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wav" ContentType="audio/wav"/>
  <Default Extension="wdp" ContentType="image/vnd.ms-photo"/>
  <Default Extension="JPG" ContentType="image/jpeg"/>
  <Override PartName="/ppt/presentation.xml" ContentType="application/vnd.openxmlformats-officedocument.presentationml.slideshow.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Lst>
  <p:notesMasterIdLst>
    <p:notesMasterId r:id="rId61"/>
  </p:notesMasterIdLst>
  <p:sldIdLst>
    <p:sldId id="342" r:id="rId3"/>
    <p:sldId id="446" r:id="rId4"/>
    <p:sldId id="362" r:id="rId5"/>
    <p:sldId id="467" r:id="rId6"/>
    <p:sldId id="421" r:id="rId7"/>
    <p:sldId id="397" r:id="rId8"/>
    <p:sldId id="494" r:id="rId9"/>
    <p:sldId id="363" r:id="rId10"/>
    <p:sldId id="464" r:id="rId11"/>
    <p:sldId id="455" r:id="rId12"/>
    <p:sldId id="414" r:id="rId13"/>
    <p:sldId id="477" r:id="rId14"/>
    <p:sldId id="364" r:id="rId15"/>
    <p:sldId id="457" r:id="rId16"/>
    <p:sldId id="379" r:id="rId17"/>
    <p:sldId id="440" r:id="rId18"/>
    <p:sldId id="480" r:id="rId19"/>
    <p:sldId id="481" r:id="rId20"/>
    <p:sldId id="474" r:id="rId21"/>
    <p:sldId id="497" r:id="rId22"/>
    <p:sldId id="442" r:id="rId23"/>
    <p:sldId id="482" r:id="rId24"/>
    <p:sldId id="367" r:id="rId25"/>
    <p:sldId id="383" r:id="rId26"/>
    <p:sldId id="380" r:id="rId27"/>
    <p:sldId id="484" r:id="rId28"/>
    <p:sldId id="493" r:id="rId29"/>
    <p:sldId id="368" r:id="rId30"/>
    <p:sldId id="424" r:id="rId31"/>
    <p:sldId id="432" r:id="rId32"/>
    <p:sldId id="498" r:id="rId33"/>
    <p:sldId id="479" r:id="rId34"/>
    <p:sldId id="369" r:id="rId35"/>
    <p:sldId id="389" r:id="rId36"/>
    <p:sldId id="487" r:id="rId37"/>
    <p:sldId id="437" r:id="rId38"/>
    <p:sldId id="463" r:id="rId39"/>
    <p:sldId id="370" r:id="rId40"/>
    <p:sldId id="400" r:id="rId41"/>
    <p:sldId id="454" r:id="rId42"/>
    <p:sldId id="471" r:id="rId43"/>
    <p:sldId id="381" r:id="rId44"/>
    <p:sldId id="371" r:id="rId45"/>
    <p:sldId id="483" r:id="rId46"/>
    <p:sldId id="384" r:id="rId47"/>
    <p:sldId id="407" r:id="rId48"/>
    <p:sldId id="475" r:id="rId49"/>
    <p:sldId id="372" r:id="rId50"/>
    <p:sldId id="492" r:id="rId51"/>
    <p:sldId id="489" r:id="rId52"/>
    <p:sldId id="412" r:id="rId53"/>
    <p:sldId id="490" r:id="rId54"/>
    <p:sldId id="373" r:id="rId55"/>
    <p:sldId id="423" r:id="rId56"/>
    <p:sldId id="466" r:id="rId57"/>
    <p:sldId id="435" r:id="rId58"/>
    <p:sldId id="443" r:id="rId59"/>
    <p:sldId id="374" r:id="rId60"/>
  </p:sldIdLst>
  <p:sldSz cx="9144000" cy="5143500" type="screen16x9"/>
  <p:notesSz cx="6858000" cy="9144000"/>
  <p:photoAlbum/>
  <p:defaultTex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modifyVerifier cryptProviderType="rsaFull" cryptAlgorithmClass="hash" cryptAlgorithmType="typeAny" cryptAlgorithmSid="4" spinCount="100000" saltData="WgUoydJjBxMp8o4LSo0etw==" hashData="51tOxih2361pl3RVlwepvUMC6e8="/>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CBB04"/>
    <a:srgbClr val="FF9900"/>
    <a:srgbClr val="FF6600"/>
    <a:srgbClr val="4C000E"/>
    <a:srgbClr val="FF5050"/>
    <a:srgbClr val="D45006"/>
    <a:srgbClr val="00CC66"/>
    <a:srgbClr val="FF3399"/>
    <a:srgbClr val="00CC00"/>
    <a:srgbClr val="F14145"/>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20239" autoAdjust="0"/>
    <p:restoredTop sz="97314" autoAdjust="0"/>
  </p:normalViewPr>
  <p:slideViewPr>
    <p:cSldViewPr>
      <p:cViewPr>
        <p:scale>
          <a:sx n="71" d="100"/>
          <a:sy n="71" d="100"/>
        </p:scale>
        <p:origin x="-864" y="-1158"/>
      </p:cViewPr>
      <p:guideLst>
        <p:guide orient="horz" pos="1620"/>
        <p:guide pos="2880"/>
      </p:guideLst>
    </p:cSldViewPr>
  </p:slideViewPr>
  <p:notesTextViewPr>
    <p:cViewPr>
      <p:scale>
        <a:sx n="1" d="1"/>
        <a:sy n="1" d="1"/>
      </p:scale>
      <p:origin x="0" y="0"/>
    </p:cViewPr>
  </p:notesTextViewPr>
  <p:sorterViewPr>
    <p:cViewPr>
      <p:scale>
        <a:sx n="64" d="100"/>
        <a:sy n="64" d="100"/>
      </p:scale>
      <p:origin x="0" y="0"/>
    </p:cViewPr>
  </p:sorter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slide" Target="slides/slide53.xml"/><Relationship Id="rId63" Type="http://schemas.openxmlformats.org/officeDocument/2006/relationships/viewProps" Target="viewProps.xml"/><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slide" Target="slides/slide56.xml"/><Relationship Id="rId5" Type="http://schemas.openxmlformats.org/officeDocument/2006/relationships/slide" Target="slides/slide3.xml"/><Relationship Id="rId61" Type="http://schemas.openxmlformats.org/officeDocument/2006/relationships/notesMaster" Target="notesMasters/notesMaster1.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theme" Target="theme/theme1.xml"/><Relationship Id="rId8" Type="http://schemas.openxmlformats.org/officeDocument/2006/relationships/slide" Target="slides/slide6.xml"/><Relationship Id="rId51" Type="http://schemas.openxmlformats.org/officeDocument/2006/relationships/slide" Target="slides/slide49.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tableStyles" Target="tableStyle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encabezado"/>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s-ES"/>
          </a:p>
        </p:txBody>
      </p:sp>
      <p:sp>
        <p:nvSpPr>
          <p:cNvPr id="3" name="2 Marcador de fecha"/>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C678047D-C527-4B89-9DDA-B778D774E883}" type="datetimeFigureOut">
              <a:rPr lang="es-ES" smtClean="0"/>
              <a:t>12/01/2020</a:t>
            </a:fld>
            <a:endParaRPr lang="es-ES"/>
          </a:p>
        </p:txBody>
      </p:sp>
      <p:sp>
        <p:nvSpPr>
          <p:cNvPr id="4" name="3 Marcador de imagen de diapositiva"/>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s-ES"/>
          </a:p>
        </p:txBody>
      </p:sp>
      <p:sp>
        <p:nvSpPr>
          <p:cNvPr id="5" name="4 Marcador de notas"/>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6" name="5 Marcador de pie de página"/>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s-ES"/>
          </a:p>
        </p:txBody>
      </p:sp>
      <p:sp>
        <p:nvSpPr>
          <p:cNvPr id="7" name="6 Marcador de número de diapositiva"/>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6ACBDCDE-1BF3-43EA-BA1F-2FA43D7B8D81}" type="slidenum">
              <a:rPr lang="es-ES" smtClean="0"/>
              <a:t>‹Nº›</a:t>
            </a:fld>
            <a:endParaRPr lang="es-ES"/>
          </a:p>
        </p:txBody>
      </p:sp>
    </p:spTree>
    <p:extLst>
      <p:ext uri="{BB962C8B-B14F-4D97-AF65-F5344CB8AC3E}">
        <p14:creationId xmlns:p14="http://schemas.microsoft.com/office/powerpoint/2010/main" val="1777568958"/>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6ACBDCDE-1BF3-43EA-BA1F-2FA43D7B8D81}" type="slidenum">
              <a:rPr lang="es-ES" smtClean="0"/>
              <a:t>21</a:t>
            </a:fld>
            <a:endParaRPr lang="es-ES"/>
          </a:p>
        </p:txBody>
      </p:sp>
    </p:spTree>
    <p:extLst>
      <p:ext uri="{BB962C8B-B14F-4D97-AF65-F5344CB8AC3E}">
        <p14:creationId xmlns:p14="http://schemas.microsoft.com/office/powerpoint/2010/main" val="237949771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6ACBDCDE-1BF3-43EA-BA1F-2FA43D7B8D81}" type="slidenum">
              <a:rPr lang="es-ES" smtClean="0"/>
              <a:t>22</a:t>
            </a:fld>
            <a:endParaRPr lang="es-ES"/>
          </a:p>
        </p:txBody>
      </p:sp>
    </p:spTree>
    <p:extLst>
      <p:ext uri="{BB962C8B-B14F-4D97-AF65-F5344CB8AC3E}">
        <p14:creationId xmlns:p14="http://schemas.microsoft.com/office/powerpoint/2010/main" val="57484593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08706982-66ED-44FA-B9A5-CC35CB8A9F15}" type="slidenum">
              <a:rPr lang="es-ES" smtClean="0"/>
              <a:pPr/>
              <a:t>26</a:t>
            </a:fld>
            <a:endParaRPr lang="es-ES"/>
          </a:p>
        </p:txBody>
      </p:sp>
    </p:spTree>
    <p:extLst>
      <p:ext uri="{BB962C8B-B14F-4D97-AF65-F5344CB8AC3E}">
        <p14:creationId xmlns:p14="http://schemas.microsoft.com/office/powerpoint/2010/main" val="60860629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9A1EAAC7-E18F-4EE0-B8B7-C2A88B6475DB}" type="slidenum">
              <a:rPr lang="es-ES" smtClean="0"/>
              <a:t>27</a:t>
            </a:fld>
            <a:endParaRPr lang="es-ES"/>
          </a:p>
        </p:txBody>
      </p:sp>
    </p:spTree>
    <p:extLst>
      <p:ext uri="{BB962C8B-B14F-4D97-AF65-F5344CB8AC3E}">
        <p14:creationId xmlns:p14="http://schemas.microsoft.com/office/powerpoint/2010/main" val="4035145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FAEA7875-E8DF-4C6E-8BC8-F116194E0F15}" type="slidenum">
              <a:rPr lang="es-ES" smtClean="0"/>
              <a:t>31</a:t>
            </a:fld>
            <a:endParaRPr lang="es-ES"/>
          </a:p>
        </p:txBody>
      </p:sp>
    </p:spTree>
    <p:extLst>
      <p:ext uri="{BB962C8B-B14F-4D97-AF65-F5344CB8AC3E}">
        <p14:creationId xmlns:p14="http://schemas.microsoft.com/office/powerpoint/2010/main" val="130513556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6ACBDCDE-1BF3-43EA-BA1F-2FA43D7B8D81}" type="slidenum">
              <a:rPr lang="es-ES" smtClean="0"/>
              <a:t>35</a:t>
            </a:fld>
            <a:endParaRPr lang="es-ES"/>
          </a:p>
        </p:txBody>
      </p:sp>
    </p:spTree>
    <p:extLst>
      <p:ext uri="{BB962C8B-B14F-4D97-AF65-F5344CB8AC3E}">
        <p14:creationId xmlns:p14="http://schemas.microsoft.com/office/powerpoint/2010/main" val="413288276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C0CB839-4B7A-4FDA-A1FF-D94C1F5EA2CD}" type="slidenum">
              <a:rPr lang="es-ES" smtClean="0"/>
              <a:t>36</a:t>
            </a:fld>
            <a:endParaRPr lang="es-ES"/>
          </a:p>
        </p:txBody>
      </p:sp>
    </p:spTree>
    <p:extLst>
      <p:ext uri="{BB962C8B-B14F-4D97-AF65-F5344CB8AC3E}">
        <p14:creationId xmlns:p14="http://schemas.microsoft.com/office/powerpoint/2010/main" val="95641241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08706982-66ED-44FA-B9A5-CC35CB8A9F15}" type="slidenum">
              <a:rPr lang="es-ES" smtClean="0"/>
              <a:pPr/>
              <a:t>40</a:t>
            </a:fld>
            <a:endParaRPr lang="es-ES"/>
          </a:p>
        </p:txBody>
      </p:sp>
    </p:spTree>
    <p:extLst>
      <p:ext uri="{BB962C8B-B14F-4D97-AF65-F5344CB8AC3E}">
        <p14:creationId xmlns:p14="http://schemas.microsoft.com/office/powerpoint/2010/main" val="60860629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B7B52FA4-24EE-49DD-80CB-4C1CB873AC0B}" type="slidenum">
              <a:rPr lang="es-ES" smtClean="0"/>
              <a:t>45</a:t>
            </a:fld>
            <a:endParaRPr lang="es-ES"/>
          </a:p>
        </p:txBody>
      </p:sp>
    </p:spTree>
    <p:extLst>
      <p:ext uri="{BB962C8B-B14F-4D97-AF65-F5344CB8AC3E}">
        <p14:creationId xmlns:p14="http://schemas.microsoft.com/office/powerpoint/2010/main" val="150374375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051DA3BA-A7AD-4EC0-893B-F5D66ACCF7F1}" type="slidenum">
              <a:rPr lang="es-ES" smtClean="0"/>
              <a:t>46</a:t>
            </a:fld>
            <a:endParaRPr lang="es-ES"/>
          </a:p>
        </p:txBody>
      </p:sp>
    </p:spTree>
    <p:extLst>
      <p:ext uri="{BB962C8B-B14F-4D97-AF65-F5344CB8AC3E}">
        <p14:creationId xmlns:p14="http://schemas.microsoft.com/office/powerpoint/2010/main" val="368183149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6ACBDCDE-1BF3-43EA-BA1F-2FA43D7B8D81}" type="slidenum">
              <a:rPr lang="es-ES" smtClean="0"/>
              <a:t>50</a:t>
            </a:fld>
            <a:endParaRPr lang="es-ES"/>
          </a:p>
        </p:txBody>
      </p:sp>
    </p:spTree>
    <p:extLst>
      <p:ext uri="{BB962C8B-B14F-4D97-AF65-F5344CB8AC3E}">
        <p14:creationId xmlns:p14="http://schemas.microsoft.com/office/powerpoint/2010/main" val="362887019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6ACBDCDE-1BF3-43EA-BA1F-2FA43D7B8D81}" type="slidenum">
              <a:rPr lang="es-ES" smtClean="0"/>
              <a:t>57</a:t>
            </a:fld>
            <a:endParaRPr lang="es-ES"/>
          </a:p>
        </p:txBody>
      </p:sp>
    </p:spTree>
    <p:extLst>
      <p:ext uri="{BB962C8B-B14F-4D97-AF65-F5344CB8AC3E}">
        <p14:creationId xmlns:p14="http://schemas.microsoft.com/office/powerpoint/2010/main" val="18043673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19"/>
            <a:ext cx="7772400" cy="1102519"/>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p>
            <a:fld id="{FA690B9E-095F-4DE8-ADB7-8C0545CB5F44}" type="datetimeFigureOut">
              <a:rPr lang="es-ES" smtClean="0"/>
              <a:t>12/01/2020</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51E838E2-09BE-4525-9C49-1867A7E9B85B}" type="slidenum">
              <a:rPr lang="es-ES" smtClean="0"/>
              <a:t>‹Nº›</a:t>
            </a:fld>
            <a:endParaRPr lang="es-ES"/>
          </a:p>
        </p:txBody>
      </p:sp>
    </p:spTree>
    <p:extLst>
      <p:ext uri="{BB962C8B-B14F-4D97-AF65-F5344CB8AC3E}">
        <p14:creationId xmlns:p14="http://schemas.microsoft.com/office/powerpoint/2010/main" val="351286697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FA690B9E-095F-4DE8-ADB7-8C0545CB5F44}" type="datetimeFigureOut">
              <a:rPr lang="es-ES" smtClean="0"/>
              <a:t>12/01/2020</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51E838E2-09BE-4525-9C49-1867A7E9B85B}" type="slidenum">
              <a:rPr lang="es-ES" smtClean="0"/>
              <a:t>‹Nº›</a:t>
            </a:fld>
            <a:endParaRPr lang="es-ES"/>
          </a:p>
        </p:txBody>
      </p:sp>
    </p:spTree>
    <p:extLst>
      <p:ext uri="{BB962C8B-B14F-4D97-AF65-F5344CB8AC3E}">
        <p14:creationId xmlns:p14="http://schemas.microsoft.com/office/powerpoint/2010/main" val="188809282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3305176"/>
            <a:ext cx="7772400" cy="1021556"/>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180035"/>
            <a:ext cx="7772400" cy="1125140"/>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p>
            <a:fld id="{FA690B9E-095F-4DE8-ADB7-8C0545CB5F44}" type="datetimeFigureOut">
              <a:rPr lang="es-ES" smtClean="0"/>
              <a:t>12/01/2020</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51E838E2-09BE-4525-9C49-1867A7E9B85B}" type="slidenum">
              <a:rPr lang="es-ES" smtClean="0"/>
              <a:t>‹Nº›</a:t>
            </a:fld>
            <a:endParaRPr lang="es-ES"/>
          </a:p>
        </p:txBody>
      </p:sp>
    </p:spTree>
    <p:extLst>
      <p:ext uri="{BB962C8B-B14F-4D97-AF65-F5344CB8AC3E}">
        <p14:creationId xmlns:p14="http://schemas.microsoft.com/office/powerpoint/2010/main" val="91279059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457200" y="1200151"/>
            <a:ext cx="4038600" cy="339447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200151"/>
            <a:ext cx="4038600" cy="339447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fecha"/>
          <p:cNvSpPr>
            <a:spLocks noGrp="1"/>
          </p:cNvSpPr>
          <p:nvPr>
            <p:ph type="dt" sz="half" idx="10"/>
          </p:nvPr>
        </p:nvSpPr>
        <p:spPr/>
        <p:txBody>
          <a:bodyPr/>
          <a:lstStyle/>
          <a:p>
            <a:fld id="{FA690B9E-095F-4DE8-ADB7-8C0545CB5F44}" type="datetimeFigureOut">
              <a:rPr lang="es-ES" smtClean="0"/>
              <a:t>12/01/2020</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51E838E2-09BE-4525-9C49-1867A7E9B85B}" type="slidenum">
              <a:rPr lang="es-ES" smtClean="0"/>
              <a:t>‹Nº›</a:t>
            </a:fld>
            <a:endParaRPr lang="es-ES"/>
          </a:p>
        </p:txBody>
      </p:sp>
    </p:spTree>
    <p:extLst>
      <p:ext uri="{BB962C8B-B14F-4D97-AF65-F5344CB8AC3E}">
        <p14:creationId xmlns:p14="http://schemas.microsoft.com/office/powerpoint/2010/main" val="4169352085"/>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151335"/>
            <a:ext cx="4040188"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1631156"/>
            <a:ext cx="4040188"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6" y="1151335"/>
            <a:ext cx="4041775"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6" y="1631156"/>
            <a:ext cx="4041775"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6 Marcador de fecha"/>
          <p:cNvSpPr>
            <a:spLocks noGrp="1"/>
          </p:cNvSpPr>
          <p:nvPr>
            <p:ph type="dt" sz="half" idx="10"/>
          </p:nvPr>
        </p:nvSpPr>
        <p:spPr/>
        <p:txBody>
          <a:bodyPr/>
          <a:lstStyle/>
          <a:p>
            <a:fld id="{FA690B9E-095F-4DE8-ADB7-8C0545CB5F44}" type="datetimeFigureOut">
              <a:rPr lang="es-ES" smtClean="0"/>
              <a:t>12/01/2020</a:t>
            </a:fld>
            <a:endParaRPr lang="es-ES"/>
          </a:p>
        </p:txBody>
      </p:sp>
      <p:sp>
        <p:nvSpPr>
          <p:cNvPr id="8" name="7 Marcador de pie de página"/>
          <p:cNvSpPr>
            <a:spLocks noGrp="1"/>
          </p:cNvSpPr>
          <p:nvPr>
            <p:ph type="ftr" sz="quarter" idx="11"/>
          </p:nvPr>
        </p:nvSpPr>
        <p:spPr/>
        <p:txBody>
          <a:bodyPr/>
          <a:lstStyle/>
          <a:p>
            <a:endParaRPr lang="es-ES"/>
          </a:p>
        </p:txBody>
      </p:sp>
      <p:sp>
        <p:nvSpPr>
          <p:cNvPr id="9" name="8 Marcador de número de diapositiva"/>
          <p:cNvSpPr>
            <a:spLocks noGrp="1"/>
          </p:cNvSpPr>
          <p:nvPr>
            <p:ph type="sldNum" sz="quarter" idx="12"/>
          </p:nvPr>
        </p:nvSpPr>
        <p:spPr/>
        <p:txBody>
          <a:bodyPr/>
          <a:lstStyle/>
          <a:p>
            <a:fld id="{51E838E2-09BE-4525-9C49-1867A7E9B85B}" type="slidenum">
              <a:rPr lang="es-ES" smtClean="0"/>
              <a:t>‹Nº›</a:t>
            </a:fld>
            <a:endParaRPr lang="es-ES"/>
          </a:p>
        </p:txBody>
      </p:sp>
    </p:spTree>
    <p:extLst>
      <p:ext uri="{BB962C8B-B14F-4D97-AF65-F5344CB8AC3E}">
        <p14:creationId xmlns:p14="http://schemas.microsoft.com/office/powerpoint/2010/main" val="7223005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fecha"/>
          <p:cNvSpPr>
            <a:spLocks noGrp="1"/>
          </p:cNvSpPr>
          <p:nvPr>
            <p:ph type="dt" sz="half" idx="10"/>
          </p:nvPr>
        </p:nvSpPr>
        <p:spPr/>
        <p:txBody>
          <a:bodyPr/>
          <a:lstStyle/>
          <a:p>
            <a:fld id="{FA690B9E-095F-4DE8-ADB7-8C0545CB5F44}" type="datetimeFigureOut">
              <a:rPr lang="es-ES" smtClean="0"/>
              <a:t>12/01/2020</a:t>
            </a:fld>
            <a:endParaRPr lang="es-ES"/>
          </a:p>
        </p:txBody>
      </p:sp>
      <p:sp>
        <p:nvSpPr>
          <p:cNvPr id="4" name="3 Marcador de pie de página"/>
          <p:cNvSpPr>
            <a:spLocks noGrp="1"/>
          </p:cNvSpPr>
          <p:nvPr>
            <p:ph type="ftr" sz="quarter" idx="11"/>
          </p:nvPr>
        </p:nvSpPr>
        <p:spPr/>
        <p:txBody>
          <a:bodyPr/>
          <a:lstStyle/>
          <a:p>
            <a:endParaRPr lang="es-ES"/>
          </a:p>
        </p:txBody>
      </p:sp>
      <p:sp>
        <p:nvSpPr>
          <p:cNvPr id="5" name="4 Marcador de número de diapositiva"/>
          <p:cNvSpPr>
            <a:spLocks noGrp="1"/>
          </p:cNvSpPr>
          <p:nvPr>
            <p:ph type="sldNum" sz="quarter" idx="12"/>
          </p:nvPr>
        </p:nvSpPr>
        <p:spPr/>
        <p:txBody>
          <a:bodyPr/>
          <a:lstStyle/>
          <a:p>
            <a:fld id="{51E838E2-09BE-4525-9C49-1867A7E9B85B}" type="slidenum">
              <a:rPr lang="es-ES" smtClean="0"/>
              <a:t>‹Nº›</a:t>
            </a:fld>
            <a:endParaRPr lang="es-ES"/>
          </a:p>
        </p:txBody>
      </p:sp>
    </p:spTree>
    <p:extLst>
      <p:ext uri="{BB962C8B-B14F-4D97-AF65-F5344CB8AC3E}">
        <p14:creationId xmlns:p14="http://schemas.microsoft.com/office/powerpoint/2010/main" val="295312750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p:txBody>
          <a:bodyPr/>
          <a:lstStyle/>
          <a:p>
            <a:fld id="{FA690B9E-095F-4DE8-ADB7-8C0545CB5F44}" type="datetimeFigureOut">
              <a:rPr lang="es-ES" smtClean="0"/>
              <a:t>12/01/2020</a:t>
            </a:fld>
            <a:endParaRPr lang="es-ES"/>
          </a:p>
        </p:txBody>
      </p:sp>
      <p:sp>
        <p:nvSpPr>
          <p:cNvPr id="3" name="2 Marcador de pie de página"/>
          <p:cNvSpPr>
            <a:spLocks noGrp="1"/>
          </p:cNvSpPr>
          <p:nvPr>
            <p:ph type="ftr" sz="quarter" idx="11"/>
          </p:nvPr>
        </p:nvSpPr>
        <p:spPr/>
        <p:txBody>
          <a:bodyPr/>
          <a:lstStyle/>
          <a:p>
            <a:endParaRPr lang="es-ES"/>
          </a:p>
        </p:txBody>
      </p:sp>
      <p:sp>
        <p:nvSpPr>
          <p:cNvPr id="4" name="3 Marcador de número de diapositiva"/>
          <p:cNvSpPr>
            <a:spLocks noGrp="1"/>
          </p:cNvSpPr>
          <p:nvPr>
            <p:ph type="sldNum" sz="quarter" idx="12"/>
          </p:nvPr>
        </p:nvSpPr>
        <p:spPr/>
        <p:txBody>
          <a:bodyPr/>
          <a:lstStyle/>
          <a:p>
            <a:fld id="{51E838E2-09BE-4525-9C49-1867A7E9B85B}" type="slidenum">
              <a:rPr lang="es-ES" smtClean="0"/>
              <a:t>‹Nº›</a:t>
            </a:fld>
            <a:endParaRPr lang="es-ES"/>
          </a:p>
        </p:txBody>
      </p:sp>
    </p:spTree>
    <p:extLst>
      <p:ext uri="{BB962C8B-B14F-4D97-AF65-F5344CB8AC3E}">
        <p14:creationId xmlns:p14="http://schemas.microsoft.com/office/powerpoint/2010/main" val="1667781159"/>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1" y="204787"/>
            <a:ext cx="3008313" cy="871538"/>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04788"/>
            <a:ext cx="5111750" cy="438983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1" y="1076326"/>
            <a:ext cx="3008313" cy="351829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FA690B9E-095F-4DE8-ADB7-8C0545CB5F44}" type="datetimeFigureOut">
              <a:rPr lang="es-ES" smtClean="0"/>
              <a:t>12/01/2020</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51E838E2-09BE-4525-9C49-1867A7E9B85B}" type="slidenum">
              <a:rPr lang="es-ES" smtClean="0"/>
              <a:t>‹Nº›</a:t>
            </a:fld>
            <a:endParaRPr lang="es-ES"/>
          </a:p>
        </p:txBody>
      </p:sp>
    </p:spTree>
    <p:extLst>
      <p:ext uri="{BB962C8B-B14F-4D97-AF65-F5344CB8AC3E}">
        <p14:creationId xmlns:p14="http://schemas.microsoft.com/office/powerpoint/2010/main" val="145921013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3600450"/>
            <a:ext cx="5486400" cy="425054"/>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459581"/>
            <a:ext cx="5486400" cy="30861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s-ES"/>
          </a:p>
        </p:txBody>
      </p:sp>
      <p:sp>
        <p:nvSpPr>
          <p:cNvPr id="4" name="3 Marcador de texto"/>
          <p:cNvSpPr>
            <a:spLocks noGrp="1"/>
          </p:cNvSpPr>
          <p:nvPr>
            <p:ph type="body" sz="half" idx="2"/>
          </p:nvPr>
        </p:nvSpPr>
        <p:spPr>
          <a:xfrm>
            <a:off x="1792288" y="4025503"/>
            <a:ext cx="5486400" cy="60364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FA690B9E-095F-4DE8-ADB7-8C0545CB5F44}" type="datetimeFigureOut">
              <a:rPr lang="es-ES" smtClean="0"/>
              <a:t>12/01/2020</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51E838E2-09BE-4525-9C49-1867A7E9B85B}" type="slidenum">
              <a:rPr lang="es-ES" smtClean="0"/>
              <a:t>‹Nº›</a:t>
            </a:fld>
            <a:endParaRPr lang="es-ES"/>
          </a:p>
        </p:txBody>
      </p:sp>
    </p:spTree>
    <p:extLst>
      <p:ext uri="{BB962C8B-B14F-4D97-AF65-F5344CB8AC3E}">
        <p14:creationId xmlns:p14="http://schemas.microsoft.com/office/powerpoint/2010/main" val="1100242637"/>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FA690B9E-095F-4DE8-ADB7-8C0545CB5F44}" type="datetimeFigureOut">
              <a:rPr lang="es-ES" smtClean="0"/>
              <a:t>12/01/2020</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51E838E2-09BE-4525-9C49-1867A7E9B85B}" type="slidenum">
              <a:rPr lang="es-ES" smtClean="0"/>
              <a:t>‹Nº›</a:t>
            </a:fld>
            <a:endParaRPr lang="es-ES"/>
          </a:p>
        </p:txBody>
      </p:sp>
    </p:spTree>
    <p:extLst>
      <p:ext uri="{BB962C8B-B14F-4D97-AF65-F5344CB8AC3E}">
        <p14:creationId xmlns:p14="http://schemas.microsoft.com/office/powerpoint/2010/main" val="2147625769"/>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05979"/>
            <a:ext cx="2057400" cy="4388644"/>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457200" y="205979"/>
            <a:ext cx="6019800" cy="4388644"/>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FA690B9E-095F-4DE8-ADB7-8C0545CB5F44}" type="datetimeFigureOut">
              <a:rPr lang="es-ES" smtClean="0"/>
              <a:t>12/01/2020</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51E838E2-09BE-4525-9C49-1867A7E9B85B}" type="slidenum">
              <a:rPr lang="es-ES" smtClean="0"/>
              <a:t>‹Nº›</a:t>
            </a:fld>
            <a:endParaRPr lang="es-ES"/>
          </a:p>
        </p:txBody>
      </p:sp>
    </p:spTree>
    <p:extLst>
      <p:ext uri="{BB962C8B-B14F-4D97-AF65-F5344CB8AC3E}">
        <p14:creationId xmlns:p14="http://schemas.microsoft.com/office/powerpoint/2010/main" val="4018676804"/>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20"/>
            <a:ext cx="7772400" cy="1102519"/>
          </a:xfrm>
          <a:prstGeom prst="rect">
            <a:avLst/>
          </a:prstGeo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lvl1pPr>
              <a:defRPr/>
            </a:lvl1pPr>
          </a:lstStyle>
          <a:p>
            <a:endParaRPr lang="es-ES" altLang="es-ES">
              <a:solidFill>
                <a:srgbClr val="000000"/>
              </a:solidFill>
            </a:endParaRPr>
          </a:p>
        </p:txBody>
      </p:sp>
    </p:spTree>
    <p:extLst>
      <p:ext uri="{BB962C8B-B14F-4D97-AF65-F5344CB8AC3E}">
        <p14:creationId xmlns:p14="http://schemas.microsoft.com/office/powerpoint/2010/main" val="244753213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1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título"/>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1200">
                <a:solidFill>
                  <a:schemeClr val="tx1">
                    <a:tint val="75000"/>
                  </a:schemeClr>
                </a:solidFill>
              </a:defRPr>
            </a:lvl1pPr>
          </a:lstStyle>
          <a:p>
            <a:fld id="{FA690B9E-095F-4DE8-ADB7-8C0545CB5F44}" type="datetimeFigureOut">
              <a:rPr lang="es-ES" smtClean="0"/>
              <a:t>12/01/2020</a:t>
            </a:fld>
            <a:endParaRPr lang="es-ES"/>
          </a:p>
        </p:txBody>
      </p:sp>
      <p:sp>
        <p:nvSpPr>
          <p:cNvPr id="5" name="4 Marcador de pie de página"/>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s-ES"/>
          </a:p>
        </p:txBody>
      </p:sp>
      <p:sp>
        <p:nvSpPr>
          <p:cNvPr id="6" name="5 Marcador de número de diapositiva"/>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1200">
                <a:solidFill>
                  <a:schemeClr val="tx1">
                    <a:tint val="75000"/>
                  </a:schemeClr>
                </a:solidFill>
              </a:defRPr>
            </a:lvl1pPr>
          </a:lstStyle>
          <a:p>
            <a:fld id="{51E838E2-09BE-4525-9C49-1867A7E9B85B}" type="slidenum">
              <a:rPr lang="es-ES" smtClean="0"/>
              <a:t>‹Nº›</a:t>
            </a:fld>
            <a:endParaRPr lang="es-ES"/>
          </a:p>
        </p:txBody>
      </p:sp>
    </p:spTree>
    <p:extLst>
      <p:ext uri="{BB962C8B-B14F-4D97-AF65-F5344CB8AC3E}">
        <p14:creationId xmlns:p14="http://schemas.microsoft.com/office/powerpoint/2010/main" val="3626184041"/>
      </p:ext>
    </p:extLst>
  </p:cSld>
  <p:clrMap bg1="dk1" tx1="lt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8" name="Rectangle 4"/>
          <p:cNvSpPr>
            <a:spLocks noGrp="1" noChangeArrowheads="1"/>
          </p:cNvSpPr>
          <p:nvPr>
            <p:ph type="dt" sz="half" idx="2"/>
          </p:nvPr>
        </p:nvSpPr>
        <p:spPr bwMode="auto">
          <a:xfrm>
            <a:off x="457200" y="4683919"/>
            <a:ext cx="2133600" cy="357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fontAlgn="base">
              <a:spcBef>
                <a:spcPct val="0"/>
              </a:spcBef>
              <a:spcAft>
                <a:spcPct val="0"/>
              </a:spcAft>
            </a:pPr>
            <a:endParaRPr lang="es-ES" altLang="es-ES" smtClean="0">
              <a:solidFill>
                <a:srgbClr val="000000"/>
              </a:solidFill>
            </a:endParaRPr>
          </a:p>
        </p:txBody>
      </p:sp>
    </p:spTree>
  </p:cSld>
  <p:clrMap bg1="lt1" tx1="dk1" bg2="lt2" tx2="dk2" accent1="accent1" accent2="accent2" accent3="accent3" accent4="accent4" accent5="accent5" accent6="accent6" hlink="hlink" folHlink="folHlink"/>
  <p:sldLayoutIdLst>
    <p:sldLayoutId id="2147483661"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charset="0"/>
          <a:cs typeface="Arial" charset="0"/>
        </a:defRPr>
      </a:lvl2pPr>
      <a:lvl3pPr algn="ctr" rtl="0" fontAlgn="base">
        <a:spcBef>
          <a:spcPct val="0"/>
        </a:spcBef>
        <a:spcAft>
          <a:spcPct val="0"/>
        </a:spcAft>
        <a:defRPr sz="4400">
          <a:solidFill>
            <a:schemeClr val="tx2"/>
          </a:solidFill>
          <a:latin typeface="Arial" charset="0"/>
          <a:cs typeface="Arial" charset="0"/>
        </a:defRPr>
      </a:lvl3pPr>
      <a:lvl4pPr algn="ctr" rtl="0" fontAlgn="base">
        <a:spcBef>
          <a:spcPct val="0"/>
        </a:spcBef>
        <a:spcAft>
          <a:spcPct val="0"/>
        </a:spcAft>
        <a:defRPr sz="4400">
          <a:solidFill>
            <a:schemeClr val="tx2"/>
          </a:solidFill>
          <a:latin typeface="Arial" charset="0"/>
          <a:cs typeface="Arial" charset="0"/>
        </a:defRPr>
      </a:lvl4pPr>
      <a:lvl5pPr algn="ctr" rtl="0" fontAlgn="base">
        <a:spcBef>
          <a:spcPct val="0"/>
        </a:spcBef>
        <a:spcAft>
          <a:spcPct val="0"/>
        </a:spcAft>
        <a:defRPr sz="4400">
          <a:solidFill>
            <a:schemeClr val="tx2"/>
          </a:solidFill>
          <a:latin typeface="Arial" charset="0"/>
          <a:cs typeface="Arial" charset="0"/>
        </a:defRPr>
      </a:lvl5pPr>
      <a:lvl6pPr marL="457200" algn="ctr" rtl="0" fontAlgn="base">
        <a:spcBef>
          <a:spcPct val="0"/>
        </a:spcBef>
        <a:spcAft>
          <a:spcPct val="0"/>
        </a:spcAft>
        <a:defRPr sz="4400">
          <a:solidFill>
            <a:schemeClr val="tx2"/>
          </a:solidFill>
          <a:latin typeface="Arial" charset="0"/>
          <a:cs typeface="Arial" charset="0"/>
        </a:defRPr>
      </a:lvl6pPr>
      <a:lvl7pPr marL="914400" algn="ctr" rtl="0" fontAlgn="base">
        <a:spcBef>
          <a:spcPct val="0"/>
        </a:spcBef>
        <a:spcAft>
          <a:spcPct val="0"/>
        </a:spcAft>
        <a:defRPr sz="4400">
          <a:solidFill>
            <a:schemeClr val="tx2"/>
          </a:solidFill>
          <a:latin typeface="Arial" charset="0"/>
          <a:cs typeface="Arial" charset="0"/>
        </a:defRPr>
      </a:lvl7pPr>
      <a:lvl8pPr marL="1371600" algn="ctr" rtl="0" fontAlgn="base">
        <a:spcBef>
          <a:spcPct val="0"/>
        </a:spcBef>
        <a:spcAft>
          <a:spcPct val="0"/>
        </a:spcAft>
        <a:defRPr sz="4400">
          <a:solidFill>
            <a:schemeClr val="tx2"/>
          </a:solidFill>
          <a:latin typeface="Arial" charset="0"/>
          <a:cs typeface="Arial" charset="0"/>
        </a:defRPr>
      </a:lvl8pPr>
      <a:lvl9pPr marL="1828800" algn="ctr" rtl="0" fontAlgn="base">
        <a:spcBef>
          <a:spcPct val="0"/>
        </a:spcBef>
        <a:spcAft>
          <a:spcPct val="0"/>
        </a:spcAft>
        <a:defRPr sz="4400">
          <a:solidFill>
            <a:schemeClr val="tx2"/>
          </a:solidFill>
          <a:latin typeface="Arial" charset="0"/>
          <a:cs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cs typeface="+mn-cs"/>
        </a:defRPr>
      </a:lvl2pPr>
      <a:lvl3pPr marL="1143000" indent="-228600" algn="l" rtl="0" fontAlgn="base">
        <a:spcBef>
          <a:spcPct val="20000"/>
        </a:spcBef>
        <a:spcAft>
          <a:spcPct val="0"/>
        </a:spcAft>
        <a:buChar char="•"/>
        <a:defRPr sz="2400">
          <a:solidFill>
            <a:schemeClr val="tx1"/>
          </a:solidFill>
          <a:latin typeface="+mn-lt"/>
          <a:cs typeface="+mn-cs"/>
        </a:defRPr>
      </a:lvl3pPr>
      <a:lvl4pPr marL="1600200" indent="-228600" algn="l" rtl="0" fontAlgn="base">
        <a:spcBef>
          <a:spcPct val="20000"/>
        </a:spcBef>
        <a:spcAft>
          <a:spcPct val="0"/>
        </a:spcAft>
        <a:buChar char="–"/>
        <a:defRPr sz="2000">
          <a:solidFill>
            <a:schemeClr val="tx1"/>
          </a:solidFill>
          <a:latin typeface="+mn-lt"/>
          <a:cs typeface="+mn-cs"/>
        </a:defRPr>
      </a:lvl4pPr>
      <a:lvl5pPr marL="2057400" indent="-228600" algn="l" rtl="0" fontAlgn="base">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audio" Target="../media/audio1.wav"/><Relationship Id="rId1" Type="http://schemas.openxmlformats.org/officeDocument/2006/relationships/slideLayout" Target="../slideLayouts/slideLayout7.xml"/><Relationship Id="rId6" Type="http://schemas.openxmlformats.org/officeDocument/2006/relationships/audio" Target="../media/audio1.wav"/><Relationship Id="rId5" Type="http://schemas.openxmlformats.org/officeDocument/2006/relationships/image" Target="../media/image3.jpg"/><Relationship Id="rId4" Type="http://schemas.openxmlformats.org/officeDocument/2006/relationships/image" Target="../media/image2.png"/></Relationships>
</file>

<file path=ppt/slides/_rels/slide2.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JPG"/><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2" Type="http://schemas.openxmlformats.org/officeDocument/2006/relationships/image" Target="../media/image12.jpg"/><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2" Type="http://schemas.openxmlformats.org/officeDocument/2006/relationships/image" Target="../media/image13.JPG"/><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2" Type="http://schemas.openxmlformats.org/officeDocument/2006/relationships/image" Target="../media/image16.JPG"/><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2" Type="http://schemas.openxmlformats.org/officeDocument/2006/relationships/image" Target="../media/image17.JPG"/><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2" Type="http://schemas.openxmlformats.org/officeDocument/2006/relationships/image" Target="../media/image18.jpg"/><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2" Type="http://schemas.openxmlformats.org/officeDocument/2006/relationships/image" Target="../media/image19.jpg"/><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2" Type="http://schemas.openxmlformats.org/officeDocument/2006/relationships/image" Target="../media/image20.jpg"/><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2" Type="http://schemas.openxmlformats.org/officeDocument/2006/relationships/image" Target="../media/image21.jpg"/><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2" Type="http://schemas.openxmlformats.org/officeDocument/2006/relationships/image" Target="../media/image22.JPG"/><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3" Type="http://schemas.openxmlformats.org/officeDocument/2006/relationships/image" Target="../media/image24.jpg"/><Relationship Id="rId2" Type="http://schemas.openxmlformats.org/officeDocument/2006/relationships/notesSlide" Target="../notesSlides/notesSlide1.xml"/><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3" Type="http://schemas.openxmlformats.org/officeDocument/2006/relationships/image" Target="../media/image25.jpg"/><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2" Type="http://schemas.openxmlformats.org/officeDocument/2006/relationships/image" Target="../media/image16.JPG"/><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2" Type="http://schemas.openxmlformats.org/officeDocument/2006/relationships/image" Target="../media/image26.jpeg"/><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2" Type="http://schemas.openxmlformats.org/officeDocument/2006/relationships/image" Target="../media/image27.jpg"/><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3" Type="http://schemas.openxmlformats.org/officeDocument/2006/relationships/image" Target="../media/image28.jpg"/><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3" Type="http://schemas.openxmlformats.org/officeDocument/2006/relationships/image" Target="../media/image29.JPG"/><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2" Type="http://schemas.openxmlformats.org/officeDocument/2006/relationships/image" Target="../media/image30.JPG"/><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2" Type="http://schemas.openxmlformats.org/officeDocument/2006/relationships/image" Target="../media/image31.jpeg"/><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2" Type="http://schemas.openxmlformats.org/officeDocument/2006/relationships/image" Target="../media/image32.JPG"/><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3" Type="http://schemas.openxmlformats.org/officeDocument/2006/relationships/image" Target="../media/image33.JPG"/><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2" Type="http://schemas.openxmlformats.org/officeDocument/2006/relationships/image" Target="../media/image34.jpg"/><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2" Type="http://schemas.openxmlformats.org/officeDocument/2006/relationships/image" Target="../media/image35.JPG"/><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2" Type="http://schemas.openxmlformats.org/officeDocument/2006/relationships/image" Target="../media/image36.JPG"/><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3" Type="http://schemas.openxmlformats.org/officeDocument/2006/relationships/image" Target="../media/image37.JPG"/><Relationship Id="rId2" Type="http://schemas.openxmlformats.org/officeDocument/2006/relationships/notesSlide" Target="../notesSlides/notesSlide6.xml"/><Relationship Id="rId1" Type="http://schemas.openxmlformats.org/officeDocument/2006/relationships/slideLayout" Target="../slideLayouts/slideLayout7.xml"/><Relationship Id="rId4" Type="http://schemas.openxmlformats.org/officeDocument/2006/relationships/image" Target="../media/image38.png"/></Relationships>
</file>

<file path=ppt/slides/_rels/slide36.xml.rels><?xml version="1.0" encoding="UTF-8" standalone="yes"?>
<Relationships xmlns="http://schemas.openxmlformats.org/package/2006/relationships"><Relationship Id="rId3" Type="http://schemas.openxmlformats.org/officeDocument/2006/relationships/image" Target="../media/image39.JPG"/><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40.JPG"/><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2" Type="http://schemas.openxmlformats.org/officeDocument/2006/relationships/image" Target="../media/image42.JPG"/><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43.JPG"/><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3" Type="http://schemas.openxmlformats.org/officeDocument/2006/relationships/image" Target="../media/image44.JPG"/><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45.png"/><Relationship Id="rId1" Type="http://schemas.openxmlformats.org/officeDocument/2006/relationships/slideLayout" Target="../slideLayouts/slideLayout7.xml"/><Relationship Id="rId5" Type="http://schemas.openxmlformats.org/officeDocument/2006/relationships/image" Target="../media/image47.png"/><Relationship Id="rId4" Type="http://schemas.openxmlformats.org/officeDocument/2006/relationships/image" Target="../media/image46.JPG"/></Relationships>
</file>

<file path=ppt/slides/_rels/slide42.xml.rels><?xml version="1.0" encoding="UTF-8" standalone="yes"?>
<Relationships xmlns="http://schemas.openxmlformats.org/package/2006/relationships"><Relationship Id="rId2" Type="http://schemas.openxmlformats.org/officeDocument/2006/relationships/image" Target="../media/image48.JPG"/><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2" Type="http://schemas.openxmlformats.org/officeDocument/2006/relationships/image" Target="../media/image49.JPG"/><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2" Type="http://schemas.openxmlformats.org/officeDocument/2006/relationships/image" Target="../media/image50.jpg"/><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3" Type="http://schemas.openxmlformats.org/officeDocument/2006/relationships/image" Target="../media/image51.JPG"/><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3" Type="http://schemas.openxmlformats.org/officeDocument/2006/relationships/image" Target="../media/image52.jpg"/><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2" Type="http://schemas.openxmlformats.org/officeDocument/2006/relationships/image" Target="../media/image53.JPG"/><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2" Type="http://schemas.openxmlformats.org/officeDocument/2006/relationships/image" Target="../media/image54.JPG"/><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55.png"/><Relationship Id="rId1" Type="http://schemas.openxmlformats.org/officeDocument/2006/relationships/slideLayout" Target="../slideLayouts/slideLayout7.xml"/><Relationship Id="rId4" Type="http://schemas.openxmlformats.org/officeDocument/2006/relationships/image" Target="../media/image57.jpeg"/></Relationships>
</file>

<file path=ppt/slides/_rels/slide50.xml.rels><?xml version="1.0" encoding="UTF-8" standalone="yes"?>
<Relationships xmlns="http://schemas.openxmlformats.org/package/2006/relationships"><Relationship Id="rId3" Type="http://schemas.openxmlformats.org/officeDocument/2006/relationships/image" Target="../media/image58.jpg"/><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2" Type="http://schemas.openxmlformats.org/officeDocument/2006/relationships/image" Target="../media/image59.jpg"/><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2" Type="http://schemas.openxmlformats.org/officeDocument/2006/relationships/image" Target="../media/image60.jpg"/><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2" Type="http://schemas.openxmlformats.org/officeDocument/2006/relationships/image" Target="../media/image61.JPG"/><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2" Type="http://schemas.openxmlformats.org/officeDocument/2006/relationships/image" Target="../media/image62.jpeg"/><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2" Type="http://schemas.openxmlformats.org/officeDocument/2006/relationships/image" Target="../media/image63.JPG"/><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2" Type="http://schemas.openxmlformats.org/officeDocument/2006/relationships/image" Target="../media/image64.jpg"/><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3" Type="http://schemas.openxmlformats.org/officeDocument/2006/relationships/image" Target="../media/image65.jpeg"/><Relationship Id="rId2" Type="http://schemas.openxmlformats.org/officeDocument/2006/relationships/notesSlide" Target="../notesSlides/notesSlide12.xml"/><Relationship Id="rId1" Type="http://schemas.openxmlformats.org/officeDocument/2006/relationships/slideLayout" Target="../slideLayouts/slideLayout7.xml"/><Relationship Id="rId6" Type="http://schemas.openxmlformats.org/officeDocument/2006/relationships/image" Target="../media/image67.png"/><Relationship Id="rId5" Type="http://schemas.microsoft.com/office/2007/relationships/hdphoto" Target="../media/hdphoto2.wdp"/><Relationship Id="rId4" Type="http://schemas.openxmlformats.org/officeDocument/2006/relationships/image" Target="../media/image66.png"/></Relationships>
</file>

<file path=ppt/slides/_rels/slide58.xml.rels><?xml version="1.0" encoding="UTF-8" standalone="yes"?>
<Relationships xmlns="http://schemas.openxmlformats.org/package/2006/relationships"><Relationship Id="rId8" Type="http://schemas.openxmlformats.org/officeDocument/2006/relationships/image" Target="../media/image70.png"/><Relationship Id="rId13" Type="http://schemas.openxmlformats.org/officeDocument/2006/relationships/image" Target="../media/image73.png"/><Relationship Id="rId18" Type="http://schemas.openxmlformats.org/officeDocument/2006/relationships/image" Target="../media/image76.png"/><Relationship Id="rId3" Type="http://schemas.openxmlformats.org/officeDocument/2006/relationships/audio" Target="../media/audio2.wav"/><Relationship Id="rId7" Type="http://schemas.openxmlformats.org/officeDocument/2006/relationships/hyperlink" Target="http://www.mispps.com/boletin.html" TargetMode="External"/><Relationship Id="rId12" Type="http://schemas.openxmlformats.org/officeDocument/2006/relationships/hyperlink" Target="https://twitter.com/mispps" TargetMode="External"/><Relationship Id="rId17" Type="http://schemas.openxmlformats.org/officeDocument/2006/relationships/image" Target="../media/image75.png"/><Relationship Id="rId2" Type="http://schemas.openxmlformats.org/officeDocument/2006/relationships/slideLayout" Target="../slideLayouts/slideLayout12.xml"/><Relationship Id="rId16" Type="http://schemas.openxmlformats.org/officeDocument/2006/relationships/hyperlink" Target="https://vk.com/mispps" TargetMode="External"/><Relationship Id="rId1" Type="http://schemas.openxmlformats.org/officeDocument/2006/relationships/audio" Target="file:///C:\Users\colacho\Desktop\Logo_exclusivo-mispps_archivos\sound001.wav" TargetMode="External"/><Relationship Id="rId6" Type="http://schemas.openxmlformats.org/officeDocument/2006/relationships/image" Target="../media/image69.png"/><Relationship Id="rId11" Type="http://schemas.openxmlformats.org/officeDocument/2006/relationships/image" Target="../media/image72.png"/><Relationship Id="rId5" Type="http://schemas.openxmlformats.org/officeDocument/2006/relationships/hyperlink" Target="http://www.mispps.com/" TargetMode="External"/><Relationship Id="rId15" Type="http://schemas.openxmlformats.org/officeDocument/2006/relationships/image" Target="../media/image74.png"/><Relationship Id="rId10" Type="http://schemas.openxmlformats.org/officeDocument/2006/relationships/hyperlink" Target="https://www.facebook.com/mispps" TargetMode="External"/><Relationship Id="rId4" Type="http://schemas.openxmlformats.org/officeDocument/2006/relationships/image" Target="../media/image68.png"/><Relationship Id="rId9" Type="http://schemas.openxmlformats.org/officeDocument/2006/relationships/image" Target="../media/image71.png"/><Relationship Id="rId14" Type="http://schemas.openxmlformats.org/officeDocument/2006/relationships/hyperlink" Target="https://plus.google.com/+Mispps/"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7" name="226 Grupo"/>
          <p:cNvGrpSpPr/>
          <p:nvPr/>
        </p:nvGrpSpPr>
        <p:grpSpPr>
          <a:xfrm>
            <a:off x="0" y="0"/>
            <a:ext cx="9144000" cy="5143500"/>
            <a:chOff x="0" y="0"/>
            <a:chExt cx="9144000" cy="5143500"/>
          </a:xfrm>
        </p:grpSpPr>
        <p:sp>
          <p:nvSpPr>
            <p:cNvPr id="228" name="227 Rectángulo"/>
            <p:cNvSpPr/>
            <p:nvPr/>
          </p:nvSpPr>
          <p:spPr>
            <a:xfrm rot="10800000">
              <a:off x="0" y="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0" name="229 Rectángulo"/>
            <p:cNvSpPr/>
            <p:nvPr/>
          </p:nvSpPr>
          <p:spPr>
            <a:xfrm>
              <a:off x="4572000" y="257175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1" name="230 Rectángulo"/>
            <p:cNvSpPr/>
            <p:nvPr/>
          </p:nvSpPr>
          <p:spPr>
            <a:xfrm rot="10800000" flipH="1">
              <a:off x="4572000" y="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2" name="231 Rectángulo"/>
            <p:cNvSpPr/>
            <p:nvPr/>
          </p:nvSpPr>
          <p:spPr>
            <a:xfrm flipH="1">
              <a:off x="0" y="257175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42" name="41 Imagen" descr="Diapositiva1"/>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0"/>
            <a:ext cx="9152641" cy="5143500"/>
          </a:xfrm>
          <a:prstGeom prst="rect">
            <a:avLst/>
          </a:prstGeom>
          <a:noFill/>
          <a:ln>
            <a:noFill/>
          </a:ln>
        </p:spPr>
      </p:pic>
      <p:sp>
        <p:nvSpPr>
          <p:cNvPr id="234" name="233 Paralelogramo"/>
          <p:cNvSpPr/>
          <p:nvPr/>
        </p:nvSpPr>
        <p:spPr>
          <a:xfrm rot="2928764">
            <a:off x="5433693" y="-887266"/>
            <a:ext cx="1784249" cy="2280883"/>
          </a:xfrm>
          <a:prstGeom prst="parallelogram">
            <a:avLst>
              <a:gd name="adj" fmla="val 0"/>
            </a:avLst>
          </a:prstGeom>
          <a:gradFill>
            <a:gsLst>
              <a:gs pos="12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15000">
                <a:srgbClr val="FF0000"/>
              </a:gs>
              <a:gs pos="19000">
                <a:srgbClr val="99FF33">
                  <a:lumMod val="0"/>
                  <a:lumOff val="100000"/>
                  <a:alpha val="77000"/>
                </a:srgbClr>
              </a:gs>
              <a:gs pos="50000">
                <a:schemeClr val="accent1">
                  <a:lumMod val="75000"/>
                  <a:alpha val="28000"/>
                </a:schemeClr>
              </a:gs>
            </a:gsLst>
            <a:path path="circle">
              <a:fillToRect r="100000" b="100000"/>
            </a:path>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5" name="234 Paralelogramo"/>
          <p:cNvSpPr/>
          <p:nvPr/>
        </p:nvSpPr>
        <p:spPr>
          <a:xfrm rot="2928764">
            <a:off x="5738493" y="-582465"/>
            <a:ext cx="1784245" cy="2280883"/>
          </a:xfrm>
          <a:prstGeom prst="parallelogram">
            <a:avLst>
              <a:gd name="adj" fmla="val 0"/>
            </a:avLst>
          </a:prstGeom>
          <a:gradFill>
            <a:gsLst>
              <a:gs pos="12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15000">
                <a:srgbClr val="FF0000"/>
              </a:gs>
              <a:gs pos="19000">
                <a:srgbClr val="99FF33">
                  <a:lumMod val="0"/>
                  <a:lumOff val="100000"/>
                  <a:alpha val="77000"/>
                </a:srgbClr>
              </a:gs>
              <a:gs pos="50000">
                <a:schemeClr val="accent1">
                  <a:lumMod val="75000"/>
                  <a:alpha val="28000"/>
                </a:schemeClr>
              </a:gs>
            </a:gsLst>
            <a:path path="circle">
              <a:fillToRect r="100000" b="100000"/>
            </a:path>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6" name="235 Paralelogramo"/>
          <p:cNvSpPr/>
          <p:nvPr/>
        </p:nvSpPr>
        <p:spPr>
          <a:xfrm rot="2928764">
            <a:off x="6043293" y="-277665"/>
            <a:ext cx="1784245" cy="2280883"/>
          </a:xfrm>
          <a:prstGeom prst="parallelogram">
            <a:avLst>
              <a:gd name="adj" fmla="val 0"/>
            </a:avLst>
          </a:prstGeom>
          <a:gradFill>
            <a:gsLst>
              <a:gs pos="12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15000">
                <a:srgbClr val="FF0000"/>
              </a:gs>
              <a:gs pos="19000">
                <a:srgbClr val="99FF33">
                  <a:lumMod val="0"/>
                  <a:lumOff val="100000"/>
                  <a:alpha val="77000"/>
                </a:srgbClr>
              </a:gs>
              <a:gs pos="50000">
                <a:schemeClr val="accent1">
                  <a:lumMod val="75000"/>
                  <a:alpha val="28000"/>
                </a:schemeClr>
              </a:gs>
            </a:gsLst>
            <a:path path="circle">
              <a:fillToRect r="100000" b="100000"/>
            </a:path>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7" name="236 Paralelogramo"/>
          <p:cNvSpPr/>
          <p:nvPr/>
        </p:nvSpPr>
        <p:spPr>
          <a:xfrm rot="2928764">
            <a:off x="6348093" y="27135"/>
            <a:ext cx="1784245" cy="2280883"/>
          </a:xfrm>
          <a:prstGeom prst="parallelogram">
            <a:avLst>
              <a:gd name="adj" fmla="val 0"/>
            </a:avLst>
          </a:prstGeom>
          <a:gradFill>
            <a:gsLst>
              <a:gs pos="12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15000">
                <a:srgbClr val="FF0000"/>
              </a:gs>
              <a:gs pos="19000">
                <a:srgbClr val="99FF33">
                  <a:lumMod val="0"/>
                  <a:lumOff val="100000"/>
                  <a:alpha val="77000"/>
                </a:srgbClr>
              </a:gs>
              <a:gs pos="50000">
                <a:schemeClr val="accent1">
                  <a:lumMod val="75000"/>
                  <a:alpha val="28000"/>
                </a:schemeClr>
              </a:gs>
            </a:gsLst>
            <a:path path="circle">
              <a:fillToRect r="100000" b="100000"/>
            </a:path>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8" name="237 Paralelogramo"/>
          <p:cNvSpPr/>
          <p:nvPr/>
        </p:nvSpPr>
        <p:spPr>
          <a:xfrm rot="2928764">
            <a:off x="6652898" y="331942"/>
            <a:ext cx="1784246" cy="2280881"/>
          </a:xfrm>
          <a:prstGeom prst="parallelogram">
            <a:avLst>
              <a:gd name="adj" fmla="val 0"/>
            </a:avLst>
          </a:prstGeom>
          <a:gradFill>
            <a:gsLst>
              <a:gs pos="12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15000">
                <a:srgbClr val="FF0000"/>
              </a:gs>
              <a:gs pos="19000">
                <a:srgbClr val="99FF33">
                  <a:lumMod val="0"/>
                  <a:lumOff val="100000"/>
                  <a:alpha val="77000"/>
                </a:srgbClr>
              </a:gs>
              <a:gs pos="50000">
                <a:schemeClr val="accent1">
                  <a:lumMod val="75000"/>
                  <a:alpha val="28000"/>
                </a:schemeClr>
              </a:gs>
            </a:gsLst>
            <a:path path="circle">
              <a:fillToRect r="100000" b="100000"/>
            </a:path>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9" name="238 Paralelogramo"/>
          <p:cNvSpPr/>
          <p:nvPr/>
        </p:nvSpPr>
        <p:spPr>
          <a:xfrm rot="2928764">
            <a:off x="6957698" y="636742"/>
            <a:ext cx="1784246" cy="2280881"/>
          </a:xfrm>
          <a:prstGeom prst="parallelogram">
            <a:avLst>
              <a:gd name="adj" fmla="val 0"/>
            </a:avLst>
          </a:prstGeom>
          <a:gradFill>
            <a:gsLst>
              <a:gs pos="12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15000">
                <a:srgbClr val="FF0000"/>
              </a:gs>
              <a:gs pos="19000">
                <a:srgbClr val="99FF33">
                  <a:lumMod val="0"/>
                  <a:lumOff val="100000"/>
                  <a:alpha val="77000"/>
                </a:srgbClr>
              </a:gs>
              <a:gs pos="50000">
                <a:schemeClr val="accent1">
                  <a:lumMod val="75000"/>
                  <a:alpha val="28000"/>
                </a:schemeClr>
              </a:gs>
            </a:gsLst>
            <a:path path="circle">
              <a:fillToRect r="100000" b="100000"/>
            </a:path>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0" name="239 Paralelogramo"/>
          <p:cNvSpPr/>
          <p:nvPr/>
        </p:nvSpPr>
        <p:spPr>
          <a:xfrm rot="2928764">
            <a:off x="7262498" y="941542"/>
            <a:ext cx="1784246" cy="2280881"/>
          </a:xfrm>
          <a:prstGeom prst="parallelogram">
            <a:avLst>
              <a:gd name="adj" fmla="val 0"/>
            </a:avLst>
          </a:prstGeom>
          <a:gradFill>
            <a:gsLst>
              <a:gs pos="12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15000">
                <a:srgbClr val="FF0000"/>
              </a:gs>
              <a:gs pos="19000">
                <a:srgbClr val="99FF33">
                  <a:lumMod val="0"/>
                  <a:lumOff val="100000"/>
                  <a:alpha val="77000"/>
                </a:srgbClr>
              </a:gs>
              <a:gs pos="50000">
                <a:schemeClr val="accent1">
                  <a:lumMod val="75000"/>
                  <a:alpha val="28000"/>
                </a:schemeClr>
              </a:gs>
            </a:gsLst>
            <a:path path="circle">
              <a:fillToRect r="100000" b="100000"/>
            </a:path>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1" name="240 Paralelogramo"/>
          <p:cNvSpPr/>
          <p:nvPr/>
        </p:nvSpPr>
        <p:spPr>
          <a:xfrm rot="2928764">
            <a:off x="7567298" y="1246342"/>
            <a:ext cx="1784246" cy="2280881"/>
          </a:xfrm>
          <a:prstGeom prst="parallelogram">
            <a:avLst>
              <a:gd name="adj" fmla="val 0"/>
            </a:avLst>
          </a:prstGeom>
          <a:gradFill>
            <a:gsLst>
              <a:gs pos="12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15000">
                <a:srgbClr val="FF0000"/>
              </a:gs>
              <a:gs pos="19000">
                <a:srgbClr val="99FF33">
                  <a:lumMod val="0"/>
                  <a:lumOff val="100000"/>
                  <a:alpha val="77000"/>
                </a:srgbClr>
              </a:gs>
              <a:gs pos="50000">
                <a:schemeClr val="accent1">
                  <a:lumMod val="75000"/>
                  <a:alpha val="28000"/>
                </a:schemeClr>
              </a:gs>
            </a:gsLst>
            <a:path path="circle">
              <a:fillToRect r="100000" b="100000"/>
            </a:path>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2" name="241 Paralelogramo"/>
          <p:cNvSpPr/>
          <p:nvPr/>
        </p:nvSpPr>
        <p:spPr>
          <a:xfrm rot="7871236" flipH="1">
            <a:off x="5612900" y="3806564"/>
            <a:ext cx="1784249" cy="2280883"/>
          </a:xfrm>
          <a:prstGeom prst="parallelogram">
            <a:avLst>
              <a:gd name="adj" fmla="val 0"/>
            </a:avLst>
          </a:prstGeom>
          <a:gradFill>
            <a:gsLst>
              <a:gs pos="12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15000">
                <a:srgbClr val="FF0000"/>
              </a:gs>
              <a:gs pos="19000">
                <a:srgbClr val="99FF33">
                  <a:lumMod val="0"/>
                  <a:lumOff val="100000"/>
                  <a:alpha val="77000"/>
                </a:srgbClr>
              </a:gs>
              <a:gs pos="50000">
                <a:schemeClr val="accent1">
                  <a:lumMod val="75000"/>
                  <a:alpha val="28000"/>
                </a:schemeClr>
              </a:gs>
            </a:gsLst>
            <a:path path="circle">
              <a:fillToRect r="100000" b="100000"/>
            </a:path>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3" name="242 Paralelogramo"/>
          <p:cNvSpPr/>
          <p:nvPr/>
        </p:nvSpPr>
        <p:spPr>
          <a:xfrm rot="7871236" flipH="1">
            <a:off x="5917700" y="3501763"/>
            <a:ext cx="1784245" cy="2280883"/>
          </a:xfrm>
          <a:prstGeom prst="parallelogram">
            <a:avLst>
              <a:gd name="adj" fmla="val 0"/>
            </a:avLst>
          </a:prstGeom>
          <a:gradFill>
            <a:gsLst>
              <a:gs pos="12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15000">
                <a:srgbClr val="FF0000"/>
              </a:gs>
              <a:gs pos="19000">
                <a:srgbClr val="99FF33">
                  <a:lumMod val="0"/>
                  <a:lumOff val="100000"/>
                  <a:alpha val="77000"/>
                </a:srgbClr>
              </a:gs>
              <a:gs pos="50000">
                <a:schemeClr val="accent1">
                  <a:lumMod val="75000"/>
                  <a:alpha val="28000"/>
                </a:schemeClr>
              </a:gs>
            </a:gsLst>
            <a:path path="circle">
              <a:fillToRect r="100000" b="100000"/>
            </a:path>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4" name="243 Paralelogramo"/>
          <p:cNvSpPr/>
          <p:nvPr/>
        </p:nvSpPr>
        <p:spPr>
          <a:xfrm rot="7871236" flipH="1">
            <a:off x="6222500" y="3196963"/>
            <a:ext cx="1784245" cy="2280883"/>
          </a:xfrm>
          <a:prstGeom prst="parallelogram">
            <a:avLst>
              <a:gd name="adj" fmla="val 0"/>
            </a:avLst>
          </a:prstGeom>
          <a:gradFill>
            <a:gsLst>
              <a:gs pos="12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15000">
                <a:srgbClr val="FF0000"/>
              </a:gs>
              <a:gs pos="19000">
                <a:srgbClr val="99FF33">
                  <a:lumMod val="0"/>
                  <a:lumOff val="100000"/>
                  <a:alpha val="77000"/>
                </a:srgbClr>
              </a:gs>
              <a:gs pos="50000">
                <a:schemeClr val="accent1">
                  <a:lumMod val="75000"/>
                  <a:alpha val="28000"/>
                </a:schemeClr>
              </a:gs>
            </a:gsLst>
            <a:path path="circle">
              <a:fillToRect r="100000" b="100000"/>
            </a:path>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5" name="244 Paralelogramo"/>
          <p:cNvSpPr/>
          <p:nvPr/>
        </p:nvSpPr>
        <p:spPr>
          <a:xfrm rot="7871236" flipH="1">
            <a:off x="6527300" y="2892163"/>
            <a:ext cx="1784245" cy="2280883"/>
          </a:xfrm>
          <a:prstGeom prst="parallelogram">
            <a:avLst>
              <a:gd name="adj" fmla="val 0"/>
            </a:avLst>
          </a:prstGeom>
          <a:gradFill>
            <a:gsLst>
              <a:gs pos="12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15000">
                <a:srgbClr val="FF0000"/>
              </a:gs>
              <a:gs pos="19000">
                <a:srgbClr val="99FF33">
                  <a:lumMod val="0"/>
                  <a:lumOff val="100000"/>
                  <a:alpha val="77000"/>
                </a:srgbClr>
              </a:gs>
              <a:gs pos="50000">
                <a:schemeClr val="accent1">
                  <a:lumMod val="75000"/>
                  <a:alpha val="28000"/>
                </a:schemeClr>
              </a:gs>
            </a:gsLst>
            <a:path path="circle">
              <a:fillToRect r="100000" b="100000"/>
            </a:path>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6" name="245 Paralelogramo"/>
          <p:cNvSpPr/>
          <p:nvPr/>
        </p:nvSpPr>
        <p:spPr>
          <a:xfrm rot="7871236" flipH="1">
            <a:off x="6832106" y="2587359"/>
            <a:ext cx="1784246" cy="2280881"/>
          </a:xfrm>
          <a:prstGeom prst="parallelogram">
            <a:avLst>
              <a:gd name="adj" fmla="val 0"/>
            </a:avLst>
          </a:prstGeom>
          <a:gradFill>
            <a:gsLst>
              <a:gs pos="12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15000">
                <a:srgbClr val="FF0000"/>
              </a:gs>
              <a:gs pos="19000">
                <a:srgbClr val="99FF33">
                  <a:lumMod val="0"/>
                  <a:lumOff val="100000"/>
                  <a:alpha val="77000"/>
                </a:srgbClr>
              </a:gs>
              <a:gs pos="50000">
                <a:schemeClr val="accent1">
                  <a:lumMod val="75000"/>
                  <a:alpha val="28000"/>
                </a:schemeClr>
              </a:gs>
            </a:gsLst>
            <a:path path="circle">
              <a:fillToRect r="100000" b="100000"/>
            </a:path>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7" name="246 Paralelogramo"/>
          <p:cNvSpPr/>
          <p:nvPr/>
        </p:nvSpPr>
        <p:spPr>
          <a:xfrm rot="7871236" flipH="1">
            <a:off x="7136907" y="2282559"/>
            <a:ext cx="1784246" cy="2280881"/>
          </a:xfrm>
          <a:prstGeom prst="parallelogram">
            <a:avLst>
              <a:gd name="adj" fmla="val 0"/>
            </a:avLst>
          </a:prstGeom>
          <a:gradFill>
            <a:gsLst>
              <a:gs pos="12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15000">
                <a:srgbClr val="FF0000"/>
              </a:gs>
              <a:gs pos="19000">
                <a:srgbClr val="99FF33">
                  <a:lumMod val="0"/>
                  <a:lumOff val="100000"/>
                  <a:alpha val="77000"/>
                </a:srgbClr>
              </a:gs>
              <a:gs pos="50000">
                <a:schemeClr val="accent1">
                  <a:lumMod val="75000"/>
                  <a:alpha val="28000"/>
                </a:schemeClr>
              </a:gs>
            </a:gsLst>
            <a:path path="circle">
              <a:fillToRect r="100000" b="100000"/>
            </a:path>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8" name="247 Paralelogramo"/>
          <p:cNvSpPr/>
          <p:nvPr/>
        </p:nvSpPr>
        <p:spPr>
          <a:xfrm rot="7871236" flipH="1">
            <a:off x="7441707" y="1977760"/>
            <a:ext cx="1784246" cy="2280881"/>
          </a:xfrm>
          <a:prstGeom prst="parallelogram">
            <a:avLst>
              <a:gd name="adj" fmla="val 0"/>
            </a:avLst>
          </a:prstGeom>
          <a:gradFill>
            <a:gsLst>
              <a:gs pos="12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15000">
                <a:srgbClr val="FF0000"/>
              </a:gs>
              <a:gs pos="19000">
                <a:srgbClr val="99FF33">
                  <a:lumMod val="0"/>
                  <a:lumOff val="100000"/>
                  <a:alpha val="77000"/>
                </a:srgbClr>
              </a:gs>
              <a:gs pos="50000">
                <a:schemeClr val="accent1">
                  <a:lumMod val="75000"/>
                  <a:alpha val="28000"/>
                </a:schemeClr>
              </a:gs>
            </a:gsLst>
            <a:path path="circle">
              <a:fillToRect r="100000" b="100000"/>
            </a:path>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9" name="248 Paralelogramo"/>
          <p:cNvSpPr/>
          <p:nvPr/>
        </p:nvSpPr>
        <p:spPr>
          <a:xfrm rot="7871236" flipH="1">
            <a:off x="7746508" y="1672960"/>
            <a:ext cx="1784246" cy="2280881"/>
          </a:xfrm>
          <a:prstGeom prst="parallelogram">
            <a:avLst>
              <a:gd name="adj" fmla="val 0"/>
            </a:avLst>
          </a:prstGeom>
          <a:gradFill>
            <a:gsLst>
              <a:gs pos="12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15000">
                <a:srgbClr val="FF0000"/>
              </a:gs>
              <a:gs pos="19000">
                <a:srgbClr val="99FF33">
                  <a:lumMod val="0"/>
                  <a:lumOff val="100000"/>
                  <a:alpha val="77000"/>
                </a:srgbClr>
              </a:gs>
              <a:gs pos="50000">
                <a:schemeClr val="accent1">
                  <a:lumMod val="75000"/>
                  <a:alpha val="28000"/>
                </a:schemeClr>
              </a:gs>
            </a:gsLst>
            <a:path path="circle">
              <a:fillToRect r="100000" b="100000"/>
            </a:path>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0" name="249 Paralelogramo"/>
          <p:cNvSpPr/>
          <p:nvPr/>
        </p:nvSpPr>
        <p:spPr>
          <a:xfrm rot="18671236" flipH="1">
            <a:off x="1804537" y="-916927"/>
            <a:ext cx="1784249" cy="2280883"/>
          </a:xfrm>
          <a:prstGeom prst="parallelogram">
            <a:avLst>
              <a:gd name="adj" fmla="val 0"/>
            </a:avLst>
          </a:prstGeom>
          <a:gradFill flip="none" rotWithShape="1">
            <a:gsLst>
              <a:gs pos="12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15000">
                <a:srgbClr val="FF0000"/>
              </a:gs>
              <a:gs pos="19000">
                <a:srgbClr val="99FF33">
                  <a:lumMod val="0"/>
                  <a:lumOff val="100000"/>
                  <a:alpha val="77000"/>
                </a:srgbClr>
              </a:gs>
              <a:gs pos="50000">
                <a:schemeClr val="accent1">
                  <a:lumMod val="75000"/>
                  <a:alpha val="28000"/>
                </a:schemeClr>
              </a:gs>
            </a:gsLst>
            <a:path path="circle">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1" name="250 Paralelogramo"/>
          <p:cNvSpPr/>
          <p:nvPr/>
        </p:nvSpPr>
        <p:spPr>
          <a:xfrm rot="18671236" flipH="1">
            <a:off x="1499741" y="-612126"/>
            <a:ext cx="1784245" cy="2280883"/>
          </a:xfrm>
          <a:prstGeom prst="parallelogram">
            <a:avLst>
              <a:gd name="adj" fmla="val 0"/>
            </a:avLst>
          </a:prstGeom>
          <a:gradFill flip="none" rotWithShape="1">
            <a:gsLst>
              <a:gs pos="12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15000">
                <a:srgbClr val="FF0000"/>
              </a:gs>
              <a:gs pos="19000">
                <a:srgbClr val="99FF33">
                  <a:lumMod val="0"/>
                  <a:lumOff val="100000"/>
                  <a:alpha val="77000"/>
                </a:srgbClr>
              </a:gs>
              <a:gs pos="50000">
                <a:schemeClr val="accent1">
                  <a:lumMod val="75000"/>
                  <a:alpha val="28000"/>
                </a:schemeClr>
              </a:gs>
            </a:gsLst>
            <a:path path="circle">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2" name="251 Paralelogramo"/>
          <p:cNvSpPr/>
          <p:nvPr/>
        </p:nvSpPr>
        <p:spPr>
          <a:xfrm rot="18671236" flipH="1">
            <a:off x="1194941" y="-307326"/>
            <a:ext cx="1784245" cy="2280883"/>
          </a:xfrm>
          <a:prstGeom prst="parallelogram">
            <a:avLst>
              <a:gd name="adj" fmla="val 0"/>
            </a:avLst>
          </a:prstGeom>
          <a:gradFill flip="none" rotWithShape="1">
            <a:gsLst>
              <a:gs pos="12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15000">
                <a:srgbClr val="FF0000"/>
              </a:gs>
              <a:gs pos="19000">
                <a:srgbClr val="99FF33">
                  <a:lumMod val="0"/>
                  <a:lumOff val="100000"/>
                  <a:alpha val="77000"/>
                </a:srgbClr>
              </a:gs>
              <a:gs pos="50000">
                <a:schemeClr val="accent1">
                  <a:lumMod val="75000"/>
                  <a:alpha val="28000"/>
                </a:schemeClr>
              </a:gs>
            </a:gsLst>
            <a:path path="circle">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3" name="252 Paralelogramo"/>
          <p:cNvSpPr/>
          <p:nvPr/>
        </p:nvSpPr>
        <p:spPr>
          <a:xfrm rot="18671236" flipH="1">
            <a:off x="890141" y="-2526"/>
            <a:ext cx="1784245" cy="2280883"/>
          </a:xfrm>
          <a:prstGeom prst="parallelogram">
            <a:avLst>
              <a:gd name="adj" fmla="val 0"/>
            </a:avLst>
          </a:prstGeom>
          <a:gradFill flip="none" rotWithShape="1">
            <a:gsLst>
              <a:gs pos="12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15000">
                <a:srgbClr val="FF0000"/>
              </a:gs>
              <a:gs pos="19000">
                <a:srgbClr val="99FF33">
                  <a:lumMod val="0"/>
                  <a:lumOff val="100000"/>
                  <a:alpha val="77000"/>
                </a:srgbClr>
              </a:gs>
              <a:gs pos="50000">
                <a:schemeClr val="accent1">
                  <a:lumMod val="75000"/>
                  <a:alpha val="28000"/>
                </a:schemeClr>
              </a:gs>
            </a:gsLst>
            <a:path path="circle">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4" name="253 Paralelogramo"/>
          <p:cNvSpPr/>
          <p:nvPr/>
        </p:nvSpPr>
        <p:spPr>
          <a:xfrm rot="18671236" flipH="1">
            <a:off x="585335" y="302281"/>
            <a:ext cx="1784246" cy="2280881"/>
          </a:xfrm>
          <a:prstGeom prst="parallelogram">
            <a:avLst>
              <a:gd name="adj" fmla="val 0"/>
            </a:avLst>
          </a:prstGeom>
          <a:gradFill flip="none" rotWithShape="1">
            <a:gsLst>
              <a:gs pos="12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15000">
                <a:srgbClr val="FF0000"/>
              </a:gs>
              <a:gs pos="19000">
                <a:srgbClr val="99FF33">
                  <a:lumMod val="0"/>
                  <a:lumOff val="100000"/>
                  <a:alpha val="77000"/>
                </a:srgbClr>
              </a:gs>
              <a:gs pos="50000">
                <a:schemeClr val="accent1">
                  <a:lumMod val="75000"/>
                  <a:alpha val="28000"/>
                </a:schemeClr>
              </a:gs>
            </a:gsLst>
            <a:path path="circle">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5" name="254 Paralelogramo"/>
          <p:cNvSpPr/>
          <p:nvPr/>
        </p:nvSpPr>
        <p:spPr>
          <a:xfrm rot="18671236" flipH="1">
            <a:off x="280535" y="607081"/>
            <a:ext cx="1784246" cy="2280881"/>
          </a:xfrm>
          <a:prstGeom prst="parallelogram">
            <a:avLst>
              <a:gd name="adj" fmla="val 0"/>
            </a:avLst>
          </a:prstGeom>
          <a:gradFill flip="none" rotWithShape="1">
            <a:gsLst>
              <a:gs pos="12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15000">
                <a:srgbClr val="FF0000"/>
              </a:gs>
              <a:gs pos="19000">
                <a:srgbClr val="99FF33">
                  <a:lumMod val="0"/>
                  <a:lumOff val="100000"/>
                  <a:alpha val="77000"/>
                </a:srgbClr>
              </a:gs>
              <a:gs pos="50000">
                <a:schemeClr val="accent1">
                  <a:lumMod val="75000"/>
                  <a:alpha val="28000"/>
                </a:schemeClr>
              </a:gs>
            </a:gsLst>
            <a:path path="circle">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6" name="255 Paralelogramo"/>
          <p:cNvSpPr/>
          <p:nvPr/>
        </p:nvSpPr>
        <p:spPr>
          <a:xfrm rot="18671236" flipH="1">
            <a:off x="-24265" y="911881"/>
            <a:ext cx="1784246" cy="2280881"/>
          </a:xfrm>
          <a:prstGeom prst="parallelogram">
            <a:avLst>
              <a:gd name="adj" fmla="val 0"/>
            </a:avLst>
          </a:prstGeom>
          <a:gradFill flip="none" rotWithShape="1">
            <a:gsLst>
              <a:gs pos="12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15000">
                <a:srgbClr val="FF0000"/>
              </a:gs>
              <a:gs pos="19000">
                <a:srgbClr val="99FF33">
                  <a:lumMod val="0"/>
                  <a:lumOff val="100000"/>
                  <a:alpha val="77000"/>
                </a:srgbClr>
              </a:gs>
              <a:gs pos="50000">
                <a:schemeClr val="accent1">
                  <a:lumMod val="75000"/>
                  <a:alpha val="28000"/>
                </a:schemeClr>
              </a:gs>
            </a:gsLst>
            <a:path path="circle">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7" name="256 Paralelogramo"/>
          <p:cNvSpPr/>
          <p:nvPr/>
        </p:nvSpPr>
        <p:spPr>
          <a:xfrm rot="18671236" flipH="1">
            <a:off x="-329065" y="1216681"/>
            <a:ext cx="1784246" cy="2280881"/>
          </a:xfrm>
          <a:prstGeom prst="parallelogram">
            <a:avLst>
              <a:gd name="adj" fmla="val 0"/>
            </a:avLst>
          </a:prstGeom>
          <a:gradFill flip="none" rotWithShape="1">
            <a:gsLst>
              <a:gs pos="12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15000">
                <a:srgbClr val="FF0000"/>
              </a:gs>
              <a:gs pos="19000">
                <a:srgbClr val="99FF33">
                  <a:lumMod val="0"/>
                  <a:lumOff val="100000"/>
                  <a:alpha val="77000"/>
                </a:srgbClr>
              </a:gs>
              <a:gs pos="50000">
                <a:schemeClr val="accent1">
                  <a:lumMod val="75000"/>
                  <a:alpha val="28000"/>
                </a:schemeClr>
              </a:gs>
            </a:gsLst>
            <a:path path="circle">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8" name="257 Paralelogramo"/>
          <p:cNvSpPr/>
          <p:nvPr/>
        </p:nvSpPr>
        <p:spPr>
          <a:xfrm rot="13728764">
            <a:off x="1625330" y="3776903"/>
            <a:ext cx="1784249" cy="2280883"/>
          </a:xfrm>
          <a:prstGeom prst="parallelogram">
            <a:avLst>
              <a:gd name="adj" fmla="val 0"/>
            </a:avLst>
          </a:prstGeom>
          <a:gradFill flip="none" rotWithShape="1">
            <a:gsLst>
              <a:gs pos="12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15000">
                <a:srgbClr val="FF0000"/>
              </a:gs>
              <a:gs pos="19000">
                <a:srgbClr val="99FF33">
                  <a:lumMod val="0"/>
                  <a:lumOff val="100000"/>
                  <a:alpha val="77000"/>
                </a:srgbClr>
              </a:gs>
              <a:gs pos="50000">
                <a:schemeClr val="accent1">
                  <a:lumMod val="75000"/>
                  <a:alpha val="28000"/>
                </a:schemeClr>
              </a:gs>
            </a:gsLst>
            <a:path path="circle">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9" name="258 Paralelogramo"/>
          <p:cNvSpPr/>
          <p:nvPr/>
        </p:nvSpPr>
        <p:spPr>
          <a:xfrm rot="13728764">
            <a:off x="1320534" y="3472102"/>
            <a:ext cx="1784245" cy="2280883"/>
          </a:xfrm>
          <a:prstGeom prst="parallelogram">
            <a:avLst>
              <a:gd name="adj" fmla="val 0"/>
            </a:avLst>
          </a:prstGeom>
          <a:gradFill flip="none" rotWithShape="1">
            <a:gsLst>
              <a:gs pos="12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15000">
                <a:srgbClr val="FF0000"/>
              </a:gs>
              <a:gs pos="19000">
                <a:srgbClr val="99FF33">
                  <a:lumMod val="0"/>
                  <a:lumOff val="100000"/>
                  <a:alpha val="77000"/>
                </a:srgbClr>
              </a:gs>
              <a:gs pos="50000">
                <a:schemeClr val="accent1">
                  <a:lumMod val="75000"/>
                  <a:alpha val="28000"/>
                </a:schemeClr>
              </a:gs>
            </a:gsLst>
            <a:path path="circle">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0" name="259 Paralelogramo"/>
          <p:cNvSpPr/>
          <p:nvPr/>
        </p:nvSpPr>
        <p:spPr>
          <a:xfrm rot="13728764">
            <a:off x="1015734" y="3167302"/>
            <a:ext cx="1784245" cy="2280883"/>
          </a:xfrm>
          <a:prstGeom prst="parallelogram">
            <a:avLst>
              <a:gd name="adj" fmla="val 0"/>
            </a:avLst>
          </a:prstGeom>
          <a:gradFill flip="none" rotWithShape="1">
            <a:gsLst>
              <a:gs pos="12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15000">
                <a:srgbClr val="FF0000"/>
              </a:gs>
              <a:gs pos="19000">
                <a:srgbClr val="99FF33">
                  <a:lumMod val="0"/>
                  <a:lumOff val="100000"/>
                  <a:alpha val="77000"/>
                </a:srgbClr>
              </a:gs>
              <a:gs pos="50000">
                <a:schemeClr val="accent1">
                  <a:lumMod val="75000"/>
                  <a:alpha val="28000"/>
                </a:schemeClr>
              </a:gs>
            </a:gsLst>
            <a:path path="circle">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1" name="260 Paralelogramo"/>
          <p:cNvSpPr/>
          <p:nvPr/>
        </p:nvSpPr>
        <p:spPr>
          <a:xfrm rot="13728764">
            <a:off x="710934" y="2862502"/>
            <a:ext cx="1784245" cy="2280883"/>
          </a:xfrm>
          <a:prstGeom prst="parallelogram">
            <a:avLst>
              <a:gd name="adj" fmla="val 0"/>
            </a:avLst>
          </a:prstGeom>
          <a:gradFill flip="none" rotWithShape="1">
            <a:gsLst>
              <a:gs pos="12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15000">
                <a:srgbClr val="FF0000"/>
              </a:gs>
              <a:gs pos="19000">
                <a:srgbClr val="99FF33">
                  <a:lumMod val="0"/>
                  <a:lumOff val="100000"/>
                  <a:alpha val="77000"/>
                </a:srgbClr>
              </a:gs>
              <a:gs pos="50000">
                <a:schemeClr val="accent1">
                  <a:lumMod val="75000"/>
                  <a:alpha val="28000"/>
                </a:schemeClr>
              </a:gs>
            </a:gsLst>
            <a:path path="circle">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2" name="261 Paralelogramo"/>
          <p:cNvSpPr/>
          <p:nvPr/>
        </p:nvSpPr>
        <p:spPr>
          <a:xfrm rot="13728764">
            <a:off x="406127" y="2557698"/>
            <a:ext cx="1784246" cy="2280881"/>
          </a:xfrm>
          <a:prstGeom prst="parallelogram">
            <a:avLst>
              <a:gd name="adj" fmla="val 0"/>
            </a:avLst>
          </a:prstGeom>
          <a:gradFill flip="none" rotWithShape="1">
            <a:gsLst>
              <a:gs pos="12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15000">
                <a:srgbClr val="FF0000"/>
              </a:gs>
              <a:gs pos="19000">
                <a:srgbClr val="99FF33">
                  <a:lumMod val="0"/>
                  <a:lumOff val="100000"/>
                  <a:alpha val="77000"/>
                </a:srgbClr>
              </a:gs>
              <a:gs pos="50000">
                <a:schemeClr val="accent1">
                  <a:lumMod val="75000"/>
                  <a:alpha val="28000"/>
                </a:schemeClr>
              </a:gs>
            </a:gsLst>
            <a:path path="circle">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3" name="262 Paralelogramo"/>
          <p:cNvSpPr/>
          <p:nvPr/>
        </p:nvSpPr>
        <p:spPr>
          <a:xfrm rot="13728764">
            <a:off x="101326" y="2252898"/>
            <a:ext cx="1784246" cy="2280881"/>
          </a:xfrm>
          <a:prstGeom prst="parallelogram">
            <a:avLst>
              <a:gd name="adj" fmla="val 0"/>
            </a:avLst>
          </a:prstGeom>
          <a:gradFill flip="none" rotWithShape="1">
            <a:gsLst>
              <a:gs pos="12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15000">
                <a:srgbClr val="FF0000"/>
              </a:gs>
              <a:gs pos="19000">
                <a:srgbClr val="99FF33">
                  <a:lumMod val="0"/>
                  <a:lumOff val="100000"/>
                  <a:alpha val="77000"/>
                </a:srgbClr>
              </a:gs>
              <a:gs pos="50000">
                <a:schemeClr val="accent1">
                  <a:lumMod val="75000"/>
                  <a:alpha val="28000"/>
                </a:schemeClr>
              </a:gs>
            </a:gsLst>
            <a:path path="circle">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4" name="263 Paralelogramo"/>
          <p:cNvSpPr/>
          <p:nvPr/>
        </p:nvSpPr>
        <p:spPr>
          <a:xfrm rot="13728764">
            <a:off x="-203474" y="1948099"/>
            <a:ext cx="1784246" cy="2280881"/>
          </a:xfrm>
          <a:prstGeom prst="parallelogram">
            <a:avLst>
              <a:gd name="adj" fmla="val 0"/>
            </a:avLst>
          </a:prstGeom>
          <a:gradFill flip="none" rotWithShape="1">
            <a:gsLst>
              <a:gs pos="12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15000">
                <a:srgbClr val="FF0000"/>
              </a:gs>
              <a:gs pos="19000">
                <a:srgbClr val="99FF33">
                  <a:lumMod val="0"/>
                  <a:lumOff val="100000"/>
                  <a:alpha val="77000"/>
                </a:srgbClr>
              </a:gs>
              <a:gs pos="50000">
                <a:schemeClr val="accent1">
                  <a:lumMod val="75000"/>
                  <a:alpha val="28000"/>
                </a:schemeClr>
              </a:gs>
            </a:gsLst>
            <a:path path="circle">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5" name="264 Paralelogramo"/>
          <p:cNvSpPr/>
          <p:nvPr/>
        </p:nvSpPr>
        <p:spPr>
          <a:xfrm rot="13728764">
            <a:off x="-508275" y="1643299"/>
            <a:ext cx="1784246" cy="2280881"/>
          </a:xfrm>
          <a:prstGeom prst="parallelogram">
            <a:avLst>
              <a:gd name="adj" fmla="val 0"/>
            </a:avLst>
          </a:prstGeom>
          <a:gradFill flip="none" rotWithShape="1">
            <a:gsLst>
              <a:gs pos="12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15000">
                <a:srgbClr val="FF0000"/>
              </a:gs>
              <a:gs pos="19000">
                <a:srgbClr val="99FF33">
                  <a:lumMod val="0"/>
                  <a:lumOff val="100000"/>
                  <a:alpha val="77000"/>
                </a:srgbClr>
              </a:gs>
              <a:gs pos="50000">
                <a:schemeClr val="accent1">
                  <a:lumMod val="75000"/>
                  <a:alpha val="28000"/>
                </a:schemeClr>
              </a:gs>
            </a:gsLst>
            <a:path path="circle">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026" name="Picture 2"/>
          <p:cNvPicPr>
            <a:picLocks noChangeAspect="1" noChangeArrowheads="1"/>
          </p:cNvPicPr>
          <p:nvPr/>
        </p:nvPicPr>
        <p:blipFill rotWithShape="1">
          <a:blip r:embed="rId4">
            <a:extLst>
              <a:ext uri="{28A0092B-C50C-407E-A947-70E740481C1C}">
                <a14:useLocalDpi xmlns:a14="http://schemas.microsoft.com/office/drawing/2010/main" val="0"/>
              </a:ext>
            </a:extLst>
          </a:blip>
          <a:srcRect l="18109" t="13688" r="22316" b="13664"/>
          <a:stretch/>
        </p:blipFill>
        <p:spPr bwMode="auto">
          <a:xfrm>
            <a:off x="5724128" y="627534"/>
            <a:ext cx="3557355" cy="37378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1" name="40 CuadroTexto"/>
          <p:cNvSpPr txBox="1"/>
          <p:nvPr/>
        </p:nvSpPr>
        <p:spPr>
          <a:xfrm>
            <a:off x="7524328" y="4828029"/>
            <a:ext cx="1698801" cy="315471"/>
          </a:xfrm>
          <a:prstGeom prst="rect">
            <a:avLst/>
          </a:prstGeom>
          <a:noFill/>
          <a:ln cmpd="sng">
            <a:noFill/>
          </a:ln>
        </p:spPr>
        <p:txBody>
          <a:bodyPr wrap="square" lIns="68580" tIns="34290" rIns="68580" bIns="34290">
            <a:spAutoFit/>
            <a:scene3d>
              <a:camera prst="obliqueBottomLeft"/>
              <a:lightRig rig="threePt" dir="t"/>
            </a:scene3d>
            <a:sp3d extrusionH="44450">
              <a:extrusionClr>
                <a:schemeClr val="accent2">
                  <a:lumMod val="60000"/>
                  <a:lumOff val="40000"/>
                </a:schemeClr>
              </a:extrusionClr>
            </a:sp3d>
          </a:bodyPr>
          <a:lstStyle/>
          <a:p>
            <a:pPr algn="ctr" fontAlgn="auto">
              <a:spcBef>
                <a:spcPts val="0"/>
              </a:spcBef>
              <a:spcAft>
                <a:spcPts val="0"/>
              </a:spcAft>
              <a:defRPr/>
            </a:pPr>
            <a:r>
              <a:rPr lang="es-ES" sz="800" b="1" dirty="0">
                <a:ln w="0">
                  <a:noFill/>
                </a:ln>
                <a:solidFill>
                  <a:schemeClr val="accent6">
                    <a:lumMod val="50000"/>
                  </a:schemeClr>
                </a:solidFill>
                <a:latin typeface="Arial Black" panose="020B0A04020102020204" pitchFamily="34" charset="0"/>
                <a:ea typeface="Adobe Gothic Std B" pitchFamily="34" charset="-128"/>
                <a:cs typeface="Aharoni" pitchFamily="2" charset="-79"/>
              </a:rPr>
              <a:t>CON REPRODUCCIÓN</a:t>
            </a:r>
          </a:p>
          <a:p>
            <a:pPr algn="ctr" fontAlgn="auto">
              <a:spcBef>
                <a:spcPts val="0"/>
              </a:spcBef>
              <a:spcAft>
                <a:spcPts val="0"/>
              </a:spcAft>
              <a:defRPr/>
            </a:pPr>
            <a:r>
              <a:rPr lang="es-ES" sz="800" b="1" dirty="0">
                <a:ln w="0">
                  <a:noFill/>
                </a:ln>
                <a:solidFill>
                  <a:schemeClr val="accent6">
                    <a:lumMod val="50000"/>
                  </a:schemeClr>
                </a:solidFill>
                <a:latin typeface="Arial Black" panose="020B0A04020102020204" pitchFamily="34" charset="0"/>
                <a:ea typeface="Adobe Gothic Std B" pitchFamily="34" charset="-128"/>
                <a:cs typeface="Aharoni" pitchFamily="2" charset="-79"/>
              </a:rPr>
              <a:t> MANUAL Y MÚSICA </a:t>
            </a:r>
          </a:p>
        </p:txBody>
      </p:sp>
      <p:pic>
        <p:nvPicPr>
          <p:cNvPr id="2" name="1 Imagen"/>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
        <p:nvSpPr>
          <p:cNvPr id="3" name="2 Marco"/>
          <p:cNvSpPr/>
          <p:nvPr/>
        </p:nvSpPr>
        <p:spPr>
          <a:xfrm>
            <a:off x="-1188640" y="-1172666"/>
            <a:ext cx="11521280" cy="7488832"/>
          </a:xfrm>
          <a:prstGeom prst="frame">
            <a:avLst>
              <a:gd name="adj1" fmla="val 16301"/>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Tree>
    <p:extLst>
      <p:ext uri="{BB962C8B-B14F-4D97-AF65-F5344CB8AC3E}">
        <p14:creationId xmlns:p14="http://schemas.microsoft.com/office/powerpoint/2010/main" val="150107896"/>
      </p:ext>
    </p:extLst>
  </p:cSld>
  <p:clrMapOvr>
    <a:masterClrMapping/>
  </p:clrMapOvr>
  <mc:AlternateContent xmlns:mc="http://schemas.openxmlformats.org/markup-compatibility/2006" xmlns:p14="http://schemas.microsoft.com/office/powerpoint/2010/main">
    <mc:Choice Requires="p14">
      <p:transition spd="slow" p14:dur="2000">
        <p:sndAc>
          <p:stSnd loop="1">
            <p:snd r:embed="rId2" name="sasbuefram.wav"/>
          </p:stSnd>
        </p:sndAc>
      </p:transition>
    </mc:Choice>
    <mc:Fallback xmlns="">
      <p:transition spd="slow">
        <p:sndAc>
          <p:stSnd loop="1">
            <p:snd r:embed="rId6" name="sasbuefram.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
                                        </p:tgtEl>
                                        <p:attrNameLst>
                                          <p:attrName>style.opacity</p:attrName>
                                        </p:attrNameLst>
                                      </p:cBhvr>
                                      <p:to>
                                        <p:strVal val="0"/>
                                      </p:to>
                                    </p:set>
                                    <p:animEffect filter="image" prLst="opacity: 0">
                                      <p:cBhvr rctx="IE">
                                        <p:cTn id="7" dur="indefinite"/>
                                        <p:tgtEl>
                                          <p:spTgt spid="3"/>
                                        </p:tgtEl>
                                      </p:cBhvr>
                                    </p:animEffect>
                                  </p:childTnLst>
                                </p:cTn>
                              </p:par>
                              <p:par>
                                <p:cTn id="8" presetID="9" presetClass="emph" presetSubtype="0" nodeType="withEffect">
                                  <p:stCondLst>
                                    <p:cond delay="0"/>
                                  </p:stCondLst>
                                  <p:childTnLst>
                                    <p:set>
                                      <p:cBhvr rctx="PPT">
                                        <p:cTn id="9" dur="indefinite"/>
                                        <p:tgtEl>
                                          <p:spTgt spid="2"/>
                                        </p:tgtEl>
                                        <p:attrNameLst>
                                          <p:attrName>style.opacity</p:attrName>
                                        </p:attrNameLst>
                                      </p:cBhvr>
                                      <p:to>
                                        <p:strVal val="0"/>
                                      </p:to>
                                    </p:set>
                                    <p:animEffect filter="image" prLst="opacity: 0">
                                      <p:cBhvr rctx="IE">
                                        <p:cTn id="10" dur="indefinite"/>
                                        <p:tgtEl>
                                          <p:spTgt spid="2"/>
                                        </p:tgtEl>
                                      </p:cBhvr>
                                    </p:animEffect>
                                  </p:childTnLst>
                                </p:cTn>
                              </p:par>
                              <p:par>
                                <p:cTn id="11" presetID="2" presetClass="entr" presetSubtype="2" fill="hold" grpId="0" nodeType="withEffect">
                                  <p:stCondLst>
                                    <p:cond delay="0"/>
                                  </p:stCondLst>
                                  <p:childTnLst>
                                    <p:set>
                                      <p:cBhvr>
                                        <p:cTn id="12" dur="1" fill="hold">
                                          <p:stCondLst>
                                            <p:cond delay="0"/>
                                          </p:stCondLst>
                                        </p:cTn>
                                        <p:tgtEl>
                                          <p:spTgt spid="234"/>
                                        </p:tgtEl>
                                        <p:attrNameLst>
                                          <p:attrName>style.visibility</p:attrName>
                                        </p:attrNameLst>
                                      </p:cBhvr>
                                      <p:to>
                                        <p:strVal val="visible"/>
                                      </p:to>
                                    </p:set>
                                    <p:anim calcmode="lin" valueType="num">
                                      <p:cBhvr additive="base">
                                        <p:cTn id="13" dur="3000" fill="hold"/>
                                        <p:tgtEl>
                                          <p:spTgt spid="234"/>
                                        </p:tgtEl>
                                        <p:attrNameLst>
                                          <p:attrName>ppt_x</p:attrName>
                                        </p:attrNameLst>
                                      </p:cBhvr>
                                      <p:tavLst>
                                        <p:tav tm="0">
                                          <p:val>
                                            <p:strVal val="1+#ppt_w/2"/>
                                          </p:val>
                                        </p:tav>
                                        <p:tav tm="100000">
                                          <p:val>
                                            <p:strVal val="#ppt_x"/>
                                          </p:val>
                                        </p:tav>
                                      </p:tavLst>
                                    </p:anim>
                                    <p:anim calcmode="lin" valueType="num">
                                      <p:cBhvr additive="base">
                                        <p:cTn id="14" dur="3000" fill="hold"/>
                                        <p:tgtEl>
                                          <p:spTgt spid="234"/>
                                        </p:tgtEl>
                                        <p:attrNameLst>
                                          <p:attrName>ppt_y</p:attrName>
                                        </p:attrNameLst>
                                      </p:cBhvr>
                                      <p:tavLst>
                                        <p:tav tm="0">
                                          <p:val>
                                            <p:strVal val="#ppt_y"/>
                                          </p:val>
                                        </p:tav>
                                        <p:tav tm="100000">
                                          <p:val>
                                            <p:strVal val="#ppt_y"/>
                                          </p:val>
                                        </p:tav>
                                      </p:tavLst>
                                    </p:anim>
                                  </p:childTnLst>
                                </p:cTn>
                              </p:par>
                              <p:par>
                                <p:cTn id="15" presetID="3" presetClass="entr" presetSubtype="5" fill="hold" grpId="1" nodeType="withEffect">
                                  <p:stCondLst>
                                    <p:cond delay="0"/>
                                  </p:stCondLst>
                                  <p:childTnLst>
                                    <p:set>
                                      <p:cBhvr>
                                        <p:cTn id="16" dur="1" fill="hold">
                                          <p:stCondLst>
                                            <p:cond delay="0"/>
                                          </p:stCondLst>
                                        </p:cTn>
                                        <p:tgtEl>
                                          <p:spTgt spid="234"/>
                                        </p:tgtEl>
                                        <p:attrNameLst>
                                          <p:attrName>style.visibility</p:attrName>
                                        </p:attrNameLst>
                                      </p:cBhvr>
                                      <p:to>
                                        <p:strVal val="visible"/>
                                      </p:to>
                                    </p:set>
                                    <p:animEffect transition="in" filter="blinds(vertical)">
                                      <p:cBhvr>
                                        <p:cTn id="17" dur="4000"/>
                                        <p:tgtEl>
                                          <p:spTgt spid="234"/>
                                        </p:tgtEl>
                                      </p:cBhvr>
                                    </p:animEffect>
                                  </p:childTnLst>
                                </p:cTn>
                              </p:par>
                              <p:par>
                                <p:cTn id="18" presetID="2" presetClass="exit" presetSubtype="8" fill="hold" grpId="2" nodeType="withEffect">
                                  <p:stCondLst>
                                    <p:cond delay="0"/>
                                  </p:stCondLst>
                                  <p:childTnLst>
                                    <p:anim calcmode="lin" valueType="num">
                                      <p:cBhvr additive="base">
                                        <p:cTn id="19" dur="3000"/>
                                        <p:tgtEl>
                                          <p:spTgt spid="234"/>
                                        </p:tgtEl>
                                        <p:attrNameLst>
                                          <p:attrName>ppt_x</p:attrName>
                                        </p:attrNameLst>
                                      </p:cBhvr>
                                      <p:tavLst>
                                        <p:tav tm="0">
                                          <p:val>
                                            <p:strVal val="ppt_x"/>
                                          </p:val>
                                        </p:tav>
                                        <p:tav tm="100000">
                                          <p:val>
                                            <p:strVal val="0-ppt_w/2"/>
                                          </p:val>
                                        </p:tav>
                                      </p:tavLst>
                                    </p:anim>
                                    <p:anim calcmode="lin" valueType="num">
                                      <p:cBhvr additive="base">
                                        <p:cTn id="20" dur="3000"/>
                                        <p:tgtEl>
                                          <p:spTgt spid="234"/>
                                        </p:tgtEl>
                                        <p:attrNameLst>
                                          <p:attrName>ppt_y</p:attrName>
                                        </p:attrNameLst>
                                      </p:cBhvr>
                                      <p:tavLst>
                                        <p:tav tm="0">
                                          <p:val>
                                            <p:strVal val="ppt_y"/>
                                          </p:val>
                                        </p:tav>
                                        <p:tav tm="100000">
                                          <p:val>
                                            <p:strVal val="ppt_y"/>
                                          </p:val>
                                        </p:tav>
                                      </p:tavLst>
                                    </p:anim>
                                    <p:set>
                                      <p:cBhvr>
                                        <p:cTn id="21" dur="1" fill="hold">
                                          <p:stCondLst>
                                            <p:cond delay="2999"/>
                                          </p:stCondLst>
                                        </p:cTn>
                                        <p:tgtEl>
                                          <p:spTgt spid="234"/>
                                        </p:tgtEl>
                                        <p:attrNameLst>
                                          <p:attrName>style.visibility</p:attrName>
                                        </p:attrNameLst>
                                      </p:cBhvr>
                                      <p:to>
                                        <p:strVal val="hidden"/>
                                      </p:to>
                                    </p:set>
                                  </p:childTnLst>
                                </p:cTn>
                              </p:par>
                              <p:par>
                                <p:cTn id="22" presetID="2" presetClass="entr" presetSubtype="2" fill="hold" grpId="0" nodeType="withEffect">
                                  <p:stCondLst>
                                    <p:cond delay="0"/>
                                  </p:stCondLst>
                                  <p:childTnLst>
                                    <p:set>
                                      <p:cBhvr>
                                        <p:cTn id="23" dur="1" fill="hold">
                                          <p:stCondLst>
                                            <p:cond delay="0"/>
                                          </p:stCondLst>
                                        </p:cTn>
                                        <p:tgtEl>
                                          <p:spTgt spid="235"/>
                                        </p:tgtEl>
                                        <p:attrNameLst>
                                          <p:attrName>style.visibility</p:attrName>
                                        </p:attrNameLst>
                                      </p:cBhvr>
                                      <p:to>
                                        <p:strVal val="visible"/>
                                      </p:to>
                                    </p:set>
                                    <p:anim calcmode="lin" valueType="num">
                                      <p:cBhvr additive="base">
                                        <p:cTn id="24" dur="3000" fill="hold"/>
                                        <p:tgtEl>
                                          <p:spTgt spid="235"/>
                                        </p:tgtEl>
                                        <p:attrNameLst>
                                          <p:attrName>ppt_x</p:attrName>
                                        </p:attrNameLst>
                                      </p:cBhvr>
                                      <p:tavLst>
                                        <p:tav tm="0">
                                          <p:val>
                                            <p:strVal val="1+#ppt_w/2"/>
                                          </p:val>
                                        </p:tav>
                                        <p:tav tm="100000">
                                          <p:val>
                                            <p:strVal val="#ppt_x"/>
                                          </p:val>
                                        </p:tav>
                                      </p:tavLst>
                                    </p:anim>
                                    <p:anim calcmode="lin" valueType="num">
                                      <p:cBhvr additive="base">
                                        <p:cTn id="25" dur="3000" fill="hold"/>
                                        <p:tgtEl>
                                          <p:spTgt spid="235"/>
                                        </p:tgtEl>
                                        <p:attrNameLst>
                                          <p:attrName>ppt_y</p:attrName>
                                        </p:attrNameLst>
                                      </p:cBhvr>
                                      <p:tavLst>
                                        <p:tav tm="0">
                                          <p:val>
                                            <p:strVal val="#ppt_y"/>
                                          </p:val>
                                        </p:tav>
                                        <p:tav tm="100000">
                                          <p:val>
                                            <p:strVal val="#ppt_y"/>
                                          </p:val>
                                        </p:tav>
                                      </p:tavLst>
                                    </p:anim>
                                  </p:childTnLst>
                                </p:cTn>
                              </p:par>
                              <p:par>
                                <p:cTn id="26" presetID="3" presetClass="entr" presetSubtype="5" fill="hold" grpId="1" nodeType="withEffect">
                                  <p:stCondLst>
                                    <p:cond delay="0"/>
                                  </p:stCondLst>
                                  <p:childTnLst>
                                    <p:set>
                                      <p:cBhvr>
                                        <p:cTn id="27" dur="1" fill="hold">
                                          <p:stCondLst>
                                            <p:cond delay="0"/>
                                          </p:stCondLst>
                                        </p:cTn>
                                        <p:tgtEl>
                                          <p:spTgt spid="235"/>
                                        </p:tgtEl>
                                        <p:attrNameLst>
                                          <p:attrName>style.visibility</p:attrName>
                                        </p:attrNameLst>
                                      </p:cBhvr>
                                      <p:to>
                                        <p:strVal val="visible"/>
                                      </p:to>
                                    </p:set>
                                    <p:animEffect transition="in" filter="blinds(vertical)">
                                      <p:cBhvr>
                                        <p:cTn id="28" dur="4000"/>
                                        <p:tgtEl>
                                          <p:spTgt spid="235"/>
                                        </p:tgtEl>
                                      </p:cBhvr>
                                    </p:animEffect>
                                  </p:childTnLst>
                                </p:cTn>
                              </p:par>
                              <p:par>
                                <p:cTn id="29" presetID="2" presetClass="exit" presetSubtype="8" fill="hold" grpId="2" nodeType="withEffect">
                                  <p:stCondLst>
                                    <p:cond delay="0"/>
                                  </p:stCondLst>
                                  <p:childTnLst>
                                    <p:anim calcmode="lin" valueType="num">
                                      <p:cBhvr additive="base">
                                        <p:cTn id="30" dur="3000"/>
                                        <p:tgtEl>
                                          <p:spTgt spid="235"/>
                                        </p:tgtEl>
                                        <p:attrNameLst>
                                          <p:attrName>ppt_x</p:attrName>
                                        </p:attrNameLst>
                                      </p:cBhvr>
                                      <p:tavLst>
                                        <p:tav tm="0">
                                          <p:val>
                                            <p:strVal val="ppt_x"/>
                                          </p:val>
                                        </p:tav>
                                        <p:tav tm="100000">
                                          <p:val>
                                            <p:strVal val="0-ppt_w/2"/>
                                          </p:val>
                                        </p:tav>
                                      </p:tavLst>
                                    </p:anim>
                                    <p:anim calcmode="lin" valueType="num">
                                      <p:cBhvr additive="base">
                                        <p:cTn id="31" dur="3000"/>
                                        <p:tgtEl>
                                          <p:spTgt spid="235"/>
                                        </p:tgtEl>
                                        <p:attrNameLst>
                                          <p:attrName>ppt_y</p:attrName>
                                        </p:attrNameLst>
                                      </p:cBhvr>
                                      <p:tavLst>
                                        <p:tav tm="0">
                                          <p:val>
                                            <p:strVal val="ppt_y"/>
                                          </p:val>
                                        </p:tav>
                                        <p:tav tm="100000">
                                          <p:val>
                                            <p:strVal val="ppt_y"/>
                                          </p:val>
                                        </p:tav>
                                      </p:tavLst>
                                    </p:anim>
                                    <p:set>
                                      <p:cBhvr>
                                        <p:cTn id="32" dur="1" fill="hold">
                                          <p:stCondLst>
                                            <p:cond delay="2999"/>
                                          </p:stCondLst>
                                        </p:cTn>
                                        <p:tgtEl>
                                          <p:spTgt spid="235"/>
                                        </p:tgtEl>
                                        <p:attrNameLst>
                                          <p:attrName>style.visibility</p:attrName>
                                        </p:attrNameLst>
                                      </p:cBhvr>
                                      <p:to>
                                        <p:strVal val="hidden"/>
                                      </p:to>
                                    </p:set>
                                  </p:childTnLst>
                                </p:cTn>
                              </p:par>
                              <p:par>
                                <p:cTn id="33" presetID="2" presetClass="entr" presetSubtype="2" fill="hold" grpId="0" nodeType="withEffect">
                                  <p:stCondLst>
                                    <p:cond delay="0"/>
                                  </p:stCondLst>
                                  <p:childTnLst>
                                    <p:set>
                                      <p:cBhvr>
                                        <p:cTn id="34" dur="1" fill="hold">
                                          <p:stCondLst>
                                            <p:cond delay="0"/>
                                          </p:stCondLst>
                                        </p:cTn>
                                        <p:tgtEl>
                                          <p:spTgt spid="236"/>
                                        </p:tgtEl>
                                        <p:attrNameLst>
                                          <p:attrName>style.visibility</p:attrName>
                                        </p:attrNameLst>
                                      </p:cBhvr>
                                      <p:to>
                                        <p:strVal val="visible"/>
                                      </p:to>
                                    </p:set>
                                    <p:anim calcmode="lin" valueType="num">
                                      <p:cBhvr additive="base">
                                        <p:cTn id="35" dur="3000" fill="hold"/>
                                        <p:tgtEl>
                                          <p:spTgt spid="236"/>
                                        </p:tgtEl>
                                        <p:attrNameLst>
                                          <p:attrName>ppt_x</p:attrName>
                                        </p:attrNameLst>
                                      </p:cBhvr>
                                      <p:tavLst>
                                        <p:tav tm="0">
                                          <p:val>
                                            <p:strVal val="1+#ppt_w/2"/>
                                          </p:val>
                                        </p:tav>
                                        <p:tav tm="100000">
                                          <p:val>
                                            <p:strVal val="#ppt_x"/>
                                          </p:val>
                                        </p:tav>
                                      </p:tavLst>
                                    </p:anim>
                                    <p:anim calcmode="lin" valueType="num">
                                      <p:cBhvr additive="base">
                                        <p:cTn id="36" dur="3000" fill="hold"/>
                                        <p:tgtEl>
                                          <p:spTgt spid="236"/>
                                        </p:tgtEl>
                                        <p:attrNameLst>
                                          <p:attrName>ppt_y</p:attrName>
                                        </p:attrNameLst>
                                      </p:cBhvr>
                                      <p:tavLst>
                                        <p:tav tm="0">
                                          <p:val>
                                            <p:strVal val="#ppt_y"/>
                                          </p:val>
                                        </p:tav>
                                        <p:tav tm="100000">
                                          <p:val>
                                            <p:strVal val="#ppt_y"/>
                                          </p:val>
                                        </p:tav>
                                      </p:tavLst>
                                    </p:anim>
                                  </p:childTnLst>
                                </p:cTn>
                              </p:par>
                              <p:par>
                                <p:cTn id="37" presetID="3" presetClass="entr" presetSubtype="5" fill="hold" grpId="1" nodeType="withEffect">
                                  <p:stCondLst>
                                    <p:cond delay="0"/>
                                  </p:stCondLst>
                                  <p:childTnLst>
                                    <p:set>
                                      <p:cBhvr>
                                        <p:cTn id="38" dur="1" fill="hold">
                                          <p:stCondLst>
                                            <p:cond delay="0"/>
                                          </p:stCondLst>
                                        </p:cTn>
                                        <p:tgtEl>
                                          <p:spTgt spid="236"/>
                                        </p:tgtEl>
                                        <p:attrNameLst>
                                          <p:attrName>style.visibility</p:attrName>
                                        </p:attrNameLst>
                                      </p:cBhvr>
                                      <p:to>
                                        <p:strVal val="visible"/>
                                      </p:to>
                                    </p:set>
                                    <p:animEffect transition="in" filter="blinds(vertical)">
                                      <p:cBhvr>
                                        <p:cTn id="39" dur="4000"/>
                                        <p:tgtEl>
                                          <p:spTgt spid="236"/>
                                        </p:tgtEl>
                                      </p:cBhvr>
                                    </p:animEffect>
                                  </p:childTnLst>
                                </p:cTn>
                              </p:par>
                              <p:par>
                                <p:cTn id="40" presetID="2" presetClass="exit" presetSubtype="8" fill="hold" grpId="2" nodeType="withEffect">
                                  <p:stCondLst>
                                    <p:cond delay="0"/>
                                  </p:stCondLst>
                                  <p:childTnLst>
                                    <p:anim calcmode="lin" valueType="num">
                                      <p:cBhvr additive="base">
                                        <p:cTn id="41" dur="3000"/>
                                        <p:tgtEl>
                                          <p:spTgt spid="236"/>
                                        </p:tgtEl>
                                        <p:attrNameLst>
                                          <p:attrName>ppt_x</p:attrName>
                                        </p:attrNameLst>
                                      </p:cBhvr>
                                      <p:tavLst>
                                        <p:tav tm="0">
                                          <p:val>
                                            <p:strVal val="ppt_x"/>
                                          </p:val>
                                        </p:tav>
                                        <p:tav tm="100000">
                                          <p:val>
                                            <p:strVal val="0-ppt_w/2"/>
                                          </p:val>
                                        </p:tav>
                                      </p:tavLst>
                                    </p:anim>
                                    <p:anim calcmode="lin" valueType="num">
                                      <p:cBhvr additive="base">
                                        <p:cTn id="42" dur="3000"/>
                                        <p:tgtEl>
                                          <p:spTgt spid="236"/>
                                        </p:tgtEl>
                                        <p:attrNameLst>
                                          <p:attrName>ppt_y</p:attrName>
                                        </p:attrNameLst>
                                      </p:cBhvr>
                                      <p:tavLst>
                                        <p:tav tm="0">
                                          <p:val>
                                            <p:strVal val="ppt_y"/>
                                          </p:val>
                                        </p:tav>
                                        <p:tav tm="100000">
                                          <p:val>
                                            <p:strVal val="ppt_y"/>
                                          </p:val>
                                        </p:tav>
                                      </p:tavLst>
                                    </p:anim>
                                    <p:set>
                                      <p:cBhvr>
                                        <p:cTn id="43" dur="1" fill="hold">
                                          <p:stCondLst>
                                            <p:cond delay="2999"/>
                                          </p:stCondLst>
                                        </p:cTn>
                                        <p:tgtEl>
                                          <p:spTgt spid="236"/>
                                        </p:tgtEl>
                                        <p:attrNameLst>
                                          <p:attrName>style.visibility</p:attrName>
                                        </p:attrNameLst>
                                      </p:cBhvr>
                                      <p:to>
                                        <p:strVal val="hidden"/>
                                      </p:to>
                                    </p:set>
                                  </p:childTnLst>
                                </p:cTn>
                              </p:par>
                              <p:par>
                                <p:cTn id="44" presetID="2" presetClass="entr" presetSubtype="2" fill="hold" grpId="0" nodeType="withEffect">
                                  <p:stCondLst>
                                    <p:cond delay="0"/>
                                  </p:stCondLst>
                                  <p:childTnLst>
                                    <p:set>
                                      <p:cBhvr>
                                        <p:cTn id="45" dur="1" fill="hold">
                                          <p:stCondLst>
                                            <p:cond delay="0"/>
                                          </p:stCondLst>
                                        </p:cTn>
                                        <p:tgtEl>
                                          <p:spTgt spid="237"/>
                                        </p:tgtEl>
                                        <p:attrNameLst>
                                          <p:attrName>style.visibility</p:attrName>
                                        </p:attrNameLst>
                                      </p:cBhvr>
                                      <p:to>
                                        <p:strVal val="visible"/>
                                      </p:to>
                                    </p:set>
                                    <p:anim calcmode="lin" valueType="num">
                                      <p:cBhvr additive="base">
                                        <p:cTn id="46" dur="3000" fill="hold"/>
                                        <p:tgtEl>
                                          <p:spTgt spid="237"/>
                                        </p:tgtEl>
                                        <p:attrNameLst>
                                          <p:attrName>ppt_x</p:attrName>
                                        </p:attrNameLst>
                                      </p:cBhvr>
                                      <p:tavLst>
                                        <p:tav tm="0">
                                          <p:val>
                                            <p:strVal val="1+#ppt_w/2"/>
                                          </p:val>
                                        </p:tav>
                                        <p:tav tm="100000">
                                          <p:val>
                                            <p:strVal val="#ppt_x"/>
                                          </p:val>
                                        </p:tav>
                                      </p:tavLst>
                                    </p:anim>
                                    <p:anim calcmode="lin" valueType="num">
                                      <p:cBhvr additive="base">
                                        <p:cTn id="47" dur="3000" fill="hold"/>
                                        <p:tgtEl>
                                          <p:spTgt spid="237"/>
                                        </p:tgtEl>
                                        <p:attrNameLst>
                                          <p:attrName>ppt_y</p:attrName>
                                        </p:attrNameLst>
                                      </p:cBhvr>
                                      <p:tavLst>
                                        <p:tav tm="0">
                                          <p:val>
                                            <p:strVal val="#ppt_y"/>
                                          </p:val>
                                        </p:tav>
                                        <p:tav tm="100000">
                                          <p:val>
                                            <p:strVal val="#ppt_y"/>
                                          </p:val>
                                        </p:tav>
                                      </p:tavLst>
                                    </p:anim>
                                  </p:childTnLst>
                                </p:cTn>
                              </p:par>
                              <p:par>
                                <p:cTn id="48" presetID="3" presetClass="entr" presetSubtype="5" fill="hold" grpId="1" nodeType="withEffect">
                                  <p:stCondLst>
                                    <p:cond delay="0"/>
                                  </p:stCondLst>
                                  <p:childTnLst>
                                    <p:set>
                                      <p:cBhvr>
                                        <p:cTn id="49" dur="1" fill="hold">
                                          <p:stCondLst>
                                            <p:cond delay="0"/>
                                          </p:stCondLst>
                                        </p:cTn>
                                        <p:tgtEl>
                                          <p:spTgt spid="237"/>
                                        </p:tgtEl>
                                        <p:attrNameLst>
                                          <p:attrName>style.visibility</p:attrName>
                                        </p:attrNameLst>
                                      </p:cBhvr>
                                      <p:to>
                                        <p:strVal val="visible"/>
                                      </p:to>
                                    </p:set>
                                    <p:animEffect transition="in" filter="blinds(vertical)">
                                      <p:cBhvr>
                                        <p:cTn id="50" dur="4000"/>
                                        <p:tgtEl>
                                          <p:spTgt spid="237"/>
                                        </p:tgtEl>
                                      </p:cBhvr>
                                    </p:animEffect>
                                  </p:childTnLst>
                                </p:cTn>
                              </p:par>
                              <p:par>
                                <p:cTn id="51" presetID="2" presetClass="exit" presetSubtype="8" fill="hold" grpId="2" nodeType="withEffect">
                                  <p:stCondLst>
                                    <p:cond delay="0"/>
                                  </p:stCondLst>
                                  <p:childTnLst>
                                    <p:anim calcmode="lin" valueType="num">
                                      <p:cBhvr additive="base">
                                        <p:cTn id="52" dur="3000"/>
                                        <p:tgtEl>
                                          <p:spTgt spid="237"/>
                                        </p:tgtEl>
                                        <p:attrNameLst>
                                          <p:attrName>ppt_x</p:attrName>
                                        </p:attrNameLst>
                                      </p:cBhvr>
                                      <p:tavLst>
                                        <p:tav tm="0">
                                          <p:val>
                                            <p:strVal val="ppt_x"/>
                                          </p:val>
                                        </p:tav>
                                        <p:tav tm="100000">
                                          <p:val>
                                            <p:strVal val="0-ppt_w/2"/>
                                          </p:val>
                                        </p:tav>
                                      </p:tavLst>
                                    </p:anim>
                                    <p:anim calcmode="lin" valueType="num">
                                      <p:cBhvr additive="base">
                                        <p:cTn id="53" dur="3000"/>
                                        <p:tgtEl>
                                          <p:spTgt spid="237"/>
                                        </p:tgtEl>
                                        <p:attrNameLst>
                                          <p:attrName>ppt_y</p:attrName>
                                        </p:attrNameLst>
                                      </p:cBhvr>
                                      <p:tavLst>
                                        <p:tav tm="0">
                                          <p:val>
                                            <p:strVal val="ppt_y"/>
                                          </p:val>
                                        </p:tav>
                                        <p:tav tm="100000">
                                          <p:val>
                                            <p:strVal val="ppt_y"/>
                                          </p:val>
                                        </p:tav>
                                      </p:tavLst>
                                    </p:anim>
                                    <p:set>
                                      <p:cBhvr>
                                        <p:cTn id="54" dur="1" fill="hold">
                                          <p:stCondLst>
                                            <p:cond delay="2999"/>
                                          </p:stCondLst>
                                        </p:cTn>
                                        <p:tgtEl>
                                          <p:spTgt spid="237"/>
                                        </p:tgtEl>
                                        <p:attrNameLst>
                                          <p:attrName>style.visibility</p:attrName>
                                        </p:attrNameLst>
                                      </p:cBhvr>
                                      <p:to>
                                        <p:strVal val="hidden"/>
                                      </p:to>
                                    </p:set>
                                  </p:childTnLst>
                                </p:cTn>
                              </p:par>
                              <p:par>
                                <p:cTn id="55" presetID="2" presetClass="entr" presetSubtype="2" fill="hold" grpId="0" nodeType="withEffect">
                                  <p:stCondLst>
                                    <p:cond delay="0"/>
                                  </p:stCondLst>
                                  <p:childTnLst>
                                    <p:set>
                                      <p:cBhvr>
                                        <p:cTn id="56" dur="1" fill="hold">
                                          <p:stCondLst>
                                            <p:cond delay="0"/>
                                          </p:stCondLst>
                                        </p:cTn>
                                        <p:tgtEl>
                                          <p:spTgt spid="238"/>
                                        </p:tgtEl>
                                        <p:attrNameLst>
                                          <p:attrName>style.visibility</p:attrName>
                                        </p:attrNameLst>
                                      </p:cBhvr>
                                      <p:to>
                                        <p:strVal val="visible"/>
                                      </p:to>
                                    </p:set>
                                    <p:anim calcmode="lin" valueType="num">
                                      <p:cBhvr additive="base">
                                        <p:cTn id="57" dur="3000" fill="hold"/>
                                        <p:tgtEl>
                                          <p:spTgt spid="238"/>
                                        </p:tgtEl>
                                        <p:attrNameLst>
                                          <p:attrName>ppt_x</p:attrName>
                                        </p:attrNameLst>
                                      </p:cBhvr>
                                      <p:tavLst>
                                        <p:tav tm="0">
                                          <p:val>
                                            <p:strVal val="1+#ppt_w/2"/>
                                          </p:val>
                                        </p:tav>
                                        <p:tav tm="100000">
                                          <p:val>
                                            <p:strVal val="#ppt_x"/>
                                          </p:val>
                                        </p:tav>
                                      </p:tavLst>
                                    </p:anim>
                                    <p:anim calcmode="lin" valueType="num">
                                      <p:cBhvr additive="base">
                                        <p:cTn id="58" dur="3000" fill="hold"/>
                                        <p:tgtEl>
                                          <p:spTgt spid="238"/>
                                        </p:tgtEl>
                                        <p:attrNameLst>
                                          <p:attrName>ppt_y</p:attrName>
                                        </p:attrNameLst>
                                      </p:cBhvr>
                                      <p:tavLst>
                                        <p:tav tm="0">
                                          <p:val>
                                            <p:strVal val="#ppt_y"/>
                                          </p:val>
                                        </p:tav>
                                        <p:tav tm="100000">
                                          <p:val>
                                            <p:strVal val="#ppt_y"/>
                                          </p:val>
                                        </p:tav>
                                      </p:tavLst>
                                    </p:anim>
                                  </p:childTnLst>
                                </p:cTn>
                              </p:par>
                              <p:par>
                                <p:cTn id="59" presetID="3" presetClass="entr" presetSubtype="5" fill="hold" grpId="1" nodeType="withEffect">
                                  <p:stCondLst>
                                    <p:cond delay="0"/>
                                  </p:stCondLst>
                                  <p:childTnLst>
                                    <p:set>
                                      <p:cBhvr>
                                        <p:cTn id="60" dur="1" fill="hold">
                                          <p:stCondLst>
                                            <p:cond delay="0"/>
                                          </p:stCondLst>
                                        </p:cTn>
                                        <p:tgtEl>
                                          <p:spTgt spid="238"/>
                                        </p:tgtEl>
                                        <p:attrNameLst>
                                          <p:attrName>style.visibility</p:attrName>
                                        </p:attrNameLst>
                                      </p:cBhvr>
                                      <p:to>
                                        <p:strVal val="visible"/>
                                      </p:to>
                                    </p:set>
                                    <p:animEffect transition="in" filter="blinds(vertical)">
                                      <p:cBhvr>
                                        <p:cTn id="61" dur="4000"/>
                                        <p:tgtEl>
                                          <p:spTgt spid="238"/>
                                        </p:tgtEl>
                                      </p:cBhvr>
                                    </p:animEffect>
                                  </p:childTnLst>
                                </p:cTn>
                              </p:par>
                              <p:par>
                                <p:cTn id="62" presetID="2" presetClass="exit" presetSubtype="8" fill="hold" grpId="2" nodeType="withEffect">
                                  <p:stCondLst>
                                    <p:cond delay="0"/>
                                  </p:stCondLst>
                                  <p:childTnLst>
                                    <p:anim calcmode="lin" valueType="num">
                                      <p:cBhvr additive="base">
                                        <p:cTn id="63" dur="3000"/>
                                        <p:tgtEl>
                                          <p:spTgt spid="238"/>
                                        </p:tgtEl>
                                        <p:attrNameLst>
                                          <p:attrName>ppt_x</p:attrName>
                                        </p:attrNameLst>
                                      </p:cBhvr>
                                      <p:tavLst>
                                        <p:tav tm="0">
                                          <p:val>
                                            <p:strVal val="ppt_x"/>
                                          </p:val>
                                        </p:tav>
                                        <p:tav tm="100000">
                                          <p:val>
                                            <p:strVal val="0-ppt_w/2"/>
                                          </p:val>
                                        </p:tav>
                                      </p:tavLst>
                                    </p:anim>
                                    <p:anim calcmode="lin" valueType="num">
                                      <p:cBhvr additive="base">
                                        <p:cTn id="64" dur="3000"/>
                                        <p:tgtEl>
                                          <p:spTgt spid="238"/>
                                        </p:tgtEl>
                                        <p:attrNameLst>
                                          <p:attrName>ppt_y</p:attrName>
                                        </p:attrNameLst>
                                      </p:cBhvr>
                                      <p:tavLst>
                                        <p:tav tm="0">
                                          <p:val>
                                            <p:strVal val="ppt_y"/>
                                          </p:val>
                                        </p:tav>
                                        <p:tav tm="100000">
                                          <p:val>
                                            <p:strVal val="ppt_y"/>
                                          </p:val>
                                        </p:tav>
                                      </p:tavLst>
                                    </p:anim>
                                    <p:set>
                                      <p:cBhvr>
                                        <p:cTn id="65" dur="1" fill="hold">
                                          <p:stCondLst>
                                            <p:cond delay="2999"/>
                                          </p:stCondLst>
                                        </p:cTn>
                                        <p:tgtEl>
                                          <p:spTgt spid="238"/>
                                        </p:tgtEl>
                                        <p:attrNameLst>
                                          <p:attrName>style.visibility</p:attrName>
                                        </p:attrNameLst>
                                      </p:cBhvr>
                                      <p:to>
                                        <p:strVal val="hidden"/>
                                      </p:to>
                                    </p:set>
                                  </p:childTnLst>
                                </p:cTn>
                              </p:par>
                              <p:par>
                                <p:cTn id="66" presetID="2" presetClass="entr" presetSubtype="2" fill="hold" grpId="0" nodeType="withEffect">
                                  <p:stCondLst>
                                    <p:cond delay="0"/>
                                  </p:stCondLst>
                                  <p:childTnLst>
                                    <p:set>
                                      <p:cBhvr>
                                        <p:cTn id="67" dur="1" fill="hold">
                                          <p:stCondLst>
                                            <p:cond delay="0"/>
                                          </p:stCondLst>
                                        </p:cTn>
                                        <p:tgtEl>
                                          <p:spTgt spid="239"/>
                                        </p:tgtEl>
                                        <p:attrNameLst>
                                          <p:attrName>style.visibility</p:attrName>
                                        </p:attrNameLst>
                                      </p:cBhvr>
                                      <p:to>
                                        <p:strVal val="visible"/>
                                      </p:to>
                                    </p:set>
                                    <p:anim calcmode="lin" valueType="num">
                                      <p:cBhvr additive="base">
                                        <p:cTn id="68" dur="3000" fill="hold"/>
                                        <p:tgtEl>
                                          <p:spTgt spid="239"/>
                                        </p:tgtEl>
                                        <p:attrNameLst>
                                          <p:attrName>ppt_x</p:attrName>
                                        </p:attrNameLst>
                                      </p:cBhvr>
                                      <p:tavLst>
                                        <p:tav tm="0">
                                          <p:val>
                                            <p:strVal val="1+#ppt_w/2"/>
                                          </p:val>
                                        </p:tav>
                                        <p:tav tm="100000">
                                          <p:val>
                                            <p:strVal val="#ppt_x"/>
                                          </p:val>
                                        </p:tav>
                                      </p:tavLst>
                                    </p:anim>
                                    <p:anim calcmode="lin" valueType="num">
                                      <p:cBhvr additive="base">
                                        <p:cTn id="69" dur="3000" fill="hold"/>
                                        <p:tgtEl>
                                          <p:spTgt spid="239"/>
                                        </p:tgtEl>
                                        <p:attrNameLst>
                                          <p:attrName>ppt_y</p:attrName>
                                        </p:attrNameLst>
                                      </p:cBhvr>
                                      <p:tavLst>
                                        <p:tav tm="0">
                                          <p:val>
                                            <p:strVal val="#ppt_y"/>
                                          </p:val>
                                        </p:tav>
                                        <p:tav tm="100000">
                                          <p:val>
                                            <p:strVal val="#ppt_y"/>
                                          </p:val>
                                        </p:tav>
                                      </p:tavLst>
                                    </p:anim>
                                  </p:childTnLst>
                                </p:cTn>
                              </p:par>
                              <p:par>
                                <p:cTn id="70" presetID="3" presetClass="entr" presetSubtype="5" fill="hold" grpId="1" nodeType="withEffect">
                                  <p:stCondLst>
                                    <p:cond delay="0"/>
                                  </p:stCondLst>
                                  <p:childTnLst>
                                    <p:set>
                                      <p:cBhvr>
                                        <p:cTn id="71" dur="1" fill="hold">
                                          <p:stCondLst>
                                            <p:cond delay="0"/>
                                          </p:stCondLst>
                                        </p:cTn>
                                        <p:tgtEl>
                                          <p:spTgt spid="239"/>
                                        </p:tgtEl>
                                        <p:attrNameLst>
                                          <p:attrName>style.visibility</p:attrName>
                                        </p:attrNameLst>
                                      </p:cBhvr>
                                      <p:to>
                                        <p:strVal val="visible"/>
                                      </p:to>
                                    </p:set>
                                    <p:animEffect transition="in" filter="blinds(vertical)">
                                      <p:cBhvr>
                                        <p:cTn id="72" dur="4000"/>
                                        <p:tgtEl>
                                          <p:spTgt spid="239"/>
                                        </p:tgtEl>
                                      </p:cBhvr>
                                    </p:animEffect>
                                  </p:childTnLst>
                                </p:cTn>
                              </p:par>
                              <p:par>
                                <p:cTn id="73" presetID="2" presetClass="exit" presetSubtype="8" fill="hold" grpId="2" nodeType="withEffect">
                                  <p:stCondLst>
                                    <p:cond delay="0"/>
                                  </p:stCondLst>
                                  <p:childTnLst>
                                    <p:anim calcmode="lin" valueType="num">
                                      <p:cBhvr additive="base">
                                        <p:cTn id="74" dur="3000"/>
                                        <p:tgtEl>
                                          <p:spTgt spid="239"/>
                                        </p:tgtEl>
                                        <p:attrNameLst>
                                          <p:attrName>ppt_x</p:attrName>
                                        </p:attrNameLst>
                                      </p:cBhvr>
                                      <p:tavLst>
                                        <p:tav tm="0">
                                          <p:val>
                                            <p:strVal val="ppt_x"/>
                                          </p:val>
                                        </p:tav>
                                        <p:tav tm="100000">
                                          <p:val>
                                            <p:strVal val="0-ppt_w/2"/>
                                          </p:val>
                                        </p:tav>
                                      </p:tavLst>
                                    </p:anim>
                                    <p:anim calcmode="lin" valueType="num">
                                      <p:cBhvr additive="base">
                                        <p:cTn id="75" dur="3000"/>
                                        <p:tgtEl>
                                          <p:spTgt spid="239"/>
                                        </p:tgtEl>
                                        <p:attrNameLst>
                                          <p:attrName>ppt_y</p:attrName>
                                        </p:attrNameLst>
                                      </p:cBhvr>
                                      <p:tavLst>
                                        <p:tav tm="0">
                                          <p:val>
                                            <p:strVal val="ppt_y"/>
                                          </p:val>
                                        </p:tav>
                                        <p:tav tm="100000">
                                          <p:val>
                                            <p:strVal val="ppt_y"/>
                                          </p:val>
                                        </p:tav>
                                      </p:tavLst>
                                    </p:anim>
                                    <p:set>
                                      <p:cBhvr>
                                        <p:cTn id="76" dur="1" fill="hold">
                                          <p:stCondLst>
                                            <p:cond delay="2999"/>
                                          </p:stCondLst>
                                        </p:cTn>
                                        <p:tgtEl>
                                          <p:spTgt spid="239"/>
                                        </p:tgtEl>
                                        <p:attrNameLst>
                                          <p:attrName>style.visibility</p:attrName>
                                        </p:attrNameLst>
                                      </p:cBhvr>
                                      <p:to>
                                        <p:strVal val="hidden"/>
                                      </p:to>
                                    </p:set>
                                  </p:childTnLst>
                                </p:cTn>
                              </p:par>
                              <p:par>
                                <p:cTn id="77" presetID="2" presetClass="entr" presetSubtype="2" fill="hold" grpId="0" nodeType="withEffect">
                                  <p:stCondLst>
                                    <p:cond delay="0"/>
                                  </p:stCondLst>
                                  <p:childTnLst>
                                    <p:set>
                                      <p:cBhvr>
                                        <p:cTn id="78" dur="1" fill="hold">
                                          <p:stCondLst>
                                            <p:cond delay="0"/>
                                          </p:stCondLst>
                                        </p:cTn>
                                        <p:tgtEl>
                                          <p:spTgt spid="240"/>
                                        </p:tgtEl>
                                        <p:attrNameLst>
                                          <p:attrName>style.visibility</p:attrName>
                                        </p:attrNameLst>
                                      </p:cBhvr>
                                      <p:to>
                                        <p:strVal val="visible"/>
                                      </p:to>
                                    </p:set>
                                    <p:anim calcmode="lin" valueType="num">
                                      <p:cBhvr additive="base">
                                        <p:cTn id="79" dur="3000" fill="hold"/>
                                        <p:tgtEl>
                                          <p:spTgt spid="240"/>
                                        </p:tgtEl>
                                        <p:attrNameLst>
                                          <p:attrName>ppt_x</p:attrName>
                                        </p:attrNameLst>
                                      </p:cBhvr>
                                      <p:tavLst>
                                        <p:tav tm="0">
                                          <p:val>
                                            <p:strVal val="1+#ppt_w/2"/>
                                          </p:val>
                                        </p:tav>
                                        <p:tav tm="100000">
                                          <p:val>
                                            <p:strVal val="#ppt_x"/>
                                          </p:val>
                                        </p:tav>
                                      </p:tavLst>
                                    </p:anim>
                                    <p:anim calcmode="lin" valueType="num">
                                      <p:cBhvr additive="base">
                                        <p:cTn id="80" dur="3000" fill="hold"/>
                                        <p:tgtEl>
                                          <p:spTgt spid="240"/>
                                        </p:tgtEl>
                                        <p:attrNameLst>
                                          <p:attrName>ppt_y</p:attrName>
                                        </p:attrNameLst>
                                      </p:cBhvr>
                                      <p:tavLst>
                                        <p:tav tm="0">
                                          <p:val>
                                            <p:strVal val="#ppt_y"/>
                                          </p:val>
                                        </p:tav>
                                        <p:tav tm="100000">
                                          <p:val>
                                            <p:strVal val="#ppt_y"/>
                                          </p:val>
                                        </p:tav>
                                      </p:tavLst>
                                    </p:anim>
                                  </p:childTnLst>
                                </p:cTn>
                              </p:par>
                              <p:par>
                                <p:cTn id="81" presetID="3" presetClass="entr" presetSubtype="5" fill="hold" grpId="1" nodeType="withEffect">
                                  <p:stCondLst>
                                    <p:cond delay="0"/>
                                  </p:stCondLst>
                                  <p:childTnLst>
                                    <p:set>
                                      <p:cBhvr>
                                        <p:cTn id="82" dur="1" fill="hold">
                                          <p:stCondLst>
                                            <p:cond delay="0"/>
                                          </p:stCondLst>
                                        </p:cTn>
                                        <p:tgtEl>
                                          <p:spTgt spid="240"/>
                                        </p:tgtEl>
                                        <p:attrNameLst>
                                          <p:attrName>style.visibility</p:attrName>
                                        </p:attrNameLst>
                                      </p:cBhvr>
                                      <p:to>
                                        <p:strVal val="visible"/>
                                      </p:to>
                                    </p:set>
                                    <p:animEffect transition="in" filter="blinds(vertical)">
                                      <p:cBhvr>
                                        <p:cTn id="83" dur="4000"/>
                                        <p:tgtEl>
                                          <p:spTgt spid="240"/>
                                        </p:tgtEl>
                                      </p:cBhvr>
                                    </p:animEffect>
                                  </p:childTnLst>
                                </p:cTn>
                              </p:par>
                              <p:par>
                                <p:cTn id="84" presetID="2" presetClass="exit" presetSubtype="8" fill="hold" grpId="2" nodeType="withEffect">
                                  <p:stCondLst>
                                    <p:cond delay="0"/>
                                  </p:stCondLst>
                                  <p:childTnLst>
                                    <p:anim calcmode="lin" valueType="num">
                                      <p:cBhvr additive="base">
                                        <p:cTn id="85" dur="3000"/>
                                        <p:tgtEl>
                                          <p:spTgt spid="240"/>
                                        </p:tgtEl>
                                        <p:attrNameLst>
                                          <p:attrName>ppt_x</p:attrName>
                                        </p:attrNameLst>
                                      </p:cBhvr>
                                      <p:tavLst>
                                        <p:tav tm="0">
                                          <p:val>
                                            <p:strVal val="ppt_x"/>
                                          </p:val>
                                        </p:tav>
                                        <p:tav tm="100000">
                                          <p:val>
                                            <p:strVal val="0-ppt_w/2"/>
                                          </p:val>
                                        </p:tav>
                                      </p:tavLst>
                                    </p:anim>
                                    <p:anim calcmode="lin" valueType="num">
                                      <p:cBhvr additive="base">
                                        <p:cTn id="86" dur="3000"/>
                                        <p:tgtEl>
                                          <p:spTgt spid="240"/>
                                        </p:tgtEl>
                                        <p:attrNameLst>
                                          <p:attrName>ppt_y</p:attrName>
                                        </p:attrNameLst>
                                      </p:cBhvr>
                                      <p:tavLst>
                                        <p:tav tm="0">
                                          <p:val>
                                            <p:strVal val="ppt_y"/>
                                          </p:val>
                                        </p:tav>
                                        <p:tav tm="100000">
                                          <p:val>
                                            <p:strVal val="ppt_y"/>
                                          </p:val>
                                        </p:tav>
                                      </p:tavLst>
                                    </p:anim>
                                    <p:set>
                                      <p:cBhvr>
                                        <p:cTn id="87" dur="1" fill="hold">
                                          <p:stCondLst>
                                            <p:cond delay="2999"/>
                                          </p:stCondLst>
                                        </p:cTn>
                                        <p:tgtEl>
                                          <p:spTgt spid="240"/>
                                        </p:tgtEl>
                                        <p:attrNameLst>
                                          <p:attrName>style.visibility</p:attrName>
                                        </p:attrNameLst>
                                      </p:cBhvr>
                                      <p:to>
                                        <p:strVal val="hidden"/>
                                      </p:to>
                                    </p:set>
                                  </p:childTnLst>
                                </p:cTn>
                              </p:par>
                              <p:par>
                                <p:cTn id="88" presetID="2" presetClass="entr" presetSubtype="2" fill="hold" grpId="0" nodeType="withEffect">
                                  <p:stCondLst>
                                    <p:cond delay="0"/>
                                  </p:stCondLst>
                                  <p:childTnLst>
                                    <p:set>
                                      <p:cBhvr>
                                        <p:cTn id="89" dur="1" fill="hold">
                                          <p:stCondLst>
                                            <p:cond delay="0"/>
                                          </p:stCondLst>
                                        </p:cTn>
                                        <p:tgtEl>
                                          <p:spTgt spid="241"/>
                                        </p:tgtEl>
                                        <p:attrNameLst>
                                          <p:attrName>style.visibility</p:attrName>
                                        </p:attrNameLst>
                                      </p:cBhvr>
                                      <p:to>
                                        <p:strVal val="visible"/>
                                      </p:to>
                                    </p:set>
                                    <p:anim calcmode="lin" valueType="num">
                                      <p:cBhvr additive="base">
                                        <p:cTn id="90" dur="3000" fill="hold"/>
                                        <p:tgtEl>
                                          <p:spTgt spid="241"/>
                                        </p:tgtEl>
                                        <p:attrNameLst>
                                          <p:attrName>ppt_x</p:attrName>
                                        </p:attrNameLst>
                                      </p:cBhvr>
                                      <p:tavLst>
                                        <p:tav tm="0">
                                          <p:val>
                                            <p:strVal val="1+#ppt_w/2"/>
                                          </p:val>
                                        </p:tav>
                                        <p:tav tm="100000">
                                          <p:val>
                                            <p:strVal val="#ppt_x"/>
                                          </p:val>
                                        </p:tav>
                                      </p:tavLst>
                                    </p:anim>
                                    <p:anim calcmode="lin" valueType="num">
                                      <p:cBhvr additive="base">
                                        <p:cTn id="91" dur="3000" fill="hold"/>
                                        <p:tgtEl>
                                          <p:spTgt spid="241"/>
                                        </p:tgtEl>
                                        <p:attrNameLst>
                                          <p:attrName>ppt_y</p:attrName>
                                        </p:attrNameLst>
                                      </p:cBhvr>
                                      <p:tavLst>
                                        <p:tav tm="0">
                                          <p:val>
                                            <p:strVal val="#ppt_y"/>
                                          </p:val>
                                        </p:tav>
                                        <p:tav tm="100000">
                                          <p:val>
                                            <p:strVal val="#ppt_y"/>
                                          </p:val>
                                        </p:tav>
                                      </p:tavLst>
                                    </p:anim>
                                  </p:childTnLst>
                                </p:cTn>
                              </p:par>
                              <p:par>
                                <p:cTn id="92" presetID="3" presetClass="entr" presetSubtype="5" fill="hold" grpId="1" nodeType="withEffect">
                                  <p:stCondLst>
                                    <p:cond delay="0"/>
                                  </p:stCondLst>
                                  <p:childTnLst>
                                    <p:set>
                                      <p:cBhvr>
                                        <p:cTn id="93" dur="1" fill="hold">
                                          <p:stCondLst>
                                            <p:cond delay="0"/>
                                          </p:stCondLst>
                                        </p:cTn>
                                        <p:tgtEl>
                                          <p:spTgt spid="241"/>
                                        </p:tgtEl>
                                        <p:attrNameLst>
                                          <p:attrName>style.visibility</p:attrName>
                                        </p:attrNameLst>
                                      </p:cBhvr>
                                      <p:to>
                                        <p:strVal val="visible"/>
                                      </p:to>
                                    </p:set>
                                    <p:animEffect transition="in" filter="blinds(vertical)">
                                      <p:cBhvr>
                                        <p:cTn id="94" dur="4000"/>
                                        <p:tgtEl>
                                          <p:spTgt spid="241"/>
                                        </p:tgtEl>
                                      </p:cBhvr>
                                    </p:animEffect>
                                  </p:childTnLst>
                                </p:cTn>
                              </p:par>
                              <p:par>
                                <p:cTn id="95" presetID="2" presetClass="exit" presetSubtype="8" fill="hold" grpId="2" nodeType="withEffect">
                                  <p:stCondLst>
                                    <p:cond delay="0"/>
                                  </p:stCondLst>
                                  <p:childTnLst>
                                    <p:anim calcmode="lin" valueType="num">
                                      <p:cBhvr additive="base">
                                        <p:cTn id="96" dur="3000"/>
                                        <p:tgtEl>
                                          <p:spTgt spid="241"/>
                                        </p:tgtEl>
                                        <p:attrNameLst>
                                          <p:attrName>ppt_x</p:attrName>
                                        </p:attrNameLst>
                                      </p:cBhvr>
                                      <p:tavLst>
                                        <p:tav tm="0">
                                          <p:val>
                                            <p:strVal val="ppt_x"/>
                                          </p:val>
                                        </p:tav>
                                        <p:tav tm="100000">
                                          <p:val>
                                            <p:strVal val="0-ppt_w/2"/>
                                          </p:val>
                                        </p:tav>
                                      </p:tavLst>
                                    </p:anim>
                                    <p:anim calcmode="lin" valueType="num">
                                      <p:cBhvr additive="base">
                                        <p:cTn id="97" dur="3000"/>
                                        <p:tgtEl>
                                          <p:spTgt spid="241"/>
                                        </p:tgtEl>
                                        <p:attrNameLst>
                                          <p:attrName>ppt_y</p:attrName>
                                        </p:attrNameLst>
                                      </p:cBhvr>
                                      <p:tavLst>
                                        <p:tav tm="0">
                                          <p:val>
                                            <p:strVal val="ppt_y"/>
                                          </p:val>
                                        </p:tav>
                                        <p:tav tm="100000">
                                          <p:val>
                                            <p:strVal val="ppt_y"/>
                                          </p:val>
                                        </p:tav>
                                      </p:tavLst>
                                    </p:anim>
                                    <p:set>
                                      <p:cBhvr>
                                        <p:cTn id="98" dur="1" fill="hold">
                                          <p:stCondLst>
                                            <p:cond delay="2999"/>
                                          </p:stCondLst>
                                        </p:cTn>
                                        <p:tgtEl>
                                          <p:spTgt spid="241"/>
                                        </p:tgtEl>
                                        <p:attrNameLst>
                                          <p:attrName>style.visibility</p:attrName>
                                        </p:attrNameLst>
                                      </p:cBhvr>
                                      <p:to>
                                        <p:strVal val="hidden"/>
                                      </p:to>
                                    </p:set>
                                  </p:childTnLst>
                                </p:cTn>
                              </p:par>
                              <p:par>
                                <p:cTn id="99" presetID="2" presetClass="entr" presetSubtype="2" fill="hold" grpId="0" nodeType="withEffect">
                                  <p:stCondLst>
                                    <p:cond delay="0"/>
                                  </p:stCondLst>
                                  <p:childTnLst>
                                    <p:set>
                                      <p:cBhvr>
                                        <p:cTn id="100" dur="1" fill="hold">
                                          <p:stCondLst>
                                            <p:cond delay="0"/>
                                          </p:stCondLst>
                                        </p:cTn>
                                        <p:tgtEl>
                                          <p:spTgt spid="249"/>
                                        </p:tgtEl>
                                        <p:attrNameLst>
                                          <p:attrName>style.visibility</p:attrName>
                                        </p:attrNameLst>
                                      </p:cBhvr>
                                      <p:to>
                                        <p:strVal val="visible"/>
                                      </p:to>
                                    </p:set>
                                    <p:anim calcmode="lin" valueType="num">
                                      <p:cBhvr additive="base">
                                        <p:cTn id="101" dur="3000" fill="hold"/>
                                        <p:tgtEl>
                                          <p:spTgt spid="249"/>
                                        </p:tgtEl>
                                        <p:attrNameLst>
                                          <p:attrName>ppt_x</p:attrName>
                                        </p:attrNameLst>
                                      </p:cBhvr>
                                      <p:tavLst>
                                        <p:tav tm="0">
                                          <p:val>
                                            <p:strVal val="1+#ppt_w/2"/>
                                          </p:val>
                                        </p:tav>
                                        <p:tav tm="100000">
                                          <p:val>
                                            <p:strVal val="#ppt_x"/>
                                          </p:val>
                                        </p:tav>
                                      </p:tavLst>
                                    </p:anim>
                                    <p:anim calcmode="lin" valueType="num">
                                      <p:cBhvr additive="base">
                                        <p:cTn id="102" dur="3000" fill="hold"/>
                                        <p:tgtEl>
                                          <p:spTgt spid="249"/>
                                        </p:tgtEl>
                                        <p:attrNameLst>
                                          <p:attrName>ppt_y</p:attrName>
                                        </p:attrNameLst>
                                      </p:cBhvr>
                                      <p:tavLst>
                                        <p:tav tm="0">
                                          <p:val>
                                            <p:strVal val="#ppt_y"/>
                                          </p:val>
                                        </p:tav>
                                        <p:tav tm="100000">
                                          <p:val>
                                            <p:strVal val="#ppt_y"/>
                                          </p:val>
                                        </p:tav>
                                      </p:tavLst>
                                    </p:anim>
                                  </p:childTnLst>
                                </p:cTn>
                              </p:par>
                              <p:par>
                                <p:cTn id="103" presetID="3" presetClass="entr" presetSubtype="5" fill="hold" grpId="1" nodeType="withEffect">
                                  <p:stCondLst>
                                    <p:cond delay="0"/>
                                  </p:stCondLst>
                                  <p:childTnLst>
                                    <p:set>
                                      <p:cBhvr>
                                        <p:cTn id="104" dur="1" fill="hold">
                                          <p:stCondLst>
                                            <p:cond delay="0"/>
                                          </p:stCondLst>
                                        </p:cTn>
                                        <p:tgtEl>
                                          <p:spTgt spid="249"/>
                                        </p:tgtEl>
                                        <p:attrNameLst>
                                          <p:attrName>style.visibility</p:attrName>
                                        </p:attrNameLst>
                                      </p:cBhvr>
                                      <p:to>
                                        <p:strVal val="visible"/>
                                      </p:to>
                                    </p:set>
                                    <p:animEffect transition="in" filter="blinds(vertical)">
                                      <p:cBhvr>
                                        <p:cTn id="105" dur="4000"/>
                                        <p:tgtEl>
                                          <p:spTgt spid="249"/>
                                        </p:tgtEl>
                                      </p:cBhvr>
                                    </p:animEffect>
                                  </p:childTnLst>
                                </p:cTn>
                              </p:par>
                              <p:par>
                                <p:cTn id="106" presetID="2" presetClass="exit" presetSubtype="8" fill="hold" grpId="2" nodeType="withEffect">
                                  <p:stCondLst>
                                    <p:cond delay="0"/>
                                  </p:stCondLst>
                                  <p:childTnLst>
                                    <p:anim calcmode="lin" valueType="num">
                                      <p:cBhvr additive="base">
                                        <p:cTn id="107" dur="3000"/>
                                        <p:tgtEl>
                                          <p:spTgt spid="249"/>
                                        </p:tgtEl>
                                        <p:attrNameLst>
                                          <p:attrName>ppt_x</p:attrName>
                                        </p:attrNameLst>
                                      </p:cBhvr>
                                      <p:tavLst>
                                        <p:tav tm="0">
                                          <p:val>
                                            <p:strVal val="ppt_x"/>
                                          </p:val>
                                        </p:tav>
                                        <p:tav tm="100000">
                                          <p:val>
                                            <p:strVal val="0-ppt_w/2"/>
                                          </p:val>
                                        </p:tav>
                                      </p:tavLst>
                                    </p:anim>
                                    <p:anim calcmode="lin" valueType="num">
                                      <p:cBhvr additive="base">
                                        <p:cTn id="108" dur="3000"/>
                                        <p:tgtEl>
                                          <p:spTgt spid="249"/>
                                        </p:tgtEl>
                                        <p:attrNameLst>
                                          <p:attrName>ppt_y</p:attrName>
                                        </p:attrNameLst>
                                      </p:cBhvr>
                                      <p:tavLst>
                                        <p:tav tm="0">
                                          <p:val>
                                            <p:strVal val="ppt_y"/>
                                          </p:val>
                                        </p:tav>
                                        <p:tav tm="100000">
                                          <p:val>
                                            <p:strVal val="ppt_y"/>
                                          </p:val>
                                        </p:tav>
                                      </p:tavLst>
                                    </p:anim>
                                    <p:set>
                                      <p:cBhvr>
                                        <p:cTn id="109" dur="1" fill="hold">
                                          <p:stCondLst>
                                            <p:cond delay="2999"/>
                                          </p:stCondLst>
                                        </p:cTn>
                                        <p:tgtEl>
                                          <p:spTgt spid="249"/>
                                        </p:tgtEl>
                                        <p:attrNameLst>
                                          <p:attrName>style.visibility</p:attrName>
                                        </p:attrNameLst>
                                      </p:cBhvr>
                                      <p:to>
                                        <p:strVal val="hidden"/>
                                      </p:to>
                                    </p:set>
                                  </p:childTnLst>
                                </p:cTn>
                              </p:par>
                              <p:par>
                                <p:cTn id="110" presetID="2" presetClass="entr" presetSubtype="2" fill="hold" grpId="0" nodeType="withEffect">
                                  <p:stCondLst>
                                    <p:cond delay="0"/>
                                  </p:stCondLst>
                                  <p:childTnLst>
                                    <p:set>
                                      <p:cBhvr>
                                        <p:cTn id="111" dur="1" fill="hold">
                                          <p:stCondLst>
                                            <p:cond delay="0"/>
                                          </p:stCondLst>
                                        </p:cTn>
                                        <p:tgtEl>
                                          <p:spTgt spid="248"/>
                                        </p:tgtEl>
                                        <p:attrNameLst>
                                          <p:attrName>style.visibility</p:attrName>
                                        </p:attrNameLst>
                                      </p:cBhvr>
                                      <p:to>
                                        <p:strVal val="visible"/>
                                      </p:to>
                                    </p:set>
                                    <p:anim calcmode="lin" valueType="num">
                                      <p:cBhvr additive="base">
                                        <p:cTn id="112" dur="3000" fill="hold"/>
                                        <p:tgtEl>
                                          <p:spTgt spid="248"/>
                                        </p:tgtEl>
                                        <p:attrNameLst>
                                          <p:attrName>ppt_x</p:attrName>
                                        </p:attrNameLst>
                                      </p:cBhvr>
                                      <p:tavLst>
                                        <p:tav tm="0">
                                          <p:val>
                                            <p:strVal val="1+#ppt_w/2"/>
                                          </p:val>
                                        </p:tav>
                                        <p:tav tm="100000">
                                          <p:val>
                                            <p:strVal val="#ppt_x"/>
                                          </p:val>
                                        </p:tav>
                                      </p:tavLst>
                                    </p:anim>
                                    <p:anim calcmode="lin" valueType="num">
                                      <p:cBhvr additive="base">
                                        <p:cTn id="113" dur="3000" fill="hold"/>
                                        <p:tgtEl>
                                          <p:spTgt spid="248"/>
                                        </p:tgtEl>
                                        <p:attrNameLst>
                                          <p:attrName>ppt_y</p:attrName>
                                        </p:attrNameLst>
                                      </p:cBhvr>
                                      <p:tavLst>
                                        <p:tav tm="0">
                                          <p:val>
                                            <p:strVal val="#ppt_y"/>
                                          </p:val>
                                        </p:tav>
                                        <p:tav tm="100000">
                                          <p:val>
                                            <p:strVal val="#ppt_y"/>
                                          </p:val>
                                        </p:tav>
                                      </p:tavLst>
                                    </p:anim>
                                  </p:childTnLst>
                                </p:cTn>
                              </p:par>
                              <p:par>
                                <p:cTn id="114" presetID="3" presetClass="entr" presetSubtype="5" fill="hold" grpId="1" nodeType="withEffect">
                                  <p:stCondLst>
                                    <p:cond delay="0"/>
                                  </p:stCondLst>
                                  <p:childTnLst>
                                    <p:set>
                                      <p:cBhvr>
                                        <p:cTn id="115" dur="1" fill="hold">
                                          <p:stCondLst>
                                            <p:cond delay="0"/>
                                          </p:stCondLst>
                                        </p:cTn>
                                        <p:tgtEl>
                                          <p:spTgt spid="248"/>
                                        </p:tgtEl>
                                        <p:attrNameLst>
                                          <p:attrName>style.visibility</p:attrName>
                                        </p:attrNameLst>
                                      </p:cBhvr>
                                      <p:to>
                                        <p:strVal val="visible"/>
                                      </p:to>
                                    </p:set>
                                    <p:animEffect transition="in" filter="blinds(vertical)">
                                      <p:cBhvr>
                                        <p:cTn id="116" dur="4000"/>
                                        <p:tgtEl>
                                          <p:spTgt spid="248"/>
                                        </p:tgtEl>
                                      </p:cBhvr>
                                    </p:animEffect>
                                  </p:childTnLst>
                                </p:cTn>
                              </p:par>
                              <p:par>
                                <p:cTn id="117" presetID="2" presetClass="exit" presetSubtype="8" fill="hold" grpId="2" nodeType="withEffect">
                                  <p:stCondLst>
                                    <p:cond delay="0"/>
                                  </p:stCondLst>
                                  <p:childTnLst>
                                    <p:anim calcmode="lin" valueType="num">
                                      <p:cBhvr additive="base">
                                        <p:cTn id="118" dur="3000"/>
                                        <p:tgtEl>
                                          <p:spTgt spid="248"/>
                                        </p:tgtEl>
                                        <p:attrNameLst>
                                          <p:attrName>ppt_x</p:attrName>
                                        </p:attrNameLst>
                                      </p:cBhvr>
                                      <p:tavLst>
                                        <p:tav tm="0">
                                          <p:val>
                                            <p:strVal val="ppt_x"/>
                                          </p:val>
                                        </p:tav>
                                        <p:tav tm="100000">
                                          <p:val>
                                            <p:strVal val="0-ppt_w/2"/>
                                          </p:val>
                                        </p:tav>
                                      </p:tavLst>
                                    </p:anim>
                                    <p:anim calcmode="lin" valueType="num">
                                      <p:cBhvr additive="base">
                                        <p:cTn id="119" dur="3000"/>
                                        <p:tgtEl>
                                          <p:spTgt spid="248"/>
                                        </p:tgtEl>
                                        <p:attrNameLst>
                                          <p:attrName>ppt_y</p:attrName>
                                        </p:attrNameLst>
                                      </p:cBhvr>
                                      <p:tavLst>
                                        <p:tav tm="0">
                                          <p:val>
                                            <p:strVal val="ppt_y"/>
                                          </p:val>
                                        </p:tav>
                                        <p:tav tm="100000">
                                          <p:val>
                                            <p:strVal val="ppt_y"/>
                                          </p:val>
                                        </p:tav>
                                      </p:tavLst>
                                    </p:anim>
                                    <p:set>
                                      <p:cBhvr>
                                        <p:cTn id="120" dur="1" fill="hold">
                                          <p:stCondLst>
                                            <p:cond delay="2999"/>
                                          </p:stCondLst>
                                        </p:cTn>
                                        <p:tgtEl>
                                          <p:spTgt spid="248"/>
                                        </p:tgtEl>
                                        <p:attrNameLst>
                                          <p:attrName>style.visibility</p:attrName>
                                        </p:attrNameLst>
                                      </p:cBhvr>
                                      <p:to>
                                        <p:strVal val="hidden"/>
                                      </p:to>
                                    </p:set>
                                  </p:childTnLst>
                                </p:cTn>
                              </p:par>
                              <p:par>
                                <p:cTn id="121" presetID="2" presetClass="entr" presetSubtype="2" fill="hold" grpId="0" nodeType="withEffect">
                                  <p:stCondLst>
                                    <p:cond delay="0"/>
                                  </p:stCondLst>
                                  <p:childTnLst>
                                    <p:set>
                                      <p:cBhvr>
                                        <p:cTn id="122" dur="1" fill="hold">
                                          <p:stCondLst>
                                            <p:cond delay="0"/>
                                          </p:stCondLst>
                                        </p:cTn>
                                        <p:tgtEl>
                                          <p:spTgt spid="247"/>
                                        </p:tgtEl>
                                        <p:attrNameLst>
                                          <p:attrName>style.visibility</p:attrName>
                                        </p:attrNameLst>
                                      </p:cBhvr>
                                      <p:to>
                                        <p:strVal val="visible"/>
                                      </p:to>
                                    </p:set>
                                    <p:anim calcmode="lin" valueType="num">
                                      <p:cBhvr additive="base">
                                        <p:cTn id="123" dur="3000" fill="hold"/>
                                        <p:tgtEl>
                                          <p:spTgt spid="247"/>
                                        </p:tgtEl>
                                        <p:attrNameLst>
                                          <p:attrName>ppt_x</p:attrName>
                                        </p:attrNameLst>
                                      </p:cBhvr>
                                      <p:tavLst>
                                        <p:tav tm="0">
                                          <p:val>
                                            <p:strVal val="1+#ppt_w/2"/>
                                          </p:val>
                                        </p:tav>
                                        <p:tav tm="100000">
                                          <p:val>
                                            <p:strVal val="#ppt_x"/>
                                          </p:val>
                                        </p:tav>
                                      </p:tavLst>
                                    </p:anim>
                                    <p:anim calcmode="lin" valueType="num">
                                      <p:cBhvr additive="base">
                                        <p:cTn id="124" dur="3000" fill="hold"/>
                                        <p:tgtEl>
                                          <p:spTgt spid="247"/>
                                        </p:tgtEl>
                                        <p:attrNameLst>
                                          <p:attrName>ppt_y</p:attrName>
                                        </p:attrNameLst>
                                      </p:cBhvr>
                                      <p:tavLst>
                                        <p:tav tm="0">
                                          <p:val>
                                            <p:strVal val="#ppt_y"/>
                                          </p:val>
                                        </p:tav>
                                        <p:tav tm="100000">
                                          <p:val>
                                            <p:strVal val="#ppt_y"/>
                                          </p:val>
                                        </p:tav>
                                      </p:tavLst>
                                    </p:anim>
                                  </p:childTnLst>
                                </p:cTn>
                              </p:par>
                              <p:par>
                                <p:cTn id="125" presetID="3" presetClass="entr" presetSubtype="5" fill="hold" grpId="1" nodeType="withEffect">
                                  <p:stCondLst>
                                    <p:cond delay="0"/>
                                  </p:stCondLst>
                                  <p:childTnLst>
                                    <p:set>
                                      <p:cBhvr>
                                        <p:cTn id="126" dur="1" fill="hold">
                                          <p:stCondLst>
                                            <p:cond delay="0"/>
                                          </p:stCondLst>
                                        </p:cTn>
                                        <p:tgtEl>
                                          <p:spTgt spid="247"/>
                                        </p:tgtEl>
                                        <p:attrNameLst>
                                          <p:attrName>style.visibility</p:attrName>
                                        </p:attrNameLst>
                                      </p:cBhvr>
                                      <p:to>
                                        <p:strVal val="visible"/>
                                      </p:to>
                                    </p:set>
                                    <p:animEffect transition="in" filter="blinds(vertical)">
                                      <p:cBhvr>
                                        <p:cTn id="127" dur="4000"/>
                                        <p:tgtEl>
                                          <p:spTgt spid="247"/>
                                        </p:tgtEl>
                                      </p:cBhvr>
                                    </p:animEffect>
                                  </p:childTnLst>
                                </p:cTn>
                              </p:par>
                              <p:par>
                                <p:cTn id="128" presetID="2" presetClass="exit" presetSubtype="8" fill="hold" grpId="2" nodeType="withEffect">
                                  <p:stCondLst>
                                    <p:cond delay="0"/>
                                  </p:stCondLst>
                                  <p:childTnLst>
                                    <p:anim calcmode="lin" valueType="num">
                                      <p:cBhvr additive="base">
                                        <p:cTn id="129" dur="3000"/>
                                        <p:tgtEl>
                                          <p:spTgt spid="247"/>
                                        </p:tgtEl>
                                        <p:attrNameLst>
                                          <p:attrName>ppt_x</p:attrName>
                                        </p:attrNameLst>
                                      </p:cBhvr>
                                      <p:tavLst>
                                        <p:tav tm="0">
                                          <p:val>
                                            <p:strVal val="ppt_x"/>
                                          </p:val>
                                        </p:tav>
                                        <p:tav tm="100000">
                                          <p:val>
                                            <p:strVal val="0-ppt_w/2"/>
                                          </p:val>
                                        </p:tav>
                                      </p:tavLst>
                                    </p:anim>
                                    <p:anim calcmode="lin" valueType="num">
                                      <p:cBhvr additive="base">
                                        <p:cTn id="130" dur="3000"/>
                                        <p:tgtEl>
                                          <p:spTgt spid="247"/>
                                        </p:tgtEl>
                                        <p:attrNameLst>
                                          <p:attrName>ppt_y</p:attrName>
                                        </p:attrNameLst>
                                      </p:cBhvr>
                                      <p:tavLst>
                                        <p:tav tm="0">
                                          <p:val>
                                            <p:strVal val="ppt_y"/>
                                          </p:val>
                                        </p:tav>
                                        <p:tav tm="100000">
                                          <p:val>
                                            <p:strVal val="ppt_y"/>
                                          </p:val>
                                        </p:tav>
                                      </p:tavLst>
                                    </p:anim>
                                    <p:set>
                                      <p:cBhvr>
                                        <p:cTn id="131" dur="1" fill="hold">
                                          <p:stCondLst>
                                            <p:cond delay="2999"/>
                                          </p:stCondLst>
                                        </p:cTn>
                                        <p:tgtEl>
                                          <p:spTgt spid="247"/>
                                        </p:tgtEl>
                                        <p:attrNameLst>
                                          <p:attrName>style.visibility</p:attrName>
                                        </p:attrNameLst>
                                      </p:cBhvr>
                                      <p:to>
                                        <p:strVal val="hidden"/>
                                      </p:to>
                                    </p:set>
                                  </p:childTnLst>
                                </p:cTn>
                              </p:par>
                              <p:par>
                                <p:cTn id="132" presetID="2" presetClass="entr" presetSubtype="2" fill="hold" grpId="0" nodeType="withEffect">
                                  <p:stCondLst>
                                    <p:cond delay="0"/>
                                  </p:stCondLst>
                                  <p:childTnLst>
                                    <p:set>
                                      <p:cBhvr>
                                        <p:cTn id="133" dur="1" fill="hold">
                                          <p:stCondLst>
                                            <p:cond delay="0"/>
                                          </p:stCondLst>
                                        </p:cTn>
                                        <p:tgtEl>
                                          <p:spTgt spid="246"/>
                                        </p:tgtEl>
                                        <p:attrNameLst>
                                          <p:attrName>style.visibility</p:attrName>
                                        </p:attrNameLst>
                                      </p:cBhvr>
                                      <p:to>
                                        <p:strVal val="visible"/>
                                      </p:to>
                                    </p:set>
                                    <p:anim calcmode="lin" valueType="num">
                                      <p:cBhvr additive="base">
                                        <p:cTn id="134" dur="3000" fill="hold"/>
                                        <p:tgtEl>
                                          <p:spTgt spid="246"/>
                                        </p:tgtEl>
                                        <p:attrNameLst>
                                          <p:attrName>ppt_x</p:attrName>
                                        </p:attrNameLst>
                                      </p:cBhvr>
                                      <p:tavLst>
                                        <p:tav tm="0">
                                          <p:val>
                                            <p:strVal val="1+#ppt_w/2"/>
                                          </p:val>
                                        </p:tav>
                                        <p:tav tm="100000">
                                          <p:val>
                                            <p:strVal val="#ppt_x"/>
                                          </p:val>
                                        </p:tav>
                                      </p:tavLst>
                                    </p:anim>
                                    <p:anim calcmode="lin" valueType="num">
                                      <p:cBhvr additive="base">
                                        <p:cTn id="135" dur="3000" fill="hold"/>
                                        <p:tgtEl>
                                          <p:spTgt spid="246"/>
                                        </p:tgtEl>
                                        <p:attrNameLst>
                                          <p:attrName>ppt_y</p:attrName>
                                        </p:attrNameLst>
                                      </p:cBhvr>
                                      <p:tavLst>
                                        <p:tav tm="0">
                                          <p:val>
                                            <p:strVal val="#ppt_y"/>
                                          </p:val>
                                        </p:tav>
                                        <p:tav tm="100000">
                                          <p:val>
                                            <p:strVal val="#ppt_y"/>
                                          </p:val>
                                        </p:tav>
                                      </p:tavLst>
                                    </p:anim>
                                  </p:childTnLst>
                                </p:cTn>
                              </p:par>
                              <p:par>
                                <p:cTn id="136" presetID="3" presetClass="entr" presetSubtype="5" fill="hold" grpId="1" nodeType="withEffect">
                                  <p:stCondLst>
                                    <p:cond delay="0"/>
                                  </p:stCondLst>
                                  <p:childTnLst>
                                    <p:set>
                                      <p:cBhvr>
                                        <p:cTn id="137" dur="1" fill="hold">
                                          <p:stCondLst>
                                            <p:cond delay="0"/>
                                          </p:stCondLst>
                                        </p:cTn>
                                        <p:tgtEl>
                                          <p:spTgt spid="246"/>
                                        </p:tgtEl>
                                        <p:attrNameLst>
                                          <p:attrName>style.visibility</p:attrName>
                                        </p:attrNameLst>
                                      </p:cBhvr>
                                      <p:to>
                                        <p:strVal val="visible"/>
                                      </p:to>
                                    </p:set>
                                    <p:animEffect transition="in" filter="blinds(vertical)">
                                      <p:cBhvr>
                                        <p:cTn id="138" dur="4000"/>
                                        <p:tgtEl>
                                          <p:spTgt spid="246"/>
                                        </p:tgtEl>
                                      </p:cBhvr>
                                    </p:animEffect>
                                  </p:childTnLst>
                                </p:cTn>
                              </p:par>
                              <p:par>
                                <p:cTn id="139" presetID="2" presetClass="exit" presetSubtype="8" fill="hold" grpId="2" nodeType="withEffect">
                                  <p:stCondLst>
                                    <p:cond delay="0"/>
                                  </p:stCondLst>
                                  <p:childTnLst>
                                    <p:anim calcmode="lin" valueType="num">
                                      <p:cBhvr additive="base">
                                        <p:cTn id="140" dur="3000"/>
                                        <p:tgtEl>
                                          <p:spTgt spid="246"/>
                                        </p:tgtEl>
                                        <p:attrNameLst>
                                          <p:attrName>ppt_x</p:attrName>
                                        </p:attrNameLst>
                                      </p:cBhvr>
                                      <p:tavLst>
                                        <p:tav tm="0">
                                          <p:val>
                                            <p:strVal val="ppt_x"/>
                                          </p:val>
                                        </p:tav>
                                        <p:tav tm="100000">
                                          <p:val>
                                            <p:strVal val="0-ppt_w/2"/>
                                          </p:val>
                                        </p:tav>
                                      </p:tavLst>
                                    </p:anim>
                                    <p:anim calcmode="lin" valueType="num">
                                      <p:cBhvr additive="base">
                                        <p:cTn id="141" dur="3000"/>
                                        <p:tgtEl>
                                          <p:spTgt spid="246"/>
                                        </p:tgtEl>
                                        <p:attrNameLst>
                                          <p:attrName>ppt_y</p:attrName>
                                        </p:attrNameLst>
                                      </p:cBhvr>
                                      <p:tavLst>
                                        <p:tav tm="0">
                                          <p:val>
                                            <p:strVal val="ppt_y"/>
                                          </p:val>
                                        </p:tav>
                                        <p:tav tm="100000">
                                          <p:val>
                                            <p:strVal val="ppt_y"/>
                                          </p:val>
                                        </p:tav>
                                      </p:tavLst>
                                    </p:anim>
                                    <p:set>
                                      <p:cBhvr>
                                        <p:cTn id="142" dur="1" fill="hold">
                                          <p:stCondLst>
                                            <p:cond delay="2999"/>
                                          </p:stCondLst>
                                        </p:cTn>
                                        <p:tgtEl>
                                          <p:spTgt spid="246"/>
                                        </p:tgtEl>
                                        <p:attrNameLst>
                                          <p:attrName>style.visibility</p:attrName>
                                        </p:attrNameLst>
                                      </p:cBhvr>
                                      <p:to>
                                        <p:strVal val="hidden"/>
                                      </p:to>
                                    </p:set>
                                  </p:childTnLst>
                                </p:cTn>
                              </p:par>
                              <p:par>
                                <p:cTn id="143" presetID="2" presetClass="entr" presetSubtype="2" fill="hold" grpId="0" nodeType="withEffect">
                                  <p:stCondLst>
                                    <p:cond delay="0"/>
                                  </p:stCondLst>
                                  <p:childTnLst>
                                    <p:set>
                                      <p:cBhvr>
                                        <p:cTn id="144" dur="1" fill="hold">
                                          <p:stCondLst>
                                            <p:cond delay="0"/>
                                          </p:stCondLst>
                                        </p:cTn>
                                        <p:tgtEl>
                                          <p:spTgt spid="245"/>
                                        </p:tgtEl>
                                        <p:attrNameLst>
                                          <p:attrName>style.visibility</p:attrName>
                                        </p:attrNameLst>
                                      </p:cBhvr>
                                      <p:to>
                                        <p:strVal val="visible"/>
                                      </p:to>
                                    </p:set>
                                    <p:anim calcmode="lin" valueType="num">
                                      <p:cBhvr additive="base">
                                        <p:cTn id="145" dur="3000" fill="hold"/>
                                        <p:tgtEl>
                                          <p:spTgt spid="245"/>
                                        </p:tgtEl>
                                        <p:attrNameLst>
                                          <p:attrName>ppt_x</p:attrName>
                                        </p:attrNameLst>
                                      </p:cBhvr>
                                      <p:tavLst>
                                        <p:tav tm="0">
                                          <p:val>
                                            <p:strVal val="1+#ppt_w/2"/>
                                          </p:val>
                                        </p:tav>
                                        <p:tav tm="100000">
                                          <p:val>
                                            <p:strVal val="#ppt_x"/>
                                          </p:val>
                                        </p:tav>
                                      </p:tavLst>
                                    </p:anim>
                                    <p:anim calcmode="lin" valueType="num">
                                      <p:cBhvr additive="base">
                                        <p:cTn id="146" dur="3000" fill="hold"/>
                                        <p:tgtEl>
                                          <p:spTgt spid="245"/>
                                        </p:tgtEl>
                                        <p:attrNameLst>
                                          <p:attrName>ppt_y</p:attrName>
                                        </p:attrNameLst>
                                      </p:cBhvr>
                                      <p:tavLst>
                                        <p:tav tm="0">
                                          <p:val>
                                            <p:strVal val="#ppt_y"/>
                                          </p:val>
                                        </p:tav>
                                        <p:tav tm="100000">
                                          <p:val>
                                            <p:strVal val="#ppt_y"/>
                                          </p:val>
                                        </p:tav>
                                      </p:tavLst>
                                    </p:anim>
                                  </p:childTnLst>
                                </p:cTn>
                              </p:par>
                              <p:par>
                                <p:cTn id="147" presetID="3" presetClass="entr" presetSubtype="5" fill="hold" grpId="1" nodeType="withEffect">
                                  <p:stCondLst>
                                    <p:cond delay="0"/>
                                  </p:stCondLst>
                                  <p:childTnLst>
                                    <p:set>
                                      <p:cBhvr>
                                        <p:cTn id="148" dur="1" fill="hold">
                                          <p:stCondLst>
                                            <p:cond delay="0"/>
                                          </p:stCondLst>
                                        </p:cTn>
                                        <p:tgtEl>
                                          <p:spTgt spid="245"/>
                                        </p:tgtEl>
                                        <p:attrNameLst>
                                          <p:attrName>style.visibility</p:attrName>
                                        </p:attrNameLst>
                                      </p:cBhvr>
                                      <p:to>
                                        <p:strVal val="visible"/>
                                      </p:to>
                                    </p:set>
                                    <p:animEffect transition="in" filter="blinds(vertical)">
                                      <p:cBhvr>
                                        <p:cTn id="149" dur="4000"/>
                                        <p:tgtEl>
                                          <p:spTgt spid="245"/>
                                        </p:tgtEl>
                                      </p:cBhvr>
                                    </p:animEffect>
                                  </p:childTnLst>
                                </p:cTn>
                              </p:par>
                              <p:par>
                                <p:cTn id="150" presetID="2" presetClass="exit" presetSubtype="8" fill="hold" grpId="2" nodeType="withEffect">
                                  <p:stCondLst>
                                    <p:cond delay="0"/>
                                  </p:stCondLst>
                                  <p:childTnLst>
                                    <p:anim calcmode="lin" valueType="num">
                                      <p:cBhvr additive="base">
                                        <p:cTn id="151" dur="3000"/>
                                        <p:tgtEl>
                                          <p:spTgt spid="245"/>
                                        </p:tgtEl>
                                        <p:attrNameLst>
                                          <p:attrName>ppt_x</p:attrName>
                                        </p:attrNameLst>
                                      </p:cBhvr>
                                      <p:tavLst>
                                        <p:tav tm="0">
                                          <p:val>
                                            <p:strVal val="ppt_x"/>
                                          </p:val>
                                        </p:tav>
                                        <p:tav tm="100000">
                                          <p:val>
                                            <p:strVal val="0-ppt_w/2"/>
                                          </p:val>
                                        </p:tav>
                                      </p:tavLst>
                                    </p:anim>
                                    <p:anim calcmode="lin" valueType="num">
                                      <p:cBhvr additive="base">
                                        <p:cTn id="152" dur="3000"/>
                                        <p:tgtEl>
                                          <p:spTgt spid="245"/>
                                        </p:tgtEl>
                                        <p:attrNameLst>
                                          <p:attrName>ppt_y</p:attrName>
                                        </p:attrNameLst>
                                      </p:cBhvr>
                                      <p:tavLst>
                                        <p:tav tm="0">
                                          <p:val>
                                            <p:strVal val="ppt_y"/>
                                          </p:val>
                                        </p:tav>
                                        <p:tav tm="100000">
                                          <p:val>
                                            <p:strVal val="ppt_y"/>
                                          </p:val>
                                        </p:tav>
                                      </p:tavLst>
                                    </p:anim>
                                    <p:set>
                                      <p:cBhvr>
                                        <p:cTn id="153" dur="1" fill="hold">
                                          <p:stCondLst>
                                            <p:cond delay="2999"/>
                                          </p:stCondLst>
                                        </p:cTn>
                                        <p:tgtEl>
                                          <p:spTgt spid="245"/>
                                        </p:tgtEl>
                                        <p:attrNameLst>
                                          <p:attrName>style.visibility</p:attrName>
                                        </p:attrNameLst>
                                      </p:cBhvr>
                                      <p:to>
                                        <p:strVal val="hidden"/>
                                      </p:to>
                                    </p:set>
                                  </p:childTnLst>
                                </p:cTn>
                              </p:par>
                              <p:par>
                                <p:cTn id="154" presetID="2" presetClass="entr" presetSubtype="2" fill="hold" grpId="0" nodeType="withEffect">
                                  <p:stCondLst>
                                    <p:cond delay="0"/>
                                  </p:stCondLst>
                                  <p:childTnLst>
                                    <p:set>
                                      <p:cBhvr>
                                        <p:cTn id="155" dur="1" fill="hold">
                                          <p:stCondLst>
                                            <p:cond delay="0"/>
                                          </p:stCondLst>
                                        </p:cTn>
                                        <p:tgtEl>
                                          <p:spTgt spid="244"/>
                                        </p:tgtEl>
                                        <p:attrNameLst>
                                          <p:attrName>style.visibility</p:attrName>
                                        </p:attrNameLst>
                                      </p:cBhvr>
                                      <p:to>
                                        <p:strVal val="visible"/>
                                      </p:to>
                                    </p:set>
                                    <p:anim calcmode="lin" valueType="num">
                                      <p:cBhvr additive="base">
                                        <p:cTn id="156" dur="3000" fill="hold"/>
                                        <p:tgtEl>
                                          <p:spTgt spid="244"/>
                                        </p:tgtEl>
                                        <p:attrNameLst>
                                          <p:attrName>ppt_x</p:attrName>
                                        </p:attrNameLst>
                                      </p:cBhvr>
                                      <p:tavLst>
                                        <p:tav tm="0">
                                          <p:val>
                                            <p:strVal val="1+#ppt_w/2"/>
                                          </p:val>
                                        </p:tav>
                                        <p:tav tm="100000">
                                          <p:val>
                                            <p:strVal val="#ppt_x"/>
                                          </p:val>
                                        </p:tav>
                                      </p:tavLst>
                                    </p:anim>
                                    <p:anim calcmode="lin" valueType="num">
                                      <p:cBhvr additive="base">
                                        <p:cTn id="157" dur="3000" fill="hold"/>
                                        <p:tgtEl>
                                          <p:spTgt spid="244"/>
                                        </p:tgtEl>
                                        <p:attrNameLst>
                                          <p:attrName>ppt_y</p:attrName>
                                        </p:attrNameLst>
                                      </p:cBhvr>
                                      <p:tavLst>
                                        <p:tav tm="0">
                                          <p:val>
                                            <p:strVal val="#ppt_y"/>
                                          </p:val>
                                        </p:tav>
                                        <p:tav tm="100000">
                                          <p:val>
                                            <p:strVal val="#ppt_y"/>
                                          </p:val>
                                        </p:tav>
                                      </p:tavLst>
                                    </p:anim>
                                  </p:childTnLst>
                                </p:cTn>
                              </p:par>
                              <p:par>
                                <p:cTn id="158" presetID="3" presetClass="entr" presetSubtype="5" fill="hold" grpId="1" nodeType="withEffect">
                                  <p:stCondLst>
                                    <p:cond delay="0"/>
                                  </p:stCondLst>
                                  <p:childTnLst>
                                    <p:set>
                                      <p:cBhvr>
                                        <p:cTn id="159" dur="1" fill="hold">
                                          <p:stCondLst>
                                            <p:cond delay="0"/>
                                          </p:stCondLst>
                                        </p:cTn>
                                        <p:tgtEl>
                                          <p:spTgt spid="244"/>
                                        </p:tgtEl>
                                        <p:attrNameLst>
                                          <p:attrName>style.visibility</p:attrName>
                                        </p:attrNameLst>
                                      </p:cBhvr>
                                      <p:to>
                                        <p:strVal val="visible"/>
                                      </p:to>
                                    </p:set>
                                    <p:animEffect transition="in" filter="blinds(vertical)">
                                      <p:cBhvr>
                                        <p:cTn id="160" dur="4000"/>
                                        <p:tgtEl>
                                          <p:spTgt spid="244"/>
                                        </p:tgtEl>
                                      </p:cBhvr>
                                    </p:animEffect>
                                  </p:childTnLst>
                                </p:cTn>
                              </p:par>
                              <p:par>
                                <p:cTn id="161" presetID="2" presetClass="exit" presetSubtype="8" fill="hold" grpId="2" nodeType="withEffect">
                                  <p:stCondLst>
                                    <p:cond delay="0"/>
                                  </p:stCondLst>
                                  <p:childTnLst>
                                    <p:anim calcmode="lin" valueType="num">
                                      <p:cBhvr additive="base">
                                        <p:cTn id="162" dur="3000"/>
                                        <p:tgtEl>
                                          <p:spTgt spid="244"/>
                                        </p:tgtEl>
                                        <p:attrNameLst>
                                          <p:attrName>ppt_x</p:attrName>
                                        </p:attrNameLst>
                                      </p:cBhvr>
                                      <p:tavLst>
                                        <p:tav tm="0">
                                          <p:val>
                                            <p:strVal val="ppt_x"/>
                                          </p:val>
                                        </p:tav>
                                        <p:tav tm="100000">
                                          <p:val>
                                            <p:strVal val="0-ppt_w/2"/>
                                          </p:val>
                                        </p:tav>
                                      </p:tavLst>
                                    </p:anim>
                                    <p:anim calcmode="lin" valueType="num">
                                      <p:cBhvr additive="base">
                                        <p:cTn id="163" dur="3000"/>
                                        <p:tgtEl>
                                          <p:spTgt spid="244"/>
                                        </p:tgtEl>
                                        <p:attrNameLst>
                                          <p:attrName>ppt_y</p:attrName>
                                        </p:attrNameLst>
                                      </p:cBhvr>
                                      <p:tavLst>
                                        <p:tav tm="0">
                                          <p:val>
                                            <p:strVal val="ppt_y"/>
                                          </p:val>
                                        </p:tav>
                                        <p:tav tm="100000">
                                          <p:val>
                                            <p:strVal val="ppt_y"/>
                                          </p:val>
                                        </p:tav>
                                      </p:tavLst>
                                    </p:anim>
                                    <p:set>
                                      <p:cBhvr>
                                        <p:cTn id="164" dur="1" fill="hold">
                                          <p:stCondLst>
                                            <p:cond delay="2999"/>
                                          </p:stCondLst>
                                        </p:cTn>
                                        <p:tgtEl>
                                          <p:spTgt spid="244"/>
                                        </p:tgtEl>
                                        <p:attrNameLst>
                                          <p:attrName>style.visibility</p:attrName>
                                        </p:attrNameLst>
                                      </p:cBhvr>
                                      <p:to>
                                        <p:strVal val="hidden"/>
                                      </p:to>
                                    </p:set>
                                  </p:childTnLst>
                                </p:cTn>
                              </p:par>
                              <p:par>
                                <p:cTn id="165" presetID="2" presetClass="entr" presetSubtype="2" fill="hold" grpId="0" nodeType="withEffect">
                                  <p:stCondLst>
                                    <p:cond delay="0"/>
                                  </p:stCondLst>
                                  <p:childTnLst>
                                    <p:set>
                                      <p:cBhvr>
                                        <p:cTn id="166" dur="1" fill="hold">
                                          <p:stCondLst>
                                            <p:cond delay="0"/>
                                          </p:stCondLst>
                                        </p:cTn>
                                        <p:tgtEl>
                                          <p:spTgt spid="243"/>
                                        </p:tgtEl>
                                        <p:attrNameLst>
                                          <p:attrName>style.visibility</p:attrName>
                                        </p:attrNameLst>
                                      </p:cBhvr>
                                      <p:to>
                                        <p:strVal val="visible"/>
                                      </p:to>
                                    </p:set>
                                    <p:anim calcmode="lin" valueType="num">
                                      <p:cBhvr additive="base">
                                        <p:cTn id="167" dur="3000" fill="hold"/>
                                        <p:tgtEl>
                                          <p:spTgt spid="243"/>
                                        </p:tgtEl>
                                        <p:attrNameLst>
                                          <p:attrName>ppt_x</p:attrName>
                                        </p:attrNameLst>
                                      </p:cBhvr>
                                      <p:tavLst>
                                        <p:tav tm="0">
                                          <p:val>
                                            <p:strVal val="1+#ppt_w/2"/>
                                          </p:val>
                                        </p:tav>
                                        <p:tav tm="100000">
                                          <p:val>
                                            <p:strVal val="#ppt_x"/>
                                          </p:val>
                                        </p:tav>
                                      </p:tavLst>
                                    </p:anim>
                                    <p:anim calcmode="lin" valueType="num">
                                      <p:cBhvr additive="base">
                                        <p:cTn id="168" dur="3000" fill="hold"/>
                                        <p:tgtEl>
                                          <p:spTgt spid="243"/>
                                        </p:tgtEl>
                                        <p:attrNameLst>
                                          <p:attrName>ppt_y</p:attrName>
                                        </p:attrNameLst>
                                      </p:cBhvr>
                                      <p:tavLst>
                                        <p:tav tm="0">
                                          <p:val>
                                            <p:strVal val="#ppt_y"/>
                                          </p:val>
                                        </p:tav>
                                        <p:tav tm="100000">
                                          <p:val>
                                            <p:strVal val="#ppt_y"/>
                                          </p:val>
                                        </p:tav>
                                      </p:tavLst>
                                    </p:anim>
                                  </p:childTnLst>
                                </p:cTn>
                              </p:par>
                              <p:par>
                                <p:cTn id="169" presetID="3" presetClass="entr" presetSubtype="5" fill="hold" grpId="1" nodeType="withEffect">
                                  <p:stCondLst>
                                    <p:cond delay="0"/>
                                  </p:stCondLst>
                                  <p:childTnLst>
                                    <p:set>
                                      <p:cBhvr>
                                        <p:cTn id="170" dur="1" fill="hold">
                                          <p:stCondLst>
                                            <p:cond delay="0"/>
                                          </p:stCondLst>
                                        </p:cTn>
                                        <p:tgtEl>
                                          <p:spTgt spid="243"/>
                                        </p:tgtEl>
                                        <p:attrNameLst>
                                          <p:attrName>style.visibility</p:attrName>
                                        </p:attrNameLst>
                                      </p:cBhvr>
                                      <p:to>
                                        <p:strVal val="visible"/>
                                      </p:to>
                                    </p:set>
                                    <p:animEffect transition="in" filter="blinds(vertical)">
                                      <p:cBhvr>
                                        <p:cTn id="171" dur="4000"/>
                                        <p:tgtEl>
                                          <p:spTgt spid="243"/>
                                        </p:tgtEl>
                                      </p:cBhvr>
                                    </p:animEffect>
                                  </p:childTnLst>
                                </p:cTn>
                              </p:par>
                              <p:par>
                                <p:cTn id="172" presetID="2" presetClass="exit" presetSubtype="8" fill="hold" grpId="2" nodeType="withEffect">
                                  <p:stCondLst>
                                    <p:cond delay="0"/>
                                  </p:stCondLst>
                                  <p:childTnLst>
                                    <p:anim calcmode="lin" valueType="num">
                                      <p:cBhvr additive="base">
                                        <p:cTn id="173" dur="3000"/>
                                        <p:tgtEl>
                                          <p:spTgt spid="243"/>
                                        </p:tgtEl>
                                        <p:attrNameLst>
                                          <p:attrName>ppt_x</p:attrName>
                                        </p:attrNameLst>
                                      </p:cBhvr>
                                      <p:tavLst>
                                        <p:tav tm="0">
                                          <p:val>
                                            <p:strVal val="ppt_x"/>
                                          </p:val>
                                        </p:tav>
                                        <p:tav tm="100000">
                                          <p:val>
                                            <p:strVal val="0-ppt_w/2"/>
                                          </p:val>
                                        </p:tav>
                                      </p:tavLst>
                                    </p:anim>
                                    <p:anim calcmode="lin" valueType="num">
                                      <p:cBhvr additive="base">
                                        <p:cTn id="174" dur="3000"/>
                                        <p:tgtEl>
                                          <p:spTgt spid="243"/>
                                        </p:tgtEl>
                                        <p:attrNameLst>
                                          <p:attrName>ppt_y</p:attrName>
                                        </p:attrNameLst>
                                      </p:cBhvr>
                                      <p:tavLst>
                                        <p:tav tm="0">
                                          <p:val>
                                            <p:strVal val="ppt_y"/>
                                          </p:val>
                                        </p:tav>
                                        <p:tav tm="100000">
                                          <p:val>
                                            <p:strVal val="ppt_y"/>
                                          </p:val>
                                        </p:tav>
                                      </p:tavLst>
                                    </p:anim>
                                    <p:set>
                                      <p:cBhvr>
                                        <p:cTn id="175" dur="1" fill="hold">
                                          <p:stCondLst>
                                            <p:cond delay="2999"/>
                                          </p:stCondLst>
                                        </p:cTn>
                                        <p:tgtEl>
                                          <p:spTgt spid="243"/>
                                        </p:tgtEl>
                                        <p:attrNameLst>
                                          <p:attrName>style.visibility</p:attrName>
                                        </p:attrNameLst>
                                      </p:cBhvr>
                                      <p:to>
                                        <p:strVal val="hidden"/>
                                      </p:to>
                                    </p:set>
                                  </p:childTnLst>
                                </p:cTn>
                              </p:par>
                              <p:par>
                                <p:cTn id="176" presetID="2" presetClass="entr" presetSubtype="2" fill="hold" grpId="0" nodeType="withEffect">
                                  <p:stCondLst>
                                    <p:cond delay="0"/>
                                  </p:stCondLst>
                                  <p:childTnLst>
                                    <p:set>
                                      <p:cBhvr>
                                        <p:cTn id="177" dur="1" fill="hold">
                                          <p:stCondLst>
                                            <p:cond delay="0"/>
                                          </p:stCondLst>
                                        </p:cTn>
                                        <p:tgtEl>
                                          <p:spTgt spid="242"/>
                                        </p:tgtEl>
                                        <p:attrNameLst>
                                          <p:attrName>style.visibility</p:attrName>
                                        </p:attrNameLst>
                                      </p:cBhvr>
                                      <p:to>
                                        <p:strVal val="visible"/>
                                      </p:to>
                                    </p:set>
                                    <p:anim calcmode="lin" valueType="num">
                                      <p:cBhvr additive="base">
                                        <p:cTn id="178" dur="3000" fill="hold"/>
                                        <p:tgtEl>
                                          <p:spTgt spid="242"/>
                                        </p:tgtEl>
                                        <p:attrNameLst>
                                          <p:attrName>ppt_x</p:attrName>
                                        </p:attrNameLst>
                                      </p:cBhvr>
                                      <p:tavLst>
                                        <p:tav tm="0">
                                          <p:val>
                                            <p:strVal val="1+#ppt_w/2"/>
                                          </p:val>
                                        </p:tav>
                                        <p:tav tm="100000">
                                          <p:val>
                                            <p:strVal val="#ppt_x"/>
                                          </p:val>
                                        </p:tav>
                                      </p:tavLst>
                                    </p:anim>
                                    <p:anim calcmode="lin" valueType="num">
                                      <p:cBhvr additive="base">
                                        <p:cTn id="179" dur="3000" fill="hold"/>
                                        <p:tgtEl>
                                          <p:spTgt spid="242"/>
                                        </p:tgtEl>
                                        <p:attrNameLst>
                                          <p:attrName>ppt_y</p:attrName>
                                        </p:attrNameLst>
                                      </p:cBhvr>
                                      <p:tavLst>
                                        <p:tav tm="0">
                                          <p:val>
                                            <p:strVal val="#ppt_y"/>
                                          </p:val>
                                        </p:tav>
                                        <p:tav tm="100000">
                                          <p:val>
                                            <p:strVal val="#ppt_y"/>
                                          </p:val>
                                        </p:tav>
                                      </p:tavLst>
                                    </p:anim>
                                  </p:childTnLst>
                                </p:cTn>
                              </p:par>
                              <p:par>
                                <p:cTn id="180" presetID="3" presetClass="entr" presetSubtype="5" fill="hold" grpId="1" nodeType="withEffect">
                                  <p:stCondLst>
                                    <p:cond delay="0"/>
                                  </p:stCondLst>
                                  <p:childTnLst>
                                    <p:set>
                                      <p:cBhvr>
                                        <p:cTn id="181" dur="1" fill="hold">
                                          <p:stCondLst>
                                            <p:cond delay="0"/>
                                          </p:stCondLst>
                                        </p:cTn>
                                        <p:tgtEl>
                                          <p:spTgt spid="242"/>
                                        </p:tgtEl>
                                        <p:attrNameLst>
                                          <p:attrName>style.visibility</p:attrName>
                                        </p:attrNameLst>
                                      </p:cBhvr>
                                      <p:to>
                                        <p:strVal val="visible"/>
                                      </p:to>
                                    </p:set>
                                    <p:animEffect transition="in" filter="blinds(vertical)">
                                      <p:cBhvr>
                                        <p:cTn id="182" dur="4000"/>
                                        <p:tgtEl>
                                          <p:spTgt spid="242"/>
                                        </p:tgtEl>
                                      </p:cBhvr>
                                    </p:animEffect>
                                  </p:childTnLst>
                                </p:cTn>
                              </p:par>
                              <p:par>
                                <p:cTn id="183" presetID="2" presetClass="exit" presetSubtype="8" fill="hold" grpId="2" nodeType="withEffect">
                                  <p:stCondLst>
                                    <p:cond delay="0"/>
                                  </p:stCondLst>
                                  <p:childTnLst>
                                    <p:anim calcmode="lin" valueType="num">
                                      <p:cBhvr additive="base">
                                        <p:cTn id="184" dur="3000"/>
                                        <p:tgtEl>
                                          <p:spTgt spid="242"/>
                                        </p:tgtEl>
                                        <p:attrNameLst>
                                          <p:attrName>ppt_x</p:attrName>
                                        </p:attrNameLst>
                                      </p:cBhvr>
                                      <p:tavLst>
                                        <p:tav tm="0">
                                          <p:val>
                                            <p:strVal val="ppt_x"/>
                                          </p:val>
                                        </p:tav>
                                        <p:tav tm="100000">
                                          <p:val>
                                            <p:strVal val="0-ppt_w/2"/>
                                          </p:val>
                                        </p:tav>
                                      </p:tavLst>
                                    </p:anim>
                                    <p:anim calcmode="lin" valueType="num">
                                      <p:cBhvr additive="base">
                                        <p:cTn id="185" dur="3000"/>
                                        <p:tgtEl>
                                          <p:spTgt spid="242"/>
                                        </p:tgtEl>
                                        <p:attrNameLst>
                                          <p:attrName>ppt_y</p:attrName>
                                        </p:attrNameLst>
                                      </p:cBhvr>
                                      <p:tavLst>
                                        <p:tav tm="0">
                                          <p:val>
                                            <p:strVal val="ppt_y"/>
                                          </p:val>
                                        </p:tav>
                                        <p:tav tm="100000">
                                          <p:val>
                                            <p:strVal val="ppt_y"/>
                                          </p:val>
                                        </p:tav>
                                      </p:tavLst>
                                    </p:anim>
                                    <p:set>
                                      <p:cBhvr>
                                        <p:cTn id="186" dur="1" fill="hold">
                                          <p:stCondLst>
                                            <p:cond delay="2999"/>
                                          </p:stCondLst>
                                        </p:cTn>
                                        <p:tgtEl>
                                          <p:spTgt spid="242"/>
                                        </p:tgtEl>
                                        <p:attrNameLst>
                                          <p:attrName>style.visibility</p:attrName>
                                        </p:attrNameLst>
                                      </p:cBhvr>
                                      <p:to>
                                        <p:strVal val="hidden"/>
                                      </p:to>
                                    </p:set>
                                  </p:childTnLst>
                                </p:cTn>
                              </p:par>
                              <p:par>
                                <p:cTn id="187" presetID="2" presetClass="entr" presetSubtype="2" fill="hold" grpId="0" nodeType="withEffect">
                                  <p:stCondLst>
                                    <p:cond delay="0"/>
                                  </p:stCondLst>
                                  <p:childTnLst>
                                    <p:set>
                                      <p:cBhvr>
                                        <p:cTn id="188" dur="1" fill="hold">
                                          <p:stCondLst>
                                            <p:cond delay="0"/>
                                          </p:stCondLst>
                                        </p:cTn>
                                        <p:tgtEl>
                                          <p:spTgt spid="250"/>
                                        </p:tgtEl>
                                        <p:attrNameLst>
                                          <p:attrName>style.visibility</p:attrName>
                                        </p:attrNameLst>
                                      </p:cBhvr>
                                      <p:to>
                                        <p:strVal val="visible"/>
                                      </p:to>
                                    </p:set>
                                    <p:anim calcmode="lin" valueType="num">
                                      <p:cBhvr additive="base">
                                        <p:cTn id="189" dur="3000" fill="hold"/>
                                        <p:tgtEl>
                                          <p:spTgt spid="250"/>
                                        </p:tgtEl>
                                        <p:attrNameLst>
                                          <p:attrName>ppt_x</p:attrName>
                                        </p:attrNameLst>
                                      </p:cBhvr>
                                      <p:tavLst>
                                        <p:tav tm="0">
                                          <p:val>
                                            <p:strVal val="1+#ppt_w/2"/>
                                          </p:val>
                                        </p:tav>
                                        <p:tav tm="100000">
                                          <p:val>
                                            <p:strVal val="#ppt_x"/>
                                          </p:val>
                                        </p:tav>
                                      </p:tavLst>
                                    </p:anim>
                                    <p:anim calcmode="lin" valueType="num">
                                      <p:cBhvr additive="base">
                                        <p:cTn id="190" dur="3000" fill="hold"/>
                                        <p:tgtEl>
                                          <p:spTgt spid="250"/>
                                        </p:tgtEl>
                                        <p:attrNameLst>
                                          <p:attrName>ppt_y</p:attrName>
                                        </p:attrNameLst>
                                      </p:cBhvr>
                                      <p:tavLst>
                                        <p:tav tm="0">
                                          <p:val>
                                            <p:strVal val="#ppt_y"/>
                                          </p:val>
                                        </p:tav>
                                        <p:tav tm="100000">
                                          <p:val>
                                            <p:strVal val="#ppt_y"/>
                                          </p:val>
                                        </p:tav>
                                      </p:tavLst>
                                    </p:anim>
                                  </p:childTnLst>
                                </p:cTn>
                              </p:par>
                              <p:par>
                                <p:cTn id="191" presetID="3" presetClass="entr" presetSubtype="5" fill="hold" grpId="1" nodeType="withEffect">
                                  <p:stCondLst>
                                    <p:cond delay="0"/>
                                  </p:stCondLst>
                                  <p:childTnLst>
                                    <p:set>
                                      <p:cBhvr>
                                        <p:cTn id="192" dur="1" fill="hold">
                                          <p:stCondLst>
                                            <p:cond delay="0"/>
                                          </p:stCondLst>
                                        </p:cTn>
                                        <p:tgtEl>
                                          <p:spTgt spid="250"/>
                                        </p:tgtEl>
                                        <p:attrNameLst>
                                          <p:attrName>style.visibility</p:attrName>
                                        </p:attrNameLst>
                                      </p:cBhvr>
                                      <p:to>
                                        <p:strVal val="visible"/>
                                      </p:to>
                                    </p:set>
                                    <p:animEffect transition="in" filter="blinds(vertical)">
                                      <p:cBhvr>
                                        <p:cTn id="193" dur="4000"/>
                                        <p:tgtEl>
                                          <p:spTgt spid="250"/>
                                        </p:tgtEl>
                                      </p:cBhvr>
                                    </p:animEffect>
                                  </p:childTnLst>
                                </p:cTn>
                              </p:par>
                              <p:par>
                                <p:cTn id="194" presetID="2" presetClass="exit" presetSubtype="2" fill="hold" grpId="2" nodeType="withEffect">
                                  <p:stCondLst>
                                    <p:cond delay="0"/>
                                  </p:stCondLst>
                                  <p:childTnLst>
                                    <p:anim calcmode="lin" valueType="num">
                                      <p:cBhvr additive="base">
                                        <p:cTn id="195" dur="3000"/>
                                        <p:tgtEl>
                                          <p:spTgt spid="250"/>
                                        </p:tgtEl>
                                        <p:attrNameLst>
                                          <p:attrName>ppt_x</p:attrName>
                                        </p:attrNameLst>
                                      </p:cBhvr>
                                      <p:tavLst>
                                        <p:tav tm="0">
                                          <p:val>
                                            <p:strVal val="ppt_x"/>
                                          </p:val>
                                        </p:tav>
                                        <p:tav tm="100000">
                                          <p:val>
                                            <p:strVal val="1+ppt_w/2"/>
                                          </p:val>
                                        </p:tav>
                                      </p:tavLst>
                                    </p:anim>
                                    <p:anim calcmode="lin" valueType="num">
                                      <p:cBhvr additive="base">
                                        <p:cTn id="196" dur="3000"/>
                                        <p:tgtEl>
                                          <p:spTgt spid="250"/>
                                        </p:tgtEl>
                                        <p:attrNameLst>
                                          <p:attrName>ppt_y</p:attrName>
                                        </p:attrNameLst>
                                      </p:cBhvr>
                                      <p:tavLst>
                                        <p:tav tm="0">
                                          <p:val>
                                            <p:strVal val="ppt_y"/>
                                          </p:val>
                                        </p:tav>
                                        <p:tav tm="100000">
                                          <p:val>
                                            <p:strVal val="ppt_y"/>
                                          </p:val>
                                        </p:tav>
                                      </p:tavLst>
                                    </p:anim>
                                    <p:set>
                                      <p:cBhvr>
                                        <p:cTn id="197" dur="1" fill="hold">
                                          <p:stCondLst>
                                            <p:cond delay="2999"/>
                                          </p:stCondLst>
                                        </p:cTn>
                                        <p:tgtEl>
                                          <p:spTgt spid="250"/>
                                        </p:tgtEl>
                                        <p:attrNameLst>
                                          <p:attrName>style.visibility</p:attrName>
                                        </p:attrNameLst>
                                      </p:cBhvr>
                                      <p:to>
                                        <p:strVal val="hidden"/>
                                      </p:to>
                                    </p:set>
                                  </p:childTnLst>
                                </p:cTn>
                              </p:par>
                              <p:par>
                                <p:cTn id="198" presetID="2" presetClass="entr" presetSubtype="2" fill="hold" grpId="0" nodeType="withEffect">
                                  <p:stCondLst>
                                    <p:cond delay="0"/>
                                  </p:stCondLst>
                                  <p:childTnLst>
                                    <p:set>
                                      <p:cBhvr>
                                        <p:cTn id="199" dur="1" fill="hold">
                                          <p:stCondLst>
                                            <p:cond delay="0"/>
                                          </p:stCondLst>
                                        </p:cTn>
                                        <p:tgtEl>
                                          <p:spTgt spid="252"/>
                                        </p:tgtEl>
                                        <p:attrNameLst>
                                          <p:attrName>style.visibility</p:attrName>
                                        </p:attrNameLst>
                                      </p:cBhvr>
                                      <p:to>
                                        <p:strVal val="visible"/>
                                      </p:to>
                                    </p:set>
                                    <p:anim calcmode="lin" valueType="num">
                                      <p:cBhvr additive="base">
                                        <p:cTn id="200" dur="3000" fill="hold"/>
                                        <p:tgtEl>
                                          <p:spTgt spid="252"/>
                                        </p:tgtEl>
                                        <p:attrNameLst>
                                          <p:attrName>ppt_x</p:attrName>
                                        </p:attrNameLst>
                                      </p:cBhvr>
                                      <p:tavLst>
                                        <p:tav tm="0">
                                          <p:val>
                                            <p:strVal val="1+#ppt_w/2"/>
                                          </p:val>
                                        </p:tav>
                                        <p:tav tm="100000">
                                          <p:val>
                                            <p:strVal val="#ppt_x"/>
                                          </p:val>
                                        </p:tav>
                                      </p:tavLst>
                                    </p:anim>
                                    <p:anim calcmode="lin" valueType="num">
                                      <p:cBhvr additive="base">
                                        <p:cTn id="201" dur="3000" fill="hold"/>
                                        <p:tgtEl>
                                          <p:spTgt spid="252"/>
                                        </p:tgtEl>
                                        <p:attrNameLst>
                                          <p:attrName>ppt_y</p:attrName>
                                        </p:attrNameLst>
                                      </p:cBhvr>
                                      <p:tavLst>
                                        <p:tav tm="0">
                                          <p:val>
                                            <p:strVal val="#ppt_y"/>
                                          </p:val>
                                        </p:tav>
                                        <p:tav tm="100000">
                                          <p:val>
                                            <p:strVal val="#ppt_y"/>
                                          </p:val>
                                        </p:tav>
                                      </p:tavLst>
                                    </p:anim>
                                  </p:childTnLst>
                                </p:cTn>
                              </p:par>
                              <p:par>
                                <p:cTn id="202" presetID="3" presetClass="entr" presetSubtype="5" fill="hold" grpId="1" nodeType="withEffect">
                                  <p:stCondLst>
                                    <p:cond delay="0"/>
                                  </p:stCondLst>
                                  <p:childTnLst>
                                    <p:set>
                                      <p:cBhvr>
                                        <p:cTn id="203" dur="1" fill="hold">
                                          <p:stCondLst>
                                            <p:cond delay="0"/>
                                          </p:stCondLst>
                                        </p:cTn>
                                        <p:tgtEl>
                                          <p:spTgt spid="252"/>
                                        </p:tgtEl>
                                        <p:attrNameLst>
                                          <p:attrName>style.visibility</p:attrName>
                                        </p:attrNameLst>
                                      </p:cBhvr>
                                      <p:to>
                                        <p:strVal val="visible"/>
                                      </p:to>
                                    </p:set>
                                    <p:animEffect transition="in" filter="blinds(vertical)">
                                      <p:cBhvr>
                                        <p:cTn id="204" dur="4000"/>
                                        <p:tgtEl>
                                          <p:spTgt spid="252"/>
                                        </p:tgtEl>
                                      </p:cBhvr>
                                    </p:animEffect>
                                  </p:childTnLst>
                                </p:cTn>
                              </p:par>
                              <p:par>
                                <p:cTn id="205" presetID="2" presetClass="exit" presetSubtype="2" fill="hold" grpId="2" nodeType="withEffect">
                                  <p:stCondLst>
                                    <p:cond delay="0"/>
                                  </p:stCondLst>
                                  <p:childTnLst>
                                    <p:anim calcmode="lin" valueType="num">
                                      <p:cBhvr additive="base">
                                        <p:cTn id="206" dur="3000"/>
                                        <p:tgtEl>
                                          <p:spTgt spid="252"/>
                                        </p:tgtEl>
                                        <p:attrNameLst>
                                          <p:attrName>ppt_x</p:attrName>
                                        </p:attrNameLst>
                                      </p:cBhvr>
                                      <p:tavLst>
                                        <p:tav tm="0">
                                          <p:val>
                                            <p:strVal val="ppt_x"/>
                                          </p:val>
                                        </p:tav>
                                        <p:tav tm="100000">
                                          <p:val>
                                            <p:strVal val="1+ppt_w/2"/>
                                          </p:val>
                                        </p:tav>
                                      </p:tavLst>
                                    </p:anim>
                                    <p:anim calcmode="lin" valueType="num">
                                      <p:cBhvr additive="base">
                                        <p:cTn id="207" dur="3000"/>
                                        <p:tgtEl>
                                          <p:spTgt spid="252"/>
                                        </p:tgtEl>
                                        <p:attrNameLst>
                                          <p:attrName>ppt_y</p:attrName>
                                        </p:attrNameLst>
                                      </p:cBhvr>
                                      <p:tavLst>
                                        <p:tav tm="0">
                                          <p:val>
                                            <p:strVal val="ppt_y"/>
                                          </p:val>
                                        </p:tav>
                                        <p:tav tm="100000">
                                          <p:val>
                                            <p:strVal val="ppt_y"/>
                                          </p:val>
                                        </p:tav>
                                      </p:tavLst>
                                    </p:anim>
                                    <p:set>
                                      <p:cBhvr>
                                        <p:cTn id="208" dur="1" fill="hold">
                                          <p:stCondLst>
                                            <p:cond delay="2999"/>
                                          </p:stCondLst>
                                        </p:cTn>
                                        <p:tgtEl>
                                          <p:spTgt spid="252"/>
                                        </p:tgtEl>
                                        <p:attrNameLst>
                                          <p:attrName>style.visibility</p:attrName>
                                        </p:attrNameLst>
                                      </p:cBhvr>
                                      <p:to>
                                        <p:strVal val="hidden"/>
                                      </p:to>
                                    </p:set>
                                  </p:childTnLst>
                                </p:cTn>
                              </p:par>
                              <p:par>
                                <p:cTn id="209" presetID="2" presetClass="entr" presetSubtype="2" fill="hold" grpId="0" nodeType="withEffect">
                                  <p:stCondLst>
                                    <p:cond delay="0"/>
                                  </p:stCondLst>
                                  <p:childTnLst>
                                    <p:set>
                                      <p:cBhvr>
                                        <p:cTn id="210" dur="1" fill="hold">
                                          <p:stCondLst>
                                            <p:cond delay="0"/>
                                          </p:stCondLst>
                                        </p:cTn>
                                        <p:tgtEl>
                                          <p:spTgt spid="253"/>
                                        </p:tgtEl>
                                        <p:attrNameLst>
                                          <p:attrName>style.visibility</p:attrName>
                                        </p:attrNameLst>
                                      </p:cBhvr>
                                      <p:to>
                                        <p:strVal val="visible"/>
                                      </p:to>
                                    </p:set>
                                    <p:anim calcmode="lin" valueType="num">
                                      <p:cBhvr additive="base">
                                        <p:cTn id="211" dur="3000" fill="hold"/>
                                        <p:tgtEl>
                                          <p:spTgt spid="253"/>
                                        </p:tgtEl>
                                        <p:attrNameLst>
                                          <p:attrName>ppt_x</p:attrName>
                                        </p:attrNameLst>
                                      </p:cBhvr>
                                      <p:tavLst>
                                        <p:tav tm="0">
                                          <p:val>
                                            <p:strVal val="1+#ppt_w/2"/>
                                          </p:val>
                                        </p:tav>
                                        <p:tav tm="100000">
                                          <p:val>
                                            <p:strVal val="#ppt_x"/>
                                          </p:val>
                                        </p:tav>
                                      </p:tavLst>
                                    </p:anim>
                                    <p:anim calcmode="lin" valueType="num">
                                      <p:cBhvr additive="base">
                                        <p:cTn id="212" dur="3000" fill="hold"/>
                                        <p:tgtEl>
                                          <p:spTgt spid="253"/>
                                        </p:tgtEl>
                                        <p:attrNameLst>
                                          <p:attrName>ppt_y</p:attrName>
                                        </p:attrNameLst>
                                      </p:cBhvr>
                                      <p:tavLst>
                                        <p:tav tm="0">
                                          <p:val>
                                            <p:strVal val="#ppt_y"/>
                                          </p:val>
                                        </p:tav>
                                        <p:tav tm="100000">
                                          <p:val>
                                            <p:strVal val="#ppt_y"/>
                                          </p:val>
                                        </p:tav>
                                      </p:tavLst>
                                    </p:anim>
                                  </p:childTnLst>
                                </p:cTn>
                              </p:par>
                              <p:par>
                                <p:cTn id="213" presetID="3" presetClass="entr" presetSubtype="5" fill="hold" grpId="1" nodeType="withEffect">
                                  <p:stCondLst>
                                    <p:cond delay="0"/>
                                  </p:stCondLst>
                                  <p:childTnLst>
                                    <p:set>
                                      <p:cBhvr>
                                        <p:cTn id="214" dur="1" fill="hold">
                                          <p:stCondLst>
                                            <p:cond delay="0"/>
                                          </p:stCondLst>
                                        </p:cTn>
                                        <p:tgtEl>
                                          <p:spTgt spid="253"/>
                                        </p:tgtEl>
                                        <p:attrNameLst>
                                          <p:attrName>style.visibility</p:attrName>
                                        </p:attrNameLst>
                                      </p:cBhvr>
                                      <p:to>
                                        <p:strVal val="visible"/>
                                      </p:to>
                                    </p:set>
                                    <p:animEffect transition="in" filter="blinds(vertical)">
                                      <p:cBhvr>
                                        <p:cTn id="215" dur="4000"/>
                                        <p:tgtEl>
                                          <p:spTgt spid="253"/>
                                        </p:tgtEl>
                                      </p:cBhvr>
                                    </p:animEffect>
                                  </p:childTnLst>
                                </p:cTn>
                              </p:par>
                              <p:par>
                                <p:cTn id="216" presetID="2" presetClass="exit" presetSubtype="2" fill="hold" grpId="2" nodeType="withEffect">
                                  <p:stCondLst>
                                    <p:cond delay="0"/>
                                  </p:stCondLst>
                                  <p:childTnLst>
                                    <p:anim calcmode="lin" valueType="num">
                                      <p:cBhvr additive="base">
                                        <p:cTn id="217" dur="3000"/>
                                        <p:tgtEl>
                                          <p:spTgt spid="253"/>
                                        </p:tgtEl>
                                        <p:attrNameLst>
                                          <p:attrName>ppt_x</p:attrName>
                                        </p:attrNameLst>
                                      </p:cBhvr>
                                      <p:tavLst>
                                        <p:tav tm="0">
                                          <p:val>
                                            <p:strVal val="ppt_x"/>
                                          </p:val>
                                        </p:tav>
                                        <p:tav tm="100000">
                                          <p:val>
                                            <p:strVal val="1+ppt_w/2"/>
                                          </p:val>
                                        </p:tav>
                                      </p:tavLst>
                                    </p:anim>
                                    <p:anim calcmode="lin" valueType="num">
                                      <p:cBhvr additive="base">
                                        <p:cTn id="218" dur="3000"/>
                                        <p:tgtEl>
                                          <p:spTgt spid="253"/>
                                        </p:tgtEl>
                                        <p:attrNameLst>
                                          <p:attrName>ppt_y</p:attrName>
                                        </p:attrNameLst>
                                      </p:cBhvr>
                                      <p:tavLst>
                                        <p:tav tm="0">
                                          <p:val>
                                            <p:strVal val="ppt_y"/>
                                          </p:val>
                                        </p:tav>
                                        <p:tav tm="100000">
                                          <p:val>
                                            <p:strVal val="ppt_y"/>
                                          </p:val>
                                        </p:tav>
                                      </p:tavLst>
                                    </p:anim>
                                    <p:set>
                                      <p:cBhvr>
                                        <p:cTn id="219" dur="1" fill="hold">
                                          <p:stCondLst>
                                            <p:cond delay="2999"/>
                                          </p:stCondLst>
                                        </p:cTn>
                                        <p:tgtEl>
                                          <p:spTgt spid="253"/>
                                        </p:tgtEl>
                                        <p:attrNameLst>
                                          <p:attrName>style.visibility</p:attrName>
                                        </p:attrNameLst>
                                      </p:cBhvr>
                                      <p:to>
                                        <p:strVal val="hidden"/>
                                      </p:to>
                                    </p:set>
                                  </p:childTnLst>
                                </p:cTn>
                              </p:par>
                              <p:par>
                                <p:cTn id="220" presetID="2" presetClass="entr" presetSubtype="2" fill="hold" grpId="0" nodeType="withEffect">
                                  <p:stCondLst>
                                    <p:cond delay="0"/>
                                  </p:stCondLst>
                                  <p:childTnLst>
                                    <p:set>
                                      <p:cBhvr>
                                        <p:cTn id="221" dur="1" fill="hold">
                                          <p:stCondLst>
                                            <p:cond delay="0"/>
                                          </p:stCondLst>
                                        </p:cTn>
                                        <p:tgtEl>
                                          <p:spTgt spid="255"/>
                                        </p:tgtEl>
                                        <p:attrNameLst>
                                          <p:attrName>style.visibility</p:attrName>
                                        </p:attrNameLst>
                                      </p:cBhvr>
                                      <p:to>
                                        <p:strVal val="visible"/>
                                      </p:to>
                                    </p:set>
                                    <p:anim calcmode="lin" valueType="num">
                                      <p:cBhvr additive="base">
                                        <p:cTn id="222" dur="3000" fill="hold"/>
                                        <p:tgtEl>
                                          <p:spTgt spid="255"/>
                                        </p:tgtEl>
                                        <p:attrNameLst>
                                          <p:attrName>ppt_x</p:attrName>
                                        </p:attrNameLst>
                                      </p:cBhvr>
                                      <p:tavLst>
                                        <p:tav tm="0">
                                          <p:val>
                                            <p:strVal val="1+#ppt_w/2"/>
                                          </p:val>
                                        </p:tav>
                                        <p:tav tm="100000">
                                          <p:val>
                                            <p:strVal val="#ppt_x"/>
                                          </p:val>
                                        </p:tav>
                                      </p:tavLst>
                                    </p:anim>
                                    <p:anim calcmode="lin" valueType="num">
                                      <p:cBhvr additive="base">
                                        <p:cTn id="223" dur="3000" fill="hold"/>
                                        <p:tgtEl>
                                          <p:spTgt spid="255"/>
                                        </p:tgtEl>
                                        <p:attrNameLst>
                                          <p:attrName>ppt_y</p:attrName>
                                        </p:attrNameLst>
                                      </p:cBhvr>
                                      <p:tavLst>
                                        <p:tav tm="0">
                                          <p:val>
                                            <p:strVal val="#ppt_y"/>
                                          </p:val>
                                        </p:tav>
                                        <p:tav tm="100000">
                                          <p:val>
                                            <p:strVal val="#ppt_y"/>
                                          </p:val>
                                        </p:tav>
                                      </p:tavLst>
                                    </p:anim>
                                  </p:childTnLst>
                                </p:cTn>
                              </p:par>
                              <p:par>
                                <p:cTn id="224" presetID="3" presetClass="entr" presetSubtype="5" fill="hold" grpId="1" nodeType="withEffect">
                                  <p:stCondLst>
                                    <p:cond delay="0"/>
                                  </p:stCondLst>
                                  <p:childTnLst>
                                    <p:set>
                                      <p:cBhvr>
                                        <p:cTn id="225" dur="1" fill="hold">
                                          <p:stCondLst>
                                            <p:cond delay="0"/>
                                          </p:stCondLst>
                                        </p:cTn>
                                        <p:tgtEl>
                                          <p:spTgt spid="255"/>
                                        </p:tgtEl>
                                        <p:attrNameLst>
                                          <p:attrName>style.visibility</p:attrName>
                                        </p:attrNameLst>
                                      </p:cBhvr>
                                      <p:to>
                                        <p:strVal val="visible"/>
                                      </p:to>
                                    </p:set>
                                    <p:animEffect transition="in" filter="blinds(vertical)">
                                      <p:cBhvr>
                                        <p:cTn id="226" dur="4000"/>
                                        <p:tgtEl>
                                          <p:spTgt spid="255"/>
                                        </p:tgtEl>
                                      </p:cBhvr>
                                    </p:animEffect>
                                  </p:childTnLst>
                                </p:cTn>
                              </p:par>
                              <p:par>
                                <p:cTn id="227" presetID="2" presetClass="exit" presetSubtype="2" fill="hold" grpId="2" nodeType="withEffect">
                                  <p:stCondLst>
                                    <p:cond delay="0"/>
                                  </p:stCondLst>
                                  <p:childTnLst>
                                    <p:anim calcmode="lin" valueType="num">
                                      <p:cBhvr additive="base">
                                        <p:cTn id="228" dur="3000"/>
                                        <p:tgtEl>
                                          <p:spTgt spid="255"/>
                                        </p:tgtEl>
                                        <p:attrNameLst>
                                          <p:attrName>ppt_x</p:attrName>
                                        </p:attrNameLst>
                                      </p:cBhvr>
                                      <p:tavLst>
                                        <p:tav tm="0">
                                          <p:val>
                                            <p:strVal val="ppt_x"/>
                                          </p:val>
                                        </p:tav>
                                        <p:tav tm="100000">
                                          <p:val>
                                            <p:strVal val="1+ppt_w/2"/>
                                          </p:val>
                                        </p:tav>
                                      </p:tavLst>
                                    </p:anim>
                                    <p:anim calcmode="lin" valueType="num">
                                      <p:cBhvr additive="base">
                                        <p:cTn id="229" dur="3000"/>
                                        <p:tgtEl>
                                          <p:spTgt spid="255"/>
                                        </p:tgtEl>
                                        <p:attrNameLst>
                                          <p:attrName>ppt_y</p:attrName>
                                        </p:attrNameLst>
                                      </p:cBhvr>
                                      <p:tavLst>
                                        <p:tav tm="0">
                                          <p:val>
                                            <p:strVal val="ppt_y"/>
                                          </p:val>
                                        </p:tav>
                                        <p:tav tm="100000">
                                          <p:val>
                                            <p:strVal val="ppt_y"/>
                                          </p:val>
                                        </p:tav>
                                      </p:tavLst>
                                    </p:anim>
                                    <p:set>
                                      <p:cBhvr>
                                        <p:cTn id="230" dur="1" fill="hold">
                                          <p:stCondLst>
                                            <p:cond delay="2999"/>
                                          </p:stCondLst>
                                        </p:cTn>
                                        <p:tgtEl>
                                          <p:spTgt spid="255"/>
                                        </p:tgtEl>
                                        <p:attrNameLst>
                                          <p:attrName>style.visibility</p:attrName>
                                        </p:attrNameLst>
                                      </p:cBhvr>
                                      <p:to>
                                        <p:strVal val="hidden"/>
                                      </p:to>
                                    </p:set>
                                  </p:childTnLst>
                                </p:cTn>
                              </p:par>
                              <p:par>
                                <p:cTn id="231" presetID="2" presetClass="entr" presetSubtype="2" fill="hold" grpId="0" nodeType="withEffect">
                                  <p:stCondLst>
                                    <p:cond delay="0"/>
                                  </p:stCondLst>
                                  <p:childTnLst>
                                    <p:set>
                                      <p:cBhvr>
                                        <p:cTn id="232" dur="1" fill="hold">
                                          <p:stCondLst>
                                            <p:cond delay="0"/>
                                          </p:stCondLst>
                                        </p:cTn>
                                        <p:tgtEl>
                                          <p:spTgt spid="257"/>
                                        </p:tgtEl>
                                        <p:attrNameLst>
                                          <p:attrName>style.visibility</p:attrName>
                                        </p:attrNameLst>
                                      </p:cBhvr>
                                      <p:to>
                                        <p:strVal val="visible"/>
                                      </p:to>
                                    </p:set>
                                    <p:anim calcmode="lin" valueType="num">
                                      <p:cBhvr additive="base">
                                        <p:cTn id="233" dur="3000" fill="hold"/>
                                        <p:tgtEl>
                                          <p:spTgt spid="257"/>
                                        </p:tgtEl>
                                        <p:attrNameLst>
                                          <p:attrName>ppt_x</p:attrName>
                                        </p:attrNameLst>
                                      </p:cBhvr>
                                      <p:tavLst>
                                        <p:tav tm="0">
                                          <p:val>
                                            <p:strVal val="1+#ppt_w/2"/>
                                          </p:val>
                                        </p:tav>
                                        <p:tav tm="100000">
                                          <p:val>
                                            <p:strVal val="#ppt_x"/>
                                          </p:val>
                                        </p:tav>
                                      </p:tavLst>
                                    </p:anim>
                                    <p:anim calcmode="lin" valueType="num">
                                      <p:cBhvr additive="base">
                                        <p:cTn id="234" dur="3000" fill="hold"/>
                                        <p:tgtEl>
                                          <p:spTgt spid="257"/>
                                        </p:tgtEl>
                                        <p:attrNameLst>
                                          <p:attrName>ppt_y</p:attrName>
                                        </p:attrNameLst>
                                      </p:cBhvr>
                                      <p:tavLst>
                                        <p:tav tm="0">
                                          <p:val>
                                            <p:strVal val="#ppt_y"/>
                                          </p:val>
                                        </p:tav>
                                        <p:tav tm="100000">
                                          <p:val>
                                            <p:strVal val="#ppt_y"/>
                                          </p:val>
                                        </p:tav>
                                      </p:tavLst>
                                    </p:anim>
                                  </p:childTnLst>
                                </p:cTn>
                              </p:par>
                              <p:par>
                                <p:cTn id="235" presetID="3" presetClass="entr" presetSubtype="5" fill="hold" grpId="1" nodeType="withEffect">
                                  <p:stCondLst>
                                    <p:cond delay="0"/>
                                  </p:stCondLst>
                                  <p:childTnLst>
                                    <p:set>
                                      <p:cBhvr>
                                        <p:cTn id="236" dur="1" fill="hold">
                                          <p:stCondLst>
                                            <p:cond delay="0"/>
                                          </p:stCondLst>
                                        </p:cTn>
                                        <p:tgtEl>
                                          <p:spTgt spid="257"/>
                                        </p:tgtEl>
                                        <p:attrNameLst>
                                          <p:attrName>style.visibility</p:attrName>
                                        </p:attrNameLst>
                                      </p:cBhvr>
                                      <p:to>
                                        <p:strVal val="visible"/>
                                      </p:to>
                                    </p:set>
                                    <p:animEffect transition="in" filter="blinds(vertical)">
                                      <p:cBhvr>
                                        <p:cTn id="237" dur="4000"/>
                                        <p:tgtEl>
                                          <p:spTgt spid="257"/>
                                        </p:tgtEl>
                                      </p:cBhvr>
                                    </p:animEffect>
                                  </p:childTnLst>
                                </p:cTn>
                              </p:par>
                              <p:par>
                                <p:cTn id="238" presetID="2" presetClass="exit" presetSubtype="2" fill="hold" grpId="2" nodeType="withEffect">
                                  <p:stCondLst>
                                    <p:cond delay="0"/>
                                  </p:stCondLst>
                                  <p:childTnLst>
                                    <p:anim calcmode="lin" valueType="num">
                                      <p:cBhvr additive="base">
                                        <p:cTn id="239" dur="3000"/>
                                        <p:tgtEl>
                                          <p:spTgt spid="257"/>
                                        </p:tgtEl>
                                        <p:attrNameLst>
                                          <p:attrName>ppt_x</p:attrName>
                                        </p:attrNameLst>
                                      </p:cBhvr>
                                      <p:tavLst>
                                        <p:tav tm="0">
                                          <p:val>
                                            <p:strVal val="ppt_x"/>
                                          </p:val>
                                        </p:tav>
                                        <p:tav tm="100000">
                                          <p:val>
                                            <p:strVal val="1+ppt_w/2"/>
                                          </p:val>
                                        </p:tav>
                                      </p:tavLst>
                                    </p:anim>
                                    <p:anim calcmode="lin" valueType="num">
                                      <p:cBhvr additive="base">
                                        <p:cTn id="240" dur="3000"/>
                                        <p:tgtEl>
                                          <p:spTgt spid="257"/>
                                        </p:tgtEl>
                                        <p:attrNameLst>
                                          <p:attrName>ppt_y</p:attrName>
                                        </p:attrNameLst>
                                      </p:cBhvr>
                                      <p:tavLst>
                                        <p:tav tm="0">
                                          <p:val>
                                            <p:strVal val="ppt_y"/>
                                          </p:val>
                                        </p:tav>
                                        <p:tav tm="100000">
                                          <p:val>
                                            <p:strVal val="ppt_y"/>
                                          </p:val>
                                        </p:tav>
                                      </p:tavLst>
                                    </p:anim>
                                    <p:set>
                                      <p:cBhvr>
                                        <p:cTn id="241" dur="1" fill="hold">
                                          <p:stCondLst>
                                            <p:cond delay="2999"/>
                                          </p:stCondLst>
                                        </p:cTn>
                                        <p:tgtEl>
                                          <p:spTgt spid="257"/>
                                        </p:tgtEl>
                                        <p:attrNameLst>
                                          <p:attrName>style.visibility</p:attrName>
                                        </p:attrNameLst>
                                      </p:cBhvr>
                                      <p:to>
                                        <p:strVal val="hidden"/>
                                      </p:to>
                                    </p:set>
                                  </p:childTnLst>
                                </p:cTn>
                              </p:par>
                              <p:par>
                                <p:cTn id="242" presetID="2" presetClass="entr" presetSubtype="2" fill="hold" grpId="0" nodeType="withEffect">
                                  <p:stCondLst>
                                    <p:cond delay="0"/>
                                  </p:stCondLst>
                                  <p:childTnLst>
                                    <p:set>
                                      <p:cBhvr>
                                        <p:cTn id="243" dur="1" fill="hold">
                                          <p:stCondLst>
                                            <p:cond delay="0"/>
                                          </p:stCondLst>
                                        </p:cTn>
                                        <p:tgtEl>
                                          <p:spTgt spid="265"/>
                                        </p:tgtEl>
                                        <p:attrNameLst>
                                          <p:attrName>style.visibility</p:attrName>
                                        </p:attrNameLst>
                                      </p:cBhvr>
                                      <p:to>
                                        <p:strVal val="visible"/>
                                      </p:to>
                                    </p:set>
                                    <p:anim calcmode="lin" valueType="num">
                                      <p:cBhvr additive="base">
                                        <p:cTn id="244" dur="3000" fill="hold"/>
                                        <p:tgtEl>
                                          <p:spTgt spid="265"/>
                                        </p:tgtEl>
                                        <p:attrNameLst>
                                          <p:attrName>ppt_x</p:attrName>
                                        </p:attrNameLst>
                                      </p:cBhvr>
                                      <p:tavLst>
                                        <p:tav tm="0">
                                          <p:val>
                                            <p:strVal val="1+#ppt_w/2"/>
                                          </p:val>
                                        </p:tav>
                                        <p:tav tm="100000">
                                          <p:val>
                                            <p:strVal val="#ppt_x"/>
                                          </p:val>
                                        </p:tav>
                                      </p:tavLst>
                                    </p:anim>
                                    <p:anim calcmode="lin" valueType="num">
                                      <p:cBhvr additive="base">
                                        <p:cTn id="245" dur="3000" fill="hold"/>
                                        <p:tgtEl>
                                          <p:spTgt spid="265"/>
                                        </p:tgtEl>
                                        <p:attrNameLst>
                                          <p:attrName>ppt_y</p:attrName>
                                        </p:attrNameLst>
                                      </p:cBhvr>
                                      <p:tavLst>
                                        <p:tav tm="0">
                                          <p:val>
                                            <p:strVal val="#ppt_y"/>
                                          </p:val>
                                        </p:tav>
                                        <p:tav tm="100000">
                                          <p:val>
                                            <p:strVal val="#ppt_y"/>
                                          </p:val>
                                        </p:tav>
                                      </p:tavLst>
                                    </p:anim>
                                  </p:childTnLst>
                                </p:cTn>
                              </p:par>
                              <p:par>
                                <p:cTn id="246" presetID="3" presetClass="entr" presetSubtype="5" fill="hold" grpId="1" nodeType="withEffect">
                                  <p:stCondLst>
                                    <p:cond delay="0"/>
                                  </p:stCondLst>
                                  <p:childTnLst>
                                    <p:set>
                                      <p:cBhvr>
                                        <p:cTn id="247" dur="1" fill="hold">
                                          <p:stCondLst>
                                            <p:cond delay="0"/>
                                          </p:stCondLst>
                                        </p:cTn>
                                        <p:tgtEl>
                                          <p:spTgt spid="265"/>
                                        </p:tgtEl>
                                        <p:attrNameLst>
                                          <p:attrName>style.visibility</p:attrName>
                                        </p:attrNameLst>
                                      </p:cBhvr>
                                      <p:to>
                                        <p:strVal val="visible"/>
                                      </p:to>
                                    </p:set>
                                    <p:animEffect transition="in" filter="blinds(vertical)">
                                      <p:cBhvr>
                                        <p:cTn id="248" dur="4000"/>
                                        <p:tgtEl>
                                          <p:spTgt spid="265"/>
                                        </p:tgtEl>
                                      </p:cBhvr>
                                    </p:animEffect>
                                  </p:childTnLst>
                                </p:cTn>
                              </p:par>
                              <p:par>
                                <p:cTn id="249" presetID="2" presetClass="exit" presetSubtype="2" fill="hold" grpId="2" nodeType="withEffect">
                                  <p:stCondLst>
                                    <p:cond delay="0"/>
                                  </p:stCondLst>
                                  <p:childTnLst>
                                    <p:anim calcmode="lin" valueType="num">
                                      <p:cBhvr additive="base">
                                        <p:cTn id="250" dur="3000"/>
                                        <p:tgtEl>
                                          <p:spTgt spid="265"/>
                                        </p:tgtEl>
                                        <p:attrNameLst>
                                          <p:attrName>ppt_x</p:attrName>
                                        </p:attrNameLst>
                                      </p:cBhvr>
                                      <p:tavLst>
                                        <p:tav tm="0">
                                          <p:val>
                                            <p:strVal val="ppt_x"/>
                                          </p:val>
                                        </p:tav>
                                        <p:tav tm="100000">
                                          <p:val>
                                            <p:strVal val="1+ppt_w/2"/>
                                          </p:val>
                                        </p:tav>
                                      </p:tavLst>
                                    </p:anim>
                                    <p:anim calcmode="lin" valueType="num">
                                      <p:cBhvr additive="base">
                                        <p:cTn id="251" dur="3000"/>
                                        <p:tgtEl>
                                          <p:spTgt spid="265"/>
                                        </p:tgtEl>
                                        <p:attrNameLst>
                                          <p:attrName>ppt_y</p:attrName>
                                        </p:attrNameLst>
                                      </p:cBhvr>
                                      <p:tavLst>
                                        <p:tav tm="0">
                                          <p:val>
                                            <p:strVal val="ppt_y"/>
                                          </p:val>
                                        </p:tav>
                                        <p:tav tm="100000">
                                          <p:val>
                                            <p:strVal val="ppt_y"/>
                                          </p:val>
                                        </p:tav>
                                      </p:tavLst>
                                    </p:anim>
                                    <p:set>
                                      <p:cBhvr>
                                        <p:cTn id="252" dur="1" fill="hold">
                                          <p:stCondLst>
                                            <p:cond delay="2999"/>
                                          </p:stCondLst>
                                        </p:cTn>
                                        <p:tgtEl>
                                          <p:spTgt spid="265"/>
                                        </p:tgtEl>
                                        <p:attrNameLst>
                                          <p:attrName>style.visibility</p:attrName>
                                        </p:attrNameLst>
                                      </p:cBhvr>
                                      <p:to>
                                        <p:strVal val="hidden"/>
                                      </p:to>
                                    </p:set>
                                  </p:childTnLst>
                                </p:cTn>
                              </p:par>
                              <p:par>
                                <p:cTn id="253" presetID="2" presetClass="entr" presetSubtype="2" fill="hold" grpId="0" nodeType="withEffect">
                                  <p:stCondLst>
                                    <p:cond delay="0"/>
                                  </p:stCondLst>
                                  <p:childTnLst>
                                    <p:set>
                                      <p:cBhvr>
                                        <p:cTn id="254" dur="1" fill="hold">
                                          <p:stCondLst>
                                            <p:cond delay="0"/>
                                          </p:stCondLst>
                                        </p:cTn>
                                        <p:tgtEl>
                                          <p:spTgt spid="264"/>
                                        </p:tgtEl>
                                        <p:attrNameLst>
                                          <p:attrName>style.visibility</p:attrName>
                                        </p:attrNameLst>
                                      </p:cBhvr>
                                      <p:to>
                                        <p:strVal val="visible"/>
                                      </p:to>
                                    </p:set>
                                    <p:anim calcmode="lin" valueType="num">
                                      <p:cBhvr additive="base">
                                        <p:cTn id="255" dur="3000" fill="hold"/>
                                        <p:tgtEl>
                                          <p:spTgt spid="264"/>
                                        </p:tgtEl>
                                        <p:attrNameLst>
                                          <p:attrName>ppt_x</p:attrName>
                                        </p:attrNameLst>
                                      </p:cBhvr>
                                      <p:tavLst>
                                        <p:tav tm="0">
                                          <p:val>
                                            <p:strVal val="1+#ppt_w/2"/>
                                          </p:val>
                                        </p:tav>
                                        <p:tav tm="100000">
                                          <p:val>
                                            <p:strVal val="#ppt_x"/>
                                          </p:val>
                                        </p:tav>
                                      </p:tavLst>
                                    </p:anim>
                                    <p:anim calcmode="lin" valueType="num">
                                      <p:cBhvr additive="base">
                                        <p:cTn id="256" dur="3000" fill="hold"/>
                                        <p:tgtEl>
                                          <p:spTgt spid="264"/>
                                        </p:tgtEl>
                                        <p:attrNameLst>
                                          <p:attrName>ppt_y</p:attrName>
                                        </p:attrNameLst>
                                      </p:cBhvr>
                                      <p:tavLst>
                                        <p:tav tm="0">
                                          <p:val>
                                            <p:strVal val="#ppt_y"/>
                                          </p:val>
                                        </p:tav>
                                        <p:tav tm="100000">
                                          <p:val>
                                            <p:strVal val="#ppt_y"/>
                                          </p:val>
                                        </p:tav>
                                      </p:tavLst>
                                    </p:anim>
                                  </p:childTnLst>
                                </p:cTn>
                              </p:par>
                              <p:par>
                                <p:cTn id="257" presetID="3" presetClass="entr" presetSubtype="5" fill="hold" grpId="1" nodeType="withEffect">
                                  <p:stCondLst>
                                    <p:cond delay="0"/>
                                  </p:stCondLst>
                                  <p:childTnLst>
                                    <p:set>
                                      <p:cBhvr>
                                        <p:cTn id="258" dur="1" fill="hold">
                                          <p:stCondLst>
                                            <p:cond delay="0"/>
                                          </p:stCondLst>
                                        </p:cTn>
                                        <p:tgtEl>
                                          <p:spTgt spid="264"/>
                                        </p:tgtEl>
                                        <p:attrNameLst>
                                          <p:attrName>style.visibility</p:attrName>
                                        </p:attrNameLst>
                                      </p:cBhvr>
                                      <p:to>
                                        <p:strVal val="visible"/>
                                      </p:to>
                                    </p:set>
                                    <p:animEffect transition="in" filter="blinds(vertical)">
                                      <p:cBhvr>
                                        <p:cTn id="259" dur="4000"/>
                                        <p:tgtEl>
                                          <p:spTgt spid="264"/>
                                        </p:tgtEl>
                                      </p:cBhvr>
                                    </p:animEffect>
                                  </p:childTnLst>
                                </p:cTn>
                              </p:par>
                              <p:par>
                                <p:cTn id="260" presetID="2" presetClass="exit" presetSubtype="2" fill="hold" grpId="2" nodeType="withEffect">
                                  <p:stCondLst>
                                    <p:cond delay="0"/>
                                  </p:stCondLst>
                                  <p:childTnLst>
                                    <p:anim calcmode="lin" valueType="num">
                                      <p:cBhvr additive="base">
                                        <p:cTn id="261" dur="3000"/>
                                        <p:tgtEl>
                                          <p:spTgt spid="264"/>
                                        </p:tgtEl>
                                        <p:attrNameLst>
                                          <p:attrName>ppt_x</p:attrName>
                                        </p:attrNameLst>
                                      </p:cBhvr>
                                      <p:tavLst>
                                        <p:tav tm="0">
                                          <p:val>
                                            <p:strVal val="ppt_x"/>
                                          </p:val>
                                        </p:tav>
                                        <p:tav tm="100000">
                                          <p:val>
                                            <p:strVal val="1+ppt_w/2"/>
                                          </p:val>
                                        </p:tav>
                                      </p:tavLst>
                                    </p:anim>
                                    <p:anim calcmode="lin" valueType="num">
                                      <p:cBhvr additive="base">
                                        <p:cTn id="262" dur="3000"/>
                                        <p:tgtEl>
                                          <p:spTgt spid="264"/>
                                        </p:tgtEl>
                                        <p:attrNameLst>
                                          <p:attrName>ppt_y</p:attrName>
                                        </p:attrNameLst>
                                      </p:cBhvr>
                                      <p:tavLst>
                                        <p:tav tm="0">
                                          <p:val>
                                            <p:strVal val="ppt_y"/>
                                          </p:val>
                                        </p:tav>
                                        <p:tav tm="100000">
                                          <p:val>
                                            <p:strVal val="ppt_y"/>
                                          </p:val>
                                        </p:tav>
                                      </p:tavLst>
                                    </p:anim>
                                    <p:set>
                                      <p:cBhvr>
                                        <p:cTn id="263" dur="1" fill="hold">
                                          <p:stCondLst>
                                            <p:cond delay="2999"/>
                                          </p:stCondLst>
                                        </p:cTn>
                                        <p:tgtEl>
                                          <p:spTgt spid="264"/>
                                        </p:tgtEl>
                                        <p:attrNameLst>
                                          <p:attrName>style.visibility</p:attrName>
                                        </p:attrNameLst>
                                      </p:cBhvr>
                                      <p:to>
                                        <p:strVal val="hidden"/>
                                      </p:to>
                                    </p:set>
                                  </p:childTnLst>
                                </p:cTn>
                              </p:par>
                              <p:par>
                                <p:cTn id="264" presetID="2" presetClass="entr" presetSubtype="2" fill="hold" grpId="0" nodeType="withEffect">
                                  <p:stCondLst>
                                    <p:cond delay="0"/>
                                  </p:stCondLst>
                                  <p:childTnLst>
                                    <p:set>
                                      <p:cBhvr>
                                        <p:cTn id="265" dur="1" fill="hold">
                                          <p:stCondLst>
                                            <p:cond delay="0"/>
                                          </p:stCondLst>
                                        </p:cTn>
                                        <p:tgtEl>
                                          <p:spTgt spid="263"/>
                                        </p:tgtEl>
                                        <p:attrNameLst>
                                          <p:attrName>style.visibility</p:attrName>
                                        </p:attrNameLst>
                                      </p:cBhvr>
                                      <p:to>
                                        <p:strVal val="visible"/>
                                      </p:to>
                                    </p:set>
                                    <p:anim calcmode="lin" valueType="num">
                                      <p:cBhvr additive="base">
                                        <p:cTn id="266" dur="3000" fill="hold"/>
                                        <p:tgtEl>
                                          <p:spTgt spid="263"/>
                                        </p:tgtEl>
                                        <p:attrNameLst>
                                          <p:attrName>ppt_x</p:attrName>
                                        </p:attrNameLst>
                                      </p:cBhvr>
                                      <p:tavLst>
                                        <p:tav tm="0">
                                          <p:val>
                                            <p:strVal val="1+#ppt_w/2"/>
                                          </p:val>
                                        </p:tav>
                                        <p:tav tm="100000">
                                          <p:val>
                                            <p:strVal val="#ppt_x"/>
                                          </p:val>
                                        </p:tav>
                                      </p:tavLst>
                                    </p:anim>
                                    <p:anim calcmode="lin" valueType="num">
                                      <p:cBhvr additive="base">
                                        <p:cTn id="267" dur="3000" fill="hold"/>
                                        <p:tgtEl>
                                          <p:spTgt spid="263"/>
                                        </p:tgtEl>
                                        <p:attrNameLst>
                                          <p:attrName>ppt_y</p:attrName>
                                        </p:attrNameLst>
                                      </p:cBhvr>
                                      <p:tavLst>
                                        <p:tav tm="0">
                                          <p:val>
                                            <p:strVal val="#ppt_y"/>
                                          </p:val>
                                        </p:tav>
                                        <p:tav tm="100000">
                                          <p:val>
                                            <p:strVal val="#ppt_y"/>
                                          </p:val>
                                        </p:tav>
                                      </p:tavLst>
                                    </p:anim>
                                  </p:childTnLst>
                                </p:cTn>
                              </p:par>
                              <p:par>
                                <p:cTn id="268" presetID="3" presetClass="entr" presetSubtype="5" fill="hold" grpId="1" nodeType="withEffect">
                                  <p:stCondLst>
                                    <p:cond delay="0"/>
                                  </p:stCondLst>
                                  <p:childTnLst>
                                    <p:set>
                                      <p:cBhvr>
                                        <p:cTn id="269" dur="1" fill="hold">
                                          <p:stCondLst>
                                            <p:cond delay="0"/>
                                          </p:stCondLst>
                                        </p:cTn>
                                        <p:tgtEl>
                                          <p:spTgt spid="263"/>
                                        </p:tgtEl>
                                        <p:attrNameLst>
                                          <p:attrName>style.visibility</p:attrName>
                                        </p:attrNameLst>
                                      </p:cBhvr>
                                      <p:to>
                                        <p:strVal val="visible"/>
                                      </p:to>
                                    </p:set>
                                    <p:animEffect transition="in" filter="blinds(vertical)">
                                      <p:cBhvr>
                                        <p:cTn id="270" dur="4000"/>
                                        <p:tgtEl>
                                          <p:spTgt spid="263"/>
                                        </p:tgtEl>
                                      </p:cBhvr>
                                    </p:animEffect>
                                  </p:childTnLst>
                                </p:cTn>
                              </p:par>
                              <p:par>
                                <p:cTn id="271" presetID="2" presetClass="exit" presetSubtype="2" fill="hold" grpId="2" nodeType="withEffect">
                                  <p:stCondLst>
                                    <p:cond delay="0"/>
                                  </p:stCondLst>
                                  <p:childTnLst>
                                    <p:anim calcmode="lin" valueType="num">
                                      <p:cBhvr additive="base">
                                        <p:cTn id="272" dur="3000"/>
                                        <p:tgtEl>
                                          <p:spTgt spid="263"/>
                                        </p:tgtEl>
                                        <p:attrNameLst>
                                          <p:attrName>ppt_x</p:attrName>
                                        </p:attrNameLst>
                                      </p:cBhvr>
                                      <p:tavLst>
                                        <p:tav tm="0">
                                          <p:val>
                                            <p:strVal val="ppt_x"/>
                                          </p:val>
                                        </p:tav>
                                        <p:tav tm="100000">
                                          <p:val>
                                            <p:strVal val="1+ppt_w/2"/>
                                          </p:val>
                                        </p:tav>
                                      </p:tavLst>
                                    </p:anim>
                                    <p:anim calcmode="lin" valueType="num">
                                      <p:cBhvr additive="base">
                                        <p:cTn id="273" dur="3000"/>
                                        <p:tgtEl>
                                          <p:spTgt spid="263"/>
                                        </p:tgtEl>
                                        <p:attrNameLst>
                                          <p:attrName>ppt_y</p:attrName>
                                        </p:attrNameLst>
                                      </p:cBhvr>
                                      <p:tavLst>
                                        <p:tav tm="0">
                                          <p:val>
                                            <p:strVal val="ppt_y"/>
                                          </p:val>
                                        </p:tav>
                                        <p:tav tm="100000">
                                          <p:val>
                                            <p:strVal val="ppt_y"/>
                                          </p:val>
                                        </p:tav>
                                      </p:tavLst>
                                    </p:anim>
                                    <p:set>
                                      <p:cBhvr>
                                        <p:cTn id="274" dur="1" fill="hold">
                                          <p:stCondLst>
                                            <p:cond delay="2999"/>
                                          </p:stCondLst>
                                        </p:cTn>
                                        <p:tgtEl>
                                          <p:spTgt spid="263"/>
                                        </p:tgtEl>
                                        <p:attrNameLst>
                                          <p:attrName>style.visibility</p:attrName>
                                        </p:attrNameLst>
                                      </p:cBhvr>
                                      <p:to>
                                        <p:strVal val="hidden"/>
                                      </p:to>
                                    </p:set>
                                  </p:childTnLst>
                                </p:cTn>
                              </p:par>
                              <p:par>
                                <p:cTn id="275" presetID="2" presetClass="entr" presetSubtype="2" fill="hold" grpId="0" nodeType="withEffect">
                                  <p:stCondLst>
                                    <p:cond delay="0"/>
                                  </p:stCondLst>
                                  <p:childTnLst>
                                    <p:set>
                                      <p:cBhvr>
                                        <p:cTn id="276" dur="1" fill="hold">
                                          <p:stCondLst>
                                            <p:cond delay="0"/>
                                          </p:stCondLst>
                                        </p:cTn>
                                        <p:tgtEl>
                                          <p:spTgt spid="262"/>
                                        </p:tgtEl>
                                        <p:attrNameLst>
                                          <p:attrName>style.visibility</p:attrName>
                                        </p:attrNameLst>
                                      </p:cBhvr>
                                      <p:to>
                                        <p:strVal val="visible"/>
                                      </p:to>
                                    </p:set>
                                    <p:anim calcmode="lin" valueType="num">
                                      <p:cBhvr additive="base">
                                        <p:cTn id="277" dur="3000" fill="hold"/>
                                        <p:tgtEl>
                                          <p:spTgt spid="262"/>
                                        </p:tgtEl>
                                        <p:attrNameLst>
                                          <p:attrName>ppt_x</p:attrName>
                                        </p:attrNameLst>
                                      </p:cBhvr>
                                      <p:tavLst>
                                        <p:tav tm="0">
                                          <p:val>
                                            <p:strVal val="1+#ppt_w/2"/>
                                          </p:val>
                                        </p:tav>
                                        <p:tav tm="100000">
                                          <p:val>
                                            <p:strVal val="#ppt_x"/>
                                          </p:val>
                                        </p:tav>
                                      </p:tavLst>
                                    </p:anim>
                                    <p:anim calcmode="lin" valueType="num">
                                      <p:cBhvr additive="base">
                                        <p:cTn id="278" dur="3000" fill="hold"/>
                                        <p:tgtEl>
                                          <p:spTgt spid="262"/>
                                        </p:tgtEl>
                                        <p:attrNameLst>
                                          <p:attrName>ppt_y</p:attrName>
                                        </p:attrNameLst>
                                      </p:cBhvr>
                                      <p:tavLst>
                                        <p:tav tm="0">
                                          <p:val>
                                            <p:strVal val="#ppt_y"/>
                                          </p:val>
                                        </p:tav>
                                        <p:tav tm="100000">
                                          <p:val>
                                            <p:strVal val="#ppt_y"/>
                                          </p:val>
                                        </p:tav>
                                      </p:tavLst>
                                    </p:anim>
                                  </p:childTnLst>
                                </p:cTn>
                              </p:par>
                              <p:par>
                                <p:cTn id="279" presetID="3" presetClass="entr" presetSubtype="5" fill="hold" grpId="1" nodeType="withEffect">
                                  <p:stCondLst>
                                    <p:cond delay="0"/>
                                  </p:stCondLst>
                                  <p:childTnLst>
                                    <p:set>
                                      <p:cBhvr>
                                        <p:cTn id="280" dur="1" fill="hold">
                                          <p:stCondLst>
                                            <p:cond delay="0"/>
                                          </p:stCondLst>
                                        </p:cTn>
                                        <p:tgtEl>
                                          <p:spTgt spid="262"/>
                                        </p:tgtEl>
                                        <p:attrNameLst>
                                          <p:attrName>style.visibility</p:attrName>
                                        </p:attrNameLst>
                                      </p:cBhvr>
                                      <p:to>
                                        <p:strVal val="visible"/>
                                      </p:to>
                                    </p:set>
                                    <p:animEffect transition="in" filter="blinds(vertical)">
                                      <p:cBhvr>
                                        <p:cTn id="281" dur="4000"/>
                                        <p:tgtEl>
                                          <p:spTgt spid="262"/>
                                        </p:tgtEl>
                                      </p:cBhvr>
                                    </p:animEffect>
                                  </p:childTnLst>
                                </p:cTn>
                              </p:par>
                              <p:par>
                                <p:cTn id="282" presetID="2" presetClass="exit" presetSubtype="2" fill="hold" grpId="2" nodeType="withEffect">
                                  <p:stCondLst>
                                    <p:cond delay="0"/>
                                  </p:stCondLst>
                                  <p:childTnLst>
                                    <p:anim calcmode="lin" valueType="num">
                                      <p:cBhvr additive="base">
                                        <p:cTn id="283" dur="3000"/>
                                        <p:tgtEl>
                                          <p:spTgt spid="262"/>
                                        </p:tgtEl>
                                        <p:attrNameLst>
                                          <p:attrName>ppt_x</p:attrName>
                                        </p:attrNameLst>
                                      </p:cBhvr>
                                      <p:tavLst>
                                        <p:tav tm="0">
                                          <p:val>
                                            <p:strVal val="ppt_x"/>
                                          </p:val>
                                        </p:tav>
                                        <p:tav tm="100000">
                                          <p:val>
                                            <p:strVal val="1+ppt_w/2"/>
                                          </p:val>
                                        </p:tav>
                                      </p:tavLst>
                                    </p:anim>
                                    <p:anim calcmode="lin" valueType="num">
                                      <p:cBhvr additive="base">
                                        <p:cTn id="284" dur="3000"/>
                                        <p:tgtEl>
                                          <p:spTgt spid="262"/>
                                        </p:tgtEl>
                                        <p:attrNameLst>
                                          <p:attrName>ppt_y</p:attrName>
                                        </p:attrNameLst>
                                      </p:cBhvr>
                                      <p:tavLst>
                                        <p:tav tm="0">
                                          <p:val>
                                            <p:strVal val="ppt_y"/>
                                          </p:val>
                                        </p:tav>
                                        <p:tav tm="100000">
                                          <p:val>
                                            <p:strVal val="ppt_y"/>
                                          </p:val>
                                        </p:tav>
                                      </p:tavLst>
                                    </p:anim>
                                    <p:set>
                                      <p:cBhvr>
                                        <p:cTn id="285" dur="1" fill="hold">
                                          <p:stCondLst>
                                            <p:cond delay="2999"/>
                                          </p:stCondLst>
                                        </p:cTn>
                                        <p:tgtEl>
                                          <p:spTgt spid="262"/>
                                        </p:tgtEl>
                                        <p:attrNameLst>
                                          <p:attrName>style.visibility</p:attrName>
                                        </p:attrNameLst>
                                      </p:cBhvr>
                                      <p:to>
                                        <p:strVal val="hidden"/>
                                      </p:to>
                                    </p:set>
                                  </p:childTnLst>
                                </p:cTn>
                              </p:par>
                              <p:par>
                                <p:cTn id="286" presetID="2" presetClass="entr" presetSubtype="2" fill="hold" grpId="0" nodeType="withEffect">
                                  <p:stCondLst>
                                    <p:cond delay="0"/>
                                  </p:stCondLst>
                                  <p:childTnLst>
                                    <p:set>
                                      <p:cBhvr>
                                        <p:cTn id="287" dur="1" fill="hold">
                                          <p:stCondLst>
                                            <p:cond delay="0"/>
                                          </p:stCondLst>
                                        </p:cTn>
                                        <p:tgtEl>
                                          <p:spTgt spid="261"/>
                                        </p:tgtEl>
                                        <p:attrNameLst>
                                          <p:attrName>style.visibility</p:attrName>
                                        </p:attrNameLst>
                                      </p:cBhvr>
                                      <p:to>
                                        <p:strVal val="visible"/>
                                      </p:to>
                                    </p:set>
                                    <p:anim calcmode="lin" valueType="num">
                                      <p:cBhvr additive="base">
                                        <p:cTn id="288" dur="3000" fill="hold"/>
                                        <p:tgtEl>
                                          <p:spTgt spid="261"/>
                                        </p:tgtEl>
                                        <p:attrNameLst>
                                          <p:attrName>ppt_x</p:attrName>
                                        </p:attrNameLst>
                                      </p:cBhvr>
                                      <p:tavLst>
                                        <p:tav tm="0">
                                          <p:val>
                                            <p:strVal val="1+#ppt_w/2"/>
                                          </p:val>
                                        </p:tav>
                                        <p:tav tm="100000">
                                          <p:val>
                                            <p:strVal val="#ppt_x"/>
                                          </p:val>
                                        </p:tav>
                                      </p:tavLst>
                                    </p:anim>
                                    <p:anim calcmode="lin" valueType="num">
                                      <p:cBhvr additive="base">
                                        <p:cTn id="289" dur="3000" fill="hold"/>
                                        <p:tgtEl>
                                          <p:spTgt spid="261"/>
                                        </p:tgtEl>
                                        <p:attrNameLst>
                                          <p:attrName>ppt_y</p:attrName>
                                        </p:attrNameLst>
                                      </p:cBhvr>
                                      <p:tavLst>
                                        <p:tav tm="0">
                                          <p:val>
                                            <p:strVal val="#ppt_y"/>
                                          </p:val>
                                        </p:tav>
                                        <p:tav tm="100000">
                                          <p:val>
                                            <p:strVal val="#ppt_y"/>
                                          </p:val>
                                        </p:tav>
                                      </p:tavLst>
                                    </p:anim>
                                  </p:childTnLst>
                                </p:cTn>
                              </p:par>
                              <p:par>
                                <p:cTn id="290" presetID="3" presetClass="entr" presetSubtype="5" fill="hold" grpId="1" nodeType="withEffect">
                                  <p:stCondLst>
                                    <p:cond delay="0"/>
                                  </p:stCondLst>
                                  <p:childTnLst>
                                    <p:set>
                                      <p:cBhvr>
                                        <p:cTn id="291" dur="1" fill="hold">
                                          <p:stCondLst>
                                            <p:cond delay="0"/>
                                          </p:stCondLst>
                                        </p:cTn>
                                        <p:tgtEl>
                                          <p:spTgt spid="261"/>
                                        </p:tgtEl>
                                        <p:attrNameLst>
                                          <p:attrName>style.visibility</p:attrName>
                                        </p:attrNameLst>
                                      </p:cBhvr>
                                      <p:to>
                                        <p:strVal val="visible"/>
                                      </p:to>
                                    </p:set>
                                    <p:animEffect transition="in" filter="blinds(vertical)">
                                      <p:cBhvr>
                                        <p:cTn id="292" dur="4000"/>
                                        <p:tgtEl>
                                          <p:spTgt spid="261"/>
                                        </p:tgtEl>
                                      </p:cBhvr>
                                    </p:animEffect>
                                  </p:childTnLst>
                                </p:cTn>
                              </p:par>
                              <p:par>
                                <p:cTn id="293" presetID="2" presetClass="exit" presetSubtype="2" fill="hold" grpId="2" nodeType="withEffect">
                                  <p:stCondLst>
                                    <p:cond delay="0"/>
                                  </p:stCondLst>
                                  <p:childTnLst>
                                    <p:anim calcmode="lin" valueType="num">
                                      <p:cBhvr additive="base">
                                        <p:cTn id="294" dur="3000"/>
                                        <p:tgtEl>
                                          <p:spTgt spid="261"/>
                                        </p:tgtEl>
                                        <p:attrNameLst>
                                          <p:attrName>ppt_x</p:attrName>
                                        </p:attrNameLst>
                                      </p:cBhvr>
                                      <p:tavLst>
                                        <p:tav tm="0">
                                          <p:val>
                                            <p:strVal val="ppt_x"/>
                                          </p:val>
                                        </p:tav>
                                        <p:tav tm="100000">
                                          <p:val>
                                            <p:strVal val="1+ppt_w/2"/>
                                          </p:val>
                                        </p:tav>
                                      </p:tavLst>
                                    </p:anim>
                                    <p:anim calcmode="lin" valueType="num">
                                      <p:cBhvr additive="base">
                                        <p:cTn id="295" dur="3000"/>
                                        <p:tgtEl>
                                          <p:spTgt spid="261"/>
                                        </p:tgtEl>
                                        <p:attrNameLst>
                                          <p:attrName>ppt_y</p:attrName>
                                        </p:attrNameLst>
                                      </p:cBhvr>
                                      <p:tavLst>
                                        <p:tav tm="0">
                                          <p:val>
                                            <p:strVal val="ppt_y"/>
                                          </p:val>
                                        </p:tav>
                                        <p:tav tm="100000">
                                          <p:val>
                                            <p:strVal val="ppt_y"/>
                                          </p:val>
                                        </p:tav>
                                      </p:tavLst>
                                    </p:anim>
                                    <p:set>
                                      <p:cBhvr>
                                        <p:cTn id="296" dur="1" fill="hold">
                                          <p:stCondLst>
                                            <p:cond delay="2999"/>
                                          </p:stCondLst>
                                        </p:cTn>
                                        <p:tgtEl>
                                          <p:spTgt spid="261"/>
                                        </p:tgtEl>
                                        <p:attrNameLst>
                                          <p:attrName>style.visibility</p:attrName>
                                        </p:attrNameLst>
                                      </p:cBhvr>
                                      <p:to>
                                        <p:strVal val="hidden"/>
                                      </p:to>
                                    </p:set>
                                  </p:childTnLst>
                                </p:cTn>
                              </p:par>
                              <p:par>
                                <p:cTn id="297" presetID="2" presetClass="entr" presetSubtype="2" fill="hold" grpId="0" nodeType="withEffect">
                                  <p:stCondLst>
                                    <p:cond delay="0"/>
                                  </p:stCondLst>
                                  <p:childTnLst>
                                    <p:set>
                                      <p:cBhvr>
                                        <p:cTn id="298" dur="1" fill="hold">
                                          <p:stCondLst>
                                            <p:cond delay="0"/>
                                          </p:stCondLst>
                                        </p:cTn>
                                        <p:tgtEl>
                                          <p:spTgt spid="260"/>
                                        </p:tgtEl>
                                        <p:attrNameLst>
                                          <p:attrName>style.visibility</p:attrName>
                                        </p:attrNameLst>
                                      </p:cBhvr>
                                      <p:to>
                                        <p:strVal val="visible"/>
                                      </p:to>
                                    </p:set>
                                    <p:anim calcmode="lin" valueType="num">
                                      <p:cBhvr additive="base">
                                        <p:cTn id="299" dur="3000" fill="hold"/>
                                        <p:tgtEl>
                                          <p:spTgt spid="260"/>
                                        </p:tgtEl>
                                        <p:attrNameLst>
                                          <p:attrName>ppt_x</p:attrName>
                                        </p:attrNameLst>
                                      </p:cBhvr>
                                      <p:tavLst>
                                        <p:tav tm="0">
                                          <p:val>
                                            <p:strVal val="1+#ppt_w/2"/>
                                          </p:val>
                                        </p:tav>
                                        <p:tav tm="100000">
                                          <p:val>
                                            <p:strVal val="#ppt_x"/>
                                          </p:val>
                                        </p:tav>
                                      </p:tavLst>
                                    </p:anim>
                                    <p:anim calcmode="lin" valueType="num">
                                      <p:cBhvr additive="base">
                                        <p:cTn id="300" dur="3000" fill="hold"/>
                                        <p:tgtEl>
                                          <p:spTgt spid="260"/>
                                        </p:tgtEl>
                                        <p:attrNameLst>
                                          <p:attrName>ppt_y</p:attrName>
                                        </p:attrNameLst>
                                      </p:cBhvr>
                                      <p:tavLst>
                                        <p:tav tm="0">
                                          <p:val>
                                            <p:strVal val="#ppt_y"/>
                                          </p:val>
                                        </p:tav>
                                        <p:tav tm="100000">
                                          <p:val>
                                            <p:strVal val="#ppt_y"/>
                                          </p:val>
                                        </p:tav>
                                      </p:tavLst>
                                    </p:anim>
                                  </p:childTnLst>
                                </p:cTn>
                              </p:par>
                              <p:par>
                                <p:cTn id="301" presetID="3" presetClass="entr" presetSubtype="5" fill="hold" grpId="1" nodeType="withEffect">
                                  <p:stCondLst>
                                    <p:cond delay="0"/>
                                  </p:stCondLst>
                                  <p:childTnLst>
                                    <p:set>
                                      <p:cBhvr>
                                        <p:cTn id="302" dur="1" fill="hold">
                                          <p:stCondLst>
                                            <p:cond delay="0"/>
                                          </p:stCondLst>
                                        </p:cTn>
                                        <p:tgtEl>
                                          <p:spTgt spid="260"/>
                                        </p:tgtEl>
                                        <p:attrNameLst>
                                          <p:attrName>style.visibility</p:attrName>
                                        </p:attrNameLst>
                                      </p:cBhvr>
                                      <p:to>
                                        <p:strVal val="visible"/>
                                      </p:to>
                                    </p:set>
                                    <p:animEffect transition="in" filter="blinds(vertical)">
                                      <p:cBhvr>
                                        <p:cTn id="303" dur="4000"/>
                                        <p:tgtEl>
                                          <p:spTgt spid="260"/>
                                        </p:tgtEl>
                                      </p:cBhvr>
                                    </p:animEffect>
                                  </p:childTnLst>
                                </p:cTn>
                              </p:par>
                              <p:par>
                                <p:cTn id="304" presetID="2" presetClass="exit" presetSubtype="2" fill="hold" grpId="2" nodeType="withEffect">
                                  <p:stCondLst>
                                    <p:cond delay="0"/>
                                  </p:stCondLst>
                                  <p:childTnLst>
                                    <p:anim calcmode="lin" valueType="num">
                                      <p:cBhvr additive="base">
                                        <p:cTn id="305" dur="3000"/>
                                        <p:tgtEl>
                                          <p:spTgt spid="260"/>
                                        </p:tgtEl>
                                        <p:attrNameLst>
                                          <p:attrName>ppt_x</p:attrName>
                                        </p:attrNameLst>
                                      </p:cBhvr>
                                      <p:tavLst>
                                        <p:tav tm="0">
                                          <p:val>
                                            <p:strVal val="ppt_x"/>
                                          </p:val>
                                        </p:tav>
                                        <p:tav tm="100000">
                                          <p:val>
                                            <p:strVal val="1+ppt_w/2"/>
                                          </p:val>
                                        </p:tav>
                                      </p:tavLst>
                                    </p:anim>
                                    <p:anim calcmode="lin" valueType="num">
                                      <p:cBhvr additive="base">
                                        <p:cTn id="306" dur="3000"/>
                                        <p:tgtEl>
                                          <p:spTgt spid="260"/>
                                        </p:tgtEl>
                                        <p:attrNameLst>
                                          <p:attrName>ppt_y</p:attrName>
                                        </p:attrNameLst>
                                      </p:cBhvr>
                                      <p:tavLst>
                                        <p:tav tm="0">
                                          <p:val>
                                            <p:strVal val="ppt_y"/>
                                          </p:val>
                                        </p:tav>
                                        <p:tav tm="100000">
                                          <p:val>
                                            <p:strVal val="ppt_y"/>
                                          </p:val>
                                        </p:tav>
                                      </p:tavLst>
                                    </p:anim>
                                    <p:set>
                                      <p:cBhvr>
                                        <p:cTn id="307" dur="1" fill="hold">
                                          <p:stCondLst>
                                            <p:cond delay="2999"/>
                                          </p:stCondLst>
                                        </p:cTn>
                                        <p:tgtEl>
                                          <p:spTgt spid="260"/>
                                        </p:tgtEl>
                                        <p:attrNameLst>
                                          <p:attrName>style.visibility</p:attrName>
                                        </p:attrNameLst>
                                      </p:cBhvr>
                                      <p:to>
                                        <p:strVal val="hidden"/>
                                      </p:to>
                                    </p:set>
                                  </p:childTnLst>
                                </p:cTn>
                              </p:par>
                              <p:par>
                                <p:cTn id="308" presetID="2" presetClass="entr" presetSubtype="2" fill="hold" grpId="0" nodeType="withEffect">
                                  <p:stCondLst>
                                    <p:cond delay="0"/>
                                  </p:stCondLst>
                                  <p:childTnLst>
                                    <p:set>
                                      <p:cBhvr>
                                        <p:cTn id="309" dur="1" fill="hold">
                                          <p:stCondLst>
                                            <p:cond delay="0"/>
                                          </p:stCondLst>
                                        </p:cTn>
                                        <p:tgtEl>
                                          <p:spTgt spid="259"/>
                                        </p:tgtEl>
                                        <p:attrNameLst>
                                          <p:attrName>style.visibility</p:attrName>
                                        </p:attrNameLst>
                                      </p:cBhvr>
                                      <p:to>
                                        <p:strVal val="visible"/>
                                      </p:to>
                                    </p:set>
                                    <p:anim calcmode="lin" valueType="num">
                                      <p:cBhvr additive="base">
                                        <p:cTn id="310" dur="3000" fill="hold"/>
                                        <p:tgtEl>
                                          <p:spTgt spid="259"/>
                                        </p:tgtEl>
                                        <p:attrNameLst>
                                          <p:attrName>ppt_x</p:attrName>
                                        </p:attrNameLst>
                                      </p:cBhvr>
                                      <p:tavLst>
                                        <p:tav tm="0">
                                          <p:val>
                                            <p:strVal val="1+#ppt_w/2"/>
                                          </p:val>
                                        </p:tav>
                                        <p:tav tm="100000">
                                          <p:val>
                                            <p:strVal val="#ppt_x"/>
                                          </p:val>
                                        </p:tav>
                                      </p:tavLst>
                                    </p:anim>
                                    <p:anim calcmode="lin" valueType="num">
                                      <p:cBhvr additive="base">
                                        <p:cTn id="311" dur="3000" fill="hold"/>
                                        <p:tgtEl>
                                          <p:spTgt spid="259"/>
                                        </p:tgtEl>
                                        <p:attrNameLst>
                                          <p:attrName>ppt_y</p:attrName>
                                        </p:attrNameLst>
                                      </p:cBhvr>
                                      <p:tavLst>
                                        <p:tav tm="0">
                                          <p:val>
                                            <p:strVal val="#ppt_y"/>
                                          </p:val>
                                        </p:tav>
                                        <p:tav tm="100000">
                                          <p:val>
                                            <p:strVal val="#ppt_y"/>
                                          </p:val>
                                        </p:tav>
                                      </p:tavLst>
                                    </p:anim>
                                  </p:childTnLst>
                                </p:cTn>
                              </p:par>
                              <p:par>
                                <p:cTn id="312" presetID="3" presetClass="entr" presetSubtype="5" fill="hold" grpId="1" nodeType="withEffect">
                                  <p:stCondLst>
                                    <p:cond delay="0"/>
                                  </p:stCondLst>
                                  <p:childTnLst>
                                    <p:set>
                                      <p:cBhvr>
                                        <p:cTn id="313" dur="1" fill="hold">
                                          <p:stCondLst>
                                            <p:cond delay="0"/>
                                          </p:stCondLst>
                                        </p:cTn>
                                        <p:tgtEl>
                                          <p:spTgt spid="259"/>
                                        </p:tgtEl>
                                        <p:attrNameLst>
                                          <p:attrName>style.visibility</p:attrName>
                                        </p:attrNameLst>
                                      </p:cBhvr>
                                      <p:to>
                                        <p:strVal val="visible"/>
                                      </p:to>
                                    </p:set>
                                    <p:animEffect transition="in" filter="blinds(vertical)">
                                      <p:cBhvr>
                                        <p:cTn id="314" dur="4000"/>
                                        <p:tgtEl>
                                          <p:spTgt spid="259"/>
                                        </p:tgtEl>
                                      </p:cBhvr>
                                    </p:animEffect>
                                  </p:childTnLst>
                                </p:cTn>
                              </p:par>
                              <p:par>
                                <p:cTn id="315" presetID="2" presetClass="exit" presetSubtype="2" fill="hold" grpId="2" nodeType="withEffect">
                                  <p:stCondLst>
                                    <p:cond delay="0"/>
                                  </p:stCondLst>
                                  <p:childTnLst>
                                    <p:anim calcmode="lin" valueType="num">
                                      <p:cBhvr additive="base">
                                        <p:cTn id="316" dur="3000"/>
                                        <p:tgtEl>
                                          <p:spTgt spid="259"/>
                                        </p:tgtEl>
                                        <p:attrNameLst>
                                          <p:attrName>ppt_x</p:attrName>
                                        </p:attrNameLst>
                                      </p:cBhvr>
                                      <p:tavLst>
                                        <p:tav tm="0">
                                          <p:val>
                                            <p:strVal val="ppt_x"/>
                                          </p:val>
                                        </p:tav>
                                        <p:tav tm="100000">
                                          <p:val>
                                            <p:strVal val="1+ppt_w/2"/>
                                          </p:val>
                                        </p:tav>
                                      </p:tavLst>
                                    </p:anim>
                                    <p:anim calcmode="lin" valueType="num">
                                      <p:cBhvr additive="base">
                                        <p:cTn id="317" dur="3000"/>
                                        <p:tgtEl>
                                          <p:spTgt spid="259"/>
                                        </p:tgtEl>
                                        <p:attrNameLst>
                                          <p:attrName>ppt_y</p:attrName>
                                        </p:attrNameLst>
                                      </p:cBhvr>
                                      <p:tavLst>
                                        <p:tav tm="0">
                                          <p:val>
                                            <p:strVal val="ppt_y"/>
                                          </p:val>
                                        </p:tav>
                                        <p:tav tm="100000">
                                          <p:val>
                                            <p:strVal val="ppt_y"/>
                                          </p:val>
                                        </p:tav>
                                      </p:tavLst>
                                    </p:anim>
                                    <p:set>
                                      <p:cBhvr>
                                        <p:cTn id="318" dur="1" fill="hold">
                                          <p:stCondLst>
                                            <p:cond delay="2999"/>
                                          </p:stCondLst>
                                        </p:cTn>
                                        <p:tgtEl>
                                          <p:spTgt spid="259"/>
                                        </p:tgtEl>
                                        <p:attrNameLst>
                                          <p:attrName>style.visibility</p:attrName>
                                        </p:attrNameLst>
                                      </p:cBhvr>
                                      <p:to>
                                        <p:strVal val="hidden"/>
                                      </p:to>
                                    </p:set>
                                  </p:childTnLst>
                                </p:cTn>
                              </p:par>
                              <p:par>
                                <p:cTn id="319" presetID="2" presetClass="entr" presetSubtype="2" fill="hold" grpId="0" nodeType="withEffect">
                                  <p:stCondLst>
                                    <p:cond delay="0"/>
                                  </p:stCondLst>
                                  <p:childTnLst>
                                    <p:set>
                                      <p:cBhvr>
                                        <p:cTn id="320" dur="1" fill="hold">
                                          <p:stCondLst>
                                            <p:cond delay="0"/>
                                          </p:stCondLst>
                                        </p:cTn>
                                        <p:tgtEl>
                                          <p:spTgt spid="258"/>
                                        </p:tgtEl>
                                        <p:attrNameLst>
                                          <p:attrName>style.visibility</p:attrName>
                                        </p:attrNameLst>
                                      </p:cBhvr>
                                      <p:to>
                                        <p:strVal val="visible"/>
                                      </p:to>
                                    </p:set>
                                    <p:anim calcmode="lin" valueType="num">
                                      <p:cBhvr additive="base">
                                        <p:cTn id="321" dur="3000" fill="hold"/>
                                        <p:tgtEl>
                                          <p:spTgt spid="258"/>
                                        </p:tgtEl>
                                        <p:attrNameLst>
                                          <p:attrName>ppt_x</p:attrName>
                                        </p:attrNameLst>
                                      </p:cBhvr>
                                      <p:tavLst>
                                        <p:tav tm="0">
                                          <p:val>
                                            <p:strVal val="1+#ppt_w/2"/>
                                          </p:val>
                                        </p:tav>
                                        <p:tav tm="100000">
                                          <p:val>
                                            <p:strVal val="#ppt_x"/>
                                          </p:val>
                                        </p:tav>
                                      </p:tavLst>
                                    </p:anim>
                                    <p:anim calcmode="lin" valueType="num">
                                      <p:cBhvr additive="base">
                                        <p:cTn id="322" dur="3000" fill="hold"/>
                                        <p:tgtEl>
                                          <p:spTgt spid="258"/>
                                        </p:tgtEl>
                                        <p:attrNameLst>
                                          <p:attrName>ppt_y</p:attrName>
                                        </p:attrNameLst>
                                      </p:cBhvr>
                                      <p:tavLst>
                                        <p:tav tm="0">
                                          <p:val>
                                            <p:strVal val="#ppt_y"/>
                                          </p:val>
                                        </p:tav>
                                        <p:tav tm="100000">
                                          <p:val>
                                            <p:strVal val="#ppt_y"/>
                                          </p:val>
                                        </p:tav>
                                      </p:tavLst>
                                    </p:anim>
                                  </p:childTnLst>
                                </p:cTn>
                              </p:par>
                              <p:par>
                                <p:cTn id="323" presetID="3" presetClass="entr" presetSubtype="5" fill="hold" grpId="1" nodeType="withEffect">
                                  <p:stCondLst>
                                    <p:cond delay="0"/>
                                  </p:stCondLst>
                                  <p:childTnLst>
                                    <p:set>
                                      <p:cBhvr>
                                        <p:cTn id="324" dur="1" fill="hold">
                                          <p:stCondLst>
                                            <p:cond delay="0"/>
                                          </p:stCondLst>
                                        </p:cTn>
                                        <p:tgtEl>
                                          <p:spTgt spid="258"/>
                                        </p:tgtEl>
                                        <p:attrNameLst>
                                          <p:attrName>style.visibility</p:attrName>
                                        </p:attrNameLst>
                                      </p:cBhvr>
                                      <p:to>
                                        <p:strVal val="visible"/>
                                      </p:to>
                                    </p:set>
                                    <p:animEffect transition="in" filter="blinds(vertical)">
                                      <p:cBhvr>
                                        <p:cTn id="325" dur="4000"/>
                                        <p:tgtEl>
                                          <p:spTgt spid="258"/>
                                        </p:tgtEl>
                                      </p:cBhvr>
                                    </p:animEffect>
                                  </p:childTnLst>
                                </p:cTn>
                              </p:par>
                              <p:par>
                                <p:cTn id="326" presetID="2" presetClass="exit" presetSubtype="2" fill="hold" grpId="2" nodeType="withEffect">
                                  <p:stCondLst>
                                    <p:cond delay="0"/>
                                  </p:stCondLst>
                                  <p:childTnLst>
                                    <p:anim calcmode="lin" valueType="num">
                                      <p:cBhvr additive="base">
                                        <p:cTn id="327" dur="3000"/>
                                        <p:tgtEl>
                                          <p:spTgt spid="258"/>
                                        </p:tgtEl>
                                        <p:attrNameLst>
                                          <p:attrName>ppt_x</p:attrName>
                                        </p:attrNameLst>
                                      </p:cBhvr>
                                      <p:tavLst>
                                        <p:tav tm="0">
                                          <p:val>
                                            <p:strVal val="ppt_x"/>
                                          </p:val>
                                        </p:tav>
                                        <p:tav tm="100000">
                                          <p:val>
                                            <p:strVal val="1+ppt_w/2"/>
                                          </p:val>
                                        </p:tav>
                                      </p:tavLst>
                                    </p:anim>
                                    <p:anim calcmode="lin" valueType="num">
                                      <p:cBhvr additive="base">
                                        <p:cTn id="328" dur="3000"/>
                                        <p:tgtEl>
                                          <p:spTgt spid="258"/>
                                        </p:tgtEl>
                                        <p:attrNameLst>
                                          <p:attrName>ppt_y</p:attrName>
                                        </p:attrNameLst>
                                      </p:cBhvr>
                                      <p:tavLst>
                                        <p:tav tm="0">
                                          <p:val>
                                            <p:strVal val="ppt_y"/>
                                          </p:val>
                                        </p:tav>
                                        <p:tav tm="100000">
                                          <p:val>
                                            <p:strVal val="ppt_y"/>
                                          </p:val>
                                        </p:tav>
                                      </p:tavLst>
                                    </p:anim>
                                    <p:set>
                                      <p:cBhvr>
                                        <p:cTn id="329" dur="1" fill="hold">
                                          <p:stCondLst>
                                            <p:cond delay="2999"/>
                                          </p:stCondLst>
                                        </p:cTn>
                                        <p:tgtEl>
                                          <p:spTgt spid="258"/>
                                        </p:tgtEl>
                                        <p:attrNameLst>
                                          <p:attrName>style.visibility</p:attrName>
                                        </p:attrNameLst>
                                      </p:cBhvr>
                                      <p:to>
                                        <p:strVal val="hidden"/>
                                      </p:to>
                                    </p:set>
                                  </p:childTnLst>
                                </p:cTn>
                              </p:par>
                              <p:par>
                                <p:cTn id="330" presetID="2" presetClass="entr" presetSubtype="2" fill="hold" grpId="0" nodeType="withEffect">
                                  <p:stCondLst>
                                    <p:cond delay="0"/>
                                  </p:stCondLst>
                                  <p:childTnLst>
                                    <p:set>
                                      <p:cBhvr>
                                        <p:cTn id="331" dur="1" fill="hold">
                                          <p:stCondLst>
                                            <p:cond delay="0"/>
                                          </p:stCondLst>
                                        </p:cTn>
                                        <p:tgtEl>
                                          <p:spTgt spid="256"/>
                                        </p:tgtEl>
                                        <p:attrNameLst>
                                          <p:attrName>style.visibility</p:attrName>
                                        </p:attrNameLst>
                                      </p:cBhvr>
                                      <p:to>
                                        <p:strVal val="visible"/>
                                      </p:to>
                                    </p:set>
                                    <p:anim calcmode="lin" valueType="num">
                                      <p:cBhvr additive="base">
                                        <p:cTn id="332" dur="3000" fill="hold"/>
                                        <p:tgtEl>
                                          <p:spTgt spid="256"/>
                                        </p:tgtEl>
                                        <p:attrNameLst>
                                          <p:attrName>ppt_x</p:attrName>
                                        </p:attrNameLst>
                                      </p:cBhvr>
                                      <p:tavLst>
                                        <p:tav tm="0">
                                          <p:val>
                                            <p:strVal val="1+#ppt_w/2"/>
                                          </p:val>
                                        </p:tav>
                                        <p:tav tm="100000">
                                          <p:val>
                                            <p:strVal val="#ppt_x"/>
                                          </p:val>
                                        </p:tav>
                                      </p:tavLst>
                                    </p:anim>
                                    <p:anim calcmode="lin" valueType="num">
                                      <p:cBhvr additive="base">
                                        <p:cTn id="333" dur="3000" fill="hold"/>
                                        <p:tgtEl>
                                          <p:spTgt spid="256"/>
                                        </p:tgtEl>
                                        <p:attrNameLst>
                                          <p:attrName>ppt_y</p:attrName>
                                        </p:attrNameLst>
                                      </p:cBhvr>
                                      <p:tavLst>
                                        <p:tav tm="0">
                                          <p:val>
                                            <p:strVal val="#ppt_y"/>
                                          </p:val>
                                        </p:tav>
                                        <p:tav tm="100000">
                                          <p:val>
                                            <p:strVal val="#ppt_y"/>
                                          </p:val>
                                        </p:tav>
                                      </p:tavLst>
                                    </p:anim>
                                  </p:childTnLst>
                                </p:cTn>
                              </p:par>
                              <p:par>
                                <p:cTn id="334" presetID="3" presetClass="entr" presetSubtype="5" fill="hold" grpId="1" nodeType="withEffect">
                                  <p:stCondLst>
                                    <p:cond delay="0"/>
                                  </p:stCondLst>
                                  <p:childTnLst>
                                    <p:set>
                                      <p:cBhvr>
                                        <p:cTn id="335" dur="1" fill="hold">
                                          <p:stCondLst>
                                            <p:cond delay="0"/>
                                          </p:stCondLst>
                                        </p:cTn>
                                        <p:tgtEl>
                                          <p:spTgt spid="256"/>
                                        </p:tgtEl>
                                        <p:attrNameLst>
                                          <p:attrName>style.visibility</p:attrName>
                                        </p:attrNameLst>
                                      </p:cBhvr>
                                      <p:to>
                                        <p:strVal val="visible"/>
                                      </p:to>
                                    </p:set>
                                    <p:animEffect transition="in" filter="blinds(vertical)">
                                      <p:cBhvr>
                                        <p:cTn id="336" dur="4000"/>
                                        <p:tgtEl>
                                          <p:spTgt spid="256"/>
                                        </p:tgtEl>
                                      </p:cBhvr>
                                    </p:animEffect>
                                  </p:childTnLst>
                                </p:cTn>
                              </p:par>
                              <p:par>
                                <p:cTn id="337" presetID="2" presetClass="exit" presetSubtype="2" fill="hold" grpId="2" nodeType="withEffect">
                                  <p:stCondLst>
                                    <p:cond delay="0"/>
                                  </p:stCondLst>
                                  <p:childTnLst>
                                    <p:anim calcmode="lin" valueType="num">
                                      <p:cBhvr additive="base">
                                        <p:cTn id="338" dur="3000"/>
                                        <p:tgtEl>
                                          <p:spTgt spid="256"/>
                                        </p:tgtEl>
                                        <p:attrNameLst>
                                          <p:attrName>ppt_x</p:attrName>
                                        </p:attrNameLst>
                                      </p:cBhvr>
                                      <p:tavLst>
                                        <p:tav tm="0">
                                          <p:val>
                                            <p:strVal val="ppt_x"/>
                                          </p:val>
                                        </p:tav>
                                        <p:tav tm="100000">
                                          <p:val>
                                            <p:strVal val="1+ppt_w/2"/>
                                          </p:val>
                                        </p:tav>
                                      </p:tavLst>
                                    </p:anim>
                                    <p:anim calcmode="lin" valueType="num">
                                      <p:cBhvr additive="base">
                                        <p:cTn id="339" dur="3000"/>
                                        <p:tgtEl>
                                          <p:spTgt spid="256"/>
                                        </p:tgtEl>
                                        <p:attrNameLst>
                                          <p:attrName>ppt_y</p:attrName>
                                        </p:attrNameLst>
                                      </p:cBhvr>
                                      <p:tavLst>
                                        <p:tav tm="0">
                                          <p:val>
                                            <p:strVal val="ppt_y"/>
                                          </p:val>
                                        </p:tav>
                                        <p:tav tm="100000">
                                          <p:val>
                                            <p:strVal val="ppt_y"/>
                                          </p:val>
                                        </p:tav>
                                      </p:tavLst>
                                    </p:anim>
                                    <p:set>
                                      <p:cBhvr>
                                        <p:cTn id="340" dur="1" fill="hold">
                                          <p:stCondLst>
                                            <p:cond delay="2999"/>
                                          </p:stCondLst>
                                        </p:cTn>
                                        <p:tgtEl>
                                          <p:spTgt spid="256"/>
                                        </p:tgtEl>
                                        <p:attrNameLst>
                                          <p:attrName>style.visibility</p:attrName>
                                        </p:attrNameLst>
                                      </p:cBhvr>
                                      <p:to>
                                        <p:strVal val="hidden"/>
                                      </p:to>
                                    </p:set>
                                  </p:childTnLst>
                                </p:cTn>
                              </p:par>
                              <p:par>
                                <p:cTn id="341" presetID="2" presetClass="entr" presetSubtype="2" fill="hold" grpId="0" nodeType="withEffect">
                                  <p:stCondLst>
                                    <p:cond delay="0"/>
                                  </p:stCondLst>
                                  <p:childTnLst>
                                    <p:set>
                                      <p:cBhvr>
                                        <p:cTn id="342" dur="1" fill="hold">
                                          <p:stCondLst>
                                            <p:cond delay="0"/>
                                          </p:stCondLst>
                                        </p:cTn>
                                        <p:tgtEl>
                                          <p:spTgt spid="254"/>
                                        </p:tgtEl>
                                        <p:attrNameLst>
                                          <p:attrName>style.visibility</p:attrName>
                                        </p:attrNameLst>
                                      </p:cBhvr>
                                      <p:to>
                                        <p:strVal val="visible"/>
                                      </p:to>
                                    </p:set>
                                    <p:anim calcmode="lin" valueType="num">
                                      <p:cBhvr additive="base">
                                        <p:cTn id="343" dur="3000" fill="hold"/>
                                        <p:tgtEl>
                                          <p:spTgt spid="254"/>
                                        </p:tgtEl>
                                        <p:attrNameLst>
                                          <p:attrName>ppt_x</p:attrName>
                                        </p:attrNameLst>
                                      </p:cBhvr>
                                      <p:tavLst>
                                        <p:tav tm="0">
                                          <p:val>
                                            <p:strVal val="1+#ppt_w/2"/>
                                          </p:val>
                                        </p:tav>
                                        <p:tav tm="100000">
                                          <p:val>
                                            <p:strVal val="#ppt_x"/>
                                          </p:val>
                                        </p:tav>
                                      </p:tavLst>
                                    </p:anim>
                                    <p:anim calcmode="lin" valueType="num">
                                      <p:cBhvr additive="base">
                                        <p:cTn id="344" dur="3000" fill="hold"/>
                                        <p:tgtEl>
                                          <p:spTgt spid="254"/>
                                        </p:tgtEl>
                                        <p:attrNameLst>
                                          <p:attrName>ppt_y</p:attrName>
                                        </p:attrNameLst>
                                      </p:cBhvr>
                                      <p:tavLst>
                                        <p:tav tm="0">
                                          <p:val>
                                            <p:strVal val="#ppt_y"/>
                                          </p:val>
                                        </p:tav>
                                        <p:tav tm="100000">
                                          <p:val>
                                            <p:strVal val="#ppt_y"/>
                                          </p:val>
                                        </p:tav>
                                      </p:tavLst>
                                    </p:anim>
                                  </p:childTnLst>
                                </p:cTn>
                              </p:par>
                              <p:par>
                                <p:cTn id="345" presetID="3" presetClass="entr" presetSubtype="5" fill="hold" grpId="1" nodeType="withEffect">
                                  <p:stCondLst>
                                    <p:cond delay="0"/>
                                  </p:stCondLst>
                                  <p:childTnLst>
                                    <p:set>
                                      <p:cBhvr>
                                        <p:cTn id="346" dur="1" fill="hold">
                                          <p:stCondLst>
                                            <p:cond delay="0"/>
                                          </p:stCondLst>
                                        </p:cTn>
                                        <p:tgtEl>
                                          <p:spTgt spid="254"/>
                                        </p:tgtEl>
                                        <p:attrNameLst>
                                          <p:attrName>style.visibility</p:attrName>
                                        </p:attrNameLst>
                                      </p:cBhvr>
                                      <p:to>
                                        <p:strVal val="visible"/>
                                      </p:to>
                                    </p:set>
                                    <p:animEffect transition="in" filter="blinds(vertical)">
                                      <p:cBhvr>
                                        <p:cTn id="347" dur="4000"/>
                                        <p:tgtEl>
                                          <p:spTgt spid="254"/>
                                        </p:tgtEl>
                                      </p:cBhvr>
                                    </p:animEffect>
                                  </p:childTnLst>
                                </p:cTn>
                              </p:par>
                              <p:par>
                                <p:cTn id="348" presetID="2" presetClass="exit" presetSubtype="2" fill="hold" grpId="2" nodeType="withEffect">
                                  <p:stCondLst>
                                    <p:cond delay="0"/>
                                  </p:stCondLst>
                                  <p:childTnLst>
                                    <p:anim calcmode="lin" valueType="num">
                                      <p:cBhvr additive="base">
                                        <p:cTn id="349" dur="3000"/>
                                        <p:tgtEl>
                                          <p:spTgt spid="254"/>
                                        </p:tgtEl>
                                        <p:attrNameLst>
                                          <p:attrName>ppt_x</p:attrName>
                                        </p:attrNameLst>
                                      </p:cBhvr>
                                      <p:tavLst>
                                        <p:tav tm="0">
                                          <p:val>
                                            <p:strVal val="ppt_x"/>
                                          </p:val>
                                        </p:tav>
                                        <p:tav tm="100000">
                                          <p:val>
                                            <p:strVal val="1+ppt_w/2"/>
                                          </p:val>
                                        </p:tav>
                                      </p:tavLst>
                                    </p:anim>
                                    <p:anim calcmode="lin" valueType="num">
                                      <p:cBhvr additive="base">
                                        <p:cTn id="350" dur="3000"/>
                                        <p:tgtEl>
                                          <p:spTgt spid="254"/>
                                        </p:tgtEl>
                                        <p:attrNameLst>
                                          <p:attrName>ppt_y</p:attrName>
                                        </p:attrNameLst>
                                      </p:cBhvr>
                                      <p:tavLst>
                                        <p:tav tm="0">
                                          <p:val>
                                            <p:strVal val="ppt_y"/>
                                          </p:val>
                                        </p:tav>
                                        <p:tav tm="100000">
                                          <p:val>
                                            <p:strVal val="ppt_y"/>
                                          </p:val>
                                        </p:tav>
                                      </p:tavLst>
                                    </p:anim>
                                    <p:set>
                                      <p:cBhvr>
                                        <p:cTn id="351" dur="1" fill="hold">
                                          <p:stCondLst>
                                            <p:cond delay="2999"/>
                                          </p:stCondLst>
                                        </p:cTn>
                                        <p:tgtEl>
                                          <p:spTgt spid="254"/>
                                        </p:tgtEl>
                                        <p:attrNameLst>
                                          <p:attrName>style.visibility</p:attrName>
                                        </p:attrNameLst>
                                      </p:cBhvr>
                                      <p:to>
                                        <p:strVal val="hidden"/>
                                      </p:to>
                                    </p:set>
                                  </p:childTnLst>
                                </p:cTn>
                              </p:par>
                              <p:par>
                                <p:cTn id="352" presetID="2" presetClass="entr" presetSubtype="2" fill="hold" grpId="0" nodeType="withEffect">
                                  <p:stCondLst>
                                    <p:cond delay="0"/>
                                  </p:stCondLst>
                                  <p:childTnLst>
                                    <p:set>
                                      <p:cBhvr>
                                        <p:cTn id="353" dur="1" fill="hold">
                                          <p:stCondLst>
                                            <p:cond delay="0"/>
                                          </p:stCondLst>
                                        </p:cTn>
                                        <p:tgtEl>
                                          <p:spTgt spid="251"/>
                                        </p:tgtEl>
                                        <p:attrNameLst>
                                          <p:attrName>style.visibility</p:attrName>
                                        </p:attrNameLst>
                                      </p:cBhvr>
                                      <p:to>
                                        <p:strVal val="visible"/>
                                      </p:to>
                                    </p:set>
                                    <p:anim calcmode="lin" valueType="num">
                                      <p:cBhvr additive="base">
                                        <p:cTn id="354" dur="3000" fill="hold"/>
                                        <p:tgtEl>
                                          <p:spTgt spid="251"/>
                                        </p:tgtEl>
                                        <p:attrNameLst>
                                          <p:attrName>ppt_x</p:attrName>
                                        </p:attrNameLst>
                                      </p:cBhvr>
                                      <p:tavLst>
                                        <p:tav tm="0">
                                          <p:val>
                                            <p:strVal val="1+#ppt_w/2"/>
                                          </p:val>
                                        </p:tav>
                                        <p:tav tm="100000">
                                          <p:val>
                                            <p:strVal val="#ppt_x"/>
                                          </p:val>
                                        </p:tav>
                                      </p:tavLst>
                                    </p:anim>
                                    <p:anim calcmode="lin" valueType="num">
                                      <p:cBhvr additive="base">
                                        <p:cTn id="355" dur="3000" fill="hold"/>
                                        <p:tgtEl>
                                          <p:spTgt spid="251"/>
                                        </p:tgtEl>
                                        <p:attrNameLst>
                                          <p:attrName>ppt_y</p:attrName>
                                        </p:attrNameLst>
                                      </p:cBhvr>
                                      <p:tavLst>
                                        <p:tav tm="0">
                                          <p:val>
                                            <p:strVal val="#ppt_y"/>
                                          </p:val>
                                        </p:tav>
                                        <p:tav tm="100000">
                                          <p:val>
                                            <p:strVal val="#ppt_y"/>
                                          </p:val>
                                        </p:tav>
                                      </p:tavLst>
                                    </p:anim>
                                  </p:childTnLst>
                                </p:cTn>
                              </p:par>
                              <p:par>
                                <p:cTn id="356" presetID="3" presetClass="entr" presetSubtype="5" fill="hold" grpId="1" nodeType="withEffect">
                                  <p:stCondLst>
                                    <p:cond delay="0"/>
                                  </p:stCondLst>
                                  <p:childTnLst>
                                    <p:set>
                                      <p:cBhvr>
                                        <p:cTn id="357" dur="1" fill="hold">
                                          <p:stCondLst>
                                            <p:cond delay="0"/>
                                          </p:stCondLst>
                                        </p:cTn>
                                        <p:tgtEl>
                                          <p:spTgt spid="251"/>
                                        </p:tgtEl>
                                        <p:attrNameLst>
                                          <p:attrName>style.visibility</p:attrName>
                                        </p:attrNameLst>
                                      </p:cBhvr>
                                      <p:to>
                                        <p:strVal val="visible"/>
                                      </p:to>
                                    </p:set>
                                    <p:animEffect transition="in" filter="blinds(vertical)">
                                      <p:cBhvr>
                                        <p:cTn id="358" dur="4000"/>
                                        <p:tgtEl>
                                          <p:spTgt spid="251"/>
                                        </p:tgtEl>
                                      </p:cBhvr>
                                    </p:animEffect>
                                  </p:childTnLst>
                                </p:cTn>
                              </p:par>
                              <p:par>
                                <p:cTn id="359" presetID="2" presetClass="exit" presetSubtype="2" fill="hold" grpId="2" nodeType="withEffect">
                                  <p:stCondLst>
                                    <p:cond delay="0"/>
                                  </p:stCondLst>
                                  <p:childTnLst>
                                    <p:anim calcmode="lin" valueType="num">
                                      <p:cBhvr additive="base">
                                        <p:cTn id="360" dur="3000"/>
                                        <p:tgtEl>
                                          <p:spTgt spid="251"/>
                                        </p:tgtEl>
                                        <p:attrNameLst>
                                          <p:attrName>ppt_x</p:attrName>
                                        </p:attrNameLst>
                                      </p:cBhvr>
                                      <p:tavLst>
                                        <p:tav tm="0">
                                          <p:val>
                                            <p:strVal val="ppt_x"/>
                                          </p:val>
                                        </p:tav>
                                        <p:tav tm="100000">
                                          <p:val>
                                            <p:strVal val="1+ppt_w/2"/>
                                          </p:val>
                                        </p:tav>
                                      </p:tavLst>
                                    </p:anim>
                                    <p:anim calcmode="lin" valueType="num">
                                      <p:cBhvr additive="base">
                                        <p:cTn id="361" dur="3000"/>
                                        <p:tgtEl>
                                          <p:spTgt spid="251"/>
                                        </p:tgtEl>
                                        <p:attrNameLst>
                                          <p:attrName>ppt_y</p:attrName>
                                        </p:attrNameLst>
                                      </p:cBhvr>
                                      <p:tavLst>
                                        <p:tav tm="0">
                                          <p:val>
                                            <p:strVal val="ppt_y"/>
                                          </p:val>
                                        </p:tav>
                                        <p:tav tm="100000">
                                          <p:val>
                                            <p:strVal val="ppt_y"/>
                                          </p:val>
                                        </p:tav>
                                      </p:tavLst>
                                    </p:anim>
                                    <p:set>
                                      <p:cBhvr>
                                        <p:cTn id="362" dur="1" fill="hold">
                                          <p:stCondLst>
                                            <p:cond delay="2999"/>
                                          </p:stCondLst>
                                        </p:cTn>
                                        <p:tgtEl>
                                          <p:spTgt spid="251"/>
                                        </p:tgtEl>
                                        <p:attrNameLst>
                                          <p:attrName>style.visibility</p:attrName>
                                        </p:attrNameLst>
                                      </p:cBhvr>
                                      <p:to>
                                        <p:strVal val="hidden"/>
                                      </p:to>
                                    </p:set>
                                  </p:childTnLst>
                                </p:cTn>
                              </p:par>
                              <p:par>
                                <p:cTn id="363" presetID="8" presetClass="emph" presetSubtype="0" fill="hold" grpId="3" nodeType="withEffect">
                                  <p:stCondLst>
                                    <p:cond delay="0"/>
                                  </p:stCondLst>
                                  <p:childTnLst>
                                    <p:animRot by="21600000">
                                      <p:cBhvr>
                                        <p:cTn id="364" dur="3000" fill="hold"/>
                                        <p:tgtEl>
                                          <p:spTgt spid="250"/>
                                        </p:tgtEl>
                                        <p:attrNameLst>
                                          <p:attrName>r</p:attrName>
                                        </p:attrNameLst>
                                      </p:cBhvr>
                                    </p:animRot>
                                  </p:childTnLst>
                                </p:cTn>
                              </p:par>
                              <p:par>
                                <p:cTn id="365" presetID="8" presetClass="emph" presetSubtype="0" fill="hold" grpId="3" nodeType="withEffect">
                                  <p:stCondLst>
                                    <p:cond delay="0"/>
                                  </p:stCondLst>
                                  <p:childTnLst>
                                    <p:animRot by="21600000">
                                      <p:cBhvr>
                                        <p:cTn id="366" dur="3000" fill="hold"/>
                                        <p:tgtEl>
                                          <p:spTgt spid="252"/>
                                        </p:tgtEl>
                                        <p:attrNameLst>
                                          <p:attrName>r</p:attrName>
                                        </p:attrNameLst>
                                      </p:cBhvr>
                                    </p:animRot>
                                  </p:childTnLst>
                                </p:cTn>
                              </p:par>
                              <p:par>
                                <p:cTn id="367" presetID="8" presetClass="emph" presetSubtype="0" fill="hold" grpId="3" nodeType="withEffect">
                                  <p:stCondLst>
                                    <p:cond delay="0"/>
                                  </p:stCondLst>
                                  <p:childTnLst>
                                    <p:animRot by="21600000">
                                      <p:cBhvr>
                                        <p:cTn id="368" dur="3000" fill="hold"/>
                                        <p:tgtEl>
                                          <p:spTgt spid="253"/>
                                        </p:tgtEl>
                                        <p:attrNameLst>
                                          <p:attrName>r</p:attrName>
                                        </p:attrNameLst>
                                      </p:cBhvr>
                                    </p:animRot>
                                  </p:childTnLst>
                                </p:cTn>
                              </p:par>
                              <p:par>
                                <p:cTn id="369" presetID="8" presetClass="emph" presetSubtype="0" fill="hold" grpId="3" nodeType="withEffect">
                                  <p:stCondLst>
                                    <p:cond delay="0"/>
                                  </p:stCondLst>
                                  <p:childTnLst>
                                    <p:animRot by="21600000">
                                      <p:cBhvr>
                                        <p:cTn id="370" dur="3000" fill="hold"/>
                                        <p:tgtEl>
                                          <p:spTgt spid="255"/>
                                        </p:tgtEl>
                                        <p:attrNameLst>
                                          <p:attrName>r</p:attrName>
                                        </p:attrNameLst>
                                      </p:cBhvr>
                                    </p:animRot>
                                  </p:childTnLst>
                                </p:cTn>
                              </p:par>
                              <p:par>
                                <p:cTn id="371" presetID="8" presetClass="emph" presetSubtype="0" fill="hold" grpId="3" nodeType="withEffect">
                                  <p:stCondLst>
                                    <p:cond delay="0"/>
                                  </p:stCondLst>
                                  <p:childTnLst>
                                    <p:animRot by="21600000">
                                      <p:cBhvr>
                                        <p:cTn id="372" dur="3000" fill="hold"/>
                                        <p:tgtEl>
                                          <p:spTgt spid="257"/>
                                        </p:tgtEl>
                                        <p:attrNameLst>
                                          <p:attrName>r</p:attrName>
                                        </p:attrNameLst>
                                      </p:cBhvr>
                                    </p:animRot>
                                  </p:childTnLst>
                                </p:cTn>
                              </p:par>
                              <p:par>
                                <p:cTn id="373" presetID="8" presetClass="emph" presetSubtype="0" fill="hold" grpId="3" nodeType="withEffect">
                                  <p:stCondLst>
                                    <p:cond delay="0"/>
                                  </p:stCondLst>
                                  <p:childTnLst>
                                    <p:animRot by="-21600000">
                                      <p:cBhvr>
                                        <p:cTn id="374" dur="3000" fill="hold"/>
                                        <p:tgtEl>
                                          <p:spTgt spid="265"/>
                                        </p:tgtEl>
                                        <p:attrNameLst>
                                          <p:attrName>r</p:attrName>
                                        </p:attrNameLst>
                                      </p:cBhvr>
                                    </p:animRot>
                                  </p:childTnLst>
                                </p:cTn>
                              </p:par>
                              <p:par>
                                <p:cTn id="375" presetID="8" presetClass="emph" presetSubtype="0" fill="hold" grpId="3" nodeType="withEffect">
                                  <p:stCondLst>
                                    <p:cond delay="0"/>
                                  </p:stCondLst>
                                  <p:childTnLst>
                                    <p:animRot by="-21600000">
                                      <p:cBhvr>
                                        <p:cTn id="376" dur="3000" fill="hold"/>
                                        <p:tgtEl>
                                          <p:spTgt spid="264"/>
                                        </p:tgtEl>
                                        <p:attrNameLst>
                                          <p:attrName>r</p:attrName>
                                        </p:attrNameLst>
                                      </p:cBhvr>
                                    </p:animRot>
                                  </p:childTnLst>
                                </p:cTn>
                              </p:par>
                              <p:par>
                                <p:cTn id="377" presetID="8" presetClass="emph" presetSubtype="0" fill="hold" grpId="3" nodeType="withEffect">
                                  <p:stCondLst>
                                    <p:cond delay="0"/>
                                  </p:stCondLst>
                                  <p:childTnLst>
                                    <p:animRot by="-21600000">
                                      <p:cBhvr>
                                        <p:cTn id="378" dur="3000" fill="hold"/>
                                        <p:tgtEl>
                                          <p:spTgt spid="263"/>
                                        </p:tgtEl>
                                        <p:attrNameLst>
                                          <p:attrName>r</p:attrName>
                                        </p:attrNameLst>
                                      </p:cBhvr>
                                    </p:animRot>
                                  </p:childTnLst>
                                </p:cTn>
                              </p:par>
                              <p:par>
                                <p:cTn id="379" presetID="8" presetClass="emph" presetSubtype="0" fill="hold" grpId="3" nodeType="withEffect">
                                  <p:stCondLst>
                                    <p:cond delay="0"/>
                                  </p:stCondLst>
                                  <p:childTnLst>
                                    <p:animRot by="-21600000">
                                      <p:cBhvr>
                                        <p:cTn id="380" dur="3000" fill="hold"/>
                                        <p:tgtEl>
                                          <p:spTgt spid="262"/>
                                        </p:tgtEl>
                                        <p:attrNameLst>
                                          <p:attrName>r</p:attrName>
                                        </p:attrNameLst>
                                      </p:cBhvr>
                                    </p:animRot>
                                  </p:childTnLst>
                                </p:cTn>
                              </p:par>
                              <p:par>
                                <p:cTn id="381" presetID="8" presetClass="emph" presetSubtype="0" fill="hold" grpId="3" nodeType="withEffect">
                                  <p:stCondLst>
                                    <p:cond delay="0"/>
                                  </p:stCondLst>
                                  <p:childTnLst>
                                    <p:animRot by="-21600000">
                                      <p:cBhvr>
                                        <p:cTn id="382" dur="3000" fill="hold"/>
                                        <p:tgtEl>
                                          <p:spTgt spid="261"/>
                                        </p:tgtEl>
                                        <p:attrNameLst>
                                          <p:attrName>r</p:attrName>
                                        </p:attrNameLst>
                                      </p:cBhvr>
                                    </p:animRot>
                                  </p:childTnLst>
                                </p:cTn>
                              </p:par>
                              <p:par>
                                <p:cTn id="383" presetID="8" presetClass="emph" presetSubtype="0" fill="hold" grpId="3" nodeType="withEffect">
                                  <p:stCondLst>
                                    <p:cond delay="0"/>
                                  </p:stCondLst>
                                  <p:childTnLst>
                                    <p:animRot by="-21600000">
                                      <p:cBhvr>
                                        <p:cTn id="384" dur="3000" fill="hold"/>
                                        <p:tgtEl>
                                          <p:spTgt spid="260"/>
                                        </p:tgtEl>
                                        <p:attrNameLst>
                                          <p:attrName>r</p:attrName>
                                        </p:attrNameLst>
                                      </p:cBhvr>
                                    </p:animRot>
                                  </p:childTnLst>
                                </p:cTn>
                              </p:par>
                              <p:par>
                                <p:cTn id="385" presetID="8" presetClass="emph" presetSubtype="0" fill="hold" grpId="3" nodeType="withEffect">
                                  <p:stCondLst>
                                    <p:cond delay="0"/>
                                  </p:stCondLst>
                                  <p:childTnLst>
                                    <p:animRot by="-21600000">
                                      <p:cBhvr>
                                        <p:cTn id="386" dur="3000" fill="hold"/>
                                        <p:tgtEl>
                                          <p:spTgt spid="259"/>
                                        </p:tgtEl>
                                        <p:attrNameLst>
                                          <p:attrName>r</p:attrName>
                                        </p:attrNameLst>
                                      </p:cBhvr>
                                    </p:animRot>
                                  </p:childTnLst>
                                </p:cTn>
                              </p:par>
                              <p:par>
                                <p:cTn id="387" presetID="8" presetClass="emph" presetSubtype="0" fill="hold" grpId="3" nodeType="withEffect">
                                  <p:stCondLst>
                                    <p:cond delay="0"/>
                                  </p:stCondLst>
                                  <p:childTnLst>
                                    <p:animRot by="-21600000">
                                      <p:cBhvr>
                                        <p:cTn id="388" dur="3000" fill="hold"/>
                                        <p:tgtEl>
                                          <p:spTgt spid="258"/>
                                        </p:tgtEl>
                                        <p:attrNameLst>
                                          <p:attrName>r</p:attrName>
                                        </p:attrNameLst>
                                      </p:cBhvr>
                                    </p:animRot>
                                  </p:childTnLst>
                                </p:cTn>
                              </p:par>
                              <p:par>
                                <p:cTn id="389" presetID="8" presetClass="emph" presetSubtype="0" fill="hold" grpId="3" nodeType="withEffect">
                                  <p:stCondLst>
                                    <p:cond delay="0"/>
                                  </p:stCondLst>
                                  <p:childTnLst>
                                    <p:animRot by="21600000">
                                      <p:cBhvr>
                                        <p:cTn id="390" dur="3000" fill="hold"/>
                                        <p:tgtEl>
                                          <p:spTgt spid="256"/>
                                        </p:tgtEl>
                                        <p:attrNameLst>
                                          <p:attrName>r</p:attrName>
                                        </p:attrNameLst>
                                      </p:cBhvr>
                                    </p:animRot>
                                  </p:childTnLst>
                                </p:cTn>
                              </p:par>
                              <p:par>
                                <p:cTn id="391" presetID="8" presetClass="emph" presetSubtype="0" fill="hold" grpId="3" nodeType="withEffect">
                                  <p:stCondLst>
                                    <p:cond delay="0"/>
                                  </p:stCondLst>
                                  <p:childTnLst>
                                    <p:animRot by="21600000">
                                      <p:cBhvr>
                                        <p:cTn id="392" dur="3000" fill="hold"/>
                                        <p:tgtEl>
                                          <p:spTgt spid="254"/>
                                        </p:tgtEl>
                                        <p:attrNameLst>
                                          <p:attrName>r</p:attrName>
                                        </p:attrNameLst>
                                      </p:cBhvr>
                                    </p:animRot>
                                  </p:childTnLst>
                                </p:cTn>
                              </p:par>
                              <p:par>
                                <p:cTn id="393" presetID="8" presetClass="emph" presetSubtype="0" fill="hold" grpId="3" nodeType="withEffect">
                                  <p:stCondLst>
                                    <p:cond delay="0"/>
                                  </p:stCondLst>
                                  <p:childTnLst>
                                    <p:animRot by="21600000">
                                      <p:cBhvr>
                                        <p:cTn id="394" dur="3000" fill="hold"/>
                                        <p:tgtEl>
                                          <p:spTgt spid="251"/>
                                        </p:tgtEl>
                                        <p:attrNameLst>
                                          <p:attrName>r</p:attrName>
                                        </p:attrNameLst>
                                      </p:cBhvr>
                                    </p:animRot>
                                  </p:childTnLst>
                                </p:cTn>
                              </p:par>
                              <p:par>
                                <p:cTn id="395" presetID="8" presetClass="emph" presetSubtype="0" fill="hold" grpId="3" nodeType="withEffect">
                                  <p:stCondLst>
                                    <p:cond delay="0"/>
                                  </p:stCondLst>
                                  <p:childTnLst>
                                    <p:animRot by="-21600000">
                                      <p:cBhvr>
                                        <p:cTn id="396" dur="3000" fill="hold"/>
                                        <p:tgtEl>
                                          <p:spTgt spid="234"/>
                                        </p:tgtEl>
                                        <p:attrNameLst>
                                          <p:attrName>r</p:attrName>
                                        </p:attrNameLst>
                                      </p:cBhvr>
                                    </p:animRot>
                                  </p:childTnLst>
                                </p:cTn>
                              </p:par>
                              <p:par>
                                <p:cTn id="397" presetID="8" presetClass="emph" presetSubtype="0" fill="hold" grpId="3" nodeType="withEffect">
                                  <p:stCondLst>
                                    <p:cond delay="0"/>
                                  </p:stCondLst>
                                  <p:childTnLst>
                                    <p:animRot by="-21600000">
                                      <p:cBhvr>
                                        <p:cTn id="398" dur="3000" fill="hold"/>
                                        <p:tgtEl>
                                          <p:spTgt spid="235"/>
                                        </p:tgtEl>
                                        <p:attrNameLst>
                                          <p:attrName>r</p:attrName>
                                        </p:attrNameLst>
                                      </p:cBhvr>
                                    </p:animRot>
                                  </p:childTnLst>
                                </p:cTn>
                              </p:par>
                              <p:par>
                                <p:cTn id="399" presetID="8" presetClass="emph" presetSubtype="0" fill="hold" grpId="3" nodeType="withEffect">
                                  <p:stCondLst>
                                    <p:cond delay="0"/>
                                  </p:stCondLst>
                                  <p:childTnLst>
                                    <p:animRot by="-21600000">
                                      <p:cBhvr>
                                        <p:cTn id="400" dur="3000" fill="hold"/>
                                        <p:tgtEl>
                                          <p:spTgt spid="236"/>
                                        </p:tgtEl>
                                        <p:attrNameLst>
                                          <p:attrName>r</p:attrName>
                                        </p:attrNameLst>
                                      </p:cBhvr>
                                    </p:animRot>
                                  </p:childTnLst>
                                </p:cTn>
                              </p:par>
                              <p:par>
                                <p:cTn id="401" presetID="8" presetClass="emph" presetSubtype="0" fill="hold" grpId="3" nodeType="withEffect">
                                  <p:stCondLst>
                                    <p:cond delay="0"/>
                                  </p:stCondLst>
                                  <p:childTnLst>
                                    <p:animRot by="-21600000">
                                      <p:cBhvr>
                                        <p:cTn id="402" dur="3000" fill="hold"/>
                                        <p:tgtEl>
                                          <p:spTgt spid="237"/>
                                        </p:tgtEl>
                                        <p:attrNameLst>
                                          <p:attrName>r</p:attrName>
                                        </p:attrNameLst>
                                      </p:cBhvr>
                                    </p:animRot>
                                  </p:childTnLst>
                                </p:cTn>
                              </p:par>
                              <p:par>
                                <p:cTn id="403" presetID="8" presetClass="emph" presetSubtype="0" fill="hold" grpId="3" nodeType="withEffect">
                                  <p:stCondLst>
                                    <p:cond delay="0"/>
                                  </p:stCondLst>
                                  <p:childTnLst>
                                    <p:animRot by="-21600000">
                                      <p:cBhvr>
                                        <p:cTn id="404" dur="3000" fill="hold"/>
                                        <p:tgtEl>
                                          <p:spTgt spid="238"/>
                                        </p:tgtEl>
                                        <p:attrNameLst>
                                          <p:attrName>r</p:attrName>
                                        </p:attrNameLst>
                                      </p:cBhvr>
                                    </p:animRot>
                                  </p:childTnLst>
                                </p:cTn>
                              </p:par>
                              <p:par>
                                <p:cTn id="405" presetID="8" presetClass="emph" presetSubtype="0" fill="hold" grpId="3" nodeType="withEffect">
                                  <p:stCondLst>
                                    <p:cond delay="0"/>
                                  </p:stCondLst>
                                  <p:childTnLst>
                                    <p:animRot by="-21600000">
                                      <p:cBhvr>
                                        <p:cTn id="406" dur="3000" fill="hold"/>
                                        <p:tgtEl>
                                          <p:spTgt spid="239"/>
                                        </p:tgtEl>
                                        <p:attrNameLst>
                                          <p:attrName>r</p:attrName>
                                        </p:attrNameLst>
                                      </p:cBhvr>
                                    </p:animRot>
                                  </p:childTnLst>
                                </p:cTn>
                              </p:par>
                              <p:par>
                                <p:cTn id="407" presetID="8" presetClass="emph" presetSubtype="0" fill="hold" grpId="3" nodeType="withEffect">
                                  <p:stCondLst>
                                    <p:cond delay="0"/>
                                  </p:stCondLst>
                                  <p:childTnLst>
                                    <p:animRot by="-21600000">
                                      <p:cBhvr>
                                        <p:cTn id="408" dur="3000" fill="hold"/>
                                        <p:tgtEl>
                                          <p:spTgt spid="240"/>
                                        </p:tgtEl>
                                        <p:attrNameLst>
                                          <p:attrName>r</p:attrName>
                                        </p:attrNameLst>
                                      </p:cBhvr>
                                    </p:animRot>
                                  </p:childTnLst>
                                </p:cTn>
                              </p:par>
                              <p:par>
                                <p:cTn id="409" presetID="8" presetClass="emph" presetSubtype="0" fill="hold" grpId="3" nodeType="withEffect">
                                  <p:stCondLst>
                                    <p:cond delay="0"/>
                                  </p:stCondLst>
                                  <p:childTnLst>
                                    <p:animRot by="-21600000">
                                      <p:cBhvr>
                                        <p:cTn id="410" dur="3000" fill="hold"/>
                                        <p:tgtEl>
                                          <p:spTgt spid="241"/>
                                        </p:tgtEl>
                                        <p:attrNameLst>
                                          <p:attrName>r</p:attrName>
                                        </p:attrNameLst>
                                      </p:cBhvr>
                                    </p:animRot>
                                  </p:childTnLst>
                                </p:cTn>
                              </p:par>
                              <p:par>
                                <p:cTn id="411" presetID="8" presetClass="emph" presetSubtype="0" fill="hold" grpId="3" nodeType="withEffect">
                                  <p:stCondLst>
                                    <p:cond delay="0"/>
                                  </p:stCondLst>
                                  <p:childTnLst>
                                    <p:animRot by="21600000">
                                      <p:cBhvr>
                                        <p:cTn id="412" dur="3000" fill="hold"/>
                                        <p:tgtEl>
                                          <p:spTgt spid="249"/>
                                        </p:tgtEl>
                                        <p:attrNameLst>
                                          <p:attrName>r</p:attrName>
                                        </p:attrNameLst>
                                      </p:cBhvr>
                                    </p:animRot>
                                  </p:childTnLst>
                                </p:cTn>
                              </p:par>
                              <p:par>
                                <p:cTn id="413" presetID="8" presetClass="emph" presetSubtype="0" fill="hold" grpId="3" nodeType="withEffect">
                                  <p:stCondLst>
                                    <p:cond delay="0"/>
                                  </p:stCondLst>
                                  <p:childTnLst>
                                    <p:animRot by="21600000">
                                      <p:cBhvr>
                                        <p:cTn id="414" dur="3000" fill="hold"/>
                                        <p:tgtEl>
                                          <p:spTgt spid="248"/>
                                        </p:tgtEl>
                                        <p:attrNameLst>
                                          <p:attrName>r</p:attrName>
                                        </p:attrNameLst>
                                      </p:cBhvr>
                                    </p:animRot>
                                  </p:childTnLst>
                                </p:cTn>
                              </p:par>
                              <p:par>
                                <p:cTn id="415" presetID="8" presetClass="emph" presetSubtype="0" fill="hold" grpId="3" nodeType="withEffect">
                                  <p:stCondLst>
                                    <p:cond delay="0"/>
                                  </p:stCondLst>
                                  <p:childTnLst>
                                    <p:animRot by="21600000">
                                      <p:cBhvr>
                                        <p:cTn id="416" dur="3000" fill="hold"/>
                                        <p:tgtEl>
                                          <p:spTgt spid="245"/>
                                        </p:tgtEl>
                                        <p:attrNameLst>
                                          <p:attrName>r</p:attrName>
                                        </p:attrNameLst>
                                      </p:cBhvr>
                                    </p:animRot>
                                  </p:childTnLst>
                                </p:cTn>
                              </p:par>
                              <p:par>
                                <p:cTn id="417" presetID="8" presetClass="emph" presetSubtype="0" fill="hold" grpId="3" nodeType="withEffect">
                                  <p:stCondLst>
                                    <p:cond delay="0"/>
                                  </p:stCondLst>
                                  <p:childTnLst>
                                    <p:animRot by="21600000">
                                      <p:cBhvr>
                                        <p:cTn id="418" dur="3000" fill="hold"/>
                                        <p:tgtEl>
                                          <p:spTgt spid="247"/>
                                        </p:tgtEl>
                                        <p:attrNameLst>
                                          <p:attrName>r</p:attrName>
                                        </p:attrNameLst>
                                      </p:cBhvr>
                                    </p:animRot>
                                  </p:childTnLst>
                                </p:cTn>
                              </p:par>
                              <p:par>
                                <p:cTn id="419" presetID="8" presetClass="emph" presetSubtype="0" fill="hold" grpId="3" nodeType="withEffect">
                                  <p:stCondLst>
                                    <p:cond delay="0"/>
                                  </p:stCondLst>
                                  <p:childTnLst>
                                    <p:animRot by="21600000">
                                      <p:cBhvr>
                                        <p:cTn id="420" dur="3000" fill="hold"/>
                                        <p:tgtEl>
                                          <p:spTgt spid="244"/>
                                        </p:tgtEl>
                                        <p:attrNameLst>
                                          <p:attrName>r</p:attrName>
                                        </p:attrNameLst>
                                      </p:cBhvr>
                                    </p:animRot>
                                  </p:childTnLst>
                                </p:cTn>
                              </p:par>
                              <p:par>
                                <p:cTn id="421" presetID="8" presetClass="emph" presetSubtype="0" fill="hold" grpId="3" nodeType="withEffect">
                                  <p:stCondLst>
                                    <p:cond delay="0"/>
                                  </p:stCondLst>
                                  <p:childTnLst>
                                    <p:animRot by="21600000">
                                      <p:cBhvr>
                                        <p:cTn id="422" dur="3000" fill="hold"/>
                                        <p:tgtEl>
                                          <p:spTgt spid="246"/>
                                        </p:tgtEl>
                                        <p:attrNameLst>
                                          <p:attrName>r</p:attrName>
                                        </p:attrNameLst>
                                      </p:cBhvr>
                                    </p:animRot>
                                  </p:childTnLst>
                                </p:cTn>
                              </p:par>
                              <p:par>
                                <p:cTn id="423" presetID="8" presetClass="emph" presetSubtype="0" fill="hold" grpId="3" nodeType="withEffect">
                                  <p:stCondLst>
                                    <p:cond delay="0"/>
                                  </p:stCondLst>
                                  <p:childTnLst>
                                    <p:animRot by="21600000">
                                      <p:cBhvr>
                                        <p:cTn id="424" dur="3000" fill="hold"/>
                                        <p:tgtEl>
                                          <p:spTgt spid="243"/>
                                        </p:tgtEl>
                                        <p:attrNameLst>
                                          <p:attrName>r</p:attrName>
                                        </p:attrNameLst>
                                      </p:cBhvr>
                                    </p:animRot>
                                  </p:childTnLst>
                                </p:cTn>
                              </p:par>
                              <p:par>
                                <p:cTn id="425" presetID="8" presetClass="emph" presetSubtype="0" fill="hold" grpId="3" nodeType="withEffect">
                                  <p:stCondLst>
                                    <p:cond delay="0"/>
                                  </p:stCondLst>
                                  <p:childTnLst>
                                    <p:animRot by="21600000">
                                      <p:cBhvr>
                                        <p:cTn id="426" dur="3000" fill="hold"/>
                                        <p:tgtEl>
                                          <p:spTgt spid="242"/>
                                        </p:tgtEl>
                                        <p:attrNameLst>
                                          <p:attrName>r</p:attrName>
                                        </p:attrNameLst>
                                      </p:cBhvr>
                                    </p:animRot>
                                  </p:childTnLst>
                                </p:cTn>
                              </p:par>
                              <p:par>
                                <p:cTn id="427" presetID="8" presetClass="entr" presetSubtype="32" fill="hold" nodeType="withEffect">
                                  <p:stCondLst>
                                    <p:cond delay="250"/>
                                  </p:stCondLst>
                                  <p:childTnLst>
                                    <p:set>
                                      <p:cBhvr>
                                        <p:cTn id="428" dur="1" fill="hold">
                                          <p:stCondLst>
                                            <p:cond delay="0"/>
                                          </p:stCondLst>
                                        </p:cTn>
                                        <p:tgtEl>
                                          <p:spTgt spid="42"/>
                                        </p:tgtEl>
                                        <p:attrNameLst>
                                          <p:attrName>style.visibility</p:attrName>
                                        </p:attrNameLst>
                                      </p:cBhvr>
                                      <p:to>
                                        <p:strVal val="visible"/>
                                      </p:to>
                                    </p:set>
                                    <p:animEffect transition="in" filter="diamond(out)">
                                      <p:cBhvr>
                                        <p:cTn id="429" dur="2750"/>
                                        <p:tgtEl>
                                          <p:spTgt spid="42"/>
                                        </p:tgtEl>
                                      </p:cBhvr>
                                    </p:animEffect>
                                  </p:childTnLst>
                                </p:cTn>
                              </p:par>
                              <p:par>
                                <p:cTn id="430" presetID="17" presetClass="entr" presetSubtype="10" fill="hold" nodeType="withEffect">
                                  <p:stCondLst>
                                    <p:cond delay="250"/>
                                  </p:stCondLst>
                                  <p:childTnLst>
                                    <p:set>
                                      <p:cBhvr>
                                        <p:cTn id="431" dur="1" fill="hold">
                                          <p:stCondLst>
                                            <p:cond delay="0"/>
                                          </p:stCondLst>
                                        </p:cTn>
                                        <p:tgtEl>
                                          <p:spTgt spid="42"/>
                                        </p:tgtEl>
                                        <p:attrNameLst>
                                          <p:attrName>style.visibility</p:attrName>
                                        </p:attrNameLst>
                                      </p:cBhvr>
                                      <p:to>
                                        <p:strVal val="visible"/>
                                      </p:to>
                                    </p:set>
                                    <p:anim calcmode="lin" valueType="num">
                                      <p:cBhvr>
                                        <p:cTn id="432" dur="2750" fill="hold"/>
                                        <p:tgtEl>
                                          <p:spTgt spid="42"/>
                                        </p:tgtEl>
                                        <p:attrNameLst>
                                          <p:attrName>ppt_w</p:attrName>
                                        </p:attrNameLst>
                                      </p:cBhvr>
                                      <p:tavLst>
                                        <p:tav tm="0">
                                          <p:val>
                                            <p:fltVal val="0"/>
                                          </p:val>
                                        </p:tav>
                                        <p:tav tm="100000">
                                          <p:val>
                                            <p:strVal val="#ppt_w"/>
                                          </p:val>
                                        </p:tav>
                                      </p:tavLst>
                                    </p:anim>
                                    <p:anim calcmode="lin" valueType="num">
                                      <p:cBhvr>
                                        <p:cTn id="433" dur="2750" fill="hold"/>
                                        <p:tgtEl>
                                          <p:spTgt spid="42"/>
                                        </p:tgtEl>
                                        <p:attrNameLst>
                                          <p:attrName>ppt_h</p:attrName>
                                        </p:attrNameLst>
                                      </p:cBhvr>
                                      <p:tavLst>
                                        <p:tav tm="0">
                                          <p:val>
                                            <p:strVal val="#ppt_h"/>
                                          </p:val>
                                        </p:tav>
                                        <p:tav tm="100000">
                                          <p:val>
                                            <p:strVal val="#ppt_h"/>
                                          </p:val>
                                        </p:tav>
                                      </p:tavLst>
                                    </p:anim>
                                  </p:childTnLst>
                                </p:cTn>
                              </p:par>
                              <p:par>
                                <p:cTn id="434" presetID="23" presetClass="entr" presetSubtype="528" fill="hold" nodeType="withEffect">
                                  <p:stCondLst>
                                    <p:cond delay="1000"/>
                                  </p:stCondLst>
                                  <p:childTnLst>
                                    <p:set>
                                      <p:cBhvr>
                                        <p:cTn id="435" dur="1" fill="hold">
                                          <p:stCondLst>
                                            <p:cond delay="0"/>
                                          </p:stCondLst>
                                        </p:cTn>
                                        <p:tgtEl>
                                          <p:spTgt spid="1026"/>
                                        </p:tgtEl>
                                        <p:attrNameLst>
                                          <p:attrName>style.visibility</p:attrName>
                                        </p:attrNameLst>
                                      </p:cBhvr>
                                      <p:to>
                                        <p:strVal val="visible"/>
                                      </p:to>
                                    </p:set>
                                    <p:anim calcmode="lin" valueType="num">
                                      <p:cBhvr>
                                        <p:cTn id="436" dur="2000" fill="hold"/>
                                        <p:tgtEl>
                                          <p:spTgt spid="1026"/>
                                        </p:tgtEl>
                                        <p:attrNameLst>
                                          <p:attrName>ppt_w</p:attrName>
                                        </p:attrNameLst>
                                      </p:cBhvr>
                                      <p:tavLst>
                                        <p:tav tm="0">
                                          <p:val>
                                            <p:fltVal val="0"/>
                                          </p:val>
                                        </p:tav>
                                        <p:tav tm="100000">
                                          <p:val>
                                            <p:strVal val="#ppt_w"/>
                                          </p:val>
                                        </p:tav>
                                      </p:tavLst>
                                    </p:anim>
                                    <p:anim calcmode="lin" valueType="num">
                                      <p:cBhvr>
                                        <p:cTn id="437" dur="2000" fill="hold"/>
                                        <p:tgtEl>
                                          <p:spTgt spid="1026"/>
                                        </p:tgtEl>
                                        <p:attrNameLst>
                                          <p:attrName>ppt_h</p:attrName>
                                        </p:attrNameLst>
                                      </p:cBhvr>
                                      <p:tavLst>
                                        <p:tav tm="0">
                                          <p:val>
                                            <p:fltVal val="0"/>
                                          </p:val>
                                        </p:tav>
                                        <p:tav tm="100000">
                                          <p:val>
                                            <p:strVal val="#ppt_h"/>
                                          </p:val>
                                        </p:tav>
                                      </p:tavLst>
                                    </p:anim>
                                    <p:anim calcmode="lin" valueType="num">
                                      <p:cBhvr>
                                        <p:cTn id="438" dur="2000" fill="hold"/>
                                        <p:tgtEl>
                                          <p:spTgt spid="1026"/>
                                        </p:tgtEl>
                                        <p:attrNameLst>
                                          <p:attrName>ppt_x</p:attrName>
                                        </p:attrNameLst>
                                      </p:cBhvr>
                                      <p:tavLst>
                                        <p:tav tm="0">
                                          <p:val>
                                            <p:fltVal val="0.5"/>
                                          </p:val>
                                        </p:tav>
                                        <p:tav tm="100000">
                                          <p:val>
                                            <p:strVal val="#ppt_x"/>
                                          </p:val>
                                        </p:tav>
                                      </p:tavLst>
                                    </p:anim>
                                    <p:anim calcmode="lin" valueType="num">
                                      <p:cBhvr>
                                        <p:cTn id="439" dur="2000" fill="hold"/>
                                        <p:tgtEl>
                                          <p:spTgt spid="1026"/>
                                        </p:tgtEl>
                                        <p:attrNameLst>
                                          <p:attrName>ppt_y</p:attrName>
                                        </p:attrNameLst>
                                      </p:cBhvr>
                                      <p:tavLst>
                                        <p:tav tm="0">
                                          <p:val>
                                            <p:fltVal val="0.5"/>
                                          </p:val>
                                        </p:tav>
                                        <p:tav tm="100000">
                                          <p:val>
                                            <p:strVal val="#ppt_y"/>
                                          </p:val>
                                        </p:tav>
                                      </p:tavLst>
                                    </p:anim>
                                  </p:childTnLst>
                                </p:cTn>
                              </p:par>
                              <p:par>
                                <p:cTn id="440" presetID="23" presetClass="entr" presetSubtype="528" fill="hold" grpId="0" nodeType="withEffect">
                                  <p:stCondLst>
                                    <p:cond delay="1000"/>
                                  </p:stCondLst>
                                  <p:childTnLst>
                                    <p:set>
                                      <p:cBhvr>
                                        <p:cTn id="441" dur="1" fill="hold">
                                          <p:stCondLst>
                                            <p:cond delay="0"/>
                                          </p:stCondLst>
                                        </p:cTn>
                                        <p:tgtEl>
                                          <p:spTgt spid="41"/>
                                        </p:tgtEl>
                                        <p:attrNameLst>
                                          <p:attrName>style.visibility</p:attrName>
                                        </p:attrNameLst>
                                      </p:cBhvr>
                                      <p:to>
                                        <p:strVal val="visible"/>
                                      </p:to>
                                    </p:set>
                                    <p:anim calcmode="lin" valueType="num">
                                      <p:cBhvr>
                                        <p:cTn id="442" dur="2000" fill="hold"/>
                                        <p:tgtEl>
                                          <p:spTgt spid="41"/>
                                        </p:tgtEl>
                                        <p:attrNameLst>
                                          <p:attrName>ppt_w</p:attrName>
                                        </p:attrNameLst>
                                      </p:cBhvr>
                                      <p:tavLst>
                                        <p:tav tm="0">
                                          <p:val>
                                            <p:fltVal val="0"/>
                                          </p:val>
                                        </p:tav>
                                        <p:tav tm="100000">
                                          <p:val>
                                            <p:strVal val="#ppt_w"/>
                                          </p:val>
                                        </p:tav>
                                      </p:tavLst>
                                    </p:anim>
                                    <p:anim calcmode="lin" valueType="num">
                                      <p:cBhvr>
                                        <p:cTn id="443" dur="2000" fill="hold"/>
                                        <p:tgtEl>
                                          <p:spTgt spid="41"/>
                                        </p:tgtEl>
                                        <p:attrNameLst>
                                          <p:attrName>ppt_h</p:attrName>
                                        </p:attrNameLst>
                                      </p:cBhvr>
                                      <p:tavLst>
                                        <p:tav tm="0">
                                          <p:val>
                                            <p:fltVal val="0"/>
                                          </p:val>
                                        </p:tav>
                                        <p:tav tm="100000">
                                          <p:val>
                                            <p:strVal val="#ppt_h"/>
                                          </p:val>
                                        </p:tav>
                                      </p:tavLst>
                                    </p:anim>
                                    <p:anim calcmode="lin" valueType="num">
                                      <p:cBhvr>
                                        <p:cTn id="444" dur="2000" fill="hold"/>
                                        <p:tgtEl>
                                          <p:spTgt spid="41"/>
                                        </p:tgtEl>
                                        <p:attrNameLst>
                                          <p:attrName>ppt_x</p:attrName>
                                        </p:attrNameLst>
                                      </p:cBhvr>
                                      <p:tavLst>
                                        <p:tav tm="0">
                                          <p:val>
                                            <p:fltVal val="0.5"/>
                                          </p:val>
                                        </p:tav>
                                        <p:tav tm="100000">
                                          <p:val>
                                            <p:strVal val="#ppt_x"/>
                                          </p:val>
                                        </p:tav>
                                      </p:tavLst>
                                    </p:anim>
                                    <p:anim calcmode="lin" valueType="num">
                                      <p:cBhvr>
                                        <p:cTn id="445" dur="2000" fill="hold"/>
                                        <p:tgtEl>
                                          <p:spTgt spid="41"/>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4" grpId="0" animBg="1"/>
      <p:bldP spid="234" grpId="1" animBg="1"/>
      <p:bldP spid="234" grpId="2" animBg="1"/>
      <p:bldP spid="234" grpId="3" animBg="1"/>
      <p:bldP spid="235" grpId="0" animBg="1"/>
      <p:bldP spid="235" grpId="1" animBg="1"/>
      <p:bldP spid="235" grpId="2" animBg="1"/>
      <p:bldP spid="235" grpId="3" animBg="1"/>
      <p:bldP spid="236" grpId="0" animBg="1"/>
      <p:bldP spid="236" grpId="1" animBg="1"/>
      <p:bldP spid="236" grpId="2" animBg="1"/>
      <p:bldP spid="236" grpId="3" animBg="1"/>
      <p:bldP spid="237" grpId="0" animBg="1"/>
      <p:bldP spid="237" grpId="1" animBg="1"/>
      <p:bldP spid="237" grpId="2" animBg="1"/>
      <p:bldP spid="237" grpId="3" animBg="1"/>
      <p:bldP spid="238" grpId="0" animBg="1"/>
      <p:bldP spid="238" grpId="1" animBg="1"/>
      <p:bldP spid="238" grpId="2" animBg="1"/>
      <p:bldP spid="238" grpId="3" animBg="1"/>
      <p:bldP spid="239" grpId="0" animBg="1"/>
      <p:bldP spid="239" grpId="1" animBg="1"/>
      <p:bldP spid="239" grpId="2" animBg="1"/>
      <p:bldP spid="239" grpId="3" animBg="1"/>
      <p:bldP spid="240" grpId="0" animBg="1"/>
      <p:bldP spid="240" grpId="1" animBg="1"/>
      <p:bldP spid="240" grpId="2" animBg="1"/>
      <p:bldP spid="240" grpId="3" animBg="1"/>
      <p:bldP spid="241" grpId="0" animBg="1"/>
      <p:bldP spid="241" grpId="1" animBg="1"/>
      <p:bldP spid="241" grpId="2" animBg="1"/>
      <p:bldP spid="241" grpId="3" animBg="1"/>
      <p:bldP spid="242" grpId="0" animBg="1"/>
      <p:bldP spid="242" grpId="1" animBg="1"/>
      <p:bldP spid="242" grpId="2" animBg="1"/>
      <p:bldP spid="242" grpId="3" animBg="1"/>
      <p:bldP spid="243" grpId="0" animBg="1"/>
      <p:bldP spid="243" grpId="1" animBg="1"/>
      <p:bldP spid="243" grpId="2" animBg="1"/>
      <p:bldP spid="243" grpId="3" animBg="1"/>
      <p:bldP spid="244" grpId="0" animBg="1"/>
      <p:bldP spid="244" grpId="1" animBg="1"/>
      <p:bldP spid="244" grpId="2" animBg="1"/>
      <p:bldP spid="244" grpId="3" animBg="1"/>
      <p:bldP spid="245" grpId="0" animBg="1"/>
      <p:bldP spid="245" grpId="1" animBg="1"/>
      <p:bldP spid="245" grpId="2" animBg="1"/>
      <p:bldP spid="245" grpId="3" animBg="1"/>
      <p:bldP spid="246" grpId="0" animBg="1"/>
      <p:bldP spid="246" grpId="1" animBg="1"/>
      <p:bldP spid="246" grpId="2" animBg="1"/>
      <p:bldP spid="246" grpId="3" animBg="1"/>
      <p:bldP spid="247" grpId="0" animBg="1"/>
      <p:bldP spid="247" grpId="1" animBg="1"/>
      <p:bldP spid="247" grpId="2" animBg="1"/>
      <p:bldP spid="247" grpId="3" animBg="1"/>
      <p:bldP spid="248" grpId="0" animBg="1"/>
      <p:bldP spid="248" grpId="1" animBg="1"/>
      <p:bldP spid="248" grpId="2" animBg="1"/>
      <p:bldP spid="248" grpId="3" animBg="1"/>
      <p:bldP spid="249" grpId="0" animBg="1"/>
      <p:bldP spid="249" grpId="1" animBg="1"/>
      <p:bldP spid="249" grpId="2" animBg="1"/>
      <p:bldP spid="249" grpId="3" animBg="1"/>
      <p:bldP spid="250" grpId="0" animBg="1"/>
      <p:bldP spid="250" grpId="1" animBg="1"/>
      <p:bldP spid="250" grpId="2" animBg="1"/>
      <p:bldP spid="250" grpId="3" animBg="1"/>
      <p:bldP spid="251" grpId="0" animBg="1"/>
      <p:bldP spid="251" grpId="1" animBg="1"/>
      <p:bldP spid="251" grpId="2" animBg="1"/>
      <p:bldP spid="251" grpId="3" animBg="1"/>
      <p:bldP spid="252" grpId="0" animBg="1"/>
      <p:bldP spid="252" grpId="1" animBg="1"/>
      <p:bldP spid="252" grpId="2" animBg="1"/>
      <p:bldP spid="252" grpId="3" animBg="1"/>
      <p:bldP spid="253" grpId="0" animBg="1"/>
      <p:bldP spid="253" grpId="1" animBg="1"/>
      <p:bldP spid="253" grpId="2" animBg="1"/>
      <p:bldP spid="253" grpId="3" animBg="1"/>
      <p:bldP spid="254" grpId="0" animBg="1"/>
      <p:bldP spid="254" grpId="1" animBg="1"/>
      <p:bldP spid="254" grpId="2" animBg="1"/>
      <p:bldP spid="254" grpId="3" animBg="1"/>
      <p:bldP spid="255" grpId="0" animBg="1"/>
      <p:bldP spid="255" grpId="1" animBg="1"/>
      <p:bldP spid="255" grpId="2" animBg="1"/>
      <p:bldP spid="255" grpId="3" animBg="1"/>
      <p:bldP spid="256" grpId="0" animBg="1"/>
      <p:bldP spid="256" grpId="1" animBg="1"/>
      <p:bldP spid="256" grpId="2" animBg="1"/>
      <p:bldP spid="256" grpId="3" animBg="1"/>
      <p:bldP spid="257" grpId="0" animBg="1"/>
      <p:bldP spid="257" grpId="1" animBg="1"/>
      <p:bldP spid="257" grpId="2" animBg="1"/>
      <p:bldP spid="257" grpId="3" animBg="1"/>
      <p:bldP spid="258" grpId="0" animBg="1"/>
      <p:bldP spid="258" grpId="1" animBg="1"/>
      <p:bldP spid="258" grpId="2" animBg="1"/>
      <p:bldP spid="258" grpId="3" animBg="1"/>
      <p:bldP spid="259" grpId="0" animBg="1"/>
      <p:bldP spid="259" grpId="1" animBg="1"/>
      <p:bldP spid="259" grpId="2" animBg="1"/>
      <p:bldP spid="259" grpId="3" animBg="1"/>
      <p:bldP spid="260" grpId="0" animBg="1"/>
      <p:bldP spid="260" grpId="1" animBg="1"/>
      <p:bldP spid="260" grpId="2" animBg="1"/>
      <p:bldP spid="260" grpId="3" animBg="1"/>
      <p:bldP spid="261" grpId="0" animBg="1"/>
      <p:bldP spid="261" grpId="1" animBg="1"/>
      <p:bldP spid="261" grpId="2" animBg="1"/>
      <p:bldP spid="261" grpId="3" animBg="1"/>
      <p:bldP spid="262" grpId="0" animBg="1"/>
      <p:bldP spid="262" grpId="1" animBg="1"/>
      <p:bldP spid="262" grpId="2" animBg="1"/>
      <p:bldP spid="262" grpId="3" animBg="1"/>
      <p:bldP spid="263" grpId="0" animBg="1"/>
      <p:bldP spid="263" grpId="1" animBg="1"/>
      <p:bldP spid="263" grpId="2" animBg="1"/>
      <p:bldP spid="263" grpId="3" animBg="1"/>
      <p:bldP spid="264" grpId="0" animBg="1"/>
      <p:bldP spid="264" grpId="1" animBg="1"/>
      <p:bldP spid="264" grpId="2" animBg="1"/>
      <p:bldP spid="264" grpId="3" animBg="1"/>
      <p:bldP spid="265" grpId="0" animBg="1"/>
      <p:bldP spid="265" grpId="1" animBg="1"/>
      <p:bldP spid="265" grpId="2" animBg="1"/>
      <p:bldP spid="265" grpId="3" animBg="1"/>
      <p:bldP spid="41" grpId="0"/>
      <p:bldP spid="3"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19 Grupo"/>
          <p:cNvGrpSpPr/>
          <p:nvPr/>
        </p:nvGrpSpPr>
        <p:grpSpPr>
          <a:xfrm>
            <a:off x="-30493" y="0"/>
            <a:ext cx="9144000" cy="5143500"/>
            <a:chOff x="0" y="0"/>
            <a:chExt cx="9144000" cy="5143500"/>
          </a:xfrm>
          <a:effectLst/>
        </p:grpSpPr>
        <p:sp>
          <p:nvSpPr>
            <p:cNvPr id="21" name="20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9" name="18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0" y="-208"/>
            <a:ext cx="9144370" cy="5143708"/>
          </a:xfrm>
          <a:prstGeom prst="rect">
            <a:avLst/>
          </a:prstGeom>
        </p:spPr>
      </p:pic>
      <p:sp>
        <p:nvSpPr>
          <p:cNvPr id="2" name="Forma libre 5"/>
          <p:cNvSpPr/>
          <p:nvPr/>
        </p:nvSpPr>
        <p:spPr>
          <a:xfrm rot="10800000" flipH="1" flipV="1">
            <a:off x="54914" y="975549"/>
            <a:ext cx="1931892" cy="193728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noFill/>
          <a:ln w="15875">
            <a:gradFill>
              <a:gsLst>
                <a:gs pos="0">
                  <a:srgbClr val="FFF200"/>
                </a:gs>
                <a:gs pos="45000">
                  <a:srgbClr val="FF7A00"/>
                </a:gs>
                <a:gs pos="70000">
                  <a:srgbClr val="FF0300"/>
                </a:gs>
                <a:gs pos="100000">
                  <a:srgbClr val="4D0808">
                    <a:lumMod val="80000"/>
                    <a:lumOff val="20000"/>
                  </a:srgbClr>
                </a:gs>
              </a:gsLst>
              <a:lin ang="5400000" scaled="0"/>
            </a:gradFill>
            <a:prstDash val="solid"/>
          </a:ln>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3" name="Forma libre 5"/>
          <p:cNvSpPr/>
          <p:nvPr/>
        </p:nvSpPr>
        <p:spPr>
          <a:xfrm rot="10800000" flipV="1">
            <a:off x="7183445" y="936560"/>
            <a:ext cx="1931892" cy="193728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noFill/>
          <a:ln w="15875">
            <a:gradFill>
              <a:gsLst>
                <a:gs pos="0">
                  <a:srgbClr val="FFF200"/>
                </a:gs>
                <a:gs pos="45000">
                  <a:srgbClr val="FF7A00"/>
                </a:gs>
                <a:gs pos="70000">
                  <a:srgbClr val="FF0300"/>
                </a:gs>
                <a:gs pos="100000">
                  <a:srgbClr val="4D0808">
                    <a:lumMod val="80000"/>
                    <a:lumOff val="20000"/>
                  </a:srgbClr>
                </a:gs>
              </a:gsLst>
              <a:lin ang="5400000" scaled="0"/>
            </a:gradFill>
          </a:ln>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 name="Forma libre 5"/>
          <p:cNvSpPr/>
          <p:nvPr/>
        </p:nvSpPr>
        <p:spPr>
          <a:xfrm rot="10800000" flipH="1" flipV="1">
            <a:off x="1310473" y="961933"/>
            <a:ext cx="1931892" cy="193728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noFill/>
          <a:ln w="15875">
            <a:gradFill>
              <a:gsLst>
                <a:gs pos="0">
                  <a:srgbClr val="FFF200"/>
                </a:gs>
                <a:gs pos="45000">
                  <a:srgbClr val="FF7A00"/>
                </a:gs>
                <a:gs pos="70000">
                  <a:srgbClr val="FF0300"/>
                </a:gs>
                <a:gs pos="100000">
                  <a:srgbClr val="4D0808">
                    <a:lumMod val="80000"/>
                    <a:lumOff val="20000"/>
                  </a:srgbClr>
                </a:gs>
              </a:gsLst>
              <a:lin ang="5400000" scaled="0"/>
            </a:gradFill>
            <a:prstDash val="solid"/>
          </a:ln>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 name="Forma libre 5"/>
          <p:cNvSpPr/>
          <p:nvPr/>
        </p:nvSpPr>
        <p:spPr>
          <a:xfrm rot="10800000" flipH="1" flipV="1">
            <a:off x="2534609" y="950833"/>
            <a:ext cx="1931892" cy="193728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noFill/>
          <a:ln w="15875">
            <a:gradFill>
              <a:gsLst>
                <a:gs pos="0">
                  <a:srgbClr val="FFF200"/>
                </a:gs>
                <a:gs pos="45000">
                  <a:srgbClr val="FF7A00"/>
                </a:gs>
                <a:gs pos="70000">
                  <a:srgbClr val="FF0300"/>
                </a:gs>
                <a:gs pos="100000">
                  <a:srgbClr val="4D0808">
                    <a:lumMod val="80000"/>
                    <a:lumOff val="20000"/>
                  </a:srgbClr>
                </a:gs>
              </a:gsLst>
              <a:lin ang="5400000" scaled="0"/>
            </a:gradFill>
          </a:ln>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 name="Forma libre 5"/>
          <p:cNvSpPr/>
          <p:nvPr/>
        </p:nvSpPr>
        <p:spPr>
          <a:xfrm rot="10800000" flipV="1">
            <a:off x="5918985" y="950833"/>
            <a:ext cx="1931892" cy="193728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noFill/>
          <a:ln w="15875">
            <a:gradFill>
              <a:gsLst>
                <a:gs pos="0">
                  <a:srgbClr val="FFF200"/>
                </a:gs>
                <a:gs pos="45000">
                  <a:srgbClr val="FF7A00"/>
                </a:gs>
                <a:gs pos="70000">
                  <a:srgbClr val="FF0300"/>
                </a:gs>
                <a:gs pos="100000">
                  <a:srgbClr val="4D0808">
                    <a:lumMod val="80000"/>
                    <a:lumOff val="20000"/>
                  </a:srgbClr>
                </a:gs>
              </a:gsLst>
              <a:lin ang="5400000" scaled="0"/>
            </a:gradFill>
          </a:ln>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 name="Forma libre 5"/>
          <p:cNvSpPr/>
          <p:nvPr/>
        </p:nvSpPr>
        <p:spPr>
          <a:xfrm rot="10800000" flipV="1">
            <a:off x="4694848" y="961933"/>
            <a:ext cx="1931892" cy="193728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noFill/>
          <a:ln w="15875">
            <a:gradFill>
              <a:gsLst>
                <a:gs pos="0">
                  <a:srgbClr val="FFF200"/>
                </a:gs>
                <a:gs pos="45000">
                  <a:srgbClr val="FF7A00"/>
                </a:gs>
                <a:gs pos="70000">
                  <a:srgbClr val="FF0300"/>
                </a:gs>
                <a:gs pos="100000">
                  <a:srgbClr val="4D0808">
                    <a:lumMod val="80000"/>
                    <a:lumOff val="20000"/>
                  </a:srgbClr>
                </a:gs>
              </a:gsLst>
              <a:lin ang="5400000" scaled="0"/>
            </a:gradFill>
          </a:ln>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9" name="Forma libre 5"/>
          <p:cNvSpPr/>
          <p:nvPr/>
        </p:nvSpPr>
        <p:spPr>
          <a:xfrm flipV="1">
            <a:off x="52791" y="2245430"/>
            <a:ext cx="1931892" cy="193728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noFill/>
          <a:ln w="15875">
            <a:gradFill>
              <a:gsLst>
                <a:gs pos="0">
                  <a:srgbClr val="FFF200"/>
                </a:gs>
                <a:gs pos="45000">
                  <a:srgbClr val="FF7A00"/>
                </a:gs>
                <a:gs pos="70000">
                  <a:srgbClr val="FF0300"/>
                </a:gs>
                <a:gs pos="100000">
                  <a:srgbClr val="4D0808">
                    <a:lumMod val="80000"/>
                    <a:lumOff val="20000"/>
                  </a:srgbClr>
                </a:gs>
              </a:gsLst>
              <a:lin ang="5400000" scaled="0"/>
            </a:gradFill>
          </a:ln>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0" name="Forma libre 5"/>
          <p:cNvSpPr/>
          <p:nvPr/>
        </p:nvSpPr>
        <p:spPr>
          <a:xfrm flipH="1" flipV="1">
            <a:off x="4639576" y="2272390"/>
            <a:ext cx="1931892" cy="193728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noFill/>
          <a:ln w="15875">
            <a:gradFill>
              <a:gsLst>
                <a:gs pos="0">
                  <a:srgbClr val="FFF200"/>
                </a:gs>
                <a:gs pos="45000">
                  <a:srgbClr val="FF7A00"/>
                </a:gs>
                <a:gs pos="70000">
                  <a:srgbClr val="FF0300"/>
                </a:gs>
                <a:gs pos="100000">
                  <a:srgbClr val="4D0808">
                    <a:lumMod val="80000"/>
                    <a:lumOff val="20000"/>
                  </a:srgbClr>
                </a:gs>
              </a:gsLst>
              <a:lin ang="5400000" scaled="0"/>
            </a:gradFill>
          </a:ln>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1" name="Forma libre 5"/>
          <p:cNvSpPr/>
          <p:nvPr/>
        </p:nvSpPr>
        <p:spPr>
          <a:xfrm flipH="1" flipV="1">
            <a:off x="5918985" y="2273773"/>
            <a:ext cx="1931892" cy="193728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noFill/>
          <a:ln w="15875">
            <a:gradFill>
              <a:gsLst>
                <a:gs pos="0">
                  <a:srgbClr val="FFF200"/>
                </a:gs>
                <a:gs pos="45000">
                  <a:srgbClr val="FF7A00"/>
                </a:gs>
                <a:gs pos="70000">
                  <a:srgbClr val="FF0300"/>
                </a:gs>
                <a:gs pos="100000">
                  <a:srgbClr val="4D0808">
                    <a:lumMod val="80000"/>
                    <a:lumOff val="20000"/>
                  </a:srgbClr>
                </a:gs>
              </a:gsLst>
              <a:lin ang="5400000" scaled="0"/>
            </a:gradFill>
          </a:ln>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2" name="Forma libre 5"/>
          <p:cNvSpPr/>
          <p:nvPr/>
        </p:nvSpPr>
        <p:spPr>
          <a:xfrm flipH="1" flipV="1">
            <a:off x="7183445" y="2268489"/>
            <a:ext cx="1931892" cy="193728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noFill/>
          <a:ln w="15875">
            <a:gradFill>
              <a:gsLst>
                <a:gs pos="0">
                  <a:srgbClr val="FFF200"/>
                </a:gs>
                <a:gs pos="45000">
                  <a:srgbClr val="FF7A00"/>
                </a:gs>
                <a:gs pos="70000">
                  <a:srgbClr val="FF0300"/>
                </a:gs>
                <a:gs pos="100000">
                  <a:srgbClr val="4D0808">
                    <a:lumMod val="80000"/>
                    <a:lumOff val="20000"/>
                  </a:srgbClr>
                </a:gs>
              </a:gsLst>
              <a:lin ang="5400000" scaled="0"/>
            </a:gradFill>
          </a:ln>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3" name="Forma libre 5"/>
          <p:cNvSpPr/>
          <p:nvPr/>
        </p:nvSpPr>
        <p:spPr>
          <a:xfrm flipV="1">
            <a:off x="1310472" y="2272391"/>
            <a:ext cx="1931892" cy="193728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noFill/>
          <a:ln w="15875">
            <a:gradFill>
              <a:gsLst>
                <a:gs pos="0">
                  <a:srgbClr val="FFF200"/>
                </a:gs>
                <a:gs pos="45000">
                  <a:srgbClr val="FF7A00"/>
                </a:gs>
                <a:gs pos="70000">
                  <a:srgbClr val="FF0300"/>
                </a:gs>
                <a:gs pos="100000">
                  <a:srgbClr val="4D0808">
                    <a:lumMod val="80000"/>
                    <a:lumOff val="20000"/>
                  </a:srgbClr>
                </a:gs>
              </a:gsLst>
              <a:lin ang="5400000" scaled="0"/>
            </a:gradFill>
          </a:ln>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4" name="Forma libre 5"/>
          <p:cNvSpPr/>
          <p:nvPr/>
        </p:nvSpPr>
        <p:spPr>
          <a:xfrm flipV="1">
            <a:off x="2571841" y="2268489"/>
            <a:ext cx="1931892" cy="193728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noFill/>
          <a:ln w="15875">
            <a:gradFill>
              <a:gsLst>
                <a:gs pos="0">
                  <a:srgbClr val="FFF200"/>
                </a:gs>
                <a:gs pos="45000">
                  <a:srgbClr val="FF7A00"/>
                </a:gs>
                <a:gs pos="70000">
                  <a:srgbClr val="FF0300"/>
                </a:gs>
                <a:gs pos="100000">
                  <a:srgbClr val="4D0808">
                    <a:lumMod val="80000"/>
                    <a:lumOff val="20000"/>
                  </a:srgbClr>
                </a:gs>
              </a:gsLst>
              <a:lin ang="5400000" scaled="0"/>
            </a:gradFill>
          </a:ln>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5" name="24 Rectángulo"/>
          <p:cNvSpPr/>
          <p:nvPr/>
        </p:nvSpPr>
        <p:spPr>
          <a:xfrm>
            <a:off x="2699792" y="144000"/>
            <a:ext cx="2735532" cy="954107"/>
          </a:xfrm>
          <a:prstGeom prst="rect">
            <a:avLst/>
          </a:prstGeom>
          <a:effectLst>
            <a:glow rad="12700">
              <a:srgbClr val="FFC000"/>
            </a:glow>
          </a:effectLst>
          <a:scene3d>
            <a:camera prst="obliqueBottomLeft"/>
            <a:lightRig rig="threePt" dir="t">
              <a:rot lat="0" lon="0" rev="5400000"/>
            </a:lightRig>
          </a:scene3d>
        </p:spPr>
        <p:txBody>
          <a:bodyPr wrap="square">
            <a:spAutoFit/>
            <a:scene3d>
              <a:camera prst="obliqueBottomLeft"/>
              <a:lightRig rig="threePt" dir="t"/>
            </a:scene3d>
            <a:sp3d extrusionH="44450">
              <a:extrusionClr>
                <a:srgbClr val="602E04"/>
              </a:extrusionClr>
            </a:sp3d>
          </a:bodyPr>
          <a:lstStyle/>
          <a:p>
            <a:pPr algn="ctr"/>
            <a:r>
              <a:rPr lang="es-ES" sz="1400" dirty="0" smtClean="0">
                <a:solidFill>
                  <a:srgbClr val="FCDE04"/>
                </a:solidFill>
                <a:latin typeface="Hobo Std" pitchFamily="34" charset="0"/>
              </a:rPr>
              <a:t>Conoce aquí </a:t>
            </a:r>
            <a:r>
              <a:rPr lang="es-ES" sz="1400" dirty="0">
                <a:solidFill>
                  <a:srgbClr val="FCDE04"/>
                </a:solidFill>
                <a:latin typeface="Hobo Std" pitchFamily="34" charset="0"/>
              </a:rPr>
              <a:t>cuáles </a:t>
            </a:r>
            <a:r>
              <a:rPr lang="es-ES" sz="1400" dirty="0" smtClean="0">
                <a:solidFill>
                  <a:srgbClr val="FCDE04"/>
                </a:solidFill>
                <a:latin typeface="Hobo Std" pitchFamily="34" charset="0"/>
              </a:rPr>
              <a:t>son</a:t>
            </a:r>
          </a:p>
          <a:p>
            <a:pPr algn="ctr"/>
            <a:r>
              <a:rPr lang="es-ES" sz="1400" dirty="0" smtClean="0">
                <a:solidFill>
                  <a:srgbClr val="FCDE04"/>
                </a:solidFill>
                <a:latin typeface="Hobo Std" pitchFamily="34" charset="0"/>
              </a:rPr>
              <a:t> </a:t>
            </a:r>
            <a:r>
              <a:rPr lang="es-ES" sz="1400" dirty="0">
                <a:solidFill>
                  <a:srgbClr val="FCDE04"/>
                </a:solidFill>
                <a:latin typeface="Hobo Std" pitchFamily="34" charset="0"/>
              </a:rPr>
              <a:t>los beneficios probados </a:t>
            </a:r>
            <a:r>
              <a:rPr lang="es-ES" sz="1400" dirty="0" smtClean="0">
                <a:solidFill>
                  <a:srgbClr val="FCDE04"/>
                </a:solidFill>
                <a:latin typeface="Hobo Std" pitchFamily="34" charset="0"/>
              </a:rPr>
              <a:t>de </a:t>
            </a:r>
            <a:r>
              <a:rPr lang="es-ES" sz="1400" dirty="0">
                <a:solidFill>
                  <a:srgbClr val="FCDE04"/>
                </a:solidFill>
                <a:latin typeface="Hobo Std" pitchFamily="34" charset="0"/>
              </a:rPr>
              <a:t>la </a:t>
            </a:r>
            <a:r>
              <a:rPr lang="es-ES" sz="1400" dirty="0" smtClean="0">
                <a:solidFill>
                  <a:srgbClr val="FCDE04"/>
                </a:solidFill>
                <a:latin typeface="Hobo Std" pitchFamily="34" charset="0"/>
              </a:rPr>
              <a:t>piña, </a:t>
            </a:r>
            <a:r>
              <a:rPr lang="es-ES" sz="1400" dirty="0">
                <a:solidFill>
                  <a:srgbClr val="FCDE04"/>
                </a:solidFill>
                <a:latin typeface="Hobo Std" pitchFamily="34" charset="0"/>
              </a:rPr>
              <a:t>para que la empieces </a:t>
            </a:r>
            <a:endParaRPr lang="es-ES" sz="1400" dirty="0" smtClean="0">
              <a:solidFill>
                <a:srgbClr val="FCDE04"/>
              </a:solidFill>
              <a:latin typeface="Hobo Std" pitchFamily="34" charset="0"/>
            </a:endParaRPr>
          </a:p>
          <a:p>
            <a:pPr algn="ctr"/>
            <a:r>
              <a:rPr lang="es-ES" sz="1400" dirty="0" smtClean="0">
                <a:solidFill>
                  <a:srgbClr val="FCDE04"/>
                </a:solidFill>
                <a:latin typeface="Hobo Std" pitchFamily="34" charset="0"/>
              </a:rPr>
              <a:t>a consumir a </a:t>
            </a:r>
            <a:r>
              <a:rPr lang="es-ES" sz="1400" dirty="0">
                <a:solidFill>
                  <a:srgbClr val="FCDE04"/>
                </a:solidFill>
                <a:latin typeface="Hobo Std" pitchFamily="34" charset="0"/>
              </a:rPr>
              <a:t>partir </a:t>
            </a:r>
            <a:r>
              <a:rPr lang="es-ES" sz="1400" dirty="0" smtClean="0">
                <a:solidFill>
                  <a:srgbClr val="FCDE04"/>
                </a:solidFill>
                <a:latin typeface="Hobo Std" pitchFamily="34" charset="0"/>
              </a:rPr>
              <a:t>de </a:t>
            </a:r>
            <a:r>
              <a:rPr lang="es-ES" sz="1400" dirty="0">
                <a:solidFill>
                  <a:srgbClr val="FCDE04"/>
                </a:solidFill>
                <a:latin typeface="Hobo Std" pitchFamily="34" charset="0"/>
              </a:rPr>
              <a:t>ahora.</a:t>
            </a:r>
          </a:p>
        </p:txBody>
      </p:sp>
      <p:sp>
        <p:nvSpPr>
          <p:cNvPr id="26" name="25 Rectángulo"/>
          <p:cNvSpPr/>
          <p:nvPr/>
        </p:nvSpPr>
        <p:spPr>
          <a:xfrm flipH="1">
            <a:off x="-180528" y="-8158"/>
            <a:ext cx="9577064" cy="5143500"/>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4014082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0" fill="hold"/>
                                        <p:tgtEl>
                                          <p:spTgt spid="2"/>
                                        </p:tgtEl>
                                        <p:attrNameLst>
                                          <p:attrName>ppt_x</p:attrName>
                                        </p:attrNameLst>
                                      </p:cBhvr>
                                      <p:tavLst>
                                        <p:tav tm="0">
                                          <p:val>
                                            <p:strVal val="1+#ppt_w/2"/>
                                          </p:val>
                                        </p:tav>
                                        <p:tav tm="100000">
                                          <p:val>
                                            <p:strVal val="#ppt_x"/>
                                          </p:val>
                                        </p:tav>
                                      </p:tavLst>
                                    </p:anim>
                                    <p:anim calcmode="lin" valueType="num">
                                      <p:cBhvr additive="base">
                                        <p:cTn id="8" dur="2500" fill="hold"/>
                                        <p:tgtEl>
                                          <p:spTgt spid="2"/>
                                        </p:tgtEl>
                                        <p:attrNameLst>
                                          <p:attrName>ppt_y</p:attrName>
                                        </p:attrNameLst>
                                      </p:cBhvr>
                                      <p:tavLst>
                                        <p:tav tm="0">
                                          <p:val>
                                            <p:strVal val="1+#ppt_h/2"/>
                                          </p:val>
                                        </p:tav>
                                        <p:tav tm="100000">
                                          <p:val>
                                            <p:strVal val="#ppt_y"/>
                                          </p:val>
                                        </p:tav>
                                      </p:tavLst>
                                    </p:anim>
                                  </p:childTnLst>
                                </p:cTn>
                              </p:par>
                              <p:par>
                                <p:cTn id="9" presetID="8" presetClass="emph" presetSubtype="0" repeatCount="indefinite" fill="hold" grpId="1" nodeType="withEffect">
                                  <p:stCondLst>
                                    <p:cond delay="0"/>
                                  </p:stCondLst>
                                  <p:childTnLst>
                                    <p:animRot by="-21600000">
                                      <p:cBhvr>
                                        <p:cTn id="10" dur="2500" fill="hold"/>
                                        <p:tgtEl>
                                          <p:spTgt spid="2"/>
                                        </p:tgtEl>
                                        <p:attrNameLst>
                                          <p:attrName>r</p:attrName>
                                        </p:attrNameLst>
                                      </p:cBhvr>
                                    </p:animRot>
                                  </p:childTnLst>
                                </p:cTn>
                              </p:par>
                              <p:par>
                                <p:cTn id="11" presetID="2" presetClass="entr" presetSubtype="12"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2500" fill="hold"/>
                                        <p:tgtEl>
                                          <p:spTgt spid="3"/>
                                        </p:tgtEl>
                                        <p:attrNameLst>
                                          <p:attrName>ppt_x</p:attrName>
                                        </p:attrNameLst>
                                      </p:cBhvr>
                                      <p:tavLst>
                                        <p:tav tm="0">
                                          <p:val>
                                            <p:strVal val="0-#ppt_w/2"/>
                                          </p:val>
                                        </p:tav>
                                        <p:tav tm="100000">
                                          <p:val>
                                            <p:strVal val="#ppt_x"/>
                                          </p:val>
                                        </p:tav>
                                      </p:tavLst>
                                    </p:anim>
                                    <p:anim calcmode="lin" valueType="num">
                                      <p:cBhvr additive="base">
                                        <p:cTn id="14" dur="2500" fill="hold"/>
                                        <p:tgtEl>
                                          <p:spTgt spid="3"/>
                                        </p:tgtEl>
                                        <p:attrNameLst>
                                          <p:attrName>ppt_y</p:attrName>
                                        </p:attrNameLst>
                                      </p:cBhvr>
                                      <p:tavLst>
                                        <p:tav tm="0">
                                          <p:val>
                                            <p:strVal val="1+#ppt_h/2"/>
                                          </p:val>
                                        </p:tav>
                                        <p:tav tm="100000">
                                          <p:val>
                                            <p:strVal val="#ppt_y"/>
                                          </p:val>
                                        </p:tav>
                                      </p:tavLst>
                                    </p:anim>
                                  </p:childTnLst>
                                </p:cTn>
                              </p:par>
                              <p:par>
                                <p:cTn id="15" presetID="8" presetClass="emph" presetSubtype="0" repeatCount="indefinite" fill="hold" grpId="1" nodeType="withEffect">
                                  <p:stCondLst>
                                    <p:cond delay="0"/>
                                  </p:stCondLst>
                                  <p:childTnLst>
                                    <p:animRot by="21600000">
                                      <p:cBhvr>
                                        <p:cTn id="16" dur="2500" fill="hold"/>
                                        <p:tgtEl>
                                          <p:spTgt spid="3"/>
                                        </p:tgtEl>
                                        <p:attrNameLst>
                                          <p:attrName>r</p:attrName>
                                        </p:attrNameLst>
                                      </p:cBhvr>
                                    </p:animRot>
                                  </p:childTnLst>
                                </p:cTn>
                              </p:par>
                              <p:par>
                                <p:cTn id="17" presetID="2" presetClass="entr" presetSubtype="6" fill="hold" grpId="0"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2500" fill="hold"/>
                                        <p:tgtEl>
                                          <p:spTgt spid="4"/>
                                        </p:tgtEl>
                                        <p:attrNameLst>
                                          <p:attrName>ppt_x</p:attrName>
                                        </p:attrNameLst>
                                      </p:cBhvr>
                                      <p:tavLst>
                                        <p:tav tm="0">
                                          <p:val>
                                            <p:strVal val="1+#ppt_w/2"/>
                                          </p:val>
                                        </p:tav>
                                        <p:tav tm="100000">
                                          <p:val>
                                            <p:strVal val="#ppt_x"/>
                                          </p:val>
                                        </p:tav>
                                      </p:tavLst>
                                    </p:anim>
                                    <p:anim calcmode="lin" valueType="num">
                                      <p:cBhvr additive="base">
                                        <p:cTn id="20" dur="2500" fill="hold"/>
                                        <p:tgtEl>
                                          <p:spTgt spid="4"/>
                                        </p:tgtEl>
                                        <p:attrNameLst>
                                          <p:attrName>ppt_y</p:attrName>
                                        </p:attrNameLst>
                                      </p:cBhvr>
                                      <p:tavLst>
                                        <p:tav tm="0">
                                          <p:val>
                                            <p:strVal val="1+#ppt_h/2"/>
                                          </p:val>
                                        </p:tav>
                                        <p:tav tm="100000">
                                          <p:val>
                                            <p:strVal val="#ppt_y"/>
                                          </p:val>
                                        </p:tav>
                                      </p:tavLst>
                                    </p:anim>
                                  </p:childTnLst>
                                </p:cTn>
                              </p:par>
                              <p:par>
                                <p:cTn id="21" presetID="8" presetClass="emph" presetSubtype="0" repeatCount="indefinite" fill="hold" grpId="1" nodeType="withEffect">
                                  <p:stCondLst>
                                    <p:cond delay="0"/>
                                  </p:stCondLst>
                                  <p:childTnLst>
                                    <p:animRot by="-21600000">
                                      <p:cBhvr>
                                        <p:cTn id="22" dur="2500" fill="hold"/>
                                        <p:tgtEl>
                                          <p:spTgt spid="4"/>
                                        </p:tgtEl>
                                        <p:attrNameLst>
                                          <p:attrName>r</p:attrName>
                                        </p:attrNameLst>
                                      </p:cBhvr>
                                    </p:animRot>
                                  </p:childTnLst>
                                </p:cTn>
                              </p:par>
                              <p:par>
                                <p:cTn id="23" presetID="2" presetClass="entr" presetSubtype="6" fill="hold" grpId="0" nodeType="with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additive="base">
                                        <p:cTn id="25" dur="2500" fill="hold"/>
                                        <p:tgtEl>
                                          <p:spTgt spid="5"/>
                                        </p:tgtEl>
                                        <p:attrNameLst>
                                          <p:attrName>ppt_x</p:attrName>
                                        </p:attrNameLst>
                                      </p:cBhvr>
                                      <p:tavLst>
                                        <p:tav tm="0">
                                          <p:val>
                                            <p:strVal val="1+#ppt_w/2"/>
                                          </p:val>
                                        </p:tav>
                                        <p:tav tm="100000">
                                          <p:val>
                                            <p:strVal val="#ppt_x"/>
                                          </p:val>
                                        </p:tav>
                                      </p:tavLst>
                                    </p:anim>
                                    <p:anim calcmode="lin" valueType="num">
                                      <p:cBhvr additive="base">
                                        <p:cTn id="26" dur="2500" fill="hold"/>
                                        <p:tgtEl>
                                          <p:spTgt spid="5"/>
                                        </p:tgtEl>
                                        <p:attrNameLst>
                                          <p:attrName>ppt_y</p:attrName>
                                        </p:attrNameLst>
                                      </p:cBhvr>
                                      <p:tavLst>
                                        <p:tav tm="0">
                                          <p:val>
                                            <p:strVal val="1+#ppt_h/2"/>
                                          </p:val>
                                        </p:tav>
                                        <p:tav tm="100000">
                                          <p:val>
                                            <p:strVal val="#ppt_y"/>
                                          </p:val>
                                        </p:tav>
                                      </p:tavLst>
                                    </p:anim>
                                  </p:childTnLst>
                                </p:cTn>
                              </p:par>
                              <p:par>
                                <p:cTn id="27" presetID="8" presetClass="emph" presetSubtype="0" repeatCount="indefinite" fill="hold" grpId="1" nodeType="withEffect">
                                  <p:stCondLst>
                                    <p:cond delay="0"/>
                                  </p:stCondLst>
                                  <p:childTnLst>
                                    <p:animRot by="-21600000">
                                      <p:cBhvr>
                                        <p:cTn id="28" dur="2500" fill="hold"/>
                                        <p:tgtEl>
                                          <p:spTgt spid="5"/>
                                        </p:tgtEl>
                                        <p:attrNameLst>
                                          <p:attrName>r</p:attrName>
                                        </p:attrNameLst>
                                      </p:cBhvr>
                                    </p:animRot>
                                  </p:childTnLst>
                                </p:cTn>
                              </p:par>
                              <p:par>
                                <p:cTn id="29" presetID="2" presetClass="entr" presetSubtype="12" fill="hold" grpId="0" nodeType="with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additive="base">
                                        <p:cTn id="31" dur="2500" fill="hold"/>
                                        <p:tgtEl>
                                          <p:spTgt spid="6"/>
                                        </p:tgtEl>
                                        <p:attrNameLst>
                                          <p:attrName>ppt_x</p:attrName>
                                        </p:attrNameLst>
                                      </p:cBhvr>
                                      <p:tavLst>
                                        <p:tav tm="0">
                                          <p:val>
                                            <p:strVal val="0-#ppt_w/2"/>
                                          </p:val>
                                        </p:tav>
                                        <p:tav tm="100000">
                                          <p:val>
                                            <p:strVal val="#ppt_x"/>
                                          </p:val>
                                        </p:tav>
                                      </p:tavLst>
                                    </p:anim>
                                    <p:anim calcmode="lin" valueType="num">
                                      <p:cBhvr additive="base">
                                        <p:cTn id="32" dur="2500" fill="hold"/>
                                        <p:tgtEl>
                                          <p:spTgt spid="6"/>
                                        </p:tgtEl>
                                        <p:attrNameLst>
                                          <p:attrName>ppt_y</p:attrName>
                                        </p:attrNameLst>
                                      </p:cBhvr>
                                      <p:tavLst>
                                        <p:tav tm="0">
                                          <p:val>
                                            <p:strVal val="1+#ppt_h/2"/>
                                          </p:val>
                                        </p:tav>
                                        <p:tav tm="100000">
                                          <p:val>
                                            <p:strVal val="#ppt_y"/>
                                          </p:val>
                                        </p:tav>
                                      </p:tavLst>
                                    </p:anim>
                                  </p:childTnLst>
                                </p:cTn>
                              </p:par>
                              <p:par>
                                <p:cTn id="33" presetID="8" presetClass="emph" presetSubtype="0" repeatCount="indefinite" fill="hold" grpId="1" nodeType="withEffect">
                                  <p:stCondLst>
                                    <p:cond delay="0"/>
                                  </p:stCondLst>
                                  <p:childTnLst>
                                    <p:animRot by="21600000">
                                      <p:cBhvr>
                                        <p:cTn id="34" dur="2500" fill="hold"/>
                                        <p:tgtEl>
                                          <p:spTgt spid="6"/>
                                        </p:tgtEl>
                                        <p:attrNameLst>
                                          <p:attrName>r</p:attrName>
                                        </p:attrNameLst>
                                      </p:cBhvr>
                                    </p:animRot>
                                  </p:childTnLst>
                                </p:cTn>
                              </p:par>
                              <p:par>
                                <p:cTn id="35" presetID="2" presetClass="entr" presetSubtype="12" fill="hold" grpId="0" nodeType="with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additive="base">
                                        <p:cTn id="37" dur="2500" fill="hold"/>
                                        <p:tgtEl>
                                          <p:spTgt spid="7"/>
                                        </p:tgtEl>
                                        <p:attrNameLst>
                                          <p:attrName>ppt_x</p:attrName>
                                        </p:attrNameLst>
                                      </p:cBhvr>
                                      <p:tavLst>
                                        <p:tav tm="0">
                                          <p:val>
                                            <p:strVal val="0-#ppt_w/2"/>
                                          </p:val>
                                        </p:tav>
                                        <p:tav tm="100000">
                                          <p:val>
                                            <p:strVal val="#ppt_x"/>
                                          </p:val>
                                        </p:tav>
                                      </p:tavLst>
                                    </p:anim>
                                    <p:anim calcmode="lin" valueType="num">
                                      <p:cBhvr additive="base">
                                        <p:cTn id="38" dur="2500" fill="hold"/>
                                        <p:tgtEl>
                                          <p:spTgt spid="7"/>
                                        </p:tgtEl>
                                        <p:attrNameLst>
                                          <p:attrName>ppt_y</p:attrName>
                                        </p:attrNameLst>
                                      </p:cBhvr>
                                      <p:tavLst>
                                        <p:tav tm="0">
                                          <p:val>
                                            <p:strVal val="1+#ppt_h/2"/>
                                          </p:val>
                                        </p:tav>
                                        <p:tav tm="100000">
                                          <p:val>
                                            <p:strVal val="#ppt_y"/>
                                          </p:val>
                                        </p:tav>
                                      </p:tavLst>
                                    </p:anim>
                                  </p:childTnLst>
                                </p:cTn>
                              </p:par>
                              <p:par>
                                <p:cTn id="39" presetID="8" presetClass="emph" presetSubtype="0" repeatCount="indefinite" fill="hold" grpId="1" nodeType="withEffect">
                                  <p:stCondLst>
                                    <p:cond delay="0"/>
                                  </p:stCondLst>
                                  <p:childTnLst>
                                    <p:animRot by="21600000">
                                      <p:cBhvr>
                                        <p:cTn id="40" dur="2500" fill="hold"/>
                                        <p:tgtEl>
                                          <p:spTgt spid="7"/>
                                        </p:tgtEl>
                                        <p:attrNameLst>
                                          <p:attrName>r</p:attrName>
                                        </p:attrNameLst>
                                      </p:cBhvr>
                                    </p:animRot>
                                  </p:childTnLst>
                                </p:cTn>
                              </p:par>
                              <p:par>
                                <p:cTn id="41" presetID="2" presetClass="entr" presetSubtype="3" fill="hold" grpId="0" nodeType="withEffect">
                                  <p:stCondLst>
                                    <p:cond delay="0"/>
                                  </p:stCondLst>
                                  <p:childTnLst>
                                    <p:set>
                                      <p:cBhvr>
                                        <p:cTn id="42" dur="1" fill="hold">
                                          <p:stCondLst>
                                            <p:cond delay="0"/>
                                          </p:stCondLst>
                                        </p:cTn>
                                        <p:tgtEl>
                                          <p:spTgt spid="9"/>
                                        </p:tgtEl>
                                        <p:attrNameLst>
                                          <p:attrName>style.visibility</p:attrName>
                                        </p:attrNameLst>
                                      </p:cBhvr>
                                      <p:to>
                                        <p:strVal val="visible"/>
                                      </p:to>
                                    </p:set>
                                    <p:anim calcmode="lin" valueType="num">
                                      <p:cBhvr additive="base">
                                        <p:cTn id="43" dur="2500" fill="hold"/>
                                        <p:tgtEl>
                                          <p:spTgt spid="9"/>
                                        </p:tgtEl>
                                        <p:attrNameLst>
                                          <p:attrName>ppt_x</p:attrName>
                                        </p:attrNameLst>
                                      </p:cBhvr>
                                      <p:tavLst>
                                        <p:tav tm="0">
                                          <p:val>
                                            <p:strVal val="1+#ppt_w/2"/>
                                          </p:val>
                                        </p:tav>
                                        <p:tav tm="100000">
                                          <p:val>
                                            <p:strVal val="#ppt_x"/>
                                          </p:val>
                                        </p:tav>
                                      </p:tavLst>
                                    </p:anim>
                                    <p:anim calcmode="lin" valueType="num">
                                      <p:cBhvr additive="base">
                                        <p:cTn id="44" dur="2500" fill="hold"/>
                                        <p:tgtEl>
                                          <p:spTgt spid="9"/>
                                        </p:tgtEl>
                                        <p:attrNameLst>
                                          <p:attrName>ppt_y</p:attrName>
                                        </p:attrNameLst>
                                      </p:cBhvr>
                                      <p:tavLst>
                                        <p:tav tm="0">
                                          <p:val>
                                            <p:strVal val="0-#ppt_h/2"/>
                                          </p:val>
                                        </p:tav>
                                        <p:tav tm="100000">
                                          <p:val>
                                            <p:strVal val="#ppt_y"/>
                                          </p:val>
                                        </p:tav>
                                      </p:tavLst>
                                    </p:anim>
                                  </p:childTnLst>
                                </p:cTn>
                              </p:par>
                              <p:par>
                                <p:cTn id="45" presetID="8" presetClass="emph" presetSubtype="0" repeatCount="indefinite" fill="hold" grpId="1" nodeType="withEffect">
                                  <p:stCondLst>
                                    <p:cond delay="0"/>
                                  </p:stCondLst>
                                  <p:childTnLst>
                                    <p:animRot by="21600000">
                                      <p:cBhvr>
                                        <p:cTn id="46" dur="2500" fill="hold"/>
                                        <p:tgtEl>
                                          <p:spTgt spid="9"/>
                                        </p:tgtEl>
                                        <p:attrNameLst>
                                          <p:attrName>r</p:attrName>
                                        </p:attrNameLst>
                                      </p:cBhvr>
                                    </p:animRot>
                                  </p:childTnLst>
                                </p:cTn>
                              </p:par>
                              <p:par>
                                <p:cTn id="47" presetID="2" presetClass="entr" presetSubtype="9" fill="hold" grpId="0" nodeType="withEffect">
                                  <p:stCondLst>
                                    <p:cond delay="0"/>
                                  </p:stCondLst>
                                  <p:childTnLst>
                                    <p:set>
                                      <p:cBhvr>
                                        <p:cTn id="48" dur="1" fill="hold">
                                          <p:stCondLst>
                                            <p:cond delay="0"/>
                                          </p:stCondLst>
                                        </p:cTn>
                                        <p:tgtEl>
                                          <p:spTgt spid="10"/>
                                        </p:tgtEl>
                                        <p:attrNameLst>
                                          <p:attrName>style.visibility</p:attrName>
                                        </p:attrNameLst>
                                      </p:cBhvr>
                                      <p:to>
                                        <p:strVal val="visible"/>
                                      </p:to>
                                    </p:set>
                                    <p:anim calcmode="lin" valueType="num">
                                      <p:cBhvr additive="base">
                                        <p:cTn id="49" dur="2500" fill="hold"/>
                                        <p:tgtEl>
                                          <p:spTgt spid="10"/>
                                        </p:tgtEl>
                                        <p:attrNameLst>
                                          <p:attrName>ppt_x</p:attrName>
                                        </p:attrNameLst>
                                      </p:cBhvr>
                                      <p:tavLst>
                                        <p:tav tm="0">
                                          <p:val>
                                            <p:strVal val="0-#ppt_w/2"/>
                                          </p:val>
                                        </p:tav>
                                        <p:tav tm="100000">
                                          <p:val>
                                            <p:strVal val="#ppt_x"/>
                                          </p:val>
                                        </p:tav>
                                      </p:tavLst>
                                    </p:anim>
                                    <p:anim calcmode="lin" valueType="num">
                                      <p:cBhvr additive="base">
                                        <p:cTn id="50" dur="2500" fill="hold"/>
                                        <p:tgtEl>
                                          <p:spTgt spid="10"/>
                                        </p:tgtEl>
                                        <p:attrNameLst>
                                          <p:attrName>ppt_y</p:attrName>
                                        </p:attrNameLst>
                                      </p:cBhvr>
                                      <p:tavLst>
                                        <p:tav tm="0">
                                          <p:val>
                                            <p:strVal val="0-#ppt_h/2"/>
                                          </p:val>
                                        </p:tav>
                                        <p:tav tm="100000">
                                          <p:val>
                                            <p:strVal val="#ppt_y"/>
                                          </p:val>
                                        </p:tav>
                                      </p:tavLst>
                                    </p:anim>
                                  </p:childTnLst>
                                </p:cTn>
                              </p:par>
                              <p:par>
                                <p:cTn id="51" presetID="8" presetClass="emph" presetSubtype="0" repeatCount="indefinite" fill="hold" grpId="1" nodeType="withEffect">
                                  <p:stCondLst>
                                    <p:cond delay="0"/>
                                  </p:stCondLst>
                                  <p:childTnLst>
                                    <p:animRot by="-21600000">
                                      <p:cBhvr>
                                        <p:cTn id="52" dur="2500" fill="hold"/>
                                        <p:tgtEl>
                                          <p:spTgt spid="10"/>
                                        </p:tgtEl>
                                        <p:attrNameLst>
                                          <p:attrName>r</p:attrName>
                                        </p:attrNameLst>
                                      </p:cBhvr>
                                    </p:animRot>
                                  </p:childTnLst>
                                </p:cTn>
                              </p:par>
                              <p:par>
                                <p:cTn id="53" presetID="2" presetClass="entr" presetSubtype="9" fill="hold" grpId="0" nodeType="withEffect">
                                  <p:stCondLst>
                                    <p:cond delay="0"/>
                                  </p:stCondLst>
                                  <p:childTnLst>
                                    <p:set>
                                      <p:cBhvr>
                                        <p:cTn id="54" dur="1" fill="hold">
                                          <p:stCondLst>
                                            <p:cond delay="0"/>
                                          </p:stCondLst>
                                        </p:cTn>
                                        <p:tgtEl>
                                          <p:spTgt spid="11"/>
                                        </p:tgtEl>
                                        <p:attrNameLst>
                                          <p:attrName>style.visibility</p:attrName>
                                        </p:attrNameLst>
                                      </p:cBhvr>
                                      <p:to>
                                        <p:strVal val="visible"/>
                                      </p:to>
                                    </p:set>
                                    <p:anim calcmode="lin" valueType="num">
                                      <p:cBhvr additive="base">
                                        <p:cTn id="55" dur="2500" fill="hold"/>
                                        <p:tgtEl>
                                          <p:spTgt spid="11"/>
                                        </p:tgtEl>
                                        <p:attrNameLst>
                                          <p:attrName>ppt_x</p:attrName>
                                        </p:attrNameLst>
                                      </p:cBhvr>
                                      <p:tavLst>
                                        <p:tav tm="0">
                                          <p:val>
                                            <p:strVal val="0-#ppt_w/2"/>
                                          </p:val>
                                        </p:tav>
                                        <p:tav tm="100000">
                                          <p:val>
                                            <p:strVal val="#ppt_x"/>
                                          </p:val>
                                        </p:tav>
                                      </p:tavLst>
                                    </p:anim>
                                    <p:anim calcmode="lin" valueType="num">
                                      <p:cBhvr additive="base">
                                        <p:cTn id="56" dur="2500" fill="hold"/>
                                        <p:tgtEl>
                                          <p:spTgt spid="11"/>
                                        </p:tgtEl>
                                        <p:attrNameLst>
                                          <p:attrName>ppt_y</p:attrName>
                                        </p:attrNameLst>
                                      </p:cBhvr>
                                      <p:tavLst>
                                        <p:tav tm="0">
                                          <p:val>
                                            <p:strVal val="0-#ppt_h/2"/>
                                          </p:val>
                                        </p:tav>
                                        <p:tav tm="100000">
                                          <p:val>
                                            <p:strVal val="#ppt_y"/>
                                          </p:val>
                                        </p:tav>
                                      </p:tavLst>
                                    </p:anim>
                                  </p:childTnLst>
                                </p:cTn>
                              </p:par>
                              <p:par>
                                <p:cTn id="57" presetID="8" presetClass="emph" presetSubtype="0" repeatCount="indefinite" fill="hold" grpId="1" nodeType="withEffect">
                                  <p:stCondLst>
                                    <p:cond delay="0"/>
                                  </p:stCondLst>
                                  <p:childTnLst>
                                    <p:animRot by="-21600000">
                                      <p:cBhvr>
                                        <p:cTn id="58" dur="2500" fill="hold"/>
                                        <p:tgtEl>
                                          <p:spTgt spid="11"/>
                                        </p:tgtEl>
                                        <p:attrNameLst>
                                          <p:attrName>r</p:attrName>
                                        </p:attrNameLst>
                                      </p:cBhvr>
                                    </p:animRot>
                                  </p:childTnLst>
                                </p:cTn>
                              </p:par>
                              <p:par>
                                <p:cTn id="59" presetID="2" presetClass="entr" presetSubtype="9" fill="hold" grpId="0" nodeType="withEffect">
                                  <p:stCondLst>
                                    <p:cond delay="0"/>
                                  </p:stCondLst>
                                  <p:childTnLst>
                                    <p:set>
                                      <p:cBhvr>
                                        <p:cTn id="60" dur="1" fill="hold">
                                          <p:stCondLst>
                                            <p:cond delay="0"/>
                                          </p:stCondLst>
                                        </p:cTn>
                                        <p:tgtEl>
                                          <p:spTgt spid="12"/>
                                        </p:tgtEl>
                                        <p:attrNameLst>
                                          <p:attrName>style.visibility</p:attrName>
                                        </p:attrNameLst>
                                      </p:cBhvr>
                                      <p:to>
                                        <p:strVal val="visible"/>
                                      </p:to>
                                    </p:set>
                                    <p:anim calcmode="lin" valueType="num">
                                      <p:cBhvr additive="base">
                                        <p:cTn id="61" dur="2500" fill="hold"/>
                                        <p:tgtEl>
                                          <p:spTgt spid="12"/>
                                        </p:tgtEl>
                                        <p:attrNameLst>
                                          <p:attrName>ppt_x</p:attrName>
                                        </p:attrNameLst>
                                      </p:cBhvr>
                                      <p:tavLst>
                                        <p:tav tm="0">
                                          <p:val>
                                            <p:strVal val="0-#ppt_w/2"/>
                                          </p:val>
                                        </p:tav>
                                        <p:tav tm="100000">
                                          <p:val>
                                            <p:strVal val="#ppt_x"/>
                                          </p:val>
                                        </p:tav>
                                      </p:tavLst>
                                    </p:anim>
                                    <p:anim calcmode="lin" valueType="num">
                                      <p:cBhvr additive="base">
                                        <p:cTn id="62" dur="2500" fill="hold"/>
                                        <p:tgtEl>
                                          <p:spTgt spid="12"/>
                                        </p:tgtEl>
                                        <p:attrNameLst>
                                          <p:attrName>ppt_y</p:attrName>
                                        </p:attrNameLst>
                                      </p:cBhvr>
                                      <p:tavLst>
                                        <p:tav tm="0">
                                          <p:val>
                                            <p:strVal val="0-#ppt_h/2"/>
                                          </p:val>
                                        </p:tav>
                                        <p:tav tm="100000">
                                          <p:val>
                                            <p:strVal val="#ppt_y"/>
                                          </p:val>
                                        </p:tav>
                                      </p:tavLst>
                                    </p:anim>
                                  </p:childTnLst>
                                </p:cTn>
                              </p:par>
                              <p:par>
                                <p:cTn id="63" presetID="8" presetClass="emph" presetSubtype="0" repeatCount="indefinite" fill="hold" grpId="1" nodeType="withEffect">
                                  <p:stCondLst>
                                    <p:cond delay="0"/>
                                  </p:stCondLst>
                                  <p:childTnLst>
                                    <p:animRot by="-21600000">
                                      <p:cBhvr>
                                        <p:cTn id="64" dur="2500" fill="hold"/>
                                        <p:tgtEl>
                                          <p:spTgt spid="12"/>
                                        </p:tgtEl>
                                        <p:attrNameLst>
                                          <p:attrName>r</p:attrName>
                                        </p:attrNameLst>
                                      </p:cBhvr>
                                    </p:animRot>
                                  </p:childTnLst>
                                </p:cTn>
                              </p:par>
                              <p:par>
                                <p:cTn id="65" presetID="2" presetClass="entr" presetSubtype="3" fill="hold" grpId="0" nodeType="withEffect">
                                  <p:stCondLst>
                                    <p:cond delay="0"/>
                                  </p:stCondLst>
                                  <p:childTnLst>
                                    <p:set>
                                      <p:cBhvr>
                                        <p:cTn id="66" dur="1" fill="hold">
                                          <p:stCondLst>
                                            <p:cond delay="0"/>
                                          </p:stCondLst>
                                        </p:cTn>
                                        <p:tgtEl>
                                          <p:spTgt spid="13"/>
                                        </p:tgtEl>
                                        <p:attrNameLst>
                                          <p:attrName>style.visibility</p:attrName>
                                        </p:attrNameLst>
                                      </p:cBhvr>
                                      <p:to>
                                        <p:strVal val="visible"/>
                                      </p:to>
                                    </p:set>
                                    <p:anim calcmode="lin" valueType="num">
                                      <p:cBhvr additive="base">
                                        <p:cTn id="67" dur="2500" fill="hold"/>
                                        <p:tgtEl>
                                          <p:spTgt spid="13"/>
                                        </p:tgtEl>
                                        <p:attrNameLst>
                                          <p:attrName>ppt_x</p:attrName>
                                        </p:attrNameLst>
                                      </p:cBhvr>
                                      <p:tavLst>
                                        <p:tav tm="0">
                                          <p:val>
                                            <p:strVal val="1+#ppt_w/2"/>
                                          </p:val>
                                        </p:tav>
                                        <p:tav tm="100000">
                                          <p:val>
                                            <p:strVal val="#ppt_x"/>
                                          </p:val>
                                        </p:tav>
                                      </p:tavLst>
                                    </p:anim>
                                    <p:anim calcmode="lin" valueType="num">
                                      <p:cBhvr additive="base">
                                        <p:cTn id="68" dur="2500" fill="hold"/>
                                        <p:tgtEl>
                                          <p:spTgt spid="13"/>
                                        </p:tgtEl>
                                        <p:attrNameLst>
                                          <p:attrName>ppt_y</p:attrName>
                                        </p:attrNameLst>
                                      </p:cBhvr>
                                      <p:tavLst>
                                        <p:tav tm="0">
                                          <p:val>
                                            <p:strVal val="0-#ppt_h/2"/>
                                          </p:val>
                                        </p:tav>
                                        <p:tav tm="100000">
                                          <p:val>
                                            <p:strVal val="#ppt_y"/>
                                          </p:val>
                                        </p:tav>
                                      </p:tavLst>
                                    </p:anim>
                                  </p:childTnLst>
                                </p:cTn>
                              </p:par>
                              <p:par>
                                <p:cTn id="69" presetID="8" presetClass="emph" presetSubtype="0" repeatCount="indefinite" fill="hold" grpId="1" nodeType="withEffect">
                                  <p:stCondLst>
                                    <p:cond delay="0"/>
                                  </p:stCondLst>
                                  <p:childTnLst>
                                    <p:animRot by="21600000">
                                      <p:cBhvr>
                                        <p:cTn id="70" dur="2500" fill="hold"/>
                                        <p:tgtEl>
                                          <p:spTgt spid="13"/>
                                        </p:tgtEl>
                                        <p:attrNameLst>
                                          <p:attrName>r</p:attrName>
                                        </p:attrNameLst>
                                      </p:cBhvr>
                                    </p:animRot>
                                  </p:childTnLst>
                                </p:cTn>
                              </p:par>
                              <p:par>
                                <p:cTn id="71" presetID="2" presetClass="entr" presetSubtype="3" fill="hold" grpId="0" nodeType="withEffect">
                                  <p:stCondLst>
                                    <p:cond delay="0"/>
                                  </p:stCondLst>
                                  <p:childTnLst>
                                    <p:set>
                                      <p:cBhvr>
                                        <p:cTn id="72" dur="1" fill="hold">
                                          <p:stCondLst>
                                            <p:cond delay="0"/>
                                          </p:stCondLst>
                                        </p:cTn>
                                        <p:tgtEl>
                                          <p:spTgt spid="14"/>
                                        </p:tgtEl>
                                        <p:attrNameLst>
                                          <p:attrName>style.visibility</p:attrName>
                                        </p:attrNameLst>
                                      </p:cBhvr>
                                      <p:to>
                                        <p:strVal val="visible"/>
                                      </p:to>
                                    </p:set>
                                    <p:anim calcmode="lin" valueType="num">
                                      <p:cBhvr additive="base">
                                        <p:cTn id="73" dur="2500" fill="hold"/>
                                        <p:tgtEl>
                                          <p:spTgt spid="14"/>
                                        </p:tgtEl>
                                        <p:attrNameLst>
                                          <p:attrName>ppt_x</p:attrName>
                                        </p:attrNameLst>
                                      </p:cBhvr>
                                      <p:tavLst>
                                        <p:tav tm="0">
                                          <p:val>
                                            <p:strVal val="1+#ppt_w/2"/>
                                          </p:val>
                                        </p:tav>
                                        <p:tav tm="100000">
                                          <p:val>
                                            <p:strVal val="#ppt_x"/>
                                          </p:val>
                                        </p:tav>
                                      </p:tavLst>
                                    </p:anim>
                                    <p:anim calcmode="lin" valueType="num">
                                      <p:cBhvr additive="base">
                                        <p:cTn id="74" dur="2500" fill="hold"/>
                                        <p:tgtEl>
                                          <p:spTgt spid="14"/>
                                        </p:tgtEl>
                                        <p:attrNameLst>
                                          <p:attrName>ppt_y</p:attrName>
                                        </p:attrNameLst>
                                      </p:cBhvr>
                                      <p:tavLst>
                                        <p:tav tm="0">
                                          <p:val>
                                            <p:strVal val="0-#ppt_h/2"/>
                                          </p:val>
                                        </p:tav>
                                        <p:tav tm="100000">
                                          <p:val>
                                            <p:strVal val="#ppt_y"/>
                                          </p:val>
                                        </p:tav>
                                      </p:tavLst>
                                    </p:anim>
                                  </p:childTnLst>
                                </p:cTn>
                              </p:par>
                              <p:par>
                                <p:cTn id="75" presetID="8" presetClass="emph" presetSubtype="0" repeatCount="indefinite" fill="hold" grpId="1" nodeType="withEffect">
                                  <p:stCondLst>
                                    <p:cond delay="0"/>
                                  </p:stCondLst>
                                  <p:childTnLst>
                                    <p:animRot by="21600000">
                                      <p:cBhvr>
                                        <p:cTn id="76" dur="2500" fill="hold"/>
                                        <p:tgtEl>
                                          <p:spTgt spid="14"/>
                                        </p:tgtEl>
                                        <p:attrNameLst>
                                          <p:attrName>r</p:attrName>
                                        </p:attrNameLst>
                                      </p:cBhvr>
                                    </p:animRot>
                                  </p:childTnLst>
                                </p:cTn>
                              </p:par>
                              <p:par>
                                <p:cTn id="77" presetID="9" presetClass="emph" presetSubtype="0" grpId="0" nodeType="withEffect">
                                  <p:stCondLst>
                                    <p:cond delay="0"/>
                                  </p:stCondLst>
                                  <p:childTnLst>
                                    <p:set>
                                      <p:cBhvr rctx="PPT">
                                        <p:cTn id="78" dur="indefinite"/>
                                        <p:tgtEl>
                                          <p:spTgt spid="26"/>
                                        </p:tgtEl>
                                        <p:attrNameLst>
                                          <p:attrName>style.opacity</p:attrName>
                                        </p:attrNameLst>
                                      </p:cBhvr>
                                      <p:to>
                                        <p:strVal val="0"/>
                                      </p:to>
                                    </p:set>
                                    <p:animEffect filter="image" prLst="opacity: 0">
                                      <p:cBhvr rctx="IE">
                                        <p:cTn id="79" dur="indefinite"/>
                                        <p:tgtEl>
                                          <p:spTgt spid="26"/>
                                        </p:tgtEl>
                                      </p:cBhvr>
                                    </p:animEffect>
                                  </p:childTnLst>
                                </p:cTn>
                              </p:par>
                            </p:childTnLst>
                          </p:cTn>
                        </p:par>
                        <p:par>
                          <p:cTn id="80" fill="hold">
                            <p:stCondLst>
                              <p:cond delay="2500"/>
                            </p:stCondLst>
                            <p:childTnLst>
                              <p:par>
                                <p:cTn id="81" presetID="2" presetClass="exit" presetSubtype="2" fill="hold" grpId="2" nodeType="afterEffect">
                                  <p:stCondLst>
                                    <p:cond delay="0"/>
                                  </p:stCondLst>
                                  <p:childTnLst>
                                    <p:anim calcmode="lin" valueType="num">
                                      <p:cBhvr additive="base">
                                        <p:cTn id="82" dur="3000"/>
                                        <p:tgtEl>
                                          <p:spTgt spid="2"/>
                                        </p:tgtEl>
                                        <p:attrNameLst>
                                          <p:attrName>ppt_x</p:attrName>
                                        </p:attrNameLst>
                                      </p:cBhvr>
                                      <p:tavLst>
                                        <p:tav tm="0">
                                          <p:val>
                                            <p:strVal val="ppt_x"/>
                                          </p:val>
                                        </p:tav>
                                        <p:tav tm="100000">
                                          <p:val>
                                            <p:strVal val="1+ppt_w/2"/>
                                          </p:val>
                                        </p:tav>
                                      </p:tavLst>
                                    </p:anim>
                                    <p:anim calcmode="lin" valueType="num">
                                      <p:cBhvr additive="base">
                                        <p:cTn id="83" dur="3000"/>
                                        <p:tgtEl>
                                          <p:spTgt spid="2"/>
                                        </p:tgtEl>
                                        <p:attrNameLst>
                                          <p:attrName>ppt_y</p:attrName>
                                        </p:attrNameLst>
                                      </p:cBhvr>
                                      <p:tavLst>
                                        <p:tav tm="0">
                                          <p:val>
                                            <p:strVal val="ppt_y"/>
                                          </p:val>
                                        </p:tav>
                                        <p:tav tm="100000">
                                          <p:val>
                                            <p:strVal val="ppt_y"/>
                                          </p:val>
                                        </p:tav>
                                      </p:tavLst>
                                    </p:anim>
                                    <p:set>
                                      <p:cBhvr>
                                        <p:cTn id="84" dur="1" fill="hold">
                                          <p:stCondLst>
                                            <p:cond delay="2999"/>
                                          </p:stCondLst>
                                        </p:cTn>
                                        <p:tgtEl>
                                          <p:spTgt spid="2"/>
                                        </p:tgtEl>
                                        <p:attrNameLst>
                                          <p:attrName>style.visibility</p:attrName>
                                        </p:attrNameLst>
                                      </p:cBhvr>
                                      <p:to>
                                        <p:strVal val="hidden"/>
                                      </p:to>
                                    </p:set>
                                  </p:childTnLst>
                                </p:cTn>
                              </p:par>
                              <p:par>
                                <p:cTn id="85" presetID="2" presetClass="exit" presetSubtype="8" fill="hold" grpId="2" nodeType="withEffect">
                                  <p:stCondLst>
                                    <p:cond delay="0"/>
                                  </p:stCondLst>
                                  <p:childTnLst>
                                    <p:anim calcmode="lin" valueType="num">
                                      <p:cBhvr additive="base">
                                        <p:cTn id="86" dur="3000"/>
                                        <p:tgtEl>
                                          <p:spTgt spid="3"/>
                                        </p:tgtEl>
                                        <p:attrNameLst>
                                          <p:attrName>ppt_x</p:attrName>
                                        </p:attrNameLst>
                                      </p:cBhvr>
                                      <p:tavLst>
                                        <p:tav tm="0">
                                          <p:val>
                                            <p:strVal val="ppt_x"/>
                                          </p:val>
                                        </p:tav>
                                        <p:tav tm="100000">
                                          <p:val>
                                            <p:strVal val="0-ppt_w/2"/>
                                          </p:val>
                                        </p:tav>
                                      </p:tavLst>
                                    </p:anim>
                                    <p:anim calcmode="lin" valueType="num">
                                      <p:cBhvr additive="base">
                                        <p:cTn id="87" dur="3000"/>
                                        <p:tgtEl>
                                          <p:spTgt spid="3"/>
                                        </p:tgtEl>
                                        <p:attrNameLst>
                                          <p:attrName>ppt_y</p:attrName>
                                        </p:attrNameLst>
                                      </p:cBhvr>
                                      <p:tavLst>
                                        <p:tav tm="0">
                                          <p:val>
                                            <p:strVal val="ppt_y"/>
                                          </p:val>
                                        </p:tav>
                                        <p:tav tm="100000">
                                          <p:val>
                                            <p:strVal val="ppt_y"/>
                                          </p:val>
                                        </p:tav>
                                      </p:tavLst>
                                    </p:anim>
                                    <p:set>
                                      <p:cBhvr>
                                        <p:cTn id="88" dur="1" fill="hold">
                                          <p:stCondLst>
                                            <p:cond delay="2999"/>
                                          </p:stCondLst>
                                        </p:cTn>
                                        <p:tgtEl>
                                          <p:spTgt spid="3"/>
                                        </p:tgtEl>
                                        <p:attrNameLst>
                                          <p:attrName>style.visibility</p:attrName>
                                        </p:attrNameLst>
                                      </p:cBhvr>
                                      <p:to>
                                        <p:strVal val="hidden"/>
                                      </p:to>
                                    </p:set>
                                  </p:childTnLst>
                                </p:cTn>
                              </p:par>
                              <p:par>
                                <p:cTn id="89" presetID="2" presetClass="exit" presetSubtype="2" fill="hold" grpId="2" nodeType="withEffect">
                                  <p:stCondLst>
                                    <p:cond delay="0"/>
                                  </p:stCondLst>
                                  <p:childTnLst>
                                    <p:anim calcmode="lin" valueType="num">
                                      <p:cBhvr additive="base">
                                        <p:cTn id="90" dur="3000"/>
                                        <p:tgtEl>
                                          <p:spTgt spid="4"/>
                                        </p:tgtEl>
                                        <p:attrNameLst>
                                          <p:attrName>ppt_x</p:attrName>
                                        </p:attrNameLst>
                                      </p:cBhvr>
                                      <p:tavLst>
                                        <p:tav tm="0">
                                          <p:val>
                                            <p:strVal val="ppt_x"/>
                                          </p:val>
                                        </p:tav>
                                        <p:tav tm="100000">
                                          <p:val>
                                            <p:strVal val="1+ppt_w/2"/>
                                          </p:val>
                                        </p:tav>
                                      </p:tavLst>
                                    </p:anim>
                                    <p:anim calcmode="lin" valueType="num">
                                      <p:cBhvr additive="base">
                                        <p:cTn id="91" dur="3000"/>
                                        <p:tgtEl>
                                          <p:spTgt spid="4"/>
                                        </p:tgtEl>
                                        <p:attrNameLst>
                                          <p:attrName>ppt_y</p:attrName>
                                        </p:attrNameLst>
                                      </p:cBhvr>
                                      <p:tavLst>
                                        <p:tav tm="0">
                                          <p:val>
                                            <p:strVal val="ppt_y"/>
                                          </p:val>
                                        </p:tav>
                                        <p:tav tm="100000">
                                          <p:val>
                                            <p:strVal val="ppt_y"/>
                                          </p:val>
                                        </p:tav>
                                      </p:tavLst>
                                    </p:anim>
                                    <p:set>
                                      <p:cBhvr>
                                        <p:cTn id="92" dur="1" fill="hold">
                                          <p:stCondLst>
                                            <p:cond delay="2999"/>
                                          </p:stCondLst>
                                        </p:cTn>
                                        <p:tgtEl>
                                          <p:spTgt spid="4"/>
                                        </p:tgtEl>
                                        <p:attrNameLst>
                                          <p:attrName>style.visibility</p:attrName>
                                        </p:attrNameLst>
                                      </p:cBhvr>
                                      <p:to>
                                        <p:strVal val="hidden"/>
                                      </p:to>
                                    </p:set>
                                  </p:childTnLst>
                                </p:cTn>
                              </p:par>
                              <p:par>
                                <p:cTn id="93" presetID="2" presetClass="exit" presetSubtype="2" fill="hold" grpId="2" nodeType="withEffect">
                                  <p:stCondLst>
                                    <p:cond delay="0"/>
                                  </p:stCondLst>
                                  <p:childTnLst>
                                    <p:anim calcmode="lin" valueType="num">
                                      <p:cBhvr additive="base">
                                        <p:cTn id="94" dur="3000"/>
                                        <p:tgtEl>
                                          <p:spTgt spid="5"/>
                                        </p:tgtEl>
                                        <p:attrNameLst>
                                          <p:attrName>ppt_x</p:attrName>
                                        </p:attrNameLst>
                                      </p:cBhvr>
                                      <p:tavLst>
                                        <p:tav tm="0">
                                          <p:val>
                                            <p:strVal val="ppt_x"/>
                                          </p:val>
                                        </p:tav>
                                        <p:tav tm="100000">
                                          <p:val>
                                            <p:strVal val="1+ppt_w/2"/>
                                          </p:val>
                                        </p:tav>
                                      </p:tavLst>
                                    </p:anim>
                                    <p:anim calcmode="lin" valueType="num">
                                      <p:cBhvr additive="base">
                                        <p:cTn id="95" dur="3000"/>
                                        <p:tgtEl>
                                          <p:spTgt spid="5"/>
                                        </p:tgtEl>
                                        <p:attrNameLst>
                                          <p:attrName>ppt_y</p:attrName>
                                        </p:attrNameLst>
                                      </p:cBhvr>
                                      <p:tavLst>
                                        <p:tav tm="0">
                                          <p:val>
                                            <p:strVal val="ppt_y"/>
                                          </p:val>
                                        </p:tav>
                                        <p:tav tm="100000">
                                          <p:val>
                                            <p:strVal val="ppt_y"/>
                                          </p:val>
                                        </p:tav>
                                      </p:tavLst>
                                    </p:anim>
                                    <p:set>
                                      <p:cBhvr>
                                        <p:cTn id="96" dur="1" fill="hold">
                                          <p:stCondLst>
                                            <p:cond delay="2999"/>
                                          </p:stCondLst>
                                        </p:cTn>
                                        <p:tgtEl>
                                          <p:spTgt spid="5"/>
                                        </p:tgtEl>
                                        <p:attrNameLst>
                                          <p:attrName>style.visibility</p:attrName>
                                        </p:attrNameLst>
                                      </p:cBhvr>
                                      <p:to>
                                        <p:strVal val="hidden"/>
                                      </p:to>
                                    </p:set>
                                  </p:childTnLst>
                                </p:cTn>
                              </p:par>
                              <p:par>
                                <p:cTn id="97" presetID="2" presetClass="exit" presetSubtype="8" fill="hold" grpId="2" nodeType="withEffect">
                                  <p:stCondLst>
                                    <p:cond delay="0"/>
                                  </p:stCondLst>
                                  <p:childTnLst>
                                    <p:anim calcmode="lin" valueType="num">
                                      <p:cBhvr additive="base">
                                        <p:cTn id="98" dur="3000"/>
                                        <p:tgtEl>
                                          <p:spTgt spid="6"/>
                                        </p:tgtEl>
                                        <p:attrNameLst>
                                          <p:attrName>ppt_x</p:attrName>
                                        </p:attrNameLst>
                                      </p:cBhvr>
                                      <p:tavLst>
                                        <p:tav tm="0">
                                          <p:val>
                                            <p:strVal val="ppt_x"/>
                                          </p:val>
                                        </p:tav>
                                        <p:tav tm="100000">
                                          <p:val>
                                            <p:strVal val="0-ppt_w/2"/>
                                          </p:val>
                                        </p:tav>
                                      </p:tavLst>
                                    </p:anim>
                                    <p:anim calcmode="lin" valueType="num">
                                      <p:cBhvr additive="base">
                                        <p:cTn id="99" dur="3000"/>
                                        <p:tgtEl>
                                          <p:spTgt spid="6"/>
                                        </p:tgtEl>
                                        <p:attrNameLst>
                                          <p:attrName>ppt_y</p:attrName>
                                        </p:attrNameLst>
                                      </p:cBhvr>
                                      <p:tavLst>
                                        <p:tav tm="0">
                                          <p:val>
                                            <p:strVal val="ppt_y"/>
                                          </p:val>
                                        </p:tav>
                                        <p:tav tm="100000">
                                          <p:val>
                                            <p:strVal val="ppt_y"/>
                                          </p:val>
                                        </p:tav>
                                      </p:tavLst>
                                    </p:anim>
                                    <p:set>
                                      <p:cBhvr>
                                        <p:cTn id="100" dur="1" fill="hold">
                                          <p:stCondLst>
                                            <p:cond delay="2999"/>
                                          </p:stCondLst>
                                        </p:cTn>
                                        <p:tgtEl>
                                          <p:spTgt spid="6"/>
                                        </p:tgtEl>
                                        <p:attrNameLst>
                                          <p:attrName>style.visibility</p:attrName>
                                        </p:attrNameLst>
                                      </p:cBhvr>
                                      <p:to>
                                        <p:strVal val="hidden"/>
                                      </p:to>
                                    </p:set>
                                  </p:childTnLst>
                                </p:cTn>
                              </p:par>
                              <p:par>
                                <p:cTn id="101" presetID="2" presetClass="exit" presetSubtype="8" fill="hold" grpId="2" nodeType="withEffect">
                                  <p:stCondLst>
                                    <p:cond delay="0"/>
                                  </p:stCondLst>
                                  <p:childTnLst>
                                    <p:anim calcmode="lin" valueType="num">
                                      <p:cBhvr additive="base">
                                        <p:cTn id="102" dur="3000"/>
                                        <p:tgtEl>
                                          <p:spTgt spid="7"/>
                                        </p:tgtEl>
                                        <p:attrNameLst>
                                          <p:attrName>ppt_x</p:attrName>
                                        </p:attrNameLst>
                                      </p:cBhvr>
                                      <p:tavLst>
                                        <p:tav tm="0">
                                          <p:val>
                                            <p:strVal val="ppt_x"/>
                                          </p:val>
                                        </p:tav>
                                        <p:tav tm="100000">
                                          <p:val>
                                            <p:strVal val="0-ppt_w/2"/>
                                          </p:val>
                                        </p:tav>
                                      </p:tavLst>
                                    </p:anim>
                                    <p:anim calcmode="lin" valueType="num">
                                      <p:cBhvr additive="base">
                                        <p:cTn id="103" dur="3000"/>
                                        <p:tgtEl>
                                          <p:spTgt spid="7"/>
                                        </p:tgtEl>
                                        <p:attrNameLst>
                                          <p:attrName>ppt_y</p:attrName>
                                        </p:attrNameLst>
                                      </p:cBhvr>
                                      <p:tavLst>
                                        <p:tav tm="0">
                                          <p:val>
                                            <p:strVal val="ppt_y"/>
                                          </p:val>
                                        </p:tav>
                                        <p:tav tm="100000">
                                          <p:val>
                                            <p:strVal val="ppt_y"/>
                                          </p:val>
                                        </p:tav>
                                      </p:tavLst>
                                    </p:anim>
                                    <p:set>
                                      <p:cBhvr>
                                        <p:cTn id="104" dur="1" fill="hold">
                                          <p:stCondLst>
                                            <p:cond delay="2999"/>
                                          </p:stCondLst>
                                        </p:cTn>
                                        <p:tgtEl>
                                          <p:spTgt spid="7"/>
                                        </p:tgtEl>
                                        <p:attrNameLst>
                                          <p:attrName>style.visibility</p:attrName>
                                        </p:attrNameLst>
                                      </p:cBhvr>
                                      <p:to>
                                        <p:strVal val="hidden"/>
                                      </p:to>
                                    </p:set>
                                  </p:childTnLst>
                                </p:cTn>
                              </p:par>
                              <p:par>
                                <p:cTn id="105" presetID="2" presetClass="exit" presetSubtype="2" fill="hold" grpId="2" nodeType="withEffect">
                                  <p:stCondLst>
                                    <p:cond delay="0"/>
                                  </p:stCondLst>
                                  <p:childTnLst>
                                    <p:anim calcmode="lin" valueType="num">
                                      <p:cBhvr additive="base">
                                        <p:cTn id="106" dur="3000"/>
                                        <p:tgtEl>
                                          <p:spTgt spid="9"/>
                                        </p:tgtEl>
                                        <p:attrNameLst>
                                          <p:attrName>ppt_x</p:attrName>
                                        </p:attrNameLst>
                                      </p:cBhvr>
                                      <p:tavLst>
                                        <p:tav tm="0">
                                          <p:val>
                                            <p:strVal val="ppt_x"/>
                                          </p:val>
                                        </p:tav>
                                        <p:tav tm="100000">
                                          <p:val>
                                            <p:strVal val="1+ppt_w/2"/>
                                          </p:val>
                                        </p:tav>
                                      </p:tavLst>
                                    </p:anim>
                                    <p:anim calcmode="lin" valueType="num">
                                      <p:cBhvr additive="base">
                                        <p:cTn id="107" dur="3000"/>
                                        <p:tgtEl>
                                          <p:spTgt spid="9"/>
                                        </p:tgtEl>
                                        <p:attrNameLst>
                                          <p:attrName>ppt_y</p:attrName>
                                        </p:attrNameLst>
                                      </p:cBhvr>
                                      <p:tavLst>
                                        <p:tav tm="0">
                                          <p:val>
                                            <p:strVal val="ppt_y"/>
                                          </p:val>
                                        </p:tav>
                                        <p:tav tm="100000">
                                          <p:val>
                                            <p:strVal val="ppt_y"/>
                                          </p:val>
                                        </p:tav>
                                      </p:tavLst>
                                    </p:anim>
                                    <p:set>
                                      <p:cBhvr>
                                        <p:cTn id="108" dur="1" fill="hold">
                                          <p:stCondLst>
                                            <p:cond delay="2999"/>
                                          </p:stCondLst>
                                        </p:cTn>
                                        <p:tgtEl>
                                          <p:spTgt spid="9"/>
                                        </p:tgtEl>
                                        <p:attrNameLst>
                                          <p:attrName>style.visibility</p:attrName>
                                        </p:attrNameLst>
                                      </p:cBhvr>
                                      <p:to>
                                        <p:strVal val="hidden"/>
                                      </p:to>
                                    </p:set>
                                  </p:childTnLst>
                                </p:cTn>
                              </p:par>
                              <p:par>
                                <p:cTn id="109" presetID="2" presetClass="exit" presetSubtype="8" fill="hold" grpId="2" nodeType="withEffect">
                                  <p:stCondLst>
                                    <p:cond delay="0"/>
                                  </p:stCondLst>
                                  <p:childTnLst>
                                    <p:anim calcmode="lin" valueType="num">
                                      <p:cBhvr additive="base">
                                        <p:cTn id="110" dur="3000"/>
                                        <p:tgtEl>
                                          <p:spTgt spid="10"/>
                                        </p:tgtEl>
                                        <p:attrNameLst>
                                          <p:attrName>ppt_x</p:attrName>
                                        </p:attrNameLst>
                                      </p:cBhvr>
                                      <p:tavLst>
                                        <p:tav tm="0">
                                          <p:val>
                                            <p:strVal val="ppt_x"/>
                                          </p:val>
                                        </p:tav>
                                        <p:tav tm="100000">
                                          <p:val>
                                            <p:strVal val="0-ppt_w/2"/>
                                          </p:val>
                                        </p:tav>
                                      </p:tavLst>
                                    </p:anim>
                                    <p:anim calcmode="lin" valueType="num">
                                      <p:cBhvr additive="base">
                                        <p:cTn id="111" dur="3000"/>
                                        <p:tgtEl>
                                          <p:spTgt spid="10"/>
                                        </p:tgtEl>
                                        <p:attrNameLst>
                                          <p:attrName>ppt_y</p:attrName>
                                        </p:attrNameLst>
                                      </p:cBhvr>
                                      <p:tavLst>
                                        <p:tav tm="0">
                                          <p:val>
                                            <p:strVal val="ppt_y"/>
                                          </p:val>
                                        </p:tav>
                                        <p:tav tm="100000">
                                          <p:val>
                                            <p:strVal val="ppt_y"/>
                                          </p:val>
                                        </p:tav>
                                      </p:tavLst>
                                    </p:anim>
                                    <p:set>
                                      <p:cBhvr>
                                        <p:cTn id="112" dur="1" fill="hold">
                                          <p:stCondLst>
                                            <p:cond delay="2999"/>
                                          </p:stCondLst>
                                        </p:cTn>
                                        <p:tgtEl>
                                          <p:spTgt spid="10"/>
                                        </p:tgtEl>
                                        <p:attrNameLst>
                                          <p:attrName>style.visibility</p:attrName>
                                        </p:attrNameLst>
                                      </p:cBhvr>
                                      <p:to>
                                        <p:strVal val="hidden"/>
                                      </p:to>
                                    </p:set>
                                  </p:childTnLst>
                                </p:cTn>
                              </p:par>
                              <p:par>
                                <p:cTn id="113" presetID="2" presetClass="exit" presetSubtype="8" fill="hold" grpId="2" nodeType="withEffect">
                                  <p:stCondLst>
                                    <p:cond delay="0"/>
                                  </p:stCondLst>
                                  <p:childTnLst>
                                    <p:anim calcmode="lin" valueType="num">
                                      <p:cBhvr additive="base">
                                        <p:cTn id="114" dur="3000"/>
                                        <p:tgtEl>
                                          <p:spTgt spid="11"/>
                                        </p:tgtEl>
                                        <p:attrNameLst>
                                          <p:attrName>ppt_x</p:attrName>
                                        </p:attrNameLst>
                                      </p:cBhvr>
                                      <p:tavLst>
                                        <p:tav tm="0">
                                          <p:val>
                                            <p:strVal val="ppt_x"/>
                                          </p:val>
                                        </p:tav>
                                        <p:tav tm="100000">
                                          <p:val>
                                            <p:strVal val="0-ppt_w/2"/>
                                          </p:val>
                                        </p:tav>
                                      </p:tavLst>
                                    </p:anim>
                                    <p:anim calcmode="lin" valueType="num">
                                      <p:cBhvr additive="base">
                                        <p:cTn id="115" dur="3000"/>
                                        <p:tgtEl>
                                          <p:spTgt spid="11"/>
                                        </p:tgtEl>
                                        <p:attrNameLst>
                                          <p:attrName>ppt_y</p:attrName>
                                        </p:attrNameLst>
                                      </p:cBhvr>
                                      <p:tavLst>
                                        <p:tav tm="0">
                                          <p:val>
                                            <p:strVal val="ppt_y"/>
                                          </p:val>
                                        </p:tav>
                                        <p:tav tm="100000">
                                          <p:val>
                                            <p:strVal val="ppt_y"/>
                                          </p:val>
                                        </p:tav>
                                      </p:tavLst>
                                    </p:anim>
                                    <p:set>
                                      <p:cBhvr>
                                        <p:cTn id="116" dur="1" fill="hold">
                                          <p:stCondLst>
                                            <p:cond delay="2999"/>
                                          </p:stCondLst>
                                        </p:cTn>
                                        <p:tgtEl>
                                          <p:spTgt spid="11"/>
                                        </p:tgtEl>
                                        <p:attrNameLst>
                                          <p:attrName>style.visibility</p:attrName>
                                        </p:attrNameLst>
                                      </p:cBhvr>
                                      <p:to>
                                        <p:strVal val="hidden"/>
                                      </p:to>
                                    </p:set>
                                  </p:childTnLst>
                                </p:cTn>
                              </p:par>
                              <p:par>
                                <p:cTn id="117" presetID="2" presetClass="exit" presetSubtype="8" fill="hold" grpId="2" nodeType="withEffect">
                                  <p:stCondLst>
                                    <p:cond delay="0"/>
                                  </p:stCondLst>
                                  <p:childTnLst>
                                    <p:anim calcmode="lin" valueType="num">
                                      <p:cBhvr additive="base">
                                        <p:cTn id="118" dur="3000"/>
                                        <p:tgtEl>
                                          <p:spTgt spid="12"/>
                                        </p:tgtEl>
                                        <p:attrNameLst>
                                          <p:attrName>ppt_x</p:attrName>
                                        </p:attrNameLst>
                                      </p:cBhvr>
                                      <p:tavLst>
                                        <p:tav tm="0">
                                          <p:val>
                                            <p:strVal val="ppt_x"/>
                                          </p:val>
                                        </p:tav>
                                        <p:tav tm="100000">
                                          <p:val>
                                            <p:strVal val="0-ppt_w/2"/>
                                          </p:val>
                                        </p:tav>
                                      </p:tavLst>
                                    </p:anim>
                                    <p:anim calcmode="lin" valueType="num">
                                      <p:cBhvr additive="base">
                                        <p:cTn id="119" dur="3000"/>
                                        <p:tgtEl>
                                          <p:spTgt spid="12"/>
                                        </p:tgtEl>
                                        <p:attrNameLst>
                                          <p:attrName>ppt_y</p:attrName>
                                        </p:attrNameLst>
                                      </p:cBhvr>
                                      <p:tavLst>
                                        <p:tav tm="0">
                                          <p:val>
                                            <p:strVal val="ppt_y"/>
                                          </p:val>
                                        </p:tav>
                                        <p:tav tm="100000">
                                          <p:val>
                                            <p:strVal val="ppt_y"/>
                                          </p:val>
                                        </p:tav>
                                      </p:tavLst>
                                    </p:anim>
                                    <p:set>
                                      <p:cBhvr>
                                        <p:cTn id="120" dur="1" fill="hold">
                                          <p:stCondLst>
                                            <p:cond delay="2999"/>
                                          </p:stCondLst>
                                        </p:cTn>
                                        <p:tgtEl>
                                          <p:spTgt spid="12"/>
                                        </p:tgtEl>
                                        <p:attrNameLst>
                                          <p:attrName>style.visibility</p:attrName>
                                        </p:attrNameLst>
                                      </p:cBhvr>
                                      <p:to>
                                        <p:strVal val="hidden"/>
                                      </p:to>
                                    </p:set>
                                  </p:childTnLst>
                                </p:cTn>
                              </p:par>
                              <p:par>
                                <p:cTn id="121" presetID="2" presetClass="exit" presetSubtype="2" fill="hold" grpId="2" nodeType="withEffect">
                                  <p:stCondLst>
                                    <p:cond delay="0"/>
                                  </p:stCondLst>
                                  <p:childTnLst>
                                    <p:anim calcmode="lin" valueType="num">
                                      <p:cBhvr additive="base">
                                        <p:cTn id="122" dur="3000"/>
                                        <p:tgtEl>
                                          <p:spTgt spid="13"/>
                                        </p:tgtEl>
                                        <p:attrNameLst>
                                          <p:attrName>ppt_x</p:attrName>
                                        </p:attrNameLst>
                                      </p:cBhvr>
                                      <p:tavLst>
                                        <p:tav tm="0">
                                          <p:val>
                                            <p:strVal val="ppt_x"/>
                                          </p:val>
                                        </p:tav>
                                        <p:tav tm="100000">
                                          <p:val>
                                            <p:strVal val="1+ppt_w/2"/>
                                          </p:val>
                                        </p:tav>
                                      </p:tavLst>
                                    </p:anim>
                                    <p:anim calcmode="lin" valueType="num">
                                      <p:cBhvr additive="base">
                                        <p:cTn id="123" dur="3000"/>
                                        <p:tgtEl>
                                          <p:spTgt spid="13"/>
                                        </p:tgtEl>
                                        <p:attrNameLst>
                                          <p:attrName>ppt_y</p:attrName>
                                        </p:attrNameLst>
                                      </p:cBhvr>
                                      <p:tavLst>
                                        <p:tav tm="0">
                                          <p:val>
                                            <p:strVal val="ppt_y"/>
                                          </p:val>
                                        </p:tav>
                                        <p:tav tm="100000">
                                          <p:val>
                                            <p:strVal val="ppt_y"/>
                                          </p:val>
                                        </p:tav>
                                      </p:tavLst>
                                    </p:anim>
                                    <p:set>
                                      <p:cBhvr>
                                        <p:cTn id="124" dur="1" fill="hold">
                                          <p:stCondLst>
                                            <p:cond delay="2999"/>
                                          </p:stCondLst>
                                        </p:cTn>
                                        <p:tgtEl>
                                          <p:spTgt spid="13"/>
                                        </p:tgtEl>
                                        <p:attrNameLst>
                                          <p:attrName>style.visibility</p:attrName>
                                        </p:attrNameLst>
                                      </p:cBhvr>
                                      <p:to>
                                        <p:strVal val="hidden"/>
                                      </p:to>
                                    </p:set>
                                  </p:childTnLst>
                                </p:cTn>
                              </p:par>
                              <p:par>
                                <p:cTn id="125" presetID="2" presetClass="exit" presetSubtype="2" fill="hold" grpId="2" nodeType="withEffect">
                                  <p:stCondLst>
                                    <p:cond delay="0"/>
                                  </p:stCondLst>
                                  <p:childTnLst>
                                    <p:anim calcmode="lin" valueType="num">
                                      <p:cBhvr additive="base">
                                        <p:cTn id="126" dur="3000"/>
                                        <p:tgtEl>
                                          <p:spTgt spid="14"/>
                                        </p:tgtEl>
                                        <p:attrNameLst>
                                          <p:attrName>ppt_x</p:attrName>
                                        </p:attrNameLst>
                                      </p:cBhvr>
                                      <p:tavLst>
                                        <p:tav tm="0">
                                          <p:val>
                                            <p:strVal val="ppt_x"/>
                                          </p:val>
                                        </p:tav>
                                        <p:tav tm="100000">
                                          <p:val>
                                            <p:strVal val="1+ppt_w/2"/>
                                          </p:val>
                                        </p:tav>
                                      </p:tavLst>
                                    </p:anim>
                                    <p:anim calcmode="lin" valueType="num">
                                      <p:cBhvr additive="base">
                                        <p:cTn id="127" dur="3000"/>
                                        <p:tgtEl>
                                          <p:spTgt spid="14"/>
                                        </p:tgtEl>
                                        <p:attrNameLst>
                                          <p:attrName>ppt_y</p:attrName>
                                        </p:attrNameLst>
                                      </p:cBhvr>
                                      <p:tavLst>
                                        <p:tav tm="0">
                                          <p:val>
                                            <p:strVal val="ppt_y"/>
                                          </p:val>
                                        </p:tav>
                                        <p:tav tm="100000">
                                          <p:val>
                                            <p:strVal val="ppt_y"/>
                                          </p:val>
                                        </p:tav>
                                      </p:tavLst>
                                    </p:anim>
                                    <p:set>
                                      <p:cBhvr>
                                        <p:cTn id="128" dur="1" fill="hold">
                                          <p:stCondLst>
                                            <p:cond delay="2999"/>
                                          </p:stCondLst>
                                        </p:cTn>
                                        <p:tgtEl>
                                          <p:spTgt spid="14"/>
                                        </p:tgtEl>
                                        <p:attrNameLst>
                                          <p:attrName>style.visibility</p:attrName>
                                        </p:attrNameLst>
                                      </p:cBhvr>
                                      <p:to>
                                        <p:strVal val="hidden"/>
                                      </p:to>
                                    </p:set>
                                  </p:childTnLst>
                                </p:cTn>
                              </p:par>
                              <p:par>
                                <p:cTn id="129" presetID="23" presetClass="entr" presetSubtype="272" fill="hold" nodeType="withEffect">
                                  <p:stCondLst>
                                    <p:cond delay="0"/>
                                  </p:stCondLst>
                                  <p:childTnLst>
                                    <p:set>
                                      <p:cBhvr>
                                        <p:cTn id="130" dur="1" fill="hold">
                                          <p:stCondLst>
                                            <p:cond delay="0"/>
                                          </p:stCondLst>
                                        </p:cTn>
                                        <p:tgtEl>
                                          <p:spTgt spid="19"/>
                                        </p:tgtEl>
                                        <p:attrNameLst>
                                          <p:attrName>style.visibility</p:attrName>
                                        </p:attrNameLst>
                                      </p:cBhvr>
                                      <p:to>
                                        <p:strVal val="visible"/>
                                      </p:to>
                                    </p:set>
                                    <p:anim calcmode="lin" valueType="num">
                                      <p:cBhvr>
                                        <p:cTn id="131" dur="3000" fill="hold"/>
                                        <p:tgtEl>
                                          <p:spTgt spid="19"/>
                                        </p:tgtEl>
                                        <p:attrNameLst>
                                          <p:attrName>ppt_w</p:attrName>
                                        </p:attrNameLst>
                                      </p:cBhvr>
                                      <p:tavLst>
                                        <p:tav tm="0">
                                          <p:val>
                                            <p:strVal val="2/3*#ppt_w"/>
                                          </p:val>
                                        </p:tav>
                                        <p:tav tm="100000">
                                          <p:val>
                                            <p:strVal val="#ppt_w"/>
                                          </p:val>
                                        </p:tav>
                                      </p:tavLst>
                                    </p:anim>
                                    <p:anim calcmode="lin" valueType="num">
                                      <p:cBhvr>
                                        <p:cTn id="132" dur="3000" fill="hold"/>
                                        <p:tgtEl>
                                          <p:spTgt spid="19"/>
                                        </p:tgtEl>
                                        <p:attrNameLst>
                                          <p:attrName>ppt_h</p:attrName>
                                        </p:attrNameLst>
                                      </p:cBhvr>
                                      <p:tavLst>
                                        <p:tav tm="0">
                                          <p:val>
                                            <p:strVal val="2/3*#ppt_h"/>
                                          </p:val>
                                        </p:tav>
                                        <p:tav tm="100000">
                                          <p:val>
                                            <p:strVal val="#ppt_h"/>
                                          </p:val>
                                        </p:tav>
                                      </p:tavLst>
                                    </p:anim>
                                  </p:childTnLst>
                                </p:cTn>
                              </p:par>
                              <p:par>
                                <p:cTn id="133" presetID="4" presetClass="entr" presetSubtype="32" fill="hold" nodeType="withEffect">
                                  <p:stCondLst>
                                    <p:cond delay="0"/>
                                  </p:stCondLst>
                                  <p:childTnLst>
                                    <p:set>
                                      <p:cBhvr>
                                        <p:cTn id="134" dur="1" fill="hold">
                                          <p:stCondLst>
                                            <p:cond delay="0"/>
                                          </p:stCondLst>
                                        </p:cTn>
                                        <p:tgtEl>
                                          <p:spTgt spid="19"/>
                                        </p:tgtEl>
                                        <p:attrNameLst>
                                          <p:attrName>style.visibility</p:attrName>
                                        </p:attrNameLst>
                                      </p:cBhvr>
                                      <p:to>
                                        <p:strVal val="visible"/>
                                      </p:to>
                                    </p:set>
                                    <p:animEffect transition="in" filter="box(out)">
                                      <p:cBhvr>
                                        <p:cTn id="135" dur="3000"/>
                                        <p:tgtEl>
                                          <p:spTgt spid="19"/>
                                        </p:tgtEl>
                                      </p:cBhvr>
                                    </p:animEffect>
                                  </p:childTnLst>
                                </p:cTn>
                              </p:par>
                              <p:par>
                                <p:cTn id="136" presetID="23" presetClass="entr" presetSubtype="528" fill="hold" grpId="0" nodeType="withEffect">
                                  <p:stCondLst>
                                    <p:cond delay="1000"/>
                                  </p:stCondLst>
                                  <p:childTnLst>
                                    <p:set>
                                      <p:cBhvr>
                                        <p:cTn id="137" dur="1" fill="hold">
                                          <p:stCondLst>
                                            <p:cond delay="0"/>
                                          </p:stCondLst>
                                        </p:cTn>
                                        <p:tgtEl>
                                          <p:spTgt spid="25"/>
                                        </p:tgtEl>
                                        <p:attrNameLst>
                                          <p:attrName>style.visibility</p:attrName>
                                        </p:attrNameLst>
                                      </p:cBhvr>
                                      <p:to>
                                        <p:strVal val="visible"/>
                                      </p:to>
                                    </p:set>
                                    <p:anim calcmode="lin" valueType="num">
                                      <p:cBhvr>
                                        <p:cTn id="138" dur="2000" fill="hold"/>
                                        <p:tgtEl>
                                          <p:spTgt spid="25"/>
                                        </p:tgtEl>
                                        <p:attrNameLst>
                                          <p:attrName>ppt_w</p:attrName>
                                        </p:attrNameLst>
                                      </p:cBhvr>
                                      <p:tavLst>
                                        <p:tav tm="0">
                                          <p:val>
                                            <p:fltVal val="0"/>
                                          </p:val>
                                        </p:tav>
                                        <p:tav tm="100000">
                                          <p:val>
                                            <p:strVal val="#ppt_w"/>
                                          </p:val>
                                        </p:tav>
                                      </p:tavLst>
                                    </p:anim>
                                    <p:anim calcmode="lin" valueType="num">
                                      <p:cBhvr>
                                        <p:cTn id="139" dur="2000" fill="hold"/>
                                        <p:tgtEl>
                                          <p:spTgt spid="25"/>
                                        </p:tgtEl>
                                        <p:attrNameLst>
                                          <p:attrName>ppt_h</p:attrName>
                                        </p:attrNameLst>
                                      </p:cBhvr>
                                      <p:tavLst>
                                        <p:tav tm="0">
                                          <p:val>
                                            <p:fltVal val="0"/>
                                          </p:val>
                                        </p:tav>
                                        <p:tav tm="100000">
                                          <p:val>
                                            <p:strVal val="#ppt_h"/>
                                          </p:val>
                                        </p:tav>
                                      </p:tavLst>
                                    </p:anim>
                                    <p:anim calcmode="lin" valueType="num">
                                      <p:cBhvr>
                                        <p:cTn id="140" dur="2000" fill="hold"/>
                                        <p:tgtEl>
                                          <p:spTgt spid="25"/>
                                        </p:tgtEl>
                                        <p:attrNameLst>
                                          <p:attrName>ppt_x</p:attrName>
                                        </p:attrNameLst>
                                      </p:cBhvr>
                                      <p:tavLst>
                                        <p:tav tm="0">
                                          <p:val>
                                            <p:fltVal val="0.5"/>
                                          </p:val>
                                        </p:tav>
                                        <p:tav tm="100000">
                                          <p:val>
                                            <p:strVal val="#ppt_x"/>
                                          </p:val>
                                        </p:tav>
                                      </p:tavLst>
                                    </p:anim>
                                    <p:anim calcmode="lin" valueType="num">
                                      <p:cBhvr>
                                        <p:cTn id="141" dur="2000" fill="hold"/>
                                        <p:tgtEl>
                                          <p:spTgt spid="25"/>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25" grpId="0"/>
      <p:bldP spid="26"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0" y="0"/>
            <a:ext cx="9144000" cy="5143500"/>
          </a:xfrm>
          <a:prstGeom prst="rect">
            <a:avLst/>
          </a:prstGeom>
        </p:spPr>
      </p:pic>
      <p:sp>
        <p:nvSpPr>
          <p:cNvPr id="3" name="2 Rectángulo"/>
          <p:cNvSpPr/>
          <p:nvPr/>
        </p:nvSpPr>
        <p:spPr>
          <a:xfrm>
            <a:off x="1691680" y="339502"/>
            <a:ext cx="6912768" cy="2800767"/>
          </a:xfrm>
          <a:prstGeom prst="rect">
            <a:avLst/>
          </a:prstGeom>
        </p:spPr>
        <p:txBody>
          <a:bodyPr wrap="square">
            <a:spAutoFit/>
            <a:scene3d>
              <a:camera prst="obliqueBottomLeft"/>
              <a:lightRig rig="threePt" dir="t"/>
            </a:scene3d>
            <a:sp3d extrusionH="31750">
              <a:extrusionClr>
                <a:schemeClr val="tx1"/>
              </a:extrusionClr>
            </a:sp3d>
          </a:bodyPr>
          <a:lstStyle/>
          <a:p>
            <a:pPr algn="ctr"/>
            <a:r>
              <a:rPr lang="es-ES" sz="1600" dirty="0" smtClean="0">
                <a:solidFill>
                  <a:srgbClr val="5C3000"/>
                </a:solidFill>
                <a:latin typeface="Hobo Std" pitchFamily="34" charset="0"/>
              </a:rPr>
              <a:t>Todos </a:t>
            </a:r>
            <a:r>
              <a:rPr lang="es-ES" sz="1600" dirty="0">
                <a:solidFill>
                  <a:srgbClr val="5C3000"/>
                </a:solidFill>
                <a:latin typeface="Hobo Std" pitchFamily="34" charset="0"/>
              </a:rPr>
              <a:t>sabemos que la fruta es muy sana para el organismo, y que debe ser un alimento habitual en nuestra dieta. Pero muy pocos sabemos los motivos por lo que son tan buenas las frutas y la cantidad de cosas que pueden llegar a hacer por nuestro organismo.</a:t>
            </a:r>
          </a:p>
          <a:p>
            <a:pPr algn="ctr"/>
            <a:endParaRPr lang="es-ES" sz="1600" dirty="0">
              <a:solidFill>
                <a:srgbClr val="5C3000"/>
              </a:solidFill>
              <a:latin typeface="Hobo Std" pitchFamily="34" charset="0"/>
            </a:endParaRPr>
          </a:p>
          <a:p>
            <a:pPr algn="ctr"/>
            <a:r>
              <a:rPr lang="es-ES" sz="1600" dirty="0">
                <a:solidFill>
                  <a:srgbClr val="5C3000"/>
                </a:solidFill>
                <a:latin typeface="Hobo Std" pitchFamily="34" charset="0"/>
              </a:rPr>
              <a:t>La piña, la fruta tropical más consumida después de la banana, es un claro ejemplo de una fruta muy buena para nuestra salud, y no sólo por sus nutrientes, sino también por sus principios diuréticos, bajo aporte calórico y propiedades medicinales desconocidas por muchos de sus </a:t>
            </a:r>
            <a:r>
              <a:rPr lang="es-ES" sz="1600" dirty="0" smtClean="0">
                <a:solidFill>
                  <a:srgbClr val="5C3000"/>
                </a:solidFill>
                <a:latin typeface="Hobo Std" pitchFamily="34" charset="0"/>
              </a:rPr>
              <a:t>consumidores. </a:t>
            </a:r>
            <a:r>
              <a:rPr lang="es-ES" sz="1600" dirty="0">
                <a:solidFill>
                  <a:srgbClr val="5C3000"/>
                </a:solidFill>
                <a:latin typeface="Hobo Std" pitchFamily="34" charset="0"/>
              </a:rPr>
              <a:t>A</a:t>
            </a:r>
            <a:r>
              <a:rPr lang="es-ES" sz="1600" dirty="0" smtClean="0">
                <a:solidFill>
                  <a:srgbClr val="5C3000"/>
                </a:solidFill>
                <a:latin typeface="Hobo Std" pitchFamily="34" charset="0"/>
              </a:rPr>
              <a:t> continuación vamos </a:t>
            </a:r>
            <a:r>
              <a:rPr lang="es-ES" sz="1600" dirty="0">
                <a:solidFill>
                  <a:srgbClr val="5C3000"/>
                </a:solidFill>
                <a:latin typeface="Hobo Std" pitchFamily="34" charset="0"/>
              </a:rPr>
              <a:t>a descubrir </a:t>
            </a:r>
            <a:r>
              <a:rPr lang="es-ES" sz="1600" dirty="0" smtClean="0">
                <a:solidFill>
                  <a:srgbClr val="5C3000"/>
                </a:solidFill>
                <a:latin typeface="Hobo Std" pitchFamily="34" charset="0"/>
              </a:rPr>
              <a:t>algunos de los beneficios que esta fruta nos aporta.</a:t>
            </a:r>
            <a:endParaRPr lang="es-ES" sz="1600" dirty="0">
              <a:solidFill>
                <a:srgbClr val="5C3000"/>
              </a:solidFill>
              <a:latin typeface="Hobo Std" pitchFamily="34" charset="0"/>
            </a:endParaRPr>
          </a:p>
        </p:txBody>
      </p:sp>
    </p:spTree>
    <p:extLst>
      <p:ext uri="{BB962C8B-B14F-4D97-AF65-F5344CB8AC3E}">
        <p14:creationId xmlns:p14="http://schemas.microsoft.com/office/powerpoint/2010/main" val="10762753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4" name="73 Grupo"/>
          <p:cNvGrpSpPr/>
          <p:nvPr/>
        </p:nvGrpSpPr>
        <p:grpSpPr>
          <a:xfrm>
            <a:off x="-33224" y="-4538"/>
            <a:ext cx="9136128" cy="5143500"/>
            <a:chOff x="0" y="-6645274"/>
            <a:chExt cx="9136128" cy="5143500"/>
          </a:xfrm>
        </p:grpSpPr>
        <p:sp>
          <p:nvSpPr>
            <p:cNvPr id="79" name="78 Rectángulo"/>
            <p:cNvSpPr/>
            <p:nvPr/>
          </p:nvSpPr>
          <p:spPr>
            <a:xfrm flipH="1">
              <a:off x="4564128" y="-6645274"/>
              <a:ext cx="4572000" cy="5143500"/>
            </a:xfrm>
            <a:prstGeom prst="rect">
              <a:avLst/>
            </a:prstGeom>
            <a:gradFill>
              <a:gsLst>
                <a:gs pos="50449">
                  <a:srgbClr val="642F04">
                    <a:lumMod val="0"/>
                  </a:srgbClr>
                </a:gs>
                <a:gs pos="72000">
                  <a:schemeClr val="tx1">
                    <a:lumMod val="85000"/>
                  </a:schemeClr>
                </a:gs>
                <a:gs pos="67927">
                  <a:schemeClr val="tx1">
                    <a:lumMod val="85000"/>
                  </a:schemeClr>
                </a:gs>
                <a:gs pos="28000">
                  <a:schemeClr val="tx1">
                    <a:lumMod val="95000"/>
                  </a:schemeClr>
                </a:gs>
                <a:gs pos="87000">
                  <a:schemeClr val="tx1">
                    <a:lumMod val="0"/>
                  </a:schemeClr>
                </a:gs>
                <a:gs pos="100000">
                  <a:srgbClr val="642F04">
                    <a:lumMod val="0"/>
                  </a:srgbClr>
                </a:gs>
                <a:gs pos="10000">
                  <a:srgbClr val="FD5C03">
                    <a:lumMod val="0"/>
                  </a:srgbClr>
                </a:gs>
              </a:gsLst>
              <a:path path="rect">
                <a:fillToRect l="100000" b="100000"/>
              </a:path>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a:off x="0" y="-6645274"/>
              <a:ext cx="4572000" cy="5143500"/>
            </a:xfrm>
            <a:prstGeom prst="rect">
              <a:avLst/>
            </a:prstGeom>
            <a:gradFill>
              <a:gsLst>
                <a:gs pos="50449">
                  <a:srgbClr val="642F04">
                    <a:lumMod val="0"/>
                  </a:srgbClr>
                </a:gs>
                <a:gs pos="72000">
                  <a:schemeClr val="tx1">
                    <a:lumMod val="85000"/>
                  </a:schemeClr>
                </a:gs>
                <a:gs pos="67927">
                  <a:schemeClr val="tx1">
                    <a:lumMod val="85000"/>
                  </a:schemeClr>
                </a:gs>
                <a:gs pos="28000">
                  <a:schemeClr val="tx1">
                    <a:lumMod val="95000"/>
                  </a:schemeClr>
                </a:gs>
                <a:gs pos="87000">
                  <a:schemeClr val="tx1">
                    <a:lumMod val="0"/>
                  </a:schemeClr>
                </a:gs>
                <a:gs pos="100000">
                  <a:srgbClr val="642F04">
                    <a:lumMod val="0"/>
                  </a:srgbClr>
                </a:gs>
                <a:gs pos="10000">
                  <a:srgbClr val="FD5C03">
                    <a:lumMod val="0"/>
                  </a:srgbClr>
                </a:gs>
              </a:gsLst>
              <a:path path="rect">
                <a:fillToRect l="100000" b="100000"/>
              </a:path>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78" name="77 Imagen" descr="Diapositiva3"/>
          <p:cNvPicPr>
            <a:picLocks noGrp="1" noChangeAspect="1"/>
          </p:cNvPicPr>
          <p:nvPr isPhoto="1"/>
        </p:nvPicPr>
        <p:blipFill rotWithShape="1">
          <a:blip r:embed="rId2">
            <a:lum/>
            <a:extLst>
              <a:ext uri="{28A0092B-C50C-407E-A947-70E740481C1C}">
                <a14:useLocalDpi xmlns:a14="http://schemas.microsoft.com/office/drawing/2010/main" val="0"/>
              </a:ext>
            </a:extLst>
          </a:blip>
          <a:srcRect t="-102110"/>
          <a:stretch/>
        </p:blipFill>
        <p:spPr>
          <a:xfrm>
            <a:off x="-31358" y="-5251937"/>
            <a:ext cx="9175358" cy="10395437"/>
          </a:xfrm>
          <a:prstGeom prst="rect">
            <a:avLst/>
          </a:prstGeom>
          <a:noFill/>
          <a:ln>
            <a:noFill/>
          </a:ln>
        </p:spPr>
      </p:pic>
      <p:sp>
        <p:nvSpPr>
          <p:cNvPr id="38" name="37 Rectángulo"/>
          <p:cNvSpPr/>
          <p:nvPr/>
        </p:nvSpPr>
        <p:spPr>
          <a:xfrm>
            <a:off x="-211" y="1257012"/>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a:off x="625354" y="1581048"/>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a:off x="1161913" y="1905084"/>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a:off x="2103741" y="2222382"/>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a:off x="2729306" y="2546418"/>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a:off x="3265865" y="2870454"/>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a:off x="4227741" y="3201228"/>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a:off x="4853306" y="3525264"/>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a:off x="5389865" y="3849300"/>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a:off x="6364723" y="4173012"/>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a:off x="6990288" y="4497048"/>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a:off x="7526847" y="4821084"/>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a:off x="-16405" y="24866"/>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a:off x="609160" y="348902"/>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a:off x="1145719" y="672938"/>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a:off x="2087547" y="990236"/>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a:off x="2713112" y="1314272"/>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a:off x="3249671" y="1638308"/>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a:off x="4211547" y="1969082"/>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a:off x="4837112" y="2293118"/>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a:off x="5373671" y="2617154"/>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a:off x="6348529" y="2940866"/>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a:off x="6974094" y="3264902"/>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a:off x="7510653" y="3588938"/>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flipH="1">
            <a:off x="7510653" y="1257012"/>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flipH="1">
            <a:off x="6885088" y="1581048"/>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flipH="1">
            <a:off x="6348529" y="1905084"/>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flipH="1">
            <a:off x="5406701" y="2222382"/>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flipH="1">
            <a:off x="4781136" y="2546418"/>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flipH="1">
            <a:off x="4244577" y="2870454"/>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flipH="1">
            <a:off x="3282701" y="3201228"/>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flipH="1">
            <a:off x="2657136" y="3525264"/>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flipH="1">
            <a:off x="2120577" y="3849300"/>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flipH="1">
            <a:off x="1145719" y="4173012"/>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flipH="1">
            <a:off x="520154" y="4497048"/>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flipH="1">
            <a:off x="-16405" y="4821084"/>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flipH="1">
            <a:off x="7526847" y="24866"/>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flipH="1">
            <a:off x="6901282" y="348902"/>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flipH="1">
            <a:off x="6364723" y="672938"/>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flipH="1">
            <a:off x="5422895" y="990236"/>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flipH="1">
            <a:off x="4797330" y="1314272"/>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flipH="1">
            <a:off x="4260771" y="1638308"/>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flipH="1">
            <a:off x="3298895" y="1969082"/>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flipH="1">
            <a:off x="2673330" y="2293118"/>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flipH="1">
            <a:off x="2136771" y="2617154"/>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flipH="1">
            <a:off x="1161913" y="2940866"/>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flipH="1">
            <a:off x="536348" y="3264902"/>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flipH="1">
            <a:off x="-211" y="3588938"/>
            <a:ext cx="1609676" cy="180000"/>
          </a:xfrm>
          <a:prstGeom prst="rect">
            <a:avLst/>
          </a:prstGeom>
          <a:gradFill>
            <a:gsLst>
              <a:gs pos="50000">
                <a:srgbClr val="FF9900"/>
              </a:gs>
              <a:gs pos="44000">
                <a:srgbClr val="FF9900"/>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flipH="1">
            <a:off x="-180528" y="-8158"/>
            <a:ext cx="9577064" cy="5143500"/>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0123753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additive="base">
                                        <p:cTn id="7" dur="4000" fill="hold"/>
                                        <p:tgtEl>
                                          <p:spTgt spid="55"/>
                                        </p:tgtEl>
                                        <p:attrNameLst>
                                          <p:attrName>ppt_x</p:attrName>
                                        </p:attrNameLst>
                                      </p:cBhvr>
                                      <p:tavLst>
                                        <p:tav tm="0">
                                          <p:val>
                                            <p:strVal val="0-#ppt_w/2"/>
                                          </p:val>
                                        </p:tav>
                                        <p:tav tm="100000">
                                          <p:val>
                                            <p:strVal val="#ppt_x"/>
                                          </p:val>
                                        </p:tav>
                                      </p:tavLst>
                                    </p:anim>
                                    <p:anim calcmode="lin" valueType="num">
                                      <p:cBhvr additive="base">
                                        <p:cTn id="8" dur="4000" fill="hold"/>
                                        <p:tgtEl>
                                          <p:spTgt spid="55"/>
                                        </p:tgtEl>
                                        <p:attrNameLst>
                                          <p:attrName>ppt_y</p:attrName>
                                        </p:attrNameLst>
                                      </p:cBhvr>
                                      <p:tavLst>
                                        <p:tav tm="0">
                                          <p:val>
                                            <p:strVal val="#ppt_y"/>
                                          </p:val>
                                        </p:tav>
                                        <p:tav tm="100000">
                                          <p:val>
                                            <p:strVal val="#ppt_y"/>
                                          </p:val>
                                        </p:tav>
                                      </p:tavLst>
                                    </p:anim>
                                  </p:childTnLst>
                                </p:cTn>
                              </p:par>
                              <p:par>
                                <p:cTn id="9" presetID="5" presetClass="entr" presetSubtype="5" fill="hold" grpId="1" nodeType="withEffect">
                                  <p:stCondLst>
                                    <p:cond delay="0"/>
                                  </p:stCondLst>
                                  <p:childTnLst>
                                    <p:set>
                                      <p:cBhvr>
                                        <p:cTn id="10" dur="1" fill="hold">
                                          <p:stCondLst>
                                            <p:cond delay="0"/>
                                          </p:stCondLst>
                                        </p:cTn>
                                        <p:tgtEl>
                                          <p:spTgt spid="55"/>
                                        </p:tgtEl>
                                        <p:attrNameLst>
                                          <p:attrName>style.visibility</p:attrName>
                                        </p:attrNameLst>
                                      </p:cBhvr>
                                      <p:to>
                                        <p:strVal val="visible"/>
                                      </p:to>
                                    </p:set>
                                    <p:animEffect transition="in" filter="checkerboard(down)">
                                      <p:cBhvr>
                                        <p:cTn id="11" dur="4000"/>
                                        <p:tgtEl>
                                          <p:spTgt spid="55"/>
                                        </p:tgtEl>
                                      </p:cBhvr>
                                    </p:animEffect>
                                  </p:childTnLst>
                                </p:cTn>
                              </p:par>
                              <p:par>
                                <p:cTn id="12" presetID="19" presetClass="entr" presetSubtype="5" fill="hold" grpId="2" nodeType="withEffect">
                                  <p:stCondLst>
                                    <p:cond delay="0"/>
                                  </p:stCondLst>
                                  <p:childTnLst>
                                    <p:set>
                                      <p:cBhvr>
                                        <p:cTn id="13" dur="1" fill="hold">
                                          <p:stCondLst>
                                            <p:cond delay="0"/>
                                          </p:stCondLst>
                                        </p:cTn>
                                        <p:tgtEl>
                                          <p:spTgt spid="55"/>
                                        </p:tgtEl>
                                        <p:attrNameLst>
                                          <p:attrName>style.visibility</p:attrName>
                                        </p:attrNameLst>
                                      </p:cBhvr>
                                      <p:to>
                                        <p:strVal val="visible"/>
                                      </p:to>
                                    </p:set>
                                    <p:anim calcmode="lin" valueType="num">
                                      <p:cBhvr>
                                        <p:cTn id="14" dur="4000" fill="hold"/>
                                        <p:tgtEl>
                                          <p:spTgt spid="55"/>
                                        </p:tgtEl>
                                        <p:attrNameLst>
                                          <p:attrName>ppt_w</p:attrName>
                                        </p:attrNameLst>
                                      </p:cBhvr>
                                      <p:tavLst>
                                        <p:tav tm="0">
                                          <p:val>
                                            <p:strVal val="#ppt_w"/>
                                          </p:val>
                                        </p:tav>
                                        <p:tav tm="100000">
                                          <p:val>
                                            <p:strVal val="#ppt_w"/>
                                          </p:val>
                                        </p:tav>
                                      </p:tavLst>
                                    </p:anim>
                                    <p:anim calcmode="lin" valueType="num">
                                      <p:cBhvr>
                                        <p:cTn id="15" dur="4000" fill="hold"/>
                                        <p:tgtEl>
                                          <p:spTgt spid="55"/>
                                        </p:tgtEl>
                                        <p:attrNameLst>
                                          <p:attrName>ppt_h</p:attrName>
                                        </p:attrNameLst>
                                      </p:cBhvr>
                                      <p:tavLst>
                                        <p:tav tm="0" fmla="#ppt_h*sin(2.5*pi*$)">
                                          <p:val>
                                            <p:fltVal val="0"/>
                                          </p:val>
                                        </p:tav>
                                        <p:tav tm="100000">
                                          <p:val>
                                            <p:fltVal val="1"/>
                                          </p:val>
                                        </p:tav>
                                      </p:tavLst>
                                    </p:anim>
                                  </p:childTnLst>
                                </p:cTn>
                              </p:par>
                              <p:par>
                                <p:cTn id="16" presetID="2" presetClass="entr" presetSubtype="8" fill="hold" grpId="0" nodeType="withEffect">
                                  <p:stCondLst>
                                    <p:cond delay="0"/>
                                  </p:stCondLst>
                                  <p:childTnLst>
                                    <p:set>
                                      <p:cBhvr>
                                        <p:cTn id="17" dur="1" fill="hold">
                                          <p:stCondLst>
                                            <p:cond delay="0"/>
                                          </p:stCondLst>
                                        </p:cTn>
                                        <p:tgtEl>
                                          <p:spTgt spid="57"/>
                                        </p:tgtEl>
                                        <p:attrNameLst>
                                          <p:attrName>style.visibility</p:attrName>
                                        </p:attrNameLst>
                                      </p:cBhvr>
                                      <p:to>
                                        <p:strVal val="visible"/>
                                      </p:to>
                                    </p:set>
                                    <p:anim calcmode="lin" valueType="num">
                                      <p:cBhvr additive="base">
                                        <p:cTn id="18" dur="4000" fill="hold"/>
                                        <p:tgtEl>
                                          <p:spTgt spid="57"/>
                                        </p:tgtEl>
                                        <p:attrNameLst>
                                          <p:attrName>ppt_x</p:attrName>
                                        </p:attrNameLst>
                                      </p:cBhvr>
                                      <p:tavLst>
                                        <p:tav tm="0">
                                          <p:val>
                                            <p:strVal val="0-#ppt_w/2"/>
                                          </p:val>
                                        </p:tav>
                                        <p:tav tm="100000">
                                          <p:val>
                                            <p:strVal val="#ppt_x"/>
                                          </p:val>
                                        </p:tav>
                                      </p:tavLst>
                                    </p:anim>
                                    <p:anim calcmode="lin" valueType="num">
                                      <p:cBhvr additive="base">
                                        <p:cTn id="19" dur="4000" fill="hold"/>
                                        <p:tgtEl>
                                          <p:spTgt spid="57"/>
                                        </p:tgtEl>
                                        <p:attrNameLst>
                                          <p:attrName>ppt_y</p:attrName>
                                        </p:attrNameLst>
                                      </p:cBhvr>
                                      <p:tavLst>
                                        <p:tav tm="0">
                                          <p:val>
                                            <p:strVal val="#ppt_y"/>
                                          </p:val>
                                        </p:tav>
                                        <p:tav tm="100000">
                                          <p:val>
                                            <p:strVal val="#ppt_y"/>
                                          </p:val>
                                        </p:tav>
                                      </p:tavLst>
                                    </p:anim>
                                  </p:childTnLst>
                                </p:cTn>
                              </p:par>
                              <p:par>
                                <p:cTn id="20" presetID="5" presetClass="entr" presetSubtype="5" fill="hold" grpId="1" nodeType="withEffect">
                                  <p:stCondLst>
                                    <p:cond delay="0"/>
                                  </p:stCondLst>
                                  <p:childTnLst>
                                    <p:set>
                                      <p:cBhvr>
                                        <p:cTn id="21" dur="1" fill="hold">
                                          <p:stCondLst>
                                            <p:cond delay="0"/>
                                          </p:stCondLst>
                                        </p:cTn>
                                        <p:tgtEl>
                                          <p:spTgt spid="57"/>
                                        </p:tgtEl>
                                        <p:attrNameLst>
                                          <p:attrName>style.visibility</p:attrName>
                                        </p:attrNameLst>
                                      </p:cBhvr>
                                      <p:to>
                                        <p:strVal val="visible"/>
                                      </p:to>
                                    </p:set>
                                    <p:animEffect transition="in" filter="checkerboard(down)">
                                      <p:cBhvr>
                                        <p:cTn id="22" dur="4000"/>
                                        <p:tgtEl>
                                          <p:spTgt spid="57"/>
                                        </p:tgtEl>
                                      </p:cBhvr>
                                    </p:animEffect>
                                  </p:childTnLst>
                                </p:cTn>
                              </p:par>
                              <p:par>
                                <p:cTn id="23" presetID="19" presetClass="entr" presetSubtype="5" fill="hold" grpId="2" nodeType="withEffect">
                                  <p:stCondLst>
                                    <p:cond delay="0"/>
                                  </p:stCondLst>
                                  <p:childTnLst>
                                    <p:set>
                                      <p:cBhvr>
                                        <p:cTn id="24" dur="1" fill="hold">
                                          <p:stCondLst>
                                            <p:cond delay="0"/>
                                          </p:stCondLst>
                                        </p:cTn>
                                        <p:tgtEl>
                                          <p:spTgt spid="57"/>
                                        </p:tgtEl>
                                        <p:attrNameLst>
                                          <p:attrName>style.visibility</p:attrName>
                                        </p:attrNameLst>
                                      </p:cBhvr>
                                      <p:to>
                                        <p:strVal val="visible"/>
                                      </p:to>
                                    </p:set>
                                    <p:anim calcmode="lin" valueType="num">
                                      <p:cBhvr>
                                        <p:cTn id="25" dur="4000" fill="hold"/>
                                        <p:tgtEl>
                                          <p:spTgt spid="57"/>
                                        </p:tgtEl>
                                        <p:attrNameLst>
                                          <p:attrName>ppt_w</p:attrName>
                                        </p:attrNameLst>
                                      </p:cBhvr>
                                      <p:tavLst>
                                        <p:tav tm="0">
                                          <p:val>
                                            <p:strVal val="#ppt_w"/>
                                          </p:val>
                                        </p:tav>
                                        <p:tav tm="100000">
                                          <p:val>
                                            <p:strVal val="#ppt_w"/>
                                          </p:val>
                                        </p:tav>
                                      </p:tavLst>
                                    </p:anim>
                                    <p:anim calcmode="lin" valueType="num">
                                      <p:cBhvr>
                                        <p:cTn id="26" dur="4000" fill="hold"/>
                                        <p:tgtEl>
                                          <p:spTgt spid="57"/>
                                        </p:tgtEl>
                                        <p:attrNameLst>
                                          <p:attrName>ppt_h</p:attrName>
                                        </p:attrNameLst>
                                      </p:cBhvr>
                                      <p:tavLst>
                                        <p:tav tm="0" fmla="#ppt_h*sin(2.5*pi*$)">
                                          <p:val>
                                            <p:fltVal val="0"/>
                                          </p:val>
                                        </p:tav>
                                        <p:tav tm="100000">
                                          <p:val>
                                            <p:fltVal val="1"/>
                                          </p:val>
                                        </p:tav>
                                      </p:tavLst>
                                    </p:anim>
                                  </p:childTnLst>
                                </p:cTn>
                              </p:par>
                              <p:par>
                                <p:cTn id="27" presetID="2" presetClass="entr" presetSubtype="8" fill="hold" grpId="0" nodeType="withEffect">
                                  <p:stCondLst>
                                    <p:cond delay="0"/>
                                  </p:stCondLst>
                                  <p:childTnLst>
                                    <p:set>
                                      <p:cBhvr>
                                        <p:cTn id="28" dur="1" fill="hold">
                                          <p:stCondLst>
                                            <p:cond delay="0"/>
                                          </p:stCondLst>
                                        </p:cTn>
                                        <p:tgtEl>
                                          <p:spTgt spid="60"/>
                                        </p:tgtEl>
                                        <p:attrNameLst>
                                          <p:attrName>style.visibility</p:attrName>
                                        </p:attrNameLst>
                                      </p:cBhvr>
                                      <p:to>
                                        <p:strVal val="visible"/>
                                      </p:to>
                                    </p:set>
                                    <p:anim calcmode="lin" valueType="num">
                                      <p:cBhvr additive="base">
                                        <p:cTn id="29" dur="4000" fill="hold"/>
                                        <p:tgtEl>
                                          <p:spTgt spid="60"/>
                                        </p:tgtEl>
                                        <p:attrNameLst>
                                          <p:attrName>ppt_x</p:attrName>
                                        </p:attrNameLst>
                                      </p:cBhvr>
                                      <p:tavLst>
                                        <p:tav tm="0">
                                          <p:val>
                                            <p:strVal val="0-#ppt_w/2"/>
                                          </p:val>
                                        </p:tav>
                                        <p:tav tm="100000">
                                          <p:val>
                                            <p:strVal val="#ppt_x"/>
                                          </p:val>
                                        </p:tav>
                                      </p:tavLst>
                                    </p:anim>
                                    <p:anim calcmode="lin" valueType="num">
                                      <p:cBhvr additive="base">
                                        <p:cTn id="30" dur="4000" fill="hold"/>
                                        <p:tgtEl>
                                          <p:spTgt spid="60"/>
                                        </p:tgtEl>
                                        <p:attrNameLst>
                                          <p:attrName>ppt_y</p:attrName>
                                        </p:attrNameLst>
                                      </p:cBhvr>
                                      <p:tavLst>
                                        <p:tav tm="0">
                                          <p:val>
                                            <p:strVal val="#ppt_y"/>
                                          </p:val>
                                        </p:tav>
                                        <p:tav tm="100000">
                                          <p:val>
                                            <p:strVal val="#ppt_y"/>
                                          </p:val>
                                        </p:tav>
                                      </p:tavLst>
                                    </p:anim>
                                  </p:childTnLst>
                                </p:cTn>
                              </p:par>
                              <p:par>
                                <p:cTn id="31" presetID="5" presetClass="entr" presetSubtype="5" fill="hold" grpId="1" nodeType="withEffect">
                                  <p:stCondLst>
                                    <p:cond delay="0"/>
                                  </p:stCondLst>
                                  <p:childTnLst>
                                    <p:set>
                                      <p:cBhvr>
                                        <p:cTn id="32" dur="1" fill="hold">
                                          <p:stCondLst>
                                            <p:cond delay="0"/>
                                          </p:stCondLst>
                                        </p:cTn>
                                        <p:tgtEl>
                                          <p:spTgt spid="60"/>
                                        </p:tgtEl>
                                        <p:attrNameLst>
                                          <p:attrName>style.visibility</p:attrName>
                                        </p:attrNameLst>
                                      </p:cBhvr>
                                      <p:to>
                                        <p:strVal val="visible"/>
                                      </p:to>
                                    </p:set>
                                    <p:animEffect transition="in" filter="checkerboard(down)">
                                      <p:cBhvr>
                                        <p:cTn id="33" dur="4000"/>
                                        <p:tgtEl>
                                          <p:spTgt spid="60"/>
                                        </p:tgtEl>
                                      </p:cBhvr>
                                    </p:animEffect>
                                  </p:childTnLst>
                                </p:cTn>
                              </p:par>
                              <p:par>
                                <p:cTn id="34" presetID="19" presetClass="entr" presetSubtype="5" fill="hold" grpId="2" nodeType="withEffect">
                                  <p:stCondLst>
                                    <p:cond delay="0"/>
                                  </p:stCondLst>
                                  <p:childTnLst>
                                    <p:set>
                                      <p:cBhvr>
                                        <p:cTn id="35" dur="1" fill="hold">
                                          <p:stCondLst>
                                            <p:cond delay="0"/>
                                          </p:stCondLst>
                                        </p:cTn>
                                        <p:tgtEl>
                                          <p:spTgt spid="60"/>
                                        </p:tgtEl>
                                        <p:attrNameLst>
                                          <p:attrName>style.visibility</p:attrName>
                                        </p:attrNameLst>
                                      </p:cBhvr>
                                      <p:to>
                                        <p:strVal val="visible"/>
                                      </p:to>
                                    </p:set>
                                    <p:anim calcmode="lin" valueType="num">
                                      <p:cBhvr>
                                        <p:cTn id="36" dur="4000" fill="hold"/>
                                        <p:tgtEl>
                                          <p:spTgt spid="60"/>
                                        </p:tgtEl>
                                        <p:attrNameLst>
                                          <p:attrName>ppt_w</p:attrName>
                                        </p:attrNameLst>
                                      </p:cBhvr>
                                      <p:tavLst>
                                        <p:tav tm="0">
                                          <p:val>
                                            <p:strVal val="#ppt_w"/>
                                          </p:val>
                                        </p:tav>
                                        <p:tav tm="100000">
                                          <p:val>
                                            <p:strVal val="#ppt_w"/>
                                          </p:val>
                                        </p:tav>
                                      </p:tavLst>
                                    </p:anim>
                                    <p:anim calcmode="lin" valueType="num">
                                      <p:cBhvr>
                                        <p:cTn id="37" dur="4000" fill="hold"/>
                                        <p:tgtEl>
                                          <p:spTgt spid="60"/>
                                        </p:tgtEl>
                                        <p:attrNameLst>
                                          <p:attrName>ppt_h</p:attrName>
                                        </p:attrNameLst>
                                      </p:cBhvr>
                                      <p:tavLst>
                                        <p:tav tm="0" fmla="#ppt_h*sin(2.5*pi*$)">
                                          <p:val>
                                            <p:fltVal val="0"/>
                                          </p:val>
                                        </p:tav>
                                        <p:tav tm="100000">
                                          <p:val>
                                            <p:fltVal val="1"/>
                                          </p:val>
                                        </p:tav>
                                      </p:tavLst>
                                    </p:anim>
                                  </p:childTnLst>
                                </p:cTn>
                              </p:par>
                              <p:par>
                                <p:cTn id="38" presetID="2" presetClass="entr" presetSubtype="8" fill="hold" grpId="0" nodeType="withEffect">
                                  <p:stCondLst>
                                    <p:cond delay="0"/>
                                  </p:stCondLst>
                                  <p:childTnLst>
                                    <p:set>
                                      <p:cBhvr>
                                        <p:cTn id="39" dur="1" fill="hold">
                                          <p:stCondLst>
                                            <p:cond delay="0"/>
                                          </p:stCondLst>
                                        </p:cTn>
                                        <p:tgtEl>
                                          <p:spTgt spid="63"/>
                                        </p:tgtEl>
                                        <p:attrNameLst>
                                          <p:attrName>style.visibility</p:attrName>
                                        </p:attrNameLst>
                                      </p:cBhvr>
                                      <p:to>
                                        <p:strVal val="visible"/>
                                      </p:to>
                                    </p:set>
                                    <p:anim calcmode="lin" valueType="num">
                                      <p:cBhvr additive="base">
                                        <p:cTn id="40" dur="4000" fill="hold"/>
                                        <p:tgtEl>
                                          <p:spTgt spid="63"/>
                                        </p:tgtEl>
                                        <p:attrNameLst>
                                          <p:attrName>ppt_x</p:attrName>
                                        </p:attrNameLst>
                                      </p:cBhvr>
                                      <p:tavLst>
                                        <p:tav tm="0">
                                          <p:val>
                                            <p:strVal val="0-#ppt_w/2"/>
                                          </p:val>
                                        </p:tav>
                                        <p:tav tm="100000">
                                          <p:val>
                                            <p:strVal val="#ppt_x"/>
                                          </p:val>
                                        </p:tav>
                                      </p:tavLst>
                                    </p:anim>
                                    <p:anim calcmode="lin" valueType="num">
                                      <p:cBhvr additive="base">
                                        <p:cTn id="41" dur="4000" fill="hold"/>
                                        <p:tgtEl>
                                          <p:spTgt spid="63"/>
                                        </p:tgtEl>
                                        <p:attrNameLst>
                                          <p:attrName>ppt_y</p:attrName>
                                        </p:attrNameLst>
                                      </p:cBhvr>
                                      <p:tavLst>
                                        <p:tav tm="0">
                                          <p:val>
                                            <p:strVal val="#ppt_y"/>
                                          </p:val>
                                        </p:tav>
                                        <p:tav tm="100000">
                                          <p:val>
                                            <p:strVal val="#ppt_y"/>
                                          </p:val>
                                        </p:tav>
                                      </p:tavLst>
                                    </p:anim>
                                  </p:childTnLst>
                                </p:cTn>
                              </p:par>
                              <p:par>
                                <p:cTn id="42" presetID="5" presetClass="entr" presetSubtype="5" fill="hold" grpId="1" nodeType="withEffect">
                                  <p:stCondLst>
                                    <p:cond delay="0"/>
                                  </p:stCondLst>
                                  <p:childTnLst>
                                    <p:set>
                                      <p:cBhvr>
                                        <p:cTn id="43" dur="1" fill="hold">
                                          <p:stCondLst>
                                            <p:cond delay="0"/>
                                          </p:stCondLst>
                                        </p:cTn>
                                        <p:tgtEl>
                                          <p:spTgt spid="63"/>
                                        </p:tgtEl>
                                        <p:attrNameLst>
                                          <p:attrName>style.visibility</p:attrName>
                                        </p:attrNameLst>
                                      </p:cBhvr>
                                      <p:to>
                                        <p:strVal val="visible"/>
                                      </p:to>
                                    </p:set>
                                    <p:animEffect transition="in" filter="checkerboard(down)">
                                      <p:cBhvr>
                                        <p:cTn id="44" dur="4000"/>
                                        <p:tgtEl>
                                          <p:spTgt spid="63"/>
                                        </p:tgtEl>
                                      </p:cBhvr>
                                    </p:animEffect>
                                  </p:childTnLst>
                                </p:cTn>
                              </p:par>
                              <p:par>
                                <p:cTn id="45" presetID="19" presetClass="entr" presetSubtype="5" fill="hold" grpId="2" nodeType="withEffect">
                                  <p:stCondLst>
                                    <p:cond delay="0"/>
                                  </p:stCondLst>
                                  <p:childTnLst>
                                    <p:set>
                                      <p:cBhvr>
                                        <p:cTn id="46" dur="1" fill="hold">
                                          <p:stCondLst>
                                            <p:cond delay="0"/>
                                          </p:stCondLst>
                                        </p:cTn>
                                        <p:tgtEl>
                                          <p:spTgt spid="63"/>
                                        </p:tgtEl>
                                        <p:attrNameLst>
                                          <p:attrName>style.visibility</p:attrName>
                                        </p:attrNameLst>
                                      </p:cBhvr>
                                      <p:to>
                                        <p:strVal val="visible"/>
                                      </p:to>
                                    </p:set>
                                    <p:anim calcmode="lin" valueType="num">
                                      <p:cBhvr>
                                        <p:cTn id="47" dur="4000" fill="hold"/>
                                        <p:tgtEl>
                                          <p:spTgt spid="63"/>
                                        </p:tgtEl>
                                        <p:attrNameLst>
                                          <p:attrName>ppt_w</p:attrName>
                                        </p:attrNameLst>
                                      </p:cBhvr>
                                      <p:tavLst>
                                        <p:tav tm="0">
                                          <p:val>
                                            <p:strVal val="#ppt_w"/>
                                          </p:val>
                                        </p:tav>
                                        <p:tav tm="100000">
                                          <p:val>
                                            <p:strVal val="#ppt_w"/>
                                          </p:val>
                                        </p:tav>
                                      </p:tavLst>
                                    </p:anim>
                                    <p:anim calcmode="lin" valueType="num">
                                      <p:cBhvr>
                                        <p:cTn id="48" dur="4000" fill="hold"/>
                                        <p:tgtEl>
                                          <p:spTgt spid="63"/>
                                        </p:tgtEl>
                                        <p:attrNameLst>
                                          <p:attrName>ppt_h</p:attrName>
                                        </p:attrNameLst>
                                      </p:cBhvr>
                                      <p:tavLst>
                                        <p:tav tm="0" fmla="#ppt_h*sin(2.5*pi*$)">
                                          <p:val>
                                            <p:fltVal val="0"/>
                                          </p:val>
                                        </p:tav>
                                        <p:tav tm="100000">
                                          <p:val>
                                            <p:fltVal val="1"/>
                                          </p:val>
                                        </p:tav>
                                      </p:tavLst>
                                    </p:anim>
                                  </p:childTnLst>
                                </p:cTn>
                              </p:par>
                              <p:par>
                                <p:cTn id="49" presetID="2" presetClass="entr" presetSubtype="8" fill="hold" grpId="0" nodeType="withEffect">
                                  <p:stCondLst>
                                    <p:cond delay="0"/>
                                  </p:stCondLst>
                                  <p:childTnLst>
                                    <p:set>
                                      <p:cBhvr>
                                        <p:cTn id="50" dur="1" fill="hold">
                                          <p:stCondLst>
                                            <p:cond delay="0"/>
                                          </p:stCondLst>
                                        </p:cTn>
                                        <p:tgtEl>
                                          <p:spTgt spid="65"/>
                                        </p:tgtEl>
                                        <p:attrNameLst>
                                          <p:attrName>style.visibility</p:attrName>
                                        </p:attrNameLst>
                                      </p:cBhvr>
                                      <p:to>
                                        <p:strVal val="visible"/>
                                      </p:to>
                                    </p:set>
                                    <p:anim calcmode="lin" valueType="num">
                                      <p:cBhvr additive="base">
                                        <p:cTn id="51" dur="4000" fill="hold"/>
                                        <p:tgtEl>
                                          <p:spTgt spid="65"/>
                                        </p:tgtEl>
                                        <p:attrNameLst>
                                          <p:attrName>ppt_x</p:attrName>
                                        </p:attrNameLst>
                                      </p:cBhvr>
                                      <p:tavLst>
                                        <p:tav tm="0">
                                          <p:val>
                                            <p:strVal val="0-#ppt_w/2"/>
                                          </p:val>
                                        </p:tav>
                                        <p:tav tm="100000">
                                          <p:val>
                                            <p:strVal val="#ppt_x"/>
                                          </p:val>
                                        </p:tav>
                                      </p:tavLst>
                                    </p:anim>
                                    <p:anim calcmode="lin" valueType="num">
                                      <p:cBhvr additive="base">
                                        <p:cTn id="52" dur="4000" fill="hold"/>
                                        <p:tgtEl>
                                          <p:spTgt spid="65"/>
                                        </p:tgtEl>
                                        <p:attrNameLst>
                                          <p:attrName>ppt_y</p:attrName>
                                        </p:attrNameLst>
                                      </p:cBhvr>
                                      <p:tavLst>
                                        <p:tav tm="0">
                                          <p:val>
                                            <p:strVal val="#ppt_y"/>
                                          </p:val>
                                        </p:tav>
                                        <p:tav tm="100000">
                                          <p:val>
                                            <p:strVal val="#ppt_y"/>
                                          </p:val>
                                        </p:tav>
                                      </p:tavLst>
                                    </p:anim>
                                  </p:childTnLst>
                                </p:cTn>
                              </p:par>
                              <p:par>
                                <p:cTn id="53" presetID="5" presetClass="entr" presetSubtype="5" fill="hold" grpId="1" nodeType="withEffect">
                                  <p:stCondLst>
                                    <p:cond delay="0"/>
                                  </p:stCondLst>
                                  <p:childTnLst>
                                    <p:set>
                                      <p:cBhvr>
                                        <p:cTn id="54" dur="1" fill="hold">
                                          <p:stCondLst>
                                            <p:cond delay="0"/>
                                          </p:stCondLst>
                                        </p:cTn>
                                        <p:tgtEl>
                                          <p:spTgt spid="65"/>
                                        </p:tgtEl>
                                        <p:attrNameLst>
                                          <p:attrName>style.visibility</p:attrName>
                                        </p:attrNameLst>
                                      </p:cBhvr>
                                      <p:to>
                                        <p:strVal val="visible"/>
                                      </p:to>
                                    </p:set>
                                    <p:animEffect transition="in" filter="checkerboard(down)">
                                      <p:cBhvr>
                                        <p:cTn id="55" dur="4000"/>
                                        <p:tgtEl>
                                          <p:spTgt spid="65"/>
                                        </p:tgtEl>
                                      </p:cBhvr>
                                    </p:animEffect>
                                  </p:childTnLst>
                                </p:cTn>
                              </p:par>
                              <p:par>
                                <p:cTn id="56" presetID="19" presetClass="entr" presetSubtype="5" fill="hold" grpId="2" nodeType="withEffect">
                                  <p:stCondLst>
                                    <p:cond delay="0"/>
                                  </p:stCondLst>
                                  <p:childTnLst>
                                    <p:set>
                                      <p:cBhvr>
                                        <p:cTn id="57" dur="1" fill="hold">
                                          <p:stCondLst>
                                            <p:cond delay="0"/>
                                          </p:stCondLst>
                                        </p:cTn>
                                        <p:tgtEl>
                                          <p:spTgt spid="65"/>
                                        </p:tgtEl>
                                        <p:attrNameLst>
                                          <p:attrName>style.visibility</p:attrName>
                                        </p:attrNameLst>
                                      </p:cBhvr>
                                      <p:to>
                                        <p:strVal val="visible"/>
                                      </p:to>
                                    </p:set>
                                    <p:anim calcmode="lin" valueType="num">
                                      <p:cBhvr>
                                        <p:cTn id="58" dur="4000" fill="hold"/>
                                        <p:tgtEl>
                                          <p:spTgt spid="65"/>
                                        </p:tgtEl>
                                        <p:attrNameLst>
                                          <p:attrName>ppt_w</p:attrName>
                                        </p:attrNameLst>
                                      </p:cBhvr>
                                      <p:tavLst>
                                        <p:tav tm="0">
                                          <p:val>
                                            <p:strVal val="#ppt_w"/>
                                          </p:val>
                                        </p:tav>
                                        <p:tav tm="100000">
                                          <p:val>
                                            <p:strVal val="#ppt_w"/>
                                          </p:val>
                                        </p:tav>
                                      </p:tavLst>
                                    </p:anim>
                                    <p:anim calcmode="lin" valueType="num">
                                      <p:cBhvr>
                                        <p:cTn id="59" dur="4000" fill="hold"/>
                                        <p:tgtEl>
                                          <p:spTgt spid="65"/>
                                        </p:tgtEl>
                                        <p:attrNameLst>
                                          <p:attrName>ppt_h</p:attrName>
                                        </p:attrNameLst>
                                      </p:cBhvr>
                                      <p:tavLst>
                                        <p:tav tm="0" fmla="#ppt_h*sin(2.5*pi*$)">
                                          <p:val>
                                            <p:fltVal val="0"/>
                                          </p:val>
                                        </p:tav>
                                        <p:tav tm="100000">
                                          <p:val>
                                            <p:fltVal val="1"/>
                                          </p:val>
                                        </p:tav>
                                      </p:tavLst>
                                    </p:anim>
                                  </p:childTnLst>
                                </p:cTn>
                              </p:par>
                              <p:par>
                                <p:cTn id="60" presetID="2" presetClass="entr" presetSubtype="8" fill="hold" grpId="0" nodeType="withEffect">
                                  <p:stCondLst>
                                    <p:cond delay="0"/>
                                  </p:stCondLst>
                                  <p:childTnLst>
                                    <p:set>
                                      <p:cBhvr>
                                        <p:cTn id="61" dur="1" fill="hold">
                                          <p:stCondLst>
                                            <p:cond delay="0"/>
                                          </p:stCondLst>
                                        </p:cTn>
                                        <p:tgtEl>
                                          <p:spTgt spid="68"/>
                                        </p:tgtEl>
                                        <p:attrNameLst>
                                          <p:attrName>style.visibility</p:attrName>
                                        </p:attrNameLst>
                                      </p:cBhvr>
                                      <p:to>
                                        <p:strVal val="visible"/>
                                      </p:to>
                                    </p:set>
                                    <p:anim calcmode="lin" valueType="num">
                                      <p:cBhvr additive="base">
                                        <p:cTn id="62" dur="4000" fill="hold"/>
                                        <p:tgtEl>
                                          <p:spTgt spid="68"/>
                                        </p:tgtEl>
                                        <p:attrNameLst>
                                          <p:attrName>ppt_x</p:attrName>
                                        </p:attrNameLst>
                                      </p:cBhvr>
                                      <p:tavLst>
                                        <p:tav tm="0">
                                          <p:val>
                                            <p:strVal val="0-#ppt_w/2"/>
                                          </p:val>
                                        </p:tav>
                                        <p:tav tm="100000">
                                          <p:val>
                                            <p:strVal val="#ppt_x"/>
                                          </p:val>
                                        </p:tav>
                                      </p:tavLst>
                                    </p:anim>
                                    <p:anim calcmode="lin" valueType="num">
                                      <p:cBhvr additive="base">
                                        <p:cTn id="63" dur="4000" fill="hold"/>
                                        <p:tgtEl>
                                          <p:spTgt spid="68"/>
                                        </p:tgtEl>
                                        <p:attrNameLst>
                                          <p:attrName>ppt_y</p:attrName>
                                        </p:attrNameLst>
                                      </p:cBhvr>
                                      <p:tavLst>
                                        <p:tav tm="0">
                                          <p:val>
                                            <p:strVal val="#ppt_y"/>
                                          </p:val>
                                        </p:tav>
                                        <p:tav tm="100000">
                                          <p:val>
                                            <p:strVal val="#ppt_y"/>
                                          </p:val>
                                        </p:tav>
                                      </p:tavLst>
                                    </p:anim>
                                  </p:childTnLst>
                                </p:cTn>
                              </p:par>
                              <p:par>
                                <p:cTn id="64" presetID="5" presetClass="entr" presetSubtype="5" fill="hold" grpId="1" nodeType="withEffect">
                                  <p:stCondLst>
                                    <p:cond delay="0"/>
                                  </p:stCondLst>
                                  <p:childTnLst>
                                    <p:set>
                                      <p:cBhvr>
                                        <p:cTn id="65" dur="1" fill="hold">
                                          <p:stCondLst>
                                            <p:cond delay="0"/>
                                          </p:stCondLst>
                                        </p:cTn>
                                        <p:tgtEl>
                                          <p:spTgt spid="68"/>
                                        </p:tgtEl>
                                        <p:attrNameLst>
                                          <p:attrName>style.visibility</p:attrName>
                                        </p:attrNameLst>
                                      </p:cBhvr>
                                      <p:to>
                                        <p:strVal val="visible"/>
                                      </p:to>
                                    </p:set>
                                    <p:animEffect transition="in" filter="checkerboard(down)">
                                      <p:cBhvr>
                                        <p:cTn id="66" dur="4000"/>
                                        <p:tgtEl>
                                          <p:spTgt spid="68"/>
                                        </p:tgtEl>
                                      </p:cBhvr>
                                    </p:animEffect>
                                  </p:childTnLst>
                                </p:cTn>
                              </p:par>
                              <p:par>
                                <p:cTn id="67" presetID="19" presetClass="entr" presetSubtype="5" fill="hold" grpId="2" nodeType="withEffect">
                                  <p:stCondLst>
                                    <p:cond delay="0"/>
                                  </p:stCondLst>
                                  <p:childTnLst>
                                    <p:set>
                                      <p:cBhvr>
                                        <p:cTn id="68" dur="1" fill="hold">
                                          <p:stCondLst>
                                            <p:cond delay="0"/>
                                          </p:stCondLst>
                                        </p:cTn>
                                        <p:tgtEl>
                                          <p:spTgt spid="68"/>
                                        </p:tgtEl>
                                        <p:attrNameLst>
                                          <p:attrName>style.visibility</p:attrName>
                                        </p:attrNameLst>
                                      </p:cBhvr>
                                      <p:to>
                                        <p:strVal val="visible"/>
                                      </p:to>
                                    </p:set>
                                    <p:anim calcmode="lin" valueType="num">
                                      <p:cBhvr>
                                        <p:cTn id="69" dur="4000" fill="hold"/>
                                        <p:tgtEl>
                                          <p:spTgt spid="68"/>
                                        </p:tgtEl>
                                        <p:attrNameLst>
                                          <p:attrName>ppt_w</p:attrName>
                                        </p:attrNameLst>
                                      </p:cBhvr>
                                      <p:tavLst>
                                        <p:tav tm="0">
                                          <p:val>
                                            <p:strVal val="#ppt_w"/>
                                          </p:val>
                                        </p:tav>
                                        <p:tav tm="100000">
                                          <p:val>
                                            <p:strVal val="#ppt_w"/>
                                          </p:val>
                                        </p:tav>
                                      </p:tavLst>
                                    </p:anim>
                                    <p:anim calcmode="lin" valueType="num">
                                      <p:cBhvr>
                                        <p:cTn id="70" dur="4000" fill="hold"/>
                                        <p:tgtEl>
                                          <p:spTgt spid="68"/>
                                        </p:tgtEl>
                                        <p:attrNameLst>
                                          <p:attrName>ppt_h</p:attrName>
                                        </p:attrNameLst>
                                      </p:cBhvr>
                                      <p:tavLst>
                                        <p:tav tm="0" fmla="#ppt_h*sin(2.5*pi*$)">
                                          <p:val>
                                            <p:fltVal val="0"/>
                                          </p:val>
                                        </p:tav>
                                        <p:tav tm="100000">
                                          <p:val>
                                            <p:fltVal val="1"/>
                                          </p:val>
                                        </p:tav>
                                      </p:tavLst>
                                    </p:anim>
                                  </p:childTnLst>
                                </p:cTn>
                              </p:par>
                              <p:par>
                                <p:cTn id="71" presetID="2" presetClass="entr" presetSubtype="8" fill="hold" grpId="0" nodeType="withEffect">
                                  <p:stCondLst>
                                    <p:cond delay="0"/>
                                  </p:stCondLst>
                                  <p:childTnLst>
                                    <p:set>
                                      <p:cBhvr>
                                        <p:cTn id="72" dur="1" fill="hold">
                                          <p:stCondLst>
                                            <p:cond delay="0"/>
                                          </p:stCondLst>
                                        </p:cTn>
                                        <p:tgtEl>
                                          <p:spTgt spid="56"/>
                                        </p:tgtEl>
                                        <p:attrNameLst>
                                          <p:attrName>style.visibility</p:attrName>
                                        </p:attrNameLst>
                                      </p:cBhvr>
                                      <p:to>
                                        <p:strVal val="visible"/>
                                      </p:to>
                                    </p:set>
                                    <p:anim calcmode="lin" valueType="num">
                                      <p:cBhvr additive="base">
                                        <p:cTn id="73" dur="4000" fill="hold"/>
                                        <p:tgtEl>
                                          <p:spTgt spid="56"/>
                                        </p:tgtEl>
                                        <p:attrNameLst>
                                          <p:attrName>ppt_x</p:attrName>
                                        </p:attrNameLst>
                                      </p:cBhvr>
                                      <p:tavLst>
                                        <p:tav tm="0">
                                          <p:val>
                                            <p:strVal val="0-#ppt_w/2"/>
                                          </p:val>
                                        </p:tav>
                                        <p:tav tm="100000">
                                          <p:val>
                                            <p:strVal val="#ppt_x"/>
                                          </p:val>
                                        </p:tav>
                                      </p:tavLst>
                                    </p:anim>
                                    <p:anim calcmode="lin" valueType="num">
                                      <p:cBhvr additive="base">
                                        <p:cTn id="74" dur="4000" fill="hold"/>
                                        <p:tgtEl>
                                          <p:spTgt spid="56"/>
                                        </p:tgtEl>
                                        <p:attrNameLst>
                                          <p:attrName>ppt_y</p:attrName>
                                        </p:attrNameLst>
                                      </p:cBhvr>
                                      <p:tavLst>
                                        <p:tav tm="0">
                                          <p:val>
                                            <p:strVal val="#ppt_y"/>
                                          </p:val>
                                        </p:tav>
                                        <p:tav tm="100000">
                                          <p:val>
                                            <p:strVal val="#ppt_y"/>
                                          </p:val>
                                        </p:tav>
                                      </p:tavLst>
                                    </p:anim>
                                  </p:childTnLst>
                                </p:cTn>
                              </p:par>
                              <p:par>
                                <p:cTn id="75" presetID="5" presetClass="entr" presetSubtype="5" fill="hold" grpId="1" nodeType="withEffect">
                                  <p:stCondLst>
                                    <p:cond delay="0"/>
                                  </p:stCondLst>
                                  <p:childTnLst>
                                    <p:set>
                                      <p:cBhvr>
                                        <p:cTn id="76" dur="1" fill="hold">
                                          <p:stCondLst>
                                            <p:cond delay="0"/>
                                          </p:stCondLst>
                                        </p:cTn>
                                        <p:tgtEl>
                                          <p:spTgt spid="56"/>
                                        </p:tgtEl>
                                        <p:attrNameLst>
                                          <p:attrName>style.visibility</p:attrName>
                                        </p:attrNameLst>
                                      </p:cBhvr>
                                      <p:to>
                                        <p:strVal val="visible"/>
                                      </p:to>
                                    </p:set>
                                    <p:animEffect transition="in" filter="checkerboard(down)">
                                      <p:cBhvr>
                                        <p:cTn id="77" dur="4000"/>
                                        <p:tgtEl>
                                          <p:spTgt spid="56"/>
                                        </p:tgtEl>
                                      </p:cBhvr>
                                    </p:animEffect>
                                  </p:childTnLst>
                                </p:cTn>
                              </p:par>
                              <p:par>
                                <p:cTn id="78" presetID="19" presetClass="entr" presetSubtype="10" fill="hold" grpId="2" nodeType="withEffect">
                                  <p:stCondLst>
                                    <p:cond delay="0"/>
                                  </p:stCondLst>
                                  <p:childTnLst>
                                    <p:set>
                                      <p:cBhvr>
                                        <p:cTn id="79" dur="1" fill="hold">
                                          <p:stCondLst>
                                            <p:cond delay="0"/>
                                          </p:stCondLst>
                                        </p:cTn>
                                        <p:tgtEl>
                                          <p:spTgt spid="56"/>
                                        </p:tgtEl>
                                        <p:attrNameLst>
                                          <p:attrName>style.visibility</p:attrName>
                                        </p:attrNameLst>
                                      </p:cBhvr>
                                      <p:to>
                                        <p:strVal val="visible"/>
                                      </p:to>
                                    </p:set>
                                    <p:anim calcmode="lin" valueType="num">
                                      <p:cBhvr>
                                        <p:cTn id="80" dur="4000" fill="hold"/>
                                        <p:tgtEl>
                                          <p:spTgt spid="56"/>
                                        </p:tgtEl>
                                        <p:attrNameLst>
                                          <p:attrName>ppt_w</p:attrName>
                                        </p:attrNameLst>
                                      </p:cBhvr>
                                      <p:tavLst>
                                        <p:tav tm="0" fmla="#ppt_w*sin(2.5*pi*$)">
                                          <p:val>
                                            <p:fltVal val="0"/>
                                          </p:val>
                                        </p:tav>
                                        <p:tav tm="100000">
                                          <p:val>
                                            <p:fltVal val="1"/>
                                          </p:val>
                                        </p:tav>
                                      </p:tavLst>
                                    </p:anim>
                                    <p:anim calcmode="lin" valueType="num">
                                      <p:cBhvr>
                                        <p:cTn id="81" dur="4000" fill="hold"/>
                                        <p:tgtEl>
                                          <p:spTgt spid="56"/>
                                        </p:tgtEl>
                                        <p:attrNameLst>
                                          <p:attrName>ppt_h</p:attrName>
                                        </p:attrNameLst>
                                      </p:cBhvr>
                                      <p:tavLst>
                                        <p:tav tm="0">
                                          <p:val>
                                            <p:strVal val="#ppt_h"/>
                                          </p:val>
                                        </p:tav>
                                        <p:tav tm="100000">
                                          <p:val>
                                            <p:strVal val="#ppt_h"/>
                                          </p:val>
                                        </p:tav>
                                      </p:tavLst>
                                    </p:anim>
                                  </p:childTnLst>
                                </p:cTn>
                              </p:par>
                              <p:par>
                                <p:cTn id="82" presetID="2" presetClass="entr" presetSubtype="8" fill="hold" grpId="0" nodeType="withEffect">
                                  <p:stCondLst>
                                    <p:cond delay="0"/>
                                  </p:stCondLst>
                                  <p:childTnLst>
                                    <p:set>
                                      <p:cBhvr>
                                        <p:cTn id="83" dur="1" fill="hold">
                                          <p:stCondLst>
                                            <p:cond delay="0"/>
                                          </p:stCondLst>
                                        </p:cTn>
                                        <p:tgtEl>
                                          <p:spTgt spid="59"/>
                                        </p:tgtEl>
                                        <p:attrNameLst>
                                          <p:attrName>style.visibility</p:attrName>
                                        </p:attrNameLst>
                                      </p:cBhvr>
                                      <p:to>
                                        <p:strVal val="visible"/>
                                      </p:to>
                                    </p:set>
                                    <p:anim calcmode="lin" valueType="num">
                                      <p:cBhvr additive="base">
                                        <p:cTn id="84" dur="4000" fill="hold"/>
                                        <p:tgtEl>
                                          <p:spTgt spid="59"/>
                                        </p:tgtEl>
                                        <p:attrNameLst>
                                          <p:attrName>ppt_x</p:attrName>
                                        </p:attrNameLst>
                                      </p:cBhvr>
                                      <p:tavLst>
                                        <p:tav tm="0">
                                          <p:val>
                                            <p:strVal val="0-#ppt_w/2"/>
                                          </p:val>
                                        </p:tav>
                                        <p:tav tm="100000">
                                          <p:val>
                                            <p:strVal val="#ppt_x"/>
                                          </p:val>
                                        </p:tav>
                                      </p:tavLst>
                                    </p:anim>
                                    <p:anim calcmode="lin" valueType="num">
                                      <p:cBhvr additive="base">
                                        <p:cTn id="85" dur="4000" fill="hold"/>
                                        <p:tgtEl>
                                          <p:spTgt spid="59"/>
                                        </p:tgtEl>
                                        <p:attrNameLst>
                                          <p:attrName>ppt_y</p:attrName>
                                        </p:attrNameLst>
                                      </p:cBhvr>
                                      <p:tavLst>
                                        <p:tav tm="0">
                                          <p:val>
                                            <p:strVal val="#ppt_y"/>
                                          </p:val>
                                        </p:tav>
                                        <p:tav tm="100000">
                                          <p:val>
                                            <p:strVal val="#ppt_y"/>
                                          </p:val>
                                        </p:tav>
                                      </p:tavLst>
                                    </p:anim>
                                  </p:childTnLst>
                                </p:cTn>
                              </p:par>
                              <p:par>
                                <p:cTn id="86" presetID="5" presetClass="entr" presetSubtype="5" fill="hold" grpId="1" nodeType="withEffect">
                                  <p:stCondLst>
                                    <p:cond delay="0"/>
                                  </p:stCondLst>
                                  <p:childTnLst>
                                    <p:set>
                                      <p:cBhvr>
                                        <p:cTn id="87" dur="1" fill="hold">
                                          <p:stCondLst>
                                            <p:cond delay="0"/>
                                          </p:stCondLst>
                                        </p:cTn>
                                        <p:tgtEl>
                                          <p:spTgt spid="59"/>
                                        </p:tgtEl>
                                        <p:attrNameLst>
                                          <p:attrName>style.visibility</p:attrName>
                                        </p:attrNameLst>
                                      </p:cBhvr>
                                      <p:to>
                                        <p:strVal val="visible"/>
                                      </p:to>
                                    </p:set>
                                    <p:animEffect transition="in" filter="checkerboard(down)">
                                      <p:cBhvr>
                                        <p:cTn id="88" dur="4000"/>
                                        <p:tgtEl>
                                          <p:spTgt spid="59"/>
                                        </p:tgtEl>
                                      </p:cBhvr>
                                    </p:animEffect>
                                  </p:childTnLst>
                                </p:cTn>
                              </p:par>
                              <p:par>
                                <p:cTn id="89" presetID="19" presetClass="entr" presetSubtype="10" fill="hold" grpId="2" nodeType="withEffect">
                                  <p:stCondLst>
                                    <p:cond delay="0"/>
                                  </p:stCondLst>
                                  <p:childTnLst>
                                    <p:set>
                                      <p:cBhvr>
                                        <p:cTn id="90" dur="1" fill="hold">
                                          <p:stCondLst>
                                            <p:cond delay="0"/>
                                          </p:stCondLst>
                                        </p:cTn>
                                        <p:tgtEl>
                                          <p:spTgt spid="59"/>
                                        </p:tgtEl>
                                        <p:attrNameLst>
                                          <p:attrName>style.visibility</p:attrName>
                                        </p:attrNameLst>
                                      </p:cBhvr>
                                      <p:to>
                                        <p:strVal val="visible"/>
                                      </p:to>
                                    </p:set>
                                    <p:anim calcmode="lin" valueType="num">
                                      <p:cBhvr>
                                        <p:cTn id="91" dur="4000" fill="hold"/>
                                        <p:tgtEl>
                                          <p:spTgt spid="59"/>
                                        </p:tgtEl>
                                        <p:attrNameLst>
                                          <p:attrName>ppt_w</p:attrName>
                                        </p:attrNameLst>
                                      </p:cBhvr>
                                      <p:tavLst>
                                        <p:tav tm="0" fmla="#ppt_w*sin(2.5*pi*$)">
                                          <p:val>
                                            <p:fltVal val="0"/>
                                          </p:val>
                                        </p:tav>
                                        <p:tav tm="100000">
                                          <p:val>
                                            <p:fltVal val="1"/>
                                          </p:val>
                                        </p:tav>
                                      </p:tavLst>
                                    </p:anim>
                                    <p:anim calcmode="lin" valueType="num">
                                      <p:cBhvr>
                                        <p:cTn id="92" dur="4000" fill="hold"/>
                                        <p:tgtEl>
                                          <p:spTgt spid="59"/>
                                        </p:tgtEl>
                                        <p:attrNameLst>
                                          <p:attrName>ppt_h</p:attrName>
                                        </p:attrNameLst>
                                      </p:cBhvr>
                                      <p:tavLst>
                                        <p:tav tm="0">
                                          <p:val>
                                            <p:strVal val="#ppt_h"/>
                                          </p:val>
                                        </p:tav>
                                        <p:tav tm="100000">
                                          <p:val>
                                            <p:strVal val="#ppt_h"/>
                                          </p:val>
                                        </p:tav>
                                      </p:tavLst>
                                    </p:anim>
                                  </p:childTnLst>
                                </p:cTn>
                              </p:par>
                              <p:par>
                                <p:cTn id="93" presetID="2" presetClass="entr" presetSubtype="8" fill="hold" grpId="0" nodeType="withEffect">
                                  <p:stCondLst>
                                    <p:cond delay="0"/>
                                  </p:stCondLst>
                                  <p:childTnLst>
                                    <p:set>
                                      <p:cBhvr>
                                        <p:cTn id="94" dur="1" fill="hold">
                                          <p:stCondLst>
                                            <p:cond delay="0"/>
                                          </p:stCondLst>
                                        </p:cTn>
                                        <p:tgtEl>
                                          <p:spTgt spid="61"/>
                                        </p:tgtEl>
                                        <p:attrNameLst>
                                          <p:attrName>style.visibility</p:attrName>
                                        </p:attrNameLst>
                                      </p:cBhvr>
                                      <p:to>
                                        <p:strVal val="visible"/>
                                      </p:to>
                                    </p:set>
                                    <p:anim calcmode="lin" valueType="num">
                                      <p:cBhvr additive="base">
                                        <p:cTn id="95" dur="4000" fill="hold"/>
                                        <p:tgtEl>
                                          <p:spTgt spid="61"/>
                                        </p:tgtEl>
                                        <p:attrNameLst>
                                          <p:attrName>ppt_x</p:attrName>
                                        </p:attrNameLst>
                                      </p:cBhvr>
                                      <p:tavLst>
                                        <p:tav tm="0">
                                          <p:val>
                                            <p:strVal val="0-#ppt_w/2"/>
                                          </p:val>
                                        </p:tav>
                                        <p:tav tm="100000">
                                          <p:val>
                                            <p:strVal val="#ppt_x"/>
                                          </p:val>
                                        </p:tav>
                                      </p:tavLst>
                                    </p:anim>
                                    <p:anim calcmode="lin" valueType="num">
                                      <p:cBhvr additive="base">
                                        <p:cTn id="96" dur="4000" fill="hold"/>
                                        <p:tgtEl>
                                          <p:spTgt spid="61"/>
                                        </p:tgtEl>
                                        <p:attrNameLst>
                                          <p:attrName>ppt_y</p:attrName>
                                        </p:attrNameLst>
                                      </p:cBhvr>
                                      <p:tavLst>
                                        <p:tav tm="0">
                                          <p:val>
                                            <p:strVal val="#ppt_y"/>
                                          </p:val>
                                        </p:tav>
                                        <p:tav tm="100000">
                                          <p:val>
                                            <p:strVal val="#ppt_y"/>
                                          </p:val>
                                        </p:tav>
                                      </p:tavLst>
                                    </p:anim>
                                  </p:childTnLst>
                                </p:cTn>
                              </p:par>
                              <p:par>
                                <p:cTn id="97" presetID="5" presetClass="entr" presetSubtype="5" fill="hold" grpId="1" nodeType="withEffect">
                                  <p:stCondLst>
                                    <p:cond delay="0"/>
                                  </p:stCondLst>
                                  <p:childTnLst>
                                    <p:set>
                                      <p:cBhvr>
                                        <p:cTn id="98" dur="1" fill="hold">
                                          <p:stCondLst>
                                            <p:cond delay="0"/>
                                          </p:stCondLst>
                                        </p:cTn>
                                        <p:tgtEl>
                                          <p:spTgt spid="61"/>
                                        </p:tgtEl>
                                        <p:attrNameLst>
                                          <p:attrName>style.visibility</p:attrName>
                                        </p:attrNameLst>
                                      </p:cBhvr>
                                      <p:to>
                                        <p:strVal val="visible"/>
                                      </p:to>
                                    </p:set>
                                    <p:animEffect transition="in" filter="checkerboard(down)">
                                      <p:cBhvr>
                                        <p:cTn id="99" dur="4000"/>
                                        <p:tgtEl>
                                          <p:spTgt spid="61"/>
                                        </p:tgtEl>
                                      </p:cBhvr>
                                    </p:animEffect>
                                  </p:childTnLst>
                                </p:cTn>
                              </p:par>
                              <p:par>
                                <p:cTn id="100" presetID="19" presetClass="entr" presetSubtype="10" fill="hold" grpId="2" nodeType="withEffect">
                                  <p:stCondLst>
                                    <p:cond delay="0"/>
                                  </p:stCondLst>
                                  <p:childTnLst>
                                    <p:set>
                                      <p:cBhvr>
                                        <p:cTn id="101" dur="1" fill="hold">
                                          <p:stCondLst>
                                            <p:cond delay="0"/>
                                          </p:stCondLst>
                                        </p:cTn>
                                        <p:tgtEl>
                                          <p:spTgt spid="61"/>
                                        </p:tgtEl>
                                        <p:attrNameLst>
                                          <p:attrName>style.visibility</p:attrName>
                                        </p:attrNameLst>
                                      </p:cBhvr>
                                      <p:to>
                                        <p:strVal val="visible"/>
                                      </p:to>
                                    </p:set>
                                    <p:anim calcmode="lin" valueType="num">
                                      <p:cBhvr>
                                        <p:cTn id="102" dur="4000" fill="hold"/>
                                        <p:tgtEl>
                                          <p:spTgt spid="61"/>
                                        </p:tgtEl>
                                        <p:attrNameLst>
                                          <p:attrName>ppt_w</p:attrName>
                                        </p:attrNameLst>
                                      </p:cBhvr>
                                      <p:tavLst>
                                        <p:tav tm="0" fmla="#ppt_w*sin(2.5*pi*$)">
                                          <p:val>
                                            <p:fltVal val="0"/>
                                          </p:val>
                                        </p:tav>
                                        <p:tav tm="100000">
                                          <p:val>
                                            <p:fltVal val="1"/>
                                          </p:val>
                                        </p:tav>
                                      </p:tavLst>
                                    </p:anim>
                                    <p:anim calcmode="lin" valueType="num">
                                      <p:cBhvr>
                                        <p:cTn id="103" dur="4000" fill="hold"/>
                                        <p:tgtEl>
                                          <p:spTgt spid="61"/>
                                        </p:tgtEl>
                                        <p:attrNameLst>
                                          <p:attrName>ppt_h</p:attrName>
                                        </p:attrNameLst>
                                      </p:cBhvr>
                                      <p:tavLst>
                                        <p:tav tm="0">
                                          <p:val>
                                            <p:strVal val="#ppt_h"/>
                                          </p:val>
                                        </p:tav>
                                        <p:tav tm="100000">
                                          <p:val>
                                            <p:strVal val="#ppt_h"/>
                                          </p:val>
                                        </p:tav>
                                      </p:tavLst>
                                    </p:anim>
                                  </p:childTnLst>
                                </p:cTn>
                              </p:par>
                              <p:par>
                                <p:cTn id="104" presetID="2" presetClass="entr" presetSubtype="8" fill="hold" grpId="0" nodeType="withEffect">
                                  <p:stCondLst>
                                    <p:cond delay="0"/>
                                  </p:stCondLst>
                                  <p:childTnLst>
                                    <p:set>
                                      <p:cBhvr>
                                        <p:cTn id="105" dur="1" fill="hold">
                                          <p:stCondLst>
                                            <p:cond delay="0"/>
                                          </p:stCondLst>
                                        </p:cTn>
                                        <p:tgtEl>
                                          <p:spTgt spid="64"/>
                                        </p:tgtEl>
                                        <p:attrNameLst>
                                          <p:attrName>style.visibility</p:attrName>
                                        </p:attrNameLst>
                                      </p:cBhvr>
                                      <p:to>
                                        <p:strVal val="visible"/>
                                      </p:to>
                                    </p:set>
                                    <p:anim calcmode="lin" valueType="num">
                                      <p:cBhvr additive="base">
                                        <p:cTn id="106" dur="4000" fill="hold"/>
                                        <p:tgtEl>
                                          <p:spTgt spid="64"/>
                                        </p:tgtEl>
                                        <p:attrNameLst>
                                          <p:attrName>ppt_x</p:attrName>
                                        </p:attrNameLst>
                                      </p:cBhvr>
                                      <p:tavLst>
                                        <p:tav tm="0">
                                          <p:val>
                                            <p:strVal val="0-#ppt_w/2"/>
                                          </p:val>
                                        </p:tav>
                                        <p:tav tm="100000">
                                          <p:val>
                                            <p:strVal val="#ppt_x"/>
                                          </p:val>
                                        </p:tav>
                                      </p:tavLst>
                                    </p:anim>
                                    <p:anim calcmode="lin" valueType="num">
                                      <p:cBhvr additive="base">
                                        <p:cTn id="107" dur="4000" fill="hold"/>
                                        <p:tgtEl>
                                          <p:spTgt spid="64"/>
                                        </p:tgtEl>
                                        <p:attrNameLst>
                                          <p:attrName>ppt_y</p:attrName>
                                        </p:attrNameLst>
                                      </p:cBhvr>
                                      <p:tavLst>
                                        <p:tav tm="0">
                                          <p:val>
                                            <p:strVal val="#ppt_y"/>
                                          </p:val>
                                        </p:tav>
                                        <p:tav tm="100000">
                                          <p:val>
                                            <p:strVal val="#ppt_y"/>
                                          </p:val>
                                        </p:tav>
                                      </p:tavLst>
                                    </p:anim>
                                  </p:childTnLst>
                                </p:cTn>
                              </p:par>
                              <p:par>
                                <p:cTn id="108" presetID="5" presetClass="entr" presetSubtype="5" fill="hold" grpId="1" nodeType="withEffect">
                                  <p:stCondLst>
                                    <p:cond delay="0"/>
                                  </p:stCondLst>
                                  <p:childTnLst>
                                    <p:set>
                                      <p:cBhvr>
                                        <p:cTn id="109" dur="1" fill="hold">
                                          <p:stCondLst>
                                            <p:cond delay="0"/>
                                          </p:stCondLst>
                                        </p:cTn>
                                        <p:tgtEl>
                                          <p:spTgt spid="64"/>
                                        </p:tgtEl>
                                        <p:attrNameLst>
                                          <p:attrName>style.visibility</p:attrName>
                                        </p:attrNameLst>
                                      </p:cBhvr>
                                      <p:to>
                                        <p:strVal val="visible"/>
                                      </p:to>
                                    </p:set>
                                    <p:animEffect transition="in" filter="checkerboard(down)">
                                      <p:cBhvr>
                                        <p:cTn id="110" dur="4000"/>
                                        <p:tgtEl>
                                          <p:spTgt spid="64"/>
                                        </p:tgtEl>
                                      </p:cBhvr>
                                    </p:animEffect>
                                  </p:childTnLst>
                                </p:cTn>
                              </p:par>
                              <p:par>
                                <p:cTn id="111" presetID="19" presetClass="entr" presetSubtype="10" fill="hold" grpId="2" nodeType="withEffect">
                                  <p:stCondLst>
                                    <p:cond delay="0"/>
                                  </p:stCondLst>
                                  <p:childTnLst>
                                    <p:set>
                                      <p:cBhvr>
                                        <p:cTn id="112" dur="1" fill="hold">
                                          <p:stCondLst>
                                            <p:cond delay="0"/>
                                          </p:stCondLst>
                                        </p:cTn>
                                        <p:tgtEl>
                                          <p:spTgt spid="64"/>
                                        </p:tgtEl>
                                        <p:attrNameLst>
                                          <p:attrName>style.visibility</p:attrName>
                                        </p:attrNameLst>
                                      </p:cBhvr>
                                      <p:to>
                                        <p:strVal val="visible"/>
                                      </p:to>
                                    </p:set>
                                    <p:anim calcmode="lin" valueType="num">
                                      <p:cBhvr>
                                        <p:cTn id="113" dur="4000" fill="hold"/>
                                        <p:tgtEl>
                                          <p:spTgt spid="64"/>
                                        </p:tgtEl>
                                        <p:attrNameLst>
                                          <p:attrName>ppt_w</p:attrName>
                                        </p:attrNameLst>
                                      </p:cBhvr>
                                      <p:tavLst>
                                        <p:tav tm="0" fmla="#ppt_w*sin(2.5*pi*$)">
                                          <p:val>
                                            <p:fltVal val="0"/>
                                          </p:val>
                                        </p:tav>
                                        <p:tav tm="100000">
                                          <p:val>
                                            <p:fltVal val="1"/>
                                          </p:val>
                                        </p:tav>
                                      </p:tavLst>
                                    </p:anim>
                                    <p:anim calcmode="lin" valueType="num">
                                      <p:cBhvr>
                                        <p:cTn id="114" dur="4000" fill="hold"/>
                                        <p:tgtEl>
                                          <p:spTgt spid="64"/>
                                        </p:tgtEl>
                                        <p:attrNameLst>
                                          <p:attrName>ppt_h</p:attrName>
                                        </p:attrNameLst>
                                      </p:cBhvr>
                                      <p:tavLst>
                                        <p:tav tm="0">
                                          <p:val>
                                            <p:strVal val="#ppt_h"/>
                                          </p:val>
                                        </p:tav>
                                        <p:tav tm="100000">
                                          <p:val>
                                            <p:strVal val="#ppt_h"/>
                                          </p:val>
                                        </p:tav>
                                      </p:tavLst>
                                    </p:anim>
                                  </p:childTnLst>
                                </p:cTn>
                              </p:par>
                              <p:par>
                                <p:cTn id="115" presetID="2" presetClass="entr" presetSubtype="8" fill="hold" grpId="0" nodeType="withEffect">
                                  <p:stCondLst>
                                    <p:cond delay="0"/>
                                  </p:stCondLst>
                                  <p:childTnLst>
                                    <p:set>
                                      <p:cBhvr>
                                        <p:cTn id="116" dur="1" fill="hold">
                                          <p:stCondLst>
                                            <p:cond delay="0"/>
                                          </p:stCondLst>
                                        </p:cTn>
                                        <p:tgtEl>
                                          <p:spTgt spid="67"/>
                                        </p:tgtEl>
                                        <p:attrNameLst>
                                          <p:attrName>style.visibility</p:attrName>
                                        </p:attrNameLst>
                                      </p:cBhvr>
                                      <p:to>
                                        <p:strVal val="visible"/>
                                      </p:to>
                                    </p:set>
                                    <p:anim calcmode="lin" valueType="num">
                                      <p:cBhvr additive="base">
                                        <p:cTn id="117" dur="4000" fill="hold"/>
                                        <p:tgtEl>
                                          <p:spTgt spid="67"/>
                                        </p:tgtEl>
                                        <p:attrNameLst>
                                          <p:attrName>ppt_x</p:attrName>
                                        </p:attrNameLst>
                                      </p:cBhvr>
                                      <p:tavLst>
                                        <p:tav tm="0">
                                          <p:val>
                                            <p:strVal val="0-#ppt_w/2"/>
                                          </p:val>
                                        </p:tav>
                                        <p:tav tm="100000">
                                          <p:val>
                                            <p:strVal val="#ppt_x"/>
                                          </p:val>
                                        </p:tav>
                                      </p:tavLst>
                                    </p:anim>
                                    <p:anim calcmode="lin" valueType="num">
                                      <p:cBhvr additive="base">
                                        <p:cTn id="118" dur="4000" fill="hold"/>
                                        <p:tgtEl>
                                          <p:spTgt spid="67"/>
                                        </p:tgtEl>
                                        <p:attrNameLst>
                                          <p:attrName>ppt_y</p:attrName>
                                        </p:attrNameLst>
                                      </p:cBhvr>
                                      <p:tavLst>
                                        <p:tav tm="0">
                                          <p:val>
                                            <p:strVal val="#ppt_y"/>
                                          </p:val>
                                        </p:tav>
                                        <p:tav tm="100000">
                                          <p:val>
                                            <p:strVal val="#ppt_y"/>
                                          </p:val>
                                        </p:tav>
                                      </p:tavLst>
                                    </p:anim>
                                  </p:childTnLst>
                                </p:cTn>
                              </p:par>
                              <p:par>
                                <p:cTn id="119" presetID="5" presetClass="entr" presetSubtype="5" fill="hold" grpId="1" nodeType="withEffect">
                                  <p:stCondLst>
                                    <p:cond delay="0"/>
                                  </p:stCondLst>
                                  <p:childTnLst>
                                    <p:set>
                                      <p:cBhvr>
                                        <p:cTn id="120" dur="1" fill="hold">
                                          <p:stCondLst>
                                            <p:cond delay="0"/>
                                          </p:stCondLst>
                                        </p:cTn>
                                        <p:tgtEl>
                                          <p:spTgt spid="67"/>
                                        </p:tgtEl>
                                        <p:attrNameLst>
                                          <p:attrName>style.visibility</p:attrName>
                                        </p:attrNameLst>
                                      </p:cBhvr>
                                      <p:to>
                                        <p:strVal val="visible"/>
                                      </p:to>
                                    </p:set>
                                    <p:animEffect transition="in" filter="checkerboard(down)">
                                      <p:cBhvr>
                                        <p:cTn id="121" dur="4000"/>
                                        <p:tgtEl>
                                          <p:spTgt spid="67"/>
                                        </p:tgtEl>
                                      </p:cBhvr>
                                    </p:animEffect>
                                  </p:childTnLst>
                                </p:cTn>
                              </p:par>
                              <p:par>
                                <p:cTn id="122" presetID="19" presetClass="entr" presetSubtype="10" fill="hold" grpId="2" nodeType="withEffect">
                                  <p:stCondLst>
                                    <p:cond delay="0"/>
                                  </p:stCondLst>
                                  <p:childTnLst>
                                    <p:set>
                                      <p:cBhvr>
                                        <p:cTn id="123" dur="1" fill="hold">
                                          <p:stCondLst>
                                            <p:cond delay="0"/>
                                          </p:stCondLst>
                                        </p:cTn>
                                        <p:tgtEl>
                                          <p:spTgt spid="67"/>
                                        </p:tgtEl>
                                        <p:attrNameLst>
                                          <p:attrName>style.visibility</p:attrName>
                                        </p:attrNameLst>
                                      </p:cBhvr>
                                      <p:to>
                                        <p:strVal val="visible"/>
                                      </p:to>
                                    </p:set>
                                    <p:anim calcmode="lin" valueType="num">
                                      <p:cBhvr>
                                        <p:cTn id="124" dur="4000" fill="hold"/>
                                        <p:tgtEl>
                                          <p:spTgt spid="67"/>
                                        </p:tgtEl>
                                        <p:attrNameLst>
                                          <p:attrName>ppt_w</p:attrName>
                                        </p:attrNameLst>
                                      </p:cBhvr>
                                      <p:tavLst>
                                        <p:tav tm="0" fmla="#ppt_w*sin(2.5*pi*$)">
                                          <p:val>
                                            <p:fltVal val="0"/>
                                          </p:val>
                                        </p:tav>
                                        <p:tav tm="100000">
                                          <p:val>
                                            <p:fltVal val="1"/>
                                          </p:val>
                                        </p:tav>
                                      </p:tavLst>
                                    </p:anim>
                                    <p:anim calcmode="lin" valueType="num">
                                      <p:cBhvr>
                                        <p:cTn id="125" dur="4000" fill="hold"/>
                                        <p:tgtEl>
                                          <p:spTgt spid="67"/>
                                        </p:tgtEl>
                                        <p:attrNameLst>
                                          <p:attrName>ppt_h</p:attrName>
                                        </p:attrNameLst>
                                      </p:cBhvr>
                                      <p:tavLst>
                                        <p:tav tm="0">
                                          <p:val>
                                            <p:strVal val="#ppt_h"/>
                                          </p:val>
                                        </p:tav>
                                        <p:tav tm="100000">
                                          <p:val>
                                            <p:strVal val="#ppt_h"/>
                                          </p:val>
                                        </p:tav>
                                      </p:tavLst>
                                    </p:anim>
                                  </p:childTnLst>
                                </p:cTn>
                              </p:par>
                              <p:par>
                                <p:cTn id="126" presetID="2" presetClass="entr" presetSubtype="8" fill="hold" grpId="0" nodeType="withEffect">
                                  <p:stCondLst>
                                    <p:cond delay="0"/>
                                  </p:stCondLst>
                                  <p:childTnLst>
                                    <p:set>
                                      <p:cBhvr>
                                        <p:cTn id="127" dur="1" fill="hold">
                                          <p:stCondLst>
                                            <p:cond delay="0"/>
                                          </p:stCondLst>
                                        </p:cTn>
                                        <p:tgtEl>
                                          <p:spTgt spid="69"/>
                                        </p:tgtEl>
                                        <p:attrNameLst>
                                          <p:attrName>style.visibility</p:attrName>
                                        </p:attrNameLst>
                                      </p:cBhvr>
                                      <p:to>
                                        <p:strVal val="visible"/>
                                      </p:to>
                                    </p:set>
                                    <p:anim calcmode="lin" valueType="num">
                                      <p:cBhvr additive="base">
                                        <p:cTn id="128" dur="4000" fill="hold"/>
                                        <p:tgtEl>
                                          <p:spTgt spid="69"/>
                                        </p:tgtEl>
                                        <p:attrNameLst>
                                          <p:attrName>ppt_x</p:attrName>
                                        </p:attrNameLst>
                                      </p:cBhvr>
                                      <p:tavLst>
                                        <p:tav tm="0">
                                          <p:val>
                                            <p:strVal val="0-#ppt_w/2"/>
                                          </p:val>
                                        </p:tav>
                                        <p:tav tm="100000">
                                          <p:val>
                                            <p:strVal val="#ppt_x"/>
                                          </p:val>
                                        </p:tav>
                                      </p:tavLst>
                                    </p:anim>
                                    <p:anim calcmode="lin" valueType="num">
                                      <p:cBhvr additive="base">
                                        <p:cTn id="129" dur="4000" fill="hold"/>
                                        <p:tgtEl>
                                          <p:spTgt spid="69"/>
                                        </p:tgtEl>
                                        <p:attrNameLst>
                                          <p:attrName>ppt_y</p:attrName>
                                        </p:attrNameLst>
                                      </p:cBhvr>
                                      <p:tavLst>
                                        <p:tav tm="0">
                                          <p:val>
                                            <p:strVal val="#ppt_y"/>
                                          </p:val>
                                        </p:tav>
                                        <p:tav tm="100000">
                                          <p:val>
                                            <p:strVal val="#ppt_y"/>
                                          </p:val>
                                        </p:tav>
                                      </p:tavLst>
                                    </p:anim>
                                  </p:childTnLst>
                                </p:cTn>
                              </p:par>
                              <p:par>
                                <p:cTn id="130" presetID="5" presetClass="entr" presetSubtype="5" fill="hold" grpId="1" nodeType="withEffect">
                                  <p:stCondLst>
                                    <p:cond delay="0"/>
                                  </p:stCondLst>
                                  <p:childTnLst>
                                    <p:set>
                                      <p:cBhvr>
                                        <p:cTn id="131" dur="1" fill="hold">
                                          <p:stCondLst>
                                            <p:cond delay="0"/>
                                          </p:stCondLst>
                                        </p:cTn>
                                        <p:tgtEl>
                                          <p:spTgt spid="69"/>
                                        </p:tgtEl>
                                        <p:attrNameLst>
                                          <p:attrName>style.visibility</p:attrName>
                                        </p:attrNameLst>
                                      </p:cBhvr>
                                      <p:to>
                                        <p:strVal val="visible"/>
                                      </p:to>
                                    </p:set>
                                    <p:animEffect transition="in" filter="checkerboard(down)">
                                      <p:cBhvr>
                                        <p:cTn id="132" dur="4000"/>
                                        <p:tgtEl>
                                          <p:spTgt spid="69"/>
                                        </p:tgtEl>
                                      </p:cBhvr>
                                    </p:animEffect>
                                  </p:childTnLst>
                                </p:cTn>
                              </p:par>
                              <p:par>
                                <p:cTn id="133" presetID="19" presetClass="entr" presetSubtype="10" fill="hold" grpId="2" nodeType="withEffect">
                                  <p:stCondLst>
                                    <p:cond delay="0"/>
                                  </p:stCondLst>
                                  <p:childTnLst>
                                    <p:set>
                                      <p:cBhvr>
                                        <p:cTn id="134" dur="1" fill="hold">
                                          <p:stCondLst>
                                            <p:cond delay="0"/>
                                          </p:stCondLst>
                                        </p:cTn>
                                        <p:tgtEl>
                                          <p:spTgt spid="69"/>
                                        </p:tgtEl>
                                        <p:attrNameLst>
                                          <p:attrName>style.visibility</p:attrName>
                                        </p:attrNameLst>
                                      </p:cBhvr>
                                      <p:to>
                                        <p:strVal val="visible"/>
                                      </p:to>
                                    </p:set>
                                    <p:anim calcmode="lin" valueType="num">
                                      <p:cBhvr>
                                        <p:cTn id="135" dur="4000" fill="hold"/>
                                        <p:tgtEl>
                                          <p:spTgt spid="69"/>
                                        </p:tgtEl>
                                        <p:attrNameLst>
                                          <p:attrName>ppt_w</p:attrName>
                                        </p:attrNameLst>
                                      </p:cBhvr>
                                      <p:tavLst>
                                        <p:tav tm="0" fmla="#ppt_w*sin(2.5*pi*$)">
                                          <p:val>
                                            <p:fltVal val="0"/>
                                          </p:val>
                                        </p:tav>
                                        <p:tav tm="100000">
                                          <p:val>
                                            <p:fltVal val="1"/>
                                          </p:val>
                                        </p:tav>
                                      </p:tavLst>
                                    </p:anim>
                                    <p:anim calcmode="lin" valueType="num">
                                      <p:cBhvr>
                                        <p:cTn id="136" dur="4000" fill="hold"/>
                                        <p:tgtEl>
                                          <p:spTgt spid="69"/>
                                        </p:tgtEl>
                                        <p:attrNameLst>
                                          <p:attrName>ppt_h</p:attrName>
                                        </p:attrNameLst>
                                      </p:cBhvr>
                                      <p:tavLst>
                                        <p:tav tm="0">
                                          <p:val>
                                            <p:strVal val="#ppt_h"/>
                                          </p:val>
                                        </p:tav>
                                        <p:tav tm="100000">
                                          <p:val>
                                            <p:strVal val="#ppt_h"/>
                                          </p:val>
                                        </p:tav>
                                      </p:tavLst>
                                    </p:anim>
                                  </p:childTnLst>
                                </p:cTn>
                              </p:par>
                              <p:par>
                                <p:cTn id="137" presetID="2" presetClass="entr" presetSubtype="8" fill="hold" grpId="0" nodeType="withEffect">
                                  <p:stCondLst>
                                    <p:cond delay="0"/>
                                  </p:stCondLst>
                                  <p:childTnLst>
                                    <p:set>
                                      <p:cBhvr>
                                        <p:cTn id="138" dur="1" fill="hold">
                                          <p:stCondLst>
                                            <p:cond delay="0"/>
                                          </p:stCondLst>
                                        </p:cTn>
                                        <p:tgtEl>
                                          <p:spTgt spid="38"/>
                                        </p:tgtEl>
                                        <p:attrNameLst>
                                          <p:attrName>style.visibility</p:attrName>
                                        </p:attrNameLst>
                                      </p:cBhvr>
                                      <p:to>
                                        <p:strVal val="visible"/>
                                      </p:to>
                                    </p:set>
                                    <p:anim calcmode="lin" valueType="num">
                                      <p:cBhvr additive="base">
                                        <p:cTn id="139" dur="4000" fill="hold"/>
                                        <p:tgtEl>
                                          <p:spTgt spid="38"/>
                                        </p:tgtEl>
                                        <p:attrNameLst>
                                          <p:attrName>ppt_x</p:attrName>
                                        </p:attrNameLst>
                                      </p:cBhvr>
                                      <p:tavLst>
                                        <p:tav tm="0">
                                          <p:val>
                                            <p:strVal val="0-#ppt_w/2"/>
                                          </p:val>
                                        </p:tav>
                                        <p:tav tm="100000">
                                          <p:val>
                                            <p:strVal val="#ppt_x"/>
                                          </p:val>
                                        </p:tav>
                                      </p:tavLst>
                                    </p:anim>
                                    <p:anim calcmode="lin" valueType="num">
                                      <p:cBhvr additive="base">
                                        <p:cTn id="140" dur="4000" fill="hold"/>
                                        <p:tgtEl>
                                          <p:spTgt spid="38"/>
                                        </p:tgtEl>
                                        <p:attrNameLst>
                                          <p:attrName>ppt_y</p:attrName>
                                        </p:attrNameLst>
                                      </p:cBhvr>
                                      <p:tavLst>
                                        <p:tav tm="0">
                                          <p:val>
                                            <p:strVal val="#ppt_y"/>
                                          </p:val>
                                        </p:tav>
                                        <p:tav tm="100000">
                                          <p:val>
                                            <p:strVal val="#ppt_y"/>
                                          </p:val>
                                        </p:tav>
                                      </p:tavLst>
                                    </p:anim>
                                  </p:childTnLst>
                                </p:cTn>
                              </p:par>
                              <p:par>
                                <p:cTn id="141" presetID="5" presetClass="entr" presetSubtype="5" fill="hold" grpId="1" nodeType="withEffect">
                                  <p:stCondLst>
                                    <p:cond delay="0"/>
                                  </p:stCondLst>
                                  <p:childTnLst>
                                    <p:set>
                                      <p:cBhvr>
                                        <p:cTn id="142" dur="1" fill="hold">
                                          <p:stCondLst>
                                            <p:cond delay="0"/>
                                          </p:stCondLst>
                                        </p:cTn>
                                        <p:tgtEl>
                                          <p:spTgt spid="38"/>
                                        </p:tgtEl>
                                        <p:attrNameLst>
                                          <p:attrName>style.visibility</p:attrName>
                                        </p:attrNameLst>
                                      </p:cBhvr>
                                      <p:to>
                                        <p:strVal val="visible"/>
                                      </p:to>
                                    </p:set>
                                    <p:animEffect transition="in" filter="checkerboard(down)">
                                      <p:cBhvr>
                                        <p:cTn id="143" dur="4000"/>
                                        <p:tgtEl>
                                          <p:spTgt spid="38"/>
                                        </p:tgtEl>
                                      </p:cBhvr>
                                    </p:animEffect>
                                  </p:childTnLst>
                                </p:cTn>
                              </p:par>
                              <p:par>
                                <p:cTn id="144" presetID="19" presetClass="entr" presetSubtype="5" fill="hold" grpId="2" nodeType="withEffect">
                                  <p:stCondLst>
                                    <p:cond delay="0"/>
                                  </p:stCondLst>
                                  <p:childTnLst>
                                    <p:set>
                                      <p:cBhvr>
                                        <p:cTn id="145" dur="1" fill="hold">
                                          <p:stCondLst>
                                            <p:cond delay="0"/>
                                          </p:stCondLst>
                                        </p:cTn>
                                        <p:tgtEl>
                                          <p:spTgt spid="38"/>
                                        </p:tgtEl>
                                        <p:attrNameLst>
                                          <p:attrName>style.visibility</p:attrName>
                                        </p:attrNameLst>
                                      </p:cBhvr>
                                      <p:to>
                                        <p:strVal val="visible"/>
                                      </p:to>
                                    </p:set>
                                    <p:anim calcmode="lin" valueType="num">
                                      <p:cBhvr>
                                        <p:cTn id="146" dur="4000" fill="hold"/>
                                        <p:tgtEl>
                                          <p:spTgt spid="38"/>
                                        </p:tgtEl>
                                        <p:attrNameLst>
                                          <p:attrName>ppt_w</p:attrName>
                                        </p:attrNameLst>
                                      </p:cBhvr>
                                      <p:tavLst>
                                        <p:tav tm="0">
                                          <p:val>
                                            <p:strVal val="#ppt_w"/>
                                          </p:val>
                                        </p:tav>
                                        <p:tav tm="100000">
                                          <p:val>
                                            <p:strVal val="#ppt_w"/>
                                          </p:val>
                                        </p:tav>
                                      </p:tavLst>
                                    </p:anim>
                                    <p:anim calcmode="lin" valueType="num">
                                      <p:cBhvr>
                                        <p:cTn id="147" dur="4000" fill="hold"/>
                                        <p:tgtEl>
                                          <p:spTgt spid="38"/>
                                        </p:tgtEl>
                                        <p:attrNameLst>
                                          <p:attrName>ppt_h</p:attrName>
                                        </p:attrNameLst>
                                      </p:cBhvr>
                                      <p:tavLst>
                                        <p:tav tm="0" fmla="#ppt_h*sin(2.5*pi*$)">
                                          <p:val>
                                            <p:fltVal val="0"/>
                                          </p:val>
                                        </p:tav>
                                        <p:tav tm="100000">
                                          <p:val>
                                            <p:fltVal val="1"/>
                                          </p:val>
                                        </p:tav>
                                      </p:tavLst>
                                    </p:anim>
                                  </p:childTnLst>
                                </p:cTn>
                              </p:par>
                              <p:par>
                                <p:cTn id="148" presetID="2" presetClass="entr" presetSubtype="8" fill="hold" grpId="0" nodeType="withEffect">
                                  <p:stCondLst>
                                    <p:cond delay="0"/>
                                  </p:stCondLst>
                                  <p:childTnLst>
                                    <p:set>
                                      <p:cBhvr>
                                        <p:cTn id="149" dur="1" fill="hold">
                                          <p:stCondLst>
                                            <p:cond delay="0"/>
                                          </p:stCondLst>
                                        </p:cTn>
                                        <p:tgtEl>
                                          <p:spTgt spid="40"/>
                                        </p:tgtEl>
                                        <p:attrNameLst>
                                          <p:attrName>style.visibility</p:attrName>
                                        </p:attrNameLst>
                                      </p:cBhvr>
                                      <p:to>
                                        <p:strVal val="visible"/>
                                      </p:to>
                                    </p:set>
                                    <p:anim calcmode="lin" valueType="num">
                                      <p:cBhvr additive="base">
                                        <p:cTn id="150" dur="4000" fill="hold"/>
                                        <p:tgtEl>
                                          <p:spTgt spid="40"/>
                                        </p:tgtEl>
                                        <p:attrNameLst>
                                          <p:attrName>ppt_x</p:attrName>
                                        </p:attrNameLst>
                                      </p:cBhvr>
                                      <p:tavLst>
                                        <p:tav tm="0">
                                          <p:val>
                                            <p:strVal val="0-#ppt_w/2"/>
                                          </p:val>
                                        </p:tav>
                                        <p:tav tm="100000">
                                          <p:val>
                                            <p:strVal val="#ppt_x"/>
                                          </p:val>
                                        </p:tav>
                                      </p:tavLst>
                                    </p:anim>
                                    <p:anim calcmode="lin" valueType="num">
                                      <p:cBhvr additive="base">
                                        <p:cTn id="151" dur="4000" fill="hold"/>
                                        <p:tgtEl>
                                          <p:spTgt spid="40"/>
                                        </p:tgtEl>
                                        <p:attrNameLst>
                                          <p:attrName>ppt_y</p:attrName>
                                        </p:attrNameLst>
                                      </p:cBhvr>
                                      <p:tavLst>
                                        <p:tav tm="0">
                                          <p:val>
                                            <p:strVal val="#ppt_y"/>
                                          </p:val>
                                        </p:tav>
                                        <p:tav tm="100000">
                                          <p:val>
                                            <p:strVal val="#ppt_y"/>
                                          </p:val>
                                        </p:tav>
                                      </p:tavLst>
                                    </p:anim>
                                  </p:childTnLst>
                                </p:cTn>
                              </p:par>
                              <p:par>
                                <p:cTn id="152" presetID="5" presetClass="entr" presetSubtype="5" fill="hold" grpId="1" nodeType="withEffect">
                                  <p:stCondLst>
                                    <p:cond delay="0"/>
                                  </p:stCondLst>
                                  <p:childTnLst>
                                    <p:set>
                                      <p:cBhvr>
                                        <p:cTn id="153" dur="1" fill="hold">
                                          <p:stCondLst>
                                            <p:cond delay="0"/>
                                          </p:stCondLst>
                                        </p:cTn>
                                        <p:tgtEl>
                                          <p:spTgt spid="40"/>
                                        </p:tgtEl>
                                        <p:attrNameLst>
                                          <p:attrName>style.visibility</p:attrName>
                                        </p:attrNameLst>
                                      </p:cBhvr>
                                      <p:to>
                                        <p:strVal val="visible"/>
                                      </p:to>
                                    </p:set>
                                    <p:animEffect transition="in" filter="checkerboard(down)">
                                      <p:cBhvr>
                                        <p:cTn id="154" dur="4000"/>
                                        <p:tgtEl>
                                          <p:spTgt spid="40"/>
                                        </p:tgtEl>
                                      </p:cBhvr>
                                    </p:animEffect>
                                  </p:childTnLst>
                                </p:cTn>
                              </p:par>
                              <p:par>
                                <p:cTn id="155" presetID="19" presetClass="entr" presetSubtype="5" fill="hold" grpId="2" nodeType="withEffect">
                                  <p:stCondLst>
                                    <p:cond delay="0"/>
                                  </p:stCondLst>
                                  <p:childTnLst>
                                    <p:set>
                                      <p:cBhvr>
                                        <p:cTn id="156" dur="1" fill="hold">
                                          <p:stCondLst>
                                            <p:cond delay="0"/>
                                          </p:stCondLst>
                                        </p:cTn>
                                        <p:tgtEl>
                                          <p:spTgt spid="40"/>
                                        </p:tgtEl>
                                        <p:attrNameLst>
                                          <p:attrName>style.visibility</p:attrName>
                                        </p:attrNameLst>
                                      </p:cBhvr>
                                      <p:to>
                                        <p:strVal val="visible"/>
                                      </p:to>
                                    </p:set>
                                    <p:anim calcmode="lin" valueType="num">
                                      <p:cBhvr>
                                        <p:cTn id="157" dur="4000" fill="hold"/>
                                        <p:tgtEl>
                                          <p:spTgt spid="40"/>
                                        </p:tgtEl>
                                        <p:attrNameLst>
                                          <p:attrName>ppt_w</p:attrName>
                                        </p:attrNameLst>
                                      </p:cBhvr>
                                      <p:tavLst>
                                        <p:tav tm="0">
                                          <p:val>
                                            <p:strVal val="#ppt_w"/>
                                          </p:val>
                                        </p:tav>
                                        <p:tav tm="100000">
                                          <p:val>
                                            <p:strVal val="#ppt_w"/>
                                          </p:val>
                                        </p:tav>
                                      </p:tavLst>
                                    </p:anim>
                                    <p:anim calcmode="lin" valueType="num">
                                      <p:cBhvr>
                                        <p:cTn id="158" dur="4000" fill="hold"/>
                                        <p:tgtEl>
                                          <p:spTgt spid="40"/>
                                        </p:tgtEl>
                                        <p:attrNameLst>
                                          <p:attrName>ppt_h</p:attrName>
                                        </p:attrNameLst>
                                      </p:cBhvr>
                                      <p:tavLst>
                                        <p:tav tm="0" fmla="#ppt_h*sin(2.5*pi*$)">
                                          <p:val>
                                            <p:fltVal val="0"/>
                                          </p:val>
                                        </p:tav>
                                        <p:tav tm="100000">
                                          <p:val>
                                            <p:fltVal val="1"/>
                                          </p:val>
                                        </p:tav>
                                      </p:tavLst>
                                    </p:anim>
                                  </p:childTnLst>
                                </p:cTn>
                              </p:par>
                              <p:par>
                                <p:cTn id="159" presetID="2" presetClass="entr" presetSubtype="8" fill="hold" grpId="0" nodeType="withEffect">
                                  <p:stCondLst>
                                    <p:cond delay="0"/>
                                  </p:stCondLst>
                                  <p:childTnLst>
                                    <p:set>
                                      <p:cBhvr>
                                        <p:cTn id="160" dur="1" fill="hold">
                                          <p:stCondLst>
                                            <p:cond delay="0"/>
                                          </p:stCondLst>
                                        </p:cTn>
                                        <p:tgtEl>
                                          <p:spTgt spid="44"/>
                                        </p:tgtEl>
                                        <p:attrNameLst>
                                          <p:attrName>style.visibility</p:attrName>
                                        </p:attrNameLst>
                                      </p:cBhvr>
                                      <p:to>
                                        <p:strVal val="visible"/>
                                      </p:to>
                                    </p:set>
                                    <p:anim calcmode="lin" valueType="num">
                                      <p:cBhvr additive="base">
                                        <p:cTn id="161" dur="4000" fill="hold"/>
                                        <p:tgtEl>
                                          <p:spTgt spid="44"/>
                                        </p:tgtEl>
                                        <p:attrNameLst>
                                          <p:attrName>ppt_x</p:attrName>
                                        </p:attrNameLst>
                                      </p:cBhvr>
                                      <p:tavLst>
                                        <p:tav tm="0">
                                          <p:val>
                                            <p:strVal val="0-#ppt_w/2"/>
                                          </p:val>
                                        </p:tav>
                                        <p:tav tm="100000">
                                          <p:val>
                                            <p:strVal val="#ppt_x"/>
                                          </p:val>
                                        </p:tav>
                                      </p:tavLst>
                                    </p:anim>
                                    <p:anim calcmode="lin" valueType="num">
                                      <p:cBhvr additive="base">
                                        <p:cTn id="162" dur="4000" fill="hold"/>
                                        <p:tgtEl>
                                          <p:spTgt spid="44"/>
                                        </p:tgtEl>
                                        <p:attrNameLst>
                                          <p:attrName>ppt_y</p:attrName>
                                        </p:attrNameLst>
                                      </p:cBhvr>
                                      <p:tavLst>
                                        <p:tav tm="0">
                                          <p:val>
                                            <p:strVal val="#ppt_y"/>
                                          </p:val>
                                        </p:tav>
                                        <p:tav tm="100000">
                                          <p:val>
                                            <p:strVal val="#ppt_y"/>
                                          </p:val>
                                        </p:tav>
                                      </p:tavLst>
                                    </p:anim>
                                  </p:childTnLst>
                                </p:cTn>
                              </p:par>
                              <p:par>
                                <p:cTn id="163" presetID="5" presetClass="entr" presetSubtype="5" fill="hold" grpId="1" nodeType="withEffect">
                                  <p:stCondLst>
                                    <p:cond delay="0"/>
                                  </p:stCondLst>
                                  <p:childTnLst>
                                    <p:set>
                                      <p:cBhvr>
                                        <p:cTn id="164" dur="1" fill="hold">
                                          <p:stCondLst>
                                            <p:cond delay="0"/>
                                          </p:stCondLst>
                                        </p:cTn>
                                        <p:tgtEl>
                                          <p:spTgt spid="44"/>
                                        </p:tgtEl>
                                        <p:attrNameLst>
                                          <p:attrName>style.visibility</p:attrName>
                                        </p:attrNameLst>
                                      </p:cBhvr>
                                      <p:to>
                                        <p:strVal val="visible"/>
                                      </p:to>
                                    </p:set>
                                    <p:animEffect transition="in" filter="checkerboard(down)">
                                      <p:cBhvr>
                                        <p:cTn id="165" dur="4000"/>
                                        <p:tgtEl>
                                          <p:spTgt spid="44"/>
                                        </p:tgtEl>
                                      </p:cBhvr>
                                    </p:animEffect>
                                  </p:childTnLst>
                                </p:cTn>
                              </p:par>
                              <p:par>
                                <p:cTn id="166" presetID="19" presetClass="entr" presetSubtype="5" fill="hold" grpId="2" nodeType="withEffect">
                                  <p:stCondLst>
                                    <p:cond delay="0"/>
                                  </p:stCondLst>
                                  <p:childTnLst>
                                    <p:set>
                                      <p:cBhvr>
                                        <p:cTn id="167" dur="1" fill="hold">
                                          <p:stCondLst>
                                            <p:cond delay="0"/>
                                          </p:stCondLst>
                                        </p:cTn>
                                        <p:tgtEl>
                                          <p:spTgt spid="44"/>
                                        </p:tgtEl>
                                        <p:attrNameLst>
                                          <p:attrName>style.visibility</p:attrName>
                                        </p:attrNameLst>
                                      </p:cBhvr>
                                      <p:to>
                                        <p:strVal val="visible"/>
                                      </p:to>
                                    </p:set>
                                    <p:anim calcmode="lin" valueType="num">
                                      <p:cBhvr>
                                        <p:cTn id="168" dur="4000" fill="hold"/>
                                        <p:tgtEl>
                                          <p:spTgt spid="44"/>
                                        </p:tgtEl>
                                        <p:attrNameLst>
                                          <p:attrName>ppt_w</p:attrName>
                                        </p:attrNameLst>
                                      </p:cBhvr>
                                      <p:tavLst>
                                        <p:tav tm="0">
                                          <p:val>
                                            <p:strVal val="#ppt_w"/>
                                          </p:val>
                                        </p:tav>
                                        <p:tav tm="100000">
                                          <p:val>
                                            <p:strVal val="#ppt_w"/>
                                          </p:val>
                                        </p:tav>
                                      </p:tavLst>
                                    </p:anim>
                                    <p:anim calcmode="lin" valueType="num">
                                      <p:cBhvr>
                                        <p:cTn id="169" dur="4000" fill="hold"/>
                                        <p:tgtEl>
                                          <p:spTgt spid="44"/>
                                        </p:tgtEl>
                                        <p:attrNameLst>
                                          <p:attrName>ppt_h</p:attrName>
                                        </p:attrNameLst>
                                      </p:cBhvr>
                                      <p:tavLst>
                                        <p:tav tm="0" fmla="#ppt_h*sin(2.5*pi*$)">
                                          <p:val>
                                            <p:fltVal val="0"/>
                                          </p:val>
                                        </p:tav>
                                        <p:tav tm="100000">
                                          <p:val>
                                            <p:fltVal val="1"/>
                                          </p:val>
                                        </p:tav>
                                      </p:tavLst>
                                    </p:anim>
                                  </p:childTnLst>
                                </p:cTn>
                              </p:par>
                              <p:par>
                                <p:cTn id="170" presetID="2" presetClass="entr" presetSubtype="8" fill="hold" grpId="0" nodeType="withEffect">
                                  <p:stCondLst>
                                    <p:cond delay="0"/>
                                  </p:stCondLst>
                                  <p:childTnLst>
                                    <p:set>
                                      <p:cBhvr>
                                        <p:cTn id="171" dur="1" fill="hold">
                                          <p:stCondLst>
                                            <p:cond delay="0"/>
                                          </p:stCondLst>
                                        </p:cTn>
                                        <p:tgtEl>
                                          <p:spTgt spid="47"/>
                                        </p:tgtEl>
                                        <p:attrNameLst>
                                          <p:attrName>style.visibility</p:attrName>
                                        </p:attrNameLst>
                                      </p:cBhvr>
                                      <p:to>
                                        <p:strVal val="visible"/>
                                      </p:to>
                                    </p:set>
                                    <p:anim calcmode="lin" valueType="num">
                                      <p:cBhvr additive="base">
                                        <p:cTn id="172" dur="4000" fill="hold"/>
                                        <p:tgtEl>
                                          <p:spTgt spid="47"/>
                                        </p:tgtEl>
                                        <p:attrNameLst>
                                          <p:attrName>ppt_x</p:attrName>
                                        </p:attrNameLst>
                                      </p:cBhvr>
                                      <p:tavLst>
                                        <p:tav tm="0">
                                          <p:val>
                                            <p:strVal val="0-#ppt_w/2"/>
                                          </p:val>
                                        </p:tav>
                                        <p:tav tm="100000">
                                          <p:val>
                                            <p:strVal val="#ppt_x"/>
                                          </p:val>
                                        </p:tav>
                                      </p:tavLst>
                                    </p:anim>
                                    <p:anim calcmode="lin" valueType="num">
                                      <p:cBhvr additive="base">
                                        <p:cTn id="173" dur="4000" fill="hold"/>
                                        <p:tgtEl>
                                          <p:spTgt spid="47"/>
                                        </p:tgtEl>
                                        <p:attrNameLst>
                                          <p:attrName>ppt_y</p:attrName>
                                        </p:attrNameLst>
                                      </p:cBhvr>
                                      <p:tavLst>
                                        <p:tav tm="0">
                                          <p:val>
                                            <p:strVal val="#ppt_y"/>
                                          </p:val>
                                        </p:tav>
                                        <p:tav tm="100000">
                                          <p:val>
                                            <p:strVal val="#ppt_y"/>
                                          </p:val>
                                        </p:tav>
                                      </p:tavLst>
                                    </p:anim>
                                  </p:childTnLst>
                                </p:cTn>
                              </p:par>
                              <p:par>
                                <p:cTn id="174" presetID="5" presetClass="entr" presetSubtype="5" fill="hold" grpId="1" nodeType="withEffect">
                                  <p:stCondLst>
                                    <p:cond delay="0"/>
                                  </p:stCondLst>
                                  <p:childTnLst>
                                    <p:set>
                                      <p:cBhvr>
                                        <p:cTn id="175" dur="1" fill="hold">
                                          <p:stCondLst>
                                            <p:cond delay="0"/>
                                          </p:stCondLst>
                                        </p:cTn>
                                        <p:tgtEl>
                                          <p:spTgt spid="47"/>
                                        </p:tgtEl>
                                        <p:attrNameLst>
                                          <p:attrName>style.visibility</p:attrName>
                                        </p:attrNameLst>
                                      </p:cBhvr>
                                      <p:to>
                                        <p:strVal val="visible"/>
                                      </p:to>
                                    </p:set>
                                    <p:animEffect transition="in" filter="checkerboard(down)">
                                      <p:cBhvr>
                                        <p:cTn id="176" dur="4000"/>
                                        <p:tgtEl>
                                          <p:spTgt spid="47"/>
                                        </p:tgtEl>
                                      </p:cBhvr>
                                    </p:animEffect>
                                  </p:childTnLst>
                                </p:cTn>
                              </p:par>
                              <p:par>
                                <p:cTn id="177" presetID="19" presetClass="entr" presetSubtype="5" fill="hold" grpId="2" nodeType="withEffect">
                                  <p:stCondLst>
                                    <p:cond delay="0"/>
                                  </p:stCondLst>
                                  <p:childTnLst>
                                    <p:set>
                                      <p:cBhvr>
                                        <p:cTn id="178" dur="1" fill="hold">
                                          <p:stCondLst>
                                            <p:cond delay="0"/>
                                          </p:stCondLst>
                                        </p:cTn>
                                        <p:tgtEl>
                                          <p:spTgt spid="47"/>
                                        </p:tgtEl>
                                        <p:attrNameLst>
                                          <p:attrName>style.visibility</p:attrName>
                                        </p:attrNameLst>
                                      </p:cBhvr>
                                      <p:to>
                                        <p:strVal val="visible"/>
                                      </p:to>
                                    </p:set>
                                    <p:anim calcmode="lin" valueType="num">
                                      <p:cBhvr>
                                        <p:cTn id="179" dur="4000" fill="hold"/>
                                        <p:tgtEl>
                                          <p:spTgt spid="47"/>
                                        </p:tgtEl>
                                        <p:attrNameLst>
                                          <p:attrName>ppt_w</p:attrName>
                                        </p:attrNameLst>
                                      </p:cBhvr>
                                      <p:tavLst>
                                        <p:tav tm="0">
                                          <p:val>
                                            <p:strVal val="#ppt_w"/>
                                          </p:val>
                                        </p:tav>
                                        <p:tav tm="100000">
                                          <p:val>
                                            <p:strVal val="#ppt_w"/>
                                          </p:val>
                                        </p:tav>
                                      </p:tavLst>
                                    </p:anim>
                                    <p:anim calcmode="lin" valueType="num">
                                      <p:cBhvr>
                                        <p:cTn id="180" dur="4000" fill="hold"/>
                                        <p:tgtEl>
                                          <p:spTgt spid="47"/>
                                        </p:tgtEl>
                                        <p:attrNameLst>
                                          <p:attrName>ppt_h</p:attrName>
                                        </p:attrNameLst>
                                      </p:cBhvr>
                                      <p:tavLst>
                                        <p:tav tm="0" fmla="#ppt_h*sin(2.5*pi*$)">
                                          <p:val>
                                            <p:fltVal val="0"/>
                                          </p:val>
                                        </p:tav>
                                        <p:tav tm="100000">
                                          <p:val>
                                            <p:fltVal val="1"/>
                                          </p:val>
                                        </p:tav>
                                      </p:tavLst>
                                    </p:anim>
                                  </p:childTnLst>
                                </p:cTn>
                              </p:par>
                              <p:par>
                                <p:cTn id="181" presetID="2" presetClass="entr" presetSubtype="8" fill="hold" grpId="0" nodeType="withEffect">
                                  <p:stCondLst>
                                    <p:cond delay="0"/>
                                  </p:stCondLst>
                                  <p:childTnLst>
                                    <p:set>
                                      <p:cBhvr>
                                        <p:cTn id="182" dur="1" fill="hold">
                                          <p:stCondLst>
                                            <p:cond delay="0"/>
                                          </p:stCondLst>
                                        </p:cTn>
                                        <p:tgtEl>
                                          <p:spTgt spid="49"/>
                                        </p:tgtEl>
                                        <p:attrNameLst>
                                          <p:attrName>style.visibility</p:attrName>
                                        </p:attrNameLst>
                                      </p:cBhvr>
                                      <p:to>
                                        <p:strVal val="visible"/>
                                      </p:to>
                                    </p:set>
                                    <p:anim calcmode="lin" valueType="num">
                                      <p:cBhvr additive="base">
                                        <p:cTn id="183" dur="4000" fill="hold"/>
                                        <p:tgtEl>
                                          <p:spTgt spid="49"/>
                                        </p:tgtEl>
                                        <p:attrNameLst>
                                          <p:attrName>ppt_x</p:attrName>
                                        </p:attrNameLst>
                                      </p:cBhvr>
                                      <p:tavLst>
                                        <p:tav tm="0">
                                          <p:val>
                                            <p:strVal val="0-#ppt_w/2"/>
                                          </p:val>
                                        </p:tav>
                                        <p:tav tm="100000">
                                          <p:val>
                                            <p:strVal val="#ppt_x"/>
                                          </p:val>
                                        </p:tav>
                                      </p:tavLst>
                                    </p:anim>
                                    <p:anim calcmode="lin" valueType="num">
                                      <p:cBhvr additive="base">
                                        <p:cTn id="184" dur="4000" fill="hold"/>
                                        <p:tgtEl>
                                          <p:spTgt spid="49"/>
                                        </p:tgtEl>
                                        <p:attrNameLst>
                                          <p:attrName>ppt_y</p:attrName>
                                        </p:attrNameLst>
                                      </p:cBhvr>
                                      <p:tavLst>
                                        <p:tav tm="0">
                                          <p:val>
                                            <p:strVal val="#ppt_y"/>
                                          </p:val>
                                        </p:tav>
                                        <p:tav tm="100000">
                                          <p:val>
                                            <p:strVal val="#ppt_y"/>
                                          </p:val>
                                        </p:tav>
                                      </p:tavLst>
                                    </p:anim>
                                  </p:childTnLst>
                                </p:cTn>
                              </p:par>
                              <p:par>
                                <p:cTn id="185" presetID="5" presetClass="entr" presetSubtype="5" fill="hold" grpId="1" nodeType="withEffect">
                                  <p:stCondLst>
                                    <p:cond delay="0"/>
                                  </p:stCondLst>
                                  <p:childTnLst>
                                    <p:set>
                                      <p:cBhvr>
                                        <p:cTn id="186" dur="1" fill="hold">
                                          <p:stCondLst>
                                            <p:cond delay="0"/>
                                          </p:stCondLst>
                                        </p:cTn>
                                        <p:tgtEl>
                                          <p:spTgt spid="49"/>
                                        </p:tgtEl>
                                        <p:attrNameLst>
                                          <p:attrName>style.visibility</p:attrName>
                                        </p:attrNameLst>
                                      </p:cBhvr>
                                      <p:to>
                                        <p:strVal val="visible"/>
                                      </p:to>
                                    </p:set>
                                    <p:animEffect transition="in" filter="checkerboard(down)">
                                      <p:cBhvr>
                                        <p:cTn id="187" dur="4000"/>
                                        <p:tgtEl>
                                          <p:spTgt spid="49"/>
                                        </p:tgtEl>
                                      </p:cBhvr>
                                    </p:animEffect>
                                  </p:childTnLst>
                                </p:cTn>
                              </p:par>
                              <p:par>
                                <p:cTn id="188" presetID="19" presetClass="entr" presetSubtype="5" fill="hold" grpId="2" nodeType="withEffect">
                                  <p:stCondLst>
                                    <p:cond delay="0"/>
                                  </p:stCondLst>
                                  <p:childTnLst>
                                    <p:set>
                                      <p:cBhvr>
                                        <p:cTn id="189" dur="1" fill="hold">
                                          <p:stCondLst>
                                            <p:cond delay="0"/>
                                          </p:stCondLst>
                                        </p:cTn>
                                        <p:tgtEl>
                                          <p:spTgt spid="49"/>
                                        </p:tgtEl>
                                        <p:attrNameLst>
                                          <p:attrName>style.visibility</p:attrName>
                                        </p:attrNameLst>
                                      </p:cBhvr>
                                      <p:to>
                                        <p:strVal val="visible"/>
                                      </p:to>
                                    </p:set>
                                    <p:anim calcmode="lin" valueType="num">
                                      <p:cBhvr>
                                        <p:cTn id="190" dur="4000" fill="hold"/>
                                        <p:tgtEl>
                                          <p:spTgt spid="49"/>
                                        </p:tgtEl>
                                        <p:attrNameLst>
                                          <p:attrName>ppt_w</p:attrName>
                                        </p:attrNameLst>
                                      </p:cBhvr>
                                      <p:tavLst>
                                        <p:tav tm="0">
                                          <p:val>
                                            <p:strVal val="#ppt_w"/>
                                          </p:val>
                                        </p:tav>
                                        <p:tav tm="100000">
                                          <p:val>
                                            <p:strVal val="#ppt_w"/>
                                          </p:val>
                                        </p:tav>
                                      </p:tavLst>
                                    </p:anim>
                                    <p:anim calcmode="lin" valueType="num">
                                      <p:cBhvr>
                                        <p:cTn id="191" dur="4000" fill="hold"/>
                                        <p:tgtEl>
                                          <p:spTgt spid="49"/>
                                        </p:tgtEl>
                                        <p:attrNameLst>
                                          <p:attrName>ppt_h</p:attrName>
                                        </p:attrNameLst>
                                      </p:cBhvr>
                                      <p:tavLst>
                                        <p:tav tm="0" fmla="#ppt_h*sin(2.5*pi*$)">
                                          <p:val>
                                            <p:fltVal val="0"/>
                                          </p:val>
                                        </p:tav>
                                        <p:tav tm="100000">
                                          <p:val>
                                            <p:fltVal val="1"/>
                                          </p:val>
                                        </p:tav>
                                      </p:tavLst>
                                    </p:anim>
                                  </p:childTnLst>
                                </p:cTn>
                              </p:par>
                              <p:par>
                                <p:cTn id="192" presetID="2" presetClass="entr" presetSubtype="8" fill="hold" grpId="0" nodeType="withEffect">
                                  <p:stCondLst>
                                    <p:cond delay="0"/>
                                  </p:stCondLst>
                                  <p:childTnLst>
                                    <p:set>
                                      <p:cBhvr>
                                        <p:cTn id="193" dur="1" fill="hold">
                                          <p:stCondLst>
                                            <p:cond delay="0"/>
                                          </p:stCondLst>
                                        </p:cTn>
                                        <p:tgtEl>
                                          <p:spTgt spid="52"/>
                                        </p:tgtEl>
                                        <p:attrNameLst>
                                          <p:attrName>style.visibility</p:attrName>
                                        </p:attrNameLst>
                                      </p:cBhvr>
                                      <p:to>
                                        <p:strVal val="visible"/>
                                      </p:to>
                                    </p:set>
                                    <p:anim calcmode="lin" valueType="num">
                                      <p:cBhvr additive="base">
                                        <p:cTn id="194" dur="4000" fill="hold"/>
                                        <p:tgtEl>
                                          <p:spTgt spid="52"/>
                                        </p:tgtEl>
                                        <p:attrNameLst>
                                          <p:attrName>ppt_x</p:attrName>
                                        </p:attrNameLst>
                                      </p:cBhvr>
                                      <p:tavLst>
                                        <p:tav tm="0">
                                          <p:val>
                                            <p:strVal val="0-#ppt_w/2"/>
                                          </p:val>
                                        </p:tav>
                                        <p:tav tm="100000">
                                          <p:val>
                                            <p:strVal val="#ppt_x"/>
                                          </p:val>
                                        </p:tav>
                                      </p:tavLst>
                                    </p:anim>
                                    <p:anim calcmode="lin" valueType="num">
                                      <p:cBhvr additive="base">
                                        <p:cTn id="195" dur="4000" fill="hold"/>
                                        <p:tgtEl>
                                          <p:spTgt spid="52"/>
                                        </p:tgtEl>
                                        <p:attrNameLst>
                                          <p:attrName>ppt_y</p:attrName>
                                        </p:attrNameLst>
                                      </p:cBhvr>
                                      <p:tavLst>
                                        <p:tav tm="0">
                                          <p:val>
                                            <p:strVal val="#ppt_y"/>
                                          </p:val>
                                        </p:tav>
                                        <p:tav tm="100000">
                                          <p:val>
                                            <p:strVal val="#ppt_y"/>
                                          </p:val>
                                        </p:tav>
                                      </p:tavLst>
                                    </p:anim>
                                  </p:childTnLst>
                                </p:cTn>
                              </p:par>
                              <p:par>
                                <p:cTn id="196" presetID="5" presetClass="entr" presetSubtype="5" fill="hold" grpId="1" nodeType="withEffect">
                                  <p:stCondLst>
                                    <p:cond delay="0"/>
                                  </p:stCondLst>
                                  <p:childTnLst>
                                    <p:set>
                                      <p:cBhvr>
                                        <p:cTn id="197" dur="1" fill="hold">
                                          <p:stCondLst>
                                            <p:cond delay="0"/>
                                          </p:stCondLst>
                                        </p:cTn>
                                        <p:tgtEl>
                                          <p:spTgt spid="52"/>
                                        </p:tgtEl>
                                        <p:attrNameLst>
                                          <p:attrName>style.visibility</p:attrName>
                                        </p:attrNameLst>
                                      </p:cBhvr>
                                      <p:to>
                                        <p:strVal val="visible"/>
                                      </p:to>
                                    </p:set>
                                    <p:animEffect transition="in" filter="checkerboard(down)">
                                      <p:cBhvr>
                                        <p:cTn id="198" dur="4000"/>
                                        <p:tgtEl>
                                          <p:spTgt spid="52"/>
                                        </p:tgtEl>
                                      </p:cBhvr>
                                    </p:animEffect>
                                  </p:childTnLst>
                                </p:cTn>
                              </p:par>
                              <p:par>
                                <p:cTn id="199" presetID="19" presetClass="entr" presetSubtype="5" fill="hold" grpId="2" nodeType="withEffect">
                                  <p:stCondLst>
                                    <p:cond delay="0"/>
                                  </p:stCondLst>
                                  <p:childTnLst>
                                    <p:set>
                                      <p:cBhvr>
                                        <p:cTn id="200" dur="1" fill="hold">
                                          <p:stCondLst>
                                            <p:cond delay="0"/>
                                          </p:stCondLst>
                                        </p:cTn>
                                        <p:tgtEl>
                                          <p:spTgt spid="52"/>
                                        </p:tgtEl>
                                        <p:attrNameLst>
                                          <p:attrName>style.visibility</p:attrName>
                                        </p:attrNameLst>
                                      </p:cBhvr>
                                      <p:to>
                                        <p:strVal val="visible"/>
                                      </p:to>
                                    </p:set>
                                    <p:anim calcmode="lin" valueType="num">
                                      <p:cBhvr>
                                        <p:cTn id="201" dur="4000" fill="hold"/>
                                        <p:tgtEl>
                                          <p:spTgt spid="52"/>
                                        </p:tgtEl>
                                        <p:attrNameLst>
                                          <p:attrName>ppt_w</p:attrName>
                                        </p:attrNameLst>
                                      </p:cBhvr>
                                      <p:tavLst>
                                        <p:tav tm="0">
                                          <p:val>
                                            <p:strVal val="#ppt_w"/>
                                          </p:val>
                                        </p:tav>
                                        <p:tav tm="100000">
                                          <p:val>
                                            <p:strVal val="#ppt_w"/>
                                          </p:val>
                                        </p:tav>
                                      </p:tavLst>
                                    </p:anim>
                                    <p:anim calcmode="lin" valueType="num">
                                      <p:cBhvr>
                                        <p:cTn id="202" dur="4000" fill="hold"/>
                                        <p:tgtEl>
                                          <p:spTgt spid="52"/>
                                        </p:tgtEl>
                                        <p:attrNameLst>
                                          <p:attrName>ppt_h</p:attrName>
                                        </p:attrNameLst>
                                      </p:cBhvr>
                                      <p:tavLst>
                                        <p:tav tm="0" fmla="#ppt_h*sin(2.5*pi*$)">
                                          <p:val>
                                            <p:fltVal val="0"/>
                                          </p:val>
                                        </p:tav>
                                        <p:tav tm="100000">
                                          <p:val>
                                            <p:fltVal val="1"/>
                                          </p:val>
                                        </p:tav>
                                      </p:tavLst>
                                    </p:anim>
                                  </p:childTnLst>
                                </p:cTn>
                              </p:par>
                              <p:par>
                                <p:cTn id="203" presetID="2" presetClass="entr" presetSubtype="8" fill="hold" grpId="0" nodeType="withEffect">
                                  <p:stCondLst>
                                    <p:cond delay="0"/>
                                  </p:stCondLst>
                                  <p:childTnLst>
                                    <p:set>
                                      <p:cBhvr>
                                        <p:cTn id="204" dur="1" fill="hold">
                                          <p:stCondLst>
                                            <p:cond delay="0"/>
                                          </p:stCondLst>
                                        </p:cTn>
                                        <p:tgtEl>
                                          <p:spTgt spid="39"/>
                                        </p:tgtEl>
                                        <p:attrNameLst>
                                          <p:attrName>style.visibility</p:attrName>
                                        </p:attrNameLst>
                                      </p:cBhvr>
                                      <p:to>
                                        <p:strVal val="visible"/>
                                      </p:to>
                                    </p:set>
                                    <p:anim calcmode="lin" valueType="num">
                                      <p:cBhvr additive="base">
                                        <p:cTn id="205" dur="4000" fill="hold"/>
                                        <p:tgtEl>
                                          <p:spTgt spid="39"/>
                                        </p:tgtEl>
                                        <p:attrNameLst>
                                          <p:attrName>ppt_x</p:attrName>
                                        </p:attrNameLst>
                                      </p:cBhvr>
                                      <p:tavLst>
                                        <p:tav tm="0">
                                          <p:val>
                                            <p:strVal val="0-#ppt_w/2"/>
                                          </p:val>
                                        </p:tav>
                                        <p:tav tm="100000">
                                          <p:val>
                                            <p:strVal val="#ppt_x"/>
                                          </p:val>
                                        </p:tav>
                                      </p:tavLst>
                                    </p:anim>
                                    <p:anim calcmode="lin" valueType="num">
                                      <p:cBhvr additive="base">
                                        <p:cTn id="206" dur="4000" fill="hold"/>
                                        <p:tgtEl>
                                          <p:spTgt spid="39"/>
                                        </p:tgtEl>
                                        <p:attrNameLst>
                                          <p:attrName>ppt_y</p:attrName>
                                        </p:attrNameLst>
                                      </p:cBhvr>
                                      <p:tavLst>
                                        <p:tav tm="0">
                                          <p:val>
                                            <p:strVal val="#ppt_y"/>
                                          </p:val>
                                        </p:tav>
                                        <p:tav tm="100000">
                                          <p:val>
                                            <p:strVal val="#ppt_y"/>
                                          </p:val>
                                        </p:tav>
                                      </p:tavLst>
                                    </p:anim>
                                  </p:childTnLst>
                                </p:cTn>
                              </p:par>
                              <p:par>
                                <p:cTn id="207" presetID="5" presetClass="entr" presetSubtype="5" fill="hold" grpId="1" nodeType="withEffect">
                                  <p:stCondLst>
                                    <p:cond delay="0"/>
                                  </p:stCondLst>
                                  <p:childTnLst>
                                    <p:set>
                                      <p:cBhvr>
                                        <p:cTn id="208" dur="1" fill="hold">
                                          <p:stCondLst>
                                            <p:cond delay="0"/>
                                          </p:stCondLst>
                                        </p:cTn>
                                        <p:tgtEl>
                                          <p:spTgt spid="39"/>
                                        </p:tgtEl>
                                        <p:attrNameLst>
                                          <p:attrName>style.visibility</p:attrName>
                                        </p:attrNameLst>
                                      </p:cBhvr>
                                      <p:to>
                                        <p:strVal val="visible"/>
                                      </p:to>
                                    </p:set>
                                    <p:animEffect transition="in" filter="checkerboard(down)">
                                      <p:cBhvr>
                                        <p:cTn id="209" dur="4000"/>
                                        <p:tgtEl>
                                          <p:spTgt spid="39"/>
                                        </p:tgtEl>
                                      </p:cBhvr>
                                    </p:animEffect>
                                  </p:childTnLst>
                                </p:cTn>
                              </p:par>
                              <p:par>
                                <p:cTn id="210" presetID="19" presetClass="entr" presetSubtype="10" fill="hold" grpId="2" nodeType="withEffect">
                                  <p:stCondLst>
                                    <p:cond delay="0"/>
                                  </p:stCondLst>
                                  <p:childTnLst>
                                    <p:set>
                                      <p:cBhvr>
                                        <p:cTn id="211" dur="1" fill="hold">
                                          <p:stCondLst>
                                            <p:cond delay="0"/>
                                          </p:stCondLst>
                                        </p:cTn>
                                        <p:tgtEl>
                                          <p:spTgt spid="39"/>
                                        </p:tgtEl>
                                        <p:attrNameLst>
                                          <p:attrName>style.visibility</p:attrName>
                                        </p:attrNameLst>
                                      </p:cBhvr>
                                      <p:to>
                                        <p:strVal val="visible"/>
                                      </p:to>
                                    </p:set>
                                    <p:anim calcmode="lin" valueType="num">
                                      <p:cBhvr>
                                        <p:cTn id="212" dur="4000" fill="hold"/>
                                        <p:tgtEl>
                                          <p:spTgt spid="39"/>
                                        </p:tgtEl>
                                        <p:attrNameLst>
                                          <p:attrName>ppt_w</p:attrName>
                                        </p:attrNameLst>
                                      </p:cBhvr>
                                      <p:tavLst>
                                        <p:tav tm="0" fmla="#ppt_w*sin(2.5*pi*$)">
                                          <p:val>
                                            <p:fltVal val="0"/>
                                          </p:val>
                                        </p:tav>
                                        <p:tav tm="100000">
                                          <p:val>
                                            <p:fltVal val="1"/>
                                          </p:val>
                                        </p:tav>
                                      </p:tavLst>
                                    </p:anim>
                                    <p:anim calcmode="lin" valueType="num">
                                      <p:cBhvr>
                                        <p:cTn id="213" dur="4000" fill="hold"/>
                                        <p:tgtEl>
                                          <p:spTgt spid="39"/>
                                        </p:tgtEl>
                                        <p:attrNameLst>
                                          <p:attrName>ppt_h</p:attrName>
                                        </p:attrNameLst>
                                      </p:cBhvr>
                                      <p:tavLst>
                                        <p:tav tm="0">
                                          <p:val>
                                            <p:strVal val="#ppt_h"/>
                                          </p:val>
                                        </p:tav>
                                        <p:tav tm="100000">
                                          <p:val>
                                            <p:strVal val="#ppt_h"/>
                                          </p:val>
                                        </p:tav>
                                      </p:tavLst>
                                    </p:anim>
                                  </p:childTnLst>
                                </p:cTn>
                              </p:par>
                              <p:par>
                                <p:cTn id="214" presetID="2" presetClass="entr" presetSubtype="8" fill="hold" grpId="0" nodeType="withEffect">
                                  <p:stCondLst>
                                    <p:cond delay="0"/>
                                  </p:stCondLst>
                                  <p:childTnLst>
                                    <p:set>
                                      <p:cBhvr>
                                        <p:cTn id="215" dur="1" fill="hold">
                                          <p:stCondLst>
                                            <p:cond delay="0"/>
                                          </p:stCondLst>
                                        </p:cTn>
                                        <p:tgtEl>
                                          <p:spTgt spid="43"/>
                                        </p:tgtEl>
                                        <p:attrNameLst>
                                          <p:attrName>style.visibility</p:attrName>
                                        </p:attrNameLst>
                                      </p:cBhvr>
                                      <p:to>
                                        <p:strVal val="visible"/>
                                      </p:to>
                                    </p:set>
                                    <p:anim calcmode="lin" valueType="num">
                                      <p:cBhvr additive="base">
                                        <p:cTn id="216" dur="4000" fill="hold"/>
                                        <p:tgtEl>
                                          <p:spTgt spid="43"/>
                                        </p:tgtEl>
                                        <p:attrNameLst>
                                          <p:attrName>ppt_x</p:attrName>
                                        </p:attrNameLst>
                                      </p:cBhvr>
                                      <p:tavLst>
                                        <p:tav tm="0">
                                          <p:val>
                                            <p:strVal val="0-#ppt_w/2"/>
                                          </p:val>
                                        </p:tav>
                                        <p:tav tm="100000">
                                          <p:val>
                                            <p:strVal val="#ppt_x"/>
                                          </p:val>
                                        </p:tav>
                                      </p:tavLst>
                                    </p:anim>
                                    <p:anim calcmode="lin" valueType="num">
                                      <p:cBhvr additive="base">
                                        <p:cTn id="217" dur="4000" fill="hold"/>
                                        <p:tgtEl>
                                          <p:spTgt spid="43"/>
                                        </p:tgtEl>
                                        <p:attrNameLst>
                                          <p:attrName>ppt_y</p:attrName>
                                        </p:attrNameLst>
                                      </p:cBhvr>
                                      <p:tavLst>
                                        <p:tav tm="0">
                                          <p:val>
                                            <p:strVal val="#ppt_y"/>
                                          </p:val>
                                        </p:tav>
                                        <p:tav tm="100000">
                                          <p:val>
                                            <p:strVal val="#ppt_y"/>
                                          </p:val>
                                        </p:tav>
                                      </p:tavLst>
                                    </p:anim>
                                  </p:childTnLst>
                                </p:cTn>
                              </p:par>
                              <p:par>
                                <p:cTn id="218" presetID="5" presetClass="entr" presetSubtype="5" fill="hold" grpId="1" nodeType="withEffect">
                                  <p:stCondLst>
                                    <p:cond delay="0"/>
                                  </p:stCondLst>
                                  <p:childTnLst>
                                    <p:set>
                                      <p:cBhvr>
                                        <p:cTn id="219" dur="1" fill="hold">
                                          <p:stCondLst>
                                            <p:cond delay="0"/>
                                          </p:stCondLst>
                                        </p:cTn>
                                        <p:tgtEl>
                                          <p:spTgt spid="43"/>
                                        </p:tgtEl>
                                        <p:attrNameLst>
                                          <p:attrName>style.visibility</p:attrName>
                                        </p:attrNameLst>
                                      </p:cBhvr>
                                      <p:to>
                                        <p:strVal val="visible"/>
                                      </p:to>
                                    </p:set>
                                    <p:animEffect transition="in" filter="checkerboard(down)">
                                      <p:cBhvr>
                                        <p:cTn id="220" dur="4000"/>
                                        <p:tgtEl>
                                          <p:spTgt spid="43"/>
                                        </p:tgtEl>
                                      </p:cBhvr>
                                    </p:animEffect>
                                  </p:childTnLst>
                                </p:cTn>
                              </p:par>
                              <p:par>
                                <p:cTn id="221" presetID="19" presetClass="entr" presetSubtype="10" fill="hold" grpId="2" nodeType="withEffect">
                                  <p:stCondLst>
                                    <p:cond delay="0"/>
                                  </p:stCondLst>
                                  <p:childTnLst>
                                    <p:set>
                                      <p:cBhvr>
                                        <p:cTn id="222" dur="1" fill="hold">
                                          <p:stCondLst>
                                            <p:cond delay="0"/>
                                          </p:stCondLst>
                                        </p:cTn>
                                        <p:tgtEl>
                                          <p:spTgt spid="43"/>
                                        </p:tgtEl>
                                        <p:attrNameLst>
                                          <p:attrName>style.visibility</p:attrName>
                                        </p:attrNameLst>
                                      </p:cBhvr>
                                      <p:to>
                                        <p:strVal val="visible"/>
                                      </p:to>
                                    </p:set>
                                    <p:anim calcmode="lin" valueType="num">
                                      <p:cBhvr>
                                        <p:cTn id="223" dur="4000" fill="hold"/>
                                        <p:tgtEl>
                                          <p:spTgt spid="43"/>
                                        </p:tgtEl>
                                        <p:attrNameLst>
                                          <p:attrName>ppt_w</p:attrName>
                                        </p:attrNameLst>
                                      </p:cBhvr>
                                      <p:tavLst>
                                        <p:tav tm="0" fmla="#ppt_w*sin(2.5*pi*$)">
                                          <p:val>
                                            <p:fltVal val="0"/>
                                          </p:val>
                                        </p:tav>
                                        <p:tav tm="100000">
                                          <p:val>
                                            <p:fltVal val="1"/>
                                          </p:val>
                                        </p:tav>
                                      </p:tavLst>
                                    </p:anim>
                                    <p:anim calcmode="lin" valueType="num">
                                      <p:cBhvr>
                                        <p:cTn id="224" dur="4000" fill="hold"/>
                                        <p:tgtEl>
                                          <p:spTgt spid="43"/>
                                        </p:tgtEl>
                                        <p:attrNameLst>
                                          <p:attrName>ppt_h</p:attrName>
                                        </p:attrNameLst>
                                      </p:cBhvr>
                                      <p:tavLst>
                                        <p:tav tm="0">
                                          <p:val>
                                            <p:strVal val="#ppt_h"/>
                                          </p:val>
                                        </p:tav>
                                        <p:tav tm="100000">
                                          <p:val>
                                            <p:strVal val="#ppt_h"/>
                                          </p:val>
                                        </p:tav>
                                      </p:tavLst>
                                    </p:anim>
                                  </p:childTnLst>
                                </p:cTn>
                              </p:par>
                              <p:par>
                                <p:cTn id="225" presetID="2" presetClass="entr" presetSubtype="8" fill="hold" grpId="0" nodeType="withEffect">
                                  <p:stCondLst>
                                    <p:cond delay="0"/>
                                  </p:stCondLst>
                                  <p:childTnLst>
                                    <p:set>
                                      <p:cBhvr>
                                        <p:cTn id="226" dur="1" fill="hold">
                                          <p:stCondLst>
                                            <p:cond delay="0"/>
                                          </p:stCondLst>
                                        </p:cTn>
                                        <p:tgtEl>
                                          <p:spTgt spid="45"/>
                                        </p:tgtEl>
                                        <p:attrNameLst>
                                          <p:attrName>style.visibility</p:attrName>
                                        </p:attrNameLst>
                                      </p:cBhvr>
                                      <p:to>
                                        <p:strVal val="visible"/>
                                      </p:to>
                                    </p:set>
                                    <p:anim calcmode="lin" valueType="num">
                                      <p:cBhvr additive="base">
                                        <p:cTn id="227" dur="4000" fill="hold"/>
                                        <p:tgtEl>
                                          <p:spTgt spid="45"/>
                                        </p:tgtEl>
                                        <p:attrNameLst>
                                          <p:attrName>ppt_x</p:attrName>
                                        </p:attrNameLst>
                                      </p:cBhvr>
                                      <p:tavLst>
                                        <p:tav tm="0">
                                          <p:val>
                                            <p:strVal val="0-#ppt_w/2"/>
                                          </p:val>
                                        </p:tav>
                                        <p:tav tm="100000">
                                          <p:val>
                                            <p:strVal val="#ppt_x"/>
                                          </p:val>
                                        </p:tav>
                                      </p:tavLst>
                                    </p:anim>
                                    <p:anim calcmode="lin" valueType="num">
                                      <p:cBhvr additive="base">
                                        <p:cTn id="228" dur="4000" fill="hold"/>
                                        <p:tgtEl>
                                          <p:spTgt spid="45"/>
                                        </p:tgtEl>
                                        <p:attrNameLst>
                                          <p:attrName>ppt_y</p:attrName>
                                        </p:attrNameLst>
                                      </p:cBhvr>
                                      <p:tavLst>
                                        <p:tav tm="0">
                                          <p:val>
                                            <p:strVal val="#ppt_y"/>
                                          </p:val>
                                        </p:tav>
                                        <p:tav tm="100000">
                                          <p:val>
                                            <p:strVal val="#ppt_y"/>
                                          </p:val>
                                        </p:tav>
                                      </p:tavLst>
                                    </p:anim>
                                  </p:childTnLst>
                                </p:cTn>
                              </p:par>
                              <p:par>
                                <p:cTn id="229" presetID="5" presetClass="entr" presetSubtype="5" fill="hold" grpId="1" nodeType="withEffect">
                                  <p:stCondLst>
                                    <p:cond delay="0"/>
                                  </p:stCondLst>
                                  <p:childTnLst>
                                    <p:set>
                                      <p:cBhvr>
                                        <p:cTn id="230" dur="1" fill="hold">
                                          <p:stCondLst>
                                            <p:cond delay="0"/>
                                          </p:stCondLst>
                                        </p:cTn>
                                        <p:tgtEl>
                                          <p:spTgt spid="45"/>
                                        </p:tgtEl>
                                        <p:attrNameLst>
                                          <p:attrName>style.visibility</p:attrName>
                                        </p:attrNameLst>
                                      </p:cBhvr>
                                      <p:to>
                                        <p:strVal val="visible"/>
                                      </p:to>
                                    </p:set>
                                    <p:animEffect transition="in" filter="checkerboard(down)">
                                      <p:cBhvr>
                                        <p:cTn id="231" dur="4000"/>
                                        <p:tgtEl>
                                          <p:spTgt spid="45"/>
                                        </p:tgtEl>
                                      </p:cBhvr>
                                    </p:animEffect>
                                  </p:childTnLst>
                                </p:cTn>
                              </p:par>
                              <p:par>
                                <p:cTn id="232" presetID="19" presetClass="entr" presetSubtype="10" fill="hold" grpId="2" nodeType="withEffect">
                                  <p:stCondLst>
                                    <p:cond delay="0"/>
                                  </p:stCondLst>
                                  <p:childTnLst>
                                    <p:set>
                                      <p:cBhvr>
                                        <p:cTn id="233" dur="1" fill="hold">
                                          <p:stCondLst>
                                            <p:cond delay="0"/>
                                          </p:stCondLst>
                                        </p:cTn>
                                        <p:tgtEl>
                                          <p:spTgt spid="45"/>
                                        </p:tgtEl>
                                        <p:attrNameLst>
                                          <p:attrName>style.visibility</p:attrName>
                                        </p:attrNameLst>
                                      </p:cBhvr>
                                      <p:to>
                                        <p:strVal val="visible"/>
                                      </p:to>
                                    </p:set>
                                    <p:anim calcmode="lin" valueType="num">
                                      <p:cBhvr>
                                        <p:cTn id="234" dur="4000" fill="hold"/>
                                        <p:tgtEl>
                                          <p:spTgt spid="45"/>
                                        </p:tgtEl>
                                        <p:attrNameLst>
                                          <p:attrName>ppt_w</p:attrName>
                                        </p:attrNameLst>
                                      </p:cBhvr>
                                      <p:tavLst>
                                        <p:tav tm="0" fmla="#ppt_w*sin(2.5*pi*$)">
                                          <p:val>
                                            <p:fltVal val="0"/>
                                          </p:val>
                                        </p:tav>
                                        <p:tav tm="100000">
                                          <p:val>
                                            <p:fltVal val="1"/>
                                          </p:val>
                                        </p:tav>
                                      </p:tavLst>
                                    </p:anim>
                                    <p:anim calcmode="lin" valueType="num">
                                      <p:cBhvr>
                                        <p:cTn id="235" dur="4000" fill="hold"/>
                                        <p:tgtEl>
                                          <p:spTgt spid="45"/>
                                        </p:tgtEl>
                                        <p:attrNameLst>
                                          <p:attrName>ppt_h</p:attrName>
                                        </p:attrNameLst>
                                      </p:cBhvr>
                                      <p:tavLst>
                                        <p:tav tm="0">
                                          <p:val>
                                            <p:strVal val="#ppt_h"/>
                                          </p:val>
                                        </p:tav>
                                        <p:tav tm="100000">
                                          <p:val>
                                            <p:strVal val="#ppt_h"/>
                                          </p:val>
                                        </p:tav>
                                      </p:tavLst>
                                    </p:anim>
                                  </p:childTnLst>
                                </p:cTn>
                              </p:par>
                              <p:par>
                                <p:cTn id="236" presetID="2" presetClass="entr" presetSubtype="8" fill="hold" grpId="0" nodeType="withEffect">
                                  <p:stCondLst>
                                    <p:cond delay="0"/>
                                  </p:stCondLst>
                                  <p:childTnLst>
                                    <p:set>
                                      <p:cBhvr>
                                        <p:cTn id="237" dur="1" fill="hold">
                                          <p:stCondLst>
                                            <p:cond delay="0"/>
                                          </p:stCondLst>
                                        </p:cTn>
                                        <p:tgtEl>
                                          <p:spTgt spid="48"/>
                                        </p:tgtEl>
                                        <p:attrNameLst>
                                          <p:attrName>style.visibility</p:attrName>
                                        </p:attrNameLst>
                                      </p:cBhvr>
                                      <p:to>
                                        <p:strVal val="visible"/>
                                      </p:to>
                                    </p:set>
                                    <p:anim calcmode="lin" valueType="num">
                                      <p:cBhvr additive="base">
                                        <p:cTn id="238" dur="4000" fill="hold"/>
                                        <p:tgtEl>
                                          <p:spTgt spid="48"/>
                                        </p:tgtEl>
                                        <p:attrNameLst>
                                          <p:attrName>ppt_x</p:attrName>
                                        </p:attrNameLst>
                                      </p:cBhvr>
                                      <p:tavLst>
                                        <p:tav tm="0">
                                          <p:val>
                                            <p:strVal val="0-#ppt_w/2"/>
                                          </p:val>
                                        </p:tav>
                                        <p:tav tm="100000">
                                          <p:val>
                                            <p:strVal val="#ppt_x"/>
                                          </p:val>
                                        </p:tav>
                                      </p:tavLst>
                                    </p:anim>
                                    <p:anim calcmode="lin" valueType="num">
                                      <p:cBhvr additive="base">
                                        <p:cTn id="239" dur="4000" fill="hold"/>
                                        <p:tgtEl>
                                          <p:spTgt spid="48"/>
                                        </p:tgtEl>
                                        <p:attrNameLst>
                                          <p:attrName>ppt_y</p:attrName>
                                        </p:attrNameLst>
                                      </p:cBhvr>
                                      <p:tavLst>
                                        <p:tav tm="0">
                                          <p:val>
                                            <p:strVal val="#ppt_y"/>
                                          </p:val>
                                        </p:tav>
                                        <p:tav tm="100000">
                                          <p:val>
                                            <p:strVal val="#ppt_y"/>
                                          </p:val>
                                        </p:tav>
                                      </p:tavLst>
                                    </p:anim>
                                  </p:childTnLst>
                                </p:cTn>
                              </p:par>
                              <p:par>
                                <p:cTn id="240" presetID="5" presetClass="entr" presetSubtype="5" fill="hold" grpId="1" nodeType="withEffect">
                                  <p:stCondLst>
                                    <p:cond delay="0"/>
                                  </p:stCondLst>
                                  <p:childTnLst>
                                    <p:set>
                                      <p:cBhvr>
                                        <p:cTn id="241" dur="1" fill="hold">
                                          <p:stCondLst>
                                            <p:cond delay="0"/>
                                          </p:stCondLst>
                                        </p:cTn>
                                        <p:tgtEl>
                                          <p:spTgt spid="48"/>
                                        </p:tgtEl>
                                        <p:attrNameLst>
                                          <p:attrName>style.visibility</p:attrName>
                                        </p:attrNameLst>
                                      </p:cBhvr>
                                      <p:to>
                                        <p:strVal val="visible"/>
                                      </p:to>
                                    </p:set>
                                    <p:animEffect transition="in" filter="checkerboard(down)">
                                      <p:cBhvr>
                                        <p:cTn id="242" dur="4000"/>
                                        <p:tgtEl>
                                          <p:spTgt spid="48"/>
                                        </p:tgtEl>
                                      </p:cBhvr>
                                    </p:animEffect>
                                  </p:childTnLst>
                                </p:cTn>
                              </p:par>
                              <p:par>
                                <p:cTn id="243" presetID="19" presetClass="entr" presetSubtype="10" fill="hold" grpId="2" nodeType="withEffect">
                                  <p:stCondLst>
                                    <p:cond delay="0"/>
                                  </p:stCondLst>
                                  <p:childTnLst>
                                    <p:set>
                                      <p:cBhvr>
                                        <p:cTn id="244" dur="1" fill="hold">
                                          <p:stCondLst>
                                            <p:cond delay="0"/>
                                          </p:stCondLst>
                                        </p:cTn>
                                        <p:tgtEl>
                                          <p:spTgt spid="48"/>
                                        </p:tgtEl>
                                        <p:attrNameLst>
                                          <p:attrName>style.visibility</p:attrName>
                                        </p:attrNameLst>
                                      </p:cBhvr>
                                      <p:to>
                                        <p:strVal val="visible"/>
                                      </p:to>
                                    </p:set>
                                    <p:anim calcmode="lin" valueType="num">
                                      <p:cBhvr>
                                        <p:cTn id="245" dur="4000" fill="hold"/>
                                        <p:tgtEl>
                                          <p:spTgt spid="48"/>
                                        </p:tgtEl>
                                        <p:attrNameLst>
                                          <p:attrName>ppt_w</p:attrName>
                                        </p:attrNameLst>
                                      </p:cBhvr>
                                      <p:tavLst>
                                        <p:tav tm="0" fmla="#ppt_w*sin(2.5*pi*$)">
                                          <p:val>
                                            <p:fltVal val="0"/>
                                          </p:val>
                                        </p:tav>
                                        <p:tav tm="100000">
                                          <p:val>
                                            <p:fltVal val="1"/>
                                          </p:val>
                                        </p:tav>
                                      </p:tavLst>
                                    </p:anim>
                                    <p:anim calcmode="lin" valueType="num">
                                      <p:cBhvr>
                                        <p:cTn id="246" dur="4000" fill="hold"/>
                                        <p:tgtEl>
                                          <p:spTgt spid="48"/>
                                        </p:tgtEl>
                                        <p:attrNameLst>
                                          <p:attrName>ppt_h</p:attrName>
                                        </p:attrNameLst>
                                      </p:cBhvr>
                                      <p:tavLst>
                                        <p:tav tm="0">
                                          <p:val>
                                            <p:strVal val="#ppt_h"/>
                                          </p:val>
                                        </p:tav>
                                        <p:tav tm="100000">
                                          <p:val>
                                            <p:strVal val="#ppt_h"/>
                                          </p:val>
                                        </p:tav>
                                      </p:tavLst>
                                    </p:anim>
                                  </p:childTnLst>
                                </p:cTn>
                              </p:par>
                              <p:par>
                                <p:cTn id="247" presetID="2" presetClass="entr" presetSubtype="8" fill="hold" grpId="0" nodeType="withEffect">
                                  <p:stCondLst>
                                    <p:cond delay="0"/>
                                  </p:stCondLst>
                                  <p:childTnLst>
                                    <p:set>
                                      <p:cBhvr>
                                        <p:cTn id="248" dur="1" fill="hold">
                                          <p:stCondLst>
                                            <p:cond delay="0"/>
                                          </p:stCondLst>
                                        </p:cTn>
                                        <p:tgtEl>
                                          <p:spTgt spid="51"/>
                                        </p:tgtEl>
                                        <p:attrNameLst>
                                          <p:attrName>style.visibility</p:attrName>
                                        </p:attrNameLst>
                                      </p:cBhvr>
                                      <p:to>
                                        <p:strVal val="visible"/>
                                      </p:to>
                                    </p:set>
                                    <p:anim calcmode="lin" valueType="num">
                                      <p:cBhvr additive="base">
                                        <p:cTn id="249" dur="4000" fill="hold"/>
                                        <p:tgtEl>
                                          <p:spTgt spid="51"/>
                                        </p:tgtEl>
                                        <p:attrNameLst>
                                          <p:attrName>ppt_x</p:attrName>
                                        </p:attrNameLst>
                                      </p:cBhvr>
                                      <p:tavLst>
                                        <p:tav tm="0">
                                          <p:val>
                                            <p:strVal val="0-#ppt_w/2"/>
                                          </p:val>
                                        </p:tav>
                                        <p:tav tm="100000">
                                          <p:val>
                                            <p:strVal val="#ppt_x"/>
                                          </p:val>
                                        </p:tav>
                                      </p:tavLst>
                                    </p:anim>
                                    <p:anim calcmode="lin" valueType="num">
                                      <p:cBhvr additive="base">
                                        <p:cTn id="250" dur="4000" fill="hold"/>
                                        <p:tgtEl>
                                          <p:spTgt spid="51"/>
                                        </p:tgtEl>
                                        <p:attrNameLst>
                                          <p:attrName>ppt_y</p:attrName>
                                        </p:attrNameLst>
                                      </p:cBhvr>
                                      <p:tavLst>
                                        <p:tav tm="0">
                                          <p:val>
                                            <p:strVal val="#ppt_y"/>
                                          </p:val>
                                        </p:tav>
                                        <p:tav tm="100000">
                                          <p:val>
                                            <p:strVal val="#ppt_y"/>
                                          </p:val>
                                        </p:tav>
                                      </p:tavLst>
                                    </p:anim>
                                  </p:childTnLst>
                                </p:cTn>
                              </p:par>
                              <p:par>
                                <p:cTn id="251" presetID="5" presetClass="entr" presetSubtype="5" fill="hold" grpId="1" nodeType="withEffect">
                                  <p:stCondLst>
                                    <p:cond delay="0"/>
                                  </p:stCondLst>
                                  <p:childTnLst>
                                    <p:set>
                                      <p:cBhvr>
                                        <p:cTn id="252" dur="1" fill="hold">
                                          <p:stCondLst>
                                            <p:cond delay="0"/>
                                          </p:stCondLst>
                                        </p:cTn>
                                        <p:tgtEl>
                                          <p:spTgt spid="51"/>
                                        </p:tgtEl>
                                        <p:attrNameLst>
                                          <p:attrName>style.visibility</p:attrName>
                                        </p:attrNameLst>
                                      </p:cBhvr>
                                      <p:to>
                                        <p:strVal val="visible"/>
                                      </p:to>
                                    </p:set>
                                    <p:animEffect transition="in" filter="checkerboard(down)">
                                      <p:cBhvr>
                                        <p:cTn id="253" dur="4000"/>
                                        <p:tgtEl>
                                          <p:spTgt spid="51"/>
                                        </p:tgtEl>
                                      </p:cBhvr>
                                    </p:animEffect>
                                  </p:childTnLst>
                                </p:cTn>
                              </p:par>
                              <p:par>
                                <p:cTn id="254" presetID="19" presetClass="entr" presetSubtype="10" fill="hold" grpId="2" nodeType="withEffect">
                                  <p:stCondLst>
                                    <p:cond delay="0"/>
                                  </p:stCondLst>
                                  <p:childTnLst>
                                    <p:set>
                                      <p:cBhvr>
                                        <p:cTn id="255" dur="1" fill="hold">
                                          <p:stCondLst>
                                            <p:cond delay="0"/>
                                          </p:stCondLst>
                                        </p:cTn>
                                        <p:tgtEl>
                                          <p:spTgt spid="51"/>
                                        </p:tgtEl>
                                        <p:attrNameLst>
                                          <p:attrName>style.visibility</p:attrName>
                                        </p:attrNameLst>
                                      </p:cBhvr>
                                      <p:to>
                                        <p:strVal val="visible"/>
                                      </p:to>
                                    </p:set>
                                    <p:anim calcmode="lin" valueType="num">
                                      <p:cBhvr>
                                        <p:cTn id="256" dur="4000" fill="hold"/>
                                        <p:tgtEl>
                                          <p:spTgt spid="51"/>
                                        </p:tgtEl>
                                        <p:attrNameLst>
                                          <p:attrName>ppt_w</p:attrName>
                                        </p:attrNameLst>
                                      </p:cBhvr>
                                      <p:tavLst>
                                        <p:tav tm="0" fmla="#ppt_w*sin(2.5*pi*$)">
                                          <p:val>
                                            <p:fltVal val="0"/>
                                          </p:val>
                                        </p:tav>
                                        <p:tav tm="100000">
                                          <p:val>
                                            <p:fltVal val="1"/>
                                          </p:val>
                                        </p:tav>
                                      </p:tavLst>
                                    </p:anim>
                                    <p:anim calcmode="lin" valueType="num">
                                      <p:cBhvr>
                                        <p:cTn id="257" dur="4000" fill="hold"/>
                                        <p:tgtEl>
                                          <p:spTgt spid="51"/>
                                        </p:tgtEl>
                                        <p:attrNameLst>
                                          <p:attrName>ppt_h</p:attrName>
                                        </p:attrNameLst>
                                      </p:cBhvr>
                                      <p:tavLst>
                                        <p:tav tm="0">
                                          <p:val>
                                            <p:strVal val="#ppt_h"/>
                                          </p:val>
                                        </p:tav>
                                        <p:tav tm="100000">
                                          <p:val>
                                            <p:strVal val="#ppt_h"/>
                                          </p:val>
                                        </p:tav>
                                      </p:tavLst>
                                    </p:anim>
                                  </p:childTnLst>
                                </p:cTn>
                              </p:par>
                              <p:par>
                                <p:cTn id="258" presetID="2" presetClass="entr" presetSubtype="8" fill="hold" grpId="0" nodeType="withEffect">
                                  <p:stCondLst>
                                    <p:cond delay="0"/>
                                  </p:stCondLst>
                                  <p:childTnLst>
                                    <p:set>
                                      <p:cBhvr>
                                        <p:cTn id="259" dur="1" fill="hold">
                                          <p:stCondLst>
                                            <p:cond delay="0"/>
                                          </p:stCondLst>
                                        </p:cTn>
                                        <p:tgtEl>
                                          <p:spTgt spid="53"/>
                                        </p:tgtEl>
                                        <p:attrNameLst>
                                          <p:attrName>style.visibility</p:attrName>
                                        </p:attrNameLst>
                                      </p:cBhvr>
                                      <p:to>
                                        <p:strVal val="visible"/>
                                      </p:to>
                                    </p:set>
                                    <p:anim calcmode="lin" valueType="num">
                                      <p:cBhvr additive="base">
                                        <p:cTn id="260" dur="4000" fill="hold"/>
                                        <p:tgtEl>
                                          <p:spTgt spid="53"/>
                                        </p:tgtEl>
                                        <p:attrNameLst>
                                          <p:attrName>ppt_x</p:attrName>
                                        </p:attrNameLst>
                                      </p:cBhvr>
                                      <p:tavLst>
                                        <p:tav tm="0">
                                          <p:val>
                                            <p:strVal val="0-#ppt_w/2"/>
                                          </p:val>
                                        </p:tav>
                                        <p:tav tm="100000">
                                          <p:val>
                                            <p:strVal val="#ppt_x"/>
                                          </p:val>
                                        </p:tav>
                                      </p:tavLst>
                                    </p:anim>
                                    <p:anim calcmode="lin" valueType="num">
                                      <p:cBhvr additive="base">
                                        <p:cTn id="261" dur="4000" fill="hold"/>
                                        <p:tgtEl>
                                          <p:spTgt spid="53"/>
                                        </p:tgtEl>
                                        <p:attrNameLst>
                                          <p:attrName>ppt_y</p:attrName>
                                        </p:attrNameLst>
                                      </p:cBhvr>
                                      <p:tavLst>
                                        <p:tav tm="0">
                                          <p:val>
                                            <p:strVal val="#ppt_y"/>
                                          </p:val>
                                        </p:tav>
                                        <p:tav tm="100000">
                                          <p:val>
                                            <p:strVal val="#ppt_y"/>
                                          </p:val>
                                        </p:tav>
                                      </p:tavLst>
                                    </p:anim>
                                  </p:childTnLst>
                                </p:cTn>
                              </p:par>
                              <p:par>
                                <p:cTn id="262" presetID="5" presetClass="entr" presetSubtype="5" fill="hold" grpId="1" nodeType="withEffect">
                                  <p:stCondLst>
                                    <p:cond delay="0"/>
                                  </p:stCondLst>
                                  <p:childTnLst>
                                    <p:set>
                                      <p:cBhvr>
                                        <p:cTn id="263" dur="1" fill="hold">
                                          <p:stCondLst>
                                            <p:cond delay="0"/>
                                          </p:stCondLst>
                                        </p:cTn>
                                        <p:tgtEl>
                                          <p:spTgt spid="53"/>
                                        </p:tgtEl>
                                        <p:attrNameLst>
                                          <p:attrName>style.visibility</p:attrName>
                                        </p:attrNameLst>
                                      </p:cBhvr>
                                      <p:to>
                                        <p:strVal val="visible"/>
                                      </p:to>
                                    </p:set>
                                    <p:animEffect transition="in" filter="checkerboard(down)">
                                      <p:cBhvr>
                                        <p:cTn id="264" dur="4000"/>
                                        <p:tgtEl>
                                          <p:spTgt spid="53"/>
                                        </p:tgtEl>
                                      </p:cBhvr>
                                    </p:animEffect>
                                  </p:childTnLst>
                                </p:cTn>
                              </p:par>
                              <p:par>
                                <p:cTn id="265" presetID="19" presetClass="entr" presetSubtype="10" fill="hold" grpId="2" nodeType="withEffect">
                                  <p:stCondLst>
                                    <p:cond delay="0"/>
                                  </p:stCondLst>
                                  <p:childTnLst>
                                    <p:set>
                                      <p:cBhvr>
                                        <p:cTn id="266" dur="1" fill="hold">
                                          <p:stCondLst>
                                            <p:cond delay="0"/>
                                          </p:stCondLst>
                                        </p:cTn>
                                        <p:tgtEl>
                                          <p:spTgt spid="53"/>
                                        </p:tgtEl>
                                        <p:attrNameLst>
                                          <p:attrName>style.visibility</p:attrName>
                                        </p:attrNameLst>
                                      </p:cBhvr>
                                      <p:to>
                                        <p:strVal val="visible"/>
                                      </p:to>
                                    </p:set>
                                    <p:anim calcmode="lin" valueType="num">
                                      <p:cBhvr>
                                        <p:cTn id="267" dur="4000" fill="hold"/>
                                        <p:tgtEl>
                                          <p:spTgt spid="53"/>
                                        </p:tgtEl>
                                        <p:attrNameLst>
                                          <p:attrName>ppt_w</p:attrName>
                                        </p:attrNameLst>
                                      </p:cBhvr>
                                      <p:tavLst>
                                        <p:tav tm="0" fmla="#ppt_w*sin(2.5*pi*$)">
                                          <p:val>
                                            <p:fltVal val="0"/>
                                          </p:val>
                                        </p:tav>
                                        <p:tav tm="100000">
                                          <p:val>
                                            <p:fltVal val="1"/>
                                          </p:val>
                                        </p:tav>
                                      </p:tavLst>
                                    </p:anim>
                                    <p:anim calcmode="lin" valueType="num">
                                      <p:cBhvr>
                                        <p:cTn id="268" dur="4000" fill="hold"/>
                                        <p:tgtEl>
                                          <p:spTgt spid="53"/>
                                        </p:tgtEl>
                                        <p:attrNameLst>
                                          <p:attrName>ppt_h</p:attrName>
                                        </p:attrNameLst>
                                      </p:cBhvr>
                                      <p:tavLst>
                                        <p:tav tm="0">
                                          <p:val>
                                            <p:strVal val="#ppt_h"/>
                                          </p:val>
                                        </p:tav>
                                        <p:tav tm="100000">
                                          <p:val>
                                            <p:strVal val="#ppt_h"/>
                                          </p:val>
                                        </p:tav>
                                      </p:tavLst>
                                    </p:anim>
                                  </p:childTnLst>
                                </p:cTn>
                              </p:par>
                              <p:par>
                                <p:cTn id="269" presetID="2" presetClass="entr" presetSubtype="2" fill="hold" grpId="0" nodeType="withEffect">
                                  <p:stCondLst>
                                    <p:cond delay="0"/>
                                  </p:stCondLst>
                                  <p:childTnLst>
                                    <p:set>
                                      <p:cBhvr>
                                        <p:cTn id="270" dur="1" fill="hold">
                                          <p:stCondLst>
                                            <p:cond delay="0"/>
                                          </p:stCondLst>
                                        </p:cTn>
                                        <p:tgtEl>
                                          <p:spTgt spid="41"/>
                                        </p:tgtEl>
                                        <p:attrNameLst>
                                          <p:attrName>style.visibility</p:attrName>
                                        </p:attrNameLst>
                                      </p:cBhvr>
                                      <p:to>
                                        <p:strVal val="visible"/>
                                      </p:to>
                                    </p:set>
                                    <p:anim calcmode="lin" valueType="num">
                                      <p:cBhvr additive="base">
                                        <p:cTn id="271" dur="4000" fill="hold"/>
                                        <p:tgtEl>
                                          <p:spTgt spid="41"/>
                                        </p:tgtEl>
                                        <p:attrNameLst>
                                          <p:attrName>ppt_x</p:attrName>
                                        </p:attrNameLst>
                                      </p:cBhvr>
                                      <p:tavLst>
                                        <p:tav tm="0">
                                          <p:val>
                                            <p:strVal val="1+#ppt_w/2"/>
                                          </p:val>
                                        </p:tav>
                                        <p:tav tm="100000">
                                          <p:val>
                                            <p:strVal val="#ppt_x"/>
                                          </p:val>
                                        </p:tav>
                                      </p:tavLst>
                                    </p:anim>
                                    <p:anim calcmode="lin" valueType="num">
                                      <p:cBhvr additive="base">
                                        <p:cTn id="272" dur="4000" fill="hold"/>
                                        <p:tgtEl>
                                          <p:spTgt spid="41"/>
                                        </p:tgtEl>
                                        <p:attrNameLst>
                                          <p:attrName>ppt_y</p:attrName>
                                        </p:attrNameLst>
                                      </p:cBhvr>
                                      <p:tavLst>
                                        <p:tav tm="0">
                                          <p:val>
                                            <p:strVal val="#ppt_y"/>
                                          </p:val>
                                        </p:tav>
                                        <p:tav tm="100000">
                                          <p:val>
                                            <p:strVal val="#ppt_y"/>
                                          </p:val>
                                        </p:tav>
                                      </p:tavLst>
                                    </p:anim>
                                  </p:childTnLst>
                                </p:cTn>
                              </p:par>
                              <p:par>
                                <p:cTn id="273" presetID="5" presetClass="entr" presetSubtype="5" fill="hold" grpId="1" nodeType="withEffect">
                                  <p:stCondLst>
                                    <p:cond delay="0"/>
                                  </p:stCondLst>
                                  <p:childTnLst>
                                    <p:set>
                                      <p:cBhvr>
                                        <p:cTn id="274" dur="1" fill="hold">
                                          <p:stCondLst>
                                            <p:cond delay="0"/>
                                          </p:stCondLst>
                                        </p:cTn>
                                        <p:tgtEl>
                                          <p:spTgt spid="41"/>
                                        </p:tgtEl>
                                        <p:attrNameLst>
                                          <p:attrName>style.visibility</p:attrName>
                                        </p:attrNameLst>
                                      </p:cBhvr>
                                      <p:to>
                                        <p:strVal val="visible"/>
                                      </p:to>
                                    </p:set>
                                    <p:animEffect transition="in" filter="checkerboard(down)">
                                      <p:cBhvr>
                                        <p:cTn id="275" dur="4000"/>
                                        <p:tgtEl>
                                          <p:spTgt spid="41"/>
                                        </p:tgtEl>
                                      </p:cBhvr>
                                    </p:animEffect>
                                  </p:childTnLst>
                                </p:cTn>
                              </p:par>
                              <p:par>
                                <p:cTn id="276" presetID="19" presetClass="entr" presetSubtype="5" fill="hold" grpId="2" nodeType="withEffect">
                                  <p:stCondLst>
                                    <p:cond delay="0"/>
                                  </p:stCondLst>
                                  <p:childTnLst>
                                    <p:set>
                                      <p:cBhvr>
                                        <p:cTn id="277" dur="1" fill="hold">
                                          <p:stCondLst>
                                            <p:cond delay="0"/>
                                          </p:stCondLst>
                                        </p:cTn>
                                        <p:tgtEl>
                                          <p:spTgt spid="41"/>
                                        </p:tgtEl>
                                        <p:attrNameLst>
                                          <p:attrName>style.visibility</p:attrName>
                                        </p:attrNameLst>
                                      </p:cBhvr>
                                      <p:to>
                                        <p:strVal val="visible"/>
                                      </p:to>
                                    </p:set>
                                    <p:anim calcmode="lin" valueType="num">
                                      <p:cBhvr>
                                        <p:cTn id="278" dur="4000" fill="hold"/>
                                        <p:tgtEl>
                                          <p:spTgt spid="41"/>
                                        </p:tgtEl>
                                        <p:attrNameLst>
                                          <p:attrName>ppt_w</p:attrName>
                                        </p:attrNameLst>
                                      </p:cBhvr>
                                      <p:tavLst>
                                        <p:tav tm="0">
                                          <p:val>
                                            <p:strVal val="#ppt_w"/>
                                          </p:val>
                                        </p:tav>
                                        <p:tav tm="100000">
                                          <p:val>
                                            <p:strVal val="#ppt_w"/>
                                          </p:val>
                                        </p:tav>
                                      </p:tavLst>
                                    </p:anim>
                                    <p:anim calcmode="lin" valueType="num">
                                      <p:cBhvr>
                                        <p:cTn id="279" dur="4000" fill="hold"/>
                                        <p:tgtEl>
                                          <p:spTgt spid="41"/>
                                        </p:tgtEl>
                                        <p:attrNameLst>
                                          <p:attrName>ppt_h</p:attrName>
                                        </p:attrNameLst>
                                      </p:cBhvr>
                                      <p:tavLst>
                                        <p:tav tm="0" fmla="#ppt_h*sin(2.5*pi*$)">
                                          <p:val>
                                            <p:fltVal val="0"/>
                                          </p:val>
                                        </p:tav>
                                        <p:tav tm="100000">
                                          <p:val>
                                            <p:fltVal val="1"/>
                                          </p:val>
                                        </p:tav>
                                      </p:tavLst>
                                    </p:anim>
                                  </p:childTnLst>
                                </p:cTn>
                              </p:par>
                              <p:par>
                                <p:cTn id="280" presetID="2" presetClass="entr" presetSubtype="2" fill="hold" grpId="0" nodeType="withEffect">
                                  <p:stCondLst>
                                    <p:cond delay="0"/>
                                  </p:stCondLst>
                                  <p:childTnLst>
                                    <p:set>
                                      <p:cBhvr>
                                        <p:cTn id="281" dur="1" fill="hold">
                                          <p:stCondLst>
                                            <p:cond delay="0"/>
                                          </p:stCondLst>
                                        </p:cTn>
                                        <p:tgtEl>
                                          <p:spTgt spid="46"/>
                                        </p:tgtEl>
                                        <p:attrNameLst>
                                          <p:attrName>style.visibility</p:attrName>
                                        </p:attrNameLst>
                                      </p:cBhvr>
                                      <p:to>
                                        <p:strVal val="visible"/>
                                      </p:to>
                                    </p:set>
                                    <p:anim calcmode="lin" valueType="num">
                                      <p:cBhvr additive="base">
                                        <p:cTn id="282" dur="4000" fill="hold"/>
                                        <p:tgtEl>
                                          <p:spTgt spid="46"/>
                                        </p:tgtEl>
                                        <p:attrNameLst>
                                          <p:attrName>ppt_x</p:attrName>
                                        </p:attrNameLst>
                                      </p:cBhvr>
                                      <p:tavLst>
                                        <p:tav tm="0">
                                          <p:val>
                                            <p:strVal val="1+#ppt_w/2"/>
                                          </p:val>
                                        </p:tav>
                                        <p:tav tm="100000">
                                          <p:val>
                                            <p:strVal val="#ppt_x"/>
                                          </p:val>
                                        </p:tav>
                                      </p:tavLst>
                                    </p:anim>
                                    <p:anim calcmode="lin" valueType="num">
                                      <p:cBhvr additive="base">
                                        <p:cTn id="283" dur="4000" fill="hold"/>
                                        <p:tgtEl>
                                          <p:spTgt spid="46"/>
                                        </p:tgtEl>
                                        <p:attrNameLst>
                                          <p:attrName>ppt_y</p:attrName>
                                        </p:attrNameLst>
                                      </p:cBhvr>
                                      <p:tavLst>
                                        <p:tav tm="0">
                                          <p:val>
                                            <p:strVal val="#ppt_y"/>
                                          </p:val>
                                        </p:tav>
                                        <p:tav tm="100000">
                                          <p:val>
                                            <p:strVal val="#ppt_y"/>
                                          </p:val>
                                        </p:tav>
                                      </p:tavLst>
                                    </p:anim>
                                  </p:childTnLst>
                                </p:cTn>
                              </p:par>
                              <p:par>
                                <p:cTn id="284" presetID="5" presetClass="entr" presetSubtype="5" fill="hold" grpId="1" nodeType="withEffect">
                                  <p:stCondLst>
                                    <p:cond delay="0"/>
                                  </p:stCondLst>
                                  <p:childTnLst>
                                    <p:set>
                                      <p:cBhvr>
                                        <p:cTn id="285" dur="1" fill="hold">
                                          <p:stCondLst>
                                            <p:cond delay="0"/>
                                          </p:stCondLst>
                                        </p:cTn>
                                        <p:tgtEl>
                                          <p:spTgt spid="46"/>
                                        </p:tgtEl>
                                        <p:attrNameLst>
                                          <p:attrName>style.visibility</p:attrName>
                                        </p:attrNameLst>
                                      </p:cBhvr>
                                      <p:to>
                                        <p:strVal val="visible"/>
                                      </p:to>
                                    </p:set>
                                    <p:animEffect transition="in" filter="checkerboard(down)">
                                      <p:cBhvr>
                                        <p:cTn id="286" dur="4000"/>
                                        <p:tgtEl>
                                          <p:spTgt spid="46"/>
                                        </p:tgtEl>
                                      </p:cBhvr>
                                    </p:animEffect>
                                  </p:childTnLst>
                                </p:cTn>
                              </p:par>
                              <p:par>
                                <p:cTn id="287" presetID="19" presetClass="entr" presetSubtype="5" fill="hold" grpId="2" nodeType="withEffect">
                                  <p:stCondLst>
                                    <p:cond delay="0"/>
                                  </p:stCondLst>
                                  <p:childTnLst>
                                    <p:set>
                                      <p:cBhvr>
                                        <p:cTn id="288" dur="1" fill="hold">
                                          <p:stCondLst>
                                            <p:cond delay="0"/>
                                          </p:stCondLst>
                                        </p:cTn>
                                        <p:tgtEl>
                                          <p:spTgt spid="46"/>
                                        </p:tgtEl>
                                        <p:attrNameLst>
                                          <p:attrName>style.visibility</p:attrName>
                                        </p:attrNameLst>
                                      </p:cBhvr>
                                      <p:to>
                                        <p:strVal val="visible"/>
                                      </p:to>
                                    </p:set>
                                    <p:anim calcmode="lin" valueType="num">
                                      <p:cBhvr>
                                        <p:cTn id="289" dur="4000" fill="hold"/>
                                        <p:tgtEl>
                                          <p:spTgt spid="46"/>
                                        </p:tgtEl>
                                        <p:attrNameLst>
                                          <p:attrName>ppt_w</p:attrName>
                                        </p:attrNameLst>
                                      </p:cBhvr>
                                      <p:tavLst>
                                        <p:tav tm="0">
                                          <p:val>
                                            <p:strVal val="#ppt_w"/>
                                          </p:val>
                                        </p:tav>
                                        <p:tav tm="100000">
                                          <p:val>
                                            <p:strVal val="#ppt_w"/>
                                          </p:val>
                                        </p:tav>
                                      </p:tavLst>
                                    </p:anim>
                                    <p:anim calcmode="lin" valueType="num">
                                      <p:cBhvr>
                                        <p:cTn id="290" dur="4000" fill="hold"/>
                                        <p:tgtEl>
                                          <p:spTgt spid="46"/>
                                        </p:tgtEl>
                                        <p:attrNameLst>
                                          <p:attrName>ppt_h</p:attrName>
                                        </p:attrNameLst>
                                      </p:cBhvr>
                                      <p:tavLst>
                                        <p:tav tm="0" fmla="#ppt_h*sin(2.5*pi*$)">
                                          <p:val>
                                            <p:fltVal val="0"/>
                                          </p:val>
                                        </p:tav>
                                        <p:tav tm="100000">
                                          <p:val>
                                            <p:fltVal val="1"/>
                                          </p:val>
                                        </p:tav>
                                      </p:tavLst>
                                    </p:anim>
                                  </p:childTnLst>
                                </p:cTn>
                              </p:par>
                              <p:par>
                                <p:cTn id="291" presetID="2" presetClass="entr" presetSubtype="2" fill="hold" grpId="0" nodeType="withEffect">
                                  <p:stCondLst>
                                    <p:cond delay="0"/>
                                  </p:stCondLst>
                                  <p:childTnLst>
                                    <p:set>
                                      <p:cBhvr>
                                        <p:cTn id="292" dur="1" fill="hold">
                                          <p:stCondLst>
                                            <p:cond delay="0"/>
                                          </p:stCondLst>
                                        </p:cTn>
                                        <p:tgtEl>
                                          <p:spTgt spid="54"/>
                                        </p:tgtEl>
                                        <p:attrNameLst>
                                          <p:attrName>style.visibility</p:attrName>
                                        </p:attrNameLst>
                                      </p:cBhvr>
                                      <p:to>
                                        <p:strVal val="visible"/>
                                      </p:to>
                                    </p:set>
                                    <p:anim calcmode="lin" valueType="num">
                                      <p:cBhvr additive="base">
                                        <p:cTn id="293" dur="4000" fill="hold"/>
                                        <p:tgtEl>
                                          <p:spTgt spid="54"/>
                                        </p:tgtEl>
                                        <p:attrNameLst>
                                          <p:attrName>ppt_x</p:attrName>
                                        </p:attrNameLst>
                                      </p:cBhvr>
                                      <p:tavLst>
                                        <p:tav tm="0">
                                          <p:val>
                                            <p:strVal val="1+#ppt_w/2"/>
                                          </p:val>
                                        </p:tav>
                                        <p:tav tm="100000">
                                          <p:val>
                                            <p:strVal val="#ppt_x"/>
                                          </p:val>
                                        </p:tav>
                                      </p:tavLst>
                                    </p:anim>
                                    <p:anim calcmode="lin" valueType="num">
                                      <p:cBhvr additive="base">
                                        <p:cTn id="294" dur="4000" fill="hold"/>
                                        <p:tgtEl>
                                          <p:spTgt spid="54"/>
                                        </p:tgtEl>
                                        <p:attrNameLst>
                                          <p:attrName>ppt_y</p:attrName>
                                        </p:attrNameLst>
                                      </p:cBhvr>
                                      <p:tavLst>
                                        <p:tav tm="0">
                                          <p:val>
                                            <p:strVal val="#ppt_y"/>
                                          </p:val>
                                        </p:tav>
                                        <p:tav tm="100000">
                                          <p:val>
                                            <p:strVal val="#ppt_y"/>
                                          </p:val>
                                        </p:tav>
                                      </p:tavLst>
                                    </p:anim>
                                  </p:childTnLst>
                                </p:cTn>
                              </p:par>
                              <p:par>
                                <p:cTn id="295" presetID="5" presetClass="entr" presetSubtype="5" fill="hold" grpId="1" nodeType="withEffect">
                                  <p:stCondLst>
                                    <p:cond delay="0"/>
                                  </p:stCondLst>
                                  <p:childTnLst>
                                    <p:set>
                                      <p:cBhvr>
                                        <p:cTn id="296" dur="1" fill="hold">
                                          <p:stCondLst>
                                            <p:cond delay="0"/>
                                          </p:stCondLst>
                                        </p:cTn>
                                        <p:tgtEl>
                                          <p:spTgt spid="54"/>
                                        </p:tgtEl>
                                        <p:attrNameLst>
                                          <p:attrName>style.visibility</p:attrName>
                                        </p:attrNameLst>
                                      </p:cBhvr>
                                      <p:to>
                                        <p:strVal val="visible"/>
                                      </p:to>
                                    </p:set>
                                    <p:animEffect transition="in" filter="checkerboard(down)">
                                      <p:cBhvr>
                                        <p:cTn id="297" dur="4000"/>
                                        <p:tgtEl>
                                          <p:spTgt spid="54"/>
                                        </p:tgtEl>
                                      </p:cBhvr>
                                    </p:animEffect>
                                  </p:childTnLst>
                                </p:cTn>
                              </p:par>
                              <p:par>
                                <p:cTn id="298" presetID="19" presetClass="entr" presetSubtype="5" fill="hold" grpId="2" nodeType="withEffect">
                                  <p:stCondLst>
                                    <p:cond delay="0"/>
                                  </p:stCondLst>
                                  <p:childTnLst>
                                    <p:set>
                                      <p:cBhvr>
                                        <p:cTn id="299" dur="1" fill="hold">
                                          <p:stCondLst>
                                            <p:cond delay="0"/>
                                          </p:stCondLst>
                                        </p:cTn>
                                        <p:tgtEl>
                                          <p:spTgt spid="54"/>
                                        </p:tgtEl>
                                        <p:attrNameLst>
                                          <p:attrName>style.visibility</p:attrName>
                                        </p:attrNameLst>
                                      </p:cBhvr>
                                      <p:to>
                                        <p:strVal val="visible"/>
                                      </p:to>
                                    </p:set>
                                    <p:anim calcmode="lin" valueType="num">
                                      <p:cBhvr>
                                        <p:cTn id="300" dur="4000" fill="hold"/>
                                        <p:tgtEl>
                                          <p:spTgt spid="54"/>
                                        </p:tgtEl>
                                        <p:attrNameLst>
                                          <p:attrName>ppt_w</p:attrName>
                                        </p:attrNameLst>
                                      </p:cBhvr>
                                      <p:tavLst>
                                        <p:tav tm="0">
                                          <p:val>
                                            <p:strVal val="#ppt_w"/>
                                          </p:val>
                                        </p:tav>
                                        <p:tav tm="100000">
                                          <p:val>
                                            <p:strVal val="#ppt_w"/>
                                          </p:val>
                                        </p:tav>
                                      </p:tavLst>
                                    </p:anim>
                                    <p:anim calcmode="lin" valueType="num">
                                      <p:cBhvr>
                                        <p:cTn id="301" dur="4000" fill="hold"/>
                                        <p:tgtEl>
                                          <p:spTgt spid="54"/>
                                        </p:tgtEl>
                                        <p:attrNameLst>
                                          <p:attrName>ppt_h</p:attrName>
                                        </p:attrNameLst>
                                      </p:cBhvr>
                                      <p:tavLst>
                                        <p:tav tm="0" fmla="#ppt_h*sin(2.5*pi*$)">
                                          <p:val>
                                            <p:fltVal val="0"/>
                                          </p:val>
                                        </p:tav>
                                        <p:tav tm="100000">
                                          <p:val>
                                            <p:fltVal val="1"/>
                                          </p:val>
                                        </p:tav>
                                      </p:tavLst>
                                    </p:anim>
                                  </p:childTnLst>
                                </p:cTn>
                              </p:par>
                              <p:par>
                                <p:cTn id="302" presetID="2" presetClass="entr" presetSubtype="2" fill="hold" grpId="0" nodeType="withEffect">
                                  <p:stCondLst>
                                    <p:cond delay="0"/>
                                  </p:stCondLst>
                                  <p:childTnLst>
                                    <p:set>
                                      <p:cBhvr>
                                        <p:cTn id="303" dur="1" fill="hold">
                                          <p:stCondLst>
                                            <p:cond delay="0"/>
                                          </p:stCondLst>
                                        </p:cTn>
                                        <p:tgtEl>
                                          <p:spTgt spid="62"/>
                                        </p:tgtEl>
                                        <p:attrNameLst>
                                          <p:attrName>style.visibility</p:attrName>
                                        </p:attrNameLst>
                                      </p:cBhvr>
                                      <p:to>
                                        <p:strVal val="visible"/>
                                      </p:to>
                                    </p:set>
                                    <p:anim calcmode="lin" valueType="num">
                                      <p:cBhvr additive="base">
                                        <p:cTn id="304" dur="4000" fill="hold"/>
                                        <p:tgtEl>
                                          <p:spTgt spid="62"/>
                                        </p:tgtEl>
                                        <p:attrNameLst>
                                          <p:attrName>ppt_x</p:attrName>
                                        </p:attrNameLst>
                                      </p:cBhvr>
                                      <p:tavLst>
                                        <p:tav tm="0">
                                          <p:val>
                                            <p:strVal val="1+#ppt_w/2"/>
                                          </p:val>
                                        </p:tav>
                                        <p:tav tm="100000">
                                          <p:val>
                                            <p:strVal val="#ppt_x"/>
                                          </p:val>
                                        </p:tav>
                                      </p:tavLst>
                                    </p:anim>
                                    <p:anim calcmode="lin" valueType="num">
                                      <p:cBhvr additive="base">
                                        <p:cTn id="305" dur="4000" fill="hold"/>
                                        <p:tgtEl>
                                          <p:spTgt spid="62"/>
                                        </p:tgtEl>
                                        <p:attrNameLst>
                                          <p:attrName>ppt_y</p:attrName>
                                        </p:attrNameLst>
                                      </p:cBhvr>
                                      <p:tavLst>
                                        <p:tav tm="0">
                                          <p:val>
                                            <p:strVal val="#ppt_y"/>
                                          </p:val>
                                        </p:tav>
                                        <p:tav tm="100000">
                                          <p:val>
                                            <p:strVal val="#ppt_y"/>
                                          </p:val>
                                        </p:tav>
                                      </p:tavLst>
                                    </p:anim>
                                  </p:childTnLst>
                                </p:cTn>
                              </p:par>
                              <p:par>
                                <p:cTn id="306" presetID="5" presetClass="entr" presetSubtype="5" fill="hold" grpId="1" nodeType="withEffect">
                                  <p:stCondLst>
                                    <p:cond delay="0"/>
                                  </p:stCondLst>
                                  <p:childTnLst>
                                    <p:set>
                                      <p:cBhvr>
                                        <p:cTn id="307" dur="1" fill="hold">
                                          <p:stCondLst>
                                            <p:cond delay="0"/>
                                          </p:stCondLst>
                                        </p:cTn>
                                        <p:tgtEl>
                                          <p:spTgt spid="62"/>
                                        </p:tgtEl>
                                        <p:attrNameLst>
                                          <p:attrName>style.visibility</p:attrName>
                                        </p:attrNameLst>
                                      </p:cBhvr>
                                      <p:to>
                                        <p:strVal val="visible"/>
                                      </p:to>
                                    </p:set>
                                    <p:animEffect transition="in" filter="checkerboard(down)">
                                      <p:cBhvr>
                                        <p:cTn id="308" dur="4000"/>
                                        <p:tgtEl>
                                          <p:spTgt spid="62"/>
                                        </p:tgtEl>
                                      </p:cBhvr>
                                    </p:animEffect>
                                  </p:childTnLst>
                                </p:cTn>
                              </p:par>
                              <p:par>
                                <p:cTn id="309" presetID="19" presetClass="entr" presetSubtype="5" fill="hold" grpId="2" nodeType="withEffect">
                                  <p:stCondLst>
                                    <p:cond delay="0"/>
                                  </p:stCondLst>
                                  <p:childTnLst>
                                    <p:set>
                                      <p:cBhvr>
                                        <p:cTn id="310" dur="1" fill="hold">
                                          <p:stCondLst>
                                            <p:cond delay="0"/>
                                          </p:stCondLst>
                                        </p:cTn>
                                        <p:tgtEl>
                                          <p:spTgt spid="62"/>
                                        </p:tgtEl>
                                        <p:attrNameLst>
                                          <p:attrName>style.visibility</p:attrName>
                                        </p:attrNameLst>
                                      </p:cBhvr>
                                      <p:to>
                                        <p:strVal val="visible"/>
                                      </p:to>
                                    </p:set>
                                    <p:anim calcmode="lin" valueType="num">
                                      <p:cBhvr>
                                        <p:cTn id="311" dur="4000" fill="hold"/>
                                        <p:tgtEl>
                                          <p:spTgt spid="62"/>
                                        </p:tgtEl>
                                        <p:attrNameLst>
                                          <p:attrName>ppt_w</p:attrName>
                                        </p:attrNameLst>
                                      </p:cBhvr>
                                      <p:tavLst>
                                        <p:tav tm="0">
                                          <p:val>
                                            <p:strVal val="#ppt_w"/>
                                          </p:val>
                                        </p:tav>
                                        <p:tav tm="100000">
                                          <p:val>
                                            <p:strVal val="#ppt_w"/>
                                          </p:val>
                                        </p:tav>
                                      </p:tavLst>
                                    </p:anim>
                                    <p:anim calcmode="lin" valueType="num">
                                      <p:cBhvr>
                                        <p:cTn id="312" dur="4000" fill="hold"/>
                                        <p:tgtEl>
                                          <p:spTgt spid="62"/>
                                        </p:tgtEl>
                                        <p:attrNameLst>
                                          <p:attrName>ppt_h</p:attrName>
                                        </p:attrNameLst>
                                      </p:cBhvr>
                                      <p:tavLst>
                                        <p:tav tm="0" fmla="#ppt_h*sin(2.5*pi*$)">
                                          <p:val>
                                            <p:fltVal val="0"/>
                                          </p:val>
                                        </p:tav>
                                        <p:tav tm="100000">
                                          <p:val>
                                            <p:fltVal val="1"/>
                                          </p:val>
                                        </p:tav>
                                      </p:tavLst>
                                    </p:anim>
                                  </p:childTnLst>
                                </p:cTn>
                              </p:par>
                              <p:par>
                                <p:cTn id="313" presetID="2" presetClass="entr" presetSubtype="2" fill="hold" grpId="0" nodeType="withEffect">
                                  <p:stCondLst>
                                    <p:cond delay="0"/>
                                  </p:stCondLst>
                                  <p:childTnLst>
                                    <p:set>
                                      <p:cBhvr>
                                        <p:cTn id="314" dur="1" fill="hold">
                                          <p:stCondLst>
                                            <p:cond delay="0"/>
                                          </p:stCondLst>
                                        </p:cTn>
                                        <p:tgtEl>
                                          <p:spTgt spid="70"/>
                                        </p:tgtEl>
                                        <p:attrNameLst>
                                          <p:attrName>style.visibility</p:attrName>
                                        </p:attrNameLst>
                                      </p:cBhvr>
                                      <p:to>
                                        <p:strVal val="visible"/>
                                      </p:to>
                                    </p:set>
                                    <p:anim calcmode="lin" valueType="num">
                                      <p:cBhvr additive="base">
                                        <p:cTn id="315" dur="4000" fill="hold"/>
                                        <p:tgtEl>
                                          <p:spTgt spid="70"/>
                                        </p:tgtEl>
                                        <p:attrNameLst>
                                          <p:attrName>ppt_x</p:attrName>
                                        </p:attrNameLst>
                                      </p:cBhvr>
                                      <p:tavLst>
                                        <p:tav tm="0">
                                          <p:val>
                                            <p:strVal val="1+#ppt_w/2"/>
                                          </p:val>
                                        </p:tav>
                                        <p:tav tm="100000">
                                          <p:val>
                                            <p:strVal val="#ppt_x"/>
                                          </p:val>
                                        </p:tav>
                                      </p:tavLst>
                                    </p:anim>
                                    <p:anim calcmode="lin" valueType="num">
                                      <p:cBhvr additive="base">
                                        <p:cTn id="316" dur="4000" fill="hold"/>
                                        <p:tgtEl>
                                          <p:spTgt spid="70"/>
                                        </p:tgtEl>
                                        <p:attrNameLst>
                                          <p:attrName>ppt_y</p:attrName>
                                        </p:attrNameLst>
                                      </p:cBhvr>
                                      <p:tavLst>
                                        <p:tav tm="0">
                                          <p:val>
                                            <p:strVal val="#ppt_y"/>
                                          </p:val>
                                        </p:tav>
                                        <p:tav tm="100000">
                                          <p:val>
                                            <p:strVal val="#ppt_y"/>
                                          </p:val>
                                        </p:tav>
                                      </p:tavLst>
                                    </p:anim>
                                  </p:childTnLst>
                                </p:cTn>
                              </p:par>
                              <p:par>
                                <p:cTn id="317" presetID="5" presetClass="entr" presetSubtype="5" fill="hold" grpId="1" nodeType="withEffect">
                                  <p:stCondLst>
                                    <p:cond delay="0"/>
                                  </p:stCondLst>
                                  <p:childTnLst>
                                    <p:set>
                                      <p:cBhvr>
                                        <p:cTn id="318" dur="1" fill="hold">
                                          <p:stCondLst>
                                            <p:cond delay="0"/>
                                          </p:stCondLst>
                                        </p:cTn>
                                        <p:tgtEl>
                                          <p:spTgt spid="70"/>
                                        </p:tgtEl>
                                        <p:attrNameLst>
                                          <p:attrName>style.visibility</p:attrName>
                                        </p:attrNameLst>
                                      </p:cBhvr>
                                      <p:to>
                                        <p:strVal val="visible"/>
                                      </p:to>
                                    </p:set>
                                    <p:animEffect transition="in" filter="checkerboard(down)">
                                      <p:cBhvr>
                                        <p:cTn id="319" dur="4000"/>
                                        <p:tgtEl>
                                          <p:spTgt spid="70"/>
                                        </p:tgtEl>
                                      </p:cBhvr>
                                    </p:animEffect>
                                  </p:childTnLst>
                                </p:cTn>
                              </p:par>
                              <p:par>
                                <p:cTn id="320" presetID="19" presetClass="entr" presetSubtype="5" fill="hold" grpId="2" nodeType="withEffect">
                                  <p:stCondLst>
                                    <p:cond delay="0"/>
                                  </p:stCondLst>
                                  <p:childTnLst>
                                    <p:set>
                                      <p:cBhvr>
                                        <p:cTn id="321" dur="1" fill="hold">
                                          <p:stCondLst>
                                            <p:cond delay="0"/>
                                          </p:stCondLst>
                                        </p:cTn>
                                        <p:tgtEl>
                                          <p:spTgt spid="70"/>
                                        </p:tgtEl>
                                        <p:attrNameLst>
                                          <p:attrName>style.visibility</p:attrName>
                                        </p:attrNameLst>
                                      </p:cBhvr>
                                      <p:to>
                                        <p:strVal val="visible"/>
                                      </p:to>
                                    </p:set>
                                    <p:anim calcmode="lin" valueType="num">
                                      <p:cBhvr>
                                        <p:cTn id="322" dur="4000" fill="hold"/>
                                        <p:tgtEl>
                                          <p:spTgt spid="70"/>
                                        </p:tgtEl>
                                        <p:attrNameLst>
                                          <p:attrName>ppt_w</p:attrName>
                                        </p:attrNameLst>
                                      </p:cBhvr>
                                      <p:tavLst>
                                        <p:tav tm="0">
                                          <p:val>
                                            <p:strVal val="#ppt_w"/>
                                          </p:val>
                                        </p:tav>
                                        <p:tav tm="100000">
                                          <p:val>
                                            <p:strVal val="#ppt_w"/>
                                          </p:val>
                                        </p:tav>
                                      </p:tavLst>
                                    </p:anim>
                                    <p:anim calcmode="lin" valueType="num">
                                      <p:cBhvr>
                                        <p:cTn id="323" dur="4000" fill="hold"/>
                                        <p:tgtEl>
                                          <p:spTgt spid="70"/>
                                        </p:tgtEl>
                                        <p:attrNameLst>
                                          <p:attrName>ppt_h</p:attrName>
                                        </p:attrNameLst>
                                      </p:cBhvr>
                                      <p:tavLst>
                                        <p:tav tm="0" fmla="#ppt_h*sin(2.5*pi*$)">
                                          <p:val>
                                            <p:fltVal val="0"/>
                                          </p:val>
                                        </p:tav>
                                        <p:tav tm="100000">
                                          <p:val>
                                            <p:fltVal val="1"/>
                                          </p:val>
                                        </p:tav>
                                      </p:tavLst>
                                    </p:anim>
                                  </p:childTnLst>
                                </p:cTn>
                              </p:par>
                              <p:par>
                                <p:cTn id="324" presetID="2" presetClass="entr" presetSubtype="2" fill="hold" grpId="0" nodeType="withEffect">
                                  <p:stCondLst>
                                    <p:cond delay="0"/>
                                  </p:stCondLst>
                                  <p:childTnLst>
                                    <p:set>
                                      <p:cBhvr>
                                        <p:cTn id="325" dur="1" fill="hold">
                                          <p:stCondLst>
                                            <p:cond delay="0"/>
                                          </p:stCondLst>
                                        </p:cTn>
                                        <p:tgtEl>
                                          <p:spTgt spid="72"/>
                                        </p:tgtEl>
                                        <p:attrNameLst>
                                          <p:attrName>style.visibility</p:attrName>
                                        </p:attrNameLst>
                                      </p:cBhvr>
                                      <p:to>
                                        <p:strVal val="visible"/>
                                      </p:to>
                                    </p:set>
                                    <p:anim calcmode="lin" valueType="num">
                                      <p:cBhvr additive="base">
                                        <p:cTn id="326" dur="4000" fill="hold"/>
                                        <p:tgtEl>
                                          <p:spTgt spid="72"/>
                                        </p:tgtEl>
                                        <p:attrNameLst>
                                          <p:attrName>ppt_x</p:attrName>
                                        </p:attrNameLst>
                                      </p:cBhvr>
                                      <p:tavLst>
                                        <p:tav tm="0">
                                          <p:val>
                                            <p:strVal val="1+#ppt_w/2"/>
                                          </p:val>
                                        </p:tav>
                                        <p:tav tm="100000">
                                          <p:val>
                                            <p:strVal val="#ppt_x"/>
                                          </p:val>
                                        </p:tav>
                                      </p:tavLst>
                                    </p:anim>
                                    <p:anim calcmode="lin" valueType="num">
                                      <p:cBhvr additive="base">
                                        <p:cTn id="327" dur="4000" fill="hold"/>
                                        <p:tgtEl>
                                          <p:spTgt spid="72"/>
                                        </p:tgtEl>
                                        <p:attrNameLst>
                                          <p:attrName>ppt_y</p:attrName>
                                        </p:attrNameLst>
                                      </p:cBhvr>
                                      <p:tavLst>
                                        <p:tav tm="0">
                                          <p:val>
                                            <p:strVal val="#ppt_y"/>
                                          </p:val>
                                        </p:tav>
                                        <p:tav tm="100000">
                                          <p:val>
                                            <p:strVal val="#ppt_y"/>
                                          </p:val>
                                        </p:tav>
                                      </p:tavLst>
                                    </p:anim>
                                  </p:childTnLst>
                                </p:cTn>
                              </p:par>
                              <p:par>
                                <p:cTn id="328" presetID="5" presetClass="entr" presetSubtype="5" fill="hold" grpId="1" nodeType="withEffect">
                                  <p:stCondLst>
                                    <p:cond delay="0"/>
                                  </p:stCondLst>
                                  <p:childTnLst>
                                    <p:set>
                                      <p:cBhvr>
                                        <p:cTn id="329" dur="1" fill="hold">
                                          <p:stCondLst>
                                            <p:cond delay="0"/>
                                          </p:stCondLst>
                                        </p:cTn>
                                        <p:tgtEl>
                                          <p:spTgt spid="72"/>
                                        </p:tgtEl>
                                        <p:attrNameLst>
                                          <p:attrName>style.visibility</p:attrName>
                                        </p:attrNameLst>
                                      </p:cBhvr>
                                      <p:to>
                                        <p:strVal val="visible"/>
                                      </p:to>
                                    </p:set>
                                    <p:animEffect transition="in" filter="checkerboard(down)">
                                      <p:cBhvr>
                                        <p:cTn id="330" dur="4000"/>
                                        <p:tgtEl>
                                          <p:spTgt spid="72"/>
                                        </p:tgtEl>
                                      </p:cBhvr>
                                    </p:animEffect>
                                  </p:childTnLst>
                                </p:cTn>
                              </p:par>
                              <p:par>
                                <p:cTn id="331" presetID="19" presetClass="entr" presetSubtype="5" fill="hold" grpId="2" nodeType="withEffect">
                                  <p:stCondLst>
                                    <p:cond delay="0"/>
                                  </p:stCondLst>
                                  <p:childTnLst>
                                    <p:set>
                                      <p:cBhvr>
                                        <p:cTn id="332" dur="1" fill="hold">
                                          <p:stCondLst>
                                            <p:cond delay="0"/>
                                          </p:stCondLst>
                                        </p:cTn>
                                        <p:tgtEl>
                                          <p:spTgt spid="72"/>
                                        </p:tgtEl>
                                        <p:attrNameLst>
                                          <p:attrName>style.visibility</p:attrName>
                                        </p:attrNameLst>
                                      </p:cBhvr>
                                      <p:to>
                                        <p:strVal val="visible"/>
                                      </p:to>
                                    </p:set>
                                    <p:anim calcmode="lin" valueType="num">
                                      <p:cBhvr>
                                        <p:cTn id="333" dur="4000" fill="hold"/>
                                        <p:tgtEl>
                                          <p:spTgt spid="72"/>
                                        </p:tgtEl>
                                        <p:attrNameLst>
                                          <p:attrName>ppt_w</p:attrName>
                                        </p:attrNameLst>
                                      </p:cBhvr>
                                      <p:tavLst>
                                        <p:tav tm="0">
                                          <p:val>
                                            <p:strVal val="#ppt_w"/>
                                          </p:val>
                                        </p:tav>
                                        <p:tav tm="100000">
                                          <p:val>
                                            <p:strVal val="#ppt_w"/>
                                          </p:val>
                                        </p:tav>
                                      </p:tavLst>
                                    </p:anim>
                                    <p:anim calcmode="lin" valueType="num">
                                      <p:cBhvr>
                                        <p:cTn id="334" dur="4000" fill="hold"/>
                                        <p:tgtEl>
                                          <p:spTgt spid="72"/>
                                        </p:tgtEl>
                                        <p:attrNameLst>
                                          <p:attrName>ppt_h</p:attrName>
                                        </p:attrNameLst>
                                      </p:cBhvr>
                                      <p:tavLst>
                                        <p:tav tm="0" fmla="#ppt_h*sin(2.5*pi*$)">
                                          <p:val>
                                            <p:fltVal val="0"/>
                                          </p:val>
                                        </p:tav>
                                        <p:tav tm="100000">
                                          <p:val>
                                            <p:fltVal val="1"/>
                                          </p:val>
                                        </p:tav>
                                      </p:tavLst>
                                    </p:anim>
                                  </p:childTnLst>
                                </p:cTn>
                              </p:par>
                              <p:par>
                                <p:cTn id="335" presetID="2" presetClass="entr" presetSubtype="2" fill="hold" grpId="0" nodeType="withEffect">
                                  <p:stCondLst>
                                    <p:cond delay="0"/>
                                  </p:stCondLst>
                                  <p:childTnLst>
                                    <p:set>
                                      <p:cBhvr>
                                        <p:cTn id="336" dur="1" fill="hold">
                                          <p:stCondLst>
                                            <p:cond delay="0"/>
                                          </p:stCondLst>
                                        </p:cTn>
                                        <p:tgtEl>
                                          <p:spTgt spid="26"/>
                                        </p:tgtEl>
                                        <p:attrNameLst>
                                          <p:attrName>style.visibility</p:attrName>
                                        </p:attrNameLst>
                                      </p:cBhvr>
                                      <p:to>
                                        <p:strVal val="visible"/>
                                      </p:to>
                                    </p:set>
                                    <p:anim calcmode="lin" valueType="num">
                                      <p:cBhvr additive="base">
                                        <p:cTn id="337" dur="4000" fill="hold"/>
                                        <p:tgtEl>
                                          <p:spTgt spid="26"/>
                                        </p:tgtEl>
                                        <p:attrNameLst>
                                          <p:attrName>ppt_x</p:attrName>
                                        </p:attrNameLst>
                                      </p:cBhvr>
                                      <p:tavLst>
                                        <p:tav tm="0">
                                          <p:val>
                                            <p:strVal val="1+#ppt_w/2"/>
                                          </p:val>
                                        </p:tav>
                                        <p:tav tm="100000">
                                          <p:val>
                                            <p:strVal val="#ppt_x"/>
                                          </p:val>
                                        </p:tav>
                                      </p:tavLst>
                                    </p:anim>
                                    <p:anim calcmode="lin" valueType="num">
                                      <p:cBhvr additive="base">
                                        <p:cTn id="338" dur="4000" fill="hold"/>
                                        <p:tgtEl>
                                          <p:spTgt spid="26"/>
                                        </p:tgtEl>
                                        <p:attrNameLst>
                                          <p:attrName>ppt_y</p:attrName>
                                        </p:attrNameLst>
                                      </p:cBhvr>
                                      <p:tavLst>
                                        <p:tav tm="0">
                                          <p:val>
                                            <p:strVal val="#ppt_y"/>
                                          </p:val>
                                        </p:tav>
                                        <p:tav tm="100000">
                                          <p:val>
                                            <p:strVal val="#ppt_y"/>
                                          </p:val>
                                        </p:tav>
                                      </p:tavLst>
                                    </p:anim>
                                  </p:childTnLst>
                                </p:cTn>
                              </p:par>
                              <p:par>
                                <p:cTn id="339" presetID="5" presetClass="entr" presetSubtype="5" fill="hold" grpId="1" nodeType="withEffect">
                                  <p:stCondLst>
                                    <p:cond delay="0"/>
                                  </p:stCondLst>
                                  <p:childTnLst>
                                    <p:set>
                                      <p:cBhvr>
                                        <p:cTn id="340" dur="1" fill="hold">
                                          <p:stCondLst>
                                            <p:cond delay="0"/>
                                          </p:stCondLst>
                                        </p:cTn>
                                        <p:tgtEl>
                                          <p:spTgt spid="26"/>
                                        </p:tgtEl>
                                        <p:attrNameLst>
                                          <p:attrName>style.visibility</p:attrName>
                                        </p:attrNameLst>
                                      </p:cBhvr>
                                      <p:to>
                                        <p:strVal val="visible"/>
                                      </p:to>
                                    </p:set>
                                    <p:animEffect transition="in" filter="checkerboard(down)">
                                      <p:cBhvr>
                                        <p:cTn id="341" dur="4000"/>
                                        <p:tgtEl>
                                          <p:spTgt spid="26"/>
                                        </p:tgtEl>
                                      </p:cBhvr>
                                    </p:animEffect>
                                  </p:childTnLst>
                                </p:cTn>
                              </p:par>
                              <p:par>
                                <p:cTn id="342" presetID="19" presetClass="entr" presetSubtype="5" fill="hold" grpId="2" nodeType="withEffect">
                                  <p:stCondLst>
                                    <p:cond delay="0"/>
                                  </p:stCondLst>
                                  <p:childTnLst>
                                    <p:set>
                                      <p:cBhvr>
                                        <p:cTn id="343" dur="1" fill="hold">
                                          <p:stCondLst>
                                            <p:cond delay="0"/>
                                          </p:stCondLst>
                                        </p:cTn>
                                        <p:tgtEl>
                                          <p:spTgt spid="26"/>
                                        </p:tgtEl>
                                        <p:attrNameLst>
                                          <p:attrName>style.visibility</p:attrName>
                                        </p:attrNameLst>
                                      </p:cBhvr>
                                      <p:to>
                                        <p:strVal val="visible"/>
                                      </p:to>
                                    </p:set>
                                    <p:anim calcmode="lin" valueType="num">
                                      <p:cBhvr>
                                        <p:cTn id="344" dur="4000" fill="hold"/>
                                        <p:tgtEl>
                                          <p:spTgt spid="26"/>
                                        </p:tgtEl>
                                        <p:attrNameLst>
                                          <p:attrName>ppt_w</p:attrName>
                                        </p:attrNameLst>
                                      </p:cBhvr>
                                      <p:tavLst>
                                        <p:tav tm="0">
                                          <p:val>
                                            <p:strVal val="#ppt_w"/>
                                          </p:val>
                                        </p:tav>
                                        <p:tav tm="100000">
                                          <p:val>
                                            <p:strVal val="#ppt_w"/>
                                          </p:val>
                                        </p:tav>
                                      </p:tavLst>
                                    </p:anim>
                                    <p:anim calcmode="lin" valueType="num">
                                      <p:cBhvr>
                                        <p:cTn id="345" dur="4000" fill="hold"/>
                                        <p:tgtEl>
                                          <p:spTgt spid="26"/>
                                        </p:tgtEl>
                                        <p:attrNameLst>
                                          <p:attrName>ppt_h</p:attrName>
                                        </p:attrNameLst>
                                      </p:cBhvr>
                                      <p:tavLst>
                                        <p:tav tm="0" fmla="#ppt_h*sin(2.5*pi*$)">
                                          <p:val>
                                            <p:fltVal val="0"/>
                                          </p:val>
                                        </p:tav>
                                        <p:tav tm="100000">
                                          <p:val>
                                            <p:fltVal val="1"/>
                                          </p:val>
                                        </p:tav>
                                      </p:tavLst>
                                    </p:anim>
                                  </p:childTnLst>
                                </p:cTn>
                              </p:par>
                              <p:par>
                                <p:cTn id="346" presetID="2" presetClass="entr" presetSubtype="2" fill="hold" grpId="0" nodeType="withEffect">
                                  <p:stCondLst>
                                    <p:cond delay="0"/>
                                  </p:stCondLst>
                                  <p:childTnLst>
                                    <p:set>
                                      <p:cBhvr>
                                        <p:cTn id="347" dur="1" fill="hold">
                                          <p:stCondLst>
                                            <p:cond delay="0"/>
                                          </p:stCondLst>
                                        </p:cTn>
                                        <p:tgtEl>
                                          <p:spTgt spid="28"/>
                                        </p:tgtEl>
                                        <p:attrNameLst>
                                          <p:attrName>style.visibility</p:attrName>
                                        </p:attrNameLst>
                                      </p:cBhvr>
                                      <p:to>
                                        <p:strVal val="visible"/>
                                      </p:to>
                                    </p:set>
                                    <p:anim calcmode="lin" valueType="num">
                                      <p:cBhvr additive="base">
                                        <p:cTn id="348" dur="4000" fill="hold"/>
                                        <p:tgtEl>
                                          <p:spTgt spid="28"/>
                                        </p:tgtEl>
                                        <p:attrNameLst>
                                          <p:attrName>ppt_x</p:attrName>
                                        </p:attrNameLst>
                                      </p:cBhvr>
                                      <p:tavLst>
                                        <p:tav tm="0">
                                          <p:val>
                                            <p:strVal val="1+#ppt_w/2"/>
                                          </p:val>
                                        </p:tav>
                                        <p:tav tm="100000">
                                          <p:val>
                                            <p:strVal val="#ppt_x"/>
                                          </p:val>
                                        </p:tav>
                                      </p:tavLst>
                                    </p:anim>
                                    <p:anim calcmode="lin" valueType="num">
                                      <p:cBhvr additive="base">
                                        <p:cTn id="349" dur="4000" fill="hold"/>
                                        <p:tgtEl>
                                          <p:spTgt spid="28"/>
                                        </p:tgtEl>
                                        <p:attrNameLst>
                                          <p:attrName>ppt_y</p:attrName>
                                        </p:attrNameLst>
                                      </p:cBhvr>
                                      <p:tavLst>
                                        <p:tav tm="0">
                                          <p:val>
                                            <p:strVal val="#ppt_y"/>
                                          </p:val>
                                        </p:tav>
                                        <p:tav tm="100000">
                                          <p:val>
                                            <p:strVal val="#ppt_y"/>
                                          </p:val>
                                        </p:tav>
                                      </p:tavLst>
                                    </p:anim>
                                  </p:childTnLst>
                                </p:cTn>
                              </p:par>
                              <p:par>
                                <p:cTn id="350" presetID="5" presetClass="entr" presetSubtype="5" fill="hold" grpId="1" nodeType="withEffect">
                                  <p:stCondLst>
                                    <p:cond delay="0"/>
                                  </p:stCondLst>
                                  <p:childTnLst>
                                    <p:set>
                                      <p:cBhvr>
                                        <p:cTn id="351" dur="1" fill="hold">
                                          <p:stCondLst>
                                            <p:cond delay="0"/>
                                          </p:stCondLst>
                                        </p:cTn>
                                        <p:tgtEl>
                                          <p:spTgt spid="28"/>
                                        </p:tgtEl>
                                        <p:attrNameLst>
                                          <p:attrName>style.visibility</p:attrName>
                                        </p:attrNameLst>
                                      </p:cBhvr>
                                      <p:to>
                                        <p:strVal val="visible"/>
                                      </p:to>
                                    </p:set>
                                    <p:animEffect transition="in" filter="checkerboard(down)">
                                      <p:cBhvr>
                                        <p:cTn id="352" dur="4000"/>
                                        <p:tgtEl>
                                          <p:spTgt spid="28"/>
                                        </p:tgtEl>
                                      </p:cBhvr>
                                    </p:animEffect>
                                  </p:childTnLst>
                                </p:cTn>
                              </p:par>
                              <p:par>
                                <p:cTn id="353" presetID="19" presetClass="entr" presetSubtype="5" fill="hold" grpId="2" nodeType="withEffect">
                                  <p:stCondLst>
                                    <p:cond delay="0"/>
                                  </p:stCondLst>
                                  <p:childTnLst>
                                    <p:set>
                                      <p:cBhvr>
                                        <p:cTn id="354" dur="1" fill="hold">
                                          <p:stCondLst>
                                            <p:cond delay="0"/>
                                          </p:stCondLst>
                                        </p:cTn>
                                        <p:tgtEl>
                                          <p:spTgt spid="28"/>
                                        </p:tgtEl>
                                        <p:attrNameLst>
                                          <p:attrName>style.visibility</p:attrName>
                                        </p:attrNameLst>
                                      </p:cBhvr>
                                      <p:to>
                                        <p:strVal val="visible"/>
                                      </p:to>
                                    </p:set>
                                    <p:anim calcmode="lin" valueType="num">
                                      <p:cBhvr>
                                        <p:cTn id="355" dur="4000" fill="hold"/>
                                        <p:tgtEl>
                                          <p:spTgt spid="28"/>
                                        </p:tgtEl>
                                        <p:attrNameLst>
                                          <p:attrName>ppt_w</p:attrName>
                                        </p:attrNameLst>
                                      </p:cBhvr>
                                      <p:tavLst>
                                        <p:tav tm="0">
                                          <p:val>
                                            <p:strVal val="#ppt_w"/>
                                          </p:val>
                                        </p:tav>
                                        <p:tav tm="100000">
                                          <p:val>
                                            <p:strVal val="#ppt_w"/>
                                          </p:val>
                                        </p:tav>
                                      </p:tavLst>
                                    </p:anim>
                                    <p:anim calcmode="lin" valueType="num">
                                      <p:cBhvr>
                                        <p:cTn id="356" dur="4000" fill="hold"/>
                                        <p:tgtEl>
                                          <p:spTgt spid="28"/>
                                        </p:tgtEl>
                                        <p:attrNameLst>
                                          <p:attrName>ppt_h</p:attrName>
                                        </p:attrNameLst>
                                      </p:cBhvr>
                                      <p:tavLst>
                                        <p:tav tm="0" fmla="#ppt_h*sin(2.5*pi*$)">
                                          <p:val>
                                            <p:fltVal val="0"/>
                                          </p:val>
                                        </p:tav>
                                        <p:tav tm="100000">
                                          <p:val>
                                            <p:fltVal val="1"/>
                                          </p:val>
                                        </p:tav>
                                      </p:tavLst>
                                    </p:anim>
                                  </p:childTnLst>
                                </p:cTn>
                              </p:par>
                              <p:par>
                                <p:cTn id="357" presetID="2" presetClass="entr" presetSubtype="2" fill="hold" grpId="0" nodeType="withEffect">
                                  <p:stCondLst>
                                    <p:cond delay="0"/>
                                  </p:stCondLst>
                                  <p:childTnLst>
                                    <p:set>
                                      <p:cBhvr>
                                        <p:cTn id="358" dur="1" fill="hold">
                                          <p:stCondLst>
                                            <p:cond delay="0"/>
                                          </p:stCondLst>
                                        </p:cTn>
                                        <p:tgtEl>
                                          <p:spTgt spid="30"/>
                                        </p:tgtEl>
                                        <p:attrNameLst>
                                          <p:attrName>style.visibility</p:attrName>
                                        </p:attrNameLst>
                                      </p:cBhvr>
                                      <p:to>
                                        <p:strVal val="visible"/>
                                      </p:to>
                                    </p:set>
                                    <p:anim calcmode="lin" valueType="num">
                                      <p:cBhvr additive="base">
                                        <p:cTn id="359" dur="4000" fill="hold"/>
                                        <p:tgtEl>
                                          <p:spTgt spid="30"/>
                                        </p:tgtEl>
                                        <p:attrNameLst>
                                          <p:attrName>ppt_x</p:attrName>
                                        </p:attrNameLst>
                                      </p:cBhvr>
                                      <p:tavLst>
                                        <p:tav tm="0">
                                          <p:val>
                                            <p:strVal val="1+#ppt_w/2"/>
                                          </p:val>
                                        </p:tav>
                                        <p:tav tm="100000">
                                          <p:val>
                                            <p:strVal val="#ppt_x"/>
                                          </p:val>
                                        </p:tav>
                                      </p:tavLst>
                                    </p:anim>
                                    <p:anim calcmode="lin" valueType="num">
                                      <p:cBhvr additive="base">
                                        <p:cTn id="360" dur="4000" fill="hold"/>
                                        <p:tgtEl>
                                          <p:spTgt spid="30"/>
                                        </p:tgtEl>
                                        <p:attrNameLst>
                                          <p:attrName>ppt_y</p:attrName>
                                        </p:attrNameLst>
                                      </p:cBhvr>
                                      <p:tavLst>
                                        <p:tav tm="0">
                                          <p:val>
                                            <p:strVal val="#ppt_y"/>
                                          </p:val>
                                        </p:tav>
                                        <p:tav tm="100000">
                                          <p:val>
                                            <p:strVal val="#ppt_y"/>
                                          </p:val>
                                        </p:tav>
                                      </p:tavLst>
                                    </p:anim>
                                  </p:childTnLst>
                                </p:cTn>
                              </p:par>
                              <p:par>
                                <p:cTn id="361" presetID="5" presetClass="entr" presetSubtype="5" fill="hold" grpId="1" nodeType="withEffect">
                                  <p:stCondLst>
                                    <p:cond delay="0"/>
                                  </p:stCondLst>
                                  <p:childTnLst>
                                    <p:set>
                                      <p:cBhvr>
                                        <p:cTn id="362" dur="1" fill="hold">
                                          <p:stCondLst>
                                            <p:cond delay="0"/>
                                          </p:stCondLst>
                                        </p:cTn>
                                        <p:tgtEl>
                                          <p:spTgt spid="30"/>
                                        </p:tgtEl>
                                        <p:attrNameLst>
                                          <p:attrName>style.visibility</p:attrName>
                                        </p:attrNameLst>
                                      </p:cBhvr>
                                      <p:to>
                                        <p:strVal val="visible"/>
                                      </p:to>
                                    </p:set>
                                    <p:animEffect transition="in" filter="checkerboard(down)">
                                      <p:cBhvr>
                                        <p:cTn id="363" dur="4000"/>
                                        <p:tgtEl>
                                          <p:spTgt spid="30"/>
                                        </p:tgtEl>
                                      </p:cBhvr>
                                    </p:animEffect>
                                  </p:childTnLst>
                                </p:cTn>
                              </p:par>
                              <p:par>
                                <p:cTn id="364" presetID="19" presetClass="entr" presetSubtype="5" fill="hold" grpId="2" nodeType="withEffect">
                                  <p:stCondLst>
                                    <p:cond delay="0"/>
                                  </p:stCondLst>
                                  <p:childTnLst>
                                    <p:set>
                                      <p:cBhvr>
                                        <p:cTn id="365" dur="1" fill="hold">
                                          <p:stCondLst>
                                            <p:cond delay="0"/>
                                          </p:stCondLst>
                                        </p:cTn>
                                        <p:tgtEl>
                                          <p:spTgt spid="30"/>
                                        </p:tgtEl>
                                        <p:attrNameLst>
                                          <p:attrName>style.visibility</p:attrName>
                                        </p:attrNameLst>
                                      </p:cBhvr>
                                      <p:to>
                                        <p:strVal val="visible"/>
                                      </p:to>
                                    </p:set>
                                    <p:anim calcmode="lin" valueType="num">
                                      <p:cBhvr>
                                        <p:cTn id="366" dur="4000" fill="hold"/>
                                        <p:tgtEl>
                                          <p:spTgt spid="30"/>
                                        </p:tgtEl>
                                        <p:attrNameLst>
                                          <p:attrName>ppt_w</p:attrName>
                                        </p:attrNameLst>
                                      </p:cBhvr>
                                      <p:tavLst>
                                        <p:tav tm="0">
                                          <p:val>
                                            <p:strVal val="#ppt_w"/>
                                          </p:val>
                                        </p:tav>
                                        <p:tav tm="100000">
                                          <p:val>
                                            <p:strVal val="#ppt_w"/>
                                          </p:val>
                                        </p:tav>
                                      </p:tavLst>
                                    </p:anim>
                                    <p:anim calcmode="lin" valueType="num">
                                      <p:cBhvr>
                                        <p:cTn id="367" dur="4000" fill="hold"/>
                                        <p:tgtEl>
                                          <p:spTgt spid="30"/>
                                        </p:tgtEl>
                                        <p:attrNameLst>
                                          <p:attrName>ppt_h</p:attrName>
                                        </p:attrNameLst>
                                      </p:cBhvr>
                                      <p:tavLst>
                                        <p:tav tm="0" fmla="#ppt_h*sin(2.5*pi*$)">
                                          <p:val>
                                            <p:fltVal val="0"/>
                                          </p:val>
                                        </p:tav>
                                        <p:tav tm="100000">
                                          <p:val>
                                            <p:fltVal val="1"/>
                                          </p:val>
                                        </p:tav>
                                      </p:tavLst>
                                    </p:anim>
                                  </p:childTnLst>
                                </p:cTn>
                              </p:par>
                              <p:par>
                                <p:cTn id="368" presetID="2" presetClass="entr" presetSubtype="2" fill="hold" grpId="0" nodeType="withEffect">
                                  <p:stCondLst>
                                    <p:cond delay="0"/>
                                  </p:stCondLst>
                                  <p:childTnLst>
                                    <p:set>
                                      <p:cBhvr>
                                        <p:cTn id="369" dur="1" fill="hold">
                                          <p:stCondLst>
                                            <p:cond delay="0"/>
                                          </p:stCondLst>
                                        </p:cTn>
                                        <p:tgtEl>
                                          <p:spTgt spid="32"/>
                                        </p:tgtEl>
                                        <p:attrNameLst>
                                          <p:attrName>style.visibility</p:attrName>
                                        </p:attrNameLst>
                                      </p:cBhvr>
                                      <p:to>
                                        <p:strVal val="visible"/>
                                      </p:to>
                                    </p:set>
                                    <p:anim calcmode="lin" valueType="num">
                                      <p:cBhvr additive="base">
                                        <p:cTn id="370" dur="4000" fill="hold"/>
                                        <p:tgtEl>
                                          <p:spTgt spid="32"/>
                                        </p:tgtEl>
                                        <p:attrNameLst>
                                          <p:attrName>ppt_x</p:attrName>
                                        </p:attrNameLst>
                                      </p:cBhvr>
                                      <p:tavLst>
                                        <p:tav tm="0">
                                          <p:val>
                                            <p:strVal val="1+#ppt_w/2"/>
                                          </p:val>
                                        </p:tav>
                                        <p:tav tm="100000">
                                          <p:val>
                                            <p:strVal val="#ppt_x"/>
                                          </p:val>
                                        </p:tav>
                                      </p:tavLst>
                                    </p:anim>
                                    <p:anim calcmode="lin" valueType="num">
                                      <p:cBhvr additive="base">
                                        <p:cTn id="371" dur="4000" fill="hold"/>
                                        <p:tgtEl>
                                          <p:spTgt spid="32"/>
                                        </p:tgtEl>
                                        <p:attrNameLst>
                                          <p:attrName>ppt_y</p:attrName>
                                        </p:attrNameLst>
                                      </p:cBhvr>
                                      <p:tavLst>
                                        <p:tav tm="0">
                                          <p:val>
                                            <p:strVal val="#ppt_y"/>
                                          </p:val>
                                        </p:tav>
                                        <p:tav tm="100000">
                                          <p:val>
                                            <p:strVal val="#ppt_y"/>
                                          </p:val>
                                        </p:tav>
                                      </p:tavLst>
                                    </p:anim>
                                  </p:childTnLst>
                                </p:cTn>
                              </p:par>
                              <p:par>
                                <p:cTn id="372" presetID="5" presetClass="entr" presetSubtype="5" fill="hold" grpId="1" nodeType="withEffect">
                                  <p:stCondLst>
                                    <p:cond delay="0"/>
                                  </p:stCondLst>
                                  <p:childTnLst>
                                    <p:set>
                                      <p:cBhvr>
                                        <p:cTn id="373" dur="1" fill="hold">
                                          <p:stCondLst>
                                            <p:cond delay="0"/>
                                          </p:stCondLst>
                                        </p:cTn>
                                        <p:tgtEl>
                                          <p:spTgt spid="32"/>
                                        </p:tgtEl>
                                        <p:attrNameLst>
                                          <p:attrName>style.visibility</p:attrName>
                                        </p:attrNameLst>
                                      </p:cBhvr>
                                      <p:to>
                                        <p:strVal val="visible"/>
                                      </p:to>
                                    </p:set>
                                    <p:animEffect transition="in" filter="checkerboard(down)">
                                      <p:cBhvr>
                                        <p:cTn id="374" dur="4000"/>
                                        <p:tgtEl>
                                          <p:spTgt spid="32"/>
                                        </p:tgtEl>
                                      </p:cBhvr>
                                    </p:animEffect>
                                  </p:childTnLst>
                                </p:cTn>
                              </p:par>
                              <p:par>
                                <p:cTn id="375" presetID="19" presetClass="entr" presetSubtype="5" fill="hold" grpId="2" nodeType="withEffect">
                                  <p:stCondLst>
                                    <p:cond delay="0"/>
                                  </p:stCondLst>
                                  <p:childTnLst>
                                    <p:set>
                                      <p:cBhvr>
                                        <p:cTn id="376" dur="1" fill="hold">
                                          <p:stCondLst>
                                            <p:cond delay="0"/>
                                          </p:stCondLst>
                                        </p:cTn>
                                        <p:tgtEl>
                                          <p:spTgt spid="32"/>
                                        </p:tgtEl>
                                        <p:attrNameLst>
                                          <p:attrName>style.visibility</p:attrName>
                                        </p:attrNameLst>
                                      </p:cBhvr>
                                      <p:to>
                                        <p:strVal val="visible"/>
                                      </p:to>
                                    </p:set>
                                    <p:anim calcmode="lin" valueType="num">
                                      <p:cBhvr>
                                        <p:cTn id="377" dur="4000" fill="hold"/>
                                        <p:tgtEl>
                                          <p:spTgt spid="32"/>
                                        </p:tgtEl>
                                        <p:attrNameLst>
                                          <p:attrName>ppt_w</p:attrName>
                                        </p:attrNameLst>
                                      </p:cBhvr>
                                      <p:tavLst>
                                        <p:tav tm="0">
                                          <p:val>
                                            <p:strVal val="#ppt_w"/>
                                          </p:val>
                                        </p:tav>
                                        <p:tav tm="100000">
                                          <p:val>
                                            <p:strVal val="#ppt_w"/>
                                          </p:val>
                                        </p:tav>
                                      </p:tavLst>
                                    </p:anim>
                                    <p:anim calcmode="lin" valueType="num">
                                      <p:cBhvr>
                                        <p:cTn id="378" dur="4000" fill="hold"/>
                                        <p:tgtEl>
                                          <p:spTgt spid="32"/>
                                        </p:tgtEl>
                                        <p:attrNameLst>
                                          <p:attrName>ppt_h</p:attrName>
                                        </p:attrNameLst>
                                      </p:cBhvr>
                                      <p:tavLst>
                                        <p:tav tm="0" fmla="#ppt_h*sin(2.5*pi*$)">
                                          <p:val>
                                            <p:fltVal val="0"/>
                                          </p:val>
                                        </p:tav>
                                        <p:tav tm="100000">
                                          <p:val>
                                            <p:fltVal val="1"/>
                                          </p:val>
                                        </p:tav>
                                      </p:tavLst>
                                    </p:anim>
                                  </p:childTnLst>
                                </p:cTn>
                              </p:par>
                              <p:par>
                                <p:cTn id="379" presetID="2" presetClass="entr" presetSubtype="2" fill="hold" grpId="0" nodeType="withEffect">
                                  <p:stCondLst>
                                    <p:cond delay="0"/>
                                  </p:stCondLst>
                                  <p:childTnLst>
                                    <p:set>
                                      <p:cBhvr>
                                        <p:cTn id="380" dur="1" fill="hold">
                                          <p:stCondLst>
                                            <p:cond delay="0"/>
                                          </p:stCondLst>
                                        </p:cTn>
                                        <p:tgtEl>
                                          <p:spTgt spid="34"/>
                                        </p:tgtEl>
                                        <p:attrNameLst>
                                          <p:attrName>style.visibility</p:attrName>
                                        </p:attrNameLst>
                                      </p:cBhvr>
                                      <p:to>
                                        <p:strVal val="visible"/>
                                      </p:to>
                                    </p:set>
                                    <p:anim calcmode="lin" valueType="num">
                                      <p:cBhvr additive="base">
                                        <p:cTn id="381" dur="4000" fill="hold"/>
                                        <p:tgtEl>
                                          <p:spTgt spid="34"/>
                                        </p:tgtEl>
                                        <p:attrNameLst>
                                          <p:attrName>ppt_x</p:attrName>
                                        </p:attrNameLst>
                                      </p:cBhvr>
                                      <p:tavLst>
                                        <p:tav tm="0">
                                          <p:val>
                                            <p:strVal val="1+#ppt_w/2"/>
                                          </p:val>
                                        </p:tav>
                                        <p:tav tm="100000">
                                          <p:val>
                                            <p:strVal val="#ppt_x"/>
                                          </p:val>
                                        </p:tav>
                                      </p:tavLst>
                                    </p:anim>
                                    <p:anim calcmode="lin" valueType="num">
                                      <p:cBhvr additive="base">
                                        <p:cTn id="382" dur="4000" fill="hold"/>
                                        <p:tgtEl>
                                          <p:spTgt spid="34"/>
                                        </p:tgtEl>
                                        <p:attrNameLst>
                                          <p:attrName>ppt_y</p:attrName>
                                        </p:attrNameLst>
                                      </p:cBhvr>
                                      <p:tavLst>
                                        <p:tav tm="0">
                                          <p:val>
                                            <p:strVal val="#ppt_y"/>
                                          </p:val>
                                        </p:tav>
                                        <p:tav tm="100000">
                                          <p:val>
                                            <p:strVal val="#ppt_y"/>
                                          </p:val>
                                        </p:tav>
                                      </p:tavLst>
                                    </p:anim>
                                  </p:childTnLst>
                                </p:cTn>
                              </p:par>
                              <p:par>
                                <p:cTn id="383" presetID="5" presetClass="entr" presetSubtype="5" fill="hold" grpId="1" nodeType="withEffect">
                                  <p:stCondLst>
                                    <p:cond delay="0"/>
                                  </p:stCondLst>
                                  <p:childTnLst>
                                    <p:set>
                                      <p:cBhvr>
                                        <p:cTn id="384" dur="1" fill="hold">
                                          <p:stCondLst>
                                            <p:cond delay="0"/>
                                          </p:stCondLst>
                                        </p:cTn>
                                        <p:tgtEl>
                                          <p:spTgt spid="34"/>
                                        </p:tgtEl>
                                        <p:attrNameLst>
                                          <p:attrName>style.visibility</p:attrName>
                                        </p:attrNameLst>
                                      </p:cBhvr>
                                      <p:to>
                                        <p:strVal val="visible"/>
                                      </p:to>
                                    </p:set>
                                    <p:animEffect transition="in" filter="checkerboard(down)">
                                      <p:cBhvr>
                                        <p:cTn id="385" dur="4000"/>
                                        <p:tgtEl>
                                          <p:spTgt spid="34"/>
                                        </p:tgtEl>
                                      </p:cBhvr>
                                    </p:animEffect>
                                  </p:childTnLst>
                                </p:cTn>
                              </p:par>
                              <p:par>
                                <p:cTn id="386" presetID="19" presetClass="entr" presetSubtype="5" fill="hold" grpId="2" nodeType="withEffect">
                                  <p:stCondLst>
                                    <p:cond delay="0"/>
                                  </p:stCondLst>
                                  <p:childTnLst>
                                    <p:set>
                                      <p:cBhvr>
                                        <p:cTn id="387" dur="1" fill="hold">
                                          <p:stCondLst>
                                            <p:cond delay="0"/>
                                          </p:stCondLst>
                                        </p:cTn>
                                        <p:tgtEl>
                                          <p:spTgt spid="34"/>
                                        </p:tgtEl>
                                        <p:attrNameLst>
                                          <p:attrName>style.visibility</p:attrName>
                                        </p:attrNameLst>
                                      </p:cBhvr>
                                      <p:to>
                                        <p:strVal val="visible"/>
                                      </p:to>
                                    </p:set>
                                    <p:anim calcmode="lin" valueType="num">
                                      <p:cBhvr>
                                        <p:cTn id="388" dur="4000" fill="hold"/>
                                        <p:tgtEl>
                                          <p:spTgt spid="34"/>
                                        </p:tgtEl>
                                        <p:attrNameLst>
                                          <p:attrName>ppt_w</p:attrName>
                                        </p:attrNameLst>
                                      </p:cBhvr>
                                      <p:tavLst>
                                        <p:tav tm="0">
                                          <p:val>
                                            <p:strVal val="#ppt_w"/>
                                          </p:val>
                                        </p:tav>
                                        <p:tav tm="100000">
                                          <p:val>
                                            <p:strVal val="#ppt_w"/>
                                          </p:val>
                                        </p:tav>
                                      </p:tavLst>
                                    </p:anim>
                                    <p:anim calcmode="lin" valueType="num">
                                      <p:cBhvr>
                                        <p:cTn id="389" dur="4000" fill="hold"/>
                                        <p:tgtEl>
                                          <p:spTgt spid="34"/>
                                        </p:tgtEl>
                                        <p:attrNameLst>
                                          <p:attrName>ppt_h</p:attrName>
                                        </p:attrNameLst>
                                      </p:cBhvr>
                                      <p:tavLst>
                                        <p:tav tm="0" fmla="#ppt_h*sin(2.5*pi*$)">
                                          <p:val>
                                            <p:fltVal val="0"/>
                                          </p:val>
                                        </p:tav>
                                        <p:tav tm="100000">
                                          <p:val>
                                            <p:fltVal val="1"/>
                                          </p:val>
                                        </p:tav>
                                      </p:tavLst>
                                    </p:anim>
                                  </p:childTnLst>
                                </p:cTn>
                              </p:par>
                              <p:par>
                                <p:cTn id="390" presetID="2" presetClass="entr" presetSubtype="2" fill="hold" grpId="0" nodeType="withEffect">
                                  <p:stCondLst>
                                    <p:cond delay="0"/>
                                  </p:stCondLst>
                                  <p:childTnLst>
                                    <p:set>
                                      <p:cBhvr>
                                        <p:cTn id="391" dur="1" fill="hold">
                                          <p:stCondLst>
                                            <p:cond delay="0"/>
                                          </p:stCondLst>
                                        </p:cTn>
                                        <p:tgtEl>
                                          <p:spTgt spid="36"/>
                                        </p:tgtEl>
                                        <p:attrNameLst>
                                          <p:attrName>style.visibility</p:attrName>
                                        </p:attrNameLst>
                                      </p:cBhvr>
                                      <p:to>
                                        <p:strVal val="visible"/>
                                      </p:to>
                                    </p:set>
                                    <p:anim calcmode="lin" valueType="num">
                                      <p:cBhvr additive="base">
                                        <p:cTn id="392" dur="4000" fill="hold"/>
                                        <p:tgtEl>
                                          <p:spTgt spid="36"/>
                                        </p:tgtEl>
                                        <p:attrNameLst>
                                          <p:attrName>ppt_x</p:attrName>
                                        </p:attrNameLst>
                                      </p:cBhvr>
                                      <p:tavLst>
                                        <p:tav tm="0">
                                          <p:val>
                                            <p:strVal val="1+#ppt_w/2"/>
                                          </p:val>
                                        </p:tav>
                                        <p:tav tm="100000">
                                          <p:val>
                                            <p:strVal val="#ppt_x"/>
                                          </p:val>
                                        </p:tav>
                                      </p:tavLst>
                                    </p:anim>
                                    <p:anim calcmode="lin" valueType="num">
                                      <p:cBhvr additive="base">
                                        <p:cTn id="393" dur="4000" fill="hold"/>
                                        <p:tgtEl>
                                          <p:spTgt spid="36"/>
                                        </p:tgtEl>
                                        <p:attrNameLst>
                                          <p:attrName>ppt_y</p:attrName>
                                        </p:attrNameLst>
                                      </p:cBhvr>
                                      <p:tavLst>
                                        <p:tav tm="0">
                                          <p:val>
                                            <p:strVal val="#ppt_y"/>
                                          </p:val>
                                        </p:tav>
                                        <p:tav tm="100000">
                                          <p:val>
                                            <p:strVal val="#ppt_y"/>
                                          </p:val>
                                        </p:tav>
                                      </p:tavLst>
                                    </p:anim>
                                  </p:childTnLst>
                                </p:cTn>
                              </p:par>
                              <p:par>
                                <p:cTn id="394" presetID="5" presetClass="entr" presetSubtype="5" fill="hold" grpId="1" nodeType="withEffect">
                                  <p:stCondLst>
                                    <p:cond delay="0"/>
                                  </p:stCondLst>
                                  <p:childTnLst>
                                    <p:set>
                                      <p:cBhvr>
                                        <p:cTn id="395" dur="1" fill="hold">
                                          <p:stCondLst>
                                            <p:cond delay="0"/>
                                          </p:stCondLst>
                                        </p:cTn>
                                        <p:tgtEl>
                                          <p:spTgt spid="36"/>
                                        </p:tgtEl>
                                        <p:attrNameLst>
                                          <p:attrName>style.visibility</p:attrName>
                                        </p:attrNameLst>
                                      </p:cBhvr>
                                      <p:to>
                                        <p:strVal val="visible"/>
                                      </p:to>
                                    </p:set>
                                    <p:animEffect transition="in" filter="checkerboard(down)">
                                      <p:cBhvr>
                                        <p:cTn id="396" dur="4000"/>
                                        <p:tgtEl>
                                          <p:spTgt spid="36"/>
                                        </p:tgtEl>
                                      </p:cBhvr>
                                    </p:animEffect>
                                  </p:childTnLst>
                                </p:cTn>
                              </p:par>
                              <p:par>
                                <p:cTn id="397" presetID="19" presetClass="entr" presetSubtype="5" fill="hold" grpId="2" nodeType="withEffect">
                                  <p:stCondLst>
                                    <p:cond delay="0"/>
                                  </p:stCondLst>
                                  <p:childTnLst>
                                    <p:set>
                                      <p:cBhvr>
                                        <p:cTn id="398" dur="1" fill="hold">
                                          <p:stCondLst>
                                            <p:cond delay="0"/>
                                          </p:stCondLst>
                                        </p:cTn>
                                        <p:tgtEl>
                                          <p:spTgt spid="36"/>
                                        </p:tgtEl>
                                        <p:attrNameLst>
                                          <p:attrName>style.visibility</p:attrName>
                                        </p:attrNameLst>
                                      </p:cBhvr>
                                      <p:to>
                                        <p:strVal val="visible"/>
                                      </p:to>
                                    </p:set>
                                    <p:anim calcmode="lin" valueType="num">
                                      <p:cBhvr>
                                        <p:cTn id="399" dur="4000" fill="hold"/>
                                        <p:tgtEl>
                                          <p:spTgt spid="36"/>
                                        </p:tgtEl>
                                        <p:attrNameLst>
                                          <p:attrName>ppt_w</p:attrName>
                                        </p:attrNameLst>
                                      </p:cBhvr>
                                      <p:tavLst>
                                        <p:tav tm="0">
                                          <p:val>
                                            <p:strVal val="#ppt_w"/>
                                          </p:val>
                                        </p:tav>
                                        <p:tav tm="100000">
                                          <p:val>
                                            <p:strVal val="#ppt_w"/>
                                          </p:val>
                                        </p:tav>
                                      </p:tavLst>
                                    </p:anim>
                                    <p:anim calcmode="lin" valueType="num">
                                      <p:cBhvr>
                                        <p:cTn id="400" dur="4000" fill="hold"/>
                                        <p:tgtEl>
                                          <p:spTgt spid="36"/>
                                        </p:tgtEl>
                                        <p:attrNameLst>
                                          <p:attrName>ppt_h</p:attrName>
                                        </p:attrNameLst>
                                      </p:cBhvr>
                                      <p:tavLst>
                                        <p:tav tm="0" fmla="#ppt_h*sin(2.5*pi*$)">
                                          <p:val>
                                            <p:fltVal val="0"/>
                                          </p:val>
                                        </p:tav>
                                        <p:tav tm="100000">
                                          <p:val>
                                            <p:fltVal val="1"/>
                                          </p:val>
                                        </p:tav>
                                      </p:tavLst>
                                    </p:anim>
                                  </p:childTnLst>
                                </p:cTn>
                              </p:par>
                              <p:par>
                                <p:cTn id="401" presetID="2" presetClass="entr" presetSubtype="2" fill="hold" grpId="0" nodeType="withEffect">
                                  <p:stCondLst>
                                    <p:cond delay="0"/>
                                  </p:stCondLst>
                                  <p:childTnLst>
                                    <p:set>
                                      <p:cBhvr>
                                        <p:cTn id="402" dur="1" fill="hold">
                                          <p:stCondLst>
                                            <p:cond delay="0"/>
                                          </p:stCondLst>
                                        </p:cTn>
                                        <p:tgtEl>
                                          <p:spTgt spid="42"/>
                                        </p:tgtEl>
                                        <p:attrNameLst>
                                          <p:attrName>style.visibility</p:attrName>
                                        </p:attrNameLst>
                                      </p:cBhvr>
                                      <p:to>
                                        <p:strVal val="visible"/>
                                      </p:to>
                                    </p:set>
                                    <p:anim calcmode="lin" valueType="num">
                                      <p:cBhvr additive="base">
                                        <p:cTn id="403" dur="4000" fill="hold"/>
                                        <p:tgtEl>
                                          <p:spTgt spid="42"/>
                                        </p:tgtEl>
                                        <p:attrNameLst>
                                          <p:attrName>ppt_x</p:attrName>
                                        </p:attrNameLst>
                                      </p:cBhvr>
                                      <p:tavLst>
                                        <p:tav tm="0">
                                          <p:val>
                                            <p:strVal val="1+#ppt_w/2"/>
                                          </p:val>
                                        </p:tav>
                                        <p:tav tm="100000">
                                          <p:val>
                                            <p:strVal val="#ppt_x"/>
                                          </p:val>
                                        </p:tav>
                                      </p:tavLst>
                                    </p:anim>
                                    <p:anim calcmode="lin" valueType="num">
                                      <p:cBhvr additive="base">
                                        <p:cTn id="404" dur="4000" fill="hold"/>
                                        <p:tgtEl>
                                          <p:spTgt spid="42"/>
                                        </p:tgtEl>
                                        <p:attrNameLst>
                                          <p:attrName>ppt_y</p:attrName>
                                        </p:attrNameLst>
                                      </p:cBhvr>
                                      <p:tavLst>
                                        <p:tav tm="0">
                                          <p:val>
                                            <p:strVal val="#ppt_y"/>
                                          </p:val>
                                        </p:tav>
                                        <p:tav tm="100000">
                                          <p:val>
                                            <p:strVal val="#ppt_y"/>
                                          </p:val>
                                        </p:tav>
                                      </p:tavLst>
                                    </p:anim>
                                  </p:childTnLst>
                                </p:cTn>
                              </p:par>
                              <p:par>
                                <p:cTn id="405" presetID="5" presetClass="entr" presetSubtype="5" fill="hold" grpId="1" nodeType="withEffect">
                                  <p:stCondLst>
                                    <p:cond delay="0"/>
                                  </p:stCondLst>
                                  <p:childTnLst>
                                    <p:set>
                                      <p:cBhvr>
                                        <p:cTn id="406" dur="1" fill="hold">
                                          <p:stCondLst>
                                            <p:cond delay="0"/>
                                          </p:stCondLst>
                                        </p:cTn>
                                        <p:tgtEl>
                                          <p:spTgt spid="42"/>
                                        </p:tgtEl>
                                        <p:attrNameLst>
                                          <p:attrName>style.visibility</p:attrName>
                                        </p:attrNameLst>
                                      </p:cBhvr>
                                      <p:to>
                                        <p:strVal val="visible"/>
                                      </p:to>
                                    </p:set>
                                    <p:animEffect transition="in" filter="checkerboard(down)">
                                      <p:cBhvr>
                                        <p:cTn id="407" dur="4000"/>
                                        <p:tgtEl>
                                          <p:spTgt spid="42"/>
                                        </p:tgtEl>
                                      </p:cBhvr>
                                    </p:animEffect>
                                  </p:childTnLst>
                                </p:cTn>
                              </p:par>
                              <p:par>
                                <p:cTn id="408" presetID="19" presetClass="entr" presetSubtype="10" fill="hold" grpId="2" nodeType="withEffect">
                                  <p:stCondLst>
                                    <p:cond delay="0"/>
                                  </p:stCondLst>
                                  <p:childTnLst>
                                    <p:set>
                                      <p:cBhvr>
                                        <p:cTn id="409" dur="1" fill="hold">
                                          <p:stCondLst>
                                            <p:cond delay="0"/>
                                          </p:stCondLst>
                                        </p:cTn>
                                        <p:tgtEl>
                                          <p:spTgt spid="42"/>
                                        </p:tgtEl>
                                        <p:attrNameLst>
                                          <p:attrName>style.visibility</p:attrName>
                                        </p:attrNameLst>
                                      </p:cBhvr>
                                      <p:to>
                                        <p:strVal val="visible"/>
                                      </p:to>
                                    </p:set>
                                    <p:anim calcmode="lin" valueType="num">
                                      <p:cBhvr>
                                        <p:cTn id="410" dur="4000" fill="hold"/>
                                        <p:tgtEl>
                                          <p:spTgt spid="42"/>
                                        </p:tgtEl>
                                        <p:attrNameLst>
                                          <p:attrName>ppt_w</p:attrName>
                                        </p:attrNameLst>
                                      </p:cBhvr>
                                      <p:tavLst>
                                        <p:tav tm="0" fmla="#ppt_w*sin(2.5*pi*$)">
                                          <p:val>
                                            <p:fltVal val="0"/>
                                          </p:val>
                                        </p:tav>
                                        <p:tav tm="100000">
                                          <p:val>
                                            <p:fltVal val="1"/>
                                          </p:val>
                                        </p:tav>
                                      </p:tavLst>
                                    </p:anim>
                                    <p:anim calcmode="lin" valueType="num">
                                      <p:cBhvr>
                                        <p:cTn id="411" dur="4000" fill="hold"/>
                                        <p:tgtEl>
                                          <p:spTgt spid="42"/>
                                        </p:tgtEl>
                                        <p:attrNameLst>
                                          <p:attrName>ppt_h</p:attrName>
                                        </p:attrNameLst>
                                      </p:cBhvr>
                                      <p:tavLst>
                                        <p:tav tm="0">
                                          <p:val>
                                            <p:strVal val="#ppt_h"/>
                                          </p:val>
                                        </p:tav>
                                        <p:tav tm="100000">
                                          <p:val>
                                            <p:strVal val="#ppt_h"/>
                                          </p:val>
                                        </p:tav>
                                      </p:tavLst>
                                    </p:anim>
                                  </p:childTnLst>
                                </p:cTn>
                              </p:par>
                              <p:par>
                                <p:cTn id="412" presetID="2" presetClass="entr" presetSubtype="2" fill="hold" grpId="0" nodeType="withEffect">
                                  <p:stCondLst>
                                    <p:cond delay="0"/>
                                  </p:stCondLst>
                                  <p:childTnLst>
                                    <p:set>
                                      <p:cBhvr>
                                        <p:cTn id="413" dur="1" fill="hold">
                                          <p:stCondLst>
                                            <p:cond delay="0"/>
                                          </p:stCondLst>
                                        </p:cTn>
                                        <p:tgtEl>
                                          <p:spTgt spid="50"/>
                                        </p:tgtEl>
                                        <p:attrNameLst>
                                          <p:attrName>style.visibility</p:attrName>
                                        </p:attrNameLst>
                                      </p:cBhvr>
                                      <p:to>
                                        <p:strVal val="visible"/>
                                      </p:to>
                                    </p:set>
                                    <p:anim calcmode="lin" valueType="num">
                                      <p:cBhvr additive="base">
                                        <p:cTn id="414" dur="4000" fill="hold"/>
                                        <p:tgtEl>
                                          <p:spTgt spid="50"/>
                                        </p:tgtEl>
                                        <p:attrNameLst>
                                          <p:attrName>ppt_x</p:attrName>
                                        </p:attrNameLst>
                                      </p:cBhvr>
                                      <p:tavLst>
                                        <p:tav tm="0">
                                          <p:val>
                                            <p:strVal val="1+#ppt_w/2"/>
                                          </p:val>
                                        </p:tav>
                                        <p:tav tm="100000">
                                          <p:val>
                                            <p:strVal val="#ppt_x"/>
                                          </p:val>
                                        </p:tav>
                                      </p:tavLst>
                                    </p:anim>
                                    <p:anim calcmode="lin" valueType="num">
                                      <p:cBhvr additive="base">
                                        <p:cTn id="415" dur="4000" fill="hold"/>
                                        <p:tgtEl>
                                          <p:spTgt spid="50"/>
                                        </p:tgtEl>
                                        <p:attrNameLst>
                                          <p:attrName>ppt_y</p:attrName>
                                        </p:attrNameLst>
                                      </p:cBhvr>
                                      <p:tavLst>
                                        <p:tav tm="0">
                                          <p:val>
                                            <p:strVal val="#ppt_y"/>
                                          </p:val>
                                        </p:tav>
                                        <p:tav tm="100000">
                                          <p:val>
                                            <p:strVal val="#ppt_y"/>
                                          </p:val>
                                        </p:tav>
                                      </p:tavLst>
                                    </p:anim>
                                  </p:childTnLst>
                                </p:cTn>
                              </p:par>
                              <p:par>
                                <p:cTn id="416" presetID="5" presetClass="entr" presetSubtype="5" fill="hold" grpId="1" nodeType="withEffect">
                                  <p:stCondLst>
                                    <p:cond delay="0"/>
                                  </p:stCondLst>
                                  <p:childTnLst>
                                    <p:set>
                                      <p:cBhvr>
                                        <p:cTn id="417" dur="1" fill="hold">
                                          <p:stCondLst>
                                            <p:cond delay="0"/>
                                          </p:stCondLst>
                                        </p:cTn>
                                        <p:tgtEl>
                                          <p:spTgt spid="50"/>
                                        </p:tgtEl>
                                        <p:attrNameLst>
                                          <p:attrName>style.visibility</p:attrName>
                                        </p:attrNameLst>
                                      </p:cBhvr>
                                      <p:to>
                                        <p:strVal val="visible"/>
                                      </p:to>
                                    </p:set>
                                    <p:animEffect transition="in" filter="checkerboard(down)">
                                      <p:cBhvr>
                                        <p:cTn id="418" dur="4000"/>
                                        <p:tgtEl>
                                          <p:spTgt spid="50"/>
                                        </p:tgtEl>
                                      </p:cBhvr>
                                    </p:animEffect>
                                  </p:childTnLst>
                                </p:cTn>
                              </p:par>
                              <p:par>
                                <p:cTn id="419" presetID="19" presetClass="entr" presetSubtype="10" fill="hold" grpId="2" nodeType="withEffect">
                                  <p:stCondLst>
                                    <p:cond delay="0"/>
                                  </p:stCondLst>
                                  <p:childTnLst>
                                    <p:set>
                                      <p:cBhvr>
                                        <p:cTn id="420" dur="1" fill="hold">
                                          <p:stCondLst>
                                            <p:cond delay="0"/>
                                          </p:stCondLst>
                                        </p:cTn>
                                        <p:tgtEl>
                                          <p:spTgt spid="50"/>
                                        </p:tgtEl>
                                        <p:attrNameLst>
                                          <p:attrName>style.visibility</p:attrName>
                                        </p:attrNameLst>
                                      </p:cBhvr>
                                      <p:to>
                                        <p:strVal val="visible"/>
                                      </p:to>
                                    </p:set>
                                    <p:anim calcmode="lin" valueType="num">
                                      <p:cBhvr>
                                        <p:cTn id="421" dur="4000" fill="hold"/>
                                        <p:tgtEl>
                                          <p:spTgt spid="50"/>
                                        </p:tgtEl>
                                        <p:attrNameLst>
                                          <p:attrName>ppt_w</p:attrName>
                                        </p:attrNameLst>
                                      </p:cBhvr>
                                      <p:tavLst>
                                        <p:tav tm="0" fmla="#ppt_w*sin(2.5*pi*$)">
                                          <p:val>
                                            <p:fltVal val="0"/>
                                          </p:val>
                                        </p:tav>
                                        <p:tav tm="100000">
                                          <p:val>
                                            <p:fltVal val="1"/>
                                          </p:val>
                                        </p:tav>
                                      </p:tavLst>
                                    </p:anim>
                                    <p:anim calcmode="lin" valueType="num">
                                      <p:cBhvr>
                                        <p:cTn id="422" dur="4000" fill="hold"/>
                                        <p:tgtEl>
                                          <p:spTgt spid="50"/>
                                        </p:tgtEl>
                                        <p:attrNameLst>
                                          <p:attrName>ppt_h</p:attrName>
                                        </p:attrNameLst>
                                      </p:cBhvr>
                                      <p:tavLst>
                                        <p:tav tm="0">
                                          <p:val>
                                            <p:strVal val="#ppt_h"/>
                                          </p:val>
                                        </p:tav>
                                        <p:tav tm="100000">
                                          <p:val>
                                            <p:strVal val="#ppt_h"/>
                                          </p:val>
                                        </p:tav>
                                      </p:tavLst>
                                    </p:anim>
                                  </p:childTnLst>
                                </p:cTn>
                              </p:par>
                              <p:par>
                                <p:cTn id="423" presetID="2" presetClass="entr" presetSubtype="2" fill="hold" grpId="0" nodeType="withEffect">
                                  <p:stCondLst>
                                    <p:cond delay="0"/>
                                  </p:stCondLst>
                                  <p:childTnLst>
                                    <p:set>
                                      <p:cBhvr>
                                        <p:cTn id="424" dur="1" fill="hold">
                                          <p:stCondLst>
                                            <p:cond delay="0"/>
                                          </p:stCondLst>
                                        </p:cTn>
                                        <p:tgtEl>
                                          <p:spTgt spid="58"/>
                                        </p:tgtEl>
                                        <p:attrNameLst>
                                          <p:attrName>style.visibility</p:attrName>
                                        </p:attrNameLst>
                                      </p:cBhvr>
                                      <p:to>
                                        <p:strVal val="visible"/>
                                      </p:to>
                                    </p:set>
                                    <p:anim calcmode="lin" valueType="num">
                                      <p:cBhvr additive="base">
                                        <p:cTn id="425" dur="4000" fill="hold"/>
                                        <p:tgtEl>
                                          <p:spTgt spid="58"/>
                                        </p:tgtEl>
                                        <p:attrNameLst>
                                          <p:attrName>ppt_x</p:attrName>
                                        </p:attrNameLst>
                                      </p:cBhvr>
                                      <p:tavLst>
                                        <p:tav tm="0">
                                          <p:val>
                                            <p:strVal val="1+#ppt_w/2"/>
                                          </p:val>
                                        </p:tav>
                                        <p:tav tm="100000">
                                          <p:val>
                                            <p:strVal val="#ppt_x"/>
                                          </p:val>
                                        </p:tav>
                                      </p:tavLst>
                                    </p:anim>
                                    <p:anim calcmode="lin" valueType="num">
                                      <p:cBhvr additive="base">
                                        <p:cTn id="426" dur="4000" fill="hold"/>
                                        <p:tgtEl>
                                          <p:spTgt spid="58"/>
                                        </p:tgtEl>
                                        <p:attrNameLst>
                                          <p:attrName>ppt_y</p:attrName>
                                        </p:attrNameLst>
                                      </p:cBhvr>
                                      <p:tavLst>
                                        <p:tav tm="0">
                                          <p:val>
                                            <p:strVal val="#ppt_y"/>
                                          </p:val>
                                        </p:tav>
                                        <p:tav tm="100000">
                                          <p:val>
                                            <p:strVal val="#ppt_y"/>
                                          </p:val>
                                        </p:tav>
                                      </p:tavLst>
                                    </p:anim>
                                  </p:childTnLst>
                                </p:cTn>
                              </p:par>
                              <p:par>
                                <p:cTn id="427" presetID="5" presetClass="entr" presetSubtype="5" fill="hold" grpId="1" nodeType="withEffect">
                                  <p:stCondLst>
                                    <p:cond delay="0"/>
                                  </p:stCondLst>
                                  <p:childTnLst>
                                    <p:set>
                                      <p:cBhvr>
                                        <p:cTn id="428" dur="1" fill="hold">
                                          <p:stCondLst>
                                            <p:cond delay="0"/>
                                          </p:stCondLst>
                                        </p:cTn>
                                        <p:tgtEl>
                                          <p:spTgt spid="58"/>
                                        </p:tgtEl>
                                        <p:attrNameLst>
                                          <p:attrName>style.visibility</p:attrName>
                                        </p:attrNameLst>
                                      </p:cBhvr>
                                      <p:to>
                                        <p:strVal val="visible"/>
                                      </p:to>
                                    </p:set>
                                    <p:animEffect transition="in" filter="checkerboard(down)">
                                      <p:cBhvr>
                                        <p:cTn id="429" dur="4000"/>
                                        <p:tgtEl>
                                          <p:spTgt spid="58"/>
                                        </p:tgtEl>
                                      </p:cBhvr>
                                    </p:animEffect>
                                  </p:childTnLst>
                                </p:cTn>
                              </p:par>
                              <p:par>
                                <p:cTn id="430" presetID="19" presetClass="entr" presetSubtype="10" fill="hold" grpId="2" nodeType="withEffect">
                                  <p:stCondLst>
                                    <p:cond delay="0"/>
                                  </p:stCondLst>
                                  <p:childTnLst>
                                    <p:set>
                                      <p:cBhvr>
                                        <p:cTn id="431" dur="1" fill="hold">
                                          <p:stCondLst>
                                            <p:cond delay="0"/>
                                          </p:stCondLst>
                                        </p:cTn>
                                        <p:tgtEl>
                                          <p:spTgt spid="58"/>
                                        </p:tgtEl>
                                        <p:attrNameLst>
                                          <p:attrName>style.visibility</p:attrName>
                                        </p:attrNameLst>
                                      </p:cBhvr>
                                      <p:to>
                                        <p:strVal val="visible"/>
                                      </p:to>
                                    </p:set>
                                    <p:anim calcmode="lin" valueType="num">
                                      <p:cBhvr>
                                        <p:cTn id="432" dur="4000" fill="hold"/>
                                        <p:tgtEl>
                                          <p:spTgt spid="58"/>
                                        </p:tgtEl>
                                        <p:attrNameLst>
                                          <p:attrName>ppt_w</p:attrName>
                                        </p:attrNameLst>
                                      </p:cBhvr>
                                      <p:tavLst>
                                        <p:tav tm="0" fmla="#ppt_w*sin(2.5*pi*$)">
                                          <p:val>
                                            <p:fltVal val="0"/>
                                          </p:val>
                                        </p:tav>
                                        <p:tav tm="100000">
                                          <p:val>
                                            <p:fltVal val="1"/>
                                          </p:val>
                                        </p:tav>
                                      </p:tavLst>
                                    </p:anim>
                                    <p:anim calcmode="lin" valueType="num">
                                      <p:cBhvr>
                                        <p:cTn id="433" dur="4000" fill="hold"/>
                                        <p:tgtEl>
                                          <p:spTgt spid="58"/>
                                        </p:tgtEl>
                                        <p:attrNameLst>
                                          <p:attrName>ppt_h</p:attrName>
                                        </p:attrNameLst>
                                      </p:cBhvr>
                                      <p:tavLst>
                                        <p:tav tm="0">
                                          <p:val>
                                            <p:strVal val="#ppt_h"/>
                                          </p:val>
                                        </p:tav>
                                        <p:tav tm="100000">
                                          <p:val>
                                            <p:strVal val="#ppt_h"/>
                                          </p:val>
                                        </p:tav>
                                      </p:tavLst>
                                    </p:anim>
                                  </p:childTnLst>
                                </p:cTn>
                              </p:par>
                              <p:par>
                                <p:cTn id="434" presetID="2" presetClass="entr" presetSubtype="2" fill="hold" grpId="0" nodeType="withEffect">
                                  <p:stCondLst>
                                    <p:cond delay="0"/>
                                  </p:stCondLst>
                                  <p:childTnLst>
                                    <p:set>
                                      <p:cBhvr>
                                        <p:cTn id="435" dur="1" fill="hold">
                                          <p:stCondLst>
                                            <p:cond delay="0"/>
                                          </p:stCondLst>
                                        </p:cTn>
                                        <p:tgtEl>
                                          <p:spTgt spid="66"/>
                                        </p:tgtEl>
                                        <p:attrNameLst>
                                          <p:attrName>style.visibility</p:attrName>
                                        </p:attrNameLst>
                                      </p:cBhvr>
                                      <p:to>
                                        <p:strVal val="visible"/>
                                      </p:to>
                                    </p:set>
                                    <p:anim calcmode="lin" valueType="num">
                                      <p:cBhvr additive="base">
                                        <p:cTn id="436" dur="4000" fill="hold"/>
                                        <p:tgtEl>
                                          <p:spTgt spid="66"/>
                                        </p:tgtEl>
                                        <p:attrNameLst>
                                          <p:attrName>ppt_x</p:attrName>
                                        </p:attrNameLst>
                                      </p:cBhvr>
                                      <p:tavLst>
                                        <p:tav tm="0">
                                          <p:val>
                                            <p:strVal val="1+#ppt_w/2"/>
                                          </p:val>
                                        </p:tav>
                                        <p:tav tm="100000">
                                          <p:val>
                                            <p:strVal val="#ppt_x"/>
                                          </p:val>
                                        </p:tav>
                                      </p:tavLst>
                                    </p:anim>
                                    <p:anim calcmode="lin" valueType="num">
                                      <p:cBhvr additive="base">
                                        <p:cTn id="437" dur="4000" fill="hold"/>
                                        <p:tgtEl>
                                          <p:spTgt spid="66"/>
                                        </p:tgtEl>
                                        <p:attrNameLst>
                                          <p:attrName>ppt_y</p:attrName>
                                        </p:attrNameLst>
                                      </p:cBhvr>
                                      <p:tavLst>
                                        <p:tav tm="0">
                                          <p:val>
                                            <p:strVal val="#ppt_y"/>
                                          </p:val>
                                        </p:tav>
                                        <p:tav tm="100000">
                                          <p:val>
                                            <p:strVal val="#ppt_y"/>
                                          </p:val>
                                        </p:tav>
                                      </p:tavLst>
                                    </p:anim>
                                  </p:childTnLst>
                                </p:cTn>
                              </p:par>
                              <p:par>
                                <p:cTn id="438" presetID="5" presetClass="entr" presetSubtype="5" fill="hold" grpId="1" nodeType="withEffect">
                                  <p:stCondLst>
                                    <p:cond delay="0"/>
                                  </p:stCondLst>
                                  <p:childTnLst>
                                    <p:set>
                                      <p:cBhvr>
                                        <p:cTn id="439" dur="1" fill="hold">
                                          <p:stCondLst>
                                            <p:cond delay="0"/>
                                          </p:stCondLst>
                                        </p:cTn>
                                        <p:tgtEl>
                                          <p:spTgt spid="66"/>
                                        </p:tgtEl>
                                        <p:attrNameLst>
                                          <p:attrName>style.visibility</p:attrName>
                                        </p:attrNameLst>
                                      </p:cBhvr>
                                      <p:to>
                                        <p:strVal val="visible"/>
                                      </p:to>
                                    </p:set>
                                    <p:animEffect transition="in" filter="checkerboard(down)">
                                      <p:cBhvr>
                                        <p:cTn id="440" dur="4000"/>
                                        <p:tgtEl>
                                          <p:spTgt spid="66"/>
                                        </p:tgtEl>
                                      </p:cBhvr>
                                    </p:animEffect>
                                  </p:childTnLst>
                                </p:cTn>
                              </p:par>
                              <p:par>
                                <p:cTn id="441" presetID="19" presetClass="entr" presetSubtype="10" fill="hold" grpId="2" nodeType="withEffect">
                                  <p:stCondLst>
                                    <p:cond delay="0"/>
                                  </p:stCondLst>
                                  <p:childTnLst>
                                    <p:set>
                                      <p:cBhvr>
                                        <p:cTn id="442" dur="1" fill="hold">
                                          <p:stCondLst>
                                            <p:cond delay="0"/>
                                          </p:stCondLst>
                                        </p:cTn>
                                        <p:tgtEl>
                                          <p:spTgt spid="66"/>
                                        </p:tgtEl>
                                        <p:attrNameLst>
                                          <p:attrName>style.visibility</p:attrName>
                                        </p:attrNameLst>
                                      </p:cBhvr>
                                      <p:to>
                                        <p:strVal val="visible"/>
                                      </p:to>
                                    </p:set>
                                    <p:anim calcmode="lin" valueType="num">
                                      <p:cBhvr>
                                        <p:cTn id="443" dur="4000" fill="hold"/>
                                        <p:tgtEl>
                                          <p:spTgt spid="66"/>
                                        </p:tgtEl>
                                        <p:attrNameLst>
                                          <p:attrName>ppt_w</p:attrName>
                                        </p:attrNameLst>
                                      </p:cBhvr>
                                      <p:tavLst>
                                        <p:tav tm="0" fmla="#ppt_w*sin(2.5*pi*$)">
                                          <p:val>
                                            <p:fltVal val="0"/>
                                          </p:val>
                                        </p:tav>
                                        <p:tav tm="100000">
                                          <p:val>
                                            <p:fltVal val="1"/>
                                          </p:val>
                                        </p:tav>
                                      </p:tavLst>
                                    </p:anim>
                                    <p:anim calcmode="lin" valueType="num">
                                      <p:cBhvr>
                                        <p:cTn id="444" dur="4000" fill="hold"/>
                                        <p:tgtEl>
                                          <p:spTgt spid="66"/>
                                        </p:tgtEl>
                                        <p:attrNameLst>
                                          <p:attrName>ppt_h</p:attrName>
                                        </p:attrNameLst>
                                      </p:cBhvr>
                                      <p:tavLst>
                                        <p:tav tm="0">
                                          <p:val>
                                            <p:strVal val="#ppt_h"/>
                                          </p:val>
                                        </p:tav>
                                        <p:tav tm="100000">
                                          <p:val>
                                            <p:strVal val="#ppt_h"/>
                                          </p:val>
                                        </p:tav>
                                      </p:tavLst>
                                    </p:anim>
                                  </p:childTnLst>
                                </p:cTn>
                              </p:par>
                              <p:par>
                                <p:cTn id="445" presetID="2" presetClass="entr" presetSubtype="2" fill="hold" grpId="0" nodeType="withEffect">
                                  <p:stCondLst>
                                    <p:cond delay="0"/>
                                  </p:stCondLst>
                                  <p:childTnLst>
                                    <p:set>
                                      <p:cBhvr>
                                        <p:cTn id="446" dur="1" fill="hold">
                                          <p:stCondLst>
                                            <p:cond delay="0"/>
                                          </p:stCondLst>
                                        </p:cTn>
                                        <p:tgtEl>
                                          <p:spTgt spid="71"/>
                                        </p:tgtEl>
                                        <p:attrNameLst>
                                          <p:attrName>style.visibility</p:attrName>
                                        </p:attrNameLst>
                                      </p:cBhvr>
                                      <p:to>
                                        <p:strVal val="visible"/>
                                      </p:to>
                                    </p:set>
                                    <p:anim calcmode="lin" valueType="num">
                                      <p:cBhvr additive="base">
                                        <p:cTn id="447" dur="4000" fill="hold"/>
                                        <p:tgtEl>
                                          <p:spTgt spid="71"/>
                                        </p:tgtEl>
                                        <p:attrNameLst>
                                          <p:attrName>ppt_x</p:attrName>
                                        </p:attrNameLst>
                                      </p:cBhvr>
                                      <p:tavLst>
                                        <p:tav tm="0">
                                          <p:val>
                                            <p:strVal val="1+#ppt_w/2"/>
                                          </p:val>
                                        </p:tav>
                                        <p:tav tm="100000">
                                          <p:val>
                                            <p:strVal val="#ppt_x"/>
                                          </p:val>
                                        </p:tav>
                                      </p:tavLst>
                                    </p:anim>
                                    <p:anim calcmode="lin" valueType="num">
                                      <p:cBhvr additive="base">
                                        <p:cTn id="448" dur="4000" fill="hold"/>
                                        <p:tgtEl>
                                          <p:spTgt spid="71"/>
                                        </p:tgtEl>
                                        <p:attrNameLst>
                                          <p:attrName>ppt_y</p:attrName>
                                        </p:attrNameLst>
                                      </p:cBhvr>
                                      <p:tavLst>
                                        <p:tav tm="0">
                                          <p:val>
                                            <p:strVal val="#ppt_y"/>
                                          </p:val>
                                        </p:tav>
                                        <p:tav tm="100000">
                                          <p:val>
                                            <p:strVal val="#ppt_y"/>
                                          </p:val>
                                        </p:tav>
                                      </p:tavLst>
                                    </p:anim>
                                  </p:childTnLst>
                                </p:cTn>
                              </p:par>
                              <p:par>
                                <p:cTn id="449" presetID="5" presetClass="entr" presetSubtype="5" fill="hold" grpId="1" nodeType="withEffect">
                                  <p:stCondLst>
                                    <p:cond delay="0"/>
                                  </p:stCondLst>
                                  <p:childTnLst>
                                    <p:set>
                                      <p:cBhvr>
                                        <p:cTn id="450" dur="1" fill="hold">
                                          <p:stCondLst>
                                            <p:cond delay="0"/>
                                          </p:stCondLst>
                                        </p:cTn>
                                        <p:tgtEl>
                                          <p:spTgt spid="71"/>
                                        </p:tgtEl>
                                        <p:attrNameLst>
                                          <p:attrName>style.visibility</p:attrName>
                                        </p:attrNameLst>
                                      </p:cBhvr>
                                      <p:to>
                                        <p:strVal val="visible"/>
                                      </p:to>
                                    </p:set>
                                    <p:animEffect transition="in" filter="checkerboard(down)">
                                      <p:cBhvr>
                                        <p:cTn id="451" dur="4000"/>
                                        <p:tgtEl>
                                          <p:spTgt spid="71"/>
                                        </p:tgtEl>
                                      </p:cBhvr>
                                    </p:animEffect>
                                  </p:childTnLst>
                                </p:cTn>
                              </p:par>
                              <p:par>
                                <p:cTn id="452" presetID="19" presetClass="entr" presetSubtype="10" fill="hold" grpId="2" nodeType="withEffect">
                                  <p:stCondLst>
                                    <p:cond delay="0"/>
                                  </p:stCondLst>
                                  <p:childTnLst>
                                    <p:set>
                                      <p:cBhvr>
                                        <p:cTn id="453" dur="1" fill="hold">
                                          <p:stCondLst>
                                            <p:cond delay="0"/>
                                          </p:stCondLst>
                                        </p:cTn>
                                        <p:tgtEl>
                                          <p:spTgt spid="71"/>
                                        </p:tgtEl>
                                        <p:attrNameLst>
                                          <p:attrName>style.visibility</p:attrName>
                                        </p:attrNameLst>
                                      </p:cBhvr>
                                      <p:to>
                                        <p:strVal val="visible"/>
                                      </p:to>
                                    </p:set>
                                    <p:anim calcmode="lin" valueType="num">
                                      <p:cBhvr>
                                        <p:cTn id="454" dur="4000" fill="hold"/>
                                        <p:tgtEl>
                                          <p:spTgt spid="71"/>
                                        </p:tgtEl>
                                        <p:attrNameLst>
                                          <p:attrName>ppt_w</p:attrName>
                                        </p:attrNameLst>
                                      </p:cBhvr>
                                      <p:tavLst>
                                        <p:tav tm="0" fmla="#ppt_w*sin(2.5*pi*$)">
                                          <p:val>
                                            <p:fltVal val="0"/>
                                          </p:val>
                                        </p:tav>
                                        <p:tav tm="100000">
                                          <p:val>
                                            <p:fltVal val="1"/>
                                          </p:val>
                                        </p:tav>
                                      </p:tavLst>
                                    </p:anim>
                                    <p:anim calcmode="lin" valueType="num">
                                      <p:cBhvr>
                                        <p:cTn id="455" dur="4000" fill="hold"/>
                                        <p:tgtEl>
                                          <p:spTgt spid="71"/>
                                        </p:tgtEl>
                                        <p:attrNameLst>
                                          <p:attrName>ppt_h</p:attrName>
                                        </p:attrNameLst>
                                      </p:cBhvr>
                                      <p:tavLst>
                                        <p:tav tm="0">
                                          <p:val>
                                            <p:strVal val="#ppt_h"/>
                                          </p:val>
                                        </p:tav>
                                        <p:tav tm="100000">
                                          <p:val>
                                            <p:strVal val="#ppt_h"/>
                                          </p:val>
                                        </p:tav>
                                      </p:tavLst>
                                    </p:anim>
                                  </p:childTnLst>
                                </p:cTn>
                              </p:par>
                              <p:par>
                                <p:cTn id="456" presetID="2" presetClass="entr" presetSubtype="2" fill="hold" grpId="0" nodeType="withEffect">
                                  <p:stCondLst>
                                    <p:cond delay="0"/>
                                  </p:stCondLst>
                                  <p:childTnLst>
                                    <p:set>
                                      <p:cBhvr>
                                        <p:cTn id="457" dur="1" fill="hold">
                                          <p:stCondLst>
                                            <p:cond delay="0"/>
                                          </p:stCondLst>
                                        </p:cTn>
                                        <p:tgtEl>
                                          <p:spTgt spid="73"/>
                                        </p:tgtEl>
                                        <p:attrNameLst>
                                          <p:attrName>style.visibility</p:attrName>
                                        </p:attrNameLst>
                                      </p:cBhvr>
                                      <p:to>
                                        <p:strVal val="visible"/>
                                      </p:to>
                                    </p:set>
                                    <p:anim calcmode="lin" valueType="num">
                                      <p:cBhvr additive="base">
                                        <p:cTn id="458" dur="4000" fill="hold"/>
                                        <p:tgtEl>
                                          <p:spTgt spid="73"/>
                                        </p:tgtEl>
                                        <p:attrNameLst>
                                          <p:attrName>ppt_x</p:attrName>
                                        </p:attrNameLst>
                                      </p:cBhvr>
                                      <p:tavLst>
                                        <p:tav tm="0">
                                          <p:val>
                                            <p:strVal val="1+#ppt_w/2"/>
                                          </p:val>
                                        </p:tav>
                                        <p:tav tm="100000">
                                          <p:val>
                                            <p:strVal val="#ppt_x"/>
                                          </p:val>
                                        </p:tav>
                                      </p:tavLst>
                                    </p:anim>
                                    <p:anim calcmode="lin" valueType="num">
                                      <p:cBhvr additive="base">
                                        <p:cTn id="459" dur="4000" fill="hold"/>
                                        <p:tgtEl>
                                          <p:spTgt spid="73"/>
                                        </p:tgtEl>
                                        <p:attrNameLst>
                                          <p:attrName>ppt_y</p:attrName>
                                        </p:attrNameLst>
                                      </p:cBhvr>
                                      <p:tavLst>
                                        <p:tav tm="0">
                                          <p:val>
                                            <p:strVal val="#ppt_y"/>
                                          </p:val>
                                        </p:tav>
                                        <p:tav tm="100000">
                                          <p:val>
                                            <p:strVal val="#ppt_y"/>
                                          </p:val>
                                        </p:tav>
                                      </p:tavLst>
                                    </p:anim>
                                  </p:childTnLst>
                                </p:cTn>
                              </p:par>
                              <p:par>
                                <p:cTn id="460" presetID="5" presetClass="entr" presetSubtype="5" fill="hold" grpId="1" nodeType="withEffect">
                                  <p:stCondLst>
                                    <p:cond delay="0"/>
                                  </p:stCondLst>
                                  <p:childTnLst>
                                    <p:set>
                                      <p:cBhvr>
                                        <p:cTn id="461" dur="1" fill="hold">
                                          <p:stCondLst>
                                            <p:cond delay="0"/>
                                          </p:stCondLst>
                                        </p:cTn>
                                        <p:tgtEl>
                                          <p:spTgt spid="73"/>
                                        </p:tgtEl>
                                        <p:attrNameLst>
                                          <p:attrName>style.visibility</p:attrName>
                                        </p:attrNameLst>
                                      </p:cBhvr>
                                      <p:to>
                                        <p:strVal val="visible"/>
                                      </p:to>
                                    </p:set>
                                    <p:animEffect transition="in" filter="checkerboard(down)">
                                      <p:cBhvr>
                                        <p:cTn id="462" dur="4000"/>
                                        <p:tgtEl>
                                          <p:spTgt spid="73"/>
                                        </p:tgtEl>
                                      </p:cBhvr>
                                    </p:animEffect>
                                  </p:childTnLst>
                                </p:cTn>
                              </p:par>
                              <p:par>
                                <p:cTn id="463" presetID="19" presetClass="entr" presetSubtype="10" fill="hold" grpId="2" nodeType="withEffect">
                                  <p:stCondLst>
                                    <p:cond delay="0"/>
                                  </p:stCondLst>
                                  <p:childTnLst>
                                    <p:set>
                                      <p:cBhvr>
                                        <p:cTn id="464" dur="1" fill="hold">
                                          <p:stCondLst>
                                            <p:cond delay="0"/>
                                          </p:stCondLst>
                                        </p:cTn>
                                        <p:tgtEl>
                                          <p:spTgt spid="73"/>
                                        </p:tgtEl>
                                        <p:attrNameLst>
                                          <p:attrName>style.visibility</p:attrName>
                                        </p:attrNameLst>
                                      </p:cBhvr>
                                      <p:to>
                                        <p:strVal val="visible"/>
                                      </p:to>
                                    </p:set>
                                    <p:anim calcmode="lin" valueType="num">
                                      <p:cBhvr>
                                        <p:cTn id="465" dur="4000" fill="hold"/>
                                        <p:tgtEl>
                                          <p:spTgt spid="73"/>
                                        </p:tgtEl>
                                        <p:attrNameLst>
                                          <p:attrName>ppt_w</p:attrName>
                                        </p:attrNameLst>
                                      </p:cBhvr>
                                      <p:tavLst>
                                        <p:tav tm="0" fmla="#ppt_w*sin(2.5*pi*$)">
                                          <p:val>
                                            <p:fltVal val="0"/>
                                          </p:val>
                                        </p:tav>
                                        <p:tav tm="100000">
                                          <p:val>
                                            <p:fltVal val="1"/>
                                          </p:val>
                                        </p:tav>
                                      </p:tavLst>
                                    </p:anim>
                                    <p:anim calcmode="lin" valueType="num">
                                      <p:cBhvr>
                                        <p:cTn id="466" dur="4000" fill="hold"/>
                                        <p:tgtEl>
                                          <p:spTgt spid="73"/>
                                        </p:tgtEl>
                                        <p:attrNameLst>
                                          <p:attrName>ppt_h</p:attrName>
                                        </p:attrNameLst>
                                      </p:cBhvr>
                                      <p:tavLst>
                                        <p:tav tm="0">
                                          <p:val>
                                            <p:strVal val="#ppt_h"/>
                                          </p:val>
                                        </p:tav>
                                        <p:tav tm="100000">
                                          <p:val>
                                            <p:strVal val="#ppt_h"/>
                                          </p:val>
                                        </p:tav>
                                      </p:tavLst>
                                    </p:anim>
                                  </p:childTnLst>
                                </p:cTn>
                              </p:par>
                              <p:par>
                                <p:cTn id="467" presetID="2" presetClass="entr" presetSubtype="2" fill="hold" grpId="0" nodeType="withEffect">
                                  <p:stCondLst>
                                    <p:cond delay="0"/>
                                  </p:stCondLst>
                                  <p:childTnLst>
                                    <p:set>
                                      <p:cBhvr>
                                        <p:cTn id="468" dur="1" fill="hold">
                                          <p:stCondLst>
                                            <p:cond delay="0"/>
                                          </p:stCondLst>
                                        </p:cTn>
                                        <p:tgtEl>
                                          <p:spTgt spid="27"/>
                                        </p:tgtEl>
                                        <p:attrNameLst>
                                          <p:attrName>style.visibility</p:attrName>
                                        </p:attrNameLst>
                                      </p:cBhvr>
                                      <p:to>
                                        <p:strVal val="visible"/>
                                      </p:to>
                                    </p:set>
                                    <p:anim calcmode="lin" valueType="num">
                                      <p:cBhvr additive="base">
                                        <p:cTn id="469" dur="4000" fill="hold"/>
                                        <p:tgtEl>
                                          <p:spTgt spid="27"/>
                                        </p:tgtEl>
                                        <p:attrNameLst>
                                          <p:attrName>ppt_x</p:attrName>
                                        </p:attrNameLst>
                                      </p:cBhvr>
                                      <p:tavLst>
                                        <p:tav tm="0">
                                          <p:val>
                                            <p:strVal val="1+#ppt_w/2"/>
                                          </p:val>
                                        </p:tav>
                                        <p:tav tm="100000">
                                          <p:val>
                                            <p:strVal val="#ppt_x"/>
                                          </p:val>
                                        </p:tav>
                                      </p:tavLst>
                                    </p:anim>
                                    <p:anim calcmode="lin" valueType="num">
                                      <p:cBhvr additive="base">
                                        <p:cTn id="470" dur="4000" fill="hold"/>
                                        <p:tgtEl>
                                          <p:spTgt spid="27"/>
                                        </p:tgtEl>
                                        <p:attrNameLst>
                                          <p:attrName>ppt_y</p:attrName>
                                        </p:attrNameLst>
                                      </p:cBhvr>
                                      <p:tavLst>
                                        <p:tav tm="0">
                                          <p:val>
                                            <p:strVal val="#ppt_y"/>
                                          </p:val>
                                        </p:tav>
                                        <p:tav tm="100000">
                                          <p:val>
                                            <p:strVal val="#ppt_y"/>
                                          </p:val>
                                        </p:tav>
                                      </p:tavLst>
                                    </p:anim>
                                  </p:childTnLst>
                                </p:cTn>
                              </p:par>
                              <p:par>
                                <p:cTn id="471" presetID="5" presetClass="entr" presetSubtype="5" fill="hold" grpId="1" nodeType="withEffect">
                                  <p:stCondLst>
                                    <p:cond delay="0"/>
                                  </p:stCondLst>
                                  <p:childTnLst>
                                    <p:set>
                                      <p:cBhvr>
                                        <p:cTn id="472" dur="1" fill="hold">
                                          <p:stCondLst>
                                            <p:cond delay="0"/>
                                          </p:stCondLst>
                                        </p:cTn>
                                        <p:tgtEl>
                                          <p:spTgt spid="27"/>
                                        </p:tgtEl>
                                        <p:attrNameLst>
                                          <p:attrName>style.visibility</p:attrName>
                                        </p:attrNameLst>
                                      </p:cBhvr>
                                      <p:to>
                                        <p:strVal val="visible"/>
                                      </p:to>
                                    </p:set>
                                    <p:animEffect transition="in" filter="checkerboard(down)">
                                      <p:cBhvr>
                                        <p:cTn id="473" dur="4000"/>
                                        <p:tgtEl>
                                          <p:spTgt spid="27"/>
                                        </p:tgtEl>
                                      </p:cBhvr>
                                    </p:animEffect>
                                  </p:childTnLst>
                                </p:cTn>
                              </p:par>
                              <p:par>
                                <p:cTn id="474" presetID="19" presetClass="entr" presetSubtype="10" fill="hold" grpId="2" nodeType="withEffect">
                                  <p:stCondLst>
                                    <p:cond delay="0"/>
                                  </p:stCondLst>
                                  <p:childTnLst>
                                    <p:set>
                                      <p:cBhvr>
                                        <p:cTn id="475" dur="1" fill="hold">
                                          <p:stCondLst>
                                            <p:cond delay="0"/>
                                          </p:stCondLst>
                                        </p:cTn>
                                        <p:tgtEl>
                                          <p:spTgt spid="27"/>
                                        </p:tgtEl>
                                        <p:attrNameLst>
                                          <p:attrName>style.visibility</p:attrName>
                                        </p:attrNameLst>
                                      </p:cBhvr>
                                      <p:to>
                                        <p:strVal val="visible"/>
                                      </p:to>
                                    </p:set>
                                    <p:anim calcmode="lin" valueType="num">
                                      <p:cBhvr>
                                        <p:cTn id="476" dur="4000" fill="hold"/>
                                        <p:tgtEl>
                                          <p:spTgt spid="27"/>
                                        </p:tgtEl>
                                        <p:attrNameLst>
                                          <p:attrName>ppt_w</p:attrName>
                                        </p:attrNameLst>
                                      </p:cBhvr>
                                      <p:tavLst>
                                        <p:tav tm="0" fmla="#ppt_w*sin(2.5*pi*$)">
                                          <p:val>
                                            <p:fltVal val="0"/>
                                          </p:val>
                                        </p:tav>
                                        <p:tav tm="100000">
                                          <p:val>
                                            <p:fltVal val="1"/>
                                          </p:val>
                                        </p:tav>
                                      </p:tavLst>
                                    </p:anim>
                                    <p:anim calcmode="lin" valueType="num">
                                      <p:cBhvr>
                                        <p:cTn id="477" dur="4000" fill="hold"/>
                                        <p:tgtEl>
                                          <p:spTgt spid="27"/>
                                        </p:tgtEl>
                                        <p:attrNameLst>
                                          <p:attrName>ppt_h</p:attrName>
                                        </p:attrNameLst>
                                      </p:cBhvr>
                                      <p:tavLst>
                                        <p:tav tm="0">
                                          <p:val>
                                            <p:strVal val="#ppt_h"/>
                                          </p:val>
                                        </p:tav>
                                        <p:tav tm="100000">
                                          <p:val>
                                            <p:strVal val="#ppt_h"/>
                                          </p:val>
                                        </p:tav>
                                      </p:tavLst>
                                    </p:anim>
                                  </p:childTnLst>
                                </p:cTn>
                              </p:par>
                              <p:par>
                                <p:cTn id="478" presetID="2" presetClass="entr" presetSubtype="2" fill="hold" grpId="0" nodeType="withEffect">
                                  <p:stCondLst>
                                    <p:cond delay="0"/>
                                  </p:stCondLst>
                                  <p:childTnLst>
                                    <p:set>
                                      <p:cBhvr>
                                        <p:cTn id="479" dur="1" fill="hold">
                                          <p:stCondLst>
                                            <p:cond delay="0"/>
                                          </p:stCondLst>
                                        </p:cTn>
                                        <p:tgtEl>
                                          <p:spTgt spid="29"/>
                                        </p:tgtEl>
                                        <p:attrNameLst>
                                          <p:attrName>style.visibility</p:attrName>
                                        </p:attrNameLst>
                                      </p:cBhvr>
                                      <p:to>
                                        <p:strVal val="visible"/>
                                      </p:to>
                                    </p:set>
                                    <p:anim calcmode="lin" valueType="num">
                                      <p:cBhvr additive="base">
                                        <p:cTn id="480" dur="4000" fill="hold"/>
                                        <p:tgtEl>
                                          <p:spTgt spid="29"/>
                                        </p:tgtEl>
                                        <p:attrNameLst>
                                          <p:attrName>ppt_x</p:attrName>
                                        </p:attrNameLst>
                                      </p:cBhvr>
                                      <p:tavLst>
                                        <p:tav tm="0">
                                          <p:val>
                                            <p:strVal val="1+#ppt_w/2"/>
                                          </p:val>
                                        </p:tav>
                                        <p:tav tm="100000">
                                          <p:val>
                                            <p:strVal val="#ppt_x"/>
                                          </p:val>
                                        </p:tav>
                                      </p:tavLst>
                                    </p:anim>
                                    <p:anim calcmode="lin" valueType="num">
                                      <p:cBhvr additive="base">
                                        <p:cTn id="481" dur="4000" fill="hold"/>
                                        <p:tgtEl>
                                          <p:spTgt spid="29"/>
                                        </p:tgtEl>
                                        <p:attrNameLst>
                                          <p:attrName>ppt_y</p:attrName>
                                        </p:attrNameLst>
                                      </p:cBhvr>
                                      <p:tavLst>
                                        <p:tav tm="0">
                                          <p:val>
                                            <p:strVal val="#ppt_y"/>
                                          </p:val>
                                        </p:tav>
                                        <p:tav tm="100000">
                                          <p:val>
                                            <p:strVal val="#ppt_y"/>
                                          </p:val>
                                        </p:tav>
                                      </p:tavLst>
                                    </p:anim>
                                  </p:childTnLst>
                                </p:cTn>
                              </p:par>
                              <p:par>
                                <p:cTn id="482" presetID="5" presetClass="entr" presetSubtype="5" fill="hold" grpId="1" nodeType="withEffect">
                                  <p:stCondLst>
                                    <p:cond delay="0"/>
                                  </p:stCondLst>
                                  <p:childTnLst>
                                    <p:set>
                                      <p:cBhvr>
                                        <p:cTn id="483" dur="1" fill="hold">
                                          <p:stCondLst>
                                            <p:cond delay="0"/>
                                          </p:stCondLst>
                                        </p:cTn>
                                        <p:tgtEl>
                                          <p:spTgt spid="29"/>
                                        </p:tgtEl>
                                        <p:attrNameLst>
                                          <p:attrName>style.visibility</p:attrName>
                                        </p:attrNameLst>
                                      </p:cBhvr>
                                      <p:to>
                                        <p:strVal val="visible"/>
                                      </p:to>
                                    </p:set>
                                    <p:animEffect transition="in" filter="checkerboard(down)">
                                      <p:cBhvr>
                                        <p:cTn id="484" dur="4000"/>
                                        <p:tgtEl>
                                          <p:spTgt spid="29"/>
                                        </p:tgtEl>
                                      </p:cBhvr>
                                    </p:animEffect>
                                  </p:childTnLst>
                                </p:cTn>
                              </p:par>
                              <p:par>
                                <p:cTn id="485" presetID="19" presetClass="entr" presetSubtype="10" fill="hold" grpId="2" nodeType="withEffect">
                                  <p:stCondLst>
                                    <p:cond delay="0"/>
                                  </p:stCondLst>
                                  <p:childTnLst>
                                    <p:set>
                                      <p:cBhvr>
                                        <p:cTn id="486" dur="1" fill="hold">
                                          <p:stCondLst>
                                            <p:cond delay="0"/>
                                          </p:stCondLst>
                                        </p:cTn>
                                        <p:tgtEl>
                                          <p:spTgt spid="29"/>
                                        </p:tgtEl>
                                        <p:attrNameLst>
                                          <p:attrName>style.visibility</p:attrName>
                                        </p:attrNameLst>
                                      </p:cBhvr>
                                      <p:to>
                                        <p:strVal val="visible"/>
                                      </p:to>
                                    </p:set>
                                    <p:anim calcmode="lin" valueType="num">
                                      <p:cBhvr>
                                        <p:cTn id="487" dur="4000" fill="hold"/>
                                        <p:tgtEl>
                                          <p:spTgt spid="29"/>
                                        </p:tgtEl>
                                        <p:attrNameLst>
                                          <p:attrName>ppt_w</p:attrName>
                                        </p:attrNameLst>
                                      </p:cBhvr>
                                      <p:tavLst>
                                        <p:tav tm="0" fmla="#ppt_w*sin(2.5*pi*$)">
                                          <p:val>
                                            <p:fltVal val="0"/>
                                          </p:val>
                                        </p:tav>
                                        <p:tav tm="100000">
                                          <p:val>
                                            <p:fltVal val="1"/>
                                          </p:val>
                                        </p:tav>
                                      </p:tavLst>
                                    </p:anim>
                                    <p:anim calcmode="lin" valueType="num">
                                      <p:cBhvr>
                                        <p:cTn id="488" dur="4000" fill="hold"/>
                                        <p:tgtEl>
                                          <p:spTgt spid="29"/>
                                        </p:tgtEl>
                                        <p:attrNameLst>
                                          <p:attrName>ppt_h</p:attrName>
                                        </p:attrNameLst>
                                      </p:cBhvr>
                                      <p:tavLst>
                                        <p:tav tm="0">
                                          <p:val>
                                            <p:strVal val="#ppt_h"/>
                                          </p:val>
                                        </p:tav>
                                        <p:tav tm="100000">
                                          <p:val>
                                            <p:strVal val="#ppt_h"/>
                                          </p:val>
                                        </p:tav>
                                      </p:tavLst>
                                    </p:anim>
                                  </p:childTnLst>
                                </p:cTn>
                              </p:par>
                              <p:par>
                                <p:cTn id="489" presetID="2" presetClass="entr" presetSubtype="2" fill="hold" grpId="0" nodeType="withEffect">
                                  <p:stCondLst>
                                    <p:cond delay="0"/>
                                  </p:stCondLst>
                                  <p:childTnLst>
                                    <p:set>
                                      <p:cBhvr>
                                        <p:cTn id="490" dur="1" fill="hold">
                                          <p:stCondLst>
                                            <p:cond delay="0"/>
                                          </p:stCondLst>
                                        </p:cTn>
                                        <p:tgtEl>
                                          <p:spTgt spid="31"/>
                                        </p:tgtEl>
                                        <p:attrNameLst>
                                          <p:attrName>style.visibility</p:attrName>
                                        </p:attrNameLst>
                                      </p:cBhvr>
                                      <p:to>
                                        <p:strVal val="visible"/>
                                      </p:to>
                                    </p:set>
                                    <p:anim calcmode="lin" valueType="num">
                                      <p:cBhvr additive="base">
                                        <p:cTn id="491" dur="4000" fill="hold"/>
                                        <p:tgtEl>
                                          <p:spTgt spid="31"/>
                                        </p:tgtEl>
                                        <p:attrNameLst>
                                          <p:attrName>ppt_x</p:attrName>
                                        </p:attrNameLst>
                                      </p:cBhvr>
                                      <p:tavLst>
                                        <p:tav tm="0">
                                          <p:val>
                                            <p:strVal val="1+#ppt_w/2"/>
                                          </p:val>
                                        </p:tav>
                                        <p:tav tm="100000">
                                          <p:val>
                                            <p:strVal val="#ppt_x"/>
                                          </p:val>
                                        </p:tav>
                                      </p:tavLst>
                                    </p:anim>
                                    <p:anim calcmode="lin" valueType="num">
                                      <p:cBhvr additive="base">
                                        <p:cTn id="492" dur="4000" fill="hold"/>
                                        <p:tgtEl>
                                          <p:spTgt spid="31"/>
                                        </p:tgtEl>
                                        <p:attrNameLst>
                                          <p:attrName>ppt_y</p:attrName>
                                        </p:attrNameLst>
                                      </p:cBhvr>
                                      <p:tavLst>
                                        <p:tav tm="0">
                                          <p:val>
                                            <p:strVal val="#ppt_y"/>
                                          </p:val>
                                        </p:tav>
                                        <p:tav tm="100000">
                                          <p:val>
                                            <p:strVal val="#ppt_y"/>
                                          </p:val>
                                        </p:tav>
                                      </p:tavLst>
                                    </p:anim>
                                  </p:childTnLst>
                                </p:cTn>
                              </p:par>
                              <p:par>
                                <p:cTn id="493" presetID="5" presetClass="entr" presetSubtype="5" fill="hold" grpId="1" nodeType="withEffect">
                                  <p:stCondLst>
                                    <p:cond delay="0"/>
                                  </p:stCondLst>
                                  <p:childTnLst>
                                    <p:set>
                                      <p:cBhvr>
                                        <p:cTn id="494" dur="1" fill="hold">
                                          <p:stCondLst>
                                            <p:cond delay="0"/>
                                          </p:stCondLst>
                                        </p:cTn>
                                        <p:tgtEl>
                                          <p:spTgt spid="31"/>
                                        </p:tgtEl>
                                        <p:attrNameLst>
                                          <p:attrName>style.visibility</p:attrName>
                                        </p:attrNameLst>
                                      </p:cBhvr>
                                      <p:to>
                                        <p:strVal val="visible"/>
                                      </p:to>
                                    </p:set>
                                    <p:animEffect transition="in" filter="checkerboard(down)">
                                      <p:cBhvr>
                                        <p:cTn id="495" dur="4000"/>
                                        <p:tgtEl>
                                          <p:spTgt spid="31"/>
                                        </p:tgtEl>
                                      </p:cBhvr>
                                    </p:animEffect>
                                  </p:childTnLst>
                                </p:cTn>
                              </p:par>
                              <p:par>
                                <p:cTn id="496" presetID="19" presetClass="entr" presetSubtype="10" fill="hold" grpId="2" nodeType="withEffect">
                                  <p:stCondLst>
                                    <p:cond delay="0"/>
                                  </p:stCondLst>
                                  <p:childTnLst>
                                    <p:set>
                                      <p:cBhvr>
                                        <p:cTn id="497" dur="1" fill="hold">
                                          <p:stCondLst>
                                            <p:cond delay="0"/>
                                          </p:stCondLst>
                                        </p:cTn>
                                        <p:tgtEl>
                                          <p:spTgt spid="31"/>
                                        </p:tgtEl>
                                        <p:attrNameLst>
                                          <p:attrName>style.visibility</p:attrName>
                                        </p:attrNameLst>
                                      </p:cBhvr>
                                      <p:to>
                                        <p:strVal val="visible"/>
                                      </p:to>
                                    </p:set>
                                    <p:anim calcmode="lin" valueType="num">
                                      <p:cBhvr>
                                        <p:cTn id="498" dur="4000" fill="hold"/>
                                        <p:tgtEl>
                                          <p:spTgt spid="31"/>
                                        </p:tgtEl>
                                        <p:attrNameLst>
                                          <p:attrName>ppt_w</p:attrName>
                                        </p:attrNameLst>
                                      </p:cBhvr>
                                      <p:tavLst>
                                        <p:tav tm="0" fmla="#ppt_w*sin(2.5*pi*$)">
                                          <p:val>
                                            <p:fltVal val="0"/>
                                          </p:val>
                                        </p:tav>
                                        <p:tav tm="100000">
                                          <p:val>
                                            <p:fltVal val="1"/>
                                          </p:val>
                                        </p:tav>
                                      </p:tavLst>
                                    </p:anim>
                                    <p:anim calcmode="lin" valueType="num">
                                      <p:cBhvr>
                                        <p:cTn id="499" dur="4000" fill="hold"/>
                                        <p:tgtEl>
                                          <p:spTgt spid="31"/>
                                        </p:tgtEl>
                                        <p:attrNameLst>
                                          <p:attrName>ppt_h</p:attrName>
                                        </p:attrNameLst>
                                      </p:cBhvr>
                                      <p:tavLst>
                                        <p:tav tm="0">
                                          <p:val>
                                            <p:strVal val="#ppt_h"/>
                                          </p:val>
                                        </p:tav>
                                        <p:tav tm="100000">
                                          <p:val>
                                            <p:strVal val="#ppt_h"/>
                                          </p:val>
                                        </p:tav>
                                      </p:tavLst>
                                    </p:anim>
                                  </p:childTnLst>
                                </p:cTn>
                              </p:par>
                              <p:par>
                                <p:cTn id="500" presetID="2" presetClass="entr" presetSubtype="2" fill="hold" grpId="0" nodeType="withEffect">
                                  <p:stCondLst>
                                    <p:cond delay="0"/>
                                  </p:stCondLst>
                                  <p:childTnLst>
                                    <p:set>
                                      <p:cBhvr>
                                        <p:cTn id="501" dur="1" fill="hold">
                                          <p:stCondLst>
                                            <p:cond delay="0"/>
                                          </p:stCondLst>
                                        </p:cTn>
                                        <p:tgtEl>
                                          <p:spTgt spid="33"/>
                                        </p:tgtEl>
                                        <p:attrNameLst>
                                          <p:attrName>style.visibility</p:attrName>
                                        </p:attrNameLst>
                                      </p:cBhvr>
                                      <p:to>
                                        <p:strVal val="visible"/>
                                      </p:to>
                                    </p:set>
                                    <p:anim calcmode="lin" valueType="num">
                                      <p:cBhvr additive="base">
                                        <p:cTn id="502" dur="4000" fill="hold"/>
                                        <p:tgtEl>
                                          <p:spTgt spid="33"/>
                                        </p:tgtEl>
                                        <p:attrNameLst>
                                          <p:attrName>ppt_x</p:attrName>
                                        </p:attrNameLst>
                                      </p:cBhvr>
                                      <p:tavLst>
                                        <p:tav tm="0">
                                          <p:val>
                                            <p:strVal val="1+#ppt_w/2"/>
                                          </p:val>
                                        </p:tav>
                                        <p:tav tm="100000">
                                          <p:val>
                                            <p:strVal val="#ppt_x"/>
                                          </p:val>
                                        </p:tav>
                                      </p:tavLst>
                                    </p:anim>
                                    <p:anim calcmode="lin" valueType="num">
                                      <p:cBhvr additive="base">
                                        <p:cTn id="503" dur="4000" fill="hold"/>
                                        <p:tgtEl>
                                          <p:spTgt spid="33"/>
                                        </p:tgtEl>
                                        <p:attrNameLst>
                                          <p:attrName>ppt_y</p:attrName>
                                        </p:attrNameLst>
                                      </p:cBhvr>
                                      <p:tavLst>
                                        <p:tav tm="0">
                                          <p:val>
                                            <p:strVal val="#ppt_y"/>
                                          </p:val>
                                        </p:tav>
                                        <p:tav tm="100000">
                                          <p:val>
                                            <p:strVal val="#ppt_y"/>
                                          </p:val>
                                        </p:tav>
                                      </p:tavLst>
                                    </p:anim>
                                  </p:childTnLst>
                                </p:cTn>
                              </p:par>
                              <p:par>
                                <p:cTn id="504" presetID="5" presetClass="entr" presetSubtype="5" fill="hold" grpId="1" nodeType="withEffect">
                                  <p:stCondLst>
                                    <p:cond delay="0"/>
                                  </p:stCondLst>
                                  <p:childTnLst>
                                    <p:set>
                                      <p:cBhvr>
                                        <p:cTn id="505" dur="1" fill="hold">
                                          <p:stCondLst>
                                            <p:cond delay="0"/>
                                          </p:stCondLst>
                                        </p:cTn>
                                        <p:tgtEl>
                                          <p:spTgt spid="33"/>
                                        </p:tgtEl>
                                        <p:attrNameLst>
                                          <p:attrName>style.visibility</p:attrName>
                                        </p:attrNameLst>
                                      </p:cBhvr>
                                      <p:to>
                                        <p:strVal val="visible"/>
                                      </p:to>
                                    </p:set>
                                    <p:animEffect transition="in" filter="checkerboard(down)">
                                      <p:cBhvr>
                                        <p:cTn id="506" dur="4000"/>
                                        <p:tgtEl>
                                          <p:spTgt spid="33"/>
                                        </p:tgtEl>
                                      </p:cBhvr>
                                    </p:animEffect>
                                  </p:childTnLst>
                                </p:cTn>
                              </p:par>
                              <p:par>
                                <p:cTn id="507" presetID="19" presetClass="entr" presetSubtype="10" fill="hold" grpId="2" nodeType="withEffect">
                                  <p:stCondLst>
                                    <p:cond delay="0"/>
                                  </p:stCondLst>
                                  <p:childTnLst>
                                    <p:set>
                                      <p:cBhvr>
                                        <p:cTn id="508" dur="1" fill="hold">
                                          <p:stCondLst>
                                            <p:cond delay="0"/>
                                          </p:stCondLst>
                                        </p:cTn>
                                        <p:tgtEl>
                                          <p:spTgt spid="33"/>
                                        </p:tgtEl>
                                        <p:attrNameLst>
                                          <p:attrName>style.visibility</p:attrName>
                                        </p:attrNameLst>
                                      </p:cBhvr>
                                      <p:to>
                                        <p:strVal val="visible"/>
                                      </p:to>
                                    </p:set>
                                    <p:anim calcmode="lin" valueType="num">
                                      <p:cBhvr>
                                        <p:cTn id="509" dur="4000" fill="hold"/>
                                        <p:tgtEl>
                                          <p:spTgt spid="33"/>
                                        </p:tgtEl>
                                        <p:attrNameLst>
                                          <p:attrName>ppt_w</p:attrName>
                                        </p:attrNameLst>
                                      </p:cBhvr>
                                      <p:tavLst>
                                        <p:tav tm="0" fmla="#ppt_w*sin(2.5*pi*$)">
                                          <p:val>
                                            <p:fltVal val="0"/>
                                          </p:val>
                                        </p:tav>
                                        <p:tav tm="100000">
                                          <p:val>
                                            <p:fltVal val="1"/>
                                          </p:val>
                                        </p:tav>
                                      </p:tavLst>
                                    </p:anim>
                                    <p:anim calcmode="lin" valueType="num">
                                      <p:cBhvr>
                                        <p:cTn id="510" dur="4000" fill="hold"/>
                                        <p:tgtEl>
                                          <p:spTgt spid="33"/>
                                        </p:tgtEl>
                                        <p:attrNameLst>
                                          <p:attrName>ppt_h</p:attrName>
                                        </p:attrNameLst>
                                      </p:cBhvr>
                                      <p:tavLst>
                                        <p:tav tm="0">
                                          <p:val>
                                            <p:strVal val="#ppt_h"/>
                                          </p:val>
                                        </p:tav>
                                        <p:tav tm="100000">
                                          <p:val>
                                            <p:strVal val="#ppt_h"/>
                                          </p:val>
                                        </p:tav>
                                      </p:tavLst>
                                    </p:anim>
                                  </p:childTnLst>
                                </p:cTn>
                              </p:par>
                              <p:par>
                                <p:cTn id="511" presetID="2" presetClass="entr" presetSubtype="2" fill="hold" grpId="0" nodeType="withEffect">
                                  <p:stCondLst>
                                    <p:cond delay="0"/>
                                  </p:stCondLst>
                                  <p:childTnLst>
                                    <p:set>
                                      <p:cBhvr>
                                        <p:cTn id="512" dur="1" fill="hold">
                                          <p:stCondLst>
                                            <p:cond delay="0"/>
                                          </p:stCondLst>
                                        </p:cTn>
                                        <p:tgtEl>
                                          <p:spTgt spid="35"/>
                                        </p:tgtEl>
                                        <p:attrNameLst>
                                          <p:attrName>style.visibility</p:attrName>
                                        </p:attrNameLst>
                                      </p:cBhvr>
                                      <p:to>
                                        <p:strVal val="visible"/>
                                      </p:to>
                                    </p:set>
                                    <p:anim calcmode="lin" valueType="num">
                                      <p:cBhvr additive="base">
                                        <p:cTn id="513" dur="4000" fill="hold"/>
                                        <p:tgtEl>
                                          <p:spTgt spid="35"/>
                                        </p:tgtEl>
                                        <p:attrNameLst>
                                          <p:attrName>ppt_x</p:attrName>
                                        </p:attrNameLst>
                                      </p:cBhvr>
                                      <p:tavLst>
                                        <p:tav tm="0">
                                          <p:val>
                                            <p:strVal val="1+#ppt_w/2"/>
                                          </p:val>
                                        </p:tav>
                                        <p:tav tm="100000">
                                          <p:val>
                                            <p:strVal val="#ppt_x"/>
                                          </p:val>
                                        </p:tav>
                                      </p:tavLst>
                                    </p:anim>
                                    <p:anim calcmode="lin" valueType="num">
                                      <p:cBhvr additive="base">
                                        <p:cTn id="514" dur="4000" fill="hold"/>
                                        <p:tgtEl>
                                          <p:spTgt spid="35"/>
                                        </p:tgtEl>
                                        <p:attrNameLst>
                                          <p:attrName>ppt_y</p:attrName>
                                        </p:attrNameLst>
                                      </p:cBhvr>
                                      <p:tavLst>
                                        <p:tav tm="0">
                                          <p:val>
                                            <p:strVal val="#ppt_y"/>
                                          </p:val>
                                        </p:tav>
                                        <p:tav tm="100000">
                                          <p:val>
                                            <p:strVal val="#ppt_y"/>
                                          </p:val>
                                        </p:tav>
                                      </p:tavLst>
                                    </p:anim>
                                  </p:childTnLst>
                                </p:cTn>
                              </p:par>
                              <p:par>
                                <p:cTn id="515" presetID="5" presetClass="entr" presetSubtype="5" fill="hold" grpId="1" nodeType="withEffect">
                                  <p:stCondLst>
                                    <p:cond delay="0"/>
                                  </p:stCondLst>
                                  <p:childTnLst>
                                    <p:set>
                                      <p:cBhvr>
                                        <p:cTn id="516" dur="1" fill="hold">
                                          <p:stCondLst>
                                            <p:cond delay="0"/>
                                          </p:stCondLst>
                                        </p:cTn>
                                        <p:tgtEl>
                                          <p:spTgt spid="35"/>
                                        </p:tgtEl>
                                        <p:attrNameLst>
                                          <p:attrName>style.visibility</p:attrName>
                                        </p:attrNameLst>
                                      </p:cBhvr>
                                      <p:to>
                                        <p:strVal val="visible"/>
                                      </p:to>
                                    </p:set>
                                    <p:animEffect transition="in" filter="checkerboard(down)">
                                      <p:cBhvr>
                                        <p:cTn id="517" dur="4000"/>
                                        <p:tgtEl>
                                          <p:spTgt spid="35"/>
                                        </p:tgtEl>
                                      </p:cBhvr>
                                    </p:animEffect>
                                  </p:childTnLst>
                                </p:cTn>
                              </p:par>
                              <p:par>
                                <p:cTn id="518" presetID="19" presetClass="entr" presetSubtype="10" fill="hold" grpId="2" nodeType="withEffect">
                                  <p:stCondLst>
                                    <p:cond delay="0"/>
                                  </p:stCondLst>
                                  <p:childTnLst>
                                    <p:set>
                                      <p:cBhvr>
                                        <p:cTn id="519" dur="1" fill="hold">
                                          <p:stCondLst>
                                            <p:cond delay="0"/>
                                          </p:stCondLst>
                                        </p:cTn>
                                        <p:tgtEl>
                                          <p:spTgt spid="35"/>
                                        </p:tgtEl>
                                        <p:attrNameLst>
                                          <p:attrName>style.visibility</p:attrName>
                                        </p:attrNameLst>
                                      </p:cBhvr>
                                      <p:to>
                                        <p:strVal val="visible"/>
                                      </p:to>
                                    </p:set>
                                    <p:anim calcmode="lin" valueType="num">
                                      <p:cBhvr>
                                        <p:cTn id="520" dur="4000" fill="hold"/>
                                        <p:tgtEl>
                                          <p:spTgt spid="35"/>
                                        </p:tgtEl>
                                        <p:attrNameLst>
                                          <p:attrName>ppt_w</p:attrName>
                                        </p:attrNameLst>
                                      </p:cBhvr>
                                      <p:tavLst>
                                        <p:tav tm="0" fmla="#ppt_w*sin(2.5*pi*$)">
                                          <p:val>
                                            <p:fltVal val="0"/>
                                          </p:val>
                                        </p:tav>
                                        <p:tav tm="100000">
                                          <p:val>
                                            <p:fltVal val="1"/>
                                          </p:val>
                                        </p:tav>
                                      </p:tavLst>
                                    </p:anim>
                                    <p:anim calcmode="lin" valueType="num">
                                      <p:cBhvr>
                                        <p:cTn id="521" dur="4000" fill="hold"/>
                                        <p:tgtEl>
                                          <p:spTgt spid="35"/>
                                        </p:tgtEl>
                                        <p:attrNameLst>
                                          <p:attrName>ppt_h</p:attrName>
                                        </p:attrNameLst>
                                      </p:cBhvr>
                                      <p:tavLst>
                                        <p:tav tm="0">
                                          <p:val>
                                            <p:strVal val="#ppt_h"/>
                                          </p:val>
                                        </p:tav>
                                        <p:tav tm="100000">
                                          <p:val>
                                            <p:strVal val="#ppt_h"/>
                                          </p:val>
                                        </p:tav>
                                      </p:tavLst>
                                    </p:anim>
                                  </p:childTnLst>
                                </p:cTn>
                              </p:par>
                              <p:par>
                                <p:cTn id="522" presetID="2" presetClass="entr" presetSubtype="2" fill="hold" grpId="0" nodeType="withEffect">
                                  <p:stCondLst>
                                    <p:cond delay="0"/>
                                  </p:stCondLst>
                                  <p:childTnLst>
                                    <p:set>
                                      <p:cBhvr>
                                        <p:cTn id="523" dur="1" fill="hold">
                                          <p:stCondLst>
                                            <p:cond delay="0"/>
                                          </p:stCondLst>
                                        </p:cTn>
                                        <p:tgtEl>
                                          <p:spTgt spid="37"/>
                                        </p:tgtEl>
                                        <p:attrNameLst>
                                          <p:attrName>style.visibility</p:attrName>
                                        </p:attrNameLst>
                                      </p:cBhvr>
                                      <p:to>
                                        <p:strVal val="visible"/>
                                      </p:to>
                                    </p:set>
                                    <p:anim calcmode="lin" valueType="num">
                                      <p:cBhvr additive="base">
                                        <p:cTn id="524" dur="4000" fill="hold"/>
                                        <p:tgtEl>
                                          <p:spTgt spid="37"/>
                                        </p:tgtEl>
                                        <p:attrNameLst>
                                          <p:attrName>ppt_x</p:attrName>
                                        </p:attrNameLst>
                                      </p:cBhvr>
                                      <p:tavLst>
                                        <p:tav tm="0">
                                          <p:val>
                                            <p:strVal val="1+#ppt_w/2"/>
                                          </p:val>
                                        </p:tav>
                                        <p:tav tm="100000">
                                          <p:val>
                                            <p:strVal val="#ppt_x"/>
                                          </p:val>
                                        </p:tav>
                                      </p:tavLst>
                                    </p:anim>
                                    <p:anim calcmode="lin" valueType="num">
                                      <p:cBhvr additive="base">
                                        <p:cTn id="525" dur="4000" fill="hold"/>
                                        <p:tgtEl>
                                          <p:spTgt spid="37"/>
                                        </p:tgtEl>
                                        <p:attrNameLst>
                                          <p:attrName>ppt_y</p:attrName>
                                        </p:attrNameLst>
                                      </p:cBhvr>
                                      <p:tavLst>
                                        <p:tav tm="0">
                                          <p:val>
                                            <p:strVal val="#ppt_y"/>
                                          </p:val>
                                        </p:tav>
                                        <p:tav tm="100000">
                                          <p:val>
                                            <p:strVal val="#ppt_y"/>
                                          </p:val>
                                        </p:tav>
                                      </p:tavLst>
                                    </p:anim>
                                  </p:childTnLst>
                                </p:cTn>
                              </p:par>
                              <p:par>
                                <p:cTn id="526" presetID="5" presetClass="entr" presetSubtype="5" fill="hold" grpId="1" nodeType="withEffect">
                                  <p:stCondLst>
                                    <p:cond delay="0"/>
                                  </p:stCondLst>
                                  <p:childTnLst>
                                    <p:set>
                                      <p:cBhvr>
                                        <p:cTn id="527" dur="1" fill="hold">
                                          <p:stCondLst>
                                            <p:cond delay="0"/>
                                          </p:stCondLst>
                                        </p:cTn>
                                        <p:tgtEl>
                                          <p:spTgt spid="37"/>
                                        </p:tgtEl>
                                        <p:attrNameLst>
                                          <p:attrName>style.visibility</p:attrName>
                                        </p:attrNameLst>
                                      </p:cBhvr>
                                      <p:to>
                                        <p:strVal val="visible"/>
                                      </p:to>
                                    </p:set>
                                    <p:animEffect transition="in" filter="checkerboard(down)">
                                      <p:cBhvr>
                                        <p:cTn id="528" dur="4000"/>
                                        <p:tgtEl>
                                          <p:spTgt spid="37"/>
                                        </p:tgtEl>
                                      </p:cBhvr>
                                    </p:animEffect>
                                  </p:childTnLst>
                                </p:cTn>
                              </p:par>
                              <p:par>
                                <p:cTn id="529" presetID="19" presetClass="entr" presetSubtype="10" fill="hold" grpId="2" nodeType="withEffect">
                                  <p:stCondLst>
                                    <p:cond delay="0"/>
                                  </p:stCondLst>
                                  <p:childTnLst>
                                    <p:set>
                                      <p:cBhvr>
                                        <p:cTn id="530" dur="1" fill="hold">
                                          <p:stCondLst>
                                            <p:cond delay="0"/>
                                          </p:stCondLst>
                                        </p:cTn>
                                        <p:tgtEl>
                                          <p:spTgt spid="37"/>
                                        </p:tgtEl>
                                        <p:attrNameLst>
                                          <p:attrName>style.visibility</p:attrName>
                                        </p:attrNameLst>
                                      </p:cBhvr>
                                      <p:to>
                                        <p:strVal val="visible"/>
                                      </p:to>
                                    </p:set>
                                    <p:anim calcmode="lin" valueType="num">
                                      <p:cBhvr>
                                        <p:cTn id="531" dur="4000" fill="hold"/>
                                        <p:tgtEl>
                                          <p:spTgt spid="37"/>
                                        </p:tgtEl>
                                        <p:attrNameLst>
                                          <p:attrName>ppt_w</p:attrName>
                                        </p:attrNameLst>
                                      </p:cBhvr>
                                      <p:tavLst>
                                        <p:tav tm="0" fmla="#ppt_w*sin(2.5*pi*$)">
                                          <p:val>
                                            <p:fltVal val="0"/>
                                          </p:val>
                                        </p:tav>
                                        <p:tav tm="100000">
                                          <p:val>
                                            <p:fltVal val="1"/>
                                          </p:val>
                                        </p:tav>
                                      </p:tavLst>
                                    </p:anim>
                                    <p:anim calcmode="lin" valueType="num">
                                      <p:cBhvr>
                                        <p:cTn id="532" dur="4000" fill="hold"/>
                                        <p:tgtEl>
                                          <p:spTgt spid="37"/>
                                        </p:tgtEl>
                                        <p:attrNameLst>
                                          <p:attrName>ppt_h</p:attrName>
                                        </p:attrNameLst>
                                      </p:cBhvr>
                                      <p:tavLst>
                                        <p:tav tm="0">
                                          <p:val>
                                            <p:strVal val="#ppt_h"/>
                                          </p:val>
                                        </p:tav>
                                        <p:tav tm="100000">
                                          <p:val>
                                            <p:strVal val="#ppt_h"/>
                                          </p:val>
                                        </p:tav>
                                      </p:tavLst>
                                    </p:anim>
                                  </p:childTnLst>
                                </p:cTn>
                              </p:par>
                              <p:par>
                                <p:cTn id="533" presetID="2" presetClass="exit" presetSubtype="12" fill="hold" grpId="3" nodeType="withEffect">
                                  <p:stCondLst>
                                    <p:cond delay="0"/>
                                  </p:stCondLst>
                                  <p:childTnLst>
                                    <p:anim calcmode="lin" valueType="num">
                                      <p:cBhvr additive="base">
                                        <p:cTn id="534" dur="4000"/>
                                        <p:tgtEl>
                                          <p:spTgt spid="41"/>
                                        </p:tgtEl>
                                        <p:attrNameLst>
                                          <p:attrName>ppt_x</p:attrName>
                                        </p:attrNameLst>
                                      </p:cBhvr>
                                      <p:tavLst>
                                        <p:tav tm="0">
                                          <p:val>
                                            <p:strVal val="ppt_x"/>
                                          </p:val>
                                        </p:tav>
                                        <p:tav tm="100000">
                                          <p:val>
                                            <p:strVal val="0-ppt_w/2"/>
                                          </p:val>
                                        </p:tav>
                                      </p:tavLst>
                                    </p:anim>
                                    <p:anim calcmode="lin" valueType="num">
                                      <p:cBhvr additive="base">
                                        <p:cTn id="535" dur="4000"/>
                                        <p:tgtEl>
                                          <p:spTgt spid="41"/>
                                        </p:tgtEl>
                                        <p:attrNameLst>
                                          <p:attrName>ppt_y</p:attrName>
                                        </p:attrNameLst>
                                      </p:cBhvr>
                                      <p:tavLst>
                                        <p:tav tm="0">
                                          <p:val>
                                            <p:strVal val="ppt_y"/>
                                          </p:val>
                                        </p:tav>
                                        <p:tav tm="100000">
                                          <p:val>
                                            <p:strVal val="1+ppt_h/2"/>
                                          </p:val>
                                        </p:tav>
                                      </p:tavLst>
                                    </p:anim>
                                    <p:set>
                                      <p:cBhvr>
                                        <p:cTn id="536" dur="1" fill="hold">
                                          <p:stCondLst>
                                            <p:cond delay="3999"/>
                                          </p:stCondLst>
                                        </p:cTn>
                                        <p:tgtEl>
                                          <p:spTgt spid="41"/>
                                        </p:tgtEl>
                                        <p:attrNameLst>
                                          <p:attrName>style.visibility</p:attrName>
                                        </p:attrNameLst>
                                      </p:cBhvr>
                                      <p:to>
                                        <p:strVal val="hidden"/>
                                      </p:to>
                                    </p:set>
                                  </p:childTnLst>
                                </p:cTn>
                              </p:par>
                              <p:par>
                                <p:cTn id="537" presetID="2" presetClass="exit" presetSubtype="12" fill="hold" grpId="3" nodeType="withEffect">
                                  <p:stCondLst>
                                    <p:cond delay="0"/>
                                  </p:stCondLst>
                                  <p:childTnLst>
                                    <p:anim calcmode="lin" valueType="num">
                                      <p:cBhvr additive="base">
                                        <p:cTn id="538" dur="4000"/>
                                        <p:tgtEl>
                                          <p:spTgt spid="46"/>
                                        </p:tgtEl>
                                        <p:attrNameLst>
                                          <p:attrName>ppt_x</p:attrName>
                                        </p:attrNameLst>
                                      </p:cBhvr>
                                      <p:tavLst>
                                        <p:tav tm="0">
                                          <p:val>
                                            <p:strVal val="ppt_x"/>
                                          </p:val>
                                        </p:tav>
                                        <p:tav tm="100000">
                                          <p:val>
                                            <p:strVal val="0-ppt_w/2"/>
                                          </p:val>
                                        </p:tav>
                                      </p:tavLst>
                                    </p:anim>
                                    <p:anim calcmode="lin" valueType="num">
                                      <p:cBhvr additive="base">
                                        <p:cTn id="539" dur="4000"/>
                                        <p:tgtEl>
                                          <p:spTgt spid="46"/>
                                        </p:tgtEl>
                                        <p:attrNameLst>
                                          <p:attrName>ppt_y</p:attrName>
                                        </p:attrNameLst>
                                      </p:cBhvr>
                                      <p:tavLst>
                                        <p:tav tm="0">
                                          <p:val>
                                            <p:strVal val="ppt_y"/>
                                          </p:val>
                                        </p:tav>
                                        <p:tav tm="100000">
                                          <p:val>
                                            <p:strVal val="1+ppt_h/2"/>
                                          </p:val>
                                        </p:tav>
                                      </p:tavLst>
                                    </p:anim>
                                    <p:set>
                                      <p:cBhvr>
                                        <p:cTn id="540" dur="1" fill="hold">
                                          <p:stCondLst>
                                            <p:cond delay="3999"/>
                                          </p:stCondLst>
                                        </p:cTn>
                                        <p:tgtEl>
                                          <p:spTgt spid="46"/>
                                        </p:tgtEl>
                                        <p:attrNameLst>
                                          <p:attrName>style.visibility</p:attrName>
                                        </p:attrNameLst>
                                      </p:cBhvr>
                                      <p:to>
                                        <p:strVal val="hidden"/>
                                      </p:to>
                                    </p:set>
                                  </p:childTnLst>
                                </p:cTn>
                              </p:par>
                              <p:par>
                                <p:cTn id="541" presetID="2" presetClass="exit" presetSubtype="12" fill="hold" grpId="3" nodeType="withEffect">
                                  <p:stCondLst>
                                    <p:cond delay="0"/>
                                  </p:stCondLst>
                                  <p:childTnLst>
                                    <p:anim calcmode="lin" valueType="num">
                                      <p:cBhvr additive="base">
                                        <p:cTn id="542" dur="4000"/>
                                        <p:tgtEl>
                                          <p:spTgt spid="54"/>
                                        </p:tgtEl>
                                        <p:attrNameLst>
                                          <p:attrName>ppt_x</p:attrName>
                                        </p:attrNameLst>
                                      </p:cBhvr>
                                      <p:tavLst>
                                        <p:tav tm="0">
                                          <p:val>
                                            <p:strVal val="ppt_x"/>
                                          </p:val>
                                        </p:tav>
                                        <p:tav tm="100000">
                                          <p:val>
                                            <p:strVal val="0-ppt_w/2"/>
                                          </p:val>
                                        </p:tav>
                                      </p:tavLst>
                                    </p:anim>
                                    <p:anim calcmode="lin" valueType="num">
                                      <p:cBhvr additive="base">
                                        <p:cTn id="543" dur="4000"/>
                                        <p:tgtEl>
                                          <p:spTgt spid="54"/>
                                        </p:tgtEl>
                                        <p:attrNameLst>
                                          <p:attrName>ppt_y</p:attrName>
                                        </p:attrNameLst>
                                      </p:cBhvr>
                                      <p:tavLst>
                                        <p:tav tm="0">
                                          <p:val>
                                            <p:strVal val="ppt_y"/>
                                          </p:val>
                                        </p:tav>
                                        <p:tav tm="100000">
                                          <p:val>
                                            <p:strVal val="1+ppt_h/2"/>
                                          </p:val>
                                        </p:tav>
                                      </p:tavLst>
                                    </p:anim>
                                    <p:set>
                                      <p:cBhvr>
                                        <p:cTn id="544" dur="1" fill="hold">
                                          <p:stCondLst>
                                            <p:cond delay="3999"/>
                                          </p:stCondLst>
                                        </p:cTn>
                                        <p:tgtEl>
                                          <p:spTgt spid="54"/>
                                        </p:tgtEl>
                                        <p:attrNameLst>
                                          <p:attrName>style.visibility</p:attrName>
                                        </p:attrNameLst>
                                      </p:cBhvr>
                                      <p:to>
                                        <p:strVal val="hidden"/>
                                      </p:to>
                                    </p:set>
                                  </p:childTnLst>
                                </p:cTn>
                              </p:par>
                              <p:par>
                                <p:cTn id="545" presetID="2" presetClass="exit" presetSubtype="12" fill="hold" grpId="3" nodeType="withEffect">
                                  <p:stCondLst>
                                    <p:cond delay="0"/>
                                  </p:stCondLst>
                                  <p:childTnLst>
                                    <p:anim calcmode="lin" valueType="num">
                                      <p:cBhvr additive="base">
                                        <p:cTn id="546" dur="4000"/>
                                        <p:tgtEl>
                                          <p:spTgt spid="62"/>
                                        </p:tgtEl>
                                        <p:attrNameLst>
                                          <p:attrName>ppt_x</p:attrName>
                                        </p:attrNameLst>
                                      </p:cBhvr>
                                      <p:tavLst>
                                        <p:tav tm="0">
                                          <p:val>
                                            <p:strVal val="ppt_x"/>
                                          </p:val>
                                        </p:tav>
                                        <p:tav tm="100000">
                                          <p:val>
                                            <p:strVal val="0-ppt_w/2"/>
                                          </p:val>
                                        </p:tav>
                                      </p:tavLst>
                                    </p:anim>
                                    <p:anim calcmode="lin" valueType="num">
                                      <p:cBhvr additive="base">
                                        <p:cTn id="547" dur="4000"/>
                                        <p:tgtEl>
                                          <p:spTgt spid="62"/>
                                        </p:tgtEl>
                                        <p:attrNameLst>
                                          <p:attrName>ppt_y</p:attrName>
                                        </p:attrNameLst>
                                      </p:cBhvr>
                                      <p:tavLst>
                                        <p:tav tm="0">
                                          <p:val>
                                            <p:strVal val="ppt_y"/>
                                          </p:val>
                                        </p:tav>
                                        <p:tav tm="100000">
                                          <p:val>
                                            <p:strVal val="1+ppt_h/2"/>
                                          </p:val>
                                        </p:tav>
                                      </p:tavLst>
                                    </p:anim>
                                    <p:set>
                                      <p:cBhvr>
                                        <p:cTn id="548" dur="1" fill="hold">
                                          <p:stCondLst>
                                            <p:cond delay="3999"/>
                                          </p:stCondLst>
                                        </p:cTn>
                                        <p:tgtEl>
                                          <p:spTgt spid="62"/>
                                        </p:tgtEl>
                                        <p:attrNameLst>
                                          <p:attrName>style.visibility</p:attrName>
                                        </p:attrNameLst>
                                      </p:cBhvr>
                                      <p:to>
                                        <p:strVal val="hidden"/>
                                      </p:to>
                                    </p:set>
                                  </p:childTnLst>
                                </p:cTn>
                              </p:par>
                              <p:par>
                                <p:cTn id="549" presetID="2" presetClass="exit" presetSubtype="12" fill="hold" grpId="3" nodeType="withEffect">
                                  <p:stCondLst>
                                    <p:cond delay="0"/>
                                  </p:stCondLst>
                                  <p:childTnLst>
                                    <p:anim calcmode="lin" valueType="num">
                                      <p:cBhvr additive="base">
                                        <p:cTn id="550" dur="4000"/>
                                        <p:tgtEl>
                                          <p:spTgt spid="70"/>
                                        </p:tgtEl>
                                        <p:attrNameLst>
                                          <p:attrName>ppt_x</p:attrName>
                                        </p:attrNameLst>
                                      </p:cBhvr>
                                      <p:tavLst>
                                        <p:tav tm="0">
                                          <p:val>
                                            <p:strVal val="ppt_x"/>
                                          </p:val>
                                        </p:tav>
                                        <p:tav tm="100000">
                                          <p:val>
                                            <p:strVal val="0-ppt_w/2"/>
                                          </p:val>
                                        </p:tav>
                                      </p:tavLst>
                                    </p:anim>
                                    <p:anim calcmode="lin" valueType="num">
                                      <p:cBhvr additive="base">
                                        <p:cTn id="551" dur="4000"/>
                                        <p:tgtEl>
                                          <p:spTgt spid="70"/>
                                        </p:tgtEl>
                                        <p:attrNameLst>
                                          <p:attrName>ppt_y</p:attrName>
                                        </p:attrNameLst>
                                      </p:cBhvr>
                                      <p:tavLst>
                                        <p:tav tm="0">
                                          <p:val>
                                            <p:strVal val="ppt_y"/>
                                          </p:val>
                                        </p:tav>
                                        <p:tav tm="100000">
                                          <p:val>
                                            <p:strVal val="1+ppt_h/2"/>
                                          </p:val>
                                        </p:tav>
                                      </p:tavLst>
                                    </p:anim>
                                    <p:set>
                                      <p:cBhvr>
                                        <p:cTn id="552" dur="1" fill="hold">
                                          <p:stCondLst>
                                            <p:cond delay="3999"/>
                                          </p:stCondLst>
                                        </p:cTn>
                                        <p:tgtEl>
                                          <p:spTgt spid="70"/>
                                        </p:tgtEl>
                                        <p:attrNameLst>
                                          <p:attrName>style.visibility</p:attrName>
                                        </p:attrNameLst>
                                      </p:cBhvr>
                                      <p:to>
                                        <p:strVal val="hidden"/>
                                      </p:to>
                                    </p:set>
                                  </p:childTnLst>
                                </p:cTn>
                              </p:par>
                              <p:par>
                                <p:cTn id="553" presetID="2" presetClass="exit" presetSubtype="12" fill="hold" grpId="3" nodeType="withEffect">
                                  <p:stCondLst>
                                    <p:cond delay="0"/>
                                  </p:stCondLst>
                                  <p:childTnLst>
                                    <p:anim calcmode="lin" valueType="num">
                                      <p:cBhvr additive="base">
                                        <p:cTn id="554" dur="4000"/>
                                        <p:tgtEl>
                                          <p:spTgt spid="72"/>
                                        </p:tgtEl>
                                        <p:attrNameLst>
                                          <p:attrName>ppt_x</p:attrName>
                                        </p:attrNameLst>
                                      </p:cBhvr>
                                      <p:tavLst>
                                        <p:tav tm="0">
                                          <p:val>
                                            <p:strVal val="ppt_x"/>
                                          </p:val>
                                        </p:tav>
                                        <p:tav tm="100000">
                                          <p:val>
                                            <p:strVal val="0-ppt_w/2"/>
                                          </p:val>
                                        </p:tav>
                                      </p:tavLst>
                                    </p:anim>
                                    <p:anim calcmode="lin" valueType="num">
                                      <p:cBhvr additive="base">
                                        <p:cTn id="555" dur="4000"/>
                                        <p:tgtEl>
                                          <p:spTgt spid="72"/>
                                        </p:tgtEl>
                                        <p:attrNameLst>
                                          <p:attrName>ppt_y</p:attrName>
                                        </p:attrNameLst>
                                      </p:cBhvr>
                                      <p:tavLst>
                                        <p:tav tm="0">
                                          <p:val>
                                            <p:strVal val="ppt_y"/>
                                          </p:val>
                                        </p:tav>
                                        <p:tav tm="100000">
                                          <p:val>
                                            <p:strVal val="1+ppt_h/2"/>
                                          </p:val>
                                        </p:tav>
                                      </p:tavLst>
                                    </p:anim>
                                    <p:set>
                                      <p:cBhvr>
                                        <p:cTn id="556" dur="1" fill="hold">
                                          <p:stCondLst>
                                            <p:cond delay="3999"/>
                                          </p:stCondLst>
                                        </p:cTn>
                                        <p:tgtEl>
                                          <p:spTgt spid="72"/>
                                        </p:tgtEl>
                                        <p:attrNameLst>
                                          <p:attrName>style.visibility</p:attrName>
                                        </p:attrNameLst>
                                      </p:cBhvr>
                                      <p:to>
                                        <p:strVal val="hidden"/>
                                      </p:to>
                                    </p:set>
                                  </p:childTnLst>
                                </p:cTn>
                              </p:par>
                              <p:par>
                                <p:cTn id="557" presetID="2" presetClass="exit" presetSubtype="12" fill="hold" grpId="3" nodeType="withEffect">
                                  <p:stCondLst>
                                    <p:cond delay="0"/>
                                  </p:stCondLst>
                                  <p:childTnLst>
                                    <p:anim calcmode="lin" valueType="num">
                                      <p:cBhvr additive="base">
                                        <p:cTn id="558" dur="4000"/>
                                        <p:tgtEl>
                                          <p:spTgt spid="26"/>
                                        </p:tgtEl>
                                        <p:attrNameLst>
                                          <p:attrName>ppt_x</p:attrName>
                                        </p:attrNameLst>
                                      </p:cBhvr>
                                      <p:tavLst>
                                        <p:tav tm="0">
                                          <p:val>
                                            <p:strVal val="ppt_x"/>
                                          </p:val>
                                        </p:tav>
                                        <p:tav tm="100000">
                                          <p:val>
                                            <p:strVal val="0-ppt_w/2"/>
                                          </p:val>
                                        </p:tav>
                                      </p:tavLst>
                                    </p:anim>
                                    <p:anim calcmode="lin" valueType="num">
                                      <p:cBhvr additive="base">
                                        <p:cTn id="559" dur="4000"/>
                                        <p:tgtEl>
                                          <p:spTgt spid="26"/>
                                        </p:tgtEl>
                                        <p:attrNameLst>
                                          <p:attrName>ppt_y</p:attrName>
                                        </p:attrNameLst>
                                      </p:cBhvr>
                                      <p:tavLst>
                                        <p:tav tm="0">
                                          <p:val>
                                            <p:strVal val="ppt_y"/>
                                          </p:val>
                                        </p:tav>
                                        <p:tav tm="100000">
                                          <p:val>
                                            <p:strVal val="1+ppt_h/2"/>
                                          </p:val>
                                        </p:tav>
                                      </p:tavLst>
                                    </p:anim>
                                    <p:set>
                                      <p:cBhvr>
                                        <p:cTn id="560" dur="1" fill="hold">
                                          <p:stCondLst>
                                            <p:cond delay="3999"/>
                                          </p:stCondLst>
                                        </p:cTn>
                                        <p:tgtEl>
                                          <p:spTgt spid="26"/>
                                        </p:tgtEl>
                                        <p:attrNameLst>
                                          <p:attrName>style.visibility</p:attrName>
                                        </p:attrNameLst>
                                      </p:cBhvr>
                                      <p:to>
                                        <p:strVal val="hidden"/>
                                      </p:to>
                                    </p:set>
                                  </p:childTnLst>
                                </p:cTn>
                              </p:par>
                              <p:par>
                                <p:cTn id="561" presetID="2" presetClass="exit" presetSubtype="12" fill="hold" grpId="3" nodeType="withEffect">
                                  <p:stCondLst>
                                    <p:cond delay="0"/>
                                  </p:stCondLst>
                                  <p:childTnLst>
                                    <p:anim calcmode="lin" valueType="num">
                                      <p:cBhvr additive="base">
                                        <p:cTn id="562" dur="4000"/>
                                        <p:tgtEl>
                                          <p:spTgt spid="28"/>
                                        </p:tgtEl>
                                        <p:attrNameLst>
                                          <p:attrName>ppt_x</p:attrName>
                                        </p:attrNameLst>
                                      </p:cBhvr>
                                      <p:tavLst>
                                        <p:tav tm="0">
                                          <p:val>
                                            <p:strVal val="ppt_x"/>
                                          </p:val>
                                        </p:tav>
                                        <p:tav tm="100000">
                                          <p:val>
                                            <p:strVal val="0-ppt_w/2"/>
                                          </p:val>
                                        </p:tav>
                                      </p:tavLst>
                                    </p:anim>
                                    <p:anim calcmode="lin" valueType="num">
                                      <p:cBhvr additive="base">
                                        <p:cTn id="563" dur="4000"/>
                                        <p:tgtEl>
                                          <p:spTgt spid="28"/>
                                        </p:tgtEl>
                                        <p:attrNameLst>
                                          <p:attrName>ppt_y</p:attrName>
                                        </p:attrNameLst>
                                      </p:cBhvr>
                                      <p:tavLst>
                                        <p:tav tm="0">
                                          <p:val>
                                            <p:strVal val="ppt_y"/>
                                          </p:val>
                                        </p:tav>
                                        <p:tav tm="100000">
                                          <p:val>
                                            <p:strVal val="1+ppt_h/2"/>
                                          </p:val>
                                        </p:tav>
                                      </p:tavLst>
                                    </p:anim>
                                    <p:set>
                                      <p:cBhvr>
                                        <p:cTn id="564" dur="1" fill="hold">
                                          <p:stCondLst>
                                            <p:cond delay="3999"/>
                                          </p:stCondLst>
                                        </p:cTn>
                                        <p:tgtEl>
                                          <p:spTgt spid="28"/>
                                        </p:tgtEl>
                                        <p:attrNameLst>
                                          <p:attrName>style.visibility</p:attrName>
                                        </p:attrNameLst>
                                      </p:cBhvr>
                                      <p:to>
                                        <p:strVal val="hidden"/>
                                      </p:to>
                                    </p:set>
                                  </p:childTnLst>
                                </p:cTn>
                              </p:par>
                              <p:par>
                                <p:cTn id="565" presetID="2" presetClass="exit" presetSubtype="12" fill="hold" grpId="3" nodeType="withEffect">
                                  <p:stCondLst>
                                    <p:cond delay="0"/>
                                  </p:stCondLst>
                                  <p:childTnLst>
                                    <p:anim calcmode="lin" valueType="num">
                                      <p:cBhvr additive="base">
                                        <p:cTn id="566" dur="4000"/>
                                        <p:tgtEl>
                                          <p:spTgt spid="30"/>
                                        </p:tgtEl>
                                        <p:attrNameLst>
                                          <p:attrName>ppt_x</p:attrName>
                                        </p:attrNameLst>
                                      </p:cBhvr>
                                      <p:tavLst>
                                        <p:tav tm="0">
                                          <p:val>
                                            <p:strVal val="ppt_x"/>
                                          </p:val>
                                        </p:tav>
                                        <p:tav tm="100000">
                                          <p:val>
                                            <p:strVal val="0-ppt_w/2"/>
                                          </p:val>
                                        </p:tav>
                                      </p:tavLst>
                                    </p:anim>
                                    <p:anim calcmode="lin" valueType="num">
                                      <p:cBhvr additive="base">
                                        <p:cTn id="567" dur="4000"/>
                                        <p:tgtEl>
                                          <p:spTgt spid="30"/>
                                        </p:tgtEl>
                                        <p:attrNameLst>
                                          <p:attrName>ppt_y</p:attrName>
                                        </p:attrNameLst>
                                      </p:cBhvr>
                                      <p:tavLst>
                                        <p:tav tm="0">
                                          <p:val>
                                            <p:strVal val="ppt_y"/>
                                          </p:val>
                                        </p:tav>
                                        <p:tav tm="100000">
                                          <p:val>
                                            <p:strVal val="1+ppt_h/2"/>
                                          </p:val>
                                        </p:tav>
                                      </p:tavLst>
                                    </p:anim>
                                    <p:set>
                                      <p:cBhvr>
                                        <p:cTn id="568" dur="1" fill="hold">
                                          <p:stCondLst>
                                            <p:cond delay="3999"/>
                                          </p:stCondLst>
                                        </p:cTn>
                                        <p:tgtEl>
                                          <p:spTgt spid="30"/>
                                        </p:tgtEl>
                                        <p:attrNameLst>
                                          <p:attrName>style.visibility</p:attrName>
                                        </p:attrNameLst>
                                      </p:cBhvr>
                                      <p:to>
                                        <p:strVal val="hidden"/>
                                      </p:to>
                                    </p:set>
                                  </p:childTnLst>
                                </p:cTn>
                              </p:par>
                              <p:par>
                                <p:cTn id="569" presetID="2" presetClass="exit" presetSubtype="12" fill="hold" grpId="3" nodeType="withEffect">
                                  <p:stCondLst>
                                    <p:cond delay="0"/>
                                  </p:stCondLst>
                                  <p:childTnLst>
                                    <p:anim calcmode="lin" valueType="num">
                                      <p:cBhvr additive="base">
                                        <p:cTn id="570" dur="4000"/>
                                        <p:tgtEl>
                                          <p:spTgt spid="32"/>
                                        </p:tgtEl>
                                        <p:attrNameLst>
                                          <p:attrName>ppt_x</p:attrName>
                                        </p:attrNameLst>
                                      </p:cBhvr>
                                      <p:tavLst>
                                        <p:tav tm="0">
                                          <p:val>
                                            <p:strVal val="ppt_x"/>
                                          </p:val>
                                        </p:tav>
                                        <p:tav tm="100000">
                                          <p:val>
                                            <p:strVal val="0-ppt_w/2"/>
                                          </p:val>
                                        </p:tav>
                                      </p:tavLst>
                                    </p:anim>
                                    <p:anim calcmode="lin" valueType="num">
                                      <p:cBhvr additive="base">
                                        <p:cTn id="571" dur="4000"/>
                                        <p:tgtEl>
                                          <p:spTgt spid="32"/>
                                        </p:tgtEl>
                                        <p:attrNameLst>
                                          <p:attrName>ppt_y</p:attrName>
                                        </p:attrNameLst>
                                      </p:cBhvr>
                                      <p:tavLst>
                                        <p:tav tm="0">
                                          <p:val>
                                            <p:strVal val="ppt_y"/>
                                          </p:val>
                                        </p:tav>
                                        <p:tav tm="100000">
                                          <p:val>
                                            <p:strVal val="1+ppt_h/2"/>
                                          </p:val>
                                        </p:tav>
                                      </p:tavLst>
                                    </p:anim>
                                    <p:set>
                                      <p:cBhvr>
                                        <p:cTn id="572" dur="1" fill="hold">
                                          <p:stCondLst>
                                            <p:cond delay="3999"/>
                                          </p:stCondLst>
                                        </p:cTn>
                                        <p:tgtEl>
                                          <p:spTgt spid="32"/>
                                        </p:tgtEl>
                                        <p:attrNameLst>
                                          <p:attrName>style.visibility</p:attrName>
                                        </p:attrNameLst>
                                      </p:cBhvr>
                                      <p:to>
                                        <p:strVal val="hidden"/>
                                      </p:to>
                                    </p:set>
                                  </p:childTnLst>
                                </p:cTn>
                              </p:par>
                              <p:par>
                                <p:cTn id="573" presetID="2" presetClass="exit" presetSubtype="12" fill="hold" grpId="3" nodeType="withEffect">
                                  <p:stCondLst>
                                    <p:cond delay="0"/>
                                  </p:stCondLst>
                                  <p:childTnLst>
                                    <p:anim calcmode="lin" valueType="num">
                                      <p:cBhvr additive="base">
                                        <p:cTn id="574" dur="4000"/>
                                        <p:tgtEl>
                                          <p:spTgt spid="34"/>
                                        </p:tgtEl>
                                        <p:attrNameLst>
                                          <p:attrName>ppt_x</p:attrName>
                                        </p:attrNameLst>
                                      </p:cBhvr>
                                      <p:tavLst>
                                        <p:tav tm="0">
                                          <p:val>
                                            <p:strVal val="ppt_x"/>
                                          </p:val>
                                        </p:tav>
                                        <p:tav tm="100000">
                                          <p:val>
                                            <p:strVal val="0-ppt_w/2"/>
                                          </p:val>
                                        </p:tav>
                                      </p:tavLst>
                                    </p:anim>
                                    <p:anim calcmode="lin" valueType="num">
                                      <p:cBhvr additive="base">
                                        <p:cTn id="575" dur="4000"/>
                                        <p:tgtEl>
                                          <p:spTgt spid="34"/>
                                        </p:tgtEl>
                                        <p:attrNameLst>
                                          <p:attrName>ppt_y</p:attrName>
                                        </p:attrNameLst>
                                      </p:cBhvr>
                                      <p:tavLst>
                                        <p:tav tm="0">
                                          <p:val>
                                            <p:strVal val="ppt_y"/>
                                          </p:val>
                                        </p:tav>
                                        <p:tav tm="100000">
                                          <p:val>
                                            <p:strVal val="1+ppt_h/2"/>
                                          </p:val>
                                        </p:tav>
                                      </p:tavLst>
                                    </p:anim>
                                    <p:set>
                                      <p:cBhvr>
                                        <p:cTn id="576" dur="1" fill="hold">
                                          <p:stCondLst>
                                            <p:cond delay="3999"/>
                                          </p:stCondLst>
                                        </p:cTn>
                                        <p:tgtEl>
                                          <p:spTgt spid="34"/>
                                        </p:tgtEl>
                                        <p:attrNameLst>
                                          <p:attrName>style.visibility</p:attrName>
                                        </p:attrNameLst>
                                      </p:cBhvr>
                                      <p:to>
                                        <p:strVal val="hidden"/>
                                      </p:to>
                                    </p:set>
                                  </p:childTnLst>
                                </p:cTn>
                              </p:par>
                              <p:par>
                                <p:cTn id="577" presetID="2" presetClass="exit" presetSubtype="12" fill="hold" grpId="3" nodeType="withEffect">
                                  <p:stCondLst>
                                    <p:cond delay="0"/>
                                  </p:stCondLst>
                                  <p:childTnLst>
                                    <p:anim calcmode="lin" valueType="num">
                                      <p:cBhvr additive="base">
                                        <p:cTn id="578" dur="4000"/>
                                        <p:tgtEl>
                                          <p:spTgt spid="36"/>
                                        </p:tgtEl>
                                        <p:attrNameLst>
                                          <p:attrName>ppt_x</p:attrName>
                                        </p:attrNameLst>
                                      </p:cBhvr>
                                      <p:tavLst>
                                        <p:tav tm="0">
                                          <p:val>
                                            <p:strVal val="ppt_x"/>
                                          </p:val>
                                        </p:tav>
                                        <p:tav tm="100000">
                                          <p:val>
                                            <p:strVal val="0-ppt_w/2"/>
                                          </p:val>
                                        </p:tav>
                                      </p:tavLst>
                                    </p:anim>
                                    <p:anim calcmode="lin" valueType="num">
                                      <p:cBhvr additive="base">
                                        <p:cTn id="579" dur="4000"/>
                                        <p:tgtEl>
                                          <p:spTgt spid="36"/>
                                        </p:tgtEl>
                                        <p:attrNameLst>
                                          <p:attrName>ppt_y</p:attrName>
                                        </p:attrNameLst>
                                      </p:cBhvr>
                                      <p:tavLst>
                                        <p:tav tm="0">
                                          <p:val>
                                            <p:strVal val="ppt_y"/>
                                          </p:val>
                                        </p:tav>
                                        <p:tav tm="100000">
                                          <p:val>
                                            <p:strVal val="1+ppt_h/2"/>
                                          </p:val>
                                        </p:tav>
                                      </p:tavLst>
                                    </p:anim>
                                    <p:set>
                                      <p:cBhvr>
                                        <p:cTn id="580" dur="1" fill="hold">
                                          <p:stCondLst>
                                            <p:cond delay="3999"/>
                                          </p:stCondLst>
                                        </p:cTn>
                                        <p:tgtEl>
                                          <p:spTgt spid="36"/>
                                        </p:tgtEl>
                                        <p:attrNameLst>
                                          <p:attrName>style.visibility</p:attrName>
                                        </p:attrNameLst>
                                      </p:cBhvr>
                                      <p:to>
                                        <p:strVal val="hidden"/>
                                      </p:to>
                                    </p:set>
                                  </p:childTnLst>
                                </p:cTn>
                              </p:par>
                              <p:par>
                                <p:cTn id="581" presetID="2" presetClass="exit" presetSubtype="12" fill="hold" grpId="3" nodeType="withEffect">
                                  <p:stCondLst>
                                    <p:cond delay="0"/>
                                  </p:stCondLst>
                                  <p:childTnLst>
                                    <p:anim calcmode="lin" valueType="num">
                                      <p:cBhvr additive="base">
                                        <p:cTn id="582" dur="4000"/>
                                        <p:tgtEl>
                                          <p:spTgt spid="42"/>
                                        </p:tgtEl>
                                        <p:attrNameLst>
                                          <p:attrName>ppt_x</p:attrName>
                                        </p:attrNameLst>
                                      </p:cBhvr>
                                      <p:tavLst>
                                        <p:tav tm="0">
                                          <p:val>
                                            <p:strVal val="ppt_x"/>
                                          </p:val>
                                        </p:tav>
                                        <p:tav tm="100000">
                                          <p:val>
                                            <p:strVal val="0-ppt_w/2"/>
                                          </p:val>
                                        </p:tav>
                                      </p:tavLst>
                                    </p:anim>
                                    <p:anim calcmode="lin" valueType="num">
                                      <p:cBhvr additive="base">
                                        <p:cTn id="583" dur="4000"/>
                                        <p:tgtEl>
                                          <p:spTgt spid="42"/>
                                        </p:tgtEl>
                                        <p:attrNameLst>
                                          <p:attrName>ppt_y</p:attrName>
                                        </p:attrNameLst>
                                      </p:cBhvr>
                                      <p:tavLst>
                                        <p:tav tm="0">
                                          <p:val>
                                            <p:strVal val="ppt_y"/>
                                          </p:val>
                                        </p:tav>
                                        <p:tav tm="100000">
                                          <p:val>
                                            <p:strVal val="1+ppt_h/2"/>
                                          </p:val>
                                        </p:tav>
                                      </p:tavLst>
                                    </p:anim>
                                    <p:set>
                                      <p:cBhvr>
                                        <p:cTn id="584" dur="1" fill="hold">
                                          <p:stCondLst>
                                            <p:cond delay="3999"/>
                                          </p:stCondLst>
                                        </p:cTn>
                                        <p:tgtEl>
                                          <p:spTgt spid="42"/>
                                        </p:tgtEl>
                                        <p:attrNameLst>
                                          <p:attrName>style.visibility</p:attrName>
                                        </p:attrNameLst>
                                      </p:cBhvr>
                                      <p:to>
                                        <p:strVal val="hidden"/>
                                      </p:to>
                                    </p:set>
                                  </p:childTnLst>
                                </p:cTn>
                              </p:par>
                              <p:par>
                                <p:cTn id="585" presetID="2" presetClass="exit" presetSubtype="12" fill="hold" grpId="3" nodeType="withEffect">
                                  <p:stCondLst>
                                    <p:cond delay="0"/>
                                  </p:stCondLst>
                                  <p:childTnLst>
                                    <p:anim calcmode="lin" valueType="num">
                                      <p:cBhvr additive="base">
                                        <p:cTn id="586" dur="4000"/>
                                        <p:tgtEl>
                                          <p:spTgt spid="50"/>
                                        </p:tgtEl>
                                        <p:attrNameLst>
                                          <p:attrName>ppt_x</p:attrName>
                                        </p:attrNameLst>
                                      </p:cBhvr>
                                      <p:tavLst>
                                        <p:tav tm="0">
                                          <p:val>
                                            <p:strVal val="ppt_x"/>
                                          </p:val>
                                        </p:tav>
                                        <p:tav tm="100000">
                                          <p:val>
                                            <p:strVal val="0-ppt_w/2"/>
                                          </p:val>
                                        </p:tav>
                                      </p:tavLst>
                                    </p:anim>
                                    <p:anim calcmode="lin" valueType="num">
                                      <p:cBhvr additive="base">
                                        <p:cTn id="587" dur="4000"/>
                                        <p:tgtEl>
                                          <p:spTgt spid="50"/>
                                        </p:tgtEl>
                                        <p:attrNameLst>
                                          <p:attrName>ppt_y</p:attrName>
                                        </p:attrNameLst>
                                      </p:cBhvr>
                                      <p:tavLst>
                                        <p:tav tm="0">
                                          <p:val>
                                            <p:strVal val="ppt_y"/>
                                          </p:val>
                                        </p:tav>
                                        <p:tav tm="100000">
                                          <p:val>
                                            <p:strVal val="1+ppt_h/2"/>
                                          </p:val>
                                        </p:tav>
                                      </p:tavLst>
                                    </p:anim>
                                    <p:set>
                                      <p:cBhvr>
                                        <p:cTn id="588" dur="1" fill="hold">
                                          <p:stCondLst>
                                            <p:cond delay="3999"/>
                                          </p:stCondLst>
                                        </p:cTn>
                                        <p:tgtEl>
                                          <p:spTgt spid="50"/>
                                        </p:tgtEl>
                                        <p:attrNameLst>
                                          <p:attrName>style.visibility</p:attrName>
                                        </p:attrNameLst>
                                      </p:cBhvr>
                                      <p:to>
                                        <p:strVal val="hidden"/>
                                      </p:to>
                                    </p:set>
                                  </p:childTnLst>
                                </p:cTn>
                              </p:par>
                              <p:par>
                                <p:cTn id="589" presetID="2" presetClass="exit" presetSubtype="12" fill="hold" grpId="3" nodeType="withEffect">
                                  <p:stCondLst>
                                    <p:cond delay="0"/>
                                  </p:stCondLst>
                                  <p:childTnLst>
                                    <p:anim calcmode="lin" valueType="num">
                                      <p:cBhvr additive="base">
                                        <p:cTn id="590" dur="4000"/>
                                        <p:tgtEl>
                                          <p:spTgt spid="58"/>
                                        </p:tgtEl>
                                        <p:attrNameLst>
                                          <p:attrName>ppt_x</p:attrName>
                                        </p:attrNameLst>
                                      </p:cBhvr>
                                      <p:tavLst>
                                        <p:tav tm="0">
                                          <p:val>
                                            <p:strVal val="ppt_x"/>
                                          </p:val>
                                        </p:tav>
                                        <p:tav tm="100000">
                                          <p:val>
                                            <p:strVal val="0-ppt_w/2"/>
                                          </p:val>
                                        </p:tav>
                                      </p:tavLst>
                                    </p:anim>
                                    <p:anim calcmode="lin" valueType="num">
                                      <p:cBhvr additive="base">
                                        <p:cTn id="591" dur="4000"/>
                                        <p:tgtEl>
                                          <p:spTgt spid="58"/>
                                        </p:tgtEl>
                                        <p:attrNameLst>
                                          <p:attrName>ppt_y</p:attrName>
                                        </p:attrNameLst>
                                      </p:cBhvr>
                                      <p:tavLst>
                                        <p:tav tm="0">
                                          <p:val>
                                            <p:strVal val="ppt_y"/>
                                          </p:val>
                                        </p:tav>
                                        <p:tav tm="100000">
                                          <p:val>
                                            <p:strVal val="1+ppt_h/2"/>
                                          </p:val>
                                        </p:tav>
                                      </p:tavLst>
                                    </p:anim>
                                    <p:set>
                                      <p:cBhvr>
                                        <p:cTn id="592" dur="1" fill="hold">
                                          <p:stCondLst>
                                            <p:cond delay="3999"/>
                                          </p:stCondLst>
                                        </p:cTn>
                                        <p:tgtEl>
                                          <p:spTgt spid="58"/>
                                        </p:tgtEl>
                                        <p:attrNameLst>
                                          <p:attrName>style.visibility</p:attrName>
                                        </p:attrNameLst>
                                      </p:cBhvr>
                                      <p:to>
                                        <p:strVal val="hidden"/>
                                      </p:to>
                                    </p:set>
                                  </p:childTnLst>
                                </p:cTn>
                              </p:par>
                              <p:par>
                                <p:cTn id="593" presetID="2" presetClass="exit" presetSubtype="12" fill="hold" grpId="3" nodeType="withEffect">
                                  <p:stCondLst>
                                    <p:cond delay="0"/>
                                  </p:stCondLst>
                                  <p:childTnLst>
                                    <p:anim calcmode="lin" valueType="num">
                                      <p:cBhvr additive="base">
                                        <p:cTn id="594" dur="4000"/>
                                        <p:tgtEl>
                                          <p:spTgt spid="66"/>
                                        </p:tgtEl>
                                        <p:attrNameLst>
                                          <p:attrName>ppt_x</p:attrName>
                                        </p:attrNameLst>
                                      </p:cBhvr>
                                      <p:tavLst>
                                        <p:tav tm="0">
                                          <p:val>
                                            <p:strVal val="ppt_x"/>
                                          </p:val>
                                        </p:tav>
                                        <p:tav tm="100000">
                                          <p:val>
                                            <p:strVal val="0-ppt_w/2"/>
                                          </p:val>
                                        </p:tav>
                                      </p:tavLst>
                                    </p:anim>
                                    <p:anim calcmode="lin" valueType="num">
                                      <p:cBhvr additive="base">
                                        <p:cTn id="595" dur="4000"/>
                                        <p:tgtEl>
                                          <p:spTgt spid="66"/>
                                        </p:tgtEl>
                                        <p:attrNameLst>
                                          <p:attrName>ppt_y</p:attrName>
                                        </p:attrNameLst>
                                      </p:cBhvr>
                                      <p:tavLst>
                                        <p:tav tm="0">
                                          <p:val>
                                            <p:strVal val="ppt_y"/>
                                          </p:val>
                                        </p:tav>
                                        <p:tav tm="100000">
                                          <p:val>
                                            <p:strVal val="1+ppt_h/2"/>
                                          </p:val>
                                        </p:tav>
                                      </p:tavLst>
                                    </p:anim>
                                    <p:set>
                                      <p:cBhvr>
                                        <p:cTn id="596" dur="1" fill="hold">
                                          <p:stCondLst>
                                            <p:cond delay="3999"/>
                                          </p:stCondLst>
                                        </p:cTn>
                                        <p:tgtEl>
                                          <p:spTgt spid="66"/>
                                        </p:tgtEl>
                                        <p:attrNameLst>
                                          <p:attrName>style.visibility</p:attrName>
                                        </p:attrNameLst>
                                      </p:cBhvr>
                                      <p:to>
                                        <p:strVal val="hidden"/>
                                      </p:to>
                                    </p:set>
                                  </p:childTnLst>
                                </p:cTn>
                              </p:par>
                              <p:par>
                                <p:cTn id="597" presetID="2" presetClass="exit" presetSubtype="12" fill="hold" grpId="3" nodeType="withEffect">
                                  <p:stCondLst>
                                    <p:cond delay="0"/>
                                  </p:stCondLst>
                                  <p:childTnLst>
                                    <p:anim calcmode="lin" valueType="num">
                                      <p:cBhvr additive="base">
                                        <p:cTn id="598" dur="4000"/>
                                        <p:tgtEl>
                                          <p:spTgt spid="71"/>
                                        </p:tgtEl>
                                        <p:attrNameLst>
                                          <p:attrName>ppt_x</p:attrName>
                                        </p:attrNameLst>
                                      </p:cBhvr>
                                      <p:tavLst>
                                        <p:tav tm="0">
                                          <p:val>
                                            <p:strVal val="ppt_x"/>
                                          </p:val>
                                        </p:tav>
                                        <p:tav tm="100000">
                                          <p:val>
                                            <p:strVal val="0-ppt_w/2"/>
                                          </p:val>
                                        </p:tav>
                                      </p:tavLst>
                                    </p:anim>
                                    <p:anim calcmode="lin" valueType="num">
                                      <p:cBhvr additive="base">
                                        <p:cTn id="599" dur="4000"/>
                                        <p:tgtEl>
                                          <p:spTgt spid="71"/>
                                        </p:tgtEl>
                                        <p:attrNameLst>
                                          <p:attrName>ppt_y</p:attrName>
                                        </p:attrNameLst>
                                      </p:cBhvr>
                                      <p:tavLst>
                                        <p:tav tm="0">
                                          <p:val>
                                            <p:strVal val="ppt_y"/>
                                          </p:val>
                                        </p:tav>
                                        <p:tav tm="100000">
                                          <p:val>
                                            <p:strVal val="1+ppt_h/2"/>
                                          </p:val>
                                        </p:tav>
                                      </p:tavLst>
                                    </p:anim>
                                    <p:set>
                                      <p:cBhvr>
                                        <p:cTn id="600" dur="1" fill="hold">
                                          <p:stCondLst>
                                            <p:cond delay="3999"/>
                                          </p:stCondLst>
                                        </p:cTn>
                                        <p:tgtEl>
                                          <p:spTgt spid="71"/>
                                        </p:tgtEl>
                                        <p:attrNameLst>
                                          <p:attrName>style.visibility</p:attrName>
                                        </p:attrNameLst>
                                      </p:cBhvr>
                                      <p:to>
                                        <p:strVal val="hidden"/>
                                      </p:to>
                                    </p:set>
                                  </p:childTnLst>
                                </p:cTn>
                              </p:par>
                              <p:par>
                                <p:cTn id="601" presetID="2" presetClass="exit" presetSubtype="12" fill="hold" grpId="3" nodeType="withEffect">
                                  <p:stCondLst>
                                    <p:cond delay="0"/>
                                  </p:stCondLst>
                                  <p:childTnLst>
                                    <p:anim calcmode="lin" valueType="num">
                                      <p:cBhvr additive="base">
                                        <p:cTn id="602" dur="4000"/>
                                        <p:tgtEl>
                                          <p:spTgt spid="73"/>
                                        </p:tgtEl>
                                        <p:attrNameLst>
                                          <p:attrName>ppt_x</p:attrName>
                                        </p:attrNameLst>
                                      </p:cBhvr>
                                      <p:tavLst>
                                        <p:tav tm="0">
                                          <p:val>
                                            <p:strVal val="ppt_x"/>
                                          </p:val>
                                        </p:tav>
                                        <p:tav tm="100000">
                                          <p:val>
                                            <p:strVal val="0-ppt_w/2"/>
                                          </p:val>
                                        </p:tav>
                                      </p:tavLst>
                                    </p:anim>
                                    <p:anim calcmode="lin" valueType="num">
                                      <p:cBhvr additive="base">
                                        <p:cTn id="603" dur="4000"/>
                                        <p:tgtEl>
                                          <p:spTgt spid="73"/>
                                        </p:tgtEl>
                                        <p:attrNameLst>
                                          <p:attrName>ppt_y</p:attrName>
                                        </p:attrNameLst>
                                      </p:cBhvr>
                                      <p:tavLst>
                                        <p:tav tm="0">
                                          <p:val>
                                            <p:strVal val="ppt_y"/>
                                          </p:val>
                                        </p:tav>
                                        <p:tav tm="100000">
                                          <p:val>
                                            <p:strVal val="1+ppt_h/2"/>
                                          </p:val>
                                        </p:tav>
                                      </p:tavLst>
                                    </p:anim>
                                    <p:set>
                                      <p:cBhvr>
                                        <p:cTn id="604" dur="1" fill="hold">
                                          <p:stCondLst>
                                            <p:cond delay="3999"/>
                                          </p:stCondLst>
                                        </p:cTn>
                                        <p:tgtEl>
                                          <p:spTgt spid="73"/>
                                        </p:tgtEl>
                                        <p:attrNameLst>
                                          <p:attrName>style.visibility</p:attrName>
                                        </p:attrNameLst>
                                      </p:cBhvr>
                                      <p:to>
                                        <p:strVal val="hidden"/>
                                      </p:to>
                                    </p:set>
                                  </p:childTnLst>
                                </p:cTn>
                              </p:par>
                              <p:par>
                                <p:cTn id="605" presetID="2" presetClass="exit" presetSubtype="12" fill="hold" grpId="3" nodeType="withEffect">
                                  <p:stCondLst>
                                    <p:cond delay="0"/>
                                  </p:stCondLst>
                                  <p:childTnLst>
                                    <p:anim calcmode="lin" valueType="num">
                                      <p:cBhvr additive="base">
                                        <p:cTn id="606" dur="4000"/>
                                        <p:tgtEl>
                                          <p:spTgt spid="27"/>
                                        </p:tgtEl>
                                        <p:attrNameLst>
                                          <p:attrName>ppt_x</p:attrName>
                                        </p:attrNameLst>
                                      </p:cBhvr>
                                      <p:tavLst>
                                        <p:tav tm="0">
                                          <p:val>
                                            <p:strVal val="ppt_x"/>
                                          </p:val>
                                        </p:tav>
                                        <p:tav tm="100000">
                                          <p:val>
                                            <p:strVal val="0-ppt_w/2"/>
                                          </p:val>
                                        </p:tav>
                                      </p:tavLst>
                                    </p:anim>
                                    <p:anim calcmode="lin" valueType="num">
                                      <p:cBhvr additive="base">
                                        <p:cTn id="607" dur="4000"/>
                                        <p:tgtEl>
                                          <p:spTgt spid="27"/>
                                        </p:tgtEl>
                                        <p:attrNameLst>
                                          <p:attrName>ppt_y</p:attrName>
                                        </p:attrNameLst>
                                      </p:cBhvr>
                                      <p:tavLst>
                                        <p:tav tm="0">
                                          <p:val>
                                            <p:strVal val="ppt_y"/>
                                          </p:val>
                                        </p:tav>
                                        <p:tav tm="100000">
                                          <p:val>
                                            <p:strVal val="1+ppt_h/2"/>
                                          </p:val>
                                        </p:tav>
                                      </p:tavLst>
                                    </p:anim>
                                    <p:set>
                                      <p:cBhvr>
                                        <p:cTn id="608" dur="1" fill="hold">
                                          <p:stCondLst>
                                            <p:cond delay="3999"/>
                                          </p:stCondLst>
                                        </p:cTn>
                                        <p:tgtEl>
                                          <p:spTgt spid="27"/>
                                        </p:tgtEl>
                                        <p:attrNameLst>
                                          <p:attrName>style.visibility</p:attrName>
                                        </p:attrNameLst>
                                      </p:cBhvr>
                                      <p:to>
                                        <p:strVal val="hidden"/>
                                      </p:to>
                                    </p:set>
                                  </p:childTnLst>
                                </p:cTn>
                              </p:par>
                              <p:par>
                                <p:cTn id="609" presetID="2" presetClass="exit" presetSubtype="12" fill="hold" grpId="3" nodeType="withEffect">
                                  <p:stCondLst>
                                    <p:cond delay="0"/>
                                  </p:stCondLst>
                                  <p:childTnLst>
                                    <p:anim calcmode="lin" valueType="num">
                                      <p:cBhvr additive="base">
                                        <p:cTn id="610" dur="4000"/>
                                        <p:tgtEl>
                                          <p:spTgt spid="29"/>
                                        </p:tgtEl>
                                        <p:attrNameLst>
                                          <p:attrName>ppt_x</p:attrName>
                                        </p:attrNameLst>
                                      </p:cBhvr>
                                      <p:tavLst>
                                        <p:tav tm="0">
                                          <p:val>
                                            <p:strVal val="ppt_x"/>
                                          </p:val>
                                        </p:tav>
                                        <p:tav tm="100000">
                                          <p:val>
                                            <p:strVal val="0-ppt_w/2"/>
                                          </p:val>
                                        </p:tav>
                                      </p:tavLst>
                                    </p:anim>
                                    <p:anim calcmode="lin" valueType="num">
                                      <p:cBhvr additive="base">
                                        <p:cTn id="611" dur="4000"/>
                                        <p:tgtEl>
                                          <p:spTgt spid="29"/>
                                        </p:tgtEl>
                                        <p:attrNameLst>
                                          <p:attrName>ppt_y</p:attrName>
                                        </p:attrNameLst>
                                      </p:cBhvr>
                                      <p:tavLst>
                                        <p:tav tm="0">
                                          <p:val>
                                            <p:strVal val="ppt_y"/>
                                          </p:val>
                                        </p:tav>
                                        <p:tav tm="100000">
                                          <p:val>
                                            <p:strVal val="1+ppt_h/2"/>
                                          </p:val>
                                        </p:tav>
                                      </p:tavLst>
                                    </p:anim>
                                    <p:set>
                                      <p:cBhvr>
                                        <p:cTn id="612" dur="1" fill="hold">
                                          <p:stCondLst>
                                            <p:cond delay="3999"/>
                                          </p:stCondLst>
                                        </p:cTn>
                                        <p:tgtEl>
                                          <p:spTgt spid="29"/>
                                        </p:tgtEl>
                                        <p:attrNameLst>
                                          <p:attrName>style.visibility</p:attrName>
                                        </p:attrNameLst>
                                      </p:cBhvr>
                                      <p:to>
                                        <p:strVal val="hidden"/>
                                      </p:to>
                                    </p:set>
                                  </p:childTnLst>
                                </p:cTn>
                              </p:par>
                              <p:par>
                                <p:cTn id="613" presetID="2" presetClass="exit" presetSubtype="12" fill="hold" grpId="3" nodeType="withEffect">
                                  <p:stCondLst>
                                    <p:cond delay="0"/>
                                  </p:stCondLst>
                                  <p:childTnLst>
                                    <p:anim calcmode="lin" valueType="num">
                                      <p:cBhvr additive="base">
                                        <p:cTn id="614" dur="4000"/>
                                        <p:tgtEl>
                                          <p:spTgt spid="31"/>
                                        </p:tgtEl>
                                        <p:attrNameLst>
                                          <p:attrName>ppt_x</p:attrName>
                                        </p:attrNameLst>
                                      </p:cBhvr>
                                      <p:tavLst>
                                        <p:tav tm="0">
                                          <p:val>
                                            <p:strVal val="ppt_x"/>
                                          </p:val>
                                        </p:tav>
                                        <p:tav tm="100000">
                                          <p:val>
                                            <p:strVal val="0-ppt_w/2"/>
                                          </p:val>
                                        </p:tav>
                                      </p:tavLst>
                                    </p:anim>
                                    <p:anim calcmode="lin" valueType="num">
                                      <p:cBhvr additive="base">
                                        <p:cTn id="615" dur="4000"/>
                                        <p:tgtEl>
                                          <p:spTgt spid="31"/>
                                        </p:tgtEl>
                                        <p:attrNameLst>
                                          <p:attrName>ppt_y</p:attrName>
                                        </p:attrNameLst>
                                      </p:cBhvr>
                                      <p:tavLst>
                                        <p:tav tm="0">
                                          <p:val>
                                            <p:strVal val="ppt_y"/>
                                          </p:val>
                                        </p:tav>
                                        <p:tav tm="100000">
                                          <p:val>
                                            <p:strVal val="1+ppt_h/2"/>
                                          </p:val>
                                        </p:tav>
                                      </p:tavLst>
                                    </p:anim>
                                    <p:set>
                                      <p:cBhvr>
                                        <p:cTn id="616" dur="1" fill="hold">
                                          <p:stCondLst>
                                            <p:cond delay="3999"/>
                                          </p:stCondLst>
                                        </p:cTn>
                                        <p:tgtEl>
                                          <p:spTgt spid="31"/>
                                        </p:tgtEl>
                                        <p:attrNameLst>
                                          <p:attrName>style.visibility</p:attrName>
                                        </p:attrNameLst>
                                      </p:cBhvr>
                                      <p:to>
                                        <p:strVal val="hidden"/>
                                      </p:to>
                                    </p:set>
                                  </p:childTnLst>
                                </p:cTn>
                              </p:par>
                              <p:par>
                                <p:cTn id="617" presetID="2" presetClass="exit" presetSubtype="12" fill="hold" grpId="3" nodeType="withEffect">
                                  <p:stCondLst>
                                    <p:cond delay="0"/>
                                  </p:stCondLst>
                                  <p:childTnLst>
                                    <p:anim calcmode="lin" valueType="num">
                                      <p:cBhvr additive="base">
                                        <p:cTn id="618" dur="4000"/>
                                        <p:tgtEl>
                                          <p:spTgt spid="33"/>
                                        </p:tgtEl>
                                        <p:attrNameLst>
                                          <p:attrName>ppt_x</p:attrName>
                                        </p:attrNameLst>
                                      </p:cBhvr>
                                      <p:tavLst>
                                        <p:tav tm="0">
                                          <p:val>
                                            <p:strVal val="ppt_x"/>
                                          </p:val>
                                        </p:tav>
                                        <p:tav tm="100000">
                                          <p:val>
                                            <p:strVal val="0-ppt_w/2"/>
                                          </p:val>
                                        </p:tav>
                                      </p:tavLst>
                                    </p:anim>
                                    <p:anim calcmode="lin" valueType="num">
                                      <p:cBhvr additive="base">
                                        <p:cTn id="619" dur="4000"/>
                                        <p:tgtEl>
                                          <p:spTgt spid="33"/>
                                        </p:tgtEl>
                                        <p:attrNameLst>
                                          <p:attrName>ppt_y</p:attrName>
                                        </p:attrNameLst>
                                      </p:cBhvr>
                                      <p:tavLst>
                                        <p:tav tm="0">
                                          <p:val>
                                            <p:strVal val="ppt_y"/>
                                          </p:val>
                                        </p:tav>
                                        <p:tav tm="100000">
                                          <p:val>
                                            <p:strVal val="1+ppt_h/2"/>
                                          </p:val>
                                        </p:tav>
                                      </p:tavLst>
                                    </p:anim>
                                    <p:set>
                                      <p:cBhvr>
                                        <p:cTn id="620" dur="1" fill="hold">
                                          <p:stCondLst>
                                            <p:cond delay="3999"/>
                                          </p:stCondLst>
                                        </p:cTn>
                                        <p:tgtEl>
                                          <p:spTgt spid="33"/>
                                        </p:tgtEl>
                                        <p:attrNameLst>
                                          <p:attrName>style.visibility</p:attrName>
                                        </p:attrNameLst>
                                      </p:cBhvr>
                                      <p:to>
                                        <p:strVal val="hidden"/>
                                      </p:to>
                                    </p:set>
                                  </p:childTnLst>
                                </p:cTn>
                              </p:par>
                              <p:par>
                                <p:cTn id="621" presetID="2" presetClass="exit" presetSubtype="12" fill="hold" grpId="3" nodeType="withEffect">
                                  <p:stCondLst>
                                    <p:cond delay="0"/>
                                  </p:stCondLst>
                                  <p:childTnLst>
                                    <p:anim calcmode="lin" valueType="num">
                                      <p:cBhvr additive="base">
                                        <p:cTn id="622" dur="4000"/>
                                        <p:tgtEl>
                                          <p:spTgt spid="35"/>
                                        </p:tgtEl>
                                        <p:attrNameLst>
                                          <p:attrName>ppt_x</p:attrName>
                                        </p:attrNameLst>
                                      </p:cBhvr>
                                      <p:tavLst>
                                        <p:tav tm="0">
                                          <p:val>
                                            <p:strVal val="ppt_x"/>
                                          </p:val>
                                        </p:tav>
                                        <p:tav tm="100000">
                                          <p:val>
                                            <p:strVal val="0-ppt_w/2"/>
                                          </p:val>
                                        </p:tav>
                                      </p:tavLst>
                                    </p:anim>
                                    <p:anim calcmode="lin" valueType="num">
                                      <p:cBhvr additive="base">
                                        <p:cTn id="623" dur="4000"/>
                                        <p:tgtEl>
                                          <p:spTgt spid="35"/>
                                        </p:tgtEl>
                                        <p:attrNameLst>
                                          <p:attrName>ppt_y</p:attrName>
                                        </p:attrNameLst>
                                      </p:cBhvr>
                                      <p:tavLst>
                                        <p:tav tm="0">
                                          <p:val>
                                            <p:strVal val="ppt_y"/>
                                          </p:val>
                                        </p:tav>
                                        <p:tav tm="100000">
                                          <p:val>
                                            <p:strVal val="1+ppt_h/2"/>
                                          </p:val>
                                        </p:tav>
                                      </p:tavLst>
                                    </p:anim>
                                    <p:set>
                                      <p:cBhvr>
                                        <p:cTn id="624" dur="1" fill="hold">
                                          <p:stCondLst>
                                            <p:cond delay="3999"/>
                                          </p:stCondLst>
                                        </p:cTn>
                                        <p:tgtEl>
                                          <p:spTgt spid="35"/>
                                        </p:tgtEl>
                                        <p:attrNameLst>
                                          <p:attrName>style.visibility</p:attrName>
                                        </p:attrNameLst>
                                      </p:cBhvr>
                                      <p:to>
                                        <p:strVal val="hidden"/>
                                      </p:to>
                                    </p:set>
                                  </p:childTnLst>
                                </p:cTn>
                              </p:par>
                              <p:par>
                                <p:cTn id="625" presetID="2" presetClass="exit" presetSubtype="12" fill="hold" grpId="3" nodeType="withEffect">
                                  <p:stCondLst>
                                    <p:cond delay="0"/>
                                  </p:stCondLst>
                                  <p:childTnLst>
                                    <p:anim calcmode="lin" valueType="num">
                                      <p:cBhvr additive="base">
                                        <p:cTn id="626" dur="4000"/>
                                        <p:tgtEl>
                                          <p:spTgt spid="37"/>
                                        </p:tgtEl>
                                        <p:attrNameLst>
                                          <p:attrName>ppt_x</p:attrName>
                                        </p:attrNameLst>
                                      </p:cBhvr>
                                      <p:tavLst>
                                        <p:tav tm="0">
                                          <p:val>
                                            <p:strVal val="ppt_x"/>
                                          </p:val>
                                        </p:tav>
                                        <p:tav tm="100000">
                                          <p:val>
                                            <p:strVal val="0-ppt_w/2"/>
                                          </p:val>
                                        </p:tav>
                                      </p:tavLst>
                                    </p:anim>
                                    <p:anim calcmode="lin" valueType="num">
                                      <p:cBhvr additive="base">
                                        <p:cTn id="627" dur="4000"/>
                                        <p:tgtEl>
                                          <p:spTgt spid="37"/>
                                        </p:tgtEl>
                                        <p:attrNameLst>
                                          <p:attrName>ppt_y</p:attrName>
                                        </p:attrNameLst>
                                      </p:cBhvr>
                                      <p:tavLst>
                                        <p:tav tm="0">
                                          <p:val>
                                            <p:strVal val="ppt_y"/>
                                          </p:val>
                                        </p:tav>
                                        <p:tav tm="100000">
                                          <p:val>
                                            <p:strVal val="1+ppt_h/2"/>
                                          </p:val>
                                        </p:tav>
                                      </p:tavLst>
                                    </p:anim>
                                    <p:set>
                                      <p:cBhvr>
                                        <p:cTn id="628" dur="1" fill="hold">
                                          <p:stCondLst>
                                            <p:cond delay="3999"/>
                                          </p:stCondLst>
                                        </p:cTn>
                                        <p:tgtEl>
                                          <p:spTgt spid="37"/>
                                        </p:tgtEl>
                                        <p:attrNameLst>
                                          <p:attrName>style.visibility</p:attrName>
                                        </p:attrNameLst>
                                      </p:cBhvr>
                                      <p:to>
                                        <p:strVal val="hidden"/>
                                      </p:to>
                                    </p:set>
                                  </p:childTnLst>
                                </p:cTn>
                              </p:par>
                              <p:par>
                                <p:cTn id="629" presetID="5" presetClass="exit" presetSubtype="10" fill="hold" grpId="4" nodeType="withEffect">
                                  <p:stCondLst>
                                    <p:cond delay="0"/>
                                  </p:stCondLst>
                                  <p:childTnLst>
                                    <p:animEffect transition="out" filter="checkerboard(across)">
                                      <p:cBhvr>
                                        <p:cTn id="630" dur="4000"/>
                                        <p:tgtEl>
                                          <p:spTgt spid="41"/>
                                        </p:tgtEl>
                                      </p:cBhvr>
                                    </p:animEffect>
                                    <p:set>
                                      <p:cBhvr>
                                        <p:cTn id="631" dur="1" fill="hold">
                                          <p:stCondLst>
                                            <p:cond delay="3999"/>
                                          </p:stCondLst>
                                        </p:cTn>
                                        <p:tgtEl>
                                          <p:spTgt spid="41"/>
                                        </p:tgtEl>
                                        <p:attrNameLst>
                                          <p:attrName>style.visibility</p:attrName>
                                        </p:attrNameLst>
                                      </p:cBhvr>
                                      <p:to>
                                        <p:strVal val="hidden"/>
                                      </p:to>
                                    </p:set>
                                  </p:childTnLst>
                                </p:cTn>
                              </p:par>
                              <p:par>
                                <p:cTn id="632" presetID="5" presetClass="exit" presetSubtype="10" fill="hold" grpId="4" nodeType="withEffect">
                                  <p:stCondLst>
                                    <p:cond delay="0"/>
                                  </p:stCondLst>
                                  <p:childTnLst>
                                    <p:animEffect transition="out" filter="checkerboard(across)">
                                      <p:cBhvr>
                                        <p:cTn id="633" dur="4000"/>
                                        <p:tgtEl>
                                          <p:spTgt spid="46"/>
                                        </p:tgtEl>
                                      </p:cBhvr>
                                    </p:animEffect>
                                    <p:set>
                                      <p:cBhvr>
                                        <p:cTn id="634" dur="1" fill="hold">
                                          <p:stCondLst>
                                            <p:cond delay="3999"/>
                                          </p:stCondLst>
                                        </p:cTn>
                                        <p:tgtEl>
                                          <p:spTgt spid="46"/>
                                        </p:tgtEl>
                                        <p:attrNameLst>
                                          <p:attrName>style.visibility</p:attrName>
                                        </p:attrNameLst>
                                      </p:cBhvr>
                                      <p:to>
                                        <p:strVal val="hidden"/>
                                      </p:to>
                                    </p:set>
                                  </p:childTnLst>
                                </p:cTn>
                              </p:par>
                              <p:par>
                                <p:cTn id="635" presetID="5" presetClass="exit" presetSubtype="10" fill="hold" grpId="4" nodeType="withEffect">
                                  <p:stCondLst>
                                    <p:cond delay="0"/>
                                  </p:stCondLst>
                                  <p:childTnLst>
                                    <p:animEffect transition="out" filter="checkerboard(across)">
                                      <p:cBhvr>
                                        <p:cTn id="636" dur="4000"/>
                                        <p:tgtEl>
                                          <p:spTgt spid="54"/>
                                        </p:tgtEl>
                                      </p:cBhvr>
                                    </p:animEffect>
                                    <p:set>
                                      <p:cBhvr>
                                        <p:cTn id="637" dur="1" fill="hold">
                                          <p:stCondLst>
                                            <p:cond delay="3999"/>
                                          </p:stCondLst>
                                        </p:cTn>
                                        <p:tgtEl>
                                          <p:spTgt spid="54"/>
                                        </p:tgtEl>
                                        <p:attrNameLst>
                                          <p:attrName>style.visibility</p:attrName>
                                        </p:attrNameLst>
                                      </p:cBhvr>
                                      <p:to>
                                        <p:strVal val="hidden"/>
                                      </p:to>
                                    </p:set>
                                  </p:childTnLst>
                                </p:cTn>
                              </p:par>
                              <p:par>
                                <p:cTn id="638" presetID="5" presetClass="exit" presetSubtype="10" fill="hold" grpId="4" nodeType="withEffect">
                                  <p:stCondLst>
                                    <p:cond delay="0"/>
                                  </p:stCondLst>
                                  <p:childTnLst>
                                    <p:animEffect transition="out" filter="checkerboard(across)">
                                      <p:cBhvr>
                                        <p:cTn id="639" dur="4000"/>
                                        <p:tgtEl>
                                          <p:spTgt spid="62"/>
                                        </p:tgtEl>
                                      </p:cBhvr>
                                    </p:animEffect>
                                    <p:set>
                                      <p:cBhvr>
                                        <p:cTn id="640" dur="1" fill="hold">
                                          <p:stCondLst>
                                            <p:cond delay="3999"/>
                                          </p:stCondLst>
                                        </p:cTn>
                                        <p:tgtEl>
                                          <p:spTgt spid="62"/>
                                        </p:tgtEl>
                                        <p:attrNameLst>
                                          <p:attrName>style.visibility</p:attrName>
                                        </p:attrNameLst>
                                      </p:cBhvr>
                                      <p:to>
                                        <p:strVal val="hidden"/>
                                      </p:to>
                                    </p:set>
                                  </p:childTnLst>
                                </p:cTn>
                              </p:par>
                              <p:par>
                                <p:cTn id="641" presetID="5" presetClass="exit" presetSubtype="10" fill="hold" grpId="4" nodeType="withEffect">
                                  <p:stCondLst>
                                    <p:cond delay="0"/>
                                  </p:stCondLst>
                                  <p:childTnLst>
                                    <p:animEffect transition="out" filter="checkerboard(across)">
                                      <p:cBhvr>
                                        <p:cTn id="642" dur="4000"/>
                                        <p:tgtEl>
                                          <p:spTgt spid="70"/>
                                        </p:tgtEl>
                                      </p:cBhvr>
                                    </p:animEffect>
                                    <p:set>
                                      <p:cBhvr>
                                        <p:cTn id="643" dur="1" fill="hold">
                                          <p:stCondLst>
                                            <p:cond delay="3999"/>
                                          </p:stCondLst>
                                        </p:cTn>
                                        <p:tgtEl>
                                          <p:spTgt spid="70"/>
                                        </p:tgtEl>
                                        <p:attrNameLst>
                                          <p:attrName>style.visibility</p:attrName>
                                        </p:attrNameLst>
                                      </p:cBhvr>
                                      <p:to>
                                        <p:strVal val="hidden"/>
                                      </p:to>
                                    </p:set>
                                  </p:childTnLst>
                                </p:cTn>
                              </p:par>
                              <p:par>
                                <p:cTn id="644" presetID="5" presetClass="exit" presetSubtype="10" fill="hold" grpId="4" nodeType="withEffect">
                                  <p:stCondLst>
                                    <p:cond delay="0"/>
                                  </p:stCondLst>
                                  <p:childTnLst>
                                    <p:animEffect transition="out" filter="checkerboard(across)">
                                      <p:cBhvr>
                                        <p:cTn id="645" dur="4000"/>
                                        <p:tgtEl>
                                          <p:spTgt spid="72"/>
                                        </p:tgtEl>
                                      </p:cBhvr>
                                    </p:animEffect>
                                    <p:set>
                                      <p:cBhvr>
                                        <p:cTn id="646" dur="1" fill="hold">
                                          <p:stCondLst>
                                            <p:cond delay="3999"/>
                                          </p:stCondLst>
                                        </p:cTn>
                                        <p:tgtEl>
                                          <p:spTgt spid="72"/>
                                        </p:tgtEl>
                                        <p:attrNameLst>
                                          <p:attrName>style.visibility</p:attrName>
                                        </p:attrNameLst>
                                      </p:cBhvr>
                                      <p:to>
                                        <p:strVal val="hidden"/>
                                      </p:to>
                                    </p:set>
                                  </p:childTnLst>
                                </p:cTn>
                              </p:par>
                              <p:par>
                                <p:cTn id="647" presetID="5" presetClass="exit" presetSubtype="10" fill="hold" grpId="4" nodeType="withEffect">
                                  <p:stCondLst>
                                    <p:cond delay="0"/>
                                  </p:stCondLst>
                                  <p:childTnLst>
                                    <p:animEffect transition="out" filter="checkerboard(across)">
                                      <p:cBhvr>
                                        <p:cTn id="648" dur="4000"/>
                                        <p:tgtEl>
                                          <p:spTgt spid="26"/>
                                        </p:tgtEl>
                                      </p:cBhvr>
                                    </p:animEffect>
                                    <p:set>
                                      <p:cBhvr>
                                        <p:cTn id="649" dur="1" fill="hold">
                                          <p:stCondLst>
                                            <p:cond delay="3999"/>
                                          </p:stCondLst>
                                        </p:cTn>
                                        <p:tgtEl>
                                          <p:spTgt spid="26"/>
                                        </p:tgtEl>
                                        <p:attrNameLst>
                                          <p:attrName>style.visibility</p:attrName>
                                        </p:attrNameLst>
                                      </p:cBhvr>
                                      <p:to>
                                        <p:strVal val="hidden"/>
                                      </p:to>
                                    </p:set>
                                  </p:childTnLst>
                                </p:cTn>
                              </p:par>
                              <p:par>
                                <p:cTn id="650" presetID="5" presetClass="exit" presetSubtype="10" fill="hold" grpId="4" nodeType="withEffect">
                                  <p:stCondLst>
                                    <p:cond delay="0"/>
                                  </p:stCondLst>
                                  <p:childTnLst>
                                    <p:animEffect transition="out" filter="checkerboard(across)">
                                      <p:cBhvr>
                                        <p:cTn id="651" dur="4000"/>
                                        <p:tgtEl>
                                          <p:spTgt spid="28"/>
                                        </p:tgtEl>
                                      </p:cBhvr>
                                    </p:animEffect>
                                    <p:set>
                                      <p:cBhvr>
                                        <p:cTn id="652" dur="1" fill="hold">
                                          <p:stCondLst>
                                            <p:cond delay="3999"/>
                                          </p:stCondLst>
                                        </p:cTn>
                                        <p:tgtEl>
                                          <p:spTgt spid="28"/>
                                        </p:tgtEl>
                                        <p:attrNameLst>
                                          <p:attrName>style.visibility</p:attrName>
                                        </p:attrNameLst>
                                      </p:cBhvr>
                                      <p:to>
                                        <p:strVal val="hidden"/>
                                      </p:to>
                                    </p:set>
                                  </p:childTnLst>
                                </p:cTn>
                              </p:par>
                              <p:par>
                                <p:cTn id="653" presetID="5" presetClass="exit" presetSubtype="10" fill="hold" grpId="4" nodeType="withEffect">
                                  <p:stCondLst>
                                    <p:cond delay="0"/>
                                  </p:stCondLst>
                                  <p:childTnLst>
                                    <p:animEffect transition="out" filter="checkerboard(across)">
                                      <p:cBhvr>
                                        <p:cTn id="654" dur="4000"/>
                                        <p:tgtEl>
                                          <p:spTgt spid="30"/>
                                        </p:tgtEl>
                                      </p:cBhvr>
                                    </p:animEffect>
                                    <p:set>
                                      <p:cBhvr>
                                        <p:cTn id="655" dur="1" fill="hold">
                                          <p:stCondLst>
                                            <p:cond delay="3999"/>
                                          </p:stCondLst>
                                        </p:cTn>
                                        <p:tgtEl>
                                          <p:spTgt spid="30"/>
                                        </p:tgtEl>
                                        <p:attrNameLst>
                                          <p:attrName>style.visibility</p:attrName>
                                        </p:attrNameLst>
                                      </p:cBhvr>
                                      <p:to>
                                        <p:strVal val="hidden"/>
                                      </p:to>
                                    </p:set>
                                  </p:childTnLst>
                                </p:cTn>
                              </p:par>
                              <p:par>
                                <p:cTn id="656" presetID="5" presetClass="exit" presetSubtype="10" fill="hold" grpId="4" nodeType="withEffect">
                                  <p:stCondLst>
                                    <p:cond delay="0"/>
                                  </p:stCondLst>
                                  <p:childTnLst>
                                    <p:animEffect transition="out" filter="checkerboard(across)">
                                      <p:cBhvr>
                                        <p:cTn id="657" dur="4000"/>
                                        <p:tgtEl>
                                          <p:spTgt spid="32"/>
                                        </p:tgtEl>
                                      </p:cBhvr>
                                    </p:animEffect>
                                    <p:set>
                                      <p:cBhvr>
                                        <p:cTn id="658" dur="1" fill="hold">
                                          <p:stCondLst>
                                            <p:cond delay="3999"/>
                                          </p:stCondLst>
                                        </p:cTn>
                                        <p:tgtEl>
                                          <p:spTgt spid="32"/>
                                        </p:tgtEl>
                                        <p:attrNameLst>
                                          <p:attrName>style.visibility</p:attrName>
                                        </p:attrNameLst>
                                      </p:cBhvr>
                                      <p:to>
                                        <p:strVal val="hidden"/>
                                      </p:to>
                                    </p:set>
                                  </p:childTnLst>
                                </p:cTn>
                              </p:par>
                              <p:par>
                                <p:cTn id="659" presetID="5" presetClass="exit" presetSubtype="10" fill="hold" grpId="4" nodeType="withEffect">
                                  <p:stCondLst>
                                    <p:cond delay="0"/>
                                  </p:stCondLst>
                                  <p:childTnLst>
                                    <p:animEffect transition="out" filter="checkerboard(across)">
                                      <p:cBhvr>
                                        <p:cTn id="660" dur="4000"/>
                                        <p:tgtEl>
                                          <p:spTgt spid="34"/>
                                        </p:tgtEl>
                                      </p:cBhvr>
                                    </p:animEffect>
                                    <p:set>
                                      <p:cBhvr>
                                        <p:cTn id="661" dur="1" fill="hold">
                                          <p:stCondLst>
                                            <p:cond delay="3999"/>
                                          </p:stCondLst>
                                        </p:cTn>
                                        <p:tgtEl>
                                          <p:spTgt spid="34"/>
                                        </p:tgtEl>
                                        <p:attrNameLst>
                                          <p:attrName>style.visibility</p:attrName>
                                        </p:attrNameLst>
                                      </p:cBhvr>
                                      <p:to>
                                        <p:strVal val="hidden"/>
                                      </p:to>
                                    </p:set>
                                  </p:childTnLst>
                                </p:cTn>
                              </p:par>
                              <p:par>
                                <p:cTn id="662" presetID="5" presetClass="exit" presetSubtype="10" fill="hold" grpId="4" nodeType="withEffect">
                                  <p:stCondLst>
                                    <p:cond delay="0"/>
                                  </p:stCondLst>
                                  <p:childTnLst>
                                    <p:animEffect transition="out" filter="checkerboard(across)">
                                      <p:cBhvr>
                                        <p:cTn id="663" dur="4000"/>
                                        <p:tgtEl>
                                          <p:spTgt spid="36"/>
                                        </p:tgtEl>
                                      </p:cBhvr>
                                    </p:animEffect>
                                    <p:set>
                                      <p:cBhvr>
                                        <p:cTn id="664" dur="1" fill="hold">
                                          <p:stCondLst>
                                            <p:cond delay="3999"/>
                                          </p:stCondLst>
                                        </p:cTn>
                                        <p:tgtEl>
                                          <p:spTgt spid="36"/>
                                        </p:tgtEl>
                                        <p:attrNameLst>
                                          <p:attrName>style.visibility</p:attrName>
                                        </p:attrNameLst>
                                      </p:cBhvr>
                                      <p:to>
                                        <p:strVal val="hidden"/>
                                      </p:to>
                                    </p:set>
                                  </p:childTnLst>
                                </p:cTn>
                              </p:par>
                              <p:par>
                                <p:cTn id="665" presetID="5" presetClass="exit" presetSubtype="10" fill="hold" grpId="4" nodeType="withEffect">
                                  <p:stCondLst>
                                    <p:cond delay="0"/>
                                  </p:stCondLst>
                                  <p:childTnLst>
                                    <p:animEffect transition="out" filter="checkerboard(across)">
                                      <p:cBhvr>
                                        <p:cTn id="666" dur="4000"/>
                                        <p:tgtEl>
                                          <p:spTgt spid="42"/>
                                        </p:tgtEl>
                                      </p:cBhvr>
                                    </p:animEffect>
                                    <p:set>
                                      <p:cBhvr>
                                        <p:cTn id="667" dur="1" fill="hold">
                                          <p:stCondLst>
                                            <p:cond delay="3999"/>
                                          </p:stCondLst>
                                        </p:cTn>
                                        <p:tgtEl>
                                          <p:spTgt spid="42"/>
                                        </p:tgtEl>
                                        <p:attrNameLst>
                                          <p:attrName>style.visibility</p:attrName>
                                        </p:attrNameLst>
                                      </p:cBhvr>
                                      <p:to>
                                        <p:strVal val="hidden"/>
                                      </p:to>
                                    </p:set>
                                  </p:childTnLst>
                                </p:cTn>
                              </p:par>
                              <p:par>
                                <p:cTn id="668" presetID="5" presetClass="exit" presetSubtype="10" fill="hold" grpId="4" nodeType="withEffect">
                                  <p:stCondLst>
                                    <p:cond delay="0"/>
                                  </p:stCondLst>
                                  <p:childTnLst>
                                    <p:animEffect transition="out" filter="checkerboard(across)">
                                      <p:cBhvr>
                                        <p:cTn id="669" dur="4000"/>
                                        <p:tgtEl>
                                          <p:spTgt spid="50"/>
                                        </p:tgtEl>
                                      </p:cBhvr>
                                    </p:animEffect>
                                    <p:set>
                                      <p:cBhvr>
                                        <p:cTn id="670" dur="1" fill="hold">
                                          <p:stCondLst>
                                            <p:cond delay="3999"/>
                                          </p:stCondLst>
                                        </p:cTn>
                                        <p:tgtEl>
                                          <p:spTgt spid="50"/>
                                        </p:tgtEl>
                                        <p:attrNameLst>
                                          <p:attrName>style.visibility</p:attrName>
                                        </p:attrNameLst>
                                      </p:cBhvr>
                                      <p:to>
                                        <p:strVal val="hidden"/>
                                      </p:to>
                                    </p:set>
                                  </p:childTnLst>
                                </p:cTn>
                              </p:par>
                              <p:par>
                                <p:cTn id="671" presetID="5" presetClass="exit" presetSubtype="10" fill="hold" grpId="4" nodeType="withEffect">
                                  <p:stCondLst>
                                    <p:cond delay="0"/>
                                  </p:stCondLst>
                                  <p:childTnLst>
                                    <p:animEffect transition="out" filter="checkerboard(across)">
                                      <p:cBhvr>
                                        <p:cTn id="672" dur="4000"/>
                                        <p:tgtEl>
                                          <p:spTgt spid="58"/>
                                        </p:tgtEl>
                                      </p:cBhvr>
                                    </p:animEffect>
                                    <p:set>
                                      <p:cBhvr>
                                        <p:cTn id="673" dur="1" fill="hold">
                                          <p:stCondLst>
                                            <p:cond delay="3999"/>
                                          </p:stCondLst>
                                        </p:cTn>
                                        <p:tgtEl>
                                          <p:spTgt spid="58"/>
                                        </p:tgtEl>
                                        <p:attrNameLst>
                                          <p:attrName>style.visibility</p:attrName>
                                        </p:attrNameLst>
                                      </p:cBhvr>
                                      <p:to>
                                        <p:strVal val="hidden"/>
                                      </p:to>
                                    </p:set>
                                  </p:childTnLst>
                                </p:cTn>
                              </p:par>
                              <p:par>
                                <p:cTn id="674" presetID="5" presetClass="exit" presetSubtype="10" fill="hold" grpId="4" nodeType="withEffect">
                                  <p:stCondLst>
                                    <p:cond delay="0"/>
                                  </p:stCondLst>
                                  <p:childTnLst>
                                    <p:animEffect transition="out" filter="checkerboard(across)">
                                      <p:cBhvr>
                                        <p:cTn id="675" dur="4000"/>
                                        <p:tgtEl>
                                          <p:spTgt spid="66"/>
                                        </p:tgtEl>
                                      </p:cBhvr>
                                    </p:animEffect>
                                    <p:set>
                                      <p:cBhvr>
                                        <p:cTn id="676" dur="1" fill="hold">
                                          <p:stCondLst>
                                            <p:cond delay="3999"/>
                                          </p:stCondLst>
                                        </p:cTn>
                                        <p:tgtEl>
                                          <p:spTgt spid="66"/>
                                        </p:tgtEl>
                                        <p:attrNameLst>
                                          <p:attrName>style.visibility</p:attrName>
                                        </p:attrNameLst>
                                      </p:cBhvr>
                                      <p:to>
                                        <p:strVal val="hidden"/>
                                      </p:to>
                                    </p:set>
                                  </p:childTnLst>
                                </p:cTn>
                              </p:par>
                              <p:par>
                                <p:cTn id="677" presetID="5" presetClass="exit" presetSubtype="10" fill="hold" grpId="4" nodeType="withEffect">
                                  <p:stCondLst>
                                    <p:cond delay="0"/>
                                  </p:stCondLst>
                                  <p:childTnLst>
                                    <p:animEffect transition="out" filter="checkerboard(across)">
                                      <p:cBhvr>
                                        <p:cTn id="678" dur="4000"/>
                                        <p:tgtEl>
                                          <p:spTgt spid="71"/>
                                        </p:tgtEl>
                                      </p:cBhvr>
                                    </p:animEffect>
                                    <p:set>
                                      <p:cBhvr>
                                        <p:cTn id="679" dur="1" fill="hold">
                                          <p:stCondLst>
                                            <p:cond delay="3999"/>
                                          </p:stCondLst>
                                        </p:cTn>
                                        <p:tgtEl>
                                          <p:spTgt spid="71"/>
                                        </p:tgtEl>
                                        <p:attrNameLst>
                                          <p:attrName>style.visibility</p:attrName>
                                        </p:attrNameLst>
                                      </p:cBhvr>
                                      <p:to>
                                        <p:strVal val="hidden"/>
                                      </p:to>
                                    </p:set>
                                  </p:childTnLst>
                                </p:cTn>
                              </p:par>
                              <p:par>
                                <p:cTn id="680" presetID="5" presetClass="exit" presetSubtype="10" fill="hold" grpId="4" nodeType="withEffect">
                                  <p:stCondLst>
                                    <p:cond delay="0"/>
                                  </p:stCondLst>
                                  <p:childTnLst>
                                    <p:animEffect transition="out" filter="checkerboard(across)">
                                      <p:cBhvr>
                                        <p:cTn id="681" dur="4000"/>
                                        <p:tgtEl>
                                          <p:spTgt spid="73"/>
                                        </p:tgtEl>
                                      </p:cBhvr>
                                    </p:animEffect>
                                    <p:set>
                                      <p:cBhvr>
                                        <p:cTn id="682" dur="1" fill="hold">
                                          <p:stCondLst>
                                            <p:cond delay="3999"/>
                                          </p:stCondLst>
                                        </p:cTn>
                                        <p:tgtEl>
                                          <p:spTgt spid="73"/>
                                        </p:tgtEl>
                                        <p:attrNameLst>
                                          <p:attrName>style.visibility</p:attrName>
                                        </p:attrNameLst>
                                      </p:cBhvr>
                                      <p:to>
                                        <p:strVal val="hidden"/>
                                      </p:to>
                                    </p:set>
                                  </p:childTnLst>
                                </p:cTn>
                              </p:par>
                              <p:par>
                                <p:cTn id="683" presetID="5" presetClass="exit" presetSubtype="10" fill="hold" grpId="4" nodeType="withEffect">
                                  <p:stCondLst>
                                    <p:cond delay="0"/>
                                  </p:stCondLst>
                                  <p:childTnLst>
                                    <p:animEffect transition="out" filter="checkerboard(across)">
                                      <p:cBhvr>
                                        <p:cTn id="684" dur="4000"/>
                                        <p:tgtEl>
                                          <p:spTgt spid="27"/>
                                        </p:tgtEl>
                                      </p:cBhvr>
                                    </p:animEffect>
                                    <p:set>
                                      <p:cBhvr>
                                        <p:cTn id="685" dur="1" fill="hold">
                                          <p:stCondLst>
                                            <p:cond delay="3999"/>
                                          </p:stCondLst>
                                        </p:cTn>
                                        <p:tgtEl>
                                          <p:spTgt spid="27"/>
                                        </p:tgtEl>
                                        <p:attrNameLst>
                                          <p:attrName>style.visibility</p:attrName>
                                        </p:attrNameLst>
                                      </p:cBhvr>
                                      <p:to>
                                        <p:strVal val="hidden"/>
                                      </p:to>
                                    </p:set>
                                  </p:childTnLst>
                                </p:cTn>
                              </p:par>
                              <p:par>
                                <p:cTn id="686" presetID="5" presetClass="exit" presetSubtype="10" fill="hold" grpId="4" nodeType="withEffect">
                                  <p:stCondLst>
                                    <p:cond delay="0"/>
                                  </p:stCondLst>
                                  <p:childTnLst>
                                    <p:animEffect transition="out" filter="checkerboard(across)">
                                      <p:cBhvr>
                                        <p:cTn id="687" dur="4000"/>
                                        <p:tgtEl>
                                          <p:spTgt spid="29"/>
                                        </p:tgtEl>
                                      </p:cBhvr>
                                    </p:animEffect>
                                    <p:set>
                                      <p:cBhvr>
                                        <p:cTn id="688" dur="1" fill="hold">
                                          <p:stCondLst>
                                            <p:cond delay="3999"/>
                                          </p:stCondLst>
                                        </p:cTn>
                                        <p:tgtEl>
                                          <p:spTgt spid="29"/>
                                        </p:tgtEl>
                                        <p:attrNameLst>
                                          <p:attrName>style.visibility</p:attrName>
                                        </p:attrNameLst>
                                      </p:cBhvr>
                                      <p:to>
                                        <p:strVal val="hidden"/>
                                      </p:to>
                                    </p:set>
                                  </p:childTnLst>
                                </p:cTn>
                              </p:par>
                              <p:par>
                                <p:cTn id="689" presetID="5" presetClass="exit" presetSubtype="10" fill="hold" grpId="4" nodeType="withEffect">
                                  <p:stCondLst>
                                    <p:cond delay="0"/>
                                  </p:stCondLst>
                                  <p:childTnLst>
                                    <p:animEffect transition="out" filter="checkerboard(across)">
                                      <p:cBhvr>
                                        <p:cTn id="690" dur="4000"/>
                                        <p:tgtEl>
                                          <p:spTgt spid="31"/>
                                        </p:tgtEl>
                                      </p:cBhvr>
                                    </p:animEffect>
                                    <p:set>
                                      <p:cBhvr>
                                        <p:cTn id="691" dur="1" fill="hold">
                                          <p:stCondLst>
                                            <p:cond delay="3999"/>
                                          </p:stCondLst>
                                        </p:cTn>
                                        <p:tgtEl>
                                          <p:spTgt spid="31"/>
                                        </p:tgtEl>
                                        <p:attrNameLst>
                                          <p:attrName>style.visibility</p:attrName>
                                        </p:attrNameLst>
                                      </p:cBhvr>
                                      <p:to>
                                        <p:strVal val="hidden"/>
                                      </p:to>
                                    </p:set>
                                  </p:childTnLst>
                                </p:cTn>
                              </p:par>
                              <p:par>
                                <p:cTn id="692" presetID="5" presetClass="exit" presetSubtype="10" fill="hold" grpId="4" nodeType="withEffect">
                                  <p:stCondLst>
                                    <p:cond delay="0"/>
                                  </p:stCondLst>
                                  <p:childTnLst>
                                    <p:animEffect transition="out" filter="checkerboard(across)">
                                      <p:cBhvr>
                                        <p:cTn id="693" dur="4000"/>
                                        <p:tgtEl>
                                          <p:spTgt spid="33"/>
                                        </p:tgtEl>
                                      </p:cBhvr>
                                    </p:animEffect>
                                    <p:set>
                                      <p:cBhvr>
                                        <p:cTn id="694" dur="1" fill="hold">
                                          <p:stCondLst>
                                            <p:cond delay="3999"/>
                                          </p:stCondLst>
                                        </p:cTn>
                                        <p:tgtEl>
                                          <p:spTgt spid="33"/>
                                        </p:tgtEl>
                                        <p:attrNameLst>
                                          <p:attrName>style.visibility</p:attrName>
                                        </p:attrNameLst>
                                      </p:cBhvr>
                                      <p:to>
                                        <p:strVal val="hidden"/>
                                      </p:to>
                                    </p:set>
                                  </p:childTnLst>
                                </p:cTn>
                              </p:par>
                              <p:par>
                                <p:cTn id="695" presetID="5" presetClass="exit" presetSubtype="10" fill="hold" grpId="4" nodeType="withEffect">
                                  <p:stCondLst>
                                    <p:cond delay="0"/>
                                  </p:stCondLst>
                                  <p:childTnLst>
                                    <p:animEffect transition="out" filter="checkerboard(across)">
                                      <p:cBhvr>
                                        <p:cTn id="696" dur="4000"/>
                                        <p:tgtEl>
                                          <p:spTgt spid="35"/>
                                        </p:tgtEl>
                                      </p:cBhvr>
                                    </p:animEffect>
                                    <p:set>
                                      <p:cBhvr>
                                        <p:cTn id="697" dur="1" fill="hold">
                                          <p:stCondLst>
                                            <p:cond delay="3999"/>
                                          </p:stCondLst>
                                        </p:cTn>
                                        <p:tgtEl>
                                          <p:spTgt spid="35"/>
                                        </p:tgtEl>
                                        <p:attrNameLst>
                                          <p:attrName>style.visibility</p:attrName>
                                        </p:attrNameLst>
                                      </p:cBhvr>
                                      <p:to>
                                        <p:strVal val="hidden"/>
                                      </p:to>
                                    </p:set>
                                  </p:childTnLst>
                                </p:cTn>
                              </p:par>
                              <p:par>
                                <p:cTn id="698" presetID="5" presetClass="exit" presetSubtype="10" fill="hold" grpId="4" nodeType="withEffect">
                                  <p:stCondLst>
                                    <p:cond delay="0"/>
                                  </p:stCondLst>
                                  <p:childTnLst>
                                    <p:animEffect transition="out" filter="checkerboard(across)">
                                      <p:cBhvr>
                                        <p:cTn id="699" dur="4000"/>
                                        <p:tgtEl>
                                          <p:spTgt spid="37"/>
                                        </p:tgtEl>
                                      </p:cBhvr>
                                    </p:animEffect>
                                    <p:set>
                                      <p:cBhvr>
                                        <p:cTn id="700" dur="1" fill="hold">
                                          <p:stCondLst>
                                            <p:cond delay="3999"/>
                                          </p:stCondLst>
                                        </p:cTn>
                                        <p:tgtEl>
                                          <p:spTgt spid="37"/>
                                        </p:tgtEl>
                                        <p:attrNameLst>
                                          <p:attrName>style.visibility</p:attrName>
                                        </p:attrNameLst>
                                      </p:cBhvr>
                                      <p:to>
                                        <p:strVal val="hidden"/>
                                      </p:to>
                                    </p:set>
                                  </p:childTnLst>
                                </p:cTn>
                              </p:par>
                              <p:par>
                                <p:cTn id="701" presetID="8" presetClass="emph" presetSubtype="0" fill="hold" grpId="5" nodeType="withEffect">
                                  <p:stCondLst>
                                    <p:cond delay="0"/>
                                  </p:stCondLst>
                                  <p:childTnLst>
                                    <p:animRot by="-21600000">
                                      <p:cBhvr>
                                        <p:cTn id="702" dur="4000" fill="hold"/>
                                        <p:tgtEl>
                                          <p:spTgt spid="41"/>
                                        </p:tgtEl>
                                        <p:attrNameLst>
                                          <p:attrName>r</p:attrName>
                                        </p:attrNameLst>
                                      </p:cBhvr>
                                    </p:animRot>
                                  </p:childTnLst>
                                </p:cTn>
                              </p:par>
                              <p:par>
                                <p:cTn id="703" presetID="8" presetClass="emph" presetSubtype="0" fill="hold" grpId="5" nodeType="withEffect">
                                  <p:stCondLst>
                                    <p:cond delay="0"/>
                                  </p:stCondLst>
                                  <p:childTnLst>
                                    <p:animRot by="-21600000">
                                      <p:cBhvr>
                                        <p:cTn id="704" dur="4000" fill="hold"/>
                                        <p:tgtEl>
                                          <p:spTgt spid="46"/>
                                        </p:tgtEl>
                                        <p:attrNameLst>
                                          <p:attrName>r</p:attrName>
                                        </p:attrNameLst>
                                      </p:cBhvr>
                                    </p:animRot>
                                  </p:childTnLst>
                                </p:cTn>
                              </p:par>
                              <p:par>
                                <p:cTn id="705" presetID="8" presetClass="emph" presetSubtype="0" fill="hold" grpId="5" nodeType="withEffect">
                                  <p:stCondLst>
                                    <p:cond delay="0"/>
                                  </p:stCondLst>
                                  <p:childTnLst>
                                    <p:animRot by="-21600000">
                                      <p:cBhvr>
                                        <p:cTn id="706" dur="4000" fill="hold"/>
                                        <p:tgtEl>
                                          <p:spTgt spid="54"/>
                                        </p:tgtEl>
                                        <p:attrNameLst>
                                          <p:attrName>r</p:attrName>
                                        </p:attrNameLst>
                                      </p:cBhvr>
                                    </p:animRot>
                                  </p:childTnLst>
                                </p:cTn>
                              </p:par>
                              <p:par>
                                <p:cTn id="707" presetID="8" presetClass="emph" presetSubtype="0" fill="hold" grpId="5" nodeType="withEffect">
                                  <p:stCondLst>
                                    <p:cond delay="0"/>
                                  </p:stCondLst>
                                  <p:childTnLst>
                                    <p:animRot by="-21600000">
                                      <p:cBhvr>
                                        <p:cTn id="708" dur="4000" fill="hold"/>
                                        <p:tgtEl>
                                          <p:spTgt spid="62"/>
                                        </p:tgtEl>
                                        <p:attrNameLst>
                                          <p:attrName>r</p:attrName>
                                        </p:attrNameLst>
                                      </p:cBhvr>
                                    </p:animRot>
                                  </p:childTnLst>
                                </p:cTn>
                              </p:par>
                              <p:par>
                                <p:cTn id="709" presetID="8" presetClass="emph" presetSubtype="0" fill="hold" grpId="5" nodeType="withEffect">
                                  <p:stCondLst>
                                    <p:cond delay="0"/>
                                  </p:stCondLst>
                                  <p:childTnLst>
                                    <p:animRot by="-21600000">
                                      <p:cBhvr>
                                        <p:cTn id="710" dur="4000" fill="hold"/>
                                        <p:tgtEl>
                                          <p:spTgt spid="70"/>
                                        </p:tgtEl>
                                        <p:attrNameLst>
                                          <p:attrName>r</p:attrName>
                                        </p:attrNameLst>
                                      </p:cBhvr>
                                    </p:animRot>
                                  </p:childTnLst>
                                </p:cTn>
                              </p:par>
                              <p:par>
                                <p:cTn id="711" presetID="8" presetClass="emph" presetSubtype="0" fill="hold" grpId="5" nodeType="withEffect">
                                  <p:stCondLst>
                                    <p:cond delay="0"/>
                                  </p:stCondLst>
                                  <p:childTnLst>
                                    <p:animRot by="-21600000">
                                      <p:cBhvr>
                                        <p:cTn id="712" dur="4000" fill="hold"/>
                                        <p:tgtEl>
                                          <p:spTgt spid="72"/>
                                        </p:tgtEl>
                                        <p:attrNameLst>
                                          <p:attrName>r</p:attrName>
                                        </p:attrNameLst>
                                      </p:cBhvr>
                                    </p:animRot>
                                  </p:childTnLst>
                                </p:cTn>
                              </p:par>
                              <p:par>
                                <p:cTn id="713" presetID="8" presetClass="emph" presetSubtype="0" fill="hold" grpId="5" nodeType="withEffect">
                                  <p:stCondLst>
                                    <p:cond delay="0"/>
                                  </p:stCondLst>
                                  <p:childTnLst>
                                    <p:animRot by="-21600000">
                                      <p:cBhvr>
                                        <p:cTn id="714" dur="4000" fill="hold"/>
                                        <p:tgtEl>
                                          <p:spTgt spid="26"/>
                                        </p:tgtEl>
                                        <p:attrNameLst>
                                          <p:attrName>r</p:attrName>
                                        </p:attrNameLst>
                                      </p:cBhvr>
                                    </p:animRot>
                                  </p:childTnLst>
                                </p:cTn>
                              </p:par>
                              <p:par>
                                <p:cTn id="715" presetID="8" presetClass="emph" presetSubtype="0" fill="hold" grpId="5" nodeType="withEffect">
                                  <p:stCondLst>
                                    <p:cond delay="0"/>
                                  </p:stCondLst>
                                  <p:childTnLst>
                                    <p:animRot by="-21600000">
                                      <p:cBhvr>
                                        <p:cTn id="716" dur="4000" fill="hold"/>
                                        <p:tgtEl>
                                          <p:spTgt spid="28"/>
                                        </p:tgtEl>
                                        <p:attrNameLst>
                                          <p:attrName>r</p:attrName>
                                        </p:attrNameLst>
                                      </p:cBhvr>
                                    </p:animRot>
                                  </p:childTnLst>
                                </p:cTn>
                              </p:par>
                              <p:par>
                                <p:cTn id="717" presetID="8" presetClass="emph" presetSubtype="0" fill="hold" grpId="5" nodeType="withEffect">
                                  <p:stCondLst>
                                    <p:cond delay="0"/>
                                  </p:stCondLst>
                                  <p:childTnLst>
                                    <p:animRot by="-21600000">
                                      <p:cBhvr>
                                        <p:cTn id="718" dur="4000" fill="hold"/>
                                        <p:tgtEl>
                                          <p:spTgt spid="30"/>
                                        </p:tgtEl>
                                        <p:attrNameLst>
                                          <p:attrName>r</p:attrName>
                                        </p:attrNameLst>
                                      </p:cBhvr>
                                    </p:animRot>
                                  </p:childTnLst>
                                </p:cTn>
                              </p:par>
                              <p:par>
                                <p:cTn id="719" presetID="8" presetClass="emph" presetSubtype="0" fill="hold" grpId="5" nodeType="withEffect">
                                  <p:stCondLst>
                                    <p:cond delay="0"/>
                                  </p:stCondLst>
                                  <p:childTnLst>
                                    <p:animRot by="-21600000">
                                      <p:cBhvr>
                                        <p:cTn id="720" dur="4000" fill="hold"/>
                                        <p:tgtEl>
                                          <p:spTgt spid="32"/>
                                        </p:tgtEl>
                                        <p:attrNameLst>
                                          <p:attrName>r</p:attrName>
                                        </p:attrNameLst>
                                      </p:cBhvr>
                                    </p:animRot>
                                  </p:childTnLst>
                                </p:cTn>
                              </p:par>
                              <p:par>
                                <p:cTn id="721" presetID="8" presetClass="emph" presetSubtype="0" fill="hold" grpId="5" nodeType="withEffect">
                                  <p:stCondLst>
                                    <p:cond delay="0"/>
                                  </p:stCondLst>
                                  <p:childTnLst>
                                    <p:animRot by="-21600000">
                                      <p:cBhvr>
                                        <p:cTn id="722" dur="4000" fill="hold"/>
                                        <p:tgtEl>
                                          <p:spTgt spid="34"/>
                                        </p:tgtEl>
                                        <p:attrNameLst>
                                          <p:attrName>r</p:attrName>
                                        </p:attrNameLst>
                                      </p:cBhvr>
                                    </p:animRot>
                                  </p:childTnLst>
                                </p:cTn>
                              </p:par>
                              <p:par>
                                <p:cTn id="723" presetID="8" presetClass="emph" presetSubtype="0" fill="hold" grpId="5" nodeType="withEffect">
                                  <p:stCondLst>
                                    <p:cond delay="0"/>
                                  </p:stCondLst>
                                  <p:childTnLst>
                                    <p:animRot by="-21600000">
                                      <p:cBhvr>
                                        <p:cTn id="724" dur="4000" fill="hold"/>
                                        <p:tgtEl>
                                          <p:spTgt spid="36"/>
                                        </p:tgtEl>
                                        <p:attrNameLst>
                                          <p:attrName>r</p:attrName>
                                        </p:attrNameLst>
                                      </p:cBhvr>
                                    </p:animRot>
                                  </p:childTnLst>
                                </p:cTn>
                              </p:par>
                              <p:par>
                                <p:cTn id="725" presetID="8" presetClass="emph" presetSubtype="0" fill="hold" grpId="5" nodeType="withEffect">
                                  <p:stCondLst>
                                    <p:cond delay="0"/>
                                  </p:stCondLst>
                                  <p:childTnLst>
                                    <p:animRot by="-21600000">
                                      <p:cBhvr>
                                        <p:cTn id="726" dur="4000" fill="hold"/>
                                        <p:tgtEl>
                                          <p:spTgt spid="42"/>
                                        </p:tgtEl>
                                        <p:attrNameLst>
                                          <p:attrName>r</p:attrName>
                                        </p:attrNameLst>
                                      </p:cBhvr>
                                    </p:animRot>
                                  </p:childTnLst>
                                </p:cTn>
                              </p:par>
                              <p:par>
                                <p:cTn id="727" presetID="8" presetClass="emph" presetSubtype="0" fill="hold" grpId="5" nodeType="withEffect">
                                  <p:stCondLst>
                                    <p:cond delay="0"/>
                                  </p:stCondLst>
                                  <p:childTnLst>
                                    <p:animRot by="-21600000">
                                      <p:cBhvr>
                                        <p:cTn id="728" dur="4000" fill="hold"/>
                                        <p:tgtEl>
                                          <p:spTgt spid="50"/>
                                        </p:tgtEl>
                                        <p:attrNameLst>
                                          <p:attrName>r</p:attrName>
                                        </p:attrNameLst>
                                      </p:cBhvr>
                                    </p:animRot>
                                  </p:childTnLst>
                                </p:cTn>
                              </p:par>
                              <p:par>
                                <p:cTn id="729" presetID="8" presetClass="emph" presetSubtype="0" fill="hold" grpId="5" nodeType="withEffect">
                                  <p:stCondLst>
                                    <p:cond delay="0"/>
                                  </p:stCondLst>
                                  <p:childTnLst>
                                    <p:animRot by="-21600000">
                                      <p:cBhvr>
                                        <p:cTn id="730" dur="4000" fill="hold"/>
                                        <p:tgtEl>
                                          <p:spTgt spid="58"/>
                                        </p:tgtEl>
                                        <p:attrNameLst>
                                          <p:attrName>r</p:attrName>
                                        </p:attrNameLst>
                                      </p:cBhvr>
                                    </p:animRot>
                                  </p:childTnLst>
                                </p:cTn>
                              </p:par>
                              <p:par>
                                <p:cTn id="731" presetID="8" presetClass="emph" presetSubtype="0" fill="hold" grpId="5" nodeType="withEffect">
                                  <p:stCondLst>
                                    <p:cond delay="0"/>
                                  </p:stCondLst>
                                  <p:childTnLst>
                                    <p:animRot by="-21600000">
                                      <p:cBhvr>
                                        <p:cTn id="732" dur="4000" fill="hold"/>
                                        <p:tgtEl>
                                          <p:spTgt spid="66"/>
                                        </p:tgtEl>
                                        <p:attrNameLst>
                                          <p:attrName>r</p:attrName>
                                        </p:attrNameLst>
                                      </p:cBhvr>
                                    </p:animRot>
                                  </p:childTnLst>
                                </p:cTn>
                              </p:par>
                              <p:par>
                                <p:cTn id="733" presetID="8" presetClass="emph" presetSubtype="0" fill="hold" grpId="5" nodeType="withEffect">
                                  <p:stCondLst>
                                    <p:cond delay="0"/>
                                  </p:stCondLst>
                                  <p:childTnLst>
                                    <p:animRot by="-21600000">
                                      <p:cBhvr>
                                        <p:cTn id="734" dur="4000" fill="hold"/>
                                        <p:tgtEl>
                                          <p:spTgt spid="71"/>
                                        </p:tgtEl>
                                        <p:attrNameLst>
                                          <p:attrName>r</p:attrName>
                                        </p:attrNameLst>
                                      </p:cBhvr>
                                    </p:animRot>
                                  </p:childTnLst>
                                </p:cTn>
                              </p:par>
                              <p:par>
                                <p:cTn id="735" presetID="8" presetClass="emph" presetSubtype="0" fill="hold" grpId="5" nodeType="withEffect">
                                  <p:stCondLst>
                                    <p:cond delay="0"/>
                                  </p:stCondLst>
                                  <p:childTnLst>
                                    <p:animRot by="-21600000">
                                      <p:cBhvr>
                                        <p:cTn id="736" dur="4000" fill="hold"/>
                                        <p:tgtEl>
                                          <p:spTgt spid="73"/>
                                        </p:tgtEl>
                                        <p:attrNameLst>
                                          <p:attrName>r</p:attrName>
                                        </p:attrNameLst>
                                      </p:cBhvr>
                                    </p:animRot>
                                  </p:childTnLst>
                                </p:cTn>
                              </p:par>
                              <p:par>
                                <p:cTn id="737" presetID="8" presetClass="emph" presetSubtype="0" fill="hold" grpId="5" nodeType="withEffect">
                                  <p:stCondLst>
                                    <p:cond delay="0"/>
                                  </p:stCondLst>
                                  <p:childTnLst>
                                    <p:animRot by="-21600000">
                                      <p:cBhvr>
                                        <p:cTn id="738" dur="4000" fill="hold"/>
                                        <p:tgtEl>
                                          <p:spTgt spid="27"/>
                                        </p:tgtEl>
                                        <p:attrNameLst>
                                          <p:attrName>r</p:attrName>
                                        </p:attrNameLst>
                                      </p:cBhvr>
                                    </p:animRot>
                                  </p:childTnLst>
                                </p:cTn>
                              </p:par>
                              <p:par>
                                <p:cTn id="739" presetID="8" presetClass="emph" presetSubtype="0" fill="hold" grpId="5" nodeType="withEffect">
                                  <p:stCondLst>
                                    <p:cond delay="0"/>
                                  </p:stCondLst>
                                  <p:childTnLst>
                                    <p:animRot by="-21600000">
                                      <p:cBhvr>
                                        <p:cTn id="740" dur="4000" fill="hold"/>
                                        <p:tgtEl>
                                          <p:spTgt spid="29"/>
                                        </p:tgtEl>
                                        <p:attrNameLst>
                                          <p:attrName>r</p:attrName>
                                        </p:attrNameLst>
                                      </p:cBhvr>
                                    </p:animRot>
                                  </p:childTnLst>
                                </p:cTn>
                              </p:par>
                              <p:par>
                                <p:cTn id="741" presetID="8" presetClass="emph" presetSubtype="0" fill="hold" grpId="5" nodeType="withEffect">
                                  <p:stCondLst>
                                    <p:cond delay="0"/>
                                  </p:stCondLst>
                                  <p:childTnLst>
                                    <p:animRot by="-21600000">
                                      <p:cBhvr>
                                        <p:cTn id="742" dur="4000" fill="hold"/>
                                        <p:tgtEl>
                                          <p:spTgt spid="31"/>
                                        </p:tgtEl>
                                        <p:attrNameLst>
                                          <p:attrName>r</p:attrName>
                                        </p:attrNameLst>
                                      </p:cBhvr>
                                    </p:animRot>
                                  </p:childTnLst>
                                </p:cTn>
                              </p:par>
                              <p:par>
                                <p:cTn id="743" presetID="8" presetClass="emph" presetSubtype="0" fill="hold" grpId="5" nodeType="withEffect">
                                  <p:stCondLst>
                                    <p:cond delay="0"/>
                                  </p:stCondLst>
                                  <p:childTnLst>
                                    <p:animRot by="-21600000">
                                      <p:cBhvr>
                                        <p:cTn id="744" dur="4000" fill="hold"/>
                                        <p:tgtEl>
                                          <p:spTgt spid="33"/>
                                        </p:tgtEl>
                                        <p:attrNameLst>
                                          <p:attrName>r</p:attrName>
                                        </p:attrNameLst>
                                      </p:cBhvr>
                                    </p:animRot>
                                  </p:childTnLst>
                                </p:cTn>
                              </p:par>
                              <p:par>
                                <p:cTn id="745" presetID="8" presetClass="emph" presetSubtype="0" fill="hold" grpId="5" nodeType="withEffect">
                                  <p:stCondLst>
                                    <p:cond delay="0"/>
                                  </p:stCondLst>
                                  <p:childTnLst>
                                    <p:animRot by="-21600000">
                                      <p:cBhvr>
                                        <p:cTn id="746" dur="4000" fill="hold"/>
                                        <p:tgtEl>
                                          <p:spTgt spid="35"/>
                                        </p:tgtEl>
                                        <p:attrNameLst>
                                          <p:attrName>r</p:attrName>
                                        </p:attrNameLst>
                                      </p:cBhvr>
                                    </p:animRot>
                                  </p:childTnLst>
                                </p:cTn>
                              </p:par>
                              <p:par>
                                <p:cTn id="747" presetID="8" presetClass="emph" presetSubtype="0" fill="hold" grpId="5" nodeType="withEffect">
                                  <p:stCondLst>
                                    <p:cond delay="0"/>
                                  </p:stCondLst>
                                  <p:childTnLst>
                                    <p:animRot by="-21600000">
                                      <p:cBhvr>
                                        <p:cTn id="748" dur="4000" fill="hold"/>
                                        <p:tgtEl>
                                          <p:spTgt spid="37"/>
                                        </p:tgtEl>
                                        <p:attrNameLst>
                                          <p:attrName>r</p:attrName>
                                        </p:attrNameLst>
                                      </p:cBhvr>
                                    </p:animRot>
                                  </p:childTnLst>
                                </p:cTn>
                              </p:par>
                              <p:par>
                                <p:cTn id="749" presetID="9" presetClass="emph" presetSubtype="0" grpId="0" nodeType="withEffect">
                                  <p:stCondLst>
                                    <p:cond delay="0"/>
                                  </p:stCondLst>
                                  <p:childTnLst>
                                    <p:set>
                                      <p:cBhvr rctx="PPT">
                                        <p:cTn id="750" dur="indefinite"/>
                                        <p:tgtEl>
                                          <p:spTgt spid="75"/>
                                        </p:tgtEl>
                                        <p:attrNameLst>
                                          <p:attrName>style.opacity</p:attrName>
                                        </p:attrNameLst>
                                      </p:cBhvr>
                                      <p:to>
                                        <p:strVal val="0"/>
                                      </p:to>
                                    </p:set>
                                    <p:animEffect filter="image" prLst="opacity: 0">
                                      <p:cBhvr rctx="IE">
                                        <p:cTn id="751" dur="indefinite"/>
                                        <p:tgtEl>
                                          <p:spTgt spid="75"/>
                                        </p:tgtEl>
                                      </p:cBhvr>
                                    </p:animEffect>
                                  </p:childTnLst>
                                </p:cTn>
                              </p:par>
                              <p:par>
                                <p:cTn id="752" presetID="2" presetClass="exit" presetSubtype="6" fill="hold" grpId="3" nodeType="withEffect">
                                  <p:stCondLst>
                                    <p:cond delay="0"/>
                                  </p:stCondLst>
                                  <p:childTnLst>
                                    <p:anim calcmode="lin" valueType="num">
                                      <p:cBhvr additive="base">
                                        <p:cTn id="753" dur="4000"/>
                                        <p:tgtEl>
                                          <p:spTgt spid="55"/>
                                        </p:tgtEl>
                                        <p:attrNameLst>
                                          <p:attrName>ppt_x</p:attrName>
                                        </p:attrNameLst>
                                      </p:cBhvr>
                                      <p:tavLst>
                                        <p:tav tm="0">
                                          <p:val>
                                            <p:strVal val="ppt_x"/>
                                          </p:val>
                                        </p:tav>
                                        <p:tav tm="100000">
                                          <p:val>
                                            <p:strVal val="1+ppt_w/2"/>
                                          </p:val>
                                        </p:tav>
                                      </p:tavLst>
                                    </p:anim>
                                    <p:anim calcmode="lin" valueType="num">
                                      <p:cBhvr additive="base">
                                        <p:cTn id="754" dur="4000"/>
                                        <p:tgtEl>
                                          <p:spTgt spid="55"/>
                                        </p:tgtEl>
                                        <p:attrNameLst>
                                          <p:attrName>ppt_y</p:attrName>
                                        </p:attrNameLst>
                                      </p:cBhvr>
                                      <p:tavLst>
                                        <p:tav tm="0">
                                          <p:val>
                                            <p:strVal val="ppt_y"/>
                                          </p:val>
                                        </p:tav>
                                        <p:tav tm="100000">
                                          <p:val>
                                            <p:strVal val="1+ppt_h/2"/>
                                          </p:val>
                                        </p:tav>
                                      </p:tavLst>
                                    </p:anim>
                                    <p:set>
                                      <p:cBhvr>
                                        <p:cTn id="755" dur="1" fill="hold">
                                          <p:stCondLst>
                                            <p:cond delay="3999"/>
                                          </p:stCondLst>
                                        </p:cTn>
                                        <p:tgtEl>
                                          <p:spTgt spid="55"/>
                                        </p:tgtEl>
                                        <p:attrNameLst>
                                          <p:attrName>style.visibility</p:attrName>
                                        </p:attrNameLst>
                                      </p:cBhvr>
                                      <p:to>
                                        <p:strVal val="hidden"/>
                                      </p:to>
                                    </p:set>
                                  </p:childTnLst>
                                </p:cTn>
                              </p:par>
                              <p:par>
                                <p:cTn id="756" presetID="2" presetClass="exit" presetSubtype="6" fill="hold" grpId="3" nodeType="withEffect">
                                  <p:stCondLst>
                                    <p:cond delay="0"/>
                                  </p:stCondLst>
                                  <p:childTnLst>
                                    <p:anim calcmode="lin" valueType="num">
                                      <p:cBhvr additive="base">
                                        <p:cTn id="757" dur="4000"/>
                                        <p:tgtEl>
                                          <p:spTgt spid="57"/>
                                        </p:tgtEl>
                                        <p:attrNameLst>
                                          <p:attrName>ppt_x</p:attrName>
                                        </p:attrNameLst>
                                      </p:cBhvr>
                                      <p:tavLst>
                                        <p:tav tm="0">
                                          <p:val>
                                            <p:strVal val="ppt_x"/>
                                          </p:val>
                                        </p:tav>
                                        <p:tav tm="100000">
                                          <p:val>
                                            <p:strVal val="1+ppt_w/2"/>
                                          </p:val>
                                        </p:tav>
                                      </p:tavLst>
                                    </p:anim>
                                    <p:anim calcmode="lin" valueType="num">
                                      <p:cBhvr additive="base">
                                        <p:cTn id="758" dur="4000"/>
                                        <p:tgtEl>
                                          <p:spTgt spid="57"/>
                                        </p:tgtEl>
                                        <p:attrNameLst>
                                          <p:attrName>ppt_y</p:attrName>
                                        </p:attrNameLst>
                                      </p:cBhvr>
                                      <p:tavLst>
                                        <p:tav tm="0">
                                          <p:val>
                                            <p:strVal val="ppt_y"/>
                                          </p:val>
                                        </p:tav>
                                        <p:tav tm="100000">
                                          <p:val>
                                            <p:strVal val="1+ppt_h/2"/>
                                          </p:val>
                                        </p:tav>
                                      </p:tavLst>
                                    </p:anim>
                                    <p:set>
                                      <p:cBhvr>
                                        <p:cTn id="759" dur="1" fill="hold">
                                          <p:stCondLst>
                                            <p:cond delay="3999"/>
                                          </p:stCondLst>
                                        </p:cTn>
                                        <p:tgtEl>
                                          <p:spTgt spid="57"/>
                                        </p:tgtEl>
                                        <p:attrNameLst>
                                          <p:attrName>style.visibility</p:attrName>
                                        </p:attrNameLst>
                                      </p:cBhvr>
                                      <p:to>
                                        <p:strVal val="hidden"/>
                                      </p:to>
                                    </p:set>
                                  </p:childTnLst>
                                </p:cTn>
                              </p:par>
                              <p:par>
                                <p:cTn id="760" presetID="2" presetClass="exit" presetSubtype="6" fill="hold" grpId="3" nodeType="withEffect">
                                  <p:stCondLst>
                                    <p:cond delay="0"/>
                                  </p:stCondLst>
                                  <p:childTnLst>
                                    <p:anim calcmode="lin" valueType="num">
                                      <p:cBhvr additive="base">
                                        <p:cTn id="761" dur="4000"/>
                                        <p:tgtEl>
                                          <p:spTgt spid="60"/>
                                        </p:tgtEl>
                                        <p:attrNameLst>
                                          <p:attrName>ppt_x</p:attrName>
                                        </p:attrNameLst>
                                      </p:cBhvr>
                                      <p:tavLst>
                                        <p:tav tm="0">
                                          <p:val>
                                            <p:strVal val="ppt_x"/>
                                          </p:val>
                                        </p:tav>
                                        <p:tav tm="100000">
                                          <p:val>
                                            <p:strVal val="1+ppt_w/2"/>
                                          </p:val>
                                        </p:tav>
                                      </p:tavLst>
                                    </p:anim>
                                    <p:anim calcmode="lin" valueType="num">
                                      <p:cBhvr additive="base">
                                        <p:cTn id="762" dur="4000"/>
                                        <p:tgtEl>
                                          <p:spTgt spid="60"/>
                                        </p:tgtEl>
                                        <p:attrNameLst>
                                          <p:attrName>ppt_y</p:attrName>
                                        </p:attrNameLst>
                                      </p:cBhvr>
                                      <p:tavLst>
                                        <p:tav tm="0">
                                          <p:val>
                                            <p:strVal val="ppt_y"/>
                                          </p:val>
                                        </p:tav>
                                        <p:tav tm="100000">
                                          <p:val>
                                            <p:strVal val="1+ppt_h/2"/>
                                          </p:val>
                                        </p:tav>
                                      </p:tavLst>
                                    </p:anim>
                                    <p:set>
                                      <p:cBhvr>
                                        <p:cTn id="763" dur="1" fill="hold">
                                          <p:stCondLst>
                                            <p:cond delay="3999"/>
                                          </p:stCondLst>
                                        </p:cTn>
                                        <p:tgtEl>
                                          <p:spTgt spid="60"/>
                                        </p:tgtEl>
                                        <p:attrNameLst>
                                          <p:attrName>style.visibility</p:attrName>
                                        </p:attrNameLst>
                                      </p:cBhvr>
                                      <p:to>
                                        <p:strVal val="hidden"/>
                                      </p:to>
                                    </p:set>
                                  </p:childTnLst>
                                </p:cTn>
                              </p:par>
                              <p:par>
                                <p:cTn id="764" presetID="2" presetClass="exit" presetSubtype="6" fill="hold" grpId="3" nodeType="withEffect">
                                  <p:stCondLst>
                                    <p:cond delay="0"/>
                                  </p:stCondLst>
                                  <p:childTnLst>
                                    <p:anim calcmode="lin" valueType="num">
                                      <p:cBhvr additive="base">
                                        <p:cTn id="765" dur="4000"/>
                                        <p:tgtEl>
                                          <p:spTgt spid="63"/>
                                        </p:tgtEl>
                                        <p:attrNameLst>
                                          <p:attrName>ppt_x</p:attrName>
                                        </p:attrNameLst>
                                      </p:cBhvr>
                                      <p:tavLst>
                                        <p:tav tm="0">
                                          <p:val>
                                            <p:strVal val="ppt_x"/>
                                          </p:val>
                                        </p:tav>
                                        <p:tav tm="100000">
                                          <p:val>
                                            <p:strVal val="1+ppt_w/2"/>
                                          </p:val>
                                        </p:tav>
                                      </p:tavLst>
                                    </p:anim>
                                    <p:anim calcmode="lin" valueType="num">
                                      <p:cBhvr additive="base">
                                        <p:cTn id="766" dur="4000"/>
                                        <p:tgtEl>
                                          <p:spTgt spid="63"/>
                                        </p:tgtEl>
                                        <p:attrNameLst>
                                          <p:attrName>ppt_y</p:attrName>
                                        </p:attrNameLst>
                                      </p:cBhvr>
                                      <p:tavLst>
                                        <p:tav tm="0">
                                          <p:val>
                                            <p:strVal val="ppt_y"/>
                                          </p:val>
                                        </p:tav>
                                        <p:tav tm="100000">
                                          <p:val>
                                            <p:strVal val="1+ppt_h/2"/>
                                          </p:val>
                                        </p:tav>
                                      </p:tavLst>
                                    </p:anim>
                                    <p:set>
                                      <p:cBhvr>
                                        <p:cTn id="767" dur="1" fill="hold">
                                          <p:stCondLst>
                                            <p:cond delay="3999"/>
                                          </p:stCondLst>
                                        </p:cTn>
                                        <p:tgtEl>
                                          <p:spTgt spid="63"/>
                                        </p:tgtEl>
                                        <p:attrNameLst>
                                          <p:attrName>style.visibility</p:attrName>
                                        </p:attrNameLst>
                                      </p:cBhvr>
                                      <p:to>
                                        <p:strVal val="hidden"/>
                                      </p:to>
                                    </p:set>
                                  </p:childTnLst>
                                </p:cTn>
                              </p:par>
                              <p:par>
                                <p:cTn id="768" presetID="2" presetClass="exit" presetSubtype="6" fill="hold" grpId="3" nodeType="withEffect">
                                  <p:stCondLst>
                                    <p:cond delay="0"/>
                                  </p:stCondLst>
                                  <p:childTnLst>
                                    <p:anim calcmode="lin" valueType="num">
                                      <p:cBhvr additive="base">
                                        <p:cTn id="769" dur="4000"/>
                                        <p:tgtEl>
                                          <p:spTgt spid="65"/>
                                        </p:tgtEl>
                                        <p:attrNameLst>
                                          <p:attrName>ppt_x</p:attrName>
                                        </p:attrNameLst>
                                      </p:cBhvr>
                                      <p:tavLst>
                                        <p:tav tm="0">
                                          <p:val>
                                            <p:strVal val="ppt_x"/>
                                          </p:val>
                                        </p:tav>
                                        <p:tav tm="100000">
                                          <p:val>
                                            <p:strVal val="1+ppt_w/2"/>
                                          </p:val>
                                        </p:tav>
                                      </p:tavLst>
                                    </p:anim>
                                    <p:anim calcmode="lin" valueType="num">
                                      <p:cBhvr additive="base">
                                        <p:cTn id="770" dur="4000"/>
                                        <p:tgtEl>
                                          <p:spTgt spid="65"/>
                                        </p:tgtEl>
                                        <p:attrNameLst>
                                          <p:attrName>ppt_y</p:attrName>
                                        </p:attrNameLst>
                                      </p:cBhvr>
                                      <p:tavLst>
                                        <p:tav tm="0">
                                          <p:val>
                                            <p:strVal val="ppt_y"/>
                                          </p:val>
                                        </p:tav>
                                        <p:tav tm="100000">
                                          <p:val>
                                            <p:strVal val="1+ppt_h/2"/>
                                          </p:val>
                                        </p:tav>
                                      </p:tavLst>
                                    </p:anim>
                                    <p:set>
                                      <p:cBhvr>
                                        <p:cTn id="771" dur="1" fill="hold">
                                          <p:stCondLst>
                                            <p:cond delay="3999"/>
                                          </p:stCondLst>
                                        </p:cTn>
                                        <p:tgtEl>
                                          <p:spTgt spid="65"/>
                                        </p:tgtEl>
                                        <p:attrNameLst>
                                          <p:attrName>style.visibility</p:attrName>
                                        </p:attrNameLst>
                                      </p:cBhvr>
                                      <p:to>
                                        <p:strVal val="hidden"/>
                                      </p:to>
                                    </p:set>
                                  </p:childTnLst>
                                </p:cTn>
                              </p:par>
                              <p:par>
                                <p:cTn id="772" presetID="2" presetClass="exit" presetSubtype="6" fill="hold" grpId="3" nodeType="withEffect">
                                  <p:stCondLst>
                                    <p:cond delay="0"/>
                                  </p:stCondLst>
                                  <p:childTnLst>
                                    <p:anim calcmode="lin" valueType="num">
                                      <p:cBhvr additive="base">
                                        <p:cTn id="773" dur="4000"/>
                                        <p:tgtEl>
                                          <p:spTgt spid="68"/>
                                        </p:tgtEl>
                                        <p:attrNameLst>
                                          <p:attrName>ppt_x</p:attrName>
                                        </p:attrNameLst>
                                      </p:cBhvr>
                                      <p:tavLst>
                                        <p:tav tm="0">
                                          <p:val>
                                            <p:strVal val="ppt_x"/>
                                          </p:val>
                                        </p:tav>
                                        <p:tav tm="100000">
                                          <p:val>
                                            <p:strVal val="1+ppt_w/2"/>
                                          </p:val>
                                        </p:tav>
                                      </p:tavLst>
                                    </p:anim>
                                    <p:anim calcmode="lin" valueType="num">
                                      <p:cBhvr additive="base">
                                        <p:cTn id="774" dur="4000"/>
                                        <p:tgtEl>
                                          <p:spTgt spid="68"/>
                                        </p:tgtEl>
                                        <p:attrNameLst>
                                          <p:attrName>ppt_y</p:attrName>
                                        </p:attrNameLst>
                                      </p:cBhvr>
                                      <p:tavLst>
                                        <p:tav tm="0">
                                          <p:val>
                                            <p:strVal val="ppt_y"/>
                                          </p:val>
                                        </p:tav>
                                        <p:tav tm="100000">
                                          <p:val>
                                            <p:strVal val="1+ppt_h/2"/>
                                          </p:val>
                                        </p:tav>
                                      </p:tavLst>
                                    </p:anim>
                                    <p:set>
                                      <p:cBhvr>
                                        <p:cTn id="775" dur="1" fill="hold">
                                          <p:stCondLst>
                                            <p:cond delay="3999"/>
                                          </p:stCondLst>
                                        </p:cTn>
                                        <p:tgtEl>
                                          <p:spTgt spid="68"/>
                                        </p:tgtEl>
                                        <p:attrNameLst>
                                          <p:attrName>style.visibility</p:attrName>
                                        </p:attrNameLst>
                                      </p:cBhvr>
                                      <p:to>
                                        <p:strVal val="hidden"/>
                                      </p:to>
                                    </p:set>
                                  </p:childTnLst>
                                </p:cTn>
                              </p:par>
                              <p:par>
                                <p:cTn id="776" presetID="2" presetClass="exit" presetSubtype="6" fill="hold" grpId="3" nodeType="withEffect">
                                  <p:stCondLst>
                                    <p:cond delay="0"/>
                                  </p:stCondLst>
                                  <p:childTnLst>
                                    <p:anim calcmode="lin" valueType="num">
                                      <p:cBhvr additive="base">
                                        <p:cTn id="777" dur="4000"/>
                                        <p:tgtEl>
                                          <p:spTgt spid="56"/>
                                        </p:tgtEl>
                                        <p:attrNameLst>
                                          <p:attrName>ppt_x</p:attrName>
                                        </p:attrNameLst>
                                      </p:cBhvr>
                                      <p:tavLst>
                                        <p:tav tm="0">
                                          <p:val>
                                            <p:strVal val="ppt_x"/>
                                          </p:val>
                                        </p:tav>
                                        <p:tav tm="100000">
                                          <p:val>
                                            <p:strVal val="1+ppt_w/2"/>
                                          </p:val>
                                        </p:tav>
                                      </p:tavLst>
                                    </p:anim>
                                    <p:anim calcmode="lin" valueType="num">
                                      <p:cBhvr additive="base">
                                        <p:cTn id="778" dur="4000"/>
                                        <p:tgtEl>
                                          <p:spTgt spid="56"/>
                                        </p:tgtEl>
                                        <p:attrNameLst>
                                          <p:attrName>ppt_y</p:attrName>
                                        </p:attrNameLst>
                                      </p:cBhvr>
                                      <p:tavLst>
                                        <p:tav tm="0">
                                          <p:val>
                                            <p:strVal val="ppt_y"/>
                                          </p:val>
                                        </p:tav>
                                        <p:tav tm="100000">
                                          <p:val>
                                            <p:strVal val="1+ppt_h/2"/>
                                          </p:val>
                                        </p:tav>
                                      </p:tavLst>
                                    </p:anim>
                                    <p:set>
                                      <p:cBhvr>
                                        <p:cTn id="779" dur="1" fill="hold">
                                          <p:stCondLst>
                                            <p:cond delay="3999"/>
                                          </p:stCondLst>
                                        </p:cTn>
                                        <p:tgtEl>
                                          <p:spTgt spid="56"/>
                                        </p:tgtEl>
                                        <p:attrNameLst>
                                          <p:attrName>style.visibility</p:attrName>
                                        </p:attrNameLst>
                                      </p:cBhvr>
                                      <p:to>
                                        <p:strVal val="hidden"/>
                                      </p:to>
                                    </p:set>
                                  </p:childTnLst>
                                </p:cTn>
                              </p:par>
                              <p:par>
                                <p:cTn id="780" presetID="2" presetClass="exit" presetSubtype="6" fill="hold" grpId="3" nodeType="withEffect">
                                  <p:stCondLst>
                                    <p:cond delay="0"/>
                                  </p:stCondLst>
                                  <p:childTnLst>
                                    <p:anim calcmode="lin" valueType="num">
                                      <p:cBhvr additive="base">
                                        <p:cTn id="781" dur="4000"/>
                                        <p:tgtEl>
                                          <p:spTgt spid="59"/>
                                        </p:tgtEl>
                                        <p:attrNameLst>
                                          <p:attrName>ppt_x</p:attrName>
                                        </p:attrNameLst>
                                      </p:cBhvr>
                                      <p:tavLst>
                                        <p:tav tm="0">
                                          <p:val>
                                            <p:strVal val="ppt_x"/>
                                          </p:val>
                                        </p:tav>
                                        <p:tav tm="100000">
                                          <p:val>
                                            <p:strVal val="1+ppt_w/2"/>
                                          </p:val>
                                        </p:tav>
                                      </p:tavLst>
                                    </p:anim>
                                    <p:anim calcmode="lin" valueType="num">
                                      <p:cBhvr additive="base">
                                        <p:cTn id="782" dur="4000"/>
                                        <p:tgtEl>
                                          <p:spTgt spid="59"/>
                                        </p:tgtEl>
                                        <p:attrNameLst>
                                          <p:attrName>ppt_y</p:attrName>
                                        </p:attrNameLst>
                                      </p:cBhvr>
                                      <p:tavLst>
                                        <p:tav tm="0">
                                          <p:val>
                                            <p:strVal val="ppt_y"/>
                                          </p:val>
                                        </p:tav>
                                        <p:tav tm="100000">
                                          <p:val>
                                            <p:strVal val="1+ppt_h/2"/>
                                          </p:val>
                                        </p:tav>
                                      </p:tavLst>
                                    </p:anim>
                                    <p:set>
                                      <p:cBhvr>
                                        <p:cTn id="783" dur="1" fill="hold">
                                          <p:stCondLst>
                                            <p:cond delay="3999"/>
                                          </p:stCondLst>
                                        </p:cTn>
                                        <p:tgtEl>
                                          <p:spTgt spid="59"/>
                                        </p:tgtEl>
                                        <p:attrNameLst>
                                          <p:attrName>style.visibility</p:attrName>
                                        </p:attrNameLst>
                                      </p:cBhvr>
                                      <p:to>
                                        <p:strVal val="hidden"/>
                                      </p:to>
                                    </p:set>
                                  </p:childTnLst>
                                </p:cTn>
                              </p:par>
                              <p:par>
                                <p:cTn id="784" presetID="2" presetClass="exit" presetSubtype="6" fill="hold" grpId="3" nodeType="withEffect">
                                  <p:stCondLst>
                                    <p:cond delay="0"/>
                                  </p:stCondLst>
                                  <p:childTnLst>
                                    <p:anim calcmode="lin" valueType="num">
                                      <p:cBhvr additive="base">
                                        <p:cTn id="785" dur="4000"/>
                                        <p:tgtEl>
                                          <p:spTgt spid="61"/>
                                        </p:tgtEl>
                                        <p:attrNameLst>
                                          <p:attrName>ppt_x</p:attrName>
                                        </p:attrNameLst>
                                      </p:cBhvr>
                                      <p:tavLst>
                                        <p:tav tm="0">
                                          <p:val>
                                            <p:strVal val="ppt_x"/>
                                          </p:val>
                                        </p:tav>
                                        <p:tav tm="100000">
                                          <p:val>
                                            <p:strVal val="1+ppt_w/2"/>
                                          </p:val>
                                        </p:tav>
                                      </p:tavLst>
                                    </p:anim>
                                    <p:anim calcmode="lin" valueType="num">
                                      <p:cBhvr additive="base">
                                        <p:cTn id="786" dur="4000"/>
                                        <p:tgtEl>
                                          <p:spTgt spid="61"/>
                                        </p:tgtEl>
                                        <p:attrNameLst>
                                          <p:attrName>ppt_y</p:attrName>
                                        </p:attrNameLst>
                                      </p:cBhvr>
                                      <p:tavLst>
                                        <p:tav tm="0">
                                          <p:val>
                                            <p:strVal val="ppt_y"/>
                                          </p:val>
                                        </p:tav>
                                        <p:tav tm="100000">
                                          <p:val>
                                            <p:strVal val="1+ppt_h/2"/>
                                          </p:val>
                                        </p:tav>
                                      </p:tavLst>
                                    </p:anim>
                                    <p:set>
                                      <p:cBhvr>
                                        <p:cTn id="787" dur="1" fill="hold">
                                          <p:stCondLst>
                                            <p:cond delay="3999"/>
                                          </p:stCondLst>
                                        </p:cTn>
                                        <p:tgtEl>
                                          <p:spTgt spid="61"/>
                                        </p:tgtEl>
                                        <p:attrNameLst>
                                          <p:attrName>style.visibility</p:attrName>
                                        </p:attrNameLst>
                                      </p:cBhvr>
                                      <p:to>
                                        <p:strVal val="hidden"/>
                                      </p:to>
                                    </p:set>
                                  </p:childTnLst>
                                </p:cTn>
                              </p:par>
                              <p:par>
                                <p:cTn id="788" presetID="2" presetClass="exit" presetSubtype="6" fill="hold" grpId="3" nodeType="withEffect">
                                  <p:stCondLst>
                                    <p:cond delay="0"/>
                                  </p:stCondLst>
                                  <p:childTnLst>
                                    <p:anim calcmode="lin" valueType="num">
                                      <p:cBhvr additive="base">
                                        <p:cTn id="789" dur="4000"/>
                                        <p:tgtEl>
                                          <p:spTgt spid="64"/>
                                        </p:tgtEl>
                                        <p:attrNameLst>
                                          <p:attrName>ppt_x</p:attrName>
                                        </p:attrNameLst>
                                      </p:cBhvr>
                                      <p:tavLst>
                                        <p:tav tm="0">
                                          <p:val>
                                            <p:strVal val="ppt_x"/>
                                          </p:val>
                                        </p:tav>
                                        <p:tav tm="100000">
                                          <p:val>
                                            <p:strVal val="1+ppt_w/2"/>
                                          </p:val>
                                        </p:tav>
                                      </p:tavLst>
                                    </p:anim>
                                    <p:anim calcmode="lin" valueType="num">
                                      <p:cBhvr additive="base">
                                        <p:cTn id="790" dur="4000"/>
                                        <p:tgtEl>
                                          <p:spTgt spid="64"/>
                                        </p:tgtEl>
                                        <p:attrNameLst>
                                          <p:attrName>ppt_y</p:attrName>
                                        </p:attrNameLst>
                                      </p:cBhvr>
                                      <p:tavLst>
                                        <p:tav tm="0">
                                          <p:val>
                                            <p:strVal val="ppt_y"/>
                                          </p:val>
                                        </p:tav>
                                        <p:tav tm="100000">
                                          <p:val>
                                            <p:strVal val="1+ppt_h/2"/>
                                          </p:val>
                                        </p:tav>
                                      </p:tavLst>
                                    </p:anim>
                                    <p:set>
                                      <p:cBhvr>
                                        <p:cTn id="791" dur="1" fill="hold">
                                          <p:stCondLst>
                                            <p:cond delay="3999"/>
                                          </p:stCondLst>
                                        </p:cTn>
                                        <p:tgtEl>
                                          <p:spTgt spid="64"/>
                                        </p:tgtEl>
                                        <p:attrNameLst>
                                          <p:attrName>style.visibility</p:attrName>
                                        </p:attrNameLst>
                                      </p:cBhvr>
                                      <p:to>
                                        <p:strVal val="hidden"/>
                                      </p:to>
                                    </p:set>
                                  </p:childTnLst>
                                </p:cTn>
                              </p:par>
                              <p:par>
                                <p:cTn id="792" presetID="2" presetClass="exit" presetSubtype="6" fill="hold" grpId="3" nodeType="withEffect">
                                  <p:stCondLst>
                                    <p:cond delay="0"/>
                                  </p:stCondLst>
                                  <p:childTnLst>
                                    <p:anim calcmode="lin" valueType="num">
                                      <p:cBhvr additive="base">
                                        <p:cTn id="793" dur="4000"/>
                                        <p:tgtEl>
                                          <p:spTgt spid="67"/>
                                        </p:tgtEl>
                                        <p:attrNameLst>
                                          <p:attrName>ppt_x</p:attrName>
                                        </p:attrNameLst>
                                      </p:cBhvr>
                                      <p:tavLst>
                                        <p:tav tm="0">
                                          <p:val>
                                            <p:strVal val="ppt_x"/>
                                          </p:val>
                                        </p:tav>
                                        <p:tav tm="100000">
                                          <p:val>
                                            <p:strVal val="1+ppt_w/2"/>
                                          </p:val>
                                        </p:tav>
                                      </p:tavLst>
                                    </p:anim>
                                    <p:anim calcmode="lin" valueType="num">
                                      <p:cBhvr additive="base">
                                        <p:cTn id="794" dur="4000"/>
                                        <p:tgtEl>
                                          <p:spTgt spid="67"/>
                                        </p:tgtEl>
                                        <p:attrNameLst>
                                          <p:attrName>ppt_y</p:attrName>
                                        </p:attrNameLst>
                                      </p:cBhvr>
                                      <p:tavLst>
                                        <p:tav tm="0">
                                          <p:val>
                                            <p:strVal val="ppt_y"/>
                                          </p:val>
                                        </p:tav>
                                        <p:tav tm="100000">
                                          <p:val>
                                            <p:strVal val="1+ppt_h/2"/>
                                          </p:val>
                                        </p:tav>
                                      </p:tavLst>
                                    </p:anim>
                                    <p:set>
                                      <p:cBhvr>
                                        <p:cTn id="795" dur="1" fill="hold">
                                          <p:stCondLst>
                                            <p:cond delay="3999"/>
                                          </p:stCondLst>
                                        </p:cTn>
                                        <p:tgtEl>
                                          <p:spTgt spid="67"/>
                                        </p:tgtEl>
                                        <p:attrNameLst>
                                          <p:attrName>style.visibility</p:attrName>
                                        </p:attrNameLst>
                                      </p:cBhvr>
                                      <p:to>
                                        <p:strVal val="hidden"/>
                                      </p:to>
                                    </p:set>
                                  </p:childTnLst>
                                </p:cTn>
                              </p:par>
                              <p:par>
                                <p:cTn id="796" presetID="2" presetClass="exit" presetSubtype="6" fill="hold" grpId="3" nodeType="withEffect">
                                  <p:stCondLst>
                                    <p:cond delay="0"/>
                                  </p:stCondLst>
                                  <p:childTnLst>
                                    <p:anim calcmode="lin" valueType="num">
                                      <p:cBhvr additive="base">
                                        <p:cTn id="797" dur="4000"/>
                                        <p:tgtEl>
                                          <p:spTgt spid="69"/>
                                        </p:tgtEl>
                                        <p:attrNameLst>
                                          <p:attrName>ppt_x</p:attrName>
                                        </p:attrNameLst>
                                      </p:cBhvr>
                                      <p:tavLst>
                                        <p:tav tm="0">
                                          <p:val>
                                            <p:strVal val="ppt_x"/>
                                          </p:val>
                                        </p:tav>
                                        <p:tav tm="100000">
                                          <p:val>
                                            <p:strVal val="1+ppt_w/2"/>
                                          </p:val>
                                        </p:tav>
                                      </p:tavLst>
                                    </p:anim>
                                    <p:anim calcmode="lin" valueType="num">
                                      <p:cBhvr additive="base">
                                        <p:cTn id="798" dur="4000"/>
                                        <p:tgtEl>
                                          <p:spTgt spid="69"/>
                                        </p:tgtEl>
                                        <p:attrNameLst>
                                          <p:attrName>ppt_y</p:attrName>
                                        </p:attrNameLst>
                                      </p:cBhvr>
                                      <p:tavLst>
                                        <p:tav tm="0">
                                          <p:val>
                                            <p:strVal val="ppt_y"/>
                                          </p:val>
                                        </p:tav>
                                        <p:tav tm="100000">
                                          <p:val>
                                            <p:strVal val="1+ppt_h/2"/>
                                          </p:val>
                                        </p:tav>
                                      </p:tavLst>
                                    </p:anim>
                                    <p:set>
                                      <p:cBhvr>
                                        <p:cTn id="799" dur="1" fill="hold">
                                          <p:stCondLst>
                                            <p:cond delay="3999"/>
                                          </p:stCondLst>
                                        </p:cTn>
                                        <p:tgtEl>
                                          <p:spTgt spid="69"/>
                                        </p:tgtEl>
                                        <p:attrNameLst>
                                          <p:attrName>style.visibility</p:attrName>
                                        </p:attrNameLst>
                                      </p:cBhvr>
                                      <p:to>
                                        <p:strVal val="hidden"/>
                                      </p:to>
                                    </p:set>
                                  </p:childTnLst>
                                </p:cTn>
                              </p:par>
                              <p:par>
                                <p:cTn id="800" presetID="2" presetClass="exit" presetSubtype="6" fill="hold" grpId="3" nodeType="withEffect">
                                  <p:stCondLst>
                                    <p:cond delay="0"/>
                                  </p:stCondLst>
                                  <p:childTnLst>
                                    <p:anim calcmode="lin" valueType="num">
                                      <p:cBhvr additive="base">
                                        <p:cTn id="801" dur="4000"/>
                                        <p:tgtEl>
                                          <p:spTgt spid="38"/>
                                        </p:tgtEl>
                                        <p:attrNameLst>
                                          <p:attrName>ppt_x</p:attrName>
                                        </p:attrNameLst>
                                      </p:cBhvr>
                                      <p:tavLst>
                                        <p:tav tm="0">
                                          <p:val>
                                            <p:strVal val="ppt_x"/>
                                          </p:val>
                                        </p:tav>
                                        <p:tav tm="100000">
                                          <p:val>
                                            <p:strVal val="1+ppt_w/2"/>
                                          </p:val>
                                        </p:tav>
                                      </p:tavLst>
                                    </p:anim>
                                    <p:anim calcmode="lin" valueType="num">
                                      <p:cBhvr additive="base">
                                        <p:cTn id="802" dur="4000"/>
                                        <p:tgtEl>
                                          <p:spTgt spid="38"/>
                                        </p:tgtEl>
                                        <p:attrNameLst>
                                          <p:attrName>ppt_y</p:attrName>
                                        </p:attrNameLst>
                                      </p:cBhvr>
                                      <p:tavLst>
                                        <p:tav tm="0">
                                          <p:val>
                                            <p:strVal val="ppt_y"/>
                                          </p:val>
                                        </p:tav>
                                        <p:tav tm="100000">
                                          <p:val>
                                            <p:strVal val="1+ppt_h/2"/>
                                          </p:val>
                                        </p:tav>
                                      </p:tavLst>
                                    </p:anim>
                                    <p:set>
                                      <p:cBhvr>
                                        <p:cTn id="803" dur="1" fill="hold">
                                          <p:stCondLst>
                                            <p:cond delay="3999"/>
                                          </p:stCondLst>
                                        </p:cTn>
                                        <p:tgtEl>
                                          <p:spTgt spid="38"/>
                                        </p:tgtEl>
                                        <p:attrNameLst>
                                          <p:attrName>style.visibility</p:attrName>
                                        </p:attrNameLst>
                                      </p:cBhvr>
                                      <p:to>
                                        <p:strVal val="hidden"/>
                                      </p:to>
                                    </p:set>
                                  </p:childTnLst>
                                </p:cTn>
                              </p:par>
                              <p:par>
                                <p:cTn id="804" presetID="2" presetClass="exit" presetSubtype="6" fill="hold" grpId="3" nodeType="withEffect">
                                  <p:stCondLst>
                                    <p:cond delay="0"/>
                                  </p:stCondLst>
                                  <p:childTnLst>
                                    <p:anim calcmode="lin" valueType="num">
                                      <p:cBhvr additive="base">
                                        <p:cTn id="805" dur="4000"/>
                                        <p:tgtEl>
                                          <p:spTgt spid="40"/>
                                        </p:tgtEl>
                                        <p:attrNameLst>
                                          <p:attrName>ppt_x</p:attrName>
                                        </p:attrNameLst>
                                      </p:cBhvr>
                                      <p:tavLst>
                                        <p:tav tm="0">
                                          <p:val>
                                            <p:strVal val="ppt_x"/>
                                          </p:val>
                                        </p:tav>
                                        <p:tav tm="100000">
                                          <p:val>
                                            <p:strVal val="1+ppt_w/2"/>
                                          </p:val>
                                        </p:tav>
                                      </p:tavLst>
                                    </p:anim>
                                    <p:anim calcmode="lin" valueType="num">
                                      <p:cBhvr additive="base">
                                        <p:cTn id="806" dur="4000"/>
                                        <p:tgtEl>
                                          <p:spTgt spid="40"/>
                                        </p:tgtEl>
                                        <p:attrNameLst>
                                          <p:attrName>ppt_y</p:attrName>
                                        </p:attrNameLst>
                                      </p:cBhvr>
                                      <p:tavLst>
                                        <p:tav tm="0">
                                          <p:val>
                                            <p:strVal val="ppt_y"/>
                                          </p:val>
                                        </p:tav>
                                        <p:tav tm="100000">
                                          <p:val>
                                            <p:strVal val="1+ppt_h/2"/>
                                          </p:val>
                                        </p:tav>
                                      </p:tavLst>
                                    </p:anim>
                                    <p:set>
                                      <p:cBhvr>
                                        <p:cTn id="807" dur="1" fill="hold">
                                          <p:stCondLst>
                                            <p:cond delay="3999"/>
                                          </p:stCondLst>
                                        </p:cTn>
                                        <p:tgtEl>
                                          <p:spTgt spid="40"/>
                                        </p:tgtEl>
                                        <p:attrNameLst>
                                          <p:attrName>style.visibility</p:attrName>
                                        </p:attrNameLst>
                                      </p:cBhvr>
                                      <p:to>
                                        <p:strVal val="hidden"/>
                                      </p:to>
                                    </p:set>
                                  </p:childTnLst>
                                </p:cTn>
                              </p:par>
                              <p:par>
                                <p:cTn id="808" presetID="2" presetClass="exit" presetSubtype="6" fill="hold" grpId="3" nodeType="withEffect">
                                  <p:stCondLst>
                                    <p:cond delay="0"/>
                                  </p:stCondLst>
                                  <p:childTnLst>
                                    <p:anim calcmode="lin" valueType="num">
                                      <p:cBhvr additive="base">
                                        <p:cTn id="809" dur="4000"/>
                                        <p:tgtEl>
                                          <p:spTgt spid="44"/>
                                        </p:tgtEl>
                                        <p:attrNameLst>
                                          <p:attrName>ppt_x</p:attrName>
                                        </p:attrNameLst>
                                      </p:cBhvr>
                                      <p:tavLst>
                                        <p:tav tm="0">
                                          <p:val>
                                            <p:strVal val="ppt_x"/>
                                          </p:val>
                                        </p:tav>
                                        <p:tav tm="100000">
                                          <p:val>
                                            <p:strVal val="1+ppt_w/2"/>
                                          </p:val>
                                        </p:tav>
                                      </p:tavLst>
                                    </p:anim>
                                    <p:anim calcmode="lin" valueType="num">
                                      <p:cBhvr additive="base">
                                        <p:cTn id="810" dur="4000"/>
                                        <p:tgtEl>
                                          <p:spTgt spid="44"/>
                                        </p:tgtEl>
                                        <p:attrNameLst>
                                          <p:attrName>ppt_y</p:attrName>
                                        </p:attrNameLst>
                                      </p:cBhvr>
                                      <p:tavLst>
                                        <p:tav tm="0">
                                          <p:val>
                                            <p:strVal val="ppt_y"/>
                                          </p:val>
                                        </p:tav>
                                        <p:tav tm="100000">
                                          <p:val>
                                            <p:strVal val="1+ppt_h/2"/>
                                          </p:val>
                                        </p:tav>
                                      </p:tavLst>
                                    </p:anim>
                                    <p:set>
                                      <p:cBhvr>
                                        <p:cTn id="811" dur="1" fill="hold">
                                          <p:stCondLst>
                                            <p:cond delay="3999"/>
                                          </p:stCondLst>
                                        </p:cTn>
                                        <p:tgtEl>
                                          <p:spTgt spid="44"/>
                                        </p:tgtEl>
                                        <p:attrNameLst>
                                          <p:attrName>style.visibility</p:attrName>
                                        </p:attrNameLst>
                                      </p:cBhvr>
                                      <p:to>
                                        <p:strVal val="hidden"/>
                                      </p:to>
                                    </p:set>
                                  </p:childTnLst>
                                </p:cTn>
                              </p:par>
                              <p:par>
                                <p:cTn id="812" presetID="2" presetClass="exit" presetSubtype="6" fill="hold" grpId="3" nodeType="withEffect">
                                  <p:stCondLst>
                                    <p:cond delay="0"/>
                                  </p:stCondLst>
                                  <p:childTnLst>
                                    <p:anim calcmode="lin" valueType="num">
                                      <p:cBhvr additive="base">
                                        <p:cTn id="813" dur="4000"/>
                                        <p:tgtEl>
                                          <p:spTgt spid="47"/>
                                        </p:tgtEl>
                                        <p:attrNameLst>
                                          <p:attrName>ppt_x</p:attrName>
                                        </p:attrNameLst>
                                      </p:cBhvr>
                                      <p:tavLst>
                                        <p:tav tm="0">
                                          <p:val>
                                            <p:strVal val="ppt_x"/>
                                          </p:val>
                                        </p:tav>
                                        <p:tav tm="100000">
                                          <p:val>
                                            <p:strVal val="1+ppt_w/2"/>
                                          </p:val>
                                        </p:tav>
                                      </p:tavLst>
                                    </p:anim>
                                    <p:anim calcmode="lin" valueType="num">
                                      <p:cBhvr additive="base">
                                        <p:cTn id="814" dur="4000"/>
                                        <p:tgtEl>
                                          <p:spTgt spid="47"/>
                                        </p:tgtEl>
                                        <p:attrNameLst>
                                          <p:attrName>ppt_y</p:attrName>
                                        </p:attrNameLst>
                                      </p:cBhvr>
                                      <p:tavLst>
                                        <p:tav tm="0">
                                          <p:val>
                                            <p:strVal val="ppt_y"/>
                                          </p:val>
                                        </p:tav>
                                        <p:tav tm="100000">
                                          <p:val>
                                            <p:strVal val="1+ppt_h/2"/>
                                          </p:val>
                                        </p:tav>
                                      </p:tavLst>
                                    </p:anim>
                                    <p:set>
                                      <p:cBhvr>
                                        <p:cTn id="815" dur="1" fill="hold">
                                          <p:stCondLst>
                                            <p:cond delay="3999"/>
                                          </p:stCondLst>
                                        </p:cTn>
                                        <p:tgtEl>
                                          <p:spTgt spid="47"/>
                                        </p:tgtEl>
                                        <p:attrNameLst>
                                          <p:attrName>style.visibility</p:attrName>
                                        </p:attrNameLst>
                                      </p:cBhvr>
                                      <p:to>
                                        <p:strVal val="hidden"/>
                                      </p:to>
                                    </p:set>
                                  </p:childTnLst>
                                </p:cTn>
                              </p:par>
                              <p:par>
                                <p:cTn id="816" presetID="2" presetClass="exit" presetSubtype="6" fill="hold" grpId="3" nodeType="withEffect">
                                  <p:stCondLst>
                                    <p:cond delay="0"/>
                                  </p:stCondLst>
                                  <p:childTnLst>
                                    <p:anim calcmode="lin" valueType="num">
                                      <p:cBhvr additive="base">
                                        <p:cTn id="817" dur="4000"/>
                                        <p:tgtEl>
                                          <p:spTgt spid="49"/>
                                        </p:tgtEl>
                                        <p:attrNameLst>
                                          <p:attrName>ppt_x</p:attrName>
                                        </p:attrNameLst>
                                      </p:cBhvr>
                                      <p:tavLst>
                                        <p:tav tm="0">
                                          <p:val>
                                            <p:strVal val="ppt_x"/>
                                          </p:val>
                                        </p:tav>
                                        <p:tav tm="100000">
                                          <p:val>
                                            <p:strVal val="1+ppt_w/2"/>
                                          </p:val>
                                        </p:tav>
                                      </p:tavLst>
                                    </p:anim>
                                    <p:anim calcmode="lin" valueType="num">
                                      <p:cBhvr additive="base">
                                        <p:cTn id="818" dur="4000"/>
                                        <p:tgtEl>
                                          <p:spTgt spid="49"/>
                                        </p:tgtEl>
                                        <p:attrNameLst>
                                          <p:attrName>ppt_y</p:attrName>
                                        </p:attrNameLst>
                                      </p:cBhvr>
                                      <p:tavLst>
                                        <p:tav tm="0">
                                          <p:val>
                                            <p:strVal val="ppt_y"/>
                                          </p:val>
                                        </p:tav>
                                        <p:tav tm="100000">
                                          <p:val>
                                            <p:strVal val="1+ppt_h/2"/>
                                          </p:val>
                                        </p:tav>
                                      </p:tavLst>
                                    </p:anim>
                                    <p:set>
                                      <p:cBhvr>
                                        <p:cTn id="819" dur="1" fill="hold">
                                          <p:stCondLst>
                                            <p:cond delay="3999"/>
                                          </p:stCondLst>
                                        </p:cTn>
                                        <p:tgtEl>
                                          <p:spTgt spid="49"/>
                                        </p:tgtEl>
                                        <p:attrNameLst>
                                          <p:attrName>style.visibility</p:attrName>
                                        </p:attrNameLst>
                                      </p:cBhvr>
                                      <p:to>
                                        <p:strVal val="hidden"/>
                                      </p:to>
                                    </p:set>
                                  </p:childTnLst>
                                </p:cTn>
                              </p:par>
                              <p:par>
                                <p:cTn id="820" presetID="2" presetClass="exit" presetSubtype="6" fill="hold" grpId="3" nodeType="withEffect">
                                  <p:stCondLst>
                                    <p:cond delay="0"/>
                                  </p:stCondLst>
                                  <p:childTnLst>
                                    <p:anim calcmode="lin" valueType="num">
                                      <p:cBhvr additive="base">
                                        <p:cTn id="821" dur="4000"/>
                                        <p:tgtEl>
                                          <p:spTgt spid="52"/>
                                        </p:tgtEl>
                                        <p:attrNameLst>
                                          <p:attrName>ppt_x</p:attrName>
                                        </p:attrNameLst>
                                      </p:cBhvr>
                                      <p:tavLst>
                                        <p:tav tm="0">
                                          <p:val>
                                            <p:strVal val="ppt_x"/>
                                          </p:val>
                                        </p:tav>
                                        <p:tav tm="100000">
                                          <p:val>
                                            <p:strVal val="1+ppt_w/2"/>
                                          </p:val>
                                        </p:tav>
                                      </p:tavLst>
                                    </p:anim>
                                    <p:anim calcmode="lin" valueType="num">
                                      <p:cBhvr additive="base">
                                        <p:cTn id="822" dur="4000"/>
                                        <p:tgtEl>
                                          <p:spTgt spid="52"/>
                                        </p:tgtEl>
                                        <p:attrNameLst>
                                          <p:attrName>ppt_y</p:attrName>
                                        </p:attrNameLst>
                                      </p:cBhvr>
                                      <p:tavLst>
                                        <p:tav tm="0">
                                          <p:val>
                                            <p:strVal val="ppt_y"/>
                                          </p:val>
                                        </p:tav>
                                        <p:tav tm="100000">
                                          <p:val>
                                            <p:strVal val="1+ppt_h/2"/>
                                          </p:val>
                                        </p:tav>
                                      </p:tavLst>
                                    </p:anim>
                                    <p:set>
                                      <p:cBhvr>
                                        <p:cTn id="823" dur="1" fill="hold">
                                          <p:stCondLst>
                                            <p:cond delay="3999"/>
                                          </p:stCondLst>
                                        </p:cTn>
                                        <p:tgtEl>
                                          <p:spTgt spid="52"/>
                                        </p:tgtEl>
                                        <p:attrNameLst>
                                          <p:attrName>style.visibility</p:attrName>
                                        </p:attrNameLst>
                                      </p:cBhvr>
                                      <p:to>
                                        <p:strVal val="hidden"/>
                                      </p:to>
                                    </p:set>
                                  </p:childTnLst>
                                </p:cTn>
                              </p:par>
                              <p:par>
                                <p:cTn id="824" presetID="2" presetClass="exit" presetSubtype="6" fill="hold" grpId="3" nodeType="withEffect">
                                  <p:stCondLst>
                                    <p:cond delay="0"/>
                                  </p:stCondLst>
                                  <p:childTnLst>
                                    <p:anim calcmode="lin" valueType="num">
                                      <p:cBhvr additive="base">
                                        <p:cTn id="825" dur="4000"/>
                                        <p:tgtEl>
                                          <p:spTgt spid="39"/>
                                        </p:tgtEl>
                                        <p:attrNameLst>
                                          <p:attrName>ppt_x</p:attrName>
                                        </p:attrNameLst>
                                      </p:cBhvr>
                                      <p:tavLst>
                                        <p:tav tm="0">
                                          <p:val>
                                            <p:strVal val="ppt_x"/>
                                          </p:val>
                                        </p:tav>
                                        <p:tav tm="100000">
                                          <p:val>
                                            <p:strVal val="1+ppt_w/2"/>
                                          </p:val>
                                        </p:tav>
                                      </p:tavLst>
                                    </p:anim>
                                    <p:anim calcmode="lin" valueType="num">
                                      <p:cBhvr additive="base">
                                        <p:cTn id="826" dur="4000"/>
                                        <p:tgtEl>
                                          <p:spTgt spid="39"/>
                                        </p:tgtEl>
                                        <p:attrNameLst>
                                          <p:attrName>ppt_y</p:attrName>
                                        </p:attrNameLst>
                                      </p:cBhvr>
                                      <p:tavLst>
                                        <p:tav tm="0">
                                          <p:val>
                                            <p:strVal val="ppt_y"/>
                                          </p:val>
                                        </p:tav>
                                        <p:tav tm="100000">
                                          <p:val>
                                            <p:strVal val="1+ppt_h/2"/>
                                          </p:val>
                                        </p:tav>
                                      </p:tavLst>
                                    </p:anim>
                                    <p:set>
                                      <p:cBhvr>
                                        <p:cTn id="827" dur="1" fill="hold">
                                          <p:stCondLst>
                                            <p:cond delay="3999"/>
                                          </p:stCondLst>
                                        </p:cTn>
                                        <p:tgtEl>
                                          <p:spTgt spid="39"/>
                                        </p:tgtEl>
                                        <p:attrNameLst>
                                          <p:attrName>style.visibility</p:attrName>
                                        </p:attrNameLst>
                                      </p:cBhvr>
                                      <p:to>
                                        <p:strVal val="hidden"/>
                                      </p:to>
                                    </p:set>
                                  </p:childTnLst>
                                </p:cTn>
                              </p:par>
                              <p:par>
                                <p:cTn id="828" presetID="2" presetClass="exit" presetSubtype="6" fill="hold" grpId="3" nodeType="withEffect">
                                  <p:stCondLst>
                                    <p:cond delay="0"/>
                                  </p:stCondLst>
                                  <p:childTnLst>
                                    <p:anim calcmode="lin" valueType="num">
                                      <p:cBhvr additive="base">
                                        <p:cTn id="829" dur="4000"/>
                                        <p:tgtEl>
                                          <p:spTgt spid="43"/>
                                        </p:tgtEl>
                                        <p:attrNameLst>
                                          <p:attrName>ppt_x</p:attrName>
                                        </p:attrNameLst>
                                      </p:cBhvr>
                                      <p:tavLst>
                                        <p:tav tm="0">
                                          <p:val>
                                            <p:strVal val="ppt_x"/>
                                          </p:val>
                                        </p:tav>
                                        <p:tav tm="100000">
                                          <p:val>
                                            <p:strVal val="1+ppt_w/2"/>
                                          </p:val>
                                        </p:tav>
                                      </p:tavLst>
                                    </p:anim>
                                    <p:anim calcmode="lin" valueType="num">
                                      <p:cBhvr additive="base">
                                        <p:cTn id="830" dur="4000"/>
                                        <p:tgtEl>
                                          <p:spTgt spid="43"/>
                                        </p:tgtEl>
                                        <p:attrNameLst>
                                          <p:attrName>ppt_y</p:attrName>
                                        </p:attrNameLst>
                                      </p:cBhvr>
                                      <p:tavLst>
                                        <p:tav tm="0">
                                          <p:val>
                                            <p:strVal val="ppt_y"/>
                                          </p:val>
                                        </p:tav>
                                        <p:tav tm="100000">
                                          <p:val>
                                            <p:strVal val="1+ppt_h/2"/>
                                          </p:val>
                                        </p:tav>
                                      </p:tavLst>
                                    </p:anim>
                                    <p:set>
                                      <p:cBhvr>
                                        <p:cTn id="831" dur="1" fill="hold">
                                          <p:stCondLst>
                                            <p:cond delay="3999"/>
                                          </p:stCondLst>
                                        </p:cTn>
                                        <p:tgtEl>
                                          <p:spTgt spid="43"/>
                                        </p:tgtEl>
                                        <p:attrNameLst>
                                          <p:attrName>style.visibility</p:attrName>
                                        </p:attrNameLst>
                                      </p:cBhvr>
                                      <p:to>
                                        <p:strVal val="hidden"/>
                                      </p:to>
                                    </p:set>
                                  </p:childTnLst>
                                </p:cTn>
                              </p:par>
                              <p:par>
                                <p:cTn id="832" presetID="2" presetClass="exit" presetSubtype="6" fill="hold" grpId="3" nodeType="withEffect">
                                  <p:stCondLst>
                                    <p:cond delay="0"/>
                                  </p:stCondLst>
                                  <p:childTnLst>
                                    <p:anim calcmode="lin" valueType="num">
                                      <p:cBhvr additive="base">
                                        <p:cTn id="833" dur="4000"/>
                                        <p:tgtEl>
                                          <p:spTgt spid="45"/>
                                        </p:tgtEl>
                                        <p:attrNameLst>
                                          <p:attrName>ppt_x</p:attrName>
                                        </p:attrNameLst>
                                      </p:cBhvr>
                                      <p:tavLst>
                                        <p:tav tm="0">
                                          <p:val>
                                            <p:strVal val="ppt_x"/>
                                          </p:val>
                                        </p:tav>
                                        <p:tav tm="100000">
                                          <p:val>
                                            <p:strVal val="1+ppt_w/2"/>
                                          </p:val>
                                        </p:tav>
                                      </p:tavLst>
                                    </p:anim>
                                    <p:anim calcmode="lin" valueType="num">
                                      <p:cBhvr additive="base">
                                        <p:cTn id="834" dur="4000"/>
                                        <p:tgtEl>
                                          <p:spTgt spid="45"/>
                                        </p:tgtEl>
                                        <p:attrNameLst>
                                          <p:attrName>ppt_y</p:attrName>
                                        </p:attrNameLst>
                                      </p:cBhvr>
                                      <p:tavLst>
                                        <p:tav tm="0">
                                          <p:val>
                                            <p:strVal val="ppt_y"/>
                                          </p:val>
                                        </p:tav>
                                        <p:tav tm="100000">
                                          <p:val>
                                            <p:strVal val="1+ppt_h/2"/>
                                          </p:val>
                                        </p:tav>
                                      </p:tavLst>
                                    </p:anim>
                                    <p:set>
                                      <p:cBhvr>
                                        <p:cTn id="835" dur="1" fill="hold">
                                          <p:stCondLst>
                                            <p:cond delay="3999"/>
                                          </p:stCondLst>
                                        </p:cTn>
                                        <p:tgtEl>
                                          <p:spTgt spid="45"/>
                                        </p:tgtEl>
                                        <p:attrNameLst>
                                          <p:attrName>style.visibility</p:attrName>
                                        </p:attrNameLst>
                                      </p:cBhvr>
                                      <p:to>
                                        <p:strVal val="hidden"/>
                                      </p:to>
                                    </p:set>
                                  </p:childTnLst>
                                </p:cTn>
                              </p:par>
                              <p:par>
                                <p:cTn id="836" presetID="2" presetClass="exit" presetSubtype="6" fill="hold" grpId="3" nodeType="withEffect">
                                  <p:stCondLst>
                                    <p:cond delay="0"/>
                                  </p:stCondLst>
                                  <p:childTnLst>
                                    <p:anim calcmode="lin" valueType="num">
                                      <p:cBhvr additive="base">
                                        <p:cTn id="837" dur="4000"/>
                                        <p:tgtEl>
                                          <p:spTgt spid="48"/>
                                        </p:tgtEl>
                                        <p:attrNameLst>
                                          <p:attrName>ppt_x</p:attrName>
                                        </p:attrNameLst>
                                      </p:cBhvr>
                                      <p:tavLst>
                                        <p:tav tm="0">
                                          <p:val>
                                            <p:strVal val="ppt_x"/>
                                          </p:val>
                                        </p:tav>
                                        <p:tav tm="100000">
                                          <p:val>
                                            <p:strVal val="1+ppt_w/2"/>
                                          </p:val>
                                        </p:tav>
                                      </p:tavLst>
                                    </p:anim>
                                    <p:anim calcmode="lin" valueType="num">
                                      <p:cBhvr additive="base">
                                        <p:cTn id="838" dur="4000"/>
                                        <p:tgtEl>
                                          <p:spTgt spid="48"/>
                                        </p:tgtEl>
                                        <p:attrNameLst>
                                          <p:attrName>ppt_y</p:attrName>
                                        </p:attrNameLst>
                                      </p:cBhvr>
                                      <p:tavLst>
                                        <p:tav tm="0">
                                          <p:val>
                                            <p:strVal val="ppt_y"/>
                                          </p:val>
                                        </p:tav>
                                        <p:tav tm="100000">
                                          <p:val>
                                            <p:strVal val="1+ppt_h/2"/>
                                          </p:val>
                                        </p:tav>
                                      </p:tavLst>
                                    </p:anim>
                                    <p:set>
                                      <p:cBhvr>
                                        <p:cTn id="839" dur="1" fill="hold">
                                          <p:stCondLst>
                                            <p:cond delay="3999"/>
                                          </p:stCondLst>
                                        </p:cTn>
                                        <p:tgtEl>
                                          <p:spTgt spid="48"/>
                                        </p:tgtEl>
                                        <p:attrNameLst>
                                          <p:attrName>style.visibility</p:attrName>
                                        </p:attrNameLst>
                                      </p:cBhvr>
                                      <p:to>
                                        <p:strVal val="hidden"/>
                                      </p:to>
                                    </p:set>
                                  </p:childTnLst>
                                </p:cTn>
                              </p:par>
                              <p:par>
                                <p:cTn id="840" presetID="2" presetClass="exit" presetSubtype="6" fill="hold" grpId="3" nodeType="withEffect">
                                  <p:stCondLst>
                                    <p:cond delay="0"/>
                                  </p:stCondLst>
                                  <p:childTnLst>
                                    <p:anim calcmode="lin" valueType="num">
                                      <p:cBhvr additive="base">
                                        <p:cTn id="841" dur="4000"/>
                                        <p:tgtEl>
                                          <p:spTgt spid="51"/>
                                        </p:tgtEl>
                                        <p:attrNameLst>
                                          <p:attrName>ppt_x</p:attrName>
                                        </p:attrNameLst>
                                      </p:cBhvr>
                                      <p:tavLst>
                                        <p:tav tm="0">
                                          <p:val>
                                            <p:strVal val="ppt_x"/>
                                          </p:val>
                                        </p:tav>
                                        <p:tav tm="100000">
                                          <p:val>
                                            <p:strVal val="1+ppt_w/2"/>
                                          </p:val>
                                        </p:tav>
                                      </p:tavLst>
                                    </p:anim>
                                    <p:anim calcmode="lin" valueType="num">
                                      <p:cBhvr additive="base">
                                        <p:cTn id="842" dur="4000"/>
                                        <p:tgtEl>
                                          <p:spTgt spid="51"/>
                                        </p:tgtEl>
                                        <p:attrNameLst>
                                          <p:attrName>ppt_y</p:attrName>
                                        </p:attrNameLst>
                                      </p:cBhvr>
                                      <p:tavLst>
                                        <p:tav tm="0">
                                          <p:val>
                                            <p:strVal val="ppt_y"/>
                                          </p:val>
                                        </p:tav>
                                        <p:tav tm="100000">
                                          <p:val>
                                            <p:strVal val="1+ppt_h/2"/>
                                          </p:val>
                                        </p:tav>
                                      </p:tavLst>
                                    </p:anim>
                                    <p:set>
                                      <p:cBhvr>
                                        <p:cTn id="843" dur="1" fill="hold">
                                          <p:stCondLst>
                                            <p:cond delay="3999"/>
                                          </p:stCondLst>
                                        </p:cTn>
                                        <p:tgtEl>
                                          <p:spTgt spid="51"/>
                                        </p:tgtEl>
                                        <p:attrNameLst>
                                          <p:attrName>style.visibility</p:attrName>
                                        </p:attrNameLst>
                                      </p:cBhvr>
                                      <p:to>
                                        <p:strVal val="hidden"/>
                                      </p:to>
                                    </p:set>
                                  </p:childTnLst>
                                </p:cTn>
                              </p:par>
                              <p:par>
                                <p:cTn id="844" presetID="2" presetClass="exit" presetSubtype="6" fill="hold" grpId="3" nodeType="withEffect">
                                  <p:stCondLst>
                                    <p:cond delay="0"/>
                                  </p:stCondLst>
                                  <p:childTnLst>
                                    <p:anim calcmode="lin" valueType="num">
                                      <p:cBhvr additive="base">
                                        <p:cTn id="845" dur="4000"/>
                                        <p:tgtEl>
                                          <p:spTgt spid="53"/>
                                        </p:tgtEl>
                                        <p:attrNameLst>
                                          <p:attrName>ppt_x</p:attrName>
                                        </p:attrNameLst>
                                      </p:cBhvr>
                                      <p:tavLst>
                                        <p:tav tm="0">
                                          <p:val>
                                            <p:strVal val="ppt_x"/>
                                          </p:val>
                                        </p:tav>
                                        <p:tav tm="100000">
                                          <p:val>
                                            <p:strVal val="1+ppt_w/2"/>
                                          </p:val>
                                        </p:tav>
                                      </p:tavLst>
                                    </p:anim>
                                    <p:anim calcmode="lin" valueType="num">
                                      <p:cBhvr additive="base">
                                        <p:cTn id="846" dur="4000"/>
                                        <p:tgtEl>
                                          <p:spTgt spid="53"/>
                                        </p:tgtEl>
                                        <p:attrNameLst>
                                          <p:attrName>ppt_y</p:attrName>
                                        </p:attrNameLst>
                                      </p:cBhvr>
                                      <p:tavLst>
                                        <p:tav tm="0">
                                          <p:val>
                                            <p:strVal val="ppt_y"/>
                                          </p:val>
                                        </p:tav>
                                        <p:tav tm="100000">
                                          <p:val>
                                            <p:strVal val="1+ppt_h/2"/>
                                          </p:val>
                                        </p:tav>
                                      </p:tavLst>
                                    </p:anim>
                                    <p:set>
                                      <p:cBhvr>
                                        <p:cTn id="847" dur="1" fill="hold">
                                          <p:stCondLst>
                                            <p:cond delay="3999"/>
                                          </p:stCondLst>
                                        </p:cTn>
                                        <p:tgtEl>
                                          <p:spTgt spid="53"/>
                                        </p:tgtEl>
                                        <p:attrNameLst>
                                          <p:attrName>style.visibility</p:attrName>
                                        </p:attrNameLst>
                                      </p:cBhvr>
                                      <p:to>
                                        <p:strVal val="hidden"/>
                                      </p:to>
                                    </p:set>
                                  </p:childTnLst>
                                </p:cTn>
                              </p:par>
                              <p:par>
                                <p:cTn id="848" presetID="5" presetClass="exit" presetSubtype="10" fill="hold" grpId="4" nodeType="withEffect">
                                  <p:stCondLst>
                                    <p:cond delay="0"/>
                                  </p:stCondLst>
                                  <p:childTnLst>
                                    <p:animEffect transition="out" filter="checkerboard(across)">
                                      <p:cBhvr>
                                        <p:cTn id="849" dur="4000"/>
                                        <p:tgtEl>
                                          <p:spTgt spid="55"/>
                                        </p:tgtEl>
                                      </p:cBhvr>
                                    </p:animEffect>
                                    <p:set>
                                      <p:cBhvr>
                                        <p:cTn id="850" dur="1" fill="hold">
                                          <p:stCondLst>
                                            <p:cond delay="3999"/>
                                          </p:stCondLst>
                                        </p:cTn>
                                        <p:tgtEl>
                                          <p:spTgt spid="55"/>
                                        </p:tgtEl>
                                        <p:attrNameLst>
                                          <p:attrName>style.visibility</p:attrName>
                                        </p:attrNameLst>
                                      </p:cBhvr>
                                      <p:to>
                                        <p:strVal val="hidden"/>
                                      </p:to>
                                    </p:set>
                                  </p:childTnLst>
                                </p:cTn>
                              </p:par>
                              <p:par>
                                <p:cTn id="851" presetID="5" presetClass="exit" presetSubtype="10" fill="hold" grpId="4" nodeType="withEffect">
                                  <p:stCondLst>
                                    <p:cond delay="0"/>
                                  </p:stCondLst>
                                  <p:childTnLst>
                                    <p:animEffect transition="out" filter="checkerboard(across)">
                                      <p:cBhvr>
                                        <p:cTn id="852" dur="4000"/>
                                        <p:tgtEl>
                                          <p:spTgt spid="57"/>
                                        </p:tgtEl>
                                      </p:cBhvr>
                                    </p:animEffect>
                                    <p:set>
                                      <p:cBhvr>
                                        <p:cTn id="853" dur="1" fill="hold">
                                          <p:stCondLst>
                                            <p:cond delay="3999"/>
                                          </p:stCondLst>
                                        </p:cTn>
                                        <p:tgtEl>
                                          <p:spTgt spid="57"/>
                                        </p:tgtEl>
                                        <p:attrNameLst>
                                          <p:attrName>style.visibility</p:attrName>
                                        </p:attrNameLst>
                                      </p:cBhvr>
                                      <p:to>
                                        <p:strVal val="hidden"/>
                                      </p:to>
                                    </p:set>
                                  </p:childTnLst>
                                </p:cTn>
                              </p:par>
                              <p:par>
                                <p:cTn id="854" presetID="5" presetClass="exit" presetSubtype="10" fill="hold" grpId="4" nodeType="withEffect">
                                  <p:stCondLst>
                                    <p:cond delay="0"/>
                                  </p:stCondLst>
                                  <p:childTnLst>
                                    <p:animEffect transition="out" filter="checkerboard(across)">
                                      <p:cBhvr>
                                        <p:cTn id="855" dur="4000"/>
                                        <p:tgtEl>
                                          <p:spTgt spid="60"/>
                                        </p:tgtEl>
                                      </p:cBhvr>
                                    </p:animEffect>
                                    <p:set>
                                      <p:cBhvr>
                                        <p:cTn id="856" dur="1" fill="hold">
                                          <p:stCondLst>
                                            <p:cond delay="3999"/>
                                          </p:stCondLst>
                                        </p:cTn>
                                        <p:tgtEl>
                                          <p:spTgt spid="60"/>
                                        </p:tgtEl>
                                        <p:attrNameLst>
                                          <p:attrName>style.visibility</p:attrName>
                                        </p:attrNameLst>
                                      </p:cBhvr>
                                      <p:to>
                                        <p:strVal val="hidden"/>
                                      </p:to>
                                    </p:set>
                                  </p:childTnLst>
                                </p:cTn>
                              </p:par>
                              <p:par>
                                <p:cTn id="857" presetID="5" presetClass="exit" presetSubtype="10" fill="hold" grpId="4" nodeType="withEffect">
                                  <p:stCondLst>
                                    <p:cond delay="0"/>
                                  </p:stCondLst>
                                  <p:childTnLst>
                                    <p:animEffect transition="out" filter="checkerboard(across)">
                                      <p:cBhvr>
                                        <p:cTn id="858" dur="4000"/>
                                        <p:tgtEl>
                                          <p:spTgt spid="63"/>
                                        </p:tgtEl>
                                      </p:cBhvr>
                                    </p:animEffect>
                                    <p:set>
                                      <p:cBhvr>
                                        <p:cTn id="859" dur="1" fill="hold">
                                          <p:stCondLst>
                                            <p:cond delay="3999"/>
                                          </p:stCondLst>
                                        </p:cTn>
                                        <p:tgtEl>
                                          <p:spTgt spid="63"/>
                                        </p:tgtEl>
                                        <p:attrNameLst>
                                          <p:attrName>style.visibility</p:attrName>
                                        </p:attrNameLst>
                                      </p:cBhvr>
                                      <p:to>
                                        <p:strVal val="hidden"/>
                                      </p:to>
                                    </p:set>
                                  </p:childTnLst>
                                </p:cTn>
                              </p:par>
                              <p:par>
                                <p:cTn id="860" presetID="5" presetClass="exit" presetSubtype="10" fill="hold" grpId="4" nodeType="withEffect">
                                  <p:stCondLst>
                                    <p:cond delay="0"/>
                                  </p:stCondLst>
                                  <p:childTnLst>
                                    <p:animEffect transition="out" filter="checkerboard(across)">
                                      <p:cBhvr>
                                        <p:cTn id="861" dur="4000"/>
                                        <p:tgtEl>
                                          <p:spTgt spid="65"/>
                                        </p:tgtEl>
                                      </p:cBhvr>
                                    </p:animEffect>
                                    <p:set>
                                      <p:cBhvr>
                                        <p:cTn id="862" dur="1" fill="hold">
                                          <p:stCondLst>
                                            <p:cond delay="3999"/>
                                          </p:stCondLst>
                                        </p:cTn>
                                        <p:tgtEl>
                                          <p:spTgt spid="65"/>
                                        </p:tgtEl>
                                        <p:attrNameLst>
                                          <p:attrName>style.visibility</p:attrName>
                                        </p:attrNameLst>
                                      </p:cBhvr>
                                      <p:to>
                                        <p:strVal val="hidden"/>
                                      </p:to>
                                    </p:set>
                                  </p:childTnLst>
                                </p:cTn>
                              </p:par>
                              <p:par>
                                <p:cTn id="863" presetID="5" presetClass="exit" presetSubtype="10" fill="hold" grpId="4" nodeType="withEffect">
                                  <p:stCondLst>
                                    <p:cond delay="0"/>
                                  </p:stCondLst>
                                  <p:childTnLst>
                                    <p:animEffect transition="out" filter="checkerboard(across)">
                                      <p:cBhvr>
                                        <p:cTn id="864" dur="4000"/>
                                        <p:tgtEl>
                                          <p:spTgt spid="68"/>
                                        </p:tgtEl>
                                      </p:cBhvr>
                                    </p:animEffect>
                                    <p:set>
                                      <p:cBhvr>
                                        <p:cTn id="865" dur="1" fill="hold">
                                          <p:stCondLst>
                                            <p:cond delay="3999"/>
                                          </p:stCondLst>
                                        </p:cTn>
                                        <p:tgtEl>
                                          <p:spTgt spid="68"/>
                                        </p:tgtEl>
                                        <p:attrNameLst>
                                          <p:attrName>style.visibility</p:attrName>
                                        </p:attrNameLst>
                                      </p:cBhvr>
                                      <p:to>
                                        <p:strVal val="hidden"/>
                                      </p:to>
                                    </p:set>
                                  </p:childTnLst>
                                </p:cTn>
                              </p:par>
                              <p:par>
                                <p:cTn id="866" presetID="5" presetClass="exit" presetSubtype="10" fill="hold" grpId="4" nodeType="withEffect">
                                  <p:stCondLst>
                                    <p:cond delay="0"/>
                                  </p:stCondLst>
                                  <p:childTnLst>
                                    <p:animEffect transition="out" filter="checkerboard(across)">
                                      <p:cBhvr>
                                        <p:cTn id="867" dur="4000"/>
                                        <p:tgtEl>
                                          <p:spTgt spid="56"/>
                                        </p:tgtEl>
                                      </p:cBhvr>
                                    </p:animEffect>
                                    <p:set>
                                      <p:cBhvr>
                                        <p:cTn id="868" dur="1" fill="hold">
                                          <p:stCondLst>
                                            <p:cond delay="3999"/>
                                          </p:stCondLst>
                                        </p:cTn>
                                        <p:tgtEl>
                                          <p:spTgt spid="56"/>
                                        </p:tgtEl>
                                        <p:attrNameLst>
                                          <p:attrName>style.visibility</p:attrName>
                                        </p:attrNameLst>
                                      </p:cBhvr>
                                      <p:to>
                                        <p:strVal val="hidden"/>
                                      </p:to>
                                    </p:set>
                                  </p:childTnLst>
                                </p:cTn>
                              </p:par>
                              <p:par>
                                <p:cTn id="869" presetID="5" presetClass="exit" presetSubtype="10" fill="hold" grpId="4" nodeType="withEffect">
                                  <p:stCondLst>
                                    <p:cond delay="0"/>
                                  </p:stCondLst>
                                  <p:childTnLst>
                                    <p:animEffect transition="out" filter="checkerboard(across)">
                                      <p:cBhvr>
                                        <p:cTn id="870" dur="4000"/>
                                        <p:tgtEl>
                                          <p:spTgt spid="59"/>
                                        </p:tgtEl>
                                      </p:cBhvr>
                                    </p:animEffect>
                                    <p:set>
                                      <p:cBhvr>
                                        <p:cTn id="871" dur="1" fill="hold">
                                          <p:stCondLst>
                                            <p:cond delay="3999"/>
                                          </p:stCondLst>
                                        </p:cTn>
                                        <p:tgtEl>
                                          <p:spTgt spid="59"/>
                                        </p:tgtEl>
                                        <p:attrNameLst>
                                          <p:attrName>style.visibility</p:attrName>
                                        </p:attrNameLst>
                                      </p:cBhvr>
                                      <p:to>
                                        <p:strVal val="hidden"/>
                                      </p:to>
                                    </p:set>
                                  </p:childTnLst>
                                </p:cTn>
                              </p:par>
                              <p:par>
                                <p:cTn id="872" presetID="5" presetClass="exit" presetSubtype="10" fill="hold" grpId="4" nodeType="withEffect">
                                  <p:stCondLst>
                                    <p:cond delay="0"/>
                                  </p:stCondLst>
                                  <p:childTnLst>
                                    <p:animEffect transition="out" filter="checkerboard(across)">
                                      <p:cBhvr>
                                        <p:cTn id="873" dur="4000"/>
                                        <p:tgtEl>
                                          <p:spTgt spid="61"/>
                                        </p:tgtEl>
                                      </p:cBhvr>
                                    </p:animEffect>
                                    <p:set>
                                      <p:cBhvr>
                                        <p:cTn id="874" dur="1" fill="hold">
                                          <p:stCondLst>
                                            <p:cond delay="3999"/>
                                          </p:stCondLst>
                                        </p:cTn>
                                        <p:tgtEl>
                                          <p:spTgt spid="61"/>
                                        </p:tgtEl>
                                        <p:attrNameLst>
                                          <p:attrName>style.visibility</p:attrName>
                                        </p:attrNameLst>
                                      </p:cBhvr>
                                      <p:to>
                                        <p:strVal val="hidden"/>
                                      </p:to>
                                    </p:set>
                                  </p:childTnLst>
                                </p:cTn>
                              </p:par>
                              <p:par>
                                <p:cTn id="875" presetID="5" presetClass="exit" presetSubtype="10" fill="hold" grpId="4" nodeType="withEffect">
                                  <p:stCondLst>
                                    <p:cond delay="0"/>
                                  </p:stCondLst>
                                  <p:childTnLst>
                                    <p:animEffect transition="out" filter="checkerboard(across)">
                                      <p:cBhvr>
                                        <p:cTn id="876" dur="4000"/>
                                        <p:tgtEl>
                                          <p:spTgt spid="64"/>
                                        </p:tgtEl>
                                      </p:cBhvr>
                                    </p:animEffect>
                                    <p:set>
                                      <p:cBhvr>
                                        <p:cTn id="877" dur="1" fill="hold">
                                          <p:stCondLst>
                                            <p:cond delay="3999"/>
                                          </p:stCondLst>
                                        </p:cTn>
                                        <p:tgtEl>
                                          <p:spTgt spid="64"/>
                                        </p:tgtEl>
                                        <p:attrNameLst>
                                          <p:attrName>style.visibility</p:attrName>
                                        </p:attrNameLst>
                                      </p:cBhvr>
                                      <p:to>
                                        <p:strVal val="hidden"/>
                                      </p:to>
                                    </p:set>
                                  </p:childTnLst>
                                </p:cTn>
                              </p:par>
                              <p:par>
                                <p:cTn id="878" presetID="5" presetClass="exit" presetSubtype="10" fill="hold" grpId="4" nodeType="withEffect">
                                  <p:stCondLst>
                                    <p:cond delay="0"/>
                                  </p:stCondLst>
                                  <p:childTnLst>
                                    <p:animEffect transition="out" filter="checkerboard(across)">
                                      <p:cBhvr>
                                        <p:cTn id="879" dur="4000"/>
                                        <p:tgtEl>
                                          <p:spTgt spid="67"/>
                                        </p:tgtEl>
                                      </p:cBhvr>
                                    </p:animEffect>
                                    <p:set>
                                      <p:cBhvr>
                                        <p:cTn id="880" dur="1" fill="hold">
                                          <p:stCondLst>
                                            <p:cond delay="3999"/>
                                          </p:stCondLst>
                                        </p:cTn>
                                        <p:tgtEl>
                                          <p:spTgt spid="67"/>
                                        </p:tgtEl>
                                        <p:attrNameLst>
                                          <p:attrName>style.visibility</p:attrName>
                                        </p:attrNameLst>
                                      </p:cBhvr>
                                      <p:to>
                                        <p:strVal val="hidden"/>
                                      </p:to>
                                    </p:set>
                                  </p:childTnLst>
                                </p:cTn>
                              </p:par>
                              <p:par>
                                <p:cTn id="881" presetID="5" presetClass="exit" presetSubtype="10" fill="hold" grpId="4" nodeType="withEffect">
                                  <p:stCondLst>
                                    <p:cond delay="0"/>
                                  </p:stCondLst>
                                  <p:childTnLst>
                                    <p:animEffect transition="out" filter="checkerboard(across)">
                                      <p:cBhvr>
                                        <p:cTn id="882" dur="4000"/>
                                        <p:tgtEl>
                                          <p:spTgt spid="69"/>
                                        </p:tgtEl>
                                      </p:cBhvr>
                                    </p:animEffect>
                                    <p:set>
                                      <p:cBhvr>
                                        <p:cTn id="883" dur="1" fill="hold">
                                          <p:stCondLst>
                                            <p:cond delay="3999"/>
                                          </p:stCondLst>
                                        </p:cTn>
                                        <p:tgtEl>
                                          <p:spTgt spid="69"/>
                                        </p:tgtEl>
                                        <p:attrNameLst>
                                          <p:attrName>style.visibility</p:attrName>
                                        </p:attrNameLst>
                                      </p:cBhvr>
                                      <p:to>
                                        <p:strVal val="hidden"/>
                                      </p:to>
                                    </p:set>
                                  </p:childTnLst>
                                </p:cTn>
                              </p:par>
                              <p:par>
                                <p:cTn id="884" presetID="5" presetClass="exit" presetSubtype="10" fill="hold" grpId="4" nodeType="withEffect">
                                  <p:stCondLst>
                                    <p:cond delay="0"/>
                                  </p:stCondLst>
                                  <p:childTnLst>
                                    <p:animEffect transition="out" filter="checkerboard(across)">
                                      <p:cBhvr>
                                        <p:cTn id="885" dur="4000"/>
                                        <p:tgtEl>
                                          <p:spTgt spid="38"/>
                                        </p:tgtEl>
                                      </p:cBhvr>
                                    </p:animEffect>
                                    <p:set>
                                      <p:cBhvr>
                                        <p:cTn id="886" dur="1" fill="hold">
                                          <p:stCondLst>
                                            <p:cond delay="3999"/>
                                          </p:stCondLst>
                                        </p:cTn>
                                        <p:tgtEl>
                                          <p:spTgt spid="38"/>
                                        </p:tgtEl>
                                        <p:attrNameLst>
                                          <p:attrName>style.visibility</p:attrName>
                                        </p:attrNameLst>
                                      </p:cBhvr>
                                      <p:to>
                                        <p:strVal val="hidden"/>
                                      </p:to>
                                    </p:set>
                                  </p:childTnLst>
                                </p:cTn>
                              </p:par>
                              <p:par>
                                <p:cTn id="887" presetID="5" presetClass="exit" presetSubtype="10" fill="hold" grpId="4" nodeType="withEffect">
                                  <p:stCondLst>
                                    <p:cond delay="0"/>
                                  </p:stCondLst>
                                  <p:childTnLst>
                                    <p:animEffect transition="out" filter="checkerboard(across)">
                                      <p:cBhvr>
                                        <p:cTn id="888" dur="4000"/>
                                        <p:tgtEl>
                                          <p:spTgt spid="40"/>
                                        </p:tgtEl>
                                      </p:cBhvr>
                                    </p:animEffect>
                                    <p:set>
                                      <p:cBhvr>
                                        <p:cTn id="889" dur="1" fill="hold">
                                          <p:stCondLst>
                                            <p:cond delay="3999"/>
                                          </p:stCondLst>
                                        </p:cTn>
                                        <p:tgtEl>
                                          <p:spTgt spid="40"/>
                                        </p:tgtEl>
                                        <p:attrNameLst>
                                          <p:attrName>style.visibility</p:attrName>
                                        </p:attrNameLst>
                                      </p:cBhvr>
                                      <p:to>
                                        <p:strVal val="hidden"/>
                                      </p:to>
                                    </p:set>
                                  </p:childTnLst>
                                </p:cTn>
                              </p:par>
                              <p:par>
                                <p:cTn id="890" presetID="5" presetClass="exit" presetSubtype="10" fill="hold" grpId="4" nodeType="withEffect">
                                  <p:stCondLst>
                                    <p:cond delay="0"/>
                                  </p:stCondLst>
                                  <p:childTnLst>
                                    <p:animEffect transition="out" filter="checkerboard(across)">
                                      <p:cBhvr>
                                        <p:cTn id="891" dur="4000"/>
                                        <p:tgtEl>
                                          <p:spTgt spid="44"/>
                                        </p:tgtEl>
                                      </p:cBhvr>
                                    </p:animEffect>
                                    <p:set>
                                      <p:cBhvr>
                                        <p:cTn id="892" dur="1" fill="hold">
                                          <p:stCondLst>
                                            <p:cond delay="3999"/>
                                          </p:stCondLst>
                                        </p:cTn>
                                        <p:tgtEl>
                                          <p:spTgt spid="44"/>
                                        </p:tgtEl>
                                        <p:attrNameLst>
                                          <p:attrName>style.visibility</p:attrName>
                                        </p:attrNameLst>
                                      </p:cBhvr>
                                      <p:to>
                                        <p:strVal val="hidden"/>
                                      </p:to>
                                    </p:set>
                                  </p:childTnLst>
                                </p:cTn>
                              </p:par>
                              <p:par>
                                <p:cTn id="893" presetID="5" presetClass="exit" presetSubtype="10" fill="hold" grpId="4" nodeType="withEffect">
                                  <p:stCondLst>
                                    <p:cond delay="0"/>
                                  </p:stCondLst>
                                  <p:childTnLst>
                                    <p:animEffect transition="out" filter="checkerboard(across)">
                                      <p:cBhvr>
                                        <p:cTn id="894" dur="4000"/>
                                        <p:tgtEl>
                                          <p:spTgt spid="47"/>
                                        </p:tgtEl>
                                      </p:cBhvr>
                                    </p:animEffect>
                                    <p:set>
                                      <p:cBhvr>
                                        <p:cTn id="895" dur="1" fill="hold">
                                          <p:stCondLst>
                                            <p:cond delay="3999"/>
                                          </p:stCondLst>
                                        </p:cTn>
                                        <p:tgtEl>
                                          <p:spTgt spid="47"/>
                                        </p:tgtEl>
                                        <p:attrNameLst>
                                          <p:attrName>style.visibility</p:attrName>
                                        </p:attrNameLst>
                                      </p:cBhvr>
                                      <p:to>
                                        <p:strVal val="hidden"/>
                                      </p:to>
                                    </p:set>
                                  </p:childTnLst>
                                </p:cTn>
                              </p:par>
                              <p:par>
                                <p:cTn id="896" presetID="5" presetClass="exit" presetSubtype="10" fill="hold" grpId="4" nodeType="withEffect">
                                  <p:stCondLst>
                                    <p:cond delay="0"/>
                                  </p:stCondLst>
                                  <p:childTnLst>
                                    <p:animEffect transition="out" filter="checkerboard(across)">
                                      <p:cBhvr>
                                        <p:cTn id="897" dur="4000"/>
                                        <p:tgtEl>
                                          <p:spTgt spid="49"/>
                                        </p:tgtEl>
                                      </p:cBhvr>
                                    </p:animEffect>
                                    <p:set>
                                      <p:cBhvr>
                                        <p:cTn id="898" dur="1" fill="hold">
                                          <p:stCondLst>
                                            <p:cond delay="3999"/>
                                          </p:stCondLst>
                                        </p:cTn>
                                        <p:tgtEl>
                                          <p:spTgt spid="49"/>
                                        </p:tgtEl>
                                        <p:attrNameLst>
                                          <p:attrName>style.visibility</p:attrName>
                                        </p:attrNameLst>
                                      </p:cBhvr>
                                      <p:to>
                                        <p:strVal val="hidden"/>
                                      </p:to>
                                    </p:set>
                                  </p:childTnLst>
                                </p:cTn>
                              </p:par>
                              <p:par>
                                <p:cTn id="899" presetID="5" presetClass="exit" presetSubtype="10" fill="hold" grpId="4" nodeType="withEffect">
                                  <p:stCondLst>
                                    <p:cond delay="0"/>
                                  </p:stCondLst>
                                  <p:childTnLst>
                                    <p:animEffect transition="out" filter="checkerboard(across)">
                                      <p:cBhvr>
                                        <p:cTn id="900" dur="4000"/>
                                        <p:tgtEl>
                                          <p:spTgt spid="52"/>
                                        </p:tgtEl>
                                      </p:cBhvr>
                                    </p:animEffect>
                                    <p:set>
                                      <p:cBhvr>
                                        <p:cTn id="901" dur="1" fill="hold">
                                          <p:stCondLst>
                                            <p:cond delay="3999"/>
                                          </p:stCondLst>
                                        </p:cTn>
                                        <p:tgtEl>
                                          <p:spTgt spid="52"/>
                                        </p:tgtEl>
                                        <p:attrNameLst>
                                          <p:attrName>style.visibility</p:attrName>
                                        </p:attrNameLst>
                                      </p:cBhvr>
                                      <p:to>
                                        <p:strVal val="hidden"/>
                                      </p:to>
                                    </p:set>
                                  </p:childTnLst>
                                </p:cTn>
                              </p:par>
                              <p:par>
                                <p:cTn id="902" presetID="5" presetClass="exit" presetSubtype="10" fill="hold" grpId="4" nodeType="withEffect">
                                  <p:stCondLst>
                                    <p:cond delay="0"/>
                                  </p:stCondLst>
                                  <p:childTnLst>
                                    <p:animEffect transition="out" filter="checkerboard(across)">
                                      <p:cBhvr>
                                        <p:cTn id="903" dur="4000"/>
                                        <p:tgtEl>
                                          <p:spTgt spid="39"/>
                                        </p:tgtEl>
                                      </p:cBhvr>
                                    </p:animEffect>
                                    <p:set>
                                      <p:cBhvr>
                                        <p:cTn id="904" dur="1" fill="hold">
                                          <p:stCondLst>
                                            <p:cond delay="3999"/>
                                          </p:stCondLst>
                                        </p:cTn>
                                        <p:tgtEl>
                                          <p:spTgt spid="39"/>
                                        </p:tgtEl>
                                        <p:attrNameLst>
                                          <p:attrName>style.visibility</p:attrName>
                                        </p:attrNameLst>
                                      </p:cBhvr>
                                      <p:to>
                                        <p:strVal val="hidden"/>
                                      </p:to>
                                    </p:set>
                                  </p:childTnLst>
                                </p:cTn>
                              </p:par>
                              <p:par>
                                <p:cTn id="905" presetID="5" presetClass="exit" presetSubtype="10" fill="hold" grpId="4" nodeType="withEffect">
                                  <p:stCondLst>
                                    <p:cond delay="0"/>
                                  </p:stCondLst>
                                  <p:childTnLst>
                                    <p:animEffect transition="out" filter="checkerboard(across)">
                                      <p:cBhvr>
                                        <p:cTn id="906" dur="4000"/>
                                        <p:tgtEl>
                                          <p:spTgt spid="43"/>
                                        </p:tgtEl>
                                      </p:cBhvr>
                                    </p:animEffect>
                                    <p:set>
                                      <p:cBhvr>
                                        <p:cTn id="907" dur="1" fill="hold">
                                          <p:stCondLst>
                                            <p:cond delay="3999"/>
                                          </p:stCondLst>
                                        </p:cTn>
                                        <p:tgtEl>
                                          <p:spTgt spid="43"/>
                                        </p:tgtEl>
                                        <p:attrNameLst>
                                          <p:attrName>style.visibility</p:attrName>
                                        </p:attrNameLst>
                                      </p:cBhvr>
                                      <p:to>
                                        <p:strVal val="hidden"/>
                                      </p:to>
                                    </p:set>
                                  </p:childTnLst>
                                </p:cTn>
                              </p:par>
                              <p:par>
                                <p:cTn id="908" presetID="5" presetClass="exit" presetSubtype="10" fill="hold" grpId="4" nodeType="withEffect">
                                  <p:stCondLst>
                                    <p:cond delay="0"/>
                                  </p:stCondLst>
                                  <p:childTnLst>
                                    <p:animEffect transition="out" filter="checkerboard(across)">
                                      <p:cBhvr>
                                        <p:cTn id="909" dur="4000"/>
                                        <p:tgtEl>
                                          <p:spTgt spid="45"/>
                                        </p:tgtEl>
                                      </p:cBhvr>
                                    </p:animEffect>
                                    <p:set>
                                      <p:cBhvr>
                                        <p:cTn id="910" dur="1" fill="hold">
                                          <p:stCondLst>
                                            <p:cond delay="3999"/>
                                          </p:stCondLst>
                                        </p:cTn>
                                        <p:tgtEl>
                                          <p:spTgt spid="45"/>
                                        </p:tgtEl>
                                        <p:attrNameLst>
                                          <p:attrName>style.visibility</p:attrName>
                                        </p:attrNameLst>
                                      </p:cBhvr>
                                      <p:to>
                                        <p:strVal val="hidden"/>
                                      </p:to>
                                    </p:set>
                                  </p:childTnLst>
                                </p:cTn>
                              </p:par>
                              <p:par>
                                <p:cTn id="911" presetID="5" presetClass="exit" presetSubtype="10" fill="hold" grpId="4" nodeType="withEffect">
                                  <p:stCondLst>
                                    <p:cond delay="0"/>
                                  </p:stCondLst>
                                  <p:childTnLst>
                                    <p:animEffect transition="out" filter="checkerboard(across)">
                                      <p:cBhvr>
                                        <p:cTn id="912" dur="4000"/>
                                        <p:tgtEl>
                                          <p:spTgt spid="48"/>
                                        </p:tgtEl>
                                      </p:cBhvr>
                                    </p:animEffect>
                                    <p:set>
                                      <p:cBhvr>
                                        <p:cTn id="913" dur="1" fill="hold">
                                          <p:stCondLst>
                                            <p:cond delay="3999"/>
                                          </p:stCondLst>
                                        </p:cTn>
                                        <p:tgtEl>
                                          <p:spTgt spid="48"/>
                                        </p:tgtEl>
                                        <p:attrNameLst>
                                          <p:attrName>style.visibility</p:attrName>
                                        </p:attrNameLst>
                                      </p:cBhvr>
                                      <p:to>
                                        <p:strVal val="hidden"/>
                                      </p:to>
                                    </p:set>
                                  </p:childTnLst>
                                </p:cTn>
                              </p:par>
                              <p:par>
                                <p:cTn id="914" presetID="5" presetClass="exit" presetSubtype="10" fill="hold" grpId="4" nodeType="withEffect">
                                  <p:stCondLst>
                                    <p:cond delay="0"/>
                                  </p:stCondLst>
                                  <p:childTnLst>
                                    <p:animEffect transition="out" filter="checkerboard(across)">
                                      <p:cBhvr>
                                        <p:cTn id="915" dur="4000"/>
                                        <p:tgtEl>
                                          <p:spTgt spid="51"/>
                                        </p:tgtEl>
                                      </p:cBhvr>
                                    </p:animEffect>
                                    <p:set>
                                      <p:cBhvr>
                                        <p:cTn id="916" dur="1" fill="hold">
                                          <p:stCondLst>
                                            <p:cond delay="3999"/>
                                          </p:stCondLst>
                                        </p:cTn>
                                        <p:tgtEl>
                                          <p:spTgt spid="51"/>
                                        </p:tgtEl>
                                        <p:attrNameLst>
                                          <p:attrName>style.visibility</p:attrName>
                                        </p:attrNameLst>
                                      </p:cBhvr>
                                      <p:to>
                                        <p:strVal val="hidden"/>
                                      </p:to>
                                    </p:set>
                                  </p:childTnLst>
                                </p:cTn>
                              </p:par>
                              <p:par>
                                <p:cTn id="917" presetID="5" presetClass="exit" presetSubtype="10" fill="hold" grpId="4" nodeType="withEffect">
                                  <p:stCondLst>
                                    <p:cond delay="0"/>
                                  </p:stCondLst>
                                  <p:childTnLst>
                                    <p:animEffect transition="out" filter="checkerboard(across)">
                                      <p:cBhvr>
                                        <p:cTn id="918" dur="4000"/>
                                        <p:tgtEl>
                                          <p:spTgt spid="53"/>
                                        </p:tgtEl>
                                      </p:cBhvr>
                                    </p:animEffect>
                                    <p:set>
                                      <p:cBhvr>
                                        <p:cTn id="919" dur="1" fill="hold">
                                          <p:stCondLst>
                                            <p:cond delay="3999"/>
                                          </p:stCondLst>
                                        </p:cTn>
                                        <p:tgtEl>
                                          <p:spTgt spid="53"/>
                                        </p:tgtEl>
                                        <p:attrNameLst>
                                          <p:attrName>style.visibility</p:attrName>
                                        </p:attrNameLst>
                                      </p:cBhvr>
                                      <p:to>
                                        <p:strVal val="hidden"/>
                                      </p:to>
                                    </p:set>
                                  </p:childTnLst>
                                </p:cTn>
                              </p:par>
                              <p:par>
                                <p:cTn id="920" presetID="8" presetClass="emph" presetSubtype="0" fill="hold" grpId="5" nodeType="withEffect">
                                  <p:stCondLst>
                                    <p:cond delay="0"/>
                                  </p:stCondLst>
                                  <p:childTnLst>
                                    <p:animRot by="21600000">
                                      <p:cBhvr>
                                        <p:cTn id="921" dur="4000" fill="hold"/>
                                        <p:tgtEl>
                                          <p:spTgt spid="55"/>
                                        </p:tgtEl>
                                        <p:attrNameLst>
                                          <p:attrName>r</p:attrName>
                                        </p:attrNameLst>
                                      </p:cBhvr>
                                    </p:animRot>
                                  </p:childTnLst>
                                </p:cTn>
                              </p:par>
                              <p:par>
                                <p:cTn id="922" presetID="8" presetClass="emph" presetSubtype="0" fill="hold" grpId="5" nodeType="withEffect">
                                  <p:stCondLst>
                                    <p:cond delay="0"/>
                                  </p:stCondLst>
                                  <p:childTnLst>
                                    <p:animRot by="21600000">
                                      <p:cBhvr>
                                        <p:cTn id="923" dur="4000" fill="hold"/>
                                        <p:tgtEl>
                                          <p:spTgt spid="57"/>
                                        </p:tgtEl>
                                        <p:attrNameLst>
                                          <p:attrName>r</p:attrName>
                                        </p:attrNameLst>
                                      </p:cBhvr>
                                    </p:animRot>
                                  </p:childTnLst>
                                </p:cTn>
                              </p:par>
                              <p:par>
                                <p:cTn id="924" presetID="8" presetClass="emph" presetSubtype="0" fill="hold" grpId="5" nodeType="withEffect">
                                  <p:stCondLst>
                                    <p:cond delay="0"/>
                                  </p:stCondLst>
                                  <p:childTnLst>
                                    <p:animRot by="21600000">
                                      <p:cBhvr>
                                        <p:cTn id="925" dur="4000" fill="hold"/>
                                        <p:tgtEl>
                                          <p:spTgt spid="60"/>
                                        </p:tgtEl>
                                        <p:attrNameLst>
                                          <p:attrName>r</p:attrName>
                                        </p:attrNameLst>
                                      </p:cBhvr>
                                    </p:animRot>
                                  </p:childTnLst>
                                </p:cTn>
                              </p:par>
                              <p:par>
                                <p:cTn id="926" presetID="8" presetClass="emph" presetSubtype="0" fill="hold" grpId="5" nodeType="withEffect">
                                  <p:stCondLst>
                                    <p:cond delay="0"/>
                                  </p:stCondLst>
                                  <p:childTnLst>
                                    <p:animRot by="21600000">
                                      <p:cBhvr>
                                        <p:cTn id="927" dur="4000" fill="hold"/>
                                        <p:tgtEl>
                                          <p:spTgt spid="63"/>
                                        </p:tgtEl>
                                        <p:attrNameLst>
                                          <p:attrName>r</p:attrName>
                                        </p:attrNameLst>
                                      </p:cBhvr>
                                    </p:animRot>
                                  </p:childTnLst>
                                </p:cTn>
                              </p:par>
                              <p:par>
                                <p:cTn id="928" presetID="8" presetClass="emph" presetSubtype="0" fill="hold" grpId="5" nodeType="withEffect">
                                  <p:stCondLst>
                                    <p:cond delay="0"/>
                                  </p:stCondLst>
                                  <p:childTnLst>
                                    <p:animRot by="21600000">
                                      <p:cBhvr>
                                        <p:cTn id="929" dur="4000" fill="hold"/>
                                        <p:tgtEl>
                                          <p:spTgt spid="65"/>
                                        </p:tgtEl>
                                        <p:attrNameLst>
                                          <p:attrName>r</p:attrName>
                                        </p:attrNameLst>
                                      </p:cBhvr>
                                    </p:animRot>
                                  </p:childTnLst>
                                </p:cTn>
                              </p:par>
                              <p:par>
                                <p:cTn id="930" presetID="8" presetClass="emph" presetSubtype="0" fill="hold" grpId="5" nodeType="withEffect">
                                  <p:stCondLst>
                                    <p:cond delay="0"/>
                                  </p:stCondLst>
                                  <p:childTnLst>
                                    <p:animRot by="21600000">
                                      <p:cBhvr>
                                        <p:cTn id="931" dur="4000" fill="hold"/>
                                        <p:tgtEl>
                                          <p:spTgt spid="68"/>
                                        </p:tgtEl>
                                        <p:attrNameLst>
                                          <p:attrName>r</p:attrName>
                                        </p:attrNameLst>
                                      </p:cBhvr>
                                    </p:animRot>
                                  </p:childTnLst>
                                </p:cTn>
                              </p:par>
                              <p:par>
                                <p:cTn id="932" presetID="8" presetClass="emph" presetSubtype="0" fill="hold" grpId="5" nodeType="withEffect">
                                  <p:stCondLst>
                                    <p:cond delay="0"/>
                                  </p:stCondLst>
                                  <p:childTnLst>
                                    <p:animRot by="21600000">
                                      <p:cBhvr>
                                        <p:cTn id="933" dur="4000" fill="hold"/>
                                        <p:tgtEl>
                                          <p:spTgt spid="56"/>
                                        </p:tgtEl>
                                        <p:attrNameLst>
                                          <p:attrName>r</p:attrName>
                                        </p:attrNameLst>
                                      </p:cBhvr>
                                    </p:animRot>
                                  </p:childTnLst>
                                </p:cTn>
                              </p:par>
                              <p:par>
                                <p:cTn id="934" presetID="8" presetClass="emph" presetSubtype="0" fill="hold" grpId="5" nodeType="withEffect">
                                  <p:stCondLst>
                                    <p:cond delay="0"/>
                                  </p:stCondLst>
                                  <p:childTnLst>
                                    <p:animRot by="21600000">
                                      <p:cBhvr>
                                        <p:cTn id="935" dur="4000" fill="hold"/>
                                        <p:tgtEl>
                                          <p:spTgt spid="59"/>
                                        </p:tgtEl>
                                        <p:attrNameLst>
                                          <p:attrName>r</p:attrName>
                                        </p:attrNameLst>
                                      </p:cBhvr>
                                    </p:animRot>
                                  </p:childTnLst>
                                </p:cTn>
                              </p:par>
                              <p:par>
                                <p:cTn id="936" presetID="8" presetClass="emph" presetSubtype="0" fill="hold" grpId="5" nodeType="withEffect">
                                  <p:stCondLst>
                                    <p:cond delay="0"/>
                                  </p:stCondLst>
                                  <p:childTnLst>
                                    <p:animRot by="21600000">
                                      <p:cBhvr>
                                        <p:cTn id="937" dur="4000" fill="hold"/>
                                        <p:tgtEl>
                                          <p:spTgt spid="61"/>
                                        </p:tgtEl>
                                        <p:attrNameLst>
                                          <p:attrName>r</p:attrName>
                                        </p:attrNameLst>
                                      </p:cBhvr>
                                    </p:animRot>
                                  </p:childTnLst>
                                </p:cTn>
                              </p:par>
                              <p:par>
                                <p:cTn id="938" presetID="8" presetClass="emph" presetSubtype="0" fill="hold" grpId="5" nodeType="withEffect">
                                  <p:stCondLst>
                                    <p:cond delay="0"/>
                                  </p:stCondLst>
                                  <p:childTnLst>
                                    <p:animRot by="21600000">
                                      <p:cBhvr>
                                        <p:cTn id="939" dur="4000" fill="hold"/>
                                        <p:tgtEl>
                                          <p:spTgt spid="64"/>
                                        </p:tgtEl>
                                        <p:attrNameLst>
                                          <p:attrName>r</p:attrName>
                                        </p:attrNameLst>
                                      </p:cBhvr>
                                    </p:animRot>
                                  </p:childTnLst>
                                </p:cTn>
                              </p:par>
                              <p:par>
                                <p:cTn id="940" presetID="8" presetClass="emph" presetSubtype="0" fill="hold" grpId="5" nodeType="withEffect">
                                  <p:stCondLst>
                                    <p:cond delay="0"/>
                                  </p:stCondLst>
                                  <p:childTnLst>
                                    <p:animRot by="21600000">
                                      <p:cBhvr>
                                        <p:cTn id="941" dur="4000" fill="hold"/>
                                        <p:tgtEl>
                                          <p:spTgt spid="67"/>
                                        </p:tgtEl>
                                        <p:attrNameLst>
                                          <p:attrName>r</p:attrName>
                                        </p:attrNameLst>
                                      </p:cBhvr>
                                    </p:animRot>
                                  </p:childTnLst>
                                </p:cTn>
                              </p:par>
                              <p:par>
                                <p:cTn id="942" presetID="8" presetClass="emph" presetSubtype="0" fill="hold" grpId="5" nodeType="withEffect">
                                  <p:stCondLst>
                                    <p:cond delay="0"/>
                                  </p:stCondLst>
                                  <p:childTnLst>
                                    <p:animRot by="21600000">
                                      <p:cBhvr>
                                        <p:cTn id="943" dur="4000" fill="hold"/>
                                        <p:tgtEl>
                                          <p:spTgt spid="69"/>
                                        </p:tgtEl>
                                        <p:attrNameLst>
                                          <p:attrName>r</p:attrName>
                                        </p:attrNameLst>
                                      </p:cBhvr>
                                    </p:animRot>
                                  </p:childTnLst>
                                </p:cTn>
                              </p:par>
                              <p:par>
                                <p:cTn id="944" presetID="8" presetClass="emph" presetSubtype="0" fill="hold" grpId="5" nodeType="withEffect">
                                  <p:stCondLst>
                                    <p:cond delay="0"/>
                                  </p:stCondLst>
                                  <p:childTnLst>
                                    <p:animRot by="21600000">
                                      <p:cBhvr>
                                        <p:cTn id="945" dur="4000" fill="hold"/>
                                        <p:tgtEl>
                                          <p:spTgt spid="38"/>
                                        </p:tgtEl>
                                        <p:attrNameLst>
                                          <p:attrName>r</p:attrName>
                                        </p:attrNameLst>
                                      </p:cBhvr>
                                    </p:animRot>
                                  </p:childTnLst>
                                </p:cTn>
                              </p:par>
                              <p:par>
                                <p:cTn id="946" presetID="8" presetClass="emph" presetSubtype="0" fill="hold" grpId="5" nodeType="withEffect">
                                  <p:stCondLst>
                                    <p:cond delay="0"/>
                                  </p:stCondLst>
                                  <p:childTnLst>
                                    <p:animRot by="21600000">
                                      <p:cBhvr>
                                        <p:cTn id="947" dur="4000" fill="hold"/>
                                        <p:tgtEl>
                                          <p:spTgt spid="40"/>
                                        </p:tgtEl>
                                        <p:attrNameLst>
                                          <p:attrName>r</p:attrName>
                                        </p:attrNameLst>
                                      </p:cBhvr>
                                    </p:animRot>
                                  </p:childTnLst>
                                </p:cTn>
                              </p:par>
                              <p:par>
                                <p:cTn id="948" presetID="8" presetClass="emph" presetSubtype="0" fill="hold" grpId="5" nodeType="withEffect">
                                  <p:stCondLst>
                                    <p:cond delay="0"/>
                                  </p:stCondLst>
                                  <p:childTnLst>
                                    <p:animRot by="21600000">
                                      <p:cBhvr>
                                        <p:cTn id="949" dur="4000" fill="hold"/>
                                        <p:tgtEl>
                                          <p:spTgt spid="44"/>
                                        </p:tgtEl>
                                        <p:attrNameLst>
                                          <p:attrName>r</p:attrName>
                                        </p:attrNameLst>
                                      </p:cBhvr>
                                    </p:animRot>
                                  </p:childTnLst>
                                </p:cTn>
                              </p:par>
                              <p:par>
                                <p:cTn id="950" presetID="8" presetClass="emph" presetSubtype="0" fill="hold" grpId="5" nodeType="withEffect">
                                  <p:stCondLst>
                                    <p:cond delay="0"/>
                                  </p:stCondLst>
                                  <p:childTnLst>
                                    <p:animRot by="21600000">
                                      <p:cBhvr>
                                        <p:cTn id="951" dur="4000" fill="hold"/>
                                        <p:tgtEl>
                                          <p:spTgt spid="47"/>
                                        </p:tgtEl>
                                        <p:attrNameLst>
                                          <p:attrName>r</p:attrName>
                                        </p:attrNameLst>
                                      </p:cBhvr>
                                    </p:animRot>
                                  </p:childTnLst>
                                </p:cTn>
                              </p:par>
                              <p:par>
                                <p:cTn id="952" presetID="8" presetClass="emph" presetSubtype="0" fill="hold" grpId="5" nodeType="withEffect">
                                  <p:stCondLst>
                                    <p:cond delay="0"/>
                                  </p:stCondLst>
                                  <p:childTnLst>
                                    <p:animRot by="21600000">
                                      <p:cBhvr>
                                        <p:cTn id="953" dur="4000" fill="hold"/>
                                        <p:tgtEl>
                                          <p:spTgt spid="49"/>
                                        </p:tgtEl>
                                        <p:attrNameLst>
                                          <p:attrName>r</p:attrName>
                                        </p:attrNameLst>
                                      </p:cBhvr>
                                    </p:animRot>
                                  </p:childTnLst>
                                </p:cTn>
                              </p:par>
                              <p:par>
                                <p:cTn id="954" presetID="8" presetClass="emph" presetSubtype="0" fill="hold" grpId="5" nodeType="withEffect">
                                  <p:stCondLst>
                                    <p:cond delay="0"/>
                                  </p:stCondLst>
                                  <p:childTnLst>
                                    <p:animRot by="21600000">
                                      <p:cBhvr>
                                        <p:cTn id="955" dur="4000" fill="hold"/>
                                        <p:tgtEl>
                                          <p:spTgt spid="52"/>
                                        </p:tgtEl>
                                        <p:attrNameLst>
                                          <p:attrName>r</p:attrName>
                                        </p:attrNameLst>
                                      </p:cBhvr>
                                    </p:animRot>
                                  </p:childTnLst>
                                </p:cTn>
                              </p:par>
                              <p:par>
                                <p:cTn id="956" presetID="8" presetClass="emph" presetSubtype="0" fill="hold" grpId="5" nodeType="withEffect">
                                  <p:stCondLst>
                                    <p:cond delay="0"/>
                                  </p:stCondLst>
                                  <p:childTnLst>
                                    <p:animRot by="21600000">
                                      <p:cBhvr>
                                        <p:cTn id="957" dur="4000" fill="hold"/>
                                        <p:tgtEl>
                                          <p:spTgt spid="39"/>
                                        </p:tgtEl>
                                        <p:attrNameLst>
                                          <p:attrName>r</p:attrName>
                                        </p:attrNameLst>
                                      </p:cBhvr>
                                    </p:animRot>
                                  </p:childTnLst>
                                </p:cTn>
                              </p:par>
                              <p:par>
                                <p:cTn id="958" presetID="8" presetClass="emph" presetSubtype="0" fill="hold" grpId="5" nodeType="withEffect">
                                  <p:stCondLst>
                                    <p:cond delay="0"/>
                                  </p:stCondLst>
                                  <p:childTnLst>
                                    <p:animRot by="21600000">
                                      <p:cBhvr>
                                        <p:cTn id="959" dur="4000" fill="hold"/>
                                        <p:tgtEl>
                                          <p:spTgt spid="43"/>
                                        </p:tgtEl>
                                        <p:attrNameLst>
                                          <p:attrName>r</p:attrName>
                                        </p:attrNameLst>
                                      </p:cBhvr>
                                    </p:animRot>
                                  </p:childTnLst>
                                </p:cTn>
                              </p:par>
                              <p:par>
                                <p:cTn id="960" presetID="8" presetClass="emph" presetSubtype="0" fill="hold" grpId="5" nodeType="withEffect">
                                  <p:stCondLst>
                                    <p:cond delay="0"/>
                                  </p:stCondLst>
                                  <p:childTnLst>
                                    <p:animRot by="21600000">
                                      <p:cBhvr>
                                        <p:cTn id="961" dur="4000" fill="hold"/>
                                        <p:tgtEl>
                                          <p:spTgt spid="45"/>
                                        </p:tgtEl>
                                        <p:attrNameLst>
                                          <p:attrName>r</p:attrName>
                                        </p:attrNameLst>
                                      </p:cBhvr>
                                    </p:animRot>
                                  </p:childTnLst>
                                </p:cTn>
                              </p:par>
                              <p:par>
                                <p:cTn id="962" presetID="8" presetClass="emph" presetSubtype="0" fill="hold" grpId="5" nodeType="withEffect">
                                  <p:stCondLst>
                                    <p:cond delay="0"/>
                                  </p:stCondLst>
                                  <p:childTnLst>
                                    <p:animRot by="21600000">
                                      <p:cBhvr>
                                        <p:cTn id="963" dur="4000" fill="hold"/>
                                        <p:tgtEl>
                                          <p:spTgt spid="48"/>
                                        </p:tgtEl>
                                        <p:attrNameLst>
                                          <p:attrName>r</p:attrName>
                                        </p:attrNameLst>
                                      </p:cBhvr>
                                    </p:animRot>
                                  </p:childTnLst>
                                </p:cTn>
                              </p:par>
                              <p:par>
                                <p:cTn id="964" presetID="8" presetClass="emph" presetSubtype="0" fill="hold" grpId="5" nodeType="withEffect">
                                  <p:stCondLst>
                                    <p:cond delay="0"/>
                                  </p:stCondLst>
                                  <p:childTnLst>
                                    <p:animRot by="21600000">
                                      <p:cBhvr>
                                        <p:cTn id="965" dur="4000" fill="hold"/>
                                        <p:tgtEl>
                                          <p:spTgt spid="51"/>
                                        </p:tgtEl>
                                        <p:attrNameLst>
                                          <p:attrName>r</p:attrName>
                                        </p:attrNameLst>
                                      </p:cBhvr>
                                    </p:animRot>
                                  </p:childTnLst>
                                </p:cTn>
                              </p:par>
                              <p:par>
                                <p:cTn id="966" presetID="8" presetClass="emph" presetSubtype="0" fill="hold" grpId="5" nodeType="withEffect">
                                  <p:stCondLst>
                                    <p:cond delay="0"/>
                                  </p:stCondLst>
                                  <p:childTnLst>
                                    <p:animRot by="21600000">
                                      <p:cBhvr>
                                        <p:cTn id="967" dur="4000" fill="hold"/>
                                        <p:tgtEl>
                                          <p:spTgt spid="53"/>
                                        </p:tgtEl>
                                        <p:attrNameLst>
                                          <p:attrName>r</p:attrName>
                                        </p:attrNameLst>
                                      </p:cBhvr>
                                    </p:animRot>
                                  </p:childTnLst>
                                </p:cTn>
                              </p:par>
                              <p:par>
                                <p:cTn id="968" presetID="23" presetClass="entr" presetSubtype="272" fill="hold" nodeType="withEffect">
                                  <p:stCondLst>
                                    <p:cond delay="0"/>
                                  </p:stCondLst>
                                  <p:childTnLst>
                                    <p:set>
                                      <p:cBhvr>
                                        <p:cTn id="969" dur="1" fill="hold">
                                          <p:stCondLst>
                                            <p:cond delay="0"/>
                                          </p:stCondLst>
                                        </p:cTn>
                                        <p:tgtEl>
                                          <p:spTgt spid="78"/>
                                        </p:tgtEl>
                                        <p:attrNameLst>
                                          <p:attrName>style.visibility</p:attrName>
                                        </p:attrNameLst>
                                      </p:cBhvr>
                                      <p:to>
                                        <p:strVal val="visible"/>
                                      </p:to>
                                    </p:set>
                                    <p:anim calcmode="lin" valueType="num">
                                      <p:cBhvr>
                                        <p:cTn id="970" dur="4000" fill="hold"/>
                                        <p:tgtEl>
                                          <p:spTgt spid="78"/>
                                        </p:tgtEl>
                                        <p:attrNameLst>
                                          <p:attrName>ppt_w</p:attrName>
                                        </p:attrNameLst>
                                      </p:cBhvr>
                                      <p:tavLst>
                                        <p:tav tm="0">
                                          <p:val>
                                            <p:strVal val="2/3*#ppt_w"/>
                                          </p:val>
                                        </p:tav>
                                        <p:tav tm="100000">
                                          <p:val>
                                            <p:strVal val="#ppt_w"/>
                                          </p:val>
                                        </p:tav>
                                      </p:tavLst>
                                    </p:anim>
                                    <p:anim calcmode="lin" valueType="num">
                                      <p:cBhvr>
                                        <p:cTn id="971" dur="4000" fill="hold"/>
                                        <p:tgtEl>
                                          <p:spTgt spid="78"/>
                                        </p:tgtEl>
                                        <p:attrNameLst>
                                          <p:attrName>ppt_h</p:attrName>
                                        </p:attrNameLst>
                                      </p:cBhvr>
                                      <p:tavLst>
                                        <p:tav tm="0">
                                          <p:val>
                                            <p:strVal val="2/3*#ppt_h"/>
                                          </p:val>
                                        </p:tav>
                                        <p:tav tm="100000">
                                          <p:val>
                                            <p:strVal val="#ppt_h"/>
                                          </p:val>
                                        </p:tav>
                                      </p:tavLst>
                                    </p:anim>
                                  </p:childTnLst>
                                </p:cTn>
                              </p:par>
                              <p:par>
                                <p:cTn id="972" presetID="4" presetClass="entr" presetSubtype="32" fill="hold" nodeType="withEffect">
                                  <p:stCondLst>
                                    <p:cond delay="0"/>
                                  </p:stCondLst>
                                  <p:childTnLst>
                                    <p:set>
                                      <p:cBhvr>
                                        <p:cTn id="973" dur="1" fill="hold">
                                          <p:stCondLst>
                                            <p:cond delay="0"/>
                                          </p:stCondLst>
                                        </p:cTn>
                                        <p:tgtEl>
                                          <p:spTgt spid="78"/>
                                        </p:tgtEl>
                                        <p:attrNameLst>
                                          <p:attrName>style.visibility</p:attrName>
                                        </p:attrNameLst>
                                      </p:cBhvr>
                                      <p:to>
                                        <p:strVal val="visible"/>
                                      </p:to>
                                    </p:set>
                                    <p:animEffect transition="in" filter="box(out)">
                                      <p:cBhvr>
                                        <p:cTn id="974" dur="4000"/>
                                        <p:tgtEl>
                                          <p:spTgt spid="78"/>
                                        </p:tgtEl>
                                      </p:cBhvr>
                                    </p:animEffect>
                                  </p:childTnLst>
                                </p:cTn>
                              </p:par>
                              <p:par>
                                <p:cTn id="975" presetID="23" presetClass="exit" presetSubtype="272" fill="hold" nodeType="withEffect">
                                  <p:stCondLst>
                                    <p:cond delay="0"/>
                                  </p:stCondLst>
                                  <p:childTnLst>
                                    <p:anim calcmode="lin" valueType="num">
                                      <p:cBhvr>
                                        <p:cTn id="976" dur="4000"/>
                                        <p:tgtEl>
                                          <p:spTgt spid="74"/>
                                        </p:tgtEl>
                                        <p:attrNameLst>
                                          <p:attrName>ppt_w</p:attrName>
                                        </p:attrNameLst>
                                      </p:cBhvr>
                                      <p:tavLst>
                                        <p:tav tm="0">
                                          <p:val>
                                            <p:strVal val="ppt_w"/>
                                          </p:val>
                                        </p:tav>
                                        <p:tav tm="100000">
                                          <p:val>
                                            <p:strVal val="4/3*ppt_w"/>
                                          </p:val>
                                        </p:tav>
                                      </p:tavLst>
                                    </p:anim>
                                    <p:anim calcmode="lin" valueType="num">
                                      <p:cBhvr>
                                        <p:cTn id="977" dur="4000"/>
                                        <p:tgtEl>
                                          <p:spTgt spid="74"/>
                                        </p:tgtEl>
                                        <p:attrNameLst>
                                          <p:attrName>ppt_h</p:attrName>
                                        </p:attrNameLst>
                                      </p:cBhvr>
                                      <p:tavLst>
                                        <p:tav tm="0">
                                          <p:val>
                                            <p:strVal val="ppt_h"/>
                                          </p:val>
                                        </p:tav>
                                        <p:tav tm="100000">
                                          <p:val>
                                            <p:strVal val="4/3*ppt_h"/>
                                          </p:val>
                                        </p:tav>
                                      </p:tavLst>
                                    </p:anim>
                                    <p:set>
                                      <p:cBhvr>
                                        <p:cTn id="978" dur="1" fill="hold">
                                          <p:stCondLst>
                                            <p:cond delay="3999"/>
                                          </p:stCondLst>
                                        </p:cTn>
                                        <p:tgtEl>
                                          <p:spTgt spid="7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8" grpId="1" animBg="1"/>
      <p:bldP spid="38" grpId="2" animBg="1"/>
      <p:bldP spid="38" grpId="3" animBg="1"/>
      <p:bldP spid="38" grpId="4" animBg="1"/>
      <p:bldP spid="38" grpId="5" animBg="1"/>
      <p:bldP spid="39" grpId="0" animBg="1"/>
      <p:bldP spid="39" grpId="1" animBg="1"/>
      <p:bldP spid="39" grpId="2" animBg="1"/>
      <p:bldP spid="39" grpId="3" animBg="1"/>
      <p:bldP spid="39" grpId="4" animBg="1"/>
      <p:bldP spid="39" grpId="5" animBg="1"/>
      <p:bldP spid="40" grpId="0" animBg="1"/>
      <p:bldP spid="40" grpId="1" animBg="1"/>
      <p:bldP spid="40" grpId="2" animBg="1"/>
      <p:bldP spid="40" grpId="3" animBg="1"/>
      <p:bldP spid="40" grpId="4" animBg="1"/>
      <p:bldP spid="40" grpId="5" animBg="1"/>
      <p:bldP spid="43" grpId="0" animBg="1"/>
      <p:bldP spid="43" grpId="1" animBg="1"/>
      <p:bldP spid="43" grpId="2" animBg="1"/>
      <p:bldP spid="43" grpId="3" animBg="1"/>
      <p:bldP spid="43" grpId="4" animBg="1"/>
      <p:bldP spid="43" grpId="5" animBg="1"/>
      <p:bldP spid="44" grpId="0" animBg="1"/>
      <p:bldP spid="44" grpId="1" animBg="1"/>
      <p:bldP spid="44" grpId="2" animBg="1"/>
      <p:bldP spid="44" grpId="3" animBg="1"/>
      <p:bldP spid="44" grpId="4" animBg="1"/>
      <p:bldP spid="44" grpId="5" animBg="1"/>
      <p:bldP spid="45" grpId="0" animBg="1"/>
      <p:bldP spid="45" grpId="1" animBg="1"/>
      <p:bldP spid="45" grpId="2" animBg="1"/>
      <p:bldP spid="45" grpId="3" animBg="1"/>
      <p:bldP spid="45" grpId="4" animBg="1"/>
      <p:bldP spid="45" grpId="5" animBg="1"/>
      <p:bldP spid="47" grpId="0" animBg="1"/>
      <p:bldP spid="47" grpId="1" animBg="1"/>
      <p:bldP spid="47" grpId="2" animBg="1"/>
      <p:bldP spid="47" grpId="3" animBg="1"/>
      <p:bldP spid="47" grpId="4" animBg="1"/>
      <p:bldP spid="47" grpId="5" animBg="1"/>
      <p:bldP spid="48" grpId="0" animBg="1"/>
      <p:bldP spid="48" grpId="1" animBg="1"/>
      <p:bldP spid="48" grpId="2" animBg="1"/>
      <p:bldP spid="48" grpId="3" animBg="1"/>
      <p:bldP spid="48" grpId="4" animBg="1"/>
      <p:bldP spid="48" grpId="5" animBg="1"/>
      <p:bldP spid="49" grpId="0" animBg="1"/>
      <p:bldP spid="49" grpId="1" animBg="1"/>
      <p:bldP spid="49" grpId="2" animBg="1"/>
      <p:bldP spid="49" grpId="3" animBg="1"/>
      <p:bldP spid="49" grpId="4" animBg="1"/>
      <p:bldP spid="49" grpId="5" animBg="1"/>
      <p:bldP spid="51" grpId="0" animBg="1"/>
      <p:bldP spid="51" grpId="1" animBg="1"/>
      <p:bldP spid="51" grpId="2" animBg="1"/>
      <p:bldP spid="51" grpId="3" animBg="1"/>
      <p:bldP spid="51" grpId="4" animBg="1"/>
      <p:bldP spid="51" grpId="5" animBg="1"/>
      <p:bldP spid="52" grpId="0" animBg="1"/>
      <p:bldP spid="52" grpId="1" animBg="1"/>
      <p:bldP spid="52" grpId="2" animBg="1"/>
      <p:bldP spid="52" grpId="3" animBg="1"/>
      <p:bldP spid="52" grpId="4" animBg="1"/>
      <p:bldP spid="52" grpId="5" animBg="1"/>
      <p:bldP spid="53" grpId="0" animBg="1"/>
      <p:bldP spid="53" grpId="1" animBg="1"/>
      <p:bldP spid="53" grpId="2" animBg="1"/>
      <p:bldP spid="53" grpId="3" animBg="1"/>
      <p:bldP spid="53" grpId="4" animBg="1"/>
      <p:bldP spid="53" grpId="5" animBg="1"/>
      <p:bldP spid="55" grpId="0" animBg="1"/>
      <p:bldP spid="55" grpId="1" animBg="1"/>
      <p:bldP spid="55" grpId="2" animBg="1"/>
      <p:bldP spid="55" grpId="3" animBg="1"/>
      <p:bldP spid="55" grpId="4" animBg="1"/>
      <p:bldP spid="55" grpId="5" animBg="1"/>
      <p:bldP spid="56" grpId="0" animBg="1"/>
      <p:bldP spid="56" grpId="1" animBg="1"/>
      <p:bldP spid="56" grpId="2" animBg="1"/>
      <p:bldP spid="56" grpId="3" animBg="1"/>
      <p:bldP spid="56" grpId="4" animBg="1"/>
      <p:bldP spid="56" grpId="5" animBg="1"/>
      <p:bldP spid="57" grpId="0" animBg="1"/>
      <p:bldP spid="57" grpId="1" animBg="1"/>
      <p:bldP spid="57" grpId="2" animBg="1"/>
      <p:bldP spid="57" grpId="3" animBg="1"/>
      <p:bldP spid="57" grpId="4" animBg="1"/>
      <p:bldP spid="57" grpId="5" animBg="1"/>
      <p:bldP spid="59" grpId="0" animBg="1"/>
      <p:bldP spid="59" grpId="1" animBg="1"/>
      <p:bldP spid="59" grpId="2" animBg="1"/>
      <p:bldP spid="59" grpId="3" animBg="1"/>
      <p:bldP spid="59" grpId="4" animBg="1"/>
      <p:bldP spid="59" grpId="5" animBg="1"/>
      <p:bldP spid="60" grpId="0" animBg="1"/>
      <p:bldP spid="60" grpId="1" animBg="1"/>
      <p:bldP spid="60" grpId="2" animBg="1"/>
      <p:bldP spid="60" grpId="3" animBg="1"/>
      <p:bldP spid="60" grpId="4" animBg="1"/>
      <p:bldP spid="60" grpId="5" animBg="1"/>
      <p:bldP spid="61" grpId="0" animBg="1"/>
      <p:bldP spid="61" grpId="1" animBg="1"/>
      <p:bldP spid="61" grpId="2" animBg="1"/>
      <p:bldP spid="61" grpId="3" animBg="1"/>
      <p:bldP spid="61" grpId="4" animBg="1"/>
      <p:bldP spid="61" grpId="5" animBg="1"/>
      <p:bldP spid="63" grpId="0" animBg="1"/>
      <p:bldP spid="63" grpId="1" animBg="1"/>
      <p:bldP spid="63" grpId="2" animBg="1"/>
      <p:bldP spid="63" grpId="3" animBg="1"/>
      <p:bldP spid="63" grpId="4" animBg="1"/>
      <p:bldP spid="63" grpId="5" animBg="1"/>
      <p:bldP spid="64" grpId="0" animBg="1"/>
      <p:bldP spid="64" grpId="1" animBg="1"/>
      <p:bldP spid="64" grpId="2" animBg="1"/>
      <p:bldP spid="64" grpId="3" animBg="1"/>
      <p:bldP spid="64" grpId="4" animBg="1"/>
      <p:bldP spid="64" grpId="5" animBg="1"/>
      <p:bldP spid="65" grpId="0" animBg="1"/>
      <p:bldP spid="65" grpId="1" animBg="1"/>
      <p:bldP spid="65" grpId="2" animBg="1"/>
      <p:bldP spid="65" grpId="3" animBg="1"/>
      <p:bldP spid="65" grpId="4" animBg="1"/>
      <p:bldP spid="65" grpId="5" animBg="1"/>
      <p:bldP spid="67" grpId="0" animBg="1"/>
      <p:bldP spid="67" grpId="1" animBg="1"/>
      <p:bldP spid="67" grpId="2" animBg="1"/>
      <p:bldP spid="67" grpId="3" animBg="1"/>
      <p:bldP spid="67" grpId="4" animBg="1"/>
      <p:bldP spid="67" grpId="5" animBg="1"/>
      <p:bldP spid="68" grpId="0" animBg="1"/>
      <p:bldP spid="68" grpId="1" animBg="1"/>
      <p:bldP spid="68" grpId="2" animBg="1"/>
      <p:bldP spid="68" grpId="3" animBg="1"/>
      <p:bldP spid="68" grpId="4" animBg="1"/>
      <p:bldP spid="68" grpId="5" animBg="1"/>
      <p:bldP spid="69" grpId="0" animBg="1"/>
      <p:bldP spid="69" grpId="1" animBg="1"/>
      <p:bldP spid="69" grpId="2" animBg="1"/>
      <p:bldP spid="69" grpId="3" animBg="1"/>
      <p:bldP spid="69" grpId="4" animBg="1"/>
      <p:bldP spid="69" grpId="5" animBg="1"/>
      <p:bldP spid="26" grpId="0" animBg="1"/>
      <p:bldP spid="26" grpId="1" animBg="1"/>
      <p:bldP spid="26" grpId="2" animBg="1"/>
      <p:bldP spid="26" grpId="3" animBg="1"/>
      <p:bldP spid="26" grpId="4" animBg="1"/>
      <p:bldP spid="26" grpId="5" animBg="1"/>
      <p:bldP spid="27" grpId="0" animBg="1"/>
      <p:bldP spid="27" grpId="1" animBg="1"/>
      <p:bldP spid="27" grpId="2" animBg="1"/>
      <p:bldP spid="27" grpId="3" animBg="1"/>
      <p:bldP spid="27" grpId="4" animBg="1"/>
      <p:bldP spid="27" grpId="5" animBg="1"/>
      <p:bldP spid="28" grpId="0" animBg="1"/>
      <p:bldP spid="28" grpId="1" animBg="1"/>
      <p:bldP spid="28" grpId="2" animBg="1"/>
      <p:bldP spid="28" grpId="3" animBg="1"/>
      <p:bldP spid="28" grpId="4" animBg="1"/>
      <p:bldP spid="28" grpId="5" animBg="1"/>
      <p:bldP spid="29" grpId="0" animBg="1"/>
      <p:bldP spid="29" grpId="1" animBg="1"/>
      <p:bldP spid="29" grpId="2" animBg="1"/>
      <p:bldP spid="29" grpId="3" animBg="1"/>
      <p:bldP spid="29" grpId="4" animBg="1"/>
      <p:bldP spid="29" grpId="5" animBg="1"/>
      <p:bldP spid="30" grpId="0" animBg="1"/>
      <p:bldP spid="30" grpId="1" animBg="1"/>
      <p:bldP spid="30" grpId="2" animBg="1"/>
      <p:bldP spid="30" grpId="3" animBg="1"/>
      <p:bldP spid="30" grpId="4" animBg="1"/>
      <p:bldP spid="30" grpId="5" animBg="1"/>
      <p:bldP spid="31" grpId="0" animBg="1"/>
      <p:bldP spid="31" grpId="1" animBg="1"/>
      <p:bldP spid="31" grpId="2" animBg="1"/>
      <p:bldP spid="31" grpId="3" animBg="1"/>
      <p:bldP spid="31" grpId="4" animBg="1"/>
      <p:bldP spid="31" grpId="5" animBg="1"/>
      <p:bldP spid="32" grpId="0" animBg="1"/>
      <p:bldP spid="32" grpId="1" animBg="1"/>
      <p:bldP spid="32" grpId="2" animBg="1"/>
      <p:bldP spid="32" grpId="3" animBg="1"/>
      <p:bldP spid="32" grpId="4" animBg="1"/>
      <p:bldP spid="32" grpId="5" animBg="1"/>
      <p:bldP spid="33" grpId="0" animBg="1"/>
      <p:bldP spid="33" grpId="1" animBg="1"/>
      <p:bldP spid="33" grpId="2" animBg="1"/>
      <p:bldP spid="33" grpId="3" animBg="1"/>
      <p:bldP spid="33" grpId="4" animBg="1"/>
      <p:bldP spid="33" grpId="5" animBg="1"/>
      <p:bldP spid="34" grpId="0" animBg="1"/>
      <p:bldP spid="34" grpId="1" animBg="1"/>
      <p:bldP spid="34" grpId="2" animBg="1"/>
      <p:bldP spid="34" grpId="3" animBg="1"/>
      <p:bldP spid="34" grpId="4" animBg="1"/>
      <p:bldP spid="34" grpId="5" animBg="1"/>
      <p:bldP spid="35" grpId="0" animBg="1"/>
      <p:bldP spid="35" grpId="1" animBg="1"/>
      <p:bldP spid="35" grpId="2" animBg="1"/>
      <p:bldP spid="35" grpId="3" animBg="1"/>
      <p:bldP spid="35" grpId="4" animBg="1"/>
      <p:bldP spid="35" grpId="5" animBg="1"/>
      <p:bldP spid="36" grpId="0" animBg="1"/>
      <p:bldP spid="36" grpId="1" animBg="1"/>
      <p:bldP spid="36" grpId="2" animBg="1"/>
      <p:bldP spid="36" grpId="3" animBg="1"/>
      <p:bldP spid="36" grpId="4" animBg="1"/>
      <p:bldP spid="36" grpId="5" animBg="1"/>
      <p:bldP spid="37" grpId="0" animBg="1"/>
      <p:bldP spid="37" grpId="1" animBg="1"/>
      <p:bldP spid="37" grpId="2" animBg="1"/>
      <p:bldP spid="37" grpId="3" animBg="1"/>
      <p:bldP spid="37" grpId="4" animBg="1"/>
      <p:bldP spid="37" grpId="5" animBg="1"/>
      <p:bldP spid="41" grpId="0" animBg="1"/>
      <p:bldP spid="41" grpId="1" animBg="1"/>
      <p:bldP spid="41" grpId="2" animBg="1"/>
      <p:bldP spid="41" grpId="3" animBg="1"/>
      <p:bldP spid="41" grpId="4" animBg="1"/>
      <p:bldP spid="41" grpId="5" animBg="1"/>
      <p:bldP spid="42" grpId="0" animBg="1"/>
      <p:bldP spid="42" grpId="1" animBg="1"/>
      <p:bldP spid="42" grpId="2" animBg="1"/>
      <p:bldP spid="42" grpId="3" animBg="1"/>
      <p:bldP spid="42" grpId="4" animBg="1"/>
      <p:bldP spid="42" grpId="5" animBg="1"/>
      <p:bldP spid="46" grpId="0" animBg="1"/>
      <p:bldP spid="46" grpId="1" animBg="1"/>
      <p:bldP spid="46" grpId="2" animBg="1"/>
      <p:bldP spid="46" grpId="3" animBg="1"/>
      <p:bldP spid="46" grpId="4" animBg="1"/>
      <p:bldP spid="46" grpId="5" animBg="1"/>
      <p:bldP spid="50" grpId="0" animBg="1"/>
      <p:bldP spid="50" grpId="1" animBg="1"/>
      <p:bldP spid="50" grpId="2" animBg="1"/>
      <p:bldP spid="50" grpId="3" animBg="1"/>
      <p:bldP spid="50" grpId="4" animBg="1"/>
      <p:bldP spid="50" grpId="5" animBg="1"/>
      <p:bldP spid="54" grpId="0" animBg="1"/>
      <p:bldP spid="54" grpId="1" animBg="1"/>
      <p:bldP spid="54" grpId="2" animBg="1"/>
      <p:bldP spid="54" grpId="3" animBg="1"/>
      <p:bldP spid="54" grpId="4" animBg="1"/>
      <p:bldP spid="54" grpId="5" animBg="1"/>
      <p:bldP spid="58" grpId="0" animBg="1"/>
      <p:bldP spid="58" grpId="1" animBg="1"/>
      <p:bldP spid="58" grpId="2" animBg="1"/>
      <p:bldP spid="58" grpId="3" animBg="1"/>
      <p:bldP spid="58" grpId="4" animBg="1"/>
      <p:bldP spid="58" grpId="5" animBg="1"/>
      <p:bldP spid="62" grpId="0" animBg="1"/>
      <p:bldP spid="62" grpId="1" animBg="1"/>
      <p:bldP spid="62" grpId="2" animBg="1"/>
      <p:bldP spid="62" grpId="3" animBg="1"/>
      <p:bldP spid="62" grpId="4" animBg="1"/>
      <p:bldP spid="62" grpId="5" animBg="1"/>
      <p:bldP spid="66" grpId="0" animBg="1"/>
      <p:bldP spid="66" grpId="1" animBg="1"/>
      <p:bldP spid="66" grpId="2" animBg="1"/>
      <p:bldP spid="66" grpId="3" animBg="1"/>
      <p:bldP spid="66" grpId="4" animBg="1"/>
      <p:bldP spid="66" grpId="5" animBg="1"/>
      <p:bldP spid="70" grpId="0" animBg="1"/>
      <p:bldP spid="70" grpId="1" animBg="1"/>
      <p:bldP spid="70" grpId="2" animBg="1"/>
      <p:bldP spid="70" grpId="3" animBg="1"/>
      <p:bldP spid="70" grpId="4" animBg="1"/>
      <p:bldP spid="70" grpId="5" animBg="1"/>
      <p:bldP spid="71" grpId="0" animBg="1"/>
      <p:bldP spid="71" grpId="1" animBg="1"/>
      <p:bldP spid="71" grpId="2" animBg="1"/>
      <p:bldP spid="71" grpId="3" animBg="1"/>
      <p:bldP spid="71" grpId="4" animBg="1"/>
      <p:bldP spid="71" grpId="5" animBg="1"/>
      <p:bldP spid="72" grpId="0" animBg="1"/>
      <p:bldP spid="72" grpId="1" animBg="1"/>
      <p:bldP spid="72" grpId="2" animBg="1"/>
      <p:bldP spid="72" grpId="3" animBg="1"/>
      <p:bldP spid="72" grpId="4" animBg="1"/>
      <p:bldP spid="72" grpId="5" animBg="1"/>
      <p:bldP spid="73" grpId="0" animBg="1"/>
      <p:bldP spid="73" grpId="1" animBg="1"/>
      <p:bldP spid="73" grpId="2" animBg="1"/>
      <p:bldP spid="73" grpId="3" animBg="1"/>
      <p:bldP spid="73" grpId="4" animBg="1"/>
      <p:bldP spid="73" grpId="5" animBg="1"/>
      <p:bldP spid="75"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1" name="70 Grupo"/>
          <p:cNvGrpSpPr/>
          <p:nvPr/>
        </p:nvGrpSpPr>
        <p:grpSpPr>
          <a:xfrm>
            <a:off x="17105" y="-25272"/>
            <a:ext cx="9144000" cy="5143500"/>
            <a:chOff x="0" y="0"/>
            <a:chExt cx="9144000" cy="5143500"/>
          </a:xfrm>
          <a:effectLst/>
        </p:grpSpPr>
        <p:sp>
          <p:nvSpPr>
            <p:cNvPr id="72" name="71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64" name="63 Imagen" descr="Diapositiva43"/>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a:stretch/>
        </p:blipFill>
        <p:spPr>
          <a:xfrm>
            <a:off x="0" y="0"/>
            <a:ext cx="9144000" cy="5140078"/>
          </a:xfrm>
          <a:prstGeom prst="rect">
            <a:avLst/>
          </a:prstGeom>
          <a:noFill/>
          <a:ln>
            <a:noFill/>
          </a:ln>
        </p:spPr>
      </p:pic>
      <p:sp>
        <p:nvSpPr>
          <p:cNvPr id="8" name="7 Triángulo isósceles"/>
          <p:cNvSpPr/>
          <p:nvPr/>
        </p:nvSpPr>
        <p:spPr>
          <a:xfrm rot="5400000" flipH="1">
            <a:off x="4990899" y="1792811"/>
            <a:ext cx="458347" cy="1584176"/>
          </a:xfrm>
          <a:prstGeom prst="triangle">
            <a:avLst/>
          </a:prstGeom>
          <a:gradFill>
            <a:gsLst>
              <a:gs pos="38000">
                <a:srgbClr val="00B050"/>
              </a:gs>
              <a:gs pos="81000">
                <a:srgbClr val="FFC000"/>
              </a:gs>
            </a:gsLst>
            <a:lin ang="5400000" scaled="0"/>
          </a:gradFill>
          <a:ln>
            <a:solidFill>
              <a:schemeClr val="tx1"/>
            </a:solidFill>
          </a:ln>
          <a:scene3d>
            <a:camera prst="orthographicFront"/>
            <a:lightRig rig="flood" dir="t">
              <a:rot lat="0" lon="0" rev="9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riángulo isósceles"/>
          <p:cNvSpPr/>
          <p:nvPr/>
        </p:nvSpPr>
        <p:spPr>
          <a:xfrm rot="5400000" flipH="1">
            <a:off x="5996006" y="961203"/>
            <a:ext cx="428864" cy="1692698"/>
          </a:xfrm>
          <a:prstGeom prst="triangle">
            <a:avLst/>
          </a:prstGeom>
          <a:gradFill>
            <a:gsLst>
              <a:gs pos="38000">
                <a:srgbClr val="00B050"/>
              </a:gs>
              <a:gs pos="81000">
                <a:srgbClr val="FFC000"/>
              </a:gs>
            </a:gsLst>
            <a:lin ang="5400000" scaled="0"/>
          </a:gradFill>
          <a:ln>
            <a:solidFill>
              <a:schemeClr val="tx1"/>
            </a:solidFill>
          </a:ln>
          <a:scene3d>
            <a:camera prst="orthographicFront"/>
            <a:lightRig rig="flood" dir="t">
              <a:rot lat="0" lon="0" rev="9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riángulo isósceles"/>
          <p:cNvSpPr/>
          <p:nvPr/>
        </p:nvSpPr>
        <p:spPr>
          <a:xfrm rot="5400000" flipH="1">
            <a:off x="7148134" y="241123"/>
            <a:ext cx="428864" cy="1692698"/>
          </a:xfrm>
          <a:prstGeom prst="triangle">
            <a:avLst/>
          </a:prstGeom>
          <a:gradFill>
            <a:gsLst>
              <a:gs pos="38000">
                <a:srgbClr val="00B050"/>
              </a:gs>
              <a:gs pos="81000">
                <a:srgbClr val="FFC000"/>
              </a:gs>
            </a:gsLst>
            <a:lin ang="5400000" scaled="0"/>
          </a:gradFill>
          <a:ln>
            <a:solidFill>
              <a:schemeClr val="tx1"/>
            </a:solidFill>
          </a:ln>
          <a:scene3d>
            <a:camera prst="orthographicFront"/>
            <a:lightRig rig="flood" dir="t">
              <a:rot lat="0" lon="0" rev="9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riángulo isósceles"/>
          <p:cNvSpPr/>
          <p:nvPr/>
        </p:nvSpPr>
        <p:spPr>
          <a:xfrm rot="5400000" flipH="1">
            <a:off x="8191739" y="-436432"/>
            <a:ext cx="428864" cy="1692697"/>
          </a:xfrm>
          <a:prstGeom prst="triangle">
            <a:avLst/>
          </a:prstGeom>
          <a:gradFill>
            <a:gsLst>
              <a:gs pos="38000">
                <a:srgbClr val="00B050"/>
              </a:gs>
              <a:gs pos="81000">
                <a:srgbClr val="FFC000"/>
              </a:gs>
            </a:gsLst>
            <a:lin ang="5400000" scaled="0"/>
          </a:gradFill>
          <a:ln>
            <a:solidFill>
              <a:schemeClr val="tx1"/>
            </a:solidFill>
          </a:ln>
          <a:scene3d>
            <a:camera prst="orthographicFront"/>
            <a:lightRig rig="flood" dir="t">
              <a:rot lat="0" lon="0" rev="9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riángulo isósceles"/>
          <p:cNvSpPr/>
          <p:nvPr/>
        </p:nvSpPr>
        <p:spPr>
          <a:xfrm rot="5400000" flipH="1">
            <a:off x="5996006" y="2545379"/>
            <a:ext cx="428864" cy="1692698"/>
          </a:xfrm>
          <a:prstGeom prst="triangle">
            <a:avLst/>
          </a:prstGeom>
          <a:gradFill>
            <a:gsLst>
              <a:gs pos="38000">
                <a:srgbClr val="00B050"/>
              </a:gs>
              <a:gs pos="81000">
                <a:srgbClr val="FFC000"/>
              </a:gs>
            </a:gsLst>
            <a:lin ang="5400000" scaled="0"/>
          </a:gradFill>
          <a:ln>
            <a:solidFill>
              <a:schemeClr val="tx1"/>
            </a:solidFill>
          </a:ln>
          <a:scene3d>
            <a:camera prst="orthographicFront"/>
            <a:lightRig rig="flood" dir="t">
              <a:rot lat="0" lon="0" rev="9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riángulo isósceles"/>
          <p:cNvSpPr/>
          <p:nvPr/>
        </p:nvSpPr>
        <p:spPr>
          <a:xfrm rot="5400000" flipH="1">
            <a:off x="7148134" y="3213041"/>
            <a:ext cx="428864" cy="1692698"/>
          </a:xfrm>
          <a:prstGeom prst="triangle">
            <a:avLst/>
          </a:prstGeom>
          <a:gradFill>
            <a:gsLst>
              <a:gs pos="38000">
                <a:srgbClr val="00B050"/>
              </a:gs>
              <a:gs pos="81000">
                <a:srgbClr val="FFC000"/>
              </a:gs>
            </a:gsLst>
            <a:lin ang="5400000" scaled="0"/>
          </a:gradFill>
          <a:ln>
            <a:solidFill>
              <a:schemeClr val="tx1"/>
            </a:solidFill>
          </a:ln>
          <a:scene3d>
            <a:camera prst="orthographicFront"/>
            <a:lightRig rig="flood" dir="t">
              <a:rot lat="0" lon="0" rev="9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riángulo isósceles"/>
          <p:cNvSpPr/>
          <p:nvPr/>
        </p:nvSpPr>
        <p:spPr>
          <a:xfrm rot="5400000" flipH="1">
            <a:off x="8191742" y="3891849"/>
            <a:ext cx="428864" cy="1692698"/>
          </a:xfrm>
          <a:prstGeom prst="triangle">
            <a:avLst/>
          </a:prstGeom>
          <a:gradFill>
            <a:gsLst>
              <a:gs pos="38000">
                <a:srgbClr val="00B050"/>
              </a:gs>
              <a:gs pos="81000">
                <a:srgbClr val="FFC000"/>
              </a:gs>
            </a:gsLst>
            <a:lin ang="5400000" scaled="0"/>
          </a:gradFill>
          <a:ln>
            <a:solidFill>
              <a:schemeClr val="tx1"/>
            </a:solidFill>
          </a:ln>
          <a:scene3d>
            <a:camera prst="orthographicFront"/>
            <a:lightRig rig="flood" dir="t">
              <a:rot lat="0" lon="0" rev="9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riángulo isósceles"/>
          <p:cNvSpPr/>
          <p:nvPr/>
        </p:nvSpPr>
        <p:spPr>
          <a:xfrm rot="5400000" flipH="1">
            <a:off x="6491896" y="1972696"/>
            <a:ext cx="289430" cy="1096798"/>
          </a:xfrm>
          <a:prstGeom prst="triangle">
            <a:avLst/>
          </a:prstGeom>
          <a:gradFill>
            <a:gsLst>
              <a:gs pos="38000">
                <a:srgbClr val="00B050"/>
              </a:gs>
              <a:gs pos="81000">
                <a:srgbClr val="FFC000"/>
              </a:gs>
            </a:gsLst>
            <a:lin ang="5400000" scaled="0"/>
          </a:gradFill>
          <a:ln>
            <a:solidFill>
              <a:schemeClr val="tx1"/>
            </a:solidFill>
          </a:ln>
          <a:scene3d>
            <a:camera prst="orthographicFront"/>
            <a:lightRig rig="flood" dir="t">
              <a:rot lat="0" lon="0" rev="9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riángulo isósceles"/>
          <p:cNvSpPr/>
          <p:nvPr/>
        </p:nvSpPr>
        <p:spPr>
          <a:xfrm rot="5400000" flipH="1">
            <a:off x="7098454" y="1438135"/>
            <a:ext cx="289430" cy="1096798"/>
          </a:xfrm>
          <a:prstGeom prst="triangle">
            <a:avLst/>
          </a:prstGeom>
          <a:gradFill>
            <a:gsLst>
              <a:gs pos="38000">
                <a:srgbClr val="00B050"/>
              </a:gs>
              <a:gs pos="81000">
                <a:srgbClr val="FFC000"/>
              </a:gs>
            </a:gsLst>
            <a:lin ang="5400000" scaled="0"/>
          </a:gradFill>
          <a:ln>
            <a:solidFill>
              <a:schemeClr val="tx1"/>
            </a:solidFill>
          </a:ln>
          <a:scene3d>
            <a:camera prst="orthographicFront"/>
            <a:lightRig rig="flood" dir="t">
              <a:rot lat="0" lon="0" rev="9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riángulo isósceles"/>
          <p:cNvSpPr/>
          <p:nvPr/>
        </p:nvSpPr>
        <p:spPr>
          <a:xfrm rot="5400000" flipH="1">
            <a:off x="7844987" y="952170"/>
            <a:ext cx="289430" cy="1096798"/>
          </a:xfrm>
          <a:prstGeom prst="triangle">
            <a:avLst/>
          </a:prstGeom>
          <a:gradFill>
            <a:gsLst>
              <a:gs pos="38000">
                <a:srgbClr val="00B050"/>
              </a:gs>
              <a:gs pos="81000">
                <a:srgbClr val="FFC000"/>
              </a:gs>
            </a:gsLst>
            <a:lin ang="5400000" scaled="0"/>
          </a:gradFill>
          <a:ln>
            <a:solidFill>
              <a:schemeClr val="tx1"/>
            </a:solidFill>
          </a:ln>
          <a:scene3d>
            <a:camera prst="orthographicFront"/>
            <a:lightRig rig="flood" dir="t">
              <a:rot lat="0" lon="0" rev="9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riángulo isósceles"/>
          <p:cNvSpPr/>
          <p:nvPr/>
        </p:nvSpPr>
        <p:spPr>
          <a:xfrm rot="5400000" flipH="1">
            <a:off x="8521203" y="494906"/>
            <a:ext cx="289430" cy="1096798"/>
          </a:xfrm>
          <a:prstGeom prst="triangle">
            <a:avLst/>
          </a:prstGeom>
          <a:gradFill>
            <a:gsLst>
              <a:gs pos="38000">
                <a:srgbClr val="00B050"/>
              </a:gs>
              <a:gs pos="81000">
                <a:srgbClr val="FFC000"/>
              </a:gs>
            </a:gsLst>
            <a:lin ang="5400000" scaled="0"/>
          </a:gradFill>
          <a:ln>
            <a:solidFill>
              <a:schemeClr val="tx1"/>
            </a:solidFill>
          </a:ln>
          <a:scene3d>
            <a:camera prst="orthographicFront"/>
            <a:lightRig rig="flood" dir="t">
              <a:rot lat="0" lon="0" rev="9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riángulo isósceles"/>
          <p:cNvSpPr/>
          <p:nvPr/>
        </p:nvSpPr>
        <p:spPr>
          <a:xfrm rot="5400000" flipH="1">
            <a:off x="7098454" y="2507257"/>
            <a:ext cx="289430" cy="1096798"/>
          </a:xfrm>
          <a:prstGeom prst="triangle">
            <a:avLst/>
          </a:prstGeom>
          <a:gradFill>
            <a:gsLst>
              <a:gs pos="38000">
                <a:srgbClr val="00B050"/>
              </a:gs>
              <a:gs pos="81000">
                <a:srgbClr val="FFC000"/>
              </a:gs>
            </a:gsLst>
            <a:lin ang="5400000" scaled="0"/>
          </a:gradFill>
          <a:ln>
            <a:solidFill>
              <a:schemeClr val="tx1"/>
            </a:solidFill>
          </a:ln>
          <a:scene3d>
            <a:camera prst="orthographicFront"/>
            <a:lightRig rig="flood" dir="t">
              <a:rot lat="0" lon="0" rev="9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riángulo isósceles"/>
          <p:cNvSpPr/>
          <p:nvPr/>
        </p:nvSpPr>
        <p:spPr>
          <a:xfrm rot="5400000" flipH="1">
            <a:off x="7844987" y="2957845"/>
            <a:ext cx="289430" cy="1096798"/>
          </a:xfrm>
          <a:prstGeom prst="triangle">
            <a:avLst/>
          </a:prstGeom>
          <a:gradFill>
            <a:gsLst>
              <a:gs pos="38000">
                <a:srgbClr val="00B050"/>
              </a:gs>
              <a:gs pos="81000">
                <a:srgbClr val="FFC000"/>
              </a:gs>
            </a:gsLst>
            <a:lin ang="5400000" scaled="0"/>
          </a:gradFill>
          <a:ln>
            <a:solidFill>
              <a:schemeClr val="tx1"/>
            </a:solidFill>
          </a:ln>
          <a:scene3d>
            <a:camera prst="orthographicFront"/>
            <a:lightRig rig="flood" dir="t">
              <a:rot lat="0" lon="0" rev="9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riángulo isósceles"/>
          <p:cNvSpPr/>
          <p:nvPr/>
        </p:nvSpPr>
        <p:spPr>
          <a:xfrm rot="5400000" flipH="1">
            <a:off x="8521203" y="3415956"/>
            <a:ext cx="289430" cy="1096798"/>
          </a:xfrm>
          <a:prstGeom prst="triangle">
            <a:avLst/>
          </a:prstGeom>
          <a:gradFill>
            <a:gsLst>
              <a:gs pos="38000">
                <a:srgbClr val="00B050"/>
              </a:gs>
              <a:gs pos="81000">
                <a:srgbClr val="FFC000"/>
              </a:gs>
            </a:gsLst>
            <a:lin ang="5400000" scaled="0"/>
          </a:gradFill>
          <a:ln>
            <a:solidFill>
              <a:schemeClr val="tx1"/>
            </a:solidFill>
          </a:ln>
          <a:scene3d>
            <a:camera prst="orthographicFront"/>
            <a:lightRig rig="flood" dir="t">
              <a:rot lat="0" lon="0" rev="9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riángulo isósceles"/>
          <p:cNvSpPr/>
          <p:nvPr/>
        </p:nvSpPr>
        <p:spPr>
          <a:xfrm rot="5400000" flipH="1">
            <a:off x="7665947" y="2179348"/>
            <a:ext cx="205013" cy="601704"/>
          </a:xfrm>
          <a:prstGeom prst="triangle">
            <a:avLst/>
          </a:prstGeom>
          <a:gradFill>
            <a:gsLst>
              <a:gs pos="38000">
                <a:srgbClr val="00B050"/>
              </a:gs>
              <a:gs pos="81000">
                <a:srgbClr val="FFC000"/>
              </a:gs>
            </a:gsLst>
            <a:lin ang="5400000" scaled="0"/>
          </a:gradFill>
          <a:ln>
            <a:solidFill>
              <a:schemeClr val="tx1"/>
            </a:solidFill>
          </a:ln>
          <a:scene3d>
            <a:camera prst="orthographicFront"/>
            <a:lightRig rig="flood" dir="t">
              <a:rot lat="0" lon="0" rev="9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riángulo isósceles"/>
          <p:cNvSpPr/>
          <p:nvPr/>
        </p:nvSpPr>
        <p:spPr>
          <a:xfrm rot="5400000" flipH="1">
            <a:off x="7998703" y="1800700"/>
            <a:ext cx="205013" cy="601704"/>
          </a:xfrm>
          <a:prstGeom prst="triangle">
            <a:avLst/>
          </a:prstGeom>
          <a:gradFill>
            <a:gsLst>
              <a:gs pos="38000">
                <a:srgbClr val="00B050"/>
              </a:gs>
              <a:gs pos="81000">
                <a:srgbClr val="FFC000"/>
              </a:gs>
            </a:gsLst>
            <a:lin ang="5400000" scaled="0"/>
          </a:gradFill>
          <a:ln>
            <a:solidFill>
              <a:schemeClr val="tx1"/>
            </a:solidFill>
          </a:ln>
          <a:scene3d>
            <a:camera prst="orthographicFront"/>
            <a:lightRig rig="flood" dir="t">
              <a:rot lat="0" lon="0" rev="9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riángulo isósceles"/>
          <p:cNvSpPr/>
          <p:nvPr/>
        </p:nvSpPr>
        <p:spPr>
          <a:xfrm rot="5400000" flipH="1">
            <a:off x="8408249" y="1456476"/>
            <a:ext cx="205013" cy="601704"/>
          </a:xfrm>
          <a:prstGeom prst="triangle">
            <a:avLst/>
          </a:prstGeom>
          <a:gradFill>
            <a:gsLst>
              <a:gs pos="38000">
                <a:srgbClr val="00B050"/>
              </a:gs>
              <a:gs pos="81000">
                <a:srgbClr val="FFC000"/>
              </a:gs>
            </a:gsLst>
            <a:lin ang="5400000" scaled="0"/>
          </a:gradFill>
          <a:ln>
            <a:solidFill>
              <a:schemeClr val="tx1"/>
            </a:solidFill>
          </a:ln>
          <a:scene3d>
            <a:camera prst="orthographicFront"/>
            <a:lightRig rig="flood" dir="t">
              <a:rot lat="0" lon="0" rev="9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riángulo isósceles"/>
          <p:cNvSpPr/>
          <p:nvPr/>
        </p:nvSpPr>
        <p:spPr>
          <a:xfrm rot="5400000" flipH="1">
            <a:off x="8779220" y="1132580"/>
            <a:ext cx="205013" cy="601704"/>
          </a:xfrm>
          <a:prstGeom prst="triangle">
            <a:avLst/>
          </a:prstGeom>
          <a:gradFill>
            <a:gsLst>
              <a:gs pos="38000">
                <a:srgbClr val="00B050"/>
              </a:gs>
              <a:gs pos="81000">
                <a:srgbClr val="FFC000"/>
              </a:gs>
            </a:gsLst>
            <a:lin ang="5400000" scaled="0"/>
          </a:gradFill>
          <a:ln>
            <a:solidFill>
              <a:schemeClr val="tx1"/>
            </a:solidFill>
          </a:ln>
          <a:scene3d>
            <a:camera prst="orthographicFront"/>
            <a:lightRig rig="flood" dir="t">
              <a:rot lat="0" lon="0" rev="9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riángulo isósceles"/>
          <p:cNvSpPr/>
          <p:nvPr/>
        </p:nvSpPr>
        <p:spPr>
          <a:xfrm rot="5400000" flipH="1">
            <a:off x="7998703" y="2557995"/>
            <a:ext cx="205013" cy="601704"/>
          </a:xfrm>
          <a:prstGeom prst="triangle">
            <a:avLst/>
          </a:prstGeom>
          <a:gradFill>
            <a:gsLst>
              <a:gs pos="38000">
                <a:srgbClr val="00B050"/>
              </a:gs>
              <a:gs pos="81000">
                <a:srgbClr val="FFC000"/>
              </a:gs>
            </a:gsLst>
            <a:lin ang="5400000" scaled="0"/>
          </a:gradFill>
          <a:ln>
            <a:solidFill>
              <a:schemeClr val="tx1"/>
            </a:solidFill>
          </a:ln>
          <a:scene3d>
            <a:camera prst="orthographicFront"/>
            <a:lightRig rig="flood" dir="t">
              <a:rot lat="0" lon="0" rev="9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riángulo isósceles"/>
          <p:cNvSpPr/>
          <p:nvPr/>
        </p:nvSpPr>
        <p:spPr>
          <a:xfrm rot="5400000" flipH="1">
            <a:off x="8408249" y="2877162"/>
            <a:ext cx="205013" cy="601704"/>
          </a:xfrm>
          <a:prstGeom prst="triangle">
            <a:avLst/>
          </a:prstGeom>
          <a:gradFill>
            <a:gsLst>
              <a:gs pos="38000">
                <a:srgbClr val="00B050"/>
              </a:gs>
              <a:gs pos="81000">
                <a:srgbClr val="FFC000"/>
              </a:gs>
            </a:gsLst>
            <a:lin ang="5400000" scaled="0"/>
          </a:gradFill>
          <a:ln>
            <a:solidFill>
              <a:schemeClr val="tx1"/>
            </a:solidFill>
          </a:ln>
          <a:scene3d>
            <a:camera prst="orthographicFront"/>
            <a:lightRig rig="flood" dir="t">
              <a:rot lat="0" lon="0" rev="9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riángulo isósceles"/>
          <p:cNvSpPr/>
          <p:nvPr/>
        </p:nvSpPr>
        <p:spPr>
          <a:xfrm rot="5400000" flipH="1">
            <a:off x="8779220" y="3201658"/>
            <a:ext cx="205013" cy="601704"/>
          </a:xfrm>
          <a:prstGeom prst="triangle">
            <a:avLst/>
          </a:prstGeom>
          <a:gradFill>
            <a:gsLst>
              <a:gs pos="38000">
                <a:srgbClr val="00B050"/>
              </a:gs>
              <a:gs pos="81000">
                <a:srgbClr val="FFC000"/>
              </a:gs>
            </a:gsLst>
            <a:lin ang="5400000" scaled="0"/>
          </a:gradFill>
          <a:ln>
            <a:solidFill>
              <a:schemeClr val="tx1"/>
            </a:solidFill>
          </a:ln>
          <a:scene3d>
            <a:camera prst="orthographicFront"/>
            <a:lightRig rig="flood" dir="t">
              <a:rot lat="0" lon="0" rev="9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riángulo isósceles"/>
          <p:cNvSpPr/>
          <p:nvPr/>
        </p:nvSpPr>
        <p:spPr>
          <a:xfrm rot="5400000" flipH="1">
            <a:off x="8315309" y="2278407"/>
            <a:ext cx="132655" cy="333476"/>
          </a:xfrm>
          <a:prstGeom prst="triangle">
            <a:avLst/>
          </a:prstGeom>
          <a:gradFill>
            <a:gsLst>
              <a:gs pos="38000">
                <a:srgbClr val="00B050"/>
              </a:gs>
              <a:gs pos="81000">
                <a:srgbClr val="FFC000"/>
              </a:gs>
            </a:gsLst>
            <a:lin ang="5400000" scaled="0"/>
          </a:gradFill>
          <a:ln>
            <a:solidFill>
              <a:schemeClr val="tx1"/>
            </a:solidFill>
          </a:ln>
          <a:scene3d>
            <a:camera prst="orthographicFront"/>
            <a:lightRig rig="flood" dir="t">
              <a:rot lat="0" lon="0" rev="9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riángulo isósceles"/>
          <p:cNvSpPr/>
          <p:nvPr/>
        </p:nvSpPr>
        <p:spPr>
          <a:xfrm rot="5400000" flipH="1">
            <a:off x="8499731" y="2033400"/>
            <a:ext cx="132655" cy="333476"/>
          </a:xfrm>
          <a:prstGeom prst="triangle">
            <a:avLst/>
          </a:prstGeom>
          <a:gradFill>
            <a:gsLst>
              <a:gs pos="38000">
                <a:srgbClr val="00B050"/>
              </a:gs>
              <a:gs pos="81000">
                <a:srgbClr val="FFC000"/>
              </a:gs>
            </a:gsLst>
            <a:lin ang="5400000" scaled="0"/>
          </a:gradFill>
          <a:ln>
            <a:solidFill>
              <a:schemeClr val="tx1"/>
            </a:solidFill>
          </a:ln>
          <a:scene3d>
            <a:camera prst="orthographicFront"/>
            <a:lightRig rig="flood" dir="t">
              <a:rot lat="0" lon="0" rev="9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riángulo isósceles"/>
          <p:cNvSpPr/>
          <p:nvPr/>
        </p:nvSpPr>
        <p:spPr>
          <a:xfrm rot="5400000" flipH="1">
            <a:off x="8726712" y="1810666"/>
            <a:ext cx="132655" cy="333476"/>
          </a:xfrm>
          <a:prstGeom prst="triangle">
            <a:avLst/>
          </a:prstGeom>
          <a:gradFill>
            <a:gsLst>
              <a:gs pos="38000">
                <a:srgbClr val="00B050"/>
              </a:gs>
              <a:gs pos="81000">
                <a:srgbClr val="FFC000"/>
              </a:gs>
            </a:gsLst>
            <a:lin ang="5400000" scaled="0"/>
          </a:gradFill>
          <a:ln>
            <a:solidFill>
              <a:schemeClr val="tx1"/>
            </a:solidFill>
          </a:ln>
          <a:scene3d>
            <a:camera prst="orthographicFront"/>
            <a:lightRig rig="flood" dir="t">
              <a:rot lat="0" lon="0" rev="9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riángulo isósceles"/>
          <p:cNvSpPr/>
          <p:nvPr/>
        </p:nvSpPr>
        <p:spPr>
          <a:xfrm rot="5400000" flipH="1">
            <a:off x="8932314" y="1601087"/>
            <a:ext cx="132655" cy="333476"/>
          </a:xfrm>
          <a:prstGeom prst="triangle">
            <a:avLst/>
          </a:prstGeom>
          <a:gradFill>
            <a:gsLst>
              <a:gs pos="38000">
                <a:srgbClr val="00B050"/>
              </a:gs>
              <a:gs pos="81000">
                <a:srgbClr val="FFC000"/>
              </a:gs>
            </a:gsLst>
            <a:lin ang="5400000" scaled="0"/>
          </a:gradFill>
          <a:ln>
            <a:solidFill>
              <a:schemeClr val="tx1"/>
            </a:solidFill>
          </a:ln>
          <a:scene3d>
            <a:camera prst="orthographicFront"/>
            <a:lightRig rig="flood" dir="t">
              <a:rot lat="0" lon="0" rev="9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riángulo isósceles"/>
          <p:cNvSpPr/>
          <p:nvPr/>
        </p:nvSpPr>
        <p:spPr>
          <a:xfrm rot="5400000" flipH="1">
            <a:off x="8499731" y="2523414"/>
            <a:ext cx="132655" cy="333476"/>
          </a:xfrm>
          <a:prstGeom prst="triangle">
            <a:avLst/>
          </a:prstGeom>
          <a:gradFill>
            <a:gsLst>
              <a:gs pos="38000">
                <a:srgbClr val="00B050"/>
              </a:gs>
              <a:gs pos="81000">
                <a:srgbClr val="FFC000"/>
              </a:gs>
            </a:gsLst>
            <a:lin ang="5400000" scaled="0"/>
          </a:gradFill>
          <a:ln>
            <a:solidFill>
              <a:schemeClr val="tx1"/>
            </a:solidFill>
          </a:ln>
          <a:scene3d>
            <a:camera prst="orthographicFront"/>
            <a:lightRig rig="flood" dir="t">
              <a:rot lat="0" lon="0" rev="9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riángulo isósceles"/>
          <p:cNvSpPr/>
          <p:nvPr/>
        </p:nvSpPr>
        <p:spPr>
          <a:xfrm rot="5400000" flipH="1">
            <a:off x="8726712" y="2729934"/>
            <a:ext cx="132655" cy="333476"/>
          </a:xfrm>
          <a:prstGeom prst="triangle">
            <a:avLst/>
          </a:prstGeom>
          <a:gradFill>
            <a:gsLst>
              <a:gs pos="38000">
                <a:srgbClr val="00B050"/>
              </a:gs>
              <a:gs pos="81000">
                <a:srgbClr val="FFC000"/>
              </a:gs>
            </a:gsLst>
            <a:lin ang="5400000" scaled="0"/>
          </a:gradFill>
          <a:ln>
            <a:solidFill>
              <a:schemeClr val="tx1"/>
            </a:solidFill>
          </a:ln>
          <a:scene3d>
            <a:camera prst="orthographicFront"/>
            <a:lightRig rig="flood" dir="t">
              <a:rot lat="0" lon="0" rev="9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riángulo isósceles"/>
          <p:cNvSpPr/>
          <p:nvPr/>
        </p:nvSpPr>
        <p:spPr>
          <a:xfrm rot="5400000" flipH="1">
            <a:off x="8932314" y="2939902"/>
            <a:ext cx="132655" cy="333476"/>
          </a:xfrm>
          <a:prstGeom prst="triangle">
            <a:avLst/>
          </a:prstGeom>
          <a:gradFill>
            <a:gsLst>
              <a:gs pos="38000">
                <a:srgbClr val="00B050"/>
              </a:gs>
              <a:gs pos="81000">
                <a:srgbClr val="FFC000"/>
              </a:gs>
            </a:gsLst>
            <a:lin ang="5400000" scaled="0"/>
          </a:gradFill>
          <a:ln>
            <a:solidFill>
              <a:schemeClr val="tx1"/>
            </a:solidFill>
          </a:ln>
          <a:scene3d>
            <a:camera prst="orthographicFront"/>
            <a:lightRig rig="flood" dir="t">
              <a:rot lat="0" lon="0" rev="9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riángulo isósceles"/>
          <p:cNvSpPr/>
          <p:nvPr/>
        </p:nvSpPr>
        <p:spPr>
          <a:xfrm rot="16200000">
            <a:off x="3722074" y="1798140"/>
            <a:ext cx="403711" cy="1584176"/>
          </a:xfrm>
          <a:prstGeom prst="triangle">
            <a:avLst/>
          </a:prstGeom>
          <a:gradFill flip="none" rotWithShape="1">
            <a:gsLst>
              <a:gs pos="38000">
                <a:srgbClr val="00B050"/>
              </a:gs>
              <a:gs pos="81000">
                <a:srgbClr val="FFC000"/>
              </a:gs>
            </a:gsLst>
            <a:lin ang="5400000" scaled="0"/>
            <a:tileRect/>
          </a:gradFill>
          <a:ln>
            <a:solidFill>
              <a:schemeClr val="tx1"/>
            </a:solidFill>
          </a:ln>
          <a:scene3d>
            <a:camera prst="orthographicFront"/>
            <a:lightRig rig="flood" dir="t">
              <a:rot lat="0" lon="0" rev="18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riángulo isósceles"/>
          <p:cNvSpPr/>
          <p:nvPr/>
        </p:nvSpPr>
        <p:spPr>
          <a:xfrm rot="16200000">
            <a:off x="2785970" y="1006052"/>
            <a:ext cx="403711" cy="1584176"/>
          </a:xfrm>
          <a:prstGeom prst="triangle">
            <a:avLst/>
          </a:prstGeom>
          <a:gradFill flip="none" rotWithShape="1">
            <a:gsLst>
              <a:gs pos="38000">
                <a:srgbClr val="00B050"/>
              </a:gs>
              <a:gs pos="81000">
                <a:srgbClr val="FFC000"/>
              </a:gs>
            </a:gsLst>
            <a:lin ang="5400000" scaled="0"/>
            <a:tileRect/>
          </a:gradFill>
          <a:ln>
            <a:solidFill>
              <a:schemeClr val="tx1"/>
            </a:solidFill>
          </a:ln>
          <a:scene3d>
            <a:camera prst="orthographicFront"/>
            <a:lightRig rig="flood" dir="t">
              <a:rot lat="0" lon="0" rev="18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riángulo isósceles"/>
          <p:cNvSpPr/>
          <p:nvPr/>
        </p:nvSpPr>
        <p:spPr>
          <a:xfrm rot="16200000">
            <a:off x="1633842" y="285972"/>
            <a:ext cx="403711" cy="1584176"/>
          </a:xfrm>
          <a:prstGeom prst="triangle">
            <a:avLst/>
          </a:prstGeom>
          <a:gradFill flip="none" rotWithShape="1">
            <a:gsLst>
              <a:gs pos="38000">
                <a:srgbClr val="00B050"/>
              </a:gs>
              <a:gs pos="81000">
                <a:srgbClr val="FFC000"/>
              </a:gs>
            </a:gsLst>
            <a:lin ang="5400000" scaled="0"/>
            <a:tileRect/>
          </a:gradFill>
          <a:ln>
            <a:solidFill>
              <a:schemeClr val="tx1"/>
            </a:solidFill>
          </a:ln>
          <a:scene3d>
            <a:camera prst="orthographicFront"/>
            <a:lightRig rig="flood" dir="t">
              <a:rot lat="0" lon="0" rev="18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Triángulo isósceles"/>
          <p:cNvSpPr/>
          <p:nvPr/>
        </p:nvSpPr>
        <p:spPr>
          <a:xfrm rot="16200000">
            <a:off x="590234" y="-391581"/>
            <a:ext cx="403711" cy="1584176"/>
          </a:xfrm>
          <a:prstGeom prst="triangle">
            <a:avLst/>
          </a:prstGeom>
          <a:gradFill flip="none" rotWithShape="1">
            <a:gsLst>
              <a:gs pos="38000">
                <a:srgbClr val="00B050"/>
              </a:gs>
              <a:gs pos="81000">
                <a:srgbClr val="FFC000"/>
              </a:gs>
            </a:gsLst>
            <a:lin ang="5400000" scaled="0"/>
            <a:tileRect/>
          </a:gradFill>
          <a:ln>
            <a:solidFill>
              <a:schemeClr val="tx1"/>
            </a:solidFill>
          </a:ln>
          <a:scene3d>
            <a:camera prst="orthographicFront"/>
            <a:lightRig rig="flood" dir="t">
              <a:rot lat="0" lon="0" rev="18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riángulo isósceles"/>
          <p:cNvSpPr/>
          <p:nvPr/>
        </p:nvSpPr>
        <p:spPr>
          <a:xfrm rot="16200000">
            <a:off x="2785970" y="2590228"/>
            <a:ext cx="403711" cy="1584176"/>
          </a:xfrm>
          <a:prstGeom prst="triangle">
            <a:avLst/>
          </a:prstGeom>
          <a:gradFill flip="none" rotWithShape="1">
            <a:gsLst>
              <a:gs pos="38000">
                <a:srgbClr val="00B050"/>
              </a:gs>
              <a:gs pos="81000">
                <a:srgbClr val="FFC000"/>
              </a:gs>
            </a:gsLst>
            <a:lin ang="5400000" scaled="0"/>
            <a:tileRect/>
          </a:gradFill>
          <a:ln>
            <a:solidFill>
              <a:schemeClr val="tx1"/>
            </a:solidFill>
          </a:ln>
          <a:scene3d>
            <a:camera prst="orthographicFront"/>
            <a:lightRig rig="flood" dir="t">
              <a:rot lat="0" lon="0" rev="18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Triángulo isósceles"/>
          <p:cNvSpPr/>
          <p:nvPr/>
        </p:nvSpPr>
        <p:spPr>
          <a:xfrm rot="16200000">
            <a:off x="1633842" y="3257890"/>
            <a:ext cx="403711" cy="1584176"/>
          </a:xfrm>
          <a:prstGeom prst="triangle">
            <a:avLst/>
          </a:prstGeom>
          <a:gradFill flip="none" rotWithShape="1">
            <a:gsLst>
              <a:gs pos="38000">
                <a:srgbClr val="00B050"/>
              </a:gs>
              <a:gs pos="81000">
                <a:srgbClr val="FFC000"/>
              </a:gs>
            </a:gsLst>
            <a:lin ang="5400000" scaled="0"/>
            <a:tileRect/>
          </a:gradFill>
          <a:ln>
            <a:solidFill>
              <a:schemeClr val="tx1"/>
            </a:solidFill>
          </a:ln>
          <a:scene3d>
            <a:camera prst="orthographicFront"/>
            <a:lightRig rig="flood" dir="t">
              <a:rot lat="0" lon="0" rev="18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riángulo isósceles"/>
          <p:cNvSpPr/>
          <p:nvPr/>
        </p:nvSpPr>
        <p:spPr>
          <a:xfrm rot="16200000">
            <a:off x="590234" y="3936698"/>
            <a:ext cx="403711" cy="1584176"/>
          </a:xfrm>
          <a:prstGeom prst="triangle">
            <a:avLst/>
          </a:prstGeom>
          <a:gradFill flip="none" rotWithShape="1">
            <a:gsLst>
              <a:gs pos="38000">
                <a:srgbClr val="00B050"/>
              </a:gs>
              <a:gs pos="81000">
                <a:srgbClr val="FFC000"/>
              </a:gs>
            </a:gsLst>
            <a:lin ang="5400000" scaled="0"/>
            <a:tileRect/>
          </a:gradFill>
          <a:ln>
            <a:solidFill>
              <a:schemeClr val="tx1"/>
            </a:solidFill>
          </a:ln>
          <a:scene3d>
            <a:camera prst="orthographicFront"/>
            <a:lightRig rig="flood" dir="t">
              <a:rot lat="0" lon="0" rev="18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riángulo isósceles"/>
          <p:cNvSpPr/>
          <p:nvPr/>
        </p:nvSpPr>
        <p:spPr>
          <a:xfrm rot="16200000">
            <a:off x="2406322" y="1994354"/>
            <a:ext cx="272455" cy="1026481"/>
          </a:xfrm>
          <a:prstGeom prst="triangle">
            <a:avLst/>
          </a:prstGeom>
          <a:gradFill flip="none" rotWithShape="1">
            <a:gsLst>
              <a:gs pos="38000">
                <a:srgbClr val="00B050"/>
              </a:gs>
              <a:gs pos="81000">
                <a:srgbClr val="FFC000"/>
              </a:gs>
            </a:gsLst>
            <a:lin ang="5400000" scaled="0"/>
            <a:tileRect/>
          </a:gradFill>
          <a:ln>
            <a:solidFill>
              <a:schemeClr val="tx1"/>
            </a:solidFill>
          </a:ln>
          <a:scene3d>
            <a:camera prst="orthographicFront"/>
            <a:lightRig rig="flood" dir="t">
              <a:rot lat="0" lon="0" rev="18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riángulo isósceles"/>
          <p:cNvSpPr/>
          <p:nvPr/>
        </p:nvSpPr>
        <p:spPr>
          <a:xfrm rot="16200000">
            <a:off x="1799764" y="1459793"/>
            <a:ext cx="272455" cy="1026481"/>
          </a:xfrm>
          <a:prstGeom prst="triangle">
            <a:avLst/>
          </a:prstGeom>
          <a:gradFill flip="none" rotWithShape="1">
            <a:gsLst>
              <a:gs pos="38000">
                <a:srgbClr val="00B050"/>
              </a:gs>
              <a:gs pos="81000">
                <a:srgbClr val="FFC000"/>
              </a:gs>
            </a:gsLst>
            <a:lin ang="5400000" scaled="0"/>
            <a:tileRect/>
          </a:gradFill>
          <a:ln>
            <a:solidFill>
              <a:schemeClr val="tx1"/>
            </a:solidFill>
          </a:ln>
          <a:scene3d>
            <a:camera prst="orthographicFront"/>
            <a:lightRig rig="flood" dir="t">
              <a:rot lat="0" lon="0" rev="18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Triángulo isósceles"/>
          <p:cNvSpPr/>
          <p:nvPr/>
        </p:nvSpPr>
        <p:spPr>
          <a:xfrm rot="16200000">
            <a:off x="1053231" y="973828"/>
            <a:ext cx="272455" cy="1026481"/>
          </a:xfrm>
          <a:prstGeom prst="triangle">
            <a:avLst/>
          </a:prstGeom>
          <a:gradFill flip="none" rotWithShape="1">
            <a:gsLst>
              <a:gs pos="38000">
                <a:srgbClr val="00B050"/>
              </a:gs>
              <a:gs pos="81000">
                <a:srgbClr val="FFC000"/>
              </a:gs>
            </a:gsLst>
            <a:lin ang="5400000" scaled="0"/>
            <a:tileRect/>
          </a:gradFill>
          <a:ln>
            <a:solidFill>
              <a:schemeClr val="tx1"/>
            </a:solidFill>
          </a:ln>
          <a:scene3d>
            <a:camera prst="orthographicFront"/>
            <a:lightRig rig="flood" dir="t">
              <a:rot lat="0" lon="0" rev="18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riángulo isósceles"/>
          <p:cNvSpPr/>
          <p:nvPr/>
        </p:nvSpPr>
        <p:spPr>
          <a:xfrm rot="16200000">
            <a:off x="377015" y="516564"/>
            <a:ext cx="272455" cy="1026481"/>
          </a:xfrm>
          <a:prstGeom prst="triangle">
            <a:avLst/>
          </a:prstGeom>
          <a:gradFill flip="none" rotWithShape="1">
            <a:gsLst>
              <a:gs pos="38000">
                <a:srgbClr val="00B050"/>
              </a:gs>
              <a:gs pos="81000">
                <a:srgbClr val="FFC000"/>
              </a:gs>
            </a:gsLst>
            <a:lin ang="5400000" scaled="0"/>
            <a:tileRect/>
          </a:gradFill>
          <a:ln>
            <a:solidFill>
              <a:schemeClr val="tx1"/>
            </a:solidFill>
          </a:ln>
          <a:scene3d>
            <a:camera prst="orthographicFront"/>
            <a:lightRig rig="flood" dir="t">
              <a:rot lat="0" lon="0" rev="18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riángulo isósceles"/>
          <p:cNvSpPr/>
          <p:nvPr/>
        </p:nvSpPr>
        <p:spPr>
          <a:xfrm rot="16200000">
            <a:off x="1799764" y="2528915"/>
            <a:ext cx="272455" cy="1026481"/>
          </a:xfrm>
          <a:prstGeom prst="triangle">
            <a:avLst/>
          </a:prstGeom>
          <a:gradFill flip="none" rotWithShape="1">
            <a:gsLst>
              <a:gs pos="38000">
                <a:srgbClr val="00B050"/>
              </a:gs>
              <a:gs pos="81000">
                <a:srgbClr val="FFC000"/>
              </a:gs>
            </a:gsLst>
            <a:lin ang="5400000" scaled="0"/>
            <a:tileRect/>
          </a:gradFill>
          <a:ln>
            <a:solidFill>
              <a:schemeClr val="tx1"/>
            </a:solidFill>
          </a:ln>
          <a:scene3d>
            <a:camera prst="orthographicFront"/>
            <a:lightRig rig="flood" dir="t">
              <a:rot lat="0" lon="0" rev="18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riángulo isósceles"/>
          <p:cNvSpPr/>
          <p:nvPr/>
        </p:nvSpPr>
        <p:spPr>
          <a:xfrm rot="16200000">
            <a:off x="1053231" y="2979503"/>
            <a:ext cx="272455" cy="1026481"/>
          </a:xfrm>
          <a:prstGeom prst="triangle">
            <a:avLst/>
          </a:prstGeom>
          <a:gradFill flip="none" rotWithShape="1">
            <a:gsLst>
              <a:gs pos="38000">
                <a:srgbClr val="00B050"/>
              </a:gs>
              <a:gs pos="81000">
                <a:srgbClr val="FFC000"/>
              </a:gs>
            </a:gsLst>
            <a:lin ang="5400000" scaled="0"/>
            <a:tileRect/>
          </a:gradFill>
          <a:ln>
            <a:solidFill>
              <a:schemeClr val="tx1"/>
            </a:solidFill>
          </a:ln>
          <a:scene3d>
            <a:camera prst="orthographicFront"/>
            <a:lightRig rig="flood" dir="t">
              <a:rot lat="0" lon="0" rev="18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riángulo isósceles"/>
          <p:cNvSpPr/>
          <p:nvPr/>
        </p:nvSpPr>
        <p:spPr>
          <a:xfrm rot="16200000">
            <a:off x="377015" y="3437614"/>
            <a:ext cx="272455" cy="1026481"/>
          </a:xfrm>
          <a:prstGeom prst="triangle">
            <a:avLst/>
          </a:prstGeom>
          <a:gradFill flip="none" rotWithShape="1">
            <a:gsLst>
              <a:gs pos="38000">
                <a:srgbClr val="00B050"/>
              </a:gs>
              <a:gs pos="81000">
                <a:srgbClr val="FFC000"/>
              </a:gs>
            </a:gsLst>
            <a:lin ang="5400000" scaled="0"/>
            <a:tileRect/>
          </a:gradFill>
          <a:ln>
            <a:solidFill>
              <a:schemeClr val="tx1"/>
            </a:solidFill>
          </a:ln>
          <a:scene3d>
            <a:camera prst="orthographicFront"/>
            <a:lightRig rig="flood" dir="t">
              <a:rot lat="0" lon="0" rev="18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riángulo isósceles"/>
          <p:cNvSpPr/>
          <p:nvPr/>
        </p:nvSpPr>
        <p:spPr>
          <a:xfrm rot="16200000">
            <a:off x="1298343" y="2182660"/>
            <a:ext cx="192989" cy="563126"/>
          </a:xfrm>
          <a:prstGeom prst="triangle">
            <a:avLst/>
          </a:prstGeom>
          <a:gradFill flip="none" rotWithShape="1">
            <a:gsLst>
              <a:gs pos="38000">
                <a:srgbClr val="00B050"/>
              </a:gs>
              <a:gs pos="81000">
                <a:srgbClr val="FFC000"/>
              </a:gs>
            </a:gsLst>
            <a:lin ang="5400000" scaled="0"/>
            <a:tileRect/>
          </a:gradFill>
          <a:ln>
            <a:solidFill>
              <a:schemeClr val="tx1"/>
            </a:solidFill>
          </a:ln>
          <a:scene3d>
            <a:camera prst="orthographicFront"/>
            <a:lightRig rig="flood" dir="t">
              <a:rot lat="0" lon="0" rev="18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riángulo isósceles"/>
          <p:cNvSpPr/>
          <p:nvPr/>
        </p:nvSpPr>
        <p:spPr>
          <a:xfrm rot="16200000">
            <a:off x="965587" y="1804012"/>
            <a:ext cx="192989" cy="563126"/>
          </a:xfrm>
          <a:prstGeom prst="triangle">
            <a:avLst/>
          </a:prstGeom>
          <a:gradFill flip="none" rotWithShape="1">
            <a:gsLst>
              <a:gs pos="38000">
                <a:srgbClr val="00B050"/>
              </a:gs>
              <a:gs pos="81000">
                <a:srgbClr val="FFC000"/>
              </a:gs>
            </a:gsLst>
            <a:lin ang="5400000" scaled="0"/>
            <a:tileRect/>
          </a:gradFill>
          <a:ln>
            <a:solidFill>
              <a:schemeClr val="tx1"/>
            </a:solidFill>
          </a:ln>
          <a:scene3d>
            <a:camera prst="orthographicFront"/>
            <a:lightRig rig="flood" dir="t">
              <a:rot lat="0" lon="0" rev="18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riángulo isósceles"/>
          <p:cNvSpPr/>
          <p:nvPr/>
        </p:nvSpPr>
        <p:spPr>
          <a:xfrm rot="16200000">
            <a:off x="556041" y="1459788"/>
            <a:ext cx="192989" cy="563126"/>
          </a:xfrm>
          <a:prstGeom prst="triangle">
            <a:avLst/>
          </a:prstGeom>
          <a:gradFill flip="none" rotWithShape="1">
            <a:gsLst>
              <a:gs pos="38000">
                <a:srgbClr val="00B050"/>
              </a:gs>
              <a:gs pos="81000">
                <a:srgbClr val="FFC000"/>
              </a:gs>
            </a:gsLst>
            <a:lin ang="5400000" scaled="0"/>
            <a:tileRect/>
          </a:gradFill>
          <a:ln>
            <a:solidFill>
              <a:schemeClr val="tx1"/>
            </a:solidFill>
          </a:ln>
          <a:scene3d>
            <a:camera prst="orthographicFront"/>
            <a:lightRig rig="flood" dir="t">
              <a:rot lat="0" lon="0" rev="18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Triángulo isósceles"/>
          <p:cNvSpPr/>
          <p:nvPr/>
        </p:nvSpPr>
        <p:spPr>
          <a:xfrm rot="16200000">
            <a:off x="185070" y="1135892"/>
            <a:ext cx="192989" cy="563126"/>
          </a:xfrm>
          <a:prstGeom prst="triangle">
            <a:avLst/>
          </a:prstGeom>
          <a:gradFill flip="none" rotWithShape="1">
            <a:gsLst>
              <a:gs pos="38000">
                <a:srgbClr val="00B050"/>
              </a:gs>
              <a:gs pos="81000">
                <a:srgbClr val="FFC000"/>
              </a:gs>
            </a:gsLst>
            <a:lin ang="5400000" scaled="0"/>
            <a:tileRect/>
          </a:gradFill>
          <a:ln>
            <a:solidFill>
              <a:schemeClr val="tx1"/>
            </a:solidFill>
          </a:ln>
          <a:scene3d>
            <a:camera prst="orthographicFront"/>
            <a:lightRig rig="flood" dir="t">
              <a:rot lat="0" lon="0" rev="18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Triángulo isósceles"/>
          <p:cNvSpPr/>
          <p:nvPr/>
        </p:nvSpPr>
        <p:spPr>
          <a:xfrm rot="16200000">
            <a:off x="965587" y="2561307"/>
            <a:ext cx="192989" cy="563126"/>
          </a:xfrm>
          <a:prstGeom prst="triangle">
            <a:avLst/>
          </a:prstGeom>
          <a:gradFill flip="none" rotWithShape="1">
            <a:gsLst>
              <a:gs pos="38000">
                <a:srgbClr val="00B050"/>
              </a:gs>
              <a:gs pos="81000">
                <a:srgbClr val="FFC000"/>
              </a:gs>
            </a:gsLst>
            <a:lin ang="5400000" scaled="0"/>
            <a:tileRect/>
          </a:gradFill>
          <a:ln>
            <a:solidFill>
              <a:schemeClr val="tx1"/>
            </a:solidFill>
          </a:ln>
          <a:scene3d>
            <a:camera prst="orthographicFront"/>
            <a:lightRig rig="flood" dir="t">
              <a:rot lat="0" lon="0" rev="18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Triángulo isósceles"/>
          <p:cNvSpPr/>
          <p:nvPr/>
        </p:nvSpPr>
        <p:spPr>
          <a:xfrm rot="16200000">
            <a:off x="556041" y="2880474"/>
            <a:ext cx="192989" cy="563126"/>
          </a:xfrm>
          <a:prstGeom prst="triangle">
            <a:avLst/>
          </a:prstGeom>
          <a:gradFill flip="none" rotWithShape="1">
            <a:gsLst>
              <a:gs pos="38000">
                <a:srgbClr val="00B050"/>
              </a:gs>
              <a:gs pos="81000">
                <a:srgbClr val="FFC000"/>
              </a:gs>
            </a:gsLst>
            <a:lin ang="5400000" scaled="0"/>
            <a:tileRect/>
          </a:gradFill>
          <a:ln>
            <a:solidFill>
              <a:schemeClr val="tx1"/>
            </a:solidFill>
          </a:ln>
          <a:scene3d>
            <a:camera prst="orthographicFront"/>
            <a:lightRig rig="flood" dir="t">
              <a:rot lat="0" lon="0" rev="18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Triángulo isósceles"/>
          <p:cNvSpPr/>
          <p:nvPr/>
        </p:nvSpPr>
        <p:spPr>
          <a:xfrm rot="16200000">
            <a:off x="185070" y="3204970"/>
            <a:ext cx="192989" cy="563126"/>
          </a:xfrm>
          <a:prstGeom prst="triangle">
            <a:avLst/>
          </a:prstGeom>
          <a:gradFill flip="none" rotWithShape="1">
            <a:gsLst>
              <a:gs pos="38000">
                <a:srgbClr val="00B050"/>
              </a:gs>
              <a:gs pos="81000">
                <a:srgbClr val="FFC000"/>
              </a:gs>
            </a:gsLst>
            <a:lin ang="5400000" scaled="0"/>
            <a:tileRect/>
          </a:gradFill>
          <a:ln>
            <a:solidFill>
              <a:schemeClr val="tx1"/>
            </a:solidFill>
          </a:ln>
          <a:scene3d>
            <a:camera prst="orthographicFront"/>
            <a:lightRig rig="flood" dir="t">
              <a:rot lat="0" lon="0" rev="18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Triángulo isósceles"/>
          <p:cNvSpPr/>
          <p:nvPr/>
        </p:nvSpPr>
        <p:spPr>
          <a:xfrm rot="16200000">
            <a:off x="710617" y="2270998"/>
            <a:ext cx="124875" cy="312097"/>
          </a:xfrm>
          <a:prstGeom prst="triangle">
            <a:avLst/>
          </a:prstGeom>
          <a:gradFill flip="none" rotWithShape="1">
            <a:gsLst>
              <a:gs pos="38000">
                <a:srgbClr val="00B050"/>
              </a:gs>
              <a:gs pos="81000">
                <a:srgbClr val="FFC000"/>
              </a:gs>
            </a:gsLst>
            <a:lin ang="5400000" scaled="0"/>
            <a:tileRect/>
          </a:gradFill>
          <a:ln>
            <a:solidFill>
              <a:schemeClr val="tx1"/>
            </a:solidFill>
          </a:ln>
          <a:scene3d>
            <a:camera prst="orthographicFront"/>
            <a:lightRig rig="flood" dir="t">
              <a:rot lat="0" lon="0" rev="18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riángulo isósceles"/>
          <p:cNvSpPr/>
          <p:nvPr/>
        </p:nvSpPr>
        <p:spPr>
          <a:xfrm rot="16200000">
            <a:off x="526195" y="2025991"/>
            <a:ext cx="124875" cy="312097"/>
          </a:xfrm>
          <a:prstGeom prst="triangle">
            <a:avLst/>
          </a:prstGeom>
          <a:gradFill flip="none" rotWithShape="1">
            <a:gsLst>
              <a:gs pos="38000">
                <a:srgbClr val="00B050"/>
              </a:gs>
              <a:gs pos="81000">
                <a:srgbClr val="FFC000"/>
              </a:gs>
            </a:gsLst>
            <a:lin ang="5400000" scaled="0"/>
            <a:tileRect/>
          </a:gradFill>
          <a:ln>
            <a:solidFill>
              <a:schemeClr val="tx1"/>
            </a:solidFill>
          </a:ln>
          <a:scene3d>
            <a:camera prst="orthographicFront"/>
            <a:lightRig rig="flood" dir="t">
              <a:rot lat="0" lon="0" rev="18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riángulo isósceles"/>
          <p:cNvSpPr/>
          <p:nvPr/>
        </p:nvSpPr>
        <p:spPr>
          <a:xfrm rot="16200000">
            <a:off x="299214" y="1803257"/>
            <a:ext cx="124875" cy="312097"/>
          </a:xfrm>
          <a:prstGeom prst="triangle">
            <a:avLst/>
          </a:prstGeom>
          <a:gradFill flip="none" rotWithShape="1">
            <a:gsLst>
              <a:gs pos="38000">
                <a:srgbClr val="00B050"/>
              </a:gs>
              <a:gs pos="81000">
                <a:srgbClr val="FFC000"/>
              </a:gs>
            </a:gsLst>
            <a:lin ang="5400000" scaled="0"/>
            <a:tileRect/>
          </a:gradFill>
          <a:ln>
            <a:solidFill>
              <a:schemeClr val="tx1"/>
            </a:solidFill>
          </a:ln>
          <a:scene3d>
            <a:camera prst="orthographicFront"/>
            <a:lightRig rig="flood" dir="t">
              <a:rot lat="0" lon="0" rev="18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riángulo isósceles"/>
          <p:cNvSpPr/>
          <p:nvPr/>
        </p:nvSpPr>
        <p:spPr>
          <a:xfrm rot="16200000">
            <a:off x="93612" y="1593678"/>
            <a:ext cx="124875" cy="312097"/>
          </a:xfrm>
          <a:prstGeom prst="triangle">
            <a:avLst/>
          </a:prstGeom>
          <a:gradFill flip="none" rotWithShape="1">
            <a:gsLst>
              <a:gs pos="38000">
                <a:srgbClr val="00B050"/>
              </a:gs>
              <a:gs pos="81000">
                <a:srgbClr val="FFC000"/>
              </a:gs>
            </a:gsLst>
            <a:lin ang="5400000" scaled="0"/>
            <a:tileRect/>
          </a:gradFill>
          <a:ln>
            <a:solidFill>
              <a:schemeClr val="tx1"/>
            </a:solidFill>
          </a:ln>
          <a:scene3d>
            <a:camera prst="orthographicFront"/>
            <a:lightRig rig="flood" dir="t">
              <a:rot lat="0" lon="0" rev="18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Triángulo isósceles"/>
          <p:cNvSpPr/>
          <p:nvPr/>
        </p:nvSpPr>
        <p:spPr>
          <a:xfrm rot="16200000">
            <a:off x="526195" y="2516005"/>
            <a:ext cx="124875" cy="312097"/>
          </a:xfrm>
          <a:prstGeom prst="triangle">
            <a:avLst/>
          </a:prstGeom>
          <a:gradFill flip="none" rotWithShape="1">
            <a:gsLst>
              <a:gs pos="38000">
                <a:srgbClr val="00B050"/>
              </a:gs>
              <a:gs pos="81000">
                <a:srgbClr val="FFC000"/>
              </a:gs>
            </a:gsLst>
            <a:lin ang="5400000" scaled="0"/>
            <a:tileRect/>
          </a:gradFill>
          <a:ln>
            <a:solidFill>
              <a:schemeClr val="tx1"/>
            </a:solidFill>
          </a:ln>
          <a:scene3d>
            <a:camera prst="orthographicFront"/>
            <a:lightRig rig="flood" dir="t">
              <a:rot lat="0" lon="0" rev="18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riángulo isósceles"/>
          <p:cNvSpPr/>
          <p:nvPr/>
        </p:nvSpPr>
        <p:spPr>
          <a:xfrm rot="16200000">
            <a:off x="299214" y="2722525"/>
            <a:ext cx="124875" cy="312097"/>
          </a:xfrm>
          <a:prstGeom prst="triangle">
            <a:avLst/>
          </a:prstGeom>
          <a:gradFill flip="none" rotWithShape="1">
            <a:gsLst>
              <a:gs pos="38000">
                <a:srgbClr val="00B050"/>
              </a:gs>
              <a:gs pos="81000">
                <a:srgbClr val="FFC000"/>
              </a:gs>
            </a:gsLst>
            <a:lin ang="5400000" scaled="0"/>
            <a:tileRect/>
          </a:gradFill>
          <a:ln>
            <a:solidFill>
              <a:schemeClr val="tx1"/>
            </a:solidFill>
          </a:ln>
          <a:scene3d>
            <a:camera prst="orthographicFront"/>
            <a:lightRig rig="flood" dir="t">
              <a:rot lat="0" lon="0" rev="18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riángulo isósceles"/>
          <p:cNvSpPr/>
          <p:nvPr/>
        </p:nvSpPr>
        <p:spPr>
          <a:xfrm rot="16200000">
            <a:off x="93612" y="2932493"/>
            <a:ext cx="124875" cy="312097"/>
          </a:xfrm>
          <a:prstGeom prst="triangle">
            <a:avLst/>
          </a:prstGeom>
          <a:gradFill flip="none" rotWithShape="1">
            <a:gsLst>
              <a:gs pos="38000">
                <a:srgbClr val="00B050"/>
              </a:gs>
              <a:gs pos="81000">
                <a:srgbClr val="FFC000"/>
              </a:gs>
            </a:gsLst>
            <a:lin ang="5400000" scaled="0"/>
            <a:tileRect/>
          </a:gradFill>
          <a:ln>
            <a:solidFill>
              <a:schemeClr val="tx1"/>
            </a:solidFill>
          </a:ln>
          <a:scene3d>
            <a:camera prst="orthographicFront"/>
            <a:lightRig rig="flood" dir="t">
              <a:rot lat="0" lon="0" rev="18600000"/>
            </a:lightRig>
          </a:scene3d>
          <a:sp3d prstMaterial="powder">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flipH="1">
            <a:off x="-180528" y="-8158"/>
            <a:ext cx="9577064" cy="5143500"/>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1722508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3500" fill="hold"/>
                                        <p:tgtEl>
                                          <p:spTgt spid="8"/>
                                        </p:tgtEl>
                                        <p:attrNameLst>
                                          <p:attrName>ppt_x</p:attrName>
                                        </p:attrNameLst>
                                      </p:cBhvr>
                                      <p:tavLst>
                                        <p:tav tm="0">
                                          <p:val>
                                            <p:strVal val="0-#ppt_w/2"/>
                                          </p:val>
                                        </p:tav>
                                        <p:tav tm="100000">
                                          <p:val>
                                            <p:strVal val="#ppt_x"/>
                                          </p:val>
                                        </p:tav>
                                      </p:tavLst>
                                    </p:anim>
                                    <p:anim calcmode="lin" valueType="num">
                                      <p:cBhvr additive="base">
                                        <p:cTn id="8" dur="3500" fill="hold"/>
                                        <p:tgtEl>
                                          <p:spTgt spid="8"/>
                                        </p:tgtEl>
                                        <p:attrNameLst>
                                          <p:attrName>ppt_y</p:attrName>
                                        </p:attrNameLst>
                                      </p:cBhvr>
                                      <p:tavLst>
                                        <p:tav tm="0">
                                          <p:val>
                                            <p:strVal val="0-#ppt_h/2"/>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8"/>
                                        </p:tgtEl>
                                        <p:attrNameLst>
                                          <p:attrName>style.visibility</p:attrName>
                                        </p:attrNameLst>
                                      </p:cBhvr>
                                      <p:to>
                                        <p:strVal val="visible"/>
                                      </p:to>
                                    </p:set>
                                    <p:anim calcmode="lin" valueType="num">
                                      <p:cBhvr>
                                        <p:cTn id="11" dur="3500" fill="hold"/>
                                        <p:tgtEl>
                                          <p:spTgt spid="8"/>
                                        </p:tgtEl>
                                        <p:attrNameLst>
                                          <p:attrName>ppt_w</p:attrName>
                                        </p:attrNameLst>
                                      </p:cBhvr>
                                      <p:tavLst>
                                        <p:tav tm="0" fmla="#ppt_w*sin(2.5*pi*$)">
                                          <p:val>
                                            <p:fltVal val="0"/>
                                          </p:val>
                                        </p:tav>
                                        <p:tav tm="100000">
                                          <p:val>
                                            <p:fltVal val="1"/>
                                          </p:val>
                                        </p:tav>
                                      </p:tavLst>
                                    </p:anim>
                                    <p:anim calcmode="lin" valueType="num">
                                      <p:cBhvr>
                                        <p:cTn id="12" dur="3500" fill="hold"/>
                                        <p:tgtEl>
                                          <p:spTgt spid="8"/>
                                        </p:tgtEl>
                                        <p:attrNameLst>
                                          <p:attrName>ppt_h</p:attrName>
                                        </p:attrNameLst>
                                      </p:cBhvr>
                                      <p:tavLst>
                                        <p:tav tm="0">
                                          <p:val>
                                            <p:strVal val="#ppt_h"/>
                                          </p:val>
                                        </p:tav>
                                        <p:tav tm="100000">
                                          <p:val>
                                            <p:strVal val="#ppt_h"/>
                                          </p:val>
                                        </p:tav>
                                      </p:tavLst>
                                    </p:anim>
                                  </p:childTnLst>
                                </p:cTn>
                              </p:par>
                              <p:par>
                                <p:cTn id="13" presetID="2" presetClass="exit" presetSubtype="8" fill="hold" grpId="2" nodeType="withEffect">
                                  <p:stCondLst>
                                    <p:cond delay="0"/>
                                  </p:stCondLst>
                                  <p:childTnLst>
                                    <p:anim calcmode="lin" valueType="num">
                                      <p:cBhvr additive="base">
                                        <p:cTn id="14" dur="3500"/>
                                        <p:tgtEl>
                                          <p:spTgt spid="8"/>
                                        </p:tgtEl>
                                        <p:attrNameLst>
                                          <p:attrName>ppt_x</p:attrName>
                                        </p:attrNameLst>
                                      </p:cBhvr>
                                      <p:tavLst>
                                        <p:tav tm="0">
                                          <p:val>
                                            <p:strVal val="ppt_x"/>
                                          </p:val>
                                        </p:tav>
                                        <p:tav tm="100000">
                                          <p:val>
                                            <p:strVal val="0-ppt_w/2"/>
                                          </p:val>
                                        </p:tav>
                                      </p:tavLst>
                                    </p:anim>
                                    <p:anim calcmode="lin" valueType="num">
                                      <p:cBhvr additive="base">
                                        <p:cTn id="15" dur="3500"/>
                                        <p:tgtEl>
                                          <p:spTgt spid="8"/>
                                        </p:tgtEl>
                                        <p:attrNameLst>
                                          <p:attrName>ppt_y</p:attrName>
                                        </p:attrNameLst>
                                      </p:cBhvr>
                                      <p:tavLst>
                                        <p:tav tm="0">
                                          <p:val>
                                            <p:strVal val="ppt_y"/>
                                          </p:val>
                                        </p:tav>
                                        <p:tav tm="100000">
                                          <p:val>
                                            <p:strVal val="ppt_y"/>
                                          </p:val>
                                        </p:tav>
                                      </p:tavLst>
                                    </p:anim>
                                    <p:set>
                                      <p:cBhvr>
                                        <p:cTn id="16" dur="1" fill="hold">
                                          <p:stCondLst>
                                            <p:cond delay="3499"/>
                                          </p:stCondLst>
                                        </p:cTn>
                                        <p:tgtEl>
                                          <p:spTgt spid="8"/>
                                        </p:tgtEl>
                                        <p:attrNameLst>
                                          <p:attrName>style.visibility</p:attrName>
                                        </p:attrNameLst>
                                      </p:cBhvr>
                                      <p:to>
                                        <p:strVal val="hidden"/>
                                      </p:to>
                                    </p:set>
                                  </p:childTnLst>
                                </p:cTn>
                              </p:par>
                              <p:par>
                                <p:cTn id="17" presetID="8" presetClass="entr" presetSubtype="16" fill="hold" grpId="3" nodeType="with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diamond(in)">
                                      <p:cBhvr>
                                        <p:cTn id="19" dur="3500"/>
                                        <p:tgtEl>
                                          <p:spTgt spid="8"/>
                                        </p:tgtEl>
                                      </p:cBhvr>
                                    </p:animEffect>
                                  </p:childTnLst>
                                </p:cTn>
                              </p:par>
                              <p:par>
                                <p:cTn id="20" presetID="2" presetClass="entr" presetSubtype="9"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3500" fill="hold"/>
                                        <p:tgtEl>
                                          <p:spTgt spid="9"/>
                                        </p:tgtEl>
                                        <p:attrNameLst>
                                          <p:attrName>ppt_x</p:attrName>
                                        </p:attrNameLst>
                                      </p:cBhvr>
                                      <p:tavLst>
                                        <p:tav tm="0">
                                          <p:val>
                                            <p:strVal val="0-#ppt_w/2"/>
                                          </p:val>
                                        </p:tav>
                                        <p:tav tm="100000">
                                          <p:val>
                                            <p:strVal val="#ppt_x"/>
                                          </p:val>
                                        </p:tav>
                                      </p:tavLst>
                                    </p:anim>
                                    <p:anim calcmode="lin" valueType="num">
                                      <p:cBhvr additive="base">
                                        <p:cTn id="23" dur="3500" fill="hold"/>
                                        <p:tgtEl>
                                          <p:spTgt spid="9"/>
                                        </p:tgtEl>
                                        <p:attrNameLst>
                                          <p:attrName>ppt_y</p:attrName>
                                        </p:attrNameLst>
                                      </p:cBhvr>
                                      <p:tavLst>
                                        <p:tav tm="0">
                                          <p:val>
                                            <p:strVal val="0-#ppt_h/2"/>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p:cTn id="26" dur="3500" fill="hold"/>
                                        <p:tgtEl>
                                          <p:spTgt spid="9"/>
                                        </p:tgtEl>
                                        <p:attrNameLst>
                                          <p:attrName>ppt_w</p:attrName>
                                        </p:attrNameLst>
                                      </p:cBhvr>
                                      <p:tavLst>
                                        <p:tav tm="0" fmla="#ppt_w*sin(2.5*pi*$)">
                                          <p:val>
                                            <p:fltVal val="0"/>
                                          </p:val>
                                        </p:tav>
                                        <p:tav tm="100000">
                                          <p:val>
                                            <p:fltVal val="1"/>
                                          </p:val>
                                        </p:tav>
                                      </p:tavLst>
                                    </p:anim>
                                    <p:anim calcmode="lin" valueType="num">
                                      <p:cBhvr>
                                        <p:cTn id="27" dur="3500" fill="hold"/>
                                        <p:tgtEl>
                                          <p:spTgt spid="9"/>
                                        </p:tgtEl>
                                        <p:attrNameLst>
                                          <p:attrName>ppt_h</p:attrName>
                                        </p:attrNameLst>
                                      </p:cBhvr>
                                      <p:tavLst>
                                        <p:tav tm="0">
                                          <p:val>
                                            <p:strVal val="#ppt_h"/>
                                          </p:val>
                                        </p:tav>
                                        <p:tav tm="100000">
                                          <p:val>
                                            <p:strVal val="#ppt_h"/>
                                          </p:val>
                                        </p:tav>
                                      </p:tavLst>
                                    </p:anim>
                                  </p:childTnLst>
                                </p:cTn>
                              </p:par>
                              <p:par>
                                <p:cTn id="28" presetID="2" presetClass="exit" presetSubtype="8" fill="hold" grpId="2" nodeType="withEffect">
                                  <p:stCondLst>
                                    <p:cond delay="0"/>
                                  </p:stCondLst>
                                  <p:childTnLst>
                                    <p:anim calcmode="lin" valueType="num">
                                      <p:cBhvr additive="base">
                                        <p:cTn id="29" dur="3500"/>
                                        <p:tgtEl>
                                          <p:spTgt spid="9"/>
                                        </p:tgtEl>
                                        <p:attrNameLst>
                                          <p:attrName>ppt_x</p:attrName>
                                        </p:attrNameLst>
                                      </p:cBhvr>
                                      <p:tavLst>
                                        <p:tav tm="0">
                                          <p:val>
                                            <p:strVal val="ppt_x"/>
                                          </p:val>
                                        </p:tav>
                                        <p:tav tm="100000">
                                          <p:val>
                                            <p:strVal val="0-ppt_w/2"/>
                                          </p:val>
                                        </p:tav>
                                      </p:tavLst>
                                    </p:anim>
                                    <p:anim calcmode="lin" valueType="num">
                                      <p:cBhvr additive="base">
                                        <p:cTn id="30" dur="3500"/>
                                        <p:tgtEl>
                                          <p:spTgt spid="9"/>
                                        </p:tgtEl>
                                        <p:attrNameLst>
                                          <p:attrName>ppt_y</p:attrName>
                                        </p:attrNameLst>
                                      </p:cBhvr>
                                      <p:tavLst>
                                        <p:tav tm="0">
                                          <p:val>
                                            <p:strVal val="ppt_y"/>
                                          </p:val>
                                        </p:tav>
                                        <p:tav tm="100000">
                                          <p:val>
                                            <p:strVal val="ppt_y"/>
                                          </p:val>
                                        </p:tav>
                                      </p:tavLst>
                                    </p:anim>
                                    <p:set>
                                      <p:cBhvr>
                                        <p:cTn id="31" dur="1" fill="hold">
                                          <p:stCondLst>
                                            <p:cond delay="3499"/>
                                          </p:stCondLst>
                                        </p:cTn>
                                        <p:tgtEl>
                                          <p:spTgt spid="9"/>
                                        </p:tgtEl>
                                        <p:attrNameLst>
                                          <p:attrName>style.visibility</p:attrName>
                                        </p:attrNameLst>
                                      </p:cBhvr>
                                      <p:to>
                                        <p:strVal val="hidden"/>
                                      </p:to>
                                    </p:set>
                                  </p:childTnLst>
                                </p:cTn>
                              </p:par>
                              <p:par>
                                <p:cTn id="32" presetID="8" presetClass="entr" presetSubtype="16" fill="hold" grpId="3" nodeType="withEffect">
                                  <p:stCondLst>
                                    <p:cond delay="0"/>
                                  </p:stCondLst>
                                  <p:childTnLst>
                                    <p:set>
                                      <p:cBhvr>
                                        <p:cTn id="33" dur="1" fill="hold">
                                          <p:stCondLst>
                                            <p:cond delay="0"/>
                                          </p:stCondLst>
                                        </p:cTn>
                                        <p:tgtEl>
                                          <p:spTgt spid="9"/>
                                        </p:tgtEl>
                                        <p:attrNameLst>
                                          <p:attrName>style.visibility</p:attrName>
                                        </p:attrNameLst>
                                      </p:cBhvr>
                                      <p:to>
                                        <p:strVal val="visible"/>
                                      </p:to>
                                    </p:set>
                                    <p:animEffect transition="in" filter="diamond(in)">
                                      <p:cBhvr>
                                        <p:cTn id="34" dur="3500"/>
                                        <p:tgtEl>
                                          <p:spTgt spid="9"/>
                                        </p:tgtEl>
                                      </p:cBhvr>
                                    </p:animEffect>
                                  </p:childTnLst>
                                </p:cTn>
                              </p:par>
                              <p:par>
                                <p:cTn id="35" presetID="2" presetClass="entr" presetSubtype="9" fill="hold" grpId="0" nodeType="withEffect">
                                  <p:stCondLst>
                                    <p:cond delay="0"/>
                                  </p:stCondLst>
                                  <p:childTnLst>
                                    <p:set>
                                      <p:cBhvr>
                                        <p:cTn id="36" dur="1" fill="hold">
                                          <p:stCondLst>
                                            <p:cond delay="0"/>
                                          </p:stCondLst>
                                        </p:cTn>
                                        <p:tgtEl>
                                          <p:spTgt spid="10"/>
                                        </p:tgtEl>
                                        <p:attrNameLst>
                                          <p:attrName>style.visibility</p:attrName>
                                        </p:attrNameLst>
                                      </p:cBhvr>
                                      <p:to>
                                        <p:strVal val="visible"/>
                                      </p:to>
                                    </p:set>
                                    <p:anim calcmode="lin" valueType="num">
                                      <p:cBhvr additive="base">
                                        <p:cTn id="37" dur="3500" fill="hold"/>
                                        <p:tgtEl>
                                          <p:spTgt spid="10"/>
                                        </p:tgtEl>
                                        <p:attrNameLst>
                                          <p:attrName>ppt_x</p:attrName>
                                        </p:attrNameLst>
                                      </p:cBhvr>
                                      <p:tavLst>
                                        <p:tav tm="0">
                                          <p:val>
                                            <p:strVal val="0-#ppt_w/2"/>
                                          </p:val>
                                        </p:tav>
                                        <p:tav tm="100000">
                                          <p:val>
                                            <p:strVal val="#ppt_x"/>
                                          </p:val>
                                        </p:tav>
                                      </p:tavLst>
                                    </p:anim>
                                    <p:anim calcmode="lin" valueType="num">
                                      <p:cBhvr additive="base">
                                        <p:cTn id="38" dur="3500" fill="hold"/>
                                        <p:tgtEl>
                                          <p:spTgt spid="10"/>
                                        </p:tgtEl>
                                        <p:attrNameLst>
                                          <p:attrName>ppt_y</p:attrName>
                                        </p:attrNameLst>
                                      </p:cBhvr>
                                      <p:tavLst>
                                        <p:tav tm="0">
                                          <p:val>
                                            <p:strVal val="0-#ppt_h/2"/>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10"/>
                                        </p:tgtEl>
                                        <p:attrNameLst>
                                          <p:attrName>style.visibility</p:attrName>
                                        </p:attrNameLst>
                                      </p:cBhvr>
                                      <p:to>
                                        <p:strVal val="visible"/>
                                      </p:to>
                                    </p:set>
                                    <p:anim calcmode="lin" valueType="num">
                                      <p:cBhvr>
                                        <p:cTn id="41" dur="3500" fill="hold"/>
                                        <p:tgtEl>
                                          <p:spTgt spid="10"/>
                                        </p:tgtEl>
                                        <p:attrNameLst>
                                          <p:attrName>ppt_w</p:attrName>
                                        </p:attrNameLst>
                                      </p:cBhvr>
                                      <p:tavLst>
                                        <p:tav tm="0" fmla="#ppt_w*sin(2.5*pi*$)">
                                          <p:val>
                                            <p:fltVal val="0"/>
                                          </p:val>
                                        </p:tav>
                                        <p:tav tm="100000">
                                          <p:val>
                                            <p:fltVal val="1"/>
                                          </p:val>
                                        </p:tav>
                                      </p:tavLst>
                                    </p:anim>
                                    <p:anim calcmode="lin" valueType="num">
                                      <p:cBhvr>
                                        <p:cTn id="42" dur="3500" fill="hold"/>
                                        <p:tgtEl>
                                          <p:spTgt spid="10"/>
                                        </p:tgtEl>
                                        <p:attrNameLst>
                                          <p:attrName>ppt_h</p:attrName>
                                        </p:attrNameLst>
                                      </p:cBhvr>
                                      <p:tavLst>
                                        <p:tav tm="0">
                                          <p:val>
                                            <p:strVal val="#ppt_h"/>
                                          </p:val>
                                        </p:tav>
                                        <p:tav tm="100000">
                                          <p:val>
                                            <p:strVal val="#ppt_h"/>
                                          </p:val>
                                        </p:tav>
                                      </p:tavLst>
                                    </p:anim>
                                  </p:childTnLst>
                                </p:cTn>
                              </p:par>
                              <p:par>
                                <p:cTn id="43" presetID="2" presetClass="exit" presetSubtype="8" fill="hold" grpId="2" nodeType="withEffect">
                                  <p:stCondLst>
                                    <p:cond delay="0"/>
                                  </p:stCondLst>
                                  <p:childTnLst>
                                    <p:anim calcmode="lin" valueType="num">
                                      <p:cBhvr additive="base">
                                        <p:cTn id="44" dur="3500"/>
                                        <p:tgtEl>
                                          <p:spTgt spid="10"/>
                                        </p:tgtEl>
                                        <p:attrNameLst>
                                          <p:attrName>ppt_x</p:attrName>
                                        </p:attrNameLst>
                                      </p:cBhvr>
                                      <p:tavLst>
                                        <p:tav tm="0">
                                          <p:val>
                                            <p:strVal val="ppt_x"/>
                                          </p:val>
                                        </p:tav>
                                        <p:tav tm="100000">
                                          <p:val>
                                            <p:strVal val="0-ppt_w/2"/>
                                          </p:val>
                                        </p:tav>
                                      </p:tavLst>
                                    </p:anim>
                                    <p:anim calcmode="lin" valueType="num">
                                      <p:cBhvr additive="base">
                                        <p:cTn id="45" dur="3500"/>
                                        <p:tgtEl>
                                          <p:spTgt spid="10"/>
                                        </p:tgtEl>
                                        <p:attrNameLst>
                                          <p:attrName>ppt_y</p:attrName>
                                        </p:attrNameLst>
                                      </p:cBhvr>
                                      <p:tavLst>
                                        <p:tav tm="0">
                                          <p:val>
                                            <p:strVal val="ppt_y"/>
                                          </p:val>
                                        </p:tav>
                                        <p:tav tm="100000">
                                          <p:val>
                                            <p:strVal val="ppt_y"/>
                                          </p:val>
                                        </p:tav>
                                      </p:tavLst>
                                    </p:anim>
                                    <p:set>
                                      <p:cBhvr>
                                        <p:cTn id="46" dur="1" fill="hold">
                                          <p:stCondLst>
                                            <p:cond delay="3499"/>
                                          </p:stCondLst>
                                        </p:cTn>
                                        <p:tgtEl>
                                          <p:spTgt spid="10"/>
                                        </p:tgtEl>
                                        <p:attrNameLst>
                                          <p:attrName>style.visibility</p:attrName>
                                        </p:attrNameLst>
                                      </p:cBhvr>
                                      <p:to>
                                        <p:strVal val="hidden"/>
                                      </p:to>
                                    </p:set>
                                  </p:childTnLst>
                                </p:cTn>
                              </p:par>
                              <p:par>
                                <p:cTn id="47" presetID="8" presetClass="entr" presetSubtype="16" fill="hold" grpId="3" nodeType="withEffect">
                                  <p:stCondLst>
                                    <p:cond delay="0"/>
                                  </p:stCondLst>
                                  <p:childTnLst>
                                    <p:set>
                                      <p:cBhvr>
                                        <p:cTn id="48" dur="1" fill="hold">
                                          <p:stCondLst>
                                            <p:cond delay="0"/>
                                          </p:stCondLst>
                                        </p:cTn>
                                        <p:tgtEl>
                                          <p:spTgt spid="10"/>
                                        </p:tgtEl>
                                        <p:attrNameLst>
                                          <p:attrName>style.visibility</p:attrName>
                                        </p:attrNameLst>
                                      </p:cBhvr>
                                      <p:to>
                                        <p:strVal val="visible"/>
                                      </p:to>
                                    </p:set>
                                    <p:animEffect transition="in" filter="diamond(in)">
                                      <p:cBhvr>
                                        <p:cTn id="49" dur="3500"/>
                                        <p:tgtEl>
                                          <p:spTgt spid="10"/>
                                        </p:tgtEl>
                                      </p:cBhvr>
                                    </p:animEffect>
                                  </p:childTnLst>
                                </p:cTn>
                              </p:par>
                              <p:par>
                                <p:cTn id="50" presetID="2" presetClass="entr" presetSubtype="9" fill="hold" grpId="0" nodeType="withEffect">
                                  <p:stCondLst>
                                    <p:cond delay="0"/>
                                  </p:stCondLst>
                                  <p:childTnLst>
                                    <p:set>
                                      <p:cBhvr>
                                        <p:cTn id="51" dur="1" fill="hold">
                                          <p:stCondLst>
                                            <p:cond delay="0"/>
                                          </p:stCondLst>
                                        </p:cTn>
                                        <p:tgtEl>
                                          <p:spTgt spid="11"/>
                                        </p:tgtEl>
                                        <p:attrNameLst>
                                          <p:attrName>style.visibility</p:attrName>
                                        </p:attrNameLst>
                                      </p:cBhvr>
                                      <p:to>
                                        <p:strVal val="visible"/>
                                      </p:to>
                                    </p:set>
                                    <p:anim calcmode="lin" valueType="num">
                                      <p:cBhvr additive="base">
                                        <p:cTn id="52" dur="3500" fill="hold"/>
                                        <p:tgtEl>
                                          <p:spTgt spid="11"/>
                                        </p:tgtEl>
                                        <p:attrNameLst>
                                          <p:attrName>ppt_x</p:attrName>
                                        </p:attrNameLst>
                                      </p:cBhvr>
                                      <p:tavLst>
                                        <p:tav tm="0">
                                          <p:val>
                                            <p:strVal val="0-#ppt_w/2"/>
                                          </p:val>
                                        </p:tav>
                                        <p:tav tm="100000">
                                          <p:val>
                                            <p:strVal val="#ppt_x"/>
                                          </p:val>
                                        </p:tav>
                                      </p:tavLst>
                                    </p:anim>
                                    <p:anim calcmode="lin" valueType="num">
                                      <p:cBhvr additive="base">
                                        <p:cTn id="53" dur="3500" fill="hold"/>
                                        <p:tgtEl>
                                          <p:spTgt spid="11"/>
                                        </p:tgtEl>
                                        <p:attrNameLst>
                                          <p:attrName>ppt_y</p:attrName>
                                        </p:attrNameLst>
                                      </p:cBhvr>
                                      <p:tavLst>
                                        <p:tav tm="0">
                                          <p:val>
                                            <p:strVal val="0-#ppt_h/2"/>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11"/>
                                        </p:tgtEl>
                                        <p:attrNameLst>
                                          <p:attrName>style.visibility</p:attrName>
                                        </p:attrNameLst>
                                      </p:cBhvr>
                                      <p:to>
                                        <p:strVal val="visible"/>
                                      </p:to>
                                    </p:set>
                                    <p:anim calcmode="lin" valueType="num">
                                      <p:cBhvr>
                                        <p:cTn id="56" dur="3500" fill="hold"/>
                                        <p:tgtEl>
                                          <p:spTgt spid="11"/>
                                        </p:tgtEl>
                                        <p:attrNameLst>
                                          <p:attrName>ppt_w</p:attrName>
                                        </p:attrNameLst>
                                      </p:cBhvr>
                                      <p:tavLst>
                                        <p:tav tm="0" fmla="#ppt_w*sin(2.5*pi*$)">
                                          <p:val>
                                            <p:fltVal val="0"/>
                                          </p:val>
                                        </p:tav>
                                        <p:tav tm="100000">
                                          <p:val>
                                            <p:fltVal val="1"/>
                                          </p:val>
                                        </p:tav>
                                      </p:tavLst>
                                    </p:anim>
                                    <p:anim calcmode="lin" valueType="num">
                                      <p:cBhvr>
                                        <p:cTn id="57" dur="3500" fill="hold"/>
                                        <p:tgtEl>
                                          <p:spTgt spid="11"/>
                                        </p:tgtEl>
                                        <p:attrNameLst>
                                          <p:attrName>ppt_h</p:attrName>
                                        </p:attrNameLst>
                                      </p:cBhvr>
                                      <p:tavLst>
                                        <p:tav tm="0">
                                          <p:val>
                                            <p:strVal val="#ppt_h"/>
                                          </p:val>
                                        </p:tav>
                                        <p:tav tm="100000">
                                          <p:val>
                                            <p:strVal val="#ppt_h"/>
                                          </p:val>
                                        </p:tav>
                                      </p:tavLst>
                                    </p:anim>
                                  </p:childTnLst>
                                </p:cTn>
                              </p:par>
                              <p:par>
                                <p:cTn id="58" presetID="2" presetClass="exit" presetSubtype="8" fill="hold" grpId="2" nodeType="withEffect">
                                  <p:stCondLst>
                                    <p:cond delay="0"/>
                                  </p:stCondLst>
                                  <p:childTnLst>
                                    <p:anim calcmode="lin" valueType="num">
                                      <p:cBhvr additive="base">
                                        <p:cTn id="59" dur="3500"/>
                                        <p:tgtEl>
                                          <p:spTgt spid="11"/>
                                        </p:tgtEl>
                                        <p:attrNameLst>
                                          <p:attrName>ppt_x</p:attrName>
                                        </p:attrNameLst>
                                      </p:cBhvr>
                                      <p:tavLst>
                                        <p:tav tm="0">
                                          <p:val>
                                            <p:strVal val="ppt_x"/>
                                          </p:val>
                                        </p:tav>
                                        <p:tav tm="100000">
                                          <p:val>
                                            <p:strVal val="0-ppt_w/2"/>
                                          </p:val>
                                        </p:tav>
                                      </p:tavLst>
                                    </p:anim>
                                    <p:anim calcmode="lin" valueType="num">
                                      <p:cBhvr additive="base">
                                        <p:cTn id="60" dur="3500"/>
                                        <p:tgtEl>
                                          <p:spTgt spid="11"/>
                                        </p:tgtEl>
                                        <p:attrNameLst>
                                          <p:attrName>ppt_y</p:attrName>
                                        </p:attrNameLst>
                                      </p:cBhvr>
                                      <p:tavLst>
                                        <p:tav tm="0">
                                          <p:val>
                                            <p:strVal val="ppt_y"/>
                                          </p:val>
                                        </p:tav>
                                        <p:tav tm="100000">
                                          <p:val>
                                            <p:strVal val="ppt_y"/>
                                          </p:val>
                                        </p:tav>
                                      </p:tavLst>
                                    </p:anim>
                                    <p:set>
                                      <p:cBhvr>
                                        <p:cTn id="61" dur="1" fill="hold">
                                          <p:stCondLst>
                                            <p:cond delay="3499"/>
                                          </p:stCondLst>
                                        </p:cTn>
                                        <p:tgtEl>
                                          <p:spTgt spid="11"/>
                                        </p:tgtEl>
                                        <p:attrNameLst>
                                          <p:attrName>style.visibility</p:attrName>
                                        </p:attrNameLst>
                                      </p:cBhvr>
                                      <p:to>
                                        <p:strVal val="hidden"/>
                                      </p:to>
                                    </p:set>
                                  </p:childTnLst>
                                </p:cTn>
                              </p:par>
                              <p:par>
                                <p:cTn id="62" presetID="8" presetClass="entr" presetSubtype="16" fill="hold" grpId="3" nodeType="withEffect">
                                  <p:stCondLst>
                                    <p:cond delay="0"/>
                                  </p:stCondLst>
                                  <p:childTnLst>
                                    <p:set>
                                      <p:cBhvr>
                                        <p:cTn id="63" dur="1" fill="hold">
                                          <p:stCondLst>
                                            <p:cond delay="0"/>
                                          </p:stCondLst>
                                        </p:cTn>
                                        <p:tgtEl>
                                          <p:spTgt spid="11"/>
                                        </p:tgtEl>
                                        <p:attrNameLst>
                                          <p:attrName>style.visibility</p:attrName>
                                        </p:attrNameLst>
                                      </p:cBhvr>
                                      <p:to>
                                        <p:strVal val="visible"/>
                                      </p:to>
                                    </p:set>
                                    <p:animEffect transition="in" filter="diamond(in)">
                                      <p:cBhvr>
                                        <p:cTn id="64" dur="3500"/>
                                        <p:tgtEl>
                                          <p:spTgt spid="11"/>
                                        </p:tgtEl>
                                      </p:cBhvr>
                                    </p:animEffect>
                                  </p:childTnLst>
                                </p:cTn>
                              </p:par>
                              <p:par>
                                <p:cTn id="65" presetID="2" presetClass="entr" presetSubtype="9" fill="hold" grpId="0" nodeType="withEffect">
                                  <p:stCondLst>
                                    <p:cond delay="0"/>
                                  </p:stCondLst>
                                  <p:childTnLst>
                                    <p:set>
                                      <p:cBhvr>
                                        <p:cTn id="66" dur="1" fill="hold">
                                          <p:stCondLst>
                                            <p:cond delay="0"/>
                                          </p:stCondLst>
                                        </p:cTn>
                                        <p:tgtEl>
                                          <p:spTgt spid="12"/>
                                        </p:tgtEl>
                                        <p:attrNameLst>
                                          <p:attrName>style.visibility</p:attrName>
                                        </p:attrNameLst>
                                      </p:cBhvr>
                                      <p:to>
                                        <p:strVal val="visible"/>
                                      </p:to>
                                    </p:set>
                                    <p:anim calcmode="lin" valueType="num">
                                      <p:cBhvr additive="base">
                                        <p:cTn id="67" dur="3500" fill="hold"/>
                                        <p:tgtEl>
                                          <p:spTgt spid="12"/>
                                        </p:tgtEl>
                                        <p:attrNameLst>
                                          <p:attrName>ppt_x</p:attrName>
                                        </p:attrNameLst>
                                      </p:cBhvr>
                                      <p:tavLst>
                                        <p:tav tm="0">
                                          <p:val>
                                            <p:strVal val="0-#ppt_w/2"/>
                                          </p:val>
                                        </p:tav>
                                        <p:tav tm="100000">
                                          <p:val>
                                            <p:strVal val="#ppt_x"/>
                                          </p:val>
                                        </p:tav>
                                      </p:tavLst>
                                    </p:anim>
                                    <p:anim calcmode="lin" valueType="num">
                                      <p:cBhvr additive="base">
                                        <p:cTn id="68" dur="3500" fill="hold"/>
                                        <p:tgtEl>
                                          <p:spTgt spid="12"/>
                                        </p:tgtEl>
                                        <p:attrNameLst>
                                          <p:attrName>ppt_y</p:attrName>
                                        </p:attrNameLst>
                                      </p:cBhvr>
                                      <p:tavLst>
                                        <p:tav tm="0">
                                          <p:val>
                                            <p:strVal val="0-#ppt_h/2"/>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12"/>
                                        </p:tgtEl>
                                        <p:attrNameLst>
                                          <p:attrName>style.visibility</p:attrName>
                                        </p:attrNameLst>
                                      </p:cBhvr>
                                      <p:to>
                                        <p:strVal val="visible"/>
                                      </p:to>
                                    </p:set>
                                    <p:anim calcmode="lin" valueType="num">
                                      <p:cBhvr>
                                        <p:cTn id="71" dur="3500" fill="hold"/>
                                        <p:tgtEl>
                                          <p:spTgt spid="12"/>
                                        </p:tgtEl>
                                        <p:attrNameLst>
                                          <p:attrName>ppt_w</p:attrName>
                                        </p:attrNameLst>
                                      </p:cBhvr>
                                      <p:tavLst>
                                        <p:tav tm="0" fmla="#ppt_w*sin(2.5*pi*$)">
                                          <p:val>
                                            <p:fltVal val="0"/>
                                          </p:val>
                                        </p:tav>
                                        <p:tav tm="100000">
                                          <p:val>
                                            <p:fltVal val="1"/>
                                          </p:val>
                                        </p:tav>
                                      </p:tavLst>
                                    </p:anim>
                                    <p:anim calcmode="lin" valueType="num">
                                      <p:cBhvr>
                                        <p:cTn id="72" dur="3500" fill="hold"/>
                                        <p:tgtEl>
                                          <p:spTgt spid="12"/>
                                        </p:tgtEl>
                                        <p:attrNameLst>
                                          <p:attrName>ppt_h</p:attrName>
                                        </p:attrNameLst>
                                      </p:cBhvr>
                                      <p:tavLst>
                                        <p:tav tm="0">
                                          <p:val>
                                            <p:strVal val="#ppt_h"/>
                                          </p:val>
                                        </p:tav>
                                        <p:tav tm="100000">
                                          <p:val>
                                            <p:strVal val="#ppt_h"/>
                                          </p:val>
                                        </p:tav>
                                      </p:tavLst>
                                    </p:anim>
                                  </p:childTnLst>
                                </p:cTn>
                              </p:par>
                              <p:par>
                                <p:cTn id="73" presetID="2" presetClass="exit" presetSubtype="8" fill="hold" grpId="2" nodeType="withEffect">
                                  <p:stCondLst>
                                    <p:cond delay="0"/>
                                  </p:stCondLst>
                                  <p:childTnLst>
                                    <p:anim calcmode="lin" valueType="num">
                                      <p:cBhvr additive="base">
                                        <p:cTn id="74" dur="3500"/>
                                        <p:tgtEl>
                                          <p:spTgt spid="12"/>
                                        </p:tgtEl>
                                        <p:attrNameLst>
                                          <p:attrName>ppt_x</p:attrName>
                                        </p:attrNameLst>
                                      </p:cBhvr>
                                      <p:tavLst>
                                        <p:tav tm="0">
                                          <p:val>
                                            <p:strVal val="ppt_x"/>
                                          </p:val>
                                        </p:tav>
                                        <p:tav tm="100000">
                                          <p:val>
                                            <p:strVal val="0-ppt_w/2"/>
                                          </p:val>
                                        </p:tav>
                                      </p:tavLst>
                                    </p:anim>
                                    <p:anim calcmode="lin" valueType="num">
                                      <p:cBhvr additive="base">
                                        <p:cTn id="75" dur="3500"/>
                                        <p:tgtEl>
                                          <p:spTgt spid="12"/>
                                        </p:tgtEl>
                                        <p:attrNameLst>
                                          <p:attrName>ppt_y</p:attrName>
                                        </p:attrNameLst>
                                      </p:cBhvr>
                                      <p:tavLst>
                                        <p:tav tm="0">
                                          <p:val>
                                            <p:strVal val="ppt_y"/>
                                          </p:val>
                                        </p:tav>
                                        <p:tav tm="100000">
                                          <p:val>
                                            <p:strVal val="ppt_y"/>
                                          </p:val>
                                        </p:tav>
                                      </p:tavLst>
                                    </p:anim>
                                    <p:set>
                                      <p:cBhvr>
                                        <p:cTn id="76" dur="1" fill="hold">
                                          <p:stCondLst>
                                            <p:cond delay="3499"/>
                                          </p:stCondLst>
                                        </p:cTn>
                                        <p:tgtEl>
                                          <p:spTgt spid="12"/>
                                        </p:tgtEl>
                                        <p:attrNameLst>
                                          <p:attrName>style.visibility</p:attrName>
                                        </p:attrNameLst>
                                      </p:cBhvr>
                                      <p:to>
                                        <p:strVal val="hidden"/>
                                      </p:to>
                                    </p:set>
                                  </p:childTnLst>
                                </p:cTn>
                              </p:par>
                              <p:par>
                                <p:cTn id="77" presetID="8" presetClass="entr" presetSubtype="16" fill="hold" grpId="3" nodeType="withEffect">
                                  <p:stCondLst>
                                    <p:cond delay="0"/>
                                  </p:stCondLst>
                                  <p:childTnLst>
                                    <p:set>
                                      <p:cBhvr>
                                        <p:cTn id="78" dur="1" fill="hold">
                                          <p:stCondLst>
                                            <p:cond delay="0"/>
                                          </p:stCondLst>
                                        </p:cTn>
                                        <p:tgtEl>
                                          <p:spTgt spid="12"/>
                                        </p:tgtEl>
                                        <p:attrNameLst>
                                          <p:attrName>style.visibility</p:attrName>
                                        </p:attrNameLst>
                                      </p:cBhvr>
                                      <p:to>
                                        <p:strVal val="visible"/>
                                      </p:to>
                                    </p:set>
                                    <p:animEffect transition="in" filter="diamond(in)">
                                      <p:cBhvr>
                                        <p:cTn id="79" dur="3500"/>
                                        <p:tgtEl>
                                          <p:spTgt spid="12"/>
                                        </p:tgtEl>
                                      </p:cBhvr>
                                    </p:animEffect>
                                  </p:childTnLst>
                                </p:cTn>
                              </p:par>
                              <p:par>
                                <p:cTn id="80" presetID="2" presetClass="entr" presetSubtype="9" fill="hold" grpId="0" nodeType="withEffect">
                                  <p:stCondLst>
                                    <p:cond delay="0"/>
                                  </p:stCondLst>
                                  <p:childTnLst>
                                    <p:set>
                                      <p:cBhvr>
                                        <p:cTn id="81" dur="1" fill="hold">
                                          <p:stCondLst>
                                            <p:cond delay="0"/>
                                          </p:stCondLst>
                                        </p:cTn>
                                        <p:tgtEl>
                                          <p:spTgt spid="13"/>
                                        </p:tgtEl>
                                        <p:attrNameLst>
                                          <p:attrName>style.visibility</p:attrName>
                                        </p:attrNameLst>
                                      </p:cBhvr>
                                      <p:to>
                                        <p:strVal val="visible"/>
                                      </p:to>
                                    </p:set>
                                    <p:anim calcmode="lin" valueType="num">
                                      <p:cBhvr additive="base">
                                        <p:cTn id="82" dur="3500" fill="hold"/>
                                        <p:tgtEl>
                                          <p:spTgt spid="13"/>
                                        </p:tgtEl>
                                        <p:attrNameLst>
                                          <p:attrName>ppt_x</p:attrName>
                                        </p:attrNameLst>
                                      </p:cBhvr>
                                      <p:tavLst>
                                        <p:tav tm="0">
                                          <p:val>
                                            <p:strVal val="0-#ppt_w/2"/>
                                          </p:val>
                                        </p:tav>
                                        <p:tav tm="100000">
                                          <p:val>
                                            <p:strVal val="#ppt_x"/>
                                          </p:val>
                                        </p:tav>
                                      </p:tavLst>
                                    </p:anim>
                                    <p:anim calcmode="lin" valueType="num">
                                      <p:cBhvr additive="base">
                                        <p:cTn id="83" dur="3500" fill="hold"/>
                                        <p:tgtEl>
                                          <p:spTgt spid="13"/>
                                        </p:tgtEl>
                                        <p:attrNameLst>
                                          <p:attrName>ppt_y</p:attrName>
                                        </p:attrNameLst>
                                      </p:cBhvr>
                                      <p:tavLst>
                                        <p:tav tm="0">
                                          <p:val>
                                            <p:strVal val="0-#ppt_h/2"/>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13"/>
                                        </p:tgtEl>
                                        <p:attrNameLst>
                                          <p:attrName>style.visibility</p:attrName>
                                        </p:attrNameLst>
                                      </p:cBhvr>
                                      <p:to>
                                        <p:strVal val="visible"/>
                                      </p:to>
                                    </p:set>
                                    <p:anim calcmode="lin" valueType="num">
                                      <p:cBhvr>
                                        <p:cTn id="86" dur="3500" fill="hold"/>
                                        <p:tgtEl>
                                          <p:spTgt spid="13"/>
                                        </p:tgtEl>
                                        <p:attrNameLst>
                                          <p:attrName>ppt_w</p:attrName>
                                        </p:attrNameLst>
                                      </p:cBhvr>
                                      <p:tavLst>
                                        <p:tav tm="0" fmla="#ppt_w*sin(2.5*pi*$)">
                                          <p:val>
                                            <p:fltVal val="0"/>
                                          </p:val>
                                        </p:tav>
                                        <p:tav tm="100000">
                                          <p:val>
                                            <p:fltVal val="1"/>
                                          </p:val>
                                        </p:tav>
                                      </p:tavLst>
                                    </p:anim>
                                    <p:anim calcmode="lin" valueType="num">
                                      <p:cBhvr>
                                        <p:cTn id="87" dur="3500" fill="hold"/>
                                        <p:tgtEl>
                                          <p:spTgt spid="13"/>
                                        </p:tgtEl>
                                        <p:attrNameLst>
                                          <p:attrName>ppt_h</p:attrName>
                                        </p:attrNameLst>
                                      </p:cBhvr>
                                      <p:tavLst>
                                        <p:tav tm="0">
                                          <p:val>
                                            <p:strVal val="#ppt_h"/>
                                          </p:val>
                                        </p:tav>
                                        <p:tav tm="100000">
                                          <p:val>
                                            <p:strVal val="#ppt_h"/>
                                          </p:val>
                                        </p:tav>
                                      </p:tavLst>
                                    </p:anim>
                                  </p:childTnLst>
                                </p:cTn>
                              </p:par>
                              <p:par>
                                <p:cTn id="88" presetID="2" presetClass="exit" presetSubtype="8" fill="hold" grpId="2" nodeType="withEffect">
                                  <p:stCondLst>
                                    <p:cond delay="0"/>
                                  </p:stCondLst>
                                  <p:childTnLst>
                                    <p:anim calcmode="lin" valueType="num">
                                      <p:cBhvr additive="base">
                                        <p:cTn id="89" dur="3500"/>
                                        <p:tgtEl>
                                          <p:spTgt spid="13"/>
                                        </p:tgtEl>
                                        <p:attrNameLst>
                                          <p:attrName>ppt_x</p:attrName>
                                        </p:attrNameLst>
                                      </p:cBhvr>
                                      <p:tavLst>
                                        <p:tav tm="0">
                                          <p:val>
                                            <p:strVal val="ppt_x"/>
                                          </p:val>
                                        </p:tav>
                                        <p:tav tm="100000">
                                          <p:val>
                                            <p:strVal val="0-ppt_w/2"/>
                                          </p:val>
                                        </p:tav>
                                      </p:tavLst>
                                    </p:anim>
                                    <p:anim calcmode="lin" valueType="num">
                                      <p:cBhvr additive="base">
                                        <p:cTn id="90" dur="3500"/>
                                        <p:tgtEl>
                                          <p:spTgt spid="13"/>
                                        </p:tgtEl>
                                        <p:attrNameLst>
                                          <p:attrName>ppt_y</p:attrName>
                                        </p:attrNameLst>
                                      </p:cBhvr>
                                      <p:tavLst>
                                        <p:tav tm="0">
                                          <p:val>
                                            <p:strVal val="ppt_y"/>
                                          </p:val>
                                        </p:tav>
                                        <p:tav tm="100000">
                                          <p:val>
                                            <p:strVal val="ppt_y"/>
                                          </p:val>
                                        </p:tav>
                                      </p:tavLst>
                                    </p:anim>
                                    <p:set>
                                      <p:cBhvr>
                                        <p:cTn id="91" dur="1" fill="hold">
                                          <p:stCondLst>
                                            <p:cond delay="3499"/>
                                          </p:stCondLst>
                                        </p:cTn>
                                        <p:tgtEl>
                                          <p:spTgt spid="13"/>
                                        </p:tgtEl>
                                        <p:attrNameLst>
                                          <p:attrName>style.visibility</p:attrName>
                                        </p:attrNameLst>
                                      </p:cBhvr>
                                      <p:to>
                                        <p:strVal val="hidden"/>
                                      </p:to>
                                    </p:set>
                                  </p:childTnLst>
                                </p:cTn>
                              </p:par>
                              <p:par>
                                <p:cTn id="92" presetID="8" presetClass="entr" presetSubtype="16" fill="hold" grpId="3" nodeType="withEffect">
                                  <p:stCondLst>
                                    <p:cond delay="0"/>
                                  </p:stCondLst>
                                  <p:childTnLst>
                                    <p:set>
                                      <p:cBhvr>
                                        <p:cTn id="93" dur="1" fill="hold">
                                          <p:stCondLst>
                                            <p:cond delay="0"/>
                                          </p:stCondLst>
                                        </p:cTn>
                                        <p:tgtEl>
                                          <p:spTgt spid="13"/>
                                        </p:tgtEl>
                                        <p:attrNameLst>
                                          <p:attrName>style.visibility</p:attrName>
                                        </p:attrNameLst>
                                      </p:cBhvr>
                                      <p:to>
                                        <p:strVal val="visible"/>
                                      </p:to>
                                    </p:set>
                                    <p:animEffect transition="in" filter="diamond(in)">
                                      <p:cBhvr>
                                        <p:cTn id="94" dur="3500"/>
                                        <p:tgtEl>
                                          <p:spTgt spid="13"/>
                                        </p:tgtEl>
                                      </p:cBhvr>
                                    </p:animEffect>
                                  </p:childTnLst>
                                </p:cTn>
                              </p:par>
                              <p:par>
                                <p:cTn id="95" presetID="2" presetClass="entr" presetSubtype="9" fill="hold" grpId="0" nodeType="withEffect">
                                  <p:stCondLst>
                                    <p:cond delay="0"/>
                                  </p:stCondLst>
                                  <p:childTnLst>
                                    <p:set>
                                      <p:cBhvr>
                                        <p:cTn id="96" dur="1" fill="hold">
                                          <p:stCondLst>
                                            <p:cond delay="0"/>
                                          </p:stCondLst>
                                        </p:cTn>
                                        <p:tgtEl>
                                          <p:spTgt spid="14"/>
                                        </p:tgtEl>
                                        <p:attrNameLst>
                                          <p:attrName>style.visibility</p:attrName>
                                        </p:attrNameLst>
                                      </p:cBhvr>
                                      <p:to>
                                        <p:strVal val="visible"/>
                                      </p:to>
                                    </p:set>
                                    <p:anim calcmode="lin" valueType="num">
                                      <p:cBhvr additive="base">
                                        <p:cTn id="97" dur="3500" fill="hold"/>
                                        <p:tgtEl>
                                          <p:spTgt spid="14"/>
                                        </p:tgtEl>
                                        <p:attrNameLst>
                                          <p:attrName>ppt_x</p:attrName>
                                        </p:attrNameLst>
                                      </p:cBhvr>
                                      <p:tavLst>
                                        <p:tav tm="0">
                                          <p:val>
                                            <p:strVal val="0-#ppt_w/2"/>
                                          </p:val>
                                        </p:tav>
                                        <p:tav tm="100000">
                                          <p:val>
                                            <p:strVal val="#ppt_x"/>
                                          </p:val>
                                        </p:tav>
                                      </p:tavLst>
                                    </p:anim>
                                    <p:anim calcmode="lin" valueType="num">
                                      <p:cBhvr additive="base">
                                        <p:cTn id="98" dur="3500" fill="hold"/>
                                        <p:tgtEl>
                                          <p:spTgt spid="14"/>
                                        </p:tgtEl>
                                        <p:attrNameLst>
                                          <p:attrName>ppt_y</p:attrName>
                                        </p:attrNameLst>
                                      </p:cBhvr>
                                      <p:tavLst>
                                        <p:tav tm="0">
                                          <p:val>
                                            <p:strVal val="0-#ppt_h/2"/>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14"/>
                                        </p:tgtEl>
                                        <p:attrNameLst>
                                          <p:attrName>style.visibility</p:attrName>
                                        </p:attrNameLst>
                                      </p:cBhvr>
                                      <p:to>
                                        <p:strVal val="visible"/>
                                      </p:to>
                                    </p:set>
                                    <p:anim calcmode="lin" valueType="num">
                                      <p:cBhvr>
                                        <p:cTn id="101" dur="3500" fill="hold"/>
                                        <p:tgtEl>
                                          <p:spTgt spid="14"/>
                                        </p:tgtEl>
                                        <p:attrNameLst>
                                          <p:attrName>ppt_w</p:attrName>
                                        </p:attrNameLst>
                                      </p:cBhvr>
                                      <p:tavLst>
                                        <p:tav tm="0" fmla="#ppt_w*sin(2.5*pi*$)">
                                          <p:val>
                                            <p:fltVal val="0"/>
                                          </p:val>
                                        </p:tav>
                                        <p:tav tm="100000">
                                          <p:val>
                                            <p:fltVal val="1"/>
                                          </p:val>
                                        </p:tav>
                                      </p:tavLst>
                                    </p:anim>
                                    <p:anim calcmode="lin" valueType="num">
                                      <p:cBhvr>
                                        <p:cTn id="102" dur="3500" fill="hold"/>
                                        <p:tgtEl>
                                          <p:spTgt spid="14"/>
                                        </p:tgtEl>
                                        <p:attrNameLst>
                                          <p:attrName>ppt_h</p:attrName>
                                        </p:attrNameLst>
                                      </p:cBhvr>
                                      <p:tavLst>
                                        <p:tav tm="0">
                                          <p:val>
                                            <p:strVal val="#ppt_h"/>
                                          </p:val>
                                        </p:tav>
                                        <p:tav tm="100000">
                                          <p:val>
                                            <p:strVal val="#ppt_h"/>
                                          </p:val>
                                        </p:tav>
                                      </p:tavLst>
                                    </p:anim>
                                  </p:childTnLst>
                                </p:cTn>
                              </p:par>
                              <p:par>
                                <p:cTn id="103" presetID="2" presetClass="exit" presetSubtype="8" fill="hold" grpId="2" nodeType="withEffect">
                                  <p:stCondLst>
                                    <p:cond delay="0"/>
                                  </p:stCondLst>
                                  <p:childTnLst>
                                    <p:anim calcmode="lin" valueType="num">
                                      <p:cBhvr additive="base">
                                        <p:cTn id="104" dur="3500"/>
                                        <p:tgtEl>
                                          <p:spTgt spid="14"/>
                                        </p:tgtEl>
                                        <p:attrNameLst>
                                          <p:attrName>ppt_x</p:attrName>
                                        </p:attrNameLst>
                                      </p:cBhvr>
                                      <p:tavLst>
                                        <p:tav tm="0">
                                          <p:val>
                                            <p:strVal val="ppt_x"/>
                                          </p:val>
                                        </p:tav>
                                        <p:tav tm="100000">
                                          <p:val>
                                            <p:strVal val="0-ppt_w/2"/>
                                          </p:val>
                                        </p:tav>
                                      </p:tavLst>
                                    </p:anim>
                                    <p:anim calcmode="lin" valueType="num">
                                      <p:cBhvr additive="base">
                                        <p:cTn id="105" dur="3500"/>
                                        <p:tgtEl>
                                          <p:spTgt spid="14"/>
                                        </p:tgtEl>
                                        <p:attrNameLst>
                                          <p:attrName>ppt_y</p:attrName>
                                        </p:attrNameLst>
                                      </p:cBhvr>
                                      <p:tavLst>
                                        <p:tav tm="0">
                                          <p:val>
                                            <p:strVal val="ppt_y"/>
                                          </p:val>
                                        </p:tav>
                                        <p:tav tm="100000">
                                          <p:val>
                                            <p:strVal val="ppt_y"/>
                                          </p:val>
                                        </p:tav>
                                      </p:tavLst>
                                    </p:anim>
                                    <p:set>
                                      <p:cBhvr>
                                        <p:cTn id="106" dur="1" fill="hold">
                                          <p:stCondLst>
                                            <p:cond delay="3499"/>
                                          </p:stCondLst>
                                        </p:cTn>
                                        <p:tgtEl>
                                          <p:spTgt spid="14"/>
                                        </p:tgtEl>
                                        <p:attrNameLst>
                                          <p:attrName>style.visibility</p:attrName>
                                        </p:attrNameLst>
                                      </p:cBhvr>
                                      <p:to>
                                        <p:strVal val="hidden"/>
                                      </p:to>
                                    </p:set>
                                  </p:childTnLst>
                                </p:cTn>
                              </p:par>
                              <p:par>
                                <p:cTn id="107" presetID="8" presetClass="entr" presetSubtype="16" fill="hold" grpId="3" nodeType="withEffect">
                                  <p:stCondLst>
                                    <p:cond delay="0"/>
                                  </p:stCondLst>
                                  <p:childTnLst>
                                    <p:set>
                                      <p:cBhvr>
                                        <p:cTn id="108" dur="1" fill="hold">
                                          <p:stCondLst>
                                            <p:cond delay="0"/>
                                          </p:stCondLst>
                                        </p:cTn>
                                        <p:tgtEl>
                                          <p:spTgt spid="14"/>
                                        </p:tgtEl>
                                        <p:attrNameLst>
                                          <p:attrName>style.visibility</p:attrName>
                                        </p:attrNameLst>
                                      </p:cBhvr>
                                      <p:to>
                                        <p:strVal val="visible"/>
                                      </p:to>
                                    </p:set>
                                    <p:animEffect transition="in" filter="diamond(in)">
                                      <p:cBhvr>
                                        <p:cTn id="109" dur="3500"/>
                                        <p:tgtEl>
                                          <p:spTgt spid="14"/>
                                        </p:tgtEl>
                                      </p:cBhvr>
                                    </p:animEffect>
                                  </p:childTnLst>
                                </p:cTn>
                              </p:par>
                              <p:par>
                                <p:cTn id="110" presetID="2" presetClass="entr" presetSubtype="9" fill="hold" grpId="0" nodeType="withEffect">
                                  <p:stCondLst>
                                    <p:cond delay="0"/>
                                  </p:stCondLst>
                                  <p:childTnLst>
                                    <p:set>
                                      <p:cBhvr>
                                        <p:cTn id="111" dur="1" fill="hold">
                                          <p:stCondLst>
                                            <p:cond delay="0"/>
                                          </p:stCondLst>
                                        </p:cTn>
                                        <p:tgtEl>
                                          <p:spTgt spid="16"/>
                                        </p:tgtEl>
                                        <p:attrNameLst>
                                          <p:attrName>style.visibility</p:attrName>
                                        </p:attrNameLst>
                                      </p:cBhvr>
                                      <p:to>
                                        <p:strVal val="visible"/>
                                      </p:to>
                                    </p:set>
                                    <p:anim calcmode="lin" valueType="num">
                                      <p:cBhvr additive="base">
                                        <p:cTn id="112" dur="3500" fill="hold"/>
                                        <p:tgtEl>
                                          <p:spTgt spid="16"/>
                                        </p:tgtEl>
                                        <p:attrNameLst>
                                          <p:attrName>ppt_x</p:attrName>
                                        </p:attrNameLst>
                                      </p:cBhvr>
                                      <p:tavLst>
                                        <p:tav tm="0">
                                          <p:val>
                                            <p:strVal val="0-#ppt_w/2"/>
                                          </p:val>
                                        </p:tav>
                                        <p:tav tm="100000">
                                          <p:val>
                                            <p:strVal val="#ppt_x"/>
                                          </p:val>
                                        </p:tav>
                                      </p:tavLst>
                                    </p:anim>
                                    <p:anim calcmode="lin" valueType="num">
                                      <p:cBhvr additive="base">
                                        <p:cTn id="113" dur="3500" fill="hold"/>
                                        <p:tgtEl>
                                          <p:spTgt spid="16"/>
                                        </p:tgtEl>
                                        <p:attrNameLst>
                                          <p:attrName>ppt_y</p:attrName>
                                        </p:attrNameLst>
                                      </p:cBhvr>
                                      <p:tavLst>
                                        <p:tav tm="0">
                                          <p:val>
                                            <p:strVal val="0-#ppt_h/2"/>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16"/>
                                        </p:tgtEl>
                                        <p:attrNameLst>
                                          <p:attrName>style.visibility</p:attrName>
                                        </p:attrNameLst>
                                      </p:cBhvr>
                                      <p:to>
                                        <p:strVal val="visible"/>
                                      </p:to>
                                    </p:set>
                                    <p:anim calcmode="lin" valueType="num">
                                      <p:cBhvr>
                                        <p:cTn id="116" dur="3500" fill="hold"/>
                                        <p:tgtEl>
                                          <p:spTgt spid="16"/>
                                        </p:tgtEl>
                                        <p:attrNameLst>
                                          <p:attrName>ppt_w</p:attrName>
                                        </p:attrNameLst>
                                      </p:cBhvr>
                                      <p:tavLst>
                                        <p:tav tm="0" fmla="#ppt_w*sin(2.5*pi*$)">
                                          <p:val>
                                            <p:fltVal val="0"/>
                                          </p:val>
                                        </p:tav>
                                        <p:tav tm="100000">
                                          <p:val>
                                            <p:fltVal val="1"/>
                                          </p:val>
                                        </p:tav>
                                      </p:tavLst>
                                    </p:anim>
                                    <p:anim calcmode="lin" valueType="num">
                                      <p:cBhvr>
                                        <p:cTn id="117" dur="3500" fill="hold"/>
                                        <p:tgtEl>
                                          <p:spTgt spid="16"/>
                                        </p:tgtEl>
                                        <p:attrNameLst>
                                          <p:attrName>ppt_h</p:attrName>
                                        </p:attrNameLst>
                                      </p:cBhvr>
                                      <p:tavLst>
                                        <p:tav tm="0">
                                          <p:val>
                                            <p:strVal val="#ppt_h"/>
                                          </p:val>
                                        </p:tav>
                                        <p:tav tm="100000">
                                          <p:val>
                                            <p:strVal val="#ppt_h"/>
                                          </p:val>
                                        </p:tav>
                                      </p:tavLst>
                                    </p:anim>
                                  </p:childTnLst>
                                </p:cTn>
                              </p:par>
                              <p:par>
                                <p:cTn id="118" presetID="2" presetClass="exit" presetSubtype="8" fill="hold" grpId="2" nodeType="withEffect">
                                  <p:stCondLst>
                                    <p:cond delay="0"/>
                                  </p:stCondLst>
                                  <p:childTnLst>
                                    <p:anim calcmode="lin" valueType="num">
                                      <p:cBhvr additive="base">
                                        <p:cTn id="119" dur="3500"/>
                                        <p:tgtEl>
                                          <p:spTgt spid="16"/>
                                        </p:tgtEl>
                                        <p:attrNameLst>
                                          <p:attrName>ppt_x</p:attrName>
                                        </p:attrNameLst>
                                      </p:cBhvr>
                                      <p:tavLst>
                                        <p:tav tm="0">
                                          <p:val>
                                            <p:strVal val="ppt_x"/>
                                          </p:val>
                                        </p:tav>
                                        <p:tav tm="100000">
                                          <p:val>
                                            <p:strVal val="0-ppt_w/2"/>
                                          </p:val>
                                        </p:tav>
                                      </p:tavLst>
                                    </p:anim>
                                    <p:anim calcmode="lin" valueType="num">
                                      <p:cBhvr additive="base">
                                        <p:cTn id="120" dur="3500"/>
                                        <p:tgtEl>
                                          <p:spTgt spid="16"/>
                                        </p:tgtEl>
                                        <p:attrNameLst>
                                          <p:attrName>ppt_y</p:attrName>
                                        </p:attrNameLst>
                                      </p:cBhvr>
                                      <p:tavLst>
                                        <p:tav tm="0">
                                          <p:val>
                                            <p:strVal val="ppt_y"/>
                                          </p:val>
                                        </p:tav>
                                        <p:tav tm="100000">
                                          <p:val>
                                            <p:strVal val="ppt_y"/>
                                          </p:val>
                                        </p:tav>
                                      </p:tavLst>
                                    </p:anim>
                                    <p:set>
                                      <p:cBhvr>
                                        <p:cTn id="121" dur="1" fill="hold">
                                          <p:stCondLst>
                                            <p:cond delay="3499"/>
                                          </p:stCondLst>
                                        </p:cTn>
                                        <p:tgtEl>
                                          <p:spTgt spid="16"/>
                                        </p:tgtEl>
                                        <p:attrNameLst>
                                          <p:attrName>style.visibility</p:attrName>
                                        </p:attrNameLst>
                                      </p:cBhvr>
                                      <p:to>
                                        <p:strVal val="hidden"/>
                                      </p:to>
                                    </p:set>
                                  </p:childTnLst>
                                </p:cTn>
                              </p:par>
                              <p:par>
                                <p:cTn id="122" presetID="8" presetClass="entr" presetSubtype="16" fill="hold" grpId="3" nodeType="withEffect">
                                  <p:stCondLst>
                                    <p:cond delay="0"/>
                                  </p:stCondLst>
                                  <p:childTnLst>
                                    <p:set>
                                      <p:cBhvr>
                                        <p:cTn id="123" dur="1" fill="hold">
                                          <p:stCondLst>
                                            <p:cond delay="0"/>
                                          </p:stCondLst>
                                        </p:cTn>
                                        <p:tgtEl>
                                          <p:spTgt spid="16"/>
                                        </p:tgtEl>
                                        <p:attrNameLst>
                                          <p:attrName>style.visibility</p:attrName>
                                        </p:attrNameLst>
                                      </p:cBhvr>
                                      <p:to>
                                        <p:strVal val="visible"/>
                                      </p:to>
                                    </p:set>
                                    <p:animEffect transition="in" filter="diamond(in)">
                                      <p:cBhvr>
                                        <p:cTn id="124" dur="3500"/>
                                        <p:tgtEl>
                                          <p:spTgt spid="16"/>
                                        </p:tgtEl>
                                      </p:cBhvr>
                                    </p:animEffect>
                                  </p:childTnLst>
                                </p:cTn>
                              </p:par>
                              <p:par>
                                <p:cTn id="125" presetID="2" presetClass="entr" presetSubtype="9" fill="hold" grpId="0" nodeType="withEffect">
                                  <p:stCondLst>
                                    <p:cond delay="0"/>
                                  </p:stCondLst>
                                  <p:childTnLst>
                                    <p:set>
                                      <p:cBhvr>
                                        <p:cTn id="126" dur="1" fill="hold">
                                          <p:stCondLst>
                                            <p:cond delay="0"/>
                                          </p:stCondLst>
                                        </p:cTn>
                                        <p:tgtEl>
                                          <p:spTgt spid="15"/>
                                        </p:tgtEl>
                                        <p:attrNameLst>
                                          <p:attrName>style.visibility</p:attrName>
                                        </p:attrNameLst>
                                      </p:cBhvr>
                                      <p:to>
                                        <p:strVal val="visible"/>
                                      </p:to>
                                    </p:set>
                                    <p:anim calcmode="lin" valueType="num">
                                      <p:cBhvr additive="base">
                                        <p:cTn id="127" dur="3500" fill="hold"/>
                                        <p:tgtEl>
                                          <p:spTgt spid="15"/>
                                        </p:tgtEl>
                                        <p:attrNameLst>
                                          <p:attrName>ppt_x</p:attrName>
                                        </p:attrNameLst>
                                      </p:cBhvr>
                                      <p:tavLst>
                                        <p:tav tm="0">
                                          <p:val>
                                            <p:strVal val="0-#ppt_w/2"/>
                                          </p:val>
                                        </p:tav>
                                        <p:tav tm="100000">
                                          <p:val>
                                            <p:strVal val="#ppt_x"/>
                                          </p:val>
                                        </p:tav>
                                      </p:tavLst>
                                    </p:anim>
                                    <p:anim calcmode="lin" valueType="num">
                                      <p:cBhvr additive="base">
                                        <p:cTn id="128" dur="3500" fill="hold"/>
                                        <p:tgtEl>
                                          <p:spTgt spid="15"/>
                                        </p:tgtEl>
                                        <p:attrNameLst>
                                          <p:attrName>ppt_y</p:attrName>
                                        </p:attrNameLst>
                                      </p:cBhvr>
                                      <p:tavLst>
                                        <p:tav tm="0">
                                          <p:val>
                                            <p:strVal val="0-#ppt_h/2"/>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15"/>
                                        </p:tgtEl>
                                        <p:attrNameLst>
                                          <p:attrName>style.visibility</p:attrName>
                                        </p:attrNameLst>
                                      </p:cBhvr>
                                      <p:to>
                                        <p:strVal val="visible"/>
                                      </p:to>
                                    </p:set>
                                    <p:anim calcmode="lin" valueType="num">
                                      <p:cBhvr>
                                        <p:cTn id="131" dur="3500" fill="hold"/>
                                        <p:tgtEl>
                                          <p:spTgt spid="15"/>
                                        </p:tgtEl>
                                        <p:attrNameLst>
                                          <p:attrName>ppt_w</p:attrName>
                                        </p:attrNameLst>
                                      </p:cBhvr>
                                      <p:tavLst>
                                        <p:tav tm="0" fmla="#ppt_w*sin(2.5*pi*$)">
                                          <p:val>
                                            <p:fltVal val="0"/>
                                          </p:val>
                                        </p:tav>
                                        <p:tav tm="100000">
                                          <p:val>
                                            <p:fltVal val="1"/>
                                          </p:val>
                                        </p:tav>
                                      </p:tavLst>
                                    </p:anim>
                                    <p:anim calcmode="lin" valueType="num">
                                      <p:cBhvr>
                                        <p:cTn id="132" dur="3500" fill="hold"/>
                                        <p:tgtEl>
                                          <p:spTgt spid="15"/>
                                        </p:tgtEl>
                                        <p:attrNameLst>
                                          <p:attrName>ppt_h</p:attrName>
                                        </p:attrNameLst>
                                      </p:cBhvr>
                                      <p:tavLst>
                                        <p:tav tm="0">
                                          <p:val>
                                            <p:strVal val="#ppt_h"/>
                                          </p:val>
                                        </p:tav>
                                        <p:tav tm="100000">
                                          <p:val>
                                            <p:strVal val="#ppt_h"/>
                                          </p:val>
                                        </p:tav>
                                      </p:tavLst>
                                    </p:anim>
                                  </p:childTnLst>
                                </p:cTn>
                              </p:par>
                              <p:par>
                                <p:cTn id="133" presetID="2" presetClass="exit" presetSubtype="8" fill="hold" grpId="2" nodeType="withEffect">
                                  <p:stCondLst>
                                    <p:cond delay="0"/>
                                  </p:stCondLst>
                                  <p:childTnLst>
                                    <p:anim calcmode="lin" valueType="num">
                                      <p:cBhvr additive="base">
                                        <p:cTn id="134" dur="3500"/>
                                        <p:tgtEl>
                                          <p:spTgt spid="15"/>
                                        </p:tgtEl>
                                        <p:attrNameLst>
                                          <p:attrName>ppt_x</p:attrName>
                                        </p:attrNameLst>
                                      </p:cBhvr>
                                      <p:tavLst>
                                        <p:tav tm="0">
                                          <p:val>
                                            <p:strVal val="ppt_x"/>
                                          </p:val>
                                        </p:tav>
                                        <p:tav tm="100000">
                                          <p:val>
                                            <p:strVal val="0-ppt_w/2"/>
                                          </p:val>
                                        </p:tav>
                                      </p:tavLst>
                                    </p:anim>
                                    <p:anim calcmode="lin" valueType="num">
                                      <p:cBhvr additive="base">
                                        <p:cTn id="135" dur="3500"/>
                                        <p:tgtEl>
                                          <p:spTgt spid="15"/>
                                        </p:tgtEl>
                                        <p:attrNameLst>
                                          <p:attrName>ppt_y</p:attrName>
                                        </p:attrNameLst>
                                      </p:cBhvr>
                                      <p:tavLst>
                                        <p:tav tm="0">
                                          <p:val>
                                            <p:strVal val="ppt_y"/>
                                          </p:val>
                                        </p:tav>
                                        <p:tav tm="100000">
                                          <p:val>
                                            <p:strVal val="ppt_y"/>
                                          </p:val>
                                        </p:tav>
                                      </p:tavLst>
                                    </p:anim>
                                    <p:set>
                                      <p:cBhvr>
                                        <p:cTn id="136" dur="1" fill="hold">
                                          <p:stCondLst>
                                            <p:cond delay="3499"/>
                                          </p:stCondLst>
                                        </p:cTn>
                                        <p:tgtEl>
                                          <p:spTgt spid="15"/>
                                        </p:tgtEl>
                                        <p:attrNameLst>
                                          <p:attrName>style.visibility</p:attrName>
                                        </p:attrNameLst>
                                      </p:cBhvr>
                                      <p:to>
                                        <p:strVal val="hidden"/>
                                      </p:to>
                                    </p:set>
                                  </p:childTnLst>
                                </p:cTn>
                              </p:par>
                              <p:par>
                                <p:cTn id="137" presetID="8" presetClass="entr" presetSubtype="16" fill="hold" grpId="3" nodeType="withEffect">
                                  <p:stCondLst>
                                    <p:cond delay="0"/>
                                  </p:stCondLst>
                                  <p:childTnLst>
                                    <p:set>
                                      <p:cBhvr>
                                        <p:cTn id="138" dur="1" fill="hold">
                                          <p:stCondLst>
                                            <p:cond delay="0"/>
                                          </p:stCondLst>
                                        </p:cTn>
                                        <p:tgtEl>
                                          <p:spTgt spid="15"/>
                                        </p:tgtEl>
                                        <p:attrNameLst>
                                          <p:attrName>style.visibility</p:attrName>
                                        </p:attrNameLst>
                                      </p:cBhvr>
                                      <p:to>
                                        <p:strVal val="visible"/>
                                      </p:to>
                                    </p:set>
                                    <p:animEffect transition="in" filter="diamond(in)">
                                      <p:cBhvr>
                                        <p:cTn id="139" dur="3500"/>
                                        <p:tgtEl>
                                          <p:spTgt spid="15"/>
                                        </p:tgtEl>
                                      </p:cBhvr>
                                    </p:animEffect>
                                  </p:childTnLst>
                                </p:cTn>
                              </p:par>
                              <p:par>
                                <p:cTn id="140" presetID="2" presetClass="entr" presetSubtype="9" fill="hold" grpId="0" nodeType="withEffect">
                                  <p:stCondLst>
                                    <p:cond delay="0"/>
                                  </p:stCondLst>
                                  <p:childTnLst>
                                    <p:set>
                                      <p:cBhvr>
                                        <p:cTn id="141" dur="1" fill="hold">
                                          <p:stCondLst>
                                            <p:cond delay="0"/>
                                          </p:stCondLst>
                                        </p:cTn>
                                        <p:tgtEl>
                                          <p:spTgt spid="19"/>
                                        </p:tgtEl>
                                        <p:attrNameLst>
                                          <p:attrName>style.visibility</p:attrName>
                                        </p:attrNameLst>
                                      </p:cBhvr>
                                      <p:to>
                                        <p:strVal val="visible"/>
                                      </p:to>
                                    </p:set>
                                    <p:anim calcmode="lin" valueType="num">
                                      <p:cBhvr additive="base">
                                        <p:cTn id="142" dur="3500" fill="hold"/>
                                        <p:tgtEl>
                                          <p:spTgt spid="19"/>
                                        </p:tgtEl>
                                        <p:attrNameLst>
                                          <p:attrName>ppt_x</p:attrName>
                                        </p:attrNameLst>
                                      </p:cBhvr>
                                      <p:tavLst>
                                        <p:tav tm="0">
                                          <p:val>
                                            <p:strVal val="0-#ppt_w/2"/>
                                          </p:val>
                                        </p:tav>
                                        <p:tav tm="100000">
                                          <p:val>
                                            <p:strVal val="#ppt_x"/>
                                          </p:val>
                                        </p:tav>
                                      </p:tavLst>
                                    </p:anim>
                                    <p:anim calcmode="lin" valueType="num">
                                      <p:cBhvr additive="base">
                                        <p:cTn id="143" dur="3500" fill="hold"/>
                                        <p:tgtEl>
                                          <p:spTgt spid="19"/>
                                        </p:tgtEl>
                                        <p:attrNameLst>
                                          <p:attrName>ppt_y</p:attrName>
                                        </p:attrNameLst>
                                      </p:cBhvr>
                                      <p:tavLst>
                                        <p:tav tm="0">
                                          <p:val>
                                            <p:strVal val="0-#ppt_h/2"/>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19"/>
                                        </p:tgtEl>
                                        <p:attrNameLst>
                                          <p:attrName>style.visibility</p:attrName>
                                        </p:attrNameLst>
                                      </p:cBhvr>
                                      <p:to>
                                        <p:strVal val="visible"/>
                                      </p:to>
                                    </p:set>
                                    <p:anim calcmode="lin" valueType="num">
                                      <p:cBhvr>
                                        <p:cTn id="146" dur="3500" fill="hold"/>
                                        <p:tgtEl>
                                          <p:spTgt spid="19"/>
                                        </p:tgtEl>
                                        <p:attrNameLst>
                                          <p:attrName>ppt_w</p:attrName>
                                        </p:attrNameLst>
                                      </p:cBhvr>
                                      <p:tavLst>
                                        <p:tav tm="0" fmla="#ppt_w*sin(2.5*pi*$)">
                                          <p:val>
                                            <p:fltVal val="0"/>
                                          </p:val>
                                        </p:tav>
                                        <p:tav tm="100000">
                                          <p:val>
                                            <p:fltVal val="1"/>
                                          </p:val>
                                        </p:tav>
                                      </p:tavLst>
                                    </p:anim>
                                    <p:anim calcmode="lin" valueType="num">
                                      <p:cBhvr>
                                        <p:cTn id="147" dur="3500" fill="hold"/>
                                        <p:tgtEl>
                                          <p:spTgt spid="19"/>
                                        </p:tgtEl>
                                        <p:attrNameLst>
                                          <p:attrName>ppt_h</p:attrName>
                                        </p:attrNameLst>
                                      </p:cBhvr>
                                      <p:tavLst>
                                        <p:tav tm="0">
                                          <p:val>
                                            <p:strVal val="#ppt_h"/>
                                          </p:val>
                                        </p:tav>
                                        <p:tav tm="100000">
                                          <p:val>
                                            <p:strVal val="#ppt_h"/>
                                          </p:val>
                                        </p:tav>
                                      </p:tavLst>
                                    </p:anim>
                                  </p:childTnLst>
                                </p:cTn>
                              </p:par>
                              <p:par>
                                <p:cTn id="148" presetID="2" presetClass="exit" presetSubtype="8" fill="hold" grpId="2" nodeType="withEffect">
                                  <p:stCondLst>
                                    <p:cond delay="0"/>
                                  </p:stCondLst>
                                  <p:childTnLst>
                                    <p:anim calcmode="lin" valueType="num">
                                      <p:cBhvr additive="base">
                                        <p:cTn id="149" dur="3500"/>
                                        <p:tgtEl>
                                          <p:spTgt spid="19"/>
                                        </p:tgtEl>
                                        <p:attrNameLst>
                                          <p:attrName>ppt_x</p:attrName>
                                        </p:attrNameLst>
                                      </p:cBhvr>
                                      <p:tavLst>
                                        <p:tav tm="0">
                                          <p:val>
                                            <p:strVal val="ppt_x"/>
                                          </p:val>
                                        </p:tav>
                                        <p:tav tm="100000">
                                          <p:val>
                                            <p:strVal val="0-ppt_w/2"/>
                                          </p:val>
                                        </p:tav>
                                      </p:tavLst>
                                    </p:anim>
                                    <p:anim calcmode="lin" valueType="num">
                                      <p:cBhvr additive="base">
                                        <p:cTn id="150" dur="3500"/>
                                        <p:tgtEl>
                                          <p:spTgt spid="19"/>
                                        </p:tgtEl>
                                        <p:attrNameLst>
                                          <p:attrName>ppt_y</p:attrName>
                                        </p:attrNameLst>
                                      </p:cBhvr>
                                      <p:tavLst>
                                        <p:tav tm="0">
                                          <p:val>
                                            <p:strVal val="ppt_y"/>
                                          </p:val>
                                        </p:tav>
                                        <p:tav tm="100000">
                                          <p:val>
                                            <p:strVal val="ppt_y"/>
                                          </p:val>
                                        </p:tav>
                                      </p:tavLst>
                                    </p:anim>
                                    <p:set>
                                      <p:cBhvr>
                                        <p:cTn id="151" dur="1" fill="hold">
                                          <p:stCondLst>
                                            <p:cond delay="3499"/>
                                          </p:stCondLst>
                                        </p:cTn>
                                        <p:tgtEl>
                                          <p:spTgt spid="19"/>
                                        </p:tgtEl>
                                        <p:attrNameLst>
                                          <p:attrName>style.visibility</p:attrName>
                                        </p:attrNameLst>
                                      </p:cBhvr>
                                      <p:to>
                                        <p:strVal val="hidden"/>
                                      </p:to>
                                    </p:set>
                                  </p:childTnLst>
                                </p:cTn>
                              </p:par>
                              <p:par>
                                <p:cTn id="152" presetID="8" presetClass="entr" presetSubtype="16" fill="hold" grpId="3" nodeType="withEffect">
                                  <p:stCondLst>
                                    <p:cond delay="0"/>
                                  </p:stCondLst>
                                  <p:childTnLst>
                                    <p:set>
                                      <p:cBhvr>
                                        <p:cTn id="153" dur="1" fill="hold">
                                          <p:stCondLst>
                                            <p:cond delay="0"/>
                                          </p:stCondLst>
                                        </p:cTn>
                                        <p:tgtEl>
                                          <p:spTgt spid="19"/>
                                        </p:tgtEl>
                                        <p:attrNameLst>
                                          <p:attrName>style.visibility</p:attrName>
                                        </p:attrNameLst>
                                      </p:cBhvr>
                                      <p:to>
                                        <p:strVal val="visible"/>
                                      </p:to>
                                    </p:set>
                                    <p:animEffect transition="in" filter="diamond(in)">
                                      <p:cBhvr>
                                        <p:cTn id="154" dur="3500"/>
                                        <p:tgtEl>
                                          <p:spTgt spid="19"/>
                                        </p:tgtEl>
                                      </p:cBhvr>
                                    </p:animEffect>
                                  </p:childTnLst>
                                </p:cTn>
                              </p:par>
                              <p:par>
                                <p:cTn id="155" presetID="2" presetClass="entr" presetSubtype="9" fill="hold" grpId="0" nodeType="withEffect">
                                  <p:stCondLst>
                                    <p:cond delay="0"/>
                                  </p:stCondLst>
                                  <p:childTnLst>
                                    <p:set>
                                      <p:cBhvr>
                                        <p:cTn id="156" dur="1" fill="hold">
                                          <p:stCondLst>
                                            <p:cond delay="0"/>
                                          </p:stCondLst>
                                        </p:cTn>
                                        <p:tgtEl>
                                          <p:spTgt spid="23"/>
                                        </p:tgtEl>
                                        <p:attrNameLst>
                                          <p:attrName>style.visibility</p:attrName>
                                        </p:attrNameLst>
                                      </p:cBhvr>
                                      <p:to>
                                        <p:strVal val="visible"/>
                                      </p:to>
                                    </p:set>
                                    <p:anim calcmode="lin" valueType="num">
                                      <p:cBhvr additive="base">
                                        <p:cTn id="157" dur="3500" fill="hold"/>
                                        <p:tgtEl>
                                          <p:spTgt spid="23"/>
                                        </p:tgtEl>
                                        <p:attrNameLst>
                                          <p:attrName>ppt_x</p:attrName>
                                        </p:attrNameLst>
                                      </p:cBhvr>
                                      <p:tavLst>
                                        <p:tav tm="0">
                                          <p:val>
                                            <p:strVal val="0-#ppt_w/2"/>
                                          </p:val>
                                        </p:tav>
                                        <p:tav tm="100000">
                                          <p:val>
                                            <p:strVal val="#ppt_x"/>
                                          </p:val>
                                        </p:tav>
                                      </p:tavLst>
                                    </p:anim>
                                    <p:anim calcmode="lin" valueType="num">
                                      <p:cBhvr additive="base">
                                        <p:cTn id="158" dur="3500" fill="hold"/>
                                        <p:tgtEl>
                                          <p:spTgt spid="23"/>
                                        </p:tgtEl>
                                        <p:attrNameLst>
                                          <p:attrName>ppt_y</p:attrName>
                                        </p:attrNameLst>
                                      </p:cBhvr>
                                      <p:tavLst>
                                        <p:tav tm="0">
                                          <p:val>
                                            <p:strVal val="0-#ppt_h/2"/>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23"/>
                                        </p:tgtEl>
                                        <p:attrNameLst>
                                          <p:attrName>style.visibility</p:attrName>
                                        </p:attrNameLst>
                                      </p:cBhvr>
                                      <p:to>
                                        <p:strVal val="visible"/>
                                      </p:to>
                                    </p:set>
                                    <p:anim calcmode="lin" valueType="num">
                                      <p:cBhvr>
                                        <p:cTn id="161" dur="3500" fill="hold"/>
                                        <p:tgtEl>
                                          <p:spTgt spid="23"/>
                                        </p:tgtEl>
                                        <p:attrNameLst>
                                          <p:attrName>ppt_w</p:attrName>
                                        </p:attrNameLst>
                                      </p:cBhvr>
                                      <p:tavLst>
                                        <p:tav tm="0" fmla="#ppt_w*sin(2.5*pi*$)">
                                          <p:val>
                                            <p:fltVal val="0"/>
                                          </p:val>
                                        </p:tav>
                                        <p:tav tm="100000">
                                          <p:val>
                                            <p:fltVal val="1"/>
                                          </p:val>
                                        </p:tav>
                                      </p:tavLst>
                                    </p:anim>
                                    <p:anim calcmode="lin" valueType="num">
                                      <p:cBhvr>
                                        <p:cTn id="162" dur="3500" fill="hold"/>
                                        <p:tgtEl>
                                          <p:spTgt spid="23"/>
                                        </p:tgtEl>
                                        <p:attrNameLst>
                                          <p:attrName>ppt_h</p:attrName>
                                        </p:attrNameLst>
                                      </p:cBhvr>
                                      <p:tavLst>
                                        <p:tav tm="0">
                                          <p:val>
                                            <p:strVal val="#ppt_h"/>
                                          </p:val>
                                        </p:tav>
                                        <p:tav tm="100000">
                                          <p:val>
                                            <p:strVal val="#ppt_h"/>
                                          </p:val>
                                        </p:tav>
                                      </p:tavLst>
                                    </p:anim>
                                  </p:childTnLst>
                                </p:cTn>
                              </p:par>
                              <p:par>
                                <p:cTn id="163" presetID="2" presetClass="exit" presetSubtype="8" fill="hold" grpId="2" nodeType="withEffect">
                                  <p:stCondLst>
                                    <p:cond delay="0"/>
                                  </p:stCondLst>
                                  <p:childTnLst>
                                    <p:anim calcmode="lin" valueType="num">
                                      <p:cBhvr additive="base">
                                        <p:cTn id="164" dur="3500"/>
                                        <p:tgtEl>
                                          <p:spTgt spid="23"/>
                                        </p:tgtEl>
                                        <p:attrNameLst>
                                          <p:attrName>ppt_x</p:attrName>
                                        </p:attrNameLst>
                                      </p:cBhvr>
                                      <p:tavLst>
                                        <p:tav tm="0">
                                          <p:val>
                                            <p:strVal val="ppt_x"/>
                                          </p:val>
                                        </p:tav>
                                        <p:tav tm="100000">
                                          <p:val>
                                            <p:strVal val="0-ppt_w/2"/>
                                          </p:val>
                                        </p:tav>
                                      </p:tavLst>
                                    </p:anim>
                                    <p:anim calcmode="lin" valueType="num">
                                      <p:cBhvr additive="base">
                                        <p:cTn id="165" dur="3500"/>
                                        <p:tgtEl>
                                          <p:spTgt spid="23"/>
                                        </p:tgtEl>
                                        <p:attrNameLst>
                                          <p:attrName>ppt_y</p:attrName>
                                        </p:attrNameLst>
                                      </p:cBhvr>
                                      <p:tavLst>
                                        <p:tav tm="0">
                                          <p:val>
                                            <p:strVal val="ppt_y"/>
                                          </p:val>
                                        </p:tav>
                                        <p:tav tm="100000">
                                          <p:val>
                                            <p:strVal val="ppt_y"/>
                                          </p:val>
                                        </p:tav>
                                      </p:tavLst>
                                    </p:anim>
                                    <p:set>
                                      <p:cBhvr>
                                        <p:cTn id="166" dur="1" fill="hold">
                                          <p:stCondLst>
                                            <p:cond delay="3499"/>
                                          </p:stCondLst>
                                        </p:cTn>
                                        <p:tgtEl>
                                          <p:spTgt spid="23"/>
                                        </p:tgtEl>
                                        <p:attrNameLst>
                                          <p:attrName>style.visibility</p:attrName>
                                        </p:attrNameLst>
                                      </p:cBhvr>
                                      <p:to>
                                        <p:strVal val="hidden"/>
                                      </p:to>
                                    </p:set>
                                  </p:childTnLst>
                                </p:cTn>
                              </p:par>
                              <p:par>
                                <p:cTn id="167" presetID="8" presetClass="entr" presetSubtype="16" fill="hold" grpId="3" nodeType="withEffect">
                                  <p:stCondLst>
                                    <p:cond delay="0"/>
                                  </p:stCondLst>
                                  <p:childTnLst>
                                    <p:set>
                                      <p:cBhvr>
                                        <p:cTn id="168" dur="1" fill="hold">
                                          <p:stCondLst>
                                            <p:cond delay="0"/>
                                          </p:stCondLst>
                                        </p:cTn>
                                        <p:tgtEl>
                                          <p:spTgt spid="23"/>
                                        </p:tgtEl>
                                        <p:attrNameLst>
                                          <p:attrName>style.visibility</p:attrName>
                                        </p:attrNameLst>
                                      </p:cBhvr>
                                      <p:to>
                                        <p:strVal val="visible"/>
                                      </p:to>
                                    </p:set>
                                    <p:animEffect transition="in" filter="diamond(in)">
                                      <p:cBhvr>
                                        <p:cTn id="169" dur="3500"/>
                                        <p:tgtEl>
                                          <p:spTgt spid="23"/>
                                        </p:tgtEl>
                                      </p:cBhvr>
                                    </p:animEffect>
                                  </p:childTnLst>
                                </p:cTn>
                              </p:par>
                              <p:par>
                                <p:cTn id="170" presetID="2" presetClass="entr" presetSubtype="9" fill="hold" grpId="0" nodeType="withEffect">
                                  <p:stCondLst>
                                    <p:cond delay="0"/>
                                  </p:stCondLst>
                                  <p:childTnLst>
                                    <p:set>
                                      <p:cBhvr>
                                        <p:cTn id="171" dur="1" fill="hold">
                                          <p:stCondLst>
                                            <p:cond delay="0"/>
                                          </p:stCondLst>
                                        </p:cTn>
                                        <p:tgtEl>
                                          <p:spTgt spid="22"/>
                                        </p:tgtEl>
                                        <p:attrNameLst>
                                          <p:attrName>style.visibility</p:attrName>
                                        </p:attrNameLst>
                                      </p:cBhvr>
                                      <p:to>
                                        <p:strVal val="visible"/>
                                      </p:to>
                                    </p:set>
                                    <p:anim calcmode="lin" valueType="num">
                                      <p:cBhvr additive="base">
                                        <p:cTn id="172" dur="3500" fill="hold"/>
                                        <p:tgtEl>
                                          <p:spTgt spid="22"/>
                                        </p:tgtEl>
                                        <p:attrNameLst>
                                          <p:attrName>ppt_x</p:attrName>
                                        </p:attrNameLst>
                                      </p:cBhvr>
                                      <p:tavLst>
                                        <p:tav tm="0">
                                          <p:val>
                                            <p:strVal val="0-#ppt_w/2"/>
                                          </p:val>
                                        </p:tav>
                                        <p:tav tm="100000">
                                          <p:val>
                                            <p:strVal val="#ppt_x"/>
                                          </p:val>
                                        </p:tav>
                                      </p:tavLst>
                                    </p:anim>
                                    <p:anim calcmode="lin" valueType="num">
                                      <p:cBhvr additive="base">
                                        <p:cTn id="173" dur="3500" fill="hold"/>
                                        <p:tgtEl>
                                          <p:spTgt spid="22"/>
                                        </p:tgtEl>
                                        <p:attrNameLst>
                                          <p:attrName>ppt_y</p:attrName>
                                        </p:attrNameLst>
                                      </p:cBhvr>
                                      <p:tavLst>
                                        <p:tav tm="0">
                                          <p:val>
                                            <p:strVal val="0-#ppt_h/2"/>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22"/>
                                        </p:tgtEl>
                                        <p:attrNameLst>
                                          <p:attrName>style.visibility</p:attrName>
                                        </p:attrNameLst>
                                      </p:cBhvr>
                                      <p:to>
                                        <p:strVal val="visible"/>
                                      </p:to>
                                    </p:set>
                                    <p:anim calcmode="lin" valueType="num">
                                      <p:cBhvr>
                                        <p:cTn id="176" dur="3500" fill="hold"/>
                                        <p:tgtEl>
                                          <p:spTgt spid="22"/>
                                        </p:tgtEl>
                                        <p:attrNameLst>
                                          <p:attrName>ppt_w</p:attrName>
                                        </p:attrNameLst>
                                      </p:cBhvr>
                                      <p:tavLst>
                                        <p:tav tm="0" fmla="#ppt_w*sin(2.5*pi*$)">
                                          <p:val>
                                            <p:fltVal val="0"/>
                                          </p:val>
                                        </p:tav>
                                        <p:tav tm="100000">
                                          <p:val>
                                            <p:fltVal val="1"/>
                                          </p:val>
                                        </p:tav>
                                      </p:tavLst>
                                    </p:anim>
                                    <p:anim calcmode="lin" valueType="num">
                                      <p:cBhvr>
                                        <p:cTn id="177" dur="3500" fill="hold"/>
                                        <p:tgtEl>
                                          <p:spTgt spid="22"/>
                                        </p:tgtEl>
                                        <p:attrNameLst>
                                          <p:attrName>ppt_h</p:attrName>
                                        </p:attrNameLst>
                                      </p:cBhvr>
                                      <p:tavLst>
                                        <p:tav tm="0">
                                          <p:val>
                                            <p:strVal val="#ppt_h"/>
                                          </p:val>
                                        </p:tav>
                                        <p:tav tm="100000">
                                          <p:val>
                                            <p:strVal val="#ppt_h"/>
                                          </p:val>
                                        </p:tav>
                                      </p:tavLst>
                                    </p:anim>
                                  </p:childTnLst>
                                </p:cTn>
                              </p:par>
                              <p:par>
                                <p:cTn id="178" presetID="2" presetClass="exit" presetSubtype="8" fill="hold" grpId="2" nodeType="withEffect">
                                  <p:stCondLst>
                                    <p:cond delay="0"/>
                                  </p:stCondLst>
                                  <p:childTnLst>
                                    <p:anim calcmode="lin" valueType="num">
                                      <p:cBhvr additive="base">
                                        <p:cTn id="179" dur="3500"/>
                                        <p:tgtEl>
                                          <p:spTgt spid="22"/>
                                        </p:tgtEl>
                                        <p:attrNameLst>
                                          <p:attrName>ppt_x</p:attrName>
                                        </p:attrNameLst>
                                      </p:cBhvr>
                                      <p:tavLst>
                                        <p:tav tm="0">
                                          <p:val>
                                            <p:strVal val="ppt_x"/>
                                          </p:val>
                                        </p:tav>
                                        <p:tav tm="100000">
                                          <p:val>
                                            <p:strVal val="0-ppt_w/2"/>
                                          </p:val>
                                        </p:tav>
                                      </p:tavLst>
                                    </p:anim>
                                    <p:anim calcmode="lin" valueType="num">
                                      <p:cBhvr additive="base">
                                        <p:cTn id="180" dur="3500"/>
                                        <p:tgtEl>
                                          <p:spTgt spid="22"/>
                                        </p:tgtEl>
                                        <p:attrNameLst>
                                          <p:attrName>ppt_y</p:attrName>
                                        </p:attrNameLst>
                                      </p:cBhvr>
                                      <p:tavLst>
                                        <p:tav tm="0">
                                          <p:val>
                                            <p:strVal val="ppt_y"/>
                                          </p:val>
                                        </p:tav>
                                        <p:tav tm="100000">
                                          <p:val>
                                            <p:strVal val="ppt_y"/>
                                          </p:val>
                                        </p:tav>
                                      </p:tavLst>
                                    </p:anim>
                                    <p:set>
                                      <p:cBhvr>
                                        <p:cTn id="181" dur="1" fill="hold">
                                          <p:stCondLst>
                                            <p:cond delay="3499"/>
                                          </p:stCondLst>
                                        </p:cTn>
                                        <p:tgtEl>
                                          <p:spTgt spid="22"/>
                                        </p:tgtEl>
                                        <p:attrNameLst>
                                          <p:attrName>style.visibility</p:attrName>
                                        </p:attrNameLst>
                                      </p:cBhvr>
                                      <p:to>
                                        <p:strVal val="hidden"/>
                                      </p:to>
                                    </p:set>
                                  </p:childTnLst>
                                </p:cTn>
                              </p:par>
                              <p:par>
                                <p:cTn id="182" presetID="8" presetClass="entr" presetSubtype="16" fill="hold" grpId="3" nodeType="withEffect">
                                  <p:stCondLst>
                                    <p:cond delay="0"/>
                                  </p:stCondLst>
                                  <p:childTnLst>
                                    <p:set>
                                      <p:cBhvr>
                                        <p:cTn id="183" dur="1" fill="hold">
                                          <p:stCondLst>
                                            <p:cond delay="0"/>
                                          </p:stCondLst>
                                        </p:cTn>
                                        <p:tgtEl>
                                          <p:spTgt spid="22"/>
                                        </p:tgtEl>
                                        <p:attrNameLst>
                                          <p:attrName>style.visibility</p:attrName>
                                        </p:attrNameLst>
                                      </p:cBhvr>
                                      <p:to>
                                        <p:strVal val="visible"/>
                                      </p:to>
                                    </p:set>
                                    <p:animEffect transition="in" filter="diamond(in)">
                                      <p:cBhvr>
                                        <p:cTn id="184" dur="3500"/>
                                        <p:tgtEl>
                                          <p:spTgt spid="22"/>
                                        </p:tgtEl>
                                      </p:cBhvr>
                                    </p:animEffect>
                                  </p:childTnLst>
                                </p:cTn>
                              </p:par>
                              <p:par>
                                <p:cTn id="185" presetID="2" presetClass="entr" presetSubtype="9" fill="hold" grpId="0" nodeType="withEffect">
                                  <p:stCondLst>
                                    <p:cond delay="0"/>
                                  </p:stCondLst>
                                  <p:childTnLst>
                                    <p:set>
                                      <p:cBhvr>
                                        <p:cTn id="186" dur="1" fill="hold">
                                          <p:stCondLst>
                                            <p:cond delay="0"/>
                                          </p:stCondLst>
                                        </p:cTn>
                                        <p:tgtEl>
                                          <p:spTgt spid="26"/>
                                        </p:tgtEl>
                                        <p:attrNameLst>
                                          <p:attrName>style.visibility</p:attrName>
                                        </p:attrNameLst>
                                      </p:cBhvr>
                                      <p:to>
                                        <p:strVal val="visible"/>
                                      </p:to>
                                    </p:set>
                                    <p:anim calcmode="lin" valueType="num">
                                      <p:cBhvr additive="base">
                                        <p:cTn id="187" dur="3500" fill="hold"/>
                                        <p:tgtEl>
                                          <p:spTgt spid="26"/>
                                        </p:tgtEl>
                                        <p:attrNameLst>
                                          <p:attrName>ppt_x</p:attrName>
                                        </p:attrNameLst>
                                      </p:cBhvr>
                                      <p:tavLst>
                                        <p:tav tm="0">
                                          <p:val>
                                            <p:strVal val="0-#ppt_w/2"/>
                                          </p:val>
                                        </p:tav>
                                        <p:tav tm="100000">
                                          <p:val>
                                            <p:strVal val="#ppt_x"/>
                                          </p:val>
                                        </p:tav>
                                      </p:tavLst>
                                    </p:anim>
                                    <p:anim calcmode="lin" valueType="num">
                                      <p:cBhvr additive="base">
                                        <p:cTn id="188" dur="3500" fill="hold"/>
                                        <p:tgtEl>
                                          <p:spTgt spid="26"/>
                                        </p:tgtEl>
                                        <p:attrNameLst>
                                          <p:attrName>ppt_y</p:attrName>
                                        </p:attrNameLst>
                                      </p:cBhvr>
                                      <p:tavLst>
                                        <p:tav tm="0">
                                          <p:val>
                                            <p:strVal val="0-#ppt_h/2"/>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26"/>
                                        </p:tgtEl>
                                        <p:attrNameLst>
                                          <p:attrName>style.visibility</p:attrName>
                                        </p:attrNameLst>
                                      </p:cBhvr>
                                      <p:to>
                                        <p:strVal val="visible"/>
                                      </p:to>
                                    </p:set>
                                    <p:anim calcmode="lin" valueType="num">
                                      <p:cBhvr>
                                        <p:cTn id="191" dur="3500" fill="hold"/>
                                        <p:tgtEl>
                                          <p:spTgt spid="26"/>
                                        </p:tgtEl>
                                        <p:attrNameLst>
                                          <p:attrName>ppt_w</p:attrName>
                                        </p:attrNameLst>
                                      </p:cBhvr>
                                      <p:tavLst>
                                        <p:tav tm="0" fmla="#ppt_w*sin(2.5*pi*$)">
                                          <p:val>
                                            <p:fltVal val="0"/>
                                          </p:val>
                                        </p:tav>
                                        <p:tav tm="100000">
                                          <p:val>
                                            <p:fltVal val="1"/>
                                          </p:val>
                                        </p:tav>
                                      </p:tavLst>
                                    </p:anim>
                                    <p:anim calcmode="lin" valueType="num">
                                      <p:cBhvr>
                                        <p:cTn id="192" dur="3500" fill="hold"/>
                                        <p:tgtEl>
                                          <p:spTgt spid="26"/>
                                        </p:tgtEl>
                                        <p:attrNameLst>
                                          <p:attrName>ppt_h</p:attrName>
                                        </p:attrNameLst>
                                      </p:cBhvr>
                                      <p:tavLst>
                                        <p:tav tm="0">
                                          <p:val>
                                            <p:strVal val="#ppt_h"/>
                                          </p:val>
                                        </p:tav>
                                        <p:tav tm="100000">
                                          <p:val>
                                            <p:strVal val="#ppt_h"/>
                                          </p:val>
                                        </p:tav>
                                      </p:tavLst>
                                    </p:anim>
                                  </p:childTnLst>
                                </p:cTn>
                              </p:par>
                              <p:par>
                                <p:cTn id="193" presetID="2" presetClass="exit" presetSubtype="8" fill="hold" grpId="2" nodeType="withEffect">
                                  <p:stCondLst>
                                    <p:cond delay="0"/>
                                  </p:stCondLst>
                                  <p:childTnLst>
                                    <p:anim calcmode="lin" valueType="num">
                                      <p:cBhvr additive="base">
                                        <p:cTn id="194" dur="3500"/>
                                        <p:tgtEl>
                                          <p:spTgt spid="26"/>
                                        </p:tgtEl>
                                        <p:attrNameLst>
                                          <p:attrName>ppt_x</p:attrName>
                                        </p:attrNameLst>
                                      </p:cBhvr>
                                      <p:tavLst>
                                        <p:tav tm="0">
                                          <p:val>
                                            <p:strVal val="ppt_x"/>
                                          </p:val>
                                        </p:tav>
                                        <p:tav tm="100000">
                                          <p:val>
                                            <p:strVal val="0-ppt_w/2"/>
                                          </p:val>
                                        </p:tav>
                                      </p:tavLst>
                                    </p:anim>
                                    <p:anim calcmode="lin" valueType="num">
                                      <p:cBhvr additive="base">
                                        <p:cTn id="195" dur="3500"/>
                                        <p:tgtEl>
                                          <p:spTgt spid="26"/>
                                        </p:tgtEl>
                                        <p:attrNameLst>
                                          <p:attrName>ppt_y</p:attrName>
                                        </p:attrNameLst>
                                      </p:cBhvr>
                                      <p:tavLst>
                                        <p:tav tm="0">
                                          <p:val>
                                            <p:strVal val="ppt_y"/>
                                          </p:val>
                                        </p:tav>
                                        <p:tav tm="100000">
                                          <p:val>
                                            <p:strVal val="ppt_y"/>
                                          </p:val>
                                        </p:tav>
                                      </p:tavLst>
                                    </p:anim>
                                    <p:set>
                                      <p:cBhvr>
                                        <p:cTn id="196" dur="1" fill="hold">
                                          <p:stCondLst>
                                            <p:cond delay="3499"/>
                                          </p:stCondLst>
                                        </p:cTn>
                                        <p:tgtEl>
                                          <p:spTgt spid="26"/>
                                        </p:tgtEl>
                                        <p:attrNameLst>
                                          <p:attrName>style.visibility</p:attrName>
                                        </p:attrNameLst>
                                      </p:cBhvr>
                                      <p:to>
                                        <p:strVal val="hidden"/>
                                      </p:to>
                                    </p:set>
                                  </p:childTnLst>
                                </p:cTn>
                              </p:par>
                              <p:par>
                                <p:cTn id="197" presetID="8" presetClass="entr" presetSubtype="16" fill="hold" grpId="3" nodeType="withEffect">
                                  <p:stCondLst>
                                    <p:cond delay="0"/>
                                  </p:stCondLst>
                                  <p:childTnLst>
                                    <p:set>
                                      <p:cBhvr>
                                        <p:cTn id="198" dur="1" fill="hold">
                                          <p:stCondLst>
                                            <p:cond delay="0"/>
                                          </p:stCondLst>
                                        </p:cTn>
                                        <p:tgtEl>
                                          <p:spTgt spid="26"/>
                                        </p:tgtEl>
                                        <p:attrNameLst>
                                          <p:attrName>style.visibility</p:attrName>
                                        </p:attrNameLst>
                                      </p:cBhvr>
                                      <p:to>
                                        <p:strVal val="visible"/>
                                      </p:to>
                                    </p:set>
                                    <p:animEffect transition="in" filter="diamond(in)">
                                      <p:cBhvr>
                                        <p:cTn id="199" dur="3500"/>
                                        <p:tgtEl>
                                          <p:spTgt spid="26"/>
                                        </p:tgtEl>
                                      </p:cBhvr>
                                    </p:animEffect>
                                  </p:childTnLst>
                                </p:cTn>
                              </p:par>
                              <p:par>
                                <p:cTn id="200" presetID="2" presetClass="entr" presetSubtype="9" fill="hold" grpId="0" nodeType="withEffect">
                                  <p:stCondLst>
                                    <p:cond delay="0"/>
                                  </p:stCondLst>
                                  <p:childTnLst>
                                    <p:set>
                                      <p:cBhvr>
                                        <p:cTn id="201" dur="1" fill="hold">
                                          <p:stCondLst>
                                            <p:cond delay="0"/>
                                          </p:stCondLst>
                                        </p:cTn>
                                        <p:tgtEl>
                                          <p:spTgt spid="27"/>
                                        </p:tgtEl>
                                        <p:attrNameLst>
                                          <p:attrName>style.visibility</p:attrName>
                                        </p:attrNameLst>
                                      </p:cBhvr>
                                      <p:to>
                                        <p:strVal val="visible"/>
                                      </p:to>
                                    </p:set>
                                    <p:anim calcmode="lin" valueType="num">
                                      <p:cBhvr additive="base">
                                        <p:cTn id="202" dur="3500" fill="hold"/>
                                        <p:tgtEl>
                                          <p:spTgt spid="27"/>
                                        </p:tgtEl>
                                        <p:attrNameLst>
                                          <p:attrName>ppt_x</p:attrName>
                                        </p:attrNameLst>
                                      </p:cBhvr>
                                      <p:tavLst>
                                        <p:tav tm="0">
                                          <p:val>
                                            <p:strVal val="0-#ppt_w/2"/>
                                          </p:val>
                                        </p:tav>
                                        <p:tav tm="100000">
                                          <p:val>
                                            <p:strVal val="#ppt_x"/>
                                          </p:val>
                                        </p:tav>
                                      </p:tavLst>
                                    </p:anim>
                                    <p:anim calcmode="lin" valueType="num">
                                      <p:cBhvr additive="base">
                                        <p:cTn id="203" dur="3500" fill="hold"/>
                                        <p:tgtEl>
                                          <p:spTgt spid="27"/>
                                        </p:tgtEl>
                                        <p:attrNameLst>
                                          <p:attrName>ppt_y</p:attrName>
                                        </p:attrNameLst>
                                      </p:cBhvr>
                                      <p:tavLst>
                                        <p:tav tm="0">
                                          <p:val>
                                            <p:strVal val="0-#ppt_h/2"/>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27"/>
                                        </p:tgtEl>
                                        <p:attrNameLst>
                                          <p:attrName>style.visibility</p:attrName>
                                        </p:attrNameLst>
                                      </p:cBhvr>
                                      <p:to>
                                        <p:strVal val="visible"/>
                                      </p:to>
                                    </p:set>
                                    <p:anim calcmode="lin" valueType="num">
                                      <p:cBhvr>
                                        <p:cTn id="206" dur="3500" fill="hold"/>
                                        <p:tgtEl>
                                          <p:spTgt spid="27"/>
                                        </p:tgtEl>
                                        <p:attrNameLst>
                                          <p:attrName>ppt_w</p:attrName>
                                        </p:attrNameLst>
                                      </p:cBhvr>
                                      <p:tavLst>
                                        <p:tav tm="0" fmla="#ppt_w*sin(2.5*pi*$)">
                                          <p:val>
                                            <p:fltVal val="0"/>
                                          </p:val>
                                        </p:tav>
                                        <p:tav tm="100000">
                                          <p:val>
                                            <p:fltVal val="1"/>
                                          </p:val>
                                        </p:tav>
                                      </p:tavLst>
                                    </p:anim>
                                    <p:anim calcmode="lin" valueType="num">
                                      <p:cBhvr>
                                        <p:cTn id="207" dur="3500" fill="hold"/>
                                        <p:tgtEl>
                                          <p:spTgt spid="27"/>
                                        </p:tgtEl>
                                        <p:attrNameLst>
                                          <p:attrName>ppt_h</p:attrName>
                                        </p:attrNameLst>
                                      </p:cBhvr>
                                      <p:tavLst>
                                        <p:tav tm="0">
                                          <p:val>
                                            <p:strVal val="#ppt_h"/>
                                          </p:val>
                                        </p:tav>
                                        <p:tav tm="100000">
                                          <p:val>
                                            <p:strVal val="#ppt_h"/>
                                          </p:val>
                                        </p:tav>
                                      </p:tavLst>
                                    </p:anim>
                                  </p:childTnLst>
                                </p:cTn>
                              </p:par>
                              <p:par>
                                <p:cTn id="208" presetID="2" presetClass="exit" presetSubtype="8" fill="hold" grpId="2" nodeType="withEffect">
                                  <p:stCondLst>
                                    <p:cond delay="0"/>
                                  </p:stCondLst>
                                  <p:childTnLst>
                                    <p:anim calcmode="lin" valueType="num">
                                      <p:cBhvr additive="base">
                                        <p:cTn id="209" dur="3500"/>
                                        <p:tgtEl>
                                          <p:spTgt spid="27"/>
                                        </p:tgtEl>
                                        <p:attrNameLst>
                                          <p:attrName>ppt_x</p:attrName>
                                        </p:attrNameLst>
                                      </p:cBhvr>
                                      <p:tavLst>
                                        <p:tav tm="0">
                                          <p:val>
                                            <p:strVal val="ppt_x"/>
                                          </p:val>
                                        </p:tav>
                                        <p:tav tm="100000">
                                          <p:val>
                                            <p:strVal val="0-ppt_w/2"/>
                                          </p:val>
                                        </p:tav>
                                      </p:tavLst>
                                    </p:anim>
                                    <p:anim calcmode="lin" valueType="num">
                                      <p:cBhvr additive="base">
                                        <p:cTn id="210" dur="3500"/>
                                        <p:tgtEl>
                                          <p:spTgt spid="27"/>
                                        </p:tgtEl>
                                        <p:attrNameLst>
                                          <p:attrName>ppt_y</p:attrName>
                                        </p:attrNameLst>
                                      </p:cBhvr>
                                      <p:tavLst>
                                        <p:tav tm="0">
                                          <p:val>
                                            <p:strVal val="ppt_y"/>
                                          </p:val>
                                        </p:tav>
                                        <p:tav tm="100000">
                                          <p:val>
                                            <p:strVal val="ppt_y"/>
                                          </p:val>
                                        </p:tav>
                                      </p:tavLst>
                                    </p:anim>
                                    <p:set>
                                      <p:cBhvr>
                                        <p:cTn id="211" dur="1" fill="hold">
                                          <p:stCondLst>
                                            <p:cond delay="3499"/>
                                          </p:stCondLst>
                                        </p:cTn>
                                        <p:tgtEl>
                                          <p:spTgt spid="27"/>
                                        </p:tgtEl>
                                        <p:attrNameLst>
                                          <p:attrName>style.visibility</p:attrName>
                                        </p:attrNameLst>
                                      </p:cBhvr>
                                      <p:to>
                                        <p:strVal val="hidden"/>
                                      </p:to>
                                    </p:set>
                                  </p:childTnLst>
                                </p:cTn>
                              </p:par>
                              <p:par>
                                <p:cTn id="212" presetID="8" presetClass="entr" presetSubtype="16" fill="hold" grpId="3" nodeType="withEffect">
                                  <p:stCondLst>
                                    <p:cond delay="0"/>
                                  </p:stCondLst>
                                  <p:childTnLst>
                                    <p:set>
                                      <p:cBhvr>
                                        <p:cTn id="213" dur="1" fill="hold">
                                          <p:stCondLst>
                                            <p:cond delay="0"/>
                                          </p:stCondLst>
                                        </p:cTn>
                                        <p:tgtEl>
                                          <p:spTgt spid="27"/>
                                        </p:tgtEl>
                                        <p:attrNameLst>
                                          <p:attrName>style.visibility</p:attrName>
                                        </p:attrNameLst>
                                      </p:cBhvr>
                                      <p:to>
                                        <p:strVal val="visible"/>
                                      </p:to>
                                    </p:set>
                                    <p:animEffect transition="in" filter="diamond(in)">
                                      <p:cBhvr>
                                        <p:cTn id="214" dur="3500"/>
                                        <p:tgtEl>
                                          <p:spTgt spid="27"/>
                                        </p:tgtEl>
                                      </p:cBhvr>
                                    </p:animEffect>
                                  </p:childTnLst>
                                </p:cTn>
                              </p:par>
                              <p:par>
                                <p:cTn id="215" presetID="2" presetClass="entr" presetSubtype="9" fill="hold" grpId="0" nodeType="withEffect">
                                  <p:stCondLst>
                                    <p:cond delay="0"/>
                                  </p:stCondLst>
                                  <p:childTnLst>
                                    <p:set>
                                      <p:cBhvr>
                                        <p:cTn id="216" dur="1" fill="hold">
                                          <p:stCondLst>
                                            <p:cond delay="0"/>
                                          </p:stCondLst>
                                        </p:cTn>
                                        <p:tgtEl>
                                          <p:spTgt spid="18"/>
                                        </p:tgtEl>
                                        <p:attrNameLst>
                                          <p:attrName>style.visibility</p:attrName>
                                        </p:attrNameLst>
                                      </p:cBhvr>
                                      <p:to>
                                        <p:strVal val="visible"/>
                                      </p:to>
                                    </p:set>
                                    <p:anim calcmode="lin" valueType="num">
                                      <p:cBhvr additive="base">
                                        <p:cTn id="217" dur="3500" fill="hold"/>
                                        <p:tgtEl>
                                          <p:spTgt spid="18"/>
                                        </p:tgtEl>
                                        <p:attrNameLst>
                                          <p:attrName>ppt_x</p:attrName>
                                        </p:attrNameLst>
                                      </p:cBhvr>
                                      <p:tavLst>
                                        <p:tav tm="0">
                                          <p:val>
                                            <p:strVal val="0-#ppt_w/2"/>
                                          </p:val>
                                        </p:tav>
                                        <p:tav tm="100000">
                                          <p:val>
                                            <p:strVal val="#ppt_x"/>
                                          </p:val>
                                        </p:tav>
                                      </p:tavLst>
                                    </p:anim>
                                    <p:anim calcmode="lin" valueType="num">
                                      <p:cBhvr additive="base">
                                        <p:cTn id="218" dur="3500" fill="hold"/>
                                        <p:tgtEl>
                                          <p:spTgt spid="18"/>
                                        </p:tgtEl>
                                        <p:attrNameLst>
                                          <p:attrName>ppt_y</p:attrName>
                                        </p:attrNameLst>
                                      </p:cBhvr>
                                      <p:tavLst>
                                        <p:tav tm="0">
                                          <p:val>
                                            <p:strVal val="0-#ppt_h/2"/>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18"/>
                                        </p:tgtEl>
                                        <p:attrNameLst>
                                          <p:attrName>style.visibility</p:attrName>
                                        </p:attrNameLst>
                                      </p:cBhvr>
                                      <p:to>
                                        <p:strVal val="visible"/>
                                      </p:to>
                                    </p:set>
                                    <p:anim calcmode="lin" valueType="num">
                                      <p:cBhvr>
                                        <p:cTn id="221" dur="3500" fill="hold"/>
                                        <p:tgtEl>
                                          <p:spTgt spid="18"/>
                                        </p:tgtEl>
                                        <p:attrNameLst>
                                          <p:attrName>ppt_w</p:attrName>
                                        </p:attrNameLst>
                                      </p:cBhvr>
                                      <p:tavLst>
                                        <p:tav tm="0" fmla="#ppt_w*sin(2.5*pi*$)">
                                          <p:val>
                                            <p:fltVal val="0"/>
                                          </p:val>
                                        </p:tav>
                                        <p:tav tm="100000">
                                          <p:val>
                                            <p:fltVal val="1"/>
                                          </p:val>
                                        </p:tav>
                                      </p:tavLst>
                                    </p:anim>
                                    <p:anim calcmode="lin" valueType="num">
                                      <p:cBhvr>
                                        <p:cTn id="222" dur="3500" fill="hold"/>
                                        <p:tgtEl>
                                          <p:spTgt spid="18"/>
                                        </p:tgtEl>
                                        <p:attrNameLst>
                                          <p:attrName>ppt_h</p:attrName>
                                        </p:attrNameLst>
                                      </p:cBhvr>
                                      <p:tavLst>
                                        <p:tav tm="0">
                                          <p:val>
                                            <p:strVal val="#ppt_h"/>
                                          </p:val>
                                        </p:tav>
                                        <p:tav tm="100000">
                                          <p:val>
                                            <p:strVal val="#ppt_h"/>
                                          </p:val>
                                        </p:tav>
                                      </p:tavLst>
                                    </p:anim>
                                  </p:childTnLst>
                                </p:cTn>
                              </p:par>
                              <p:par>
                                <p:cTn id="223" presetID="2" presetClass="exit" presetSubtype="8" fill="hold" grpId="2" nodeType="withEffect">
                                  <p:stCondLst>
                                    <p:cond delay="0"/>
                                  </p:stCondLst>
                                  <p:childTnLst>
                                    <p:anim calcmode="lin" valueType="num">
                                      <p:cBhvr additive="base">
                                        <p:cTn id="224" dur="3500"/>
                                        <p:tgtEl>
                                          <p:spTgt spid="18"/>
                                        </p:tgtEl>
                                        <p:attrNameLst>
                                          <p:attrName>ppt_x</p:attrName>
                                        </p:attrNameLst>
                                      </p:cBhvr>
                                      <p:tavLst>
                                        <p:tav tm="0">
                                          <p:val>
                                            <p:strVal val="ppt_x"/>
                                          </p:val>
                                        </p:tav>
                                        <p:tav tm="100000">
                                          <p:val>
                                            <p:strVal val="0-ppt_w/2"/>
                                          </p:val>
                                        </p:tav>
                                      </p:tavLst>
                                    </p:anim>
                                    <p:anim calcmode="lin" valueType="num">
                                      <p:cBhvr additive="base">
                                        <p:cTn id="225" dur="3500"/>
                                        <p:tgtEl>
                                          <p:spTgt spid="18"/>
                                        </p:tgtEl>
                                        <p:attrNameLst>
                                          <p:attrName>ppt_y</p:attrName>
                                        </p:attrNameLst>
                                      </p:cBhvr>
                                      <p:tavLst>
                                        <p:tav tm="0">
                                          <p:val>
                                            <p:strVal val="ppt_y"/>
                                          </p:val>
                                        </p:tav>
                                        <p:tav tm="100000">
                                          <p:val>
                                            <p:strVal val="ppt_y"/>
                                          </p:val>
                                        </p:tav>
                                      </p:tavLst>
                                    </p:anim>
                                    <p:set>
                                      <p:cBhvr>
                                        <p:cTn id="226" dur="1" fill="hold">
                                          <p:stCondLst>
                                            <p:cond delay="3499"/>
                                          </p:stCondLst>
                                        </p:cTn>
                                        <p:tgtEl>
                                          <p:spTgt spid="18"/>
                                        </p:tgtEl>
                                        <p:attrNameLst>
                                          <p:attrName>style.visibility</p:attrName>
                                        </p:attrNameLst>
                                      </p:cBhvr>
                                      <p:to>
                                        <p:strVal val="hidden"/>
                                      </p:to>
                                    </p:set>
                                  </p:childTnLst>
                                </p:cTn>
                              </p:par>
                              <p:par>
                                <p:cTn id="227" presetID="8" presetClass="entr" presetSubtype="16" fill="hold" grpId="3" nodeType="withEffect">
                                  <p:stCondLst>
                                    <p:cond delay="0"/>
                                  </p:stCondLst>
                                  <p:childTnLst>
                                    <p:set>
                                      <p:cBhvr>
                                        <p:cTn id="228" dur="1" fill="hold">
                                          <p:stCondLst>
                                            <p:cond delay="0"/>
                                          </p:stCondLst>
                                        </p:cTn>
                                        <p:tgtEl>
                                          <p:spTgt spid="18"/>
                                        </p:tgtEl>
                                        <p:attrNameLst>
                                          <p:attrName>style.visibility</p:attrName>
                                        </p:attrNameLst>
                                      </p:cBhvr>
                                      <p:to>
                                        <p:strVal val="visible"/>
                                      </p:to>
                                    </p:set>
                                    <p:animEffect transition="in" filter="diamond(in)">
                                      <p:cBhvr>
                                        <p:cTn id="229" dur="3500"/>
                                        <p:tgtEl>
                                          <p:spTgt spid="18"/>
                                        </p:tgtEl>
                                      </p:cBhvr>
                                    </p:animEffect>
                                  </p:childTnLst>
                                </p:cTn>
                              </p:par>
                              <p:par>
                                <p:cTn id="230" presetID="2" presetClass="entr" presetSubtype="9" fill="hold" grpId="0" nodeType="withEffect">
                                  <p:stCondLst>
                                    <p:cond delay="0"/>
                                  </p:stCondLst>
                                  <p:childTnLst>
                                    <p:set>
                                      <p:cBhvr>
                                        <p:cTn id="231" dur="1" fill="hold">
                                          <p:stCondLst>
                                            <p:cond delay="0"/>
                                          </p:stCondLst>
                                        </p:cTn>
                                        <p:tgtEl>
                                          <p:spTgt spid="25"/>
                                        </p:tgtEl>
                                        <p:attrNameLst>
                                          <p:attrName>style.visibility</p:attrName>
                                        </p:attrNameLst>
                                      </p:cBhvr>
                                      <p:to>
                                        <p:strVal val="visible"/>
                                      </p:to>
                                    </p:set>
                                    <p:anim calcmode="lin" valueType="num">
                                      <p:cBhvr additive="base">
                                        <p:cTn id="232" dur="3500" fill="hold"/>
                                        <p:tgtEl>
                                          <p:spTgt spid="25"/>
                                        </p:tgtEl>
                                        <p:attrNameLst>
                                          <p:attrName>ppt_x</p:attrName>
                                        </p:attrNameLst>
                                      </p:cBhvr>
                                      <p:tavLst>
                                        <p:tav tm="0">
                                          <p:val>
                                            <p:strVal val="0-#ppt_w/2"/>
                                          </p:val>
                                        </p:tav>
                                        <p:tav tm="100000">
                                          <p:val>
                                            <p:strVal val="#ppt_x"/>
                                          </p:val>
                                        </p:tav>
                                      </p:tavLst>
                                    </p:anim>
                                    <p:anim calcmode="lin" valueType="num">
                                      <p:cBhvr additive="base">
                                        <p:cTn id="233" dur="3500" fill="hold"/>
                                        <p:tgtEl>
                                          <p:spTgt spid="25"/>
                                        </p:tgtEl>
                                        <p:attrNameLst>
                                          <p:attrName>ppt_y</p:attrName>
                                        </p:attrNameLst>
                                      </p:cBhvr>
                                      <p:tavLst>
                                        <p:tav tm="0">
                                          <p:val>
                                            <p:strVal val="0-#ppt_h/2"/>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25"/>
                                        </p:tgtEl>
                                        <p:attrNameLst>
                                          <p:attrName>style.visibility</p:attrName>
                                        </p:attrNameLst>
                                      </p:cBhvr>
                                      <p:to>
                                        <p:strVal val="visible"/>
                                      </p:to>
                                    </p:set>
                                    <p:anim calcmode="lin" valueType="num">
                                      <p:cBhvr>
                                        <p:cTn id="236" dur="3500" fill="hold"/>
                                        <p:tgtEl>
                                          <p:spTgt spid="25"/>
                                        </p:tgtEl>
                                        <p:attrNameLst>
                                          <p:attrName>ppt_w</p:attrName>
                                        </p:attrNameLst>
                                      </p:cBhvr>
                                      <p:tavLst>
                                        <p:tav tm="0" fmla="#ppt_w*sin(2.5*pi*$)">
                                          <p:val>
                                            <p:fltVal val="0"/>
                                          </p:val>
                                        </p:tav>
                                        <p:tav tm="100000">
                                          <p:val>
                                            <p:fltVal val="1"/>
                                          </p:val>
                                        </p:tav>
                                      </p:tavLst>
                                    </p:anim>
                                    <p:anim calcmode="lin" valueType="num">
                                      <p:cBhvr>
                                        <p:cTn id="237" dur="3500" fill="hold"/>
                                        <p:tgtEl>
                                          <p:spTgt spid="25"/>
                                        </p:tgtEl>
                                        <p:attrNameLst>
                                          <p:attrName>ppt_h</p:attrName>
                                        </p:attrNameLst>
                                      </p:cBhvr>
                                      <p:tavLst>
                                        <p:tav tm="0">
                                          <p:val>
                                            <p:strVal val="#ppt_h"/>
                                          </p:val>
                                        </p:tav>
                                        <p:tav tm="100000">
                                          <p:val>
                                            <p:strVal val="#ppt_h"/>
                                          </p:val>
                                        </p:tav>
                                      </p:tavLst>
                                    </p:anim>
                                  </p:childTnLst>
                                </p:cTn>
                              </p:par>
                              <p:par>
                                <p:cTn id="238" presetID="2" presetClass="exit" presetSubtype="8" fill="hold" grpId="2" nodeType="withEffect">
                                  <p:stCondLst>
                                    <p:cond delay="0"/>
                                  </p:stCondLst>
                                  <p:childTnLst>
                                    <p:anim calcmode="lin" valueType="num">
                                      <p:cBhvr additive="base">
                                        <p:cTn id="239" dur="3500"/>
                                        <p:tgtEl>
                                          <p:spTgt spid="25"/>
                                        </p:tgtEl>
                                        <p:attrNameLst>
                                          <p:attrName>ppt_x</p:attrName>
                                        </p:attrNameLst>
                                      </p:cBhvr>
                                      <p:tavLst>
                                        <p:tav tm="0">
                                          <p:val>
                                            <p:strVal val="ppt_x"/>
                                          </p:val>
                                        </p:tav>
                                        <p:tav tm="100000">
                                          <p:val>
                                            <p:strVal val="0-ppt_w/2"/>
                                          </p:val>
                                        </p:tav>
                                      </p:tavLst>
                                    </p:anim>
                                    <p:anim calcmode="lin" valueType="num">
                                      <p:cBhvr additive="base">
                                        <p:cTn id="240" dur="3500"/>
                                        <p:tgtEl>
                                          <p:spTgt spid="25"/>
                                        </p:tgtEl>
                                        <p:attrNameLst>
                                          <p:attrName>ppt_y</p:attrName>
                                        </p:attrNameLst>
                                      </p:cBhvr>
                                      <p:tavLst>
                                        <p:tav tm="0">
                                          <p:val>
                                            <p:strVal val="ppt_y"/>
                                          </p:val>
                                        </p:tav>
                                        <p:tav tm="100000">
                                          <p:val>
                                            <p:strVal val="ppt_y"/>
                                          </p:val>
                                        </p:tav>
                                      </p:tavLst>
                                    </p:anim>
                                    <p:set>
                                      <p:cBhvr>
                                        <p:cTn id="241" dur="1" fill="hold">
                                          <p:stCondLst>
                                            <p:cond delay="3499"/>
                                          </p:stCondLst>
                                        </p:cTn>
                                        <p:tgtEl>
                                          <p:spTgt spid="25"/>
                                        </p:tgtEl>
                                        <p:attrNameLst>
                                          <p:attrName>style.visibility</p:attrName>
                                        </p:attrNameLst>
                                      </p:cBhvr>
                                      <p:to>
                                        <p:strVal val="hidden"/>
                                      </p:to>
                                    </p:set>
                                  </p:childTnLst>
                                </p:cTn>
                              </p:par>
                              <p:par>
                                <p:cTn id="242" presetID="8" presetClass="entr" presetSubtype="16" fill="hold" grpId="3" nodeType="withEffect">
                                  <p:stCondLst>
                                    <p:cond delay="0"/>
                                  </p:stCondLst>
                                  <p:childTnLst>
                                    <p:set>
                                      <p:cBhvr>
                                        <p:cTn id="243" dur="1" fill="hold">
                                          <p:stCondLst>
                                            <p:cond delay="0"/>
                                          </p:stCondLst>
                                        </p:cTn>
                                        <p:tgtEl>
                                          <p:spTgt spid="25"/>
                                        </p:tgtEl>
                                        <p:attrNameLst>
                                          <p:attrName>style.visibility</p:attrName>
                                        </p:attrNameLst>
                                      </p:cBhvr>
                                      <p:to>
                                        <p:strVal val="visible"/>
                                      </p:to>
                                    </p:set>
                                    <p:animEffect transition="in" filter="diamond(in)">
                                      <p:cBhvr>
                                        <p:cTn id="244" dur="3500"/>
                                        <p:tgtEl>
                                          <p:spTgt spid="25"/>
                                        </p:tgtEl>
                                      </p:cBhvr>
                                    </p:animEffect>
                                  </p:childTnLst>
                                </p:cTn>
                              </p:par>
                              <p:par>
                                <p:cTn id="245" presetID="2" presetClass="entr" presetSubtype="9" fill="hold" grpId="0" nodeType="withEffect">
                                  <p:stCondLst>
                                    <p:cond delay="0"/>
                                  </p:stCondLst>
                                  <p:childTnLst>
                                    <p:set>
                                      <p:cBhvr>
                                        <p:cTn id="246" dur="1" fill="hold">
                                          <p:stCondLst>
                                            <p:cond delay="0"/>
                                          </p:stCondLst>
                                        </p:cTn>
                                        <p:tgtEl>
                                          <p:spTgt spid="24"/>
                                        </p:tgtEl>
                                        <p:attrNameLst>
                                          <p:attrName>style.visibility</p:attrName>
                                        </p:attrNameLst>
                                      </p:cBhvr>
                                      <p:to>
                                        <p:strVal val="visible"/>
                                      </p:to>
                                    </p:set>
                                    <p:anim calcmode="lin" valueType="num">
                                      <p:cBhvr additive="base">
                                        <p:cTn id="247" dur="3500" fill="hold"/>
                                        <p:tgtEl>
                                          <p:spTgt spid="24"/>
                                        </p:tgtEl>
                                        <p:attrNameLst>
                                          <p:attrName>ppt_x</p:attrName>
                                        </p:attrNameLst>
                                      </p:cBhvr>
                                      <p:tavLst>
                                        <p:tav tm="0">
                                          <p:val>
                                            <p:strVal val="0-#ppt_w/2"/>
                                          </p:val>
                                        </p:tav>
                                        <p:tav tm="100000">
                                          <p:val>
                                            <p:strVal val="#ppt_x"/>
                                          </p:val>
                                        </p:tav>
                                      </p:tavLst>
                                    </p:anim>
                                    <p:anim calcmode="lin" valueType="num">
                                      <p:cBhvr additive="base">
                                        <p:cTn id="248" dur="3500" fill="hold"/>
                                        <p:tgtEl>
                                          <p:spTgt spid="24"/>
                                        </p:tgtEl>
                                        <p:attrNameLst>
                                          <p:attrName>ppt_y</p:attrName>
                                        </p:attrNameLst>
                                      </p:cBhvr>
                                      <p:tavLst>
                                        <p:tav tm="0">
                                          <p:val>
                                            <p:strVal val="0-#ppt_h/2"/>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24"/>
                                        </p:tgtEl>
                                        <p:attrNameLst>
                                          <p:attrName>style.visibility</p:attrName>
                                        </p:attrNameLst>
                                      </p:cBhvr>
                                      <p:to>
                                        <p:strVal val="visible"/>
                                      </p:to>
                                    </p:set>
                                    <p:anim calcmode="lin" valueType="num">
                                      <p:cBhvr>
                                        <p:cTn id="251" dur="3500" fill="hold"/>
                                        <p:tgtEl>
                                          <p:spTgt spid="24"/>
                                        </p:tgtEl>
                                        <p:attrNameLst>
                                          <p:attrName>ppt_w</p:attrName>
                                        </p:attrNameLst>
                                      </p:cBhvr>
                                      <p:tavLst>
                                        <p:tav tm="0" fmla="#ppt_w*sin(2.5*pi*$)">
                                          <p:val>
                                            <p:fltVal val="0"/>
                                          </p:val>
                                        </p:tav>
                                        <p:tav tm="100000">
                                          <p:val>
                                            <p:fltVal val="1"/>
                                          </p:val>
                                        </p:tav>
                                      </p:tavLst>
                                    </p:anim>
                                    <p:anim calcmode="lin" valueType="num">
                                      <p:cBhvr>
                                        <p:cTn id="252" dur="3500" fill="hold"/>
                                        <p:tgtEl>
                                          <p:spTgt spid="24"/>
                                        </p:tgtEl>
                                        <p:attrNameLst>
                                          <p:attrName>ppt_h</p:attrName>
                                        </p:attrNameLst>
                                      </p:cBhvr>
                                      <p:tavLst>
                                        <p:tav tm="0">
                                          <p:val>
                                            <p:strVal val="#ppt_h"/>
                                          </p:val>
                                        </p:tav>
                                        <p:tav tm="100000">
                                          <p:val>
                                            <p:strVal val="#ppt_h"/>
                                          </p:val>
                                        </p:tav>
                                      </p:tavLst>
                                    </p:anim>
                                  </p:childTnLst>
                                </p:cTn>
                              </p:par>
                              <p:par>
                                <p:cTn id="253" presetID="2" presetClass="exit" presetSubtype="8" fill="hold" grpId="2" nodeType="withEffect">
                                  <p:stCondLst>
                                    <p:cond delay="0"/>
                                  </p:stCondLst>
                                  <p:childTnLst>
                                    <p:anim calcmode="lin" valueType="num">
                                      <p:cBhvr additive="base">
                                        <p:cTn id="254" dur="3500"/>
                                        <p:tgtEl>
                                          <p:spTgt spid="24"/>
                                        </p:tgtEl>
                                        <p:attrNameLst>
                                          <p:attrName>ppt_x</p:attrName>
                                        </p:attrNameLst>
                                      </p:cBhvr>
                                      <p:tavLst>
                                        <p:tav tm="0">
                                          <p:val>
                                            <p:strVal val="ppt_x"/>
                                          </p:val>
                                        </p:tav>
                                        <p:tav tm="100000">
                                          <p:val>
                                            <p:strVal val="0-ppt_w/2"/>
                                          </p:val>
                                        </p:tav>
                                      </p:tavLst>
                                    </p:anim>
                                    <p:anim calcmode="lin" valueType="num">
                                      <p:cBhvr additive="base">
                                        <p:cTn id="255" dur="3500"/>
                                        <p:tgtEl>
                                          <p:spTgt spid="24"/>
                                        </p:tgtEl>
                                        <p:attrNameLst>
                                          <p:attrName>ppt_y</p:attrName>
                                        </p:attrNameLst>
                                      </p:cBhvr>
                                      <p:tavLst>
                                        <p:tav tm="0">
                                          <p:val>
                                            <p:strVal val="ppt_y"/>
                                          </p:val>
                                        </p:tav>
                                        <p:tav tm="100000">
                                          <p:val>
                                            <p:strVal val="ppt_y"/>
                                          </p:val>
                                        </p:tav>
                                      </p:tavLst>
                                    </p:anim>
                                    <p:set>
                                      <p:cBhvr>
                                        <p:cTn id="256" dur="1" fill="hold">
                                          <p:stCondLst>
                                            <p:cond delay="3499"/>
                                          </p:stCondLst>
                                        </p:cTn>
                                        <p:tgtEl>
                                          <p:spTgt spid="24"/>
                                        </p:tgtEl>
                                        <p:attrNameLst>
                                          <p:attrName>style.visibility</p:attrName>
                                        </p:attrNameLst>
                                      </p:cBhvr>
                                      <p:to>
                                        <p:strVal val="hidden"/>
                                      </p:to>
                                    </p:set>
                                  </p:childTnLst>
                                </p:cTn>
                              </p:par>
                              <p:par>
                                <p:cTn id="257" presetID="8" presetClass="entr" presetSubtype="16" fill="hold" grpId="3" nodeType="withEffect">
                                  <p:stCondLst>
                                    <p:cond delay="0"/>
                                  </p:stCondLst>
                                  <p:childTnLst>
                                    <p:set>
                                      <p:cBhvr>
                                        <p:cTn id="258" dur="1" fill="hold">
                                          <p:stCondLst>
                                            <p:cond delay="0"/>
                                          </p:stCondLst>
                                        </p:cTn>
                                        <p:tgtEl>
                                          <p:spTgt spid="24"/>
                                        </p:tgtEl>
                                        <p:attrNameLst>
                                          <p:attrName>style.visibility</p:attrName>
                                        </p:attrNameLst>
                                      </p:cBhvr>
                                      <p:to>
                                        <p:strVal val="visible"/>
                                      </p:to>
                                    </p:set>
                                    <p:animEffect transition="in" filter="diamond(in)">
                                      <p:cBhvr>
                                        <p:cTn id="259" dur="3500"/>
                                        <p:tgtEl>
                                          <p:spTgt spid="24"/>
                                        </p:tgtEl>
                                      </p:cBhvr>
                                    </p:animEffect>
                                  </p:childTnLst>
                                </p:cTn>
                              </p:par>
                              <p:par>
                                <p:cTn id="260" presetID="2" presetClass="entr" presetSubtype="9" fill="hold" grpId="0" nodeType="withEffect">
                                  <p:stCondLst>
                                    <p:cond delay="0"/>
                                  </p:stCondLst>
                                  <p:childTnLst>
                                    <p:set>
                                      <p:cBhvr>
                                        <p:cTn id="261" dur="1" fill="hold">
                                          <p:stCondLst>
                                            <p:cond delay="0"/>
                                          </p:stCondLst>
                                        </p:cTn>
                                        <p:tgtEl>
                                          <p:spTgt spid="32"/>
                                        </p:tgtEl>
                                        <p:attrNameLst>
                                          <p:attrName>style.visibility</p:attrName>
                                        </p:attrNameLst>
                                      </p:cBhvr>
                                      <p:to>
                                        <p:strVal val="visible"/>
                                      </p:to>
                                    </p:set>
                                    <p:anim calcmode="lin" valueType="num">
                                      <p:cBhvr additive="base">
                                        <p:cTn id="262" dur="3500" fill="hold"/>
                                        <p:tgtEl>
                                          <p:spTgt spid="32"/>
                                        </p:tgtEl>
                                        <p:attrNameLst>
                                          <p:attrName>ppt_x</p:attrName>
                                        </p:attrNameLst>
                                      </p:cBhvr>
                                      <p:tavLst>
                                        <p:tav tm="0">
                                          <p:val>
                                            <p:strVal val="0-#ppt_w/2"/>
                                          </p:val>
                                        </p:tav>
                                        <p:tav tm="100000">
                                          <p:val>
                                            <p:strVal val="#ppt_x"/>
                                          </p:val>
                                        </p:tav>
                                      </p:tavLst>
                                    </p:anim>
                                    <p:anim calcmode="lin" valueType="num">
                                      <p:cBhvr additive="base">
                                        <p:cTn id="263" dur="3500" fill="hold"/>
                                        <p:tgtEl>
                                          <p:spTgt spid="32"/>
                                        </p:tgtEl>
                                        <p:attrNameLst>
                                          <p:attrName>ppt_y</p:attrName>
                                        </p:attrNameLst>
                                      </p:cBhvr>
                                      <p:tavLst>
                                        <p:tav tm="0">
                                          <p:val>
                                            <p:strVal val="0-#ppt_h/2"/>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32"/>
                                        </p:tgtEl>
                                        <p:attrNameLst>
                                          <p:attrName>style.visibility</p:attrName>
                                        </p:attrNameLst>
                                      </p:cBhvr>
                                      <p:to>
                                        <p:strVal val="visible"/>
                                      </p:to>
                                    </p:set>
                                    <p:anim calcmode="lin" valueType="num">
                                      <p:cBhvr>
                                        <p:cTn id="266" dur="3500" fill="hold"/>
                                        <p:tgtEl>
                                          <p:spTgt spid="32"/>
                                        </p:tgtEl>
                                        <p:attrNameLst>
                                          <p:attrName>ppt_w</p:attrName>
                                        </p:attrNameLst>
                                      </p:cBhvr>
                                      <p:tavLst>
                                        <p:tav tm="0" fmla="#ppt_w*sin(2.5*pi*$)">
                                          <p:val>
                                            <p:fltVal val="0"/>
                                          </p:val>
                                        </p:tav>
                                        <p:tav tm="100000">
                                          <p:val>
                                            <p:fltVal val="1"/>
                                          </p:val>
                                        </p:tav>
                                      </p:tavLst>
                                    </p:anim>
                                    <p:anim calcmode="lin" valueType="num">
                                      <p:cBhvr>
                                        <p:cTn id="267" dur="3500" fill="hold"/>
                                        <p:tgtEl>
                                          <p:spTgt spid="32"/>
                                        </p:tgtEl>
                                        <p:attrNameLst>
                                          <p:attrName>ppt_h</p:attrName>
                                        </p:attrNameLst>
                                      </p:cBhvr>
                                      <p:tavLst>
                                        <p:tav tm="0">
                                          <p:val>
                                            <p:strVal val="#ppt_h"/>
                                          </p:val>
                                        </p:tav>
                                        <p:tav tm="100000">
                                          <p:val>
                                            <p:strVal val="#ppt_h"/>
                                          </p:val>
                                        </p:tav>
                                      </p:tavLst>
                                    </p:anim>
                                  </p:childTnLst>
                                </p:cTn>
                              </p:par>
                              <p:par>
                                <p:cTn id="268" presetID="2" presetClass="exit" presetSubtype="8" fill="hold" grpId="2" nodeType="withEffect">
                                  <p:stCondLst>
                                    <p:cond delay="0"/>
                                  </p:stCondLst>
                                  <p:childTnLst>
                                    <p:anim calcmode="lin" valueType="num">
                                      <p:cBhvr additive="base">
                                        <p:cTn id="269" dur="3500"/>
                                        <p:tgtEl>
                                          <p:spTgt spid="32"/>
                                        </p:tgtEl>
                                        <p:attrNameLst>
                                          <p:attrName>ppt_x</p:attrName>
                                        </p:attrNameLst>
                                      </p:cBhvr>
                                      <p:tavLst>
                                        <p:tav tm="0">
                                          <p:val>
                                            <p:strVal val="ppt_x"/>
                                          </p:val>
                                        </p:tav>
                                        <p:tav tm="100000">
                                          <p:val>
                                            <p:strVal val="0-ppt_w/2"/>
                                          </p:val>
                                        </p:tav>
                                      </p:tavLst>
                                    </p:anim>
                                    <p:anim calcmode="lin" valueType="num">
                                      <p:cBhvr additive="base">
                                        <p:cTn id="270" dur="3500"/>
                                        <p:tgtEl>
                                          <p:spTgt spid="32"/>
                                        </p:tgtEl>
                                        <p:attrNameLst>
                                          <p:attrName>ppt_y</p:attrName>
                                        </p:attrNameLst>
                                      </p:cBhvr>
                                      <p:tavLst>
                                        <p:tav tm="0">
                                          <p:val>
                                            <p:strVal val="ppt_y"/>
                                          </p:val>
                                        </p:tav>
                                        <p:tav tm="100000">
                                          <p:val>
                                            <p:strVal val="ppt_y"/>
                                          </p:val>
                                        </p:tav>
                                      </p:tavLst>
                                    </p:anim>
                                    <p:set>
                                      <p:cBhvr>
                                        <p:cTn id="271" dur="1" fill="hold">
                                          <p:stCondLst>
                                            <p:cond delay="3499"/>
                                          </p:stCondLst>
                                        </p:cTn>
                                        <p:tgtEl>
                                          <p:spTgt spid="32"/>
                                        </p:tgtEl>
                                        <p:attrNameLst>
                                          <p:attrName>style.visibility</p:attrName>
                                        </p:attrNameLst>
                                      </p:cBhvr>
                                      <p:to>
                                        <p:strVal val="hidden"/>
                                      </p:to>
                                    </p:set>
                                  </p:childTnLst>
                                </p:cTn>
                              </p:par>
                              <p:par>
                                <p:cTn id="272" presetID="8" presetClass="entr" presetSubtype="16" fill="hold" grpId="3" nodeType="withEffect">
                                  <p:stCondLst>
                                    <p:cond delay="0"/>
                                  </p:stCondLst>
                                  <p:childTnLst>
                                    <p:set>
                                      <p:cBhvr>
                                        <p:cTn id="273" dur="1" fill="hold">
                                          <p:stCondLst>
                                            <p:cond delay="0"/>
                                          </p:stCondLst>
                                        </p:cTn>
                                        <p:tgtEl>
                                          <p:spTgt spid="32"/>
                                        </p:tgtEl>
                                        <p:attrNameLst>
                                          <p:attrName>style.visibility</p:attrName>
                                        </p:attrNameLst>
                                      </p:cBhvr>
                                      <p:to>
                                        <p:strVal val="visible"/>
                                      </p:to>
                                    </p:set>
                                    <p:animEffect transition="in" filter="diamond(in)">
                                      <p:cBhvr>
                                        <p:cTn id="274" dur="3500"/>
                                        <p:tgtEl>
                                          <p:spTgt spid="32"/>
                                        </p:tgtEl>
                                      </p:cBhvr>
                                    </p:animEffect>
                                  </p:childTnLst>
                                </p:cTn>
                              </p:par>
                              <p:par>
                                <p:cTn id="275" presetID="2" presetClass="entr" presetSubtype="9" fill="hold" grpId="0" nodeType="withEffect">
                                  <p:stCondLst>
                                    <p:cond delay="0"/>
                                  </p:stCondLst>
                                  <p:childTnLst>
                                    <p:set>
                                      <p:cBhvr>
                                        <p:cTn id="276" dur="1" fill="hold">
                                          <p:stCondLst>
                                            <p:cond delay="0"/>
                                          </p:stCondLst>
                                        </p:cTn>
                                        <p:tgtEl>
                                          <p:spTgt spid="31"/>
                                        </p:tgtEl>
                                        <p:attrNameLst>
                                          <p:attrName>style.visibility</p:attrName>
                                        </p:attrNameLst>
                                      </p:cBhvr>
                                      <p:to>
                                        <p:strVal val="visible"/>
                                      </p:to>
                                    </p:set>
                                    <p:anim calcmode="lin" valueType="num">
                                      <p:cBhvr additive="base">
                                        <p:cTn id="277" dur="3500" fill="hold"/>
                                        <p:tgtEl>
                                          <p:spTgt spid="31"/>
                                        </p:tgtEl>
                                        <p:attrNameLst>
                                          <p:attrName>ppt_x</p:attrName>
                                        </p:attrNameLst>
                                      </p:cBhvr>
                                      <p:tavLst>
                                        <p:tav tm="0">
                                          <p:val>
                                            <p:strVal val="0-#ppt_w/2"/>
                                          </p:val>
                                        </p:tav>
                                        <p:tav tm="100000">
                                          <p:val>
                                            <p:strVal val="#ppt_x"/>
                                          </p:val>
                                        </p:tav>
                                      </p:tavLst>
                                    </p:anim>
                                    <p:anim calcmode="lin" valueType="num">
                                      <p:cBhvr additive="base">
                                        <p:cTn id="278" dur="3500" fill="hold"/>
                                        <p:tgtEl>
                                          <p:spTgt spid="31"/>
                                        </p:tgtEl>
                                        <p:attrNameLst>
                                          <p:attrName>ppt_y</p:attrName>
                                        </p:attrNameLst>
                                      </p:cBhvr>
                                      <p:tavLst>
                                        <p:tav tm="0">
                                          <p:val>
                                            <p:strVal val="0-#ppt_h/2"/>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31"/>
                                        </p:tgtEl>
                                        <p:attrNameLst>
                                          <p:attrName>style.visibility</p:attrName>
                                        </p:attrNameLst>
                                      </p:cBhvr>
                                      <p:to>
                                        <p:strVal val="visible"/>
                                      </p:to>
                                    </p:set>
                                    <p:anim calcmode="lin" valueType="num">
                                      <p:cBhvr>
                                        <p:cTn id="281" dur="3500" fill="hold"/>
                                        <p:tgtEl>
                                          <p:spTgt spid="31"/>
                                        </p:tgtEl>
                                        <p:attrNameLst>
                                          <p:attrName>ppt_w</p:attrName>
                                        </p:attrNameLst>
                                      </p:cBhvr>
                                      <p:tavLst>
                                        <p:tav tm="0" fmla="#ppt_w*sin(2.5*pi*$)">
                                          <p:val>
                                            <p:fltVal val="0"/>
                                          </p:val>
                                        </p:tav>
                                        <p:tav tm="100000">
                                          <p:val>
                                            <p:fltVal val="1"/>
                                          </p:val>
                                        </p:tav>
                                      </p:tavLst>
                                    </p:anim>
                                    <p:anim calcmode="lin" valueType="num">
                                      <p:cBhvr>
                                        <p:cTn id="282" dur="3500" fill="hold"/>
                                        <p:tgtEl>
                                          <p:spTgt spid="31"/>
                                        </p:tgtEl>
                                        <p:attrNameLst>
                                          <p:attrName>ppt_h</p:attrName>
                                        </p:attrNameLst>
                                      </p:cBhvr>
                                      <p:tavLst>
                                        <p:tav tm="0">
                                          <p:val>
                                            <p:strVal val="#ppt_h"/>
                                          </p:val>
                                        </p:tav>
                                        <p:tav tm="100000">
                                          <p:val>
                                            <p:strVal val="#ppt_h"/>
                                          </p:val>
                                        </p:tav>
                                      </p:tavLst>
                                    </p:anim>
                                  </p:childTnLst>
                                </p:cTn>
                              </p:par>
                              <p:par>
                                <p:cTn id="283" presetID="2" presetClass="exit" presetSubtype="8" fill="hold" grpId="2" nodeType="withEffect">
                                  <p:stCondLst>
                                    <p:cond delay="0"/>
                                  </p:stCondLst>
                                  <p:childTnLst>
                                    <p:anim calcmode="lin" valueType="num">
                                      <p:cBhvr additive="base">
                                        <p:cTn id="284" dur="3500"/>
                                        <p:tgtEl>
                                          <p:spTgt spid="31"/>
                                        </p:tgtEl>
                                        <p:attrNameLst>
                                          <p:attrName>ppt_x</p:attrName>
                                        </p:attrNameLst>
                                      </p:cBhvr>
                                      <p:tavLst>
                                        <p:tav tm="0">
                                          <p:val>
                                            <p:strVal val="ppt_x"/>
                                          </p:val>
                                        </p:tav>
                                        <p:tav tm="100000">
                                          <p:val>
                                            <p:strVal val="0-ppt_w/2"/>
                                          </p:val>
                                        </p:tav>
                                      </p:tavLst>
                                    </p:anim>
                                    <p:anim calcmode="lin" valueType="num">
                                      <p:cBhvr additive="base">
                                        <p:cTn id="285" dur="3500"/>
                                        <p:tgtEl>
                                          <p:spTgt spid="31"/>
                                        </p:tgtEl>
                                        <p:attrNameLst>
                                          <p:attrName>ppt_y</p:attrName>
                                        </p:attrNameLst>
                                      </p:cBhvr>
                                      <p:tavLst>
                                        <p:tav tm="0">
                                          <p:val>
                                            <p:strVal val="ppt_y"/>
                                          </p:val>
                                        </p:tav>
                                        <p:tav tm="100000">
                                          <p:val>
                                            <p:strVal val="ppt_y"/>
                                          </p:val>
                                        </p:tav>
                                      </p:tavLst>
                                    </p:anim>
                                    <p:set>
                                      <p:cBhvr>
                                        <p:cTn id="286" dur="1" fill="hold">
                                          <p:stCondLst>
                                            <p:cond delay="3499"/>
                                          </p:stCondLst>
                                        </p:cTn>
                                        <p:tgtEl>
                                          <p:spTgt spid="31"/>
                                        </p:tgtEl>
                                        <p:attrNameLst>
                                          <p:attrName>style.visibility</p:attrName>
                                        </p:attrNameLst>
                                      </p:cBhvr>
                                      <p:to>
                                        <p:strVal val="hidden"/>
                                      </p:to>
                                    </p:set>
                                  </p:childTnLst>
                                </p:cTn>
                              </p:par>
                              <p:par>
                                <p:cTn id="287" presetID="8" presetClass="entr" presetSubtype="16" fill="hold" grpId="3" nodeType="withEffect">
                                  <p:stCondLst>
                                    <p:cond delay="0"/>
                                  </p:stCondLst>
                                  <p:childTnLst>
                                    <p:set>
                                      <p:cBhvr>
                                        <p:cTn id="288" dur="1" fill="hold">
                                          <p:stCondLst>
                                            <p:cond delay="0"/>
                                          </p:stCondLst>
                                        </p:cTn>
                                        <p:tgtEl>
                                          <p:spTgt spid="31"/>
                                        </p:tgtEl>
                                        <p:attrNameLst>
                                          <p:attrName>style.visibility</p:attrName>
                                        </p:attrNameLst>
                                      </p:cBhvr>
                                      <p:to>
                                        <p:strVal val="visible"/>
                                      </p:to>
                                    </p:set>
                                    <p:animEffect transition="in" filter="diamond(in)">
                                      <p:cBhvr>
                                        <p:cTn id="289" dur="3500"/>
                                        <p:tgtEl>
                                          <p:spTgt spid="31"/>
                                        </p:tgtEl>
                                      </p:cBhvr>
                                    </p:animEffect>
                                  </p:childTnLst>
                                </p:cTn>
                              </p:par>
                              <p:par>
                                <p:cTn id="290" presetID="2" presetClass="entr" presetSubtype="9" fill="hold" grpId="0" nodeType="withEffect">
                                  <p:stCondLst>
                                    <p:cond delay="0"/>
                                  </p:stCondLst>
                                  <p:childTnLst>
                                    <p:set>
                                      <p:cBhvr>
                                        <p:cTn id="291" dur="1" fill="hold">
                                          <p:stCondLst>
                                            <p:cond delay="0"/>
                                          </p:stCondLst>
                                        </p:cTn>
                                        <p:tgtEl>
                                          <p:spTgt spid="30"/>
                                        </p:tgtEl>
                                        <p:attrNameLst>
                                          <p:attrName>style.visibility</p:attrName>
                                        </p:attrNameLst>
                                      </p:cBhvr>
                                      <p:to>
                                        <p:strVal val="visible"/>
                                      </p:to>
                                    </p:set>
                                    <p:anim calcmode="lin" valueType="num">
                                      <p:cBhvr additive="base">
                                        <p:cTn id="292" dur="3500" fill="hold"/>
                                        <p:tgtEl>
                                          <p:spTgt spid="30"/>
                                        </p:tgtEl>
                                        <p:attrNameLst>
                                          <p:attrName>ppt_x</p:attrName>
                                        </p:attrNameLst>
                                      </p:cBhvr>
                                      <p:tavLst>
                                        <p:tav tm="0">
                                          <p:val>
                                            <p:strVal val="0-#ppt_w/2"/>
                                          </p:val>
                                        </p:tav>
                                        <p:tav tm="100000">
                                          <p:val>
                                            <p:strVal val="#ppt_x"/>
                                          </p:val>
                                        </p:tav>
                                      </p:tavLst>
                                    </p:anim>
                                    <p:anim calcmode="lin" valueType="num">
                                      <p:cBhvr additive="base">
                                        <p:cTn id="293" dur="3500" fill="hold"/>
                                        <p:tgtEl>
                                          <p:spTgt spid="30"/>
                                        </p:tgtEl>
                                        <p:attrNameLst>
                                          <p:attrName>ppt_y</p:attrName>
                                        </p:attrNameLst>
                                      </p:cBhvr>
                                      <p:tavLst>
                                        <p:tav tm="0">
                                          <p:val>
                                            <p:strVal val="0-#ppt_h/2"/>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30"/>
                                        </p:tgtEl>
                                        <p:attrNameLst>
                                          <p:attrName>style.visibility</p:attrName>
                                        </p:attrNameLst>
                                      </p:cBhvr>
                                      <p:to>
                                        <p:strVal val="visible"/>
                                      </p:to>
                                    </p:set>
                                    <p:anim calcmode="lin" valueType="num">
                                      <p:cBhvr>
                                        <p:cTn id="296" dur="3500" fill="hold"/>
                                        <p:tgtEl>
                                          <p:spTgt spid="30"/>
                                        </p:tgtEl>
                                        <p:attrNameLst>
                                          <p:attrName>ppt_w</p:attrName>
                                        </p:attrNameLst>
                                      </p:cBhvr>
                                      <p:tavLst>
                                        <p:tav tm="0" fmla="#ppt_w*sin(2.5*pi*$)">
                                          <p:val>
                                            <p:fltVal val="0"/>
                                          </p:val>
                                        </p:tav>
                                        <p:tav tm="100000">
                                          <p:val>
                                            <p:fltVal val="1"/>
                                          </p:val>
                                        </p:tav>
                                      </p:tavLst>
                                    </p:anim>
                                    <p:anim calcmode="lin" valueType="num">
                                      <p:cBhvr>
                                        <p:cTn id="297" dur="3500" fill="hold"/>
                                        <p:tgtEl>
                                          <p:spTgt spid="30"/>
                                        </p:tgtEl>
                                        <p:attrNameLst>
                                          <p:attrName>ppt_h</p:attrName>
                                        </p:attrNameLst>
                                      </p:cBhvr>
                                      <p:tavLst>
                                        <p:tav tm="0">
                                          <p:val>
                                            <p:strVal val="#ppt_h"/>
                                          </p:val>
                                        </p:tav>
                                        <p:tav tm="100000">
                                          <p:val>
                                            <p:strVal val="#ppt_h"/>
                                          </p:val>
                                        </p:tav>
                                      </p:tavLst>
                                    </p:anim>
                                  </p:childTnLst>
                                </p:cTn>
                              </p:par>
                              <p:par>
                                <p:cTn id="298" presetID="2" presetClass="exit" presetSubtype="8" fill="hold" grpId="2" nodeType="withEffect">
                                  <p:stCondLst>
                                    <p:cond delay="0"/>
                                  </p:stCondLst>
                                  <p:childTnLst>
                                    <p:anim calcmode="lin" valueType="num">
                                      <p:cBhvr additive="base">
                                        <p:cTn id="299" dur="3500"/>
                                        <p:tgtEl>
                                          <p:spTgt spid="30"/>
                                        </p:tgtEl>
                                        <p:attrNameLst>
                                          <p:attrName>ppt_x</p:attrName>
                                        </p:attrNameLst>
                                      </p:cBhvr>
                                      <p:tavLst>
                                        <p:tav tm="0">
                                          <p:val>
                                            <p:strVal val="ppt_x"/>
                                          </p:val>
                                        </p:tav>
                                        <p:tav tm="100000">
                                          <p:val>
                                            <p:strVal val="0-ppt_w/2"/>
                                          </p:val>
                                        </p:tav>
                                      </p:tavLst>
                                    </p:anim>
                                    <p:anim calcmode="lin" valueType="num">
                                      <p:cBhvr additive="base">
                                        <p:cTn id="300" dur="3500"/>
                                        <p:tgtEl>
                                          <p:spTgt spid="30"/>
                                        </p:tgtEl>
                                        <p:attrNameLst>
                                          <p:attrName>ppt_y</p:attrName>
                                        </p:attrNameLst>
                                      </p:cBhvr>
                                      <p:tavLst>
                                        <p:tav tm="0">
                                          <p:val>
                                            <p:strVal val="ppt_y"/>
                                          </p:val>
                                        </p:tav>
                                        <p:tav tm="100000">
                                          <p:val>
                                            <p:strVal val="ppt_y"/>
                                          </p:val>
                                        </p:tav>
                                      </p:tavLst>
                                    </p:anim>
                                    <p:set>
                                      <p:cBhvr>
                                        <p:cTn id="301" dur="1" fill="hold">
                                          <p:stCondLst>
                                            <p:cond delay="3499"/>
                                          </p:stCondLst>
                                        </p:cTn>
                                        <p:tgtEl>
                                          <p:spTgt spid="30"/>
                                        </p:tgtEl>
                                        <p:attrNameLst>
                                          <p:attrName>style.visibility</p:attrName>
                                        </p:attrNameLst>
                                      </p:cBhvr>
                                      <p:to>
                                        <p:strVal val="hidden"/>
                                      </p:to>
                                    </p:set>
                                  </p:childTnLst>
                                </p:cTn>
                              </p:par>
                              <p:par>
                                <p:cTn id="302" presetID="8" presetClass="entr" presetSubtype="16" fill="hold" grpId="3" nodeType="withEffect">
                                  <p:stCondLst>
                                    <p:cond delay="0"/>
                                  </p:stCondLst>
                                  <p:childTnLst>
                                    <p:set>
                                      <p:cBhvr>
                                        <p:cTn id="303" dur="1" fill="hold">
                                          <p:stCondLst>
                                            <p:cond delay="0"/>
                                          </p:stCondLst>
                                        </p:cTn>
                                        <p:tgtEl>
                                          <p:spTgt spid="30"/>
                                        </p:tgtEl>
                                        <p:attrNameLst>
                                          <p:attrName>style.visibility</p:attrName>
                                        </p:attrNameLst>
                                      </p:cBhvr>
                                      <p:to>
                                        <p:strVal val="visible"/>
                                      </p:to>
                                    </p:set>
                                    <p:animEffect transition="in" filter="diamond(in)">
                                      <p:cBhvr>
                                        <p:cTn id="304" dur="3500"/>
                                        <p:tgtEl>
                                          <p:spTgt spid="30"/>
                                        </p:tgtEl>
                                      </p:cBhvr>
                                    </p:animEffect>
                                  </p:childTnLst>
                                </p:cTn>
                              </p:par>
                              <p:par>
                                <p:cTn id="305" presetID="2" presetClass="entr" presetSubtype="9" fill="hold" grpId="0" nodeType="withEffect">
                                  <p:stCondLst>
                                    <p:cond delay="0"/>
                                  </p:stCondLst>
                                  <p:childTnLst>
                                    <p:set>
                                      <p:cBhvr>
                                        <p:cTn id="306" dur="1" fill="hold">
                                          <p:stCondLst>
                                            <p:cond delay="0"/>
                                          </p:stCondLst>
                                        </p:cTn>
                                        <p:tgtEl>
                                          <p:spTgt spid="29"/>
                                        </p:tgtEl>
                                        <p:attrNameLst>
                                          <p:attrName>style.visibility</p:attrName>
                                        </p:attrNameLst>
                                      </p:cBhvr>
                                      <p:to>
                                        <p:strVal val="visible"/>
                                      </p:to>
                                    </p:set>
                                    <p:anim calcmode="lin" valueType="num">
                                      <p:cBhvr additive="base">
                                        <p:cTn id="307" dur="3500" fill="hold"/>
                                        <p:tgtEl>
                                          <p:spTgt spid="29"/>
                                        </p:tgtEl>
                                        <p:attrNameLst>
                                          <p:attrName>ppt_x</p:attrName>
                                        </p:attrNameLst>
                                      </p:cBhvr>
                                      <p:tavLst>
                                        <p:tav tm="0">
                                          <p:val>
                                            <p:strVal val="0-#ppt_w/2"/>
                                          </p:val>
                                        </p:tav>
                                        <p:tav tm="100000">
                                          <p:val>
                                            <p:strVal val="#ppt_x"/>
                                          </p:val>
                                        </p:tav>
                                      </p:tavLst>
                                    </p:anim>
                                    <p:anim calcmode="lin" valueType="num">
                                      <p:cBhvr additive="base">
                                        <p:cTn id="308" dur="3500" fill="hold"/>
                                        <p:tgtEl>
                                          <p:spTgt spid="29"/>
                                        </p:tgtEl>
                                        <p:attrNameLst>
                                          <p:attrName>ppt_y</p:attrName>
                                        </p:attrNameLst>
                                      </p:cBhvr>
                                      <p:tavLst>
                                        <p:tav tm="0">
                                          <p:val>
                                            <p:strVal val="0-#ppt_h/2"/>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29"/>
                                        </p:tgtEl>
                                        <p:attrNameLst>
                                          <p:attrName>style.visibility</p:attrName>
                                        </p:attrNameLst>
                                      </p:cBhvr>
                                      <p:to>
                                        <p:strVal val="visible"/>
                                      </p:to>
                                    </p:set>
                                    <p:anim calcmode="lin" valueType="num">
                                      <p:cBhvr>
                                        <p:cTn id="311" dur="3500" fill="hold"/>
                                        <p:tgtEl>
                                          <p:spTgt spid="29"/>
                                        </p:tgtEl>
                                        <p:attrNameLst>
                                          <p:attrName>ppt_w</p:attrName>
                                        </p:attrNameLst>
                                      </p:cBhvr>
                                      <p:tavLst>
                                        <p:tav tm="0" fmla="#ppt_w*sin(2.5*pi*$)">
                                          <p:val>
                                            <p:fltVal val="0"/>
                                          </p:val>
                                        </p:tav>
                                        <p:tav tm="100000">
                                          <p:val>
                                            <p:fltVal val="1"/>
                                          </p:val>
                                        </p:tav>
                                      </p:tavLst>
                                    </p:anim>
                                    <p:anim calcmode="lin" valueType="num">
                                      <p:cBhvr>
                                        <p:cTn id="312" dur="3500" fill="hold"/>
                                        <p:tgtEl>
                                          <p:spTgt spid="29"/>
                                        </p:tgtEl>
                                        <p:attrNameLst>
                                          <p:attrName>ppt_h</p:attrName>
                                        </p:attrNameLst>
                                      </p:cBhvr>
                                      <p:tavLst>
                                        <p:tav tm="0">
                                          <p:val>
                                            <p:strVal val="#ppt_h"/>
                                          </p:val>
                                        </p:tav>
                                        <p:tav tm="100000">
                                          <p:val>
                                            <p:strVal val="#ppt_h"/>
                                          </p:val>
                                        </p:tav>
                                      </p:tavLst>
                                    </p:anim>
                                  </p:childTnLst>
                                </p:cTn>
                              </p:par>
                              <p:par>
                                <p:cTn id="313" presetID="2" presetClass="exit" presetSubtype="8" fill="hold" grpId="2" nodeType="withEffect">
                                  <p:stCondLst>
                                    <p:cond delay="0"/>
                                  </p:stCondLst>
                                  <p:childTnLst>
                                    <p:anim calcmode="lin" valueType="num">
                                      <p:cBhvr additive="base">
                                        <p:cTn id="314" dur="3500"/>
                                        <p:tgtEl>
                                          <p:spTgt spid="29"/>
                                        </p:tgtEl>
                                        <p:attrNameLst>
                                          <p:attrName>ppt_x</p:attrName>
                                        </p:attrNameLst>
                                      </p:cBhvr>
                                      <p:tavLst>
                                        <p:tav tm="0">
                                          <p:val>
                                            <p:strVal val="ppt_x"/>
                                          </p:val>
                                        </p:tav>
                                        <p:tav tm="100000">
                                          <p:val>
                                            <p:strVal val="0-ppt_w/2"/>
                                          </p:val>
                                        </p:tav>
                                      </p:tavLst>
                                    </p:anim>
                                    <p:anim calcmode="lin" valueType="num">
                                      <p:cBhvr additive="base">
                                        <p:cTn id="315" dur="3500"/>
                                        <p:tgtEl>
                                          <p:spTgt spid="29"/>
                                        </p:tgtEl>
                                        <p:attrNameLst>
                                          <p:attrName>ppt_y</p:attrName>
                                        </p:attrNameLst>
                                      </p:cBhvr>
                                      <p:tavLst>
                                        <p:tav tm="0">
                                          <p:val>
                                            <p:strVal val="ppt_y"/>
                                          </p:val>
                                        </p:tav>
                                        <p:tav tm="100000">
                                          <p:val>
                                            <p:strVal val="ppt_y"/>
                                          </p:val>
                                        </p:tav>
                                      </p:tavLst>
                                    </p:anim>
                                    <p:set>
                                      <p:cBhvr>
                                        <p:cTn id="316" dur="1" fill="hold">
                                          <p:stCondLst>
                                            <p:cond delay="3499"/>
                                          </p:stCondLst>
                                        </p:cTn>
                                        <p:tgtEl>
                                          <p:spTgt spid="29"/>
                                        </p:tgtEl>
                                        <p:attrNameLst>
                                          <p:attrName>style.visibility</p:attrName>
                                        </p:attrNameLst>
                                      </p:cBhvr>
                                      <p:to>
                                        <p:strVal val="hidden"/>
                                      </p:to>
                                    </p:set>
                                  </p:childTnLst>
                                </p:cTn>
                              </p:par>
                              <p:par>
                                <p:cTn id="317" presetID="8" presetClass="entr" presetSubtype="16" fill="hold" grpId="3" nodeType="withEffect">
                                  <p:stCondLst>
                                    <p:cond delay="0"/>
                                  </p:stCondLst>
                                  <p:childTnLst>
                                    <p:set>
                                      <p:cBhvr>
                                        <p:cTn id="318" dur="1" fill="hold">
                                          <p:stCondLst>
                                            <p:cond delay="0"/>
                                          </p:stCondLst>
                                        </p:cTn>
                                        <p:tgtEl>
                                          <p:spTgt spid="29"/>
                                        </p:tgtEl>
                                        <p:attrNameLst>
                                          <p:attrName>style.visibility</p:attrName>
                                        </p:attrNameLst>
                                      </p:cBhvr>
                                      <p:to>
                                        <p:strVal val="visible"/>
                                      </p:to>
                                    </p:set>
                                    <p:animEffect transition="in" filter="diamond(in)">
                                      <p:cBhvr>
                                        <p:cTn id="319" dur="3500"/>
                                        <p:tgtEl>
                                          <p:spTgt spid="29"/>
                                        </p:tgtEl>
                                      </p:cBhvr>
                                    </p:animEffect>
                                  </p:childTnLst>
                                </p:cTn>
                              </p:par>
                              <p:par>
                                <p:cTn id="320" presetID="2" presetClass="entr" presetSubtype="9" fill="hold" grpId="0" nodeType="withEffect">
                                  <p:stCondLst>
                                    <p:cond delay="0"/>
                                  </p:stCondLst>
                                  <p:childTnLst>
                                    <p:set>
                                      <p:cBhvr>
                                        <p:cTn id="321" dur="1" fill="hold">
                                          <p:stCondLst>
                                            <p:cond delay="0"/>
                                          </p:stCondLst>
                                        </p:cTn>
                                        <p:tgtEl>
                                          <p:spTgt spid="33"/>
                                        </p:tgtEl>
                                        <p:attrNameLst>
                                          <p:attrName>style.visibility</p:attrName>
                                        </p:attrNameLst>
                                      </p:cBhvr>
                                      <p:to>
                                        <p:strVal val="visible"/>
                                      </p:to>
                                    </p:set>
                                    <p:anim calcmode="lin" valueType="num">
                                      <p:cBhvr additive="base">
                                        <p:cTn id="322" dur="3500" fill="hold"/>
                                        <p:tgtEl>
                                          <p:spTgt spid="33"/>
                                        </p:tgtEl>
                                        <p:attrNameLst>
                                          <p:attrName>ppt_x</p:attrName>
                                        </p:attrNameLst>
                                      </p:cBhvr>
                                      <p:tavLst>
                                        <p:tav tm="0">
                                          <p:val>
                                            <p:strVal val="0-#ppt_w/2"/>
                                          </p:val>
                                        </p:tav>
                                        <p:tav tm="100000">
                                          <p:val>
                                            <p:strVal val="#ppt_x"/>
                                          </p:val>
                                        </p:tav>
                                      </p:tavLst>
                                    </p:anim>
                                    <p:anim calcmode="lin" valueType="num">
                                      <p:cBhvr additive="base">
                                        <p:cTn id="323" dur="3500" fill="hold"/>
                                        <p:tgtEl>
                                          <p:spTgt spid="33"/>
                                        </p:tgtEl>
                                        <p:attrNameLst>
                                          <p:attrName>ppt_y</p:attrName>
                                        </p:attrNameLst>
                                      </p:cBhvr>
                                      <p:tavLst>
                                        <p:tav tm="0">
                                          <p:val>
                                            <p:strVal val="0-#ppt_h/2"/>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33"/>
                                        </p:tgtEl>
                                        <p:attrNameLst>
                                          <p:attrName>style.visibility</p:attrName>
                                        </p:attrNameLst>
                                      </p:cBhvr>
                                      <p:to>
                                        <p:strVal val="visible"/>
                                      </p:to>
                                    </p:set>
                                    <p:anim calcmode="lin" valueType="num">
                                      <p:cBhvr>
                                        <p:cTn id="326" dur="3500" fill="hold"/>
                                        <p:tgtEl>
                                          <p:spTgt spid="33"/>
                                        </p:tgtEl>
                                        <p:attrNameLst>
                                          <p:attrName>ppt_w</p:attrName>
                                        </p:attrNameLst>
                                      </p:cBhvr>
                                      <p:tavLst>
                                        <p:tav tm="0" fmla="#ppt_w*sin(2.5*pi*$)">
                                          <p:val>
                                            <p:fltVal val="0"/>
                                          </p:val>
                                        </p:tav>
                                        <p:tav tm="100000">
                                          <p:val>
                                            <p:fltVal val="1"/>
                                          </p:val>
                                        </p:tav>
                                      </p:tavLst>
                                    </p:anim>
                                    <p:anim calcmode="lin" valueType="num">
                                      <p:cBhvr>
                                        <p:cTn id="327" dur="3500" fill="hold"/>
                                        <p:tgtEl>
                                          <p:spTgt spid="33"/>
                                        </p:tgtEl>
                                        <p:attrNameLst>
                                          <p:attrName>ppt_h</p:attrName>
                                        </p:attrNameLst>
                                      </p:cBhvr>
                                      <p:tavLst>
                                        <p:tav tm="0">
                                          <p:val>
                                            <p:strVal val="#ppt_h"/>
                                          </p:val>
                                        </p:tav>
                                        <p:tav tm="100000">
                                          <p:val>
                                            <p:strVal val="#ppt_h"/>
                                          </p:val>
                                        </p:tav>
                                      </p:tavLst>
                                    </p:anim>
                                  </p:childTnLst>
                                </p:cTn>
                              </p:par>
                              <p:par>
                                <p:cTn id="328" presetID="2" presetClass="exit" presetSubtype="8" fill="hold" grpId="2" nodeType="withEffect">
                                  <p:stCondLst>
                                    <p:cond delay="0"/>
                                  </p:stCondLst>
                                  <p:childTnLst>
                                    <p:anim calcmode="lin" valueType="num">
                                      <p:cBhvr additive="base">
                                        <p:cTn id="329" dur="3500"/>
                                        <p:tgtEl>
                                          <p:spTgt spid="33"/>
                                        </p:tgtEl>
                                        <p:attrNameLst>
                                          <p:attrName>ppt_x</p:attrName>
                                        </p:attrNameLst>
                                      </p:cBhvr>
                                      <p:tavLst>
                                        <p:tav tm="0">
                                          <p:val>
                                            <p:strVal val="ppt_x"/>
                                          </p:val>
                                        </p:tav>
                                        <p:tav tm="100000">
                                          <p:val>
                                            <p:strVal val="0-ppt_w/2"/>
                                          </p:val>
                                        </p:tav>
                                      </p:tavLst>
                                    </p:anim>
                                    <p:anim calcmode="lin" valueType="num">
                                      <p:cBhvr additive="base">
                                        <p:cTn id="330" dur="3500"/>
                                        <p:tgtEl>
                                          <p:spTgt spid="33"/>
                                        </p:tgtEl>
                                        <p:attrNameLst>
                                          <p:attrName>ppt_y</p:attrName>
                                        </p:attrNameLst>
                                      </p:cBhvr>
                                      <p:tavLst>
                                        <p:tav tm="0">
                                          <p:val>
                                            <p:strVal val="ppt_y"/>
                                          </p:val>
                                        </p:tav>
                                        <p:tav tm="100000">
                                          <p:val>
                                            <p:strVal val="ppt_y"/>
                                          </p:val>
                                        </p:tav>
                                      </p:tavLst>
                                    </p:anim>
                                    <p:set>
                                      <p:cBhvr>
                                        <p:cTn id="331" dur="1" fill="hold">
                                          <p:stCondLst>
                                            <p:cond delay="3499"/>
                                          </p:stCondLst>
                                        </p:cTn>
                                        <p:tgtEl>
                                          <p:spTgt spid="33"/>
                                        </p:tgtEl>
                                        <p:attrNameLst>
                                          <p:attrName>style.visibility</p:attrName>
                                        </p:attrNameLst>
                                      </p:cBhvr>
                                      <p:to>
                                        <p:strVal val="hidden"/>
                                      </p:to>
                                    </p:set>
                                  </p:childTnLst>
                                </p:cTn>
                              </p:par>
                              <p:par>
                                <p:cTn id="332" presetID="8" presetClass="entr" presetSubtype="16" fill="hold" grpId="3" nodeType="withEffect">
                                  <p:stCondLst>
                                    <p:cond delay="0"/>
                                  </p:stCondLst>
                                  <p:childTnLst>
                                    <p:set>
                                      <p:cBhvr>
                                        <p:cTn id="333" dur="1" fill="hold">
                                          <p:stCondLst>
                                            <p:cond delay="0"/>
                                          </p:stCondLst>
                                        </p:cTn>
                                        <p:tgtEl>
                                          <p:spTgt spid="33"/>
                                        </p:tgtEl>
                                        <p:attrNameLst>
                                          <p:attrName>style.visibility</p:attrName>
                                        </p:attrNameLst>
                                      </p:cBhvr>
                                      <p:to>
                                        <p:strVal val="visible"/>
                                      </p:to>
                                    </p:set>
                                    <p:animEffect transition="in" filter="diamond(in)">
                                      <p:cBhvr>
                                        <p:cTn id="334" dur="3500"/>
                                        <p:tgtEl>
                                          <p:spTgt spid="33"/>
                                        </p:tgtEl>
                                      </p:cBhvr>
                                    </p:animEffect>
                                  </p:childTnLst>
                                </p:cTn>
                              </p:par>
                              <p:par>
                                <p:cTn id="335" presetID="2" presetClass="entr" presetSubtype="9" fill="hold" grpId="0" nodeType="withEffect">
                                  <p:stCondLst>
                                    <p:cond delay="0"/>
                                  </p:stCondLst>
                                  <p:childTnLst>
                                    <p:set>
                                      <p:cBhvr>
                                        <p:cTn id="336" dur="1" fill="hold">
                                          <p:stCondLst>
                                            <p:cond delay="0"/>
                                          </p:stCondLst>
                                        </p:cTn>
                                        <p:tgtEl>
                                          <p:spTgt spid="34"/>
                                        </p:tgtEl>
                                        <p:attrNameLst>
                                          <p:attrName>style.visibility</p:attrName>
                                        </p:attrNameLst>
                                      </p:cBhvr>
                                      <p:to>
                                        <p:strVal val="visible"/>
                                      </p:to>
                                    </p:set>
                                    <p:anim calcmode="lin" valueType="num">
                                      <p:cBhvr additive="base">
                                        <p:cTn id="337" dur="3500" fill="hold"/>
                                        <p:tgtEl>
                                          <p:spTgt spid="34"/>
                                        </p:tgtEl>
                                        <p:attrNameLst>
                                          <p:attrName>ppt_x</p:attrName>
                                        </p:attrNameLst>
                                      </p:cBhvr>
                                      <p:tavLst>
                                        <p:tav tm="0">
                                          <p:val>
                                            <p:strVal val="0-#ppt_w/2"/>
                                          </p:val>
                                        </p:tav>
                                        <p:tav tm="100000">
                                          <p:val>
                                            <p:strVal val="#ppt_x"/>
                                          </p:val>
                                        </p:tav>
                                      </p:tavLst>
                                    </p:anim>
                                    <p:anim calcmode="lin" valueType="num">
                                      <p:cBhvr additive="base">
                                        <p:cTn id="338" dur="3500" fill="hold"/>
                                        <p:tgtEl>
                                          <p:spTgt spid="34"/>
                                        </p:tgtEl>
                                        <p:attrNameLst>
                                          <p:attrName>ppt_y</p:attrName>
                                        </p:attrNameLst>
                                      </p:cBhvr>
                                      <p:tavLst>
                                        <p:tav tm="0">
                                          <p:val>
                                            <p:strVal val="0-#ppt_h/2"/>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34"/>
                                        </p:tgtEl>
                                        <p:attrNameLst>
                                          <p:attrName>style.visibility</p:attrName>
                                        </p:attrNameLst>
                                      </p:cBhvr>
                                      <p:to>
                                        <p:strVal val="visible"/>
                                      </p:to>
                                    </p:set>
                                    <p:anim calcmode="lin" valueType="num">
                                      <p:cBhvr>
                                        <p:cTn id="341" dur="3500" fill="hold"/>
                                        <p:tgtEl>
                                          <p:spTgt spid="34"/>
                                        </p:tgtEl>
                                        <p:attrNameLst>
                                          <p:attrName>ppt_w</p:attrName>
                                        </p:attrNameLst>
                                      </p:cBhvr>
                                      <p:tavLst>
                                        <p:tav tm="0" fmla="#ppt_w*sin(2.5*pi*$)">
                                          <p:val>
                                            <p:fltVal val="0"/>
                                          </p:val>
                                        </p:tav>
                                        <p:tav tm="100000">
                                          <p:val>
                                            <p:fltVal val="1"/>
                                          </p:val>
                                        </p:tav>
                                      </p:tavLst>
                                    </p:anim>
                                    <p:anim calcmode="lin" valueType="num">
                                      <p:cBhvr>
                                        <p:cTn id="342" dur="3500" fill="hold"/>
                                        <p:tgtEl>
                                          <p:spTgt spid="34"/>
                                        </p:tgtEl>
                                        <p:attrNameLst>
                                          <p:attrName>ppt_h</p:attrName>
                                        </p:attrNameLst>
                                      </p:cBhvr>
                                      <p:tavLst>
                                        <p:tav tm="0">
                                          <p:val>
                                            <p:strVal val="#ppt_h"/>
                                          </p:val>
                                        </p:tav>
                                        <p:tav tm="100000">
                                          <p:val>
                                            <p:strVal val="#ppt_h"/>
                                          </p:val>
                                        </p:tav>
                                      </p:tavLst>
                                    </p:anim>
                                  </p:childTnLst>
                                </p:cTn>
                              </p:par>
                              <p:par>
                                <p:cTn id="343" presetID="2" presetClass="exit" presetSubtype="8" fill="hold" grpId="2" nodeType="withEffect">
                                  <p:stCondLst>
                                    <p:cond delay="0"/>
                                  </p:stCondLst>
                                  <p:childTnLst>
                                    <p:anim calcmode="lin" valueType="num">
                                      <p:cBhvr additive="base">
                                        <p:cTn id="344" dur="3500"/>
                                        <p:tgtEl>
                                          <p:spTgt spid="34"/>
                                        </p:tgtEl>
                                        <p:attrNameLst>
                                          <p:attrName>ppt_x</p:attrName>
                                        </p:attrNameLst>
                                      </p:cBhvr>
                                      <p:tavLst>
                                        <p:tav tm="0">
                                          <p:val>
                                            <p:strVal val="ppt_x"/>
                                          </p:val>
                                        </p:tav>
                                        <p:tav tm="100000">
                                          <p:val>
                                            <p:strVal val="0-ppt_w/2"/>
                                          </p:val>
                                        </p:tav>
                                      </p:tavLst>
                                    </p:anim>
                                    <p:anim calcmode="lin" valueType="num">
                                      <p:cBhvr additive="base">
                                        <p:cTn id="345" dur="3500"/>
                                        <p:tgtEl>
                                          <p:spTgt spid="34"/>
                                        </p:tgtEl>
                                        <p:attrNameLst>
                                          <p:attrName>ppt_y</p:attrName>
                                        </p:attrNameLst>
                                      </p:cBhvr>
                                      <p:tavLst>
                                        <p:tav tm="0">
                                          <p:val>
                                            <p:strVal val="ppt_y"/>
                                          </p:val>
                                        </p:tav>
                                        <p:tav tm="100000">
                                          <p:val>
                                            <p:strVal val="ppt_y"/>
                                          </p:val>
                                        </p:tav>
                                      </p:tavLst>
                                    </p:anim>
                                    <p:set>
                                      <p:cBhvr>
                                        <p:cTn id="346" dur="1" fill="hold">
                                          <p:stCondLst>
                                            <p:cond delay="3499"/>
                                          </p:stCondLst>
                                        </p:cTn>
                                        <p:tgtEl>
                                          <p:spTgt spid="34"/>
                                        </p:tgtEl>
                                        <p:attrNameLst>
                                          <p:attrName>style.visibility</p:attrName>
                                        </p:attrNameLst>
                                      </p:cBhvr>
                                      <p:to>
                                        <p:strVal val="hidden"/>
                                      </p:to>
                                    </p:set>
                                  </p:childTnLst>
                                </p:cTn>
                              </p:par>
                              <p:par>
                                <p:cTn id="347" presetID="8" presetClass="entr" presetSubtype="16" fill="hold" grpId="3" nodeType="withEffect">
                                  <p:stCondLst>
                                    <p:cond delay="0"/>
                                  </p:stCondLst>
                                  <p:childTnLst>
                                    <p:set>
                                      <p:cBhvr>
                                        <p:cTn id="348" dur="1" fill="hold">
                                          <p:stCondLst>
                                            <p:cond delay="0"/>
                                          </p:stCondLst>
                                        </p:cTn>
                                        <p:tgtEl>
                                          <p:spTgt spid="34"/>
                                        </p:tgtEl>
                                        <p:attrNameLst>
                                          <p:attrName>style.visibility</p:attrName>
                                        </p:attrNameLst>
                                      </p:cBhvr>
                                      <p:to>
                                        <p:strVal val="visible"/>
                                      </p:to>
                                    </p:set>
                                    <p:animEffect transition="in" filter="diamond(in)">
                                      <p:cBhvr>
                                        <p:cTn id="349" dur="3500"/>
                                        <p:tgtEl>
                                          <p:spTgt spid="34"/>
                                        </p:tgtEl>
                                      </p:cBhvr>
                                    </p:animEffect>
                                  </p:childTnLst>
                                </p:cTn>
                              </p:par>
                              <p:par>
                                <p:cTn id="350" presetID="2" presetClass="entr" presetSubtype="9" fill="hold" grpId="0" nodeType="withEffect">
                                  <p:stCondLst>
                                    <p:cond delay="0"/>
                                  </p:stCondLst>
                                  <p:childTnLst>
                                    <p:set>
                                      <p:cBhvr>
                                        <p:cTn id="351" dur="1" fill="hold">
                                          <p:stCondLst>
                                            <p:cond delay="0"/>
                                          </p:stCondLst>
                                        </p:cTn>
                                        <p:tgtEl>
                                          <p:spTgt spid="35"/>
                                        </p:tgtEl>
                                        <p:attrNameLst>
                                          <p:attrName>style.visibility</p:attrName>
                                        </p:attrNameLst>
                                      </p:cBhvr>
                                      <p:to>
                                        <p:strVal val="visible"/>
                                      </p:to>
                                    </p:set>
                                    <p:anim calcmode="lin" valueType="num">
                                      <p:cBhvr additive="base">
                                        <p:cTn id="352" dur="3500" fill="hold"/>
                                        <p:tgtEl>
                                          <p:spTgt spid="35"/>
                                        </p:tgtEl>
                                        <p:attrNameLst>
                                          <p:attrName>ppt_x</p:attrName>
                                        </p:attrNameLst>
                                      </p:cBhvr>
                                      <p:tavLst>
                                        <p:tav tm="0">
                                          <p:val>
                                            <p:strVal val="0-#ppt_w/2"/>
                                          </p:val>
                                        </p:tav>
                                        <p:tav tm="100000">
                                          <p:val>
                                            <p:strVal val="#ppt_x"/>
                                          </p:val>
                                        </p:tav>
                                      </p:tavLst>
                                    </p:anim>
                                    <p:anim calcmode="lin" valueType="num">
                                      <p:cBhvr additive="base">
                                        <p:cTn id="353" dur="3500" fill="hold"/>
                                        <p:tgtEl>
                                          <p:spTgt spid="35"/>
                                        </p:tgtEl>
                                        <p:attrNameLst>
                                          <p:attrName>ppt_y</p:attrName>
                                        </p:attrNameLst>
                                      </p:cBhvr>
                                      <p:tavLst>
                                        <p:tav tm="0">
                                          <p:val>
                                            <p:strVal val="0-#ppt_h/2"/>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35"/>
                                        </p:tgtEl>
                                        <p:attrNameLst>
                                          <p:attrName>style.visibility</p:attrName>
                                        </p:attrNameLst>
                                      </p:cBhvr>
                                      <p:to>
                                        <p:strVal val="visible"/>
                                      </p:to>
                                    </p:set>
                                    <p:anim calcmode="lin" valueType="num">
                                      <p:cBhvr>
                                        <p:cTn id="356" dur="3500" fill="hold"/>
                                        <p:tgtEl>
                                          <p:spTgt spid="35"/>
                                        </p:tgtEl>
                                        <p:attrNameLst>
                                          <p:attrName>ppt_w</p:attrName>
                                        </p:attrNameLst>
                                      </p:cBhvr>
                                      <p:tavLst>
                                        <p:tav tm="0" fmla="#ppt_w*sin(2.5*pi*$)">
                                          <p:val>
                                            <p:fltVal val="0"/>
                                          </p:val>
                                        </p:tav>
                                        <p:tav tm="100000">
                                          <p:val>
                                            <p:fltVal val="1"/>
                                          </p:val>
                                        </p:tav>
                                      </p:tavLst>
                                    </p:anim>
                                    <p:anim calcmode="lin" valueType="num">
                                      <p:cBhvr>
                                        <p:cTn id="357" dur="3500" fill="hold"/>
                                        <p:tgtEl>
                                          <p:spTgt spid="35"/>
                                        </p:tgtEl>
                                        <p:attrNameLst>
                                          <p:attrName>ppt_h</p:attrName>
                                        </p:attrNameLst>
                                      </p:cBhvr>
                                      <p:tavLst>
                                        <p:tav tm="0">
                                          <p:val>
                                            <p:strVal val="#ppt_h"/>
                                          </p:val>
                                        </p:tav>
                                        <p:tav tm="100000">
                                          <p:val>
                                            <p:strVal val="#ppt_h"/>
                                          </p:val>
                                        </p:tav>
                                      </p:tavLst>
                                    </p:anim>
                                  </p:childTnLst>
                                </p:cTn>
                              </p:par>
                              <p:par>
                                <p:cTn id="358" presetID="2" presetClass="exit" presetSubtype="8" fill="hold" grpId="2" nodeType="withEffect">
                                  <p:stCondLst>
                                    <p:cond delay="0"/>
                                  </p:stCondLst>
                                  <p:childTnLst>
                                    <p:anim calcmode="lin" valueType="num">
                                      <p:cBhvr additive="base">
                                        <p:cTn id="359" dur="3500"/>
                                        <p:tgtEl>
                                          <p:spTgt spid="35"/>
                                        </p:tgtEl>
                                        <p:attrNameLst>
                                          <p:attrName>ppt_x</p:attrName>
                                        </p:attrNameLst>
                                      </p:cBhvr>
                                      <p:tavLst>
                                        <p:tav tm="0">
                                          <p:val>
                                            <p:strVal val="ppt_x"/>
                                          </p:val>
                                        </p:tav>
                                        <p:tav tm="100000">
                                          <p:val>
                                            <p:strVal val="0-ppt_w/2"/>
                                          </p:val>
                                        </p:tav>
                                      </p:tavLst>
                                    </p:anim>
                                    <p:anim calcmode="lin" valueType="num">
                                      <p:cBhvr additive="base">
                                        <p:cTn id="360" dur="3500"/>
                                        <p:tgtEl>
                                          <p:spTgt spid="35"/>
                                        </p:tgtEl>
                                        <p:attrNameLst>
                                          <p:attrName>ppt_y</p:attrName>
                                        </p:attrNameLst>
                                      </p:cBhvr>
                                      <p:tavLst>
                                        <p:tav tm="0">
                                          <p:val>
                                            <p:strVal val="ppt_y"/>
                                          </p:val>
                                        </p:tav>
                                        <p:tav tm="100000">
                                          <p:val>
                                            <p:strVal val="ppt_y"/>
                                          </p:val>
                                        </p:tav>
                                      </p:tavLst>
                                    </p:anim>
                                    <p:set>
                                      <p:cBhvr>
                                        <p:cTn id="361" dur="1" fill="hold">
                                          <p:stCondLst>
                                            <p:cond delay="3499"/>
                                          </p:stCondLst>
                                        </p:cTn>
                                        <p:tgtEl>
                                          <p:spTgt spid="35"/>
                                        </p:tgtEl>
                                        <p:attrNameLst>
                                          <p:attrName>style.visibility</p:attrName>
                                        </p:attrNameLst>
                                      </p:cBhvr>
                                      <p:to>
                                        <p:strVal val="hidden"/>
                                      </p:to>
                                    </p:set>
                                  </p:childTnLst>
                                </p:cTn>
                              </p:par>
                              <p:par>
                                <p:cTn id="362" presetID="8" presetClass="entr" presetSubtype="16" fill="hold" grpId="3" nodeType="withEffect">
                                  <p:stCondLst>
                                    <p:cond delay="0"/>
                                  </p:stCondLst>
                                  <p:childTnLst>
                                    <p:set>
                                      <p:cBhvr>
                                        <p:cTn id="363" dur="1" fill="hold">
                                          <p:stCondLst>
                                            <p:cond delay="0"/>
                                          </p:stCondLst>
                                        </p:cTn>
                                        <p:tgtEl>
                                          <p:spTgt spid="35"/>
                                        </p:tgtEl>
                                        <p:attrNameLst>
                                          <p:attrName>style.visibility</p:attrName>
                                        </p:attrNameLst>
                                      </p:cBhvr>
                                      <p:to>
                                        <p:strVal val="visible"/>
                                      </p:to>
                                    </p:set>
                                    <p:animEffect transition="in" filter="diamond(in)">
                                      <p:cBhvr>
                                        <p:cTn id="364" dur="3500"/>
                                        <p:tgtEl>
                                          <p:spTgt spid="35"/>
                                        </p:tgtEl>
                                      </p:cBhvr>
                                    </p:animEffect>
                                  </p:childTnLst>
                                </p:cTn>
                              </p:par>
                              <p:par>
                                <p:cTn id="365" presetID="2" presetClass="entr" presetSubtype="9" fill="hold" grpId="0" nodeType="withEffect">
                                  <p:stCondLst>
                                    <p:cond delay="0"/>
                                  </p:stCondLst>
                                  <p:childTnLst>
                                    <p:set>
                                      <p:cBhvr>
                                        <p:cTn id="366" dur="1" fill="hold">
                                          <p:stCondLst>
                                            <p:cond delay="0"/>
                                          </p:stCondLst>
                                        </p:cTn>
                                        <p:tgtEl>
                                          <p:spTgt spid="28"/>
                                        </p:tgtEl>
                                        <p:attrNameLst>
                                          <p:attrName>style.visibility</p:attrName>
                                        </p:attrNameLst>
                                      </p:cBhvr>
                                      <p:to>
                                        <p:strVal val="visible"/>
                                      </p:to>
                                    </p:set>
                                    <p:anim calcmode="lin" valueType="num">
                                      <p:cBhvr additive="base">
                                        <p:cTn id="367" dur="3500" fill="hold"/>
                                        <p:tgtEl>
                                          <p:spTgt spid="28"/>
                                        </p:tgtEl>
                                        <p:attrNameLst>
                                          <p:attrName>ppt_x</p:attrName>
                                        </p:attrNameLst>
                                      </p:cBhvr>
                                      <p:tavLst>
                                        <p:tav tm="0">
                                          <p:val>
                                            <p:strVal val="0-#ppt_w/2"/>
                                          </p:val>
                                        </p:tav>
                                        <p:tav tm="100000">
                                          <p:val>
                                            <p:strVal val="#ppt_x"/>
                                          </p:val>
                                        </p:tav>
                                      </p:tavLst>
                                    </p:anim>
                                    <p:anim calcmode="lin" valueType="num">
                                      <p:cBhvr additive="base">
                                        <p:cTn id="368" dur="3500" fill="hold"/>
                                        <p:tgtEl>
                                          <p:spTgt spid="28"/>
                                        </p:tgtEl>
                                        <p:attrNameLst>
                                          <p:attrName>ppt_y</p:attrName>
                                        </p:attrNameLst>
                                      </p:cBhvr>
                                      <p:tavLst>
                                        <p:tav tm="0">
                                          <p:val>
                                            <p:strVal val="0-#ppt_h/2"/>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28"/>
                                        </p:tgtEl>
                                        <p:attrNameLst>
                                          <p:attrName>style.visibility</p:attrName>
                                        </p:attrNameLst>
                                      </p:cBhvr>
                                      <p:to>
                                        <p:strVal val="visible"/>
                                      </p:to>
                                    </p:set>
                                    <p:anim calcmode="lin" valueType="num">
                                      <p:cBhvr>
                                        <p:cTn id="371" dur="3500" fill="hold"/>
                                        <p:tgtEl>
                                          <p:spTgt spid="28"/>
                                        </p:tgtEl>
                                        <p:attrNameLst>
                                          <p:attrName>ppt_w</p:attrName>
                                        </p:attrNameLst>
                                      </p:cBhvr>
                                      <p:tavLst>
                                        <p:tav tm="0" fmla="#ppt_w*sin(2.5*pi*$)">
                                          <p:val>
                                            <p:fltVal val="0"/>
                                          </p:val>
                                        </p:tav>
                                        <p:tav tm="100000">
                                          <p:val>
                                            <p:fltVal val="1"/>
                                          </p:val>
                                        </p:tav>
                                      </p:tavLst>
                                    </p:anim>
                                    <p:anim calcmode="lin" valueType="num">
                                      <p:cBhvr>
                                        <p:cTn id="372" dur="3500" fill="hold"/>
                                        <p:tgtEl>
                                          <p:spTgt spid="28"/>
                                        </p:tgtEl>
                                        <p:attrNameLst>
                                          <p:attrName>ppt_h</p:attrName>
                                        </p:attrNameLst>
                                      </p:cBhvr>
                                      <p:tavLst>
                                        <p:tav tm="0">
                                          <p:val>
                                            <p:strVal val="#ppt_h"/>
                                          </p:val>
                                        </p:tav>
                                        <p:tav tm="100000">
                                          <p:val>
                                            <p:strVal val="#ppt_h"/>
                                          </p:val>
                                        </p:tav>
                                      </p:tavLst>
                                    </p:anim>
                                  </p:childTnLst>
                                </p:cTn>
                              </p:par>
                              <p:par>
                                <p:cTn id="373" presetID="2" presetClass="exit" presetSubtype="8" fill="hold" grpId="2" nodeType="withEffect">
                                  <p:stCondLst>
                                    <p:cond delay="0"/>
                                  </p:stCondLst>
                                  <p:childTnLst>
                                    <p:anim calcmode="lin" valueType="num">
                                      <p:cBhvr additive="base">
                                        <p:cTn id="374" dur="3500"/>
                                        <p:tgtEl>
                                          <p:spTgt spid="28"/>
                                        </p:tgtEl>
                                        <p:attrNameLst>
                                          <p:attrName>ppt_x</p:attrName>
                                        </p:attrNameLst>
                                      </p:cBhvr>
                                      <p:tavLst>
                                        <p:tav tm="0">
                                          <p:val>
                                            <p:strVal val="ppt_x"/>
                                          </p:val>
                                        </p:tav>
                                        <p:tav tm="100000">
                                          <p:val>
                                            <p:strVal val="0-ppt_w/2"/>
                                          </p:val>
                                        </p:tav>
                                      </p:tavLst>
                                    </p:anim>
                                    <p:anim calcmode="lin" valueType="num">
                                      <p:cBhvr additive="base">
                                        <p:cTn id="375" dur="3500"/>
                                        <p:tgtEl>
                                          <p:spTgt spid="28"/>
                                        </p:tgtEl>
                                        <p:attrNameLst>
                                          <p:attrName>ppt_y</p:attrName>
                                        </p:attrNameLst>
                                      </p:cBhvr>
                                      <p:tavLst>
                                        <p:tav tm="0">
                                          <p:val>
                                            <p:strVal val="ppt_y"/>
                                          </p:val>
                                        </p:tav>
                                        <p:tav tm="100000">
                                          <p:val>
                                            <p:strVal val="ppt_y"/>
                                          </p:val>
                                        </p:tav>
                                      </p:tavLst>
                                    </p:anim>
                                    <p:set>
                                      <p:cBhvr>
                                        <p:cTn id="376" dur="1" fill="hold">
                                          <p:stCondLst>
                                            <p:cond delay="3499"/>
                                          </p:stCondLst>
                                        </p:cTn>
                                        <p:tgtEl>
                                          <p:spTgt spid="28"/>
                                        </p:tgtEl>
                                        <p:attrNameLst>
                                          <p:attrName>style.visibility</p:attrName>
                                        </p:attrNameLst>
                                      </p:cBhvr>
                                      <p:to>
                                        <p:strVal val="hidden"/>
                                      </p:to>
                                    </p:set>
                                  </p:childTnLst>
                                </p:cTn>
                              </p:par>
                              <p:par>
                                <p:cTn id="377" presetID="8" presetClass="entr" presetSubtype="16" fill="hold" grpId="3" nodeType="withEffect">
                                  <p:stCondLst>
                                    <p:cond delay="0"/>
                                  </p:stCondLst>
                                  <p:childTnLst>
                                    <p:set>
                                      <p:cBhvr>
                                        <p:cTn id="378" dur="1" fill="hold">
                                          <p:stCondLst>
                                            <p:cond delay="0"/>
                                          </p:stCondLst>
                                        </p:cTn>
                                        <p:tgtEl>
                                          <p:spTgt spid="28"/>
                                        </p:tgtEl>
                                        <p:attrNameLst>
                                          <p:attrName>style.visibility</p:attrName>
                                        </p:attrNameLst>
                                      </p:cBhvr>
                                      <p:to>
                                        <p:strVal val="visible"/>
                                      </p:to>
                                    </p:set>
                                    <p:animEffect transition="in" filter="diamond(in)">
                                      <p:cBhvr>
                                        <p:cTn id="379" dur="3500"/>
                                        <p:tgtEl>
                                          <p:spTgt spid="28"/>
                                        </p:tgtEl>
                                      </p:cBhvr>
                                    </p:animEffect>
                                  </p:childTnLst>
                                </p:cTn>
                              </p:par>
                              <p:par>
                                <p:cTn id="380" presetID="2" presetClass="entr" presetSubtype="9" fill="hold" grpId="0" nodeType="withEffect">
                                  <p:stCondLst>
                                    <p:cond delay="0"/>
                                  </p:stCondLst>
                                  <p:childTnLst>
                                    <p:set>
                                      <p:cBhvr>
                                        <p:cTn id="381" dur="1" fill="hold">
                                          <p:stCondLst>
                                            <p:cond delay="0"/>
                                          </p:stCondLst>
                                        </p:cTn>
                                        <p:tgtEl>
                                          <p:spTgt spid="21"/>
                                        </p:tgtEl>
                                        <p:attrNameLst>
                                          <p:attrName>style.visibility</p:attrName>
                                        </p:attrNameLst>
                                      </p:cBhvr>
                                      <p:to>
                                        <p:strVal val="visible"/>
                                      </p:to>
                                    </p:set>
                                    <p:anim calcmode="lin" valueType="num">
                                      <p:cBhvr additive="base">
                                        <p:cTn id="382" dur="3500" fill="hold"/>
                                        <p:tgtEl>
                                          <p:spTgt spid="21"/>
                                        </p:tgtEl>
                                        <p:attrNameLst>
                                          <p:attrName>ppt_x</p:attrName>
                                        </p:attrNameLst>
                                      </p:cBhvr>
                                      <p:tavLst>
                                        <p:tav tm="0">
                                          <p:val>
                                            <p:strVal val="0-#ppt_w/2"/>
                                          </p:val>
                                        </p:tav>
                                        <p:tav tm="100000">
                                          <p:val>
                                            <p:strVal val="#ppt_x"/>
                                          </p:val>
                                        </p:tav>
                                      </p:tavLst>
                                    </p:anim>
                                    <p:anim calcmode="lin" valueType="num">
                                      <p:cBhvr additive="base">
                                        <p:cTn id="383" dur="3500" fill="hold"/>
                                        <p:tgtEl>
                                          <p:spTgt spid="21"/>
                                        </p:tgtEl>
                                        <p:attrNameLst>
                                          <p:attrName>ppt_y</p:attrName>
                                        </p:attrNameLst>
                                      </p:cBhvr>
                                      <p:tavLst>
                                        <p:tav tm="0">
                                          <p:val>
                                            <p:strVal val="0-#ppt_h/2"/>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21"/>
                                        </p:tgtEl>
                                        <p:attrNameLst>
                                          <p:attrName>style.visibility</p:attrName>
                                        </p:attrNameLst>
                                      </p:cBhvr>
                                      <p:to>
                                        <p:strVal val="visible"/>
                                      </p:to>
                                    </p:set>
                                    <p:anim calcmode="lin" valueType="num">
                                      <p:cBhvr>
                                        <p:cTn id="386" dur="3500" fill="hold"/>
                                        <p:tgtEl>
                                          <p:spTgt spid="21"/>
                                        </p:tgtEl>
                                        <p:attrNameLst>
                                          <p:attrName>ppt_w</p:attrName>
                                        </p:attrNameLst>
                                      </p:cBhvr>
                                      <p:tavLst>
                                        <p:tav tm="0" fmla="#ppt_w*sin(2.5*pi*$)">
                                          <p:val>
                                            <p:fltVal val="0"/>
                                          </p:val>
                                        </p:tav>
                                        <p:tav tm="100000">
                                          <p:val>
                                            <p:fltVal val="1"/>
                                          </p:val>
                                        </p:tav>
                                      </p:tavLst>
                                    </p:anim>
                                    <p:anim calcmode="lin" valueType="num">
                                      <p:cBhvr>
                                        <p:cTn id="387" dur="3500" fill="hold"/>
                                        <p:tgtEl>
                                          <p:spTgt spid="21"/>
                                        </p:tgtEl>
                                        <p:attrNameLst>
                                          <p:attrName>ppt_h</p:attrName>
                                        </p:attrNameLst>
                                      </p:cBhvr>
                                      <p:tavLst>
                                        <p:tav tm="0">
                                          <p:val>
                                            <p:strVal val="#ppt_h"/>
                                          </p:val>
                                        </p:tav>
                                        <p:tav tm="100000">
                                          <p:val>
                                            <p:strVal val="#ppt_h"/>
                                          </p:val>
                                        </p:tav>
                                      </p:tavLst>
                                    </p:anim>
                                  </p:childTnLst>
                                </p:cTn>
                              </p:par>
                              <p:par>
                                <p:cTn id="388" presetID="2" presetClass="exit" presetSubtype="8" fill="hold" grpId="2" nodeType="withEffect">
                                  <p:stCondLst>
                                    <p:cond delay="0"/>
                                  </p:stCondLst>
                                  <p:childTnLst>
                                    <p:anim calcmode="lin" valueType="num">
                                      <p:cBhvr additive="base">
                                        <p:cTn id="389" dur="3500"/>
                                        <p:tgtEl>
                                          <p:spTgt spid="21"/>
                                        </p:tgtEl>
                                        <p:attrNameLst>
                                          <p:attrName>ppt_x</p:attrName>
                                        </p:attrNameLst>
                                      </p:cBhvr>
                                      <p:tavLst>
                                        <p:tav tm="0">
                                          <p:val>
                                            <p:strVal val="ppt_x"/>
                                          </p:val>
                                        </p:tav>
                                        <p:tav tm="100000">
                                          <p:val>
                                            <p:strVal val="0-ppt_w/2"/>
                                          </p:val>
                                        </p:tav>
                                      </p:tavLst>
                                    </p:anim>
                                    <p:anim calcmode="lin" valueType="num">
                                      <p:cBhvr additive="base">
                                        <p:cTn id="390" dur="3500"/>
                                        <p:tgtEl>
                                          <p:spTgt spid="21"/>
                                        </p:tgtEl>
                                        <p:attrNameLst>
                                          <p:attrName>ppt_y</p:attrName>
                                        </p:attrNameLst>
                                      </p:cBhvr>
                                      <p:tavLst>
                                        <p:tav tm="0">
                                          <p:val>
                                            <p:strVal val="ppt_y"/>
                                          </p:val>
                                        </p:tav>
                                        <p:tav tm="100000">
                                          <p:val>
                                            <p:strVal val="ppt_y"/>
                                          </p:val>
                                        </p:tav>
                                      </p:tavLst>
                                    </p:anim>
                                    <p:set>
                                      <p:cBhvr>
                                        <p:cTn id="391" dur="1" fill="hold">
                                          <p:stCondLst>
                                            <p:cond delay="3499"/>
                                          </p:stCondLst>
                                        </p:cTn>
                                        <p:tgtEl>
                                          <p:spTgt spid="21"/>
                                        </p:tgtEl>
                                        <p:attrNameLst>
                                          <p:attrName>style.visibility</p:attrName>
                                        </p:attrNameLst>
                                      </p:cBhvr>
                                      <p:to>
                                        <p:strVal val="hidden"/>
                                      </p:to>
                                    </p:set>
                                  </p:childTnLst>
                                </p:cTn>
                              </p:par>
                              <p:par>
                                <p:cTn id="392" presetID="8" presetClass="entr" presetSubtype="16" fill="hold" grpId="3" nodeType="withEffect">
                                  <p:stCondLst>
                                    <p:cond delay="0"/>
                                  </p:stCondLst>
                                  <p:childTnLst>
                                    <p:set>
                                      <p:cBhvr>
                                        <p:cTn id="393" dur="1" fill="hold">
                                          <p:stCondLst>
                                            <p:cond delay="0"/>
                                          </p:stCondLst>
                                        </p:cTn>
                                        <p:tgtEl>
                                          <p:spTgt spid="21"/>
                                        </p:tgtEl>
                                        <p:attrNameLst>
                                          <p:attrName>style.visibility</p:attrName>
                                        </p:attrNameLst>
                                      </p:cBhvr>
                                      <p:to>
                                        <p:strVal val="visible"/>
                                      </p:to>
                                    </p:set>
                                    <p:animEffect transition="in" filter="diamond(in)">
                                      <p:cBhvr>
                                        <p:cTn id="394" dur="3500"/>
                                        <p:tgtEl>
                                          <p:spTgt spid="21"/>
                                        </p:tgtEl>
                                      </p:cBhvr>
                                    </p:animEffect>
                                  </p:childTnLst>
                                </p:cTn>
                              </p:par>
                              <p:par>
                                <p:cTn id="395" presetID="2" presetClass="entr" presetSubtype="9" fill="hold" grpId="0" nodeType="withEffect">
                                  <p:stCondLst>
                                    <p:cond delay="0"/>
                                  </p:stCondLst>
                                  <p:childTnLst>
                                    <p:set>
                                      <p:cBhvr>
                                        <p:cTn id="396" dur="1" fill="hold">
                                          <p:stCondLst>
                                            <p:cond delay="0"/>
                                          </p:stCondLst>
                                        </p:cTn>
                                        <p:tgtEl>
                                          <p:spTgt spid="17"/>
                                        </p:tgtEl>
                                        <p:attrNameLst>
                                          <p:attrName>style.visibility</p:attrName>
                                        </p:attrNameLst>
                                      </p:cBhvr>
                                      <p:to>
                                        <p:strVal val="visible"/>
                                      </p:to>
                                    </p:set>
                                    <p:anim calcmode="lin" valueType="num">
                                      <p:cBhvr additive="base">
                                        <p:cTn id="397" dur="3500" fill="hold"/>
                                        <p:tgtEl>
                                          <p:spTgt spid="17"/>
                                        </p:tgtEl>
                                        <p:attrNameLst>
                                          <p:attrName>ppt_x</p:attrName>
                                        </p:attrNameLst>
                                      </p:cBhvr>
                                      <p:tavLst>
                                        <p:tav tm="0">
                                          <p:val>
                                            <p:strVal val="0-#ppt_w/2"/>
                                          </p:val>
                                        </p:tav>
                                        <p:tav tm="100000">
                                          <p:val>
                                            <p:strVal val="#ppt_x"/>
                                          </p:val>
                                        </p:tav>
                                      </p:tavLst>
                                    </p:anim>
                                    <p:anim calcmode="lin" valueType="num">
                                      <p:cBhvr additive="base">
                                        <p:cTn id="398" dur="3500" fill="hold"/>
                                        <p:tgtEl>
                                          <p:spTgt spid="17"/>
                                        </p:tgtEl>
                                        <p:attrNameLst>
                                          <p:attrName>ppt_y</p:attrName>
                                        </p:attrNameLst>
                                      </p:cBhvr>
                                      <p:tavLst>
                                        <p:tav tm="0">
                                          <p:val>
                                            <p:strVal val="0-#ppt_h/2"/>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17"/>
                                        </p:tgtEl>
                                        <p:attrNameLst>
                                          <p:attrName>style.visibility</p:attrName>
                                        </p:attrNameLst>
                                      </p:cBhvr>
                                      <p:to>
                                        <p:strVal val="visible"/>
                                      </p:to>
                                    </p:set>
                                    <p:anim calcmode="lin" valueType="num">
                                      <p:cBhvr>
                                        <p:cTn id="401" dur="3500" fill="hold"/>
                                        <p:tgtEl>
                                          <p:spTgt spid="17"/>
                                        </p:tgtEl>
                                        <p:attrNameLst>
                                          <p:attrName>ppt_w</p:attrName>
                                        </p:attrNameLst>
                                      </p:cBhvr>
                                      <p:tavLst>
                                        <p:tav tm="0" fmla="#ppt_w*sin(2.5*pi*$)">
                                          <p:val>
                                            <p:fltVal val="0"/>
                                          </p:val>
                                        </p:tav>
                                        <p:tav tm="100000">
                                          <p:val>
                                            <p:fltVal val="1"/>
                                          </p:val>
                                        </p:tav>
                                      </p:tavLst>
                                    </p:anim>
                                    <p:anim calcmode="lin" valueType="num">
                                      <p:cBhvr>
                                        <p:cTn id="402" dur="3500" fill="hold"/>
                                        <p:tgtEl>
                                          <p:spTgt spid="17"/>
                                        </p:tgtEl>
                                        <p:attrNameLst>
                                          <p:attrName>ppt_h</p:attrName>
                                        </p:attrNameLst>
                                      </p:cBhvr>
                                      <p:tavLst>
                                        <p:tav tm="0">
                                          <p:val>
                                            <p:strVal val="#ppt_h"/>
                                          </p:val>
                                        </p:tav>
                                        <p:tav tm="100000">
                                          <p:val>
                                            <p:strVal val="#ppt_h"/>
                                          </p:val>
                                        </p:tav>
                                      </p:tavLst>
                                    </p:anim>
                                  </p:childTnLst>
                                </p:cTn>
                              </p:par>
                              <p:par>
                                <p:cTn id="403" presetID="2" presetClass="exit" presetSubtype="8" fill="hold" grpId="2" nodeType="withEffect">
                                  <p:stCondLst>
                                    <p:cond delay="0"/>
                                  </p:stCondLst>
                                  <p:childTnLst>
                                    <p:anim calcmode="lin" valueType="num">
                                      <p:cBhvr additive="base">
                                        <p:cTn id="404" dur="3500"/>
                                        <p:tgtEl>
                                          <p:spTgt spid="17"/>
                                        </p:tgtEl>
                                        <p:attrNameLst>
                                          <p:attrName>ppt_x</p:attrName>
                                        </p:attrNameLst>
                                      </p:cBhvr>
                                      <p:tavLst>
                                        <p:tav tm="0">
                                          <p:val>
                                            <p:strVal val="ppt_x"/>
                                          </p:val>
                                        </p:tav>
                                        <p:tav tm="100000">
                                          <p:val>
                                            <p:strVal val="0-ppt_w/2"/>
                                          </p:val>
                                        </p:tav>
                                      </p:tavLst>
                                    </p:anim>
                                    <p:anim calcmode="lin" valueType="num">
                                      <p:cBhvr additive="base">
                                        <p:cTn id="405" dur="3500"/>
                                        <p:tgtEl>
                                          <p:spTgt spid="17"/>
                                        </p:tgtEl>
                                        <p:attrNameLst>
                                          <p:attrName>ppt_y</p:attrName>
                                        </p:attrNameLst>
                                      </p:cBhvr>
                                      <p:tavLst>
                                        <p:tav tm="0">
                                          <p:val>
                                            <p:strVal val="ppt_y"/>
                                          </p:val>
                                        </p:tav>
                                        <p:tav tm="100000">
                                          <p:val>
                                            <p:strVal val="ppt_y"/>
                                          </p:val>
                                        </p:tav>
                                      </p:tavLst>
                                    </p:anim>
                                    <p:set>
                                      <p:cBhvr>
                                        <p:cTn id="406" dur="1" fill="hold">
                                          <p:stCondLst>
                                            <p:cond delay="3499"/>
                                          </p:stCondLst>
                                        </p:cTn>
                                        <p:tgtEl>
                                          <p:spTgt spid="17"/>
                                        </p:tgtEl>
                                        <p:attrNameLst>
                                          <p:attrName>style.visibility</p:attrName>
                                        </p:attrNameLst>
                                      </p:cBhvr>
                                      <p:to>
                                        <p:strVal val="hidden"/>
                                      </p:to>
                                    </p:set>
                                  </p:childTnLst>
                                </p:cTn>
                              </p:par>
                              <p:par>
                                <p:cTn id="407" presetID="8" presetClass="entr" presetSubtype="16" fill="hold" grpId="3" nodeType="withEffect">
                                  <p:stCondLst>
                                    <p:cond delay="0"/>
                                  </p:stCondLst>
                                  <p:childTnLst>
                                    <p:set>
                                      <p:cBhvr>
                                        <p:cTn id="408" dur="1" fill="hold">
                                          <p:stCondLst>
                                            <p:cond delay="0"/>
                                          </p:stCondLst>
                                        </p:cTn>
                                        <p:tgtEl>
                                          <p:spTgt spid="17"/>
                                        </p:tgtEl>
                                        <p:attrNameLst>
                                          <p:attrName>style.visibility</p:attrName>
                                        </p:attrNameLst>
                                      </p:cBhvr>
                                      <p:to>
                                        <p:strVal val="visible"/>
                                      </p:to>
                                    </p:set>
                                    <p:animEffect transition="in" filter="diamond(in)">
                                      <p:cBhvr>
                                        <p:cTn id="409" dur="3500"/>
                                        <p:tgtEl>
                                          <p:spTgt spid="17"/>
                                        </p:tgtEl>
                                      </p:cBhvr>
                                    </p:animEffect>
                                  </p:childTnLst>
                                </p:cTn>
                              </p:par>
                              <p:par>
                                <p:cTn id="410" presetID="2" presetClass="entr" presetSubtype="9" fill="hold" grpId="0" nodeType="withEffect">
                                  <p:stCondLst>
                                    <p:cond delay="0"/>
                                  </p:stCondLst>
                                  <p:childTnLst>
                                    <p:set>
                                      <p:cBhvr>
                                        <p:cTn id="411" dur="1" fill="hold">
                                          <p:stCondLst>
                                            <p:cond delay="0"/>
                                          </p:stCondLst>
                                        </p:cTn>
                                        <p:tgtEl>
                                          <p:spTgt spid="20"/>
                                        </p:tgtEl>
                                        <p:attrNameLst>
                                          <p:attrName>style.visibility</p:attrName>
                                        </p:attrNameLst>
                                      </p:cBhvr>
                                      <p:to>
                                        <p:strVal val="visible"/>
                                      </p:to>
                                    </p:set>
                                    <p:anim calcmode="lin" valueType="num">
                                      <p:cBhvr additive="base">
                                        <p:cTn id="412" dur="3500" fill="hold"/>
                                        <p:tgtEl>
                                          <p:spTgt spid="20"/>
                                        </p:tgtEl>
                                        <p:attrNameLst>
                                          <p:attrName>ppt_x</p:attrName>
                                        </p:attrNameLst>
                                      </p:cBhvr>
                                      <p:tavLst>
                                        <p:tav tm="0">
                                          <p:val>
                                            <p:strVal val="0-#ppt_w/2"/>
                                          </p:val>
                                        </p:tav>
                                        <p:tav tm="100000">
                                          <p:val>
                                            <p:strVal val="#ppt_x"/>
                                          </p:val>
                                        </p:tav>
                                      </p:tavLst>
                                    </p:anim>
                                    <p:anim calcmode="lin" valueType="num">
                                      <p:cBhvr additive="base">
                                        <p:cTn id="413" dur="3500" fill="hold"/>
                                        <p:tgtEl>
                                          <p:spTgt spid="20"/>
                                        </p:tgtEl>
                                        <p:attrNameLst>
                                          <p:attrName>ppt_y</p:attrName>
                                        </p:attrNameLst>
                                      </p:cBhvr>
                                      <p:tavLst>
                                        <p:tav tm="0">
                                          <p:val>
                                            <p:strVal val="0-#ppt_h/2"/>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20"/>
                                        </p:tgtEl>
                                        <p:attrNameLst>
                                          <p:attrName>style.visibility</p:attrName>
                                        </p:attrNameLst>
                                      </p:cBhvr>
                                      <p:to>
                                        <p:strVal val="visible"/>
                                      </p:to>
                                    </p:set>
                                    <p:anim calcmode="lin" valueType="num">
                                      <p:cBhvr>
                                        <p:cTn id="416" dur="3500" fill="hold"/>
                                        <p:tgtEl>
                                          <p:spTgt spid="20"/>
                                        </p:tgtEl>
                                        <p:attrNameLst>
                                          <p:attrName>ppt_w</p:attrName>
                                        </p:attrNameLst>
                                      </p:cBhvr>
                                      <p:tavLst>
                                        <p:tav tm="0" fmla="#ppt_w*sin(2.5*pi*$)">
                                          <p:val>
                                            <p:fltVal val="0"/>
                                          </p:val>
                                        </p:tav>
                                        <p:tav tm="100000">
                                          <p:val>
                                            <p:fltVal val="1"/>
                                          </p:val>
                                        </p:tav>
                                      </p:tavLst>
                                    </p:anim>
                                    <p:anim calcmode="lin" valueType="num">
                                      <p:cBhvr>
                                        <p:cTn id="417" dur="3500" fill="hold"/>
                                        <p:tgtEl>
                                          <p:spTgt spid="20"/>
                                        </p:tgtEl>
                                        <p:attrNameLst>
                                          <p:attrName>ppt_h</p:attrName>
                                        </p:attrNameLst>
                                      </p:cBhvr>
                                      <p:tavLst>
                                        <p:tav tm="0">
                                          <p:val>
                                            <p:strVal val="#ppt_h"/>
                                          </p:val>
                                        </p:tav>
                                        <p:tav tm="100000">
                                          <p:val>
                                            <p:strVal val="#ppt_h"/>
                                          </p:val>
                                        </p:tav>
                                      </p:tavLst>
                                    </p:anim>
                                  </p:childTnLst>
                                </p:cTn>
                              </p:par>
                              <p:par>
                                <p:cTn id="418" presetID="2" presetClass="exit" presetSubtype="8" fill="hold" grpId="2" nodeType="withEffect">
                                  <p:stCondLst>
                                    <p:cond delay="0"/>
                                  </p:stCondLst>
                                  <p:childTnLst>
                                    <p:anim calcmode="lin" valueType="num">
                                      <p:cBhvr additive="base">
                                        <p:cTn id="419" dur="3500"/>
                                        <p:tgtEl>
                                          <p:spTgt spid="20"/>
                                        </p:tgtEl>
                                        <p:attrNameLst>
                                          <p:attrName>ppt_x</p:attrName>
                                        </p:attrNameLst>
                                      </p:cBhvr>
                                      <p:tavLst>
                                        <p:tav tm="0">
                                          <p:val>
                                            <p:strVal val="ppt_x"/>
                                          </p:val>
                                        </p:tav>
                                        <p:tav tm="100000">
                                          <p:val>
                                            <p:strVal val="0-ppt_w/2"/>
                                          </p:val>
                                        </p:tav>
                                      </p:tavLst>
                                    </p:anim>
                                    <p:anim calcmode="lin" valueType="num">
                                      <p:cBhvr additive="base">
                                        <p:cTn id="420" dur="3500"/>
                                        <p:tgtEl>
                                          <p:spTgt spid="20"/>
                                        </p:tgtEl>
                                        <p:attrNameLst>
                                          <p:attrName>ppt_y</p:attrName>
                                        </p:attrNameLst>
                                      </p:cBhvr>
                                      <p:tavLst>
                                        <p:tav tm="0">
                                          <p:val>
                                            <p:strVal val="ppt_y"/>
                                          </p:val>
                                        </p:tav>
                                        <p:tav tm="100000">
                                          <p:val>
                                            <p:strVal val="ppt_y"/>
                                          </p:val>
                                        </p:tav>
                                      </p:tavLst>
                                    </p:anim>
                                    <p:set>
                                      <p:cBhvr>
                                        <p:cTn id="421" dur="1" fill="hold">
                                          <p:stCondLst>
                                            <p:cond delay="3499"/>
                                          </p:stCondLst>
                                        </p:cTn>
                                        <p:tgtEl>
                                          <p:spTgt spid="20"/>
                                        </p:tgtEl>
                                        <p:attrNameLst>
                                          <p:attrName>style.visibility</p:attrName>
                                        </p:attrNameLst>
                                      </p:cBhvr>
                                      <p:to>
                                        <p:strVal val="hidden"/>
                                      </p:to>
                                    </p:set>
                                  </p:childTnLst>
                                </p:cTn>
                              </p:par>
                              <p:par>
                                <p:cTn id="422" presetID="8" presetClass="entr" presetSubtype="16" fill="hold" grpId="3" nodeType="withEffect">
                                  <p:stCondLst>
                                    <p:cond delay="0"/>
                                  </p:stCondLst>
                                  <p:childTnLst>
                                    <p:set>
                                      <p:cBhvr>
                                        <p:cTn id="423" dur="1" fill="hold">
                                          <p:stCondLst>
                                            <p:cond delay="0"/>
                                          </p:stCondLst>
                                        </p:cTn>
                                        <p:tgtEl>
                                          <p:spTgt spid="20"/>
                                        </p:tgtEl>
                                        <p:attrNameLst>
                                          <p:attrName>style.visibility</p:attrName>
                                        </p:attrNameLst>
                                      </p:cBhvr>
                                      <p:to>
                                        <p:strVal val="visible"/>
                                      </p:to>
                                    </p:set>
                                    <p:animEffect transition="in" filter="diamond(in)">
                                      <p:cBhvr>
                                        <p:cTn id="424" dur="3500"/>
                                        <p:tgtEl>
                                          <p:spTgt spid="20"/>
                                        </p:tgtEl>
                                      </p:cBhvr>
                                    </p:animEffect>
                                  </p:childTnLst>
                                </p:cTn>
                              </p:par>
                              <p:par>
                                <p:cTn id="425" presetID="2" presetClass="entr" presetSubtype="9" fill="hold" grpId="0" nodeType="withEffect">
                                  <p:stCondLst>
                                    <p:cond delay="0"/>
                                  </p:stCondLst>
                                  <p:childTnLst>
                                    <p:set>
                                      <p:cBhvr>
                                        <p:cTn id="426" dur="1" fill="hold">
                                          <p:stCondLst>
                                            <p:cond delay="0"/>
                                          </p:stCondLst>
                                        </p:cTn>
                                        <p:tgtEl>
                                          <p:spTgt spid="60"/>
                                        </p:tgtEl>
                                        <p:attrNameLst>
                                          <p:attrName>style.visibility</p:attrName>
                                        </p:attrNameLst>
                                      </p:cBhvr>
                                      <p:to>
                                        <p:strVal val="visible"/>
                                      </p:to>
                                    </p:set>
                                    <p:anim calcmode="lin" valueType="num">
                                      <p:cBhvr additive="base">
                                        <p:cTn id="427" dur="3500" fill="hold"/>
                                        <p:tgtEl>
                                          <p:spTgt spid="60"/>
                                        </p:tgtEl>
                                        <p:attrNameLst>
                                          <p:attrName>ppt_x</p:attrName>
                                        </p:attrNameLst>
                                      </p:cBhvr>
                                      <p:tavLst>
                                        <p:tav tm="0">
                                          <p:val>
                                            <p:strVal val="0-#ppt_w/2"/>
                                          </p:val>
                                        </p:tav>
                                        <p:tav tm="100000">
                                          <p:val>
                                            <p:strVal val="#ppt_x"/>
                                          </p:val>
                                        </p:tav>
                                      </p:tavLst>
                                    </p:anim>
                                    <p:anim calcmode="lin" valueType="num">
                                      <p:cBhvr additive="base">
                                        <p:cTn id="428" dur="3500" fill="hold"/>
                                        <p:tgtEl>
                                          <p:spTgt spid="60"/>
                                        </p:tgtEl>
                                        <p:attrNameLst>
                                          <p:attrName>ppt_y</p:attrName>
                                        </p:attrNameLst>
                                      </p:cBhvr>
                                      <p:tavLst>
                                        <p:tav tm="0">
                                          <p:val>
                                            <p:strVal val="0-#ppt_h/2"/>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60"/>
                                        </p:tgtEl>
                                        <p:attrNameLst>
                                          <p:attrName>style.visibility</p:attrName>
                                        </p:attrNameLst>
                                      </p:cBhvr>
                                      <p:to>
                                        <p:strVal val="visible"/>
                                      </p:to>
                                    </p:set>
                                    <p:anim calcmode="lin" valueType="num">
                                      <p:cBhvr>
                                        <p:cTn id="431" dur="3500" fill="hold"/>
                                        <p:tgtEl>
                                          <p:spTgt spid="60"/>
                                        </p:tgtEl>
                                        <p:attrNameLst>
                                          <p:attrName>ppt_w</p:attrName>
                                        </p:attrNameLst>
                                      </p:cBhvr>
                                      <p:tavLst>
                                        <p:tav tm="0" fmla="#ppt_w*sin(2.5*pi*$)">
                                          <p:val>
                                            <p:fltVal val="0"/>
                                          </p:val>
                                        </p:tav>
                                        <p:tav tm="100000">
                                          <p:val>
                                            <p:fltVal val="1"/>
                                          </p:val>
                                        </p:tav>
                                      </p:tavLst>
                                    </p:anim>
                                    <p:anim calcmode="lin" valueType="num">
                                      <p:cBhvr>
                                        <p:cTn id="432" dur="3500" fill="hold"/>
                                        <p:tgtEl>
                                          <p:spTgt spid="60"/>
                                        </p:tgtEl>
                                        <p:attrNameLst>
                                          <p:attrName>ppt_h</p:attrName>
                                        </p:attrNameLst>
                                      </p:cBhvr>
                                      <p:tavLst>
                                        <p:tav tm="0">
                                          <p:val>
                                            <p:strVal val="#ppt_h"/>
                                          </p:val>
                                        </p:tav>
                                        <p:tav tm="100000">
                                          <p:val>
                                            <p:strVal val="#ppt_h"/>
                                          </p:val>
                                        </p:tav>
                                      </p:tavLst>
                                    </p:anim>
                                  </p:childTnLst>
                                </p:cTn>
                              </p:par>
                              <p:par>
                                <p:cTn id="433" presetID="2" presetClass="exit" presetSubtype="2" fill="hold" grpId="2" nodeType="withEffect">
                                  <p:stCondLst>
                                    <p:cond delay="0"/>
                                  </p:stCondLst>
                                  <p:childTnLst>
                                    <p:anim calcmode="lin" valueType="num">
                                      <p:cBhvr additive="base">
                                        <p:cTn id="434" dur="3500"/>
                                        <p:tgtEl>
                                          <p:spTgt spid="60"/>
                                        </p:tgtEl>
                                        <p:attrNameLst>
                                          <p:attrName>ppt_x</p:attrName>
                                        </p:attrNameLst>
                                      </p:cBhvr>
                                      <p:tavLst>
                                        <p:tav tm="0">
                                          <p:val>
                                            <p:strVal val="ppt_x"/>
                                          </p:val>
                                        </p:tav>
                                        <p:tav tm="100000">
                                          <p:val>
                                            <p:strVal val="1+ppt_w/2"/>
                                          </p:val>
                                        </p:tav>
                                      </p:tavLst>
                                    </p:anim>
                                    <p:anim calcmode="lin" valueType="num">
                                      <p:cBhvr additive="base">
                                        <p:cTn id="435" dur="3500"/>
                                        <p:tgtEl>
                                          <p:spTgt spid="60"/>
                                        </p:tgtEl>
                                        <p:attrNameLst>
                                          <p:attrName>ppt_y</p:attrName>
                                        </p:attrNameLst>
                                      </p:cBhvr>
                                      <p:tavLst>
                                        <p:tav tm="0">
                                          <p:val>
                                            <p:strVal val="ppt_y"/>
                                          </p:val>
                                        </p:tav>
                                        <p:tav tm="100000">
                                          <p:val>
                                            <p:strVal val="ppt_y"/>
                                          </p:val>
                                        </p:tav>
                                      </p:tavLst>
                                    </p:anim>
                                    <p:set>
                                      <p:cBhvr>
                                        <p:cTn id="436" dur="1" fill="hold">
                                          <p:stCondLst>
                                            <p:cond delay="3499"/>
                                          </p:stCondLst>
                                        </p:cTn>
                                        <p:tgtEl>
                                          <p:spTgt spid="60"/>
                                        </p:tgtEl>
                                        <p:attrNameLst>
                                          <p:attrName>style.visibility</p:attrName>
                                        </p:attrNameLst>
                                      </p:cBhvr>
                                      <p:to>
                                        <p:strVal val="hidden"/>
                                      </p:to>
                                    </p:set>
                                  </p:childTnLst>
                                </p:cTn>
                              </p:par>
                              <p:par>
                                <p:cTn id="437" presetID="8" presetClass="entr" presetSubtype="16" fill="hold" grpId="3" nodeType="withEffect">
                                  <p:stCondLst>
                                    <p:cond delay="0"/>
                                  </p:stCondLst>
                                  <p:childTnLst>
                                    <p:set>
                                      <p:cBhvr>
                                        <p:cTn id="438" dur="1" fill="hold">
                                          <p:stCondLst>
                                            <p:cond delay="0"/>
                                          </p:stCondLst>
                                        </p:cTn>
                                        <p:tgtEl>
                                          <p:spTgt spid="60"/>
                                        </p:tgtEl>
                                        <p:attrNameLst>
                                          <p:attrName>style.visibility</p:attrName>
                                        </p:attrNameLst>
                                      </p:cBhvr>
                                      <p:to>
                                        <p:strVal val="visible"/>
                                      </p:to>
                                    </p:set>
                                    <p:animEffect transition="in" filter="diamond(in)">
                                      <p:cBhvr>
                                        <p:cTn id="439" dur="3500"/>
                                        <p:tgtEl>
                                          <p:spTgt spid="60"/>
                                        </p:tgtEl>
                                      </p:cBhvr>
                                    </p:animEffect>
                                  </p:childTnLst>
                                </p:cTn>
                              </p:par>
                              <p:par>
                                <p:cTn id="440" presetID="2" presetClass="entr" presetSubtype="9" fill="hold" grpId="0" nodeType="withEffect">
                                  <p:stCondLst>
                                    <p:cond delay="0"/>
                                  </p:stCondLst>
                                  <p:childTnLst>
                                    <p:set>
                                      <p:cBhvr>
                                        <p:cTn id="441" dur="1" fill="hold">
                                          <p:stCondLst>
                                            <p:cond delay="0"/>
                                          </p:stCondLst>
                                        </p:cTn>
                                        <p:tgtEl>
                                          <p:spTgt spid="59"/>
                                        </p:tgtEl>
                                        <p:attrNameLst>
                                          <p:attrName>style.visibility</p:attrName>
                                        </p:attrNameLst>
                                      </p:cBhvr>
                                      <p:to>
                                        <p:strVal val="visible"/>
                                      </p:to>
                                    </p:set>
                                    <p:anim calcmode="lin" valueType="num">
                                      <p:cBhvr additive="base">
                                        <p:cTn id="442" dur="3500" fill="hold"/>
                                        <p:tgtEl>
                                          <p:spTgt spid="59"/>
                                        </p:tgtEl>
                                        <p:attrNameLst>
                                          <p:attrName>ppt_x</p:attrName>
                                        </p:attrNameLst>
                                      </p:cBhvr>
                                      <p:tavLst>
                                        <p:tav tm="0">
                                          <p:val>
                                            <p:strVal val="0-#ppt_w/2"/>
                                          </p:val>
                                        </p:tav>
                                        <p:tav tm="100000">
                                          <p:val>
                                            <p:strVal val="#ppt_x"/>
                                          </p:val>
                                        </p:tav>
                                      </p:tavLst>
                                    </p:anim>
                                    <p:anim calcmode="lin" valueType="num">
                                      <p:cBhvr additive="base">
                                        <p:cTn id="443" dur="3500" fill="hold"/>
                                        <p:tgtEl>
                                          <p:spTgt spid="59"/>
                                        </p:tgtEl>
                                        <p:attrNameLst>
                                          <p:attrName>ppt_y</p:attrName>
                                        </p:attrNameLst>
                                      </p:cBhvr>
                                      <p:tavLst>
                                        <p:tav tm="0">
                                          <p:val>
                                            <p:strVal val="0-#ppt_h/2"/>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59"/>
                                        </p:tgtEl>
                                        <p:attrNameLst>
                                          <p:attrName>style.visibility</p:attrName>
                                        </p:attrNameLst>
                                      </p:cBhvr>
                                      <p:to>
                                        <p:strVal val="visible"/>
                                      </p:to>
                                    </p:set>
                                    <p:anim calcmode="lin" valueType="num">
                                      <p:cBhvr>
                                        <p:cTn id="446" dur="3500" fill="hold"/>
                                        <p:tgtEl>
                                          <p:spTgt spid="59"/>
                                        </p:tgtEl>
                                        <p:attrNameLst>
                                          <p:attrName>ppt_w</p:attrName>
                                        </p:attrNameLst>
                                      </p:cBhvr>
                                      <p:tavLst>
                                        <p:tav tm="0" fmla="#ppt_w*sin(2.5*pi*$)">
                                          <p:val>
                                            <p:fltVal val="0"/>
                                          </p:val>
                                        </p:tav>
                                        <p:tav tm="100000">
                                          <p:val>
                                            <p:fltVal val="1"/>
                                          </p:val>
                                        </p:tav>
                                      </p:tavLst>
                                    </p:anim>
                                    <p:anim calcmode="lin" valueType="num">
                                      <p:cBhvr>
                                        <p:cTn id="447" dur="3500" fill="hold"/>
                                        <p:tgtEl>
                                          <p:spTgt spid="59"/>
                                        </p:tgtEl>
                                        <p:attrNameLst>
                                          <p:attrName>ppt_h</p:attrName>
                                        </p:attrNameLst>
                                      </p:cBhvr>
                                      <p:tavLst>
                                        <p:tav tm="0">
                                          <p:val>
                                            <p:strVal val="#ppt_h"/>
                                          </p:val>
                                        </p:tav>
                                        <p:tav tm="100000">
                                          <p:val>
                                            <p:strVal val="#ppt_h"/>
                                          </p:val>
                                        </p:tav>
                                      </p:tavLst>
                                    </p:anim>
                                  </p:childTnLst>
                                </p:cTn>
                              </p:par>
                              <p:par>
                                <p:cTn id="448" presetID="2" presetClass="exit" presetSubtype="2" fill="hold" grpId="2" nodeType="withEffect">
                                  <p:stCondLst>
                                    <p:cond delay="0"/>
                                  </p:stCondLst>
                                  <p:childTnLst>
                                    <p:anim calcmode="lin" valueType="num">
                                      <p:cBhvr additive="base">
                                        <p:cTn id="449" dur="3500"/>
                                        <p:tgtEl>
                                          <p:spTgt spid="59"/>
                                        </p:tgtEl>
                                        <p:attrNameLst>
                                          <p:attrName>ppt_x</p:attrName>
                                        </p:attrNameLst>
                                      </p:cBhvr>
                                      <p:tavLst>
                                        <p:tav tm="0">
                                          <p:val>
                                            <p:strVal val="ppt_x"/>
                                          </p:val>
                                        </p:tav>
                                        <p:tav tm="100000">
                                          <p:val>
                                            <p:strVal val="1+ppt_w/2"/>
                                          </p:val>
                                        </p:tav>
                                      </p:tavLst>
                                    </p:anim>
                                    <p:anim calcmode="lin" valueType="num">
                                      <p:cBhvr additive="base">
                                        <p:cTn id="450" dur="3500"/>
                                        <p:tgtEl>
                                          <p:spTgt spid="59"/>
                                        </p:tgtEl>
                                        <p:attrNameLst>
                                          <p:attrName>ppt_y</p:attrName>
                                        </p:attrNameLst>
                                      </p:cBhvr>
                                      <p:tavLst>
                                        <p:tav tm="0">
                                          <p:val>
                                            <p:strVal val="ppt_y"/>
                                          </p:val>
                                        </p:tav>
                                        <p:tav tm="100000">
                                          <p:val>
                                            <p:strVal val="ppt_y"/>
                                          </p:val>
                                        </p:tav>
                                      </p:tavLst>
                                    </p:anim>
                                    <p:set>
                                      <p:cBhvr>
                                        <p:cTn id="451" dur="1" fill="hold">
                                          <p:stCondLst>
                                            <p:cond delay="3499"/>
                                          </p:stCondLst>
                                        </p:cTn>
                                        <p:tgtEl>
                                          <p:spTgt spid="59"/>
                                        </p:tgtEl>
                                        <p:attrNameLst>
                                          <p:attrName>style.visibility</p:attrName>
                                        </p:attrNameLst>
                                      </p:cBhvr>
                                      <p:to>
                                        <p:strVal val="hidden"/>
                                      </p:to>
                                    </p:set>
                                  </p:childTnLst>
                                </p:cTn>
                              </p:par>
                              <p:par>
                                <p:cTn id="452" presetID="8" presetClass="entr" presetSubtype="16" fill="hold" grpId="3" nodeType="withEffect">
                                  <p:stCondLst>
                                    <p:cond delay="0"/>
                                  </p:stCondLst>
                                  <p:childTnLst>
                                    <p:set>
                                      <p:cBhvr>
                                        <p:cTn id="453" dur="1" fill="hold">
                                          <p:stCondLst>
                                            <p:cond delay="0"/>
                                          </p:stCondLst>
                                        </p:cTn>
                                        <p:tgtEl>
                                          <p:spTgt spid="59"/>
                                        </p:tgtEl>
                                        <p:attrNameLst>
                                          <p:attrName>style.visibility</p:attrName>
                                        </p:attrNameLst>
                                      </p:cBhvr>
                                      <p:to>
                                        <p:strVal val="visible"/>
                                      </p:to>
                                    </p:set>
                                    <p:animEffect transition="in" filter="diamond(in)">
                                      <p:cBhvr>
                                        <p:cTn id="454" dur="3500"/>
                                        <p:tgtEl>
                                          <p:spTgt spid="59"/>
                                        </p:tgtEl>
                                      </p:cBhvr>
                                    </p:animEffect>
                                  </p:childTnLst>
                                </p:cTn>
                              </p:par>
                              <p:par>
                                <p:cTn id="455" presetID="2" presetClass="entr" presetSubtype="9" fill="hold" grpId="0" nodeType="withEffect">
                                  <p:stCondLst>
                                    <p:cond delay="0"/>
                                  </p:stCondLst>
                                  <p:childTnLst>
                                    <p:set>
                                      <p:cBhvr>
                                        <p:cTn id="456" dur="1" fill="hold">
                                          <p:stCondLst>
                                            <p:cond delay="0"/>
                                          </p:stCondLst>
                                        </p:cTn>
                                        <p:tgtEl>
                                          <p:spTgt spid="58"/>
                                        </p:tgtEl>
                                        <p:attrNameLst>
                                          <p:attrName>style.visibility</p:attrName>
                                        </p:attrNameLst>
                                      </p:cBhvr>
                                      <p:to>
                                        <p:strVal val="visible"/>
                                      </p:to>
                                    </p:set>
                                    <p:anim calcmode="lin" valueType="num">
                                      <p:cBhvr additive="base">
                                        <p:cTn id="457" dur="3500" fill="hold"/>
                                        <p:tgtEl>
                                          <p:spTgt spid="58"/>
                                        </p:tgtEl>
                                        <p:attrNameLst>
                                          <p:attrName>ppt_x</p:attrName>
                                        </p:attrNameLst>
                                      </p:cBhvr>
                                      <p:tavLst>
                                        <p:tav tm="0">
                                          <p:val>
                                            <p:strVal val="0-#ppt_w/2"/>
                                          </p:val>
                                        </p:tav>
                                        <p:tav tm="100000">
                                          <p:val>
                                            <p:strVal val="#ppt_x"/>
                                          </p:val>
                                        </p:tav>
                                      </p:tavLst>
                                    </p:anim>
                                    <p:anim calcmode="lin" valueType="num">
                                      <p:cBhvr additive="base">
                                        <p:cTn id="458" dur="3500" fill="hold"/>
                                        <p:tgtEl>
                                          <p:spTgt spid="58"/>
                                        </p:tgtEl>
                                        <p:attrNameLst>
                                          <p:attrName>ppt_y</p:attrName>
                                        </p:attrNameLst>
                                      </p:cBhvr>
                                      <p:tavLst>
                                        <p:tav tm="0">
                                          <p:val>
                                            <p:strVal val="0-#ppt_h/2"/>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58"/>
                                        </p:tgtEl>
                                        <p:attrNameLst>
                                          <p:attrName>style.visibility</p:attrName>
                                        </p:attrNameLst>
                                      </p:cBhvr>
                                      <p:to>
                                        <p:strVal val="visible"/>
                                      </p:to>
                                    </p:set>
                                    <p:anim calcmode="lin" valueType="num">
                                      <p:cBhvr>
                                        <p:cTn id="461" dur="3500" fill="hold"/>
                                        <p:tgtEl>
                                          <p:spTgt spid="58"/>
                                        </p:tgtEl>
                                        <p:attrNameLst>
                                          <p:attrName>ppt_w</p:attrName>
                                        </p:attrNameLst>
                                      </p:cBhvr>
                                      <p:tavLst>
                                        <p:tav tm="0" fmla="#ppt_w*sin(2.5*pi*$)">
                                          <p:val>
                                            <p:fltVal val="0"/>
                                          </p:val>
                                        </p:tav>
                                        <p:tav tm="100000">
                                          <p:val>
                                            <p:fltVal val="1"/>
                                          </p:val>
                                        </p:tav>
                                      </p:tavLst>
                                    </p:anim>
                                    <p:anim calcmode="lin" valueType="num">
                                      <p:cBhvr>
                                        <p:cTn id="462" dur="3500" fill="hold"/>
                                        <p:tgtEl>
                                          <p:spTgt spid="58"/>
                                        </p:tgtEl>
                                        <p:attrNameLst>
                                          <p:attrName>ppt_h</p:attrName>
                                        </p:attrNameLst>
                                      </p:cBhvr>
                                      <p:tavLst>
                                        <p:tav tm="0">
                                          <p:val>
                                            <p:strVal val="#ppt_h"/>
                                          </p:val>
                                        </p:tav>
                                        <p:tav tm="100000">
                                          <p:val>
                                            <p:strVal val="#ppt_h"/>
                                          </p:val>
                                        </p:tav>
                                      </p:tavLst>
                                    </p:anim>
                                  </p:childTnLst>
                                </p:cTn>
                              </p:par>
                              <p:par>
                                <p:cTn id="463" presetID="2" presetClass="exit" presetSubtype="2" fill="hold" grpId="2" nodeType="withEffect">
                                  <p:stCondLst>
                                    <p:cond delay="0"/>
                                  </p:stCondLst>
                                  <p:childTnLst>
                                    <p:anim calcmode="lin" valueType="num">
                                      <p:cBhvr additive="base">
                                        <p:cTn id="464" dur="3500"/>
                                        <p:tgtEl>
                                          <p:spTgt spid="58"/>
                                        </p:tgtEl>
                                        <p:attrNameLst>
                                          <p:attrName>ppt_x</p:attrName>
                                        </p:attrNameLst>
                                      </p:cBhvr>
                                      <p:tavLst>
                                        <p:tav tm="0">
                                          <p:val>
                                            <p:strVal val="ppt_x"/>
                                          </p:val>
                                        </p:tav>
                                        <p:tav tm="100000">
                                          <p:val>
                                            <p:strVal val="1+ppt_w/2"/>
                                          </p:val>
                                        </p:tav>
                                      </p:tavLst>
                                    </p:anim>
                                    <p:anim calcmode="lin" valueType="num">
                                      <p:cBhvr additive="base">
                                        <p:cTn id="465" dur="3500"/>
                                        <p:tgtEl>
                                          <p:spTgt spid="58"/>
                                        </p:tgtEl>
                                        <p:attrNameLst>
                                          <p:attrName>ppt_y</p:attrName>
                                        </p:attrNameLst>
                                      </p:cBhvr>
                                      <p:tavLst>
                                        <p:tav tm="0">
                                          <p:val>
                                            <p:strVal val="ppt_y"/>
                                          </p:val>
                                        </p:tav>
                                        <p:tav tm="100000">
                                          <p:val>
                                            <p:strVal val="ppt_y"/>
                                          </p:val>
                                        </p:tav>
                                      </p:tavLst>
                                    </p:anim>
                                    <p:set>
                                      <p:cBhvr>
                                        <p:cTn id="466" dur="1" fill="hold">
                                          <p:stCondLst>
                                            <p:cond delay="3499"/>
                                          </p:stCondLst>
                                        </p:cTn>
                                        <p:tgtEl>
                                          <p:spTgt spid="58"/>
                                        </p:tgtEl>
                                        <p:attrNameLst>
                                          <p:attrName>style.visibility</p:attrName>
                                        </p:attrNameLst>
                                      </p:cBhvr>
                                      <p:to>
                                        <p:strVal val="hidden"/>
                                      </p:to>
                                    </p:set>
                                  </p:childTnLst>
                                </p:cTn>
                              </p:par>
                              <p:par>
                                <p:cTn id="467" presetID="8" presetClass="entr" presetSubtype="16" fill="hold" grpId="3" nodeType="withEffect">
                                  <p:stCondLst>
                                    <p:cond delay="0"/>
                                  </p:stCondLst>
                                  <p:childTnLst>
                                    <p:set>
                                      <p:cBhvr>
                                        <p:cTn id="468" dur="1" fill="hold">
                                          <p:stCondLst>
                                            <p:cond delay="0"/>
                                          </p:stCondLst>
                                        </p:cTn>
                                        <p:tgtEl>
                                          <p:spTgt spid="58"/>
                                        </p:tgtEl>
                                        <p:attrNameLst>
                                          <p:attrName>style.visibility</p:attrName>
                                        </p:attrNameLst>
                                      </p:cBhvr>
                                      <p:to>
                                        <p:strVal val="visible"/>
                                      </p:to>
                                    </p:set>
                                    <p:animEffect transition="in" filter="diamond(in)">
                                      <p:cBhvr>
                                        <p:cTn id="469" dur="3500"/>
                                        <p:tgtEl>
                                          <p:spTgt spid="58"/>
                                        </p:tgtEl>
                                      </p:cBhvr>
                                    </p:animEffect>
                                  </p:childTnLst>
                                </p:cTn>
                              </p:par>
                              <p:par>
                                <p:cTn id="470" presetID="2" presetClass="entr" presetSubtype="9" fill="hold" grpId="0" nodeType="withEffect">
                                  <p:stCondLst>
                                    <p:cond delay="0"/>
                                  </p:stCondLst>
                                  <p:childTnLst>
                                    <p:set>
                                      <p:cBhvr>
                                        <p:cTn id="471" dur="1" fill="hold">
                                          <p:stCondLst>
                                            <p:cond delay="0"/>
                                          </p:stCondLst>
                                        </p:cTn>
                                        <p:tgtEl>
                                          <p:spTgt spid="57"/>
                                        </p:tgtEl>
                                        <p:attrNameLst>
                                          <p:attrName>style.visibility</p:attrName>
                                        </p:attrNameLst>
                                      </p:cBhvr>
                                      <p:to>
                                        <p:strVal val="visible"/>
                                      </p:to>
                                    </p:set>
                                    <p:anim calcmode="lin" valueType="num">
                                      <p:cBhvr additive="base">
                                        <p:cTn id="472" dur="3500" fill="hold"/>
                                        <p:tgtEl>
                                          <p:spTgt spid="57"/>
                                        </p:tgtEl>
                                        <p:attrNameLst>
                                          <p:attrName>ppt_x</p:attrName>
                                        </p:attrNameLst>
                                      </p:cBhvr>
                                      <p:tavLst>
                                        <p:tav tm="0">
                                          <p:val>
                                            <p:strVal val="0-#ppt_w/2"/>
                                          </p:val>
                                        </p:tav>
                                        <p:tav tm="100000">
                                          <p:val>
                                            <p:strVal val="#ppt_x"/>
                                          </p:val>
                                        </p:tav>
                                      </p:tavLst>
                                    </p:anim>
                                    <p:anim calcmode="lin" valueType="num">
                                      <p:cBhvr additive="base">
                                        <p:cTn id="473" dur="3500" fill="hold"/>
                                        <p:tgtEl>
                                          <p:spTgt spid="57"/>
                                        </p:tgtEl>
                                        <p:attrNameLst>
                                          <p:attrName>ppt_y</p:attrName>
                                        </p:attrNameLst>
                                      </p:cBhvr>
                                      <p:tavLst>
                                        <p:tav tm="0">
                                          <p:val>
                                            <p:strVal val="0-#ppt_h/2"/>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57"/>
                                        </p:tgtEl>
                                        <p:attrNameLst>
                                          <p:attrName>style.visibility</p:attrName>
                                        </p:attrNameLst>
                                      </p:cBhvr>
                                      <p:to>
                                        <p:strVal val="visible"/>
                                      </p:to>
                                    </p:set>
                                    <p:anim calcmode="lin" valueType="num">
                                      <p:cBhvr>
                                        <p:cTn id="476" dur="3500" fill="hold"/>
                                        <p:tgtEl>
                                          <p:spTgt spid="57"/>
                                        </p:tgtEl>
                                        <p:attrNameLst>
                                          <p:attrName>ppt_w</p:attrName>
                                        </p:attrNameLst>
                                      </p:cBhvr>
                                      <p:tavLst>
                                        <p:tav tm="0" fmla="#ppt_w*sin(2.5*pi*$)">
                                          <p:val>
                                            <p:fltVal val="0"/>
                                          </p:val>
                                        </p:tav>
                                        <p:tav tm="100000">
                                          <p:val>
                                            <p:fltVal val="1"/>
                                          </p:val>
                                        </p:tav>
                                      </p:tavLst>
                                    </p:anim>
                                    <p:anim calcmode="lin" valueType="num">
                                      <p:cBhvr>
                                        <p:cTn id="477" dur="3500" fill="hold"/>
                                        <p:tgtEl>
                                          <p:spTgt spid="57"/>
                                        </p:tgtEl>
                                        <p:attrNameLst>
                                          <p:attrName>ppt_h</p:attrName>
                                        </p:attrNameLst>
                                      </p:cBhvr>
                                      <p:tavLst>
                                        <p:tav tm="0">
                                          <p:val>
                                            <p:strVal val="#ppt_h"/>
                                          </p:val>
                                        </p:tav>
                                        <p:tav tm="100000">
                                          <p:val>
                                            <p:strVal val="#ppt_h"/>
                                          </p:val>
                                        </p:tav>
                                      </p:tavLst>
                                    </p:anim>
                                  </p:childTnLst>
                                </p:cTn>
                              </p:par>
                              <p:par>
                                <p:cTn id="478" presetID="2" presetClass="exit" presetSubtype="2" fill="hold" grpId="2" nodeType="withEffect">
                                  <p:stCondLst>
                                    <p:cond delay="0"/>
                                  </p:stCondLst>
                                  <p:childTnLst>
                                    <p:anim calcmode="lin" valueType="num">
                                      <p:cBhvr additive="base">
                                        <p:cTn id="479" dur="3500"/>
                                        <p:tgtEl>
                                          <p:spTgt spid="57"/>
                                        </p:tgtEl>
                                        <p:attrNameLst>
                                          <p:attrName>ppt_x</p:attrName>
                                        </p:attrNameLst>
                                      </p:cBhvr>
                                      <p:tavLst>
                                        <p:tav tm="0">
                                          <p:val>
                                            <p:strVal val="ppt_x"/>
                                          </p:val>
                                        </p:tav>
                                        <p:tav tm="100000">
                                          <p:val>
                                            <p:strVal val="1+ppt_w/2"/>
                                          </p:val>
                                        </p:tav>
                                      </p:tavLst>
                                    </p:anim>
                                    <p:anim calcmode="lin" valueType="num">
                                      <p:cBhvr additive="base">
                                        <p:cTn id="480" dur="3500"/>
                                        <p:tgtEl>
                                          <p:spTgt spid="57"/>
                                        </p:tgtEl>
                                        <p:attrNameLst>
                                          <p:attrName>ppt_y</p:attrName>
                                        </p:attrNameLst>
                                      </p:cBhvr>
                                      <p:tavLst>
                                        <p:tav tm="0">
                                          <p:val>
                                            <p:strVal val="ppt_y"/>
                                          </p:val>
                                        </p:tav>
                                        <p:tav tm="100000">
                                          <p:val>
                                            <p:strVal val="ppt_y"/>
                                          </p:val>
                                        </p:tav>
                                      </p:tavLst>
                                    </p:anim>
                                    <p:set>
                                      <p:cBhvr>
                                        <p:cTn id="481" dur="1" fill="hold">
                                          <p:stCondLst>
                                            <p:cond delay="3499"/>
                                          </p:stCondLst>
                                        </p:cTn>
                                        <p:tgtEl>
                                          <p:spTgt spid="57"/>
                                        </p:tgtEl>
                                        <p:attrNameLst>
                                          <p:attrName>style.visibility</p:attrName>
                                        </p:attrNameLst>
                                      </p:cBhvr>
                                      <p:to>
                                        <p:strVal val="hidden"/>
                                      </p:to>
                                    </p:set>
                                  </p:childTnLst>
                                </p:cTn>
                              </p:par>
                              <p:par>
                                <p:cTn id="482" presetID="8" presetClass="entr" presetSubtype="16" fill="hold" grpId="3" nodeType="withEffect">
                                  <p:stCondLst>
                                    <p:cond delay="0"/>
                                  </p:stCondLst>
                                  <p:childTnLst>
                                    <p:set>
                                      <p:cBhvr>
                                        <p:cTn id="483" dur="1" fill="hold">
                                          <p:stCondLst>
                                            <p:cond delay="0"/>
                                          </p:stCondLst>
                                        </p:cTn>
                                        <p:tgtEl>
                                          <p:spTgt spid="57"/>
                                        </p:tgtEl>
                                        <p:attrNameLst>
                                          <p:attrName>style.visibility</p:attrName>
                                        </p:attrNameLst>
                                      </p:cBhvr>
                                      <p:to>
                                        <p:strVal val="visible"/>
                                      </p:to>
                                    </p:set>
                                    <p:animEffect transition="in" filter="diamond(in)">
                                      <p:cBhvr>
                                        <p:cTn id="484" dur="3500"/>
                                        <p:tgtEl>
                                          <p:spTgt spid="57"/>
                                        </p:tgtEl>
                                      </p:cBhvr>
                                    </p:animEffect>
                                  </p:childTnLst>
                                </p:cTn>
                              </p:par>
                              <p:par>
                                <p:cTn id="485" presetID="2" presetClass="entr" presetSubtype="9" fill="hold" grpId="0" nodeType="withEffect">
                                  <p:stCondLst>
                                    <p:cond delay="0"/>
                                  </p:stCondLst>
                                  <p:childTnLst>
                                    <p:set>
                                      <p:cBhvr>
                                        <p:cTn id="486" dur="1" fill="hold">
                                          <p:stCondLst>
                                            <p:cond delay="0"/>
                                          </p:stCondLst>
                                        </p:cTn>
                                        <p:tgtEl>
                                          <p:spTgt spid="61"/>
                                        </p:tgtEl>
                                        <p:attrNameLst>
                                          <p:attrName>style.visibility</p:attrName>
                                        </p:attrNameLst>
                                      </p:cBhvr>
                                      <p:to>
                                        <p:strVal val="visible"/>
                                      </p:to>
                                    </p:set>
                                    <p:anim calcmode="lin" valueType="num">
                                      <p:cBhvr additive="base">
                                        <p:cTn id="487" dur="3500" fill="hold"/>
                                        <p:tgtEl>
                                          <p:spTgt spid="61"/>
                                        </p:tgtEl>
                                        <p:attrNameLst>
                                          <p:attrName>ppt_x</p:attrName>
                                        </p:attrNameLst>
                                      </p:cBhvr>
                                      <p:tavLst>
                                        <p:tav tm="0">
                                          <p:val>
                                            <p:strVal val="0-#ppt_w/2"/>
                                          </p:val>
                                        </p:tav>
                                        <p:tav tm="100000">
                                          <p:val>
                                            <p:strVal val="#ppt_x"/>
                                          </p:val>
                                        </p:tav>
                                      </p:tavLst>
                                    </p:anim>
                                    <p:anim calcmode="lin" valueType="num">
                                      <p:cBhvr additive="base">
                                        <p:cTn id="488" dur="3500" fill="hold"/>
                                        <p:tgtEl>
                                          <p:spTgt spid="61"/>
                                        </p:tgtEl>
                                        <p:attrNameLst>
                                          <p:attrName>ppt_y</p:attrName>
                                        </p:attrNameLst>
                                      </p:cBhvr>
                                      <p:tavLst>
                                        <p:tav tm="0">
                                          <p:val>
                                            <p:strVal val="0-#ppt_h/2"/>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61"/>
                                        </p:tgtEl>
                                        <p:attrNameLst>
                                          <p:attrName>style.visibility</p:attrName>
                                        </p:attrNameLst>
                                      </p:cBhvr>
                                      <p:to>
                                        <p:strVal val="visible"/>
                                      </p:to>
                                    </p:set>
                                    <p:anim calcmode="lin" valueType="num">
                                      <p:cBhvr>
                                        <p:cTn id="491" dur="3500" fill="hold"/>
                                        <p:tgtEl>
                                          <p:spTgt spid="61"/>
                                        </p:tgtEl>
                                        <p:attrNameLst>
                                          <p:attrName>ppt_w</p:attrName>
                                        </p:attrNameLst>
                                      </p:cBhvr>
                                      <p:tavLst>
                                        <p:tav tm="0" fmla="#ppt_w*sin(2.5*pi*$)">
                                          <p:val>
                                            <p:fltVal val="0"/>
                                          </p:val>
                                        </p:tav>
                                        <p:tav tm="100000">
                                          <p:val>
                                            <p:fltVal val="1"/>
                                          </p:val>
                                        </p:tav>
                                      </p:tavLst>
                                    </p:anim>
                                    <p:anim calcmode="lin" valueType="num">
                                      <p:cBhvr>
                                        <p:cTn id="492" dur="3500" fill="hold"/>
                                        <p:tgtEl>
                                          <p:spTgt spid="61"/>
                                        </p:tgtEl>
                                        <p:attrNameLst>
                                          <p:attrName>ppt_h</p:attrName>
                                        </p:attrNameLst>
                                      </p:cBhvr>
                                      <p:tavLst>
                                        <p:tav tm="0">
                                          <p:val>
                                            <p:strVal val="#ppt_h"/>
                                          </p:val>
                                        </p:tav>
                                        <p:tav tm="100000">
                                          <p:val>
                                            <p:strVal val="#ppt_h"/>
                                          </p:val>
                                        </p:tav>
                                      </p:tavLst>
                                    </p:anim>
                                  </p:childTnLst>
                                </p:cTn>
                              </p:par>
                              <p:par>
                                <p:cTn id="493" presetID="2" presetClass="exit" presetSubtype="2" fill="hold" grpId="2" nodeType="withEffect">
                                  <p:stCondLst>
                                    <p:cond delay="0"/>
                                  </p:stCondLst>
                                  <p:childTnLst>
                                    <p:anim calcmode="lin" valueType="num">
                                      <p:cBhvr additive="base">
                                        <p:cTn id="494" dur="3500"/>
                                        <p:tgtEl>
                                          <p:spTgt spid="61"/>
                                        </p:tgtEl>
                                        <p:attrNameLst>
                                          <p:attrName>ppt_x</p:attrName>
                                        </p:attrNameLst>
                                      </p:cBhvr>
                                      <p:tavLst>
                                        <p:tav tm="0">
                                          <p:val>
                                            <p:strVal val="ppt_x"/>
                                          </p:val>
                                        </p:tav>
                                        <p:tav tm="100000">
                                          <p:val>
                                            <p:strVal val="1+ppt_w/2"/>
                                          </p:val>
                                        </p:tav>
                                      </p:tavLst>
                                    </p:anim>
                                    <p:anim calcmode="lin" valueType="num">
                                      <p:cBhvr additive="base">
                                        <p:cTn id="495" dur="3500"/>
                                        <p:tgtEl>
                                          <p:spTgt spid="61"/>
                                        </p:tgtEl>
                                        <p:attrNameLst>
                                          <p:attrName>ppt_y</p:attrName>
                                        </p:attrNameLst>
                                      </p:cBhvr>
                                      <p:tavLst>
                                        <p:tav tm="0">
                                          <p:val>
                                            <p:strVal val="ppt_y"/>
                                          </p:val>
                                        </p:tav>
                                        <p:tav tm="100000">
                                          <p:val>
                                            <p:strVal val="ppt_y"/>
                                          </p:val>
                                        </p:tav>
                                      </p:tavLst>
                                    </p:anim>
                                    <p:set>
                                      <p:cBhvr>
                                        <p:cTn id="496" dur="1" fill="hold">
                                          <p:stCondLst>
                                            <p:cond delay="3499"/>
                                          </p:stCondLst>
                                        </p:cTn>
                                        <p:tgtEl>
                                          <p:spTgt spid="61"/>
                                        </p:tgtEl>
                                        <p:attrNameLst>
                                          <p:attrName>style.visibility</p:attrName>
                                        </p:attrNameLst>
                                      </p:cBhvr>
                                      <p:to>
                                        <p:strVal val="hidden"/>
                                      </p:to>
                                    </p:set>
                                  </p:childTnLst>
                                </p:cTn>
                              </p:par>
                              <p:par>
                                <p:cTn id="497" presetID="8" presetClass="entr" presetSubtype="16" fill="hold" grpId="3" nodeType="withEffect">
                                  <p:stCondLst>
                                    <p:cond delay="0"/>
                                  </p:stCondLst>
                                  <p:childTnLst>
                                    <p:set>
                                      <p:cBhvr>
                                        <p:cTn id="498" dur="1" fill="hold">
                                          <p:stCondLst>
                                            <p:cond delay="0"/>
                                          </p:stCondLst>
                                        </p:cTn>
                                        <p:tgtEl>
                                          <p:spTgt spid="61"/>
                                        </p:tgtEl>
                                        <p:attrNameLst>
                                          <p:attrName>style.visibility</p:attrName>
                                        </p:attrNameLst>
                                      </p:cBhvr>
                                      <p:to>
                                        <p:strVal val="visible"/>
                                      </p:to>
                                    </p:set>
                                    <p:animEffect transition="in" filter="diamond(in)">
                                      <p:cBhvr>
                                        <p:cTn id="499" dur="3500"/>
                                        <p:tgtEl>
                                          <p:spTgt spid="61"/>
                                        </p:tgtEl>
                                      </p:cBhvr>
                                    </p:animEffect>
                                  </p:childTnLst>
                                </p:cTn>
                              </p:par>
                              <p:par>
                                <p:cTn id="500" presetID="2" presetClass="entr" presetSubtype="9" fill="hold" grpId="0" nodeType="withEffect">
                                  <p:stCondLst>
                                    <p:cond delay="0"/>
                                  </p:stCondLst>
                                  <p:childTnLst>
                                    <p:set>
                                      <p:cBhvr>
                                        <p:cTn id="501" dur="1" fill="hold">
                                          <p:stCondLst>
                                            <p:cond delay="0"/>
                                          </p:stCondLst>
                                        </p:cTn>
                                        <p:tgtEl>
                                          <p:spTgt spid="62"/>
                                        </p:tgtEl>
                                        <p:attrNameLst>
                                          <p:attrName>style.visibility</p:attrName>
                                        </p:attrNameLst>
                                      </p:cBhvr>
                                      <p:to>
                                        <p:strVal val="visible"/>
                                      </p:to>
                                    </p:set>
                                    <p:anim calcmode="lin" valueType="num">
                                      <p:cBhvr additive="base">
                                        <p:cTn id="502" dur="3500" fill="hold"/>
                                        <p:tgtEl>
                                          <p:spTgt spid="62"/>
                                        </p:tgtEl>
                                        <p:attrNameLst>
                                          <p:attrName>ppt_x</p:attrName>
                                        </p:attrNameLst>
                                      </p:cBhvr>
                                      <p:tavLst>
                                        <p:tav tm="0">
                                          <p:val>
                                            <p:strVal val="0-#ppt_w/2"/>
                                          </p:val>
                                        </p:tav>
                                        <p:tav tm="100000">
                                          <p:val>
                                            <p:strVal val="#ppt_x"/>
                                          </p:val>
                                        </p:tav>
                                      </p:tavLst>
                                    </p:anim>
                                    <p:anim calcmode="lin" valueType="num">
                                      <p:cBhvr additive="base">
                                        <p:cTn id="503" dur="3500" fill="hold"/>
                                        <p:tgtEl>
                                          <p:spTgt spid="62"/>
                                        </p:tgtEl>
                                        <p:attrNameLst>
                                          <p:attrName>ppt_y</p:attrName>
                                        </p:attrNameLst>
                                      </p:cBhvr>
                                      <p:tavLst>
                                        <p:tav tm="0">
                                          <p:val>
                                            <p:strVal val="0-#ppt_h/2"/>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62"/>
                                        </p:tgtEl>
                                        <p:attrNameLst>
                                          <p:attrName>style.visibility</p:attrName>
                                        </p:attrNameLst>
                                      </p:cBhvr>
                                      <p:to>
                                        <p:strVal val="visible"/>
                                      </p:to>
                                    </p:set>
                                    <p:anim calcmode="lin" valueType="num">
                                      <p:cBhvr>
                                        <p:cTn id="506" dur="3500" fill="hold"/>
                                        <p:tgtEl>
                                          <p:spTgt spid="62"/>
                                        </p:tgtEl>
                                        <p:attrNameLst>
                                          <p:attrName>ppt_w</p:attrName>
                                        </p:attrNameLst>
                                      </p:cBhvr>
                                      <p:tavLst>
                                        <p:tav tm="0" fmla="#ppt_w*sin(2.5*pi*$)">
                                          <p:val>
                                            <p:fltVal val="0"/>
                                          </p:val>
                                        </p:tav>
                                        <p:tav tm="100000">
                                          <p:val>
                                            <p:fltVal val="1"/>
                                          </p:val>
                                        </p:tav>
                                      </p:tavLst>
                                    </p:anim>
                                    <p:anim calcmode="lin" valueType="num">
                                      <p:cBhvr>
                                        <p:cTn id="507" dur="3500" fill="hold"/>
                                        <p:tgtEl>
                                          <p:spTgt spid="62"/>
                                        </p:tgtEl>
                                        <p:attrNameLst>
                                          <p:attrName>ppt_h</p:attrName>
                                        </p:attrNameLst>
                                      </p:cBhvr>
                                      <p:tavLst>
                                        <p:tav tm="0">
                                          <p:val>
                                            <p:strVal val="#ppt_h"/>
                                          </p:val>
                                        </p:tav>
                                        <p:tav tm="100000">
                                          <p:val>
                                            <p:strVal val="#ppt_h"/>
                                          </p:val>
                                        </p:tav>
                                      </p:tavLst>
                                    </p:anim>
                                  </p:childTnLst>
                                </p:cTn>
                              </p:par>
                              <p:par>
                                <p:cTn id="508" presetID="2" presetClass="exit" presetSubtype="2" fill="hold" grpId="2" nodeType="withEffect">
                                  <p:stCondLst>
                                    <p:cond delay="0"/>
                                  </p:stCondLst>
                                  <p:childTnLst>
                                    <p:anim calcmode="lin" valueType="num">
                                      <p:cBhvr additive="base">
                                        <p:cTn id="509" dur="3500"/>
                                        <p:tgtEl>
                                          <p:spTgt spid="62"/>
                                        </p:tgtEl>
                                        <p:attrNameLst>
                                          <p:attrName>ppt_x</p:attrName>
                                        </p:attrNameLst>
                                      </p:cBhvr>
                                      <p:tavLst>
                                        <p:tav tm="0">
                                          <p:val>
                                            <p:strVal val="ppt_x"/>
                                          </p:val>
                                        </p:tav>
                                        <p:tav tm="100000">
                                          <p:val>
                                            <p:strVal val="1+ppt_w/2"/>
                                          </p:val>
                                        </p:tav>
                                      </p:tavLst>
                                    </p:anim>
                                    <p:anim calcmode="lin" valueType="num">
                                      <p:cBhvr additive="base">
                                        <p:cTn id="510" dur="3500"/>
                                        <p:tgtEl>
                                          <p:spTgt spid="62"/>
                                        </p:tgtEl>
                                        <p:attrNameLst>
                                          <p:attrName>ppt_y</p:attrName>
                                        </p:attrNameLst>
                                      </p:cBhvr>
                                      <p:tavLst>
                                        <p:tav tm="0">
                                          <p:val>
                                            <p:strVal val="ppt_y"/>
                                          </p:val>
                                        </p:tav>
                                        <p:tav tm="100000">
                                          <p:val>
                                            <p:strVal val="ppt_y"/>
                                          </p:val>
                                        </p:tav>
                                      </p:tavLst>
                                    </p:anim>
                                    <p:set>
                                      <p:cBhvr>
                                        <p:cTn id="511" dur="1" fill="hold">
                                          <p:stCondLst>
                                            <p:cond delay="3499"/>
                                          </p:stCondLst>
                                        </p:cTn>
                                        <p:tgtEl>
                                          <p:spTgt spid="62"/>
                                        </p:tgtEl>
                                        <p:attrNameLst>
                                          <p:attrName>style.visibility</p:attrName>
                                        </p:attrNameLst>
                                      </p:cBhvr>
                                      <p:to>
                                        <p:strVal val="hidden"/>
                                      </p:to>
                                    </p:set>
                                  </p:childTnLst>
                                </p:cTn>
                              </p:par>
                              <p:par>
                                <p:cTn id="512" presetID="8" presetClass="entr" presetSubtype="16" fill="hold" grpId="3" nodeType="withEffect">
                                  <p:stCondLst>
                                    <p:cond delay="0"/>
                                  </p:stCondLst>
                                  <p:childTnLst>
                                    <p:set>
                                      <p:cBhvr>
                                        <p:cTn id="513" dur="1" fill="hold">
                                          <p:stCondLst>
                                            <p:cond delay="0"/>
                                          </p:stCondLst>
                                        </p:cTn>
                                        <p:tgtEl>
                                          <p:spTgt spid="62"/>
                                        </p:tgtEl>
                                        <p:attrNameLst>
                                          <p:attrName>style.visibility</p:attrName>
                                        </p:attrNameLst>
                                      </p:cBhvr>
                                      <p:to>
                                        <p:strVal val="visible"/>
                                      </p:to>
                                    </p:set>
                                    <p:animEffect transition="in" filter="diamond(in)">
                                      <p:cBhvr>
                                        <p:cTn id="514" dur="3500"/>
                                        <p:tgtEl>
                                          <p:spTgt spid="62"/>
                                        </p:tgtEl>
                                      </p:cBhvr>
                                    </p:animEffect>
                                  </p:childTnLst>
                                </p:cTn>
                              </p:par>
                              <p:par>
                                <p:cTn id="515" presetID="2" presetClass="entr" presetSubtype="9" fill="hold" grpId="0" nodeType="withEffect">
                                  <p:stCondLst>
                                    <p:cond delay="0"/>
                                  </p:stCondLst>
                                  <p:childTnLst>
                                    <p:set>
                                      <p:cBhvr>
                                        <p:cTn id="516" dur="1" fill="hold">
                                          <p:stCondLst>
                                            <p:cond delay="0"/>
                                          </p:stCondLst>
                                        </p:cTn>
                                        <p:tgtEl>
                                          <p:spTgt spid="63"/>
                                        </p:tgtEl>
                                        <p:attrNameLst>
                                          <p:attrName>style.visibility</p:attrName>
                                        </p:attrNameLst>
                                      </p:cBhvr>
                                      <p:to>
                                        <p:strVal val="visible"/>
                                      </p:to>
                                    </p:set>
                                    <p:anim calcmode="lin" valueType="num">
                                      <p:cBhvr additive="base">
                                        <p:cTn id="517" dur="3500" fill="hold"/>
                                        <p:tgtEl>
                                          <p:spTgt spid="63"/>
                                        </p:tgtEl>
                                        <p:attrNameLst>
                                          <p:attrName>ppt_x</p:attrName>
                                        </p:attrNameLst>
                                      </p:cBhvr>
                                      <p:tavLst>
                                        <p:tav tm="0">
                                          <p:val>
                                            <p:strVal val="0-#ppt_w/2"/>
                                          </p:val>
                                        </p:tav>
                                        <p:tav tm="100000">
                                          <p:val>
                                            <p:strVal val="#ppt_x"/>
                                          </p:val>
                                        </p:tav>
                                      </p:tavLst>
                                    </p:anim>
                                    <p:anim calcmode="lin" valueType="num">
                                      <p:cBhvr additive="base">
                                        <p:cTn id="518" dur="3500" fill="hold"/>
                                        <p:tgtEl>
                                          <p:spTgt spid="63"/>
                                        </p:tgtEl>
                                        <p:attrNameLst>
                                          <p:attrName>ppt_y</p:attrName>
                                        </p:attrNameLst>
                                      </p:cBhvr>
                                      <p:tavLst>
                                        <p:tav tm="0">
                                          <p:val>
                                            <p:strVal val="0-#ppt_h/2"/>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63"/>
                                        </p:tgtEl>
                                        <p:attrNameLst>
                                          <p:attrName>style.visibility</p:attrName>
                                        </p:attrNameLst>
                                      </p:cBhvr>
                                      <p:to>
                                        <p:strVal val="visible"/>
                                      </p:to>
                                    </p:set>
                                    <p:anim calcmode="lin" valueType="num">
                                      <p:cBhvr>
                                        <p:cTn id="521" dur="3500" fill="hold"/>
                                        <p:tgtEl>
                                          <p:spTgt spid="63"/>
                                        </p:tgtEl>
                                        <p:attrNameLst>
                                          <p:attrName>ppt_w</p:attrName>
                                        </p:attrNameLst>
                                      </p:cBhvr>
                                      <p:tavLst>
                                        <p:tav tm="0" fmla="#ppt_w*sin(2.5*pi*$)">
                                          <p:val>
                                            <p:fltVal val="0"/>
                                          </p:val>
                                        </p:tav>
                                        <p:tav tm="100000">
                                          <p:val>
                                            <p:fltVal val="1"/>
                                          </p:val>
                                        </p:tav>
                                      </p:tavLst>
                                    </p:anim>
                                    <p:anim calcmode="lin" valueType="num">
                                      <p:cBhvr>
                                        <p:cTn id="522" dur="3500" fill="hold"/>
                                        <p:tgtEl>
                                          <p:spTgt spid="63"/>
                                        </p:tgtEl>
                                        <p:attrNameLst>
                                          <p:attrName>ppt_h</p:attrName>
                                        </p:attrNameLst>
                                      </p:cBhvr>
                                      <p:tavLst>
                                        <p:tav tm="0">
                                          <p:val>
                                            <p:strVal val="#ppt_h"/>
                                          </p:val>
                                        </p:tav>
                                        <p:tav tm="100000">
                                          <p:val>
                                            <p:strVal val="#ppt_h"/>
                                          </p:val>
                                        </p:tav>
                                      </p:tavLst>
                                    </p:anim>
                                  </p:childTnLst>
                                </p:cTn>
                              </p:par>
                              <p:par>
                                <p:cTn id="523" presetID="2" presetClass="exit" presetSubtype="2" fill="hold" grpId="2" nodeType="withEffect">
                                  <p:stCondLst>
                                    <p:cond delay="0"/>
                                  </p:stCondLst>
                                  <p:childTnLst>
                                    <p:anim calcmode="lin" valueType="num">
                                      <p:cBhvr additive="base">
                                        <p:cTn id="524" dur="3500"/>
                                        <p:tgtEl>
                                          <p:spTgt spid="63"/>
                                        </p:tgtEl>
                                        <p:attrNameLst>
                                          <p:attrName>ppt_x</p:attrName>
                                        </p:attrNameLst>
                                      </p:cBhvr>
                                      <p:tavLst>
                                        <p:tav tm="0">
                                          <p:val>
                                            <p:strVal val="ppt_x"/>
                                          </p:val>
                                        </p:tav>
                                        <p:tav tm="100000">
                                          <p:val>
                                            <p:strVal val="1+ppt_w/2"/>
                                          </p:val>
                                        </p:tav>
                                      </p:tavLst>
                                    </p:anim>
                                    <p:anim calcmode="lin" valueType="num">
                                      <p:cBhvr additive="base">
                                        <p:cTn id="525" dur="3500"/>
                                        <p:tgtEl>
                                          <p:spTgt spid="63"/>
                                        </p:tgtEl>
                                        <p:attrNameLst>
                                          <p:attrName>ppt_y</p:attrName>
                                        </p:attrNameLst>
                                      </p:cBhvr>
                                      <p:tavLst>
                                        <p:tav tm="0">
                                          <p:val>
                                            <p:strVal val="ppt_y"/>
                                          </p:val>
                                        </p:tav>
                                        <p:tav tm="100000">
                                          <p:val>
                                            <p:strVal val="ppt_y"/>
                                          </p:val>
                                        </p:tav>
                                      </p:tavLst>
                                    </p:anim>
                                    <p:set>
                                      <p:cBhvr>
                                        <p:cTn id="526" dur="1" fill="hold">
                                          <p:stCondLst>
                                            <p:cond delay="3499"/>
                                          </p:stCondLst>
                                        </p:cTn>
                                        <p:tgtEl>
                                          <p:spTgt spid="63"/>
                                        </p:tgtEl>
                                        <p:attrNameLst>
                                          <p:attrName>style.visibility</p:attrName>
                                        </p:attrNameLst>
                                      </p:cBhvr>
                                      <p:to>
                                        <p:strVal val="hidden"/>
                                      </p:to>
                                    </p:set>
                                  </p:childTnLst>
                                </p:cTn>
                              </p:par>
                              <p:par>
                                <p:cTn id="527" presetID="8" presetClass="entr" presetSubtype="16" fill="hold" grpId="3" nodeType="withEffect">
                                  <p:stCondLst>
                                    <p:cond delay="0"/>
                                  </p:stCondLst>
                                  <p:childTnLst>
                                    <p:set>
                                      <p:cBhvr>
                                        <p:cTn id="528" dur="1" fill="hold">
                                          <p:stCondLst>
                                            <p:cond delay="0"/>
                                          </p:stCondLst>
                                        </p:cTn>
                                        <p:tgtEl>
                                          <p:spTgt spid="63"/>
                                        </p:tgtEl>
                                        <p:attrNameLst>
                                          <p:attrName>style.visibility</p:attrName>
                                        </p:attrNameLst>
                                      </p:cBhvr>
                                      <p:to>
                                        <p:strVal val="visible"/>
                                      </p:to>
                                    </p:set>
                                    <p:animEffect transition="in" filter="diamond(in)">
                                      <p:cBhvr>
                                        <p:cTn id="529" dur="3500"/>
                                        <p:tgtEl>
                                          <p:spTgt spid="63"/>
                                        </p:tgtEl>
                                      </p:cBhvr>
                                    </p:animEffect>
                                  </p:childTnLst>
                                </p:cTn>
                              </p:par>
                              <p:par>
                                <p:cTn id="530" presetID="2" presetClass="entr" presetSubtype="9" fill="hold" grpId="0" nodeType="withEffect">
                                  <p:stCondLst>
                                    <p:cond delay="0"/>
                                  </p:stCondLst>
                                  <p:childTnLst>
                                    <p:set>
                                      <p:cBhvr>
                                        <p:cTn id="531" dur="1" fill="hold">
                                          <p:stCondLst>
                                            <p:cond delay="0"/>
                                          </p:stCondLst>
                                        </p:cTn>
                                        <p:tgtEl>
                                          <p:spTgt spid="53"/>
                                        </p:tgtEl>
                                        <p:attrNameLst>
                                          <p:attrName>style.visibility</p:attrName>
                                        </p:attrNameLst>
                                      </p:cBhvr>
                                      <p:to>
                                        <p:strVal val="visible"/>
                                      </p:to>
                                    </p:set>
                                    <p:anim calcmode="lin" valueType="num">
                                      <p:cBhvr additive="base">
                                        <p:cTn id="532" dur="3500" fill="hold"/>
                                        <p:tgtEl>
                                          <p:spTgt spid="53"/>
                                        </p:tgtEl>
                                        <p:attrNameLst>
                                          <p:attrName>ppt_x</p:attrName>
                                        </p:attrNameLst>
                                      </p:cBhvr>
                                      <p:tavLst>
                                        <p:tav tm="0">
                                          <p:val>
                                            <p:strVal val="0-#ppt_w/2"/>
                                          </p:val>
                                        </p:tav>
                                        <p:tav tm="100000">
                                          <p:val>
                                            <p:strVal val="#ppt_x"/>
                                          </p:val>
                                        </p:tav>
                                      </p:tavLst>
                                    </p:anim>
                                    <p:anim calcmode="lin" valueType="num">
                                      <p:cBhvr additive="base">
                                        <p:cTn id="533" dur="3500" fill="hold"/>
                                        <p:tgtEl>
                                          <p:spTgt spid="53"/>
                                        </p:tgtEl>
                                        <p:attrNameLst>
                                          <p:attrName>ppt_y</p:attrName>
                                        </p:attrNameLst>
                                      </p:cBhvr>
                                      <p:tavLst>
                                        <p:tav tm="0">
                                          <p:val>
                                            <p:strVal val="0-#ppt_h/2"/>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53"/>
                                        </p:tgtEl>
                                        <p:attrNameLst>
                                          <p:attrName>style.visibility</p:attrName>
                                        </p:attrNameLst>
                                      </p:cBhvr>
                                      <p:to>
                                        <p:strVal val="visible"/>
                                      </p:to>
                                    </p:set>
                                    <p:anim calcmode="lin" valueType="num">
                                      <p:cBhvr>
                                        <p:cTn id="536" dur="3500" fill="hold"/>
                                        <p:tgtEl>
                                          <p:spTgt spid="53"/>
                                        </p:tgtEl>
                                        <p:attrNameLst>
                                          <p:attrName>ppt_w</p:attrName>
                                        </p:attrNameLst>
                                      </p:cBhvr>
                                      <p:tavLst>
                                        <p:tav tm="0" fmla="#ppt_w*sin(2.5*pi*$)">
                                          <p:val>
                                            <p:fltVal val="0"/>
                                          </p:val>
                                        </p:tav>
                                        <p:tav tm="100000">
                                          <p:val>
                                            <p:fltVal val="1"/>
                                          </p:val>
                                        </p:tav>
                                      </p:tavLst>
                                    </p:anim>
                                    <p:anim calcmode="lin" valueType="num">
                                      <p:cBhvr>
                                        <p:cTn id="537" dur="3500" fill="hold"/>
                                        <p:tgtEl>
                                          <p:spTgt spid="53"/>
                                        </p:tgtEl>
                                        <p:attrNameLst>
                                          <p:attrName>ppt_h</p:attrName>
                                        </p:attrNameLst>
                                      </p:cBhvr>
                                      <p:tavLst>
                                        <p:tav tm="0">
                                          <p:val>
                                            <p:strVal val="#ppt_h"/>
                                          </p:val>
                                        </p:tav>
                                        <p:tav tm="100000">
                                          <p:val>
                                            <p:strVal val="#ppt_h"/>
                                          </p:val>
                                        </p:tav>
                                      </p:tavLst>
                                    </p:anim>
                                  </p:childTnLst>
                                </p:cTn>
                              </p:par>
                              <p:par>
                                <p:cTn id="538" presetID="2" presetClass="exit" presetSubtype="2" fill="hold" grpId="2" nodeType="withEffect">
                                  <p:stCondLst>
                                    <p:cond delay="0"/>
                                  </p:stCondLst>
                                  <p:childTnLst>
                                    <p:anim calcmode="lin" valueType="num">
                                      <p:cBhvr additive="base">
                                        <p:cTn id="539" dur="3500"/>
                                        <p:tgtEl>
                                          <p:spTgt spid="53"/>
                                        </p:tgtEl>
                                        <p:attrNameLst>
                                          <p:attrName>ppt_x</p:attrName>
                                        </p:attrNameLst>
                                      </p:cBhvr>
                                      <p:tavLst>
                                        <p:tav tm="0">
                                          <p:val>
                                            <p:strVal val="ppt_x"/>
                                          </p:val>
                                        </p:tav>
                                        <p:tav tm="100000">
                                          <p:val>
                                            <p:strVal val="1+ppt_w/2"/>
                                          </p:val>
                                        </p:tav>
                                      </p:tavLst>
                                    </p:anim>
                                    <p:anim calcmode="lin" valueType="num">
                                      <p:cBhvr additive="base">
                                        <p:cTn id="540" dur="3500"/>
                                        <p:tgtEl>
                                          <p:spTgt spid="53"/>
                                        </p:tgtEl>
                                        <p:attrNameLst>
                                          <p:attrName>ppt_y</p:attrName>
                                        </p:attrNameLst>
                                      </p:cBhvr>
                                      <p:tavLst>
                                        <p:tav tm="0">
                                          <p:val>
                                            <p:strVal val="ppt_y"/>
                                          </p:val>
                                        </p:tav>
                                        <p:tav tm="100000">
                                          <p:val>
                                            <p:strVal val="ppt_y"/>
                                          </p:val>
                                        </p:tav>
                                      </p:tavLst>
                                    </p:anim>
                                    <p:set>
                                      <p:cBhvr>
                                        <p:cTn id="541" dur="1" fill="hold">
                                          <p:stCondLst>
                                            <p:cond delay="3499"/>
                                          </p:stCondLst>
                                        </p:cTn>
                                        <p:tgtEl>
                                          <p:spTgt spid="53"/>
                                        </p:tgtEl>
                                        <p:attrNameLst>
                                          <p:attrName>style.visibility</p:attrName>
                                        </p:attrNameLst>
                                      </p:cBhvr>
                                      <p:to>
                                        <p:strVal val="hidden"/>
                                      </p:to>
                                    </p:set>
                                  </p:childTnLst>
                                </p:cTn>
                              </p:par>
                              <p:par>
                                <p:cTn id="542" presetID="8" presetClass="entr" presetSubtype="16" fill="hold" grpId="3" nodeType="withEffect">
                                  <p:stCondLst>
                                    <p:cond delay="0"/>
                                  </p:stCondLst>
                                  <p:childTnLst>
                                    <p:set>
                                      <p:cBhvr>
                                        <p:cTn id="543" dur="1" fill="hold">
                                          <p:stCondLst>
                                            <p:cond delay="0"/>
                                          </p:stCondLst>
                                        </p:cTn>
                                        <p:tgtEl>
                                          <p:spTgt spid="53"/>
                                        </p:tgtEl>
                                        <p:attrNameLst>
                                          <p:attrName>style.visibility</p:attrName>
                                        </p:attrNameLst>
                                      </p:cBhvr>
                                      <p:to>
                                        <p:strVal val="visible"/>
                                      </p:to>
                                    </p:set>
                                    <p:animEffect transition="in" filter="diamond(in)">
                                      <p:cBhvr>
                                        <p:cTn id="544" dur="3500"/>
                                        <p:tgtEl>
                                          <p:spTgt spid="53"/>
                                        </p:tgtEl>
                                      </p:cBhvr>
                                    </p:animEffect>
                                  </p:childTnLst>
                                </p:cTn>
                              </p:par>
                              <p:par>
                                <p:cTn id="545" presetID="2" presetClass="entr" presetSubtype="9" fill="hold" grpId="0" nodeType="withEffect">
                                  <p:stCondLst>
                                    <p:cond delay="0"/>
                                  </p:stCondLst>
                                  <p:childTnLst>
                                    <p:set>
                                      <p:cBhvr>
                                        <p:cTn id="546" dur="1" fill="hold">
                                          <p:stCondLst>
                                            <p:cond delay="0"/>
                                          </p:stCondLst>
                                        </p:cTn>
                                        <p:tgtEl>
                                          <p:spTgt spid="52"/>
                                        </p:tgtEl>
                                        <p:attrNameLst>
                                          <p:attrName>style.visibility</p:attrName>
                                        </p:attrNameLst>
                                      </p:cBhvr>
                                      <p:to>
                                        <p:strVal val="visible"/>
                                      </p:to>
                                    </p:set>
                                    <p:anim calcmode="lin" valueType="num">
                                      <p:cBhvr additive="base">
                                        <p:cTn id="547" dur="3500" fill="hold"/>
                                        <p:tgtEl>
                                          <p:spTgt spid="52"/>
                                        </p:tgtEl>
                                        <p:attrNameLst>
                                          <p:attrName>ppt_x</p:attrName>
                                        </p:attrNameLst>
                                      </p:cBhvr>
                                      <p:tavLst>
                                        <p:tav tm="0">
                                          <p:val>
                                            <p:strVal val="0-#ppt_w/2"/>
                                          </p:val>
                                        </p:tav>
                                        <p:tav tm="100000">
                                          <p:val>
                                            <p:strVal val="#ppt_x"/>
                                          </p:val>
                                        </p:tav>
                                      </p:tavLst>
                                    </p:anim>
                                    <p:anim calcmode="lin" valueType="num">
                                      <p:cBhvr additive="base">
                                        <p:cTn id="548" dur="3500" fill="hold"/>
                                        <p:tgtEl>
                                          <p:spTgt spid="52"/>
                                        </p:tgtEl>
                                        <p:attrNameLst>
                                          <p:attrName>ppt_y</p:attrName>
                                        </p:attrNameLst>
                                      </p:cBhvr>
                                      <p:tavLst>
                                        <p:tav tm="0">
                                          <p:val>
                                            <p:strVal val="0-#ppt_h/2"/>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52"/>
                                        </p:tgtEl>
                                        <p:attrNameLst>
                                          <p:attrName>style.visibility</p:attrName>
                                        </p:attrNameLst>
                                      </p:cBhvr>
                                      <p:to>
                                        <p:strVal val="visible"/>
                                      </p:to>
                                    </p:set>
                                    <p:anim calcmode="lin" valueType="num">
                                      <p:cBhvr>
                                        <p:cTn id="551" dur="3500" fill="hold"/>
                                        <p:tgtEl>
                                          <p:spTgt spid="52"/>
                                        </p:tgtEl>
                                        <p:attrNameLst>
                                          <p:attrName>ppt_w</p:attrName>
                                        </p:attrNameLst>
                                      </p:cBhvr>
                                      <p:tavLst>
                                        <p:tav tm="0" fmla="#ppt_w*sin(2.5*pi*$)">
                                          <p:val>
                                            <p:fltVal val="0"/>
                                          </p:val>
                                        </p:tav>
                                        <p:tav tm="100000">
                                          <p:val>
                                            <p:fltVal val="1"/>
                                          </p:val>
                                        </p:tav>
                                      </p:tavLst>
                                    </p:anim>
                                    <p:anim calcmode="lin" valueType="num">
                                      <p:cBhvr>
                                        <p:cTn id="552" dur="3500" fill="hold"/>
                                        <p:tgtEl>
                                          <p:spTgt spid="52"/>
                                        </p:tgtEl>
                                        <p:attrNameLst>
                                          <p:attrName>ppt_h</p:attrName>
                                        </p:attrNameLst>
                                      </p:cBhvr>
                                      <p:tavLst>
                                        <p:tav tm="0">
                                          <p:val>
                                            <p:strVal val="#ppt_h"/>
                                          </p:val>
                                        </p:tav>
                                        <p:tav tm="100000">
                                          <p:val>
                                            <p:strVal val="#ppt_h"/>
                                          </p:val>
                                        </p:tav>
                                      </p:tavLst>
                                    </p:anim>
                                  </p:childTnLst>
                                </p:cTn>
                              </p:par>
                              <p:par>
                                <p:cTn id="553" presetID="2" presetClass="exit" presetSubtype="2" fill="hold" grpId="2" nodeType="withEffect">
                                  <p:stCondLst>
                                    <p:cond delay="0"/>
                                  </p:stCondLst>
                                  <p:childTnLst>
                                    <p:anim calcmode="lin" valueType="num">
                                      <p:cBhvr additive="base">
                                        <p:cTn id="554" dur="3500"/>
                                        <p:tgtEl>
                                          <p:spTgt spid="52"/>
                                        </p:tgtEl>
                                        <p:attrNameLst>
                                          <p:attrName>ppt_x</p:attrName>
                                        </p:attrNameLst>
                                      </p:cBhvr>
                                      <p:tavLst>
                                        <p:tav tm="0">
                                          <p:val>
                                            <p:strVal val="ppt_x"/>
                                          </p:val>
                                        </p:tav>
                                        <p:tav tm="100000">
                                          <p:val>
                                            <p:strVal val="1+ppt_w/2"/>
                                          </p:val>
                                        </p:tav>
                                      </p:tavLst>
                                    </p:anim>
                                    <p:anim calcmode="lin" valueType="num">
                                      <p:cBhvr additive="base">
                                        <p:cTn id="555" dur="3500"/>
                                        <p:tgtEl>
                                          <p:spTgt spid="52"/>
                                        </p:tgtEl>
                                        <p:attrNameLst>
                                          <p:attrName>ppt_y</p:attrName>
                                        </p:attrNameLst>
                                      </p:cBhvr>
                                      <p:tavLst>
                                        <p:tav tm="0">
                                          <p:val>
                                            <p:strVal val="ppt_y"/>
                                          </p:val>
                                        </p:tav>
                                        <p:tav tm="100000">
                                          <p:val>
                                            <p:strVal val="ppt_y"/>
                                          </p:val>
                                        </p:tav>
                                      </p:tavLst>
                                    </p:anim>
                                    <p:set>
                                      <p:cBhvr>
                                        <p:cTn id="556" dur="1" fill="hold">
                                          <p:stCondLst>
                                            <p:cond delay="3499"/>
                                          </p:stCondLst>
                                        </p:cTn>
                                        <p:tgtEl>
                                          <p:spTgt spid="52"/>
                                        </p:tgtEl>
                                        <p:attrNameLst>
                                          <p:attrName>style.visibility</p:attrName>
                                        </p:attrNameLst>
                                      </p:cBhvr>
                                      <p:to>
                                        <p:strVal val="hidden"/>
                                      </p:to>
                                    </p:set>
                                  </p:childTnLst>
                                </p:cTn>
                              </p:par>
                              <p:par>
                                <p:cTn id="557" presetID="8" presetClass="entr" presetSubtype="16" fill="hold" grpId="3" nodeType="withEffect">
                                  <p:stCondLst>
                                    <p:cond delay="0"/>
                                  </p:stCondLst>
                                  <p:childTnLst>
                                    <p:set>
                                      <p:cBhvr>
                                        <p:cTn id="558" dur="1" fill="hold">
                                          <p:stCondLst>
                                            <p:cond delay="0"/>
                                          </p:stCondLst>
                                        </p:cTn>
                                        <p:tgtEl>
                                          <p:spTgt spid="52"/>
                                        </p:tgtEl>
                                        <p:attrNameLst>
                                          <p:attrName>style.visibility</p:attrName>
                                        </p:attrNameLst>
                                      </p:cBhvr>
                                      <p:to>
                                        <p:strVal val="visible"/>
                                      </p:to>
                                    </p:set>
                                    <p:animEffect transition="in" filter="diamond(in)">
                                      <p:cBhvr>
                                        <p:cTn id="559" dur="3500"/>
                                        <p:tgtEl>
                                          <p:spTgt spid="52"/>
                                        </p:tgtEl>
                                      </p:cBhvr>
                                    </p:animEffect>
                                  </p:childTnLst>
                                </p:cTn>
                              </p:par>
                              <p:par>
                                <p:cTn id="560" presetID="2" presetClass="entr" presetSubtype="9" fill="hold" grpId="0" nodeType="withEffect">
                                  <p:stCondLst>
                                    <p:cond delay="0"/>
                                  </p:stCondLst>
                                  <p:childTnLst>
                                    <p:set>
                                      <p:cBhvr>
                                        <p:cTn id="561" dur="1" fill="hold">
                                          <p:stCondLst>
                                            <p:cond delay="0"/>
                                          </p:stCondLst>
                                        </p:cTn>
                                        <p:tgtEl>
                                          <p:spTgt spid="51"/>
                                        </p:tgtEl>
                                        <p:attrNameLst>
                                          <p:attrName>style.visibility</p:attrName>
                                        </p:attrNameLst>
                                      </p:cBhvr>
                                      <p:to>
                                        <p:strVal val="visible"/>
                                      </p:to>
                                    </p:set>
                                    <p:anim calcmode="lin" valueType="num">
                                      <p:cBhvr additive="base">
                                        <p:cTn id="562" dur="3500" fill="hold"/>
                                        <p:tgtEl>
                                          <p:spTgt spid="51"/>
                                        </p:tgtEl>
                                        <p:attrNameLst>
                                          <p:attrName>ppt_x</p:attrName>
                                        </p:attrNameLst>
                                      </p:cBhvr>
                                      <p:tavLst>
                                        <p:tav tm="0">
                                          <p:val>
                                            <p:strVal val="0-#ppt_w/2"/>
                                          </p:val>
                                        </p:tav>
                                        <p:tav tm="100000">
                                          <p:val>
                                            <p:strVal val="#ppt_x"/>
                                          </p:val>
                                        </p:tav>
                                      </p:tavLst>
                                    </p:anim>
                                    <p:anim calcmode="lin" valueType="num">
                                      <p:cBhvr additive="base">
                                        <p:cTn id="563" dur="3500" fill="hold"/>
                                        <p:tgtEl>
                                          <p:spTgt spid="51"/>
                                        </p:tgtEl>
                                        <p:attrNameLst>
                                          <p:attrName>ppt_y</p:attrName>
                                        </p:attrNameLst>
                                      </p:cBhvr>
                                      <p:tavLst>
                                        <p:tav tm="0">
                                          <p:val>
                                            <p:strVal val="0-#ppt_h/2"/>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51"/>
                                        </p:tgtEl>
                                        <p:attrNameLst>
                                          <p:attrName>style.visibility</p:attrName>
                                        </p:attrNameLst>
                                      </p:cBhvr>
                                      <p:to>
                                        <p:strVal val="visible"/>
                                      </p:to>
                                    </p:set>
                                    <p:anim calcmode="lin" valueType="num">
                                      <p:cBhvr>
                                        <p:cTn id="566" dur="3500" fill="hold"/>
                                        <p:tgtEl>
                                          <p:spTgt spid="51"/>
                                        </p:tgtEl>
                                        <p:attrNameLst>
                                          <p:attrName>ppt_w</p:attrName>
                                        </p:attrNameLst>
                                      </p:cBhvr>
                                      <p:tavLst>
                                        <p:tav tm="0" fmla="#ppt_w*sin(2.5*pi*$)">
                                          <p:val>
                                            <p:fltVal val="0"/>
                                          </p:val>
                                        </p:tav>
                                        <p:tav tm="100000">
                                          <p:val>
                                            <p:fltVal val="1"/>
                                          </p:val>
                                        </p:tav>
                                      </p:tavLst>
                                    </p:anim>
                                    <p:anim calcmode="lin" valueType="num">
                                      <p:cBhvr>
                                        <p:cTn id="567" dur="3500" fill="hold"/>
                                        <p:tgtEl>
                                          <p:spTgt spid="51"/>
                                        </p:tgtEl>
                                        <p:attrNameLst>
                                          <p:attrName>ppt_h</p:attrName>
                                        </p:attrNameLst>
                                      </p:cBhvr>
                                      <p:tavLst>
                                        <p:tav tm="0">
                                          <p:val>
                                            <p:strVal val="#ppt_h"/>
                                          </p:val>
                                        </p:tav>
                                        <p:tav tm="100000">
                                          <p:val>
                                            <p:strVal val="#ppt_h"/>
                                          </p:val>
                                        </p:tav>
                                      </p:tavLst>
                                    </p:anim>
                                  </p:childTnLst>
                                </p:cTn>
                              </p:par>
                              <p:par>
                                <p:cTn id="568" presetID="2" presetClass="exit" presetSubtype="2" fill="hold" grpId="2" nodeType="withEffect">
                                  <p:stCondLst>
                                    <p:cond delay="0"/>
                                  </p:stCondLst>
                                  <p:childTnLst>
                                    <p:anim calcmode="lin" valueType="num">
                                      <p:cBhvr additive="base">
                                        <p:cTn id="569" dur="3500"/>
                                        <p:tgtEl>
                                          <p:spTgt spid="51"/>
                                        </p:tgtEl>
                                        <p:attrNameLst>
                                          <p:attrName>ppt_x</p:attrName>
                                        </p:attrNameLst>
                                      </p:cBhvr>
                                      <p:tavLst>
                                        <p:tav tm="0">
                                          <p:val>
                                            <p:strVal val="ppt_x"/>
                                          </p:val>
                                        </p:tav>
                                        <p:tav tm="100000">
                                          <p:val>
                                            <p:strVal val="1+ppt_w/2"/>
                                          </p:val>
                                        </p:tav>
                                      </p:tavLst>
                                    </p:anim>
                                    <p:anim calcmode="lin" valueType="num">
                                      <p:cBhvr additive="base">
                                        <p:cTn id="570" dur="3500"/>
                                        <p:tgtEl>
                                          <p:spTgt spid="51"/>
                                        </p:tgtEl>
                                        <p:attrNameLst>
                                          <p:attrName>ppt_y</p:attrName>
                                        </p:attrNameLst>
                                      </p:cBhvr>
                                      <p:tavLst>
                                        <p:tav tm="0">
                                          <p:val>
                                            <p:strVal val="ppt_y"/>
                                          </p:val>
                                        </p:tav>
                                        <p:tav tm="100000">
                                          <p:val>
                                            <p:strVal val="ppt_y"/>
                                          </p:val>
                                        </p:tav>
                                      </p:tavLst>
                                    </p:anim>
                                    <p:set>
                                      <p:cBhvr>
                                        <p:cTn id="571" dur="1" fill="hold">
                                          <p:stCondLst>
                                            <p:cond delay="3499"/>
                                          </p:stCondLst>
                                        </p:cTn>
                                        <p:tgtEl>
                                          <p:spTgt spid="51"/>
                                        </p:tgtEl>
                                        <p:attrNameLst>
                                          <p:attrName>style.visibility</p:attrName>
                                        </p:attrNameLst>
                                      </p:cBhvr>
                                      <p:to>
                                        <p:strVal val="hidden"/>
                                      </p:to>
                                    </p:set>
                                  </p:childTnLst>
                                </p:cTn>
                              </p:par>
                              <p:par>
                                <p:cTn id="572" presetID="8" presetClass="entr" presetSubtype="16" fill="hold" grpId="3" nodeType="withEffect">
                                  <p:stCondLst>
                                    <p:cond delay="0"/>
                                  </p:stCondLst>
                                  <p:childTnLst>
                                    <p:set>
                                      <p:cBhvr>
                                        <p:cTn id="573" dur="1" fill="hold">
                                          <p:stCondLst>
                                            <p:cond delay="0"/>
                                          </p:stCondLst>
                                        </p:cTn>
                                        <p:tgtEl>
                                          <p:spTgt spid="51"/>
                                        </p:tgtEl>
                                        <p:attrNameLst>
                                          <p:attrName>style.visibility</p:attrName>
                                        </p:attrNameLst>
                                      </p:cBhvr>
                                      <p:to>
                                        <p:strVal val="visible"/>
                                      </p:to>
                                    </p:set>
                                    <p:animEffect transition="in" filter="diamond(in)">
                                      <p:cBhvr>
                                        <p:cTn id="574" dur="3500"/>
                                        <p:tgtEl>
                                          <p:spTgt spid="51"/>
                                        </p:tgtEl>
                                      </p:cBhvr>
                                    </p:animEffect>
                                  </p:childTnLst>
                                </p:cTn>
                              </p:par>
                              <p:par>
                                <p:cTn id="575" presetID="2" presetClass="entr" presetSubtype="9" fill="hold" grpId="0" nodeType="withEffect">
                                  <p:stCondLst>
                                    <p:cond delay="0"/>
                                  </p:stCondLst>
                                  <p:childTnLst>
                                    <p:set>
                                      <p:cBhvr>
                                        <p:cTn id="576" dur="1" fill="hold">
                                          <p:stCondLst>
                                            <p:cond delay="0"/>
                                          </p:stCondLst>
                                        </p:cTn>
                                        <p:tgtEl>
                                          <p:spTgt spid="50"/>
                                        </p:tgtEl>
                                        <p:attrNameLst>
                                          <p:attrName>style.visibility</p:attrName>
                                        </p:attrNameLst>
                                      </p:cBhvr>
                                      <p:to>
                                        <p:strVal val="visible"/>
                                      </p:to>
                                    </p:set>
                                    <p:anim calcmode="lin" valueType="num">
                                      <p:cBhvr additive="base">
                                        <p:cTn id="577" dur="3500" fill="hold"/>
                                        <p:tgtEl>
                                          <p:spTgt spid="50"/>
                                        </p:tgtEl>
                                        <p:attrNameLst>
                                          <p:attrName>ppt_x</p:attrName>
                                        </p:attrNameLst>
                                      </p:cBhvr>
                                      <p:tavLst>
                                        <p:tav tm="0">
                                          <p:val>
                                            <p:strVal val="0-#ppt_w/2"/>
                                          </p:val>
                                        </p:tav>
                                        <p:tav tm="100000">
                                          <p:val>
                                            <p:strVal val="#ppt_x"/>
                                          </p:val>
                                        </p:tav>
                                      </p:tavLst>
                                    </p:anim>
                                    <p:anim calcmode="lin" valueType="num">
                                      <p:cBhvr additive="base">
                                        <p:cTn id="578" dur="3500" fill="hold"/>
                                        <p:tgtEl>
                                          <p:spTgt spid="50"/>
                                        </p:tgtEl>
                                        <p:attrNameLst>
                                          <p:attrName>ppt_y</p:attrName>
                                        </p:attrNameLst>
                                      </p:cBhvr>
                                      <p:tavLst>
                                        <p:tav tm="0">
                                          <p:val>
                                            <p:strVal val="0-#ppt_h/2"/>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50"/>
                                        </p:tgtEl>
                                        <p:attrNameLst>
                                          <p:attrName>style.visibility</p:attrName>
                                        </p:attrNameLst>
                                      </p:cBhvr>
                                      <p:to>
                                        <p:strVal val="visible"/>
                                      </p:to>
                                    </p:set>
                                    <p:anim calcmode="lin" valueType="num">
                                      <p:cBhvr>
                                        <p:cTn id="581" dur="3500" fill="hold"/>
                                        <p:tgtEl>
                                          <p:spTgt spid="50"/>
                                        </p:tgtEl>
                                        <p:attrNameLst>
                                          <p:attrName>ppt_w</p:attrName>
                                        </p:attrNameLst>
                                      </p:cBhvr>
                                      <p:tavLst>
                                        <p:tav tm="0" fmla="#ppt_w*sin(2.5*pi*$)">
                                          <p:val>
                                            <p:fltVal val="0"/>
                                          </p:val>
                                        </p:tav>
                                        <p:tav tm="100000">
                                          <p:val>
                                            <p:fltVal val="1"/>
                                          </p:val>
                                        </p:tav>
                                      </p:tavLst>
                                    </p:anim>
                                    <p:anim calcmode="lin" valueType="num">
                                      <p:cBhvr>
                                        <p:cTn id="582" dur="3500" fill="hold"/>
                                        <p:tgtEl>
                                          <p:spTgt spid="50"/>
                                        </p:tgtEl>
                                        <p:attrNameLst>
                                          <p:attrName>ppt_h</p:attrName>
                                        </p:attrNameLst>
                                      </p:cBhvr>
                                      <p:tavLst>
                                        <p:tav tm="0">
                                          <p:val>
                                            <p:strVal val="#ppt_h"/>
                                          </p:val>
                                        </p:tav>
                                        <p:tav tm="100000">
                                          <p:val>
                                            <p:strVal val="#ppt_h"/>
                                          </p:val>
                                        </p:tav>
                                      </p:tavLst>
                                    </p:anim>
                                  </p:childTnLst>
                                </p:cTn>
                              </p:par>
                              <p:par>
                                <p:cTn id="583" presetID="2" presetClass="exit" presetSubtype="2" fill="hold" grpId="2" nodeType="withEffect">
                                  <p:stCondLst>
                                    <p:cond delay="0"/>
                                  </p:stCondLst>
                                  <p:childTnLst>
                                    <p:anim calcmode="lin" valueType="num">
                                      <p:cBhvr additive="base">
                                        <p:cTn id="584" dur="3500"/>
                                        <p:tgtEl>
                                          <p:spTgt spid="50"/>
                                        </p:tgtEl>
                                        <p:attrNameLst>
                                          <p:attrName>ppt_x</p:attrName>
                                        </p:attrNameLst>
                                      </p:cBhvr>
                                      <p:tavLst>
                                        <p:tav tm="0">
                                          <p:val>
                                            <p:strVal val="ppt_x"/>
                                          </p:val>
                                        </p:tav>
                                        <p:tav tm="100000">
                                          <p:val>
                                            <p:strVal val="1+ppt_w/2"/>
                                          </p:val>
                                        </p:tav>
                                      </p:tavLst>
                                    </p:anim>
                                    <p:anim calcmode="lin" valueType="num">
                                      <p:cBhvr additive="base">
                                        <p:cTn id="585" dur="3500"/>
                                        <p:tgtEl>
                                          <p:spTgt spid="50"/>
                                        </p:tgtEl>
                                        <p:attrNameLst>
                                          <p:attrName>ppt_y</p:attrName>
                                        </p:attrNameLst>
                                      </p:cBhvr>
                                      <p:tavLst>
                                        <p:tav tm="0">
                                          <p:val>
                                            <p:strVal val="ppt_y"/>
                                          </p:val>
                                        </p:tav>
                                        <p:tav tm="100000">
                                          <p:val>
                                            <p:strVal val="ppt_y"/>
                                          </p:val>
                                        </p:tav>
                                      </p:tavLst>
                                    </p:anim>
                                    <p:set>
                                      <p:cBhvr>
                                        <p:cTn id="586" dur="1" fill="hold">
                                          <p:stCondLst>
                                            <p:cond delay="3499"/>
                                          </p:stCondLst>
                                        </p:cTn>
                                        <p:tgtEl>
                                          <p:spTgt spid="50"/>
                                        </p:tgtEl>
                                        <p:attrNameLst>
                                          <p:attrName>style.visibility</p:attrName>
                                        </p:attrNameLst>
                                      </p:cBhvr>
                                      <p:to>
                                        <p:strVal val="hidden"/>
                                      </p:to>
                                    </p:set>
                                  </p:childTnLst>
                                </p:cTn>
                              </p:par>
                              <p:par>
                                <p:cTn id="587" presetID="8" presetClass="entr" presetSubtype="16" fill="hold" grpId="3" nodeType="withEffect">
                                  <p:stCondLst>
                                    <p:cond delay="0"/>
                                  </p:stCondLst>
                                  <p:childTnLst>
                                    <p:set>
                                      <p:cBhvr>
                                        <p:cTn id="588" dur="1" fill="hold">
                                          <p:stCondLst>
                                            <p:cond delay="0"/>
                                          </p:stCondLst>
                                        </p:cTn>
                                        <p:tgtEl>
                                          <p:spTgt spid="50"/>
                                        </p:tgtEl>
                                        <p:attrNameLst>
                                          <p:attrName>style.visibility</p:attrName>
                                        </p:attrNameLst>
                                      </p:cBhvr>
                                      <p:to>
                                        <p:strVal val="visible"/>
                                      </p:to>
                                    </p:set>
                                    <p:animEffect transition="in" filter="diamond(in)">
                                      <p:cBhvr>
                                        <p:cTn id="589" dur="3500"/>
                                        <p:tgtEl>
                                          <p:spTgt spid="50"/>
                                        </p:tgtEl>
                                      </p:cBhvr>
                                    </p:animEffect>
                                  </p:childTnLst>
                                </p:cTn>
                              </p:par>
                              <p:par>
                                <p:cTn id="590" presetID="2" presetClass="entr" presetSubtype="9" fill="hold" grpId="0" nodeType="withEffect">
                                  <p:stCondLst>
                                    <p:cond delay="0"/>
                                  </p:stCondLst>
                                  <p:childTnLst>
                                    <p:set>
                                      <p:cBhvr>
                                        <p:cTn id="591" dur="1" fill="hold">
                                          <p:stCondLst>
                                            <p:cond delay="0"/>
                                          </p:stCondLst>
                                        </p:cTn>
                                        <p:tgtEl>
                                          <p:spTgt spid="54"/>
                                        </p:tgtEl>
                                        <p:attrNameLst>
                                          <p:attrName>style.visibility</p:attrName>
                                        </p:attrNameLst>
                                      </p:cBhvr>
                                      <p:to>
                                        <p:strVal val="visible"/>
                                      </p:to>
                                    </p:set>
                                    <p:anim calcmode="lin" valueType="num">
                                      <p:cBhvr additive="base">
                                        <p:cTn id="592" dur="3500" fill="hold"/>
                                        <p:tgtEl>
                                          <p:spTgt spid="54"/>
                                        </p:tgtEl>
                                        <p:attrNameLst>
                                          <p:attrName>ppt_x</p:attrName>
                                        </p:attrNameLst>
                                      </p:cBhvr>
                                      <p:tavLst>
                                        <p:tav tm="0">
                                          <p:val>
                                            <p:strVal val="0-#ppt_w/2"/>
                                          </p:val>
                                        </p:tav>
                                        <p:tav tm="100000">
                                          <p:val>
                                            <p:strVal val="#ppt_x"/>
                                          </p:val>
                                        </p:tav>
                                      </p:tavLst>
                                    </p:anim>
                                    <p:anim calcmode="lin" valueType="num">
                                      <p:cBhvr additive="base">
                                        <p:cTn id="593" dur="3500" fill="hold"/>
                                        <p:tgtEl>
                                          <p:spTgt spid="54"/>
                                        </p:tgtEl>
                                        <p:attrNameLst>
                                          <p:attrName>ppt_y</p:attrName>
                                        </p:attrNameLst>
                                      </p:cBhvr>
                                      <p:tavLst>
                                        <p:tav tm="0">
                                          <p:val>
                                            <p:strVal val="0-#ppt_h/2"/>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54"/>
                                        </p:tgtEl>
                                        <p:attrNameLst>
                                          <p:attrName>style.visibility</p:attrName>
                                        </p:attrNameLst>
                                      </p:cBhvr>
                                      <p:to>
                                        <p:strVal val="visible"/>
                                      </p:to>
                                    </p:set>
                                    <p:anim calcmode="lin" valueType="num">
                                      <p:cBhvr>
                                        <p:cTn id="596" dur="3500" fill="hold"/>
                                        <p:tgtEl>
                                          <p:spTgt spid="54"/>
                                        </p:tgtEl>
                                        <p:attrNameLst>
                                          <p:attrName>ppt_w</p:attrName>
                                        </p:attrNameLst>
                                      </p:cBhvr>
                                      <p:tavLst>
                                        <p:tav tm="0" fmla="#ppt_w*sin(2.5*pi*$)">
                                          <p:val>
                                            <p:fltVal val="0"/>
                                          </p:val>
                                        </p:tav>
                                        <p:tav tm="100000">
                                          <p:val>
                                            <p:fltVal val="1"/>
                                          </p:val>
                                        </p:tav>
                                      </p:tavLst>
                                    </p:anim>
                                    <p:anim calcmode="lin" valueType="num">
                                      <p:cBhvr>
                                        <p:cTn id="597" dur="3500" fill="hold"/>
                                        <p:tgtEl>
                                          <p:spTgt spid="54"/>
                                        </p:tgtEl>
                                        <p:attrNameLst>
                                          <p:attrName>ppt_h</p:attrName>
                                        </p:attrNameLst>
                                      </p:cBhvr>
                                      <p:tavLst>
                                        <p:tav tm="0">
                                          <p:val>
                                            <p:strVal val="#ppt_h"/>
                                          </p:val>
                                        </p:tav>
                                        <p:tav tm="100000">
                                          <p:val>
                                            <p:strVal val="#ppt_h"/>
                                          </p:val>
                                        </p:tav>
                                      </p:tavLst>
                                    </p:anim>
                                  </p:childTnLst>
                                </p:cTn>
                              </p:par>
                              <p:par>
                                <p:cTn id="598" presetID="2" presetClass="exit" presetSubtype="2" fill="hold" grpId="2" nodeType="withEffect">
                                  <p:stCondLst>
                                    <p:cond delay="0"/>
                                  </p:stCondLst>
                                  <p:childTnLst>
                                    <p:anim calcmode="lin" valueType="num">
                                      <p:cBhvr additive="base">
                                        <p:cTn id="599" dur="3500"/>
                                        <p:tgtEl>
                                          <p:spTgt spid="54"/>
                                        </p:tgtEl>
                                        <p:attrNameLst>
                                          <p:attrName>ppt_x</p:attrName>
                                        </p:attrNameLst>
                                      </p:cBhvr>
                                      <p:tavLst>
                                        <p:tav tm="0">
                                          <p:val>
                                            <p:strVal val="ppt_x"/>
                                          </p:val>
                                        </p:tav>
                                        <p:tav tm="100000">
                                          <p:val>
                                            <p:strVal val="1+ppt_w/2"/>
                                          </p:val>
                                        </p:tav>
                                      </p:tavLst>
                                    </p:anim>
                                    <p:anim calcmode="lin" valueType="num">
                                      <p:cBhvr additive="base">
                                        <p:cTn id="600" dur="3500"/>
                                        <p:tgtEl>
                                          <p:spTgt spid="54"/>
                                        </p:tgtEl>
                                        <p:attrNameLst>
                                          <p:attrName>ppt_y</p:attrName>
                                        </p:attrNameLst>
                                      </p:cBhvr>
                                      <p:tavLst>
                                        <p:tav tm="0">
                                          <p:val>
                                            <p:strVal val="ppt_y"/>
                                          </p:val>
                                        </p:tav>
                                        <p:tav tm="100000">
                                          <p:val>
                                            <p:strVal val="ppt_y"/>
                                          </p:val>
                                        </p:tav>
                                      </p:tavLst>
                                    </p:anim>
                                    <p:set>
                                      <p:cBhvr>
                                        <p:cTn id="601" dur="1" fill="hold">
                                          <p:stCondLst>
                                            <p:cond delay="3499"/>
                                          </p:stCondLst>
                                        </p:cTn>
                                        <p:tgtEl>
                                          <p:spTgt spid="54"/>
                                        </p:tgtEl>
                                        <p:attrNameLst>
                                          <p:attrName>style.visibility</p:attrName>
                                        </p:attrNameLst>
                                      </p:cBhvr>
                                      <p:to>
                                        <p:strVal val="hidden"/>
                                      </p:to>
                                    </p:set>
                                  </p:childTnLst>
                                </p:cTn>
                              </p:par>
                              <p:par>
                                <p:cTn id="602" presetID="8" presetClass="entr" presetSubtype="16" fill="hold" grpId="3" nodeType="withEffect">
                                  <p:stCondLst>
                                    <p:cond delay="0"/>
                                  </p:stCondLst>
                                  <p:childTnLst>
                                    <p:set>
                                      <p:cBhvr>
                                        <p:cTn id="603" dur="1" fill="hold">
                                          <p:stCondLst>
                                            <p:cond delay="0"/>
                                          </p:stCondLst>
                                        </p:cTn>
                                        <p:tgtEl>
                                          <p:spTgt spid="54"/>
                                        </p:tgtEl>
                                        <p:attrNameLst>
                                          <p:attrName>style.visibility</p:attrName>
                                        </p:attrNameLst>
                                      </p:cBhvr>
                                      <p:to>
                                        <p:strVal val="visible"/>
                                      </p:to>
                                    </p:set>
                                    <p:animEffect transition="in" filter="diamond(in)">
                                      <p:cBhvr>
                                        <p:cTn id="604" dur="3500"/>
                                        <p:tgtEl>
                                          <p:spTgt spid="54"/>
                                        </p:tgtEl>
                                      </p:cBhvr>
                                    </p:animEffect>
                                  </p:childTnLst>
                                </p:cTn>
                              </p:par>
                              <p:par>
                                <p:cTn id="605" presetID="2" presetClass="entr" presetSubtype="9" fill="hold" grpId="0" nodeType="withEffect">
                                  <p:stCondLst>
                                    <p:cond delay="0"/>
                                  </p:stCondLst>
                                  <p:childTnLst>
                                    <p:set>
                                      <p:cBhvr>
                                        <p:cTn id="606" dur="1" fill="hold">
                                          <p:stCondLst>
                                            <p:cond delay="0"/>
                                          </p:stCondLst>
                                        </p:cTn>
                                        <p:tgtEl>
                                          <p:spTgt spid="55"/>
                                        </p:tgtEl>
                                        <p:attrNameLst>
                                          <p:attrName>style.visibility</p:attrName>
                                        </p:attrNameLst>
                                      </p:cBhvr>
                                      <p:to>
                                        <p:strVal val="visible"/>
                                      </p:to>
                                    </p:set>
                                    <p:anim calcmode="lin" valueType="num">
                                      <p:cBhvr additive="base">
                                        <p:cTn id="607" dur="3500" fill="hold"/>
                                        <p:tgtEl>
                                          <p:spTgt spid="55"/>
                                        </p:tgtEl>
                                        <p:attrNameLst>
                                          <p:attrName>ppt_x</p:attrName>
                                        </p:attrNameLst>
                                      </p:cBhvr>
                                      <p:tavLst>
                                        <p:tav tm="0">
                                          <p:val>
                                            <p:strVal val="0-#ppt_w/2"/>
                                          </p:val>
                                        </p:tav>
                                        <p:tav tm="100000">
                                          <p:val>
                                            <p:strVal val="#ppt_x"/>
                                          </p:val>
                                        </p:tav>
                                      </p:tavLst>
                                    </p:anim>
                                    <p:anim calcmode="lin" valueType="num">
                                      <p:cBhvr additive="base">
                                        <p:cTn id="608" dur="3500" fill="hold"/>
                                        <p:tgtEl>
                                          <p:spTgt spid="55"/>
                                        </p:tgtEl>
                                        <p:attrNameLst>
                                          <p:attrName>ppt_y</p:attrName>
                                        </p:attrNameLst>
                                      </p:cBhvr>
                                      <p:tavLst>
                                        <p:tav tm="0">
                                          <p:val>
                                            <p:strVal val="0-#ppt_h/2"/>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55"/>
                                        </p:tgtEl>
                                        <p:attrNameLst>
                                          <p:attrName>style.visibility</p:attrName>
                                        </p:attrNameLst>
                                      </p:cBhvr>
                                      <p:to>
                                        <p:strVal val="visible"/>
                                      </p:to>
                                    </p:set>
                                    <p:anim calcmode="lin" valueType="num">
                                      <p:cBhvr>
                                        <p:cTn id="611" dur="3500" fill="hold"/>
                                        <p:tgtEl>
                                          <p:spTgt spid="55"/>
                                        </p:tgtEl>
                                        <p:attrNameLst>
                                          <p:attrName>ppt_w</p:attrName>
                                        </p:attrNameLst>
                                      </p:cBhvr>
                                      <p:tavLst>
                                        <p:tav tm="0" fmla="#ppt_w*sin(2.5*pi*$)">
                                          <p:val>
                                            <p:fltVal val="0"/>
                                          </p:val>
                                        </p:tav>
                                        <p:tav tm="100000">
                                          <p:val>
                                            <p:fltVal val="1"/>
                                          </p:val>
                                        </p:tav>
                                      </p:tavLst>
                                    </p:anim>
                                    <p:anim calcmode="lin" valueType="num">
                                      <p:cBhvr>
                                        <p:cTn id="612" dur="3500" fill="hold"/>
                                        <p:tgtEl>
                                          <p:spTgt spid="55"/>
                                        </p:tgtEl>
                                        <p:attrNameLst>
                                          <p:attrName>ppt_h</p:attrName>
                                        </p:attrNameLst>
                                      </p:cBhvr>
                                      <p:tavLst>
                                        <p:tav tm="0">
                                          <p:val>
                                            <p:strVal val="#ppt_h"/>
                                          </p:val>
                                        </p:tav>
                                        <p:tav tm="100000">
                                          <p:val>
                                            <p:strVal val="#ppt_h"/>
                                          </p:val>
                                        </p:tav>
                                      </p:tavLst>
                                    </p:anim>
                                  </p:childTnLst>
                                </p:cTn>
                              </p:par>
                              <p:par>
                                <p:cTn id="613" presetID="2" presetClass="exit" presetSubtype="2" fill="hold" grpId="2" nodeType="withEffect">
                                  <p:stCondLst>
                                    <p:cond delay="0"/>
                                  </p:stCondLst>
                                  <p:childTnLst>
                                    <p:anim calcmode="lin" valueType="num">
                                      <p:cBhvr additive="base">
                                        <p:cTn id="614" dur="3500"/>
                                        <p:tgtEl>
                                          <p:spTgt spid="55"/>
                                        </p:tgtEl>
                                        <p:attrNameLst>
                                          <p:attrName>ppt_x</p:attrName>
                                        </p:attrNameLst>
                                      </p:cBhvr>
                                      <p:tavLst>
                                        <p:tav tm="0">
                                          <p:val>
                                            <p:strVal val="ppt_x"/>
                                          </p:val>
                                        </p:tav>
                                        <p:tav tm="100000">
                                          <p:val>
                                            <p:strVal val="1+ppt_w/2"/>
                                          </p:val>
                                        </p:tav>
                                      </p:tavLst>
                                    </p:anim>
                                    <p:anim calcmode="lin" valueType="num">
                                      <p:cBhvr additive="base">
                                        <p:cTn id="615" dur="3500"/>
                                        <p:tgtEl>
                                          <p:spTgt spid="55"/>
                                        </p:tgtEl>
                                        <p:attrNameLst>
                                          <p:attrName>ppt_y</p:attrName>
                                        </p:attrNameLst>
                                      </p:cBhvr>
                                      <p:tavLst>
                                        <p:tav tm="0">
                                          <p:val>
                                            <p:strVal val="ppt_y"/>
                                          </p:val>
                                        </p:tav>
                                        <p:tav tm="100000">
                                          <p:val>
                                            <p:strVal val="ppt_y"/>
                                          </p:val>
                                        </p:tav>
                                      </p:tavLst>
                                    </p:anim>
                                    <p:set>
                                      <p:cBhvr>
                                        <p:cTn id="616" dur="1" fill="hold">
                                          <p:stCondLst>
                                            <p:cond delay="3499"/>
                                          </p:stCondLst>
                                        </p:cTn>
                                        <p:tgtEl>
                                          <p:spTgt spid="55"/>
                                        </p:tgtEl>
                                        <p:attrNameLst>
                                          <p:attrName>style.visibility</p:attrName>
                                        </p:attrNameLst>
                                      </p:cBhvr>
                                      <p:to>
                                        <p:strVal val="hidden"/>
                                      </p:to>
                                    </p:set>
                                  </p:childTnLst>
                                </p:cTn>
                              </p:par>
                              <p:par>
                                <p:cTn id="617" presetID="8" presetClass="entr" presetSubtype="16" fill="hold" grpId="3" nodeType="withEffect">
                                  <p:stCondLst>
                                    <p:cond delay="0"/>
                                  </p:stCondLst>
                                  <p:childTnLst>
                                    <p:set>
                                      <p:cBhvr>
                                        <p:cTn id="618" dur="1" fill="hold">
                                          <p:stCondLst>
                                            <p:cond delay="0"/>
                                          </p:stCondLst>
                                        </p:cTn>
                                        <p:tgtEl>
                                          <p:spTgt spid="55"/>
                                        </p:tgtEl>
                                        <p:attrNameLst>
                                          <p:attrName>style.visibility</p:attrName>
                                        </p:attrNameLst>
                                      </p:cBhvr>
                                      <p:to>
                                        <p:strVal val="visible"/>
                                      </p:to>
                                    </p:set>
                                    <p:animEffect transition="in" filter="diamond(in)">
                                      <p:cBhvr>
                                        <p:cTn id="619" dur="3500"/>
                                        <p:tgtEl>
                                          <p:spTgt spid="55"/>
                                        </p:tgtEl>
                                      </p:cBhvr>
                                    </p:animEffect>
                                  </p:childTnLst>
                                </p:cTn>
                              </p:par>
                              <p:par>
                                <p:cTn id="620" presetID="2" presetClass="entr" presetSubtype="9" fill="hold" grpId="0" nodeType="withEffect">
                                  <p:stCondLst>
                                    <p:cond delay="0"/>
                                  </p:stCondLst>
                                  <p:childTnLst>
                                    <p:set>
                                      <p:cBhvr>
                                        <p:cTn id="621" dur="1" fill="hold">
                                          <p:stCondLst>
                                            <p:cond delay="0"/>
                                          </p:stCondLst>
                                        </p:cTn>
                                        <p:tgtEl>
                                          <p:spTgt spid="56"/>
                                        </p:tgtEl>
                                        <p:attrNameLst>
                                          <p:attrName>style.visibility</p:attrName>
                                        </p:attrNameLst>
                                      </p:cBhvr>
                                      <p:to>
                                        <p:strVal val="visible"/>
                                      </p:to>
                                    </p:set>
                                    <p:anim calcmode="lin" valueType="num">
                                      <p:cBhvr additive="base">
                                        <p:cTn id="622" dur="3500" fill="hold"/>
                                        <p:tgtEl>
                                          <p:spTgt spid="56"/>
                                        </p:tgtEl>
                                        <p:attrNameLst>
                                          <p:attrName>ppt_x</p:attrName>
                                        </p:attrNameLst>
                                      </p:cBhvr>
                                      <p:tavLst>
                                        <p:tav tm="0">
                                          <p:val>
                                            <p:strVal val="0-#ppt_w/2"/>
                                          </p:val>
                                        </p:tav>
                                        <p:tav tm="100000">
                                          <p:val>
                                            <p:strVal val="#ppt_x"/>
                                          </p:val>
                                        </p:tav>
                                      </p:tavLst>
                                    </p:anim>
                                    <p:anim calcmode="lin" valueType="num">
                                      <p:cBhvr additive="base">
                                        <p:cTn id="623" dur="3500" fill="hold"/>
                                        <p:tgtEl>
                                          <p:spTgt spid="56"/>
                                        </p:tgtEl>
                                        <p:attrNameLst>
                                          <p:attrName>ppt_y</p:attrName>
                                        </p:attrNameLst>
                                      </p:cBhvr>
                                      <p:tavLst>
                                        <p:tav tm="0">
                                          <p:val>
                                            <p:strVal val="0-#ppt_h/2"/>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56"/>
                                        </p:tgtEl>
                                        <p:attrNameLst>
                                          <p:attrName>style.visibility</p:attrName>
                                        </p:attrNameLst>
                                      </p:cBhvr>
                                      <p:to>
                                        <p:strVal val="visible"/>
                                      </p:to>
                                    </p:set>
                                    <p:anim calcmode="lin" valueType="num">
                                      <p:cBhvr>
                                        <p:cTn id="626" dur="3500" fill="hold"/>
                                        <p:tgtEl>
                                          <p:spTgt spid="56"/>
                                        </p:tgtEl>
                                        <p:attrNameLst>
                                          <p:attrName>ppt_w</p:attrName>
                                        </p:attrNameLst>
                                      </p:cBhvr>
                                      <p:tavLst>
                                        <p:tav tm="0" fmla="#ppt_w*sin(2.5*pi*$)">
                                          <p:val>
                                            <p:fltVal val="0"/>
                                          </p:val>
                                        </p:tav>
                                        <p:tav tm="100000">
                                          <p:val>
                                            <p:fltVal val="1"/>
                                          </p:val>
                                        </p:tav>
                                      </p:tavLst>
                                    </p:anim>
                                    <p:anim calcmode="lin" valueType="num">
                                      <p:cBhvr>
                                        <p:cTn id="627" dur="3500" fill="hold"/>
                                        <p:tgtEl>
                                          <p:spTgt spid="56"/>
                                        </p:tgtEl>
                                        <p:attrNameLst>
                                          <p:attrName>ppt_h</p:attrName>
                                        </p:attrNameLst>
                                      </p:cBhvr>
                                      <p:tavLst>
                                        <p:tav tm="0">
                                          <p:val>
                                            <p:strVal val="#ppt_h"/>
                                          </p:val>
                                        </p:tav>
                                        <p:tav tm="100000">
                                          <p:val>
                                            <p:strVal val="#ppt_h"/>
                                          </p:val>
                                        </p:tav>
                                      </p:tavLst>
                                    </p:anim>
                                  </p:childTnLst>
                                </p:cTn>
                              </p:par>
                              <p:par>
                                <p:cTn id="628" presetID="2" presetClass="exit" presetSubtype="2" fill="hold" grpId="2" nodeType="withEffect">
                                  <p:stCondLst>
                                    <p:cond delay="0"/>
                                  </p:stCondLst>
                                  <p:childTnLst>
                                    <p:anim calcmode="lin" valueType="num">
                                      <p:cBhvr additive="base">
                                        <p:cTn id="629" dur="3500"/>
                                        <p:tgtEl>
                                          <p:spTgt spid="56"/>
                                        </p:tgtEl>
                                        <p:attrNameLst>
                                          <p:attrName>ppt_x</p:attrName>
                                        </p:attrNameLst>
                                      </p:cBhvr>
                                      <p:tavLst>
                                        <p:tav tm="0">
                                          <p:val>
                                            <p:strVal val="ppt_x"/>
                                          </p:val>
                                        </p:tav>
                                        <p:tav tm="100000">
                                          <p:val>
                                            <p:strVal val="1+ppt_w/2"/>
                                          </p:val>
                                        </p:tav>
                                      </p:tavLst>
                                    </p:anim>
                                    <p:anim calcmode="lin" valueType="num">
                                      <p:cBhvr additive="base">
                                        <p:cTn id="630" dur="3500"/>
                                        <p:tgtEl>
                                          <p:spTgt spid="56"/>
                                        </p:tgtEl>
                                        <p:attrNameLst>
                                          <p:attrName>ppt_y</p:attrName>
                                        </p:attrNameLst>
                                      </p:cBhvr>
                                      <p:tavLst>
                                        <p:tav tm="0">
                                          <p:val>
                                            <p:strVal val="ppt_y"/>
                                          </p:val>
                                        </p:tav>
                                        <p:tav tm="100000">
                                          <p:val>
                                            <p:strVal val="ppt_y"/>
                                          </p:val>
                                        </p:tav>
                                      </p:tavLst>
                                    </p:anim>
                                    <p:set>
                                      <p:cBhvr>
                                        <p:cTn id="631" dur="1" fill="hold">
                                          <p:stCondLst>
                                            <p:cond delay="3499"/>
                                          </p:stCondLst>
                                        </p:cTn>
                                        <p:tgtEl>
                                          <p:spTgt spid="56"/>
                                        </p:tgtEl>
                                        <p:attrNameLst>
                                          <p:attrName>style.visibility</p:attrName>
                                        </p:attrNameLst>
                                      </p:cBhvr>
                                      <p:to>
                                        <p:strVal val="hidden"/>
                                      </p:to>
                                    </p:set>
                                  </p:childTnLst>
                                </p:cTn>
                              </p:par>
                              <p:par>
                                <p:cTn id="632" presetID="8" presetClass="entr" presetSubtype="16" fill="hold" grpId="3" nodeType="withEffect">
                                  <p:stCondLst>
                                    <p:cond delay="0"/>
                                  </p:stCondLst>
                                  <p:childTnLst>
                                    <p:set>
                                      <p:cBhvr>
                                        <p:cTn id="633" dur="1" fill="hold">
                                          <p:stCondLst>
                                            <p:cond delay="0"/>
                                          </p:stCondLst>
                                        </p:cTn>
                                        <p:tgtEl>
                                          <p:spTgt spid="56"/>
                                        </p:tgtEl>
                                        <p:attrNameLst>
                                          <p:attrName>style.visibility</p:attrName>
                                        </p:attrNameLst>
                                      </p:cBhvr>
                                      <p:to>
                                        <p:strVal val="visible"/>
                                      </p:to>
                                    </p:set>
                                    <p:animEffect transition="in" filter="diamond(in)">
                                      <p:cBhvr>
                                        <p:cTn id="634" dur="3500"/>
                                        <p:tgtEl>
                                          <p:spTgt spid="56"/>
                                        </p:tgtEl>
                                      </p:cBhvr>
                                    </p:animEffect>
                                  </p:childTnLst>
                                </p:cTn>
                              </p:par>
                              <p:par>
                                <p:cTn id="635" presetID="2" presetClass="entr" presetSubtype="9" fill="hold" grpId="0" nodeType="withEffect">
                                  <p:stCondLst>
                                    <p:cond delay="0"/>
                                  </p:stCondLst>
                                  <p:childTnLst>
                                    <p:set>
                                      <p:cBhvr>
                                        <p:cTn id="636" dur="1" fill="hold">
                                          <p:stCondLst>
                                            <p:cond delay="0"/>
                                          </p:stCondLst>
                                        </p:cTn>
                                        <p:tgtEl>
                                          <p:spTgt spid="46"/>
                                        </p:tgtEl>
                                        <p:attrNameLst>
                                          <p:attrName>style.visibility</p:attrName>
                                        </p:attrNameLst>
                                      </p:cBhvr>
                                      <p:to>
                                        <p:strVal val="visible"/>
                                      </p:to>
                                    </p:set>
                                    <p:anim calcmode="lin" valueType="num">
                                      <p:cBhvr additive="base">
                                        <p:cTn id="637" dur="3500" fill="hold"/>
                                        <p:tgtEl>
                                          <p:spTgt spid="46"/>
                                        </p:tgtEl>
                                        <p:attrNameLst>
                                          <p:attrName>ppt_x</p:attrName>
                                        </p:attrNameLst>
                                      </p:cBhvr>
                                      <p:tavLst>
                                        <p:tav tm="0">
                                          <p:val>
                                            <p:strVal val="0-#ppt_w/2"/>
                                          </p:val>
                                        </p:tav>
                                        <p:tav tm="100000">
                                          <p:val>
                                            <p:strVal val="#ppt_x"/>
                                          </p:val>
                                        </p:tav>
                                      </p:tavLst>
                                    </p:anim>
                                    <p:anim calcmode="lin" valueType="num">
                                      <p:cBhvr additive="base">
                                        <p:cTn id="638" dur="3500" fill="hold"/>
                                        <p:tgtEl>
                                          <p:spTgt spid="46"/>
                                        </p:tgtEl>
                                        <p:attrNameLst>
                                          <p:attrName>ppt_y</p:attrName>
                                        </p:attrNameLst>
                                      </p:cBhvr>
                                      <p:tavLst>
                                        <p:tav tm="0">
                                          <p:val>
                                            <p:strVal val="0-#ppt_h/2"/>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46"/>
                                        </p:tgtEl>
                                        <p:attrNameLst>
                                          <p:attrName>style.visibility</p:attrName>
                                        </p:attrNameLst>
                                      </p:cBhvr>
                                      <p:to>
                                        <p:strVal val="visible"/>
                                      </p:to>
                                    </p:set>
                                    <p:anim calcmode="lin" valueType="num">
                                      <p:cBhvr>
                                        <p:cTn id="641" dur="3500" fill="hold"/>
                                        <p:tgtEl>
                                          <p:spTgt spid="46"/>
                                        </p:tgtEl>
                                        <p:attrNameLst>
                                          <p:attrName>ppt_w</p:attrName>
                                        </p:attrNameLst>
                                      </p:cBhvr>
                                      <p:tavLst>
                                        <p:tav tm="0" fmla="#ppt_w*sin(2.5*pi*$)">
                                          <p:val>
                                            <p:fltVal val="0"/>
                                          </p:val>
                                        </p:tav>
                                        <p:tav tm="100000">
                                          <p:val>
                                            <p:fltVal val="1"/>
                                          </p:val>
                                        </p:tav>
                                      </p:tavLst>
                                    </p:anim>
                                    <p:anim calcmode="lin" valueType="num">
                                      <p:cBhvr>
                                        <p:cTn id="642" dur="3500" fill="hold"/>
                                        <p:tgtEl>
                                          <p:spTgt spid="46"/>
                                        </p:tgtEl>
                                        <p:attrNameLst>
                                          <p:attrName>ppt_h</p:attrName>
                                        </p:attrNameLst>
                                      </p:cBhvr>
                                      <p:tavLst>
                                        <p:tav tm="0">
                                          <p:val>
                                            <p:strVal val="#ppt_h"/>
                                          </p:val>
                                        </p:tav>
                                        <p:tav tm="100000">
                                          <p:val>
                                            <p:strVal val="#ppt_h"/>
                                          </p:val>
                                        </p:tav>
                                      </p:tavLst>
                                    </p:anim>
                                  </p:childTnLst>
                                </p:cTn>
                              </p:par>
                              <p:par>
                                <p:cTn id="643" presetID="2" presetClass="exit" presetSubtype="2" fill="hold" grpId="2" nodeType="withEffect">
                                  <p:stCondLst>
                                    <p:cond delay="0"/>
                                  </p:stCondLst>
                                  <p:childTnLst>
                                    <p:anim calcmode="lin" valueType="num">
                                      <p:cBhvr additive="base">
                                        <p:cTn id="644" dur="3500"/>
                                        <p:tgtEl>
                                          <p:spTgt spid="46"/>
                                        </p:tgtEl>
                                        <p:attrNameLst>
                                          <p:attrName>ppt_x</p:attrName>
                                        </p:attrNameLst>
                                      </p:cBhvr>
                                      <p:tavLst>
                                        <p:tav tm="0">
                                          <p:val>
                                            <p:strVal val="ppt_x"/>
                                          </p:val>
                                        </p:tav>
                                        <p:tav tm="100000">
                                          <p:val>
                                            <p:strVal val="1+ppt_w/2"/>
                                          </p:val>
                                        </p:tav>
                                      </p:tavLst>
                                    </p:anim>
                                    <p:anim calcmode="lin" valueType="num">
                                      <p:cBhvr additive="base">
                                        <p:cTn id="645" dur="3500"/>
                                        <p:tgtEl>
                                          <p:spTgt spid="46"/>
                                        </p:tgtEl>
                                        <p:attrNameLst>
                                          <p:attrName>ppt_y</p:attrName>
                                        </p:attrNameLst>
                                      </p:cBhvr>
                                      <p:tavLst>
                                        <p:tav tm="0">
                                          <p:val>
                                            <p:strVal val="ppt_y"/>
                                          </p:val>
                                        </p:tav>
                                        <p:tav tm="100000">
                                          <p:val>
                                            <p:strVal val="ppt_y"/>
                                          </p:val>
                                        </p:tav>
                                      </p:tavLst>
                                    </p:anim>
                                    <p:set>
                                      <p:cBhvr>
                                        <p:cTn id="646" dur="1" fill="hold">
                                          <p:stCondLst>
                                            <p:cond delay="3499"/>
                                          </p:stCondLst>
                                        </p:cTn>
                                        <p:tgtEl>
                                          <p:spTgt spid="46"/>
                                        </p:tgtEl>
                                        <p:attrNameLst>
                                          <p:attrName>style.visibility</p:attrName>
                                        </p:attrNameLst>
                                      </p:cBhvr>
                                      <p:to>
                                        <p:strVal val="hidden"/>
                                      </p:to>
                                    </p:set>
                                  </p:childTnLst>
                                </p:cTn>
                              </p:par>
                              <p:par>
                                <p:cTn id="647" presetID="8" presetClass="entr" presetSubtype="16" fill="hold" grpId="3" nodeType="withEffect">
                                  <p:stCondLst>
                                    <p:cond delay="0"/>
                                  </p:stCondLst>
                                  <p:childTnLst>
                                    <p:set>
                                      <p:cBhvr>
                                        <p:cTn id="648" dur="1" fill="hold">
                                          <p:stCondLst>
                                            <p:cond delay="0"/>
                                          </p:stCondLst>
                                        </p:cTn>
                                        <p:tgtEl>
                                          <p:spTgt spid="46"/>
                                        </p:tgtEl>
                                        <p:attrNameLst>
                                          <p:attrName>style.visibility</p:attrName>
                                        </p:attrNameLst>
                                      </p:cBhvr>
                                      <p:to>
                                        <p:strVal val="visible"/>
                                      </p:to>
                                    </p:set>
                                    <p:animEffect transition="in" filter="diamond(in)">
                                      <p:cBhvr>
                                        <p:cTn id="649" dur="3500"/>
                                        <p:tgtEl>
                                          <p:spTgt spid="46"/>
                                        </p:tgtEl>
                                      </p:cBhvr>
                                    </p:animEffect>
                                  </p:childTnLst>
                                </p:cTn>
                              </p:par>
                              <p:par>
                                <p:cTn id="650" presetID="2" presetClass="entr" presetSubtype="9" fill="hold" grpId="0" nodeType="withEffect">
                                  <p:stCondLst>
                                    <p:cond delay="0"/>
                                  </p:stCondLst>
                                  <p:childTnLst>
                                    <p:set>
                                      <p:cBhvr>
                                        <p:cTn id="651" dur="1" fill="hold">
                                          <p:stCondLst>
                                            <p:cond delay="0"/>
                                          </p:stCondLst>
                                        </p:cTn>
                                        <p:tgtEl>
                                          <p:spTgt spid="45"/>
                                        </p:tgtEl>
                                        <p:attrNameLst>
                                          <p:attrName>style.visibility</p:attrName>
                                        </p:attrNameLst>
                                      </p:cBhvr>
                                      <p:to>
                                        <p:strVal val="visible"/>
                                      </p:to>
                                    </p:set>
                                    <p:anim calcmode="lin" valueType="num">
                                      <p:cBhvr additive="base">
                                        <p:cTn id="652" dur="3500" fill="hold"/>
                                        <p:tgtEl>
                                          <p:spTgt spid="45"/>
                                        </p:tgtEl>
                                        <p:attrNameLst>
                                          <p:attrName>ppt_x</p:attrName>
                                        </p:attrNameLst>
                                      </p:cBhvr>
                                      <p:tavLst>
                                        <p:tav tm="0">
                                          <p:val>
                                            <p:strVal val="0-#ppt_w/2"/>
                                          </p:val>
                                        </p:tav>
                                        <p:tav tm="100000">
                                          <p:val>
                                            <p:strVal val="#ppt_x"/>
                                          </p:val>
                                        </p:tav>
                                      </p:tavLst>
                                    </p:anim>
                                    <p:anim calcmode="lin" valueType="num">
                                      <p:cBhvr additive="base">
                                        <p:cTn id="653" dur="3500" fill="hold"/>
                                        <p:tgtEl>
                                          <p:spTgt spid="45"/>
                                        </p:tgtEl>
                                        <p:attrNameLst>
                                          <p:attrName>ppt_y</p:attrName>
                                        </p:attrNameLst>
                                      </p:cBhvr>
                                      <p:tavLst>
                                        <p:tav tm="0">
                                          <p:val>
                                            <p:strVal val="0-#ppt_h/2"/>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45"/>
                                        </p:tgtEl>
                                        <p:attrNameLst>
                                          <p:attrName>style.visibility</p:attrName>
                                        </p:attrNameLst>
                                      </p:cBhvr>
                                      <p:to>
                                        <p:strVal val="visible"/>
                                      </p:to>
                                    </p:set>
                                    <p:anim calcmode="lin" valueType="num">
                                      <p:cBhvr>
                                        <p:cTn id="656" dur="3500" fill="hold"/>
                                        <p:tgtEl>
                                          <p:spTgt spid="45"/>
                                        </p:tgtEl>
                                        <p:attrNameLst>
                                          <p:attrName>ppt_w</p:attrName>
                                        </p:attrNameLst>
                                      </p:cBhvr>
                                      <p:tavLst>
                                        <p:tav tm="0" fmla="#ppt_w*sin(2.5*pi*$)">
                                          <p:val>
                                            <p:fltVal val="0"/>
                                          </p:val>
                                        </p:tav>
                                        <p:tav tm="100000">
                                          <p:val>
                                            <p:fltVal val="1"/>
                                          </p:val>
                                        </p:tav>
                                      </p:tavLst>
                                    </p:anim>
                                    <p:anim calcmode="lin" valueType="num">
                                      <p:cBhvr>
                                        <p:cTn id="657" dur="3500" fill="hold"/>
                                        <p:tgtEl>
                                          <p:spTgt spid="45"/>
                                        </p:tgtEl>
                                        <p:attrNameLst>
                                          <p:attrName>ppt_h</p:attrName>
                                        </p:attrNameLst>
                                      </p:cBhvr>
                                      <p:tavLst>
                                        <p:tav tm="0">
                                          <p:val>
                                            <p:strVal val="#ppt_h"/>
                                          </p:val>
                                        </p:tav>
                                        <p:tav tm="100000">
                                          <p:val>
                                            <p:strVal val="#ppt_h"/>
                                          </p:val>
                                        </p:tav>
                                      </p:tavLst>
                                    </p:anim>
                                  </p:childTnLst>
                                </p:cTn>
                              </p:par>
                              <p:par>
                                <p:cTn id="658" presetID="2" presetClass="exit" presetSubtype="2" fill="hold" grpId="2" nodeType="withEffect">
                                  <p:stCondLst>
                                    <p:cond delay="0"/>
                                  </p:stCondLst>
                                  <p:childTnLst>
                                    <p:anim calcmode="lin" valueType="num">
                                      <p:cBhvr additive="base">
                                        <p:cTn id="659" dur="3500"/>
                                        <p:tgtEl>
                                          <p:spTgt spid="45"/>
                                        </p:tgtEl>
                                        <p:attrNameLst>
                                          <p:attrName>ppt_x</p:attrName>
                                        </p:attrNameLst>
                                      </p:cBhvr>
                                      <p:tavLst>
                                        <p:tav tm="0">
                                          <p:val>
                                            <p:strVal val="ppt_x"/>
                                          </p:val>
                                        </p:tav>
                                        <p:tav tm="100000">
                                          <p:val>
                                            <p:strVal val="1+ppt_w/2"/>
                                          </p:val>
                                        </p:tav>
                                      </p:tavLst>
                                    </p:anim>
                                    <p:anim calcmode="lin" valueType="num">
                                      <p:cBhvr additive="base">
                                        <p:cTn id="660" dur="3500"/>
                                        <p:tgtEl>
                                          <p:spTgt spid="45"/>
                                        </p:tgtEl>
                                        <p:attrNameLst>
                                          <p:attrName>ppt_y</p:attrName>
                                        </p:attrNameLst>
                                      </p:cBhvr>
                                      <p:tavLst>
                                        <p:tav tm="0">
                                          <p:val>
                                            <p:strVal val="ppt_y"/>
                                          </p:val>
                                        </p:tav>
                                        <p:tav tm="100000">
                                          <p:val>
                                            <p:strVal val="ppt_y"/>
                                          </p:val>
                                        </p:tav>
                                      </p:tavLst>
                                    </p:anim>
                                    <p:set>
                                      <p:cBhvr>
                                        <p:cTn id="661" dur="1" fill="hold">
                                          <p:stCondLst>
                                            <p:cond delay="3499"/>
                                          </p:stCondLst>
                                        </p:cTn>
                                        <p:tgtEl>
                                          <p:spTgt spid="45"/>
                                        </p:tgtEl>
                                        <p:attrNameLst>
                                          <p:attrName>style.visibility</p:attrName>
                                        </p:attrNameLst>
                                      </p:cBhvr>
                                      <p:to>
                                        <p:strVal val="hidden"/>
                                      </p:to>
                                    </p:set>
                                  </p:childTnLst>
                                </p:cTn>
                              </p:par>
                              <p:par>
                                <p:cTn id="662" presetID="8" presetClass="entr" presetSubtype="16" fill="hold" grpId="3" nodeType="withEffect">
                                  <p:stCondLst>
                                    <p:cond delay="0"/>
                                  </p:stCondLst>
                                  <p:childTnLst>
                                    <p:set>
                                      <p:cBhvr>
                                        <p:cTn id="663" dur="1" fill="hold">
                                          <p:stCondLst>
                                            <p:cond delay="0"/>
                                          </p:stCondLst>
                                        </p:cTn>
                                        <p:tgtEl>
                                          <p:spTgt spid="45"/>
                                        </p:tgtEl>
                                        <p:attrNameLst>
                                          <p:attrName>style.visibility</p:attrName>
                                        </p:attrNameLst>
                                      </p:cBhvr>
                                      <p:to>
                                        <p:strVal val="visible"/>
                                      </p:to>
                                    </p:set>
                                    <p:animEffect transition="in" filter="diamond(in)">
                                      <p:cBhvr>
                                        <p:cTn id="664" dur="3500"/>
                                        <p:tgtEl>
                                          <p:spTgt spid="45"/>
                                        </p:tgtEl>
                                      </p:cBhvr>
                                    </p:animEffect>
                                  </p:childTnLst>
                                </p:cTn>
                              </p:par>
                              <p:par>
                                <p:cTn id="665" presetID="2" presetClass="entr" presetSubtype="9" fill="hold" grpId="0" nodeType="withEffect">
                                  <p:stCondLst>
                                    <p:cond delay="0"/>
                                  </p:stCondLst>
                                  <p:childTnLst>
                                    <p:set>
                                      <p:cBhvr>
                                        <p:cTn id="666" dur="1" fill="hold">
                                          <p:stCondLst>
                                            <p:cond delay="0"/>
                                          </p:stCondLst>
                                        </p:cTn>
                                        <p:tgtEl>
                                          <p:spTgt spid="44"/>
                                        </p:tgtEl>
                                        <p:attrNameLst>
                                          <p:attrName>style.visibility</p:attrName>
                                        </p:attrNameLst>
                                      </p:cBhvr>
                                      <p:to>
                                        <p:strVal val="visible"/>
                                      </p:to>
                                    </p:set>
                                    <p:anim calcmode="lin" valueType="num">
                                      <p:cBhvr additive="base">
                                        <p:cTn id="667" dur="3500" fill="hold"/>
                                        <p:tgtEl>
                                          <p:spTgt spid="44"/>
                                        </p:tgtEl>
                                        <p:attrNameLst>
                                          <p:attrName>ppt_x</p:attrName>
                                        </p:attrNameLst>
                                      </p:cBhvr>
                                      <p:tavLst>
                                        <p:tav tm="0">
                                          <p:val>
                                            <p:strVal val="0-#ppt_w/2"/>
                                          </p:val>
                                        </p:tav>
                                        <p:tav tm="100000">
                                          <p:val>
                                            <p:strVal val="#ppt_x"/>
                                          </p:val>
                                        </p:tav>
                                      </p:tavLst>
                                    </p:anim>
                                    <p:anim calcmode="lin" valueType="num">
                                      <p:cBhvr additive="base">
                                        <p:cTn id="668" dur="3500" fill="hold"/>
                                        <p:tgtEl>
                                          <p:spTgt spid="44"/>
                                        </p:tgtEl>
                                        <p:attrNameLst>
                                          <p:attrName>ppt_y</p:attrName>
                                        </p:attrNameLst>
                                      </p:cBhvr>
                                      <p:tavLst>
                                        <p:tav tm="0">
                                          <p:val>
                                            <p:strVal val="0-#ppt_h/2"/>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44"/>
                                        </p:tgtEl>
                                        <p:attrNameLst>
                                          <p:attrName>style.visibility</p:attrName>
                                        </p:attrNameLst>
                                      </p:cBhvr>
                                      <p:to>
                                        <p:strVal val="visible"/>
                                      </p:to>
                                    </p:set>
                                    <p:anim calcmode="lin" valueType="num">
                                      <p:cBhvr>
                                        <p:cTn id="671" dur="3500" fill="hold"/>
                                        <p:tgtEl>
                                          <p:spTgt spid="44"/>
                                        </p:tgtEl>
                                        <p:attrNameLst>
                                          <p:attrName>ppt_w</p:attrName>
                                        </p:attrNameLst>
                                      </p:cBhvr>
                                      <p:tavLst>
                                        <p:tav tm="0" fmla="#ppt_w*sin(2.5*pi*$)">
                                          <p:val>
                                            <p:fltVal val="0"/>
                                          </p:val>
                                        </p:tav>
                                        <p:tav tm="100000">
                                          <p:val>
                                            <p:fltVal val="1"/>
                                          </p:val>
                                        </p:tav>
                                      </p:tavLst>
                                    </p:anim>
                                    <p:anim calcmode="lin" valueType="num">
                                      <p:cBhvr>
                                        <p:cTn id="672" dur="3500" fill="hold"/>
                                        <p:tgtEl>
                                          <p:spTgt spid="44"/>
                                        </p:tgtEl>
                                        <p:attrNameLst>
                                          <p:attrName>ppt_h</p:attrName>
                                        </p:attrNameLst>
                                      </p:cBhvr>
                                      <p:tavLst>
                                        <p:tav tm="0">
                                          <p:val>
                                            <p:strVal val="#ppt_h"/>
                                          </p:val>
                                        </p:tav>
                                        <p:tav tm="100000">
                                          <p:val>
                                            <p:strVal val="#ppt_h"/>
                                          </p:val>
                                        </p:tav>
                                      </p:tavLst>
                                    </p:anim>
                                  </p:childTnLst>
                                </p:cTn>
                              </p:par>
                              <p:par>
                                <p:cTn id="673" presetID="2" presetClass="exit" presetSubtype="2" fill="hold" grpId="2" nodeType="withEffect">
                                  <p:stCondLst>
                                    <p:cond delay="0"/>
                                  </p:stCondLst>
                                  <p:childTnLst>
                                    <p:anim calcmode="lin" valueType="num">
                                      <p:cBhvr additive="base">
                                        <p:cTn id="674" dur="3500"/>
                                        <p:tgtEl>
                                          <p:spTgt spid="44"/>
                                        </p:tgtEl>
                                        <p:attrNameLst>
                                          <p:attrName>ppt_x</p:attrName>
                                        </p:attrNameLst>
                                      </p:cBhvr>
                                      <p:tavLst>
                                        <p:tav tm="0">
                                          <p:val>
                                            <p:strVal val="ppt_x"/>
                                          </p:val>
                                        </p:tav>
                                        <p:tav tm="100000">
                                          <p:val>
                                            <p:strVal val="1+ppt_w/2"/>
                                          </p:val>
                                        </p:tav>
                                      </p:tavLst>
                                    </p:anim>
                                    <p:anim calcmode="lin" valueType="num">
                                      <p:cBhvr additive="base">
                                        <p:cTn id="675" dur="3500"/>
                                        <p:tgtEl>
                                          <p:spTgt spid="44"/>
                                        </p:tgtEl>
                                        <p:attrNameLst>
                                          <p:attrName>ppt_y</p:attrName>
                                        </p:attrNameLst>
                                      </p:cBhvr>
                                      <p:tavLst>
                                        <p:tav tm="0">
                                          <p:val>
                                            <p:strVal val="ppt_y"/>
                                          </p:val>
                                        </p:tav>
                                        <p:tav tm="100000">
                                          <p:val>
                                            <p:strVal val="ppt_y"/>
                                          </p:val>
                                        </p:tav>
                                      </p:tavLst>
                                    </p:anim>
                                    <p:set>
                                      <p:cBhvr>
                                        <p:cTn id="676" dur="1" fill="hold">
                                          <p:stCondLst>
                                            <p:cond delay="3499"/>
                                          </p:stCondLst>
                                        </p:cTn>
                                        <p:tgtEl>
                                          <p:spTgt spid="44"/>
                                        </p:tgtEl>
                                        <p:attrNameLst>
                                          <p:attrName>style.visibility</p:attrName>
                                        </p:attrNameLst>
                                      </p:cBhvr>
                                      <p:to>
                                        <p:strVal val="hidden"/>
                                      </p:to>
                                    </p:set>
                                  </p:childTnLst>
                                </p:cTn>
                              </p:par>
                              <p:par>
                                <p:cTn id="677" presetID="8" presetClass="entr" presetSubtype="16" fill="hold" grpId="3" nodeType="withEffect">
                                  <p:stCondLst>
                                    <p:cond delay="0"/>
                                  </p:stCondLst>
                                  <p:childTnLst>
                                    <p:set>
                                      <p:cBhvr>
                                        <p:cTn id="678" dur="1" fill="hold">
                                          <p:stCondLst>
                                            <p:cond delay="0"/>
                                          </p:stCondLst>
                                        </p:cTn>
                                        <p:tgtEl>
                                          <p:spTgt spid="44"/>
                                        </p:tgtEl>
                                        <p:attrNameLst>
                                          <p:attrName>style.visibility</p:attrName>
                                        </p:attrNameLst>
                                      </p:cBhvr>
                                      <p:to>
                                        <p:strVal val="visible"/>
                                      </p:to>
                                    </p:set>
                                    <p:animEffect transition="in" filter="diamond(in)">
                                      <p:cBhvr>
                                        <p:cTn id="679" dur="3500"/>
                                        <p:tgtEl>
                                          <p:spTgt spid="44"/>
                                        </p:tgtEl>
                                      </p:cBhvr>
                                    </p:animEffect>
                                  </p:childTnLst>
                                </p:cTn>
                              </p:par>
                              <p:par>
                                <p:cTn id="680" presetID="2" presetClass="entr" presetSubtype="9" fill="hold" grpId="0" nodeType="withEffect">
                                  <p:stCondLst>
                                    <p:cond delay="0"/>
                                  </p:stCondLst>
                                  <p:childTnLst>
                                    <p:set>
                                      <p:cBhvr>
                                        <p:cTn id="681" dur="1" fill="hold">
                                          <p:stCondLst>
                                            <p:cond delay="0"/>
                                          </p:stCondLst>
                                        </p:cTn>
                                        <p:tgtEl>
                                          <p:spTgt spid="43"/>
                                        </p:tgtEl>
                                        <p:attrNameLst>
                                          <p:attrName>style.visibility</p:attrName>
                                        </p:attrNameLst>
                                      </p:cBhvr>
                                      <p:to>
                                        <p:strVal val="visible"/>
                                      </p:to>
                                    </p:set>
                                    <p:anim calcmode="lin" valueType="num">
                                      <p:cBhvr additive="base">
                                        <p:cTn id="682" dur="3500" fill="hold"/>
                                        <p:tgtEl>
                                          <p:spTgt spid="43"/>
                                        </p:tgtEl>
                                        <p:attrNameLst>
                                          <p:attrName>ppt_x</p:attrName>
                                        </p:attrNameLst>
                                      </p:cBhvr>
                                      <p:tavLst>
                                        <p:tav tm="0">
                                          <p:val>
                                            <p:strVal val="0-#ppt_w/2"/>
                                          </p:val>
                                        </p:tav>
                                        <p:tav tm="100000">
                                          <p:val>
                                            <p:strVal val="#ppt_x"/>
                                          </p:val>
                                        </p:tav>
                                      </p:tavLst>
                                    </p:anim>
                                    <p:anim calcmode="lin" valueType="num">
                                      <p:cBhvr additive="base">
                                        <p:cTn id="683" dur="3500" fill="hold"/>
                                        <p:tgtEl>
                                          <p:spTgt spid="43"/>
                                        </p:tgtEl>
                                        <p:attrNameLst>
                                          <p:attrName>ppt_y</p:attrName>
                                        </p:attrNameLst>
                                      </p:cBhvr>
                                      <p:tavLst>
                                        <p:tav tm="0">
                                          <p:val>
                                            <p:strVal val="0-#ppt_h/2"/>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43"/>
                                        </p:tgtEl>
                                        <p:attrNameLst>
                                          <p:attrName>style.visibility</p:attrName>
                                        </p:attrNameLst>
                                      </p:cBhvr>
                                      <p:to>
                                        <p:strVal val="visible"/>
                                      </p:to>
                                    </p:set>
                                    <p:anim calcmode="lin" valueType="num">
                                      <p:cBhvr>
                                        <p:cTn id="686" dur="3500" fill="hold"/>
                                        <p:tgtEl>
                                          <p:spTgt spid="43"/>
                                        </p:tgtEl>
                                        <p:attrNameLst>
                                          <p:attrName>ppt_w</p:attrName>
                                        </p:attrNameLst>
                                      </p:cBhvr>
                                      <p:tavLst>
                                        <p:tav tm="0" fmla="#ppt_w*sin(2.5*pi*$)">
                                          <p:val>
                                            <p:fltVal val="0"/>
                                          </p:val>
                                        </p:tav>
                                        <p:tav tm="100000">
                                          <p:val>
                                            <p:fltVal val="1"/>
                                          </p:val>
                                        </p:tav>
                                      </p:tavLst>
                                    </p:anim>
                                    <p:anim calcmode="lin" valueType="num">
                                      <p:cBhvr>
                                        <p:cTn id="687" dur="3500" fill="hold"/>
                                        <p:tgtEl>
                                          <p:spTgt spid="43"/>
                                        </p:tgtEl>
                                        <p:attrNameLst>
                                          <p:attrName>ppt_h</p:attrName>
                                        </p:attrNameLst>
                                      </p:cBhvr>
                                      <p:tavLst>
                                        <p:tav tm="0">
                                          <p:val>
                                            <p:strVal val="#ppt_h"/>
                                          </p:val>
                                        </p:tav>
                                        <p:tav tm="100000">
                                          <p:val>
                                            <p:strVal val="#ppt_h"/>
                                          </p:val>
                                        </p:tav>
                                      </p:tavLst>
                                    </p:anim>
                                  </p:childTnLst>
                                </p:cTn>
                              </p:par>
                              <p:par>
                                <p:cTn id="688" presetID="2" presetClass="exit" presetSubtype="2" fill="hold" grpId="2" nodeType="withEffect">
                                  <p:stCondLst>
                                    <p:cond delay="0"/>
                                  </p:stCondLst>
                                  <p:childTnLst>
                                    <p:anim calcmode="lin" valueType="num">
                                      <p:cBhvr additive="base">
                                        <p:cTn id="689" dur="3500"/>
                                        <p:tgtEl>
                                          <p:spTgt spid="43"/>
                                        </p:tgtEl>
                                        <p:attrNameLst>
                                          <p:attrName>ppt_x</p:attrName>
                                        </p:attrNameLst>
                                      </p:cBhvr>
                                      <p:tavLst>
                                        <p:tav tm="0">
                                          <p:val>
                                            <p:strVal val="ppt_x"/>
                                          </p:val>
                                        </p:tav>
                                        <p:tav tm="100000">
                                          <p:val>
                                            <p:strVal val="1+ppt_w/2"/>
                                          </p:val>
                                        </p:tav>
                                      </p:tavLst>
                                    </p:anim>
                                    <p:anim calcmode="lin" valueType="num">
                                      <p:cBhvr additive="base">
                                        <p:cTn id="690" dur="3500"/>
                                        <p:tgtEl>
                                          <p:spTgt spid="43"/>
                                        </p:tgtEl>
                                        <p:attrNameLst>
                                          <p:attrName>ppt_y</p:attrName>
                                        </p:attrNameLst>
                                      </p:cBhvr>
                                      <p:tavLst>
                                        <p:tav tm="0">
                                          <p:val>
                                            <p:strVal val="ppt_y"/>
                                          </p:val>
                                        </p:tav>
                                        <p:tav tm="100000">
                                          <p:val>
                                            <p:strVal val="ppt_y"/>
                                          </p:val>
                                        </p:tav>
                                      </p:tavLst>
                                    </p:anim>
                                    <p:set>
                                      <p:cBhvr>
                                        <p:cTn id="691" dur="1" fill="hold">
                                          <p:stCondLst>
                                            <p:cond delay="3499"/>
                                          </p:stCondLst>
                                        </p:cTn>
                                        <p:tgtEl>
                                          <p:spTgt spid="43"/>
                                        </p:tgtEl>
                                        <p:attrNameLst>
                                          <p:attrName>style.visibility</p:attrName>
                                        </p:attrNameLst>
                                      </p:cBhvr>
                                      <p:to>
                                        <p:strVal val="hidden"/>
                                      </p:to>
                                    </p:set>
                                  </p:childTnLst>
                                </p:cTn>
                              </p:par>
                              <p:par>
                                <p:cTn id="692" presetID="8" presetClass="entr" presetSubtype="16" fill="hold" grpId="3" nodeType="withEffect">
                                  <p:stCondLst>
                                    <p:cond delay="0"/>
                                  </p:stCondLst>
                                  <p:childTnLst>
                                    <p:set>
                                      <p:cBhvr>
                                        <p:cTn id="693" dur="1" fill="hold">
                                          <p:stCondLst>
                                            <p:cond delay="0"/>
                                          </p:stCondLst>
                                        </p:cTn>
                                        <p:tgtEl>
                                          <p:spTgt spid="43"/>
                                        </p:tgtEl>
                                        <p:attrNameLst>
                                          <p:attrName>style.visibility</p:attrName>
                                        </p:attrNameLst>
                                      </p:cBhvr>
                                      <p:to>
                                        <p:strVal val="visible"/>
                                      </p:to>
                                    </p:set>
                                    <p:animEffect transition="in" filter="diamond(in)">
                                      <p:cBhvr>
                                        <p:cTn id="694" dur="3500"/>
                                        <p:tgtEl>
                                          <p:spTgt spid="43"/>
                                        </p:tgtEl>
                                      </p:cBhvr>
                                    </p:animEffect>
                                  </p:childTnLst>
                                </p:cTn>
                              </p:par>
                              <p:par>
                                <p:cTn id="695" presetID="2" presetClass="entr" presetSubtype="9" fill="hold" grpId="0" nodeType="withEffect">
                                  <p:stCondLst>
                                    <p:cond delay="0"/>
                                  </p:stCondLst>
                                  <p:childTnLst>
                                    <p:set>
                                      <p:cBhvr>
                                        <p:cTn id="696" dur="1" fill="hold">
                                          <p:stCondLst>
                                            <p:cond delay="0"/>
                                          </p:stCondLst>
                                        </p:cTn>
                                        <p:tgtEl>
                                          <p:spTgt spid="47"/>
                                        </p:tgtEl>
                                        <p:attrNameLst>
                                          <p:attrName>style.visibility</p:attrName>
                                        </p:attrNameLst>
                                      </p:cBhvr>
                                      <p:to>
                                        <p:strVal val="visible"/>
                                      </p:to>
                                    </p:set>
                                    <p:anim calcmode="lin" valueType="num">
                                      <p:cBhvr additive="base">
                                        <p:cTn id="697" dur="3500" fill="hold"/>
                                        <p:tgtEl>
                                          <p:spTgt spid="47"/>
                                        </p:tgtEl>
                                        <p:attrNameLst>
                                          <p:attrName>ppt_x</p:attrName>
                                        </p:attrNameLst>
                                      </p:cBhvr>
                                      <p:tavLst>
                                        <p:tav tm="0">
                                          <p:val>
                                            <p:strVal val="0-#ppt_w/2"/>
                                          </p:val>
                                        </p:tav>
                                        <p:tav tm="100000">
                                          <p:val>
                                            <p:strVal val="#ppt_x"/>
                                          </p:val>
                                        </p:tav>
                                      </p:tavLst>
                                    </p:anim>
                                    <p:anim calcmode="lin" valueType="num">
                                      <p:cBhvr additive="base">
                                        <p:cTn id="698" dur="3500" fill="hold"/>
                                        <p:tgtEl>
                                          <p:spTgt spid="47"/>
                                        </p:tgtEl>
                                        <p:attrNameLst>
                                          <p:attrName>ppt_y</p:attrName>
                                        </p:attrNameLst>
                                      </p:cBhvr>
                                      <p:tavLst>
                                        <p:tav tm="0">
                                          <p:val>
                                            <p:strVal val="0-#ppt_h/2"/>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47"/>
                                        </p:tgtEl>
                                        <p:attrNameLst>
                                          <p:attrName>style.visibility</p:attrName>
                                        </p:attrNameLst>
                                      </p:cBhvr>
                                      <p:to>
                                        <p:strVal val="visible"/>
                                      </p:to>
                                    </p:set>
                                    <p:anim calcmode="lin" valueType="num">
                                      <p:cBhvr>
                                        <p:cTn id="701" dur="3500" fill="hold"/>
                                        <p:tgtEl>
                                          <p:spTgt spid="47"/>
                                        </p:tgtEl>
                                        <p:attrNameLst>
                                          <p:attrName>ppt_w</p:attrName>
                                        </p:attrNameLst>
                                      </p:cBhvr>
                                      <p:tavLst>
                                        <p:tav tm="0" fmla="#ppt_w*sin(2.5*pi*$)">
                                          <p:val>
                                            <p:fltVal val="0"/>
                                          </p:val>
                                        </p:tav>
                                        <p:tav tm="100000">
                                          <p:val>
                                            <p:fltVal val="1"/>
                                          </p:val>
                                        </p:tav>
                                      </p:tavLst>
                                    </p:anim>
                                    <p:anim calcmode="lin" valueType="num">
                                      <p:cBhvr>
                                        <p:cTn id="702" dur="3500" fill="hold"/>
                                        <p:tgtEl>
                                          <p:spTgt spid="47"/>
                                        </p:tgtEl>
                                        <p:attrNameLst>
                                          <p:attrName>ppt_h</p:attrName>
                                        </p:attrNameLst>
                                      </p:cBhvr>
                                      <p:tavLst>
                                        <p:tav tm="0">
                                          <p:val>
                                            <p:strVal val="#ppt_h"/>
                                          </p:val>
                                        </p:tav>
                                        <p:tav tm="100000">
                                          <p:val>
                                            <p:strVal val="#ppt_h"/>
                                          </p:val>
                                        </p:tav>
                                      </p:tavLst>
                                    </p:anim>
                                  </p:childTnLst>
                                </p:cTn>
                              </p:par>
                              <p:par>
                                <p:cTn id="703" presetID="2" presetClass="exit" presetSubtype="2" fill="hold" grpId="2" nodeType="withEffect">
                                  <p:stCondLst>
                                    <p:cond delay="0"/>
                                  </p:stCondLst>
                                  <p:childTnLst>
                                    <p:anim calcmode="lin" valueType="num">
                                      <p:cBhvr additive="base">
                                        <p:cTn id="704" dur="3500"/>
                                        <p:tgtEl>
                                          <p:spTgt spid="47"/>
                                        </p:tgtEl>
                                        <p:attrNameLst>
                                          <p:attrName>ppt_x</p:attrName>
                                        </p:attrNameLst>
                                      </p:cBhvr>
                                      <p:tavLst>
                                        <p:tav tm="0">
                                          <p:val>
                                            <p:strVal val="ppt_x"/>
                                          </p:val>
                                        </p:tav>
                                        <p:tav tm="100000">
                                          <p:val>
                                            <p:strVal val="1+ppt_w/2"/>
                                          </p:val>
                                        </p:tav>
                                      </p:tavLst>
                                    </p:anim>
                                    <p:anim calcmode="lin" valueType="num">
                                      <p:cBhvr additive="base">
                                        <p:cTn id="705" dur="3500"/>
                                        <p:tgtEl>
                                          <p:spTgt spid="47"/>
                                        </p:tgtEl>
                                        <p:attrNameLst>
                                          <p:attrName>ppt_y</p:attrName>
                                        </p:attrNameLst>
                                      </p:cBhvr>
                                      <p:tavLst>
                                        <p:tav tm="0">
                                          <p:val>
                                            <p:strVal val="ppt_y"/>
                                          </p:val>
                                        </p:tav>
                                        <p:tav tm="100000">
                                          <p:val>
                                            <p:strVal val="ppt_y"/>
                                          </p:val>
                                        </p:tav>
                                      </p:tavLst>
                                    </p:anim>
                                    <p:set>
                                      <p:cBhvr>
                                        <p:cTn id="706" dur="1" fill="hold">
                                          <p:stCondLst>
                                            <p:cond delay="3499"/>
                                          </p:stCondLst>
                                        </p:cTn>
                                        <p:tgtEl>
                                          <p:spTgt spid="47"/>
                                        </p:tgtEl>
                                        <p:attrNameLst>
                                          <p:attrName>style.visibility</p:attrName>
                                        </p:attrNameLst>
                                      </p:cBhvr>
                                      <p:to>
                                        <p:strVal val="hidden"/>
                                      </p:to>
                                    </p:set>
                                  </p:childTnLst>
                                </p:cTn>
                              </p:par>
                              <p:par>
                                <p:cTn id="707" presetID="8" presetClass="entr" presetSubtype="16" fill="hold" grpId="3" nodeType="withEffect">
                                  <p:stCondLst>
                                    <p:cond delay="0"/>
                                  </p:stCondLst>
                                  <p:childTnLst>
                                    <p:set>
                                      <p:cBhvr>
                                        <p:cTn id="708" dur="1" fill="hold">
                                          <p:stCondLst>
                                            <p:cond delay="0"/>
                                          </p:stCondLst>
                                        </p:cTn>
                                        <p:tgtEl>
                                          <p:spTgt spid="47"/>
                                        </p:tgtEl>
                                        <p:attrNameLst>
                                          <p:attrName>style.visibility</p:attrName>
                                        </p:attrNameLst>
                                      </p:cBhvr>
                                      <p:to>
                                        <p:strVal val="visible"/>
                                      </p:to>
                                    </p:set>
                                    <p:animEffect transition="in" filter="diamond(in)">
                                      <p:cBhvr>
                                        <p:cTn id="709" dur="3500"/>
                                        <p:tgtEl>
                                          <p:spTgt spid="47"/>
                                        </p:tgtEl>
                                      </p:cBhvr>
                                    </p:animEffect>
                                  </p:childTnLst>
                                </p:cTn>
                              </p:par>
                              <p:par>
                                <p:cTn id="710" presetID="2" presetClass="entr" presetSubtype="9" fill="hold" grpId="0" nodeType="withEffect">
                                  <p:stCondLst>
                                    <p:cond delay="0"/>
                                  </p:stCondLst>
                                  <p:childTnLst>
                                    <p:set>
                                      <p:cBhvr>
                                        <p:cTn id="711" dur="1" fill="hold">
                                          <p:stCondLst>
                                            <p:cond delay="0"/>
                                          </p:stCondLst>
                                        </p:cTn>
                                        <p:tgtEl>
                                          <p:spTgt spid="48"/>
                                        </p:tgtEl>
                                        <p:attrNameLst>
                                          <p:attrName>style.visibility</p:attrName>
                                        </p:attrNameLst>
                                      </p:cBhvr>
                                      <p:to>
                                        <p:strVal val="visible"/>
                                      </p:to>
                                    </p:set>
                                    <p:anim calcmode="lin" valueType="num">
                                      <p:cBhvr additive="base">
                                        <p:cTn id="712" dur="3500" fill="hold"/>
                                        <p:tgtEl>
                                          <p:spTgt spid="48"/>
                                        </p:tgtEl>
                                        <p:attrNameLst>
                                          <p:attrName>ppt_x</p:attrName>
                                        </p:attrNameLst>
                                      </p:cBhvr>
                                      <p:tavLst>
                                        <p:tav tm="0">
                                          <p:val>
                                            <p:strVal val="0-#ppt_w/2"/>
                                          </p:val>
                                        </p:tav>
                                        <p:tav tm="100000">
                                          <p:val>
                                            <p:strVal val="#ppt_x"/>
                                          </p:val>
                                        </p:tav>
                                      </p:tavLst>
                                    </p:anim>
                                    <p:anim calcmode="lin" valueType="num">
                                      <p:cBhvr additive="base">
                                        <p:cTn id="713" dur="3500" fill="hold"/>
                                        <p:tgtEl>
                                          <p:spTgt spid="48"/>
                                        </p:tgtEl>
                                        <p:attrNameLst>
                                          <p:attrName>ppt_y</p:attrName>
                                        </p:attrNameLst>
                                      </p:cBhvr>
                                      <p:tavLst>
                                        <p:tav tm="0">
                                          <p:val>
                                            <p:strVal val="0-#ppt_h/2"/>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48"/>
                                        </p:tgtEl>
                                        <p:attrNameLst>
                                          <p:attrName>style.visibility</p:attrName>
                                        </p:attrNameLst>
                                      </p:cBhvr>
                                      <p:to>
                                        <p:strVal val="visible"/>
                                      </p:to>
                                    </p:set>
                                    <p:anim calcmode="lin" valueType="num">
                                      <p:cBhvr>
                                        <p:cTn id="716" dur="3500" fill="hold"/>
                                        <p:tgtEl>
                                          <p:spTgt spid="48"/>
                                        </p:tgtEl>
                                        <p:attrNameLst>
                                          <p:attrName>ppt_w</p:attrName>
                                        </p:attrNameLst>
                                      </p:cBhvr>
                                      <p:tavLst>
                                        <p:tav tm="0" fmla="#ppt_w*sin(2.5*pi*$)">
                                          <p:val>
                                            <p:fltVal val="0"/>
                                          </p:val>
                                        </p:tav>
                                        <p:tav tm="100000">
                                          <p:val>
                                            <p:fltVal val="1"/>
                                          </p:val>
                                        </p:tav>
                                      </p:tavLst>
                                    </p:anim>
                                    <p:anim calcmode="lin" valueType="num">
                                      <p:cBhvr>
                                        <p:cTn id="717" dur="3500" fill="hold"/>
                                        <p:tgtEl>
                                          <p:spTgt spid="48"/>
                                        </p:tgtEl>
                                        <p:attrNameLst>
                                          <p:attrName>ppt_h</p:attrName>
                                        </p:attrNameLst>
                                      </p:cBhvr>
                                      <p:tavLst>
                                        <p:tav tm="0">
                                          <p:val>
                                            <p:strVal val="#ppt_h"/>
                                          </p:val>
                                        </p:tav>
                                        <p:tav tm="100000">
                                          <p:val>
                                            <p:strVal val="#ppt_h"/>
                                          </p:val>
                                        </p:tav>
                                      </p:tavLst>
                                    </p:anim>
                                  </p:childTnLst>
                                </p:cTn>
                              </p:par>
                              <p:par>
                                <p:cTn id="718" presetID="2" presetClass="exit" presetSubtype="2" fill="hold" grpId="2" nodeType="withEffect">
                                  <p:stCondLst>
                                    <p:cond delay="0"/>
                                  </p:stCondLst>
                                  <p:childTnLst>
                                    <p:anim calcmode="lin" valueType="num">
                                      <p:cBhvr additive="base">
                                        <p:cTn id="719" dur="3500"/>
                                        <p:tgtEl>
                                          <p:spTgt spid="48"/>
                                        </p:tgtEl>
                                        <p:attrNameLst>
                                          <p:attrName>ppt_x</p:attrName>
                                        </p:attrNameLst>
                                      </p:cBhvr>
                                      <p:tavLst>
                                        <p:tav tm="0">
                                          <p:val>
                                            <p:strVal val="ppt_x"/>
                                          </p:val>
                                        </p:tav>
                                        <p:tav tm="100000">
                                          <p:val>
                                            <p:strVal val="1+ppt_w/2"/>
                                          </p:val>
                                        </p:tav>
                                      </p:tavLst>
                                    </p:anim>
                                    <p:anim calcmode="lin" valueType="num">
                                      <p:cBhvr additive="base">
                                        <p:cTn id="720" dur="3500"/>
                                        <p:tgtEl>
                                          <p:spTgt spid="48"/>
                                        </p:tgtEl>
                                        <p:attrNameLst>
                                          <p:attrName>ppt_y</p:attrName>
                                        </p:attrNameLst>
                                      </p:cBhvr>
                                      <p:tavLst>
                                        <p:tav tm="0">
                                          <p:val>
                                            <p:strVal val="ppt_y"/>
                                          </p:val>
                                        </p:tav>
                                        <p:tav tm="100000">
                                          <p:val>
                                            <p:strVal val="ppt_y"/>
                                          </p:val>
                                        </p:tav>
                                      </p:tavLst>
                                    </p:anim>
                                    <p:set>
                                      <p:cBhvr>
                                        <p:cTn id="721" dur="1" fill="hold">
                                          <p:stCondLst>
                                            <p:cond delay="3499"/>
                                          </p:stCondLst>
                                        </p:cTn>
                                        <p:tgtEl>
                                          <p:spTgt spid="48"/>
                                        </p:tgtEl>
                                        <p:attrNameLst>
                                          <p:attrName>style.visibility</p:attrName>
                                        </p:attrNameLst>
                                      </p:cBhvr>
                                      <p:to>
                                        <p:strVal val="hidden"/>
                                      </p:to>
                                    </p:set>
                                  </p:childTnLst>
                                </p:cTn>
                              </p:par>
                              <p:par>
                                <p:cTn id="722" presetID="8" presetClass="entr" presetSubtype="16" fill="hold" grpId="3" nodeType="withEffect">
                                  <p:stCondLst>
                                    <p:cond delay="0"/>
                                  </p:stCondLst>
                                  <p:childTnLst>
                                    <p:set>
                                      <p:cBhvr>
                                        <p:cTn id="723" dur="1" fill="hold">
                                          <p:stCondLst>
                                            <p:cond delay="0"/>
                                          </p:stCondLst>
                                        </p:cTn>
                                        <p:tgtEl>
                                          <p:spTgt spid="48"/>
                                        </p:tgtEl>
                                        <p:attrNameLst>
                                          <p:attrName>style.visibility</p:attrName>
                                        </p:attrNameLst>
                                      </p:cBhvr>
                                      <p:to>
                                        <p:strVal val="visible"/>
                                      </p:to>
                                    </p:set>
                                    <p:animEffect transition="in" filter="diamond(in)">
                                      <p:cBhvr>
                                        <p:cTn id="724" dur="3500"/>
                                        <p:tgtEl>
                                          <p:spTgt spid="48"/>
                                        </p:tgtEl>
                                      </p:cBhvr>
                                    </p:animEffect>
                                  </p:childTnLst>
                                </p:cTn>
                              </p:par>
                              <p:par>
                                <p:cTn id="725" presetID="2" presetClass="entr" presetSubtype="9" fill="hold" grpId="0" nodeType="withEffect">
                                  <p:stCondLst>
                                    <p:cond delay="0"/>
                                  </p:stCondLst>
                                  <p:childTnLst>
                                    <p:set>
                                      <p:cBhvr>
                                        <p:cTn id="726" dur="1" fill="hold">
                                          <p:stCondLst>
                                            <p:cond delay="0"/>
                                          </p:stCondLst>
                                        </p:cTn>
                                        <p:tgtEl>
                                          <p:spTgt spid="49"/>
                                        </p:tgtEl>
                                        <p:attrNameLst>
                                          <p:attrName>style.visibility</p:attrName>
                                        </p:attrNameLst>
                                      </p:cBhvr>
                                      <p:to>
                                        <p:strVal val="visible"/>
                                      </p:to>
                                    </p:set>
                                    <p:anim calcmode="lin" valueType="num">
                                      <p:cBhvr additive="base">
                                        <p:cTn id="727" dur="3500" fill="hold"/>
                                        <p:tgtEl>
                                          <p:spTgt spid="49"/>
                                        </p:tgtEl>
                                        <p:attrNameLst>
                                          <p:attrName>ppt_x</p:attrName>
                                        </p:attrNameLst>
                                      </p:cBhvr>
                                      <p:tavLst>
                                        <p:tav tm="0">
                                          <p:val>
                                            <p:strVal val="0-#ppt_w/2"/>
                                          </p:val>
                                        </p:tav>
                                        <p:tav tm="100000">
                                          <p:val>
                                            <p:strVal val="#ppt_x"/>
                                          </p:val>
                                        </p:tav>
                                      </p:tavLst>
                                    </p:anim>
                                    <p:anim calcmode="lin" valueType="num">
                                      <p:cBhvr additive="base">
                                        <p:cTn id="728" dur="3500" fill="hold"/>
                                        <p:tgtEl>
                                          <p:spTgt spid="49"/>
                                        </p:tgtEl>
                                        <p:attrNameLst>
                                          <p:attrName>ppt_y</p:attrName>
                                        </p:attrNameLst>
                                      </p:cBhvr>
                                      <p:tavLst>
                                        <p:tav tm="0">
                                          <p:val>
                                            <p:strVal val="0-#ppt_h/2"/>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49"/>
                                        </p:tgtEl>
                                        <p:attrNameLst>
                                          <p:attrName>style.visibility</p:attrName>
                                        </p:attrNameLst>
                                      </p:cBhvr>
                                      <p:to>
                                        <p:strVal val="visible"/>
                                      </p:to>
                                    </p:set>
                                    <p:anim calcmode="lin" valueType="num">
                                      <p:cBhvr>
                                        <p:cTn id="731" dur="3500" fill="hold"/>
                                        <p:tgtEl>
                                          <p:spTgt spid="49"/>
                                        </p:tgtEl>
                                        <p:attrNameLst>
                                          <p:attrName>ppt_w</p:attrName>
                                        </p:attrNameLst>
                                      </p:cBhvr>
                                      <p:tavLst>
                                        <p:tav tm="0" fmla="#ppt_w*sin(2.5*pi*$)">
                                          <p:val>
                                            <p:fltVal val="0"/>
                                          </p:val>
                                        </p:tav>
                                        <p:tav tm="100000">
                                          <p:val>
                                            <p:fltVal val="1"/>
                                          </p:val>
                                        </p:tav>
                                      </p:tavLst>
                                    </p:anim>
                                    <p:anim calcmode="lin" valueType="num">
                                      <p:cBhvr>
                                        <p:cTn id="732" dur="3500" fill="hold"/>
                                        <p:tgtEl>
                                          <p:spTgt spid="49"/>
                                        </p:tgtEl>
                                        <p:attrNameLst>
                                          <p:attrName>ppt_h</p:attrName>
                                        </p:attrNameLst>
                                      </p:cBhvr>
                                      <p:tavLst>
                                        <p:tav tm="0">
                                          <p:val>
                                            <p:strVal val="#ppt_h"/>
                                          </p:val>
                                        </p:tav>
                                        <p:tav tm="100000">
                                          <p:val>
                                            <p:strVal val="#ppt_h"/>
                                          </p:val>
                                        </p:tav>
                                      </p:tavLst>
                                    </p:anim>
                                  </p:childTnLst>
                                </p:cTn>
                              </p:par>
                              <p:par>
                                <p:cTn id="733" presetID="2" presetClass="exit" presetSubtype="2" fill="hold" grpId="2" nodeType="withEffect">
                                  <p:stCondLst>
                                    <p:cond delay="0"/>
                                  </p:stCondLst>
                                  <p:childTnLst>
                                    <p:anim calcmode="lin" valueType="num">
                                      <p:cBhvr additive="base">
                                        <p:cTn id="734" dur="3500"/>
                                        <p:tgtEl>
                                          <p:spTgt spid="49"/>
                                        </p:tgtEl>
                                        <p:attrNameLst>
                                          <p:attrName>ppt_x</p:attrName>
                                        </p:attrNameLst>
                                      </p:cBhvr>
                                      <p:tavLst>
                                        <p:tav tm="0">
                                          <p:val>
                                            <p:strVal val="ppt_x"/>
                                          </p:val>
                                        </p:tav>
                                        <p:tav tm="100000">
                                          <p:val>
                                            <p:strVal val="1+ppt_w/2"/>
                                          </p:val>
                                        </p:tav>
                                      </p:tavLst>
                                    </p:anim>
                                    <p:anim calcmode="lin" valueType="num">
                                      <p:cBhvr additive="base">
                                        <p:cTn id="735" dur="3500"/>
                                        <p:tgtEl>
                                          <p:spTgt spid="49"/>
                                        </p:tgtEl>
                                        <p:attrNameLst>
                                          <p:attrName>ppt_y</p:attrName>
                                        </p:attrNameLst>
                                      </p:cBhvr>
                                      <p:tavLst>
                                        <p:tav tm="0">
                                          <p:val>
                                            <p:strVal val="ppt_y"/>
                                          </p:val>
                                        </p:tav>
                                        <p:tav tm="100000">
                                          <p:val>
                                            <p:strVal val="ppt_y"/>
                                          </p:val>
                                        </p:tav>
                                      </p:tavLst>
                                    </p:anim>
                                    <p:set>
                                      <p:cBhvr>
                                        <p:cTn id="736" dur="1" fill="hold">
                                          <p:stCondLst>
                                            <p:cond delay="3499"/>
                                          </p:stCondLst>
                                        </p:cTn>
                                        <p:tgtEl>
                                          <p:spTgt spid="49"/>
                                        </p:tgtEl>
                                        <p:attrNameLst>
                                          <p:attrName>style.visibility</p:attrName>
                                        </p:attrNameLst>
                                      </p:cBhvr>
                                      <p:to>
                                        <p:strVal val="hidden"/>
                                      </p:to>
                                    </p:set>
                                  </p:childTnLst>
                                </p:cTn>
                              </p:par>
                              <p:par>
                                <p:cTn id="737" presetID="8" presetClass="entr" presetSubtype="16" fill="hold" grpId="3" nodeType="withEffect">
                                  <p:stCondLst>
                                    <p:cond delay="0"/>
                                  </p:stCondLst>
                                  <p:childTnLst>
                                    <p:set>
                                      <p:cBhvr>
                                        <p:cTn id="738" dur="1" fill="hold">
                                          <p:stCondLst>
                                            <p:cond delay="0"/>
                                          </p:stCondLst>
                                        </p:cTn>
                                        <p:tgtEl>
                                          <p:spTgt spid="49"/>
                                        </p:tgtEl>
                                        <p:attrNameLst>
                                          <p:attrName>style.visibility</p:attrName>
                                        </p:attrNameLst>
                                      </p:cBhvr>
                                      <p:to>
                                        <p:strVal val="visible"/>
                                      </p:to>
                                    </p:set>
                                    <p:animEffect transition="in" filter="diamond(in)">
                                      <p:cBhvr>
                                        <p:cTn id="739" dur="3500"/>
                                        <p:tgtEl>
                                          <p:spTgt spid="49"/>
                                        </p:tgtEl>
                                      </p:cBhvr>
                                    </p:animEffect>
                                  </p:childTnLst>
                                </p:cTn>
                              </p:par>
                              <p:par>
                                <p:cTn id="740" presetID="2" presetClass="entr" presetSubtype="9" fill="hold" grpId="0" nodeType="withEffect">
                                  <p:stCondLst>
                                    <p:cond delay="0"/>
                                  </p:stCondLst>
                                  <p:childTnLst>
                                    <p:set>
                                      <p:cBhvr>
                                        <p:cTn id="741" dur="1" fill="hold">
                                          <p:stCondLst>
                                            <p:cond delay="0"/>
                                          </p:stCondLst>
                                        </p:cTn>
                                        <p:tgtEl>
                                          <p:spTgt spid="39"/>
                                        </p:tgtEl>
                                        <p:attrNameLst>
                                          <p:attrName>style.visibility</p:attrName>
                                        </p:attrNameLst>
                                      </p:cBhvr>
                                      <p:to>
                                        <p:strVal val="visible"/>
                                      </p:to>
                                    </p:set>
                                    <p:anim calcmode="lin" valueType="num">
                                      <p:cBhvr additive="base">
                                        <p:cTn id="742" dur="3500" fill="hold"/>
                                        <p:tgtEl>
                                          <p:spTgt spid="39"/>
                                        </p:tgtEl>
                                        <p:attrNameLst>
                                          <p:attrName>ppt_x</p:attrName>
                                        </p:attrNameLst>
                                      </p:cBhvr>
                                      <p:tavLst>
                                        <p:tav tm="0">
                                          <p:val>
                                            <p:strVal val="0-#ppt_w/2"/>
                                          </p:val>
                                        </p:tav>
                                        <p:tav tm="100000">
                                          <p:val>
                                            <p:strVal val="#ppt_x"/>
                                          </p:val>
                                        </p:tav>
                                      </p:tavLst>
                                    </p:anim>
                                    <p:anim calcmode="lin" valueType="num">
                                      <p:cBhvr additive="base">
                                        <p:cTn id="743" dur="3500" fill="hold"/>
                                        <p:tgtEl>
                                          <p:spTgt spid="39"/>
                                        </p:tgtEl>
                                        <p:attrNameLst>
                                          <p:attrName>ppt_y</p:attrName>
                                        </p:attrNameLst>
                                      </p:cBhvr>
                                      <p:tavLst>
                                        <p:tav tm="0">
                                          <p:val>
                                            <p:strVal val="0-#ppt_h/2"/>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39"/>
                                        </p:tgtEl>
                                        <p:attrNameLst>
                                          <p:attrName>style.visibility</p:attrName>
                                        </p:attrNameLst>
                                      </p:cBhvr>
                                      <p:to>
                                        <p:strVal val="visible"/>
                                      </p:to>
                                    </p:set>
                                    <p:anim calcmode="lin" valueType="num">
                                      <p:cBhvr>
                                        <p:cTn id="746" dur="3500" fill="hold"/>
                                        <p:tgtEl>
                                          <p:spTgt spid="39"/>
                                        </p:tgtEl>
                                        <p:attrNameLst>
                                          <p:attrName>ppt_w</p:attrName>
                                        </p:attrNameLst>
                                      </p:cBhvr>
                                      <p:tavLst>
                                        <p:tav tm="0" fmla="#ppt_w*sin(2.5*pi*$)">
                                          <p:val>
                                            <p:fltVal val="0"/>
                                          </p:val>
                                        </p:tav>
                                        <p:tav tm="100000">
                                          <p:val>
                                            <p:fltVal val="1"/>
                                          </p:val>
                                        </p:tav>
                                      </p:tavLst>
                                    </p:anim>
                                    <p:anim calcmode="lin" valueType="num">
                                      <p:cBhvr>
                                        <p:cTn id="747" dur="3500" fill="hold"/>
                                        <p:tgtEl>
                                          <p:spTgt spid="39"/>
                                        </p:tgtEl>
                                        <p:attrNameLst>
                                          <p:attrName>ppt_h</p:attrName>
                                        </p:attrNameLst>
                                      </p:cBhvr>
                                      <p:tavLst>
                                        <p:tav tm="0">
                                          <p:val>
                                            <p:strVal val="#ppt_h"/>
                                          </p:val>
                                        </p:tav>
                                        <p:tav tm="100000">
                                          <p:val>
                                            <p:strVal val="#ppt_h"/>
                                          </p:val>
                                        </p:tav>
                                      </p:tavLst>
                                    </p:anim>
                                  </p:childTnLst>
                                </p:cTn>
                              </p:par>
                              <p:par>
                                <p:cTn id="748" presetID="2" presetClass="exit" presetSubtype="2" fill="hold" grpId="2" nodeType="withEffect">
                                  <p:stCondLst>
                                    <p:cond delay="0"/>
                                  </p:stCondLst>
                                  <p:childTnLst>
                                    <p:anim calcmode="lin" valueType="num">
                                      <p:cBhvr additive="base">
                                        <p:cTn id="749" dur="3500"/>
                                        <p:tgtEl>
                                          <p:spTgt spid="39"/>
                                        </p:tgtEl>
                                        <p:attrNameLst>
                                          <p:attrName>ppt_x</p:attrName>
                                        </p:attrNameLst>
                                      </p:cBhvr>
                                      <p:tavLst>
                                        <p:tav tm="0">
                                          <p:val>
                                            <p:strVal val="ppt_x"/>
                                          </p:val>
                                        </p:tav>
                                        <p:tav tm="100000">
                                          <p:val>
                                            <p:strVal val="1+ppt_w/2"/>
                                          </p:val>
                                        </p:tav>
                                      </p:tavLst>
                                    </p:anim>
                                    <p:anim calcmode="lin" valueType="num">
                                      <p:cBhvr additive="base">
                                        <p:cTn id="750" dur="3500"/>
                                        <p:tgtEl>
                                          <p:spTgt spid="39"/>
                                        </p:tgtEl>
                                        <p:attrNameLst>
                                          <p:attrName>ppt_y</p:attrName>
                                        </p:attrNameLst>
                                      </p:cBhvr>
                                      <p:tavLst>
                                        <p:tav tm="0">
                                          <p:val>
                                            <p:strVal val="ppt_y"/>
                                          </p:val>
                                        </p:tav>
                                        <p:tav tm="100000">
                                          <p:val>
                                            <p:strVal val="ppt_y"/>
                                          </p:val>
                                        </p:tav>
                                      </p:tavLst>
                                    </p:anim>
                                    <p:set>
                                      <p:cBhvr>
                                        <p:cTn id="751" dur="1" fill="hold">
                                          <p:stCondLst>
                                            <p:cond delay="3499"/>
                                          </p:stCondLst>
                                        </p:cTn>
                                        <p:tgtEl>
                                          <p:spTgt spid="39"/>
                                        </p:tgtEl>
                                        <p:attrNameLst>
                                          <p:attrName>style.visibility</p:attrName>
                                        </p:attrNameLst>
                                      </p:cBhvr>
                                      <p:to>
                                        <p:strVal val="hidden"/>
                                      </p:to>
                                    </p:set>
                                  </p:childTnLst>
                                </p:cTn>
                              </p:par>
                              <p:par>
                                <p:cTn id="752" presetID="8" presetClass="entr" presetSubtype="16" fill="hold" grpId="3" nodeType="withEffect">
                                  <p:stCondLst>
                                    <p:cond delay="0"/>
                                  </p:stCondLst>
                                  <p:childTnLst>
                                    <p:set>
                                      <p:cBhvr>
                                        <p:cTn id="753" dur="1" fill="hold">
                                          <p:stCondLst>
                                            <p:cond delay="0"/>
                                          </p:stCondLst>
                                        </p:cTn>
                                        <p:tgtEl>
                                          <p:spTgt spid="39"/>
                                        </p:tgtEl>
                                        <p:attrNameLst>
                                          <p:attrName>style.visibility</p:attrName>
                                        </p:attrNameLst>
                                      </p:cBhvr>
                                      <p:to>
                                        <p:strVal val="visible"/>
                                      </p:to>
                                    </p:set>
                                    <p:animEffect transition="in" filter="diamond(in)">
                                      <p:cBhvr>
                                        <p:cTn id="754" dur="3500"/>
                                        <p:tgtEl>
                                          <p:spTgt spid="39"/>
                                        </p:tgtEl>
                                      </p:cBhvr>
                                    </p:animEffect>
                                  </p:childTnLst>
                                </p:cTn>
                              </p:par>
                              <p:par>
                                <p:cTn id="755" presetID="2" presetClass="entr" presetSubtype="9" fill="hold" grpId="0" nodeType="withEffect">
                                  <p:stCondLst>
                                    <p:cond delay="0"/>
                                  </p:stCondLst>
                                  <p:childTnLst>
                                    <p:set>
                                      <p:cBhvr>
                                        <p:cTn id="756" dur="1" fill="hold">
                                          <p:stCondLst>
                                            <p:cond delay="0"/>
                                          </p:stCondLst>
                                        </p:cTn>
                                        <p:tgtEl>
                                          <p:spTgt spid="38"/>
                                        </p:tgtEl>
                                        <p:attrNameLst>
                                          <p:attrName>style.visibility</p:attrName>
                                        </p:attrNameLst>
                                      </p:cBhvr>
                                      <p:to>
                                        <p:strVal val="visible"/>
                                      </p:to>
                                    </p:set>
                                    <p:anim calcmode="lin" valueType="num">
                                      <p:cBhvr additive="base">
                                        <p:cTn id="757" dur="3500" fill="hold"/>
                                        <p:tgtEl>
                                          <p:spTgt spid="38"/>
                                        </p:tgtEl>
                                        <p:attrNameLst>
                                          <p:attrName>ppt_x</p:attrName>
                                        </p:attrNameLst>
                                      </p:cBhvr>
                                      <p:tavLst>
                                        <p:tav tm="0">
                                          <p:val>
                                            <p:strVal val="0-#ppt_w/2"/>
                                          </p:val>
                                        </p:tav>
                                        <p:tav tm="100000">
                                          <p:val>
                                            <p:strVal val="#ppt_x"/>
                                          </p:val>
                                        </p:tav>
                                      </p:tavLst>
                                    </p:anim>
                                    <p:anim calcmode="lin" valueType="num">
                                      <p:cBhvr additive="base">
                                        <p:cTn id="758" dur="3500" fill="hold"/>
                                        <p:tgtEl>
                                          <p:spTgt spid="38"/>
                                        </p:tgtEl>
                                        <p:attrNameLst>
                                          <p:attrName>ppt_y</p:attrName>
                                        </p:attrNameLst>
                                      </p:cBhvr>
                                      <p:tavLst>
                                        <p:tav tm="0">
                                          <p:val>
                                            <p:strVal val="0-#ppt_h/2"/>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38"/>
                                        </p:tgtEl>
                                        <p:attrNameLst>
                                          <p:attrName>style.visibility</p:attrName>
                                        </p:attrNameLst>
                                      </p:cBhvr>
                                      <p:to>
                                        <p:strVal val="visible"/>
                                      </p:to>
                                    </p:set>
                                    <p:anim calcmode="lin" valueType="num">
                                      <p:cBhvr>
                                        <p:cTn id="761" dur="3500" fill="hold"/>
                                        <p:tgtEl>
                                          <p:spTgt spid="38"/>
                                        </p:tgtEl>
                                        <p:attrNameLst>
                                          <p:attrName>ppt_w</p:attrName>
                                        </p:attrNameLst>
                                      </p:cBhvr>
                                      <p:tavLst>
                                        <p:tav tm="0" fmla="#ppt_w*sin(2.5*pi*$)">
                                          <p:val>
                                            <p:fltVal val="0"/>
                                          </p:val>
                                        </p:tav>
                                        <p:tav tm="100000">
                                          <p:val>
                                            <p:fltVal val="1"/>
                                          </p:val>
                                        </p:tav>
                                      </p:tavLst>
                                    </p:anim>
                                    <p:anim calcmode="lin" valueType="num">
                                      <p:cBhvr>
                                        <p:cTn id="762" dur="3500" fill="hold"/>
                                        <p:tgtEl>
                                          <p:spTgt spid="38"/>
                                        </p:tgtEl>
                                        <p:attrNameLst>
                                          <p:attrName>ppt_h</p:attrName>
                                        </p:attrNameLst>
                                      </p:cBhvr>
                                      <p:tavLst>
                                        <p:tav tm="0">
                                          <p:val>
                                            <p:strVal val="#ppt_h"/>
                                          </p:val>
                                        </p:tav>
                                        <p:tav tm="100000">
                                          <p:val>
                                            <p:strVal val="#ppt_h"/>
                                          </p:val>
                                        </p:tav>
                                      </p:tavLst>
                                    </p:anim>
                                  </p:childTnLst>
                                </p:cTn>
                              </p:par>
                              <p:par>
                                <p:cTn id="763" presetID="2" presetClass="exit" presetSubtype="2" fill="hold" grpId="2" nodeType="withEffect">
                                  <p:stCondLst>
                                    <p:cond delay="0"/>
                                  </p:stCondLst>
                                  <p:childTnLst>
                                    <p:anim calcmode="lin" valueType="num">
                                      <p:cBhvr additive="base">
                                        <p:cTn id="764" dur="3500"/>
                                        <p:tgtEl>
                                          <p:spTgt spid="38"/>
                                        </p:tgtEl>
                                        <p:attrNameLst>
                                          <p:attrName>ppt_x</p:attrName>
                                        </p:attrNameLst>
                                      </p:cBhvr>
                                      <p:tavLst>
                                        <p:tav tm="0">
                                          <p:val>
                                            <p:strVal val="ppt_x"/>
                                          </p:val>
                                        </p:tav>
                                        <p:tav tm="100000">
                                          <p:val>
                                            <p:strVal val="1+ppt_w/2"/>
                                          </p:val>
                                        </p:tav>
                                      </p:tavLst>
                                    </p:anim>
                                    <p:anim calcmode="lin" valueType="num">
                                      <p:cBhvr additive="base">
                                        <p:cTn id="765" dur="3500"/>
                                        <p:tgtEl>
                                          <p:spTgt spid="38"/>
                                        </p:tgtEl>
                                        <p:attrNameLst>
                                          <p:attrName>ppt_y</p:attrName>
                                        </p:attrNameLst>
                                      </p:cBhvr>
                                      <p:tavLst>
                                        <p:tav tm="0">
                                          <p:val>
                                            <p:strVal val="ppt_y"/>
                                          </p:val>
                                        </p:tav>
                                        <p:tav tm="100000">
                                          <p:val>
                                            <p:strVal val="ppt_y"/>
                                          </p:val>
                                        </p:tav>
                                      </p:tavLst>
                                    </p:anim>
                                    <p:set>
                                      <p:cBhvr>
                                        <p:cTn id="766" dur="1" fill="hold">
                                          <p:stCondLst>
                                            <p:cond delay="3499"/>
                                          </p:stCondLst>
                                        </p:cTn>
                                        <p:tgtEl>
                                          <p:spTgt spid="38"/>
                                        </p:tgtEl>
                                        <p:attrNameLst>
                                          <p:attrName>style.visibility</p:attrName>
                                        </p:attrNameLst>
                                      </p:cBhvr>
                                      <p:to>
                                        <p:strVal val="hidden"/>
                                      </p:to>
                                    </p:set>
                                  </p:childTnLst>
                                </p:cTn>
                              </p:par>
                              <p:par>
                                <p:cTn id="767" presetID="8" presetClass="entr" presetSubtype="16" fill="hold" grpId="3" nodeType="withEffect">
                                  <p:stCondLst>
                                    <p:cond delay="0"/>
                                  </p:stCondLst>
                                  <p:childTnLst>
                                    <p:set>
                                      <p:cBhvr>
                                        <p:cTn id="768" dur="1" fill="hold">
                                          <p:stCondLst>
                                            <p:cond delay="0"/>
                                          </p:stCondLst>
                                        </p:cTn>
                                        <p:tgtEl>
                                          <p:spTgt spid="38"/>
                                        </p:tgtEl>
                                        <p:attrNameLst>
                                          <p:attrName>style.visibility</p:attrName>
                                        </p:attrNameLst>
                                      </p:cBhvr>
                                      <p:to>
                                        <p:strVal val="visible"/>
                                      </p:to>
                                    </p:set>
                                    <p:animEffect transition="in" filter="diamond(in)">
                                      <p:cBhvr>
                                        <p:cTn id="769" dur="3500"/>
                                        <p:tgtEl>
                                          <p:spTgt spid="38"/>
                                        </p:tgtEl>
                                      </p:cBhvr>
                                    </p:animEffect>
                                  </p:childTnLst>
                                </p:cTn>
                              </p:par>
                              <p:par>
                                <p:cTn id="770" presetID="2" presetClass="entr" presetSubtype="9" fill="hold" grpId="0" nodeType="withEffect">
                                  <p:stCondLst>
                                    <p:cond delay="0"/>
                                  </p:stCondLst>
                                  <p:childTnLst>
                                    <p:set>
                                      <p:cBhvr>
                                        <p:cTn id="771" dur="1" fill="hold">
                                          <p:stCondLst>
                                            <p:cond delay="0"/>
                                          </p:stCondLst>
                                        </p:cTn>
                                        <p:tgtEl>
                                          <p:spTgt spid="37"/>
                                        </p:tgtEl>
                                        <p:attrNameLst>
                                          <p:attrName>style.visibility</p:attrName>
                                        </p:attrNameLst>
                                      </p:cBhvr>
                                      <p:to>
                                        <p:strVal val="visible"/>
                                      </p:to>
                                    </p:set>
                                    <p:anim calcmode="lin" valueType="num">
                                      <p:cBhvr additive="base">
                                        <p:cTn id="772" dur="3500" fill="hold"/>
                                        <p:tgtEl>
                                          <p:spTgt spid="37"/>
                                        </p:tgtEl>
                                        <p:attrNameLst>
                                          <p:attrName>ppt_x</p:attrName>
                                        </p:attrNameLst>
                                      </p:cBhvr>
                                      <p:tavLst>
                                        <p:tav tm="0">
                                          <p:val>
                                            <p:strVal val="0-#ppt_w/2"/>
                                          </p:val>
                                        </p:tav>
                                        <p:tav tm="100000">
                                          <p:val>
                                            <p:strVal val="#ppt_x"/>
                                          </p:val>
                                        </p:tav>
                                      </p:tavLst>
                                    </p:anim>
                                    <p:anim calcmode="lin" valueType="num">
                                      <p:cBhvr additive="base">
                                        <p:cTn id="773" dur="3500" fill="hold"/>
                                        <p:tgtEl>
                                          <p:spTgt spid="37"/>
                                        </p:tgtEl>
                                        <p:attrNameLst>
                                          <p:attrName>ppt_y</p:attrName>
                                        </p:attrNameLst>
                                      </p:cBhvr>
                                      <p:tavLst>
                                        <p:tav tm="0">
                                          <p:val>
                                            <p:strVal val="0-#ppt_h/2"/>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37"/>
                                        </p:tgtEl>
                                        <p:attrNameLst>
                                          <p:attrName>style.visibility</p:attrName>
                                        </p:attrNameLst>
                                      </p:cBhvr>
                                      <p:to>
                                        <p:strVal val="visible"/>
                                      </p:to>
                                    </p:set>
                                    <p:anim calcmode="lin" valueType="num">
                                      <p:cBhvr>
                                        <p:cTn id="776" dur="3500" fill="hold"/>
                                        <p:tgtEl>
                                          <p:spTgt spid="37"/>
                                        </p:tgtEl>
                                        <p:attrNameLst>
                                          <p:attrName>ppt_w</p:attrName>
                                        </p:attrNameLst>
                                      </p:cBhvr>
                                      <p:tavLst>
                                        <p:tav tm="0" fmla="#ppt_w*sin(2.5*pi*$)">
                                          <p:val>
                                            <p:fltVal val="0"/>
                                          </p:val>
                                        </p:tav>
                                        <p:tav tm="100000">
                                          <p:val>
                                            <p:fltVal val="1"/>
                                          </p:val>
                                        </p:tav>
                                      </p:tavLst>
                                    </p:anim>
                                    <p:anim calcmode="lin" valueType="num">
                                      <p:cBhvr>
                                        <p:cTn id="777" dur="3500" fill="hold"/>
                                        <p:tgtEl>
                                          <p:spTgt spid="37"/>
                                        </p:tgtEl>
                                        <p:attrNameLst>
                                          <p:attrName>ppt_h</p:attrName>
                                        </p:attrNameLst>
                                      </p:cBhvr>
                                      <p:tavLst>
                                        <p:tav tm="0">
                                          <p:val>
                                            <p:strVal val="#ppt_h"/>
                                          </p:val>
                                        </p:tav>
                                        <p:tav tm="100000">
                                          <p:val>
                                            <p:strVal val="#ppt_h"/>
                                          </p:val>
                                        </p:tav>
                                      </p:tavLst>
                                    </p:anim>
                                  </p:childTnLst>
                                </p:cTn>
                              </p:par>
                              <p:par>
                                <p:cTn id="778" presetID="2" presetClass="exit" presetSubtype="2" fill="hold" grpId="2" nodeType="withEffect">
                                  <p:stCondLst>
                                    <p:cond delay="0"/>
                                  </p:stCondLst>
                                  <p:childTnLst>
                                    <p:anim calcmode="lin" valueType="num">
                                      <p:cBhvr additive="base">
                                        <p:cTn id="779" dur="3500"/>
                                        <p:tgtEl>
                                          <p:spTgt spid="37"/>
                                        </p:tgtEl>
                                        <p:attrNameLst>
                                          <p:attrName>ppt_x</p:attrName>
                                        </p:attrNameLst>
                                      </p:cBhvr>
                                      <p:tavLst>
                                        <p:tav tm="0">
                                          <p:val>
                                            <p:strVal val="ppt_x"/>
                                          </p:val>
                                        </p:tav>
                                        <p:tav tm="100000">
                                          <p:val>
                                            <p:strVal val="1+ppt_w/2"/>
                                          </p:val>
                                        </p:tav>
                                      </p:tavLst>
                                    </p:anim>
                                    <p:anim calcmode="lin" valueType="num">
                                      <p:cBhvr additive="base">
                                        <p:cTn id="780" dur="3500"/>
                                        <p:tgtEl>
                                          <p:spTgt spid="37"/>
                                        </p:tgtEl>
                                        <p:attrNameLst>
                                          <p:attrName>ppt_y</p:attrName>
                                        </p:attrNameLst>
                                      </p:cBhvr>
                                      <p:tavLst>
                                        <p:tav tm="0">
                                          <p:val>
                                            <p:strVal val="ppt_y"/>
                                          </p:val>
                                        </p:tav>
                                        <p:tav tm="100000">
                                          <p:val>
                                            <p:strVal val="ppt_y"/>
                                          </p:val>
                                        </p:tav>
                                      </p:tavLst>
                                    </p:anim>
                                    <p:set>
                                      <p:cBhvr>
                                        <p:cTn id="781" dur="1" fill="hold">
                                          <p:stCondLst>
                                            <p:cond delay="3499"/>
                                          </p:stCondLst>
                                        </p:cTn>
                                        <p:tgtEl>
                                          <p:spTgt spid="37"/>
                                        </p:tgtEl>
                                        <p:attrNameLst>
                                          <p:attrName>style.visibility</p:attrName>
                                        </p:attrNameLst>
                                      </p:cBhvr>
                                      <p:to>
                                        <p:strVal val="hidden"/>
                                      </p:to>
                                    </p:set>
                                  </p:childTnLst>
                                </p:cTn>
                              </p:par>
                              <p:par>
                                <p:cTn id="782" presetID="8" presetClass="entr" presetSubtype="16" fill="hold" grpId="3" nodeType="withEffect">
                                  <p:stCondLst>
                                    <p:cond delay="0"/>
                                  </p:stCondLst>
                                  <p:childTnLst>
                                    <p:set>
                                      <p:cBhvr>
                                        <p:cTn id="783" dur="1" fill="hold">
                                          <p:stCondLst>
                                            <p:cond delay="0"/>
                                          </p:stCondLst>
                                        </p:cTn>
                                        <p:tgtEl>
                                          <p:spTgt spid="37"/>
                                        </p:tgtEl>
                                        <p:attrNameLst>
                                          <p:attrName>style.visibility</p:attrName>
                                        </p:attrNameLst>
                                      </p:cBhvr>
                                      <p:to>
                                        <p:strVal val="visible"/>
                                      </p:to>
                                    </p:set>
                                    <p:animEffect transition="in" filter="diamond(in)">
                                      <p:cBhvr>
                                        <p:cTn id="784" dur="3500"/>
                                        <p:tgtEl>
                                          <p:spTgt spid="37"/>
                                        </p:tgtEl>
                                      </p:cBhvr>
                                    </p:animEffect>
                                  </p:childTnLst>
                                </p:cTn>
                              </p:par>
                              <p:par>
                                <p:cTn id="785" presetID="2" presetClass="entr" presetSubtype="9" fill="hold" grpId="0" nodeType="withEffect">
                                  <p:stCondLst>
                                    <p:cond delay="0"/>
                                  </p:stCondLst>
                                  <p:childTnLst>
                                    <p:set>
                                      <p:cBhvr>
                                        <p:cTn id="786" dur="1" fill="hold">
                                          <p:stCondLst>
                                            <p:cond delay="0"/>
                                          </p:stCondLst>
                                        </p:cTn>
                                        <p:tgtEl>
                                          <p:spTgt spid="36"/>
                                        </p:tgtEl>
                                        <p:attrNameLst>
                                          <p:attrName>style.visibility</p:attrName>
                                        </p:attrNameLst>
                                      </p:cBhvr>
                                      <p:to>
                                        <p:strVal val="visible"/>
                                      </p:to>
                                    </p:set>
                                    <p:anim calcmode="lin" valueType="num">
                                      <p:cBhvr additive="base">
                                        <p:cTn id="787" dur="3500" fill="hold"/>
                                        <p:tgtEl>
                                          <p:spTgt spid="36"/>
                                        </p:tgtEl>
                                        <p:attrNameLst>
                                          <p:attrName>ppt_x</p:attrName>
                                        </p:attrNameLst>
                                      </p:cBhvr>
                                      <p:tavLst>
                                        <p:tav tm="0">
                                          <p:val>
                                            <p:strVal val="0-#ppt_w/2"/>
                                          </p:val>
                                        </p:tav>
                                        <p:tav tm="100000">
                                          <p:val>
                                            <p:strVal val="#ppt_x"/>
                                          </p:val>
                                        </p:tav>
                                      </p:tavLst>
                                    </p:anim>
                                    <p:anim calcmode="lin" valueType="num">
                                      <p:cBhvr additive="base">
                                        <p:cTn id="788" dur="3500" fill="hold"/>
                                        <p:tgtEl>
                                          <p:spTgt spid="36"/>
                                        </p:tgtEl>
                                        <p:attrNameLst>
                                          <p:attrName>ppt_y</p:attrName>
                                        </p:attrNameLst>
                                      </p:cBhvr>
                                      <p:tavLst>
                                        <p:tav tm="0">
                                          <p:val>
                                            <p:strVal val="0-#ppt_h/2"/>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36"/>
                                        </p:tgtEl>
                                        <p:attrNameLst>
                                          <p:attrName>style.visibility</p:attrName>
                                        </p:attrNameLst>
                                      </p:cBhvr>
                                      <p:to>
                                        <p:strVal val="visible"/>
                                      </p:to>
                                    </p:set>
                                    <p:anim calcmode="lin" valueType="num">
                                      <p:cBhvr>
                                        <p:cTn id="791" dur="3500" fill="hold"/>
                                        <p:tgtEl>
                                          <p:spTgt spid="36"/>
                                        </p:tgtEl>
                                        <p:attrNameLst>
                                          <p:attrName>ppt_w</p:attrName>
                                        </p:attrNameLst>
                                      </p:cBhvr>
                                      <p:tavLst>
                                        <p:tav tm="0" fmla="#ppt_w*sin(2.5*pi*$)">
                                          <p:val>
                                            <p:fltVal val="0"/>
                                          </p:val>
                                        </p:tav>
                                        <p:tav tm="100000">
                                          <p:val>
                                            <p:fltVal val="1"/>
                                          </p:val>
                                        </p:tav>
                                      </p:tavLst>
                                    </p:anim>
                                    <p:anim calcmode="lin" valueType="num">
                                      <p:cBhvr>
                                        <p:cTn id="792" dur="3500" fill="hold"/>
                                        <p:tgtEl>
                                          <p:spTgt spid="36"/>
                                        </p:tgtEl>
                                        <p:attrNameLst>
                                          <p:attrName>ppt_h</p:attrName>
                                        </p:attrNameLst>
                                      </p:cBhvr>
                                      <p:tavLst>
                                        <p:tav tm="0">
                                          <p:val>
                                            <p:strVal val="#ppt_h"/>
                                          </p:val>
                                        </p:tav>
                                        <p:tav tm="100000">
                                          <p:val>
                                            <p:strVal val="#ppt_h"/>
                                          </p:val>
                                        </p:tav>
                                      </p:tavLst>
                                    </p:anim>
                                  </p:childTnLst>
                                </p:cTn>
                              </p:par>
                              <p:par>
                                <p:cTn id="793" presetID="2" presetClass="exit" presetSubtype="2" fill="hold" grpId="2" nodeType="withEffect">
                                  <p:stCondLst>
                                    <p:cond delay="0"/>
                                  </p:stCondLst>
                                  <p:childTnLst>
                                    <p:anim calcmode="lin" valueType="num">
                                      <p:cBhvr additive="base">
                                        <p:cTn id="794" dur="3500"/>
                                        <p:tgtEl>
                                          <p:spTgt spid="36"/>
                                        </p:tgtEl>
                                        <p:attrNameLst>
                                          <p:attrName>ppt_x</p:attrName>
                                        </p:attrNameLst>
                                      </p:cBhvr>
                                      <p:tavLst>
                                        <p:tav tm="0">
                                          <p:val>
                                            <p:strVal val="ppt_x"/>
                                          </p:val>
                                        </p:tav>
                                        <p:tav tm="100000">
                                          <p:val>
                                            <p:strVal val="1+ppt_w/2"/>
                                          </p:val>
                                        </p:tav>
                                      </p:tavLst>
                                    </p:anim>
                                    <p:anim calcmode="lin" valueType="num">
                                      <p:cBhvr additive="base">
                                        <p:cTn id="795" dur="3500"/>
                                        <p:tgtEl>
                                          <p:spTgt spid="36"/>
                                        </p:tgtEl>
                                        <p:attrNameLst>
                                          <p:attrName>ppt_y</p:attrName>
                                        </p:attrNameLst>
                                      </p:cBhvr>
                                      <p:tavLst>
                                        <p:tav tm="0">
                                          <p:val>
                                            <p:strVal val="ppt_y"/>
                                          </p:val>
                                        </p:tav>
                                        <p:tav tm="100000">
                                          <p:val>
                                            <p:strVal val="ppt_y"/>
                                          </p:val>
                                        </p:tav>
                                      </p:tavLst>
                                    </p:anim>
                                    <p:set>
                                      <p:cBhvr>
                                        <p:cTn id="796" dur="1" fill="hold">
                                          <p:stCondLst>
                                            <p:cond delay="3499"/>
                                          </p:stCondLst>
                                        </p:cTn>
                                        <p:tgtEl>
                                          <p:spTgt spid="36"/>
                                        </p:tgtEl>
                                        <p:attrNameLst>
                                          <p:attrName>style.visibility</p:attrName>
                                        </p:attrNameLst>
                                      </p:cBhvr>
                                      <p:to>
                                        <p:strVal val="hidden"/>
                                      </p:to>
                                    </p:set>
                                  </p:childTnLst>
                                </p:cTn>
                              </p:par>
                              <p:par>
                                <p:cTn id="797" presetID="8" presetClass="entr" presetSubtype="16" fill="hold" grpId="3" nodeType="withEffect">
                                  <p:stCondLst>
                                    <p:cond delay="0"/>
                                  </p:stCondLst>
                                  <p:childTnLst>
                                    <p:set>
                                      <p:cBhvr>
                                        <p:cTn id="798" dur="1" fill="hold">
                                          <p:stCondLst>
                                            <p:cond delay="0"/>
                                          </p:stCondLst>
                                        </p:cTn>
                                        <p:tgtEl>
                                          <p:spTgt spid="36"/>
                                        </p:tgtEl>
                                        <p:attrNameLst>
                                          <p:attrName>style.visibility</p:attrName>
                                        </p:attrNameLst>
                                      </p:cBhvr>
                                      <p:to>
                                        <p:strVal val="visible"/>
                                      </p:to>
                                    </p:set>
                                    <p:animEffect transition="in" filter="diamond(in)">
                                      <p:cBhvr>
                                        <p:cTn id="799" dur="3500"/>
                                        <p:tgtEl>
                                          <p:spTgt spid="36"/>
                                        </p:tgtEl>
                                      </p:cBhvr>
                                    </p:animEffect>
                                  </p:childTnLst>
                                </p:cTn>
                              </p:par>
                              <p:par>
                                <p:cTn id="800" presetID="2" presetClass="entr" presetSubtype="9" fill="hold" grpId="0" nodeType="withEffect">
                                  <p:stCondLst>
                                    <p:cond delay="0"/>
                                  </p:stCondLst>
                                  <p:childTnLst>
                                    <p:set>
                                      <p:cBhvr>
                                        <p:cTn id="801" dur="1" fill="hold">
                                          <p:stCondLst>
                                            <p:cond delay="0"/>
                                          </p:stCondLst>
                                        </p:cTn>
                                        <p:tgtEl>
                                          <p:spTgt spid="40"/>
                                        </p:tgtEl>
                                        <p:attrNameLst>
                                          <p:attrName>style.visibility</p:attrName>
                                        </p:attrNameLst>
                                      </p:cBhvr>
                                      <p:to>
                                        <p:strVal val="visible"/>
                                      </p:to>
                                    </p:set>
                                    <p:anim calcmode="lin" valueType="num">
                                      <p:cBhvr additive="base">
                                        <p:cTn id="802" dur="3500" fill="hold"/>
                                        <p:tgtEl>
                                          <p:spTgt spid="40"/>
                                        </p:tgtEl>
                                        <p:attrNameLst>
                                          <p:attrName>ppt_x</p:attrName>
                                        </p:attrNameLst>
                                      </p:cBhvr>
                                      <p:tavLst>
                                        <p:tav tm="0">
                                          <p:val>
                                            <p:strVal val="0-#ppt_w/2"/>
                                          </p:val>
                                        </p:tav>
                                        <p:tav tm="100000">
                                          <p:val>
                                            <p:strVal val="#ppt_x"/>
                                          </p:val>
                                        </p:tav>
                                      </p:tavLst>
                                    </p:anim>
                                    <p:anim calcmode="lin" valueType="num">
                                      <p:cBhvr additive="base">
                                        <p:cTn id="803" dur="3500" fill="hold"/>
                                        <p:tgtEl>
                                          <p:spTgt spid="40"/>
                                        </p:tgtEl>
                                        <p:attrNameLst>
                                          <p:attrName>ppt_y</p:attrName>
                                        </p:attrNameLst>
                                      </p:cBhvr>
                                      <p:tavLst>
                                        <p:tav tm="0">
                                          <p:val>
                                            <p:strVal val="0-#ppt_h/2"/>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40"/>
                                        </p:tgtEl>
                                        <p:attrNameLst>
                                          <p:attrName>style.visibility</p:attrName>
                                        </p:attrNameLst>
                                      </p:cBhvr>
                                      <p:to>
                                        <p:strVal val="visible"/>
                                      </p:to>
                                    </p:set>
                                    <p:anim calcmode="lin" valueType="num">
                                      <p:cBhvr>
                                        <p:cTn id="806" dur="3500" fill="hold"/>
                                        <p:tgtEl>
                                          <p:spTgt spid="40"/>
                                        </p:tgtEl>
                                        <p:attrNameLst>
                                          <p:attrName>ppt_w</p:attrName>
                                        </p:attrNameLst>
                                      </p:cBhvr>
                                      <p:tavLst>
                                        <p:tav tm="0" fmla="#ppt_w*sin(2.5*pi*$)">
                                          <p:val>
                                            <p:fltVal val="0"/>
                                          </p:val>
                                        </p:tav>
                                        <p:tav tm="100000">
                                          <p:val>
                                            <p:fltVal val="1"/>
                                          </p:val>
                                        </p:tav>
                                      </p:tavLst>
                                    </p:anim>
                                    <p:anim calcmode="lin" valueType="num">
                                      <p:cBhvr>
                                        <p:cTn id="807" dur="3500" fill="hold"/>
                                        <p:tgtEl>
                                          <p:spTgt spid="40"/>
                                        </p:tgtEl>
                                        <p:attrNameLst>
                                          <p:attrName>ppt_h</p:attrName>
                                        </p:attrNameLst>
                                      </p:cBhvr>
                                      <p:tavLst>
                                        <p:tav tm="0">
                                          <p:val>
                                            <p:strVal val="#ppt_h"/>
                                          </p:val>
                                        </p:tav>
                                        <p:tav tm="100000">
                                          <p:val>
                                            <p:strVal val="#ppt_h"/>
                                          </p:val>
                                        </p:tav>
                                      </p:tavLst>
                                    </p:anim>
                                  </p:childTnLst>
                                </p:cTn>
                              </p:par>
                              <p:par>
                                <p:cTn id="808" presetID="2" presetClass="exit" presetSubtype="2" fill="hold" grpId="2" nodeType="withEffect">
                                  <p:stCondLst>
                                    <p:cond delay="0"/>
                                  </p:stCondLst>
                                  <p:childTnLst>
                                    <p:anim calcmode="lin" valueType="num">
                                      <p:cBhvr additive="base">
                                        <p:cTn id="809" dur="3500"/>
                                        <p:tgtEl>
                                          <p:spTgt spid="40"/>
                                        </p:tgtEl>
                                        <p:attrNameLst>
                                          <p:attrName>ppt_x</p:attrName>
                                        </p:attrNameLst>
                                      </p:cBhvr>
                                      <p:tavLst>
                                        <p:tav tm="0">
                                          <p:val>
                                            <p:strVal val="ppt_x"/>
                                          </p:val>
                                        </p:tav>
                                        <p:tav tm="100000">
                                          <p:val>
                                            <p:strVal val="1+ppt_w/2"/>
                                          </p:val>
                                        </p:tav>
                                      </p:tavLst>
                                    </p:anim>
                                    <p:anim calcmode="lin" valueType="num">
                                      <p:cBhvr additive="base">
                                        <p:cTn id="810" dur="3500"/>
                                        <p:tgtEl>
                                          <p:spTgt spid="40"/>
                                        </p:tgtEl>
                                        <p:attrNameLst>
                                          <p:attrName>ppt_y</p:attrName>
                                        </p:attrNameLst>
                                      </p:cBhvr>
                                      <p:tavLst>
                                        <p:tav tm="0">
                                          <p:val>
                                            <p:strVal val="ppt_y"/>
                                          </p:val>
                                        </p:tav>
                                        <p:tav tm="100000">
                                          <p:val>
                                            <p:strVal val="ppt_y"/>
                                          </p:val>
                                        </p:tav>
                                      </p:tavLst>
                                    </p:anim>
                                    <p:set>
                                      <p:cBhvr>
                                        <p:cTn id="811" dur="1" fill="hold">
                                          <p:stCondLst>
                                            <p:cond delay="3499"/>
                                          </p:stCondLst>
                                        </p:cTn>
                                        <p:tgtEl>
                                          <p:spTgt spid="40"/>
                                        </p:tgtEl>
                                        <p:attrNameLst>
                                          <p:attrName>style.visibility</p:attrName>
                                        </p:attrNameLst>
                                      </p:cBhvr>
                                      <p:to>
                                        <p:strVal val="hidden"/>
                                      </p:to>
                                    </p:set>
                                  </p:childTnLst>
                                </p:cTn>
                              </p:par>
                              <p:par>
                                <p:cTn id="812" presetID="8" presetClass="entr" presetSubtype="16" fill="hold" grpId="3" nodeType="withEffect">
                                  <p:stCondLst>
                                    <p:cond delay="0"/>
                                  </p:stCondLst>
                                  <p:childTnLst>
                                    <p:set>
                                      <p:cBhvr>
                                        <p:cTn id="813" dur="1" fill="hold">
                                          <p:stCondLst>
                                            <p:cond delay="0"/>
                                          </p:stCondLst>
                                        </p:cTn>
                                        <p:tgtEl>
                                          <p:spTgt spid="40"/>
                                        </p:tgtEl>
                                        <p:attrNameLst>
                                          <p:attrName>style.visibility</p:attrName>
                                        </p:attrNameLst>
                                      </p:cBhvr>
                                      <p:to>
                                        <p:strVal val="visible"/>
                                      </p:to>
                                    </p:set>
                                    <p:animEffect transition="in" filter="diamond(in)">
                                      <p:cBhvr>
                                        <p:cTn id="814" dur="3500"/>
                                        <p:tgtEl>
                                          <p:spTgt spid="40"/>
                                        </p:tgtEl>
                                      </p:cBhvr>
                                    </p:animEffect>
                                  </p:childTnLst>
                                </p:cTn>
                              </p:par>
                              <p:par>
                                <p:cTn id="815" presetID="2" presetClass="entr" presetSubtype="9" fill="hold" grpId="0" nodeType="withEffect">
                                  <p:stCondLst>
                                    <p:cond delay="0"/>
                                  </p:stCondLst>
                                  <p:childTnLst>
                                    <p:set>
                                      <p:cBhvr>
                                        <p:cTn id="816" dur="1" fill="hold">
                                          <p:stCondLst>
                                            <p:cond delay="0"/>
                                          </p:stCondLst>
                                        </p:cTn>
                                        <p:tgtEl>
                                          <p:spTgt spid="41"/>
                                        </p:tgtEl>
                                        <p:attrNameLst>
                                          <p:attrName>style.visibility</p:attrName>
                                        </p:attrNameLst>
                                      </p:cBhvr>
                                      <p:to>
                                        <p:strVal val="visible"/>
                                      </p:to>
                                    </p:set>
                                    <p:anim calcmode="lin" valueType="num">
                                      <p:cBhvr additive="base">
                                        <p:cTn id="817" dur="3500" fill="hold"/>
                                        <p:tgtEl>
                                          <p:spTgt spid="41"/>
                                        </p:tgtEl>
                                        <p:attrNameLst>
                                          <p:attrName>ppt_x</p:attrName>
                                        </p:attrNameLst>
                                      </p:cBhvr>
                                      <p:tavLst>
                                        <p:tav tm="0">
                                          <p:val>
                                            <p:strVal val="0-#ppt_w/2"/>
                                          </p:val>
                                        </p:tav>
                                        <p:tav tm="100000">
                                          <p:val>
                                            <p:strVal val="#ppt_x"/>
                                          </p:val>
                                        </p:tav>
                                      </p:tavLst>
                                    </p:anim>
                                    <p:anim calcmode="lin" valueType="num">
                                      <p:cBhvr additive="base">
                                        <p:cTn id="818" dur="3500" fill="hold"/>
                                        <p:tgtEl>
                                          <p:spTgt spid="41"/>
                                        </p:tgtEl>
                                        <p:attrNameLst>
                                          <p:attrName>ppt_y</p:attrName>
                                        </p:attrNameLst>
                                      </p:cBhvr>
                                      <p:tavLst>
                                        <p:tav tm="0">
                                          <p:val>
                                            <p:strVal val="0-#ppt_h/2"/>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41"/>
                                        </p:tgtEl>
                                        <p:attrNameLst>
                                          <p:attrName>style.visibility</p:attrName>
                                        </p:attrNameLst>
                                      </p:cBhvr>
                                      <p:to>
                                        <p:strVal val="visible"/>
                                      </p:to>
                                    </p:set>
                                    <p:anim calcmode="lin" valueType="num">
                                      <p:cBhvr>
                                        <p:cTn id="821" dur="3500" fill="hold"/>
                                        <p:tgtEl>
                                          <p:spTgt spid="41"/>
                                        </p:tgtEl>
                                        <p:attrNameLst>
                                          <p:attrName>ppt_w</p:attrName>
                                        </p:attrNameLst>
                                      </p:cBhvr>
                                      <p:tavLst>
                                        <p:tav tm="0" fmla="#ppt_w*sin(2.5*pi*$)">
                                          <p:val>
                                            <p:fltVal val="0"/>
                                          </p:val>
                                        </p:tav>
                                        <p:tav tm="100000">
                                          <p:val>
                                            <p:fltVal val="1"/>
                                          </p:val>
                                        </p:tav>
                                      </p:tavLst>
                                    </p:anim>
                                    <p:anim calcmode="lin" valueType="num">
                                      <p:cBhvr>
                                        <p:cTn id="822" dur="3500" fill="hold"/>
                                        <p:tgtEl>
                                          <p:spTgt spid="41"/>
                                        </p:tgtEl>
                                        <p:attrNameLst>
                                          <p:attrName>ppt_h</p:attrName>
                                        </p:attrNameLst>
                                      </p:cBhvr>
                                      <p:tavLst>
                                        <p:tav tm="0">
                                          <p:val>
                                            <p:strVal val="#ppt_h"/>
                                          </p:val>
                                        </p:tav>
                                        <p:tav tm="100000">
                                          <p:val>
                                            <p:strVal val="#ppt_h"/>
                                          </p:val>
                                        </p:tav>
                                      </p:tavLst>
                                    </p:anim>
                                  </p:childTnLst>
                                </p:cTn>
                              </p:par>
                              <p:par>
                                <p:cTn id="823" presetID="2" presetClass="exit" presetSubtype="2" fill="hold" grpId="2" nodeType="withEffect">
                                  <p:stCondLst>
                                    <p:cond delay="0"/>
                                  </p:stCondLst>
                                  <p:childTnLst>
                                    <p:anim calcmode="lin" valueType="num">
                                      <p:cBhvr additive="base">
                                        <p:cTn id="824" dur="3500"/>
                                        <p:tgtEl>
                                          <p:spTgt spid="41"/>
                                        </p:tgtEl>
                                        <p:attrNameLst>
                                          <p:attrName>ppt_x</p:attrName>
                                        </p:attrNameLst>
                                      </p:cBhvr>
                                      <p:tavLst>
                                        <p:tav tm="0">
                                          <p:val>
                                            <p:strVal val="ppt_x"/>
                                          </p:val>
                                        </p:tav>
                                        <p:tav tm="100000">
                                          <p:val>
                                            <p:strVal val="1+ppt_w/2"/>
                                          </p:val>
                                        </p:tav>
                                      </p:tavLst>
                                    </p:anim>
                                    <p:anim calcmode="lin" valueType="num">
                                      <p:cBhvr additive="base">
                                        <p:cTn id="825" dur="3500"/>
                                        <p:tgtEl>
                                          <p:spTgt spid="41"/>
                                        </p:tgtEl>
                                        <p:attrNameLst>
                                          <p:attrName>ppt_y</p:attrName>
                                        </p:attrNameLst>
                                      </p:cBhvr>
                                      <p:tavLst>
                                        <p:tav tm="0">
                                          <p:val>
                                            <p:strVal val="ppt_y"/>
                                          </p:val>
                                        </p:tav>
                                        <p:tav tm="100000">
                                          <p:val>
                                            <p:strVal val="ppt_y"/>
                                          </p:val>
                                        </p:tav>
                                      </p:tavLst>
                                    </p:anim>
                                    <p:set>
                                      <p:cBhvr>
                                        <p:cTn id="826" dur="1" fill="hold">
                                          <p:stCondLst>
                                            <p:cond delay="3499"/>
                                          </p:stCondLst>
                                        </p:cTn>
                                        <p:tgtEl>
                                          <p:spTgt spid="41"/>
                                        </p:tgtEl>
                                        <p:attrNameLst>
                                          <p:attrName>style.visibility</p:attrName>
                                        </p:attrNameLst>
                                      </p:cBhvr>
                                      <p:to>
                                        <p:strVal val="hidden"/>
                                      </p:to>
                                    </p:set>
                                  </p:childTnLst>
                                </p:cTn>
                              </p:par>
                              <p:par>
                                <p:cTn id="827" presetID="8" presetClass="entr" presetSubtype="16" fill="hold" grpId="3" nodeType="withEffect">
                                  <p:stCondLst>
                                    <p:cond delay="0"/>
                                  </p:stCondLst>
                                  <p:childTnLst>
                                    <p:set>
                                      <p:cBhvr>
                                        <p:cTn id="828" dur="1" fill="hold">
                                          <p:stCondLst>
                                            <p:cond delay="0"/>
                                          </p:stCondLst>
                                        </p:cTn>
                                        <p:tgtEl>
                                          <p:spTgt spid="41"/>
                                        </p:tgtEl>
                                        <p:attrNameLst>
                                          <p:attrName>style.visibility</p:attrName>
                                        </p:attrNameLst>
                                      </p:cBhvr>
                                      <p:to>
                                        <p:strVal val="visible"/>
                                      </p:to>
                                    </p:set>
                                    <p:animEffect transition="in" filter="diamond(in)">
                                      <p:cBhvr>
                                        <p:cTn id="829" dur="3500"/>
                                        <p:tgtEl>
                                          <p:spTgt spid="41"/>
                                        </p:tgtEl>
                                      </p:cBhvr>
                                    </p:animEffect>
                                  </p:childTnLst>
                                </p:cTn>
                              </p:par>
                              <p:par>
                                <p:cTn id="830" presetID="2" presetClass="entr" presetSubtype="9" fill="hold" grpId="0" nodeType="withEffect">
                                  <p:stCondLst>
                                    <p:cond delay="0"/>
                                  </p:stCondLst>
                                  <p:childTnLst>
                                    <p:set>
                                      <p:cBhvr>
                                        <p:cTn id="831" dur="1" fill="hold">
                                          <p:stCondLst>
                                            <p:cond delay="0"/>
                                          </p:stCondLst>
                                        </p:cTn>
                                        <p:tgtEl>
                                          <p:spTgt spid="42"/>
                                        </p:tgtEl>
                                        <p:attrNameLst>
                                          <p:attrName>style.visibility</p:attrName>
                                        </p:attrNameLst>
                                      </p:cBhvr>
                                      <p:to>
                                        <p:strVal val="visible"/>
                                      </p:to>
                                    </p:set>
                                    <p:anim calcmode="lin" valueType="num">
                                      <p:cBhvr additive="base">
                                        <p:cTn id="832" dur="3500" fill="hold"/>
                                        <p:tgtEl>
                                          <p:spTgt spid="42"/>
                                        </p:tgtEl>
                                        <p:attrNameLst>
                                          <p:attrName>ppt_x</p:attrName>
                                        </p:attrNameLst>
                                      </p:cBhvr>
                                      <p:tavLst>
                                        <p:tav tm="0">
                                          <p:val>
                                            <p:strVal val="0-#ppt_w/2"/>
                                          </p:val>
                                        </p:tav>
                                        <p:tav tm="100000">
                                          <p:val>
                                            <p:strVal val="#ppt_x"/>
                                          </p:val>
                                        </p:tav>
                                      </p:tavLst>
                                    </p:anim>
                                    <p:anim calcmode="lin" valueType="num">
                                      <p:cBhvr additive="base">
                                        <p:cTn id="833" dur="3500" fill="hold"/>
                                        <p:tgtEl>
                                          <p:spTgt spid="42"/>
                                        </p:tgtEl>
                                        <p:attrNameLst>
                                          <p:attrName>ppt_y</p:attrName>
                                        </p:attrNameLst>
                                      </p:cBhvr>
                                      <p:tavLst>
                                        <p:tav tm="0">
                                          <p:val>
                                            <p:strVal val="0-#ppt_h/2"/>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42"/>
                                        </p:tgtEl>
                                        <p:attrNameLst>
                                          <p:attrName>style.visibility</p:attrName>
                                        </p:attrNameLst>
                                      </p:cBhvr>
                                      <p:to>
                                        <p:strVal val="visible"/>
                                      </p:to>
                                    </p:set>
                                    <p:anim calcmode="lin" valueType="num">
                                      <p:cBhvr>
                                        <p:cTn id="836" dur="3500" fill="hold"/>
                                        <p:tgtEl>
                                          <p:spTgt spid="42"/>
                                        </p:tgtEl>
                                        <p:attrNameLst>
                                          <p:attrName>ppt_w</p:attrName>
                                        </p:attrNameLst>
                                      </p:cBhvr>
                                      <p:tavLst>
                                        <p:tav tm="0" fmla="#ppt_w*sin(2.5*pi*$)">
                                          <p:val>
                                            <p:fltVal val="0"/>
                                          </p:val>
                                        </p:tav>
                                        <p:tav tm="100000">
                                          <p:val>
                                            <p:fltVal val="1"/>
                                          </p:val>
                                        </p:tav>
                                      </p:tavLst>
                                    </p:anim>
                                    <p:anim calcmode="lin" valueType="num">
                                      <p:cBhvr>
                                        <p:cTn id="837" dur="3500" fill="hold"/>
                                        <p:tgtEl>
                                          <p:spTgt spid="42"/>
                                        </p:tgtEl>
                                        <p:attrNameLst>
                                          <p:attrName>ppt_h</p:attrName>
                                        </p:attrNameLst>
                                      </p:cBhvr>
                                      <p:tavLst>
                                        <p:tav tm="0">
                                          <p:val>
                                            <p:strVal val="#ppt_h"/>
                                          </p:val>
                                        </p:tav>
                                        <p:tav tm="100000">
                                          <p:val>
                                            <p:strVal val="#ppt_h"/>
                                          </p:val>
                                        </p:tav>
                                      </p:tavLst>
                                    </p:anim>
                                  </p:childTnLst>
                                </p:cTn>
                              </p:par>
                              <p:par>
                                <p:cTn id="838" presetID="2" presetClass="exit" presetSubtype="2" fill="hold" grpId="2" nodeType="withEffect">
                                  <p:stCondLst>
                                    <p:cond delay="0"/>
                                  </p:stCondLst>
                                  <p:childTnLst>
                                    <p:anim calcmode="lin" valueType="num">
                                      <p:cBhvr additive="base">
                                        <p:cTn id="839" dur="3500"/>
                                        <p:tgtEl>
                                          <p:spTgt spid="42"/>
                                        </p:tgtEl>
                                        <p:attrNameLst>
                                          <p:attrName>ppt_x</p:attrName>
                                        </p:attrNameLst>
                                      </p:cBhvr>
                                      <p:tavLst>
                                        <p:tav tm="0">
                                          <p:val>
                                            <p:strVal val="ppt_x"/>
                                          </p:val>
                                        </p:tav>
                                        <p:tav tm="100000">
                                          <p:val>
                                            <p:strVal val="1+ppt_w/2"/>
                                          </p:val>
                                        </p:tav>
                                      </p:tavLst>
                                    </p:anim>
                                    <p:anim calcmode="lin" valueType="num">
                                      <p:cBhvr additive="base">
                                        <p:cTn id="840" dur="3500"/>
                                        <p:tgtEl>
                                          <p:spTgt spid="42"/>
                                        </p:tgtEl>
                                        <p:attrNameLst>
                                          <p:attrName>ppt_y</p:attrName>
                                        </p:attrNameLst>
                                      </p:cBhvr>
                                      <p:tavLst>
                                        <p:tav tm="0">
                                          <p:val>
                                            <p:strVal val="ppt_y"/>
                                          </p:val>
                                        </p:tav>
                                        <p:tav tm="100000">
                                          <p:val>
                                            <p:strVal val="ppt_y"/>
                                          </p:val>
                                        </p:tav>
                                      </p:tavLst>
                                    </p:anim>
                                    <p:set>
                                      <p:cBhvr>
                                        <p:cTn id="841" dur="1" fill="hold">
                                          <p:stCondLst>
                                            <p:cond delay="3499"/>
                                          </p:stCondLst>
                                        </p:cTn>
                                        <p:tgtEl>
                                          <p:spTgt spid="42"/>
                                        </p:tgtEl>
                                        <p:attrNameLst>
                                          <p:attrName>style.visibility</p:attrName>
                                        </p:attrNameLst>
                                      </p:cBhvr>
                                      <p:to>
                                        <p:strVal val="hidden"/>
                                      </p:to>
                                    </p:set>
                                  </p:childTnLst>
                                </p:cTn>
                              </p:par>
                              <p:par>
                                <p:cTn id="842" presetID="8" presetClass="entr" presetSubtype="16" fill="hold" grpId="3" nodeType="withEffect">
                                  <p:stCondLst>
                                    <p:cond delay="0"/>
                                  </p:stCondLst>
                                  <p:childTnLst>
                                    <p:set>
                                      <p:cBhvr>
                                        <p:cTn id="843" dur="1" fill="hold">
                                          <p:stCondLst>
                                            <p:cond delay="0"/>
                                          </p:stCondLst>
                                        </p:cTn>
                                        <p:tgtEl>
                                          <p:spTgt spid="42"/>
                                        </p:tgtEl>
                                        <p:attrNameLst>
                                          <p:attrName>style.visibility</p:attrName>
                                        </p:attrNameLst>
                                      </p:cBhvr>
                                      <p:to>
                                        <p:strVal val="visible"/>
                                      </p:to>
                                    </p:set>
                                    <p:animEffect transition="in" filter="diamond(in)">
                                      <p:cBhvr>
                                        <p:cTn id="844" dur="3500"/>
                                        <p:tgtEl>
                                          <p:spTgt spid="42"/>
                                        </p:tgtEl>
                                      </p:cBhvr>
                                    </p:animEffect>
                                  </p:childTnLst>
                                </p:cTn>
                              </p:par>
                              <p:par>
                                <p:cTn id="845" presetID="17" presetClass="entr" presetSubtype="10" fill="hold" nodeType="withEffect">
                                  <p:stCondLst>
                                    <p:cond delay="1250"/>
                                  </p:stCondLst>
                                  <p:childTnLst>
                                    <p:set>
                                      <p:cBhvr>
                                        <p:cTn id="846" dur="1" fill="hold">
                                          <p:stCondLst>
                                            <p:cond delay="0"/>
                                          </p:stCondLst>
                                        </p:cTn>
                                        <p:tgtEl>
                                          <p:spTgt spid="64"/>
                                        </p:tgtEl>
                                        <p:attrNameLst>
                                          <p:attrName>style.visibility</p:attrName>
                                        </p:attrNameLst>
                                      </p:cBhvr>
                                      <p:to>
                                        <p:strVal val="visible"/>
                                      </p:to>
                                    </p:set>
                                    <p:anim calcmode="lin" valueType="num">
                                      <p:cBhvr>
                                        <p:cTn id="847" dur="2150" fill="hold"/>
                                        <p:tgtEl>
                                          <p:spTgt spid="64"/>
                                        </p:tgtEl>
                                        <p:attrNameLst>
                                          <p:attrName>ppt_w</p:attrName>
                                        </p:attrNameLst>
                                      </p:cBhvr>
                                      <p:tavLst>
                                        <p:tav tm="0">
                                          <p:val>
                                            <p:fltVal val="0"/>
                                          </p:val>
                                        </p:tav>
                                        <p:tav tm="100000">
                                          <p:val>
                                            <p:strVal val="#ppt_w"/>
                                          </p:val>
                                        </p:tav>
                                      </p:tavLst>
                                    </p:anim>
                                    <p:anim calcmode="lin" valueType="num">
                                      <p:cBhvr>
                                        <p:cTn id="848" dur="2150" fill="hold"/>
                                        <p:tgtEl>
                                          <p:spTgt spid="64"/>
                                        </p:tgtEl>
                                        <p:attrNameLst>
                                          <p:attrName>ppt_h</p:attrName>
                                        </p:attrNameLst>
                                      </p:cBhvr>
                                      <p:tavLst>
                                        <p:tav tm="0">
                                          <p:val>
                                            <p:strVal val="#ppt_h"/>
                                          </p:val>
                                        </p:tav>
                                        <p:tav tm="100000">
                                          <p:val>
                                            <p:strVal val="#ppt_h"/>
                                          </p:val>
                                        </p:tav>
                                      </p:tavLst>
                                    </p:anim>
                                  </p:childTnLst>
                                </p:cTn>
                              </p:par>
                              <p:par>
                                <p:cTn id="849" presetID="23" presetClass="entr" presetSubtype="272" fill="hold" nodeType="withEffect">
                                  <p:stCondLst>
                                    <p:cond delay="1250"/>
                                  </p:stCondLst>
                                  <p:childTnLst>
                                    <p:set>
                                      <p:cBhvr>
                                        <p:cTn id="850" dur="1" fill="hold">
                                          <p:stCondLst>
                                            <p:cond delay="0"/>
                                          </p:stCondLst>
                                        </p:cTn>
                                        <p:tgtEl>
                                          <p:spTgt spid="64"/>
                                        </p:tgtEl>
                                        <p:attrNameLst>
                                          <p:attrName>style.visibility</p:attrName>
                                        </p:attrNameLst>
                                      </p:cBhvr>
                                      <p:to>
                                        <p:strVal val="visible"/>
                                      </p:to>
                                    </p:set>
                                    <p:anim calcmode="lin" valueType="num">
                                      <p:cBhvr>
                                        <p:cTn id="851" dur="2150" fill="hold"/>
                                        <p:tgtEl>
                                          <p:spTgt spid="64"/>
                                        </p:tgtEl>
                                        <p:attrNameLst>
                                          <p:attrName>ppt_w</p:attrName>
                                        </p:attrNameLst>
                                      </p:cBhvr>
                                      <p:tavLst>
                                        <p:tav tm="0">
                                          <p:val>
                                            <p:strVal val="2/3*#ppt_w"/>
                                          </p:val>
                                        </p:tav>
                                        <p:tav tm="100000">
                                          <p:val>
                                            <p:strVal val="#ppt_w"/>
                                          </p:val>
                                        </p:tav>
                                      </p:tavLst>
                                    </p:anim>
                                    <p:anim calcmode="lin" valueType="num">
                                      <p:cBhvr>
                                        <p:cTn id="852" dur="2150" fill="hold"/>
                                        <p:tgtEl>
                                          <p:spTgt spid="64"/>
                                        </p:tgtEl>
                                        <p:attrNameLst>
                                          <p:attrName>ppt_h</p:attrName>
                                        </p:attrNameLst>
                                      </p:cBhvr>
                                      <p:tavLst>
                                        <p:tav tm="0">
                                          <p:val>
                                            <p:strVal val="2/3*#ppt_h"/>
                                          </p:val>
                                        </p:tav>
                                        <p:tav tm="100000">
                                          <p:val>
                                            <p:strVal val="#ppt_h"/>
                                          </p:val>
                                        </p:tav>
                                      </p:tavLst>
                                    </p:anim>
                                  </p:childTnLst>
                                </p:cTn>
                              </p:par>
                              <p:par>
                                <p:cTn id="853" presetID="16" presetClass="entr" presetSubtype="37" fill="hold" nodeType="withEffect">
                                  <p:stCondLst>
                                    <p:cond delay="1250"/>
                                  </p:stCondLst>
                                  <p:childTnLst>
                                    <p:set>
                                      <p:cBhvr>
                                        <p:cTn id="854" dur="1" fill="hold">
                                          <p:stCondLst>
                                            <p:cond delay="0"/>
                                          </p:stCondLst>
                                        </p:cTn>
                                        <p:tgtEl>
                                          <p:spTgt spid="64"/>
                                        </p:tgtEl>
                                        <p:attrNameLst>
                                          <p:attrName>style.visibility</p:attrName>
                                        </p:attrNameLst>
                                      </p:cBhvr>
                                      <p:to>
                                        <p:strVal val="visible"/>
                                      </p:to>
                                    </p:set>
                                    <p:animEffect transition="in" filter="barn(outVertical)">
                                      <p:cBhvr>
                                        <p:cTn id="855" dur="2250"/>
                                        <p:tgtEl>
                                          <p:spTgt spid="64"/>
                                        </p:tgtEl>
                                      </p:cBhvr>
                                    </p:animEffect>
                                  </p:childTnLst>
                                </p:cTn>
                              </p:par>
                              <p:par>
                                <p:cTn id="856" presetID="9" presetClass="emph" presetSubtype="0" grpId="0" nodeType="withEffect">
                                  <p:stCondLst>
                                    <p:cond delay="0"/>
                                  </p:stCondLst>
                                  <p:childTnLst>
                                    <p:set>
                                      <p:cBhvr rctx="PPT">
                                        <p:cTn id="857" dur="indefinite"/>
                                        <p:tgtEl>
                                          <p:spTgt spid="65"/>
                                        </p:tgtEl>
                                        <p:attrNameLst>
                                          <p:attrName>style.opacity</p:attrName>
                                        </p:attrNameLst>
                                      </p:cBhvr>
                                      <p:to>
                                        <p:strVal val="0"/>
                                      </p:to>
                                    </p:set>
                                    <p:animEffect filter="image" prLst="opacity: 0">
                                      <p:cBhvr rctx="IE">
                                        <p:cTn id="858" dur="indefinite"/>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5"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30 Grupo"/>
          <p:cNvGrpSpPr/>
          <p:nvPr/>
        </p:nvGrpSpPr>
        <p:grpSpPr>
          <a:xfrm>
            <a:off x="0" y="-1138"/>
            <a:ext cx="9144000" cy="5143500"/>
            <a:chOff x="0" y="0"/>
            <a:chExt cx="9144000" cy="5143500"/>
          </a:xfrm>
        </p:grpSpPr>
        <p:sp>
          <p:nvSpPr>
            <p:cNvPr id="32" name="31 Rectángulo"/>
            <p:cNvSpPr/>
            <p:nvPr/>
          </p:nvSpPr>
          <p:spPr>
            <a:xfrm rot="10800000">
              <a:off x="0" y="0"/>
              <a:ext cx="4572000" cy="2571750"/>
            </a:xfrm>
            <a:prstGeom prst="rect">
              <a:avLst/>
            </a:prstGeom>
            <a:gradFill>
              <a:gsLst>
                <a:gs pos="72495">
                  <a:srgbClr val="FF66FF">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a:off x="4572000" y="2571750"/>
              <a:ext cx="4572000" cy="2571750"/>
            </a:xfrm>
            <a:prstGeom prst="rect">
              <a:avLst/>
            </a:prstGeom>
            <a:gradFill>
              <a:gsLst>
                <a:gs pos="72495">
                  <a:srgbClr val="FF66FF">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10800000" flipH="1">
              <a:off x="4572000" y="0"/>
              <a:ext cx="4572000" cy="2571750"/>
            </a:xfrm>
            <a:prstGeom prst="rect">
              <a:avLst/>
            </a:prstGeom>
            <a:gradFill>
              <a:gsLst>
                <a:gs pos="72495">
                  <a:srgbClr val="FF66FF">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flipH="1">
              <a:off x="0" y="2571750"/>
              <a:ext cx="4572000" cy="2571750"/>
            </a:xfrm>
            <a:prstGeom prst="rect">
              <a:avLst/>
            </a:prstGeom>
            <a:gradFill>
              <a:gsLst>
                <a:gs pos="72495">
                  <a:srgbClr val="FF66FF">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44" name="43 Imagen" descr="Diapositiva28"/>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8018"/>
            <a:ext cx="9144000" cy="5151518"/>
          </a:xfrm>
          <a:prstGeom prst="rect">
            <a:avLst/>
          </a:prstGeom>
          <a:noFill/>
          <a:ln>
            <a:noFill/>
          </a:ln>
        </p:spPr>
      </p:pic>
      <p:pic>
        <p:nvPicPr>
          <p:cNvPr id="2"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5400000">
            <a:off x="17741" y="-219379"/>
            <a:ext cx="1800203" cy="3852943"/>
          </a:xfrm>
          <a:prstGeom prst="rect">
            <a:avLst/>
          </a:prstGeom>
          <a:gradFill flip="none" rotWithShape="1">
            <a:gsLst>
              <a:gs pos="7080">
                <a:srgbClr val="C00000"/>
              </a:gs>
              <a:gs pos="0">
                <a:srgbClr val="FF0000"/>
              </a:gs>
              <a:gs pos="12000">
                <a:schemeClr val="accent1">
                  <a:tint val="44500"/>
                  <a:satMod val="160000"/>
                  <a:alpha val="0"/>
                </a:schemeClr>
              </a:gs>
              <a:gs pos="100000">
                <a:schemeClr val="accent1">
                  <a:tint val="23500"/>
                  <a:satMod val="160000"/>
                  <a:alpha val="0"/>
                </a:schemeClr>
              </a:gs>
            </a:gsLst>
            <a:path path="circle">
              <a:fillToRect l="50000" t="50000" r="50000" b="50000"/>
            </a:path>
            <a:tileRect/>
          </a:gradFill>
          <a:ln>
            <a:noFill/>
          </a:ln>
          <a:effectLst/>
          <a:extLst/>
        </p:spPr>
      </p:pic>
      <p:pic>
        <p:nvPicPr>
          <p:cNvPr id="3"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5400000">
            <a:off x="1133357" y="-191970"/>
            <a:ext cx="1800203" cy="3852943"/>
          </a:xfrm>
          <a:prstGeom prst="rect">
            <a:avLst/>
          </a:prstGeom>
          <a:gradFill flip="none" rotWithShape="1">
            <a:gsLst>
              <a:gs pos="7080">
                <a:srgbClr val="C00000"/>
              </a:gs>
              <a:gs pos="0">
                <a:srgbClr val="FF0000"/>
              </a:gs>
              <a:gs pos="12000">
                <a:schemeClr val="accent1">
                  <a:tint val="44500"/>
                  <a:satMod val="160000"/>
                  <a:alpha val="0"/>
                </a:schemeClr>
              </a:gs>
              <a:gs pos="100000">
                <a:schemeClr val="accent1">
                  <a:tint val="23500"/>
                  <a:satMod val="160000"/>
                  <a:alpha val="0"/>
                </a:schemeClr>
              </a:gs>
            </a:gsLst>
            <a:path path="circle">
              <a:fillToRect l="50000" t="50000" r="50000" b="50000"/>
            </a:path>
            <a:tileRect/>
          </a:gradFill>
          <a:ln>
            <a:noFill/>
          </a:ln>
          <a:effectLst/>
          <a:extLst/>
        </p:spPr>
      </p:pic>
      <p:pic>
        <p:nvPicPr>
          <p:cNvPr id="4"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5400000">
            <a:off x="2429501" y="-219379"/>
            <a:ext cx="1800203" cy="3852943"/>
          </a:xfrm>
          <a:prstGeom prst="rect">
            <a:avLst/>
          </a:prstGeom>
          <a:gradFill flip="none" rotWithShape="1">
            <a:gsLst>
              <a:gs pos="7080">
                <a:srgbClr val="C00000"/>
              </a:gs>
              <a:gs pos="0">
                <a:srgbClr val="FF0000"/>
              </a:gs>
              <a:gs pos="12000">
                <a:schemeClr val="accent1">
                  <a:tint val="44500"/>
                  <a:satMod val="160000"/>
                  <a:alpha val="0"/>
                </a:schemeClr>
              </a:gs>
              <a:gs pos="100000">
                <a:schemeClr val="accent1">
                  <a:tint val="23500"/>
                  <a:satMod val="160000"/>
                  <a:alpha val="0"/>
                </a:schemeClr>
              </a:gs>
            </a:gsLst>
            <a:path path="circle">
              <a:fillToRect l="50000" t="50000" r="50000" b="50000"/>
            </a:path>
            <a:tileRect/>
          </a:gradFill>
          <a:ln>
            <a:noFill/>
          </a:ln>
          <a:effectLst/>
          <a:extLst/>
        </p:spPr>
      </p:pic>
      <p:pic>
        <p:nvPicPr>
          <p:cNvPr id="5"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5400000">
            <a:off x="3725645" y="-204546"/>
            <a:ext cx="1800203" cy="3852943"/>
          </a:xfrm>
          <a:prstGeom prst="rect">
            <a:avLst/>
          </a:prstGeom>
          <a:gradFill flip="none" rotWithShape="1">
            <a:gsLst>
              <a:gs pos="7080">
                <a:srgbClr val="C00000"/>
              </a:gs>
              <a:gs pos="0">
                <a:srgbClr val="FF0000"/>
              </a:gs>
              <a:gs pos="12000">
                <a:schemeClr val="accent1">
                  <a:tint val="44500"/>
                  <a:satMod val="160000"/>
                  <a:alpha val="0"/>
                </a:schemeClr>
              </a:gs>
              <a:gs pos="100000">
                <a:schemeClr val="accent1">
                  <a:tint val="23500"/>
                  <a:satMod val="160000"/>
                  <a:alpha val="0"/>
                </a:schemeClr>
              </a:gs>
            </a:gsLst>
            <a:path path="circle">
              <a:fillToRect l="50000" t="50000" r="50000" b="50000"/>
            </a:path>
            <a:tileRect/>
          </a:gradFill>
          <a:ln>
            <a:noFill/>
          </a:ln>
          <a:effectLst/>
          <a:extLst/>
        </p:spPr>
      </p:pic>
      <p:pic>
        <p:nvPicPr>
          <p:cNvPr id="6"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5400000">
            <a:off x="5021788" y="-204546"/>
            <a:ext cx="1800203" cy="3852943"/>
          </a:xfrm>
          <a:prstGeom prst="rect">
            <a:avLst/>
          </a:prstGeom>
          <a:gradFill flip="none" rotWithShape="1">
            <a:gsLst>
              <a:gs pos="7080">
                <a:srgbClr val="C00000"/>
              </a:gs>
              <a:gs pos="0">
                <a:srgbClr val="FF0000"/>
              </a:gs>
              <a:gs pos="12000">
                <a:schemeClr val="accent1">
                  <a:tint val="44500"/>
                  <a:satMod val="160000"/>
                  <a:alpha val="0"/>
                </a:schemeClr>
              </a:gs>
              <a:gs pos="100000">
                <a:schemeClr val="accent1">
                  <a:tint val="23500"/>
                  <a:satMod val="160000"/>
                  <a:alpha val="0"/>
                </a:schemeClr>
              </a:gs>
            </a:gsLst>
            <a:path path="circle">
              <a:fillToRect l="50000" t="50000" r="50000" b="50000"/>
            </a:path>
            <a:tileRect/>
          </a:gradFill>
          <a:ln>
            <a:noFill/>
          </a:ln>
          <a:effectLst/>
          <a:extLst/>
        </p:spPr>
      </p:pic>
      <p:pic>
        <p:nvPicPr>
          <p:cNvPr id="7"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5400000">
            <a:off x="6245926" y="-219377"/>
            <a:ext cx="1800203" cy="3852941"/>
          </a:xfrm>
          <a:prstGeom prst="rect">
            <a:avLst/>
          </a:prstGeom>
          <a:gradFill flip="none" rotWithShape="1">
            <a:gsLst>
              <a:gs pos="7080">
                <a:srgbClr val="C00000"/>
              </a:gs>
              <a:gs pos="0">
                <a:srgbClr val="FF0000"/>
              </a:gs>
              <a:gs pos="12000">
                <a:schemeClr val="accent1">
                  <a:tint val="44500"/>
                  <a:satMod val="160000"/>
                  <a:alpha val="0"/>
                </a:schemeClr>
              </a:gs>
              <a:gs pos="100000">
                <a:schemeClr val="accent1">
                  <a:tint val="23500"/>
                  <a:satMod val="160000"/>
                  <a:alpha val="0"/>
                </a:schemeClr>
              </a:gs>
            </a:gsLst>
            <a:path path="circle">
              <a:fillToRect l="50000" t="50000" r="50000" b="50000"/>
            </a:path>
            <a:tileRect/>
          </a:gradFill>
          <a:ln>
            <a:noFill/>
          </a:ln>
          <a:effectLst/>
          <a:extLst/>
        </p:spPr>
      </p:pic>
      <p:pic>
        <p:nvPicPr>
          <p:cNvPr id="8"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5400000">
            <a:off x="7326045" y="-218833"/>
            <a:ext cx="1800205" cy="3852941"/>
          </a:xfrm>
          <a:prstGeom prst="rect">
            <a:avLst/>
          </a:prstGeom>
          <a:gradFill flip="none" rotWithShape="1">
            <a:gsLst>
              <a:gs pos="7080">
                <a:srgbClr val="C00000"/>
              </a:gs>
              <a:gs pos="0">
                <a:srgbClr val="FF0000"/>
              </a:gs>
              <a:gs pos="12000">
                <a:schemeClr val="accent1">
                  <a:tint val="44500"/>
                  <a:satMod val="160000"/>
                  <a:alpha val="0"/>
                </a:schemeClr>
              </a:gs>
              <a:gs pos="100000">
                <a:schemeClr val="accent1">
                  <a:tint val="23500"/>
                  <a:satMod val="160000"/>
                  <a:alpha val="0"/>
                </a:schemeClr>
              </a:gs>
            </a:gsLst>
            <a:path path="circle">
              <a:fillToRect l="50000" t="50000" r="50000" b="50000"/>
            </a:path>
            <a:tileRect/>
          </a:gradFill>
          <a:ln>
            <a:noFill/>
          </a:ln>
          <a:effectLst/>
          <a:extLst/>
        </p:spPr>
      </p:pic>
      <p:pic>
        <p:nvPicPr>
          <p:cNvPr id="9"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5400000" flipH="1">
            <a:off x="89755" y="-219362"/>
            <a:ext cx="1800203" cy="3852944"/>
          </a:xfrm>
          <a:prstGeom prst="rect">
            <a:avLst/>
          </a:prstGeom>
          <a:gradFill flip="none" rotWithShape="1">
            <a:gsLst>
              <a:gs pos="7080">
                <a:srgbClr val="C00000"/>
              </a:gs>
              <a:gs pos="0">
                <a:srgbClr val="FF0000"/>
              </a:gs>
              <a:gs pos="12000">
                <a:schemeClr val="accent1">
                  <a:tint val="44500"/>
                  <a:satMod val="160000"/>
                  <a:alpha val="0"/>
                </a:schemeClr>
              </a:gs>
              <a:gs pos="100000">
                <a:schemeClr val="accent1">
                  <a:tint val="23500"/>
                  <a:satMod val="160000"/>
                  <a:alpha val="0"/>
                </a:schemeClr>
              </a:gs>
            </a:gsLst>
            <a:path path="circle">
              <a:fillToRect l="50000" t="50000" r="50000" b="50000"/>
            </a:path>
            <a:tileRect/>
          </a:gradFill>
          <a:ln>
            <a:noFill/>
          </a:ln>
          <a:effectLst/>
          <a:extLst/>
        </p:spPr>
      </p:pic>
      <p:pic>
        <p:nvPicPr>
          <p:cNvPr id="10"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5400000" flipH="1">
            <a:off x="1205371" y="-191962"/>
            <a:ext cx="1800203" cy="3852943"/>
          </a:xfrm>
          <a:prstGeom prst="rect">
            <a:avLst/>
          </a:prstGeom>
          <a:gradFill flip="none" rotWithShape="1">
            <a:gsLst>
              <a:gs pos="7080">
                <a:srgbClr val="C00000"/>
              </a:gs>
              <a:gs pos="0">
                <a:srgbClr val="FF0000"/>
              </a:gs>
              <a:gs pos="12000">
                <a:schemeClr val="accent1">
                  <a:tint val="44500"/>
                  <a:satMod val="160000"/>
                  <a:alpha val="0"/>
                </a:schemeClr>
              </a:gs>
              <a:gs pos="100000">
                <a:schemeClr val="accent1">
                  <a:tint val="23500"/>
                  <a:satMod val="160000"/>
                  <a:alpha val="0"/>
                </a:schemeClr>
              </a:gs>
            </a:gsLst>
            <a:path path="circle">
              <a:fillToRect l="50000" t="50000" r="50000" b="50000"/>
            </a:path>
            <a:tileRect/>
          </a:gradFill>
          <a:ln>
            <a:noFill/>
          </a:ln>
          <a:effectLst/>
          <a:extLst/>
        </p:spPr>
      </p:pic>
      <p:pic>
        <p:nvPicPr>
          <p:cNvPr id="11"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5400000" flipH="1">
            <a:off x="2501515" y="-219371"/>
            <a:ext cx="1800203" cy="3852943"/>
          </a:xfrm>
          <a:prstGeom prst="rect">
            <a:avLst/>
          </a:prstGeom>
          <a:gradFill flip="none" rotWithShape="1">
            <a:gsLst>
              <a:gs pos="7080">
                <a:srgbClr val="C00000"/>
              </a:gs>
              <a:gs pos="0">
                <a:srgbClr val="FF0000"/>
              </a:gs>
              <a:gs pos="12000">
                <a:schemeClr val="accent1">
                  <a:tint val="44500"/>
                  <a:satMod val="160000"/>
                  <a:alpha val="0"/>
                </a:schemeClr>
              </a:gs>
              <a:gs pos="100000">
                <a:schemeClr val="accent1">
                  <a:tint val="23500"/>
                  <a:satMod val="160000"/>
                  <a:alpha val="0"/>
                </a:schemeClr>
              </a:gs>
            </a:gsLst>
            <a:path path="circle">
              <a:fillToRect l="50000" t="50000" r="50000" b="50000"/>
            </a:path>
            <a:tileRect/>
          </a:gradFill>
          <a:ln>
            <a:noFill/>
          </a:ln>
          <a:effectLst/>
          <a:extLst/>
        </p:spPr>
      </p:pic>
      <p:pic>
        <p:nvPicPr>
          <p:cNvPr id="12"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5400000" flipH="1">
            <a:off x="3797659" y="-204538"/>
            <a:ext cx="1800203" cy="3852943"/>
          </a:xfrm>
          <a:prstGeom prst="rect">
            <a:avLst/>
          </a:prstGeom>
          <a:gradFill flip="none" rotWithShape="1">
            <a:gsLst>
              <a:gs pos="7080">
                <a:srgbClr val="C00000"/>
              </a:gs>
              <a:gs pos="0">
                <a:srgbClr val="FF0000"/>
              </a:gs>
              <a:gs pos="12000">
                <a:schemeClr val="accent1">
                  <a:tint val="44500"/>
                  <a:satMod val="160000"/>
                  <a:alpha val="0"/>
                </a:schemeClr>
              </a:gs>
              <a:gs pos="100000">
                <a:schemeClr val="accent1">
                  <a:tint val="23500"/>
                  <a:satMod val="160000"/>
                  <a:alpha val="0"/>
                </a:schemeClr>
              </a:gs>
            </a:gsLst>
            <a:path path="circle">
              <a:fillToRect l="50000" t="50000" r="50000" b="50000"/>
            </a:path>
            <a:tileRect/>
          </a:gradFill>
          <a:ln>
            <a:noFill/>
          </a:ln>
          <a:effectLst/>
          <a:extLst/>
        </p:spPr>
      </p:pic>
      <p:pic>
        <p:nvPicPr>
          <p:cNvPr id="13"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5400000" flipH="1">
            <a:off x="5093803" y="-204538"/>
            <a:ext cx="1800203" cy="3852943"/>
          </a:xfrm>
          <a:prstGeom prst="rect">
            <a:avLst/>
          </a:prstGeom>
          <a:gradFill flip="none" rotWithShape="1">
            <a:gsLst>
              <a:gs pos="7080">
                <a:srgbClr val="C00000"/>
              </a:gs>
              <a:gs pos="0">
                <a:srgbClr val="FF0000"/>
              </a:gs>
              <a:gs pos="12000">
                <a:schemeClr val="accent1">
                  <a:tint val="44500"/>
                  <a:satMod val="160000"/>
                  <a:alpha val="0"/>
                </a:schemeClr>
              </a:gs>
              <a:gs pos="100000">
                <a:schemeClr val="accent1">
                  <a:tint val="23500"/>
                  <a:satMod val="160000"/>
                  <a:alpha val="0"/>
                </a:schemeClr>
              </a:gs>
            </a:gsLst>
            <a:path path="circle">
              <a:fillToRect l="50000" t="50000" r="50000" b="50000"/>
            </a:path>
            <a:tileRect/>
          </a:gradFill>
          <a:ln>
            <a:noFill/>
          </a:ln>
          <a:effectLst/>
          <a:extLst/>
        </p:spPr>
      </p:pic>
      <p:pic>
        <p:nvPicPr>
          <p:cNvPr id="14"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5400000" flipH="1">
            <a:off x="6317939" y="-219371"/>
            <a:ext cx="1800203" cy="3852943"/>
          </a:xfrm>
          <a:prstGeom prst="rect">
            <a:avLst/>
          </a:prstGeom>
          <a:gradFill flip="none" rotWithShape="1">
            <a:gsLst>
              <a:gs pos="7080">
                <a:srgbClr val="C00000"/>
              </a:gs>
              <a:gs pos="0">
                <a:srgbClr val="FF0000"/>
              </a:gs>
              <a:gs pos="12000">
                <a:schemeClr val="accent1">
                  <a:tint val="44500"/>
                  <a:satMod val="160000"/>
                  <a:alpha val="0"/>
                </a:schemeClr>
              </a:gs>
              <a:gs pos="100000">
                <a:schemeClr val="accent1">
                  <a:tint val="23500"/>
                  <a:satMod val="160000"/>
                  <a:alpha val="0"/>
                </a:schemeClr>
              </a:gs>
            </a:gsLst>
            <a:path path="circle">
              <a:fillToRect l="50000" t="50000" r="50000" b="50000"/>
            </a:path>
            <a:tileRect/>
          </a:gradFill>
          <a:ln>
            <a:noFill/>
          </a:ln>
          <a:effectLst/>
          <a:extLst/>
        </p:spPr>
      </p:pic>
      <p:pic>
        <p:nvPicPr>
          <p:cNvPr id="15"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5400000" flipH="1">
            <a:off x="7398063" y="-218819"/>
            <a:ext cx="1800202" cy="3852944"/>
          </a:xfrm>
          <a:prstGeom prst="rect">
            <a:avLst/>
          </a:prstGeom>
          <a:gradFill flip="none" rotWithShape="1">
            <a:gsLst>
              <a:gs pos="7080">
                <a:srgbClr val="C00000"/>
              </a:gs>
              <a:gs pos="0">
                <a:srgbClr val="FF0000"/>
              </a:gs>
              <a:gs pos="12000">
                <a:schemeClr val="accent1">
                  <a:tint val="44500"/>
                  <a:satMod val="160000"/>
                  <a:alpha val="0"/>
                </a:schemeClr>
              </a:gs>
              <a:gs pos="100000">
                <a:schemeClr val="accent1">
                  <a:tint val="23500"/>
                  <a:satMod val="160000"/>
                  <a:alpha val="0"/>
                </a:schemeClr>
              </a:gs>
            </a:gsLst>
            <a:path path="circle">
              <a:fillToRect l="50000" t="50000" r="50000" b="50000"/>
            </a:path>
            <a:tileRect/>
          </a:gradFill>
          <a:ln>
            <a:noFill/>
          </a:ln>
          <a:effectLst/>
          <a:extLst/>
        </p:spPr>
      </p:pic>
      <p:pic>
        <p:nvPicPr>
          <p:cNvPr id="16"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16200000">
            <a:off x="17742" y="1580842"/>
            <a:ext cx="1800201" cy="3780929"/>
          </a:xfrm>
          <a:prstGeom prst="rect">
            <a:avLst/>
          </a:prstGeom>
          <a:gradFill>
            <a:gsLst>
              <a:gs pos="7080">
                <a:srgbClr val="C00000"/>
              </a:gs>
              <a:gs pos="0">
                <a:srgbClr val="FF0000"/>
              </a:gs>
              <a:gs pos="12000">
                <a:schemeClr val="accent1">
                  <a:tint val="44500"/>
                  <a:satMod val="160000"/>
                  <a:alpha val="0"/>
                </a:schemeClr>
              </a:gs>
              <a:gs pos="100000">
                <a:schemeClr val="accent1">
                  <a:tint val="23500"/>
                  <a:satMod val="160000"/>
                  <a:alpha val="0"/>
                </a:schemeClr>
              </a:gs>
            </a:gsLst>
            <a:path path="circle">
              <a:fillToRect l="50000" t="50000" r="50000" b="50000"/>
            </a:path>
          </a:gradFill>
          <a:ln>
            <a:noFill/>
          </a:ln>
          <a:effectLst/>
          <a:extLst/>
        </p:spPr>
      </p:pic>
      <p:pic>
        <p:nvPicPr>
          <p:cNvPr id="17"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16200000">
            <a:off x="1133359" y="1608252"/>
            <a:ext cx="1800201" cy="3780927"/>
          </a:xfrm>
          <a:prstGeom prst="rect">
            <a:avLst/>
          </a:prstGeom>
          <a:gradFill>
            <a:gsLst>
              <a:gs pos="7080">
                <a:srgbClr val="C00000"/>
              </a:gs>
              <a:gs pos="0">
                <a:srgbClr val="FF0000"/>
              </a:gs>
              <a:gs pos="12000">
                <a:schemeClr val="accent1">
                  <a:tint val="44500"/>
                  <a:satMod val="160000"/>
                  <a:alpha val="0"/>
                </a:schemeClr>
              </a:gs>
              <a:gs pos="100000">
                <a:schemeClr val="accent1">
                  <a:tint val="23500"/>
                  <a:satMod val="160000"/>
                  <a:alpha val="0"/>
                </a:schemeClr>
              </a:gs>
            </a:gsLst>
            <a:path path="circle">
              <a:fillToRect l="50000" t="50000" r="50000" b="50000"/>
            </a:path>
          </a:gradFill>
          <a:ln>
            <a:noFill/>
          </a:ln>
          <a:effectLst/>
          <a:extLst/>
        </p:spPr>
      </p:pic>
      <p:pic>
        <p:nvPicPr>
          <p:cNvPr id="18"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16200000">
            <a:off x="2429502" y="1580842"/>
            <a:ext cx="1800203" cy="3780927"/>
          </a:xfrm>
          <a:prstGeom prst="rect">
            <a:avLst/>
          </a:prstGeom>
          <a:gradFill>
            <a:gsLst>
              <a:gs pos="7080">
                <a:srgbClr val="C00000"/>
              </a:gs>
              <a:gs pos="0">
                <a:srgbClr val="FF0000"/>
              </a:gs>
              <a:gs pos="12000">
                <a:schemeClr val="accent1">
                  <a:tint val="44500"/>
                  <a:satMod val="160000"/>
                  <a:alpha val="0"/>
                </a:schemeClr>
              </a:gs>
              <a:gs pos="100000">
                <a:schemeClr val="accent1">
                  <a:tint val="23500"/>
                  <a:satMod val="160000"/>
                  <a:alpha val="0"/>
                </a:schemeClr>
              </a:gs>
            </a:gsLst>
            <a:path path="circle">
              <a:fillToRect l="50000" t="50000" r="50000" b="50000"/>
            </a:path>
          </a:gradFill>
          <a:ln>
            <a:noFill/>
          </a:ln>
          <a:effectLst/>
          <a:extLst/>
        </p:spPr>
      </p:pic>
      <p:pic>
        <p:nvPicPr>
          <p:cNvPr id="19"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16200000">
            <a:off x="3725646" y="1595675"/>
            <a:ext cx="1800203" cy="3780927"/>
          </a:xfrm>
          <a:prstGeom prst="rect">
            <a:avLst/>
          </a:prstGeom>
          <a:gradFill>
            <a:gsLst>
              <a:gs pos="7080">
                <a:srgbClr val="C00000"/>
              </a:gs>
              <a:gs pos="0">
                <a:srgbClr val="FF0000"/>
              </a:gs>
              <a:gs pos="12000">
                <a:schemeClr val="accent1">
                  <a:tint val="44500"/>
                  <a:satMod val="160000"/>
                  <a:alpha val="0"/>
                </a:schemeClr>
              </a:gs>
              <a:gs pos="100000">
                <a:schemeClr val="accent1">
                  <a:tint val="23500"/>
                  <a:satMod val="160000"/>
                  <a:alpha val="0"/>
                </a:schemeClr>
              </a:gs>
            </a:gsLst>
            <a:path path="circle">
              <a:fillToRect l="50000" t="50000" r="50000" b="50000"/>
            </a:path>
          </a:gradFill>
          <a:ln>
            <a:noFill/>
          </a:ln>
          <a:effectLst/>
          <a:extLst/>
        </p:spPr>
      </p:pic>
      <p:pic>
        <p:nvPicPr>
          <p:cNvPr id="20"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16200000">
            <a:off x="5021791" y="1595676"/>
            <a:ext cx="1800201" cy="3780927"/>
          </a:xfrm>
          <a:prstGeom prst="rect">
            <a:avLst/>
          </a:prstGeom>
          <a:gradFill>
            <a:gsLst>
              <a:gs pos="7080">
                <a:srgbClr val="C00000"/>
              </a:gs>
              <a:gs pos="0">
                <a:srgbClr val="FF0000"/>
              </a:gs>
              <a:gs pos="12000">
                <a:schemeClr val="accent1">
                  <a:tint val="44500"/>
                  <a:satMod val="160000"/>
                  <a:alpha val="0"/>
                </a:schemeClr>
              </a:gs>
              <a:gs pos="100000">
                <a:schemeClr val="accent1">
                  <a:tint val="23500"/>
                  <a:satMod val="160000"/>
                  <a:alpha val="0"/>
                </a:schemeClr>
              </a:gs>
            </a:gsLst>
            <a:path path="circle">
              <a:fillToRect l="50000" t="50000" r="50000" b="50000"/>
            </a:path>
          </a:gradFill>
          <a:ln>
            <a:noFill/>
          </a:ln>
          <a:effectLst/>
          <a:extLst/>
        </p:spPr>
      </p:pic>
      <p:pic>
        <p:nvPicPr>
          <p:cNvPr id="21"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16200000">
            <a:off x="6245927" y="1580843"/>
            <a:ext cx="1800201" cy="3780927"/>
          </a:xfrm>
          <a:prstGeom prst="rect">
            <a:avLst/>
          </a:prstGeom>
          <a:gradFill>
            <a:gsLst>
              <a:gs pos="7080">
                <a:srgbClr val="C00000"/>
              </a:gs>
              <a:gs pos="0">
                <a:srgbClr val="FF0000"/>
              </a:gs>
              <a:gs pos="12000">
                <a:schemeClr val="accent1">
                  <a:tint val="44500"/>
                  <a:satMod val="160000"/>
                  <a:alpha val="0"/>
                </a:schemeClr>
              </a:gs>
              <a:gs pos="100000">
                <a:schemeClr val="accent1">
                  <a:tint val="23500"/>
                  <a:satMod val="160000"/>
                  <a:alpha val="0"/>
                </a:schemeClr>
              </a:gs>
            </a:gsLst>
            <a:path path="circle">
              <a:fillToRect l="50000" t="50000" r="50000" b="50000"/>
            </a:path>
          </a:gradFill>
          <a:ln>
            <a:noFill/>
          </a:ln>
          <a:effectLst/>
          <a:extLst/>
        </p:spPr>
      </p:pic>
      <p:pic>
        <p:nvPicPr>
          <p:cNvPr id="22"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16200000">
            <a:off x="7326047" y="1581388"/>
            <a:ext cx="1800201" cy="3780927"/>
          </a:xfrm>
          <a:prstGeom prst="rect">
            <a:avLst/>
          </a:prstGeom>
          <a:gradFill>
            <a:gsLst>
              <a:gs pos="7080">
                <a:srgbClr val="C00000"/>
              </a:gs>
              <a:gs pos="0">
                <a:srgbClr val="FF0000"/>
              </a:gs>
              <a:gs pos="12000">
                <a:schemeClr val="accent1">
                  <a:tint val="44500"/>
                  <a:satMod val="160000"/>
                  <a:alpha val="0"/>
                </a:schemeClr>
              </a:gs>
              <a:gs pos="100000">
                <a:schemeClr val="accent1">
                  <a:tint val="23500"/>
                  <a:satMod val="160000"/>
                  <a:alpha val="0"/>
                </a:schemeClr>
              </a:gs>
            </a:gsLst>
            <a:path path="circle">
              <a:fillToRect l="50000" t="50000" r="50000" b="50000"/>
            </a:path>
          </a:gradFill>
          <a:ln>
            <a:noFill/>
          </a:ln>
          <a:effectLst/>
          <a:extLst/>
        </p:spPr>
      </p:pic>
      <p:pic>
        <p:nvPicPr>
          <p:cNvPr id="23"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16200000" flipH="1">
            <a:off x="89749" y="1580834"/>
            <a:ext cx="1800203" cy="3780931"/>
          </a:xfrm>
          <a:prstGeom prst="rect">
            <a:avLst/>
          </a:prstGeom>
          <a:gradFill>
            <a:gsLst>
              <a:gs pos="7080">
                <a:srgbClr val="C00000"/>
              </a:gs>
              <a:gs pos="0">
                <a:srgbClr val="FF0000"/>
              </a:gs>
              <a:gs pos="12000">
                <a:schemeClr val="accent1">
                  <a:tint val="44500"/>
                  <a:satMod val="160000"/>
                  <a:alpha val="0"/>
                </a:schemeClr>
              </a:gs>
              <a:gs pos="100000">
                <a:schemeClr val="accent1">
                  <a:tint val="23500"/>
                  <a:satMod val="160000"/>
                  <a:alpha val="0"/>
                </a:schemeClr>
              </a:gs>
            </a:gsLst>
            <a:path path="circle">
              <a:fillToRect l="50000" t="50000" r="50000" b="50000"/>
            </a:path>
          </a:gradFill>
          <a:ln>
            <a:noFill/>
          </a:ln>
          <a:effectLst/>
          <a:extLst/>
        </p:spPr>
      </p:pic>
      <p:pic>
        <p:nvPicPr>
          <p:cNvPr id="24"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16200000" flipH="1">
            <a:off x="1205366" y="1608244"/>
            <a:ext cx="1800203" cy="3780929"/>
          </a:xfrm>
          <a:prstGeom prst="rect">
            <a:avLst/>
          </a:prstGeom>
          <a:gradFill>
            <a:gsLst>
              <a:gs pos="7080">
                <a:srgbClr val="C00000"/>
              </a:gs>
              <a:gs pos="0">
                <a:srgbClr val="FF0000"/>
              </a:gs>
              <a:gs pos="12000">
                <a:schemeClr val="accent1">
                  <a:tint val="44500"/>
                  <a:satMod val="160000"/>
                  <a:alpha val="0"/>
                </a:schemeClr>
              </a:gs>
              <a:gs pos="100000">
                <a:schemeClr val="accent1">
                  <a:tint val="23500"/>
                  <a:satMod val="160000"/>
                  <a:alpha val="0"/>
                </a:schemeClr>
              </a:gs>
            </a:gsLst>
            <a:path path="circle">
              <a:fillToRect l="50000" t="50000" r="50000" b="50000"/>
            </a:path>
          </a:gradFill>
          <a:ln>
            <a:noFill/>
          </a:ln>
          <a:effectLst/>
          <a:extLst/>
        </p:spPr>
      </p:pic>
      <p:pic>
        <p:nvPicPr>
          <p:cNvPr id="25"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16200000" flipH="1">
            <a:off x="2501510" y="1580835"/>
            <a:ext cx="1800203" cy="3780929"/>
          </a:xfrm>
          <a:prstGeom prst="rect">
            <a:avLst/>
          </a:prstGeom>
          <a:gradFill>
            <a:gsLst>
              <a:gs pos="7080">
                <a:srgbClr val="C00000"/>
              </a:gs>
              <a:gs pos="0">
                <a:srgbClr val="FF0000"/>
              </a:gs>
              <a:gs pos="12000">
                <a:schemeClr val="accent1">
                  <a:tint val="44500"/>
                  <a:satMod val="160000"/>
                  <a:alpha val="0"/>
                </a:schemeClr>
              </a:gs>
              <a:gs pos="100000">
                <a:schemeClr val="accent1">
                  <a:tint val="23500"/>
                  <a:satMod val="160000"/>
                  <a:alpha val="0"/>
                </a:schemeClr>
              </a:gs>
            </a:gsLst>
            <a:path path="circle">
              <a:fillToRect l="50000" t="50000" r="50000" b="50000"/>
            </a:path>
          </a:gradFill>
          <a:ln>
            <a:noFill/>
          </a:ln>
          <a:effectLst/>
          <a:extLst/>
        </p:spPr>
      </p:pic>
      <p:pic>
        <p:nvPicPr>
          <p:cNvPr id="26"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16200000" flipH="1">
            <a:off x="3797654" y="1595668"/>
            <a:ext cx="1800203" cy="3780929"/>
          </a:xfrm>
          <a:prstGeom prst="rect">
            <a:avLst/>
          </a:prstGeom>
          <a:gradFill>
            <a:gsLst>
              <a:gs pos="7080">
                <a:srgbClr val="C00000"/>
              </a:gs>
              <a:gs pos="0">
                <a:srgbClr val="FF0000"/>
              </a:gs>
              <a:gs pos="12000">
                <a:schemeClr val="accent1">
                  <a:tint val="44500"/>
                  <a:satMod val="160000"/>
                  <a:alpha val="0"/>
                </a:schemeClr>
              </a:gs>
              <a:gs pos="100000">
                <a:schemeClr val="accent1">
                  <a:tint val="23500"/>
                  <a:satMod val="160000"/>
                  <a:alpha val="0"/>
                </a:schemeClr>
              </a:gs>
            </a:gsLst>
            <a:path path="circle">
              <a:fillToRect l="50000" t="50000" r="50000" b="50000"/>
            </a:path>
          </a:gradFill>
          <a:ln>
            <a:noFill/>
          </a:ln>
          <a:effectLst/>
          <a:extLst/>
        </p:spPr>
      </p:pic>
      <p:pic>
        <p:nvPicPr>
          <p:cNvPr id="27"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16200000" flipH="1">
            <a:off x="5093799" y="1595669"/>
            <a:ext cx="1800203" cy="3780927"/>
          </a:xfrm>
          <a:prstGeom prst="rect">
            <a:avLst/>
          </a:prstGeom>
          <a:gradFill>
            <a:gsLst>
              <a:gs pos="7080">
                <a:srgbClr val="C00000"/>
              </a:gs>
              <a:gs pos="0">
                <a:srgbClr val="FF0000"/>
              </a:gs>
              <a:gs pos="12000">
                <a:schemeClr val="accent1">
                  <a:tint val="44500"/>
                  <a:satMod val="160000"/>
                  <a:alpha val="0"/>
                </a:schemeClr>
              </a:gs>
              <a:gs pos="100000">
                <a:schemeClr val="accent1">
                  <a:tint val="23500"/>
                  <a:satMod val="160000"/>
                  <a:alpha val="0"/>
                </a:schemeClr>
              </a:gs>
            </a:gsLst>
            <a:path path="circle">
              <a:fillToRect l="50000" t="50000" r="50000" b="50000"/>
            </a:path>
          </a:gradFill>
          <a:ln>
            <a:noFill/>
          </a:ln>
          <a:effectLst/>
          <a:extLst/>
        </p:spPr>
      </p:pic>
      <p:pic>
        <p:nvPicPr>
          <p:cNvPr id="28"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16200000" flipH="1">
            <a:off x="6317935" y="1580836"/>
            <a:ext cx="1800203" cy="3780927"/>
          </a:xfrm>
          <a:prstGeom prst="rect">
            <a:avLst/>
          </a:prstGeom>
          <a:gradFill>
            <a:gsLst>
              <a:gs pos="7080">
                <a:srgbClr val="C00000"/>
              </a:gs>
              <a:gs pos="0">
                <a:srgbClr val="FF0000"/>
              </a:gs>
              <a:gs pos="12000">
                <a:schemeClr val="accent1">
                  <a:tint val="44500"/>
                  <a:satMod val="160000"/>
                  <a:alpha val="0"/>
                </a:schemeClr>
              </a:gs>
              <a:gs pos="100000">
                <a:schemeClr val="accent1">
                  <a:tint val="23500"/>
                  <a:satMod val="160000"/>
                  <a:alpha val="0"/>
                </a:schemeClr>
              </a:gs>
            </a:gsLst>
            <a:path path="circle">
              <a:fillToRect l="50000" t="50000" r="50000" b="50000"/>
            </a:path>
          </a:gradFill>
          <a:ln>
            <a:noFill/>
          </a:ln>
          <a:effectLst/>
          <a:extLst/>
        </p:spPr>
      </p:pic>
      <p:pic>
        <p:nvPicPr>
          <p:cNvPr id="29"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16200000" flipH="1">
            <a:off x="7398055" y="1581381"/>
            <a:ext cx="1800203" cy="3780927"/>
          </a:xfrm>
          <a:prstGeom prst="rect">
            <a:avLst/>
          </a:prstGeom>
          <a:gradFill>
            <a:gsLst>
              <a:gs pos="7080">
                <a:srgbClr val="C00000"/>
              </a:gs>
              <a:gs pos="0">
                <a:srgbClr val="FF0000"/>
              </a:gs>
              <a:gs pos="12000">
                <a:schemeClr val="accent1">
                  <a:tint val="44500"/>
                  <a:satMod val="160000"/>
                  <a:alpha val="0"/>
                </a:schemeClr>
              </a:gs>
              <a:gs pos="100000">
                <a:schemeClr val="accent1">
                  <a:tint val="23500"/>
                  <a:satMod val="160000"/>
                  <a:alpha val="0"/>
                </a:schemeClr>
              </a:gs>
            </a:gsLst>
            <a:path path="circle">
              <a:fillToRect l="50000" t="50000" r="50000" b="50000"/>
            </a:path>
          </a:gradFill>
          <a:ln>
            <a:noFill/>
          </a:ln>
          <a:effectLst/>
          <a:extLst/>
        </p:spPr>
      </p:pic>
      <p:pic>
        <p:nvPicPr>
          <p:cNvPr id="36"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5400000">
            <a:off x="-1116633" y="-236583"/>
            <a:ext cx="1800203" cy="3852943"/>
          </a:xfrm>
          <a:prstGeom prst="rect">
            <a:avLst/>
          </a:prstGeom>
          <a:gradFill flip="none" rotWithShape="1">
            <a:gsLst>
              <a:gs pos="7080">
                <a:srgbClr val="C00000"/>
              </a:gs>
              <a:gs pos="0">
                <a:srgbClr val="FF0000"/>
              </a:gs>
              <a:gs pos="12000">
                <a:schemeClr val="accent1">
                  <a:tint val="44500"/>
                  <a:satMod val="160000"/>
                  <a:alpha val="0"/>
                </a:schemeClr>
              </a:gs>
              <a:gs pos="100000">
                <a:schemeClr val="accent1">
                  <a:tint val="23500"/>
                  <a:satMod val="160000"/>
                  <a:alpha val="0"/>
                </a:schemeClr>
              </a:gs>
            </a:gsLst>
            <a:path path="circle">
              <a:fillToRect l="50000" t="50000" r="50000" b="50000"/>
            </a:path>
            <a:tileRect/>
          </a:gradFill>
          <a:ln>
            <a:noFill/>
          </a:ln>
          <a:effectLst/>
          <a:extLst/>
        </p:spPr>
      </p:pic>
      <p:pic>
        <p:nvPicPr>
          <p:cNvPr id="37"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5400000" flipH="1">
            <a:off x="-1044619" y="-236566"/>
            <a:ext cx="1800203" cy="3852944"/>
          </a:xfrm>
          <a:prstGeom prst="rect">
            <a:avLst/>
          </a:prstGeom>
          <a:gradFill flip="none" rotWithShape="1">
            <a:gsLst>
              <a:gs pos="7080">
                <a:srgbClr val="C00000"/>
              </a:gs>
              <a:gs pos="0">
                <a:srgbClr val="FF0000"/>
              </a:gs>
              <a:gs pos="12000">
                <a:schemeClr val="accent1">
                  <a:tint val="44500"/>
                  <a:satMod val="160000"/>
                  <a:alpha val="0"/>
                </a:schemeClr>
              </a:gs>
              <a:gs pos="100000">
                <a:schemeClr val="accent1">
                  <a:tint val="23500"/>
                  <a:satMod val="160000"/>
                  <a:alpha val="0"/>
                </a:schemeClr>
              </a:gs>
            </a:gsLst>
            <a:path path="circle">
              <a:fillToRect l="50000" t="50000" r="50000" b="50000"/>
            </a:path>
            <a:tileRect/>
          </a:gradFill>
          <a:ln>
            <a:noFill/>
          </a:ln>
          <a:effectLst/>
          <a:extLst/>
        </p:spPr>
      </p:pic>
      <p:pic>
        <p:nvPicPr>
          <p:cNvPr id="38"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16200000">
            <a:off x="-1116632" y="1563638"/>
            <a:ext cx="1800201" cy="3780929"/>
          </a:xfrm>
          <a:prstGeom prst="rect">
            <a:avLst/>
          </a:prstGeom>
          <a:gradFill>
            <a:gsLst>
              <a:gs pos="7080">
                <a:srgbClr val="C00000"/>
              </a:gs>
              <a:gs pos="0">
                <a:srgbClr val="FF0000"/>
              </a:gs>
              <a:gs pos="12000">
                <a:schemeClr val="accent1">
                  <a:tint val="44500"/>
                  <a:satMod val="160000"/>
                  <a:alpha val="0"/>
                </a:schemeClr>
              </a:gs>
              <a:gs pos="100000">
                <a:schemeClr val="accent1">
                  <a:tint val="23500"/>
                  <a:satMod val="160000"/>
                  <a:alpha val="0"/>
                </a:schemeClr>
              </a:gs>
            </a:gsLst>
            <a:path path="circle">
              <a:fillToRect l="50000" t="50000" r="50000" b="50000"/>
            </a:path>
          </a:gradFill>
          <a:ln>
            <a:noFill/>
          </a:ln>
          <a:effectLst/>
          <a:extLst/>
        </p:spPr>
      </p:pic>
      <p:pic>
        <p:nvPicPr>
          <p:cNvPr id="39"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16200000" flipH="1">
            <a:off x="-1044625" y="1563630"/>
            <a:ext cx="1800203" cy="3780931"/>
          </a:xfrm>
          <a:prstGeom prst="rect">
            <a:avLst/>
          </a:prstGeom>
          <a:gradFill>
            <a:gsLst>
              <a:gs pos="7080">
                <a:srgbClr val="C00000"/>
              </a:gs>
              <a:gs pos="0">
                <a:srgbClr val="FF0000"/>
              </a:gs>
              <a:gs pos="12000">
                <a:schemeClr val="accent1">
                  <a:tint val="44500"/>
                  <a:satMod val="160000"/>
                  <a:alpha val="0"/>
                </a:schemeClr>
              </a:gs>
              <a:gs pos="100000">
                <a:schemeClr val="accent1">
                  <a:tint val="23500"/>
                  <a:satMod val="160000"/>
                  <a:alpha val="0"/>
                </a:schemeClr>
              </a:gs>
            </a:gsLst>
            <a:path path="circle">
              <a:fillToRect l="50000" t="50000" r="50000" b="50000"/>
            </a:path>
          </a:gradFill>
          <a:ln>
            <a:noFill/>
          </a:ln>
          <a:effectLst/>
          <a:extLst/>
        </p:spPr>
      </p:pic>
      <p:pic>
        <p:nvPicPr>
          <p:cNvPr id="40"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5400000">
            <a:off x="8460430" y="-236576"/>
            <a:ext cx="1800205" cy="3852941"/>
          </a:xfrm>
          <a:prstGeom prst="rect">
            <a:avLst/>
          </a:prstGeom>
          <a:gradFill flip="none" rotWithShape="1">
            <a:gsLst>
              <a:gs pos="7080">
                <a:srgbClr val="C00000"/>
              </a:gs>
              <a:gs pos="0">
                <a:srgbClr val="FF0000"/>
              </a:gs>
              <a:gs pos="12000">
                <a:schemeClr val="accent1">
                  <a:tint val="44500"/>
                  <a:satMod val="160000"/>
                  <a:alpha val="0"/>
                </a:schemeClr>
              </a:gs>
              <a:gs pos="100000">
                <a:schemeClr val="accent1">
                  <a:tint val="23500"/>
                  <a:satMod val="160000"/>
                  <a:alpha val="0"/>
                </a:schemeClr>
              </a:gs>
            </a:gsLst>
            <a:path path="circle">
              <a:fillToRect l="50000" t="50000" r="50000" b="50000"/>
            </a:path>
            <a:tileRect/>
          </a:gradFill>
          <a:ln>
            <a:noFill/>
          </a:ln>
          <a:effectLst/>
          <a:extLst/>
        </p:spPr>
      </p:pic>
      <p:pic>
        <p:nvPicPr>
          <p:cNvPr id="41"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5400000" flipH="1">
            <a:off x="8532448" y="-236562"/>
            <a:ext cx="1800202" cy="3852944"/>
          </a:xfrm>
          <a:prstGeom prst="rect">
            <a:avLst/>
          </a:prstGeom>
          <a:gradFill flip="none" rotWithShape="1">
            <a:gsLst>
              <a:gs pos="7080">
                <a:srgbClr val="C00000"/>
              </a:gs>
              <a:gs pos="0">
                <a:srgbClr val="FF0000"/>
              </a:gs>
              <a:gs pos="12000">
                <a:schemeClr val="accent1">
                  <a:tint val="44500"/>
                  <a:satMod val="160000"/>
                  <a:alpha val="0"/>
                </a:schemeClr>
              </a:gs>
              <a:gs pos="100000">
                <a:schemeClr val="accent1">
                  <a:tint val="23500"/>
                  <a:satMod val="160000"/>
                  <a:alpha val="0"/>
                </a:schemeClr>
              </a:gs>
            </a:gsLst>
            <a:path path="circle">
              <a:fillToRect l="50000" t="50000" r="50000" b="50000"/>
            </a:path>
            <a:tileRect/>
          </a:gradFill>
          <a:ln>
            <a:noFill/>
          </a:ln>
          <a:effectLst/>
          <a:extLst/>
        </p:spPr>
      </p:pic>
      <p:pic>
        <p:nvPicPr>
          <p:cNvPr id="42"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16200000">
            <a:off x="8460432" y="1563645"/>
            <a:ext cx="1800201" cy="3780927"/>
          </a:xfrm>
          <a:prstGeom prst="rect">
            <a:avLst/>
          </a:prstGeom>
          <a:gradFill>
            <a:gsLst>
              <a:gs pos="7080">
                <a:srgbClr val="C00000"/>
              </a:gs>
              <a:gs pos="0">
                <a:srgbClr val="FF0000"/>
              </a:gs>
              <a:gs pos="12000">
                <a:schemeClr val="accent1">
                  <a:tint val="44500"/>
                  <a:satMod val="160000"/>
                  <a:alpha val="0"/>
                </a:schemeClr>
              </a:gs>
              <a:gs pos="100000">
                <a:schemeClr val="accent1">
                  <a:tint val="23500"/>
                  <a:satMod val="160000"/>
                  <a:alpha val="0"/>
                </a:schemeClr>
              </a:gs>
            </a:gsLst>
            <a:path path="circle">
              <a:fillToRect l="50000" t="50000" r="50000" b="50000"/>
            </a:path>
          </a:gradFill>
          <a:ln>
            <a:noFill/>
          </a:ln>
          <a:effectLst/>
          <a:extLst/>
        </p:spPr>
      </p:pic>
      <p:pic>
        <p:nvPicPr>
          <p:cNvPr id="43"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16200000" flipH="1">
            <a:off x="8532440" y="1563638"/>
            <a:ext cx="1800203" cy="3780927"/>
          </a:xfrm>
          <a:prstGeom prst="rect">
            <a:avLst/>
          </a:prstGeom>
          <a:gradFill>
            <a:gsLst>
              <a:gs pos="7080">
                <a:srgbClr val="C00000"/>
              </a:gs>
              <a:gs pos="0">
                <a:srgbClr val="FF0000"/>
              </a:gs>
              <a:gs pos="12000">
                <a:schemeClr val="accent1">
                  <a:tint val="44500"/>
                  <a:satMod val="160000"/>
                  <a:alpha val="0"/>
                </a:schemeClr>
              </a:gs>
              <a:gs pos="100000">
                <a:schemeClr val="accent1">
                  <a:tint val="23500"/>
                  <a:satMod val="160000"/>
                  <a:alpha val="0"/>
                </a:schemeClr>
              </a:gs>
            </a:gsLst>
            <a:path path="circle">
              <a:fillToRect l="50000" t="50000" r="50000" b="50000"/>
            </a:path>
          </a:gradFill>
          <a:ln>
            <a:noFill/>
          </a:ln>
          <a:effectLst/>
          <a:extLst/>
        </p:spPr>
      </p:pic>
      <p:sp>
        <p:nvSpPr>
          <p:cNvPr id="45" name="44 Rectángulo"/>
          <p:cNvSpPr/>
          <p:nvPr/>
        </p:nvSpPr>
        <p:spPr>
          <a:xfrm flipH="1">
            <a:off x="-1980728" y="-8158"/>
            <a:ext cx="13321480" cy="5143500"/>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111515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3500" fill="hold"/>
                                        <p:tgtEl>
                                          <p:spTgt spid="2"/>
                                        </p:tgtEl>
                                        <p:attrNameLst>
                                          <p:attrName>ppt_x</p:attrName>
                                        </p:attrNameLst>
                                      </p:cBhvr>
                                      <p:tavLst>
                                        <p:tav tm="0">
                                          <p:val>
                                            <p:strVal val="#ppt_x"/>
                                          </p:val>
                                        </p:tav>
                                        <p:tav tm="100000">
                                          <p:val>
                                            <p:strVal val="#ppt_x"/>
                                          </p:val>
                                        </p:tav>
                                      </p:tavLst>
                                    </p:anim>
                                    <p:anim calcmode="lin" valueType="num">
                                      <p:cBhvr additive="base">
                                        <p:cTn id="8" dur="3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3500" fill="hold"/>
                                        <p:tgtEl>
                                          <p:spTgt spid="2"/>
                                        </p:tgtEl>
                                        <p:attrNameLst>
                                          <p:attrName>ppt_x</p:attrName>
                                        </p:attrNameLst>
                                      </p:cBhvr>
                                      <p:tavLst>
                                        <p:tav tm="0">
                                          <p:val>
                                            <p:strVal val="#ppt_x"/>
                                          </p:val>
                                        </p:tav>
                                        <p:tav tm="100000">
                                          <p:val>
                                            <p:strVal val="#ppt_x"/>
                                          </p:val>
                                        </p:tav>
                                      </p:tavLst>
                                    </p:anim>
                                    <p:anim calcmode="lin" valueType="num">
                                      <p:cBhvr additive="base">
                                        <p:cTn id="12" dur="3500" fill="hold"/>
                                        <p:tgtEl>
                                          <p:spTgt spid="2"/>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3"/>
                                        </p:tgtEl>
                                        <p:attrNameLst>
                                          <p:attrName>style.visibility</p:attrName>
                                        </p:attrNameLst>
                                      </p:cBhvr>
                                      <p:to>
                                        <p:strVal val="visible"/>
                                      </p:to>
                                    </p:set>
                                    <p:anim calcmode="lin" valueType="num">
                                      <p:cBhvr additive="base">
                                        <p:cTn id="15" dur="3500" fill="hold"/>
                                        <p:tgtEl>
                                          <p:spTgt spid="3"/>
                                        </p:tgtEl>
                                        <p:attrNameLst>
                                          <p:attrName>ppt_x</p:attrName>
                                        </p:attrNameLst>
                                      </p:cBhvr>
                                      <p:tavLst>
                                        <p:tav tm="0">
                                          <p:val>
                                            <p:strVal val="#ppt_x"/>
                                          </p:val>
                                        </p:tav>
                                        <p:tav tm="100000">
                                          <p:val>
                                            <p:strVal val="#ppt_x"/>
                                          </p:val>
                                        </p:tav>
                                      </p:tavLst>
                                    </p:anim>
                                    <p:anim calcmode="lin" valueType="num">
                                      <p:cBhvr additive="base">
                                        <p:cTn id="16" dur="3500" fill="hold"/>
                                        <p:tgtEl>
                                          <p:spTgt spid="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3500" fill="hold"/>
                                        <p:tgtEl>
                                          <p:spTgt spid="4"/>
                                        </p:tgtEl>
                                        <p:attrNameLst>
                                          <p:attrName>ppt_x</p:attrName>
                                        </p:attrNameLst>
                                      </p:cBhvr>
                                      <p:tavLst>
                                        <p:tav tm="0">
                                          <p:val>
                                            <p:strVal val="#ppt_x"/>
                                          </p:val>
                                        </p:tav>
                                        <p:tav tm="100000">
                                          <p:val>
                                            <p:strVal val="#ppt_x"/>
                                          </p:val>
                                        </p:tav>
                                      </p:tavLst>
                                    </p:anim>
                                    <p:anim calcmode="lin" valueType="num">
                                      <p:cBhvr additive="base">
                                        <p:cTn id="20" dur="3500" fill="hold"/>
                                        <p:tgtEl>
                                          <p:spTgt spid="4"/>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5"/>
                                        </p:tgtEl>
                                        <p:attrNameLst>
                                          <p:attrName>style.visibility</p:attrName>
                                        </p:attrNameLst>
                                      </p:cBhvr>
                                      <p:to>
                                        <p:strVal val="visible"/>
                                      </p:to>
                                    </p:set>
                                    <p:anim calcmode="lin" valueType="num">
                                      <p:cBhvr additive="base">
                                        <p:cTn id="23" dur="3500" fill="hold"/>
                                        <p:tgtEl>
                                          <p:spTgt spid="5"/>
                                        </p:tgtEl>
                                        <p:attrNameLst>
                                          <p:attrName>ppt_x</p:attrName>
                                        </p:attrNameLst>
                                      </p:cBhvr>
                                      <p:tavLst>
                                        <p:tav tm="0">
                                          <p:val>
                                            <p:strVal val="#ppt_x"/>
                                          </p:val>
                                        </p:tav>
                                        <p:tav tm="100000">
                                          <p:val>
                                            <p:strVal val="#ppt_x"/>
                                          </p:val>
                                        </p:tav>
                                      </p:tavLst>
                                    </p:anim>
                                    <p:anim calcmode="lin" valueType="num">
                                      <p:cBhvr additive="base">
                                        <p:cTn id="24" dur="3500" fill="hold"/>
                                        <p:tgtEl>
                                          <p:spTgt spid="5"/>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3500" fill="hold"/>
                                        <p:tgtEl>
                                          <p:spTgt spid="6"/>
                                        </p:tgtEl>
                                        <p:attrNameLst>
                                          <p:attrName>ppt_x</p:attrName>
                                        </p:attrNameLst>
                                      </p:cBhvr>
                                      <p:tavLst>
                                        <p:tav tm="0">
                                          <p:val>
                                            <p:strVal val="#ppt_x"/>
                                          </p:val>
                                        </p:tav>
                                        <p:tav tm="100000">
                                          <p:val>
                                            <p:strVal val="#ppt_x"/>
                                          </p:val>
                                        </p:tav>
                                      </p:tavLst>
                                    </p:anim>
                                    <p:anim calcmode="lin" valueType="num">
                                      <p:cBhvr additive="base">
                                        <p:cTn id="28" dur="3500" fill="hold"/>
                                        <p:tgtEl>
                                          <p:spTgt spid="6"/>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7"/>
                                        </p:tgtEl>
                                        <p:attrNameLst>
                                          <p:attrName>style.visibility</p:attrName>
                                        </p:attrNameLst>
                                      </p:cBhvr>
                                      <p:to>
                                        <p:strVal val="visible"/>
                                      </p:to>
                                    </p:set>
                                    <p:anim calcmode="lin" valueType="num">
                                      <p:cBhvr additive="base">
                                        <p:cTn id="31" dur="3500" fill="hold"/>
                                        <p:tgtEl>
                                          <p:spTgt spid="7"/>
                                        </p:tgtEl>
                                        <p:attrNameLst>
                                          <p:attrName>ppt_x</p:attrName>
                                        </p:attrNameLst>
                                      </p:cBhvr>
                                      <p:tavLst>
                                        <p:tav tm="0">
                                          <p:val>
                                            <p:strVal val="#ppt_x"/>
                                          </p:val>
                                        </p:tav>
                                        <p:tav tm="100000">
                                          <p:val>
                                            <p:strVal val="#ppt_x"/>
                                          </p:val>
                                        </p:tav>
                                      </p:tavLst>
                                    </p:anim>
                                    <p:anim calcmode="lin" valueType="num">
                                      <p:cBhvr additive="base">
                                        <p:cTn id="32" dur="3500" fill="hold"/>
                                        <p:tgtEl>
                                          <p:spTgt spid="7"/>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8"/>
                                        </p:tgtEl>
                                        <p:attrNameLst>
                                          <p:attrName>style.visibility</p:attrName>
                                        </p:attrNameLst>
                                      </p:cBhvr>
                                      <p:to>
                                        <p:strVal val="visible"/>
                                      </p:to>
                                    </p:set>
                                    <p:anim calcmode="lin" valueType="num">
                                      <p:cBhvr additive="base">
                                        <p:cTn id="35" dur="3500" fill="hold"/>
                                        <p:tgtEl>
                                          <p:spTgt spid="8"/>
                                        </p:tgtEl>
                                        <p:attrNameLst>
                                          <p:attrName>ppt_x</p:attrName>
                                        </p:attrNameLst>
                                      </p:cBhvr>
                                      <p:tavLst>
                                        <p:tav tm="0">
                                          <p:val>
                                            <p:strVal val="#ppt_x"/>
                                          </p:val>
                                        </p:tav>
                                        <p:tav tm="100000">
                                          <p:val>
                                            <p:strVal val="#ppt_x"/>
                                          </p:val>
                                        </p:tav>
                                      </p:tavLst>
                                    </p:anim>
                                    <p:anim calcmode="lin" valueType="num">
                                      <p:cBhvr additive="base">
                                        <p:cTn id="36" dur="3500" fill="hold"/>
                                        <p:tgtEl>
                                          <p:spTgt spid="8"/>
                                        </p:tgtEl>
                                        <p:attrNameLst>
                                          <p:attrName>ppt_y</p:attrName>
                                        </p:attrNameLst>
                                      </p:cBhvr>
                                      <p:tavLst>
                                        <p:tav tm="0">
                                          <p:val>
                                            <p:strVal val="1+#ppt_h/2"/>
                                          </p:val>
                                        </p:tav>
                                        <p:tav tm="100000">
                                          <p:val>
                                            <p:strVal val="#ppt_y"/>
                                          </p:val>
                                        </p:tav>
                                      </p:tavLst>
                                    </p:anim>
                                  </p:childTnLst>
                                </p:cTn>
                              </p:par>
                              <p:par>
                                <p:cTn id="37" presetID="8" presetClass="emph" presetSubtype="0" repeatCount="indefinite" fill="hold" nodeType="withEffect">
                                  <p:stCondLst>
                                    <p:cond delay="0"/>
                                  </p:stCondLst>
                                  <p:childTnLst>
                                    <p:animRot by="21600000">
                                      <p:cBhvr>
                                        <p:cTn id="38" dur="3500" fill="hold"/>
                                        <p:tgtEl>
                                          <p:spTgt spid="2"/>
                                        </p:tgtEl>
                                        <p:attrNameLst>
                                          <p:attrName>r</p:attrName>
                                        </p:attrNameLst>
                                      </p:cBhvr>
                                    </p:animRot>
                                  </p:childTnLst>
                                </p:cTn>
                              </p:par>
                              <p:par>
                                <p:cTn id="39" presetID="8" presetClass="emph" presetSubtype="0" repeatCount="indefinite" fill="hold" nodeType="withEffect">
                                  <p:stCondLst>
                                    <p:cond delay="0"/>
                                  </p:stCondLst>
                                  <p:childTnLst>
                                    <p:animRot by="21600000">
                                      <p:cBhvr>
                                        <p:cTn id="40" dur="3500" fill="hold"/>
                                        <p:tgtEl>
                                          <p:spTgt spid="3"/>
                                        </p:tgtEl>
                                        <p:attrNameLst>
                                          <p:attrName>r</p:attrName>
                                        </p:attrNameLst>
                                      </p:cBhvr>
                                    </p:animRot>
                                  </p:childTnLst>
                                </p:cTn>
                              </p:par>
                              <p:par>
                                <p:cTn id="41" presetID="8" presetClass="emph" presetSubtype="0" repeatCount="indefinite" fill="hold" nodeType="withEffect">
                                  <p:stCondLst>
                                    <p:cond delay="0"/>
                                  </p:stCondLst>
                                  <p:childTnLst>
                                    <p:animRot by="21600000">
                                      <p:cBhvr>
                                        <p:cTn id="42" dur="3500" fill="hold"/>
                                        <p:tgtEl>
                                          <p:spTgt spid="4"/>
                                        </p:tgtEl>
                                        <p:attrNameLst>
                                          <p:attrName>r</p:attrName>
                                        </p:attrNameLst>
                                      </p:cBhvr>
                                    </p:animRot>
                                  </p:childTnLst>
                                </p:cTn>
                              </p:par>
                              <p:par>
                                <p:cTn id="43" presetID="8" presetClass="emph" presetSubtype="0" repeatCount="indefinite" fill="hold" nodeType="withEffect">
                                  <p:stCondLst>
                                    <p:cond delay="0"/>
                                  </p:stCondLst>
                                  <p:childTnLst>
                                    <p:animRot by="21600000">
                                      <p:cBhvr>
                                        <p:cTn id="44" dur="3500" fill="hold"/>
                                        <p:tgtEl>
                                          <p:spTgt spid="5"/>
                                        </p:tgtEl>
                                        <p:attrNameLst>
                                          <p:attrName>r</p:attrName>
                                        </p:attrNameLst>
                                      </p:cBhvr>
                                    </p:animRot>
                                  </p:childTnLst>
                                </p:cTn>
                              </p:par>
                              <p:par>
                                <p:cTn id="45" presetID="8" presetClass="emph" presetSubtype="0" repeatCount="indefinite" fill="hold" nodeType="withEffect">
                                  <p:stCondLst>
                                    <p:cond delay="0"/>
                                  </p:stCondLst>
                                  <p:childTnLst>
                                    <p:animRot by="21600000">
                                      <p:cBhvr>
                                        <p:cTn id="46" dur="3500" fill="hold"/>
                                        <p:tgtEl>
                                          <p:spTgt spid="6"/>
                                        </p:tgtEl>
                                        <p:attrNameLst>
                                          <p:attrName>r</p:attrName>
                                        </p:attrNameLst>
                                      </p:cBhvr>
                                    </p:animRot>
                                  </p:childTnLst>
                                </p:cTn>
                              </p:par>
                              <p:par>
                                <p:cTn id="47" presetID="8" presetClass="emph" presetSubtype="0" repeatCount="indefinite" fill="hold" nodeType="withEffect">
                                  <p:stCondLst>
                                    <p:cond delay="0"/>
                                  </p:stCondLst>
                                  <p:childTnLst>
                                    <p:animRot by="21600000">
                                      <p:cBhvr>
                                        <p:cTn id="48" dur="3500" fill="hold"/>
                                        <p:tgtEl>
                                          <p:spTgt spid="7"/>
                                        </p:tgtEl>
                                        <p:attrNameLst>
                                          <p:attrName>r</p:attrName>
                                        </p:attrNameLst>
                                      </p:cBhvr>
                                    </p:animRot>
                                  </p:childTnLst>
                                </p:cTn>
                              </p:par>
                              <p:par>
                                <p:cTn id="49" presetID="8" presetClass="emph" presetSubtype="0" repeatCount="indefinite" fill="hold" nodeType="withEffect">
                                  <p:stCondLst>
                                    <p:cond delay="0"/>
                                  </p:stCondLst>
                                  <p:childTnLst>
                                    <p:animRot by="21600000">
                                      <p:cBhvr>
                                        <p:cTn id="50" dur="3500" fill="hold"/>
                                        <p:tgtEl>
                                          <p:spTgt spid="8"/>
                                        </p:tgtEl>
                                        <p:attrNameLst>
                                          <p:attrName>r</p:attrName>
                                        </p:attrNameLst>
                                      </p:cBhvr>
                                    </p:animRot>
                                  </p:childTnLst>
                                </p:cTn>
                              </p:par>
                              <p:par>
                                <p:cTn id="51" presetID="2" presetClass="entr" presetSubtype="4" fill="hold" nodeType="withEffect">
                                  <p:stCondLst>
                                    <p:cond delay="0"/>
                                  </p:stCondLst>
                                  <p:childTnLst>
                                    <p:set>
                                      <p:cBhvr>
                                        <p:cTn id="52" dur="1" fill="hold">
                                          <p:stCondLst>
                                            <p:cond delay="0"/>
                                          </p:stCondLst>
                                        </p:cTn>
                                        <p:tgtEl>
                                          <p:spTgt spid="9"/>
                                        </p:tgtEl>
                                        <p:attrNameLst>
                                          <p:attrName>style.visibility</p:attrName>
                                        </p:attrNameLst>
                                      </p:cBhvr>
                                      <p:to>
                                        <p:strVal val="visible"/>
                                      </p:to>
                                    </p:set>
                                    <p:anim calcmode="lin" valueType="num">
                                      <p:cBhvr additive="base">
                                        <p:cTn id="53" dur="3500" fill="hold"/>
                                        <p:tgtEl>
                                          <p:spTgt spid="9"/>
                                        </p:tgtEl>
                                        <p:attrNameLst>
                                          <p:attrName>ppt_x</p:attrName>
                                        </p:attrNameLst>
                                      </p:cBhvr>
                                      <p:tavLst>
                                        <p:tav tm="0">
                                          <p:val>
                                            <p:strVal val="#ppt_x"/>
                                          </p:val>
                                        </p:tav>
                                        <p:tav tm="100000">
                                          <p:val>
                                            <p:strVal val="#ppt_x"/>
                                          </p:val>
                                        </p:tav>
                                      </p:tavLst>
                                    </p:anim>
                                    <p:anim calcmode="lin" valueType="num">
                                      <p:cBhvr additive="base">
                                        <p:cTn id="54" dur="3500" fill="hold"/>
                                        <p:tgtEl>
                                          <p:spTgt spid="9"/>
                                        </p:tgtEl>
                                        <p:attrNameLst>
                                          <p:attrName>ppt_y</p:attrName>
                                        </p:attrNameLst>
                                      </p:cBhvr>
                                      <p:tavLst>
                                        <p:tav tm="0">
                                          <p:val>
                                            <p:strVal val="1+#ppt_h/2"/>
                                          </p:val>
                                        </p:tav>
                                        <p:tav tm="100000">
                                          <p:val>
                                            <p:strVal val="#ppt_y"/>
                                          </p:val>
                                        </p:tav>
                                      </p:tavLst>
                                    </p:anim>
                                  </p:childTnLst>
                                </p:cTn>
                              </p:par>
                              <p:par>
                                <p:cTn id="55" presetID="2" presetClass="entr" presetSubtype="4" fill="hold" nodeType="withEffect">
                                  <p:stCondLst>
                                    <p:cond delay="0"/>
                                  </p:stCondLst>
                                  <p:childTnLst>
                                    <p:set>
                                      <p:cBhvr>
                                        <p:cTn id="56" dur="1" fill="hold">
                                          <p:stCondLst>
                                            <p:cond delay="0"/>
                                          </p:stCondLst>
                                        </p:cTn>
                                        <p:tgtEl>
                                          <p:spTgt spid="10"/>
                                        </p:tgtEl>
                                        <p:attrNameLst>
                                          <p:attrName>style.visibility</p:attrName>
                                        </p:attrNameLst>
                                      </p:cBhvr>
                                      <p:to>
                                        <p:strVal val="visible"/>
                                      </p:to>
                                    </p:set>
                                    <p:anim calcmode="lin" valueType="num">
                                      <p:cBhvr additive="base">
                                        <p:cTn id="57" dur="3500" fill="hold"/>
                                        <p:tgtEl>
                                          <p:spTgt spid="10"/>
                                        </p:tgtEl>
                                        <p:attrNameLst>
                                          <p:attrName>ppt_x</p:attrName>
                                        </p:attrNameLst>
                                      </p:cBhvr>
                                      <p:tavLst>
                                        <p:tav tm="0">
                                          <p:val>
                                            <p:strVal val="#ppt_x"/>
                                          </p:val>
                                        </p:tav>
                                        <p:tav tm="100000">
                                          <p:val>
                                            <p:strVal val="#ppt_x"/>
                                          </p:val>
                                        </p:tav>
                                      </p:tavLst>
                                    </p:anim>
                                    <p:anim calcmode="lin" valueType="num">
                                      <p:cBhvr additive="base">
                                        <p:cTn id="58" dur="3500" fill="hold"/>
                                        <p:tgtEl>
                                          <p:spTgt spid="10"/>
                                        </p:tgtEl>
                                        <p:attrNameLst>
                                          <p:attrName>ppt_y</p:attrName>
                                        </p:attrNameLst>
                                      </p:cBhvr>
                                      <p:tavLst>
                                        <p:tav tm="0">
                                          <p:val>
                                            <p:strVal val="1+#ppt_h/2"/>
                                          </p:val>
                                        </p:tav>
                                        <p:tav tm="100000">
                                          <p:val>
                                            <p:strVal val="#ppt_y"/>
                                          </p:val>
                                        </p:tav>
                                      </p:tavLst>
                                    </p:anim>
                                  </p:childTnLst>
                                </p:cTn>
                              </p:par>
                              <p:par>
                                <p:cTn id="59" presetID="2" presetClass="entr" presetSubtype="4" fill="hold" nodeType="withEffect">
                                  <p:stCondLst>
                                    <p:cond delay="0"/>
                                  </p:stCondLst>
                                  <p:childTnLst>
                                    <p:set>
                                      <p:cBhvr>
                                        <p:cTn id="60" dur="1" fill="hold">
                                          <p:stCondLst>
                                            <p:cond delay="0"/>
                                          </p:stCondLst>
                                        </p:cTn>
                                        <p:tgtEl>
                                          <p:spTgt spid="11"/>
                                        </p:tgtEl>
                                        <p:attrNameLst>
                                          <p:attrName>style.visibility</p:attrName>
                                        </p:attrNameLst>
                                      </p:cBhvr>
                                      <p:to>
                                        <p:strVal val="visible"/>
                                      </p:to>
                                    </p:set>
                                    <p:anim calcmode="lin" valueType="num">
                                      <p:cBhvr additive="base">
                                        <p:cTn id="61" dur="3500" fill="hold"/>
                                        <p:tgtEl>
                                          <p:spTgt spid="11"/>
                                        </p:tgtEl>
                                        <p:attrNameLst>
                                          <p:attrName>ppt_x</p:attrName>
                                        </p:attrNameLst>
                                      </p:cBhvr>
                                      <p:tavLst>
                                        <p:tav tm="0">
                                          <p:val>
                                            <p:strVal val="#ppt_x"/>
                                          </p:val>
                                        </p:tav>
                                        <p:tav tm="100000">
                                          <p:val>
                                            <p:strVal val="#ppt_x"/>
                                          </p:val>
                                        </p:tav>
                                      </p:tavLst>
                                    </p:anim>
                                    <p:anim calcmode="lin" valueType="num">
                                      <p:cBhvr additive="base">
                                        <p:cTn id="62" dur="3500" fill="hold"/>
                                        <p:tgtEl>
                                          <p:spTgt spid="11"/>
                                        </p:tgtEl>
                                        <p:attrNameLst>
                                          <p:attrName>ppt_y</p:attrName>
                                        </p:attrNameLst>
                                      </p:cBhvr>
                                      <p:tavLst>
                                        <p:tav tm="0">
                                          <p:val>
                                            <p:strVal val="1+#ppt_h/2"/>
                                          </p:val>
                                        </p:tav>
                                        <p:tav tm="100000">
                                          <p:val>
                                            <p:strVal val="#ppt_y"/>
                                          </p:val>
                                        </p:tav>
                                      </p:tavLst>
                                    </p:anim>
                                  </p:childTnLst>
                                </p:cTn>
                              </p:par>
                              <p:par>
                                <p:cTn id="63" presetID="2" presetClass="entr" presetSubtype="4" fill="hold" nodeType="withEffect">
                                  <p:stCondLst>
                                    <p:cond delay="0"/>
                                  </p:stCondLst>
                                  <p:childTnLst>
                                    <p:set>
                                      <p:cBhvr>
                                        <p:cTn id="64" dur="1" fill="hold">
                                          <p:stCondLst>
                                            <p:cond delay="0"/>
                                          </p:stCondLst>
                                        </p:cTn>
                                        <p:tgtEl>
                                          <p:spTgt spid="12"/>
                                        </p:tgtEl>
                                        <p:attrNameLst>
                                          <p:attrName>style.visibility</p:attrName>
                                        </p:attrNameLst>
                                      </p:cBhvr>
                                      <p:to>
                                        <p:strVal val="visible"/>
                                      </p:to>
                                    </p:set>
                                    <p:anim calcmode="lin" valueType="num">
                                      <p:cBhvr additive="base">
                                        <p:cTn id="65" dur="3500" fill="hold"/>
                                        <p:tgtEl>
                                          <p:spTgt spid="12"/>
                                        </p:tgtEl>
                                        <p:attrNameLst>
                                          <p:attrName>ppt_x</p:attrName>
                                        </p:attrNameLst>
                                      </p:cBhvr>
                                      <p:tavLst>
                                        <p:tav tm="0">
                                          <p:val>
                                            <p:strVal val="#ppt_x"/>
                                          </p:val>
                                        </p:tav>
                                        <p:tav tm="100000">
                                          <p:val>
                                            <p:strVal val="#ppt_x"/>
                                          </p:val>
                                        </p:tav>
                                      </p:tavLst>
                                    </p:anim>
                                    <p:anim calcmode="lin" valueType="num">
                                      <p:cBhvr additive="base">
                                        <p:cTn id="66" dur="3500" fill="hold"/>
                                        <p:tgtEl>
                                          <p:spTgt spid="12"/>
                                        </p:tgtEl>
                                        <p:attrNameLst>
                                          <p:attrName>ppt_y</p:attrName>
                                        </p:attrNameLst>
                                      </p:cBhvr>
                                      <p:tavLst>
                                        <p:tav tm="0">
                                          <p:val>
                                            <p:strVal val="1+#ppt_h/2"/>
                                          </p:val>
                                        </p:tav>
                                        <p:tav tm="100000">
                                          <p:val>
                                            <p:strVal val="#ppt_y"/>
                                          </p:val>
                                        </p:tav>
                                      </p:tavLst>
                                    </p:anim>
                                  </p:childTnLst>
                                </p:cTn>
                              </p:par>
                              <p:par>
                                <p:cTn id="67" presetID="2" presetClass="entr" presetSubtype="4" fill="hold" nodeType="withEffect">
                                  <p:stCondLst>
                                    <p:cond delay="0"/>
                                  </p:stCondLst>
                                  <p:childTnLst>
                                    <p:set>
                                      <p:cBhvr>
                                        <p:cTn id="68" dur="1" fill="hold">
                                          <p:stCondLst>
                                            <p:cond delay="0"/>
                                          </p:stCondLst>
                                        </p:cTn>
                                        <p:tgtEl>
                                          <p:spTgt spid="13"/>
                                        </p:tgtEl>
                                        <p:attrNameLst>
                                          <p:attrName>style.visibility</p:attrName>
                                        </p:attrNameLst>
                                      </p:cBhvr>
                                      <p:to>
                                        <p:strVal val="visible"/>
                                      </p:to>
                                    </p:set>
                                    <p:anim calcmode="lin" valueType="num">
                                      <p:cBhvr additive="base">
                                        <p:cTn id="69" dur="3500" fill="hold"/>
                                        <p:tgtEl>
                                          <p:spTgt spid="13"/>
                                        </p:tgtEl>
                                        <p:attrNameLst>
                                          <p:attrName>ppt_x</p:attrName>
                                        </p:attrNameLst>
                                      </p:cBhvr>
                                      <p:tavLst>
                                        <p:tav tm="0">
                                          <p:val>
                                            <p:strVal val="#ppt_x"/>
                                          </p:val>
                                        </p:tav>
                                        <p:tav tm="100000">
                                          <p:val>
                                            <p:strVal val="#ppt_x"/>
                                          </p:val>
                                        </p:tav>
                                      </p:tavLst>
                                    </p:anim>
                                    <p:anim calcmode="lin" valueType="num">
                                      <p:cBhvr additive="base">
                                        <p:cTn id="70" dur="3500" fill="hold"/>
                                        <p:tgtEl>
                                          <p:spTgt spid="13"/>
                                        </p:tgtEl>
                                        <p:attrNameLst>
                                          <p:attrName>ppt_y</p:attrName>
                                        </p:attrNameLst>
                                      </p:cBhvr>
                                      <p:tavLst>
                                        <p:tav tm="0">
                                          <p:val>
                                            <p:strVal val="1+#ppt_h/2"/>
                                          </p:val>
                                        </p:tav>
                                        <p:tav tm="100000">
                                          <p:val>
                                            <p:strVal val="#ppt_y"/>
                                          </p:val>
                                        </p:tav>
                                      </p:tavLst>
                                    </p:anim>
                                  </p:childTnLst>
                                </p:cTn>
                              </p:par>
                              <p:par>
                                <p:cTn id="71" presetID="2" presetClass="entr" presetSubtype="4" fill="hold" nodeType="withEffect">
                                  <p:stCondLst>
                                    <p:cond delay="0"/>
                                  </p:stCondLst>
                                  <p:childTnLst>
                                    <p:set>
                                      <p:cBhvr>
                                        <p:cTn id="72" dur="1" fill="hold">
                                          <p:stCondLst>
                                            <p:cond delay="0"/>
                                          </p:stCondLst>
                                        </p:cTn>
                                        <p:tgtEl>
                                          <p:spTgt spid="14"/>
                                        </p:tgtEl>
                                        <p:attrNameLst>
                                          <p:attrName>style.visibility</p:attrName>
                                        </p:attrNameLst>
                                      </p:cBhvr>
                                      <p:to>
                                        <p:strVal val="visible"/>
                                      </p:to>
                                    </p:set>
                                    <p:anim calcmode="lin" valueType="num">
                                      <p:cBhvr additive="base">
                                        <p:cTn id="73" dur="3500" fill="hold"/>
                                        <p:tgtEl>
                                          <p:spTgt spid="14"/>
                                        </p:tgtEl>
                                        <p:attrNameLst>
                                          <p:attrName>ppt_x</p:attrName>
                                        </p:attrNameLst>
                                      </p:cBhvr>
                                      <p:tavLst>
                                        <p:tav tm="0">
                                          <p:val>
                                            <p:strVal val="#ppt_x"/>
                                          </p:val>
                                        </p:tav>
                                        <p:tav tm="100000">
                                          <p:val>
                                            <p:strVal val="#ppt_x"/>
                                          </p:val>
                                        </p:tav>
                                      </p:tavLst>
                                    </p:anim>
                                    <p:anim calcmode="lin" valueType="num">
                                      <p:cBhvr additive="base">
                                        <p:cTn id="74" dur="3500" fill="hold"/>
                                        <p:tgtEl>
                                          <p:spTgt spid="14"/>
                                        </p:tgtEl>
                                        <p:attrNameLst>
                                          <p:attrName>ppt_y</p:attrName>
                                        </p:attrNameLst>
                                      </p:cBhvr>
                                      <p:tavLst>
                                        <p:tav tm="0">
                                          <p:val>
                                            <p:strVal val="1+#ppt_h/2"/>
                                          </p:val>
                                        </p:tav>
                                        <p:tav tm="100000">
                                          <p:val>
                                            <p:strVal val="#ppt_y"/>
                                          </p:val>
                                        </p:tav>
                                      </p:tavLst>
                                    </p:anim>
                                  </p:childTnLst>
                                </p:cTn>
                              </p:par>
                              <p:par>
                                <p:cTn id="75" presetID="2" presetClass="entr" presetSubtype="4" fill="hold" nodeType="withEffect">
                                  <p:stCondLst>
                                    <p:cond delay="0"/>
                                  </p:stCondLst>
                                  <p:childTnLst>
                                    <p:set>
                                      <p:cBhvr>
                                        <p:cTn id="76" dur="1" fill="hold">
                                          <p:stCondLst>
                                            <p:cond delay="0"/>
                                          </p:stCondLst>
                                        </p:cTn>
                                        <p:tgtEl>
                                          <p:spTgt spid="15"/>
                                        </p:tgtEl>
                                        <p:attrNameLst>
                                          <p:attrName>style.visibility</p:attrName>
                                        </p:attrNameLst>
                                      </p:cBhvr>
                                      <p:to>
                                        <p:strVal val="visible"/>
                                      </p:to>
                                    </p:set>
                                    <p:anim calcmode="lin" valueType="num">
                                      <p:cBhvr additive="base">
                                        <p:cTn id="77" dur="3500" fill="hold"/>
                                        <p:tgtEl>
                                          <p:spTgt spid="15"/>
                                        </p:tgtEl>
                                        <p:attrNameLst>
                                          <p:attrName>ppt_x</p:attrName>
                                        </p:attrNameLst>
                                      </p:cBhvr>
                                      <p:tavLst>
                                        <p:tav tm="0">
                                          <p:val>
                                            <p:strVal val="#ppt_x"/>
                                          </p:val>
                                        </p:tav>
                                        <p:tav tm="100000">
                                          <p:val>
                                            <p:strVal val="#ppt_x"/>
                                          </p:val>
                                        </p:tav>
                                      </p:tavLst>
                                    </p:anim>
                                    <p:anim calcmode="lin" valueType="num">
                                      <p:cBhvr additive="base">
                                        <p:cTn id="78" dur="3500" fill="hold"/>
                                        <p:tgtEl>
                                          <p:spTgt spid="15"/>
                                        </p:tgtEl>
                                        <p:attrNameLst>
                                          <p:attrName>ppt_y</p:attrName>
                                        </p:attrNameLst>
                                      </p:cBhvr>
                                      <p:tavLst>
                                        <p:tav tm="0">
                                          <p:val>
                                            <p:strVal val="1+#ppt_h/2"/>
                                          </p:val>
                                        </p:tav>
                                        <p:tav tm="100000">
                                          <p:val>
                                            <p:strVal val="#ppt_y"/>
                                          </p:val>
                                        </p:tav>
                                      </p:tavLst>
                                    </p:anim>
                                  </p:childTnLst>
                                </p:cTn>
                              </p:par>
                              <p:par>
                                <p:cTn id="79" presetID="8" presetClass="emph" presetSubtype="0" repeatCount="indefinite" fill="hold" nodeType="withEffect">
                                  <p:stCondLst>
                                    <p:cond delay="0"/>
                                  </p:stCondLst>
                                  <p:childTnLst>
                                    <p:animRot by="-21600000">
                                      <p:cBhvr>
                                        <p:cTn id="80" dur="3500" fill="hold"/>
                                        <p:tgtEl>
                                          <p:spTgt spid="9"/>
                                        </p:tgtEl>
                                        <p:attrNameLst>
                                          <p:attrName>r</p:attrName>
                                        </p:attrNameLst>
                                      </p:cBhvr>
                                    </p:animRot>
                                  </p:childTnLst>
                                </p:cTn>
                              </p:par>
                              <p:par>
                                <p:cTn id="81" presetID="8" presetClass="emph" presetSubtype="0" repeatCount="indefinite" fill="hold" nodeType="withEffect">
                                  <p:stCondLst>
                                    <p:cond delay="0"/>
                                  </p:stCondLst>
                                  <p:childTnLst>
                                    <p:animRot by="-21600000">
                                      <p:cBhvr>
                                        <p:cTn id="82" dur="3500" fill="hold"/>
                                        <p:tgtEl>
                                          <p:spTgt spid="10"/>
                                        </p:tgtEl>
                                        <p:attrNameLst>
                                          <p:attrName>r</p:attrName>
                                        </p:attrNameLst>
                                      </p:cBhvr>
                                    </p:animRot>
                                  </p:childTnLst>
                                </p:cTn>
                              </p:par>
                              <p:par>
                                <p:cTn id="83" presetID="8" presetClass="emph" presetSubtype="0" repeatCount="indefinite" fill="hold" nodeType="withEffect">
                                  <p:stCondLst>
                                    <p:cond delay="0"/>
                                  </p:stCondLst>
                                  <p:childTnLst>
                                    <p:animRot by="-21600000">
                                      <p:cBhvr>
                                        <p:cTn id="84" dur="3500" fill="hold"/>
                                        <p:tgtEl>
                                          <p:spTgt spid="11"/>
                                        </p:tgtEl>
                                        <p:attrNameLst>
                                          <p:attrName>r</p:attrName>
                                        </p:attrNameLst>
                                      </p:cBhvr>
                                    </p:animRot>
                                  </p:childTnLst>
                                </p:cTn>
                              </p:par>
                              <p:par>
                                <p:cTn id="85" presetID="8" presetClass="emph" presetSubtype="0" repeatCount="indefinite" fill="hold" nodeType="withEffect">
                                  <p:stCondLst>
                                    <p:cond delay="0"/>
                                  </p:stCondLst>
                                  <p:childTnLst>
                                    <p:animRot by="-21600000">
                                      <p:cBhvr>
                                        <p:cTn id="86" dur="3500" fill="hold"/>
                                        <p:tgtEl>
                                          <p:spTgt spid="12"/>
                                        </p:tgtEl>
                                        <p:attrNameLst>
                                          <p:attrName>r</p:attrName>
                                        </p:attrNameLst>
                                      </p:cBhvr>
                                    </p:animRot>
                                  </p:childTnLst>
                                </p:cTn>
                              </p:par>
                              <p:par>
                                <p:cTn id="87" presetID="8" presetClass="emph" presetSubtype="0" repeatCount="indefinite" fill="hold" nodeType="withEffect">
                                  <p:stCondLst>
                                    <p:cond delay="0"/>
                                  </p:stCondLst>
                                  <p:childTnLst>
                                    <p:animRot by="-21600000">
                                      <p:cBhvr>
                                        <p:cTn id="88" dur="3500" fill="hold"/>
                                        <p:tgtEl>
                                          <p:spTgt spid="13"/>
                                        </p:tgtEl>
                                        <p:attrNameLst>
                                          <p:attrName>r</p:attrName>
                                        </p:attrNameLst>
                                      </p:cBhvr>
                                    </p:animRot>
                                  </p:childTnLst>
                                </p:cTn>
                              </p:par>
                              <p:par>
                                <p:cTn id="89" presetID="8" presetClass="emph" presetSubtype="0" repeatCount="indefinite" fill="hold" nodeType="withEffect">
                                  <p:stCondLst>
                                    <p:cond delay="0"/>
                                  </p:stCondLst>
                                  <p:childTnLst>
                                    <p:animRot by="-21600000">
                                      <p:cBhvr>
                                        <p:cTn id="90" dur="3500" fill="hold"/>
                                        <p:tgtEl>
                                          <p:spTgt spid="14"/>
                                        </p:tgtEl>
                                        <p:attrNameLst>
                                          <p:attrName>r</p:attrName>
                                        </p:attrNameLst>
                                      </p:cBhvr>
                                    </p:animRot>
                                  </p:childTnLst>
                                </p:cTn>
                              </p:par>
                              <p:par>
                                <p:cTn id="91" presetID="8" presetClass="emph" presetSubtype="0" repeatCount="indefinite" fill="hold" nodeType="withEffect">
                                  <p:stCondLst>
                                    <p:cond delay="0"/>
                                  </p:stCondLst>
                                  <p:childTnLst>
                                    <p:animRot by="-21600000">
                                      <p:cBhvr>
                                        <p:cTn id="92" dur="3500" fill="hold"/>
                                        <p:tgtEl>
                                          <p:spTgt spid="15"/>
                                        </p:tgtEl>
                                        <p:attrNameLst>
                                          <p:attrName>r</p:attrName>
                                        </p:attrNameLst>
                                      </p:cBhvr>
                                    </p:animRot>
                                  </p:childTnLst>
                                </p:cTn>
                              </p:par>
                              <p:par>
                                <p:cTn id="93" presetID="2" presetClass="entr" presetSubtype="1" fill="hold" nodeType="withEffect">
                                  <p:stCondLst>
                                    <p:cond delay="0"/>
                                  </p:stCondLst>
                                  <p:childTnLst>
                                    <p:set>
                                      <p:cBhvr>
                                        <p:cTn id="94" dur="1" fill="hold">
                                          <p:stCondLst>
                                            <p:cond delay="0"/>
                                          </p:stCondLst>
                                        </p:cTn>
                                        <p:tgtEl>
                                          <p:spTgt spid="16"/>
                                        </p:tgtEl>
                                        <p:attrNameLst>
                                          <p:attrName>style.visibility</p:attrName>
                                        </p:attrNameLst>
                                      </p:cBhvr>
                                      <p:to>
                                        <p:strVal val="visible"/>
                                      </p:to>
                                    </p:set>
                                    <p:anim calcmode="lin" valueType="num">
                                      <p:cBhvr additive="base">
                                        <p:cTn id="95" dur="3500" fill="hold"/>
                                        <p:tgtEl>
                                          <p:spTgt spid="16"/>
                                        </p:tgtEl>
                                        <p:attrNameLst>
                                          <p:attrName>ppt_x</p:attrName>
                                        </p:attrNameLst>
                                      </p:cBhvr>
                                      <p:tavLst>
                                        <p:tav tm="0">
                                          <p:val>
                                            <p:strVal val="#ppt_x"/>
                                          </p:val>
                                        </p:tav>
                                        <p:tav tm="100000">
                                          <p:val>
                                            <p:strVal val="#ppt_x"/>
                                          </p:val>
                                        </p:tav>
                                      </p:tavLst>
                                    </p:anim>
                                    <p:anim calcmode="lin" valueType="num">
                                      <p:cBhvr additive="base">
                                        <p:cTn id="96" dur="3500" fill="hold"/>
                                        <p:tgtEl>
                                          <p:spTgt spid="16"/>
                                        </p:tgtEl>
                                        <p:attrNameLst>
                                          <p:attrName>ppt_y</p:attrName>
                                        </p:attrNameLst>
                                      </p:cBhvr>
                                      <p:tavLst>
                                        <p:tav tm="0">
                                          <p:val>
                                            <p:strVal val="0-#ppt_h/2"/>
                                          </p:val>
                                        </p:tav>
                                        <p:tav tm="100000">
                                          <p:val>
                                            <p:strVal val="#ppt_y"/>
                                          </p:val>
                                        </p:tav>
                                      </p:tavLst>
                                    </p:anim>
                                  </p:childTnLst>
                                </p:cTn>
                              </p:par>
                              <p:par>
                                <p:cTn id="97" presetID="2" presetClass="entr" presetSubtype="1" fill="hold" nodeType="withEffect">
                                  <p:stCondLst>
                                    <p:cond delay="0"/>
                                  </p:stCondLst>
                                  <p:childTnLst>
                                    <p:set>
                                      <p:cBhvr>
                                        <p:cTn id="98" dur="1" fill="hold">
                                          <p:stCondLst>
                                            <p:cond delay="0"/>
                                          </p:stCondLst>
                                        </p:cTn>
                                        <p:tgtEl>
                                          <p:spTgt spid="16"/>
                                        </p:tgtEl>
                                        <p:attrNameLst>
                                          <p:attrName>style.visibility</p:attrName>
                                        </p:attrNameLst>
                                      </p:cBhvr>
                                      <p:to>
                                        <p:strVal val="visible"/>
                                      </p:to>
                                    </p:set>
                                    <p:anim calcmode="lin" valueType="num">
                                      <p:cBhvr additive="base">
                                        <p:cTn id="99" dur="3500" fill="hold"/>
                                        <p:tgtEl>
                                          <p:spTgt spid="16"/>
                                        </p:tgtEl>
                                        <p:attrNameLst>
                                          <p:attrName>ppt_x</p:attrName>
                                        </p:attrNameLst>
                                      </p:cBhvr>
                                      <p:tavLst>
                                        <p:tav tm="0">
                                          <p:val>
                                            <p:strVal val="#ppt_x"/>
                                          </p:val>
                                        </p:tav>
                                        <p:tav tm="100000">
                                          <p:val>
                                            <p:strVal val="#ppt_x"/>
                                          </p:val>
                                        </p:tav>
                                      </p:tavLst>
                                    </p:anim>
                                    <p:anim calcmode="lin" valueType="num">
                                      <p:cBhvr additive="base">
                                        <p:cTn id="100" dur="3500" fill="hold"/>
                                        <p:tgtEl>
                                          <p:spTgt spid="16"/>
                                        </p:tgtEl>
                                        <p:attrNameLst>
                                          <p:attrName>ppt_y</p:attrName>
                                        </p:attrNameLst>
                                      </p:cBhvr>
                                      <p:tavLst>
                                        <p:tav tm="0">
                                          <p:val>
                                            <p:strVal val="0-#ppt_h/2"/>
                                          </p:val>
                                        </p:tav>
                                        <p:tav tm="100000">
                                          <p:val>
                                            <p:strVal val="#ppt_y"/>
                                          </p:val>
                                        </p:tav>
                                      </p:tavLst>
                                    </p:anim>
                                  </p:childTnLst>
                                </p:cTn>
                              </p:par>
                              <p:par>
                                <p:cTn id="101" presetID="2" presetClass="entr" presetSubtype="1" fill="hold" nodeType="withEffect">
                                  <p:stCondLst>
                                    <p:cond delay="0"/>
                                  </p:stCondLst>
                                  <p:childTnLst>
                                    <p:set>
                                      <p:cBhvr>
                                        <p:cTn id="102" dur="1" fill="hold">
                                          <p:stCondLst>
                                            <p:cond delay="0"/>
                                          </p:stCondLst>
                                        </p:cTn>
                                        <p:tgtEl>
                                          <p:spTgt spid="17"/>
                                        </p:tgtEl>
                                        <p:attrNameLst>
                                          <p:attrName>style.visibility</p:attrName>
                                        </p:attrNameLst>
                                      </p:cBhvr>
                                      <p:to>
                                        <p:strVal val="visible"/>
                                      </p:to>
                                    </p:set>
                                    <p:anim calcmode="lin" valueType="num">
                                      <p:cBhvr additive="base">
                                        <p:cTn id="103" dur="3500" fill="hold"/>
                                        <p:tgtEl>
                                          <p:spTgt spid="17"/>
                                        </p:tgtEl>
                                        <p:attrNameLst>
                                          <p:attrName>ppt_x</p:attrName>
                                        </p:attrNameLst>
                                      </p:cBhvr>
                                      <p:tavLst>
                                        <p:tav tm="0">
                                          <p:val>
                                            <p:strVal val="#ppt_x"/>
                                          </p:val>
                                        </p:tav>
                                        <p:tav tm="100000">
                                          <p:val>
                                            <p:strVal val="#ppt_x"/>
                                          </p:val>
                                        </p:tav>
                                      </p:tavLst>
                                    </p:anim>
                                    <p:anim calcmode="lin" valueType="num">
                                      <p:cBhvr additive="base">
                                        <p:cTn id="104" dur="3500" fill="hold"/>
                                        <p:tgtEl>
                                          <p:spTgt spid="17"/>
                                        </p:tgtEl>
                                        <p:attrNameLst>
                                          <p:attrName>ppt_y</p:attrName>
                                        </p:attrNameLst>
                                      </p:cBhvr>
                                      <p:tavLst>
                                        <p:tav tm="0">
                                          <p:val>
                                            <p:strVal val="0-#ppt_h/2"/>
                                          </p:val>
                                        </p:tav>
                                        <p:tav tm="100000">
                                          <p:val>
                                            <p:strVal val="#ppt_y"/>
                                          </p:val>
                                        </p:tav>
                                      </p:tavLst>
                                    </p:anim>
                                  </p:childTnLst>
                                </p:cTn>
                              </p:par>
                              <p:par>
                                <p:cTn id="105" presetID="2" presetClass="entr" presetSubtype="1" fill="hold" nodeType="withEffect">
                                  <p:stCondLst>
                                    <p:cond delay="0"/>
                                  </p:stCondLst>
                                  <p:childTnLst>
                                    <p:set>
                                      <p:cBhvr>
                                        <p:cTn id="106" dur="1" fill="hold">
                                          <p:stCondLst>
                                            <p:cond delay="0"/>
                                          </p:stCondLst>
                                        </p:cTn>
                                        <p:tgtEl>
                                          <p:spTgt spid="18"/>
                                        </p:tgtEl>
                                        <p:attrNameLst>
                                          <p:attrName>style.visibility</p:attrName>
                                        </p:attrNameLst>
                                      </p:cBhvr>
                                      <p:to>
                                        <p:strVal val="visible"/>
                                      </p:to>
                                    </p:set>
                                    <p:anim calcmode="lin" valueType="num">
                                      <p:cBhvr additive="base">
                                        <p:cTn id="107" dur="3500" fill="hold"/>
                                        <p:tgtEl>
                                          <p:spTgt spid="18"/>
                                        </p:tgtEl>
                                        <p:attrNameLst>
                                          <p:attrName>ppt_x</p:attrName>
                                        </p:attrNameLst>
                                      </p:cBhvr>
                                      <p:tavLst>
                                        <p:tav tm="0">
                                          <p:val>
                                            <p:strVal val="#ppt_x"/>
                                          </p:val>
                                        </p:tav>
                                        <p:tav tm="100000">
                                          <p:val>
                                            <p:strVal val="#ppt_x"/>
                                          </p:val>
                                        </p:tav>
                                      </p:tavLst>
                                    </p:anim>
                                    <p:anim calcmode="lin" valueType="num">
                                      <p:cBhvr additive="base">
                                        <p:cTn id="108" dur="3500" fill="hold"/>
                                        <p:tgtEl>
                                          <p:spTgt spid="18"/>
                                        </p:tgtEl>
                                        <p:attrNameLst>
                                          <p:attrName>ppt_y</p:attrName>
                                        </p:attrNameLst>
                                      </p:cBhvr>
                                      <p:tavLst>
                                        <p:tav tm="0">
                                          <p:val>
                                            <p:strVal val="0-#ppt_h/2"/>
                                          </p:val>
                                        </p:tav>
                                        <p:tav tm="100000">
                                          <p:val>
                                            <p:strVal val="#ppt_y"/>
                                          </p:val>
                                        </p:tav>
                                      </p:tavLst>
                                    </p:anim>
                                  </p:childTnLst>
                                </p:cTn>
                              </p:par>
                              <p:par>
                                <p:cTn id="109" presetID="2" presetClass="entr" presetSubtype="1" fill="hold" nodeType="withEffect">
                                  <p:stCondLst>
                                    <p:cond delay="0"/>
                                  </p:stCondLst>
                                  <p:childTnLst>
                                    <p:set>
                                      <p:cBhvr>
                                        <p:cTn id="110" dur="1" fill="hold">
                                          <p:stCondLst>
                                            <p:cond delay="0"/>
                                          </p:stCondLst>
                                        </p:cTn>
                                        <p:tgtEl>
                                          <p:spTgt spid="19"/>
                                        </p:tgtEl>
                                        <p:attrNameLst>
                                          <p:attrName>style.visibility</p:attrName>
                                        </p:attrNameLst>
                                      </p:cBhvr>
                                      <p:to>
                                        <p:strVal val="visible"/>
                                      </p:to>
                                    </p:set>
                                    <p:anim calcmode="lin" valueType="num">
                                      <p:cBhvr additive="base">
                                        <p:cTn id="111" dur="3500" fill="hold"/>
                                        <p:tgtEl>
                                          <p:spTgt spid="19"/>
                                        </p:tgtEl>
                                        <p:attrNameLst>
                                          <p:attrName>ppt_x</p:attrName>
                                        </p:attrNameLst>
                                      </p:cBhvr>
                                      <p:tavLst>
                                        <p:tav tm="0">
                                          <p:val>
                                            <p:strVal val="#ppt_x"/>
                                          </p:val>
                                        </p:tav>
                                        <p:tav tm="100000">
                                          <p:val>
                                            <p:strVal val="#ppt_x"/>
                                          </p:val>
                                        </p:tav>
                                      </p:tavLst>
                                    </p:anim>
                                    <p:anim calcmode="lin" valueType="num">
                                      <p:cBhvr additive="base">
                                        <p:cTn id="112" dur="3500" fill="hold"/>
                                        <p:tgtEl>
                                          <p:spTgt spid="19"/>
                                        </p:tgtEl>
                                        <p:attrNameLst>
                                          <p:attrName>ppt_y</p:attrName>
                                        </p:attrNameLst>
                                      </p:cBhvr>
                                      <p:tavLst>
                                        <p:tav tm="0">
                                          <p:val>
                                            <p:strVal val="0-#ppt_h/2"/>
                                          </p:val>
                                        </p:tav>
                                        <p:tav tm="100000">
                                          <p:val>
                                            <p:strVal val="#ppt_y"/>
                                          </p:val>
                                        </p:tav>
                                      </p:tavLst>
                                    </p:anim>
                                  </p:childTnLst>
                                </p:cTn>
                              </p:par>
                              <p:par>
                                <p:cTn id="113" presetID="2" presetClass="entr" presetSubtype="1" fill="hold" nodeType="withEffect">
                                  <p:stCondLst>
                                    <p:cond delay="0"/>
                                  </p:stCondLst>
                                  <p:childTnLst>
                                    <p:set>
                                      <p:cBhvr>
                                        <p:cTn id="114" dur="1" fill="hold">
                                          <p:stCondLst>
                                            <p:cond delay="0"/>
                                          </p:stCondLst>
                                        </p:cTn>
                                        <p:tgtEl>
                                          <p:spTgt spid="20"/>
                                        </p:tgtEl>
                                        <p:attrNameLst>
                                          <p:attrName>style.visibility</p:attrName>
                                        </p:attrNameLst>
                                      </p:cBhvr>
                                      <p:to>
                                        <p:strVal val="visible"/>
                                      </p:to>
                                    </p:set>
                                    <p:anim calcmode="lin" valueType="num">
                                      <p:cBhvr additive="base">
                                        <p:cTn id="115" dur="3500" fill="hold"/>
                                        <p:tgtEl>
                                          <p:spTgt spid="20"/>
                                        </p:tgtEl>
                                        <p:attrNameLst>
                                          <p:attrName>ppt_x</p:attrName>
                                        </p:attrNameLst>
                                      </p:cBhvr>
                                      <p:tavLst>
                                        <p:tav tm="0">
                                          <p:val>
                                            <p:strVal val="#ppt_x"/>
                                          </p:val>
                                        </p:tav>
                                        <p:tav tm="100000">
                                          <p:val>
                                            <p:strVal val="#ppt_x"/>
                                          </p:val>
                                        </p:tav>
                                      </p:tavLst>
                                    </p:anim>
                                    <p:anim calcmode="lin" valueType="num">
                                      <p:cBhvr additive="base">
                                        <p:cTn id="116" dur="3500" fill="hold"/>
                                        <p:tgtEl>
                                          <p:spTgt spid="20"/>
                                        </p:tgtEl>
                                        <p:attrNameLst>
                                          <p:attrName>ppt_y</p:attrName>
                                        </p:attrNameLst>
                                      </p:cBhvr>
                                      <p:tavLst>
                                        <p:tav tm="0">
                                          <p:val>
                                            <p:strVal val="0-#ppt_h/2"/>
                                          </p:val>
                                        </p:tav>
                                        <p:tav tm="100000">
                                          <p:val>
                                            <p:strVal val="#ppt_y"/>
                                          </p:val>
                                        </p:tav>
                                      </p:tavLst>
                                    </p:anim>
                                  </p:childTnLst>
                                </p:cTn>
                              </p:par>
                              <p:par>
                                <p:cTn id="117" presetID="2" presetClass="entr" presetSubtype="1" fill="hold" nodeType="withEffect">
                                  <p:stCondLst>
                                    <p:cond delay="0"/>
                                  </p:stCondLst>
                                  <p:childTnLst>
                                    <p:set>
                                      <p:cBhvr>
                                        <p:cTn id="118" dur="1" fill="hold">
                                          <p:stCondLst>
                                            <p:cond delay="0"/>
                                          </p:stCondLst>
                                        </p:cTn>
                                        <p:tgtEl>
                                          <p:spTgt spid="21"/>
                                        </p:tgtEl>
                                        <p:attrNameLst>
                                          <p:attrName>style.visibility</p:attrName>
                                        </p:attrNameLst>
                                      </p:cBhvr>
                                      <p:to>
                                        <p:strVal val="visible"/>
                                      </p:to>
                                    </p:set>
                                    <p:anim calcmode="lin" valueType="num">
                                      <p:cBhvr additive="base">
                                        <p:cTn id="119" dur="3500" fill="hold"/>
                                        <p:tgtEl>
                                          <p:spTgt spid="21"/>
                                        </p:tgtEl>
                                        <p:attrNameLst>
                                          <p:attrName>ppt_x</p:attrName>
                                        </p:attrNameLst>
                                      </p:cBhvr>
                                      <p:tavLst>
                                        <p:tav tm="0">
                                          <p:val>
                                            <p:strVal val="#ppt_x"/>
                                          </p:val>
                                        </p:tav>
                                        <p:tav tm="100000">
                                          <p:val>
                                            <p:strVal val="#ppt_x"/>
                                          </p:val>
                                        </p:tav>
                                      </p:tavLst>
                                    </p:anim>
                                    <p:anim calcmode="lin" valueType="num">
                                      <p:cBhvr additive="base">
                                        <p:cTn id="120" dur="3500" fill="hold"/>
                                        <p:tgtEl>
                                          <p:spTgt spid="21"/>
                                        </p:tgtEl>
                                        <p:attrNameLst>
                                          <p:attrName>ppt_y</p:attrName>
                                        </p:attrNameLst>
                                      </p:cBhvr>
                                      <p:tavLst>
                                        <p:tav tm="0">
                                          <p:val>
                                            <p:strVal val="0-#ppt_h/2"/>
                                          </p:val>
                                        </p:tav>
                                        <p:tav tm="100000">
                                          <p:val>
                                            <p:strVal val="#ppt_y"/>
                                          </p:val>
                                        </p:tav>
                                      </p:tavLst>
                                    </p:anim>
                                  </p:childTnLst>
                                </p:cTn>
                              </p:par>
                              <p:par>
                                <p:cTn id="121" presetID="2" presetClass="entr" presetSubtype="1" fill="hold" nodeType="withEffect">
                                  <p:stCondLst>
                                    <p:cond delay="0"/>
                                  </p:stCondLst>
                                  <p:childTnLst>
                                    <p:set>
                                      <p:cBhvr>
                                        <p:cTn id="122" dur="1" fill="hold">
                                          <p:stCondLst>
                                            <p:cond delay="0"/>
                                          </p:stCondLst>
                                        </p:cTn>
                                        <p:tgtEl>
                                          <p:spTgt spid="22"/>
                                        </p:tgtEl>
                                        <p:attrNameLst>
                                          <p:attrName>style.visibility</p:attrName>
                                        </p:attrNameLst>
                                      </p:cBhvr>
                                      <p:to>
                                        <p:strVal val="visible"/>
                                      </p:to>
                                    </p:set>
                                    <p:anim calcmode="lin" valueType="num">
                                      <p:cBhvr additive="base">
                                        <p:cTn id="123" dur="3500" fill="hold"/>
                                        <p:tgtEl>
                                          <p:spTgt spid="22"/>
                                        </p:tgtEl>
                                        <p:attrNameLst>
                                          <p:attrName>ppt_x</p:attrName>
                                        </p:attrNameLst>
                                      </p:cBhvr>
                                      <p:tavLst>
                                        <p:tav tm="0">
                                          <p:val>
                                            <p:strVal val="#ppt_x"/>
                                          </p:val>
                                        </p:tav>
                                        <p:tav tm="100000">
                                          <p:val>
                                            <p:strVal val="#ppt_x"/>
                                          </p:val>
                                        </p:tav>
                                      </p:tavLst>
                                    </p:anim>
                                    <p:anim calcmode="lin" valueType="num">
                                      <p:cBhvr additive="base">
                                        <p:cTn id="124" dur="3500" fill="hold"/>
                                        <p:tgtEl>
                                          <p:spTgt spid="22"/>
                                        </p:tgtEl>
                                        <p:attrNameLst>
                                          <p:attrName>ppt_y</p:attrName>
                                        </p:attrNameLst>
                                      </p:cBhvr>
                                      <p:tavLst>
                                        <p:tav tm="0">
                                          <p:val>
                                            <p:strVal val="0-#ppt_h/2"/>
                                          </p:val>
                                        </p:tav>
                                        <p:tav tm="100000">
                                          <p:val>
                                            <p:strVal val="#ppt_y"/>
                                          </p:val>
                                        </p:tav>
                                      </p:tavLst>
                                    </p:anim>
                                  </p:childTnLst>
                                </p:cTn>
                              </p:par>
                              <p:par>
                                <p:cTn id="125" presetID="8" presetClass="emph" presetSubtype="0" repeatCount="indefinite" fill="hold" nodeType="withEffect">
                                  <p:stCondLst>
                                    <p:cond delay="0"/>
                                  </p:stCondLst>
                                  <p:childTnLst>
                                    <p:animRot by="21600000">
                                      <p:cBhvr>
                                        <p:cTn id="126" dur="3500" fill="hold"/>
                                        <p:tgtEl>
                                          <p:spTgt spid="16"/>
                                        </p:tgtEl>
                                        <p:attrNameLst>
                                          <p:attrName>r</p:attrName>
                                        </p:attrNameLst>
                                      </p:cBhvr>
                                    </p:animRot>
                                  </p:childTnLst>
                                </p:cTn>
                              </p:par>
                              <p:par>
                                <p:cTn id="127" presetID="8" presetClass="emph" presetSubtype="0" repeatCount="indefinite" fill="hold" nodeType="withEffect">
                                  <p:stCondLst>
                                    <p:cond delay="0"/>
                                  </p:stCondLst>
                                  <p:childTnLst>
                                    <p:animRot by="21600000">
                                      <p:cBhvr>
                                        <p:cTn id="128" dur="3500" fill="hold"/>
                                        <p:tgtEl>
                                          <p:spTgt spid="17"/>
                                        </p:tgtEl>
                                        <p:attrNameLst>
                                          <p:attrName>r</p:attrName>
                                        </p:attrNameLst>
                                      </p:cBhvr>
                                    </p:animRot>
                                  </p:childTnLst>
                                </p:cTn>
                              </p:par>
                              <p:par>
                                <p:cTn id="129" presetID="8" presetClass="emph" presetSubtype="0" repeatCount="indefinite" fill="hold" nodeType="withEffect">
                                  <p:stCondLst>
                                    <p:cond delay="0"/>
                                  </p:stCondLst>
                                  <p:childTnLst>
                                    <p:animRot by="21600000">
                                      <p:cBhvr>
                                        <p:cTn id="130" dur="3500" fill="hold"/>
                                        <p:tgtEl>
                                          <p:spTgt spid="18"/>
                                        </p:tgtEl>
                                        <p:attrNameLst>
                                          <p:attrName>r</p:attrName>
                                        </p:attrNameLst>
                                      </p:cBhvr>
                                    </p:animRot>
                                  </p:childTnLst>
                                </p:cTn>
                              </p:par>
                              <p:par>
                                <p:cTn id="131" presetID="8" presetClass="emph" presetSubtype="0" repeatCount="indefinite" fill="hold" nodeType="withEffect">
                                  <p:stCondLst>
                                    <p:cond delay="0"/>
                                  </p:stCondLst>
                                  <p:childTnLst>
                                    <p:animRot by="21600000">
                                      <p:cBhvr>
                                        <p:cTn id="132" dur="3500" fill="hold"/>
                                        <p:tgtEl>
                                          <p:spTgt spid="19"/>
                                        </p:tgtEl>
                                        <p:attrNameLst>
                                          <p:attrName>r</p:attrName>
                                        </p:attrNameLst>
                                      </p:cBhvr>
                                    </p:animRot>
                                  </p:childTnLst>
                                </p:cTn>
                              </p:par>
                              <p:par>
                                <p:cTn id="133" presetID="8" presetClass="emph" presetSubtype="0" repeatCount="indefinite" fill="hold" nodeType="withEffect">
                                  <p:stCondLst>
                                    <p:cond delay="0"/>
                                  </p:stCondLst>
                                  <p:childTnLst>
                                    <p:animRot by="21600000">
                                      <p:cBhvr>
                                        <p:cTn id="134" dur="3500" fill="hold"/>
                                        <p:tgtEl>
                                          <p:spTgt spid="20"/>
                                        </p:tgtEl>
                                        <p:attrNameLst>
                                          <p:attrName>r</p:attrName>
                                        </p:attrNameLst>
                                      </p:cBhvr>
                                    </p:animRot>
                                  </p:childTnLst>
                                </p:cTn>
                              </p:par>
                              <p:par>
                                <p:cTn id="135" presetID="8" presetClass="emph" presetSubtype="0" repeatCount="indefinite" fill="hold" nodeType="withEffect">
                                  <p:stCondLst>
                                    <p:cond delay="0"/>
                                  </p:stCondLst>
                                  <p:childTnLst>
                                    <p:animRot by="21600000">
                                      <p:cBhvr>
                                        <p:cTn id="136" dur="3500" fill="hold"/>
                                        <p:tgtEl>
                                          <p:spTgt spid="21"/>
                                        </p:tgtEl>
                                        <p:attrNameLst>
                                          <p:attrName>r</p:attrName>
                                        </p:attrNameLst>
                                      </p:cBhvr>
                                    </p:animRot>
                                  </p:childTnLst>
                                </p:cTn>
                              </p:par>
                              <p:par>
                                <p:cTn id="137" presetID="8" presetClass="emph" presetSubtype="0" repeatCount="indefinite" fill="hold" nodeType="withEffect">
                                  <p:stCondLst>
                                    <p:cond delay="0"/>
                                  </p:stCondLst>
                                  <p:childTnLst>
                                    <p:animRot by="21600000">
                                      <p:cBhvr>
                                        <p:cTn id="138" dur="3500" fill="hold"/>
                                        <p:tgtEl>
                                          <p:spTgt spid="22"/>
                                        </p:tgtEl>
                                        <p:attrNameLst>
                                          <p:attrName>r</p:attrName>
                                        </p:attrNameLst>
                                      </p:cBhvr>
                                    </p:animRot>
                                  </p:childTnLst>
                                </p:cTn>
                              </p:par>
                              <p:par>
                                <p:cTn id="139" presetID="2" presetClass="entr" presetSubtype="1" fill="hold" nodeType="withEffect">
                                  <p:stCondLst>
                                    <p:cond delay="0"/>
                                  </p:stCondLst>
                                  <p:childTnLst>
                                    <p:set>
                                      <p:cBhvr>
                                        <p:cTn id="140" dur="1" fill="hold">
                                          <p:stCondLst>
                                            <p:cond delay="0"/>
                                          </p:stCondLst>
                                        </p:cTn>
                                        <p:tgtEl>
                                          <p:spTgt spid="23"/>
                                        </p:tgtEl>
                                        <p:attrNameLst>
                                          <p:attrName>style.visibility</p:attrName>
                                        </p:attrNameLst>
                                      </p:cBhvr>
                                      <p:to>
                                        <p:strVal val="visible"/>
                                      </p:to>
                                    </p:set>
                                    <p:anim calcmode="lin" valueType="num">
                                      <p:cBhvr additive="base">
                                        <p:cTn id="141" dur="3500" fill="hold"/>
                                        <p:tgtEl>
                                          <p:spTgt spid="23"/>
                                        </p:tgtEl>
                                        <p:attrNameLst>
                                          <p:attrName>ppt_x</p:attrName>
                                        </p:attrNameLst>
                                      </p:cBhvr>
                                      <p:tavLst>
                                        <p:tav tm="0">
                                          <p:val>
                                            <p:strVal val="#ppt_x"/>
                                          </p:val>
                                        </p:tav>
                                        <p:tav tm="100000">
                                          <p:val>
                                            <p:strVal val="#ppt_x"/>
                                          </p:val>
                                        </p:tav>
                                      </p:tavLst>
                                    </p:anim>
                                    <p:anim calcmode="lin" valueType="num">
                                      <p:cBhvr additive="base">
                                        <p:cTn id="142" dur="3500" fill="hold"/>
                                        <p:tgtEl>
                                          <p:spTgt spid="23"/>
                                        </p:tgtEl>
                                        <p:attrNameLst>
                                          <p:attrName>ppt_y</p:attrName>
                                        </p:attrNameLst>
                                      </p:cBhvr>
                                      <p:tavLst>
                                        <p:tav tm="0">
                                          <p:val>
                                            <p:strVal val="0-#ppt_h/2"/>
                                          </p:val>
                                        </p:tav>
                                        <p:tav tm="100000">
                                          <p:val>
                                            <p:strVal val="#ppt_y"/>
                                          </p:val>
                                        </p:tav>
                                      </p:tavLst>
                                    </p:anim>
                                  </p:childTnLst>
                                </p:cTn>
                              </p:par>
                              <p:par>
                                <p:cTn id="143" presetID="2" presetClass="entr" presetSubtype="1" fill="hold" nodeType="withEffect">
                                  <p:stCondLst>
                                    <p:cond delay="0"/>
                                  </p:stCondLst>
                                  <p:childTnLst>
                                    <p:set>
                                      <p:cBhvr>
                                        <p:cTn id="144" dur="1" fill="hold">
                                          <p:stCondLst>
                                            <p:cond delay="0"/>
                                          </p:stCondLst>
                                        </p:cTn>
                                        <p:tgtEl>
                                          <p:spTgt spid="24"/>
                                        </p:tgtEl>
                                        <p:attrNameLst>
                                          <p:attrName>style.visibility</p:attrName>
                                        </p:attrNameLst>
                                      </p:cBhvr>
                                      <p:to>
                                        <p:strVal val="visible"/>
                                      </p:to>
                                    </p:set>
                                    <p:anim calcmode="lin" valueType="num">
                                      <p:cBhvr additive="base">
                                        <p:cTn id="145" dur="3500" fill="hold"/>
                                        <p:tgtEl>
                                          <p:spTgt spid="24"/>
                                        </p:tgtEl>
                                        <p:attrNameLst>
                                          <p:attrName>ppt_x</p:attrName>
                                        </p:attrNameLst>
                                      </p:cBhvr>
                                      <p:tavLst>
                                        <p:tav tm="0">
                                          <p:val>
                                            <p:strVal val="#ppt_x"/>
                                          </p:val>
                                        </p:tav>
                                        <p:tav tm="100000">
                                          <p:val>
                                            <p:strVal val="#ppt_x"/>
                                          </p:val>
                                        </p:tav>
                                      </p:tavLst>
                                    </p:anim>
                                    <p:anim calcmode="lin" valueType="num">
                                      <p:cBhvr additive="base">
                                        <p:cTn id="146" dur="3500" fill="hold"/>
                                        <p:tgtEl>
                                          <p:spTgt spid="24"/>
                                        </p:tgtEl>
                                        <p:attrNameLst>
                                          <p:attrName>ppt_y</p:attrName>
                                        </p:attrNameLst>
                                      </p:cBhvr>
                                      <p:tavLst>
                                        <p:tav tm="0">
                                          <p:val>
                                            <p:strVal val="0-#ppt_h/2"/>
                                          </p:val>
                                        </p:tav>
                                        <p:tav tm="100000">
                                          <p:val>
                                            <p:strVal val="#ppt_y"/>
                                          </p:val>
                                        </p:tav>
                                      </p:tavLst>
                                    </p:anim>
                                  </p:childTnLst>
                                </p:cTn>
                              </p:par>
                              <p:par>
                                <p:cTn id="147" presetID="2" presetClass="entr" presetSubtype="1" fill="hold" nodeType="withEffect">
                                  <p:stCondLst>
                                    <p:cond delay="0"/>
                                  </p:stCondLst>
                                  <p:childTnLst>
                                    <p:set>
                                      <p:cBhvr>
                                        <p:cTn id="148" dur="1" fill="hold">
                                          <p:stCondLst>
                                            <p:cond delay="0"/>
                                          </p:stCondLst>
                                        </p:cTn>
                                        <p:tgtEl>
                                          <p:spTgt spid="25"/>
                                        </p:tgtEl>
                                        <p:attrNameLst>
                                          <p:attrName>style.visibility</p:attrName>
                                        </p:attrNameLst>
                                      </p:cBhvr>
                                      <p:to>
                                        <p:strVal val="visible"/>
                                      </p:to>
                                    </p:set>
                                    <p:anim calcmode="lin" valueType="num">
                                      <p:cBhvr additive="base">
                                        <p:cTn id="149" dur="3500" fill="hold"/>
                                        <p:tgtEl>
                                          <p:spTgt spid="25"/>
                                        </p:tgtEl>
                                        <p:attrNameLst>
                                          <p:attrName>ppt_x</p:attrName>
                                        </p:attrNameLst>
                                      </p:cBhvr>
                                      <p:tavLst>
                                        <p:tav tm="0">
                                          <p:val>
                                            <p:strVal val="#ppt_x"/>
                                          </p:val>
                                        </p:tav>
                                        <p:tav tm="100000">
                                          <p:val>
                                            <p:strVal val="#ppt_x"/>
                                          </p:val>
                                        </p:tav>
                                      </p:tavLst>
                                    </p:anim>
                                    <p:anim calcmode="lin" valueType="num">
                                      <p:cBhvr additive="base">
                                        <p:cTn id="150" dur="3500" fill="hold"/>
                                        <p:tgtEl>
                                          <p:spTgt spid="25"/>
                                        </p:tgtEl>
                                        <p:attrNameLst>
                                          <p:attrName>ppt_y</p:attrName>
                                        </p:attrNameLst>
                                      </p:cBhvr>
                                      <p:tavLst>
                                        <p:tav tm="0">
                                          <p:val>
                                            <p:strVal val="0-#ppt_h/2"/>
                                          </p:val>
                                        </p:tav>
                                        <p:tav tm="100000">
                                          <p:val>
                                            <p:strVal val="#ppt_y"/>
                                          </p:val>
                                        </p:tav>
                                      </p:tavLst>
                                    </p:anim>
                                  </p:childTnLst>
                                </p:cTn>
                              </p:par>
                              <p:par>
                                <p:cTn id="151" presetID="2" presetClass="entr" presetSubtype="1" fill="hold" nodeType="withEffect">
                                  <p:stCondLst>
                                    <p:cond delay="0"/>
                                  </p:stCondLst>
                                  <p:childTnLst>
                                    <p:set>
                                      <p:cBhvr>
                                        <p:cTn id="152" dur="1" fill="hold">
                                          <p:stCondLst>
                                            <p:cond delay="0"/>
                                          </p:stCondLst>
                                        </p:cTn>
                                        <p:tgtEl>
                                          <p:spTgt spid="26"/>
                                        </p:tgtEl>
                                        <p:attrNameLst>
                                          <p:attrName>style.visibility</p:attrName>
                                        </p:attrNameLst>
                                      </p:cBhvr>
                                      <p:to>
                                        <p:strVal val="visible"/>
                                      </p:to>
                                    </p:set>
                                    <p:anim calcmode="lin" valueType="num">
                                      <p:cBhvr additive="base">
                                        <p:cTn id="153" dur="3500" fill="hold"/>
                                        <p:tgtEl>
                                          <p:spTgt spid="26"/>
                                        </p:tgtEl>
                                        <p:attrNameLst>
                                          <p:attrName>ppt_x</p:attrName>
                                        </p:attrNameLst>
                                      </p:cBhvr>
                                      <p:tavLst>
                                        <p:tav tm="0">
                                          <p:val>
                                            <p:strVal val="#ppt_x"/>
                                          </p:val>
                                        </p:tav>
                                        <p:tav tm="100000">
                                          <p:val>
                                            <p:strVal val="#ppt_x"/>
                                          </p:val>
                                        </p:tav>
                                      </p:tavLst>
                                    </p:anim>
                                    <p:anim calcmode="lin" valueType="num">
                                      <p:cBhvr additive="base">
                                        <p:cTn id="154" dur="3500" fill="hold"/>
                                        <p:tgtEl>
                                          <p:spTgt spid="26"/>
                                        </p:tgtEl>
                                        <p:attrNameLst>
                                          <p:attrName>ppt_y</p:attrName>
                                        </p:attrNameLst>
                                      </p:cBhvr>
                                      <p:tavLst>
                                        <p:tav tm="0">
                                          <p:val>
                                            <p:strVal val="0-#ppt_h/2"/>
                                          </p:val>
                                        </p:tav>
                                        <p:tav tm="100000">
                                          <p:val>
                                            <p:strVal val="#ppt_y"/>
                                          </p:val>
                                        </p:tav>
                                      </p:tavLst>
                                    </p:anim>
                                  </p:childTnLst>
                                </p:cTn>
                              </p:par>
                              <p:par>
                                <p:cTn id="155" presetID="2" presetClass="entr" presetSubtype="1" fill="hold" nodeType="withEffect">
                                  <p:stCondLst>
                                    <p:cond delay="0"/>
                                  </p:stCondLst>
                                  <p:childTnLst>
                                    <p:set>
                                      <p:cBhvr>
                                        <p:cTn id="156" dur="1" fill="hold">
                                          <p:stCondLst>
                                            <p:cond delay="0"/>
                                          </p:stCondLst>
                                        </p:cTn>
                                        <p:tgtEl>
                                          <p:spTgt spid="27"/>
                                        </p:tgtEl>
                                        <p:attrNameLst>
                                          <p:attrName>style.visibility</p:attrName>
                                        </p:attrNameLst>
                                      </p:cBhvr>
                                      <p:to>
                                        <p:strVal val="visible"/>
                                      </p:to>
                                    </p:set>
                                    <p:anim calcmode="lin" valueType="num">
                                      <p:cBhvr additive="base">
                                        <p:cTn id="157" dur="3500" fill="hold"/>
                                        <p:tgtEl>
                                          <p:spTgt spid="27"/>
                                        </p:tgtEl>
                                        <p:attrNameLst>
                                          <p:attrName>ppt_x</p:attrName>
                                        </p:attrNameLst>
                                      </p:cBhvr>
                                      <p:tavLst>
                                        <p:tav tm="0">
                                          <p:val>
                                            <p:strVal val="#ppt_x"/>
                                          </p:val>
                                        </p:tav>
                                        <p:tav tm="100000">
                                          <p:val>
                                            <p:strVal val="#ppt_x"/>
                                          </p:val>
                                        </p:tav>
                                      </p:tavLst>
                                    </p:anim>
                                    <p:anim calcmode="lin" valueType="num">
                                      <p:cBhvr additive="base">
                                        <p:cTn id="158" dur="3500" fill="hold"/>
                                        <p:tgtEl>
                                          <p:spTgt spid="27"/>
                                        </p:tgtEl>
                                        <p:attrNameLst>
                                          <p:attrName>ppt_y</p:attrName>
                                        </p:attrNameLst>
                                      </p:cBhvr>
                                      <p:tavLst>
                                        <p:tav tm="0">
                                          <p:val>
                                            <p:strVal val="0-#ppt_h/2"/>
                                          </p:val>
                                        </p:tav>
                                        <p:tav tm="100000">
                                          <p:val>
                                            <p:strVal val="#ppt_y"/>
                                          </p:val>
                                        </p:tav>
                                      </p:tavLst>
                                    </p:anim>
                                  </p:childTnLst>
                                </p:cTn>
                              </p:par>
                              <p:par>
                                <p:cTn id="159" presetID="2" presetClass="entr" presetSubtype="1" fill="hold" nodeType="withEffect">
                                  <p:stCondLst>
                                    <p:cond delay="0"/>
                                  </p:stCondLst>
                                  <p:childTnLst>
                                    <p:set>
                                      <p:cBhvr>
                                        <p:cTn id="160" dur="1" fill="hold">
                                          <p:stCondLst>
                                            <p:cond delay="0"/>
                                          </p:stCondLst>
                                        </p:cTn>
                                        <p:tgtEl>
                                          <p:spTgt spid="28"/>
                                        </p:tgtEl>
                                        <p:attrNameLst>
                                          <p:attrName>style.visibility</p:attrName>
                                        </p:attrNameLst>
                                      </p:cBhvr>
                                      <p:to>
                                        <p:strVal val="visible"/>
                                      </p:to>
                                    </p:set>
                                    <p:anim calcmode="lin" valueType="num">
                                      <p:cBhvr additive="base">
                                        <p:cTn id="161" dur="3500" fill="hold"/>
                                        <p:tgtEl>
                                          <p:spTgt spid="28"/>
                                        </p:tgtEl>
                                        <p:attrNameLst>
                                          <p:attrName>ppt_x</p:attrName>
                                        </p:attrNameLst>
                                      </p:cBhvr>
                                      <p:tavLst>
                                        <p:tav tm="0">
                                          <p:val>
                                            <p:strVal val="#ppt_x"/>
                                          </p:val>
                                        </p:tav>
                                        <p:tav tm="100000">
                                          <p:val>
                                            <p:strVal val="#ppt_x"/>
                                          </p:val>
                                        </p:tav>
                                      </p:tavLst>
                                    </p:anim>
                                    <p:anim calcmode="lin" valueType="num">
                                      <p:cBhvr additive="base">
                                        <p:cTn id="162" dur="3500" fill="hold"/>
                                        <p:tgtEl>
                                          <p:spTgt spid="28"/>
                                        </p:tgtEl>
                                        <p:attrNameLst>
                                          <p:attrName>ppt_y</p:attrName>
                                        </p:attrNameLst>
                                      </p:cBhvr>
                                      <p:tavLst>
                                        <p:tav tm="0">
                                          <p:val>
                                            <p:strVal val="0-#ppt_h/2"/>
                                          </p:val>
                                        </p:tav>
                                        <p:tav tm="100000">
                                          <p:val>
                                            <p:strVal val="#ppt_y"/>
                                          </p:val>
                                        </p:tav>
                                      </p:tavLst>
                                    </p:anim>
                                  </p:childTnLst>
                                </p:cTn>
                              </p:par>
                              <p:par>
                                <p:cTn id="163" presetID="2" presetClass="entr" presetSubtype="1" fill="hold" nodeType="withEffect">
                                  <p:stCondLst>
                                    <p:cond delay="0"/>
                                  </p:stCondLst>
                                  <p:childTnLst>
                                    <p:set>
                                      <p:cBhvr>
                                        <p:cTn id="164" dur="1" fill="hold">
                                          <p:stCondLst>
                                            <p:cond delay="0"/>
                                          </p:stCondLst>
                                        </p:cTn>
                                        <p:tgtEl>
                                          <p:spTgt spid="29"/>
                                        </p:tgtEl>
                                        <p:attrNameLst>
                                          <p:attrName>style.visibility</p:attrName>
                                        </p:attrNameLst>
                                      </p:cBhvr>
                                      <p:to>
                                        <p:strVal val="visible"/>
                                      </p:to>
                                    </p:set>
                                    <p:anim calcmode="lin" valueType="num">
                                      <p:cBhvr additive="base">
                                        <p:cTn id="165" dur="3500" fill="hold"/>
                                        <p:tgtEl>
                                          <p:spTgt spid="29"/>
                                        </p:tgtEl>
                                        <p:attrNameLst>
                                          <p:attrName>ppt_x</p:attrName>
                                        </p:attrNameLst>
                                      </p:cBhvr>
                                      <p:tavLst>
                                        <p:tav tm="0">
                                          <p:val>
                                            <p:strVal val="#ppt_x"/>
                                          </p:val>
                                        </p:tav>
                                        <p:tav tm="100000">
                                          <p:val>
                                            <p:strVal val="#ppt_x"/>
                                          </p:val>
                                        </p:tav>
                                      </p:tavLst>
                                    </p:anim>
                                    <p:anim calcmode="lin" valueType="num">
                                      <p:cBhvr additive="base">
                                        <p:cTn id="166" dur="3500" fill="hold"/>
                                        <p:tgtEl>
                                          <p:spTgt spid="29"/>
                                        </p:tgtEl>
                                        <p:attrNameLst>
                                          <p:attrName>ppt_y</p:attrName>
                                        </p:attrNameLst>
                                      </p:cBhvr>
                                      <p:tavLst>
                                        <p:tav tm="0">
                                          <p:val>
                                            <p:strVal val="0-#ppt_h/2"/>
                                          </p:val>
                                        </p:tav>
                                        <p:tav tm="100000">
                                          <p:val>
                                            <p:strVal val="#ppt_y"/>
                                          </p:val>
                                        </p:tav>
                                      </p:tavLst>
                                    </p:anim>
                                  </p:childTnLst>
                                </p:cTn>
                              </p:par>
                              <p:par>
                                <p:cTn id="167" presetID="8" presetClass="emph" presetSubtype="0" repeatCount="indefinite" fill="hold" nodeType="withEffect">
                                  <p:stCondLst>
                                    <p:cond delay="0"/>
                                  </p:stCondLst>
                                  <p:childTnLst>
                                    <p:animRot by="-21600000">
                                      <p:cBhvr>
                                        <p:cTn id="168" dur="3500" fill="hold"/>
                                        <p:tgtEl>
                                          <p:spTgt spid="23"/>
                                        </p:tgtEl>
                                        <p:attrNameLst>
                                          <p:attrName>r</p:attrName>
                                        </p:attrNameLst>
                                      </p:cBhvr>
                                    </p:animRot>
                                  </p:childTnLst>
                                </p:cTn>
                              </p:par>
                              <p:par>
                                <p:cTn id="169" presetID="8" presetClass="emph" presetSubtype="0" repeatCount="indefinite" fill="hold" nodeType="withEffect">
                                  <p:stCondLst>
                                    <p:cond delay="0"/>
                                  </p:stCondLst>
                                  <p:childTnLst>
                                    <p:animRot by="-21600000">
                                      <p:cBhvr>
                                        <p:cTn id="170" dur="3500" fill="hold"/>
                                        <p:tgtEl>
                                          <p:spTgt spid="24"/>
                                        </p:tgtEl>
                                        <p:attrNameLst>
                                          <p:attrName>r</p:attrName>
                                        </p:attrNameLst>
                                      </p:cBhvr>
                                    </p:animRot>
                                  </p:childTnLst>
                                </p:cTn>
                              </p:par>
                              <p:par>
                                <p:cTn id="171" presetID="8" presetClass="emph" presetSubtype="0" repeatCount="indefinite" fill="hold" nodeType="withEffect">
                                  <p:stCondLst>
                                    <p:cond delay="0"/>
                                  </p:stCondLst>
                                  <p:childTnLst>
                                    <p:animRot by="-21600000">
                                      <p:cBhvr>
                                        <p:cTn id="172" dur="3500" fill="hold"/>
                                        <p:tgtEl>
                                          <p:spTgt spid="25"/>
                                        </p:tgtEl>
                                        <p:attrNameLst>
                                          <p:attrName>r</p:attrName>
                                        </p:attrNameLst>
                                      </p:cBhvr>
                                    </p:animRot>
                                  </p:childTnLst>
                                </p:cTn>
                              </p:par>
                              <p:par>
                                <p:cTn id="173" presetID="8" presetClass="emph" presetSubtype="0" repeatCount="indefinite" fill="hold" nodeType="withEffect">
                                  <p:stCondLst>
                                    <p:cond delay="0"/>
                                  </p:stCondLst>
                                  <p:childTnLst>
                                    <p:animRot by="-21600000">
                                      <p:cBhvr>
                                        <p:cTn id="174" dur="3500" fill="hold"/>
                                        <p:tgtEl>
                                          <p:spTgt spid="26"/>
                                        </p:tgtEl>
                                        <p:attrNameLst>
                                          <p:attrName>r</p:attrName>
                                        </p:attrNameLst>
                                      </p:cBhvr>
                                    </p:animRot>
                                  </p:childTnLst>
                                </p:cTn>
                              </p:par>
                              <p:par>
                                <p:cTn id="175" presetID="8" presetClass="emph" presetSubtype="0" repeatCount="indefinite" fill="hold" nodeType="withEffect">
                                  <p:stCondLst>
                                    <p:cond delay="0"/>
                                  </p:stCondLst>
                                  <p:childTnLst>
                                    <p:animRot by="-21600000">
                                      <p:cBhvr>
                                        <p:cTn id="176" dur="3500" fill="hold"/>
                                        <p:tgtEl>
                                          <p:spTgt spid="27"/>
                                        </p:tgtEl>
                                        <p:attrNameLst>
                                          <p:attrName>r</p:attrName>
                                        </p:attrNameLst>
                                      </p:cBhvr>
                                    </p:animRot>
                                  </p:childTnLst>
                                </p:cTn>
                              </p:par>
                              <p:par>
                                <p:cTn id="177" presetID="8" presetClass="emph" presetSubtype="0" repeatCount="indefinite" fill="hold" nodeType="withEffect">
                                  <p:stCondLst>
                                    <p:cond delay="0"/>
                                  </p:stCondLst>
                                  <p:childTnLst>
                                    <p:animRot by="-21600000">
                                      <p:cBhvr>
                                        <p:cTn id="178" dur="3500" fill="hold"/>
                                        <p:tgtEl>
                                          <p:spTgt spid="28"/>
                                        </p:tgtEl>
                                        <p:attrNameLst>
                                          <p:attrName>r</p:attrName>
                                        </p:attrNameLst>
                                      </p:cBhvr>
                                    </p:animRot>
                                  </p:childTnLst>
                                </p:cTn>
                              </p:par>
                              <p:par>
                                <p:cTn id="179" presetID="8" presetClass="emph" presetSubtype="0" repeatCount="indefinite" fill="hold" nodeType="withEffect">
                                  <p:stCondLst>
                                    <p:cond delay="0"/>
                                  </p:stCondLst>
                                  <p:childTnLst>
                                    <p:animRot by="-21600000">
                                      <p:cBhvr>
                                        <p:cTn id="180" dur="3500" fill="hold"/>
                                        <p:tgtEl>
                                          <p:spTgt spid="29"/>
                                        </p:tgtEl>
                                        <p:attrNameLst>
                                          <p:attrName>r</p:attrName>
                                        </p:attrNameLst>
                                      </p:cBhvr>
                                    </p:animRot>
                                  </p:childTnLst>
                                </p:cTn>
                              </p:par>
                              <p:par>
                                <p:cTn id="181" presetID="2" presetClass="exit" presetSubtype="1" fill="hold" nodeType="withEffect">
                                  <p:stCondLst>
                                    <p:cond delay="0"/>
                                  </p:stCondLst>
                                  <p:childTnLst>
                                    <p:anim calcmode="lin" valueType="num">
                                      <p:cBhvr additive="base">
                                        <p:cTn id="182" dur="3500"/>
                                        <p:tgtEl>
                                          <p:spTgt spid="16"/>
                                        </p:tgtEl>
                                        <p:attrNameLst>
                                          <p:attrName>ppt_x</p:attrName>
                                        </p:attrNameLst>
                                      </p:cBhvr>
                                      <p:tavLst>
                                        <p:tav tm="0">
                                          <p:val>
                                            <p:strVal val="ppt_x"/>
                                          </p:val>
                                        </p:tav>
                                        <p:tav tm="100000">
                                          <p:val>
                                            <p:strVal val="ppt_x"/>
                                          </p:val>
                                        </p:tav>
                                      </p:tavLst>
                                    </p:anim>
                                    <p:anim calcmode="lin" valueType="num">
                                      <p:cBhvr additive="base">
                                        <p:cTn id="183" dur="3500"/>
                                        <p:tgtEl>
                                          <p:spTgt spid="16"/>
                                        </p:tgtEl>
                                        <p:attrNameLst>
                                          <p:attrName>ppt_y</p:attrName>
                                        </p:attrNameLst>
                                      </p:cBhvr>
                                      <p:tavLst>
                                        <p:tav tm="0">
                                          <p:val>
                                            <p:strVal val="ppt_y"/>
                                          </p:val>
                                        </p:tav>
                                        <p:tav tm="100000">
                                          <p:val>
                                            <p:strVal val="0-ppt_h/2"/>
                                          </p:val>
                                        </p:tav>
                                      </p:tavLst>
                                    </p:anim>
                                    <p:set>
                                      <p:cBhvr>
                                        <p:cTn id="184" dur="1" fill="hold">
                                          <p:stCondLst>
                                            <p:cond delay="3499"/>
                                          </p:stCondLst>
                                        </p:cTn>
                                        <p:tgtEl>
                                          <p:spTgt spid="16"/>
                                        </p:tgtEl>
                                        <p:attrNameLst>
                                          <p:attrName>style.visibility</p:attrName>
                                        </p:attrNameLst>
                                      </p:cBhvr>
                                      <p:to>
                                        <p:strVal val="hidden"/>
                                      </p:to>
                                    </p:set>
                                  </p:childTnLst>
                                </p:cTn>
                              </p:par>
                              <p:par>
                                <p:cTn id="185" presetID="2" presetClass="exit" presetSubtype="1" fill="hold" nodeType="withEffect">
                                  <p:stCondLst>
                                    <p:cond delay="0"/>
                                  </p:stCondLst>
                                  <p:childTnLst>
                                    <p:anim calcmode="lin" valueType="num">
                                      <p:cBhvr additive="base">
                                        <p:cTn id="186" dur="3500"/>
                                        <p:tgtEl>
                                          <p:spTgt spid="17"/>
                                        </p:tgtEl>
                                        <p:attrNameLst>
                                          <p:attrName>ppt_x</p:attrName>
                                        </p:attrNameLst>
                                      </p:cBhvr>
                                      <p:tavLst>
                                        <p:tav tm="0">
                                          <p:val>
                                            <p:strVal val="ppt_x"/>
                                          </p:val>
                                        </p:tav>
                                        <p:tav tm="100000">
                                          <p:val>
                                            <p:strVal val="ppt_x"/>
                                          </p:val>
                                        </p:tav>
                                      </p:tavLst>
                                    </p:anim>
                                    <p:anim calcmode="lin" valueType="num">
                                      <p:cBhvr additive="base">
                                        <p:cTn id="187" dur="3500"/>
                                        <p:tgtEl>
                                          <p:spTgt spid="17"/>
                                        </p:tgtEl>
                                        <p:attrNameLst>
                                          <p:attrName>ppt_y</p:attrName>
                                        </p:attrNameLst>
                                      </p:cBhvr>
                                      <p:tavLst>
                                        <p:tav tm="0">
                                          <p:val>
                                            <p:strVal val="ppt_y"/>
                                          </p:val>
                                        </p:tav>
                                        <p:tav tm="100000">
                                          <p:val>
                                            <p:strVal val="0-ppt_h/2"/>
                                          </p:val>
                                        </p:tav>
                                      </p:tavLst>
                                    </p:anim>
                                    <p:set>
                                      <p:cBhvr>
                                        <p:cTn id="188" dur="1" fill="hold">
                                          <p:stCondLst>
                                            <p:cond delay="3499"/>
                                          </p:stCondLst>
                                        </p:cTn>
                                        <p:tgtEl>
                                          <p:spTgt spid="17"/>
                                        </p:tgtEl>
                                        <p:attrNameLst>
                                          <p:attrName>style.visibility</p:attrName>
                                        </p:attrNameLst>
                                      </p:cBhvr>
                                      <p:to>
                                        <p:strVal val="hidden"/>
                                      </p:to>
                                    </p:set>
                                  </p:childTnLst>
                                </p:cTn>
                              </p:par>
                              <p:par>
                                <p:cTn id="189" presetID="2" presetClass="exit" presetSubtype="1" fill="hold" nodeType="withEffect">
                                  <p:stCondLst>
                                    <p:cond delay="0"/>
                                  </p:stCondLst>
                                  <p:childTnLst>
                                    <p:anim calcmode="lin" valueType="num">
                                      <p:cBhvr additive="base">
                                        <p:cTn id="190" dur="3500"/>
                                        <p:tgtEl>
                                          <p:spTgt spid="18"/>
                                        </p:tgtEl>
                                        <p:attrNameLst>
                                          <p:attrName>ppt_x</p:attrName>
                                        </p:attrNameLst>
                                      </p:cBhvr>
                                      <p:tavLst>
                                        <p:tav tm="0">
                                          <p:val>
                                            <p:strVal val="ppt_x"/>
                                          </p:val>
                                        </p:tav>
                                        <p:tav tm="100000">
                                          <p:val>
                                            <p:strVal val="ppt_x"/>
                                          </p:val>
                                        </p:tav>
                                      </p:tavLst>
                                    </p:anim>
                                    <p:anim calcmode="lin" valueType="num">
                                      <p:cBhvr additive="base">
                                        <p:cTn id="191" dur="3500"/>
                                        <p:tgtEl>
                                          <p:spTgt spid="18"/>
                                        </p:tgtEl>
                                        <p:attrNameLst>
                                          <p:attrName>ppt_y</p:attrName>
                                        </p:attrNameLst>
                                      </p:cBhvr>
                                      <p:tavLst>
                                        <p:tav tm="0">
                                          <p:val>
                                            <p:strVal val="ppt_y"/>
                                          </p:val>
                                        </p:tav>
                                        <p:tav tm="100000">
                                          <p:val>
                                            <p:strVal val="0-ppt_h/2"/>
                                          </p:val>
                                        </p:tav>
                                      </p:tavLst>
                                    </p:anim>
                                    <p:set>
                                      <p:cBhvr>
                                        <p:cTn id="192" dur="1" fill="hold">
                                          <p:stCondLst>
                                            <p:cond delay="3499"/>
                                          </p:stCondLst>
                                        </p:cTn>
                                        <p:tgtEl>
                                          <p:spTgt spid="18"/>
                                        </p:tgtEl>
                                        <p:attrNameLst>
                                          <p:attrName>style.visibility</p:attrName>
                                        </p:attrNameLst>
                                      </p:cBhvr>
                                      <p:to>
                                        <p:strVal val="hidden"/>
                                      </p:to>
                                    </p:set>
                                  </p:childTnLst>
                                </p:cTn>
                              </p:par>
                              <p:par>
                                <p:cTn id="193" presetID="2" presetClass="exit" presetSubtype="1" fill="hold" nodeType="withEffect">
                                  <p:stCondLst>
                                    <p:cond delay="0"/>
                                  </p:stCondLst>
                                  <p:childTnLst>
                                    <p:anim calcmode="lin" valueType="num">
                                      <p:cBhvr additive="base">
                                        <p:cTn id="194" dur="3500"/>
                                        <p:tgtEl>
                                          <p:spTgt spid="19"/>
                                        </p:tgtEl>
                                        <p:attrNameLst>
                                          <p:attrName>ppt_x</p:attrName>
                                        </p:attrNameLst>
                                      </p:cBhvr>
                                      <p:tavLst>
                                        <p:tav tm="0">
                                          <p:val>
                                            <p:strVal val="ppt_x"/>
                                          </p:val>
                                        </p:tav>
                                        <p:tav tm="100000">
                                          <p:val>
                                            <p:strVal val="ppt_x"/>
                                          </p:val>
                                        </p:tav>
                                      </p:tavLst>
                                    </p:anim>
                                    <p:anim calcmode="lin" valueType="num">
                                      <p:cBhvr additive="base">
                                        <p:cTn id="195" dur="3500"/>
                                        <p:tgtEl>
                                          <p:spTgt spid="19"/>
                                        </p:tgtEl>
                                        <p:attrNameLst>
                                          <p:attrName>ppt_y</p:attrName>
                                        </p:attrNameLst>
                                      </p:cBhvr>
                                      <p:tavLst>
                                        <p:tav tm="0">
                                          <p:val>
                                            <p:strVal val="ppt_y"/>
                                          </p:val>
                                        </p:tav>
                                        <p:tav tm="100000">
                                          <p:val>
                                            <p:strVal val="0-ppt_h/2"/>
                                          </p:val>
                                        </p:tav>
                                      </p:tavLst>
                                    </p:anim>
                                    <p:set>
                                      <p:cBhvr>
                                        <p:cTn id="196" dur="1" fill="hold">
                                          <p:stCondLst>
                                            <p:cond delay="3499"/>
                                          </p:stCondLst>
                                        </p:cTn>
                                        <p:tgtEl>
                                          <p:spTgt spid="19"/>
                                        </p:tgtEl>
                                        <p:attrNameLst>
                                          <p:attrName>style.visibility</p:attrName>
                                        </p:attrNameLst>
                                      </p:cBhvr>
                                      <p:to>
                                        <p:strVal val="hidden"/>
                                      </p:to>
                                    </p:set>
                                  </p:childTnLst>
                                </p:cTn>
                              </p:par>
                              <p:par>
                                <p:cTn id="197" presetID="2" presetClass="exit" presetSubtype="1" fill="hold" nodeType="withEffect">
                                  <p:stCondLst>
                                    <p:cond delay="0"/>
                                  </p:stCondLst>
                                  <p:childTnLst>
                                    <p:anim calcmode="lin" valueType="num">
                                      <p:cBhvr additive="base">
                                        <p:cTn id="198" dur="3500"/>
                                        <p:tgtEl>
                                          <p:spTgt spid="20"/>
                                        </p:tgtEl>
                                        <p:attrNameLst>
                                          <p:attrName>ppt_x</p:attrName>
                                        </p:attrNameLst>
                                      </p:cBhvr>
                                      <p:tavLst>
                                        <p:tav tm="0">
                                          <p:val>
                                            <p:strVal val="ppt_x"/>
                                          </p:val>
                                        </p:tav>
                                        <p:tav tm="100000">
                                          <p:val>
                                            <p:strVal val="ppt_x"/>
                                          </p:val>
                                        </p:tav>
                                      </p:tavLst>
                                    </p:anim>
                                    <p:anim calcmode="lin" valueType="num">
                                      <p:cBhvr additive="base">
                                        <p:cTn id="199" dur="3500"/>
                                        <p:tgtEl>
                                          <p:spTgt spid="20"/>
                                        </p:tgtEl>
                                        <p:attrNameLst>
                                          <p:attrName>ppt_y</p:attrName>
                                        </p:attrNameLst>
                                      </p:cBhvr>
                                      <p:tavLst>
                                        <p:tav tm="0">
                                          <p:val>
                                            <p:strVal val="ppt_y"/>
                                          </p:val>
                                        </p:tav>
                                        <p:tav tm="100000">
                                          <p:val>
                                            <p:strVal val="0-ppt_h/2"/>
                                          </p:val>
                                        </p:tav>
                                      </p:tavLst>
                                    </p:anim>
                                    <p:set>
                                      <p:cBhvr>
                                        <p:cTn id="200" dur="1" fill="hold">
                                          <p:stCondLst>
                                            <p:cond delay="3499"/>
                                          </p:stCondLst>
                                        </p:cTn>
                                        <p:tgtEl>
                                          <p:spTgt spid="20"/>
                                        </p:tgtEl>
                                        <p:attrNameLst>
                                          <p:attrName>style.visibility</p:attrName>
                                        </p:attrNameLst>
                                      </p:cBhvr>
                                      <p:to>
                                        <p:strVal val="hidden"/>
                                      </p:to>
                                    </p:set>
                                  </p:childTnLst>
                                </p:cTn>
                              </p:par>
                              <p:par>
                                <p:cTn id="201" presetID="2" presetClass="exit" presetSubtype="1" fill="hold" nodeType="withEffect">
                                  <p:stCondLst>
                                    <p:cond delay="0"/>
                                  </p:stCondLst>
                                  <p:childTnLst>
                                    <p:anim calcmode="lin" valueType="num">
                                      <p:cBhvr additive="base">
                                        <p:cTn id="202" dur="3500"/>
                                        <p:tgtEl>
                                          <p:spTgt spid="21"/>
                                        </p:tgtEl>
                                        <p:attrNameLst>
                                          <p:attrName>ppt_x</p:attrName>
                                        </p:attrNameLst>
                                      </p:cBhvr>
                                      <p:tavLst>
                                        <p:tav tm="0">
                                          <p:val>
                                            <p:strVal val="ppt_x"/>
                                          </p:val>
                                        </p:tav>
                                        <p:tav tm="100000">
                                          <p:val>
                                            <p:strVal val="ppt_x"/>
                                          </p:val>
                                        </p:tav>
                                      </p:tavLst>
                                    </p:anim>
                                    <p:anim calcmode="lin" valueType="num">
                                      <p:cBhvr additive="base">
                                        <p:cTn id="203" dur="3500"/>
                                        <p:tgtEl>
                                          <p:spTgt spid="21"/>
                                        </p:tgtEl>
                                        <p:attrNameLst>
                                          <p:attrName>ppt_y</p:attrName>
                                        </p:attrNameLst>
                                      </p:cBhvr>
                                      <p:tavLst>
                                        <p:tav tm="0">
                                          <p:val>
                                            <p:strVal val="ppt_y"/>
                                          </p:val>
                                        </p:tav>
                                        <p:tav tm="100000">
                                          <p:val>
                                            <p:strVal val="0-ppt_h/2"/>
                                          </p:val>
                                        </p:tav>
                                      </p:tavLst>
                                    </p:anim>
                                    <p:set>
                                      <p:cBhvr>
                                        <p:cTn id="204" dur="1" fill="hold">
                                          <p:stCondLst>
                                            <p:cond delay="3499"/>
                                          </p:stCondLst>
                                        </p:cTn>
                                        <p:tgtEl>
                                          <p:spTgt spid="21"/>
                                        </p:tgtEl>
                                        <p:attrNameLst>
                                          <p:attrName>style.visibility</p:attrName>
                                        </p:attrNameLst>
                                      </p:cBhvr>
                                      <p:to>
                                        <p:strVal val="hidden"/>
                                      </p:to>
                                    </p:set>
                                  </p:childTnLst>
                                </p:cTn>
                              </p:par>
                              <p:par>
                                <p:cTn id="205" presetID="2" presetClass="exit" presetSubtype="1" fill="hold" nodeType="withEffect">
                                  <p:stCondLst>
                                    <p:cond delay="0"/>
                                  </p:stCondLst>
                                  <p:childTnLst>
                                    <p:anim calcmode="lin" valueType="num">
                                      <p:cBhvr additive="base">
                                        <p:cTn id="206" dur="3500"/>
                                        <p:tgtEl>
                                          <p:spTgt spid="22"/>
                                        </p:tgtEl>
                                        <p:attrNameLst>
                                          <p:attrName>ppt_x</p:attrName>
                                        </p:attrNameLst>
                                      </p:cBhvr>
                                      <p:tavLst>
                                        <p:tav tm="0">
                                          <p:val>
                                            <p:strVal val="ppt_x"/>
                                          </p:val>
                                        </p:tav>
                                        <p:tav tm="100000">
                                          <p:val>
                                            <p:strVal val="ppt_x"/>
                                          </p:val>
                                        </p:tav>
                                      </p:tavLst>
                                    </p:anim>
                                    <p:anim calcmode="lin" valueType="num">
                                      <p:cBhvr additive="base">
                                        <p:cTn id="207" dur="3500"/>
                                        <p:tgtEl>
                                          <p:spTgt spid="22"/>
                                        </p:tgtEl>
                                        <p:attrNameLst>
                                          <p:attrName>ppt_y</p:attrName>
                                        </p:attrNameLst>
                                      </p:cBhvr>
                                      <p:tavLst>
                                        <p:tav tm="0">
                                          <p:val>
                                            <p:strVal val="ppt_y"/>
                                          </p:val>
                                        </p:tav>
                                        <p:tav tm="100000">
                                          <p:val>
                                            <p:strVal val="0-ppt_h/2"/>
                                          </p:val>
                                        </p:tav>
                                      </p:tavLst>
                                    </p:anim>
                                    <p:set>
                                      <p:cBhvr>
                                        <p:cTn id="208" dur="1" fill="hold">
                                          <p:stCondLst>
                                            <p:cond delay="3499"/>
                                          </p:stCondLst>
                                        </p:cTn>
                                        <p:tgtEl>
                                          <p:spTgt spid="22"/>
                                        </p:tgtEl>
                                        <p:attrNameLst>
                                          <p:attrName>style.visibility</p:attrName>
                                        </p:attrNameLst>
                                      </p:cBhvr>
                                      <p:to>
                                        <p:strVal val="hidden"/>
                                      </p:to>
                                    </p:set>
                                  </p:childTnLst>
                                </p:cTn>
                              </p:par>
                              <p:par>
                                <p:cTn id="209" presetID="2" presetClass="exit" presetSubtype="1" fill="hold" nodeType="withEffect">
                                  <p:stCondLst>
                                    <p:cond delay="0"/>
                                  </p:stCondLst>
                                  <p:childTnLst>
                                    <p:anim calcmode="lin" valueType="num">
                                      <p:cBhvr additive="base">
                                        <p:cTn id="210" dur="3500"/>
                                        <p:tgtEl>
                                          <p:spTgt spid="23"/>
                                        </p:tgtEl>
                                        <p:attrNameLst>
                                          <p:attrName>ppt_x</p:attrName>
                                        </p:attrNameLst>
                                      </p:cBhvr>
                                      <p:tavLst>
                                        <p:tav tm="0">
                                          <p:val>
                                            <p:strVal val="ppt_x"/>
                                          </p:val>
                                        </p:tav>
                                        <p:tav tm="100000">
                                          <p:val>
                                            <p:strVal val="ppt_x"/>
                                          </p:val>
                                        </p:tav>
                                      </p:tavLst>
                                    </p:anim>
                                    <p:anim calcmode="lin" valueType="num">
                                      <p:cBhvr additive="base">
                                        <p:cTn id="211" dur="3500"/>
                                        <p:tgtEl>
                                          <p:spTgt spid="23"/>
                                        </p:tgtEl>
                                        <p:attrNameLst>
                                          <p:attrName>ppt_y</p:attrName>
                                        </p:attrNameLst>
                                      </p:cBhvr>
                                      <p:tavLst>
                                        <p:tav tm="0">
                                          <p:val>
                                            <p:strVal val="ppt_y"/>
                                          </p:val>
                                        </p:tav>
                                        <p:tav tm="100000">
                                          <p:val>
                                            <p:strVal val="0-ppt_h/2"/>
                                          </p:val>
                                        </p:tav>
                                      </p:tavLst>
                                    </p:anim>
                                    <p:set>
                                      <p:cBhvr>
                                        <p:cTn id="212" dur="1" fill="hold">
                                          <p:stCondLst>
                                            <p:cond delay="3499"/>
                                          </p:stCondLst>
                                        </p:cTn>
                                        <p:tgtEl>
                                          <p:spTgt spid="23"/>
                                        </p:tgtEl>
                                        <p:attrNameLst>
                                          <p:attrName>style.visibility</p:attrName>
                                        </p:attrNameLst>
                                      </p:cBhvr>
                                      <p:to>
                                        <p:strVal val="hidden"/>
                                      </p:to>
                                    </p:set>
                                  </p:childTnLst>
                                </p:cTn>
                              </p:par>
                              <p:par>
                                <p:cTn id="213" presetID="2" presetClass="exit" presetSubtype="1" fill="hold" nodeType="withEffect">
                                  <p:stCondLst>
                                    <p:cond delay="0"/>
                                  </p:stCondLst>
                                  <p:childTnLst>
                                    <p:anim calcmode="lin" valueType="num">
                                      <p:cBhvr additive="base">
                                        <p:cTn id="214" dur="3500"/>
                                        <p:tgtEl>
                                          <p:spTgt spid="24"/>
                                        </p:tgtEl>
                                        <p:attrNameLst>
                                          <p:attrName>ppt_x</p:attrName>
                                        </p:attrNameLst>
                                      </p:cBhvr>
                                      <p:tavLst>
                                        <p:tav tm="0">
                                          <p:val>
                                            <p:strVal val="ppt_x"/>
                                          </p:val>
                                        </p:tav>
                                        <p:tav tm="100000">
                                          <p:val>
                                            <p:strVal val="ppt_x"/>
                                          </p:val>
                                        </p:tav>
                                      </p:tavLst>
                                    </p:anim>
                                    <p:anim calcmode="lin" valueType="num">
                                      <p:cBhvr additive="base">
                                        <p:cTn id="215" dur="3500"/>
                                        <p:tgtEl>
                                          <p:spTgt spid="24"/>
                                        </p:tgtEl>
                                        <p:attrNameLst>
                                          <p:attrName>ppt_y</p:attrName>
                                        </p:attrNameLst>
                                      </p:cBhvr>
                                      <p:tavLst>
                                        <p:tav tm="0">
                                          <p:val>
                                            <p:strVal val="ppt_y"/>
                                          </p:val>
                                        </p:tav>
                                        <p:tav tm="100000">
                                          <p:val>
                                            <p:strVal val="0-ppt_h/2"/>
                                          </p:val>
                                        </p:tav>
                                      </p:tavLst>
                                    </p:anim>
                                    <p:set>
                                      <p:cBhvr>
                                        <p:cTn id="216" dur="1" fill="hold">
                                          <p:stCondLst>
                                            <p:cond delay="3499"/>
                                          </p:stCondLst>
                                        </p:cTn>
                                        <p:tgtEl>
                                          <p:spTgt spid="24"/>
                                        </p:tgtEl>
                                        <p:attrNameLst>
                                          <p:attrName>style.visibility</p:attrName>
                                        </p:attrNameLst>
                                      </p:cBhvr>
                                      <p:to>
                                        <p:strVal val="hidden"/>
                                      </p:to>
                                    </p:set>
                                  </p:childTnLst>
                                </p:cTn>
                              </p:par>
                              <p:par>
                                <p:cTn id="217" presetID="2" presetClass="exit" presetSubtype="1" fill="hold" nodeType="withEffect">
                                  <p:stCondLst>
                                    <p:cond delay="0"/>
                                  </p:stCondLst>
                                  <p:childTnLst>
                                    <p:anim calcmode="lin" valueType="num">
                                      <p:cBhvr additive="base">
                                        <p:cTn id="218" dur="3500"/>
                                        <p:tgtEl>
                                          <p:spTgt spid="25"/>
                                        </p:tgtEl>
                                        <p:attrNameLst>
                                          <p:attrName>ppt_x</p:attrName>
                                        </p:attrNameLst>
                                      </p:cBhvr>
                                      <p:tavLst>
                                        <p:tav tm="0">
                                          <p:val>
                                            <p:strVal val="ppt_x"/>
                                          </p:val>
                                        </p:tav>
                                        <p:tav tm="100000">
                                          <p:val>
                                            <p:strVal val="ppt_x"/>
                                          </p:val>
                                        </p:tav>
                                      </p:tavLst>
                                    </p:anim>
                                    <p:anim calcmode="lin" valueType="num">
                                      <p:cBhvr additive="base">
                                        <p:cTn id="219" dur="3500"/>
                                        <p:tgtEl>
                                          <p:spTgt spid="25"/>
                                        </p:tgtEl>
                                        <p:attrNameLst>
                                          <p:attrName>ppt_y</p:attrName>
                                        </p:attrNameLst>
                                      </p:cBhvr>
                                      <p:tavLst>
                                        <p:tav tm="0">
                                          <p:val>
                                            <p:strVal val="ppt_y"/>
                                          </p:val>
                                        </p:tav>
                                        <p:tav tm="100000">
                                          <p:val>
                                            <p:strVal val="0-ppt_h/2"/>
                                          </p:val>
                                        </p:tav>
                                      </p:tavLst>
                                    </p:anim>
                                    <p:set>
                                      <p:cBhvr>
                                        <p:cTn id="220" dur="1" fill="hold">
                                          <p:stCondLst>
                                            <p:cond delay="3499"/>
                                          </p:stCondLst>
                                        </p:cTn>
                                        <p:tgtEl>
                                          <p:spTgt spid="25"/>
                                        </p:tgtEl>
                                        <p:attrNameLst>
                                          <p:attrName>style.visibility</p:attrName>
                                        </p:attrNameLst>
                                      </p:cBhvr>
                                      <p:to>
                                        <p:strVal val="hidden"/>
                                      </p:to>
                                    </p:set>
                                  </p:childTnLst>
                                </p:cTn>
                              </p:par>
                              <p:par>
                                <p:cTn id="221" presetID="2" presetClass="exit" presetSubtype="1" fill="hold" nodeType="withEffect">
                                  <p:stCondLst>
                                    <p:cond delay="0"/>
                                  </p:stCondLst>
                                  <p:childTnLst>
                                    <p:anim calcmode="lin" valueType="num">
                                      <p:cBhvr additive="base">
                                        <p:cTn id="222" dur="3500"/>
                                        <p:tgtEl>
                                          <p:spTgt spid="26"/>
                                        </p:tgtEl>
                                        <p:attrNameLst>
                                          <p:attrName>ppt_x</p:attrName>
                                        </p:attrNameLst>
                                      </p:cBhvr>
                                      <p:tavLst>
                                        <p:tav tm="0">
                                          <p:val>
                                            <p:strVal val="ppt_x"/>
                                          </p:val>
                                        </p:tav>
                                        <p:tav tm="100000">
                                          <p:val>
                                            <p:strVal val="ppt_x"/>
                                          </p:val>
                                        </p:tav>
                                      </p:tavLst>
                                    </p:anim>
                                    <p:anim calcmode="lin" valueType="num">
                                      <p:cBhvr additive="base">
                                        <p:cTn id="223" dur="3500"/>
                                        <p:tgtEl>
                                          <p:spTgt spid="26"/>
                                        </p:tgtEl>
                                        <p:attrNameLst>
                                          <p:attrName>ppt_y</p:attrName>
                                        </p:attrNameLst>
                                      </p:cBhvr>
                                      <p:tavLst>
                                        <p:tav tm="0">
                                          <p:val>
                                            <p:strVal val="ppt_y"/>
                                          </p:val>
                                        </p:tav>
                                        <p:tav tm="100000">
                                          <p:val>
                                            <p:strVal val="0-ppt_h/2"/>
                                          </p:val>
                                        </p:tav>
                                      </p:tavLst>
                                    </p:anim>
                                    <p:set>
                                      <p:cBhvr>
                                        <p:cTn id="224" dur="1" fill="hold">
                                          <p:stCondLst>
                                            <p:cond delay="3499"/>
                                          </p:stCondLst>
                                        </p:cTn>
                                        <p:tgtEl>
                                          <p:spTgt spid="26"/>
                                        </p:tgtEl>
                                        <p:attrNameLst>
                                          <p:attrName>style.visibility</p:attrName>
                                        </p:attrNameLst>
                                      </p:cBhvr>
                                      <p:to>
                                        <p:strVal val="hidden"/>
                                      </p:to>
                                    </p:set>
                                  </p:childTnLst>
                                </p:cTn>
                              </p:par>
                              <p:par>
                                <p:cTn id="225" presetID="2" presetClass="exit" presetSubtype="1" fill="hold" nodeType="withEffect">
                                  <p:stCondLst>
                                    <p:cond delay="0"/>
                                  </p:stCondLst>
                                  <p:childTnLst>
                                    <p:anim calcmode="lin" valueType="num">
                                      <p:cBhvr additive="base">
                                        <p:cTn id="226" dur="3500"/>
                                        <p:tgtEl>
                                          <p:spTgt spid="27"/>
                                        </p:tgtEl>
                                        <p:attrNameLst>
                                          <p:attrName>ppt_x</p:attrName>
                                        </p:attrNameLst>
                                      </p:cBhvr>
                                      <p:tavLst>
                                        <p:tav tm="0">
                                          <p:val>
                                            <p:strVal val="ppt_x"/>
                                          </p:val>
                                        </p:tav>
                                        <p:tav tm="100000">
                                          <p:val>
                                            <p:strVal val="ppt_x"/>
                                          </p:val>
                                        </p:tav>
                                      </p:tavLst>
                                    </p:anim>
                                    <p:anim calcmode="lin" valueType="num">
                                      <p:cBhvr additive="base">
                                        <p:cTn id="227" dur="3500"/>
                                        <p:tgtEl>
                                          <p:spTgt spid="27"/>
                                        </p:tgtEl>
                                        <p:attrNameLst>
                                          <p:attrName>ppt_y</p:attrName>
                                        </p:attrNameLst>
                                      </p:cBhvr>
                                      <p:tavLst>
                                        <p:tav tm="0">
                                          <p:val>
                                            <p:strVal val="ppt_y"/>
                                          </p:val>
                                        </p:tav>
                                        <p:tav tm="100000">
                                          <p:val>
                                            <p:strVal val="0-ppt_h/2"/>
                                          </p:val>
                                        </p:tav>
                                      </p:tavLst>
                                    </p:anim>
                                    <p:set>
                                      <p:cBhvr>
                                        <p:cTn id="228" dur="1" fill="hold">
                                          <p:stCondLst>
                                            <p:cond delay="3499"/>
                                          </p:stCondLst>
                                        </p:cTn>
                                        <p:tgtEl>
                                          <p:spTgt spid="27"/>
                                        </p:tgtEl>
                                        <p:attrNameLst>
                                          <p:attrName>style.visibility</p:attrName>
                                        </p:attrNameLst>
                                      </p:cBhvr>
                                      <p:to>
                                        <p:strVal val="hidden"/>
                                      </p:to>
                                    </p:set>
                                  </p:childTnLst>
                                </p:cTn>
                              </p:par>
                              <p:par>
                                <p:cTn id="229" presetID="2" presetClass="exit" presetSubtype="1" fill="hold" nodeType="withEffect">
                                  <p:stCondLst>
                                    <p:cond delay="0"/>
                                  </p:stCondLst>
                                  <p:childTnLst>
                                    <p:anim calcmode="lin" valueType="num">
                                      <p:cBhvr additive="base">
                                        <p:cTn id="230" dur="3500"/>
                                        <p:tgtEl>
                                          <p:spTgt spid="28"/>
                                        </p:tgtEl>
                                        <p:attrNameLst>
                                          <p:attrName>ppt_x</p:attrName>
                                        </p:attrNameLst>
                                      </p:cBhvr>
                                      <p:tavLst>
                                        <p:tav tm="0">
                                          <p:val>
                                            <p:strVal val="ppt_x"/>
                                          </p:val>
                                        </p:tav>
                                        <p:tav tm="100000">
                                          <p:val>
                                            <p:strVal val="ppt_x"/>
                                          </p:val>
                                        </p:tav>
                                      </p:tavLst>
                                    </p:anim>
                                    <p:anim calcmode="lin" valueType="num">
                                      <p:cBhvr additive="base">
                                        <p:cTn id="231" dur="3500"/>
                                        <p:tgtEl>
                                          <p:spTgt spid="28"/>
                                        </p:tgtEl>
                                        <p:attrNameLst>
                                          <p:attrName>ppt_y</p:attrName>
                                        </p:attrNameLst>
                                      </p:cBhvr>
                                      <p:tavLst>
                                        <p:tav tm="0">
                                          <p:val>
                                            <p:strVal val="ppt_y"/>
                                          </p:val>
                                        </p:tav>
                                        <p:tav tm="100000">
                                          <p:val>
                                            <p:strVal val="0-ppt_h/2"/>
                                          </p:val>
                                        </p:tav>
                                      </p:tavLst>
                                    </p:anim>
                                    <p:set>
                                      <p:cBhvr>
                                        <p:cTn id="232" dur="1" fill="hold">
                                          <p:stCondLst>
                                            <p:cond delay="3499"/>
                                          </p:stCondLst>
                                        </p:cTn>
                                        <p:tgtEl>
                                          <p:spTgt spid="28"/>
                                        </p:tgtEl>
                                        <p:attrNameLst>
                                          <p:attrName>style.visibility</p:attrName>
                                        </p:attrNameLst>
                                      </p:cBhvr>
                                      <p:to>
                                        <p:strVal val="hidden"/>
                                      </p:to>
                                    </p:set>
                                  </p:childTnLst>
                                </p:cTn>
                              </p:par>
                              <p:par>
                                <p:cTn id="233" presetID="2" presetClass="exit" presetSubtype="1" fill="hold" nodeType="withEffect">
                                  <p:stCondLst>
                                    <p:cond delay="0"/>
                                  </p:stCondLst>
                                  <p:childTnLst>
                                    <p:anim calcmode="lin" valueType="num">
                                      <p:cBhvr additive="base">
                                        <p:cTn id="234" dur="3500"/>
                                        <p:tgtEl>
                                          <p:spTgt spid="29"/>
                                        </p:tgtEl>
                                        <p:attrNameLst>
                                          <p:attrName>ppt_x</p:attrName>
                                        </p:attrNameLst>
                                      </p:cBhvr>
                                      <p:tavLst>
                                        <p:tav tm="0">
                                          <p:val>
                                            <p:strVal val="ppt_x"/>
                                          </p:val>
                                        </p:tav>
                                        <p:tav tm="100000">
                                          <p:val>
                                            <p:strVal val="ppt_x"/>
                                          </p:val>
                                        </p:tav>
                                      </p:tavLst>
                                    </p:anim>
                                    <p:anim calcmode="lin" valueType="num">
                                      <p:cBhvr additive="base">
                                        <p:cTn id="235" dur="3500"/>
                                        <p:tgtEl>
                                          <p:spTgt spid="29"/>
                                        </p:tgtEl>
                                        <p:attrNameLst>
                                          <p:attrName>ppt_y</p:attrName>
                                        </p:attrNameLst>
                                      </p:cBhvr>
                                      <p:tavLst>
                                        <p:tav tm="0">
                                          <p:val>
                                            <p:strVal val="ppt_y"/>
                                          </p:val>
                                        </p:tav>
                                        <p:tav tm="100000">
                                          <p:val>
                                            <p:strVal val="0-ppt_h/2"/>
                                          </p:val>
                                        </p:tav>
                                      </p:tavLst>
                                    </p:anim>
                                    <p:set>
                                      <p:cBhvr>
                                        <p:cTn id="236" dur="1" fill="hold">
                                          <p:stCondLst>
                                            <p:cond delay="3499"/>
                                          </p:stCondLst>
                                        </p:cTn>
                                        <p:tgtEl>
                                          <p:spTgt spid="29"/>
                                        </p:tgtEl>
                                        <p:attrNameLst>
                                          <p:attrName>style.visibility</p:attrName>
                                        </p:attrNameLst>
                                      </p:cBhvr>
                                      <p:to>
                                        <p:strVal val="hidden"/>
                                      </p:to>
                                    </p:set>
                                  </p:childTnLst>
                                </p:cTn>
                              </p:par>
                              <p:par>
                                <p:cTn id="237" presetID="2" presetClass="exit" presetSubtype="4" fill="hold" nodeType="withEffect">
                                  <p:stCondLst>
                                    <p:cond delay="0"/>
                                  </p:stCondLst>
                                  <p:childTnLst>
                                    <p:anim calcmode="lin" valueType="num">
                                      <p:cBhvr additive="base">
                                        <p:cTn id="238" dur="3500"/>
                                        <p:tgtEl>
                                          <p:spTgt spid="2"/>
                                        </p:tgtEl>
                                        <p:attrNameLst>
                                          <p:attrName>ppt_x</p:attrName>
                                        </p:attrNameLst>
                                      </p:cBhvr>
                                      <p:tavLst>
                                        <p:tav tm="0">
                                          <p:val>
                                            <p:strVal val="ppt_x"/>
                                          </p:val>
                                        </p:tav>
                                        <p:tav tm="100000">
                                          <p:val>
                                            <p:strVal val="ppt_x"/>
                                          </p:val>
                                        </p:tav>
                                      </p:tavLst>
                                    </p:anim>
                                    <p:anim calcmode="lin" valueType="num">
                                      <p:cBhvr additive="base">
                                        <p:cTn id="239" dur="3500"/>
                                        <p:tgtEl>
                                          <p:spTgt spid="2"/>
                                        </p:tgtEl>
                                        <p:attrNameLst>
                                          <p:attrName>ppt_y</p:attrName>
                                        </p:attrNameLst>
                                      </p:cBhvr>
                                      <p:tavLst>
                                        <p:tav tm="0">
                                          <p:val>
                                            <p:strVal val="ppt_y"/>
                                          </p:val>
                                        </p:tav>
                                        <p:tav tm="100000">
                                          <p:val>
                                            <p:strVal val="1+ppt_h/2"/>
                                          </p:val>
                                        </p:tav>
                                      </p:tavLst>
                                    </p:anim>
                                    <p:set>
                                      <p:cBhvr>
                                        <p:cTn id="240" dur="1" fill="hold">
                                          <p:stCondLst>
                                            <p:cond delay="3499"/>
                                          </p:stCondLst>
                                        </p:cTn>
                                        <p:tgtEl>
                                          <p:spTgt spid="2"/>
                                        </p:tgtEl>
                                        <p:attrNameLst>
                                          <p:attrName>style.visibility</p:attrName>
                                        </p:attrNameLst>
                                      </p:cBhvr>
                                      <p:to>
                                        <p:strVal val="hidden"/>
                                      </p:to>
                                    </p:set>
                                  </p:childTnLst>
                                </p:cTn>
                              </p:par>
                              <p:par>
                                <p:cTn id="241" presetID="2" presetClass="exit" presetSubtype="4" fill="hold" nodeType="withEffect">
                                  <p:stCondLst>
                                    <p:cond delay="0"/>
                                  </p:stCondLst>
                                  <p:childTnLst>
                                    <p:anim calcmode="lin" valueType="num">
                                      <p:cBhvr additive="base">
                                        <p:cTn id="242" dur="3500"/>
                                        <p:tgtEl>
                                          <p:spTgt spid="3"/>
                                        </p:tgtEl>
                                        <p:attrNameLst>
                                          <p:attrName>ppt_x</p:attrName>
                                        </p:attrNameLst>
                                      </p:cBhvr>
                                      <p:tavLst>
                                        <p:tav tm="0">
                                          <p:val>
                                            <p:strVal val="ppt_x"/>
                                          </p:val>
                                        </p:tav>
                                        <p:tav tm="100000">
                                          <p:val>
                                            <p:strVal val="ppt_x"/>
                                          </p:val>
                                        </p:tav>
                                      </p:tavLst>
                                    </p:anim>
                                    <p:anim calcmode="lin" valueType="num">
                                      <p:cBhvr additive="base">
                                        <p:cTn id="243" dur="3500"/>
                                        <p:tgtEl>
                                          <p:spTgt spid="3"/>
                                        </p:tgtEl>
                                        <p:attrNameLst>
                                          <p:attrName>ppt_y</p:attrName>
                                        </p:attrNameLst>
                                      </p:cBhvr>
                                      <p:tavLst>
                                        <p:tav tm="0">
                                          <p:val>
                                            <p:strVal val="ppt_y"/>
                                          </p:val>
                                        </p:tav>
                                        <p:tav tm="100000">
                                          <p:val>
                                            <p:strVal val="1+ppt_h/2"/>
                                          </p:val>
                                        </p:tav>
                                      </p:tavLst>
                                    </p:anim>
                                    <p:set>
                                      <p:cBhvr>
                                        <p:cTn id="244" dur="1" fill="hold">
                                          <p:stCondLst>
                                            <p:cond delay="3499"/>
                                          </p:stCondLst>
                                        </p:cTn>
                                        <p:tgtEl>
                                          <p:spTgt spid="3"/>
                                        </p:tgtEl>
                                        <p:attrNameLst>
                                          <p:attrName>style.visibility</p:attrName>
                                        </p:attrNameLst>
                                      </p:cBhvr>
                                      <p:to>
                                        <p:strVal val="hidden"/>
                                      </p:to>
                                    </p:set>
                                  </p:childTnLst>
                                </p:cTn>
                              </p:par>
                              <p:par>
                                <p:cTn id="245" presetID="2" presetClass="exit" presetSubtype="4" fill="hold" nodeType="withEffect">
                                  <p:stCondLst>
                                    <p:cond delay="0"/>
                                  </p:stCondLst>
                                  <p:childTnLst>
                                    <p:anim calcmode="lin" valueType="num">
                                      <p:cBhvr additive="base">
                                        <p:cTn id="246" dur="3500"/>
                                        <p:tgtEl>
                                          <p:spTgt spid="4"/>
                                        </p:tgtEl>
                                        <p:attrNameLst>
                                          <p:attrName>ppt_x</p:attrName>
                                        </p:attrNameLst>
                                      </p:cBhvr>
                                      <p:tavLst>
                                        <p:tav tm="0">
                                          <p:val>
                                            <p:strVal val="ppt_x"/>
                                          </p:val>
                                        </p:tav>
                                        <p:tav tm="100000">
                                          <p:val>
                                            <p:strVal val="ppt_x"/>
                                          </p:val>
                                        </p:tav>
                                      </p:tavLst>
                                    </p:anim>
                                    <p:anim calcmode="lin" valueType="num">
                                      <p:cBhvr additive="base">
                                        <p:cTn id="247" dur="3500"/>
                                        <p:tgtEl>
                                          <p:spTgt spid="4"/>
                                        </p:tgtEl>
                                        <p:attrNameLst>
                                          <p:attrName>ppt_y</p:attrName>
                                        </p:attrNameLst>
                                      </p:cBhvr>
                                      <p:tavLst>
                                        <p:tav tm="0">
                                          <p:val>
                                            <p:strVal val="ppt_y"/>
                                          </p:val>
                                        </p:tav>
                                        <p:tav tm="100000">
                                          <p:val>
                                            <p:strVal val="1+ppt_h/2"/>
                                          </p:val>
                                        </p:tav>
                                      </p:tavLst>
                                    </p:anim>
                                    <p:set>
                                      <p:cBhvr>
                                        <p:cTn id="248" dur="1" fill="hold">
                                          <p:stCondLst>
                                            <p:cond delay="3499"/>
                                          </p:stCondLst>
                                        </p:cTn>
                                        <p:tgtEl>
                                          <p:spTgt spid="4"/>
                                        </p:tgtEl>
                                        <p:attrNameLst>
                                          <p:attrName>style.visibility</p:attrName>
                                        </p:attrNameLst>
                                      </p:cBhvr>
                                      <p:to>
                                        <p:strVal val="hidden"/>
                                      </p:to>
                                    </p:set>
                                  </p:childTnLst>
                                </p:cTn>
                              </p:par>
                              <p:par>
                                <p:cTn id="249" presetID="2" presetClass="exit" presetSubtype="4" fill="hold" nodeType="withEffect">
                                  <p:stCondLst>
                                    <p:cond delay="0"/>
                                  </p:stCondLst>
                                  <p:childTnLst>
                                    <p:anim calcmode="lin" valueType="num">
                                      <p:cBhvr additive="base">
                                        <p:cTn id="250" dur="3500"/>
                                        <p:tgtEl>
                                          <p:spTgt spid="5"/>
                                        </p:tgtEl>
                                        <p:attrNameLst>
                                          <p:attrName>ppt_x</p:attrName>
                                        </p:attrNameLst>
                                      </p:cBhvr>
                                      <p:tavLst>
                                        <p:tav tm="0">
                                          <p:val>
                                            <p:strVal val="ppt_x"/>
                                          </p:val>
                                        </p:tav>
                                        <p:tav tm="100000">
                                          <p:val>
                                            <p:strVal val="ppt_x"/>
                                          </p:val>
                                        </p:tav>
                                      </p:tavLst>
                                    </p:anim>
                                    <p:anim calcmode="lin" valueType="num">
                                      <p:cBhvr additive="base">
                                        <p:cTn id="251" dur="3500"/>
                                        <p:tgtEl>
                                          <p:spTgt spid="5"/>
                                        </p:tgtEl>
                                        <p:attrNameLst>
                                          <p:attrName>ppt_y</p:attrName>
                                        </p:attrNameLst>
                                      </p:cBhvr>
                                      <p:tavLst>
                                        <p:tav tm="0">
                                          <p:val>
                                            <p:strVal val="ppt_y"/>
                                          </p:val>
                                        </p:tav>
                                        <p:tav tm="100000">
                                          <p:val>
                                            <p:strVal val="1+ppt_h/2"/>
                                          </p:val>
                                        </p:tav>
                                      </p:tavLst>
                                    </p:anim>
                                    <p:set>
                                      <p:cBhvr>
                                        <p:cTn id="252" dur="1" fill="hold">
                                          <p:stCondLst>
                                            <p:cond delay="3499"/>
                                          </p:stCondLst>
                                        </p:cTn>
                                        <p:tgtEl>
                                          <p:spTgt spid="5"/>
                                        </p:tgtEl>
                                        <p:attrNameLst>
                                          <p:attrName>style.visibility</p:attrName>
                                        </p:attrNameLst>
                                      </p:cBhvr>
                                      <p:to>
                                        <p:strVal val="hidden"/>
                                      </p:to>
                                    </p:set>
                                  </p:childTnLst>
                                </p:cTn>
                              </p:par>
                              <p:par>
                                <p:cTn id="253" presetID="2" presetClass="exit" presetSubtype="4" fill="hold" nodeType="withEffect">
                                  <p:stCondLst>
                                    <p:cond delay="0"/>
                                  </p:stCondLst>
                                  <p:childTnLst>
                                    <p:anim calcmode="lin" valueType="num">
                                      <p:cBhvr additive="base">
                                        <p:cTn id="254" dur="3500"/>
                                        <p:tgtEl>
                                          <p:spTgt spid="6"/>
                                        </p:tgtEl>
                                        <p:attrNameLst>
                                          <p:attrName>ppt_x</p:attrName>
                                        </p:attrNameLst>
                                      </p:cBhvr>
                                      <p:tavLst>
                                        <p:tav tm="0">
                                          <p:val>
                                            <p:strVal val="ppt_x"/>
                                          </p:val>
                                        </p:tav>
                                        <p:tav tm="100000">
                                          <p:val>
                                            <p:strVal val="ppt_x"/>
                                          </p:val>
                                        </p:tav>
                                      </p:tavLst>
                                    </p:anim>
                                    <p:anim calcmode="lin" valueType="num">
                                      <p:cBhvr additive="base">
                                        <p:cTn id="255" dur="3500"/>
                                        <p:tgtEl>
                                          <p:spTgt spid="6"/>
                                        </p:tgtEl>
                                        <p:attrNameLst>
                                          <p:attrName>ppt_y</p:attrName>
                                        </p:attrNameLst>
                                      </p:cBhvr>
                                      <p:tavLst>
                                        <p:tav tm="0">
                                          <p:val>
                                            <p:strVal val="ppt_y"/>
                                          </p:val>
                                        </p:tav>
                                        <p:tav tm="100000">
                                          <p:val>
                                            <p:strVal val="1+ppt_h/2"/>
                                          </p:val>
                                        </p:tav>
                                      </p:tavLst>
                                    </p:anim>
                                    <p:set>
                                      <p:cBhvr>
                                        <p:cTn id="256" dur="1" fill="hold">
                                          <p:stCondLst>
                                            <p:cond delay="3499"/>
                                          </p:stCondLst>
                                        </p:cTn>
                                        <p:tgtEl>
                                          <p:spTgt spid="6"/>
                                        </p:tgtEl>
                                        <p:attrNameLst>
                                          <p:attrName>style.visibility</p:attrName>
                                        </p:attrNameLst>
                                      </p:cBhvr>
                                      <p:to>
                                        <p:strVal val="hidden"/>
                                      </p:to>
                                    </p:set>
                                  </p:childTnLst>
                                </p:cTn>
                              </p:par>
                              <p:par>
                                <p:cTn id="257" presetID="2" presetClass="exit" presetSubtype="4" fill="hold" nodeType="withEffect">
                                  <p:stCondLst>
                                    <p:cond delay="0"/>
                                  </p:stCondLst>
                                  <p:childTnLst>
                                    <p:anim calcmode="lin" valueType="num">
                                      <p:cBhvr additive="base">
                                        <p:cTn id="258" dur="3500"/>
                                        <p:tgtEl>
                                          <p:spTgt spid="7"/>
                                        </p:tgtEl>
                                        <p:attrNameLst>
                                          <p:attrName>ppt_x</p:attrName>
                                        </p:attrNameLst>
                                      </p:cBhvr>
                                      <p:tavLst>
                                        <p:tav tm="0">
                                          <p:val>
                                            <p:strVal val="ppt_x"/>
                                          </p:val>
                                        </p:tav>
                                        <p:tav tm="100000">
                                          <p:val>
                                            <p:strVal val="ppt_x"/>
                                          </p:val>
                                        </p:tav>
                                      </p:tavLst>
                                    </p:anim>
                                    <p:anim calcmode="lin" valueType="num">
                                      <p:cBhvr additive="base">
                                        <p:cTn id="259" dur="3500"/>
                                        <p:tgtEl>
                                          <p:spTgt spid="7"/>
                                        </p:tgtEl>
                                        <p:attrNameLst>
                                          <p:attrName>ppt_y</p:attrName>
                                        </p:attrNameLst>
                                      </p:cBhvr>
                                      <p:tavLst>
                                        <p:tav tm="0">
                                          <p:val>
                                            <p:strVal val="ppt_y"/>
                                          </p:val>
                                        </p:tav>
                                        <p:tav tm="100000">
                                          <p:val>
                                            <p:strVal val="1+ppt_h/2"/>
                                          </p:val>
                                        </p:tav>
                                      </p:tavLst>
                                    </p:anim>
                                    <p:set>
                                      <p:cBhvr>
                                        <p:cTn id="260" dur="1" fill="hold">
                                          <p:stCondLst>
                                            <p:cond delay="3499"/>
                                          </p:stCondLst>
                                        </p:cTn>
                                        <p:tgtEl>
                                          <p:spTgt spid="7"/>
                                        </p:tgtEl>
                                        <p:attrNameLst>
                                          <p:attrName>style.visibility</p:attrName>
                                        </p:attrNameLst>
                                      </p:cBhvr>
                                      <p:to>
                                        <p:strVal val="hidden"/>
                                      </p:to>
                                    </p:set>
                                  </p:childTnLst>
                                </p:cTn>
                              </p:par>
                              <p:par>
                                <p:cTn id="261" presetID="2" presetClass="exit" presetSubtype="4" fill="hold" nodeType="withEffect">
                                  <p:stCondLst>
                                    <p:cond delay="0"/>
                                  </p:stCondLst>
                                  <p:childTnLst>
                                    <p:anim calcmode="lin" valueType="num">
                                      <p:cBhvr additive="base">
                                        <p:cTn id="262" dur="3500"/>
                                        <p:tgtEl>
                                          <p:spTgt spid="8"/>
                                        </p:tgtEl>
                                        <p:attrNameLst>
                                          <p:attrName>ppt_x</p:attrName>
                                        </p:attrNameLst>
                                      </p:cBhvr>
                                      <p:tavLst>
                                        <p:tav tm="0">
                                          <p:val>
                                            <p:strVal val="ppt_x"/>
                                          </p:val>
                                        </p:tav>
                                        <p:tav tm="100000">
                                          <p:val>
                                            <p:strVal val="ppt_x"/>
                                          </p:val>
                                        </p:tav>
                                      </p:tavLst>
                                    </p:anim>
                                    <p:anim calcmode="lin" valueType="num">
                                      <p:cBhvr additive="base">
                                        <p:cTn id="263" dur="3500"/>
                                        <p:tgtEl>
                                          <p:spTgt spid="8"/>
                                        </p:tgtEl>
                                        <p:attrNameLst>
                                          <p:attrName>ppt_y</p:attrName>
                                        </p:attrNameLst>
                                      </p:cBhvr>
                                      <p:tavLst>
                                        <p:tav tm="0">
                                          <p:val>
                                            <p:strVal val="ppt_y"/>
                                          </p:val>
                                        </p:tav>
                                        <p:tav tm="100000">
                                          <p:val>
                                            <p:strVal val="1+ppt_h/2"/>
                                          </p:val>
                                        </p:tav>
                                      </p:tavLst>
                                    </p:anim>
                                    <p:set>
                                      <p:cBhvr>
                                        <p:cTn id="264" dur="1" fill="hold">
                                          <p:stCondLst>
                                            <p:cond delay="3499"/>
                                          </p:stCondLst>
                                        </p:cTn>
                                        <p:tgtEl>
                                          <p:spTgt spid="8"/>
                                        </p:tgtEl>
                                        <p:attrNameLst>
                                          <p:attrName>style.visibility</p:attrName>
                                        </p:attrNameLst>
                                      </p:cBhvr>
                                      <p:to>
                                        <p:strVal val="hidden"/>
                                      </p:to>
                                    </p:set>
                                  </p:childTnLst>
                                </p:cTn>
                              </p:par>
                              <p:par>
                                <p:cTn id="265" presetID="2" presetClass="exit" presetSubtype="4" fill="hold" nodeType="withEffect">
                                  <p:stCondLst>
                                    <p:cond delay="0"/>
                                  </p:stCondLst>
                                  <p:childTnLst>
                                    <p:anim calcmode="lin" valueType="num">
                                      <p:cBhvr additive="base">
                                        <p:cTn id="266" dur="3500"/>
                                        <p:tgtEl>
                                          <p:spTgt spid="9"/>
                                        </p:tgtEl>
                                        <p:attrNameLst>
                                          <p:attrName>ppt_x</p:attrName>
                                        </p:attrNameLst>
                                      </p:cBhvr>
                                      <p:tavLst>
                                        <p:tav tm="0">
                                          <p:val>
                                            <p:strVal val="ppt_x"/>
                                          </p:val>
                                        </p:tav>
                                        <p:tav tm="100000">
                                          <p:val>
                                            <p:strVal val="ppt_x"/>
                                          </p:val>
                                        </p:tav>
                                      </p:tavLst>
                                    </p:anim>
                                    <p:anim calcmode="lin" valueType="num">
                                      <p:cBhvr additive="base">
                                        <p:cTn id="267" dur="3500"/>
                                        <p:tgtEl>
                                          <p:spTgt spid="9"/>
                                        </p:tgtEl>
                                        <p:attrNameLst>
                                          <p:attrName>ppt_y</p:attrName>
                                        </p:attrNameLst>
                                      </p:cBhvr>
                                      <p:tavLst>
                                        <p:tav tm="0">
                                          <p:val>
                                            <p:strVal val="ppt_y"/>
                                          </p:val>
                                        </p:tav>
                                        <p:tav tm="100000">
                                          <p:val>
                                            <p:strVal val="1+ppt_h/2"/>
                                          </p:val>
                                        </p:tav>
                                      </p:tavLst>
                                    </p:anim>
                                    <p:set>
                                      <p:cBhvr>
                                        <p:cTn id="268" dur="1" fill="hold">
                                          <p:stCondLst>
                                            <p:cond delay="3499"/>
                                          </p:stCondLst>
                                        </p:cTn>
                                        <p:tgtEl>
                                          <p:spTgt spid="9"/>
                                        </p:tgtEl>
                                        <p:attrNameLst>
                                          <p:attrName>style.visibility</p:attrName>
                                        </p:attrNameLst>
                                      </p:cBhvr>
                                      <p:to>
                                        <p:strVal val="hidden"/>
                                      </p:to>
                                    </p:set>
                                  </p:childTnLst>
                                </p:cTn>
                              </p:par>
                              <p:par>
                                <p:cTn id="269" presetID="2" presetClass="exit" presetSubtype="4" fill="hold" nodeType="withEffect">
                                  <p:stCondLst>
                                    <p:cond delay="0"/>
                                  </p:stCondLst>
                                  <p:childTnLst>
                                    <p:anim calcmode="lin" valueType="num">
                                      <p:cBhvr additive="base">
                                        <p:cTn id="270" dur="3500"/>
                                        <p:tgtEl>
                                          <p:spTgt spid="10"/>
                                        </p:tgtEl>
                                        <p:attrNameLst>
                                          <p:attrName>ppt_x</p:attrName>
                                        </p:attrNameLst>
                                      </p:cBhvr>
                                      <p:tavLst>
                                        <p:tav tm="0">
                                          <p:val>
                                            <p:strVal val="ppt_x"/>
                                          </p:val>
                                        </p:tav>
                                        <p:tav tm="100000">
                                          <p:val>
                                            <p:strVal val="ppt_x"/>
                                          </p:val>
                                        </p:tav>
                                      </p:tavLst>
                                    </p:anim>
                                    <p:anim calcmode="lin" valueType="num">
                                      <p:cBhvr additive="base">
                                        <p:cTn id="271" dur="3500"/>
                                        <p:tgtEl>
                                          <p:spTgt spid="10"/>
                                        </p:tgtEl>
                                        <p:attrNameLst>
                                          <p:attrName>ppt_y</p:attrName>
                                        </p:attrNameLst>
                                      </p:cBhvr>
                                      <p:tavLst>
                                        <p:tav tm="0">
                                          <p:val>
                                            <p:strVal val="ppt_y"/>
                                          </p:val>
                                        </p:tav>
                                        <p:tav tm="100000">
                                          <p:val>
                                            <p:strVal val="1+ppt_h/2"/>
                                          </p:val>
                                        </p:tav>
                                      </p:tavLst>
                                    </p:anim>
                                    <p:set>
                                      <p:cBhvr>
                                        <p:cTn id="272" dur="1" fill="hold">
                                          <p:stCondLst>
                                            <p:cond delay="3499"/>
                                          </p:stCondLst>
                                        </p:cTn>
                                        <p:tgtEl>
                                          <p:spTgt spid="10"/>
                                        </p:tgtEl>
                                        <p:attrNameLst>
                                          <p:attrName>style.visibility</p:attrName>
                                        </p:attrNameLst>
                                      </p:cBhvr>
                                      <p:to>
                                        <p:strVal val="hidden"/>
                                      </p:to>
                                    </p:set>
                                  </p:childTnLst>
                                </p:cTn>
                              </p:par>
                              <p:par>
                                <p:cTn id="273" presetID="2" presetClass="exit" presetSubtype="4" fill="hold" nodeType="withEffect">
                                  <p:stCondLst>
                                    <p:cond delay="0"/>
                                  </p:stCondLst>
                                  <p:childTnLst>
                                    <p:anim calcmode="lin" valueType="num">
                                      <p:cBhvr additive="base">
                                        <p:cTn id="274" dur="3500"/>
                                        <p:tgtEl>
                                          <p:spTgt spid="11"/>
                                        </p:tgtEl>
                                        <p:attrNameLst>
                                          <p:attrName>ppt_x</p:attrName>
                                        </p:attrNameLst>
                                      </p:cBhvr>
                                      <p:tavLst>
                                        <p:tav tm="0">
                                          <p:val>
                                            <p:strVal val="ppt_x"/>
                                          </p:val>
                                        </p:tav>
                                        <p:tav tm="100000">
                                          <p:val>
                                            <p:strVal val="ppt_x"/>
                                          </p:val>
                                        </p:tav>
                                      </p:tavLst>
                                    </p:anim>
                                    <p:anim calcmode="lin" valueType="num">
                                      <p:cBhvr additive="base">
                                        <p:cTn id="275" dur="3500"/>
                                        <p:tgtEl>
                                          <p:spTgt spid="11"/>
                                        </p:tgtEl>
                                        <p:attrNameLst>
                                          <p:attrName>ppt_y</p:attrName>
                                        </p:attrNameLst>
                                      </p:cBhvr>
                                      <p:tavLst>
                                        <p:tav tm="0">
                                          <p:val>
                                            <p:strVal val="ppt_y"/>
                                          </p:val>
                                        </p:tav>
                                        <p:tav tm="100000">
                                          <p:val>
                                            <p:strVal val="1+ppt_h/2"/>
                                          </p:val>
                                        </p:tav>
                                      </p:tavLst>
                                    </p:anim>
                                    <p:set>
                                      <p:cBhvr>
                                        <p:cTn id="276" dur="1" fill="hold">
                                          <p:stCondLst>
                                            <p:cond delay="3499"/>
                                          </p:stCondLst>
                                        </p:cTn>
                                        <p:tgtEl>
                                          <p:spTgt spid="11"/>
                                        </p:tgtEl>
                                        <p:attrNameLst>
                                          <p:attrName>style.visibility</p:attrName>
                                        </p:attrNameLst>
                                      </p:cBhvr>
                                      <p:to>
                                        <p:strVal val="hidden"/>
                                      </p:to>
                                    </p:set>
                                  </p:childTnLst>
                                </p:cTn>
                              </p:par>
                              <p:par>
                                <p:cTn id="277" presetID="2" presetClass="exit" presetSubtype="4" fill="hold" nodeType="withEffect">
                                  <p:stCondLst>
                                    <p:cond delay="0"/>
                                  </p:stCondLst>
                                  <p:childTnLst>
                                    <p:anim calcmode="lin" valueType="num">
                                      <p:cBhvr additive="base">
                                        <p:cTn id="278" dur="3500"/>
                                        <p:tgtEl>
                                          <p:spTgt spid="12"/>
                                        </p:tgtEl>
                                        <p:attrNameLst>
                                          <p:attrName>ppt_x</p:attrName>
                                        </p:attrNameLst>
                                      </p:cBhvr>
                                      <p:tavLst>
                                        <p:tav tm="0">
                                          <p:val>
                                            <p:strVal val="ppt_x"/>
                                          </p:val>
                                        </p:tav>
                                        <p:tav tm="100000">
                                          <p:val>
                                            <p:strVal val="ppt_x"/>
                                          </p:val>
                                        </p:tav>
                                      </p:tavLst>
                                    </p:anim>
                                    <p:anim calcmode="lin" valueType="num">
                                      <p:cBhvr additive="base">
                                        <p:cTn id="279" dur="3500"/>
                                        <p:tgtEl>
                                          <p:spTgt spid="12"/>
                                        </p:tgtEl>
                                        <p:attrNameLst>
                                          <p:attrName>ppt_y</p:attrName>
                                        </p:attrNameLst>
                                      </p:cBhvr>
                                      <p:tavLst>
                                        <p:tav tm="0">
                                          <p:val>
                                            <p:strVal val="ppt_y"/>
                                          </p:val>
                                        </p:tav>
                                        <p:tav tm="100000">
                                          <p:val>
                                            <p:strVal val="1+ppt_h/2"/>
                                          </p:val>
                                        </p:tav>
                                      </p:tavLst>
                                    </p:anim>
                                    <p:set>
                                      <p:cBhvr>
                                        <p:cTn id="280" dur="1" fill="hold">
                                          <p:stCondLst>
                                            <p:cond delay="3499"/>
                                          </p:stCondLst>
                                        </p:cTn>
                                        <p:tgtEl>
                                          <p:spTgt spid="12"/>
                                        </p:tgtEl>
                                        <p:attrNameLst>
                                          <p:attrName>style.visibility</p:attrName>
                                        </p:attrNameLst>
                                      </p:cBhvr>
                                      <p:to>
                                        <p:strVal val="hidden"/>
                                      </p:to>
                                    </p:set>
                                  </p:childTnLst>
                                </p:cTn>
                              </p:par>
                              <p:par>
                                <p:cTn id="281" presetID="2" presetClass="exit" presetSubtype="4" fill="hold" nodeType="withEffect">
                                  <p:stCondLst>
                                    <p:cond delay="0"/>
                                  </p:stCondLst>
                                  <p:childTnLst>
                                    <p:anim calcmode="lin" valueType="num">
                                      <p:cBhvr additive="base">
                                        <p:cTn id="282" dur="3500"/>
                                        <p:tgtEl>
                                          <p:spTgt spid="13"/>
                                        </p:tgtEl>
                                        <p:attrNameLst>
                                          <p:attrName>ppt_x</p:attrName>
                                        </p:attrNameLst>
                                      </p:cBhvr>
                                      <p:tavLst>
                                        <p:tav tm="0">
                                          <p:val>
                                            <p:strVal val="ppt_x"/>
                                          </p:val>
                                        </p:tav>
                                        <p:tav tm="100000">
                                          <p:val>
                                            <p:strVal val="ppt_x"/>
                                          </p:val>
                                        </p:tav>
                                      </p:tavLst>
                                    </p:anim>
                                    <p:anim calcmode="lin" valueType="num">
                                      <p:cBhvr additive="base">
                                        <p:cTn id="283" dur="3500"/>
                                        <p:tgtEl>
                                          <p:spTgt spid="13"/>
                                        </p:tgtEl>
                                        <p:attrNameLst>
                                          <p:attrName>ppt_y</p:attrName>
                                        </p:attrNameLst>
                                      </p:cBhvr>
                                      <p:tavLst>
                                        <p:tav tm="0">
                                          <p:val>
                                            <p:strVal val="ppt_y"/>
                                          </p:val>
                                        </p:tav>
                                        <p:tav tm="100000">
                                          <p:val>
                                            <p:strVal val="1+ppt_h/2"/>
                                          </p:val>
                                        </p:tav>
                                      </p:tavLst>
                                    </p:anim>
                                    <p:set>
                                      <p:cBhvr>
                                        <p:cTn id="284" dur="1" fill="hold">
                                          <p:stCondLst>
                                            <p:cond delay="3499"/>
                                          </p:stCondLst>
                                        </p:cTn>
                                        <p:tgtEl>
                                          <p:spTgt spid="13"/>
                                        </p:tgtEl>
                                        <p:attrNameLst>
                                          <p:attrName>style.visibility</p:attrName>
                                        </p:attrNameLst>
                                      </p:cBhvr>
                                      <p:to>
                                        <p:strVal val="hidden"/>
                                      </p:to>
                                    </p:set>
                                  </p:childTnLst>
                                </p:cTn>
                              </p:par>
                              <p:par>
                                <p:cTn id="285" presetID="2" presetClass="exit" presetSubtype="4" fill="hold" nodeType="withEffect">
                                  <p:stCondLst>
                                    <p:cond delay="0"/>
                                  </p:stCondLst>
                                  <p:childTnLst>
                                    <p:anim calcmode="lin" valueType="num">
                                      <p:cBhvr additive="base">
                                        <p:cTn id="286" dur="3500"/>
                                        <p:tgtEl>
                                          <p:spTgt spid="14"/>
                                        </p:tgtEl>
                                        <p:attrNameLst>
                                          <p:attrName>ppt_x</p:attrName>
                                        </p:attrNameLst>
                                      </p:cBhvr>
                                      <p:tavLst>
                                        <p:tav tm="0">
                                          <p:val>
                                            <p:strVal val="ppt_x"/>
                                          </p:val>
                                        </p:tav>
                                        <p:tav tm="100000">
                                          <p:val>
                                            <p:strVal val="ppt_x"/>
                                          </p:val>
                                        </p:tav>
                                      </p:tavLst>
                                    </p:anim>
                                    <p:anim calcmode="lin" valueType="num">
                                      <p:cBhvr additive="base">
                                        <p:cTn id="287" dur="3500"/>
                                        <p:tgtEl>
                                          <p:spTgt spid="14"/>
                                        </p:tgtEl>
                                        <p:attrNameLst>
                                          <p:attrName>ppt_y</p:attrName>
                                        </p:attrNameLst>
                                      </p:cBhvr>
                                      <p:tavLst>
                                        <p:tav tm="0">
                                          <p:val>
                                            <p:strVal val="ppt_y"/>
                                          </p:val>
                                        </p:tav>
                                        <p:tav tm="100000">
                                          <p:val>
                                            <p:strVal val="1+ppt_h/2"/>
                                          </p:val>
                                        </p:tav>
                                      </p:tavLst>
                                    </p:anim>
                                    <p:set>
                                      <p:cBhvr>
                                        <p:cTn id="288" dur="1" fill="hold">
                                          <p:stCondLst>
                                            <p:cond delay="3499"/>
                                          </p:stCondLst>
                                        </p:cTn>
                                        <p:tgtEl>
                                          <p:spTgt spid="14"/>
                                        </p:tgtEl>
                                        <p:attrNameLst>
                                          <p:attrName>style.visibility</p:attrName>
                                        </p:attrNameLst>
                                      </p:cBhvr>
                                      <p:to>
                                        <p:strVal val="hidden"/>
                                      </p:to>
                                    </p:set>
                                  </p:childTnLst>
                                </p:cTn>
                              </p:par>
                              <p:par>
                                <p:cTn id="289" presetID="2" presetClass="exit" presetSubtype="4" fill="hold" nodeType="withEffect">
                                  <p:stCondLst>
                                    <p:cond delay="0"/>
                                  </p:stCondLst>
                                  <p:childTnLst>
                                    <p:anim calcmode="lin" valueType="num">
                                      <p:cBhvr additive="base">
                                        <p:cTn id="290" dur="3500"/>
                                        <p:tgtEl>
                                          <p:spTgt spid="15"/>
                                        </p:tgtEl>
                                        <p:attrNameLst>
                                          <p:attrName>ppt_x</p:attrName>
                                        </p:attrNameLst>
                                      </p:cBhvr>
                                      <p:tavLst>
                                        <p:tav tm="0">
                                          <p:val>
                                            <p:strVal val="ppt_x"/>
                                          </p:val>
                                        </p:tav>
                                        <p:tav tm="100000">
                                          <p:val>
                                            <p:strVal val="ppt_x"/>
                                          </p:val>
                                        </p:tav>
                                      </p:tavLst>
                                    </p:anim>
                                    <p:anim calcmode="lin" valueType="num">
                                      <p:cBhvr additive="base">
                                        <p:cTn id="291" dur="3500"/>
                                        <p:tgtEl>
                                          <p:spTgt spid="15"/>
                                        </p:tgtEl>
                                        <p:attrNameLst>
                                          <p:attrName>ppt_y</p:attrName>
                                        </p:attrNameLst>
                                      </p:cBhvr>
                                      <p:tavLst>
                                        <p:tav tm="0">
                                          <p:val>
                                            <p:strVal val="ppt_y"/>
                                          </p:val>
                                        </p:tav>
                                        <p:tav tm="100000">
                                          <p:val>
                                            <p:strVal val="1+ppt_h/2"/>
                                          </p:val>
                                        </p:tav>
                                      </p:tavLst>
                                    </p:anim>
                                    <p:set>
                                      <p:cBhvr>
                                        <p:cTn id="292" dur="1" fill="hold">
                                          <p:stCondLst>
                                            <p:cond delay="3499"/>
                                          </p:stCondLst>
                                        </p:cTn>
                                        <p:tgtEl>
                                          <p:spTgt spid="15"/>
                                        </p:tgtEl>
                                        <p:attrNameLst>
                                          <p:attrName>style.visibility</p:attrName>
                                        </p:attrNameLst>
                                      </p:cBhvr>
                                      <p:to>
                                        <p:strVal val="hidden"/>
                                      </p:to>
                                    </p:set>
                                  </p:childTnLst>
                                </p:cTn>
                              </p:par>
                              <p:par>
                                <p:cTn id="293" presetID="2" presetClass="entr" presetSubtype="4" fill="hold" nodeType="withEffect">
                                  <p:stCondLst>
                                    <p:cond delay="0"/>
                                  </p:stCondLst>
                                  <p:childTnLst>
                                    <p:set>
                                      <p:cBhvr>
                                        <p:cTn id="294" dur="1" fill="hold">
                                          <p:stCondLst>
                                            <p:cond delay="0"/>
                                          </p:stCondLst>
                                        </p:cTn>
                                        <p:tgtEl>
                                          <p:spTgt spid="36"/>
                                        </p:tgtEl>
                                        <p:attrNameLst>
                                          <p:attrName>style.visibility</p:attrName>
                                        </p:attrNameLst>
                                      </p:cBhvr>
                                      <p:to>
                                        <p:strVal val="visible"/>
                                      </p:to>
                                    </p:set>
                                    <p:anim calcmode="lin" valueType="num">
                                      <p:cBhvr additive="base">
                                        <p:cTn id="295" dur="3500" fill="hold"/>
                                        <p:tgtEl>
                                          <p:spTgt spid="36"/>
                                        </p:tgtEl>
                                        <p:attrNameLst>
                                          <p:attrName>ppt_x</p:attrName>
                                        </p:attrNameLst>
                                      </p:cBhvr>
                                      <p:tavLst>
                                        <p:tav tm="0">
                                          <p:val>
                                            <p:strVal val="#ppt_x"/>
                                          </p:val>
                                        </p:tav>
                                        <p:tav tm="100000">
                                          <p:val>
                                            <p:strVal val="#ppt_x"/>
                                          </p:val>
                                        </p:tav>
                                      </p:tavLst>
                                    </p:anim>
                                    <p:anim calcmode="lin" valueType="num">
                                      <p:cBhvr additive="base">
                                        <p:cTn id="296" dur="3500" fill="hold"/>
                                        <p:tgtEl>
                                          <p:spTgt spid="36"/>
                                        </p:tgtEl>
                                        <p:attrNameLst>
                                          <p:attrName>ppt_y</p:attrName>
                                        </p:attrNameLst>
                                      </p:cBhvr>
                                      <p:tavLst>
                                        <p:tav tm="0">
                                          <p:val>
                                            <p:strVal val="1+#ppt_h/2"/>
                                          </p:val>
                                        </p:tav>
                                        <p:tav tm="100000">
                                          <p:val>
                                            <p:strVal val="#ppt_y"/>
                                          </p:val>
                                        </p:tav>
                                      </p:tavLst>
                                    </p:anim>
                                  </p:childTnLst>
                                </p:cTn>
                              </p:par>
                              <p:par>
                                <p:cTn id="297" presetID="2" presetClass="entr" presetSubtype="4" fill="hold" nodeType="withEffect">
                                  <p:stCondLst>
                                    <p:cond delay="0"/>
                                  </p:stCondLst>
                                  <p:childTnLst>
                                    <p:set>
                                      <p:cBhvr>
                                        <p:cTn id="298" dur="1" fill="hold">
                                          <p:stCondLst>
                                            <p:cond delay="0"/>
                                          </p:stCondLst>
                                        </p:cTn>
                                        <p:tgtEl>
                                          <p:spTgt spid="36"/>
                                        </p:tgtEl>
                                        <p:attrNameLst>
                                          <p:attrName>style.visibility</p:attrName>
                                        </p:attrNameLst>
                                      </p:cBhvr>
                                      <p:to>
                                        <p:strVal val="visible"/>
                                      </p:to>
                                    </p:set>
                                    <p:anim calcmode="lin" valueType="num">
                                      <p:cBhvr additive="base">
                                        <p:cTn id="299" dur="3500" fill="hold"/>
                                        <p:tgtEl>
                                          <p:spTgt spid="36"/>
                                        </p:tgtEl>
                                        <p:attrNameLst>
                                          <p:attrName>ppt_x</p:attrName>
                                        </p:attrNameLst>
                                      </p:cBhvr>
                                      <p:tavLst>
                                        <p:tav tm="0">
                                          <p:val>
                                            <p:strVal val="#ppt_x"/>
                                          </p:val>
                                        </p:tav>
                                        <p:tav tm="100000">
                                          <p:val>
                                            <p:strVal val="#ppt_x"/>
                                          </p:val>
                                        </p:tav>
                                      </p:tavLst>
                                    </p:anim>
                                    <p:anim calcmode="lin" valueType="num">
                                      <p:cBhvr additive="base">
                                        <p:cTn id="300" dur="3500" fill="hold"/>
                                        <p:tgtEl>
                                          <p:spTgt spid="36"/>
                                        </p:tgtEl>
                                        <p:attrNameLst>
                                          <p:attrName>ppt_y</p:attrName>
                                        </p:attrNameLst>
                                      </p:cBhvr>
                                      <p:tavLst>
                                        <p:tav tm="0">
                                          <p:val>
                                            <p:strVal val="1+#ppt_h/2"/>
                                          </p:val>
                                        </p:tav>
                                        <p:tav tm="100000">
                                          <p:val>
                                            <p:strVal val="#ppt_y"/>
                                          </p:val>
                                        </p:tav>
                                      </p:tavLst>
                                    </p:anim>
                                  </p:childTnLst>
                                </p:cTn>
                              </p:par>
                              <p:par>
                                <p:cTn id="301" presetID="8" presetClass="emph" presetSubtype="0" repeatCount="indefinite" fill="hold" nodeType="withEffect">
                                  <p:stCondLst>
                                    <p:cond delay="0"/>
                                  </p:stCondLst>
                                  <p:childTnLst>
                                    <p:animRot by="21600000">
                                      <p:cBhvr>
                                        <p:cTn id="302" dur="3500" fill="hold"/>
                                        <p:tgtEl>
                                          <p:spTgt spid="36"/>
                                        </p:tgtEl>
                                        <p:attrNameLst>
                                          <p:attrName>r</p:attrName>
                                        </p:attrNameLst>
                                      </p:cBhvr>
                                    </p:animRot>
                                  </p:childTnLst>
                                </p:cTn>
                              </p:par>
                              <p:par>
                                <p:cTn id="303" presetID="2" presetClass="entr" presetSubtype="4" fill="hold" nodeType="withEffect">
                                  <p:stCondLst>
                                    <p:cond delay="0"/>
                                  </p:stCondLst>
                                  <p:childTnLst>
                                    <p:set>
                                      <p:cBhvr>
                                        <p:cTn id="304" dur="1" fill="hold">
                                          <p:stCondLst>
                                            <p:cond delay="0"/>
                                          </p:stCondLst>
                                        </p:cTn>
                                        <p:tgtEl>
                                          <p:spTgt spid="37"/>
                                        </p:tgtEl>
                                        <p:attrNameLst>
                                          <p:attrName>style.visibility</p:attrName>
                                        </p:attrNameLst>
                                      </p:cBhvr>
                                      <p:to>
                                        <p:strVal val="visible"/>
                                      </p:to>
                                    </p:set>
                                    <p:anim calcmode="lin" valueType="num">
                                      <p:cBhvr additive="base">
                                        <p:cTn id="305" dur="3500" fill="hold"/>
                                        <p:tgtEl>
                                          <p:spTgt spid="37"/>
                                        </p:tgtEl>
                                        <p:attrNameLst>
                                          <p:attrName>ppt_x</p:attrName>
                                        </p:attrNameLst>
                                      </p:cBhvr>
                                      <p:tavLst>
                                        <p:tav tm="0">
                                          <p:val>
                                            <p:strVal val="#ppt_x"/>
                                          </p:val>
                                        </p:tav>
                                        <p:tav tm="100000">
                                          <p:val>
                                            <p:strVal val="#ppt_x"/>
                                          </p:val>
                                        </p:tav>
                                      </p:tavLst>
                                    </p:anim>
                                    <p:anim calcmode="lin" valueType="num">
                                      <p:cBhvr additive="base">
                                        <p:cTn id="306" dur="3500" fill="hold"/>
                                        <p:tgtEl>
                                          <p:spTgt spid="37"/>
                                        </p:tgtEl>
                                        <p:attrNameLst>
                                          <p:attrName>ppt_y</p:attrName>
                                        </p:attrNameLst>
                                      </p:cBhvr>
                                      <p:tavLst>
                                        <p:tav tm="0">
                                          <p:val>
                                            <p:strVal val="1+#ppt_h/2"/>
                                          </p:val>
                                        </p:tav>
                                        <p:tav tm="100000">
                                          <p:val>
                                            <p:strVal val="#ppt_y"/>
                                          </p:val>
                                        </p:tav>
                                      </p:tavLst>
                                    </p:anim>
                                  </p:childTnLst>
                                </p:cTn>
                              </p:par>
                              <p:par>
                                <p:cTn id="307" presetID="8" presetClass="emph" presetSubtype="0" repeatCount="indefinite" fill="hold" nodeType="withEffect">
                                  <p:stCondLst>
                                    <p:cond delay="0"/>
                                  </p:stCondLst>
                                  <p:childTnLst>
                                    <p:animRot by="-21600000">
                                      <p:cBhvr>
                                        <p:cTn id="308" dur="3500" fill="hold"/>
                                        <p:tgtEl>
                                          <p:spTgt spid="37"/>
                                        </p:tgtEl>
                                        <p:attrNameLst>
                                          <p:attrName>r</p:attrName>
                                        </p:attrNameLst>
                                      </p:cBhvr>
                                    </p:animRot>
                                  </p:childTnLst>
                                </p:cTn>
                              </p:par>
                              <p:par>
                                <p:cTn id="309" presetID="2" presetClass="entr" presetSubtype="1" fill="hold" nodeType="withEffect">
                                  <p:stCondLst>
                                    <p:cond delay="0"/>
                                  </p:stCondLst>
                                  <p:childTnLst>
                                    <p:set>
                                      <p:cBhvr>
                                        <p:cTn id="310" dur="1" fill="hold">
                                          <p:stCondLst>
                                            <p:cond delay="0"/>
                                          </p:stCondLst>
                                        </p:cTn>
                                        <p:tgtEl>
                                          <p:spTgt spid="38"/>
                                        </p:tgtEl>
                                        <p:attrNameLst>
                                          <p:attrName>style.visibility</p:attrName>
                                        </p:attrNameLst>
                                      </p:cBhvr>
                                      <p:to>
                                        <p:strVal val="visible"/>
                                      </p:to>
                                    </p:set>
                                    <p:anim calcmode="lin" valueType="num">
                                      <p:cBhvr additive="base">
                                        <p:cTn id="311" dur="3500" fill="hold"/>
                                        <p:tgtEl>
                                          <p:spTgt spid="38"/>
                                        </p:tgtEl>
                                        <p:attrNameLst>
                                          <p:attrName>ppt_x</p:attrName>
                                        </p:attrNameLst>
                                      </p:cBhvr>
                                      <p:tavLst>
                                        <p:tav tm="0">
                                          <p:val>
                                            <p:strVal val="#ppt_x"/>
                                          </p:val>
                                        </p:tav>
                                        <p:tav tm="100000">
                                          <p:val>
                                            <p:strVal val="#ppt_x"/>
                                          </p:val>
                                        </p:tav>
                                      </p:tavLst>
                                    </p:anim>
                                    <p:anim calcmode="lin" valueType="num">
                                      <p:cBhvr additive="base">
                                        <p:cTn id="312" dur="3500" fill="hold"/>
                                        <p:tgtEl>
                                          <p:spTgt spid="38"/>
                                        </p:tgtEl>
                                        <p:attrNameLst>
                                          <p:attrName>ppt_y</p:attrName>
                                        </p:attrNameLst>
                                      </p:cBhvr>
                                      <p:tavLst>
                                        <p:tav tm="0">
                                          <p:val>
                                            <p:strVal val="0-#ppt_h/2"/>
                                          </p:val>
                                        </p:tav>
                                        <p:tav tm="100000">
                                          <p:val>
                                            <p:strVal val="#ppt_y"/>
                                          </p:val>
                                        </p:tav>
                                      </p:tavLst>
                                    </p:anim>
                                  </p:childTnLst>
                                </p:cTn>
                              </p:par>
                              <p:par>
                                <p:cTn id="313" presetID="2" presetClass="entr" presetSubtype="1" fill="hold" nodeType="withEffect">
                                  <p:stCondLst>
                                    <p:cond delay="0"/>
                                  </p:stCondLst>
                                  <p:childTnLst>
                                    <p:set>
                                      <p:cBhvr>
                                        <p:cTn id="314" dur="1" fill="hold">
                                          <p:stCondLst>
                                            <p:cond delay="0"/>
                                          </p:stCondLst>
                                        </p:cTn>
                                        <p:tgtEl>
                                          <p:spTgt spid="38"/>
                                        </p:tgtEl>
                                        <p:attrNameLst>
                                          <p:attrName>style.visibility</p:attrName>
                                        </p:attrNameLst>
                                      </p:cBhvr>
                                      <p:to>
                                        <p:strVal val="visible"/>
                                      </p:to>
                                    </p:set>
                                    <p:anim calcmode="lin" valueType="num">
                                      <p:cBhvr additive="base">
                                        <p:cTn id="315" dur="3500" fill="hold"/>
                                        <p:tgtEl>
                                          <p:spTgt spid="38"/>
                                        </p:tgtEl>
                                        <p:attrNameLst>
                                          <p:attrName>ppt_x</p:attrName>
                                        </p:attrNameLst>
                                      </p:cBhvr>
                                      <p:tavLst>
                                        <p:tav tm="0">
                                          <p:val>
                                            <p:strVal val="#ppt_x"/>
                                          </p:val>
                                        </p:tav>
                                        <p:tav tm="100000">
                                          <p:val>
                                            <p:strVal val="#ppt_x"/>
                                          </p:val>
                                        </p:tav>
                                      </p:tavLst>
                                    </p:anim>
                                    <p:anim calcmode="lin" valueType="num">
                                      <p:cBhvr additive="base">
                                        <p:cTn id="316" dur="3500" fill="hold"/>
                                        <p:tgtEl>
                                          <p:spTgt spid="38"/>
                                        </p:tgtEl>
                                        <p:attrNameLst>
                                          <p:attrName>ppt_y</p:attrName>
                                        </p:attrNameLst>
                                      </p:cBhvr>
                                      <p:tavLst>
                                        <p:tav tm="0">
                                          <p:val>
                                            <p:strVal val="0-#ppt_h/2"/>
                                          </p:val>
                                        </p:tav>
                                        <p:tav tm="100000">
                                          <p:val>
                                            <p:strVal val="#ppt_y"/>
                                          </p:val>
                                        </p:tav>
                                      </p:tavLst>
                                    </p:anim>
                                  </p:childTnLst>
                                </p:cTn>
                              </p:par>
                              <p:par>
                                <p:cTn id="317" presetID="8" presetClass="emph" presetSubtype="0" repeatCount="indefinite" fill="hold" nodeType="withEffect">
                                  <p:stCondLst>
                                    <p:cond delay="0"/>
                                  </p:stCondLst>
                                  <p:childTnLst>
                                    <p:animRot by="21600000">
                                      <p:cBhvr>
                                        <p:cTn id="318" dur="3500" fill="hold"/>
                                        <p:tgtEl>
                                          <p:spTgt spid="38"/>
                                        </p:tgtEl>
                                        <p:attrNameLst>
                                          <p:attrName>r</p:attrName>
                                        </p:attrNameLst>
                                      </p:cBhvr>
                                    </p:animRot>
                                  </p:childTnLst>
                                </p:cTn>
                              </p:par>
                              <p:par>
                                <p:cTn id="319" presetID="2" presetClass="entr" presetSubtype="1" fill="hold" nodeType="withEffect">
                                  <p:stCondLst>
                                    <p:cond delay="0"/>
                                  </p:stCondLst>
                                  <p:childTnLst>
                                    <p:set>
                                      <p:cBhvr>
                                        <p:cTn id="320" dur="1" fill="hold">
                                          <p:stCondLst>
                                            <p:cond delay="0"/>
                                          </p:stCondLst>
                                        </p:cTn>
                                        <p:tgtEl>
                                          <p:spTgt spid="39"/>
                                        </p:tgtEl>
                                        <p:attrNameLst>
                                          <p:attrName>style.visibility</p:attrName>
                                        </p:attrNameLst>
                                      </p:cBhvr>
                                      <p:to>
                                        <p:strVal val="visible"/>
                                      </p:to>
                                    </p:set>
                                    <p:anim calcmode="lin" valueType="num">
                                      <p:cBhvr additive="base">
                                        <p:cTn id="321" dur="3500" fill="hold"/>
                                        <p:tgtEl>
                                          <p:spTgt spid="39"/>
                                        </p:tgtEl>
                                        <p:attrNameLst>
                                          <p:attrName>ppt_x</p:attrName>
                                        </p:attrNameLst>
                                      </p:cBhvr>
                                      <p:tavLst>
                                        <p:tav tm="0">
                                          <p:val>
                                            <p:strVal val="#ppt_x"/>
                                          </p:val>
                                        </p:tav>
                                        <p:tav tm="100000">
                                          <p:val>
                                            <p:strVal val="#ppt_x"/>
                                          </p:val>
                                        </p:tav>
                                      </p:tavLst>
                                    </p:anim>
                                    <p:anim calcmode="lin" valueType="num">
                                      <p:cBhvr additive="base">
                                        <p:cTn id="322" dur="3500" fill="hold"/>
                                        <p:tgtEl>
                                          <p:spTgt spid="39"/>
                                        </p:tgtEl>
                                        <p:attrNameLst>
                                          <p:attrName>ppt_y</p:attrName>
                                        </p:attrNameLst>
                                      </p:cBhvr>
                                      <p:tavLst>
                                        <p:tav tm="0">
                                          <p:val>
                                            <p:strVal val="0-#ppt_h/2"/>
                                          </p:val>
                                        </p:tav>
                                        <p:tav tm="100000">
                                          <p:val>
                                            <p:strVal val="#ppt_y"/>
                                          </p:val>
                                        </p:tav>
                                      </p:tavLst>
                                    </p:anim>
                                  </p:childTnLst>
                                </p:cTn>
                              </p:par>
                              <p:par>
                                <p:cTn id="323" presetID="8" presetClass="emph" presetSubtype="0" repeatCount="indefinite" fill="hold" nodeType="withEffect">
                                  <p:stCondLst>
                                    <p:cond delay="0"/>
                                  </p:stCondLst>
                                  <p:childTnLst>
                                    <p:animRot by="-21600000">
                                      <p:cBhvr>
                                        <p:cTn id="324" dur="3500" fill="hold"/>
                                        <p:tgtEl>
                                          <p:spTgt spid="39"/>
                                        </p:tgtEl>
                                        <p:attrNameLst>
                                          <p:attrName>r</p:attrName>
                                        </p:attrNameLst>
                                      </p:cBhvr>
                                    </p:animRot>
                                  </p:childTnLst>
                                </p:cTn>
                              </p:par>
                              <p:par>
                                <p:cTn id="325" presetID="2" presetClass="exit" presetSubtype="1" fill="hold" nodeType="withEffect">
                                  <p:stCondLst>
                                    <p:cond delay="0"/>
                                  </p:stCondLst>
                                  <p:childTnLst>
                                    <p:anim calcmode="lin" valueType="num">
                                      <p:cBhvr additive="base">
                                        <p:cTn id="326" dur="3500"/>
                                        <p:tgtEl>
                                          <p:spTgt spid="38"/>
                                        </p:tgtEl>
                                        <p:attrNameLst>
                                          <p:attrName>ppt_x</p:attrName>
                                        </p:attrNameLst>
                                      </p:cBhvr>
                                      <p:tavLst>
                                        <p:tav tm="0">
                                          <p:val>
                                            <p:strVal val="ppt_x"/>
                                          </p:val>
                                        </p:tav>
                                        <p:tav tm="100000">
                                          <p:val>
                                            <p:strVal val="ppt_x"/>
                                          </p:val>
                                        </p:tav>
                                      </p:tavLst>
                                    </p:anim>
                                    <p:anim calcmode="lin" valueType="num">
                                      <p:cBhvr additive="base">
                                        <p:cTn id="327" dur="3500"/>
                                        <p:tgtEl>
                                          <p:spTgt spid="38"/>
                                        </p:tgtEl>
                                        <p:attrNameLst>
                                          <p:attrName>ppt_y</p:attrName>
                                        </p:attrNameLst>
                                      </p:cBhvr>
                                      <p:tavLst>
                                        <p:tav tm="0">
                                          <p:val>
                                            <p:strVal val="ppt_y"/>
                                          </p:val>
                                        </p:tav>
                                        <p:tav tm="100000">
                                          <p:val>
                                            <p:strVal val="0-ppt_h/2"/>
                                          </p:val>
                                        </p:tav>
                                      </p:tavLst>
                                    </p:anim>
                                    <p:set>
                                      <p:cBhvr>
                                        <p:cTn id="328" dur="1" fill="hold">
                                          <p:stCondLst>
                                            <p:cond delay="3499"/>
                                          </p:stCondLst>
                                        </p:cTn>
                                        <p:tgtEl>
                                          <p:spTgt spid="38"/>
                                        </p:tgtEl>
                                        <p:attrNameLst>
                                          <p:attrName>style.visibility</p:attrName>
                                        </p:attrNameLst>
                                      </p:cBhvr>
                                      <p:to>
                                        <p:strVal val="hidden"/>
                                      </p:to>
                                    </p:set>
                                  </p:childTnLst>
                                </p:cTn>
                              </p:par>
                              <p:par>
                                <p:cTn id="329" presetID="2" presetClass="exit" presetSubtype="1" fill="hold" nodeType="withEffect">
                                  <p:stCondLst>
                                    <p:cond delay="0"/>
                                  </p:stCondLst>
                                  <p:childTnLst>
                                    <p:anim calcmode="lin" valueType="num">
                                      <p:cBhvr additive="base">
                                        <p:cTn id="330" dur="3500"/>
                                        <p:tgtEl>
                                          <p:spTgt spid="39"/>
                                        </p:tgtEl>
                                        <p:attrNameLst>
                                          <p:attrName>ppt_x</p:attrName>
                                        </p:attrNameLst>
                                      </p:cBhvr>
                                      <p:tavLst>
                                        <p:tav tm="0">
                                          <p:val>
                                            <p:strVal val="ppt_x"/>
                                          </p:val>
                                        </p:tav>
                                        <p:tav tm="100000">
                                          <p:val>
                                            <p:strVal val="ppt_x"/>
                                          </p:val>
                                        </p:tav>
                                      </p:tavLst>
                                    </p:anim>
                                    <p:anim calcmode="lin" valueType="num">
                                      <p:cBhvr additive="base">
                                        <p:cTn id="331" dur="3500"/>
                                        <p:tgtEl>
                                          <p:spTgt spid="39"/>
                                        </p:tgtEl>
                                        <p:attrNameLst>
                                          <p:attrName>ppt_y</p:attrName>
                                        </p:attrNameLst>
                                      </p:cBhvr>
                                      <p:tavLst>
                                        <p:tav tm="0">
                                          <p:val>
                                            <p:strVal val="ppt_y"/>
                                          </p:val>
                                        </p:tav>
                                        <p:tav tm="100000">
                                          <p:val>
                                            <p:strVal val="0-ppt_h/2"/>
                                          </p:val>
                                        </p:tav>
                                      </p:tavLst>
                                    </p:anim>
                                    <p:set>
                                      <p:cBhvr>
                                        <p:cTn id="332" dur="1" fill="hold">
                                          <p:stCondLst>
                                            <p:cond delay="3499"/>
                                          </p:stCondLst>
                                        </p:cTn>
                                        <p:tgtEl>
                                          <p:spTgt spid="39"/>
                                        </p:tgtEl>
                                        <p:attrNameLst>
                                          <p:attrName>style.visibility</p:attrName>
                                        </p:attrNameLst>
                                      </p:cBhvr>
                                      <p:to>
                                        <p:strVal val="hidden"/>
                                      </p:to>
                                    </p:set>
                                  </p:childTnLst>
                                </p:cTn>
                              </p:par>
                              <p:par>
                                <p:cTn id="333" presetID="2" presetClass="exit" presetSubtype="4" fill="hold" nodeType="withEffect">
                                  <p:stCondLst>
                                    <p:cond delay="0"/>
                                  </p:stCondLst>
                                  <p:childTnLst>
                                    <p:anim calcmode="lin" valueType="num">
                                      <p:cBhvr additive="base">
                                        <p:cTn id="334" dur="3500"/>
                                        <p:tgtEl>
                                          <p:spTgt spid="36"/>
                                        </p:tgtEl>
                                        <p:attrNameLst>
                                          <p:attrName>ppt_x</p:attrName>
                                        </p:attrNameLst>
                                      </p:cBhvr>
                                      <p:tavLst>
                                        <p:tav tm="0">
                                          <p:val>
                                            <p:strVal val="ppt_x"/>
                                          </p:val>
                                        </p:tav>
                                        <p:tav tm="100000">
                                          <p:val>
                                            <p:strVal val="ppt_x"/>
                                          </p:val>
                                        </p:tav>
                                      </p:tavLst>
                                    </p:anim>
                                    <p:anim calcmode="lin" valueType="num">
                                      <p:cBhvr additive="base">
                                        <p:cTn id="335" dur="3500"/>
                                        <p:tgtEl>
                                          <p:spTgt spid="36"/>
                                        </p:tgtEl>
                                        <p:attrNameLst>
                                          <p:attrName>ppt_y</p:attrName>
                                        </p:attrNameLst>
                                      </p:cBhvr>
                                      <p:tavLst>
                                        <p:tav tm="0">
                                          <p:val>
                                            <p:strVal val="ppt_y"/>
                                          </p:val>
                                        </p:tav>
                                        <p:tav tm="100000">
                                          <p:val>
                                            <p:strVal val="1+ppt_h/2"/>
                                          </p:val>
                                        </p:tav>
                                      </p:tavLst>
                                    </p:anim>
                                    <p:set>
                                      <p:cBhvr>
                                        <p:cTn id="336" dur="1" fill="hold">
                                          <p:stCondLst>
                                            <p:cond delay="3499"/>
                                          </p:stCondLst>
                                        </p:cTn>
                                        <p:tgtEl>
                                          <p:spTgt spid="36"/>
                                        </p:tgtEl>
                                        <p:attrNameLst>
                                          <p:attrName>style.visibility</p:attrName>
                                        </p:attrNameLst>
                                      </p:cBhvr>
                                      <p:to>
                                        <p:strVal val="hidden"/>
                                      </p:to>
                                    </p:set>
                                  </p:childTnLst>
                                </p:cTn>
                              </p:par>
                              <p:par>
                                <p:cTn id="337" presetID="2" presetClass="exit" presetSubtype="4" fill="hold" nodeType="withEffect">
                                  <p:stCondLst>
                                    <p:cond delay="0"/>
                                  </p:stCondLst>
                                  <p:childTnLst>
                                    <p:anim calcmode="lin" valueType="num">
                                      <p:cBhvr additive="base">
                                        <p:cTn id="338" dur="3500"/>
                                        <p:tgtEl>
                                          <p:spTgt spid="37"/>
                                        </p:tgtEl>
                                        <p:attrNameLst>
                                          <p:attrName>ppt_x</p:attrName>
                                        </p:attrNameLst>
                                      </p:cBhvr>
                                      <p:tavLst>
                                        <p:tav tm="0">
                                          <p:val>
                                            <p:strVal val="ppt_x"/>
                                          </p:val>
                                        </p:tav>
                                        <p:tav tm="100000">
                                          <p:val>
                                            <p:strVal val="ppt_x"/>
                                          </p:val>
                                        </p:tav>
                                      </p:tavLst>
                                    </p:anim>
                                    <p:anim calcmode="lin" valueType="num">
                                      <p:cBhvr additive="base">
                                        <p:cTn id="339" dur="3500"/>
                                        <p:tgtEl>
                                          <p:spTgt spid="37"/>
                                        </p:tgtEl>
                                        <p:attrNameLst>
                                          <p:attrName>ppt_y</p:attrName>
                                        </p:attrNameLst>
                                      </p:cBhvr>
                                      <p:tavLst>
                                        <p:tav tm="0">
                                          <p:val>
                                            <p:strVal val="ppt_y"/>
                                          </p:val>
                                        </p:tav>
                                        <p:tav tm="100000">
                                          <p:val>
                                            <p:strVal val="1+ppt_h/2"/>
                                          </p:val>
                                        </p:tav>
                                      </p:tavLst>
                                    </p:anim>
                                    <p:set>
                                      <p:cBhvr>
                                        <p:cTn id="340" dur="1" fill="hold">
                                          <p:stCondLst>
                                            <p:cond delay="3499"/>
                                          </p:stCondLst>
                                        </p:cTn>
                                        <p:tgtEl>
                                          <p:spTgt spid="37"/>
                                        </p:tgtEl>
                                        <p:attrNameLst>
                                          <p:attrName>style.visibility</p:attrName>
                                        </p:attrNameLst>
                                      </p:cBhvr>
                                      <p:to>
                                        <p:strVal val="hidden"/>
                                      </p:to>
                                    </p:set>
                                  </p:childTnLst>
                                </p:cTn>
                              </p:par>
                              <p:par>
                                <p:cTn id="341" presetID="2" presetClass="entr" presetSubtype="4" fill="hold" nodeType="withEffect">
                                  <p:stCondLst>
                                    <p:cond delay="0"/>
                                  </p:stCondLst>
                                  <p:childTnLst>
                                    <p:set>
                                      <p:cBhvr>
                                        <p:cTn id="342" dur="1" fill="hold">
                                          <p:stCondLst>
                                            <p:cond delay="0"/>
                                          </p:stCondLst>
                                        </p:cTn>
                                        <p:tgtEl>
                                          <p:spTgt spid="40"/>
                                        </p:tgtEl>
                                        <p:attrNameLst>
                                          <p:attrName>style.visibility</p:attrName>
                                        </p:attrNameLst>
                                      </p:cBhvr>
                                      <p:to>
                                        <p:strVal val="visible"/>
                                      </p:to>
                                    </p:set>
                                    <p:anim calcmode="lin" valueType="num">
                                      <p:cBhvr additive="base">
                                        <p:cTn id="343" dur="3500" fill="hold"/>
                                        <p:tgtEl>
                                          <p:spTgt spid="40"/>
                                        </p:tgtEl>
                                        <p:attrNameLst>
                                          <p:attrName>ppt_x</p:attrName>
                                        </p:attrNameLst>
                                      </p:cBhvr>
                                      <p:tavLst>
                                        <p:tav tm="0">
                                          <p:val>
                                            <p:strVal val="#ppt_x"/>
                                          </p:val>
                                        </p:tav>
                                        <p:tav tm="100000">
                                          <p:val>
                                            <p:strVal val="#ppt_x"/>
                                          </p:val>
                                        </p:tav>
                                      </p:tavLst>
                                    </p:anim>
                                    <p:anim calcmode="lin" valueType="num">
                                      <p:cBhvr additive="base">
                                        <p:cTn id="344" dur="3500" fill="hold"/>
                                        <p:tgtEl>
                                          <p:spTgt spid="40"/>
                                        </p:tgtEl>
                                        <p:attrNameLst>
                                          <p:attrName>ppt_y</p:attrName>
                                        </p:attrNameLst>
                                      </p:cBhvr>
                                      <p:tavLst>
                                        <p:tav tm="0">
                                          <p:val>
                                            <p:strVal val="1+#ppt_h/2"/>
                                          </p:val>
                                        </p:tav>
                                        <p:tav tm="100000">
                                          <p:val>
                                            <p:strVal val="#ppt_y"/>
                                          </p:val>
                                        </p:tav>
                                      </p:tavLst>
                                    </p:anim>
                                  </p:childTnLst>
                                </p:cTn>
                              </p:par>
                              <p:par>
                                <p:cTn id="345" presetID="8" presetClass="emph" presetSubtype="0" repeatCount="indefinite" fill="hold" nodeType="withEffect">
                                  <p:stCondLst>
                                    <p:cond delay="0"/>
                                  </p:stCondLst>
                                  <p:childTnLst>
                                    <p:animRot by="21600000">
                                      <p:cBhvr>
                                        <p:cTn id="346" dur="3500" fill="hold"/>
                                        <p:tgtEl>
                                          <p:spTgt spid="40"/>
                                        </p:tgtEl>
                                        <p:attrNameLst>
                                          <p:attrName>r</p:attrName>
                                        </p:attrNameLst>
                                      </p:cBhvr>
                                    </p:animRot>
                                  </p:childTnLst>
                                </p:cTn>
                              </p:par>
                              <p:par>
                                <p:cTn id="347" presetID="2" presetClass="entr" presetSubtype="4" fill="hold" nodeType="withEffect">
                                  <p:stCondLst>
                                    <p:cond delay="0"/>
                                  </p:stCondLst>
                                  <p:childTnLst>
                                    <p:set>
                                      <p:cBhvr>
                                        <p:cTn id="348" dur="1" fill="hold">
                                          <p:stCondLst>
                                            <p:cond delay="0"/>
                                          </p:stCondLst>
                                        </p:cTn>
                                        <p:tgtEl>
                                          <p:spTgt spid="41"/>
                                        </p:tgtEl>
                                        <p:attrNameLst>
                                          <p:attrName>style.visibility</p:attrName>
                                        </p:attrNameLst>
                                      </p:cBhvr>
                                      <p:to>
                                        <p:strVal val="visible"/>
                                      </p:to>
                                    </p:set>
                                    <p:anim calcmode="lin" valueType="num">
                                      <p:cBhvr additive="base">
                                        <p:cTn id="349" dur="3500" fill="hold"/>
                                        <p:tgtEl>
                                          <p:spTgt spid="41"/>
                                        </p:tgtEl>
                                        <p:attrNameLst>
                                          <p:attrName>ppt_x</p:attrName>
                                        </p:attrNameLst>
                                      </p:cBhvr>
                                      <p:tavLst>
                                        <p:tav tm="0">
                                          <p:val>
                                            <p:strVal val="#ppt_x"/>
                                          </p:val>
                                        </p:tav>
                                        <p:tav tm="100000">
                                          <p:val>
                                            <p:strVal val="#ppt_x"/>
                                          </p:val>
                                        </p:tav>
                                      </p:tavLst>
                                    </p:anim>
                                    <p:anim calcmode="lin" valueType="num">
                                      <p:cBhvr additive="base">
                                        <p:cTn id="350" dur="3500" fill="hold"/>
                                        <p:tgtEl>
                                          <p:spTgt spid="41"/>
                                        </p:tgtEl>
                                        <p:attrNameLst>
                                          <p:attrName>ppt_y</p:attrName>
                                        </p:attrNameLst>
                                      </p:cBhvr>
                                      <p:tavLst>
                                        <p:tav tm="0">
                                          <p:val>
                                            <p:strVal val="1+#ppt_h/2"/>
                                          </p:val>
                                        </p:tav>
                                        <p:tav tm="100000">
                                          <p:val>
                                            <p:strVal val="#ppt_y"/>
                                          </p:val>
                                        </p:tav>
                                      </p:tavLst>
                                    </p:anim>
                                  </p:childTnLst>
                                </p:cTn>
                              </p:par>
                              <p:par>
                                <p:cTn id="351" presetID="8" presetClass="emph" presetSubtype="0" repeatCount="indefinite" fill="hold" nodeType="withEffect">
                                  <p:stCondLst>
                                    <p:cond delay="0"/>
                                  </p:stCondLst>
                                  <p:childTnLst>
                                    <p:animRot by="-21600000">
                                      <p:cBhvr>
                                        <p:cTn id="352" dur="3500" fill="hold"/>
                                        <p:tgtEl>
                                          <p:spTgt spid="41"/>
                                        </p:tgtEl>
                                        <p:attrNameLst>
                                          <p:attrName>r</p:attrName>
                                        </p:attrNameLst>
                                      </p:cBhvr>
                                    </p:animRot>
                                  </p:childTnLst>
                                </p:cTn>
                              </p:par>
                              <p:par>
                                <p:cTn id="353" presetID="2" presetClass="entr" presetSubtype="1" fill="hold" nodeType="withEffect">
                                  <p:stCondLst>
                                    <p:cond delay="0"/>
                                  </p:stCondLst>
                                  <p:childTnLst>
                                    <p:set>
                                      <p:cBhvr>
                                        <p:cTn id="354" dur="1" fill="hold">
                                          <p:stCondLst>
                                            <p:cond delay="0"/>
                                          </p:stCondLst>
                                        </p:cTn>
                                        <p:tgtEl>
                                          <p:spTgt spid="42"/>
                                        </p:tgtEl>
                                        <p:attrNameLst>
                                          <p:attrName>style.visibility</p:attrName>
                                        </p:attrNameLst>
                                      </p:cBhvr>
                                      <p:to>
                                        <p:strVal val="visible"/>
                                      </p:to>
                                    </p:set>
                                    <p:anim calcmode="lin" valueType="num">
                                      <p:cBhvr additive="base">
                                        <p:cTn id="355" dur="3500" fill="hold"/>
                                        <p:tgtEl>
                                          <p:spTgt spid="42"/>
                                        </p:tgtEl>
                                        <p:attrNameLst>
                                          <p:attrName>ppt_x</p:attrName>
                                        </p:attrNameLst>
                                      </p:cBhvr>
                                      <p:tavLst>
                                        <p:tav tm="0">
                                          <p:val>
                                            <p:strVal val="#ppt_x"/>
                                          </p:val>
                                        </p:tav>
                                        <p:tav tm="100000">
                                          <p:val>
                                            <p:strVal val="#ppt_x"/>
                                          </p:val>
                                        </p:tav>
                                      </p:tavLst>
                                    </p:anim>
                                    <p:anim calcmode="lin" valueType="num">
                                      <p:cBhvr additive="base">
                                        <p:cTn id="356" dur="3500" fill="hold"/>
                                        <p:tgtEl>
                                          <p:spTgt spid="42"/>
                                        </p:tgtEl>
                                        <p:attrNameLst>
                                          <p:attrName>ppt_y</p:attrName>
                                        </p:attrNameLst>
                                      </p:cBhvr>
                                      <p:tavLst>
                                        <p:tav tm="0">
                                          <p:val>
                                            <p:strVal val="0-#ppt_h/2"/>
                                          </p:val>
                                        </p:tav>
                                        <p:tav tm="100000">
                                          <p:val>
                                            <p:strVal val="#ppt_y"/>
                                          </p:val>
                                        </p:tav>
                                      </p:tavLst>
                                    </p:anim>
                                  </p:childTnLst>
                                </p:cTn>
                              </p:par>
                              <p:par>
                                <p:cTn id="357" presetID="8" presetClass="emph" presetSubtype="0" repeatCount="indefinite" fill="hold" nodeType="withEffect">
                                  <p:stCondLst>
                                    <p:cond delay="0"/>
                                  </p:stCondLst>
                                  <p:childTnLst>
                                    <p:animRot by="21600000">
                                      <p:cBhvr>
                                        <p:cTn id="358" dur="3500" fill="hold"/>
                                        <p:tgtEl>
                                          <p:spTgt spid="42"/>
                                        </p:tgtEl>
                                        <p:attrNameLst>
                                          <p:attrName>r</p:attrName>
                                        </p:attrNameLst>
                                      </p:cBhvr>
                                    </p:animRot>
                                  </p:childTnLst>
                                </p:cTn>
                              </p:par>
                              <p:par>
                                <p:cTn id="359" presetID="2" presetClass="entr" presetSubtype="1" fill="hold" nodeType="withEffect">
                                  <p:stCondLst>
                                    <p:cond delay="0"/>
                                  </p:stCondLst>
                                  <p:childTnLst>
                                    <p:set>
                                      <p:cBhvr>
                                        <p:cTn id="360" dur="1" fill="hold">
                                          <p:stCondLst>
                                            <p:cond delay="0"/>
                                          </p:stCondLst>
                                        </p:cTn>
                                        <p:tgtEl>
                                          <p:spTgt spid="43"/>
                                        </p:tgtEl>
                                        <p:attrNameLst>
                                          <p:attrName>style.visibility</p:attrName>
                                        </p:attrNameLst>
                                      </p:cBhvr>
                                      <p:to>
                                        <p:strVal val="visible"/>
                                      </p:to>
                                    </p:set>
                                    <p:anim calcmode="lin" valueType="num">
                                      <p:cBhvr additive="base">
                                        <p:cTn id="361" dur="3500" fill="hold"/>
                                        <p:tgtEl>
                                          <p:spTgt spid="43"/>
                                        </p:tgtEl>
                                        <p:attrNameLst>
                                          <p:attrName>ppt_x</p:attrName>
                                        </p:attrNameLst>
                                      </p:cBhvr>
                                      <p:tavLst>
                                        <p:tav tm="0">
                                          <p:val>
                                            <p:strVal val="#ppt_x"/>
                                          </p:val>
                                        </p:tav>
                                        <p:tav tm="100000">
                                          <p:val>
                                            <p:strVal val="#ppt_x"/>
                                          </p:val>
                                        </p:tav>
                                      </p:tavLst>
                                    </p:anim>
                                    <p:anim calcmode="lin" valueType="num">
                                      <p:cBhvr additive="base">
                                        <p:cTn id="362" dur="3500" fill="hold"/>
                                        <p:tgtEl>
                                          <p:spTgt spid="43"/>
                                        </p:tgtEl>
                                        <p:attrNameLst>
                                          <p:attrName>ppt_y</p:attrName>
                                        </p:attrNameLst>
                                      </p:cBhvr>
                                      <p:tavLst>
                                        <p:tav tm="0">
                                          <p:val>
                                            <p:strVal val="0-#ppt_h/2"/>
                                          </p:val>
                                        </p:tav>
                                        <p:tav tm="100000">
                                          <p:val>
                                            <p:strVal val="#ppt_y"/>
                                          </p:val>
                                        </p:tav>
                                      </p:tavLst>
                                    </p:anim>
                                  </p:childTnLst>
                                </p:cTn>
                              </p:par>
                              <p:par>
                                <p:cTn id="363" presetID="8" presetClass="emph" presetSubtype="0" repeatCount="indefinite" fill="hold" nodeType="withEffect">
                                  <p:stCondLst>
                                    <p:cond delay="0"/>
                                  </p:stCondLst>
                                  <p:childTnLst>
                                    <p:animRot by="-21600000">
                                      <p:cBhvr>
                                        <p:cTn id="364" dur="3500" fill="hold"/>
                                        <p:tgtEl>
                                          <p:spTgt spid="43"/>
                                        </p:tgtEl>
                                        <p:attrNameLst>
                                          <p:attrName>r</p:attrName>
                                        </p:attrNameLst>
                                      </p:cBhvr>
                                    </p:animRot>
                                  </p:childTnLst>
                                </p:cTn>
                              </p:par>
                              <p:par>
                                <p:cTn id="365" presetID="2" presetClass="exit" presetSubtype="1" fill="hold" nodeType="withEffect">
                                  <p:stCondLst>
                                    <p:cond delay="0"/>
                                  </p:stCondLst>
                                  <p:childTnLst>
                                    <p:anim calcmode="lin" valueType="num">
                                      <p:cBhvr additive="base">
                                        <p:cTn id="366" dur="3500"/>
                                        <p:tgtEl>
                                          <p:spTgt spid="42"/>
                                        </p:tgtEl>
                                        <p:attrNameLst>
                                          <p:attrName>ppt_x</p:attrName>
                                        </p:attrNameLst>
                                      </p:cBhvr>
                                      <p:tavLst>
                                        <p:tav tm="0">
                                          <p:val>
                                            <p:strVal val="ppt_x"/>
                                          </p:val>
                                        </p:tav>
                                        <p:tav tm="100000">
                                          <p:val>
                                            <p:strVal val="ppt_x"/>
                                          </p:val>
                                        </p:tav>
                                      </p:tavLst>
                                    </p:anim>
                                    <p:anim calcmode="lin" valueType="num">
                                      <p:cBhvr additive="base">
                                        <p:cTn id="367" dur="3500"/>
                                        <p:tgtEl>
                                          <p:spTgt spid="42"/>
                                        </p:tgtEl>
                                        <p:attrNameLst>
                                          <p:attrName>ppt_y</p:attrName>
                                        </p:attrNameLst>
                                      </p:cBhvr>
                                      <p:tavLst>
                                        <p:tav tm="0">
                                          <p:val>
                                            <p:strVal val="ppt_y"/>
                                          </p:val>
                                        </p:tav>
                                        <p:tav tm="100000">
                                          <p:val>
                                            <p:strVal val="0-ppt_h/2"/>
                                          </p:val>
                                        </p:tav>
                                      </p:tavLst>
                                    </p:anim>
                                    <p:set>
                                      <p:cBhvr>
                                        <p:cTn id="368" dur="1" fill="hold">
                                          <p:stCondLst>
                                            <p:cond delay="3499"/>
                                          </p:stCondLst>
                                        </p:cTn>
                                        <p:tgtEl>
                                          <p:spTgt spid="42"/>
                                        </p:tgtEl>
                                        <p:attrNameLst>
                                          <p:attrName>style.visibility</p:attrName>
                                        </p:attrNameLst>
                                      </p:cBhvr>
                                      <p:to>
                                        <p:strVal val="hidden"/>
                                      </p:to>
                                    </p:set>
                                  </p:childTnLst>
                                </p:cTn>
                              </p:par>
                              <p:par>
                                <p:cTn id="369" presetID="2" presetClass="exit" presetSubtype="1" fill="hold" nodeType="withEffect">
                                  <p:stCondLst>
                                    <p:cond delay="0"/>
                                  </p:stCondLst>
                                  <p:childTnLst>
                                    <p:anim calcmode="lin" valueType="num">
                                      <p:cBhvr additive="base">
                                        <p:cTn id="370" dur="3500"/>
                                        <p:tgtEl>
                                          <p:spTgt spid="43"/>
                                        </p:tgtEl>
                                        <p:attrNameLst>
                                          <p:attrName>ppt_x</p:attrName>
                                        </p:attrNameLst>
                                      </p:cBhvr>
                                      <p:tavLst>
                                        <p:tav tm="0">
                                          <p:val>
                                            <p:strVal val="ppt_x"/>
                                          </p:val>
                                        </p:tav>
                                        <p:tav tm="100000">
                                          <p:val>
                                            <p:strVal val="ppt_x"/>
                                          </p:val>
                                        </p:tav>
                                      </p:tavLst>
                                    </p:anim>
                                    <p:anim calcmode="lin" valueType="num">
                                      <p:cBhvr additive="base">
                                        <p:cTn id="371" dur="3500"/>
                                        <p:tgtEl>
                                          <p:spTgt spid="43"/>
                                        </p:tgtEl>
                                        <p:attrNameLst>
                                          <p:attrName>ppt_y</p:attrName>
                                        </p:attrNameLst>
                                      </p:cBhvr>
                                      <p:tavLst>
                                        <p:tav tm="0">
                                          <p:val>
                                            <p:strVal val="ppt_y"/>
                                          </p:val>
                                        </p:tav>
                                        <p:tav tm="100000">
                                          <p:val>
                                            <p:strVal val="0-ppt_h/2"/>
                                          </p:val>
                                        </p:tav>
                                      </p:tavLst>
                                    </p:anim>
                                    <p:set>
                                      <p:cBhvr>
                                        <p:cTn id="372" dur="1" fill="hold">
                                          <p:stCondLst>
                                            <p:cond delay="3499"/>
                                          </p:stCondLst>
                                        </p:cTn>
                                        <p:tgtEl>
                                          <p:spTgt spid="43"/>
                                        </p:tgtEl>
                                        <p:attrNameLst>
                                          <p:attrName>style.visibility</p:attrName>
                                        </p:attrNameLst>
                                      </p:cBhvr>
                                      <p:to>
                                        <p:strVal val="hidden"/>
                                      </p:to>
                                    </p:set>
                                  </p:childTnLst>
                                </p:cTn>
                              </p:par>
                              <p:par>
                                <p:cTn id="373" presetID="2" presetClass="exit" presetSubtype="4" fill="hold" nodeType="withEffect">
                                  <p:stCondLst>
                                    <p:cond delay="0"/>
                                  </p:stCondLst>
                                  <p:childTnLst>
                                    <p:anim calcmode="lin" valueType="num">
                                      <p:cBhvr additive="base">
                                        <p:cTn id="374" dur="3500"/>
                                        <p:tgtEl>
                                          <p:spTgt spid="40"/>
                                        </p:tgtEl>
                                        <p:attrNameLst>
                                          <p:attrName>ppt_x</p:attrName>
                                        </p:attrNameLst>
                                      </p:cBhvr>
                                      <p:tavLst>
                                        <p:tav tm="0">
                                          <p:val>
                                            <p:strVal val="ppt_x"/>
                                          </p:val>
                                        </p:tav>
                                        <p:tav tm="100000">
                                          <p:val>
                                            <p:strVal val="ppt_x"/>
                                          </p:val>
                                        </p:tav>
                                      </p:tavLst>
                                    </p:anim>
                                    <p:anim calcmode="lin" valueType="num">
                                      <p:cBhvr additive="base">
                                        <p:cTn id="375" dur="3500"/>
                                        <p:tgtEl>
                                          <p:spTgt spid="40"/>
                                        </p:tgtEl>
                                        <p:attrNameLst>
                                          <p:attrName>ppt_y</p:attrName>
                                        </p:attrNameLst>
                                      </p:cBhvr>
                                      <p:tavLst>
                                        <p:tav tm="0">
                                          <p:val>
                                            <p:strVal val="ppt_y"/>
                                          </p:val>
                                        </p:tav>
                                        <p:tav tm="100000">
                                          <p:val>
                                            <p:strVal val="1+ppt_h/2"/>
                                          </p:val>
                                        </p:tav>
                                      </p:tavLst>
                                    </p:anim>
                                    <p:set>
                                      <p:cBhvr>
                                        <p:cTn id="376" dur="1" fill="hold">
                                          <p:stCondLst>
                                            <p:cond delay="3499"/>
                                          </p:stCondLst>
                                        </p:cTn>
                                        <p:tgtEl>
                                          <p:spTgt spid="40"/>
                                        </p:tgtEl>
                                        <p:attrNameLst>
                                          <p:attrName>style.visibility</p:attrName>
                                        </p:attrNameLst>
                                      </p:cBhvr>
                                      <p:to>
                                        <p:strVal val="hidden"/>
                                      </p:to>
                                    </p:set>
                                  </p:childTnLst>
                                </p:cTn>
                              </p:par>
                              <p:par>
                                <p:cTn id="377" presetID="2" presetClass="exit" presetSubtype="4" fill="hold" nodeType="withEffect">
                                  <p:stCondLst>
                                    <p:cond delay="0"/>
                                  </p:stCondLst>
                                  <p:childTnLst>
                                    <p:anim calcmode="lin" valueType="num">
                                      <p:cBhvr additive="base">
                                        <p:cTn id="378" dur="3500"/>
                                        <p:tgtEl>
                                          <p:spTgt spid="41"/>
                                        </p:tgtEl>
                                        <p:attrNameLst>
                                          <p:attrName>ppt_x</p:attrName>
                                        </p:attrNameLst>
                                      </p:cBhvr>
                                      <p:tavLst>
                                        <p:tav tm="0">
                                          <p:val>
                                            <p:strVal val="ppt_x"/>
                                          </p:val>
                                        </p:tav>
                                        <p:tav tm="100000">
                                          <p:val>
                                            <p:strVal val="ppt_x"/>
                                          </p:val>
                                        </p:tav>
                                      </p:tavLst>
                                    </p:anim>
                                    <p:anim calcmode="lin" valueType="num">
                                      <p:cBhvr additive="base">
                                        <p:cTn id="379" dur="3500"/>
                                        <p:tgtEl>
                                          <p:spTgt spid="41"/>
                                        </p:tgtEl>
                                        <p:attrNameLst>
                                          <p:attrName>ppt_y</p:attrName>
                                        </p:attrNameLst>
                                      </p:cBhvr>
                                      <p:tavLst>
                                        <p:tav tm="0">
                                          <p:val>
                                            <p:strVal val="ppt_y"/>
                                          </p:val>
                                        </p:tav>
                                        <p:tav tm="100000">
                                          <p:val>
                                            <p:strVal val="1+ppt_h/2"/>
                                          </p:val>
                                        </p:tav>
                                      </p:tavLst>
                                    </p:anim>
                                    <p:set>
                                      <p:cBhvr>
                                        <p:cTn id="380" dur="1" fill="hold">
                                          <p:stCondLst>
                                            <p:cond delay="3499"/>
                                          </p:stCondLst>
                                        </p:cTn>
                                        <p:tgtEl>
                                          <p:spTgt spid="41"/>
                                        </p:tgtEl>
                                        <p:attrNameLst>
                                          <p:attrName>style.visibility</p:attrName>
                                        </p:attrNameLst>
                                      </p:cBhvr>
                                      <p:to>
                                        <p:strVal val="hidden"/>
                                      </p:to>
                                    </p:set>
                                  </p:childTnLst>
                                </p:cTn>
                              </p:par>
                              <p:par>
                                <p:cTn id="381" presetID="23" presetClass="entr" presetSubtype="288" fill="hold" nodeType="withEffect">
                                  <p:stCondLst>
                                    <p:cond delay="250"/>
                                  </p:stCondLst>
                                  <p:childTnLst>
                                    <p:set>
                                      <p:cBhvr>
                                        <p:cTn id="382" dur="1" fill="hold">
                                          <p:stCondLst>
                                            <p:cond delay="0"/>
                                          </p:stCondLst>
                                        </p:cTn>
                                        <p:tgtEl>
                                          <p:spTgt spid="44"/>
                                        </p:tgtEl>
                                        <p:attrNameLst>
                                          <p:attrName>style.visibility</p:attrName>
                                        </p:attrNameLst>
                                      </p:cBhvr>
                                      <p:to>
                                        <p:strVal val="visible"/>
                                      </p:to>
                                    </p:set>
                                    <p:anim calcmode="lin" valueType="num">
                                      <p:cBhvr>
                                        <p:cTn id="383" dur="3250" fill="hold"/>
                                        <p:tgtEl>
                                          <p:spTgt spid="44"/>
                                        </p:tgtEl>
                                        <p:attrNameLst>
                                          <p:attrName>ppt_w</p:attrName>
                                        </p:attrNameLst>
                                      </p:cBhvr>
                                      <p:tavLst>
                                        <p:tav tm="0">
                                          <p:val>
                                            <p:strVal val="4/3*#ppt_w"/>
                                          </p:val>
                                        </p:tav>
                                        <p:tav tm="100000">
                                          <p:val>
                                            <p:strVal val="#ppt_w"/>
                                          </p:val>
                                        </p:tav>
                                      </p:tavLst>
                                    </p:anim>
                                    <p:anim calcmode="lin" valueType="num">
                                      <p:cBhvr>
                                        <p:cTn id="384" dur="3250" fill="hold"/>
                                        <p:tgtEl>
                                          <p:spTgt spid="44"/>
                                        </p:tgtEl>
                                        <p:attrNameLst>
                                          <p:attrName>ppt_h</p:attrName>
                                        </p:attrNameLst>
                                      </p:cBhvr>
                                      <p:tavLst>
                                        <p:tav tm="0">
                                          <p:val>
                                            <p:strVal val="4/3*#ppt_h"/>
                                          </p:val>
                                        </p:tav>
                                        <p:tav tm="100000">
                                          <p:val>
                                            <p:strVal val="#ppt_h"/>
                                          </p:val>
                                        </p:tav>
                                      </p:tavLst>
                                    </p:anim>
                                  </p:childTnLst>
                                </p:cTn>
                              </p:par>
                              <p:par>
                                <p:cTn id="385" presetID="16" presetClass="entr" presetSubtype="42" fill="hold" nodeType="withEffect">
                                  <p:stCondLst>
                                    <p:cond delay="250"/>
                                  </p:stCondLst>
                                  <p:childTnLst>
                                    <p:set>
                                      <p:cBhvr>
                                        <p:cTn id="386" dur="1" fill="hold">
                                          <p:stCondLst>
                                            <p:cond delay="0"/>
                                          </p:stCondLst>
                                        </p:cTn>
                                        <p:tgtEl>
                                          <p:spTgt spid="44"/>
                                        </p:tgtEl>
                                        <p:attrNameLst>
                                          <p:attrName>style.visibility</p:attrName>
                                        </p:attrNameLst>
                                      </p:cBhvr>
                                      <p:to>
                                        <p:strVal val="visible"/>
                                      </p:to>
                                    </p:set>
                                    <p:animEffect transition="in" filter="barn(outHorizontal)">
                                      <p:cBhvr>
                                        <p:cTn id="387" dur="3250"/>
                                        <p:tgtEl>
                                          <p:spTgt spid="44"/>
                                        </p:tgtEl>
                                      </p:cBhvr>
                                    </p:animEffect>
                                  </p:childTnLst>
                                </p:cTn>
                              </p:par>
                              <p:par>
                                <p:cTn id="388" presetID="9" presetClass="emph" presetSubtype="0" grpId="0" nodeType="withEffect">
                                  <p:stCondLst>
                                    <p:cond delay="0"/>
                                  </p:stCondLst>
                                  <p:childTnLst>
                                    <p:set>
                                      <p:cBhvr rctx="PPT">
                                        <p:cTn id="389" dur="indefinite"/>
                                        <p:tgtEl>
                                          <p:spTgt spid="45"/>
                                        </p:tgtEl>
                                        <p:attrNameLst>
                                          <p:attrName>style.opacity</p:attrName>
                                        </p:attrNameLst>
                                      </p:cBhvr>
                                      <p:to>
                                        <p:strVal val="0"/>
                                      </p:to>
                                    </p:set>
                                    <p:animEffect filter="image" prLst="opacity: 0">
                                      <p:cBhvr rctx="IE">
                                        <p:cTn id="390" dur="indefinite"/>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 name="156 Rectángulo"/>
          <p:cNvSpPr/>
          <p:nvPr/>
        </p:nvSpPr>
        <p:spPr>
          <a:xfrm rot="10800000">
            <a:off x="0" y="-16010"/>
            <a:ext cx="9144000" cy="5143500"/>
          </a:xfrm>
          <a:prstGeom prst="rect">
            <a:avLst/>
          </a:prstGeom>
          <a:gradFill>
            <a:gsLst>
              <a:gs pos="1250">
                <a:srgbClr val="7030A0">
                  <a:lumMod val="73000"/>
                </a:srgbClr>
              </a:gs>
              <a:gs pos="18000">
                <a:srgbClr val="7030A0"/>
              </a:gs>
              <a:gs pos="78000">
                <a:srgbClr val="21D6E0"/>
              </a:gs>
              <a:gs pos="48000">
                <a:srgbClr val="3D9CCA"/>
              </a:gs>
              <a:gs pos="100000">
                <a:srgbClr val="0087E6"/>
              </a:gs>
              <a:gs pos="100000">
                <a:srgbClr val="005CBF">
                  <a:lumMod val="0"/>
                  <a:lumOff val="100000"/>
                </a:srgb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a:off x="0" y="-3157"/>
            <a:ext cx="9144000" cy="5143500"/>
          </a:xfrm>
          <a:prstGeom prst="rect">
            <a:avLst/>
          </a:prstGeom>
          <a:gradFill>
            <a:gsLst>
              <a:gs pos="18000">
                <a:srgbClr val="7030A0"/>
              </a:gs>
              <a:gs pos="78000">
                <a:srgbClr val="21D6E0"/>
              </a:gs>
              <a:gs pos="48000">
                <a:srgbClr val="3D9CCA"/>
              </a:gs>
              <a:gs pos="100000">
                <a:srgbClr val="0087E6"/>
              </a:gs>
              <a:gs pos="100000">
                <a:srgbClr val="005CBF">
                  <a:lumMod val="0"/>
                  <a:lumOff val="100000"/>
                </a:srgb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55" name="154 Imagen"/>
          <p:cNvPicPr>
            <a:picLocks noChangeAspect="1"/>
          </p:cNvPicPr>
          <p:nvPr/>
        </p:nvPicPr>
        <p:blipFill rotWithShape="1">
          <a:blip r:embed="rId2" cstate="email">
            <a:extLst>
              <a:ext uri="{28A0092B-C50C-407E-A947-70E740481C1C}">
                <a14:useLocalDpi xmlns:a14="http://schemas.microsoft.com/office/drawing/2010/main"/>
              </a:ext>
            </a:extLst>
          </a:blip>
          <a:srcRect t="771" b="-1"/>
          <a:stretch/>
        </p:blipFill>
        <p:spPr>
          <a:xfrm>
            <a:off x="0" y="0"/>
            <a:ext cx="9171729" cy="5143500"/>
          </a:xfrm>
          <a:prstGeom prst="rect">
            <a:avLst/>
          </a:prstGeom>
        </p:spPr>
      </p:pic>
      <p:sp>
        <p:nvSpPr>
          <p:cNvPr id="11" name="10 Rombo"/>
          <p:cNvSpPr/>
          <p:nvPr/>
        </p:nvSpPr>
        <p:spPr>
          <a:xfrm rot="10979746" flipH="1">
            <a:off x="4112971" y="-240093"/>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ombo"/>
          <p:cNvSpPr/>
          <p:nvPr/>
        </p:nvSpPr>
        <p:spPr>
          <a:xfrm rot="10979746" flipH="1">
            <a:off x="4427500" y="78863"/>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ombo"/>
          <p:cNvSpPr/>
          <p:nvPr/>
        </p:nvSpPr>
        <p:spPr>
          <a:xfrm rot="10979746" flipH="1">
            <a:off x="4751500" y="402863"/>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ombo"/>
          <p:cNvSpPr/>
          <p:nvPr/>
        </p:nvSpPr>
        <p:spPr>
          <a:xfrm rot="10979746" flipH="1">
            <a:off x="5075500" y="726863"/>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ombo"/>
          <p:cNvSpPr/>
          <p:nvPr/>
        </p:nvSpPr>
        <p:spPr>
          <a:xfrm rot="10979746" flipH="1">
            <a:off x="5399500" y="1050863"/>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ombo"/>
          <p:cNvSpPr/>
          <p:nvPr/>
        </p:nvSpPr>
        <p:spPr>
          <a:xfrm rot="10979746" flipH="1">
            <a:off x="5707511" y="1381373"/>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ombo"/>
          <p:cNvSpPr/>
          <p:nvPr/>
        </p:nvSpPr>
        <p:spPr>
          <a:xfrm rot="10979746" flipH="1">
            <a:off x="6022040" y="1700329"/>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ombo"/>
          <p:cNvSpPr/>
          <p:nvPr/>
        </p:nvSpPr>
        <p:spPr>
          <a:xfrm rot="10979746" flipH="1">
            <a:off x="6346040" y="2024329"/>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ombo"/>
          <p:cNvSpPr/>
          <p:nvPr/>
        </p:nvSpPr>
        <p:spPr>
          <a:xfrm rot="10979746" flipH="1">
            <a:off x="6670040" y="2348329"/>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ombo"/>
          <p:cNvSpPr/>
          <p:nvPr/>
        </p:nvSpPr>
        <p:spPr>
          <a:xfrm rot="10979746" flipH="1">
            <a:off x="6994040" y="2672329"/>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ombo"/>
          <p:cNvSpPr/>
          <p:nvPr/>
        </p:nvSpPr>
        <p:spPr>
          <a:xfrm rot="10979746" flipH="1">
            <a:off x="7291687" y="3021727"/>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ombo"/>
          <p:cNvSpPr/>
          <p:nvPr/>
        </p:nvSpPr>
        <p:spPr>
          <a:xfrm rot="10979746" flipH="1">
            <a:off x="7606216" y="3340683"/>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ombo"/>
          <p:cNvSpPr/>
          <p:nvPr/>
        </p:nvSpPr>
        <p:spPr>
          <a:xfrm rot="10979746" flipH="1">
            <a:off x="7930216" y="3664683"/>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ombo"/>
          <p:cNvSpPr/>
          <p:nvPr/>
        </p:nvSpPr>
        <p:spPr>
          <a:xfrm rot="10979746" flipH="1">
            <a:off x="8254216" y="3988683"/>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ombo"/>
          <p:cNvSpPr/>
          <p:nvPr/>
        </p:nvSpPr>
        <p:spPr>
          <a:xfrm rot="10979746" flipH="1">
            <a:off x="8578216" y="4312683"/>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ombo"/>
          <p:cNvSpPr/>
          <p:nvPr/>
        </p:nvSpPr>
        <p:spPr>
          <a:xfrm rot="10979746" flipH="1">
            <a:off x="692350" y="-240093"/>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ombo"/>
          <p:cNvSpPr/>
          <p:nvPr/>
        </p:nvSpPr>
        <p:spPr>
          <a:xfrm rot="10979746" flipH="1">
            <a:off x="1006879" y="78863"/>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ombo"/>
          <p:cNvSpPr/>
          <p:nvPr/>
        </p:nvSpPr>
        <p:spPr>
          <a:xfrm rot="10979746" flipH="1">
            <a:off x="1330879" y="402863"/>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ombo"/>
          <p:cNvSpPr/>
          <p:nvPr/>
        </p:nvSpPr>
        <p:spPr>
          <a:xfrm rot="10979746" flipH="1">
            <a:off x="1654879" y="726863"/>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ombo"/>
          <p:cNvSpPr/>
          <p:nvPr/>
        </p:nvSpPr>
        <p:spPr>
          <a:xfrm rot="10979746" flipH="1">
            <a:off x="1978879" y="1050863"/>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ombo"/>
          <p:cNvSpPr/>
          <p:nvPr/>
        </p:nvSpPr>
        <p:spPr>
          <a:xfrm rot="10979746" flipH="1">
            <a:off x="2286890" y="1381373"/>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ombo"/>
          <p:cNvSpPr/>
          <p:nvPr/>
        </p:nvSpPr>
        <p:spPr>
          <a:xfrm rot="10979746" flipH="1">
            <a:off x="2601419" y="1700329"/>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ombo"/>
          <p:cNvSpPr/>
          <p:nvPr/>
        </p:nvSpPr>
        <p:spPr>
          <a:xfrm rot="10979746" flipH="1">
            <a:off x="2925419" y="2024329"/>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ombo"/>
          <p:cNvSpPr/>
          <p:nvPr/>
        </p:nvSpPr>
        <p:spPr>
          <a:xfrm rot="10979746" flipH="1">
            <a:off x="3249419" y="2348329"/>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ombo"/>
          <p:cNvSpPr/>
          <p:nvPr/>
        </p:nvSpPr>
        <p:spPr>
          <a:xfrm rot="10979746" flipH="1">
            <a:off x="3573419" y="2672329"/>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ombo"/>
          <p:cNvSpPr/>
          <p:nvPr/>
        </p:nvSpPr>
        <p:spPr>
          <a:xfrm rot="10979746" flipH="1">
            <a:off x="3871066" y="3021727"/>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ombo"/>
          <p:cNvSpPr/>
          <p:nvPr/>
        </p:nvSpPr>
        <p:spPr>
          <a:xfrm rot="10979746" flipH="1">
            <a:off x="4185595" y="3340683"/>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ombo"/>
          <p:cNvSpPr/>
          <p:nvPr/>
        </p:nvSpPr>
        <p:spPr>
          <a:xfrm rot="10979746" flipH="1">
            <a:off x="4509595" y="3664683"/>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ombo"/>
          <p:cNvSpPr/>
          <p:nvPr/>
        </p:nvSpPr>
        <p:spPr>
          <a:xfrm rot="10979746" flipH="1">
            <a:off x="4833595" y="3988683"/>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ombo"/>
          <p:cNvSpPr/>
          <p:nvPr/>
        </p:nvSpPr>
        <p:spPr>
          <a:xfrm rot="10979746" flipH="1">
            <a:off x="5157595" y="4312683"/>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ombo"/>
          <p:cNvSpPr/>
          <p:nvPr/>
        </p:nvSpPr>
        <p:spPr>
          <a:xfrm>
            <a:off x="3997710" y="-194304"/>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ombo"/>
          <p:cNvSpPr/>
          <p:nvPr/>
        </p:nvSpPr>
        <p:spPr>
          <a:xfrm>
            <a:off x="3683181" y="124653"/>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ombo"/>
          <p:cNvSpPr/>
          <p:nvPr/>
        </p:nvSpPr>
        <p:spPr>
          <a:xfrm>
            <a:off x="3359181" y="448653"/>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ombo"/>
          <p:cNvSpPr/>
          <p:nvPr/>
        </p:nvSpPr>
        <p:spPr>
          <a:xfrm>
            <a:off x="3035181" y="772653"/>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ombo"/>
          <p:cNvSpPr/>
          <p:nvPr/>
        </p:nvSpPr>
        <p:spPr>
          <a:xfrm>
            <a:off x="2711181" y="1096653"/>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ombo"/>
          <p:cNvSpPr/>
          <p:nvPr/>
        </p:nvSpPr>
        <p:spPr>
          <a:xfrm>
            <a:off x="2403170" y="1427163"/>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ombo"/>
          <p:cNvSpPr/>
          <p:nvPr/>
        </p:nvSpPr>
        <p:spPr>
          <a:xfrm>
            <a:off x="2088641" y="1746119"/>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ombo"/>
          <p:cNvSpPr/>
          <p:nvPr/>
        </p:nvSpPr>
        <p:spPr>
          <a:xfrm>
            <a:off x="1764641" y="2070119"/>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ombo"/>
          <p:cNvSpPr/>
          <p:nvPr/>
        </p:nvSpPr>
        <p:spPr>
          <a:xfrm>
            <a:off x="1440641" y="2394119"/>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ombo"/>
          <p:cNvSpPr/>
          <p:nvPr/>
        </p:nvSpPr>
        <p:spPr>
          <a:xfrm>
            <a:off x="1116641" y="2718119"/>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ombo"/>
          <p:cNvSpPr/>
          <p:nvPr/>
        </p:nvSpPr>
        <p:spPr>
          <a:xfrm>
            <a:off x="818994" y="3067517"/>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ombo"/>
          <p:cNvSpPr/>
          <p:nvPr/>
        </p:nvSpPr>
        <p:spPr>
          <a:xfrm>
            <a:off x="504465" y="3386473"/>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ombo"/>
          <p:cNvSpPr/>
          <p:nvPr/>
        </p:nvSpPr>
        <p:spPr>
          <a:xfrm>
            <a:off x="180465" y="3710473"/>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ombo"/>
          <p:cNvSpPr/>
          <p:nvPr/>
        </p:nvSpPr>
        <p:spPr>
          <a:xfrm>
            <a:off x="-143535" y="4034473"/>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ombo"/>
          <p:cNvSpPr/>
          <p:nvPr/>
        </p:nvSpPr>
        <p:spPr>
          <a:xfrm>
            <a:off x="-432395" y="4316846"/>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Rombo"/>
          <p:cNvSpPr/>
          <p:nvPr/>
        </p:nvSpPr>
        <p:spPr>
          <a:xfrm>
            <a:off x="7418331" y="-194304"/>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Rombo"/>
          <p:cNvSpPr/>
          <p:nvPr/>
        </p:nvSpPr>
        <p:spPr>
          <a:xfrm>
            <a:off x="7103802" y="124653"/>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Rombo"/>
          <p:cNvSpPr/>
          <p:nvPr/>
        </p:nvSpPr>
        <p:spPr>
          <a:xfrm>
            <a:off x="6779802" y="448653"/>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Rombo"/>
          <p:cNvSpPr/>
          <p:nvPr/>
        </p:nvSpPr>
        <p:spPr>
          <a:xfrm>
            <a:off x="6455802" y="772653"/>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Rombo"/>
          <p:cNvSpPr/>
          <p:nvPr/>
        </p:nvSpPr>
        <p:spPr>
          <a:xfrm>
            <a:off x="6131802" y="1096653"/>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Rombo"/>
          <p:cNvSpPr/>
          <p:nvPr/>
        </p:nvSpPr>
        <p:spPr>
          <a:xfrm>
            <a:off x="5823791" y="1427163"/>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Rombo"/>
          <p:cNvSpPr/>
          <p:nvPr/>
        </p:nvSpPr>
        <p:spPr>
          <a:xfrm>
            <a:off x="5509262" y="1746119"/>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Rombo"/>
          <p:cNvSpPr/>
          <p:nvPr/>
        </p:nvSpPr>
        <p:spPr>
          <a:xfrm>
            <a:off x="5185262" y="2070119"/>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Rombo"/>
          <p:cNvSpPr/>
          <p:nvPr/>
        </p:nvSpPr>
        <p:spPr>
          <a:xfrm>
            <a:off x="4861262" y="2394119"/>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Rombo"/>
          <p:cNvSpPr/>
          <p:nvPr/>
        </p:nvSpPr>
        <p:spPr>
          <a:xfrm>
            <a:off x="4537262" y="2718119"/>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Rombo"/>
          <p:cNvSpPr/>
          <p:nvPr/>
        </p:nvSpPr>
        <p:spPr>
          <a:xfrm>
            <a:off x="4239615" y="3067517"/>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Rombo"/>
          <p:cNvSpPr/>
          <p:nvPr/>
        </p:nvSpPr>
        <p:spPr>
          <a:xfrm>
            <a:off x="3925086" y="3386473"/>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Rombo"/>
          <p:cNvSpPr/>
          <p:nvPr/>
        </p:nvSpPr>
        <p:spPr>
          <a:xfrm>
            <a:off x="3601086" y="3710473"/>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Rombo"/>
          <p:cNvSpPr/>
          <p:nvPr/>
        </p:nvSpPr>
        <p:spPr>
          <a:xfrm>
            <a:off x="3277086" y="4034473"/>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Rombo"/>
          <p:cNvSpPr/>
          <p:nvPr/>
        </p:nvSpPr>
        <p:spPr>
          <a:xfrm>
            <a:off x="2953086" y="4358473"/>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Rombo"/>
          <p:cNvSpPr/>
          <p:nvPr/>
        </p:nvSpPr>
        <p:spPr>
          <a:xfrm>
            <a:off x="10585453" y="-452586"/>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Rombo"/>
          <p:cNvSpPr/>
          <p:nvPr/>
        </p:nvSpPr>
        <p:spPr>
          <a:xfrm>
            <a:off x="10270924" y="-133630"/>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Rombo"/>
          <p:cNvSpPr/>
          <p:nvPr/>
        </p:nvSpPr>
        <p:spPr>
          <a:xfrm>
            <a:off x="9946924" y="190370"/>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Rombo"/>
          <p:cNvSpPr/>
          <p:nvPr/>
        </p:nvSpPr>
        <p:spPr>
          <a:xfrm>
            <a:off x="9622924" y="514370"/>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Rombo"/>
          <p:cNvSpPr/>
          <p:nvPr/>
        </p:nvSpPr>
        <p:spPr>
          <a:xfrm>
            <a:off x="9298924" y="838370"/>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Rombo"/>
          <p:cNvSpPr/>
          <p:nvPr/>
        </p:nvSpPr>
        <p:spPr>
          <a:xfrm>
            <a:off x="8990913" y="1168880"/>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Rombo"/>
          <p:cNvSpPr/>
          <p:nvPr/>
        </p:nvSpPr>
        <p:spPr>
          <a:xfrm>
            <a:off x="8676384" y="1487836"/>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Rombo"/>
          <p:cNvSpPr/>
          <p:nvPr/>
        </p:nvSpPr>
        <p:spPr>
          <a:xfrm>
            <a:off x="8352384" y="1811836"/>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Rombo"/>
          <p:cNvSpPr/>
          <p:nvPr/>
        </p:nvSpPr>
        <p:spPr>
          <a:xfrm>
            <a:off x="8028384" y="2135836"/>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Rombo"/>
          <p:cNvSpPr/>
          <p:nvPr/>
        </p:nvSpPr>
        <p:spPr>
          <a:xfrm>
            <a:off x="7704384" y="2459836"/>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Rombo"/>
          <p:cNvSpPr/>
          <p:nvPr/>
        </p:nvSpPr>
        <p:spPr>
          <a:xfrm>
            <a:off x="7406737" y="2809234"/>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Rombo"/>
          <p:cNvSpPr/>
          <p:nvPr/>
        </p:nvSpPr>
        <p:spPr>
          <a:xfrm>
            <a:off x="7092208" y="3128190"/>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Rombo"/>
          <p:cNvSpPr/>
          <p:nvPr/>
        </p:nvSpPr>
        <p:spPr>
          <a:xfrm>
            <a:off x="6768208" y="3452190"/>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Rombo"/>
          <p:cNvSpPr/>
          <p:nvPr/>
        </p:nvSpPr>
        <p:spPr>
          <a:xfrm>
            <a:off x="6444208" y="3776190"/>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Rombo"/>
          <p:cNvSpPr/>
          <p:nvPr/>
        </p:nvSpPr>
        <p:spPr>
          <a:xfrm>
            <a:off x="6120208" y="4100190"/>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Rombo"/>
          <p:cNvSpPr/>
          <p:nvPr/>
        </p:nvSpPr>
        <p:spPr>
          <a:xfrm>
            <a:off x="14006074" y="-452586"/>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Rombo"/>
          <p:cNvSpPr/>
          <p:nvPr/>
        </p:nvSpPr>
        <p:spPr>
          <a:xfrm>
            <a:off x="13691545" y="-133630"/>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Rombo"/>
          <p:cNvSpPr/>
          <p:nvPr/>
        </p:nvSpPr>
        <p:spPr>
          <a:xfrm>
            <a:off x="13367545" y="190370"/>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Rombo"/>
          <p:cNvSpPr/>
          <p:nvPr/>
        </p:nvSpPr>
        <p:spPr>
          <a:xfrm>
            <a:off x="13043545" y="514370"/>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Rombo"/>
          <p:cNvSpPr/>
          <p:nvPr/>
        </p:nvSpPr>
        <p:spPr>
          <a:xfrm>
            <a:off x="12719545" y="838370"/>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Rombo"/>
          <p:cNvSpPr/>
          <p:nvPr/>
        </p:nvSpPr>
        <p:spPr>
          <a:xfrm>
            <a:off x="12411534" y="1168880"/>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Rombo"/>
          <p:cNvSpPr/>
          <p:nvPr/>
        </p:nvSpPr>
        <p:spPr>
          <a:xfrm>
            <a:off x="12097005" y="1487836"/>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Rombo"/>
          <p:cNvSpPr/>
          <p:nvPr/>
        </p:nvSpPr>
        <p:spPr>
          <a:xfrm>
            <a:off x="11773005" y="1811836"/>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Rombo"/>
          <p:cNvSpPr/>
          <p:nvPr/>
        </p:nvSpPr>
        <p:spPr>
          <a:xfrm>
            <a:off x="11449005" y="2135836"/>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Rombo"/>
          <p:cNvSpPr/>
          <p:nvPr/>
        </p:nvSpPr>
        <p:spPr>
          <a:xfrm>
            <a:off x="11125005" y="2459836"/>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Rombo"/>
          <p:cNvSpPr/>
          <p:nvPr/>
        </p:nvSpPr>
        <p:spPr>
          <a:xfrm>
            <a:off x="10827358" y="2809234"/>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Rombo"/>
          <p:cNvSpPr/>
          <p:nvPr/>
        </p:nvSpPr>
        <p:spPr>
          <a:xfrm>
            <a:off x="10512829" y="3128190"/>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Rombo"/>
          <p:cNvSpPr/>
          <p:nvPr/>
        </p:nvSpPr>
        <p:spPr>
          <a:xfrm>
            <a:off x="10188829" y="3452190"/>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Rombo"/>
          <p:cNvSpPr/>
          <p:nvPr/>
        </p:nvSpPr>
        <p:spPr>
          <a:xfrm>
            <a:off x="9864829" y="3776190"/>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Rombo"/>
          <p:cNvSpPr/>
          <p:nvPr/>
        </p:nvSpPr>
        <p:spPr>
          <a:xfrm>
            <a:off x="9540829" y="4100190"/>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85 Rombo"/>
          <p:cNvSpPr/>
          <p:nvPr/>
        </p:nvSpPr>
        <p:spPr>
          <a:xfrm rot="10979746" flipH="1">
            <a:off x="-2333407" y="-215058"/>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Rombo"/>
          <p:cNvSpPr/>
          <p:nvPr/>
        </p:nvSpPr>
        <p:spPr>
          <a:xfrm rot="10979746" flipH="1">
            <a:off x="-2018878" y="103898"/>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Rombo"/>
          <p:cNvSpPr/>
          <p:nvPr/>
        </p:nvSpPr>
        <p:spPr>
          <a:xfrm rot="10979746" flipH="1">
            <a:off x="-1694878" y="427898"/>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Rombo"/>
          <p:cNvSpPr/>
          <p:nvPr/>
        </p:nvSpPr>
        <p:spPr>
          <a:xfrm rot="10979746" flipH="1">
            <a:off x="-1370878" y="751898"/>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Rombo"/>
          <p:cNvSpPr/>
          <p:nvPr/>
        </p:nvSpPr>
        <p:spPr>
          <a:xfrm rot="10979746" flipH="1">
            <a:off x="-1046878" y="1075898"/>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Rombo"/>
          <p:cNvSpPr/>
          <p:nvPr/>
        </p:nvSpPr>
        <p:spPr>
          <a:xfrm rot="10979746" flipH="1">
            <a:off x="-738867" y="1406408"/>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Rombo"/>
          <p:cNvSpPr/>
          <p:nvPr/>
        </p:nvSpPr>
        <p:spPr>
          <a:xfrm rot="10979746" flipH="1">
            <a:off x="-424338" y="1725364"/>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Rombo"/>
          <p:cNvSpPr/>
          <p:nvPr/>
        </p:nvSpPr>
        <p:spPr>
          <a:xfrm rot="10979746" flipH="1">
            <a:off x="-100338" y="2049364"/>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Rombo"/>
          <p:cNvSpPr/>
          <p:nvPr/>
        </p:nvSpPr>
        <p:spPr>
          <a:xfrm rot="10979746" flipH="1">
            <a:off x="223662" y="2373364"/>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Rombo"/>
          <p:cNvSpPr/>
          <p:nvPr/>
        </p:nvSpPr>
        <p:spPr>
          <a:xfrm rot="10979746" flipH="1">
            <a:off x="547662" y="2697364"/>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95 Rombo"/>
          <p:cNvSpPr/>
          <p:nvPr/>
        </p:nvSpPr>
        <p:spPr>
          <a:xfrm rot="10979746" flipH="1">
            <a:off x="845309" y="3046762"/>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Rombo"/>
          <p:cNvSpPr/>
          <p:nvPr/>
        </p:nvSpPr>
        <p:spPr>
          <a:xfrm rot="10979746" flipH="1">
            <a:off x="1159838" y="3365718"/>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197 Rombo"/>
          <p:cNvSpPr/>
          <p:nvPr/>
        </p:nvSpPr>
        <p:spPr>
          <a:xfrm rot="10979746" flipH="1">
            <a:off x="1483838" y="3689718"/>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Rombo"/>
          <p:cNvSpPr/>
          <p:nvPr/>
        </p:nvSpPr>
        <p:spPr>
          <a:xfrm rot="10979746" flipH="1">
            <a:off x="1807838" y="4013718"/>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0" name="199 Rombo"/>
          <p:cNvSpPr/>
          <p:nvPr/>
        </p:nvSpPr>
        <p:spPr>
          <a:xfrm rot="10979746" flipH="1">
            <a:off x="2131838" y="4337718"/>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Rombo"/>
          <p:cNvSpPr/>
          <p:nvPr/>
        </p:nvSpPr>
        <p:spPr>
          <a:xfrm rot="10979746" flipH="1">
            <a:off x="-5754028" y="-215058"/>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2" name="201 Rombo"/>
          <p:cNvSpPr/>
          <p:nvPr/>
        </p:nvSpPr>
        <p:spPr>
          <a:xfrm rot="10979746" flipH="1">
            <a:off x="-5439499" y="103898"/>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Rombo"/>
          <p:cNvSpPr/>
          <p:nvPr/>
        </p:nvSpPr>
        <p:spPr>
          <a:xfrm rot="10979746" flipH="1">
            <a:off x="-5115499" y="427898"/>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03 Rombo"/>
          <p:cNvSpPr/>
          <p:nvPr/>
        </p:nvSpPr>
        <p:spPr>
          <a:xfrm rot="10979746" flipH="1">
            <a:off x="-4791499" y="751898"/>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Rombo"/>
          <p:cNvSpPr/>
          <p:nvPr/>
        </p:nvSpPr>
        <p:spPr>
          <a:xfrm rot="10979746" flipH="1">
            <a:off x="-4467499" y="1075898"/>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05 Rombo"/>
          <p:cNvSpPr/>
          <p:nvPr/>
        </p:nvSpPr>
        <p:spPr>
          <a:xfrm rot="10979746" flipH="1">
            <a:off x="-4159488" y="1406408"/>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Rombo"/>
          <p:cNvSpPr/>
          <p:nvPr/>
        </p:nvSpPr>
        <p:spPr>
          <a:xfrm rot="10979746" flipH="1">
            <a:off x="-3844959" y="1725364"/>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8" name="207 Rombo"/>
          <p:cNvSpPr/>
          <p:nvPr/>
        </p:nvSpPr>
        <p:spPr>
          <a:xfrm rot="10979746" flipH="1">
            <a:off x="-3520959" y="2049364"/>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Rombo"/>
          <p:cNvSpPr/>
          <p:nvPr/>
        </p:nvSpPr>
        <p:spPr>
          <a:xfrm rot="10979746" flipH="1">
            <a:off x="-3196959" y="2373364"/>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209 Rombo"/>
          <p:cNvSpPr/>
          <p:nvPr/>
        </p:nvSpPr>
        <p:spPr>
          <a:xfrm rot="10979746" flipH="1">
            <a:off x="-2872959" y="2697364"/>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1" name="210 Rombo"/>
          <p:cNvSpPr/>
          <p:nvPr/>
        </p:nvSpPr>
        <p:spPr>
          <a:xfrm rot="10979746" flipH="1">
            <a:off x="-2575312" y="3046762"/>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2" name="211 Rombo"/>
          <p:cNvSpPr/>
          <p:nvPr/>
        </p:nvSpPr>
        <p:spPr>
          <a:xfrm rot="10979746" flipH="1">
            <a:off x="-2260783" y="3365718"/>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Rombo"/>
          <p:cNvSpPr/>
          <p:nvPr/>
        </p:nvSpPr>
        <p:spPr>
          <a:xfrm rot="10979746" flipH="1">
            <a:off x="-1936783" y="3689718"/>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4" name="213 Rombo"/>
          <p:cNvSpPr/>
          <p:nvPr/>
        </p:nvSpPr>
        <p:spPr>
          <a:xfrm rot="10979746" flipH="1">
            <a:off x="-1612783" y="4013718"/>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5" name="214 Rombo"/>
          <p:cNvSpPr/>
          <p:nvPr/>
        </p:nvSpPr>
        <p:spPr>
          <a:xfrm rot="10979746" flipH="1">
            <a:off x="-1288783" y="4337718"/>
            <a:ext cx="900000" cy="779733"/>
          </a:xfrm>
          <a:prstGeom prst="diamond">
            <a:avLst/>
          </a:prstGeom>
          <a:gradFill>
            <a:gsLst>
              <a:gs pos="18000">
                <a:srgbClr val="7030A0"/>
              </a:gs>
              <a:gs pos="13000">
                <a:srgbClr val="7030A0"/>
              </a:gs>
              <a:gs pos="54000">
                <a:schemeClr val="tx1">
                  <a:alpha val="24000"/>
                </a:schemeClr>
              </a:gs>
              <a:gs pos="9000">
                <a:srgbClr val="03D7ED"/>
              </a:gs>
              <a:gs pos="26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Rectángulo"/>
          <p:cNvSpPr/>
          <p:nvPr/>
        </p:nvSpPr>
        <p:spPr>
          <a:xfrm rot="10800000">
            <a:off x="-6661248" y="-596602"/>
            <a:ext cx="22178464" cy="5740102"/>
          </a:xfrm>
          <a:prstGeom prst="rect">
            <a:avLst/>
          </a:prstGeom>
          <a:gradFill>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869719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3500" fill="hold"/>
                                        <p:tgtEl>
                                          <p:spTgt spid="11"/>
                                        </p:tgtEl>
                                        <p:attrNameLst>
                                          <p:attrName>r</p:attrName>
                                        </p:attrNameLst>
                                      </p:cBhvr>
                                    </p:animRot>
                                  </p:childTnLst>
                                </p:cTn>
                              </p:par>
                              <p:par>
                                <p:cTn id="7" presetID="2" presetClass="exit" presetSubtype="6" fill="hold" grpId="1" nodeType="withEffect">
                                  <p:stCondLst>
                                    <p:cond delay="0"/>
                                  </p:stCondLst>
                                  <p:childTnLst>
                                    <p:anim calcmode="lin" valueType="num">
                                      <p:cBhvr additive="base">
                                        <p:cTn id="8" dur="3500"/>
                                        <p:tgtEl>
                                          <p:spTgt spid="11"/>
                                        </p:tgtEl>
                                        <p:attrNameLst>
                                          <p:attrName>ppt_x</p:attrName>
                                        </p:attrNameLst>
                                      </p:cBhvr>
                                      <p:tavLst>
                                        <p:tav tm="0">
                                          <p:val>
                                            <p:strVal val="ppt_x"/>
                                          </p:val>
                                        </p:tav>
                                        <p:tav tm="100000">
                                          <p:val>
                                            <p:strVal val="1+ppt_w/2"/>
                                          </p:val>
                                        </p:tav>
                                      </p:tavLst>
                                    </p:anim>
                                    <p:anim calcmode="lin" valueType="num">
                                      <p:cBhvr additive="base">
                                        <p:cTn id="9" dur="3500"/>
                                        <p:tgtEl>
                                          <p:spTgt spid="11"/>
                                        </p:tgtEl>
                                        <p:attrNameLst>
                                          <p:attrName>ppt_y</p:attrName>
                                        </p:attrNameLst>
                                      </p:cBhvr>
                                      <p:tavLst>
                                        <p:tav tm="0">
                                          <p:val>
                                            <p:strVal val="ppt_y"/>
                                          </p:val>
                                        </p:tav>
                                        <p:tav tm="100000">
                                          <p:val>
                                            <p:strVal val="1+ppt_h/2"/>
                                          </p:val>
                                        </p:tav>
                                      </p:tavLst>
                                    </p:anim>
                                    <p:set>
                                      <p:cBhvr>
                                        <p:cTn id="10" dur="1" fill="hold">
                                          <p:stCondLst>
                                            <p:cond delay="3499"/>
                                          </p:stCondLst>
                                        </p:cTn>
                                        <p:tgtEl>
                                          <p:spTgt spid="11"/>
                                        </p:tgtEl>
                                        <p:attrNameLst>
                                          <p:attrName>style.visibility</p:attrName>
                                        </p:attrNameLst>
                                      </p:cBhvr>
                                      <p:to>
                                        <p:strVal val="hidden"/>
                                      </p:to>
                                    </p:set>
                                  </p:childTnLst>
                                </p:cTn>
                              </p:par>
                              <p:par>
                                <p:cTn id="11" presetID="8" presetClass="emph" presetSubtype="0" repeatCount="indefinite" fill="hold" grpId="0" nodeType="withEffect">
                                  <p:stCondLst>
                                    <p:cond delay="0"/>
                                  </p:stCondLst>
                                  <p:childTnLst>
                                    <p:animRot by="21600000">
                                      <p:cBhvr>
                                        <p:cTn id="12" dur="3500" fill="hold"/>
                                        <p:tgtEl>
                                          <p:spTgt spid="12"/>
                                        </p:tgtEl>
                                        <p:attrNameLst>
                                          <p:attrName>r</p:attrName>
                                        </p:attrNameLst>
                                      </p:cBhvr>
                                    </p:animRot>
                                  </p:childTnLst>
                                </p:cTn>
                              </p:par>
                              <p:par>
                                <p:cTn id="13" presetID="2" presetClass="exit" presetSubtype="6" fill="hold" grpId="1" nodeType="withEffect">
                                  <p:stCondLst>
                                    <p:cond delay="0"/>
                                  </p:stCondLst>
                                  <p:childTnLst>
                                    <p:anim calcmode="lin" valueType="num">
                                      <p:cBhvr additive="base">
                                        <p:cTn id="14" dur="3500"/>
                                        <p:tgtEl>
                                          <p:spTgt spid="12"/>
                                        </p:tgtEl>
                                        <p:attrNameLst>
                                          <p:attrName>ppt_x</p:attrName>
                                        </p:attrNameLst>
                                      </p:cBhvr>
                                      <p:tavLst>
                                        <p:tav tm="0">
                                          <p:val>
                                            <p:strVal val="ppt_x"/>
                                          </p:val>
                                        </p:tav>
                                        <p:tav tm="100000">
                                          <p:val>
                                            <p:strVal val="1+ppt_w/2"/>
                                          </p:val>
                                        </p:tav>
                                      </p:tavLst>
                                    </p:anim>
                                    <p:anim calcmode="lin" valueType="num">
                                      <p:cBhvr additive="base">
                                        <p:cTn id="15" dur="3500"/>
                                        <p:tgtEl>
                                          <p:spTgt spid="12"/>
                                        </p:tgtEl>
                                        <p:attrNameLst>
                                          <p:attrName>ppt_y</p:attrName>
                                        </p:attrNameLst>
                                      </p:cBhvr>
                                      <p:tavLst>
                                        <p:tav tm="0">
                                          <p:val>
                                            <p:strVal val="ppt_y"/>
                                          </p:val>
                                        </p:tav>
                                        <p:tav tm="100000">
                                          <p:val>
                                            <p:strVal val="1+ppt_h/2"/>
                                          </p:val>
                                        </p:tav>
                                      </p:tavLst>
                                    </p:anim>
                                    <p:set>
                                      <p:cBhvr>
                                        <p:cTn id="16" dur="1" fill="hold">
                                          <p:stCondLst>
                                            <p:cond delay="3499"/>
                                          </p:stCondLst>
                                        </p:cTn>
                                        <p:tgtEl>
                                          <p:spTgt spid="12"/>
                                        </p:tgtEl>
                                        <p:attrNameLst>
                                          <p:attrName>style.visibility</p:attrName>
                                        </p:attrNameLst>
                                      </p:cBhvr>
                                      <p:to>
                                        <p:strVal val="hidden"/>
                                      </p:to>
                                    </p:set>
                                  </p:childTnLst>
                                </p:cTn>
                              </p:par>
                              <p:par>
                                <p:cTn id="17" presetID="8" presetClass="emph" presetSubtype="0" repeatCount="indefinite" fill="hold" grpId="0" nodeType="withEffect">
                                  <p:stCondLst>
                                    <p:cond delay="0"/>
                                  </p:stCondLst>
                                  <p:childTnLst>
                                    <p:animRot by="21600000">
                                      <p:cBhvr>
                                        <p:cTn id="18" dur="3500" fill="hold"/>
                                        <p:tgtEl>
                                          <p:spTgt spid="13"/>
                                        </p:tgtEl>
                                        <p:attrNameLst>
                                          <p:attrName>r</p:attrName>
                                        </p:attrNameLst>
                                      </p:cBhvr>
                                    </p:animRot>
                                  </p:childTnLst>
                                </p:cTn>
                              </p:par>
                              <p:par>
                                <p:cTn id="19" presetID="2" presetClass="exit" presetSubtype="6" fill="hold" grpId="1" nodeType="withEffect">
                                  <p:stCondLst>
                                    <p:cond delay="0"/>
                                  </p:stCondLst>
                                  <p:childTnLst>
                                    <p:anim calcmode="lin" valueType="num">
                                      <p:cBhvr additive="base">
                                        <p:cTn id="20" dur="3500"/>
                                        <p:tgtEl>
                                          <p:spTgt spid="13"/>
                                        </p:tgtEl>
                                        <p:attrNameLst>
                                          <p:attrName>ppt_x</p:attrName>
                                        </p:attrNameLst>
                                      </p:cBhvr>
                                      <p:tavLst>
                                        <p:tav tm="0">
                                          <p:val>
                                            <p:strVal val="ppt_x"/>
                                          </p:val>
                                        </p:tav>
                                        <p:tav tm="100000">
                                          <p:val>
                                            <p:strVal val="1+ppt_w/2"/>
                                          </p:val>
                                        </p:tav>
                                      </p:tavLst>
                                    </p:anim>
                                    <p:anim calcmode="lin" valueType="num">
                                      <p:cBhvr additive="base">
                                        <p:cTn id="21" dur="3500"/>
                                        <p:tgtEl>
                                          <p:spTgt spid="13"/>
                                        </p:tgtEl>
                                        <p:attrNameLst>
                                          <p:attrName>ppt_y</p:attrName>
                                        </p:attrNameLst>
                                      </p:cBhvr>
                                      <p:tavLst>
                                        <p:tav tm="0">
                                          <p:val>
                                            <p:strVal val="ppt_y"/>
                                          </p:val>
                                        </p:tav>
                                        <p:tav tm="100000">
                                          <p:val>
                                            <p:strVal val="1+ppt_h/2"/>
                                          </p:val>
                                        </p:tav>
                                      </p:tavLst>
                                    </p:anim>
                                    <p:set>
                                      <p:cBhvr>
                                        <p:cTn id="22" dur="1" fill="hold">
                                          <p:stCondLst>
                                            <p:cond delay="3499"/>
                                          </p:stCondLst>
                                        </p:cTn>
                                        <p:tgtEl>
                                          <p:spTgt spid="13"/>
                                        </p:tgtEl>
                                        <p:attrNameLst>
                                          <p:attrName>style.visibility</p:attrName>
                                        </p:attrNameLst>
                                      </p:cBhvr>
                                      <p:to>
                                        <p:strVal val="hidden"/>
                                      </p:to>
                                    </p:set>
                                  </p:childTnLst>
                                </p:cTn>
                              </p:par>
                              <p:par>
                                <p:cTn id="23" presetID="8" presetClass="emph" presetSubtype="0" repeatCount="indefinite" fill="hold" grpId="0" nodeType="withEffect">
                                  <p:stCondLst>
                                    <p:cond delay="0"/>
                                  </p:stCondLst>
                                  <p:childTnLst>
                                    <p:animRot by="21600000">
                                      <p:cBhvr>
                                        <p:cTn id="24" dur="3500" fill="hold"/>
                                        <p:tgtEl>
                                          <p:spTgt spid="14"/>
                                        </p:tgtEl>
                                        <p:attrNameLst>
                                          <p:attrName>r</p:attrName>
                                        </p:attrNameLst>
                                      </p:cBhvr>
                                    </p:animRot>
                                  </p:childTnLst>
                                </p:cTn>
                              </p:par>
                              <p:par>
                                <p:cTn id="25" presetID="2" presetClass="exit" presetSubtype="6" fill="hold" grpId="1" nodeType="withEffect">
                                  <p:stCondLst>
                                    <p:cond delay="0"/>
                                  </p:stCondLst>
                                  <p:childTnLst>
                                    <p:anim calcmode="lin" valueType="num">
                                      <p:cBhvr additive="base">
                                        <p:cTn id="26" dur="3500"/>
                                        <p:tgtEl>
                                          <p:spTgt spid="14"/>
                                        </p:tgtEl>
                                        <p:attrNameLst>
                                          <p:attrName>ppt_x</p:attrName>
                                        </p:attrNameLst>
                                      </p:cBhvr>
                                      <p:tavLst>
                                        <p:tav tm="0">
                                          <p:val>
                                            <p:strVal val="ppt_x"/>
                                          </p:val>
                                        </p:tav>
                                        <p:tav tm="100000">
                                          <p:val>
                                            <p:strVal val="1+ppt_w/2"/>
                                          </p:val>
                                        </p:tav>
                                      </p:tavLst>
                                    </p:anim>
                                    <p:anim calcmode="lin" valueType="num">
                                      <p:cBhvr additive="base">
                                        <p:cTn id="27" dur="3500"/>
                                        <p:tgtEl>
                                          <p:spTgt spid="14"/>
                                        </p:tgtEl>
                                        <p:attrNameLst>
                                          <p:attrName>ppt_y</p:attrName>
                                        </p:attrNameLst>
                                      </p:cBhvr>
                                      <p:tavLst>
                                        <p:tav tm="0">
                                          <p:val>
                                            <p:strVal val="ppt_y"/>
                                          </p:val>
                                        </p:tav>
                                        <p:tav tm="100000">
                                          <p:val>
                                            <p:strVal val="1+ppt_h/2"/>
                                          </p:val>
                                        </p:tav>
                                      </p:tavLst>
                                    </p:anim>
                                    <p:set>
                                      <p:cBhvr>
                                        <p:cTn id="28" dur="1" fill="hold">
                                          <p:stCondLst>
                                            <p:cond delay="3499"/>
                                          </p:stCondLst>
                                        </p:cTn>
                                        <p:tgtEl>
                                          <p:spTgt spid="14"/>
                                        </p:tgtEl>
                                        <p:attrNameLst>
                                          <p:attrName>style.visibility</p:attrName>
                                        </p:attrNameLst>
                                      </p:cBhvr>
                                      <p:to>
                                        <p:strVal val="hidden"/>
                                      </p:to>
                                    </p:set>
                                  </p:childTnLst>
                                </p:cTn>
                              </p:par>
                              <p:par>
                                <p:cTn id="29" presetID="8" presetClass="emph" presetSubtype="0" repeatCount="indefinite" fill="hold" grpId="0" nodeType="withEffect">
                                  <p:stCondLst>
                                    <p:cond delay="0"/>
                                  </p:stCondLst>
                                  <p:childTnLst>
                                    <p:animRot by="21600000">
                                      <p:cBhvr>
                                        <p:cTn id="30" dur="3500" fill="hold"/>
                                        <p:tgtEl>
                                          <p:spTgt spid="15"/>
                                        </p:tgtEl>
                                        <p:attrNameLst>
                                          <p:attrName>r</p:attrName>
                                        </p:attrNameLst>
                                      </p:cBhvr>
                                    </p:animRot>
                                  </p:childTnLst>
                                </p:cTn>
                              </p:par>
                              <p:par>
                                <p:cTn id="31" presetID="2" presetClass="exit" presetSubtype="6" fill="hold" grpId="1" nodeType="withEffect">
                                  <p:stCondLst>
                                    <p:cond delay="0"/>
                                  </p:stCondLst>
                                  <p:childTnLst>
                                    <p:anim calcmode="lin" valueType="num">
                                      <p:cBhvr additive="base">
                                        <p:cTn id="32" dur="3500"/>
                                        <p:tgtEl>
                                          <p:spTgt spid="15"/>
                                        </p:tgtEl>
                                        <p:attrNameLst>
                                          <p:attrName>ppt_x</p:attrName>
                                        </p:attrNameLst>
                                      </p:cBhvr>
                                      <p:tavLst>
                                        <p:tav tm="0">
                                          <p:val>
                                            <p:strVal val="ppt_x"/>
                                          </p:val>
                                        </p:tav>
                                        <p:tav tm="100000">
                                          <p:val>
                                            <p:strVal val="1+ppt_w/2"/>
                                          </p:val>
                                        </p:tav>
                                      </p:tavLst>
                                    </p:anim>
                                    <p:anim calcmode="lin" valueType="num">
                                      <p:cBhvr additive="base">
                                        <p:cTn id="33" dur="3500"/>
                                        <p:tgtEl>
                                          <p:spTgt spid="15"/>
                                        </p:tgtEl>
                                        <p:attrNameLst>
                                          <p:attrName>ppt_y</p:attrName>
                                        </p:attrNameLst>
                                      </p:cBhvr>
                                      <p:tavLst>
                                        <p:tav tm="0">
                                          <p:val>
                                            <p:strVal val="ppt_y"/>
                                          </p:val>
                                        </p:tav>
                                        <p:tav tm="100000">
                                          <p:val>
                                            <p:strVal val="1+ppt_h/2"/>
                                          </p:val>
                                        </p:tav>
                                      </p:tavLst>
                                    </p:anim>
                                    <p:set>
                                      <p:cBhvr>
                                        <p:cTn id="34" dur="1" fill="hold">
                                          <p:stCondLst>
                                            <p:cond delay="3499"/>
                                          </p:stCondLst>
                                        </p:cTn>
                                        <p:tgtEl>
                                          <p:spTgt spid="15"/>
                                        </p:tgtEl>
                                        <p:attrNameLst>
                                          <p:attrName>style.visibility</p:attrName>
                                        </p:attrNameLst>
                                      </p:cBhvr>
                                      <p:to>
                                        <p:strVal val="hidden"/>
                                      </p:to>
                                    </p:set>
                                  </p:childTnLst>
                                </p:cTn>
                              </p:par>
                              <p:par>
                                <p:cTn id="35" presetID="8" presetClass="emph" presetSubtype="0" repeatCount="indefinite" fill="hold" grpId="0" nodeType="withEffect">
                                  <p:stCondLst>
                                    <p:cond delay="0"/>
                                  </p:stCondLst>
                                  <p:childTnLst>
                                    <p:animRot by="21600000">
                                      <p:cBhvr>
                                        <p:cTn id="36" dur="3500" fill="hold"/>
                                        <p:tgtEl>
                                          <p:spTgt spid="18"/>
                                        </p:tgtEl>
                                        <p:attrNameLst>
                                          <p:attrName>r</p:attrName>
                                        </p:attrNameLst>
                                      </p:cBhvr>
                                    </p:animRot>
                                  </p:childTnLst>
                                </p:cTn>
                              </p:par>
                              <p:par>
                                <p:cTn id="37" presetID="2" presetClass="exit" presetSubtype="6" fill="hold" grpId="1" nodeType="withEffect">
                                  <p:stCondLst>
                                    <p:cond delay="0"/>
                                  </p:stCondLst>
                                  <p:childTnLst>
                                    <p:anim calcmode="lin" valueType="num">
                                      <p:cBhvr additive="base">
                                        <p:cTn id="38" dur="3500"/>
                                        <p:tgtEl>
                                          <p:spTgt spid="18"/>
                                        </p:tgtEl>
                                        <p:attrNameLst>
                                          <p:attrName>ppt_x</p:attrName>
                                        </p:attrNameLst>
                                      </p:cBhvr>
                                      <p:tavLst>
                                        <p:tav tm="0">
                                          <p:val>
                                            <p:strVal val="ppt_x"/>
                                          </p:val>
                                        </p:tav>
                                        <p:tav tm="100000">
                                          <p:val>
                                            <p:strVal val="1+ppt_w/2"/>
                                          </p:val>
                                        </p:tav>
                                      </p:tavLst>
                                    </p:anim>
                                    <p:anim calcmode="lin" valueType="num">
                                      <p:cBhvr additive="base">
                                        <p:cTn id="39" dur="3500"/>
                                        <p:tgtEl>
                                          <p:spTgt spid="18"/>
                                        </p:tgtEl>
                                        <p:attrNameLst>
                                          <p:attrName>ppt_y</p:attrName>
                                        </p:attrNameLst>
                                      </p:cBhvr>
                                      <p:tavLst>
                                        <p:tav tm="0">
                                          <p:val>
                                            <p:strVal val="ppt_y"/>
                                          </p:val>
                                        </p:tav>
                                        <p:tav tm="100000">
                                          <p:val>
                                            <p:strVal val="1+ppt_h/2"/>
                                          </p:val>
                                        </p:tav>
                                      </p:tavLst>
                                    </p:anim>
                                    <p:set>
                                      <p:cBhvr>
                                        <p:cTn id="40" dur="1" fill="hold">
                                          <p:stCondLst>
                                            <p:cond delay="3499"/>
                                          </p:stCondLst>
                                        </p:cTn>
                                        <p:tgtEl>
                                          <p:spTgt spid="18"/>
                                        </p:tgtEl>
                                        <p:attrNameLst>
                                          <p:attrName>style.visibility</p:attrName>
                                        </p:attrNameLst>
                                      </p:cBhvr>
                                      <p:to>
                                        <p:strVal val="hidden"/>
                                      </p:to>
                                    </p:set>
                                  </p:childTnLst>
                                </p:cTn>
                              </p:par>
                              <p:par>
                                <p:cTn id="41" presetID="8" presetClass="emph" presetSubtype="0" repeatCount="indefinite" fill="hold" grpId="0" nodeType="withEffect">
                                  <p:stCondLst>
                                    <p:cond delay="0"/>
                                  </p:stCondLst>
                                  <p:childTnLst>
                                    <p:animRot by="21600000">
                                      <p:cBhvr>
                                        <p:cTn id="42" dur="3500" fill="hold"/>
                                        <p:tgtEl>
                                          <p:spTgt spid="19"/>
                                        </p:tgtEl>
                                        <p:attrNameLst>
                                          <p:attrName>r</p:attrName>
                                        </p:attrNameLst>
                                      </p:cBhvr>
                                    </p:animRot>
                                  </p:childTnLst>
                                </p:cTn>
                              </p:par>
                              <p:par>
                                <p:cTn id="43" presetID="2" presetClass="exit" presetSubtype="6" fill="hold" grpId="1" nodeType="withEffect">
                                  <p:stCondLst>
                                    <p:cond delay="0"/>
                                  </p:stCondLst>
                                  <p:childTnLst>
                                    <p:anim calcmode="lin" valueType="num">
                                      <p:cBhvr additive="base">
                                        <p:cTn id="44" dur="3500"/>
                                        <p:tgtEl>
                                          <p:spTgt spid="19"/>
                                        </p:tgtEl>
                                        <p:attrNameLst>
                                          <p:attrName>ppt_x</p:attrName>
                                        </p:attrNameLst>
                                      </p:cBhvr>
                                      <p:tavLst>
                                        <p:tav tm="0">
                                          <p:val>
                                            <p:strVal val="ppt_x"/>
                                          </p:val>
                                        </p:tav>
                                        <p:tav tm="100000">
                                          <p:val>
                                            <p:strVal val="1+ppt_w/2"/>
                                          </p:val>
                                        </p:tav>
                                      </p:tavLst>
                                    </p:anim>
                                    <p:anim calcmode="lin" valueType="num">
                                      <p:cBhvr additive="base">
                                        <p:cTn id="45" dur="3500"/>
                                        <p:tgtEl>
                                          <p:spTgt spid="19"/>
                                        </p:tgtEl>
                                        <p:attrNameLst>
                                          <p:attrName>ppt_y</p:attrName>
                                        </p:attrNameLst>
                                      </p:cBhvr>
                                      <p:tavLst>
                                        <p:tav tm="0">
                                          <p:val>
                                            <p:strVal val="ppt_y"/>
                                          </p:val>
                                        </p:tav>
                                        <p:tav tm="100000">
                                          <p:val>
                                            <p:strVal val="1+ppt_h/2"/>
                                          </p:val>
                                        </p:tav>
                                      </p:tavLst>
                                    </p:anim>
                                    <p:set>
                                      <p:cBhvr>
                                        <p:cTn id="46" dur="1" fill="hold">
                                          <p:stCondLst>
                                            <p:cond delay="3499"/>
                                          </p:stCondLst>
                                        </p:cTn>
                                        <p:tgtEl>
                                          <p:spTgt spid="19"/>
                                        </p:tgtEl>
                                        <p:attrNameLst>
                                          <p:attrName>style.visibility</p:attrName>
                                        </p:attrNameLst>
                                      </p:cBhvr>
                                      <p:to>
                                        <p:strVal val="hidden"/>
                                      </p:to>
                                    </p:set>
                                  </p:childTnLst>
                                </p:cTn>
                              </p:par>
                              <p:par>
                                <p:cTn id="47" presetID="8" presetClass="emph" presetSubtype="0" repeatCount="indefinite" fill="hold" grpId="0" nodeType="withEffect">
                                  <p:stCondLst>
                                    <p:cond delay="0"/>
                                  </p:stCondLst>
                                  <p:childTnLst>
                                    <p:animRot by="21600000">
                                      <p:cBhvr>
                                        <p:cTn id="48" dur="3500" fill="hold"/>
                                        <p:tgtEl>
                                          <p:spTgt spid="20"/>
                                        </p:tgtEl>
                                        <p:attrNameLst>
                                          <p:attrName>r</p:attrName>
                                        </p:attrNameLst>
                                      </p:cBhvr>
                                    </p:animRot>
                                  </p:childTnLst>
                                </p:cTn>
                              </p:par>
                              <p:par>
                                <p:cTn id="49" presetID="2" presetClass="exit" presetSubtype="6" fill="hold" grpId="1" nodeType="withEffect">
                                  <p:stCondLst>
                                    <p:cond delay="0"/>
                                  </p:stCondLst>
                                  <p:childTnLst>
                                    <p:anim calcmode="lin" valueType="num">
                                      <p:cBhvr additive="base">
                                        <p:cTn id="50" dur="3500"/>
                                        <p:tgtEl>
                                          <p:spTgt spid="20"/>
                                        </p:tgtEl>
                                        <p:attrNameLst>
                                          <p:attrName>ppt_x</p:attrName>
                                        </p:attrNameLst>
                                      </p:cBhvr>
                                      <p:tavLst>
                                        <p:tav tm="0">
                                          <p:val>
                                            <p:strVal val="ppt_x"/>
                                          </p:val>
                                        </p:tav>
                                        <p:tav tm="100000">
                                          <p:val>
                                            <p:strVal val="1+ppt_w/2"/>
                                          </p:val>
                                        </p:tav>
                                      </p:tavLst>
                                    </p:anim>
                                    <p:anim calcmode="lin" valueType="num">
                                      <p:cBhvr additive="base">
                                        <p:cTn id="51" dur="3500"/>
                                        <p:tgtEl>
                                          <p:spTgt spid="20"/>
                                        </p:tgtEl>
                                        <p:attrNameLst>
                                          <p:attrName>ppt_y</p:attrName>
                                        </p:attrNameLst>
                                      </p:cBhvr>
                                      <p:tavLst>
                                        <p:tav tm="0">
                                          <p:val>
                                            <p:strVal val="ppt_y"/>
                                          </p:val>
                                        </p:tav>
                                        <p:tav tm="100000">
                                          <p:val>
                                            <p:strVal val="1+ppt_h/2"/>
                                          </p:val>
                                        </p:tav>
                                      </p:tavLst>
                                    </p:anim>
                                    <p:set>
                                      <p:cBhvr>
                                        <p:cTn id="52" dur="1" fill="hold">
                                          <p:stCondLst>
                                            <p:cond delay="3499"/>
                                          </p:stCondLst>
                                        </p:cTn>
                                        <p:tgtEl>
                                          <p:spTgt spid="20"/>
                                        </p:tgtEl>
                                        <p:attrNameLst>
                                          <p:attrName>style.visibility</p:attrName>
                                        </p:attrNameLst>
                                      </p:cBhvr>
                                      <p:to>
                                        <p:strVal val="hidden"/>
                                      </p:to>
                                    </p:set>
                                  </p:childTnLst>
                                </p:cTn>
                              </p:par>
                              <p:par>
                                <p:cTn id="53" presetID="8" presetClass="emph" presetSubtype="0" repeatCount="indefinite" fill="hold" grpId="0" nodeType="withEffect">
                                  <p:stCondLst>
                                    <p:cond delay="0"/>
                                  </p:stCondLst>
                                  <p:childTnLst>
                                    <p:animRot by="21600000">
                                      <p:cBhvr>
                                        <p:cTn id="54" dur="3500" fill="hold"/>
                                        <p:tgtEl>
                                          <p:spTgt spid="21"/>
                                        </p:tgtEl>
                                        <p:attrNameLst>
                                          <p:attrName>r</p:attrName>
                                        </p:attrNameLst>
                                      </p:cBhvr>
                                    </p:animRot>
                                  </p:childTnLst>
                                </p:cTn>
                              </p:par>
                              <p:par>
                                <p:cTn id="55" presetID="2" presetClass="exit" presetSubtype="6" fill="hold" grpId="1" nodeType="withEffect">
                                  <p:stCondLst>
                                    <p:cond delay="0"/>
                                  </p:stCondLst>
                                  <p:childTnLst>
                                    <p:anim calcmode="lin" valueType="num">
                                      <p:cBhvr additive="base">
                                        <p:cTn id="56" dur="3500"/>
                                        <p:tgtEl>
                                          <p:spTgt spid="21"/>
                                        </p:tgtEl>
                                        <p:attrNameLst>
                                          <p:attrName>ppt_x</p:attrName>
                                        </p:attrNameLst>
                                      </p:cBhvr>
                                      <p:tavLst>
                                        <p:tav tm="0">
                                          <p:val>
                                            <p:strVal val="ppt_x"/>
                                          </p:val>
                                        </p:tav>
                                        <p:tav tm="100000">
                                          <p:val>
                                            <p:strVal val="1+ppt_w/2"/>
                                          </p:val>
                                        </p:tav>
                                      </p:tavLst>
                                    </p:anim>
                                    <p:anim calcmode="lin" valueType="num">
                                      <p:cBhvr additive="base">
                                        <p:cTn id="57" dur="3500"/>
                                        <p:tgtEl>
                                          <p:spTgt spid="21"/>
                                        </p:tgtEl>
                                        <p:attrNameLst>
                                          <p:attrName>ppt_y</p:attrName>
                                        </p:attrNameLst>
                                      </p:cBhvr>
                                      <p:tavLst>
                                        <p:tav tm="0">
                                          <p:val>
                                            <p:strVal val="ppt_y"/>
                                          </p:val>
                                        </p:tav>
                                        <p:tav tm="100000">
                                          <p:val>
                                            <p:strVal val="1+ppt_h/2"/>
                                          </p:val>
                                        </p:tav>
                                      </p:tavLst>
                                    </p:anim>
                                    <p:set>
                                      <p:cBhvr>
                                        <p:cTn id="58" dur="1" fill="hold">
                                          <p:stCondLst>
                                            <p:cond delay="3499"/>
                                          </p:stCondLst>
                                        </p:cTn>
                                        <p:tgtEl>
                                          <p:spTgt spid="21"/>
                                        </p:tgtEl>
                                        <p:attrNameLst>
                                          <p:attrName>style.visibility</p:attrName>
                                        </p:attrNameLst>
                                      </p:cBhvr>
                                      <p:to>
                                        <p:strVal val="hidden"/>
                                      </p:to>
                                    </p:set>
                                  </p:childTnLst>
                                </p:cTn>
                              </p:par>
                              <p:par>
                                <p:cTn id="59" presetID="8" presetClass="emph" presetSubtype="0" repeatCount="indefinite" fill="hold" grpId="0" nodeType="withEffect">
                                  <p:stCondLst>
                                    <p:cond delay="0"/>
                                  </p:stCondLst>
                                  <p:childTnLst>
                                    <p:animRot by="21600000">
                                      <p:cBhvr>
                                        <p:cTn id="60" dur="3500" fill="hold"/>
                                        <p:tgtEl>
                                          <p:spTgt spid="22"/>
                                        </p:tgtEl>
                                        <p:attrNameLst>
                                          <p:attrName>r</p:attrName>
                                        </p:attrNameLst>
                                      </p:cBhvr>
                                    </p:animRot>
                                  </p:childTnLst>
                                </p:cTn>
                              </p:par>
                              <p:par>
                                <p:cTn id="61" presetID="2" presetClass="exit" presetSubtype="6" fill="hold" grpId="1" nodeType="withEffect">
                                  <p:stCondLst>
                                    <p:cond delay="0"/>
                                  </p:stCondLst>
                                  <p:childTnLst>
                                    <p:anim calcmode="lin" valueType="num">
                                      <p:cBhvr additive="base">
                                        <p:cTn id="62" dur="3500"/>
                                        <p:tgtEl>
                                          <p:spTgt spid="22"/>
                                        </p:tgtEl>
                                        <p:attrNameLst>
                                          <p:attrName>ppt_x</p:attrName>
                                        </p:attrNameLst>
                                      </p:cBhvr>
                                      <p:tavLst>
                                        <p:tav tm="0">
                                          <p:val>
                                            <p:strVal val="ppt_x"/>
                                          </p:val>
                                        </p:tav>
                                        <p:tav tm="100000">
                                          <p:val>
                                            <p:strVal val="1+ppt_w/2"/>
                                          </p:val>
                                        </p:tav>
                                      </p:tavLst>
                                    </p:anim>
                                    <p:anim calcmode="lin" valueType="num">
                                      <p:cBhvr additive="base">
                                        <p:cTn id="63" dur="3500"/>
                                        <p:tgtEl>
                                          <p:spTgt spid="22"/>
                                        </p:tgtEl>
                                        <p:attrNameLst>
                                          <p:attrName>ppt_y</p:attrName>
                                        </p:attrNameLst>
                                      </p:cBhvr>
                                      <p:tavLst>
                                        <p:tav tm="0">
                                          <p:val>
                                            <p:strVal val="ppt_y"/>
                                          </p:val>
                                        </p:tav>
                                        <p:tav tm="100000">
                                          <p:val>
                                            <p:strVal val="1+ppt_h/2"/>
                                          </p:val>
                                        </p:tav>
                                      </p:tavLst>
                                    </p:anim>
                                    <p:set>
                                      <p:cBhvr>
                                        <p:cTn id="64" dur="1" fill="hold">
                                          <p:stCondLst>
                                            <p:cond delay="3499"/>
                                          </p:stCondLst>
                                        </p:cTn>
                                        <p:tgtEl>
                                          <p:spTgt spid="22"/>
                                        </p:tgtEl>
                                        <p:attrNameLst>
                                          <p:attrName>style.visibility</p:attrName>
                                        </p:attrNameLst>
                                      </p:cBhvr>
                                      <p:to>
                                        <p:strVal val="hidden"/>
                                      </p:to>
                                    </p:set>
                                  </p:childTnLst>
                                </p:cTn>
                              </p:par>
                              <p:par>
                                <p:cTn id="65" presetID="8" presetClass="emph" presetSubtype="0" repeatCount="indefinite" fill="hold" grpId="0" nodeType="withEffect">
                                  <p:stCondLst>
                                    <p:cond delay="0"/>
                                  </p:stCondLst>
                                  <p:childTnLst>
                                    <p:animRot by="21600000">
                                      <p:cBhvr>
                                        <p:cTn id="66" dur="3500" fill="hold"/>
                                        <p:tgtEl>
                                          <p:spTgt spid="24"/>
                                        </p:tgtEl>
                                        <p:attrNameLst>
                                          <p:attrName>r</p:attrName>
                                        </p:attrNameLst>
                                      </p:cBhvr>
                                    </p:animRot>
                                  </p:childTnLst>
                                </p:cTn>
                              </p:par>
                              <p:par>
                                <p:cTn id="67" presetID="2" presetClass="exit" presetSubtype="6" fill="hold" grpId="1" nodeType="withEffect">
                                  <p:stCondLst>
                                    <p:cond delay="0"/>
                                  </p:stCondLst>
                                  <p:childTnLst>
                                    <p:anim calcmode="lin" valueType="num">
                                      <p:cBhvr additive="base">
                                        <p:cTn id="68" dur="3500"/>
                                        <p:tgtEl>
                                          <p:spTgt spid="24"/>
                                        </p:tgtEl>
                                        <p:attrNameLst>
                                          <p:attrName>ppt_x</p:attrName>
                                        </p:attrNameLst>
                                      </p:cBhvr>
                                      <p:tavLst>
                                        <p:tav tm="0">
                                          <p:val>
                                            <p:strVal val="ppt_x"/>
                                          </p:val>
                                        </p:tav>
                                        <p:tav tm="100000">
                                          <p:val>
                                            <p:strVal val="1+ppt_w/2"/>
                                          </p:val>
                                        </p:tav>
                                      </p:tavLst>
                                    </p:anim>
                                    <p:anim calcmode="lin" valueType="num">
                                      <p:cBhvr additive="base">
                                        <p:cTn id="69" dur="3500"/>
                                        <p:tgtEl>
                                          <p:spTgt spid="24"/>
                                        </p:tgtEl>
                                        <p:attrNameLst>
                                          <p:attrName>ppt_y</p:attrName>
                                        </p:attrNameLst>
                                      </p:cBhvr>
                                      <p:tavLst>
                                        <p:tav tm="0">
                                          <p:val>
                                            <p:strVal val="ppt_y"/>
                                          </p:val>
                                        </p:tav>
                                        <p:tav tm="100000">
                                          <p:val>
                                            <p:strVal val="1+ppt_h/2"/>
                                          </p:val>
                                        </p:tav>
                                      </p:tavLst>
                                    </p:anim>
                                    <p:set>
                                      <p:cBhvr>
                                        <p:cTn id="70" dur="1" fill="hold">
                                          <p:stCondLst>
                                            <p:cond delay="3499"/>
                                          </p:stCondLst>
                                        </p:cTn>
                                        <p:tgtEl>
                                          <p:spTgt spid="24"/>
                                        </p:tgtEl>
                                        <p:attrNameLst>
                                          <p:attrName>style.visibility</p:attrName>
                                        </p:attrNameLst>
                                      </p:cBhvr>
                                      <p:to>
                                        <p:strVal val="hidden"/>
                                      </p:to>
                                    </p:set>
                                  </p:childTnLst>
                                </p:cTn>
                              </p:par>
                              <p:par>
                                <p:cTn id="71" presetID="8" presetClass="emph" presetSubtype="0" repeatCount="indefinite" fill="hold" grpId="0" nodeType="withEffect">
                                  <p:stCondLst>
                                    <p:cond delay="0"/>
                                  </p:stCondLst>
                                  <p:childTnLst>
                                    <p:animRot by="21600000">
                                      <p:cBhvr>
                                        <p:cTn id="72" dur="3500" fill="hold"/>
                                        <p:tgtEl>
                                          <p:spTgt spid="25"/>
                                        </p:tgtEl>
                                        <p:attrNameLst>
                                          <p:attrName>r</p:attrName>
                                        </p:attrNameLst>
                                      </p:cBhvr>
                                    </p:animRot>
                                  </p:childTnLst>
                                </p:cTn>
                              </p:par>
                              <p:par>
                                <p:cTn id="73" presetID="2" presetClass="exit" presetSubtype="6" fill="hold" grpId="1" nodeType="withEffect">
                                  <p:stCondLst>
                                    <p:cond delay="0"/>
                                  </p:stCondLst>
                                  <p:childTnLst>
                                    <p:anim calcmode="lin" valueType="num">
                                      <p:cBhvr additive="base">
                                        <p:cTn id="74" dur="3500"/>
                                        <p:tgtEl>
                                          <p:spTgt spid="25"/>
                                        </p:tgtEl>
                                        <p:attrNameLst>
                                          <p:attrName>ppt_x</p:attrName>
                                        </p:attrNameLst>
                                      </p:cBhvr>
                                      <p:tavLst>
                                        <p:tav tm="0">
                                          <p:val>
                                            <p:strVal val="ppt_x"/>
                                          </p:val>
                                        </p:tav>
                                        <p:tav tm="100000">
                                          <p:val>
                                            <p:strVal val="1+ppt_w/2"/>
                                          </p:val>
                                        </p:tav>
                                      </p:tavLst>
                                    </p:anim>
                                    <p:anim calcmode="lin" valueType="num">
                                      <p:cBhvr additive="base">
                                        <p:cTn id="75" dur="3500"/>
                                        <p:tgtEl>
                                          <p:spTgt spid="25"/>
                                        </p:tgtEl>
                                        <p:attrNameLst>
                                          <p:attrName>ppt_y</p:attrName>
                                        </p:attrNameLst>
                                      </p:cBhvr>
                                      <p:tavLst>
                                        <p:tav tm="0">
                                          <p:val>
                                            <p:strVal val="ppt_y"/>
                                          </p:val>
                                        </p:tav>
                                        <p:tav tm="100000">
                                          <p:val>
                                            <p:strVal val="1+ppt_h/2"/>
                                          </p:val>
                                        </p:tav>
                                      </p:tavLst>
                                    </p:anim>
                                    <p:set>
                                      <p:cBhvr>
                                        <p:cTn id="76" dur="1" fill="hold">
                                          <p:stCondLst>
                                            <p:cond delay="3499"/>
                                          </p:stCondLst>
                                        </p:cTn>
                                        <p:tgtEl>
                                          <p:spTgt spid="25"/>
                                        </p:tgtEl>
                                        <p:attrNameLst>
                                          <p:attrName>style.visibility</p:attrName>
                                        </p:attrNameLst>
                                      </p:cBhvr>
                                      <p:to>
                                        <p:strVal val="hidden"/>
                                      </p:to>
                                    </p:set>
                                  </p:childTnLst>
                                </p:cTn>
                              </p:par>
                              <p:par>
                                <p:cTn id="77" presetID="8" presetClass="emph" presetSubtype="0" repeatCount="indefinite" fill="hold" grpId="0" nodeType="withEffect">
                                  <p:stCondLst>
                                    <p:cond delay="0"/>
                                  </p:stCondLst>
                                  <p:childTnLst>
                                    <p:animRot by="21600000">
                                      <p:cBhvr>
                                        <p:cTn id="78" dur="3500" fill="hold"/>
                                        <p:tgtEl>
                                          <p:spTgt spid="26"/>
                                        </p:tgtEl>
                                        <p:attrNameLst>
                                          <p:attrName>r</p:attrName>
                                        </p:attrNameLst>
                                      </p:cBhvr>
                                    </p:animRot>
                                  </p:childTnLst>
                                </p:cTn>
                              </p:par>
                              <p:par>
                                <p:cTn id="79" presetID="2" presetClass="exit" presetSubtype="6" fill="hold" grpId="1" nodeType="withEffect">
                                  <p:stCondLst>
                                    <p:cond delay="0"/>
                                  </p:stCondLst>
                                  <p:childTnLst>
                                    <p:anim calcmode="lin" valueType="num">
                                      <p:cBhvr additive="base">
                                        <p:cTn id="80" dur="3500"/>
                                        <p:tgtEl>
                                          <p:spTgt spid="26"/>
                                        </p:tgtEl>
                                        <p:attrNameLst>
                                          <p:attrName>ppt_x</p:attrName>
                                        </p:attrNameLst>
                                      </p:cBhvr>
                                      <p:tavLst>
                                        <p:tav tm="0">
                                          <p:val>
                                            <p:strVal val="ppt_x"/>
                                          </p:val>
                                        </p:tav>
                                        <p:tav tm="100000">
                                          <p:val>
                                            <p:strVal val="1+ppt_w/2"/>
                                          </p:val>
                                        </p:tav>
                                      </p:tavLst>
                                    </p:anim>
                                    <p:anim calcmode="lin" valueType="num">
                                      <p:cBhvr additive="base">
                                        <p:cTn id="81" dur="3500"/>
                                        <p:tgtEl>
                                          <p:spTgt spid="26"/>
                                        </p:tgtEl>
                                        <p:attrNameLst>
                                          <p:attrName>ppt_y</p:attrName>
                                        </p:attrNameLst>
                                      </p:cBhvr>
                                      <p:tavLst>
                                        <p:tav tm="0">
                                          <p:val>
                                            <p:strVal val="ppt_y"/>
                                          </p:val>
                                        </p:tav>
                                        <p:tav tm="100000">
                                          <p:val>
                                            <p:strVal val="1+ppt_h/2"/>
                                          </p:val>
                                        </p:tav>
                                      </p:tavLst>
                                    </p:anim>
                                    <p:set>
                                      <p:cBhvr>
                                        <p:cTn id="82" dur="1" fill="hold">
                                          <p:stCondLst>
                                            <p:cond delay="3499"/>
                                          </p:stCondLst>
                                        </p:cTn>
                                        <p:tgtEl>
                                          <p:spTgt spid="26"/>
                                        </p:tgtEl>
                                        <p:attrNameLst>
                                          <p:attrName>style.visibility</p:attrName>
                                        </p:attrNameLst>
                                      </p:cBhvr>
                                      <p:to>
                                        <p:strVal val="hidden"/>
                                      </p:to>
                                    </p:set>
                                  </p:childTnLst>
                                </p:cTn>
                              </p:par>
                              <p:par>
                                <p:cTn id="83" presetID="8" presetClass="emph" presetSubtype="0" repeatCount="indefinite" fill="hold" grpId="0" nodeType="withEffect">
                                  <p:stCondLst>
                                    <p:cond delay="0"/>
                                  </p:stCondLst>
                                  <p:childTnLst>
                                    <p:animRot by="21600000">
                                      <p:cBhvr>
                                        <p:cTn id="84" dur="3500" fill="hold"/>
                                        <p:tgtEl>
                                          <p:spTgt spid="27"/>
                                        </p:tgtEl>
                                        <p:attrNameLst>
                                          <p:attrName>r</p:attrName>
                                        </p:attrNameLst>
                                      </p:cBhvr>
                                    </p:animRot>
                                  </p:childTnLst>
                                </p:cTn>
                              </p:par>
                              <p:par>
                                <p:cTn id="85" presetID="2" presetClass="exit" presetSubtype="6" fill="hold" grpId="1" nodeType="withEffect">
                                  <p:stCondLst>
                                    <p:cond delay="0"/>
                                  </p:stCondLst>
                                  <p:childTnLst>
                                    <p:anim calcmode="lin" valueType="num">
                                      <p:cBhvr additive="base">
                                        <p:cTn id="86" dur="3500"/>
                                        <p:tgtEl>
                                          <p:spTgt spid="27"/>
                                        </p:tgtEl>
                                        <p:attrNameLst>
                                          <p:attrName>ppt_x</p:attrName>
                                        </p:attrNameLst>
                                      </p:cBhvr>
                                      <p:tavLst>
                                        <p:tav tm="0">
                                          <p:val>
                                            <p:strVal val="ppt_x"/>
                                          </p:val>
                                        </p:tav>
                                        <p:tav tm="100000">
                                          <p:val>
                                            <p:strVal val="1+ppt_w/2"/>
                                          </p:val>
                                        </p:tav>
                                      </p:tavLst>
                                    </p:anim>
                                    <p:anim calcmode="lin" valueType="num">
                                      <p:cBhvr additive="base">
                                        <p:cTn id="87" dur="3500"/>
                                        <p:tgtEl>
                                          <p:spTgt spid="27"/>
                                        </p:tgtEl>
                                        <p:attrNameLst>
                                          <p:attrName>ppt_y</p:attrName>
                                        </p:attrNameLst>
                                      </p:cBhvr>
                                      <p:tavLst>
                                        <p:tav tm="0">
                                          <p:val>
                                            <p:strVal val="ppt_y"/>
                                          </p:val>
                                        </p:tav>
                                        <p:tav tm="100000">
                                          <p:val>
                                            <p:strVal val="1+ppt_h/2"/>
                                          </p:val>
                                        </p:tav>
                                      </p:tavLst>
                                    </p:anim>
                                    <p:set>
                                      <p:cBhvr>
                                        <p:cTn id="88" dur="1" fill="hold">
                                          <p:stCondLst>
                                            <p:cond delay="3499"/>
                                          </p:stCondLst>
                                        </p:cTn>
                                        <p:tgtEl>
                                          <p:spTgt spid="27"/>
                                        </p:tgtEl>
                                        <p:attrNameLst>
                                          <p:attrName>style.visibility</p:attrName>
                                        </p:attrNameLst>
                                      </p:cBhvr>
                                      <p:to>
                                        <p:strVal val="hidden"/>
                                      </p:to>
                                    </p:set>
                                  </p:childTnLst>
                                </p:cTn>
                              </p:par>
                              <p:par>
                                <p:cTn id="89" presetID="8" presetClass="emph" presetSubtype="0" repeatCount="indefinite" fill="hold" grpId="0" nodeType="withEffect">
                                  <p:stCondLst>
                                    <p:cond delay="0"/>
                                  </p:stCondLst>
                                  <p:childTnLst>
                                    <p:animRot by="21600000">
                                      <p:cBhvr>
                                        <p:cTn id="90" dur="3500" fill="hold"/>
                                        <p:tgtEl>
                                          <p:spTgt spid="28"/>
                                        </p:tgtEl>
                                        <p:attrNameLst>
                                          <p:attrName>r</p:attrName>
                                        </p:attrNameLst>
                                      </p:cBhvr>
                                    </p:animRot>
                                  </p:childTnLst>
                                </p:cTn>
                              </p:par>
                              <p:par>
                                <p:cTn id="91" presetID="2" presetClass="exit" presetSubtype="6" fill="hold" grpId="1" nodeType="withEffect">
                                  <p:stCondLst>
                                    <p:cond delay="0"/>
                                  </p:stCondLst>
                                  <p:childTnLst>
                                    <p:anim calcmode="lin" valueType="num">
                                      <p:cBhvr additive="base">
                                        <p:cTn id="92" dur="3500"/>
                                        <p:tgtEl>
                                          <p:spTgt spid="28"/>
                                        </p:tgtEl>
                                        <p:attrNameLst>
                                          <p:attrName>ppt_x</p:attrName>
                                        </p:attrNameLst>
                                      </p:cBhvr>
                                      <p:tavLst>
                                        <p:tav tm="0">
                                          <p:val>
                                            <p:strVal val="ppt_x"/>
                                          </p:val>
                                        </p:tav>
                                        <p:tav tm="100000">
                                          <p:val>
                                            <p:strVal val="1+ppt_w/2"/>
                                          </p:val>
                                        </p:tav>
                                      </p:tavLst>
                                    </p:anim>
                                    <p:anim calcmode="lin" valueType="num">
                                      <p:cBhvr additive="base">
                                        <p:cTn id="93" dur="3500"/>
                                        <p:tgtEl>
                                          <p:spTgt spid="28"/>
                                        </p:tgtEl>
                                        <p:attrNameLst>
                                          <p:attrName>ppt_y</p:attrName>
                                        </p:attrNameLst>
                                      </p:cBhvr>
                                      <p:tavLst>
                                        <p:tav tm="0">
                                          <p:val>
                                            <p:strVal val="ppt_y"/>
                                          </p:val>
                                        </p:tav>
                                        <p:tav tm="100000">
                                          <p:val>
                                            <p:strVal val="1+ppt_h/2"/>
                                          </p:val>
                                        </p:tav>
                                      </p:tavLst>
                                    </p:anim>
                                    <p:set>
                                      <p:cBhvr>
                                        <p:cTn id="94" dur="1" fill="hold">
                                          <p:stCondLst>
                                            <p:cond delay="3499"/>
                                          </p:stCondLst>
                                        </p:cTn>
                                        <p:tgtEl>
                                          <p:spTgt spid="28"/>
                                        </p:tgtEl>
                                        <p:attrNameLst>
                                          <p:attrName>style.visibility</p:attrName>
                                        </p:attrNameLst>
                                      </p:cBhvr>
                                      <p:to>
                                        <p:strVal val="hidden"/>
                                      </p:to>
                                    </p:set>
                                  </p:childTnLst>
                                </p:cTn>
                              </p:par>
                              <p:par>
                                <p:cTn id="95" presetID="8" presetClass="emph" presetSubtype="0" repeatCount="indefinite" fill="hold" grpId="0" nodeType="withEffect">
                                  <p:stCondLst>
                                    <p:cond delay="0"/>
                                  </p:stCondLst>
                                  <p:childTnLst>
                                    <p:animRot by="21600000">
                                      <p:cBhvr>
                                        <p:cTn id="96" dur="3500" fill="hold"/>
                                        <p:tgtEl>
                                          <p:spTgt spid="50"/>
                                        </p:tgtEl>
                                        <p:attrNameLst>
                                          <p:attrName>r</p:attrName>
                                        </p:attrNameLst>
                                      </p:cBhvr>
                                    </p:animRot>
                                  </p:childTnLst>
                                </p:cTn>
                              </p:par>
                              <p:par>
                                <p:cTn id="97" presetID="2" presetClass="exit" presetSubtype="6" fill="hold" grpId="1" nodeType="withEffect">
                                  <p:stCondLst>
                                    <p:cond delay="0"/>
                                  </p:stCondLst>
                                  <p:childTnLst>
                                    <p:anim calcmode="lin" valueType="num">
                                      <p:cBhvr additive="base">
                                        <p:cTn id="98" dur="3500"/>
                                        <p:tgtEl>
                                          <p:spTgt spid="50"/>
                                        </p:tgtEl>
                                        <p:attrNameLst>
                                          <p:attrName>ppt_x</p:attrName>
                                        </p:attrNameLst>
                                      </p:cBhvr>
                                      <p:tavLst>
                                        <p:tav tm="0">
                                          <p:val>
                                            <p:strVal val="ppt_x"/>
                                          </p:val>
                                        </p:tav>
                                        <p:tav tm="100000">
                                          <p:val>
                                            <p:strVal val="1+ppt_w/2"/>
                                          </p:val>
                                        </p:tav>
                                      </p:tavLst>
                                    </p:anim>
                                    <p:anim calcmode="lin" valueType="num">
                                      <p:cBhvr additive="base">
                                        <p:cTn id="99" dur="3500"/>
                                        <p:tgtEl>
                                          <p:spTgt spid="50"/>
                                        </p:tgtEl>
                                        <p:attrNameLst>
                                          <p:attrName>ppt_y</p:attrName>
                                        </p:attrNameLst>
                                      </p:cBhvr>
                                      <p:tavLst>
                                        <p:tav tm="0">
                                          <p:val>
                                            <p:strVal val="ppt_y"/>
                                          </p:val>
                                        </p:tav>
                                        <p:tav tm="100000">
                                          <p:val>
                                            <p:strVal val="1+ppt_h/2"/>
                                          </p:val>
                                        </p:tav>
                                      </p:tavLst>
                                    </p:anim>
                                    <p:set>
                                      <p:cBhvr>
                                        <p:cTn id="100" dur="1" fill="hold">
                                          <p:stCondLst>
                                            <p:cond delay="3499"/>
                                          </p:stCondLst>
                                        </p:cTn>
                                        <p:tgtEl>
                                          <p:spTgt spid="50"/>
                                        </p:tgtEl>
                                        <p:attrNameLst>
                                          <p:attrName>style.visibility</p:attrName>
                                        </p:attrNameLst>
                                      </p:cBhvr>
                                      <p:to>
                                        <p:strVal val="hidden"/>
                                      </p:to>
                                    </p:set>
                                  </p:childTnLst>
                                </p:cTn>
                              </p:par>
                              <p:par>
                                <p:cTn id="101" presetID="8" presetClass="emph" presetSubtype="0" repeatCount="indefinite" fill="hold" grpId="0" nodeType="withEffect">
                                  <p:stCondLst>
                                    <p:cond delay="0"/>
                                  </p:stCondLst>
                                  <p:childTnLst>
                                    <p:animRot by="21600000">
                                      <p:cBhvr>
                                        <p:cTn id="102" dur="3500" fill="hold"/>
                                        <p:tgtEl>
                                          <p:spTgt spid="51"/>
                                        </p:tgtEl>
                                        <p:attrNameLst>
                                          <p:attrName>r</p:attrName>
                                        </p:attrNameLst>
                                      </p:cBhvr>
                                    </p:animRot>
                                  </p:childTnLst>
                                </p:cTn>
                              </p:par>
                              <p:par>
                                <p:cTn id="103" presetID="2" presetClass="exit" presetSubtype="6" fill="hold" grpId="1" nodeType="withEffect">
                                  <p:stCondLst>
                                    <p:cond delay="0"/>
                                  </p:stCondLst>
                                  <p:childTnLst>
                                    <p:anim calcmode="lin" valueType="num">
                                      <p:cBhvr additive="base">
                                        <p:cTn id="104" dur="3500"/>
                                        <p:tgtEl>
                                          <p:spTgt spid="51"/>
                                        </p:tgtEl>
                                        <p:attrNameLst>
                                          <p:attrName>ppt_x</p:attrName>
                                        </p:attrNameLst>
                                      </p:cBhvr>
                                      <p:tavLst>
                                        <p:tav tm="0">
                                          <p:val>
                                            <p:strVal val="ppt_x"/>
                                          </p:val>
                                        </p:tav>
                                        <p:tav tm="100000">
                                          <p:val>
                                            <p:strVal val="1+ppt_w/2"/>
                                          </p:val>
                                        </p:tav>
                                      </p:tavLst>
                                    </p:anim>
                                    <p:anim calcmode="lin" valueType="num">
                                      <p:cBhvr additive="base">
                                        <p:cTn id="105" dur="3500"/>
                                        <p:tgtEl>
                                          <p:spTgt spid="51"/>
                                        </p:tgtEl>
                                        <p:attrNameLst>
                                          <p:attrName>ppt_y</p:attrName>
                                        </p:attrNameLst>
                                      </p:cBhvr>
                                      <p:tavLst>
                                        <p:tav tm="0">
                                          <p:val>
                                            <p:strVal val="ppt_y"/>
                                          </p:val>
                                        </p:tav>
                                        <p:tav tm="100000">
                                          <p:val>
                                            <p:strVal val="1+ppt_h/2"/>
                                          </p:val>
                                        </p:tav>
                                      </p:tavLst>
                                    </p:anim>
                                    <p:set>
                                      <p:cBhvr>
                                        <p:cTn id="106" dur="1" fill="hold">
                                          <p:stCondLst>
                                            <p:cond delay="3499"/>
                                          </p:stCondLst>
                                        </p:cTn>
                                        <p:tgtEl>
                                          <p:spTgt spid="51"/>
                                        </p:tgtEl>
                                        <p:attrNameLst>
                                          <p:attrName>style.visibility</p:attrName>
                                        </p:attrNameLst>
                                      </p:cBhvr>
                                      <p:to>
                                        <p:strVal val="hidden"/>
                                      </p:to>
                                    </p:set>
                                  </p:childTnLst>
                                </p:cTn>
                              </p:par>
                              <p:par>
                                <p:cTn id="107" presetID="8" presetClass="emph" presetSubtype="0" repeatCount="indefinite" fill="hold" grpId="0" nodeType="withEffect">
                                  <p:stCondLst>
                                    <p:cond delay="0"/>
                                  </p:stCondLst>
                                  <p:childTnLst>
                                    <p:animRot by="21600000">
                                      <p:cBhvr>
                                        <p:cTn id="108" dur="3500" fill="hold"/>
                                        <p:tgtEl>
                                          <p:spTgt spid="52"/>
                                        </p:tgtEl>
                                        <p:attrNameLst>
                                          <p:attrName>r</p:attrName>
                                        </p:attrNameLst>
                                      </p:cBhvr>
                                    </p:animRot>
                                  </p:childTnLst>
                                </p:cTn>
                              </p:par>
                              <p:par>
                                <p:cTn id="109" presetID="2" presetClass="exit" presetSubtype="6" fill="hold" grpId="1" nodeType="withEffect">
                                  <p:stCondLst>
                                    <p:cond delay="0"/>
                                  </p:stCondLst>
                                  <p:childTnLst>
                                    <p:anim calcmode="lin" valueType="num">
                                      <p:cBhvr additive="base">
                                        <p:cTn id="110" dur="3500"/>
                                        <p:tgtEl>
                                          <p:spTgt spid="52"/>
                                        </p:tgtEl>
                                        <p:attrNameLst>
                                          <p:attrName>ppt_x</p:attrName>
                                        </p:attrNameLst>
                                      </p:cBhvr>
                                      <p:tavLst>
                                        <p:tav tm="0">
                                          <p:val>
                                            <p:strVal val="ppt_x"/>
                                          </p:val>
                                        </p:tav>
                                        <p:tav tm="100000">
                                          <p:val>
                                            <p:strVal val="1+ppt_w/2"/>
                                          </p:val>
                                        </p:tav>
                                      </p:tavLst>
                                    </p:anim>
                                    <p:anim calcmode="lin" valueType="num">
                                      <p:cBhvr additive="base">
                                        <p:cTn id="111" dur="3500"/>
                                        <p:tgtEl>
                                          <p:spTgt spid="52"/>
                                        </p:tgtEl>
                                        <p:attrNameLst>
                                          <p:attrName>ppt_y</p:attrName>
                                        </p:attrNameLst>
                                      </p:cBhvr>
                                      <p:tavLst>
                                        <p:tav tm="0">
                                          <p:val>
                                            <p:strVal val="ppt_y"/>
                                          </p:val>
                                        </p:tav>
                                        <p:tav tm="100000">
                                          <p:val>
                                            <p:strVal val="1+ppt_h/2"/>
                                          </p:val>
                                        </p:tav>
                                      </p:tavLst>
                                    </p:anim>
                                    <p:set>
                                      <p:cBhvr>
                                        <p:cTn id="112" dur="1" fill="hold">
                                          <p:stCondLst>
                                            <p:cond delay="3499"/>
                                          </p:stCondLst>
                                        </p:cTn>
                                        <p:tgtEl>
                                          <p:spTgt spid="52"/>
                                        </p:tgtEl>
                                        <p:attrNameLst>
                                          <p:attrName>style.visibility</p:attrName>
                                        </p:attrNameLst>
                                      </p:cBhvr>
                                      <p:to>
                                        <p:strVal val="hidden"/>
                                      </p:to>
                                    </p:set>
                                  </p:childTnLst>
                                </p:cTn>
                              </p:par>
                              <p:par>
                                <p:cTn id="113" presetID="8" presetClass="emph" presetSubtype="0" repeatCount="indefinite" fill="hold" grpId="0" nodeType="withEffect">
                                  <p:stCondLst>
                                    <p:cond delay="0"/>
                                  </p:stCondLst>
                                  <p:childTnLst>
                                    <p:animRot by="21600000">
                                      <p:cBhvr>
                                        <p:cTn id="114" dur="3500" fill="hold"/>
                                        <p:tgtEl>
                                          <p:spTgt spid="53"/>
                                        </p:tgtEl>
                                        <p:attrNameLst>
                                          <p:attrName>r</p:attrName>
                                        </p:attrNameLst>
                                      </p:cBhvr>
                                    </p:animRot>
                                  </p:childTnLst>
                                </p:cTn>
                              </p:par>
                              <p:par>
                                <p:cTn id="115" presetID="2" presetClass="exit" presetSubtype="6" fill="hold" grpId="1" nodeType="withEffect">
                                  <p:stCondLst>
                                    <p:cond delay="0"/>
                                  </p:stCondLst>
                                  <p:childTnLst>
                                    <p:anim calcmode="lin" valueType="num">
                                      <p:cBhvr additive="base">
                                        <p:cTn id="116" dur="3500"/>
                                        <p:tgtEl>
                                          <p:spTgt spid="53"/>
                                        </p:tgtEl>
                                        <p:attrNameLst>
                                          <p:attrName>ppt_x</p:attrName>
                                        </p:attrNameLst>
                                      </p:cBhvr>
                                      <p:tavLst>
                                        <p:tav tm="0">
                                          <p:val>
                                            <p:strVal val="ppt_x"/>
                                          </p:val>
                                        </p:tav>
                                        <p:tav tm="100000">
                                          <p:val>
                                            <p:strVal val="1+ppt_w/2"/>
                                          </p:val>
                                        </p:tav>
                                      </p:tavLst>
                                    </p:anim>
                                    <p:anim calcmode="lin" valueType="num">
                                      <p:cBhvr additive="base">
                                        <p:cTn id="117" dur="3500"/>
                                        <p:tgtEl>
                                          <p:spTgt spid="53"/>
                                        </p:tgtEl>
                                        <p:attrNameLst>
                                          <p:attrName>ppt_y</p:attrName>
                                        </p:attrNameLst>
                                      </p:cBhvr>
                                      <p:tavLst>
                                        <p:tav tm="0">
                                          <p:val>
                                            <p:strVal val="ppt_y"/>
                                          </p:val>
                                        </p:tav>
                                        <p:tav tm="100000">
                                          <p:val>
                                            <p:strVal val="1+ppt_h/2"/>
                                          </p:val>
                                        </p:tav>
                                      </p:tavLst>
                                    </p:anim>
                                    <p:set>
                                      <p:cBhvr>
                                        <p:cTn id="118" dur="1" fill="hold">
                                          <p:stCondLst>
                                            <p:cond delay="3499"/>
                                          </p:stCondLst>
                                        </p:cTn>
                                        <p:tgtEl>
                                          <p:spTgt spid="53"/>
                                        </p:tgtEl>
                                        <p:attrNameLst>
                                          <p:attrName>style.visibility</p:attrName>
                                        </p:attrNameLst>
                                      </p:cBhvr>
                                      <p:to>
                                        <p:strVal val="hidden"/>
                                      </p:to>
                                    </p:set>
                                  </p:childTnLst>
                                </p:cTn>
                              </p:par>
                              <p:par>
                                <p:cTn id="119" presetID="8" presetClass="emph" presetSubtype="0" repeatCount="indefinite" fill="hold" grpId="0" nodeType="withEffect">
                                  <p:stCondLst>
                                    <p:cond delay="0"/>
                                  </p:stCondLst>
                                  <p:childTnLst>
                                    <p:animRot by="21600000">
                                      <p:cBhvr>
                                        <p:cTn id="120" dur="3500" fill="hold"/>
                                        <p:tgtEl>
                                          <p:spTgt spid="54"/>
                                        </p:tgtEl>
                                        <p:attrNameLst>
                                          <p:attrName>r</p:attrName>
                                        </p:attrNameLst>
                                      </p:cBhvr>
                                    </p:animRot>
                                  </p:childTnLst>
                                </p:cTn>
                              </p:par>
                              <p:par>
                                <p:cTn id="121" presetID="2" presetClass="exit" presetSubtype="6" fill="hold" grpId="1" nodeType="withEffect">
                                  <p:stCondLst>
                                    <p:cond delay="0"/>
                                  </p:stCondLst>
                                  <p:childTnLst>
                                    <p:anim calcmode="lin" valueType="num">
                                      <p:cBhvr additive="base">
                                        <p:cTn id="122" dur="3500"/>
                                        <p:tgtEl>
                                          <p:spTgt spid="54"/>
                                        </p:tgtEl>
                                        <p:attrNameLst>
                                          <p:attrName>ppt_x</p:attrName>
                                        </p:attrNameLst>
                                      </p:cBhvr>
                                      <p:tavLst>
                                        <p:tav tm="0">
                                          <p:val>
                                            <p:strVal val="ppt_x"/>
                                          </p:val>
                                        </p:tav>
                                        <p:tav tm="100000">
                                          <p:val>
                                            <p:strVal val="1+ppt_w/2"/>
                                          </p:val>
                                        </p:tav>
                                      </p:tavLst>
                                    </p:anim>
                                    <p:anim calcmode="lin" valueType="num">
                                      <p:cBhvr additive="base">
                                        <p:cTn id="123" dur="3500"/>
                                        <p:tgtEl>
                                          <p:spTgt spid="54"/>
                                        </p:tgtEl>
                                        <p:attrNameLst>
                                          <p:attrName>ppt_y</p:attrName>
                                        </p:attrNameLst>
                                      </p:cBhvr>
                                      <p:tavLst>
                                        <p:tav tm="0">
                                          <p:val>
                                            <p:strVal val="ppt_y"/>
                                          </p:val>
                                        </p:tav>
                                        <p:tav tm="100000">
                                          <p:val>
                                            <p:strVal val="1+ppt_h/2"/>
                                          </p:val>
                                        </p:tav>
                                      </p:tavLst>
                                    </p:anim>
                                    <p:set>
                                      <p:cBhvr>
                                        <p:cTn id="124" dur="1" fill="hold">
                                          <p:stCondLst>
                                            <p:cond delay="3499"/>
                                          </p:stCondLst>
                                        </p:cTn>
                                        <p:tgtEl>
                                          <p:spTgt spid="54"/>
                                        </p:tgtEl>
                                        <p:attrNameLst>
                                          <p:attrName>style.visibility</p:attrName>
                                        </p:attrNameLst>
                                      </p:cBhvr>
                                      <p:to>
                                        <p:strVal val="hidden"/>
                                      </p:to>
                                    </p:set>
                                  </p:childTnLst>
                                </p:cTn>
                              </p:par>
                              <p:par>
                                <p:cTn id="125" presetID="8" presetClass="emph" presetSubtype="0" repeatCount="indefinite" fill="hold" grpId="0" nodeType="withEffect">
                                  <p:stCondLst>
                                    <p:cond delay="0"/>
                                  </p:stCondLst>
                                  <p:childTnLst>
                                    <p:animRot by="21600000">
                                      <p:cBhvr>
                                        <p:cTn id="126" dur="3500" fill="hold"/>
                                        <p:tgtEl>
                                          <p:spTgt spid="55"/>
                                        </p:tgtEl>
                                        <p:attrNameLst>
                                          <p:attrName>r</p:attrName>
                                        </p:attrNameLst>
                                      </p:cBhvr>
                                    </p:animRot>
                                  </p:childTnLst>
                                </p:cTn>
                              </p:par>
                              <p:par>
                                <p:cTn id="127" presetID="2" presetClass="exit" presetSubtype="6" fill="hold" grpId="1" nodeType="withEffect">
                                  <p:stCondLst>
                                    <p:cond delay="0"/>
                                  </p:stCondLst>
                                  <p:childTnLst>
                                    <p:anim calcmode="lin" valueType="num">
                                      <p:cBhvr additive="base">
                                        <p:cTn id="128" dur="3500"/>
                                        <p:tgtEl>
                                          <p:spTgt spid="55"/>
                                        </p:tgtEl>
                                        <p:attrNameLst>
                                          <p:attrName>ppt_x</p:attrName>
                                        </p:attrNameLst>
                                      </p:cBhvr>
                                      <p:tavLst>
                                        <p:tav tm="0">
                                          <p:val>
                                            <p:strVal val="ppt_x"/>
                                          </p:val>
                                        </p:tav>
                                        <p:tav tm="100000">
                                          <p:val>
                                            <p:strVal val="1+ppt_w/2"/>
                                          </p:val>
                                        </p:tav>
                                      </p:tavLst>
                                    </p:anim>
                                    <p:anim calcmode="lin" valueType="num">
                                      <p:cBhvr additive="base">
                                        <p:cTn id="129" dur="3500"/>
                                        <p:tgtEl>
                                          <p:spTgt spid="55"/>
                                        </p:tgtEl>
                                        <p:attrNameLst>
                                          <p:attrName>ppt_y</p:attrName>
                                        </p:attrNameLst>
                                      </p:cBhvr>
                                      <p:tavLst>
                                        <p:tav tm="0">
                                          <p:val>
                                            <p:strVal val="ppt_y"/>
                                          </p:val>
                                        </p:tav>
                                        <p:tav tm="100000">
                                          <p:val>
                                            <p:strVal val="1+ppt_h/2"/>
                                          </p:val>
                                        </p:tav>
                                      </p:tavLst>
                                    </p:anim>
                                    <p:set>
                                      <p:cBhvr>
                                        <p:cTn id="130" dur="1" fill="hold">
                                          <p:stCondLst>
                                            <p:cond delay="3499"/>
                                          </p:stCondLst>
                                        </p:cTn>
                                        <p:tgtEl>
                                          <p:spTgt spid="55"/>
                                        </p:tgtEl>
                                        <p:attrNameLst>
                                          <p:attrName>style.visibility</p:attrName>
                                        </p:attrNameLst>
                                      </p:cBhvr>
                                      <p:to>
                                        <p:strVal val="hidden"/>
                                      </p:to>
                                    </p:set>
                                  </p:childTnLst>
                                </p:cTn>
                              </p:par>
                              <p:par>
                                <p:cTn id="131" presetID="8" presetClass="emph" presetSubtype="0" repeatCount="indefinite" fill="hold" grpId="0" nodeType="withEffect">
                                  <p:stCondLst>
                                    <p:cond delay="0"/>
                                  </p:stCondLst>
                                  <p:childTnLst>
                                    <p:animRot by="21600000">
                                      <p:cBhvr>
                                        <p:cTn id="132" dur="3500" fill="hold"/>
                                        <p:tgtEl>
                                          <p:spTgt spid="56"/>
                                        </p:tgtEl>
                                        <p:attrNameLst>
                                          <p:attrName>r</p:attrName>
                                        </p:attrNameLst>
                                      </p:cBhvr>
                                    </p:animRot>
                                  </p:childTnLst>
                                </p:cTn>
                              </p:par>
                              <p:par>
                                <p:cTn id="133" presetID="2" presetClass="exit" presetSubtype="6" fill="hold" grpId="1" nodeType="withEffect">
                                  <p:stCondLst>
                                    <p:cond delay="0"/>
                                  </p:stCondLst>
                                  <p:childTnLst>
                                    <p:anim calcmode="lin" valueType="num">
                                      <p:cBhvr additive="base">
                                        <p:cTn id="134" dur="3500"/>
                                        <p:tgtEl>
                                          <p:spTgt spid="56"/>
                                        </p:tgtEl>
                                        <p:attrNameLst>
                                          <p:attrName>ppt_x</p:attrName>
                                        </p:attrNameLst>
                                      </p:cBhvr>
                                      <p:tavLst>
                                        <p:tav tm="0">
                                          <p:val>
                                            <p:strVal val="ppt_x"/>
                                          </p:val>
                                        </p:tav>
                                        <p:tav tm="100000">
                                          <p:val>
                                            <p:strVal val="1+ppt_w/2"/>
                                          </p:val>
                                        </p:tav>
                                      </p:tavLst>
                                    </p:anim>
                                    <p:anim calcmode="lin" valueType="num">
                                      <p:cBhvr additive="base">
                                        <p:cTn id="135" dur="3500"/>
                                        <p:tgtEl>
                                          <p:spTgt spid="56"/>
                                        </p:tgtEl>
                                        <p:attrNameLst>
                                          <p:attrName>ppt_y</p:attrName>
                                        </p:attrNameLst>
                                      </p:cBhvr>
                                      <p:tavLst>
                                        <p:tav tm="0">
                                          <p:val>
                                            <p:strVal val="ppt_y"/>
                                          </p:val>
                                        </p:tav>
                                        <p:tav tm="100000">
                                          <p:val>
                                            <p:strVal val="1+ppt_h/2"/>
                                          </p:val>
                                        </p:tav>
                                      </p:tavLst>
                                    </p:anim>
                                    <p:set>
                                      <p:cBhvr>
                                        <p:cTn id="136" dur="1" fill="hold">
                                          <p:stCondLst>
                                            <p:cond delay="3499"/>
                                          </p:stCondLst>
                                        </p:cTn>
                                        <p:tgtEl>
                                          <p:spTgt spid="56"/>
                                        </p:tgtEl>
                                        <p:attrNameLst>
                                          <p:attrName>style.visibility</p:attrName>
                                        </p:attrNameLst>
                                      </p:cBhvr>
                                      <p:to>
                                        <p:strVal val="hidden"/>
                                      </p:to>
                                    </p:set>
                                  </p:childTnLst>
                                </p:cTn>
                              </p:par>
                              <p:par>
                                <p:cTn id="137" presetID="8" presetClass="emph" presetSubtype="0" repeatCount="indefinite" fill="hold" grpId="0" nodeType="withEffect">
                                  <p:stCondLst>
                                    <p:cond delay="0"/>
                                  </p:stCondLst>
                                  <p:childTnLst>
                                    <p:animRot by="21600000">
                                      <p:cBhvr>
                                        <p:cTn id="138" dur="3500" fill="hold"/>
                                        <p:tgtEl>
                                          <p:spTgt spid="57"/>
                                        </p:tgtEl>
                                        <p:attrNameLst>
                                          <p:attrName>r</p:attrName>
                                        </p:attrNameLst>
                                      </p:cBhvr>
                                    </p:animRot>
                                  </p:childTnLst>
                                </p:cTn>
                              </p:par>
                              <p:par>
                                <p:cTn id="139" presetID="2" presetClass="exit" presetSubtype="6" fill="hold" grpId="1" nodeType="withEffect">
                                  <p:stCondLst>
                                    <p:cond delay="0"/>
                                  </p:stCondLst>
                                  <p:childTnLst>
                                    <p:anim calcmode="lin" valueType="num">
                                      <p:cBhvr additive="base">
                                        <p:cTn id="140" dur="3500"/>
                                        <p:tgtEl>
                                          <p:spTgt spid="57"/>
                                        </p:tgtEl>
                                        <p:attrNameLst>
                                          <p:attrName>ppt_x</p:attrName>
                                        </p:attrNameLst>
                                      </p:cBhvr>
                                      <p:tavLst>
                                        <p:tav tm="0">
                                          <p:val>
                                            <p:strVal val="ppt_x"/>
                                          </p:val>
                                        </p:tav>
                                        <p:tav tm="100000">
                                          <p:val>
                                            <p:strVal val="1+ppt_w/2"/>
                                          </p:val>
                                        </p:tav>
                                      </p:tavLst>
                                    </p:anim>
                                    <p:anim calcmode="lin" valueType="num">
                                      <p:cBhvr additive="base">
                                        <p:cTn id="141" dur="3500"/>
                                        <p:tgtEl>
                                          <p:spTgt spid="57"/>
                                        </p:tgtEl>
                                        <p:attrNameLst>
                                          <p:attrName>ppt_y</p:attrName>
                                        </p:attrNameLst>
                                      </p:cBhvr>
                                      <p:tavLst>
                                        <p:tav tm="0">
                                          <p:val>
                                            <p:strVal val="ppt_y"/>
                                          </p:val>
                                        </p:tav>
                                        <p:tav tm="100000">
                                          <p:val>
                                            <p:strVal val="1+ppt_h/2"/>
                                          </p:val>
                                        </p:tav>
                                      </p:tavLst>
                                    </p:anim>
                                    <p:set>
                                      <p:cBhvr>
                                        <p:cTn id="142" dur="1" fill="hold">
                                          <p:stCondLst>
                                            <p:cond delay="3499"/>
                                          </p:stCondLst>
                                        </p:cTn>
                                        <p:tgtEl>
                                          <p:spTgt spid="57"/>
                                        </p:tgtEl>
                                        <p:attrNameLst>
                                          <p:attrName>style.visibility</p:attrName>
                                        </p:attrNameLst>
                                      </p:cBhvr>
                                      <p:to>
                                        <p:strVal val="hidden"/>
                                      </p:to>
                                    </p:set>
                                  </p:childTnLst>
                                </p:cTn>
                              </p:par>
                              <p:par>
                                <p:cTn id="143" presetID="8" presetClass="emph" presetSubtype="0" repeatCount="indefinite" fill="hold" grpId="0" nodeType="withEffect">
                                  <p:stCondLst>
                                    <p:cond delay="0"/>
                                  </p:stCondLst>
                                  <p:childTnLst>
                                    <p:animRot by="21600000">
                                      <p:cBhvr>
                                        <p:cTn id="144" dur="3500" fill="hold"/>
                                        <p:tgtEl>
                                          <p:spTgt spid="58"/>
                                        </p:tgtEl>
                                        <p:attrNameLst>
                                          <p:attrName>r</p:attrName>
                                        </p:attrNameLst>
                                      </p:cBhvr>
                                    </p:animRot>
                                  </p:childTnLst>
                                </p:cTn>
                              </p:par>
                              <p:par>
                                <p:cTn id="145" presetID="2" presetClass="exit" presetSubtype="6" fill="hold" grpId="1" nodeType="withEffect">
                                  <p:stCondLst>
                                    <p:cond delay="0"/>
                                  </p:stCondLst>
                                  <p:childTnLst>
                                    <p:anim calcmode="lin" valueType="num">
                                      <p:cBhvr additive="base">
                                        <p:cTn id="146" dur="3500"/>
                                        <p:tgtEl>
                                          <p:spTgt spid="58"/>
                                        </p:tgtEl>
                                        <p:attrNameLst>
                                          <p:attrName>ppt_x</p:attrName>
                                        </p:attrNameLst>
                                      </p:cBhvr>
                                      <p:tavLst>
                                        <p:tav tm="0">
                                          <p:val>
                                            <p:strVal val="ppt_x"/>
                                          </p:val>
                                        </p:tav>
                                        <p:tav tm="100000">
                                          <p:val>
                                            <p:strVal val="1+ppt_w/2"/>
                                          </p:val>
                                        </p:tav>
                                      </p:tavLst>
                                    </p:anim>
                                    <p:anim calcmode="lin" valueType="num">
                                      <p:cBhvr additive="base">
                                        <p:cTn id="147" dur="3500"/>
                                        <p:tgtEl>
                                          <p:spTgt spid="58"/>
                                        </p:tgtEl>
                                        <p:attrNameLst>
                                          <p:attrName>ppt_y</p:attrName>
                                        </p:attrNameLst>
                                      </p:cBhvr>
                                      <p:tavLst>
                                        <p:tav tm="0">
                                          <p:val>
                                            <p:strVal val="ppt_y"/>
                                          </p:val>
                                        </p:tav>
                                        <p:tav tm="100000">
                                          <p:val>
                                            <p:strVal val="1+ppt_h/2"/>
                                          </p:val>
                                        </p:tav>
                                      </p:tavLst>
                                    </p:anim>
                                    <p:set>
                                      <p:cBhvr>
                                        <p:cTn id="148" dur="1" fill="hold">
                                          <p:stCondLst>
                                            <p:cond delay="3499"/>
                                          </p:stCondLst>
                                        </p:cTn>
                                        <p:tgtEl>
                                          <p:spTgt spid="58"/>
                                        </p:tgtEl>
                                        <p:attrNameLst>
                                          <p:attrName>style.visibility</p:attrName>
                                        </p:attrNameLst>
                                      </p:cBhvr>
                                      <p:to>
                                        <p:strVal val="hidden"/>
                                      </p:to>
                                    </p:set>
                                  </p:childTnLst>
                                </p:cTn>
                              </p:par>
                              <p:par>
                                <p:cTn id="149" presetID="8" presetClass="emph" presetSubtype="0" repeatCount="indefinite" fill="hold" grpId="0" nodeType="withEffect">
                                  <p:stCondLst>
                                    <p:cond delay="0"/>
                                  </p:stCondLst>
                                  <p:childTnLst>
                                    <p:animRot by="21600000">
                                      <p:cBhvr>
                                        <p:cTn id="150" dur="3500" fill="hold"/>
                                        <p:tgtEl>
                                          <p:spTgt spid="59"/>
                                        </p:tgtEl>
                                        <p:attrNameLst>
                                          <p:attrName>r</p:attrName>
                                        </p:attrNameLst>
                                      </p:cBhvr>
                                    </p:animRot>
                                  </p:childTnLst>
                                </p:cTn>
                              </p:par>
                              <p:par>
                                <p:cTn id="151" presetID="2" presetClass="exit" presetSubtype="6" fill="hold" grpId="1" nodeType="withEffect">
                                  <p:stCondLst>
                                    <p:cond delay="0"/>
                                  </p:stCondLst>
                                  <p:childTnLst>
                                    <p:anim calcmode="lin" valueType="num">
                                      <p:cBhvr additive="base">
                                        <p:cTn id="152" dur="3500"/>
                                        <p:tgtEl>
                                          <p:spTgt spid="59"/>
                                        </p:tgtEl>
                                        <p:attrNameLst>
                                          <p:attrName>ppt_x</p:attrName>
                                        </p:attrNameLst>
                                      </p:cBhvr>
                                      <p:tavLst>
                                        <p:tav tm="0">
                                          <p:val>
                                            <p:strVal val="ppt_x"/>
                                          </p:val>
                                        </p:tav>
                                        <p:tav tm="100000">
                                          <p:val>
                                            <p:strVal val="1+ppt_w/2"/>
                                          </p:val>
                                        </p:tav>
                                      </p:tavLst>
                                    </p:anim>
                                    <p:anim calcmode="lin" valueType="num">
                                      <p:cBhvr additive="base">
                                        <p:cTn id="153" dur="3500"/>
                                        <p:tgtEl>
                                          <p:spTgt spid="59"/>
                                        </p:tgtEl>
                                        <p:attrNameLst>
                                          <p:attrName>ppt_y</p:attrName>
                                        </p:attrNameLst>
                                      </p:cBhvr>
                                      <p:tavLst>
                                        <p:tav tm="0">
                                          <p:val>
                                            <p:strVal val="ppt_y"/>
                                          </p:val>
                                        </p:tav>
                                        <p:tav tm="100000">
                                          <p:val>
                                            <p:strVal val="1+ppt_h/2"/>
                                          </p:val>
                                        </p:tav>
                                      </p:tavLst>
                                    </p:anim>
                                    <p:set>
                                      <p:cBhvr>
                                        <p:cTn id="154" dur="1" fill="hold">
                                          <p:stCondLst>
                                            <p:cond delay="3499"/>
                                          </p:stCondLst>
                                        </p:cTn>
                                        <p:tgtEl>
                                          <p:spTgt spid="59"/>
                                        </p:tgtEl>
                                        <p:attrNameLst>
                                          <p:attrName>style.visibility</p:attrName>
                                        </p:attrNameLst>
                                      </p:cBhvr>
                                      <p:to>
                                        <p:strVal val="hidden"/>
                                      </p:to>
                                    </p:set>
                                  </p:childTnLst>
                                </p:cTn>
                              </p:par>
                              <p:par>
                                <p:cTn id="155" presetID="8" presetClass="emph" presetSubtype="0" repeatCount="indefinite" fill="hold" grpId="0" nodeType="withEffect">
                                  <p:stCondLst>
                                    <p:cond delay="0"/>
                                  </p:stCondLst>
                                  <p:childTnLst>
                                    <p:animRot by="21600000">
                                      <p:cBhvr>
                                        <p:cTn id="156" dur="3500" fill="hold"/>
                                        <p:tgtEl>
                                          <p:spTgt spid="60"/>
                                        </p:tgtEl>
                                        <p:attrNameLst>
                                          <p:attrName>r</p:attrName>
                                        </p:attrNameLst>
                                      </p:cBhvr>
                                    </p:animRot>
                                  </p:childTnLst>
                                </p:cTn>
                              </p:par>
                              <p:par>
                                <p:cTn id="157" presetID="2" presetClass="exit" presetSubtype="6" fill="hold" grpId="1" nodeType="withEffect">
                                  <p:stCondLst>
                                    <p:cond delay="0"/>
                                  </p:stCondLst>
                                  <p:childTnLst>
                                    <p:anim calcmode="lin" valueType="num">
                                      <p:cBhvr additive="base">
                                        <p:cTn id="158" dur="3500"/>
                                        <p:tgtEl>
                                          <p:spTgt spid="60"/>
                                        </p:tgtEl>
                                        <p:attrNameLst>
                                          <p:attrName>ppt_x</p:attrName>
                                        </p:attrNameLst>
                                      </p:cBhvr>
                                      <p:tavLst>
                                        <p:tav tm="0">
                                          <p:val>
                                            <p:strVal val="ppt_x"/>
                                          </p:val>
                                        </p:tav>
                                        <p:tav tm="100000">
                                          <p:val>
                                            <p:strVal val="1+ppt_w/2"/>
                                          </p:val>
                                        </p:tav>
                                      </p:tavLst>
                                    </p:anim>
                                    <p:anim calcmode="lin" valueType="num">
                                      <p:cBhvr additive="base">
                                        <p:cTn id="159" dur="3500"/>
                                        <p:tgtEl>
                                          <p:spTgt spid="60"/>
                                        </p:tgtEl>
                                        <p:attrNameLst>
                                          <p:attrName>ppt_y</p:attrName>
                                        </p:attrNameLst>
                                      </p:cBhvr>
                                      <p:tavLst>
                                        <p:tav tm="0">
                                          <p:val>
                                            <p:strVal val="ppt_y"/>
                                          </p:val>
                                        </p:tav>
                                        <p:tav tm="100000">
                                          <p:val>
                                            <p:strVal val="1+ppt_h/2"/>
                                          </p:val>
                                        </p:tav>
                                      </p:tavLst>
                                    </p:anim>
                                    <p:set>
                                      <p:cBhvr>
                                        <p:cTn id="160" dur="1" fill="hold">
                                          <p:stCondLst>
                                            <p:cond delay="3499"/>
                                          </p:stCondLst>
                                        </p:cTn>
                                        <p:tgtEl>
                                          <p:spTgt spid="60"/>
                                        </p:tgtEl>
                                        <p:attrNameLst>
                                          <p:attrName>style.visibility</p:attrName>
                                        </p:attrNameLst>
                                      </p:cBhvr>
                                      <p:to>
                                        <p:strVal val="hidden"/>
                                      </p:to>
                                    </p:set>
                                  </p:childTnLst>
                                </p:cTn>
                              </p:par>
                              <p:par>
                                <p:cTn id="161" presetID="8" presetClass="emph" presetSubtype="0" repeatCount="indefinite" fill="hold" grpId="0" nodeType="withEffect">
                                  <p:stCondLst>
                                    <p:cond delay="0"/>
                                  </p:stCondLst>
                                  <p:childTnLst>
                                    <p:animRot by="21600000">
                                      <p:cBhvr>
                                        <p:cTn id="162" dur="3500" fill="hold"/>
                                        <p:tgtEl>
                                          <p:spTgt spid="61"/>
                                        </p:tgtEl>
                                        <p:attrNameLst>
                                          <p:attrName>r</p:attrName>
                                        </p:attrNameLst>
                                      </p:cBhvr>
                                    </p:animRot>
                                  </p:childTnLst>
                                </p:cTn>
                              </p:par>
                              <p:par>
                                <p:cTn id="163" presetID="2" presetClass="exit" presetSubtype="6" fill="hold" grpId="1" nodeType="withEffect">
                                  <p:stCondLst>
                                    <p:cond delay="0"/>
                                  </p:stCondLst>
                                  <p:childTnLst>
                                    <p:anim calcmode="lin" valueType="num">
                                      <p:cBhvr additive="base">
                                        <p:cTn id="164" dur="3500"/>
                                        <p:tgtEl>
                                          <p:spTgt spid="61"/>
                                        </p:tgtEl>
                                        <p:attrNameLst>
                                          <p:attrName>ppt_x</p:attrName>
                                        </p:attrNameLst>
                                      </p:cBhvr>
                                      <p:tavLst>
                                        <p:tav tm="0">
                                          <p:val>
                                            <p:strVal val="ppt_x"/>
                                          </p:val>
                                        </p:tav>
                                        <p:tav tm="100000">
                                          <p:val>
                                            <p:strVal val="1+ppt_w/2"/>
                                          </p:val>
                                        </p:tav>
                                      </p:tavLst>
                                    </p:anim>
                                    <p:anim calcmode="lin" valueType="num">
                                      <p:cBhvr additive="base">
                                        <p:cTn id="165" dur="3500"/>
                                        <p:tgtEl>
                                          <p:spTgt spid="61"/>
                                        </p:tgtEl>
                                        <p:attrNameLst>
                                          <p:attrName>ppt_y</p:attrName>
                                        </p:attrNameLst>
                                      </p:cBhvr>
                                      <p:tavLst>
                                        <p:tav tm="0">
                                          <p:val>
                                            <p:strVal val="ppt_y"/>
                                          </p:val>
                                        </p:tav>
                                        <p:tav tm="100000">
                                          <p:val>
                                            <p:strVal val="1+ppt_h/2"/>
                                          </p:val>
                                        </p:tav>
                                      </p:tavLst>
                                    </p:anim>
                                    <p:set>
                                      <p:cBhvr>
                                        <p:cTn id="166" dur="1" fill="hold">
                                          <p:stCondLst>
                                            <p:cond delay="3499"/>
                                          </p:stCondLst>
                                        </p:cTn>
                                        <p:tgtEl>
                                          <p:spTgt spid="61"/>
                                        </p:tgtEl>
                                        <p:attrNameLst>
                                          <p:attrName>style.visibility</p:attrName>
                                        </p:attrNameLst>
                                      </p:cBhvr>
                                      <p:to>
                                        <p:strVal val="hidden"/>
                                      </p:to>
                                    </p:set>
                                  </p:childTnLst>
                                </p:cTn>
                              </p:par>
                              <p:par>
                                <p:cTn id="167" presetID="8" presetClass="emph" presetSubtype="0" repeatCount="indefinite" fill="hold" grpId="0" nodeType="withEffect">
                                  <p:stCondLst>
                                    <p:cond delay="0"/>
                                  </p:stCondLst>
                                  <p:childTnLst>
                                    <p:animRot by="21600000">
                                      <p:cBhvr>
                                        <p:cTn id="168" dur="3500" fill="hold"/>
                                        <p:tgtEl>
                                          <p:spTgt spid="62"/>
                                        </p:tgtEl>
                                        <p:attrNameLst>
                                          <p:attrName>r</p:attrName>
                                        </p:attrNameLst>
                                      </p:cBhvr>
                                    </p:animRot>
                                  </p:childTnLst>
                                </p:cTn>
                              </p:par>
                              <p:par>
                                <p:cTn id="169" presetID="2" presetClass="exit" presetSubtype="6" fill="hold" grpId="1" nodeType="withEffect">
                                  <p:stCondLst>
                                    <p:cond delay="0"/>
                                  </p:stCondLst>
                                  <p:childTnLst>
                                    <p:anim calcmode="lin" valueType="num">
                                      <p:cBhvr additive="base">
                                        <p:cTn id="170" dur="3500"/>
                                        <p:tgtEl>
                                          <p:spTgt spid="62"/>
                                        </p:tgtEl>
                                        <p:attrNameLst>
                                          <p:attrName>ppt_x</p:attrName>
                                        </p:attrNameLst>
                                      </p:cBhvr>
                                      <p:tavLst>
                                        <p:tav tm="0">
                                          <p:val>
                                            <p:strVal val="ppt_x"/>
                                          </p:val>
                                        </p:tav>
                                        <p:tav tm="100000">
                                          <p:val>
                                            <p:strVal val="1+ppt_w/2"/>
                                          </p:val>
                                        </p:tav>
                                      </p:tavLst>
                                    </p:anim>
                                    <p:anim calcmode="lin" valueType="num">
                                      <p:cBhvr additive="base">
                                        <p:cTn id="171" dur="3500"/>
                                        <p:tgtEl>
                                          <p:spTgt spid="62"/>
                                        </p:tgtEl>
                                        <p:attrNameLst>
                                          <p:attrName>ppt_y</p:attrName>
                                        </p:attrNameLst>
                                      </p:cBhvr>
                                      <p:tavLst>
                                        <p:tav tm="0">
                                          <p:val>
                                            <p:strVal val="ppt_y"/>
                                          </p:val>
                                        </p:tav>
                                        <p:tav tm="100000">
                                          <p:val>
                                            <p:strVal val="1+ppt_h/2"/>
                                          </p:val>
                                        </p:tav>
                                      </p:tavLst>
                                    </p:anim>
                                    <p:set>
                                      <p:cBhvr>
                                        <p:cTn id="172" dur="1" fill="hold">
                                          <p:stCondLst>
                                            <p:cond delay="3499"/>
                                          </p:stCondLst>
                                        </p:cTn>
                                        <p:tgtEl>
                                          <p:spTgt spid="62"/>
                                        </p:tgtEl>
                                        <p:attrNameLst>
                                          <p:attrName>style.visibility</p:attrName>
                                        </p:attrNameLst>
                                      </p:cBhvr>
                                      <p:to>
                                        <p:strVal val="hidden"/>
                                      </p:to>
                                    </p:set>
                                  </p:childTnLst>
                                </p:cTn>
                              </p:par>
                              <p:par>
                                <p:cTn id="173" presetID="8" presetClass="emph" presetSubtype="0" repeatCount="indefinite" fill="hold" grpId="0" nodeType="withEffect">
                                  <p:stCondLst>
                                    <p:cond delay="0"/>
                                  </p:stCondLst>
                                  <p:childTnLst>
                                    <p:animRot by="21600000">
                                      <p:cBhvr>
                                        <p:cTn id="174" dur="3500" fill="hold"/>
                                        <p:tgtEl>
                                          <p:spTgt spid="63"/>
                                        </p:tgtEl>
                                        <p:attrNameLst>
                                          <p:attrName>r</p:attrName>
                                        </p:attrNameLst>
                                      </p:cBhvr>
                                    </p:animRot>
                                  </p:childTnLst>
                                </p:cTn>
                              </p:par>
                              <p:par>
                                <p:cTn id="175" presetID="2" presetClass="exit" presetSubtype="6" fill="hold" grpId="1" nodeType="withEffect">
                                  <p:stCondLst>
                                    <p:cond delay="0"/>
                                  </p:stCondLst>
                                  <p:childTnLst>
                                    <p:anim calcmode="lin" valueType="num">
                                      <p:cBhvr additive="base">
                                        <p:cTn id="176" dur="3500"/>
                                        <p:tgtEl>
                                          <p:spTgt spid="63"/>
                                        </p:tgtEl>
                                        <p:attrNameLst>
                                          <p:attrName>ppt_x</p:attrName>
                                        </p:attrNameLst>
                                      </p:cBhvr>
                                      <p:tavLst>
                                        <p:tav tm="0">
                                          <p:val>
                                            <p:strVal val="ppt_x"/>
                                          </p:val>
                                        </p:tav>
                                        <p:tav tm="100000">
                                          <p:val>
                                            <p:strVal val="1+ppt_w/2"/>
                                          </p:val>
                                        </p:tav>
                                      </p:tavLst>
                                    </p:anim>
                                    <p:anim calcmode="lin" valueType="num">
                                      <p:cBhvr additive="base">
                                        <p:cTn id="177" dur="3500"/>
                                        <p:tgtEl>
                                          <p:spTgt spid="63"/>
                                        </p:tgtEl>
                                        <p:attrNameLst>
                                          <p:attrName>ppt_y</p:attrName>
                                        </p:attrNameLst>
                                      </p:cBhvr>
                                      <p:tavLst>
                                        <p:tav tm="0">
                                          <p:val>
                                            <p:strVal val="ppt_y"/>
                                          </p:val>
                                        </p:tav>
                                        <p:tav tm="100000">
                                          <p:val>
                                            <p:strVal val="1+ppt_h/2"/>
                                          </p:val>
                                        </p:tav>
                                      </p:tavLst>
                                    </p:anim>
                                    <p:set>
                                      <p:cBhvr>
                                        <p:cTn id="178" dur="1" fill="hold">
                                          <p:stCondLst>
                                            <p:cond delay="3499"/>
                                          </p:stCondLst>
                                        </p:cTn>
                                        <p:tgtEl>
                                          <p:spTgt spid="63"/>
                                        </p:tgtEl>
                                        <p:attrNameLst>
                                          <p:attrName>style.visibility</p:attrName>
                                        </p:attrNameLst>
                                      </p:cBhvr>
                                      <p:to>
                                        <p:strVal val="hidden"/>
                                      </p:to>
                                    </p:set>
                                  </p:childTnLst>
                                </p:cTn>
                              </p:par>
                              <p:par>
                                <p:cTn id="179" presetID="8" presetClass="emph" presetSubtype="0" repeatCount="indefinite" fill="hold" grpId="0" nodeType="withEffect">
                                  <p:stCondLst>
                                    <p:cond delay="0"/>
                                  </p:stCondLst>
                                  <p:childTnLst>
                                    <p:animRot by="21600000">
                                      <p:cBhvr>
                                        <p:cTn id="180" dur="3500" fill="hold"/>
                                        <p:tgtEl>
                                          <p:spTgt spid="64"/>
                                        </p:tgtEl>
                                        <p:attrNameLst>
                                          <p:attrName>r</p:attrName>
                                        </p:attrNameLst>
                                      </p:cBhvr>
                                    </p:animRot>
                                  </p:childTnLst>
                                </p:cTn>
                              </p:par>
                              <p:par>
                                <p:cTn id="181" presetID="2" presetClass="exit" presetSubtype="6" fill="hold" grpId="1" nodeType="withEffect">
                                  <p:stCondLst>
                                    <p:cond delay="0"/>
                                  </p:stCondLst>
                                  <p:childTnLst>
                                    <p:anim calcmode="lin" valueType="num">
                                      <p:cBhvr additive="base">
                                        <p:cTn id="182" dur="3500"/>
                                        <p:tgtEl>
                                          <p:spTgt spid="64"/>
                                        </p:tgtEl>
                                        <p:attrNameLst>
                                          <p:attrName>ppt_x</p:attrName>
                                        </p:attrNameLst>
                                      </p:cBhvr>
                                      <p:tavLst>
                                        <p:tav tm="0">
                                          <p:val>
                                            <p:strVal val="ppt_x"/>
                                          </p:val>
                                        </p:tav>
                                        <p:tav tm="100000">
                                          <p:val>
                                            <p:strVal val="1+ppt_w/2"/>
                                          </p:val>
                                        </p:tav>
                                      </p:tavLst>
                                    </p:anim>
                                    <p:anim calcmode="lin" valueType="num">
                                      <p:cBhvr additive="base">
                                        <p:cTn id="183" dur="3500"/>
                                        <p:tgtEl>
                                          <p:spTgt spid="64"/>
                                        </p:tgtEl>
                                        <p:attrNameLst>
                                          <p:attrName>ppt_y</p:attrName>
                                        </p:attrNameLst>
                                      </p:cBhvr>
                                      <p:tavLst>
                                        <p:tav tm="0">
                                          <p:val>
                                            <p:strVal val="ppt_y"/>
                                          </p:val>
                                        </p:tav>
                                        <p:tav tm="100000">
                                          <p:val>
                                            <p:strVal val="1+ppt_h/2"/>
                                          </p:val>
                                        </p:tav>
                                      </p:tavLst>
                                    </p:anim>
                                    <p:set>
                                      <p:cBhvr>
                                        <p:cTn id="184" dur="1" fill="hold">
                                          <p:stCondLst>
                                            <p:cond delay="3499"/>
                                          </p:stCondLst>
                                        </p:cTn>
                                        <p:tgtEl>
                                          <p:spTgt spid="64"/>
                                        </p:tgtEl>
                                        <p:attrNameLst>
                                          <p:attrName>style.visibility</p:attrName>
                                        </p:attrNameLst>
                                      </p:cBhvr>
                                      <p:to>
                                        <p:strVal val="hidden"/>
                                      </p:to>
                                    </p:set>
                                  </p:childTnLst>
                                </p:cTn>
                              </p:par>
                              <p:par>
                                <p:cTn id="185" presetID="8" presetClass="emph" presetSubtype="0" repeatCount="indefinite" fill="hold" grpId="0" nodeType="withEffect">
                                  <p:stCondLst>
                                    <p:cond delay="0"/>
                                  </p:stCondLst>
                                  <p:childTnLst>
                                    <p:animRot by="-21600000">
                                      <p:cBhvr>
                                        <p:cTn id="186" dur="3500" fill="hold"/>
                                        <p:tgtEl>
                                          <p:spTgt spid="79"/>
                                        </p:tgtEl>
                                        <p:attrNameLst>
                                          <p:attrName>r</p:attrName>
                                        </p:attrNameLst>
                                      </p:cBhvr>
                                    </p:animRot>
                                  </p:childTnLst>
                                </p:cTn>
                              </p:par>
                              <p:par>
                                <p:cTn id="187" presetID="2" presetClass="exit" presetSubtype="12" fill="hold" grpId="1" nodeType="withEffect">
                                  <p:stCondLst>
                                    <p:cond delay="0"/>
                                  </p:stCondLst>
                                  <p:childTnLst>
                                    <p:anim calcmode="lin" valueType="num">
                                      <p:cBhvr additive="base">
                                        <p:cTn id="188" dur="3500"/>
                                        <p:tgtEl>
                                          <p:spTgt spid="79"/>
                                        </p:tgtEl>
                                        <p:attrNameLst>
                                          <p:attrName>ppt_x</p:attrName>
                                        </p:attrNameLst>
                                      </p:cBhvr>
                                      <p:tavLst>
                                        <p:tav tm="0">
                                          <p:val>
                                            <p:strVal val="ppt_x"/>
                                          </p:val>
                                        </p:tav>
                                        <p:tav tm="100000">
                                          <p:val>
                                            <p:strVal val="0-ppt_w/2"/>
                                          </p:val>
                                        </p:tav>
                                      </p:tavLst>
                                    </p:anim>
                                    <p:anim calcmode="lin" valueType="num">
                                      <p:cBhvr additive="base">
                                        <p:cTn id="189" dur="3500"/>
                                        <p:tgtEl>
                                          <p:spTgt spid="79"/>
                                        </p:tgtEl>
                                        <p:attrNameLst>
                                          <p:attrName>ppt_y</p:attrName>
                                        </p:attrNameLst>
                                      </p:cBhvr>
                                      <p:tavLst>
                                        <p:tav tm="0">
                                          <p:val>
                                            <p:strVal val="ppt_y"/>
                                          </p:val>
                                        </p:tav>
                                        <p:tav tm="100000">
                                          <p:val>
                                            <p:strVal val="1+ppt_h/2"/>
                                          </p:val>
                                        </p:tav>
                                      </p:tavLst>
                                    </p:anim>
                                    <p:set>
                                      <p:cBhvr>
                                        <p:cTn id="190" dur="1" fill="hold">
                                          <p:stCondLst>
                                            <p:cond delay="3499"/>
                                          </p:stCondLst>
                                        </p:cTn>
                                        <p:tgtEl>
                                          <p:spTgt spid="79"/>
                                        </p:tgtEl>
                                        <p:attrNameLst>
                                          <p:attrName>style.visibility</p:attrName>
                                        </p:attrNameLst>
                                      </p:cBhvr>
                                      <p:to>
                                        <p:strVal val="hidden"/>
                                      </p:to>
                                    </p:set>
                                  </p:childTnLst>
                                </p:cTn>
                              </p:par>
                              <p:par>
                                <p:cTn id="191" presetID="8" presetClass="emph" presetSubtype="0" repeatCount="indefinite" fill="hold" grpId="0" nodeType="withEffect">
                                  <p:stCondLst>
                                    <p:cond delay="0"/>
                                  </p:stCondLst>
                                  <p:childTnLst>
                                    <p:animRot by="-21600000">
                                      <p:cBhvr>
                                        <p:cTn id="192" dur="3500" fill="hold"/>
                                        <p:tgtEl>
                                          <p:spTgt spid="78"/>
                                        </p:tgtEl>
                                        <p:attrNameLst>
                                          <p:attrName>r</p:attrName>
                                        </p:attrNameLst>
                                      </p:cBhvr>
                                    </p:animRot>
                                  </p:childTnLst>
                                </p:cTn>
                              </p:par>
                              <p:par>
                                <p:cTn id="193" presetID="2" presetClass="exit" presetSubtype="12" fill="hold" grpId="1" nodeType="withEffect">
                                  <p:stCondLst>
                                    <p:cond delay="0"/>
                                  </p:stCondLst>
                                  <p:childTnLst>
                                    <p:anim calcmode="lin" valueType="num">
                                      <p:cBhvr additive="base">
                                        <p:cTn id="194" dur="3500"/>
                                        <p:tgtEl>
                                          <p:spTgt spid="78"/>
                                        </p:tgtEl>
                                        <p:attrNameLst>
                                          <p:attrName>ppt_x</p:attrName>
                                        </p:attrNameLst>
                                      </p:cBhvr>
                                      <p:tavLst>
                                        <p:tav tm="0">
                                          <p:val>
                                            <p:strVal val="ppt_x"/>
                                          </p:val>
                                        </p:tav>
                                        <p:tav tm="100000">
                                          <p:val>
                                            <p:strVal val="0-ppt_w/2"/>
                                          </p:val>
                                        </p:tav>
                                      </p:tavLst>
                                    </p:anim>
                                    <p:anim calcmode="lin" valueType="num">
                                      <p:cBhvr additive="base">
                                        <p:cTn id="195" dur="3500"/>
                                        <p:tgtEl>
                                          <p:spTgt spid="78"/>
                                        </p:tgtEl>
                                        <p:attrNameLst>
                                          <p:attrName>ppt_y</p:attrName>
                                        </p:attrNameLst>
                                      </p:cBhvr>
                                      <p:tavLst>
                                        <p:tav tm="0">
                                          <p:val>
                                            <p:strVal val="ppt_y"/>
                                          </p:val>
                                        </p:tav>
                                        <p:tav tm="100000">
                                          <p:val>
                                            <p:strVal val="1+ppt_h/2"/>
                                          </p:val>
                                        </p:tav>
                                      </p:tavLst>
                                    </p:anim>
                                    <p:set>
                                      <p:cBhvr>
                                        <p:cTn id="196" dur="1" fill="hold">
                                          <p:stCondLst>
                                            <p:cond delay="3499"/>
                                          </p:stCondLst>
                                        </p:cTn>
                                        <p:tgtEl>
                                          <p:spTgt spid="78"/>
                                        </p:tgtEl>
                                        <p:attrNameLst>
                                          <p:attrName>style.visibility</p:attrName>
                                        </p:attrNameLst>
                                      </p:cBhvr>
                                      <p:to>
                                        <p:strVal val="hidden"/>
                                      </p:to>
                                    </p:set>
                                  </p:childTnLst>
                                </p:cTn>
                              </p:par>
                              <p:par>
                                <p:cTn id="197" presetID="8" presetClass="emph" presetSubtype="0" repeatCount="indefinite" fill="hold" grpId="0" nodeType="withEffect">
                                  <p:stCondLst>
                                    <p:cond delay="0"/>
                                  </p:stCondLst>
                                  <p:childTnLst>
                                    <p:animRot by="-21600000">
                                      <p:cBhvr>
                                        <p:cTn id="198" dur="3500" fill="hold"/>
                                        <p:tgtEl>
                                          <p:spTgt spid="77"/>
                                        </p:tgtEl>
                                        <p:attrNameLst>
                                          <p:attrName>r</p:attrName>
                                        </p:attrNameLst>
                                      </p:cBhvr>
                                    </p:animRot>
                                  </p:childTnLst>
                                </p:cTn>
                              </p:par>
                              <p:par>
                                <p:cTn id="199" presetID="2" presetClass="exit" presetSubtype="12" fill="hold" grpId="1" nodeType="withEffect">
                                  <p:stCondLst>
                                    <p:cond delay="0"/>
                                  </p:stCondLst>
                                  <p:childTnLst>
                                    <p:anim calcmode="lin" valueType="num">
                                      <p:cBhvr additive="base">
                                        <p:cTn id="200" dur="3500"/>
                                        <p:tgtEl>
                                          <p:spTgt spid="77"/>
                                        </p:tgtEl>
                                        <p:attrNameLst>
                                          <p:attrName>ppt_x</p:attrName>
                                        </p:attrNameLst>
                                      </p:cBhvr>
                                      <p:tavLst>
                                        <p:tav tm="0">
                                          <p:val>
                                            <p:strVal val="ppt_x"/>
                                          </p:val>
                                        </p:tav>
                                        <p:tav tm="100000">
                                          <p:val>
                                            <p:strVal val="0-ppt_w/2"/>
                                          </p:val>
                                        </p:tav>
                                      </p:tavLst>
                                    </p:anim>
                                    <p:anim calcmode="lin" valueType="num">
                                      <p:cBhvr additive="base">
                                        <p:cTn id="201" dur="3500"/>
                                        <p:tgtEl>
                                          <p:spTgt spid="77"/>
                                        </p:tgtEl>
                                        <p:attrNameLst>
                                          <p:attrName>ppt_y</p:attrName>
                                        </p:attrNameLst>
                                      </p:cBhvr>
                                      <p:tavLst>
                                        <p:tav tm="0">
                                          <p:val>
                                            <p:strVal val="ppt_y"/>
                                          </p:val>
                                        </p:tav>
                                        <p:tav tm="100000">
                                          <p:val>
                                            <p:strVal val="1+ppt_h/2"/>
                                          </p:val>
                                        </p:tav>
                                      </p:tavLst>
                                    </p:anim>
                                    <p:set>
                                      <p:cBhvr>
                                        <p:cTn id="202" dur="1" fill="hold">
                                          <p:stCondLst>
                                            <p:cond delay="3499"/>
                                          </p:stCondLst>
                                        </p:cTn>
                                        <p:tgtEl>
                                          <p:spTgt spid="77"/>
                                        </p:tgtEl>
                                        <p:attrNameLst>
                                          <p:attrName>style.visibility</p:attrName>
                                        </p:attrNameLst>
                                      </p:cBhvr>
                                      <p:to>
                                        <p:strVal val="hidden"/>
                                      </p:to>
                                    </p:set>
                                  </p:childTnLst>
                                </p:cTn>
                              </p:par>
                              <p:par>
                                <p:cTn id="203" presetID="8" presetClass="emph" presetSubtype="0" repeatCount="indefinite" fill="hold" grpId="0" nodeType="withEffect">
                                  <p:stCondLst>
                                    <p:cond delay="0"/>
                                  </p:stCondLst>
                                  <p:childTnLst>
                                    <p:animRot by="-21600000">
                                      <p:cBhvr>
                                        <p:cTn id="204" dur="3500" fill="hold"/>
                                        <p:tgtEl>
                                          <p:spTgt spid="76"/>
                                        </p:tgtEl>
                                        <p:attrNameLst>
                                          <p:attrName>r</p:attrName>
                                        </p:attrNameLst>
                                      </p:cBhvr>
                                    </p:animRot>
                                  </p:childTnLst>
                                </p:cTn>
                              </p:par>
                              <p:par>
                                <p:cTn id="205" presetID="2" presetClass="exit" presetSubtype="12" fill="hold" grpId="1" nodeType="withEffect">
                                  <p:stCondLst>
                                    <p:cond delay="0"/>
                                  </p:stCondLst>
                                  <p:childTnLst>
                                    <p:anim calcmode="lin" valueType="num">
                                      <p:cBhvr additive="base">
                                        <p:cTn id="206" dur="3500"/>
                                        <p:tgtEl>
                                          <p:spTgt spid="76"/>
                                        </p:tgtEl>
                                        <p:attrNameLst>
                                          <p:attrName>ppt_x</p:attrName>
                                        </p:attrNameLst>
                                      </p:cBhvr>
                                      <p:tavLst>
                                        <p:tav tm="0">
                                          <p:val>
                                            <p:strVal val="ppt_x"/>
                                          </p:val>
                                        </p:tav>
                                        <p:tav tm="100000">
                                          <p:val>
                                            <p:strVal val="0-ppt_w/2"/>
                                          </p:val>
                                        </p:tav>
                                      </p:tavLst>
                                    </p:anim>
                                    <p:anim calcmode="lin" valueType="num">
                                      <p:cBhvr additive="base">
                                        <p:cTn id="207" dur="3500"/>
                                        <p:tgtEl>
                                          <p:spTgt spid="76"/>
                                        </p:tgtEl>
                                        <p:attrNameLst>
                                          <p:attrName>ppt_y</p:attrName>
                                        </p:attrNameLst>
                                      </p:cBhvr>
                                      <p:tavLst>
                                        <p:tav tm="0">
                                          <p:val>
                                            <p:strVal val="ppt_y"/>
                                          </p:val>
                                        </p:tav>
                                        <p:tav tm="100000">
                                          <p:val>
                                            <p:strVal val="1+ppt_h/2"/>
                                          </p:val>
                                        </p:tav>
                                      </p:tavLst>
                                    </p:anim>
                                    <p:set>
                                      <p:cBhvr>
                                        <p:cTn id="208" dur="1" fill="hold">
                                          <p:stCondLst>
                                            <p:cond delay="3499"/>
                                          </p:stCondLst>
                                        </p:cTn>
                                        <p:tgtEl>
                                          <p:spTgt spid="76"/>
                                        </p:tgtEl>
                                        <p:attrNameLst>
                                          <p:attrName>style.visibility</p:attrName>
                                        </p:attrNameLst>
                                      </p:cBhvr>
                                      <p:to>
                                        <p:strVal val="hidden"/>
                                      </p:to>
                                    </p:set>
                                  </p:childTnLst>
                                </p:cTn>
                              </p:par>
                              <p:par>
                                <p:cTn id="209" presetID="8" presetClass="emph" presetSubtype="0" repeatCount="indefinite" fill="hold" grpId="0" nodeType="withEffect">
                                  <p:stCondLst>
                                    <p:cond delay="0"/>
                                  </p:stCondLst>
                                  <p:childTnLst>
                                    <p:animRot by="-21600000">
                                      <p:cBhvr>
                                        <p:cTn id="210" dur="3500" fill="hold"/>
                                        <p:tgtEl>
                                          <p:spTgt spid="75"/>
                                        </p:tgtEl>
                                        <p:attrNameLst>
                                          <p:attrName>r</p:attrName>
                                        </p:attrNameLst>
                                      </p:cBhvr>
                                    </p:animRot>
                                  </p:childTnLst>
                                </p:cTn>
                              </p:par>
                              <p:par>
                                <p:cTn id="211" presetID="2" presetClass="exit" presetSubtype="12" fill="hold" grpId="1" nodeType="withEffect">
                                  <p:stCondLst>
                                    <p:cond delay="0"/>
                                  </p:stCondLst>
                                  <p:childTnLst>
                                    <p:anim calcmode="lin" valueType="num">
                                      <p:cBhvr additive="base">
                                        <p:cTn id="212" dur="3500"/>
                                        <p:tgtEl>
                                          <p:spTgt spid="75"/>
                                        </p:tgtEl>
                                        <p:attrNameLst>
                                          <p:attrName>ppt_x</p:attrName>
                                        </p:attrNameLst>
                                      </p:cBhvr>
                                      <p:tavLst>
                                        <p:tav tm="0">
                                          <p:val>
                                            <p:strVal val="ppt_x"/>
                                          </p:val>
                                        </p:tav>
                                        <p:tav tm="100000">
                                          <p:val>
                                            <p:strVal val="0-ppt_w/2"/>
                                          </p:val>
                                        </p:tav>
                                      </p:tavLst>
                                    </p:anim>
                                    <p:anim calcmode="lin" valueType="num">
                                      <p:cBhvr additive="base">
                                        <p:cTn id="213" dur="3500"/>
                                        <p:tgtEl>
                                          <p:spTgt spid="75"/>
                                        </p:tgtEl>
                                        <p:attrNameLst>
                                          <p:attrName>ppt_y</p:attrName>
                                        </p:attrNameLst>
                                      </p:cBhvr>
                                      <p:tavLst>
                                        <p:tav tm="0">
                                          <p:val>
                                            <p:strVal val="ppt_y"/>
                                          </p:val>
                                        </p:tav>
                                        <p:tav tm="100000">
                                          <p:val>
                                            <p:strVal val="1+ppt_h/2"/>
                                          </p:val>
                                        </p:tav>
                                      </p:tavLst>
                                    </p:anim>
                                    <p:set>
                                      <p:cBhvr>
                                        <p:cTn id="214" dur="1" fill="hold">
                                          <p:stCondLst>
                                            <p:cond delay="3499"/>
                                          </p:stCondLst>
                                        </p:cTn>
                                        <p:tgtEl>
                                          <p:spTgt spid="75"/>
                                        </p:tgtEl>
                                        <p:attrNameLst>
                                          <p:attrName>style.visibility</p:attrName>
                                        </p:attrNameLst>
                                      </p:cBhvr>
                                      <p:to>
                                        <p:strVal val="hidden"/>
                                      </p:to>
                                    </p:set>
                                  </p:childTnLst>
                                </p:cTn>
                              </p:par>
                              <p:par>
                                <p:cTn id="215" presetID="8" presetClass="emph" presetSubtype="0" repeatCount="indefinite" fill="hold" grpId="0" nodeType="withEffect">
                                  <p:stCondLst>
                                    <p:cond delay="0"/>
                                  </p:stCondLst>
                                  <p:childTnLst>
                                    <p:animRot by="-21600000">
                                      <p:cBhvr>
                                        <p:cTn id="216" dur="3500" fill="hold"/>
                                        <p:tgtEl>
                                          <p:spTgt spid="74"/>
                                        </p:tgtEl>
                                        <p:attrNameLst>
                                          <p:attrName>r</p:attrName>
                                        </p:attrNameLst>
                                      </p:cBhvr>
                                    </p:animRot>
                                  </p:childTnLst>
                                </p:cTn>
                              </p:par>
                              <p:par>
                                <p:cTn id="217" presetID="2" presetClass="exit" presetSubtype="12" fill="hold" grpId="1" nodeType="withEffect">
                                  <p:stCondLst>
                                    <p:cond delay="0"/>
                                  </p:stCondLst>
                                  <p:childTnLst>
                                    <p:anim calcmode="lin" valueType="num">
                                      <p:cBhvr additive="base">
                                        <p:cTn id="218" dur="3500"/>
                                        <p:tgtEl>
                                          <p:spTgt spid="74"/>
                                        </p:tgtEl>
                                        <p:attrNameLst>
                                          <p:attrName>ppt_x</p:attrName>
                                        </p:attrNameLst>
                                      </p:cBhvr>
                                      <p:tavLst>
                                        <p:tav tm="0">
                                          <p:val>
                                            <p:strVal val="ppt_x"/>
                                          </p:val>
                                        </p:tav>
                                        <p:tav tm="100000">
                                          <p:val>
                                            <p:strVal val="0-ppt_w/2"/>
                                          </p:val>
                                        </p:tav>
                                      </p:tavLst>
                                    </p:anim>
                                    <p:anim calcmode="lin" valueType="num">
                                      <p:cBhvr additive="base">
                                        <p:cTn id="219" dur="3500"/>
                                        <p:tgtEl>
                                          <p:spTgt spid="74"/>
                                        </p:tgtEl>
                                        <p:attrNameLst>
                                          <p:attrName>ppt_y</p:attrName>
                                        </p:attrNameLst>
                                      </p:cBhvr>
                                      <p:tavLst>
                                        <p:tav tm="0">
                                          <p:val>
                                            <p:strVal val="ppt_y"/>
                                          </p:val>
                                        </p:tav>
                                        <p:tav tm="100000">
                                          <p:val>
                                            <p:strVal val="1+ppt_h/2"/>
                                          </p:val>
                                        </p:tav>
                                      </p:tavLst>
                                    </p:anim>
                                    <p:set>
                                      <p:cBhvr>
                                        <p:cTn id="220" dur="1" fill="hold">
                                          <p:stCondLst>
                                            <p:cond delay="3499"/>
                                          </p:stCondLst>
                                        </p:cTn>
                                        <p:tgtEl>
                                          <p:spTgt spid="74"/>
                                        </p:tgtEl>
                                        <p:attrNameLst>
                                          <p:attrName>style.visibility</p:attrName>
                                        </p:attrNameLst>
                                      </p:cBhvr>
                                      <p:to>
                                        <p:strVal val="hidden"/>
                                      </p:to>
                                    </p:set>
                                  </p:childTnLst>
                                </p:cTn>
                              </p:par>
                              <p:par>
                                <p:cTn id="221" presetID="8" presetClass="emph" presetSubtype="0" repeatCount="indefinite" fill="hold" grpId="0" nodeType="withEffect">
                                  <p:stCondLst>
                                    <p:cond delay="0"/>
                                  </p:stCondLst>
                                  <p:childTnLst>
                                    <p:animRot by="-21600000">
                                      <p:cBhvr>
                                        <p:cTn id="222" dur="3500" fill="hold"/>
                                        <p:tgtEl>
                                          <p:spTgt spid="73"/>
                                        </p:tgtEl>
                                        <p:attrNameLst>
                                          <p:attrName>r</p:attrName>
                                        </p:attrNameLst>
                                      </p:cBhvr>
                                    </p:animRot>
                                  </p:childTnLst>
                                </p:cTn>
                              </p:par>
                              <p:par>
                                <p:cTn id="223" presetID="2" presetClass="exit" presetSubtype="12" fill="hold" grpId="1" nodeType="withEffect">
                                  <p:stCondLst>
                                    <p:cond delay="0"/>
                                  </p:stCondLst>
                                  <p:childTnLst>
                                    <p:anim calcmode="lin" valueType="num">
                                      <p:cBhvr additive="base">
                                        <p:cTn id="224" dur="3500"/>
                                        <p:tgtEl>
                                          <p:spTgt spid="73"/>
                                        </p:tgtEl>
                                        <p:attrNameLst>
                                          <p:attrName>ppt_x</p:attrName>
                                        </p:attrNameLst>
                                      </p:cBhvr>
                                      <p:tavLst>
                                        <p:tav tm="0">
                                          <p:val>
                                            <p:strVal val="ppt_x"/>
                                          </p:val>
                                        </p:tav>
                                        <p:tav tm="100000">
                                          <p:val>
                                            <p:strVal val="0-ppt_w/2"/>
                                          </p:val>
                                        </p:tav>
                                      </p:tavLst>
                                    </p:anim>
                                    <p:anim calcmode="lin" valueType="num">
                                      <p:cBhvr additive="base">
                                        <p:cTn id="225" dur="3500"/>
                                        <p:tgtEl>
                                          <p:spTgt spid="73"/>
                                        </p:tgtEl>
                                        <p:attrNameLst>
                                          <p:attrName>ppt_y</p:attrName>
                                        </p:attrNameLst>
                                      </p:cBhvr>
                                      <p:tavLst>
                                        <p:tav tm="0">
                                          <p:val>
                                            <p:strVal val="ppt_y"/>
                                          </p:val>
                                        </p:tav>
                                        <p:tav tm="100000">
                                          <p:val>
                                            <p:strVal val="1+ppt_h/2"/>
                                          </p:val>
                                        </p:tav>
                                      </p:tavLst>
                                    </p:anim>
                                    <p:set>
                                      <p:cBhvr>
                                        <p:cTn id="226" dur="1" fill="hold">
                                          <p:stCondLst>
                                            <p:cond delay="3499"/>
                                          </p:stCondLst>
                                        </p:cTn>
                                        <p:tgtEl>
                                          <p:spTgt spid="73"/>
                                        </p:tgtEl>
                                        <p:attrNameLst>
                                          <p:attrName>style.visibility</p:attrName>
                                        </p:attrNameLst>
                                      </p:cBhvr>
                                      <p:to>
                                        <p:strVal val="hidden"/>
                                      </p:to>
                                    </p:set>
                                  </p:childTnLst>
                                </p:cTn>
                              </p:par>
                              <p:par>
                                <p:cTn id="227" presetID="8" presetClass="emph" presetSubtype="0" repeatCount="indefinite" fill="hold" grpId="0" nodeType="withEffect">
                                  <p:stCondLst>
                                    <p:cond delay="0"/>
                                  </p:stCondLst>
                                  <p:childTnLst>
                                    <p:animRot by="-21600000">
                                      <p:cBhvr>
                                        <p:cTn id="228" dur="3500" fill="hold"/>
                                        <p:tgtEl>
                                          <p:spTgt spid="72"/>
                                        </p:tgtEl>
                                        <p:attrNameLst>
                                          <p:attrName>r</p:attrName>
                                        </p:attrNameLst>
                                      </p:cBhvr>
                                    </p:animRot>
                                  </p:childTnLst>
                                </p:cTn>
                              </p:par>
                              <p:par>
                                <p:cTn id="229" presetID="2" presetClass="exit" presetSubtype="12" fill="hold" grpId="1" nodeType="withEffect">
                                  <p:stCondLst>
                                    <p:cond delay="0"/>
                                  </p:stCondLst>
                                  <p:childTnLst>
                                    <p:anim calcmode="lin" valueType="num">
                                      <p:cBhvr additive="base">
                                        <p:cTn id="230" dur="3500"/>
                                        <p:tgtEl>
                                          <p:spTgt spid="72"/>
                                        </p:tgtEl>
                                        <p:attrNameLst>
                                          <p:attrName>ppt_x</p:attrName>
                                        </p:attrNameLst>
                                      </p:cBhvr>
                                      <p:tavLst>
                                        <p:tav tm="0">
                                          <p:val>
                                            <p:strVal val="ppt_x"/>
                                          </p:val>
                                        </p:tav>
                                        <p:tav tm="100000">
                                          <p:val>
                                            <p:strVal val="0-ppt_w/2"/>
                                          </p:val>
                                        </p:tav>
                                      </p:tavLst>
                                    </p:anim>
                                    <p:anim calcmode="lin" valueType="num">
                                      <p:cBhvr additive="base">
                                        <p:cTn id="231" dur="3500"/>
                                        <p:tgtEl>
                                          <p:spTgt spid="72"/>
                                        </p:tgtEl>
                                        <p:attrNameLst>
                                          <p:attrName>ppt_y</p:attrName>
                                        </p:attrNameLst>
                                      </p:cBhvr>
                                      <p:tavLst>
                                        <p:tav tm="0">
                                          <p:val>
                                            <p:strVal val="ppt_y"/>
                                          </p:val>
                                        </p:tav>
                                        <p:tav tm="100000">
                                          <p:val>
                                            <p:strVal val="1+ppt_h/2"/>
                                          </p:val>
                                        </p:tav>
                                      </p:tavLst>
                                    </p:anim>
                                    <p:set>
                                      <p:cBhvr>
                                        <p:cTn id="232" dur="1" fill="hold">
                                          <p:stCondLst>
                                            <p:cond delay="3499"/>
                                          </p:stCondLst>
                                        </p:cTn>
                                        <p:tgtEl>
                                          <p:spTgt spid="72"/>
                                        </p:tgtEl>
                                        <p:attrNameLst>
                                          <p:attrName>style.visibility</p:attrName>
                                        </p:attrNameLst>
                                      </p:cBhvr>
                                      <p:to>
                                        <p:strVal val="hidden"/>
                                      </p:to>
                                    </p:set>
                                  </p:childTnLst>
                                </p:cTn>
                              </p:par>
                              <p:par>
                                <p:cTn id="233" presetID="8" presetClass="emph" presetSubtype="0" repeatCount="indefinite" fill="hold" grpId="0" nodeType="withEffect">
                                  <p:stCondLst>
                                    <p:cond delay="0"/>
                                  </p:stCondLst>
                                  <p:childTnLst>
                                    <p:animRot by="-21600000">
                                      <p:cBhvr>
                                        <p:cTn id="234" dur="3500" fill="hold"/>
                                        <p:tgtEl>
                                          <p:spTgt spid="71"/>
                                        </p:tgtEl>
                                        <p:attrNameLst>
                                          <p:attrName>r</p:attrName>
                                        </p:attrNameLst>
                                      </p:cBhvr>
                                    </p:animRot>
                                  </p:childTnLst>
                                </p:cTn>
                              </p:par>
                              <p:par>
                                <p:cTn id="235" presetID="2" presetClass="exit" presetSubtype="12" fill="hold" grpId="1" nodeType="withEffect">
                                  <p:stCondLst>
                                    <p:cond delay="0"/>
                                  </p:stCondLst>
                                  <p:childTnLst>
                                    <p:anim calcmode="lin" valueType="num">
                                      <p:cBhvr additive="base">
                                        <p:cTn id="236" dur="3500"/>
                                        <p:tgtEl>
                                          <p:spTgt spid="71"/>
                                        </p:tgtEl>
                                        <p:attrNameLst>
                                          <p:attrName>ppt_x</p:attrName>
                                        </p:attrNameLst>
                                      </p:cBhvr>
                                      <p:tavLst>
                                        <p:tav tm="0">
                                          <p:val>
                                            <p:strVal val="ppt_x"/>
                                          </p:val>
                                        </p:tav>
                                        <p:tav tm="100000">
                                          <p:val>
                                            <p:strVal val="0-ppt_w/2"/>
                                          </p:val>
                                        </p:tav>
                                      </p:tavLst>
                                    </p:anim>
                                    <p:anim calcmode="lin" valueType="num">
                                      <p:cBhvr additive="base">
                                        <p:cTn id="237" dur="3500"/>
                                        <p:tgtEl>
                                          <p:spTgt spid="71"/>
                                        </p:tgtEl>
                                        <p:attrNameLst>
                                          <p:attrName>ppt_y</p:attrName>
                                        </p:attrNameLst>
                                      </p:cBhvr>
                                      <p:tavLst>
                                        <p:tav tm="0">
                                          <p:val>
                                            <p:strVal val="ppt_y"/>
                                          </p:val>
                                        </p:tav>
                                        <p:tav tm="100000">
                                          <p:val>
                                            <p:strVal val="1+ppt_h/2"/>
                                          </p:val>
                                        </p:tav>
                                      </p:tavLst>
                                    </p:anim>
                                    <p:set>
                                      <p:cBhvr>
                                        <p:cTn id="238" dur="1" fill="hold">
                                          <p:stCondLst>
                                            <p:cond delay="3499"/>
                                          </p:stCondLst>
                                        </p:cTn>
                                        <p:tgtEl>
                                          <p:spTgt spid="71"/>
                                        </p:tgtEl>
                                        <p:attrNameLst>
                                          <p:attrName>style.visibility</p:attrName>
                                        </p:attrNameLst>
                                      </p:cBhvr>
                                      <p:to>
                                        <p:strVal val="hidden"/>
                                      </p:to>
                                    </p:set>
                                  </p:childTnLst>
                                </p:cTn>
                              </p:par>
                              <p:par>
                                <p:cTn id="239" presetID="8" presetClass="emph" presetSubtype="0" repeatCount="indefinite" fill="hold" grpId="0" nodeType="withEffect">
                                  <p:stCondLst>
                                    <p:cond delay="0"/>
                                  </p:stCondLst>
                                  <p:childTnLst>
                                    <p:animRot by="-21600000">
                                      <p:cBhvr>
                                        <p:cTn id="240" dur="3500" fill="hold"/>
                                        <p:tgtEl>
                                          <p:spTgt spid="70"/>
                                        </p:tgtEl>
                                        <p:attrNameLst>
                                          <p:attrName>r</p:attrName>
                                        </p:attrNameLst>
                                      </p:cBhvr>
                                    </p:animRot>
                                  </p:childTnLst>
                                </p:cTn>
                              </p:par>
                              <p:par>
                                <p:cTn id="241" presetID="2" presetClass="exit" presetSubtype="12" fill="hold" grpId="1" nodeType="withEffect">
                                  <p:stCondLst>
                                    <p:cond delay="0"/>
                                  </p:stCondLst>
                                  <p:childTnLst>
                                    <p:anim calcmode="lin" valueType="num">
                                      <p:cBhvr additive="base">
                                        <p:cTn id="242" dur="3500"/>
                                        <p:tgtEl>
                                          <p:spTgt spid="70"/>
                                        </p:tgtEl>
                                        <p:attrNameLst>
                                          <p:attrName>ppt_x</p:attrName>
                                        </p:attrNameLst>
                                      </p:cBhvr>
                                      <p:tavLst>
                                        <p:tav tm="0">
                                          <p:val>
                                            <p:strVal val="ppt_x"/>
                                          </p:val>
                                        </p:tav>
                                        <p:tav tm="100000">
                                          <p:val>
                                            <p:strVal val="0-ppt_w/2"/>
                                          </p:val>
                                        </p:tav>
                                      </p:tavLst>
                                    </p:anim>
                                    <p:anim calcmode="lin" valueType="num">
                                      <p:cBhvr additive="base">
                                        <p:cTn id="243" dur="3500"/>
                                        <p:tgtEl>
                                          <p:spTgt spid="70"/>
                                        </p:tgtEl>
                                        <p:attrNameLst>
                                          <p:attrName>ppt_y</p:attrName>
                                        </p:attrNameLst>
                                      </p:cBhvr>
                                      <p:tavLst>
                                        <p:tav tm="0">
                                          <p:val>
                                            <p:strVal val="ppt_y"/>
                                          </p:val>
                                        </p:tav>
                                        <p:tav tm="100000">
                                          <p:val>
                                            <p:strVal val="1+ppt_h/2"/>
                                          </p:val>
                                        </p:tav>
                                      </p:tavLst>
                                    </p:anim>
                                    <p:set>
                                      <p:cBhvr>
                                        <p:cTn id="244" dur="1" fill="hold">
                                          <p:stCondLst>
                                            <p:cond delay="3499"/>
                                          </p:stCondLst>
                                        </p:cTn>
                                        <p:tgtEl>
                                          <p:spTgt spid="70"/>
                                        </p:tgtEl>
                                        <p:attrNameLst>
                                          <p:attrName>style.visibility</p:attrName>
                                        </p:attrNameLst>
                                      </p:cBhvr>
                                      <p:to>
                                        <p:strVal val="hidden"/>
                                      </p:to>
                                    </p:set>
                                  </p:childTnLst>
                                </p:cTn>
                              </p:par>
                              <p:par>
                                <p:cTn id="245" presetID="8" presetClass="emph" presetSubtype="0" repeatCount="indefinite" fill="hold" grpId="0" nodeType="withEffect">
                                  <p:stCondLst>
                                    <p:cond delay="0"/>
                                  </p:stCondLst>
                                  <p:childTnLst>
                                    <p:animRot by="-21600000">
                                      <p:cBhvr>
                                        <p:cTn id="246" dur="3500" fill="hold"/>
                                        <p:tgtEl>
                                          <p:spTgt spid="69"/>
                                        </p:tgtEl>
                                        <p:attrNameLst>
                                          <p:attrName>r</p:attrName>
                                        </p:attrNameLst>
                                      </p:cBhvr>
                                    </p:animRot>
                                  </p:childTnLst>
                                </p:cTn>
                              </p:par>
                              <p:par>
                                <p:cTn id="247" presetID="2" presetClass="exit" presetSubtype="12" fill="hold" grpId="1" nodeType="withEffect">
                                  <p:stCondLst>
                                    <p:cond delay="0"/>
                                  </p:stCondLst>
                                  <p:childTnLst>
                                    <p:anim calcmode="lin" valueType="num">
                                      <p:cBhvr additive="base">
                                        <p:cTn id="248" dur="3500"/>
                                        <p:tgtEl>
                                          <p:spTgt spid="69"/>
                                        </p:tgtEl>
                                        <p:attrNameLst>
                                          <p:attrName>ppt_x</p:attrName>
                                        </p:attrNameLst>
                                      </p:cBhvr>
                                      <p:tavLst>
                                        <p:tav tm="0">
                                          <p:val>
                                            <p:strVal val="ppt_x"/>
                                          </p:val>
                                        </p:tav>
                                        <p:tav tm="100000">
                                          <p:val>
                                            <p:strVal val="0-ppt_w/2"/>
                                          </p:val>
                                        </p:tav>
                                      </p:tavLst>
                                    </p:anim>
                                    <p:anim calcmode="lin" valueType="num">
                                      <p:cBhvr additive="base">
                                        <p:cTn id="249" dur="3500"/>
                                        <p:tgtEl>
                                          <p:spTgt spid="69"/>
                                        </p:tgtEl>
                                        <p:attrNameLst>
                                          <p:attrName>ppt_y</p:attrName>
                                        </p:attrNameLst>
                                      </p:cBhvr>
                                      <p:tavLst>
                                        <p:tav tm="0">
                                          <p:val>
                                            <p:strVal val="ppt_y"/>
                                          </p:val>
                                        </p:tav>
                                        <p:tav tm="100000">
                                          <p:val>
                                            <p:strVal val="1+ppt_h/2"/>
                                          </p:val>
                                        </p:tav>
                                      </p:tavLst>
                                    </p:anim>
                                    <p:set>
                                      <p:cBhvr>
                                        <p:cTn id="250" dur="1" fill="hold">
                                          <p:stCondLst>
                                            <p:cond delay="3499"/>
                                          </p:stCondLst>
                                        </p:cTn>
                                        <p:tgtEl>
                                          <p:spTgt spid="69"/>
                                        </p:tgtEl>
                                        <p:attrNameLst>
                                          <p:attrName>style.visibility</p:attrName>
                                        </p:attrNameLst>
                                      </p:cBhvr>
                                      <p:to>
                                        <p:strVal val="hidden"/>
                                      </p:to>
                                    </p:set>
                                  </p:childTnLst>
                                </p:cTn>
                              </p:par>
                              <p:par>
                                <p:cTn id="251" presetID="8" presetClass="emph" presetSubtype="0" repeatCount="indefinite" fill="hold" grpId="0" nodeType="withEffect">
                                  <p:stCondLst>
                                    <p:cond delay="0"/>
                                  </p:stCondLst>
                                  <p:childTnLst>
                                    <p:animRot by="-21600000">
                                      <p:cBhvr>
                                        <p:cTn id="252" dur="3500" fill="hold"/>
                                        <p:tgtEl>
                                          <p:spTgt spid="68"/>
                                        </p:tgtEl>
                                        <p:attrNameLst>
                                          <p:attrName>r</p:attrName>
                                        </p:attrNameLst>
                                      </p:cBhvr>
                                    </p:animRot>
                                  </p:childTnLst>
                                </p:cTn>
                              </p:par>
                              <p:par>
                                <p:cTn id="253" presetID="2" presetClass="exit" presetSubtype="12" fill="hold" grpId="1" nodeType="withEffect">
                                  <p:stCondLst>
                                    <p:cond delay="0"/>
                                  </p:stCondLst>
                                  <p:childTnLst>
                                    <p:anim calcmode="lin" valueType="num">
                                      <p:cBhvr additive="base">
                                        <p:cTn id="254" dur="3500"/>
                                        <p:tgtEl>
                                          <p:spTgt spid="68"/>
                                        </p:tgtEl>
                                        <p:attrNameLst>
                                          <p:attrName>ppt_x</p:attrName>
                                        </p:attrNameLst>
                                      </p:cBhvr>
                                      <p:tavLst>
                                        <p:tav tm="0">
                                          <p:val>
                                            <p:strVal val="ppt_x"/>
                                          </p:val>
                                        </p:tav>
                                        <p:tav tm="100000">
                                          <p:val>
                                            <p:strVal val="0-ppt_w/2"/>
                                          </p:val>
                                        </p:tav>
                                      </p:tavLst>
                                    </p:anim>
                                    <p:anim calcmode="lin" valueType="num">
                                      <p:cBhvr additive="base">
                                        <p:cTn id="255" dur="3500"/>
                                        <p:tgtEl>
                                          <p:spTgt spid="68"/>
                                        </p:tgtEl>
                                        <p:attrNameLst>
                                          <p:attrName>ppt_y</p:attrName>
                                        </p:attrNameLst>
                                      </p:cBhvr>
                                      <p:tavLst>
                                        <p:tav tm="0">
                                          <p:val>
                                            <p:strVal val="ppt_y"/>
                                          </p:val>
                                        </p:tav>
                                        <p:tav tm="100000">
                                          <p:val>
                                            <p:strVal val="1+ppt_h/2"/>
                                          </p:val>
                                        </p:tav>
                                      </p:tavLst>
                                    </p:anim>
                                    <p:set>
                                      <p:cBhvr>
                                        <p:cTn id="256" dur="1" fill="hold">
                                          <p:stCondLst>
                                            <p:cond delay="3499"/>
                                          </p:stCondLst>
                                        </p:cTn>
                                        <p:tgtEl>
                                          <p:spTgt spid="68"/>
                                        </p:tgtEl>
                                        <p:attrNameLst>
                                          <p:attrName>style.visibility</p:attrName>
                                        </p:attrNameLst>
                                      </p:cBhvr>
                                      <p:to>
                                        <p:strVal val="hidden"/>
                                      </p:to>
                                    </p:set>
                                  </p:childTnLst>
                                </p:cTn>
                              </p:par>
                              <p:par>
                                <p:cTn id="257" presetID="8" presetClass="emph" presetSubtype="0" repeatCount="indefinite" fill="hold" grpId="0" nodeType="withEffect">
                                  <p:stCondLst>
                                    <p:cond delay="0"/>
                                  </p:stCondLst>
                                  <p:childTnLst>
                                    <p:animRot by="-21600000">
                                      <p:cBhvr>
                                        <p:cTn id="258" dur="3500" fill="hold"/>
                                        <p:tgtEl>
                                          <p:spTgt spid="67"/>
                                        </p:tgtEl>
                                        <p:attrNameLst>
                                          <p:attrName>r</p:attrName>
                                        </p:attrNameLst>
                                      </p:cBhvr>
                                    </p:animRot>
                                  </p:childTnLst>
                                </p:cTn>
                              </p:par>
                              <p:par>
                                <p:cTn id="259" presetID="2" presetClass="exit" presetSubtype="12" fill="hold" grpId="1" nodeType="withEffect">
                                  <p:stCondLst>
                                    <p:cond delay="0"/>
                                  </p:stCondLst>
                                  <p:childTnLst>
                                    <p:anim calcmode="lin" valueType="num">
                                      <p:cBhvr additive="base">
                                        <p:cTn id="260" dur="3500"/>
                                        <p:tgtEl>
                                          <p:spTgt spid="67"/>
                                        </p:tgtEl>
                                        <p:attrNameLst>
                                          <p:attrName>ppt_x</p:attrName>
                                        </p:attrNameLst>
                                      </p:cBhvr>
                                      <p:tavLst>
                                        <p:tav tm="0">
                                          <p:val>
                                            <p:strVal val="ppt_x"/>
                                          </p:val>
                                        </p:tav>
                                        <p:tav tm="100000">
                                          <p:val>
                                            <p:strVal val="0-ppt_w/2"/>
                                          </p:val>
                                        </p:tav>
                                      </p:tavLst>
                                    </p:anim>
                                    <p:anim calcmode="lin" valueType="num">
                                      <p:cBhvr additive="base">
                                        <p:cTn id="261" dur="3500"/>
                                        <p:tgtEl>
                                          <p:spTgt spid="67"/>
                                        </p:tgtEl>
                                        <p:attrNameLst>
                                          <p:attrName>ppt_y</p:attrName>
                                        </p:attrNameLst>
                                      </p:cBhvr>
                                      <p:tavLst>
                                        <p:tav tm="0">
                                          <p:val>
                                            <p:strVal val="ppt_y"/>
                                          </p:val>
                                        </p:tav>
                                        <p:tav tm="100000">
                                          <p:val>
                                            <p:strVal val="1+ppt_h/2"/>
                                          </p:val>
                                        </p:tav>
                                      </p:tavLst>
                                    </p:anim>
                                    <p:set>
                                      <p:cBhvr>
                                        <p:cTn id="262" dur="1" fill="hold">
                                          <p:stCondLst>
                                            <p:cond delay="3499"/>
                                          </p:stCondLst>
                                        </p:cTn>
                                        <p:tgtEl>
                                          <p:spTgt spid="67"/>
                                        </p:tgtEl>
                                        <p:attrNameLst>
                                          <p:attrName>style.visibility</p:attrName>
                                        </p:attrNameLst>
                                      </p:cBhvr>
                                      <p:to>
                                        <p:strVal val="hidden"/>
                                      </p:to>
                                    </p:set>
                                  </p:childTnLst>
                                </p:cTn>
                              </p:par>
                              <p:par>
                                <p:cTn id="263" presetID="8" presetClass="emph" presetSubtype="0" repeatCount="indefinite" fill="hold" grpId="0" nodeType="withEffect">
                                  <p:stCondLst>
                                    <p:cond delay="0"/>
                                  </p:stCondLst>
                                  <p:childTnLst>
                                    <p:animRot by="-21600000">
                                      <p:cBhvr>
                                        <p:cTn id="264" dur="3500" fill="hold"/>
                                        <p:tgtEl>
                                          <p:spTgt spid="66"/>
                                        </p:tgtEl>
                                        <p:attrNameLst>
                                          <p:attrName>r</p:attrName>
                                        </p:attrNameLst>
                                      </p:cBhvr>
                                    </p:animRot>
                                  </p:childTnLst>
                                </p:cTn>
                              </p:par>
                              <p:par>
                                <p:cTn id="265" presetID="2" presetClass="exit" presetSubtype="12" fill="hold" grpId="1" nodeType="withEffect">
                                  <p:stCondLst>
                                    <p:cond delay="0"/>
                                  </p:stCondLst>
                                  <p:childTnLst>
                                    <p:anim calcmode="lin" valueType="num">
                                      <p:cBhvr additive="base">
                                        <p:cTn id="266" dur="3500"/>
                                        <p:tgtEl>
                                          <p:spTgt spid="66"/>
                                        </p:tgtEl>
                                        <p:attrNameLst>
                                          <p:attrName>ppt_x</p:attrName>
                                        </p:attrNameLst>
                                      </p:cBhvr>
                                      <p:tavLst>
                                        <p:tav tm="0">
                                          <p:val>
                                            <p:strVal val="ppt_x"/>
                                          </p:val>
                                        </p:tav>
                                        <p:tav tm="100000">
                                          <p:val>
                                            <p:strVal val="0-ppt_w/2"/>
                                          </p:val>
                                        </p:tav>
                                      </p:tavLst>
                                    </p:anim>
                                    <p:anim calcmode="lin" valueType="num">
                                      <p:cBhvr additive="base">
                                        <p:cTn id="267" dur="3500"/>
                                        <p:tgtEl>
                                          <p:spTgt spid="66"/>
                                        </p:tgtEl>
                                        <p:attrNameLst>
                                          <p:attrName>ppt_y</p:attrName>
                                        </p:attrNameLst>
                                      </p:cBhvr>
                                      <p:tavLst>
                                        <p:tav tm="0">
                                          <p:val>
                                            <p:strVal val="ppt_y"/>
                                          </p:val>
                                        </p:tav>
                                        <p:tav tm="100000">
                                          <p:val>
                                            <p:strVal val="1+ppt_h/2"/>
                                          </p:val>
                                        </p:tav>
                                      </p:tavLst>
                                    </p:anim>
                                    <p:set>
                                      <p:cBhvr>
                                        <p:cTn id="268" dur="1" fill="hold">
                                          <p:stCondLst>
                                            <p:cond delay="3499"/>
                                          </p:stCondLst>
                                        </p:cTn>
                                        <p:tgtEl>
                                          <p:spTgt spid="66"/>
                                        </p:tgtEl>
                                        <p:attrNameLst>
                                          <p:attrName>style.visibility</p:attrName>
                                        </p:attrNameLst>
                                      </p:cBhvr>
                                      <p:to>
                                        <p:strVal val="hidden"/>
                                      </p:to>
                                    </p:set>
                                  </p:childTnLst>
                                </p:cTn>
                              </p:par>
                              <p:par>
                                <p:cTn id="269" presetID="8" presetClass="emph" presetSubtype="0" repeatCount="indefinite" fill="hold" grpId="0" nodeType="withEffect">
                                  <p:stCondLst>
                                    <p:cond delay="0"/>
                                  </p:stCondLst>
                                  <p:childTnLst>
                                    <p:animRot by="-21600000">
                                      <p:cBhvr>
                                        <p:cTn id="270" dur="3500" fill="hold"/>
                                        <p:tgtEl>
                                          <p:spTgt spid="65"/>
                                        </p:tgtEl>
                                        <p:attrNameLst>
                                          <p:attrName>r</p:attrName>
                                        </p:attrNameLst>
                                      </p:cBhvr>
                                    </p:animRot>
                                  </p:childTnLst>
                                </p:cTn>
                              </p:par>
                              <p:par>
                                <p:cTn id="271" presetID="2" presetClass="exit" presetSubtype="12" fill="hold" grpId="1" nodeType="withEffect">
                                  <p:stCondLst>
                                    <p:cond delay="0"/>
                                  </p:stCondLst>
                                  <p:childTnLst>
                                    <p:anim calcmode="lin" valueType="num">
                                      <p:cBhvr additive="base">
                                        <p:cTn id="272" dur="3500"/>
                                        <p:tgtEl>
                                          <p:spTgt spid="65"/>
                                        </p:tgtEl>
                                        <p:attrNameLst>
                                          <p:attrName>ppt_x</p:attrName>
                                        </p:attrNameLst>
                                      </p:cBhvr>
                                      <p:tavLst>
                                        <p:tav tm="0">
                                          <p:val>
                                            <p:strVal val="ppt_x"/>
                                          </p:val>
                                        </p:tav>
                                        <p:tav tm="100000">
                                          <p:val>
                                            <p:strVal val="0-ppt_w/2"/>
                                          </p:val>
                                        </p:tav>
                                      </p:tavLst>
                                    </p:anim>
                                    <p:anim calcmode="lin" valueType="num">
                                      <p:cBhvr additive="base">
                                        <p:cTn id="273" dur="3500"/>
                                        <p:tgtEl>
                                          <p:spTgt spid="65"/>
                                        </p:tgtEl>
                                        <p:attrNameLst>
                                          <p:attrName>ppt_y</p:attrName>
                                        </p:attrNameLst>
                                      </p:cBhvr>
                                      <p:tavLst>
                                        <p:tav tm="0">
                                          <p:val>
                                            <p:strVal val="ppt_y"/>
                                          </p:val>
                                        </p:tav>
                                        <p:tav tm="100000">
                                          <p:val>
                                            <p:strVal val="1+ppt_h/2"/>
                                          </p:val>
                                        </p:tav>
                                      </p:tavLst>
                                    </p:anim>
                                    <p:set>
                                      <p:cBhvr>
                                        <p:cTn id="274" dur="1" fill="hold">
                                          <p:stCondLst>
                                            <p:cond delay="3499"/>
                                          </p:stCondLst>
                                        </p:cTn>
                                        <p:tgtEl>
                                          <p:spTgt spid="65"/>
                                        </p:tgtEl>
                                        <p:attrNameLst>
                                          <p:attrName>style.visibility</p:attrName>
                                        </p:attrNameLst>
                                      </p:cBhvr>
                                      <p:to>
                                        <p:strVal val="hidden"/>
                                      </p:to>
                                    </p:set>
                                  </p:childTnLst>
                                </p:cTn>
                              </p:par>
                              <p:par>
                                <p:cTn id="275" presetID="8" presetClass="emph" presetSubtype="0" repeatCount="indefinite" fill="hold" grpId="0" nodeType="withEffect">
                                  <p:stCondLst>
                                    <p:cond delay="0"/>
                                  </p:stCondLst>
                                  <p:childTnLst>
                                    <p:animRot by="-21600000">
                                      <p:cBhvr>
                                        <p:cTn id="276" dur="3500" fill="hold"/>
                                        <p:tgtEl>
                                          <p:spTgt spid="124"/>
                                        </p:tgtEl>
                                        <p:attrNameLst>
                                          <p:attrName>r</p:attrName>
                                        </p:attrNameLst>
                                      </p:cBhvr>
                                    </p:animRot>
                                  </p:childTnLst>
                                </p:cTn>
                              </p:par>
                              <p:par>
                                <p:cTn id="277" presetID="2" presetClass="exit" presetSubtype="12" fill="hold" grpId="1" nodeType="withEffect">
                                  <p:stCondLst>
                                    <p:cond delay="0"/>
                                  </p:stCondLst>
                                  <p:childTnLst>
                                    <p:anim calcmode="lin" valueType="num">
                                      <p:cBhvr additive="base">
                                        <p:cTn id="278" dur="3500"/>
                                        <p:tgtEl>
                                          <p:spTgt spid="124"/>
                                        </p:tgtEl>
                                        <p:attrNameLst>
                                          <p:attrName>ppt_x</p:attrName>
                                        </p:attrNameLst>
                                      </p:cBhvr>
                                      <p:tavLst>
                                        <p:tav tm="0">
                                          <p:val>
                                            <p:strVal val="ppt_x"/>
                                          </p:val>
                                        </p:tav>
                                        <p:tav tm="100000">
                                          <p:val>
                                            <p:strVal val="0-ppt_w/2"/>
                                          </p:val>
                                        </p:tav>
                                      </p:tavLst>
                                    </p:anim>
                                    <p:anim calcmode="lin" valueType="num">
                                      <p:cBhvr additive="base">
                                        <p:cTn id="279" dur="3500"/>
                                        <p:tgtEl>
                                          <p:spTgt spid="124"/>
                                        </p:tgtEl>
                                        <p:attrNameLst>
                                          <p:attrName>ppt_y</p:attrName>
                                        </p:attrNameLst>
                                      </p:cBhvr>
                                      <p:tavLst>
                                        <p:tav tm="0">
                                          <p:val>
                                            <p:strVal val="ppt_y"/>
                                          </p:val>
                                        </p:tav>
                                        <p:tav tm="100000">
                                          <p:val>
                                            <p:strVal val="1+ppt_h/2"/>
                                          </p:val>
                                        </p:tav>
                                      </p:tavLst>
                                    </p:anim>
                                    <p:set>
                                      <p:cBhvr>
                                        <p:cTn id="280" dur="1" fill="hold">
                                          <p:stCondLst>
                                            <p:cond delay="3499"/>
                                          </p:stCondLst>
                                        </p:cTn>
                                        <p:tgtEl>
                                          <p:spTgt spid="124"/>
                                        </p:tgtEl>
                                        <p:attrNameLst>
                                          <p:attrName>style.visibility</p:attrName>
                                        </p:attrNameLst>
                                      </p:cBhvr>
                                      <p:to>
                                        <p:strVal val="hidden"/>
                                      </p:to>
                                    </p:set>
                                  </p:childTnLst>
                                </p:cTn>
                              </p:par>
                              <p:par>
                                <p:cTn id="281" presetID="8" presetClass="emph" presetSubtype="0" repeatCount="indefinite" fill="hold" grpId="0" nodeType="withEffect">
                                  <p:stCondLst>
                                    <p:cond delay="0"/>
                                  </p:stCondLst>
                                  <p:childTnLst>
                                    <p:animRot by="-21600000">
                                      <p:cBhvr>
                                        <p:cTn id="282" dur="3500" fill="hold"/>
                                        <p:tgtEl>
                                          <p:spTgt spid="123"/>
                                        </p:tgtEl>
                                        <p:attrNameLst>
                                          <p:attrName>r</p:attrName>
                                        </p:attrNameLst>
                                      </p:cBhvr>
                                    </p:animRot>
                                  </p:childTnLst>
                                </p:cTn>
                              </p:par>
                              <p:par>
                                <p:cTn id="283" presetID="2" presetClass="exit" presetSubtype="12" fill="hold" grpId="1" nodeType="withEffect">
                                  <p:stCondLst>
                                    <p:cond delay="0"/>
                                  </p:stCondLst>
                                  <p:childTnLst>
                                    <p:anim calcmode="lin" valueType="num">
                                      <p:cBhvr additive="base">
                                        <p:cTn id="284" dur="3500"/>
                                        <p:tgtEl>
                                          <p:spTgt spid="123"/>
                                        </p:tgtEl>
                                        <p:attrNameLst>
                                          <p:attrName>ppt_x</p:attrName>
                                        </p:attrNameLst>
                                      </p:cBhvr>
                                      <p:tavLst>
                                        <p:tav tm="0">
                                          <p:val>
                                            <p:strVal val="ppt_x"/>
                                          </p:val>
                                        </p:tav>
                                        <p:tav tm="100000">
                                          <p:val>
                                            <p:strVal val="0-ppt_w/2"/>
                                          </p:val>
                                        </p:tav>
                                      </p:tavLst>
                                    </p:anim>
                                    <p:anim calcmode="lin" valueType="num">
                                      <p:cBhvr additive="base">
                                        <p:cTn id="285" dur="3500"/>
                                        <p:tgtEl>
                                          <p:spTgt spid="123"/>
                                        </p:tgtEl>
                                        <p:attrNameLst>
                                          <p:attrName>ppt_y</p:attrName>
                                        </p:attrNameLst>
                                      </p:cBhvr>
                                      <p:tavLst>
                                        <p:tav tm="0">
                                          <p:val>
                                            <p:strVal val="ppt_y"/>
                                          </p:val>
                                        </p:tav>
                                        <p:tav tm="100000">
                                          <p:val>
                                            <p:strVal val="1+ppt_h/2"/>
                                          </p:val>
                                        </p:tav>
                                      </p:tavLst>
                                    </p:anim>
                                    <p:set>
                                      <p:cBhvr>
                                        <p:cTn id="286" dur="1" fill="hold">
                                          <p:stCondLst>
                                            <p:cond delay="3499"/>
                                          </p:stCondLst>
                                        </p:cTn>
                                        <p:tgtEl>
                                          <p:spTgt spid="123"/>
                                        </p:tgtEl>
                                        <p:attrNameLst>
                                          <p:attrName>style.visibility</p:attrName>
                                        </p:attrNameLst>
                                      </p:cBhvr>
                                      <p:to>
                                        <p:strVal val="hidden"/>
                                      </p:to>
                                    </p:set>
                                  </p:childTnLst>
                                </p:cTn>
                              </p:par>
                              <p:par>
                                <p:cTn id="287" presetID="8" presetClass="emph" presetSubtype="0" repeatCount="indefinite" fill="hold" grpId="0" nodeType="withEffect">
                                  <p:stCondLst>
                                    <p:cond delay="0"/>
                                  </p:stCondLst>
                                  <p:childTnLst>
                                    <p:animRot by="-21600000">
                                      <p:cBhvr>
                                        <p:cTn id="288" dur="3500" fill="hold"/>
                                        <p:tgtEl>
                                          <p:spTgt spid="122"/>
                                        </p:tgtEl>
                                        <p:attrNameLst>
                                          <p:attrName>r</p:attrName>
                                        </p:attrNameLst>
                                      </p:cBhvr>
                                    </p:animRot>
                                  </p:childTnLst>
                                </p:cTn>
                              </p:par>
                              <p:par>
                                <p:cTn id="289" presetID="2" presetClass="exit" presetSubtype="12" fill="hold" grpId="1" nodeType="withEffect">
                                  <p:stCondLst>
                                    <p:cond delay="0"/>
                                  </p:stCondLst>
                                  <p:childTnLst>
                                    <p:anim calcmode="lin" valueType="num">
                                      <p:cBhvr additive="base">
                                        <p:cTn id="290" dur="3500"/>
                                        <p:tgtEl>
                                          <p:spTgt spid="122"/>
                                        </p:tgtEl>
                                        <p:attrNameLst>
                                          <p:attrName>ppt_x</p:attrName>
                                        </p:attrNameLst>
                                      </p:cBhvr>
                                      <p:tavLst>
                                        <p:tav tm="0">
                                          <p:val>
                                            <p:strVal val="ppt_x"/>
                                          </p:val>
                                        </p:tav>
                                        <p:tav tm="100000">
                                          <p:val>
                                            <p:strVal val="0-ppt_w/2"/>
                                          </p:val>
                                        </p:tav>
                                      </p:tavLst>
                                    </p:anim>
                                    <p:anim calcmode="lin" valueType="num">
                                      <p:cBhvr additive="base">
                                        <p:cTn id="291" dur="3500"/>
                                        <p:tgtEl>
                                          <p:spTgt spid="122"/>
                                        </p:tgtEl>
                                        <p:attrNameLst>
                                          <p:attrName>ppt_y</p:attrName>
                                        </p:attrNameLst>
                                      </p:cBhvr>
                                      <p:tavLst>
                                        <p:tav tm="0">
                                          <p:val>
                                            <p:strVal val="ppt_y"/>
                                          </p:val>
                                        </p:tav>
                                        <p:tav tm="100000">
                                          <p:val>
                                            <p:strVal val="1+ppt_h/2"/>
                                          </p:val>
                                        </p:tav>
                                      </p:tavLst>
                                    </p:anim>
                                    <p:set>
                                      <p:cBhvr>
                                        <p:cTn id="292" dur="1" fill="hold">
                                          <p:stCondLst>
                                            <p:cond delay="3499"/>
                                          </p:stCondLst>
                                        </p:cTn>
                                        <p:tgtEl>
                                          <p:spTgt spid="122"/>
                                        </p:tgtEl>
                                        <p:attrNameLst>
                                          <p:attrName>style.visibility</p:attrName>
                                        </p:attrNameLst>
                                      </p:cBhvr>
                                      <p:to>
                                        <p:strVal val="hidden"/>
                                      </p:to>
                                    </p:set>
                                  </p:childTnLst>
                                </p:cTn>
                              </p:par>
                              <p:par>
                                <p:cTn id="293" presetID="8" presetClass="emph" presetSubtype="0" repeatCount="indefinite" fill="hold" grpId="0" nodeType="withEffect">
                                  <p:stCondLst>
                                    <p:cond delay="0"/>
                                  </p:stCondLst>
                                  <p:childTnLst>
                                    <p:animRot by="-21600000">
                                      <p:cBhvr>
                                        <p:cTn id="294" dur="3500" fill="hold"/>
                                        <p:tgtEl>
                                          <p:spTgt spid="121"/>
                                        </p:tgtEl>
                                        <p:attrNameLst>
                                          <p:attrName>r</p:attrName>
                                        </p:attrNameLst>
                                      </p:cBhvr>
                                    </p:animRot>
                                  </p:childTnLst>
                                </p:cTn>
                              </p:par>
                              <p:par>
                                <p:cTn id="295" presetID="2" presetClass="exit" presetSubtype="12" fill="hold" grpId="1" nodeType="withEffect">
                                  <p:stCondLst>
                                    <p:cond delay="0"/>
                                  </p:stCondLst>
                                  <p:childTnLst>
                                    <p:anim calcmode="lin" valueType="num">
                                      <p:cBhvr additive="base">
                                        <p:cTn id="296" dur="3500"/>
                                        <p:tgtEl>
                                          <p:spTgt spid="121"/>
                                        </p:tgtEl>
                                        <p:attrNameLst>
                                          <p:attrName>ppt_x</p:attrName>
                                        </p:attrNameLst>
                                      </p:cBhvr>
                                      <p:tavLst>
                                        <p:tav tm="0">
                                          <p:val>
                                            <p:strVal val="ppt_x"/>
                                          </p:val>
                                        </p:tav>
                                        <p:tav tm="100000">
                                          <p:val>
                                            <p:strVal val="0-ppt_w/2"/>
                                          </p:val>
                                        </p:tav>
                                      </p:tavLst>
                                    </p:anim>
                                    <p:anim calcmode="lin" valueType="num">
                                      <p:cBhvr additive="base">
                                        <p:cTn id="297" dur="3500"/>
                                        <p:tgtEl>
                                          <p:spTgt spid="121"/>
                                        </p:tgtEl>
                                        <p:attrNameLst>
                                          <p:attrName>ppt_y</p:attrName>
                                        </p:attrNameLst>
                                      </p:cBhvr>
                                      <p:tavLst>
                                        <p:tav tm="0">
                                          <p:val>
                                            <p:strVal val="ppt_y"/>
                                          </p:val>
                                        </p:tav>
                                        <p:tav tm="100000">
                                          <p:val>
                                            <p:strVal val="1+ppt_h/2"/>
                                          </p:val>
                                        </p:tav>
                                      </p:tavLst>
                                    </p:anim>
                                    <p:set>
                                      <p:cBhvr>
                                        <p:cTn id="298" dur="1" fill="hold">
                                          <p:stCondLst>
                                            <p:cond delay="3499"/>
                                          </p:stCondLst>
                                        </p:cTn>
                                        <p:tgtEl>
                                          <p:spTgt spid="121"/>
                                        </p:tgtEl>
                                        <p:attrNameLst>
                                          <p:attrName>style.visibility</p:attrName>
                                        </p:attrNameLst>
                                      </p:cBhvr>
                                      <p:to>
                                        <p:strVal val="hidden"/>
                                      </p:to>
                                    </p:set>
                                  </p:childTnLst>
                                </p:cTn>
                              </p:par>
                              <p:par>
                                <p:cTn id="299" presetID="8" presetClass="emph" presetSubtype="0" repeatCount="indefinite" fill="hold" grpId="0" nodeType="withEffect">
                                  <p:stCondLst>
                                    <p:cond delay="0"/>
                                  </p:stCondLst>
                                  <p:childTnLst>
                                    <p:animRot by="-21600000">
                                      <p:cBhvr>
                                        <p:cTn id="300" dur="3500" fill="hold"/>
                                        <p:tgtEl>
                                          <p:spTgt spid="120"/>
                                        </p:tgtEl>
                                        <p:attrNameLst>
                                          <p:attrName>r</p:attrName>
                                        </p:attrNameLst>
                                      </p:cBhvr>
                                    </p:animRot>
                                  </p:childTnLst>
                                </p:cTn>
                              </p:par>
                              <p:par>
                                <p:cTn id="301" presetID="2" presetClass="exit" presetSubtype="12" fill="hold" grpId="1" nodeType="withEffect">
                                  <p:stCondLst>
                                    <p:cond delay="0"/>
                                  </p:stCondLst>
                                  <p:childTnLst>
                                    <p:anim calcmode="lin" valueType="num">
                                      <p:cBhvr additive="base">
                                        <p:cTn id="302" dur="3500"/>
                                        <p:tgtEl>
                                          <p:spTgt spid="120"/>
                                        </p:tgtEl>
                                        <p:attrNameLst>
                                          <p:attrName>ppt_x</p:attrName>
                                        </p:attrNameLst>
                                      </p:cBhvr>
                                      <p:tavLst>
                                        <p:tav tm="0">
                                          <p:val>
                                            <p:strVal val="ppt_x"/>
                                          </p:val>
                                        </p:tav>
                                        <p:tav tm="100000">
                                          <p:val>
                                            <p:strVal val="0-ppt_w/2"/>
                                          </p:val>
                                        </p:tav>
                                      </p:tavLst>
                                    </p:anim>
                                    <p:anim calcmode="lin" valueType="num">
                                      <p:cBhvr additive="base">
                                        <p:cTn id="303" dur="3500"/>
                                        <p:tgtEl>
                                          <p:spTgt spid="120"/>
                                        </p:tgtEl>
                                        <p:attrNameLst>
                                          <p:attrName>ppt_y</p:attrName>
                                        </p:attrNameLst>
                                      </p:cBhvr>
                                      <p:tavLst>
                                        <p:tav tm="0">
                                          <p:val>
                                            <p:strVal val="ppt_y"/>
                                          </p:val>
                                        </p:tav>
                                        <p:tav tm="100000">
                                          <p:val>
                                            <p:strVal val="1+ppt_h/2"/>
                                          </p:val>
                                        </p:tav>
                                      </p:tavLst>
                                    </p:anim>
                                    <p:set>
                                      <p:cBhvr>
                                        <p:cTn id="304" dur="1" fill="hold">
                                          <p:stCondLst>
                                            <p:cond delay="3499"/>
                                          </p:stCondLst>
                                        </p:cTn>
                                        <p:tgtEl>
                                          <p:spTgt spid="120"/>
                                        </p:tgtEl>
                                        <p:attrNameLst>
                                          <p:attrName>style.visibility</p:attrName>
                                        </p:attrNameLst>
                                      </p:cBhvr>
                                      <p:to>
                                        <p:strVal val="hidden"/>
                                      </p:to>
                                    </p:set>
                                  </p:childTnLst>
                                </p:cTn>
                              </p:par>
                              <p:par>
                                <p:cTn id="305" presetID="8" presetClass="emph" presetSubtype="0" repeatCount="indefinite" fill="hold" grpId="0" nodeType="withEffect">
                                  <p:stCondLst>
                                    <p:cond delay="0"/>
                                  </p:stCondLst>
                                  <p:childTnLst>
                                    <p:animRot by="-21600000">
                                      <p:cBhvr>
                                        <p:cTn id="306" dur="3500" fill="hold"/>
                                        <p:tgtEl>
                                          <p:spTgt spid="119"/>
                                        </p:tgtEl>
                                        <p:attrNameLst>
                                          <p:attrName>r</p:attrName>
                                        </p:attrNameLst>
                                      </p:cBhvr>
                                    </p:animRot>
                                  </p:childTnLst>
                                </p:cTn>
                              </p:par>
                              <p:par>
                                <p:cTn id="307" presetID="2" presetClass="exit" presetSubtype="12" fill="hold" grpId="1" nodeType="withEffect">
                                  <p:stCondLst>
                                    <p:cond delay="0"/>
                                  </p:stCondLst>
                                  <p:childTnLst>
                                    <p:anim calcmode="lin" valueType="num">
                                      <p:cBhvr additive="base">
                                        <p:cTn id="308" dur="3500"/>
                                        <p:tgtEl>
                                          <p:spTgt spid="119"/>
                                        </p:tgtEl>
                                        <p:attrNameLst>
                                          <p:attrName>ppt_x</p:attrName>
                                        </p:attrNameLst>
                                      </p:cBhvr>
                                      <p:tavLst>
                                        <p:tav tm="0">
                                          <p:val>
                                            <p:strVal val="ppt_x"/>
                                          </p:val>
                                        </p:tav>
                                        <p:tav tm="100000">
                                          <p:val>
                                            <p:strVal val="0-ppt_w/2"/>
                                          </p:val>
                                        </p:tav>
                                      </p:tavLst>
                                    </p:anim>
                                    <p:anim calcmode="lin" valueType="num">
                                      <p:cBhvr additive="base">
                                        <p:cTn id="309" dur="3500"/>
                                        <p:tgtEl>
                                          <p:spTgt spid="119"/>
                                        </p:tgtEl>
                                        <p:attrNameLst>
                                          <p:attrName>ppt_y</p:attrName>
                                        </p:attrNameLst>
                                      </p:cBhvr>
                                      <p:tavLst>
                                        <p:tav tm="0">
                                          <p:val>
                                            <p:strVal val="ppt_y"/>
                                          </p:val>
                                        </p:tav>
                                        <p:tav tm="100000">
                                          <p:val>
                                            <p:strVal val="1+ppt_h/2"/>
                                          </p:val>
                                        </p:tav>
                                      </p:tavLst>
                                    </p:anim>
                                    <p:set>
                                      <p:cBhvr>
                                        <p:cTn id="310" dur="1" fill="hold">
                                          <p:stCondLst>
                                            <p:cond delay="3499"/>
                                          </p:stCondLst>
                                        </p:cTn>
                                        <p:tgtEl>
                                          <p:spTgt spid="119"/>
                                        </p:tgtEl>
                                        <p:attrNameLst>
                                          <p:attrName>style.visibility</p:attrName>
                                        </p:attrNameLst>
                                      </p:cBhvr>
                                      <p:to>
                                        <p:strVal val="hidden"/>
                                      </p:to>
                                    </p:set>
                                  </p:childTnLst>
                                </p:cTn>
                              </p:par>
                              <p:par>
                                <p:cTn id="311" presetID="8" presetClass="emph" presetSubtype="0" repeatCount="indefinite" fill="hold" grpId="0" nodeType="withEffect">
                                  <p:stCondLst>
                                    <p:cond delay="0"/>
                                  </p:stCondLst>
                                  <p:childTnLst>
                                    <p:animRot by="-21600000">
                                      <p:cBhvr>
                                        <p:cTn id="312" dur="3500" fill="hold"/>
                                        <p:tgtEl>
                                          <p:spTgt spid="118"/>
                                        </p:tgtEl>
                                        <p:attrNameLst>
                                          <p:attrName>r</p:attrName>
                                        </p:attrNameLst>
                                      </p:cBhvr>
                                    </p:animRot>
                                  </p:childTnLst>
                                </p:cTn>
                              </p:par>
                              <p:par>
                                <p:cTn id="313" presetID="2" presetClass="exit" presetSubtype="12" fill="hold" grpId="1" nodeType="withEffect">
                                  <p:stCondLst>
                                    <p:cond delay="0"/>
                                  </p:stCondLst>
                                  <p:childTnLst>
                                    <p:anim calcmode="lin" valueType="num">
                                      <p:cBhvr additive="base">
                                        <p:cTn id="314" dur="3500"/>
                                        <p:tgtEl>
                                          <p:spTgt spid="118"/>
                                        </p:tgtEl>
                                        <p:attrNameLst>
                                          <p:attrName>ppt_x</p:attrName>
                                        </p:attrNameLst>
                                      </p:cBhvr>
                                      <p:tavLst>
                                        <p:tav tm="0">
                                          <p:val>
                                            <p:strVal val="ppt_x"/>
                                          </p:val>
                                        </p:tav>
                                        <p:tav tm="100000">
                                          <p:val>
                                            <p:strVal val="0-ppt_w/2"/>
                                          </p:val>
                                        </p:tav>
                                      </p:tavLst>
                                    </p:anim>
                                    <p:anim calcmode="lin" valueType="num">
                                      <p:cBhvr additive="base">
                                        <p:cTn id="315" dur="3500"/>
                                        <p:tgtEl>
                                          <p:spTgt spid="118"/>
                                        </p:tgtEl>
                                        <p:attrNameLst>
                                          <p:attrName>ppt_y</p:attrName>
                                        </p:attrNameLst>
                                      </p:cBhvr>
                                      <p:tavLst>
                                        <p:tav tm="0">
                                          <p:val>
                                            <p:strVal val="ppt_y"/>
                                          </p:val>
                                        </p:tav>
                                        <p:tav tm="100000">
                                          <p:val>
                                            <p:strVal val="1+ppt_h/2"/>
                                          </p:val>
                                        </p:tav>
                                      </p:tavLst>
                                    </p:anim>
                                    <p:set>
                                      <p:cBhvr>
                                        <p:cTn id="316" dur="1" fill="hold">
                                          <p:stCondLst>
                                            <p:cond delay="3499"/>
                                          </p:stCondLst>
                                        </p:cTn>
                                        <p:tgtEl>
                                          <p:spTgt spid="118"/>
                                        </p:tgtEl>
                                        <p:attrNameLst>
                                          <p:attrName>style.visibility</p:attrName>
                                        </p:attrNameLst>
                                      </p:cBhvr>
                                      <p:to>
                                        <p:strVal val="hidden"/>
                                      </p:to>
                                    </p:set>
                                  </p:childTnLst>
                                </p:cTn>
                              </p:par>
                              <p:par>
                                <p:cTn id="317" presetID="8" presetClass="emph" presetSubtype="0" repeatCount="indefinite" fill="hold" grpId="0" nodeType="withEffect">
                                  <p:stCondLst>
                                    <p:cond delay="0"/>
                                  </p:stCondLst>
                                  <p:childTnLst>
                                    <p:animRot by="-21600000">
                                      <p:cBhvr>
                                        <p:cTn id="318" dur="3500" fill="hold"/>
                                        <p:tgtEl>
                                          <p:spTgt spid="117"/>
                                        </p:tgtEl>
                                        <p:attrNameLst>
                                          <p:attrName>r</p:attrName>
                                        </p:attrNameLst>
                                      </p:cBhvr>
                                    </p:animRot>
                                  </p:childTnLst>
                                </p:cTn>
                              </p:par>
                              <p:par>
                                <p:cTn id="319" presetID="2" presetClass="exit" presetSubtype="12" fill="hold" grpId="1" nodeType="withEffect">
                                  <p:stCondLst>
                                    <p:cond delay="0"/>
                                  </p:stCondLst>
                                  <p:childTnLst>
                                    <p:anim calcmode="lin" valueType="num">
                                      <p:cBhvr additive="base">
                                        <p:cTn id="320" dur="3500"/>
                                        <p:tgtEl>
                                          <p:spTgt spid="117"/>
                                        </p:tgtEl>
                                        <p:attrNameLst>
                                          <p:attrName>ppt_x</p:attrName>
                                        </p:attrNameLst>
                                      </p:cBhvr>
                                      <p:tavLst>
                                        <p:tav tm="0">
                                          <p:val>
                                            <p:strVal val="ppt_x"/>
                                          </p:val>
                                        </p:tav>
                                        <p:tav tm="100000">
                                          <p:val>
                                            <p:strVal val="0-ppt_w/2"/>
                                          </p:val>
                                        </p:tav>
                                      </p:tavLst>
                                    </p:anim>
                                    <p:anim calcmode="lin" valueType="num">
                                      <p:cBhvr additive="base">
                                        <p:cTn id="321" dur="3500"/>
                                        <p:tgtEl>
                                          <p:spTgt spid="117"/>
                                        </p:tgtEl>
                                        <p:attrNameLst>
                                          <p:attrName>ppt_y</p:attrName>
                                        </p:attrNameLst>
                                      </p:cBhvr>
                                      <p:tavLst>
                                        <p:tav tm="0">
                                          <p:val>
                                            <p:strVal val="ppt_y"/>
                                          </p:val>
                                        </p:tav>
                                        <p:tav tm="100000">
                                          <p:val>
                                            <p:strVal val="1+ppt_h/2"/>
                                          </p:val>
                                        </p:tav>
                                      </p:tavLst>
                                    </p:anim>
                                    <p:set>
                                      <p:cBhvr>
                                        <p:cTn id="322" dur="1" fill="hold">
                                          <p:stCondLst>
                                            <p:cond delay="3499"/>
                                          </p:stCondLst>
                                        </p:cTn>
                                        <p:tgtEl>
                                          <p:spTgt spid="117"/>
                                        </p:tgtEl>
                                        <p:attrNameLst>
                                          <p:attrName>style.visibility</p:attrName>
                                        </p:attrNameLst>
                                      </p:cBhvr>
                                      <p:to>
                                        <p:strVal val="hidden"/>
                                      </p:to>
                                    </p:set>
                                  </p:childTnLst>
                                </p:cTn>
                              </p:par>
                              <p:par>
                                <p:cTn id="323" presetID="8" presetClass="emph" presetSubtype="0" repeatCount="indefinite" fill="hold" grpId="0" nodeType="withEffect">
                                  <p:stCondLst>
                                    <p:cond delay="0"/>
                                  </p:stCondLst>
                                  <p:childTnLst>
                                    <p:animRot by="-21600000">
                                      <p:cBhvr>
                                        <p:cTn id="324" dur="3500" fill="hold"/>
                                        <p:tgtEl>
                                          <p:spTgt spid="116"/>
                                        </p:tgtEl>
                                        <p:attrNameLst>
                                          <p:attrName>r</p:attrName>
                                        </p:attrNameLst>
                                      </p:cBhvr>
                                    </p:animRot>
                                  </p:childTnLst>
                                </p:cTn>
                              </p:par>
                              <p:par>
                                <p:cTn id="325" presetID="2" presetClass="exit" presetSubtype="12" fill="hold" grpId="1" nodeType="withEffect">
                                  <p:stCondLst>
                                    <p:cond delay="0"/>
                                  </p:stCondLst>
                                  <p:childTnLst>
                                    <p:anim calcmode="lin" valueType="num">
                                      <p:cBhvr additive="base">
                                        <p:cTn id="326" dur="3500"/>
                                        <p:tgtEl>
                                          <p:spTgt spid="116"/>
                                        </p:tgtEl>
                                        <p:attrNameLst>
                                          <p:attrName>ppt_x</p:attrName>
                                        </p:attrNameLst>
                                      </p:cBhvr>
                                      <p:tavLst>
                                        <p:tav tm="0">
                                          <p:val>
                                            <p:strVal val="ppt_x"/>
                                          </p:val>
                                        </p:tav>
                                        <p:tav tm="100000">
                                          <p:val>
                                            <p:strVal val="0-ppt_w/2"/>
                                          </p:val>
                                        </p:tav>
                                      </p:tavLst>
                                    </p:anim>
                                    <p:anim calcmode="lin" valueType="num">
                                      <p:cBhvr additive="base">
                                        <p:cTn id="327" dur="3500"/>
                                        <p:tgtEl>
                                          <p:spTgt spid="116"/>
                                        </p:tgtEl>
                                        <p:attrNameLst>
                                          <p:attrName>ppt_y</p:attrName>
                                        </p:attrNameLst>
                                      </p:cBhvr>
                                      <p:tavLst>
                                        <p:tav tm="0">
                                          <p:val>
                                            <p:strVal val="ppt_y"/>
                                          </p:val>
                                        </p:tav>
                                        <p:tav tm="100000">
                                          <p:val>
                                            <p:strVal val="1+ppt_h/2"/>
                                          </p:val>
                                        </p:tav>
                                      </p:tavLst>
                                    </p:anim>
                                    <p:set>
                                      <p:cBhvr>
                                        <p:cTn id="328" dur="1" fill="hold">
                                          <p:stCondLst>
                                            <p:cond delay="3499"/>
                                          </p:stCondLst>
                                        </p:cTn>
                                        <p:tgtEl>
                                          <p:spTgt spid="116"/>
                                        </p:tgtEl>
                                        <p:attrNameLst>
                                          <p:attrName>style.visibility</p:attrName>
                                        </p:attrNameLst>
                                      </p:cBhvr>
                                      <p:to>
                                        <p:strVal val="hidden"/>
                                      </p:to>
                                    </p:set>
                                  </p:childTnLst>
                                </p:cTn>
                              </p:par>
                              <p:par>
                                <p:cTn id="329" presetID="8" presetClass="emph" presetSubtype="0" repeatCount="indefinite" fill="hold" grpId="0" nodeType="withEffect">
                                  <p:stCondLst>
                                    <p:cond delay="0"/>
                                  </p:stCondLst>
                                  <p:childTnLst>
                                    <p:animRot by="-21600000">
                                      <p:cBhvr>
                                        <p:cTn id="330" dur="3500" fill="hold"/>
                                        <p:tgtEl>
                                          <p:spTgt spid="115"/>
                                        </p:tgtEl>
                                        <p:attrNameLst>
                                          <p:attrName>r</p:attrName>
                                        </p:attrNameLst>
                                      </p:cBhvr>
                                    </p:animRot>
                                  </p:childTnLst>
                                </p:cTn>
                              </p:par>
                              <p:par>
                                <p:cTn id="331" presetID="2" presetClass="exit" presetSubtype="12" fill="hold" grpId="1" nodeType="withEffect">
                                  <p:stCondLst>
                                    <p:cond delay="0"/>
                                  </p:stCondLst>
                                  <p:childTnLst>
                                    <p:anim calcmode="lin" valueType="num">
                                      <p:cBhvr additive="base">
                                        <p:cTn id="332" dur="3500"/>
                                        <p:tgtEl>
                                          <p:spTgt spid="115"/>
                                        </p:tgtEl>
                                        <p:attrNameLst>
                                          <p:attrName>ppt_x</p:attrName>
                                        </p:attrNameLst>
                                      </p:cBhvr>
                                      <p:tavLst>
                                        <p:tav tm="0">
                                          <p:val>
                                            <p:strVal val="ppt_x"/>
                                          </p:val>
                                        </p:tav>
                                        <p:tav tm="100000">
                                          <p:val>
                                            <p:strVal val="0-ppt_w/2"/>
                                          </p:val>
                                        </p:tav>
                                      </p:tavLst>
                                    </p:anim>
                                    <p:anim calcmode="lin" valueType="num">
                                      <p:cBhvr additive="base">
                                        <p:cTn id="333" dur="3500"/>
                                        <p:tgtEl>
                                          <p:spTgt spid="115"/>
                                        </p:tgtEl>
                                        <p:attrNameLst>
                                          <p:attrName>ppt_y</p:attrName>
                                        </p:attrNameLst>
                                      </p:cBhvr>
                                      <p:tavLst>
                                        <p:tav tm="0">
                                          <p:val>
                                            <p:strVal val="ppt_y"/>
                                          </p:val>
                                        </p:tav>
                                        <p:tav tm="100000">
                                          <p:val>
                                            <p:strVal val="1+ppt_h/2"/>
                                          </p:val>
                                        </p:tav>
                                      </p:tavLst>
                                    </p:anim>
                                    <p:set>
                                      <p:cBhvr>
                                        <p:cTn id="334" dur="1" fill="hold">
                                          <p:stCondLst>
                                            <p:cond delay="3499"/>
                                          </p:stCondLst>
                                        </p:cTn>
                                        <p:tgtEl>
                                          <p:spTgt spid="115"/>
                                        </p:tgtEl>
                                        <p:attrNameLst>
                                          <p:attrName>style.visibility</p:attrName>
                                        </p:attrNameLst>
                                      </p:cBhvr>
                                      <p:to>
                                        <p:strVal val="hidden"/>
                                      </p:to>
                                    </p:set>
                                  </p:childTnLst>
                                </p:cTn>
                              </p:par>
                              <p:par>
                                <p:cTn id="335" presetID="8" presetClass="emph" presetSubtype="0" repeatCount="indefinite" fill="hold" grpId="0" nodeType="withEffect">
                                  <p:stCondLst>
                                    <p:cond delay="0"/>
                                  </p:stCondLst>
                                  <p:childTnLst>
                                    <p:animRot by="-21600000">
                                      <p:cBhvr>
                                        <p:cTn id="336" dur="3500" fill="hold"/>
                                        <p:tgtEl>
                                          <p:spTgt spid="114"/>
                                        </p:tgtEl>
                                        <p:attrNameLst>
                                          <p:attrName>r</p:attrName>
                                        </p:attrNameLst>
                                      </p:cBhvr>
                                    </p:animRot>
                                  </p:childTnLst>
                                </p:cTn>
                              </p:par>
                              <p:par>
                                <p:cTn id="337" presetID="2" presetClass="exit" presetSubtype="12" fill="hold" grpId="1" nodeType="withEffect">
                                  <p:stCondLst>
                                    <p:cond delay="0"/>
                                  </p:stCondLst>
                                  <p:childTnLst>
                                    <p:anim calcmode="lin" valueType="num">
                                      <p:cBhvr additive="base">
                                        <p:cTn id="338" dur="3500"/>
                                        <p:tgtEl>
                                          <p:spTgt spid="114"/>
                                        </p:tgtEl>
                                        <p:attrNameLst>
                                          <p:attrName>ppt_x</p:attrName>
                                        </p:attrNameLst>
                                      </p:cBhvr>
                                      <p:tavLst>
                                        <p:tav tm="0">
                                          <p:val>
                                            <p:strVal val="ppt_x"/>
                                          </p:val>
                                        </p:tav>
                                        <p:tav tm="100000">
                                          <p:val>
                                            <p:strVal val="0-ppt_w/2"/>
                                          </p:val>
                                        </p:tav>
                                      </p:tavLst>
                                    </p:anim>
                                    <p:anim calcmode="lin" valueType="num">
                                      <p:cBhvr additive="base">
                                        <p:cTn id="339" dur="3500"/>
                                        <p:tgtEl>
                                          <p:spTgt spid="114"/>
                                        </p:tgtEl>
                                        <p:attrNameLst>
                                          <p:attrName>ppt_y</p:attrName>
                                        </p:attrNameLst>
                                      </p:cBhvr>
                                      <p:tavLst>
                                        <p:tav tm="0">
                                          <p:val>
                                            <p:strVal val="ppt_y"/>
                                          </p:val>
                                        </p:tav>
                                        <p:tav tm="100000">
                                          <p:val>
                                            <p:strVal val="1+ppt_h/2"/>
                                          </p:val>
                                        </p:tav>
                                      </p:tavLst>
                                    </p:anim>
                                    <p:set>
                                      <p:cBhvr>
                                        <p:cTn id="340" dur="1" fill="hold">
                                          <p:stCondLst>
                                            <p:cond delay="3499"/>
                                          </p:stCondLst>
                                        </p:cTn>
                                        <p:tgtEl>
                                          <p:spTgt spid="114"/>
                                        </p:tgtEl>
                                        <p:attrNameLst>
                                          <p:attrName>style.visibility</p:attrName>
                                        </p:attrNameLst>
                                      </p:cBhvr>
                                      <p:to>
                                        <p:strVal val="hidden"/>
                                      </p:to>
                                    </p:set>
                                  </p:childTnLst>
                                </p:cTn>
                              </p:par>
                              <p:par>
                                <p:cTn id="341" presetID="8" presetClass="emph" presetSubtype="0" repeatCount="indefinite" fill="hold" grpId="0" nodeType="withEffect">
                                  <p:stCondLst>
                                    <p:cond delay="0"/>
                                  </p:stCondLst>
                                  <p:childTnLst>
                                    <p:animRot by="-21600000">
                                      <p:cBhvr>
                                        <p:cTn id="342" dur="3500" fill="hold"/>
                                        <p:tgtEl>
                                          <p:spTgt spid="113"/>
                                        </p:tgtEl>
                                        <p:attrNameLst>
                                          <p:attrName>r</p:attrName>
                                        </p:attrNameLst>
                                      </p:cBhvr>
                                    </p:animRot>
                                  </p:childTnLst>
                                </p:cTn>
                              </p:par>
                              <p:par>
                                <p:cTn id="343" presetID="2" presetClass="exit" presetSubtype="12" fill="hold" grpId="1" nodeType="withEffect">
                                  <p:stCondLst>
                                    <p:cond delay="0"/>
                                  </p:stCondLst>
                                  <p:childTnLst>
                                    <p:anim calcmode="lin" valueType="num">
                                      <p:cBhvr additive="base">
                                        <p:cTn id="344" dur="3500"/>
                                        <p:tgtEl>
                                          <p:spTgt spid="113"/>
                                        </p:tgtEl>
                                        <p:attrNameLst>
                                          <p:attrName>ppt_x</p:attrName>
                                        </p:attrNameLst>
                                      </p:cBhvr>
                                      <p:tavLst>
                                        <p:tav tm="0">
                                          <p:val>
                                            <p:strVal val="ppt_x"/>
                                          </p:val>
                                        </p:tav>
                                        <p:tav tm="100000">
                                          <p:val>
                                            <p:strVal val="0-ppt_w/2"/>
                                          </p:val>
                                        </p:tav>
                                      </p:tavLst>
                                    </p:anim>
                                    <p:anim calcmode="lin" valueType="num">
                                      <p:cBhvr additive="base">
                                        <p:cTn id="345" dur="3500"/>
                                        <p:tgtEl>
                                          <p:spTgt spid="113"/>
                                        </p:tgtEl>
                                        <p:attrNameLst>
                                          <p:attrName>ppt_y</p:attrName>
                                        </p:attrNameLst>
                                      </p:cBhvr>
                                      <p:tavLst>
                                        <p:tav tm="0">
                                          <p:val>
                                            <p:strVal val="ppt_y"/>
                                          </p:val>
                                        </p:tav>
                                        <p:tav tm="100000">
                                          <p:val>
                                            <p:strVal val="1+ppt_h/2"/>
                                          </p:val>
                                        </p:tav>
                                      </p:tavLst>
                                    </p:anim>
                                    <p:set>
                                      <p:cBhvr>
                                        <p:cTn id="346" dur="1" fill="hold">
                                          <p:stCondLst>
                                            <p:cond delay="3499"/>
                                          </p:stCondLst>
                                        </p:cTn>
                                        <p:tgtEl>
                                          <p:spTgt spid="113"/>
                                        </p:tgtEl>
                                        <p:attrNameLst>
                                          <p:attrName>style.visibility</p:attrName>
                                        </p:attrNameLst>
                                      </p:cBhvr>
                                      <p:to>
                                        <p:strVal val="hidden"/>
                                      </p:to>
                                    </p:set>
                                  </p:childTnLst>
                                </p:cTn>
                              </p:par>
                              <p:par>
                                <p:cTn id="347" presetID="8" presetClass="emph" presetSubtype="0" repeatCount="indefinite" fill="hold" grpId="0" nodeType="withEffect">
                                  <p:stCondLst>
                                    <p:cond delay="0"/>
                                  </p:stCondLst>
                                  <p:childTnLst>
                                    <p:animRot by="-21600000">
                                      <p:cBhvr>
                                        <p:cTn id="348" dur="3500" fill="hold"/>
                                        <p:tgtEl>
                                          <p:spTgt spid="112"/>
                                        </p:tgtEl>
                                        <p:attrNameLst>
                                          <p:attrName>r</p:attrName>
                                        </p:attrNameLst>
                                      </p:cBhvr>
                                    </p:animRot>
                                  </p:childTnLst>
                                </p:cTn>
                              </p:par>
                              <p:par>
                                <p:cTn id="349" presetID="2" presetClass="exit" presetSubtype="12" fill="hold" grpId="1" nodeType="withEffect">
                                  <p:stCondLst>
                                    <p:cond delay="0"/>
                                  </p:stCondLst>
                                  <p:childTnLst>
                                    <p:anim calcmode="lin" valueType="num">
                                      <p:cBhvr additive="base">
                                        <p:cTn id="350" dur="3500"/>
                                        <p:tgtEl>
                                          <p:spTgt spid="112"/>
                                        </p:tgtEl>
                                        <p:attrNameLst>
                                          <p:attrName>ppt_x</p:attrName>
                                        </p:attrNameLst>
                                      </p:cBhvr>
                                      <p:tavLst>
                                        <p:tav tm="0">
                                          <p:val>
                                            <p:strVal val="ppt_x"/>
                                          </p:val>
                                        </p:tav>
                                        <p:tav tm="100000">
                                          <p:val>
                                            <p:strVal val="0-ppt_w/2"/>
                                          </p:val>
                                        </p:tav>
                                      </p:tavLst>
                                    </p:anim>
                                    <p:anim calcmode="lin" valueType="num">
                                      <p:cBhvr additive="base">
                                        <p:cTn id="351" dur="3500"/>
                                        <p:tgtEl>
                                          <p:spTgt spid="112"/>
                                        </p:tgtEl>
                                        <p:attrNameLst>
                                          <p:attrName>ppt_y</p:attrName>
                                        </p:attrNameLst>
                                      </p:cBhvr>
                                      <p:tavLst>
                                        <p:tav tm="0">
                                          <p:val>
                                            <p:strVal val="ppt_y"/>
                                          </p:val>
                                        </p:tav>
                                        <p:tav tm="100000">
                                          <p:val>
                                            <p:strVal val="1+ppt_h/2"/>
                                          </p:val>
                                        </p:tav>
                                      </p:tavLst>
                                    </p:anim>
                                    <p:set>
                                      <p:cBhvr>
                                        <p:cTn id="352" dur="1" fill="hold">
                                          <p:stCondLst>
                                            <p:cond delay="3499"/>
                                          </p:stCondLst>
                                        </p:cTn>
                                        <p:tgtEl>
                                          <p:spTgt spid="112"/>
                                        </p:tgtEl>
                                        <p:attrNameLst>
                                          <p:attrName>style.visibility</p:attrName>
                                        </p:attrNameLst>
                                      </p:cBhvr>
                                      <p:to>
                                        <p:strVal val="hidden"/>
                                      </p:to>
                                    </p:set>
                                  </p:childTnLst>
                                </p:cTn>
                              </p:par>
                              <p:par>
                                <p:cTn id="353" presetID="8" presetClass="emph" presetSubtype="0" repeatCount="indefinite" fill="hold" grpId="0" nodeType="withEffect">
                                  <p:stCondLst>
                                    <p:cond delay="0"/>
                                  </p:stCondLst>
                                  <p:childTnLst>
                                    <p:animRot by="-21600000">
                                      <p:cBhvr>
                                        <p:cTn id="354" dur="3500" fill="hold"/>
                                        <p:tgtEl>
                                          <p:spTgt spid="111"/>
                                        </p:tgtEl>
                                        <p:attrNameLst>
                                          <p:attrName>r</p:attrName>
                                        </p:attrNameLst>
                                      </p:cBhvr>
                                    </p:animRot>
                                  </p:childTnLst>
                                </p:cTn>
                              </p:par>
                              <p:par>
                                <p:cTn id="355" presetID="2" presetClass="exit" presetSubtype="12" fill="hold" grpId="1" nodeType="withEffect">
                                  <p:stCondLst>
                                    <p:cond delay="0"/>
                                  </p:stCondLst>
                                  <p:childTnLst>
                                    <p:anim calcmode="lin" valueType="num">
                                      <p:cBhvr additive="base">
                                        <p:cTn id="356" dur="3500"/>
                                        <p:tgtEl>
                                          <p:spTgt spid="111"/>
                                        </p:tgtEl>
                                        <p:attrNameLst>
                                          <p:attrName>ppt_x</p:attrName>
                                        </p:attrNameLst>
                                      </p:cBhvr>
                                      <p:tavLst>
                                        <p:tav tm="0">
                                          <p:val>
                                            <p:strVal val="ppt_x"/>
                                          </p:val>
                                        </p:tav>
                                        <p:tav tm="100000">
                                          <p:val>
                                            <p:strVal val="0-ppt_w/2"/>
                                          </p:val>
                                        </p:tav>
                                      </p:tavLst>
                                    </p:anim>
                                    <p:anim calcmode="lin" valueType="num">
                                      <p:cBhvr additive="base">
                                        <p:cTn id="357" dur="3500"/>
                                        <p:tgtEl>
                                          <p:spTgt spid="111"/>
                                        </p:tgtEl>
                                        <p:attrNameLst>
                                          <p:attrName>ppt_y</p:attrName>
                                        </p:attrNameLst>
                                      </p:cBhvr>
                                      <p:tavLst>
                                        <p:tav tm="0">
                                          <p:val>
                                            <p:strVal val="ppt_y"/>
                                          </p:val>
                                        </p:tav>
                                        <p:tav tm="100000">
                                          <p:val>
                                            <p:strVal val="1+ppt_h/2"/>
                                          </p:val>
                                        </p:tav>
                                      </p:tavLst>
                                    </p:anim>
                                    <p:set>
                                      <p:cBhvr>
                                        <p:cTn id="358" dur="1" fill="hold">
                                          <p:stCondLst>
                                            <p:cond delay="3499"/>
                                          </p:stCondLst>
                                        </p:cTn>
                                        <p:tgtEl>
                                          <p:spTgt spid="111"/>
                                        </p:tgtEl>
                                        <p:attrNameLst>
                                          <p:attrName>style.visibility</p:attrName>
                                        </p:attrNameLst>
                                      </p:cBhvr>
                                      <p:to>
                                        <p:strVal val="hidden"/>
                                      </p:to>
                                    </p:set>
                                  </p:childTnLst>
                                </p:cTn>
                              </p:par>
                              <p:par>
                                <p:cTn id="359" presetID="8" presetClass="emph" presetSubtype="0" repeatCount="indefinite" fill="hold" grpId="0" nodeType="withEffect">
                                  <p:stCondLst>
                                    <p:cond delay="0"/>
                                  </p:stCondLst>
                                  <p:childTnLst>
                                    <p:animRot by="-21600000">
                                      <p:cBhvr>
                                        <p:cTn id="360" dur="3500" fill="hold"/>
                                        <p:tgtEl>
                                          <p:spTgt spid="110"/>
                                        </p:tgtEl>
                                        <p:attrNameLst>
                                          <p:attrName>r</p:attrName>
                                        </p:attrNameLst>
                                      </p:cBhvr>
                                    </p:animRot>
                                  </p:childTnLst>
                                </p:cTn>
                              </p:par>
                              <p:par>
                                <p:cTn id="361" presetID="2" presetClass="exit" presetSubtype="12" fill="hold" grpId="1" nodeType="withEffect">
                                  <p:stCondLst>
                                    <p:cond delay="0"/>
                                  </p:stCondLst>
                                  <p:childTnLst>
                                    <p:anim calcmode="lin" valueType="num">
                                      <p:cBhvr additive="base">
                                        <p:cTn id="362" dur="3500"/>
                                        <p:tgtEl>
                                          <p:spTgt spid="110"/>
                                        </p:tgtEl>
                                        <p:attrNameLst>
                                          <p:attrName>ppt_x</p:attrName>
                                        </p:attrNameLst>
                                      </p:cBhvr>
                                      <p:tavLst>
                                        <p:tav tm="0">
                                          <p:val>
                                            <p:strVal val="ppt_x"/>
                                          </p:val>
                                        </p:tav>
                                        <p:tav tm="100000">
                                          <p:val>
                                            <p:strVal val="0-ppt_w/2"/>
                                          </p:val>
                                        </p:tav>
                                      </p:tavLst>
                                    </p:anim>
                                    <p:anim calcmode="lin" valueType="num">
                                      <p:cBhvr additive="base">
                                        <p:cTn id="363" dur="3500"/>
                                        <p:tgtEl>
                                          <p:spTgt spid="110"/>
                                        </p:tgtEl>
                                        <p:attrNameLst>
                                          <p:attrName>ppt_y</p:attrName>
                                        </p:attrNameLst>
                                      </p:cBhvr>
                                      <p:tavLst>
                                        <p:tav tm="0">
                                          <p:val>
                                            <p:strVal val="ppt_y"/>
                                          </p:val>
                                        </p:tav>
                                        <p:tav tm="100000">
                                          <p:val>
                                            <p:strVal val="1+ppt_h/2"/>
                                          </p:val>
                                        </p:tav>
                                      </p:tavLst>
                                    </p:anim>
                                    <p:set>
                                      <p:cBhvr>
                                        <p:cTn id="364" dur="1" fill="hold">
                                          <p:stCondLst>
                                            <p:cond delay="3499"/>
                                          </p:stCondLst>
                                        </p:cTn>
                                        <p:tgtEl>
                                          <p:spTgt spid="110"/>
                                        </p:tgtEl>
                                        <p:attrNameLst>
                                          <p:attrName>style.visibility</p:attrName>
                                        </p:attrNameLst>
                                      </p:cBhvr>
                                      <p:to>
                                        <p:strVal val="hidden"/>
                                      </p:to>
                                    </p:set>
                                  </p:childTnLst>
                                </p:cTn>
                              </p:par>
                              <p:par>
                                <p:cTn id="365" presetID="8" presetClass="emph" presetSubtype="0" repeatCount="indefinite" fill="hold" grpId="0" nodeType="withEffect">
                                  <p:stCondLst>
                                    <p:cond delay="0"/>
                                  </p:stCondLst>
                                  <p:childTnLst>
                                    <p:animRot by="-21600000">
                                      <p:cBhvr>
                                        <p:cTn id="366" dur="3500" fill="hold"/>
                                        <p:tgtEl>
                                          <p:spTgt spid="139"/>
                                        </p:tgtEl>
                                        <p:attrNameLst>
                                          <p:attrName>r</p:attrName>
                                        </p:attrNameLst>
                                      </p:cBhvr>
                                    </p:animRot>
                                  </p:childTnLst>
                                </p:cTn>
                              </p:par>
                              <p:par>
                                <p:cTn id="367" presetID="2" presetClass="exit" presetSubtype="12" fill="hold" grpId="1" nodeType="withEffect">
                                  <p:stCondLst>
                                    <p:cond delay="0"/>
                                  </p:stCondLst>
                                  <p:childTnLst>
                                    <p:anim calcmode="lin" valueType="num">
                                      <p:cBhvr additive="base">
                                        <p:cTn id="368" dur="3500"/>
                                        <p:tgtEl>
                                          <p:spTgt spid="139"/>
                                        </p:tgtEl>
                                        <p:attrNameLst>
                                          <p:attrName>ppt_x</p:attrName>
                                        </p:attrNameLst>
                                      </p:cBhvr>
                                      <p:tavLst>
                                        <p:tav tm="0">
                                          <p:val>
                                            <p:strVal val="ppt_x"/>
                                          </p:val>
                                        </p:tav>
                                        <p:tav tm="100000">
                                          <p:val>
                                            <p:strVal val="0-ppt_w/2"/>
                                          </p:val>
                                        </p:tav>
                                      </p:tavLst>
                                    </p:anim>
                                    <p:anim calcmode="lin" valueType="num">
                                      <p:cBhvr additive="base">
                                        <p:cTn id="369" dur="3500"/>
                                        <p:tgtEl>
                                          <p:spTgt spid="139"/>
                                        </p:tgtEl>
                                        <p:attrNameLst>
                                          <p:attrName>ppt_y</p:attrName>
                                        </p:attrNameLst>
                                      </p:cBhvr>
                                      <p:tavLst>
                                        <p:tav tm="0">
                                          <p:val>
                                            <p:strVal val="ppt_y"/>
                                          </p:val>
                                        </p:tav>
                                        <p:tav tm="100000">
                                          <p:val>
                                            <p:strVal val="1+ppt_h/2"/>
                                          </p:val>
                                        </p:tav>
                                      </p:tavLst>
                                    </p:anim>
                                    <p:set>
                                      <p:cBhvr>
                                        <p:cTn id="370" dur="1" fill="hold">
                                          <p:stCondLst>
                                            <p:cond delay="3499"/>
                                          </p:stCondLst>
                                        </p:cTn>
                                        <p:tgtEl>
                                          <p:spTgt spid="139"/>
                                        </p:tgtEl>
                                        <p:attrNameLst>
                                          <p:attrName>style.visibility</p:attrName>
                                        </p:attrNameLst>
                                      </p:cBhvr>
                                      <p:to>
                                        <p:strVal val="hidden"/>
                                      </p:to>
                                    </p:set>
                                  </p:childTnLst>
                                </p:cTn>
                              </p:par>
                              <p:par>
                                <p:cTn id="371" presetID="8" presetClass="emph" presetSubtype="0" repeatCount="indefinite" fill="hold" grpId="0" nodeType="withEffect">
                                  <p:stCondLst>
                                    <p:cond delay="0"/>
                                  </p:stCondLst>
                                  <p:childTnLst>
                                    <p:animRot by="-21600000">
                                      <p:cBhvr>
                                        <p:cTn id="372" dur="3500" fill="hold"/>
                                        <p:tgtEl>
                                          <p:spTgt spid="138"/>
                                        </p:tgtEl>
                                        <p:attrNameLst>
                                          <p:attrName>r</p:attrName>
                                        </p:attrNameLst>
                                      </p:cBhvr>
                                    </p:animRot>
                                  </p:childTnLst>
                                </p:cTn>
                              </p:par>
                              <p:par>
                                <p:cTn id="373" presetID="2" presetClass="exit" presetSubtype="12" fill="hold" grpId="1" nodeType="withEffect">
                                  <p:stCondLst>
                                    <p:cond delay="0"/>
                                  </p:stCondLst>
                                  <p:childTnLst>
                                    <p:anim calcmode="lin" valueType="num">
                                      <p:cBhvr additive="base">
                                        <p:cTn id="374" dur="3500"/>
                                        <p:tgtEl>
                                          <p:spTgt spid="138"/>
                                        </p:tgtEl>
                                        <p:attrNameLst>
                                          <p:attrName>ppt_x</p:attrName>
                                        </p:attrNameLst>
                                      </p:cBhvr>
                                      <p:tavLst>
                                        <p:tav tm="0">
                                          <p:val>
                                            <p:strVal val="ppt_x"/>
                                          </p:val>
                                        </p:tav>
                                        <p:tav tm="100000">
                                          <p:val>
                                            <p:strVal val="0-ppt_w/2"/>
                                          </p:val>
                                        </p:tav>
                                      </p:tavLst>
                                    </p:anim>
                                    <p:anim calcmode="lin" valueType="num">
                                      <p:cBhvr additive="base">
                                        <p:cTn id="375" dur="3500"/>
                                        <p:tgtEl>
                                          <p:spTgt spid="138"/>
                                        </p:tgtEl>
                                        <p:attrNameLst>
                                          <p:attrName>ppt_y</p:attrName>
                                        </p:attrNameLst>
                                      </p:cBhvr>
                                      <p:tavLst>
                                        <p:tav tm="0">
                                          <p:val>
                                            <p:strVal val="ppt_y"/>
                                          </p:val>
                                        </p:tav>
                                        <p:tav tm="100000">
                                          <p:val>
                                            <p:strVal val="1+ppt_h/2"/>
                                          </p:val>
                                        </p:tav>
                                      </p:tavLst>
                                    </p:anim>
                                    <p:set>
                                      <p:cBhvr>
                                        <p:cTn id="376" dur="1" fill="hold">
                                          <p:stCondLst>
                                            <p:cond delay="3499"/>
                                          </p:stCondLst>
                                        </p:cTn>
                                        <p:tgtEl>
                                          <p:spTgt spid="138"/>
                                        </p:tgtEl>
                                        <p:attrNameLst>
                                          <p:attrName>style.visibility</p:attrName>
                                        </p:attrNameLst>
                                      </p:cBhvr>
                                      <p:to>
                                        <p:strVal val="hidden"/>
                                      </p:to>
                                    </p:set>
                                  </p:childTnLst>
                                </p:cTn>
                              </p:par>
                              <p:par>
                                <p:cTn id="377" presetID="8" presetClass="emph" presetSubtype="0" repeatCount="indefinite" fill="hold" grpId="0" nodeType="withEffect">
                                  <p:stCondLst>
                                    <p:cond delay="0"/>
                                  </p:stCondLst>
                                  <p:childTnLst>
                                    <p:animRot by="-21600000">
                                      <p:cBhvr>
                                        <p:cTn id="378" dur="3500" fill="hold"/>
                                        <p:tgtEl>
                                          <p:spTgt spid="137"/>
                                        </p:tgtEl>
                                        <p:attrNameLst>
                                          <p:attrName>r</p:attrName>
                                        </p:attrNameLst>
                                      </p:cBhvr>
                                    </p:animRot>
                                  </p:childTnLst>
                                </p:cTn>
                              </p:par>
                              <p:par>
                                <p:cTn id="379" presetID="2" presetClass="exit" presetSubtype="12" fill="hold" grpId="1" nodeType="withEffect">
                                  <p:stCondLst>
                                    <p:cond delay="0"/>
                                  </p:stCondLst>
                                  <p:childTnLst>
                                    <p:anim calcmode="lin" valueType="num">
                                      <p:cBhvr additive="base">
                                        <p:cTn id="380" dur="3500"/>
                                        <p:tgtEl>
                                          <p:spTgt spid="137"/>
                                        </p:tgtEl>
                                        <p:attrNameLst>
                                          <p:attrName>ppt_x</p:attrName>
                                        </p:attrNameLst>
                                      </p:cBhvr>
                                      <p:tavLst>
                                        <p:tav tm="0">
                                          <p:val>
                                            <p:strVal val="ppt_x"/>
                                          </p:val>
                                        </p:tav>
                                        <p:tav tm="100000">
                                          <p:val>
                                            <p:strVal val="0-ppt_w/2"/>
                                          </p:val>
                                        </p:tav>
                                      </p:tavLst>
                                    </p:anim>
                                    <p:anim calcmode="lin" valueType="num">
                                      <p:cBhvr additive="base">
                                        <p:cTn id="381" dur="3500"/>
                                        <p:tgtEl>
                                          <p:spTgt spid="137"/>
                                        </p:tgtEl>
                                        <p:attrNameLst>
                                          <p:attrName>ppt_y</p:attrName>
                                        </p:attrNameLst>
                                      </p:cBhvr>
                                      <p:tavLst>
                                        <p:tav tm="0">
                                          <p:val>
                                            <p:strVal val="ppt_y"/>
                                          </p:val>
                                        </p:tav>
                                        <p:tav tm="100000">
                                          <p:val>
                                            <p:strVal val="1+ppt_h/2"/>
                                          </p:val>
                                        </p:tav>
                                      </p:tavLst>
                                    </p:anim>
                                    <p:set>
                                      <p:cBhvr>
                                        <p:cTn id="382" dur="1" fill="hold">
                                          <p:stCondLst>
                                            <p:cond delay="3499"/>
                                          </p:stCondLst>
                                        </p:cTn>
                                        <p:tgtEl>
                                          <p:spTgt spid="137"/>
                                        </p:tgtEl>
                                        <p:attrNameLst>
                                          <p:attrName>style.visibility</p:attrName>
                                        </p:attrNameLst>
                                      </p:cBhvr>
                                      <p:to>
                                        <p:strVal val="hidden"/>
                                      </p:to>
                                    </p:set>
                                  </p:childTnLst>
                                </p:cTn>
                              </p:par>
                              <p:par>
                                <p:cTn id="383" presetID="8" presetClass="emph" presetSubtype="0" repeatCount="indefinite" fill="hold" grpId="0" nodeType="withEffect">
                                  <p:stCondLst>
                                    <p:cond delay="0"/>
                                  </p:stCondLst>
                                  <p:childTnLst>
                                    <p:animRot by="-21600000">
                                      <p:cBhvr>
                                        <p:cTn id="384" dur="3500" fill="hold"/>
                                        <p:tgtEl>
                                          <p:spTgt spid="136"/>
                                        </p:tgtEl>
                                        <p:attrNameLst>
                                          <p:attrName>r</p:attrName>
                                        </p:attrNameLst>
                                      </p:cBhvr>
                                    </p:animRot>
                                  </p:childTnLst>
                                </p:cTn>
                              </p:par>
                              <p:par>
                                <p:cTn id="385" presetID="2" presetClass="exit" presetSubtype="12" fill="hold" grpId="1" nodeType="withEffect">
                                  <p:stCondLst>
                                    <p:cond delay="0"/>
                                  </p:stCondLst>
                                  <p:childTnLst>
                                    <p:anim calcmode="lin" valueType="num">
                                      <p:cBhvr additive="base">
                                        <p:cTn id="386" dur="3500"/>
                                        <p:tgtEl>
                                          <p:spTgt spid="136"/>
                                        </p:tgtEl>
                                        <p:attrNameLst>
                                          <p:attrName>ppt_x</p:attrName>
                                        </p:attrNameLst>
                                      </p:cBhvr>
                                      <p:tavLst>
                                        <p:tav tm="0">
                                          <p:val>
                                            <p:strVal val="ppt_x"/>
                                          </p:val>
                                        </p:tav>
                                        <p:tav tm="100000">
                                          <p:val>
                                            <p:strVal val="0-ppt_w/2"/>
                                          </p:val>
                                        </p:tav>
                                      </p:tavLst>
                                    </p:anim>
                                    <p:anim calcmode="lin" valueType="num">
                                      <p:cBhvr additive="base">
                                        <p:cTn id="387" dur="3500"/>
                                        <p:tgtEl>
                                          <p:spTgt spid="136"/>
                                        </p:tgtEl>
                                        <p:attrNameLst>
                                          <p:attrName>ppt_y</p:attrName>
                                        </p:attrNameLst>
                                      </p:cBhvr>
                                      <p:tavLst>
                                        <p:tav tm="0">
                                          <p:val>
                                            <p:strVal val="ppt_y"/>
                                          </p:val>
                                        </p:tav>
                                        <p:tav tm="100000">
                                          <p:val>
                                            <p:strVal val="1+ppt_h/2"/>
                                          </p:val>
                                        </p:tav>
                                      </p:tavLst>
                                    </p:anim>
                                    <p:set>
                                      <p:cBhvr>
                                        <p:cTn id="388" dur="1" fill="hold">
                                          <p:stCondLst>
                                            <p:cond delay="3499"/>
                                          </p:stCondLst>
                                        </p:cTn>
                                        <p:tgtEl>
                                          <p:spTgt spid="136"/>
                                        </p:tgtEl>
                                        <p:attrNameLst>
                                          <p:attrName>style.visibility</p:attrName>
                                        </p:attrNameLst>
                                      </p:cBhvr>
                                      <p:to>
                                        <p:strVal val="hidden"/>
                                      </p:to>
                                    </p:set>
                                  </p:childTnLst>
                                </p:cTn>
                              </p:par>
                              <p:par>
                                <p:cTn id="389" presetID="8" presetClass="emph" presetSubtype="0" repeatCount="indefinite" fill="hold" grpId="0" nodeType="withEffect">
                                  <p:stCondLst>
                                    <p:cond delay="0"/>
                                  </p:stCondLst>
                                  <p:childTnLst>
                                    <p:animRot by="-21600000">
                                      <p:cBhvr>
                                        <p:cTn id="390" dur="3500" fill="hold"/>
                                        <p:tgtEl>
                                          <p:spTgt spid="135"/>
                                        </p:tgtEl>
                                        <p:attrNameLst>
                                          <p:attrName>r</p:attrName>
                                        </p:attrNameLst>
                                      </p:cBhvr>
                                    </p:animRot>
                                  </p:childTnLst>
                                </p:cTn>
                              </p:par>
                              <p:par>
                                <p:cTn id="391" presetID="2" presetClass="exit" presetSubtype="12" fill="hold" grpId="1" nodeType="withEffect">
                                  <p:stCondLst>
                                    <p:cond delay="0"/>
                                  </p:stCondLst>
                                  <p:childTnLst>
                                    <p:anim calcmode="lin" valueType="num">
                                      <p:cBhvr additive="base">
                                        <p:cTn id="392" dur="3500"/>
                                        <p:tgtEl>
                                          <p:spTgt spid="135"/>
                                        </p:tgtEl>
                                        <p:attrNameLst>
                                          <p:attrName>ppt_x</p:attrName>
                                        </p:attrNameLst>
                                      </p:cBhvr>
                                      <p:tavLst>
                                        <p:tav tm="0">
                                          <p:val>
                                            <p:strVal val="ppt_x"/>
                                          </p:val>
                                        </p:tav>
                                        <p:tav tm="100000">
                                          <p:val>
                                            <p:strVal val="0-ppt_w/2"/>
                                          </p:val>
                                        </p:tav>
                                      </p:tavLst>
                                    </p:anim>
                                    <p:anim calcmode="lin" valueType="num">
                                      <p:cBhvr additive="base">
                                        <p:cTn id="393" dur="3500"/>
                                        <p:tgtEl>
                                          <p:spTgt spid="135"/>
                                        </p:tgtEl>
                                        <p:attrNameLst>
                                          <p:attrName>ppt_y</p:attrName>
                                        </p:attrNameLst>
                                      </p:cBhvr>
                                      <p:tavLst>
                                        <p:tav tm="0">
                                          <p:val>
                                            <p:strVal val="ppt_y"/>
                                          </p:val>
                                        </p:tav>
                                        <p:tav tm="100000">
                                          <p:val>
                                            <p:strVal val="1+ppt_h/2"/>
                                          </p:val>
                                        </p:tav>
                                      </p:tavLst>
                                    </p:anim>
                                    <p:set>
                                      <p:cBhvr>
                                        <p:cTn id="394" dur="1" fill="hold">
                                          <p:stCondLst>
                                            <p:cond delay="3499"/>
                                          </p:stCondLst>
                                        </p:cTn>
                                        <p:tgtEl>
                                          <p:spTgt spid="135"/>
                                        </p:tgtEl>
                                        <p:attrNameLst>
                                          <p:attrName>style.visibility</p:attrName>
                                        </p:attrNameLst>
                                      </p:cBhvr>
                                      <p:to>
                                        <p:strVal val="hidden"/>
                                      </p:to>
                                    </p:set>
                                  </p:childTnLst>
                                </p:cTn>
                              </p:par>
                              <p:par>
                                <p:cTn id="395" presetID="8" presetClass="emph" presetSubtype="0" repeatCount="indefinite" fill="hold" grpId="0" nodeType="withEffect">
                                  <p:stCondLst>
                                    <p:cond delay="0"/>
                                  </p:stCondLst>
                                  <p:childTnLst>
                                    <p:animRot by="-21600000">
                                      <p:cBhvr>
                                        <p:cTn id="396" dur="3500" fill="hold"/>
                                        <p:tgtEl>
                                          <p:spTgt spid="134"/>
                                        </p:tgtEl>
                                        <p:attrNameLst>
                                          <p:attrName>r</p:attrName>
                                        </p:attrNameLst>
                                      </p:cBhvr>
                                    </p:animRot>
                                  </p:childTnLst>
                                </p:cTn>
                              </p:par>
                              <p:par>
                                <p:cTn id="397" presetID="2" presetClass="exit" presetSubtype="12" fill="hold" grpId="1" nodeType="withEffect">
                                  <p:stCondLst>
                                    <p:cond delay="0"/>
                                  </p:stCondLst>
                                  <p:childTnLst>
                                    <p:anim calcmode="lin" valueType="num">
                                      <p:cBhvr additive="base">
                                        <p:cTn id="398" dur="3500"/>
                                        <p:tgtEl>
                                          <p:spTgt spid="134"/>
                                        </p:tgtEl>
                                        <p:attrNameLst>
                                          <p:attrName>ppt_x</p:attrName>
                                        </p:attrNameLst>
                                      </p:cBhvr>
                                      <p:tavLst>
                                        <p:tav tm="0">
                                          <p:val>
                                            <p:strVal val="ppt_x"/>
                                          </p:val>
                                        </p:tav>
                                        <p:tav tm="100000">
                                          <p:val>
                                            <p:strVal val="0-ppt_w/2"/>
                                          </p:val>
                                        </p:tav>
                                      </p:tavLst>
                                    </p:anim>
                                    <p:anim calcmode="lin" valueType="num">
                                      <p:cBhvr additive="base">
                                        <p:cTn id="399" dur="3500"/>
                                        <p:tgtEl>
                                          <p:spTgt spid="134"/>
                                        </p:tgtEl>
                                        <p:attrNameLst>
                                          <p:attrName>ppt_y</p:attrName>
                                        </p:attrNameLst>
                                      </p:cBhvr>
                                      <p:tavLst>
                                        <p:tav tm="0">
                                          <p:val>
                                            <p:strVal val="ppt_y"/>
                                          </p:val>
                                        </p:tav>
                                        <p:tav tm="100000">
                                          <p:val>
                                            <p:strVal val="1+ppt_h/2"/>
                                          </p:val>
                                        </p:tav>
                                      </p:tavLst>
                                    </p:anim>
                                    <p:set>
                                      <p:cBhvr>
                                        <p:cTn id="400" dur="1" fill="hold">
                                          <p:stCondLst>
                                            <p:cond delay="3499"/>
                                          </p:stCondLst>
                                        </p:cTn>
                                        <p:tgtEl>
                                          <p:spTgt spid="134"/>
                                        </p:tgtEl>
                                        <p:attrNameLst>
                                          <p:attrName>style.visibility</p:attrName>
                                        </p:attrNameLst>
                                      </p:cBhvr>
                                      <p:to>
                                        <p:strVal val="hidden"/>
                                      </p:to>
                                    </p:set>
                                  </p:childTnLst>
                                </p:cTn>
                              </p:par>
                              <p:par>
                                <p:cTn id="401" presetID="8" presetClass="emph" presetSubtype="0" repeatCount="indefinite" fill="hold" grpId="0" nodeType="withEffect">
                                  <p:stCondLst>
                                    <p:cond delay="0"/>
                                  </p:stCondLst>
                                  <p:childTnLst>
                                    <p:animRot by="-21600000">
                                      <p:cBhvr>
                                        <p:cTn id="402" dur="3500" fill="hold"/>
                                        <p:tgtEl>
                                          <p:spTgt spid="133"/>
                                        </p:tgtEl>
                                        <p:attrNameLst>
                                          <p:attrName>r</p:attrName>
                                        </p:attrNameLst>
                                      </p:cBhvr>
                                    </p:animRot>
                                  </p:childTnLst>
                                </p:cTn>
                              </p:par>
                              <p:par>
                                <p:cTn id="403" presetID="2" presetClass="exit" presetSubtype="12" fill="hold" grpId="1" nodeType="withEffect">
                                  <p:stCondLst>
                                    <p:cond delay="0"/>
                                  </p:stCondLst>
                                  <p:childTnLst>
                                    <p:anim calcmode="lin" valueType="num">
                                      <p:cBhvr additive="base">
                                        <p:cTn id="404" dur="3500"/>
                                        <p:tgtEl>
                                          <p:spTgt spid="133"/>
                                        </p:tgtEl>
                                        <p:attrNameLst>
                                          <p:attrName>ppt_x</p:attrName>
                                        </p:attrNameLst>
                                      </p:cBhvr>
                                      <p:tavLst>
                                        <p:tav tm="0">
                                          <p:val>
                                            <p:strVal val="ppt_x"/>
                                          </p:val>
                                        </p:tav>
                                        <p:tav tm="100000">
                                          <p:val>
                                            <p:strVal val="0-ppt_w/2"/>
                                          </p:val>
                                        </p:tav>
                                      </p:tavLst>
                                    </p:anim>
                                    <p:anim calcmode="lin" valueType="num">
                                      <p:cBhvr additive="base">
                                        <p:cTn id="405" dur="3500"/>
                                        <p:tgtEl>
                                          <p:spTgt spid="133"/>
                                        </p:tgtEl>
                                        <p:attrNameLst>
                                          <p:attrName>ppt_y</p:attrName>
                                        </p:attrNameLst>
                                      </p:cBhvr>
                                      <p:tavLst>
                                        <p:tav tm="0">
                                          <p:val>
                                            <p:strVal val="ppt_y"/>
                                          </p:val>
                                        </p:tav>
                                        <p:tav tm="100000">
                                          <p:val>
                                            <p:strVal val="1+ppt_h/2"/>
                                          </p:val>
                                        </p:tav>
                                      </p:tavLst>
                                    </p:anim>
                                    <p:set>
                                      <p:cBhvr>
                                        <p:cTn id="406" dur="1" fill="hold">
                                          <p:stCondLst>
                                            <p:cond delay="3499"/>
                                          </p:stCondLst>
                                        </p:cTn>
                                        <p:tgtEl>
                                          <p:spTgt spid="133"/>
                                        </p:tgtEl>
                                        <p:attrNameLst>
                                          <p:attrName>style.visibility</p:attrName>
                                        </p:attrNameLst>
                                      </p:cBhvr>
                                      <p:to>
                                        <p:strVal val="hidden"/>
                                      </p:to>
                                    </p:set>
                                  </p:childTnLst>
                                </p:cTn>
                              </p:par>
                              <p:par>
                                <p:cTn id="407" presetID="8" presetClass="emph" presetSubtype="0" repeatCount="indefinite" fill="hold" grpId="0" nodeType="withEffect">
                                  <p:stCondLst>
                                    <p:cond delay="0"/>
                                  </p:stCondLst>
                                  <p:childTnLst>
                                    <p:animRot by="-21600000">
                                      <p:cBhvr>
                                        <p:cTn id="408" dur="3500" fill="hold"/>
                                        <p:tgtEl>
                                          <p:spTgt spid="132"/>
                                        </p:tgtEl>
                                        <p:attrNameLst>
                                          <p:attrName>r</p:attrName>
                                        </p:attrNameLst>
                                      </p:cBhvr>
                                    </p:animRot>
                                  </p:childTnLst>
                                </p:cTn>
                              </p:par>
                              <p:par>
                                <p:cTn id="409" presetID="2" presetClass="exit" presetSubtype="12" fill="hold" grpId="1" nodeType="withEffect">
                                  <p:stCondLst>
                                    <p:cond delay="0"/>
                                  </p:stCondLst>
                                  <p:childTnLst>
                                    <p:anim calcmode="lin" valueType="num">
                                      <p:cBhvr additive="base">
                                        <p:cTn id="410" dur="3500"/>
                                        <p:tgtEl>
                                          <p:spTgt spid="132"/>
                                        </p:tgtEl>
                                        <p:attrNameLst>
                                          <p:attrName>ppt_x</p:attrName>
                                        </p:attrNameLst>
                                      </p:cBhvr>
                                      <p:tavLst>
                                        <p:tav tm="0">
                                          <p:val>
                                            <p:strVal val="ppt_x"/>
                                          </p:val>
                                        </p:tav>
                                        <p:tav tm="100000">
                                          <p:val>
                                            <p:strVal val="0-ppt_w/2"/>
                                          </p:val>
                                        </p:tav>
                                      </p:tavLst>
                                    </p:anim>
                                    <p:anim calcmode="lin" valueType="num">
                                      <p:cBhvr additive="base">
                                        <p:cTn id="411" dur="3500"/>
                                        <p:tgtEl>
                                          <p:spTgt spid="132"/>
                                        </p:tgtEl>
                                        <p:attrNameLst>
                                          <p:attrName>ppt_y</p:attrName>
                                        </p:attrNameLst>
                                      </p:cBhvr>
                                      <p:tavLst>
                                        <p:tav tm="0">
                                          <p:val>
                                            <p:strVal val="ppt_y"/>
                                          </p:val>
                                        </p:tav>
                                        <p:tav tm="100000">
                                          <p:val>
                                            <p:strVal val="1+ppt_h/2"/>
                                          </p:val>
                                        </p:tav>
                                      </p:tavLst>
                                    </p:anim>
                                    <p:set>
                                      <p:cBhvr>
                                        <p:cTn id="412" dur="1" fill="hold">
                                          <p:stCondLst>
                                            <p:cond delay="3499"/>
                                          </p:stCondLst>
                                        </p:cTn>
                                        <p:tgtEl>
                                          <p:spTgt spid="132"/>
                                        </p:tgtEl>
                                        <p:attrNameLst>
                                          <p:attrName>style.visibility</p:attrName>
                                        </p:attrNameLst>
                                      </p:cBhvr>
                                      <p:to>
                                        <p:strVal val="hidden"/>
                                      </p:to>
                                    </p:set>
                                  </p:childTnLst>
                                </p:cTn>
                              </p:par>
                              <p:par>
                                <p:cTn id="413" presetID="8" presetClass="emph" presetSubtype="0" repeatCount="indefinite" fill="hold" grpId="0" nodeType="withEffect">
                                  <p:stCondLst>
                                    <p:cond delay="0"/>
                                  </p:stCondLst>
                                  <p:childTnLst>
                                    <p:animRot by="-21600000">
                                      <p:cBhvr>
                                        <p:cTn id="414" dur="3500" fill="hold"/>
                                        <p:tgtEl>
                                          <p:spTgt spid="131"/>
                                        </p:tgtEl>
                                        <p:attrNameLst>
                                          <p:attrName>r</p:attrName>
                                        </p:attrNameLst>
                                      </p:cBhvr>
                                    </p:animRot>
                                  </p:childTnLst>
                                </p:cTn>
                              </p:par>
                              <p:par>
                                <p:cTn id="415" presetID="2" presetClass="exit" presetSubtype="12" fill="hold" grpId="1" nodeType="withEffect">
                                  <p:stCondLst>
                                    <p:cond delay="0"/>
                                  </p:stCondLst>
                                  <p:childTnLst>
                                    <p:anim calcmode="lin" valueType="num">
                                      <p:cBhvr additive="base">
                                        <p:cTn id="416" dur="3500"/>
                                        <p:tgtEl>
                                          <p:spTgt spid="131"/>
                                        </p:tgtEl>
                                        <p:attrNameLst>
                                          <p:attrName>ppt_x</p:attrName>
                                        </p:attrNameLst>
                                      </p:cBhvr>
                                      <p:tavLst>
                                        <p:tav tm="0">
                                          <p:val>
                                            <p:strVal val="ppt_x"/>
                                          </p:val>
                                        </p:tav>
                                        <p:tav tm="100000">
                                          <p:val>
                                            <p:strVal val="0-ppt_w/2"/>
                                          </p:val>
                                        </p:tav>
                                      </p:tavLst>
                                    </p:anim>
                                    <p:anim calcmode="lin" valueType="num">
                                      <p:cBhvr additive="base">
                                        <p:cTn id="417" dur="3500"/>
                                        <p:tgtEl>
                                          <p:spTgt spid="131"/>
                                        </p:tgtEl>
                                        <p:attrNameLst>
                                          <p:attrName>ppt_y</p:attrName>
                                        </p:attrNameLst>
                                      </p:cBhvr>
                                      <p:tavLst>
                                        <p:tav tm="0">
                                          <p:val>
                                            <p:strVal val="ppt_y"/>
                                          </p:val>
                                        </p:tav>
                                        <p:tav tm="100000">
                                          <p:val>
                                            <p:strVal val="1+ppt_h/2"/>
                                          </p:val>
                                        </p:tav>
                                      </p:tavLst>
                                    </p:anim>
                                    <p:set>
                                      <p:cBhvr>
                                        <p:cTn id="418" dur="1" fill="hold">
                                          <p:stCondLst>
                                            <p:cond delay="3499"/>
                                          </p:stCondLst>
                                        </p:cTn>
                                        <p:tgtEl>
                                          <p:spTgt spid="131"/>
                                        </p:tgtEl>
                                        <p:attrNameLst>
                                          <p:attrName>style.visibility</p:attrName>
                                        </p:attrNameLst>
                                      </p:cBhvr>
                                      <p:to>
                                        <p:strVal val="hidden"/>
                                      </p:to>
                                    </p:set>
                                  </p:childTnLst>
                                </p:cTn>
                              </p:par>
                              <p:par>
                                <p:cTn id="419" presetID="8" presetClass="emph" presetSubtype="0" repeatCount="indefinite" fill="hold" grpId="0" nodeType="withEffect">
                                  <p:stCondLst>
                                    <p:cond delay="0"/>
                                  </p:stCondLst>
                                  <p:childTnLst>
                                    <p:animRot by="-21600000">
                                      <p:cBhvr>
                                        <p:cTn id="420" dur="3500" fill="hold"/>
                                        <p:tgtEl>
                                          <p:spTgt spid="130"/>
                                        </p:tgtEl>
                                        <p:attrNameLst>
                                          <p:attrName>r</p:attrName>
                                        </p:attrNameLst>
                                      </p:cBhvr>
                                    </p:animRot>
                                  </p:childTnLst>
                                </p:cTn>
                              </p:par>
                              <p:par>
                                <p:cTn id="421" presetID="2" presetClass="exit" presetSubtype="12" fill="hold" grpId="1" nodeType="withEffect">
                                  <p:stCondLst>
                                    <p:cond delay="0"/>
                                  </p:stCondLst>
                                  <p:childTnLst>
                                    <p:anim calcmode="lin" valueType="num">
                                      <p:cBhvr additive="base">
                                        <p:cTn id="422" dur="3500"/>
                                        <p:tgtEl>
                                          <p:spTgt spid="130"/>
                                        </p:tgtEl>
                                        <p:attrNameLst>
                                          <p:attrName>ppt_x</p:attrName>
                                        </p:attrNameLst>
                                      </p:cBhvr>
                                      <p:tavLst>
                                        <p:tav tm="0">
                                          <p:val>
                                            <p:strVal val="ppt_x"/>
                                          </p:val>
                                        </p:tav>
                                        <p:tav tm="100000">
                                          <p:val>
                                            <p:strVal val="0-ppt_w/2"/>
                                          </p:val>
                                        </p:tav>
                                      </p:tavLst>
                                    </p:anim>
                                    <p:anim calcmode="lin" valueType="num">
                                      <p:cBhvr additive="base">
                                        <p:cTn id="423" dur="3500"/>
                                        <p:tgtEl>
                                          <p:spTgt spid="130"/>
                                        </p:tgtEl>
                                        <p:attrNameLst>
                                          <p:attrName>ppt_y</p:attrName>
                                        </p:attrNameLst>
                                      </p:cBhvr>
                                      <p:tavLst>
                                        <p:tav tm="0">
                                          <p:val>
                                            <p:strVal val="ppt_y"/>
                                          </p:val>
                                        </p:tav>
                                        <p:tav tm="100000">
                                          <p:val>
                                            <p:strVal val="1+ppt_h/2"/>
                                          </p:val>
                                        </p:tav>
                                      </p:tavLst>
                                    </p:anim>
                                    <p:set>
                                      <p:cBhvr>
                                        <p:cTn id="424" dur="1" fill="hold">
                                          <p:stCondLst>
                                            <p:cond delay="3499"/>
                                          </p:stCondLst>
                                        </p:cTn>
                                        <p:tgtEl>
                                          <p:spTgt spid="130"/>
                                        </p:tgtEl>
                                        <p:attrNameLst>
                                          <p:attrName>style.visibility</p:attrName>
                                        </p:attrNameLst>
                                      </p:cBhvr>
                                      <p:to>
                                        <p:strVal val="hidden"/>
                                      </p:to>
                                    </p:set>
                                  </p:childTnLst>
                                </p:cTn>
                              </p:par>
                              <p:par>
                                <p:cTn id="425" presetID="8" presetClass="emph" presetSubtype="0" repeatCount="indefinite" fill="hold" grpId="0" nodeType="withEffect">
                                  <p:stCondLst>
                                    <p:cond delay="0"/>
                                  </p:stCondLst>
                                  <p:childTnLst>
                                    <p:animRot by="-21600000">
                                      <p:cBhvr>
                                        <p:cTn id="426" dur="3500" fill="hold"/>
                                        <p:tgtEl>
                                          <p:spTgt spid="129"/>
                                        </p:tgtEl>
                                        <p:attrNameLst>
                                          <p:attrName>r</p:attrName>
                                        </p:attrNameLst>
                                      </p:cBhvr>
                                    </p:animRot>
                                  </p:childTnLst>
                                </p:cTn>
                              </p:par>
                              <p:par>
                                <p:cTn id="427" presetID="2" presetClass="exit" presetSubtype="12" fill="hold" grpId="1" nodeType="withEffect">
                                  <p:stCondLst>
                                    <p:cond delay="0"/>
                                  </p:stCondLst>
                                  <p:childTnLst>
                                    <p:anim calcmode="lin" valueType="num">
                                      <p:cBhvr additive="base">
                                        <p:cTn id="428" dur="3500"/>
                                        <p:tgtEl>
                                          <p:spTgt spid="129"/>
                                        </p:tgtEl>
                                        <p:attrNameLst>
                                          <p:attrName>ppt_x</p:attrName>
                                        </p:attrNameLst>
                                      </p:cBhvr>
                                      <p:tavLst>
                                        <p:tav tm="0">
                                          <p:val>
                                            <p:strVal val="ppt_x"/>
                                          </p:val>
                                        </p:tav>
                                        <p:tav tm="100000">
                                          <p:val>
                                            <p:strVal val="0-ppt_w/2"/>
                                          </p:val>
                                        </p:tav>
                                      </p:tavLst>
                                    </p:anim>
                                    <p:anim calcmode="lin" valueType="num">
                                      <p:cBhvr additive="base">
                                        <p:cTn id="429" dur="3500"/>
                                        <p:tgtEl>
                                          <p:spTgt spid="129"/>
                                        </p:tgtEl>
                                        <p:attrNameLst>
                                          <p:attrName>ppt_y</p:attrName>
                                        </p:attrNameLst>
                                      </p:cBhvr>
                                      <p:tavLst>
                                        <p:tav tm="0">
                                          <p:val>
                                            <p:strVal val="ppt_y"/>
                                          </p:val>
                                        </p:tav>
                                        <p:tav tm="100000">
                                          <p:val>
                                            <p:strVal val="1+ppt_h/2"/>
                                          </p:val>
                                        </p:tav>
                                      </p:tavLst>
                                    </p:anim>
                                    <p:set>
                                      <p:cBhvr>
                                        <p:cTn id="430" dur="1" fill="hold">
                                          <p:stCondLst>
                                            <p:cond delay="3499"/>
                                          </p:stCondLst>
                                        </p:cTn>
                                        <p:tgtEl>
                                          <p:spTgt spid="129"/>
                                        </p:tgtEl>
                                        <p:attrNameLst>
                                          <p:attrName>style.visibility</p:attrName>
                                        </p:attrNameLst>
                                      </p:cBhvr>
                                      <p:to>
                                        <p:strVal val="hidden"/>
                                      </p:to>
                                    </p:set>
                                  </p:childTnLst>
                                </p:cTn>
                              </p:par>
                              <p:par>
                                <p:cTn id="431" presetID="8" presetClass="emph" presetSubtype="0" repeatCount="indefinite" fill="hold" grpId="0" nodeType="withEffect">
                                  <p:stCondLst>
                                    <p:cond delay="0"/>
                                  </p:stCondLst>
                                  <p:childTnLst>
                                    <p:animRot by="-21600000">
                                      <p:cBhvr>
                                        <p:cTn id="432" dur="3500" fill="hold"/>
                                        <p:tgtEl>
                                          <p:spTgt spid="128"/>
                                        </p:tgtEl>
                                        <p:attrNameLst>
                                          <p:attrName>r</p:attrName>
                                        </p:attrNameLst>
                                      </p:cBhvr>
                                    </p:animRot>
                                  </p:childTnLst>
                                </p:cTn>
                              </p:par>
                              <p:par>
                                <p:cTn id="433" presetID="2" presetClass="exit" presetSubtype="12" fill="hold" grpId="1" nodeType="withEffect">
                                  <p:stCondLst>
                                    <p:cond delay="0"/>
                                  </p:stCondLst>
                                  <p:childTnLst>
                                    <p:anim calcmode="lin" valueType="num">
                                      <p:cBhvr additive="base">
                                        <p:cTn id="434" dur="3500"/>
                                        <p:tgtEl>
                                          <p:spTgt spid="128"/>
                                        </p:tgtEl>
                                        <p:attrNameLst>
                                          <p:attrName>ppt_x</p:attrName>
                                        </p:attrNameLst>
                                      </p:cBhvr>
                                      <p:tavLst>
                                        <p:tav tm="0">
                                          <p:val>
                                            <p:strVal val="ppt_x"/>
                                          </p:val>
                                        </p:tav>
                                        <p:tav tm="100000">
                                          <p:val>
                                            <p:strVal val="0-ppt_w/2"/>
                                          </p:val>
                                        </p:tav>
                                      </p:tavLst>
                                    </p:anim>
                                    <p:anim calcmode="lin" valueType="num">
                                      <p:cBhvr additive="base">
                                        <p:cTn id="435" dur="3500"/>
                                        <p:tgtEl>
                                          <p:spTgt spid="128"/>
                                        </p:tgtEl>
                                        <p:attrNameLst>
                                          <p:attrName>ppt_y</p:attrName>
                                        </p:attrNameLst>
                                      </p:cBhvr>
                                      <p:tavLst>
                                        <p:tav tm="0">
                                          <p:val>
                                            <p:strVal val="ppt_y"/>
                                          </p:val>
                                        </p:tav>
                                        <p:tav tm="100000">
                                          <p:val>
                                            <p:strVal val="1+ppt_h/2"/>
                                          </p:val>
                                        </p:tav>
                                      </p:tavLst>
                                    </p:anim>
                                    <p:set>
                                      <p:cBhvr>
                                        <p:cTn id="436" dur="1" fill="hold">
                                          <p:stCondLst>
                                            <p:cond delay="3499"/>
                                          </p:stCondLst>
                                        </p:cTn>
                                        <p:tgtEl>
                                          <p:spTgt spid="128"/>
                                        </p:tgtEl>
                                        <p:attrNameLst>
                                          <p:attrName>style.visibility</p:attrName>
                                        </p:attrNameLst>
                                      </p:cBhvr>
                                      <p:to>
                                        <p:strVal val="hidden"/>
                                      </p:to>
                                    </p:set>
                                  </p:childTnLst>
                                </p:cTn>
                              </p:par>
                              <p:par>
                                <p:cTn id="437" presetID="8" presetClass="emph" presetSubtype="0" repeatCount="indefinite" fill="hold" grpId="0" nodeType="withEffect">
                                  <p:stCondLst>
                                    <p:cond delay="0"/>
                                  </p:stCondLst>
                                  <p:childTnLst>
                                    <p:animRot by="-21600000">
                                      <p:cBhvr>
                                        <p:cTn id="438" dur="3500" fill="hold"/>
                                        <p:tgtEl>
                                          <p:spTgt spid="127"/>
                                        </p:tgtEl>
                                        <p:attrNameLst>
                                          <p:attrName>r</p:attrName>
                                        </p:attrNameLst>
                                      </p:cBhvr>
                                    </p:animRot>
                                  </p:childTnLst>
                                </p:cTn>
                              </p:par>
                              <p:par>
                                <p:cTn id="439" presetID="2" presetClass="exit" presetSubtype="12" fill="hold" grpId="1" nodeType="withEffect">
                                  <p:stCondLst>
                                    <p:cond delay="0"/>
                                  </p:stCondLst>
                                  <p:childTnLst>
                                    <p:anim calcmode="lin" valueType="num">
                                      <p:cBhvr additive="base">
                                        <p:cTn id="440" dur="3500"/>
                                        <p:tgtEl>
                                          <p:spTgt spid="127"/>
                                        </p:tgtEl>
                                        <p:attrNameLst>
                                          <p:attrName>ppt_x</p:attrName>
                                        </p:attrNameLst>
                                      </p:cBhvr>
                                      <p:tavLst>
                                        <p:tav tm="0">
                                          <p:val>
                                            <p:strVal val="ppt_x"/>
                                          </p:val>
                                        </p:tav>
                                        <p:tav tm="100000">
                                          <p:val>
                                            <p:strVal val="0-ppt_w/2"/>
                                          </p:val>
                                        </p:tav>
                                      </p:tavLst>
                                    </p:anim>
                                    <p:anim calcmode="lin" valueType="num">
                                      <p:cBhvr additive="base">
                                        <p:cTn id="441" dur="3500"/>
                                        <p:tgtEl>
                                          <p:spTgt spid="127"/>
                                        </p:tgtEl>
                                        <p:attrNameLst>
                                          <p:attrName>ppt_y</p:attrName>
                                        </p:attrNameLst>
                                      </p:cBhvr>
                                      <p:tavLst>
                                        <p:tav tm="0">
                                          <p:val>
                                            <p:strVal val="ppt_y"/>
                                          </p:val>
                                        </p:tav>
                                        <p:tav tm="100000">
                                          <p:val>
                                            <p:strVal val="1+ppt_h/2"/>
                                          </p:val>
                                        </p:tav>
                                      </p:tavLst>
                                    </p:anim>
                                    <p:set>
                                      <p:cBhvr>
                                        <p:cTn id="442" dur="1" fill="hold">
                                          <p:stCondLst>
                                            <p:cond delay="3499"/>
                                          </p:stCondLst>
                                        </p:cTn>
                                        <p:tgtEl>
                                          <p:spTgt spid="127"/>
                                        </p:tgtEl>
                                        <p:attrNameLst>
                                          <p:attrName>style.visibility</p:attrName>
                                        </p:attrNameLst>
                                      </p:cBhvr>
                                      <p:to>
                                        <p:strVal val="hidden"/>
                                      </p:to>
                                    </p:set>
                                  </p:childTnLst>
                                </p:cTn>
                              </p:par>
                              <p:par>
                                <p:cTn id="443" presetID="8" presetClass="emph" presetSubtype="0" repeatCount="indefinite" fill="hold" grpId="0" nodeType="withEffect">
                                  <p:stCondLst>
                                    <p:cond delay="0"/>
                                  </p:stCondLst>
                                  <p:childTnLst>
                                    <p:animRot by="-21600000">
                                      <p:cBhvr>
                                        <p:cTn id="444" dur="3500" fill="hold"/>
                                        <p:tgtEl>
                                          <p:spTgt spid="126"/>
                                        </p:tgtEl>
                                        <p:attrNameLst>
                                          <p:attrName>r</p:attrName>
                                        </p:attrNameLst>
                                      </p:cBhvr>
                                    </p:animRot>
                                  </p:childTnLst>
                                </p:cTn>
                              </p:par>
                              <p:par>
                                <p:cTn id="445" presetID="2" presetClass="exit" presetSubtype="12" fill="hold" grpId="1" nodeType="withEffect">
                                  <p:stCondLst>
                                    <p:cond delay="0"/>
                                  </p:stCondLst>
                                  <p:childTnLst>
                                    <p:anim calcmode="lin" valueType="num">
                                      <p:cBhvr additive="base">
                                        <p:cTn id="446" dur="3500"/>
                                        <p:tgtEl>
                                          <p:spTgt spid="126"/>
                                        </p:tgtEl>
                                        <p:attrNameLst>
                                          <p:attrName>ppt_x</p:attrName>
                                        </p:attrNameLst>
                                      </p:cBhvr>
                                      <p:tavLst>
                                        <p:tav tm="0">
                                          <p:val>
                                            <p:strVal val="ppt_x"/>
                                          </p:val>
                                        </p:tav>
                                        <p:tav tm="100000">
                                          <p:val>
                                            <p:strVal val="0-ppt_w/2"/>
                                          </p:val>
                                        </p:tav>
                                      </p:tavLst>
                                    </p:anim>
                                    <p:anim calcmode="lin" valueType="num">
                                      <p:cBhvr additive="base">
                                        <p:cTn id="447" dur="3500"/>
                                        <p:tgtEl>
                                          <p:spTgt spid="126"/>
                                        </p:tgtEl>
                                        <p:attrNameLst>
                                          <p:attrName>ppt_y</p:attrName>
                                        </p:attrNameLst>
                                      </p:cBhvr>
                                      <p:tavLst>
                                        <p:tav tm="0">
                                          <p:val>
                                            <p:strVal val="ppt_y"/>
                                          </p:val>
                                        </p:tav>
                                        <p:tav tm="100000">
                                          <p:val>
                                            <p:strVal val="1+ppt_h/2"/>
                                          </p:val>
                                        </p:tav>
                                      </p:tavLst>
                                    </p:anim>
                                    <p:set>
                                      <p:cBhvr>
                                        <p:cTn id="448" dur="1" fill="hold">
                                          <p:stCondLst>
                                            <p:cond delay="3499"/>
                                          </p:stCondLst>
                                        </p:cTn>
                                        <p:tgtEl>
                                          <p:spTgt spid="126"/>
                                        </p:tgtEl>
                                        <p:attrNameLst>
                                          <p:attrName>style.visibility</p:attrName>
                                        </p:attrNameLst>
                                      </p:cBhvr>
                                      <p:to>
                                        <p:strVal val="hidden"/>
                                      </p:to>
                                    </p:set>
                                  </p:childTnLst>
                                </p:cTn>
                              </p:par>
                              <p:par>
                                <p:cTn id="449" presetID="8" presetClass="emph" presetSubtype="0" repeatCount="indefinite" fill="hold" grpId="0" nodeType="withEffect">
                                  <p:stCondLst>
                                    <p:cond delay="0"/>
                                  </p:stCondLst>
                                  <p:childTnLst>
                                    <p:animRot by="-21600000">
                                      <p:cBhvr>
                                        <p:cTn id="450" dur="3500" fill="hold"/>
                                        <p:tgtEl>
                                          <p:spTgt spid="125"/>
                                        </p:tgtEl>
                                        <p:attrNameLst>
                                          <p:attrName>r</p:attrName>
                                        </p:attrNameLst>
                                      </p:cBhvr>
                                    </p:animRot>
                                  </p:childTnLst>
                                </p:cTn>
                              </p:par>
                              <p:par>
                                <p:cTn id="451" presetID="2" presetClass="exit" presetSubtype="12" fill="hold" grpId="1" nodeType="withEffect">
                                  <p:stCondLst>
                                    <p:cond delay="0"/>
                                  </p:stCondLst>
                                  <p:childTnLst>
                                    <p:anim calcmode="lin" valueType="num">
                                      <p:cBhvr additive="base">
                                        <p:cTn id="452" dur="3500"/>
                                        <p:tgtEl>
                                          <p:spTgt spid="125"/>
                                        </p:tgtEl>
                                        <p:attrNameLst>
                                          <p:attrName>ppt_x</p:attrName>
                                        </p:attrNameLst>
                                      </p:cBhvr>
                                      <p:tavLst>
                                        <p:tav tm="0">
                                          <p:val>
                                            <p:strVal val="ppt_x"/>
                                          </p:val>
                                        </p:tav>
                                        <p:tav tm="100000">
                                          <p:val>
                                            <p:strVal val="0-ppt_w/2"/>
                                          </p:val>
                                        </p:tav>
                                      </p:tavLst>
                                    </p:anim>
                                    <p:anim calcmode="lin" valueType="num">
                                      <p:cBhvr additive="base">
                                        <p:cTn id="453" dur="3500"/>
                                        <p:tgtEl>
                                          <p:spTgt spid="125"/>
                                        </p:tgtEl>
                                        <p:attrNameLst>
                                          <p:attrName>ppt_y</p:attrName>
                                        </p:attrNameLst>
                                      </p:cBhvr>
                                      <p:tavLst>
                                        <p:tav tm="0">
                                          <p:val>
                                            <p:strVal val="ppt_y"/>
                                          </p:val>
                                        </p:tav>
                                        <p:tav tm="100000">
                                          <p:val>
                                            <p:strVal val="1+ppt_h/2"/>
                                          </p:val>
                                        </p:tav>
                                      </p:tavLst>
                                    </p:anim>
                                    <p:set>
                                      <p:cBhvr>
                                        <p:cTn id="454" dur="1" fill="hold">
                                          <p:stCondLst>
                                            <p:cond delay="3499"/>
                                          </p:stCondLst>
                                        </p:cTn>
                                        <p:tgtEl>
                                          <p:spTgt spid="125"/>
                                        </p:tgtEl>
                                        <p:attrNameLst>
                                          <p:attrName>style.visibility</p:attrName>
                                        </p:attrNameLst>
                                      </p:cBhvr>
                                      <p:to>
                                        <p:strVal val="hidden"/>
                                      </p:to>
                                    </p:set>
                                  </p:childTnLst>
                                </p:cTn>
                              </p:par>
                              <p:par>
                                <p:cTn id="455" presetID="8" presetClass="emph" presetSubtype="0" repeatCount="indefinite" fill="hold" grpId="0" nodeType="withEffect">
                                  <p:stCondLst>
                                    <p:cond delay="0"/>
                                  </p:stCondLst>
                                  <p:childTnLst>
                                    <p:animRot by="-21600000">
                                      <p:cBhvr>
                                        <p:cTn id="456" dur="3500" fill="hold"/>
                                        <p:tgtEl>
                                          <p:spTgt spid="154"/>
                                        </p:tgtEl>
                                        <p:attrNameLst>
                                          <p:attrName>r</p:attrName>
                                        </p:attrNameLst>
                                      </p:cBhvr>
                                    </p:animRot>
                                  </p:childTnLst>
                                </p:cTn>
                              </p:par>
                              <p:par>
                                <p:cTn id="457" presetID="2" presetClass="exit" presetSubtype="12" fill="hold" grpId="1" nodeType="withEffect">
                                  <p:stCondLst>
                                    <p:cond delay="0"/>
                                  </p:stCondLst>
                                  <p:childTnLst>
                                    <p:anim calcmode="lin" valueType="num">
                                      <p:cBhvr additive="base">
                                        <p:cTn id="458" dur="3500"/>
                                        <p:tgtEl>
                                          <p:spTgt spid="154"/>
                                        </p:tgtEl>
                                        <p:attrNameLst>
                                          <p:attrName>ppt_x</p:attrName>
                                        </p:attrNameLst>
                                      </p:cBhvr>
                                      <p:tavLst>
                                        <p:tav tm="0">
                                          <p:val>
                                            <p:strVal val="ppt_x"/>
                                          </p:val>
                                        </p:tav>
                                        <p:tav tm="100000">
                                          <p:val>
                                            <p:strVal val="0-ppt_w/2"/>
                                          </p:val>
                                        </p:tav>
                                      </p:tavLst>
                                    </p:anim>
                                    <p:anim calcmode="lin" valueType="num">
                                      <p:cBhvr additive="base">
                                        <p:cTn id="459" dur="3500"/>
                                        <p:tgtEl>
                                          <p:spTgt spid="154"/>
                                        </p:tgtEl>
                                        <p:attrNameLst>
                                          <p:attrName>ppt_y</p:attrName>
                                        </p:attrNameLst>
                                      </p:cBhvr>
                                      <p:tavLst>
                                        <p:tav tm="0">
                                          <p:val>
                                            <p:strVal val="ppt_y"/>
                                          </p:val>
                                        </p:tav>
                                        <p:tav tm="100000">
                                          <p:val>
                                            <p:strVal val="1+ppt_h/2"/>
                                          </p:val>
                                        </p:tav>
                                      </p:tavLst>
                                    </p:anim>
                                    <p:set>
                                      <p:cBhvr>
                                        <p:cTn id="460" dur="1" fill="hold">
                                          <p:stCondLst>
                                            <p:cond delay="3499"/>
                                          </p:stCondLst>
                                        </p:cTn>
                                        <p:tgtEl>
                                          <p:spTgt spid="154"/>
                                        </p:tgtEl>
                                        <p:attrNameLst>
                                          <p:attrName>style.visibility</p:attrName>
                                        </p:attrNameLst>
                                      </p:cBhvr>
                                      <p:to>
                                        <p:strVal val="hidden"/>
                                      </p:to>
                                    </p:set>
                                  </p:childTnLst>
                                </p:cTn>
                              </p:par>
                              <p:par>
                                <p:cTn id="461" presetID="8" presetClass="emph" presetSubtype="0" repeatCount="indefinite" fill="hold" grpId="0" nodeType="withEffect">
                                  <p:stCondLst>
                                    <p:cond delay="0"/>
                                  </p:stCondLst>
                                  <p:childTnLst>
                                    <p:animRot by="-21600000">
                                      <p:cBhvr>
                                        <p:cTn id="462" dur="3500" fill="hold"/>
                                        <p:tgtEl>
                                          <p:spTgt spid="153"/>
                                        </p:tgtEl>
                                        <p:attrNameLst>
                                          <p:attrName>r</p:attrName>
                                        </p:attrNameLst>
                                      </p:cBhvr>
                                    </p:animRot>
                                  </p:childTnLst>
                                </p:cTn>
                              </p:par>
                              <p:par>
                                <p:cTn id="463" presetID="2" presetClass="exit" presetSubtype="12" fill="hold" grpId="1" nodeType="withEffect">
                                  <p:stCondLst>
                                    <p:cond delay="0"/>
                                  </p:stCondLst>
                                  <p:childTnLst>
                                    <p:anim calcmode="lin" valueType="num">
                                      <p:cBhvr additive="base">
                                        <p:cTn id="464" dur="3500"/>
                                        <p:tgtEl>
                                          <p:spTgt spid="153"/>
                                        </p:tgtEl>
                                        <p:attrNameLst>
                                          <p:attrName>ppt_x</p:attrName>
                                        </p:attrNameLst>
                                      </p:cBhvr>
                                      <p:tavLst>
                                        <p:tav tm="0">
                                          <p:val>
                                            <p:strVal val="ppt_x"/>
                                          </p:val>
                                        </p:tav>
                                        <p:tav tm="100000">
                                          <p:val>
                                            <p:strVal val="0-ppt_w/2"/>
                                          </p:val>
                                        </p:tav>
                                      </p:tavLst>
                                    </p:anim>
                                    <p:anim calcmode="lin" valueType="num">
                                      <p:cBhvr additive="base">
                                        <p:cTn id="465" dur="3500"/>
                                        <p:tgtEl>
                                          <p:spTgt spid="153"/>
                                        </p:tgtEl>
                                        <p:attrNameLst>
                                          <p:attrName>ppt_y</p:attrName>
                                        </p:attrNameLst>
                                      </p:cBhvr>
                                      <p:tavLst>
                                        <p:tav tm="0">
                                          <p:val>
                                            <p:strVal val="ppt_y"/>
                                          </p:val>
                                        </p:tav>
                                        <p:tav tm="100000">
                                          <p:val>
                                            <p:strVal val="1+ppt_h/2"/>
                                          </p:val>
                                        </p:tav>
                                      </p:tavLst>
                                    </p:anim>
                                    <p:set>
                                      <p:cBhvr>
                                        <p:cTn id="466" dur="1" fill="hold">
                                          <p:stCondLst>
                                            <p:cond delay="3499"/>
                                          </p:stCondLst>
                                        </p:cTn>
                                        <p:tgtEl>
                                          <p:spTgt spid="153"/>
                                        </p:tgtEl>
                                        <p:attrNameLst>
                                          <p:attrName>style.visibility</p:attrName>
                                        </p:attrNameLst>
                                      </p:cBhvr>
                                      <p:to>
                                        <p:strVal val="hidden"/>
                                      </p:to>
                                    </p:set>
                                  </p:childTnLst>
                                </p:cTn>
                              </p:par>
                              <p:par>
                                <p:cTn id="467" presetID="8" presetClass="emph" presetSubtype="0" repeatCount="indefinite" fill="hold" grpId="0" nodeType="withEffect">
                                  <p:stCondLst>
                                    <p:cond delay="0"/>
                                  </p:stCondLst>
                                  <p:childTnLst>
                                    <p:animRot by="-21600000">
                                      <p:cBhvr>
                                        <p:cTn id="468" dur="3500" fill="hold"/>
                                        <p:tgtEl>
                                          <p:spTgt spid="152"/>
                                        </p:tgtEl>
                                        <p:attrNameLst>
                                          <p:attrName>r</p:attrName>
                                        </p:attrNameLst>
                                      </p:cBhvr>
                                    </p:animRot>
                                  </p:childTnLst>
                                </p:cTn>
                              </p:par>
                              <p:par>
                                <p:cTn id="469" presetID="2" presetClass="exit" presetSubtype="12" fill="hold" grpId="1" nodeType="withEffect">
                                  <p:stCondLst>
                                    <p:cond delay="0"/>
                                  </p:stCondLst>
                                  <p:childTnLst>
                                    <p:anim calcmode="lin" valueType="num">
                                      <p:cBhvr additive="base">
                                        <p:cTn id="470" dur="3500"/>
                                        <p:tgtEl>
                                          <p:spTgt spid="152"/>
                                        </p:tgtEl>
                                        <p:attrNameLst>
                                          <p:attrName>ppt_x</p:attrName>
                                        </p:attrNameLst>
                                      </p:cBhvr>
                                      <p:tavLst>
                                        <p:tav tm="0">
                                          <p:val>
                                            <p:strVal val="ppt_x"/>
                                          </p:val>
                                        </p:tav>
                                        <p:tav tm="100000">
                                          <p:val>
                                            <p:strVal val="0-ppt_w/2"/>
                                          </p:val>
                                        </p:tav>
                                      </p:tavLst>
                                    </p:anim>
                                    <p:anim calcmode="lin" valueType="num">
                                      <p:cBhvr additive="base">
                                        <p:cTn id="471" dur="3500"/>
                                        <p:tgtEl>
                                          <p:spTgt spid="152"/>
                                        </p:tgtEl>
                                        <p:attrNameLst>
                                          <p:attrName>ppt_y</p:attrName>
                                        </p:attrNameLst>
                                      </p:cBhvr>
                                      <p:tavLst>
                                        <p:tav tm="0">
                                          <p:val>
                                            <p:strVal val="ppt_y"/>
                                          </p:val>
                                        </p:tav>
                                        <p:tav tm="100000">
                                          <p:val>
                                            <p:strVal val="1+ppt_h/2"/>
                                          </p:val>
                                        </p:tav>
                                      </p:tavLst>
                                    </p:anim>
                                    <p:set>
                                      <p:cBhvr>
                                        <p:cTn id="472" dur="1" fill="hold">
                                          <p:stCondLst>
                                            <p:cond delay="3499"/>
                                          </p:stCondLst>
                                        </p:cTn>
                                        <p:tgtEl>
                                          <p:spTgt spid="152"/>
                                        </p:tgtEl>
                                        <p:attrNameLst>
                                          <p:attrName>style.visibility</p:attrName>
                                        </p:attrNameLst>
                                      </p:cBhvr>
                                      <p:to>
                                        <p:strVal val="hidden"/>
                                      </p:to>
                                    </p:set>
                                  </p:childTnLst>
                                </p:cTn>
                              </p:par>
                              <p:par>
                                <p:cTn id="473" presetID="8" presetClass="emph" presetSubtype="0" repeatCount="indefinite" fill="hold" grpId="0" nodeType="withEffect">
                                  <p:stCondLst>
                                    <p:cond delay="0"/>
                                  </p:stCondLst>
                                  <p:childTnLst>
                                    <p:animRot by="-21600000">
                                      <p:cBhvr>
                                        <p:cTn id="474" dur="3500" fill="hold"/>
                                        <p:tgtEl>
                                          <p:spTgt spid="151"/>
                                        </p:tgtEl>
                                        <p:attrNameLst>
                                          <p:attrName>r</p:attrName>
                                        </p:attrNameLst>
                                      </p:cBhvr>
                                    </p:animRot>
                                  </p:childTnLst>
                                </p:cTn>
                              </p:par>
                              <p:par>
                                <p:cTn id="475" presetID="2" presetClass="exit" presetSubtype="12" fill="hold" grpId="1" nodeType="withEffect">
                                  <p:stCondLst>
                                    <p:cond delay="0"/>
                                  </p:stCondLst>
                                  <p:childTnLst>
                                    <p:anim calcmode="lin" valueType="num">
                                      <p:cBhvr additive="base">
                                        <p:cTn id="476" dur="3500"/>
                                        <p:tgtEl>
                                          <p:spTgt spid="151"/>
                                        </p:tgtEl>
                                        <p:attrNameLst>
                                          <p:attrName>ppt_x</p:attrName>
                                        </p:attrNameLst>
                                      </p:cBhvr>
                                      <p:tavLst>
                                        <p:tav tm="0">
                                          <p:val>
                                            <p:strVal val="ppt_x"/>
                                          </p:val>
                                        </p:tav>
                                        <p:tav tm="100000">
                                          <p:val>
                                            <p:strVal val="0-ppt_w/2"/>
                                          </p:val>
                                        </p:tav>
                                      </p:tavLst>
                                    </p:anim>
                                    <p:anim calcmode="lin" valueType="num">
                                      <p:cBhvr additive="base">
                                        <p:cTn id="477" dur="3500"/>
                                        <p:tgtEl>
                                          <p:spTgt spid="151"/>
                                        </p:tgtEl>
                                        <p:attrNameLst>
                                          <p:attrName>ppt_y</p:attrName>
                                        </p:attrNameLst>
                                      </p:cBhvr>
                                      <p:tavLst>
                                        <p:tav tm="0">
                                          <p:val>
                                            <p:strVal val="ppt_y"/>
                                          </p:val>
                                        </p:tav>
                                        <p:tav tm="100000">
                                          <p:val>
                                            <p:strVal val="1+ppt_h/2"/>
                                          </p:val>
                                        </p:tav>
                                      </p:tavLst>
                                    </p:anim>
                                    <p:set>
                                      <p:cBhvr>
                                        <p:cTn id="478" dur="1" fill="hold">
                                          <p:stCondLst>
                                            <p:cond delay="3499"/>
                                          </p:stCondLst>
                                        </p:cTn>
                                        <p:tgtEl>
                                          <p:spTgt spid="151"/>
                                        </p:tgtEl>
                                        <p:attrNameLst>
                                          <p:attrName>style.visibility</p:attrName>
                                        </p:attrNameLst>
                                      </p:cBhvr>
                                      <p:to>
                                        <p:strVal val="hidden"/>
                                      </p:to>
                                    </p:set>
                                  </p:childTnLst>
                                </p:cTn>
                              </p:par>
                              <p:par>
                                <p:cTn id="479" presetID="8" presetClass="emph" presetSubtype="0" repeatCount="indefinite" fill="hold" grpId="0" nodeType="withEffect">
                                  <p:stCondLst>
                                    <p:cond delay="0"/>
                                  </p:stCondLst>
                                  <p:childTnLst>
                                    <p:animRot by="-21600000">
                                      <p:cBhvr>
                                        <p:cTn id="480" dur="3500" fill="hold"/>
                                        <p:tgtEl>
                                          <p:spTgt spid="150"/>
                                        </p:tgtEl>
                                        <p:attrNameLst>
                                          <p:attrName>r</p:attrName>
                                        </p:attrNameLst>
                                      </p:cBhvr>
                                    </p:animRot>
                                  </p:childTnLst>
                                </p:cTn>
                              </p:par>
                              <p:par>
                                <p:cTn id="481" presetID="2" presetClass="exit" presetSubtype="12" fill="hold" grpId="1" nodeType="withEffect">
                                  <p:stCondLst>
                                    <p:cond delay="0"/>
                                  </p:stCondLst>
                                  <p:childTnLst>
                                    <p:anim calcmode="lin" valueType="num">
                                      <p:cBhvr additive="base">
                                        <p:cTn id="482" dur="3500"/>
                                        <p:tgtEl>
                                          <p:spTgt spid="150"/>
                                        </p:tgtEl>
                                        <p:attrNameLst>
                                          <p:attrName>ppt_x</p:attrName>
                                        </p:attrNameLst>
                                      </p:cBhvr>
                                      <p:tavLst>
                                        <p:tav tm="0">
                                          <p:val>
                                            <p:strVal val="ppt_x"/>
                                          </p:val>
                                        </p:tav>
                                        <p:tav tm="100000">
                                          <p:val>
                                            <p:strVal val="0-ppt_w/2"/>
                                          </p:val>
                                        </p:tav>
                                      </p:tavLst>
                                    </p:anim>
                                    <p:anim calcmode="lin" valueType="num">
                                      <p:cBhvr additive="base">
                                        <p:cTn id="483" dur="3500"/>
                                        <p:tgtEl>
                                          <p:spTgt spid="150"/>
                                        </p:tgtEl>
                                        <p:attrNameLst>
                                          <p:attrName>ppt_y</p:attrName>
                                        </p:attrNameLst>
                                      </p:cBhvr>
                                      <p:tavLst>
                                        <p:tav tm="0">
                                          <p:val>
                                            <p:strVal val="ppt_y"/>
                                          </p:val>
                                        </p:tav>
                                        <p:tav tm="100000">
                                          <p:val>
                                            <p:strVal val="1+ppt_h/2"/>
                                          </p:val>
                                        </p:tav>
                                      </p:tavLst>
                                    </p:anim>
                                    <p:set>
                                      <p:cBhvr>
                                        <p:cTn id="484" dur="1" fill="hold">
                                          <p:stCondLst>
                                            <p:cond delay="3499"/>
                                          </p:stCondLst>
                                        </p:cTn>
                                        <p:tgtEl>
                                          <p:spTgt spid="150"/>
                                        </p:tgtEl>
                                        <p:attrNameLst>
                                          <p:attrName>style.visibility</p:attrName>
                                        </p:attrNameLst>
                                      </p:cBhvr>
                                      <p:to>
                                        <p:strVal val="hidden"/>
                                      </p:to>
                                    </p:set>
                                  </p:childTnLst>
                                </p:cTn>
                              </p:par>
                              <p:par>
                                <p:cTn id="485" presetID="8" presetClass="emph" presetSubtype="0" repeatCount="indefinite" fill="hold" grpId="0" nodeType="withEffect">
                                  <p:stCondLst>
                                    <p:cond delay="0"/>
                                  </p:stCondLst>
                                  <p:childTnLst>
                                    <p:animRot by="-21600000">
                                      <p:cBhvr>
                                        <p:cTn id="486" dur="3500" fill="hold"/>
                                        <p:tgtEl>
                                          <p:spTgt spid="149"/>
                                        </p:tgtEl>
                                        <p:attrNameLst>
                                          <p:attrName>r</p:attrName>
                                        </p:attrNameLst>
                                      </p:cBhvr>
                                    </p:animRot>
                                  </p:childTnLst>
                                </p:cTn>
                              </p:par>
                              <p:par>
                                <p:cTn id="487" presetID="2" presetClass="exit" presetSubtype="12" fill="hold" grpId="1" nodeType="withEffect">
                                  <p:stCondLst>
                                    <p:cond delay="0"/>
                                  </p:stCondLst>
                                  <p:childTnLst>
                                    <p:anim calcmode="lin" valueType="num">
                                      <p:cBhvr additive="base">
                                        <p:cTn id="488" dur="3500"/>
                                        <p:tgtEl>
                                          <p:spTgt spid="149"/>
                                        </p:tgtEl>
                                        <p:attrNameLst>
                                          <p:attrName>ppt_x</p:attrName>
                                        </p:attrNameLst>
                                      </p:cBhvr>
                                      <p:tavLst>
                                        <p:tav tm="0">
                                          <p:val>
                                            <p:strVal val="ppt_x"/>
                                          </p:val>
                                        </p:tav>
                                        <p:tav tm="100000">
                                          <p:val>
                                            <p:strVal val="0-ppt_w/2"/>
                                          </p:val>
                                        </p:tav>
                                      </p:tavLst>
                                    </p:anim>
                                    <p:anim calcmode="lin" valueType="num">
                                      <p:cBhvr additive="base">
                                        <p:cTn id="489" dur="3500"/>
                                        <p:tgtEl>
                                          <p:spTgt spid="149"/>
                                        </p:tgtEl>
                                        <p:attrNameLst>
                                          <p:attrName>ppt_y</p:attrName>
                                        </p:attrNameLst>
                                      </p:cBhvr>
                                      <p:tavLst>
                                        <p:tav tm="0">
                                          <p:val>
                                            <p:strVal val="ppt_y"/>
                                          </p:val>
                                        </p:tav>
                                        <p:tav tm="100000">
                                          <p:val>
                                            <p:strVal val="1+ppt_h/2"/>
                                          </p:val>
                                        </p:tav>
                                      </p:tavLst>
                                    </p:anim>
                                    <p:set>
                                      <p:cBhvr>
                                        <p:cTn id="490" dur="1" fill="hold">
                                          <p:stCondLst>
                                            <p:cond delay="3499"/>
                                          </p:stCondLst>
                                        </p:cTn>
                                        <p:tgtEl>
                                          <p:spTgt spid="149"/>
                                        </p:tgtEl>
                                        <p:attrNameLst>
                                          <p:attrName>style.visibility</p:attrName>
                                        </p:attrNameLst>
                                      </p:cBhvr>
                                      <p:to>
                                        <p:strVal val="hidden"/>
                                      </p:to>
                                    </p:set>
                                  </p:childTnLst>
                                </p:cTn>
                              </p:par>
                              <p:par>
                                <p:cTn id="491" presetID="8" presetClass="emph" presetSubtype="0" repeatCount="indefinite" fill="hold" grpId="0" nodeType="withEffect">
                                  <p:stCondLst>
                                    <p:cond delay="0"/>
                                  </p:stCondLst>
                                  <p:childTnLst>
                                    <p:animRot by="-21600000">
                                      <p:cBhvr>
                                        <p:cTn id="492" dur="3500" fill="hold"/>
                                        <p:tgtEl>
                                          <p:spTgt spid="148"/>
                                        </p:tgtEl>
                                        <p:attrNameLst>
                                          <p:attrName>r</p:attrName>
                                        </p:attrNameLst>
                                      </p:cBhvr>
                                    </p:animRot>
                                  </p:childTnLst>
                                </p:cTn>
                              </p:par>
                              <p:par>
                                <p:cTn id="493" presetID="2" presetClass="exit" presetSubtype="12" fill="hold" grpId="1" nodeType="withEffect">
                                  <p:stCondLst>
                                    <p:cond delay="0"/>
                                  </p:stCondLst>
                                  <p:childTnLst>
                                    <p:anim calcmode="lin" valueType="num">
                                      <p:cBhvr additive="base">
                                        <p:cTn id="494" dur="3500"/>
                                        <p:tgtEl>
                                          <p:spTgt spid="148"/>
                                        </p:tgtEl>
                                        <p:attrNameLst>
                                          <p:attrName>ppt_x</p:attrName>
                                        </p:attrNameLst>
                                      </p:cBhvr>
                                      <p:tavLst>
                                        <p:tav tm="0">
                                          <p:val>
                                            <p:strVal val="ppt_x"/>
                                          </p:val>
                                        </p:tav>
                                        <p:tav tm="100000">
                                          <p:val>
                                            <p:strVal val="0-ppt_w/2"/>
                                          </p:val>
                                        </p:tav>
                                      </p:tavLst>
                                    </p:anim>
                                    <p:anim calcmode="lin" valueType="num">
                                      <p:cBhvr additive="base">
                                        <p:cTn id="495" dur="3500"/>
                                        <p:tgtEl>
                                          <p:spTgt spid="148"/>
                                        </p:tgtEl>
                                        <p:attrNameLst>
                                          <p:attrName>ppt_y</p:attrName>
                                        </p:attrNameLst>
                                      </p:cBhvr>
                                      <p:tavLst>
                                        <p:tav tm="0">
                                          <p:val>
                                            <p:strVal val="ppt_y"/>
                                          </p:val>
                                        </p:tav>
                                        <p:tav tm="100000">
                                          <p:val>
                                            <p:strVal val="1+ppt_h/2"/>
                                          </p:val>
                                        </p:tav>
                                      </p:tavLst>
                                    </p:anim>
                                    <p:set>
                                      <p:cBhvr>
                                        <p:cTn id="496" dur="1" fill="hold">
                                          <p:stCondLst>
                                            <p:cond delay="3499"/>
                                          </p:stCondLst>
                                        </p:cTn>
                                        <p:tgtEl>
                                          <p:spTgt spid="148"/>
                                        </p:tgtEl>
                                        <p:attrNameLst>
                                          <p:attrName>style.visibility</p:attrName>
                                        </p:attrNameLst>
                                      </p:cBhvr>
                                      <p:to>
                                        <p:strVal val="hidden"/>
                                      </p:to>
                                    </p:set>
                                  </p:childTnLst>
                                </p:cTn>
                              </p:par>
                              <p:par>
                                <p:cTn id="497" presetID="8" presetClass="emph" presetSubtype="0" repeatCount="indefinite" fill="hold" grpId="0" nodeType="withEffect">
                                  <p:stCondLst>
                                    <p:cond delay="0"/>
                                  </p:stCondLst>
                                  <p:childTnLst>
                                    <p:animRot by="-21600000">
                                      <p:cBhvr>
                                        <p:cTn id="498" dur="3500" fill="hold"/>
                                        <p:tgtEl>
                                          <p:spTgt spid="147"/>
                                        </p:tgtEl>
                                        <p:attrNameLst>
                                          <p:attrName>r</p:attrName>
                                        </p:attrNameLst>
                                      </p:cBhvr>
                                    </p:animRot>
                                  </p:childTnLst>
                                </p:cTn>
                              </p:par>
                              <p:par>
                                <p:cTn id="499" presetID="2" presetClass="exit" presetSubtype="12" fill="hold" grpId="1" nodeType="withEffect">
                                  <p:stCondLst>
                                    <p:cond delay="0"/>
                                  </p:stCondLst>
                                  <p:childTnLst>
                                    <p:anim calcmode="lin" valueType="num">
                                      <p:cBhvr additive="base">
                                        <p:cTn id="500" dur="3500"/>
                                        <p:tgtEl>
                                          <p:spTgt spid="147"/>
                                        </p:tgtEl>
                                        <p:attrNameLst>
                                          <p:attrName>ppt_x</p:attrName>
                                        </p:attrNameLst>
                                      </p:cBhvr>
                                      <p:tavLst>
                                        <p:tav tm="0">
                                          <p:val>
                                            <p:strVal val="ppt_x"/>
                                          </p:val>
                                        </p:tav>
                                        <p:tav tm="100000">
                                          <p:val>
                                            <p:strVal val="0-ppt_w/2"/>
                                          </p:val>
                                        </p:tav>
                                      </p:tavLst>
                                    </p:anim>
                                    <p:anim calcmode="lin" valueType="num">
                                      <p:cBhvr additive="base">
                                        <p:cTn id="501" dur="3500"/>
                                        <p:tgtEl>
                                          <p:spTgt spid="147"/>
                                        </p:tgtEl>
                                        <p:attrNameLst>
                                          <p:attrName>ppt_y</p:attrName>
                                        </p:attrNameLst>
                                      </p:cBhvr>
                                      <p:tavLst>
                                        <p:tav tm="0">
                                          <p:val>
                                            <p:strVal val="ppt_y"/>
                                          </p:val>
                                        </p:tav>
                                        <p:tav tm="100000">
                                          <p:val>
                                            <p:strVal val="1+ppt_h/2"/>
                                          </p:val>
                                        </p:tav>
                                      </p:tavLst>
                                    </p:anim>
                                    <p:set>
                                      <p:cBhvr>
                                        <p:cTn id="502" dur="1" fill="hold">
                                          <p:stCondLst>
                                            <p:cond delay="3499"/>
                                          </p:stCondLst>
                                        </p:cTn>
                                        <p:tgtEl>
                                          <p:spTgt spid="147"/>
                                        </p:tgtEl>
                                        <p:attrNameLst>
                                          <p:attrName>style.visibility</p:attrName>
                                        </p:attrNameLst>
                                      </p:cBhvr>
                                      <p:to>
                                        <p:strVal val="hidden"/>
                                      </p:to>
                                    </p:set>
                                  </p:childTnLst>
                                </p:cTn>
                              </p:par>
                              <p:par>
                                <p:cTn id="503" presetID="8" presetClass="emph" presetSubtype="0" repeatCount="indefinite" fill="hold" grpId="0" nodeType="withEffect">
                                  <p:stCondLst>
                                    <p:cond delay="0"/>
                                  </p:stCondLst>
                                  <p:childTnLst>
                                    <p:animRot by="-21600000">
                                      <p:cBhvr>
                                        <p:cTn id="504" dur="3500" fill="hold"/>
                                        <p:tgtEl>
                                          <p:spTgt spid="146"/>
                                        </p:tgtEl>
                                        <p:attrNameLst>
                                          <p:attrName>r</p:attrName>
                                        </p:attrNameLst>
                                      </p:cBhvr>
                                    </p:animRot>
                                  </p:childTnLst>
                                </p:cTn>
                              </p:par>
                              <p:par>
                                <p:cTn id="505" presetID="2" presetClass="exit" presetSubtype="12" fill="hold" grpId="1" nodeType="withEffect">
                                  <p:stCondLst>
                                    <p:cond delay="0"/>
                                  </p:stCondLst>
                                  <p:childTnLst>
                                    <p:anim calcmode="lin" valueType="num">
                                      <p:cBhvr additive="base">
                                        <p:cTn id="506" dur="3500"/>
                                        <p:tgtEl>
                                          <p:spTgt spid="146"/>
                                        </p:tgtEl>
                                        <p:attrNameLst>
                                          <p:attrName>ppt_x</p:attrName>
                                        </p:attrNameLst>
                                      </p:cBhvr>
                                      <p:tavLst>
                                        <p:tav tm="0">
                                          <p:val>
                                            <p:strVal val="ppt_x"/>
                                          </p:val>
                                        </p:tav>
                                        <p:tav tm="100000">
                                          <p:val>
                                            <p:strVal val="0-ppt_w/2"/>
                                          </p:val>
                                        </p:tav>
                                      </p:tavLst>
                                    </p:anim>
                                    <p:anim calcmode="lin" valueType="num">
                                      <p:cBhvr additive="base">
                                        <p:cTn id="507" dur="3500"/>
                                        <p:tgtEl>
                                          <p:spTgt spid="146"/>
                                        </p:tgtEl>
                                        <p:attrNameLst>
                                          <p:attrName>ppt_y</p:attrName>
                                        </p:attrNameLst>
                                      </p:cBhvr>
                                      <p:tavLst>
                                        <p:tav tm="0">
                                          <p:val>
                                            <p:strVal val="ppt_y"/>
                                          </p:val>
                                        </p:tav>
                                        <p:tav tm="100000">
                                          <p:val>
                                            <p:strVal val="1+ppt_h/2"/>
                                          </p:val>
                                        </p:tav>
                                      </p:tavLst>
                                    </p:anim>
                                    <p:set>
                                      <p:cBhvr>
                                        <p:cTn id="508" dur="1" fill="hold">
                                          <p:stCondLst>
                                            <p:cond delay="3499"/>
                                          </p:stCondLst>
                                        </p:cTn>
                                        <p:tgtEl>
                                          <p:spTgt spid="146"/>
                                        </p:tgtEl>
                                        <p:attrNameLst>
                                          <p:attrName>style.visibility</p:attrName>
                                        </p:attrNameLst>
                                      </p:cBhvr>
                                      <p:to>
                                        <p:strVal val="hidden"/>
                                      </p:to>
                                    </p:set>
                                  </p:childTnLst>
                                </p:cTn>
                              </p:par>
                              <p:par>
                                <p:cTn id="509" presetID="8" presetClass="emph" presetSubtype="0" repeatCount="indefinite" fill="hold" grpId="0" nodeType="withEffect">
                                  <p:stCondLst>
                                    <p:cond delay="0"/>
                                  </p:stCondLst>
                                  <p:childTnLst>
                                    <p:animRot by="-21600000">
                                      <p:cBhvr>
                                        <p:cTn id="510" dur="3500" fill="hold"/>
                                        <p:tgtEl>
                                          <p:spTgt spid="145"/>
                                        </p:tgtEl>
                                        <p:attrNameLst>
                                          <p:attrName>r</p:attrName>
                                        </p:attrNameLst>
                                      </p:cBhvr>
                                    </p:animRot>
                                  </p:childTnLst>
                                </p:cTn>
                              </p:par>
                              <p:par>
                                <p:cTn id="511" presetID="2" presetClass="exit" presetSubtype="12" fill="hold" grpId="1" nodeType="withEffect">
                                  <p:stCondLst>
                                    <p:cond delay="0"/>
                                  </p:stCondLst>
                                  <p:childTnLst>
                                    <p:anim calcmode="lin" valueType="num">
                                      <p:cBhvr additive="base">
                                        <p:cTn id="512" dur="3500"/>
                                        <p:tgtEl>
                                          <p:spTgt spid="145"/>
                                        </p:tgtEl>
                                        <p:attrNameLst>
                                          <p:attrName>ppt_x</p:attrName>
                                        </p:attrNameLst>
                                      </p:cBhvr>
                                      <p:tavLst>
                                        <p:tav tm="0">
                                          <p:val>
                                            <p:strVal val="ppt_x"/>
                                          </p:val>
                                        </p:tav>
                                        <p:tav tm="100000">
                                          <p:val>
                                            <p:strVal val="0-ppt_w/2"/>
                                          </p:val>
                                        </p:tav>
                                      </p:tavLst>
                                    </p:anim>
                                    <p:anim calcmode="lin" valueType="num">
                                      <p:cBhvr additive="base">
                                        <p:cTn id="513" dur="3500"/>
                                        <p:tgtEl>
                                          <p:spTgt spid="145"/>
                                        </p:tgtEl>
                                        <p:attrNameLst>
                                          <p:attrName>ppt_y</p:attrName>
                                        </p:attrNameLst>
                                      </p:cBhvr>
                                      <p:tavLst>
                                        <p:tav tm="0">
                                          <p:val>
                                            <p:strVal val="ppt_y"/>
                                          </p:val>
                                        </p:tav>
                                        <p:tav tm="100000">
                                          <p:val>
                                            <p:strVal val="1+ppt_h/2"/>
                                          </p:val>
                                        </p:tav>
                                      </p:tavLst>
                                    </p:anim>
                                    <p:set>
                                      <p:cBhvr>
                                        <p:cTn id="514" dur="1" fill="hold">
                                          <p:stCondLst>
                                            <p:cond delay="3499"/>
                                          </p:stCondLst>
                                        </p:cTn>
                                        <p:tgtEl>
                                          <p:spTgt spid="145"/>
                                        </p:tgtEl>
                                        <p:attrNameLst>
                                          <p:attrName>style.visibility</p:attrName>
                                        </p:attrNameLst>
                                      </p:cBhvr>
                                      <p:to>
                                        <p:strVal val="hidden"/>
                                      </p:to>
                                    </p:set>
                                  </p:childTnLst>
                                </p:cTn>
                              </p:par>
                              <p:par>
                                <p:cTn id="515" presetID="8" presetClass="emph" presetSubtype="0" repeatCount="indefinite" fill="hold" grpId="0" nodeType="withEffect">
                                  <p:stCondLst>
                                    <p:cond delay="0"/>
                                  </p:stCondLst>
                                  <p:childTnLst>
                                    <p:animRot by="-21600000">
                                      <p:cBhvr>
                                        <p:cTn id="516" dur="3500" fill="hold"/>
                                        <p:tgtEl>
                                          <p:spTgt spid="144"/>
                                        </p:tgtEl>
                                        <p:attrNameLst>
                                          <p:attrName>r</p:attrName>
                                        </p:attrNameLst>
                                      </p:cBhvr>
                                    </p:animRot>
                                  </p:childTnLst>
                                </p:cTn>
                              </p:par>
                              <p:par>
                                <p:cTn id="517" presetID="2" presetClass="exit" presetSubtype="12" fill="hold" grpId="1" nodeType="withEffect">
                                  <p:stCondLst>
                                    <p:cond delay="0"/>
                                  </p:stCondLst>
                                  <p:childTnLst>
                                    <p:anim calcmode="lin" valueType="num">
                                      <p:cBhvr additive="base">
                                        <p:cTn id="518" dur="3500"/>
                                        <p:tgtEl>
                                          <p:spTgt spid="144"/>
                                        </p:tgtEl>
                                        <p:attrNameLst>
                                          <p:attrName>ppt_x</p:attrName>
                                        </p:attrNameLst>
                                      </p:cBhvr>
                                      <p:tavLst>
                                        <p:tav tm="0">
                                          <p:val>
                                            <p:strVal val="ppt_x"/>
                                          </p:val>
                                        </p:tav>
                                        <p:tav tm="100000">
                                          <p:val>
                                            <p:strVal val="0-ppt_w/2"/>
                                          </p:val>
                                        </p:tav>
                                      </p:tavLst>
                                    </p:anim>
                                    <p:anim calcmode="lin" valueType="num">
                                      <p:cBhvr additive="base">
                                        <p:cTn id="519" dur="3500"/>
                                        <p:tgtEl>
                                          <p:spTgt spid="144"/>
                                        </p:tgtEl>
                                        <p:attrNameLst>
                                          <p:attrName>ppt_y</p:attrName>
                                        </p:attrNameLst>
                                      </p:cBhvr>
                                      <p:tavLst>
                                        <p:tav tm="0">
                                          <p:val>
                                            <p:strVal val="ppt_y"/>
                                          </p:val>
                                        </p:tav>
                                        <p:tav tm="100000">
                                          <p:val>
                                            <p:strVal val="1+ppt_h/2"/>
                                          </p:val>
                                        </p:tav>
                                      </p:tavLst>
                                    </p:anim>
                                    <p:set>
                                      <p:cBhvr>
                                        <p:cTn id="520" dur="1" fill="hold">
                                          <p:stCondLst>
                                            <p:cond delay="3499"/>
                                          </p:stCondLst>
                                        </p:cTn>
                                        <p:tgtEl>
                                          <p:spTgt spid="144"/>
                                        </p:tgtEl>
                                        <p:attrNameLst>
                                          <p:attrName>style.visibility</p:attrName>
                                        </p:attrNameLst>
                                      </p:cBhvr>
                                      <p:to>
                                        <p:strVal val="hidden"/>
                                      </p:to>
                                    </p:set>
                                  </p:childTnLst>
                                </p:cTn>
                              </p:par>
                              <p:par>
                                <p:cTn id="521" presetID="8" presetClass="emph" presetSubtype="0" repeatCount="indefinite" fill="hold" grpId="0" nodeType="withEffect">
                                  <p:stCondLst>
                                    <p:cond delay="0"/>
                                  </p:stCondLst>
                                  <p:childTnLst>
                                    <p:animRot by="-21600000">
                                      <p:cBhvr>
                                        <p:cTn id="522" dur="3500" fill="hold"/>
                                        <p:tgtEl>
                                          <p:spTgt spid="143"/>
                                        </p:tgtEl>
                                        <p:attrNameLst>
                                          <p:attrName>r</p:attrName>
                                        </p:attrNameLst>
                                      </p:cBhvr>
                                    </p:animRot>
                                  </p:childTnLst>
                                </p:cTn>
                              </p:par>
                              <p:par>
                                <p:cTn id="523" presetID="2" presetClass="exit" presetSubtype="12" fill="hold" grpId="1" nodeType="withEffect">
                                  <p:stCondLst>
                                    <p:cond delay="0"/>
                                  </p:stCondLst>
                                  <p:childTnLst>
                                    <p:anim calcmode="lin" valueType="num">
                                      <p:cBhvr additive="base">
                                        <p:cTn id="524" dur="3500"/>
                                        <p:tgtEl>
                                          <p:spTgt spid="143"/>
                                        </p:tgtEl>
                                        <p:attrNameLst>
                                          <p:attrName>ppt_x</p:attrName>
                                        </p:attrNameLst>
                                      </p:cBhvr>
                                      <p:tavLst>
                                        <p:tav tm="0">
                                          <p:val>
                                            <p:strVal val="ppt_x"/>
                                          </p:val>
                                        </p:tav>
                                        <p:tav tm="100000">
                                          <p:val>
                                            <p:strVal val="0-ppt_w/2"/>
                                          </p:val>
                                        </p:tav>
                                      </p:tavLst>
                                    </p:anim>
                                    <p:anim calcmode="lin" valueType="num">
                                      <p:cBhvr additive="base">
                                        <p:cTn id="525" dur="3500"/>
                                        <p:tgtEl>
                                          <p:spTgt spid="143"/>
                                        </p:tgtEl>
                                        <p:attrNameLst>
                                          <p:attrName>ppt_y</p:attrName>
                                        </p:attrNameLst>
                                      </p:cBhvr>
                                      <p:tavLst>
                                        <p:tav tm="0">
                                          <p:val>
                                            <p:strVal val="ppt_y"/>
                                          </p:val>
                                        </p:tav>
                                        <p:tav tm="100000">
                                          <p:val>
                                            <p:strVal val="1+ppt_h/2"/>
                                          </p:val>
                                        </p:tav>
                                      </p:tavLst>
                                    </p:anim>
                                    <p:set>
                                      <p:cBhvr>
                                        <p:cTn id="526" dur="1" fill="hold">
                                          <p:stCondLst>
                                            <p:cond delay="3499"/>
                                          </p:stCondLst>
                                        </p:cTn>
                                        <p:tgtEl>
                                          <p:spTgt spid="143"/>
                                        </p:tgtEl>
                                        <p:attrNameLst>
                                          <p:attrName>style.visibility</p:attrName>
                                        </p:attrNameLst>
                                      </p:cBhvr>
                                      <p:to>
                                        <p:strVal val="hidden"/>
                                      </p:to>
                                    </p:set>
                                  </p:childTnLst>
                                </p:cTn>
                              </p:par>
                              <p:par>
                                <p:cTn id="527" presetID="8" presetClass="emph" presetSubtype="0" repeatCount="indefinite" fill="hold" grpId="0" nodeType="withEffect">
                                  <p:stCondLst>
                                    <p:cond delay="0"/>
                                  </p:stCondLst>
                                  <p:childTnLst>
                                    <p:animRot by="-21600000">
                                      <p:cBhvr>
                                        <p:cTn id="528" dur="3500" fill="hold"/>
                                        <p:tgtEl>
                                          <p:spTgt spid="142"/>
                                        </p:tgtEl>
                                        <p:attrNameLst>
                                          <p:attrName>r</p:attrName>
                                        </p:attrNameLst>
                                      </p:cBhvr>
                                    </p:animRot>
                                  </p:childTnLst>
                                </p:cTn>
                              </p:par>
                              <p:par>
                                <p:cTn id="529" presetID="2" presetClass="exit" presetSubtype="12" fill="hold" grpId="1" nodeType="withEffect">
                                  <p:stCondLst>
                                    <p:cond delay="0"/>
                                  </p:stCondLst>
                                  <p:childTnLst>
                                    <p:anim calcmode="lin" valueType="num">
                                      <p:cBhvr additive="base">
                                        <p:cTn id="530" dur="3500"/>
                                        <p:tgtEl>
                                          <p:spTgt spid="142"/>
                                        </p:tgtEl>
                                        <p:attrNameLst>
                                          <p:attrName>ppt_x</p:attrName>
                                        </p:attrNameLst>
                                      </p:cBhvr>
                                      <p:tavLst>
                                        <p:tav tm="0">
                                          <p:val>
                                            <p:strVal val="ppt_x"/>
                                          </p:val>
                                        </p:tav>
                                        <p:tav tm="100000">
                                          <p:val>
                                            <p:strVal val="0-ppt_w/2"/>
                                          </p:val>
                                        </p:tav>
                                      </p:tavLst>
                                    </p:anim>
                                    <p:anim calcmode="lin" valueType="num">
                                      <p:cBhvr additive="base">
                                        <p:cTn id="531" dur="3500"/>
                                        <p:tgtEl>
                                          <p:spTgt spid="142"/>
                                        </p:tgtEl>
                                        <p:attrNameLst>
                                          <p:attrName>ppt_y</p:attrName>
                                        </p:attrNameLst>
                                      </p:cBhvr>
                                      <p:tavLst>
                                        <p:tav tm="0">
                                          <p:val>
                                            <p:strVal val="ppt_y"/>
                                          </p:val>
                                        </p:tav>
                                        <p:tav tm="100000">
                                          <p:val>
                                            <p:strVal val="1+ppt_h/2"/>
                                          </p:val>
                                        </p:tav>
                                      </p:tavLst>
                                    </p:anim>
                                    <p:set>
                                      <p:cBhvr>
                                        <p:cTn id="532" dur="1" fill="hold">
                                          <p:stCondLst>
                                            <p:cond delay="3499"/>
                                          </p:stCondLst>
                                        </p:cTn>
                                        <p:tgtEl>
                                          <p:spTgt spid="142"/>
                                        </p:tgtEl>
                                        <p:attrNameLst>
                                          <p:attrName>style.visibility</p:attrName>
                                        </p:attrNameLst>
                                      </p:cBhvr>
                                      <p:to>
                                        <p:strVal val="hidden"/>
                                      </p:to>
                                    </p:set>
                                  </p:childTnLst>
                                </p:cTn>
                              </p:par>
                              <p:par>
                                <p:cTn id="533" presetID="8" presetClass="emph" presetSubtype="0" repeatCount="indefinite" fill="hold" grpId="0" nodeType="withEffect">
                                  <p:stCondLst>
                                    <p:cond delay="0"/>
                                  </p:stCondLst>
                                  <p:childTnLst>
                                    <p:animRot by="-21600000">
                                      <p:cBhvr>
                                        <p:cTn id="534" dur="3500" fill="hold"/>
                                        <p:tgtEl>
                                          <p:spTgt spid="141"/>
                                        </p:tgtEl>
                                        <p:attrNameLst>
                                          <p:attrName>r</p:attrName>
                                        </p:attrNameLst>
                                      </p:cBhvr>
                                    </p:animRot>
                                  </p:childTnLst>
                                </p:cTn>
                              </p:par>
                              <p:par>
                                <p:cTn id="535" presetID="2" presetClass="exit" presetSubtype="12" fill="hold" grpId="1" nodeType="withEffect">
                                  <p:stCondLst>
                                    <p:cond delay="0"/>
                                  </p:stCondLst>
                                  <p:childTnLst>
                                    <p:anim calcmode="lin" valueType="num">
                                      <p:cBhvr additive="base">
                                        <p:cTn id="536" dur="3500"/>
                                        <p:tgtEl>
                                          <p:spTgt spid="141"/>
                                        </p:tgtEl>
                                        <p:attrNameLst>
                                          <p:attrName>ppt_x</p:attrName>
                                        </p:attrNameLst>
                                      </p:cBhvr>
                                      <p:tavLst>
                                        <p:tav tm="0">
                                          <p:val>
                                            <p:strVal val="ppt_x"/>
                                          </p:val>
                                        </p:tav>
                                        <p:tav tm="100000">
                                          <p:val>
                                            <p:strVal val="0-ppt_w/2"/>
                                          </p:val>
                                        </p:tav>
                                      </p:tavLst>
                                    </p:anim>
                                    <p:anim calcmode="lin" valueType="num">
                                      <p:cBhvr additive="base">
                                        <p:cTn id="537" dur="3500"/>
                                        <p:tgtEl>
                                          <p:spTgt spid="141"/>
                                        </p:tgtEl>
                                        <p:attrNameLst>
                                          <p:attrName>ppt_y</p:attrName>
                                        </p:attrNameLst>
                                      </p:cBhvr>
                                      <p:tavLst>
                                        <p:tav tm="0">
                                          <p:val>
                                            <p:strVal val="ppt_y"/>
                                          </p:val>
                                        </p:tav>
                                        <p:tav tm="100000">
                                          <p:val>
                                            <p:strVal val="1+ppt_h/2"/>
                                          </p:val>
                                        </p:tav>
                                      </p:tavLst>
                                    </p:anim>
                                    <p:set>
                                      <p:cBhvr>
                                        <p:cTn id="538" dur="1" fill="hold">
                                          <p:stCondLst>
                                            <p:cond delay="3499"/>
                                          </p:stCondLst>
                                        </p:cTn>
                                        <p:tgtEl>
                                          <p:spTgt spid="141"/>
                                        </p:tgtEl>
                                        <p:attrNameLst>
                                          <p:attrName>style.visibility</p:attrName>
                                        </p:attrNameLst>
                                      </p:cBhvr>
                                      <p:to>
                                        <p:strVal val="hidden"/>
                                      </p:to>
                                    </p:set>
                                  </p:childTnLst>
                                </p:cTn>
                              </p:par>
                              <p:par>
                                <p:cTn id="539" presetID="8" presetClass="emph" presetSubtype="0" repeatCount="indefinite" fill="hold" grpId="0" nodeType="withEffect">
                                  <p:stCondLst>
                                    <p:cond delay="0"/>
                                  </p:stCondLst>
                                  <p:childTnLst>
                                    <p:animRot by="-21600000">
                                      <p:cBhvr>
                                        <p:cTn id="540" dur="3500" fill="hold"/>
                                        <p:tgtEl>
                                          <p:spTgt spid="140"/>
                                        </p:tgtEl>
                                        <p:attrNameLst>
                                          <p:attrName>r</p:attrName>
                                        </p:attrNameLst>
                                      </p:cBhvr>
                                    </p:animRot>
                                  </p:childTnLst>
                                </p:cTn>
                              </p:par>
                              <p:par>
                                <p:cTn id="541" presetID="2" presetClass="exit" presetSubtype="12" fill="hold" grpId="1" nodeType="withEffect">
                                  <p:stCondLst>
                                    <p:cond delay="0"/>
                                  </p:stCondLst>
                                  <p:childTnLst>
                                    <p:anim calcmode="lin" valueType="num">
                                      <p:cBhvr additive="base">
                                        <p:cTn id="542" dur="3500"/>
                                        <p:tgtEl>
                                          <p:spTgt spid="140"/>
                                        </p:tgtEl>
                                        <p:attrNameLst>
                                          <p:attrName>ppt_x</p:attrName>
                                        </p:attrNameLst>
                                      </p:cBhvr>
                                      <p:tavLst>
                                        <p:tav tm="0">
                                          <p:val>
                                            <p:strVal val="ppt_x"/>
                                          </p:val>
                                        </p:tav>
                                        <p:tav tm="100000">
                                          <p:val>
                                            <p:strVal val="0-ppt_w/2"/>
                                          </p:val>
                                        </p:tav>
                                      </p:tavLst>
                                    </p:anim>
                                    <p:anim calcmode="lin" valueType="num">
                                      <p:cBhvr additive="base">
                                        <p:cTn id="543" dur="3500"/>
                                        <p:tgtEl>
                                          <p:spTgt spid="140"/>
                                        </p:tgtEl>
                                        <p:attrNameLst>
                                          <p:attrName>ppt_y</p:attrName>
                                        </p:attrNameLst>
                                      </p:cBhvr>
                                      <p:tavLst>
                                        <p:tav tm="0">
                                          <p:val>
                                            <p:strVal val="ppt_y"/>
                                          </p:val>
                                        </p:tav>
                                        <p:tav tm="100000">
                                          <p:val>
                                            <p:strVal val="1+ppt_h/2"/>
                                          </p:val>
                                        </p:tav>
                                      </p:tavLst>
                                    </p:anim>
                                    <p:set>
                                      <p:cBhvr>
                                        <p:cTn id="544" dur="1" fill="hold">
                                          <p:stCondLst>
                                            <p:cond delay="3499"/>
                                          </p:stCondLst>
                                        </p:cTn>
                                        <p:tgtEl>
                                          <p:spTgt spid="140"/>
                                        </p:tgtEl>
                                        <p:attrNameLst>
                                          <p:attrName>style.visibility</p:attrName>
                                        </p:attrNameLst>
                                      </p:cBhvr>
                                      <p:to>
                                        <p:strVal val="hidden"/>
                                      </p:to>
                                    </p:set>
                                  </p:childTnLst>
                                </p:cTn>
                              </p:par>
                              <p:par>
                                <p:cTn id="545" presetID="8" presetClass="emph" presetSubtype="0" repeatCount="indefinite" fill="hold" grpId="0" nodeType="withEffect">
                                  <p:stCondLst>
                                    <p:cond delay="0"/>
                                  </p:stCondLst>
                                  <p:childTnLst>
                                    <p:animRot by="21600000">
                                      <p:cBhvr>
                                        <p:cTn id="546" dur="3500" fill="hold"/>
                                        <p:tgtEl>
                                          <p:spTgt spid="186"/>
                                        </p:tgtEl>
                                        <p:attrNameLst>
                                          <p:attrName>r</p:attrName>
                                        </p:attrNameLst>
                                      </p:cBhvr>
                                    </p:animRot>
                                  </p:childTnLst>
                                </p:cTn>
                              </p:par>
                              <p:par>
                                <p:cTn id="547" presetID="2" presetClass="exit" presetSubtype="6" fill="hold" grpId="1" nodeType="withEffect">
                                  <p:stCondLst>
                                    <p:cond delay="0"/>
                                  </p:stCondLst>
                                  <p:childTnLst>
                                    <p:anim calcmode="lin" valueType="num">
                                      <p:cBhvr additive="base">
                                        <p:cTn id="548" dur="3500"/>
                                        <p:tgtEl>
                                          <p:spTgt spid="186"/>
                                        </p:tgtEl>
                                        <p:attrNameLst>
                                          <p:attrName>ppt_x</p:attrName>
                                        </p:attrNameLst>
                                      </p:cBhvr>
                                      <p:tavLst>
                                        <p:tav tm="0">
                                          <p:val>
                                            <p:strVal val="ppt_x"/>
                                          </p:val>
                                        </p:tav>
                                        <p:tav tm="100000">
                                          <p:val>
                                            <p:strVal val="1+ppt_w/2"/>
                                          </p:val>
                                        </p:tav>
                                      </p:tavLst>
                                    </p:anim>
                                    <p:anim calcmode="lin" valueType="num">
                                      <p:cBhvr additive="base">
                                        <p:cTn id="549" dur="3500"/>
                                        <p:tgtEl>
                                          <p:spTgt spid="186"/>
                                        </p:tgtEl>
                                        <p:attrNameLst>
                                          <p:attrName>ppt_y</p:attrName>
                                        </p:attrNameLst>
                                      </p:cBhvr>
                                      <p:tavLst>
                                        <p:tav tm="0">
                                          <p:val>
                                            <p:strVal val="ppt_y"/>
                                          </p:val>
                                        </p:tav>
                                        <p:tav tm="100000">
                                          <p:val>
                                            <p:strVal val="1+ppt_h/2"/>
                                          </p:val>
                                        </p:tav>
                                      </p:tavLst>
                                    </p:anim>
                                    <p:set>
                                      <p:cBhvr>
                                        <p:cTn id="550" dur="1" fill="hold">
                                          <p:stCondLst>
                                            <p:cond delay="3499"/>
                                          </p:stCondLst>
                                        </p:cTn>
                                        <p:tgtEl>
                                          <p:spTgt spid="186"/>
                                        </p:tgtEl>
                                        <p:attrNameLst>
                                          <p:attrName>style.visibility</p:attrName>
                                        </p:attrNameLst>
                                      </p:cBhvr>
                                      <p:to>
                                        <p:strVal val="hidden"/>
                                      </p:to>
                                    </p:set>
                                  </p:childTnLst>
                                </p:cTn>
                              </p:par>
                              <p:par>
                                <p:cTn id="551" presetID="8" presetClass="emph" presetSubtype="0" repeatCount="indefinite" fill="hold" grpId="0" nodeType="withEffect">
                                  <p:stCondLst>
                                    <p:cond delay="0"/>
                                  </p:stCondLst>
                                  <p:childTnLst>
                                    <p:animRot by="21600000">
                                      <p:cBhvr>
                                        <p:cTn id="552" dur="3500" fill="hold"/>
                                        <p:tgtEl>
                                          <p:spTgt spid="187"/>
                                        </p:tgtEl>
                                        <p:attrNameLst>
                                          <p:attrName>r</p:attrName>
                                        </p:attrNameLst>
                                      </p:cBhvr>
                                    </p:animRot>
                                  </p:childTnLst>
                                </p:cTn>
                              </p:par>
                              <p:par>
                                <p:cTn id="553" presetID="2" presetClass="exit" presetSubtype="6" fill="hold" grpId="1" nodeType="withEffect">
                                  <p:stCondLst>
                                    <p:cond delay="0"/>
                                  </p:stCondLst>
                                  <p:childTnLst>
                                    <p:anim calcmode="lin" valueType="num">
                                      <p:cBhvr additive="base">
                                        <p:cTn id="554" dur="3500"/>
                                        <p:tgtEl>
                                          <p:spTgt spid="187"/>
                                        </p:tgtEl>
                                        <p:attrNameLst>
                                          <p:attrName>ppt_x</p:attrName>
                                        </p:attrNameLst>
                                      </p:cBhvr>
                                      <p:tavLst>
                                        <p:tav tm="0">
                                          <p:val>
                                            <p:strVal val="ppt_x"/>
                                          </p:val>
                                        </p:tav>
                                        <p:tav tm="100000">
                                          <p:val>
                                            <p:strVal val="1+ppt_w/2"/>
                                          </p:val>
                                        </p:tav>
                                      </p:tavLst>
                                    </p:anim>
                                    <p:anim calcmode="lin" valueType="num">
                                      <p:cBhvr additive="base">
                                        <p:cTn id="555" dur="3500"/>
                                        <p:tgtEl>
                                          <p:spTgt spid="187"/>
                                        </p:tgtEl>
                                        <p:attrNameLst>
                                          <p:attrName>ppt_y</p:attrName>
                                        </p:attrNameLst>
                                      </p:cBhvr>
                                      <p:tavLst>
                                        <p:tav tm="0">
                                          <p:val>
                                            <p:strVal val="ppt_y"/>
                                          </p:val>
                                        </p:tav>
                                        <p:tav tm="100000">
                                          <p:val>
                                            <p:strVal val="1+ppt_h/2"/>
                                          </p:val>
                                        </p:tav>
                                      </p:tavLst>
                                    </p:anim>
                                    <p:set>
                                      <p:cBhvr>
                                        <p:cTn id="556" dur="1" fill="hold">
                                          <p:stCondLst>
                                            <p:cond delay="3499"/>
                                          </p:stCondLst>
                                        </p:cTn>
                                        <p:tgtEl>
                                          <p:spTgt spid="187"/>
                                        </p:tgtEl>
                                        <p:attrNameLst>
                                          <p:attrName>style.visibility</p:attrName>
                                        </p:attrNameLst>
                                      </p:cBhvr>
                                      <p:to>
                                        <p:strVal val="hidden"/>
                                      </p:to>
                                    </p:set>
                                  </p:childTnLst>
                                </p:cTn>
                              </p:par>
                              <p:par>
                                <p:cTn id="557" presetID="8" presetClass="emph" presetSubtype="0" repeatCount="indefinite" fill="hold" grpId="0" nodeType="withEffect">
                                  <p:stCondLst>
                                    <p:cond delay="0"/>
                                  </p:stCondLst>
                                  <p:childTnLst>
                                    <p:animRot by="21600000">
                                      <p:cBhvr>
                                        <p:cTn id="558" dur="3500" fill="hold"/>
                                        <p:tgtEl>
                                          <p:spTgt spid="188"/>
                                        </p:tgtEl>
                                        <p:attrNameLst>
                                          <p:attrName>r</p:attrName>
                                        </p:attrNameLst>
                                      </p:cBhvr>
                                    </p:animRot>
                                  </p:childTnLst>
                                </p:cTn>
                              </p:par>
                              <p:par>
                                <p:cTn id="559" presetID="2" presetClass="exit" presetSubtype="6" fill="hold" grpId="1" nodeType="withEffect">
                                  <p:stCondLst>
                                    <p:cond delay="0"/>
                                  </p:stCondLst>
                                  <p:childTnLst>
                                    <p:anim calcmode="lin" valueType="num">
                                      <p:cBhvr additive="base">
                                        <p:cTn id="560" dur="3500"/>
                                        <p:tgtEl>
                                          <p:spTgt spid="188"/>
                                        </p:tgtEl>
                                        <p:attrNameLst>
                                          <p:attrName>ppt_x</p:attrName>
                                        </p:attrNameLst>
                                      </p:cBhvr>
                                      <p:tavLst>
                                        <p:tav tm="0">
                                          <p:val>
                                            <p:strVal val="ppt_x"/>
                                          </p:val>
                                        </p:tav>
                                        <p:tav tm="100000">
                                          <p:val>
                                            <p:strVal val="1+ppt_w/2"/>
                                          </p:val>
                                        </p:tav>
                                      </p:tavLst>
                                    </p:anim>
                                    <p:anim calcmode="lin" valueType="num">
                                      <p:cBhvr additive="base">
                                        <p:cTn id="561" dur="3500"/>
                                        <p:tgtEl>
                                          <p:spTgt spid="188"/>
                                        </p:tgtEl>
                                        <p:attrNameLst>
                                          <p:attrName>ppt_y</p:attrName>
                                        </p:attrNameLst>
                                      </p:cBhvr>
                                      <p:tavLst>
                                        <p:tav tm="0">
                                          <p:val>
                                            <p:strVal val="ppt_y"/>
                                          </p:val>
                                        </p:tav>
                                        <p:tav tm="100000">
                                          <p:val>
                                            <p:strVal val="1+ppt_h/2"/>
                                          </p:val>
                                        </p:tav>
                                      </p:tavLst>
                                    </p:anim>
                                    <p:set>
                                      <p:cBhvr>
                                        <p:cTn id="562" dur="1" fill="hold">
                                          <p:stCondLst>
                                            <p:cond delay="3499"/>
                                          </p:stCondLst>
                                        </p:cTn>
                                        <p:tgtEl>
                                          <p:spTgt spid="188"/>
                                        </p:tgtEl>
                                        <p:attrNameLst>
                                          <p:attrName>style.visibility</p:attrName>
                                        </p:attrNameLst>
                                      </p:cBhvr>
                                      <p:to>
                                        <p:strVal val="hidden"/>
                                      </p:to>
                                    </p:set>
                                  </p:childTnLst>
                                </p:cTn>
                              </p:par>
                              <p:par>
                                <p:cTn id="563" presetID="8" presetClass="emph" presetSubtype="0" repeatCount="indefinite" fill="hold" grpId="0" nodeType="withEffect">
                                  <p:stCondLst>
                                    <p:cond delay="0"/>
                                  </p:stCondLst>
                                  <p:childTnLst>
                                    <p:animRot by="21600000">
                                      <p:cBhvr>
                                        <p:cTn id="564" dur="3500" fill="hold"/>
                                        <p:tgtEl>
                                          <p:spTgt spid="189"/>
                                        </p:tgtEl>
                                        <p:attrNameLst>
                                          <p:attrName>r</p:attrName>
                                        </p:attrNameLst>
                                      </p:cBhvr>
                                    </p:animRot>
                                  </p:childTnLst>
                                </p:cTn>
                              </p:par>
                              <p:par>
                                <p:cTn id="565" presetID="2" presetClass="exit" presetSubtype="6" fill="hold" grpId="1" nodeType="withEffect">
                                  <p:stCondLst>
                                    <p:cond delay="0"/>
                                  </p:stCondLst>
                                  <p:childTnLst>
                                    <p:anim calcmode="lin" valueType="num">
                                      <p:cBhvr additive="base">
                                        <p:cTn id="566" dur="3500"/>
                                        <p:tgtEl>
                                          <p:spTgt spid="189"/>
                                        </p:tgtEl>
                                        <p:attrNameLst>
                                          <p:attrName>ppt_x</p:attrName>
                                        </p:attrNameLst>
                                      </p:cBhvr>
                                      <p:tavLst>
                                        <p:tav tm="0">
                                          <p:val>
                                            <p:strVal val="ppt_x"/>
                                          </p:val>
                                        </p:tav>
                                        <p:tav tm="100000">
                                          <p:val>
                                            <p:strVal val="1+ppt_w/2"/>
                                          </p:val>
                                        </p:tav>
                                      </p:tavLst>
                                    </p:anim>
                                    <p:anim calcmode="lin" valueType="num">
                                      <p:cBhvr additive="base">
                                        <p:cTn id="567" dur="3500"/>
                                        <p:tgtEl>
                                          <p:spTgt spid="189"/>
                                        </p:tgtEl>
                                        <p:attrNameLst>
                                          <p:attrName>ppt_y</p:attrName>
                                        </p:attrNameLst>
                                      </p:cBhvr>
                                      <p:tavLst>
                                        <p:tav tm="0">
                                          <p:val>
                                            <p:strVal val="ppt_y"/>
                                          </p:val>
                                        </p:tav>
                                        <p:tav tm="100000">
                                          <p:val>
                                            <p:strVal val="1+ppt_h/2"/>
                                          </p:val>
                                        </p:tav>
                                      </p:tavLst>
                                    </p:anim>
                                    <p:set>
                                      <p:cBhvr>
                                        <p:cTn id="568" dur="1" fill="hold">
                                          <p:stCondLst>
                                            <p:cond delay="3499"/>
                                          </p:stCondLst>
                                        </p:cTn>
                                        <p:tgtEl>
                                          <p:spTgt spid="189"/>
                                        </p:tgtEl>
                                        <p:attrNameLst>
                                          <p:attrName>style.visibility</p:attrName>
                                        </p:attrNameLst>
                                      </p:cBhvr>
                                      <p:to>
                                        <p:strVal val="hidden"/>
                                      </p:to>
                                    </p:set>
                                  </p:childTnLst>
                                </p:cTn>
                              </p:par>
                              <p:par>
                                <p:cTn id="569" presetID="8" presetClass="emph" presetSubtype="0" repeatCount="indefinite" fill="hold" grpId="0" nodeType="withEffect">
                                  <p:stCondLst>
                                    <p:cond delay="0"/>
                                  </p:stCondLst>
                                  <p:childTnLst>
                                    <p:animRot by="21600000">
                                      <p:cBhvr>
                                        <p:cTn id="570" dur="3500" fill="hold"/>
                                        <p:tgtEl>
                                          <p:spTgt spid="190"/>
                                        </p:tgtEl>
                                        <p:attrNameLst>
                                          <p:attrName>r</p:attrName>
                                        </p:attrNameLst>
                                      </p:cBhvr>
                                    </p:animRot>
                                  </p:childTnLst>
                                </p:cTn>
                              </p:par>
                              <p:par>
                                <p:cTn id="571" presetID="2" presetClass="exit" presetSubtype="6" fill="hold" grpId="1" nodeType="withEffect">
                                  <p:stCondLst>
                                    <p:cond delay="0"/>
                                  </p:stCondLst>
                                  <p:childTnLst>
                                    <p:anim calcmode="lin" valueType="num">
                                      <p:cBhvr additive="base">
                                        <p:cTn id="572" dur="3500"/>
                                        <p:tgtEl>
                                          <p:spTgt spid="190"/>
                                        </p:tgtEl>
                                        <p:attrNameLst>
                                          <p:attrName>ppt_x</p:attrName>
                                        </p:attrNameLst>
                                      </p:cBhvr>
                                      <p:tavLst>
                                        <p:tav tm="0">
                                          <p:val>
                                            <p:strVal val="ppt_x"/>
                                          </p:val>
                                        </p:tav>
                                        <p:tav tm="100000">
                                          <p:val>
                                            <p:strVal val="1+ppt_w/2"/>
                                          </p:val>
                                        </p:tav>
                                      </p:tavLst>
                                    </p:anim>
                                    <p:anim calcmode="lin" valueType="num">
                                      <p:cBhvr additive="base">
                                        <p:cTn id="573" dur="3500"/>
                                        <p:tgtEl>
                                          <p:spTgt spid="190"/>
                                        </p:tgtEl>
                                        <p:attrNameLst>
                                          <p:attrName>ppt_y</p:attrName>
                                        </p:attrNameLst>
                                      </p:cBhvr>
                                      <p:tavLst>
                                        <p:tav tm="0">
                                          <p:val>
                                            <p:strVal val="ppt_y"/>
                                          </p:val>
                                        </p:tav>
                                        <p:tav tm="100000">
                                          <p:val>
                                            <p:strVal val="1+ppt_h/2"/>
                                          </p:val>
                                        </p:tav>
                                      </p:tavLst>
                                    </p:anim>
                                    <p:set>
                                      <p:cBhvr>
                                        <p:cTn id="574" dur="1" fill="hold">
                                          <p:stCondLst>
                                            <p:cond delay="3499"/>
                                          </p:stCondLst>
                                        </p:cTn>
                                        <p:tgtEl>
                                          <p:spTgt spid="190"/>
                                        </p:tgtEl>
                                        <p:attrNameLst>
                                          <p:attrName>style.visibility</p:attrName>
                                        </p:attrNameLst>
                                      </p:cBhvr>
                                      <p:to>
                                        <p:strVal val="hidden"/>
                                      </p:to>
                                    </p:set>
                                  </p:childTnLst>
                                </p:cTn>
                              </p:par>
                              <p:par>
                                <p:cTn id="575" presetID="8" presetClass="emph" presetSubtype="0" repeatCount="indefinite" fill="hold" grpId="0" nodeType="withEffect">
                                  <p:stCondLst>
                                    <p:cond delay="0"/>
                                  </p:stCondLst>
                                  <p:childTnLst>
                                    <p:animRot by="21600000">
                                      <p:cBhvr>
                                        <p:cTn id="576" dur="3500" fill="hold"/>
                                        <p:tgtEl>
                                          <p:spTgt spid="191"/>
                                        </p:tgtEl>
                                        <p:attrNameLst>
                                          <p:attrName>r</p:attrName>
                                        </p:attrNameLst>
                                      </p:cBhvr>
                                    </p:animRot>
                                  </p:childTnLst>
                                </p:cTn>
                              </p:par>
                              <p:par>
                                <p:cTn id="577" presetID="2" presetClass="exit" presetSubtype="6" fill="hold" grpId="1" nodeType="withEffect">
                                  <p:stCondLst>
                                    <p:cond delay="0"/>
                                  </p:stCondLst>
                                  <p:childTnLst>
                                    <p:anim calcmode="lin" valueType="num">
                                      <p:cBhvr additive="base">
                                        <p:cTn id="578" dur="3500"/>
                                        <p:tgtEl>
                                          <p:spTgt spid="191"/>
                                        </p:tgtEl>
                                        <p:attrNameLst>
                                          <p:attrName>ppt_x</p:attrName>
                                        </p:attrNameLst>
                                      </p:cBhvr>
                                      <p:tavLst>
                                        <p:tav tm="0">
                                          <p:val>
                                            <p:strVal val="ppt_x"/>
                                          </p:val>
                                        </p:tav>
                                        <p:tav tm="100000">
                                          <p:val>
                                            <p:strVal val="1+ppt_w/2"/>
                                          </p:val>
                                        </p:tav>
                                      </p:tavLst>
                                    </p:anim>
                                    <p:anim calcmode="lin" valueType="num">
                                      <p:cBhvr additive="base">
                                        <p:cTn id="579" dur="3500"/>
                                        <p:tgtEl>
                                          <p:spTgt spid="191"/>
                                        </p:tgtEl>
                                        <p:attrNameLst>
                                          <p:attrName>ppt_y</p:attrName>
                                        </p:attrNameLst>
                                      </p:cBhvr>
                                      <p:tavLst>
                                        <p:tav tm="0">
                                          <p:val>
                                            <p:strVal val="ppt_y"/>
                                          </p:val>
                                        </p:tav>
                                        <p:tav tm="100000">
                                          <p:val>
                                            <p:strVal val="1+ppt_h/2"/>
                                          </p:val>
                                        </p:tav>
                                      </p:tavLst>
                                    </p:anim>
                                    <p:set>
                                      <p:cBhvr>
                                        <p:cTn id="580" dur="1" fill="hold">
                                          <p:stCondLst>
                                            <p:cond delay="3499"/>
                                          </p:stCondLst>
                                        </p:cTn>
                                        <p:tgtEl>
                                          <p:spTgt spid="191"/>
                                        </p:tgtEl>
                                        <p:attrNameLst>
                                          <p:attrName>style.visibility</p:attrName>
                                        </p:attrNameLst>
                                      </p:cBhvr>
                                      <p:to>
                                        <p:strVal val="hidden"/>
                                      </p:to>
                                    </p:set>
                                  </p:childTnLst>
                                </p:cTn>
                              </p:par>
                              <p:par>
                                <p:cTn id="581" presetID="8" presetClass="emph" presetSubtype="0" repeatCount="indefinite" fill="hold" grpId="0" nodeType="withEffect">
                                  <p:stCondLst>
                                    <p:cond delay="0"/>
                                  </p:stCondLst>
                                  <p:childTnLst>
                                    <p:animRot by="21600000">
                                      <p:cBhvr>
                                        <p:cTn id="582" dur="3500" fill="hold"/>
                                        <p:tgtEl>
                                          <p:spTgt spid="192"/>
                                        </p:tgtEl>
                                        <p:attrNameLst>
                                          <p:attrName>r</p:attrName>
                                        </p:attrNameLst>
                                      </p:cBhvr>
                                    </p:animRot>
                                  </p:childTnLst>
                                </p:cTn>
                              </p:par>
                              <p:par>
                                <p:cTn id="583" presetID="2" presetClass="exit" presetSubtype="6" fill="hold" grpId="1" nodeType="withEffect">
                                  <p:stCondLst>
                                    <p:cond delay="0"/>
                                  </p:stCondLst>
                                  <p:childTnLst>
                                    <p:anim calcmode="lin" valueType="num">
                                      <p:cBhvr additive="base">
                                        <p:cTn id="584" dur="3500"/>
                                        <p:tgtEl>
                                          <p:spTgt spid="192"/>
                                        </p:tgtEl>
                                        <p:attrNameLst>
                                          <p:attrName>ppt_x</p:attrName>
                                        </p:attrNameLst>
                                      </p:cBhvr>
                                      <p:tavLst>
                                        <p:tav tm="0">
                                          <p:val>
                                            <p:strVal val="ppt_x"/>
                                          </p:val>
                                        </p:tav>
                                        <p:tav tm="100000">
                                          <p:val>
                                            <p:strVal val="1+ppt_w/2"/>
                                          </p:val>
                                        </p:tav>
                                      </p:tavLst>
                                    </p:anim>
                                    <p:anim calcmode="lin" valueType="num">
                                      <p:cBhvr additive="base">
                                        <p:cTn id="585" dur="3500"/>
                                        <p:tgtEl>
                                          <p:spTgt spid="192"/>
                                        </p:tgtEl>
                                        <p:attrNameLst>
                                          <p:attrName>ppt_y</p:attrName>
                                        </p:attrNameLst>
                                      </p:cBhvr>
                                      <p:tavLst>
                                        <p:tav tm="0">
                                          <p:val>
                                            <p:strVal val="ppt_y"/>
                                          </p:val>
                                        </p:tav>
                                        <p:tav tm="100000">
                                          <p:val>
                                            <p:strVal val="1+ppt_h/2"/>
                                          </p:val>
                                        </p:tav>
                                      </p:tavLst>
                                    </p:anim>
                                    <p:set>
                                      <p:cBhvr>
                                        <p:cTn id="586" dur="1" fill="hold">
                                          <p:stCondLst>
                                            <p:cond delay="3499"/>
                                          </p:stCondLst>
                                        </p:cTn>
                                        <p:tgtEl>
                                          <p:spTgt spid="192"/>
                                        </p:tgtEl>
                                        <p:attrNameLst>
                                          <p:attrName>style.visibility</p:attrName>
                                        </p:attrNameLst>
                                      </p:cBhvr>
                                      <p:to>
                                        <p:strVal val="hidden"/>
                                      </p:to>
                                    </p:set>
                                  </p:childTnLst>
                                </p:cTn>
                              </p:par>
                              <p:par>
                                <p:cTn id="587" presetID="8" presetClass="emph" presetSubtype="0" repeatCount="indefinite" fill="hold" grpId="0" nodeType="withEffect">
                                  <p:stCondLst>
                                    <p:cond delay="0"/>
                                  </p:stCondLst>
                                  <p:childTnLst>
                                    <p:animRot by="21600000">
                                      <p:cBhvr>
                                        <p:cTn id="588" dur="3500" fill="hold"/>
                                        <p:tgtEl>
                                          <p:spTgt spid="193"/>
                                        </p:tgtEl>
                                        <p:attrNameLst>
                                          <p:attrName>r</p:attrName>
                                        </p:attrNameLst>
                                      </p:cBhvr>
                                    </p:animRot>
                                  </p:childTnLst>
                                </p:cTn>
                              </p:par>
                              <p:par>
                                <p:cTn id="589" presetID="2" presetClass="exit" presetSubtype="6" fill="hold" grpId="1" nodeType="withEffect">
                                  <p:stCondLst>
                                    <p:cond delay="0"/>
                                  </p:stCondLst>
                                  <p:childTnLst>
                                    <p:anim calcmode="lin" valueType="num">
                                      <p:cBhvr additive="base">
                                        <p:cTn id="590" dur="3500"/>
                                        <p:tgtEl>
                                          <p:spTgt spid="193"/>
                                        </p:tgtEl>
                                        <p:attrNameLst>
                                          <p:attrName>ppt_x</p:attrName>
                                        </p:attrNameLst>
                                      </p:cBhvr>
                                      <p:tavLst>
                                        <p:tav tm="0">
                                          <p:val>
                                            <p:strVal val="ppt_x"/>
                                          </p:val>
                                        </p:tav>
                                        <p:tav tm="100000">
                                          <p:val>
                                            <p:strVal val="1+ppt_w/2"/>
                                          </p:val>
                                        </p:tav>
                                      </p:tavLst>
                                    </p:anim>
                                    <p:anim calcmode="lin" valueType="num">
                                      <p:cBhvr additive="base">
                                        <p:cTn id="591" dur="3500"/>
                                        <p:tgtEl>
                                          <p:spTgt spid="193"/>
                                        </p:tgtEl>
                                        <p:attrNameLst>
                                          <p:attrName>ppt_y</p:attrName>
                                        </p:attrNameLst>
                                      </p:cBhvr>
                                      <p:tavLst>
                                        <p:tav tm="0">
                                          <p:val>
                                            <p:strVal val="ppt_y"/>
                                          </p:val>
                                        </p:tav>
                                        <p:tav tm="100000">
                                          <p:val>
                                            <p:strVal val="1+ppt_h/2"/>
                                          </p:val>
                                        </p:tav>
                                      </p:tavLst>
                                    </p:anim>
                                    <p:set>
                                      <p:cBhvr>
                                        <p:cTn id="592" dur="1" fill="hold">
                                          <p:stCondLst>
                                            <p:cond delay="3499"/>
                                          </p:stCondLst>
                                        </p:cTn>
                                        <p:tgtEl>
                                          <p:spTgt spid="193"/>
                                        </p:tgtEl>
                                        <p:attrNameLst>
                                          <p:attrName>style.visibility</p:attrName>
                                        </p:attrNameLst>
                                      </p:cBhvr>
                                      <p:to>
                                        <p:strVal val="hidden"/>
                                      </p:to>
                                    </p:set>
                                  </p:childTnLst>
                                </p:cTn>
                              </p:par>
                              <p:par>
                                <p:cTn id="593" presetID="8" presetClass="emph" presetSubtype="0" repeatCount="indefinite" fill="hold" grpId="0" nodeType="withEffect">
                                  <p:stCondLst>
                                    <p:cond delay="0"/>
                                  </p:stCondLst>
                                  <p:childTnLst>
                                    <p:animRot by="21600000">
                                      <p:cBhvr>
                                        <p:cTn id="594" dur="3500" fill="hold"/>
                                        <p:tgtEl>
                                          <p:spTgt spid="194"/>
                                        </p:tgtEl>
                                        <p:attrNameLst>
                                          <p:attrName>r</p:attrName>
                                        </p:attrNameLst>
                                      </p:cBhvr>
                                    </p:animRot>
                                  </p:childTnLst>
                                </p:cTn>
                              </p:par>
                              <p:par>
                                <p:cTn id="595" presetID="2" presetClass="exit" presetSubtype="6" fill="hold" grpId="1" nodeType="withEffect">
                                  <p:stCondLst>
                                    <p:cond delay="0"/>
                                  </p:stCondLst>
                                  <p:childTnLst>
                                    <p:anim calcmode="lin" valueType="num">
                                      <p:cBhvr additive="base">
                                        <p:cTn id="596" dur="3500"/>
                                        <p:tgtEl>
                                          <p:spTgt spid="194"/>
                                        </p:tgtEl>
                                        <p:attrNameLst>
                                          <p:attrName>ppt_x</p:attrName>
                                        </p:attrNameLst>
                                      </p:cBhvr>
                                      <p:tavLst>
                                        <p:tav tm="0">
                                          <p:val>
                                            <p:strVal val="ppt_x"/>
                                          </p:val>
                                        </p:tav>
                                        <p:tav tm="100000">
                                          <p:val>
                                            <p:strVal val="1+ppt_w/2"/>
                                          </p:val>
                                        </p:tav>
                                      </p:tavLst>
                                    </p:anim>
                                    <p:anim calcmode="lin" valueType="num">
                                      <p:cBhvr additive="base">
                                        <p:cTn id="597" dur="3500"/>
                                        <p:tgtEl>
                                          <p:spTgt spid="194"/>
                                        </p:tgtEl>
                                        <p:attrNameLst>
                                          <p:attrName>ppt_y</p:attrName>
                                        </p:attrNameLst>
                                      </p:cBhvr>
                                      <p:tavLst>
                                        <p:tav tm="0">
                                          <p:val>
                                            <p:strVal val="ppt_y"/>
                                          </p:val>
                                        </p:tav>
                                        <p:tav tm="100000">
                                          <p:val>
                                            <p:strVal val="1+ppt_h/2"/>
                                          </p:val>
                                        </p:tav>
                                      </p:tavLst>
                                    </p:anim>
                                    <p:set>
                                      <p:cBhvr>
                                        <p:cTn id="598" dur="1" fill="hold">
                                          <p:stCondLst>
                                            <p:cond delay="3499"/>
                                          </p:stCondLst>
                                        </p:cTn>
                                        <p:tgtEl>
                                          <p:spTgt spid="194"/>
                                        </p:tgtEl>
                                        <p:attrNameLst>
                                          <p:attrName>style.visibility</p:attrName>
                                        </p:attrNameLst>
                                      </p:cBhvr>
                                      <p:to>
                                        <p:strVal val="hidden"/>
                                      </p:to>
                                    </p:set>
                                  </p:childTnLst>
                                </p:cTn>
                              </p:par>
                              <p:par>
                                <p:cTn id="599" presetID="8" presetClass="emph" presetSubtype="0" repeatCount="indefinite" fill="hold" grpId="0" nodeType="withEffect">
                                  <p:stCondLst>
                                    <p:cond delay="0"/>
                                  </p:stCondLst>
                                  <p:childTnLst>
                                    <p:animRot by="21600000">
                                      <p:cBhvr>
                                        <p:cTn id="600" dur="3500" fill="hold"/>
                                        <p:tgtEl>
                                          <p:spTgt spid="195"/>
                                        </p:tgtEl>
                                        <p:attrNameLst>
                                          <p:attrName>r</p:attrName>
                                        </p:attrNameLst>
                                      </p:cBhvr>
                                    </p:animRot>
                                  </p:childTnLst>
                                </p:cTn>
                              </p:par>
                              <p:par>
                                <p:cTn id="601" presetID="2" presetClass="exit" presetSubtype="6" fill="hold" grpId="1" nodeType="withEffect">
                                  <p:stCondLst>
                                    <p:cond delay="0"/>
                                  </p:stCondLst>
                                  <p:childTnLst>
                                    <p:anim calcmode="lin" valueType="num">
                                      <p:cBhvr additive="base">
                                        <p:cTn id="602" dur="3500"/>
                                        <p:tgtEl>
                                          <p:spTgt spid="195"/>
                                        </p:tgtEl>
                                        <p:attrNameLst>
                                          <p:attrName>ppt_x</p:attrName>
                                        </p:attrNameLst>
                                      </p:cBhvr>
                                      <p:tavLst>
                                        <p:tav tm="0">
                                          <p:val>
                                            <p:strVal val="ppt_x"/>
                                          </p:val>
                                        </p:tav>
                                        <p:tav tm="100000">
                                          <p:val>
                                            <p:strVal val="1+ppt_w/2"/>
                                          </p:val>
                                        </p:tav>
                                      </p:tavLst>
                                    </p:anim>
                                    <p:anim calcmode="lin" valueType="num">
                                      <p:cBhvr additive="base">
                                        <p:cTn id="603" dur="3500"/>
                                        <p:tgtEl>
                                          <p:spTgt spid="195"/>
                                        </p:tgtEl>
                                        <p:attrNameLst>
                                          <p:attrName>ppt_y</p:attrName>
                                        </p:attrNameLst>
                                      </p:cBhvr>
                                      <p:tavLst>
                                        <p:tav tm="0">
                                          <p:val>
                                            <p:strVal val="ppt_y"/>
                                          </p:val>
                                        </p:tav>
                                        <p:tav tm="100000">
                                          <p:val>
                                            <p:strVal val="1+ppt_h/2"/>
                                          </p:val>
                                        </p:tav>
                                      </p:tavLst>
                                    </p:anim>
                                    <p:set>
                                      <p:cBhvr>
                                        <p:cTn id="604" dur="1" fill="hold">
                                          <p:stCondLst>
                                            <p:cond delay="3499"/>
                                          </p:stCondLst>
                                        </p:cTn>
                                        <p:tgtEl>
                                          <p:spTgt spid="195"/>
                                        </p:tgtEl>
                                        <p:attrNameLst>
                                          <p:attrName>style.visibility</p:attrName>
                                        </p:attrNameLst>
                                      </p:cBhvr>
                                      <p:to>
                                        <p:strVal val="hidden"/>
                                      </p:to>
                                    </p:set>
                                  </p:childTnLst>
                                </p:cTn>
                              </p:par>
                              <p:par>
                                <p:cTn id="605" presetID="8" presetClass="emph" presetSubtype="0" repeatCount="indefinite" fill="hold" grpId="0" nodeType="withEffect">
                                  <p:stCondLst>
                                    <p:cond delay="0"/>
                                  </p:stCondLst>
                                  <p:childTnLst>
                                    <p:animRot by="21600000">
                                      <p:cBhvr>
                                        <p:cTn id="606" dur="3500" fill="hold"/>
                                        <p:tgtEl>
                                          <p:spTgt spid="196"/>
                                        </p:tgtEl>
                                        <p:attrNameLst>
                                          <p:attrName>r</p:attrName>
                                        </p:attrNameLst>
                                      </p:cBhvr>
                                    </p:animRot>
                                  </p:childTnLst>
                                </p:cTn>
                              </p:par>
                              <p:par>
                                <p:cTn id="607" presetID="2" presetClass="exit" presetSubtype="6" fill="hold" grpId="1" nodeType="withEffect">
                                  <p:stCondLst>
                                    <p:cond delay="0"/>
                                  </p:stCondLst>
                                  <p:childTnLst>
                                    <p:anim calcmode="lin" valueType="num">
                                      <p:cBhvr additive="base">
                                        <p:cTn id="608" dur="3500"/>
                                        <p:tgtEl>
                                          <p:spTgt spid="196"/>
                                        </p:tgtEl>
                                        <p:attrNameLst>
                                          <p:attrName>ppt_x</p:attrName>
                                        </p:attrNameLst>
                                      </p:cBhvr>
                                      <p:tavLst>
                                        <p:tav tm="0">
                                          <p:val>
                                            <p:strVal val="ppt_x"/>
                                          </p:val>
                                        </p:tav>
                                        <p:tav tm="100000">
                                          <p:val>
                                            <p:strVal val="1+ppt_w/2"/>
                                          </p:val>
                                        </p:tav>
                                      </p:tavLst>
                                    </p:anim>
                                    <p:anim calcmode="lin" valueType="num">
                                      <p:cBhvr additive="base">
                                        <p:cTn id="609" dur="3500"/>
                                        <p:tgtEl>
                                          <p:spTgt spid="196"/>
                                        </p:tgtEl>
                                        <p:attrNameLst>
                                          <p:attrName>ppt_y</p:attrName>
                                        </p:attrNameLst>
                                      </p:cBhvr>
                                      <p:tavLst>
                                        <p:tav tm="0">
                                          <p:val>
                                            <p:strVal val="ppt_y"/>
                                          </p:val>
                                        </p:tav>
                                        <p:tav tm="100000">
                                          <p:val>
                                            <p:strVal val="1+ppt_h/2"/>
                                          </p:val>
                                        </p:tav>
                                      </p:tavLst>
                                    </p:anim>
                                    <p:set>
                                      <p:cBhvr>
                                        <p:cTn id="610" dur="1" fill="hold">
                                          <p:stCondLst>
                                            <p:cond delay="3499"/>
                                          </p:stCondLst>
                                        </p:cTn>
                                        <p:tgtEl>
                                          <p:spTgt spid="196"/>
                                        </p:tgtEl>
                                        <p:attrNameLst>
                                          <p:attrName>style.visibility</p:attrName>
                                        </p:attrNameLst>
                                      </p:cBhvr>
                                      <p:to>
                                        <p:strVal val="hidden"/>
                                      </p:to>
                                    </p:set>
                                  </p:childTnLst>
                                </p:cTn>
                              </p:par>
                              <p:par>
                                <p:cTn id="611" presetID="8" presetClass="emph" presetSubtype="0" repeatCount="indefinite" fill="hold" grpId="0" nodeType="withEffect">
                                  <p:stCondLst>
                                    <p:cond delay="0"/>
                                  </p:stCondLst>
                                  <p:childTnLst>
                                    <p:animRot by="21600000">
                                      <p:cBhvr>
                                        <p:cTn id="612" dur="3500" fill="hold"/>
                                        <p:tgtEl>
                                          <p:spTgt spid="197"/>
                                        </p:tgtEl>
                                        <p:attrNameLst>
                                          <p:attrName>r</p:attrName>
                                        </p:attrNameLst>
                                      </p:cBhvr>
                                    </p:animRot>
                                  </p:childTnLst>
                                </p:cTn>
                              </p:par>
                              <p:par>
                                <p:cTn id="613" presetID="2" presetClass="exit" presetSubtype="6" fill="hold" grpId="1" nodeType="withEffect">
                                  <p:stCondLst>
                                    <p:cond delay="0"/>
                                  </p:stCondLst>
                                  <p:childTnLst>
                                    <p:anim calcmode="lin" valueType="num">
                                      <p:cBhvr additive="base">
                                        <p:cTn id="614" dur="3500"/>
                                        <p:tgtEl>
                                          <p:spTgt spid="197"/>
                                        </p:tgtEl>
                                        <p:attrNameLst>
                                          <p:attrName>ppt_x</p:attrName>
                                        </p:attrNameLst>
                                      </p:cBhvr>
                                      <p:tavLst>
                                        <p:tav tm="0">
                                          <p:val>
                                            <p:strVal val="ppt_x"/>
                                          </p:val>
                                        </p:tav>
                                        <p:tav tm="100000">
                                          <p:val>
                                            <p:strVal val="1+ppt_w/2"/>
                                          </p:val>
                                        </p:tav>
                                      </p:tavLst>
                                    </p:anim>
                                    <p:anim calcmode="lin" valueType="num">
                                      <p:cBhvr additive="base">
                                        <p:cTn id="615" dur="3500"/>
                                        <p:tgtEl>
                                          <p:spTgt spid="197"/>
                                        </p:tgtEl>
                                        <p:attrNameLst>
                                          <p:attrName>ppt_y</p:attrName>
                                        </p:attrNameLst>
                                      </p:cBhvr>
                                      <p:tavLst>
                                        <p:tav tm="0">
                                          <p:val>
                                            <p:strVal val="ppt_y"/>
                                          </p:val>
                                        </p:tav>
                                        <p:tav tm="100000">
                                          <p:val>
                                            <p:strVal val="1+ppt_h/2"/>
                                          </p:val>
                                        </p:tav>
                                      </p:tavLst>
                                    </p:anim>
                                    <p:set>
                                      <p:cBhvr>
                                        <p:cTn id="616" dur="1" fill="hold">
                                          <p:stCondLst>
                                            <p:cond delay="3499"/>
                                          </p:stCondLst>
                                        </p:cTn>
                                        <p:tgtEl>
                                          <p:spTgt spid="197"/>
                                        </p:tgtEl>
                                        <p:attrNameLst>
                                          <p:attrName>style.visibility</p:attrName>
                                        </p:attrNameLst>
                                      </p:cBhvr>
                                      <p:to>
                                        <p:strVal val="hidden"/>
                                      </p:to>
                                    </p:set>
                                  </p:childTnLst>
                                </p:cTn>
                              </p:par>
                              <p:par>
                                <p:cTn id="617" presetID="8" presetClass="emph" presetSubtype="0" repeatCount="indefinite" fill="hold" grpId="0" nodeType="withEffect">
                                  <p:stCondLst>
                                    <p:cond delay="0"/>
                                  </p:stCondLst>
                                  <p:childTnLst>
                                    <p:animRot by="21600000">
                                      <p:cBhvr>
                                        <p:cTn id="618" dur="3500" fill="hold"/>
                                        <p:tgtEl>
                                          <p:spTgt spid="198"/>
                                        </p:tgtEl>
                                        <p:attrNameLst>
                                          <p:attrName>r</p:attrName>
                                        </p:attrNameLst>
                                      </p:cBhvr>
                                    </p:animRot>
                                  </p:childTnLst>
                                </p:cTn>
                              </p:par>
                              <p:par>
                                <p:cTn id="619" presetID="2" presetClass="exit" presetSubtype="6" fill="hold" grpId="1" nodeType="withEffect">
                                  <p:stCondLst>
                                    <p:cond delay="0"/>
                                  </p:stCondLst>
                                  <p:childTnLst>
                                    <p:anim calcmode="lin" valueType="num">
                                      <p:cBhvr additive="base">
                                        <p:cTn id="620" dur="3500"/>
                                        <p:tgtEl>
                                          <p:spTgt spid="198"/>
                                        </p:tgtEl>
                                        <p:attrNameLst>
                                          <p:attrName>ppt_x</p:attrName>
                                        </p:attrNameLst>
                                      </p:cBhvr>
                                      <p:tavLst>
                                        <p:tav tm="0">
                                          <p:val>
                                            <p:strVal val="ppt_x"/>
                                          </p:val>
                                        </p:tav>
                                        <p:tav tm="100000">
                                          <p:val>
                                            <p:strVal val="1+ppt_w/2"/>
                                          </p:val>
                                        </p:tav>
                                      </p:tavLst>
                                    </p:anim>
                                    <p:anim calcmode="lin" valueType="num">
                                      <p:cBhvr additive="base">
                                        <p:cTn id="621" dur="3500"/>
                                        <p:tgtEl>
                                          <p:spTgt spid="198"/>
                                        </p:tgtEl>
                                        <p:attrNameLst>
                                          <p:attrName>ppt_y</p:attrName>
                                        </p:attrNameLst>
                                      </p:cBhvr>
                                      <p:tavLst>
                                        <p:tav tm="0">
                                          <p:val>
                                            <p:strVal val="ppt_y"/>
                                          </p:val>
                                        </p:tav>
                                        <p:tav tm="100000">
                                          <p:val>
                                            <p:strVal val="1+ppt_h/2"/>
                                          </p:val>
                                        </p:tav>
                                      </p:tavLst>
                                    </p:anim>
                                    <p:set>
                                      <p:cBhvr>
                                        <p:cTn id="622" dur="1" fill="hold">
                                          <p:stCondLst>
                                            <p:cond delay="3499"/>
                                          </p:stCondLst>
                                        </p:cTn>
                                        <p:tgtEl>
                                          <p:spTgt spid="198"/>
                                        </p:tgtEl>
                                        <p:attrNameLst>
                                          <p:attrName>style.visibility</p:attrName>
                                        </p:attrNameLst>
                                      </p:cBhvr>
                                      <p:to>
                                        <p:strVal val="hidden"/>
                                      </p:to>
                                    </p:set>
                                  </p:childTnLst>
                                </p:cTn>
                              </p:par>
                              <p:par>
                                <p:cTn id="623" presetID="8" presetClass="emph" presetSubtype="0" repeatCount="indefinite" fill="hold" grpId="0" nodeType="withEffect">
                                  <p:stCondLst>
                                    <p:cond delay="0"/>
                                  </p:stCondLst>
                                  <p:childTnLst>
                                    <p:animRot by="21600000">
                                      <p:cBhvr>
                                        <p:cTn id="624" dur="3500" fill="hold"/>
                                        <p:tgtEl>
                                          <p:spTgt spid="199"/>
                                        </p:tgtEl>
                                        <p:attrNameLst>
                                          <p:attrName>r</p:attrName>
                                        </p:attrNameLst>
                                      </p:cBhvr>
                                    </p:animRot>
                                  </p:childTnLst>
                                </p:cTn>
                              </p:par>
                              <p:par>
                                <p:cTn id="625" presetID="2" presetClass="exit" presetSubtype="6" fill="hold" grpId="1" nodeType="withEffect">
                                  <p:stCondLst>
                                    <p:cond delay="0"/>
                                  </p:stCondLst>
                                  <p:childTnLst>
                                    <p:anim calcmode="lin" valueType="num">
                                      <p:cBhvr additive="base">
                                        <p:cTn id="626" dur="3500"/>
                                        <p:tgtEl>
                                          <p:spTgt spid="199"/>
                                        </p:tgtEl>
                                        <p:attrNameLst>
                                          <p:attrName>ppt_x</p:attrName>
                                        </p:attrNameLst>
                                      </p:cBhvr>
                                      <p:tavLst>
                                        <p:tav tm="0">
                                          <p:val>
                                            <p:strVal val="ppt_x"/>
                                          </p:val>
                                        </p:tav>
                                        <p:tav tm="100000">
                                          <p:val>
                                            <p:strVal val="1+ppt_w/2"/>
                                          </p:val>
                                        </p:tav>
                                      </p:tavLst>
                                    </p:anim>
                                    <p:anim calcmode="lin" valueType="num">
                                      <p:cBhvr additive="base">
                                        <p:cTn id="627" dur="3500"/>
                                        <p:tgtEl>
                                          <p:spTgt spid="199"/>
                                        </p:tgtEl>
                                        <p:attrNameLst>
                                          <p:attrName>ppt_y</p:attrName>
                                        </p:attrNameLst>
                                      </p:cBhvr>
                                      <p:tavLst>
                                        <p:tav tm="0">
                                          <p:val>
                                            <p:strVal val="ppt_y"/>
                                          </p:val>
                                        </p:tav>
                                        <p:tav tm="100000">
                                          <p:val>
                                            <p:strVal val="1+ppt_h/2"/>
                                          </p:val>
                                        </p:tav>
                                      </p:tavLst>
                                    </p:anim>
                                    <p:set>
                                      <p:cBhvr>
                                        <p:cTn id="628" dur="1" fill="hold">
                                          <p:stCondLst>
                                            <p:cond delay="3499"/>
                                          </p:stCondLst>
                                        </p:cTn>
                                        <p:tgtEl>
                                          <p:spTgt spid="199"/>
                                        </p:tgtEl>
                                        <p:attrNameLst>
                                          <p:attrName>style.visibility</p:attrName>
                                        </p:attrNameLst>
                                      </p:cBhvr>
                                      <p:to>
                                        <p:strVal val="hidden"/>
                                      </p:to>
                                    </p:set>
                                  </p:childTnLst>
                                </p:cTn>
                              </p:par>
                              <p:par>
                                <p:cTn id="629" presetID="8" presetClass="emph" presetSubtype="0" repeatCount="indefinite" fill="hold" grpId="0" nodeType="withEffect">
                                  <p:stCondLst>
                                    <p:cond delay="0"/>
                                  </p:stCondLst>
                                  <p:childTnLst>
                                    <p:animRot by="21600000">
                                      <p:cBhvr>
                                        <p:cTn id="630" dur="3500" fill="hold"/>
                                        <p:tgtEl>
                                          <p:spTgt spid="200"/>
                                        </p:tgtEl>
                                        <p:attrNameLst>
                                          <p:attrName>r</p:attrName>
                                        </p:attrNameLst>
                                      </p:cBhvr>
                                    </p:animRot>
                                  </p:childTnLst>
                                </p:cTn>
                              </p:par>
                              <p:par>
                                <p:cTn id="631" presetID="2" presetClass="exit" presetSubtype="6" fill="hold" grpId="1" nodeType="withEffect">
                                  <p:stCondLst>
                                    <p:cond delay="0"/>
                                  </p:stCondLst>
                                  <p:childTnLst>
                                    <p:anim calcmode="lin" valueType="num">
                                      <p:cBhvr additive="base">
                                        <p:cTn id="632" dur="3500"/>
                                        <p:tgtEl>
                                          <p:spTgt spid="200"/>
                                        </p:tgtEl>
                                        <p:attrNameLst>
                                          <p:attrName>ppt_x</p:attrName>
                                        </p:attrNameLst>
                                      </p:cBhvr>
                                      <p:tavLst>
                                        <p:tav tm="0">
                                          <p:val>
                                            <p:strVal val="ppt_x"/>
                                          </p:val>
                                        </p:tav>
                                        <p:tav tm="100000">
                                          <p:val>
                                            <p:strVal val="1+ppt_w/2"/>
                                          </p:val>
                                        </p:tav>
                                      </p:tavLst>
                                    </p:anim>
                                    <p:anim calcmode="lin" valueType="num">
                                      <p:cBhvr additive="base">
                                        <p:cTn id="633" dur="3500"/>
                                        <p:tgtEl>
                                          <p:spTgt spid="200"/>
                                        </p:tgtEl>
                                        <p:attrNameLst>
                                          <p:attrName>ppt_y</p:attrName>
                                        </p:attrNameLst>
                                      </p:cBhvr>
                                      <p:tavLst>
                                        <p:tav tm="0">
                                          <p:val>
                                            <p:strVal val="ppt_y"/>
                                          </p:val>
                                        </p:tav>
                                        <p:tav tm="100000">
                                          <p:val>
                                            <p:strVal val="1+ppt_h/2"/>
                                          </p:val>
                                        </p:tav>
                                      </p:tavLst>
                                    </p:anim>
                                    <p:set>
                                      <p:cBhvr>
                                        <p:cTn id="634" dur="1" fill="hold">
                                          <p:stCondLst>
                                            <p:cond delay="3499"/>
                                          </p:stCondLst>
                                        </p:cTn>
                                        <p:tgtEl>
                                          <p:spTgt spid="200"/>
                                        </p:tgtEl>
                                        <p:attrNameLst>
                                          <p:attrName>style.visibility</p:attrName>
                                        </p:attrNameLst>
                                      </p:cBhvr>
                                      <p:to>
                                        <p:strVal val="hidden"/>
                                      </p:to>
                                    </p:set>
                                  </p:childTnLst>
                                </p:cTn>
                              </p:par>
                              <p:par>
                                <p:cTn id="635" presetID="8" presetClass="emph" presetSubtype="0" repeatCount="indefinite" fill="hold" grpId="0" nodeType="withEffect">
                                  <p:stCondLst>
                                    <p:cond delay="0"/>
                                  </p:stCondLst>
                                  <p:childTnLst>
                                    <p:animRot by="21600000">
                                      <p:cBhvr>
                                        <p:cTn id="636" dur="3500" fill="hold"/>
                                        <p:tgtEl>
                                          <p:spTgt spid="201"/>
                                        </p:tgtEl>
                                        <p:attrNameLst>
                                          <p:attrName>r</p:attrName>
                                        </p:attrNameLst>
                                      </p:cBhvr>
                                    </p:animRot>
                                  </p:childTnLst>
                                </p:cTn>
                              </p:par>
                              <p:par>
                                <p:cTn id="637" presetID="2" presetClass="exit" presetSubtype="6" fill="hold" grpId="1" nodeType="withEffect">
                                  <p:stCondLst>
                                    <p:cond delay="0"/>
                                  </p:stCondLst>
                                  <p:childTnLst>
                                    <p:anim calcmode="lin" valueType="num">
                                      <p:cBhvr additive="base">
                                        <p:cTn id="638" dur="3500"/>
                                        <p:tgtEl>
                                          <p:spTgt spid="201"/>
                                        </p:tgtEl>
                                        <p:attrNameLst>
                                          <p:attrName>ppt_x</p:attrName>
                                        </p:attrNameLst>
                                      </p:cBhvr>
                                      <p:tavLst>
                                        <p:tav tm="0">
                                          <p:val>
                                            <p:strVal val="ppt_x"/>
                                          </p:val>
                                        </p:tav>
                                        <p:tav tm="100000">
                                          <p:val>
                                            <p:strVal val="1+ppt_w/2"/>
                                          </p:val>
                                        </p:tav>
                                      </p:tavLst>
                                    </p:anim>
                                    <p:anim calcmode="lin" valueType="num">
                                      <p:cBhvr additive="base">
                                        <p:cTn id="639" dur="3500"/>
                                        <p:tgtEl>
                                          <p:spTgt spid="201"/>
                                        </p:tgtEl>
                                        <p:attrNameLst>
                                          <p:attrName>ppt_y</p:attrName>
                                        </p:attrNameLst>
                                      </p:cBhvr>
                                      <p:tavLst>
                                        <p:tav tm="0">
                                          <p:val>
                                            <p:strVal val="ppt_y"/>
                                          </p:val>
                                        </p:tav>
                                        <p:tav tm="100000">
                                          <p:val>
                                            <p:strVal val="1+ppt_h/2"/>
                                          </p:val>
                                        </p:tav>
                                      </p:tavLst>
                                    </p:anim>
                                    <p:set>
                                      <p:cBhvr>
                                        <p:cTn id="640" dur="1" fill="hold">
                                          <p:stCondLst>
                                            <p:cond delay="3499"/>
                                          </p:stCondLst>
                                        </p:cTn>
                                        <p:tgtEl>
                                          <p:spTgt spid="201"/>
                                        </p:tgtEl>
                                        <p:attrNameLst>
                                          <p:attrName>style.visibility</p:attrName>
                                        </p:attrNameLst>
                                      </p:cBhvr>
                                      <p:to>
                                        <p:strVal val="hidden"/>
                                      </p:to>
                                    </p:set>
                                  </p:childTnLst>
                                </p:cTn>
                              </p:par>
                              <p:par>
                                <p:cTn id="641" presetID="8" presetClass="emph" presetSubtype="0" repeatCount="indefinite" fill="hold" grpId="0" nodeType="withEffect">
                                  <p:stCondLst>
                                    <p:cond delay="0"/>
                                  </p:stCondLst>
                                  <p:childTnLst>
                                    <p:animRot by="21600000">
                                      <p:cBhvr>
                                        <p:cTn id="642" dur="3500" fill="hold"/>
                                        <p:tgtEl>
                                          <p:spTgt spid="202"/>
                                        </p:tgtEl>
                                        <p:attrNameLst>
                                          <p:attrName>r</p:attrName>
                                        </p:attrNameLst>
                                      </p:cBhvr>
                                    </p:animRot>
                                  </p:childTnLst>
                                </p:cTn>
                              </p:par>
                              <p:par>
                                <p:cTn id="643" presetID="2" presetClass="exit" presetSubtype="6" fill="hold" grpId="1" nodeType="withEffect">
                                  <p:stCondLst>
                                    <p:cond delay="0"/>
                                  </p:stCondLst>
                                  <p:childTnLst>
                                    <p:anim calcmode="lin" valueType="num">
                                      <p:cBhvr additive="base">
                                        <p:cTn id="644" dur="3500"/>
                                        <p:tgtEl>
                                          <p:spTgt spid="202"/>
                                        </p:tgtEl>
                                        <p:attrNameLst>
                                          <p:attrName>ppt_x</p:attrName>
                                        </p:attrNameLst>
                                      </p:cBhvr>
                                      <p:tavLst>
                                        <p:tav tm="0">
                                          <p:val>
                                            <p:strVal val="ppt_x"/>
                                          </p:val>
                                        </p:tav>
                                        <p:tav tm="100000">
                                          <p:val>
                                            <p:strVal val="1+ppt_w/2"/>
                                          </p:val>
                                        </p:tav>
                                      </p:tavLst>
                                    </p:anim>
                                    <p:anim calcmode="lin" valueType="num">
                                      <p:cBhvr additive="base">
                                        <p:cTn id="645" dur="3500"/>
                                        <p:tgtEl>
                                          <p:spTgt spid="202"/>
                                        </p:tgtEl>
                                        <p:attrNameLst>
                                          <p:attrName>ppt_y</p:attrName>
                                        </p:attrNameLst>
                                      </p:cBhvr>
                                      <p:tavLst>
                                        <p:tav tm="0">
                                          <p:val>
                                            <p:strVal val="ppt_y"/>
                                          </p:val>
                                        </p:tav>
                                        <p:tav tm="100000">
                                          <p:val>
                                            <p:strVal val="1+ppt_h/2"/>
                                          </p:val>
                                        </p:tav>
                                      </p:tavLst>
                                    </p:anim>
                                    <p:set>
                                      <p:cBhvr>
                                        <p:cTn id="646" dur="1" fill="hold">
                                          <p:stCondLst>
                                            <p:cond delay="3499"/>
                                          </p:stCondLst>
                                        </p:cTn>
                                        <p:tgtEl>
                                          <p:spTgt spid="202"/>
                                        </p:tgtEl>
                                        <p:attrNameLst>
                                          <p:attrName>style.visibility</p:attrName>
                                        </p:attrNameLst>
                                      </p:cBhvr>
                                      <p:to>
                                        <p:strVal val="hidden"/>
                                      </p:to>
                                    </p:set>
                                  </p:childTnLst>
                                </p:cTn>
                              </p:par>
                              <p:par>
                                <p:cTn id="647" presetID="8" presetClass="emph" presetSubtype="0" repeatCount="indefinite" fill="hold" grpId="0" nodeType="withEffect">
                                  <p:stCondLst>
                                    <p:cond delay="0"/>
                                  </p:stCondLst>
                                  <p:childTnLst>
                                    <p:animRot by="21600000">
                                      <p:cBhvr>
                                        <p:cTn id="648" dur="3500" fill="hold"/>
                                        <p:tgtEl>
                                          <p:spTgt spid="203"/>
                                        </p:tgtEl>
                                        <p:attrNameLst>
                                          <p:attrName>r</p:attrName>
                                        </p:attrNameLst>
                                      </p:cBhvr>
                                    </p:animRot>
                                  </p:childTnLst>
                                </p:cTn>
                              </p:par>
                              <p:par>
                                <p:cTn id="649" presetID="2" presetClass="exit" presetSubtype="6" fill="hold" grpId="1" nodeType="withEffect">
                                  <p:stCondLst>
                                    <p:cond delay="0"/>
                                  </p:stCondLst>
                                  <p:childTnLst>
                                    <p:anim calcmode="lin" valueType="num">
                                      <p:cBhvr additive="base">
                                        <p:cTn id="650" dur="3500"/>
                                        <p:tgtEl>
                                          <p:spTgt spid="203"/>
                                        </p:tgtEl>
                                        <p:attrNameLst>
                                          <p:attrName>ppt_x</p:attrName>
                                        </p:attrNameLst>
                                      </p:cBhvr>
                                      <p:tavLst>
                                        <p:tav tm="0">
                                          <p:val>
                                            <p:strVal val="ppt_x"/>
                                          </p:val>
                                        </p:tav>
                                        <p:tav tm="100000">
                                          <p:val>
                                            <p:strVal val="1+ppt_w/2"/>
                                          </p:val>
                                        </p:tav>
                                      </p:tavLst>
                                    </p:anim>
                                    <p:anim calcmode="lin" valueType="num">
                                      <p:cBhvr additive="base">
                                        <p:cTn id="651" dur="3500"/>
                                        <p:tgtEl>
                                          <p:spTgt spid="203"/>
                                        </p:tgtEl>
                                        <p:attrNameLst>
                                          <p:attrName>ppt_y</p:attrName>
                                        </p:attrNameLst>
                                      </p:cBhvr>
                                      <p:tavLst>
                                        <p:tav tm="0">
                                          <p:val>
                                            <p:strVal val="ppt_y"/>
                                          </p:val>
                                        </p:tav>
                                        <p:tav tm="100000">
                                          <p:val>
                                            <p:strVal val="1+ppt_h/2"/>
                                          </p:val>
                                        </p:tav>
                                      </p:tavLst>
                                    </p:anim>
                                    <p:set>
                                      <p:cBhvr>
                                        <p:cTn id="652" dur="1" fill="hold">
                                          <p:stCondLst>
                                            <p:cond delay="3499"/>
                                          </p:stCondLst>
                                        </p:cTn>
                                        <p:tgtEl>
                                          <p:spTgt spid="203"/>
                                        </p:tgtEl>
                                        <p:attrNameLst>
                                          <p:attrName>style.visibility</p:attrName>
                                        </p:attrNameLst>
                                      </p:cBhvr>
                                      <p:to>
                                        <p:strVal val="hidden"/>
                                      </p:to>
                                    </p:set>
                                  </p:childTnLst>
                                </p:cTn>
                              </p:par>
                              <p:par>
                                <p:cTn id="653" presetID="8" presetClass="emph" presetSubtype="0" repeatCount="indefinite" fill="hold" grpId="0" nodeType="withEffect">
                                  <p:stCondLst>
                                    <p:cond delay="0"/>
                                  </p:stCondLst>
                                  <p:childTnLst>
                                    <p:animRot by="21600000">
                                      <p:cBhvr>
                                        <p:cTn id="654" dur="3500" fill="hold"/>
                                        <p:tgtEl>
                                          <p:spTgt spid="204"/>
                                        </p:tgtEl>
                                        <p:attrNameLst>
                                          <p:attrName>r</p:attrName>
                                        </p:attrNameLst>
                                      </p:cBhvr>
                                    </p:animRot>
                                  </p:childTnLst>
                                </p:cTn>
                              </p:par>
                              <p:par>
                                <p:cTn id="655" presetID="2" presetClass="exit" presetSubtype="6" fill="hold" grpId="1" nodeType="withEffect">
                                  <p:stCondLst>
                                    <p:cond delay="0"/>
                                  </p:stCondLst>
                                  <p:childTnLst>
                                    <p:anim calcmode="lin" valueType="num">
                                      <p:cBhvr additive="base">
                                        <p:cTn id="656" dur="3500"/>
                                        <p:tgtEl>
                                          <p:spTgt spid="204"/>
                                        </p:tgtEl>
                                        <p:attrNameLst>
                                          <p:attrName>ppt_x</p:attrName>
                                        </p:attrNameLst>
                                      </p:cBhvr>
                                      <p:tavLst>
                                        <p:tav tm="0">
                                          <p:val>
                                            <p:strVal val="ppt_x"/>
                                          </p:val>
                                        </p:tav>
                                        <p:tav tm="100000">
                                          <p:val>
                                            <p:strVal val="1+ppt_w/2"/>
                                          </p:val>
                                        </p:tav>
                                      </p:tavLst>
                                    </p:anim>
                                    <p:anim calcmode="lin" valueType="num">
                                      <p:cBhvr additive="base">
                                        <p:cTn id="657" dur="3500"/>
                                        <p:tgtEl>
                                          <p:spTgt spid="204"/>
                                        </p:tgtEl>
                                        <p:attrNameLst>
                                          <p:attrName>ppt_y</p:attrName>
                                        </p:attrNameLst>
                                      </p:cBhvr>
                                      <p:tavLst>
                                        <p:tav tm="0">
                                          <p:val>
                                            <p:strVal val="ppt_y"/>
                                          </p:val>
                                        </p:tav>
                                        <p:tav tm="100000">
                                          <p:val>
                                            <p:strVal val="1+ppt_h/2"/>
                                          </p:val>
                                        </p:tav>
                                      </p:tavLst>
                                    </p:anim>
                                    <p:set>
                                      <p:cBhvr>
                                        <p:cTn id="658" dur="1" fill="hold">
                                          <p:stCondLst>
                                            <p:cond delay="3499"/>
                                          </p:stCondLst>
                                        </p:cTn>
                                        <p:tgtEl>
                                          <p:spTgt spid="204"/>
                                        </p:tgtEl>
                                        <p:attrNameLst>
                                          <p:attrName>style.visibility</p:attrName>
                                        </p:attrNameLst>
                                      </p:cBhvr>
                                      <p:to>
                                        <p:strVal val="hidden"/>
                                      </p:to>
                                    </p:set>
                                  </p:childTnLst>
                                </p:cTn>
                              </p:par>
                              <p:par>
                                <p:cTn id="659" presetID="8" presetClass="emph" presetSubtype="0" repeatCount="indefinite" fill="hold" grpId="0" nodeType="withEffect">
                                  <p:stCondLst>
                                    <p:cond delay="0"/>
                                  </p:stCondLst>
                                  <p:childTnLst>
                                    <p:animRot by="21600000">
                                      <p:cBhvr>
                                        <p:cTn id="660" dur="3500" fill="hold"/>
                                        <p:tgtEl>
                                          <p:spTgt spid="205"/>
                                        </p:tgtEl>
                                        <p:attrNameLst>
                                          <p:attrName>r</p:attrName>
                                        </p:attrNameLst>
                                      </p:cBhvr>
                                    </p:animRot>
                                  </p:childTnLst>
                                </p:cTn>
                              </p:par>
                              <p:par>
                                <p:cTn id="661" presetID="2" presetClass="exit" presetSubtype="6" fill="hold" grpId="1" nodeType="withEffect">
                                  <p:stCondLst>
                                    <p:cond delay="0"/>
                                  </p:stCondLst>
                                  <p:childTnLst>
                                    <p:anim calcmode="lin" valueType="num">
                                      <p:cBhvr additive="base">
                                        <p:cTn id="662" dur="3500"/>
                                        <p:tgtEl>
                                          <p:spTgt spid="205"/>
                                        </p:tgtEl>
                                        <p:attrNameLst>
                                          <p:attrName>ppt_x</p:attrName>
                                        </p:attrNameLst>
                                      </p:cBhvr>
                                      <p:tavLst>
                                        <p:tav tm="0">
                                          <p:val>
                                            <p:strVal val="ppt_x"/>
                                          </p:val>
                                        </p:tav>
                                        <p:tav tm="100000">
                                          <p:val>
                                            <p:strVal val="1+ppt_w/2"/>
                                          </p:val>
                                        </p:tav>
                                      </p:tavLst>
                                    </p:anim>
                                    <p:anim calcmode="lin" valueType="num">
                                      <p:cBhvr additive="base">
                                        <p:cTn id="663" dur="3500"/>
                                        <p:tgtEl>
                                          <p:spTgt spid="205"/>
                                        </p:tgtEl>
                                        <p:attrNameLst>
                                          <p:attrName>ppt_y</p:attrName>
                                        </p:attrNameLst>
                                      </p:cBhvr>
                                      <p:tavLst>
                                        <p:tav tm="0">
                                          <p:val>
                                            <p:strVal val="ppt_y"/>
                                          </p:val>
                                        </p:tav>
                                        <p:tav tm="100000">
                                          <p:val>
                                            <p:strVal val="1+ppt_h/2"/>
                                          </p:val>
                                        </p:tav>
                                      </p:tavLst>
                                    </p:anim>
                                    <p:set>
                                      <p:cBhvr>
                                        <p:cTn id="664" dur="1" fill="hold">
                                          <p:stCondLst>
                                            <p:cond delay="3499"/>
                                          </p:stCondLst>
                                        </p:cTn>
                                        <p:tgtEl>
                                          <p:spTgt spid="205"/>
                                        </p:tgtEl>
                                        <p:attrNameLst>
                                          <p:attrName>style.visibility</p:attrName>
                                        </p:attrNameLst>
                                      </p:cBhvr>
                                      <p:to>
                                        <p:strVal val="hidden"/>
                                      </p:to>
                                    </p:set>
                                  </p:childTnLst>
                                </p:cTn>
                              </p:par>
                              <p:par>
                                <p:cTn id="665" presetID="8" presetClass="emph" presetSubtype="0" repeatCount="indefinite" fill="hold" grpId="0" nodeType="withEffect">
                                  <p:stCondLst>
                                    <p:cond delay="0"/>
                                  </p:stCondLst>
                                  <p:childTnLst>
                                    <p:animRot by="21600000">
                                      <p:cBhvr>
                                        <p:cTn id="666" dur="3500" fill="hold"/>
                                        <p:tgtEl>
                                          <p:spTgt spid="206"/>
                                        </p:tgtEl>
                                        <p:attrNameLst>
                                          <p:attrName>r</p:attrName>
                                        </p:attrNameLst>
                                      </p:cBhvr>
                                    </p:animRot>
                                  </p:childTnLst>
                                </p:cTn>
                              </p:par>
                              <p:par>
                                <p:cTn id="667" presetID="2" presetClass="exit" presetSubtype="6" fill="hold" grpId="1" nodeType="withEffect">
                                  <p:stCondLst>
                                    <p:cond delay="0"/>
                                  </p:stCondLst>
                                  <p:childTnLst>
                                    <p:anim calcmode="lin" valueType="num">
                                      <p:cBhvr additive="base">
                                        <p:cTn id="668" dur="3500"/>
                                        <p:tgtEl>
                                          <p:spTgt spid="206"/>
                                        </p:tgtEl>
                                        <p:attrNameLst>
                                          <p:attrName>ppt_x</p:attrName>
                                        </p:attrNameLst>
                                      </p:cBhvr>
                                      <p:tavLst>
                                        <p:tav tm="0">
                                          <p:val>
                                            <p:strVal val="ppt_x"/>
                                          </p:val>
                                        </p:tav>
                                        <p:tav tm="100000">
                                          <p:val>
                                            <p:strVal val="1+ppt_w/2"/>
                                          </p:val>
                                        </p:tav>
                                      </p:tavLst>
                                    </p:anim>
                                    <p:anim calcmode="lin" valueType="num">
                                      <p:cBhvr additive="base">
                                        <p:cTn id="669" dur="3500"/>
                                        <p:tgtEl>
                                          <p:spTgt spid="206"/>
                                        </p:tgtEl>
                                        <p:attrNameLst>
                                          <p:attrName>ppt_y</p:attrName>
                                        </p:attrNameLst>
                                      </p:cBhvr>
                                      <p:tavLst>
                                        <p:tav tm="0">
                                          <p:val>
                                            <p:strVal val="ppt_y"/>
                                          </p:val>
                                        </p:tav>
                                        <p:tav tm="100000">
                                          <p:val>
                                            <p:strVal val="1+ppt_h/2"/>
                                          </p:val>
                                        </p:tav>
                                      </p:tavLst>
                                    </p:anim>
                                    <p:set>
                                      <p:cBhvr>
                                        <p:cTn id="670" dur="1" fill="hold">
                                          <p:stCondLst>
                                            <p:cond delay="3499"/>
                                          </p:stCondLst>
                                        </p:cTn>
                                        <p:tgtEl>
                                          <p:spTgt spid="206"/>
                                        </p:tgtEl>
                                        <p:attrNameLst>
                                          <p:attrName>style.visibility</p:attrName>
                                        </p:attrNameLst>
                                      </p:cBhvr>
                                      <p:to>
                                        <p:strVal val="hidden"/>
                                      </p:to>
                                    </p:set>
                                  </p:childTnLst>
                                </p:cTn>
                              </p:par>
                              <p:par>
                                <p:cTn id="671" presetID="8" presetClass="emph" presetSubtype="0" repeatCount="indefinite" fill="hold" grpId="0" nodeType="withEffect">
                                  <p:stCondLst>
                                    <p:cond delay="0"/>
                                  </p:stCondLst>
                                  <p:childTnLst>
                                    <p:animRot by="21600000">
                                      <p:cBhvr>
                                        <p:cTn id="672" dur="3500" fill="hold"/>
                                        <p:tgtEl>
                                          <p:spTgt spid="207"/>
                                        </p:tgtEl>
                                        <p:attrNameLst>
                                          <p:attrName>r</p:attrName>
                                        </p:attrNameLst>
                                      </p:cBhvr>
                                    </p:animRot>
                                  </p:childTnLst>
                                </p:cTn>
                              </p:par>
                              <p:par>
                                <p:cTn id="673" presetID="2" presetClass="exit" presetSubtype="6" fill="hold" grpId="1" nodeType="withEffect">
                                  <p:stCondLst>
                                    <p:cond delay="0"/>
                                  </p:stCondLst>
                                  <p:childTnLst>
                                    <p:anim calcmode="lin" valueType="num">
                                      <p:cBhvr additive="base">
                                        <p:cTn id="674" dur="3500"/>
                                        <p:tgtEl>
                                          <p:spTgt spid="207"/>
                                        </p:tgtEl>
                                        <p:attrNameLst>
                                          <p:attrName>ppt_x</p:attrName>
                                        </p:attrNameLst>
                                      </p:cBhvr>
                                      <p:tavLst>
                                        <p:tav tm="0">
                                          <p:val>
                                            <p:strVal val="ppt_x"/>
                                          </p:val>
                                        </p:tav>
                                        <p:tav tm="100000">
                                          <p:val>
                                            <p:strVal val="1+ppt_w/2"/>
                                          </p:val>
                                        </p:tav>
                                      </p:tavLst>
                                    </p:anim>
                                    <p:anim calcmode="lin" valueType="num">
                                      <p:cBhvr additive="base">
                                        <p:cTn id="675" dur="3500"/>
                                        <p:tgtEl>
                                          <p:spTgt spid="207"/>
                                        </p:tgtEl>
                                        <p:attrNameLst>
                                          <p:attrName>ppt_y</p:attrName>
                                        </p:attrNameLst>
                                      </p:cBhvr>
                                      <p:tavLst>
                                        <p:tav tm="0">
                                          <p:val>
                                            <p:strVal val="ppt_y"/>
                                          </p:val>
                                        </p:tav>
                                        <p:tav tm="100000">
                                          <p:val>
                                            <p:strVal val="1+ppt_h/2"/>
                                          </p:val>
                                        </p:tav>
                                      </p:tavLst>
                                    </p:anim>
                                    <p:set>
                                      <p:cBhvr>
                                        <p:cTn id="676" dur="1" fill="hold">
                                          <p:stCondLst>
                                            <p:cond delay="3499"/>
                                          </p:stCondLst>
                                        </p:cTn>
                                        <p:tgtEl>
                                          <p:spTgt spid="207"/>
                                        </p:tgtEl>
                                        <p:attrNameLst>
                                          <p:attrName>style.visibility</p:attrName>
                                        </p:attrNameLst>
                                      </p:cBhvr>
                                      <p:to>
                                        <p:strVal val="hidden"/>
                                      </p:to>
                                    </p:set>
                                  </p:childTnLst>
                                </p:cTn>
                              </p:par>
                              <p:par>
                                <p:cTn id="677" presetID="8" presetClass="emph" presetSubtype="0" repeatCount="indefinite" fill="hold" grpId="0" nodeType="withEffect">
                                  <p:stCondLst>
                                    <p:cond delay="0"/>
                                  </p:stCondLst>
                                  <p:childTnLst>
                                    <p:animRot by="21600000">
                                      <p:cBhvr>
                                        <p:cTn id="678" dur="3500" fill="hold"/>
                                        <p:tgtEl>
                                          <p:spTgt spid="208"/>
                                        </p:tgtEl>
                                        <p:attrNameLst>
                                          <p:attrName>r</p:attrName>
                                        </p:attrNameLst>
                                      </p:cBhvr>
                                    </p:animRot>
                                  </p:childTnLst>
                                </p:cTn>
                              </p:par>
                              <p:par>
                                <p:cTn id="679" presetID="2" presetClass="exit" presetSubtype="6" fill="hold" grpId="1" nodeType="withEffect">
                                  <p:stCondLst>
                                    <p:cond delay="0"/>
                                  </p:stCondLst>
                                  <p:childTnLst>
                                    <p:anim calcmode="lin" valueType="num">
                                      <p:cBhvr additive="base">
                                        <p:cTn id="680" dur="3500"/>
                                        <p:tgtEl>
                                          <p:spTgt spid="208"/>
                                        </p:tgtEl>
                                        <p:attrNameLst>
                                          <p:attrName>ppt_x</p:attrName>
                                        </p:attrNameLst>
                                      </p:cBhvr>
                                      <p:tavLst>
                                        <p:tav tm="0">
                                          <p:val>
                                            <p:strVal val="ppt_x"/>
                                          </p:val>
                                        </p:tav>
                                        <p:tav tm="100000">
                                          <p:val>
                                            <p:strVal val="1+ppt_w/2"/>
                                          </p:val>
                                        </p:tav>
                                      </p:tavLst>
                                    </p:anim>
                                    <p:anim calcmode="lin" valueType="num">
                                      <p:cBhvr additive="base">
                                        <p:cTn id="681" dur="3500"/>
                                        <p:tgtEl>
                                          <p:spTgt spid="208"/>
                                        </p:tgtEl>
                                        <p:attrNameLst>
                                          <p:attrName>ppt_y</p:attrName>
                                        </p:attrNameLst>
                                      </p:cBhvr>
                                      <p:tavLst>
                                        <p:tav tm="0">
                                          <p:val>
                                            <p:strVal val="ppt_y"/>
                                          </p:val>
                                        </p:tav>
                                        <p:tav tm="100000">
                                          <p:val>
                                            <p:strVal val="1+ppt_h/2"/>
                                          </p:val>
                                        </p:tav>
                                      </p:tavLst>
                                    </p:anim>
                                    <p:set>
                                      <p:cBhvr>
                                        <p:cTn id="682" dur="1" fill="hold">
                                          <p:stCondLst>
                                            <p:cond delay="3499"/>
                                          </p:stCondLst>
                                        </p:cTn>
                                        <p:tgtEl>
                                          <p:spTgt spid="208"/>
                                        </p:tgtEl>
                                        <p:attrNameLst>
                                          <p:attrName>style.visibility</p:attrName>
                                        </p:attrNameLst>
                                      </p:cBhvr>
                                      <p:to>
                                        <p:strVal val="hidden"/>
                                      </p:to>
                                    </p:set>
                                  </p:childTnLst>
                                </p:cTn>
                              </p:par>
                              <p:par>
                                <p:cTn id="683" presetID="8" presetClass="emph" presetSubtype="0" repeatCount="indefinite" fill="hold" grpId="0" nodeType="withEffect">
                                  <p:stCondLst>
                                    <p:cond delay="0"/>
                                  </p:stCondLst>
                                  <p:childTnLst>
                                    <p:animRot by="21600000">
                                      <p:cBhvr>
                                        <p:cTn id="684" dur="3500" fill="hold"/>
                                        <p:tgtEl>
                                          <p:spTgt spid="209"/>
                                        </p:tgtEl>
                                        <p:attrNameLst>
                                          <p:attrName>r</p:attrName>
                                        </p:attrNameLst>
                                      </p:cBhvr>
                                    </p:animRot>
                                  </p:childTnLst>
                                </p:cTn>
                              </p:par>
                              <p:par>
                                <p:cTn id="685" presetID="2" presetClass="exit" presetSubtype="6" fill="hold" grpId="1" nodeType="withEffect">
                                  <p:stCondLst>
                                    <p:cond delay="0"/>
                                  </p:stCondLst>
                                  <p:childTnLst>
                                    <p:anim calcmode="lin" valueType="num">
                                      <p:cBhvr additive="base">
                                        <p:cTn id="686" dur="3500"/>
                                        <p:tgtEl>
                                          <p:spTgt spid="209"/>
                                        </p:tgtEl>
                                        <p:attrNameLst>
                                          <p:attrName>ppt_x</p:attrName>
                                        </p:attrNameLst>
                                      </p:cBhvr>
                                      <p:tavLst>
                                        <p:tav tm="0">
                                          <p:val>
                                            <p:strVal val="ppt_x"/>
                                          </p:val>
                                        </p:tav>
                                        <p:tav tm="100000">
                                          <p:val>
                                            <p:strVal val="1+ppt_w/2"/>
                                          </p:val>
                                        </p:tav>
                                      </p:tavLst>
                                    </p:anim>
                                    <p:anim calcmode="lin" valueType="num">
                                      <p:cBhvr additive="base">
                                        <p:cTn id="687" dur="3500"/>
                                        <p:tgtEl>
                                          <p:spTgt spid="209"/>
                                        </p:tgtEl>
                                        <p:attrNameLst>
                                          <p:attrName>ppt_y</p:attrName>
                                        </p:attrNameLst>
                                      </p:cBhvr>
                                      <p:tavLst>
                                        <p:tav tm="0">
                                          <p:val>
                                            <p:strVal val="ppt_y"/>
                                          </p:val>
                                        </p:tav>
                                        <p:tav tm="100000">
                                          <p:val>
                                            <p:strVal val="1+ppt_h/2"/>
                                          </p:val>
                                        </p:tav>
                                      </p:tavLst>
                                    </p:anim>
                                    <p:set>
                                      <p:cBhvr>
                                        <p:cTn id="688" dur="1" fill="hold">
                                          <p:stCondLst>
                                            <p:cond delay="3499"/>
                                          </p:stCondLst>
                                        </p:cTn>
                                        <p:tgtEl>
                                          <p:spTgt spid="209"/>
                                        </p:tgtEl>
                                        <p:attrNameLst>
                                          <p:attrName>style.visibility</p:attrName>
                                        </p:attrNameLst>
                                      </p:cBhvr>
                                      <p:to>
                                        <p:strVal val="hidden"/>
                                      </p:to>
                                    </p:set>
                                  </p:childTnLst>
                                </p:cTn>
                              </p:par>
                              <p:par>
                                <p:cTn id="689" presetID="8" presetClass="emph" presetSubtype="0" repeatCount="indefinite" fill="hold" grpId="0" nodeType="withEffect">
                                  <p:stCondLst>
                                    <p:cond delay="0"/>
                                  </p:stCondLst>
                                  <p:childTnLst>
                                    <p:animRot by="21600000">
                                      <p:cBhvr>
                                        <p:cTn id="690" dur="3500" fill="hold"/>
                                        <p:tgtEl>
                                          <p:spTgt spid="210"/>
                                        </p:tgtEl>
                                        <p:attrNameLst>
                                          <p:attrName>r</p:attrName>
                                        </p:attrNameLst>
                                      </p:cBhvr>
                                    </p:animRot>
                                  </p:childTnLst>
                                </p:cTn>
                              </p:par>
                              <p:par>
                                <p:cTn id="691" presetID="2" presetClass="exit" presetSubtype="6" fill="hold" grpId="1" nodeType="withEffect">
                                  <p:stCondLst>
                                    <p:cond delay="0"/>
                                  </p:stCondLst>
                                  <p:childTnLst>
                                    <p:anim calcmode="lin" valueType="num">
                                      <p:cBhvr additive="base">
                                        <p:cTn id="692" dur="3500"/>
                                        <p:tgtEl>
                                          <p:spTgt spid="210"/>
                                        </p:tgtEl>
                                        <p:attrNameLst>
                                          <p:attrName>ppt_x</p:attrName>
                                        </p:attrNameLst>
                                      </p:cBhvr>
                                      <p:tavLst>
                                        <p:tav tm="0">
                                          <p:val>
                                            <p:strVal val="ppt_x"/>
                                          </p:val>
                                        </p:tav>
                                        <p:tav tm="100000">
                                          <p:val>
                                            <p:strVal val="1+ppt_w/2"/>
                                          </p:val>
                                        </p:tav>
                                      </p:tavLst>
                                    </p:anim>
                                    <p:anim calcmode="lin" valueType="num">
                                      <p:cBhvr additive="base">
                                        <p:cTn id="693" dur="3500"/>
                                        <p:tgtEl>
                                          <p:spTgt spid="210"/>
                                        </p:tgtEl>
                                        <p:attrNameLst>
                                          <p:attrName>ppt_y</p:attrName>
                                        </p:attrNameLst>
                                      </p:cBhvr>
                                      <p:tavLst>
                                        <p:tav tm="0">
                                          <p:val>
                                            <p:strVal val="ppt_y"/>
                                          </p:val>
                                        </p:tav>
                                        <p:tav tm="100000">
                                          <p:val>
                                            <p:strVal val="1+ppt_h/2"/>
                                          </p:val>
                                        </p:tav>
                                      </p:tavLst>
                                    </p:anim>
                                    <p:set>
                                      <p:cBhvr>
                                        <p:cTn id="694" dur="1" fill="hold">
                                          <p:stCondLst>
                                            <p:cond delay="3499"/>
                                          </p:stCondLst>
                                        </p:cTn>
                                        <p:tgtEl>
                                          <p:spTgt spid="210"/>
                                        </p:tgtEl>
                                        <p:attrNameLst>
                                          <p:attrName>style.visibility</p:attrName>
                                        </p:attrNameLst>
                                      </p:cBhvr>
                                      <p:to>
                                        <p:strVal val="hidden"/>
                                      </p:to>
                                    </p:set>
                                  </p:childTnLst>
                                </p:cTn>
                              </p:par>
                              <p:par>
                                <p:cTn id="695" presetID="8" presetClass="emph" presetSubtype="0" repeatCount="indefinite" fill="hold" grpId="0" nodeType="withEffect">
                                  <p:stCondLst>
                                    <p:cond delay="0"/>
                                  </p:stCondLst>
                                  <p:childTnLst>
                                    <p:animRot by="21600000">
                                      <p:cBhvr>
                                        <p:cTn id="696" dur="3500" fill="hold"/>
                                        <p:tgtEl>
                                          <p:spTgt spid="211"/>
                                        </p:tgtEl>
                                        <p:attrNameLst>
                                          <p:attrName>r</p:attrName>
                                        </p:attrNameLst>
                                      </p:cBhvr>
                                    </p:animRot>
                                  </p:childTnLst>
                                </p:cTn>
                              </p:par>
                              <p:par>
                                <p:cTn id="697" presetID="2" presetClass="exit" presetSubtype="6" fill="hold" grpId="1" nodeType="withEffect">
                                  <p:stCondLst>
                                    <p:cond delay="0"/>
                                  </p:stCondLst>
                                  <p:childTnLst>
                                    <p:anim calcmode="lin" valueType="num">
                                      <p:cBhvr additive="base">
                                        <p:cTn id="698" dur="3500"/>
                                        <p:tgtEl>
                                          <p:spTgt spid="211"/>
                                        </p:tgtEl>
                                        <p:attrNameLst>
                                          <p:attrName>ppt_x</p:attrName>
                                        </p:attrNameLst>
                                      </p:cBhvr>
                                      <p:tavLst>
                                        <p:tav tm="0">
                                          <p:val>
                                            <p:strVal val="ppt_x"/>
                                          </p:val>
                                        </p:tav>
                                        <p:tav tm="100000">
                                          <p:val>
                                            <p:strVal val="1+ppt_w/2"/>
                                          </p:val>
                                        </p:tav>
                                      </p:tavLst>
                                    </p:anim>
                                    <p:anim calcmode="lin" valueType="num">
                                      <p:cBhvr additive="base">
                                        <p:cTn id="699" dur="3500"/>
                                        <p:tgtEl>
                                          <p:spTgt spid="211"/>
                                        </p:tgtEl>
                                        <p:attrNameLst>
                                          <p:attrName>ppt_y</p:attrName>
                                        </p:attrNameLst>
                                      </p:cBhvr>
                                      <p:tavLst>
                                        <p:tav tm="0">
                                          <p:val>
                                            <p:strVal val="ppt_y"/>
                                          </p:val>
                                        </p:tav>
                                        <p:tav tm="100000">
                                          <p:val>
                                            <p:strVal val="1+ppt_h/2"/>
                                          </p:val>
                                        </p:tav>
                                      </p:tavLst>
                                    </p:anim>
                                    <p:set>
                                      <p:cBhvr>
                                        <p:cTn id="700" dur="1" fill="hold">
                                          <p:stCondLst>
                                            <p:cond delay="3499"/>
                                          </p:stCondLst>
                                        </p:cTn>
                                        <p:tgtEl>
                                          <p:spTgt spid="211"/>
                                        </p:tgtEl>
                                        <p:attrNameLst>
                                          <p:attrName>style.visibility</p:attrName>
                                        </p:attrNameLst>
                                      </p:cBhvr>
                                      <p:to>
                                        <p:strVal val="hidden"/>
                                      </p:to>
                                    </p:set>
                                  </p:childTnLst>
                                </p:cTn>
                              </p:par>
                              <p:par>
                                <p:cTn id="701" presetID="8" presetClass="emph" presetSubtype="0" repeatCount="indefinite" fill="hold" grpId="0" nodeType="withEffect">
                                  <p:stCondLst>
                                    <p:cond delay="0"/>
                                  </p:stCondLst>
                                  <p:childTnLst>
                                    <p:animRot by="21600000">
                                      <p:cBhvr>
                                        <p:cTn id="702" dur="3500" fill="hold"/>
                                        <p:tgtEl>
                                          <p:spTgt spid="212"/>
                                        </p:tgtEl>
                                        <p:attrNameLst>
                                          <p:attrName>r</p:attrName>
                                        </p:attrNameLst>
                                      </p:cBhvr>
                                    </p:animRot>
                                  </p:childTnLst>
                                </p:cTn>
                              </p:par>
                              <p:par>
                                <p:cTn id="703" presetID="2" presetClass="exit" presetSubtype="6" fill="hold" grpId="1" nodeType="withEffect">
                                  <p:stCondLst>
                                    <p:cond delay="0"/>
                                  </p:stCondLst>
                                  <p:childTnLst>
                                    <p:anim calcmode="lin" valueType="num">
                                      <p:cBhvr additive="base">
                                        <p:cTn id="704" dur="3500"/>
                                        <p:tgtEl>
                                          <p:spTgt spid="212"/>
                                        </p:tgtEl>
                                        <p:attrNameLst>
                                          <p:attrName>ppt_x</p:attrName>
                                        </p:attrNameLst>
                                      </p:cBhvr>
                                      <p:tavLst>
                                        <p:tav tm="0">
                                          <p:val>
                                            <p:strVal val="ppt_x"/>
                                          </p:val>
                                        </p:tav>
                                        <p:tav tm="100000">
                                          <p:val>
                                            <p:strVal val="1+ppt_w/2"/>
                                          </p:val>
                                        </p:tav>
                                      </p:tavLst>
                                    </p:anim>
                                    <p:anim calcmode="lin" valueType="num">
                                      <p:cBhvr additive="base">
                                        <p:cTn id="705" dur="3500"/>
                                        <p:tgtEl>
                                          <p:spTgt spid="212"/>
                                        </p:tgtEl>
                                        <p:attrNameLst>
                                          <p:attrName>ppt_y</p:attrName>
                                        </p:attrNameLst>
                                      </p:cBhvr>
                                      <p:tavLst>
                                        <p:tav tm="0">
                                          <p:val>
                                            <p:strVal val="ppt_y"/>
                                          </p:val>
                                        </p:tav>
                                        <p:tav tm="100000">
                                          <p:val>
                                            <p:strVal val="1+ppt_h/2"/>
                                          </p:val>
                                        </p:tav>
                                      </p:tavLst>
                                    </p:anim>
                                    <p:set>
                                      <p:cBhvr>
                                        <p:cTn id="706" dur="1" fill="hold">
                                          <p:stCondLst>
                                            <p:cond delay="3499"/>
                                          </p:stCondLst>
                                        </p:cTn>
                                        <p:tgtEl>
                                          <p:spTgt spid="212"/>
                                        </p:tgtEl>
                                        <p:attrNameLst>
                                          <p:attrName>style.visibility</p:attrName>
                                        </p:attrNameLst>
                                      </p:cBhvr>
                                      <p:to>
                                        <p:strVal val="hidden"/>
                                      </p:to>
                                    </p:set>
                                  </p:childTnLst>
                                </p:cTn>
                              </p:par>
                              <p:par>
                                <p:cTn id="707" presetID="8" presetClass="emph" presetSubtype="0" repeatCount="indefinite" fill="hold" grpId="0" nodeType="withEffect">
                                  <p:stCondLst>
                                    <p:cond delay="0"/>
                                  </p:stCondLst>
                                  <p:childTnLst>
                                    <p:animRot by="21600000">
                                      <p:cBhvr>
                                        <p:cTn id="708" dur="3500" fill="hold"/>
                                        <p:tgtEl>
                                          <p:spTgt spid="213"/>
                                        </p:tgtEl>
                                        <p:attrNameLst>
                                          <p:attrName>r</p:attrName>
                                        </p:attrNameLst>
                                      </p:cBhvr>
                                    </p:animRot>
                                  </p:childTnLst>
                                </p:cTn>
                              </p:par>
                              <p:par>
                                <p:cTn id="709" presetID="2" presetClass="exit" presetSubtype="6" fill="hold" grpId="1" nodeType="withEffect">
                                  <p:stCondLst>
                                    <p:cond delay="0"/>
                                  </p:stCondLst>
                                  <p:childTnLst>
                                    <p:anim calcmode="lin" valueType="num">
                                      <p:cBhvr additive="base">
                                        <p:cTn id="710" dur="3500"/>
                                        <p:tgtEl>
                                          <p:spTgt spid="213"/>
                                        </p:tgtEl>
                                        <p:attrNameLst>
                                          <p:attrName>ppt_x</p:attrName>
                                        </p:attrNameLst>
                                      </p:cBhvr>
                                      <p:tavLst>
                                        <p:tav tm="0">
                                          <p:val>
                                            <p:strVal val="ppt_x"/>
                                          </p:val>
                                        </p:tav>
                                        <p:tav tm="100000">
                                          <p:val>
                                            <p:strVal val="1+ppt_w/2"/>
                                          </p:val>
                                        </p:tav>
                                      </p:tavLst>
                                    </p:anim>
                                    <p:anim calcmode="lin" valueType="num">
                                      <p:cBhvr additive="base">
                                        <p:cTn id="711" dur="3500"/>
                                        <p:tgtEl>
                                          <p:spTgt spid="213"/>
                                        </p:tgtEl>
                                        <p:attrNameLst>
                                          <p:attrName>ppt_y</p:attrName>
                                        </p:attrNameLst>
                                      </p:cBhvr>
                                      <p:tavLst>
                                        <p:tav tm="0">
                                          <p:val>
                                            <p:strVal val="ppt_y"/>
                                          </p:val>
                                        </p:tav>
                                        <p:tav tm="100000">
                                          <p:val>
                                            <p:strVal val="1+ppt_h/2"/>
                                          </p:val>
                                        </p:tav>
                                      </p:tavLst>
                                    </p:anim>
                                    <p:set>
                                      <p:cBhvr>
                                        <p:cTn id="712" dur="1" fill="hold">
                                          <p:stCondLst>
                                            <p:cond delay="3499"/>
                                          </p:stCondLst>
                                        </p:cTn>
                                        <p:tgtEl>
                                          <p:spTgt spid="213"/>
                                        </p:tgtEl>
                                        <p:attrNameLst>
                                          <p:attrName>style.visibility</p:attrName>
                                        </p:attrNameLst>
                                      </p:cBhvr>
                                      <p:to>
                                        <p:strVal val="hidden"/>
                                      </p:to>
                                    </p:set>
                                  </p:childTnLst>
                                </p:cTn>
                              </p:par>
                              <p:par>
                                <p:cTn id="713" presetID="8" presetClass="emph" presetSubtype="0" repeatCount="indefinite" fill="hold" grpId="0" nodeType="withEffect">
                                  <p:stCondLst>
                                    <p:cond delay="0"/>
                                  </p:stCondLst>
                                  <p:childTnLst>
                                    <p:animRot by="21600000">
                                      <p:cBhvr>
                                        <p:cTn id="714" dur="3500" fill="hold"/>
                                        <p:tgtEl>
                                          <p:spTgt spid="214"/>
                                        </p:tgtEl>
                                        <p:attrNameLst>
                                          <p:attrName>r</p:attrName>
                                        </p:attrNameLst>
                                      </p:cBhvr>
                                    </p:animRot>
                                  </p:childTnLst>
                                </p:cTn>
                              </p:par>
                              <p:par>
                                <p:cTn id="715" presetID="2" presetClass="exit" presetSubtype="6" fill="hold" grpId="1" nodeType="withEffect">
                                  <p:stCondLst>
                                    <p:cond delay="0"/>
                                  </p:stCondLst>
                                  <p:childTnLst>
                                    <p:anim calcmode="lin" valueType="num">
                                      <p:cBhvr additive="base">
                                        <p:cTn id="716" dur="3500"/>
                                        <p:tgtEl>
                                          <p:spTgt spid="214"/>
                                        </p:tgtEl>
                                        <p:attrNameLst>
                                          <p:attrName>ppt_x</p:attrName>
                                        </p:attrNameLst>
                                      </p:cBhvr>
                                      <p:tavLst>
                                        <p:tav tm="0">
                                          <p:val>
                                            <p:strVal val="ppt_x"/>
                                          </p:val>
                                        </p:tav>
                                        <p:tav tm="100000">
                                          <p:val>
                                            <p:strVal val="1+ppt_w/2"/>
                                          </p:val>
                                        </p:tav>
                                      </p:tavLst>
                                    </p:anim>
                                    <p:anim calcmode="lin" valueType="num">
                                      <p:cBhvr additive="base">
                                        <p:cTn id="717" dur="3500"/>
                                        <p:tgtEl>
                                          <p:spTgt spid="214"/>
                                        </p:tgtEl>
                                        <p:attrNameLst>
                                          <p:attrName>ppt_y</p:attrName>
                                        </p:attrNameLst>
                                      </p:cBhvr>
                                      <p:tavLst>
                                        <p:tav tm="0">
                                          <p:val>
                                            <p:strVal val="ppt_y"/>
                                          </p:val>
                                        </p:tav>
                                        <p:tav tm="100000">
                                          <p:val>
                                            <p:strVal val="1+ppt_h/2"/>
                                          </p:val>
                                        </p:tav>
                                      </p:tavLst>
                                    </p:anim>
                                    <p:set>
                                      <p:cBhvr>
                                        <p:cTn id="718" dur="1" fill="hold">
                                          <p:stCondLst>
                                            <p:cond delay="3499"/>
                                          </p:stCondLst>
                                        </p:cTn>
                                        <p:tgtEl>
                                          <p:spTgt spid="214"/>
                                        </p:tgtEl>
                                        <p:attrNameLst>
                                          <p:attrName>style.visibility</p:attrName>
                                        </p:attrNameLst>
                                      </p:cBhvr>
                                      <p:to>
                                        <p:strVal val="hidden"/>
                                      </p:to>
                                    </p:set>
                                  </p:childTnLst>
                                </p:cTn>
                              </p:par>
                              <p:par>
                                <p:cTn id="719" presetID="8" presetClass="emph" presetSubtype="0" repeatCount="indefinite" fill="hold" grpId="0" nodeType="withEffect">
                                  <p:stCondLst>
                                    <p:cond delay="0"/>
                                  </p:stCondLst>
                                  <p:childTnLst>
                                    <p:animRot by="21600000">
                                      <p:cBhvr>
                                        <p:cTn id="720" dur="3500" fill="hold"/>
                                        <p:tgtEl>
                                          <p:spTgt spid="215"/>
                                        </p:tgtEl>
                                        <p:attrNameLst>
                                          <p:attrName>r</p:attrName>
                                        </p:attrNameLst>
                                      </p:cBhvr>
                                    </p:animRot>
                                  </p:childTnLst>
                                </p:cTn>
                              </p:par>
                              <p:par>
                                <p:cTn id="721" presetID="2" presetClass="exit" presetSubtype="6" fill="hold" grpId="1" nodeType="withEffect">
                                  <p:stCondLst>
                                    <p:cond delay="0"/>
                                  </p:stCondLst>
                                  <p:childTnLst>
                                    <p:anim calcmode="lin" valueType="num">
                                      <p:cBhvr additive="base">
                                        <p:cTn id="722" dur="3500"/>
                                        <p:tgtEl>
                                          <p:spTgt spid="215"/>
                                        </p:tgtEl>
                                        <p:attrNameLst>
                                          <p:attrName>ppt_x</p:attrName>
                                        </p:attrNameLst>
                                      </p:cBhvr>
                                      <p:tavLst>
                                        <p:tav tm="0">
                                          <p:val>
                                            <p:strVal val="ppt_x"/>
                                          </p:val>
                                        </p:tav>
                                        <p:tav tm="100000">
                                          <p:val>
                                            <p:strVal val="1+ppt_w/2"/>
                                          </p:val>
                                        </p:tav>
                                      </p:tavLst>
                                    </p:anim>
                                    <p:anim calcmode="lin" valueType="num">
                                      <p:cBhvr additive="base">
                                        <p:cTn id="723" dur="3500"/>
                                        <p:tgtEl>
                                          <p:spTgt spid="215"/>
                                        </p:tgtEl>
                                        <p:attrNameLst>
                                          <p:attrName>ppt_y</p:attrName>
                                        </p:attrNameLst>
                                      </p:cBhvr>
                                      <p:tavLst>
                                        <p:tav tm="0">
                                          <p:val>
                                            <p:strVal val="ppt_y"/>
                                          </p:val>
                                        </p:tav>
                                        <p:tav tm="100000">
                                          <p:val>
                                            <p:strVal val="1+ppt_h/2"/>
                                          </p:val>
                                        </p:tav>
                                      </p:tavLst>
                                    </p:anim>
                                    <p:set>
                                      <p:cBhvr>
                                        <p:cTn id="724" dur="1" fill="hold">
                                          <p:stCondLst>
                                            <p:cond delay="3499"/>
                                          </p:stCondLst>
                                        </p:cTn>
                                        <p:tgtEl>
                                          <p:spTgt spid="215"/>
                                        </p:tgtEl>
                                        <p:attrNameLst>
                                          <p:attrName>style.visibility</p:attrName>
                                        </p:attrNameLst>
                                      </p:cBhvr>
                                      <p:to>
                                        <p:strVal val="hidden"/>
                                      </p:to>
                                    </p:set>
                                  </p:childTnLst>
                                </p:cTn>
                              </p:par>
                              <p:par>
                                <p:cTn id="725" presetID="9" presetClass="emph" presetSubtype="0" grpId="0" nodeType="withEffect">
                                  <p:stCondLst>
                                    <p:cond delay="0"/>
                                  </p:stCondLst>
                                  <p:childTnLst>
                                    <p:set>
                                      <p:cBhvr rctx="PPT">
                                        <p:cTn id="726" dur="indefinite"/>
                                        <p:tgtEl>
                                          <p:spTgt spid="156"/>
                                        </p:tgtEl>
                                        <p:attrNameLst>
                                          <p:attrName>style.opacity</p:attrName>
                                        </p:attrNameLst>
                                      </p:cBhvr>
                                      <p:to>
                                        <p:strVal val="0"/>
                                      </p:to>
                                    </p:set>
                                    <p:animEffect filter="image" prLst="opacity: 0">
                                      <p:cBhvr rctx="IE">
                                        <p:cTn id="727" dur="indefinite"/>
                                        <p:tgtEl>
                                          <p:spTgt spid="156"/>
                                        </p:tgtEl>
                                      </p:cBhvr>
                                    </p:animEffect>
                                  </p:childTnLst>
                                </p:cTn>
                              </p:par>
                              <p:par>
                                <p:cTn id="728" presetID="17" presetClass="entr" presetSubtype="1" fill="hold" nodeType="withEffect">
                                  <p:stCondLst>
                                    <p:cond delay="0"/>
                                  </p:stCondLst>
                                  <p:childTnLst>
                                    <p:set>
                                      <p:cBhvr>
                                        <p:cTn id="729" dur="1" fill="hold">
                                          <p:stCondLst>
                                            <p:cond delay="0"/>
                                          </p:stCondLst>
                                        </p:cTn>
                                        <p:tgtEl>
                                          <p:spTgt spid="155"/>
                                        </p:tgtEl>
                                        <p:attrNameLst>
                                          <p:attrName>style.visibility</p:attrName>
                                        </p:attrNameLst>
                                      </p:cBhvr>
                                      <p:to>
                                        <p:strVal val="visible"/>
                                      </p:to>
                                    </p:set>
                                    <p:anim calcmode="lin" valueType="num">
                                      <p:cBhvr>
                                        <p:cTn id="730" dur="3250" fill="hold"/>
                                        <p:tgtEl>
                                          <p:spTgt spid="155"/>
                                        </p:tgtEl>
                                        <p:attrNameLst>
                                          <p:attrName>ppt_x</p:attrName>
                                        </p:attrNameLst>
                                      </p:cBhvr>
                                      <p:tavLst>
                                        <p:tav tm="0">
                                          <p:val>
                                            <p:strVal val="#ppt_x"/>
                                          </p:val>
                                        </p:tav>
                                        <p:tav tm="100000">
                                          <p:val>
                                            <p:strVal val="#ppt_x"/>
                                          </p:val>
                                        </p:tav>
                                      </p:tavLst>
                                    </p:anim>
                                    <p:anim calcmode="lin" valueType="num">
                                      <p:cBhvr>
                                        <p:cTn id="731" dur="3250" fill="hold"/>
                                        <p:tgtEl>
                                          <p:spTgt spid="155"/>
                                        </p:tgtEl>
                                        <p:attrNameLst>
                                          <p:attrName>ppt_y</p:attrName>
                                        </p:attrNameLst>
                                      </p:cBhvr>
                                      <p:tavLst>
                                        <p:tav tm="0">
                                          <p:val>
                                            <p:strVal val="#ppt_y-#ppt_h/2"/>
                                          </p:val>
                                        </p:tav>
                                        <p:tav tm="100000">
                                          <p:val>
                                            <p:strVal val="#ppt_y"/>
                                          </p:val>
                                        </p:tav>
                                      </p:tavLst>
                                    </p:anim>
                                    <p:anim calcmode="lin" valueType="num">
                                      <p:cBhvr>
                                        <p:cTn id="732" dur="3250" fill="hold"/>
                                        <p:tgtEl>
                                          <p:spTgt spid="155"/>
                                        </p:tgtEl>
                                        <p:attrNameLst>
                                          <p:attrName>ppt_w</p:attrName>
                                        </p:attrNameLst>
                                      </p:cBhvr>
                                      <p:tavLst>
                                        <p:tav tm="0">
                                          <p:val>
                                            <p:strVal val="#ppt_w"/>
                                          </p:val>
                                        </p:tav>
                                        <p:tav tm="100000">
                                          <p:val>
                                            <p:strVal val="#ppt_w"/>
                                          </p:val>
                                        </p:tav>
                                      </p:tavLst>
                                    </p:anim>
                                    <p:anim calcmode="lin" valueType="num">
                                      <p:cBhvr>
                                        <p:cTn id="733" dur="3250" fill="hold"/>
                                        <p:tgtEl>
                                          <p:spTgt spid="155"/>
                                        </p:tgtEl>
                                        <p:attrNameLst>
                                          <p:attrName>ppt_h</p:attrName>
                                        </p:attrNameLst>
                                      </p:cBhvr>
                                      <p:tavLst>
                                        <p:tav tm="0">
                                          <p:val>
                                            <p:fltVal val="0"/>
                                          </p:val>
                                        </p:tav>
                                        <p:tav tm="100000">
                                          <p:val>
                                            <p:strVal val="#ppt_h"/>
                                          </p:val>
                                        </p:tav>
                                      </p:tavLst>
                                    </p:anim>
                                  </p:childTnLst>
                                </p:cTn>
                              </p:par>
                              <p:par>
                                <p:cTn id="734" presetID="5" presetClass="entr" presetSubtype="10" fill="hold" nodeType="withEffect">
                                  <p:stCondLst>
                                    <p:cond delay="0"/>
                                  </p:stCondLst>
                                  <p:childTnLst>
                                    <p:set>
                                      <p:cBhvr>
                                        <p:cTn id="735" dur="1" fill="hold">
                                          <p:stCondLst>
                                            <p:cond delay="0"/>
                                          </p:stCondLst>
                                        </p:cTn>
                                        <p:tgtEl>
                                          <p:spTgt spid="155"/>
                                        </p:tgtEl>
                                        <p:attrNameLst>
                                          <p:attrName>style.visibility</p:attrName>
                                        </p:attrNameLst>
                                      </p:cBhvr>
                                      <p:to>
                                        <p:strVal val="visible"/>
                                      </p:to>
                                    </p:set>
                                    <p:animEffect transition="in" filter="checkerboard(across)">
                                      <p:cBhvr>
                                        <p:cTn id="736" dur="3250"/>
                                        <p:tgtEl>
                                          <p:spTgt spid="155"/>
                                        </p:tgtEl>
                                      </p:cBhvr>
                                    </p:animEffect>
                                  </p:childTnLst>
                                </p:cTn>
                              </p:par>
                              <p:par>
                                <p:cTn id="737" presetID="17" presetClass="entr" presetSubtype="1" fill="hold" grpId="0" nodeType="withEffect">
                                  <p:stCondLst>
                                    <p:cond delay="0"/>
                                  </p:stCondLst>
                                  <p:childTnLst>
                                    <p:set>
                                      <p:cBhvr>
                                        <p:cTn id="738" dur="1" fill="hold">
                                          <p:stCondLst>
                                            <p:cond delay="0"/>
                                          </p:stCondLst>
                                        </p:cTn>
                                        <p:tgtEl>
                                          <p:spTgt spid="3"/>
                                        </p:tgtEl>
                                        <p:attrNameLst>
                                          <p:attrName>style.visibility</p:attrName>
                                        </p:attrNameLst>
                                      </p:cBhvr>
                                      <p:to>
                                        <p:strVal val="visible"/>
                                      </p:to>
                                    </p:set>
                                    <p:anim calcmode="lin" valueType="num">
                                      <p:cBhvr>
                                        <p:cTn id="739" dur="3250" fill="hold"/>
                                        <p:tgtEl>
                                          <p:spTgt spid="3"/>
                                        </p:tgtEl>
                                        <p:attrNameLst>
                                          <p:attrName>ppt_x</p:attrName>
                                        </p:attrNameLst>
                                      </p:cBhvr>
                                      <p:tavLst>
                                        <p:tav tm="0">
                                          <p:val>
                                            <p:strVal val="#ppt_x"/>
                                          </p:val>
                                        </p:tav>
                                        <p:tav tm="100000">
                                          <p:val>
                                            <p:strVal val="#ppt_x"/>
                                          </p:val>
                                        </p:tav>
                                      </p:tavLst>
                                    </p:anim>
                                    <p:anim calcmode="lin" valueType="num">
                                      <p:cBhvr>
                                        <p:cTn id="740" dur="3250" fill="hold"/>
                                        <p:tgtEl>
                                          <p:spTgt spid="3"/>
                                        </p:tgtEl>
                                        <p:attrNameLst>
                                          <p:attrName>ppt_y</p:attrName>
                                        </p:attrNameLst>
                                      </p:cBhvr>
                                      <p:tavLst>
                                        <p:tav tm="0">
                                          <p:val>
                                            <p:strVal val="#ppt_y-#ppt_h/2"/>
                                          </p:val>
                                        </p:tav>
                                        <p:tav tm="100000">
                                          <p:val>
                                            <p:strVal val="#ppt_y"/>
                                          </p:val>
                                        </p:tav>
                                      </p:tavLst>
                                    </p:anim>
                                    <p:anim calcmode="lin" valueType="num">
                                      <p:cBhvr>
                                        <p:cTn id="741" dur="3250" fill="hold"/>
                                        <p:tgtEl>
                                          <p:spTgt spid="3"/>
                                        </p:tgtEl>
                                        <p:attrNameLst>
                                          <p:attrName>ppt_w</p:attrName>
                                        </p:attrNameLst>
                                      </p:cBhvr>
                                      <p:tavLst>
                                        <p:tav tm="0">
                                          <p:val>
                                            <p:strVal val="#ppt_w"/>
                                          </p:val>
                                        </p:tav>
                                        <p:tav tm="100000">
                                          <p:val>
                                            <p:strVal val="#ppt_w"/>
                                          </p:val>
                                        </p:tav>
                                      </p:tavLst>
                                    </p:anim>
                                    <p:anim calcmode="lin" valueType="num">
                                      <p:cBhvr>
                                        <p:cTn id="742" dur="325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8" grpId="0" animBg="1"/>
      <p:bldP spid="18" grpId="1" animBg="1"/>
      <p:bldP spid="19" grpId="0" animBg="1"/>
      <p:bldP spid="19" grpId="1" animBg="1"/>
      <p:bldP spid="20" grpId="0" animBg="1"/>
      <p:bldP spid="20" grpId="1" animBg="1"/>
      <p:bldP spid="21" grpId="0" animBg="1"/>
      <p:bldP spid="21" grpId="1" animBg="1"/>
      <p:bldP spid="22" grpId="0" animBg="1"/>
      <p:bldP spid="22" grpId="1" animBg="1"/>
      <p:bldP spid="24" grpId="0" animBg="1"/>
      <p:bldP spid="24" grpId="1" animBg="1"/>
      <p:bldP spid="25" grpId="0" animBg="1"/>
      <p:bldP spid="25" grpId="1" animBg="1"/>
      <p:bldP spid="26" grpId="0" animBg="1"/>
      <p:bldP spid="26" grpId="1" animBg="1"/>
      <p:bldP spid="27" grpId="0" animBg="1"/>
      <p:bldP spid="27" grpId="1" animBg="1"/>
      <p:bldP spid="28" grpId="0" animBg="1"/>
      <p:bldP spid="28" grpId="1" animBg="1"/>
      <p:bldP spid="50" grpId="0" animBg="1"/>
      <p:bldP spid="50" grpId="1" animBg="1"/>
      <p:bldP spid="51" grpId="0" animBg="1"/>
      <p:bldP spid="51" grpId="1" animBg="1"/>
      <p:bldP spid="52" grpId="0" animBg="1"/>
      <p:bldP spid="52" grpId="1" animBg="1"/>
      <p:bldP spid="53" grpId="0" animBg="1"/>
      <p:bldP spid="53" grpId="1" animBg="1"/>
      <p:bldP spid="54" grpId="0" animBg="1"/>
      <p:bldP spid="54" grpId="1" animBg="1"/>
      <p:bldP spid="55" grpId="0" animBg="1"/>
      <p:bldP spid="55" grpId="1" animBg="1"/>
      <p:bldP spid="56" grpId="0" animBg="1"/>
      <p:bldP spid="56" grpId="1" animBg="1"/>
      <p:bldP spid="57" grpId="0" animBg="1"/>
      <p:bldP spid="57" grpId="1" animBg="1"/>
      <p:bldP spid="58" grpId="0" animBg="1"/>
      <p:bldP spid="58" grpId="1" animBg="1"/>
      <p:bldP spid="59" grpId="0" animBg="1"/>
      <p:bldP spid="59" grpId="1" animBg="1"/>
      <p:bldP spid="60" grpId="0" animBg="1"/>
      <p:bldP spid="60" grpId="1" animBg="1"/>
      <p:bldP spid="61" grpId="0" animBg="1"/>
      <p:bldP spid="61" grpId="1" animBg="1"/>
      <p:bldP spid="62" grpId="0" animBg="1"/>
      <p:bldP spid="62" grpId="1" animBg="1"/>
      <p:bldP spid="63" grpId="0" animBg="1"/>
      <p:bldP spid="63" grpId="1" animBg="1"/>
      <p:bldP spid="64" grpId="0" animBg="1"/>
      <p:bldP spid="64" grpId="1" animBg="1"/>
      <p:bldP spid="65" grpId="0" animBg="1"/>
      <p:bldP spid="65" grpId="1" animBg="1"/>
      <p:bldP spid="66" grpId="0" animBg="1"/>
      <p:bldP spid="66" grpId="1" animBg="1"/>
      <p:bldP spid="67" grpId="0" animBg="1"/>
      <p:bldP spid="67" grpId="1" animBg="1"/>
      <p:bldP spid="68" grpId="0" animBg="1"/>
      <p:bldP spid="68" grpId="1" animBg="1"/>
      <p:bldP spid="69" grpId="0" animBg="1"/>
      <p:bldP spid="69" grpId="1" animBg="1"/>
      <p:bldP spid="70" grpId="0" animBg="1"/>
      <p:bldP spid="70" grpId="1" animBg="1"/>
      <p:bldP spid="71" grpId="0" animBg="1"/>
      <p:bldP spid="71" grpId="1" animBg="1"/>
      <p:bldP spid="72" grpId="0" animBg="1"/>
      <p:bldP spid="72" grpId="1" animBg="1"/>
      <p:bldP spid="73" grpId="0" animBg="1"/>
      <p:bldP spid="73" grpId="1" animBg="1"/>
      <p:bldP spid="74" grpId="0" animBg="1"/>
      <p:bldP spid="74" grpId="1" animBg="1"/>
      <p:bldP spid="75" grpId="0" animBg="1"/>
      <p:bldP spid="75" grpId="1" animBg="1"/>
      <p:bldP spid="76" grpId="0" animBg="1"/>
      <p:bldP spid="76" grpId="1" animBg="1"/>
      <p:bldP spid="77" grpId="0" animBg="1"/>
      <p:bldP spid="77" grpId="1" animBg="1"/>
      <p:bldP spid="78" grpId="0" animBg="1"/>
      <p:bldP spid="78" grpId="1" animBg="1"/>
      <p:bldP spid="79" grpId="0" animBg="1"/>
      <p:bldP spid="79" grpId="1" animBg="1"/>
      <p:bldP spid="110" grpId="0" animBg="1"/>
      <p:bldP spid="110" grpId="1" animBg="1"/>
      <p:bldP spid="111" grpId="0" animBg="1"/>
      <p:bldP spid="111" grpId="1" animBg="1"/>
      <p:bldP spid="112" grpId="0" animBg="1"/>
      <p:bldP spid="112" grpId="1" animBg="1"/>
      <p:bldP spid="113" grpId="0" animBg="1"/>
      <p:bldP spid="113" grpId="1" animBg="1"/>
      <p:bldP spid="114" grpId="0" animBg="1"/>
      <p:bldP spid="114" grpId="1" animBg="1"/>
      <p:bldP spid="115" grpId="0" animBg="1"/>
      <p:bldP spid="115" grpId="1" animBg="1"/>
      <p:bldP spid="116" grpId="0" animBg="1"/>
      <p:bldP spid="116" grpId="1" animBg="1"/>
      <p:bldP spid="117" grpId="0" animBg="1"/>
      <p:bldP spid="117" grpId="1" animBg="1"/>
      <p:bldP spid="118" grpId="0" animBg="1"/>
      <p:bldP spid="118" grpId="1" animBg="1"/>
      <p:bldP spid="119" grpId="0" animBg="1"/>
      <p:bldP spid="119" grpId="1" animBg="1"/>
      <p:bldP spid="120" grpId="0" animBg="1"/>
      <p:bldP spid="120" grpId="1" animBg="1"/>
      <p:bldP spid="121" grpId="0" animBg="1"/>
      <p:bldP spid="121" grpId="1" animBg="1"/>
      <p:bldP spid="122" grpId="0" animBg="1"/>
      <p:bldP spid="122" grpId="1" animBg="1"/>
      <p:bldP spid="123" grpId="0" animBg="1"/>
      <p:bldP spid="123" grpId="1" animBg="1"/>
      <p:bldP spid="124" grpId="0" animBg="1"/>
      <p:bldP spid="124" grpId="1" animBg="1"/>
      <p:bldP spid="125" grpId="0" animBg="1"/>
      <p:bldP spid="125" grpId="1" animBg="1"/>
      <p:bldP spid="126" grpId="0" animBg="1"/>
      <p:bldP spid="126" grpId="1" animBg="1"/>
      <p:bldP spid="127" grpId="0" animBg="1"/>
      <p:bldP spid="127" grpId="1" animBg="1"/>
      <p:bldP spid="128" grpId="0" animBg="1"/>
      <p:bldP spid="128" grpId="1" animBg="1"/>
      <p:bldP spid="129" grpId="0" animBg="1"/>
      <p:bldP spid="129" grpId="1" animBg="1"/>
      <p:bldP spid="130" grpId="0" animBg="1"/>
      <p:bldP spid="130" grpId="1" animBg="1"/>
      <p:bldP spid="131" grpId="0" animBg="1"/>
      <p:bldP spid="131" grpId="1" animBg="1"/>
      <p:bldP spid="132" grpId="0" animBg="1"/>
      <p:bldP spid="132" grpId="1" animBg="1"/>
      <p:bldP spid="133" grpId="0" animBg="1"/>
      <p:bldP spid="133" grpId="1" animBg="1"/>
      <p:bldP spid="134" grpId="0" animBg="1"/>
      <p:bldP spid="134" grpId="1" animBg="1"/>
      <p:bldP spid="135" grpId="0" animBg="1"/>
      <p:bldP spid="135" grpId="1" animBg="1"/>
      <p:bldP spid="136" grpId="0" animBg="1"/>
      <p:bldP spid="136" grpId="1" animBg="1"/>
      <p:bldP spid="137" grpId="0" animBg="1"/>
      <p:bldP spid="137" grpId="1" animBg="1"/>
      <p:bldP spid="138" grpId="0" animBg="1"/>
      <p:bldP spid="138" grpId="1" animBg="1"/>
      <p:bldP spid="139" grpId="0" animBg="1"/>
      <p:bldP spid="139" grpId="1" animBg="1"/>
      <p:bldP spid="140" grpId="0" animBg="1"/>
      <p:bldP spid="140" grpId="1" animBg="1"/>
      <p:bldP spid="141" grpId="0" animBg="1"/>
      <p:bldP spid="141" grpId="1" animBg="1"/>
      <p:bldP spid="142" grpId="0" animBg="1"/>
      <p:bldP spid="142" grpId="1" animBg="1"/>
      <p:bldP spid="143" grpId="0" animBg="1"/>
      <p:bldP spid="143" grpId="1" animBg="1"/>
      <p:bldP spid="144" grpId="0" animBg="1"/>
      <p:bldP spid="144" grpId="1" animBg="1"/>
      <p:bldP spid="145" grpId="0" animBg="1"/>
      <p:bldP spid="145" grpId="1" animBg="1"/>
      <p:bldP spid="146" grpId="0" animBg="1"/>
      <p:bldP spid="146" grpId="1" animBg="1"/>
      <p:bldP spid="147" grpId="0" animBg="1"/>
      <p:bldP spid="147" grpId="1" animBg="1"/>
      <p:bldP spid="148" grpId="0" animBg="1"/>
      <p:bldP spid="148" grpId="1" animBg="1"/>
      <p:bldP spid="149" grpId="0" animBg="1"/>
      <p:bldP spid="149" grpId="1" animBg="1"/>
      <p:bldP spid="150" grpId="0" animBg="1"/>
      <p:bldP spid="150" grpId="1" animBg="1"/>
      <p:bldP spid="151" grpId="0" animBg="1"/>
      <p:bldP spid="151" grpId="1" animBg="1"/>
      <p:bldP spid="152" grpId="0" animBg="1"/>
      <p:bldP spid="152" grpId="1" animBg="1"/>
      <p:bldP spid="153" grpId="0" animBg="1"/>
      <p:bldP spid="153" grpId="1" animBg="1"/>
      <p:bldP spid="154" grpId="0" animBg="1"/>
      <p:bldP spid="154" grpId="1" animBg="1"/>
      <p:bldP spid="186" grpId="0" animBg="1"/>
      <p:bldP spid="186" grpId="1" animBg="1"/>
      <p:bldP spid="187" grpId="0" animBg="1"/>
      <p:bldP spid="187" grpId="1" animBg="1"/>
      <p:bldP spid="188" grpId="0" animBg="1"/>
      <p:bldP spid="188" grpId="1" animBg="1"/>
      <p:bldP spid="189" grpId="0" animBg="1"/>
      <p:bldP spid="189" grpId="1" animBg="1"/>
      <p:bldP spid="190" grpId="0" animBg="1"/>
      <p:bldP spid="190" grpId="1" animBg="1"/>
      <p:bldP spid="191" grpId="0" animBg="1"/>
      <p:bldP spid="191" grpId="1" animBg="1"/>
      <p:bldP spid="192" grpId="0" animBg="1"/>
      <p:bldP spid="192" grpId="1" animBg="1"/>
      <p:bldP spid="193" grpId="0" animBg="1"/>
      <p:bldP spid="193" grpId="1" animBg="1"/>
      <p:bldP spid="194" grpId="0" animBg="1"/>
      <p:bldP spid="194" grpId="1" animBg="1"/>
      <p:bldP spid="195" grpId="0" animBg="1"/>
      <p:bldP spid="195" grpId="1" animBg="1"/>
      <p:bldP spid="196" grpId="0" animBg="1"/>
      <p:bldP spid="196" grpId="1" animBg="1"/>
      <p:bldP spid="197" grpId="0" animBg="1"/>
      <p:bldP spid="197" grpId="1" animBg="1"/>
      <p:bldP spid="198" grpId="0" animBg="1"/>
      <p:bldP spid="198" grpId="1" animBg="1"/>
      <p:bldP spid="199" grpId="0" animBg="1"/>
      <p:bldP spid="199" grpId="1" animBg="1"/>
      <p:bldP spid="200" grpId="0" animBg="1"/>
      <p:bldP spid="200" grpId="1" animBg="1"/>
      <p:bldP spid="201" grpId="0" animBg="1"/>
      <p:bldP spid="201" grpId="1" animBg="1"/>
      <p:bldP spid="202" grpId="0" animBg="1"/>
      <p:bldP spid="202" grpId="1" animBg="1"/>
      <p:bldP spid="203" grpId="0" animBg="1"/>
      <p:bldP spid="203" grpId="1" animBg="1"/>
      <p:bldP spid="204" grpId="0" animBg="1"/>
      <p:bldP spid="204" grpId="1" animBg="1"/>
      <p:bldP spid="205" grpId="0" animBg="1"/>
      <p:bldP spid="205" grpId="1" animBg="1"/>
      <p:bldP spid="206" grpId="0" animBg="1"/>
      <p:bldP spid="206" grpId="1" animBg="1"/>
      <p:bldP spid="207" grpId="0" animBg="1"/>
      <p:bldP spid="207" grpId="1" animBg="1"/>
      <p:bldP spid="208" grpId="0" animBg="1"/>
      <p:bldP spid="208" grpId="1" animBg="1"/>
      <p:bldP spid="209" grpId="0" animBg="1"/>
      <p:bldP spid="209" grpId="1" animBg="1"/>
      <p:bldP spid="210" grpId="0" animBg="1"/>
      <p:bldP spid="210" grpId="1" animBg="1"/>
      <p:bldP spid="211" grpId="0" animBg="1"/>
      <p:bldP spid="211" grpId="1" animBg="1"/>
      <p:bldP spid="212" grpId="0" animBg="1"/>
      <p:bldP spid="212" grpId="1" animBg="1"/>
      <p:bldP spid="213" grpId="0" animBg="1"/>
      <p:bldP spid="213" grpId="1" animBg="1"/>
      <p:bldP spid="214" grpId="0" animBg="1"/>
      <p:bldP spid="214" grpId="1" animBg="1"/>
      <p:bldP spid="215" grpId="0" animBg="1"/>
      <p:bldP spid="215" grpId="1" animBg="1"/>
      <p:bldP spid="156"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2"/>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sp>
        <p:nvSpPr>
          <p:cNvPr id="3" name="2 Rectángulo"/>
          <p:cNvSpPr/>
          <p:nvPr/>
        </p:nvSpPr>
        <p:spPr>
          <a:xfrm>
            <a:off x="1763688" y="483518"/>
            <a:ext cx="6696744" cy="2339102"/>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5C3000"/>
              </a:solidFill>
              <a:latin typeface="Hobo Std" pitchFamily="34" charset="0"/>
            </a:endParaRPr>
          </a:p>
          <a:p>
            <a:pPr algn="ctr"/>
            <a:r>
              <a:rPr lang="es-ES" sz="2000" b="1" dirty="0" smtClean="0">
                <a:solidFill>
                  <a:srgbClr val="5C3000"/>
                </a:solidFill>
                <a:latin typeface="Hobo Std" pitchFamily="34" charset="0"/>
              </a:rPr>
              <a:t>Es </a:t>
            </a:r>
            <a:r>
              <a:rPr lang="es-ES" sz="2000" b="1" dirty="0">
                <a:solidFill>
                  <a:srgbClr val="5C3000"/>
                </a:solidFill>
                <a:latin typeface="Hobo Std" pitchFamily="34" charset="0"/>
              </a:rPr>
              <a:t>una excelente fuente de manganeso</a:t>
            </a:r>
          </a:p>
          <a:p>
            <a:pPr algn="ctr"/>
            <a:endParaRPr lang="es-ES" sz="1400" dirty="0">
              <a:solidFill>
                <a:srgbClr val="5C3000"/>
              </a:solidFill>
              <a:latin typeface="Hobo Std" pitchFamily="34" charset="0"/>
            </a:endParaRPr>
          </a:p>
          <a:p>
            <a:pPr algn="ctr"/>
            <a:r>
              <a:rPr lang="es-ES" sz="1600" dirty="0">
                <a:solidFill>
                  <a:srgbClr val="5C3000"/>
                </a:solidFill>
                <a:latin typeface="Hobo Std" pitchFamily="34" charset="0"/>
              </a:rPr>
              <a:t>La piña también es una excelente fuente de manganeso, un mineral esencial para la producción energética de algunas enzimas. También tiene grandes cantidades de tiamina (vitamina B1), también muy importante para que estas enzimas produzcan esa energía. La piña también aporta hierro, azufre y potasio, que favorecen la actividad de las hormonas sexuales y ayudan a generar enzimas.</a:t>
            </a:r>
            <a:endParaRPr lang="es-ES" sz="2000" dirty="0">
              <a:solidFill>
                <a:srgbClr val="5C3000"/>
              </a:solidFill>
              <a:latin typeface="Hobo Std" pitchFamily="34" charset="0"/>
            </a:endParaRPr>
          </a:p>
        </p:txBody>
      </p:sp>
    </p:spTree>
    <p:extLst>
      <p:ext uri="{BB962C8B-B14F-4D97-AF65-F5344CB8AC3E}">
        <p14:creationId xmlns:p14="http://schemas.microsoft.com/office/powerpoint/2010/main" val="6649266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7" name="396 Grupo"/>
          <p:cNvGrpSpPr/>
          <p:nvPr/>
        </p:nvGrpSpPr>
        <p:grpSpPr>
          <a:xfrm>
            <a:off x="27678" y="-9871"/>
            <a:ext cx="9144000" cy="5143500"/>
            <a:chOff x="0" y="0"/>
            <a:chExt cx="9144000" cy="5143500"/>
          </a:xfrm>
        </p:grpSpPr>
        <p:sp>
          <p:nvSpPr>
            <p:cNvPr id="398" name="397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9" name="398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0" name="399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1" name="400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96" name="395 Imagen"/>
          <p:cNvPicPr>
            <a:picLocks noChangeAspect="1"/>
          </p:cNvPicPr>
          <p:nvPr/>
        </p:nvPicPr>
        <p:blipFill rotWithShape="1">
          <a:blip r:embed="rId2">
            <a:extLst>
              <a:ext uri="{28A0092B-C50C-407E-A947-70E740481C1C}">
                <a14:useLocalDpi xmlns:a14="http://schemas.microsoft.com/office/drawing/2010/main"/>
              </a:ext>
            </a:extLst>
          </a:blip>
          <a:srcRect t="733" b="733"/>
          <a:stretch/>
        </p:blipFill>
        <p:spPr>
          <a:xfrm>
            <a:off x="27038" y="0"/>
            <a:ext cx="9144000" cy="5147570"/>
          </a:xfrm>
          <a:prstGeom prst="rect">
            <a:avLst/>
          </a:prstGeom>
        </p:spPr>
      </p:pic>
      <p:grpSp>
        <p:nvGrpSpPr>
          <p:cNvPr id="32" name="31 Grupo"/>
          <p:cNvGrpSpPr/>
          <p:nvPr/>
        </p:nvGrpSpPr>
        <p:grpSpPr>
          <a:xfrm rot="16200000">
            <a:off x="2276557" y="4737267"/>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33" name="32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 name="34 Grupo"/>
          <p:cNvGrpSpPr/>
          <p:nvPr/>
        </p:nvGrpSpPr>
        <p:grpSpPr>
          <a:xfrm rot="16200000">
            <a:off x="2749489" y="4587082"/>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36" name="35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 name="37 Grupo"/>
          <p:cNvGrpSpPr/>
          <p:nvPr/>
        </p:nvGrpSpPr>
        <p:grpSpPr>
          <a:xfrm rot="16200000">
            <a:off x="3212557" y="4443114"/>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39" name="38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1" name="40 Grupo"/>
          <p:cNvGrpSpPr/>
          <p:nvPr/>
        </p:nvGrpSpPr>
        <p:grpSpPr>
          <a:xfrm rot="16200000">
            <a:off x="3716557" y="4265529"/>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42" name="41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4" name="43 Grupo"/>
          <p:cNvGrpSpPr/>
          <p:nvPr/>
        </p:nvGrpSpPr>
        <p:grpSpPr>
          <a:xfrm rot="16200000">
            <a:off x="4200243" y="4058129"/>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45" name="44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7" name="46 Grupo"/>
          <p:cNvGrpSpPr/>
          <p:nvPr/>
        </p:nvGrpSpPr>
        <p:grpSpPr>
          <a:xfrm rot="16200000" flipH="1">
            <a:off x="2276557" y="3228163"/>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48" name="47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0" name="49 Grupo"/>
          <p:cNvGrpSpPr/>
          <p:nvPr/>
        </p:nvGrpSpPr>
        <p:grpSpPr>
          <a:xfrm rot="16200000" flipH="1">
            <a:off x="2749489" y="3378348"/>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51" name="50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3" name="52 Grupo"/>
          <p:cNvGrpSpPr/>
          <p:nvPr/>
        </p:nvGrpSpPr>
        <p:grpSpPr>
          <a:xfrm rot="16200000" flipH="1">
            <a:off x="3212557" y="3522315"/>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54" name="53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 name="55 Grupo"/>
          <p:cNvGrpSpPr/>
          <p:nvPr/>
        </p:nvGrpSpPr>
        <p:grpSpPr>
          <a:xfrm rot="16200000" flipH="1">
            <a:off x="3716557" y="3699901"/>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57" name="56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9" name="58 Grupo"/>
          <p:cNvGrpSpPr/>
          <p:nvPr/>
        </p:nvGrpSpPr>
        <p:grpSpPr>
          <a:xfrm rot="16200000" flipH="1">
            <a:off x="4200243" y="3907301"/>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60" name="59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2" name="61 Grupo"/>
          <p:cNvGrpSpPr/>
          <p:nvPr/>
        </p:nvGrpSpPr>
        <p:grpSpPr>
          <a:xfrm rot="16200000">
            <a:off x="2249175" y="3078388"/>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63" name="62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5" name="64 Grupo"/>
          <p:cNvGrpSpPr/>
          <p:nvPr/>
        </p:nvGrpSpPr>
        <p:grpSpPr>
          <a:xfrm rot="16200000">
            <a:off x="2722107" y="2928203"/>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66" name="65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8" name="67 Grupo"/>
          <p:cNvGrpSpPr/>
          <p:nvPr/>
        </p:nvGrpSpPr>
        <p:grpSpPr>
          <a:xfrm rot="16200000">
            <a:off x="3185175" y="2784236"/>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69" name="68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1" name="70 Grupo"/>
          <p:cNvGrpSpPr/>
          <p:nvPr/>
        </p:nvGrpSpPr>
        <p:grpSpPr>
          <a:xfrm rot="16200000">
            <a:off x="3689175" y="2606649"/>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72" name="71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4" name="73 Grupo"/>
          <p:cNvGrpSpPr/>
          <p:nvPr/>
        </p:nvGrpSpPr>
        <p:grpSpPr>
          <a:xfrm rot="16200000">
            <a:off x="4172860" y="2399250"/>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75" name="74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7" name="76 Grupo"/>
          <p:cNvGrpSpPr/>
          <p:nvPr/>
        </p:nvGrpSpPr>
        <p:grpSpPr>
          <a:xfrm rot="16200000" flipH="1">
            <a:off x="2300652" y="1571971"/>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78" name="77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0" name="79 Grupo"/>
          <p:cNvGrpSpPr/>
          <p:nvPr/>
        </p:nvGrpSpPr>
        <p:grpSpPr>
          <a:xfrm rot="16200000" flipH="1">
            <a:off x="2773584" y="1722155"/>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81" name="80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3" name="82 Grupo"/>
          <p:cNvGrpSpPr/>
          <p:nvPr/>
        </p:nvGrpSpPr>
        <p:grpSpPr>
          <a:xfrm rot="16200000" flipH="1">
            <a:off x="3236652" y="1866123"/>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84" name="83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6" name="85 Grupo"/>
          <p:cNvGrpSpPr/>
          <p:nvPr/>
        </p:nvGrpSpPr>
        <p:grpSpPr>
          <a:xfrm rot="16200000" flipH="1">
            <a:off x="3740652" y="2043709"/>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87" name="86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9" name="88 Grupo"/>
          <p:cNvGrpSpPr/>
          <p:nvPr/>
        </p:nvGrpSpPr>
        <p:grpSpPr>
          <a:xfrm rot="16200000" flipH="1">
            <a:off x="4224339" y="2251108"/>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90" name="89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2" name="91 Grupo"/>
          <p:cNvGrpSpPr/>
          <p:nvPr/>
        </p:nvGrpSpPr>
        <p:grpSpPr>
          <a:xfrm rot="16200000">
            <a:off x="2300652" y="1422377"/>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93" name="92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5" name="94 Grupo"/>
          <p:cNvGrpSpPr/>
          <p:nvPr/>
        </p:nvGrpSpPr>
        <p:grpSpPr>
          <a:xfrm rot="16200000">
            <a:off x="2773584" y="1272192"/>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96" name="95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8" name="97 Grupo"/>
          <p:cNvGrpSpPr/>
          <p:nvPr/>
        </p:nvGrpSpPr>
        <p:grpSpPr>
          <a:xfrm rot="16200000">
            <a:off x="3236652" y="1128225"/>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99" name="98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1" name="100 Grupo"/>
          <p:cNvGrpSpPr/>
          <p:nvPr/>
        </p:nvGrpSpPr>
        <p:grpSpPr>
          <a:xfrm rot="16200000">
            <a:off x="3740652" y="950639"/>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102" name="101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4" name="103 Grupo"/>
          <p:cNvGrpSpPr/>
          <p:nvPr/>
        </p:nvGrpSpPr>
        <p:grpSpPr>
          <a:xfrm rot="16200000">
            <a:off x="4224339" y="743239"/>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105" name="104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7" name="106 Grupo"/>
          <p:cNvGrpSpPr/>
          <p:nvPr/>
        </p:nvGrpSpPr>
        <p:grpSpPr>
          <a:xfrm rot="16200000" flipH="1">
            <a:off x="2300652" y="-86727"/>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108" name="107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0" name="109 Grupo"/>
          <p:cNvGrpSpPr/>
          <p:nvPr/>
        </p:nvGrpSpPr>
        <p:grpSpPr>
          <a:xfrm rot="16200000" flipH="1">
            <a:off x="2773584" y="63458"/>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111" name="110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3" name="112 Grupo"/>
          <p:cNvGrpSpPr/>
          <p:nvPr/>
        </p:nvGrpSpPr>
        <p:grpSpPr>
          <a:xfrm rot="16200000" flipH="1">
            <a:off x="3236652" y="207426"/>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114" name="113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6" name="115 Grupo"/>
          <p:cNvGrpSpPr/>
          <p:nvPr/>
        </p:nvGrpSpPr>
        <p:grpSpPr>
          <a:xfrm rot="16200000" flipH="1">
            <a:off x="3740652" y="385011"/>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117" name="116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9" name="118 Grupo"/>
          <p:cNvGrpSpPr/>
          <p:nvPr/>
        </p:nvGrpSpPr>
        <p:grpSpPr>
          <a:xfrm rot="16200000" flipH="1">
            <a:off x="4224339" y="592411"/>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120" name="119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4" name="123 Grupo"/>
          <p:cNvGrpSpPr/>
          <p:nvPr/>
        </p:nvGrpSpPr>
        <p:grpSpPr>
          <a:xfrm rot="16200000">
            <a:off x="260333" y="4755672"/>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212" name="211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5" name="124 Grupo"/>
          <p:cNvGrpSpPr/>
          <p:nvPr/>
        </p:nvGrpSpPr>
        <p:grpSpPr>
          <a:xfrm rot="16200000">
            <a:off x="733265" y="4605487"/>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210" name="209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1" name="210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6" name="125 Grupo"/>
          <p:cNvGrpSpPr/>
          <p:nvPr/>
        </p:nvGrpSpPr>
        <p:grpSpPr>
          <a:xfrm rot="16200000">
            <a:off x="1196333" y="4461519"/>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208" name="207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7" name="126 Grupo"/>
          <p:cNvGrpSpPr/>
          <p:nvPr/>
        </p:nvGrpSpPr>
        <p:grpSpPr>
          <a:xfrm rot="16200000">
            <a:off x="1700333" y="4283934"/>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206" name="205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8" name="127 Grupo"/>
          <p:cNvGrpSpPr/>
          <p:nvPr/>
        </p:nvGrpSpPr>
        <p:grpSpPr>
          <a:xfrm rot="16200000">
            <a:off x="2184019" y="4076534"/>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204" name="203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9" name="128 Grupo"/>
          <p:cNvGrpSpPr/>
          <p:nvPr/>
        </p:nvGrpSpPr>
        <p:grpSpPr>
          <a:xfrm rot="16200000" flipH="1">
            <a:off x="260333" y="3246568"/>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202" name="201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0" name="129 Grupo"/>
          <p:cNvGrpSpPr/>
          <p:nvPr/>
        </p:nvGrpSpPr>
        <p:grpSpPr>
          <a:xfrm rot="16200000" flipH="1">
            <a:off x="733265" y="3396753"/>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200" name="199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1" name="130 Grupo"/>
          <p:cNvGrpSpPr/>
          <p:nvPr/>
        </p:nvGrpSpPr>
        <p:grpSpPr>
          <a:xfrm rot="16200000" flipH="1">
            <a:off x="1196333" y="3540720"/>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198" name="197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2" name="131 Grupo"/>
          <p:cNvGrpSpPr/>
          <p:nvPr/>
        </p:nvGrpSpPr>
        <p:grpSpPr>
          <a:xfrm rot="16200000" flipH="1">
            <a:off x="1700333" y="3718306"/>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196" name="195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3" name="132 Grupo"/>
          <p:cNvGrpSpPr/>
          <p:nvPr/>
        </p:nvGrpSpPr>
        <p:grpSpPr>
          <a:xfrm rot="16200000" flipH="1">
            <a:off x="2184019" y="3925706"/>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194" name="193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4" name="133 Grupo"/>
          <p:cNvGrpSpPr/>
          <p:nvPr/>
        </p:nvGrpSpPr>
        <p:grpSpPr>
          <a:xfrm rot="16200000">
            <a:off x="232951" y="3096793"/>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192" name="191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5" name="134 Grupo"/>
          <p:cNvGrpSpPr/>
          <p:nvPr/>
        </p:nvGrpSpPr>
        <p:grpSpPr>
          <a:xfrm rot="16200000">
            <a:off x="705883" y="2946608"/>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190" name="189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6" name="135 Grupo"/>
          <p:cNvGrpSpPr/>
          <p:nvPr/>
        </p:nvGrpSpPr>
        <p:grpSpPr>
          <a:xfrm rot="16200000">
            <a:off x="1168951" y="2802641"/>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188" name="187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7" name="136 Grupo"/>
          <p:cNvGrpSpPr/>
          <p:nvPr/>
        </p:nvGrpSpPr>
        <p:grpSpPr>
          <a:xfrm rot="16200000">
            <a:off x="1672951" y="2625054"/>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186" name="185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8" name="137 Grupo"/>
          <p:cNvGrpSpPr/>
          <p:nvPr/>
        </p:nvGrpSpPr>
        <p:grpSpPr>
          <a:xfrm rot="16200000">
            <a:off x="2156636" y="2417655"/>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184" name="183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9" name="138 Grupo"/>
          <p:cNvGrpSpPr/>
          <p:nvPr/>
        </p:nvGrpSpPr>
        <p:grpSpPr>
          <a:xfrm rot="16200000" flipH="1">
            <a:off x="284428" y="1590376"/>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182" name="181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0" name="139 Grupo"/>
          <p:cNvGrpSpPr/>
          <p:nvPr/>
        </p:nvGrpSpPr>
        <p:grpSpPr>
          <a:xfrm rot="16200000" flipH="1">
            <a:off x="757360" y="1740560"/>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180" name="179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1" name="140 Grupo"/>
          <p:cNvGrpSpPr/>
          <p:nvPr/>
        </p:nvGrpSpPr>
        <p:grpSpPr>
          <a:xfrm rot="16200000" flipH="1">
            <a:off x="1220428" y="1884528"/>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178" name="177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2" name="141 Grupo"/>
          <p:cNvGrpSpPr/>
          <p:nvPr/>
        </p:nvGrpSpPr>
        <p:grpSpPr>
          <a:xfrm rot="16200000" flipH="1">
            <a:off x="1724428" y="2062114"/>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176" name="175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3" name="142 Grupo"/>
          <p:cNvGrpSpPr/>
          <p:nvPr/>
        </p:nvGrpSpPr>
        <p:grpSpPr>
          <a:xfrm rot="16200000" flipH="1">
            <a:off x="2208115" y="2269513"/>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174" name="173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4" name="143 Grupo"/>
          <p:cNvGrpSpPr/>
          <p:nvPr/>
        </p:nvGrpSpPr>
        <p:grpSpPr>
          <a:xfrm rot="16200000">
            <a:off x="284428" y="1440782"/>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172" name="171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5" name="144 Grupo"/>
          <p:cNvGrpSpPr/>
          <p:nvPr/>
        </p:nvGrpSpPr>
        <p:grpSpPr>
          <a:xfrm rot="16200000">
            <a:off x="757360" y="1290597"/>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170" name="169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6" name="145 Grupo"/>
          <p:cNvGrpSpPr/>
          <p:nvPr/>
        </p:nvGrpSpPr>
        <p:grpSpPr>
          <a:xfrm rot="16200000">
            <a:off x="1220428" y="1146630"/>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168" name="167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7" name="146 Grupo"/>
          <p:cNvGrpSpPr/>
          <p:nvPr/>
        </p:nvGrpSpPr>
        <p:grpSpPr>
          <a:xfrm rot="16200000">
            <a:off x="1724428" y="969044"/>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166" name="165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8" name="147 Grupo"/>
          <p:cNvGrpSpPr/>
          <p:nvPr/>
        </p:nvGrpSpPr>
        <p:grpSpPr>
          <a:xfrm rot="16200000">
            <a:off x="2208115" y="761644"/>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164" name="163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9" name="148 Grupo"/>
          <p:cNvGrpSpPr/>
          <p:nvPr/>
        </p:nvGrpSpPr>
        <p:grpSpPr>
          <a:xfrm rot="16200000" flipH="1">
            <a:off x="284428" y="-68322"/>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162" name="161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0" name="149 Grupo"/>
          <p:cNvGrpSpPr/>
          <p:nvPr/>
        </p:nvGrpSpPr>
        <p:grpSpPr>
          <a:xfrm rot="16200000" flipH="1">
            <a:off x="757360" y="81863"/>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160" name="159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1" name="150 Grupo"/>
          <p:cNvGrpSpPr/>
          <p:nvPr/>
        </p:nvGrpSpPr>
        <p:grpSpPr>
          <a:xfrm rot="16200000" flipH="1">
            <a:off x="1220428" y="225831"/>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158" name="157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2" name="151 Grupo"/>
          <p:cNvGrpSpPr/>
          <p:nvPr/>
        </p:nvGrpSpPr>
        <p:grpSpPr>
          <a:xfrm rot="16200000" flipH="1">
            <a:off x="1724428" y="403416"/>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156" name="155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3" name="152 Grupo"/>
          <p:cNvGrpSpPr/>
          <p:nvPr/>
        </p:nvGrpSpPr>
        <p:grpSpPr>
          <a:xfrm rot="16200000" flipH="1">
            <a:off x="2208115" y="610816"/>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154" name="153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5" name="214 Grupo"/>
          <p:cNvGrpSpPr/>
          <p:nvPr/>
        </p:nvGrpSpPr>
        <p:grpSpPr>
          <a:xfrm rot="5400000" flipH="1">
            <a:off x="8661453" y="4722306"/>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303" name="302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4" name="303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6" name="215 Grupo"/>
          <p:cNvGrpSpPr/>
          <p:nvPr/>
        </p:nvGrpSpPr>
        <p:grpSpPr>
          <a:xfrm rot="5400000" flipH="1">
            <a:off x="8188521" y="4572121"/>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301" name="300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2" name="301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7" name="216 Grupo"/>
          <p:cNvGrpSpPr/>
          <p:nvPr/>
        </p:nvGrpSpPr>
        <p:grpSpPr>
          <a:xfrm rot="5400000" flipH="1">
            <a:off x="7725453" y="4428153"/>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299" name="298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0" name="299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8" name="217 Grupo"/>
          <p:cNvGrpSpPr/>
          <p:nvPr/>
        </p:nvGrpSpPr>
        <p:grpSpPr>
          <a:xfrm rot="5400000" flipH="1">
            <a:off x="7221453" y="4250568"/>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297" name="296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8" name="297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9" name="218 Grupo"/>
          <p:cNvGrpSpPr/>
          <p:nvPr/>
        </p:nvGrpSpPr>
        <p:grpSpPr>
          <a:xfrm rot="5400000" flipH="1">
            <a:off x="6737767" y="4043168"/>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295" name="294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6" name="295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0" name="219 Grupo"/>
          <p:cNvGrpSpPr/>
          <p:nvPr/>
        </p:nvGrpSpPr>
        <p:grpSpPr>
          <a:xfrm rot="5400000">
            <a:off x="8661453" y="3213202"/>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293" name="292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4" name="293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1" name="220 Grupo"/>
          <p:cNvGrpSpPr/>
          <p:nvPr/>
        </p:nvGrpSpPr>
        <p:grpSpPr>
          <a:xfrm rot="5400000">
            <a:off x="8188521" y="3363387"/>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291" name="290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2" name="291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2" name="221 Grupo"/>
          <p:cNvGrpSpPr/>
          <p:nvPr/>
        </p:nvGrpSpPr>
        <p:grpSpPr>
          <a:xfrm rot="5400000">
            <a:off x="7725453" y="3507354"/>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289" name="288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0" name="289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3" name="222 Grupo"/>
          <p:cNvGrpSpPr/>
          <p:nvPr/>
        </p:nvGrpSpPr>
        <p:grpSpPr>
          <a:xfrm rot="5400000">
            <a:off x="7221453" y="3684940"/>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287" name="286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8" name="287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4" name="223 Grupo"/>
          <p:cNvGrpSpPr/>
          <p:nvPr/>
        </p:nvGrpSpPr>
        <p:grpSpPr>
          <a:xfrm rot="5400000">
            <a:off x="6737767" y="3892340"/>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285" name="284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6" name="285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5" name="224 Grupo"/>
          <p:cNvGrpSpPr/>
          <p:nvPr/>
        </p:nvGrpSpPr>
        <p:grpSpPr>
          <a:xfrm rot="5400000" flipH="1">
            <a:off x="8688835" y="3063427"/>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283" name="282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4" name="283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6" name="225 Grupo"/>
          <p:cNvGrpSpPr/>
          <p:nvPr/>
        </p:nvGrpSpPr>
        <p:grpSpPr>
          <a:xfrm rot="5400000" flipH="1">
            <a:off x="8215903" y="2913242"/>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281" name="280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2" name="281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7" name="226 Grupo"/>
          <p:cNvGrpSpPr/>
          <p:nvPr/>
        </p:nvGrpSpPr>
        <p:grpSpPr>
          <a:xfrm rot="5400000" flipH="1">
            <a:off x="7752835" y="2769275"/>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279" name="278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0" name="279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8" name="227 Grupo"/>
          <p:cNvGrpSpPr/>
          <p:nvPr/>
        </p:nvGrpSpPr>
        <p:grpSpPr>
          <a:xfrm rot="5400000" flipH="1">
            <a:off x="7248835" y="2591688"/>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277" name="276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8" name="277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9" name="228 Grupo"/>
          <p:cNvGrpSpPr/>
          <p:nvPr/>
        </p:nvGrpSpPr>
        <p:grpSpPr>
          <a:xfrm rot="5400000" flipH="1">
            <a:off x="6765150" y="2384289"/>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275" name="274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6" name="275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0" name="229 Grupo"/>
          <p:cNvGrpSpPr/>
          <p:nvPr/>
        </p:nvGrpSpPr>
        <p:grpSpPr>
          <a:xfrm rot="5400000">
            <a:off x="8637358" y="1557010"/>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273" name="272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4" name="273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1" name="230 Grupo"/>
          <p:cNvGrpSpPr/>
          <p:nvPr/>
        </p:nvGrpSpPr>
        <p:grpSpPr>
          <a:xfrm rot="5400000">
            <a:off x="8164426" y="1707194"/>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271" name="270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2" name="271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2" name="231 Grupo"/>
          <p:cNvGrpSpPr/>
          <p:nvPr/>
        </p:nvGrpSpPr>
        <p:grpSpPr>
          <a:xfrm rot="5400000">
            <a:off x="7701358" y="1851162"/>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269" name="268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0" name="269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3" name="232 Grupo"/>
          <p:cNvGrpSpPr/>
          <p:nvPr/>
        </p:nvGrpSpPr>
        <p:grpSpPr>
          <a:xfrm rot="5400000">
            <a:off x="7197358" y="2028748"/>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267" name="266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8" name="267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4" name="233 Grupo"/>
          <p:cNvGrpSpPr/>
          <p:nvPr/>
        </p:nvGrpSpPr>
        <p:grpSpPr>
          <a:xfrm rot="5400000">
            <a:off x="6713671" y="2236147"/>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265" name="264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6" name="265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5" name="234 Grupo"/>
          <p:cNvGrpSpPr/>
          <p:nvPr/>
        </p:nvGrpSpPr>
        <p:grpSpPr>
          <a:xfrm rot="5400000" flipH="1">
            <a:off x="8637358" y="1407416"/>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263" name="262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4" name="263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6" name="235 Grupo"/>
          <p:cNvGrpSpPr/>
          <p:nvPr/>
        </p:nvGrpSpPr>
        <p:grpSpPr>
          <a:xfrm rot="5400000" flipH="1">
            <a:off x="8164426" y="1257231"/>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261" name="260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2" name="261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7" name="236 Grupo"/>
          <p:cNvGrpSpPr/>
          <p:nvPr/>
        </p:nvGrpSpPr>
        <p:grpSpPr>
          <a:xfrm rot="5400000" flipH="1">
            <a:off x="7701358" y="1113264"/>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259" name="258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0" name="259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8" name="237 Grupo"/>
          <p:cNvGrpSpPr/>
          <p:nvPr/>
        </p:nvGrpSpPr>
        <p:grpSpPr>
          <a:xfrm rot="5400000" flipH="1">
            <a:off x="7197358" y="935678"/>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257" name="256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8" name="257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9" name="238 Grupo"/>
          <p:cNvGrpSpPr/>
          <p:nvPr/>
        </p:nvGrpSpPr>
        <p:grpSpPr>
          <a:xfrm rot="5400000" flipH="1">
            <a:off x="6713671" y="728278"/>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255" name="254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6" name="255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0" name="239 Grupo"/>
          <p:cNvGrpSpPr/>
          <p:nvPr/>
        </p:nvGrpSpPr>
        <p:grpSpPr>
          <a:xfrm rot="5400000">
            <a:off x="8637358" y="-101688"/>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253" name="252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4" name="253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1" name="240 Grupo"/>
          <p:cNvGrpSpPr/>
          <p:nvPr/>
        </p:nvGrpSpPr>
        <p:grpSpPr>
          <a:xfrm rot="5400000">
            <a:off x="8164426" y="48497"/>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251" name="250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2" name="251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2" name="241 Grupo"/>
          <p:cNvGrpSpPr/>
          <p:nvPr/>
        </p:nvGrpSpPr>
        <p:grpSpPr>
          <a:xfrm rot="5400000">
            <a:off x="7701358" y="192465"/>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249" name="248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0" name="249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3" name="242 Grupo"/>
          <p:cNvGrpSpPr/>
          <p:nvPr/>
        </p:nvGrpSpPr>
        <p:grpSpPr>
          <a:xfrm rot="5400000">
            <a:off x="7197358" y="370050"/>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247" name="246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8" name="247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4" name="243 Grupo"/>
          <p:cNvGrpSpPr/>
          <p:nvPr/>
        </p:nvGrpSpPr>
        <p:grpSpPr>
          <a:xfrm rot="5400000">
            <a:off x="6713671" y="577450"/>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245" name="244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6" name="245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6" name="305 Grupo"/>
          <p:cNvGrpSpPr/>
          <p:nvPr/>
        </p:nvGrpSpPr>
        <p:grpSpPr>
          <a:xfrm rot="5400000" flipH="1">
            <a:off x="6645229" y="4740711"/>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394" name="393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5" name="394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7" name="306 Grupo"/>
          <p:cNvGrpSpPr/>
          <p:nvPr/>
        </p:nvGrpSpPr>
        <p:grpSpPr>
          <a:xfrm rot="5400000" flipH="1">
            <a:off x="6172297" y="4590526"/>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392" name="391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3" name="392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8" name="307 Grupo"/>
          <p:cNvGrpSpPr/>
          <p:nvPr/>
        </p:nvGrpSpPr>
        <p:grpSpPr>
          <a:xfrm rot="5400000" flipH="1">
            <a:off x="5709229" y="4446558"/>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390" name="389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1" name="390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9" name="308 Grupo"/>
          <p:cNvGrpSpPr/>
          <p:nvPr/>
        </p:nvGrpSpPr>
        <p:grpSpPr>
          <a:xfrm rot="5400000" flipH="1">
            <a:off x="5205229" y="4268973"/>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388" name="387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9" name="388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0" name="309 Grupo"/>
          <p:cNvGrpSpPr/>
          <p:nvPr/>
        </p:nvGrpSpPr>
        <p:grpSpPr>
          <a:xfrm rot="5400000" flipH="1">
            <a:off x="4721543" y="4061573"/>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386" name="385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7" name="386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1" name="310 Grupo"/>
          <p:cNvGrpSpPr/>
          <p:nvPr/>
        </p:nvGrpSpPr>
        <p:grpSpPr>
          <a:xfrm rot="5400000">
            <a:off x="6645229" y="3231607"/>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384" name="383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5" name="384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2" name="311 Grupo"/>
          <p:cNvGrpSpPr/>
          <p:nvPr/>
        </p:nvGrpSpPr>
        <p:grpSpPr>
          <a:xfrm rot="5400000">
            <a:off x="6172297" y="3381792"/>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382" name="381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3" name="382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3" name="312 Grupo"/>
          <p:cNvGrpSpPr/>
          <p:nvPr/>
        </p:nvGrpSpPr>
        <p:grpSpPr>
          <a:xfrm rot="5400000">
            <a:off x="5709229" y="3525759"/>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380" name="379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1" name="380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4" name="313 Grupo"/>
          <p:cNvGrpSpPr/>
          <p:nvPr/>
        </p:nvGrpSpPr>
        <p:grpSpPr>
          <a:xfrm rot="5400000">
            <a:off x="5205229" y="3703345"/>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378" name="377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9" name="378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5" name="314 Grupo"/>
          <p:cNvGrpSpPr/>
          <p:nvPr/>
        </p:nvGrpSpPr>
        <p:grpSpPr>
          <a:xfrm rot="5400000">
            <a:off x="4721543" y="3910745"/>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376" name="375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7" name="376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6" name="315 Grupo"/>
          <p:cNvGrpSpPr/>
          <p:nvPr/>
        </p:nvGrpSpPr>
        <p:grpSpPr>
          <a:xfrm rot="5400000" flipH="1">
            <a:off x="6672611" y="3081832"/>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374" name="373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5" name="374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7" name="316 Grupo"/>
          <p:cNvGrpSpPr/>
          <p:nvPr/>
        </p:nvGrpSpPr>
        <p:grpSpPr>
          <a:xfrm rot="5400000" flipH="1">
            <a:off x="6199679" y="2931647"/>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372" name="371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3" name="372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8" name="317 Grupo"/>
          <p:cNvGrpSpPr/>
          <p:nvPr/>
        </p:nvGrpSpPr>
        <p:grpSpPr>
          <a:xfrm rot="5400000" flipH="1">
            <a:off x="5736611" y="2787680"/>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370" name="369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1" name="370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9" name="318 Grupo"/>
          <p:cNvGrpSpPr/>
          <p:nvPr/>
        </p:nvGrpSpPr>
        <p:grpSpPr>
          <a:xfrm rot="5400000" flipH="1">
            <a:off x="5232611" y="2610093"/>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368" name="367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9" name="368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0" name="319 Grupo"/>
          <p:cNvGrpSpPr/>
          <p:nvPr/>
        </p:nvGrpSpPr>
        <p:grpSpPr>
          <a:xfrm rot="5400000" flipH="1">
            <a:off x="4748926" y="2402694"/>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366" name="365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7" name="366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1" name="320 Grupo"/>
          <p:cNvGrpSpPr/>
          <p:nvPr/>
        </p:nvGrpSpPr>
        <p:grpSpPr>
          <a:xfrm rot="5400000">
            <a:off x="6621134" y="1575415"/>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364" name="363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5" name="364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2" name="321 Grupo"/>
          <p:cNvGrpSpPr/>
          <p:nvPr/>
        </p:nvGrpSpPr>
        <p:grpSpPr>
          <a:xfrm rot="5400000">
            <a:off x="6148202" y="1725599"/>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362" name="361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3" name="362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3" name="322 Grupo"/>
          <p:cNvGrpSpPr/>
          <p:nvPr/>
        </p:nvGrpSpPr>
        <p:grpSpPr>
          <a:xfrm rot="5400000">
            <a:off x="5685134" y="1869567"/>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360" name="359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1" name="360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4" name="323 Grupo"/>
          <p:cNvGrpSpPr/>
          <p:nvPr/>
        </p:nvGrpSpPr>
        <p:grpSpPr>
          <a:xfrm rot="5400000">
            <a:off x="5181134" y="2047153"/>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358" name="357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9" name="358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5" name="324 Grupo"/>
          <p:cNvGrpSpPr/>
          <p:nvPr/>
        </p:nvGrpSpPr>
        <p:grpSpPr>
          <a:xfrm rot="5400000">
            <a:off x="4697447" y="2254552"/>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356" name="355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7" name="356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6" name="325 Grupo"/>
          <p:cNvGrpSpPr/>
          <p:nvPr/>
        </p:nvGrpSpPr>
        <p:grpSpPr>
          <a:xfrm rot="5400000" flipH="1">
            <a:off x="6621134" y="1425821"/>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354" name="353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5" name="354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7" name="326 Grupo"/>
          <p:cNvGrpSpPr/>
          <p:nvPr/>
        </p:nvGrpSpPr>
        <p:grpSpPr>
          <a:xfrm rot="5400000" flipH="1">
            <a:off x="6148202" y="1275636"/>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352" name="351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3" name="352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8" name="327 Grupo"/>
          <p:cNvGrpSpPr/>
          <p:nvPr/>
        </p:nvGrpSpPr>
        <p:grpSpPr>
          <a:xfrm rot="5400000" flipH="1">
            <a:off x="5685134" y="1131669"/>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350" name="349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1" name="350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9" name="328 Grupo"/>
          <p:cNvGrpSpPr/>
          <p:nvPr/>
        </p:nvGrpSpPr>
        <p:grpSpPr>
          <a:xfrm rot="5400000" flipH="1">
            <a:off x="5181134" y="954083"/>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348" name="347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9" name="348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0" name="329 Grupo"/>
          <p:cNvGrpSpPr/>
          <p:nvPr/>
        </p:nvGrpSpPr>
        <p:grpSpPr>
          <a:xfrm rot="5400000" flipH="1">
            <a:off x="4697447" y="746683"/>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346" name="345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7" name="346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1" name="330 Grupo"/>
          <p:cNvGrpSpPr/>
          <p:nvPr/>
        </p:nvGrpSpPr>
        <p:grpSpPr>
          <a:xfrm rot="5400000">
            <a:off x="6621134" y="-83283"/>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344" name="343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5" name="344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2" name="331 Grupo"/>
          <p:cNvGrpSpPr/>
          <p:nvPr/>
        </p:nvGrpSpPr>
        <p:grpSpPr>
          <a:xfrm rot="5400000">
            <a:off x="6148202" y="66902"/>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342" name="341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3" name="342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3" name="332 Grupo"/>
          <p:cNvGrpSpPr/>
          <p:nvPr/>
        </p:nvGrpSpPr>
        <p:grpSpPr>
          <a:xfrm rot="5400000">
            <a:off x="5685134" y="210870"/>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340" name="339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1" name="340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4" name="333 Grupo"/>
          <p:cNvGrpSpPr/>
          <p:nvPr/>
        </p:nvGrpSpPr>
        <p:grpSpPr>
          <a:xfrm rot="5400000">
            <a:off x="5181134" y="388455"/>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338" name="337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9" name="338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5" name="334 Grupo"/>
          <p:cNvGrpSpPr/>
          <p:nvPr/>
        </p:nvGrpSpPr>
        <p:grpSpPr>
          <a:xfrm rot="5400000">
            <a:off x="4697447" y="595855"/>
            <a:ext cx="304548" cy="329306"/>
            <a:chOff x="323528" y="627534"/>
            <a:chExt cx="1116536" cy="956530"/>
          </a:xfrm>
          <a:gradFill>
            <a:gsLst>
              <a:gs pos="45000">
                <a:srgbClr val="FDAA03"/>
              </a:gs>
              <a:gs pos="40000">
                <a:srgbClr val="54B000"/>
              </a:gs>
            </a:gsLst>
            <a:lin ang="2700000" scaled="1"/>
          </a:gradFill>
          <a:effectLst>
            <a:reflection blurRad="6350" stA="50000" endA="300" endPos="90000" dist="50800" dir="5400000" sy="-100000" algn="bl" rotWithShape="0"/>
          </a:effectLst>
          <a:scene3d>
            <a:camera prst="obliqueBottomLeft"/>
            <a:lightRig rig="flat" dir="t"/>
          </a:scene3d>
        </p:grpSpPr>
        <p:sp>
          <p:nvSpPr>
            <p:cNvPr id="336" name="335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7" name="336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402" name="401 Rectángulo"/>
          <p:cNvSpPr/>
          <p:nvPr/>
        </p:nvSpPr>
        <p:spPr>
          <a:xfrm flipH="1">
            <a:off x="-180528" y="-8158"/>
            <a:ext cx="9577064" cy="5143500"/>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1685401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2500" fill="hold"/>
                                        <p:tgtEl>
                                          <p:spTgt spid="32"/>
                                        </p:tgtEl>
                                        <p:attrNameLst>
                                          <p:attrName>ppt_x</p:attrName>
                                        </p:attrNameLst>
                                      </p:cBhvr>
                                      <p:tavLst>
                                        <p:tav tm="0">
                                          <p:val>
                                            <p:strVal val="0-#ppt_w/2"/>
                                          </p:val>
                                        </p:tav>
                                        <p:tav tm="100000">
                                          <p:val>
                                            <p:strVal val="#ppt_x"/>
                                          </p:val>
                                        </p:tav>
                                      </p:tavLst>
                                    </p:anim>
                                    <p:anim calcmode="lin" valueType="num">
                                      <p:cBhvr additive="base">
                                        <p:cTn id="8" dur="2500" fill="hold"/>
                                        <p:tgtEl>
                                          <p:spTgt spid="32"/>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5"/>
                                        </p:tgtEl>
                                        <p:attrNameLst>
                                          <p:attrName>style.visibility</p:attrName>
                                        </p:attrNameLst>
                                      </p:cBhvr>
                                      <p:to>
                                        <p:strVal val="visible"/>
                                      </p:to>
                                    </p:set>
                                    <p:anim calcmode="lin" valueType="num">
                                      <p:cBhvr additive="base">
                                        <p:cTn id="11" dur="2500" fill="hold"/>
                                        <p:tgtEl>
                                          <p:spTgt spid="35"/>
                                        </p:tgtEl>
                                        <p:attrNameLst>
                                          <p:attrName>ppt_x</p:attrName>
                                        </p:attrNameLst>
                                      </p:cBhvr>
                                      <p:tavLst>
                                        <p:tav tm="0">
                                          <p:val>
                                            <p:strVal val="0-#ppt_w/2"/>
                                          </p:val>
                                        </p:tav>
                                        <p:tav tm="100000">
                                          <p:val>
                                            <p:strVal val="#ppt_x"/>
                                          </p:val>
                                        </p:tav>
                                      </p:tavLst>
                                    </p:anim>
                                    <p:anim calcmode="lin" valueType="num">
                                      <p:cBhvr additive="base">
                                        <p:cTn id="12" dur="2500" fill="hold"/>
                                        <p:tgtEl>
                                          <p:spTgt spid="35"/>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38"/>
                                        </p:tgtEl>
                                        <p:attrNameLst>
                                          <p:attrName>style.visibility</p:attrName>
                                        </p:attrNameLst>
                                      </p:cBhvr>
                                      <p:to>
                                        <p:strVal val="visible"/>
                                      </p:to>
                                    </p:set>
                                    <p:anim calcmode="lin" valueType="num">
                                      <p:cBhvr additive="base">
                                        <p:cTn id="15" dur="2500" fill="hold"/>
                                        <p:tgtEl>
                                          <p:spTgt spid="38"/>
                                        </p:tgtEl>
                                        <p:attrNameLst>
                                          <p:attrName>ppt_x</p:attrName>
                                        </p:attrNameLst>
                                      </p:cBhvr>
                                      <p:tavLst>
                                        <p:tav tm="0">
                                          <p:val>
                                            <p:strVal val="0-#ppt_w/2"/>
                                          </p:val>
                                        </p:tav>
                                        <p:tav tm="100000">
                                          <p:val>
                                            <p:strVal val="#ppt_x"/>
                                          </p:val>
                                        </p:tav>
                                      </p:tavLst>
                                    </p:anim>
                                    <p:anim calcmode="lin" valueType="num">
                                      <p:cBhvr additive="base">
                                        <p:cTn id="16" dur="2500" fill="hold"/>
                                        <p:tgtEl>
                                          <p:spTgt spid="38"/>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41"/>
                                        </p:tgtEl>
                                        <p:attrNameLst>
                                          <p:attrName>style.visibility</p:attrName>
                                        </p:attrNameLst>
                                      </p:cBhvr>
                                      <p:to>
                                        <p:strVal val="visible"/>
                                      </p:to>
                                    </p:set>
                                    <p:anim calcmode="lin" valueType="num">
                                      <p:cBhvr additive="base">
                                        <p:cTn id="19" dur="2500" fill="hold"/>
                                        <p:tgtEl>
                                          <p:spTgt spid="41"/>
                                        </p:tgtEl>
                                        <p:attrNameLst>
                                          <p:attrName>ppt_x</p:attrName>
                                        </p:attrNameLst>
                                      </p:cBhvr>
                                      <p:tavLst>
                                        <p:tav tm="0">
                                          <p:val>
                                            <p:strVal val="0-#ppt_w/2"/>
                                          </p:val>
                                        </p:tav>
                                        <p:tav tm="100000">
                                          <p:val>
                                            <p:strVal val="#ppt_x"/>
                                          </p:val>
                                        </p:tav>
                                      </p:tavLst>
                                    </p:anim>
                                    <p:anim calcmode="lin" valueType="num">
                                      <p:cBhvr additive="base">
                                        <p:cTn id="20" dur="2500" fill="hold"/>
                                        <p:tgtEl>
                                          <p:spTgt spid="41"/>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44"/>
                                        </p:tgtEl>
                                        <p:attrNameLst>
                                          <p:attrName>style.visibility</p:attrName>
                                        </p:attrNameLst>
                                      </p:cBhvr>
                                      <p:to>
                                        <p:strVal val="visible"/>
                                      </p:to>
                                    </p:set>
                                    <p:anim calcmode="lin" valueType="num">
                                      <p:cBhvr additive="base">
                                        <p:cTn id="23" dur="2500" fill="hold"/>
                                        <p:tgtEl>
                                          <p:spTgt spid="44"/>
                                        </p:tgtEl>
                                        <p:attrNameLst>
                                          <p:attrName>ppt_x</p:attrName>
                                        </p:attrNameLst>
                                      </p:cBhvr>
                                      <p:tavLst>
                                        <p:tav tm="0">
                                          <p:val>
                                            <p:strVal val="0-#ppt_w/2"/>
                                          </p:val>
                                        </p:tav>
                                        <p:tav tm="100000">
                                          <p:val>
                                            <p:strVal val="#ppt_x"/>
                                          </p:val>
                                        </p:tav>
                                      </p:tavLst>
                                    </p:anim>
                                    <p:anim calcmode="lin" valueType="num">
                                      <p:cBhvr additive="base">
                                        <p:cTn id="24" dur="2500" fill="hold"/>
                                        <p:tgtEl>
                                          <p:spTgt spid="44"/>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47"/>
                                        </p:tgtEl>
                                        <p:attrNameLst>
                                          <p:attrName>style.visibility</p:attrName>
                                        </p:attrNameLst>
                                      </p:cBhvr>
                                      <p:to>
                                        <p:strVal val="visible"/>
                                      </p:to>
                                    </p:set>
                                    <p:anim calcmode="lin" valueType="num">
                                      <p:cBhvr additive="base">
                                        <p:cTn id="27" dur="2500" fill="hold"/>
                                        <p:tgtEl>
                                          <p:spTgt spid="47"/>
                                        </p:tgtEl>
                                        <p:attrNameLst>
                                          <p:attrName>ppt_x</p:attrName>
                                        </p:attrNameLst>
                                      </p:cBhvr>
                                      <p:tavLst>
                                        <p:tav tm="0">
                                          <p:val>
                                            <p:strVal val="0-#ppt_w/2"/>
                                          </p:val>
                                        </p:tav>
                                        <p:tav tm="100000">
                                          <p:val>
                                            <p:strVal val="#ppt_x"/>
                                          </p:val>
                                        </p:tav>
                                      </p:tavLst>
                                    </p:anim>
                                    <p:anim calcmode="lin" valueType="num">
                                      <p:cBhvr additive="base">
                                        <p:cTn id="28" dur="2500" fill="hold"/>
                                        <p:tgtEl>
                                          <p:spTgt spid="47"/>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50"/>
                                        </p:tgtEl>
                                        <p:attrNameLst>
                                          <p:attrName>style.visibility</p:attrName>
                                        </p:attrNameLst>
                                      </p:cBhvr>
                                      <p:to>
                                        <p:strVal val="visible"/>
                                      </p:to>
                                    </p:set>
                                    <p:anim calcmode="lin" valueType="num">
                                      <p:cBhvr additive="base">
                                        <p:cTn id="31" dur="2500" fill="hold"/>
                                        <p:tgtEl>
                                          <p:spTgt spid="50"/>
                                        </p:tgtEl>
                                        <p:attrNameLst>
                                          <p:attrName>ppt_x</p:attrName>
                                        </p:attrNameLst>
                                      </p:cBhvr>
                                      <p:tavLst>
                                        <p:tav tm="0">
                                          <p:val>
                                            <p:strVal val="0-#ppt_w/2"/>
                                          </p:val>
                                        </p:tav>
                                        <p:tav tm="100000">
                                          <p:val>
                                            <p:strVal val="#ppt_x"/>
                                          </p:val>
                                        </p:tav>
                                      </p:tavLst>
                                    </p:anim>
                                    <p:anim calcmode="lin" valueType="num">
                                      <p:cBhvr additive="base">
                                        <p:cTn id="32" dur="2500" fill="hold"/>
                                        <p:tgtEl>
                                          <p:spTgt spid="50"/>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53"/>
                                        </p:tgtEl>
                                        <p:attrNameLst>
                                          <p:attrName>style.visibility</p:attrName>
                                        </p:attrNameLst>
                                      </p:cBhvr>
                                      <p:to>
                                        <p:strVal val="visible"/>
                                      </p:to>
                                    </p:set>
                                    <p:anim calcmode="lin" valueType="num">
                                      <p:cBhvr additive="base">
                                        <p:cTn id="35" dur="2500" fill="hold"/>
                                        <p:tgtEl>
                                          <p:spTgt spid="53"/>
                                        </p:tgtEl>
                                        <p:attrNameLst>
                                          <p:attrName>ppt_x</p:attrName>
                                        </p:attrNameLst>
                                      </p:cBhvr>
                                      <p:tavLst>
                                        <p:tav tm="0">
                                          <p:val>
                                            <p:strVal val="0-#ppt_w/2"/>
                                          </p:val>
                                        </p:tav>
                                        <p:tav tm="100000">
                                          <p:val>
                                            <p:strVal val="#ppt_x"/>
                                          </p:val>
                                        </p:tav>
                                      </p:tavLst>
                                    </p:anim>
                                    <p:anim calcmode="lin" valueType="num">
                                      <p:cBhvr additive="base">
                                        <p:cTn id="36" dur="2500" fill="hold"/>
                                        <p:tgtEl>
                                          <p:spTgt spid="53"/>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56"/>
                                        </p:tgtEl>
                                        <p:attrNameLst>
                                          <p:attrName>style.visibility</p:attrName>
                                        </p:attrNameLst>
                                      </p:cBhvr>
                                      <p:to>
                                        <p:strVal val="visible"/>
                                      </p:to>
                                    </p:set>
                                    <p:anim calcmode="lin" valueType="num">
                                      <p:cBhvr additive="base">
                                        <p:cTn id="39" dur="2500" fill="hold"/>
                                        <p:tgtEl>
                                          <p:spTgt spid="56"/>
                                        </p:tgtEl>
                                        <p:attrNameLst>
                                          <p:attrName>ppt_x</p:attrName>
                                        </p:attrNameLst>
                                      </p:cBhvr>
                                      <p:tavLst>
                                        <p:tav tm="0">
                                          <p:val>
                                            <p:strVal val="0-#ppt_w/2"/>
                                          </p:val>
                                        </p:tav>
                                        <p:tav tm="100000">
                                          <p:val>
                                            <p:strVal val="#ppt_x"/>
                                          </p:val>
                                        </p:tav>
                                      </p:tavLst>
                                    </p:anim>
                                    <p:anim calcmode="lin" valueType="num">
                                      <p:cBhvr additive="base">
                                        <p:cTn id="40" dur="2500" fill="hold"/>
                                        <p:tgtEl>
                                          <p:spTgt spid="56"/>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59"/>
                                        </p:tgtEl>
                                        <p:attrNameLst>
                                          <p:attrName>style.visibility</p:attrName>
                                        </p:attrNameLst>
                                      </p:cBhvr>
                                      <p:to>
                                        <p:strVal val="visible"/>
                                      </p:to>
                                    </p:set>
                                    <p:anim calcmode="lin" valueType="num">
                                      <p:cBhvr additive="base">
                                        <p:cTn id="43" dur="2500" fill="hold"/>
                                        <p:tgtEl>
                                          <p:spTgt spid="59"/>
                                        </p:tgtEl>
                                        <p:attrNameLst>
                                          <p:attrName>ppt_x</p:attrName>
                                        </p:attrNameLst>
                                      </p:cBhvr>
                                      <p:tavLst>
                                        <p:tav tm="0">
                                          <p:val>
                                            <p:strVal val="0-#ppt_w/2"/>
                                          </p:val>
                                        </p:tav>
                                        <p:tav tm="100000">
                                          <p:val>
                                            <p:strVal val="#ppt_x"/>
                                          </p:val>
                                        </p:tav>
                                      </p:tavLst>
                                    </p:anim>
                                    <p:anim calcmode="lin" valueType="num">
                                      <p:cBhvr additive="base">
                                        <p:cTn id="44" dur="2500" fill="hold"/>
                                        <p:tgtEl>
                                          <p:spTgt spid="59"/>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62"/>
                                        </p:tgtEl>
                                        <p:attrNameLst>
                                          <p:attrName>style.visibility</p:attrName>
                                        </p:attrNameLst>
                                      </p:cBhvr>
                                      <p:to>
                                        <p:strVal val="visible"/>
                                      </p:to>
                                    </p:set>
                                    <p:anim calcmode="lin" valueType="num">
                                      <p:cBhvr additive="base">
                                        <p:cTn id="47" dur="2500" fill="hold"/>
                                        <p:tgtEl>
                                          <p:spTgt spid="62"/>
                                        </p:tgtEl>
                                        <p:attrNameLst>
                                          <p:attrName>ppt_x</p:attrName>
                                        </p:attrNameLst>
                                      </p:cBhvr>
                                      <p:tavLst>
                                        <p:tav tm="0">
                                          <p:val>
                                            <p:strVal val="0-#ppt_w/2"/>
                                          </p:val>
                                        </p:tav>
                                        <p:tav tm="100000">
                                          <p:val>
                                            <p:strVal val="#ppt_x"/>
                                          </p:val>
                                        </p:tav>
                                      </p:tavLst>
                                    </p:anim>
                                    <p:anim calcmode="lin" valueType="num">
                                      <p:cBhvr additive="base">
                                        <p:cTn id="48" dur="2500" fill="hold"/>
                                        <p:tgtEl>
                                          <p:spTgt spid="62"/>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65"/>
                                        </p:tgtEl>
                                        <p:attrNameLst>
                                          <p:attrName>style.visibility</p:attrName>
                                        </p:attrNameLst>
                                      </p:cBhvr>
                                      <p:to>
                                        <p:strVal val="visible"/>
                                      </p:to>
                                    </p:set>
                                    <p:anim calcmode="lin" valueType="num">
                                      <p:cBhvr additive="base">
                                        <p:cTn id="51" dur="2500" fill="hold"/>
                                        <p:tgtEl>
                                          <p:spTgt spid="65"/>
                                        </p:tgtEl>
                                        <p:attrNameLst>
                                          <p:attrName>ppt_x</p:attrName>
                                        </p:attrNameLst>
                                      </p:cBhvr>
                                      <p:tavLst>
                                        <p:tav tm="0">
                                          <p:val>
                                            <p:strVal val="0-#ppt_w/2"/>
                                          </p:val>
                                        </p:tav>
                                        <p:tav tm="100000">
                                          <p:val>
                                            <p:strVal val="#ppt_x"/>
                                          </p:val>
                                        </p:tav>
                                      </p:tavLst>
                                    </p:anim>
                                    <p:anim calcmode="lin" valueType="num">
                                      <p:cBhvr additive="base">
                                        <p:cTn id="52" dur="2500" fill="hold"/>
                                        <p:tgtEl>
                                          <p:spTgt spid="65"/>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68"/>
                                        </p:tgtEl>
                                        <p:attrNameLst>
                                          <p:attrName>style.visibility</p:attrName>
                                        </p:attrNameLst>
                                      </p:cBhvr>
                                      <p:to>
                                        <p:strVal val="visible"/>
                                      </p:to>
                                    </p:set>
                                    <p:anim calcmode="lin" valueType="num">
                                      <p:cBhvr additive="base">
                                        <p:cTn id="55" dur="2500" fill="hold"/>
                                        <p:tgtEl>
                                          <p:spTgt spid="68"/>
                                        </p:tgtEl>
                                        <p:attrNameLst>
                                          <p:attrName>ppt_x</p:attrName>
                                        </p:attrNameLst>
                                      </p:cBhvr>
                                      <p:tavLst>
                                        <p:tav tm="0">
                                          <p:val>
                                            <p:strVal val="0-#ppt_w/2"/>
                                          </p:val>
                                        </p:tav>
                                        <p:tav tm="100000">
                                          <p:val>
                                            <p:strVal val="#ppt_x"/>
                                          </p:val>
                                        </p:tav>
                                      </p:tavLst>
                                    </p:anim>
                                    <p:anim calcmode="lin" valueType="num">
                                      <p:cBhvr additive="base">
                                        <p:cTn id="56" dur="2500" fill="hold"/>
                                        <p:tgtEl>
                                          <p:spTgt spid="68"/>
                                        </p:tgtEl>
                                        <p:attrNameLst>
                                          <p:attrName>ppt_y</p:attrName>
                                        </p:attrNameLst>
                                      </p:cBhvr>
                                      <p:tavLst>
                                        <p:tav tm="0">
                                          <p:val>
                                            <p:strVal val="#ppt_y"/>
                                          </p:val>
                                        </p:tav>
                                        <p:tav tm="100000">
                                          <p:val>
                                            <p:strVal val="#ppt_y"/>
                                          </p:val>
                                        </p:tav>
                                      </p:tavLst>
                                    </p:anim>
                                  </p:childTnLst>
                                </p:cTn>
                              </p:par>
                              <p:par>
                                <p:cTn id="57" presetID="2" presetClass="entr" presetSubtype="8" fill="hold" nodeType="withEffect">
                                  <p:stCondLst>
                                    <p:cond delay="0"/>
                                  </p:stCondLst>
                                  <p:childTnLst>
                                    <p:set>
                                      <p:cBhvr>
                                        <p:cTn id="58" dur="1" fill="hold">
                                          <p:stCondLst>
                                            <p:cond delay="0"/>
                                          </p:stCondLst>
                                        </p:cTn>
                                        <p:tgtEl>
                                          <p:spTgt spid="71"/>
                                        </p:tgtEl>
                                        <p:attrNameLst>
                                          <p:attrName>style.visibility</p:attrName>
                                        </p:attrNameLst>
                                      </p:cBhvr>
                                      <p:to>
                                        <p:strVal val="visible"/>
                                      </p:to>
                                    </p:set>
                                    <p:anim calcmode="lin" valueType="num">
                                      <p:cBhvr additive="base">
                                        <p:cTn id="59" dur="2500" fill="hold"/>
                                        <p:tgtEl>
                                          <p:spTgt spid="71"/>
                                        </p:tgtEl>
                                        <p:attrNameLst>
                                          <p:attrName>ppt_x</p:attrName>
                                        </p:attrNameLst>
                                      </p:cBhvr>
                                      <p:tavLst>
                                        <p:tav tm="0">
                                          <p:val>
                                            <p:strVal val="0-#ppt_w/2"/>
                                          </p:val>
                                        </p:tav>
                                        <p:tav tm="100000">
                                          <p:val>
                                            <p:strVal val="#ppt_x"/>
                                          </p:val>
                                        </p:tav>
                                      </p:tavLst>
                                    </p:anim>
                                    <p:anim calcmode="lin" valueType="num">
                                      <p:cBhvr additive="base">
                                        <p:cTn id="60" dur="2500" fill="hold"/>
                                        <p:tgtEl>
                                          <p:spTgt spid="71"/>
                                        </p:tgtEl>
                                        <p:attrNameLst>
                                          <p:attrName>ppt_y</p:attrName>
                                        </p:attrNameLst>
                                      </p:cBhvr>
                                      <p:tavLst>
                                        <p:tav tm="0">
                                          <p:val>
                                            <p:strVal val="#ppt_y"/>
                                          </p:val>
                                        </p:tav>
                                        <p:tav tm="100000">
                                          <p:val>
                                            <p:strVal val="#ppt_y"/>
                                          </p:val>
                                        </p:tav>
                                      </p:tavLst>
                                    </p:anim>
                                  </p:childTnLst>
                                </p:cTn>
                              </p:par>
                              <p:par>
                                <p:cTn id="61" presetID="2" presetClass="entr" presetSubtype="8" fill="hold" nodeType="withEffect">
                                  <p:stCondLst>
                                    <p:cond delay="0"/>
                                  </p:stCondLst>
                                  <p:childTnLst>
                                    <p:set>
                                      <p:cBhvr>
                                        <p:cTn id="62" dur="1" fill="hold">
                                          <p:stCondLst>
                                            <p:cond delay="0"/>
                                          </p:stCondLst>
                                        </p:cTn>
                                        <p:tgtEl>
                                          <p:spTgt spid="74"/>
                                        </p:tgtEl>
                                        <p:attrNameLst>
                                          <p:attrName>style.visibility</p:attrName>
                                        </p:attrNameLst>
                                      </p:cBhvr>
                                      <p:to>
                                        <p:strVal val="visible"/>
                                      </p:to>
                                    </p:set>
                                    <p:anim calcmode="lin" valueType="num">
                                      <p:cBhvr additive="base">
                                        <p:cTn id="63" dur="2500" fill="hold"/>
                                        <p:tgtEl>
                                          <p:spTgt spid="74"/>
                                        </p:tgtEl>
                                        <p:attrNameLst>
                                          <p:attrName>ppt_x</p:attrName>
                                        </p:attrNameLst>
                                      </p:cBhvr>
                                      <p:tavLst>
                                        <p:tav tm="0">
                                          <p:val>
                                            <p:strVal val="0-#ppt_w/2"/>
                                          </p:val>
                                        </p:tav>
                                        <p:tav tm="100000">
                                          <p:val>
                                            <p:strVal val="#ppt_x"/>
                                          </p:val>
                                        </p:tav>
                                      </p:tavLst>
                                    </p:anim>
                                    <p:anim calcmode="lin" valueType="num">
                                      <p:cBhvr additive="base">
                                        <p:cTn id="64" dur="2500" fill="hold"/>
                                        <p:tgtEl>
                                          <p:spTgt spid="74"/>
                                        </p:tgtEl>
                                        <p:attrNameLst>
                                          <p:attrName>ppt_y</p:attrName>
                                        </p:attrNameLst>
                                      </p:cBhvr>
                                      <p:tavLst>
                                        <p:tav tm="0">
                                          <p:val>
                                            <p:strVal val="#ppt_y"/>
                                          </p:val>
                                        </p:tav>
                                        <p:tav tm="100000">
                                          <p:val>
                                            <p:strVal val="#ppt_y"/>
                                          </p:val>
                                        </p:tav>
                                      </p:tavLst>
                                    </p:anim>
                                  </p:childTnLst>
                                </p:cTn>
                              </p:par>
                              <p:par>
                                <p:cTn id="65" presetID="2" presetClass="entr" presetSubtype="8" fill="hold" nodeType="withEffect">
                                  <p:stCondLst>
                                    <p:cond delay="0"/>
                                  </p:stCondLst>
                                  <p:childTnLst>
                                    <p:set>
                                      <p:cBhvr>
                                        <p:cTn id="66" dur="1" fill="hold">
                                          <p:stCondLst>
                                            <p:cond delay="0"/>
                                          </p:stCondLst>
                                        </p:cTn>
                                        <p:tgtEl>
                                          <p:spTgt spid="77"/>
                                        </p:tgtEl>
                                        <p:attrNameLst>
                                          <p:attrName>style.visibility</p:attrName>
                                        </p:attrNameLst>
                                      </p:cBhvr>
                                      <p:to>
                                        <p:strVal val="visible"/>
                                      </p:to>
                                    </p:set>
                                    <p:anim calcmode="lin" valueType="num">
                                      <p:cBhvr additive="base">
                                        <p:cTn id="67" dur="2500" fill="hold"/>
                                        <p:tgtEl>
                                          <p:spTgt spid="77"/>
                                        </p:tgtEl>
                                        <p:attrNameLst>
                                          <p:attrName>ppt_x</p:attrName>
                                        </p:attrNameLst>
                                      </p:cBhvr>
                                      <p:tavLst>
                                        <p:tav tm="0">
                                          <p:val>
                                            <p:strVal val="0-#ppt_w/2"/>
                                          </p:val>
                                        </p:tav>
                                        <p:tav tm="100000">
                                          <p:val>
                                            <p:strVal val="#ppt_x"/>
                                          </p:val>
                                        </p:tav>
                                      </p:tavLst>
                                    </p:anim>
                                    <p:anim calcmode="lin" valueType="num">
                                      <p:cBhvr additive="base">
                                        <p:cTn id="68" dur="2500" fill="hold"/>
                                        <p:tgtEl>
                                          <p:spTgt spid="77"/>
                                        </p:tgtEl>
                                        <p:attrNameLst>
                                          <p:attrName>ppt_y</p:attrName>
                                        </p:attrNameLst>
                                      </p:cBhvr>
                                      <p:tavLst>
                                        <p:tav tm="0">
                                          <p:val>
                                            <p:strVal val="#ppt_y"/>
                                          </p:val>
                                        </p:tav>
                                        <p:tav tm="100000">
                                          <p:val>
                                            <p:strVal val="#ppt_y"/>
                                          </p:val>
                                        </p:tav>
                                      </p:tavLst>
                                    </p:anim>
                                  </p:childTnLst>
                                </p:cTn>
                              </p:par>
                              <p:par>
                                <p:cTn id="69" presetID="2" presetClass="entr" presetSubtype="8" fill="hold" nodeType="withEffect">
                                  <p:stCondLst>
                                    <p:cond delay="0"/>
                                  </p:stCondLst>
                                  <p:childTnLst>
                                    <p:set>
                                      <p:cBhvr>
                                        <p:cTn id="70" dur="1" fill="hold">
                                          <p:stCondLst>
                                            <p:cond delay="0"/>
                                          </p:stCondLst>
                                        </p:cTn>
                                        <p:tgtEl>
                                          <p:spTgt spid="80"/>
                                        </p:tgtEl>
                                        <p:attrNameLst>
                                          <p:attrName>style.visibility</p:attrName>
                                        </p:attrNameLst>
                                      </p:cBhvr>
                                      <p:to>
                                        <p:strVal val="visible"/>
                                      </p:to>
                                    </p:set>
                                    <p:anim calcmode="lin" valueType="num">
                                      <p:cBhvr additive="base">
                                        <p:cTn id="71" dur="2500" fill="hold"/>
                                        <p:tgtEl>
                                          <p:spTgt spid="80"/>
                                        </p:tgtEl>
                                        <p:attrNameLst>
                                          <p:attrName>ppt_x</p:attrName>
                                        </p:attrNameLst>
                                      </p:cBhvr>
                                      <p:tavLst>
                                        <p:tav tm="0">
                                          <p:val>
                                            <p:strVal val="0-#ppt_w/2"/>
                                          </p:val>
                                        </p:tav>
                                        <p:tav tm="100000">
                                          <p:val>
                                            <p:strVal val="#ppt_x"/>
                                          </p:val>
                                        </p:tav>
                                      </p:tavLst>
                                    </p:anim>
                                    <p:anim calcmode="lin" valueType="num">
                                      <p:cBhvr additive="base">
                                        <p:cTn id="72" dur="2500" fill="hold"/>
                                        <p:tgtEl>
                                          <p:spTgt spid="80"/>
                                        </p:tgtEl>
                                        <p:attrNameLst>
                                          <p:attrName>ppt_y</p:attrName>
                                        </p:attrNameLst>
                                      </p:cBhvr>
                                      <p:tavLst>
                                        <p:tav tm="0">
                                          <p:val>
                                            <p:strVal val="#ppt_y"/>
                                          </p:val>
                                        </p:tav>
                                        <p:tav tm="100000">
                                          <p:val>
                                            <p:strVal val="#ppt_y"/>
                                          </p:val>
                                        </p:tav>
                                      </p:tavLst>
                                    </p:anim>
                                  </p:childTnLst>
                                </p:cTn>
                              </p:par>
                              <p:par>
                                <p:cTn id="73" presetID="2" presetClass="entr" presetSubtype="8" fill="hold" nodeType="withEffect">
                                  <p:stCondLst>
                                    <p:cond delay="0"/>
                                  </p:stCondLst>
                                  <p:childTnLst>
                                    <p:set>
                                      <p:cBhvr>
                                        <p:cTn id="74" dur="1" fill="hold">
                                          <p:stCondLst>
                                            <p:cond delay="0"/>
                                          </p:stCondLst>
                                        </p:cTn>
                                        <p:tgtEl>
                                          <p:spTgt spid="83"/>
                                        </p:tgtEl>
                                        <p:attrNameLst>
                                          <p:attrName>style.visibility</p:attrName>
                                        </p:attrNameLst>
                                      </p:cBhvr>
                                      <p:to>
                                        <p:strVal val="visible"/>
                                      </p:to>
                                    </p:set>
                                    <p:anim calcmode="lin" valueType="num">
                                      <p:cBhvr additive="base">
                                        <p:cTn id="75" dur="2500" fill="hold"/>
                                        <p:tgtEl>
                                          <p:spTgt spid="83"/>
                                        </p:tgtEl>
                                        <p:attrNameLst>
                                          <p:attrName>ppt_x</p:attrName>
                                        </p:attrNameLst>
                                      </p:cBhvr>
                                      <p:tavLst>
                                        <p:tav tm="0">
                                          <p:val>
                                            <p:strVal val="0-#ppt_w/2"/>
                                          </p:val>
                                        </p:tav>
                                        <p:tav tm="100000">
                                          <p:val>
                                            <p:strVal val="#ppt_x"/>
                                          </p:val>
                                        </p:tav>
                                      </p:tavLst>
                                    </p:anim>
                                    <p:anim calcmode="lin" valueType="num">
                                      <p:cBhvr additive="base">
                                        <p:cTn id="76" dur="2500" fill="hold"/>
                                        <p:tgtEl>
                                          <p:spTgt spid="83"/>
                                        </p:tgtEl>
                                        <p:attrNameLst>
                                          <p:attrName>ppt_y</p:attrName>
                                        </p:attrNameLst>
                                      </p:cBhvr>
                                      <p:tavLst>
                                        <p:tav tm="0">
                                          <p:val>
                                            <p:strVal val="#ppt_y"/>
                                          </p:val>
                                        </p:tav>
                                        <p:tav tm="100000">
                                          <p:val>
                                            <p:strVal val="#ppt_y"/>
                                          </p:val>
                                        </p:tav>
                                      </p:tavLst>
                                    </p:anim>
                                  </p:childTnLst>
                                </p:cTn>
                              </p:par>
                              <p:par>
                                <p:cTn id="77" presetID="2" presetClass="entr" presetSubtype="8" fill="hold" nodeType="withEffect">
                                  <p:stCondLst>
                                    <p:cond delay="0"/>
                                  </p:stCondLst>
                                  <p:childTnLst>
                                    <p:set>
                                      <p:cBhvr>
                                        <p:cTn id="78" dur="1" fill="hold">
                                          <p:stCondLst>
                                            <p:cond delay="0"/>
                                          </p:stCondLst>
                                        </p:cTn>
                                        <p:tgtEl>
                                          <p:spTgt spid="86"/>
                                        </p:tgtEl>
                                        <p:attrNameLst>
                                          <p:attrName>style.visibility</p:attrName>
                                        </p:attrNameLst>
                                      </p:cBhvr>
                                      <p:to>
                                        <p:strVal val="visible"/>
                                      </p:to>
                                    </p:set>
                                    <p:anim calcmode="lin" valueType="num">
                                      <p:cBhvr additive="base">
                                        <p:cTn id="79" dur="2500" fill="hold"/>
                                        <p:tgtEl>
                                          <p:spTgt spid="86"/>
                                        </p:tgtEl>
                                        <p:attrNameLst>
                                          <p:attrName>ppt_x</p:attrName>
                                        </p:attrNameLst>
                                      </p:cBhvr>
                                      <p:tavLst>
                                        <p:tav tm="0">
                                          <p:val>
                                            <p:strVal val="0-#ppt_w/2"/>
                                          </p:val>
                                        </p:tav>
                                        <p:tav tm="100000">
                                          <p:val>
                                            <p:strVal val="#ppt_x"/>
                                          </p:val>
                                        </p:tav>
                                      </p:tavLst>
                                    </p:anim>
                                    <p:anim calcmode="lin" valueType="num">
                                      <p:cBhvr additive="base">
                                        <p:cTn id="80" dur="2500" fill="hold"/>
                                        <p:tgtEl>
                                          <p:spTgt spid="86"/>
                                        </p:tgtEl>
                                        <p:attrNameLst>
                                          <p:attrName>ppt_y</p:attrName>
                                        </p:attrNameLst>
                                      </p:cBhvr>
                                      <p:tavLst>
                                        <p:tav tm="0">
                                          <p:val>
                                            <p:strVal val="#ppt_y"/>
                                          </p:val>
                                        </p:tav>
                                        <p:tav tm="100000">
                                          <p:val>
                                            <p:strVal val="#ppt_y"/>
                                          </p:val>
                                        </p:tav>
                                      </p:tavLst>
                                    </p:anim>
                                  </p:childTnLst>
                                </p:cTn>
                              </p:par>
                              <p:par>
                                <p:cTn id="81" presetID="2" presetClass="entr" presetSubtype="8" fill="hold" nodeType="withEffect">
                                  <p:stCondLst>
                                    <p:cond delay="0"/>
                                  </p:stCondLst>
                                  <p:childTnLst>
                                    <p:set>
                                      <p:cBhvr>
                                        <p:cTn id="82" dur="1" fill="hold">
                                          <p:stCondLst>
                                            <p:cond delay="0"/>
                                          </p:stCondLst>
                                        </p:cTn>
                                        <p:tgtEl>
                                          <p:spTgt spid="89"/>
                                        </p:tgtEl>
                                        <p:attrNameLst>
                                          <p:attrName>style.visibility</p:attrName>
                                        </p:attrNameLst>
                                      </p:cBhvr>
                                      <p:to>
                                        <p:strVal val="visible"/>
                                      </p:to>
                                    </p:set>
                                    <p:anim calcmode="lin" valueType="num">
                                      <p:cBhvr additive="base">
                                        <p:cTn id="83" dur="2500" fill="hold"/>
                                        <p:tgtEl>
                                          <p:spTgt spid="89"/>
                                        </p:tgtEl>
                                        <p:attrNameLst>
                                          <p:attrName>ppt_x</p:attrName>
                                        </p:attrNameLst>
                                      </p:cBhvr>
                                      <p:tavLst>
                                        <p:tav tm="0">
                                          <p:val>
                                            <p:strVal val="0-#ppt_w/2"/>
                                          </p:val>
                                        </p:tav>
                                        <p:tav tm="100000">
                                          <p:val>
                                            <p:strVal val="#ppt_x"/>
                                          </p:val>
                                        </p:tav>
                                      </p:tavLst>
                                    </p:anim>
                                    <p:anim calcmode="lin" valueType="num">
                                      <p:cBhvr additive="base">
                                        <p:cTn id="84" dur="2500" fill="hold"/>
                                        <p:tgtEl>
                                          <p:spTgt spid="89"/>
                                        </p:tgtEl>
                                        <p:attrNameLst>
                                          <p:attrName>ppt_y</p:attrName>
                                        </p:attrNameLst>
                                      </p:cBhvr>
                                      <p:tavLst>
                                        <p:tav tm="0">
                                          <p:val>
                                            <p:strVal val="#ppt_y"/>
                                          </p:val>
                                        </p:tav>
                                        <p:tav tm="100000">
                                          <p:val>
                                            <p:strVal val="#ppt_y"/>
                                          </p:val>
                                        </p:tav>
                                      </p:tavLst>
                                    </p:anim>
                                  </p:childTnLst>
                                </p:cTn>
                              </p:par>
                              <p:par>
                                <p:cTn id="85" presetID="2" presetClass="entr" presetSubtype="8" fill="hold" nodeType="withEffect">
                                  <p:stCondLst>
                                    <p:cond delay="0"/>
                                  </p:stCondLst>
                                  <p:childTnLst>
                                    <p:set>
                                      <p:cBhvr>
                                        <p:cTn id="86" dur="1" fill="hold">
                                          <p:stCondLst>
                                            <p:cond delay="0"/>
                                          </p:stCondLst>
                                        </p:cTn>
                                        <p:tgtEl>
                                          <p:spTgt spid="92"/>
                                        </p:tgtEl>
                                        <p:attrNameLst>
                                          <p:attrName>style.visibility</p:attrName>
                                        </p:attrNameLst>
                                      </p:cBhvr>
                                      <p:to>
                                        <p:strVal val="visible"/>
                                      </p:to>
                                    </p:set>
                                    <p:anim calcmode="lin" valueType="num">
                                      <p:cBhvr additive="base">
                                        <p:cTn id="87" dur="2500" fill="hold"/>
                                        <p:tgtEl>
                                          <p:spTgt spid="92"/>
                                        </p:tgtEl>
                                        <p:attrNameLst>
                                          <p:attrName>ppt_x</p:attrName>
                                        </p:attrNameLst>
                                      </p:cBhvr>
                                      <p:tavLst>
                                        <p:tav tm="0">
                                          <p:val>
                                            <p:strVal val="0-#ppt_w/2"/>
                                          </p:val>
                                        </p:tav>
                                        <p:tav tm="100000">
                                          <p:val>
                                            <p:strVal val="#ppt_x"/>
                                          </p:val>
                                        </p:tav>
                                      </p:tavLst>
                                    </p:anim>
                                    <p:anim calcmode="lin" valueType="num">
                                      <p:cBhvr additive="base">
                                        <p:cTn id="88" dur="2500" fill="hold"/>
                                        <p:tgtEl>
                                          <p:spTgt spid="92"/>
                                        </p:tgtEl>
                                        <p:attrNameLst>
                                          <p:attrName>ppt_y</p:attrName>
                                        </p:attrNameLst>
                                      </p:cBhvr>
                                      <p:tavLst>
                                        <p:tav tm="0">
                                          <p:val>
                                            <p:strVal val="#ppt_y"/>
                                          </p:val>
                                        </p:tav>
                                        <p:tav tm="100000">
                                          <p:val>
                                            <p:strVal val="#ppt_y"/>
                                          </p:val>
                                        </p:tav>
                                      </p:tavLst>
                                    </p:anim>
                                  </p:childTnLst>
                                </p:cTn>
                              </p:par>
                              <p:par>
                                <p:cTn id="89" presetID="2" presetClass="entr" presetSubtype="8" fill="hold" nodeType="withEffect">
                                  <p:stCondLst>
                                    <p:cond delay="0"/>
                                  </p:stCondLst>
                                  <p:childTnLst>
                                    <p:set>
                                      <p:cBhvr>
                                        <p:cTn id="90" dur="1" fill="hold">
                                          <p:stCondLst>
                                            <p:cond delay="0"/>
                                          </p:stCondLst>
                                        </p:cTn>
                                        <p:tgtEl>
                                          <p:spTgt spid="95"/>
                                        </p:tgtEl>
                                        <p:attrNameLst>
                                          <p:attrName>style.visibility</p:attrName>
                                        </p:attrNameLst>
                                      </p:cBhvr>
                                      <p:to>
                                        <p:strVal val="visible"/>
                                      </p:to>
                                    </p:set>
                                    <p:anim calcmode="lin" valueType="num">
                                      <p:cBhvr additive="base">
                                        <p:cTn id="91" dur="2500" fill="hold"/>
                                        <p:tgtEl>
                                          <p:spTgt spid="95"/>
                                        </p:tgtEl>
                                        <p:attrNameLst>
                                          <p:attrName>ppt_x</p:attrName>
                                        </p:attrNameLst>
                                      </p:cBhvr>
                                      <p:tavLst>
                                        <p:tav tm="0">
                                          <p:val>
                                            <p:strVal val="0-#ppt_w/2"/>
                                          </p:val>
                                        </p:tav>
                                        <p:tav tm="100000">
                                          <p:val>
                                            <p:strVal val="#ppt_x"/>
                                          </p:val>
                                        </p:tav>
                                      </p:tavLst>
                                    </p:anim>
                                    <p:anim calcmode="lin" valueType="num">
                                      <p:cBhvr additive="base">
                                        <p:cTn id="92" dur="2500" fill="hold"/>
                                        <p:tgtEl>
                                          <p:spTgt spid="95"/>
                                        </p:tgtEl>
                                        <p:attrNameLst>
                                          <p:attrName>ppt_y</p:attrName>
                                        </p:attrNameLst>
                                      </p:cBhvr>
                                      <p:tavLst>
                                        <p:tav tm="0">
                                          <p:val>
                                            <p:strVal val="#ppt_y"/>
                                          </p:val>
                                        </p:tav>
                                        <p:tav tm="100000">
                                          <p:val>
                                            <p:strVal val="#ppt_y"/>
                                          </p:val>
                                        </p:tav>
                                      </p:tavLst>
                                    </p:anim>
                                  </p:childTnLst>
                                </p:cTn>
                              </p:par>
                              <p:par>
                                <p:cTn id="93" presetID="2" presetClass="entr" presetSubtype="8" fill="hold" nodeType="withEffect">
                                  <p:stCondLst>
                                    <p:cond delay="0"/>
                                  </p:stCondLst>
                                  <p:childTnLst>
                                    <p:set>
                                      <p:cBhvr>
                                        <p:cTn id="94" dur="1" fill="hold">
                                          <p:stCondLst>
                                            <p:cond delay="0"/>
                                          </p:stCondLst>
                                        </p:cTn>
                                        <p:tgtEl>
                                          <p:spTgt spid="98"/>
                                        </p:tgtEl>
                                        <p:attrNameLst>
                                          <p:attrName>style.visibility</p:attrName>
                                        </p:attrNameLst>
                                      </p:cBhvr>
                                      <p:to>
                                        <p:strVal val="visible"/>
                                      </p:to>
                                    </p:set>
                                    <p:anim calcmode="lin" valueType="num">
                                      <p:cBhvr additive="base">
                                        <p:cTn id="95" dur="2500" fill="hold"/>
                                        <p:tgtEl>
                                          <p:spTgt spid="98"/>
                                        </p:tgtEl>
                                        <p:attrNameLst>
                                          <p:attrName>ppt_x</p:attrName>
                                        </p:attrNameLst>
                                      </p:cBhvr>
                                      <p:tavLst>
                                        <p:tav tm="0">
                                          <p:val>
                                            <p:strVal val="0-#ppt_w/2"/>
                                          </p:val>
                                        </p:tav>
                                        <p:tav tm="100000">
                                          <p:val>
                                            <p:strVal val="#ppt_x"/>
                                          </p:val>
                                        </p:tav>
                                      </p:tavLst>
                                    </p:anim>
                                    <p:anim calcmode="lin" valueType="num">
                                      <p:cBhvr additive="base">
                                        <p:cTn id="96" dur="2500" fill="hold"/>
                                        <p:tgtEl>
                                          <p:spTgt spid="98"/>
                                        </p:tgtEl>
                                        <p:attrNameLst>
                                          <p:attrName>ppt_y</p:attrName>
                                        </p:attrNameLst>
                                      </p:cBhvr>
                                      <p:tavLst>
                                        <p:tav tm="0">
                                          <p:val>
                                            <p:strVal val="#ppt_y"/>
                                          </p:val>
                                        </p:tav>
                                        <p:tav tm="100000">
                                          <p:val>
                                            <p:strVal val="#ppt_y"/>
                                          </p:val>
                                        </p:tav>
                                      </p:tavLst>
                                    </p:anim>
                                  </p:childTnLst>
                                </p:cTn>
                              </p:par>
                              <p:par>
                                <p:cTn id="97" presetID="2" presetClass="entr" presetSubtype="8" fill="hold" nodeType="withEffect">
                                  <p:stCondLst>
                                    <p:cond delay="0"/>
                                  </p:stCondLst>
                                  <p:childTnLst>
                                    <p:set>
                                      <p:cBhvr>
                                        <p:cTn id="98" dur="1" fill="hold">
                                          <p:stCondLst>
                                            <p:cond delay="0"/>
                                          </p:stCondLst>
                                        </p:cTn>
                                        <p:tgtEl>
                                          <p:spTgt spid="101"/>
                                        </p:tgtEl>
                                        <p:attrNameLst>
                                          <p:attrName>style.visibility</p:attrName>
                                        </p:attrNameLst>
                                      </p:cBhvr>
                                      <p:to>
                                        <p:strVal val="visible"/>
                                      </p:to>
                                    </p:set>
                                    <p:anim calcmode="lin" valueType="num">
                                      <p:cBhvr additive="base">
                                        <p:cTn id="99" dur="2500" fill="hold"/>
                                        <p:tgtEl>
                                          <p:spTgt spid="101"/>
                                        </p:tgtEl>
                                        <p:attrNameLst>
                                          <p:attrName>ppt_x</p:attrName>
                                        </p:attrNameLst>
                                      </p:cBhvr>
                                      <p:tavLst>
                                        <p:tav tm="0">
                                          <p:val>
                                            <p:strVal val="0-#ppt_w/2"/>
                                          </p:val>
                                        </p:tav>
                                        <p:tav tm="100000">
                                          <p:val>
                                            <p:strVal val="#ppt_x"/>
                                          </p:val>
                                        </p:tav>
                                      </p:tavLst>
                                    </p:anim>
                                    <p:anim calcmode="lin" valueType="num">
                                      <p:cBhvr additive="base">
                                        <p:cTn id="100" dur="2500" fill="hold"/>
                                        <p:tgtEl>
                                          <p:spTgt spid="101"/>
                                        </p:tgtEl>
                                        <p:attrNameLst>
                                          <p:attrName>ppt_y</p:attrName>
                                        </p:attrNameLst>
                                      </p:cBhvr>
                                      <p:tavLst>
                                        <p:tav tm="0">
                                          <p:val>
                                            <p:strVal val="#ppt_y"/>
                                          </p:val>
                                        </p:tav>
                                        <p:tav tm="100000">
                                          <p:val>
                                            <p:strVal val="#ppt_y"/>
                                          </p:val>
                                        </p:tav>
                                      </p:tavLst>
                                    </p:anim>
                                  </p:childTnLst>
                                </p:cTn>
                              </p:par>
                              <p:par>
                                <p:cTn id="101" presetID="2" presetClass="entr" presetSubtype="8" fill="hold" nodeType="withEffect">
                                  <p:stCondLst>
                                    <p:cond delay="0"/>
                                  </p:stCondLst>
                                  <p:childTnLst>
                                    <p:set>
                                      <p:cBhvr>
                                        <p:cTn id="102" dur="1" fill="hold">
                                          <p:stCondLst>
                                            <p:cond delay="0"/>
                                          </p:stCondLst>
                                        </p:cTn>
                                        <p:tgtEl>
                                          <p:spTgt spid="104"/>
                                        </p:tgtEl>
                                        <p:attrNameLst>
                                          <p:attrName>style.visibility</p:attrName>
                                        </p:attrNameLst>
                                      </p:cBhvr>
                                      <p:to>
                                        <p:strVal val="visible"/>
                                      </p:to>
                                    </p:set>
                                    <p:anim calcmode="lin" valueType="num">
                                      <p:cBhvr additive="base">
                                        <p:cTn id="103" dur="2500" fill="hold"/>
                                        <p:tgtEl>
                                          <p:spTgt spid="104"/>
                                        </p:tgtEl>
                                        <p:attrNameLst>
                                          <p:attrName>ppt_x</p:attrName>
                                        </p:attrNameLst>
                                      </p:cBhvr>
                                      <p:tavLst>
                                        <p:tav tm="0">
                                          <p:val>
                                            <p:strVal val="0-#ppt_w/2"/>
                                          </p:val>
                                        </p:tav>
                                        <p:tav tm="100000">
                                          <p:val>
                                            <p:strVal val="#ppt_x"/>
                                          </p:val>
                                        </p:tav>
                                      </p:tavLst>
                                    </p:anim>
                                    <p:anim calcmode="lin" valueType="num">
                                      <p:cBhvr additive="base">
                                        <p:cTn id="104" dur="2500" fill="hold"/>
                                        <p:tgtEl>
                                          <p:spTgt spid="104"/>
                                        </p:tgtEl>
                                        <p:attrNameLst>
                                          <p:attrName>ppt_y</p:attrName>
                                        </p:attrNameLst>
                                      </p:cBhvr>
                                      <p:tavLst>
                                        <p:tav tm="0">
                                          <p:val>
                                            <p:strVal val="#ppt_y"/>
                                          </p:val>
                                        </p:tav>
                                        <p:tav tm="100000">
                                          <p:val>
                                            <p:strVal val="#ppt_y"/>
                                          </p:val>
                                        </p:tav>
                                      </p:tavLst>
                                    </p:anim>
                                  </p:childTnLst>
                                </p:cTn>
                              </p:par>
                              <p:par>
                                <p:cTn id="105" presetID="2" presetClass="entr" presetSubtype="8" fill="hold" nodeType="withEffect">
                                  <p:stCondLst>
                                    <p:cond delay="0"/>
                                  </p:stCondLst>
                                  <p:childTnLst>
                                    <p:set>
                                      <p:cBhvr>
                                        <p:cTn id="106" dur="1" fill="hold">
                                          <p:stCondLst>
                                            <p:cond delay="0"/>
                                          </p:stCondLst>
                                        </p:cTn>
                                        <p:tgtEl>
                                          <p:spTgt spid="107"/>
                                        </p:tgtEl>
                                        <p:attrNameLst>
                                          <p:attrName>style.visibility</p:attrName>
                                        </p:attrNameLst>
                                      </p:cBhvr>
                                      <p:to>
                                        <p:strVal val="visible"/>
                                      </p:to>
                                    </p:set>
                                    <p:anim calcmode="lin" valueType="num">
                                      <p:cBhvr additive="base">
                                        <p:cTn id="107" dur="2500" fill="hold"/>
                                        <p:tgtEl>
                                          <p:spTgt spid="107"/>
                                        </p:tgtEl>
                                        <p:attrNameLst>
                                          <p:attrName>ppt_x</p:attrName>
                                        </p:attrNameLst>
                                      </p:cBhvr>
                                      <p:tavLst>
                                        <p:tav tm="0">
                                          <p:val>
                                            <p:strVal val="0-#ppt_w/2"/>
                                          </p:val>
                                        </p:tav>
                                        <p:tav tm="100000">
                                          <p:val>
                                            <p:strVal val="#ppt_x"/>
                                          </p:val>
                                        </p:tav>
                                      </p:tavLst>
                                    </p:anim>
                                    <p:anim calcmode="lin" valueType="num">
                                      <p:cBhvr additive="base">
                                        <p:cTn id="108" dur="2500" fill="hold"/>
                                        <p:tgtEl>
                                          <p:spTgt spid="107"/>
                                        </p:tgtEl>
                                        <p:attrNameLst>
                                          <p:attrName>ppt_y</p:attrName>
                                        </p:attrNameLst>
                                      </p:cBhvr>
                                      <p:tavLst>
                                        <p:tav tm="0">
                                          <p:val>
                                            <p:strVal val="#ppt_y"/>
                                          </p:val>
                                        </p:tav>
                                        <p:tav tm="100000">
                                          <p:val>
                                            <p:strVal val="#ppt_y"/>
                                          </p:val>
                                        </p:tav>
                                      </p:tavLst>
                                    </p:anim>
                                  </p:childTnLst>
                                </p:cTn>
                              </p:par>
                              <p:par>
                                <p:cTn id="109" presetID="2" presetClass="entr" presetSubtype="8" fill="hold" nodeType="withEffect">
                                  <p:stCondLst>
                                    <p:cond delay="0"/>
                                  </p:stCondLst>
                                  <p:childTnLst>
                                    <p:set>
                                      <p:cBhvr>
                                        <p:cTn id="110" dur="1" fill="hold">
                                          <p:stCondLst>
                                            <p:cond delay="0"/>
                                          </p:stCondLst>
                                        </p:cTn>
                                        <p:tgtEl>
                                          <p:spTgt spid="110"/>
                                        </p:tgtEl>
                                        <p:attrNameLst>
                                          <p:attrName>style.visibility</p:attrName>
                                        </p:attrNameLst>
                                      </p:cBhvr>
                                      <p:to>
                                        <p:strVal val="visible"/>
                                      </p:to>
                                    </p:set>
                                    <p:anim calcmode="lin" valueType="num">
                                      <p:cBhvr additive="base">
                                        <p:cTn id="111" dur="2500" fill="hold"/>
                                        <p:tgtEl>
                                          <p:spTgt spid="110"/>
                                        </p:tgtEl>
                                        <p:attrNameLst>
                                          <p:attrName>ppt_x</p:attrName>
                                        </p:attrNameLst>
                                      </p:cBhvr>
                                      <p:tavLst>
                                        <p:tav tm="0">
                                          <p:val>
                                            <p:strVal val="0-#ppt_w/2"/>
                                          </p:val>
                                        </p:tav>
                                        <p:tav tm="100000">
                                          <p:val>
                                            <p:strVal val="#ppt_x"/>
                                          </p:val>
                                        </p:tav>
                                      </p:tavLst>
                                    </p:anim>
                                    <p:anim calcmode="lin" valueType="num">
                                      <p:cBhvr additive="base">
                                        <p:cTn id="112" dur="2500" fill="hold"/>
                                        <p:tgtEl>
                                          <p:spTgt spid="110"/>
                                        </p:tgtEl>
                                        <p:attrNameLst>
                                          <p:attrName>ppt_y</p:attrName>
                                        </p:attrNameLst>
                                      </p:cBhvr>
                                      <p:tavLst>
                                        <p:tav tm="0">
                                          <p:val>
                                            <p:strVal val="#ppt_y"/>
                                          </p:val>
                                        </p:tav>
                                        <p:tav tm="100000">
                                          <p:val>
                                            <p:strVal val="#ppt_y"/>
                                          </p:val>
                                        </p:tav>
                                      </p:tavLst>
                                    </p:anim>
                                  </p:childTnLst>
                                </p:cTn>
                              </p:par>
                              <p:par>
                                <p:cTn id="113" presetID="2" presetClass="entr" presetSubtype="8" fill="hold" nodeType="withEffect">
                                  <p:stCondLst>
                                    <p:cond delay="0"/>
                                  </p:stCondLst>
                                  <p:childTnLst>
                                    <p:set>
                                      <p:cBhvr>
                                        <p:cTn id="114" dur="1" fill="hold">
                                          <p:stCondLst>
                                            <p:cond delay="0"/>
                                          </p:stCondLst>
                                        </p:cTn>
                                        <p:tgtEl>
                                          <p:spTgt spid="113"/>
                                        </p:tgtEl>
                                        <p:attrNameLst>
                                          <p:attrName>style.visibility</p:attrName>
                                        </p:attrNameLst>
                                      </p:cBhvr>
                                      <p:to>
                                        <p:strVal val="visible"/>
                                      </p:to>
                                    </p:set>
                                    <p:anim calcmode="lin" valueType="num">
                                      <p:cBhvr additive="base">
                                        <p:cTn id="115" dur="2500" fill="hold"/>
                                        <p:tgtEl>
                                          <p:spTgt spid="113"/>
                                        </p:tgtEl>
                                        <p:attrNameLst>
                                          <p:attrName>ppt_x</p:attrName>
                                        </p:attrNameLst>
                                      </p:cBhvr>
                                      <p:tavLst>
                                        <p:tav tm="0">
                                          <p:val>
                                            <p:strVal val="0-#ppt_w/2"/>
                                          </p:val>
                                        </p:tav>
                                        <p:tav tm="100000">
                                          <p:val>
                                            <p:strVal val="#ppt_x"/>
                                          </p:val>
                                        </p:tav>
                                      </p:tavLst>
                                    </p:anim>
                                    <p:anim calcmode="lin" valueType="num">
                                      <p:cBhvr additive="base">
                                        <p:cTn id="116" dur="2500" fill="hold"/>
                                        <p:tgtEl>
                                          <p:spTgt spid="113"/>
                                        </p:tgtEl>
                                        <p:attrNameLst>
                                          <p:attrName>ppt_y</p:attrName>
                                        </p:attrNameLst>
                                      </p:cBhvr>
                                      <p:tavLst>
                                        <p:tav tm="0">
                                          <p:val>
                                            <p:strVal val="#ppt_y"/>
                                          </p:val>
                                        </p:tav>
                                        <p:tav tm="100000">
                                          <p:val>
                                            <p:strVal val="#ppt_y"/>
                                          </p:val>
                                        </p:tav>
                                      </p:tavLst>
                                    </p:anim>
                                  </p:childTnLst>
                                </p:cTn>
                              </p:par>
                              <p:par>
                                <p:cTn id="117" presetID="2" presetClass="entr" presetSubtype="8" fill="hold" nodeType="withEffect">
                                  <p:stCondLst>
                                    <p:cond delay="0"/>
                                  </p:stCondLst>
                                  <p:childTnLst>
                                    <p:set>
                                      <p:cBhvr>
                                        <p:cTn id="118" dur="1" fill="hold">
                                          <p:stCondLst>
                                            <p:cond delay="0"/>
                                          </p:stCondLst>
                                        </p:cTn>
                                        <p:tgtEl>
                                          <p:spTgt spid="116"/>
                                        </p:tgtEl>
                                        <p:attrNameLst>
                                          <p:attrName>style.visibility</p:attrName>
                                        </p:attrNameLst>
                                      </p:cBhvr>
                                      <p:to>
                                        <p:strVal val="visible"/>
                                      </p:to>
                                    </p:set>
                                    <p:anim calcmode="lin" valueType="num">
                                      <p:cBhvr additive="base">
                                        <p:cTn id="119" dur="2500" fill="hold"/>
                                        <p:tgtEl>
                                          <p:spTgt spid="116"/>
                                        </p:tgtEl>
                                        <p:attrNameLst>
                                          <p:attrName>ppt_x</p:attrName>
                                        </p:attrNameLst>
                                      </p:cBhvr>
                                      <p:tavLst>
                                        <p:tav tm="0">
                                          <p:val>
                                            <p:strVal val="0-#ppt_w/2"/>
                                          </p:val>
                                        </p:tav>
                                        <p:tav tm="100000">
                                          <p:val>
                                            <p:strVal val="#ppt_x"/>
                                          </p:val>
                                        </p:tav>
                                      </p:tavLst>
                                    </p:anim>
                                    <p:anim calcmode="lin" valueType="num">
                                      <p:cBhvr additive="base">
                                        <p:cTn id="120" dur="2500" fill="hold"/>
                                        <p:tgtEl>
                                          <p:spTgt spid="116"/>
                                        </p:tgtEl>
                                        <p:attrNameLst>
                                          <p:attrName>ppt_y</p:attrName>
                                        </p:attrNameLst>
                                      </p:cBhvr>
                                      <p:tavLst>
                                        <p:tav tm="0">
                                          <p:val>
                                            <p:strVal val="#ppt_y"/>
                                          </p:val>
                                        </p:tav>
                                        <p:tav tm="100000">
                                          <p:val>
                                            <p:strVal val="#ppt_y"/>
                                          </p:val>
                                        </p:tav>
                                      </p:tavLst>
                                    </p:anim>
                                  </p:childTnLst>
                                </p:cTn>
                              </p:par>
                              <p:par>
                                <p:cTn id="121" presetID="2" presetClass="entr" presetSubtype="8" fill="hold" nodeType="withEffect">
                                  <p:stCondLst>
                                    <p:cond delay="0"/>
                                  </p:stCondLst>
                                  <p:childTnLst>
                                    <p:set>
                                      <p:cBhvr>
                                        <p:cTn id="122" dur="1" fill="hold">
                                          <p:stCondLst>
                                            <p:cond delay="0"/>
                                          </p:stCondLst>
                                        </p:cTn>
                                        <p:tgtEl>
                                          <p:spTgt spid="119"/>
                                        </p:tgtEl>
                                        <p:attrNameLst>
                                          <p:attrName>style.visibility</p:attrName>
                                        </p:attrNameLst>
                                      </p:cBhvr>
                                      <p:to>
                                        <p:strVal val="visible"/>
                                      </p:to>
                                    </p:set>
                                    <p:anim calcmode="lin" valueType="num">
                                      <p:cBhvr additive="base">
                                        <p:cTn id="123" dur="2500" fill="hold"/>
                                        <p:tgtEl>
                                          <p:spTgt spid="119"/>
                                        </p:tgtEl>
                                        <p:attrNameLst>
                                          <p:attrName>ppt_x</p:attrName>
                                        </p:attrNameLst>
                                      </p:cBhvr>
                                      <p:tavLst>
                                        <p:tav tm="0">
                                          <p:val>
                                            <p:strVal val="0-#ppt_w/2"/>
                                          </p:val>
                                        </p:tav>
                                        <p:tav tm="100000">
                                          <p:val>
                                            <p:strVal val="#ppt_x"/>
                                          </p:val>
                                        </p:tav>
                                      </p:tavLst>
                                    </p:anim>
                                    <p:anim calcmode="lin" valueType="num">
                                      <p:cBhvr additive="base">
                                        <p:cTn id="124" dur="2500" fill="hold"/>
                                        <p:tgtEl>
                                          <p:spTgt spid="119"/>
                                        </p:tgtEl>
                                        <p:attrNameLst>
                                          <p:attrName>ppt_y</p:attrName>
                                        </p:attrNameLst>
                                      </p:cBhvr>
                                      <p:tavLst>
                                        <p:tav tm="0">
                                          <p:val>
                                            <p:strVal val="#ppt_y"/>
                                          </p:val>
                                        </p:tav>
                                        <p:tav tm="100000">
                                          <p:val>
                                            <p:strVal val="#ppt_y"/>
                                          </p:val>
                                        </p:tav>
                                      </p:tavLst>
                                    </p:anim>
                                  </p:childTnLst>
                                </p:cTn>
                              </p:par>
                              <p:par>
                                <p:cTn id="125" presetID="2" presetClass="entr" presetSubtype="8" fill="hold" nodeType="withEffect">
                                  <p:stCondLst>
                                    <p:cond delay="0"/>
                                  </p:stCondLst>
                                  <p:childTnLst>
                                    <p:set>
                                      <p:cBhvr>
                                        <p:cTn id="126" dur="1" fill="hold">
                                          <p:stCondLst>
                                            <p:cond delay="0"/>
                                          </p:stCondLst>
                                        </p:cTn>
                                        <p:tgtEl>
                                          <p:spTgt spid="124"/>
                                        </p:tgtEl>
                                        <p:attrNameLst>
                                          <p:attrName>style.visibility</p:attrName>
                                        </p:attrNameLst>
                                      </p:cBhvr>
                                      <p:to>
                                        <p:strVal val="visible"/>
                                      </p:to>
                                    </p:set>
                                    <p:anim calcmode="lin" valueType="num">
                                      <p:cBhvr additive="base">
                                        <p:cTn id="127" dur="2500" fill="hold"/>
                                        <p:tgtEl>
                                          <p:spTgt spid="124"/>
                                        </p:tgtEl>
                                        <p:attrNameLst>
                                          <p:attrName>ppt_x</p:attrName>
                                        </p:attrNameLst>
                                      </p:cBhvr>
                                      <p:tavLst>
                                        <p:tav tm="0">
                                          <p:val>
                                            <p:strVal val="0-#ppt_w/2"/>
                                          </p:val>
                                        </p:tav>
                                        <p:tav tm="100000">
                                          <p:val>
                                            <p:strVal val="#ppt_x"/>
                                          </p:val>
                                        </p:tav>
                                      </p:tavLst>
                                    </p:anim>
                                    <p:anim calcmode="lin" valueType="num">
                                      <p:cBhvr additive="base">
                                        <p:cTn id="128" dur="2500" fill="hold"/>
                                        <p:tgtEl>
                                          <p:spTgt spid="124"/>
                                        </p:tgtEl>
                                        <p:attrNameLst>
                                          <p:attrName>ppt_y</p:attrName>
                                        </p:attrNameLst>
                                      </p:cBhvr>
                                      <p:tavLst>
                                        <p:tav tm="0">
                                          <p:val>
                                            <p:strVal val="#ppt_y"/>
                                          </p:val>
                                        </p:tav>
                                        <p:tav tm="100000">
                                          <p:val>
                                            <p:strVal val="#ppt_y"/>
                                          </p:val>
                                        </p:tav>
                                      </p:tavLst>
                                    </p:anim>
                                  </p:childTnLst>
                                </p:cTn>
                              </p:par>
                              <p:par>
                                <p:cTn id="129" presetID="2" presetClass="entr" presetSubtype="8" fill="hold" nodeType="withEffect">
                                  <p:stCondLst>
                                    <p:cond delay="0"/>
                                  </p:stCondLst>
                                  <p:childTnLst>
                                    <p:set>
                                      <p:cBhvr>
                                        <p:cTn id="130" dur="1" fill="hold">
                                          <p:stCondLst>
                                            <p:cond delay="0"/>
                                          </p:stCondLst>
                                        </p:cTn>
                                        <p:tgtEl>
                                          <p:spTgt spid="125"/>
                                        </p:tgtEl>
                                        <p:attrNameLst>
                                          <p:attrName>style.visibility</p:attrName>
                                        </p:attrNameLst>
                                      </p:cBhvr>
                                      <p:to>
                                        <p:strVal val="visible"/>
                                      </p:to>
                                    </p:set>
                                    <p:anim calcmode="lin" valueType="num">
                                      <p:cBhvr additive="base">
                                        <p:cTn id="131" dur="2500" fill="hold"/>
                                        <p:tgtEl>
                                          <p:spTgt spid="125"/>
                                        </p:tgtEl>
                                        <p:attrNameLst>
                                          <p:attrName>ppt_x</p:attrName>
                                        </p:attrNameLst>
                                      </p:cBhvr>
                                      <p:tavLst>
                                        <p:tav tm="0">
                                          <p:val>
                                            <p:strVal val="0-#ppt_w/2"/>
                                          </p:val>
                                        </p:tav>
                                        <p:tav tm="100000">
                                          <p:val>
                                            <p:strVal val="#ppt_x"/>
                                          </p:val>
                                        </p:tav>
                                      </p:tavLst>
                                    </p:anim>
                                    <p:anim calcmode="lin" valueType="num">
                                      <p:cBhvr additive="base">
                                        <p:cTn id="132" dur="2500" fill="hold"/>
                                        <p:tgtEl>
                                          <p:spTgt spid="125"/>
                                        </p:tgtEl>
                                        <p:attrNameLst>
                                          <p:attrName>ppt_y</p:attrName>
                                        </p:attrNameLst>
                                      </p:cBhvr>
                                      <p:tavLst>
                                        <p:tav tm="0">
                                          <p:val>
                                            <p:strVal val="#ppt_y"/>
                                          </p:val>
                                        </p:tav>
                                        <p:tav tm="100000">
                                          <p:val>
                                            <p:strVal val="#ppt_y"/>
                                          </p:val>
                                        </p:tav>
                                      </p:tavLst>
                                    </p:anim>
                                  </p:childTnLst>
                                </p:cTn>
                              </p:par>
                              <p:par>
                                <p:cTn id="133" presetID="2" presetClass="entr" presetSubtype="8" fill="hold" nodeType="withEffect">
                                  <p:stCondLst>
                                    <p:cond delay="0"/>
                                  </p:stCondLst>
                                  <p:childTnLst>
                                    <p:set>
                                      <p:cBhvr>
                                        <p:cTn id="134" dur="1" fill="hold">
                                          <p:stCondLst>
                                            <p:cond delay="0"/>
                                          </p:stCondLst>
                                        </p:cTn>
                                        <p:tgtEl>
                                          <p:spTgt spid="126"/>
                                        </p:tgtEl>
                                        <p:attrNameLst>
                                          <p:attrName>style.visibility</p:attrName>
                                        </p:attrNameLst>
                                      </p:cBhvr>
                                      <p:to>
                                        <p:strVal val="visible"/>
                                      </p:to>
                                    </p:set>
                                    <p:anim calcmode="lin" valueType="num">
                                      <p:cBhvr additive="base">
                                        <p:cTn id="135" dur="2500" fill="hold"/>
                                        <p:tgtEl>
                                          <p:spTgt spid="126"/>
                                        </p:tgtEl>
                                        <p:attrNameLst>
                                          <p:attrName>ppt_x</p:attrName>
                                        </p:attrNameLst>
                                      </p:cBhvr>
                                      <p:tavLst>
                                        <p:tav tm="0">
                                          <p:val>
                                            <p:strVal val="0-#ppt_w/2"/>
                                          </p:val>
                                        </p:tav>
                                        <p:tav tm="100000">
                                          <p:val>
                                            <p:strVal val="#ppt_x"/>
                                          </p:val>
                                        </p:tav>
                                      </p:tavLst>
                                    </p:anim>
                                    <p:anim calcmode="lin" valueType="num">
                                      <p:cBhvr additive="base">
                                        <p:cTn id="136" dur="2500" fill="hold"/>
                                        <p:tgtEl>
                                          <p:spTgt spid="126"/>
                                        </p:tgtEl>
                                        <p:attrNameLst>
                                          <p:attrName>ppt_y</p:attrName>
                                        </p:attrNameLst>
                                      </p:cBhvr>
                                      <p:tavLst>
                                        <p:tav tm="0">
                                          <p:val>
                                            <p:strVal val="#ppt_y"/>
                                          </p:val>
                                        </p:tav>
                                        <p:tav tm="100000">
                                          <p:val>
                                            <p:strVal val="#ppt_y"/>
                                          </p:val>
                                        </p:tav>
                                      </p:tavLst>
                                    </p:anim>
                                  </p:childTnLst>
                                </p:cTn>
                              </p:par>
                              <p:par>
                                <p:cTn id="137" presetID="2" presetClass="entr" presetSubtype="8" fill="hold" nodeType="withEffect">
                                  <p:stCondLst>
                                    <p:cond delay="0"/>
                                  </p:stCondLst>
                                  <p:childTnLst>
                                    <p:set>
                                      <p:cBhvr>
                                        <p:cTn id="138" dur="1" fill="hold">
                                          <p:stCondLst>
                                            <p:cond delay="0"/>
                                          </p:stCondLst>
                                        </p:cTn>
                                        <p:tgtEl>
                                          <p:spTgt spid="127"/>
                                        </p:tgtEl>
                                        <p:attrNameLst>
                                          <p:attrName>style.visibility</p:attrName>
                                        </p:attrNameLst>
                                      </p:cBhvr>
                                      <p:to>
                                        <p:strVal val="visible"/>
                                      </p:to>
                                    </p:set>
                                    <p:anim calcmode="lin" valueType="num">
                                      <p:cBhvr additive="base">
                                        <p:cTn id="139" dur="2500" fill="hold"/>
                                        <p:tgtEl>
                                          <p:spTgt spid="127"/>
                                        </p:tgtEl>
                                        <p:attrNameLst>
                                          <p:attrName>ppt_x</p:attrName>
                                        </p:attrNameLst>
                                      </p:cBhvr>
                                      <p:tavLst>
                                        <p:tav tm="0">
                                          <p:val>
                                            <p:strVal val="0-#ppt_w/2"/>
                                          </p:val>
                                        </p:tav>
                                        <p:tav tm="100000">
                                          <p:val>
                                            <p:strVal val="#ppt_x"/>
                                          </p:val>
                                        </p:tav>
                                      </p:tavLst>
                                    </p:anim>
                                    <p:anim calcmode="lin" valueType="num">
                                      <p:cBhvr additive="base">
                                        <p:cTn id="140" dur="2500" fill="hold"/>
                                        <p:tgtEl>
                                          <p:spTgt spid="127"/>
                                        </p:tgtEl>
                                        <p:attrNameLst>
                                          <p:attrName>ppt_y</p:attrName>
                                        </p:attrNameLst>
                                      </p:cBhvr>
                                      <p:tavLst>
                                        <p:tav tm="0">
                                          <p:val>
                                            <p:strVal val="#ppt_y"/>
                                          </p:val>
                                        </p:tav>
                                        <p:tav tm="100000">
                                          <p:val>
                                            <p:strVal val="#ppt_y"/>
                                          </p:val>
                                        </p:tav>
                                      </p:tavLst>
                                    </p:anim>
                                  </p:childTnLst>
                                </p:cTn>
                              </p:par>
                              <p:par>
                                <p:cTn id="141" presetID="2" presetClass="entr" presetSubtype="8" fill="hold" nodeType="withEffect">
                                  <p:stCondLst>
                                    <p:cond delay="0"/>
                                  </p:stCondLst>
                                  <p:childTnLst>
                                    <p:set>
                                      <p:cBhvr>
                                        <p:cTn id="142" dur="1" fill="hold">
                                          <p:stCondLst>
                                            <p:cond delay="0"/>
                                          </p:stCondLst>
                                        </p:cTn>
                                        <p:tgtEl>
                                          <p:spTgt spid="128"/>
                                        </p:tgtEl>
                                        <p:attrNameLst>
                                          <p:attrName>style.visibility</p:attrName>
                                        </p:attrNameLst>
                                      </p:cBhvr>
                                      <p:to>
                                        <p:strVal val="visible"/>
                                      </p:to>
                                    </p:set>
                                    <p:anim calcmode="lin" valueType="num">
                                      <p:cBhvr additive="base">
                                        <p:cTn id="143" dur="2500" fill="hold"/>
                                        <p:tgtEl>
                                          <p:spTgt spid="128"/>
                                        </p:tgtEl>
                                        <p:attrNameLst>
                                          <p:attrName>ppt_x</p:attrName>
                                        </p:attrNameLst>
                                      </p:cBhvr>
                                      <p:tavLst>
                                        <p:tav tm="0">
                                          <p:val>
                                            <p:strVal val="0-#ppt_w/2"/>
                                          </p:val>
                                        </p:tav>
                                        <p:tav tm="100000">
                                          <p:val>
                                            <p:strVal val="#ppt_x"/>
                                          </p:val>
                                        </p:tav>
                                      </p:tavLst>
                                    </p:anim>
                                    <p:anim calcmode="lin" valueType="num">
                                      <p:cBhvr additive="base">
                                        <p:cTn id="144" dur="2500" fill="hold"/>
                                        <p:tgtEl>
                                          <p:spTgt spid="128"/>
                                        </p:tgtEl>
                                        <p:attrNameLst>
                                          <p:attrName>ppt_y</p:attrName>
                                        </p:attrNameLst>
                                      </p:cBhvr>
                                      <p:tavLst>
                                        <p:tav tm="0">
                                          <p:val>
                                            <p:strVal val="#ppt_y"/>
                                          </p:val>
                                        </p:tav>
                                        <p:tav tm="100000">
                                          <p:val>
                                            <p:strVal val="#ppt_y"/>
                                          </p:val>
                                        </p:tav>
                                      </p:tavLst>
                                    </p:anim>
                                  </p:childTnLst>
                                </p:cTn>
                              </p:par>
                              <p:par>
                                <p:cTn id="145" presetID="2" presetClass="entr" presetSubtype="8" fill="hold" nodeType="withEffect">
                                  <p:stCondLst>
                                    <p:cond delay="0"/>
                                  </p:stCondLst>
                                  <p:childTnLst>
                                    <p:set>
                                      <p:cBhvr>
                                        <p:cTn id="146" dur="1" fill="hold">
                                          <p:stCondLst>
                                            <p:cond delay="0"/>
                                          </p:stCondLst>
                                        </p:cTn>
                                        <p:tgtEl>
                                          <p:spTgt spid="129"/>
                                        </p:tgtEl>
                                        <p:attrNameLst>
                                          <p:attrName>style.visibility</p:attrName>
                                        </p:attrNameLst>
                                      </p:cBhvr>
                                      <p:to>
                                        <p:strVal val="visible"/>
                                      </p:to>
                                    </p:set>
                                    <p:anim calcmode="lin" valueType="num">
                                      <p:cBhvr additive="base">
                                        <p:cTn id="147" dur="2500" fill="hold"/>
                                        <p:tgtEl>
                                          <p:spTgt spid="129"/>
                                        </p:tgtEl>
                                        <p:attrNameLst>
                                          <p:attrName>ppt_x</p:attrName>
                                        </p:attrNameLst>
                                      </p:cBhvr>
                                      <p:tavLst>
                                        <p:tav tm="0">
                                          <p:val>
                                            <p:strVal val="0-#ppt_w/2"/>
                                          </p:val>
                                        </p:tav>
                                        <p:tav tm="100000">
                                          <p:val>
                                            <p:strVal val="#ppt_x"/>
                                          </p:val>
                                        </p:tav>
                                      </p:tavLst>
                                    </p:anim>
                                    <p:anim calcmode="lin" valueType="num">
                                      <p:cBhvr additive="base">
                                        <p:cTn id="148" dur="2500" fill="hold"/>
                                        <p:tgtEl>
                                          <p:spTgt spid="129"/>
                                        </p:tgtEl>
                                        <p:attrNameLst>
                                          <p:attrName>ppt_y</p:attrName>
                                        </p:attrNameLst>
                                      </p:cBhvr>
                                      <p:tavLst>
                                        <p:tav tm="0">
                                          <p:val>
                                            <p:strVal val="#ppt_y"/>
                                          </p:val>
                                        </p:tav>
                                        <p:tav tm="100000">
                                          <p:val>
                                            <p:strVal val="#ppt_y"/>
                                          </p:val>
                                        </p:tav>
                                      </p:tavLst>
                                    </p:anim>
                                  </p:childTnLst>
                                </p:cTn>
                              </p:par>
                              <p:par>
                                <p:cTn id="149" presetID="2" presetClass="entr" presetSubtype="8" fill="hold" nodeType="withEffect">
                                  <p:stCondLst>
                                    <p:cond delay="0"/>
                                  </p:stCondLst>
                                  <p:childTnLst>
                                    <p:set>
                                      <p:cBhvr>
                                        <p:cTn id="150" dur="1" fill="hold">
                                          <p:stCondLst>
                                            <p:cond delay="0"/>
                                          </p:stCondLst>
                                        </p:cTn>
                                        <p:tgtEl>
                                          <p:spTgt spid="130"/>
                                        </p:tgtEl>
                                        <p:attrNameLst>
                                          <p:attrName>style.visibility</p:attrName>
                                        </p:attrNameLst>
                                      </p:cBhvr>
                                      <p:to>
                                        <p:strVal val="visible"/>
                                      </p:to>
                                    </p:set>
                                    <p:anim calcmode="lin" valueType="num">
                                      <p:cBhvr additive="base">
                                        <p:cTn id="151" dur="2500" fill="hold"/>
                                        <p:tgtEl>
                                          <p:spTgt spid="130"/>
                                        </p:tgtEl>
                                        <p:attrNameLst>
                                          <p:attrName>ppt_x</p:attrName>
                                        </p:attrNameLst>
                                      </p:cBhvr>
                                      <p:tavLst>
                                        <p:tav tm="0">
                                          <p:val>
                                            <p:strVal val="0-#ppt_w/2"/>
                                          </p:val>
                                        </p:tav>
                                        <p:tav tm="100000">
                                          <p:val>
                                            <p:strVal val="#ppt_x"/>
                                          </p:val>
                                        </p:tav>
                                      </p:tavLst>
                                    </p:anim>
                                    <p:anim calcmode="lin" valueType="num">
                                      <p:cBhvr additive="base">
                                        <p:cTn id="152" dur="2500" fill="hold"/>
                                        <p:tgtEl>
                                          <p:spTgt spid="130"/>
                                        </p:tgtEl>
                                        <p:attrNameLst>
                                          <p:attrName>ppt_y</p:attrName>
                                        </p:attrNameLst>
                                      </p:cBhvr>
                                      <p:tavLst>
                                        <p:tav tm="0">
                                          <p:val>
                                            <p:strVal val="#ppt_y"/>
                                          </p:val>
                                        </p:tav>
                                        <p:tav tm="100000">
                                          <p:val>
                                            <p:strVal val="#ppt_y"/>
                                          </p:val>
                                        </p:tav>
                                      </p:tavLst>
                                    </p:anim>
                                  </p:childTnLst>
                                </p:cTn>
                              </p:par>
                              <p:par>
                                <p:cTn id="153" presetID="2" presetClass="entr" presetSubtype="8" fill="hold" nodeType="withEffect">
                                  <p:stCondLst>
                                    <p:cond delay="0"/>
                                  </p:stCondLst>
                                  <p:childTnLst>
                                    <p:set>
                                      <p:cBhvr>
                                        <p:cTn id="154" dur="1" fill="hold">
                                          <p:stCondLst>
                                            <p:cond delay="0"/>
                                          </p:stCondLst>
                                        </p:cTn>
                                        <p:tgtEl>
                                          <p:spTgt spid="131"/>
                                        </p:tgtEl>
                                        <p:attrNameLst>
                                          <p:attrName>style.visibility</p:attrName>
                                        </p:attrNameLst>
                                      </p:cBhvr>
                                      <p:to>
                                        <p:strVal val="visible"/>
                                      </p:to>
                                    </p:set>
                                    <p:anim calcmode="lin" valueType="num">
                                      <p:cBhvr additive="base">
                                        <p:cTn id="155" dur="2500" fill="hold"/>
                                        <p:tgtEl>
                                          <p:spTgt spid="131"/>
                                        </p:tgtEl>
                                        <p:attrNameLst>
                                          <p:attrName>ppt_x</p:attrName>
                                        </p:attrNameLst>
                                      </p:cBhvr>
                                      <p:tavLst>
                                        <p:tav tm="0">
                                          <p:val>
                                            <p:strVal val="0-#ppt_w/2"/>
                                          </p:val>
                                        </p:tav>
                                        <p:tav tm="100000">
                                          <p:val>
                                            <p:strVal val="#ppt_x"/>
                                          </p:val>
                                        </p:tav>
                                      </p:tavLst>
                                    </p:anim>
                                    <p:anim calcmode="lin" valueType="num">
                                      <p:cBhvr additive="base">
                                        <p:cTn id="156" dur="2500" fill="hold"/>
                                        <p:tgtEl>
                                          <p:spTgt spid="131"/>
                                        </p:tgtEl>
                                        <p:attrNameLst>
                                          <p:attrName>ppt_y</p:attrName>
                                        </p:attrNameLst>
                                      </p:cBhvr>
                                      <p:tavLst>
                                        <p:tav tm="0">
                                          <p:val>
                                            <p:strVal val="#ppt_y"/>
                                          </p:val>
                                        </p:tav>
                                        <p:tav tm="100000">
                                          <p:val>
                                            <p:strVal val="#ppt_y"/>
                                          </p:val>
                                        </p:tav>
                                      </p:tavLst>
                                    </p:anim>
                                  </p:childTnLst>
                                </p:cTn>
                              </p:par>
                              <p:par>
                                <p:cTn id="157" presetID="2" presetClass="entr" presetSubtype="8" fill="hold" nodeType="withEffect">
                                  <p:stCondLst>
                                    <p:cond delay="0"/>
                                  </p:stCondLst>
                                  <p:childTnLst>
                                    <p:set>
                                      <p:cBhvr>
                                        <p:cTn id="158" dur="1" fill="hold">
                                          <p:stCondLst>
                                            <p:cond delay="0"/>
                                          </p:stCondLst>
                                        </p:cTn>
                                        <p:tgtEl>
                                          <p:spTgt spid="132"/>
                                        </p:tgtEl>
                                        <p:attrNameLst>
                                          <p:attrName>style.visibility</p:attrName>
                                        </p:attrNameLst>
                                      </p:cBhvr>
                                      <p:to>
                                        <p:strVal val="visible"/>
                                      </p:to>
                                    </p:set>
                                    <p:anim calcmode="lin" valueType="num">
                                      <p:cBhvr additive="base">
                                        <p:cTn id="159" dur="2500" fill="hold"/>
                                        <p:tgtEl>
                                          <p:spTgt spid="132"/>
                                        </p:tgtEl>
                                        <p:attrNameLst>
                                          <p:attrName>ppt_x</p:attrName>
                                        </p:attrNameLst>
                                      </p:cBhvr>
                                      <p:tavLst>
                                        <p:tav tm="0">
                                          <p:val>
                                            <p:strVal val="0-#ppt_w/2"/>
                                          </p:val>
                                        </p:tav>
                                        <p:tav tm="100000">
                                          <p:val>
                                            <p:strVal val="#ppt_x"/>
                                          </p:val>
                                        </p:tav>
                                      </p:tavLst>
                                    </p:anim>
                                    <p:anim calcmode="lin" valueType="num">
                                      <p:cBhvr additive="base">
                                        <p:cTn id="160" dur="2500" fill="hold"/>
                                        <p:tgtEl>
                                          <p:spTgt spid="132"/>
                                        </p:tgtEl>
                                        <p:attrNameLst>
                                          <p:attrName>ppt_y</p:attrName>
                                        </p:attrNameLst>
                                      </p:cBhvr>
                                      <p:tavLst>
                                        <p:tav tm="0">
                                          <p:val>
                                            <p:strVal val="#ppt_y"/>
                                          </p:val>
                                        </p:tav>
                                        <p:tav tm="100000">
                                          <p:val>
                                            <p:strVal val="#ppt_y"/>
                                          </p:val>
                                        </p:tav>
                                      </p:tavLst>
                                    </p:anim>
                                  </p:childTnLst>
                                </p:cTn>
                              </p:par>
                              <p:par>
                                <p:cTn id="161" presetID="2" presetClass="entr" presetSubtype="8" fill="hold" nodeType="withEffect">
                                  <p:stCondLst>
                                    <p:cond delay="0"/>
                                  </p:stCondLst>
                                  <p:childTnLst>
                                    <p:set>
                                      <p:cBhvr>
                                        <p:cTn id="162" dur="1" fill="hold">
                                          <p:stCondLst>
                                            <p:cond delay="0"/>
                                          </p:stCondLst>
                                        </p:cTn>
                                        <p:tgtEl>
                                          <p:spTgt spid="133"/>
                                        </p:tgtEl>
                                        <p:attrNameLst>
                                          <p:attrName>style.visibility</p:attrName>
                                        </p:attrNameLst>
                                      </p:cBhvr>
                                      <p:to>
                                        <p:strVal val="visible"/>
                                      </p:to>
                                    </p:set>
                                    <p:anim calcmode="lin" valueType="num">
                                      <p:cBhvr additive="base">
                                        <p:cTn id="163" dur="2500" fill="hold"/>
                                        <p:tgtEl>
                                          <p:spTgt spid="133"/>
                                        </p:tgtEl>
                                        <p:attrNameLst>
                                          <p:attrName>ppt_x</p:attrName>
                                        </p:attrNameLst>
                                      </p:cBhvr>
                                      <p:tavLst>
                                        <p:tav tm="0">
                                          <p:val>
                                            <p:strVal val="0-#ppt_w/2"/>
                                          </p:val>
                                        </p:tav>
                                        <p:tav tm="100000">
                                          <p:val>
                                            <p:strVal val="#ppt_x"/>
                                          </p:val>
                                        </p:tav>
                                      </p:tavLst>
                                    </p:anim>
                                    <p:anim calcmode="lin" valueType="num">
                                      <p:cBhvr additive="base">
                                        <p:cTn id="164" dur="2500" fill="hold"/>
                                        <p:tgtEl>
                                          <p:spTgt spid="133"/>
                                        </p:tgtEl>
                                        <p:attrNameLst>
                                          <p:attrName>ppt_y</p:attrName>
                                        </p:attrNameLst>
                                      </p:cBhvr>
                                      <p:tavLst>
                                        <p:tav tm="0">
                                          <p:val>
                                            <p:strVal val="#ppt_y"/>
                                          </p:val>
                                        </p:tav>
                                        <p:tav tm="100000">
                                          <p:val>
                                            <p:strVal val="#ppt_y"/>
                                          </p:val>
                                        </p:tav>
                                      </p:tavLst>
                                    </p:anim>
                                  </p:childTnLst>
                                </p:cTn>
                              </p:par>
                              <p:par>
                                <p:cTn id="165" presetID="2" presetClass="entr" presetSubtype="8" fill="hold" nodeType="withEffect">
                                  <p:stCondLst>
                                    <p:cond delay="0"/>
                                  </p:stCondLst>
                                  <p:childTnLst>
                                    <p:set>
                                      <p:cBhvr>
                                        <p:cTn id="166" dur="1" fill="hold">
                                          <p:stCondLst>
                                            <p:cond delay="0"/>
                                          </p:stCondLst>
                                        </p:cTn>
                                        <p:tgtEl>
                                          <p:spTgt spid="134"/>
                                        </p:tgtEl>
                                        <p:attrNameLst>
                                          <p:attrName>style.visibility</p:attrName>
                                        </p:attrNameLst>
                                      </p:cBhvr>
                                      <p:to>
                                        <p:strVal val="visible"/>
                                      </p:to>
                                    </p:set>
                                    <p:anim calcmode="lin" valueType="num">
                                      <p:cBhvr additive="base">
                                        <p:cTn id="167" dur="2500" fill="hold"/>
                                        <p:tgtEl>
                                          <p:spTgt spid="134"/>
                                        </p:tgtEl>
                                        <p:attrNameLst>
                                          <p:attrName>ppt_x</p:attrName>
                                        </p:attrNameLst>
                                      </p:cBhvr>
                                      <p:tavLst>
                                        <p:tav tm="0">
                                          <p:val>
                                            <p:strVal val="0-#ppt_w/2"/>
                                          </p:val>
                                        </p:tav>
                                        <p:tav tm="100000">
                                          <p:val>
                                            <p:strVal val="#ppt_x"/>
                                          </p:val>
                                        </p:tav>
                                      </p:tavLst>
                                    </p:anim>
                                    <p:anim calcmode="lin" valueType="num">
                                      <p:cBhvr additive="base">
                                        <p:cTn id="168" dur="2500" fill="hold"/>
                                        <p:tgtEl>
                                          <p:spTgt spid="134"/>
                                        </p:tgtEl>
                                        <p:attrNameLst>
                                          <p:attrName>ppt_y</p:attrName>
                                        </p:attrNameLst>
                                      </p:cBhvr>
                                      <p:tavLst>
                                        <p:tav tm="0">
                                          <p:val>
                                            <p:strVal val="#ppt_y"/>
                                          </p:val>
                                        </p:tav>
                                        <p:tav tm="100000">
                                          <p:val>
                                            <p:strVal val="#ppt_y"/>
                                          </p:val>
                                        </p:tav>
                                      </p:tavLst>
                                    </p:anim>
                                  </p:childTnLst>
                                </p:cTn>
                              </p:par>
                              <p:par>
                                <p:cTn id="169" presetID="2" presetClass="entr" presetSubtype="8" fill="hold" nodeType="withEffect">
                                  <p:stCondLst>
                                    <p:cond delay="0"/>
                                  </p:stCondLst>
                                  <p:childTnLst>
                                    <p:set>
                                      <p:cBhvr>
                                        <p:cTn id="170" dur="1" fill="hold">
                                          <p:stCondLst>
                                            <p:cond delay="0"/>
                                          </p:stCondLst>
                                        </p:cTn>
                                        <p:tgtEl>
                                          <p:spTgt spid="135"/>
                                        </p:tgtEl>
                                        <p:attrNameLst>
                                          <p:attrName>style.visibility</p:attrName>
                                        </p:attrNameLst>
                                      </p:cBhvr>
                                      <p:to>
                                        <p:strVal val="visible"/>
                                      </p:to>
                                    </p:set>
                                    <p:anim calcmode="lin" valueType="num">
                                      <p:cBhvr additive="base">
                                        <p:cTn id="171" dur="2500" fill="hold"/>
                                        <p:tgtEl>
                                          <p:spTgt spid="135"/>
                                        </p:tgtEl>
                                        <p:attrNameLst>
                                          <p:attrName>ppt_x</p:attrName>
                                        </p:attrNameLst>
                                      </p:cBhvr>
                                      <p:tavLst>
                                        <p:tav tm="0">
                                          <p:val>
                                            <p:strVal val="0-#ppt_w/2"/>
                                          </p:val>
                                        </p:tav>
                                        <p:tav tm="100000">
                                          <p:val>
                                            <p:strVal val="#ppt_x"/>
                                          </p:val>
                                        </p:tav>
                                      </p:tavLst>
                                    </p:anim>
                                    <p:anim calcmode="lin" valueType="num">
                                      <p:cBhvr additive="base">
                                        <p:cTn id="172" dur="2500" fill="hold"/>
                                        <p:tgtEl>
                                          <p:spTgt spid="135"/>
                                        </p:tgtEl>
                                        <p:attrNameLst>
                                          <p:attrName>ppt_y</p:attrName>
                                        </p:attrNameLst>
                                      </p:cBhvr>
                                      <p:tavLst>
                                        <p:tav tm="0">
                                          <p:val>
                                            <p:strVal val="#ppt_y"/>
                                          </p:val>
                                        </p:tav>
                                        <p:tav tm="100000">
                                          <p:val>
                                            <p:strVal val="#ppt_y"/>
                                          </p:val>
                                        </p:tav>
                                      </p:tavLst>
                                    </p:anim>
                                  </p:childTnLst>
                                </p:cTn>
                              </p:par>
                              <p:par>
                                <p:cTn id="173" presetID="2" presetClass="entr" presetSubtype="8" fill="hold" nodeType="withEffect">
                                  <p:stCondLst>
                                    <p:cond delay="0"/>
                                  </p:stCondLst>
                                  <p:childTnLst>
                                    <p:set>
                                      <p:cBhvr>
                                        <p:cTn id="174" dur="1" fill="hold">
                                          <p:stCondLst>
                                            <p:cond delay="0"/>
                                          </p:stCondLst>
                                        </p:cTn>
                                        <p:tgtEl>
                                          <p:spTgt spid="136"/>
                                        </p:tgtEl>
                                        <p:attrNameLst>
                                          <p:attrName>style.visibility</p:attrName>
                                        </p:attrNameLst>
                                      </p:cBhvr>
                                      <p:to>
                                        <p:strVal val="visible"/>
                                      </p:to>
                                    </p:set>
                                    <p:anim calcmode="lin" valueType="num">
                                      <p:cBhvr additive="base">
                                        <p:cTn id="175" dur="2500" fill="hold"/>
                                        <p:tgtEl>
                                          <p:spTgt spid="136"/>
                                        </p:tgtEl>
                                        <p:attrNameLst>
                                          <p:attrName>ppt_x</p:attrName>
                                        </p:attrNameLst>
                                      </p:cBhvr>
                                      <p:tavLst>
                                        <p:tav tm="0">
                                          <p:val>
                                            <p:strVal val="0-#ppt_w/2"/>
                                          </p:val>
                                        </p:tav>
                                        <p:tav tm="100000">
                                          <p:val>
                                            <p:strVal val="#ppt_x"/>
                                          </p:val>
                                        </p:tav>
                                      </p:tavLst>
                                    </p:anim>
                                    <p:anim calcmode="lin" valueType="num">
                                      <p:cBhvr additive="base">
                                        <p:cTn id="176" dur="2500" fill="hold"/>
                                        <p:tgtEl>
                                          <p:spTgt spid="136"/>
                                        </p:tgtEl>
                                        <p:attrNameLst>
                                          <p:attrName>ppt_y</p:attrName>
                                        </p:attrNameLst>
                                      </p:cBhvr>
                                      <p:tavLst>
                                        <p:tav tm="0">
                                          <p:val>
                                            <p:strVal val="#ppt_y"/>
                                          </p:val>
                                        </p:tav>
                                        <p:tav tm="100000">
                                          <p:val>
                                            <p:strVal val="#ppt_y"/>
                                          </p:val>
                                        </p:tav>
                                      </p:tavLst>
                                    </p:anim>
                                  </p:childTnLst>
                                </p:cTn>
                              </p:par>
                              <p:par>
                                <p:cTn id="177" presetID="2" presetClass="entr" presetSubtype="8" fill="hold" nodeType="withEffect">
                                  <p:stCondLst>
                                    <p:cond delay="0"/>
                                  </p:stCondLst>
                                  <p:childTnLst>
                                    <p:set>
                                      <p:cBhvr>
                                        <p:cTn id="178" dur="1" fill="hold">
                                          <p:stCondLst>
                                            <p:cond delay="0"/>
                                          </p:stCondLst>
                                        </p:cTn>
                                        <p:tgtEl>
                                          <p:spTgt spid="137"/>
                                        </p:tgtEl>
                                        <p:attrNameLst>
                                          <p:attrName>style.visibility</p:attrName>
                                        </p:attrNameLst>
                                      </p:cBhvr>
                                      <p:to>
                                        <p:strVal val="visible"/>
                                      </p:to>
                                    </p:set>
                                    <p:anim calcmode="lin" valueType="num">
                                      <p:cBhvr additive="base">
                                        <p:cTn id="179" dur="2500" fill="hold"/>
                                        <p:tgtEl>
                                          <p:spTgt spid="137"/>
                                        </p:tgtEl>
                                        <p:attrNameLst>
                                          <p:attrName>ppt_x</p:attrName>
                                        </p:attrNameLst>
                                      </p:cBhvr>
                                      <p:tavLst>
                                        <p:tav tm="0">
                                          <p:val>
                                            <p:strVal val="0-#ppt_w/2"/>
                                          </p:val>
                                        </p:tav>
                                        <p:tav tm="100000">
                                          <p:val>
                                            <p:strVal val="#ppt_x"/>
                                          </p:val>
                                        </p:tav>
                                      </p:tavLst>
                                    </p:anim>
                                    <p:anim calcmode="lin" valueType="num">
                                      <p:cBhvr additive="base">
                                        <p:cTn id="180" dur="2500" fill="hold"/>
                                        <p:tgtEl>
                                          <p:spTgt spid="137"/>
                                        </p:tgtEl>
                                        <p:attrNameLst>
                                          <p:attrName>ppt_y</p:attrName>
                                        </p:attrNameLst>
                                      </p:cBhvr>
                                      <p:tavLst>
                                        <p:tav tm="0">
                                          <p:val>
                                            <p:strVal val="#ppt_y"/>
                                          </p:val>
                                        </p:tav>
                                        <p:tav tm="100000">
                                          <p:val>
                                            <p:strVal val="#ppt_y"/>
                                          </p:val>
                                        </p:tav>
                                      </p:tavLst>
                                    </p:anim>
                                  </p:childTnLst>
                                </p:cTn>
                              </p:par>
                              <p:par>
                                <p:cTn id="181" presetID="2" presetClass="entr" presetSubtype="8" fill="hold" nodeType="withEffect">
                                  <p:stCondLst>
                                    <p:cond delay="0"/>
                                  </p:stCondLst>
                                  <p:childTnLst>
                                    <p:set>
                                      <p:cBhvr>
                                        <p:cTn id="182" dur="1" fill="hold">
                                          <p:stCondLst>
                                            <p:cond delay="0"/>
                                          </p:stCondLst>
                                        </p:cTn>
                                        <p:tgtEl>
                                          <p:spTgt spid="138"/>
                                        </p:tgtEl>
                                        <p:attrNameLst>
                                          <p:attrName>style.visibility</p:attrName>
                                        </p:attrNameLst>
                                      </p:cBhvr>
                                      <p:to>
                                        <p:strVal val="visible"/>
                                      </p:to>
                                    </p:set>
                                    <p:anim calcmode="lin" valueType="num">
                                      <p:cBhvr additive="base">
                                        <p:cTn id="183" dur="2500" fill="hold"/>
                                        <p:tgtEl>
                                          <p:spTgt spid="138"/>
                                        </p:tgtEl>
                                        <p:attrNameLst>
                                          <p:attrName>ppt_x</p:attrName>
                                        </p:attrNameLst>
                                      </p:cBhvr>
                                      <p:tavLst>
                                        <p:tav tm="0">
                                          <p:val>
                                            <p:strVal val="0-#ppt_w/2"/>
                                          </p:val>
                                        </p:tav>
                                        <p:tav tm="100000">
                                          <p:val>
                                            <p:strVal val="#ppt_x"/>
                                          </p:val>
                                        </p:tav>
                                      </p:tavLst>
                                    </p:anim>
                                    <p:anim calcmode="lin" valueType="num">
                                      <p:cBhvr additive="base">
                                        <p:cTn id="184" dur="2500" fill="hold"/>
                                        <p:tgtEl>
                                          <p:spTgt spid="138"/>
                                        </p:tgtEl>
                                        <p:attrNameLst>
                                          <p:attrName>ppt_y</p:attrName>
                                        </p:attrNameLst>
                                      </p:cBhvr>
                                      <p:tavLst>
                                        <p:tav tm="0">
                                          <p:val>
                                            <p:strVal val="#ppt_y"/>
                                          </p:val>
                                        </p:tav>
                                        <p:tav tm="100000">
                                          <p:val>
                                            <p:strVal val="#ppt_y"/>
                                          </p:val>
                                        </p:tav>
                                      </p:tavLst>
                                    </p:anim>
                                  </p:childTnLst>
                                </p:cTn>
                              </p:par>
                              <p:par>
                                <p:cTn id="185" presetID="2" presetClass="entr" presetSubtype="8" fill="hold" nodeType="withEffect">
                                  <p:stCondLst>
                                    <p:cond delay="0"/>
                                  </p:stCondLst>
                                  <p:childTnLst>
                                    <p:set>
                                      <p:cBhvr>
                                        <p:cTn id="186" dur="1" fill="hold">
                                          <p:stCondLst>
                                            <p:cond delay="0"/>
                                          </p:stCondLst>
                                        </p:cTn>
                                        <p:tgtEl>
                                          <p:spTgt spid="139"/>
                                        </p:tgtEl>
                                        <p:attrNameLst>
                                          <p:attrName>style.visibility</p:attrName>
                                        </p:attrNameLst>
                                      </p:cBhvr>
                                      <p:to>
                                        <p:strVal val="visible"/>
                                      </p:to>
                                    </p:set>
                                    <p:anim calcmode="lin" valueType="num">
                                      <p:cBhvr additive="base">
                                        <p:cTn id="187" dur="2500" fill="hold"/>
                                        <p:tgtEl>
                                          <p:spTgt spid="139"/>
                                        </p:tgtEl>
                                        <p:attrNameLst>
                                          <p:attrName>ppt_x</p:attrName>
                                        </p:attrNameLst>
                                      </p:cBhvr>
                                      <p:tavLst>
                                        <p:tav tm="0">
                                          <p:val>
                                            <p:strVal val="0-#ppt_w/2"/>
                                          </p:val>
                                        </p:tav>
                                        <p:tav tm="100000">
                                          <p:val>
                                            <p:strVal val="#ppt_x"/>
                                          </p:val>
                                        </p:tav>
                                      </p:tavLst>
                                    </p:anim>
                                    <p:anim calcmode="lin" valueType="num">
                                      <p:cBhvr additive="base">
                                        <p:cTn id="188" dur="2500" fill="hold"/>
                                        <p:tgtEl>
                                          <p:spTgt spid="139"/>
                                        </p:tgtEl>
                                        <p:attrNameLst>
                                          <p:attrName>ppt_y</p:attrName>
                                        </p:attrNameLst>
                                      </p:cBhvr>
                                      <p:tavLst>
                                        <p:tav tm="0">
                                          <p:val>
                                            <p:strVal val="#ppt_y"/>
                                          </p:val>
                                        </p:tav>
                                        <p:tav tm="100000">
                                          <p:val>
                                            <p:strVal val="#ppt_y"/>
                                          </p:val>
                                        </p:tav>
                                      </p:tavLst>
                                    </p:anim>
                                  </p:childTnLst>
                                </p:cTn>
                              </p:par>
                              <p:par>
                                <p:cTn id="189" presetID="2" presetClass="entr" presetSubtype="8" fill="hold" nodeType="withEffect">
                                  <p:stCondLst>
                                    <p:cond delay="0"/>
                                  </p:stCondLst>
                                  <p:childTnLst>
                                    <p:set>
                                      <p:cBhvr>
                                        <p:cTn id="190" dur="1" fill="hold">
                                          <p:stCondLst>
                                            <p:cond delay="0"/>
                                          </p:stCondLst>
                                        </p:cTn>
                                        <p:tgtEl>
                                          <p:spTgt spid="140"/>
                                        </p:tgtEl>
                                        <p:attrNameLst>
                                          <p:attrName>style.visibility</p:attrName>
                                        </p:attrNameLst>
                                      </p:cBhvr>
                                      <p:to>
                                        <p:strVal val="visible"/>
                                      </p:to>
                                    </p:set>
                                    <p:anim calcmode="lin" valueType="num">
                                      <p:cBhvr additive="base">
                                        <p:cTn id="191" dur="2500" fill="hold"/>
                                        <p:tgtEl>
                                          <p:spTgt spid="140"/>
                                        </p:tgtEl>
                                        <p:attrNameLst>
                                          <p:attrName>ppt_x</p:attrName>
                                        </p:attrNameLst>
                                      </p:cBhvr>
                                      <p:tavLst>
                                        <p:tav tm="0">
                                          <p:val>
                                            <p:strVal val="0-#ppt_w/2"/>
                                          </p:val>
                                        </p:tav>
                                        <p:tav tm="100000">
                                          <p:val>
                                            <p:strVal val="#ppt_x"/>
                                          </p:val>
                                        </p:tav>
                                      </p:tavLst>
                                    </p:anim>
                                    <p:anim calcmode="lin" valueType="num">
                                      <p:cBhvr additive="base">
                                        <p:cTn id="192" dur="2500" fill="hold"/>
                                        <p:tgtEl>
                                          <p:spTgt spid="140"/>
                                        </p:tgtEl>
                                        <p:attrNameLst>
                                          <p:attrName>ppt_y</p:attrName>
                                        </p:attrNameLst>
                                      </p:cBhvr>
                                      <p:tavLst>
                                        <p:tav tm="0">
                                          <p:val>
                                            <p:strVal val="#ppt_y"/>
                                          </p:val>
                                        </p:tav>
                                        <p:tav tm="100000">
                                          <p:val>
                                            <p:strVal val="#ppt_y"/>
                                          </p:val>
                                        </p:tav>
                                      </p:tavLst>
                                    </p:anim>
                                  </p:childTnLst>
                                </p:cTn>
                              </p:par>
                              <p:par>
                                <p:cTn id="193" presetID="2" presetClass="entr" presetSubtype="8" fill="hold" nodeType="withEffect">
                                  <p:stCondLst>
                                    <p:cond delay="0"/>
                                  </p:stCondLst>
                                  <p:childTnLst>
                                    <p:set>
                                      <p:cBhvr>
                                        <p:cTn id="194" dur="1" fill="hold">
                                          <p:stCondLst>
                                            <p:cond delay="0"/>
                                          </p:stCondLst>
                                        </p:cTn>
                                        <p:tgtEl>
                                          <p:spTgt spid="141"/>
                                        </p:tgtEl>
                                        <p:attrNameLst>
                                          <p:attrName>style.visibility</p:attrName>
                                        </p:attrNameLst>
                                      </p:cBhvr>
                                      <p:to>
                                        <p:strVal val="visible"/>
                                      </p:to>
                                    </p:set>
                                    <p:anim calcmode="lin" valueType="num">
                                      <p:cBhvr additive="base">
                                        <p:cTn id="195" dur="2500" fill="hold"/>
                                        <p:tgtEl>
                                          <p:spTgt spid="141"/>
                                        </p:tgtEl>
                                        <p:attrNameLst>
                                          <p:attrName>ppt_x</p:attrName>
                                        </p:attrNameLst>
                                      </p:cBhvr>
                                      <p:tavLst>
                                        <p:tav tm="0">
                                          <p:val>
                                            <p:strVal val="0-#ppt_w/2"/>
                                          </p:val>
                                        </p:tav>
                                        <p:tav tm="100000">
                                          <p:val>
                                            <p:strVal val="#ppt_x"/>
                                          </p:val>
                                        </p:tav>
                                      </p:tavLst>
                                    </p:anim>
                                    <p:anim calcmode="lin" valueType="num">
                                      <p:cBhvr additive="base">
                                        <p:cTn id="196" dur="2500" fill="hold"/>
                                        <p:tgtEl>
                                          <p:spTgt spid="141"/>
                                        </p:tgtEl>
                                        <p:attrNameLst>
                                          <p:attrName>ppt_y</p:attrName>
                                        </p:attrNameLst>
                                      </p:cBhvr>
                                      <p:tavLst>
                                        <p:tav tm="0">
                                          <p:val>
                                            <p:strVal val="#ppt_y"/>
                                          </p:val>
                                        </p:tav>
                                        <p:tav tm="100000">
                                          <p:val>
                                            <p:strVal val="#ppt_y"/>
                                          </p:val>
                                        </p:tav>
                                      </p:tavLst>
                                    </p:anim>
                                  </p:childTnLst>
                                </p:cTn>
                              </p:par>
                              <p:par>
                                <p:cTn id="197" presetID="2" presetClass="entr" presetSubtype="8" fill="hold" nodeType="withEffect">
                                  <p:stCondLst>
                                    <p:cond delay="0"/>
                                  </p:stCondLst>
                                  <p:childTnLst>
                                    <p:set>
                                      <p:cBhvr>
                                        <p:cTn id="198" dur="1" fill="hold">
                                          <p:stCondLst>
                                            <p:cond delay="0"/>
                                          </p:stCondLst>
                                        </p:cTn>
                                        <p:tgtEl>
                                          <p:spTgt spid="142"/>
                                        </p:tgtEl>
                                        <p:attrNameLst>
                                          <p:attrName>style.visibility</p:attrName>
                                        </p:attrNameLst>
                                      </p:cBhvr>
                                      <p:to>
                                        <p:strVal val="visible"/>
                                      </p:to>
                                    </p:set>
                                    <p:anim calcmode="lin" valueType="num">
                                      <p:cBhvr additive="base">
                                        <p:cTn id="199" dur="2500" fill="hold"/>
                                        <p:tgtEl>
                                          <p:spTgt spid="142"/>
                                        </p:tgtEl>
                                        <p:attrNameLst>
                                          <p:attrName>ppt_x</p:attrName>
                                        </p:attrNameLst>
                                      </p:cBhvr>
                                      <p:tavLst>
                                        <p:tav tm="0">
                                          <p:val>
                                            <p:strVal val="0-#ppt_w/2"/>
                                          </p:val>
                                        </p:tav>
                                        <p:tav tm="100000">
                                          <p:val>
                                            <p:strVal val="#ppt_x"/>
                                          </p:val>
                                        </p:tav>
                                      </p:tavLst>
                                    </p:anim>
                                    <p:anim calcmode="lin" valueType="num">
                                      <p:cBhvr additive="base">
                                        <p:cTn id="200" dur="2500" fill="hold"/>
                                        <p:tgtEl>
                                          <p:spTgt spid="142"/>
                                        </p:tgtEl>
                                        <p:attrNameLst>
                                          <p:attrName>ppt_y</p:attrName>
                                        </p:attrNameLst>
                                      </p:cBhvr>
                                      <p:tavLst>
                                        <p:tav tm="0">
                                          <p:val>
                                            <p:strVal val="#ppt_y"/>
                                          </p:val>
                                        </p:tav>
                                        <p:tav tm="100000">
                                          <p:val>
                                            <p:strVal val="#ppt_y"/>
                                          </p:val>
                                        </p:tav>
                                      </p:tavLst>
                                    </p:anim>
                                  </p:childTnLst>
                                </p:cTn>
                              </p:par>
                              <p:par>
                                <p:cTn id="201" presetID="2" presetClass="entr" presetSubtype="8" fill="hold" nodeType="withEffect">
                                  <p:stCondLst>
                                    <p:cond delay="0"/>
                                  </p:stCondLst>
                                  <p:childTnLst>
                                    <p:set>
                                      <p:cBhvr>
                                        <p:cTn id="202" dur="1" fill="hold">
                                          <p:stCondLst>
                                            <p:cond delay="0"/>
                                          </p:stCondLst>
                                        </p:cTn>
                                        <p:tgtEl>
                                          <p:spTgt spid="143"/>
                                        </p:tgtEl>
                                        <p:attrNameLst>
                                          <p:attrName>style.visibility</p:attrName>
                                        </p:attrNameLst>
                                      </p:cBhvr>
                                      <p:to>
                                        <p:strVal val="visible"/>
                                      </p:to>
                                    </p:set>
                                    <p:anim calcmode="lin" valueType="num">
                                      <p:cBhvr additive="base">
                                        <p:cTn id="203" dur="2500" fill="hold"/>
                                        <p:tgtEl>
                                          <p:spTgt spid="143"/>
                                        </p:tgtEl>
                                        <p:attrNameLst>
                                          <p:attrName>ppt_x</p:attrName>
                                        </p:attrNameLst>
                                      </p:cBhvr>
                                      <p:tavLst>
                                        <p:tav tm="0">
                                          <p:val>
                                            <p:strVal val="0-#ppt_w/2"/>
                                          </p:val>
                                        </p:tav>
                                        <p:tav tm="100000">
                                          <p:val>
                                            <p:strVal val="#ppt_x"/>
                                          </p:val>
                                        </p:tav>
                                      </p:tavLst>
                                    </p:anim>
                                    <p:anim calcmode="lin" valueType="num">
                                      <p:cBhvr additive="base">
                                        <p:cTn id="204" dur="2500" fill="hold"/>
                                        <p:tgtEl>
                                          <p:spTgt spid="143"/>
                                        </p:tgtEl>
                                        <p:attrNameLst>
                                          <p:attrName>ppt_y</p:attrName>
                                        </p:attrNameLst>
                                      </p:cBhvr>
                                      <p:tavLst>
                                        <p:tav tm="0">
                                          <p:val>
                                            <p:strVal val="#ppt_y"/>
                                          </p:val>
                                        </p:tav>
                                        <p:tav tm="100000">
                                          <p:val>
                                            <p:strVal val="#ppt_y"/>
                                          </p:val>
                                        </p:tav>
                                      </p:tavLst>
                                    </p:anim>
                                  </p:childTnLst>
                                </p:cTn>
                              </p:par>
                              <p:par>
                                <p:cTn id="205" presetID="2" presetClass="entr" presetSubtype="8" fill="hold" nodeType="withEffect">
                                  <p:stCondLst>
                                    <p:cond delay="0"/>
                                  </p:stCondLst>
                                  <p:childTnLst>
                                    <p:set>
                                      <p:cBhvr>
                                        <p:cTn id="206" dur="1" fill="hold">
                                          <p:stCondLst>
                                            <p:cond delay="0"/>
                                          </p:stCondLst>
                                        </p:cTn>
                                        <p:tgtEl>
                                          <p:spTgt spid="144"/>
                                        </p:tgtEl>
                                        <p:attrNameLst>
                                          <p:attrName>style.visibility</p:attrName>
                                        </p:attrNameLst>
                                      </p:cBhvr>
                                      <p:to>
                                        <p:strVal val="visible"/>
                                      </p:to>
                                    </p:set>
                                    <p:anim calcmode="lin" valueType="num">
                                      <p:cBhvr additive="base">
                                        <p:cTn id="207" dur="2500" fill="hold"/>
                                        <p:tgtEl>
                                          <p:spTgt spid="144"/>
                                        </p:tgtEl>
                                        <p:attrNameLst>
                                          <p:attrName>ppt_x</p:attrName>
                                        </p:attrNameLst>
                                      </p:cBhvr>
                                      <p:tavLst>
                                        <p:tav tm="0">
                                          <p:val>
                                            <p:strVal val="0-#ppt_w/2"/>
                                          </p:val>
                                        </p:tav>
                                        <p:tav tm="100000">
                                          <p:val>
                                            <p:strVal val="#ppt_x"/>
                                          </p:val>
                                        </p:tav>
                                      </p:tavLst>
                                    </p:anim>
                                    <p:anim calcmode="lin" valueType="num">
                                      <p:cBhvr additive="base">
                                        <p:cTn id="208" dur="2500" fill="hold"/>
                                        <p:tgtEl>
                                          <p:spTgt spid="144"/>
                                        </p:tgtEl>
                                        <p:attrNameLst>
                                          <p:attrName>ppt_y</p:attrName>
                                        </p:attrNameLst>
                                      </p:cBhvr>
                                      <p:tavLst>
                                        <p:tav tm="0">
                                          <p:val>
                                            <p:strVal val="#ppt_y"/>
                                          </p:val>
                                        </p:tav>
                                        <p:tav tm="100000">
                                          <p:val>
                                            <p:strVal val="#ppt_y"/>
                                          </p:val>
                                        </p:tav>
                                      </p:tavLst>
                                    </p:anim>
                                  </p:childTnLst>
                                </p:cTn>
                              </p:par>
                              <p:par>
                                <p:cTn id="209" presetID="2" presetClass="entr" presetSubtype="8" fill="hold" nodeType="withEffect">
                                  <p:stCondLst>
                                    <p:cond delay="0"/>
                                  </p:stCondLst>
                                  <p:childTnLst>
                                    <p:set>
                                      <p:cBhvr>
                                        <p:cTn id="210" dur="1" fill="hold">
                                          <p:stCondLst>
                                            <p:cond delay="0"/>
                                          </p:stCondLst>
                                        </p:cTn>
                                        <p:tgtEl>
                                          <p:spTgt spid="145"/>
                                        </p:tgtEl>
                                        <p:attrNameLst>
                                          <p:attrName>style.visibility</p:attrName>
                                        </p:attrNameLst>
                                      </p:cBhvr>
                                      <p:to>
                                        <p:strVal val="visible"/>
                                      </p:to>
                                    </p:set>
                                    <p:anim calcmode="lin" valueType="num">
                                      <p:cBhvr additive="base">
                                        <p:cTn id="211" dur="2500" fill="hold"/>
                                        <p:tgtEl>
                                          <p:spTgt spid="145"/>
                                        </p:tgtEl>
                                        <p:attrNameLst>
                                          <p:attrName>ppt_x</p:attrName>
                                        </p:attrNameLst>
                                      </p:cBhvr>
                                      <p:tavLst>
                                        <p:tav tm="0">
                                          <p:val>
                                            <p:strVal val="0-#ppt_w/2"/>
                                          </p:val>
                                        </p:tav>
                                        <p:tav tm="100000">
                                          <p:val>
                                            <p:strVal val="#ppt_x"/>
                                          </p:val>
                                        </p:tav>
                                      </p:tavLst>
                                    </p:anim>
                                    <p:anim calcmode="lin" valueType="num">
                                      <p:cBhvr additive="base">
                                        <p:cTn id="212" dur="2500" fill="hold"/>
                                        <p:tgtEl>
                                          <p:spTgt spid="145"/>
                                        </p:tgtEl>
                                        <p:attrNameLst>
                                          <p:attrName>ppt_y</p:attrName>
                                        </p:attrNameLst>
                                      </p:cBhvr>
                                      <p:tavLst>
                                        <p:tav tm="0">
                                          <p:val>
                                            <p:strVal val="#ppt_y"/>
                                          </p:val>
                                        </p:tav>
                                        <p:tav tm="100000">
                                          <p:val>
                                            <p:strVal val="#ppt_y"/>
                                          </p:val>
                                        </p:tav>
                                      </p:tavLst>
                                    </p:anim>
                                  </p:childTnLst>
                                </p:cTn>
                              </p:par>
                              <p:par>
                                <p:cTn id="213" presetID="2" presetClass="entr" presetSubtype="8" fill="hold" nodeType="withEffect">
                                  <p:stCondLst>
                                    <p:cond delay="0"/>
                                  </p:stCondLst>
                                  <p:childTnLst>
                                    <p:set>
                                      <p:cBhvr>
                                        <p:cTn id="214" dur="1" fill="hold">
                                          <p:stCondLst>
                                            <p:cond delay="0"/>
                                          </p:stCondLst>
                                        </p:cTn>
                                        <p:tgtEl>
                                          <p:spTgt spid="146"/>
                                        </p:tgtEl>
                                        <p:attrNameLst>
                                          <p:attrName>style.visibility</p:attrName>
                                        </p:attrNameLst>
                                      </p:cBhvr>
                                      <p:to>
                                        <p:strVal val="visible"/>
                                      </p:to>
                                    </p:set>
                                    <p:anim calcmode="lin" valueType="num">
                                      <p:cBhvr additive="base">
                                        <p:cTn id="215" dur="2500" fill="hold"/>
                                        <p:tgtEl>
                                          <p:spTgt spid="146"/>
                                        </p:tgtEl>
                                        <p:attrNameLst>
                                          <p:attrName>ppt_x</p:attrName>
                                        </p:attrNameLst>
                                      </p:cBhvr>
                                      <p:tavLst>
                                        <p:tav tm="0">
                                          <p:val>
                                            <p:strVal val="0-#ppt_w/2"/>
                                          </p:val>
                                        </p:tav>
                                        <p:tav tm="100000">
                                          <p:val>
                                            <p:strVal val="#ppt_x"/>
                                          </p:val>
                                        </p:tav>
                                      </p:tavLst>
                                    </p:anim>
                                    <p:anim calcmode="lin" valueType="num">
                                      <p:cBhvr additive="base">
                                        <p:cTn id="216" dur="2500" fill="hold"/>
                                        <p:tgtEl>
                                          <p:spTgt spid="146"/>
                                        </p:tgtEl>
                                        <p:attrNameLst>
                                          <p:attrName>ppt_y</p:attrName>
                                        </p:attrNameLst>
                                      </p:cBhvr>
                                      <p:tavLst>
                                        <p:tav tm="0">
                                          <p:val>
                                            <p:strVal val="#ppt_y"/>
                                          </p:val>
                                        </p:tav>
                                        <p:tav tm="100000">
                                          <p:val>
                                            <p:strVal val="#ppt_y"/>
                                          </p:val>
                                        </p:tav>
                                      </p:tavLst>
                                    </p:anim>
                                  </p:childTnLst>
                                </p:cTn>
                              </p:par>
                              <p:par>
                                <p:cTn id="217" presetID="2" presetClass="entr" presetSubtype="8" fill="hold" nodeType="withEffect">
                                  <p:stCondLst>
                                    <p:cond delay="0"/>
                                  </p:stCondLst>
                                  <p:childTnLst>
                                    <p:set>
                                      <p:cBhvr>
                                        <p:cTn id="218" dur="1" fill="hold">
                                          <p:stCondLst>
                                            <p:cond delay="0"/>
                                          </p:stCondLst>
                                        </p:cTn>
                                        <p:tgtEl>
                                          <p:spTgt spid="147"/>
                                        </p:tgtEl>
                                        <p:attrNameLst>
                                          <p:attrName>style.visibility</p:attrName>
                                        </p:attrNameLst>
                                      </p:cBhvr>
                                      <p:to>
                                        <p:strVal val="visible"/>
                                      </p:to>
                                    </p:set>
                                    <p:anim calcmode="lin" valueType="num">
                                      <p:cBhvr additive="base">
                                        <p:cTn id="219" dur="2500" fill="hold"/>
                                        <p:tgtEl>
                                          <p:spTgt spid="147"/>
                                        </p:tgtEl>
                                        <p:attrNameLst>
                                          <p:attrName>ppt_x</p:attrName>
                                        </p:attrNameLst>
                                      </p:cBhvr>
                                      <p:tavLst>
                                        <p:tav tm="0">
                                          <p:val>
                                            <p:strVal val="0-#ppt_w/2"/>
                                          </p:val>
                                        </p:tav>
                                        <p:tav tm="100000">
                                          <p:val>
                                            <p:strVal val="#ppt_x"/>
                                          </p:val>
                                        </p:tav>
                                      </p:tavLst>
                                    </p:anim>
                                    <p:anim calcmode="lin" valueType="num">
                                      <p:cBhvr additive="base">
                                        <p:cTn id="220" dur="2500" fill="hold"/>
                                        <p:tgtEl>
                                          <p:spTgt spid="147"/>
                                        </p:tgtEl>
                                        <p:attrNameLst>
                                          <p:attrName>ppt_y</p:attrName>
                                        </p:attrNameLst>
                                      </p:cBhvr>
                                      <p:tavLst>
                                        <p:tav tm="0">
                                          <p:val>
                                            <p:strVal val="#ppt_y"/>
                                          </p:val>
                                        </p:tav>
                                        <p:tav tm="100000">
                                          <p:val>
                                            <p:strVal val="#ppt_y"/>
                                          </p:val>
                                        </p:tav>
                                      </p:tavLst>
                                    </p:anim>
                                  </p:childTnLst>
                                </p:cTn>
                              </p:par>
                              <p:par>
                                <p:cTn id="221" presetID="2" presetClass="entr" presetSubtype="8" fill="hold" nodeType="withEffect">
                                  <p:stCondLst>
                                    <p:cond delay="0"/>
                                  </p:stCondLst>
                                  <p:childTnLst>
                                    <p:set>
                                      <p:cBhvr>
                                        <p:cTn id="222" dur="1" fill="hold">
                                          <p:stCondLst>
                                            <p:cond delay="0"/>
                                          </p:stCondLst>
                                        </p:cTn>
                                        <p:tgtEl>
                                          <p:spTgt spid="148"/>
                                        </p:tgtEl>
                                        <p:attrNameLst>
                                          <p:attrName>style.visibility</p:attrName>
                                        </p:attrNameLst>
                                      </p:cBhvr>
                                      <p:to>
                                        <p:strVal val="visible"/>
                                      </p:to>
                                    </p:set>
                                    <p:anim calcmode="lin" valueType="num">
                                      <p:cBhvr additive="base">
                                        <p:cTn id="223" dur="2500" fill="hold"/>
                                        <p:tgtEl>
                                          <p:spTgt spid="148"/>
                                        </p:tgtEl>
                                        <p:attrNameLst>
                                          <p:attrName>ppt_x</p:attrName>
                                        </p:attrNameLst>
                                      </p:cBhvr>
                                      <p:tavLst>
                                        <p:tav tm="0">
                                          <p:val>
                                            <p:strVal val="0-#ppt_w/2"/>
                                          </p:val>
                                        </p:tav>
                                        <p:tav tm="100000">
                                          <p:val>
                                            <p:strVal val="#ppt_x"/>
                                          </p:val>
                                        </p:tav>
                                      </p:tavLst>
                                    </p:anim>
                                    <p:anim calcmode="lin" valueType="num">
                                      <p:cBhvr additive="base">
                                        <p:cTn id="224" dur="2500" fill="hold"/>
                                        <p:tgtEl>
                                          <p:spTgt spid="148"/>
                                        </p:tgtEl>
                                        <p:attrNameLst>
                                          <p:attrName>ppt_y</p:attrName>
                                        </p:attrNameLst>
                                      </p:cBhvr>
                                      <p:tavLst>
                                        <p:tav tm="0">
                                          <p:val>
                                            <p:strVal val="#ppt_y"/>
                                          </p:val>
                                        </p:tav>
                                        <p:tav tm="100000">
                                          <p:val>
                                            <p:strVal val="#ppt_y"/>
                                          </p:val>
                                        </p:tav>
                                      </p:tavLst>
                                    </p:anim>
                                  </p:childTnLst>
                                </p:cTn>
                              </p:par>
                              <p:par>
                                <p:cTn id="225" presetID="2" presetClass="entr" presetSubtype="8" fill="hold" nodeType="withEffect">
                                  <p:stCondLst>
                                    <p:cond delay="0"/>
                                  </p:stCondLst>
                                  <p:childTnLst>
                                    <p:set>
                                      <p:cBhvr>
                                        <p:cTn id="226" dur="1" fill="hold">
                                          <p:stCondLst>
                                            <p:cond delay="0"/>
                                          </p:stCondLst>
                                        </p:cTn>
                                        <p:tgtEl>
                                          <p:spTgt spid="149"/>
                                        </p:tgtEl>
                                        <p:attrNameLst>
                                          <p:attrName>style.visibility</p:attrName>
                                        </p:attrNameLst>
                                      </p:cBhvr>
                                      <p:to>
                                        <p:strVal val="visible"/>
                                      </p:to>
                                    </p:set>
                                    <p:anim calcmode="lin" valueType="num">
                                      <p:cBhvr additive="base">
                                        <p:cTn id="227" dur="2500" fill="hold"/>
                                        <p:tgtEl>
                                          <p:spTgt spid="149"/>
                                        </p:tgtEl>
                                        <p:attrNameLst>
                                          <p:attrName>ppt_x</p:attrName>
                                        </p:attrNameLst>
                                      </p:cBhvr>
                                      <p:tavLst>
                                        <p:tav tm="0">
                                          <p:val>
                                            <p:strVal val="0-#ppt_w/2"/>
                                          </p:val>
                                        </p:tav>
                                        <p:tav tm="100000">
                                          <p:val>
                                            <p:strVal val="#ppt_x"/>
                                          </p:val>
                                        </p:tav>
                                      </p:tavLst>
                                    </p:anim>
                                    <p:anim calcmode="lin" valueType="num">
                                      <p:cBhvr additive="base">
                                        <p:cTn id="228" dur="2500" fill="hold"/>
                                        <p:tgtEl>
                                          <p:spTgt spid="149"/>
                                        </p:tgtEl>
                                        <p:attrNameLst>
                                          <p:attrName>ppt_y</p:attrName>
                                        </p:attrNameLst>
                                      </p:cBhvr>
                                      <p:tavLst>
                                        <p:tav tm="0">
                                          <p:val>
                                            <p:strVal val="#ppt_y"/>
                                          </p:val>
                                        </p:tav>
                                        <p:tav tm="100000">
                                          <p:val>
                                            <p:strVal val="#ppt_y"/>
                                          </p:val>
                                        </p:tav>
                                      </p:tavLst>
                                    </p:anim>
                                  </p:childTnLst>
                                </p:cTn>
                              </p:par>
                              <p:par>
                                <p:cTn id="229" presetID="2" presetClass="entr" presetSubtype="8" fill="hold" nodeType="withEffect">
                                  <p:stCondLst>
                                    <p:cond delay="0"/>
                                  </p:stCondLst>
                                  <p:childTnLst>
                                    <p:set>
                                      <p:cBhvr>
                                        <p:cTn id="230" dur="1" fill="hold">
                                          <p:stCondLst>
                                            <p:cond delay="0"/>
                                          </p:stCondLst>
                                        </p:cTn>
                                        <p:tgtEl>
                                          <p:spTgt spid="150"/>
                                        </p:tgtEl>
                                        <p:attrNameLst>
                                          <p:attrName>style.visibility</p:attrName>
                                        </p:attrNameLst>
                                      </p:cBhvr>
                                      <p:to>
                                        <p:strVal val="visible"/>
                                      </p:to>
                                    </p:set>
                                    <p:anim calcmode="lin" valueType="num">
                                      <p:cBhvr additive="base">
                                        <p:cTn id="231" dur="2500" fill="hold"/>
                                        <p:tgtEl>
                                          <p:spTgt spid="150"/>
                                        </p:tgtEl>
                                        <p:attrNameLst>
                                          <p:attrName>ppt_x</p:attrName>
                                        </p:attrNameLst>
                                      </p:cBhvr>
                                      <p:tavLst>
                                        <p:tav tm="0">
                                          <p:val>
                                            <p:strVal val="0-#ppt_w/2"/>
                                          </p:val>
                                        </p:tav>
                                        <p:tav tm="100000">
                                          <p:val>
                                            <p:strVal val="#ppt_x"/>
                                          </p:val>
                                        </p:tav>
                                      </p:tavLst>
                                    </p:anim>
                                    <p:anim calcmode="lin" valueType="num">
                                      <p:cBhvr additive="base">
                                        <p:cTn id="232" dur="2500" fill="hold"/>
                                        <p:tgtEl>
                                          <p:spTgt spid="150"/>
                                        </p:tgtEl>
                                        <p:attrNameLst>
                                          <p:attrName>ppt_y</p:attrName>
                                        </p:attrNameLst>
                                      </p:cBhvr>
                                      <p:tavLst>
                                        <p:tav tm="0">
                                          <p:val>
                                            <p:strVal val="#ppt_y"/>
                                          </p:val>
                                        </p:tav>
                                        <p:tav tm="100000">
                                          <p:val>
                                            <p:strVal val="#ppt_y"/>
                                          </p:val>
                                        </p:tav>
                                      </p:tavLst>
                                    </p:anim>
                                  </p:childTnLst>
                                </p:cTn>
                              </p:par>
                              <p:par>
                                <p:cTn id="233" presetID="2" presetClass="entr" presetSubtype="8" fill="hold" nodeType="withEffect">
                                  <p:stCondLst>
                                    <p:cond delay="0"/>
                                  </p:stCondLst>
                                  <p:childTnLst>
                                    <p:set>
                                      <p:cBhvr>
                                        <p:cTn id="234" dur="1" fill="hold">
                                          <p:stCondLst>
                                            <p:cond delay="0"/>
                                          </p:stCondLst>
                                        </p:cTn>
                                        <p:tgtEl>
                                          <p:spTgt spid="151"/>
                                        </p:tgtEl>
                                        <p:attrNameLst>
                                          <p:attrName>style.visibility</p:attrName>
                                        </p:attrNameLst>
                                      </p:cBhvr>
                                      <p:to>
                                        <p:strVal val="visible"/>
                                      </p:to>
                                    </p:set>
                                    <p:anim calcmode="lin" valueType="num">
                                      <p:cBhvr additive="base">
                                        <p:cTn id="235" dur="2500" fill="hold"/>
                                        <p:tgtEl>
                                          <p:spTgt spid="151"/>
                                        </p:tgtEl>
                                        <p:attrNameLst>
                                          <p:attrName>ppt_x</p:attrName>
                                        </p:attrNameLst>
                                      </p:cBhvr>
                                      <p:tavLst>
                                        <p:tav tm="0">
                                          <p:val>
                                            <p:strVal val="0-#ppt_w/2"/>
                                          </p:val>
                                        </p:tav>
                                        <p:tav tm="100000">
                                          <p:val>
                                            <p:strVal val="#ppt_x"/>
                                          </p:val>
                                        </p:tav>
                                      </p:tavLst>
                                    </p:anim>
                                    <p:anim calcmode="lin" valueType="num">
                                      <p:cBhvr additive="base">
                                        <p:cTn id="236" dur="2500" fill="hold"/>
                                        <p:tgtEl>
                                          <p:spTgt spid="151"/>
                                        </p:tgtEl>
                                        <p:attrNameLst>
                                          <p:attrName>ppt_y</p:attrName>
                                        </p:attrNameLst>
                                      </p:cBhvr>
                                      <p:tavLst>
                                        <p:tav tm="0">
                                          <p:val>
                                            <p:strVal val="#ppt_y"/>
                                          </p:val>
                                        </p:tav>
                                        <p:tav tm="100000">
                                          <p:val>
                                            <p:strVal val="#ppt_y"/>
                                          </p:val>
                                        </p:tav>
                                      </p:tavLst>
                                    </p:anim>
                                  </p:childTnLst>
                                </p:cTn>
                              </p:par>
                              <p:par>
                                <p:cTn id="237" presetID="2" presetClass="entr" presetSubtype="8" fill="hold" nodeType="withEffect">
                                  <p:stCondLst>
                                    <p:cond delay="0"/>
                                  </p:stCondLst>
                                  <p:childTnLst>
                                    <p:set>
                                      <p:cBhvr>
                                        <p:cTn id="238" dur="1" fill="hold">
                                          <p:stCondLst>
                                            <p:cond delay="0"/>
                                          </p:stCondLst>
                                        </p:cTn>
                                        <p:tgtEl>
                                          <p:spTgt spid="152"/>
                                        </p:tgtEl>
                                        <p:attrNameLst>
                                          <p:attrName>style.visibility</p:attrName>
                                        </p:attrNameLst>
                                      </p:cBhvr>
                                      <p:to>
                                        <p:strVal val="visible"/>
                                      </p:to>
                                    </p:set>
                                    <p:anim calcmode="lin" valueType="num">
                                      <p:cBhvr additive="base">
                                        <p:cTn id="239" dur="2500" fill="hold"/>
                                        <p:tgtEl>
                                          <p:spTgt spid="152"/>
                                        </p:tgtEl>
                                        <p:attrNameLst>
                                          <p:attrName>ppt_x</p:attrName>
                                        </p:attrNameLst>
                                      </p:cBhvr>
                                      <p:tavLst>
                                        <p:tav tm="0">
                                          <p:val>
                                            <p:strVal val="0-#ppt_w/2"/>
                                          </p:val>
                                        </p:tav>
                                        <p:tav tm="100000">
                                          <p:val>
                                            <p:strVal val="#ppt_x"/>
                                          </p:val>
                                        </p:tav>
                                      </p:tavLst>
                                    </p:anim>
                                    <p:anim calcmode="lin" valueType="num">
                                      <p:cBhvr additive="base">
                                        <p:cTn id="240" dur="2500" fill="hold"/>
                                        <p:tgtEl>
                                          <p:spTgt spid="152"/>
                                        </p:tgtEl>
                                        <p:attrNameLst>
                                          <p:attrName>ppt_y</p:attrName>
                                        </p:attrNameLst>
                                      </p:cBhvr>
                                      <p:tavLst>
                                        <p:tav tm="0">
                                          <p:val>
                                            <p:strVal val="#ppt_y"/>
                                          </p:val>
                                        </p:tav>
                                        <p:tav tm="100000">
                                          <p:val>
                                            <p:strVal val="#ppt_y"/>
                                          </p:val>
                                        </p:tav>
                                      </p:tavLst>
                                    </p:anim>
                                  </p:childTnLst>
                                </p:cTn>
                              </p:par>
                              <p:par>
                                <p:cTn id="241" presetID="2" presetClass="entr" presetSubtype="8" fill="hold" nodeType="withEffect">
                                  <p:stCondLst>
                                    <p:cond delay="0"/>
                                  </p:stCondLst>
                                  <p:childTnLst>
                                    <p:set>
                                      <p:cBhvr>
                                        <p:cTn id="242" dur="1" fill="hold">
                                          <p:stCondLst>
                                            <p:cond delay="0"/>
                                          </p:stCondLst>
                                        </p:cTn>
                                        <p:tgtEl>
                                          <p:spTgt spid="153"/>
                                        </p:tgtEl>
                                        <p:attrNameLst>
                                          <p:attrName>style.visibility</p:attrName>
                                        </p:attrNameLst>
                                      </p:cBhvr>
                                      <p:to>
                                        <p:strVal val="visible"/>
                                      </p:to>
                                    </p:set>
                                    <p:anim calcmode="lin" valueType="num">
                                      <p:cBhvr additive="base">
                                        <p:cTn id="243" dur="2500" fill="hold"/>
                                        <p:tgtEl>
                                          <p:spTgt spid="153"/>
                                        </p:tgtEl>
                                        <p:attrNameLst>
                                          <p:attrName>ppt_x</p:attrName>
                                        </p:attrNameLst>
                                      </p:cBhvr>
                                      <p:tavLst>
                                        <p:tav tm="0">
                                          <p:val>
                                            <p:strVal val="0-#ppt_w/2"/>
                                          </p:val>
                                        </p:tav>
                                        <p:tav tm="100000">
                                          <p:val>
                                            <p:strVal val="#ppt_x"/>
                                          </p:val>
                                        </p:tav>
                                      </p:tavLst>
                                    </p:anim>
                                    <p:anim calcmode="lin" valueType="num">
                                      <p:cBhvr additive="base">
                                        <p:cTn id="244" dur="2500" fill="hold"/>
                                        <p:tgtEl>
                                          <p:spTgt spid="153"/>
                                        </p:tgtEl>
                                        <p:attrNameLst>
                                          <p:attrName>ppt_y</p:attrName>
                                        </p:attrNameLst>
                                      </p:cBhvr>
                                      <p:tavLst>
                                        <p:tav tm="0">
                                          <p:val>
                                            <p:strVal val="#ppt_y"/>
                                          </p:val>
                                        </p:tav>
                                        <p:tav tm="100000">
                                          <p:val>
                                            <p:strVal val="#ppt_y"/>
                                          </p:val>
                                        </p:tav>
                                      </p:tavLst>
                                    </p:anim>
                                  </p:childTnLst>
                                </p:cTn>
                              </p:par>
                              <p:par>
                                <p:cTn id="245" presetID="8" presetClass="emph" presetSubtype="0" fill="hold" nodeType="withEffect">
                                  <p:stCondLst>
                                    <p:cond delay="0"/>
                                  </p:stCondLst>
                                  <p:childTnLst>
                                    <p:animRot by="21600000">
                                      <p:cBhvr>
                                        <p:cTn id="246" dur="3250" fill="hold"/>
                                        <p:tgtEl>
                                          <p:spTgt spid="32"/>
                                        </p:tgtEl>
                                        <p:attrNameLst>
                                          <p:attrName>r</p:attrName>
                                        </p:attrNameLst>
                                      </p:cBhvr>
                                    </p:animRot>
                                  </p:childTnLst>
                                </p:cTn>
                              </p:par>
                              <p:par>
                                <p:cTn id="247" presetID="8" presetClass="emph" presetSubtype="0" fill="hold" nodeType="withEffect">
                                  <p:stCondLst>
                                    <p:cond delay="0"/>
                                  </p:stCondLst>
                                  <p:childTnLst>
                                    <p:animRot by="21600000">
                                      <p:cBhvr>
                                        <p:cTn id="248" dur="3250" fill="hold"/>
                                        <p:tgtEl>
                                          <p:spTgt spid="35"/>
                                        </p:tgtEl>
                                        <p:attrNameLst>
                                          <p:attrName>r</p:attrName>
                                        </p:attrNameLst>
                                      </p:cBhvr>
                                    </p:animRot>
                                  </p:childTnLst>
                                </p:cTn>
                              </p:par>
                              <p:par>
                                <p:cTn id="249" presetID="8" presetClass="emph" presetSubtype="0" fill="hold" nodeType="withEffect">
                                  <p:stCondLst>
                                    <p:cond delay="0"/>
                                  </p:stCondLst>
                                  <p:childTnLst>
                                    <p:animRot by="21600000">
                                      <p:cBhvr>
                                        <p:cTn id="250" dur="3250" fill="hold"/>
                                        <p:tgtEl>
                                          <p:spTgt spid="38"/>
                                        </p:tgtEl>
                                        <p:attrNameLst>
                                          <p:attrName>r</p:attrName>
                                        </p:attrNameLst>
                                      </p:cBhvr>
                                    </p:animRot>
                                  </p:childTnLst>
                                </p:cTn>
                              </p:par>
                              <p:par>
                                <p:cTn id="251" presetID="8" presetClass="emph" presetSubtype="0" fill="hold" nodeType="withEffect">
                                  <p:stCondLst>
                                    <p:cond delay="0"/>
                                  </p:stCondLst>
                                  <p:childTnLst>
                                    <p:animRot by="21600000">
                                      <p:cBhvr>
                                        <p:cTn id="252" dur="3250" fill="hold"/>
                                        <p:tgtEl>
                                          <p:spTgt spid="41"/>
                                        </p:tgtEl>
                                        <p:attrNameLst>
                                          <p:attrName>r</p:attrName>
                                        </p:attrNameLst>
                                      </p:cBhvr>
                                    </p:animRot>
                                  </p:childTnLst>
                                </p:cTn>
                              </p:par>
                              <p:par>
                                <p:cTn id="253" presetID="8" presetClass="emph" presetSubtype="0" fill="hold" nodeType="withEffect">
                                  <p:stCondLst>
                                    <p:cond delay="0"/>
                                  </p:stCondLst>
                                  <p:childTnLst>
                                    <p:animRot by="21600000">
                                      <p:cBhvr>
                                        <p:cTn id="254" dur="3250" fill="hold"/>
                                        <p:tgtEl>
                                          <p:spTgt spid="44"/>
                                        </p:tgtEl>
                                        <p:attrNameLst>
                                          <p:attrName>r</p:attrName>
                                        </p:attrNameLst>
                                      </p:cBhvr>
                                    </p:animRot>
                                  </p:childTnLst>
                                </p:cTn>
                              </p:par>
                              <p:par>
                                <p:cTn id="255" presetID="8" presetClass="emph" presetSubtype="0" fill="hold" nodeType="withEffect">
                                  <p:stCondLst>
                                    <p:cond delay="0"/>
                                  </p:stCondLst>
                                  <p:childTnLst>
                                    <p:animRot by="21600000">
                                      <p:cBhvr>
                                        <p:cTn id="256" dur="3250" fill="hold"/>
                                        <p:tgtEl>
                                          <p:spTgt spid="47"/>
                                        </p:tgtEl>
                                        <p:attrNameLst>
                                          <p:attrName>r</p:attrName>
                                        </p:attrNameLst>
                                      </p:cBhvr>
                                    </p:animRot>
                                  </p:childTnLst>
                                </p:cTn>
                              </p:par>
                              <p:par>
                                <p:cTn id="257" presetID="8" presetClass="emph" presetSubtype="0" fill="hold" nodeType="withEffect">
                                  <p:stCondLst>
                                    <p:cond delay="0"/>
                                  </p:stCondLst>
                                  <p:childTnLst>
                                    <p:animRot by="21600000">
                                      <p:cBhvr>
                                        <p:cTn id="258" dur="3250" fill="hold"/>
                                        <p:tgtEl>
                                          <p:spTgt spid="50"/>
                                        </p:tgtEl>
                                        <p:attrNameLst>
                                          <p:attrName>r</p:attrName>
                                        </p:attrNameLst>
                                      </p:cBhvr>
                                    </p:animRot>
                                  </p:childTnLst>
                                </p:cTn>
                              </p:par>
                              <p:par>
                                <p:cTn id="259" presetID="8" presetClass="emph" presetSubtype="0" fill="hold" nodeType="withEffect">
                                  <p:stCondLst>
                                    <p:cond delay="0"/>
                                  </p:stCondLst>
                                  <p:childTnLst>
                                    <p:animRot by="21600000">
                                      <p:cBhvr>
                                        <p:cTn id="260" dur="3250" fill="hold"/>
                                        <p:tgtEl>
                                          <p:spTgt spid="53"/>
                                        </p:tgtEl>
                                        <p:attrNameLst>
                                          <p:attrName>r</p:attrName>
                                        </p:attrNameLst>
                                      </p:cBhvr>
                                    </p:animRot>
                                  </p:childTnLst>
                                </p:cTn>
                              </p:par>
                              <p:par>
                                <p:cTn id="261" presetID="8" presetClass="emph" presetSubtype="0" fill="hold" nodeType="withEffect">
                                  <p:stCondLst>
                                    <p:cond delay="0"/>
                                  </p:stCondLst>
                                  <p:childTnLst>
                                    <p:animRot by="21600000">
                                      <p:cBhvr>
                                        <p:cTn id="262" dur="3250" fill="hold"/>
                                        <p:tgtEl>
                                          <p:spTgt spid="56"/>
                                        </p:tgtEl>
                                        <p:attrNameLst>
                                          <p:attrName>r</p:attrName>
                                        </p:attrNameLst>
                                      </p:cBhvr>
                                    </p:animRot>
                                  </p:childTnLst>
                                </p:cTn>
                              </p:par>
                              <p:par>
                                <p:cTn id="263" presetID="8" presetClass="emph" presetSubtype="0" fill="hold" nodeType="withEffect">
                                  <p:stCondLst>
                                    <p:cond delay="0"/>
                                  </p:stCondLst>
                                  <p:childTnLst>
                                    <p:animRot by="21600000">
                                      <p:cBhvr>
                                        <p:cTn id="264" dur="3250" fill="hold"/>
                                        <p:tgtEl>
                                          <p:spTgt spid="59"/>
                                        </p:tgtEl>
                                        <p:attrNameLst>
                                          <p:attrName>r</p:attrName>
                                        </p:attrNameLst>
                                      </p:cBhvr>
                                    </p:animRot>
                                  </p:childTnLst>
                                </p:cTn>
                              </p:par>
                              <p:par>
                                <p:cTn id="265" presetID="8" presetClass="emph" presetSubtype="0" fill="hold" nodeType="withEffect">
                                  <p:stCondLst>
                                    <p:cond delay="0"/>
                                  </p:stCondLst>
                                  <p:childTnLst>
                                    <p:animRot by="21600000">
                                      <p:cBhvr>
                                        <p:cTn id="266" dur="3250" fill="hold"/>
                                        <p:tgtEl>
                                          <p:spTgt spid="62"/>
                                        </p:tgtEl>
                                        <p:attrNameLst>
                                          <p:attrName>r</p:attrName>
                                        </p:attrNameLst>
                                      </p:cBhvr>
                                    </p:animRot>
                                  </p:childTnLst>
                                </p:cTn>
                              </p:par>
                              <p:par>
                                <p:cTn id="267" presetID="8" presetClass="emph" presetSubtype="0" fill="hold" nodeType="withEffect">
                                  <p:stCondLst>
                                    <p:cond delay="0"/>
                                  </p:stCondLst>
                                  <p:childTnLst>
                                    <p:animRot by="21600000">
                                      <p:cBhvr>
                                        <p:cTn id="268" dur="3250" fill="hold"/>
                                        <p:tgtEl>
                                          <p:spTgt spid="65"/>
                                        </p:tgtEl>
                                        <p:attrNameLst>
                                          <p:attrName>r</p:attrName>
                                        </p:attrNameLst>
                                      </p:cBhvr>
                                    </p:animRot>
                                  </p:childTnLst>
                                </p:cTn>
                              </p:par>
                              <p:par>
                                <p:cTn id="269" presetID="8" presetClass="emph" presetSubtype="0" fill="hold" nodeType="withEffect">
                                  <p:stCondLst>
                                    <p:cond delay="0"/>
                                  </p:stCondLst>
                                  <p:childTnLst>
                                    <p:animRot by="21600000">
                                      <p:cBhvr>
                                        <p:cTn id="270" dur="3250" fill="hold"/>
                                        <p:tgtEl>
                                          <p:spTgt spid="68"/>
                                        </p:tgtEl>
                                        <p:attrNameLst>
                                          <p:attrName>r</p:attrName>
                                        </p:attrNameLst>
                                      </p:cBhvr>
                                    </p:animRot>
                                  </p:childTnLst>
                                </p:cTn>
                              </p:par>
                              <p:par>
                                <p:cTn id="271" presetID="8" presetClass="emph" presetSubtype="0" fill="hold" nodeType="withEffect">
                                  <p:stCondLst>
                                    <p:cond delay="0"/>
                                  </p:stCondLst>
                                  <p:childTnLst>
                                    <p:animRot by="21600000">
                                      <p:cBhvr>
                                        <p:cTn id="272" dur="3250" fill="hold"/>
                                        <p:tgtEl>
                                          <p:spTgt spid="71"/>
                                        </p:tgtEl>
                                        <p:attrNameLst>
                                          <p:attrName>r</p:attrName>
                                        </p:attrNameLst>
                                      </p:cBhvr>
                                    </p:animRot>
                                  </p:childTnLst>
                                </p:cTn>
                              </p:par>
                              <p:par>
                                <p:cTn id="273" presetID="8" presetClass="emph" presetSubtype="0" fill="hold" nodeType="withEffect">
                                  <p:stCondLst>
                                    <p:cond delay="0"/>
                                  </p:stCondLst>
                                  <p:childTnLst>
                                    <p:animRot by="21600000">
                                      <p:cBhvr>
                                        <p:cTn id="274" dur="3250" fill="hold"/>
                                        <p:tgtEl>
                                          <p:spTgt spid="74"/>
                                        </p:tgtEl>
                                        <p:attrNameLst>
                                          <p:attrName>r</p:attrName>
                                        </p:attrNameLst>
                                      </p:cBhvr>
                                    </p:animRot>
                                  </p:childTnLst>
                                </p:cTn>
                              </p:par>
                              <p:par>
                                <p:cTn id="275" presetID="8" presetClass="emph" presetSubtype="0" fill="hold" nodeType="withEffect">
                                  <p:stCondLst>
                                    <p:cond delay="0"/>
                                  </p:stCondLst>
                                  <p:childTnLst>
                                    <p:animRot by="21600000">
                                      <p:cBhvr>
                                        <p:cTn id="276" dur="3250" fill="hold"/>
                                        <p:tgtEl>
                                          <p:spTgt spid="77"/>
                                        </p:tgtEl>
                                        <p:attrNameLst>
                                          <p:attrName>r</p:attrName>
                                        </p:attrNameLst>
                                      </p:cBhvr>
                                    </p:animRot>
                                  </p:childTnLst>
                                </p:cTn>
                              </p:par>
                              <p:par>
                                <p:cTn id="277" presetID="8" presetClass="emph" presetSubtype="0" fill="hold" nodeType="withEffect">
                                  <p:stCondLst>
                                    <p:cond delay="0"/>
                                  </p:stCondLst>
                                  <p:childTnLst>
                                    <p:animRot by="21600000">
                                      <p:cBhvr>
                                        <p:cTn id="278" dur="3250" fill="hold"/>
                                        <p:tgtEl>
                                          <p:spTgt spid="80"/>
                                        </p:tgtEl>
                                        <p:attrNameLst>
                                          <p:attrName>r</p:attrName>
                                        </p:attrNameLst>
                                      </p:cBhvr>
                                    </p:animRot>
                                  </p:childTnLst>
                                </p:cTn>
                              </p:par>
                              <p:par>
                                <p:cTn id="279" presetID="8" presetClass="emph" presetSubtype="0" fill="hold" nodeType="withEffect">
                                  <p:stCondLst>
                                    <p:cond delay="0"/>
                                  </p:stCondLst>
                                  <p:childTnLst>
                                    <p:animRot by="21600000">
                                      <p:cBhvr>
                                        <p:cTn id="280" dur="3250" fill="hold"/>
                                        <p:tgtEl>
                                          <p:spTgt spid="83"/>
                                        </p:tgtEl>
                                        <p:attrNameLst>
                                          <p:attrName>r</p:attrName>
                                        </p:attrNameLst>
                                      </p:cBhvr>
                                    </p:animRot>
                                  </p:childTnLst>
                                </p:cTn>
                              </p:par>
                              <p:par>
                                <p:cTn id="281" presetID="8" presetClass="emph" presetSubtype="0" fill="hold" nodeType="withEffect">
                                  <p:stCondLst>
                                    <p:cond delay="0"/>
                                  </p:stCondLst>
                                  <p:childTnLst>
                                    <p:animRot by="21600000">
                                      <p:cBhvr>
                                        <p:cTn id="282" dur="3250" fill="hold"/>
                                        <p:tgtEl>
                                          <p:spTgt spid="86"/>
                                        </p:tgtEl>
                                        <p:attrNameLst>
                                          <p:attrName>r</p:attrName>
                                        </p:attrNameLst>
                                      </p:cBhvr>
                                    </p:animRot>
                                  </p:childTnLst>
                                </p:cTn>
                              </p:par>
                              <p:par>
                                <p:cTn id="283" presetID="8" presetClass="emph" presetSubtype="0" fill="hold" nodeType="withEffect">
                                  <p:stCondLst>
                                    <p:cond delay="0"/>
                                  </p:stCondLst>
                                  <p:childTnLst>
                                    <p:animRot by="21600000">
                                      <p:cBhvr>
                                        <p:cTn id="284" dur="3250" fill="hold"/>
                                        <p:tgtEl>
                                          <p:spTgt spid="89"/>
                                        </p:tgtEl>
                                        <p:attrNameLst>
                                          <p:attrName>r</p:attrName>
                                        </p:attrNameLst>
                                      </p:cBhvr>
                                    </p:animRot>
                                  </p:childTnLst>
                                </p:cTn>
                              </p:par>
                              <p:par>
                                <p:cTn id="285" presetID="8" presetClass="emph" presetSubtype="0" fill="hold" nodeType="withEffect">
                                  <p:stCondLst>
                                    <p:cond delay="0"/>
                                  </p:stCondLst>
                                  <p:childTnLst>
                                    <p:animRot by="21600000">
                                      <p:cBhvr>
                                        <p:cTn id="286" dur="3250" fill="hold"/>
                                        <p:tgtEl>
                                          <p:spTgt spid="92"/>
                                        </p:tgtEl>
                                        <p:attrNameLst>
                                          <p:attrName>r</p:attrName>
                                        </p:attrNameLst>
                                      </p:cBhvr>
                                    </p:animRot>
                                  </p:childTnLst>
                                </p:cTn>
                              </p:par>
                              <p:par>
                                <p:cTn id="287" presetID="8" presetClass="emph" presetSubtype="0" fill="hold" nodeType="withEffect">
                                  <p:stCondLst>
                                    <p:cond delay="0"/>
                                  </p:stCondLst>
                                  <p:childTnLst>
                                    <p:animRot by="21600000">
                                      <p:cBhvr>
                                        <p:cTn id="288" dur="3250" fill="hold"/>
                                        <p:tgtEl>
                                          <p:spTgt spid="95"/>
                                        </p:tgtEl>
                                        <p:attrNameLst>
                                          <p:attrName>r</p:attrName>
                                        </p:attrNameLst>
                                      </p:cBhvr>
                                    </p:animRot>
                                  </p:childTnLst>
                                </p:cTn>
                              </p:par>
                              <p:par>
                                <p:cTn id="289" presetID="8" presetClass="emph" presetSubtype="0" fill="hold" nodeType="withEffect">
                                  <p:stCondLst>
                                    <p:cond delay="0"/>
                                  </p:stCondLst>
                                  <p:childTnLst>
                                    <p:animRot by="21600000">
                                      <p:cBhvr>
                                        <p:cTn id="290" dur="3250" fill="hold"/>
                                        <p:tgtEl>
                                          <p:spTgt spid="98"/>
                                        </p:tgtEl>
                                        <p:attrNameLst>
                                          <p:attrName>r</p:attrName>
                                        </p:attrNameLst>
                                      </p:cBhvr>
                                    </p:animRot>
                                  </p:childTnLst>
                                </p:cTn>
                              </p:par>
                              <p:par>
                                <p:cTn id="291" presetID="8" presetClass="emph" presetSubtype="0" fill="hold" nodeType="withEffect">
                                  <p:stCondLst>
                                    <p:cond delay="0"/>
                                  </p:stCondLst>
                                  <p:childTnLst>
                                    <p:animRot by="21600000">
                                      <p:cBhvr>
                                        <p:cTn id="292" dur="3250" fill="hold"/>
                                        <p:tgtEl>
                                          <p:spTgt spid="101"/>
                                        </p:tgtEl>
                                        <p:attrNameLst>
                                          <p:attrName>r</p:attrName>
                                        </p:attrNameLst>
                                      </p:cBhvr>
                                    </p:animRot>
                                  </p:childTnLst>
                                </p:cTn>
                              </p:par>
                              <p:par>
                                <p:cTn id="293" presetID="8" presetClass="emph" presetSubtype="0" fill="hold" nodeType="withEffect">
                                  <p:stCondLst>
                                    <p:cond delay="0"/>
                                  </p:stCondLst>
                                  <p:childTnLst>
                                    <p:animRot by="21600000">
                                      <p:cBhvr>
                                        <p:cTn id="294" dur="3250" fill="hold"/>
                                        <p:tgtEl>
                                          <p:spTgt spid="104"/>
                                        </p:tgtEl>
                                        <p:attrNameLst>
                                          <p:attrName>r</p:attrName>
                                        </p:attrNameLst>
                                      </p:cBhvr>
                                    </p:animRot>
                                  </p:childTnLst>
                                </p:cTn>
                              </p:par>
                              <p:par>
                                <p:cTn id="295" presetID="8" presetClass="emph" presetSubtype="0" fill="hold" nodeType="withEffect">
                                  <p:stCondLst>
                                    <p:cond delay="0"/>
                                  </p:stCondLst>
                                  <p:childTnLst>
                                    <p:animRot by="21600000">
                                      <p:cBhvr>
                                        <p:cTn id="296" dur="3250" fill="hold"/>
                                        <p:tgtEl>
                                          <p:spTgt spid="107"/>
                                        </p:tgtEl>
                                        <p:attrNameLst>
                                          <p:attrName>r</p:attrName>
                                        </p:attrNameLst>
                                      </p:cBhvr>
                                    </p:animRot>
                                  </p:childTnLst>
                                </p:cTn>
                              </p:par>
                              <p:par>
                                <p:cTn id="297" presetID="8" presetClass="emph" presetSubtype="0" fill="hold" nodeType="withEffect">
                                  <p:stCondLst>
                                    <p:cond delay="0"/>
                                  </p:stCondLst>
                                  <p:childTnLst>
                                    <p:animRot by="21600000">
                                      <p:cBhvr>
                                        <p:cTn id="298" dur="3250" fill="hold"/>
                                        <p:tgtEl>
                                          <p:spTgt spid="110"/>
                                        </p:tgtEl>
                                        <p:attrNameLst>
                                          <p:attrName>r</p:attrName>
                                        </p:attrNameLst>
                                      </p:cBhvr>
                                    </p:animRot>
                                  </p:childTnLst>
                                </p:cTn>
                              </p:par>
                              <p:par>
                                <p:cTn id="299" presetID="8" presetClass="emph" presetSubtype="0" fill="hold" nodeType="withEffect">
                                  <p:stCondLst>
                                    <p:cond delay="0"/>
                                  </p:stCondLst>
                                  <p:childTnLst>
                                    <p:animRot by="21600000">
                                      <p:cBhvr>
                                        <p:cTn id="300" dur="3250" fill="hold"/>
                                        <p:tgtEl>
                                          <p:spTgt spid="113"/>
                                        </p:tgtEl>
                                        <p:attrNameLst>
                                          <p:attrName>r</p:attrName>
                                        </p:attrNameLst>
                                      </p:cBhvr>
                                    </p:animRot>
                                  </p:childTnLst>
                                </p:cTn>
                              </p:par>
                              <p:par>
                                <p:cTn id="301" presetID="8" presetClass="emph" presetSubtype="0" fill="hold" nodeType="withEffect">
                                  <p:stCondLst>
                                    <p:cond delay="0"/>
                                  </p:stCondLst>
                                  <p:childTnLst>
                                    <p:animRot by="21600000">
                                      <p:cBhvr>
                                        <p:cTn id="302" dur="3250" fill="hold"/>
                                        <p:tgtEl>
                                          <p:spTgt spid="116"/>
                                        </p:tgtEl>
                                        <p:attrNameLst>
                                          <p:attrName>r</p:attrName>
                                        </p:attrNameLst>
                                      </p:cBhvr>
                                    </p:animRot>
                                  </p:childTnLst>
                                </p:cTn>
                              </p:par>
                              <p:par>
                                <p:cTn id="303" presetID="8" presetClass="emph" presetSubtype="0" fill="hold" nodeType="withEffect">
                                  <p:stCondLst>
                                    <p:cond delay="0"/>
                                  </p:stCondLst>
                                  <p:childTnLst>
                                    <p:animRot by="21600000">
                                      <p:cBhvr>
                                        <p:cTn id="304" dur="3250" fill="hold"/>
                                        <p:tgtEl>
                                          <p:spTgt spid="119"/>
                                        </p:tgtEl>
                                        <p:attrNameLst>
                                          <p:attrName>r</p:attrName>
                                        </p:attrNameLst>
                                      </p:cBhvr>
                                    </p:animRot>
                                  </p:childTnLst>
                                </p:cTn>
                              </p:par>
                              <p:par>
                                <p:cTn id="305" presetID="8" presetClass="emph" presetSubtype="0" fill="hold" nodeType="withEffect">
                                  <p:stCondLst>
                                    <p:cond delay="0"/>
                                  </p:stCondLst>
                                  <p:childTnLst>
                                    <p:animRot by="21600000">
                                      <p:cBhvr>
                                        <p:cTn id="306" dur="3250" fill="hold"/>
                                        <p:tgtEl>
                                          <p:spTgt spid="124"/>
                                        </p:tgtEl>
                                        <p:attrNameLst>
                                          <p:attrName>r</p:attrName>
                                        </p:attrNameLst>
                                      </p:cBhvr>
                                    </p:animRot>
                                  </p:childTnLst>
                                </p:cTn>
                              </p:par>
                              <p:par>
                                <p:cTn id="307" presetID="8" presetClass="emph" presetSubtype="0" fill="hold" nodeType="withEffect">
                                  <p:stCondLst>
                                    <p:cond delay="0"/>
                                  </p:stCondLst>
                                  <p:childTnLst>
                                    <p:animRot by="21600000">
                                      <p:cBhvr>
                                        <p:cTn id="308" dur="3250" fill="hold"/>
                                        <p:tgtEl>
                                          <p:spTgt spid="125"/>
                                        </p:tgtEl>
                                        <p:attrNameLst>
                                          <p:attrName>r</p:attrName>
                                        </p:attrNameLst>
                                      </p:cBhvr>
                                    </p:animRot>
                                  </p:childTnLst>
                                </p:cTn>
                              </p:par>
                              <p:par>
                                <p:cTn id="309" presetID="8" presetClass="emph" presetSubtype="0" fill="hold" nodeType="withEffect">
                                  <p:stCondLst>
                                    <p:cond delay="0"/>
                                  </p:stCondLst>
                                  <p:childTnLst>
                                    <p:animRot by="21600000">
                                      <p:cBhvr>
                                        <p:cTn id="310" dur="3250" fill="hold"/>
                                        <p:tgtEl>
                                          <p:spTgt spid="126"/>
                                        </p:tgtEl>
                                        <p:attrNameLst>
                                          <p:attrName>r</p:attrName>
                                        </p:attrNameLst>
                                      </p:cBhvr>
                                    </p:animRot>
                                  </p:childTnLst>
                                </p:cTn>
                              </p:par>
                              <p:par>
                                <p:cTn id="311" presetID="8" presetClass="emph" presetSubtype="0" fill="hold" nodeType="withEffect">
                                  <p:stCondLst>
                                    <p:cond delay="0"/>
                                  </p:stCondLst>
                                  <p:childTnLst>
                                    <p:animRot by="21600000">
                                      <p:cBhvr>
                                        <p:cTn id="312" dur="3250" fill="hold"/>
                                        <p:tgtEl>
                                          <p:spTgt spid="127"/>
                                        </p:tgtEl>
                                        <p:attrNameLst>
                                          <p:attrName>r</p:attrName>
                                        </p:attrNameLst>
                                      </p:cBhvr>
                                    </p:animRot>
                                  </p:childTnLst>
                                </p:cTn>
                              </p:par>
                              <p:par>
                                <p:cTn id="313" presetID="8" presetClass="emph" presetSubtype="0" fill="hold" nodeType="withEffect">
                                  <p:stCondLst>
                                    <p:cond delay="0"/>
                                  </p:stCondLst>
                                  <p:childTnLst>
                                    <p:animRot by="21600000">
                                      <p:cBhvr>
                                        <p:cTn id="314" dur="3250" fill="hold"/>
                                        <p:tgtEl>
                                          <p:spTgt spid="128"/>
                                        </p:tgtEl>
                                        <p:attrNameLst>
                                          <p:attrName>r</p:attrName>
                                        </p:attrNameLst>
                                      </p:cBhvr>
                                    </p:animRot>
                                  </p:childTnLst>
                                </p:cTn>
                              </p:par>
                              <p:par>
                                <p:cTn id="315" presetID="8" presetClass="emph" presetSubtype="0" fill="hold" nodeType="withEffect">
                                  <p:stCondLst>
                                    <p:cond delay="0"/>
                                  </p:stCondLst>
                                  <p:childTnLst>
                                    <p:animRot by="21600000">
                                      <p:cBhvr>
                                        <p:cTn id="316" dur="3250" fill="hold"/>
                                        <p:tgtEl>
                                          <p:spTgt spid="129"/>
                                        </p:tgtEl>
                                        <p:attrNameLst>
                                          <p:attrName>r</p:attrName>
                                        </p:attrNameLst>
                                      </p:cBhvr>
                                    </p:animRot>
                                  </p:childTnLst>
                                </p:cTn>
                              </p:par>
                              <p:par>
                                <p:cTn id="317" presetID="8" presetClass="emph" presetSubtype="0" fill="hold" nodeType="withEffect">
                                  <p:stCondLst>
                                    <p:cond delay="0"/>
                                  </p:stCondLst>
                                  <p:childTnLst>
                                    <p:animRot by="21600000">
                                      <p:cBhvr>
                                        <p:cTn id="318" dur="3250" fill="hold"/>
                                        <p:tgtEl>
                                          <p:spTgt spid="130"/>
                                        </p:tgtEl>
                                        <p:attrNameLst>
                                          <p:attrName>r</p:attrName>
                                        </p:attrNameLst>
                                      </p:cBhvr>
                                    </p:animRot>
                                  </p:childTnLst>
                                </p:cTn>
                              </p:par>
                              <p:par>
                                <p:cTn id="319" presetID="8" presetClass="emph" presetSubtype="0" fill="hold" nodeType="withEffect">
                                  <p:stCondLst>
                                    <p:cond delay="0"/>
                                  </p:stCondLst>
                                  <p:childTnLst>
                                    <p:animRot by="21600000">
                                      <p:cBhvr>
                                        <p:cTn id="320" dur="3250" fill="hold"/>
                                        <p:tgtEl>
                                          <p:spTgt spid="131"/>
                                        </p:tgtEl>
                                        <p:attrNameLst>
                                          <p:attrName>r</p:attrName>
                                        </p:attrNameLst>
                                      </p:cBhvr>
                                    </p:animRot>
                                  </p:childTnLst>
                                </p:cTn>
                              </p:par>
                              <p:par>
                                <p:cTn id="321" presetID="8" presetClass="emph" presetSubtype="0" fill="hold" nodeType="withEffect">
                                  <p:stCondLst>
                                    <p:cond delay="0"/>
                                  </p:stCondLst>
                                  <p:childTnLst>
                                    <p:animRot by="21600000">
                                      <p:cBhvr>
                                        <p:cTn id="322" dur="3250" fill="hold"/>
                                        <p:tgtEl>
                                          <p:spTgt spid="132"/>
                                        </p:tgtEl>
                                        <p:attrNameLst>
                                          <p:attrName>r</p:attrName>
                                        </p:attrNameLst>
                                      </p:cBhvr>
                                    </p:animRot>
                                  </p:childTnLst>
                                </p:cTn>
                              </p:par>
                              <p:par>
                                <p:cTn id="323" presetID="8" presetClass="emph" presetSubtype="0" fill="hold" nodeType="withEffect">
                                  <p:stCondLst>
                                    <p:cond delay="0"/>
                                  </p:stCondLst>
                                  <p:childTnLst>
                                    <p:animRot by="21600000">
                                      <p:cBhvr>
                                        <p:cTn id="324" dur="3250" fill="hold"/>
                                        <p:tgtEl>
                                          <p:spTgt spid="133"/>
                                        </p:tgtEl>
                                        <p:attrNameLst>
                                          <p:attrName>r</p:attrName>
                                        </p:attrNameLst>
                                      </p:cBhvr>
                                    </p:animRot>
                                  </p:childTnLst>
                                </p:cTn>
                              </p:par>
                              <p:par>
                                <p:cTn id="325" presetID="8" presetClass="emph" presetSubtype="0" fill="hold" nodeType="withEffect">
                                  <p:stCondLst>
                                    <p:cond delay="0"/>
                                  </p:stCondLst>
                                  <p:childTnLst>
                                    <p:animRot by="21600000">
                                      <p:cBhvr>
                                        <p:cTn id="326" dur="3250" fill="hold"/>
                                        <p:tgtEl>
                                          <p:spTgt spid="134"/>
                                        </p:tgtEl>
                                        <p:attrNameLst>
                                          <p:attrName>r</p:attrName>
                                        </p:attrNameLst>
                                      </p:cBhvr>
                                    </p:animRot>
                                  </p:childTnLst>
                                </p:cTn>
                              </p:par>
                              <p:par>
                                <p:cTn id="327" presetID="8" presetClass="emph" presetSubtype="0" fill="hold" nodeType="withEffect">
                                  <p:stCondLst>
                                    <p:cond delay="0"/>
                                  </p:stCondLst>
                                  <p:childTnLst>
                                    <p:animRot by="21600000">
                                      <p:cBhvr>
                                        <p:cTn id="328" dur="3250" fill="hold"/>
                                        <p:tgtEl>
                                          <p:spTgt spid="135"/>
                                        </p:tgtEl>
                                        <p:attrNameLst>
                                          <p:attrName>r</p:attrName>
                                        </p:attrNameLst>
                                      </p:cBhvr>
                                    </p:animRot>
                                  </p:childTnLst>
                                </p:cTn>
                              </p:par>
                              <p:par>
                                <p:cTn id="329" presetID="8" presetClass="emph" presetSubtype="0" fill="hold" nodeType="withEffect">
                                  <p:stCondLst>
                                    <p:cond delay="0"/>
                                  </p:stCondLst>
                                  <p:childTnLst>
                                    <p:animRot by="21600000">
                                      <p:cBhvr>
                                        <p:cTn id="330" dur="3250" fill="hold"/>
                                        <p:tgtEl>
                                          <p:spTgt spid="136"/>
                                        </p:tgtEl>
                                        <p:attrNameLst>
                                          <p:attrName>r</p:attrName>
                                        </p:attrNameLst>
                                      </p:cBhvr>
                                    </p:animRot>
                                  </p:childTnLst>
                                </p:cTn>
                              </p:par>
                              <p:par>
                                <p:cTn id="331" presetID="8" presetClass="emph" presetSubtype="0" fill="hold" nodeType="withEffect">
                                  <p:stCondLst>
                                    <p:cond delay="0"/>
                                  </p:stCondLst>
                                  <p:childTnLst>
                                    <p:animRot by="21600000">
                                      <p:cBhvr>
                                        <p:cTn id="332" dur="3250" fill="hold"/>
                                        <p:tgtEl>
                                          <p:spTgt spid="137"/>
                                        </p:tgtEl>
                                        <p:attrNameLst>
                                          <p:attrName>r</p:attrName>
                                        </p:attrNameLst>
                                      </p:cBhvr>
                                    </p:animRot>
                                  </p:childTnLst>
                                </p:cTn>
                              </p:par>
                              <p:par>
                                <p:cTn id="333" presetID="8" presetClass="emph" presetSubtype="0" fill="hold" nodeType="withEffect">
                                  <p:stCondLst>
                                    <p:cond delay="0"/>
                                  </p:stCondLst>
                                  <p:childTnLst>
                                    <p:animRot by="21600000">
                                      <p:cBhvr>
                                        <p:cTn id="334" dur="3250" fill="hold"/>
                                        <p:tgtEl>
                                          <p:spTgt spid="138"/>
                                        </p:tgtEl>
                                        <p:attrNameLst>
                                          <p:attrName>r</p:attrName>
                                        </p:attrNameLst>
                                      </p:cBhvr>
                                    </p:animRot>
                                  </p:childTnLst>
                                </p:cTn>
                              </p:par>
                              <p:par>
                                <p:cTn id="335" presetID="8" presetClass="emph" presetSubtype="0" fill="hold" nodeType="withEffect">
                                  <p:stCondLst>
                                    <p:cond delay="0"/>
                                  </p:stCondLst>
                                  <p:childTnLst>
                                    <p:animRot by="21600000">
                                      <p:cBhvr>
                                        <p:cTn id="336" dur="3250" fill="hold"/>
                                        <p:tgtEl>
                                          <p:spTgt spid="139"/>
                                        </p:tgtEl>
                                        <p:attrNameLst>
                                          <p:attrName>r</p:attrName>
                                        </p:attrNameLst>
                                      </p:cBhvr>
                                    </p:animRot>
                                  </p:childTnLst>
                                </p:cTn>
                              </p:par>
                              <p:par>
                                <p:cTn id="337" presetID="8" presetClass="emph" presetSubtype="0" fill="hold" nodeType="withEffect">
                                  <p:stCondLst>
                                    <p:cond delay="0"/>
                                  </p:stCondLst>
                                  <p:childTnLst>
                                    <p:animRot by="21600000">
                                      <p:cBhvr>
                                        <p:cTn id="338" dur="3250" fill="hold"/>
                                        <p:tgtEl>
                                          <p:spTgt spid="140"/>
                                        </p:tgtEl>
                                        <p:attrNameLst>
                                          <p:attrName>r</p:attrName>
                                        </p:attrNameLst>
                                      </p:cBhvr>
                                    </p:animRot>
                                  </p:childTnLst>
                                </p:cTn>
                              </p:par>
                              <p:par>
                                <p:cTn id="339" presetID="8" presetClass="emph" presetSubtype="0" fill="hold" nodeType="withEffect">
                                  <p:stCondLst>
                                    <p:cond delay="0"/>
                                  </p:stCondLst>
                                  <p:childTnLst>
                                    <p:animRot by="21600000">
                                      <p:cBhvr>
                                        <p:cTn id="340" dur="3250" fill="hold"/>
                                        <p:tgtEl>
                                          <p:spTgt spid="141"/>
                                        </p:tgtEl>
                                        <p:attrNameLst>
                                          <p:attrName>r</p:attrName>
                                        </p:attrNameLst>
                                      </p:cBhvr>
                                    </p:animRot>
                                  </p:childTnLst>
                                </p:cTn>
                              </p:par>
                              <p:par>
                                <p:cTn id="341" presetID="8" presetClass="emph" presetSubtype="0" fill="hold" nodeType="withEffect">
                                  <p:stCondLst>
                                    <p:cond delay="0"/>
                                  </p:stCondLst>
                                  <p:childTnLst>
                                    <p:animRot by="21600000">
                                      <p:cBhvr>
                                        <p:cTn id="342" dur="3250" fill="hold"/>
                                        <p:tgtEl>
                                          <p:spTgt spid="142"/>
                                        </p:tgtEl>
                                        <p:attrNameLst>
                                          <p:attrName>r</p:attrName>
                                        </p:attrNameLst>
                                      </p:cBhvr>
                                    </p:animRot>
                                  </p:childTnLst>
                                </p:cTn>
                              </p:par>
                              <p:par>
                                <p:cTn id="343" presetID="8" presetClass="emph" presetSubtype="0" fill="hold" nodeType="withEffect">
                                  <p:stCondLst>
                                    <p:cond delay="0"/>
                                  </p:stCondLst>
                                  <p:childTnLst>
                                    <p:animRot by="21600000">
                                      <p:cBhvr>
                                        <p:cTn id="344" dur="3250" fill="hold"/>
                                        <p:tgtEl>
                                          <p:spTgt spid="143"/>
                                        </p:tgtEl>
                                        <p:attrNameLst>
                                          <p:attrName>r</p:attrName>
                                        </p:attrNameLst>
                                      </p:cBhvr>
                                    </p:animRot>
                                  </p:childTnLst>
                                </p:cTn>
                              </p:par>
                              <p:par>
                                <p:cTn id="345" presetID="8" presetClass="emph" presetSubtype="0" fill="hold" nodeType="withEffect">
                                  <p:stCondLst>
                                    <p:cond delay="0"/>
                                  </p:stCondLst>
                                  <p:childTnLst>
                                    <p:animRot by="21600000">
                                      <p:cBhvr>
                                        <p:cTn id="346" dur="3250" fill="hold"/>
                                        <p:tgtEl>
                                          <p:spTgt spid="144"/>
                                        </p:tgtEl>
                                        <p:attrNameLst>
                                          <p:attrName>r</p:attrName>
                                        </p:attrNameLst>
                                      </p:cBhvr>
                                    </p:animRot>
                                  </p:childTnLst>
                                </p:cTn>
                              </p:par>
                              <p:par>
                                <p:cTn id="347" presetID="8" presetClass="emph" presetSubtype="0" fill="hold" nodeType="withEffect">
                                  <p:stCondLst>
                                    <p:cond delay="0"/>
                                  </p:stCondLst>
                                  <p:childTnLst>
                                    <p:animRot by="21600000">
                                      <p:cBhvr>
                                        <p:cTn id="348" dur="3250" fill="hold"/>
                                        <p:tgtEl>
                                          <p:spTgt spid="145"/>
                                        </p:tgtEl>
                                        <p:attrNameLst>
                                          <p:attrName>r</p:attrName>
                                        </p:attrNameLst>
                                      </p:cBhvr>
                                    </p:animRot>
                                  </p:childTnLst>
                                </p:cTn>
                              </p:par>
                              <p:par>
                                <p:cTn id="349" presetID="8" presetClass="emph" presetSubtype="0" fill="hold" nodeType="withEffect">
                                  <p:stCondLst>
                                    <p:cond delay="0"/>
                                  </p:stCondLst>
                                  <p:childTnLst>
                                    <p:animRot by="21600000">
                                      <p:cBhvr>
                                        <p:cTn id="350" dur="3250" fill="hold"/>
                                        <p:tgtEl>
                                          <p:spTgt spid="146"/>
                                        </p:tgtEl>
                                        <p:attrNameLst>
                                          <p:attrName>r</p:attrName>
                                        </p:attrNameLst>
                                      </p:cBhvr>
                                    </p:animRot>
                                  </p:childTnLst>
                                </p:cTn>
                              </p:par>
                              <p:par>
                                <p:cTn id="351" presetID="8" presetClass="emph" presetSubtype="0" fill="hold" nodeType="withEffect">
                                  <p:stCondLst>
                                    <p:cond delay="0"/>
                                  </p:stCondLst>
                                  <p:childTnLst>
                                    <p:animRot by="21600000">
                                      <p:cBhvr>
                                        <p:cTn id="352" dur="3250" fill="hold"/>
                                        <p:tgtEl>
                                          <p:spTgt spid="147"/>
                                        </p:tgtEl>
                                        <p:attrNameLst>
                                          <p:attrName>r</p:attrName>
                                        </p:attrNameLst>
                                      </p:cBhvr>
                                    </p:animRot>
                                  </p:childTnLst>
                                </p:cTn>
                              </p:par>
                              <p:par>
                                <p:cTn id="353" presetID="8" presetClass="emph" presetSubtype="0" fill="hold" nodeType="withEffect">
                                  <p:stCondLst>
                                    <p:cond delay="0"/>
                                  </p:stCondLst>
                                  <p:childTnLst>
                                    <p:animRot by="21600000">
                                      <p:cBhvr>
                                        <p:cTn id="354" dur="3250" fill="hold"/>
                                        <p:tgtEl>
                                          <p:spTgt spid="148"/>
                                        </p:tgtEl>
                                        <p:attrNameLst>
                                          <p:attrName>r</p:attrName>
                                        </p:attrNameLst>
                                      </p:cBhvr>
                                    </p:animRot>
                                  </p:childTnLst>
                                </p:cTn>
                              </p:par>
                              <p:par>
                                <p:cTn id="355" presetID="8" presetClass="emph" presetSubtype="0" fill="hold" nodeType="withEffect">
                                  <p:stCondLst>
                                    <p:cond delay="0"/>
                                  </p:stCondLst>
                                  <p:childTnLst>
                                    <p:animRot by="21600000">
                                      <p:cBhvr>
                                        <p:cTn id="356" dur="3250" fill="hold"/>
                                        <p:tgtEl>
                                          <p:spTgt spid="149"/>
                                        </p:tgtEl>
                                        <p:attrNameLst>
                                          <p:attrName>r</p:attrName>
                                        </p:attrNameLst>
                                      </p:cBhvr>
                                    </p:animRot>
                                  </p:childTnLst>
                                </p:cTn>
                              </p:par>
                              <p:par>
                                <p:cTn id="357" presetID="8" presetClass="emph" presetSubtype="0" fill="hold" nodeType="withEffect">
                                  <p:stCondLst>
                                    <p:cond delay="0"/>
                                  </p:stCondLst>
                                  <p:childTnLst>
                                    <p:animRot by="21600000">
                                      <p:cBhvr>
                                        <p:cTn id="358" dur="3250" fill="hold"/>
                                        <p:tgtEl>
                                          <p:spTgt spid="150"/>
                                        </p:tgtEl>
                                        <p:attrNameLst>
                                          <p:attrName>r</p:attrName>
                                        </p:attrNameLst>
                                      </p:cBhvr>
                                    </p:animRot>
                                  </p:childTnLst>
                                </p:cTn>
                              </p:par>
                              <p:par>
                                <p:cTn id="359" presetID="8" presetClass="emph" presetSubtype="0" fill="hold" nodeType="withEffect">
                                  <p:stCondLst>
                                    <p:cond delay="0"/>
                                  </p:stCondLst>
                                  <p:childTnLst>
                                    <p:animRot by="21600000">
                                      <p:cBhvr>
                                        <p:cTn id="360" dur="3250" fill="hold"/>
                                        <p:tgtEl>
                                          <p:spTgt spid="151"/>
                                        </p:tgtEl>
                                        <p:attrNameLst>
                                          <p:attrName>r</p:attrName>
                                        </p:attrNameLst>
                                      </p:cBhvr>
                                    </p:animRot>
                                  </p:childTnLst>
                                </p:cTn>
                              </p:par>
                              <p:par>
                                <p:cTn id="361" presetID="8" presetClass="emph" presetSubtype="0" fill="hold" nodeType="withEffect">
                                  <p:stCondLst>
                                    <p:cond delay="0"/>
                                  </p:stCondLst>
                                  <p:childTnLst>
                                    <p:animRot by="21600000">
                                      <p:cBhvr>
                                        <p:cTn id="362" dur="3250" fill="hold"/>
                                        <p:tgtEl>
                                          <p:spTgt spid="152"/>
                                        </p:tgtEl>
                                        <p:attrNameLst>
                                          <p:attrName>r</p:attrName>
                                        </p:attrNameLst>
                                      </p:cBhvr>
                                    </p:animRot>
                                  </p:childTnLst>
                                </p:cTn>
                              </p:par>
                              <p:par>
                                <p:cTn id="363" presetID="8" presetClass="emph" presetSubtype="0" fill="hold" nodeType="withEffect">
                                  <p:stCondLst>
                                    <p:cond delay="0"/>
                                  </p:stCondLst>
                                  <p:childTnLst>
                                    <p:animRot by="21600000">
                                      <p:cBhvr>
                                        <p:cTn id="364" dur="3250" fill="hold"/>
                                        <p:tgtEl>
                                          <p:spTgt spid="153"/>
                                        </p:tgtEl>
                                        <p:attrNameLst>
                                          <p:attrName>r</p:attrName>
                                        </p:attrNameLst>
                                      </p:cBhvr>
                                    </p:animRot>
                                  </p:childTnLst>
                                </p:cTn>
                              </p:par>
                              <p:par>
                                <p:cTn id="365" presetID="2" presetClass="exit" presetSubtype="2" fill="hold" nodeType="withEffect">
                                  <p:stCondLst>
                                    <p:cond delay="0"/>
                                  </p:stCondLst>
                                  <p:childTnLst>
                                    <p:anim calcmode="lin" valueType="num">
                                      <p:cBhvr additive="base">
                                        <p:cTn id="366" dur="3250"/>
                                        <p:tgtEl>
                                          <p:spTgt spid="32"/>
                                        </p:tgtEl>
                                        <p:attrNameLst>
                                          <p:attrName>ppt_x</p:attrName>
                                        </p:attrNameLst>
                                      </p:cBhvr>
                                      <p:tavLst>
                                        <p:tav tm="0">
                                          <p:val>
                                            <p:strVal val="ppt_x"/>
                                          </p:val>
                                        </p:tav>
                                        <p:tav tm="100000">
                                          <p:val>
                                            <p:strVal val="1+ppt_w/2"/>
                                          </p:val>
                                        </p:tav>
                                      </p:tavLst>
                                    </p:anim>
                                    <p:anim calcmode="lin" valueType="num">
                                      <p:cBhvr additive="base">
                                        <p:cTn id="367" dur="3250"/>
                                        <p:tgtEl>
                                          <p:spTgt spid="32"/>
                                        </p:tgtEl>
                                        <p:attrNameLst>
                                          <p:attrName>ppt_y</p:attrName>
                                        </p:attrNameLst>
                                      </p:cBhvr>
                                      <p:tavLst>
                                        <p:tav tm="0">
                                          <p:val>
                                            <p:strVal val="ppt_y"/>
                                          </p:val>
                                        </p:tav>
                                        <p:tav tm="100000">
                                          <p:val>
                                            <p:strVal val="ppt_y"/>
                                          </p:val>
                                        </p:tav>
                                      </p:tavLst>
                                    </p:anim>
                                    <p:set>
                                      <p:cBhvr>
                                        <p:cTn id="368" dur="1" fill="hold">
                                          <p:stCondLst>
                                            <p:cond delay="3249"/>
                                          </p:stCondLst>
                                        </p:cTn>
                                        <p:tgtEl>
                                          <p:spTgt spid="32"/>
                                        </p:tgtEl>
                                        <p:attrNameLst>
                                          <p:attrName>style.visibility</p:attrName>
                                        </p:attrNameLst>
                                      </p:cBhvr>
                                      <p:to>
                                        <p:strVal val="hidden"/>
                                      </p:to>
                                    </p:set>
                                  </p:childTnLst>
                                </p:cTn>
                              </p:par>
                              <p:par>
                                <p:cTn id="369" presetID="2" presetClass="exit" presetSubtype="2" fill="hold" nodeType="withEffect">
                                  <p:stCondLst>
                                    <p:cond delay="0"/>
                                  </p:stCondLst>
                                  <p:childTnLst>
                                    <p:anim calcmode="lin" valueType="num">
                                      <p:cBhvr additive="base">
                                        <p:cTn id="370" dur="3250"/>
                                        <p:tgtEl>
                                          <p:spTgt spid="35"/>
                                        </p:tgtEl>
                                        <p:attrNameLst>
                                          <p:attrName>ppt_x</p:attrName>
                                        </p:attrNameLst>
                                      </p:cBhvr>
                                      <p:tavLst>
                                        <p:tav tm="0">
                                          <p:val>
                                            <p:strVal val="ppt_x"/>
                                          </p:val>
                                        </p:tav>
                                        <p:tav tm="100000">
                                          <p:val>
                                            <p:strVal val="1+ppt_w/2"/>
                                          </p:val>
                                        </p:tav>
                                      </p:tavLst>
                                    </p:anim>
                                    <p:anim calcmode="lin" valueType="num">
                                      <p:cBhvr additive="base">
                                        <p:cTn id="371" dur="3250"/>
                                        <p:tgtEl>
                                          <p:spTgt spid="35"/>
                                        </p:tgtEl>
                                        <p:attrNameLst>
                                          <p:attrName>ppt_y</p:attrName>
                                        </p:attrNameLst>
                                      </p:cBhvr>
                                      <p:tavLst>
                                        <p:tav tm="0">
                                          <p:val>
                                            <p:strVal val="ppt_y"/>
                                          </p:val>
                                        </p:tav>
                                        <p:tav tm="100000">
                                          <p:val>
                                            <p:strVal val="ppt_y"/>
                                          </p:val>
                                        </p:tav>
                                      </p:tavLst>
                                    </p:anim>
                                    <p:set>
                                      <p:cBhvr>
                                        <p:cTn id="372" dur="1" fill="hold">
                                          <p:stCondLst>
                                            <p:cond delay="3249"/>
                                          </p:stCondLst>
                                        </p:cTn>
                                        <p:tgtEl>
                                          <p:spTgt spid="35"/>
                                        </p:tgtEl>
                                        <p:attrNameLst>
                                          <p:attrName>style.visibility</p:attrName>
                                        </p:attrNameLst>
                                      </p:cBhvr>
                                      <p:to>
                                        <p:strVal val="hidden"/>
                                      </p:to>
                                    </p:set>
                                  </p:childTnLst>
                                </p:cTn>
                              </p:par>
                              <p:par>
                                <p:cTn id="373" presetID="2" presetClass="exit" presetSubtype="2" fill="hold" nodeType="withEffect">
                                  <p:stCondLst>
                                    <p:cond delay="0"/>
                                  </p:stCondLst>
                                  <p:childTnLst>
                                    <p:anim calcmode="lin" valueType="num">
                                      <p:cBhvr additive="base">
                                        <p:cTn id="374" dur="3250"/>
                                        <p:tgtEl>
                                          <p:spTgt spid="38"/>
                                        </p:tgtEl>
                                        <p:attrNameLst>
                                          <p:attrName>ppt_x</p:attrName>
                                        </p:attrNameLst>
                                      </p:cBhvr>
                                      <p:tavLst>
                                        <p:tav tm="0">
                                          <p:val>
                                            <p:strVal val="ppt_x"/>
                                          </p:val>
                                        </p:tav>
                                        <p:tav tm="100000">
                                          <p:val>
                                            <p:strVal val="1+ppt_w/2"/>
                                          </p:val>
                                        </p:tav>
                                      </p:tavLst>
                                    </p:anim>
                                    <p:anim calcmode="lin" valueType="num">
                                      <p:cBhvr additive="base">
                                        <p:cTn id="375" dur="3250"/>
                                        <p:tgtEl>
                                          <p:spTgt spid="38"/>
                                        </p:tgtEl>
                                        <p:attrNameLst>
                                          <p:attrName>ppt_y</p:attrName>
                                        </p:attrNameLst>
                                      </p:cBhvr>
                                      <p:tavLst>
                                        <p:tav tm="0">
                                          <p:val>
                                            <p:strVal val="ppt_y"/>
                                          </p:val>
                                        </p:tav>
                                        <p:tav tm="100000">
                                          <p:val>
                                            <p:strVal val="ppt_y"/>
                                          </p:val>
                                        </p:tav>
                                      </p:tavLst>
                                    </p:anim>
                                    <p:set>
                                      <p:cBhvr>
                                        <p:cTn id="376" dur="1" fill="hold">
                                          <p:stCondLst>
                                            <p:cond delay="3249"/>
                                          </p:stCondLst>
                                        </p:cTn>
                                        <p:tgtEl>
                                          <p:spTgt spid="38"/>
                                        </p:tgtEl>
                                        <p:attrNameLst>
                                          <p:attrName>style.visibility</p:attrName>
                                        </p:attrNameLst>
                                      </p:cBhvr>
                                      <p:to>
                                        <p:strVal val="hidden"/>
                                      </p:to>
                                    </p:set>
                                  </p:childTnLst>
                                </p:cTn>
                              </p:par>
                              <p:par>
                                <p:cTn id="377" presetID="2" presetClass="exit" presetSubtype="2" fill="hold" nodeType="withEffect">
                                  <p:stCondLst>
                                    <p:cond delay="0"/>
                                  </p:stCondLst>
                                  <p:childTnLst>
                                    <p:anim calcmode="lin" valueType="num">
                                      <p:cBhvr additive="base">
                                        <p:cTn id="378" dur="3250"/>
                                        <p:tgtEl>
                                          <p:spTgt spid="41"/>
                                        </p:tgtEl>
                                        <p:attrNameLst>
                                          <p:attrName>ppt_x</p:attrName>
                                        </p:attrNameLst>
                                      </p:cBhvr>
                                      <p:tavLst>
                                        <p:tav tm="0">
                                          <p:val>
                                            <p:strVal val="ppt_x"/>
                                          </p:val>
                                        </p:tav>
                                        <p:tav tm="100000">
                                          <p:val>
                                            <p:strVal val="1+ppt_w/2"/>
                                          </p:val>
                                        </p:tav>
                                      </p:tavLst>
                                    </p:anim>
                                    <p:anim calcmode="lin" valueType="num">
                                      <p:cBhvr additive="base">
                                        <p:cTn id="379" dur="3250"/>
                                        <p:tgtEl>
                                          <p:spTgt spid="41"/>
                                        </p:tgtEl>
                                        <p:attrNameLst>
                                          <p:attrName>ppt_y</p:attrName>
                                        </p:attrNameLst>
                                      </p:cBhvr>
                                      <p:tavLst>
                                        <p:tav tm="0">
                                          <p:val>
                                            <p:strVal val="ppt_y"/>
                                          </p:val>
                                        </p:tav>
                                        <p:tav tm="100000">
                                          <p:val>
                                            <p:strVal val="ppt_y"/>
                                          </p:val>
                                        </p:tav>
                                      </p:tavLst>
                                    </p:anim>
                                    <p:set>
                                      <p:cBhvr>
                                        <p:cTn id="380" dur="1" fill="hold">
                                          <p:stCondLst>
                                            <p:cond delay="3249"/>
                                          </p:stCondLst>
                                        </p:cTn>
                                        <p:tgtEl>
                                          <p:spTgt spid="41"/>
                                        </p:tgtEl>
                                        <p:attrNameLst>
                                          <p:attrName>style.visibility</p:attrName>
                                        </p:attrNameLst>
                                      </p:cBhvr>
                                      <p:to>
                                        <p:strVal val="hidden"/>
                                      </p:to>
                                    </p:set>
                                  </p:childTnLst>
                                </p:cTn>
                              </p:par>
                              <p:par>
                                <p:cTn id="381" presetID="2" presetClass="exit" presetSubtype="2" fill="hold" nodeType="withEffect">
                                  <p:stCondLst>
                                    <p:cond delay="0"/>
                                  </p:stCondLst>
                                  <p:childTnLst>
                                    <p:anim calcmode="lin" valueType="num">
                                      <p:cBhvr additive="base">
                                        <p:cTn id="382" dur="3250"/>
                                        <p:tgtEl>
                                          <p:spTgt spid="44"/>
                                        </p:tgtEl>
                                        <p:attrNameLst>
                                          <p:attrName>ppt_x</p:attrName>
                                        </p:attrNameLst>
                                      </p:cBhvr>
                                      <p:tavLst>
                                        <p:tav tm="0">
                                          <p:val>
                                            <p:strVal val="ppt_x"/>
                                          </p:val>
                                        </p:tav>
                                        <p:tav tm="100000">
                                          <p:val>
                                            <p:strVal val="1+ppt_w/2"/>
                                          </p:val>
                                        </p:tav>
                                      </p:tavLst>
                                    </p:anim>
                                    <p:anim calcmode="lin" valueType="num">
                                      <p:cBhvr additive="base">
                                        <p:cTn id="383" dur="3250"/>
                                        <p:tgtEl>
                                          <p:spTgt spid="44"/>
                                        </p:tgtEl>
                                        <p:attrNameLst>
                                          <p:attrName>ppt_y</p:attrName>
                                        </p:attrNameLst>
                                      </p:cBhvr>
                                      <p:tavLst>
                                        <p:tav tm="0">
                                          <p:val>
                                            <p:strVal val="ppt_y"/>
                                          </p:val>
                                        </p:tav>
                                        <p:tav tm="100000">
                                          <p:val>
                                            <p:strVal val="ppt_y"/>
                                          </p:val>
                                        </p:tav>
                                      </p:tavLst>
                                    </p:anim>
                                    <p:set>
                                      <p:cBhvr>
                                        <p:cTn id="384" dur="1" fill="hold">
                                          <p:stCondLst>
                                            <p:cond delay="3249"/>
                                          </p:stCondLst>
                                        </p:cTn>
                                        <p:tgtEl>
                                          <p:spTgt spid="44"/>
                                        </p:tgtEl>
                                        <p:attrNameLst>
                                          <p:attrName>style.visibility</p:attrName>
                                        </p:attrNameLst>
                                      </p:cBhvr>
                                      <p:to>
                                        <p:strVal val="hidden"/>
                                      </p:to>
                                    </p:set>
                                  </p:childTnLst>
                                </p:cTn>
                              </p:par>
                              <p:par>
                                <p:cTn id="385" presetID="2" presetClass="exit" presetSubtype="2" fill="hold" nodeType="withEffect">
                                  <p:stCondLst>
                                    <p:cond delay="0"/>
                                  </p:stCondLst>
                                  <p:childTnLst>
                                    <p:anim calcmode="lin" valueType="num">
                                      <p:cBhvr additive="base">
                                        <p:cTn id="386" dur="3250"/>
                                        <p:tgtEl>
                                          <p:spTgt spid="47"/>
                                        </p:tgtEl>
                                        <p:attrNameLst>
                                          <p:attrName>ppt_x</p:attrName>
                                        </p:attrNameLst>
                                      </p:cBhvr>
                                      <p:tavLst>
                                        <p:tav tm="0">
                                          <p:val>
                                            <p:strVal val="ppt_x"/>
                                          </p:val>
                                        </p:tav>
                                        <p:tav tm="100000">
                                          <p:val>
                                            <p:strVal val="1+ppt_w/2"/>
                                          </p:val>
                                        </p:tav>
                                      </p:tavLst>
                                    </p:anim>
                                    <p:anim calcmode="lin" valueType="num">
                                      <p:cBhvr additive="base">
                                        <p:cTn id="387" dur="3250"/>
                                        <p:tgtEl>
                                          <p:spTgt spid="47"/>
                                        </p:tgtEl>
                                        <p:attrNameLst>
                                          <p:attrName>ppt_y</p:attrName>
                                        </p:attrNameLst>
                                      </p:cBhvr>
                                      <p:tavLst>
                                        <p:tav tm="0">
                                          <p:val>
                                            <p:strVal val="ppt_y"/>
                                          </p:val>
                                        </p:tav>
                                        <p:tav tm="100000">
                                          <p:val>
                                            <p:strVal val="ppt_y"/>
                                          </p:val>
                                        </p:tav>
                                      </p:tavLst>
                                    </p:anim>
                                    <p:set>
                                      <p:cBhvr>
                                        <p:cTn id="388" dur="1" fill="hold">
                                          <p:stCondLst>
                                            <p:cond delay="3249"/>
                                          </p:stCondLst>
                                        </p:cTn>
                                        <p:tgtEl>
                                          <p:spTgt spid="47"/>
                                        </p:tgtEl>
                                        <p:attrNameLst>
                                          <p:attrName>style.visibility</p:attrName>
                                        </p:attrNameLst>
                                      </p:cBhvr>
                                      <p:to>
                                        <p:strVal val="hidden"/>
                                      </p:to>
                                    </p:set>
                                  </p:childTnLst>
                                </p:cTn>
                              </p:par>
                              <p:par>
                                <p:cTn id="389" presetID="2" presetClass="exit" presetSubtype="2" fill="hold" nodeType="withEffect">
                                  <p:stCondLst>
                                    <p:cond delay="0"/>
                                  </p:stCondLst>
                                  <p:childTnLst>
                                    <p:anim calcmode="lin" valueType="num">
                                      <p:cBhvr additive="base">
                                        <p:cTn id="390" dur="3250"/>
                                        <p:tgtEl>
                                          <p:spTgt spid="50"/>
                                        </p:tgtEl>
                                        <p:attrNameLst>
                                          <p:attrName>ppt_x</p:attrName>
                                        </p:attrNameLst>
                                      </p:cBhvr>
                                      <p:tavLst>
                                        <p:tav tm="0">
                                          <p:val>
                                            <p:strVal val="ppt_x"/>
                                          </p:val>
                                        </p:tav>
                                        <p:tav tm="100000">
                                          <p:val>
                                            <p:strVal val="1+ppt_w/2"/>
                                          </p:val>
                                        </p:tav>
                                      </p:tavLst>
                                    </p:anim>
                                    <p:anim calcmode="lin" valueType="num">
                                      <p:cBhvr additive="base">
                                        <p:cTn id="391" dur="3250"/>
                                        <p:tgtEl>
                                          <p:spTgt spid="50"/>
                                        </p:tgtEl>
                                        <p:attrNameLst>
                                          <p:attrName>ppt_y</p:attrName>
                                        </p:attrNameLst>
                                      </p:cBhvr>
                                      <p:tavLst>
                                        <p:tav tm="0">
                                          <p:val>
                                            <p:strVal val="ppt_y"/>
                                          </p:val>
                                        </p:tav>
                                        <p:tav tm="100000">
                                          <p:val>
                                            <p:strVal val="ppt_y"/>
                                          </p:val>
                                        </p:tav>
                                      </p:tavLst>
                                    </p:anim>
                                    <p:set>
                                      <p:cBhvr>
                                        <p:cTn id="392" dur="1" fill="hold">
                                          <p:stCondLst>
                                            <p:cond delay="3249"/>
                                          </p:stCondLst>
                                        </p:cTn>
                                        <p:tgtEl>
                                          <p:spTgt spid="50"/>
                                        </p:tgtEl>
                                        <p:attrNameLst>
                                          <p:attrName>style.visibility</p:attrName>
                                        </p:attrNameLst>
                                      </p:cBhvr>
                                      <p:to>
                                        <p:strVal val="hidden"/>
                                      </p:to>
                                    </p:set>
                                  </p:childTnLst>
                                </p:cTn>
                              </p:par>
                              <p:par>
                                <p:cTn id="393" presetID="2" presetClass="exit" presetSubtype="2" fill="hold" nodeType="withEffect">
                                  <p:stCondLst>
                                    <p:cond delay="0"/>
                                  </p:stCondLst>
                                  <p:childTnLst>
                                    <p:anim calcmode="lin" valueType="num">
                                      <p:cBhvr additive="base">
                                        <p:cTn id="394" dur="3250"/>
                                        <p:tgtEl>
                                          <p:spTgt spid="53"/>
                                        </p:tgtEl>
                                        <p:attrNameLst>
                                          <p:attrName>ppt_x</p:attrName>
                                        </p:attrNameLst>
                                      </p:cBhvr>
                                      <p:tavLst>
                                        <p:tav tm="0">
                                          <p:val>
                                            <p:strVal val="ppt_x"/>
                                          </p:val>
                                        </p:tav>
                                        <p:tav tm="100000">
                                          <p:val>
                                            <p:strVal val="1+ppt_w/2"/>
                                          </p:val>
                                        </p:tav>
                                      </p:tavLst>
                                    </p:anim>
                                    <p:anim calcmode="lin" valueType="num">
                                      <p:cBhvr additive="base">
                                        <p:cTn id="395" dur="3250"/>
                                        <p:tgtEl>
                                          <p:spTgt spid="53"/>
                                        </p:tgtEl>
                                        <p:attrNameLst>
                                          <p:attrName>ppt_y</p:attrName>
                                        </p:attrNameLst>
                                      </p:cBhvr>
                                      <p:tavLst>
                                        <p:tav tm="0">
                                          <p:val>
                                            <p:strVal val="ppt_y"/>
                                          </p:val>
                                        </p:tav>
                                        <p:tav tm="100000">
                                          <p:val>
                                            <p:strVal val="ppt_y"/>
                                          </p:val>
                                        </p:tav>
                                      </p:tavLst>
                                    </p:anim>
                                    <p:set>
                                      <p:cBhvr>
                                        <p:cTn id="396" dur="1" fill="hold">
                                          <p:stCondLst>
                                            <p:cond delay="3249"/>
                                          </p:stCondLst>
                                        </p:cTn>
                                        <p:tgtEl>
                                          <p:spTgt spid="53"/>
                                        </p:tgtEl>
                                        <p:attrNameLst>
                                          <p:attrName>style.visibility</p:attrName>
                                        </p:attrNameLst>
                                      </p:cBhvr>
                                      <p:to>
                                        <p:strVal val="hidden"/>
                                      </p:to>
                                    </p:set>
                                  </p:childTnLst>
                                </p:cTn>
                              </p:par>
                              <p:par>
                                <p:cTn id="397" presetID="2" presetClass="exit" presetSubtype="2" fill="hold" nodeType="withEffect">
                                  <p:stCondLst>
                                    <p:cond delay="0"/>
                                  </p:stCondLst>
                                  <p:childTnLst>
                                    <p:anim calcmode="lin" valueType="num">
                                      <p:cBhvr additive="base">
                                        <p:cTn id="398" dur="3250"/>
                                        <p:tgtEl>
                                          <p:spTgt spid="56"/>
                                        </p:tgtEl>
                                        <p:attrNameLst>
                                          <p:attrName>ppt_x</p:attrName>
                                        </p:attrNameLst>
                                      </p:cBhvr>
                                      <p:tavLst>
                                        <p:tav tm="0">
                                          <p:val>
                                            <p:strVal val="ppt_x"/>
                                          </p:val>
                                        </p:tav>
                                        <p:tav tm="100000">
                                          <p:val>
                                            <p:strVal val="1+ppt_w/2"/>
                                          </p:val>
                                        </p:tav>
                                      </p:tavLst>
                                    </p:anim>
                                    <p:anim calcmode="lin" valueType="num">
                                      <p:cBhvr additive="base">
                                        <p:cTn id="399" dur="3250"/>
                                        <p:tgtEl>
                                          <p:spTgt spid="56"/>
                                        </p:tgtEl>
                                        <p:attrNameLst>
                                          <p:attrName>ppt_y</p:attrName>
                                        </p:attrNameLst>
                                      </p:cBhvr>
                                      <p:tavLst>
                                        <p:tav tm="0">
                                          <p:val>
                                            <p:strVal val="ppt_y"/>
                                          </p:val>
                                        </p:tav>
                                        <p:tav tm="100000">
                                          <p:val>
                                            <p:strVal val="ppt_y"/>
                                          </p:val>
                                        </p:tav>
                                      </p:tavLst>
                                    </p:anim>
                                    <p:set>
                                      <p:cBhvr>
                                        <p:cTn id="400" dur="1" fill="hold">
                                          <p:stCondLst>
                                            <p:cond delay="3249"/>
                                          </p:stCondLst>
                                        </p:cTn>
                                        <p:tgtEl>
                                          <p:spTgt spid="56"/>
                                        </p:tgtEl>
                                        <p:attrNameLst>
                                          <p:attrName>style.visibility</p:attrName>
                                        </p:attrNameLst>
                                      </p:cBhvr>
                                      <p:to>
                                        <p:strVal val="hidden"/>
                                      </p:to>
                                    </p:set>
                                  </p:childTnLst>
                                </p:cTn>
                              </p:par>
                              <p:par>
                                <p:cTn id="401" presetID="2" presetClass="exit" presetSubtype="2" fill="hold" nodeType="withEffect">
                                  <p:stCondLst>
                                    <p:cond delay="0"/>
                                  </p:stCondLst>
                                  <p:childTnLst>
                                    <p:anim calcmode="lin" valueType="num">
                                      <p:cBhvr additive="base">
                                        <p:cTn id="402" dur="3250"/>
                                        <p:tgtEl>
                                          <p:spTgt spid="59"/>
                                        </p:tgtEl>
                                        <p:attrNameLst>
                                          <p:attrName>ppt_x</p:attrName>
                                        </p:attrNameLst>
                                      </p:cBhvr>
                                      <p:tavLst>
                                        <p:tav tm="0">
                                          <p:val>
                                            <p:strVal val="ppt_x"/>
                                          </p:val>
                                        </p:tav>
                                        <p:tav tm="100000">
                                          <p:val>
                                            <p:strVal val="1+ppt_w/2"/>
                                          </p:val>
                                        </p:tav>
                                      </p:tavLst>
                                    </p:anim>
                                    <p:anim calcmode="lin" valueType="num">
                                      <p:cBhvr additive="base">
                                        <p:cTn id="403" dur="3250"/>
                                        <p:tgtEl>
                                          <p:spTgt spid="59"/>
                                        </p:tgtEl>
                                        <p:attrNameLst>
                                          <p:attrName>ppt_y</p:attrName>
                                        </p:attrNameLst>
                                      </p:cBhvr>
                                      <p:tavLst>
                                        <p:tav tm="0">
                                          <p:val>
                                            <p:strVal val="ppt_y"/>
                                          </p:val>
                                        </p:tav>
                                        <p:tav tm="100000">
                                          <p:val>
                                            <p:strVal val="ppt_y"/>
                                          </p:val>
                                        </p:tav>
                                      </p:tavLst>
                                    </p:anim>
                                    <p:set>
                                      <p:cBhvr>
                                        <p:cTn id="404" dur="1" fill="hold">
                                          <p:stCondLst>
                                            <p:cond delay="3249"/>
                                          </p:stCondLst>
                                        </p:cTn>
                                        <p:tgtEl>
                                          <p:spTgt spid="59"/>
                                        </p:tgtEl>
                                        <p:attrNameLst>
                                          <p:attrName>style.visibility</p:attrName>
                                        </p:attrNameLst>
                                      </p:cBhvr>
                                      <p:to>
                                        <p:strVal val="hidden"/>
                                      </p:to>
                                    </p:set>
                                  </p:childTnLst>
                                </p:cTn>
                              </p:par>
                              <p:par>
                                <p:cTn id="405" presetID="2" presetClass="exit" presetSubtype="2" fill="hold" nodeType="withEffect">
                                  <p:stCondLst>
                                    <p:cond delay="0"/>
                                  </p:stCondLst>
                                  <p:childTnLst>
                                    <p:anim calcmode="lin" valueType="num">
                                      <p:cBhvr additive="base">
                                        <p:cTn id="406" dur="3250"/>
                                        <p:tgtEl>
                                          <p:spTgt spid="62"/>
                                        </p:tgtEl>
                                        <p:attrNameLst>
                                          <p:attrName>ppt_x</p:attrName>
                                        </p:attrNameLst>
                                      </p:cBhvr>
                                      <p:tavLst>
                                        <p:tav tm="0">
                                          <p:val>
                                            <p:strVal val="ppt_x"/>
                                          </p:val>
                                        </p:tav>
                                        <p:tav tm="100000">
                                          <p:val>
                                            <p:strVal val="1+ppt_w/2"/>
                                          </p:val>
                                        </p:tav>
                                      </p:tavLst>
                                    </p:anim>
                                    <p:anim calcmode="lin" valueType="num">
                                      <p:cBhvr additive="base">
                                        <p:cTn id="407" dur="3250"/>
                                        <p:tgtEl>
                                          <p:spTgt spid="62"/>
                                        </p:tgtEl>
                                        <p:attrNameLst>
                                          <p:attrName>ppt_y</p:attrName>
                                        </p:attrNameLst>
                                      </p:cBhvr>
                                      <p:tavLst>
                                        <p:tav tm="0">
                                          <p:val>
                                            <p:strVal val="ppt_y"/>
                                          </p:val>
                                        </p:tav>
                                        <p:tav tm="100000">
                                          <p:val>
                                            <p:strVal val="ppt_y"/>
                                          </p:val>
                                        </p:tav>
                                      </p:tavLst>
                                    </p:anim>
                                    <p:set>
                                      <p:cBhvr>
                                        <p:cTn id="408" dur="1" fill="hold">
                                          <p:stCondLst>
                                            <p:cond delay="3249"/>
                                          </p:stCondLst>
                                        </p:cTn>
                                        <p:tgtEl>
                                          <p:spTgt spid="62"/>
                                        </p:tgtEl>
                                        <p:attrNameLst>
                                          <p:attrName>style.visibility</p:attrName>
                                        </p:attrNameLst>
                                      </p:cBhvr>
                                      <p:to>
                                        <p:strVal val="hidden"/>
                                      </p:to>
                                    </p:set>
                                  </p:childTnLst>
                                </p:cTn>
                              </p:par>
                              <p:par>
                                <p:cTn id="409" presetID="2" presetClass="exit" presetSubtype="2" fill="hold" nodeType="withEffect">
                                  <p:stCondLst>
                                    <p:cond delay="0"/>
                                  </p:stCondLst>
                                  <p:childTnLst>
                                    <p:anim calcmode="lin" valueType="num">
                                      <p:cBhvr additive="base">
                                        <p:cTn id="410" dur="3250"/>
                                        <p:tgtEl>
                                          <p:spTgt spid="65"/>
                                        </p:tgtEl>
                                        <p:attrNameLst>
                                          <p:attrName>ppt_x</p:attrName>
                                        </p:attrNameLst>
                                      </p:cBhvr>
                                      <p:tavLst>
                                        <p:tav tm="0">
                                          <p:val>
                                            <p:strVal val="ppt_x"/>
                                          </p:val>
                                        </p:tav>
                                        <p:tav tm="100000">
                                          <p:val>
                                            <p:strVal val="1+ppt_w/2"/>
                                          </p:val>
                                        </p:tav>
                                      </p:tavLst>
                                    </p:anim>
                                    <p:anim calcmode="lin" valueType="num">
                                      <p:cBhvr additive="base">
                                        <p:cTn id="411" dur="3250"/>
                                        <p:tgtEl>
                                          <p:spTgt spid="65"/>
                                        </p:tgtEl>
                                        <p:attrNameLst>
                                          <p:attrName>ppt_y</p:attrName>
                                        </p:attrNameLst>
                                      </p:cBhvr>
                                      <p:tavLst>
                                        <p:tav tm="0">
                                          <p:val>
                                            <p:strVal val="ppt_y"/>
                                          </p:val>
                                        </p:tav>
                                        <p:tav tm="100000">
                                          <p:val>
                                            <p:strVal val="ppt_y"/>
                                          </p:val>
                                        </p:tav>
                                      </p:tavLst>
                                    </p:anim>
                                    <p:set>
                                      <p:cBhvr>
                                        <p:cTn id="412" dur="1" fill="hold">
                                          <p:stCondLst>
                                            <p:cond delay="3249"/>
                                          </p:stCondLst>
                                        </p:cTn>
                                        <p:tgtEl>
                                          <p:spTgt spid="65"/>
                                        </p:tgtEl>
                                        <p:attrNameLst>
                                          <p:attrName>style.visibility</p:attrName>
                                        </p:attrNameLst>
                                      </p:cBhvr>
                                      <p:to>
                                        <p:strVal val="hidden"/>
                                      </p:to>
                                    </p:set>
                                  </p:childTnLst>
                                </p:cTn>
                              </p:par>
                              <p:par>
                                <p:cTn id="413" presetID="2" presetClass="exit" presetSubtype="2" fill="hold" nodeType="withEffect">
                                  <p:stCondLst>
                                    <p:cond delay="0"/>
                                  </p:stCondLst>
                                  <p:childTnLst>
                                    <p:anim calcmode="lin" valueType="num">
                                      <p:cBhvr additive="base">
                                        <p:cTn id="414" dur="3250"/>
                                        <p:tgtEl>
                                          <p:spTgt spid="68"/>
                                        </p:tgtEl>
                                        <p:attrNameLst>
                                          <p:attrName>ppt_x</p:attrName>
                                        </p:attrNameLst>
                                      </p:cBhvr>
                                      <p:tavLst>
                                        <p:tav tm="0">
                                          <p:val>
                                            <p:strVal val="ppt_x"/>
                                          </p:val>
                                        </p:tav>
                                        <p:tav tm="100000">
                                          <p:val>
                                            <p:strVal val="1+ppt_w/2"/>
                                          </p:val>
                                        </p:tav>
                                      </p:tavLst>
                                    </p:anim>
                                    <p:anim calcmode="lin" valueType="num">
                                      <p:cBhvr additive="base">
                                        <p:cTn id="415" dur="3250"/>
                                        <p:tgtEl>
                                          <p:spTgt spid="68"/>
                                        </p:tgtEl>
                                        <p:attrNameLst>
                                          <p:attrName>ppt_y</p:attrName>
                                        </p:attrNameLst>
                                      </p:cBhvr>
                                      <p:tavLst>
                                        <p:tav tm="0">
                                          <p:val>
                                            <p:strVal val="ppt_y"/>
                                          </p:val>
                                        </p:tav>
                                        <p:tav tm="100000">
                                          <p:val>
                                            <p:strVal val="ppt_y"/>
                                          </p:val>
                                        </p:tav>
                                      </p:tavLst>
                                    </p:anim>
                                    <p:set>
                                      <p:cBhvr>
                                        <p:cTn id="416" dur="1" fill="hold">
                                          <p:stCondLst>
                                            <p:cond delay="3249"/>
                                          </p:stCondLst>
                                        </p:cTn>
                                        <p:tgtEl>
                                          <p:spTgt spid="68"/>
                                        </p:tgtEl>
                                        <p:attrNameLst>
                                          <p:attrName>style.visibility</p:attrName>
                                        </p:attrNameLst>
                                      </p:cBhvr>
                                      <p:to>
                                        <p:strVal val="hidden"/>
                                      </p:to>
                                    </p:set>
                                  </p:childTnLst>
                                </p:cTn>
                              </p:par>
                              <p:par>
                                <p:cTn id="417" presetID="2" presetClass="exit" presetSubtype="2" fill="hold" nodeType="withEffect">
                                  <p:stCondLst>
                                    <p:cond delay="0"/>
                                  </p:stCondLst>
                                  <p:childTnLst>
                                    <p:anim calcmode="lin" valueType="num">
                                      <p:cBhvr additive="base">
                                        <p:cTn id="418" dur="3250"/>
                                        <p:tgtEl>
                                          <p:spTgt spid="71"/>
                                        </p:tgtEl>
                                        <p:attrNameLst>
                                          <p:attrName>ppt_x</p:attrName>
                                        </p:attrNameLst>
                                      </p:cBhvr>
                                      <p:tavLst>
                                        <p:tav tm="0">
                                          <p:val>
                                            <p:strVal val="ppt_x"/>
                                          </p:val>
                                        </p:tav>
                                        <p:tav tm="100000">
                                          <p:val>
                                            <p:strVal val="1+ppt_w/2"/>
                                          </p:val>
                                        </p:tav>
                                      </p:tavLst>
                                    </p:anim>
                                    <p:anim calcmode="lin" valueType="num">
                                      <p:cBhvr additive="base">
                                        <p:cTn id="419" dur="3250"/>
                                        <p:tgtEl>
                                          <p:spTgt spid="71"/>
                                        </p:tgtEl>
                                        <p:attrNameLst>
                                          <p:attrName>ppt_y</p:attrName>
                                        </p:attrNameLst>
                                      </p:cBhvr>
                                      <p:tavLst>
                                        <p:tav tm="0">
                                          <p:val>
                                            <p:strVal val="ppt_y"/>
                                          </p:val>
                                        </p:tav>
                                        <p:tav tm="100000">
                                          <p:val>
                                            <p:strVal val="ppt_y"/>
                                          </p:val>
                                        </p:tav>
                                      </p:tavLst>
                                    </p:anim>
                                    <p:set>
                                      <p:cBhvr>
                                        <p:cTn id="420" dur="1" fill="hold">
                                          <p:stCondLst>
                                            <p:cond delay="3249"/>
                                          </p:stCondLst>
                                        </p:cTn>
                                        <p:tgtEl>
                                          <p:spTgt spid="71"/>
                                        </p:tgtEl>
                                        <p:attrNameLst>
                                          <p:attrName>style.visibility</p:attrName>
                                        </p:attrNameLst>
                                      </p:cBhvr>
                                      <p:to>
                                        <p:strVal val="hidden"/>
                                      </p:to>
                                    </p:set>
                                  </p:childTnLst>
                                </p:cTn>
                              </p:par>
                              <p:par>
                                <p:cTn id="421" presetID="2" presetClass="exit" presetSubtype="2" fill="hold" nodeType="withEffect">
                                  <p:stCondLst>
                                    <p:cond delay="0"/>
                                  </p:stCondLst>
                                  <p:childTnLst>
                                    <p:anim calcmode="lin" valueType="num">
                                      <p:cBhvr additive="base">
                                        <p:cTn id="422" dur="3250"/>
                                        <p:tgtEl>
                                          <p:spTgt spid="74"/>
                                        </p:tgtEl>
                                        <p:attrNameLst>
                                          <p:attrName>ppt_x</p:attrName>
                                        </p:attrNameLst>
                                      </p:cBhvr>
                                      <p:tavLst>
                                        <p:tav tm="0">
                                          <p:val>
                                            <p:strVal val="ppt_x"/>
                                          </p:val>
                                        </p:tav>
                                        <p:tav tm="100000">
                                          <p:val>
                                            <p:strVal val="1+ppt_w/2"/>
                                          </p:val>
                                        </p:tav>
                                      </p:tavLst>
                                    </p:anim>
                                    <p:anim calcmode="lin" valueType="num">
                                      <p:cBhvr additive="base">
                                        <p:cTn id="423" dur="3250"/>
                                        <p:tgtEl>
                                          <p:spTgt spid="74"/>
                                        </p:tgtEl>
                                        <p:attrNameLst>
                                          <p:attrName>ppt_y</p:attrName>
                                        </p:attrNameLst>
                                      </p:cBhvr>
                                      <p:tavLst>
                                        <p:tav tm="0">
                                          <p:val>
                                            <p:strVal val="ppt_y"/>
                                          </p:val>
                                        </p:tav>
                                        <p:tav tm="100000">
                                          <p:val>
                                            <p:strVal val="ppt_y"/>
                                          </p:val>
                                        </p:tav>
                                      </p:tavLst>
                                    </p:anim>
                                    <p:set>
                                      <p:cBhvr>
                                        <p:cTn id="424" dur="1" fill="hold">
                                          <p:stCondLst>
                                            <p:cond delay="3249"/>
                                          </p:stCondLst>
                                        </p:cTn>
                                        <p:tgtEl>
                                          <p:spTgt spid="74"/>
                                        </p:tgtEl>
                                        <p:attrNameLst>
                                          <p:attrName>style.visibility</p:attrName>
                                        </p:attrNameLst>
                                      </p:cBhvr>
                                      <p:to>
                                        <p:strVal val="hidden"/>
                                      </p:to>
                                    </p:set>
                                  </p:childTnLst>
                                </p:cTn>
                              </p:par>
                              <p:par>
                                <p:cTn id="425" presetID="2" presetClass="exit" presetSubtype="2" fill="hold" nodeType="withEffect">
                                  <p:stCondLst>
                                    <p:cond delay="0"/>
                                  </p:stCondLst>
                                  <p:childTnLst>
                                    <p:anim calcmode="lin" valueType="num">
                                      <p:cBhvr additive="base">
                                        <p:cTn id="426" dur="3250"/>
                                        <p:tgtEl>
                                          <p:spTgt spid="77"/>
                                        </p:tgtEl>
                                        <p:attrNameLst>
                                          <p:attrName>ppt_x</p:attrName>
                                        </p:attrNameLst>
                                      </p:cBhvr>
                                      <p:tavLst>
                                        <p:tav tm="0">
                                          <p:val>
                                            <p:strVal val="ppt_x"/>
                                          </p:val>
                                        </p:tav>
                                        <p:tav tm="100000">
                                          <p:val>
                                            <p:strVal val="1+ppt_w/2"/>
                                          </p:val>
                                        </p:tav>
                                      </p:tavLst>
                                    </p:anim>
                                    <p:anim calcmode="lin" valueType="num">
                                      <p:cBhvr additive="base">
                                        <p:cTn id="427" dur="3250"/>
                                        <p:tgtEl>
                                          <p:spTgt spid="77"/>
                                        </p:tgtEl>
                                        <p:attrNameLst>
                                          <p:attrName>ppt_y</p:attrName>
                                        </p:attrNameLst>
                                      </p:cBhvr>
                                      <p:tavLst>
                                        <p:tav tm="0">
                                          <p:val>
                                            <p:strVal val="ppt_y"/>
                                          </p:val>
                                        </p:tav>
                                        <p:tav tm="100000">
                                          <p:val>
                                            <p:strVal val="ppt_y"/>
                                          </p:val>
                                        </p:tav>
                                      </p:tavLst>
                                    </p:anim>
                                    <p:set>
                                      <p:cBhvr>
                                        <p:cTn id="428" dur="1" fill="hold">
                                          <p:stCondLst>
                                            <p:cond delay="3249"/>
                                          </p:stCondLst>
                                        </p:cTn>
                                        <p:tgtEl>
                                          <p:spTgt spid="77"/>
                                        </p:tgtEl>
                                        <p:attrNameLst>
                                          <p:attrName>style.visibility</p:attrName>
                                        </p:attrNameLst>
                                      </p:cBhvr>
                                      <p:to>
                                        <p:strVal val="hidden"/>
                                      </p:to>
                                    </p:set>
                                  </p:childTnLst>
                                </p:cTn>
                              </p:par>
                              <p:par>
                                <p:cTn id="429" presetID="2" presetClass="exit" presetSubtype="2" fill="hold" nodeType="withEffect">
                                  <p:stCondLst>
                                    <p:cond delay="0"/>
                                  </p:stCondLst>
                                  <p:childTnLst>
                                    <p:anim calcmode="lin" valueType="num">
                                      <p:cBhvr additive="base">
                                        <p:cTn id="430" dur="3250"/>
                                        <p:tgtEl>
                                          <p:spTgt spid="80"/>
                                        </p:tgtEl>
                                        <p:attrNameLst>
                                          <p:attrName>ppt_x</p:attrName>
                                        </p:attrNameLst>
                                      </p:cBhvr>
                                      <p:tavLst>
                                        <p:tav tm="0">
                                          <p:val>
                                            <p:strVal val="ppt_x"/>
                                          </p:val>
                                        </p:tav>
                                        <p:tav tm="100000">
                                          <p:val>
                                            <p:strVal val="1+ppt_w/2"/>
                                          </p:val>
                                        </p:tav>
                                      </p:tavLst>
                                    </p:anim>
                                    <p:anim calcmode="lin" valueType="num">
                                      <p:cBhvr additive="base">
                                        <p:cTn id="431" dur="3250"/>
                                        <p:tgtEl>
                                          <p:spTgt spid="80"/>
                                        </p:tgtEl>
                                        <p:attrNameLst>
                                          <p:attrName>ppt_y</p:attrName>
                                        </p:attrNameLst>
                                      </p:cBhvr>
                                      <p:tavLst>
                                        <p:tav tm="0">
                                          <p:val>
                                            <p:strVal val="ppt_y"/>
                                          </p:val>
                                        </p:tav>
                                        <p:tav tm="100000">
                                          <p:val>
                                            <p:strVal val="ppt_y"/>
                                          </p:val>
                                        </p:tav>
                                      </p:tavLst>
                                    </p:anim>
                                    <p:set>
                                      <p:cBhvr>
                                        <p:cTn id="432" dur="1" fill="hold">
                                          <p:stCondLst>
                                            <p:cond delay="3249"/>
                                          </p:stCondLst>
                                        </p:cTn>
                                        <p:tgtEl>
                                          <p:spTgt spid="80"/>
                                        </p:tgtEl>
                                        <p:attrNameLst>
                                          <p:attrName>style.visibility</p:attrName>
                                        </p:attrNameLst>
                                      </p:cBhvr>
                                      <p:to>
                                        <p:strVal val="hidden"/>
                                      </p:to>
                                    </p:set>
                                  </p:childTnLst>
                                </p:cTn>
                              </p:par>
                              <p:par>
                                <p:cTn id="433" presetID="2" presetClass="exit" presetSubtype="2" fill="hold" nodeType="withEffect">
                                  <p:stCondLst>
                                    <p:cond delay="0"/>
                                  </p:stCondLst>
                                  <p:childTnLst>
                                    <p:anim calcmode="lin" valueType="num">
                                      <p:cBhvr additive="base">
                                        <p:cTn id="434" dur="3250"/>
                                        <p:tgtEl>
                                          <p:spTgt spid="83"/>
                                        </p:tgtEl>
                                        <p:attrNameLst>
                                          <p:attrName>ppt_x</p:attrName>
                                        </p:attrNameLst>
                                      </p:cBhvr>
                                      <p:tavLst>
                                        <p:tav tm="0">
                                          <p:val>
                                            <p:strVal val="ppt_x"/>
                                          </p:val>
                                        </p:tav>
                                        <p:tav tm="100000">
                                          <p:val>
                                            <p:strVal val="1+ppt_w/2"/>
                                          </p:val>
                                        </p:tav>
                                      </p:tavLst>
                                    </p:anim>
                                    <p:anim calcmode="lin" valueType="num">
                                      <p:cBhvr additive="base">
                                        <p:cTn id="435" dur="3250"/>
                                        <p:tgtEl>
                                          <p:spTgt spid="83"/>
                                        </p:tgtEl>
                                        <p:attrNameLst>
                                          <p:attrName>ppt_y</p:attrName>
                                        </p:attrNameLst>
                                      </p:cBhvr>
                                      <p:tavLst>
                                        <p:tav tm="0">
                                          <p:val>
                                            <p:strVal val="ppt_y"/>
                                          </p:val>
                                        </p:tav>
                                        <p:tav tm="100000">
                                          <p:val>
                                            <p:strVal val="ppt_y"/>
                                          </p:val>
                                        </p:tav>
                                      </p:tavLst>
                                    </p:anim>
                                    <p:set>
                                      <p:cBhvr>
                                        <p:cTn id="436" dur="1" fill="hold">
                                          <p:stCondLst>
                                            <p:cond delay="3249"/>
                                          </p:stCondLst>
                                        </p:cTn>
                                        <p:tgtEl>
                                          <p:spTgt spid="83"/>
                                        </p:tgtEl>
                                        <p:attrNameLst>
                                          <p:attrName>style.visibility</p:attrName>
                                        </p:attrNameLst>
                                      </p:cBhvr>
                                      <p:to>
                                        <p:strVal val="hidden"/>
                                      </p:to>
                                    </p:set>
                                  </p:childTnLst>
                                </p:cTn>
                              </p:par>
                              <p:par>
                                <p:cTn id="437" presetID="2" presetClass="exit" presetSubtype="2" fill="hold" nodeType="withEffect">
                                  <p:stCondLst>
                                    <p:cond delay="0"/>
                                  </p:stCondLst>
                                  <p:childTnLst>
                                    <p:anim calcmode="lin" valueType="num">
                                      <p:cBhvr additive="base">
                                        <p:cTn id="438" dur="3250"/>
                                        <p:tgtEl>
                                          <p:spTgt spid="86"/>
                                        </p:tgtEl>
                                        <p:attrNameLst>
                                          <p:attrName>ppt_x</p:attrName>
                                        </p:attrNameLst>
                                      </p:cBhvr>
                                      <p:tavLst>
                                        <p:tav tm="0">
                                          <p:val>
                                            <p:strVal val="ppt_x"/>
                                          </p:val>
                                        </p:tav>
                                        <p:tav tm="100000">
                                          <p:val>
                                            <p:strVal val="1+ppt_w/2"/>
                                          </p:val>
                                        </p:tav>
                                      </p:tavLst>
                                    </p:anim>
                                    <p:anim calcmode="lin" valueType="num">
                                      <p:cBhvr additive="base">
                                        <p:cTn id="439" dur="3250"/>
                                        <p:tgtEl>
                                          <p:spTgt spid="86"/>
                                        </p:tgtEl>
                                        <p:attrNameLst>
                                          <p:attrName>ppt_y</p:attrName>
                                        </p:attrNameLst>
                                      </p:cBhvr>
                                      <p:tavLst>
                                        <p:tav tm="0">
                                          <p:val>
                                            <p:strVal val="ppt_y"/>
                                          </p:val>
                                        </p:tav>
                                        <p:tav tm="100000">
                                          <p:val>
                                            <p:strVal val="ppt_y"/>
                                          </p:val>
                                        </p:tav>
                                      </p:tavLst>
                                    </p:anim>
                                    <p:set>
                                      <p:cBhvr>
                                        <p:cTn id="440" dur="1" fill="hold">
                                          <p:stCondLst>
                                            <p:cond delay="3249"/>
                                          </p:stCondLst>
                                        </p:cTn>
                                        <p:tgtEl>
                                          <p:spTgt spid="86"/>
                                        </p:tgtEl>
                                        <p:attrNameLst>
                                          <p:attrName>style.visibility</p:attrName>
                                        </p:attrNameLst>
                                      </p:cBhvr>
                                      <p:to>
                                        <p:strVal val="hidden"/>
                                      </p:to>
                                    </p:set>
                                  </p:childTnLst>
                                </p:cTn>
                              </p:par>
                              <p:par>
                                <p:cTn id="441" presetID="2" presetClass="exit" presetSubtype="2" fill="hold" nodeType="withEffect">
                                  <p:stCondLst>
                                    <p:cond delay="0"/>
                                  </p:stCondLst>
                                  <p:childTnLst>
                                    <p:anim calcmode="lin" valueType="num">
                                      <p:cBhvr additive="base">
                                        <p:cTn id="442" dur="3250"/>
                                        <p:tgtEl>
                                          <p:spTgt spid="89"/>
                                        </p:tgtEl>
                                        <p:attrNameLst>
                                          <p:attrName>ppt_x</p:attrName>
                                        </p:attrNameLst>
                                      </p:cBhvr>
                                      <p:tavLst>
                                        <p:tav tm="0">
                                          <p:val>
                                            <p:strVal val="ppt_x"/>
                                          </p:val>
                                        </p:tav>
                                        <p:tav tm="100000">
                                          <p:val>
                                            <p:strVal val="1+ppt_w/2"/>
                                          </p:val>
                                        </p:tav>
                                      </p:tavLst>
                                    </p:anim>
                                    <p:anim calcmode="lin" valueType="num">
                                      <p:cBhvr additive="base">
                                        <p:cTn id="443" dur="3250"/>
                                        <p:tgtEl>
                                          <p:spTgt spid="89"/>
                                        </p:tgtEl>
                                        <p:attrNameLst>
                                          <p:attrName>ppt_y</p:attrName>
                                        </p:attrNameLst>
                                      </p:cBhvr>
                                      <p:tavLst>
                                        <p:tav tm="0">
                                          <p:val>
                                            <p:strVal val="ppt_y"/>
                                          </p:val>
                                        </p:tav>
                                        <p:tav tm="100000">
                                          <p:val>
                                            <p:strVal val="ppt_y"/>
                                          </p:val>
                                        </p:tav>
                                      </p:tavLst>
                                    </p:anim>
                                    <p:set>
                                      <p:cBhvr>
                                        <p:cTn id="444" dur="1" fill="hold">
                                          <p:stCondLst>
                                            <p:cond delay="3249"/>
                                          </p:stCondLst>
                                        </p:cTn>
                                        <p:tgtEl>
                                          <p:spTgt spid="89"/>
                                        </p:tgtEl>
                                        <p:attrNameLst>
                                          <p:attrName>style.visibility</p:attrName>
                                        </p:attrNameLst>
                                      </p:cBhvr>
                                      <p:to>
                                        <p:strVal val="hidden"/>
                                      </p:to>
                                    </p:set>
                                  </p:childTnLst>
                                </p:cTn>
                              </p:par>
                              <p:par>
                                <p:cTn id="445" presetID="2" presetClass="exit" presetSubtype="2" fill="hold" nodeType="withEffect">
                                  <p:stCondLst>
                                    <p:cond delay="0"/>
                                  </p:stCondLst>
                                  <p:childTnLst>
                                    <p:anim calcmode="lin" valueType="num">
                                      <p:cBhvr additive="base">
                                        <p:cTn id="446" dur="3250"/>
                                        <p:tgtEl>
                                          <p:spTgt spid="92"/>
                                        </p:tgtEl>
                                        <p:attrNameLst>
                                          <p:attrName>ppt_x</p:attrName>
                                        </p:attrNameLst>
                                      </p:cBhvr>
                                      <p:tavLst>
                                        <p:tav tm="0">
                                          <p:val>
                                            <p:strVal val="ppt_x"/>
                                          </p:val>
                                        </p:tav>
                                        <p:tav tm="100000">
                                          <p:val>
                                            <p:strVal val="1+ppt_w/2"/>
                                          </p:val>
                                        </p:tav>
                                      </p:tavLst>
                                    </p:anim>
                                    <p:anim calcmode="lin" valueType="num">
                                      <p:cBhvr additive="base">
                                        <p:cTn id="447" dur="3250"/>
                                        <p:tgtEl>
                                          <p:spTgt spid="92"/>
                                        </p:tgtEl>
                                        <p:attrNameLst>
                                          <p:attrName>ppt_y</p:attrName>
                                        </p:attrNameLst>
                                      </p:cBhvr>
                                      <p:tavLst>
                                        <p:tav tm="0">
                                          <p:val>
                                            <p:strVal val="ppt_y"/>
                                          </p:val>
                                        </p:tav>
                                        <p:tav tm="100000">
                                          <p:val>
                                            <p:strVal val="ppt_y"/>
                                          </p:val>
                                        </p:tav>
                                      </p:tavLst>
                                    </p:anim>
                                    <p:set>
                                      <p:cBhvr>
                                        <p:cTn id="448" dur="1" fill="hold">
                                          <p:stCondLst>
                                            <p:cond delay="3249"/>
                                          </p:stCondLst>
                                        </p:cTn>
                                        <p:tgtEl>
                                          <p:spTgt spid="92"/>
                                        </p:tgtEl>
                                        <p:attrNameLst>
                                          <p:attrName>style.visibility</p:attrName>
                                        </p:attrNameLst>
                                      </p:cBhvr>
                                      <p:to>
                                        <p:strVal val="hidden"/>
                                      </p:to>
                                    </p:set>
                                  </p:childTnLst>
                                </p:cTn>
                              </p:par>
                              <p:par>
                                <p:cTn id="449" presetID="2" presetClass="exit" presetSubtype="2" fill="hold" nodeType="withEffect">
                                  <p:stCondLst>
                                    <p:cond delay="0"/>
                                  </p:stCondLst>
                                  <p:childTnLst>
                                    <p:anim calcmode="lin" valueType="num">
                                      <p:cBhvr additive="base">
                                        <p:cTn id="450" dur="3250"/>
                                        <p:tgtEl>
                                          <p:spTgt spid="95"/>
                                        </p:tgtEl>
                                        <p:attrNameLst>
                                          <p:attrName>ppt_x</p:attrName>
                                        </p:attrNameLst>
                                      </p:cBhvr>
                                      <p:tavLst>
                                        <p:tav tm="0">
                                          <p:val>
                                            <p:strVal val="ppt_x"/>
                                          </p:val>
                                        </p:tav>
                                        <p:tav tm="100000">
                                          <p:val>
                                            <p:strVal val="1+ppt_w/2"/>
                                          </p:val>
                                        </p:tav>
                                      </p:tavLst>
                                    </p:anim>
                                    <p:anim calcmode="lin" valueType="num">
                                      <p:cBhvr additive="base">
                                        <p:cTn id="451" dur="3250"/>
                                        <p:tgtEl>
                                          <p:spTgt spid="95"/>
                                        </p:tgtEl>
                                        <p:attrNameLst>
                                          <p:attrName>ppt_y</p:attrName>
                                        </p:attrNameLst>
                                      </p:cBhvr>
                                      <p:tavLst>
                                        <p:tav tm="0">
                                          <p:val>
                                            <p:strVal val="ppt_y"/>
                                          </p:val>
                                        </p:tav>
                                        <p:tav tm="100000">
                                          <p:val>
                                            <p:strVal val="ppt_y"/>
                                          </p:val>
                                        </p:tav>
                                      </p:tavLst>
                                    </p:anim>
                                    <p:set>
                                      <p:cBhvr>
                                        <p:cTn id="452" dur="1" fill="hold">
                                          <p:stCondLst>
                                            <p:cond delay="3249"/>
                                          </p:stCondLst>
                                        </p:cTn>
                                        <p:tgtEl>
                                          <p:spTgt spid="95"/>
                                        </p:tgtEl>
                                        <p:attrNameLst>
                                          <p:attrName>style.visibility</p:attrName>
                                        </p:attrNameLst>
                                      </p:cBhvr>
                                      <p:to>
                                        <p:strVal val="hidden"/>
                                      </p:to>
                                    </p:set>
                                  </p:childTnLst>
                                </p:cTn>
                              </p:par>
                              <p:par>
                                <p:cTn id="453" presetID="2" presetClass="exit" presetSubtype="2" fill="hold" nodeType="withEffect">
                                  <p:stCondLst>
                                    <p:cond delay="0"/>
                                  </p:stCondLst>
                                  <p:childTnLst>
                                    <p:anim calcmode="lin" valueType="num">
                                      <p:cBhvr additive="base">
                                        <p:cTn id="454" dur="3250"/>
                                        <p:tgtEl>
                                          <p:spTgt spid="98"/>
                                        </p:tgtEl>
                                        <p:attrNameLst>
                                          <p:attrName>ppt_x</p:attrName>
                                        </p:attrNameLst>
                                      </p:cBhvr>
                                      <p:tavLst>
                                        <p:tav tm="0">
                                          <p:val>
                                            <p:strVal val="ppt_x"/>
                                          </p:val>
                                        </p:tav>
                                        <p:tav tm="100000">
                                          <p:val>
                                            <p:strVal val="1+ppt_w/2"/>
                                          </p:val>
                                        </p:tav>
                                      </p:tavLst>
                                    </p:anim>
                                    <p:anim calcmode="lin" valueType="num">
                                      <p:cBhvr additive="base">
                                        <p:cTn id="455" dur="3250"/>
                                        <p:tgtEl>
                                          <p:spTgt spid="98"/>
                                        </p:tgtEl>
                                        <p:attrNameLst>
                                          <p:attrName>ppt_y</p:attrName>
                                        </p:attrNameLst>
                                      </p:cBhvr>
                                      <p:tavLst>
                                        <p:tav tm="0">
                                          <p:val>
                                            <p:strVal val="ppt_y"/>
                                          </p:val>
                                        </p:tav>
                                        <p:tav tm="100000">
                                          <p:val>
                                            <p:strVal val="ppt_y"/>
                                          </p:val>
                                        </p:tav>
                                      </p:tavLst>
                                    </p:anim>
                                    <p:set>
                                      <p:cBhvr>
                                        <p:cTn id="456" dur="1" fill="hold">
                                          <p:stCondLst>
                                            <p:cond delay="3249"/>
                                          </p:stCondLst>
                                        </p:cTn>
                                        <p:tgtEl>
                                          <p:spTgt spid="98"/>
                                        </p:tgtEl>
                                        <p:attrNameLst>
                                          <p:attrName>style.visibility</p:attrName>
                                        </p:attrNameLst>
                                      </p:cBhvr>
                                      <p:to>
                                        <p:strVal val="hidden"/>
                                      </p:to>
                                    </p:set>
                                  </p:childTnLst>
                                </p:cTn>
                              </p:par>
                              <p:par>
                                <p:cTn id="457" presetID="2" presetClass="exit" presetSubtype="2" fill="hold" nodeType="withEffect">
                                  <p:stCondLst>
                                    <p:cond delay="0"/>
                                  </p:stCondLst>
                                  <p:childTnLst>
                                    <p:anim calcmode="lin" valueType="num">
                                      <p:cBhvr additive="base">
                                        <p:cTn id="458" dur="3250"/>
                                        <p:tgtEl>
                                          <p:spTgt spid="101"/>
                                        </p:tgtEl>
                                        <p:attrNameLst>
                                          <p:attrName>ppt_x</p:attrName>
                                        </p:attrNameLst>
                                      </p:cBhvr>
                                      <p:tavLst>
                                        <p:tav tm="0">
                                          <p:val>
                                            <p:strVal val="ppt_x"/>
                                          </p:val>
                                        </p:tav>
                                        <p:tav tm="100000">
                                          <p:val>
                                            <p:strVal val="1+ppt_w/2"/>
                                          </p:val>
                                        </p:tav>
                                      </p:tavLst>
                                    </p:anim>
                                    <p:anim calcmode="lin" valueType="num">
                                      <p:cBhvr additive="base">
                                        <p:cTn id="459" dur="3250"/>
                                        <p:tgtEl>
                                          <p:spTgt spid="101"/>
                                        </p:tgtEl>
                                        <p:attrNameLst>
                                          <p:attrName>ppt_y</p:attrName>
                                        </p:attrNameLst>
                                      </p:cBhvr>
                                      <p:tavLst>
                                        <p:tav tm="0">
                                          <p:val>
                                            <p:strVal val="ppt_y"/>
                                          </p:val>
                                        </p:tav>
                                        <p:tav tm="100000">
                                          <p:val>
                                            <p:strVal val="ppt_y"/>
                                          </p:val>
                                        </p:tav>
                                      </p:tavLst>
                                    </p:anim>
                                    <p:set>
                                      <p:cBhvr>
                                        <p:cTn id="460" dur="1" fill="hold">
                                          <p:stCondLst>
                                            <p:cond delay="3249"/>
                                          </p:stCondLst>
                                        </p:cTn>
                                        <p:tgtEl>
                                          <p:spTgt spid="101"/>
                                        </p:tgtEl>
                                        <p:attrNameLst>
                                          <p:attrName>style.visibility</p:attrName>
                                        </p:attrNameLst>
                                      </p:cBhvr>
                                      <p:to>
                                        <p:strVal val="hidden"/>
                                      </p:to>
                                    </p:set>
                                  </p:childTnLst>
                                </p:cTn>
                              </p:par>
                              <p:par>
                                <p:cTn id="461" presetID="2" presetClass="exit" presetSubtype="2" fill="hold" nodeType="withEffect">
                                  <p:stCondLst>
                                    <p:cond delay="0"/>
                                  </p:stCondLst>
                                  <p:childTnLst>
                                    <p:anim calcmode="lin" valueType="num">
                                      <p:cBhvr additive="base">
                                        <p:cTn id="462" dur="3250"/>
                                        <p:tgtEl>
                                          <p:spTgt spid="104"/>
                                        </p:tgtEl>
                                        <p:attrNameLst>
                                          <p:attrName>ppt_x</p:attrName>
                                        </p:attrNameLst>
                                      </p:cBhvr>
                                      <p:tavLst>
                                        <p:tav tm="0">
                                          <p:val>
                                            <p:strVal val="ppt_x"/>
                                          </p:val>
                                        </p:tav>
                                        <p:tav tm="100000">
                                          <p:val>
                                            <p:strVal val="1+ppt_w/2"/>
                                          </p:val>
                                        </p:tav>
                                      </p:tavLst>
                                    </p:anim>
                                    <p:anim calcmode="lin" valueType="num">
                                      <p:cBhvr additive="base">
                                        <p:cTn id="463" dur="3250"/>
                                        <p:tgtEl>
                                          <p:spTgt spid="104"/>
                                        </p:tgtEl>
                                        <p:attrNameLst>
                                          <p:attrName>ppt_y</p:attrName>
                                        </p:attrNameLst>
                                      </p:cBhvr>
                                      <p:tavLst>
                                        <p:tav tm="0">
                                          <p:val>
                                            <p:strVal val="ppt_y"/>
                                          </p:val>
                                        </p:tav>
                                        <p:tav tm="100000">
                                          <p:val>
                                            <p:strVal val="ppt_y"/>
                                          </p:val>
                                        </p:tav>
                                      </p:tavLst>
                                    </p:anim>
                                    <p:set>
                                      <p:cBhvr>
                                        <p:cTn id="464" dur="1" fill="hold">
                                          <p:stCondLst>
                                            <p:cond delay="3249"/>
                                          </p:stCondLst>
                                        </p:cTn>
                                        <p:tgtEl>
                                          <p:spTgt spid="104"/>
                                        </p:tgtEl>
                                        <p:attrNameLst>
                                          <p:attrName>style.visibility</p:attrName>
                                        </p:attrNameLst>
                                      </p:cBhvr>
                                      <p:to>
                                        <p:strVal val="hidden"/>
                                      </p:to>
                                    </p:set>
                                  </p:childTnLst>
                                </p:cTn>
                              </p:par>
                              <p:par>
                                <p:cTn id="465" presetID="2" presetClass="exit" presetSubtype="2" fill="hold" nodeType="withEffect">
                                  <p:stCondLst>
                                    <p:cond delay="0"/>
                                  </p:stCondLst>
                                  <p:childTnLst>
                                    <p:anim calcmode="lin" valueType="num">
                                      <p:cBhvr additive="base">
                                        <p:cTn id="466" dur="3250"/>
                                        <p:tgtEl>
                                          <p:spTgt spid="107"/>
                                        </p:tgtEl>
                                        <p:attrNameLst>
                                          <p:attrName>ppt_x</p:attrName>
                                        </p:attrNameLst>
                                      </p:cBhvr>
                                      <p:tavLst>
                                        <p:tav tm="0">
                                          <p:val>
                                            <p:strVal val="ppt_x"/>
                                          </p:val>
                                        </p:tav>
                                        <p:tav tm="100000">
                                          <p:val>
                                            <p:strVal val="1+ppt_w/2"/>
                                          </p:val>
                                        </p:tav>
                                      </p:tavLst>
                                    </p:anim>
                                    <p:anim calcmode="lin" valueType="num">
                                      <p:cBhvr additive="base">
                                        <p:cTn id="467" dur="3250"/>
                                        <p:tgtEl>
                                          <p:spTgt spid="107"/>
                                        </p:tgtEl>
                                        <p:attrNameLst>
                                          <p:attrName>ppt_y</p:attrName>
                                        </p:attrNameLst>
                                      </p:cBhvr>
                                      <p:tavLst>
                                        <p:tav tm="0">
                                          <p:val>
                                            <p:strVal val="ppt_y"/>
                                          </p:val>
                                        </p:tav>
                                        <p:tav tm="100000">
                                          <p:val>
                                            <p:strVal val="ppt_y"/>
                                          </p:val>
                                        </p:tav>
                                      </p:tavLst>
                                    </p:anim>
                                    <p:set>
                                      <p:cBhvr>
                                        <p:cTn id="468" dur="1" fill="hold">
                                          <p:stCondLst>
                                            <p:cond delay="3249"/>
                                          </p:stCondLst>
                                        </p:cTn>
                                        <p:tgtEl>
                                          <p:spTgt spid="107"/>
                                        </p:tgtEl>
                                        <p:attrNameLst>
                                          <p:attrName>style.visibility</p:attrName>
                                        </p:attrNameLst>
                                      </p:cBhvr>
                                      <p:to>
                                        <p:strVal val="hidden"/>
                                      </p:to>
                                    </p:set>
                                  </p:childTnLst>
                                </p:cTn>
                              </p:par>
                              <p:par>
                                <p:cTn id="469" presetID="2" presetClass="exit" presetSubtype="2" fill="hold" nodeType="withEffect">
                                  <p:stCondLst>
                                    <p:cond delay="0"/>
                                  </p:stCondLst>
                                  <p:childTnLst>
                                    <p:anim calcmode="lin" valueType="num">
                                      <p:cBhvr additive="base">
                                        <p:cTn id="470" dur="3250"/>
                                        <p:tgtEl>
                                          <p:spTgt spid="110"/>
                                        </p:tgtEl>
                                        <p:attrNameLst>
                                          <p:attrName>ppt_x</p:attrName>
                                        </p:attrNameLst>
                                      </p:cBhvr>
                                      <p:tavLst>
                                        <p:tav tm="0">
                                          <p:val>
                                            <p:strVal val="ppt_x"/>
                                          </p:val>
                                        </p:tav>
                                        <p:tav tm="100000">
                                          <p:val>
                                            <p:strVal val="1+ppt_w/2"/>
                                          </p:val>
                                        </p:tav>
                                      </p:tavLst>
                                    </p:anim>
                                    <p:anim calcmode="lin" valueType="num">
                                      <p:cBhvr additive="base">
                                        <p:cTn id="471" dur="3250"/>
                                        <p:tgtEl>
                                          <p:spTgt spid="110"/>
                                        </p:tgtEl>
                                        <p:attrNameLst>
                                          <p:attrName>ppt_y</p:attrName>
                                        </p:attrNameLst>
                                      </p:cBhvr>
                                      <p:tavLst>
                                        <p:tav tm="0">
                                          <p:val>
                                            <p:strVal val="ppt_y"/>
                                          </p:val>
                                        </p:tav>
                                        <p:tav tm="100000">
                                          <p:val>
                                            <p:strVal val="ppt_y"/>
                                          </p:val>
                                        </p:tav>
                                      </p:tavLst>
                                    </p:anim>
                                    <p:set>
                                      <p:cBhvr>
                                        <p:cTn id="472" dur="1" fill="hold">
                                          <p:stCondLst>
                                            <p:cond delay="3249"/>
                                          </p:stCondLst>
                                        </p:cTn>
                                        <p:tgtEl>
                                          <p:spTgt spid="110"/>
                                        </p:tgtEl>
                                        <p:attrNameLst>
                                          <p:attrName>style.visibility</p:attrName>
                                        </p:attrNameLst>
                                      </p:cBhvr>
                                      <p:to>
                                        <p:strVal val="hidden"/>
                                      </p:to>
                                    </p:set>
                                  </p:childTnLst>
                                </p:cTn>
                              </p:par>
                              <p:par>
                                <p:cTn id="473" presetID="2" presetClass="exit" presetSubtype="2" fill="hold" nodeType="withEffect">
                                  <p:stCondLst>
                                    <p:cond delay="0"/>
                                  </p:stCondLst>
                                  <p:childTnLst>
                                    <p:anim calcmode="lin" valueType="num">
                                      <p:cBhvr additive="base">
                                        <p:cTn id="474" dur="3250"/>
                                        <p:tgtEl>
                                          <p:spTgt spid="113"/>
                                        </p:tgtEl>
                                        <p:attrNameLst>
                                          <p:attrName>ppt_x</p:attrName>
                                        </p:attrNameLst>
                                      </p:cBhvr>
                                      <p:tavLst>
                                        <p:tav tm="0">
                                          <p:val>
                                            <p:strVal val="ppt_x"/>
                                          </p:val>
                                        </p:tav>
                                        <p:tav tm="100000">
                                          <p:val>
                                            <p:strVal val="1+ppt_w/2"/>
                                          </p:val>
                                        </p:tav>
                                      </p:tavLst>
                                    </p:anim>
                                    <p:anim calcmode="lin" valueType="num">
                                      <p:cBhvr additive="base">
                                        <p:cTn id="475" dur="3250"/>
                                        <p:tgtEl>
                                          <p:spTgt spid="113"/>
                                        </p:tgtEl>
                                        <p:attrNameLst>
                                          <p:attrName>ppt_y</p:attrName>
                                        </p:attrNameLst>
                                      </p:cBhvr>
                                      <p:tavLst>
                                        <p:tav tm="0">
                                          <p:val>
                                            <p:strVal val="ppt_y"/>
                                          </p:val>
                                        </p:tav>
                                        <p:tav tm="100000">
                                          <p:val>
                                            <p:strVal val="ppt_y"/>
                                          </p:val>
                                        </p:tav>
                                      </p:tavLst>
                                    </p:anim>
                                    <p:set>
                                      <p:cBhvr>
                                        <p:cTn id="476" dur="1" fill="hold">
                                          <p:stCondLst>
                                            <p:cond delay="3249"/>
                                          </p:stCondLst>
                                        </p:cTn>
                                        <p:tgtEl>
                                          <p:spTgt spid="113"/>
                                        </p:tgtEl>
                                        <p:attrNameLst>
                                          <p:attrName>style.visibility</p:attrName>
                                        </p:attrNameLst>
                                      </p:cBhvr>
                                      <p:to>
                                        <p:strVal val="hidden"/>
                                      </p:to>
                                    </p:set>
                                  </p:childTnLst>
                                </p:cTn>
                              </p:par>
                              <p:par>
                                <p:cTn id="477" presetID="2" presetClass="exit" presetSubtype="2" fill="hold" nodeType="withEffect">
                                  <p:stCondLst>
                                    <p:cond delay="0"/>
                                  </p:stCondLst>
                                  <p:childTnLst>
                                    <p:anim calcmode="lin" valueType="num">
                                      <p:cBhvr additive="base">
                                        <p:cTn id="478" dur="3250"/>
                                        <p:tgtEl>
                                          <p:spTgt spid="116"/>
                                        </p:tgtEl>
                                        <p:attrNameLst>
                                          <p:attrName>ppt_x</p:attrName>
                                        </p:attrNameLst>
                                      </p:cBhvr>
                                      <p:tavLst>
                                        <p:tav tm="0">
                                          <p:val>
                                            <p:strVal val="ppt_x"/>
                                          </p:val>
                                        </p:tav>
                                        <p:tav tm="100000">
                                          <p:val>
                                            <p:strVal val="1+ppt_w/2"/>
                                          </p:val>
                                        </p:tav>
                                      </p:tavLst>
                                    </p:anim>
                                    <p:anim calcmode="lin" valueType="num">
                                      <p:cBhvr additive="base">
                                        <p:cTn id="479" dur="3250"/>
                                        <p:tgtEl>
                                          <p:spTgt spid="116"/>
                                        </p:tgtEl>
                                        <p:attrNameLst>
                                          <p:attrName>ppt_y</p:attrName>
                                        </p:attrNameLst>
                                      </p:cBhvr>
                                      <p:tavLst>
                                        <p:tav tm="0">
                                          <p:val>
                                            <p:strVal val="ppt_y"/>
                                          </p:val>
                                        </p:tav>
                                        <p:tav tm="100000">
                                          <p:val>
                                            <p:strVal val="ppt_y"/>
                                          </p:val>
                                        </p:tav>
                                      </p:tavLst>
                                    </p:anim>
                                    <p:set>
                                      <p:cBhvr>
                                        <p:cTn id="480" dur="1" fill="hold">
                                          <p:stCondLst>
                                            <p:cond delay="3249"/>
                                          </p:stCondLst>
                                        </p:cTn>
                                        <p:tgtEl>
                                          <p:spTgt spid="116"/>
                                        </p:tgtEl>
                                        <p:attrNameLst>
                                          <p:attrName>style.visibility</p:attrName>
                                        </p:attrNameLst>
                                      </p:cBhvr>
                                      <p:to>
                                        <p:strVal val="hidden"/>
                                      </p:to>
                                    </p:set>
                                  </p:childTnLst>
                                </p:cTn>
                              </p:par>
                              <p:par>
                                <p:cTn id="481" presetID="2" presetClass="exit" presetSubtype="2" fill="hold" nodeType="withEffect">
                                  <p:stCondLst>
                                    <p:cond delay="0"/>
                                  </p:stCondLst>
                                  <p:childTnLst>
                                    <p:anim calcmode="lin" valueType="num">
                                      <p:cBhvr additive="base">
                                        <p:cTn id="482" dur="3250"/>
                                        <p:tgtEl>
                                          <p:spTgt spid="119"/>
                                        </p:tgtEl>
                                        <p:attrNameLst>
                                          <p:attrName>ppt_x</p:attrName>
                                        </p:attrNameLst>
                                      </p:cBhvr>
                                      <p:tavLst>
                                        <p:tav tm="0">
                                          <p:val>
                                            <p:strVal val="ppt_x"/>
                                          </p:val>
                                        </p:tav>
                                        <p:tav tm="100000">
                                          <p:val>
                                            <p:strVal val="1+ppt_w/2"/>
                                          </p:val>
                                        </p:tav>
                                      </p:tavLst>
                                    </p:anim>
                                    <p:anim calcmode="lin" valueType="num">
                                      <p:cBhvr additive="base">
                                        <p:cTn id="483" dur="3250"/>
                                        <p:tgtEl>
                                          <p:spTgt spid="119"/>
                                        </p:tgtEl>
                                        <p:attrNameLst>
                                          <p:attrName>ppt_y</p:attrName>
                                        </p:attrNameLst>
                                      </p:cBhvr>
                                      <p:tavLst>
                                        <p:tav tm="0">
                                          <p:val>
                                            <p:strVal val="ppt_y"/>
                                          </p:val>
                                        </p:tav>
                                        <p:tav tm="100000">
                                          <p:val>
                                            <p:strVal val="ppt_y"/>
                                          </p:val>
                                        </p:tav>
                                      </p:tavLst>
                                    </p:anim>
                                    <p:set>
                                      <p:cBhvr>
                                        <p:cTn id="484" dur="1" fill="hold">
                                          <p:stCondLst>
                                            <p:cond delay="3249"/>
                                          </p:stCondLst>
                                        </p:cTn>
                                        <p:tgtEl>
                                          <p:spTgt spid="119"/>
                                        </p:tgtEl>
                                        <p:attrNameLst>
                                          <p:attrName>style.visibility</p:attrName>
                                        </p:attrNameLst>
                                      </p:cBhvr>
                                      <p:to>
                                        <p:strVal val="hidden"/>
                                      </p:to>
                                    </p:set>
                                  </p:childTnLst>
                                </p:cTn>
                              </p:par>
                              <p:par>
                                <p:cTn id="485" presetID="2" presetClass="exit" presetSubtype="2" fill="hold" nodeType="withEffect">
                                  <p:stCondLst>
                                    <p:cond delay="0"/>
                                  </p:stCondLst>
                                  <p:childTnLst>
                                    <p:anim calcmode="lin" valueType="num">
                                      <p:cBhvr additive="base">
                                        <p:cTn id="486" dur="3250"/>
                                        <p:tgtEl>
                                          <p:spTgt spid="124"/>
                                        </p:tgtEl>
                                        <p:attrNameLst>
                                          <p:attrName>ppt_x</p:attrName>
                                        </p:attrNameLst>
                                      </p:cBhvr>
                                      <p:tavLst>
                                        <p:tav tm="0">
                                          <p:val>
                                            <p:strVal val="ppt_x"/>
                                          </p:val>
                                        </p:tav>
                                        <p:tav tm="100000">
                                          <p:val>
                                            <p:strVal val="1+ppt_w/2"/>
                                          </p:val>
                                        </p:tav>
                                      </p:tavLst>
                                    </p:anim>
                                    <p:anim calcmode="lin" valueType="num">
                                      <p:cBhvr additive="base">
                                        <p:cTn id="487" dur="3250"/>
                                        <p:tgtEl>
                                          <p:spTgt spid="124"/>
                                        </p:tgtEl>
                                        <p:attrNameLst>
                                          <p:attrName>ppt_y</p:attrName>
                                        </p:attrNameLst>
                                      </p:cBhvr>
                                      <p:tavLst>
                                        <p:tav tm="0">
                                          <p:val>
                                            <p:strVal val="ppt_y"/>
                                          </p:val>
                                        </p:tav>
                                        <p:tav tm="100000">
                                          <p:val>
                                            <p:strVal val="ppt_y"/>
                                          </p:val>
                                        </p:tav>
                                      </p:tavLst>
                                    </p:anim>
                                    <p:set>
                                      <p:cBhvr>
                                        <p:cTn id="488" dur="1" fill="hold">
                                          <p:stCondLst>
                                            <p:cond delay="3249"/>
                                          </p:stCondLst>
                                        </p:cTn>
                                        <p:tgtEl>
                                          <p:spTgt spid="124"/>
                                        </p:tgtEl>
                                        <p:attrNameLst>
                                          <p:attrName>style.visibility</p:attrName>
                                        </p:attrNameLst>
                                      </p:cBhvr>
                                      <p:to>
                                        <p:strVal val="hidden"/>
                                      </p:to>
                                    </p:set>
                                  </p:childTnLst>
                                </p:cTn>
                              </p:par>
                              <p:par>
                                <p:cTn id="489" presetID="2" presetClass="exit" presetSubtype="2" fill="hold" nodeType="withEffect">
                                  <p:stCondLst>
                                    <p:cond delay="0"/>
                                  </p:stCondLst>
                                  <p:childTnLst>
                                    <p:anim calcmode="lin" valueType="num">
                                      <p:cBhvr additive="base">
                                        <p:cTn id="490" dur="3250"/>
                                        <p:tgtEl>
                                          <p:spTgt spid="125"/>
                                        </p:tgtEl>
                                        <p:attrNameLst>
                                          <p:attrName>ppt_x</p:attrName>
                                        </p:attrNameLst>
                                      </p:cBhvr>
                                      <p:tavLst>
                                        <p:tav tm="0">
                                          <p:val>
                                            <p:strVal val="ppt_x"/>
                                          </p:val>
                                        </p:tav>
                                        <p:tav tm="100000">
                                          <p:val>
                                            <p:strVal val="1+ppt_w/2"/>
                                          </p:val>
                                        </p:tav>
                                      </p:tavLst>
                                    </p:anim>
                                    <p:anim calcmode="lin" valueType="num">
                                      <p:cBhvr additive="base">
                                        <p:cTn id="491" dur="3250"/>
                                        <p:tgtEl>
                                          <p:spTgt spid="125"/>
                                        </p:tgtEl>
                                        <p:attrNameLst>
                                          <p:attrName>ppt_y</p:attrName>
                                        </p:attrNameLst>
                                      </p:cBhvr>
                                      <p:tavLst>
                                        <p:tav tm="0">
                                          <p:val>
                                            <p:strVal val="ppt_y"/>
                                          </p:val>
                                        </p:tav>
                                        <p:tav tm="100000">
                                          <p:val>
                                            <p:strVal val="ppt_y"/>
                                          </p:val>
                                        </p:tav>
                                      </p:tavLst>
                                    </p:anim>
                                    <p:set>
                                      <p:cBhvr>
                                        <p:cTn id="492" dur="1" fill="hold">
                                          <p:stCondLst>
                                            <p:cond delay="3249"/>
                                          </p:stCondLst>
                                        </p:cTn>
                                        <p:tgtEl>
                                          <p:spTgt spid="125"/>
                                        </p:tgtEl>
                                        <p:attrNameLst>
                                          <p:attrName>style.visibility</p:attrName>
                                        </p:attrNameLst>
                                      </p:cBhvr>
                                      <p:to>
                                        <p:strVal val="hidden"/>
                                      </p:to>
                                    </p:set>
                                  </p:childTnLst>
                                </p:cTn>
                              </p:par>
                              <p:par>
                                <p:cTn id="493" presetID="2" presetClass="exit" presetSubtype="2" fill="hold" nodeType="withEffect">
                                  <p:stCondLst>
                                    <p:cond delay="0"/>
                                  </p:stCondLst>
                                  <p:childTnLst>
                                    <p:anim calcmode="lin" valueType="num">
                                      <p:cBhvr additive="base">
                                        <p:cTn id="494" dur="3250"/>
                                        <p:tgtEl>
                                          <p:spTgt spid="126"/>
                                        </p:tgtEl>
                                        <p:attrNameLst>
                                          <p:attrName>ppt_x</p:attrName>
                                        </p:attrNameLst>
                                      </p:cBhvr>
                                      <p:tavLst>
                                        <p:tav tm="0">
                                          <p:val>
                                            <p:strVal val="ppt_x"/>
                                          </p:val>
                                        </p:tav>
                                        <p:tav tm="100000">
                                          <p:val>
                                            <p:strVal val="1+ppt_w/2"/>
                                          </p:val>
                                        </p:tav>
                                      </p:tavLst>
                                    </p:anim>
                                    <p:anim calcmode="lin" valueType="num">
                                      <p:cBhvr additive="base">
                                        <p:cTn id="495" dur="3250"/>
                                        <p:tgtEl>
                                          <p:spTgt spid="126"/>
                                        </p:tgtEl>
                                        <p:attrNameLst>
                                          <p:attrName>ppt_y</p:attrName>
                                        </p:attrNameLst>
                                      </p:cBhvr>
                                      <p:tavLst>
                                        <p:tav tm="0">
                                          <p:val>
                                            <p:strVal val="ppt_y"/>
                                          </p:val>
                                        </p:tav>
                                        <p:tav tm="100000">
                                          <p:val>
                                            <p:strVal val="ppt_y"/>
                                          </p:val>
                                        </p:tav>
                                      </p:tavLst>
                                    </p:anim>
                                    <p:set>
                                      <p:cBhvr>
                                        <p:cTn id="496" dur="1" fill="hold">
                                          <p:stCondLst>
                                            <p:cond delay="3249"/>
                                          </p:stCondLst>
                                        </p:cTn>
                                        <p:tgtEl>
                                          <p:spTgt spid="126"/>
                                        </p:tgtEl>
                                        <p:attrNameLst>
                                          <p:attrName>style.visibility</p:attrName>
                                        </p:attrNameLst>
                                      </p:cBhvr>
                                      <p:to>
                                        <p:strVal val="hidden"/>
                                      </p:to>
                                    </p:set>
                                  </p:childTnLst>
                                </p:cTn>
                              </p:par>
                              <p:par>
                                <p:cTn id="497" presetID="2" presetClass="exit" presetSubtype="2" fill="hold" nodeType="withEffect">
                                  <p:stCondLst>
                                    <p:cond delay="0"/>
                                  </p:stCondLst>
                                  <p:childTnLst>
                                    <p:anim calcmode="lin" valueType="num">
                                      <p:cBhvr additive="base">
                                        <p:cTn id="498" dur="3250"/>
                                        <p:tgtEl>
                                          <p:spTgt spid="127"/>
                                        </p:tgtEl>
                                        <p:attrNameLst>
                                          <p:attrName>ppt_x</p:attrName>
                                        </p:attrNameLst>
                                      </p:cBhvr>
                                      <p:tavLst>
                                        <p:tav tm="0">
                                          <p:val>
                                            <p:strVal val="ppt_x"/>
                                          </p:val>
                                        </p:tav>
                                        <p:tav tm="100000">
                                          <p:val>
                                            <p:strVal val="1+ppt_w/2"/>
                                          </p:val>
                                        </p:tav>
                                      </p:tavLst>
                                    </p:anim>
                                    <p:anim calcmode="lin" valueType="num">
                                      <p:cBhvr additive="base">
                                        <p:cTn id="499" dur="3250"/>
                                        <p:tgtEl>
                                          <p:spTgt spid="127"/>
                                        </p:tgtEl>
                                        <p:attrNameLst>
                                          <p:attrName>ppt_y</p:attrName>
                                        </p:attrNameLst>
                                      </p:cBhvr>
                                      <p:tavLst>
                                        <p:tav tm="0">
                                          <p:val>
                                            <p:strVal val="ppt_y"/>
                                          </p:val>
                                        </p:tav>
                                        <p:tav tm="100000">
                                          <p:val>
                                            <p:strVal val="ppt_y"/>
                                          </p:val>
                                        </p:tav>
                                      </p:tavLst>
                                    </p:anim>
                                    <p:set>
                                      <p:cBhvr>
                                        <p:cTn id="500" dur="1" fill="hold">
                                          <p:stCondLst>
                                            <p:cond delay="3249"/>
                                          </p:stCondLst>
                                        </p:cTn>
                                        <p:tgtEl>
                                          <p:spTgt spid="127"/>
                                        </p:tgtEl>
                                        <p:attrNameLst>
                                          <p:attrName>style.visibility</p:attrName>
                                        </p:attrNameLst>
                                      </p:cBhvr>
                                      <p:to>
                                        <p:strVal val="hidden"/>
                                      </p:to>
                                    </p:set>
                                  </p:childTnLst>
                                </p:cTn>
                              </p:par>
                              <p:par>
                                <p:cTn id="501" presetID="2" presetClass="exit" presetSubtype="2" fill="hold" nodeType="withEffect">
                                  <p:stCondLst>
                                    <p:cond delay="0"/>
                                  </p:stCondLst>
                                  <p:childTnLst>
                                    <p:anim calcmode="lin" valueType="num">
                                      <p:cBhvr additive="base">
                                        <p:cTn id="502" dur="3250"/>
                                        <p:tgtEl>
                                          <p:spTgt spid="128"/>
                                        </p:tgtEl>
                                        <p:attrNameLst>
                                          <p:attrName>ppt_x</p:attrName>
                                        </p:attrNameLst>
                                      </p:cBhvr>
                                      <p:tavLst>
                                        <p:tav tm="0">
                                          <p:val>
                                            <p:strVal val="ppt_x"/>
                                          </p:val>
                                        </p:tav>
                                        <p:tav tm="100000">
                                          <p:val>
                                            <p:strVal val="1+ppt_w/2"/>
                                          </p:val>
                                        </p:tav>
                                      </p:tavLst>
                                    </p:anim>
                                    <p:anim calcmode="lin" valueType="num">
                                      <p:cBhvr additive="base">
                                        <p:cTn id="503" dur="3250"/>
                                        <p:tgtEl>
                                          <p:spTgt spid="128"/>
                                        </p:tgtEl>
                                        <p:attrNameLst>
                                          <p:attrName>ppt_y</p:attrName>
                                        </p:attrNameLst>
                                      </p:cBhvr>
                                      <p:tavLst>
                                        <p:tav tm="0">
                                          <p:val>
                                            <p:strVal val="ppt_y"/>
                                          </p:val>
                                        </p:tav>
                                        <p:tav tm="100000">
                                          <p:val>
                                            <p:strVal val="ppt_y"/>
                                          </p:val>
                                        </p:tav>
                                      </p:tavLst>
                                    </p:anim>
                                    <p:set>
                                      <p:cBhvr>
                                        <p:cTn id="504" dur="1" fill="hold">
                                          <p:stCondLst>
                                            <p:cond delay="3249"/>
                                          </p:stCondLst>
                                        </p:cTn>
                                        <p:tgtEl>
                                          <p:spTgt spid="128"/>
                                        </p:tgtEl>
                                        <p:attrNameLst>
                                          <p:attrName>style.visibility</p:attrName>
                                        </p:attrNameLst>
                                      </p:cBhvr>
                                      <p:to>
                                        <p:strVal val="hidden"/>
                                      </p:to>
                                    </p:set>
                                  </p:childTnLst>
                                </p:cTn>
                              </p:par>
                              <p:par>
                                <p:cTn id="505" presetID="2" presetClass="exit" presetSubtype="2" fill="hold" nodeType="withEffect">
                                  <p:stCondLst>
                                    <p:cond delay="0"/>
                                  </p:stCondLst>
                                  <p:childTnLst>
                                    <p:anim calcmode="lin" valueType="num">
                                      <p:cBhvr additive="base">
                                        <p:cTn id="506" dur="3250"/>
                                        <p:tgtEl>
                                          <p:spTgt spid="129"/>
                                        </p:tgtEl>
                                        <p:attrNameLst>
                                          <p:attrName>ppt_x</p:attrName>
                                        </p:attrNameLst>
                                      </p:cBhvr>
                                      <p:tavLst>
                                        <p:tav tm="0">
                                          <p:val>
                                            <p:strVal val="ppt_x"/>
                                          </p:val>
                                        </p:tav>
                                        <p:tav tm="100000">
                                          <p:val>
                                            <p:strVal val="1+ppt_w/2"/>
                                          </p:val>
                                        </p:tav>
                                      </p:tavLst>
                                    </p:anim>
                                    <p:anim calcmode="lin" valueType="num">
                                      <p:cBhvr additive="base">
                                        <p:cTn id="507" dur="3250"/>
                                        <p:tgtEl>
                                          <p:spTgt spid="129"/>
                                        </p:tgtEl>
                                        <p:attrNameLst>
                                          <p:attrName>ppt_y</p:attrName>
                                        </p:attrNameLst>
                                      </p:cBhvr>
                                      <p:tavLst>
                                        <p:tav tm="0">
                                          <p:val>
                                            <p:strVal val="ppt_y"/>
                                          </p:val>
                                        </p:tav>
                                        <p:tav tm="100000">
                                          <p:val>
                                            <p:strVal val="ppt_y"/>
                                          </p:val>
                                        </p:tav>
                                      </p:tavLst>
                                    </p:anim>
                                    <p:set>
                                      <p:cBhvr>
                                        <p:cTn id="508" dur="1" fill="hold">
                                          <p:stCondLst>
                                            <p:cond delay="3249"/>
                                          </p:stCondLst>
                                        </p:cTn>
                                        <p:tgtEl>
                                          <p:spTgt spid="129"/>
                                        </p:tgtEl>
                                        <p:attrNameLst>
                                          <p:attrName>style.visibility</p:attrName>
                                        </p:attrNameLst>
                                      </p:cBhvr>
                                      <p:to>
                                        <p:strVal val="hidden"/>
                                      </p:to>
                                    </p:set>
                                  </p:childTnLst>
                                </p:cTn>
                              </p:par>
                              <p:par>
                                <p:cTn id="509" presetID="2" presetClass="exit" presetSubtype="2" fill="hold" nodeType="withEffect">
                                  <p:stCondLst>
                                    <p:cond delay="0"/>
                                  </p:stCondLst>
                                  <p:childTnLst>
                                    <p:anim calcmode="lin" valueType="num">
                                      <p:cBhvr additive="base">
                                        <p:cTn id="510" dur="3250"/>
                                        <p:tgtEl>
                                          <p:spTgt spid="130"/>
                                        </p:tgtEl>
                                        <p:attrNameLst>
                                          <p:attrName>ppt_x</p:attrName>
                                        </p:attrNameLst>
                                      </p:cBhvr>
                                      <p:tavLst>
                                        <p:tav tm="0">
                                          <p:val>
                                            <p:strVal val="ppt_x"/>
                                          </p:val>
                                        </p:tav>
                                        <p:tav tm="100000">
                                          <p:val>
                                            <p:strVal val="1+ppt_w/2"/>
                                          </p:val>
                                        </p:tav>
                                      </p:tavLst>
                                    </p:anim>
                                    <p:anim calcmode="lin" valueType="num">
                                      <p:cBhvr additive="base">
                                        <p:cTn id="511" dur="3250"/>
                                        <p:tgtEl>
                                          <p:spTgt spid="130"/>
                                        </p:tgtEl>
                                        <p:attrNameLst>
                                          <p:attrName>ppt_y</p:attrName>
                                        </p:attrNameLst>
                                      </p:cBhvr>
                                      <p:tavLst>
                                        <p:tav tm="0">
                                          <p:val>
                                            <p:strVal val="ppt_y"/>
                                          </p:val>
                                        </p:tav>
                                        <p:tav tm="100000">
                                          <p:val>
                                            <p:strVal val="ppt_y"/>
                                          </p:val>
                                        </p:tav>
                                      </p:tavLst>
                                    </p:anim>
                                    <p:set>
                                      <p:cBhvr>
                                        <p:cTn id="512" dur="1" fill="hold">
                                          <p:stCondLst>
                                            <p:cond delay="3249"/>
                                          </p:stCondLst>
                                        </p:cTn>
                                        <p:tgtEl>
                                          <p:spTgt spid="130"/>
                                        </p:tgtEl>
                                        <p:attrNameLst>
                                          <p:attrName>style.visibility</p:attrName>
                                        </p:attrNameLst>
                                      </p:cBhvr>
                                      <p:to>
                                        <p:strVal val="hidden"/>
                                      </p:to>
                                    </p:set>
                                  </p:childTnLst>
                                </p:cTn>
                              </p:par>
                              <p:par>
                                <p:cTn id="513" presetID="2" presetClass="exit" presetSubtype="2" fill="hold" nodeType="withEffect">
                                  <p:stCondLst>
                                    <p:cond delay="0"/>
                                  </p:stCondLst>
                                  <p:childTnLst>
                                    <p:anim calcmode="lin" valueType="num">
                                      <p:cBhvr additive="base">
                                        <p:cTn id="514" dur="3250"/>
                                        <p:tgtEl>
                                          <p:spTgt spid="131"/>
                                        </p:tgtEl>
                                        <p:attrNameLst>
                                          <p:attrName>ppt_x</p:attrName>
                                        </p:attrNameLst>
                                      </p:cBhvr>
                                      <p:tavLst>
                                        <p:tav tm="0">
                                          <p:val>
                                            <p:strVal val="ppt_x"/>
                                          </p:val>
                                        </p:tav>
                                        <p:tav tm="100000">
                                          <p:val>
                                            <p:strVal val="1+ppt_w/2"/>
                                          </p:val>
                                        </p:tav>
                                      </p:tavLst>
                                    </p:anim>
                                    <p:anim calcmode="lin" valueType="num">
                                      <p:cBhvr additive="base">
                                        <p:cTn id="515" dur="3250"/>
                                        <p:tgtEl>
                                          <p:spTgt spid="131"/>
                                        </p:tgtEl>
                                        <p:attrNameLst>
                                          <p:attrName>ppt_y</p:attrName>
                                        </p:attrNameLst>
                                      </p:cBhvr>
                                      <p:tavLst>
                                        <p:tav tm="0">
                                          <p:val>
                                            <p:strVal val="ppt_y"/>
                                          </p:val>
                                        </p:tav>
                                        <p:tav tm="100000">
                                          <p:val>
                                            <p:strVal val="ppt_y"/>
                                          </p:val>
                                        </p:tav>
                                      </p:tavLst>
                                    </p:anim>
                                    <p:set>
                                      <p:cBhvr>
                                        <p:cTn id="516" dur="1" fill="hold">
                                          <p:stCondLst>
                                            <p:cond delay="3249"/>
                                          </p:stCondLst>
                                        </p:cTn>
                                        <p:tgtEl>
                                          <p:spTgt spid="131"/>
                                        </p:tgtEl>
                                        <p:attrNameLst>
                                          <p:attrName>style.visibility</p:attrName>
                                        </p:attrNameLst>
                                      </p:cBhvr>
                                      <p:to>
                                        <p:strVal val="hidden"/>
                                      </p:to>
                                    </p:set>
                                  </p:childTnLst>
                                </p:cTn>
                              </p:par>
                              <p:par>
                                <p:cTn id="517" presetID="2" presetClass="exit" presetSubtype="2" fill="hold" nodeType="withEffect">
                                  <p:stCondLst>
                                    <p:cond delay="0"/>
                                  </p:stCondLst>
                                  <p:childTnLst>
                                    <p:anim calcmode="lin" valueType="num">
                                      <p:cBhvr additive="base">
                                        <p:cTn id="518" dur="3250"/>
                                        <p:tgtEl>
                                          <p:spTgt spid="132"/>
                                        </p:tgtEl>
                                        <p:attrNameLst>
                                          <p:attrName>ppt_x</p:attrName>
                                        </p:attrNameLst>
                                      </p:cBhvr>
                                      <p:tavLst>
                                        <p:tav tm="0">
                                          <p:val>
                                            <p:strVal val="ppt_x"/>
                                          </p:val>
                                        </p:tav>
                                        <p:tav tm="100000">
                                          <p:val>
                                            <p:strVal val="1+ppt_w/2"/>
                                          </p:val>
                                        </p:tav>
                                      </p:tavLst>
                                    </p:anim>
                                    <p:anim calcmode="lin" valueType="num">
                                      <p:cBhvr additive="base">
                                        <p:cTn id="519" dur="3250"/>
                                        <p:tgtEl>
                                          <p:spTgt spid="132"/>
                                        </p:tgtEl>
                                        <p:attrNameLst>
                                          <p:attrName>ppt_y</p:attrName>
                                        </p:attrNameLst>
                                      </p:cBhvr>
                                      <p:tavLst>
                                        <p:tav tm="0">
                                          <p:val>
                                            <p:strVal val="ppt_y"/>
                                          </p:val>
                                        </p:tav>
                                        <p:tav tm="100000">
                                          <p:val>
                                            <p:strVal val="ppt_y"/>
                                          </p:val>
                                        </p:tav>
                                      </p:tavLst>
                                    </p:anim>
                                    <p:set>
                                      <p:cBhvr>
                                        <p:cTn id="520" dur="1" fill="hold">
                                          <p:stCondLst>
                                            <p:cond delay="3249"/>
                                          </p:stCondLst>
                                        </p:cTn>
                                        <p:tgtEl>
                                          <p:spTgt spid="132"/>
                                        </p:tgtEl>
                                        <p:attrNameLst>
                                          <p:attrName>style.visibility</p:attrName>
                                        </p:attrNameLst>
                                      </p:cBhvr>
                                      <p:to>
                                        <p:strVal val="hidden"/>
                                      </p:to>
                                    </p:set>
                                  </p:childTnLst>
                                </p:cTn>
                              </p:par>
                              <p:par>
                                <p:cTn id="521" presetID="2" presetClass="exit" presetSubtype="2" fill="hold" nodeType="withEffect">
                                  <p:stCondLst>
                                    <p:cond delay="0"/>
                                  </p:stCondLst>
                                  <p:childTnLst>
                                    <p:anim calcmode="lin" valueType="num">
                                      <p:cBhvr additive="base">
                                        <p:cTn id="522" dur="3250"/>
                                        <p:tgtEl>
                                          <p:spTgt spid="133"/>
                                        </p:tgtEl>
                                        <p:attrNameLst>
                                          <p:attrName>ppt_x</p:attrName>
                                        </p:attrNameLst>
                                      </p:cBhvr>
                                      <p:tavLst>
                                        <p:tav tm="0">
                                          <p:val>
                                            <p:strVal val="ppt_x"/>
                                          </p:val>
                                        </p:tav>
                                        <p:tav tm="100000">
                                          <p:val>
                                            <p:strVal val="1+ppt_w/2"/>
                                          </p:val>
                                        </p:tav>
                                      </p:tavLst>
                                    </p:anim>
                                    <p:anim calcmode="lin" valueType="num">
                                      <p:cBhvr additive="base">
                                        <p:cTn id="523" dur="3250"/>
                                        <p:tgtEl>
                                          <p:spTgt spid="133"/>
                                        </p:tgtEl>
                                        <p:attrNameLst>
                                          <p:attrName>ppt_y</p:attrName>
                                        </p:attrNameLst>
                                      </p:cBhvr>
                                      <p:tavLst>
                                        <p:tav tm="0">
                                          <p:val>
                                            <p:strVal val="ppt_y"/>
                                          </p:val>
                                        </p:tav>
                                        <p:tav tm="100000">
                                          <p:val>
                                            <p:strVal val="ppt_y"/>
                                          </p:val>
                                        </p:tav>
                                      </p:tavLst>
                                    </p:anim>
                                    <p:set>
                                      <p:cBhvr>
                                        <p:cTn id="524" dur="1" fill="hold">
                                          <p:stCondLst>
                                            <p:cond delay="3249"/>
                                          </p:stCondLst>
                                        </p:cTn>
                                        <p:tgtEl>
                                          <p:spTgt spid="133"/>
                                        </p:tgtEl>
                                        <p:attrNameLst>
                                          <p:attrName>style.visibility</p:attrName>
                                        </p:attrNameLst>
                                      </p:cBhvr>
                                      <p:to>
                                        <p:strVal val="hidden"/>
                                      </p:to>
                                    </p:set>
                                  </p:childTnLst>
                                </p:cTn>
                              </p:par>
                              <p:par>
                                <p:cTn id="525" presetID="2" presetClass="exit" presetSubtype="2" fill="hold" nodeType="withEffect">
                                  <p:stCondLst>
                                    <p:cond delay="0"/>
                                  </p:stCondLst>
                                  <p:childTnLst>
                                    <p:anim calcmode="lin" valueType="num">
                                      <p:cBhvr additive="base">
                                        <p:cTn id="526" dur="3250"/>
                                        <p:tgtEl>
                                          <p:spTgt spid="134"/>
                                        </p:tgtEl>
                                        <p:attrNameLst>
                                          <p:attrName>ppt_x</p:attrName>
                                        </p:attrNameLst>
                                      </p:cBhvr>
                                      <p:tavLst>
                                        <p:tav tm="0">
                                          <p:val>
                                            <p:strVal val="ppt_x"/>
                                          </p:val>
                                        </p:tav>
                                        <p:tav tm="100000">
                                          <p:val>
                                            <p:strVal val="1+ppt_w/2"/>
                                          </p:val>
                                        </p:tav>
                                      </p:tavLst>
                                    </p:anim>
                                    <p:anim calcmode="lin" valueType="num">
                                      <p:cBhvr additive="base">
                                        <p:cTn id="527" dur="3250"/>
                                        <p:tgtEl>
                                          <p:spTgt spid="134"/>
                                        </p:tgtEl>
                                        <p:attrNameLst>
                                          <p:attrName>ppt_y</p:attrName>
                                        </p:attrNameLst>
                                      </p:cBhvr>
                                      <p:tavLst>
                                        <p:tav tm="0">
                                          <p:val>
                                            <p:strVal val="ppt_y"/>
                                          </p:val>
                                        </p:tav>
                                        <p:tav tm="100000">
                                          <p:val>
                                            <p:strVal val="ppt_y"/>
                                          </p:val>
                                        </p:tav>
                                      </p:tavLst>
                                    </p:anim>
                                    <p:set>
                                      <p:cBhvr>
                                        <p:cTn id="528" dur="1" fill="hold">
                                          <p:stCondLst>
                                            <p:cond delay="3249"/>
                                          </p:stCondLst>
                                        </p:cTn>
                                        <p:tgtEl>
                                          <p:spTgt spid="134"/>
                                        </p:tgtEl>
                                        <p:attrNameLst>
                                          <p:attrName>style.visibility</p:attrName>
                                        </p:attrNameLst>
                                      </p:cBhvr>
                                      <p:to>
                                        <p:strVal val="hidden"/>
                                      </p:to>
                                    </p:set>
                                  </p:childTnLst>
                                </p:cTn>
                              </p:par>
                              <p:par>
                                <p:cTn id="529" presetID="2" presetClass="exit" presetSubtype="2" fill="hold" nodeType="withEffect">
                                  <p:stCondLst>
                                    <p:cond delay="0"/>
                                  </p:stCondLst>
                                  <p:childTnLst>
                                    <p:anim calcmode="lin" valueType="num">
                                      <p:cBhvr additive="base">
                                        <p:cTn id="530" dur="3250"/>
                                        <p:tgtEl>
                                          <p:spTgt spid="135"/>
                                        </p:tgtEl>
                                        <p:attrNameLst>
                                          <p:attrName>ppt_x</p:attrName>
                                        </p:attrNameLst>
                                      </p:cBhvr>
                                      <p:tavLst>
                                        <p:tav tm="0">
                                          <p:val>
                                            <p:strVal val="ppt_x"/>
                                          </p:val>
                                        </p:tav>
                                        <p:tav tm="100000">
                                          <p:val>
                                            <p:strVal val="1+ppt_w/2"/>
                                          </p:val>
                                        </p:tav>
                                      </p:tavLst>
                                    </p:anim>
                                    <p:anim calcmode="lin" valueType="num">
                                      <p:cBhvr additive="base">
                                        <p:cTn id="531" dur="3250"/>
                                        <p:tgtEl>
                                          <p:spTgt spid="135"/>
                                        </p:tgtEl>
                                        <p:attrNameLst>
                                          <p:attrName>ppt_y</p:attrName>
                                        </p:attrNameLst>
                                      </p:cBhvr>
                                      <p:tavLst>
                                        <p:tav tm="0">
                                          <p:val>
                                            <p:strVal val="ppt_y"/>
                                          </p:val>
                                        </p:tav>
                                        <p:tav tm="100000">
                                          <p:val>
                                            <p:strVal val="ppt_y"/>
                                          </p:val>
                                        </p:tav>
                                      </p:tavLst>
                                    </p:anim>
                                    <p:set>
                                      <p:cBhvr>
                                        <p:cTn id="532" dur="1" fill="hold">
                                          <p:stCondLst>
                                            <p:cond delay="3249"/>
                                          </p:stCondLst>
                                        </p:cTn>
                                        <p:tgtEl>
                                          <p:spTgt spid="135"/>
                                        </p:tgtEl>
                                        <p:attrNameLst>
                                          <p:attrName>style.visibility</p:attrName>
                                        </p:attrNameLst>
                                      </p:cBhvr>
                                      <p:to>
                                        <p:strVal val="hidden"/>
                                      </p:to>
                                    </p:set>
                                  </p:childTnLst>
                                </p:cTn>
                              </p:par>
                              <p:par>
                                <p:cTn id="533" presetID="2" presetClass="exit" presetSubtype="2" fill="hold" nodeType="withEffect">
                                  <p:stCondLst>
                                    <p:cond delay="0"/>
                                  </p:stCondLst>
                                  <p:childTnLst>
                                    <p:anim calcmode="lin" valueType="num">
                                      <p:cBhvr additive="base">
                                        <p:cTn id="534" dur="3250"/>
                                        <p:tgtEl>
                                          <p:spTgt spid="136"/>
                                        </p:tgtEl>
                                        <p:attrNameLst>
                                          <p:attrName>ppt_x</p:attrName>
                                        </p:attrNameLst>
                                      </p:cBhvr>
                                      <p:tavLst>
                                        <p:tav tm="0">
                                          <p:val>
                                            <p:strVal val="ppt_x"/>
                                          </p:val>
                                        </p:tav>
                                        <p:tav tm="100000">
                                          <p:val>
                                            <p:strVal val="1+ppt_w/2"/>
                                          </p:val>
                                        </p:tav>
                                      </p:tavLst>
                                    </p:anim>
                                    <p:anim calcmode="lin" valueType="num">
                                      <p:cBhvr additive="base">
                                        <p:cTn id="535" dur="3250"/>
                                        <p:tgtEl>
                                          <p:spTgt spid="136"/>
                                        </p:tgtEl>
                                        <p:attrNameLst>
                                          <p:attrName>ppt_y</p:attrName>
                                        </p:attrNameLst>
                                      </p:cBhvr>
                                      <p:tavLst>
                                        <p:tav tm="0">
                                          <p:val>
                                            <p:strVal val="ppt_y"/>
                                          </p:val>
                                        </p:tav>
                                        <p:tav tm="100000">
                                          <p:val>
                                            <p:strVal val="ppt_y"/>
                                          </p:val>
                                        </p:tav>
                                      </p:tavLst>
                                    </p:anim>
                                    <p:set>
                                      <p:cBhvr>
                                        <p:cTn id="536" dur="1" fill="hold">
                                          <p:stCondLst>
                                            <p:cond delay="3249"/>
                                          </p:stCondLst>
                                        </p:cTn>
                                        <p:tgtEl>
                                          <p:spTgt spid="136"/>
                                        </p:tgtEl>
                                        <p:attrNameLst>
                                          <p:attrName>style.visibility</p:attrName>
                                        </p:attrNameLst>
                                      </p:cBhvr>
                                      <p:to>
                                        <p:strVal val="hidden"/>
                                      </p:to>
                                    </p:set>
                                  </p:childTnLst>
                                </p:cTn>
                              </p:par>
                              <p:par>
                                <p:cTn id="537" presetID="2" presetClass="exit" presetSubtype="2" fill="hold" nodeType="withEffect">
                                  <p:stCondLst>
                                    <p:cond delay="0"/>
                                  </p:stCondLst>
                                  <p:childTnLst>
                                    <p:anim calcmode="lin" valueType="num">
                                      <p:cBhvr additive="base">
                                        <p:cTn id="538" dur="3250"/>
                                        <p:tgtEl>
                                          <p:spTgt spid="137"/>
                                        </p:tgtEl>
                                        <p:attrNameLst>
                                          <p:attrName>ppt_x</p:attrName>
                                        </p:attrNameLst>
                                      </p:cBhvr>
                                      <p:tavLst>
                                        <p:tav tm="0">
                                          <p:val>
                                            <p:strVal val="ppt_x"/>
                                          </p:val>
                                        </p:tav>
                                        <p:tav tm="100000">
                                          <p:val>
                                            <p:strVal val="1+ppt_w/2"/>
                                          </p:val>
                                        </p:tav>
                                      </p:tavLst>
                                    </p:anim>
                                    <p:anim calcmode="lin" valueType="num">
                                      <p:cBhvr additive="base">
                                        <p:cTn id="539" dur="3250"/>
                                        <p:tgtEl>
                                          <p:spTgt spid="137"/>
                                        </p:tgtEl>
                                        <p:attrNameLst>
                                          <p:attrName>ppt_y</p:attrName>
                                        </p:attrNameLst>
                                      </p:cBhvr>
                                      <p:tavLst>
                                        <p:tav tm="0">
                                          <p:val>
                                            <p:strVal val="ppt_y"/>
                                          </p:val>
                                        </p:tav>
                                        <p:tav tm="100000">
                                          <p:val>
                                            <p:strVal val="ppt_y"/>
                                          </p:val>
                                        </p:tav>
                                      </p:tavLst>
                                    </p:anim>
                                    <p:set>
                                      <p:cBhvr>
                                        <p:cTn id="540" dur="1" fill="hold">
                                          <p:stCondLst>
                                            <p:cond delay="3249"/>
                                          </p:stCondLst>
                                        </p:cTn>
                                        <p:tgtEl>
                                          <p:spTgt spid="137"/>
                                        </p:tgtEl>
                                        <p:attrNameLst>
                                          <p:attrName>style.visibility</p:attrName>
                                        </p:attrNameLst>
                                      </p:cBhvr>
                                      <p:to>
                                        <p:strVal val="hidden"/>
                                      </p:to>
                                    </p:set>
                                  </p:childTnLst>
                                </p:cTn>
                              </p:par>
                              <p:par>
                                <p:cTn id="541" presetID="2" presetClass="exit" presetSubtype="2" fill="hold" nodeType="withEffect">
                                  <p:stCondLst>
                                    <p:cond delay="0"/>
                                  </p:stCondLst>
                                  <p:childTnLst>
                                    <p:anim calcmode="lin" valueType="num">
                                      <p:cBhvr additive="base">
                                        <p:cTn id="542" dur="3250"/>
                                        <p:tgtEl>
                                          <p:spTgt spid="138"/>
                                        </p:tgtEl>
                                        <p:attrNameLst>
                                          <p:attrName>ppt_x</p:attrName>
                                        </p:attrNameLst>
                                      </p:cBhvr>
                                      <p:tavLst>
                                        <p:tav tm="0">
                                          <p:val>
                                            <p:strVal val="ppt_x"/>
                                          </p:val>
                                        </p:tav>
                                        <p:tav tm="100000">
                                          <p:val>
                                            <p:strVal val="1+ppt_w/2"/>
                                          </p:val>
                                        </p:tav>
                                      </p:tavLst>
                                    </p:anim>
                                    <p:anim calcmode="lin" valueType="num">
                                      <p:cBhvr additive="base">
                                        <p:cTn id="543" dur="3250"/>
                                        <p:tgtEl>
                                          <p:spTgt spid="138"/>
                                        </p:tgtEl>
                                        <p:attrNameLst>
                                          <p:attrName>ppt_y</p:attrName>
                                        </p:attrNameLst>
                                      </p:cBhvr>
                                      <p:tavLst>
                                        <p:tav tm="0">
                                          <p:val>
                                            <p:strVal val="ppt_y"/>
                                          </p:val>
                                        </p:tav>
                                        <p:tav tm="100000">
                                          <p:val>
                                            <p:strVal val="ppt_y"/>
                                          </p:val>
                                        </p:tav>
                                      </p:tavLst>
                                    </p:anim>
                                    <p:set>
                                      <p:cBhvr>
                                        <p:cTn id="544" dur="1" fill="hold">
                                          <p:stCondLst>
                                            <p:cond delay="3249"/>
                                          </p:stCondLst>
                                        </p:cTn>
                                        <p:tgtEl>
                                          <p:spTgt spid="138"/>
                                        </p:tgtEl>
                                        <p:attrNameLst>
                                          <p:attrName>style.visibility</p:attrName>
                                        </p:attrNameLst>
                                      </p:cBhvr>
                                      <p:to>
                                        <p:strVal val="hidden"/>
                                      </p:to>
                                    </p:set>
                                  </p:childTnLst>
                                </p:cTn>
                              </p:par>
                              <p:par>
                                <p:cTn id="545" presetID="2" presetClass="exit" presetSubtype="2" fill="hold" nodeType="withEffect">
                                  <p:stCondLst>
                                    <p:cond delay="0"/>
                                  </p:stCondLst>
                                  <p:childTnLst>
                                    <p:anim calcmode="lin" valueType="num">
                                      <p:cBhvr additive="base">
                                        <p:cTn id="546" dur="3250"/>
                                        <p:tgtEl>
                                          <p:spTgt spid="139"/>
                                        </p:tgtEl>
                                        <p:attrNameLst>
                                          <p:attrName>ppt_x</p:attrName>
                                        </p:attrNameLst>
                                      </p:cBhvr>
                                      <p:tavLst>
                                        <p:tav tm="0">
                                          <p:val>
                                            <p:strVal val="ppt_x"/>
                                          </p:val>
                                        </p:tav>
                                        <p:tav tm="100000">
                                          <p:val>
                                            <p:strVal val="1+ppt_w/2"/>
                                          </p:val>
                                        </p:tav>
                                      </p:tavLst>
                                    </p:anim>
                                    <p:anim calcmode="lin" valueType="num">
                                      <p:cBhvr additive="base">
                                        <p:cTn id="547" dur="3250"/>
                                        <p:tgtEl>
                                          <p:spTgt spid="139"/>
                                        </p:tgtEl>
                                        <p:attrNameLst>
                                          <p:attrName>ppt_y</p:attrName>
                                        </p:attrNameLst>
                                      </p:cBhvr>
                                      <p:tavLst>
                                        <p:tav tm="0">
                                          <p:val>
                                            <p:strVal val="ppt_y"/>
                                          </p:val>
                                        </p:tav>
                                        <p:tav tm="100000">
                                          <p:val>
                                            <p:strVal val="ppt_y"/>
                                          </p:val>
                                        </p:tav>
                                      </p:tavLst>
                                    </p:anim>
                                    <p:set>
                                      <p:cBhvr>
                                        <p:cTn id="548" dur="1" fill="hold">
                                          <p:stCondLst>
                                            <p:cond delay="3249"/>
                                          </p:stCondLst>
                                        </p:cTn>
                                        <p:tgtEl>
                                          <p:spTgt spid="139"/>
                                        </p:tgtEl>
                                        <p:attrNameLst>
                                          <p:attrName>style.visibility</p:attrName>
                                        </p:attrNameLst>
                                      </p:cBhvr>
                                      <p:to>
                                        <p:strVal val="hidden"/>
                                      </p:to>
                                    </p:set>
                                  </p:childTnLst>
                                </p:cTn>
                              </p:par>
                              <p:par>
                                <p:cTn id="549" presetID="2" presetClass="exit" presetSubtype="2" fill="hold" nodeType="withEffect">
                                  <p:stCondLst>
                                    <p:cond delay="0"/>
                                  </p:stCondLst>
                                  <p:childTnLst>
                                    <p:anim calcmode="lin" valueType="num">
                                      <p:cBhvr additive="base">
                                        <p:cTn id="550" dur="3250"/>
                                        <p:tgtEl>
                                          <p:spTgt spid="140"/>
                                        </p:tgtEl>
                                        <p:attrNameLst>
                                          <p:attrName>ppt_x</p:attrName>
                                        </p:attrNameLst>
                                      </p:cBhvr>
                                      <p:tavLst>
                                        <p:tav tm="0">
                                          <p:val>
                                            <p:strVal val="ppt_x"/>
                                          </p:val>
                                        </p:tav>
                                        <p:tav tm="100000">
                                          <p:val>
                                            <p:strVal val="1+ppt_w/2"/>
                                          </p:val>
                                        </p:tav>
                                      </p:tavLst>
                                    </p:anim>
                                    <p:anim calcmode="lin" valueType="num">
                                      <p:cBhvr additive="base">
                                        <p:cTn id="551" dur="3250"/>
                                        <p:tgtEl>
                                          <p:spTgt spid="140"/>
                                        </p:tgtEl>
                                        <p:attrNameLst>
                                          <p:attrName>ppt_y</p:attrName>
                                        </p:attrNameLst>
                                      </p:cBhvr>
                                      <p:tavLst>
                                        <p:tav tm="0">
                                          <p:val>
                                            <p:strVal val="ppt_y"/>
                                          </p:val>
                                        </p:tav>
                                        <p:tav tm="100000">
                                          <p:val>
                                            <p:strVal val="ppt_y"/>
                                          </p:val>
                                        </p:tav>
                                      </p:tavLst>
                                    </p:anim>
                                    <p:set>
                                      <p:cBhvr>
                                        <p:cTn id="552" dur="1" fill="hold">
                                          <p:stCondLst>
                                            <p:cond delay="3249"/>
                                          </p:stCondLst>
                                        </p:cTn>
                                        <p:tgtEl>
                                          <p:spTgt spid="140"/>
                                        </p:tgtEl>
                                        <p:attrNameLst>
                                          <p:attrName>style.visibility</p:attrName>
                                        </p:attrNameLst>
                                      </p:cBhvr>
                                      <p:to>
                                        <p:strVal val="hidden"/>
                                      </p:to>
                                    </p:set>
                                  </p:childTnLst>
                                </p:cTn>
                              </p:par>
                              <p:par>
                                <p:cTn id="553" presetID="2" presetClass="exit" presetSubtype="2" fill="hold" nodeType="withEffect">
                                  <p:stCondLst>
                                    <p:cond delay="0"/>
                                  </p:stCondLst>
                                  <p:childTnLst>
                                    <p:anim calcmode="lin" valueType="num">
                                      <p:cBhvr additive="base">
                                        <p:cTn id="554" dur="3250"/>
                                        <p:tgtEl>
                                          <p:spTgt spid="141"/>
                                        </p:tgtEl>
                                        <p:attrNameLst>
                                          <p:attrName>ppt_x</p:attrName>
                                        </p:attrNameLst>
                                      </p:cBhvr>
                                      <p:tavLst>
                                        <p:tav tm="0">
                                          <p:val>
                                            <p:strVal val="ppt_x"/>
                                          </p:val>
                                        </p:tav>
                                        <p:tav tm="100000">
                                          <p:val>
                                            <p:strVal val="1+ppt_w/2"/>
                                          </p:val>
                                        </p:tav>
                                      </p:tavLst>
                                    </p:anim>
                                    <p:anim calcmode="lin" valueType="num">
                                      <p:cBhvr additive="base">
                                        <p:cTn id="555" dur="3250"/>
                                        <p:tgtEl>
                                          <p:spTgt spid="141"/>
                                        </p:tgtEl>
                                        <p:attrNameLst>
                                          <p:attrName>ppt_y</p:attrName>
                                        </p:attrNameLst>
                                      </p:cBhvr>
                                      <p:tavLst>
                                        <p:tav tm="0">
                                          <p:val>
                                            <p:strVal val="ppt_y"/>
                                          </p:val>
                                        </p:tav>
                                        <p:tav tm="100000">
                                          <p:val>
                                            <p:strVal val="ppt_y"/>
                                          </p:val>
                                        </p:tav>
                                      </p:tavLst>
                                    </p:anim>
                                    <p:set>
                                      <p:cBhvr>
                                        <p:cTn id="556" dur="1" fill="hold">
                                          <p:stCondLst>
                                            <p:cond delay="3249"/>
                                          </p:stCondLst>
                                        </p:cTn>
                                        <p:tgtEl>
                                          <p:spTgt spid="141"/>
                                        </p:tgtEl>
                                        <p:attrNameLst>
                                          <p:attrName>style.visibility</p:attrName>
                                        </p:attrNameLst>
                                      </p:cBhvr>
                                      <p:to>
                                        <p:strVal val="hidden"/>
                                      </p:to>
                                    </p:set>
                                  </p:childTnLst>
                                </p:cTn>
                              </p:par>
                              <p:par>
                                <p:cTn id="557" presetID="2" presetClass="exit" presetSubtype="2" fill="hold" nodeType="withEffect">
                                  <p:stCondLst>
                                    <p:cond delay="0"/>
                                  </p:stCondLst>
                                  <p:childTnLst>
                                    <p:anim calcmode="lin" valueType="num">
                                      <p:cBhvr additive="base">
                                        <p:cTn id="558" dur="3250"/>
                                        <p:tgtEl>
                                          <p:spTgt spid="142"/>
                                        </p:tgtEl>
                                        <p:attrNameLst>
                                          <p:attrName>ppt_x</p:attrName>
                                        </p:attrNameLst>
                                      </p:cBhvr>
                                      <p:tavLst>
                                        <p:tav tm="0">
                                          <p:val>
                                            <p:strVal val="ppt_x"/>
                                          </p:val>
                                        </p:tav>
                                        <p:tav tm="100000">
                                          <p:val>
                                            <p:strVal val="1+ppt_w/2"/>
                                          </p:val>
                                        </p:tav>
                                      </p:tavLst>
                                    </p:anim>
                                    <p:anim calcmode="lin" valueType="num">
                                      <p:cBhvr additive="base">
                                        <p:cTn id="559" dur="3250"/>
                                        <p:tgtEl>
                                          <p:spTgt spid="142"/>
                                        </p:tgtEl>
                                        <p:attrNameLst>
                                          <p:attrName>ppt_y</p:attrName>
                                        </p:attrNameLst>
                                      </p:cBhvr>
                                      <p:tavLst>
                                        <p:tav tm="0">
                                          <p:val>
                                            <p:strVal val="ppt_y"/>
                                          </p:val>
                                        </p:tav>
                                        <p:tav tm="100000">
                                          <p:val>
                                            <p:strVal val="ppt_y"/>
                                          </p:val>
                                        </p:tav>
                                      </p:tavLst>
                                    </p:anim>
                                    <p:set>
                                      <p:cBhvr>
                                        <p:cTn id="560" dur="1" fill="hold">
                                          <p:stCondLst>
                                            <p:cond delay="3249"/>
                                          </p:stCondLst>
                                        </p:cTn>
                                        <p:tgtEl>
                                          <p:spTgt spid="142"/>
                                        </p:tgtEl>
                                        <p:attrNameLst>
                                          <p:attrName>style.visibility</p:attrName>
                                        </p:attrNameLst>
                                      </p:cBhvr>
                                      <p:to>
                                        <p:strVal val="hidden"/>
                                      </p:to>
                                    </p:set>
                                  </p:childTnLst>
                                </p:cTn>
                              </p:par>
                              <p:par>
                                <p:cTn id="561" presetID="2" presetClass="exit" presetSubtype="2" fill="hold" nodeType="withEffect">
                                  <p:stCondLst>
                                    <p:cond delay="0"/>
                                  </p:stCondLst>
                                  <p:childTnLst>
                                    <p:anim calcmode="lin" valueType="num">
                                      <p:cBhvr additive="base">
                                        <p:cTn id="562" dur="3250"/>
                                        <p:tgtEl>
                                          <p:spTgt spid="143"/>
                                        </p:tgtEl>
                                        <p:attrNameLst>
                                          <p:attrName>ppt_x</p:attrName>
                                        </p:attrNameLst>
                                      </p:cBhvr>
                                      <p:tavLst>
                                        <p:tav tm="0">
                                          <p:val>
                                            <p:strVal val="ppt_x"/>
                                          </p:val>
                                        </p:tav>
                                        <p:tav tm="100000">
                                          <p:val>
                                            <p:strVal val="1+ppt_w/2"/>
                                          </p:val>
                                        </p:tav>
                                      </p:tavLst>
                                    </p:anim>
                                    <p:anim calcmode="lin" valueType="num">
                                      <p:cBhvr additive="base">
                                        <p:cTn id="563" dur="3250"/>
                                        <p:tgtEl>
                                          <p:spTgt spid="143"/>
                                        </p:tgtEl>
                                        <p:attrNameLst>
                                          <p:attrName>ppt_y</p:attrName>
                                        </p:attrNameLst>
                                      </p:cBhvr>
                                      <p:tavLst>
                                        <p:tav tm="0">
                                          <p:val>
                                            <p:strVal val="ppt_y"/>
                                          </p:val>
                                        </p:tav>
                                        <p:tav tm="100000">
                                          <p:val>
                                            <p:strVal val="ppt_y"/>
                                          </p:val>
                                        </p:tav>
                                      </p:tavLst>
                                    </p:anim>
                                    <p:set>
                                      <p:cBhvr>
                                        <p:cTn id="564" dur="1" fill="hold">
                                          <p:stCondLst>
                                            <p:cond delay="3249"/>
                                          </p:stCondLst>
                                        </p:cTn>
                                        <p:tgtEl>
                                          <p:spTgt spid="143"/>
                                        </p:tgtEl>
                                        <p:attrNameLst>
                                          <p:attrName>style.visibility</p:attrName>
                                        </p:attrNameLst>
                                      </p:cBhvr>
                                      <p:to>
                                        <p:strVal val="hidden"/>
                                      </p:to>
                                    </p:set>
                                  </p:childTnLst>
                                </p:cTn>
                              </p:par>
                              <p:par>
                                <p:cTn id="565" presetID="2" presetClass="exit" presetSubtype="2" fill="hold" nodeType="withEffect">
                                  <p:stCondLst>
                                    <p:cond delay="0"/>
                                  </p:stCondLst>
                                  <p:childTnLst>
                                    <p:anim calcmode="lin" valueType="num">
                                      <p:cBhvr additive="base">
                                        <p:cTn id="566" dur="3250"/>
                                        <p:tgtEl>
                                          <p:spTgt spid="144"/>
                                        </p:tgtEl>
                                        <p:attrNameLst>
                                          <p:attrName>ppt_x</p:attrName>
                                        </p:attrNameLst>
                                      </p:cBhvr>
                                      <p:tavLst>
                                        <p:tav tm="0">
                                          <p:val>
                                            <p:strVal val="ppt_x"/>
                                          </p:val>
                                        </p:tav>
                                        <p:tav tm="100000">
                                          <p:val>
                                            <p:strVal val="1+ppt_w/2"/>
                                          </p:val>
                                        </p:tav>
                                      </p:tavLst>
                                    </p:anim>
                                    <p:anim calcmode="lin" valueType="num">
                                      <p:cBhvr additive="base">
                                        <p:cTn id="567" dur="3250"/>
                                        <p:tgtEl>
                                          <p:spTgt spid="144"/>
                                        </p:tgtEl>
                                        <p:attrNameLst>
                                          <p:attrName>ppt_y</p:attrName>
                                        </p:attrNameLst>
                                      </p:cBhvr>
                                      <p:tavLst>
                                        <p:tav tm="0">
                                          <p:val>
                                            <p:strVal val="ppt_y"/>
                                          </p:val>
                                        </p:tav>
                                        <p:tav tm="100000">
                                          <p:val>
                                            <p:strVal val="ppt_y"/>
                                          </p:val>
                                        </p:tav>
                                      </p:tavLst>
                                    </p:anim>
                                    <p:set>
                                      <p:cBhvr>
                                        <p:cTn id="568" dur="1" fill="hold">
                                          <p:stCondLst>
                                            <p:cond delay="3249"/>
                                          </p:stCondLst>
                                        </p:cTn>
                                        <p:tgtEl>
                                          <p:spTgt spid="144"/>
                                        </p:tgtEl>
                                        <p:attrNameLst>
                                          <p:attrName>style.visibility</p:attrName>
                                        </p:attrNameLst>
                                      </p:cBhvr>
                                      <p:to>
                                        <p:strVal val="hidden"/>
                                      </p:to>
                                    </p:set>
                                  </p:childTnLst>
                                </p:cTn>
                              </p:par>
                              <p:par>
                                <p:cTn id="569" presetID="2" presetClass="exit" presetSubtype="2" fill="hold" nodeType="withEffect">
                                  <p:stCondLst>
                                    <p:cond delay="0"/>
                                  </p:stCondLst>
                                  <p:childTnLst>
                                    <p:anim calcmode="lin" valueType="num">
                                      <p:cBhvr additive="base">
                                        <p:cTn id="570" dur="3250"/>
                                        <p:tgtEl>
                                          <p:spTgt spid="145"/>
                                        </p:tgtEl>
                                        <p:attrNameLst>
                                          <p:attrName>ppt_x</p:attrName>
                                        </p:attrNameLst>
                                      </p:cBhvr>
                                      <p:tavLst>
                                        <p:tav tm="0">
                                          <p:val>
                                            <p:strVal val="ppt_x"/>
                                          </p:val>
                                        </p:tav>
                                        <p:tav tm="100000">
                                          <p:val>
                                            <p:strVal val="1+ppt_w/2"/>
                                          </p:val>
                                        </p:tav>
                                      </p:tavLst>
                                    </p:anim>
                                    <p:anim calcmode="lin" valueType="num">
                                      <p:cBhvr additive="base">
                                        <p:cTn id="571" dur="3250"/>
                                        <p:tgtEl>
                                          <p:spTgt spid="145"/>
                                        </p:tgtEl>
                                        <p:attrNameLst>
                                          <p:attrName>ppt_y</p:attrName>
                                        </p:attrNameLst>
                                      </p:cBhvr>
                                      <p:tavLst>
                                        <p:tav tm="0">
                                          <p:val>
                                            <p:strVal val="ppt_y"/>
                                          </p:val>
                                        </p:tav>
                                        <p:tav tm="100000">
                                          <p:val>
                                            <p:strVal val="ppt_y"/>
                                          </p:val>
                                        </p:tav>
                                      </p:tavLst>
                                    </p:anim>
                                    <p:set>
                                      <p:cBhvr>
                                        <p:cTn id="572" dur="1" fill="hold">
                                          <p:stCondLst>
                                            <p:cond delay="3249"/>
                                          </p:stCondLst>
                                        </p:cTn>
                                        <p:tgtEl>
                                          <p:spTgt spid="145"/>
                                        </p:tgtEl>
                                        <p:attrNameLst>
                                          <p:attrName>style.visibility</p:attrName>
                                        </p:attrNameLst>
                                      </p:cBhvr>
                                      <p:to>
                                        <p:strVal val="hidden"/>
                                      </p:to>
                                    </p:set>
                                  </p:childTnLst>
                                </p:cTn>
                              </p:par>
                              <p:par>
                                <p:cTn id="573" presetID="2" presetClass="exit" presetSubtype="2" fill="hold" nodeType="withEffect">
                                  <p:stCondLst>
                                    <p:cond delay="0"/>
                                  </p:stCondLst>
                                  <p:childTnLst>
                                    <p:anim calcmode="lin" valueType="num">
                                      <p:cBhvr additive="base">
                                        <p:cTn id="574" dur="3250"/>
                                        <p:tgtEl>
                                          <p:spTgt spid="146"/>
                                        </p:tgtEl>
                                        <p:attrNameLst>
                                          <p:attrName>ppt_x</p:attrName>
                                        </p:attrNameLst>
                                      </p:cBhvr>
                                      <p:tavLst>
                                        <p:tav tm="0">
                                          <p:val>
                                            <p:strVal val="ppt_x"/>
                                          </p:val>
                                        </p:tav>
                                        <p:tav tm="100000">
                                          <p:val>
                                            <p:strVal val="1+ppt_w/2"/>
                                          </p:val>
                                        </p:tav>
                                      </p:tavLst>
                                    </p:anim>
                                    <p:anim calcmode="lin" valueType="num">
                                      <p:cBhvr additive="base">
                                        <p:cTn id="575" dur="3250"/>
                                        <p:tgtEl>
                                          <p:spTgt spid="146"/>
                                        </p:tgtEl>
                                        <p:attrNameLst>
                                          <p:attrName>ppt_y</p:attrName>
                                        </p:attrNameLst>
                                      </p:cBhvr>
                                      <p:tavLst>
                                        <p:tav tm="0">
                                          <p:val>
                                            <p:strVal val="ppt_y"/>
                                          </p:val>
                                        </p:tav>
                                        <p:tav tm="100000">
                                          <p:val>
                                            <p:strVal val="ppt_y"/>
                                          </p:val>
                                        </p:tav>
                                      </p:tavLst>
                                    </p:anim>
                                    <p:set>
                                      <p:cBhvr>
                                        <p:cTn id="576" dur="1" fill="hold">
                                          <p:stCondLst>
                                            <p:cond delay="3249"/>
                                          </p:stCondLst>
                                        </p:cTn>
                                        <p:tgtEl>
                                          <p:spTgt spid="146"/>
                                        </p:tgtEl>
                                        <p:attrNameLst>
                                          <p:attrName>style.visibility</p:attrName>
                                        </p:attrNameLst>
                                      </p:cBhvr>
                                      <p:to>
                                        <p:strVal val="hidden"/>
                                      </p:to>
                                    </p:set>
                                  </p:childTnLst>
                                </p:cTn>
                              </p:par>
                              <p:par>
                                <p:cTn id="577" presetID="2" presetClass="exit" presetSubtype="2" fill="hold" nodeType="withEffect">
                                  <p:stCondLst>
                                    <p:cond delay="0"/>
                                  </p:stCondLst>
                                  <p:childTnLst>
                                    <p:anim calcmode="lin" valueType="num">
                                      <p:cBhvr additive="base">
                                        <p:cTn id="578" dur="3250"/>
                                        <p:tgtEl>
                                          <p:spTgt spid="147"/>
                                        </p:tgtEl>
                                        <p:attrNameLst>
                                          <p:attrName>ppt_x</p:attrName>
                                        </p:attrNameLst>
                                      </p:cBhvr>
                                      <p:tavLst>
                                        <p:tav tm="0">
                                          <p:val>
                                            <p:strVal val="ppt_x"/>
                                          </p:val>
                                        </p:tav>
                                        <p:tav tm="100000">
                                          <p:val>
                                            <p:strVal val="1+ppt_w/2"/>
                                          </p:val>
                                        </p:tav>
                                      </p:tavLst>
                                    </p:anim>
                                    <p:anim calcmode="lin" valueType="num">
                                      <p:cBhvr additive="base">
                                        <p:cTn id="579" dur="3250"/>
                                        <p:tgtEl>
                                          <p:spTgt spid="147"/>
                                        </p:tgtEl>
                                        <p:attrNameLst>
                                          <p:attrName>ppt_y</p:attrName>
                                        </p:attrNameLst>
                                      </p:cBhvr>
                                      <p:tavLst>
                                        <p:tav tm="0">
                                          <p:val>
                                            <p:strVal val="ppt_y"/>
                                          </p:val>
                                        </p:tav>
                                        <p:tav tm="100000">
                                          <p:val>
                                            <p:strVal val="ppt_y"/>
                                          </p:val>
                                        </p:tav>
                                      </p:tavLst>
                                    </p:anim>
                                    <p:set>
                                      <p:cBhvr>
                                        <p:cTn id="580" dur="1" fill="hold">
                                          <p:stCondLst>
                                            <p:cond delay="3249"/>
                                          </p:stCondLst>
                                        </p:cTn>
                                        <p:tgtEl>
                                          <p:spTgt spid="147"/>
                                        </p:tgtEl>
                                        <p:attrNameLst>
                                          <p:attrName>style.visibility</p:attrName>
                                        </p:attrNameLst>
                                      </p:cBhvr>
                                      <p:to>
                                        <p:strVal val="hidden"/>
                                      </p:to>
                                    </p:set>
                                  </p:childTnLst>
                                </p:cTn>
                              </p:par>
                              <p:par>
                                <p:cTn id="581" presetID="2" presetClass="exit" presetSubtype="2" fill="hold" nodeType="withEffect">
                                  <p:stCondLst>
                                    <p:cond delay="0"/>
                                  </p:stCondLst>
                                  <p:childTnLst>
                                    <p:anim calcmode="lin" valueType="num">
                                      <p:cBhvr additive="base">
                                        <p:cTn id="582" dur="3250"/>
                                        <p:tgtEl>
                                          <p:spTgt spid="148"/>
                                        </p:tgtEl>
                                        <p:attrNameLst>
                                          <p:attrName>ppt_x</p:attrName>
                                        </p:attrNameLst>
                                      </p:cBhvr>
                                      <p:tavLst>
                                        <p:tav tm="0">
                                          <p:val>
                                            <p:strVal val="ppt_x"/>
                                          </p:val>
                                        </p:tav>
                                        <p:tav tm="100000">
                                          <p:val>
                                            <p:strVal val="1+ppt_w/2"/>
                                          </p:val>
                                        </p:tav>
                                      </p:tavLst>
                                    </p:anim>
                                    <p:anim calcmode="lin" valueType="num">
                                      <p:cBhvr additive="base">
                                        <p:cTn id="583" dur="3250"/>
                                        <p:tgtEl>
                                          <p:spTgt spid="148"/>
                                        </p:tgtEl>
                                        <p:attrNameLst>
                                          <p:attrName>ppt_y</p:attrName>
                                        </p:attrNameLst>
                                      </p:cBhvr>
                                      <p:tavLst>
                                        <p:tav tm="0">
                                          <p:val>
                                            <p:strVal val="ppt_y"/>
                                          </p:val>
                                        </p:tav>
                                        <p:tav tm="100000">
                                          <p:val>
                                            <p:strVal val="ppt_y"/>
                                          </p:val>
                                        </p:tav>
                                      </p:tavLst>
                                    </p:anim>
                                    <p:set>
                                      <p:cBhvr>
                                        <p:cTn id="584" dur="1" fill="hold">
                                          <p:stCondLst>
                                            <p:cond delay="3249"/>
                                          </p:stCondLst>
                                        </p:cTn>
                                        <p:tgtEl>
                                          <p:spTgt spid="148"/>
                                        </p:tgtEl>
                                        <p:attrNameLst>
                                          <p:attrName>style.visibility</p:attrName>
                                        </p:attrNameLst>
                                      </p:cBhvr>
                                      <p:to>
                                        <p:strVal val="hidden"/>
                                      </p:to>
                                    </p:set>
                                  </p:childTnLst>
                                </p:cTn>
                              </p:par>
                              <p:par>
                                <p:cTn id="585" presetID="2" presetClass="exit" presetSubtype="2" fill="hold" nodeType="withEffect">
                                  <p:stCondLst>
                                    <p:cond delay="0"/>
                                  </p:stCondLst>
                                  <p:childTnLst>
                                    <p:anim calcmode="lin" valueType="num">
                                      <p:cBhvr additive="base">
                                        <p:cTn id="586" dur="3250"/>
                                        <p:tgtEl>
                                          <p:spTgt spid="149"/>
                                        </p:tgtEl>
                                        <p:attrNameLst>
                                          <p:attrName>ppt_x</p:attrName>
                                        </p:attrNameLst>
                                      </p:cBhvr>
                                      <p:tavLst>
                                        <p:tav tm="0">
                                          <p:val>
                                            <p:strVal val="ppt_x"/>
                                          </p:val>
                                        </p:tav>
                                        <p:tav tm="100000">
                                          <p:val>
                                            <p:strVal val="1+ppt_w/2"/>
                                          </p:val>
                                        </p:tav>
                                      </p:tavLst>
                                    </p:anim>
                                    <p:anim calcmode="lin" valueType="num">
                                      <p:cBhvr additive="base">
                                        <p:cTn id="587" dur="3250"/>
                                        <p:tgtEl>
                                          <p:spTgt spid="149"/>
                                        </p:tgtEl>
                                        <p:attrNameLst>
                                          <p:attrName>ppt_y</p:attrName>
                                        </p:attrNameLst>
                                      </p:cBhvr>
                                      <p:tavLst>
                                        <p:tav tm="0">
                                          <p:val>
                                            <p:strVal val="ppt_y"/>
                                          </p:val>
                                        </p:tav>
                                        <p:tav tm="100000">
                                          <p:val>
                                            <p:strVal val="ppt_y"/>
                                          </p:val>
                                        </p:tav>
                                      </p:tavLst>
                                    </p:anim>
                                    <p:set>
                                      <p:cBhvr>
                                        <p:cTn id="588" dur="1" fill="hold">
                                          <p:stCondLst>
                                            <p:cond delay="3249"/>
                                          </p:stCondLst>
                                        </p:cTn>
                                        <p:tgtEl>
                                          <p:spTgt spid="149"/>
                                        </p:tgtEl>
                                        <p:attrNameLst>
                                          <p:attrName>style.visibility</p:attrName>
                                        </p:attrNameLst>
                                      </p:cBhvr>
                                      <p:to>
                                        <p:strVal val="hidden"/>
                                      </p:to>
                                    </p:set>
                                  </p:childTnLst>
                                </p:cTn>
                              </p:par>
                              <p:par>
                                <p:cTn id="589" presetID="2" presetClass="exit" presetSubtype="2" fill="hold" nodeType="withEffect">
                                  <p:stCondLst>
                                    <p:cond delay="0"/>
                                  </p:stCondLst>
                                  <p:childTnLst>
                                    <p:anim calcmode="lin" valueType="num">
                                      <p:cBhvr additive="base">
                                        <p:cTn id="590" dur="3250"/>
                                        <p:tgtEl>
                                          <p:spTgt spid="150"/>
                                        </p:tgtEl>
                                        <p:attrNameLst>
                                          <p:attrName>ppt_x</p:attrName>
                                        </p:attrNameLst>
                                      </p:cBhvr>
                                      <p:tavLst>
                                        <p:tav tm="0">
                                          <p:val>
                                            <p:strVal val="ppt_x"/>
                                          </p:val>
                                        </p:tav>
                                        <p:tav tm="100000">
                                          <p:val>
                                            <p:strVal val="1+ppt_w/2"/>
                                          </p:val>
                                        </p:tav>
                                      </p:tavLst>
                                    </p:anim>
                                    <p:anim calcmode="lin" valueType="num">
                                      <p:cBhvr additive="base">
                                        <p:cTn id="591" dur="3250"/>
                                        <p:tgtEl>
                                          <p:spTgt spid="150"/>
                                        </p:tgtEl>
                                        <p:attrNameLst>
                                          <p:attrName>ppt_y</p:attrName>
                                        </p:attrNameLst>
                                      </p:cBhvr>
                                      <p:tavLst>
                                        <p:tav tm="0">
                                          <p:val>
                                            <p:strVal val="ppt_y"/>
                                          </p:val>
                                        </p:tav>
                                        <p:tav tm="100000">
                                          <p:val>
                                            <p:strVal val="ppt_y"/>
                                          </p:val>
                                        </p:tav>
                                      </p:tavLst>
                                    </p:anim>
                                    <p:set>
                                      <p:cBhvr>
                                        <p:cTn id="592" dur="1" fill="hold">
                                          <p:stCondLst>
                                            <p:cond delay="3249"/>
                                          </p:stCondLst>
                                        </p:cTn>
                                        <p:tgtEl>
                                          <p:spTgt spid="150"/>
                                        </p:tgtEl>
                                        <p:attrNameLst>
                                          <p:attrName>style.visibility</p:attrName>
                                        </p:attrNameLst>
                                      </p:cBhvr>
                                      <p:to>
                                        <p:strVal val="hidden"/>
                                      </p:to>
                                    </p:set>
                                  </p:childTnLst>
                                </p:cTn>
                              </p:par>
                              <p:par>
                                <p:cTn id="593" presetID="2" presetClass="exit" presetSubtype="2" fill="hold" nodeType="withEffect">
                                  <p:stCondLst>
                                    <p:cond delay="0"/>
                                  </p:stCondLst>
                                  <p:childTnLst>
                                    <p:anim calcmode="lin" valueType="num">
                                      <p:cBhvr additive="base">
                                        <p:cTn id="594" dur="3250"/>
                                        <p:tgtEl>
                                          <p:spTgt spid="151"/>
                                        </p:tgtEl>
                                        <p:attrNameLst>
                                          <p:attrName>ppt_x</p:attrName>
                                        </p:attrNameLst>
                                      </p:cBhvr>
                                      <p:tavLst>
                                        <p:tav tm="0">
                                          <p:val>
                                            <p:strVal val="ppt_x"/>
                                          </p:val>
                                        </p:tav>
                                        <p:tav tm="100000">
                                          <p:val>
                                            <p:strVal val="1+ppt_w/2"/>
                                          </p:val>
                                        </p:tav>
                                      </p:tavLst>
                                    </p:anim>
                                    <p:anim calcmode="lin" valueType="num">
                                      <p:cBhvr additive="base">
                                        <p:cTn id="595" dur="3250"/>
                                        <p:tgtEl>
                                          <p:spTgt spid="151"/>
                                        </p:tgtEl>
                                        <p:attrNameLst>
                                          <p:attrName>ppt_y</p:attrName>
                                        </p:attrNameLst>
                                      </p:cBhvr>
                                      <p:tavLst>
                                        <p:tav tm="0">
                                          <p:val>
                                            <p:strVal val="ppt_y"/>
                                          </p:val>
                                        </p:tav>
                                        <p:tav tm="100000">
                                          <p:val>
                                            <p:strVal val="ppt_y"/>
                                          </p:val>
                                        </p:tav>
                                      </p:tavLst>
                                    </p:anim>
                                    <p:set>
                                      <p:cBhvr>
                                        <p:cTn id="596" dur="1" fill="hold">
                                          <p:stCondLst>
                                            <p:cond delay="3249"/>
                                          </p:stCondLst>
                                        </p:cTn>
                                        <p:tgtEl>
                                          <p:spTgt spid="151"/>
                                        </p:tgtEl>
                                        <p:attrNameLst>
                                          <p:attrName>style.visibility</p:attrName>
                                        </p:attrNameLst>
                                      </p:cBhvr>
                                      <p:to>
                                        <p:strVal val="hidden"/>
                                      </p:to>
                                    </p:set>
                                  </p:childTnLst>
                                </p:cTn>
                              </p:par>
                              <p:par>
                                <p:cTn id="597" presetID="2" presetClass="exit" presetSubtype="2" fill="hold" nodeType="withEffect">
                                  <p:stCondLst>
                                    <p:cond delay="0"/>
                                  </p:stCondLst>
                                  <p:childTnLst>
                                    <p:anim calcmode="lin" valueType="num">
                                      <p:cBhvr additive="base">
                                        <p:cTn id="598" dur="3250"/>
                                        <p:tgtEl>
                                          <p:spTgt spid="152"/>
                                        </p:tgtEl>
                                        <p:attrNameLst>
                                          <p:attrName>ppt_x</p:attrName>
                                        </p:attrNameLst>
                                      </p:cBhvr>
                                      <p:tavLst>
                                        <p:tav tm="0">
                                          <p:val>
                                            <p:strVal val="ppt_x"/>
                                          </p:val>
                                        </p:tav>
                                        <p:tav tm="100000">
                                          <p:val>
                                            <p:strVal val="1+ppt_w/2"/>
                                          </p:val>
                                        </p:tav>
                                      </p:tavLst>
                                    </p:anim>
                                    <p:anim calcmode="lin" valueType="num">
                                      <p:cBhvr additive="base">
                                        <p:cTn id="599" dur="3250"/>
                                        <p:tgtEl>
                                          <p:spTgt spid="152"/>
                                        </p:tgtEl>
                                        <p:attrNameLst>
                                          <p:attrName>ppt_y</p:attrName>
                                        </p:attrNameLst>
                                      </p:cBhvr>
                                      <p:tavLst>
                                        <p:tav tm="0">
                                          <p:val>
                                            <p:strVal val="ppt_y"/>
                                          </p:val>
                                        </p:tav>
                                        <p:tav tm="100000">
                                          <p:val>
                                            <p:strVal val="ppt_y"/>
                                          </p:val>
                                        </p:tav>
                                      </p:tavLst>
                                    </p:anim>
                                    <p:set>
                                      <p:cBhvr>
                                        <p:cTn id="600" dur="1" fill="hold">
                                          <p:stCondLst>
                                            <p:cond delay="3249"/>
                                          </p:stCondLst>
                                        </p:cTn>
                                        <p:tgtEl>
                                          <p:spTgt spid="152"/>
                                        </p:tgtEl>
                                        <p:attrNameLst>
                                          <p:attrName>style.visibility</p:attrName>
                                        </p:attrNameLst>
                                      </p:cBhvr>
                                      <p:to>
                                        <p:strVal val="hidden"/>
                                      </p:to>
                                    </p:set>
                                  </p:childTnLst>
                                </p:cTn>
                              </p:par>
                              <p:par>
                                <p:cTn id="601" presetID="2" presetClass="exit" presetSubtype="2" fill="hold" nodeType="withEffect">
                                  <p:stCondLst>
                                    <p:cond delay="0"/>
                                  </p:stCondLst>
                                  <p:childTnLst>
                                    <p:anim calcmode="lin" valueType="num">
                                      <p:cBhvr additive="base">
                                        <p:cTn id="602" dur="3250"/>
                                        <p:tgtEl>
                                          <p:spTgt spid="153"/>
                                        </p:tgtEl>
                                        <p:attrNameLst>
                                          <p:attrName>ppt_x</p:attrName>
                                        </p:attrNameLst>
                                      </p:cBhvr>
                                      <p:tavLst>
                                        <p:tav tm="0">
                                          <p:val>
                                            <p:strVal val="ppt_x"/>
                                          </p:val>
                                        </p:tav>
                                        <p:tav tm="100000">
                                          <p:val>
                                            <p:strVal val="1+ppt_w/2"/>
                                          </p:val>
                                        </p:tav>
                                      </p:tavLst>
                                    </p:anim>
                                    <p:anim calcmode="lin" valueType="num">
                                      <p:cBhvr additive="base">
                                        <p:cTn id="603" dur="3250"/>
                                        <p:tgtEl>
                                          <p:spTgt spid="153"/>
                                        </p:tgtEl>
                                        <p:attrNameLst>
                                          <p:attrName>ppt_y</p:attrName>
                                        </p:attrNameLst>
                                      </p:cBhvr>
                                      <p:tavLst>
                                        <p:tav tm="0">
                                          <p:val>
                                            <p:strVal val="ppt_y"/>
                                          </p:val>
                                        </p:tav>
                                        <p:tav tm="100000">
                                          <p:val>
                                            <p:strVal val="ppt_y"/>
                                          </p:val>
                                        </p:tav>
                                      </p:tavLst>
                                    </p:anim>
                                    <p:set>
                                      <p:cBhvr>
                                        <p:cTn id="604" dur="1" fill="hold">
                                          <p:stCondLst>
                                            <p:cond delay="3249"/>
                                          </p:stCondLst>
                                        </p:cTn>
                                        <p:tgtEl>
                                          <p:spTgt spid="153"/>
                                        </p:tgtEl>
                                        <p:attrNameLst>
                                          <p:attrName>style.visibility</p:attrName>
                                        </p:attrNameLst>
                                      </p:cBhvr>
                                      <p:to>
                                        <p:strVal val="hidden"/>
                                      </p:to>
                                    </p:set>
                                  </p:childTnLst>
                                </p:cTn>
                              </p:par>
                              <p:par>
                                <p:cTn id="605" presetID="2" presetClass="entr" presetSubtype="2" fill="hold" nodeType="withEffect">
                                  <p:stCondLst>
                                    <p:cond delay="0"/>
                                  </p:stCondLst>
                                  <p:childTnLst>
                                    <p:set>
                                      <p:cBhvr>
                                        <p:cTn id="606" dur="1" fill="hold">
                                          <p:stCondLst>
                                            <p:cond delay="0"/>
                                          </p:stCondLst>
                                        </p:cTn>
                                        <p:tgtEl>
                                          <p:spTgt spid="215"/>
                                        </p:tgtEl>
                                        <p:attrNameLst>
                                          <p:attrName>style.visibility</p:attrName>
                                        </p:attrNameLst>
                                      </p:cBhvr>
                                      <p:to>
                                        <p:strVal val="visible"/>
                                      </p:to>
                                    </p:set>
                                    <p:anim calcmode="lin" valueType="num">
                                      <p:cBhvr additive="base">
                                        <p:cTn id="607" dur="2500" fill="hold"/>
                                        <p:tgtEl>
                                          <p:spTgt spid="215"/>
                                        </p:tgtEl>
                                        <p:attrNameLst>
                                          <p:attrName>ppt_x</p:attrName>
                                        </p:attrNameLst>
                                      </p:cBhvr>
                                      <p:tavLst>
                                        <p:tav tm="0">
                                          <p:val>
                                            <p:strVal val="1+#ppt_w/2"/>
                                          </p:val>
                                        </p:tav>
                                        <p:tav tm="100000">
                                          <p:val>
                                            <p:strVal val="#ppt_x"/>
                                          </p:val>
                                        </p:tav>
                                      </p:tavLst>
                                    </p:anim>
                                    <p:anim calcmode="lin" valueType="num">
                                      <p:cBhvr additive="base">
                                        <p:cTn id="608" dur="2500" fill="hold"/>
                                        <p:tgtEl>
                                          <p:spTgt spid="215"/>
                                        </p:tgtEl>
                                        <p:attrNameLst>
                                          <p:attrName>ppt_y</p:attrName>
                                        </p:attrNameLst>
                                      </p:cBhvr>
                                      <p:tavLst>
                                        <p:tav tm="0">
                                          <p:val>
                                            <p:strVal val="#ppt_y"/>
                                          </p:val>
                                        </p:tav>
                                        <p:tav tm="100000">
                                          <p:val>
                                            <p:strVal val="#ppt_y"/>
                                          </p:val>
                                        </p:tav>
                                      </p:tavLst>
                                    </p:anim>
                                  </p:childTnLst>
                                </p:cTn>
                              </p:par>
                              <p:par>
                                <p:cTn id="609" presetID="2" presetClass="entr" presetSubtype="2" fill="hold" nodeType="withEffect">
                                  <p:stCondLst>
                                    <p:cond delay="0"/>
                                  </p:stCondLst>
                                  <p:childTnLst>
                                    <p:set>
                                      <p:cBhvr>
                                        <p:cTn id="610" dur="1" fill="hold">
                                          <p:stCondLst>
                                            <p:cond delay="0"/>
                                          </p:stCondLst>
                                        </p:cTn>
                                        <p:tgtEl>
                                          <p:spTgt spid="216"/>
                                        </p:tgtEl>
                                        <p:attrNameLst>
                                          <p:attrName>style.visibility</p:attrName>
                                        </p:attrNameLst>
                                      </p:cBhvr>
                                      <p:to>
                                        <p:strVal val="visible"/>
                                      </p:to>
                                    </p:set>
                                    <p:anim calcmode="lin" valueType="num">
                                      <p:cBhvr additive="base">
                                        <p:cTn id="611" dur="2500" fill="hold"/>
                                        <p:tgtEl>
                                          <p:spTgt spid="216"/>
                                        </p:tgtEl>
                                        <p:attrNameLst>
                                          <p:attrName>ppt_x</p:attrName>
                                        </p:attrNameLst>
                                      </p:cBhvr>
                                      <p:tavLst>
                                        <p:tav tm="0">
                                          <p:val>
                                            <p:strVal val="1+#ppt_w/2"/>
                                          </p:val>
                                        </p:tav>
                                        <p:tav tm="100000">
                                          <p:val>
                                            <p:strVal val="#ppt_x"/>
                                          </p:val>
                                        </p:tav>
                                      </p:tavLst>
                                    </p:anim>
                                    <p:anim calcmode="lin" valueType="num">
                                      <p:cBhvr additive="base">
                                        <p:cTn id="612" dur="2500" fill="hold"/>
                                        <p:tgtEl>
                                          <p:spTgt spid="216"/>
                                        </p:tgtEl>
                                        <p:attrNameLst>
                                          <p:attrName>ppt_y</p:attrName>
                                        </p:attrNameLst>
                                      </p:cBhvr>
                                      <p:tavLst>
                                        <p:tav tm="0">
                                          <p:val>
                                            <p:strVal val="#ppt_y"/>
                                          </p:val>
                                        </p:tav>
                                        <p:tav tm="100000">
                                          <p:val>
                                            <p:strVal val="#ppt_y"/>
                                          </p:val>
                                        </p:tav>
                                      </p:tavLst>
                                    </p:anim>
                                  </p:childTnLst>
                                </p:cTn>
                              </p:par>
                              <p:par>
                                <p:cTn id="613" presetID="2" presetClass="entr" presetSubtype="2" fill="hold" nodeType="withEffect">
                                  <p:stCondLst>
                                    <p:cond delay="0"/>
                                  </p:stCondLst>
                                  <p:childTnLst>
                                    <p:set>
                                      <p:cBhvr>
                                        <p:cTn id="614" dur="1" fill="hold">
                                          <p:stCondLst>
                                            <p:cond delay="0"/>
                                          </p:stCondLst>
                                        </p:cTn>
                                        <p:tgtEl>
                                          <p:spTgt spid="217"/>
                                        </p:tgtEl>
                                        <p:attrNameLst>
                                          <p:attrName>style.visibility</p:attrName>
                                        </p:attrNameLst>
                                      </p:cBhvr>
                                      <p:to>
                                        <p:strVal val="visible"/>
                                      </p:to>
                                    </p:set>
                                    <p:anim calcmode="lin" valueType="num">
                                      <p:cBhvr additive="base">
                                        <p:cTn id="615" dur="2500" fill="hold"/>
                                        <p:tgtEl>
                                          <p:spTgt spid="217"/>
                                        </p:tgtEl>
                                        <p:attrNameLst>
                                          <p:attrName>ppt_x</p:attrName>
                                        </p:attrNameLst>
                                      </p:cBhvr>
                                      <p:tavLst>
                                        <p:tav tm="0">
                                          <p:val>
                                            <p:strVal val="1+#ppt_w/2"/>
                                          </p:val>
                                        </p:tav>
                                        <p:tav tm="100000">
                                          <p:val>
                                            <p:strVal val="#ppt_x"/>
                                          </p:val>
                                        </p:tav>
                                      </p:tavLst>
                                    </p:anim>
                                    <p:anim calcmode="lin" valueType="num">
                                      <p:cBhvr additive="base">
                                        <p:cTn id="616" dur="2500" fill="hold"/>
                                        <p:tgtEl>
                                          <p:spTgt spid="217"/>
                                        </p:tgtEl>
                                        <p:attrNameLst>
                                          <p:attrName>ppt_y</p:attrName>
                                        </p:attrNameLst>
                                      </p:cBhvr>
                                      <p:tavLst>
                                        <p:tav tm="0">
                                          <p:val>
                                            <p:strVal val="#ppt_y"/>
                                          </p:val>
                                        </p:tav>
                                        <p:tav tm="100000">
                                          <p:val>
                                            <p:strVal val="#ppt_y"/>
                                          </p:val>
                                        </p:tav>
                                      </p:tavLst>
                                    </p:anim>
                                  </p:childTnLst>
                                </p:cTn>
                              </p:par>
                              <p:par>
                                <p:cTn id="617" presetID="2" presetClass="entr" presetSubtype="2" fill="hold" nodeType="withEffect">
                                  <p:stCondLst>
                                    <p:cond delay="0"/>
                                  </p:stCondLst>
                                  <p:childTnLst>
                                    <p:set>
                                      <p:cBhvr>
                                        <p:cTn id="618" dur="1" fill="hold">
                                          <p:stCondLst>
                                            <p:cond delay="0"/>
                                          </p:stCondLst>
                                        </p:cTn>
                                        <p:tgtEl>
                                          <p:spTgt spid="218"/>
                                        </p:tgtEl>
                                        <p:attrNameLst>
                                          <p:attrName>style.visibility</p:attrName>
                                        </p:attrNameLst>
                                      </p:cBhvr>
                                      <p:to>
                                        <p:strVal val="visible"/>
                                      </p:to>
                                    </p:set>
                                    <p:anim calcmode="lin" valueType="num">
                                      <p:cBhvr additive="base">
                                        <p:cTn id="619" dur="2500" fill="hold"/>
                                        <p:tgtEl>
                                          <p:spTgt spid="218"/>
                                        </p:tgtEl>
                                        <p:attrNameLst>
                                          <p:attrName>ppt_x</p:attrName>
                                        </p:attrNameLst>
                                      </p:cBhvr>
                                      <p:tavLst>
                                        <p:tav tm="0">
                                          <p:val>
                                            <p:strVal val="1+#ppt_w/2"/>
                                          </p:val>
                                        </p:tav>
                                        <p:tav tm="100000">
                                          <p:val>
                                            <p:strVal val="#ppt_x"/>
                                          </p:val>
                                        </p:tav>
                                      </p:tavLst>
                                    </p:anim>
                                    <p:anim calcmode="lin" valueType="num">
                                      <p:cBhvr additive="base">
                                        <p:cTn id="620" dur="2500" fill="hold"/>
                                        <p:tgtEl>
                                          <p:spTgt spid="218"/>
                                        </p:tgtEl>
                                        <p:attrNameLst>
                                          <p:attrName>ppt_y</p:attrName>
                                        </p:attrNameLst>
                                      </p:cBhvr>
                                      <p:tavLst>
                                        <p:tav tm="0">
                                          <p:val>
                                            <p:strVal val="#ppt_y"/>
                                          </p:val>
                                        </p:tav>
                                        <p:tav tm="100000">
                                          <p:val>
                                            <p:strVal val="#ppt_y"/>
                                          </p:val>
                                        </p:tav>
                                      </p:tavLst>
                                    </p:anim>
                                  </p:childTnLst>
                                </p:cTn>
                              </p:par>
                              <p:par>
                                <p:cTn id="621" presetID="2" presetClass="entr" presetSubtype="2" fill="hold" nodeType="withEffect">
                                  <p:stCondLst>
                                    <p:cond delay="0"/>
                                  </p:stCondLst>
                                  <p:childTnLst>
                                    <p:set>
                                      <p:cBhvr>
                                        <p:cTn id="622" dur="1" fill="hold">
                                          <p:stCondLst>
                                            <p:cond delay="0"/>
                                          </p:stCondLst>
                                        </p:cTn>
                                        <p:tgtEl>
                                          <p:spTgt spid="219"/>
                                        </p:tgtEl>
                                        <p:attrNameLst>
                                          <p:attrName>style.visibility</p:attrName>
                                        </p:attrNameLst>
                                      </p:cBhvr>
                                      <p:to>
                                        <p:strVal val="visible"/>
                                      </p:to>
                                    </p:set>
                                    <p:anim calcmode="lin" valueType="num">
                                      <p:cBhvr additive="base">
                                        <p:cTn id="623" dur="2500" fill="hold"/>
                                        <p:tgtEl>
                                          <p:spTgt spid="219"/>
                                        </p:tgtEl>
                                        <p:attrNameLst>
                                          <p:attrName>ppt_x</p:attrName>
                                        </p:attrNameLst>
                                      </p:cBhvr>
                                      <p:tavLst>
                                        <p:tav tm="0">
                                          <p:val>
                                            <p:strVal val="1+#ppt_w/2"/>
                                          </p:val>
                                        </p:tav>
                                        <p:tav tm="100000">
                                          <p:val>
                                            <p:strVal val="#ppt_x"/>
                                          </p:val>
                                        </p:tav>
                                      </p:tavLst>
                                    </p:anim>
                                    <p:anim calcmode="lin" valueType="num">
                                      <p:cBhvr additive="base">
                                        <p:cTn id="624" dur="2500" fill="hold"/>
                                        <p:tgtEl>
                                          <p:spTgt spid="219"/>
                                        </p:tgtEl>
                                        <p:attrNameLst>
                                          <p:attrName>ppt_y</p:attrName>
                                        </p:attrNameLst>
                                      </p:cBhvr>
                                      <p:tavLst>
                                        <p:tav tm="0">
                                          <p:val>
                                            <p:strVal val="#ppt_y"/>
                                          </p:val>
                                        </p:tav>
                                        <p:tav tm="100000">
                                          <p:val>
                                            <p:strVal val="#ppt_y"/>
                                          </p:val>
                                        </p:tav>
                                      </p:tavLst>
                                    </p:anim>
                                  </p:childTnLst>
                                </p:cTn>
                              </p:par>
                              <p:par>
                                <p:cTn id="625" presetID="2" presetClass="entr" presetSubtype="2" fill="hold" nodeType="withEffect">
                                  <p:stCondLst>
                                    <p:cond delay="0"/>
                                  </p:stCondLst>
                                  <p:childTnLst>
                                    <p:set>
                                      <p:cBhvr>
                                        <p:cTn id="626" dur="1" fill="hold">
                                          <p:stCondLst>
                                            <p:cond delay="0"/>
                                          </p:stCondLst>
                                        </p:cTn>
                                        <p:tgtEl>
                                          <p:spTgt spid="220"/>
                                        </p:tgtEl>
                                        <p:attrNameLst>
                                          <p:attrName>style.visibility</p:attrName>
                                        </p:attrNameLst>
                                      </p:cBhvr>
                                      <p:to>
                                        <p:strVal val="visible"/>
                                      </p:to>
                                    </p:set>
                                    <p:anim calcmode="lin" valueType="num">
                                      <p:cBhvr additive="base">
                                        <p:cTn id="627" dur="2500" fill="hold"/>
                                        <p:tgtEl>
                                          <p:spTgt spid="220"/>
                                        </p:tgtEl>
                                        <p:attrNameLst>
                                          <p:attrName>ppt_x</p:attrName>
                                        </p:attrNameLst>
                                      </p:cBhvr>
                                      <p:tavLst>
                                        <p:tav tm="0">
                                          <p:val>
                                            <p:strVal val="1+#ppt_w/2"/>
                                          </p:val>
                                        </p:tav>
                                        <p:tav tm="100000">
                                          <p:val>
                                            <p:strVal val="#ppt_x"/>
                                          </p:val>
                                        </p:tav>
                                      </p:tavLst>
                                    </p:anim>
                                    <p:anim calcmode="lin" valueType="num">
                                      <p:cBhvr additive="base">
                                        <p:cTn id="628" dur="2500" fill="hold"/>
                                        <p:tgtEl>
                                          <p:spTgt spid="220"/>
                                        </p:tgtEl>
                                        <p:attrNameLst>
                                          <p:attrName>ppt_y</p:attrName>
                                        </p:attrNameLst>
                                      </p:cBhvr>
                                      <p:tavLst>
                                        <p:tav tm="0">
                                          <p:val>
                                            <p:strVal val="#ppt_y"/>
                                          </p:val>
                                        </p:tav>
                                        <p:tav tm="100000">
                                          <p:val>
                                            <p:strVal val="#ppt_y"/>
                                          </p:val>
                                        </p:tav>
                                      </p:tavLst>
                                    </p:anim>
                                  </p:childTnLst>
                                </p:cTn>
                              </p:par>
                              <p:par>
                                <p:cTn id="629" presetID="2" presetClass="entr" presetSubtype="2" fill="hold" nodeType="withEffect">
                                  <p:stCondLst>
                                    <p:cond delay="0"/>
                                  </p:stCondLst>
                                  <p:childTnLst>
                                    <p:set>
                                      <p:cBhvr>
                                        <p:cTn id="630" dur="1" fill="hold">
                                          <p:stCondLst>
                                            <p:cond delay="0"/>
                                          </p:stCondLst>
                                        </p:cTn>
                                        <p:tgtEl>
                                          <p:spTgt spid="221"/>
                                        </p:tgtEl>
                                        <p:attrNameLst>
                                          <p:attrName>style.visibility</p:attrName>
                                        </p:attrNameLst>
                                      </p:cBhvr>
                                      <p:to>
                                        <p:strVal val="visible"/>
                                      </p:to>
                                    </p:set>
                                    <p:anim calcmode="lin" valueType="num">
                                      <p:cBhvr additive="base">
                                        <p:cTn id="631" dur="2500" fill="hold"/>
                                        <p:tgtEl>
                                          <p:spTgt spid="221"/>
                                        </p:tgtEl>
                                        <p:attrNameLst>
                                          <p:attrName>ppt_x</p:attrName>
                                        </p:attrNameLst>
                                      </p:cBhvr>
                                      <p:tavLst>
                                        <p:tav tm="0">
                                          <p:val>
                                            <p:strVal val="1+#ppt_w/2"/>
                                          </p:val>
                                        </p:tav>
                                        <p:tav tm="100000">
                                          <p:val>
                                            <p:strVal val="#ppt_x"/>
                                          </p:val>
                                        </p:tav>
                                      </p:tavLst>
                                    </p:anim>
                                    <p:anim calcmode="lin" valueType="num">
                                      <p:cBhvr additive="base">
                                        <p:cTn id="632" dur="2500" fill="hold"/>
                                        <p:tgtEl>
                                          <p:spTgt spid="221"/>
                                        </p:tgtEl>
                                        <p:attrNameLst>
                                          <p:attrName>ppt_y</p:attrName>
                                        </p:attrNameLst>
                                      </p:cBhvr>
                                      <p:tavLst>
                                        <p:tav tm="0">
                                          <p:val>
                                            <p:strVal val="#ppt_y"/>
                                          </p:val>
                                        </p:tav>
                                        <p:tav tm="100000">
                                          <p:val>
                                            <p:strVal val="#ppt_y"/>
                                          </p:val>
                                        </p:tav>
                                      </p:tavLst>
                                    </p:anim>
                                  </p:childTnLst>
                                </p:cTn>
                              </p:par>
                              <p:par>
                                <p:cTn id="633" presetID="2" presetClass="entr" presetSubtype="2" fill="hold" nodeType="withEffect">
                                  <p:stCondLst>
                                    <p:cond delay="0"/>
                                  </p:stCondLst>
                                  <p:childTnLst>
                                    <p:set>
                                      <p:cBhvr>
                                        <p:cTn id="634" dur="1" fill="hold">
                                          <p:stCondLst>
                                            <p:cond delay="0"/>
                                          </p:stCondLst>
                                        </p:cTn>
                                        <p:tgtEl>
                                          <p:spTgt spid="222"/>
                                        </p:tgtEl>
                                        <p:attrNameLst>
                                          <p:attrName>style.visibility</p:attrName>
                                        </p:attrNameLst>
                                      </p:cBhvr>
                                      <p:to>
                                        <p:strVal val="visible"/>
                                      </p:to>
                                    </p:set>
                                    <p:anim calcmode="lin" valueType="num">
                                      <p:cBhvr additive="base">
                                        <p:cTn id="635" dur="2500" fill="hold"/>
                                        <p:tgtEl>
                                          <p:spTgt spid="222"/>
                                        </p:tgtEl>
                                        <p:attrNameLst>
                                          <p:attrName>ppt_x</p:attrName>
                                        </p:attrNameLst>
                                      </p:cBhvr>
                                      <p:tavLst>
                                        <p:tav tm="0">
                                          <p:val>
                                            <p:strVal val="1+#ppt_w/2"/>
                                          </p:val>
                                        </p:tav>
                                        <p:tav tm="100000">
                                          <p:val>
                                            <p:strVal val="#ppt_x"/>
                                          </p:val>
                                        </p:tav>
                                      </p:tavLst>
                                    </p:anim>
                                    <p:anim calcmode="lin" valueType="num">
                                      <p:cBhvr additive="base">
                                        <p:cTn id="636" dur="2500" fill="hold"/>
                                        <p:tgtEl>
                                          <p:spTgt spid="222"/>
                                        </p:tgtEl>
                                        <p:attrNameLst>
                                          <p:attrName>ppt_y</p:attrName>
                                        </p:attrNameLst>
                                      </p:cBhvr>
                                      <p:tavLst>
                                        <p:tav tm="0">
                                          <p:val>
                                            <p:strVal val="#ppt_y"/>
                                          </p:val>
                                        </p:tav>
                                        <p:tav tm="100000">
                                          <p:val>
                                            <p:strVal val="#ppt_y"/>
                                          </p:val>
                                        </p:tav>
                                      </p:tavLst>
                                    </p:anim>
                                  </p:childTnLst>
                                </p:cTn>
                              </p:par>
                              <p:par>
                                <p:cTn id="637" presetID="2" presetClass="entr" presetSubtype="2" fill="hold" nodeType="withEffect">
                                  <p:stCondLst>
                                    <p:cond delay="0"/>
                                  </p:stCondLst>
                                  <p:childTnLst>
                                    <p:set>
                                      <p:cBhvr>
                                        <p:cTn id="638" dur="1" fill="hold">
                                          <p:stCondLst>
                                            <p:cond delay="0"/>
                                          </p:stCondLst>
                                        </p:cTn>
                                        <p:tgtEl>
                                          <p:spTgt spid="223"/>
                                        </p:tgtEl>
                                        <p:attrNameLst>
                                          <p:attrName>style.visibility</p:attrName>
                                        </p:attrNameLst>
                                      </p:cBhvr>
                                      <p:to>
                                        <p:strVal val="visible"/>
                                      </p:to>
                                    </p:set>
                                    <p:anim calcmode="lin" valueType="num">
                                      <p:cBhvr additive="base">
                                        <p:cTn id="639" dur="2500" fill="hold"/>
                                        <p:tgtEl>
                                          <p:spTgt spid="223"/>
                                        </p:tgtEl>
                                        <p:attrNameLst>
                                          <p:attrName>ppt_x</p:attrName>
                                        </p:attrNameLst>
                                      </p:cBhvr>
                                      <p:tavLst>
                                        <p:tav tm="0">
                                          <p:val>
                                            <p:strVal val="1+#ppt_w/2"/>
                                          </p:val>
                                        </p:tav>
                                        <p:tav tm="100000">
                                          <p:val>
                                            <p:strVal val="#ppt_x"/>
                                          </p:val>
                                        </p:tav>
                                      </p:tavLst>
                                    </p:anim>
                                    <p:anim calcmode="lin" valueType="num">
                                      <p:cBhvr additive="base">
                                        <p:cTn id="640" dur="2500" fill="hold"/>
                                        <p:tgtEl>
                                          <p:spTgt spid="223"/>
                                        </p:tgtEl>
                                        <p:attrNameLst>
                                          <p:attrName>ppt_y</p:attrName>
                                        </p:attrNameLst>
                                      </p:cBhvr>
                                      <p:tavLst>
                                        <p:tav tm="0">
                                          <p:val>
                                            <p:strVal val="#ppt_y"/>
                                          </p:val>
                                        </p:tav>
                                        <p:tav tm="100000">
                                          <p:val>
                                            <p:strVal val="#ppt_y"/>
                                          </p:val>
                                        </p:tav>
                                      </p:tavLst>
                                    </p:anim>
                                  </p:childTnLst>
                                </p:cTn>
                              </p:par>
                              <p:par>
                                <p:cTn id="641" presetID="2" presetClass="entr" presetSubtype="2" fill="hold" nodeType="withEffect">
                                  <p:stCondLst>
                                    <p:cond delay="0"/>
                                  </p:stCondLst>
                                  <p:childTnLst>
                                    <p:set>
                                      <p:cBhvr>
                                        <p:cTn id="642" dur="1" fill="hold">
                                          <p:stCondLst>
                                            <p:cond delay="0"/>
                                          </p:stCondLst>
                                        </p:cTn>
                                        <p:tgtEl>
                                          <p:spTgt spid="224"/>
                                        </p:tgtEl>
                                        <p:attrNameLst>
                                          <p:attrName>style.visibility</p:attrName>
                                        </p:attrNameLst>
                                      </p:cBhvr>
                                      <p:to>
                                        <p:strVal val="visible"/>
                                      </p:to>
                                    </p:set>
                                    <p:anim calcmode="lin" valueType="num">
                                      <p:cBhvr additive="base">
                                        <p:cTn id="643" dur="2500" fill="hold"/>
                                        <p:tgtEl>
                                          <p:spTgt spid="224"/>
                                        </p:tgtEl>
                                        <p:attrNameLst>
                                          <p:attrName>ppt_x</p:attrName>
                                        </p:attrNameLst>
                                      </p:cBhvr>
                                      <p:tavLst>
                                        <p:tav tm="0">
                                          <p:val>
                                            <p:strVal val="1+#ppt_w/2"/>
                                          </p:val>
                                        </p:tav>
                                        <p:tav tm="100000">
                                          <p:val>
                                            <p:strVal val="#ppt_x"/>
                                          </p:val>
                                        </p:tav>
                                      </p:tavLst>
                                    </p:anim>
                                    <p:anim calcmode="lin" valueType="num">
                                      <p:cBhvr additive="base">
                                        <p:cTn id="644" dur="2500" fill="hold"/>
                                        <p:tgtEl>
                                          <p:spTgt spid="224"/>
                                        </p:tgtEl>
                                        <p:attrNameLst>
                                          <p:attrName>ppt_y</p:attrName>
                                        </p:attrNameLst>
                                      </p:cBhvr>
                                      <p:tavLst>
                                        <p:tav tm="0">
                                          <p:val>
                                            <p:strVal val="#ppt_y"/>
                                          </p:val>
                                        </p:tav>
                                        <p:tav tm="100000">
                                          <p:val>
                                            <p:strVal val="#ppt_y"/>
                                          </p:val>
                                        </p:tav>
                                      </p:tavLst>
                                    </p:anim>
                                  </p:childTnLst>
                                </p:cTn>
                              </p:par>
                              <p:par>
                                <p:cTn id="645" presetID="2" presetClass="entr" presetSubtype="2" fill="hold" nodeType="withEffect">
                                  <p:stCondLst>
                                    <p:cond delay="0"/>
                                  </p:stCondLst>
                                  <p:childTnLst>
                                    <p:set>
                                      <p:cBhvr>
                                        <p:cTn id="646" dur="1" fill="hold">
                                          <p:stCondLst>
                                            <p:cond delay="0"/>
                                          </p:stCondLst>
                                        </p:cTn>
                                        <p:tgtEl>
                                          <p:spTgt spid="225"/>
                                        </p:tgtEl>
                                        <p:attrNameLst>
                                          <p:attrName>style.visibility</p:attrName>
                                        </p:attrNameLst>
                                      </p:cBhvr>
                                      <p:to>
                                        <p:strVal val="visible"/>
                                      </p:to>
                                    </p:set>
                                    <p:anim calcmode="lin" valueType="num">
                                      <p:cBhvr additive="base">
                                        <p:cTn id="647" dur="2500" fill="hold"/>
                                        <p:tgtEl>
                                          <p:spTgt spid="225"/>
                                        </p:tgtEl>
                                        <p:attrNameLst>
                                          <p:attrName>ppt_x</p:attrName>
                                        </p:attrNameLst>
                                      </p:cBhvr>
                                      <p:tavLst>
                                        <p:tav tm="0">
                                          <p:val>
                                            <p:strVal val="1+#ppt_w/2"/>
                                          </p:val>
                                        </p:tav>
                                        <p:tav tm="100000">
                                          <p:val>
                                            <p:strVal val="#ppt_x"/>
                                          </p:val>
                                        </p:tav>
                                      </p:tavLst>
                                    </p:anim>
                                    <p:anim calcmode="lin" valueType="num">
                                      <p:cBhvr additive="base">
                                        <p:cTn id="648" dur="2500" fill="hold"/>
                                        <p:tgtEl>
                                          <p:spTgt spid="225"/>
                                        </p:tgtEl>
                                        <p:attrNameLst>
                                          <p:attrName>ppt_y</p:attrName>
                                        </p:attrNameLst>
                                      </p:cBhvr>
                                      <p:tavLst>
                                        <p:tav tm="0">
                                          <p:val>
                                            <p:strVal val="#ppt_y"/>
                                          </p:val>
                                        </p:tav>
                                        <p:tav tm="100000">
                                          <p:val>
                                            <p:strVal val="#ppt_y"/>
                                          </p:val>
                                        </p:tav>
                                      </p:tavLst>
                                    </p:anim>
                                  </p:childTnLst>
                                </p:cTn>
                              </p:par>
                              <p:par>
                                <p:cTn id="649" presetID="2" presetClass="entr" presetSubtype="2" fill="hold" nodeType="withEffect">
                                  <p:stCondLst>
                                    <p:cond delay="0"/>
                                  </p:stCondLst>
                                  <p:childTnLst>
                                    <p:set>
                                      <p:cBhvr>
                                        <p:cTn id="650" dur="1" fill="hold">
                                          <p:stCondLst>
                                            <p:cond delay="0"/>
                                          </p:stCondLst>
                                        </p:cTn>
                                        <p:tgtEl>
                                          <p:spTgt spid="226"/>
                                        </p:tgtEl>
                                        <p:attrNameLst>
                                          <p:attrName>style.visibility</p:attrName>
                                        </p:attrNameLst>
                                      </p:cBhvr>
                                      <p:to>
                                        <p:strVal val="visible"/>
                                      </p:to>
                                    </p:set>
                                    <p:anim calcmode="lin" valueType="num">
                                      <p:cBhvr additive="base">
                                        <p:cTn id="651" dur="2500" fill="hold"/>
                                        <p:tgtEl>
                                          <p:spTgt spid="226"/>
                                        </p:tgtEl>
                                        <p:attrNameLst>
                                          <p:attrName>ppt_x</p:attrName>
                                        </p:attrNameLst>
                                      </p:cBhvr>
                                      <p:tavLst>
                                        <p:tav tm="0">
                                          <p:val>
                                            <p:strVal val="1+#ppt_w/2"/>
                                          </p:val>
                                        </p:tav>
                                        <p:tav tm="100000">
                                          <p:val>
                                            <p:strVal val="#ppt_x"/>
                                          </p:val>
                                        </p:tav>
                                      </p:tavLst>
                                    </p:anim>
                                    <p:anim calcmode="lin" valueType="num">
                                      <p:cBhvr additive="base">
                                        <p:cTn id="652" dur="2500" fill="hold"/>
                                        <p:tgtEl>
                                          <p:spTgt spid="226"/>
                                        </p:tgtEl>
                                        <p:attrNameLst>
                                          <p:attrName>ppt_y</p:attrName>
                                        </p:attrNameLst>
                                      </p:cBhvr>
                                      <p:tavLst>
                                        <p:tav tm="0">
                                          <p:val>
                                            <p:strVal val="#ppt_y"/>
                                          </p:val>
                                        </p:tav>
                                        <p:tav tm="100000">
                                          <p:val>
                                            <p:strVal val="#ppt_y"/>
                                          </p:val>
                                        </p:tav>
                                      </p:tavLst>
                                    </p:anim>
                                  </p:childTnLst>
                                </p:cTn>
                              </p:par>
                              <p:par>
                                <p:cTn id="653" presetID="2" presetClass="entr" presetSubtype="2" fill="hold" nodeType="withEffect">
                                  <p:stCondLst>
                                    <p:cond delay="0"/>
                                  </p:stCondLst>
                                  <p:childTnLst>
                                    <p:set>
                                      <p:cBhvr>
                                        <p:cTn id="654" dur="1" fill="hold">
                                          <p:stCondLst>
                                            <p:cond delay="0"/>
                                          </p:stCondLst>
                                        </p:cTn>
                                        <p:tgtEl>
                                          <p:spTgt spid="227"/>
                                        </p:tgtEl>
                                        <p:attrNameLst>
                                          <p:attrName>style.visibility</p:attrName>
                                        </p:attrNameLst>
                                      </p:cBhvr>
                                      <p:to>
                                        <p:strVal val="visible"/>
                                      </p:to>
                                    </p:set>
                                    <p:anim calcmode="lin" valueType="num">
                                      <p:cBhvr additive="base">
                                        <p:cTn id="655" dur="2500" fill="hold"/>
                                        <p:tgtEl>
                                          <p:spTgt spid="227"/>
                                        </p:tgtEl>
                                        <p:attrNameLst>
                                          <p:attrName>ppt_x</p:attrName>
                                        </p:attrNameLst>
                                      </p:cBhvr>
                                      <p:tavLst>
                                        <p:tav tm="0">
                                          <p:val>
                                            <p:strVal val="1+#ppt_w/2"/>
                                          </p:val>
                                        </p:tav>
                                        <p:tav tm="100000">
                                          <p:val>
                                            <p:strVal val="#ppt_x"/>
                                          </p:val>
                                        </p:tav>
                                      </p:tavLst>
                                    </p:anim>
                                    <p:anim calcmode="lin" valueType="num">
                                      <p:cBhvr additive="base">
                                        <p:cTn id="656" dur="2500" fill="hold"/>
                                        <p:tgtEl>
                                          <p:spTgt spid="227"/>
                                        </p:tgtEl>
                                        <p:attrNameLst>
                                          <p:attrName>ppt_y</p:attrName>
                                        </p:attrNameLst>
                                      </p:cBhvr>
                                      <p:tavLst>
                                        <p:tav tm="0">
                                          <p:val>
                                            <p:strVal val="#ppt_y"/>
                                          </p:val>
                                        </p:tav>
                                        <p:tav tm="100000">
                                          <p:val>
                                            <p:strVal val="#ppt_y"/>
                                          </p:val>
                                        </p:tav>
                                      </p:tavLst>
                                    </p:anim>
                                  </p:childTnLst>
                                </p:cTn>
                              </p:par>
                              <p:par>
                                <p:cTn id="657" presetID="2" presetClass="entr" presetSubtype="2" fill="hold" nodeType="withEffect">
                                  <p:stCondLst>
                                    <p:cond delay="0"/>
                                  </p:stCondLst>
                                  <p:childTnLst>
                                    <p:set>
                                      <p:cBhvr>
                                        <p:cTn id="658" dur="1" fill="hold">
                                          <p:stCondLst>
                                            <p:cond delay="0"/>
                                          </p:stCondLst>
                                        </p:cTn>
                                        <p:tgtEl>
                                          <p:spTgt spid="228"/>
                                        </p:tgtEl>
                                        <p:attrNameLst>
                                          <p:attrName>style.visibility</p:attrName>
                                        </p:attrNameLst>
                                      </p:cBhvr>
                                      <p:to>
                                        <p:strVal val="visible"/>
                                      </p:to>
                                    </p:set>
                                    <p:anim calcmode="lin" valueType="num">
                                      <p:cBhvr additive="base">
                                        <p:cTn id="659" dur="2500" fill="hold"/>
                                        <p:tgtEl>
                                          <p:spTgt spid="228"/>
                                        </p:tgtEl>
                                        <p:attrNameLst>
                                          <p:attrName>ppt_x</p:attrName>
                                        </p:attrNameLst>
                                      </p:cBhvr>
                                      <p:tavLst>
                                        <p:tav tm="0">
                                          <p:val>
                                            <p:strVal val="1+#ppt_w/2"/>
                                          </p:val>
                                        </p:tav>
                                        <p:tav tm="100000">
                                          <p:val>
                                            <p:strVal val="#ppt_x"/>
                                          </p:val>
                                        </p:tav>
                                      </p:tavLst>
                                    </p:anim>
                                    <p:anim calcmode="lin" valueType="num">
                                      <p:cBhvr additive="base">
                                        <p:cTn id="660" dur="2500" fill="hold"/>
                                        <p:tgtEl>
                                          <p:spTgt spid="228"/>
                                        </p:tgtEl>
                                        <p:attrNameLst>
                                          <p:attrName>ppt_y</p:attrName>
                                        </p:attrNameLst>
                                      </p:cBhvr>
                                      <p:tavLst>
                                        <p:tav tm="0">
                                          <p:val>
                                            <p:strVal val="#ppt_y"/>
                                          </p:val>
                                        </p:tav>
                                        <p:tav tm="100000">
                                          <p:val>
                                            <p:strVal val="#ppt_y"/>
                                          </p:val>
                                        </p:tav>
                                      </p:tavLst>
                                    </p:anim>
                                  </p:childTnLst>
                                </p:cTn>
                              </p:par>
                              <p:par>
                                <p:cTn id="661" presetID="2" presetClass="entr" presetSubtype="2" fill="hold" nodeType="withEffect">
                                  <p:stCondLst>
                                    <p:cond delay="0"/>
                                  </p:stCondLst>
                                  <p:childTnLst>
                                    <p:set>
                                      <p:cBhvr>
                                        <p:cTn id="662" dur="1" fill="hold">
                                          <p:stCondLst>
                                            <p:cond delay="0"/>
                                          </p:stCondLst>
                                        </p:cTn>
                                        <p:tgtEl>
                                          <p:spTgt spid="229"/>
                                        </p:tgtEl>
                                        <p:attrNameLst>
                                          <p:attrName>style.visibility</p:attrName>
                                        </p:attrNameLst>
                                      </p:cBhvr>
                                      <p:to>
                                        <p:strVal val="visible"/>
                                      </p:to>
                                    </p:set>
                                    <p:anim calcmode="lin" valueType="num">
                                      <p:cBhvr additive="base">
                                        <p:cTn id="663" dur="2500" fill="hold"/>
                                        <p:tgtEl>
                                          <p:spTgt spid="229"/>
                                        </p:tgtEl>
                                        <p:attrNameLst>
                                          <p:attrName>ppt_x</p:attrName>
                                        </p:attrNameLst>
                                      </p:cBhvr>
                                      <p:tavLst>
                                        <p:tav tm="0">
                                          <p:val>
                                            <p:strVal val="1+#ppt_w/2"/>
                                          </p:val>
                                        </p:tav>
                                        <p:tav tm="100000">
                                          <p:val>
                                            <p:strVal val="#ppt_x"/>
                                          </p:val>
                                        </p:tav>
                                      </p:tavLst>
                                    </p:anim>
                                    <p:anim calcmode="lin" valueType="num">
                                      <p:cBhvr additive="base">
                                        <p:cTn id="664" dur="2500" fill="hold"/>
                                        <p:tgtEl>
                                          <p:spTgt spid="229"/>
                                        </p:tgtEl>
                                        <p:attrNameLst>
                                          <p:attrName>ppt_y</p:attrName>
                                        </p:attrNameLst>
                                      </p:cBhvr>
                                      <p:tavLst>
                                        <p:tav tm="0">
                                          <p:val>
                                            <p:strVal val="#ppt_y"/>
                                          </p:val>
                                        </p:tav>
                                        <p:tav tm="100000">
                                          <p:val>
                                            <p:strVal val="#ppt_y"/>
                                          </p:val>
                                        </p:tav>
                                      </p:tavLst>
                                    </p:anim>
                                  </p:childTnLst>
                                </p:cTn>
                              </p:par>
                              <p:par>
                                <p:cTn id="665" presetID="2" presetClass="entr" presetSubtype="2" fill="hold" nodeType="withEffect">
                                  <p:stCondLst>
                                    <p:cond delay="0"/>
                                  </p:stCondLst>
                                  <p:childTnLst>
                                    <p:set>
                                      <p:cBhvr>
                                        <p:cTn id="666" dur="1" fill="hold">
                                          <p:stCondLst>
                                            <p:cond delay="0"/>
                                          </p:stCondLst>
                                        </p:cTn>
                                        <p:tgtEl>
                                          <p:spTgt spid="230"/>
                                        </p:tgtEl>
                                        <p:attrNameLst>
                                          <p:attrName>style.visibility</p:attrName>
                                        </p:attrNameLst>
                                      </p:cBhvr>
                                      <p:to>
                                        <p:strVal val="visible"/>
                                      </p:to>
                                    </p:set>
                                    <p:anim calcmode="lin" valueType="num">
                                      <p:cBhvr additive="base">
                                        <p:cTn id="667" dur="2500" fill="hold"/>
                                        <p:tgtEl>
                                          <p:spTgt spid="230"/>
                                        </p:tgtEl>
                                        <p:attrNameLst>
                                          <p:attrName>ppt_x</p:attrName>
                                        </p:attrNameLst>
                                      </p:cBhvr>
                                      <p:tavLst>
                                        <p:tav tm="0">
                                          <p:val>
                                            <p:strVal val="1+#ppt_w/2"/>
                                          </p:val>
                                        </p:tav>
                                        <p:tav tm="100000">
                                          <p:val>
                                            <p:strVal val="#ppt_x"/>
                                          </p:val>
                                        </p:tav>
                                      </p:tavLst>
                                    </p:anim>
                                    <p:anim calcmode="lin" valueType="num">
                                      <p:cBhvr additive="base">
                                        <p:cTn id="668" dur="2500" fill="hold"/>
                                        <p:tgtEl>
                                          <p:spTgt spid="230"/>
                                        </p:tgtEl>
                                        <p:attrNameLst>
                                          <p:attrName>ppt_y</p:attrName>
                                        </p:attrNameLst>
                                      </p:cBhvr>
                                      <p:tavLst>
                                        <p:tav tm="0">
                                          <p:val>
                                            <p:strVal val="#ppt_y"/>
                                          </p:val>
                                        </p:tav>
                                        <p:tav tm="100000">
                                          <p:val>
                                            <p:strVal val="#ppt_y"/>
                                          </p:val>
                                        </p:tav>
                                      </p:tavLst>
                                    </p:anim>
                                  </p:childTnLst>
                                </p:cTn>
                              </p:par>
                              <p:par>
                                <p:cTn id="669" presetID="2" presetClass="entr" presetSubtype="2" fill="hold" nodeType="withEffect">
                                  <p:stCondLst>
                                    <p:cond delay="0"/>
                                  </p:stCondLst>
                                  <p:childTnLst>
                                    <p:set>
                                      <p:cBhvr>
                                        <p:cTn id="670" dur="1" fill="hold">
                                          <p:stCondLst>
                                            <p:cond delay="0"/>
                                          </p:stCondLst>
                                        </p:cTn>
                                        <p:tgtEl>
                                          <p:spTgt spid="231"/>
                                        </p:tgtEl>
                                        <p:attrNameLst>
                                          <p:attrName>style.visibility</p:attrName>
                                        </p:attrNameLst>
                                      </p:cBhvr>
                                      <p:to>
                                        <p:strVal val="visible"/>
                                      </p:to>
                                    </p:set>
                                    <p:anim calcmode="lin" valueType="num">
                                      <p:cBhvr additive="base">
                                        <p:cTn id="671" dur="2500" fill="hold"/>
                                        <p:tgtEl>
                                          <p:spTgt spid="231"/>
                                        </p:tgtEl>
                                        <p:attrNameLst>
                                          <p:attrName>ppt_x</p:attrName>
                                        </p:attrNameLst>
                                      </p:cBhvr>
                                      <p:tavLst>
                                        <p:tav tm="0">
                                          <p:val>
                                            <p:strVal val="1+#ppt_w/2"/>
                                          </p:val>
                                        </p:tav>
                                        <p:tav tm="100000">
                                          <p:val>
                                            <p:strVal val="#ppt_x"/>
                                          </p:val>
                                        </p:tav>
                                      </p:tavLst>
                                    </p:anim>
                                    <p:anim calcmode="lin" valueType="num">
                                      <p:cBhvr additive="base">
                                        <p:cTn id="672" dur="2500" fill="hold"/>
                                        <p:tgtEl>
                                          <p:spTgt spid="231"/>
                                        </p:tgtEl>
                                        <p:attrNameLst>
                                          <p:attrName>ppt_y</p:attrName>
                                        </p:attrNameLst>
                                      </p:cBhvr>
                                      <p:tavLst>
                                        <p:tav tm="0">
                                          <p:val>
                                            <p:strVal val="#ppt_y"/>
                                          </p:val>
                                        </p:tav>
                                        <p:tav tm="100000">
                                          <p:val>
                                            <p:strVal val="#ppt_y"/>
                                          </p:val>
                                        </p:tav>
                                      </p:tavLst>
                                    </p:anim>
                                  </p:childTnLst>
                                </p:cTn>
                              </p:par>
                              <p:par>
                                <p:cTn id="673" presetID="2" presetClass="entr" presetSubtype="2" fill="hold" nodeType="withEffect">
                                  <p:stCondLst>
                                    <p:cond delay="0"/>
                                  </p:stCondLst>
                                  <p:childTnLst>
                                    <p:set>
                                      <p:cBhvr>
                                        <p:cTn id="674" dur="1" fill="hold">
                                          <p:stCondLst>
                                            <p:cond delay="0"/>
                                          </p:stCondLst>
                                        </p:cTn>
                                        <p:tgtEl>
                                          <p:spTgt spid="232"/>
                                        </p:tgtEl>
                                        <p:attrNameLst>
                                          <p:attrName>style.visibility</p:attrName>
                                        </p:attrNameLst>
                                      </p:cBhvr>
                                      <p:to>
                                        <p:strVal val="visible"/>
                                      </p:to>
                                    </p:set>
                                    <p:anim calcmode="lin" valueType="num">
                                      <p:cBhvr additive="base">
                                        <p:cTn id="675" dur="2500" fill="hold"/>
                                        <p:tgtEl>
                                          <p:spTgt spid="232"/>
                                        </p:tgtEl>
                                        <p:attrNameLst>
                                          <p:attrName>ppt_x</p:attrName>
                                        </p:attrNameLst>
                                      </p:cBhvr>
                                      <p:tavLst>
                                        <p:tav tm="0">
                                          <p:val>
                                            <p:strVal val="1+#ppt_w/2"/>
                                          </p:val>
                                        </p:tav>
                                        <p:tav tm="100000">
                                          <p:val>
                                            <p:strVal val="#ppt_x"/>
                                          </p:val>
                                        </p:tav>
                                      </p:tavLst>
                                    </p:anim>
                                    <p:anim calcmode="lin" valueType="num">
                                      <p:cBhvr additive="base">
                                        <p:cTn id="676" dur="2500" fill="hold"/>
                                        <p:tgtEl>
                                          <p:spTgt spid="232"/>
                                        </p:tgtEl>
                                        <p:attrNameLst>
                                          <p:attrName>ppt_y</p:attrName>
                                        </p:attrNameLst>
                                      </p:cBhvr>
                                      <p:tavLst>
                                        <p:tav tm="0">
                                          <p:val>
                                            <p:strVal val="#ppt_y"/>
                                          </p:val>
                                        </p:tav>
                                        <p:tav tm="100000">
                                          <p:val>
                                            <p:strVal val="#ppt_y"/>
                                          </p:val>
                                        </p:tav>
                                      </p:tavLst>
                                    </p:anim>
                                  </p:childTnLst>
                                </p:cTn>
                              </p:par>
                              <p:par>
                                <p:cTn id="677" presetID="2" presetClass="entr" presetSubtype="2" fill="hold" nodeType="withEffect">
                                  <p:stCondLst>
                                    <p:cond delay="0"/>
                                  </p:stCondLst>
                                  <p:childTnLst>
                                    <p:set>
                                      <p:cBhvr>
                                        <p:cTn id="678" dur="1" fill="hold">
                                          <p:stCondLst>
                                            <p:cond delay="0"/>
                                          </p:stCondLst>
                                        </p:cTn>
                                        <p:tgtEl>
                                          <p:spTgt spid="233"/>
                                        </p:tgtEl>
                                        <p:attrNameLst>
                                          <p:attrName>style.visibility</p:attrName>
                                        </p:attrNameLst>
                                      </p:cBhvr>
                                      <p:to>
                                        <p:strVal val="visible"/>
                                      </p:to>
                                    </p:set>
                                    <p:anim calcmode="lin" valueType="num">
                                      <p:cBhvr additive="base">
                                        <p:cTn id="679" dur="2500" fill="hold"/>
                                        <p:tgtEl>
                                          <p:spTgt spid="233"/>
                                        </p:tgtEl>
                                        <p:attrNameLst>
                                          <p:attrName>ppt_x</p:attrName>
                                        </p:attrNameLst>
                                      </p:cBhvr>
                                      <p:tavLst>
                                        <p:tav tm="0">
                                          <p:val>
                                            <p:strVal val="1+#ppt_w/2"/>
                                          </p:val>
                                        </p:tav>
                                        <p:tav tm="100000">
                                          <p:val>
                                            <p:strVal val="#ppt_x"/>
                                          </p:val>
                                        </p:tav>
                                      </p:tavLst>
                                    </p:anim>
                                    <p:anim calcmode="lin" valueType="num">
                                      <p:cBhvr additive="base">
                                        <p:cTn id="680" dur="2500" fill="hold"/>
                                        <p:tgtEl>
                                          <p:spTgt spid="233"/>
                                        </p:tgtEl>
                                        <p:attrNameLst>
                                          <p:attrName>ppt_y</p:attrName>
                                        </p:attrNameLst>
                                      </p:cBhvr>
                                      <p:tavLst>
                                        <p:tav tm="0">
                                          <p:val>
                                            <p:strVal val="#ppt_y"/>
                                          </p:val>
                                        </p:tav>
                                        <p:tav tm="100000">
                                          <p:val>
                                            <p:strVal val="#ppt_y"/>
                                          </p:val>
                                        </p:tav>
                                      </p:tavLst>
                                    </p:anim>
                                  </p:childTnLst>
                                </p:cTn>
                              </p:par>
                              <p:par>
                                <p:cTn id="681" presetID="2" presetClass="entr" presetSubtype="2" fill="hold" nodeType="withEffect">
                                  <p:stCondLst>
                                    <p:cond delay="0"/>
                                  </p:stCondLst>
                                  <p:childTnLst>
                                    <p:set>
                                      <p:cBhvr>
                                        <p:cTn id="682" dur="1" fill="hold">
                                          <p:stCondLst>
                                            <p:cond delay="0"/>
                                          </p:stCondLst>
                                        </p:cTn>
                                        <p:tgtEl>
                                          <p:spTgt spid="234"/>
                                        </p:tgtEl>
                                        <p:attrNameLst>
                                          <p:attrName>style.visibility</p:attrName>
                                        </p:attrNameLst>
                                      </p:cBhvr>
                                      <p:to>
                                        <p:strVal val="visible"/>
                                      </p:to>
                                    </p:set>
                                    <p:anim calcmode="lin" valueType="num">
                                      <p:cBhvr additive="base">
                                        <p:cTn id="683" dur="2500" fill="hold"/>
                                        <p:tgtEl>
                                          <p:spTgt spid="234"/>
                                        </p:tgtEl>
                                        <p:attrNameLst>
                                          <p:attrName>ppt_x</p:attrName>
                                        </p:attrNameLst>
                                      </p:cBhvr>
                                      <p:tavLst>
                                        <p:tav tm="0">
                                          <p:val>
                                            <p:strVal val="1+#ppt_w/2"/>
                                          </p:val>
                                        </p:tav>
                                        <p:tav tm="100000">
                                          <p:val>
                                            <p:strVal val="#ppt_x"/>
                                          </p:val>
                                        </p:tav>
                                      </p:tavLst>
                                    </p:anim>
                                    <p:anim calcmode="lin" valueType="num">
                                      <p:cBhvr additive="base">
                                        <p:cTn id="684" dur="2500" fill="hold"/>
                                        <p:tgtEl>
                                          <p:spTgt spid="234"/>
                                        </p:tgtEl>
                                        <p:attrNameLst>
                                          <p:attrName>ppt_y</p:attrName>
                                        </p:attrNameLst>
                                      </p:cBhvr>
                                      <p:tavLst>
                                        <p:tav tm="0">
                                          <p:val>
                                            <p:strVal val="#ppt_y"/>
                                          </p:val>
                                        </p:tav>
                                        <p:tav tm="100000">
                                          <p:val>
                                            <p:strVal val="#ppt_y"/>
                                          </p:val>
                                        </p:tav>
                                      </p:tavLst>
                                    </p:anim>
                                  </p:childTnLst>
                                </p:cTn>
                              </p:par>
                              <p:par>
                                <p:cTn id="685" presetID="2" presetClass="entr" presetSubtype="2" fill="hold" nodeType="withEffect">
                                  <p:stCondLst>
                                    <p:cond delay="0"/>
                                  </p:stCondLst>
                                  <p:childTnLst>
                                    <p:set>
                                      <p:cBhvr>
                                        <p:cTn id="686" dur="1" fill="hold">
                                          <p:stCondLst>
                                            <p:cond delay="0"/>
                                          </p:stCondLst>
                                        </p:cTn>
                                        <p:tgtEl>
                                          <p:spTgt spid="235"/>
                                        </p:tgtEl>
                                        <p:attrNameLst>
                                          <p:attrName>style.visibility</p:attrName>
                                        </p:attrNameLst>
                                      </p:cBhvr>
                                      <p:to>
                                        <p:strVal val="visible"/>
                                      </p:to>
                                    </p:set>
                                    <p:anim calcmode="lin" valueType="num">
                                      <p:cBhvr additive="base">
                                        <p:cTn id="687" dur="2500" fill="hold"/>
                                        <p:tgtEl>
                                          <p:spTgt spid="235"/>
                                        </p:tgtEl>
                                        <p:attrNameLst>
                                          <p:attrName>ppt_x</p:attrName>
                                        </p:attrNameLst>
                                      </p:cBhvr>
                                      <p:tavLst>
                                        <p:tav tm="0">
                                          <p:val>
                                            <p:strVal val="1+#ppt_w/2"/>
                                          </p:val>
                                        </p:tav>
                                        <p:tav tm="100000">
                                          <p:val>
                                            <p:strVal val="#ppt_x"/>
                                          </p:val>
                                        </p:tav>
                                      </p:tavLst>
                                    </p:anim>
                                    <p:anim calcmode="lin" valueType="num">
                                      <p:cBhvr additive="base">
                                        <p:cTn id="688" dur="2500" fill="hold"/>
                                        <p:tgtEl>
                                          <p:spTgt spid="235"/>
                                        </p:tgtEl>
                                        <p:attrNameLst>
                                          <p:attrName>ppt_y</p:attrName>
                                        </p:attrNameLst>
                                      </p:cBhvr>
                                      <p:tavLst>
                                        <p:tav tm="0">
                                          <p:val>
                                            <p:strVal val="#ppt_y"/>
                                          </p:val>
                                        </p:tav>
                                        <p:tav tm="100000">
                                          <p:val>
                                            <p:strVal val="#ppt_y"/>
                                          </p:val>
                                        </p:tav>
                                      </p:tavLst>
                                    </p:anim>
                                  </p:childTnLst>
                                </p:cTn>
                              </p:par>
                              <p:par>
                                <p:cTn id="689" presetID="2" presetClass="entr" presetSubtype="2" fill="hold" nodeType="withEffect">
                                  <p:stCondLst>
                                    <p:cond delay="0"/>
                                  </p:stCondLst>
                                  <p:childTnLst>
                                    <p:set>
                                      <p:cBhvr>
                                        <p:cTn id="690" dur="1" fill="hold">
                                          <p:stCondLst>
                                            <p:cond delay="0"/>
                                          </p:stCondLst>
                                        </p:cTn>
                                        <p:tgtEl>
                                          <p:spTgt spid="236"/>
                                        </p:tgtEl>
                                        <p:attrNameLst>
                                          <p:attrName>style.visibility</p:attrName>
                                        </p:attrNameLst>
                                      </p:cBhvr>
                                      <p:to>
                                        <p:strVal val="visible"/>
                                      </p:to>
                                    </p:set>
                                    <p:anim calcmode="lin" valueType="num">
                                      <p:cBhvr additive="base">
                                        <p:cTn id="691" dur="2500" fill="hold"/>
                                        <p:tgtEl>
                                          <p:spTgt spid="236"/>
                                        </p:tgtEl>
                                        <p:attrNameLst>
                                          <p:attrName>ppt_x</p:attrName>
                                        </p:attrNameLst>
                                      </p:cBhvr>
                                      <p:tavLst>
                                        <p:tav tm="0">
                                          <p:val>
                                            <p:strVal val="1+#ppt_w/2"/>
                                          </p:val>
                                        </p:tav>
                                        <p:tav tm="100000">
                                          <p:val>
                                            <p:strVal val="#ppt_x"/>
                                          </p:val>
                                        </p:tav>
                                      </p:tavLst>
                                    </p:anim>
                                    <p:anim calcmode="lin" valueType="num">
                                      <p:cBhvr additive="base">
                                        <p:cTn id="692" dur="2500" fill="hold"/>
                                        <p:tgtEl>
                                          <p:spTgt spid="236"/>
                                        </p:tgtEl>
                                        <p:attrNameLst>
                                          <p:attrName>ppt_y</p:attrName>
                                        </p:attrNameLst>
                                      </p:cBhvr>
                                      <p:tavLst>
                                        <p:tav tm="0">
                                          <p:val>
                                            <p:strVal val="#ppt_y"/>
                                          </p:val>
                                        </p:tav>
                                        <p:tav tm="100000">
                                          <p:val>
                                            <p:strVal val="#ppt_y"/>
                                          </p:val>
                                        </p:tav>
                                      </p:tavLst>
                                    </p:anim>
                                  </p:childTnLst>
                                </p:cTn>
                              </p:par>
                              <p:par>
                                <p:cTn id="693" presetID="2" presetClass="entr" presetSubtype="2" fill="hold" nodeType="withEffect">
                                  <p:stCondLst>
                                    <p:cond delay="0"/>
                                  </p:stCondLst>
                                  <p:childTnLst>
                                    <p:set>
                                      <p:cBhvr>
                                        <p:cTn id="694" dur="1" fill="hold">
                                          <p:stCondLst>
                                            <p:cond delay="0"/>
                                          </p:stCondLst>
                                        </p:cTn>
                                        <p:tgtEl>
                                          <p:spTgt spid="237"/>
                                        </p:tgtEl>
                                        <p:attrNameLst>
                                          <p:attrName>style.visibility</p:attrName>
                                        </p:attrNameLst>
                                      </p:cBhvr>
                                      <p:to>
                                        <p:strVal val="visible"/>
                                      </p:to>
                                    </p:set>
                                    <p:anim calcmode="lin" valueType="num">
                                      <p:cBhvr additive="base">
                                        <p:cTn id="695" dur="2500" fill="hold"/>
                                        <p:tgtEl>
                                          <p:spTgt spid="237"/>
                                        </p:tgtEl>
                                        <p:attrNameLst>
                                          <p:attrName>ppt_x</p:attrName>
                                        </p:attrNameLst>
                                      </p:cBhvr>
                                      <p:tavLst>
                                        <p:tav tm="0">
                                          <p:val>
                                            <p:strVal val="1+#ppt_w/2"/>
                                          </p:val>
                                        </p:tav>
                                        <p:tav tm="100000">
                                          <p:val>
                                            <p:strVal val="#ppt_x"/>
                                          </p:val>
                                        </p:tav>
                                      </p:tavLst>
                                    </p:anim>
                                    <p:anim calcmode="lin" valueType="num">
                                      <p:cBhvr additive="base">
                                        <p:cTn id="696" dur="2500" fill="hold"/>
                                        <p:tgtEl>
                                          <p:spTgt spid="237"/>
                                        </p:tgtEl>
                                        <p:attrNameLst>
                                          <p:attrName>ppt_y</p:attrName>
                                        </p:attrNameLst>
                                      </p:cBhvr>
                                      <p:tavLst>
                                        <p:tav tm="0">
                                          <p:val>
                                            <p:strVal val="#ppt_y"/>
                                          </p:val>
                                        </p:tav>
                                        <p:tav tm="100000">
                                          <p:val>
                                            <p:strVal val="#ppt_y"/>
                                          </p:val>
                                        </p:tav>
                                      </p:tavLst>
                                    </p:anim>
                                  </p:childTnLst>
                                </p:cTn>
                              </p:par>
                              <p:par>
                                <p:cTn id="697" presetID="2" presetClass="entr" presetSubtype="2" fill="hold" nodeType="withEffect">
                                  <p:stCondLst>
                                    <p:cond delay="0"/>
                                  </p:stCondLst>
                                  <p:childTnLst>
                                    <p:set>
                                      <p:cBhvr>
                                        <p:cTn id="698" dur="1" fill="hold">
                                          <p:stCondLst>
                                            <p:cond delay="0"/>
                                          </p:stCondLst>
                                        </p:cTn>
                                        <p:tgtEl>
                                          <p:spTgt spid="238"/>
                                        </p:tgtEl>
                                        <p:attrNameLst>
                                          <p:attrName>style.visibility</p:attrName>
                                        </p:attrNameLst>
                                      </p:cBhvr>
                                      <p:to>
                                        <p:strVal val="visible"/>
                                      </p:to>
                                    </p:set>
                                    <p:anim calcmode="lin" valueType="num">
                                      <p:cBhvr additive="base">
                                        <p:cTn id="699" dur="2500" fill="hold"/>
                                        <p:tgtEl>
                                          <p:spTgt spid="238"/>
                                        </p:tgtEl>
                                        <p:attrNameLst>
                                          <p:attrName>ppt_x</p:attrName>
                                        </p:attrNameLst>
                                      </p:cBhvr>
                                      <p:tavLst>
                                        <p:tav tm="0">
                                          <p:val>
                                            <p:strVal val="1+#ppt_w/2"/>
                                          </p:val>
                                        </p:tav>
                                        <p:tav tm="100000">
                                          <p:val>
                                            <p:strVal val="#ppt_x"/>
                                          </p:val>
                                        </p:tav>
                                      </p:tavLst>
                                    </p:anim>
                                    <p:anim calcmode="lin" valueType="num">
                                      <p:cBhvr additive="base">
                                        <p:cTn id="700" dur="2500" fill="hold"/>
                                        <p:tgtEl>
                                          <p:spTgt spid="238"/>
                                        </p:tgtEl>
                                        <p:attrNameLst>
                                          <p:attrName>ppt_y</p:attrName>
                                        </p:attrNameLst>
                                      </p:cBhvr>
                                      <p:tavLst>
                                        <p:tav tm="0">
                                          <p:val>
                                            <p:strVal val="#ppt_y"/>
                                          </p:val>
                                        </p:tav>
                                        <p:tav tm="100000">
                                          <p:val>
                                            <p:strVal val="#ppt_y"/>
                                          </p:val>
                                        </p:tav>
                                      </p:tavLst>
                                    </p:anim>
                                  </p:childTnLst>
                                </p:cTn>
                              </p:par>
                              <p:par>
                                <p:cTn id="701" presetID="2" presetClass="entr" presetSubtype="2" fill="hold" nodeType="withEffect">
                                  <p:stCondLst>
                                    <p:cond delay="0"/>
                                  </p:stCondLst>
                                  <p:childTnLst>
                                    <p:set>
                                      <p:cBhvr>
                                        <p:cTn id="702" dur="1" fill="hold">
                                          <p:stCondLst>
                                            <p:cond delay="0"/>
                                          </p:stCondLst>
                                        </p:cTn>
                                        <p:tgtEl>
                                          <p:spTgt spid="239"/>
                                        </p:tgtEl>
                                        <p:attrNameLst>
                                          <p:attrName>style.visibility</p:attrName>
                                        </p:attrNameLst>
                                      </p:cBhvr>
                                      <p:to>
                                        <p:strVal val="visible"/>
                                      </p:to>
                                    </p:set>
                                    <p:anim calcmode="lin" valueType="num">
                                      <p:cBhvr additive="base">
                                        <p:cTn id="703" dur="2500" fill="hold"/>
                                        <p:tgtEl>
                                          <p:spTgt spid="239"/>
                                        </p:tgtEl>
                                        <p:attrNameLst>
                                          <p:attrName>ppt_x</p:attrName>
                                        </p:attrNameLst>
                                      </p:cBhvr>
                                      <p:tavLst>
                                        <p:tav tm="0">
                                          <p:val>
                                            <p:strVal val="1+#ppt_w/2"/>
                                          </p:val>
                                        </p:tav>
                                        <p:tav tm="100000">
                                          <p:val>
                                            <p:strVal val="#ppt_x"/>
                                          </p:val>
                                        </p:tav>
                                      </p:tavLst>
                                    </p:anim>
                                    <p:anim calcmode="lin" valueType="num">
                                      <p:cBhvr additive="base">
                                        <p:cTn id="704" dur="2500" fill="hold"/>
                                        <p:tgtEl>
                                          <p:spTgt spid="239"/>
                                        </p:tgtEl>
                                        <p:attrNameLst>
                                          <p:attrName>ppt_y</p:attrName>
                                        </p:attrNameLst>
                                      </p:cBhvr>
                                      <p:tavLst>
                                        <p:tav tm="0">
                                          <p:val>
                                            <p:strVal val="#ppt_y"/>
                                          </p:val>
                                        </p:tav>
                                        <p:tav tm="100000">
                                          <p:val>
                                            <p:strVal val="#ppt_y"/>
                                          </p:val>
                                        </p:tav>
                                      </p:tavLst>
                                    </p:anim>
                                  </p:childTnLst>
                                </p:cTn>
                              </p:par>
                              <p:par>
                                <p:cTn id="705" presetID="2" presetClass="entr" presetSubtype="2" fill="hold" nodeType="withEffect">
                                  <p:stCondLst>
                                    <p:cond delay="0"/>
                                  </p:stCondLst>
                                  <p:childTnLst>
                                    <p:set>
                                      <p:cBhvr>
                                        <p:cTn id="706" dur="1" fill="hold">
                                          <p:stCondLst>
                                            <p:cond delay="0"/>
                                          </p:stCondLst>
                                        </p:cTn>
                                        <p:tgtEl>
                                          <p:spTgt spid="240"/>
                                        </p:tgtEl>
                                        <p:attrNameLst>
                                          <p:attrName>style.visibility</p:attrName>
                                        </p:attrNameLst>
                                      </p:cBhvr>
                                      <p:to>
                                        <p:strVal val="visible"/>
                                      </p:to>
                                    </p:set>
                                    <p:anim calcmode="lin" valueType="num">
                                      <p:cBhvr additive="base">
                                        <p:cTn id="707" dur="2500" fill="hold"/>
                                        <p:tgtEl>
                                          <p:spTgt spid="240"/>
                                        </p:tgtEl>
                                        <p:attrNameLst>
                                          <p:attrName>ppt_x</p:attrName>
                                        </p:attrNameLst>
                                      </p:cBhvr>
                                      <p:tavLst>
                                        <p:tav tm="0">
                                          <p:val>
                                            <p:strVal val="1+#ppt_w/2"/>
                                          </p:val>
                                        </p:tav>
                                        <p:tav tm="100000">
                                          <p:val>
                                            <p:strVal val="#ppt_x"/>
                                          </p:val>
                                        </p:tav>
                                      </p:tavLst>
                                    </p:anim>
                                    <p:anim calcmode="lin" valueType="num">
                                      <p:cBhvr additive="base">
                                        <p:cTn id="708" dur="2500" fill="hold"/>
                                        <p:tgtEl>
                                          <p:spTgt spid="240"/>
                                        </p:tgtEl>
                                        <p:attrNameLst>
                                          <p:attrName>ppt_y</p:attrName>
                                        </p:attrNameLst>
                                      </p:cBhvr>
                                      <p:tavLst>
                                        <p:tav tm="0">
                                          <p:val>
                                            <p:strVal val="#ppt_y"/>
                                          </p:val>
                                        </p:tav>
                                        <p:tav tm="100000">
                                          <p:val>
                                            <p:strVal val="#ppt_y"/>
                                          </p:val>
                                        </p:tav>
                                      </p:tavLst>
                                    </p:anim>
                                  </p:childTnLst>
                                </p:cTn>
                              </p:par>
                              <p:par>
                                <p:cTn id="709" presetID="2" presetClass="entr" presetSubtype="2" fill="hold" nodeType="withEffect">
                                  <p:stCondLst>
                                    <p:cond delay="0"/>
                                  </p:stCondLst>
                                  <p:childTnLst>
                                    <p:set>
                                      <p:cBhvr>
                                        <p:cTn id="710" dur="1" fill="hold">
                                          <p:stCondLst>
                                            <p:cond delay="0"/>
                                          </p:stCondLst>
                                        </p:cTn>
                                        <p:tgtEl>
                                          <p:spTgt spid="241"/>
                                        </p:tgtEl>
                                        <p:attrNameLst>
                                          <p:attrName>style.visibility</p:attrName>
                                        </p:attrNameLst>
                                      </p:cBhvr>
                                      <p:to>
                                        <p:strVal val="visible"/>
                                      </p:to>
                                    </p:set>
                                    <p:anim calcmode="lin" valueType="num">
                                      <p:cBhvr additive="base">
                                        <p:cTn id="711" dur="2500" fill="hold"/>
                                        <p:tgtEl>
                                          <p:spTgt spid="241"/>
                                        </p:tgtEl>
                                        <p:attrNameLst>
                                          <p:attrName>ppt_x</p:attrName>
                                        </p:attrNameLst>
                                      </p:cBhvr>
                                      <p:tavLst>
                                        <p:tav tm="0">
                                          <p:val>
                                            <p:strVal val="1+#ppt_w/2"/>
                                          </p:val>
                                        </p:tav>
                                        <p:tav tm="100000">
                                          <p:val>
                                            <p:strVal val="#ppt_x"/>
                                          </p:val>
                                        </p:tav>
                                      </p:tavLst>
                                    </p:anim>
                                    <p:anim calcmode="lin" valueType="num">
                                      <p:cBhvr additive="base">
                                        <p:cTn id="712" dur="2500" fill="hold"/>
                                        <p:tgtEl>
                                          <p:spTgt spid="241"/>
                                        </p:tgtEl>
                                        <p:attrNameLst>
                                          <p:attrName>ppt_y</p:attrName>
                                        </p:attrNameLst>
                                      </p:cBhvr>
                                      <p:tavLst>
                                        <p:tav tm="0">
                                          <p:val>
                                            <p:strVal val="#ppt_y"/>
                                          </p:val>
                                        </p:tav>
                                        <p:tav tm="100000">
                                          <p:val>
                                            <p:strVal val="#ppt_y"/>
                                          </p:val>
                                        </p:tav>
                                      </p:tavLst>
                                    </p:anim>
                                  </p:childTnLst>
                                </p:cTn>
                              </p:par>
                              <p:par>
                                <p:cTn id="713" presetID="2" presetClass="entr" presetSubtype="2" fill="hold" nodeType="withEffect">
                                  <p:stCondLst>
                                    <p:cond delay="0"/>
                                  </p:stCondLst>
                                  <p:childTnLst>
                                    <p:set>
                                      <p:cBhvr>
                                        <p:cTn id="714" dur="1" fill="hold">
                                          <p:stCondLst>
                                            <p:cond delay="0"/>
                                          </p:stCondLst>
                                        </p:cTn>
                                        <p:tgtEl>
                                          <p:spTgt spid="242"/>
                                        </p:tgtEl>
                                        <p:attrNameLst>
                                          <p:attrName>style.visibility</p:attrName>
                                        </p:attrNameLst>
                                      </p:cBhvr>
                                      <p:to>
                                        <p:strVal val="visible"/>
                                      </p:to>
                                    </p:set>
                                    <p:anim calcmode="lin" valueType="num">
                                      <p:cBhvr additive="base">
                                        <p:cTn id="715" dur="2500" fill="hold"/>
                                        <p:tgtEl>
                                          <p:spTgt spid="242"/>
                                        </p:tgtEl>
                                        <p:attrNameLst>
                                          <p:attrName>ppt_x</p:attrName>
                                        </p:attrNameLst>
                                      </p:cBhvr>
                                      <p:tavLst>
                                        <p:tav tm="0">
                                          <p:val>
                                            <p:strVal val="1+#ppt_w/2"/>
                                          </p:val>
                                        </p:tav>
                                        <p:tav tm="100000">
                                          <p:val>
                                            <p:strVal val="#ppt_x"/>
                                          </p:val>
                                        </p:tav>
                                      </p:tavLst>
                                    </p:anim>
                                    <p:anim calcmode="lin" valueType="num">
                                      <p:cBhvr additive="base">
                                        <p:cTn id="716" dur="2500" fill="hold"/>
                                        <p:tgtEl>
                                          <p:spTgt spid="242"/>
                                        </p:tgtEl>
                                        <p:attrNameLst>
                                          <p:attrName>ppt_y</p:attrName>
                                        </p:attrNameLst>
                                      </p:cBhvr>
                                      <p:tavLst>
                                        <p:tav tm="0">
                                          <p:val>
                                            <p:strVal val="#ppt_y"/>
                                          </p:val>
                                        </p:tav>
                                        <p:tav tm="100000">
                                          <p:val>
                                            <p:strVal val="#ppt_y"/>
                                          </p:val>
                                        </p:tav>
                                      </p:tavLst>
                                    </p:anim>
                                  </p:childTnLst>
                                </p:cTn>
                              </p:par>
                              <p:par>
                                <p:cTn id="717" presetID="2" presetClass="entr" presetSubtype="2" fill="hold" nodeType="withEffect">
                                  <p:stCondLst>
                                    <p:cond delay="0"/>
                                  </p:stCondLst>
                                  <p:childTnLst>
                                    <p:set>
                                      <p:cBhvr>
                                        <p:cTn id="718" dur="1" fill="hold">
                                          <p:stCondLst>
                                            <p:cond delay="0"/>
                                          </p:stCondLst>
                                        </p:cTn>
                                        <p:tgtEl>
                                          <p:spTgt spid="243"/>
                                        </p:tgtEl>
                                        <p:attrNameLst>
                                          <p:attrName>style.visibility</p:attrName>
                                        </p:attrNameLst>
                                      </p:cBhvr>
                                      <p:to>
                                        <p:strVal val="visible"/>
                                      </p:to>
                                    </p:set>
                                    <p:anim calcmode="lin" valueType="num">
                                      <p:cBhvr additive="base">
                                        <p:cTn id="719" dur="2500" fill="hold"/>
                                        <p:tgtEl>
                                          <p:spTgt spid="243"/>
                                        </p:tgtEl>
                                        <p:attrNameLst>
                                          <p:attrName>ppt_x</p:attrName>
                                        </p:attrNameLst>
                                      </p:cBhvr>
                                      <p:tavLst>
                                        <p:tav tm="0">
                                          <p:val>
                                            <p:strVal val="1+#ppt_w/2"/>
                                          </p:val>
                                        </p:tav>
                                        <p:tav tm="100000">
                                          <p:val>
                                            <p:strVal val="#ppt_x"/>
                                          </p:val>
                                        </p:tav>
                                      </p:tavLst>
                                    </p:anim>
                                    <p:anim calcmode="lin" valueType="num">
                                      <p:cBhvr additive="base">
                                        <p:cTn id="720" dur="2500" fill="hold"/>
                                        <p:tgtEl>
                                          <p:spTgt spid="243"/>
                                        </p:tgtEl>
                                        <p:attrNameLst>
                                          <p:attrName>ppt_y</p:attrName>
                                        </p:attrNameLst>
                                      </p:cBhvr>
                                      <p:tavLst>
                                        <p:tav tm="0">
                                          <p:val>
                                            <p:strVal val="#ppt_y"/>
                                          </p:val>
                                        </p:tav>
                                        <p:tav tm="100000">
                                          <p:val>
                                            <p:strVal val="#ppt_y"/>
                                          </p:val>
                                        </p:tav>
                                      </p:tavLst>
                                    </p:anim>
                                  </p:childTnLst>
                                </p:cTn>
                              </p:par>
                              <p:par>
                                <p:cTn id="721" presetID="2" presetClass="entr" presetSubtype="2" fill="hold" nodeType="withEffect">
                                  <p:stCondLst>
                                    <p:cond delay="0"/>
                                  </p:stCondLst>
                                  <p:childTnLst>
                                    <p:set>
                                      <p:cBhvr>
                                        <p:cTn id="722" dur="1" fill="hold">
                                          <p:stCondLst>
                                            <p:cond delay="0"/>
                                          </p:stCondLst>
                                        </p:cTn>
                                        <p:tgtEl>
                                          <p:spTgt spid="244"/>
                                        </p:tgtEl>
                                        <p:attrNameLst>
                                          <p:attrName>style.visibility</p:attrName>
                                        </p:attrNameLst>
                                      </p:cBhvr>
                                      <p:to>
                                        <p:strVal val="visible"/>
                                      </p:to>
                                    </p:set>
                                    <p:anim calcmode="lin" valueType="num">
                                      <p:cBhvr additive="base">
                                        <p:cTn id="723" dur="2500" fill="hold"/>
                                        <p:tgtEl>
                                          <p:spTgt spid="244"/>
                                        </p:tgtEl>
                                        <p:attrNameLst>
                                          <p:attrName>ppt_x</p:attrName>
                                        </p:attrNameLst>
                                      </p:cBhvr>
                                      <p:tavLst>
                                        <p:tav tm="0">
                                          <p:val>
                                            <p:strVal val="1+#ppt_w/2"/>
                                          </p:val>
                                        </p:tav>
                                        <p:tav tm="100000">
                                          <p:val>
                                            <p:strVal val="#ppt_x"/>
                                          </p:val>
                                        </p:tav>
                                      </p:tavLst>
                                    </p:anim>
                                    <p:anim calcmode="lin" valueType="num">
                                      <p:cBhvr additive="base">
                                        <p:cTn id="724" dur="2500" fill="hold"/>
                                        <p:tgtEl>
                                          <p:spTgt spid="244"/>
                                        </p:tgtEl>
                                        <p:attrNameLst>
                                          <p:attrName>ppt_y</p:attrName>
                                        </p:attrNameLst>
                                      </p:cBhvr>
                                      <p:tavLst>
                                        <p:tav tm="0">
                                          <p:val>
                                            <p:strVal val="#ppt_y"/>
                                          </p:val>
                                        </p:tav>
                                        <p:tav tm="100000">
                                          <p:val>
                                            <p:strVal val="#ppt_y"/>
                                          </p:val>
                                        </p:tav>
                                      </p:tavLst>
                                    </p:anim>
                                  </p:childTnLst>
                                </p:cTn>
                              </p:par>
                              <p:par>
                                <p:cTn id="725" presetID="2" presetClass="entr" presetSubtype="2" fill="hold" nodeType="withEffect">
                                  <p:stCondLst>
                                    <p:cond delay="0"/>
                                  </p:stCondLst>
                                  <p:childTnLst>
                                    <p:set>
                                      <p:cBhvr>
                                        <p:cTn id="726" dur="1" fill="hold">
                                          <p:stCondLst>
                                            <p:cond delay="0"/>
                                          </p:stCondLst>
                                        </p:cTn>
                                        <p:tgtEl>
                                          <p:spTgt spid="306"/>
                                        </p:tgtEl>
                                        <p:attrNameLst>
                                          <p:attrName>style.visibility</p:attrName>
                                        </p:attrNameLst>
                                      </p:cBhvr>
                                      <p:to>
                                        <p:strVal val="visible"/>
                                      </p:to>
                                    </p:set>
                                    <p:anim calcmode="lin" valueType="num">
                                      <p:cBhvr additive="base">
                                        <p:cTn id="727" dur="2500" fill="hold"/>
                                        <p:tgtEl>
                                          <p:spTgt spid="306"/>
                                        </p:tgtEl>
                                        <p:attrNameLst>
                                          <p:attrName>ppt_x</p:attrName>
                                        </p:attrNameLst>
                                      </p:cBhvr>
                                      <p:tavLst>
                                        <p:tav tm="0">
                                          <p:val>
                                            <p:strVal val="1+#ppt_w/2"/>
                                          </p:val>
                                        </p:tav>
                                        <p:tav tm="100000">
                                          <p:val>
                                            <p:strVal val="#ppt_x"/>
                                          </p:val>
                                        </p:tav>
                                      </p:tavLst>
                                    </p:anim>
                                    <p:anim calcmode="lin" valueType="num">
                                      <p:cBhvr additive="base">
                                        <p:cTn id="728" dur="2500" fill="hold"/>
                                        <p:tgtEl>
                                          <p:spTgt spid="306"/>
                                        </p:tgtEl>
                                        <p:attrNameLst>
                                          <p:attrName>ppt_y</p:attrName>
                                        </p:attrNameLst>
                                      </p:cBhvr>
                                      <p:tavLst>
                                        <p:tav tm="0">
                                          <p:val>
                                            <p:strVal val="#ppt_y"/>
                                          </p:val>
                                        </p:tav>
                                        <p:tav tm="100000">
                                          <p:val>
                                            <p:strVal val="#ppt_y"/>
                                          </p:val>
                                        </p:tav>
                                      </p:tavLst>
                                    </p:anim>
                                  </p:childTnLst>
                                </p:cTn>
                              </p:par>
                              <p:par>
                                <p:cTn id="729" presetID="2" presetClass="entr" presetSubtype="2" fill="hold" nodeType="withEffect">
                                  <p:stCondLst>
                                    <p:cond delay="0"/>
                                  </p:stCondLst>
                                  <p:childTnLst>
                                    <p:set>
                                      <p:cBhvr>
                                        <p:cTn id="730" dur="1" fill="hold">
                                          <p:stCondLst>
                                            <p:cond delay="0"/>
                                          </p:stCondLst>
                                        </p:cTn>
                                        <p:tgtEl>
                                          <p:spTgt spid="307"/>
                                        </p:tgtEl>
                                        <p:attrNameLst>
                                          <p:attrName>style.visibility</p:attrName>
                                        </p:attrNameLst>
                                      </p:cBhvr>
                                      <p:to>
                                        <p:strVal val="visible"/>
                                      </p:to>
                                    </p:set>
                                    <p:anim calcmode="lin" valueType="num">
                                      <p:cBhvr additive="base">
                                        <p:cTn id="731" dur="2500" fill="hold"/>
                                        <p:tgtEl>
                                          <p:spTgt spid="307"/>
                                        </p:tgtEl>
                                        <p:attrNameLst>
                                          <p:attrName>ppt_x</p:attrName>
                                        </p:attrNameLst>
                                      </p:cBhvr>
                                      <p:tavLst>
                                        <p:tav tm="0">
                                          <p:val>
                                            <p:strVal val="1+#ppt_w/2"/>
                                          </p:val>
                                        </p:tav>
                                        <p:tav tm="100000">
                                          <p:val>
                                            <p:strVal val="#ppt_x"/>
                                          </p:val>
                                        </p:tav>
                                      </p:tavLst>
                                    </p:anim>
                                    <p:anim calcmode="lin" valueType="num">
                                      <p:cBhvr additive="base">
                                        <p:cTn id="732" dur="2500" fill="hold"/>
                                        <p:tgtEl>
                                          <p:spTgt spid="307"/>
                                        </p:tgtEl>
                                        <p:attrNameLst>
                                          <p:attrName>ppt_y</p:attrName>
                                        </p:attrNameLst>
                                      </p:cBhvr>
                                      <p:tavLst>
                                        <p:tav tm="0">
                                          <p:val>
                                            <p:strVal val="#ppt_y"/>
                                          </p:val>
                                        </p:tav>
                                        <p:tav tm="100000">
                                          <p:val>
                                            <p:strVal val="#ppt_y"/>
                                          </p:val>
                                        </p:tav>
                                      </p:tavLst>
                                    </p:anim>
                                  </p:childTnLst>
                                </p:cTn>
                              </p:par>
                              <p:par>
                                <p:cTn id="733" presetID="2" presetClass="entr" presetSubtype="2" fill="hold" nodeType="withEffect">
                                  <p:stCondLst>
                                    <p:cond delay="0"/>
                                  </p:stCondLst>
                                  <p:childTnLst>
                                    <p:set>
                                      <p:cBhvr>
                                        <p:cTn id="734" dur="1" fill="hold">
                                          <p:stCondLst>
                                            <p:cond delay="0"/>
                                          </p:stCondLst>
                                        </p:cTn>
                                        <p:tgtEl>
                                          <p:spTgt spid="308"/>
                                        </p:tgtEl>
                                        <p:attrNameLst>
                                          <p:attrName>style.visibility</p:attrName>
                                        </p:attrNameLst>
                                      </p:cBhvr>
                                      <p:to>
                                        <p:strVal val="visible"/>
                                      </p:to>
                                    </p:set>
                                    <p:anim calcmode="lin" valueType="num">
                                      <p:cBhvr additive="base">
                                        <p:cTn id="735" dur="2500" fill="hold"/>
                                        <p:tgtEl>
                                          <p:spTgt spid="308"/>
                                        </p:tgtEl>
                                        <p:attrNameLst>
                                          <p:attrName>ppt_x</p:attrName>
                                        </p:attrNameLst>
                                      </p:cBhvr>
                                      <p:tavLst>
                                        <p:tav tm="0">
                                          <p:val>
                                            <p:strVal val="1+#ppt_w/2"/>
                                          </p:val>
                                        </p:tav>
                                        <p:tav tm="100000">
                                          <p:val>
                                            <p:strVal val="#ppt_x"/>
                                          </p:val>
                                        </p:tav>
                                      </p:tavLst>
                                    </p:anim>
                                    <p:anim calcmode="lin" valueType="num">
                                      <p:cBhvr additive="base">
                                        <p:cTn id="736" dur="2500" fill="hold"/>
                                        <p:tgtEl>
                                          <p:spTgt spid="308"/>
                                        </p:tgtEl>
                                        <p:attrNameLst>
                                          <p:attrName>ppt_y</p:attrName>
                                        </p:attrNameLst>
                                      </p:cBhvr>
                                      <p:tavLst>
                                        <p:tav tm="0">
                                          <p:val>
                                            <p:strVal val="#ppt_y"/>
                                          </p:val>
                                        </p:tav>
                                        <p:tav tm="100000">
                                          <p:val>
                                            <p:strVal val="#ppt_y"/>
                                          </p:val>
                                        </p:tav>
                                      </p:tavLst>
                                    </p:anim>
                                  </p:childTnLst>
                                </p:cTn>
                              </p:par>
                              <p:par>
                                <p:cTn id="737" presetID="2" presetClass="entr" presetSubtype="2" fill="hold" nodeType="withEffect">
                                  <p:stCondLst>
                                    <p:cond delay="0"/>
                                  </p:stCondLst>
                                  <p:childTnLst>
                                    <p:set>
                                      <p:cBhvr>
                                        <p:cTn id="738" dur="1" fill="hold">
                                          <p:stCondLst>
                                            <p:cond delay="0"/>
                                          </p:stCondLst>
                                        </p:cTn>
                                        <p:tgtEl>
                                          <p:spTgt spid="309"/>
                                        </p:tgtEl>
                                        <p:attrNameLst>
                                          <p:attrName>style.visibility</p:attrName>
                                        </p:attrNameLst>
                                      </p:cBhvr>
                                      <p:to>
                                        <p:strVal val="visible"/>
                                      </p:to>
                                    </p:set>
                                    <p:anim calcmode="lin" valueType="num">
                                      <p:cBhvr additive="base">
                                        <p:cTn id="739" dur="2500" fill="hold"/>
                                        <p:tgtEl>
                                          <p:spTgt spid="309"/>
                                        </p:tgtEl>
                                        <p:attrNameLst>
                                          <p:attrName>ppt_x</p:attrName>
                                        </p:attrNameLst>
                                      </p:cBhvr>
                                      <p:tavLst>
                                        <p:tav tm="0">
                                          <p:val>
                                            <p:strVal val="1+#ppt_w/2"/>
                                          </p:val>
                                        </p:tav>
                                        <p:tav tm="100000">
                                          <p:val>
                                            <p:strVal val="#ppt_x"/>
                                          </p:val>
                                        </p:tav>
                                      </p:tavLst>
                                    </p:anim>
                                    <p:anim calcmode="lin" valueType="num">
                                      <p:cBhvr additive="base">
                                        <p:cTn id="740" dur="2500" fill="hold"/>
                                        <p:tgtEl>
                                          <p:spTgt spid="309"/>
                                        </p:tgtEl>
                                        <p:attrNameLst>
                                          <p:attrName>ppt_y</p:attrName>
                                        </p:attrNameLst>
                                      </p:cBhvr>
                                      <p:tavLst>
                                        <p:tav tm="0">
                                          <p:val>
                                            <p:strVal val="#ppt_y"/>
                                          </p:val>
                                        </p:tav>
                                        <p:tav tm="100000">
                                          <p:val>
                                            <p:strVal val="#ppt_y"/>
                                          </p:val>
                                        </p:tav>
                                      </p:tavLst>
                                    </p:anim>
                                  </p:childTnLst>
                                </p:cTn>
                              </p:par>
                              <p:par>
                                <p:cTn id="741" presetID="2" presetClass="entr" presetSubtype="2" fill="hold" nodeType="withEffect">
                                  <p:stCondLst>
                                    <p:cond delay="0"/>
                                  </p:stCondLst>
                                  <p:childTnLst>
                                    <p:set>
                                      <p:cBhvr>
                                        <p:cTn id="742" dur="1" fill="hold">
                                          <p:stCondLst>
                                            <p:cond delay="0"/>
                                          </p:stCondLst>
                                        </p:cTn>
                                        <p:tgtEl>
                                          <p:spTgt spid="310"/>
                                        </p:tgtEl>
                                        <p:attrNameLst>
                                          <p:attrName>style.visibility</p:attrName>
                                        </p:attrNameLst>
                                      </p:cBhvr>
                                      <p:to>
                                        <p:strVal val="visible"/>
                                      </p:to>
                                    </p:set>
                                    <p:anim calcmode="lin" valueType="num">
                                      <p:cBhvr additive="base">
                                        <p:cTn id="743" dur="2500" fill="hold"/>
                                        <p:tgtEl>
                                          <p:spTgt spid="310"/>
                                        </p:tgtEl>
                                        <p:attrNameLst>
                                          <p:attrName>ppt_x</p:attrName>
                                        </p:attrNameLst>
                                      </p:cBhvr>
                                      <p:tavLst>
                                        <p:tav tm="0">
                                          <p:val>
                                            <p:strVal val="1+#ppt_w/2"/>
                                          </p:val>
                                        </p:tav>
                                        <p:tav tm="100000">
                                          <p:val>
                                            <p:strVal val="#ppt_x"/>
                                          </p:val>
                                        </p:tav>
                                      </p:tavLst>
                                    </p:anim>
                                    <p:anim calcmode="lin" valueType="num">
                                      <p:cBhvr additive="base">
                                        <p:cTn id="744" dur="2500" fill="hold"/>
                                        <p:tgtEl>
                                          <p:spTgt spid="310"/>
                                        </p:tgtEl>
                                        <p:attrNameLst>
                                          <p:attrName>ppt_y</p:attrName>
                                        </p:attrNameLst>
                                      </p:cBhvr>
                                      <p:tavLst>
                                        <p:tav tm="0">
                                          <p:val>
                                            <p:strVal val="#ppt_y"/>
                                          </p:val>
                                        </p:tav>
                                        <p:tav tm="100000">
                                          <p:val>
                                            <p:strVal val="#ppt_y"/>
                                          </p:val>
                                        </p:tav>
                                      </p:tavLst>
                                    </p:anim>
                                  </p:childTnLst>
                                </p:cTn>
                              </p:par>
                              <p:par>
                                <p:cTn id="745" presetID="2" presetClass="entr" presetSubtype="2" fill="hold" nodeType="withEffect">
                                  <p:stCondLst>
                                    <p:cond delay="0"/>
                                  </p:stCondLst>
                                  <p:childTnLst>
                                    <p:set>
                                      <p:cBhvr>
                                        <p:cTn id="746" dur="1" fill="hold">
                                          <p:stCondLst>
                                            <p:cond delay="0"/>
                                          </p:stCondLst>
                                        </p:cTn>
                                        <p:tgtEl>
                                          <p:spTgt spid="311"/>
                                        </p:tgtEl>
                                        <p:attrNameLst>
                                          <p:attrName>style.visibility</p:attrName>
                                        </p:attrNameLst>
                                      </p:cBhvr>
                                      <p:to>
                                        <p:strVal val="visible"/>
                                      </p:to>
                                    </p:set>
                                    <p:anim calcmode="lin" valueType="num">
                                      <p:cBhvr additive="base">
                                        <p:cTn id="747" dur="2500" fill="hold"/>
                                        <p:tgtEl>
                                          <p:spTgt spid="311"/>
                                        </p:tgtEl>
                                        <p:attrNameLst>
                                          <p:attrName>ppt_x</p:attrName>
                                        </p:attrNameLst>
                                      </p:cBhvr>
                                      <p:tavLst>
                                        <p:tav tm="0">
                                          <p:val>
                                            <p:strVal val="1+#ppt_w/2"/>
                                          </p:val>
                                        </p:tav>
                                        <p:tav tm="100000">
                                          <p:val>
                                            <p:strVal val="#ppt_x"/>
                                          </p:val>
                                        </p:tav>
                                      </p:tavLst>
                                    </p:anim>
                                    <p:anim calcmode="lin" valueType="num">
                                      <p:cBhvr additive="base">
                                        <p:cTn id="748" dur="2500" fill="hold"/>
                                        <p:tgtEl>
                                          <p:spTgt spid="311"/>
                                        </p:tgtEl>
                                        <p:attrNameLst>
                                          <p:attrName>ppt_y</p:attrName>
                                        </p:attrNameLst>
                                      </p:cBhvr>
                                      <p:tavLst>
                                        <p:tav tm="0">
                                          <p:val>
                                            <p:strVal val="#ppt_y"/>
                                          </p:val>
                                        </p:tav>
                                        <p:tav tm="100000">
                                          <p:val>
                                            <p:strVal val="#ppt_y"/>
                                          </p:val>
                                        </p:tav>
                                      </p:tavLst>
                                    </p:anim>
                                  </p:childTnLst>
                                </p:cTn>
                              </p:par>
                              <p:par>
                                <p:cTn id="749" presetID="2" presetClass="entr" presetSubtype="2" fill="hold" nodeType="withEffect">
                                  <p:stCondLst>
                                    <p:cond delay="0"/>
                                  </p:stCondLst>
                                  <p:childTnLst>
                                    <p:set>
                                      <p:cBhvr>
                                        <p:cTn id="750" dur="1" fill="hold">
                                          <p:stCondLst>
                                            <p:cond delay="0"/>
                                          </p:stCondLst>
                                        </p:cTn>
                                        <p:tgtEl>
                                          <p:spTgt spid="312"/>
                                        </p:tgtEl>
                                        <p:attrNameLst>
                                          <p:attrName>style.visibility</p:attrName>
                                        </p:attrNameLst>
                                      </p:cBhvr>
                                      <p:to>
                                        <p:strVal val="visible"/>
                                      </p:to>
                                    </p:set>
                                    <p:anim calcmode="lin" valueType="num">
                                      <p:cBhvr additive="base">
                                        <p:cTn id="751" dur="2500" fill="hold"/>
                                        <p:tgtEl>
                                          <p:spTgt spid="312"/>
                                        </p:tgtEl>
                                        <p:attrNameLst>
                                          <p:attrName>ppt_x</p:attrName>
                                        </p:attrNameLst>
                                      </p:cBhvr>
                                      <p:tavLst>
                                        <p:tav tm="0">
                                          <p:val>
                                            <p:strVal val="1+#ppt_w/2"/>
                                          </p:val>
                                        </p:tav>
                                        <p:tav tm="100000">
                                          <p:val>
                                            <p:strVal val="#ppt_x"/>
                                          </p:val>
                                        </p:tav>
                                      </p:tavLst>
                                    </p:anim>
                                    <p:anim calcmode="lin" valueType="num">
                                      <p:cBhvr additive="base">
                                        <p:cTn id="752" dur="2500" fill="hold"/>
                                        <p:tgtEl>
                                          <p:spTgt spid="312"/>
                                        </p:tgtEl>
                                        <p:attrNameLst>
                                          <p:attrName>ppt_y</p:attrName>
                                        </p:attrNameLst>
                                      </p:cBhvr>
                                      <p:tavLst>
                                        <p:tav tm="0">
                                          <p:val>
                                            <p:strVal val="#ppt_y"/>
                                          </p:val>
                                        </p:tav>
                                        <p:tav tm="100000">
                                          <p:val>
                                            <p:strVal val="#ppt_y"/>
                                          </p:val>
                                        </p:tav>
                                      </p:tavLst>
                                    </p:anim>
                                  </p:childTnLst>
                                </p:cTn>
                              </p:par>
                              <p:par>
                                <p:cTn id="753" presetID="2" presetClass="entr" presetSubtype="2" fill="hold" nodeType="withEffect">
                                  <p:stCondLst>
                                    <p:cond delay="0"/>
                                  </p:stCondLst>
                                  <p:childTnLst>
                                    <p:set>
                                      <p:cBhvr>
                                        <p:cTn id="754" dur="1" fill="hold">
                                          <p:stCondLst>
                                            <p:cond delay="0"/>
                                          </p:stCondLst>
                                        </p:cTn>
                                        <p:tgtEl>
                                          <p:spTgt spid="313"/>
                                        </p:tgtEl>
                                        <p:attrNameLst>
                                          <p:attrName>style.visibility</p:attrName>
                                        </p:attrNameLst>
                                      </p:cBhvr>
                                      <p:to>
                                        <p:strVal val="visible"/>
                                      </p:to>
                                    </p:set>
                                    <p:anim calcmode="lin" valueType="num">
                                      <p:cBhvr additive="base">
                                        <p:cTn id="755" dur="2500" fill="hold"/>
                                        <p:tgtEl>
                                          <p:spTgt spid="313"/>
                                        </p:tgtEl>
                                        <p:attrNameLst>
                                          <p:attrName>ppt_x</p:attrName>
                                        </p:attrNameLst>
                                      </p:cBhvr>
                                      <p:tavLst>
                                        <p:tav tm="0">
                                          <p:val>
                                            <p:strVal val="1+#ppt_w/2"/>
                                          </p:val>
                                        </p:tav>
                                        <p:tav tm="100000">
                                          <p:val>
                                            <p:strVal val="#ppt_x"/>
                                          </p:val>
                                        </p:tav>
                                      </p:tavLst>
                                    </p:anim>
                                    <p:anim calcmode="lin" valueType="num">
                                      <p:cBhvr additive="base">
                                        <p:cTn id="756" dur="2500" fill="hold"/>
                                        <p:tgtEl>
                                          <p:spTgt spid="313"/>
                                        </p:tgtEl>
                                        <p:attrNameLst>
                                          <p:attrName>ppt_y</p:attrName>
                                        </p:attrNameLst>
                                      </p:cBhvr>
                                      <p:tavLst>
                                        <p:tav tm="0">
                                          <p:val>
                                            <p:strVal val="#ppt_y"/>
                                          </p:val>
                                        </p:tav>
                                        <p:tav tm="100000">
                                          <p:val>
                                            <p:strVal val="#ppt_y"/>
                                          </p:val>
                                        </p:tav>
                                      </p:tavLst>
                                    </p:anim>
                                  </p:childTnLst>
                                </p:cTn>
                              </p:par>
                              <p:par>
                                <p:cTn id="757" presetID="2" presetClass="entr" presetSubtype="2" fill="hold" nodeType="withEffect">
                                  <p:stCondLst>
                                    <p:cond delay="0"/>
                                  </p:stCondLst>
                                  <p:childTnLst>
                                    <p:set>
                                      <p:cBhvr>
                                        <p:cTn id="758" dur="1" fill="hold">
                                          <p:stCondLst>
                                            <p:cond delay="0"/>
                                          </p:stCondLst>
                                        </p:cTn>
                                        <p:tgtEl>
                                          <p:spTgt spid="314"/>
                                        </p:tgtEl>
                                        <p:attrNameLst>
                                          <p:attrName>style.visibility</p:attrName>
                                        </p:attrNameLst>
                                      </p:cBhvr>
                                      <p:to>
                                        <p:strVal val="visible"/>
                                      </p:to>
                                    </p:set>
                                    <p:anim calcmode="lin" valueType="num">
                                      <p:cBhvr additive="base">
                                        <p:cTn id="759" dur="2500" fill="hold"/>
                                        <p:tgtEl>
                                          <p:spTgt spid="314"/>
                                        </p:tgtEl>
                                        <p:attrNameLst>
                                          <p:attrName>ppt_x</p:attrName>
                                        </p:attrNameLst>
                                      </p:cBhvr>
                                      <p:tavLst>
                                        <p:tav tm="0">
                                          <p:val>
                                            <p:strVal val="1+#ppt_w/2"/>
                                          </p:val>
                                        </p:tav>
                                        <p:tav tm="100000">
                                          <p:val>
                                            <p:strVal val="#ppt_x"/>
                                          </p:val>
                                        </p:tav>
                                      </p:tavLst>
                                    </p:anim>
                                    <p:anim calcmode="lin" valueType="num">
                                      <p:cBhvr additive="base">
                                        <p:cTn id="760" dur="2500" fill="hold"/>
                                        <p:tgtEl>
                                          <p:spTgt spid="314"/>
                                        </p:tgtEl>
                                        <p:attrNameLst>
                                          <p:attrName>ppt_y</p:attrName>
                                        </p:attrNameLst>
                                      </p:cBhvr>
                                      <p:tavLst>
                                        <p:tav tm="0">
                                          <p:val>
                                            <p:strVal val="#ppt_y"/>
                                          </p:val>
                                        </p:tav>
                                        <p:tav tm="100000">
                                          <p:val>
                                            <p:strVal val="#ppt_y"/>
                                          </p:val>
                                        </p:tav>
                                      </p:tavLst>
                                    </p:anim>
                                  </p:childTnLst>
                                </p:cTn>
                              </p:par>
                              <p:par>
                                <p:cTn id="761" presetID="2" presetClass="entr" presetSubtype="2" fill="hold" nodeType="withEffect">
                                  <p:stCondLst>
                                    <p:cond delay="0"/>
                                  </p:stCondLst>
                                  <p:childTnLst>
                                    <p:set>
                                      <p:cBhvr>
                                        <p:cTn id="762" dur="1" fill="hold">
                                          <p:stCondLst>
                                            <p:cond delay="0"/>
                                          </p:stCondLst>
                                        </p:cTn>
                                        <p:tgtEl>
                                          <p:spTgt spid="315"/>
                                        </p:tgtEl>
                                        <p:attrNameLst>
                                          <p:attrName>style.visibility</p:attrName>
                                        </p:attrNameLst>
                                      </p:cBhvr>
                                      <p:to>
                                        <p:strVal val="visible"/>
                                      </p:to>
                                    </p:set>
                                    <p:anim calcmode="lin" valueType="num">
                                      <p:cBhvr additive="base">
                                        <p:cTn id="763" dur="2500" fill="hold"/>
                                        <p:tgtEl>
                                          <p:spTgt spid="315"/>
                                        </p:tgtEl>
                                        <p:attrNameLst>
                                          <p:attrName>ppt_x</p:attrName>
                                        </p:attrNameLst>
                                      </p:cBhvr>
                                      <p:tavLst>
                                        <p:tav tm="0">
                                          <p:val>
                                            <p:strVal val="1+#ppt_w/2"/>
                                          </p:val>
                                        </p:tav>
                                        <p:tav tm="100000">
                                          <p:val>
                                            <p:strVal val="#ppt_x"/>
                                          </p:val>
                                        </p:tav>
                                      </p:tavLst>
                                    </p:anim>
                                    <p:anim calcmode="lin" valueType="num">
                                      <p:cBhvr additive="base">
                                        <p:cTn id="764" dur="2500" fill="hold"/>
                                        <p:tgtEl>
                                          <p:spTgt spid="315"/>
                                        </p:tgtEl>
                                        <p:attrNameLst>
                                          <p:attrName>ppt_y</p:attrName>
                                        </p:attrNameLst>
                                      </p:cBhvr>
                                      <p:tavLst>
                                        <p:tav tm="0">
                                          <p:val>
                                            <p:strVal val="#ppt_y"/>
                                          </p:val>
                                        </p:tav>
                                        <p:tav tm="100000">
                                          <p:val>
                                            <p:strVal val="#ppt_y"/>
                                          </p:val>
                                        </p:tav>
                                      </p:tavLst>
                                    </p:anim>
                                  </p:childTnLst>
                                </p:cTn>
                              </p:par>
                              <p:par>
                                <p:cTn id="765" presetID="2" presetClass="entr" presetSubtype="2" fill="hold" nodeType="withEffect">
                                  <p:stCondLst>
                                    <p:cond delay="0"/>
                                  </p:stCondLst>
                                  <p:childTnLst>
                                    <p:set>
                                      <p:cBhvr>
                                        <p:cTn id="766" dur="1" fill="hold">
                                          <p:stCondLst>
                                            <p:cond delay="0"/>
                                          </p:stCondLst>
                                        </p:cTn>
                                        <p:tgtEl>
                                          <p:spTgt spid="316"/>
                                        </p:tgtEl>
                                        <p:attrNameLst>
                                          <p:attrName>style.visibility</p:attrName>
                                        </p:attrNameLst>
                                      </p:cBhvr>
                                      <p:to>
                                        <p:strVal val="visible"/>
                                      </p:to>
                                    </p:set>
                                    <p:anim calcmode="lin" valueType="num">
                                      <p:cBhvr additive="base">
                                        <p:cTn id="767" dur="2500" fill="hold"/>
                                        <p:tgtEl>
                                          <p:spTgt spid="316"/>
                                        </p:tgtEl>
                                        <p:attrNameLst>
                                          <p:attrName>ppt_x</p:attrName>
                                        </p:attrNameLst>
                                      </p:cBhvr>
                                      <p:tavLst>
                                        <p:tav tm="0">
                                          <p:val>
                                            <p:strVal val="1+#ppt_w/2"/>
                                          </p:val>
                                        </p:tav>
                                        <p:tav tm="100000">
                                          <p:val>
                                            <p:strVal val="#ppt_x"/>
                                          </p:val>
                                        </p:tav>
                                      </p:tavLst>
                                    </p:anim>
                                    <p:anim calcmode="lin" valueType="num">
                                      <p:cBhvr additive="base">
                                        <p:cTn id="768" dur="2500" fill="hold"/>
                                        <p:tgtEl>
                                          <p:spTgt spid="316"/>
                                        </p:tgtEl>
                                        <p:attrNameLst>
                                          <p:attrName>ppt_y</p:attrName>
                                        </p:attrNameLst>
                                      </p:cBhvr>
                                      <p:tavLst>
                                        <p:tav tm="0">
                                          <p:val>
                                            <p:strVal val="#ppt_y"/>
                                          </p:val>
                                        </p:tav>
                                        <p:tav tm="100000">
                                          <p:val>
                                            <p:strVal val="#ppt_y"/>
                                          </p:val>
                                        </p:tav>
                                      </p:tavLst>
                                    </p:anim>
                                  </p:childTnLst>
                                </p:cTn>
                              </p:par>
                              <p:par>
                                <p:cTn id="769" presetID="2" presetClass="entr" presetSubtype="2" fill="hold" nodeType="withEffect">
                                  <p:stCondLst>
                                    <p:cond delay="0"/>
                                  </p:stCondLst>
                                  <p:childTnLst>
                                    <p:set>
                                      <p:cBhvr>
                                        <p:cTn id="770" dur="1" fill="hold">
                                          <p:stCondLst>
                                            <p:cond delay="0"/>
                                          </p:stCondLst>
                                        </p:cTn>
                                        <p:tgtEl>
                                          <p:spTgt spid="317"/>
                                        </p:tgtEl>
                                        <p:attrNameLst>
                                          <p:attrName>style.visibility</p:attrName>
                                        </p:attrNameLst>
                                      </p:cBhvr>
                                      <p:to>
                                        <p:strVal val="visible"/>
                                      </p:to>
                                    </p:set>
                                    <p:anim calcmode="lin" valueType="num">
                                      <p:cBhvr additive="base">
                                        <p:cTn id="771" dur="2500" fill="hold"/>
                                        <p:tgtEl>
                                          <p:spTgt spid="317"/>
                                        </p:tgtEl>
                                        <p:attrNameLst>
                                          <p:attrName>ppt_x</p:attrName>
                                        </p:attrNameLst>
                                      </p:cBhvr>
                                      <p:tavLst>
                                        <p:tav tm="0">
                                          <p:val>
                                            <p:strVal val="1+#ppt_w/2"/>
                                          </p:val>
                                        </p:tav>
                                        <p:tav tm="100000">
                                          <p:val>
                                            <p:strVal val="#ppt_x"/>
                                          </p:val>
                                        </p:tav>
                                      </p:tavLst>
                                    </p:anim>
                                    <p:anim calcmode="lin" valueType="num">
                                      <p:cBhvr additive="base">
                                        <p:cTn id="772" dur="2500" fill="hold"/>
                                        <p:tgtEl>
                                          <p:spTgt spid="317"/>
                                        </p:tgtEl>
                                        <p:attrNameLst>
                                          <p:attrName>ppt_y</p:attrName>
                                        </p:attrNameLst>
                                      </p:cBhvr>
                                      <p:tavLst>
                                        <p:tav tm="0">
                                          <p:val>
                                            <p:strVal val="#ppt_y"/>
                                          </p:val>
                                        </p:tav>
                                        <p:tav tm="100000">
                                          <p:val>
                                            <p:strVal val="#ppt_y"/>
                                          </p:val>
                                        </p:tav>
                                      </p:tavLst>
                                    </p:anim>
                                  </p:childTnLst>
                                </p:cTn>
                              </p:par>
                              <p:par>
                                <p:cTn id="773" presetID="2" presetClass="entr" presetSubtype="2" fill="hold" nodeType="withEffect">
                                  <p:stCondLst>
                                    <p:cond delay="0"/>
                                  </p:stCondLst>
                                  <p:childTnLst>
                                    <p:set>
                                      <p:cBhvr>
                                        <p:cTn id="774" dur="1" fill="hold">
                                          <p:stCondLst>
                                            <p:cond delay="0"/>
                                          </p:stCondLst>
                                        </p:cTn>
                                        <p:tgtEl>
                                          <p:spTgt spid="318"/>
                                        </p:tgtEl>
                                        <p:attrNameLst>
                                          <p:attrName>style.visibility</p:attrName>
                                        </p:attrNameLst>
                                      </p:cBhvr>
                                      <p:to>
                                        <p:strVal val="visible"/>
                                      </p:to>
                                    </p:set>
                                    <p:anim calcmode="lin" valueType="num">
                                      <p:cBhvr additive="base">
                                        <p:cTn id="775" dur="2500" fill="hold"/>
                                        <p:tgtEl>
                                          <p:spTgt spid="318"/>
                                        </p:tgtEl>
                                        <p:attrNameLst>
                                          <p:attrName>ppt_x</p:attrName>
                                        </p:attrNameLst>
                                      </p:cBhvr>
                                      <p:tavLst>
                                        <p:tav tm="0">
                                          <p:val>
                                            <p:strVal val="1+#ppt_w/2"/>
                                          </p:val>
                                        </p:tav>
                                        <p:tav tm="100000">
                                          <p:val>
                                            <p:strVal val="#ppt_x"/>
                                          </p:val>
                                        </p:tav>
                                      </p:tavLst>
                                    </p:anim>
                                    <p:anim calcmode="lin" valueType="num">
                                      <p:cBhvr additive="base">
                                        <p:cTn id="776" dur="2500" fill="hold"/>
                                        <p:tgtEl>
                                          <p:spTgt spid="318"/>
                                        </p:tgtEl>
                                        <p:attrNameLst>
                                          <p:attrName>ppt_y</p:attrName>
                                        </p:attrNameLst>
                                      </p:cBhvr>
                                      <p:tavLst>
                                        <p:tav tm="0">
                                          <p:val>
                                            <p:strVal val="#ppt_y"/>
                                          </p:val>
                                        </p:tav>
                                        <p:tav tm="100000">
                                          <p:val>
                                            <p:strVal val="#ppt_y"/>
                                          </p:val>
                                        </p:tav>
                                      </p:tavLst>
                                    </p:anim>
                                  </p:childTnLst>
                                </p:cTn>
                              </p:par>
                              <p:par>
                                <p:cTn id="777" presetID="2" presetClass="entr" presetSubtype="2" fill="hold" nodeType="withEffect">
                                  <p:stCondLst>
                                    <p:cond delay="0"/>
                                  </p:stCondLst>
                                  <p:childTnLst>
                                    <p:set>
                                      <p:cBhvr>
                                        <p:cTn id="778" dur="1" fill="hold">
                                          <p:stCondLst>
                                            <p:cond delay="0"/>
                                          </p:stCondLst>
                                        </p:cTn>
                                        <p:tgtEl>
                                          <p:spTgt spid="319"/>
                                        </p:tgtEl>
                                        <p:attrNameLst>
                                          <p:attrName>style.visibility</p:attrName>
                                        </p:attrNameLst>
                                      </p:cBhvr>
                                      <p:to>
                                        <p:strVal val="visible"/>
                                      </p:to>
                                    </p:set>
                                    <p:anim calcmode="lin" valueType="num">
                                      <p:cBhvr additive="base">
                                        <p:cTn id="779" dur="2500" fill="hold"/>
                                        <p:tgtEl>
                                          <p:spTgt spid="319"/>
                                        </p:tgtEl>
                                        <p:attrNameLst>
                                          <p:attrName>ppt_x</p:attrName>
                                        </p:attrNameLst>
                                      </p:cBhvr>
                                      <p:tavLst>
                                        <p:tav tm="0">
                                          <p:val>
                                            <p:strVal val="1+#ppt_w/2"/>
                                          </p:val>
                                        </p:tav>
                                        <p:tav tm="100000">
                                          <p:val>
                                            <p:strVal val="#ppt_x"/>
                                          </p:val>
                                        </p:tav>
                                      </p:tavLst>
                                    </p:anim>
                                    <p:anim calcmode="lin" valueType="num">
                                      <p:cBhvr additive="base">
                                        <p:cTn id="780" dur="2500" fill="hold"/>
                                        <p:tgtEl>
                                          <p:spTgt spid="319"/>
                                        </p:tgtEl>
                                        <p:attrNameLst>
                                          <p:attrName>ppt_y</p:attrName>
                                        </p:attrNameLst>
                                      </p:cBhvr>
                                      <p:tavLst>
                                        <p:tav tm="0">
                                          <p:val>
                                            <p:strVal val="#ppt_y"/>
                                          </p:val>
                                        </p:tav>
                                        <p:tav tm="100000">
                                          <p:val>
                                            <p:strVal val="#ppt_y"/>
                                          </p:val>
                                        </p:tav>
                                      </p:tavLst>
                                    </p:anim>
                                  </p:childTnLst>
                                </p:cTn>
                              </p:par>
                              <p:par>
                                <p:cTn id="781" presetID="2" presetClass="entr" presetSubtype="2" fill="hold" nodeType="withEffect">
                                  <p:stCondLst>
                                    <p:cond delay="0"/>
                                  </p:stCondLst>
                                  <p:childTnLst>
                                    <p:set>
                                      <p:cBhvr>
                                        <p:cTn id="782" dur="1" fill="hold">
                                          <p:stCondLst>
                                            <p:cond delay="0"/>
                                          </p:stCondLst>
                                        </p:cTn>
                                        <p:tgtEl>
                                          <p:spTgt spid="320"/>
                                        </p:tgtEl>
                                        <p:attrNameLst>
                                          <p:attrName>style.visibility</p:attrName>
                                        </p:attrNameLst>
                                      </p:cBhvr>
                                      <p:to>
                                        <p:strVal val="visible"/>
                                      </p:to>
                                    </p:set>
                                    <p:anim calcmode="lin" valueType="num">
                                      <p:cBhvr additive="base">
                                        <p:cTn id="783" dur="2500" fill="hold"/>
                                        <p:tgtEl>
                                          <p:spTgt spid="320"/>
                                        </p:tgtEl>
                                        <p:attrNameLst>
                                          <p:attrName>ppt_x</p:attrName>
                                        </p:attrNameLst>
                                      </p:cBhvr>
                                      <p:tavLst>
                                        <p:tav tm="0">
                                          <p:val>
                                            <p:strVal val="1+#ppt_w/2"/>
                                          </p:val>
                                        </p:tav>
                                        <p:tav tm="100000">
                                          <p:val>
                                            <p:strVal val="#ppt_x"/>
                                          </p:val>
                                        </p:tav>
                                      </p:tavLst>
                                    </p:anim>
                                    <p:anim calcmode="lin" valueType="num">
                                      <p:cBhvr additive="base">
                                        <p:cTn id="784" dur="2500" fill="hold"/>
                                        <p:tgtEl>
                                          <p:spTgt spid="320"/>
                                        </p:tgtEl>
                                        <p:attrNameLst>
                                          <p:attrName>ppt_y</p:attrName>
                                        </p:attrNameLst>
                                      </p:cBhvr>
                                      <p:tavLst>
                                        <p:tav tm="0">
                                          <p:val>
                                            <p:strVal val="#ppt_y"/>
                                          </p:val>
                                        </p:tav>
                                        <p:tav tm="100000">
                                          <p:val>
                                            <p:strVal val="#ppt_y"/>
                                          </p:val>
                                        </p:tav>
                                      </p:tavLst>
                                    </p:anim>
                                  </p:childTnLst>
                                </p:cTn>
                              </p:par>
                              <p:par>
                                <p:cTn id="785" presetID="2" presetClass="entr" presetSubtype="2" fill="hold" nodeType="withEffect">
                                  <p:stCondLst>
                                    <p:cond delay="0"/>
                                  </p:stCondLst>
                                  <p:childTnLst>
                                    <p:set>
                                      <p:cBhvr>
                                        <p:cTn id="786" dur="1" fill="hold">
                                          <p:stCondLst>
                                            <p:cond delay="0"/>
                                          </p:stCondLst>
                                        </p:cTn>
                                        <p:tgtEl>
                                          <p:spTgt spid="321"/>
                                        </p:tgtEl>
                                        <p:attrNameLst>
                                          <p:attrName>style.visibility</p:attrName>
                                        </p:attrNameLst>
                                      </p:cBhvr>
                                      <p:to>
                                        <p:strVal val="visible"/>
                                      </p:to>
                                    </p:set>
                                    <p:anim calcmode="lin" valueType="num">
                                      <p:cBhvr additive="base">
                                        <p:cTn id="787" dur="2500" fill="hold"/>
                                        <p:tgtEl>
                                          <p:spTgt spid="321"/>
                                        </p:tgtEl>
                                        <p:attrNameLst>
                                          <p:attrName>ppt_x</p:attrName>
                                        </p:attrNameLst>
                                      </p:cBhvr>
                                      <p:tavLst>
                                        <p:tav tm="0">
                                          <p:val>
                                            <p:strVal val="1+#ppt_w/2"/>
                                          </p:val>
                                        </p:tav>
                                        <p:tav tm="100000">
                                          <p:val>
                                            <p:strVal val="#ppt_x"/>
                                          </p:val>
                                        </p:tav>
                                      </p:tavLst>
                                    </p:anim>
                                    <p:anim calcmode="lin" valueType="num">
                                      <p:cBhvr additive="base">
                                        <p:cTn id="788" dur="2500" fill="hold"/>
                                        <p:tgtEl>
                                          <p:spTgt spid="321"/>
                                        </p:tgtEl>
                                        <p:attrNameLst>
                                          <p:attrName>ppt_y</p:attrName>
                                        </p:attrNameLst>
                                      </p:cBhvr>
                                      <p:tavLst>
                                        <p:tav tm="0">
                                          <p:val>
                                            <p:strVal val="#ppt_y"/>
                                          </p:val>
                                        </p:tav>
                                        <p:tav tm="100000">
                                          <p:val>
                                            <p:strVal val="#ppt_y"/>
                                          </p:val>
                                        </p:tav>
                                      </p:tavLst>
                                    </p:anim>
                                  </p:childTnLst>
                                </p:cTn>
                              </p:par>
                              <p:par>
                                <p:cTn id="789" presetID="2" presetClass="entr" presetSubtype="2" fill="hold" nodeType="withEffect">
                                  <p:stCondLst>
                                    <p:cond delay="0"/>
                                  </p:stCondLst>
                                  <p:childTnLst>
                                    <p:set>
                                      <p:cBhvr>
                                        <p:cTn id="790" dur="1" fill="hold">
                                          <p:stCondLst>
                                            <p:cond delay="0"/>
                                          </p:stCondLst>
                                        </p:cTn>
                                        <p:tgtEl>
                                          <p:spTgt spid="322"/>
                                        </p:tgtEl>
                                        <p:attrNameLst>
                                          <p:attrName>style.visibility</p:attrName>
                                        </p:attrNameLst>
                                      </p:cBhvr>
                                      <p:to>
                                        <p:strVal val="visible"/>
                                      </p:to>
                                    </p:set>
                                    <p:anim calcmode="lin" valueType="num">
                                      <p:cBhvr additive="base">
                                        <p:cTn id="791" dur="2500" fill="hold"/>
                                        <p:tgtEl>
                                          <p:spTgt spid="322"/>
                                        </p:tgtEl>
                                        <p:attrNameLst>
                                          <p:attrName>ppt_x</p:attrName>
                                        </p:attrNameLst>
                                      </p:cBhvr>
                                      <p:tavLst>
                                        <p:tav tm="0">
                                          <p:val>
                                            <p:strVal val="1+#ppt_w/2"/>
                                          </p:val>
                                        </p:tav>
                                        <p:tav tm="100000">
                                          <p:val>
                                            <p:strVal val="#ppt_x"/>
                                          </p:val>
                                        </p:tav>
                                      </p:tavLst>
                                    </p:anim>
                                    <p:anim calcmode="lin" valueType="num">
                                      <p:cBhvr additive="base">
                                        <p:cTn id="792" dur="2500" fill="hold"/>
                                        <p:tgtEl>
                                          <p:spTgt spid="322"/>
                                        </p:tgtEl>
                                        <p:attrNameLst>
                                          <p:attrName>ppt_y</p:attrName>
                                        </p:attrNameLst>
                                      </p:cBhvr>
                                      <p:tavLst>
                                        <p:tav tm="0">
                                          <p:val>
                                            <p:strVal val="#ppt_y"/>
                                          </p:val>
                                        </p:tav>
                                        <p:tav tm="100000">
                                          <p:val>
                                            <p:strVal val="#ppt_y"/>
                                          </p:val>
                                        </p:tav>
                                      </p:tavLst>
                                    </p:anim>
                                  </p:childTnLst>
                                </p:cTn>
                              </p:par>
                              <p:par>
                                <p:cTn id="793" presetID="2" presetClass="entr" presetSubtype="2" fill="hold" nodeType="withEffect">
                                  <p:stCondLst>
                                    <p:cond delay="0"/>
                                  </p:stCondLst>
                                  <p:childTnLst>
                                    <p:set>
                                      <p:cBhvr>
                                        <p:cTn id="794" dur="1" fill="hold">
                                          <p:stCondLst>
                                            <p:cond delay="0"/>
                                          </p:stCondLst>
                                        </p:cTn>
                                        <p:tgtEl>
                                          <p:spTgt spid="323"/>
                                        </p:tgtEl>
                                        <p:attrNameLst>
                                          <p:attrName>style.visibility</p:attrName>
                                        </p:attrNameLst>
                                      </p:cBhvr>
                                      <p:to>
                                        <p:strVal val="visible"/>
                                      </p:to>
                                    </p:set>
                                    <p:anim calcmode="lin" valueType="num">
                                      <p:cBhvr additive="base">
                                        <p:cTn id="795" dur="2500" fill="hold"/>
                                        <p:tgtEl>
                                          <p:spTgt spid="323"/>
                                        </p:tgtEl>
                                        <p:attrNameLst>
                                          <p:attrName>ppt_x</p:attrName>
                                        </p:attrNameLst>
                                      </p:cBhvr>
                                      <p:tavLst>
                                        <p:tav tm="0">
                                          <p:val>
                                            <p:strVal val="1+#ppt_w/2"/>
                                          </p:val>
                                        </p:tav>
                                        <p:tav tm="100000">
                                          <p:val>
                                            <p:strVal val="#ppt_x"/>
                                          </p:val>
                                        </p:tav>
                                      </p:tavLst>
                                    </p:anim>
                                    <p:anim calcmode="lin" valueType="num">
                                      <p:cBhvr additive="base">
                                        <p:cTn id="796" dur="2500" fill="hold"/>
                                        <p:tgtEl>
                                          <p:spTgt spid="323"/>
                                        </p:tgtEl>
                                        <p:attrNameLst>
                                          <p:attrName>ppt_y</p:attrName>
                                        </p:attrNameLst>
                                      </p:cBhvr>
                                      <p:tavLst>
                                        <p:tav tm="0">
                                          <p:val>
                                            <p:strVal val="#ppt_y"/>
                                          </p:val>
                                        </p:tav>
                                        <p:tav tm="100000">
                                          <p:val>
                                            <p:strVal val="#ppt_y"/>
                                          </p:val>
                                        </p:tav>
                                      </p:tavLst>
                                    </p:anim>
                                  </p:childTnLst>
                                </p:cTn>
                              </p:par>
                              <p:par>
                                <p:cTn id="797" presetID="2" presetClass="entr" presetSubtype="2" fill="hold" nodeType="withEffect">
                                  <p:stCondLst>
                                    <p:cond delay="0"/>
                                  </p:stCondLst>
                                  <p:childTnLst>
                                    <p:set>
                                      <p:cBhvr>
                                        <p:cTn id="798" dur="1" fill="hold">
                                          <p:stCondLst>
                                            <p:cond delay="0"/>
                                          </p:stCondLst>
                                        </p:cTn>
                                        <p:tgtEl>
                                          <p:spTgt spid="324"/>
                                        </p:tgtEl>
                                        <p:attrNameLst>
                                          <p:attrName>style.visibility</p:attrName>
                                        </p:attrNameLst>
                                      </p:cBhvr>
                                      <p:to>
                                        <p:strVal val="visible"/>
                                      </p:to>
                                    </p:set>
                                    <p:anim calcmode="lin" valueType="num">
                                      <p:cBhvr additive="base">
                                        <p:cTn id="799" dur="2500" fill="hold"/>
                                        <p:tgtEl>
                                          <p:spTgt spid="324"/>
                                        </p:tgtEl>
                                        <p:attrNameLst>
                                          <p:attrName>ppt_x</p:attrName>
                                        </p:attrNameLst>
                                      </p:cBhvr>
                                      <p:tavLst>
                                        <p:tav tm="0">
                                          <p:val>
                                            <p:strVal val="1+#ppt_w/2"/>
                                          </p:val>
                                        </p:tav>
                                        <p:tav tm="100000">
                                          <p:val>
                                            <p:strVal val="#ppt_x"/>
                                          </p:val>
                                        </p:tav>
                                      </p:tavLst>
                                    </p:anim>
                                    <p:anim calcmode="lin" valueType="num">
                                      <p:cBhvr additive="base">
                                        <p:cTn id="800" dur="2500" fill="hold"/>
                                        <p:tgtEl>
                                          <p:spTgt spid="324"/>
                                        </p:tgtEl>
                                        <p:attrNameLst>
                                          <p:attrName>ppt_y</p:attrName>
                                        </p:attrNameLst>
                                      </p:cBhvr>
                                      <p:tavLst>
                                        <p:tav tm="0">
                                          <p:val>
                                            <p:strVal val="#ppt_y"/>
                                          </p:val>
                                        </p:tav>
                                        <p:tav tm="100000">
                                          <p:val>
                                            <p:strVal val="#ppt_y"/>
                                          </p:val>
                                        </p:tav>
                                      </p:tavLst>
                                    </p:anim>
                                  </p:childTnLst>
                                </p:cTn>
                              </p:par>
                              <p:par>
                                <p:cTn id="801" presetID="2" presetClass="entr" presetSubtype="2" fill="hold" nodeType="withEffect">
                                  <p:stCondLst>
                                    <p:cond delay="0"/>
                                  </p:stCondLst>
                                  <p:childTnLst>
                                    <p:set>
                                      <p:cBhvr>
                                        <p:cTn id="802" dur="1" fill="hold">
                                          <p:stCondLst>
                                            <p:cond delay="0"/>
                                          </p:stCondLst>
                                        </p:cTn>
                                        <p:tgtEl>
                                          <p:spTgt spid="325"/>
                                        </p:tgtEl>
                                        <p:attrNameLst>
                                          <p:attrName>style.visibility</p:attrName>
                                        </p:attrNameLst>
                                      </p:cBhvr>
                                      <p:to>
                                        <p:strVal val="visible"/>
                                      </p:to>
                                    </p:set>
                                    <p:anim calcmode="lin" valueType="num">
                                      <p:cBhvr additive="base">
                                        <p:cTn id="803" dur="2500" fill="hold"/>
                                        <p:tgtEl>
                                          <p:spTgt spid="325"/>
                                        </p:tgtEl>
                                        <p:attrNameLst>
                                          <p:attrName>ppt_x</p:attrName>
                                        </p:attrNameLst>
                                      </p:cBhvr>
                                      <p:tavLst>
                                        <p:tav tm="0">
                                          <p:val>
                                            <p:strVal val="1+#ppt_w/2"/>
                                          </p:val>
                                        </p:tav>
                                        <p:tav tm="100000">
                                          <p:val>
                                            <p:strVal val="#ppt_x"/>
                                          </p:val>
                                        </p:tav>
                                      </p:tavLst>
                                    </p:anim>
                                    <p:anim calcmode="lin" valueType="num">
                                      <p:cBhvr additive="base">
                                        <p:cTn id="804" dur="2500" fill="hold"/>
                                        <p:tgtEl>
                                          <p:spTgt spid="325"/>
                                        </p:tgtEl>
                                        <p:attrNameLst>
                                          <p:attrName>ppt_y</p:attrName>
                                        </p:attrNameLst>
                                      </p:cBhvr>
                                      <p:tavLst>
                                        <p:tav tm="0">
                                          <p:val>
                                            <p:strVal val="#ppt_y"/>
                                          </p:val>
                                        </p:tav>
                                        <p:tav tm="100000">
                                          <p:val>
                                            <p:strVal val="#ppt_y"/>
                                          </p:val>
                                        </p:tav>
                                      </p:tavLst>
                                    </p:anim>
                                  </p:childTnLst>
                                </p:cTn>
                              </p:par>
                              <p:par>
                                <p:cTn id="805" presetID="2" presetClass="entr" presetSubtype="2" fill="hold" nodeType="withEffect">
                                  <p:stCondLst>
                                    <p:cond delay="0"/>
                                  </p:stCondLst>
                                  <p:childTnLst>
                                    <p:set>
                                      <p:cBhvr>
                                        <p:cTn id="806" dur="1" fill="hold">
                                          <p:stCondLst>
                                            <p:cond delay="0"/>
                                          </p:stCondLst>
                                        </p:cTn>
                                        <p:tgtEl>
                                          <p:spTgt spid="326"/>
                                        </p:tgtEl>
                                        <p:attrNameLst>
                                          <p:attrName>style.visibility</p:attrName>
                                        </p:attrNameLst>
                                      </p:cBhvr>
                                      <p:to>
                                        <p:strVal val="visible"/>
                                      </p:to>
                                    </p:set>
                                    <p:anim calcmode="lin" valueType="num">
                                      <p:cBhvr additive="base">
                                        <p:cTn id="807" dur="2500" fill="hold"/>
                                        <p:tgtEl>
                                          <p:spTgt spid="326"/>
                                        </p:tgtEl>
                                        <p:attrNameLst>
                                          <p:attrName>ppt_x</p:attrName>
                                        </p:attrNameLst>
                                      </p:cBhvr>
                                      <p:tavLst>
                                        <p:tav tm="0">
                                          <p:val>
                                            <p:strVal val="1+#ppt_w/2"/>
                                          </p:val>
                                        </p:tav>
                                        <p:tav tm="100000">
                                          <p:val>
                                            <p:strVal val="#ppt_x"/>
                                          </p:val>
                                        </p:tav>
                                      </p:tavLst>
                                    </p:anim>
                                    <p:anim calcmode="lin" valueType="num">
                                      <p:cBhvr additive="base">
                                        <p:cTn id="808" dur="2500" fill="hold"/>
                                        <p:tgtEl>
                                          <p:spTgt spid="326"/>
                                        </p:tgtEl>
                                        <p:attrNameLst>
                                          <p:attrName>ppt_y</p:attrName>
                                        </p:attrNameLst>
                                      </p:cBhvr>
                                      <p:tavLst>
                                        <p:tav tm="0">
                                          <p:val>
                                            <p:strVal val="#ppt_y"/>
                                          </p:val>
                                        </p:tav>
                                        <p:tav tm="100000">
                                          <p:val>
                                            <p:strVal val="#ppt_y"/>
                                          </p:val>
                                        </p:tav>
                                      </p:tavLst>
                                    </p:anim>
                                  </p:childTnLst>
                                </p:cTn>
                              </p:par>
                              <p:par>
                                <p:cTn id="809" presetID="2" presetClass="entr" presetSubtype="2" fill="hold" nodeType="withEffect">
                                  <p:stCondLst>
                                    <p:cond delay="0"/>
                                  </p:stCondLst>
                                  <p:childTnLst>
                                    <p:set>
                                      <p:cBhvr>
                                        <p:cTn id="810" dur="1" fill="hold">
                                          <p:stCondLst>
                                            <p:cond delay="0"/>
                                          </p:stCondLst>
                                        </p:cTn>
                                        <p:tgtEl>
                                          <p:spTgt spid="327"/>
                                        </p:tgtEl>
                                        <p:attrNameLst>
                                          <p:attrName>style.visibility</p:attrName>
                                        </p:attrNameLst>
                                      </p:cBhvr>
                                      <p:to>
                                        <p:strVal val="visible"/>
                                      </p:to>
                                    </p:set>
                                    <p:anim calcmode="lin" valueType="num">
                                      <p:cBhvr additive="base">
                                        <p:cTn id="811" dur="2500" fill="hold"/>
                                        <p:tgtEl>
                                          <p:spTgt spid="327"/>
                                        </p:tgtEl>
                                        <p:attrNameLst>
                                          <p:attrName>ppt_x</p:attrName>
                                        </p:attrNameLst>
                                      </p:cBhvr>
                                      <p:tavLst>
                                        <p:tav tm="0">
                                          <p:val>
                                            <p:strVal val="1+#ppt_w/2"/>
                                          </p:val>
                                        </p:tav>
                                        <p:tav tm="100000">
                                          <p:val>
                                            <p:strVal val="#ppt_x"/>
                                          </p:val>
                                        </p:tav>
                                      </p:tavLst>
                                    </p:anim>
                                    <p:anim calcmode="lin" valueType="num">
                                      <p:cBhvr additive="base">
                                        <p:cTn id="812" dur="2500" fill="hold"/>
                                        <p:tgtEl>
                                          <p:spTgt spid="327"/>
                                        </p:tgtEl>
                                        <p:attrNameLst>
                                          <p:attrName>ppt_y</p:attrName>
                                        </p:attrNameLst>
                                      </p:cBhvr>
                                      <p:tavLst>
                                        <p:tav tm="0">
                                          <p:val>
                                            <p:strVal val="#ppt_y"/>
                                          </p:val>
                                        </p:tav>
                                        <p:tav tm="100000">
                                          <p:val>
                                            <p:strVal val="#ppt_y"/>
                                          </p:val>
                                        </p:tav>
                                      </p:tavLst>
                                    </p:anim>
                                  </p:childTnLst>
                                </p:cTn>
                              </p:par>
                              <p:par>
                                <p:cTn id="813" presetID="2" presetClass="entr" presetSubtype="2" fill="hold" nodeType="withEffect">
                                  <p:stCondLst>
                                    <p:cond delay="0"/>
                                  </p:stCondLst>
                                  <p:childTnLst>
                                    <p:set>
                                      <p:cBhvr>
                                        <p:cTn id="814" dur="1" fill="hold">
                                          <p:stCondLst>
                                            <p:cond delay="0"/>
                                          </p:stCondLst>
                                        </p:cTn>
                                        <p:tgtEl>
                                          <p:spTgt spid="328"/>
                                        </p:tgtEl>
                                        <p:attrNameLst>
                                          <p:attrName>style.visibility</p:attrName>
                                        </p:attrNameLst>
                                      </p:cBhvr>
                                      <p:to>
                                        <p:strVal val="visible"/>
                                      </p:to>
                                    </p:set>
                                    <p:anim calcmode="lin" valueType="num">
                                      <p:cBhvr additive="base">
                                        <p:cTn id="815" dur="2500" fill="hold"/>
                                        <p:tgtEl>
                                          <p:spTgt spid="328"/>
                                        </p:tgtEl>
                                        <p:attrNameLst>
                                          <p:attrName>ppt_x</p:attrName>
                                        </p:attrNameLst>
                                      </p:cBhvr>
                                      <p:tavLst>
                                        <p:tav tm="0">
                                          <p:val>
                                            <p:strVal val="1+#ppt_w/2"/>
                                          </p:val>
                                        </p:tav>
                                        <p:tav tm="100000">
                                          <p:val>
                                            <p:strVal val="#ppt_x"/>
                                          </p:val>
                                        </p:tav>
                                      </p:tavLst>
                                    </p:anim>
                                    <p:anim calcmode="lin" valueType="num">
                                      <p:cBhvr additive="base">
                                        <p:cTn id="816" dur="2500" fill="hold"/>
                                        <p:tgtEl>
                                          <p:spTgt spid="328"/>
                                        </p:tgtEl>
                                        <p:attrNameLst>
                                          <p:attrName>ppt_y</p:attrName>
                                        </p:attrNameLst>
                                      </p:cBhvr>
                                      <p:tavLst>
                                        <p:tav tm="0">
                                          <p:val>
                                            <p:strVal val="#ppt_y"/>
                                          </p:val>
                                        </p:tav>
                                        <p:tav tm="100000">
                                          <p:val>
                                            <p:strVal val="#ppt_y"/>
                                          </p:val>
                                        </p:tav>
                                      </p:tavLst>
                                    </p:anim>
                                  </p:childTnLst>
                                </p:cTn>
                              </p:par>
                              <p:par>
                                <p:cTn id="817" presetID="2" presetClass="entr" presetSubtype="2" fill="hold" nodeType="withEffect">
                                  <p:stCondLst>
                                    <p:cond delay="0"/>
                                  </p:stCondLst>
                                  <p:childTnLst>
                                    <p:set>
                                      <p:cBhvr>
                                        <p:cTn id="818" dur="1" fill="hold">
                                          <p:stCondLst>
                                            <p:cond delay="0"/>
                                          </p:stCondLst>
                                        </p:cTn>
                                        <p:tgtEl>
                                          <p:spTgt spid="329"/>
                                        </p:tgtEl>
                                        <p:attrNameLst>
                                          <p:attrName>style.visibility</p:attrName>
                                        </p:attrNameLst>
                                      </p:cBhvr>
                                      <p:to>
                                        <p:strVal val="visible"/>
                                      </p:to>
                                    </p:set>
                                    <p:anim calcmode="lin" valueType="num">
                                      <p:cBhvr additive="base">
                                        <p:cTn id="819" dur="2500" fill="hold"/>
                                        <p:tgtEl>
                                          <p:spTgt spid="329"/>
                                        </p:tgtEl>
                                        <p:attrNameLst>
                                          <p:attrName>ppt_x</p:attrName>
                                        </p:attrNameLst>
                                      </p:cBhvr>
                                      <p:tavLst>
                                        <p:tav tm="0">
                                          <p:val>
                                            <p:strVal val="1+#ppt_w/2"/>
                                          </p:val>
                                        </p:tav>
                                        <p:tav tm="100000">
                                          <p:val>
                                            <p:strVal val="#ppt_x"/>
                                          </p:val>
                                        </p:tav>
                                      </p:tavLst>
                                    </p:anim>
                                    <p:anim calcmode="lin" valueType="num">
                                      <p:cBhvr additive="base">
                                        <p:cTn id="820" dur="2500" fill="hold"/>
                                        <p:tgtEl>
                                          <p:spTgt spid="329"/>
                                        </p:tgtEl>
                                        <p:attrNameLst>
                                          <p:attrName>ppt_y</p:attrName>
                                        </p:attrNameLst>
                                      </p:cBhvr>
                                      <p:tavLst>
                                        <p:tav tm="0">
                                          <p:val>
                                            <p:strVal val="#ppt_y"/>
                                          </p:val>
                                        </p:tav>
                                        <p:tav tm="100000">
                                          <p:val>
                                            <p:strVal val="#ppt_y"/>
                                          </p:val>
                                        </p:tav>
                                      </p:tavLst>
                                    </p:anim>
                                  </p:childTnLst>
                                </p:cTn>
                              </p:par>
                              <p:par>
                                <p:cTn id="821" presetID="2" presetClass="entr" presetSubtype="2" fill="hold" nodeType="withEffect">
                                  <p:stCondLst>
                                    <p:cond delay="0"/>
                                  </p:stCondLst>
                                  <p:childTnLst>
                                    <p:set>
                                      <p:cBhvr>
                                        <p:cTn id="822" dur="1" fill="hold">
                                          <p:stCondLst>
                                            <p:cond delay="0"/>
                                          </p:stCondLst>
                                        </p:cTn>
                                        <p:tgtEl>
                                          <p:spTgt spid="330"/>
                                        </p:tgtEl>
                                        <p:attrNameLst>
                                          <p:attrName>style.visibility</p:attrName>
                                        </p:attrNameLst>
                                      </p:cBhvr>
                                      <p:to>
                                        <p:strVal val="visible"/>
                                      </p:to>
                                    </p:set>
                                    <p:anim calcmode="lin" valueType="num">
                                      <p:cBhvr additive="base">
                                        <p:cTn id="823" dur="2500" fill="hold"/>
                                        <p:tgtEl>
                                          <p:spTgt spid="330"/>
                                        </p:tgtEl>
                                        <p:attrNameLst>
                                          <p:attrName>ppt_x</p:attrName>
                                        </p:attrNameLst>
                                      </p:cBhvr>
                                      <p:tavLst>
                                        <p:tav tm="0">
                                          <p:val>
                                            <p:strVal val="1+#ppt_w/2"/>
                                          </p:val>
                                        </p:tav>
                                        <p:tav tm="100000">
                                          <p:val>
                                            <p:strVal val="#ppt_x"/>
                                          </p:val>
                                        </p:tav>
                                      </p:tavLst>
                                    </p:anim>
                                    <p:anim calcmode="lin" valueType="num">
                                      <p:cBhvr additive="base">
                                        <p:cTn id="824" dur="2500" fill="hold"/>
                                        <p:tgtEl>
                                          <p:spTgt spid="330"/>
                                        </p:tgtEl>
                                        <p:attrNameLst>
                                          <p:attrName>ppt_y</p:attrName>
                                        </p:attrNameLst>
                                      </p:cBhvr>
                                      <p:tavLst>
                                        <p:tav tm="0">
                                          <p:val>
                                            <p:strVal val="#ppt_y"/>
                                          </p:val>
                                        </p:tav>
                                        <p:tav tm="100000">
                                          <p:val>
                                            <p:strVal val="#ppt_y"/>
                                          </p:val>
                                        </p:tav>
                                      </p:tavLst>
                                    </p:anim>
                                  </p:childTnLst>
                                </p:cTn>
                              </p:par>
                              <p:par>
                                <p:cTn id="825" presetID="2" presetClass="entr" presetSubtype="2" fill="hold" nodeType="withEffect">
                                  <p:stCondLst>
                                    <p:cond delay="0"/>
                                  </p:stCondLst>
                                  <p:childTnLst>
                                    <p:set>
                                      <p:cBhvr>
                                        <p:cTn id="826" dur="1" fill="hold">
                                          <p:stCondLst>
                                            <p:cond delay="0"/>
                                          </p:stCondLst>
                                        </p:cTn>
                                        <p:tgtEl>
                                          <p:spTgt spid="331"/>
                                        </p:tgtEl>
                                        <p:attrNameLst>
                                          <p:attrName>style.visibility</p:attrName>
                                        </p:attrNameLst>
                                      </p:cBhvr>
                                      <p:to>
                                        <p:strVal val="visible"/>
                                      </p:to>
                                    </p:set>
                                    <p:anim calcmode="lin" valueType="num">
                                      <p:cBhvr additive="base">
                                        <p:cTn id="827" dur="2500" fill="hold"/>
                                        <p:tgtEl>
                                          <p:spTgt spid="331"/>
                                        </p:tgtEl>
                                        <p:attrNameLst>
                                          <p:attrName>ppt_x</p:attrName>
                                        </p:attrNameLst>
                                      </p:cBhvr>
                                      <p:tavLst>
                                        <p:tav tm="0">
                                          <p:val>
                                            <p:strVal val="1+#ppt_w/2"/>
                                          </p:val>
                                        </p:tav>
                                        <p:tav tm="100000">
                                          <p:val>
                                            <p:strVal val="#ppt_x"/>
                                          </p:val>
                                        </p:tav>
                                      </p:tavLst>
                                    </p:anim>
                                    <p:anim calcmode="lin" valueType="num">
                                      <p:cBhvr additive="base">
                                        <p:cTn id="828" dur="2500" fill="hold"/>
                                        <p:tgtEl>
                                          <p:spTgt spid="331"/>
                                        </p:tgtEl>
                                        <p:attrNameLst>
                                          <p:attrName>ppt_y</p:attrName>
                                        </p:attrNameLst>
                                      </p:cBhvr>
                                      <p:tavLst>
                                        <p:tav tm="0">
                                          <p:val>
                                            <p:strVal val="#ppt_y"/>
                                          </p:val>
                                        </p:tav>
                                        <p:tav tm="100000">
                                          <p:val>
                                            <p:strVal val="#ppt_y"/>
                                          </p:val>
                                        </p:tav>
                                      </p:tavLst>
                                    </p:anim>
                                  </p:childTnLst>
                                </p:cTn>
                              </p:par>
                              <p:par>
                                <p:cTn id="829" presetID="2" presetClass="entr" presetSubtype="2" fill="hold" nodeType="withEffect">
                                  <p:stCondLst>
                                    <p:cond delay="0"/>
                                  </p:stCondLst>
                                  <p:childTnLst>
                                    <p:set>
                                      <p:cBhvr>
                                        <p:cTn id="830" dur="1" fill="hold">
                                          <p:stCondLst>
                                            <p:cond delay="0"/>
                                          </p:stCondLst>
                                        </p:cTn>
                                        <p:tgtEl>
                                          <p:spTgt spid="332"/>
                                        </p:tgtEl>
                                        <p:attrNameLst>
                                          <p:attrName>style.visibility</p:attrName>
                                        </p:attrNameLst>
                                      </p:cBhvr>
                                      <p:to>
                                        <p:strVal val="visible"/>
                                      </p:to>
                                    </p:set>
                                    <p:anim calcmode="lin" valueType="num">
                                      <p:cBhvr additive="base">
                                        <p:cTn id="831" dur="2500" fill="hold"/>
                                        <p:tgtEl>
                                          <p:spTgt spid="332"/>
                                        </p:tgtEl>
                                        <p:attrNameLst>
                                          <p:attrName>ppt_x</p:attrName>
                                        </p:attrNameLst>
                                      </p:cBhvr>
                                      <p:tavLst>
                                        <p:tav tm="0">
                                          <p:val>
                                            <p:strVal val="1+#ppt_w/2"/>
                                          </p:val>
                                        </p:tav>
                                        <p:tav tm="100000">
                                          <p:val>
                                            <p:strVal val="#ppt_x"/>
                                          </p:val>
                                        </p:tav>
                                      </p:tavLst>
                                    </p:anim>
                                    <p:anim calcmode="lin" valueType="num">
                                      <p:cBhvr additive="base">
                                        <p:cTn id="832" dur="2500" fill="hold"/>
                                        <p:tgtEl>
                                          <p:spTgt spid="332"/>
                                        </p:tgtEl>
                                        <p:attrNameLst>
                                          <p:attrName>ppt_y</p:attrName>
                                        </p:attrNameLst>
                                      </p:cBhvr>
                                      <p:tavLst>
                                        <p:tav tm="0">
                                          <p:val>
                                            <p:strVal val="#ppt_y"/>
                                          </p:val>
                                        </p:tav>
                                        <p:tav tm="100000">
                                          <p:val>
                                            <p:strVal val="#ppt_y"/>
                                          </p:val>
                                        </p:tav>
                                      </p:tavLst>
                                    </p:anim>
                                  </p:childTnLst>
                                </p:cTn>
                              </p:par>
                              <p:par>
                                <p:cTn id="833" presetID="2" presetClass="entr" presetSubtype="2" fill="hold" nodeType="withEffect">
                                  <p:stCondLst>
                                    <p:cond delay="0"/>
                                  </p:stCondLst>
                                  <p:childTnLst>
                                    <p:set>
                                      <p:cBhvr>
                                        <p:cTn id="834" dur="1" fill="hold">
                                          <p:stCondLst>
                                            <p:cond delay="0"/>
                                          </p:stCondLst>
                                        </p:cTn>
                                        <p:tgtEl>
                                          <p:spTgt spid="333"/>
                                        </p:tgtEl>
                                        <p:attrNameLst>
                                          <p:attrName>style.visibility</p:attrName>
                                        </p:attrNameLst>
                                      </p:cBhvr>
                                      <p:to>
                                        <p:strVal val="visible"/>
                                      </p:to>
                                    </p:set>
                                    <p:anim calcmode="lin" valueType="num">
                                      <p:cBhvr additive="base">
                                        <p:cTn id="835" dur="2500" fill="hold"/>
                                        <p:tgtEl>
                                          <p:spTgt spid="333"/>
                                        </p:tgtEl>
                                        <p:attrNameLst>
                                          <p:attrName>ppt_x</p:attrName>
                                        </p:attrNameLst>
                                      </p:cBhvr>
                                      <p:tavLst>
                                        <p:tav tm="0">
                                          <p:val>
                                            <p:strVal val="1+#ppt_w/2"/>
                                          </p:val>
                                        </p:tav>
                                        <p:tav tm="100000">
                                          <p:val>
                                            <p:strVal val="#ppt_x"/>
                                          </p:val>
                                        </p:tav>
                                      </p:tavLst>
                                    </p:anim>
                                    <p:anim calcmode="lin" valueType="num">
                                      <p:cBhvr additive="base">
                                        <p:cTn id="836" dur="2500" fill="hold"/>
                                        <p:tgtEl>
                                          <p:spTgt spid="333"/>
                                        </p:tgtEl>
                                        <p:attrNameLst>
                                          <p:attrName>ppt_y</p:attrName>
                                        </p:attrNameLst>
                                      </p:cBhvr>
                                      <p:tavLst>
                                        <p:tav tm="0">
                                          <p:val>
                                            <p:strVal val="#ppt_y"/>
                                          </p:val>
                                        </p:tav>
                                        <p:tav tm="100000">
                                          <p:val>
                                            <p:strVal val="#ppt_y"/>
                                          </p:val>
                                        </p:tav>
                                      </p:tavLst>
                                    </p:anim>
                                  </p:childTnLst>
                                </p:cTn>
                              </p:par>
                              <p:par>
                                <p:cTn id="837" presetID="2" presetClass="entr" presetSubtype="2" fill="hold" nodeType="withEffect">
                                  <p:stCondLst>
                                    <p:cond delay="0"/>
                                  </p:stCondLst>
                                  <p:childTnLst>
                                    <p:set>
                                      <p:cBhvr>
                                        <p:cTn id="838" dur="1" fill="hold">
                                          <p:stCondLst>
                                            <p:cond delay="0"/>
                                          </p:stCondLst>
                                        </p:cTn>
                                        <p:tgtEl>
                                          <p:spTgt spid="334"/>
                                        </p:tgtEl>
                                        <p:attrNameLst>
                                          <p:attrName>style.visibility</p:attrName>
                                        </p:attrNameLst>
                                      </p:cBhvr>
                                      <p:to>
                                        <p:strVal val="visible"/>
                                      </p:to>
                                    </p:set>
                                    <p:anim calcmode="lin" valueType="num">
                                      <p:cBhvr additive="base">
                                        <p:cTn id="839" dur="2500" fill="hold"/>
                                        <p:tgtEl>
                                          <p:spTgt spid="334"/>
                                        </p:tgtEl>
                                        <p:attrNameLst>
                                          <p:attrName>ppt_x</p:attrName>
                                        </p:attrNameLst>
                                      </p:cBhvr>
                                      <p:tavLst>
                                        <p:tav tm="0">
                                          <p:val>
                                            <p:strVal val="1+#ppt_w/2"/>
                                          </p:val>
                                        </p:tav>
                                        <p:tav tm="100000">
                                          <p:val>
                                            <p:strVal val="#ppt_x"/>
                                          </p:val>
                                        </p:tav>
                                      </p:tavLst>
                                    </p:anim>
                                    <p:anim calcmode="lin" valueType="num">
                                      <p:cBhvr additive="base">
                                        <p:cTn id="840" dur="2500" fill="hold"/>
                                        <p:tgtEl>
                                          <p:spTgt spid="334"/>
                                        </p:tgtEl>
                                        <p:attrNameLst>
                                          <p:attrName>ppt_y</p:attrName>
                                        </p:attrNameLst>
                                      </p:cBhvr>
                                      <p:tavLst>
                                        <p:tav tm="0">
                                          <p:val>
                                            <p:strVal val="#ppt_y"/>
                                          </p:val>
                                        </p:tav>
                                        <p:tav tm="100000">
                                          <p:val>
                                            <p:strVal val="#ppt_y"/>
                                          </p:val>
                                        </p:tav>
                                      </p:tavLst>
                                    </p:anim>
                                  </p:childTnLst>
                                </p:cTn>
                              </p:par>
                              <p:par>
                                <p:cTn id="841" presetID="2" presetClass="entr" presetSubtype="2" fill="hold" nodeType="withEffect">
                                  <p:stCondLst>
                                    <p:cond delay="0"/>
                                  </p:stCondLst>
                                  <p:childTnLst>
                                    <p:set>
                                      <p:cBhvr>
                                        <p:cTn id="842" dur="1" fill="hold">
                                          <p:stCondLst>
                                            <p:cond delay="0"/>
                                          </p:stCondLst>
                                        </p:cTn>
                                        <p:tgtEl>
                                          <p:spTgt spid="335"/>
                                        </p:tgtEl>
                                        <p:attrNameLst>
                                          <p:attrName>style.visibility</p:attrName>
                                        </p:attrNameLst>
                                      </p:cBhvr>
                                      <p:to>
                                        <p:strVal val="visible"/>
                                      </p:to>
                                    </p:set>
                                    <p:anim calcmode="lin" valueType="num">
                                      <p:cBhvr additive="base">
                                        <p:cTn id="843" dur="2500" fill="hold"/>
                                        <p:tgtEl>
                                          <p:spTgt spid="335"/>
                                        </p:tgtEl>
                                        <p:attrNameLst>
                                          <p:attrName>ppt_x</p:attrName>
                                        </p:attrNameLst>
                                      </p:cBhvr>
                                      <p:tavLst>
                                        <p:tav tm="0">
                                          <p:val>
                                            <p:strVal val="1+#ppt_w/2"/>
                                          </p:val>
                                        </p:tav>
                                        <p:tav tm="100000">
                                          <p:val>
                                            <p:strVal val="#ppt_x"/>
                                          </p:val>
                                        </p:tav>
                                      </p:tavLst>
                                    </p:anim>
                                    <p:anim calcmode="lin" valueType="num">
                                      <p:cBhvr additive="base">
                                        <p:cTn id="844" dur="2500" fill="hold"/>
                                        <p:tgtEl>
                                          <p:spTgt spid="335"/>
                                        </p:tgtEl>
                                        <p:attrNameLst>
                                          <p:attrName>ppt_y</p:attrName>
                                        </p:attrNameLst>
                                      </p:cBhvr>
                                      <p:tavLst>
                                        <p:tav tm="0">
                                          <p:val>
                                            <p:strVal val="#ppt_y"/>
                                          </p:val>
                                        </p:tav>
                                        <p:tav tm="100000">
                                          <p:val>
                                            <p:strVal val="#ppt_y"/>
                                          </p:val>
                                        </p:tav>
                                      </p:tavLst>
                                    </p:anim>
                                  </p:childTnLst>
                                </p:cTn>
                              </p:par>
                              <p:par>
                                <p:cTn id="845" presetID="8" presetClass="emph" presetSubtype="0" fill="hold" nodeType="withEffect">
                                  <p:stCondLst>
                                    <p:cond delay="0"/>
                                  </p:stCondLst>
                                  <p:childTnLst>
                                    <p:animRot by="-21600000">
                                      <p:cBhvr>
                                        <p:cTn id="846" dur="3250" fill="hold"/>
                                        <p:tgtEl>
                                          <p:spTgt spid="215"/>
                                        </p:tgtEl>
                                        <p:attrNameLst>
                                          <p:attrName>r</p:attrName>
                                        </p:attrNameLst>
                                      </p:cBhvr>
                                    </p:animRot>
                                  </p:childTnLst>
                                </p:cTn>
                              </p:par>
                              <p:par>
                                <p:cTn id="847" presetID="8" presetClass="emph" presetSubtype="0" fill="hold" nodeType="withEffect">
                                  <p:stCondLst>
                                    <p:cond delay="0"/>
                                  </p:stCondLst>
                                  <p:childTnLst>
                                    <p:animRot by="-21600000">
                                      <p:cBhvr>
                                        <p:cTn id="848" dur="3250" fill="hold"/>
                                        <p:tgtEl>
                                          <p:spTgt spid="216"/>
                                        </p:tgtEl>
                                        <p:attrNameLst>
                                          <p:attrName>r</p:attrName>
                                        </p:attrNameLst>
                                      </p:cBhvr>
                                    </p:animRot>
                                  </p:childTnLst>
                                </p:cTn>
                              </p:par>
                              <p:par>
                                <p:cTn id="849" presetID="8" presetClass="emph" presetSubtype="0" fill="hold" nodeType="withEffect">
                                  <p:stCondLst>
                                    <p:cond delay="0"/>
                                  </p:stCondLst>
                                  <p:childTnLst>
                                    <p:animRot by="-21600000">
                                      <p:cBhvr>
                                        <p:cTn id="850" dur="3250" fill="hold"/>
                                        <p:tgtEl>
                                          <p:spTgt spid="217"/>
                                        </p:tgtEl>
                                        <p:attrNameLst>
                                          <p:attrName>r</p:attrName>
                                        </p:attrNameLst>
                                      </p:cBhvr>
                                    </p:animRot>
                                  </p:childTnLst>
                                </p:cTn>
                              </p:par>
                              <p:par>
                                <p:cTn id="851" presetID="8" presetClass="emph" presetSubtype="0" fill="hold" nodeType="withEffect">
                                  <p:stCondLst>
                                    <p:cond delay="0"/>
                                  </p:stCondLst>
                                  <p:childTnLst>
                                    <p:animRot by="-21600000">
                                      <p:cBhvr>
                                        <p:cTn id="852" dur="3250" fill="hold"/>
                                        <p:tgtEl>
                                          <p:spTgt spid="218"/>
                                        </p:tgtEl>
                                        <p:attrNameLst>
                                          <p:attrName>r</p:attrName>
                                        </p:attrNameLst>
                                      </p:cBhvr>
                                    </p:animRot>
                                  </p:childTnLst>
                                </p:cTn>
                              </p:par>
                              <p:par>
                                <p:cTn id="853" presetID="8" presetClass="emph" presetSubtype="0" fill="hold" nodeType="withEffect">
                                  <p:stCondLst>
                                    <p:cond delay="0"/>
                                  </p:stCondLst>
                                  <p:childTnLst>
                                    <p:animRot by="-21600000">
                                      <p:cBhvr>
                                        <p:cTn id="854" dur="3250" fill="hold"/>
                                        <p:tgtEl>
                                          <p:spTgt spid="219"/>
                                        </p:tgtEl>
                                        <p:attrNameLst>
                                          <p:attrName>r</p:attrName>
                                        </p:attrNameLst>
                                      </p:cBhvr>
                                    </p:animRot>
                                  </p:childTnLst>
                                </p:cTn>
                              </p:par>
                              <p:par>
                                <p:cTn id="855" presetID="8" presetClass="emph" presetSubtype="0" fill="hold" nodeType="withEffect">
                                  <p:stCondLst>
                                    <p:cond delay="0"/>
                                  </p:stCondLst>
                                  <p:childTnLst>
                                    <p:animRot by="-21600000">
                                      <p:cBhvr>
                                        <p:cTn id="856" dur="3250" fill="hold"/>
                                        <p:tgtEl>
                                          <p:spTgt spid="220"/>
                                        </p:tgtEl>
                                        <p:attrNameLst>
                                          <p:attrName>r</p:attrName>
                                        </p:attrNameLst>
                                      </p:cBhvr>
                                    </p:animRot>
                                  </p:childTnLst>
                                </p:cTn>
                              </p:par>
                              <p:par>
                                <p:cTn id="857" presetID="8" presetClass="emph" presetSubtype="0" fill="hold" nodeType="withEffect">
                                  <p:stCondLst>
                                    <p:cond delay="0"/>
                                  </p:stCondLst>
                                  <p:childTnLst>
                                    <p:animRot by="-21600000">
                                      <p:cBhvr>
                                        <p:cTn id="858" dur="3250" fill="hold"/>
                                        <p:tgtEl>
                                          <p:spTgt spid="221"/>
                                        </p:tgtEl>
                                        <p:attrNameLst>
                                          <p:attrName>r</p:attrName>
                                        </p:attrNameLst>
                                      </p:cBhvr>
                                    </p:animRot>
                                  </p:childTnLst>
                                </p:cTn>
                              </p:par>
                              <p:par>
                                <p:cTn id="859" presetID="8" presetClass="emph" presetSubtype="0" fill="hold" nodeType="withEffect">
                                  <p:stCondLst>
                                    <p:cond delay="0"/>
                                  </p:stCondLst>
                                  <p:childTnLst>
                                    <p:animRot by="-21600000">
                                      <p:cBhvr>
                                        <p:cTn id="860" dur="3250" fill="hold"/>
                                        <p:tgtEl>
                                          <p:spTgt spid="222"/>
                                        </p:tgtEl>
                                        <p:attrNameLst>
                                          <p:attrName>r</p:attrName>
                                        </p:attrNameLst>
                                      </p:cBhvr>
                                    </p:animRot>
                                  </p:childTnLst>
                                </p:cTn>
                              </p:par>
                              <p:par>
                                <p:cTn id="861" presetID="8" presetClass="emph" presetSubtype="0" fill="hold" nodeType="withEffect">
                                  <p:stCondLst>
                                    <p:cond delay="0"/>
                                  </p:stCondLst>
                                  <p:childTnLst>
                                    <p:animRot by="-21600000">
                                      <p:cBhvr>
                                        <p:cTn id="862" dur="3250" fill="hold"/>
                                        <p:tgtEl>
                                          <p:spTgt spid="223"/>
                                        </p:tgtEl>
                                        <p:attrNameLst>
                                          <p:attrName>r</p:attrName>
                                        </p:attrNameLst>
                                      </p:cBhvr>
                                    </p:animRot>
                                  </p:childTnLst>
                                </p:cTn>
                              </p:par>
                              <p:par>
                                <p:cTn id="863" presetID="8" presetClass="emph" presetSubtype="0" fill="hold" nodeType="withEffect">
                                  <p:stCondLst>
                                    <p:cond delay="0"/>
                                  </p:stCondLst>
                                  <p:childTnLst>
                                    <p:animRot by="-21600000">
                                      <p:cBhvr>
                                        <p:cTn id="864" dur="3250" fill="hold"/>
                                        <p:tgtEl>
                                          <p:spTgt spid="224"/>
                                        </p:tgtEl>
                                        <p:attrNameLst>
                                          <p:attrName>r</p:attrName>
                                        </p:attrNameLst>
                                      </p:cBhvr>
                                    </p:animRot>
                                  </p:childTnLst>
                                </p:cTn>
                              </p:par>
                              <p:par>
                                <p:cTn id="865" presetID="8" presetClass="emph" presetSubtype="0" fill="hold" nodeType="withEffect">
                                  <p:stCondLst>
                                    <p:cond delay="0"/>
                                  </p:stCondLst>
                                  <p:childTnLst>
                                    <p:animRot by="-21600000">
                                      <p:cBhvr>
                                        <p:cTn id="866" dur="3250" fill="hold"/>
                                        <p:tgtEl>
                                          <p:spTgt spid="225"/>
                                        </p:tgtEl>
                                        <p:attrNameLst>
                                          <p:attrName>r</p:attrName>
                                        </p:attrNameLst>
                                      </p:cBhvr>
                                    </p:animRot>
                                  </p:childTnLst>
                                </p:cTn>
                              </p:par>
                              <p:par>
                                <p:cTn id="867" presetID="8" presetClass="emph" presetSubtype="0" fill="hold" nodeType="withEffect">
                                  <p:stCondLst>
                                    <p:cond delay="0"/>
                                  </p:stCondLst>
                                  <p:childTnLst>
                                    <p:animRot by="-21600000">
                                      <p:cBhvr>
                                        <p:cTn id="868" dur="3250" fill="hold"/>
                                        <p:tgtEl>
                                          <p:spTgt spid="226"/>
                                        </p:tgtEl>
                                        <p:attrNameLst>
                                          <p:attrName>r</p:attrName>
                                        </p:attrNameLst>
                                      </p:cBhvr>
                                    </p:animRot>
                                  </p:childTnLst>
                                </p:cTn>
                              </p:par>
                              <p:par>
                                <p:cTn id="869" presetID="8" presetClass="emph" presetSubtype="0" fill="hold" nodeType="withEffect">
                                  <p:stCondLst>
                                    <p:cond delay="0"/>
                                  </p:stCondLst>
                                  <p:childTnLst>
                                    <p:animRot by="-21600000">
                                      <p:cBhvr>
                                        <p:cTn id="870" dur="3250" fill="hold"/>
                                        <p:tgtEl>
                                          <p:spTgt spid="227"/>
                                        </p:tgtEl>
                                        <p:attrNameLst>
                                          <p:attrName>r</p:attrName>
                                        </p:attrNameLst>
                                      </p:cBhvr>
                                    </p:animRot>
                                  </p:childTnLst>
                                </p:cTn>
                              </p:par>
                              <p:par>
                                <p:cTn id="871" presetID="8" presetClass="emph" presetSubtype="0" fill="hold" nodeType="withEffect">
                                  <p:stCondLst>
                                    <p:cond delay="0"/>
                                  </p:stCondLst>
                                  <p:childTnLst>
                                    <p:animRot by="-21600000">
                                      <p:cBhvr>
                                        <p:cTn id="872" dur="3250" fill="hold"/>
                                        <p:tgtEl>
                                          <p:spTgt spid="228"/>
                                        </p:tgtEl>
                                        <p:attrNameLst>
                                          <p:attrName>r</p:attrName>
                                        </p:attrNameLst>
                                      </p:cBhvr>
                                    </p:animRot>
                                  </p:childTnLst>
                                </p:cTn>
                              </p:par>
                              <p:par>
                                <p:cTn id="873" presetID="8" presetClass="emph" presetSubtype="0" fill="hold" nodeType="withEffect">
                                  <p:stCondLst>
                                    <p:cond delay="0"/>
                                  </p:stCondLst>
                                  <p:childTnLst>
                                    <p:animRot by="-21600000">
                                      <p:cBhvr>
                                        <p:cTn id="874" dur="3250" fill="hold"/>
                                        <p:tgtEl>
                                          <p:spTgt spid="229"/>
                                        </p:tgtEl>
                                        <p:attrNameLst>
                                          <p:attrName>r</p:attrName>
                                        </p:attrNameLst>
                                      </p:cBhvr>
                                    </p:animRot>
                                  </p:childTnLst>
                                </p:cTn>
                              </p:par>
                              <p:par>
                                <p:cTn id="875" presetID="8" presetClass="emph" presetSubtype="0" fill="hold" nodeType="withEffect">
                                  <p:stCondLst>
                                    <p:cond delay="0"/>
                                  </p:stCondLst>
                                  <p:childTnLst>
                                    <p:animRot by="-21600000">
                                      <p:cBhvr>
                                        <p:cTn id="876" dur="3250" fill="hold"/>
                                        <p:tgtEl>
                                          <p:spTgt spid="230"/>
                                        </p:tgtEl>
                                        <p:attrNameLst>
                                          <p:attrName>r</p:attrName>
                                        </p:attrNameLst>
                                      </p:cBhvr>
                                    </p:animRot>
                                  </p:childTnLst>
                                </p:cTn>
                              </p:par>
                              <p:par>
                                <p:cTn id="877" presetID="8" presetClass="emph" presetSubtype="0" fill="hold" nodeType="withEffect">
                                  <p:stCondLst>
                                    <p:cond delay="0"/>
                                  </p:stCondLst>
                                  <p:childTnLst>
                                    <p:animRot by="-21600000">
                                      <p:cBhvr>
                                        <p:cTn id="878" dur="3250" fill="hold"/>
                                        <p:tgtEl>
                                          <p:spTgt spid="231"/>
                                        </p:tgtEl>
                                        <p:attrNameLst>
                                          <p:attrName>r</p:attrName>
                                        </p:attrNameLst>
                                      </p:cBhvr>
                                    </p:animRot>
                                  </p:childTnLst>
                                </p:cTn>
                              </p:par>
                              <p:par>
                                <p:cTn id="879" presetID="8" presetClass="emph" presetSubtype="0" fill="hold" nodeType="withEffect">
                                  <p:stCondLst>
                                    <p:cond delay="0"/>
                                  </p:stCondLst>
                                  <p:childTnLst>
                                    <p:animRot by="-21600000">
                                      <p:cBhvr>
                                        <p:cTn id="880" dur="3250" fill="hold"/>
                                        <p:tgtEl>
                                          <p:spTgt spid="232"/>
                                        </p:tgtEl>
                                        <p:attrNameLst>
                                          <p:attrName>r</p:attrName>
                                        </p:attrNameLst>
                                      </p:cBhvr>
                                    </p:animRot>
                                  </p:childTnLst>
                                </p:cTn>
                              </p:par>
                              <p:par>
                                <p:cTn id="881" presetID="8" presetClass="emph" presetSubtype="0" fill="hold" nodeType="withEffect">
                                  <p:stCondLst>
                                    <p:cond delay="0"/>
                                  </p:stCondLst>
                                  <p:childTnLst>
                                    <p:animRot by="-21600000">
                                      <p:cBhvr>
                                        <p:cTn id="882" dur="3250" fill="hold"/>
                                        <p:tgtEl>
                                          <p:spTgt spid="233"/>
                                        </p:tgtEl>
                                        <p:attrNameLst>
                                          <p:attrName>r</p:attrName>
                                        </p:attrNameLst>
                                      </p:cBhvr>
                                    </p:animRot>
                                  </p:childTnLst>
                                </p:cTn>
                              </p:par>
                              <p:par>
                                <p:cTn id="883" presetID="8" presetClass="emph" presetSubtype="0" fill="hold" nodeType="withEffect">
                                  <p:stCondLst>
                                    <p:cond delay="0"/>
                                  </p:stCondLst>
                                  <p:childTnLst>
                                    <p:animRot by="-21600000">
                                      <p:cBhvr>
                                        <p:cTn id="884" dur="3250" fill="hold"/>
                                        <p:tgtEl>
                                          <p:spTgt spid="234"/>
                                        </p:tgtEl>
                                        <p:attrNameLst>
                                          <p:attrName>r</p:attrName>
                                        </p:attrNameLst>
                                      </p:cBhvr>
                                    </p:animRot>
                                  </p:childTnLst>
                                </p:cTn>
                              </p:par>
                              <p:par>
                                <p:cTn id="885" presetID="8" presetClass="emph" presetSubtype="0" fill="hold" nodeType="withEffect">
                                  <p:stCondLst>
                                    <p:cond delay="0"/>
                                  </p:stCondLst>
                                  <p:childTnLst>
                                    <p:animRot by="-21600000">
                                      <p:cBhvr>
                                        <p:cTn id="886" dur="3250" fill="hold"/>
                                        <p:tgtEl>
                                          <p:spTgt spid="235"/>
                                        </p:tgtEl>
                                        <p:attrNameLst>
                                          <p:attrName>r</p:attrName>
                                        </p:attrNameLst>
                                      </p:cBhvr>
                                    </p:animRot>
                                  </p:childTnLst>
                                </p:cTn>
                              </p:par>
                              <p:par>
                                <p:cTn id="887" presetID="8" presetClass="emph" presetSubtype="0" fill="hold" nodeType="withEffect">
                                  <p:stCondLst>
                                    <p:cond delay="0"/>
                                  </p:stCondLst>
                                  <p:childTnLst>
                                    <p:animRot by="-21600000">
                                      <p:cBhvr>
                                        <p:cTn id="888" dur="3250" fill="hold"/>
                                        <p:tgtEl>
                                          <p:spTgt spid="236"/>
                                        </p:tgtEl>
                                        <p:attrNameLst>
                                          <p:attrName>r</p:attrName>
                                        </p:attrNameLst>
                                      </p:cBhvr>
                                    </p:animRot>
                                  </p:childTnLst>
                                </p:cTn>
                              </p:par>
                              <p:par>
                                <p:cTn id="889" presetID="8" presetClass="emph" presetSubtype="0" fill="hold" nodeType="withEffect">
                                  <p:stCondLst>
                                    <p:cond delay="0"/>
                                  </p:stCondLst>
                                  <p:childTnLst>
                                    <p:animRot by="-21600000">
                                      <p:cBhvr>
                                        <p:cTn id="890" dur="3250" fill="hold"/>
                                        <p:tgtEl>
                                          <p:spTgt spid="237"/>
                                        </p:tgtEl>
                                        <p:attrNameLst>
                                          <p:attrName>r</p:attrName>
                                        </p:attrNameLst>
                                      </p:cBhvr>
                                    </p:animRot>
                                  </p:childTnLst>
                                </p:cTn>
                              </p:par>
                              <p:par>
                                <p:cTn id="891" presetID="8" presetClass="emph" presetSubtype="0" fill="hold" nodeType="withEffect">
                                  <p:stCondLst>
                                    <p:cond delay="0"/>
                                  </p:stCondLst>
                                  <p:childTnLst>
                                    <p:animRot by="-21600000">
                                      <p:cBhvr>
                                        <p:cTn id="892" dur="3250" fill="hold"/>
                                        <p:tgtEl>
                                          <p:spTgt spid="238"/>
                                        </p:tgtEl>
                                        <p:attrNameLst>
                                          <p:attrName>r</p:attrName>
                                        </p:attrNameLst>
                                      </p:cBhvr>
                                    </p:animRot>
                                  </p:childTnLst>
                                </p:cTn>
                              </p:par>
                              <p:par>
                                <p:cTn id="893" presetID="8" presetClass="emph" presetSubtype="0" fill="hold" nodeType="withEffect">
                                  <p:stCondLst>
                                    <p:cond delay="0"/>
                                  </p:stCondLst>
                                  <p:childTnLst>
                                    <p:animRot by="-21600000">
                                      <p:cBhvr>
                                        <p:cTn id="894" dur="3250" fill="hold"/>
                                        <p:tgtEl>
                                          <p:spTgt spid="239"/>
                                        </p:tgtEl>
                                        <p:attrNameLst>
                                          <p:attrName>r</p:attrName>
                                        </p:attrNameLst>
                                      </p:cBhvr>
                                    </p:animRot>
                                  </p:childTnLst>
                                </p:cTn>
                              </p:par>
                              <p:par>
                                <p:cTn id="895" presetID="8" presetClass="emph" presetSubtype="0" fill="hold" nodeType="withEffect">
                                  <p:stCondLst>
                                    <p:cond delay="0"/>
                                  </p:stCondLst>
                                  <p:childTnLst>
                                    <p:animRot by="-21600000">
                                      <p:cBhvr>
                                        <p:cTn id="896" dur="3250" fill="hold"/>
                                        <p:tgtEl>
                                          <p:spTgt spid="240"/>
                                        </p:tgtEl>
                                        <p:attrNameLst>
                                          <p:attrName>r</p:attrName>
                                        </p:attrNameLst>
                                      </p:cBhvr>
                                    </p:animRot>
                                  </p:childTnLst>
                                </p:cTn>
                              </p:par>
                              <p:par>
                                <p:cTn id="897" presetID="8" presetClass="emph" presetSubtype="0" fill="hold" nodeType="withEffect">
                                  <p:stCondLst>
                                    <p:cond delay="0"/>
                                  </p:stCondLst>
                                  <p:childTnLst>
                                    <p:animRot by="-21600000">
                                      <p:cBhvr>
                                        <p:cTn id="898" dur="3250" fill="hold"/>
                                        <p:tgtEl>
                                          <p:spTgt spid="241"/>
                                        </p:tgtEl>
                                        <p:attrNameLst>
                                          <p:attrName>r</p:attrName>
                                        </p:attrNameLst>
                                      </p:cBhvr>
                                    </p:animRot>
                                  </p:childTnLst>
                                </p:cTn>
                              </p:par>
                              <p:par>
                                <p:cTn id="899" presetID="8" presetClass="emph" presetSubtype="0" fill="hold" nodeType="withEffect">
                                  <p:stCondLst>
                                    <p:cond delay="0"/>
                                  </p:stCondLst>
                                  <p:childTnLst>
                                    <p:animRot by="-21600000">
                                      <p:cBhvr>
                                        <p:cTn id="900" dur="3250" fill="hold"/>
                                        <p:tgtEl>
                                          <p:spTgt spid="242"/>
                                        </p:tgtEl>
                                        <p:attrNameLst>
                                          <p:attrName>r</p:attrName>
                                        </p:attrNameLst>
                                      </p:cBhvr>
                                    </p:animRot>
                                  </p:childTnLst>
                                </p:cTn>
                              </p:par>
                              <p:par>
                                <p:cTn id="901" presetID="8" presetClass="emph" presetSubtype="0" fill="hold" nodeType="withEffect">
                                  <p:stCondLst>
                                    <p:cond delay="0"/>
                                  </p:stCondLst>
                                  <p:childTnLst>
                                    <p:animRot by="-21600000">
                                      <p:cBhvr>
                                        <p:cTn id="902" dur="3250" fill="hold"/>
                                        <p:tgtEl>
                                          <p:spTgt spid="243"/>
                                        </p:tgtEl>
                                        <p:attrNameLst>
                                          <p:attrName>r</p:attrName>
                                        </p:attrNameLst>
                                      </p:cBhvr>
                                    </p:animRot>
                                  </p:childTnLst>
                                </p:cTn>
                              </p:par>
                              <p:par>
                                <p:cTn id="903" presetID="8" presetClass="emph" presetSubtype="0" fill="hold" nodeType="withEffect">
                                  <p:stCondLst>
                                    <p:cond delay="0"/>
                                  </p:stCondLst>
                                  <p:childTnLst>
                                    <p:animRot by="-21600000">
                                      <p:cBhvr>
                                        <p:cTn id="904" dur="3250" fill="hold"/>
                                        <p:tgtEl>
                                          <p:spTgt spid="244"/>
                                        </p:tgtEl>
                                        <p:attrNameLst>
                                          <p:attrName>r</p:attrName>
                                        </p:attrNameLst>
                                      </p:cBhvr>
                                    </p:animRot>
                                  </p:childTnLst>
                                </p:cTn>
                              </p:par>
                              <p:par>
                                <p:cTn id="905" presetID="8" presetClass="emph" presetSubtype="0" fill="hold" nodeType="withEffect">
                                  <p:stCondLst>
                                    <p:cond delay="0"/>
                                  </p:stCondLst>
                                  <p:childTnLst>
                                    <p:animRot by="-21600000">
                                      <p:cBhvr>
                                        <p:cTn id="906" dur="3250" fill="hold"/>
                                        <p:tgtEl>
                                          <p:spTgt spid="306"/>
                                        </p:tgtEl>
                                        <p:attrNameLst>
                                          <p:attrName>r</p:attrName>
                                        </p:attrNameLst>
                                      </p:cBhvr>
                                    </p:animRot>
                                  </p:childTnLst>
                                </p:cTn>
                              </p:par>
                              <p:par>
                                <p:cTn id="907" presetID="8" presetClass="emph" presetSubtype="0" fill="hold" nodeType="withEffect">
                                  <p:stCondLst>
                                    <p:cond delay="0"/>
                                  </p:stCondLst>
                                  <p:childTnLst>
                                    <p:animRot by="-21600000">
                                      <p:cBhvr>
                                        <p:cTn id="908" dur="3250" fill="hold"/>
                                        <p:tgtEl>
                                          <p:spTgt spid="307"/>
                                        </p:tgtEl>
                                        <p:attrNameLst>
                                          <p:attrName>r</p:attrName>
                                        </p:attrNameLst>
                                      </p:cBhvr>
                                    </p:animRot>
                                  </p:childTnLst>
                                </p:cTn>
                              </p:par>
                              <p:par>
                                <p:cTn id="909" presetID="8" presetClass="emph" presetSubtype="0" fill="hold" nodeType="withEffect">
                                  <p:stCondLst>
                                    <p:cond delay="0"/>
                                  </p:stCondLst>
                                  <p:childTnLst>
                                    <p:animRot by="-21600000">
                                      <p:cBhvr>
                                        <p:cTn id="910" dur="3250" fill="hold"/>
                                        <p:tgtEl>
                                          <p:spTgt spid="308"/>
                                        </p:tgtEl>
                                        <p:attrNameLst>
                                          <p:attrName>r</p:attrName>
                                        </p:attrNameLst>
                                      </p:cBhvr>
                                    </p:animRot>
                                  </p:childTnLst>
                                </p:cTn>
                              </p:par>
                              <p:par>
                                <p:cTn id="911" presetID="8" presetClass="emph" presetSubtype="0" fill="hold" nodeType="withEffect">
                                  <p:stCondLst>
                                    <p:cond delay="0"/>
                                  </p:stCondLst>
                                  <p:childTnLst>
                                    <p:animRot by="-21600000">
                                      <p:cBhvr>
                                        <p:cTn id="912" dur="3250" fill="hold"/>
                                        <p:tgtEl>
                                          <p:spTgt spid="309"/>
                                        </p:tgtEl>
                                        <p:attrNameLst>
                                          <p:attrName>r</p:attrName>
                                        </p:attrNameLst>
                                      </p:cBhvr>
                                    </p:animRot>
                                  </p:childTnLst>
                                </p:cTn>
                              </p:par>
                              <p:par>
                                <p:cTn id="913" presetID="8" presetClass="emph" presetSubtype="0" fill="hold" nodeType="withEffect">
                                  <p:stCondLst>
                                    <p:cond delay="0"/>
                                  </p:stCondLst>
                                  <p:childTnLst>
                                    <p:animRot by="-21600000">
                                      <p:cBhvr>
                                        <p:cTn id="914" dur="3250" fill="hold"/>
                                        <p:tgtEl>
                                          <p:spTgt spid="310"/>
                                        </p:tgtEl>
                                        <p:attrNameLst>
                                          <p:attrName>r</p:attrName>
                                        </p:attrNameLst>
                                      </p:cBhvr>
                                    </p:animRot>
                                  </p:childTnLst>
                                </p:cTn>
                              </p:par>
                              <p:par>
                                <p:cTn id="915" presetID="8" presetClass="emph" presetSubtype="0" fill="hold" nodeType="withEffect">
                                  <p:stCondLst>
                                    <p:cond delay="0"/>
                                  </p:stCondLst>
                                  <p:childTnLst>
                                    <p:animRot by="-21600000">
                                      <p:cBhvr>
                                        <p:cTn id="916" dur="3250" fill="hold"/>
                                        <p:tgtEl>
                                          <p:spTgt spid="311"/>
                                        </p:tgtEl>
                                        <p:attrNameLst>
                                          <p:attrName>r</p:attrName>
                                        </p:attrNameLst>
                                      </p:cBhvr>
                                    </p:animRot>
                                  </p:childTnLst>
                                </p:cTn>
                              </p:par>
                              <p:par>
                                <p:cTn id="917" presetID="8" presetClass="emph" presetSubtype="0" fill="hold" nodeType="withEffect">
                                  <p:stCondLst>
                                    <p:cond delay="0"/>
                                  </p:stCondLst>
                                  <p:childTnLst>
                                    <p:animRot by="-21600000">
                                      <p:cBhvr>
                                        <p:cTn id="918" dur="3250" fill="hold"/>
                                        <p:tgtEl>
                                          <p:spTgt spid="312"/>
                                        </p:tgtEl>
                                        <p:attrNameLst>
                                          <p:attrName>r</p:attrName>
                                        </p:attrNameLst>
                                      </p:cBhvr>
                                    </p:animRot>
                                  </p:childTnLst>
                                </p:cTn>
                              </p:par>
                              <p:par>
                                <p:cTn id="919" presetID="8" presetClass="emph" presetSubtype="0" fill="hold" nodeType="withEffect">
                                  <p:stCondLst>
                                    <p:cond delay="0"/>
                                  </p:stCondLst>
                                  <p:childTnLst>
                                    <p:animRot by="-21600000">
                                      <p:cBhvr>
                                        <p:cTn id="920" dur="3250" fill="hold"/>
                                        <p:tgtEl>
                                          <p:spTgt spid="313"/>
                                        </p:tgtEl>
                                        <p:attrNameLst>
                                          <p:attrName>r</p:attrName>
                                        </p:attrNameLst>
                                      </p:cBhvr>
                                    </p:animRot>
                                  </p:childTnLst>
                                </p:cTn>
                              </p:par>
                              <p:par>
                                <p:cTn id="921" presetID="8" presetClass="emph" presetSubtype="0" fill="hold" nodeType="withEffect">
                                  <p:stCondLst>
                                    <p:cond delay="0"/>
                                  </p:stCondLst>
                                  <p:childTnLst>
                                    <p:animRot by="-21600000">
                                      <p:cBhvr>
                                        <p:cTn id="922" dur="3250" fill="hold"/>
                                        <p:tgtEl>
                                          <p:spTgt spid="314"/>
                                        </p:tgtEl>
                                        <p:attrNameLst>
                                          <p:attrName>r</p:attrName>
                                        </p:attrNameLst>
                                      </p:cBhvr>
                                    </p:animRot>
                                  </p:childTnLst>
                                </p:cTn>
                              </p:par>
                              <p:par>
                                <p:cTn id="923" presetID="8" presetClass="emph" presetSubtype="0" fill="hold" nodeType="withEffect">
                                  <p:stCondLst>
                                    <p:cond delay="0"/>
                                  </p:stCondLst>
                                  <p:childTnLst>
                                    <p:animRot by="-21600000">
                                      <p:cBhvr>
                                        <p:cTn id="924" dur="3250" fill="hold"/>
                                        <p:tgtEl>
                                          <p:spTgt spid="315"/>
                                        </p:tgtEl>
                                        <p:attrNameLst>
                                          <p:attrName>r</p:attrName>
                                        </p:attrNameLst>
                                      </p:cBhvr>
                                    </p:animRot>
                                  </p:childTnLst>
                                </p:cTn>
                              </p:par>
                              <p:par>
                                <p:cTn id="925" presetID="8" presetClass="emph" presetSubtype="0" fill="hold" nodeType="withEffect">
                                  <p:stCondLst>
                                    <p:cond delay="0"/>
                                  </p:stCondLst>
                                  <p:childTnLst>
                                    <p:animRot by="-21600000">
                                      <p:cBhvr>
                                        <p:cTn id="926" dur="3250" fill="hold"/>
                                        <p:tgtEl>
                                          <p:spTgt spid="316"/>
                                        </p:tgtEl>
                                        <p:attrNameLst>
                                          <p:attrName>r</p:attrName>
                                        </p:attrNameLst>
                                      </p:cBhvr>
                                    </p:animRot>
                                  </p:childTnLst>
                                </p:cTn>
                              </p:par>
                              <p:par>
                                <p:cTn id="927" presetID="8" presetClass="emph" presetSubtype="0" fill="hold" nodeType="withEffect">
                                  <p:stCondLst>
                                    <p:cond delay="0"/>
                                  </p:stCondLst>
                                  <p:childTnLst>
                                    <p:animRot by="-21600000">
                                      <p:cBhvr>
                                        <p:cTn id="928" dur="3250" fill="hold"/>
                                        <p:tgtEl>
                                          <p:spTgt spid="317"/>
                                        </p:tgtEl>
                                        <p:attrNameLst>
                                          <p:attrName>r</p:attrName>
                                        </p:attrNameLst>
                                      </p:cBhvr>
                                    </p:animRot>
                                  </p:childTnLst>
                                </p:cTn>
                              </p:par>
                              <p:par>
                                <p:cTn id="929" presetID="8" presetClass="emph" presetSubtype="0" fill="hold" nodeType="withEffect">
                                  <p:stCondLst>
                                    <p:cond delay="0"/>
                                  </p:stCondLst>
                                  <p:childTnLst>
                                    <p:animRot by="-21600000">
                                      <p:cBhvr>
                                        <p:cTn id="930" dur="3250" fill="hold"/>
                                        <p:tgtEl>
                                          <p:spTgt spid="318"/>
                                        </p:tgtEl>
                                        <p:attrNameLst>
                                          <p:attrName>r</p:attrName>
                                        </p:attrNameLst>
                                      </p:cBhvr>
                                    </p:animRot>
                                  </p:childTnLst>
                                </p:cTn>
                              </p:par>
                              <p:par>
                                <p:cTn id="931" presetID="8" presetClass="emph" presetSubtype="0" fill="hold" nodeType="withEffect">
                                  <p:stCondLst>
                                    <p:cond delay="0"/>
                                  </p:stCondLst>
                                  <p:childTnLst>
                                    <p:animRot by="-21600000">
                                      <p:cBhvr>
                                        <p:cTn id="932" dur="3250" fill="hold"/>
                                        <p:tgtEl>
                                          <p:spTgt spid="319"/>
                                        </p:tgtEl>
                                        <p:attrNameLst>
                                          <p:attrName>r</p:attrName>
                                        </p:attrNameLst>
                                      </p:cBhvr>
                                    </p:animRot>
                                  </p:childTnLst>
                                </p:cTn>
                              </p:par>
                              <p:par>
                                <p:cTn id="933" presetID="8" presetClass="emph" presetSubtype="0" fill="hold" nodeType="withEffect">
                                  <p:stCondLst>
                                    <p:cond delay="0"/>
                                  </p:stCondLst>
                                  <p:childTnLst>
                                    <p:animRot by="-21600000">
                                      <p:cBhvr>
                                        <p:cTn id="934" dur="3250" fill="hold"/>
                                        <p:tgtEl>
                                          <p:spTgt spid="320"/>
                                        </p:tgtEl>
                                        <p:attrNameLst>
                                          <p:attrName>r</p:attrName>
                                        </p:attrNameLst>
                                      </p:cBhvr>
                                    </p:animRot>
                                  </p:childTnLst>
                                </p:cTn>
                              </p:par>
                              <p:par>
                                <p:cTn id="935" presetID="8" presetClass="emph" presetSubtype="0" fill="hold" nodeType="withEffect">
                                  <p:stCondLst>
                                    <p:cond delay="0"/>
                                  </p:stCondLst>
                                  <p:childTnLst>
                                    <p:animRot by="-21600000">
                                      <p:cBhvr>
                                        <p:cTn id="936" dur="3250" fill="hold"/>
                                        <p:tgtEl>
                                          <p:spTgt spid="321"/>
                                        </p:tgtEl>
                                        <p:attrNameLst>
                                          <p:attrName>r</p:attrName>
                                        </p:attrNameLst>
                                      </p:cBhvr>
                                    </p:animRot>
                                  </p:childTnLst>
                                </p:cTn>
                              </p:par>
                              <p:par>
                                <p:cTn id="937" presetID="8" presetClass="emph" presetSubtype="0" fill="hold" nodeType="withEffect">
                                  <p:stCondLst>
                                    <p:cond delay="0"/>
                                  </p:stCondLst>
                                  <p:childTnLst>
                                    <p:animRot by="-21600000">
                                      <p:cBhvr>
                                        <p:cTn id="938" dur="3250" fill="hold"/>
                                        <p:tgtEl>
                                          <p:spTgt spid="322"/>
                                        </p:tgtEl>
                                        <p:attrNameLst>
                                          <p:attrName>r</p:attrName>
                                        </p:attrNameLst>
                                      </p:cBhvr>
                                    </p:animRot>
                                  </p:childTnLst>
                                </p:cTn>
                              </p:par>
                              <p:par>
                                <p:cTn id="939" presetID="8" presetClass="emph" presetSubtype="0" fill="hold" nodeType="withEffect">
                                  <p:stCondLst>
                                    <p:cond delay="0"/>
                                  </p:stCondLst>
                                  <p:childTnLst>
                                    <p:animRot by="-21600000">
                                      <p:cBhvr>
                                        <p:cTn id="940" dur="3250" fill="hold"/>
                                        <p:tgtEl>
                                          <p:spTgt spid="323"/>
                                        </p:tgtEl>
                                        <p:attrNameLst>
                                          <p:attrName>r</p:attrName>
                                        </p:attrNameLst>
                                      </p:cBhvr>
                                    </p:animRot>
                                  </p:childTnLst>
                                </p:cTn>
                              </p:par>
                              <p:par>
                                <p:cTn id="941" presetID="8" presetClass="emph" presetSubtype="0" fill="hold" nodeType="withEffect">
                                  <p:stCondLst>
                                    <p:cond delay="0"/>
                                  </p:stCondLst>
                                  <p:childTnLst>
                                    <p:animRot by="-21600000">
                                      <p:cBhvr>
                                        <p:cTn id="942" dur="3250" fill="hold"/>
                                        <p:tgtEl>
                                          <p:spTgt spid="324"/>
                                        </p:tgtEl>
                                        <p:attrNameLst>
                                          <p:attrName>r</p:attrName>
                                        </p:attrNameLst>
                                      </p:cBhvr>
                                    </p:animRot>
                                  </p:childTnLst>
                                </p:cTn>
                              </p:par>
                              <p:par>
                                <p:cTn id="943" presetID="8" presetClass="emph" presetSubtype="0" fill="hold" nodeType="withEffect">
                                  <p:stCondLst>
                                    <p:cond delay="0"/>
                                  </p:stCondLst>
                                  <p:childTnLst>
                                    <p:animRot by="-21600000">
                                      <p:cBhvr>
                                        <p:cTn id="944" dur="3250" fill="hold"/>
                                        <p:tgtEl>
                                          <p:spTgt spid="325"/>
                                        </p:tgtEl>
                                        <p:attrNameLst>
                                          <p:attrName>r</p:attrName>
                                        </p:attrNameLst>
                                      </p:cBhvr>
                                    </p:animRot>
                                  </p:childTnLst>
                                </p:cTn>
                              </p:par>
                              <p:par>
                                <p:cTn id="945" presetID="8" presetClass="emph" presetSubtype="0" fill="hold" nodeType="withEffect">
                                  <p:stCondLst>
                                    <p:cond delay="0"/>
                                  </p:stCondLst>
                                  <p:childTnLst>
                                    <p:animRot by="-21600000">
                                      <p:cBhvr>
                                        <p:cTn id="946" dur="3250" fill="hold"/>
                                        <p:tgtEl>
                                          <p:spTgt spid="326"/>
                                        </p:tgtEl>
                                        <p:attrNameLst>
                                          <p:attrName>r</p:attrName>
                                        </p:attrNameLst>
                                      </p:cBhvr>
                                    </p:animRot>
                                  </p:childTnLst>
                                </p:cTn>
                              </p:par>
                              <p:par>
                                <p:cTn id="947" presetID="8" presetClass="emph" presetSubtype="0" fill="hold" nodeType="withEffect">
                                  <p:stCondLst>
                                    <p:cond delay="0"/>
                                  </p:stCondLst>
                                  <p:childTnLst>
                                    <p:animRot by="-21600000">
                                      <p:cBhvr>
                                        <p:cTn id="948" dur="3250" fill="hold"/>
                                        <p:tgtEl>
                                          <p:spTgt spid="327"/>
                                        </p:tgtEl>
                                        <p:attrNameLst>
                                          <p:attrName>r</p:attrName>
                                        </p:attrNameLst>
                                      </p:cBhvr>
                                    </p:animRot>
                                  </p:childTnLst>
                                </p:cTn>
                              </p:par>
                              <p:par>
                                <p:cTn id="949" presetID="8" presetClass="emph" presetSubtype="0" fill="hold" nodeType="withEffect">
                                  <p:stCondLst>
                                    <p:cond delay="0"/>
                                  </p:stCondLst>
                                  <p:childTnLst>
                                    <p:animRot by="-21600000">
                                      <p:cBhvr>
                                        <p:cTn id="950" dur="3250" fill="hold"/>
                                        <p:tgtEl>
                                          <p:spTgt spid="328"/>
                                        </p:tgtEl>
                                        <p:attrNameLst>
                                          <p:attrName>r</p:attrName>
                                        </p:attrNameLst>
                                      </p:cBhvr>
                                    </p:animRot>
                                  </p:childTnLst>
                                </p:cTn>
                              </p:par>
                              <p:par>
                                <p:cTn id="951" presetID="8" presetClass="emph" presetSubtype="0" fill="hold" nodeType="withEffect">
                                  <p:stCondLst>
                                    <p:cond delay="0"/>
                                  </p:stCondLst>
                                  <p:childTnLst>
                                    <p:animRot by="-21600000">
                                      <p:cBhvr>
                                        <p:cTn id="952" dur="3250" fill="hold"/>
                                        <p:tgtEl>
                                          <p:spTgt spid="329"/>
                                        </p:tgtEl>
                                        <p:attrNameLst>
                                          <p:attrName>r</p:attrName>
                                        </p:attrNameLst>
                                      </p:cBhvr>
                                    </p:animRot>
                                  </p:childTnLst>
                                </p:cTn>
                              </p:par>
                              <p:par>
                                <p:cTn id="953" presetID="8" presetClass="emph" presetSubtype="0" fill="hold" nodeType="withEffect">
                                  <p:stCondLst>
                                    <p:cond delay="0"/>
                                  </p:stCondLst>
                                  <p:childTnLst>
                                    <p:animRot by="-21600000">
                                      <p:cBhvr>
                                        <p:cTn id="954" dur="3250" fill="hold"/>
                                        <p:tgtEl>
                                          <p:spTgt spid="330"/>
                                        </p:tgtEl>
                                        <p:attrNameLst>
                                          <p:attrName>r</p:attrName>
                                        </p:attrNameLst>
                                      </p:cBhvr>
                                    </p:animRot>
                                  </p:childTnLst>
                                </p:cTn>
                              </p:par>
                              <p:par>
                                <p:cTn id="955" presetID="8" presetClass="emph" presetSubtype="0" fill="hold" nodeType="withEffect">
                                  <p:stCondLst>
                                    <p:cond delay="0"/>
                                  </p:stCondLst>
                                  <p:childTnLst>
                                    <p:animRot by="-21600000">
                                      <p:cBhvr>
                                        <p:cTn id="956" dur="3250" fill="hold"/>
                                        <p:tgtEl>
                                          <p:spTgt spid="331"/>
                                        </p:tgtEl>
                                        <p:attrNameLst>
                                          <p:attrName>r</p:attrName>
                                        </p:attrNameLst>
                                      </p:cBhvr>
                                    </p:animRot>
                                  </p:childTnLst>
                                </p:cTn>
                              </p:par>
                              <p:par>
                                <p:cTn id="957" presetID="8" presetClass="emph" presetSubtype="0" fill="hold" nodeType="withEffect">
                                  <p:stCondLst>
                                    <p:cond delay="0"/>
                                  </p:stCondLst>
                                  <p:childTnLst>
                                    <p:animRot by="-21600000">
                                      <p:cBhvr>
                                        <p:cTn id="958" dur="3250" fill="hold"/>
                                        <p:tgtEl>
                                          <p:spTgt spid="332"/>
                                        </p:tgtEl>
                                        <p:attrNameLst>
                                          <p:attrName>r</p:attrName>
                                        </p:attrNameLst>
                                      </p:cBhvr>
                                    </p:animRot>
                                  </p:childTnLst>
                                </p:cTn>
                              </p:par>
                              <p:par>
                                <p:cTn id="959" presetID="8" presetClass="emph" presetSubtype="0" fill="hold" nodeType="withEffect">
                                  <p:stCondLst>
                                    <p:cond delay="0"/>
                                  </p:stCondLst>
                                  <p:childTnLst>
                                    <p:animRot by="-21600000">
                                      <p:cBhvr>
                                        <p:cTn id="960" dur="3250" fill="hold"/>
                                        <p:tgtEl>
                                          <p:spTgt spid="333"/>
                                        </p:tgtEl>
                                        <p:attrNameLst>
                                          <p:attrName>r</p:attrName>
                                        </p:attrNameLst>
                                      </p:cBhvr>
                                    </p:animRot>
                                  </p:childTnLst>
                                </p:cTn>
                              </p:par>
                              <p:par>
                                <p:cTn id="961" presetID="8" presetClass="emph" presetSubtype="0" fill="hold" nodeType="withEffect">
                                  <p:stCondLst>
                                    <p:cond delay="0"/>
                                  </p:stCondLst>
                                  <p:childTnLst>
                                    <p:animRot by="-21600000">
                                      <p:cBhvr>
                                        <p:cTn id="962" dur="3250" fill="hold"/>
                                        <p:tgtEl>
                                          <p:spTgt spid="334"/>
                                        </p:tgtEl>
                                        <p:attrNameLst>
                                          <p:attrName>r</p:attrName>
                                        </p:attrNameLst>
                                      </p:cBhvr>
                                    </p:animRot>
                                  </p:childTnLst>
                                </p:cTn>
                              </p:par>
                              <p:par>
                                <p:cTn id="963" presetID="8" presetClass="emph" presetSubtype="0" fill="hold" nodeType="withEffect">
                                  <p:stCondLst>
                                    <p:cond delay="0"/>
                                  </p:stCondLst>
                                  <p:childTnLst>
                                    <p:animRot by="-21600000">
                                      <p:cBhvr>
                                        <p:cTn id="964" dur="3250" fill="hold"/>
                                        <p:tgtEl>
                                          <p:spTgt spid="335"/>
                                        </p:tgtEl>
                                        <p:attrNameLst>
                                          <p:attrName>r</p:attrName>
                                        </p:attrNameLst>
                                      </p:cBhvr>
                                    </p:animRot>
                                  </p:childTnLst>
                                </p:cTn>
                              </p:par>
                              <p:par>
                                <p:cTn id="965" presetID="9" presetClass="emph" presetSubtype="0" grpId="0" nodeType="withEffect">
                                  <p:stCondLst>
                                    <p:cond delay="0"/>
                                  </p:stCondLst>
                                  <p:childTnLst>
                                    <p:set>
                                      <p:cBhvr rctx="PPT">
                                        <p:cTn id="966" dur="indefinite"/>
                                        <p:tgtEl>
                                          <p:spTgt spid="402"/>
                                        </p:tgtEl>
                                        <p:attrNameLst>
                                          <p:attrName>style.opacity</p:attrName>
                                        </p:attrNameLst>
                                      </p:cBhvr>
                                      <p:to>
                                        <p:strVal val="0"/>
                                      </p:to>
                                    </p:set>
                                    <p:animEffect filter="image" prLst="opacity: 0">
                                      <p:cBhvr rctx="IE">
                                        <p:cTn id="967" dur="indefinite"/>
                                        <p:tgtEl>
                                          <p:spTgt spid="402"/>
                                        </p:tgtEl>
                                      </p:cBhvr>
                                    </p:animEffect>
                                  </p:childTnLst>
                                </p:cTn>
                              </p:par>
                              <p:par>
                                <p:cTn id="968" presetID="2" presetClass="exit" presetSubtype="8" fill="hold" nodeType="withEffect">
                                  <p:stCondLst>
                                    <p:cond delay="0"/>
                                  </p:stCondLst>
                                  <p:childTnLst>
                                    <p:anim calcmode="lin" valueType="num">
                                      <p:cBhvr additive="base">
                                        <p:cTn id="969" dur="3250"/>
                                        <p:tgtEl>
                                          <p:spTgt spid="215"/>
                                        </p:tgtEl>
                                        <p:attrNameLst>
                                          <p:attrName>ppt_x</p:attrName>
                                        </p:attrNameLst>
                                      </p:cBhvr>
                                      <p:tavLst>
                                        <p:tav tm="0">
                                          <p:val>
                                            <p:strVal val="ppt_x"/>
                                          </p:val>
                                        </p:tav>
                                        <p:tav tm="100000">
                                          <p:val>
                                            <p:strVal val="0-ppt_w/2"/>
                                          </p:val>
                                        </p:tav>
                                      </p:tavLst>
                                    </p:anim>
                                    <p:anim calcmode="lin" valueType="num">
                                      <p:cBhvr additive="base">
                                        <p:cTn id="970" dur="3250"/>
                                        <p:tgtEl>
                                          <p:spTgt spid="215"/>
                                        </p:tgtEl>
                                        <p:attrNameLst>
                                          <p:attrName>ppt_y</p:attrName>
                                        </p:attrNameLst>
                                      </p:cBhvr>
                                      <p:tavLst>
                                        <p:tav tm="0">
                                          <p:val>
                                            <p:strVal val="ppt_y"/>
                                          </p:val>
                                        </p:tav>
                                        <p:tav tm="100000">
                                          <p:val>
                                            <p:strVal val="ppt_y"/>
                                          </p:val>
                                        </p:tav>
                                      </p:tavLst>
                                    </p:anim>
                                    <p:set>
                                      <p:cBhvr>
                                        <p:cTn id="971" dur="1" fill="hold">
                                          <p:stCondLst>
                                            <p:cond delay="3249"/>
                                          </p:stCondLst>
                                        </p:cTn>
                                        <p:tgtEl>
                                          <p:spTgt spid="215"/>
                                        </p:tgtEl>
                                        <p:attrNameLst>
                                          <p:attrName>style.visibility</p:attrName>
                                        </p:attrNameLst>
                                      </p:cBhvr>
                                      <p:to>
                                        <p:strVal val="hidden"/>
                                      </p:to>
                                    </p:set>
                                  </p:childTnLst>
                                </p:cTn>
                              </p:par>
                              <p:par>
                                <p:cTn id="972" presetID="2" presetClass="exit" presetSubtype="8" fill="hold" nodeType="withEffect">
                                  <p:stCondLst>
                                    <p:cond delay="0"/>
                                  </p:stCondLst>
                                  <p:childTnLst>
                                    <p:anim calcmode="lin" valueType="num">
                                      <p:cBhvr additive="base">
                                        <p:cTn id="973" dur="3250"/>
                                        <p:tgtEl>
                                          <p:spTgt spid="216"/>
                                        </p:tgtEl>
                                        <p:attrNameLst>
                                          <p:attrName>ppt_x</p:attrName>
                                        </p:attrNameLst>
                                      </p:cBhvr>
                                      <p:tavLst>
                                        <p:tav tm="0">
                                          <p:val>
                                            <p:strVal val="ppt_x"/>
                                          </p:val>
                                        </p:tav>
                                        <p:tav tm="100000">
                                          <p:val>
                                            <p:strVal val="0-ppt_w/2"/>
                                          </p:val>
                                        </p:tav>
                                      </p:tavLst>
                                    </p:anim>
                                    <p:anim calcmode="lin" valueType="num">
                                      <p:cBhvr additive="base">
                                        <p:cTn id="974" dur="3250"/>
                                        <p:tgtEl>
                                          <p:spTgt spid="216"/>
                                        </p:tgtEl>
                                        <p:attrNameLst>
                                          <p:attrName>ppt_y</p:attrName>
                                        </p:attrNameLst>
                                      </p:cBhvr>
                                      <p:tavLst>
                                        <p:tav tm="0">
                                          <p:val>
                                            <p:strVal val="ppt_y"/>
                                          </p:val>
                                        </p:tav>
                                        <p:tav tm="100000">
                                          <p:val>
                                            <p:strVal val="ppt_y"/>
                                          </p:val>
                                        </p:tav>
                                      </p:tavLst>
                                    </p:anim>
                                    <p:set>
                                      <p:cBhvr>
                                        <p:cTn id="975" dur="1" fill="hold">
                                          <p:stCondLst>
                                            <p:cond delay="3249"/>
                                          </p:stCondLst>
                                        </p:cTn>
                                        <p:tgtEl>
                                          <p:spTgt spid="216"/>
                                        </p:tgtEl>
                                        <p:attrNameLst>
                                          <p:attrName>style.visibility</p:attrName>
                                        </p:attrNameLst>
                                      </p:cBhvr>
                                      <p:to>
                                        <p:strVal val="hidden"/>
                                      </p:to>
                                    </p:set>
                                  </p:childTnLst>
                                </p:cTn>
                              </p:par>
                              <p:par>
                                <p:cTn id="976" presetID="2" presetClass="exit" presetSubtype="8" fill="hold" nodeType="withEffect">
                                  <p:stCondLst>
                                    <p:cond delay="0"/>
                                  </p:stCondLst>
                                  <p:childTnLst>
                                    <p:anim calcmode="lin" valueType="num">
                                      <p:cBhvr additive="base">
                                        <p:cTn id="977" dur="3250"/>
                                        <p:tgtEl>
                                          <p:spTgt spid="217"/>
                                        </p:tgtEl>
                                        <p:attrNameLst>
                                          <p:attrName>ppt_x</p:attrName>
                                        </p:attrNameLst>
                                      </p:cBhvr>
                                      <p:tavLst>
                                        <p:tav tm="0">
                                          <p:val>
                                            <p:strVal val="ppt_x"/>
                                          </p:val>
                                        </p:tav>
                                        <p:tav tm="100000">
                                          <p:val>
                                            <p:strVal val="0-ppt_w/2"/>
                                          </p:val>
                                        </p:tav>
                                      </p:tavLst>
                                    </p:anim>
                                    <p:anim calcmode="lin" valueType="num">
                                      <p:cBhvr additive="base">
                                        <p:cTn id="978" dur="3250"/>
                                        <p:tgtEl>
                                          <p:spTgt spid="217"/>
                                        </p:tgtEl>
                                        <p:attrNameLst>
                                          <p:attrName>ppt_y</p:attrName>
                                        </p:attrNameLst>
                                      </p:cBhvr>
                                      <p:tavLst>
                                        <p:tav tm="0">
                                          <p:val>
                                            <p:strVal val="ppt_y"/>
                                          </p:val>
                                        </p:tav>
                                        <p:tav tm="100000">
                                          <p:val>
                                            <p:strVal val="ppt_y"/>
                                          </p:val>
                                        </p:tav>
                                      </p:tavLst>
                                    </p:anim>
                                    <p:set>
                                      <p:cBhvr>
                                        <p:cTn id="979" dur="1" fill="hold">
                                          <p:stCondLst>
                                            <p:cond delay="3249"/>
                                          </p:stCondLst>
                                        </p:cTn>
                                        <p:tgtEl>
                                          <p:spTgt spid="217"/>
                                        </p:tgtEl>
                                        <p:attrNameLst>
                                          <p:attrName>style.visibility</p:attrName>
                                        </p:attrNameLst>
                                      </p:cBhvr>
                                      <p:to>
                                        <p:strVal val="hidden"/>
                                      </p:to>
                                    </p:set>
                                  </p:childTnLst>
                                </p:cTn>
                              </p:par>
                              <p:par>
                                <p:cTn id="980" presetID="2" presetClass="exit" presetSubtype="8" fill="hold" nodeType="withEffect">
                                  <p:stCondLst>
                                    <p:cond delay="0"/>
                                  </p:stCondLst>
                                  <p:childTnLst>
                                    <p:anim calcmode="lin" valueType="num">
                                      <p:cBhvr additive="base">
                                        <p:cTn id="981" dur="3250"/>
                                        <p:tgtEl>
                                          <p:spTgt spid="218"/>
                                        </p:tgtEl>
                                        <p:attrNameLst>
                                          <p:attrName>ppt_x</p:attrName>
                                        </p:attrNameLst>
                                      </p:cBhvr>
                                      <p:tavLst>
                                        <p:tav tm="0">
                                          <p:val>
                                            <p:strVal val="ppt_x"/>
                                          </p:val>
                                        </p:tav>
                                        <p:tav tm="100000">
                                          <p:val>
                                            <p:strVal val="0-ppt_w/2"/>
                                          </p:val>
                                        </p:tav>
                                      </p:tavLst>
                                    </p:anim>
                                    <p:anim calcmode="lin" valueType="num">
                                      <p:cBhvr additive="base">
                                        <p:cTn id="982" dur="3250"/>
                                        <p:tgtEl>
                                          <p:spTgt spid="218"/>
                                        </p:tgtEl>
                                        <p:attrNameLst>
                                          <p:attrName>ppt_y</p:attrName>
                                        </p:attrNameLst>
                                      </p:cBhvr>
                                      <p:tavLst>
                                        <p:tav tm="0">
                                          <p:val>
                                            <p:strVal val="ppt_y"/>
                                          </p:val>
                                        </p:tav>
                                        <p:tav tm="100000">
                                          <p:val>
                                            <p:strVal val="ppt_y"/>
                                          </p:val>
                                        </p:tav>
                                      </p:tavLst>
                                    </p:anim>
                                    <p:set>
                                      <p:cBhvr>
                                        <p:cTn id="983" dur="1" fill="hold">
                                          <p:stCondLst>
                                            <p:cond delay="3249"/>
                                          </p:stCondLst>
                                        </p:cTn>
                                        <p:tgtEl>
                                          <p:spTgt spid="218"/>
                                        </p:tgtEl>
                                        <p:attrNameLst>
                                          <p:attrName>style.visibility</p:attrName>
                                        </p:attrNameLst>
                                      </p:cBhvr>
                                      <p:to>
                                        <p:strVal val="hidden"/>
                                      </p:to>
                                    </p:set>
                                  </p:childTnLst>
                                </p:cTn>
                              </p:par>
                              <p:par>
                                <p:cTn id="984" presetID="2" presetClass="exit" presetSubtype="8" fill="hold" nodeType="withEffect">
                                  <p:stCondLst>
                                    <p:cond delay="0"/>
                                  </p:stCondLst>
                                  <p:childTnLst>
                                    <p:anim calcmode="lin" valueType="num">
                                      <p:cBhvr additive="base">
                                        <p:cTn id="985" dur="3250"/>
                                        <p:tgtEl>
                                          <p:spTgt spid="219"/>
                                        </p:tgtEl>
                                        <p:attrNameLst>
                                          <p:attrName>ppt_x</p:attrName>
                                        </p:attrNameLst>
                                      </p:cBhvr>
                                      <p:tavLst>
                                        <p:tav tm="0">
                                          <p:val>
                                            <p:strVal val="ppt_x"/>
                                          </p:val>
                                        </p:tav>
                                        <p:tav tm="100000">
                                          <p:val>
                                            <p:strVal val="0-ppt_w/2"/>
                                          </p:val>
                                        </p:tav>
                                      </p:tavLst>
                                    </p:anim>
                                    <p:anim calcmode="lin" valueType="num">
                                      <p:cBhvr additive="base">
                                        <p:cTn id="986" dur="3250"/>
                                        <p:tgtEl>
                                          <p:spTgt spid="219"/>
                                        </p:tgtEl>
                                        <p:attrNameLst>
                                          <p:attrName>ppt_y</p:attrName>
                                        </p:attrNameLst>
                                      </p:cBhvr>
                                      <p:tavLst>
                                        <p:tav tm="0">
                                          <p:val>
                                            <p:strVal val="ppt_y"/>
                                          </p:val>
                                        </p:tav>
                                        <p:tav tm="100000">
                                          <p:val>
                                            <p:strVal val="ppt_y"/>
                                          </p:val>
                                        </p:tav>
                                      </p:tavLst>
                                    </p:anim>
                                    <p:set>
                                      <p:cBhvr>
                                        <p:cTn id="987" dur="1" fill="hold">
                                          <p:stCondLst>
                                            <p:cond delay="3249"/>
                                          </p:stCondLst>
                                        </p:cTn>
                                        <p:tgtEl>
                                          <p:spTgt spid="219"/>
                                        </p:tgtEl>
                                        <p:attrNameLst>
                                          <p:attrName>style.visibility</p:attrName>
                                        </p:attrNameLst>
                                      </p:cBhvr>
                                      <p:to>
                                        <p:strVal val="hidden"/>
                                      </p:to>
                                    </p:set>
                                  </p:childTnLst>
                                </p:cTn>
                              </p:par>
                              <p:par>
                                <p:cTn id="988" presetID="2" presetClass="exit" presetSubtype="8" fill="hold" nodeType="withEffect">
                                  <p:stCondLst>
                                    <p:cond delay="0"/>
                                  </p:stCondLst>
                                  <p:childTnLst>
                                    <p:anim calcmode="lin" valueType="num">
                                      <p:cBhvr additive="base">
                                        <p:cTn id="989" dur="3250"/>
                                        <p:tgtEl>
                                          <p:spTgt spid="220"/>
                                        </p:tgtEl>
                                        <p:attrNameLst>
                                          <p:attrName>ppt_x</p:attrName>
                                        </p:attrNameLst>
                                      </p:cBhvr>
                                      <p:tavLst>
                                        <p:tav tm="0">
                                          <p:val>
                                            <p:strVal val="ppt_x"/>
                                          </p:val>
                                        </p:tav>
                                        <p:tav tm="100000">
                                          <p:val>
                                            <p:strVal val="0-ppt_w/2"/>
                                          </p:val>
                                        </p:tav>
                                      </p:tavLst>
                                    </p:anim>
                                    <p:anim calcmode="lin" valueType="num">
                                      <p:cBhvr additive="base">
                                        <p:cTn id="990" dur="3250"/>
                                        <p:tgtEl>
                                          <p:spTgt spid="220"/>
                                        </p:tgtEl>
                                        <p:attrNameLst>
                                          <p:attrName>ppt_y</p:attrName>
                                        </p:attrNameLst>
                                      </p:cBhvr>
                                      <p:tavLst>
                                        <p:tav tm="0">
                                          <p:val>
                                            <p:strVal val="ppt_y"/>
                                          </p:val>
                                        </p:tav>
                                        <p:tav tm="100000">
                                          <p:val>
                                            <p:strVal val="ppt_y"/>
                                          </p:val>
                                        </p:tav>
                                      </p:tavLst>
                                    </p:anim>
                                    <p:set>
                                      <p:cBhvr>
                                        <p:cTn id="991" dur="1" fill="hold">
                                          <p:stCondLst>
                                            <p:cond delay="3249"/>
                                          </p:stCondLst>
                                        </p:cTn>
                                        <p:tgtEl>
                                          <p:spTgt spid="220"/>
                                        </p:tgtEl>
                                        <p:attrNameLst>
                                          <p:attrName>style.visibility</p:attrName>
                                        </p:attrNameLst>
                                      </p:cBhvr>
                                      <p:to>
                                        <p:strVal val="hidden"/>
                                      </p:to>
                                    </p:set>
                                  </p:childTnLst>
                                </p:cTn>
                              </p:par>
                              <p:par>
                                <p:cTn id="992" presetID="2" presetClass="exit" presetSubtype="8" fill="hold" nodeType="withEffect">
                                  <p:stCondLst>
                                    <p:cond delay="0"/>
                                  </p:stCondLst>
                                  <p:childTnLst>
                                    <p:anim calcmode="lin" valueType="num">
                                      <p:cBhvr additive="base">
                                        <p:cTn id="993" dur="3250"/>
                                        <p:tgtEl>
                                          <p:spTgt spid="221"/>
                                        </p:tgtEl>
                                        <p:attrNameLst>
                                          <p:attrName>ppt_x</p:attrName>
                                        </p:attrNameLst>
                                      </p:cBhvr>
                                      <p:tavLst>
                                        <p:tav tm="0">
                                          <p:val>
                                            <p:strVal val="ppt_x"/>
                                          </p:val>
                                        </p:tav>
                                        <p:tav tm="100000">
                                          <p:val>
                                            <p:strVal val="0-ppt_w/2"/>
                                          </p:val>
                                        </p:tav>
                                      </p:tavLst>
                                    </p:anim>
                                    <p:anim calcmode="lin" valueType="num">
                                      <p:cBhvr additive="base">
                                        <p:cTn id="994" dur="3250"/>
                                        <p:tgtEl>
                                          <p:spTgt spid="221"/>
                                        </p:tgtEl>
                                        <p:attrNameLst>
                                          <p:attrName>ppt_y</p:attrName>
                                        </p:attrNameLst>
                                      </p:cBhvr>
                                      <p:tavLst>
                                        <p:tav tm="0">
                                          <p:val>
                                            <p:strVal val="ppt_y"/>
                                          </p:val>
                                        </p:tav>
                                        <p:tav tm="100000">
                                          <p:val>
                                            <p:strVal val="ppt_y"/>
                                          </p:val>
                                        </p:tav>
                                      </p:tavLst>
                                    </p:anim>
                                    <p:set>
                                      <p:cBhvr>
                                        <p:cTn id="995" dur="1" fill="hold">
                                          <p:stCondLst>
                                            <p:cond delay="3249"/>
                                          </p:stCondLst>
                                        </p:cTn>
                                        <p:tgtEl>
                                          <p:spTgt spid="221"/>
                                        </p:tgtEl>
                                        <p:attrNameLst>
                                          <p:attrName>style.visibility</p:attrName>
                                        </p:attrNameLst>
                                      </p:cBhvr>
                                      <p:to>
                                        <p:strVal val="hidden"/>
                                      </p:to>
                                    </p:set>
                                  </p:childTnLst>
                                </p:cTn>
                              </p:par>
                              <p:par>
                                <p:cTn id="996" presetID="2" presetClass="exit" presetSubtype="8" fill="hold" nodeType="withEffect">
                                  <p:stCondLst>
                                    <p:cond delay="0"/>
                                  </p:stCondLst>
                                  <p:childTnLst>
                                    <p:anim calcmode="lin" valueType="num">
                                      <p:cBhvr additive="base">
                                        <p:cTn id="997" dur="3250"/>
                                        <p:tgtEl>
                                          <p:spTgt spid="222"/>
                                        </p:tgtEl>
                                        <p:attrNameLst>
                                          <p:attrName>ppt_x</p:attrName>
                                        </p:attrNameLst>
                                      </p:cBhvr>
                                      <p:tavLst>
                                        <p:tav tm="0">
                                          <p:val>
                                            <p:strVal val="ppt_x"/>
                                          </p:val>
                                        </p:tav>
                                        <p:tav tm="100000">
                                          <p:val>
                                            <p:strVal val="0-ppt_w/2"/>
                                          </p:val>
                                        </p:tav>
                                      </p:tavLst>
                                    </p:anim>
                                    <p:anim calcmode="lin" valueType="num">
                                      <p:cBhvr additive="base">
                                        <p:cTn id="998" dur="3250"/>
                                        <p:tgtEl>
                                          <p:spTgt spid="222"/>
                                        </p:tgtEl>
                                        <p:attrNameLst>
                                          <p:attrName>ppt_y</p:attrName>
                                        </p:attrNameLst>
                                      </p:cBhvr>
                                      <p:tavLst>
                                        <p:tav tm="0">
                                          <p:val>
                                            <p:strVal val="ppt_y"/>
                                          </p:val>
                                        </p:tav>
                                        <p:tav tm="100000">
                                          <p:val>
                                            <p:strVal val="ppt_y"/>
                                          </p:val>
                                        </p:tav>
                                      </p:tavLst>
                                    </p:anim>
                                    <p:set>
                                      <p:cBhvr>
                                        <p:cTn id="999" dur="1" fill="hold">
                                          <p:stCondLst>
                                            <p:cond delay="3249"/>
                                          </p:stCondLst>
                                        </p:cTn>
                                        <p:tgtEl>
                                          <p:spTgt spid="222"/>
                                        </p:tgtEl>
                                        <p:attrNameLst>
                                          <p:attrName>style.visibility</p:attrName>
                                        </p:attrNameLst>
                                      </p:cBhvr>
                                      <p:to>
                                        <p:strVal val="hidden"/>
                                      </p:to>
                                    </p:set>
                                  </p:childTnLst>
                                </p:cTn>
                              </p:par>
                              <p:par>
                                <p:cTn id="1000" presetID="2" presetClass="exit" presetSubtype="8" fill="hold" nodeType="withEffect">
                                  <p:stCondLst>
                                    <p:cond delay="0"/>
                                  </p:stCondLst>
                                  <p:childTnLst>
                                    <p:anim calcmode="lin" valueType="num">
                                      <p:cBhvr additive="base">
                                        <p:cTn id="1001" dur="3250"/>
                                        <p:tgtEl>
                                          <p:spTgt spid="223"/>
                                        </p:tgtEl>
                                        <p:attrNameLst>
                                          <p:attrName>ppt_x</p:attrName>
                                        </p:attrNameLst>
                                      </p:cBhvr>
                                      <p:tavLst>
                                        <p:tav tm="0">
                                          <p:val>
                                            <p:strVal val="ppt_x"/>
                                          </p:val>
                                        </p:tav>
                                        <p:tav tm="100000">
                                          <p:val>
                                            <p:strVal val="0-ppt_w/2"/>
                                          </p:val>
                                        </p:tav>
                                      </p:tavLst>
                                    </p:anim>
                                    <p:anim calcmode="lin" valueType="num">
                                      <p:cBhvr additive="base">
                                        <p:cTn id="1002" dur="3250"/>
                                        <p:tgtEl>
                                          <p:spTgt spid="223"/>
                                        </p:tgtEl>
                                        <p:attrNameLst>
                                          <p:attrName>ppt_y</p:attrName>
                                        </p:attrNameLst>
                                      </p:cBhvr>
                                      <p:tavLst>
                                        <p:tav tm="0">
                                          <p:val>
                                            <p:strVal val="ppt_y"/>
                                          </p:val>
                                        </p:tav>
                                        <p:tav tm="100000">
                                          <p:val>
                                            <p:strVal val="ppt_y"/>
                                          </p:val>
                                        </p:tav>
                                      </p:tavLst>
                                    </p:anim>
                                    <p:set>
                                      <p:cBhvr>
                                        <p:cTn id="1003" dur="1" fill="hold">
                                          <p:stCondLst>
                                            <p:cond delay="3249"/>
                                          </p:stCondLst>
                                        </p:cTn>
                                        <p:tgtEl>
                                          <p:spTgt spid="223"/>
                                        </p:tgtEl>
                                        <p:attrNameLst>
                                          <p:attrName>style.visibility</p:attrName>
                                        </p:attrNameLst>
                                      </p:cBhvr>
                                      <p:to>
                                        <p:strVal val="hidden"/>
                                      </p:to>
                                    </p:set>
                                  </p:childTnLst>
                                </p:cTn>
                              </p:par>
                              <p:par>
                                <p:cTn id="1004" presetID="2" presetClass="exit" presetSubtype="8" fill="hold" nodeType="withEffect">
                                  <p:stCondLst>
                                    <p:cond delay="0"/>
                                  </p:stCondLst>
                                  <p:childTnLst>
                                    <p:anim calcmode="lin" valueType="num">
                                      <p:cBhvr additive="base">
                                        <p:cTn id="1005" dur="3250"/>
                                        <p:tgtEl>
                                          <p:spTgt spid="224"/>
                                        </p:tgtEl>
                                        <p:attrNameLst>
                                          <p:attrName>ppt_x</p:attrName>
                                        </p:attrNameLst>
                                      </p:cBhvr>
                                      <p:tavLst>
                                        <p:tav tm="0">
                                          <p:val>
                                            <p:strVal val="ppt_x"/>
                                          </p:val>
                                        </p:tav>
                                        <p:tav tm="100000">
                                          <p:val>
                                            <p:strVal val="0-ppt_w/2"/>
                                          </p:val>
                                        </p:tav>
                                      </p:tavLst>
                                    </p:anim>
                                    <p:anim calcmode="lin" valueType="num">
                                      <p:cBhvr additive="base">
                                        <p:cTn id="1006" dur="3250"/>
                                        <p:tgtEl>
                                          <p:spTgt spid="224"/>
                                        </p:tgtEl>
                                        <p:attrNameLst>
                                          <p:attrName>ppt_y</p:attrName>
                                        </p:attrNameLst>
                                      </p:cBhvr>
                                      <p:tavLst>
                                        <p:tav tm="0">
                                          <p:val>
                                            <p:strVal val="ppt_y"/>
                                          </p:val>
                                        </p:tav>
                                        <p:tav tm="100000">
                                          <p:val>
                                            <p:strVal val="ppt_y"/>
                                          </p:val>
                                        </p:tav>
                                      </p:tavLst>
                                    </p:anim>
                                    <p:set>
                                      <p:cBhvr>
                                        <p:cTn id="1007" dur="1" fill="hold">
                                          <p:stCondLst>
                                            <p:cond delay="3249"/>
                                          </p:stCondLst>
                                        </p:cTn>
                                        <p:tgtEl>
                                          <p:spTgt spid="224"/>
                                        </p:tgtEl>
                                        <p:attrNameLst>
                                          <p:attrName>style.visibility</p:attrName>
                                        </p:attrNameLst>
                                      </p:cBhvr>
                                      <p:to>
                                        <p:strVal val="hidden"/>
                                      </p:to>
                                    </p:set>
                                  </p:childTnLst>
                                </p:cTn>
                              </p:par>
                              <p:par>
                                <p:cTn id="1008" presetID="2" presetClass="exit" presetSubtype="8" fill="hold" nodeType="withEffect">
                                  <p:stCondLst>
                                    <p:cond delay="0"/>
                                  </p:stCondLst>
                                  <p:childTnLst>
                                    <p:anim calcmode="lin" valueType="num">
                                      <p:cBhvr additive="base">
                                        <p:cTn id="1009" dur="3250"/>
                                        <p:tgtEl>
                                          <p:spTgt spid="225"/>
                                        </p:tgtEl>
                                        <p:attrNameLst>
                                          <p:attrName>ppt_x</p:attrName>
                                        </p:attrNameLst>
                                      </p:cBhvr>
                                      <p:tavLst>
                                        <p:tav tm="0">
                                          <p:val>
                                            <p:strVal val="ppt_x"/>
                                          </p:val>
                                        </p:tav>
                                        <p:tav tm="100000">
                                          <p:val>
                                            <p:strVal val="0-ppt_w/2"/>
                                          </p:val>
                                        </p:tav>
                                      </p:tavLst>
                                    </p:anim>
                                    <p:anim calcmode="lin" valueType="num">
                                      <p:cBhvr additive="base">
                                        <p:cTn id="1010" dur="3250"/>
                                        <p:tgtEl>
                                          <p:spTgt spid="225"/>
                                        </p:tgtEl>
                                        <p:attrNameLst>
                                          <p:attrName>ppt_y</p:attrName>
                                        </p:attrNameLst>
                                      </p:cBhvr>
                                      <p:tavLst>
                                        <p:tav tm="0">
                                          <p:val>
                                            <p:strVal val="ppt_y"/>
                                          </p:val>
                                        </p:tav>
                                        <p:tav tm="100000">
                                          <p:val>
                                            <p:strVal val="ppt_y"/>
                                          </p:val>
                                        </p:tav>
                                      </p:tavLst>
                                    </p:anim>
                                    <p:set>
                                      <p:cBhvr>
                                        <p:cTn id="1011" dur="1" fill="hold">
                                          <p:stCondLst>
                                            <p:cond delay="3249"/>
                                          </p:stCondLst>
                                        </p:cTn>
                                        <p:tgtEl>
                                          <p:spTgt spid="225"/>
                                        </p:tgtEl>
                                        <p:attrNameLst>
                                          <p:attrName>style.visibility</p:attrName>
                                        </p:attrNameLst>
                                      </p:cBhvr>
                                      <p:to>
                                        <p:strVal val="hidden"/>
                                      </p:to>
                                    </p:set>
                                  </p:childTnLst>
                                </p:cTn>
                              </p:par>
                              <p:par>
                                <p:cTn id="1012" presetID="2" presetClass="exit" presetSubtype="8" fill="hold" nodeType="withEffect">
                                  <p:stCondLst>
                                    <p:cond delay="0"/>
                                  </p:stCondLst>
                                  <p:childTnLst>
                                    <p:anim calcmode="lin" valueType="num">
                                      <p:cBhvr additive="base">
                                        <p:cTn id="1013" dur="3250"/>
                                        <p:tgtEl>
                                          <p:spTgt spid="226"/>
                                        </p:tgtEl>
                                        <p:attrNameLst>
                                          <p:attrName>ppt_x</p:attrName>
                                        </p:attrNameLst>
                                      </p:cBhvr>
                                      <p:tavLst>
                                        <p:tav tm="0">
                                          <p:val>
                                            <p:strVal val="ppt_x"/>
                                          </p:val>
                                        </p:tav>
                                        <p:tav tm="100000">
                                          <p:val>
                                            <p:strVal val="0-ppt_w/2"/>
                                          </p:val>
                                        </p:tav>
                                      </p:tavLst>
                                    </p:anim>
                                    <p:anim calcmode="lin" valueType="num">
                                      <p:cBhvr additive="base">
                                        <p:cTn id="1014" dur="3250"/>
                                        <p:tgtEl>
                                          <p:spTgt spid="226"/>
                                        </p:tgtEl>
                                        <p:attrNameLst>
                                          <p:attrName>ppt_y</p:attrName>
                                        </p:attrNameLst>
                                      </p:cBhvr>
                                      <p:tavLst>
                                        <p:tav tm="0">
                                          <p:val>
                                            <p:strVal val="ppt_y"/>
                                          </p:val>
                                        </p:tav>
                                        <p:tav tm="100000">
                                          <p:val>
                                            <p:strVal val="ppt_y"/>
                                          </p:val>
                                        </p:tav>
                                      </p:tavLst>
                                    </p:anim>
                                    <p:set>
                                      <p:cBhvr>
                                        <p:cTn id="1015" dur="1" fill="hold">
                                          <p:stCondLst>
                                            <p:cond delay="3249"/>
                                          </p:stCondLst>
                                        </p:cTn>
                                        <p:tgtEl>
                                          <p:spTgt spid="226"/>
                                        </p:tgtEl>
                                        <p:attrNameLst>
                                          <p:attrName>style.visibility</p:attrName>
                                        </p:attrNameLst>
                                      </p:cBhvr>
                                      <p:to>
                                        <p:strVal val="hidden"/>
                                      </p:to>
                                    </p:set>
                                  </p:childTnLst>
                                </p:cTn>
                              </p:par>
                              <p:par>
                                <p:cTn id="1016" presetID="2" presetClass="exit" presetSubtype="8" fill="hold" nodeType="withEffect">
                                  <p:stCondLst>
                                    <p:cond delay="0"/>
                                  </p:stCondLst>
                                  <p:childTnLst>
                                    <p:anim calcmode="lin" valueType="num">
                                      <p:cBhvr additive="base">
                                        <p:cTn id="1017" dur="3250"/>
                                        <p:tgtEl>
                                          <p:spTgt spid="227"/>
                                        </p:tgtEl>
                                        <p:attrNameLst>
                                          <p:attrName>ppt_x</p:attrName>
                                        </p:attrNameLst>
                                      </p:cBhvr>
                                      <p:tavLst>
                                        <p:tav tm="0">
                                          <p:val>
                                            <p:strVal val="ppt_x"/>
                                          </p:val>
                                        </p:tav>
                                        <p:tav tm="100000">
                                          <p:val>
                                            <p:strVal val="0-ppt_w/2"/>
                                          </p:val>
                                        </p:tav>
                                      </p:tavLst>
                                    </p:anim>
                                    <p:anim calcmode="lin" valueType="num">
                                      <p:cBhvr additive="base">
                                        <p:cTn id="1018" dur="3250"/>
                                        <p:tgtEl>
                                          <p:spTgt spid="227"/>
                                        </p:tgtEl>
                                        <p:attrNameLst>
                                          <p:attrName>ppt_y</p:attrName>
                                        </p:attrNameLst>
                                      </p:cBhvr>
                                      <p:tavLst>
                                        <p:tav tm="0">
                                          <p:val>
                                            <p:strVal val="ppt_y"/>
                                          </p:val>
                                        </p:tav>
                                        <p:tav tm="100000">
                                          <p:val>
                                            <p:strVal val="ppt_y"/>
                                          </p:val>
                                        </p:tav>
                                      </p:tavLst>
                                    </p:anim>
                                    <p:set>
                                      <p:cBhvr>
                                        <p:cTn id="1019" dur="1" fill="hold">
                                          <p:stCondLst>
                                            <p:cond delay="3249"/>
                                          </p:stCondLst>
                                        </p:cTn>
                                        <p:tgtEl>
                                          <p:spTgt spid="227"/>
                                        </p:tgtEl>
                                        <p:attrNameLst>
                                          <p:attrName>style.visibility</p:attrName>
                                        </p:attrNameLst>
                                      </p:cBhvr>
                                      <p:to>
                                        <p:strVal val="hidden"/>
                                      </p:to>
                                    </p:set>
                                  </p:childTnLst>
                                </p:cTn>
                              </p:par>
                              <p:par>
                                <p:cTn id="1020" presetID="2" presetClass="exit" presetSubtype="8" fill="hold" nodeType="withEffect">
                                  <p:stCondLst>
                                    <p:cond delay="0"/>
                                  </p:stCondLst>
                                  <p:childTnLst>
                                    <p:anim calcmode="lin" valueType="num">
                                      <p:cBhvr additive="base">
                                        <p:cTn id="1021" dur="3250"/>
                                        <p:tgtEl>
                                          <p:spTgt spid="228"/>
                                        </p:tgtEl>
                                        <p:attrNameLst>
                                          <p:attrName>ppt_x</p:attrName>
                                        </p:attrNameLst>
                                      </p:cBhvr>
                                      <p:tavLst>
                                        <p:tav tm="0">
                                          <p:val>
                                            <p:strVal val="ppt_x"/>
                                          </p:val>
                                        </p:tav>
                                        <p:tav tm="100000">
                                          <p:val>
                                            <p:strVal val="0-ppt_w/2"/>
                                          </p:val>
                                        </p:tav>
                                      </p:tavLst>
                                    </p:anim>
                                    <p:anim calcmode="lin" valueType="num">
                                      <p:cBhvr additive="base">
                                        <p:cTn id="1022" dur="3250"/>
                                        <p:tgtEl>
                                          <p:spTgt spid="228"/>
                                        </p:tgtEl>
                                        <p:attrNameLst>
                                          <p:attrName>ppt_y</p:attrName>
                                        </p:attrNameLst>
                                      </p:cBhvr>
                                      <p:tavLst>
                                        <p:tav tm="0">
                                          <p:val>
                                            <p:strVal val="ppt_y"/>
                                          </p:val>
                                        </p:tav>
                                        <p:tav tm="100000">
                                          <p:val>
                                            <p:strVal val="ppt_y"/>
                                          </p:val>
                                        </p:tav>
                                      </p:tavLst>
                                    </p:anim>
                                    <p:set>
                                      <p:cBhvr>
                                        <p:cTn id="1023" dur="1" fill="hold">
                                          <p:stCondLst>
                                            <p:cond delay="3249"/>
                                          </p:stCondLst>
                                        </p:cTn>
                                        <p:tgtEl>
                                          <p:spTgt spid="228"/>
                                        </p:tgtEl>
                                        <p:attrNameLst>
                                          <p:attrName>style.visibility</p:attrName>
                                        </p:attrNameLst>
                                      </p:cBhvr>
                                      <p:to>
                                        <p:strVal val="hidden"/>
                                      </p:to>
                                    </p:set>
                                  </p:childTnLst>
                                </p:cTn>
                              </p:par>
                              <p:par>
                                <p:cTn id="1024" presetID="2" presetClass="exit" presetSubtype="8" fill="hold" nodeType="withEffect">
                                  <p:stCondLst>
                                    <p:cond delay="0"/>
                                  </p:stCondLst>
                                  <p:childTnLst>
                                    <p:anim calcmode="lin" valueType="num">
                                      <p:cBhvr additive="base">
                                        <p:cTn id="1025" dur="3250"/>
                                        <p:tgtEl>
                                          <p:spTgt spid="229"/>
                                        </p:tgtEl>
                                        <p:attrNameLst>
                                          <p:attrName>ppt_x</p:attrName>
                                        </p:attrNameLst>
                                      </p:cBhvr>
                                      <p:tavLst>
                                        <p:tav tm="0">
                                          <p:val>
                                            <p:strVal val="ppt_x"/>
                                          </p:val>
                                        </p:tav>
                                        <p:tav tm="100000">
                                          <p:val>
                                            <p:strVal val="0-ppt_w/2"/>
                                          </p:val>
                                        </p:tav>
                                      </p:tavLst>
                                    </p:anim>
                                    <p:anim calcmode="lin" valueType="num">
                                      <p:cBhvr additive="base">
                                        <p:cTn id="1026" dur="3250"/>
                                        <p:tgtEl>
                                          <p:spTgt spid="229"/>
                                        </p:tgtEl>
                                        <p:attrNameLst>
                                          <p:attrName>ppt_y</p:attrName>
                                        </p:attrNameLst>
                                      </p:cBhvr>
                                      <p:tavLst>
                                        <p:tav tm="0">
                                          <p:val>
                                            <p:strVal val="ppt_y"/>
                                          </p:val>
                                        </p:tav>
                                        <p:tav tm="100000">
                                          <p:val>
                                            <p:strVal val="ppt_y"/>
                                          </p:val>
                                        </p:tav>
                                      </p:tavLst>
                                    </p:anim>
                                    <p:set>
                                      <p:cBhvr>
                                        <p:cTn id="1027" dur="1" fill="hold">
                                          <p:stCondLst>
                                            <p:cond delay="3249"/>
                                          </p:stCondLst>
                                        </p:cTn>
                                        <p:tgtEl>
                                          <p:spTgt spid="229"/>
                                        </p:tgtEl>
                                        <p:attrNameLst>
                                          <p:attrName>style.visibility</p:attrName>
                                        </p:attrNameLst>
                                      </p:cBhvr>
                                      <p:to>
                                        <p:strVal val="hidden"/>
                                      </p:to>
                                    </p:set>
                                  </p:childTnLst>
                                </p:cTn>
                              </p:par>
                              <p:par>
                                <p:cTn id="1028" presetID="2" presetClass="exit" presetSubtype="8" fill="hold" nodeType="withEffect">
                                  <p:stCondLst>
                                    <p:cond delay="0"/>
                                  </p:stCondLst>
                                  <p:childTnLst>
                                    <p:anim calcmode="lin" valueType="num">
                                      <p:cBhvr additive="base">
                                        <p:cTn id="1029" dur="3250"/>
                                        <p:tgtEl>
                                          <p:spTgt spid="230"/>
                                        </p:tgtEl>
                                        <p:attrNameLst>
                                          <p:attrName>ppt_x</p:attrName>
                                        </p:attrNameLst>
                                      </p:cBhvr>
                                      <p:tavLst>
                                        <p:tav tm="0">
                                          <p:val>
                                            <p:strVal val="ppt_x"/>
                                          </p:val>
                                        </p:tav>
                                        <p:tav tm="100000">
                                          <p:val>
                                            <p:strVal val="0-ppt_w/2"/>
                                          </p:val>
                                        </p:tav>
                                      </p:tavLst>
                                    </p:anim>
                                    <p:anim calcmode="lin" valueType="num">
                                      <p:cBhvr additive="base">
                                        <p:cTn id="1030" dur="3250"/>
                                        <p:tgtEl>
                                          <p:spTgt spid="230"/>
                                        </p:tgtEl>
                                        <p:attrNameLst>
                                          <p:attrName>ppt_y</p:attrName>
                                        </p:attrNameLst>
                                      </p:cBhvr>
                                      <p:tavLst>
                                        <p:tav tm="0">
                                          <p:val>
                                            <p:strVal val="ppt_y"/>
                                          </p:val>
                                        </p:tav>
                                        <p:tav tm="100000">
                                          <p:val>
                                            <p:strVal val="ppt_y"/>
                                          </p:val>
                                        </p:tav>
                                      </p:tavLst>
                                    </p:anim>
                                    <p:set>
                                      <p:cBhvr>
                                        <p:cTn id="1031" dur="1" fill="hold">
                                          <p:stCondLst>
                                            <p:cond delay="3249"/>
                                          </p:stCondLst>
                                        </p:cTn>
                                        <p:tgtEl>
                                          <p:spTgt spid="230"/>
                                        </p:tgtEl>
                                        <p:attrNameLst>
                                          <p:attrName>style.visibility</p:attrName>
                                        </p:attrNameLst>
                                      </p:cBhvr>
                                      <p:to>
                                        <p:strVal val="hidden"/>
                                      </p:to>
                                    </p:set>
                                  </p:childTnLst>
                                </p:cTn>
                              </p:par>
                              <p:par>
                                <p:cTn id="1032" presetID="2" presetClass="exit" presetSubtype="8" fill="hold" nodeType="withEffect">
                                  <p:stCondLst>
                                    <p:cond delay="0"/>
                                  </p:stCondLst>
                                  <p:childTnLst>
                                    <p:anim calcmode="lin" valueType="num">
                                      <p:cBhvr additive="base">
                                        <p:cTn id="1033" dur="3250"/>
                                        <p:tgtEl>
                                          <p:spTgt spid="231"/>
                                        </p:tgtEl>
                                        <p:attrNameLst>
                                          <p:attrName>ppt_x</p:attrName>
                                        </p:attrNameLst>
                                      </p:cBhvr>
                                      <p:tavLst>
                                        <p:tav tm="0">
                                          <p:val>
                                            <p:strVal val="ppt_x"/>
                                          </p:val>
                                        </p:tav>
                                        <p:tav tm="100000">
                                          <p:val>
                                            <p:strVal val="0-ppt_w/2"/>
                                          </p:val>
                                        </p:tav>
                                      </p:tavLst>
                                    </p:anim>
                                    <p:anim calcmode="lin" valueType="num">
                                      <p:cBhvr additive="base">
                                        <p:cTn id="1034" dur="3250"/>
                                        <p:tgtEl>
                                          <p:spTgt spid="231"/>
                                        </p:tgtEl>
                                        <p:attrNameLst>
                                          <p:attrName>ppt_y</p:attrName>
                                        </p:attrNameLst>
                                      </p:cBhvr>
                                      <p:tavLst>
                                        <p:tav tm="0">
                                          <p:val>
                                            <p:strVal val="ppt_y"/>
                                          </p:val>
                                        </p:tav>
                                        <p:tav tm="100000">
                                          <p:val>
                                            <p:strVal val="ppt_y"/>
                                          </p:val>
                                        </p:tav>
                                      </p:tavLst>
                                    </p:anim>
                                    <p:set>
                                      <p:cBhvr>
                                        <p:cTn id="1035" dur="1" fill="hold">
                                          <p:stCondLst>
                                            <p:cond delay="3249"/>
                                          </p:stCondLst>
                                        </p:cTn>
                                        <p:tgtEl>
                                          <p:spTgt spid="231"/>
                                        </p:tgtEl>
                                        <p:attrNameLst>
                                          <p:attrName>style.visibility</p:attrName>
                                        </p:attrNameLst>
                                      </p:cBhvr>
                                      <p:to>
                                        <p:strVal val="hidden"/>
                                      </p:to>
                                    </p:set>
                                  </p:childTnLst>
                                </p:cTn>
                              </p:par>
                              <p:par>
                                <p:cTn id="1036" presetID="2" presetClass="exit" presetSubtype="8" fill="hold" nodeType="withEffect">
                                  <p:stCondLst>
                                    <p:cond delay="0"/>
                                  </p:stCondLst>
                                  <p:childTnLst>
                                    <p:anim calcmode="lin" valueType="num">
                                      <p:cBhvr additive="base">
                                        <p:cTn id="1037" dur="3250"/>
                                        <p:tgtEl>
                                          <p:spTgt spid="232"/>
                                        </p:tgtEl>
                                        <p:attrNameLst>
                                          <p:attrName>ppt_x</p:attrName>
                                        </p:attrNameLst>
                                      </p:cBhvr>
                                      <p:tavLst>
                                        <p:tav tm="0">
                                          <p:val>
                                            <p:strVal val="ppt_x"/>
                                          </p:val>
                                        </p:tav>
                                        <p:tav tm="100000">
                                          <p:val>
                                            <p:strVal val="0-ppt_w/2"/>
                                          </p:val>
                                        </p:tav>
                                      </p:tavLst>
                                    </p:anim>
                                    <p:anim calcmode="lin" valueType="num">
                                      <p:cBhvr additive="base">
                                        <p:cTn id="1038" dur="3250"/>
                                        <p:tgtEl>
                                          <p:spTgt spid="232"/>
                                        </p:tgtEl>
                                        <p:attrNameLst>
                                          <p:attrName>ppt_y</p:attrName>
                                        </p:attrNameLst>
                                      </p:cBhvr>
                                      <p:tavLst>
                                        <p:tav tm="0">
                                          <p:val>
                                            <p:strVal val="ppt_y"/>
                                          </p:val>
                                        </p:tav>
                                        <p:tav tm="100000">
                                          <p:val>
                                            <p:strVal val="ppt_y"/>
                                          </p:val>
                                        </p:tav>
                                      </p:tavLst>
                                    </p:anim>
                                    <p:set>
                                      <p:cBhvr>
                                        <p:cTn id="1039" dur="1" fill="hold">
                                          <p:stCondLst>
                                            <p:cond delay="3249"/>
                                          </p:stCondLst>
                                        </p:cTn>
                                        <p:tgtEl>
                                          <p:spTgt spid="232"/>
                                        </p:tgtEl>
                                        <p:attrNameLst>
                                          <p:attrName>style.visibility</p:attrName>
                                        </p:attrNameLst>
                                      </p:cBhvr>
                                      <p:to>
                                        <p:strVal val="hidden"/>
                                      </p:to>
                                    </p:set>
                                  </p:childTnLst>
                                </p:cTn>
                              </p:par>
                              <p:par>
                                <p:cTn id="1040" presetID="2" presetClass="exit" presetSubtype="8" fill="hold" nodeType="withEffect">
                                  <p:stCondLst>
                                    <p:cond delay="0"/>
                                  </p:stCondLst>
                                  <p:childTnLst>
                                    <p:anim calcmode="lin" valueType="num">
                                      <p:cBhvr additive="base">
                                        <p:cTn id="1041" dur="3250"/>
                                        <p:tgtEl>
                                          <p:spTgt spid="233"/>
                                        </p:tgtEl>
                                        <p:attrNameLst>
                                          <p:attrName>ppt_x</p:attrName>
                                        </p:attrNameLst>
                                      </p:cBhvr>
                                      <p:tavLst>
                                        <p:tav tm="0">
                                          <p:val>
                                            <p:strVal val="ppt_x"/>
                                          </p:val>
                                        </p:tav>
                                        <p:tav tm="100000">
                                          <p:val>
                                            <p:strVal val="0-ppt_w/2"/>
                                          </p:val>
                                        </p:tav>
                                      </p:tavLst>
                                    </p:anim>
                                    <p:anim calcmode="lin" valueType="num">
                                      <p:cBhvr additive="base">
                                        <p:cTn id="1042" dur="3250"/>
                                        <p:tgtEl>
                                          <p:spTgt spid="233"/>
                                        </p:tgtEl>
                                        <p:attrNameLst>
                                          <p:attrName>ppt_y</p:attrName>
                                        </p:attrNameLst>
                                      </p:cBhvr>
                                      <p:tavLst>
                                        <p:tav tm="0">
                                          <p:val>
                                            <p:strVal val="ppt_y"/>
                                          </p:val>
                                        </p:tav>
                                        <p:tav tm="100000">
                                          <p:val>
                                            <p:strVal val="ppt_y"/>
                                          </p:val>
                                        </p:tav>
                                      </p:tavLst>
                                    </p:anim>
                                    <p:set>
                                      <p:cBhvr>
                                        <p:cTn id="1043" dur="1" fill="hold">
                                          <p:stCondLst>
                                            <p:cond delay="3249"/>
                                          </p:stCondLst>
                                        </p:cTn>
                                        <p:tgtEl>
                                          <p:spTgt spid="233"/>
                                        </p:tgtEl>
                                        <p:attrNameLst>
                                          <p:attrName>style.visibility</p:attrName>
                                        </p:attrNameLst>
                                      </p:cBhvr>
                                      <p:to>
                                        <p:strVal val="hidden"/>
                                      </p:to>
                                    </p:set>
                                  </p:childTnLst>
                                </p:cTn>
                              </p:par>
                              <p:par>
                                <p:cTn id="1044" presetID="2" presetClass="exit" presetSubtype="8" fill="hold" nodeType="withEffect">
                                  <p:stCondLst>
                                    <p:cond delay="0"/>
                                  </p:stCondLst>
                                  <p:childTnLst>
                                    <p:anim calcmode="lin" valueType="num">
                                      <p:cBhvr additive="base">
                                        <p:cTn id="1045" dur="3250"/>
                                        <p:tgtEl>
                                          <p:spTgt spid="234"/>
                                        </p:tgtEl>
                                        <p:attrNameLst>
                                          <p:attrName>ppt_x</p:attrName>
                                        </p:attrNameLst>
                                      </p:cBhvr>
                                      <p:tavLst>
                                        <p:tav tm="0">
                                          <p:val>
                                            <p:strVal val="ppt_x"/>
                                          </p:val>
                                        </p:tav>
                                        <p:tav tm="100000">
                                          <p:val>
                                            <p:strVal val="0-ppt_w/2"/>
                                          </p:val>
                                        </p:tav>
                                      </p:tavLst>
                                    </p:anim>
                                    <p:anim calcmode="lin" valueType="num">
                                      <p:cBhvr additive="base">
                                        <p:cTn id="1046" dur="3250"/>
                                        <p:tgtEl>
                                          <p:spTgt spid="234"/>
                                        </p:tgtEl>
                                        <p:attrNameLst>
                                          <p:attrName>ppt_y</p:attrName>
                                        </p:attrNameLst>
                                      </p:cBhvr>
                                      <p:tavLst>
                                        <p:tav tm="0">
                                          <p:val>
                                            <p:strVal val="ppt_y"/>
                                          </p:val>
                                        </p:tav>
                                        <p:tav tm="100000">
                                          <p:val>
                                            <p:strVal val="ppt_y"/>
                                          </p:val>
                                        </p:tav>
                                      </p:tavLst>
                                    </p:anim>
                                    <p:set>
                                      <p:cBhvr>
                                        <p:cTn id="1047" dur="1" fill="hold">
                                          <p:stCondLst>
                                            <p:cond delay="3249"/>
                                          </p:stCondLst>
                                        </p:cTn>
                                        <p:tgtEl>
                                          <p:spTgt spid="234"/>
                                        </p:tgtEl>
                                        <p:attrNameLst>
                                          <p:attrName>style.visibility</p:attrName>
                                        </p:attrNameLst>
                                      </p:cBhvr>
                                      <p:to>
                                        <p:strVal val="hidden"/>
                                      </p:to>
                                    </p:set>
                                  </p:childTnLst>
                                </p:cTn>
                              </p:par>
                              <p:par>
                                <p:cTn id="1048" presetID="2" presetClass="exit" presetSubtype="8" fill="hold" nodeType="withEffect">
                                  <p:stCondLst>
                                    <p:cond delay="0"/>
                                  </p:stCondLst>
                                  <p:childTnLst>
                                    <p:anim calcmode="lin" valueType="num">
                                      <p:cBhvr additive="base">
                                        <p:cTn id="1049" dur="3250"/>
                                        <p:tgtEl>
                                          <p:spTgt spid="235"/>
                                        </p:tgtEl>
                                        <p:attrNameLst>
                                          <p:attrName>ppt_x</p:attrName>
                                        </p:attrNameLst>
                                      </p:cBhvr>
                                      <p:tavLst>
                                        <p:tav tm="0">
                                          <p:val>
                                            <p:strVal val="ppt_x"/>
                                          </p:val>
                                        </p:tav>
                                        <p:tav tm="100000">
                                          <p:val>
                                            <p:strVal val="0-ppt_w/2"/>
                                          </p:val>
                                        </p:tav>
                                      </p:tavLst>
                                    </p:anim>
                                    <p:anim calcmode="lin" valueType="num">
                                      <p:cBhvr additive="base">
                                        <p:cTn id="1050" dur="3250"/>
                                        <p:tgtEl>
                                          <p:spTgt spid="235"/>
                                        </p:tgtEl>
                                        <p:attrNameLst>
                                          <p:attrName>ppt_y</p:attrName>
                                        </p:attrNameLst>
                                      </p:cBhvr>
                                      <p:tavLst>
                                        <p:tav tm="0">
                                          <p:val>
                                            <p:strVal val="ppt_y"/>
                                          </p:val>
                                        </p:tav>
                                        <p:tav tm="100000">
                                          <p:val>
                                            <p:strVal val="ppt_y"/>
                                          </p:val>
                                        </p:tav>
                                      </p:tavLst>
                                    </p:anim>
                                    <p:set>
                                      <p:cBhvr>
                                        <p:cTn id="1051" dur="1" fill="hold">
                                          <p:stCondLst>
                                            <p:cond delay="3249"/>
                                          </p:stCondLst>
                                        </p:cTn>
                                        <p:tgtEl>
                                          <p:spTgt spid="235"/>
                                        </p:tgtEl>
                                        <p:attrNameLst>
                                          <p:attrName>style.visibility</p:attrName>
                                        </p:attrNameLst>
                                      </p:cBhvr>
                                      <p:to>
                                        <p:strVal val="hidden"/>
                                      </p:to>
                                    </p:set>
                                  </p:childTnLst>
                                </p:cTn>
                              </p:par>
                              <p:par>
                                <p:cTn id="1052" presetID="2" presetClass="exit" presetSubtype="8" fill="hold" nodeType="withEffect">
                                  <p:stCondLst>
                                    <p:cond delay="0"/>
                                  </p:stCondLst>
                                  <p:childTnLst>
                                    <p:anim calcmode="lin" valueType="num">
                                      <p:cBhvr additive="base">
                                        <p:cTn id="1053" dur="3250"/>
                                        <p:tgtEl>
                                          <p:spTgt spid="236"/>
                                        </p:tgtEl>
                                        <p:attrNameLst>
                                          <p:attrName>ppt_x</p:attrName>
                                        </p:attrNameLst>
                                      </p:cBhvr>
                                      <p:tavLst>
                                        <p:tav tm="0">
                                          <p:val>
                                            <p:strVal val="ppt_x"/>
                                          </p:val>
                                        </p:tav>
                                        <p:tav tm="100000">
                                          <p:val>
                                            <p:strVal val="0-ppt_w/2"/>
                                          </p:val>
                                        </p:tav>
                                      </p:tavLst>
                                    </p:anim>
                                    <p:anim calcmode="lin" valueType="num">
                                      <p:cBhvr additive="base">
                                        <p:cTn id="1054" dur="3250"/>
                                        <p:tgtEl>
                                          <p:spTgt spid="236"/>
                                        </p:tgtEl>
                                        <p:attrNameLst>
                                          <p:attrName>ppt_y</p:attrName>
                                        </p:attrNameLst>
                                      </p:cBhvr>
                                      <p:tavLst>
                                        <p:tav tm="0">
                                          <p:val>
                                            <p:strVal val="ppt_y"/>
                                          </p:val>
                                        </p:tav>
                                        <p:tav tm="100000">
                                          <p:val>
                                            <p:strVal val="ppt_y"/>
                                          </p:val>
                                        </p:tav>
                                      </p:tavLst>
                                    </p:anim>
                                    <p:set>
                                      <p:cBhvr>
                                        <p:cTn id="1055" dur="1" fill="hold">
                                          <p:stCondLst>
                                            <p:cond delay="3249"/>
                                          </p:stCondLst>
                                        </p:cTn>
                                        <p:tgtEl>
                                          <p:spTgt spid="236"/>
                                        </p:tgtEl>
                                        <p:attrNameLst>
                                          <p:attrName>style.visibility</p:attrName>
                                        </p:attrNameLst>
                                      </p:cBhvr>
                                      <p:to>
                                        <p:strVal val="hidden"/>
                                      </p:to>
                                    </p:set>
                                  </p:childTnLst>
                                </p:cTn>
                              </p:par>
                              <p:par>
                                <p:cTn id="1056" presetID="2" presetClass="exit" presetSubtype="8" fill="hold" nodeType="withEffect">
                                  <p:stCondLst>
                                    <p:cond delay="0"/>
                                  </p:stCondLst>
                                  <p:childTnLst>
                                    <p:anim calcmode="lin" valueType="num">
                                      <p:cBhvr additive="base">
                                        <p:cTn id="1057" dur="3250"/>
                                        <p:tgtEl>
                                          <p:spTgt spid="237"/>
                                        </p:tgtEl>
                                        <p:attrNameLst>
                                          <p:attrName>ppt_x</p:attrName>
                                        </p:attrNameLst>
                                      </p:cBhvr>
                                      <p:tavLst>
                                        <p:tav tm="0">
                                          <p:val>
                                            <p:strVal val="ppt_x"/>
                                          </p:val>
                                        </p:tav>
                                        <p:tav tm="100000">
                                          <p:val>
                                            <p:strVal val="0-ppt_w/2"/>
                                          </p:val>
                                        </p:tav>
                                      </p:tavLst>
                                    </p:anim>
                                    <p:anim calcmode="lin" valueType="num">
                                      <p:cBhvr additive="base">
                                        <p:cTn id="1058" dur="3250"/>
                                        <p:tgtEl>
                                          <p:spTgt spid="237"/>
                                        </p:tgtEl>
                                        <p:attrNameLst>
                                          <p:attrName>ppt_y</p:attrName>
                                        </p:attrNameLst>
                                      </p:cBhvr>
                                      <p:tavLst>
                                        <p:tav tm="0">
                                          <p:val>
                                            <p:strVal val="ppt_y"/>
                                          </p:val>
                                        </p:tav>
                                        <p:tav tm="100000">
                                          <p:val>
                                            <p:strVal val="ppt_y"/>
                                          </p:val>
                                        </p:tav>
                                      </p:tavLst>
                                    </p:anim>
                                    <p:set>
                                      <p:cBhvr>
                                        <p:cTn id="1059" dur="1" fill="hold">
                                          <p:stCondLst>
                                            <p:cond delay="3249"/>
                                          </p:stCondLst>
                                        </p:cTn>
                                        <p:tgtEl>
                                          <p:spTgt spid="237"/>
                                        </p:tgtEl>
                                        <p:attrNameLst>
                                          <p:attrName>style.visibility</p:attrName>
                                        </p:attrNameLst>
                                      </p:cBhvr>
                                      <p:to>
                                        <p:strVal val="hidden"/>
                                      </p:to>
                                    </p:set>
                                  </p:childTnLst>
                                </p:cTn>
                              </p:par>
                              <p:par>
                                <p:cTn id="1060" presetID="2" presetClass="exit" presetSubtype="8" fill="hold" nodeType="withEffect">
                                  <p:stCondLst>
                                    <p:cond delay="0"/>
                                  </p:stCondLst>
                                  <p:childTnLst>
                                    <p:anim calcmode="lin" valueType="num">
                                      <p:cBhvr additive="base">
                                        <p:cTn id="1061" dur="3250"/>
                                        <p:tgtEl>
                                          <p:spTgt spid="238"/>
                                        </p:tgtEl>
                                        <p:attrNameLst>
                                          <p:attrName>ppt_x</p:attrName>
                                        </p:attrNameLst>
                                      </p:cBhvr>
                                      <p:tavLst>
                                        <p:tav tm="0">
                                          <p:val>
                                            <p:strVal val="ppt_x"/>
                                          </p:val>
                                        </p:tav>
                                        <p:tav tm="100000">
                                          <p:val>
                                            <p:strVal val="0-ppt_w/2"/>
                                          </p:val>
                                        </p:tav>
                                      </p:tavLst>
                                    </p:anim>
                                    <p:anim calcmode="lin" valueType="num">
                                      <p:cBhvr additive="base">
                                        <p:cTn id="1062" dur="3250"/>
                                        <p:tgtEl>
                                          <p:spTgt spid="238"/>
                                        </p:tgtEl>
                                        <p:attrNameLst>
                                          <p:attrName>ppt_y</p:attrName>
                                        </p:attrNameLst>
                                      </p:cBhvr>
                                      <p:tavLst>
                                        <p:tav tm="0">
                                          <p:val>
                                            <p:strVal val="ppt_y"/>
                                          </p:val>
                                        </p:tav>
                                        <p:tav tm="100000">
                                          <p:val>
                                            <p:strVal val="ppt_y"/>
                                          </p:val>
                                        </p:tav>
                                      </p:tavLst>
                                    </p:anim>
                                    <p:set>
                                      <p:cBhvr>
                                        <p:cTn id="1063" dur="1" fill="hold">
                                          <p:stCondLst>
                                            <p:cond delay="3249"/>
                                          </p:stCondLst>
                                        </p:cTn>
                                        <p:tgtEl>
                                          <p:spTgt spid="238"/>
                                        </p:tgtEl>
                                        <p:attrNameLst>
                                          <p:attrName>style.visibility</p:attrName>
                                        </p:attrNameLst>
                                      </p:cBhvr>
                                      <p:to>
                                        <p:strVal val="hidden"/>
                                      </p:to>
                                    </p:set>
                                  </p:childTnLst>
                                </p:cTn>
                              </p:par>
                              <p:par>
                                <p:cTn id="1064" presetID="2" presetClass="exit" presetSubtype="8" fill="hold" nodeType="withEffect">
                                  <p:stCondLst>
                                    <p:cond delay="0"/>
                                  </p:stCondLst>
                                  <p:childTnLst>
                                    <p:anim calcmode="lin" valueType="num">
                                      <p:cBhvr additive="base">
                                        <p:cTn id="1065" dur="3250"/>
                                        <p:tgtEl>
                                          <p:spTgt spid="239"/>
                                        </p:tgtEl>
                                        <p:attrNameLst>
                                          <p:attrName>ppt_x</p:attrName>
                                        </p:attrNameLst>
                                      </p:cBhvr>
                                      <p:tavLst>
                                        <p:tav tm="0">
                                          <p:val>
                                            <p:strVal val="ppt_x"/>
                                          </p:val>
                                        </p:tav>
                                        <p:tav tm="100000">
                                          <p:val>
                                            <p:strVal val="0-ppt_w/2"/>
                                          </p:val>
                                        </p:tav>
                                      </p:tavLst>
                                    </p:anim>
                                    <p:anim calcmode="lin" valueType="num">
                                      <p:cBhvr additive="base">
                                        <p:cTn id="1066" dur="3250"/>
                                        <p:tgtEl>
                                          <p:spTgt spid="239"/>
                                        </p:tgtEl>
                                        <p:attrNameLst>
                                          <p:attrName>ppt_y</p:attrName>
                                        </p:attrNameLst>
                                      </p:cBhvr>
                                      <p:tavLst>
                                        <p:tav tm="0">
                                          <p:val>
                                            <p:strVal val="ppt_y"/>
                                          </p:val>
                                        </p:tav>
                                        <p:tav tm="100000">
                                          <p:val>
                                            <p:strVal val="ppt_y"/>
                                          </p:val>
                                        </p:tav>
                                      </p:tavLst>
                                    </p:anim>
                                    <p:set>
                                      <p:cBhvr>
                                        <p:cTn id="1067" dur="1" fill="hold">
                                          <p:stCondLst>
                                            <p:cond delay="3249"/>
                                          </p:stCondLst>
                                        </p:cTn>
                                        <p:tgtEl>
                                          <p:spTgt spid="239"/>
                                        </p:tgtEl>
                                        <p:attrNameLst>
                                          <p:attrName>style.visibility</p:attrName>
                                        </p:attrNameLst>
                                      </p:cBhvr>
                                      <p:to>
                                        <p:strVal val="hidden"/>
                                      </p:to>
                                    </p:set>
                                  </p:childTnLst>
                                </p:cTn>
                              </p:par>
                              <p:par>
                                <p:cTn id="1068" presetID="2" presetClass="exit" presetSubtype="8" fill="hold" nodeType="withEffect">
                                  <p:stCondLst>
                                    <p:cond delay="0"/>
                                  </p:stCondLst>
                                  <p:childTnLst>
                                    <p:anim calcmode="lin" valueType="num">
                                      <p:cBhvr additive="base">
                                        <p:cTn id="1069" dur="3250"/>
                                        <p:tgtEl>
                                          <p:spTgt spid="240"/>
                                        </p:tgtEl>
                                        <p:attrNameLst>
                                          <p:attrName>ppt_x</p:attrName>
                                        </p:attrNameLst>
                                      </p:cBhvr>
                                      <p:tavLst>
                                        <p:tav tm="0">
                                          <p:val>
                                            <p:strVal val="ppt_x"/>
                                          </p:val>
                                        </p:tav>
                                        <p:tav tm="100000">
                                          <p:val>
                                            <p:strVal val="0-ppt_w/2"/>
                                          </p:val>
                                        </p:tav>
                                      </p:tavLst>
                                    </p:anim>
                                    <p:anim calcmode="lin" valueType="num">
                                      <p:cBhvr additive="base">
                                        <p:cTn id="1070" dur="3250"/>
                                        <p:tgtEl>
                                          <p:spTgt spid="240"/>
                                        </p:tgtEl>
                                        <p:attrNameLst>
                                          <p:attrName>ppt_y</p:attrName>
                                        </p:attrNameLst>
                                      </p:cBhvr>
                                      <p:tavLst>
                                        <p:tav tm="0">
                                          <p:val>
                                            <p:strVal val="ppt_y"/>
                                          </p:val>
                                        </p:tav>
                                        <p:tav tm="100000">
                                          <p:val>
                                            <p:strVal val="ppt_y"/>
                                          </p:val>
                                        </p:tav>
                                      </p:tavLst>
                                    </p:anim>
                                    <p:set>
                                      <p:cBhvr>
                                        <p:cTn id="1071" dur="1" fill="hold">
                                          <p:stCondLst>
                                            <p:cond delay="3249"/>
                                          </p:stCondLst>
                                        </p:cTn>
                                        <p:tgtEl>
                                          <p:spTgt spid="240"/>
                                        </p:tgtEl>
                                        <p:attrNameLst>
                                          <p:attrName>style.visibility</p:attrName>
                                        </p:attrNameLst>
                                      </p:cBhvr>
                                      <p:to>
                                        <p:strVal val="hidden"/>
                                      </p:to>
                                    </p:set>
                                  </p:childTnLst>
                                </p:cTn>
                              </p:par>
                              <p:par>
                                <p:cTn id="1072" presetID="2" presetClass="exit" presetSubtype="8" fill="hold" nodeType="withEffect">
                                  <p:stCondLst>
                                    <p:cond delay="0"/>
                                  </p:stCondLst>
                                  <p:childTnLst>
                                    <p:anim calcmode="lin" valueType="num">
                                      <p:cBhvr additive="base">
                                        <p:cTn id="1073" dur="3250"/>
                                        <p:tgtEl>
                                          <p:spTgt spid="241"/>
                                        </p:tgtEl>
                                        <p:attrNameLst>
                                          <p:attrName>ppt_x</p:attrName>
                                        </p:attrNameLst>
                                      </p:cBhvr>
                                      <p:tavLst>
                                        <p:tav tm="0">
                                          <p:val>
                                            <p:strVal val="ppt_x"/>
                                          </p:val>
                                        </p:tav>
                                        <p:tav tm="100000">
                                          <p:val>
                                            <p:strVal val="0-ppt_w/2"/>
                                          </p:val>
                                        </p:tav>
                                      </p:tavLst>
                                    </p:anim>
                                    <p:anim calcmode="lin" valueType="num">
                                      <p:cBhvr additive="base">
                                        <p:cTn id="1074" dur="3250"/>
                                        <p:tgtEl>
                                          <p:spTgt spid="241"/>
                                        </p:tgtEl>
                                        <p:attrNameLst>
                                          <p:attrName>ppt_y</p:attrName>
                                        </p:attrNameLst>
                                      </p:cBhvr>
                                      <p:tavLst>
                                        <p:tav tm="0">
                                          <p:val>
                                            <p:strVal val="ppt_y"/>
                                          </p:val>
                                        </p:tav>
                                        <p:tav tm="100000">
                                          <p:val>
                                            <p:strVal val="ppt_y"/>
                                          </p:val>
                                        </p:tav>
                                      </p:tavLst>
                                    </p:anim>
                                    <p:set>
                                      <p:cBhvr>
                                        <p:cTn id="1075" dur="1" fill="hold">
                                          <p:stCondLst>
                                            <p:cond delay="3249"/>
                                          </p:stCondLst>
                                        </p:cTn>
                                        <p:tgtEl>
                                          <p:spTgt spid="241"/>
                                        </p:tgtEl>
                                        <p:attrNameLst>
                                          <p:attrName>style.visibility</p:attrName>
                                        </p:attrNameLst>
                                      </p:cBhvr>
                                      <p:to>
                                        <p:strVal val="hidden"/>
                                      </p:to>
                                    </p:set>
                                  </p:childTnLst>
                                </p:cTn>
                              </p:par>
                              <p:par>
                                <p:cTn id="1076" presetID="2" presetClass="exit" presetSubtype="8" fill="hold" nodeType="withEffect">
                                  <p:stCondLst>
                                    <p:cond delay="0"/>
                                  </p:stCondLst>
                                  <p:childTnLst>
                                    <p:anim calcmode="lin" valueType="num">
                                      <p:cBhvr additive="base">
                                        <p:cTn id="1077" dur="3250"/>
                                        <p:tgtEl>
                                          <p:spTgt spid="242"/>
                                        </p:tgtEl>
                                        <p:attrNameLst>
                                          <p:attrName>ppt_x</p:attrName>
                                        </p:attrNameLst>
                                      </p:cBhvr>
                                      <p:tavLst>
                                        <p:tav tm="0">
                                          <p:val>
                                            <p:strVal val="ppt_x"/>
                                          </p:val>
                                        </p:tav>
                                        <p:tav tm="100000">
                                          <p:val>
                                            <p:strVal val="0-ppt_w/2"/>
                                          </p:val>
                                        </p:tav>
                                      </p:tavLst>
                                    </p:anim>
                                    <p:anim calcmode="lin" valueType="num">
                                      <p:cBhvr additive="base">
                                        <p:cTn id="1078" dur="3250"/>
                                        <p:tgtEl>
                                          <p:spTgt spid="242"/>
                                        </p:tgtEl>
                                        <p:attrNameLst>
                                          <p:attrName>ppt_y</p:attrName>
                                        </p:attrNameLst>
                                      </p:cBhvr>
                                      <p:tavLst>
                                        <p:tav tm="0">
                                          <p:val>
                                            <p:strVal val="ppt_y"/>
                                          </p:val>
                                        </p:tav>
                                        <p:tav tm="100000">
                                          <p:val>
                                            <p:strVal val="ppt_y"/>
                                          </p:val>
                                        </p:tav>
                                      </p:tavLst>
                                    </p:anim>
                                    <p:set>
                                      <p:cBhvr>
                                        <p:cTn id="1079" dur="1" fill="hold">
                                          <p:stCondLst>
                                            <p:cond delay="3249"/>
                                          </p:stCondLst>
                                        </p:cTn>
                                        <p:tgtEl>
                                          <p:spTgt spid="242"/>
                                        </p:tgtEl>
                                        <p:attrNameLst>
                                          <p:attrName>style.visibility</p:attrName>
                                        </p:attrNameLst>
                                      </p:cBhvr>
                                      <p:to>
                                        <p:strVal val="hidden"/>
                                      </p:to>
                                    </p:set>
                                  </p:childTnLst>
                                </p:cTn>
                              </p:par>
                              <p:par>
                                <p:cTn id="1080" presetID="2" presetClass="exit" presetSubtype="8" fill="hold" nodeType="withEffect">
                                  <p:stCondLst>
                                    <p:cond delay="0"/>
                                  </p:stCondLst>
                                  <p:childTnLst>
                                    <p:anim calcmode="lin" valueType="num">
                                      <p:cBhvr additive="base">
                                        <p:cTn id="1081" dur="3250"/>
                                        <p:tgtEl>
                                          <p:spTgt spid="243"/>
                                        </p:tgtEl>
                                        <p:attrNameLst>
                                          <p:attrName>ppt_x</p:attrName>
                                        </p:attrNameLst>
                                      </p:cBhvr>
                                      <p:tavLst>
                                        <p:tav tm="0">
                                          <p:val>
                                            <p:strVal val="ppt_x"/>
                                          </p:val>
                                        </p:tav>
                                        <p:tav tm="100000">
                                          <p:val>
                                            <p:strVal val="0-ppt_w/2"/>
                                          </p:val>
                                        </p:tav>
                                      </p:tavLst>
                                    </p:anim>
                                    <p:anim calcmode="lin" valueType="num">
                                      <p:cBhvr additive="base">
                                        <p:cTn id="1082" dur="3250"/>
                                        <p:tgtEl>
                                          <p:spTgt spid="243"/>
                                        </p:tgtEl>
                                        <p:attrNameLst>
                                          <p:attrName>ppt_y</p:attrName>
                                        </p:attrNameLst>
                                      </p:cBhvr>
                                      <p:tavLst>
                                        <p:tav tm="0">
                                          <p:val>
                                            <p:strVal val="ppt_y"/>
                                          </p:val>
                                        </p:tav>
                                        <p:tav tm="100000">
                                          <p:val>
                                            <p:strVal val="ppt_y"/>
                                          </p:val>
                                        </p:tav>
                                      </p:tavLst>
                                    </p:anim>
                                    <p:set>
                                      <p:cBhvr>
                                        <p:cTn id="1083" dur="1" fill="hold">
                                          <p:stCondLst>
                                            <p:cond delay="3249"/>
                                          </p:stCondLst>
                                        </p:cTn>
                                        <p:tgtEl>
                                          <p:spTgt spid="243"/>
                                        </p:tgtEl>
                                        <p:attrNameLst>
                                          <p:attrName>style.visibility</p:attrName>
                                        </p:attrNameLst>
                                      </p:cBhvr>
                                      <p:to>
                                        <p:strVal val="hidden"/>
                                      </p:to>
                                    </p:set>
                                  </p:childTnLst>
                                </p:cTn>
                              </p:par>
                              <p:par>
                                <p:cTn id="1084" presetID="2" presetClass="exit" presetSubtype="8" fill="hold" nodeType="withEffect">
                                  <p:stCondLst>
                                    <p:cond delay="0"/>
                                  </p:stCondLst>
                                  <p:childTnLst>
                                    <p:anim calcmode="lin" valueType="num">
                                      <p:cBhvr additive="base">
                                        <p:cTn id="1085" dur="3250"/>
                                        <p:tgtEl>
                                          <p:spTgt spid="244"/>
                                        </p:tgtEl>
                                        <p:attrNameLst>
                                          <p:attrName>ppt_x</p:attrName>
                                        </p:attrNameLst>
                                      </p:cBhvr>
                                      <p:tavLst>
                                        <p:tav tm="0">
                                          <p:val>
                                            <p:strVal val="ppt_x"/>
                                          </p:val>
                                        </p:tav>
                                        <p:tav tm="100000">
                                          <p:val>
                                            <p:strVal val="0-ppt_w/2"/>
                                          </p:val>
                                        </p:tav>
                                      </p:tavLst>
                                    </p:anim>
                                    <p:anim calcmode="lin" valueType="num">
                                      <p:cBhvr additive="base">
                                        <p:cTn id="1086" dur="3250"/>
                                        <p:tgtEl>
                                          <p:spTgt spid="244"/>
                                        </p:tgtEl>
                                        <p:attrNameLst>
                                          <p:attrName>ppt_y</p:attrName>
                                        </p:attrNameLst>
                                      </p:cBhvr>
                                      <p:tavLst>
                                        <p:tav tm="0">
                                          <p:val>
                                            <p:strVal val="ppt_y"/>
                                          </p:val>
                                        </p:tav>
                                        <p:tav tm="100000">
                                          <p:val>
                                            <p:strVal val="ppt_y"/>
                                          </p:val>
                                        </p:tav>
                                      </p:tavLst>
                                    </p:anim>
                                    <p:set>
                                      <p:cBhvr>
                                        <p:cTn id="1087" dur="1" fill="hold">
                                          <p:stCondLst>
                                            <p:cond delay="3249"/>
                                          </p:stCondLst>
                                        </p:cTn>
                                        <p:tgtEl>
                                          <p:spTgt spid="244"/>
                                        </p:tgtEl>
                                        <p:attrNameLst>
                                          <p:attrName>style.visibility</p:attrName>
                                        </p:attrNameLst>
                                      </p:cBhvr>
                                      <p:to>
                                        <p:strVal val="hidden"/>
                                      </p:to>
                                    </p:set>
                                  </p:childTnLst>
                                </p:cTn>
                              </p:par>
                              <p:par>
                                <p:cTn id="1088" presetID="2" presetClass="exit" presetSubtype="8" fill="hold" nodeType="withEffect">
                                  <p:stCondLst>
                                    <p:cond delay="0"/>
                                  </p:stCondLst>
                                  <p:childTnLst>
                                    <p:anim calcmode="lin" valueType="num">
                                      <p:cBhvr additive="base">
                                        <p:cTn id="1089" dur="3250"/>
                                        <p:tgtEl>
                                          <p:spTgt spid="306"/>
                                        </p:tgtEl>
                                        <p:attrNameLst>
                                          <p:attrName>ppt_x</p:attrName>
                                        </p:attrNameLst>
                                      </p:cBhvr>
                                      <p:tavLst>
                                        <p:tav tm="0">
                                          <p:val>
                                            <p:strVal val="ppt_x"/>
                                          </p:val>
                                        </p:tav>
                                        <p:tav tm="100000">
                                          <p:val>
                                            <p:strVal val="0-ppt_w/2"/>
                                          </p:val>
                                        </p:tav>
                                      </p:tavLst>
                                    </p:anim>
                                    <p:anim calcmode="lin" valueType="num">
                                      <p:cBhvr additive="base">
                                        <p:cTn id="1090" dur="3250"/>
                                        <p:tgtEl>
                                          <p:spTgt spid="306"/>
                                        </p:tgtEl>
                                        <p:attrNameLst>
                                          <p:attrName>ppt_y</p:attrName>
                                        </p:attrNameLst>
                                      </p:cBhvr>
                                      <p:tavLst>
                                        <p:tav tm="0">
                                          <p:val>
                                            <p:strVal val="ppt_y"/>
                                          </p:val>
                                        </p:tav>
                                        <p:tav tm="100000">
                                          <p:val>
                                            <p:strVal val="ppt_y"/>
                                          </p:val>
                                        </p:tav>
                                      </p:tavLst>
                                    </p:anim>
                                    <p:set>
                                      <p:cBhvr>
                                        <p:cTn id="1091" dur="1" fill="hold">
                                          <p:stCondLst>
                                            <p:cond delay="3249"/>
                                          </p:stCondLst>
                                        </p:cTn>
                                        <p:tgtEl>
                                          <p:spTgt spid="306"/>
                                        </p:tgtEl>
                                        <p:attrNameLst>
                                          <p:attrName>style.visibility</p:attrName>
                                        </p:attrNameLst>
                                      </p:cBhvr>
                                      <p:to>
                                        <p:strVal val="hidden"/>
                                      </p:to>
                                    </p:set>
                                  </p:childTnLst>
                                </p:cTn>
                              </p:par>
                              <p:par>
                                <p:cTn id="1092" presetID="2" presetClass="exit" presetSubtype="8" fill="hold" nodeType="withEffect">
                                  <p:stCondLst>
                                    <p:cond delay="0"/>
                                  </p:stCondLst>
                                  <p:childTnLst>
                                    <p:anim calcmode="lin" valueType="num">
                                      <p:cBhvr additive="base">
                                        <p:cTn id="1093" dur="3250"/>
                                        <p:tgtEl>
                                          <p:spTgt spid="307"/>
                                        </p:tgtEl>
                                        <p:attrNameLst>
                                          <p:attrName>ppt_x</p:attrName>
                                        </p:attrNameLst>
                                      </p:cBhvr>
                                      <p:tavLst>
                                        <p:tav tm="0">
                                          <p:val>
                                            <p:strVal val="ppt_x"/>
                                          </p:val>
                                        </p:tav>
                                        <p:tav tm="100000">
                                          <p:val>
                                            <p:strVal val="0-ppt_w/2"/>
                                          </p:val>
                                        </p:tav>
                                      </p:tavLst>
                                    </p:anim>
                                    <p:anim calcmode="lin" valueType="num">
                                      <p:cBhvr additive="base">
                                        <p:cTn id="1094" dur="3250"/>
                                        <p:tgtEl>
                                          <p:spTgt spid="307"/>
                                        </p:tgtEl>
                                        <p:attrNameLst>
                                          <p:attrName>ppt_y</p:attrName>
                                        </p:attrNameLst>
                                      </p:cBhvr>
                                      <p:tavLst>
                                        <p:tav tm="0">
                                          <p:val>
                                            <p:strVal val="ppt_y"/>
                                          </p:val>
                                        </p:tav>
                                        <p:tav tm="100000">
                                          <p:val>
                                            <p:strVal val="ppt_y"/>
                                          </p:val>
                                        </p:tav>
                                      </p:tavLst>
                                    </p:anim>
                                    <p:set>
                                      <p:cBhvr>
                                        <p:cTn id="1095" dur="1" fill="hold">
                                          <p:stCondLst>
                                            <p:cond delay="3249"/>
                                          </p:stCondLst>
                                        </p:cTn>
                                        <p:tgtEl>
                                          <p:spTgt spid="307"/>
                                        </p:tgtEl>
                                        <p:attrNameLst>
                                          <p:attrName>style.visibility</p:attrName>
                                        </p:attrNameLst>
                                      </p:cBhvr>
                                      <p:to>
                                        <p:strVal val="hidden"/>
                                      </p:to>
                                    </p:set>
                                  </p:childTnLst>
                                </p:cTn>
                              </p:par>
                              <p:par>
                                <p:cTn id="1096" presetID="2" presetClass="exit" presetSubtype="8" fill="hold" nodeType="withEffect">
                                  <p:stCondLst>
                                    <p:cond delay="0"/>
                                  </p:stCondLst>
                                  <p:childTnLst>
                                    <p:anim calcmode="lin" valueType="num">
                                      <p:cBhvr additive="base">
                                        <p:cTn id="1097" dur="3250"/>
                                        <p:tgtEl>
                                          <p:spTgt spid="308"/>
                                        </p:tgtEl>
                                        <p:attrNameLst>
                                          <p:attrName>ppt_x</p:attrName>
                                        </p:attrNameLst>
                                      </p:cBhvr>
                                      <p:tavLst>
                                        <p:tav tm="0">
                                          <p:val>
                                            <p:strVal val="ppt_x"/>
                                          </p:val>
                                        </p:tav>
                                        <p:tav tm="100000">
                                          <p:val>
                                            <p:strVal val="0-ppt_w/2"/>
                                          </p:val>
                                        </p:tav>
                                      </p:tavLst>
                                    </p:anim>
                                    <p:anim calcmode="lin" valueType="num">
                                      <p:cBhvr additive="base">
                                        <p:cTn id="1098" dur="3250"/>
                                        <p:tgtEl>
                                          <p:spTgt spid="308"/>
                                        </p:tgtEl>
                                        <p:attrNameLst>
                                          <p:attrName>ppt_y</p:attrName>
                                        </p:attrNameLst>
                                      </p:cBhvr>
                                      <p:tavLst>
                                        <p:tav tm="0">
                                          <p:val>
                                            <p:strVal val="ppt_y"/>
                                          </p:val>
                                        </p:tav>
                                        <p:tav tm="100000">
                                          <p:val>
                                            <p:strVal val="ppt_y"/>
                                          </p:val>
                                        </p:tav>
                                      </p:tavLst>
                                    </p:anim>
                                    <p:set>
                                      <p:cBhvr>
                                        <p:cTn id="1099" dur="1" fill="hold">
                                          <p:stCondLst>
                                            <p:cond delay="3249"/>
                                          </p:stCondLst>
                                        </p:cTn>
                                        <p:tgtEl>
                                          <p:spTgt spid="308"/>
                                        </p:tgtEl>
                                        <p:attrNameLst>
                                          <p:attrName>style.visibility</p:attrName>
                                        </p:attrNameLst>
                                      </p:cBhvr>
                                      <p:to>
                                        <p:strVal val="hidden"/>
                                      </p:to>
                                    </p:set>
                                  </p:childTnLst>
                                </p:cTn>
                              </p:par>
                              <p:par>
                                <p:cTn id="1100" presetID="2" presetClass="exit" presetSubtype="8" fill="hold" nodeType="withEffect">
                                  <p:stCondLst>
                                    <p:cond delay="0"/>
                                  </p:stCondLst>
                                  <p:childTnLst>
                                    <p:anim calcmode="lin" valueType="num">
                                      <p:cBhvr additive="base">
                                        <p:cTn id="1101" dur="3250"/>
                                        <p:tgtEl>
                                          <p:spTgt spid="309"/>
                                        </p:tgtEl>
                                        <p:attrNameLst>
                                          <p:attrName>ppt_x</p:attrName>
                                        </p:attrNameLst>
                                      </p:cBhvr>
                                      <p:tavLst>
                                        <p:tav tm="0">
                                          <p:val>
                                            <p:strVal val="ppt_x"/>
                                          </p:val>
                                        </p:tav>
                                        <p:tav tm="100000">
                                          <p:val>
                                            <p:strVal val="0-ppt_w/2"/>
                                          </p:val>
                                        </p:tav>
                                      </p:tavLst>
                                    </p:anim>
                                    <p:anim calcmode="lin" valueType="num">
                                      <p:cBhvr additive="base">
                                        <p:cTn id="1102" dur="3250"/>
                                        <p:tgtEl>
                                          <p:spTgt spid="309"/>
                                        </p:tgtEl>
                                        <p:attrNameLst>
                                          <p:attrName>ppt_y</p:attrName>
                                        </p:attrNameLst>
                                      </p:cBhvr>
                                      <p:tavLst>
                                        <p:tav tm="0">
                                          <p:val>
                                            <p:strVal val="ppt_y"/>
                                          </p:val>
                                        </p:tav>
                                        <p:tav tm="100000">
                                          <p:val>
                                            <p:strVal val="ppt_y"/>
                                          </p:val>
                                        </p:tav>
                                      </p:tavLst>
                                    </p:anim>
                                    <p:set>
                                      <p:cBhvr>
                                        <p:cTn id="1103" dur="1" fill="hold">
                                          <p:stCondLst>
                                            <p:cond delay="3249"/>
                                          </p:stCondLst>
                                        </p:cTn>
                                        <p:tgtEl>
                                          <p:spTgt spid="309"/>
                                        </p:tgtEl>
                                        <p:attrNameLst>
                                          <p:attrName>style.visibility</p:attrName>
                                        </p:attrNameLst>
                                      </p:cBhvr>
                                      <p:to>
                                        <p:strVal val="hidden"/>
                                      </p:to>
                                    </p:set>
                                  </p:childTnLst>
                                </p:cTn>
                              </p:par>
                              <p:par>
                                <p:cTn id="1104" presetID="2" presetClass="exit" presetSubtype="8" fill="hold" nodeType="withEffect">
                                  <p:stCondLst>
                                    <p:cond delay="0"/>
                                  </p:stCondLst>
                                  <p:childTnLst>
                                    <p:anim calcmode="lin" valueType="num">
                                      <p:cBhvr additive="base">
                                        <p:cTn id="1105" dur="3250"/>
                                        <p:tgtEl>
                                          <p:spTgt spid="310"/>
                                        </p:tgtEl>
                                        <p:attrNameLst>
                                          <p:attrName>ppt_x</p:attrName>
                                        </p:attrNameLst>
                                      </p:cBhvr>
                                      <p:tavLst>
                                        <p:tav tm="0">
                                          <p:val>
                                            <p:strVal val="ppt_x"/>
                                          </p:val>
                                        </p:tav>
                                        <p:tav tm="100000">
                                          <p:val>
                                            <p:strVal val="0-ppt_w/2"/>
                                          </p:val>
                                        </p:tav>
                                      </p:tavLst>
                                    </p:anim>
                                    <p:anim calcmode="lin" valueType="num">
                                      <p:cBhvr additive="base">
                                        <p:cTn id="1106" dur="3250"/>
                                        <p:tgtEl>
                                          <p:spTgt spid="310"/>
                                        </p:tgtEl>
                                        <p:attrNameLst>
                                          <p:attrName>ppt_y</p:attrName>
                                        </p:attrNameLst>
                                      </p:cBhvr>
                                      <p:tavLst>
                                        <p:tav tm="0">
                                          <p:val>
                                            <p:strVal val="ppt_y"/>
                                          </p:val>
                                        </p:tav>
                                        <p:tav tm="100000">
                                          <p:val>
                                            <p:strVal val="ppt_y"/>
                                          </p:val>
                                        </p:tav>
                                      </p:tavLst>
                                    </p:anim>
                                    <p:set>
                                      <p:cBhvr>
                                        <p:cTn id="1107" dur="1" fill="hold">
                                          <p:stCondLst>
                                            <p:cond delay="3249"/>
                                          </p:stCondLst>
                                        </p:cTn>
                                        <p:tgtEl>
                                          <p:spTgt spid="310"/>
                                        </p:tgtEl>
                                        <p:attrNameLst>
                                          <p:attrName>style.visibility</p:attrName>
                                        </p:attrNameLst>
                                      </p:cBhvr>
                                      <p:to>
                                        <p:strVal val="hidden"/>
                                      </p:to>
                                    </p:set>
                                  </p:childTnLst>
                                </p:cTn>
                              </p:par>
                              <p:par>
                                <p:cTn id="1108" presetID="2" presetClass="exit" presetSubtype="8" fill="hold" nodeType="withEffect">
                                  <p:stCondLst>
                                    <p:cond delay="0"/>
                                  </p:stCondLst>
                                  <p:childTnLst>
                                    <p:anim calcmode="lin" valueType="num">
                                      <p:cBhvr additive="base">
                                        <p:cTn id="1109" dur="3250"/>
                                        <p:tgtEl>
                                          <p:spTgt spid="311"/>
                                        </p:tgtEl>
                                        <p:attrNameLst>
                                          <p:attrName>ppt_x</p:attrName>
                                        </p:attrNameLst>
                                      </p:cBhvr>
                                      <p:tavLst>
                                        <p:tav tm="0">
                                          <p:val>
                                            <p:strVal val="ppt_x"/>
                                          </p:val>
                                        </p:tav>
                                        <p:tav tm="100000">
                                          <p:val>
                                            <p:strVal val="0-ppt_w/2"/>
                                          </p:val>
                                        </p:tav>
                                      </p:tavLst>
                                    </p:anim>
                                    <p:anim calcmode="lin" valueType="num">
                                      <p:cBhvr additive="base">
                                        <p:cTn id="1110" dur="3250"/>
                                        <p:tgtEl>
                                          <p:spTgt spid="311"/>
                                        </p:tgtEl>
                                        <p:attrNameLst>
                                          <p:attrName>ppt_y</p:attrName>
                                        </p:attrNameLst>
                                      </p:cBhvr>
                                      <p:tavLst>
                                        <p:tav tm="0">
                                          <p:val>
                                            <p:strVal val="ppt_y"/>
                                          </p:val>
                                        </p:tav>
                                        <p:tav tm="100000">
                                          <p:val>
                                            <p:strVal val="ppt_y"/>
                                          </p:val>
                                        </p:tav>
                                      </p:tavLst>
                                    </p:anim>
                                    <p:set>
                                      <p:cBhvr>
                                        <p:cTn id="1111" dur="1" fill="hold">
                                          <p:stCondLst>
                                            <p:cond delay="3249"/>
                                          </p:stCondLst>
                                        </p:cTn>
                                        <p:tgtEl>
                                          <p:spTgt spid="311"/>
                                        </p:tgtEl>
                                        <p:attrNameLst>
                                          <p:attrName>style.visibility</p:attrName>
                                        </p:attrNameLst>
                                      </p:cBhvr>
                                      <p:to>
                                        <p:strVal val="hidden"/>
                                      </p:to>
                                    </p:set>
                                  </p:childTnLst>
                                </p:cTn>
                              </p:par>
                              <p:par>
                                <p:cTn id="1112" presetID="2" presetClass="exit" presetSubtype="8" fill="hold" nodeType="withEffect">
                                  <p:stCondLst>
                                    <p:cond delay="0"/>
                                  </p:stCondLst>
                                  <p:childTnLst>
                                    <p:anim calcmode="lin" valueType="num">
                                      <p:cBhvr additive="base">
                                        <p:cTn id="1113" dur="3250"/>
                                        <p:tgtEl>
                                          <p:spTgt spid="312"/>
                                        </p:tgtEl>
                                        <p:attrNameLst>
                                          <p:attrName>ppt_x</p:attrName>
                                        </p:attrNameLst>
                                      </p:cBhvr>
                                      <p:tavLst>
                                        <p:tav tm="0">
                                          <p:val>
                                            <p:strVal val="ppt_x"/>
                                          </p:val>
                                        </p:tav>
                                        <p:tav tm="100000">
                                          <p:val>
                                            <p:strVal val="0-ppt_w/2"/>
                                          </p:val>
                                        </p:tav>
                                      </p:tavLst>
                                    </p:anim>
                                    <p:anim calcmode="lin" valueType="num">
                                      <p:cBhvr additive="base">
                                        <p:cTn id="1114" dur="3250"/>
                                        <p:tgtEl>
                                          <p:spTgt spid="312"/>
                                        </p:tgtEl>
                                        <p:attrNameLst>
                                          <p:attrName>ppt_y</p:attrName>
                                        </p:attrNameLst>
                                      </p:cBhvr>
                                      <p:tavLst>
                                        <p:tav tm="0">
                                          <p:val>
                                            <p:strVal val="ppt_y"/>
                                          </p:val>
                                        </p:tav>
                                        <p:tav tm="100000">
                                          <p:val>
                                            <p:strVal val="ppt_y"/>
                                          </p:val>
                                        </p:tav>
                                      </p:tavLst>
                                    </p:anim>
                                    <p:set>
                                      <p:cBhvr>
                                        <p:cTn id="1115" dur="1" fill="hold">
                                          <p:stCondLst>
                                            <p:cond delay="3249"/>
                                          </p:stCondLst>
                                        </p:cTn>
                                        <p:tgtEl>
                                          <p:spTgt spid="312"/>
                                        </p:tgtEl>
                                        <p:attrNameLst>
                                          <p:attrName>style.visibility</p:attrName>
                                        </p:attrNameLst>
                                      </p:cBhvr>
                                      <p:to>
                                        <p:strVal val="hidden"/>
                                      </p:to>
                                    </p:set>
                                  </p:childTnLst>
                                </p:cTn>
                              </p:par>
                              <p:par>
                                <p:cTn id="1116" presetID="2" presetClass="exit" presetSubtype="8" fill="hold" nodeType="withEffect">
                                  <p:stCondLst>
                                    <p:cond delay="0"/>
                                  </p:stCondLst>
                                  <p:childTnLst>
                                    <p:anim calcmode="lin" valueType="num">
                                      <p:cBhvr additive="base">
                                        <p:cTn id="1117" dur="3250"/>
                                        <p:tgtEl>
                                          <p:spTgt spid="313"/>
                                        </p:tgtEl>
                                        <p:attrNameLst>
                                          <p:attrName>ppt_x</p:attrName>
                                        </p:attrNameLst>
                                      </p:cBhvr>
                                      <p:tavLst>
                                        <p:tav tm="0">
                                          <p:val>
                                            <p:strVal val="ppt_x"/>
                                          </p:val>
                                        </p:tav>
                                        <p:tav tm="100000">
                                          <p:val>
                                            <p:strVal val="0-ppt_w/2"/>
                                          </p:val>
                                        </p:tav>
                                      </p:tavLst>
                                    </p:anim>
                                    <p:anim calcmode="lin" valueType="num">
                                      <p:cBhvr additive="base">
                                        <p:cTn id="1118" dur="3250"/>
                                        <p:tgtEl>
                                          <p:spTgt spid="313"/>
                                        </p:tgtEl>
                                        <p:attrNameLst>
                                          <p:attrName>ppt_y</p:attrName>
                                        </p:attrNameLst>
                                      </p:cBhvr>
                                      <p:tavLst>
                                        <p:tav tm="0">
                                          <p:val>
                                            <p:strVal val="ppt_y"/>
                                          </p:val>
                                        </p:tav>
                                        <p:tav tm="100000">
                                          <p:val>
                                            <p:strVal val="ppt_y"/>
                                          </p:val>
                                        </p:tav>
                                      </p:tavLst>
                                    </p:anim>
                                    <p:set>
                                      <p:cBhvr>
                                        <p:cTn id="1119" dur="1" fill="hold">
                                          <p:stCondLst>
                                            <p:cond delay="3249"/>
                                          </p:stCondLst>
                                        </p:cTn>
                                        <p:tgtEl>
                                          <p:spTgt spid="313"/>
                                        </p:tgtEl>
                                        <p:attrNameLst>
                                          <p:attrName>style.visibility</p:attrName>
                                        </p:attrNameLst>
                                      </p:cBhvr>
                                      <p:to>
                                        <p:strVal val="hidden"/>
                                      </p:to>
                                    </p:set>
                                  </p:childTnLst>
                                </p:cTn>
                              </p:par>
                              <p:par>
                                <p:cTn id="1120" presetID="2" presetClass="exit" presetSubtype="8" fill="hold" nodeType="withEffect">
                                  <p:stCondLst>
                                    <p:cond delay="0"/>
                                  </p:stCondLst>
                                  <p:childTnLst>
                                    <p:anim calcmode="lin" valueType="num">
                                      <p:cBhvr additive="base">
                                        <p:cTn id="1121" dur="3250"/>
                                        <p:tgtEl>
                                          <p:spTgt spid="314"/>
                                        </p:tgtEl>
                                        <p:attrNameLst>
                                          <p:attrName>ppt_x</p:attrName>
                                        </p:attrNameLst>
                                      </p:cBhvr>
                                      <p:tavLst>
                                        <p:tav tm="0">
                                          <p:val>
                                            <p:strVal val="ppt_x"/>
                                          </p:val>
                                        </p:tav>
                                        <p:tav tm="100000">
                                          <p:val>
                                            <p:strVal val="0-ppt_w/2"/>
                                          </p:val>
                                        </p:tav>
                                      </p:tavLst>
                                    </p:anim>
                                    <p:anim calcmode="lin" valueType="num">
                                      <p:cBhvr additive="base">
                                        <p:cTn id="1122" dur="3250"/>
                                        <p:tgtEl>
                                          <p:spTgt spid="314"/>
                                        </p:tgtEl>
                                        <p:attrNameLst>
                                          <p:attrName>ppt_y</p:attrName>
                                        </p:attrNameLst>
                                      </p:cBhvr>
                                      <p:tavLst>
                                        <p:tav tm="0">
                                          <p:val>
                                            <p:strVal val="ppt_y"/>
                                          </p:val>
                                        </p:tav>
                                        <p:tav tm="100000">
                                          <p:val>
                                            <p:strVal val="ppt_y"/>
                                          </p:val>
                                        </p:tav>
                                      </p:tavLst>
                                    </p:anim>
                                    <p:set>
                                      <p:cBhvr>
                                        <p:cTn id="1123" dur="1" fill="hold">
                                          <p:stCondLst>
                                            <p:cond delay="3249"/>
                                          </p:stCondLst>
                                        </p:cTn>
                                        <p:tgtEl>
                                          <p:spTgt spid="314"/>
                                        </p:tgtEl>
                                        <p:attrNameLst>
                                          <p:attrName>style.visibility</p:attrName>
                                        </p:attrNameLst>
                                      </p:cBhvr>
                                      <p:to>
                                        <p:strVal val="hidden"/>
                                      </p:to>
                                    </p:set>
                                  </p:childTnLst>
                                </p:cTn>
                              </p:par>
                              <p:par>
                                <p:cTn id="1124" presetID="2" presetClass="exit" presetSubtype="8" fill="hold" nodeType="withEffect">
                                  <p:stCondLst>
                                    <p:cond delay="0"/>
                                  </p:stCondLst>
                                  <p:childTnLst>
                                    <p:anim calcmode="lin" valueType="num">
                                      <p:cBhvr additive="base">
                                        <p:cTn id="1125" dur="3250"/>
                                        <p:tgtEl>
                                          <p:spTgt spid="315"/>
                                        </p:tgtEl>
                                        <p:attrNameLst>
                                          <p:attrName>ppt_x</p:attrName>
                                        </p:attrNameLst>
                                      </p:cBhvr>
                                      <p:tavLst>
                                        <p:tav tm="0">
                                          <p:val>
                                            <p:strVal val="ppt_x"/>
                                          </p:val>
                                        </p:tav>
                                        <p:tav tm="100000">
                                          <p:val>
                                            <p:strVal val="0-ppt_w/2"/>
                                          </p:val>
                                        </p:tav>
                                      </p:tavLst>
                                    </p:anim>
                                    <p:anim calcmode="lin" valueType="num">
                                      <p:cBhvr additive="base">
                                        <p:cTn id="1126" dur="3250"/>
                                        <p:tgtEl>
                                          <p:spTgt spid="315"/>
                                        </p:tgtEl>
                                        <p:attrNameLst>
                                          <p:attrName>ppt_y</p:attrName>
                                        </p:attrNameLst>
                                      </p:cBhvr>
                                      <p:tavLst>
                                        <p:tav tm="0">
                                          <p:val>
                                            <p:strVal val="ppt_y"/>
                                          </p:val>
                                        </p:tav>
                                        <p:tav tm="100000">
                                          <p:val>
                                            <p:strVal val="ppt_y"/>
                                          </p:val>
                                        </p:tav>
                                      </p:tavLst>
                                    </p:anim>
                                    <p:set>
                                      <p:cBhvr>
                                        <p:cTn id="1127" dur="1" fill="hold">
                                          <p:stCondLst>
                                            <p:cond delay="3249"/>
                                          </p:stCondLst>
                                        </p:cTn>
                                        <p:tgtEl>
                                          <p:spTgt spid="315"/>
                                        </p:tgtEl>
                                        <p:attrNameLst>
                                          <p:attrName>style.visibility</p:attrName>
                                        </p:attrNameLst>
                                      </p:cBhvr>
                                      <p:to>
                                        <p:strVal val="hidden"/>
                                      </p:to>
                                    </p:set>
                                  </p:childTnLst>
                                </p:cTn>
                              </p:par>
                              <p:par>
                                <p:cTn id="1128" presetID="2" presetClass="exit" presetSubtype="8" fill="hold" nodeType="withEffect">
                                  <p:stCondLst>
                                    <p:cond delay="0"/>
                                  </p:stCondLst>
                                  <p:childTnLst>
                                    <p:anim calcmode="lin" valueType="num">
                                      <p:cBhvr additive="base">
                                        <p:cTn id="1129" dur="3250"/>
                                        <p:tgtEl>
                                          <p:spTgt spid="316"/>
                                        </p:tgtEl>
                                        <p:attrNameLst>
                                          <p:attrName>ppt_x</p:attrName>
                                        </p:attrNameLst>
                                      </p:cBhvr>
                                      <p:tavLst>
                                        <p:tav tm="0">
                                          <p:val>
                                            <p:strVal val="ppt_x"/>
                                          </p:val>
                                        </p:tav>
                                        <p:tav tm="100000">
                                          <p:val>
                                            <p:strVal val="0-ppt_w/2"/>
                                          </p:val>
                                        </p:tav>
                                      </p:tavLst>
                                    </p:anim>
                                    <p:anim calcmode="lin" valueType="num">
                                      <p:cBhvr additive="base">
                                        <p:cTn id="1130" dur="3250"/>
                                        <p:tgtEl>
                                          <p:spTgt spid="316"/>
                                        </p:tgtEl>
                                        <p:attrNameLst>
                                          <p:attrName>ppt_y</p:attrName>
                                        </p:attrNameLst>
                                      </p:cBhvr>
                                      <p:tavLst>
                                        <p:tav tm="0">
                                          <p:val>
                                            <p:strVal val="ppt_y"/>
                                          </p:val>
                                        </p:tav>
                                        <p:tav tm="100000">
                                          <p:val>
                                            <p:strVal val="ppt_y"/>
                                          </p:val>
                                        </p:tav>
                                      </p:tavLst>
                                    </p:anim>
                                    <p:set>
                                      <p:cBhvr>
                                        <p:cTn id="1131" dur="1" fill="hold">
                                          <p:stCondLst>
                                            <p:cond delay="3249"/>
                                          </p:stCondLst>
                                        </p:cTn>
                                        <p:tgtEl>
                                          <p:spTgt spid="316"/>
                                        </p:tgtEl>
                                        <p:attrNameLst>
                                          <p:attrName>style.visibility</p:attrName>
                                        </p:attrNameLst>
                                      </p:cBhvr>
                                      <p:to>
                                        <p:strVal val="hidden"/>
                                      </p:to>
                                    </p:set>
                                  </p:childTnLst>
                                </p:cTn>
                              </p:par>
                              <p:par>
                                <p:cTn id="1132" presetID="2" presetClass="exit" presetSubtype="8" fill="hold" nodeType="withEffect">
                                  <p:stCondLst>
                                    <p:cond delay="0"/>
                                  </p:stCondLst>
                                  <p:childTnLst>
                                    <p:anim calcmode="lin" valueType="num">
                                      <p:cBhvr additive="base">
                                        <p:cTn id="1133" dur="3250"/>
                                        <p:tgtEl>
                                          <p:spTgt spid="317"/>
                                        </p:tgtEl>
                                        <p:attrNameLst>
                                          <p:attrName>ppt_x</p:attrName>
                                        </p:attrNameLst>
                                      </p:cBhvr>
                                      <p:tavLst>
                                        <p:tav tm="0">
                                          <p:val>
                                            <p:strVal val="ppt_x"/>
                                          </p:val>
                                        </p:tav>
                                        <p:tav tm="100000">
                                          <p:val>
                                            <p:strVal val="0-ppt_w/2"/>
                                          </p:val>
                                        </p:tav>
                                      </p:tavLst>
                                    </p:anim>
                                    <p:anim calcmode="lin" valueType="num">
                                      <p:cBhvr additive="base">
                                        <p:cTn id="1134" dur="3250"/>
                                        <p:tgtEl>
                                          <p:spTgt spid="317"/>
                                        </p:tgtEl>
                                        <p:attrNameLst>
                                          <p:attrName>ppt_y</p:attrName>
                                        </p:attrNameLst>
                                      </p:cBhvr>
                                      <p:tavLst>
                                        <p:tav tm="0">
                                          <p:val>
                                            <p:strVal val="ppt_y"/>
                                          </p:val>
                                        </p:tav>
                                        <p:tav tm="100000">
                                          <p:val>
                                            <p:strVal val="ppt_y"/>
                                          </p:val>
                                        </p:tav>
                                      </p:tavLst>
                                    </p:anim>
                                    <p:set>
                                      <p:cBhvr>
                                        <p:cTn id="1135" dur="1" fill="hold">
                                          <p:stCondLst>
                                            <p:cond delay="3249"/>
                                          </p:stCondLst>
                                        </p:cTn>
                                        <p:tgtEl>
                                          <p:spTgt spid="317"/>
                                        </p:tgtEl>
                                        <p:attrNameLst>
                                          <p:attrName>style.visibility</p:attrName>
                                        </p:attrNameLst>
                                      </p:cBhvr>
                                      <p:to>
                                        <p:strVal val="hidden"/>
                                      </p:to>
                                    </p:set>
                                  </p:childTnLst>
                                </p:cTn>
                              </p:par>
                              <p:par>
                                <p:cTn id="1136" presetID="2" presetClass="exit" presetSubtype="8" fill="hold" nodeType="withEffect">
                                  <p:stCondLst>
                                    <p:cond delay="0"/>
                                  </p:stCondLst>
                                  <p:childTnLst>
                                    <p:anim calcmode="lin" valueType="num">
                                      <p:cBhvr additive="base">
                                        <p:cTn id="1137" dur="3250"/>
                                        <p:tgtEl>
                                          <p:spTgt spid="318"/>
                                        </p:tgtEl>
                                        <p:attrNameLst>
                                          <p:attrName>ppt_x</p:attrName>
                                        </p:attrNameLst>
                                      </p:cBhvr>
                                      <p:tavLst>
                                        <p:tav tm="0">
                                          <p:val>
                                            <p:strVal val="ppt_x"/>
                                          </p:val>
                                        </p:tav>
                                        <p:tav tm="100000">
                                          <p:val>
                                            <p:strVal val="0-ppt_w/2"/>
                                          </p:val>
                                        </p:tav>
                                      </p:tavLst>
                                    </p:anim>
                                    <p:anim calcmode="lin" valueType="num">
                                      <p:cBhvr additive="base">
                                        <p:cTn id="1138" dur="3250"/>
                                        <p:tgtEl>
                                          <p:spTgt spid="318"/>
                                        </p:tgtEl>
                                        <p:attrNameLst>
                                          <p:attrName>ppt_y</p:attrName>
                                        </p:attrNameLst>
                                      </p:cBhvr>
                                      <p:tavLst>
                                        <p:tav tm="0">
                                          <p:val>
                                            <p:strVal val="ppt_y"/>
                                          </p:val>
                                        </p:tav>
                                        <p:tav tm="100000">
                                          <p:val>
                                            <p:strVal val="ppt_y"/>
                                          </p:val>
                                        </p:tav>
                                      </p:tavLst>
                                    </p:anim>
                                    <p:set>
                                      <p:cBhvr>
                                        <p:cTn id="1139" dur="1" fill="hold">
                                          <p:stCondLst>
                                            <p:cond delay="3249"/>
                                          </p:stCondLst>
                                        </p:cTn>
                                        <p:tgtEl>
                                          <p:spTgt spid="318"/>
                                        </p:tgtEl>
                                        <p:attrNameLst>
                                          <p:attrName>style.visibility</p:attrName>
                                        </p:attrNameLst>
                                      </p:cBhvr>
                                      <p:to>
                                        <p:strVal val="hidden"/>
                                      </p:to>
                                    </p:set>
                                  </p:childTnLst>
                                </p:cTn>
                              </p:par>
                              <p:par>
                                <p:cTn id="1140" presetID="2" presetClass="exit" presetSubtype="8" fill="hold" nodeType="withEffect">
                                  <p:stCondLst>
                                    <p:cond delay="0"/>
                                  </p:stCondLst>
                                  <p:childTnLst>
                                    <p:anim calcmode="lin" valueType="num">
                                      <p:cBhvr additive="base">
                                        <p:cTn id="1141" dur="3250"/>
                                        <p:tgtEl>
                                          <p:spTgt spid="319"/>
                                        </p:tgtEl>
                                        <p:attrNameLst>
                                          <p:attrName>ppt_x</p:attrName>
                                        </p:attrNameLst>
                                      </p:cBhvr>
                                      <p:tavLst>
                                        <p:tav tm="0">
                                          <p:val>
                                            <p:strVal val="ppt_x"/>
                                          </p:val>
                                        </p:tav>
                                        <p:tav tm="100000">
                                          <p:val>
                                            <p:strVal val="0-ppt_w/2"/>
                                          </p:val>
                                        </p:tav>
                                      </p:tavLst>
                                    </p:anim>
                                    <p:anim calcmode="lin" valueType="num">
                                      <p:cBhvr additive="base">
                                        <p:cTn id="1142" dur="3250"/>
                                        <p:tgtEl>
                                          <p:spTgt spid="319"/>
                                        </p:tgtEl>
                                        <p:attrNameLst>
                                          <p:attrName>ppt_y</p:attrName>
                                        </p:attrNameLst>
                                      </p:cBhvr>
                                      <p:tavLst>
                                        <p:tav tm="0">
                                          <p:val>
                                            <p:strVal val="ppt_y"/>
                                          </p:val>
                                        </p:tav>
                                        <p:tav tm="100000">
                                          <p:val>
                                            <p:strVal val="ppt_y"/>
                                          </p:val>
                                        </p:tav>
                                      </p:tavLst>
                                    </p:anim>
                                    <p:set>
                                      <p:cBhvr>
                                        <p:cTn id="1143" dur="1" fill="hold">
                                          <p:stCondLst>
                                            <p:cond delay="3249"/>
                                          </p:stCondLst>
                                        </p:cTn>
                                        <p:tgtEl>
                                          <p:spTgt spid="319"/>
                                        </p:tgtEl>
                                        <p:attrNameLst>
                                          <p:attrName>style.visibility</p:attrName>
                                        </p:attrNameLst>
                                      </p:cBhvr>
                                      <p:to>
                                        <p:strVal val="hidden"/>
                                      </p:to>
                                    </p:set>
                                  </p:childTnLst>
                                </p:cTn>
                              </p:par>
                              <p:par>
                                <p:cTn id="1144" presetID="2" presetClass="exit" presetSubtype="8" fill="hold" nodeType="withEffect">
                                  <p:stCondLst>
                                    <p:cond delay="0"/>
                                  </p:stCondLst>
                                  <p:childTnLst>
                                    <p:anim calcmode="lin" valueType="num">
                                      <p:cBhvr additive="base">
                                        <p:cTn id="1145" dur="3250"/>
                                        <p:tgtEl>
                                          <p:spTgt spid="320"/>
                                        </p:tgtEl>
                                        <p:attrNameLst>
                                          <p:attrName>ppt_x</p:attrName>
                                        </p:attrNameLst>
                                      </p:cBhvr>
                                      <p:tavLst>
                                        <p:tav tm="0">
                                          <p:val>
                                            <p:strVal val="ppt_x"/>
                                          </p:val>
                                        </p:tav>
                                        <p:tav tm="100000">
                                          <p:val>
                                            <p:strVal val="0-ppt_w/2"/>
                                          </p:val>
                                        </p:tav>
                                      </p:tavLst>
                                    </p:anim>
                                    <p:anim calcmode="lin" valueType="num">
                                      <p:cBhvr additive="base">
                                        <p:cTn id="1146" dur="3250"/>
                                        <p:tgtEl>
                                          <p:spTgt spid="320"/>
                                        </p:tgtEl>
                                        <p:attrNameLst>
                                          <p:attrName>ppt_y</p:attrName>
                                        </p:attrNameLst>
                                      </p:cBhvr>
                                      <p:tavLst>
                                        <p:tav tm="0">
                                          <p:val>
                                            <p:strVal val="ppt_y"/>
                                          </p:val>
                                        </p:tav>
                                        <p:tav tm="100000">
                                          <p:val>
                                            <p:strVal val="ppt_y"/>
                                          </p:val>
                                        </p:tav>
                                      </p:tavLst>
                                    </p:anim>
                                    <p:set>
                                      <p:cBhvr>
                                        <p:cTn id="1147" dur="1" fill="hold">
                                          <p:stCondLst>
                                            <p:cond delay="3249"/>
                                          </p:stCondLst>
                                        </p:cTn>
                                        <p:tgtEl>
                                          <p:spTgt spid="320"/>
                                        </p:tgtEl>
                                        <p:attrNameLst>
                                          <p:attrName>style.visibility</p:attrName>
                                        </p:attrNameLst>
                                      </p:cBhvr>
                                      <p:to>
                                        <p:strVal val="hidden"/>
                                      </p:to>
                                    </p:set>
                                  </p:childTnLst>
                                </p:cTn>
                              </p:par>
                              <p:par>
                                <p:cTn id="1148" presetID="2" presetClass="exit" presetSubtype="8" fill="hold" nodeType="withEffect">
                                  <p:stCondLst>
                                    <p:cond delay="0"/>
                                  </p:stCondLst>
                                  <p:childTnLst>
                                    <p:anim calcmode="lin" valueType="num">
                                      <p:cBhvr additive="base">
                                        <p:cTn id="1149" dur="3250"/>
                                        <p:tgtEl>
                                          <p:spTgt spid="321"/>
                                        </p:tgtEl>
                                        <p:attrNameLst>
                                          <p:attrName>ppt_x</p:attrName>
                                        </p:attrNameLst>
                                      </p:cBhvr>
                                      <p:tavLst>
                                        <p:tav tm="0">
                                          <p:val>
                                            <p:strVal val="ppt_x"/>
                                          </p:val>
                                        </p:tav>
                                        <p:tav tm="100000">
                                          <p:val>
                                            <p:strVal val="0-ppt_w/2"/>
                                          </p:val>
                                        </p:tav>
                                      </p:tavLst>
                                    </p:anim>
                                    <p:anim calcmode="lin" valueType="num">
                                      <p:cBhvr additive="base">
                                        <p:cTn id="1150" dur="3250"/>
                                        <p:tgtEl>
                                          <p:spTgt spid="321"/>
                                        </p:tgtEl>
                                        <p:attrNameLst>
                                          <p:attrName>ppt_y</p:attrName>
                                        </p:attrNameLst>
                                      </p:cBhvr>
                                      <p:tavLst>
                                        <p:tav tm="0">
                                          <p:val>
                                            <p:strVal val="ppt_y"/>
                                          </p:val>
                                        </p:tav>
                                        <p:tav tm="100000">
                                          <p:val>
                                            <p:strVal val="ppt_y"/>
                                          </p:val>
                                        </p:tav>
                                      </p:tavLst>
                                    </p:anim>
                                    <p:set>
                                      <p:cBhvr>
                                        <p:cTn id="1151" dur="1" fill="hold">
                                          <p:stCondLst>
                                            <p:cond delay="3249"/>
                                          </p:stCondLst>
                                        </p:cTn>
                                        <p:tgtEl>
                                          <p:spTgt spid="321"/>
                                        </p:tgtEl>
                                        <p:attrNameLst>
                                          <p:attrName>style.visibility</p:attrName>
                                        </p:attrNameLst>
                                      </p:cBhvr>
                                      <p:to>
                                        <p:strVal val="hidden"/>
                                      </p:to>
                                    </p:set>
                                  </p:childTnLst>
                                </p:cTn>
                              </p:par>
                              <p:par>
                                <p:cTn id="1152" presetID="2" presetClass="exit" presetSubtype="8" fill="hold" nodeType="withEffect">
                                  <p:stCondLst>
                                    <p:cond delay="0"/>
                                  </p:stCondLst>
                                  <p:childTnLst>
                                    <p:anim calcmode="lin" valueType="num">
                                      <p:cBhvr additive="base">
                                        <p:cTn id="1153" dur="3250"/>
                                        <p:tgtEl>
                                          <p:spTgt spid="322"/>
                                        </p:tgtEl>
                                        <p:attrNameLst>
                                          <p:attrName>ppt_x</p:attrName>
                                        </p:attrNameLst>
                                      </p:cBhvr>
                                      <p:tavLst>
                                        <p:tav tm="0">
                                          <p:val>
                                            <p:strVal val="ppt_x"/>
                                          </p:val>
                                        </p:tav>
                                        <p:tav tm="100000">
                                          <p:val>
                                            <p:strVal val="0-ppt_w/2"/>
                                          </p:val>
                                        </p:tav>
                                      </p:tavLst>
                                    </p:anim>
                                    <p:anim calcmode="lin" valueType="num">
                                      <p:cBhvr additive="base">
                                        <p:cTn id="1154" dur="3250"/>
                                        <p:tgtEl>
                                          <p:spTgt spid="322"/>
                                        </p:tgtEl>
                                        <p:attrNameLst>
                                          <p:attrName>ppt_y</p:attrName>
                                        </p:attrNameLst>
                                      </p:cBhvr>
                                      <p:tavLst>
                                        <p:tav tm="0">
                                          <p:val>
                                            <p:strVal val="ppt_y"/>
                                          </p:val>
                                        </p:tav>
                                        <p:tav tm="100000">
                                          <p:val>
                                            <p:strVal val="ppt_y"/>
                                          </p:val>
                                        </p:tav>
                                      </p:tavLst>
                                    </p:anim>
                                    <p:set>
                                      <p:cBhvr>
                                        <p:cTn id="1155" dur="1" fill="hold">
                                          <p:stCondLst>
                                            <p:cond delay="3249"/>
                                          </p:stCondLst>
                                        </p:cTn>
                                        <p:tgtEl>
                                          <p:spTgt spid="322"/>
                                        </p:tgtEl>
                                        <p:attrNameLst>
                                          <p:attrName>style.visibility</p:attrName>
                                        </p:attrNameLst>
                                      </p:cBhvr>
                                      <p:to>
                                        <p:strVal val="hidden"/>
                                      </p:to>
                                    </p:set>
                                  </p:childTnLst>
                                </p:cTn>
                              </p:par>
                              <p:par>
                                <p:cTn id="1156" presetID="2" presetClass="exit" presetSubtype="8" fill="hold" nodeType="withEffect">
                                  <p:stCondLst>
                                    <p:cond delay="0"/>
                                  </p:stCondLst>
                                  <p:childTnLst>
                                    <p:anim calcmode="lin" valueType="num">
                                      <p:cBhvr additive="base">
                                        <p:cTn id="1157" dur="3250"/>
                                        <p:tgtEl>
                                          <p:spTgt spid="323"/>
                                        </p:tgtEl>
                                        <p:attrNameLst>
                                          <p:attrName>ppt_x</p:attrName>
                                        </p:attrNameLst>
                                      </p:cBhvr>
                                      <p:tavLst>
                                        <p:tav tm="0">
                                          <p:val>
                                            <p:strVal val="ppt_x"/>
                                          </p:val>
                                        </p:tav>
                                        <p:tav tm="100000">
                                          <p:val>
                                            <p:strVal val="0-ppt_w/2"/>
                                          </p:val>
                                        </p:tav>
                                      </p:tavLst>
                                    </p:anim>
                                    <p:anim calcmode="lin" valueType="num">
                                      <p:cBhvr additive="base">
                                        <p:cTn id="1158" dur="3250"/>
                                        <p:tgtEl>
                                          <p:spTgt spid="323"/>
                                        </p:tgtEl>
                                        <p:attrNameLst>
                                          <p:attrName>ppt_y</p:attrName>
                                        </p:attrNameLst>
                                      </p:cBhvr>
                                      <p:tavLst>
                                        <p:tav tm="0">
                                          <p:val>
                                            <p:strVal val="ppt_y"/>
                                          </p:val>
                                        </p:tav>
                                        <p:tav tm="100000">
                                          <p:val>
                                            <p:strVal val="ppt_y"/>
                                          </p:val>
                                        </p:tav>
                                      </p:tavLst>
                                    </p:anim>
                                    <p:set>
                                      <p:cBhvr>
                                        <p:cTn id="1159" dur="1" fill="hold">
                                          <p:stCondLst>
                                            <p:cond delay="3249"/>
                                          </p:stCondLst>
                                        </p:cTn>
                                        <p:tgtEl>
                                          <p:spTgt spid="323"/>
                                        </p:tgtEl>
                                        <p:attrNameLst>
                                          <p:attrName>style.visibility</p:attrName>
                                        </p:attrNameLst>
                                      </p:cBhvr>
                                      <p:to>
                                        <p:strVal val="hidden"/>
                                      </p:to>
                                    </p:set>
                                  </p:childTnLst>
                                </p:cTn>
                              </p:par>
                              <p:par>
                                <p:cTn id="1160" presetID="2" presetClass="exit" presetSubtype="8" fill="hold" nodeType="withEffect">
                                  <p:stCondLst>
                                    <p:cond delay="0"/>
                                  </p:stCondLst>
                                  <p:childTnLst>
                                    <p:anim calcmode="lin" valueType="num">
                                      <p:cBhvr additive="base">
                                        <p:cTn id="1161" dur="3250"/>
                                        <p:tgtEl>
                                          <p:spTgt spid="324"/>
                                        </p:tgtEl>
                                        <p:attrNameLst>
                                          <p:attrName>ppt_x</p:attrName>
                                        </p:attrNameLst>
                                      </p:cBhvr>
                                      <p:tavLst>
                                        <p:tav tm="0">
                                          <p:val>
                                            <p:strVal val="ppt_x"/>
                                          </p:val>
                                        </p:tav>
                                        <p:tav tm="100000">
                                          <p:val>
                                            <p:strVal val="0-ppt_w/2"/>
                                          </p:val>
                                        </p:tav>
                                      </p:tavLst>
                                    </p:anim>
                                    <p:anim calcmode="lin" valueType="num">
                                      <p:cBhvr additive="base">
                                        <p:cTn id="1162" dur="3250"/>
                                        <p:tgtEl>
                                          <p:spTgt spid="324"/>
                                        </p:tgtEl>
                                        <p:attrNameLst>
                                          <p:attrName>ppt_y</p:attrName>
                                        </p:attrNameLst>
                                      </p:cBhvr>
                                      <p:tavLst>
                                        <p:tav tm="0">
                                          <p:val>
                                            <p:strVal val="ppt_y"/>
                                          </p:val>
                                        </p:tav>
                                        <p:tav tm="100000">
                                          <p:val>
                                            <p:strVal val="ppt_y"/>
                                          </p:val>
                                        </p:tav>
                                      </p:tavLst>
                                    </p:anim>
                                    <p:set>
                                      <p:cBhvr>
                                        <p:cTn id="1163" dur="1" fill="hold">
                                          <p:stCondLst>
                                            <p:cond delay="3249"/>
                                          </p:stCondLst>
                                        </p:cTn>
                                        <p:tgtEl>
                                          <p:spTgt spid="324"/>
                                        </p:tgtEl>
                                        <p:attrNameLst>
                                          <p:attrName>style.visibility</p:attrName>
                                        </p:attrNameLst>
                                      </p:cBhvr>
                                      <p:to>
                                        <p:strVal val="hidden"/>
                                      </p:to>
                                    </p:set>
                                  </p:childTnLst>
                                </p:cTn>
                              </p:par>
                              <p:par>
                                <p:cTn id="1164" presetID="2" presetClass="exit" presetSubtype="8" fill="hold" nodeType="withEffect">
                                  <p:stCondLst>
                                    <p:cond delay="0"/>
                                  </p:stCondLst>
                                  <p:childTnLst>
                                    <p:anim calcmode="lin" valueType="num">
                                      <p:cBhvr additive="base">
                                        <p:cTn id="1165" dur="3250"/>
                                        <p:tgtEl>
                                          <p:spTgt spid="325"/>
                                        </p:tgtEl>
                                        <p:attrNameLst>
                                          <p:attrName>ppt_x</p:attrName>
                                        </p:attrNameLst>
                                      </p:cBhvr>
                                      <p:tavLst>
                                        <p:tav tm="0">
                                          <p:val>
                                            <p:strVal val="ppt_x"/>
                                          </p:val>
                                        </p:tav>
                                        <p:tav tm="100000">
                                          <p:val>
                                            <p:strVal val="0-ppt_w/2"/>
                                          </p:val>
                                        </p:tav>
                                      </p:tavLst>
                                    </p:anim>
                                    <p:anim calcmode="lin" valueType="num">
                                      <p:cBhvr additive="base">
                                        <p:cTn id="1166" dur="3250"/>
                                        <p:tgtEl>
                                          <p:spTgt spid="325"/>
                                        </p:tgtEl>
                                        <p:attrNameLst>
                                          <p:attrName>ppt_y</p:attrName>
                                        </p:attrNameLst>
                                      </p:cBhvr>
                                      <p:tavLst>
                                        <p:tav tm="0">
                                          <p:val>
                                            <p:strVal val="ppt_y"/>
                                          </p:val>
                                        </p:tav>
                                        <p:tav tm="100000">
                                          <p:val>
                                            <p:strVal val="ppt_y"/>
                                          </p:val>
                                        </p:tav>
                                      </p:tavLst>
                                    </p:anim>
                                    <p:set>
                                      <p:cBhvr>
                                        <p:cTn id="1167" dur="1" fill="hold">
                                          <p:stCondLst>
                                            <p:cond delay="3249"/>
                                          </p:stCondLst>
                                        </p:cTn>
                                        <p:tgtEl>
                                          <p:spTgt spid="325"/>
                                        </p:tgtEl>
                                        <p:attrNameLst>
                                          <p:attrName>style.visibility</p:attrName>
                                        </p:attrNameLst>
                                      </p:cBhvr>
                                      <p:to>
                                        <p:strVal val="hidden"/>
                                      </p:to>
                                    </p:set>
                                  </p:childTnLst>
                                </p:cTn>
                              </p:par>
                              <p:par>
                                <p:cTn id="1168" presetID="2" presetClass="exit" presetSubtype="8" fill="hold" nodeType="withEffect">
                                  <p:stCondLst>
                                    <p:cond delay="0"/>
                                  </p:stCondLst>
                                  <p:childTnLst>
                                    <p:anim calcmode="lin" valueType="num">
                                      <p:cBhvr additive="base">
                                        <p:cTn id="1169" dur="3250"/>
                                        <p:tgtEl>
                                          <p:spTgt spid="326"/>
                                        </p:tgtEl>
                                        <p:attrNameLst>
                                          <p:attrName>ppt_x</p:attrName>
                                        </p:attrNameLst>
                                      </p:cBhvr>
                                      <p:tavLst>
                                        <p:tav tm="0">
                                          <p:val>
                                            <p:strVal val="ppt_x"/>
                                          </p:val>
                                        </p:tav>
                                        <p:tav tm="100000">
                                          <p:val>
                                            <p:strVal val="0-ppt_w/2"/>
                                          </p:val>
                                        </p:tav>
                                      </p:tavLst>
                                    </p:anim>
                                    <p:anim calcmode="lin" valueType="num">
                                      <p:cBhvr additive="base">
                                        <p:cTn id="1170" dur="3250"/>
                                        <p:tgtEl>
                                          <p:spTgt spid="326"/>
                                        </p:tgtEl>
                                        <p:attrNameLst>
                                          <p:attrName>ppt_y</p:attrName>
                                        </p:attrNameLst>
                                      </p:cBhvr>
                                      <p:tavLst>
                                        <p:tav tm="0">
                                          <p:val>
                                            <p:strVal val="ppt_y"/>
                                          </p:val>
                                        </p:tav>
                                        <p:tav tm="100000">
                                          <p:val>
                                            <p:strVal val="ppt_y"/>
                                          </p:val>
                                        </p:tav>
                                      </p:tavLst>
                                    </p:anim>
                                    <p:set>
                                      <p:cBhvr>
                                        <p:cTn id="1171" dur="1" fill="hold">
                                          <p:stCondLst>
                                            <p:cond delay="3249"/>
                                          </p:stCondLst>
                                        </p:cTn>
                                        <p:tgtEl>
                                          <p:spTgt spid="326"/>
                                        </p:tgtEl>
                                        <p:attrNameLst>
                                          <p:attrName>style.visibility</p:attrName>
                                        </p:attrNameLst>
                                      </p:cBhvr>
                                      <p:to>
                                        <p:strVal val="hidden"/>
                                      </p:to>
                                    </p:set>
                                  </p:childTnLst>
                                </p:cTn>
                              </p:par>
                              <p:par>
                                <p:cTn id="1172" presetID="2" presetClass="exit" presetSubtype="8" fill="hold" nodeType="withEffect">
                                  <p:stCondLst>
                                    <p:cond delay="0"/>
                                  </p:stCondLst>
                                  <p:childTnLst>
                                    <p:anim calcmode="lin" valueType="num">
                                      <p:cBhvr additive="base">
                                        <p:cTn id="1173" dur="3250"/>
                                        <p:tgtEl>
                                          <p:spTgt spid="327"/>
                                        </p:tgtEl>
                                        <p:attrNameLst>
                                          <p:attrName>ppt_x</p:attrName>
                                        </p:attrNameLst>
                                      </p:cBhvr>
                                      <p:tavLst>
                                        <p:tav tm="0">
                                          <p:val>
                                            <p:strVal val="ppt_x"/>
                                          </p:val>
                                        </p:tav>
                                        <p:tav tm="100000">
                                          <p:val>
                                            <p:strVal val="0-ppt_w/2"/>
                                          </p:val>
                                        </p:tav>
                                      </p:tavLst>
                                    </p:anim>
                                    <p:anim calcmode="lin" valueType="num">
                                      <p:cBhvr additive="base">
                                        <p:cTn id="1174" dur="3250"/>
                                        <p:tgtEl>
                                          <p:spTgt spid="327"/>
                                        </p:tgtEl>
                                        <p:attrNameLst>
                                          <p:attrName>ppt_y</p:attrName>
                                        </p:attrNameLst>
                                      </p:cBhvr>
                                      <p:tavLst>
                                        <p:tav tm="0">
                                          <p:val>
                                            <p:strVal val="ppt_y"/>
                                          </p:val>
                                        </p:tav>
                                        <p:tav tm="100000">
                                          <p:val>
                                            <p:strVal val="ppt_y"/>
                                          </p:val>
                                        </p:tav>
                                      </p:tavLst>
                                    </p:anim>
                                    <p:set>
                                      <p:cBhvr>
                                        <p:cTn id="1175" dur="1" fill="hold">
                                          <p:stCondLst>
                                            <p:cond delay="3249"/>
                                          </p:stCondLst>
                                        </p:cTn>
                                        <p:tgtEl>
                                          <p:spTgt spid="327"/>
                                        </p:tgtEl>
                                        <p:attrNameLst>
                                          <p:attrName>style.visibility</p:attrName>
                                        </p:attrNameLst>
                                      </p:cBhvr>
                                      <p:to>
                                        <p:strVal val="hidden"/>
                                      </p:to>
                                    </p:set>
                                  </p:childTnLst>
                                </p:cTn>
                              </p:par>
                              <p:par>
                                <p:cTn id="1176" presetID="2" presetClass="exit" presetSubtype="8" fill="hold" nodeType="withEffect">
                                  <p:stCondLst>
                                    <p:cond delay="0"/>
                                  </p:stCondLst>
                                  <p:childTnLst>
                                    <p:anim calcmode="lin" valueType="num">
                                      <p:cBhvr additive="base">
                                        <p:cTn id="1177" dur="3250"/>
                                        <p:tgtEl>
                                          <p:spTgt spid="328"/>
                                        </p:tgtEl>
                                        <p:attrNameLst>
                                          <p:attrName>ppt_x</p:attrName>
                                        </p:attrNameLst>
                                      </p:cBhvr>
                                      <p:tavLst>
                                        <p:tav tm="0">
                                          <p:val>
                                            <p:strVal val="ppt_x"/>
                                          </p:val>
                                        </p:tav>
                                        <p:tav tm="100000">
                                          <p:val>
                                            <p:strVal val="0-ppt_w/2"/>
                                          </p:val>
                                        </p:tav>
                                      </p:tavLst>
                                    </p:anim>
                                    <p:anim calcmode="lin" valueType="num">
                                      <p:cBhvr additive="base">
                                        <p:cTn id="1178" dur="3250"/>
                                        <p:tgtEl>
                                          <p:spTgt spid="328"/>
                                        </p:tgtEl>
                                        <p:attrNameLst>
                                          <p:attrName>ppt_y</p:attrName>
                                        </p:attrNameLst>
                                      </p:cBhvr>
                                      <p:tavLst>
                                        <p:tav tm="0">
                                          <p:val>
                                            <p:strVal val="ppt_y"/>
                                          </p:val>
                                        </p:tav>
                                        <p:tav tm="100000">
                                          <p:val>
                                            <p:strVal val="ppt_y"/>
                                          </p:val>
                                        </p:tav>
                                      </p:tavLst>
                                    </p:anim>
                                    <p:set>
                                      <p:cBhvr>
                                        <p:cTn id="1179" dur="1" fill="hold">
                                          <p:stCondLst>
                                            <p:cond delay="3249"/>
                                          </p:stCondLst>
                                        </p:cTn>
                                        <p:tgtEl>
                                          <p:spTgt spid="328"/>
                                        </p:tgtEl>
                                        <p:attrNameLst>
                                          <p:attrName>style.visibility</p:attrName>
                                        </p:attrNameLst>
                                      </p:cBhvr>
                                      <p:to>
                                        <p:strVal val="hidden"/>
                                      </p:to>
                                    </p:set>
                                  </p:childTnLst>
                                </p:cTn>
                              </p:par>
                              <p:par>
                                <p:cTn id="1180" presetID="2" presetClass="exit" presetSubtype="8" fill="hold" nodeType="withEffect">
                                  <p:stCondLst>
                                    <p:cond delay="0"/>
                                  </p:stCondLst>
                                  <p:childTnLst>
                                    <p:anim calcmode="lin" valueType="num">
                                      <p:cBhvr additive="base">
                                        <p:cTn id="1181" dur="3250"/>
                                        <p:tgtEl>
                                          <p:spTgt spid="329"/>
                                        </p:tgtEl>
                                        <p:attrNameLst>
                                          <p:attrName>ppt_x</p:attrName>
                                        </p:attrNameLst>
                                      </p:cBhvr>
                                      <p:tavLst>
                                        <p:tav tm="0">
                                          <p:val>
                                            <p:strVal val="ppt_x"/>
                                          </p:val>
                                        </p:tav>
                                        <p:tav tm="100000">
                                          <p:val>
                                            <p:strVal val="0-ppt_w/2"/>
                                          </p:val>
                                        </p:tav>
                                      </p:tavLst>
                                    </p:anim>
                                    <p:anim calcmode="lin" valueType="num">
                                      <p:cBhvr additive="base">
                                        <p:cTn id="1182" dur="3250"/>
                                        <p:tgtEl>
                                          <p:spTgt spid="329"/>
                                        </p:tgtEl>
                                        <p:attrNameLst>
                                          <p:attrName>ppt_y</p:attrName>
                                        </p:attrNameLst>
                                      </p:cBhvr>
                                      <p:tavLst>
                                        <p:tav tm="0">
                                          <p:val>
                                            <p:strVal val="ppt_y"/>
                                          </p:val>
                                        </p:tav>
                                        <p:tav tm="100000">
                                          <p:val>
                                            <p:strVal val="ppt_y"/>
                                          </p:val>
                                        </p:tav>
                                      </p:tavLst>
                                    </p:anim>
                                    <p:set>
                                      <p:cBhvr>
                                        <p:cTn id="1183" dur="1" fill="hold">
                                          <p:stCondLst>
                                            <p:cond delay="3249"/>
                                          </p:stCondLst>
                                        </p:cTn>
                                        <p:tgtEl>
                                          <p:spTgt spid="329"/>
                                        </p:tgtEl>
                                        <p:attrNameLst>
                                          <p:attrName>style.visibility</p:attrName>
                                        </p:attrNameLst>
                                      </p:cBhvr>
                                      <p:to>
                                        <p:strVal val="hidden"/>
                                      </p:to>
                                    </p:set>
                                  </p:childTnLst>
                                </p:cTn>
                              </p:par>
                              <p:par>
                                <p:cTn id="1184" presetID="2" presetClass="exit" presetSubtype="8" fill="hold" nodeType="withEffect">
                                  <p:stCondLst>
                                    <p:cond delay="0"/>
                                  </p:stCondLst>
                                  <p:childTnLst>
                                    <p:anim calcmode="lin" valueType="num">
                                      <p:cBhvr additive="base">
                                        <p:cTn id="1185" dur="3250"/>
                                        <p:tgtEl>
                                          <p:spTgt spid="330"/>
                                        </p:tgtEl>
                                        <p:attrNameLst>
                                          <p:attrName>ppt_x</p:attrName>
                                        </p:attrNameLst>
                                      </p:cBhvr>
                                      <p:tavLst>
                                        <p:tav tm="0">
                                          <p:val>
                                            <p:strVal val="ppt_x"/>
                                          </p:val>
                                        </p:tav>
                                        <p:tav tm="100000">
                                          <p:val>
                                            <p:strVal val="0-ppt_w/2"/>
                                          </p:val>
                                        </p:tav>
                                      </p:tavLst>
                                    </p:anim>
                                    <p:anim calcmode="lin" valueType="num">
                                      <p:cBhvr additive="base">
                                        <p:cTn id="1186" dur="3250"/>
                                        <p:tgtEl>
                                          <p:spTgt spid="330"/>
                                        </p:tgtEl>
                                        <p:attrNameLst>
                                          <p:attrName>ppt_y</p:attrName>
                                        </p:attrNameLst>
                                      </p:cBhvr>
                                      <p:tavLst>
                                        <p:tav tm="0">
                                          <p:val>
                                            <p:strVal val="ppt_y"/>
                                          </p:val>
                                        </p:tav>
                                        <p:tav tm="100000">
                                          <p:val>
                                            <p:strVal val="ppt_y"/>
                                          </p:val>
                                        </p:tav>
                                      </p:tavLst>
                                    </p:anim>
                                    <p:set>
                                      <p:cBhvr>
                                        <p:cTn id="1187" dur="1" fill="hold">
                                          <p:stCondLst>
                                            <p:cond delay="3249"/>
                                          </p:stCondLst>
                                        </p:cTn>
                                        <p:tgtEl>
                                          <p:spTgt spid="330"/>
                                        </p:tgtEl>
                                        <p:attrNameLst>
                                          <p:attrName>style.visibility</p:attrName>
                                        </p:attrNameLst>
                                      </p:cBhvr>
                                      <p:to>
                                        <p:strVal val="hidden"/>
                                      </p:to>
                                    </p:set>
                                  </p:childTnLst>
                                </p:cTn>
                              </p:par>
                              <p:par>
                                <p:cTn id="1188" presetID="2" presetClass="exit" presetSubtype="8" fill="hold" nodeType="withEffect">
                                  <p:stCondLst>
                                    <p:cond delay="0"/>
                                  </p:stCondLst>
                                  <p:childTnLst>
                                    <p:anim calcmode="lin" valueType="num">
                                      <p:cBhvr additive="base">
                                        <p:cTn id="1189" dur="3250"/>
                                        <p:tgtEl>
                                          <p:spTgt spid="331"/>
                                        </p:tgtEl>
                                        <p:attrNameLst>
                                          <p:attrName>ppt_x</p:attrName>
                                        </p:attrNameLst>
                                      </p:cBhvr>
                                      <p:tavLst>
                                        <p:tav tm="0">
                                          <p:val>
                                            <p:strVal val="ppt_x"/>
                                          </p:val>
                                        </p:tav>
                                        <p:tav tm="100000">
                                          <p:val>
                                            <p:strVal val="0-ppt_w/2"/>
                                          </p:val>
                                        </p:tav>
                                      </p:tavLst>
                                    </p:anim>
                                    <p:anim calcmode="lin" valueType="num">
                                      <p:cBhvr additive="base">
                                        <p:cTn id="1190" dur="3250"/>
                                        <p:tgtEl>
                                          <p:spTgt spid="331"/>
                                        </p:tgtEl>
                                        <p:attrNameLst>
                                          <p:attrName>ppt_y</p:attrName>
                                        </p:attrNameLst>
                                      </p:cBhvr>
                                      <p:tavLst>
                                        <p:tav tm="0">
                                          <p:val>
                                            <p:strVal val="ppt_y"/>
                                          </p:val>
                                        </p:tav>
                                        <p:tav tm="100000">
                                          <p:val>
                                            <p:strVal val="ppt_y"/>
                                          </p:val>
                                        </p:tav>
                                      </p:tavLst>
                                    </p:anim>
                                    <p:set>
                                      <p:cBhvr>
                                        <p:cTn id="1191" dur="1" fill="hold">
                                          <p:stCondLst>
                                            <p:cond delay="3249"/>
                                          </p:stCondLst>
                                        </p:cTn>
                                        <p:tgtEl>
                                          <p:spTgt spid="331"/>
                                        </p:tgtEl>
                                        <p:attrNameLst>
                                          <p:attrName>style.visibility</p:attrName>
                                        </p:attrNameLst>
                                      </p:cBhvr>
                                      <p:to>
                                        <p:strVal val="hidden"/>
                                      </p:to>
                                    </p:set>
                                  </p:childTnLst>
                                </p:cTn>
                              </p:par>
                              <p:par>
                                <p:cTn id="1192" presetID="2" presetClass="exit" presetSubtype="8" fill="hold" nodeType="withEffect">
                                  <p:stCondLst>
                                    <p:cond delay="0"/>
                                  </p:stCondLst>
                                  <p:childTnLst>
                                    <p:anim calcmode="lin" valueType="num">
                                      <p:cBhvr additive="base">
                                        <p:cTn id="1193" dur="3250"/>
                                        <p:tgtEl>
                                          <p:spTgt spid="332"/>
                                        </p:tgtEl>
                                        <p:attrNameLst>
                                          <p:attrName>ppt_x</p:attrName>
                                        </p:attrNameLst>
                                      </p:cBhvr>
                                      <p:tavLst>
                                        <p:tav tm="0">
                                          <p:val>
                                            <p:strVal val="ppt_x"/>
                                          </p:val>
                                        </p:tav>
                                        <p:tav tm="100000">
                                          <p:val>
                                            <p:strVal val="0-ppt_w/2"/>
                                          </p:val>
                                        </p:tav>
                                      </p:tavLst>
                                    </p:anim>
                                    <p:anim calcmode="lin" valueType="num">
                                      <p:cBhvr additive="base">
                                        <p:cTn id="1194" dur="3250"/>
                                        <p:tgtEl>
                                          <p:spTgt spid="332"/>
                                        </p:tgtEl>
                                        <p:attrNameLst>
                                          <p:attrName>ppt_y</p:attrName>
                                        </p:attrNameLst>
                                      </p:cBhvr>
                                      <p:tavLst>
                                        <p:tav tm="0">
                                          <p:val>
                                            <p:strVal val="ppt_y"/>
                                          </p:val>
                                        </p:tav>
                                        <p:tav tm="100000">
                                          <p:val>
                                            <p:strVal val="ppt_y"/>
                                          </p:val>
                                        </p:tav>
                                      </p:tavLst>
                                    </p:anim>
                                    <p:set>
                                      <p:cBhvr>
                                        <p:cTn id="1195" dur="1" fill="hold">
                                          <p:stCondLst>
                                            <p:cond delay="3249"/>
                                          </p:stCondLst>
                                        </p:cTn>
                                        <p:tgtEl>
                                          <p:spTgt spid="332"/>
                                        </p:tgtEl>
                                        <p:attrNameLst>
                                          <p:attrName>style.visibility</p:attrName>
                                        </p:attrNameLst>
                                      </p:cBhvr>
                                      <p:to>
                                        <p:strVal val="hidden"/>
                                      </p:to>
                                    </p:set>
                                  </p:childTnLst>
                                </p:cTn>
                              </p:par>
                              <p:par>
                                <p:cTn id="1196" presetID="2" presetClass="exit" presetSubtype="8" fill="hold" nodeType="withEffect">
                                  <p:stCondLst>
                                    <p:cond delay="0"/>
                                  </p:stCondLst>
                                  <p:childTnLst>
                                    <p:anim calcmode="lin" valueType="num">
                                      <p:cBhvr additive="base">
                                        <p:cTn id="1197" dur="3250"/>
                                        <p:tgtEl>
                                          <p:spTgt spid="333"/>
                                        </p:tgtEl>
                                        <p:attrNameLst>
                                          <p:attrName>ppt_x</p:attrName>
                                        </p:attrNameLst>
                                      </p:cBhvr>
                                      <p:tavLst>
                                        <p:tav tm="0">
                                          <p:val>
                                            <p:strVal val="ppt_x"/>
                                          </p:val>
                                        </p:tav>
                                        <p:tav tm="100000">
                                          <p:val>
                                            <p:strVal val="0-ppt_w/2"/>
                                          </p:val>
                                        </p:tav>
                                      </p:tavLst>
                                    </p:anim>
                                    <p:anim calcmode="lin" valueType="num">
                                      <p:cBhvr additive="base">
                                        <p:cTn id="1198" dur="3250"/>
                                        <p:tgtEl>
                                          <p:spTgt spid="333"/>
                                        </p:tgtEl>
                                        <p:attrNameLst>
                                          <p:attrName>ppt_y</p:attrName>
                                        </p:attrNameLst>
                                      </p:cBhvr>
                                      <p:tavLst>
                                        <p:tav tm="0">
                                          <p:val>
                                            <p:strVal val="ppt_y"/>
                                          </p:val>
                                        </p:tav>
                                        <p:tav tm="100000">
                                          <p:val>
                                            <p:strVal val="ppt_y"/>
                                          </p:val>
                                        </p:tav>
                                      </p:tavLst>
                                    </p:anim>
                                    <p:set>
                                      <p:cBhvr>
                                        <p:cTn id="1199" dur="1" fill="hold">
                                          <p:stCondLst>
                                            <p:cond delay="3249"/>
                                          </p:stCondLst>
                                        </p:cTn>
                                        <p:tgtEl>
                                          <p:spTgt spid="333"/>
                                        </p:tgtEl>
                                        <p:attrNameLst>
                                          <p:attrName>style.visibility</p:attrName>
                                        </p:attrNameLst>
                                      </p:cBhvr>
                                      <p:to>
                                        <p:strVal val="hidden"/>
                                      </p:to>
                                    </p:set>
                                  </p:childTnLst>
                                </p:cTn>
                              </p:par>
                              <p:par>
                                <p:cTn id="1200" presetID="2" presetClass="exit" presetSubtype="8" fill="hold" nodeType="withEffect">
                                  <p:stCondLst>
                                    <p:cond delay="0"/>
                                  </p:stCondLst>
                                  <p:childTnLst>
                                    <p:anim calcmode="lin" valueType="num">
                                      <p:cBhvr additive="base">
                                        <p:cTn id="1201" dur="3250"/>
                                        <p:tgtEl>
                                          <p:spTgt spid="334"/>
                                        </p:tgtEl>
                                        <p:attrNameLst>
                                          <p:attrName>ppt_x</p:attrName>
                                        </p:attrNameLst>
                                      </p:cBhvr>
                                      <p:tavLst>
                                        <p:tav tm="0">
                                          <p:val>
                                            <p:strVal val="ppt_x"/>
                                          </p:val>
                                        </p:tav>
                                        <p:tav tm="100000">
                                          <p:val>
                                            <p:strVal val="0-ppt_w/2"/>
                                          </p:val>
                                        </p:tav>
                                      </p:tavLst>
                                    </p:anim>
                                    <p:anim calcmode="lin" valueType="num">
                                      <p:cBhvr additive="base">
                                        <p:cTn id="1202" dur="3250"/>
                                        <p:tgtEl>
                                          <p:spTgt spid="334"/>
                                        </p:tgtEl>
                                        <p:attrNameLst>
                                          <p:attrName>ppt_y</p:attrName>
                                        </p:attrNameLst>
                                      </p:cBhvr>
                                      <p:tavLst>
                                        <p:tav tm="0">
                                          <p:val>
                                            <p:strVal val="ppt_y"/>
                                          </p:val>
                                        </p:tav>
                                        <p:tav tm="100000">
                                          <p:val>
                                            <p:strVal val="ppt_y"/>
                                          </p:val>
                                        </p:tav>
                                      </p:tavLst>
                                    </p:anim>
                                    <p:set>
                                      <p:cBhvr>
                                        <p:cTn id="1203" dur="1" fill="hold">
                                          <p:stCondLst>
                                            <p:cond delay="3249"/>
                                          </p:stCondLst>
                                        </p:cTn>
                                        <p:tgtEl>
                                          <p:spTgt spid="334"/>
                                        </p:tgtEl>
                                        <p:attrNameLst>
                                          <p:attrName>style.visibility</p:attrName>
                                        </p:attrNameLst>
                                      </p:cBhvr>
                                      <p:to>
                                        <p:strVal val="hidden"/>
                                      </p:to>
                                    </p:set>
                                  </p:childTnLst>
                                </p:cTn>
                              </p:par>
                              <p:par>
                                <p:cTn id="1204" presetID="2" presetClass="exit" presetSubtype="8" fill="hold" nodeType="withEffect">
                                  <p:stCondLst>
                                    <p:cond delay="0"/>
                                  </p:stCondLst>
                                  <p:childTnLst>
                                    <p:anim calcmode="lin" valueType="num">
                                      <p:cBhvr additive="base">
                                        <p:cTn id="1205" dur="3250"/>
                                        <p:tgtEl>
                                          <p:spTgt spid="335"/>
                                        </p:tgtEl>
                                        <p:attrNameLst>
                                          <p:attrName>ppt_x</p:attrName>
                                        </p:attrNameLst>
                                      </p:cBhvr>
                                      <p:tavLst>
                                        <p:tav tm="0">
                                          <p:val>
                                            <p:strVal val="ppt_x"/>
                                          </p:val>
                                        </p:tav>
                                        <p:tav tm="100000">
                                          <p:val>
                                            <p:strVal val="0-ppt_w/2"/>
                                          </p:val>
                                        </p:tav>
                                      </p:tavLst>
                                    </p:anim>
                                    <p:anim calcmode="lin" valueType="num">
                                      <p:cBhvr additive="base">
                                        <p:cTn id="1206" dur="3250"/>
                                        <p:tgtEl>
                                          <p:spTgt spid="335"/>
                                        </p:tgtEl>
                                        <p:attrNameLst>
                                          <p:attrName>ppt_y</p:attrName>
                                        </p:attrNameLst>
                                      </p:cBhvr>
                                      <p:tavLst>
                                        <p:tav tm="0">
                                          <p:val>
                                            <p:strVal val="ppt_y"/>
                                          </p:val>
                                        </p:tav>
                                        <p:tav tm="100000">
                                          <p:val>
                                            <p:strVal val="ppt_y"/>
                                          </p:val>
                                        </p:tav>
                                      </p:tavLst>
                                    </p:anim>
                                    <p:set>
                                      <p:cBhvr>
                                        <p:cTn id="1207" dur="1" fill="hold">
                                          <p:stCondLst>
                                            <p:cond delay="3249"/>
                                          </p:stCondLst>
                                        </p:cTn>
                                        <p:tgtEl>
                                          <p:spTgt spid="335"/>
                                        </p:tgtEl>
                                        <p:attrNameLst>
                                          <p:attrName>style.visibility</p:attrName>
                                        </p:attrNameLst>
                                      </p:cBhvr>
                                      <p:to>
                                        <p:strVal val="hidden"/>
                                      </p:to>
                                    </p:set>
                                  </p:childTnLst>
                                </p:cTn>
                              </p:par>
                              <p:par>
                                <p:cTn id="1208" presetID="23" presetClass="entr" presetSubtype="288" fill="hold" nodeType="withEffect">
                                  <p:stCondLst>
                                    <p:cond delay="500"/>
                                  </p:stCondLst>
                                  <p:childTnLst>
                                    <p:set>
                                      <p:cBhvr>
                                        <p:cTn id="1209" dur="1" fill="hold">
                                          <p:stCondLst>
                                            <p:cond delay="0"/>
                                          </p:stCondLst>
                                        </p:cTn>
                                        <p:tgtEl>
                                          <p:spTgt spid="396"/>
                                        </p:tgtEl>
                                        <p:attrNameLst>
                                          <p:attrName>style.visibility</p:attrName>
                                        </p:attrNameLst>
                                      </p:cBhvr>
                                      <p:to>
                                        <p:strVal val="visible"/>
                                      </p:to>
                                    </p:set>
                                    <p:anim calcmode="lin" valueType="num">
                                      <p:cBhvr>
                                        <p:cTn id="1210" dur="3000" fill="hold"/>
                                        <p:tgtEl>
                                          <p:spTgt spid="396"/>
                                        </p:tgtEl>
                                        <p:attrNameLst>
                                          <p:attrName>ppt_w</p:attrName>
                                        </p:attrNameLst>
                                      </p:cBhvr>
                                      <p:tavLst>
                                        <p:tav tm="0">
                                          <p:val>
                                            <p:strVal val="4/3*#ppt_w"/>
                                          </p:val>
                                        </p:tav>
                                        <p:tav tm="100000">
                                          <p:val>
                                            <p:strVal val="#ppt_w"/>
                                          </p:val>
                                        </p:tav>
                                      </p:tavLst>
                                    </p:anim>
                                    <p:anim calcmode="lin" valueType="num">
                                      <p:cBhvr>
                                        <p:cTn id="1211" dur="3000" fill="hold"/>
                                        <p:tgtEl>
                                          <p:spTgt spid="396"/>
                                        </p:tgtEl>
                                        <p:attrNameLst>
                                          <p:attrName>ppt_h</p:attrName>
                                        </p:attrNameLst>
                                      </p:cBhvr>
                                      <p:tavLst>
                                        <p:tav tm="0">
                                          <p:val>
                                            <p:strVal val="4/3*#ppt_h"/>
                                          </p:val>
                                        </p:tav>
                                        <p:tav tm="100000">
                                          <p:val>
                                            <p:strVal val="#ppt_h"/>
                                          </p:val>
                                        </p:tav>
                                      </p:tavLst>
                                    </p:anim>
                                  </p:childTnLst>
                                </p:cTn>
                              </p:par>
                              <p:par>
                                <p:cTn id="1212" presetID="16" presetClass="entr" presetSubtype="37" fill="hold" nodeType="withEffect">
                                  <p:stCondLst>
                                    <p:cond delay="500"/>
                                  </p:stCondLst>
                                  <p:childTnLst>
                                    <p:set>
                                      <p:cBhvr>
                                        <p:cTn id="1213" dur="1" fill="hold">
                                          <p:stCondLst>
                                            <p:cond delay="0"/>
                                          </p:stCondLst>
                                        </p:cTn>
                                        <p:tgtEl>
                                          <p:spTgt spid="396"/>
                                        </p:tgtEl>
                                        <p:attrNameLst>
                                          <p:attrName>style.visibility</p:attrName>
                                        </p:attrNameLst>
                                      </p:cBhvr>
                                      <p:to>
                                        <p:strVal val="visible"/>
                                      </p:to>
                                    </p:set>
                                    <p:animEffect transition="in" filter="barn(outVertical)">
                                      <p:cBhvr>
                                        <p:cTn id="1214" dur="3000"/>
                                        <p:tgtEl>
                                          <p:spTgt spid="3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2"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0" name="59 Grupo"/>
          <p:cNvGrpSpPr/>
          <p:nvPr/>
        </p:nvGrpSpPr>
        <p:grpSpPr>
          <a:xfrm>
            <a:off x="0" y="-28476"/>
            <a:ext cx="9144000" cy="5171975"/>
            <a:chOff x="0" y="0"/>
            <a:chExt cx="9144000" cy="5143500"/>
          </a:xfrm>
        </p:grpSpPr>
        <p:sp>
          <p:nvSpPr>
            <p:cNvPr id="61" name="60 Rectángulo"/>
            <p:cNvSpPr/>
            <p:nvPr/>
          </p:nvSpPr>
          <p:spPr>
            <a:xfrm rot="10800000">
              <a:off x="0" y="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a:off x="4572000" y="257175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10800000" flipH="1">
              <a:off x="4572000" y="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flipH="1">
              <a:off x="0" y="257175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59" name="58 Elipse"/>
          <p:cNvSpPr/>
          <p:nvPr/>
        </p:nvSpPr>
        <p:spPr>
          <a:xfrm rot="16200000">
            <a:off x="2016000" y="17748"/>
            <a:ext cx="5076056" cy="5040560"/>
          </a:xfrm>
          <a:prstGeom prst="ellipse">
            <a:avLst/>
          </a:prstGeom>
          <a:gradFill flip="none" rotWithShape="1">
            <a:gsLst>
              <a:gs pos="45000">
                <a:srgbClr val="FF7A00">
                  <a:lumMod val="0"/>
                </a:srgbClr>
              </a:gs>
              <a:gs pos="70000">
                <a:srgbClr val="FF0300">
                  <a:lumMod val="0"/>
                </a:srgbClr>
              </a:gs>
              <a:gs pos="60000">
                <a:srgbClr val="54B000"/>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65" name="64 Imagen" descr="Diapositiva30"/>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sp>
        <p:nvSpPr>
          <p:cNvPr id="2" name="1 Arco"/>
          <p:cNvSpPr/>
          <p:nvPr/>
        </p:nvSpPr>
        <p:spPr>
          <a:xfrm>
            <a:off x="3832361" y="1269769"/>
            <a:ext cx="2995054" cy="1761716"/>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 name="2 Arco"/>
          <p:cNvSpPr/>
          <p:nvPr/>
        </p:nvSpPr>
        <p:spPr>
          <a:xfrm rot="5400000">
            <a:off x="3528189" y="2437539"/>
            <a:ext cx="2961925" cy="1781421"/>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 name="3 Arco"/>
          <p:cNvSpPr/>
          <p:nvPr/>
        </p:nvSpPr>
        <p:spPr>
          <a:xfrm rot="10800000">
            <a:off x="2315306" y="2133178"/>
            <a:ext cx="2995054" cy="1761716"/>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5" name="4 Arco"/>
          <p:cNvSpPr/>
          <p:nvPr/>
        </p:nvSpPr>
        <p:spPr>
          <a:xfrm rot="16200000">
            <a:off x="2640386" y="945703"/>
            <a:ext cx="2961925" cy="1781421"/>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6" name="5 Arco"/>
          <p:cNvSpPr/>
          <p:nvPr/>
        </p:nvSpPr>
        <p:spPr>
          <a:xfrm rot="2758515">
            <a:off x="3915188" y="1936769"/>
            <a:ext cx="2961925" cy="1781421"/>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7" name="6 Arco"/>
          <p:cNvSpPr/>
          <p:nvPr/>
        </p:nvSpPr>
        <p:spPr>
          <a:xfrm rot="8158515">
            <a:off x="2823038" y="2537480"/>
            <a:ext cx="2995054" cy="1761716"/>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 name="7 Arco"/>
          <p:cNvSpPr/>
          <p:nvPr/>
        </p:nvSpPr>
        <p:spPr>
          <a:xfrm rot="13558515">
            <a:off x="2237166" y="1455015"/>
            <a:ext cx="2961925" cy="1781421"/>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 name="8 Arco"/>
          <p:cNvSpPr/>
          <p:nvPr/>
        </p:nvSpPr>
        <p:spPr>
          <a:xfrm rot="18958515">
            <a:off x="3287691" y="865467"/>
            <a:ext cx="2995054" cy="1761716"/>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 name="9 Arco"/>
          <p:cNvSpPr/>
          <p:nvPr/>
        </p:nvSpPr>
        <p:spPr>
          <a:xfrm>
            <a:off x="3696769" y="1293272"/>
            <a:ext cx="2995054" cy="1761716"/>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1" name="10 Arco"/>
          <p:cNvSpPr/>
          <p:nvPr/>
        </p:nvSpPr>
        <p:spPr>
          <a:xfrm rot="5400000">
            <a:off x="3483790" y="2294760"/>
            <a:ext cx="2961925" cy="1781421"/>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 name="11 Arco"/>
          <p:cNvSpPr/>
          <p:nvPr/>
        </p:nvSpPr>
        <p:spPr>
          <a:xfrm rot="10800000">
            <a:off x="2440234" y="2079936"/>
            <a:ext cx="2995054" cy="1761716"/>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 name="12 Arco"/>
          <p:cNvSpPr/>
          <p:nvPr/>
        </p:nvSpPr>
        <p:spPr>
          <a:xfrm rot="16200000">
            <a:off x="2680603" y="1058743"/>
            <a:ext cx="2961925" cy="1781421"/>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 name="13 Arco"/>
          <p:cNvSpPr/>
          <p:nvPr/>
        </p:nvSpPr>
        <p:spPr>
          <a:xfrm rot="2758515">
            <a:off x="3799414" y="1853325"/>
            <a:ext cx="2961925" cy="1781421"/>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 name="14 Arco"/>
          <p:cNvSpPr/>
          <p:nvPr/>
        </p:nvSpPr>
        <p:spPr>
          <a:xfrm rot="8158515">
            <a:off x="2890770" y="2403214"/>
            <a:ext cx="2995054" cy="1761716"/>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 name="15 Arco"/>
          <p:cNvSpPr/>
          <p:nvPr/>
        </p:nvSpPr>
        <p:spPr>
          <a:xfrm rot="13558515">
            <a:off x="2357362" y="1504141"/>
            <a:ext cx="2961925" cy="1781421"/>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 name="16 Arco"/>
          <p:cNvSpPr/>
          <p:nvPr/>
        </p:nvSpPr>
        <p:spPr>
          <a:xfrm rot="18958515">
            <a:off x="3228887" y="969994"/>
            <a:ext cx="2995054" cy="1761716"/>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 name="17 Arco"/>
          <p:cNvSpPr/>
          <p:nvPr/>
        </p:nvSpPr>
        <p:spPr>
          <a:xfrm>
            <a:off x="3917466" y="1239683"/>
            <a:ext cx="2995054" cy="1761716"/>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9" name="18 Arco"/>
          <p:cNvSpPr/>
          <p:nvPr/>
        </p:nvSpPr>
        <p:spPr>
          <a:xfrm rot="5400000">
            <a:off x="3554341" y="2514931"/>
            <a:ext cx="2961925" cy="1781421"/>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0" name="19 Arco"/>
          <p:cNvSpPr/>
          <p:nvPr/>
        </p:nvSpPr>
        <p:spPr>
          <a:xfrm rot="10800000">
            <a:off x="2232000" y="2152698"/>
            <a:ext cx="2995054" cy="1761716"/>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1" name="20 Arco"/>
          <p:cNvSpPr/>
          <p:nvPr/>
        </p:nvSpPr>
        <p:spPr>
          <a:xfrm rot="16200000">
            <a:off x="2611840" y="857746"/>
            <a:ext cx="2961925" cy="1781421"/>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2" name="21 Arco"/>
          <p:cNvSpPr/>
          <p:nvPr/>
        </p:nvSpPr>
        <p:spPr>
          <a:xfrm rot="2758515">
            <a:off x="3987473" y="1975820"/>
            <a:ext cx="2961925" cy="1781421"/>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threePt" dir="t"/>
          </a:scene3d>
          <a:sp3d>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3" name="22 Arco"/>
          <p:cNvSpPr/>
          <p:nvPr/>
        </p:nvSpPr>
        <p:spPr>
          <a:xfrm rot="8158515">
            <a:off x="2776716" y="2609378"/>
            <a:ext cx="2995054" cy="1761716"/>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4" name="23 Arco"/>
          <p:cNvSpPr/>
          <p:nvPr/>
        </p:nvSpPr>
        <p:spPr>
          <a:xfrm rot="13558515">
            <a:off x="2156925" y="1408357"/>
            <a:ext cx="2961925" cy="1781421"/>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5" name="24 Arco"/>
          <p:cNvSpPr/>
          <p:nvPr/>
        </p:nvSpPr>
        <p:spPr>
          <a:xfrm rot="18958515">
            <a:off x="3323145" y="783003"/>
            <a:ext cx="2995054" cy="1761716"/>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7" name="26 Arco"/>
          <p:cNvSpPr/>
          <p:nvPr/>
        </p:nvSpPr>
        <p:spPr>
          <a:xfrm rot="10523927">
            <a:off x="3813793" y="1261416"/>
            <a:ext cx="2995054" cy="1761716"/>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8" name="27 Arco"/>
          <p:cNvSpPr/>
          <p:nvPr/>
        </p:nvSpPr>
        <p:spPr>
          <a:xfrm rot="15923927">
            <a:off x="3509621" y="2429186"/>
            <a:ext cx="2961925" cy="1781421"/>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9" name="28 Arco"/>
          <p:cNvSpPr/>
          <p:nvPr/>
        </p:nvSpPr>
        <p:spPr>
          <a:xfrm rot="21323927">
            <a:off x="2296738" y="2124825"/>
            <a:ext cx="2995054" cy="1761716"/>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0" name="29 Arco"/>
          <p:cNvSpPr/>
          <p:nvPr/>
        </p:nvSpPr>
        <p:spPr>
          <a:xfrm rot="5123927">
            <a:off x="2621818" y="937350"/>
            <a:ext cx="2961925" cy="1781421"/>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1" name="30 Arco"/>
          <p:cNvSpPr/>
          <p:nvPr/>
        </p:nvSpPr>
        <p:spPr>
          <a:xfrm rot="13282442">
            <a:off x="3896620" y="1928416"/>
            <a:ext cx="2961925" cy="1781421"/>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2" name="31 Arco"/>
          <p:cNvSpPr/>
          <p:nvPr/>
        </p:nvSpPr>
        <p:spPr>
          <a:xfrm rot="18682442">
            <a:off x="2804470" y="2529127"/>
            <a:ext cx="2995054" cy="1761716"/>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3" name="32 Arco"/>
          <p:cNvSpPr/>
          <p:nvPr/>
        </p:nvSpPr>
        <p:spPr>
          <a:xfrm rot="2482442">
            <a:off x="2218598" y="1446662"/>
            <a:ext cx="2961925" cy="1781421"/>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4" name="33 Arco"/>
          <p:cNvSpPr/>
          <p:nvPr/>
        </p:nvSpPr>
        <p:spPr>
          <a:xfrm rot="7882442">
            <a:off x="3269123" y="857114"/>
            <a:ext cx="2995054" cy="1761716"/>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5" name="34 Arco"/>
          <p:cNvSpPr/>
          <p:nvPr/>
        </p:nvSpPr>
        <p:spPr>
          <a:xfrm rot="10523927">
            <a:off x="3678201" y="1284919"/>
            <a:ext cx="2995054" cy="1761716"/>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6" name="35 Arco"/>
          <p:cNvSpPr/>
          <p:nvPr/>
        </p:nvSpPr>
        <p:spPr>
          <a:xfrm rot="15923927">
            <a:off x="3465222" y="2286407"/>
            <a:ext cx="2961925" cy="1781421"/>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7" name="36 Arco"/>
          <p:cNvSpPr/>
          <p:nvPr/>
        </p:nvSpPr>
        <p:spPr>
          <a:xfrm rot="21323927">
            <a:off x="2421666" y="2071583"/>
            <a:ext cx="2995054" cy="1761716"/>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8" name="37 Arco"/>
          <p:cNvSpPr/>
          <p:nvPr/>
        </p:nvSpPr>
        <p:spPr>
          <a:xfrm rot="5123927">
            <a:off x="2662035" y="1050390"/>
            <a:ext cx="2961925" cy="1781421"/>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9" name="38 Arco"/>
          <p:cNvSpPr/>
          <p:nvPr/>
        </p:nvSpPr>
        <p:spPr>
          <a:xfrm rot="13282442">
            <a:off x="3780846" y="1844972"/>
            <a:ext cx="2961925" cy="1781421"/>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0" name="39 Arco"/>
          <p:cNvSpPr/>
          <p:nvPr/>
        </p:nvSpPr>
        <p:spPr>
          <a:xfrm rot="18682442">
            <a:off x="2872202" y="2394861"/>
            <a:ext cx="2995054" cy="1761716"/>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1" name="40 Arco"/>
          <p:cNvSpPr/>
          <p:nvPr/>
        </p:nvSpPr>
        <p:spPr>
          <a:xfrm rot="2482442">
            <a:off x="2338794" y="1495788"/>
            <a:ext cx="2961925" cy="1781421"/>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2" name="41 Arco"/>
          <p:cNvSpPr/>
          <p:nvPr/>
        </p:nvSpPr>
        <p:spPr>
          <a:xfrm rot="7882442">
            <a:off x="3210319" y="961641"/>
            <a:ext cx="2995054" cy="1761716"/>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3" name="42 Arco"/>
          <p:cNvSpPr/>
          <p:nvPr/>
        </p:nvSpPr>
        <p:spPr>
          <a:xfrm rot="10523927">
            <a:off x="3898898" y="1231330"/>
            <a:ext cx="2995054" cy="1761716"/>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4" name="43 Arco"/>
          <p:cNvSpPr/>
          <p:nvPr/>
        </p:nvSpPr>
        <p:spPr>
          <a:xfrm rot="15923927">
            <a:off x="3535773" y="2506578"/>
            <a:ext cx="2961925" cy="1781421"/>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5" name="44 Arco"/>
          <p:cNvSpPr/>
          <p:nvPr/>
        </p:nvSpPr>
        <p:spPr>
          <a:xfrm rot="21323927">
            <a:off x="2213432" y="2144345"/>
            <a:ext cx="2995054" cy="1761716"/>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6" name="45 Arco"/>
          <p:cNvSpPr/>
          <p:nvPr/>
        </p:nvSpPr>
        <p:spPr>
          <a:xfrm rot="5123927">
            <a:off x="2593272" y="849393"/>
            <a:ext cx="2961925" cy="1781421"/>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7" name="46 Arco"/>
          <p:cNvSpPr/>
          <p:nvPr/>
        </p:nvSpPr>
        <p:spPr>
          <a:xfrm rot="13282442">
            <a:off x="3968905" y="1967467"/>
            <a:ext cx="2961925" cy="1781421"/>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8" name="47 Arco"/>
          <p:cNvSpPr/>
          <p:nvPr/>
        </p:nvSpPr>
        <p:spPr>
          <a:xfrm rot="18682442">
            <a:off x="2758148" y="2601025"/>
            <a:ext cx="2995054" cy="1761716"/>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9" name="48 Arco"/>
          <p:cNvSpPr/>
          <p:nvPr/>
        </p:nvSpPr>
        <p:spPr>
          <a:xfrm rot="2482442">
            <a:off x="2138357" y="1400004"/>
            <a:ext cx="2961925" cy="1781421"/>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50" name="49 Arco"/>
          <p:cNvSpPr/>
          <p:nvPr/>
        </p:nvSpPr>
        <p:spPr>
          <a:xfrm rot="7882442">
            <a:off x="3304577" y="774650"/>
            <a:ext cx="2995054" cy="1761716"/>
          </a:xfrm>
          <a:prstGeom prst="arc">
            <a:avLst>
              <a:gd name="adj1" fmla="val 13546793"/>
              <a:gd name="adj2" fmla="val 2425076"/>
            </a:avLst>
          </a:prstGeom>
          <a:ln w="19050" cap="rnd">
            <a:gradFill flip="none" rotWithShape="1">
              <a:gsLst>
                <a:gs pos="0">
                  <a:srgbClr val="FF3399"/>
                </a:gs>
                <a:gs pos="25000">
                  <a:srgbClr val="FF6633"/>
                </a:gs>
                <a:gs pos="50000">
                  <a:srgbClr val="FFFF00"/>
                </a:gs>
                <a:gs pos="75000">
                  <a:srgbClr val="01A78F"/>
                </a:gs>
                <a:gs pos="99000">
                  <a:srgbClr val="FFC000"/>
                </a:gs>
              </a:gsLst>
              <a:path path="shape">
                <a:fillToRect l="50000" t="50000" r="50000" b="50000"/>
              </a:path>
              <a:tileRect/>
            </a:gradFill>
            <a:prstDash val="sysDot"/>
            <a:headEnd w="lg" len="lg"/>
            <a:tailEnd type="oval" w="lg" len="lg"/>
          </a:ln>
          <a:scene3d>
            <a:camera prst="isometricOffAxis2Left"/>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57" name="56 Rectángulo"/>
          <p:cNvSpPr/>
          <p:nvPr/>
        </p:nvSpPr>
        <p:spPr>
          <a:xfrm flipH="1">
            <a:off x="-180528" y="-8158"/>
            <a:ext cx="9577064" cy="5143500"/>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9890205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3250" fill="hold"/>
                                        <p:tgtEl>
                                          <p:spTgt spid="2"/>
                                        </p:tgtEl>
                                        <p:attrNameLst>
                                          <p:attrName>ppt_w</p:attrName>
                                        </p:attrNameLst>
                                      </p:cBhvr>
                                      <p:tavLst>
                                        <p:tav tm="0">
                                          <p:val>
                                            <p:fltVal val="0"/>
                                          </p:val>
                                        </p:tav>
                                        <p:tav tm="100000">
                                          <p:val>
                                            <p:strVal val="#ppt_w"/>
                                          </p:val>
                                        </p:tav>
                                      </p:tavLst>
                                    </p:anim>
                                    <p:anim calcmode="lin" valueType="num">
                                      <p:cBhvr>
                                        <p:cTn id="8" dur="3250" fill="hold"/>
                                        <p:tgtEl>
                                          <p:spTgt spid="2"/>
                                        </p:tgtEl>
                                        <p:attrNameLst>
                                          <p:attrName>ppt_h</p:attrName>
                                        </p:attrNameLst>
                                      </p:cBhvr>
                                      <p:tavLst>
                                        <p:tav tm="0">
                                          <p:val>
                                            <p:fltVal val="0"/>
                                          </p:val>
                                        </p:tav>
                                        <p:tav tm="100000">
                                          <p:val>
                                            <p:strVal val="#ppt_h"/>
                                          </p:val>
                                        </p:tav>
                                      </p:tavLst>
                                    </p:anim>
                                    <p:anim calcmode="lin" valueType="num">
                                      <p:cBhvr>
                                        <p:cTn id="9" dur="3250" fill="hold"/>
                                        <p:tgtEl>
                                          <p:spTgt spid="2"/>
                                        </p:tgtEl>
                                        <p:attrNameLst>
                                          <p:attrName>ppt_x</p:attrName>
                                        </p:attrNameLst>
                                      </p:cBhvr>
                                      <p:tavLst>
                                        <p:tav tm="0">
                                          <p:val>
                                            <p:fltVal val="0.5"/>
                                          </p:val>
                                        </p:tav>
                                        <p:tav tm="100000">
                                          <p:val>
                                            <p:strVal val="#ppt_x"/>
                                          </p:val>
                                        </p:tav>
                                      </p:tavLst>
                                    </p:anim>
                                    <p:anim calcmode="lin" valueType="num">
                                      <p:cBhvr>
                                        <p:cTn id="10" dur="3250" fill="hold"/>
                                        <p:tgtEl>
                                          <p:spTgt spid="2"/>
                                        </p:tgtEl>
                                        <p:attrNameLst>
                                          <p:attrName>ppt_y</p:attrName>
                                        </p:attrNameLst>
                                      </p:cBhvr>
                                      <p:tavLst>
                                        <p:tav tm="0">
                                          <p:val>
                                            <p:fltVal val="0.5"/>
                                          </p:val>
                                        </p:tav>
                                        <p:tav tm="100000">
                                          <p:val>
                                            <p:strVal val="#ppt_y"/>
                                          </p:val>
                                        </p:tav>
                                      </p:tavLst>
                                    </p:anim>
                                  </p:childTnLst>
                                </p:cTn>
                              </p:par>
                              <p:par>
                                <p:cTn id="11" presetID="23" presetClass="entr" presetSubtype="528"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p:cTn id="13" dur="3250" fill="hold"/>
                                        <p:tgtEl>
                                          <p:spTgt spid="3"/>
                                        </p:tgtEl>
                                        <p:attrNameLst>
                                          <p:attrName>ppt_w</p:attrName>
                                        </p:attrNameLst>
                                      </p:cBhvr>
                                      <p:tavLst>
                                        <p:tav tm="0">
                                          <p:val>
                                            <p:fltVal val="0"/>
                                          </p:val>
                                        </p:tav>
                                        <p:tav tm="100000">
                                          <p:val>
                                            <p:strVal val="#ppt_w"/>
                                          </p:val>
                                        </p:tav>
                                      </p:tavLst>
                                    </p:anim>
                                    <p:anim calcmode="lin" valueType="num">
                                      <p:cBhvr>
                                        <p:cTn id="14" dur="3250" fill="hold"/>
                                        <p:tgtEl>
                                          <p:spTgt spid="3"/>
                                        </p:tgtEl>
                                        <p:attrNameLst>
                                          <p:attrName>ppt_h</p:attrName>
                                        </p:attrNameLst>
                                      </p:cBhvr>
                                      <p:tavLst>
                                        <p:tav tm="0">
                                          <p:val>
                                            <p:fltVal val="0"/>
                                          </p:val>
                                        </p:tav>
                                        <p:tav tm="100000">
                                          <p:val>
                                            <p:strVal val="#ppt_h"/>
                                          </p:val>
                                        </p:tav>
                                      </p:tavLst>
                                    </p:anim>
                                    <p:anim calcmode="lin" valueType="num">
                                      <p:cBhvr>
                                        <p:cTn id="15" dur="3250" fill="hold"/>
                                        <p:tgtEl>
                                          <p:spTgt spid="3"/>
                                        </p:tgtEl>
                                        <p:attrNameLst>
                                          <p:attrName>ppt_x</p:attrName>
                                        </p:attrNameLst>
                                      </p:cBhvr>
                                      <p:tavLst>
                                        <p:tav tm="0">
                                          <p:val>
                                            <p:fltVal val="0.5"/>
                                          </p:val>
                                        </p:tav>
                                        <p:tav tm="100000">
                                          <p:val>
                                            <p:strVal val="#ppt_x"/>
                                          </p:val>
                                        </p:tav>
                                      </p:tavLst>
                                    </p:anim>
                                    <p:anim calcmode="lin" valueType="num">
                                      <p:cBhvr>
                                        <p:cTn id="16" dur="3250" fill="hold"/>
                                        <p:tgtEl>
                                          <p:spTgt spid="3"/>
                                        </p:tgtEl>
                                        <p:attrNameLst>
                                          <p:attrName>ppt_y</p:attrName>
                                        </p:attrNameLst>
                                      </p:cBhvr>
                                      <p:tavLst>
                                        <p:tav tm="0">
                                          <p:val>
                                            <p:fltVal val="0.5"/>
                                          </p:val>
                                        </p:tav>
                                        <p:tav tm="100000">
                                          <p:val>
                                            <p:strVal val="#ppt_y"/>
                                          </p:val>
                                        </p:tav>
                                      </p:tavLst>
                                    </p:anim>
                                  </p:childTnLst>
                                </p:cTn>
                              </p:par>
                              <p:par>
                                <p:cTn id="17" presetID="23" presetClass="entr" presetSubtype="528" fill="hold" grpId="0"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p:cTn id="19" dur="3250" fill="hold"/>
                                        <p:tgtEl>
                                          <p:spTgt spid="4"/>
                                        </p:tgtEl>
                                        <p:attrNameLst>
                                          <p:attrName>ppt_w</p:attrName>
                                        </p:attrNameLst>
                                      </p:cBhvr>
                                      <p:tavLst>
                                        <p:tav tm="0">
                                          <p:val>
                                            <p:fltVal val="0"/>
                                          </p:val>
                                        </p:tav>
                                        <p:tav tm="100000">
                                          <p:val>
                                            <p:strVal val="#ppt_w"/>
                                          </p:val>
                                        </p:tav>
                                      </p:tavLst>
                                    </p:anim>
                                    <p:anim calcmode="lin" valueType="num">
                                      <p:cBhvr>
                                        <p:cTn id="20" dur="3250" fill="hold"/>
                                        <p:tgtEl>
                                          <p:spTgt spid="4"/>
                                        </p:tgtEl>
                                        <p:attrNameLst>
                                          <p:attrName>ppt_h</p:attrName>
                                        </p:attrNameLst>
                                      </p:cBhvr>
                                      <p:tavLst>
                                        <p:tav tm="0">
                                          <p:val>
                                            <p:fltVal val="0"/>
                                          </p:val>
                                        </p:tav>
                                        <p:tav tm="100000">
                                          <p:val>
                                            <p:strVal val="#ppt_h"/>
                                          </p:val>
                                        </p:tav>
                                      </p:tavLst>
                                    </p:anim>
                                    <p:anim calcmode="lin" valueType="num">
                                      <p:cBhvr>
                                        <p:cTn id="21" dur="3250" fill="hold"/>
                                        <p:tgtEl>
                                          <p:spTgt spid="4"/>
                                        </p:tgtEl>
                                        <p:attrNameLst>
                                          <p:attrName>ppt_x</p:attrName>
                                        </p:attrNameLst>
                                      </p:cBhvr>
                                      <p:tavLst>
                                        <p:tav tm="0">
                                          <p:val>
                                            <p:fltVal val="0.5"/>
                                          </p:val>
                                        </p:tav>
                                        <p:tav tm="100000">
                                          <p:val>
                                            <p:strVal val="#ppt_x"/>
                                          </p:val>
                                        </p:tav>
                                      </p:tavLst>
                                    </p:anim>
                                    <p:anim calcmode="lin" valueType="num">
                                      <p:cBhvr>
                                        <p:cTn id="22" dur="3250" fill="hold"/>
                                        <p:tgtEl>
                                          <p:spTgt spid="4"/>
                                        </p:tgtEl>
                                        <p:attrNameLst>
                                          <p:attrName>ppt_y</p:attrName>
                                        </p:attrNameLst>
                                      </p:cBhvr>
                                      <p:tavLst>
                                        <p:tav tm="0">
                                          <p:val>
                                            <p:fltVal val="0.5"/>
                                          </p:val>
                                        </p:tav>
                                        <p:tav tm="100000">
                                          <p:val>
                                            <p:strVal val="#ppt_y"/>
                                          </p:val>
                                        </p:tav>
                                      </p:tavLst>
                                    </p:anim>
                                  </p:childTnLst>
                                </p:cTn>
                              </p:par>
                              <p:par>
                                <p:cTn id="23" presetID="23" presetClass="entr" presetSubtype="528" fill="hold" grpId="0" nodeType="with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p:cTn id="25" dur="3250" fill="hold"/>
                                        <p:tgtEl>
                                          <p:spTgt spid="5"/>
                                        </p:tgtEl>
                                        <p:attrNameLst>
                                          <p:attrName>ppt_w</p:attrName>
                                        </p:attrNameLst>
                                      </p:cBhvr>
                                      <p:tavLst>
                                        <p:tav tm="0">
                                          <p:val>
                                            <p:fltVal val="0"/>
                                          </p:val>
                                        </p:tav>
                                        <p:tav tm="100000">
                                          <p:val>
                                            <p:strVal val="#ppt_w"/>
                                          </p:val>
                                        </p:tav>
                                      </p:tavLst>
                                    </p:anim>
                                    <p:anim calcmode="lin" valueType="num">
                                      <p:cBhvr>
                                        <p:cTn id="26" dur="3250" fill="hold"/>
                                        <p:tgtEl>
                                          <p:spTgt spid="5"/>
                                        </p:tgtEl>
                                        <p:attrNameLst>
                                          <p:attrName>ppt_h</p:attrName>
                                        </p:attrNameLst>
                                      </p:cBhvr>
                                      <p:tavLst>
                                        <p:tav tm="0">
                                          <p:val>
                                            <p:fltVal val="0"/>
                                          </p:val>
                                        </p:tav>
                                        <p:tav tm="100000">
                                          <p:val>
                                            <p:strVal val="#ppt_h"/>
                                          </p:val>
                                        </p:tav>
                                      </p:tavLst>
                                    </p:anim>
                                    <p:anim calcmode="lin" valueType="num">
                                      <p:cBhvr>
                                        <p:cTn id="27" dur="3250" fill="hold"/>
                                        <p:tgtEl>
                                          <p:spTgt spid="5"/>
                                        </p:tgtEl>
                                        <p:attrNameLst>
                                          <p:attrName>ppt_x</p:attrName>
                                        </p:attrNameLst>
                                      </p:cBhvr>
                                      <p:tavLst>
                                        <p:tav tm="0">
                                          <p:val>
                                            <p:fltVal val="0.5"/>
                                          </p:val>
                                        </p:tav>
                                        <p:tav tm="100000">
                                          <p:val>
                                            <p:strVal val="#ppt_x"/>
                                          </p:val>
                                        </p:tav>
                                      </p:tavLst>
                                    </p:anim>
                                    <p:anim calcmode="lin" valueType="num">
                                      <p:cBhvr>
                                        <p:cTn id="28" dur="3250" fill="hold"/>
                                        <p:tgtEl>
                                          <p:spTgt spid="5"/>
                                        </p:tgtEl>
                                        <p:attrNameLst>
                                          <p:attrName>ppt_y</p:attrName>
                                        </p:attrNameLst>
                                      </p:cBhvr>
                                      <p:tavLst>
                                        <p:tav tm="0">
                                          <p:val>
                                            <p:fltVal val="0.5"/>
                                          </p:val>
                                        </p:tav>
                                        <p:tav tm="100000">
                                          <p:val>
                                            <p:strVal val="#ppt_y"/>
                                          </p:val>
                                        </p:tav>
                                      </p:tavLst>
                                    </p:anim>
                                  </p:childTnLst>
                                </p:cTn>
                              </p:par>
                              <p:par>
                                <p:cTn id="29" presetID="23" presetClass="entr" presetSubtype="528" fill="hold" grpId="0" nodeType="with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p:cTn id="31" dur="3250" fill="hold"/>
                                        <p:tgtEl>
                                          <p:spTgt spid="6"/>
                                        </p:tgtEl>
                                        <p:attrNameLst>
                                          <p:attrName>ppt_w</p:attrName>
                                        </p:attrNameLst>
                                      </p:cBhvr>
                                      <p:tavLst>
                                        <p:tav tm="0">
                                          <p:val>
                                            <p:fltVal val="0"/>
                                          </p:val>
                                        </p:tav>
                                        <p:tav tm="100000">
                                          <p:val>
                                            <p:strVal val="#ppt_w"/>
                                          </p:val>
                                        </p:tav>
                                      </p:tavLst>
                                    </p:anim>
                                    <p:anim calcmode="lin" valueType="num">
                                      <p:cBhvr>
                                        <p:cTn id="32" dur="3250" fill="hold"/>
                                        <p:tgtEl>
                                          <p:spTgt spid="6"/>
                                        </p:tgtEl>
                                        <p:attrNameLst>
                                          <p:attrName>ppt_h</p:attrName>
                                        </p:attrNameLst>
                                      </p:cBhvr>
                                      <p:tavLst>
                                        <p:tav tm="0">
                                          <p:val>
                                            <p:fltVal val="0"/>
                                          </p:val>
                                        </p:tav>
                                        <p:tav tm="100000">
                                          <p:val>
                                            <p:strVal val="#ppt_h"/>
                                          </p:val>
                                        </p:tav>
                                      </p:tavLst>
                                    </p:anim>
                                    <p:anim calcmode="lin" valueType="num">
                                      <p:cBhvr>
                                        <p:cTn id="33" dur="3250" fill="hold"/>
                                        <p:tgtEl>
                                          <p:spTgt spid="6"/>
                                        </p:tgtEl>
                                        <p:attrNameLst>
                                          <p:attrName>ppt_x</p:attrName>
                                        </p:attrNameLst>
                                      </p:cBhvr>
                                      <p:tavLst>
                                        <p:tav tm="0">
                                          <p:val>
                                            <p:fltVal val="0.5"/>
                                          </p:val>
                                        </p:tav>
                                        <p:tav tm="100000">
                                          <p:val>
                                            <p:strVal val="#ppt_x"/>
                                          </p:val>
                                        </p:tav>
                                      </p:tavLst>
                                    </p:anim>
                                    <p:anim calcmode="lin" valueType="num">
                                      <p:cBhvr>
                                        <p:cTn id="34" dur="3250" fill="hold"/>
                                        <p:tgtEl>
                                          <p:spTgt spid="6"/>
                                        </p:tgtEl>
                                        <p:attrNameLst>
                                          <p:attrName>ppt_y</p:attrName>
                                        </p:attrNameLst>
                                      </p:cBhvr>
                                      <p:tavLst>
                                        <p:tav tm="0">
                                          <p:val>
                                            <p:fltVal val="0.5"/>
                                          </p:val>
                                        </p:tav>
                                        <p:tav tm="100000">
                                          <p:val>
                                            <p:strVal val="#ppt_y"/>
                                          </p:val>
                                        </p:tav>
                                      </p:tavLst>
                                    </p:anim>
                                  </p:childTnLst>
                                </p:cTn>
                              </p:par>
                              <p:par>
                                <p:cTn id="35" presetID="23" presetClass="entr" presetSubtype="528" fill="hold" grpId="0" nodeType="with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p:cTn id="37" dur="3250" fill="hold"/>
                                        <p:tgtEl>
                                          <p:spTgt spid="7"/>
                                        </p:tgtEl>
                                        <p:attrNameLst>
                                          <p:attrName>ppt_w</p:attrName>
                                        </p:attrNameLst>
                                      </p:cBhvr>
                                      <p:tavLst>
                                        <p:tav tm="0">
                                          <p:val>
                                            <p:fltVal val="0"/>
                                          </p:val>
                                        </p:tav>
                                        <p:tav tm="100000">
                                          <p:val>
                                            <p:strVal val="#ppt_w"/>
                                          </p:val>
                                        </p:tav>
                                      </p:tavLst>
                                    </p:anim>
                                    <p:anim calcmode="lin" valueType="num">
                                      <p:cBhvr>
                                        <p:cTn id="38" dur="3250" fill="hold"/>
                                        <p:tgtEl>
                                          <p:spTgt spid="7"/>
                                        </p:tgtEl>
                                        <p:attrNameLst>
                                          <p:attrName>ppt_h</p:attrName>
                                        </p:attrNameLst>
                                      </p:cBhvr>
                                      <p:tavLst>
                                        <p:tav tm="0">
                                          <p:val>
                                            <p:fltVal val="0"/>
                                          </p:val>
                                        </p:tav>
                                        <p:tav tm="100000">
                                          <p:val>
                                            <p:strVal val="#ppt_h"/>
                                          </p:val>
                                        </p:tav>
                                      </p:tavLst>
                                    </p:anim>
                                    <p:anim calcmode="lin" valueType="num">
                                      <p:cBhvr>
                                        <p:cTn id="39" dur="3250" fill="hold"/>
                                        <p:tgtEl>
                                          <p:spTgt spid="7"/>
                                        </p:tgtEl>
                                        <p:attrNameLst>
                                          <p:attrName>ppt_x</p:attrName>
                                        </p:attrNameLst>
                                      </p:cBhvr>
                                      <p:tavLst>
                                        <p:tav tm="0">
                                          <p:val>
                                            <p:fltVal val="0.5"/>
                                          </p:val>
                                        </p:tav>
                                        <p:tav tm="100000">
                                          <p:val>
                                            <p:strVal val="#ppt_x"/>
                                          </p:val>
                                        </p:tav>
                                      </p:tavLst>
                                    </p:anim>
                                    <p:anim calcmode="lin" valueType="num">
                                      <p:cBhvr>
                                        <p:cTn id="40" dur="3250" fill="hold"/>
                                        <p:tgtEl>
                                          <p:spTgt spid="7"/>
                                        </p:tgtEl>
                                        <p:attrNameLst>
                                          <p:attrName>ppt_y</p:attrName>
                                        </p:attrNameLst>
                                      </p:cBhvr>
                                      <p:tavLst>
                                        <p:tav tm="0">
                                          <p:val>
                                            <p:fltVal val="0.5"/>
                                          </p:val>
                                        </p:tav>
                                        <p:tav tm="100000">
                                          <p:val>
                                            <p:strVal val="#ppt_y"/>
                                          </p:val>
                                        </p:tav>
                                      </p:tavLst>
                                    </p:anim>
                                  </p:childTnLst>
                                </p:cTn>
                              </p:par>
                              <p:par>
                                <p:cTn id="41" presetID="23" presetClass="entr" presetSubtype="528" fill="hold" grpId="0" nodeType="withEffect">
                                  <p:stCondLst>
                                    <p:cond delay="0"/>
                                  </p:stCondLst>
                                  <p:childTnLst>
                                    <p:set>
                                      <p:cBhvr>
                                        <p:cTn id="42" dur="1" fill="hold">
                                          <p:stCondLst>
                                            <p:cond delay="0"/>
                                          </p:stCondLst>
                                        </p:cTn>
                                        <p:tgtEl>
                                          <p:spTgt spid="8"/>
                                        </p:tgtEl>
                                        <p:attrNameLst>
                                          <p:attrName>style.visibility</p:attrName>
                                        </p:attrNameLst>
                                      </p:cBhvr>
                                      <p:to>
                                        <p:strVal val="visible"/>
                                      </p:to>
                                    </p:set>
                                    <p:anim calcmode="lin" valueType="num">
                                      <p:cBhvr>
                                        <p:cTn id="43" dur="3250" fill="hold"/>
                                        <p:tgtEl>
                                          <p:spTgt spid="8"/>
                                        </p:tgtEl>
                                        <p:attrNameLst>
                                          <p:attrName>ppt_w</p:attrName>
                                        </p:attrNameLst>
                                      </p:cBhvr>
                                      <p:tavLst>
                                        <p:tav tm="0">
                                          <p:val>
                                            <p:fltVal val="0"/>
                                          </p:val>
                                        </p:tav>
                                        <p:tav tm="100000">
                                          <p:val>
                                            <p:strVal val="#ppt_w"/>
                                          </p:val>
                                        </p:tav>
                                      </p:tavLst>
                                    </p:anim>
                                    <p:anim calcmode="lin" valueType="num">
                                      <p:cBhvr>
                                        <p:cTn id="44" dur="3250" fill="hold"/>
                                        <p:tgtEl>
                                          <p:spTgt spid="8"/>
                                        </p:tgtEl>
                                        <p:attrNameLst>
                                          <p:attrName>ppt_h</p:attrName>
                                        </p:attrNameLst>
                                      </p:cBhvr>
                                      <p:tavLst>
                                        <p:tav tm="0">
                                          <p:val>
                                            <p:fltVal val="0"/>
                                          </p:val>
                                        </p:tav>
                                        <p:tav tm="100000">
                                          <p:val>
                                            <p:strVal val="#ppt_h"/>
                                          </p:val>
                                        </p:tav>
                                      </p:tavLst>
                                    </p:anim>
                                    <p:anim calcmode="lin" valueType="num">
                                      <p:cBhvr>
                                        <p:cTn id="45" dur="3250" fill="hold"/>
                                        <p:tgtEl>
                                          <p:spTgt spid="8"/>
                                        </p:tgtEl>
                                        <p:attrNameLst>
                                          <p:attrName>ppt_x</p:attrName>
                                        </p:attrNameLst>
                                      </p:cBhvr>
                                      <p:tavLst>
                                        <p:tav tm="0">
                                          <p:val>
                                            <p:fltVal val="0.5"/>
                                          </p:val>
                                        </p:tav>
                                        <p:tav tm="100000">
                                          <p:val>
                                            <p:strVal val="#ppt_x"/>
                                          </p:val>
                                        </p:tav>
                                      </p:tavLst>
                                    </p:anim>
                                    <p:anim calcmode="lin" valueType="num">
                                      <p:cBhvr>
                                        <p:cTn id="46" dur="3250" fill="hold"/>
                                        <p:tgtEl>
                                          <p:spTgt spid="8"/>
                                        </p:tgtEl>
                                        <p:attrNameLst>
                                          <p:attrName>ppt_y</p:attrName>
                                        </p:attrNameLst>
                                      </p:cBhvr>
                                      <p:tavLst>
                                        <p:tav tm="0">
                                          <p:val>
                                            <p:fltVal val="0.5"/>
                                          </p:val>
                                        </p:tav>
                                        <p:tav tm="100000">
                                          <p:val>
                                            <p:strVal val="#ppt_y"/>
                                          </p:val>
                                        </p:tav>
                                      </p:tavLst>
                                    </p:anim>
                                  </p:childTnLst>
                                </p:cTn>
                              </p:par>
                              <p:par>
                                <p:cTn id="47" presetID="23" presetClass="entr" presetSubtype="528" fill="hold" grpId="0" nodeType="withEffect">
                                  <p:stCondLst>
                                    <p:cond delay="0"/>
                                  </p:stCondLst>
                                  <p:childTnLst>
                                    <p:set>
                                      <p:cBhvr>
                                        <p:cTn id="48" dur="1" fill="hold">
                                          <p:stCondLst>
                                            <p:cond delay="0"/>
                                          </p:stCondLst>
                                        </p:cTn>
                                        <p:tgtEl>
                                          <p:spTgt spid="9"/>
                                        </p:tgtEl>
                                        <p:attrNameLst>
                                          <p:attrName>style.visibility</p:attrName>
                                        </p:attrNameLst>
                                      </p:cBhvr>
                                      <p:to>
                                        <p:strVal val="visible"/>
                                      </p:to>
                                    </p:set>
                                    <p:anim calcmode="lin" valueType="num">
                                      <p:cBhvr>
                                        <p:cTn id="49" dur="3250" fill="hold"/>
                                        <p:tgtEl>
                                          <p:spTgt spid="9"/>
                                        </p:tgtEl>
                                        <p:attrNameLst>
                                          <p:attrName>ppt_w</p:attrName>
                                        </p:attrNameLst>
                                      </p:cBhvr>
                                      <p:tavLst>
                                        <p:tav tm="0">
                                          <p:val>
                                            <p:fltVal val="0"/>
                                          </p:val>
                                        </p:tav>
                                        <p:tav tm="100000">
                                          <p:val>
                                            <p:strVal val="#ppt_w"/>
                                          </p:val>
                                        </p:tav>
                                      </p:tavLst>
                                    </p:anim>
                                    <p:anim calcmode="lin" valueType="num">
                                      <p:cBhvr>
                                        <p:cTn id="50" dur="3250" fill="hold"/>
                                        <p:tgtEl>
                                          <p:spTgt spid="9"/>
                                        </p:tgtEl>
                                        <p:attrNameLst>
                                          <p:attrName>ppt_h</p:attrName>
                                        </p:attrNameLst>
                                      </p:cBhvr>
                                      <p:tavLst>
                                        <p:tav tm="0">
                                          <p:val>
                                            <p:fltVal val="0"/>
                                          </p:val>
                                        </p:tav>
                                        <p:tav tm="100000">
                                          <p:val>
                                            <p:strVal val="#ppt_h"/>
                                          </p:val>
                                        </p:tav>
                                      </p:tavLst>
                                    </p:anim>
                                    <p:anim calcmode="lin" valueType="num">
                                      <p:cBhvr>
                                        <p:cTn id="51" dur="3250" fill="hold"/>
                                        <p:tgtEl>
                                          <p:spTgt spid="9"/>
                                        </p:tgtEl>
                                        <p:attrNameLst>
                                          <p:attrName>ppt_x</p:attrName>
                                        </p:attrNameLst>
                                      </p:cBhvr>
                                      <p:tavLst>
                                        <p:tav tm="0">
                                          <p:val>
                                            <p:fltVal val="0.5"/>
                                          </p:val>
                                        </p:tav>
                                        <p:tav tm="100000">
                                          <p:val>
                                            <p:strVal val="#ppt_x"/>
                                          </p:val>
                                        </p:tav>
                                      </p:tavLst>
                                    </p:anim>
                                    <p:anim calcmode="lin" valueType="num">
                                      <p:cBhvr>
                                        <p:cTn id="52" dur="3250" fill="hold"/>
                                        <p:tgtEl>
                                          <p:spTgt spid="9"/>
                                        </p:tgtEl>
                                        <p:attrNameLst>
                                          <p:attrName>ppt_y</p:attrName>
                                        </p:attrNameLst>
                                      </p:cBhvr>
                                      <p:tavLst>
                                        <p:tav tm="0">
                                          <p:val>
                                            <p:fltVal val="0.5"/>
                                          </p:val>
                                        </p:tav>
                                        <p:tav tm="100000">
                                          <p:val>
                                            <p:strVal val="#ppt_y"/>
                                          </p:val>
                                        </p:tav>
                                      </p:tavLst>
                                    </p:anim>
                                  </p:childTnLst>
                                </p:cTn>
                              </p:par>
                              <p:par>
                                <p:cTn id="53" presetID="23" presetClass="entr" presetSubtype="528" fill="hold" grpId="0"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p:cTn id="55" dur="3250" fill="hold"/>
                                        <p:tgtEl>
                                          <p:spTgt spid="10"/>
                                        </p:tgtEl>
                                        <p:attrNameLst>
                                          <p:attrName>ppt_w</p:attrName>
                                        </p:attrNameLst>
                                      </p:cBhvr>
                                      <p:tavLst>
                                        <p:tav tm="0">
                                          <p:val>
                                            <p:fltVal val="0"/>
                                          </p:val>
                                        </p:tav>
                                        <p:tav tm="100000">
                                          <p:val>
                                            <p:strVal val="#ppt_w"/>
                                          </p:val>
                                        </p:tav>
                                      </p:tavLst>
                                    </p:anim>
                                    <p:anim calcmode="lin" valueType="num">
                                      <p:cBhvr>
                                        <p:cTn id="56" dur="3250" fill="hold"/>
                                        <p:tgtEl>
                                          <p:spTgt spid="10"/>
                                        </p:tgtEl>
                                        <p:attrNameLst>
                                          <p:attrName>ppt_h</p:attrName>
                                        </p:attrNameLst>
                                      </p:cBhvr>
                                      <p:tavLst>
                                        <p:tav tm="0">
                                          <p:val>
                                            <p:fltVal val="0"/>
                                          </p:val>
                                        </p:tav>
                                        <p:tav tm="100000">
                                          <p:val>
                                            <p:strVal val="#ppt_h"/>
                                          </p:val>
                                        </p:tav>
                                      </p:tavLst>
                                    </p:anim>
                                    <p:anim calcmode="lin" valueType="num">
                                      <p:cBhvr>
                                        <p:cTn id="57" dur="3250" fill="hold"/>
                                        <p:tgtEl>
                                          <p:spTgt spid="10"/>
                                        </p:tgtEl>
                                        <p:attrNameLst>
                                          <p:attrName>ppt_x</p:attrName>
                                        </p:attrNameLst>
                                      </p:cBhvr>
                                      <p:tavLst>
                                        <p:tav tm="0">
                                          <p:val>
                                            <p:fltVal val="0.5"/>
                                          </p:val>
                                        </p:tav>
                                        <p:tav tm="100000">
                                          <p:val>
                                            <p:strVal val="#ppt_x"/>
                                          </p:val>
                                        </p:tav>
                                      </p:tavLst>
                                    </p:anim>
                                    <p:anim calcmode="lin" valueType="num">
                                      <p:cBhvr>
                                        <p:cTn id="58" dur="3250" fill="hold"/>
                                        <p:tgtEl>
                                          <p:spTgt spid="10"/>
                                        </p:tgtEl>
                                        <p:attrNameLst>
                                          <p:attrName>ppt_y</p:attrName>
                                        </p:attrNameLst>
                                      </p:cBhvr>
                                      <p:tavLst>
                                        <p:tav tm="0">
                                          <p:val>
                                            <p:fltVal val="0.5"/>
                                          </p:val>
                                        </p:tav>
                                        <p:tav tm="100000">
                                          <p:val>
                                            <p:strVal val="#ppt_y"/>
                                          </p:val>
                                        </p:tav>
                                      </p:tavLst>
                                    </p:anim>
                                  </p:childTnLst>
                                </p:cTn>
                              </p:par>
                              <p:par>
                                <p:cTn id="59" presetID="23" presetClass="entr" presetSubtype="528" fill="hold" grpId="0" nodeType="withEffect">
                                  <p:stCondLst>
                                    <p:cond delay="0"/>
                                  </p:stCondLst>
                                  <p:childTnLst>
                                    <p:set>
                                      <p:cBhvr>
                                        <p:cTn id="60" dur="1" fill="hold">
                                          <p:stCondLst>
                                            <p:cond delay="0"/>
                                          </p:stCondLst>
                                        </p:cTn>
                                        <p:tgtEl>
                                          <p:spTgt spid="11"/>
                                        </p:tgtEl>
                                        <p:attrNameLst>
                                          <p:attrName>style.visibility</p:attrName>
                                        </p:attrNameLst>
                                      </p:cBhvr>
                                      <p:to>
                                        <p:strVal val="visible"/>
                                      </p:to>
                                    </p:set>
                                    <p:anim calcmode="lin" valueType="num">
                                      <p:cBhvr>
                                        <p:cTn id="61" dur="3250" fill="hold"/>
                                        <p:tgtEl>
                                          <p:spTgt spid="11"/>
                                        </p:tgtEl>
                                        <p:attrNameLst>
                                          <p:attrName>ppt_w</p:attrName>
                                        </p:attrNameLst>
                                      </p:cBhvr>
                                      <p:tavLst>
                                        <p:tav tm="0">
                                          <p:val>
                                            <p:fltVal val="0"/>
                                          </p:val>
                                        </p:tav>
                                        <p:tav tm="100000">
                                          <p:val>
                                            <p:strVal val="#ppt_w"/>
                                          </p:val>
                                        </p:tav>
                                      </p:tavLst>
                                    </p:anim>
                                    <p:anim calcmode="lin" valueType="num">
                                      <p:cBhvr>
                                        <p:cTn id="62" dur="3250" fill="hold"/>
                                        <p:tgtEl>
                                          <p:spTgt spid="11"/>
                                        </p:tgtEl>
                                        <p:attrNameLst>
                                          <p:attrName>ppt_h</p:attrName>
                                        </p:attrNameLst>
                                      </p:cBhvr>
                                      <p:tavLst>
                                        <p:tav tm="0">
                                          <p:val>
                                            <p:fltVal val="0"/>
                                          </p:val>
                                        </p:tav>
                                        <p:tav tm="100000">
                                          <p:val>
                                            <p:strVal val="#ppt_h"/>
                                          </p:val>
                                        </p:tav>
                                      </p:tavLst>
                                    </p:anim>
                                    <p:anim calcmode="lin" valueType="num">
                                      <p:cBhvr>
                                        <p:cTn id="63" dur="3250" fill="hold"/>
                                        <p:tgtEl>
                                          <p:spTgt spid="11"/>
                                        </p:tgtEl>
                                        <p:attrNameLst>
                                          <p:attrName>ppt_x</p:attrName>
                                        </p:attrNameLst>
                                      </p:cBhvr>
                                      <p:tavLst>
                                        <p:tav tm="0">
                                          <p:val>
                                            <p:fltVal val="0.5"/>
                                          </p:val>
                                        </p:tav>
                                        <p:tav tm="100000">
                                          <p:val>
                                            <p:strVal val="#ppt_x"/>
                                          </p:val>
                                        </p:tav>
                                      </p:tavLst>
                                    </p:anim>
                                    <p:anim calcmode="lin" valueType="num">
                                      <p:cBhvr>
                                        <p:cTn id="64" dur="3250" fill="hold"/>
                                        <p:tgtEl>
                                          <p:spTgt spid="11"/>
                                        </p:tgtEl>
                                        <p:attrNameLst>
                                          <p:attrName>ppt_y</p:attrName>
                                        </p:attrNameLst>
                                      </p:cBhvr>
                                      <p:tavLst>
                                        <p:tav tm="0">
                                          <p:val>
                                            <p:fltVal val="0.5"/>
                                          </p:val>
                                        </p:tav>
                                        <p:tav tm="100000">
                                          <p:val>
                                            <p:strVal val="#ppt_y"/>
                                          </p:val>
                                        </p:tav>
                                      </p:tavLst>
                                    </p:anim>
                                  </p:childTnLst>
                                </p:cTn>
                              </p:par>
                              <p:par>
                                <p:cTn id="65" presetID="23" presetClass="entr" presetSubtype="528" fill="hold" grpId="0" nodeType="withEffect">
                                  <p:stCondLst>
                                    <p:cond delay="0"/>
                                  </p:stCondLst>
                                  <p:childTnLst>
                                    <p:set>
                                      <p:cBhvr>
                                        <p:cTn id="66" dur="1" fill="hold">
                                          <p:stCondLst>
                                            <p:cond delay="0"/>
                                          </p:stCondLst>
                                        </p:cTn>
                                        <p:tgtEl>
                                          <p:spTgt spid="12"/>
                                        </p:tgtEl>
                                        <p:attrNameLst>
                                          <p:attrName>style.visibility</p:attrName>
                                        </p:attrNameLst>
                                      </p:cBhvr>
                                      <p:to>
                                        <p:strVal val="visible"/>
                                      </p:to>
                                    </p:set>
                                    <p:anim calcmode="lin" valueType="num">
                                      <p:cBhvr>
                                        <p:cTn id="67" dur="3250" fill="hold"/>
                                        <p:tgtEl>
                                          <p:spTgt spid="12"/>
                                        </p:tgtEl>
                                        <p:attrNameLst>
                                          <p:attrName>ppt_w</p:attrName>
                                        </p:attrNameLst>
                                      </p:cBhvr>
                                      <p:tavLst>
                                        <p:tav tm="0">
                                          <p:val>
                                            <p:fltVal val="0"/>
                                          </p:val>
                                        </p:tav>
                                        <p:tav tm="100000">
                                          <p:val>
                                            <p:strVal val="#ppt_w"/>
                                          </p:val>
                                        </p:tav>
                                      </p:tavLst>
                                    </p:anim>
                                    <p:anim calcmode="lin" valueType="num">
                                      <p:cBhvr>
                                        <p:cTn id="68" dur="3250" fill="hold"/>
                                        <p:tgtEl>
                                          <p:spTgt spid="12"/>
                                        </p:tgtEl>
                                        <p:attrNameLst>
                                          <p:attrName>ppt_h</p:attrName>
                                        </p:attrNameLst>
                                      </p:cBhvr>
                                      <p:tavLst>
                                        <p:tav tm="0">
                                          <p:val>
                                            <p:fltVal val="0"/>
                                          </p:val>
                                        </p:tav>
                                        <p:tav tm="100000">
                                          <p:val>
                                            <p:strVal val="#ppt_h"/>
                                          </p:val>
                                        </p:tav>
                                      </p:tavLst>
                                    </p:anim>
                                    <p:anim calcmode="lin" valueType="num">
                                      <p:cBhvr>
                                        <p:cTn id="69" dur="3250" fill="hold"/>
                                        <p:tgtEl>
                                          <p:spTgt spid="12"/>
                                        </p:tgtEl>
                                        <p:attrNameLst>
                                          <p:attrName>ppt_x</p:attrName>
                                        </p:attrNameLst>
                                      </p:cBhvr>
                                      <p:tavLst>
                                        <p:tav tm="0">
                                          <p:val>
                                            <p:fltVal val="0.5"/>
                                          </p:val>
                                        </p:tav>
                                        <p:tav tm="100000">
                                          <p:val>
                                            <p:strVal val="#ppt_x"/>
                                          </p:val>
                                        </p:tav>
                                      </p:tavLst>
                                    </p:anim>
                                    <p:anim calcmode="lin" valueType="num">
                                      <p:cBhvr>
                                        <p:cTn id="70" dur="3250" fill="hold"/>
                                        <p:tgtEl>
                                          <p:spTgt spid="12"/>
                                        </p:tgtEl>
                                        <p:attrNameLst>
                                          <p:attrName>ppt_y</p:attrName>
                                        </p:attrNameLst>
                                      </p:cBhvr>
                                      <p:tavLst>
                                        <p:tav tm="0">
                                          <p:val>
                                            <p:fltVal val="0.5"/>
                                          </p:val>
                                        </p:tav>
                                        <p:tav tm="100000">
                                          <p:val>
                                            <p:strVal val="#ppt_y"/>
                                          </p:val>
                                        </p:tav>
                                      </p:tavLst>
                                    </p:anim>
                                  </p:childTnLst>
                                </p:cTn>
                              </p:par>
                              <p:par>
                                <p:cTn id="71" presetID="23" presetClass="entr" presetSubtype="528" fill="hold" grpId="0" nodeType="withEffect">
                                  <p:stCondLst>
                                    <p:cond delay="0"/>
                                  </p:stCondLst>
                                  <p:childTnLst>
                                    <p:set>
                                      <p:cBhvr>
                                        <p:cTn id="72" dur="1" fill="hold">
                                          <p:stCondLst>
                                            <p:cond delay="0"/>
                                          </p:stCondLst>
                                        </p:cTn>
                                        <p:tgtEl>
                                          <p:spTgt spid="13"/>
                                        </p:tgtEl>
                                        <p:attrNameLst>
                                          <p:attrName>style.visibility</p:attrName>
                                        </p:attrNameLst>
                                      </p:cBhvr>
                                      <p:to>
                                        <p:strVal val="visible"/>
                                      </p:to>
                                    </p:set>
                                    <p:anim calcmode="lin" valueType="num">
                                      <p:cBhvr>
                                        <p:cTn id="73" dur="3250" fill="hold"/>
                                        <p:tgtEl>
                                          <p:spTgt spid="13"/>
                                        </p:tgtEl>
                                        <p:attrNameLst>
                                          <p:attrName>ppt_w</p:attrName>
                                        </p:attrNameLst>
                                      </p:cBhvr>
                                      <p:tavLst>
                                        <p:tav tm="0">
                                          <p:val>
                                            <p:fltVal val="0"/>
                                          </p:val>
                                        </p:tav>
                                        <p:tav tm="100000">
                                          <p:val>
                                            <p:strVal val="#ppt_w"/>
                                          </p:val>
                                        </p:tav>
                                      </p:tavLst>
                                    </p:anim>
                                    <p:anim calcmode="lin" valueType="num">
                                      <p:cBhvr>
                                        <p:cTn id="74" dur="3250" fill="hold"/>
                                        <p:tgtEl>
                                          <p:spTgt spid="13"/>
                                        </p:tgtEl>
                                        <p:attrNameLst>
                                          <p:attrName>ppt_h</p:attrName>
                                        </p:attrNameLst>
                                      </p:cBhvr>
                                      <p:tavLst>
                                        <p:tav tm="0">
                                          <p:val>
                                            <p:fltVal val="0"/>
                                          </p:val>
                                        </p:tav>
                                        <p:tav tm="100000">
                                          <p:val>
                                            <p:strVal val="#ppt_h"/>
                                          </p:val>
                                        </p:tav>
                                      </p:tavLst>
                                    </p:anim>
                                    <p:anim calcmode="lin" valueType="num">
                                      <p:cBhvr>
                                        <p:cTn id="75" dur="3250" fill="hold"/>
                                        <p:tgtEl>
                                          <p:spTgt spid="13"/>
                                        </p:tgtEl>
                                        <p:attrNameLst>
                                          <p:attrName>ppt_x</p:attrName>
                                        </p:attrNameLst>
                                      </p:cBhvr>
                                      <p:tavLst>
                                        <p:tav tm="0">
                                          <p:val>
                                            <p:fltVal val="0.5"/>
                                          </p:val>
                                        </p:tav>
                                        <p:tav tm="100000">
                                          <p:val>
                                            <p:strVal val="#ppt_x"/>
                                          </p:val>
                                        </p:tav>
                                      </p:tavLst>
                                    </p:anim>
                                    <p:anim calcmode="lin" valueType="num">
                                      <p:cBhvr>
                                        <p:cTn id="76" dur="3250" fill="hold"/>
                                        <p:tgtEl>
                                          <p:spTgt spid="13"/>
                                        </p:tgtEl>
                                        <p:attrNameLst>
                                          <p:attrName>ppt_y</p:attrName>
                                        </p:attrNameLst>
                                      </p:cBhvr>
                                      <p:tavLst>
                                        <p:tav tm="0">
                                          <p:val>
                                            <p:fltVal val="0.5"/>
                                          </p:val>
                                        </p:tav>
                                        <p:tav tm="100000">
                                          <p:val>
                                            <p:strVal val="#ppt_y"/>
                                          </p:val>
                                        </p:tav>
                                      </p:tavLst>
                                    </p:anim>
                                  </p:childTnLst>
                                </p:cTn>
                              </p:par>
                              <p:par>
                                <p:cTn id="77" presetID="23" presetClass="entr" presetSubtype="528" fill="hold" grpId="0" nodeType="withEffect">
                                  <p:stCondLst>
                                    <p:cond delay="0"/>
                                  </p:stCondLst>
                                  <p:childTnLst>
                                    <p:set>
                                      <p:cBhvr>
                                        <p:cTn id="78" dur="1" fill="hold">
                                          <p:stCondLst>
                                            <p:cond delay="0"/>
                                          </p:stCondLst>
                                        </p:cTn>
                                        <p:tgtEl>
                                          <p:spTgt spid="14"/>
                                        </p:tgtEl>
                                        <p:attrNameLst>
                                          <p:attrName>style.visibility</p:attrName>
                                        </p:attrNameLst>
                                      </p:cBhvr>
                                      <p:to>
                                        <p:strVal val="visible"/>
                                      </p:to>
                                    </p:set>
                                    <p:anim calcmode="lin" valueType="num">
                                      <p:cBhvr>
                                        <p:cTn id="79" dur="3250" fill="hold"/>
                                        <p:tgtEl>
                                          <p:spTgt spid="14"/>
                                        </p:tgtEl>
                                        <p:attrNameLst>
                                          <p:attrName>ppt_w</p:attrName>
                                        </p:attrNameLst>
                                      </p:cBhvr>
                                      <p:tavLst>
                                        <p:tav tm="0">
                                          <p:val>
                                            <p:fltVal val="0"/>
                                          </p:val>
                                        </p:tav>
                                        <p:tav tm="100000">
                                          <p:val>
                                            <p:strVal val="#ppt_w"/>
                                          </p:val>
                                        </p:tav>
                                      </p:tavLst>
                                    </p:anim>
                                    <p:anim calcmode="lin" valueType="num">
                                      <p:cBhvr>
                                        <p:cTn id="80" dur="3250" fill="hold"/>
                                        <p:tgtEl>
                                          <p:spTgt spid="14"/>
                                        </p:tgtEl>
                                        <p:attrNameLst>
                                          <p:attrName>ppt_h</p:attrName>
                                        </p:attrNameLst>
                                      </p:cBhvr>
                                      <p:tavLst>
                                        <p:tav tm="0">
                                          <p:val>
                                            <p:fltVal val="0"/>
                                          </p:val>
                                        </p:tav>
                                        <p:tav tm="100000">
                                          <p:val>
                                            <p:strVal val="#ppt_h"/>
                                          </p:val>
                                        </p:tav>
                                      </p:tavLst>
                                    </p:anim>
                                    <p:anim calcmode="lin" valueType="num">
                                      <p:cBhvr>
                                        <p:cTn id="81" dur="3250" fill="hold"/>
                                        <p:tgtEl>
                                          <p:spTgt spid="14"/>
                                        </p:tgtEl>
                                        <p:attrNameLst>
                                          <p:attrName>ppt_x</p:attrName>
                                        </p:attrNameLst>
                                      </p:cBhvr>
                                      <p:tavLst>
                                        <p:tav tm="0">
                                          <p:val>
                                            <p:fltVal val="0.5"/>
                                          </p:val>
                                        </p:tav>
                                        <p:tav tm="100000">
                                          <p:val>
                                            <p:strVal val="#ppt_x"/>
                                          </p:val>
                                        </p:tav>
                                      </p:tavLst>
                                    </p:anim>
                                    <p:anim calcmode="lin" valueType="num">
                                      <p:cBhvr>
                                        <p:cTn id="82" dur="3250" fill="hold"/>
                                        <p:tgtEl>
                                          <p:spTgt spid="14"/>
                                        </p:tgtEl>
                                        <p:attrNameLst>
                                          <p:attrName>ppt_y</p:attrName>
                                        </p:attrNameLst>
                                      </p:cBhvr>
                                      <p:tavLst>
                                        <p:tav tm="0">
                                          <p:val>
                                            <p:fltVal val="0.5"/>
                                          </p:val>
                                        </p:tav>
                                        <p:tav tm="100000">
                                          <p:val>
                                            <p:strVal val="#ppt_y"/>
                                          </p:val>
                                        </p:tav>
                                      </p:tavLst>
                                    </p:anim>
                                  </p:childTnLst>
                                </p:cTn>
                              </p:par>
                              <p:par>
                                <p:cTn id="83" presetID="23" presetClass="entr" presetSubtype="528" fill="hold" grpId="0" nodeType="withEffect">
                                  <p:stCondLst>
                                    <p:cond delay="0"/>
                                  </p:stCondLst>
                                  <p:childTnLst>
                                    <p:set>
                                      <p:cBhvr>
                                        <p:cTn id="84" dur="1" fill="hold">
                                          <p:stCondLst>
                                            <p:cond delay="0"/>
                                          </p:stCondLst>
                                        </p:cTn>
                                        <p:tgtEl>
                                          <p:spTgt spid="15"/>
                                        </p:tgtEl>
                                        <p:attrNameLst>
                                          <p:attrName>style.visibility</p:attrName>
                                        </p:attrNameLst>
                                      </p:cBhvr>
                                      <p:to>
                                        <p:strVal val="visible"/>
                                      </p:to>
                                    </p:set>
                                    <p:anim calcmode="lin" valueType="num">
                                      <p:cBhvr>
                                        <p:cTn id="85" dur="3250" fill="hold"/>
                                        <p:tgtEl>
                                          <p:spTgt spid="15"/>
                                        </p:tgtEl>
                                        <p:attrNameLst>
                                          <p:attrName>ppt_w</p:attrName>
                                        </p:attrNameLst>
                                      </p:cBhvr>
                                      <p:tavLst>
                                        <p:tav tm="0">
                                          <p:val>
                                            <p:fltVal val="0"/>
                                          </p:val>
                                        </p:tav>
                                        <p:tav tm="100000">
                                          <p:val>
                                            <p:strVal val="#ppt_w"/>
                                          </p:val>
                                        </p:tav>
                                      </p:tavLst>
                                    </p:anim>
                                    <p:anim calcmode="lin" valueType="num">
                                      <p:cBhvr>
                                        <p:cTn id="86" dur="3250" fill="hold"/>
                                        <p:tgtEl>
                                          <p:spTgt spid="15"/>
                                        </p:tgtEl>
                                        <p:attrNameLst>
                                          <p:attrName>ppt_h</p:attrName>
                                        </p:attrNameLst>
                                      </p:cBhvr>
                                      <p:tavLst>
                                        <p:tav tm="0">
                                          <p:val>
                                            <p:fltVal val="0"/>
                                          </p:val>
                                        </p:tav>
                                        <p:tav tm="100000">
                                          <p:val>
                                            <p:strVal val="#ppt_h"/>
                                          </p:val>
                                        </p:tav>
                                      </p:tavLst>
                                    </p:anim>
                                    <p:anim calcmode="lin" valueType="num">
                                      <p:cBhvr>
                                        <p:cTn id="87" dur="3250" fill="hold"/>
                                        <p:tgtEl>
                                          <p:spTgt spid="15"/>
                                        </p:tgtEl>
                                        <p:attrNameLst>
                                          <p:attrName>ppt_x</p:attrName>
                                        </p:attrNameLst>
                                      </p:cBhvr>
                                      <p:tavLst>
                                        <p:tav tm="0">
                                          <p:val>
                                            <p:fltVal val="0.5"/>
                                          </p:val>
                                        </p:tav>
                                        <p:tav tm="100000">
                                          <p:val>
                                            <p:strVal val="#ppt_x"/>
                                          </p:val>
                                        </p:tav>
                                      </p:tavLst>
                                    </p:anim>
                                    <p:anim calcmode="lin" valueType="num">
                                      <p:cBhvr>
                                        <p:cTn id="88" dur="3250" fill="hold"/>
                                        <p:tgtEl>
                                          <p:spTgt spid="15"/>
                                        </p:tgtEl>
                                        <p:attrNameLst>
                                          <p:attrName>ppt_y</p:attrName>
                                        </p:attrNameLst>
                                      </p:cBhvr>
                                      <p:tavLst>
                                        <p:tav tm="0">
                                          <p:val>
                                            <p:fltVal val="0.5"/>
                                          </p:val>
                                        </p:tav>
                                        <p:tav tm="100000">
                                          <p:val>
                                            <p:strVal val="#ppt_y"/>
                                          </p:val>
                                        </p:tav>
                                      </p:tavLst>
                                    </p:anim>
                                  </p:childTnLst>
                                </p:cTn>
                              </p:par>
                              <p:par>
                                <p:cTn id="89" presetID="23" presetClass="entr" presetSubtype="528" fill="hold" grpId="0" nodeType="withEffect">
                                  <p:stCondLst>
                                    <p:cond delay="0"/>
                                  </p:stCondLst>
                                  <p:childTnLst>
                                    <p:set>
                                      <p:cBhvr>
                                        <p:cTn id="90" dur="1" fill="hold">
                                          <p:stCondLst>
                                            <p:cond delay="0"/>
                                          </p:stCondLst>
                                        </p:cTn>
                                        <p:tgtEl>
                                          <p:spTgt spid="16"/>
                                        </p:tgtEl>
                                        <p:attrNameLst>
                                          <p:attrName>style.visibility</p:attrName>
                                        </p:attrNameLst>
                                      </p:cBhvr>
                                      <p:to>
                                        <p:strVal val="visible"/>
                                      </p:to>
                                    </p:set>
                                    <p:anim calcmode="lin" valueType="num">
                                      <p:cBhvr>
                                        <p:cTn id="91" dur="3250" fill="hold"/>
                                        <p:tgtEl>
                                          <p:spTgt spid="16"/>
                                        </p:tgtEl>
                                        <p:attrNameLst>
                                          <p:attrName>ppt_w</p:attrName>
                                        </p:attrNameLst>
                                      </p:cBhvr>
                                      <p:tavLst>
                                        <p:tav tm="0">
                                          <p:val>
                                            <p:fltVal val="0"/>
                                          </p:val>
                                        </p:tav>
                                        <p:tav tm="100000">
                                          <p:val>
                                            <p:strVal val="#ppt_w"/>
                                          </p:val>
                                        </p:tav>
                                      </p:tavLst>
                                    </p:anim>
                                    <p:anim calcmode="lin" valueType="num">
                                      <p:cBhvr>
                                        <p:cTn id="92" dur="3250" fill="hold"/>
                                        <p:tgtEl>
                                          <p:spTgt spid="16"/>
                                        </p:tgtEl>
                                        <p:attrNameLst>
                                          <p:attrName>ppt_h</p:attrName>
                                        </p:attrNameLst>
                                      </p:cBhvr>
                                      <p:tavLst>
                                        <p:tav tm="0">
                                          <p:val>
                                            <p:fltVal val="0"/>
                                          </p:val>
                                        </p:tav>
                                        <p:tav tm="100000">
                                          <p:val>
                                            <p:strVal val="#ppt_h"/>
                                          </p:val>
                                        </p:tav>
                                      </p:tavLst>
                                    </p:anim>
                                    <p:anim calcmode="lin" valueType="num">
                                      <p:cBhvr>
                                        <p:cTn id="93" dur="3250" fill="hold"/>
                                        <p:tgtEl>
                                          <p:spTgt spid="16"/>
                                        </p:tgtEl>
                                        <p:attrNameLst>
                                          <p:attrName>ppt_x</p:attrName>
                                        </p:attrNameLst>
                                      </p:cBhvr>
                                      <p:tavLst>
                                        <p:tav tm="0">
                                          <p:val>
                                            <p:fltVal val="0.5"/>
                                          </p:val>
                                        </p:tav>
                                        <p:tav tm="100000">
                                          <p:val>
                                            <p:strVal val="#ppt_x"/>
                                          </p:val>
                                        </p:tav>
                                      </p:tavLst>
                                    </p:anim>
                                    <p:anim calcmode="lin" valueType="num">
                                      <p:cBhvr>
                                        <p:cTn id="94" dur="3250" fill="hold"/>
                                        <p:tgtEl>
                                          <p:spTgt spid="16"/>
                                        </p:tgtEl>
                                        <p:attrNameLst>
                                          <p:attrName>ppt_y</p:attrName>
                                        </p:attrNameLst>
                                      </p:cBhvr>
                                      <p:tavLst>
                                        <p:tav tm="0">
                                          <p:val>
                                            <p:fltVal val="0.5"/>
                                          </p:val>
                                        </p:tav>
                                        <p:tav tm="100000">
                                          <p:val>
                                            <p:strVal val="#ppt_y"/>
                                          </p:val>
                                        </p:tav>
                                      </p:tavLst>
                                    </p:anim>
                                  </p:childTnLst>
                                </p:cTn>
                              </p:par>
                              <p:par>
                                <p:cTn id="95" presetID="23" presetClass="entr" presetSubtype="528" fill="hold" grpId="0" nodeType="withEffect">
                                  <p:stCondLst>
                                    <p:cond delay="0"/>
                                  </p:stCondLst>
                                  <p:childTnLst>
                                    <p:set>
                                      <p:cBhvr>
                                        <p:cTn id="96" dur="1" fill="hold">
                                          <p:stCondLst>
                                            <p:cond delay="0"/>
                                          </p:stCondLst>
                                        </p:cTn>
                                        <p:tgtEl>
                                          <p:spTgt spid="17"/>
                                        </p:tgtEl>
                                        <p:attrNameLst>
                                          <p:attrName>style.visibility</p:attrName>
                                        </p:attrNameLst>
                                      </p:cBhvr>
                                      <p:to>
                                        <p:strVal val="visible"/>
                                      </p:to>
                                    </p:set>
                                    <p:anim calcmode="lin" valueType="num">
                                      <p:cBhvr>
                                        <p:cTn id="97" dur="3250" fill="hold"/>
                                        <p:tgtEl>
                                          <p:spTgt spid="17"/>
                                        </p:tgtEl>
                                        <p:attrNameLst>
                                          <p:attrName>ppt_w</p:attrName>
                                        </p:attrNameLst>
                                      </p:cBhvr>
                                      <p:tavLst>
                                        <p:tav tm="0">
                                          <p:val>
                                            <p:fltVal val="0"/>
                                          </p:val>
                                        </p:tav>
                                        <p:tav tm="100000">
                                          <p:val>
                                            <p:strVal val="#ppt_w"/>
                                          </p:val>
                                        </p:tav>
                                      </p:tavLst>
                                    </p:anim>
                                    <p:anim calcmode="lin" valueType="num">
                                      <p:cBhvr>
                                        <p:cTn id="98" dur="3250" fill="hold"/>
                                        <p:tgtEl>
                                          <p:spTgt spid="17"/>
                                        </p:tgtEl>
                                        <p:attrNameLst>
                                          <p:attrName>ppt_h</p:attrName>
                                        </p:attrNameLst>
                                      </p:cBhvr>
                                      <p:tavLst>
                                        <p:tav tm="0">
                                          <p:val>
                                            <p:fltVal val="0"/>
                                          </p:val>
                                        </p:tav>
                                        <p:tav tm="100000">
                                          <p:val>
                                            <p:strVal val="#ppt_h"/>
                                          </p:val>
                                        </p:tav>
                                      </p:tavLst>
                                    </p:anim>
                                    <p:anim calcmode="lin" valueType="num">
                                      <p:cBhvr>
                                        <p:cTn id="99" dur="3250" fill="hold"/>
                                        <p:tgtEl>
                                          <p:spTgt spid="17"/>
                                        </p:tgtEl>
                                        <p:attrNameLst>
                                          <p:attrName>ppt_x</p:attrName>
                                        </p:attrNameLst>
                                      </p:cBhvr>
                                      <p:tavLst>
                                        <p:tav tm="0">
                                          <p:val>
                                            <p:fltVal val="0.5"/>
                                          </p:val>
                                        </p:tav>
                                        <p:tav tm="100000">
                                          <p:val>
                                            <p:strVal val="#ppt_x"/>
                                          </p:val>
                                        </p:tav>
                                      </p:tavLst>
                                    </p:anim>
                                    <p:anim calcmode="lin" valueType="num">
                                      <p:cBhvr>
                                        <p:cTn id="100" dur="3250" fill="hold"/>
                                        <p:tgtEl>
                                          <p:spTgt spid="17"/>
                                        </p:tgtEl>
                                        <p:attrNameLst>
                                          <p:attrName>ppt_y</p:attrName>
                                        </p:attrNameLst>
                                      </p:cBhvr>
                                      <p:tavLst>
                                        <p:tav tm="0">
                                          <p:val>
                                            <p:fltVal val="0.5"/>
                                          </p:val>
                                        </p:tav>
                                        <p:tav tm="100000">
                                          <p:val>
                                            <p:strVal val="#ppt_y"/>
                                          </p:val>
                                        </p:tav>
                                      </p:tavLst>
                                    </p:anim>
                                  </p:childTnLst>
                                </p:cTn>
                              </p:par>
                              <p:par>
                                <p:cTn id="101" presetID="23" presetClass="entr" presetSubtype="528" fill="hold" grpId="0" nodeType="withEffect">
                                  <p:stCondLst>
                                    <p:cond delay="0"/>
                                  </p:stCondLst>
                                  <p:childTnLst>
                                    <p:set>
                                      <p:cBhvr>
                                        <p:cTn id="102" dur="1" fill="hold">
                                          <p:stCondLst>
                                            <p:cond delay="0"/>
                                          </p:stCondLst>
                                        </p:cTn>
                                        <p:tgtEl>
                                          <p:spTgt spid="18"/>
                                        </p:tgtEl>
                                        <p:attrNameLst>
                                          <p:attrName>style.visibility</p:attrName>
                                        </p:attrNameLst>
                                      </p:cBhvr>
                                      <p:to>
                                        <p:strVal val="visible"/>
                                      </p:to>
                                    </p:set>
                                    <p:anim calcmode="lin" valueType="num">
                                      <p:cBhvr>
                                        <p:cTn id="103" dur="3250" fill="hold"/>
                                        <p:tgtEl>
                                          <p:spTgt spid="18"/>
                                        </p:tgtEl>
                                        <p:attrNameLst>
                                          <p:attrName>ppt_w</p:attrName>
                                        </p:attrNameLst>
                                      </p:cBhvr>
                                      <p:tavLst>
                                        <p:tav tm="0">
                                          <p:val>
                                            <p:fltVal val="0"/>
                                          </p:val>
                                        </p:tav>
                                        <p:tav tm="100000">
                                          <p:val>
                                            <p:strVal val="#ppt_w"/>
                                          </p:val>
                                        </p:tav>
                                      </p:tavLst>
                                    </p:anim>
                                    <p:anim calcmode="lin" valueType="num">
                                      <p:cBhvr>
                                        <p:cTn id="104" dur="3250" fill="hold"/>
                                        <p:tgtEl>
                                          <p:spTgt spid="18"/>
                                        </p:tgtEl>
                                        <p:attrNameLst>
                                          <p:attrName>ppt_h</p:attrName>
                                        </p:attrNameLst>
                                      </p:cBhvr>
                                      <p:tavLst>
                                        <p:tav tm="0">
                                          <p:val>
                                            <p:fltVal val="0"/>
                                          </p:val>
                                        </p:tav>
                                        <p:tav tm="100000">
                                          <p:val>
                                            <p:strVal val="#ppt_h"/>
                                          </p:val>
                                        </p:tav>
                                      </p:tavLst>
                                    </p:anim>
                                    <p:anim calcmode="lin" valueType="num">
                                      <p:cBhvr>
                                        <p:cTn id="105" dur="3250" fill="hold"/>
                                        <p:tgtEl>
                                          <p:spTgt spid="18"/>
                                        </p:tgtEl>
                                        <p:attrNameLst>
                                          <p:attrName>ppt_x</p:attrName>
                                        </p:attrNameLst>
                                      </p:cBhvr>
                                      <p:tavLst>
                                        <p:tav tm="0">
                                          <p:val>
                                            <p:fltVal val="0.5"/>
                                          </p:val>
                                        </p:tav>
                                        <p:tav tm="100000">
                                          <p:val>
                                            <p:strVal val="#ppt_x"/>
                                          </p:val>
                                        </p:tav>
                                      </p:tavLst>
                                    </p:anim>
                                    <p:anim calcmode="lin" valueType="num">
                                      <p:cBhvr>
                                        <p:cTn id="106" dur="3250" fill="hold"/>
                                        <p:tgtEl>
                                          <p:spTgt spid="18"/>
                                        </p:tgtEl>
                                        <p:attrNameLst>
                                          <p:attrName>ppt_y</p:attrName>
                                        </p:attrNameLst>
                                      </p:cBhvr>
                                      <p:tavLst>
                                        <p:tav tm="0">
                                          <p:val>
                                            <p:fltVal val="0.5"/>
                                          </p:val>
                                        </p:tav>
                                        <p:tav tm="100000">
                                          <p:val>
                                            <p:strVal val="#ppt_y"/>
                                          </p:val>
                                        </p:tav>
                                      </p:tavLst>
                                    </p:anim>
                                  </p:childTnLst>
                                </p:cTn>
                              </p:par>
                              <p:par>
                                <p:cTn id="107" presetID="23" presetClass="entr" presetSubtype="528" fill="hold" grpId="0" nodeType="withEffect">
                                  <p:stCondLst>
                                    <p:cond delay="0"/>
                                  </p:stCondLst>
                                  <p:childTnLst>
                                    <p:set>
                                      <p:cBhvr>
                                        <p:cTn id="108" dur="1" fill="hold">
                                          <p:stCondLst>
                                            <p:cond delay="0"/>
                                          </p:stCondLst>
                                        </p:cTn>
                                        <p:tgtEl>
                                          <p:spTgt spid="19"/>
                                        </p:tgtEl>
                                        <p:attrNameLst>
                                          <p:attrName>style.visibility</p:attrName>
                                        </p:attrNameLst>
                                      </p:cBhvr>
                                      <p:to>
                                        <p:strVal val="visible"/>
                                      </p:to>
                                    </p:set>
                                    <p:anim calcmode="lin" valueType="num">
                                      <p:cBhvr>
                                        <p:cTn id="109" dur="3250" fill="hold"/>
                                        <p:tgtEl>
                                          <p:spTgt spid="19"/>
                                        </p:tgtEl>
                                        <p:attrNameLst>
                                          <p:attrName>ppt_w</p:attrName>
                                        </p:attrNameLst>
                                      </p:cBhvr>
                                      <p:tavLst>
                                        <p:tav tm="0">
                                          <p:val>
                                            <p:fltVal val="0"/>
                                          </p:val>
                                        </p:tav>
                                        <p:tav tm="100000">
                                          <p:val>
                                            <p:strVal val="#ppt_w"/>
                                          </p:val>
                                        </p:tav>
                                      </p:tavLst>
                                    </p:anim>
                                    <p:anim calcmode="lin" valueType="num">
                                      <p:cBhvr>
                                        <p:cTn id="110" dur="3250" fill="hold"/>
                                        <p:tgtEl>
                                          <p:spTgt spid="19"/>
                                        </p:tgtEl>
                                        <p:attrNameLst>
                                          <p:attrName>ppt_h</p:attrName>
                                        </p:attrNameLst>
                                      </p:cBhvr>
                                      <p:tavLst>
                                        <p:tav tm="0">
                                          <p:val>
                                            <p:fltVal val="0"/>
                                          </p:val>
                                        </p:tav>
                                        <p:tav tm="100000">
                                          <p:val>
                                            <p:strVal val="#ppt_h"/>
                                          </p:val>
                                        </p:tav>
                                      </p:tavLst>
                                    </p:anim>
                                    <p:anim calcmode="lin" valueType="num">
                                      <p:cBhvr>
                                        <p:cTn id="111" dur="3250" fill="hold"/>
                                        <p:tgtEl>
                                          <p:spTgt spid="19"/>
                                        </p:tgtEl>
                                        <p:attrNameLst>
                                          <p:attrName>ppt_x</p:attrName>
                                        </p:attrNameLst>
                                      </p:cBhvr>
                                      <p:tavLst>
                                        <p:tav tm="0">
                                          <p:val>
                                            <p:fltVal val="0.5"/>
                                          </p:val>
                                        </p:tav>
                                        <p:tav tm="100000">
                                          <p:val>
                                            <p:strVal val="#ppt_x"/>
                                          </p:val>
                                        </p:tav>
                                      </p:tavLst>
                                    </p:anim>
                                    <p:anim calcmode="lin" valueType="num">
                                      <p:cBhvr>
                                        <p:cTn id="112" dur="3250" fill="hold"/>
                                        <p:tgtEl>
                                          <p:spTgt spid="19"/>
                                        </p:tgtEl>
                                        <p:attrNameLst>
                                          <p:attrName>ppt_y</p:attrName>
                                        </p:attrNameLst>
                                      </p:cBhvr>
                                      <p:tavLst>
                                        <p:tav tm="0">
                                          <p:val>
                                            <p:fltVal val="0.5"/>
                                          </p:val>
                                        </p:tav>
                                        <p:tav tm="100000">
                                          <p:val>
                                            <p:strVal val="#ppt_y"/>
                                          </p:val>
                                        </p:tav>
                                      </p:tavLst>
                                    </p:anim>
                                  </p:childTnLst>
                                </p:cTn>
                              </p:par>
                              <p:par>
                                <p:cTn id="113" presetID="23" presetClass="entr" presetSubtype="528" fill="hold" grpId="0" nodeType="withEffect">
                                  <p:stCondLst>
                                    <p:cond delay="0"/>
                                  </p:stCondLst>
                                  <p:childTnLst>
                                    <p:set>
                                      <p:cBhvr>
                                        <p:cTn id="114" dur="1" fill="hold">
                                          <p:stCondLst>
                                            <p:cond delay="0"/>
                                          </p:stCondLst>
                                        </p:cTn>
                                        <p:tgtEl>
                                          <p:spTgt spid="20"/>
                                        </p:tgtEl>
                                        <p:attrNameLst>
                                          <p:attrName>style.visibility</p:attrName>
                                        </p:attrNameLst>
                                      </p:cBhvr>
                                      <p:to>
                                        <p:strVal val="visible"/>
                                      </p:to>
                                    </p:set>
                                    <p:anim calcmode="lin" valueType="num">
                                      <p:cBhvr>
                                        <p:cTn id="115" dur="3250" fill="hold"/>
                                        <p:tgtEl>
                                          <p:spTgt spid="20"/>
                                        </p:tgtEl>
                                        <p:attrNameLst>
                                          <p:attrName>ppt_w</p:attrName>
                                        </p:attrNameLst>
                                      </p:cBhvr>
                                      <p:tavLst>
                                        <p:tav tm="0">
                                          <p:val>
                                            <p:fltVal val="0"/>
                                          </p:val>
                                        </p:tav>
                                        <p:tav tm="100000">
                                          <p:val>
                                            <p:strVal val="#ppt_w"/>
                                          </p:val>
                                        </p:tav>
                                      </p:tavLst>
                                    </p:anim>
                                    <p:anim calcmode="lin" valueType="num">
                                      <p:cBhvr>
                                        <p:cTn id="116" dur="3250" fill="hold"/>
                                        <p:tgtEl>
                                          <p:spTgt spid="20"/>
                                        </p:tgtEl>
                                        <p:attrNameLst>
                                          <p:attrName>ppt_h</p:attrName>
                                        </p:attrNameLst>
                                      </p:cBhvr>
                                      <p:tavLst>
                                        <p:tav tm="0">
                                          <p:val>
                                            <p:fltVal val="0"/>
                                          </p:val>
                                        </p:tav>
                                        <p:tav tm="100000">
                                          <p:val>
                                            <p:strVal val="#ppt_h"/>
                                          </p:val>
                                        </p:tav>
                                      </p:tavLst>
                                    </p:anim>
                                    <p:anim calcmode="lin" valueType="num">
                                      <p:cBhvr>
                                        <p:cTn id="117" dur="3250" fill="hold"/>
                                        <p:tgtEl>
                                          <p:spTgt spid="20"/>
                                        </p:tgtEl>
                                        <p:attrNameLst>
                                          <p:attrName>ppt_x</p:attrName>
                                        </p:attrNameLst>
                                      </p:cBhvr>
                                      <p:tavLst>
                                        <p:tav tm="0">
                                          <p:val>
                                            <p:fltVal val="0.5"/>
                                          </p:val>
                                        </p:tav>
                                        <p:tav tm="100000">
                                          <p:val>
                                            <p:strVal val="#ppt_x"/>
                                          </p:val>
                                        </p:tav>
                                      </p:tavLst>
                                    </p:anim>
                                    <p:anim calcmode="lin" valueType="num">
                                      <p:cBhvr>
                                        <p:cTn id="118" dur="3250" fill="hold"/>
                                        <p:tgtEl>
                                          <p:spTgt spid="20"/>
                                        </p:tgtEl>
                                        <p:attrNameLst>
                                          <p:attrName>ppt_y</p:attrName>
                                        </p:attrNameLst>
                                      </p:cBhvr>
                                      <p:tavLst>
                                        <p:tav tm="0">
                                          <p:val>
                                            <p:fltVal val="0.5"/>
                                          </p:val>
                                        </p:tav>
                                        <p:tav tm="100000">
                                          <p:val>
                                            <p:strVal val="#ppt_y"/>
                                          </p:val>
                                        </p:tav>
                                      </p:tavLst>
                                    </p:anim>
                                  </p:childTnLst>
                                </p:cTn>
                              </p:par>
                              <p:par>
                                <p:cTn id="119" presetID="23" presetClass="entr" presetSubtype="528" fill="hold" grpId="0" nodeType="withEffect">
                                  <p:stCondLst>
                                    <p:cond delay="0"/>
                                  </p:stCondLst>
                                  <p:childTnLst>
                                    <p:set>
                                      <p:cBhvr>
                                        <p:cTn id="120" dur="1" fill="hold">
                                          <p:stCondLst>
                                            <p:cond delay="0"/>
                                          </p:stCondLst>
                                        </p:cTn>
                                        <p:tgtEl>
                                          <p:spTgt spid="21"/>
                                        </p:tgtEl>
                                        <p:attrNameLst>
                                          <p:attrName>style.visibility</p:attrName>
                                        </p:attrNameLst>
                                      </p:cBhvr>
                                      <p:to>
                                        <p:strVal val="visible"/>
                                      </p:to>
                                    </p:set>
                                    <p:anim calcmode="lin" valueType="num">
                                      <p:cBhvr>
                                        <p:cTn id="121" dur="3250" fill="hold"/>
                                        <p:tgtEl>
                                          <p:spTgt spid="21"/>
                                        </p:tgtEl>
                                        <p:attrNameLst>
                                          <p:attrName>ppt_w</p:attrName>
                                        </p:attrNameLst>
                                      </p:cBhvr>
                                      <p:tavLst>
                                        <p:tav tm="0">
                                          <p:val>
                                            <p:fltVal val="0"/>
                                          </p:val>
                                        </p:tav>
                                        <p:tav tm="100000">
                                          <p:val>
                                            <p:strVal val="#ppt_w"/>
                                          </p:val>
                                        </p:tav>
                                      </p:tavLst>
                                    </p:anim>
                                    <p:anim calcmode="lin" valueType="num">
                                      <p:cBhvr>
                                        <p:cTn id="122" dur="3250" fill="hold"/>
                                        <p:tgtEl>
                                          <p:spTgt spid="21"/>
                                        </p:tgtEl>
                                        <p:attrNameLst>
                                          <p:attrName>ppt_h</p:attrName>
                                        </p:attrNameLst>
                                      </p:cBhvr>
                                      <p:tavLst>
                                        <p:tav tm="0">
                                          <p:val>
                                            <p:fltVal val="0"/>
                                          </p:val>
                                        </p:tav>
                                        <p:tav tm="100000">
                                          <p:val>
                                            <p:strVal val="#ppt_h"/>
                                          </p:val>
                                        </p:tav>
                                      </p:tavLst>
                                    </p:anim>
                                    <p:anim calcmode="lin" valueType="num">
                                      <p:cBhvr>
                                        <p:cTn id="123" dur="3250" fill="hold"/>
                                        <p:tgtEl>
                                          <p:spTgt spid="21"/>
                                        </p:tgtEl>
                                        <p:attrNameLst>
                                          <p:attrName>ppt_x</p:attrName>
                                        </p:attrNameLst>
                                      </p:cBhvr>
                                      <p:tavLst>
                                        <p:tav tm="0">
                                          <p:val>
                                            <p:fltVal val="0.5"/>
                                          </p:val>
                                        </p:tav>
                                        <p:tav tm="100000">
                                          <p:val>
                                            <p:strVal val="#ppt_x"/>
                                          </p:val>
                                        </p:tav>
                                      </p:tavLst>
                                    </p:anim>
                                    <p:anim calcmode="lin" valueType="num">
                                      <p:cBhvr>
                                        <p:cTn id="124" dur="3250" fill="hold"/>
                                        <p:tgtEl>
                                          <p:spTgt spid="21"/>
                                        </p:tgtEl>
                                        <p:attrNameLst>
                                          <p:attrName>ppt_y</p:attrName>
                                        </p:attrNameLst>
                                      </p:cBhvr>
                                      <p:tavLst>
                                        <p:tav tm="0">
                                          <p:val>
                                            <p:fltVal val="0.5"/>
                                          </p:val>
                                        </p:tav>
                                        <p:tav tm="100000">
                                          <p:val>
                                            <p:strVal val="#ppt_y"/>
                                          </p:val>
                                        </p:tav>
                                      </p:tavLst>
                                    </p:anim>
                                  </p:childTnLst>
                                </p:cTn>
                              </p:par>
                              <p:par>
                                <p:cTn id="125" presetID="23" presetClass="entr" presetSubtype="528" fill="hold" grpId="0" nodeType="withEffect">
                                  <p:stCondLst>
                                    <p:cond delay="0"/>
                                  </p:stCondLst>
                                  <p:childTnLst>
                                    <p:set>
                                      <p:cBhvr>
                                        <p:cTn id="126" dur="1" fill="hold">
                                          <p:stCondLst>
                                            <p:cond delay="0"/>
                                          </p:stCondLst>
                                        </p:cTn>
                                        <p:tgtEl>
                                          <p:spTgt spid="22"/>
                                        </p:tgtEl>
                                        <p:attrNameLst>
                                          <p:attrName>style.visibility</p:attrName>
                                        </p:attrNameLst>
                                      </p:cBhvr>
                                      <p:to>
                                        <p:strVal val="visible"/>
                                      </p:to>
                                    </p:set>
                                    <p:anim calcmode="lin" valueType="num">
                                      <p:cBhvr>
                                        <p:cTn id="127" dur="3250" fill="hold"/>
                                        <p:tgtEl>
                                          <p:spTgt spid="22"/>
                                        </p:tgtEl>
                                        <p:attrNameLst>
                                          <p:attrName>ppt_w</p:attrName>
                                        </p:attrNameLst>
                                      </p:cBhvr>
                                      <p:tavLst>
                                        <p:tav tm="0">
                                          <p:val>
                                            <p:fltVal val="0"/>
                                          </p:val>
                                        </p:tav>
                                        <p:tav tm="100000">
                                          <p:val>
                                            <p:strVal val="#ppt_w"/>
                                          </p:val>
                                        </p:tav>
                                      </p:tavLst>
                                    </p:anim>
                                    <p:anim calcmode="lin" valueType="num">
                                      <p:cBhvr>
                                        <p:cTn id="128" dur="3250" fill="hold"/>
                                        <p:tgtEl>
                                          <p:spTgt spid="22"/>
                                        </p:tgtEl>
                                        <p:attrNameLst>
                                          <p:attrName>ppt_h</p:attrName>
                                        </p:attrNameLst>
                                      </p:cBhvr>
                                      <p:tavLst>
                                        <p:tav tm="0">
                                          <p:val>
                                            <p:fltVal val="0"/>
                                          </p:val>
                                        </p:tav>
                                        <p:tav tm="100000">
                                          <p:val>
                                            <p:strVal val="#ppt_h"/>
                                          </p:val>
                                        </p:tav>
                                      </p:tavLst>
                                    </p:anim>
                                    <p:anim calcmode="lin" valueType="num">
                                      <p:cBhvr>
                                        <p:cTn id="129" dur="3250" fill="hold"/>
                                        <p:tgtEl>
                                          <p:spTgt spid="22"/>
                                        </p:tgtEl>
                                        <p:attrNameLst>
                                          <p:attrName>ppt_x</p:attrName>
                                        </p:attrNameLst>
                                      </p:cBhvr>
                                      <p:tavLst>
                                        <p:tav tm="0">
                                          <p:val>
                                            <p:fltVal val="0.5"/>
                                          </p:val>
                                        </p:tav>
                                        <p:tav tm="100000">
                                          <p:val>
                                            <p:strVal val="#ppt_x"/>
                                          </p:val>
                                        </p:tav>
                                      </p:tavLst>
                                    </p:anim>
                                    <p:anim calcmode="lin" valueType="num">
                                      <p:cBhvr>
                                        <p:cTn id="130" dur="3250" fill="hold"/>
                                        <p:tgtEl>
                                          <p:spTgt spid="22"/>
                                        </p:tgtEl>
                                        <p:attrNameLst>
                                          <p:attrName>ppt_y</p:attrName>
                                        </p:attrNameLst>
                                      </p:cBhvr>
                                      <p:tavLst>
                                        <p:tav tm="0">
                                          <p:val>
                                            <p:fltVal val="0.5"/>
                                          </p:val>
                                        </p:tav>
                                        <p:tav tm="100000">
                                          <p:val>
                                            <p:strVal val="#ppt_y"/>
                                          </p:val>
                                        </p:tav>
                                      </p:tavLst>
                                    </p:anim>
                                  </p:childTnLst>
                                </p:cTn>
                              </p:par>
                              <p:par>
                                <p:cTn id="131" presetID="23" presetClass="entr" presetSubtype="528" fill="hold" grpId="0" nodeType="withEffect">
                                  <p:stCondLst>
                                    <p:cond delay="0"/>
                                  </p:stCondLst>
                                  <p:childTnLst>
                                    <p:set>
                                      <p:cBhvr>
                                        <p:cTn id="132" dur="1" fill="hold">
                                          <p:stCondLst>
                                            <p:cond delay="0"/>
                                          </p:stCondLst>
                                        </p:cTn>
                                        <p:tgtEl>
                                          <p:spTgt spid="23"/>
                                        </p:tgtEl>
                                        <p:attrNameLst>
                                          <p:attrName>style.visibility</p:attrName>
                                        </p:attrNameLst>
                                      </p:cBhvr>
                                      <p:to>
                                        <p:strVal val="visible"/>
                                      </p:to>
                                    </p:set>
                                    <p:anim calcmode="lin" valueType="num">
                                      <p:cBhvr>
                                        <p:cTn id="133" dur="3250" fill="hold"/>
                                        <p:tgtEl>
                                          <p:spTgt spid="23"/>
                                        </p:tgtEl>
                                        <p:attrNameLst>
                                          <p:attrName>ppt_w</p:attrName>
                                        </p:attrNameLst>
                                      </p:cBhvr>
                                      <p:tavLst>
                                        <p:tav tm="0">
                                          <p:val>
                                            <p:fltVal val="0"/>
                                          </p:val>
                                        </p:tav>
                                        <p:tav tm="100000">
                                          <p:val>
                                            <p:strVal val="#ppt_w"/>
                                          </p:val>
                                        </p:tav>
                                      </p:tavLst>
                                    </p:anim>
                                    <p:anim calcmode="lin" valueType="num">
                                      <p:cBhvr>
                                        <p:cTn id="134" dur="3250" fill="hold"/>
                                        <p:tgtEl>
                                          <p:spTgt spid="23"/>
                                        </p:tgtEl>
                                        <p:attrNameLst>
                                          <p:attrName>ppt_h</p:attrName>
                                        </p:attrNameLst>
                                      </p:cBhvr>
                                      <p:tavLst>
                                        <p:tav tm="0">
                                          <p:val>
                                            <p:fltVal val="0"/>
                                          </p:val>
                                        </p:tav>
                                        <p:tav tm="100000">
                                          <p:val>
                                            <p:strVal val="#ppt_h"/>
                                          </p:val>
                                        </p:tav>
                                      </p:tavLst>
                                    </p:anim>
                                    <p:anim calcmode="lin" valueType="num">
                                      <p:cBhvr>
                                        <p:cTn id="135" dur="3250" fill="hold"/>
                                        <p:tgtEl>
                                          <p:spTgt spid="23"/>
                                        </p:tgtEl>
                                        <p:attrNameLst>
                                          <p:attrName>ppt_x</p:attrName>
                                        </p:attrNameLst>
                                      </p:cBhvr>
                                      <p:tavLst>
                                        <p:tav tm="0">
                                          <p:val>
                                            <p:fltVal val="0.5"/>
                                          </p:val>
                                        </p:tav>
                                        <p:tav tm="100000">
                                          <p:val>
                                            <p:strVal val="#ppt_x"/>
                                          </p:val>
                                        </p:tav>
                                      </p:tavLst>
                                    </p:anim>
                                    <p:anim calcmode="lin" valueType="num">
                                      <p:cBhvr>
                                        <p:cTn id="136" dur="3250" fill="hold"/>
                                        <p:tgtEl>
                                          <p:spTgt spid="23"/>
                                        </p:tgtEl>
                                        <p:attrNameLst>
                                          <p:attrName>ppt_y</p:attrName>
                                        </p:attrNameLst>
                                      </p:cBhvr>
                                      <p:tavLst>
                                        <p:tav tm="0">
                                          <p:val>
                                            <p:fltVal val="0.5"/>
                                          </p:val>
                                        </p:tav>
                                        <p:tav tm="100000">
                                          <p:val>
                                            <p:strVal val="#ppt_y"/>
                                          </p:val>
                                        </p:tav>
                                      </p:tavLst>
                                    </p:anim>
                                  </p:childTnLst>
                                </p:cTn>
                              </p:par>
                              <p:par>
                                <p:cTn id="137" presetID="23" presetClass="entr" presetSubtype="528" fill="hold" grpId="0" nodeType="withEffect">
                                  <p:stCondLst>
                                    <p:cond delay="0"/>
                                  </p:stCondLst>
                                  <p:childTnLst>
                                    <p:set>
                                      <p:cBhvr>
                                        <p:cTn id="138" dur="1" fill="hold">
                                          <p:stCondLst>
                                            <p:cond delay="0"/>
                                          </p:stCondLst>
                                        </p:cTn>
                                        <p:tgtEl>
                                          <p:spTgt spid="24"/>
                                        </p:tgtEl>
                                        <p:attrNameLst>
                                          <p:attrName>style.visibility</p:attrName>
                                        </p:attrNameLst>
                                      </p:cBhvr>
                                      <p:to>
                                        <p:strVal val="visible"/>
                                      </p:to>
                                    </p:set>
                                    <p:anim calcmode="lin" valueType="num">
                                      <p:cBhvr>
                                        <p:cTn id="139" dur="3250" fill="hold"/>
                                        <p:tgtEl>
                                          <p:spTgt spid="24"/>
                                        </p:tgtEl>
                                        <p:attrNameLst>
                                          <p:attrName>ppt_w</p:attrName>
                                        </p:attrNameLst>
                                      </p:cBhvr>
                                      <p:tavLst>
                                        <p:tav tm="0">
                                          <p:val>
                                            <p:fltVal val="0"/>
                                          </p:val>
                                        </p:tav>
                                        <p:tav tm="100000">
                                          <p:val>
                                            <p:strVal val="#ppt_w"/>
                                          </p:val>
                                        </p:tav>
                                      </p:tavLst>
                                    </p:anim>
                                    <p:anim calcmode="lin" valueType="num">
                                      <p:cBhvr>
                                        <p:cTn id="140" dur="3250" fill="hold"/>
                                        <p:tgtEl>
                                          <p:spTgt spid="24"/>
                                        </p:tgtEl>
                                        <p:attrNameLst>
                                          <p:attrName>ppt_h</p:attrName>
                                        </p:attrNameLst>
                                      </p:cBhvr>
                                      <p:tavLst>
                                        <p:tav tm="0">
                                          <p:val>
                                            <p:fltVal val="0"/>
                                          </p:val>
                                        </p:tav>
                                        <p:tav tm="100000">
                                          <p:val>
                                            <p:strVal val="#ppt_h"/>
                                          </p:val>
                                        </p:tav>
                                      </p:tavLst>
                                    </p:anim>
                                    <p:anim calcmode="lin" valueType="num">
                                      <p:cBhvr>
                                        <p:cTn id="141" dur="3250" fill="hold"/>
                                        <p:tgtEl>
                                          <p:spTgt spid="24"/>
                                        </p:tgtEl>
                                        <p:attrNameLst>
                                          <p:attrName>ppt_x</p:attrName>
                                        </p:attrNameLst>
                                      </p:cBhvr>
                                      <p:tavLst>
                                        <p:tav tm="0">
                                          <p:val>
                                            <p:fltVal val="0.5"/>
                                          </p:val>
                                        </p:tav>
                                        <p:tav tm="100000">
                                          <p:val>
                                            <p:strVal val="#ppt_x"/>
                                          </p:val>
                                        </p:tav>
                                      </p:tavLst>
                                    </p:anim>
                                    <p:anim calcmode="lin" valueType="num">
                                      <p:cBhvr>
                                        <p:cTn id="142" dur="3250" fill="hold"/>
                                        <p:tgtEl>
                                          <p:spTgt spid="24"/>
                                        </p:tgtEl>
                                        <p:attrNameLst>
                                          <p:attrName>ppt_y</p:attrName>
                                        </p:attrNameLst>
                                      </p:cBhvr>
                                      <p:tavLst>
                                        <p:tav tm="0">
                                          <p:val>
                                            <p:fltVal val="0.5"/>
                                          </p:val>
                                        </p:tav>
                                        <p:tav tm="100000">
                                          <p:val>
                                            <p:strVal val="#ppt_y"/>
                                          </p:val>
                                        </p:tav>
                                      </p:tavLst>
                                    </p:anim>
                                  </p:childTnLst>
                                </p:cTn>
                              </p:par>
                              <p:par>
                                <p:cTn id="143" presetID="23" presetClass="entr" presetSubtype="528" fill="hold" grpId="0" nodeType="withEffect">
                                  <p:stCondLst>
                                    <p:cond delay="0"/>
                                  </p:stCondLst>
                                  <p:childTnLst>
                                    <p:set>
                                      <p:cBhvr>
                                        <p:cTn id="144" dur="1" fill="hold">
                                          <p:stCondLst>
                                            <p:cond delay="0"/>
                                          </p:stCondLst>
                                        </p:cTn>
                                        <p:tgtEl>
                                          <p:spTgt spid="25"/>
                                        </p:tgtEl>
                                        <p:attrNameLst>
                                          <p:attrName>style.visibility</p:attrName>
                                        </p:attrNameLst>
                                      </p:cBhvr>
                                      <p:to>
                                        <p:strVal val="visible"/>
                                      </p:to>
                                    </p:set>
                                    <p:anim calcmode="lin" valueType="num">
                                      <p:cBhvr>
                                        <p:cTn id="145" dur="3250" fill="hold"/>
                                        <p:tgtEl>
                                          <p:spTgt spid="25"/>
                                        </p:tgtEl>
                                        <p:attrNameLst>
                                          <p:attrName>ppt_w</p:attrName>
                                        </p:attrNameLst>
                                      </p:cBhvr>
                                      <p:tavLst>
                                        <p:tav tm="0">
                                          <p:val>
                                            <p:fltVal val="0"/>
                                          </p:val>
                                        </p:tav>
                                        <p:tav tm="100000">
                                          <p:val>
                                            <p:strVal val="#ppt_w"/>
                                          </p:val>
                                        </p:tav>
                                      </p:tavLst>
                                    </p:anim>
                                    <p:anim calcmode="lin" valueType="num">
                                      <p:cBhvr>
                                        <p:cTn id="146" dur="3250" fill="hold"/>
                                        <p:tgtEl>
                                          <p:spTgt spid="25"/>
                                        </p:tgtEl>
                                        <p:attrNameLst>
                                          <p:attrName>ppt_h</p:attrName>
                                        </p:attrNameLst>
                                      </p:cBhvr>
                                      <p:tavLst>
                                        <p:tav tm="0">
                                          <p:val>
                                            <p:fltVal val="0"/>
                                          </p:val>
                                        </p:tav>
                                        <p:tav tm="100000">
                                          <p:val>
                                            <p:strVal val="#ppt_h"/>
                                          </p:val>
                                        </p:tav>
                                      </p:tavLst>
                                    </p:anim>
                                    <p:anim calcmode="lin" valueType="num">
                                      <p:cBhvr>
                                        <p:cTn id="147" dur="3250" fill="hold"/>
                                        <p:tgtEl>
                                          <p:spTgt spid="25"/>
                                        </p:tgtEl>
                                        <p:attrNameLst>
                                          <p:attrName>ppt_x</p:attrName>
                                        </p:attrNameLst>
                                      </p:cBhvr>
                                      <p:tavLst>
                                        <p:tav tm="0">
                                          <p:val>
                                            <p:fltVal val="0.5"/>
                                          </p:val>
                                        </p:tav>
                                        <p:tav tm="100000">
                                          <p:val>
                                            <p:strVal val="#ppt_x"/>
                                          </p:val>
                                        </p:tav>
                                      </p:tavLst>
                                    </p:anim>
                                    <p:anim calcmode="lin" valueType="num">
                                      <p:cBhvr>
                                        <p:cTn id="148" dur="3250" fill="hold"/>
                                        <p:tgtEl>
                                          <p:spTgt spid="25"/>
                                        </p:tgtEl>
                                        <p:attrNameLst>
                                          <p:attrName>ppt_y</p:attrName>
                                        </p:attrNameLst>
                                      </p:cBhvr>
                                      <p:tavLst>
                                        <p:tav tm="0">
                                          <p:val>
                                            <p:fltVal val="0.5"/>
                                          </p:val>
                                        </p:tav>
                                        <p:tav tm="100000">
                                          <p:val>
                                            <p:strVal val="#ppt_y"/>
                                          </p:val>
                                        </p:tav>
                                      </p:tavLst>
                                    </p:anim>
                                  </p:childTnLst>
                                </p:cTn>
                              </p:par>
                              <p:par>
                                <p:cTn id="149" presetID="8" presetClass="emph" presetSubtype="0" repeatCount="indefinite" fill="hold" grpId="1" nodeType="withEffect">
                                  <p:stCondLst>
                                    <p:cond delay="0"/>
                                  </p:stCondLst>
                                  <p:childTnLst>
                                    <p:animRot by="21600000">
                                      <p:cBhvr>
                                        <p:cTn id="150" dur="3250" fill="hold"/>
                                        <p:tgtEl>
                                          <p:spTgt spid="2"/>
                                        </p:tgtEl>
                                        <p:attrNameLst>
                                          <p:attrName>r</p:attrName>
                                        </p:attrNameLst>
                                      </p:cBhvr>
                                    </p:animRot>
                                  </p:childTnLst>
                                </p:cTn>
                              </p:par>
                              <p:par>
                                <p:cTn id="151" presetID="8" presetClass="emph" presetSubtype="0" repeatCount="indefinite" fill="hold" grpId="1" nodeType="withEffect">
                                  <p:stCondLst>
                                    <p:cond delay="0"/>
                                  </p:stCondLst>
                                  <p:childTnLst>
                                    <p:animRot by="21600000">
                                      <p:cBhvr>
                                        <p:cTn id="152" dur="3250" fill="hold"/>
                                        <p:tgtEl>
                                          <p:spTgt spid="3"/>
                                        </p:tgtEl>
                                        <p:attrNameLst>
                                          <p:attrName>r</p:attrName>
                                        </p:attrNameLst>
                                      </p:cBhvr>
                                    </p:animRot>
                                  </p:childTnLst>
                                </p:cTn>
                              </p:par>
                              <p:par>
                                <p:cTn id="153" presetID="8" presetClass="emph" presetSubtype="0" repeatCount="indefinite" fill="hold" grpId="1" nodeType="withEffect">
                                  <p:stCondLst>
                                    <p:cond delay="0"/>
                                  </p:stCondLst>
                                  <p:childTnLst>
                                    <p:animRot by="21600000">
                                      <p:cBhvr>
                                        <p:cTn id="154" dur="3250" fill="hold"/>
                                        <p:tgtEl>
                                          <p:spTgt spid="4"/>
                                        </p:tgtEl>
                                        <p:attrNameLst>
                                          <p:attrName>r</p:attrName>
                                        </p:attrNameLst>
                                      </p:cBhvr>
                                    </p:animRot>
                                  </p:childTnLst>
                                </p:cTn>
                              </p:par>
                              <p:par>
                                <p:cTn id="155" presetID="8" presetClass="emph" presetSubtype="0" repeatCount="indefinite" fill="hold" grpId="1" nodeType="withEffect">
                                  <p:stCondLst>
                                    <p:cond delay="0"/>
                                  </p:stCondLst>
                                  <p:childTnLst>
                                    <p:animRot by="21600000">
                                      <p:cBhvr>
                                        <p:cTn id="156" dur="3250" fill="hold"/>
                                        <p:tgtEl>
                                          <p:spTgt spid="5"/>
                                        </p:tgtEl>
                                        <p:attrNameLst>
                                          <p:attrName>r</p:attrName>
                                        </p:attrNameLst>
                                      </p:cBhvr>
                                    </p:animRot>
                                  </p:childTnLst>
                                </p:cTn>
                              </p:par>
                              <p:par>
                                <p:cTn id="157" presetID="8" presetClass="emph" presetSubtype="0" repeatCount="indefinite" fill="hold" grpId="1" nodeType="withEffect">
                                  <p:stCondLst>
                                    <p:cond delay="0"/>
                                  </p:stCondLst>
                                  <p:childTnLst>
                                    <p:animRot by="21600000">
                                      <p:cBhvr>
                                        <p:cTn id="158" dur="3250" fill="hold"/>
                                        <p:tgtEl>
                                          <p:spTgt spid="6"/>
                                        </p:tgtEl>
                                        <p:attrNameLst>
                                          <p:attrName>r</p:attrName>
                                        </p:attrNameLst>
                                      </p:cBhvr>
                                    </p:animRot>
                                  </p:childTnLst>
                                </p:cTn>
                              </p:par>
                              <p:par>
                                <p:cTn id="159" presetID="8" presetClass="emph" presetSubtype="0" repeatCount="indefinite" fill="hold" grpId="1" nodeType="withEffect">
                                  <p:stCondLst>
                                    <p:cond delay="0"/>
                                  </p:stCondLst>
                                  <p:childTnLst>
                                    <p:animRot by="21600000">
                                      <p:cBhvr>
                                        <p:cTn id="160" dur="3250" fill="hold"/>
                                        <p:tgtEl>
                                          <p:spTgt spid="7"/>
                                        </p:tgtEl>
                                        <p:attrNameLst>
                                          <p:attrName>r</p:attrName>
                                        </p:attrNameLst>
                                      </p:cBhvr>
                                    </p:animRot>
                                  </p:childTnLst>
                                </p:cTn>
                              </p:par>
                              <p:par>
                                <p:cTn id="161" presetID="8" presetClass="emph" presetSubtype="0" repeatCount="indefinite" fill="hold" grpId="1" nodeType="withEffect">
                                  <p:stCondLst>
                                    <p:cond delay="0"/>
                                  </p:stCondLst>
                                  <p:childTnLst>
                                    <p:animRot by="21600000">
                                      <p:cBhvr>
                                        <p:cTn id="162" dur="3250" fill="hold"/>
                                        <p:tgtEl>
                                          <p:spTgt spid="8"/>
                                        </p:tgtEl>
                                        <p:attrNameLst>
                                          <p:attrName>r</p:attrName>
                                        </p:attrNameLst>
                                      </p:cBhvr>
                                    </p:animRot>
                                  </p:childTnLst>
                                </p:cTn>
                              </p:par>
                              <p:par>
                                <p:cTn id="163" presetID="8" presetClass="emph" presetSubtype="0" repeatCount="indefinite" fill="hold" grpId="1" nodeType="withEffect">
                                  <p:stCondLst>
                                    <p:cond delay="0"/>
                                  </p:stCondLst>
                                  <p:childTnLst>
                                    <p:animRot by="21600000">
                                      <p:cBhvr>
                                        <p:cTn id="164" dur="3250" fill="hold"/>
                                        <p:tgtEl>
                                          <p:spTgt spid="9"/>
                                        </p:tgtEl>
                                        <p:attrNameLst>
                                          <p:attrName>r</p:attrName>
                                        </p:attrNameLst>
                                      </p:cBhvr>
                                    </p:animRot>
                                  </p:childTnLst>
                                </p:cTn>
                              </p:par>
                              <p:par>
                                <p:cTn id="165" presetID="8" presetClass="emph" presetSubtype="0" repeatCount="indefinite" fill="hold" grpId="1" nodeType="withEffect">
                                  <p:stCondLst>
                                    <p:cond delay="0"/>
                                  </p:stCondLst>
                                  <p:childTnLst>
                                    <p:animRot by="21600000">
                                      <p:cBhvr>
                                        <p:cTn id="166" dur="3250" fill="hold"/>
                                        <p:tgtEl>
                                          <p:spTgt spid="10"/>
                                        </p:tgtEl>
                                        <p:attrNameLst>
                                          <p:attrName>r</p:attrName>
                                        </p:attrNameLst>
                                      </p:cBhvr>
                                    </p:animRot>
                                  </p:childTnLst>
                                </p:cTn>
                              </p:par>
                              <p:par>
                                <p:cTn id="167" presetID="8" presetClass="emph" presetSubtype="0" repeatCount="indefinite" fill="hold" grpId="1" nodeType="withEffect">
                                  <p:stCondLst>
                                    <p:cond delay="0"/>
                                  </p:stCondLst>
                                  <p:childTnLst>
                                    <p:animRot by="21600000">
                                      <p:cBhvr>
                                        <p:cTn id="168" dur="3250" fill="hold"/>
                                        <p:tgtEl>
                                          <p:spTgt spid="11"/>
                                        </p:tgtEl>
                                        <p:attrNameLst>
                                          <p:attrName>r</p:attrName>
                                        </p:attrNameLst>
                                      </p:cBhvr>
                                    </p:animRot>
                                  </p:childTnLst>
                                </p:cTn>
                              </p:par>
                              <p:par>
                                <p:cTn id="169" presetID="8" presetClass="emph" presetSubtype="0" repeatCount="indefinite" fill="hold" grpId="1" nodeType="withEffect">
                                  <p:stCondLst>
                                    <p:cond delay="0"/>
                                  </p:stCondLst>
                                  <p:childTnLst>
                                    <p:animRot by="21600000">
                                      <p:cBhvr>
                                        <p:cTn id="170" dur="3250" fill="hold"/>
                                        <p:tgtEl>
                                          <p:spTgt spid="12"/>
                                        </p:tgtEl>
                                        <p:attrNameLst>
                                          <p:attrName>r</p:attrName>
                                        </p:attrNameLst>
                                      </p:cBhvr>
                                    </p:animRot>
                                  </p:childTnLst>
                                </p:cTn>
                              </p:par>
                              <p:par>
                                <p:cTn id="171" presetID="8" presetClass="emph" presetSubtype="0" repeatCount="indefinite" fill="hold" grpId="1" nodeType="withEffect">
                                  <p:stCondLst>
                                    <p:cond delay="0"/>
                                  </p:stCondLst>
                                  <p:childTnLst>
                                    <p:animRot by="21600000">
                                      <p:cBhvr>
                                        <p:cTn id="172" dur="3250" fill="hold"/>
                                        <p:tgtEl>
                                          <p:spTgt spid="13"/>
                                        </p:tgtEl>
                                        <p:attrNameLst>
                                          <p:attrName>r</p:attrName>
                                        </p:attrNameLst>
                                      </p:cBhvr>
                                    </p:animRot>
                                  </p:childTnLst>
                                </p:cTn>
                              </p:par>
                              <p:par>
                                <p:cTn id="173" presetID="8" presetClass="emph" presetSubtype="0" repeatCount="indefinite" fill="hold" grpId="1" nodeType="withEffect">
                                  <p:stCondLst>
                                    <p:cond delay="0"/>
                                  </p:stCondLst>
                                  <p:childTnLst>
                                    <p:animRot by="21600000">
                                      <p:cBhvr>
                                        <p:cTn id="174" dur="3250" fill="hold"/>
                                        <p:tgtEl>
                                          <p:spTgt spid="14"/>
                                        </p:tgtEl>
                                        <p:attrNameLst>
                                          <p:attrName>r</p:attrName>
                                        </p:attrNameLst>
                                      </p:cBhvr>
                                    </p:animRot>
                                  </p:childTnLst>
                                </p:cTn>
                              </p:par>
                              <p:par>
                                <p:cTn id="175" presetID="8" presetClass="emph" presetSubtype="0" repeatCount="indefinite" fill="hold" grpId="1" nodeType="withEffect">
                                  <p:stCondLst>
                                    <p:cond delay="0"/>
                                  </p:stCondLst>
                                  <p:childTnLst>
                                    <p:animRot by="21600000">
                                      <p:cBhvr>
                                        <p:cTn id="176" dur="3250" fill="hold"/>
                                        <p:tgtEl>
                                          <p:spTgt spid="15"/>
                                        </p:tgtEl>
                                        <p:attrNameLst>
                                          <p:attrName>r</p:attrName>
                                        </p:attrNameLst>
                                      </p:cBhvr>
                                    </p:animRot>
                                  </p:childTnLst>
                                </p:cTn>
                              </p:par>
                              <p:par>
                                <p:cTn id="177" presetID="8" presetClass="emph" presetSubtype="0" repeatCount="indefinite" fill="hold" grpId="1" nodeType="withEffect">
                                  <p:stCondLst>
                                    <p:cond delay="0"/>
                                  </p:stCondLst>
                                  <p:childTnLst>
                                    <p:animRot by="21600000">
                                      <p:cBhvr>
                                        <p:cTn id="178" dur="3250" fill="hold"/>
                                        <p:tgtEl>
                                          <p:spTgt spid="16"/>
                                        </p:tgtEl>
                                        <p:attrNameLst>
                                          <p:attrName>r</p:attrName>
                                        </p:attrNameLst>
                                      </p:cBhvr>
                                    </p:animRot>
                                  </p:childTnLst>
                                </p:cTn>
                              </p:par>
                              <p:par>
                                <p:cTn id="179" presetID="8" presetClass="emph" presetSubtype="0" repeatCount="indefinite" fill="hold" grpId="1" nodeType="withEffect">
                                  <p:stCondLst>
                                    <p:cond delay="0"/>
                                  </p:stCondLst>
                                  <p:childTnLst>
                                    <p:animRot by="21600000">
                                      <p:cBhvr>
                                        <p:cTn id="180" dur="3250" fill="hold"/>
                                        <p:tgtEl>
                                          <p:spTgt spid="17"/>
                                        </p:tgtEl>
                                        <p:attrNameLst>
                                          <p:attrName>r</p:attrName>
                                        </p:attrNameLst>
                                      </p:cBhvr>
                                    </p:animRot>
                                  </p:childTnLst>
                                </p:cTn>
                              </p:par>
                              <p:par>
                                <p:cTn id="181" presetID="8" presetClass="emph" presetSubtype="0" repeatCount="indefinite" fill="hold" grpId="1" nodeType="withEffect">
                                  <p:stCondLst>
                                    <p:cond delay="0"/>
                                  </p:stCondLst>
                                  <p:childTnLst>
                                    <p:animRot by="21600000">
                                      <p:cBhvr>
                                        <p:cTn id="182" dur="3250" fill="hold"/>
                                        <p:tgtEl>
                                          <p:spTgt spid="18"/>
                                        </p:tgtEl>
                                        <p:attrNameLst>
                                          <p:attrName>r</p:attrName>
                                        </p:attrNameLst>
                                      </p:cBhvr>
                                    </p:animRot>
                                  </p:childTnLst>
                                </p:cTn>
                              </p:par>
                              <p:par>
                                <p:cTn id="183" presetID="8" presetClass="emph" presetSubtype="0" repeatCount="indefinite" fill="hold" grpId="1" nodeType="withEffect">
                                  <p:stCondLst>
                                    <p:cond delay="0"/>
                                  </p:stCondLst>
                                  <p:childTnLst>
                                    <p:animRot by="21600000">
                                      <p:cBhvr>
                                        <p:cTn id="184" dur="3250" fill="hold"/>
                                        <p:tgtEl>
                                          <p:spTgt spid="19"/>
                                        </p:tgtEl>
                                        <p:attrNameLst>
                                          <p:attrName>r</p:attrName>
                                        </p:attrNameLst>
                                      </p:cBhvr>
                                    </p:animRot>
                                  </p:childTnLst>
                                </p:cTn>
                              </p:par>
                              <p:par>
                                <p:cTn id="185" presetID="8" presetClass="emph" presetSubtype="0" repeatCount="indefinite" fill="hold" grpId="1" nodeType="withEffect">
                                  <p:stCondLst>
                                    <p:cond delay="0"/>
                                  </p:stCondLst>
                                  <p:childTnLst>
                                    <p:animRot by="21600000">
                                      <p:cBhvr>
                                        <p:cTn id="186" dur="3250" fill="hold"/>
                                        <p:tgtEl>
                                          <p:spTgt spid="20"/>
                                        </p:tgtEl>
                                        <p:attrNameLst>
                                          <p:attrName>r</p:attrName>
                                        </p:attrNameLst>
                                      </p:cBhvr>
                                    </p:animRot>
                                  </p:childTnLst>
                                </p:cTn>
                              </p:par>
                              <p:par>
                                <p:cTn id="187" presetID="8" presetClass="emph" presetSubtype="0" repeatCount="indefinite" fill="hold" grpId="1" nodeType="withEffect">
                                  <p:stCondLst>
                                    <p:cond delay="0"/>
                                  </p:stCondLst>
                                  <p:childTnLst>
                                    <p:animRot by="21600000">
                                      <p:cBhvr>
                                        <p:cTn id="188" dur="3250" fill="hold"/>
                                        <p:tgtEl>
                                          <p:spTgt spid="21"/>
                                        </p:tgtEl>
                                        <p:attrNameLst>
                                          <p:attrName>r</p:attrName>
                                        </p:attrNameLst>
                                      </p:cBhvr>
                                    </p:animRot>
                                  </p:childTnLst>
                                </p:cTn>
                              </p:par>
                              <p:par>
                                <p:cTn id="189" presetID="8" presetClass="emph" presetSubtype="0" repeatCount="indefinite" fill="hold" grpId="1" nodeType="withEffect">
                                  <p:stCondLst>
                                    <p:cond delay="0"/>
                                  </p:stCondLst>
                                  <p:childTnLst>
                                    <p:animRot by="21600000">
                                      <p:cBhvr>
                                        <p:cTn id="190" dur="3250" fill="hold"/>
                                        <p:tgtEl>
                                          <p:spTgt spid="22"/>
                                        </p:tgtEl>
                                        <p:attrNameLst>
                                          <p:attrName>r</p:attrName>
                                        </p:attrNameLst>
                                      </p:cBhvr>
                                    </p:animRot>
                                  </p:childTnLst>
                                </p:cTn>
                              </p:par>
                              <p:par>
                                <p:cTn id="191" presetID="8" presetClass="emph" presetSubtype="0" repeatCount="indefinite" fill="hold" grpId="1" nodeType="withEffect">
                                  <p:stCondLst>
                                    <p:cond delay="0"/>
                                  </p:stCondLst>
                                  <p:childTnLst>
                                    <p:animRot by="21600000">
                                      <p:cBhvr>
                                        <p:cTn id="192" dur="3250" fill="hold"/>
                                        <p:tgtEl>
                                          <p:spTgt spid="23"/>
                                        </p:tgtEl>
                                        <p:attrNameLst>
                                          <p:attrName>r</p:attrName>
                                        </p:attrNameLst>
                                      </p:cBhvr>
                                    </p:animRot>
                                  </p:childTnLst>
                                </p:cTn>
                              </p:par>
                              <p:par>
                                <p:cTn id="193" presetID="8" presetClass="emph" presetSubtype="0" repeatCount="indefinite" fill="hold" grpId="1" nodeType="withEffect">
                                  <p:stCondLst>
                                    <p:cond delay="0"/>
                                  </p:stCondLst>
                                  <p:childTnLst>
                                    <p:animRot by="21600000">
                                      <p:cBhvr>
                                        <p:cTn id="194" dur="3250" fill="hold"/>
                                        <p:tgtEl>
                                          <p:spTgt spid="24"/>
                                        </p:tgtEl>
                                        <p:attrNameLst>
                                          <p:attrName>r</p:attrName>
                                        </p:attrNameLst>
                                      </p:cBhvr>
                                    </p:animRot>
                                  </p:childTnLst>
                                </p:cTn>
                              </p:par>
                              <p:par>
                                <p:cTn id="195" presetID="8" presetClass="emph" presetSubtype="0" repeatCount="indefinite" fill="hold" grpId="1" nodeType="withEffect">
                                  <p:stCondLst>
                                    <p:cond delay="0"/>
                                  </p:stCondLst>
                                  <p:childTnLst>
                                    <p:animRot by="21600000">
                                      <p:cBhvr>
                                        <p:cTn id="196" dur="3250" fill="hold"/>
                                        <p:tgtEl>
                                          <p:spTgt spid="25"/>
                                        </p:tgtEl>
                                        <p:attrNameLst>
                                          <p:attrName>r</p:attrName>
                                        </p:attrNameLst>
                                      </p:cBhvr>
                                    </p:animRot>
                                  </p:childTnLst>
                                </p:cTn>
                              </p:par>
                              <p:par>
                                <p:cTn id="197" presetID="23" presetClass="entr" presetSubtype="528" fill="hold" grpId="0" nodeType="withEffect">
                                  <p:stCondLst>
                                    <p:cond delay="0"/>
                                  </p:stCondLst>
                                  <p:childTnLst>
                                    <p:set>
                                      <p:cBhvr>
                                        <p:cTn id="198" dur="1" fill="hold">
                                          <p:stCondLst>
                                            <p:cond delay="0"/>
                                          </p:stCondLst>
                                        </p:cTn>
                                        <p:tgtEl>
                                          <p:spTgt spid="27"/>
                                        </p:tgtEl>
                                        <p:attrNameLst>
                                          <p:attrName>style.visibility</p:attrName>
                                        </p:attrNameLst>
                                      </p:cBhvr>
                                      <p:to>
                                        <p:strVal val="visible"/>
                                      </p:to>
                                    </p:set>
                                    <p:anim calcmode="lin" valueType="num">
                                      <p:cBhvr>
                                        <p:cTn id="199" dur="3250" fill="hold"/>
                                        <p:tgtEl>
                                          <p:spTgt spid="27"/>
                                        </p:tgtEl>
                                        <p:attrNameLst>
                                          <p:attrName>ppt_w</p:attrName>
                                        </p:attrNameLst>
                                      </p:cBhvr>
                                      <p:tavLst>
                                        <p:tav tm="0">
                                          <p:val>
                                            <p:fltVal val="0"/>
                                          </p:val>
                                        </p:tav>
                                        <p:tav tm="100000">
                                          <p:val>
                                            <p:strVal val="#ppt_w"/>
                                          </p:val>
                                        </p:tav>
                                      </p:tavLst>
                                    </p:anim>
                                    <p:anim calcmode="lin" valueType="num">
                                      <p:cBhvr>
                                        <p:cTn id="200" dur="3250" fill="hold"/>
                                        <p:tgtEl>
                                          <p:spTgt spid="27"/>
                                        </p:tgtEl>
                                        <p:attrNameLst>
                                          <p:attrName>ppt_h</p:attrName>
                                        </p:attrNameLst>
                                      </p:cBhvr>
                                      <p:tavLst>
                                        <p:tav tm="0">
                                          <p:val>
                                            <p:fltVal val="0"/>
                                          </p:val>
                                        </p:tav>
                                        <p:tav tm="100000">
                                          <p:val>
                                            <p:strVal val="#ppt_h"/>
                                          </p:val>
                                        </p:tav>
                                      </p:tavLst>
                                    </p:anim>
                                    <p:anim calcmode="lin" valueType="num">
                                      <p:cBhvr>
                                        <p:cTn id="201" dur="3250" fill="hold"/>
                                        <p:tgtEl>
                                          <p:spTgt spid="27"/>
                                        </p:tgtEl>
                                        <p:attrNameLst>
                                          <p:attrName>ppt_x</p:attrName>
                                        </p:attrNameLst>
                                      </p:cBhvr>
                                      <p:tavLst>
                                        <p:tav tm="0">
                                          <p:val>
                                            <p:fltVal val="0.5"/>
                                          </p:val>
                                        </p:tav>
                                        <p:tav tm="100000">
                                          <p:val>
                                            <p:strVal val="#ppt_x"/>
                                          </p:val>
                                        </p:tav>
                                      </p:tavLst>
                                    </p:anim>
                                    <p:anim calcmode="lin" valueType="num">
                                      <p:cBhvr>
                                        <p:cTn id="202" dur="3250" fill="hold"/>
                                        <p:tgtEl>
                                          <p:spTgt spid="27"/>
                                        </p:tgtEl>
                                        <p:attrNameLst>
                                          <p:attrName>ppt_y</p:attrName>
                                        </p:attrNameLst>
                                      </p:cBhvr>
                                      <p:tavLst>
                                        <p:tav tm="0">
                                          <p:val>
                                            <p:fltVal val="0.5"/>
                                          </p:val>
                                        </p:tav>
                                        <p:tav tm="100000">
                                          <p:val>
                                            <p:strVal val="#ppt_y"/>
                                          </p:val>
                                        </p:tav>
                                      </p:tavLst>
                                    </p:anim>
                                  </p:childTnLst>
                                </p:cTn>
                              </p:par>
                              <p:par>
                                <p:cTn id="203" presetID="23" presetClass="entr" presetSubtype="528" fill="hold" grpId="0" nodeType="withEffect">
                                  <p:stCondLst>
                                    <p:cond delay="0"/>
                                  </p:stCondLst>
                                  <p:childTnLst>
                                    <p:set>
                                      <p:cBhvr>
                                        <p:cTn id="204" dur="1" fill="hold">
                                          <p:stCondLst>
                                            <p:cond delay="0"/>
                                          </p:stCondLst>
                                        </p:cTn>
                                        <p:tgtEl>
                                          <p:spTgt spid="28"/>
                                        </p:tgtEl>
                                        <p:attrNameLst>
                                          <p:attrName>style.visibility</p:attrName>
                                        </p:attrNameLst>
                                      </p:cBhvr>
                                      <p:to>
                                        <p:strVal val="visible"/>
                                      </p:to>
                                    </p:set>
                                    <p:anim calcmode="lin" valueType="num">
                                      <p:cBhvr>
                                        <p:cTn id="205" dur="3250" fill="hold"/>
                                        <p:tgtEl>
                                          <p:spTgt spid="28"/>
                                        </p:tgtEl>
                                        <p:attrNameLst>
                                          <p:attrName>ppt_w</p:attrName>
                                        </p:attrNameLst>
                                      </p:cBhvr>
                                      <p:tavLst>
                                        <p:tav tm="0">
                                          <p:val>
                                            <p:fltVal val="0"/>
                                          </p:val>
                                        </p:tav>
                                        <p:tav tm="100000">
                                          <p:val>
                                            <p:strVal val="#ppt_w"/>
                                          </p:val>
                                        </p:tav>
                                      </p:tavLst>
                                    </p:anim>
                                    <p:anim calcmode="lin" valueType="num">
                                      <p:cBhvr>
                                        <p:cTn id="206" dur="3250" fill="hold"/>
                                        <p:tgtEl>
                                          <p:spTgt spid="28"/>
                                        </p:tgtEl>
                                        <p:attrNameLst>
                                          <p:attrName>ppt_h</p:attrName>
                                        </p:attrNameLst>
                                      </p:cBhvr>
                                      <p:tavLst>
                                        <p:tav tm="0">
                                          <p:val>
                                            <p:fltVal val="0"/>
                                          </p:val>
                                        </p:tav>
                                        <p:tav tm="100000">
                                          <p:val>
                                            <p:strVal val="#ppt_h"/>
                                          </p:val>
                                        </p:tav>
                                      </p:tavLst>
                                    </p:anim>
                                    <p:anim calcmode="lin" valueType="num">
                                      <p:cBhvr>
                                        <p:cTn id="207" dur="3250" fill="hold"/>
                                        <p:tgtEl>
                                          <p:spTgt spid="28"/>
                                        </p:tgtEl>
                                        <p:attrNameLst>
                                          <p:attrName>ppt_x</p:attrName>
                                        </p:attrNameLst>
                                      </p:cBhvr>
                                      <p:tavLst>
                                        <p:tav tm="0">
                                          <p:val>
                                            <p:fltVal val="0.5"/>
                                          </p:val>
                                        </p:tav>
                                        <p:tav tm="100000">
                                          <p:val>
                                            <p:strVal val="#ppt_x"/>
                                          </p:val>
                                        </p:tav>
                                      </p:tavLst>
                                    </p:anim>
                                    <p:anim calcmode="lin" valueType="num">
                                      <p:cBhvr>
                                        <p:cTn id="208" dur="3250" fill="hold"/>
                                        <p:tgtEl>
                                          <p:spTgt spid="28"/>
                                        </p:tgtEl>
                                        <p:attrNameLst>
                                          <p:attrName>ppt_y</p:attrName>
                                        </p:attrNameLst>
                                      </p:cBhvr>
                                      <p:tavLst>
                                        <p:tav tm="0">
                                          <p:val>
                                            <p:fltVal val="0.5"/>
                                          </p:val>
                                        </p:tav>
                                        <p:tav tm="100000">
                                          <p:val>
                                            <p:strVal val="#ppt_y"/>
                                          </p:val>
                                        </p:tav>
                                      </p:tavLst>
                                    </p:anim>
                                  </p:childTnLst>
                                </p:cTn>
                              </p:par>
                              <p:par>
                                <p:cTn id="209" presetID="23" presetClass="entr" presetSubtype="528" fill="hold" grpId="0" nodeType="withEffect">
                                  <p:stCondLst>
                                    <p:cond delay="0"/>
                                  </p:stCondLst>
                                  <p:childTnLst>
                                    <p:set>
                                      <p:cBhvr>
                                        <p:cTn id="210" dur="1" fill="hold">
                                          <p:stCondLst>
                                            <p:cond delay="0"/>
                                          </p:stCondLst>
                                        </p:cTn>
                                        <p:tgtEl>
                                          <p:spTgt spid="29"/>
                                        </p:tgtEl>
                                        <p:attrNameLst>
                                          <p:attrName>style.visibility</p:attrName>
                                        </p:attrNameLst>
                                      </p:cBhvr>
                                      <p:to>
                                        <p:strVal val="visible"/>
                                      </p:to>
                                    </p:set>
                                    <p:anim calcmode="lin" valueType="num">
                                      <p:cBhvr>
                                        <p:cTn id="211" dur="3250" fill="hold"/>
                                        <p:tgtEl>
                                          <p:spTgt spid="29"/>
                                        </p:tgtEl>
                                        <p:attrNameLst>
                                          <p:attrName>ppt_w</p:attrName>
                                        </p:attrNameLst>
                                      </p:cBhvr>
                                      <p:tavLst>
                                        <p:tav tm="0">
                                          <p:val>
                                            <p:fltVal val="0"/>
                                          </p:val>
                                        </p:tav>
                                        <p:tav tm="100000">
                                          <p:val>
                                            <p:strVal val="#ppt_w"/>
                                          </p:val>
                                        </p:tav>
                                      </p:tavLst>
                                    </p:anim>
                                    <p:anim calcmode="lin" valueType="num">
                                      <p:cBhvr>
                                        <p:cTn id="212" dur="3250" fill="hold"/>
                                        <p:tgtEl>
                                          <p:spTgt spid="29"/>
                                        </p:tgtEl>
                                        <p:attrNameLst>
                                          <p:attrName>ppt_h</p:attrName>
                                        </p:attrNameLst>
                                      </p:cBhvr>
                                      <p:tavLst>
                                        <p:tav tm="0">
                                          <p:val>
                                            <p:fltVal val="0"/>
                                          </p:val>
                                        </p:tav>
                                        <p:tav tm="100000">
                                          <p:val>
                                            <p:strVal val="#ppt_h"/>
                                          </p:val>
                                        </p:tav>
                                      </p:tavLst>
                                    </p:anim>
                                    <p:anim calcmode="lin" valueType="num">
                                      <p:cBhvr>
                                        <p:cTn id="213" dur="3250" fill="hold"/>
                                        <p:tgtEl>
                                          <p:spTgt spid="29"/>
                                        </p:tgtEl>
                                        <p:attrNameLst>
                                          <p:attrName>ppt_x</p:attrName>
                                        </p:attrNameLst>
                                      </p:cBhvr>
                                      <p:tavLst>
                                        <p:tav tm="0">
                                          <p:val>
                                            <p:fltVal val="0.5"/>
                                          </p:val>
                                        </p:tav>
                                        <p:tav tm="100000">
                                          <p:val>
                                            <p:strVal val="#ppt_x"/>
                                          </p:val>
                                        </p:tav>
                                      </p:tavLst>
                                    </p:anim>
                                    <p:anim calcmode="lin" valueType="num">
                                      <p:cBhvr>
                                        <p:cTn id="214" dur="3250" fill="hold"/>
                                        <p:tgtEl>
                                          <p:spTgt spid="29"/>
                                        </p:tgtEl>
                                        <p:attrNameLst>
                                          <p:attrName>ppt_y</p:attrName>
                                        </p:attrNameLst>
                                      </p:cBhvr>
                                      <p:tavLst>
                                        <p:tav tm="0">
                                          <p:val>
                                            <p:fltVal val="0.5"/>
                                          </p:val>
                                        </p:tav>
                                        <p:tav tm="100000">
                                          <p:val>
                                            <p:strVal val="#ppt_y"/>
                                          </p:val>
                                        </p:tav>
                                      </p:tavLst>
                                    </p:anim>
                                  </p:childTnLst>
                                </p:cTn>
                              </p:par>
                              <p:par>
                                <p:cTn id="215" presetID="23" presetClass="entr" presetSubtype="528" fill="hold" grpId="0" nodeType="withEffect">
                                  <p:stCondLst>
                                    <p:cond delay="0"/>
                                  </p:stCondLst>
                                  <p:childTnLst>
                                    <p:set>
                                      <p:cBhvr>
                                        <p:cTn id="216" dur="1" fill="hold">
                                          <p:stCondLst>
                                            <p:cond delay="0"/>
                                          </p:stCondLst>
                                        </p:cTn>
                                        <p:tgtEl>
                                          <p:spTgt spid="30"/>
                                        </p:tgtEl>
                                        <p:attrNameLst>
                                          <p:attrName>style.visibility</p:attrName>
                                        </p:attrNameLst>
                                      </p:cBhvr>
                                      <p:to>
                                        <p:strVal val="visible"/>
                                      </p:to>
                                    </p:set>
                                    <p:anim calcmode="lin" valueType="num">
                                      <p:cBhvr>
                                        <p:cTn id="217" dur="3250" fill="hold"/>
                                        <p:tgtEl>
                                          <p:spTgt spid="30"/>
                                        </p:tgtEl>
                                        <p:attrNameLst>
                                          <p:attrName>ppt_w</p:attrName>
                                        </p:attrNameLst>
                                      </p:cBhvr>
                                      <p:tavLst>
                                        <p:tav tm="0">
                                          <p:val>
                                            <p:fltVal val="0"/>
                                          </p:val>
                                        </p:tav>
                                        <p:tav tm="100000">
                                          <p:val>
                                            <p:strVal val="#ppt_w"/>
                                          </p:val>
                                        </p:tav>
                                      </p:tavLst>
                                    </p:anim>
                                    <p:anim calcmode="lin" valueType="num">
                                      <p:cBhvr>
                                        <p:cTn id="218" dur="3250" fill="hold"/>
                                        <p:tgtEl>
                                          <p:spTgt spid="30"/>
                                        </p:tgtEl>
                                        <p:attrNameLst>
                                          <p:attrName>ppt_h</p:attrName>
                                        </p:attrNameLst>
                                      </p:cBhvr>
                                      <p:tavLst>
                                        <p:tav tm="0">
                                          <p:val>
                                            <p:fltVal val="0"/>
                                          </p:val>
                                        </p:tav>
                                        <p:tav tm="100000">
                                          <p:val>
                                            <p:strVal val="#ppt_h"/>
                                          </p:val>
                                        </p:tav>
                                      </p:tavLst>
                                    </p:anim>
                                    <p:anim calcmode="lin" valueType="num">
                                      <p:cBhvr>
                                        <p:cTn id="219" dur="3250" fill="hold"/>
                                        <p:tgtEl>
                                          <p:spTgt spid="30"/>
                                        </p:tgtEl>
                                        <p:attrNameLst>
                                          <p:attrName>ppt_x</p:attrName>
                                        </p:attrNameLst>
                                      </p:cBhvr>
                                      <p:tavLst>
                                        <p:tav tm="0">
                                          <p:val>
                                            <p:fltVal val="0.5"/>
                                          </p:val>
                                        </p:tav>
                                        <p:tav tm="100000">
                                          <p:val>
                                            <p:strVal val="#ppt_x"/>
                                          </p:val>
                                        </p:tav>
                                      </p:tavLst>
                                    </p:anim>
                                    <p:anim calcmode="lin" valueType="num">
                                      <p:cBhvr>
                                        <p:cTn id="220" dur="3250" fill="hold"/>
                                        <p:tgtEl>
                                          <p:spTgt spid="30"/>
                                        </p:tgtEl>
                                        <p:attrNameLst>
                                          <p:attrName>ppt_y</p:attrName>
                                        </p:attrNameLst>
                                      </p:cBhvr>
                                      <p:tavLst>
                                        <p:tav tm="0">
                                          <p:val>
                                            <p:fltVal val="0.5"/>
                                          </p:val>
                                        </p:tav>
                                        <p:tav tm="100000">
                                          <p:val>
                                            <p:strVal val="#ppt_y"/>
                                          </p:val>
                                        </p:tav>
                                      </p:tavLst>
                                    </p:anim>
                                  </p:childTnLst>
                                </p:cTn>
                              </p:par>
                              <p:par>
                                <p:cTn id="221" presetID="23" presetClass="entr" presetSubtype="528" fill="hold" grpId="0" nodeType="withEffect">
                                  <p:stCondLst>
                                    <p:cond delay="0"/>
                                  </p:stCondLst>
                                  <p:childTnLst>
                                    <p:set>
                                      <p:cBhvr>
                                        <p:cTn id="222" dur="1" fill="hold">
                                          <p:stCondLst>
                                            <p:cond delay="0"/>
                                          </p:stCondLst>
                                        </p:cTn>
                                        <p:tgtEl>
                                          <p:spTgt spid="31"/>
                                        </p:tgtEl>
                                        <p:attrNameLst>
                                          <p:attrName>style.visibility</p:attrName>
                                        </p:attrNameLst>
                                      </p:cBhvr>
                                      <p:to>
                                        <p:strVal val="visible"/>
                                      </p:to>
                                    </p:set>
                                    <p:anim calcmode="lin" valueType="num">
                                      <p:cBhvr>
                                        <p:cTn id="223" dur="3250" fill="hold"/>
                                        <p:tgtEl>
                                          <p:spTgt spid="31"/>
                                        </p:tgtEl>
                                        <p:attrNameLst>
                                          <p:attrName>ppt_w</p:attrName>
                                        </p:attrNameLst>
                                      </p:cBhvr>
                                      <p:tavLst>
                                        <p:tav tm="0">
                                          <p:val>
                                            <p:fltVal val="0"/>
                                          </p:val>
                                        </p:tav>
                                        <p:tav tm="100000">
                                          <p:val>
                                            <p:strVal val="#ppt_w"/>
                                          </p:val>
                                        </p:tav>
                                      </p:tavLst>
                                    </p:anim>
                                    <p:anim calcmode="lin" valueType="num">
                                      <p:cBhvr>
                                        <p:cTn id="224" dur="3250" fill="hold"/>
                                        <p:tgtEl>
                                          <p:spTgt spid="31"/>
                                        </p:tgtEl>
                                        <p:attrNameLst>
                                          <p:attrName>ppt_h</p:attrName>
                                        </p:attrNameLst>
                                      </p:cBhvr>
                                      <p:tavLst>
                                        <p:tav tm="0">
                                          <p:val>
                                            <p:fltVal val="0"/>
                                          </p:val>
                                        </p:tav>
                                        <p:tav tm="100000">
                                          <p:val>
                                            <p:strVal val="#ppt_h"/>
                                          </p:val>
                                        </p:tav>
                                      </p:tavLst>
                                    </p:anim>
                                    <p:anim calcmode="lin" valueType="num">
                                      <p:cBhvr>
                                        <p:cTn id="225" dur="3250" fill="hold"/>
                                        <p:tgtEl>
                                          <p:spTgt spid="31"/>
                                        </p:tgtEl>
                                        <p:attrNameLst>
                                          <p:attrName>ppt_x</p:attrName>
                                        </p:attrNameLst>
                                      </p:cBhvr>
                                      <p:tavLst>
                                        <p:tav tm="0">
                                          <p:val>
                                            <p:fltVal val="0.5"/>
                                          </p:val>
                                        </p:tav>
                                        <p:tav tm="100000">
                                          <p:val>
                                            <p:strVal val="#ppt_x"/>
                                          </p:val>
                                        </p:tav>
                                      </p:tavLst>
                                    </p:anim>
                                    <p:anim calcmode="lin" valueType="num">
                                      <p:cBhvr>
                                        <p:cTn id="226" dur="3250" fill="hold"/>
                                        <p:tgtEl>
                                          <p:spTgt spid="31"/>
                                        </p:tgtEl>
                                        <p:attrNameLst>
                                          <p:attrName>ppt_y</p:attrName>
                                        </p:attrNameLst>
                                      </p:cBhvr>
                                      <p:tavLst>
                                        <p:tav tm="0">
                                          <p:val>
                                            <p:fltVal val="0.5"/>
                                          </p:val>
                                        </p:tav>
                                        <p:tav tm="100000">
                                          <p:val>
                                            <p:strVal val="#ppt_y"/>
                                          </p:val>
                                        </p:tav>
                                      </p:tavLst>
                                    </p:anim>
                                  </p:childTnLst>
                                </p:cTn>
                              </p:par>
                              <p:par>
                                <p:cTn id="227" presetID="23" presetClass="entr" presetSubtype="528" fill="hold" grpId="0" nodeType="withEffect">
                                  <p:stCondLst>
                                    <p:cond delay="0"/>
                                  </p:stCondLst>
                                  <p:childTnLst>
                                    <p:set>
                                      <p:cBhvr>
                                        <p:cTn id="228" dur="1" fill="hold">
                                          <p:stCondLst>
                                            <p:cond delay="0"/>
                                          </p:stCondLst>
                                        </p:cTn>
                                        <p:tgtEl>
                                          <p:spTgt spid="32"/>
                                        </p:tgtEl>
                                        <p:attrNameLst>
                                          <p:attrName>style.visibility</p:attrName>
                                        </p:attrNameLst>
                                      </p:cBhvr>
                                      <p:to>
                                        <p:strVal val="visible"/>
                                      </p:to>
                                    </p:set>
                                    <p:anim calcmode="lin" valueType="num">
                                      <p:cBhvr>
                                        <p:cTn id="229" dur="3250" fill="hold"/>
                                        <p:tgtEl>
                                          <p:spTgt spid="32"/>
                                        </p:tgtEl>
                                        <p:attrNameLst>
                                          <p:attrName>ppt_w</p:attrName>
                                        </p:attrNameLst>
                                      </p:cBhvr>
                                      <p:tavLst>
                                        <p:tav tm="0">
                                          <p:val>
                                            <p:fltVal val="0"/>
                                          </p:val>
                                        </p:tav>
                                        <p:tav tm="100000">
                                          <p:val>
                                            <p:strVal val="#ppt_w"/>
                                          </p:val>
                                        </p:tav>
                                      </p:tavLst>
                                    </p:anim>
                                    <p:anim calcmode="lin" valueType="num">
                                      <p:cBhvr>
                                        <p:cTn id="230" dur="3250" fill="hold"/>
                                        <p:tgtEl>
                                          <p:spTgt spid="32"/>
                                        </p:tgtEl>
                                        <p:attrNameLst>
                                          <p:attrName>ppt_h</p:attrName>
                                        </p:attrNameLst>
                                      </p:cBhvr>
                                      <p:tavLst>
                                        <p:tav tm="0">
                                          <p:val>
                                            <p:fltVal val="0"/>
                                          </p:val>
                                        </p:tav>
                                        <p:tav tm="100000">
                                          <p:val>
                                            <p:strVal val="#ppt_h"/>
                                          </p:val>
                                        </p:tav>
                                      </p:tavLst>
                                    </p:anim>
                                    <p:anim calcmode="lin" valueType="num">
                                      <p:cBhvr>
                                        <p:cTn id="231" dur="3250" fill="hold"/>
                                        <p:tgtEl>
                                          <p:spTgt spid="32"/>
                                        </p:tgtEl>
                                        <p:attrNameLst>
                                          <p:attrName>ppt_x</p:attrName>
                                        </p:attrNameLst>
                                      </p:cBhvr>
                                      <p:tavLst>
                                        <p:tav tm="0">
                                          <p:val>
                                            <p:fltVal val="0.5"/>
                                          </p:val>
                                        </p:tav>
                                        <p:tav tm="100000">
                                          <p:val>
                                            <p:strVal val="#ppt_x"/>
                                          </p:val>
                                        </p:tav>
                                      </p:tavLst>
                                    </p:anim>
                                    <p:anim calcmode="lin" valueType="num">
                                      <p:cBhvr>
                                        <p:cTn id="232" dur="3250" fill="hold"/>
                                        <p:tgtEl>
                                          <p:spTgt spid="32"/>
                                        </p:tgtEl>
                                        <p:attrNameLst>
                                          <p:attrName>ppt_y</p:attrName>
                                        </p:attrNameLst>
                                      </p:cBhvr>
                                      <p:tavLst>
                                        <p:tav tm="0">
                                          <p:val>
                                            <p:fltVal val="0.5"/>
                                          </p:val>
                                        </p:tav>
                                        <p:tav tm="100000">
                                          <p:val>
                                            <p:strVal val="#ppt_y"/>
                                          </p:val>
                                        </p:tav>
                                      </p:tavLst>
                                    </p:anim>
                                  </p:childTnLst>
                                </p:cTn>
                              </p:par>
                              <p:par>
                                <p:cTn id="233" presetID="23" presetClass="entr" presetSubtype="528" fill="hold" grpId="0" nodeType="withEffect">
                                  <p:stCondLst>
                                    <p:cond delay="0"/>
                                  </p:stCondLst>
                                  <p:childTnLst>
                                    <p:set>
                                      <p:cBhvr>
                                        <p:cTn id="234" dur="1" fill="hold">
                                          <p:stCondLst>
                                            <p:cond delay="0"/>
                                          </p:stCondLst>
                                        </p:cTn>
                                        <p:tgtEl>
                                          <p:spTgt spid="33"/>
                                        </p:tgtEl>
                                        <p:attrNameLst>
                                          <p:attrName>style.visibility</p:attrName>
                                        </p:attrNameLst>
                                      </p:cBhvr>
                                      <p:to>
                                        <p:strVal val="visible"/>
                                      </p:to>
                                    </p:set>
                                    <p:anim calcmode="lin" valueType="num">
                                      <p:cBhvr>
                                        <p:cTn id="235" dur="3250" fill="hold"/>
                                        <p:tgtEl>
                                          <p:spTgt spid="33"/>
                                        </p:tgtEl>
                                        <p:attrNameLst>
                                          <p:attrName>ppt_w</p:attrName>
                                        </p:attrNameLst>
                                      </p:cBhvr>
                                      <p:tavLst>
                                        <p:tav tm="0">
                                          <p:val>
                                            <p:fltVal val="0"/>
                                          </p:val>
                                        </p:tav>
                                        <p:tav tm="100000">
                                          <p:val>
                                            <p:strVal val="#ppt_w"/>
                                          </p:val>
                                        </p:tav>
                                      </p:tavLst>
                                    </p:anim>
                                    <p:anim calcmode="lin" valueType="num">
                                      <p:cBhvr>
                                        <p:cTn id="236" dur="3250" fill="hold"/>
                                        <p:tgtEl>
                                          <p:spTgt spid="33"/>
                                        </p:tgtEl>
                                        <p:attrNameLst>
                                          <p:attrName>ppt_h</p:attrName>
                                        </p:attrNameLst>
                                      </p:cBhvr>
                                      <p:tavLst>
                                        <p:tav tm="0">
                                          <p:val>
                                            <p:fltVal val="0"/>
                                          </p:val>
                                        </p:tav>
                                        <p:tav tm="100000">
                                          <p:val>
                                            <p:strVal val="#ppt_h"/>
                                          </p:val>
                                        </p:tav>
                                      </p:tavLst>
                                    </p:anim>
                                    <p:anim calcmode="lin" valueType="num">
                                      <p:cBhvr>
                                        <p:cTn id="237" dur="3250" fill="hold"/>
                                        <p:tgtEl>
                                          <p:spTgt spid="33"/>
                                        </p:tgtEl>
                                        <p:attrNameLst>
                                          <p:attrName>ppt_x</p:attrName>
                                        </p:attrNameLst>
                                      </p:cBhvr>
                                      <p:tavLst>
                                        <p:tav tm="0">
                                          <p:val>
                                            <p:fltVal val="0.5"/>
                                          </p:val>
                                        </p:tav>
                                        <p:tav tm="100000">
                                          <p:val>
                                            <p:strVal val="#ppt_x"/>
                                          </p:val>
                                        </p:tav>
                                      </p:tavLst>
                                    </p:anim>
                                    <p:anim calcmode="lin" valueType="num">
                                      <p:cBhvr>
                                        <p:cTn id="238" dur="3250" fill="hold"/>
                                        <p:tgtEl>
                                          <p:spTgt spid="33"/>
                                        </p:tgtEl>
                                        <p:attrNameLst>
                                          <p:attrName>ppt_y</p:attrName>
                                        </p:attrNameLst>
                                      </p:cBhvr>
                                      <p:tavLst>
                                        <p:tav tm="0">
                                          <p:val>
                                            <p:fltVal val="0.5"/>
                                          </p:val>
                                        </p:tav>
                                        <p:tav tm="100000">
                                          <p:val>
                                            <p:strVal val="#ppt_y"/>
                                          </p:val>
                                        </p:tav>
                                      </p:tavLst>
                                    </p:anim>
                                  </p:childTnLst>
                                </p:cTn>
                              </p:par>
                              <p:par>
                                <p:cTn id="239" presetID="23" presetClass="entr" presetSubtype="528" fill="hold" grpId="0" nodeType="withEffect">
                                  <p:stCondLst>
                                    <p:cond delay="0"/>
                                  </p:stCondLst>
                                  <p:childTnLst>
                                    <p:set>
                                      <p:cBhvr>
                                        <p:cTn id="240" dur="1" fill="hold">
                                          <p:stCondLst>
                                            <p:cond delay="0"/>
                                          </p:stCondLst>
                                        </p:cTn>
                                        <p:tgtEl>
                                          <p:spTgt spid="34"/>
                                        </p:tgtEl>
                                        <p:attrNameLst>
                                          <p:attrName>style.visibility</p:attrName>
                                        </p:attrNameLst>
                                      </p:cBhvr>
                                      <p:to>
                                        <p:strVal val="visible"/>
                                      </p:to>
                                    </p:set>
                                    <p:anim calcmode="lin" valueType="num">
                                      <p:cBhvr>
                                        <p:cTn id="241" dur="3250" fill="hold"/>
                                        <p:tgtEl>
                                          <p:spTgt spid="34"/>
                                        </p:tgtEl>
                                        <p:attrNameLst>
                                          <p:attrName>ppt_w</p:attrName>
                                        </p:attrNameLst>
                                      </p:cBhvr>
                                      <p:tavLst>
                                        <p:tav tm="0">
                                          <p:val>
                                            <p:fltVal val="0"/>
                                          </p:val>
                                        </p:tav>
                                        <p:tav tm="100000">
                                          <p:val>
                                            <p:strVal val="#ppt_w"/>
                                          </p:val>
                                        </p:tav>
                                      </p:tavLst>
                                    </p:anim>
                                    <p:anim calcmode="lin" valueType="num">
                                      <p:cBhvr>
                                        <p:cTn id="242" dur="3250" fill="hold"/>
                                        <p:tgtEl>
                                          <p:spTgt spid="34"/>
                                        </p:tgtEl>
                                        <p:attrNameLst>
                                          <p:attrName>ppt_h</p:attrName>
                                        </p:attrNameLst>
                                      </p:cBhvr>
                                      <p:tavLst>
                                        <p:tav tm="0">
                                          <p:val>
                                            <p:fltVal val="0"/>
                                          </p:val>
                                        </p:tav>
                                        <p:tav tm="100000">
                                          <p:val>
                                            <p:strVal val="#ppt_h"/>
                                          </p:val>
                                        </p:tav>
                                      </p:tavLst>
                                    </p:anim>
                                    <p:anim calcmode="lin" valueType="num">
                                      <p:cBhvr>
                                        <p:cTn id="243" dur="3250" fill="hold"/>
                                        <p:tgtEl>
                                          <p:spTgt spid="34"/>
                                        </p:tgtEl>
                                        <p:attrNameLst>
                                          <p:attrName>ppt_x</p:attrName>
                                        </p:attrNameLst>
                                      </p:cBhvr>
                                      <p:tavLst>
                                        <p:tav tm="0">
                                          <p:val>
                                            <p:fltVal val="0.5"/>
                                          </p:val>
                                        </p:tav>
                                        <p:tav tm="100000">
                                          <p:val>
                                            <p:strVal val="#ppt_x"/>
                                          </p:val>
                                        </p:tav>
                                      </p:tavLst>
                                    </p:anim>
                                    <p:anim calcmode="lin" valueType="num">
                                      <p:cBhvr>
                                        <p:cTn id="244" dur="3250" fill="hold"/>
                                        <p:tgtEl>
                                          <p:spTgt spid="34"/>
                                        </p:tgtEl>
                                        <p:attrNameLst>
                                          <p:attrName>ppt_y</p:attrName>
                                        </p:attrNameLst>
                                      </p:cBhvr>
                                      <p:tavLst>
                                        <p:tav tm="0">
                                          <p:val>
                                            <p:fltVal val="0.5"/>
                                          </p:val>
                                        </p:tav>
                                        <p:tav tm="100000">
                                          <p:val>
                                            <p:strVal val="#ppt_y"/>
                                          </p:val>
                                        </p:tav>
                                      </p:tavLst>
                                    </p:anim>
                                  </p:childTnLst>
                                </p:cTn>
                              </p:par>
                              <p:par>
                                <p:cTn id="245" presetID="23" presetClass="entr" presetSubtype="528" fill="hold" grpId="0" nodeType="withEffect">
                                  <p:stCondLst>
                                    <p:cond delay="0"/>
                                  </p:stCondLst>
                                  <p:childTnLst>
                                    <p:set>
                                      <p:cBhvr>
                                        <p:cTn id="246" dur="1" fill="hold">
                                          <p:stCondLst>
                                            <p:cond delay="0"/>
                                          </p:stCondLst>
                                        </p:cTn>
                                        <p:tgtEl>
                                          <p:spTgt spid="35"/>
                                        </p:tgtEl>
                                        <p:attrNameLst>
                                          <p:attrName>style.visibility</p:attrName>
                                        </p:attrNameLst>
                                      </p:cBhvr>
                                      <p:to>
                                        <p:strVal val="visible"/>
                                      </p:to>
                                    </p:set>
                                    <p:anim calcmode="lin" valueType="num">
                                      <p:cBhvr>
                                        <p:cTn id="247" dur="3250" fill="hold"/>
                                        <p:tgtEl>
                                          <p:spTgt spid="35"/>
                                        </p:tgtEl>
                                        <p:attrNameLst>
                                          <p:attrName>ppt_w</p:attrName>
                                        </p:attrNameLst>
                                      </p:cBhvr>
                                      <p:tavLst>
                                        <p:tav tm="0">
                                          <p:val>
                                            <p:fltVal val="0"/>
                                          </p:val>
                                        </p:tav>
                                        <p:tav tm="100000">
                                          <p:val>
                                            <p:strVal val="#ppt_w"/>
                                          </p:val>
                                        </p:tav>
                                      </p:tavLst>
                                    </p:anim>
                                    <p:anim calcmode="lin" valueType="num">
                                      <p:cBhvr>
                                        <p:cTn id="248" dur="3250" fill="hold"/>
                                        <p:tgtEl>
                                          <p:spTgt spid="35"/>
                                        </p:tgtEl>
                                        <p:attrNameLst>
                                          <p:attrName>ppt_h</p:attrName>
                                        </p:attrNameLst>
                                      </p:cBhvr>
                                      <p:tavLst>
                                        <p:tav tm="0">
                                          <p:val>
                                            <p:fltVal val="0"/>
                                          </p:val>
                                        </p:tav>
                                        <p:tav tm="100000">
                                          <p:val>
                                            <p:strVal val="#ppt_h"/>
                                          </p:val>
                                        </p:tav>
                                      </p:tavLst>
                                    </p:anim>
                                    <p:anim calcmode="lin" valueType="num">
                                      <p:cBhvr>
                                        <p:cTn id="249" dur="3250" fill="hold"/>
                                        <p:tgtEl>
                                          <p:spTgt spid="35"/>
                                        </p:tgtEl>
                                        <p:attrNameLst>
                                          <p:attrName>ppt_x</p:attrName>
                                        </p:attrNameLst>
                                      </p:cBhvr>
                                      <p:tavLst>
                                        <p:tav tm="0">
                                          <p:val>
                                            <p:fltVal val="0.5"/>
                                          </p:val>
                                        </p:tav>
                                        <p:tav tm="100000">
                                          <p:val>
                                            <p:strVal val="#ppt_x"/>
                                          </p:val>
                                        </p:tav>
                                      </p:tavLst>
                                    </p:anim>
                                    <p:anim calcmode="lin" valueType="num">
                                      <p:cBhvr>
                                        <p:cTn id="250" dur="3250" fill="hold"/>
                                        <p:tgtEl>
                                          <p:spTgt spid="35"/>
                                        </p:tgtEl>
                                        <p:attrNameLst>
                                          <p:attrName>ppt_y</p:attrName>
                                        </p:attrNameLst>
                                      </p:cBhvr>
                                      <p:tavLst>
                                        <p:tav tm="0">
                                          <p:val>
                                            <p:fltVal val="0.5"/>
                                          </p:val>
                                        </p:tav>
                                        <p:tav tm="100000">
                                          <p:val>
                                            <p:strVal val="#ppt_y"/>
                                          </p:val>
                                        </p:tav>
                                      </p:tavLst>
                                    </p:anim>
                                  </p:childTnLst>
                                </p:cTn>
                              </p:par>
                              <p:par>
                                <p:cTn id="251" presetID="23" presetClass="entr" presetSubtype="528" fill="hold" grpId="0" nodeType="withEffect">
                                  <p:stCondLst>
                                    <p:cond delay="0"/>
                                  </p:stCondLst>
                                  <p:childTnLst>
                                    <p:set>
                                      <p:cBhvr>
                                        <p:cTn id="252" dur="1" fill="hold">
                                          <p:stCondLst>
                                            <p:cond delay="0"/>
                                          </p:stCondLst>
                                        </p:cTn>
                                        <p:tgtEl>
                                          <p:spTgt spid="36"/>
                                        </p:tgtEl>
                                        <p:attrNameLst>
                                          <p:attrName>style.visibility</p:attrName>
                                        </p:attrNameLst>
                                      </p:cBhvr>
                                      <p:to>
                                        <p:strVal val="visible"/>
                                      </p:to>
                                    </p:set>
                                    <p:anim calcmode="lin" valueType="num">
                                      <p:cBhvr>
                                        <p:cTn id="253" dur="3250" fill="hold"/>
                                        <p:tgtEl>
                                          <p:spTgt spid="36"/>
                                        </p:tgtEl>
                                        <p:attrNameLst>
                                          <p:attrName>ppt_w</p:attrName>
                                        </p:attrNameLst>
                                      </p:cBhvr>
                                      <p:tavLst>
                                        <p:tav tm="0">
                                          <p:val>
                                            <p:fltVal val="0"/>
                                          </p:val>
                                        </p:tav>
                                        <p:tav tm="100000">
                                          <p:val>
                                            <p:strVal val="#ppt_w"/>
                                          </p:val>
                                        </p:tav>
                                      </p:tavLst>
                                    </p:anim>
                                    <p:anim calcmode="lin" valueType="num">
                                      <p:cBhvr>
                                        <p:cTn id="254" dur="3250" fill="hold"/>
                                        <p:tgtEl>
                                          <p:spTgt spid="36"/>
                                        </p:tgtEl>
                                        <p:attrNameLst>
                                          <p:attrName>ppt_h</p:attrName>
                                        </p:attrNameLst>
                                      </p:cBhvr>
                                      <p:tavLst>
                                        <p:tav tm="0">
                                          <p:val>
                                            <p:fltVal val="0"/>
                                          </p:val>
                                        </p:tav>
                                        <p:tav tm="100000">
                                          <p:val>
                                            <p:strVal val="#ppt_h"/>
                                          </p:val>
                                        </p:tav>
                                      </p:tavLst>
                                    </p:anim>
                                    <p:anim calcmode="lin" valueType="num">
                                      <p:cBhvr>
                                        <p:cTn id="255" dur="3250" fill="hold"/>
                                        <p:tgtEl>
                                          <p:spTgt spid="36"/>
                                        </p:tgtEl>
                                        <p:attrNameLst>
                                          <p:attrName>ppt_x</p:attrName>
                                        </p:attrNameLst>
                                      </p:cBhvr>
                                      <p:tavLst>
                                        <p:tav tm="0">
                                          <p:val>
                                            <p:fltVal val="0.5"/>
                                          </p:val>
                                        </p:tav>
                                        <p:tav tm="100000">
                                          <p:val>
                                            <p:strVal val="#ppt_x"/>
                                          </p:val>
                                        </p:tav>
                                      </p:tavLst>
                                    </p:anim>
                                    <p:anim calcmode="lin" valueType="num">
                                      <p:cBhvr>
                                        <p:cTn id="256" dur="3250" fill="hold"/>
                                        <p:tgtEl>
                                          <p:spTgt spid="36"/>
                                        </p:tgtEl>
                                        <p:attrNameLst>
                                          <p:attrName>ppt_y</p:attrName>
                                        </p:attrNameLst>
                                      </p:cBhvr>
                                      <p:tavLst>
                                        <p:tav tm="0">
                                          <p:val>
                                            <p:fltVal val="0.5"/>
                                          </p:val>
                                        </p:tav>
                                        <p:tav tm="100000">
                                          <p:val>
                                            <p:strVal val="#ppt_y"/>
                                          </p:val>
                                        </p:tav>
                                      </p:tavLst>
                                    </p:anim>
                                  </p:childTnLst>
                                </p:cTn>
                              </p:par>
                              <p:par>
                                <p:cTn id="257" presetID="23" presetClass="entr" presetSubtype="528" fill="hold" grpId="0" nodeType="withEffect">
                                  <p:stCondLst>
                                    <p:cond delay="0"/>
                                  </p:stCondLst>
                                  <p:childTnLst>
                                    <p:set>
                                      <p:cBhvr>
                                        <p:cTn id="258" dur="1" fill="hold">
                                          <p:stCondLst>
                                            <p:cond delay="0"/>
                                          </p:stCondLst>
                                        </p:cTn>
                                        <p:tgtEl>
                                          <p:spTgt spid="37"/>
                                        </p:tgtEl>
                                        <p:attrNameLst>
                                          <p:attrName>style.visibility</p:attrName>
                                        </p:attrNameLst>
                                      </p:cBhvr>
                                      <p:to>
                                        <p:strVal val="visible"/>
                                      </p:to>
                                    </p:set>
                                    <p:anim calcmode="lin" valueType="num">
                                      <p:cBhvr>
                                        <p:cTn id="259" dur="3250" fill="hold"/>
                                        <p:tgtEl>
                                          <p:spTgt spid="37"/>
                                        </p:tgtEl>
                                        <p:attrNameLst>
                                          <p:attrName>ppt_w</p:attrName>
                                        </p:attrNameLst>
                                      </p:cBhvr>
                                      <p:tavLst>
                                        <p:tav tm="0">
                                          <p:val>
                                            <p:fltVal val="0"/>
                                          </p:val>
                                        </p:tav>
                                        <p:tav tm="100000">
                                          <p:val>
                                            <p:strVal val="#ppt_w"/>
                                          </p:val>
                                        </p:tav>
                                      </p:tavLst>
                                    </p:anim>
                                    <p:anim calcmode="lin" valueType="num">
                                      <p:cBhvr>
                                        <p:cTn id="260" dur="3250" fill="hold"/>
                                        <p:tgtEl>
                                          <p:spTgt spid="37"/>
                                        </p:tgtEl>
                                        <p:attrNameLst>
                                          <p:attrName>ppt_h</p:attrName>
                                        </p:attrNameLst>
                                      </p:cBhvr>
                                      <p:tavLst>
                                        <p:tav tm="0">
                                          <p:val>
                                            <p:fltVal val="0"/>
                                          </p:val>
                                        </p:tav>
                                        <p:tav tm="100000">
                                          <p:val>
                                            <p:strVal val="#ppt_h"/>
                                          </p:val>
                                        </p:tav>
                                      </p:tavLst>
                                    </p:anim>
                                    <p:anim calcmode="lin" valueType="num">
                                      <p:cBhvr>
                                        <p:cTn id="261" dur="3250" fill="hold"/>
                                        <p:tgtEl>
                                          <p:spTgt spid="37"/>
                                        </p:tgtEl>
                                        <p:attrNameLst>
                                          <p:attrName>ppt_x</p:attrName>
                                        </p:attrNameLst>
                                      </p:cBhvr>
                                      <p:tavLst>
                                        <p:tav tm="0">
                                          <p:val>
                                            <p:fltVal val="0.5"/>
                                          </p:val>
                                        </p:tav>
                                        <p:tav tm="100000">
                                          <p:val>
                                            <p:strVal val="#ppt_x"/>
                                          </p:val>
                                        </p:tav>
                                      </p:tavLst>
                                    </p:anim>
                                    <p:anim calcmode="lin" valueType="num">
                                      <p:cBhvr>
                                        <p:cTn id="262" dur="3250" fill="hold"/>
                                        <p:tgtEl>
                                          <p:spTgt spid="37"/>
                                        </p:tgtEl>
                                        <p:attrNameLst>
                                          <p:attrName>ppt_y</p:attrName>
                                        </p:attrNameLst>
                                      </p:cBhvr>
                                      <p:tavLst>
                                        <p:tav tm="0">
                                          <p:val>
                                            <p:fltVal val="0.5"/>
                                          </p:val>
                                        </p:tav>
                                        <p:tav tm="100000">
                                          <p:val>
                                            <p:strVal val="#ppt_y"/>
                                          </p:val>
                                        </p:tav>
                                      </p:tavLst>
                                    </p:anim>
                                  </p:childTnLst>
                                </p:cTn>
                              </p:par>
                              <p:par>
                                <p:cTn id="263" presetID="23" presetClass="entr" presetSubtype="528" fill="hold" grpId="0" nodeType="withEffect">
                                  <p:stCondLst>
                                    <p:cond delay="0"/>
                                  </p:stCondLst>
                                  <p:childTnLst>
                                    <p:set>
                                      <p:cBhvr>
                                        <p:cTn id="264" dur="1" fill="hold">
                                          <p:stCondLst>
                                            <p:cond delay="0"/>
                                          </p:stCondLst>
                                        </p:cTn>
                                        <p:tgtEl>
                                          <p:spTgt spid="38"/>
                                        </p:tgtEl>
                                        <p:attrNameLst>
                                          <p:attrName>style.visibility</p:attrName>
                                        </p:attrNameLst>
                                      </p:cBhvr>
                                      <p:to>
                                        <p:strVal val="visible"/>
                                      </p:to>
                                    </p:set>
                                    <p:anim calcmode="lin" valueType="num">
                                      <p:cBhvr>
                                        <p:cTn id="265" dur="3250" fill="hold"/>
                                        <p:tgtEl>
                                          <p:spTgt spid="38"/>
                                        </p:tgtEl>
                                        <p:attrNameLst>
                                          <p:attrName>ppt_w</p:attrName>
                                        </p:attrNameLst>
                                      </p:cBhvr>
                                      <p:tavLst>
                                        <p:tav tm="0">
                                          <p:val>
                                            <p:fltVal val="0"/>
                                          </p:val>
                                        </p:tav>
                                        <p:tav tm="100000">
                                          <p:val>
                                            <p:strVal val="#ppt_w"/>
                                          </p:val>
                                        </p:tav>
                                      </p:tavLst>
                                    </p:anim>
                                    <p:anim calcmode="lin" valueType="num">
                                      <p:cBhvr>
                                        <p:cTn id="266" dur="3250" fill="hold"/>
                                        <p:tgtEl>
                                          <p:spTgt spid="38"/>
                                        </p:tgtEl>
                                        <p:attrNameLst>
                                          <p:attrName>ppt_h</p:attrName>
                                        </p:attrNameLst>
                                      </p:cBhvr>
                                      <p:tavLst>
                                        <p:tav tm="0">
                                          <p:val>
                                            <p:fltVal val="0"/>
                                          </p:val>
                                        </p:tav>
                                        <p:tav tm="100000">
                                          <p:val>
                                            <p:strVal val="#ppt_h"/>
                                          </p:val>
                                        </p:tav>
                                      </p:tavLst>
                                    </p:anim>
                                    <p:anim calcmode="lin" valueType="num">
                                      <p:cBhvr>
                                        <p:cTn id="267" dur="3250" fill="hold"/>
                                        <p:tgtEl>
                                          <p:spTgt spid="38"/>
                                        </p:tgtEl>
                                        <p:attrNameLst>
                                          <p:attrName>ppt_x</p:attrName>
                                        </p:attrNameLst>
                                      </p:cBhvr>
                                      <p:tavLst>
                                        <p:tav tm="0">
                                          <p:val>
                                            <p:fltVal val="0.5"/>
                                          </p:val>
                                        </p:tav>
                                        <p:tav tm="100000">
                                          <p:val>
                                            <p:strVal val="#ppt_x"/>
                                          </p:val>
                                        </p:tav>
                                      </p:tavLst>
                                    </p:anim>
                                    <p:anim calcmode="lin" valueType="num">
                                      <p:cBhvr>
                                        <p:cTn id="268" dur="3250" fill="hold"/>
                                        <p:tgtEl>
                                          <p:spTgt spid="38"/>
                                        </p:tgtEl>
                                        <p:attrNameLst>
                                          <p:attrName>ppt_y</p:attrName>
                                        </p:attrNameLst>
                                      </p:cBhvr>
                                      <p:tavLst>
                                        <p:tav tm="0">
                                          <p:val>
                                            <p:fltVal val="0.5"/>
                                          </p:val>
                                        </p:tav>
                                        <p:tav tm="100000">
                                          <p:val>
                                            <p:strVal val="#ppt_y"/>
                                          </p:val>
                                        </p:tav>
                                      </p:tavLst>
                                    </p:anim>
                                  </p:childTnLst>
                                </p:cTn>
                              </p:par>
                              <p:par>
                                <p:cTn id="269" presetID="23" presetClass="entr" presetSubtype="528" fill="hold" grpId="0" nodeType="withEffect">
                                  <p:stCondLst>
                                    <p:cond delay="0"/>
                                  </p:stCondLst>
                                  <p:childTnLst>
                                    <p:set>
                                      <p:cBhvr>
                                        <p:cTn id="270" dur="1" fill="hold">
                                          <p:stCondLst>
                                            <p:cond delay="0"/>
                                          </p:stCondLst>
                                        </p:cTn>
                                        <p:tgtEl>
                                          <p:spTgt spid="39"/>
                                        </p:tgtEl>
                                        <p:attrNameLst>
                                          <p:attrName>style.visibility</p:attrName>
                                        </p:attrNameLst>
                                      </p:cBhvr>
                                      <p:to>
                                        <p:strVal val="visible"/>
                                      </p:to>
                                    </p:set>
                                    <p:anim calcmode="lin" valueType="num">
                                      <p:cBhvr>
                                        <p:cTn id="271" dur="3250" fill="hold"/>
                                        <p:tgtEl>
                                          <p:spTgt spid="39"/>
                                        </p:tgtEl>
                                        <p:attrNameLst>
                                          <p:attrName>ppt_w</p:attrName>
                                        </p:attrNameLst>
                                      </p:cBhvr>
                                      <p:tavLst>
                                        <p:tav tm="0">
                                          <p:val>
                                            <p:fltVal val="0"/>
                                          </p:val>
                                        </p:tav>
                                        <p:tav tm="100000">
                                          <p:val>
                                            <p:strVal val="#ppt_w"/>
                                          </p:val>
                                        </p:tav>
                                      </p:tavLst>
                                    </p:anim>
                                    <p:anim calcmode="lin" valueType="num">
                                      <p:cBhvr>
                                        <p:cTn id="272" dur="3250" fill="hold"/>
                                        <p:tgtEl>
                                          <p:spTgt spid="39"/>
                                        </p:tgtEl>
                                        <p:attrNameLst>
                                          <p:attrName>ppt_h</p:attrName>
                                        </p:attrNameLst>
                                      </p:cBhvr>
                                      <p:tavLst>
                                        <p:tav tm="0">
                                          <p:val>
                                            <p:fltVal val="0"/>
                                          </p:val>
                                        </p:tav>
                                        <p:tav tm="100000">
                                          <p:val>
                                            <p:strVal val="#ppt_h"/>
                                          </p:val>
                                        </p:tav>
                                      </p:tavLst>
                                    </p:anim>
                                    <p:anim calcmode="lin" valueType="num">
                                      <p:cBhvr>
                                        <p:cTn id="273" dur="3250" fill="hold"/>
                                        <p:tgtEl>
                                          <p:spTgt spid="39"/>
                                        </p:tgtEl>
                                        <p:attrNameLst>
                                          <p:attrName>ppt_x</p:attrName>
                                        </p:attrNameLst>
                                      </p:cBhvr>
                                      <p:tavLst>
                                        <p:tav tm="0">
                                          <p:val>
                                            <p:fltVal val="0.5"/>
                                          </p:val>
                                        </p:tav>
                                        <p:tav tm="100000">
                                          <p:val>
                                            <p:strVal val="#ppt_x"/>
                                          </p:val>
                                        </p:tav>
                                      </p:tavLst>
                                    </p:anim>
                                    <p:anim calcmode="lin" valueType="num">
                                      <p:cBhvr>
                                        <p:cTn id="274" dur="3250" fill="hold"/>
                                        <p:tgtEl>
                                          <p:spTgt spid="39"/>
                                        </p:tgtEl>
                                        <p:attrNameLst>
                                          <p:attrName>ppt_y</p:attrName>
                                        </p:attrNameLst>
                                      </p:cBhvr>
                                      <p:tavLst>
                                        <p:tav tm="0">
                                          <p:val>
                                            <p:fltVal val="0.5"/>
                                          </p:val>
                                        </p:tav>
                                        <p:tav tm="100000">
                                          <p:val>
                                            <p:strVal val="#ppt_y"/>
                                          </p:val>
                                        </p:tav>
                                      </p:tavLst>
                                    </p:anim>
                                  </p:childTnLst>
                                </p:cTn>
                              </p:par>
                              <p:par>
                                <p:cTn id="275" presetID="23" presetClass="entr" presetSubtype="528" fill="hold" grpId="0" nodeType="withEffect">
                                  <p:stCondLst>
                                    <p:cond delay="0"/>
                                  </p:stCondLst>
                                  <p:childTnLst>
                                    <p:set>
                                      <p:cBhvr>
                                        <p:cTn id="276" dur="1" fill="hold">
                                          <p:stCondLst>
                                            <p:cond delay="0"/>
                                          </p:stCondLst>
                                        </p:cTn>
                                        <p:tgtEl>
                                          <p:spTgt spid="40"/>
                                        </p:tgtEl>
                                        <p:attrNameLst>
                                          <p:attrName>style.visibility</p:attrName>
                                        </p:attrNameLst>
                                      </p:cBhvr>
                                      <p:to>
                                        <p:strVal val="visible"/>
                                      </p:to>
                                    </p:set>
                                    <p:anim calcmode="lin" valueType="num">
                                      <p:cBhvr>
                                        <p:cTn id="277" dur="3250" fill="hold"/>
                                        <p:tgtEl>
                                          <p:spTgt spid="40"/>
                                        </p:tgtEl>
                                        <p:attrNameLst>
                                          <p:attrName>ppt_w</p:attrName>
                                        </p:attrNameLst>
                                      </p:cBhvr>
                                      <p:tavLst>
                                        <p:tav tm="0">
                                          <p:val>
                                            <p:fltVal val="0"/>
                                          </p:val>
                                        </p:tav>
                                        <p:tav tm="100000">
                                          <p:val>
                                            <p:strVal val="#ppt_w"/>
                                          </p:val>
                                        </p:tav>
                                      </p:tavLst>
                                    </p:anim>
                                    <p:anim calcmode="lin" valueType="num">
                                      <p:cBhvr>
                                        <p:cTn id="278" dur="3250" fill="hold"/>
                                        <p:tgtEl>
                                          <p:spTgt spid="40"/>
                                        </p:tgtEl>
                                        <p:attrNameLst>
                                          <p:attrName>ppt_h</p:attrName>
                                        </p:attrNameLst>
                                      </p:cBhvr>
                                      <p:tavLst>
                                        <p:tav tm="0">
                                          <p:val>
                                            <p:fltVal val="0"/>
                                          </p:val>
                                        </p:tav>
                                        <p:tav tm="100000">
                                          <p:val>
                                            <p:strVal val="#ppt_h"/>
                                          </p:val>
                                        </p:tav>
                                      </p:tavLst>
                                    </p:anim>
                                    <p:anim calcmode="lin" valueType="num">
                                      <p:cBhvr>
                                        <p:cTn id="279" dur="3250" fill="hold"/>
                                        <p:tgtEl>
                                          <p:spTgt spid="40"/>
                                        </p:tgtEl>
                                        <p:attrNameLst>
                                          <p:attrName>ppt_x</p:attrName>
                                        </p:attrNameLst>
                                      </p:cBhvr>
                                      <p:tavLst>
                                        <p:tav tm="0">
                                          <p:val>
                                            <p:fltVal val="0.5"/>
                                          </p:val>
                                        </p:tav>
                                        <p:tav tm="100000">
                                          <p:val>
                                            <p:strVal val="#ppt_x"/>
                                          </p:val>
                                        </p:tav>
                                      </p:tavLst>
                                    </p:anim>
                                    <p:anim calcmode="lin" valueType="num">
                                      <p:cBhvr>
                                        <p:cTn id="280" dur="3250" fill="hold"/>
                                        <p:tgtEl>
                                          <p:spTgt spid="40"/>
                                        </p:tgtEl>
                                        <p:attrNameLst>
                                          <p:attrName>ppt_y</p:attrName>
                                        </p:attrNameLst>
                                      </p:cBhvr>
                                      <p:tavLst>
                                        <p:tav tm="0">
                                          <p:val>
                                            <p:fltVal val="0.5"/>
                                          </p:val>
                                        </p:tav>
                                        <p:tav tm="100000">
                                          <p:val>
                                            <p:strVal val="#ppt_y"/>
                                          </p:val>
                                        </p:tav>
                                      </p:tavLst>
                                    </p:anim>
                                  </p:childTnLst>
                                </p:cTn>
                              </p:par>
                              <p:par>
                                <p:cTn id="281" presetID="23" presetClass="entr" presetSubtype="528" fill="hold" grpId="0" nodeType="withEffect">
                                  <p:stCondLst>
                                    <p:cond delay="0"/>
                                  </p:stCondLst>
                                  <p:childTnLst>
                                    <p:set>
                                      <p:cBhvr>
                                        <p:cTn id="282" dur="1" fill="hold">
                                          <p:stCondLst>
                                            <p:cond delay="0"/>
                                          </p:stCondLst>
                                        </p:cTn>
                                        <p:tgtEl>
                                          <p:spTgt spid="41"/>
                                        </p:tgtEl>
                                        <p:attrNameLst>
                                          <p:attrName>style.visibility</p:attrName>
                                        </p:attrNameLst>
                                      </p:cBhvr>
                                      <p:to>
                                        <p:strVal val="visible"/>
                                      </p:to>
                                    </p:set>
                                    <p:anim calcmode="lin" valueType="num">
                                      <p:cBhvr>
                                        <p:cTn id="283" dur="3250" fill="hold"/>
                                        <p:tgtEl>
                                          <p:spTgt spid="41"/>
                                        </p:tgtEl>
                                        <p:attrNameLst>
                                          <p:attrName>ppt_w</p:attrName>
                                        </p:attrNameLst>
                                      </p:cBhvr>
                                      <p:tavLst>
                                        <p:tav tm="0">
                                          <p:val>
                                            <p:fltVal val="0"/>
                                          </p:val>
                                        </p:tav>
                                        <p:tav tm="100000">
                                          <p:val>
                                            <p:strVal val="#ppt_w"/>
                                          </p:val>
                                        </p:tav>
                                      </p:tavLst>
                                    </p:anim>
                                    <p:anim calcmode="lin" valueType="num">
                                      <p:cBhvr>
                                        <p:cTn id="284" dur="3250" fill="hold"/>
                                        <p:tgtEl>
                                          <p:spTgt spid="41"/>
                                        </p:tgtEl>
                                        <p:attrNameLst>
                                          <p:attrName>ppt_h</p:attrName>
                                        </p:attrNameLst>
                                      </p:cBhvr>
                                      <p:tavLst>
                                        <p:tav tm="0">
                                          <p:val>
                                            <p:fltVal val="0"/>
                                          </p:val>
                                        </p:tav>
                                        <p:tav tm="100000">
                                          <p:val>
                                            <p:strVal val="#ppt_h"/>
                                          </p:val>
                                        </p:tav>
                                      </p:tavLst>
                                    </p:anim>
                                    <p:anim calcmode="lin" valueType="num">
                                      <p:cBhvr>
                                        <p:cTn id="285" dur="3250" fill="hold"/>
                                        <p:tgtEl>
                                          <p:spTgt spid="41"/>
                                        </p:tgtEl>
                                        <p:attrNameLst>
                                          <p:attrName>ppt_x</p:attrName>
                                        </p:attrNameLst>
                                      </p:cBhvr>
                                      <p:tavLst>
                                        <p:tav tm="0">
                                          <p:val>
                                            <p:fltVal val="0.5"/>
                                          </p:val>
                                        </p:tav>
                                        <p:tav tm="100000">
                                          <p:val>
                                            <p:strVal val="#ppt_x"/>
                                          </p:val>
                                        </p:tav>
                                      </p:tavLst>
                                    </p:anim>
                                    <p:anim calcmode="lin" valueType="num">
                                      <p:cBhvr>
                                        <p:cTn id="286" dur="3250" fill="hold"/>
                                        <p:tgtEl>
                                          <p:spTgt spid="41"/>
                                        </p:tgtEl>
                                        <p:attrNameLst>
                                          <p:attrName>ppt_y</p:attrName>
                                        </p:attrNameLst>
                                      </p:cBhvr>
                                      <p:tavLst>
                                        <p:tav tm="0">
                                          <p:val>
                                            <p:fltVal val="0.5"/>
                                          </p:val>
                                        </p:tav>
                                        <p:tav tm="100000">
                                          <p:val>
                                            <p:strVal val="#ppt_y"/>
                                          </p:val>
                                        </p:tav>
                                      </p:tavLst>
                                    </p:anim>
                                  </p:childTnLst>
                                </p:cTn>
                              </p:par>
                              <p:par>
                                <p:cTn id="287" presetID="23" presetClass="entr" presetSubtype="528" fill="hold" grpId="0" nodeType="withEffect">
                                  <p:stCondLst>
                                    <p:cond delay="0"/>
                                  </p:stCondLst>
                                  <p:childTnLst>
                                    <p:set>
                                      <p:cBhvr>
                                        <p:cTn id="288" dur="1" fill="hold">
                                          <p:stCondLst>
                                            <p:cond delay="0"/>
                                          </p:stCondLst>
                                        </p:cTn>
                                        <p:tgtEl>
                                          <p:spTgt spid="42"/>
                                        </p:tgtEl>
                                        <p:attrNameLst>
                                          <p:attrName>style.visibility</p:attrName>
                                        </p:attrNameLst>
                                      </p:cBhvr>
                                      <p:to>
                                        <p:strVal val="visible"/>
                                      </p:to>
                                    </p:set>
                                    <p:anim calcmode="lin" valueType="num">
                                      <p:cBhvr>
                                        <p:cTn id="289" dur="3250" fill="hold"/>
                                        <p:tgtEl>
                                          <p:spTgt spid="42"/>
                                        </p:tgtEl>
                                        <p:attrNameLst>
                                          <p:attrName>ppt_w</p:attrName>
                                        </p:attrNameLst>
                                      </p:cBhvr>
                                      <p:tavLst>
                                        <p:tav tm="0">
                                          <p:val>
                                            <p:fltVal val="0"/>
                                          </p:val>
                                        </p:tav>
                                        <p:tav tm="100000">
                                          <p:val>
                                            <p:strVal val="#ppt_w"/>
                                          </p:val>
                                        </p:tav>
                                      </p:tavLst>
                                    </p:anim>
                                    <p:anim calcmode="lin" valueType="num">
                                      <p:cBhvr>
                                        <p:cTn id="290" dur="3250" fill="hold"/>
                                        <p:tgtEl>
                                          <p:spTgt spid="42"/>
                                        </p:tgtEl>
                                        <p:attrNameLst>
                                          <p:attrName>ppt_h</p:attrName>
                                        </p:attrNameLst>
                                      </p:cBhvr>
                                      <p:tavLst>
                                        <p:tav tm="0">
                                          <p:val>
                                            <p:fltVal val="0"/>
                                          </p:val>
                                        </p:tav>
                                        <p:tav tm="100000">
                                          <p:val>
                                            <p:strVal val="#ppt_h"/>
                                          </p:val>
                                        </p:tav>
                                      </p:tavLst>
                                    </p:anim>
                                    <p:anim calcmode="lin" valueType="num">
                                      <p:cBhvr>
                                        <p:cTn id="291" dur="3250" fill="hold"/>
                                        <p:tgtEl>
                                          <p:spTgt spid="42"/>
                                        </p:tgtEl>
                                        <p:attrNameLst>
                                          <p:attrName>ppt_x</p:attrName>
                                        </p:attrNameLst>
                                      </p:cBhvr>
                                      <p:tavLst>
                                        <p:tav tm="0">
                                          <p:val>
                                            <p:fltVal val="0.5"/>
                                          </p:val>
                                        </p:tav>
                                        <p:tav tm="100000">
                                          <p:val>
                                            <p:strVal val="#ppt_x"/>
                                          </p:val>
                                        </p:tav>
                                      </p:tavLst>
                                    </p:anim>
                                    <p:anim calcmode="lin" valueType="num">
                                      <p:cBhvr>
                                        <p:cTn id="292" dur="3250" fill="hold"/>
                                        <p:tgtEl>
                                          <p:spTgt spid="42"/>
                                        </p:tgtEl>
                                        <p:attrNameLst>
                                          <p:attrName>ppt_y</p:attrName>
                                        </p:attrNameLst>
                                      </p:cBhvr>
                                      <p:tavLst>
                                        <p:tav tm="0">
                                          <p:val>
                                            <p:fltVal val="0.5"/>
                                          </p:val>
                                        </p:tav>
                                        <p:tav tm="100000">
                                          <p:val>
                                            <p:strVal val="#ppt_y"/>
                                          </p:val>
                                        </p:tav>
                                      </p:tavLst>
                                    </p:anim>
                                  </p:childTnLst>
                                </p:cTn>
                              </p:par>
                              <p:par>
                                <p:cTn id="293" presetID="23" presetClass="entr" presetSubtype="528" fill="hold" grpId="0" nodeType="withEffect">
                                  <p:stCondLst>
                                    <p:cond delay="0"/>
                                  </p:stCondLst>
                                  <p:childTnLst>
                                    <p:set>
                                      <p:cBhvr>
                                        <p:cTn id="294" dur="1" fill="hold">
                                          <p:stCondLst>
                                            <p:cond delay="0"/>
                                          </p:stCondLst>
                                        </p:cTn>
                                        <p:tgtEl>
                                          <p:spTgt spid="43"/>
                                        </p:tgtEl>
                                        <p:attrNameLst>
                                          <p:attrName>style.visibility</p:attrName>
                                        </p:attrNameLst>
                                      </p:cBhvr>
                                      <p:to>
                                        <p:strVal val="visible"/>
                                      </p:to>
                                    </p:set>
                                    <p:anim calcmode="lin" valueType="num">
                                      <p:cBhvr>
                                        <p:cTn id="295" dur="3250" fill="hold"/>
                                        <p:tgtEl>
                                          <p:spTgt spid="43"/>
                                        </p:tgtEl>
                                        <p:attrNameLst>
                                          <p:attrName>ppt_w</p:attrName>
                                        </p:attrNameLst>
                                      </p:cBhvr>
                                      <p:tavLst>
                                        <p:tav tm="0">
                                          <p:val>
                                            <p:fltVal val="0"/>
                                          </p:val>
                                        </p:tav>
                                        <p:tav tm="100000">
                                          <p:val>
                                            <p:strVal val="#ppt_w"/>
                                          </p:val>
                                        </p:tav>
                                      </p:tavLst>
                                    </p:anim>
                                    <p:anim calcmode="lin" valueType="num">
                                      <p:cBhvr>
                                        <p:cTn id="296" dur="3250" fill="hold"/>
                                        <p:tgtEl>
                                          <p:spTgt spid="43"/>
                                        </p:tgtEl>
                                        <p:attrNameLst>
                                          <p:attrName>ppt_h</p:attrName>
                                        </p:attrNameLst>
                                      </p:cBhvr>
                                      <p:tavLst>
                                        <p:tav tm="0">
                                          <p:val>
                                            <p:fltVal val="0"/>
                                          </p:val>
                                        </p:tav>
                                        <p:tav tm="100000">
                                          <p:val>
                                            <p:strVal val="#ppt_h"/>
                                          </p:val>
                                        </p:tav>
                                      </p:tavLst>
                                    </p:anim>
                                    <p:anim calcmode="lin" valueType="num">
                                      <p:cBhvr>
                                        <p:cTn id="297" dur="3250" fill="hold"/>
                                        <p:tgtEl>
                                          <p:spTgt spid="43"/>
                                        </p:tgtEl>
                                        <p:attrNameLst>
                                          <p:attrName>ppt_x</p:attrName>
                                        </p:attrNameLst>
                                      </p:cBhvr>
                                      <p:tavLst>
                                        <p:tav tm="0">
                                          <p:val>
                                            <p:fltVal val="0.5"/>
                                          </p:val>
                                        </p:tav>
                                        <p:tav tm="100000">
                                          <p:val>
                                            <p:strVal val="#ppt_x"/>
                                          </p:val>
                                        </p:tav>
                                      </p:tavLst>
                                    </p:anim>
                                    <p:anim calcmode="lin" valueType="num">
                                      <p:cBhvr>
                                        <p:cTn id="298" dur="3250" fill="hold"/>
                                        <p:tgtEl>
                                          <p:spTgt spid="43"/>
                                        </p:tgtEl>
                                        <p:attrNameLst>
                                          <p:attrName>ppt_y</p:attrName>
                                        </p:attrNameLst>
                                      </p:cBhvr>
                                      <p:tavLst>
                                        <p:tav tm="0">
                                          <p:val>
                                            <p:fltVal val="0.5"/>
                                          </p:val>
                                        </p:tav>
                                        <p:tav tm="100000">
                                          <p:val>
                                            <p:strVal val="#ppt_y"/>
                                          </p:val>
                                        </p:tav>
                                      </p:tavLst>
                                    </p:anim>
                                  </p:childTnLst>
                                </p:cTn>
                              </p:par>
                              <p:par>
                                <p:cTn id="299" presetID="23" presetClass="entr" presetSubtype="528" fill="hold" grpId="0" nodeType="withEffect">
                                  <p:stCondLst>
                                    <p:cond delay="0"/>
                                  </p:stCondLst>
                                  <p:childTnLst>
                                    <p:set>
                                      <p:cBhvr>
                                        <p:cTn id="300" dur="1" fill="hold">
                                          <p:stCondLst>
                                            <p:cond delay="0"/>
                                          </p:stCondLst>
                                        </p:cTn>
                                        <p:tgtEl>
                                          <p:spTgt spid="44"/>
                                        </p:tgtEl>
                                        <p:attrNameLst>
                                          <p:attrName>style.visibility</p:attrName>
                                        </p:attrNameLst>
                                      </p:cBhvr>
                                      <p:to>
                                        <p:strVal val="visible"/>
                                      </p:to>
                                    </p:set>
                                    <p:anim calcmode="lin" valueType="num">
                                      <p:cBhvr>
                                        <p:cTn id="301" dur="3250" fill="hold"/>
                                        <p:tgtEl>
                                          <p:spTgt spid="44"/>
                                        </p:tgtEl>
                                        <p:attrNameLst>
                                          <p:attrName>ppt_w</p:attrName>
                                        </p:attrNameLst>
                                      </p:cBhvr>
                                      <p:tavLst>
                                        <p:tav tm="0">
                                          <p:val>
                                            <p:fltVal val="0"/>
                                          </p:val>
                                        </p:tav>
                                        <p:tav tm="100000">
                                          <p:val>
                                            <p:strVal val="#ppt_w"/>
                                          </p:val>
                                        </p:tav>
                                      </p:tavLst>
                                    </p:anim>
                                    <p:anim calcmode="lin" valueType="num">
                                      <p:cBhvr>
                                        <p:cTn id="302" dur="3250" fill="hold"/>
                                        <p:tgtEl>
                                          <p:spTgt spid="44"/>
                                        </p:tgtEl>
                                        <p:attrNameLst>
                                          <p:attrName>ppt_h</p:attrName>
                                        </p:attrNameLst>
                                      </p:cBhvr>
                                      <p:tavLst>
                                        <p:tav tm="0">
                                          <p:val>
                                            <p:fltVal val="0"/>
                                          </p:val>
                                        </p:tav>
                                        <p:tav tm="100000">
                                          <p:val>
                                            <p:strVal val="#ppt_h"/>
                                          </p:val>
                                        </p:tav>
                                      </p:tavLst>
                                    </p:anim>
                                    <p:anim calcmode="lin" valueType="num">
                                      <p:cBhvr>
                                        <p:cTn id="303" dur="3250" fill="hold"/>
                                        <p:tgtEl>
                                          <p:spTgt spid="44"/>
                                        </p:tgtEl>
                                        <p:attrNameLst>
                                          <p:attrName>ppt_x</p:attrName>
                                        </p:attrNameLst>
                                      </p:cBhvr>
                                      <p:tavLst>
                                        <p:tav tm="0">
                                          <p:val>
                                            <p:fltVal val="0.5"/>
                                          </p:val>
                                        </p:tav>
                                        <p:tav tm="100000">
                                          <p:val>
                                            <p:strVal val="#ppt_x"/>
                                          </p:val>
                                        </p:tav>
                                      </p:tavLst>
                                    </p:anim>
                                    <p:anim calcmode="lin" valueType="num">
                                      <p:cBhvr>
                                        <p:cTn id="304" dur="3250" fill="hold"/>
                                        <p:tgtEl>
                                          <p:spTgt spid="44"/>
                                        </p:tgtEl>
                                        <p:attrNameLst>
                                          <p:attrName>ppt_y</p:attrName>
                                        </p:attrNameLst>
                                      </p:cBhvr>
                                      <p:tavLst>
                                        <p:tav tm="0">
                                          <p:val>
                                            <p:fltVal val="0.5"/>
                                          </p:val>
                                        </p:tav>
                                        <p:tav tm="100000">
                                          <p:val>
                                            <p:strVal val="#ppt_y"/>
                                          </p:val>
                                        </p:tav>
                                      </p:tavLst>
                                    </p:anim>
                                  </p:childTnLst>
                                </p:cTn>
                              </p:par>
                              <p:par>
                                <p:cTn id="305" presetID="23" presetClass="entr" presetSubtype="528" fill="hold" grpId="0" nodeType="withEffect">
                                  <p:stCondLst>
                                    <p:cond delay="0"/>
                                  </p:stCondLst>
                                  <p:childTnLst>
                                    <p:set>
                                      <p:cBhvr>
                                        <p:cTn id="306" dur="1" fill="hold">
                                          <p:stCondLst>
                                            <p:cond delay="0"/>
                                          </p:stCondLst>
                                        </p:cTn>
                                        <p:tgtEl>
                                          <p:spTgt spid="45"/>
                                        </p:tgtEl>
                                        <p:attrNameLst>
                                          <p:attrName>style.visibility</p:attrName>
                                        </p:attrNameLst>
                                      </p:cBhvr>
                                      <p:to>
                                        <p:strVal val="visible"/>
                                      </p:to>
                                    </p:set>
                                    <p:anim calcmode="lin" valueType="num">
                                      <p:cBhvr>
                                        <p:cTn id="307" dur="3250" fill="hold"/>
                                        <p:tgtEl>
                                          <p:spTgt spid="45"/>
                                        </p:tgtEl>
                                        <p:attrNameLst>
                                          <p:attrName>ppt_w</p:attrName>
                                        </p:attrNameLst>
                                      </p:cBhvr>
                                      <p:tavLst>
                                        <p:tav tm="0">
                                          <p:val>
                                            <p:fltVal val="0"/>
                                          </p:val>
                                        </p:tav>
                                        <p:tav tm="100000">
                                          <p:val>
                                            <p:strVal val="#ppt_w"/>
                                          </p:val>
                                        </p:tav>
                                      </p:tavLst>
                                    </p:anim>
                                    <p:anim calcmode="lin" valueType="num">
                                      <p:cBhvr>
                                        <p:cTn id="308" dur="3250" fill="hold"/>
                                        <p:tgtEl>
                                          <p:spTgt spid="45"/>
                                        </p:tgtEl>
                                        <p:attrNameLst>
                                          <p:attrName>ppt_h</p:attrName>
                                        </p:attrNameLst>
                                      </p:cBhvr>
                                      <p:tavLst>
                                        <p:tav tm="0">
                                          <p:val>
                                            <p:fltVal val="0"/>
                                          </p:val>
                                        </p:tav>
                                        <p:tav tm="100000">
                                          <p:val>
                                            <p:strVal val="#ppt_h"/>
                                          </p:val>
                                        </p:tav>
                                      </p:tavLst>
                                    </p:anim>
                                    <p:anim calcmode="lin" valueType="num">
                                      <p:cBhvr>
                                        <p:cTn id="309" dur="3250" fill="hold"/>
                                        <p:tgtEl>
                                          <p:spTgt spid="45"/>
                                        </p:tgtEl>
                                        <p:attrNameLst>
                                          <p:attrName>ppt_x</p:attrName>
                                        </p:attrNameLst>
                                      </p:cBhvr>
                                      <p:tavLst>
                                        <p:tav tm="0">
                                          <p:val>
                                            <p:fltVal val="0.5"/>
                                          </p:val>
                                        </p:tav>
                                        <p:tav tm="100000">
                                          <p:val>
                                            <p:strVal val="#ppt_x"/>
                                          </p:val>
                                        </p:tav>
                                      </p:tavLst>
                                    </p:anim>
                                    <p:anim calcmode="lin" valueType="num">
                                      <p:cBhvr>
                                        <p:cTn id="310" dur="3250" fill="hold"/>
                                        <p:tgtEl>
                                          <p:spTgt spid="45"/>
                                        </p:tgtEl>
                                        <p:attrNameLst>
                                          <p:attrName>ppt_y</p:attrName>
                                        </p:attrNameLst>
                                      </p:cBhvr>
                                      <p:tavLst>
                                        <p:tav tm="0">
                                          <p:val>
                                            <p:fltVal val="0.5"/>
                                          </p:val>
                                        </p:tav>
                                        <p:tav tm="100000">
                                          <p:val>
                                            <p:strVal val="#ppt_y"/>
                                          </p:val>
                                        </p:tav>
                                      </p:tavLst>
                                    </p:anim>
                                  </p:childTnLst>
                                </p:cTn>
                              </p:par>
                              <p:par>
                                <p:cTn id="311" presetID="23" presetClass="entr" presetSubtype="528" fill="hold" grpId="0" nodeType="withEffect">
                                  <p:stCondLst>
                                    <p:cond delay="0"/>
                                  </p:stCondLst>
                                  <p:childTnLst>
                                    <p:set>
                                      <p:cBhvr>
                                        <p:cTn id="312" dur="1" fill="hold">
                                          <p:stCondLst>
                                            <p:cond delay="0"/>
                                          </p:stCondLst>
                                        </p:cTn>
                                        <p:tgtEl>
                                          <p:spTgt spid="46"/>
                                        </p:tgtEl>
                                        <p:attrNameLst>
                                          <p:attrName>style.visibility</p:attrName>
                                        </p:attrNameLst>
                                      </p:cBhvr>
                                      <p:to>
                                        <p:strVal val="visible"/>
                                      </p:to>
                                    </p:set>
                                    <p:anim calcmode="lin" valueType="num">
                                      <p:cBhvr>
                                        <p:cTn id="313" dur="3250" fill="hold"/>
                                        <p:tgtEl>
                                          <p:spTgt spid="46"/>
                                        </p:tgtEl>
                                        <p:attrNameLst>
                                          <p:attrName>ppt_w</p:attrName>
                                        </p:attrNameLst>
                                      </p:cBhvr>
                                      <p:tavLst>
                                        <p:tav tm="0">
                                          <p:val>
                                            <p:fltVal val="0"/>
                                          </p:val>
                                        </p:tav>
                                        <p:tav tm="100000">
                                          <p:val>
                                            <p:strVal val="#ppt_w"/>
                                          </p:val>
                                        </p:tav>
                                      </p:tavLst>
                                    </p:anim>
                                    <p:anim calcmode="lin" valueType="num">
                                      <p:cBhvr>
                                        <p:cTn id="314" dur="3250" fill="hold"/>
                                        <p:tgtEl>
                                          <p:spTgt spid="46"/>
                                        </p:tgtEl>
                                        <p:attrNameLst>
                                          <p:attrName>ppt_h</p:attrName>
                                        </p:attrNameLst>
                                      </p:cBhvr>
                                      <p:tavLst>
                                        <p:tav tm="0">
                                          <p:val>
                                            <p:fltVal val="0"/>
                                          </p:val>
                                        </p:tav>
                                        <p:tav tm="100000">
                                          <p:val>
                                            <p:strVal val="#ppt_h"/>
                                          </p:val>
                                        </p:tav>
                                      </p:tavLst>
                                    </p:anim>
                                    <p:anim calcmode="lin" valueType="num">
                                      <p:cBhvr>
                                        <p:cTn id="315" dur="3250" fill="hold"/>
                                        <p:tgtEl>
                                          <p:spTgt spid="46"/>
                                        </p:tgtEl>
                                        <p:attrNameLst>
                                          <p:attrName>ppt_x</p:attrName>
                                        </p:attrNameLst>
                                      </p:cBhvr>
                                      <p:tavLst>
                                        <p:tav tm="0">
                                          <p:val>
                                            <p:fltVal val="0.5"/>
                                          </p:val>
                                        </p:tav>
                                        <p:tav tm="100000">
                                          <p:val>
                                            <p:strVal val="#ppt_x"/>
                                          </p:val>
                                        </p:tav>
                                      </p:tavLst>
                                    </p:anim>
                                    <p:anim calcmode="lin" valueType="num">
                                      <p:cBhvr>
                                        <p:cTn id="316" dur="3250" fill="hold"/>
                                        <p:tgtEl>
                                          <p:spTgt spid="46"/>
                                        </p:tgtEl>
                                        <p:attrNameLst>
                                          <p:attrName>ppt_y</p:attrName>
                                        </p:attrNameLst>
                                      </p:cBhvr>
                                      <p:tavLst>
                                        <p:tav tm="0">
                                          <p:val>
                                            <p:fltVal val="0.5"/>
                                          </p:val>
                                        </p:tav>
                                        <p:tav tm="100000">
                                          <p:val>
                                            <p:strVal val="#ppt_y"/>
                                          </p:val>
                                        </p:tav>
                                      </p:tavLst>
                                    </p:anim>
                                  </p:childTnLst>
                                </p:cTn>
                              </p:par>
                              <p:par>
                                <p:cTn id="317" presetID="23" presetClass="entr" presetSubtype="528" fill="hold" grpId="0" nodeType="withEffect">
                                  <p:stCondLst>
                                    <p:cond delay="0"/>
                                  </p:stCondLst>
                                  <p:childTnLst>
                                    <p:set>
                                      <p:cBhvr>
                                        <p:cTn id="318" dur="1" fill="hold">
                                          <p:stCondLst>
                                            <p:cond delay="0"/>
                                          </p:stCondLst>
                                        </p:cTn>
                                        <p:tgtEl>
                                          <p:spTgt spid="47"/>
                                        </p:tgtEl>
                                        <p:attrNameLst>
                                          <p:attrName>style.visibility</p:attrName>
                                        </p:attrNameLst>
                                      </p:cBhvr>
                                      <p:to>
                                        <p:strVal val="visible"/>
                                      </p:to>
                                    </p:set>
                                    <p:anim calcmode="lin" valueType="num">
                                      <p:cBhvr>
                                        <p:cTn id="319" dur="3250" fill="hold"/>
                                        <p:tgtEl>
                                          <p:spTgt spid="47"/>
                                        </p:tgtEl>
                                        <p:attrNameLst>
                                          <p:attrName>ppt_w</p:attrName>
                                        </p:attrNameLst>
                                      </p:cBhvr>
                                      <p:tavLst>
                                        <p:tav tm="0">
                                          <p:val>
                                            <p:fltVal val="0"/>
                                          </p:val>
                                        </p:tav>
                                        <p:tav tm="100000">
                                          <p:val>
                                            <p:strVal val="#ppt_w"/>
                                          </p:val>
                                        </p:tav>
                                      </p:tavLst>
                                    </p:anim>
                                    <p:anim calcmode="lin" valueType="num">
                                      <p:cBhvr>
                                        <p:cTn id="320" dur="3250" fill="hold"/>
                                        <p:tgtEl>
                                          <p:spTgt spid="47"/>
                                        </p:tgtEl>
                                        <p:attrNameLst>
                                          <p:attrName>ppt_h</p:attrName>
                                        </p:attrNameLst>
                                      </p:cBhvr>
                                      <p:tavLst>
                                        <p:tav tm="0">
                                          <p:val>
                                            <p:fltVal val="0"/>
                                          </p:val>
                                        </p:tav>
                                        <p:tav tm="100000">
                                          <p:val>
                                            <p:strVal val="#ppt_h"/>
                                          </p:val>
                                        </p:tav>
                                      </p:tavLst>
                                    </p:anim>
                                    <p:anim calcmode="lin" valueType="num">
                                      <p:cBhvr>
                                        <p:cTn id="321" dur="3250" fill="hold"/>
                                        <p:tgtEl>
                                          <p:spTgt spid="47"/>
                                        </p:tgtEl>
                                        <p:attrNameLst>
                                          <p:attrName>ppt_x</p:attrName>
                                        </p:attrNameLst>
                                      </p:cBhvr>
                                      <p:tavLst>
                                        <p:tav tm="0">
                                          <p:val>
                                            <p:fltVal val="0.5"/>
                                          </p:val>
                                        </p:tav>
                                        <p:tav tm="100000">
                                          <p:val>
                                            <p:strVal val="#ppt_x"/>
                                          </p:val>
                                        </p:tav>
                                      </p:tavLst>
                                    </p:anim>
                                    <p:anim calcmode="lin" valueType="num">
                                      <p:cBhvr>
                                        <p:cTn id="322" dur="3250" fill="hold"/>
                                        <p:tgtEl>
                                          <p:spTgt spid="47"/>
                                        </p:tgtEl>
                                        <p:attrNameLst>
                                          <p:attrName>ppt_y</p:attrName>
                                        </p:attrNameLst>
                                      </p:cBhvr>
                                      <p:tavLst>
                                        <p:tav tm="0">
                                          <p:val>
                                            <p:fltVal val="0.5"/>
                                          </p:val>
                                        </p:tav>
                                        <p:tav tm="100000">
                                          <p:val>
                                            <p:strVal val="#ppt_y"/>
                                          </p:val>
                                        </p:tav>
                                      </p:tavLst>
                                    </p:anim>
                                  </p:childTnLst>
                                </p:cTn>
                              </p:par>
                              <p:par>
                                <p:cTn id="323" presetID="23" presetClass="entr" presetSubtype="528" fill="hold" grpId="0" nodeType="withEffect">
                                  <p:stCondLst>
                                    <p:cond delay="0"/>
                                  </p:stCondLst>
                                  <p:childTnLst>
                                    <p:set>
                                      <p:cBhvr>
                                        <p:cTn id="324" dur="1" fill="hold">
                                          <p:stCondLst>
                                            <p:cond delay="0"/>
                                          </p:stCondLst>
                                        </p:cTn>
                                        <p:tgtEl>
                                          <p:spTgt spid="48"/>
                                        </p:tgtEl>
                                        <p:attrNameLst>
                                          <p:attrName>style.visibility</p:attrName>
                                        </p:attrNameLst>
                                      </p:cBhvr>
                                      <p:to>
                                        <p:strVal val="visible"/>
                                      </p:to>
                                    </p:set>
                                    <p:anim calcmode="lin" valueType="num">
                                      <p:cBhvr>
                                        <p:cTn id="325" dur="3250" fill="hold"/>
                                        <p:tgtEl>
                                          <p:spTgt spid="48"/>
                                        </p:tgtEl>
                                        <p:attrNameLst>
                                          <p:attrName>ppt_w</p:attrName>
                                        </p:attrNameLst>
                                      </p:cBhvr>
                                      <p:tavLst>
                                        <p:tav tm="0">
                                          <p:val>
                                            <p:fltVal val="0"/>
                                          </p:val>
                                        </p:tav>
                                        <p:tav tm="100000">
                                          <p:val>
                                            <p:strVal val="#ppt_w"/>
                                          </p:val>
                                        </p:tav>
                                      </p:tavLst>
                                    </p:anim>
                                    <p:anim calcmode="lin" valueType="num">
                                      <p:cBhvr>
                                        <p:cTn id="326" dur="3250" fill="hold"/>
                                        <p:tgtEl>
                                          <p:spTgt spid="48"/>
                                        </p:tgtEl>
                                        <p:attrNameLst>
                                          <p:attrName>ppt_h</p:attrName>
                                        </p:attrNameLst>
                                      </p:cBhvr>
                                      <p:tavLst>
                                        <p:tav tm="0">
                                          <p:val>
                                            <p:fltVal val="0"/>
                                          </p:val>
                                        </p:tav>
                                        <p:tav tm="100000">
                                          <p:val>
                                            <p:strVal val="#ppt_h"/>
                                          </p:val>
                                        </p:tav>
                                      </p:tavLst>
                                    </p:anim>
                                    <p:anim calcmode="lin" valueType="num">
                                      <p:cBhvr>
                                        <p:cTn id="327" dur="3250" fill="hold"/>
                                        <p:tgtEl>
                                          <p:spTgt spid="48"/>
                                        </p:tgtEl>
                                        <p:attrNameLst>
                                          <p:attrName>ppt_x</p:attrName>
                                        </p:attrNameLst>
                                      </p:cBhvr>
                                      <p:tavLst>
                                        <p:tav tm="0">
                                          <p:val>
                                            <p:fltVal val="0.5"/>
                                          </p:val>
                                        </p:tav>
                                        <p:tav tm="100000">
                                          <p:val>
                                            <p:strVal val="#ppt_x"/>
                                          </p:val>
                                        </p:tav>
                                      </p:tavLst>
                                    </p:anim>
                                    <p:anim calcmode="lin" valueType="num">
                                      <p:cBhvr>
                                        <p:cTn id="328" dur="3250" fill="hold"/>
                                        <p:tgtEl>
                                          <p:spTgt spid="48"/>
                                        </p:tgtEl>
                                        <p:attrNameLst>
                                          <p:attrName>ppt_y</p:attrName>
                                        </p:attrNameLst>
                                      </p:cBhvr>
                                      <p:tavLst>
                                        <p:tav tm="0">
                                          <p:val>
                                            <p:fltVal val="0.5"/>
                                          </p:val>
                                        </p:tav>
                                        <p:tav tm="100000">
                                          <p:val>
                                            <p:strVal val="#ppt_y"/>
                                          </p:val>
                                        </p:tav>
                                      </p:tavLst>
                                    </p:anim>
                                  </p:childTnLst>
                                </p:cTn>
                              </p:par>
                              <p:par>
                                <p:cTn id="329" presetID="23" presetClass="entr" presetSubtype="528" fill="hold" grpId="0" nodeType="withEffect">
                                  <p:stCondLst>
                                    <p:cond delay="0"/>
                                  </p:stCondLst>
                                  <p:childTnLst>
                                    <p:set>
                                      <p:cBhvr>
                                        <p:cTn id="330" dur="1" fill="hold">
                                          <p:stCondLst>
                                            <p:cond delay="0"/>
                                          </p:stCondLst>
                                        </p:cTn>
                                        <p:tgtEl>
                                          <p:spTgt spid="49"/>
                                        </p:tgtEl>
                                        <p:attrNameLst>
                                          <p:attrName>style.visibility</p:attrName>
                                        </p:attrNameLst>
                                      </p:cBhvr>
                                      <p:to>
                                        <p:strVal val="visible"/>
                                      </p:to>
                                    </p:set>
                                    <p:anim calcmode="lin" valueType="num">
                                      <p:cBhvr>
                                        <p:cTn id="331" dur="3250" fill="hold"/>
                                        <p:tgtEl>
                                          <p:spTgt spid="49"/>
                                        </p:tgtEl>
                                        <p:attrNameLst>
                                          <p:attrName>ppt_w</p:attrName>
                                        </p:attrNameLst>
                                      </p:cBhvr>
                                      <p:tavLst>
                                        <p:tav tm="0">
                                          <p:val>
                                            <p:fltVal val="0"/>
                                          </p:val>
                                        </p:tav>
                                        <p:tav tm="100000">
                                          <p:val>
                                            <p:strVal val="#ppt_w"/>
                                          </p:val>
                                        </p:tav>
                                      </p:tavLst>
                                    </p:anim>
                                    <p:anim calcmode="lin" valueType="num">
                                      <p:cBhvr>
                                        <p:cTn id="332" dur="3250" fill="hold"/>
                                        <p:tgtEl>
                                          <p:spTgt spid="49"/>
                                        </p:tgtEl>
                                        <p:attrNameLst>
                                          <p:attrName>ppt_h</p:attrName>
                                        </p:attrNameLst>
                                      </p:cBhvr>
                                      <p:tavLst>
                                        <p:tav tm="0">
                                          <p:val>
                                            <p:fltVal val="0"/>
                                          </p:val>
                                        </p:tav>
                                        <p:tav tm="100000">
                                          <p:val>
                                            <p:strVal val="#ppt_h"/>
                                          </p:val>
                                        </p:tav>
                                      </p:tavLst>
                                    </p:anim>
                                    <p:anim calcmode="lin" valueType="num">
                                      <p:cBhvr>
                                        <p:cTn id="333" dur="3250" fill="hold"/>
                                        <p:tgtEl>
                                          <p:spTgt spid="49"/>
                                        </p:tgtEl>
                                        <p:attrNameLst>
                                          <p:attrName>ppt_x</p:attrName>
                                        </p:attrNameLst>
                                      </p:cBhvr>
                                      <p:tavLst>
                                        <p:tav tm="0">
                                          <p:val>
                                            <p:fltVal val="0.5"/>
                                          </p:val>
                                        </p:tav>
                                        <p:tav tm="100000">
                                          <p:val>
                                            <p:strVal val="#ppt_x"/>
                                          </p:val>
                                        </p:tav>
                                      </p:tavLst>
                                    </p:anim>
                                    <p:anim calcmode="lin" valueType="num">
                                      <p:cBhvr>
                                        <p:cTn id="334" dur="3250" fill="hold"/>
                                        <p:tgtEl>
                                          <p:spTgt spid="49"/>
                                        </p:tgtEl>
                                        <p:attrNameLst>
                                          <p:attrName>ppt_y</p:attrName>
                                        </p:attrNameLst>
                                      </p:cBhvr>
                                      <p:tavLst>
                                        <p:tav tm="0">
                                          <p:val>
                                            <p:fltVal val="0.5"/>
                                          </p:val>
                                        </p:tav>
                                        <p:tav tm="100000">
                                          <p:val>
                                            <p:strVal val="#ppt_y"/>
                                          </p:val>
                                        </p:tav>
                                      </p:tavLst>
                                    </p:anim>
                                  </p:childTnLst>
                                </p:cTn>
                              </p:par>
                              <p:par>
                                <p:cTn id="335" presetID="23" presetClass="entr" presetSubtype="528" fill="hold" grpId="0" nodeType="withEffect">
                                  <p:stCondLst>
                                    <p:cond delay="0"/>
                                  </p:stCondLst>
                                  <p:childTnLst>
                                    <p:set>
                                      <p:cBhvr>
                                        <p:cTn id="336" dur="1" fill="hold">
                                          <p:stCondLst>
                                            <p:cond delay="0"/>
                                          </p:stCondLst>
                                        </p:cTn>
                                        <p:tgtEl>
                                          <p:spTgt spid="50"/>
                                        </p:tgtEl>
                                        <p:attrNameLst>
                                          <p:attrName>style.visibility</p:attrName>
                                        </p:attrNameLst>
                                      </p:cBhvr>
                                      <p:to>
                                        <p:strVal val="visible"/>
                                      </p:to>
                                    </p:set>
                                    <p:anim calcmode="lin" valueType="num">
                                      <p:cBhvr>
                                        <p:cTn id="337" dur="3250" fill="hold"/>
                                        <p:tgtEl>
                                          <p:spTgt spid="50"/>
                                        </p:tgtEl>
                                        <p:attrNameLst>
                                          <p:attrName>ppt_w</p:attrName>
                                        </p:attrNameLst>
                                      </p:cBhvr>
                                      <p:tavLst>
                                        <p:tav tm="0">
                                          <p:val>
                                            <p:fltVal val="0"/>
                                          </p:val>
                                        </p:tav>
                                        <p:tav tm="100000">
                                          <p:val>
                                            <p:strVal val="#ppt_w"/>
                                          </p:val>
                                        </p:tav>
                                      </p:tavLst>
                                    </p:anim>
                                    <p:anim calcmode="lin" valueType="num">
                                      <p:cBhvr>
                                        <p:cTn id="338" dur="3250" fill="hold"/>
                                        <p:tgtEl>
                                          <p:spTgt spid="50"/>
                                        </p:tgtEl>
                                        <p:attrNameLst>
                                          <p:attrName>ppt_h</p:attrName>
                                        </p:attrNameLst>
                                      </p:cBhvr>
                                      <p:tavLst>
                                        <p:tav tm="0">
                                          <p:val>
                                            <p:fltVal val="0"/>
                                          </p:val>
                                        </p:tav>
                                        <p:tav tm="100000">
                                          <p:val>
                                            <p:strVal val="#ppt_h"/>
                                          </p:val>
                                        </p:tav>
                                      </p:tavLst>
                                    </p:anim>
                                    <p:anim calcmode="lin" valueType="num">
                                      <p:cBhvr>
                                        <p:cTn id="339" dur="3250" fill="hold"/>
                                        <p:tgtEl>
                                          <p:spTgt spid="50"/>
                                        </p:tgtEl>
                                        <p:attrNameLst>
                                          <p:attrName>ppt_x</p:attrName>
                                        </p:attrNameLst>
                                      </p:cBhvr>
                                      <p:tavLst>
                                        <p:tav tm="0">
                                          <p:val>
                                            <p:fltVal val="0.5"/>
                                          </p:val>
                                        </p:tav>
                                        <p:tav tm="100000">
                                          <p:val>
                                            <p:strVal val="#ppt_x"/>
                                          </p:val>
                                        </p:tav>
                                      </p:tavLst>
                                    </p:anim>
                                    <p:anim calcmode="lin" valueType="num">
                                      <p:cBhvr>
                                        <p:cTn id="340" dur="3250" fill="hold"/>
                                        <p:tgtEl>
                                          <p:spTgt spid="50"/>
                                        </p:tgtEl>
                                        <p:attrNameLst>
                                          <p:attrName>ppt_y</p:attrName>
                                        </p:attrNameLst>
                                      </p:cBhvr>
                                      <p:tavLst>
                                        <p:tav tm="0">
                                          <p:val>
                                            <p:fltVal val="0.5"/>
                                          </p:val>
                                        </p:tav>
                                        <p:tav tm="100000">
                                          <p:val>
                                            <p:strVal val="#ppt_y"/>
                                          </p:val>
                                        </p:tav>
                                      </p:tavLst>
                                    </p:anim>
                                  </p:childTnLst>
                                </p:cTn>
                              </p:par>
                              <p:par>
                                <p:cTn id="341" presetID="8" presetClass="emph" presetSubtype="0" repeatCount="indefinite" fill="hold" grpId="1" nodeType="withEffect">
                                  <p:stCondLst>
                                    <p:cond delay="0"/>
                                  </p:stCondLst>
                                  <p:childTnLst>
                                    <p:animRot by="21600000">
                                      <p:cBhvr>
                                        <p:cTn id="342" dur="3250" fill="hold"/>
                                        <p:tgtEl>
                                          <p:spTgt spid="27"/>
                                        </p:tgtEl>
                                        <p:attrNameLst>
                                          <p:attrName>r</p:attrName>
                                        </p:attrNameLst>
                                      </p:cBhvr>
                                    </p:animRot>
                                  </p:childTnLst>
                                </p:cTn>
                              </p:par>
                              <p:par>
                                <p:cTn id="343" presetID="8" presetClass="emph" presetSubtype="0" repeatCount="indefinite" fill="hold" grpId="1" nodeType="withEffect">
                                  <p:stCondLst>
                                    <p:cond delay="0"/>
                                  </p:stCondLst>
                                  <p:childTnLst>
                                    <p:animRot by="21600000">
                                      <p:cBhvr>
                                        <p:cTn id="344" dur="3250" fill="hold"/>
                                        <p:tgtEl>
                                          <p:spTgt spid="28"/>
                                        </p:tgtEl>
                                        <p:attrNameLst>
                                          <p:attrName>r</p:attrName>
                                        </p:attrNameLst>
                                      </p:cBhvr>
                                    </p:animRot>
                                  </p:childTnLst>
                                </p:cTn>
                              </p:par>
                              <p:par>
                                <p:cTn id="345" presetID="8" presetClass="emph" presetSubtype="0" repeatCount="indefinite" fill="hold" grpId="1" nodeType="withEffect">
                                  <p:stCondLst>
                                    <p:cond delay="0"/>
                                  </p:stCondLst>
                                  <p:childTnLst>
                                    <p:animRot by="21600000">
                                      <p:cBhvr>
                                        <p:cTn id="346" dur="3250" fill="hold"/>
                                        <p:tgtEl>
                                          <p:spTgt spid="29"/>
                                        </p:tgtEl>
                                        <p:attrNameLst>
                                          <p:attrName>r</p:attrName>
                                        </p:attrNameLst>
                                      </p:cBhvr>
                                    </p:animRot>
                                  </p:childTnLst>
                                </p:cTn>
                              </p:par>
                              <p:par>
                                <p:cTn id="347" presetID="8" presetClass="emph" presetSubtype="0" repeatCount="indefinite" fill="hold" grpId="1" nodeType="withEffect">
                                  <p:stCondLst>
                                    <p:cond delay="0"/>
                                  </p:stCondLst>
                                  <p:childTnLst>
                                    <p:animRot by="21600000">
                                      <p:cBhvr>
                                        <p:cTn id="348" dur="3250" fill="hold"/>
                                        <p:tgtEl>
                                          <p:spTgt spid="30"/>
                                        </p:tgtEl>
                                        <p:attrNameLst>
                                          <p:attrName>r</p:attrName>
                                        </p:attrNameLst>
                                      </p:cBhvr>
                                    </p:animRot>
                                  </p:childTnLst>
                                </p:cTn>
                              </p:par>
                              <p:par>
                                <p:cTn id="349" presetID="8" presetClass="emph" presetSubtype="0" repeatCount="indefinite" fill="hold" grpId="1" nodeType="withEffect">
                                  <p:stCondLst>
                                    <p:cond delay="0"/>
                                  </p:stCondLst>
                                  <p:childTnLst>
                                    <p:animRot by="21600000">
                                      <p:cBhvr>
                                        <p:cTn id="350" dur="3250" fill="hold"/>
                                        <p:tgtEl>
                                          <p:spTgt spid="31"/>
                                        </p:tgtEl>
                                        <p:attrNameLst>
                                          <p:attrName>r</p:attrName>
                                        </p:attrNameLst>
                                      </p:cBhvr>
                                    </p:animRot>
                                  </p:childTnLst>
                                </p:cTn>
                              </p:par>
                              <p:par>
                                <p:cTn id="351" presetID="8" presetClass="emph" presetSubtype="0" repeatCount="indefinite" fill="hold" grpId="1" nodeType="withEffect">
                                  <p:stCondLst>
                                    <p:cond delay="0"/>
                                  </p:stCondLst>
                                  <p:childTnLst>
                                    <p:animRot by="21600000">
                                      <p:cBhvr>
                                        <p:cTn id="352" dur="3250" fill="hold"/>
                                        <p:tgtEl>
                                          <p:spTgt spid="32"/>
                                        </p:tgtEl>
                                        <p:attrNameLst>
                                          <p:attrName>r</p:attrName>
                                        </p:attrNameLst>
                                      </p:cBhvr>
                                    </p:animRot>
                                  </p:childTnLst>
                                </p:cTn>
                              </p:par>
                              <p:par>
                                <p:cTn id="353" presetID="8" presetClass="emph" presetSubtype="0" repeatCount="indefinite" fill="hold" grpId="1" nodeType="withEffect">
                                  <p:stCondLst>
                                    <p:cond delay="0"/>
                                  </p:stCondLst>
                                  <p:childTnLst>
                                    <p:animRot by="21600000">
                                      <p:cBhvr>
                                        <p:cTn id="354" dur="3250" fill="hold"/>
                                        <p:tgtEl>
                                          <p:spTgt spid="33"/>
                                        </p:tgtEl>
                                        <p:attrNameLst>
                                          <p:attrName>r</p:attrName>
                                        </p:attrNameLst>
                                      </p:cBhvr>
                                    </p:animRot>
                                  </p:childTnLst>
                                </p:cTn>
                              </p:par>
                              <p:par>
                                <p:cTn id="355" presetID="8" presetClass="emph" presetSubtype="0" repeatCount="indefinite" fill="hold" grpId="1" nodeType="withEffect">
                                  <p:stCondLst>
                                    <p:cond delay="0"/>
                                  </p:stCondLst>
                                  <p:childTnLst>
                                    <p:animRot by="21600000">
                                      <p:cBhvr>
                                        <p:cTn id="356" dur="3250" fill="hold"/>
                                        <p:tgtEl>
                                          <p:spTgt spid="34"/>
                                        </p:tgtEl>
                                        <p:attrNameLst>
                                          <p:attrName>r</p:attrName>
                                        </p:attrNameLst>
                                      </p:cBhvr>
                                    </p:animRot>
                                  </p:childTnLst>
                                </p:cTn>
                              </p:par>
                              <p:par>
                                <p:cTn id="357" presetID="8" presetClass="emph" presetSubtype="0" repeatCount="indefinite" fill="hold" grpId="1" nodeType="withEffect">
                                  <p:stCondLst>
                                    <p:cond delay="0"/>
                                  </p:stCondLst>
                                  <p:childTnLst>
                                    <p:animRot by="21600000">
                                      <p:cBhvr>
                                        <p:cTn id="358" dur="3250" fill="hold"/>
                                        <p:tgtEl>
                                          <p:spTgt spid="35"/>
                                        </p:tgtEl>
                                        <p:attrNameLst>
                                          <p:attrName>r</p:attrName>
                                        </p:attrNameLst>
                                      </p:cBhvr>
                                    </p:animRot>
                                  </p:childTnLst>
                                </p:cTn>
                              </p:par>
                              <p:par>
                                <p:cTn id="359" presetID="8" presetClass="emph" presetSubtype="0" repeatCount="indefinite" fill="hold" grpId="1" nodeType="withEffect">
                                  <p:stCondLst>
                                    <p:cond delay="0"/>
                                  </p:stCondLst>
                                  <p:childTnLst>
                                    <p:animRot by="21600000">
                                      <p:cBhvr>
                                        <p:cTn id="360" dur="3250" fill="hold"/>
                                        <p:tgtEl>
                                          <p:spTgt spid="36"/>
                                        </p:tgtEl>
                                        <p:attrNameLst>
                                          <p:attrName>r</p:attrName>
                                        </p:attrNameLst>
                                      </p:cBhvr>
                                    </p:animRot>
                                  </p:childTnLst>
                                </p:cTn>
                              </p:par>
                              <p:par>
                                <p:cTn id="361" presetID="8" presetClass="emph" presetSubtype="0" repeatCount="indefinite" fill="hold" grpId="1" nodeType="withEffect">
                                  <p:stCondLst>
                                    <p:cond delay="0"/>
                                  </p:stCondLst>
                                  <p:childTnLst>
                                    <p:animRot by="21600000">
                                      <p:cBhvr>
                                        <p:cTn id="362" dur="3250" fill="hold"/>
                                        <p:tgtEl>
                                          <p:spTgt spid="37"/>
                                        </p:tgtEl>
                                        <p:attrNameLst>
                                          <p:attrName>r</p:attrName>
                                        </p:attrNameLst>
                                      </p:cBhvr>
                                    </p:animRot>
                                  </p:childTnLst>
                                </p:cTn>
                              </p:par>
                              <p:par>
                                <p:cTn id="363" presetID="8" presetClass="emph" presetSubtype="0" repeatCount="indefinite" fill="hold" grpId="1" nodeType="withEffect">
                                  <p:stCondLst>
                                    <p:cond delay="0"/>
                                  </p:stCondLst>
                                  <p:childTnLst>
                                    <p:animRot by="21600000">
                                      <p:cBhvr>
                                        <p:cTn id="364" dur="3250" fill="hold"/>
                                        <p:tgtEl>
                                          <p:spTgt spid="38"/>
                                        </p:tgtEl>
                                        <p:attrNameLst>
                                          <p:attrName>r</p:attrName>
                                        </p:attrNameLst>
                                      </p:cBhvr>
                                    </p:animRot>
                                  </p:childTnLst>
                                </p:cTn>
                              </p:par>
                              <p:par>
                                <p:cTn id="365" presetID="8" presetClass="emph" presetSubtype="0" repeatCount="indefinite" fill="hold" grpId="1" nodeType="withEffect">
                                  <p:stCondLst>
                                    <p:cond delay="0"/>
                                  </p:stCondLst>
                                  <p:childTnLst>
                                    <p:animRot by="21600000">
                                      <p:cBhvr>
                                        <p:cTn id="366" dur="3250" fill="hold"/>
                                        <p:tgtEl>
                                          <p:spTgt spid="39"/>
                                        </p:tgtEl>
                                        <p:attrNameLst>
                                          <p:attrName>r</p:attrName>
                                        </p:attrNameLst>
                                      </p:cBhvr>
                                    </p:animRot>
                                  </p:childTnLst>
                                </p:cTn>
                              </p:par>
                              <p:par>
                                <p:cTn id="367" presetID="8" presetClass="emph" presetSubtype="0" repeatCount="indefinite" fill="hold" grpId="1" nodeType="withEffect">
                                  <p:stCondLst>
                                    <p:cond delay="0"/>
                                  </p:stCondLst>
                                  <p:childTnLst>
                                    <p:animRot by="21600000">
                                      <p:cBhvr>
                                        <p:cTn id="368" dur="3250" fill="hold"/>
                                        <p:tgtEl>
                                          <p:spTgt spid="40"/>
                                        </p:tgtEl>
                                        <p:attrNameLst>
                                          <p:attrName>r</p:attrName>
                                        </p:attrNameLst>
                                      </p:cBhvr>
                                    </p:animRot>
                                  </p:childTnLst>
                                </p:cTn>
                              </p:par>
                              <p:par>
                                <p:cTn id="369" presetID="8" presetClass="emph" presetSubtype="0" repeatCount="indefinite" fill="hold" grpId="1" nodeType="withEffect">
                                  <p:stCondLst>
                                    <p:cond delay="0"/>
                                  </p:stCondLst>
                                  <p:childTnLst>
                                    <p:animRot by="21600000">
                                      <p:cBhvr>
                                        <p:cTn id="370" dur="3250" fill="hold"/>
                                        <p:tgtEl>
                                          <p:spTgt spid="41"/>
                                        </p:tgtEl>
                                        <p:attrNameLst>
                                          <p:attrName>r</p:attrName>
                                        </p:attrNameLst>
                                      </p:cBhvr>
                                    </p:animRot>
                                  </p:childTnLst>
                                </p:cTn>
                              </p:par>
                              <p:par>
                                <p:cTn id="371" presetID="8" presetClass="emph" presetSubtype="0" repeatCount="indefinite" fill="hold" grpId="1" nodeType="withEffect">
                                  <p:stCondLst>
                                    <p:cond delay="0"/>
                                  </p:stCondLst>
                                  <p:childTnLst>
                                    <p:animRot by="21600000">
                                      <p:cBhvr>
                                        <p:cTn id="372" dur="3250" fill="hold"/>
                                        <p:tgtEl>
                                          <p:spTgt spid="42"/>
                                        </p:tgtEl>
                                        <p:attrNameLst>
                                          <p:attrName>r</p:attrName>
                                        </p:attrNameLst>
                                      </p:cBhvr>
                                    </p:animRot>
                                  </p:childTnLst>
                                </p:cTn>
                              </p:par>
                              <p:par>
                                <p:cTn id="373" presetID="8" presetClass="emph" presetSubtype="0" repeatCount="indefinite" fill="hold" grpId="1" nodeType="withEffect">
                                  <p:stCondLst>
                                    <p:cond delay="0"/>
                                  </p:stCondLst>
                                  <p:childTnLst>
                                    <p:animRot by="21600000">
                                      <p:cBhvr>
                                        <p:cTn id="374" dur="3250" fill="hold"/>
                                        <p:tgtEl>
                                          <p:spTgt spid="43"/>
                                        </p:tgtEl>
                                        <p:attrNameLst>
                                          <p:attrName>r</p:attrName>
                                        </p:attrNameLst>
                                      </p:cBhvr>
                                    </p:animRot>
                                  </p:childTnLst>
                                </p:cTn>
                              </p:par>
                              <p:par>
                                <p:cTn id="375" presetID="8" presetClass="emph" presetSubtype="0" repeatCount="indefinite" fill="hold" grpId="1" nodeType="withEffect">
                                  <p:stCondLst>
                                    <p:cond delay="0"/>
                                  </p:stCondLst>
                                  <p:childTnLst>
                                    <p:animRot by="21600000">
                                      <p:cBhvr>
                                        <p:cTn id="376" dur="3250" fill="hold"/>
                                        <p:tgtEl>
                                          <p:spTgt spid="44"/>
                                        </p:tgtEl>
                                        <p:attrNameLst>
                                          <p:attrName>r</p:attrName>
                                        </p:attrNameLst>
                                      </p:cBhvr>
                                    </p:animRot>
                                  </p:childTnLst>
                                </p:cTn>
                              </p:par>
                              <p:par>
                                <p:cTn id="377" presetID="8" presetClass="emph" presetSubtype="0" repeatCount="indefinite" fill="hold" grpId="1" nodeType="withEffect">
                                  <p:stCondLst>
                                    <p:cond delay="0"/>
                                  </p:stCondLst>
                                  <p:childTnLst>
                                    <p:animRot by="21600000">
                                      <p:cBhvr>
                                        <p:cTn id="378" dur="3250" fill="hold"/>
                                        <p:tgtEl>
                                          <p:spTgt spid="45"/>
                                        </p:tgtEl>
                                        <p:attrNameLst>
                                          <p:attrName>r</p:attrName>
                                        </p:attrNameLst>
                                      </p:cBhvr>
                                    </p:animRot>
                                  </p:childTnLst>
                                </p:cTn>
                              </p:par>
                              <p:par>
                                <p:cTn id="379" presetID="8" presetClass="emph" presetSubtype="0" repeatCount="indefinite" fill="hold" grpId="1" nodeType="withEffect">
                                  <p:stCondLst>
                                    <p:cond delay="0"/>
                                  </p:stCondLst>
                                  <p:childTnLst>
                                    <p:animRot by="21600000">
                                      <p:cBhvr>
                                        <p:cTn id="380" dur="3250" fill="hold"/>
                                        <p:tgtEl>
                                          <p:spTgt spid="46"/>
                                        </p:tgtEl>
                                        <p:attrNameLst>
                                          <p:attrName>r</p:attrName>
                                        </p:attrNameLst>
                                      </p:cBhvr>
                                    </p:animRot>
                                  </p:childTnLst>
                                </p:cTn>
                              </p:par>
                              <p:par>
                                <p:cTn id="381" presetID="8" presetClass="emph" presetSubtype="0" repeatCount="indefinite" fill="hold" grpId="1" nodeType="withEffect">
                                  <p:stCondLst>
                                    <p:cond delay="0"/>
                                  </p:stCondLst>
                                  <p:childTnLst>
                                    <p:animRot by="21600000">
                                      <p:cBhvr>
                                        <p:cTn id="382" dur="3250" fill="hold"/>
                                        <p:tgtEl>
                                          <p:spTgt spid="47"/>
                                        </p:tgtEl>
                                        <p:attrNameLst>
                                          <p:attrName>r</p:attrName>
                                        </p:attrNameLst>
                                      </p:cBhvr>
                                    </p:animRot>
                                  </p:childTnLst>
                                </p:cTn>
                              </p:par>
                              <p:par>
                                <p:cTn id="383" presetID="8" presetClass="emph" presetSubtype="0" repeatCount="indefinite" fill="hold" grpId="1" nodeType="withEffect">
                                  <p:stCondLst>
                                    <p:cond delay="0"/>
                                  </p:stCondLst>
                                  <p:childTnLst>
                                    <p:animRot by="21600000">
                                      <p:cBhvr>
                                        <p:cTn id="384" dur="3250" fill="hold"/>
                                        <p:tgtEl>
                                          <p:spTgt spid="48"/>
                                        </p:tgtEl>
                                        <p:attrNameLst>
                                          <p:attrName>r</p:attrName>
                                        </p:attrNameLst>
                                      </p:cBhvr>
                                    </p:animRot>
                                  </p:childTnLst>
                                </p:cTn>
                              </p:par>
                              <p:par>
                                <p:cTn id="385" presetID="8" presetClass="emph" presetSubtype="0" repeatCount="indefinite" fill="hold" grpId="1" nodeType="withEffect">
                                  <p:stCondLst>
                                    <p:cond delay="0"/>
                                  </p:stCondLst>
                                  <p:childTnLst>
                                    <p:animRot by="21600000">
                                      <p:cBhvr>
                                        <p:cTn id="386" dur="3250" fill="hold"/>
                                        <p:tgtEl>
                                          <p:spTgt spid="49"/>
                                        </p:tgtEl>
                                        <p:attrNameLst>
                                          <p:attrName>r</p:attrName>
                                        </p:attrNameLst>
                                      </p:cBhvr>
                                    </p:animRot>
                                  </p:childTnLst>
                                </p:cTn>
                              </p:par>
                              <p:par>
                                <p:cTn id="387" presetID="8" presetClass="emph" presetSubtype="0" repeatCount="indefinite" fill="hold" grpId="1" nodeType="withEffect">
                                  <p:stCondLst>
                                    <p:cond delay="0"/>
                                  </p:stCondLst>
                                  <p:childTnLst>
                                    <p:animRot by="21600000">
                                      <p:cBhvr>
                                        <p:cTn id="388" dur="3250" fill="hold"/>
                                        <p:tgtEl>
                                          <p:spTgt spid="50"/>
                                        </p:tgtEl>
                                        <p:attrNameLst>
                                          <p:attrName>r</p:attrName>
                                        </p:attrNameLst>
                                      </p:cBhvr>
                                    </p:animRot>
                                  </p:childTnLst>
                                </p:cTn>
                              </p:par>
                              <p:par>
                                <p:cTn id="389" presetID="21" presetClass="entr" presetSubtype="8" repeatCount="indefinite" fill="hold" grpId="0" nodeType="withEffect">
                                  <p:stCondLst>
                                    <p:cond delay="0"/>
                                  </p:stCondLst>
                                  <p:childTnLst>
                                    <p:set>
                                      <p:cBhvr>
                                        <p:cTn id="390" dur="1" fill="hold">
                                          <p:stCondLst>
                                            <p:cond delay="0"/>
                                          </p:stCondLst>
                                        </p:cTn>
                                        <p:tgtEl>
                                          <p:spTgt spid="59"/>
                                        </p:tgtEl>
                                        <p:attrNameLst>
                                          <p:attrName>style.visibility</p:attrName>
                                        </p:attrNameLst>
                                      </p:cBhvr>
                                      <p:to>
                                        <p:strVal val="visible"/>
                                      </p:to>
                                    </p:set>
                                    <p:animEffect transition="in" filter="wheel(8)">
                                      <p:cBhvr>
                                        <p:cTn id="391" dur="3250"/>
                                        <p:tgtEl>
                                          <p:spTgt spid="59"/>
                                        </p:tgtEl>
                                      </p:cBhvr>
                                    </p:animEffect>
                                  </p:childTnLst>
                                </p:cTn>
                              </p:par>
                              <p:par>
                                <p:cTn id="392" presetID="9" presetClass="emph" presetSubtype="0" grpId="0" nodeType="withEffect">
                                  <p:stCondLst>
                                    <p:cond delay="0"/>
                                  </p:stCondLst>
                                  <p:childTnLst>
                                    <p:set>
                                      <p:cBhvr rctx="PPT">
                                        <p:cTn id="393" dur="indefinite"/>
                                        <p:tgtEl>
                                          <p:spTgt spid="57"/>
                                        </p:tgtEl>
                                        <p:attrNameLst>
                                          <p:attrName>style.opacity</p:attrName>
                                        </p:attrNameLst>
                                      </p:cBhvr>
                                      <p:to>
                                        <p:strVal val="0"/>
                                      </p:to>
                                    </p:set>
                                    <p:animEffect filter="image" prLst="opacity: 0">
                                      <p:cBhvr rctx="IE">
                                        <p:cTn id="394" dur="indefinite"/>
                                        <p:tgtEl>
                                          <p:spTgt spid="57"/>
                                        </p:tgtEl>
                                      </p:cBhvr>
                                    </p:animEffect>
                                  </p:childTnLst>
                                </p:cTn>
                              </p:par>
                            </p:childTnLst>
                          </p:cTn>
                        </p:par>
                        <p:par>
                          <p:cTn id="395" fill="hold">
                            <p:stCondLst>
                              <p:cond delay="3250"/>
                            </p:stCondLst>
                            <p:childTnLst>
                              <p:par>
                                <p:cTn id="396" presetID="23" presetClass="exit" presetSubtype="272" fill="hold" grpId="1" nodeType="afterEffect">
                                  <p:stCondLst>
                                    <p:cond delay="0"/>
                                  </p:stCondLst>
                                  <p:childTnLst>
                                    <p:anim calcmode="lin" valueType="num">
                                      <p:cBhvr>
                                        <p:cTn id="397" dur="3250"/>
                                        <p:tgtEl>
                                          <p:spTgt spid="59"/>
                                        </p:tgtEl>
                                        <p:attrNameLst>
                                          <p:attrName>ppt_w</p:attrName>
                                        </p:attrNameLst>
                                      </p:cBhvr>
                                      <p:tavLst>
                                        <p:tav tm="0">
                                          <p:val>
                                            <p:strVal val="ppt_w"/>
                                          </p:val>
                                        </p:tav>
                                        <p:tav tm="100000">
                                          <p:val>
                                            <p:strVal val="4/3*ppt_w"/>
                                          </p:val>
                                        </p:tav>
                                      </p:tavLst>
                                    </p:anim>
                                    <p:anim calcmode="lin" valueType="num">
                                      <p:cBhvr>
                                        <p:cTn id="398" dur="3250"/>
                                        <p:tgtEl>
                                          <p:spTgt spid="59"/>
                                        </p:tgtEl>
                                        <p:attrNameLst>
                                          <p:attrName>ppt_h</p:attrName>
                                        </p:attrNameLst>
                                      </p:cBhvr>
                                      <p:tavLst>
                                        <p:tav tm="0">
                                          <p:val>
                                            <p:strVal val="ppt_h"/>
                                          </p:val>
                                        </p:tav>
                                        <p:tav tm="100000">
                                          <p:val>
                                            <p:strVal val="4/3*ppt_h"/>
                                          </p:val>
                                        </p:tav>
                                      </p:tavLst>
                                    </p:anim>
                                    <p:set>
                                      <p:cBhvr>
                                        <p:cTn id="399" dur="1" fill="hold">
                                          <p:stCondLst>
                                            <p:cond delay="3249"/>
                                          </p:stCondLst>
                                        </p:cTn>
                                        <p:tgtEl>
                                          <p:spTgt spid="59"/>
                                        </p:tgtEl>
                                        <p:attrNameLst>
                                          <p:attrName>style.visibility</p:attrName>
                                        </p:attrNameLst>
                                      </p:cBhvr>
                                      <p:to>
                                        <p:strVal val="hidden"/>
                                      </p:to>
                                    </p:set>
                                  </p:childTnLst>
                                </p:cTn>
                              </p:par>
                              <p:par>
                                <p:cTn id="400" presetID="21" presetClass="exit" presetSubtype="1" fill="hold" grpId="2" nodeType="withEffect">
                                  <p:stCondLst>
                                    <p:cond delay="0"/>
                                  </p:stCondLst>
                                  <p:childTnLst>
                                    <p:animEffect transition="out" filter="wheel(1)">
                                      <p:cBhvr>
                                        <p:cTn id="401" dur="3250"/>
                                        <p:tgtEl>
                                          <p:spTgt spid="59"/>
                                        </p:tgtEl>
                                      </p:cBhvr>
                                    </p:animEffect>
                                    <p:set>
                                      <p:cBhvr>
                                        <p:cTn id="402" dur="1" fill="hold">
                                          <p:stCondLst>
                                            <p:cond delay="3249"/>
                                          </p:stCondLst>
                                        </p:cTn>
                                        <p:tgtEl>
                                          <p:spTgt spid="59"/>
                                        </p:tgtEl>
                                        <p:attrNameLst>
                                          <p:attrName>style.visibility</p:attrName>
                                        </p:attrNameLst>
                                      </p:cBhvr>
                                      <p:to>
                                        <p:strVal val="hidden"/>
                                      </p:to>
                                    </p:set>
                                  </p:childTnLst>
                                </p:cTn>
                              </p:par>
                              <p:par>
                                <p:cTn id="403" presetID="23" presetClass="exit" presetSubtype="544" fill="hold" grpId="2" nodeType="withEffect">
                                  <p:stCondLst>
                                    <p:cond delay="0"/>
                                  </p:stCondLst>
                                  <p:childTnLst>
                                    <p:anim calcmode="lin" valueType="num">
                                      <p:cBhvr>
                                        <p:cTn id="404" dur="3250"/>
                                        <p:tgtEl>
                                          <p:spTgt spid="2"/>
                                        </p:tgtEl>
                                        <p:attrNameLst>
                                          <p:attrName>ppt_w</p:attrName>
                                        </p:attrNameLst>
                                      </p:cBhvr>
                                      <p:tavLst>
                                        <p:tav tm="0">
                                          <p:val>
                                            <p:strVal val="ppt_w"/>
                                          </p:val>
                                        </p:tav>
                                        <p:tav tm="100000">
                                          <p:val>
                                            <p:fltVal val="0"/>
                                          </p:val>
                                        </p:tav>
                                      </p:tavLst>
                                    </p:anim>
                                    <p:anim calcmode="lin" valueType="num">
                                      <p:cBhvr>
                                        <p:cTn id="405" dur="3250"/>
                                        <p:tgtEl>
                                          <p:spTgt spid="2"/>
                                        </p:tgtEl>
                                        <p:attrNameLst>
                                          <p:attrName>ppt_h</p:attrName>
                                        </p:attrNameLst>
                                      </p:cBhvr>
                                      <p:tavLst>
                                        <p:tav tm="0">
                                          <p:val>
                                            <p:strVal val="ppt_h"/>
                                          </p:val>
                                        </p:tav>
                                        <p:tav tm="100000">
                                          <p:val>
                                            <p:fltVal val="0"/>
                                          </p:val>
                                        </p:tav>
                                      </p:tavLst>
                                    </p:anim>
                                    <p:anim calcmode="lin" valueType="num">
                                      <p:cBhvr>
                                        <p:cTn id="406" dur="3250"/>
                                        <p:tgtEl>
                                          <p:spTgt spid="2"/>
                                        </p:tgtEl>
                                        <p:attrNameLst>
                                          <p:attrName>ppt_x</p:attrName>
                                        </p:attrNameLst>
                                      </p:cBhvr>
                                      <p:tavLst>
                                        <p:tav tm="0">
                                          <p:val>
                                            <p:strVal val="ppt_x"/>
                                          </p:val>
                                        </p:tav>
                                        <p:tav tm="100000">
                                          <p:val>
                                            <p:fltVal val="0.5"/>
                                          </p:val>
                                        </p:tav>
                                      </p:tavLst>
                                    </p:anim>
                                    <p:anim calcmode="lin" valueType="num">
                                      <p:cBhvr>
                                        <p:cTn id="407" dur="3250"/>
                                        <p:tgtEl>
                                          <p:spTgt spid="2"/>
                                        </p:tgtEl>
                                        <p:attrNameLst>
                                          <p:attrName>ppt_y</p:attrName>
                                        </p:attrNameLst>
                                      </p:cBhvr>
                                      <p:tavLst>
                                        <p:tav tm="0">
                                          <p:val>
                                            <p:strVal val="ppt_y"/>
                                          </p:val>
                                        </p:tav>
                                        <p:tav tm="100000">
                                          <p:val>
                                            <p:fltVal val="0.5"/>
                                          </p:val>
                                        </p:tav>
                                      </p:tavLst>
                                    </p:anim>
                                    <p:set>
                                      <p:cBhvr>
                                        <p:cTn id="408" dur="1" fill="hold">
                                          <p:stCondLst>
                                            <p:cond delay="3249"/>
                                          </p:stCondLst>
                                        </p:cTn>
                                        <p:tgtEl>
                                          <p:spTgt spid="2"/>
                                        </p:tgtEl>
                                        <p:attrNameLst>
                                          <p:attrName>style.visibility</p:attrName>
                                        </p:attrNameLst>
                                      </p:cBhvr>
                                      <p:to>
                                        <p:strVal val="hidden"/>
                                      </p:to>
                                    </p:set>
                                  </p:childTnLst>
                                </p:cTn>
                              </p:par>
                              <p:par>
                                <p:cTn id="409" presetID="23" presetClass="exit" presetSubtype="544" fill="hold" grpId="2" nodeType="withEffect">
                                  <p:stCondLst>
                                    <p:cond delay="0"/>
                                  </p:stCondLst>
                                  <p:childTnLst>
                                    <p:anim calcmode="lin" valueType="num">
                                      <p:cBhvr>
                                        <p:cTn id="410" dur="3250"/>
                                        <p:tgtEl>
                                          <p:spTgt spid="3"/>
                                        </p:tgtEl>
                                        <p:attrNameLst>
                                          <p:attrName>ppt_w</p:attrName>
                                        </p:attrNameLst>
                                      </p:cBhvr>
                                      <p:tavLst>
                                        <p:tav tm="0">
                                          <p:val>
                                            <p:strVal val="ppt_w"/>
                                          </p:val>
                                        </p:tav>
                                        <p:tav tm="100000">
                                          <p:val>
                                            <p:fltVal val="0"/>
                                          </p:val>
                                        </p:tav>
                                      </p:tavLst>
                                    </p:anim>
                                    <p:anim calcmode="lin" valueType="num">
                                      <p:cBhvr>
                                        <p:cTn id="411" dur="3250"/>
                                        <p:tgtEl>
                                          <p:spTgt spid="3"/>
                                        </p:tgtEl>
                                        <p:attrNameLst>
                                          <p:attrName>ppt_h</p:attrName>
                                        </p:attrNameLst>
                                      </p:cBhvr>
                                      <p:tavLst>
                                        <p:tav tm="0">
                                          <p:val>
                                            <p:strVal val="ppt_h"/>
                                          </p:val>
                                        </p:tav>
                                        <p:tav tm="100000">
                                          <p:val>
                                            <p:fltVal val="0"/>
                                          </p:val>
                                        </p:tav>
                                      </p:tavLst>
                                    </p:anim>
                                    <p:anim calcmode="lin" valueType="num">
                                      <p:cBhvr>
                                        <p:cTn id="412" dur="3250"/>
                                        <p:tgtEl>
                                          <p:spTgt spid="3"/>
                                        </p:tgtEl>
                                        <p:attrNameLst>
                                          <p:attrName>ppt_x</p:attrName>
                                        </p:attrNameLst>
                                      </p:cBhvr>
                                      <p:tavLst>
                                        <p:tav tm="0">
                                          <p:val>
                                            <p:strVal val="ppt_x"/>
                                          </p:val>
                                        </p:tav>
                                        <p:tav tm="100000">
                                          <p:val>
                                            <p:fltVal val="0.5"/>
                                          </p:val>
                                        </p:tav>
                                      </p:tavLst>
                                    </p:anim>
                                    <p:anim calcmode="lin" valueType="num">
                                      <p:cBhvr>
                                        <p:cTn id="413" dur="3250"/>
                                        <p:tgtEl>
                                          <p:spTgt spid="3"/>
                                        </p:tgtEl>
                                        <p:attrNameLst>
                                          <p:attrName>ppt_y</p:attrName>
                                        </p:attrNameLst>
                                      </p:cBhvr>
                                      <p:tavLst>
                                        <p:tav tm="0">
                                          <p:val>
                                            <p:strVal val="ppt_y"/>
                                          </p:val>
                                        </p:tav>
                                        <p:tav tm="100000">
                                          <p:val>
                                            <p:fltVal val="0.5"/>
                                          </p:val>
                                        </p:tav>
                                      </p:tavLst>
                                    </p:anim>
                                    <p:set>
                                      <p:cBhvr>
                                        <p:cTn id="414" dur="1" fill="hold">
                                          <p:stCondLst>
                                            <p:cond delay="3249"/>
                                          </p:stCondLst>
                                        </p:cTn>
                                        <p:tgtEl>
                                          <p:spTgt spid="3"/>
                                        </p:tgtEl>
                                        <p:attrNameLst>
                                          <p:attrName>style.visibility</p:attrName>
                                        </p:attrNameLst>
                                      </p:cBhvr>
                                      <p:to>
                                        <p:strVal val="hidden"/>
                                      </p:to>
                                    </p:set>
                                  </p:childTnLst>
                                </p:cTn>
                              </p:par>
                              <p:par>
                                <p:cTn id="415" presetID="23" presetClass="exit" presetSubtype="544" fill="hold" grpId="2" nodeType="withEffect">
                                  <p:stCondLst>
                                    <p:cond delay="0"/>
                                  </p:stCondLst>
                                  <p:childTnLst>
                                    <p:anim calcmode="lin" valueType="num">
                                      <p:cBhvr>
                                        <p:cTn id="416" dur="3250"/>
                                        <p:tgtEl>
                                          <p:spTgt spid="4"/>
                                        </p:tgtEl>
                                        <p:attrNameLst>
                                          <p:attrName>ppt_w</p:attrName>
                                        </p:attrNameLst>
                                      </p:cBhvr>
                                      <p:tavLst>
                                        <p:tav tm="0">
                                          <p:val>
                                            <p:strVal val="ppt_w"/>
                                          </p:val>
                                        </p:tav>
                                        <p:tav tm="100000">
                                          <p:val>
                                            <p:fltVal val="0"/>
                                          </p:val>
                                        </p:tav>
                                      </p:tavLst>
                                    </p:anim>
                                    <p:anim calcmode="lin" valueType="num">
                                      <p:cBhvr>
                                        <p:cTn id="417" dur="3250"/>
                                        <p:tgtEl>
                                          <p:spTgt spid="4"/>
                                        </p:tgtEl>
                                        <p:attrNameLst>
                                          <p:attrName>ppt_h</p:attrName>
                                        </p:attrNameLst>
                                      </p:cBhvr>
                                      <p:tavLst>
                                        <p:tav tm="0">
                                          <p:val>
                                            <p:strVal val="ppt_h"/>
                                          </p:val>
                                        </p:tav>
                                        <p:tav tm="100000">
                                          <p:val>
                                            <p:fltVal val="0"/>
                                          </p:val>
                                        </p:tav>
                                      </p:tavLst>
                                    </p:anim>
                                    <p:anim calcmode="lin" valueType="num">
                                      <p:cBhvr>
                                        <p:cTn id="418" dur="3250"/>
                                        <p:tgtEl>
                                          <p:spTgt spid="4"/>
                                        </p:tgtEl>
                                        <p:attrNameLst>
                                          <p:attrName>ppt_x</p:attrName>
                                        </p:attrNameLst>
                                      </p:cBhvr>
                                      <p:tavLst>
                                        <p:tav tm="0">
                                          <p:val>
                                            <p:strVal val="ppt_x"/>
                                          </p:val>
                                        </p:tav>
                                        <p:tav tm="100000">
                                          <p:val>
                                            <p:fltVal val="0.5"/>
                                          </p:val>
                                        </p:tav>
                                      </p:tavLst>
                                    </p:anim>
                                    <p:anim calcmode="lin" valueType="num">
                                      <p:cBhvr>
                                        <p:cTn id="419" dur="3250"/>
                                        <p:tgtEl>
                                          <p:spTgt spid="4"/>
                                        </p:tgtEl>
                                        <p:attrNameLst>
                                          <p:attrName>ppt_y</p:attrName>
                                        </p:attrNameLst>
                                      </p:cBhvr>
                                      <p:tavLst>
                                        <p:tav tm="0">
                                          <p:val>
                                            <p:strVal val="ppt_y"/>
                                          </p:val>
                                        </p:tav>
                                        <p:tav tm="100000">
                                          <p:val>
                                            <p:fltVal val="0.5"/>
                                          </p:val>
                                        </p:tav>
                                      </p:tavLst>
                                    </p:anim>
                                    <p:set>
                                      <p:cBhvr>
                                        <p:cTn id="420" dur="1" fill="hold">
                                          <p:stCondLst>
                                            <p:cond delay="3249"/>
                                          </p:stCondLst>
                                        </p:cTn>
                                        <p:tgtEl>
                                          <p:spTgt spid="4"/>
                                        </p:tgtEl>
                                        <p:attrNameLst>
                                          <p:attrName>style.visibility</p:attrName>
                                        </p:attrNameLst>
                                      </p:cBhvr>
                                      <p:to>
                                        <p:strVal val="hidden"/>
                                      </p:to>
                                    </p:set>
                                  </p:childTnLst>
                                </p:cTn>
                              </p:par>
                              <p:par>
                                <p:cTn id="421" presetID="23" presetClass="exit" presetSubtype="544" fill="hold" grpId="2" nodeType="withEffect">
                                  <p:stCondLst>
                                    <p:cond delay="0"/>
                                  </p:stCondLst>
                                  <p:childTnLst>
                                    <p:anim calcmode="lin" valueType="num">
                                      <p:cBhvr>
                                        <p:cTn id="422" dur="3250"/>
                                        <p:tgtEl>
                                          <p:spTgt spid="5"/>
                                        </p:tgtEl>
                                        <p:attrNameLst>
                                          <p:attrName>ppt_w</p:attrName>
                                        </p:attrNameLst>
                                      </p:cBhvr>
                                      <p:tavLst>
                                        <p:tav tm="0">
                                          <p:val>
                                            <p:strVal val="ppt_w"/>
                                          </p:val>
                                        </p:tav>
                                        <p:tav tm="100000">
                                          <p:val>
                                            <p:fltVal val="0"/>
                                          </p:val>
                                        </p:tav>
                                      </p:tavLst>
                                    </p:anim>
                                    <p:anim calcmode="lin" valueType="num">
                                      <p:cBhvr>
                                        <p:cTn id="423" dur="3250"/>
                                        <p:tgtEl>
                                          <p:spTgt spid="5"/>
                                        </p:tgtEl>
                                        <p:attrNameLst>
                                          <p:attrName>ppt_h</p:attrName>
                                        </p:attrNameLst>
                                      </p:cBhvr>
                                      <p:tavLst>
                                        <p:tav tm="0">
                                          <p:val>
                                            <p:strVal val="ppt_h"/>
                                          </p:val>
                                        </p:tav>
                                        <p:tav tm="100000">
                                          <p:val>
                                            <p:fltVal val="0"/>
                                          </p:val>
                                        </p:tav>
                                      </p:tavLst>
                                    </p:anim>
                                    <p:anim calcmode="lin" valueType="num">
                                      <p:cBhvr>
                                        <p:cTn id="424" dur="3250"/>
                                        <p:tgtEl>
                                          <p:spTgt spid="5"/>
                                        </p:tgtEl>
                                        <p:attrNameLst>
                                          <p:attrName>ppt_x</p:attrName>
                                        </p:attrNameLst>
                                      </p:cBhvr>
                                      <p:tavLst>
                                        <p:tav tm="0">
                                          <p:val>
                                            <p:strVal val="ppt_x"/>
                                          </p:val>
                                        </p:tav>
                                        <p:tav tm="100000">
                                          <p:val>
                                            <p:fltVal val="0.5"/>
                                          </p:val>
                                        </p:tav>
                                      </p:tavLst>
                                    </p:anim>
                                    <p:anim calcmode="lin" valueType="num">
                                      <p:cBhvr>
                                        <p:cTn id="425" dur="3250"/>
                                        <p:tgtEl>
                                          <p:spTgt spid="5"/>
                                        </p:tgtEl>
                                        <p:attrNameLst>
                                          <p:attrName>ppt_y</p:attrName>
                                        </p:attrNameLst>
                                      </p:cBhvr>
                                      <p:tavLst>
                                        <p:tav tm="0">
                                          <p:val>
                                            <p:strVal val="ppt_y"/>
                                          </p:val>
                                        </p:tav>
                                        <p:tav tm="100000">
                                          <p:val>
                                            <p:fltVal val="0.5"/>
                                          </p:val>
                                        </p:tav>
                                      </p:tavLst>
                                    </p:anim>
                                    <p:set>
                                      <p:cBhvr>
                                        <p:cTn id="426" dur="1" fill="hold">
                                          <p:stCondLst>
                                            <p:cond delay="3249"/>
                                          </p:stCondLst>
                                        </p:cTn>
                                        <p:tgtEl>
                                          <p:spTgt spid="5"/>
                                        </p:tgtEl>
                                        <p:attrNameLst>
                                          <p:attrName>style.visibility</p:attrName>
                                        </p:attrNameLst>
                                      </p:cBhvr>
                                      <p:to>
                                        <p:strVal val="hidden"/>
                                      </p:to>
                                    </p:set>
                                  </p:childTnLst>
                                </p:cTn>
                              </p:par>
                              <p:par>
                                <p:cTn id="427" presetID="23" presetClass="exit" presetSubtype="544" fill="hold" grpId="2" nodeType="withEffect">
                                  <p:stCondLst>
                                    <p:cond delay="0"/>
                                  </p:stCondLst>
                                  <p:childTnLst>
                                    <p:anim calcmode="lin" valueType="num">
                                      <p:cBhvr>
                                        <p:cTn id="428" dur="3250"/>
                                        <p:tgtEl>
                                          <p:spTgt spid="6"/>
                                        </p:tgtEl>
                                        <p:attrNameLst>
                                          <p:attrName>ppt_w</p:attrName>
                                        </p:attrNameLst>
                                      </p:cBhvr>
                                      <p:tavLst>
                                        <p:tav tm="0">
                                          <p:val>
                                            <p:strVal val="ppt_w"/>
                                          </p:val>
                                        </p:tav>
                                        <p:tav tm="100000">
                                          <p:val>
                                            <p:fltVal val="0"/>
                                          </p:val>
                                        </p:tav>
                                      </p:tavLst>
                                    </p:anim>
                                    <p:anim calcmode="lin" valueType="num">
                                      <p:cBhvr>
                                        <p:cTn id="429" dur="3250"/>
                                        <p:tgtEl>
                                          <p:spTgt spid="6"/>
                                        </p:tgtEl>
                                        <p:attrNameLst>
                                          <p:attrName>ppt_h</p:attrName>
                                        </p:attrNameLst>
                                      </p:cBhvr>
                                      <p:tavLst>
                                        <p:tav tm="0">
                                          <p:val>
                                            <p:strVal val="ppt_h"/>
                                          </p:val>
                                        </p:tav>
                                        <p:tav tm="100000">
                                          <p:val>
                                            <p:fltVal val="0"/>
                                          </p:val>
                                        </p:tav>
                                      </p:tavLst>
                                    </p:anim>
                                    <p:anim calcmode="lin" valueType="num">
                                      <p:cBhvr>
                                        <p:cTn id="430" dur="3250"/>
                                        <p:tgtEl>
                                          <p:spTgt spid="6"/>
                                        </p:tgtEl>
                                        <p:attrNameLst>
                                          <p:attrName>ppt_x</p:attrName>
                                        </p:attrNameLst>
                                      </p:cBhvr>
                                      <p:tavLst>
                                        <p:tav tm="0">
                                          <p:val>
                                            <p:strVal val="ppt_x"/>
                                          </p:val>
                                        </p:tav>
                                        <p:tav tm="100000">
                                          <p:val>
                                            <p:fltVal val="0.5"/>
                                          </p:val>
                                        </p:tav>
                                      </p:tavLst>
                                    </p:anim>
                                    <p:anim calcmode="lin" valueType="num">
                                      <p:cBhvr>
                                        <p:cTn id="431" dur="3250"/>
                                        <p:tgtEl>
                                          <p:spTgt spid="6"/>
                                        </p:tgtEl>
                                        <p:attrNameLst>
                                          <p:attrName>ppt_y</p:attrName>
                                        </p:attrNameLst>
                                      </p:cBhvr>
                                      <p:tavLst>
                                        <p:tav tm="0">
                                          <p:val>
                                            <p:strVal val="ppt_y"/>
                                          </p:val>
                                        </p:tav>
                                        <p:tav tm="100000">
                                          <p:val>
                                            <p:fltVal val="0.5"/>
                                          </p:val>
                                        </p:tav>
                                      </p:tavLst>
                                    </p:anim>
                                    <p:set>
                                      <p:cBhvr>
                                        <p:cTn id="432" dur="1" fill="hold">
                                          <p:stCondLst>
                                            <p:cond delay="3249"/>
                                          </p:stCondLst>
                                        </p:cTn>
                                        <p:tgtEl>
                                          <p:spTgt spid="6"/>
                                        </p:tgtEl>
                                        <p:attrNameLst>
                                          <p:attrName>style.visibility</p:attrName>
                                        </p:attrNameLst>
                                      </p:cBhvr>
                                      <p:to>
                                        <p:strVal val="hidden"/>
                                      </p:to>
                                    </p:set>
                                  </p:childTnLst>
                                </p:cTn>
                              </p:par>
                              <p:par>
                                <p:cTn id="433" presetID="23" presetClass="exit" presetSubtype="544" fill="hold" grpId="2" nodeType="withEffect">
                                  <p:stCondLst>
                                    <p:cond delay="0"/>
                                  </p:stCondLst>
                                  <p:childTnLst>
                                    <p:anim calcmode="lin" valueType="num">
                                      <p:cBhvr>
                                        <p:cTn id="434" dur="3250"/>
                                        <p:tgtEl>
                                          <p:spTgt spid="7"/>
                                        </p:tgtEl>
                                        <p:attrNameLst>
                                          <p:attrName>ppt_w</p:attrName>
                                        </p:attrNameLst>
                                      </p:cBhvr>
                                      <p:tavLst>
                                        <p:tav tm="0">
                                          <p:val>
                                            <p:strVal val="ppt_w"/>
                                          </p:val>
                                        </p:tav>
                                        <p:tav tm="100000">
                                          <p:val>
                                            <p:fltVal val="0"/>
                                          </p:val>
                                        </p:tav>
                                      </p:tavLst>
                                    </p:anim>
                                    <p:anim calcmode="lin" valueType="num">
                                      <p:cBhvr>
                                        <p:cTn id="435" dur="3250"/>
                                        <p:tgtEl>
                                          <p:spTgt spid="7"/>
                                        </p:tgtEl>
                                        <p:attrNameLst>
                                          <p:attrName>ppt_h</p:attrName>
                                        </p:attrNameLst>
                                      </p:cBhvr>
                                      <p:tavLst>
                                        <p:tav tm="0">
                                          <p:val>
                                            <p:strVal val="ppt_h"/>
                                          </p:val>
                                        </p:tav>
                                        <p:tav tm="100000">
                                          <p:val>
                                            <p:fltVal val="0"/>
                                          </p:val>
                                        </p:tav>
                                      </p:tavLst>
                                    </p:anim>
                                    <p:anim calcmode="lin" valueType="num">
                                      <p:cBhvr>
                                        <p:cTn id="436" dur="3250"/>
                                        <p:tgtEl>
                                          <p:spTgt spid="7"/>
                                        </p:tgtEl>
                                        <p:attrNameLst>
                                          <p:attrName>ppt_x</p:attrName>
                                        </p:attrNameLst>
                                      </p:cBhvr>
                                      <p:tavLst>
                                        <p:tav tm="0">
                                          <p:val>
                                            <p:strVal val="ppt_x"/>
                                          </p:val>
                                        </p:tav>
                                        <p:tav tm="100000">
                                          <p:val>
                                            <p:fltVal val="0.5"/>
                                          </p:val>
                                        </p:tav>
                                      </p:tavLst>
                                    </p:anim>
                                    <p:anim calcmode="lin" valueType="num">
                                      <p:cBhvr>
                                        <p:cTn id="437" dur="3250"/>
                                        <p:tgtEl>
                                          <p:spTgt spid="7"/>
                                        </p:tgtEl>
                                        <p:attrNameLst>
                                          <p:attrName>ppt_y</p:attrName>
                                        </p:attrNameLst>
                                      </p:cBhvr>
                                      <p:tavLst>
                                        <p:tav tm="0">
                                          <p:val>
                                            <p:strVal val="ppt_y"/>
                                          </p:val>
                                        </p:tav>
                                        <p:tav tm="100000">
                                          <p:val>
                                            <p:fltVal val="0.5"/>
                                          </p:val>
                                        </p:tav>
                                      </p:tavLst>
                                    </p:anim>
                                    <p:set>
                                      <p:cBhvr>
                                        <p:cTn id="438" dur="1" fill="hold">
                                          <p:stCondLst>
                                            <p:cond delay="3249"/>
                                          </p:stCondLst>
                                        </p:cTn>
                                        <p:tgtEl>
                                          <p:spTgt spid="7"/>
                                        </p:tgtEl>
                                        <p:attrNameLst>
                                          <p:attrName>style.visibility</p:attrName>
                                        </p:attrNameLst>
                                      </p:cBhvr>
                                      <p:to>
                                        <p:strVal val="hidden"/>
                                      </p:to>
                                    </p:set>
                                  </p:childTnLst>
                                </p:cTn>
                              </p:par>
                              <p:par>
                                <p:cTn id="439" presetID="23" presetClass="exit" presetSubtype="544" fill="hold" grpId="2" nodeType="withEffect">
                                  <p:stCondLst>
                                    <p:cond delay="0"/>
                                  </p:stCondLst>
                                  <p:childTnLst>
                                    <p:anim calcmode="lin" valueType="num">
                                      <p:cBhvr>
                                        <p:cTn id="440" dur="3250"/>
                                        <p:tgtEl>
                                          <p:spTgt spid="8"/>
                                        </p:tgtEl>
                                        <p:attrNameLst>
                                          <p:attrName>ppt_w</p:attrName>
                                        </p:attrNameLst>
                                      </p:cBhvr>
                                      <p:tavLst>
                                        <p:tav tm="0">
                                          <p:val>
                                            <p:strVal val="ppt_w"/>
                                          </p:val>
                                        </p:tav>
                                        <p:tav tm="100000">
                                          <p:val>
                                            <p:fltVal val="0"/>
                                          </p:val>
                                        </p:tav>
                                      </p:tavLst>
                                    </p:anim>
                                    <p:anim calcmode="lin" valueType="num">
                                      <p:cBhvr>
                                        <p:cTn id="441" dur="3250"/>
                                        <p:tgtEl>
                                          <p:spTgt spid="8"/>
                                        </p:tgtEl>
                                        <p:attrNameLst>
                                          <p:attrName>ppt_h</p:attrName>
                                        </p:attrNameLst>
                                      </p:cBhvr>
                                      <p:tavLst>
                                        <p:tav tm="0">
                                          <p:val>
                                            <p:strVal val="ppt_h"/>
                                          </p:val>
                                        </p:tav>
                                        <p:tav tm="100000">
                                          <p:val>
                                            <p:fltVal val="0"/>
                                          </p:val>
                                        </p:tav>
                                      </p:tavLst>
                                    </p:anim>
                                    <p:anim calcmode="lin" valueType="num">
                                      <p:cBhvr>
                                        <p:cTn id="442" dur="3250"/>
                                        <p:tgtEl>
                                          <p:spTgt spid="8"/>
                                        </p:tgtEl>
                                        <p:attrNameLst>
                                          <p:attrName>ppt_x</p:attrName>
                                        </p:attrNameLst>
                                      </p:cBhvr>
                                      <p:tavLst>
                                        <p:tav tm="0">
                                          <p:val>
                                            <p:strVal val="ppt_x"/>
                                          </p:val>
                                        </p:tav>
                                        <p:tav tm="100000">
                                          <p:val>
                                            <p:fltVal val="0.5"/>
                                          </p:val>
                                        </p:tav>
                                      </p:tavLst>
                                    </p:anim>
                                    <p:anim calcmode="lin" valueType="num">
                                      <p:cBhvr>
                                        <p:cTn id="443" dur="3250"/>
                                        <p:tgtEl>
                                          <p:spTgt spid="8"/>
                                        </p:tgtEl>
                                        <p:attrNameLst>
                                          <p:attrName>ppt_y</p:attrName>
                                        </p:attrNameLst>
                                      </p:cBhvr>
                                      <p:tavLst>
                                        <p:tav tm="0">
                                          <p:val>
                                            <p:strVal val="ppt_y"/>
                                          </p:val>
                                        </p:tav>
                                        <p:tav tm="100000">
                                          <p:val>
                                            <p:fltVal val="0.5"/>
                                          </p:val>
                                        </p:tav>
                                      </p:tavLst>
                                    </p:anim>
                                    <p:set>
                                      <p:cBhvr>
                                        <p:cTn id="444" dur="1" fill="hold">
                                          <p:stCondLst>
                                            <p:cond delay="3249"/>
                                          </p:stCondLst>
                                        </p:cTn>
                                        <p:tgtEl>
                                          <p:spTgt spid="8"/>
                                        </p:tgtEl>
                                        <p:attrNameLst>
                                          <p:attrName>style.visibility</p:attrName>
                                        </p:attrNameLst>
                                      </p:cBhvr>
                                      <p:to>
                                        <p:strVal val="hidden"/>
                                      </p:to>
                                    </p:set>
                                  </p:childTnLst>
                                </p:cTn>
                              </p:par>
                              <p:par>
                                <p:cTn id="445" presetID="23" presetClass="exit" presetSubtype="544" fill="hold" grpId="2" nodeType="withEffect">
                                  <p:stCondLst>
                                    <p:cond delay="0"/>
                                  </p:stCondLst>
                                  <p:childTnLst>
                                    <p:anim calcmode="lin" valueType="num">
                                      <p:cBhvr>
                                        <p:cTn id="446" dur="3250"/>
                                        <p:tgtEl>
                                          <p:spTgt spid="9"/>
                                        </p:tgtEl>
                                        <p:attrNameLst>
                                          <p:attrName>ppt_w</p:attrName>
                                        </p:attrNameLst>
                                      </p:cBhvr>
                                      <p:tavLst>
                                        <p:tav tm="0">
                                          <p:val>
                                            <p:strVal val="ppt_w"/>
                                          </p:val>
                                        </p:tav>
                                        <p:tav tm="100000">
                                          <p:val>
                                            <p:fltVal val="0"/>
                                          </p:val>
                                        </p:tav>
                                      </p:tavLst>
                                    </p:anim>
                                    <p:anim calcmode="lin" valueType="num">
                                      <p:cBhvr>
                                        <p:cTn id="447" dur="3250"/>
                                        <p:tgtEl>
                                          <p:spTgt spid="9"/>
                                        </p:tgtEl>
                                        <p:attrNameLst>
                                          <p:attrName>ppt_h</p:attrName>
                                        </p:attrNameLst>
                                      </p:cBhvr>
                                      <p:tavLst>
                                        <p:tav tm="0">
                                          <p:val>
                                            <p:strVal val="ppt_h"/>
                                          </p:val>
                                        </p:tav>
                                        <p:tav tm="100000">
                                          <p:val>
                                            <p:fltVal val="0"/>
                                          </p:val>
                                        </p:tav>
                                      </p:tavLst>
                                    </p:anim>
                                    <p:anim calcmode="lin" valueType="num">
                                      <p:cBhvr>
                                        <p:cTn id="448" dur="3250"/>
                                        <p:tgtEl>
                                          <p:spTgt spid="9"/>
                                        </p:tgtEl>
                                        <p:attrNameLst>
                                          <p:attrName>ppt_x</p:attrName>
                                        </p:attrNameLst>
                                      </p:cBhvr>
                                      <p:tavLst>
                                        <p:tav tm="0">
                                          <p:val>
                                            <p:strVal val="ppt_x"/>
                                          </p:val>
                                        </p:tav>
                                        <p:tav tm="100000">
                                          <p:val>
                                            <p:fltVal val="0.5"/>
                                          </p:val>
                                        </p:tav>
                                      </p:tavLst>
                                    </p:anim>
                                    <p:anim calcmode="lin" valueType="num">
                                      <p:cBhvr>
                                        <p:cTn id="449" dur="3250"/>
                                        <p:tgtEl>
                                          <p:spTgt spid="9"/>
                                        </p:tgtEl>
                                        <p:attrNameLst>
                                          <p:attrName>ppt_y</p:attrName>
                                        </p:attrNameLst>
                                      </p:cBhvr>
                                      <p:tavLst>
                                        <p:tav tm="0">
                                          <p:val>
                                            <p:strVal val="ppt_y"/>
                                          </p:val>
                                        </p:tav>
                                        <p:tav tm="100000">
                                          <p:val>
                                            <p:fltVal val="0.5"/>
                                          </p:val>
                                        </p:tav>
                                      </p:tavLst>
                                    </p:anim>
                                    <p:set>
                                      <p:cBhvr>
                                        <p:cTn id="450" dur="1" fill="hold">
                                          <p:stCondLst>
                                            <p:cond delay="3249"/>
                                          </p:stCondLst>
                                        </p:cTn>
                                        <p:tgtEl>
                                          <p:spTgt spid="9"/>
                                        </p:tgtEl>
                                        <p:attrNameLst>
                                          <p:attrName>style.visibility</p:attrName>
                                        </p:attrNameLst>
                                      </p:cBhvr>
                                      <p:to>
                                        <p:strVal val="hidden"/>
                                      </p:to>
                                    </p:set>
                                  </p:childTnLst>
                                </p:cTn>
                              </p:par>
                              <p:par>
                                <p:cTn id="451" presetID="23" presetClass="exit" presetSubtype="544" fill="hold" grpId="2" nodeType="withEffect">
                                  <p:stCondLst>
                                    <p:cond delay="0"/>
                                  </p:stCondLst>
                                  <p:childTnLst>
                                    <p:anim calcmode="lin" valueType="num">
                                      <p:cBhvr>
                                        <p:cTn id="452" dur="3250"/>
                                        <p:tgtEl>
                                          <p:spTgt spid="10"/>
                                        </p:tgtEl>
                                        <p:attrNameLst>
                                          <p:attrName>ppt_w</p:attrName>
                                        </p:attrNameLst>
                                      </p:cBhvr>
                                      <p:tavLst>
                                        <p:tav tm="0">
                                          <p:val>
                                            <p:strVal val="ppt_w"/>
                                          </p:val>
                                        </p:tav>
                                        <p:tav tm="100000">
                                          <p:val>
                                            <p:fltVal val="0"/>
                                          </p:val>
                                        </p:tav>
                                      </p:tavLst>
                                    </p:anim>
                                    <p:anim calcmode="lin" valueType="num">
                                      <p:cBhvr>
                                        <p:cTn id="453" dur="3250"/>
                                        <p:tgtEl>
                                          <p:spTgt spid="10"/>
                                        </p:tgtEl>
                                        <p:attrNameLst>
                                          <p:attrName>ppt_h</p:attrName>
                                        </p:attrNameLst>
                                      </p:cBhvr>
                                      <p:tavLst>
                                        <p:tav tm="0">
                                          <p:val>
                                            <p:strVal val="ppt_h"/>
                                          </p:val>
                                        </p:tav>
                                        <p:tav tm="100000">
                                          <p:val>
                                            <p:fltVal val="0"/>
                                          </p:val>
                                        </p:tav>
                                      </p:tavLst>
                                    </p:anim>
                                    <p:anim calcmode="lin" valueType="num">
                                      <p:cBhvr>
                                        <p:cTn id="454" dur="3250"/>
                                        <p:tgtEl>
                                          <p:spTgt spid="10"/>
                                        </p:tgtEl>
                                        <p:attrNameLst>
                                          <p:attrName>ppt_x</p:attrName>
                                        </p:attrNameLst>
                                      </p:cBhvr>
                                      <p:tavLst>
                                        <p:tav tm="0">
                                          <p:val>
                                            <p:strVal val="ppt_x"/>
                                          </p:val>
                                        </p:tav>
                                        <p:tav tm="100000">
                                          <p:val>
                                            <p:fltVal val="0.5"/>
                                          </p:val>
                                        </p:tav>
                                      </p:tavLst>
                                    </p:anim>
                                    <p:anim calcmode="lin" valueType="num">
                                      <p:cBhvr>
                                        <p:cTn id="455" dur="3250"/>
                                        <p:tgtEl>
                                          <p:spTgt spid="10"/>
                                        </p:tgtEl>
                                        <p:attrNameLst>
                                          <p:attrName>ppt_y</p:attrName>
                                        </p:attrNameLst>
                                      </p:cBhvr>
                                      <p:tavLst>
                                        <p:tav tm="0">
                                          <p:val>
                                            <p:strVal val="ppt_y"/>
                                          </p:val>
                                        </p:tav>
                                        <p:tav tm="100000">
                                          <p:val>
                                            <p:fltVal val="0.5"/>
                                          </p:val>
                                        </p:tav>
                                      </p:tavLst>
                                    </p:anim>
                                    <p:set>
                                      <p:cBhvr>
                                        <p:cTn id="456" dur="1" fill="hold">
                                          <p:stCondLst>
                                            <p:cond delay="3249"/>
                                          </p:stCondLst>
                                        </p:cTn>
                                        <p:tgtEl>
                                          <p:spTgt spid="10"/>
                                        </p:tgtEl>
                                        <p:attrNameLst>
                                          <p:attrName>style.visibility</p:attrName>
                                        </p:attrNameLst>
                                      </p:cBhvr>
                                      <p:to>
                                        <p:strVal val="hidden"/>
                                      </p:to>
                                    </p:set>
                                  </p:childTnLst>
                                </p:cTn>
                              </p:par>
                              <p:par>
                                <p:cTn id="457" presetID="23" presetClass="exit" presetSubtype="544" fill="hold" grpId="2" nodeType="withEffect">
                                  <p:stCondLst>
                                    <p:cond delay="0"/>
                                  </p:stCondLst>
                                  <p:childTnLst>
                                    <p:anim calcmode="lin" valueType="num">
                                      <p:cBhvr>
                                        <p:cTn id="458" dur="3250"/>
                                        <p:tgtEl>
                                          <p:spTgt spid="11"/>
                                        </p:tgtEl>
                                        <p:attrNameLst>
                                          <p:attrName>ppt_w</p:attrName>
                                        </p:attrNameLst>
                                      </p:cBhvr>
                                      <p:tavLst>
                                        <p:tav tm="0">
                                          <p:val>
                                            <p:strVal val="ppt_w"/>
                                          </p:val>
                                        </p:tav>
                                        <p:tav tm="100000">
                                          <p:val>
                                            <p:fltVal val="0"/>
                                          </p:val>
                                        </p:tav>
                                      </p:tavLst>
                                    </p:anim>
                                    <p:anim calcmode="lin" valueType="num">
                                      <p:cBhvr>
                                        <p:cTn id="459" dur="3250"/>
                                        <p:tgtEl>
                                          <p:spTgt spid="11"/>
                                        </p:tgtEl>
                                        <p:attrNameLst>
                                          <p:attrName>ppt_h</p:attrName>
                                        </p:attrNameLst>
                                      </p:cBhvr>
                                      <p:tavLst>
                                        <p:tav tm="0">
                                          <p:val>
                                            <p:strVal val="ppt_h"/>
                                          </p:val>
                                        </p:tav>
                                        <p:tav tm="100000">
                                          <p:val>
                                            <p:fltVal val="0"/>
                                          </p:val>
                                        </p:tav>
                                      </p:tavLst>
                                    </p:anim>
                                    <p:anim calcmode="lin" valueType="num">
                                      <p:cBhvr>
                                        <p:cTn id="460" dur="3250"/>
                                        <p:tgtEl>
                                          <p:spTgt spid="11"/>
                                        </p:tgtEl>
                                        <p:attrNameLst>
                                          <p:attrName>ppt_x</p:attrName>
                                        </p:attrNameLst>
                                      </p:cBhvr>
                                      <p:tavLst>
                                        <p:tav tm="0">
                                          <p:val>
                                            <p:strVal val="ppt_x"/>
                                          </p:val>
                                        </p:tav>
                                        <p:tav tm="100000">
                                          <p:val>
                                            <p:fltVal val="0.5"/>
                                          </p:val>
                                        </p:tav>
                                      </p:tavLst>
                                    </p:anim>
                                    <p:anim calcmode="lin" valueType="num">
                                      <p:cBhvr>
                                        <p:cTn id="461" dur="3250"/>
                                        <p:tgtEl>
                                          <p:spTgt spid="11"/>
                                        </p:tgtEl>
                                        <p:attrNameLst>
                                          <p:attrName>ppt_y</p:attrName>
                                        </p:attrNameLst>
                                      </p:cBhvr>
                                      <p:tavLst>
                                        <p:tav tm="0">
                                          <p:val>
                                            <p:strVal val="ppt_y"/>
                                          </p:val>
                                        </p:tav>
                                        <p:tav tm="100000">
                                          <p:val>
                                            <p:fltVal val="0.5"/>
                                          </p:val>
                                        </p:tav>
                                      </p:tavLst>
                                    </p:anim>
                                    <p:set>
                                      <p:cBhvr>
                                        <p:cTn id="462" dur="1" fill="hold">
                                          <p:stCondLst>
                                            <p:cond delay="3249"/>
                                          </p:stCondLst>
                                        </p:cTn>
                                        <p:tgtEl>
                                          <p:spTgt spid="11"/>
                                        </p:tgtEl>
                                        <p:attrNameLst>
                                          <p:attrName>style.visibility</p:attrName>
                                        </p:attrNameLst>
                                      </p:cBhvr>
                                      <p:to>
                                        <p:strVal val="hidden"/>
                                      </p:to>
                                    </p:set>
                                  </p:childTnLst>
                                </p:cTn>
                              </p:par>
                              <p:par>
                                <p:cTn id="463" presetID="23" presetClass="exit" presetSubtype="544" fill="hold" grpId="2" nodeType="withEffect">
                                  <p:stCondLst>
                                    <p:cond delay="0"/>
                                  </p:stCondLst>
                                  <p:childTnLst>
                                    <p:anim calcmode="lin" valueType="num">
                                      <p:cBhvr>
                                        <p:cTn id="464" dur="3250"/>
                                        <p:tgtEl>
                                          <p:spTgt spid="12"/>
                                        </p:tgtEl>
                                        <p:attrNameLst>
                                          <p:attrName>ppt_w</p:attrName>
                                        </p:attrNameLst>
                                      </p:cBhvr>
                                      <p:tavLst>
                                        <p:tav tm="0">
                                          <p:val>
                                            <p:strVal val="ppt_w"/>
                                          </p:val>
                                        </p:tav>
                                        <p:tav tm="100000">
                                          <p:val>
                                            <p:fltVal val="0"/>
                                          </p:val>
                                        </p:tav>
                                      </p:tavLst>
                                    </p:anim>
                                    <p:anim calcmode="lin" valueType="num">
                                      <p:cBhvr>
                                        <p:cTn id="465" dur="3250"/>
                                        <p:tgtEl>
                                          <p:spTgt spid="12"/>
                                        </p:tgtEl>
                                        <p:attrNameLst>
                                          <p:attrName>ppt_h</p:attrName>
                                        </p:attrNameLst>
                                      </p:cBhvr>
                                      <p:tavLst>
                                        <p:tav tm="0">
                                          <p:val>
                                            <p:strVal val="ppt_h"/>
                                          </p:val>
                                        </p:tav>
                                        <p:tav tm="100000">
                                          <p:val>
                                            <p:fltVal val="0"/>
                                          </p:val>
                                        </p:tav>
                                      </p:tavLst>
                                    </p:anim>
                                    <p:anim calcmode="lin" valueType="num">
                                      <p:cBhvr>
                                        <p:cTn id="466" dur="3250"/>
                                        <p:tgtEl>
                                          <p:spTgt spid="12"/>
                                        </p:tgtEl>
                                        <p:attrNameLst>
                                          <p:attrName>ppt_x</p:attrName>
                                        </p:attrNameLst>
                                      </p:cBhvr>
                                      <p:tavLst>
                                        <p:tav tm="0">
                                          <p:val>
                                            <p:strVal val="ppt_x"/>
                                          </p:val>
                                        </p:tav>
                                        <p:tav tm="100000">
                                          <p:val>
                                            <p:fltVal val="0.5"/>
                                          </p:val>
                                        </p:tav>
                                      </p:tavLst>
                                    </p:anim>
                                    <p:anim calcmode="lin" valueType="num">
                                      <p:cBhvr>
                                        <p:cTn id="467" dur="3250"/>
                                        <p:tgtEl>
                                          <p:spTgt spid="12"/>
                                        </p:tgtEl>
                                        <p:attrNameLst>
                                          <p:attrName>ppt_y</p:attrName>
                                        </p:attrNameLst>
                                      </p:cBhvr>
                                      <p:tavLst>
                                        <p:tav tm="0">
                                          <p:val>
                                            <p:strVal val="ppt_y"/>
                                          </p:val>
                                        </p:tav>
                                        <p:tav tm="100000">
                                          <p:val>
                                            <p:fltVal val="0.5"/>
                                          </p:val>
                                        </p:tav>
                                      </p:tavLst>
                                    </p:anim>
                                    <p:set>
                                      <p:cBhvr>
                                        <p:cTn id="468" dur="1" fill="hold">
                                          <p:stCondLst>
                                            <p:cond delay="3249"/>
                                          </p:stCondLst>
                                        </p:cTn>
                                        <p:tgtEl>
                                          <p:spTgt spid="12"/>
                                        </p:tgtEl>
                                        <p:attrNameLst>
                                          <p:attrName>style.visibility</p:attrName>
                                        </p:attrNameLst>
                                      </p:cBhvr>
                                      <p:to>
                                        <p:strVal val="hidden"/>
                                      </p:to>
                                    </p:set>
                                  </p:childTnLst>
                                </p:cTn>
                              </p:par>
                              <p:par>
                                <p:cTn id="469" presetID="23" presetClass="exit" presetSubtype="544" fill="hold" grpId="2" nodeType="withEffect">
                                  <p:stCondLst>
                                    <p:cond delay="0"/>
                                  </p:stCondLst>
                                  <p:childTnLst>
                                    <p:anim calcmode="lin" valueType="num">
                                      <p:cBhvr>
                                        <p:cTn id="470" dur="3250"/>
                                        <p:tgtEl>
                                          <p:spTgt spid="13"/>
                                        </p:tgtEl>
                                        <p:attrNameLst>
                                          <p:attrName>ppt_w</p:attrName>
                                        </p:attrNameLst>
                                      </p:cBhvr>
                                      <p:tavLst>
                                        <p:tav tm="0">
                                          <p:val>
                                            <p:strVal val="ppt_w"/>
                                          </p:val>
                                        </p:tav>
                                        <p:tav tm="100000">
                                          <p:val>
                                            <p:fltVal val="0"/>
                                          </p:val>
                                        </p:tav>
                                      </p:tavLst>
                                    </p:anim>
                                    <p:anim calcmode="lin" valueType="num">
                                      <p:cBhvr>
                                        <p:cTn id="471" dur="3250"/>
                                        <p:tgtEl>
                                          <p:spTgt spid="13"/>
                                        </p:tgtEl>
                                        <p:attrNameLst>
                                          <p:attrName>ppt_h</p:attrName>
                                        </p:attrNameLst>
                                      </p:cBhvr>
                                      <p:tavLst>
                                        <p:tav tm="0">
                                          <p:val>
                                            <p:strVal val="ppt_h"/>
                                          </p:val>
                                        </p:tav>
                                        <p:tav tm="100000">
                                          <p:val>
                                            <p:fltVal val="0"/>
                                          </p:val>
                                        </p:tav>
                                      </p:tavLst>
                                    </p:anim>
                                    <p:anim calcmode="lin" valueType="num">
                                      <p:cBhvr>
                                        <p:cTn id="472" dur="3250"/>
                                        <p:tgtEl>
                                          <p:spTgt spid="13"/>
                                        </p:tgtEl>
                                        <p:attrNameLst>
                                          <p:attrName>ppt_x</p:attrName>
                                        </p:attrNameLst>
                                      </p:cBhvr>
                                      <p:tavLst>
                                        <p:tav tm="0">
                                          <p:val>
                                            <p:strVal val="ppt_x"/>
                                          </p:val>
                                        </p:tav>
                                        <p:tav tm="100000">
                                          <p:val>
                                            <p:fltVal val="0.5"/>
                                          </p:val>
                                        </p:tav>
                                      </p:tavLst>
                                    </p:anim>
                                    <p:anim calcmode="lin" valueType="num">
                                      <p:cBhvr>
                                        <p:cTn id="473" dur="3250"/>
                                        <p:tgtEl>
                                          <p:spTgt spid="13"/>
                                        </p:tgtEl>
                                        <p:attrNameLst>
                                          <p:attrName>ppt_y</p:attrName>
                                        </p:attrNameLst>
                                      </p:cBhvr>
                                      <p:tavLst>
                                        <p:tav tm="0">
                                          <p:val>
                                            <p:strVal val="ppt_y"/>
                                          </p:val>
                                        </p:tav>
                                        <p:tav tm="100000">
                                          <p:val>
                                            <p:fltVal val="0.5"/>
                                          </p:val>
                                        </p:tav>
                                      </p:tavLst>
                                    </p:anim>
                                    <p:set>
                                      <p:cBhvr>
                                        <p:cTn id="474" dur="1" fill="hold">
                                          <p:stCondLst>
                                            <p:cond delay="3249"/>
                                          </p:stCondLst>
                                        </p:cTn>
                                        <p:tgtEl>
                                          <p:spTgt spid="13"/>
                                        </p:tgtEl>
                                        <p:attrNameLst>
                                          <p:attrName>style.visibility</p:attrName>
                                        </p:attrNameLst>
                                      </p:cBhvr>
                                      <p:to>
                                        <p:strVal val="hidden"/>
                                      </p:to>
                                    </p:set>
                                  </p:childTnLst>
                                </p:cTn>
                              </p:par>
                              <p:par>
                                <p:cTn id="475" presetID="23" presetClass="exit" presetSubtype="544" fill="hold" grpId="2" nodeType="withEffect">
                                  <p:stCondLst>
                                    <p:cond delay="0"/>
                                  </p:stCondLst>
                                  <p:childTnLst>
                                    <p:anim calcmode="lin" valueType="num">
                                      <p:cBhvr>
                                        <p:cTn id="476" dur="3250"/>
                                        <p:tgtEl>
                                          <p:spTgt spid="14"/>
                                        </p:tgtEl>
                                        <p:attrNameLst>
                                          <p:attrName>ppt_w</p:attrName>
                                        </p:attrNameLst>
                                      </p:cBhvr>
                                      <p:tavLst>
                                        <p:tav tm="0">
                                          <p:val>
                                            <p:strVal val="ppt_w"/>
                                          </p:val>
                                        </p:tav>
                                        <p:tav tm="100000">
                                          <p:val>
                                            <p:fltVal val="0"/>
                                          </p:val>
                                        </p:tav>
                                      </p:tavLst>
                                    </p:anim>
                                    <p:anim calcmode="lin" valueType="num">
                                      <p:cBhvr>
                                        <p:cTn id="477" dur="3250"/>
                                        <p:tgtEl>
                                          <p:spTgt spid="14"/>
                                        </p:tgtEl>
                                        <p:attrNameLst>
                                          <p:attrName>ppt_h</p:attrName>
                                        </p:attrNameLst>
                                      </p:cBhvr>
                                      <p:tavLst>
                                        <p:tav tm="0">
                                          <p:val>
                                            <p:strVal val="ppt_h"/>
                                          </p:val>
                                        </p:tav>
                                        <p:tav tm="100000">
                                          <p:val>
                                            <p:fltVal val="0"/>
                                          </p:val>
                                        </p:tav>
                                      </p:tavLst>
                                    </p:anim>
                                    <p:anim calcmode="lin" valueType="num">
                                      <p:cBhvr>
                                        <p:cTn id="478" dur="3250"/>
                                        <p:tgtEl>
                                          <p:spTgt spid="14"/>
                                        </p:tgtEl>
                                        <p:attrNameLst>
                                          <p:attrName>ppt_x</p:attrName>
                                        </p:attrNameLst>
                                      </p:cBhvr>
                                      <p:tavLst>
                                        <p:tav tm="0">
                                          <p:val>
                                            <p:strVal val="ppt_x"/>
                                          </p:val>
                                        </p:tav>
                                        <p:tav tm="100000">
                                          <p:val>
                                            <p:fltVal val="0.5"/>
                                          </p:val>
                                        </p:tav>
                                      </p:tavLst>
                                    </p:anim>
                                    <p:anim calcmode="lin" valueType="num">
                                      <p:cBhvr>
                                        <p:cTn id="479" dur="3250"/>
                                        <p:tgtEl>
                                          <p:spTgt spid="14"/>
                                        </p:tgtEl>
                                        <p:attrNameLst>
                                          <p:attrName>ppt_y</p:attrName>
                                        </p:attrNameLst>
                                      </p:cBhvr>
                                      <p:tavLst>
                                        <p:tav tm="0">
                                          <p:val>
                                            <p:strVal val="ppt_y"/>
                                          </p:val>
                                        </p:tav>
                                        <p:tav tm="100000">
                                          <p:val>
                                            <p:fltVal val="0.5"/>
                                          </p:val>
                                        </p:tav>
                                      </p:tavLst>
                                    </p:anim>
                                    <p:set>
                                      <p:cBhvr>
                                        <p:cTn id="480" dur="1" fill="hold">
                                          <p:stCondLst>
                                            <p:cond delay="3249"/>
                                          </p:stCondLst>
                                        </p:cTn>
                                        <p:tgtEl>
                                          <p:spTgt spid="14"/>
                                        </p:tgtEl>
                                        <p:attrNameLst>
                                          <p:attrName>style.visibility</p:attrName>
                                        </p:attrNameLst>
                                      </p:cBhvr>
                                      <p:to>
                                        <p:strVal val="hidden"/>
                                      </p:to>
                                    </p:set>
                                  </p:childTnLst>
                                </p:cTn>
                              </p:par>
                              <p:par>
                                <p:cTn id="481" presetID="23" presetClass="exit" presetSubtype="544" fill="hold" grpId="2" nodeType="withEffect">
                                  <p:stCondLst>
                                    <p:cond delay="0"/>
                                  </p:stCondLst>
                                  <p:childTnLst>
                                    <p:anim calcmode="lin" valueType="num">
                                      <p:cBhvr>
                                        <p:cTn id="482" dur="3250"/>
                                        <p:tgtEl>
                                          <p:spTgt spid="15"/>
                                        </p:tgtEl>
                                        <p:attrNameLst>
                                          <p:attrName>ppt_w</p:attrName>
                                        </p:attrNameLst>
                                      </p:cBhvr>
                                      <p:tavLst>
                                        <p:tav tm="0">
                                          <p:val>
                                            <p:strVal val="ppt_w"/>
                                          </p:val>
                                        </p:tav>
                                        <p:tav tm="100000">
                                          <p:val>
                                            <p:fltVal val="0"/>
                                          </p:val>
                                        </p:tav>
                                      </p:tavLst>
                                    </p:anim>
                                    <p:anim calcmode="lin" valueType="num">
                                      <p:cBhvr>
                                        <p:cTn id="483" dur="3250"/>
                                        <p:tgtEl>
                                          <p:spTgt spid="15"/>
                                        </p:tgtEl>
                                        <p:attrNameLst>
                                          <p:attrName>ppt_h</p:attrName>
                                        </p:attrNameLst>
                                      </p:cBhvr>
                                      <p:tavLst>
                                        <p:tav tm="0">
                                          <p:val>
                                            <p:strVal val="ppt_h"/>
                                          </p:val>
                                        </p:tav>
                                        <p:tav tm="100000">
                                          <p:val>
                                            <p:fltVal val="0"/>
                                          </p:val>
                                        </p:tav>
                                      </p:tavLst>
                                    </p:anim>
                                    <p:anim calcmode="lin" valueType="num">
                                      <p:cBhvr>
                                        <p:cTn id="484" dur="3250"/>
                                        <p:tgtEl>
                                          <p:spTgt spid="15"/>
                                        </p:tgtEl>
                                        <p:attrNameLst>
                                          <p:attrName>ppt_x</p:attrName>
                                        </p:attrNameLst>
                                      </p:cBhvr>
                                      <p:tavLst>
                                        <p:tav tm="0">
                                          <p:val>
                                            <p:strVal val="ppt_x"/>
                                          </p:val>
                                        </p:tav>
                                        <p:tav tm="100000">
                                          <p:val>
                                            <p:fltVal val="0.5"/>
                                          </p:val>
                                        </p:tav>
                                      </p:tavLst>
                                    </p:anim>
                                    <p:anim calcmode="lin" valueType="num">
                                      <p:cBhvr>
                                        <p:cTn id="485" dur="3250"/>
                                        <p:tgtEl>
                                          <p:spTgt spid="15"/>
                                        </p:tgtEl>
                                        <p:attrNameLst>
                                          <p:attrName>ppt_y</p:attrName>
                                        </p:attrNameLst>
                                      </p:cBhvr>
                                      <p:tavLst>
                                        <p:tav tm="0">
                                          <p:val>
                                            <p:strVal val="ppt_y"/>
                                          </p:val>
                                        </p:tav>
                                        <p:tav tm="100000">
                                          <p:val>
                                            <p:fltVal val="0.5"/>
                                          </p:val>
                                        </p:tav>
                                      </p:tavLst>
                                    </p:anim>
                                    <p:set>
                                      <p:cBhvr>
                                        <p:cTn id="486" dur="1" fill="hold">
                                          <p:stCondLst>
                                            <p:cond delay="3249"/>
                                          </p:stCondLst>
                                        </p:cTn>
                                        <p:tgtEl>
                                          <p:spTgt spid="15"/>
                                        </p:tgtEl>
                                        <p:attrNameLst>
                                          <p:attrName>style.visibility</p:attrName>
                                        </p:attrNameLst>
                                      </p:cBhvr>
                                      <p:to>
                                        <p:strVal val="hidden"/>
                                      </p:to>
                                    </p:set>
                                  </p:childTnLst>
                                </p:cTn>
                              </p:par>
                              <p:par>
                                <p:cTn id="487" presetID="23" presetClass="exit" presetSubtype="544" fill="hold" grpId="2" nodeType="withEffect">
                                  <p:stCondLst>
                                    <p:cond delay="0"/>
                                  </p:stCondLst>
                                  <p:childTnLst>
                                    <p:anim calcmode="lin" valueType="num">
                                      <p:cBhvr>
                                        <p:cTn id="488" dur="3250"/>
                                        <p:tgtEl>
                                          <p:spTgt spid="16"/>
                                        </p:tgtEl>
                                        <p:attrNameLst>
                                          <p:attrName>ppt_w</p:attrName>
                                        </p:attrNameLst>
                                      </p:cBhvr>
                                      <p:tavLst>
                                        <p:tav tm="0">
                                          <p:val>
                                            <p:strVal val="ppt_w"/>
                                          </p:val>
                                        </p:tav>
                                        <p:tav tm="100000">
                                          <p:val>
                                            <p:fltVal val="0"/>
                                          </p:val>
                                        </p:tav>
                                      </p:tavLst>
                                    </p:anim>
                                    <p:anim calcmode="lin" valueType="num">
                                      <p:cBhvr>
                                        <p:cTn id="489" dur="3250"/>
                                        <p:tgtEl>
                                          <p:spTgt spid="16"/>
                                        </p:tgtEl>
                                        <p:attrNameLst>
                                          <p:attrName>ppt_h</p:attrName>
                                        </p:attrNameLst>
                                      </p:cBhvr>
                                      <p:tavLst>
                                        <p:tav tm="0">
                                          <p:val>
                                            <p:strVal val="ppt_h"/>
                                          </p:val>
                                        </p:tav>
                                        <p:tav tm="100000">
                                          <p:val>
                                            <p:fltVal val="0"/>
                                          </p:val>
                                        </p:tav>
                                      </p:tavLst>
                                    </p:anim>
                                    <p:anim calcmode="lin" valueType="num">
                                      <p:cBhvr>
                                        <p:cTn id="490" dur="3250"/>
                                        <p:tgtEl>
                                          <p:spTgt spid="16"/>
                                        </p:tgtEl>
                                        <p:attrNameLst>
                                          <p:attrName>ppt_x</p:attrName>
                                        </p:attrNameLst>
                                      </p:cBhvr>
                                      <p:tavLst>
                                        <p:tav tm="0">
                                          <p:val>
                                            <p:strVal val="ppt_x"/>
                                          </p:val>
                                        </p:tav>
                                        <p:tav tm="100000">
                                          <p:val>
                                            <p:fltVal val="0.5"/>
                                          </p:val>
                                        </p:tav>
                                      </p:tavLst>
                                    </p:anim>
                                    <p:anim calcmode="lin" valueType="num">
                                      <p:cBhvr>
                                        <p:cTn id="491" dur="3250"/>
                                        <p:tgtEl>
                                          <p:spTgt spid="16"/>
                                        </p:tgtEl>
                                        <p:attrNameLst>
                                          <p:attrName>ppt_y</p:attrName>
                                        </p:attrNameLst>
                                      </p:cBhvr>
                                      <p:tavLst>
                                        <p:tav tm="0">
                                          <p:val>
                                            <p:strVal val="ppt_y"/>
                                          </p:val>
                                        </p:tav>
                                        <p:tav tm="100000">
                                          <p:val>
                                            <p:fltVal val="0.5"/>
                                          </p:val>
                                        </p:tav>
                                      </p:tavLst>
                                    </p:anim>
                                    <p:set>
                                      <p:cBhvr>
                                        <p:cTn id="492" dur="1" fill="hold">
                                          <p:stCondLst>
                                            <p:cond delay="3249"/>
                                          </p:stCondLst>
                                        </p:cTn>
                                        <p:tgtEl>
                                          <p:spTgt spid="16"/>
                                        </p:tgtEl>
                                        <p:attrNameLst>
                                          <p:attrName>style.visibility</p:attrName>
                                        </p:attrNameLst>
                                      </p:cBhvr>
                                      <p:to>
                                        <p:strVal val="hidden"/>
                                      </p:to>
                                    </p:set>
                                  </p:childTnLst>
                                </p:cTn>
                              </p:par>
                              <p:par>
                                <p:cTn id="493" presetID="23" presetClass="exit" presetSubtype="544" fill="hold" grpId="2" nodeType="withEffect">
                                  <p:stCondLst>
                                    <p:cond delay="0"/>
                                  </p:stCondLst>
                                  <p:childTnLst>
                                    <p:anim calcmode="lin" valueType="num">
                                      <p:cBhvr>
                                        <p:cTn id="494" dur="3250"/>
                                        <p:tgtEl>
                                          <p:spTgt spid="17"/>
                                        </p:tgtEl>
                                        <p:attrNameLst>
                                          <p:attrName>ppt_w</p:attrName>
                                        </p:attrNameLst>
                                      </p:cBhvr>
                                      <p:tavLst>
                                        <p:tav tm="0">
                                          <p:val>
                                            <p:strVal val="ppt_w"/>
                                          </p:val>
                                        </p:tav>
                                        <p:tav tm="100000">
                                          <p:val>
                                            <p:fltVal val="0"/>
                                          </p:val>
                                        </p:tav>
                                      </p:tavLst>
                                    </p:anim>
                                    <p:anim calcmode="lin" valueType="num">
                                      <p:cBhvr>
                                        <p:cTn id="495" dur="3250"/>
                                        <p:tgtEl>
                                          <p:spTgt spid="17"/>
                                        </p:tgtEl>
                                        <p:attrNameLst>
                                          <p:attrName>ppt_h</p:attrName>
                                        </p:attrNameLst>
                                      </p:cBhvr>
                                      <p:tavLst>
                                        <p:tav tm="0">
                                          <p:val>
                                            <p:strVal val="ppt_h"/>
                                          </p:val>
                                        </p:tav>
                                        <p:tav tm="100000">
                                          <p:val>
                                            <p:fltVal val="0"/>
                                          </p:val>
                                        </p:tav>
                                      </p:tavLst>
                                    </p:anim>
                                    <p:anim calcmode="lin" valueType="num">
                                      <p:cBhvr>
                                        <p:cTn id="496" dur="3250"/>
                                        <p:tgtEl>
                                          <p:spTgt spid="17"/>
                                        </p:tgtEl>
                                        <p:attrNameLst>
                                          <p:attrName>ppt_x</p:attrName>
                                        </p:attrNameLst>
                                      </p:cBhvr>
                                      <p:tavLst>
                                        <p:tav tm="0">
                                          <p:val>
                                            <p:strVal val="ppt_x"/>
                                          </p:val>
                                        </p:tav>
                                        <p:tav tm="100000">
                                          <p:val>
                                            <p:fltVal val="0.5"/>
                                          </p:val>
                                        </p:tav>
                                      </p:tavLst>
                                    </p:anim>
                                    <p:anim calcmode="lin" valueType="num">
                                      <p:cBhvr>
                                        <p:cTn id="497" dur="3250"/>
                                        <p:tgtEl>
                                          <p:spTgt spid="17"/>
                                        </p:tgtEl>
                                        <p:attrNameLst>
                                          <p:attrName>ppt_y</p:attrName>
                                        </p:attrNameLst>
                                      </p:cBhvr>
                                      <p:tavLst>
                                        <p:tav tm="0">
                                          <p:val>
                                            <p:strVal val="ppt_y"/>
                                          </p:val>
                                        </p:tav>
                                        <p:tav tm="100000">
                                          <p:val>
                                            <p:fltVal val="0.5"/>
                                          </p:val>
                                        </p:tav>
                                      </p:tavLst>
                                    </p:anim>
                                    <p:set>
                                      <p:cBhvr>
                                        <p:cTn id="498" dur="1" fill="hold">
                                          <p:stCondLst>
                                            <p:cond delay="3249"/>
                                          </p:stCondLst>
                                        </p:cTn>
                                        <p:tgtEl>
                                          <p:spTgt spid="17"/>
                                        </p:tgtEl>
                                        <p:attrNameLst>
                                          <p:attrName>style.visibility</p:attrName>
                                        </p:attrNameLst>
                                      </p:cBhvr>
                                      <p:to>
                                        <p:strVal val="hidden"/>
                                      </p:to>
                                    </p:set>
                                  </p:childTnLst>
                                </p:cTn>
                              </p:par>
                              <p:par>
                                <p:cTn id="499" presetID="23" presetClass="exit" presetSubtype="544" fill="hold" grpId="2" nodeType="withEffect">
                                  <p:stCondLst>
                                    <p:cond delay="0"/>
                                  </p:stCondLst>
                                  <p:childTnLst>
                                    <p:anim calcmode="lin" valueType="num">
                                      <p:cBhvr>
                                        <p:cTn id="500" dur="3250"/>
                                        <p:tgtEl>
                                          <p:spTgt spid="18"/>
                                        </p:tgtEl>
                                        <p:attrNameLst>
                                          <p:attrName>ppt_w</p:attrName>
                                        </p:attrNameLst>
                                      </p:cBhvr>
                                      <p:tavLst>
                                        <p:tav tm="0">
                                          <p:val>
                                            <p:strVal val="ppt_w"/>
                                          </p:val>
                                        </p:tav>
                                        <p:tav tm="100000">
                                          <p:val>
                                            <p:fltVal val="0"/>
                                          </p:val>
                                        </p:tav>
                                      </p:tavLst>
                                    </p:anim>
                                    <p:anim calcmode="lin" valueType="num">
                                      <p:cBhvr>
                                        <p:cTn id="501" dur="3250"/>
                                        <p:tgtEl>
                                          <p:spTgt spid="18"/>
                                        </p:tgtEl>
                                        <p:attrNameLst>
                                          <p:attrName>ppt_h</p:attrName>
                                        </p:attrNameLst>
                                      </p:cBhvr>
                                      <p:tavLst>
                                        <p:tav tm="0">
                                          <p:val>
                                            <p:strVal val="ppt_h"/>
                                          </p:val>
                                        </p:tav>
                                        <p:tav tm="100000">
                                          <p:val>
                                            <p:fltVal val="0"/>
                                          </p:val>
                                        </p:tav>
                                      </p:tavLst>
                                    </p:anim>
                                    <p:anim calcmode="lin" valueType="num">
                                      <p:cBhvr>
                                        <p:cTn id="502" dur="3250"/>
                                        <p:tgtEl>
                                          <p:spTgt spid="18"/>
                                        </p:tgtEl>
                                        <p:attrNameLst>
                                          <p:attrName>ppt_x</p:attrName>
                                        </p:attrNameLst>
                                      </p:cBhvr>
                                      <p:tavLst>
                                        <p:tav tm="0">
                                          <p:val>
                                            <p:strVal val="ppt_x"/>
                                          </p:val>
                                        </p:tav>
                                        <p:tav tm="100000">
                                          <p:val>
                                            <p:fltVal val="0.5"/>
                                          </p:val>
                                        </p:tav>
                                      </p:tavLst>
                                    </p:anim>
                                    <p:anim calcmode="lin" valueType="num">
                                      <p:cBhvr>
                                        <p:cTn id="503" dur="3250"/>
                                        <p:tgtEl>
                                          <p:spTgt spid="18"/>
                                        </p:tgtEl>
                                        <p:attrNameLst>
                                          <p:attrName>ppt_y</p:attrName>
                                        </p:attrNameLst>
                                      </p:cBhvr>
                                      <p:tavLst>
                                        <p:tav tm="0">
                                          <p:val>
                                            <p:strVal val="ppt_y"/>
                                          </p:val>
                                        </p:tav>
                                        <p:tav tm="100000">
                                          <p:val>
                                            <p:fltVal val="0.5"/>
                                          </p:val>
                                        </p:tav>
                                      </p:tavLst>
                                    </p:anim>
                                    <p:set>
                                      <p:cBhvr>
                                        <p:cTn id="504" dur="1" fill="hold">
                                          <p:stCondLst>
                                            <p:cond delay="3249"/>
                                          </p:stCondLst>
                                        </p:cTn>
                                        <p:tgtEl>
                                          <p:spTgt spid="18"/>
                                        </p:tgtEl>
                                        <p:attrNameLst>
                                          <p:attrName>style.visibility</p:attrName>
                                        </p:attrNameLst>
                                      </p:cBhvr>
                                      <p:to>
                                        <p:strVal val="hidden"/>
                                      </p:to>
                                    </p:set>
                                  </p:childTnLst>
                                </p:cTn>
                              </p:par>
                              <p:par>
                                <p:cTn id="505" presetID="23" presetClass="exit" presetSubtype="544" fill="hold" grpId="2" nodeType="withEffect">
                                  <p:stCondLst>
                                    <p:cond delay="0"/>
                                  </p:stCondLst>
                                  <p:childTnLst>
                                    <p:anim calcmode="lin" valueType="num">
                                      <p:cBhvr>
                                        <p:cTn id="506" dur="3250"/>
                                        <p:tgtEl>
                                          <p:spTgt spid="19"/>
                                        </p:tgtEl>
                                        <p:attrNameLst>
                                          <p:attrName>ppt_w</p:attrName>
                                        </p:attrNameLst>
                                      </p:cBhvr>
                                      <p:tavLst>
                                        <p:tav tm="0">
                                          <p:val>
                                            <p:strVal val="ppt_w"/>
                                          </p:val>
                                        </p:tav>
                                        <p:tav tm="100000">
                                          <p:val>
                                            <p:fltVal val="0"/>
                                          </p:val>
                                        </p:tav>
                                      </p:tavLst>
                                    </p:anim>
                                    <p:anim calcmode="lin" valueType="num">
                                      <p:cBhvr>
                                        <p:cTn id="507" dur="3250"/>
                                        <p:tgtEl>
                                          <p:spTgt spid="19"/>
                                        </p:tgtEl>
                                        <p:attrNameLst>
                                          <p:attrName>ppt_h</p:attrName>
                                        </p:attrNameLst>
                                      </p:cBhvr>
                                      <p:tavLst>
                                        <p:tav tm="0">
                                          <p:val>
                                            <p:strVal val="ppt_h"/>
                                          </p:val>
                                        </p:tav>
                                        <p:tav tm="100000">
                                          <p:val>
                                            <p:fltVal val="0"/>
                                          </p:val>
                                        </p:tav>
                                      </p:tavLst>
                                    </p:anim>
                                    <p:anim calcmode="lin" valueType="num">
                                      <p:cBhvr>
                                        <p:cTn id="508" dur="3250"/>
                                        <p:tgtEl>
                                          <p:spTgt spid="19"/>
                                        </p:tgtEl>
                                        <p:attrNameLst>
                                          <p:attrName>ppt_x</p:attrName>
                                        </p:attrNameLst>
                                      </p:cBhvr>
                                      <p:tavLst>
                                        <p:tav tm="0">
                                          <p:val>
                                            <p:strVal val="ppt_x"/>
                                          </p:val>
                                        </p:tav>
                                        <p:tav tm="100000">
                                          <p:val>
                                            <p:fltVal val="0.5"/>
                                          </p:val>
                                        </p:tav>
                                      </p:tavLst>
                                    </p:anim>
                                    <p:anim calcmode="lin" valueType="num">
                                      <p:cBhvr>
                                        <p:cTn id="509" dur="3250"/>
                                        <p:tgtEl>
                                          <p:spTgt spid="19"/>
                                        </p:tgtEl>
                                        <p:attrNameLst>
                                          <p:attrName>ppt_y</p:attrName>
                                        </p:attrNameLst>
                                      </p:cBhvr>
                                      <p:tavLst>
                                        <p:tav tm="0">
                                          <p:val>
                                            <p:strVal val="ppt_y"/>
                                          </p:val>
                                        </p:tav>
                                        <p:tav tm="100000">
                                          <p:val>
                                            <p:fltVal val="0.5"/>
                                          </p:val>
                                        </p:tav>
                                      </p:tavLst>
                                    </p:anim>
                                    <p:set>
                                      <p:cBhvr>
                                        <p:cTn id="510" dur="1" fill="hold">
                                          <p:stCondLst>
                                            <p:cond delay="3249"/>
                                          </p:stCondLst>
                                        </p:cTn>
                                        <p:tgtEl>
                                          <p:spTgt spid="19"/>
                                        </p:tgtEl>
                                        <p:attrNameLst>
                                          <p:attrName>style.visibility</p:attrName>
                                        </p:attrNameLst>
                                      </p:cBhvr>
                                      <p:to>
                                        <p:strVal val="hidden"/>
                                      </p:to>
                                    </p:set>
                                  </p:childTnLst>
                                </p:cTn>
                              </p:par>
                              <p:par>
                                <p:cTn id="511" presetID="23" presetClass="exit" presetSubtype="544" fill="hold" grpId="2" nodeType="withEffect">
                                  <p:stCondLst>
                                    <p:cond delay="0"/>
                                  </p:stCondLst>
                                  <p:childTnLst>
                                    <p:anim calcmode="lin" valueType="num">
                                      <p:cBhvr>
                                        <p:cTn id="512" dur="3250"/>
                                        <p:tgtEl>
                                          <p:spTgt spid="20"/>
                                        </p:tgtEl>
                                        <p:attrNameLst>
                                          <p:attrName>ppt_w</p:attrName>
                                        </p:attrNameLst>
                                      </p:cBhvr>
                                      <p:tavLst>
                                        <p:tav tm="0">
                                          <p:val>
                                            <p:strVal val="ppt_w"/>
                                          </p:val>
                                        </p:tav>
                                        <p:tav tm="100000">
                                          <p:val>
                                            <p:fltVal val="0"/>
                                          </p:val>
                                        </p:tav>
                                      </p:tavLst>
                                    </p:anim>
                                    <p:anim calcmode="lin" valueType="num">
                                      <p:cBhvr>
                                        <p:cTn id="513" dur="3250"/>
                                        <p:tgtEl>
                                          <p:spTgt spid="20"/>
                                        </p:tgtEl>
                                        <p:attrNameLst>
                                          <p:attrName>ppt_h</p:attrName>
                                        </p:attrNameLst>
                                      </p:cBhvr>
                                      <p:tavLst>
                                        <p:tav tm="0">
                                          <p:val>
                                            <p:strVal val="ppt_h"/>
                                          </p:val>
                                        </p:tav>
                                        <p:tav tm="100000">
                                          <p:val>
                                            <p:fltVal val="0"/>
                                          </p:val>
                                        </p:tav>
                                      </p:tavLst>
                                    </p:anim>
                                    <p:anim calcmode="lin" valueType="num">
                                      <p:cBhvr>
                                        <p:cTn id="514" dur="3250"/>
                                        <p:tgtEl>
                                          <p:spTgt spid="20"/>
                                        </p:tgtEl>
                                        <p:attrNameLst>
                                          <p:attrName>ppt_x</p:attrName>
                                        </p:attrNameLst>
                                      </p:cBhvr>
                                      <p:tavLst>
                                        <p:tav tm="0">
                                          <p:val>
                                            <p:strVal val="ppt_x"/>
                                          </p:val>
                                        </p:tav>
                                        <p:tav tm="100000">
                                          <p:val>
                                            <p:fltVal val="0.5"/>
                                          </p:val>
                                        </p:tav>
                                      </p:tavLst>
                                    </p:anim>
                                    <p:anim calcmode="lin" valueType="num">
                                      <p:cBhvr>
                                        <p:cTn id="515" dur="3250"/>
                                        <p:tgtEl>
                                          <p:spTgt spid="20"/>
                                        </p:tgtEl>
                                        <p:attrNameLst>
                                          <p:attrName>ppt_y</p:attrName>
                                        </p:attrNameLst>
                                      </p:cBhvr>
                                      <p:tavLst>
                                        <p:tav tm="0">
                                          <p:val>
                                            <p:strVal val="ppt_y"/>
                                          </p:val>
                                        </p:tav>
                                        <p:tav tm="100000">
                                          <p:val>
                                            <p:fltVal val="0.5"/>
                                          </p:val>
                                        </p:tav>
                                      </p:tavLst>
                                    </p:anim>
                                    <p:set>
                                      <p:cBhvr>
                                        <p:cTn id="516" dur="1" fill="hold">
                                          <p:stCondLst>
                                            <p:cond delay="3249"/>
                                          </p:stCondLst>
                                        </p:cTn>
                                        <p:tgtEl>
                                          <p:spTgt spid="20"/>
                                        </p:tgtEl>
                                        <p:attrNameLst>
                                          <p:attrName>style.visibility</p:attrName>
                                        </p:attrNameLst>
                                      </p:cBhvr>
                                      <p:to>
                                        <p:strVal val="hidden"/>
                                      </p:to>
                                    </p:set>
                                  </p:childTnLst>
                                </p:cTn>
                              </p:par>
                              <p:par>
                                <p:cTn id="517" presetID="23" presetClass="exit" presetSubtype="544" fill="hold" grpId="2" nodeType="withEffect">
                                  <p:stCondLst>
                                    <p:cond delay="0"/>
                                  </p:stCondLst>
                                  <p:childTnLst>
                                    <p:anim calcmode="lin" valueType="num">
                                      <p:cBhvr>
                                        <p:cTn id="518" dur="3250"/>
                                        <p:tgtEl>
                                          <p:spTgt spid="21"/>
                                        </p:tgtEl>
                                        <p:attrNameLst>
                                          <p:attrName>ppt_w</p:attrName>
                                        </p:attrNameLst>
                                      </p:cBhvr>
                                      <p:tavLst>
                                        <p:tav tm="0">
                                          <p:val>
                                            <p:strVal val="ppt_w"/>
                                          </p:val>
                                        </p:tav>
                                        <p:tav tm="100000">
                                          <p:val>
                                            <p:fltVal val="0"/>
                                          </p:val>
                                        </p:tav>
                                      </p:tavLst>
                                    </p:anim>
                                    <p:anim calcmode="lin" valueType="num">
                                      <p:cBhvr>
                                        <p:cTn id="519" dur="3250"/>
                                        <p:tgtEl>
                                          <p:spTgt spid="21"/>
                                        </p:tgtEl>
                                        <p:attrNameLst>
                                          <p:attrName>ppt_h</p:attrName>
                                        </p:attrNameLst>
                                      </p:cBhvr>
                                      <p:tavLst>
                                        <p:tav tm="0">
                                          <p:val>
                                            <p:strVal val="ppt_h"/>
                                          </p:val>
                                        </p:tav>
                                        <p:tav tm="100000">
                                          <p:val>
                                            <p:fltVal val="0"/>
                                          </p:val>
                                        </p:tav>
                                      </p:tavLst>
                                    </p:anim>
                                    <p:anim calcmode="lin" valueType="num">
                                      <p:cBhvr>
                                        <p:cTn id="520" dur="3250"/>
                                        <p:tgtEl>
                                          <p:spTgt spid="21"/>
                                        </p:tgtEl>
                                        <p:attrNameLst>
                                          <p:attrName>ppt_x</p:attrName>
                                        </p:attrNameLst>
                                      </p:cBhvr>
                                      <p:tavLst>
                                        <p:tav tm="0">
                                          <p:val>
                                            <p:strVal val="ppt_x"/>
                                          </p:val>
                                        </p:tav>
                                        <p:tav tm="100000">
                                          <p:val>
                                            <p:fltVal val="0.5"/>
                                          </p:val>
                                        </p:tav>
                                      </p:tavLst>
                                    </p:anim>
                                    <p:anim calcmode="lin" valueType="num">
                                      <p:cBhvr>
                                        <p:cTn id="521" dur="3250"/>
                                        <p:tgtEl>
                                          <p:spTgt spid="21"/>
                                        </p:tgtEl>
                                        <p:attrNameLst>
                                          <p:attrName>ppt_y</p:attrName>
                                        </p:attrNameLst>
                                      </p:cBhvr>
                                      <p:tavLst>
                                        <p:tav tm="0">
                                          <p:val>
                                            <p:strVal val="ppt_y"/>
                                          </p:val>
                                        </p:tav>
                                        <p:tav tm="100000">
                                          <p:val>
                                            <p:fltVal val="0.5"/>
                                          </p:val>
                                        </p:tav>
                                      </p:tavLst>
                                    </p:anim>
                                    <p:set>
                                      <p:cBhvr>
                                        <p:cTn id="522" dur="1" fill="hold">
                                          <p:stCondLst>
                                            <p:cond delay="3249"/>
                                          </p:stCondLst>
                                        </p:cTn>
                                        <p:tgtEl>
                                          <p:spTgt spid="21"/>
                                        </p:tgtEl>
                                        <p:attrNameLst>
                                          <p:attrName>style.visibility</p:attrName>
                                        </p:attrNameLst>
                                      </p:cBhvr>
                                      <p:to>
                                        <p:strVal val="hidden"/>
                                      </p:to>
                                    </p:set>
                                  </p:childTnLst>
                                </p:cTn>
                              </p:par>
                              <p:par>
                                <p:cTn id="523" presetID="23" presetClass="exit" presetSubtype="544" fill="hold" grpId="2" nodeType="withEffect">
                                  <p:stCondLst>
                                    <p:cond delay="0"/>
                                  </p:stCondLst>
                                  <p:childTnLst>
                                    <p:anim calcmode="lin" valueType="num">
                                      <p:cBhvr>
                                        <p:cTn id="524" dur="3250"/>
                                        <p:tgtEl>
                                          <p:spTgt spid="22"/>
                                        </p:tgtEl>
                                        <p:attrNameLst>
                                          <p:attrName>ppt_w</p:attrName>
                                        </p:attrNameLst>
                                      </p:cBhvr>
                                      <p:tavLst>
                                        <p:tav tm="0">
                                          <p:val>
                                            <p:strVal val="ppt_w"/>
                                          </p:val>
                                        </p:tav>
                                        <p:tav tm="100000">
                                          <p:val>
                                            <p:fltVal val="0"/>
                                          </p:val>
                                        </p:tav>
                                      </p:tavLst>
                                    </p:anim>
                                    <p:anim calcmode="lin" valueType="num">
                                      <p:cBhvr>
                                        <p:cTn id="525" dur="3250"/>
                                        <p:tgtEl>
                                          <p:spTgt spid="22"/>
                                        </p:tgtEl>
                                        <p:attrNameLst>
                                          <p:attrName>ppt_h</p:attrName>
                                        </p:attrNameLst>
                                      </p:cBhvr>
                                      <p:tavLst>
                                        <p:tav tm="0">
                                          <p:val>
                                            <p:strVal val="ppt_h"/>
                                          </p:val>
                                        </p:tav>
                                        <p:tav tm="100000">
                                          <p:val>
                                            <p:fltVal val="0"/>
                                          </p:val>
                                        </p:tav>
                                      </p:tavLst>
                                    </p:anim>
                                    <p:anim calcmode="lin" valueType="num">
                                      <p:cBhvr>
                                        <p:cTn id="526" dur="3250"/>
                                        <p:tgtEl>
                                          <p:spTgt spid="22"/>
                                        </p:tgtEl>
                                        <p:attrNameLst>
                                          <p:attrName>ppt_x</p:attrName>
                                        </p:attrNameLst>
                                      </p:cBhvr>
                                      <p:tavLst>
                                        <p:tav tm="0">
                                          <p:val>
                                            <p:strVal val="ppt_x"/>
                                          </p:val>
                                        </p:tav>
                                        <p:tav tm="100000">
                                          <p:val>
                                            <p:fltVal val="0.5"/>
                                          </p:val>
                                        </p:tav>
                                      </p:tavLst>
                                    </p:anim>
                                    <p:anim calcmode="lin" valueType="num">
                                      <p:cBhvr>
                                        <p:cTn id="527" dur="3250"/>
                                        <p:tgtEl>
                                          <p:spTgt spid="22"/>
                                        </p:tgtEl>
                                        <p:attrNameLst>
                                          <p:attrName>ppt_y</p:attrName>
                                        </p:attrNameLst>
                                      </p:cBhvr>
                                      <p:tavLst>
                                        <p:tav tm="0">
                                          <p:val>
                                            <p:strVal val="ppt_y"/>
                                          </p:val>
                                        </p:tav>
                                        <p:tav tm="100000">
                                          <p:val>
                                            <p:fltVal val="0.5"/>
                                          </p:val>
                                        </p:tav>
                                      </p:tavLst>
                                    </p:anim>
                                    <p:set>
                                      <p:cBhvr>
                                        <p:cTn id="528" dur="1" fill="hold">
                                          <p:stCondLst>
                                            <p:cond delay="3249"/>
                                          </p:stCondLst>
                                        </p:cTn>
                                        <p:tgtEl>
                                          <p:spTgt spid="22"/>
                                        </p:tgtEl>
                                        <p:attrNameLst>
                                          <p:attrName>style.visibility</p:attrName>
                                        </p:attrNameLst>
                                      </p:cBhvr>
                                      <p:to>
                                        <p:strVal val="hidden"/>
                                      </p:to>
                                    </p:set>
                                  </p:childTnLst>
                                </p:cTn>
                              </p:par>
                              <p:par>
                                <p:cTn id="529" presetID="23" presetClass="exit" presetSubtype="544" fill="hold" grpId="2" nodeType="withEffect">
                                  <p:stCondLst>
                                    <p:cond delay="0"/>
                                  </p:stCondLst>
                                  <p:childTnLst>
                                    <p:anim calcmode="lin" valueType="num">
                                      <p:cBhvr>
                                        <p:cTn id="530" dur="3250"/>
                                        <p:tgtEl>
                                          <p:spTgt spid="23"/>
                                        </p:tgtEl>
                                        <p:attrNameLst>
                                          <p:attrName>ppt_w</p:attrName>
                                        </p:attrNameLst>
                                      </p:cBhvr>
                                      <p:tavLst>
                                        <p:tav tm="0">
                                          <p:val>
                                            <p:strVal val="ppt_w"/>
                                          </p:val>
                                        </p:tav>
                                        <p:tav tm="100000">
                                          <p:val>
                                            <p:fltVal val="0"/>
                                          </p:val>
                                        </p:tav>
                                      </p:tavLst>
                                    </p:anim>
                                    <p:anim calcmode="lin" valueType="num">
                                      <p:cBhvr>
                                        <p:cTn id="531" dur="3250"/>
                                        <p:tgtEl>
                                          <p:spTgt spid="23"/>
                                        </p:tgtEl>
                                        <p:attrNameLst>
                                          <p:attrName>ppt_h</p:attrName>
                                        </p:attrNameLst>
                                      </p:cBhvr>
                                      <p:tavLst>
                                        <p:tav tm="0">
                                          <p:val>
                                            <p:strVal val="ppt_h"/>
                                          </p:val>
                                        </p:tav>
                                        <p:tav tm="100000">
                                          <p:val>
                                            <p:fltVal val="0"/>
                                          </p:val>
                                        </p:tav>
                                      </p:tavLst>
                                    </p:anim>
                                    <p:anim calcmode="lin" valueType="num">
                                      <p:cBhvr>
                                        <p:cTn id="532" dur="3250"/>
                                        <p:tgtEl>
                                          <p:spTgt spid="23"/>
                                        </p:tgtEl>
                                        <p:attrNameLst>
                                          <p:attrName>ppt_x</p:attrName>
                                        </p:attrNameLst>
                                      </p:cBhvr>
                                      <p:tavLst>
                                        <p:tav tm="0">
                                          <p:val>
                                            <p:strVal val="ppt_x"/>
                                          </p:val>
                                        </p:tav>
                                        <p:tav tm="100000">
                                          <p:val>
                                            <p:fltVal val="0.5"/>
                                          </p:val>
                                        </p:tav>
                                      </p:tavLst>
                                    </p:anim>
                                    <p:anim calcmode="lin" valueType="num">
                                      <p:cBhvr>
                                        <p:cTn id="533" dur="3250"/>
                                        <p:tgtEl>
                                          <p:spTgt spid="23"/>
                                        </p:tgtEl>
                                        <p:attrNameLst>
                                          <p:attrName>ppt_y</p:attrName>
                                        </p:attrNameLst>
                                      </p:cBhvr>
                                      <p:tavLst>
                                        <p:tav tm="0">
                                          <p:val>
                                            <p:strVal val="ppt_y"/>
                                          </p:val>
                                        </p:tav>
                                        <p:tav tm="100000">
                                          <p:val>
                                            <p:fltVal val="0.5"/>
                                          </p:val>
                                        </p:tav>
                                      </p:tavLst>
                                    </p:anim>
                                    <p:set>
                                      <p:cBhvr>
                                        <p:cTn id="534" dur="1" fill="hold">
                                          <p:stCondLst>
                                            <p:cond delay="3249"/>
                                          </p:stCondLst>
                                        </p:cTn>
                                        <p:tgtEl>
                                          <p:spTgt spid="23"/>
                                        </p:tgtEl>
                                        <p:attrNameLst>
                                          <p:attrName>style.visibility</p:attrName>
                                        </p:attrNameLst>
                                      </p:cBhvr>
                                      <p:to>
                                        <p:strVal val="hidden"/>
                                      </p:to>
                                    </p:set>
                                  </p:childTnLst>
                                </p:cTn>
                              </p:par>
                              <p:par>
                                <p:cTn id="535" presetID="23" presetClass="exit" presetSubtype="544" fill="hold" grpId="2" nodeType="withEffect">
                                  <p:stCondLst>
                                    <p:cond delay="0"/>
                                  </p:stCondLst>
                                  <p:childTnLst>
                                    <p:anim calcmode="lin" valueType="num">
                                      <p:cBhvr>
                                        <p:cTn id="536" dur="3250"/>
                                        <p:tgtEl>
                                          <p:spTgt spid="24"/>
                                        </p:tgtEl>
                                        <p:attrNameLst>
                                          <p:attrName>ppt_w</p:attrName>
                                        </p:attrNameLst>
                                      </p:cBhvr>
                                      <p:tavLst>
                                        <p:tav tm="0">
                                          <p:val>
                                            <p:strVal val="ppt_w"/>
                                          </p:val>
                                        </p:tav>
                                        <p:tav tm="100000">
                                          <p:val>
                                            <p:fltVal val="0"/>
                                          </p:val>
                                        </p:tav>
                                      </p:tavLst>
                                    </p:anim>
                                    <p:anim calcmode="lin" valueType="num">
                                      <p:cBhvr>
                                        <p:cTn id="537" dur="3250"/>
                                        <p:tgtEl>
                                          <p:spTgt spid="24"/>
                                        </p:tgtEl>
                                        <p:attrNameLst>
                                          <p:attrName>ppt_h</p:attrName>
                                        </p:attrNameLst>
                                      </p:cBhvr>
                                      <p:tavLst>
                                        <p:tav tm="0">
                                          <p:val>
                                            <p:strVal val="ppt_h"/>
                                          </p:val>
                                        </p:tav>
                                        <p:tav tm="100000">
                                          <p:val>
                                            <p:fltVal val="0"/>
                                          </p:val>
                                        </p:tav>
                                      </p:tavLst>
                                    </p:anim>
                                    <p:anim calcmode="lin" valueType="num">
                                      <p:cBhvr>
                                        <p:cTn id="538" dur="3250"/>
                                        <p:tgtEl>
                                          <p:spTgt spid="24"/>
                                        </p:tgtEl>
                                        <p:attrNameLst>
                                          <p:attrName>ppt_x</p:attrName>
                                        </p:attrNameLst>
                                      </p:cBhvr>
                                      <p:tavLst>
                                        <p:tav tm="0">
                                          <p:val>
                                            <p:strVal val="ppt_x"/>
                                          </p:val>
                                        </p:tav>
                                        <p:tav tm="100000">
                                          <p:val>
                                            <p:fltVal val="0.5"/>
                                          </p:val>
                                        </p:tav>
                                      </p:tavLst>
                                    </p:anim>
                                    <p:anim calcmode="lin" valueType="num">
                                      <p:cBhvr>
                                        <p:cTn id="539" dur="3250"/>
                                        <p:tgtEl>
                                          <p:spTgt spid="24"/>
                                        </p:tgtEl>
                                        <p:attrNameLst>
                                          <p:attrName>ppt_y</p:attrName>
                                        </p:attrNameLst>
                                      </p:cBhvr>
                                      <p:tavLst>
                                        <p:tav tm="0">
                                          <p:val>
                                            <p:strVal val="ppt_y"/>
                                          </p:val>
                                        </p:tav>
                                        <p:tav tm="100000">
                                          <p:val>
                                            <p:fltVal val="0.5"/>
                                          </p:val>
                                        </p:tav>
                                      </p:tavLst>
                                    </p:anim>
                                    <p:set>
                                      <p:cBhvr>
                                        <p:cTn id="540" dur="1" fill="hold">
                                          <p:stCondLst>
                                            <p:cond delay="3249"/>
                                          </p:stCondLst>
                                        </p:cTn>
                                        <p:tgtEl>
                                          <p:spTgt spid="24"/>
                                        </p:tgtEl>
                                        <p:attrNameLst>
                                          <p:attrName>style.visibility</p:attrName>
                                        </p:attrNameLst>
                                      </p:cBhvr>
                                      <p:to>
                                        <p:strVal val="hidden"/>
                                      </p:to>
                                    </p:set>
                                  </p:childTnLst>
                                </p:cTn>
                              </p:par>
                              <p:par>
                                <p:cTn id="541" presetID="23" presetClass="exit" presetSubtype="544" fill="hold" grpId="2" nodeType="withEffect">
                                  <p:stCondLst>
                                    <p:cond delay="0"/>
                                  </p:stCondLst>
                                  <p:childTnLst>
                                    <p:anim calcmode="lin" valueType="num">
                                      <p:cBhvr>
                                        <p:cTn id="542" dur="3250"/>
                                        <p:tgtEl>
                                          <p:spTgt spid="25"/>
                                        </p:tgtEl>
                                        <p:attrNameLst>
                                          <p:attrName>ppt_w</p:attrName>
                                        </p:attrNameLst>
                                      </p:cBhvr>
                                      <p:tavLst>
                                        <p:tav tm="0">
                                          <p:val>
                                            <p:strVal val="ppt_w"/>
                                          </p:val>
                                        </p:tav>
                                        <p:tav tm="100000">
                                          <p:val>
                                            <p:fltVal val="0"/>
                                          </p:val>
                                        </p:tav>
                                      </p:tavLst>
                                    </p:anim>
                                    <p:anim calcmode="lin" valueType="num">
                                      <p:cBhvr>
                                        <p:cTn id="543" dur="3250"/>
                                        <p:tgtEl>
                                          <p:spTgt spid="25"/>
                                        </p:tgtEl>
                                        <p:attrNameLst>
                                          <p:attrName>ppt_h</p:attrName>
                                        </p:attrNameLst>
                                      </p:cBhvr>
                                      <p:tavLst>
                                        <p:tav tm="0">
                                          <p:val>
                                            <p:strVal val="ppt_h"/>
                                          </p:val>
                                        </p:tav>
                                        <p:tav tm="100000">
                                          <p:val>
                                            <p:fltVal val="0"/>
                                          </p:val>
                                        </p:tav>
                                      </p:tavLst>
                                    </p:anim>
                                    <p:anim calcmode="lin" valueType="num">
                                      <p:cBhvr>
                                        <p:cTn id="544" dur="3250"/>
                                        <p:tgtEl>
                                          <p:spTgt spid="25"/>
                                        </p:tgtEl>
                                        <p:attrNameLst>
                                          <p:attrName>ppt_x</p:attrName>
                                        </p:attrNameLst>
                                      </p:cBhvr>
                                      <p:tavLst>
                                        <p:tav tm="0">
                                          <p:val>
                                            <p:strVal val="ppt_x"/>
                                          </p:val>
                                        </p:tav>
                                        <p:tav tm="100000">
                                          <p:val>
                                            <p:fltVal val="0.5"/>
                                          </p:val>
                                        </p:tav>
                                      </p:tavLst>
                                    </p:anim>
                                    <p:anim calcmode="lin" valueType="num">
                                      <p:cBhvr>
                                        <p:cTn id="545" dur="3250"/>
                                        <p:tgtEl>
                                          <p:spTgt spid="25"/>
                                        </p:tgtEl>
                                        <p:attrNameLst>
                                          <p:attrName>ppt_y</p:attrName>
                                        </p:attrNameLst>
                                      </p:cBhvr>
                                      <p:tavLst>
                                        <p:tav tm="0">
                                          <p:val>
                                            <p:strVal val="ppt_y"/>
                                          </p:val>
                                        </p:tav>
                                        <p:tav tm="100000">
                                          <p:val>
                                            <p:fltVal val="0.5"/>
                                          </p:val>
                                        </p:tav>
                                      </p:tavLst>
                                    </p:anim>
                                    <p:set>
                                      <p:cBhvr>
                                        <p:cTn id="546" dur="1" fill="hold">
                                          <p:stCondLst>
                                            <p:cond delay="3249"/>
                                          </p:stCondLst>
                                        </p:cTn>
                                        <p:tgtEl>
                                          <p:spTgt spid="25"/>
                                        </p:tgtEl>
                                        <p:attrNameLst>
                                          <p:attrName>style.visibility</p:attrName>
                                        </p:attrNameLst>
                                      </p:cBhvr>
                                      <p:to>
                                        <p:strVal val="hidden"/>
                                      </p:to>
                                    </p:set>
                                  </p:childTnLst>
                                </p:cTn>
                              </p:par>
                              <p:par>
                                <p:cTn id="547" presetID="23" presetClass="exit" presetSubtype="544" fill="hold" grpId="2" nodeType="withEffect">
                                  <p:stCondLst>
                                    <p:cond delay="0"/>
                                  </p:stCondLst>
                                  <p:childTnLst>
                                    <p:anim calcmode="lin" valueType="num">
                                      <p:cBhvr>
                                        <p:cTn id="548" dur="3250"/>
                                        <p:tgtEl>
                                          <p:spTgt spid="27"/>
                                        </p:tgtEl>
                                        <p:attrNameLst>
                                          <p:attrName>ppt_w</p:attrName>
                                        </p:attrNameLst>
                                      </p:cBhvr>
                                      <p:tavLst>
                                        <p:tav tm="0">
                                          <p:val>
                                            <p:strVal val="ppt_w"/>
                                          </p:val>
                                        </p:tav>
                                        <p:tav tm="100000">
                                          <p:val>
                                            <p:fltVal val="0"/>
                                          </p:val>
                                        </p:tav>
                                      </p:tavLst>
                                    </p:anim>
                                    <p:anim calcmode="lin" valueType="num">
                                      <p:cBhvr>
                                        <p:cTn id="549" dur="3250"/>
                                        <p:tgtEl>
                                          <p:spTgt spid="27"/>
                                        </p:tgtEl>
                                        <p:attrNameLst>
                                          <p:attrName>ppt_h</p:attrName>
                                        </p:attrNameLst>
                                      </p:cBhvr>
                                      <p:tavLst>
                                        <p:tav tm="0">
                                          <p:val>
                                            <p:strVal val="ppt_h"/>
                                          </p:val>
                                        </p:tav>
                                        <p:tav tm="100000">
                                          <p:val>
                                            <p:fltVal val="0"/>
                                          </p:val>
                                        </p:tav>
                                      </p:tavLst>
                                    </p:anim>
                                    <p:anim calcmode="lin" valueType="num">
                                      <p:cBhvr>
                                        <p:cTn id="550" dur="3250"/>
                                        <p:tgtEl>
                                          <p:spTgt spid="27"/>
                                        </p:tgtEl>
                                        <p:attrNameLst>
                                          <p:attrName>ppt_x</p:attrName>
                                        </p:attrNameLst>
                                      </p:cBhvr>
                                      <p:tavLst>
                                        <p:tav tm="0">
                                          <p:val>
                                            <p:strVal val="ppt_x"/>
                                          </p:val>
                                        </p:tav>
                                        <p:tav tm="100000">
                                          <p:val>
                                            <p:fltVal val="0.5"/>
                                          </p:val>
                                        </p:tav>
                                      </p:tavLst>
                                    </p:anim>
                                    <p:anim calcmode="lin" valueType="num">
                                      <p:cBhvr>
                                        <p:cTn id="551" dur="3250"/>
                                        <p:tgtEl>
                                          <p:spTgt spid="27"/>
                                        </p:tgtEl>
                                        <p:attrNameLst>
                                          <p:attrName>ppt_y</p:attrName>
                                        </p:attrNameLst>
                                      </p:cBhvr>
                                      <p:tavLst>
                                        <p:tav tm="0">
                                          <p:val>
                                            <p:strVal val="ppt_y"/>
                                          </p:val>
                                        </p:tav>
                                        <p:tav tm="100000">
                                          <p:val>
                                            <p:fltVal val="0.5"/>
                                          </p:val>
                                        </p:tav>
                                      </p:tavLst>
                                    </p:anim>
                                    <p:set>
                                      <p:cBhvr>
                                        <p:cTn id="552" dur="1" fill="hold">
                                          <p:stCondLst>
                                            <p:cond delay="3249"/>
                                          </p:stCondLst>
                                        </p:cTn>
                                        <p:tgtEl>
                                          <p:spTgt spid="27"/>
                                        </p:tgtEl>
                                        <p:attrNameLst>
                                          <p:attrName>style.visibility</p:attrName>
                                        </p:attrNameLst>
                                      </p:cBhvr>
                                      <p:to>
                                        <p:strVal val="hidden"/>
                                      </p:to>
                                    </p:set>
                                  </p:childTnLst>
                                </p:cTn>
                              </p:par>
                              <p:par>
                                <p:cTn id="553" presetID="23" presetClass="exit" presetSubtype="544" fill="hold" grpId="2" nodeType="withEffect">
                                  <p:stCondLst>
                                    <p:cond delay="0"/>
                                  </p:stCondLst>
                                  <p:childTnLst>
                                    <p:anim calcmode="lin" valueType="num">
                                      <p:cBhvr>
                                        <p:cTn id="554" dur="3250"/>
                                        <p:tgtEl>
                                          <p:spTgt spid="28"/>
                                        </p:tgtEl>
                                        <p:attrNameLst>
                                          <p:attrName>ppt_w</p:attrName>
                                        </p:attrNameLst>
                                      </p:cBhvr>
                                      <p:tavLst>
                                        <p:tav tm="0">
                                          <p:val>
                                            <p:strVal val="ppt_w"/>
                                          </p:val>
                                        </p:tav>
                                        <p:tav tm="100000">
                                          <p:val>
                                            <p:fltVal val="0"/>
                                          </p:val>
                                        </p:tav>
                                      </p:tavLst>
                                    </p:anim>
                                    <p:anim calcmode="lin" valueType="num">
                                      <p:cBhvr>
                                        <p:cTn id="555" dur="3250"/>
                                        <p:tgtEl>
                                          <p:spTgt spid="28"/>
                                        </p:tgtEl>
                                        <p:attrNameLst>
                                          <p:attrName>ppt_h</p:attrName>
                                        </p:attrNameLst>
                                      </p:cBhvr>
                                      <p:tavLst>
                                        <p:tav tm="0">
                                          <p:val>
                                            <p:strVal val="ppt_h"/>
                                          </p:val>
                                        </p:tav>
                                        <p:tav tm="100000">
                                          <p:val>
                                            <p:fltVal val="0"/>
                                          </p:val>
                                        </p:tav>
                                      </p:tavLst>
                                    </p:anim>
                                    <p:anim calcmode="lin" valueType="num">
                                      <p:cBhvr>
                                        <p:cTn id="556" dur="3250"/>
                                        <p:tgtEl>
                                          <p:spTgt spid="28"/>
                                        </p:tgtEl>
                                        <p:attrNameLst>
                                          <p:attrName>ppt_x</p:attrName>
                                        </p:attrNameLst>
                                      </p:cBhvr>
                                      <p:tavLst>
                                        <p:tav tm="0">
                                          <p:val>
                                            <p:strVal val="ppt_x"/>
                                          </p:val>
                                        </p:tav>
                                        <p:tav tm="100000">
                                          <p:val>
                                            <p:fltVal val="0.5"/>
                                          </p:val>
                                        </p:tav>
                                      </p:tavLst>
                                    </p:anim>
                                    <p:anim calcmode="lin" valueType="num">
                                      <p:cBhvr>
                                        <p:cTn id="557" dur="3250"/>
                                        <p:tgtEl>
                                          <p:spTgt spid="28"/>
                                        </p:tgtEl>
                                        <p:attrNameLst>
                                          <p:attrName>ppt_y</p:attrName>
                                        </p:attrNameLst>
                                      </p:cBhvr>
                                      <p:tavLst>
                                        <p:tav tm="0">
                                          <p:val>
                                            <p:strVal val="ppt_y"/>
                                          </p:val>
                                        </p:tav>
                                        <p:tav tm="100000">
                                          <p:val>
                                            <p:fltVal val="0.5"/>
                                          </p:val>
                                        </p:tav>
                                      </p:tavLst>
                                    </p:anim>
                                    <p:set>
                                      <p:cBhvr>
                                        <p:cTn id="558" dur="1" fill="hold">
                                          <p:stCondLst>
                                            <p:cond delay="3249"/>
                                          </p:stCondLst>
                                        </p:cTn>
                                        <p:tgtEl>
                                          <p:spTgt spid="28"/>
                                        </p:tgtEl>
                                        <p:attrNameLst>
                                          <p:attrName>style.visibility</p:attrName>
                                        </p:attrNameLst>
                                      </p:cBhvr>
                                      <p:to>
                                        <p:strVal val="hidden"/>
                                      </p:to>
                                    </p:set>
                                  </p:childTnLst>
                                </p:cTn>
                              </p:par>
                              <p:par>
                                <p:cTn id="559" presetID="23" presetClass="exit" presetSubtype="544" fill="hold" grpId="2" nodeType="withEffect">
                                  <p:stCondLst>
                                    <p:cond delay="0"/>
                                  </p:stCondLst>
                                  <p:childTnLst>
                                    <p:anim calcmode="lin" valueType="num">
                                      <p:cBhvr>
                                        <p:cTn id="560" dur="3250"/>
                                        <p:tgtEl>
                                          <p:spTgt spid="29"/>
                                        </p:tgtEl>
                                        <p:attrNameLst>
                                          <p:attrName>ppt_w</p:attrName>
                                        </p:attrNameLst>
                                      </p:cBhvr>
                                      <p:tavLst>
                                        <p:tav tm="0">
                                          <p:val>
                                            <p:strVal val="ppt_w"/>
                                          </p:val>
                                        </p:tav>
                                        <p:tav tm="100000">
                                          <p:val>
                                            <p:fltVal val="0"/>
                                          </p:val>
                                        </p:tav>
                                      </p:tavLst>
                                    </p:anim>
                                    <p:anim calcmode="lin" valueType="num">
                                      <p:cBhvr>
                                        <p:cTn id="561" dur="3250"/>
                                        <p:tgtEl>
                                          <p:spTgt spid="29"/>
                                        </p:tgtEl>
                                        <p:attrNameLst>
                                          <p:attrName>ppt_h</p:attrName>
                                        </p:attrNameLst>
                                      </p:cBhvr>
                                      <p:tavLst>
                                        <p:tav tm="0">
                                          <p:val>
                                            <p:strVal val="ppt_h"/>
                                          </p:val>
                                        </p:tav>
                                        <p:tav tm="100000">
                                          <p:val>
                                            <p:fltVal val="0"/>
                                          </p:val>
                                        </p:tav>
                                      </p:tavLst>
                                    </p:anim>
                                    <p:anim calcmode="lin" valueType="num">
                                      <p:cBhvr>
                                        <p:cTn id="562" dur="3250"/>
                                        <p:tgtEl>
                                          <p:spTgt spid="29"/>
                                        </p:tgtEl>
                                        <p:attrNameLst>
                                          <p:attrName>ppt_x</p:attrName>
                                        </p:attrNameLst>
                                      </p:cBhvr>
                                      <p:tavLst>
                                        <p:tav tm="0">
                                          <p:val>
                                            <p:strVal val="ppt_x"/>
                                          </p:val>
                                        </p:tav>
                                        <p:tav tm="100000">
                                          <p:val>
                                            <p:fltVal val="0.5"/>
                                          </p:val>
                                        </p:tav>
                                      </p:tavLst>
                                    </p:anim>
                                    <p:anim calcmode="lin" valueType="num">
                                      <p:cBhvr>
                                        <p:cTn id="563" dur="3250"/>
                                        <p:tgtEl>
                                          <p:spTgt spid="29"/>
                                        </p:tgtEl>
                                        <p:attrNameLst>
                                          <p:attrName>ppt_y</p:attrName>
                                        </p:attrNameLst>
                                      </p:cBhvr>
                                      <p:tavLst>
                                        <p:tav tm="0">
                                          <p:val>
                                            <p:strVal val="ppt_y"/>
                                          </p:val>
                                        </p:tav>
                                        <p:tav tm="100000">
                                          <p:val>
                                            <p:fltVal val="0.5"/>
                                          </p:val>
                                        </p:tav>
                                      </p:tavLst>
                                    </p:anim>
                                    <p:set>
                                      <p:cBhvr>
                                        <p:cTn id="564" dur="1" fill="hold">
                                          <p:stCondLst>
                                            <p:cond delay="3249"/>
                                          </p:stCondLst>
                                        </p:cTn>
                                        <p:tgtEl>
                                          <p:spTgt spid="29"/>
                                        </p:tgtEl>
                                        <p:attrNameLst>
                                          <p:attrName>style.visibility</p:attrName>
                                        </p:attrNameLst>
                                      </p:cBhvr>
                                      <p:to>
                                        <p:strVal val="hidden"/>
                                      </p:to>
                                    </p:set>
                                  </p:childTnLst>
                                </p:cTn>
                              </p:par>
                              <p:par>
                                <p:cTn id="565" presetID="23" presetClass="exit" presetSubtype="544" fill="hold" grpId="2" nodeType="withEffect">
                                  <p:stCondLst>
                                    <p:cond delay="0"/>
                                  </p:stCondLst>
                                  <p:childTnLst>
                                    <p:anim calcmode="lin" valueType="num">
                                      <p:cBhvr>
                                        <p:cTn id="566" dur="3250"/>
                                        <p:tgtEl>
                                          <p:spTgt spid="30"/>
                                        </p:tgtEl>
                                        <p:attrNameLst>
                                          <p:attrName>ppt_w</p:attrName>
                                        </p:attrNameLst>
                                      </p:cBhvr>
                                      <p:tavLst>
                                        <p:tav tm="0">
                                          <p:val>
                                            <p:strVal val="ppt_w"/>
                                          </p:val>
                                        </p:tav>
                                        <p:tav tm="100000">
                                          <p:val>
                                            <p:fltVal val="0"/>
                                          </p:val>
                                        </p:tav>
                                      </p:tavLst>
                                    </p:anim>
                                    <p:anim calcmode="lin" valueType="num">
                                      <p:cBhvr>
                                        <p:cTn id="567" dur="3250"/>
                                        <p:tgtEl>
                                          <p:spTgt spid="30"/>
                                        </p:tgtEl>
                                        <p:attrNameLst>
                                          <p:attrName>ppt_h</p:attrName>
                                        </p:attrNameLst>
                                      </p:cBhvr>
                                      <p:tavLst>
                                        <p:tav tm="0">
                                          <p:val>
                                            <p:strVal val="ppt_h"/>
                                          </p:val>
                                        </p:tav>
                                        <p:tav tm="100000">
                                          <p:val>
                                            <p:fltVal val="0"/>
                                          </p:val>
                                        </p:tav>
                                      </p:tavLst>
                                    </p:anim>
                                    <p:anim calcmode="lin" valueType="num">
                                      <p:cBhvr>
                                        <p:cTn id="568" dur="3250"/>
                                        <p:tgtEl>
                                          <p:spTgt spid="30"/>
                                        </p:tgtEl>
                                        <p:attrNameLst>
                                          <p:attrName>ppt_x</p:attrName>
                                        </p:attrNameLst>
                                      </p:cBhvr>
                                      <p:tavLst>
                                        <p:tav tm="0">
                                          <p:val>
                                            <p:strVal val="ppt_x"/>
                                          </p:val>
                                        </p:tav>
                                        <p:tav tm="100000">
                                          <p:val>
                                            <p:fltVal val="0.5"/>
                                          </p:val>
                                        </p:tav>
                                      </p:tavLst>
                                    </p:anim>
                                    <p:anim calcmode="lin" valueType="num">
                                      <p:cBhvr>
                                        <p:cTn id="569" dur="3250"/>
                                        <p:tgtEl>
                                          <p:spTgt spid="30"/>
                                        </p:tgtEl>
                                        <p:attrNameLst>
                                          <p:attrName>ppt_y</p:attrName>
                                        </p:attrNameLst>
                                      </p:cBhvr>
                                      <p:tavLst>
                                        <p:tav tm="0">
                                          <p:val>
                                            <p:strVal val="ppt_y"/>
                                          </p:val>
                                        </p:tav>
                                        <p:tav tm="100000">
                                          <p:val>
                                            <p:fltVal val="0.5"/>
                                          </p:val>
                                        </p:tav>
                                      </p:tavLst>
                                    </p:anim>
                                    <p:set>
                                      <p:cBhvr>
                                        <p:cTn id="570" dur="1" fill="hold">
                                          <p:stCondLst>
                                            <p:cond delay="3249"/>
                                          </p:stCondLst>
                                        </p:cTn>
                                        <p:tgtEl>
                                          <p:spTgt spid="30"/>
                                        </p:tgtEl>
                                        <p:attrNameLst>
                                          <p:attrName>style.visibility</p:attrName>
                                        </p:attrNameLst>
                                      </p:cBhvr>
                                      <p:to>
                                        <p:strVal val="hidden"/>
                                      </p:to>
                                    </p:set>
                                  </p:childTnLst>
                                </p:cTn>
                              </p:par>
                              <p:par>
                                <p:cTn id="571" presetID="23" presetClass="exit" presetSubtype="544" fill="hold" grpId="2" nodeType="withEffect">
                                  <p:stCondLst>
                                    <p:cond delay="0"/>
                                  </p:stCondLst>
                                  <p:childTnLst>
                                    <p:anim calcmode="lin" valueType="num">
                                      <p:cBhvr>
                                        <p:cTn id="572" dur="3250"/>
                                        <p:tgtEl>
                                          <p:spTgt spid="31"/>
                                        </p:tgtEl>
                                        <p:attrNameLst>
                                          <p:attrName>ppt_w</p:attrName>
                                        </p:attrNameLst>
                                      </p:cBhvr>
                                      <p:tavLst>
                                        <p:tav tm="0">
                                          <p:val>
                                            <p:strVal val="ppt_w"/>
                                          </p:val>
                                        </p:tav>
                                        <p:tav tm="100000">
                                          <p:val>
                                            <p:fltVal val="0"/>
                                          </p:val>
                                        </p:tav>
                                      </p:tavLst>
                                    </p:anim>
                                    <p:anim calcmode="lin" valueType="num">
                                      <p:cBhvr>
                                        <p:cTn id="573" dur="3250"/>
                                        <p:tgtEl>
                                          <p:spTgt spid="31"/>
                                        </p:tgtEl>
                                        <p:attrNameLst>
                                          <p:attrName>ppt_h</p:attrName>
                                        </p:attrNameLst>
                                      </p:cBhvr>
                                      <p:tavLst>
                                        <p:tav tm="0">
                                          <p:val>
                                            <p:strVal val="ppt_h"/>
                                          </p:val>
                                        </p:tav>
                                        <p:tav tm="100000">
                                          <p:val>
                                            <p:fltVal val="0"/>
                                          </p:val>
                                        </p:tav>
                                      </p:tavLst>
                                    </p:anim>
                                    <p:anim calcmode="lin" valueType="num">
                                      <p:cBhvr>
                                        <p:cTn id="574" dur="3250"/>
                                        <p:tgtEl>
                                          <p:spTgt spid="31"/>
                                        </p:tgtEl>
                                        <p:attrNameLst>
                                          <p:attrName>ppt_x</p:attrName>
                                        </p:attrNameLst>
                                      </p:cBhvr>
                                      <p:tavLst>
                                        <p:tav tm="0">
                                          <p:val>
                                            <p:strVal val="ppt_x"/>
                                          </p:val>
                                        </p:tav>
                                        <p:tav tm="100000">
                                          <p:val>
                                            <p:fltVal val="0.5"/>
                                          </p:val>
                                        </p:tav>
                                      </p:tavLst>
                                    </p:anim>
                                    <p:anim calcmode="lin" valueType="num">
                                      <p:cBhvr>
                                        <p:cTn id="575" dur="3250"/>
                                        <p:tgtEl>
                                          <p:spTgt spid="31"/>
                                        </p:tgtEl>
                                        <p:attrNameLst>
                                          <p:attrName>ppt_y</p:attrName>
                                        </p:attrNameLst>
                                      </p:cBhvr>
                                      <p:tavLst>
                                        <p:tav tm="0">
                                          <p:val>
                                            <p:strVal val="ppt_y"/>
                                          </p:val>
                                        </p:tav>
                                        <p:tav tm="100000">
                                          <p:val>
                                            <p:fltVal val="0.5"/>
                                          </p:val>
                                        </p:tav>
                                      </p:tavLst>
                                    </p:anim>
                                    <p:set>
                                      <p:cBhvr>
                                        <p:cTn id="576" dur="1" fill="hold">
                                          <p:stCondLst>
                                            <p:cond delay="3249"/>
                                          </p:stCondLst>
                                        </p:cTn>
                                        <p:tgtEl>
                                          <p:spTgt spid="31"/>
                                        </p:tgtEl>
                                        <p:attrNameLst>
                                          <p:attrName>style.visibility</p:attrName>
                                        </p:attrNameLst>
                                      </p:cBhvr>
                                      <p:to>
                                        <p:strVal val="hidden"/>
                                      </p:to>
                                    </p:set>
                                  </p:childTnLst>
                                </p:cTn>
                              </p:par>
                              <p:par>
                                <p:cTn id="577" presetID="23" presetClass="exit" presetSubtype="544" fill="hold" grpId="2" nodeType="withEffect">
                                  <p:stCondLst>
                                    <p:cond delay="0"/>
                                  </p:stCondLst>
                                  <p:childTnLst>
                                    <p:anim calcmode="lin" valueType="num">
                                      <p:cBhvr>
                                        <p:cTn id="578" dur="3250"/>
                                        <p:tgtEl>
                                          <p:spTgt spid="32"/>
                                        </p:tgtEl>
                                        <p:attrNameLst>
                                          <p:attrName>ppt_w</p:attrName>
                                        </p:attrNameLst>
                                      </p:cBhvr>
                                      <p:tavLst>
                                        <p:tav tm="0">
                                          <p:val>
                                            <p:strVal val="ppt_w"/>
                                          </p:val>
                                        </p:tav>
                                        <p:tav tm="100000">
                                          <p:val>
                                            <p:fltVal val="0"/>
                                          </p:val>
                                        </p:tav>
                                      </p:tavLst>
                                    </p:anim>
                                    <p:anim calcmode="lin" valueType="num">
                                      <p:cBhvr>
                                        <p:cTn id="579" dur="3250"/>
                                        <p:tgtEl>
                                          <p:spTgt spid="32"/>
                                        </p:tgtEl>
                                        <p:attrNameLst>
                                          <p:attrName>ppt_h</p:attrName>
                                        </p:attrNameLst>
                                      </p:cBhvr>
                                      <p:tavLst>
                                        <p:tav tm="0">
                                          <p:val>
                                            <p:strVal val="ppt_h"/>
                                          </p:val>
                                        </p:tav>
                                        <p:tav tm="100000">
                                          <p:val>
                                            <p:fltVal val="0"/>
                                          </p:val>
                                        </p:tav>
                                      </p:tavLst>
                                    </p:anim>
                                    <p:anim calcmode="lin" valueType="num">
                                      <p:cBhvr>
                                        <p:cTn id="580" dur="3250"/>
                                        <p:tgtEl>
                                          <p:spTgt spid="32"/>
                                        </p:tgtEl>
                                        <p:attrNameLst>
                                          <p:attrName>ppt_x</p:attrName>
                                        </p:attrNameLst>
                                      </p:cBhvr>
                                      <p:tavLst>
                                        <p:tav tm="0">
                                          <p:val>
                                            <p:strVal val="ppt_x"/>
                                          </p:val>
                                        </p:tav>
                                        <p:tav tm="100000">
                                          <p:val>
                                            <p:fltVal val="0.5"/>
                                          </p:val>
                                        </p:tav>
                                      </p:tavLst>
                                    </p:anim>
                                    <p:anim calcmode="lin" valueType="num">
                                      <p:cBhvr>
                                        <p:cTn id="581" dur="3250"/>
                                        <p:tgtEl>
                                          <p:spTgt spid="32"/>
                                        </p:tgtEl>
                                        <p:attrNameLst>
                                          <p:attrName>ppt_y</p:attrName>
                                        </p:attrNameLst>
                                      </p:cBhvr>
                                      <p:tavLst>
                                        <p:tav tm="0">
                                          <p:val>
                                            <p:strVal val="ppt_y"/>
                                          </p:val>
                                        </p:tav>
                                        <p:tav tm="100000">
                                          <p:val>
                                            <p:fltVal val="0.5"/>
                                          </p:val>
                                        </p:tav>
                                      </p:tavLst>
                                    </p:anim>
                                    <p:set>
                                      <p:cBhvr>
                                        <p:cTn id="582" dur="1" fill="hold">
                                          <p:stCondLst>
                                            <p:cond delay="3249"/>
                                          </p:stCondLst>
                                        </p:cTn>
                                        <p:tgtEl>
                                          <p:spTgt spid="32"/>
                                        </p:tgtEl>
                                        <p:attrNameLst>
                                          <p:attrName>style.visibility</p:attrName>
                                        </p:attrNameLst>
                                      </p:cBhvr>
                                      <p:to>
                                        <p:strVal val="hidden"/>
                                      </p:to>
                                    </p:set>
                                  </p:childTnLst>
                                </p:cTn>
                              </p:par>
                              <p:par>
                                <p:cTn id="583" presetID="23" presetClass="exit" presetSubtype="544" fill="hold" grpId="2" nodeType="withEffect">
                                  <p:stCondLst>
                                    <p:cond delay="0"/>
                                  </p:stCondLst>
                                  <p:childTnLst>
                                    <p:anim calcmode="lin" valueType="num">
                                      <p:cBhvr>
                                        <p:cTn id="584" dur="3250"/>
                                        <p:tgtEl>
                                          <p:spTgt spid="33"/>
                                        </p:tgtEl>
                                        <p:attrNameLst>
                                          <p:attrName>ppt_w</p:attrName>
                                        </p:attrNameLst>
                                      </p:cBhvr>
                                      <p:tavLst>
                                        <p:tav tm="0">
                                          <p:val>
                                            <p:strVal val="ppt_w"/>
                                          </p:val>
                                        </p:tav>
                                        <p:tav tm="100000">
                                          <p:val>
                                            <p:fltVal val="0"/>
                                          </p:val>
                                        </p:tav>
                                      </p:tavLst>
                                    </p:anim>
                                    <p:anim calcmode="lin" valueType="num">
                                      <p:cBhvr>
                                        <p:cTn id="585" dur="3250"/>
                                        <p:tgtEl>
                                          <p:spTgt spid="33"/>
                                        </p:tgtEl>
                                        <p:attrNameLst>
                                          <p:attrName>ppt_h</p:attrName>
                                        </p:attrNameLst>
                                      </p:cBhvr>
                                      <p:tavLst>
                                        <p:tav tm="0">
                                          <p:val>
                                            <p:strVal val="ppt_h"/>
                                          </p:val>
                                        </p:tav>
                                        <p:tav tm="100000">
                                          <p:val>
                                            <p:fltVal val="0"/>
                                          </p:val>
                                        </p:tav>
                                      </p:tavLst>
                                    </p:anim>
                                    <p:anim calcmode="lin" valueType="num">
                                      <p:cBhvr>
                                        <p:cTn id="586" dur="3250"/>
                                        <p:tgtEl>
                                          <p:spTgt spid="33"/>
                                        </p:tgtEl>
                                        <p:attrNameLst>
                                          <p:attrName>ppt_x</p:attrName>
                                        </p:attrNameLst>
                                      </p:cBhvr>
                                      <p:tavLst>
                                        <p:tav tm="0">
                                          <p:val>
                                            <p:strVal val="ppt_x"/>
                                          </p:val>
                                        </p:tav>
                                        <p:tav tm="100000">
                                          <p:val>
                                            <p:fltVal val="0.5"/>
                                          </p:val>
                                        </p:tav>
                                      </p:tavLst>
                                    </p:anim>
                                    <p:anim calcmode="lin" valueType="num">
                                      <p:cBhvr>
                                        <p:cTn id="587" dur="3250"/>
                                        <p:tgtEl>
                                          <p:spTgt spid="33"/>
                                        </p:tgtEl>
                                        <p:attrNameLst>
                                          <p:attrName>ppt_y</p:attrName>
                                        </p:attrNameLst>
                                      </p:cBhvr>
                                      <p:tavLst>
                                        <p:tav tm="0">
                                          <p:val>
                                            <p:strVal val="ppt_y"/>
                                          </p:val>
                                        </p:tav>
                                        <p:tav tm="100000">
                                          <p:val>
                                            <p:fltVal val="0.5"/>
                                          </p:val>
                                        </p:tav>
                                      </p:tavLst>
                                    </p:anim>
                                    <p:set>
                                      <p:cBhvr>
                                        <p:cTn id="588" dur="1" fill="hold">
                                          <p:stCondLst>
                                            <p:cond delay="3249"/>
                                          </p:stCondLst>
                                        </p:cTn>
                                        <p:tgtEl>
                                          <p:spTgt spid="33"/>
                                        </p:tgtEl>
                                        <p:attrNameLst>
                                          <p:attrName>style.visibility</p:attrName>
                                        </p:attrNameLst>
                                      </p:cBhvr>
                                      <p:to>
                                        <p:strVal val="hidden"/>
                                      </p:to>
                                    </p:set>
                                  </p:childTnLst>
                                </p:cTn>
                              </p:par>
                              <p:par>
                                <p:cTn id="589" presetID="23" presetClass="exit" presetSubtype="544" fill="hold" grpId="2" nodeType="withEffect">
                                  <p:stCondLst>
                                    <p:cond delay="0"/>
                                  </p:stCondLst>
                                  <p:childTnLst>
                                    <p:anim calcmode="lin" valueType="num">
                                      <p:cBhvr>
                                        <p:cTn id="590" dur="3250"/>
                                        <p:tgtEl>
                                          <p:spTgt spid="34"/>
                                        </p:tgtEl>
                                        <p:attrNameLst>
                                          <p:attrName>ppt_w</p:attrName>
                                        </p:attrNameLst>
                                      </p:cBhvr>
                                      <p:tavLst>
                                        <p:tav tm="0">
                                          <p:val>
                                            <p:strVal val="ppt_w"/>
                                          </p:val>
                                        </p:tav>
                                        <p:tav tm="100000">
                                          <p:val>
                                            <p:fltVal val="0"/>
                                          </p:val>
                                        </p:tav>
                                      </p:tavLst>
                                    </p:anim>
                                    <p:anim calcmode="lin" valueType="num">
                                      <p:cBhvr>
                                        <p:cTn id="591" dur="3250"/>
                                        <p:tgtEl>
                                          <p:spTgt spid="34"/>
                                        </p:tgtEl>
                                        <p:attrNameLst>
                                          <p:attrName>ppt_h</p:attrName>
                                        </p:attrNameLst>
                                      </p:cBhvr>
                                      <p:tavLst>
                                        <p:tav tm="0">
                                          <p:val>
                                            <p:strVal val="ppt_h"/>
                                          </p:val>
                                        </p:tav>
                                        <p:tav tm="100000">
                                          <p:val>
                                            <p:fltVal val="0"/>
                                          </p:val>
                                        </p:tav>
                                      </p:tavLst>
                                    </p:anim>
                                    <p:anim calcmode="lin" valueType="num">
                                      <p:cBhvr>
                                        <p:cTn id="592" dur="3250"/>
                                        <p:tgtEl>
                                          <p:spTgt spid="34"/>
                                        </p:tgtEl>
                                        <p:attrNameLst>
                                          <p:attrName>ppt_x</p:attrName>
                                        </p:attrNameLst>
                                      </p:cBhvr>
                                      <p:tavLst>
                                        <p:tav tm="0">
                                          <p:val>
                                            <p:strVal val="ppt_x"/>
                                          </p:val>
                                        </p:tav>
                                        <p:tav tm="100000">
                                          <p:val>
                                            <p:fltVal val="0.5"/>
                                          </p:val>
                                        </p:tav>
                                      </p:tavLst>
                                    </p:anim>
                                    <p:anim calcmode="lin" valueType="num">
                                      <p:cBhvr>
                                        <p:cTn id="593" dur="3250"/>
                                        <p:tgtEl>
                                          <p:spTgt spid="34"/>
                                        </p:tgtEl>
                                        <p:attrNameLst>
                                          <p:attrName>ppt_y</p:attrName>
                                        </p:attrNameLst>
                                      </p:cBhvr>
                                      <p:tavLst>
                                        <p:tav tm="0">
                                          <p:val>
                                            <p:strVal val="ppt_y"/>
                                          </p:val>
                                        </p:tav>
                                        <p:tav tm="100000">
                                          <p:val>
                                            <p:fltVal val="0.5"/>
                                          </p:val>
                                        </p:tav>
                                      </p:tavLst>
                                    </p:anim>
                                    <p:set>
                                      <p:cBhvr>
                                        <p:cTn id="594" dur="1" fill="hold">
                                          <p:stCondLst>
                                            <p:cond delay="3249"/>
                                          </p:stCondLst>
                                        </p:cTn>
                                        <p:tgtEl>
                                          <p:spTgt spid="34"/>
                                        </p:tgtEl>
                                        <p:attrNameLst>
                                          <p:attrName>style.visibility</p:attrName>
                                        </p:attrNameLst>
                                      </p:cBhvr>
                                      <p:to>
                                        <p:strVal val="hidden"/>
                                      </p:to>
                                    </p:set>
                                  </p:childTnLst>
                                </p:cTn>
                              </p:par>
                              <p:par>
                                <p:cTn id="595" presetID="23" presetClass="exit" presetSubtype="544" fill="hold" grpId="2" nodeType="withEffect">
                                  <p:stCondLst>
                                    <p:cond delay="0"/>
                                  </p:stCondLst>
                                  <p:childTnLst>
                                    <p:anim calcmode="lin" valueType="num">
                                      <p:cBhvr>
                                        <p:cTn id="596" dur="3250"/>
                                        <p:tgtEl>
                                          <p:spTgt spid="35"/>
                                        </p:tgtEl>
                                        <p:attrNameLst>
                                          <p:attrName>ppt_w</p:attrName>
                                        </p:attrNameLst>
                                      </p:cBhvr>
                                      <p:tavLst>
                                        <p:tav tm="0">
                                          <p:val>
                                            <p:strVal val="ppt_w"/>
                                          </p:val>
                                        </p:tav>
                                        <p:tav tm="100000">
                                          <p:val>
                                            <p:fltVal val="0"/>
                                          </p:val>
                                        </p:tav>
                                      </p:tavLst>
                                    </p:anim>
                                    <p:anim calcmode="lin" valueType="num">
                                      <p:cBhvr>
                                        <p:cTn id="597" dur="3250"/>
                                        <p:tgtEl>
                                          <p:spTgt spid="35"/>
                                        </p:tgtEl>
                                        <p:attrNameLst>
                                          <p:attrName>ppt_h</p:attrName>
                                        </p:attrNameLst>
                                      </p:cBhvr>
                                      <p:tavLst>
                                        <p:tav tm="0">
                                          <p:val>
                                            <p:strVal val="ppt_h"/>
                                          </p:val>
                                        </p:tav>
                                        <p:tav tm="100000">
                                          <p:val>
                                            <p:fltVal val="0"/>
                                          </p:val>
                                        </p:tav>
                                      </p:tavLst>
                                    </p:anim>
                                    <p:anim calcmode="lin" valueType="num">
                                      <p:cBhvr>
                                        <p:cTn id="598" dur="3250"/>
                                        <p:tgtEl>
                                          <p:spTgt spid="35"/>
                                        </p:tgtEl>
                                        <p:attrNameLst>
                                          <p:attrName>ppt_x</p:attrName>
                                        </p:attrNameLst>
                                      </p:cBhvr>
                                      <p:tavLst>
                                        <p:tav tm="0">
                                          <p:val>
                                            <p:strVal val="ppt_x"/>
                                          </p:val>
                                        </p:tav>
                                        <p:tav tm="100000">
                                          <p:val>
                                            <p:fltVal val="0.5"/>
                                          </p:val>
                                        </p:tav>
                                      </p:tavLst>
                                    </p:anim>
                                    <p:anim calcmode="lin" valueType="num">
                                      <p:cBhvr>
                                        <p:cTn id="599" dur="3250"/>
                                        <p:tgtEl>
                                          <p:spTgt spid="35"/>
                                        </p:tgtEl>
                                        <p:attrNameLst>
                                          <p:attrName>ppt_y</p:attrName>
                                        </p:attrNameLst>
                                      </p:cBhvr>
                                      <p:tavLst>
                                        <p:tav tm="0">
                                          <p:val>
                                            <p:strVal val="ppt_y"/>
                                          </p:val>
                                        </p:tav>
                                        <p:tav tm="100000">
                                          <p:val>
                                            <p:fltVal val="0.5"/>
                                          </p:val>
                                        </p:tav>
                                      </p:tavLst>
                                    </p:anim>
                                    <p:set>
                                      <p:cBhvr>
                                        <p:cTn id="600" dur="1" fill="hold">
                                          <p:stCondLst>
                                            <p:cond delay="3249"/>
                                          </p:stCondLst>
                                        </p:cTn>
                                        <p:tgtEl>
                                          <p:spTgt spid="35"/>
                                        </p:tgtEl>
                                        <p:attrNameLst>
                                          <p:attrName>style.visibility</p:attrName>
                                        </p:attrNameLst>
                                      </p:cBhvr>
                                      <p:to>
                                        <p:strVal val="hidden"/>
                                      </p:to>
                                    </p:set>
                                  </p:childTnLst>
                                </p:cTn>
                              </p:par>
                              <p:par>
                                <p:cTn id="601" presetID="23" presetClass="exit" presetSubtype="544" fill="hold" grpId="2" nodeType="withEffect">
                                  <p:stCondLst>
                                    <p:cond delay="0"/>
                                  </p:stCondLst>
                                  <p:childTnLst>
                                    <p:anim calcmode="lin" valueType="num">
                                      <p:cBhvr>
                                        <p:cTn id="602" dur="3250"/>
                                        <p:tgtEl>
                                          <p:spTgt spid="36"/>
                                        </p:tgtEl>
                                        <p:attrNameLst>
                                          <p:attrName>ppt_w</p:attrName>
                                        </p:attrNameLst>
                                      </p:cBhvr>
                                      <p:tavLst>
                                        <p:tav tm="0">
                                          <p:val>
                                            <p:strVal val="ppt_w"/>
                                          </p:val>
                                        </p:tav>
                                        <p:tav tm="100000">
                                          <p:val>
                                            <p:fltVal val="0"/>
                                          </p:val>
                                        </p:tav>
                                      </p:tavLst>
                                    </p:anim>
                                    <p:anim calcmode="lin" valueType="num">
                                      <p:cBhvr>
                                        <p:cTn id="603" dur="3250"/>
                                        <p:tgtEl>
                                          <p:spTgt spid="36"/>
                                        </p:tgtEl>
                                        <p:attrNameLst>
                                          <p:attrName>ppt_h</p:attrName>
                                        </p:attrNameLst>
                                      </p:cBhvr>
                                      <p:tavLst>
                                        <p:tav tm="0">
                                          <p:val>
                                            <p:strVal val="ppt_h"/>
                                          </p:val>
                                        </p:tav>
                                        <p:tav tm="100000">
                                          <p:val>
                                            <p:fltVal val="0"/>
                                          </p:val>
                                        </p:tav>
                                      </p:tavLst>
                                    </p:anim>
                                    <p:anim calcmode="lin" valueType="num">
                                      <p:cBhvr>
                                        <p:cTn id="604" dur="3250"/>
                                        <p:tgtEl>
                                          <p:spTgt spid="36"/>
                                        </p:tgtEl>
                                        <p:attrNameLst>
                                          <p:attrName>ppt_x</p:attrName>
                                        </p:attrNameLst>
                                      </p:cBhvr>
                                      <p:tavLst>
                                        <p:tav tm="0">
                                          <p:val>
                                            <p:strVal val="ppt_x"/>
                                          </p:val>
                                        </p:tav>
                                        <p:tav tm="100000">
                                          <p:val>
                                            <p:fltVal val="0.5"/>
                                          </p:val>
                                        </p:tav>
                                      </p:tavLst>
                                    </p:anim>
                                    <p:anim calcmode="lin" valueType="num">
                                      <p:cBhvr>
                                        <p:cTn id="605" dur="3250"/>
                                        <p:tgtEl>
                                          <p:spTgt spid="36"/>
                                        </p:tgtEl>
                                        <p:attrNameLst>
                                          <p:attrName>ppt_y</p:attrName>
                                        </p:attrNameLst>
                                      </p:cBhvr>
                                      <p:tavLst>
                                        <p:tav tm="0">
                                          <p:val>
                                            <p:strVal val="ppt_y"/>
                                          </p:val>
                                        </p:tav>
                                        <p:tav tm="100000">
                                          <p:val>
                                            <p:fltVal val="0.5"/>
                                          </p:val>
                                        </p:tav>
                                      </p:tavLst>
                                    </p:anim>
                                    <p:set>
                                      <p:cBhvr>
                                        <p:cTn id="606" dur="1" fill="hold">
                                          <p:stCondLst>
                                            <p:cond delay="3249"/>
                                          </p:stCondLst>
                                        </p:cTn>
                                        <p:tgtEl>
                                          <p:spTgt spid="36"/>
                                        </p:tgtEl>
                                        <p:attrNameLst>
                                          <p:attrName>style.visibility</p:attrName>
                                        </p:attrNameLst>
                                      </p:cBhvr>
                                      <p:to>
                                        <p:strVal val="hidden"/>
                                      </p:to>
                                    </p:set>
                                  </p:childTnLst>
                                </p:cTn>
                              </p:par>
                              <p:par>
                                <p:cTn id="607" presetID="23" presetClass="exit" presetSubtype="544" fill="hold" grpId="2" nodeType="withEffect">
                                  <p:stCondLst>
                                    <p:cond delay="0"/>
                                  </p:stCondLst>
                                  <p:childTnLst>
                                    <p:anim calcmode="lin" valueType="num">
                                      <p:cBhvr>
                                        <p:cTn id="608" dur="3250"/>
                                        <p:tgtEl>
                                          <p:spTgt spid="37"/>
                                        </p:tgtEl>
                                        <p:attrNameLst>
                                          <p:attrName>ppt_w</p:attrName>
                                        </p:attrNameLst>
                                      </p:cBhvr>
                                      <p:tavLst>
                                        <p:tav tm="0">
                                          <p:val>
                                            <p:strVal val="ppt_w"/>
                                          </p:val>
                                        </p:tav>
                                        <p:tav tm="100000">
                                          <p:val>
                                            <p:fltVal val="0"/>
                                          </p:val>
                                        </p:tav>
                                      </p:tavLst>
                                    </p:anim>
                                    <p:anim calcmode="lin" valueType="num">
                                      <p:cBhvr>
                                        <p:cTn id="609" dur="3250"/>
                                        <p:tgtEl>
                                          <p:spTgt spid="37"/>
                                        </p:tgtEl>
                                        <p:attrNameLst>
                                          <p:attrName>ppt_h</p:attrName>
                                        </p:attrNameLst>
                                      </p:cBhvr>
                                      <p:tavLst>
                                        <p:tav tm="0">
                                          <p:val>
                                            <p:strVal val="ppt_h"/>
                                          </p:val>
                                        </p:tav>
                                        <p:tav tm="100000">
                                          <p:val>
                                            <p:fltVal val="0"/>
                                          </p:val>
                                        </p:tav>
                                      </p:tavLst>
                                    </p:anim>
                                    <p:anim calcmode="lin" valueType="num">
                                      <p:cBhvr>
                                        <p:cTn id="610" dur="3250"/>
                                        <p:tgtEl>
                                          <p:spTgt spid="37"/>
                                        </p:tgtEl>
                                        <p:attrNameLst>
                                          <p:attrName>ppt_x</p:attrName>
                                        </p:attrNameLst>
                                      </p:cBhvr>
                                      <p:tavLst>
                                        <p:tav tm="0">
                                          <p:val>
                                            <p:strVal val="ppt_x"/>
                                          </p:val>
                                        </p:tav>
                                        <p:tav tm="100000">
                                          <p:val>
                                            <p:fltVal val="0.5"/>
                                          </p:val>
                                        </p:tav>
                                      </p:tavLst>
                                    </p:anim>
                                    <p:anim calcmode="lin" valueType="num">
                                      <p:cBhvr>
                                        <p:cTn id="611" dur="3250"/>
                                        <p:tgtEl>
                                          <p:spTgt spid="37"/>
                                        </p:tgtEl>
                                        <p:attrNameLst>
                                          <p:attrName>ppt_y</p:attrName>
                                        </p:attrNameLst>
                                      </p:cBhvr>
                                      <p:tavLst>
                                        <p:tav tm="0">
                                          <p:val>
                                            <p:strVal val="ppt_y"/>
                                          </p:val>
                                        </p:tav>
                                        <p:tav tm="100000">
                                          <p:val>
                                            <p:fltVal val="0.5"/>
                                          </p:val>
                                        </p:tav>
                                      </p:tavLst>
                                    </p:anim>
                                    <p:set>
                                      <p:cBhvr>
                                        <p:cTn id="612" dur="1" fill="hold">
                                          <p:stCondLst>
                                            <p:cond delay="3249"/>
                                          </p:stCondLst>
                                        </p:cTn>
                                        <p:tgtEl>
                                          <p:spTgt spid="37"/>
                                        </p:tgtEl>
                                        <p:attrNameLst>
                                          <p:attrName>style.visibility</p:attrName>
                                        </p:attrNameLst>
                                      </p:cBhvr>
                                      <p:to>
                                        <p:strVal val="hidden"/>
                                      </p:to>
                                    </p:set>
                                  </p:childTnLst>
                                </p:cTn>
                              </p:par>
                              <p:par>
                                <p:cTn id="613" presetID="23" presetClass="exit" presetSubtype="544" fill="hold" grpId="2" nodeType="withEffect">
                                  <p:stCondLst>
                                    <p:cond delay="0"/>
                                  </p:stCondLst>
                                  <p:childTnLst>
                                    <p:anim calcmode="lin" valueType="num">
                                      <p:cBhvr>
                                        <p:cTn id="614" dur="3250"/>
                                        <p:tgtEl>
                                          <p:spTgt spid="38"/>
                                        </p:tgtEl>
                                        <p:attrNameLst>
                                          <p:attrName>ppt_w</p:attrName>
                                        </p:attrNameLst>
                                      </p:cBhvr>
                                      <p:tavLst>
                                        <p:tav tm="0">
                                          <p:val>
                                            <p:strVal val="ppt_w"/>
                                          </p:val>
                                        </p:tav>
                                        <p:tav tm="100000">
                                          <p:val>
                                            <p:fltVal val="0"/>
                                          </p:val>
                                        </p:tav>
                                      </p:tavLst>
                                    </p:anim>
                                    <p:anim calcmode="lin" valueType="num">
                                      <p:cBhvr>
                                        <p:cTn id="615" dur="3250"/>
                                        <p:tgtEl>
                                          <p:spTgt spid="38"/>
                                        </p:tgtEl>
                                        <p:attrNameLst>
                                          <p:attrName>ppt_h</p:attrName>
                                        </p:attrNameLst>
                                      </p:cBhvr>
                                      <p:tavLst>
                                        <p:tav tm="0">
                                          <p:val>
                                            <p:strVal val="ppt_h"/>
                                          </p:val>
                                        </p:tav>
                                        <p:tav tm="100000">
                                          <p:val>
                                            <p:fltVal val="0"/>
                                          </p:val>
                                        </p:tav>
                                      </p:tavLst>
                                    </p:anim>
                                    <p:anim calcmode="lin" valueType="num">
                                      <p:cBhvr>
                                        <p:cTn id="616" dur="3250"/>
                                        <p:tgtEl>
                                          <p:spTgt spid="38"/>
                                        </p:tgtEl>
                                        <p:attrNameLst>
                                          <p:attrName>ppt_x</p:attrName>
                                        </p:attrNameLst>
                                      </p:cBhvr>
                                      <p:tavLst>
                                        <p:tav tm="0">
                                          <p:val>
                                            <p:strVal val="ppt_x"/>
                                          </p:val>
                                        </p:tav>
                                        <p:tav tm="100000">
                                          <p:val>
                                            <p:fltVal val="0.5"/>
                                          </p:val>
                                        </p:tav>
                                      </p:tavLst>
                                    </p:anim>
                                    <p:anim calcmode="lin" valueType="num">
                                      <p:cBhvr>
                                        <p:cTn id="617" dur="3250"/>
                                        <p:tgtEl>
                                          <p:spTgt spid="38"/>
                                        </p:tgtEl>
                                        <p:attrNameLst>
                                          <p:attrName>ppt_y</p:attrName>
                                        </p:attrNameLst>
                                      </p:cBhvr>
                                      <p:tavLst>
                                        <p:tav tm="0">
                                          <p:val>
                                            <p:strVal val="ppt_y"/>
                                          </p:val>
                                        </p:tav>
                                        <p:tav tm="100000">
                                          <p:val>
                                            <p:fltVal val="0.5"/>
                                          </p:val>
                                        </p:tav>
                                      </p:tavLst>
                                    </p:anim>
                                    <p:set>
                                      <p:cBhvr>
                                        <p:cTn id="618" dur="1" fill="hold">
                                          <p:stCondLst>
                                            <p:cond delay="3249"/>
                                          </p:stCondLst>
                                        </p:cTn>
                                        <p:tgtEl>
                                          <p:spTgt spid="38"/>
                                        </p:tgtEl>
                                        <p:attrNameLst>
                                          <p:attrName>style.visibility</p:attrName>
                                        </p:attrNameLst>
                                      </p:cBhvr>
                                      <p:to>
                                        <p:strVal val="hidden"/>
                                      </p:to>
                                    </p:set>
                                  </p:childTnLst>
                                </p:cTn>
                              </p:par>
                              <p:par>
                                <p:cTn id="619" presetID="23" presetClass="exit" presetSubtype="544" fill="hold" grpId="2" nodeType="withEffect">
                                  <p:stCondLst>
                                    <p:cond delay="0"/>
                                  </p:stCondLst>
                                  <p:childTnLst>
                                    <p:anim calcmode="lin" valueType="num">
                                      <p:cBhvr>
                                        <p:cTn id="620" dur="3250"/>
                                        <p:tgtEl>
                                          <p:spTgt spid="39"/>
                                        </p:tgtEl>
                                        <p:attrNameLst>
                                          <p:attrName>ppt_w</p:attrName>
                                        </p:attrNameLst>
                                      </p:cBhvr>
                                      <p:tavLst>
                                        <p:tav tm="0">
                                          <p:val>
                                            <p:strVal val="ppt_w"/>
                                          </p:val>
                                        </p:tav>
                                        <p:tav tm="100000">
                                          <p:val>
                                            <p:fltVal val="0"/>
                                          </p:val>
                                        </p:tav>
                                      </p:tavLst>
                                    </p:anim>
                                    <p:anim calcmode="lin" valueType="num">
                                      <p:cBhvr>
                                        <p:cTn id="621" dur="3250"/>
                                        <p:tgtEl>
                                          <p:spTgt spid="39"/>
                                        </p:tgtEl>
                                        <p:attrNameLst>
                                          <p:attrName>ppt_h</p:attrName>
                                        </p:attrNameLst>
                                      </p:cBhvr>
                                      <p:tavLst>
                                        <p:tav tm="0">
                                          <p:val>
                                            <p:strVal val="ppt_h"/>
                                          </p:val>
                                        </p:tav>
                                        <p:tav tm="100000">
                                          <p:val>
                                            <p:fltVal val="0"/>
                                          </p:val>
                                        </p:tav>
                                      </p:tavLst>
                                    </p:anim>
                                    <p:anim calcmode="lin" valueType="num">
                                      <p:cBhvr>
                                        <p:cTn id="622" dur="3250"/>
                                        <p:tgtEl>
                                          <p:spTgt spid="39"/>
                                        </p:tgtEl>
                                        <p:attrNameLst>
                                          <p:attrName>ppt_x</p:attrName>
                                        </p:attrNameLst>
                                      </p:cBhvr>
                                      <p:tavLst>
                                        <p:tav tm="0">
                                          <p:val>
                                            <p:strVal val="ppt_x"/>
                                          </p:val>
                                        </p:tav>
                                        <p:tav tm="100000">
                                          <p:val>
                                            <p:fltVal val="0.5"/>
                                          </p:val>
                                        </p:tav>
                                      </p:tavLst>
                                    </p:anim>
                                    <p:anim calcmode="lin" valueType="num">
                                      <p:cBhvr>
                                        <p:cTn id="623" dur="3250"/>
                                        <p:tgtEl>
                                          <p:spTgt spid="39"/>
                                        </p:tgtEl>
                                        <p:attrNameLst>
                                          <p:attrName>ppt_y</p:attrName>
                                        </p:attrNameLst>
                                      </p:cBhvr>
                                      <p:tavLst>
                                        <p:tav tm="0">
                                          <p:val>
                                            <p:strVal val="ppt_y"/>
                                          </p:val>
                                        </p:tav>
                                        <p:tav tm="100000">
                                          <p:val>
                                            <p:fltVal val="0.5"/>
                                          </p:val>
                                        </p:tav>
                                      </p:tavLst>
                                    </p:anim>
                                    <p:set>
                                      <p:cBhvr>
                                        <p:cTn id="624" dur="1" fill="hold">
                                          <p:stCondLst>
                                            <p:cond delay="3249"/>
                                          </p:stCondLst>
                                        </p:cTn>
                                        <p:tgtEl>
                                          <p:spTgt spid="39"/>
                                        </p:tgtEl>
                                        <p:attrNameLst>
                                          <p:attrName>style.visibility</p:attrName>
                                        </p:attrNameLst>
                                      </p:cBhvr>
                                      <p:to>
                                        <p:strVal val="hidden"/>
                                      </p:to>
                                    </p:set>
                                  </p:childTnLst>
                                </p:cTn>
                              </p:par>
                              <p:par>
                                <p:cTn id="625" presetID="23" presetClass="exit" presetSubtype="544" fill="hold" grpId="2" nodeType="withEffect">
                                  <p:stCondLst>
                                    <p:cond delay="0"/>
                                  </p:stCondLst>
                                  <p:childTnLst>
                                    <p:anim calcmode="lin" valueType="num">
                                      <p:cBhvr>
                                        <p:cTn id="626" dur="3250"/>
                                        <p:tgtEl>
                                          <p:spTgt spid="40"/>
                                        </p:tgtEl>
                                        <p:attrNameLst>
                                          <p:attrName>ppt_w</p:attrName>
                                        </p:attrNameLst>
                                      </p:cBhvr>
                                      <p:tavLst>
                                        <p:tav tm="0">
                                          <p:val>
                                            <p:strVal val="ppt_w"/>
                                          </p:val>
                                        </p:tav>
                                        <p:tav tm="100000">
                                          <p:val>
                                            <p:fltVal val="0"/>
                                          </p:val>
                                        </p:tav>
                                      </p:tavLst>
                                    </p:anim>
                                    <p:anim calcmode="lin" valueType="num">
                                      <p:cBhvr>
                                        <p:cTn id="627" dur="3250"/>
                                        <p:tgtEl>
                                          <p:spTgt spid="40"/>
                                        </p:tgtEl>
                                        <p:attrNameLst>
                                          <p:attrName>ppt_h</p:attrName>
                                        </p:attrNameLst>
                                      </p:cBhvr>
                                      <p:tavLst>
                                        <p:tav tm="0">
                                          <p:val>
                                            <p:strVal val="ppt_h"/>
                                          </p:val>
                                        </p:tav>
                                        <p:tav tm="100000">
                                          <p:val>
                                            <p:fltVal val="0"/>
                                          </p:val>
                                        </p:tav>
                                      </p:tavLst>
                                    </p:anim>
                                    <p:anim calcmode="lin" valueType="num">
                                      <p:cBhvr>
                                        <p:cTn id="628" dur="3250"/>
                                        <p:tgtEl>
                                          <p:spTgt spid="40"/>
                                        </p:tgtEl>
                                        <p:attrNameLst>
                                          <p:attrName>ppt_x</p:attrName>
                                        </p:attrNameLst>
                                      </p:cBhvr>
                                      <p:tavLst>
                                        <p:tav tm="0">
                                          <p:val>
                                            <p:strVal val="ppt_x"/>
                                          </p:val>
                                        </p:tav>
                                        <p:tav tm="100000">
                                          <p:val>
                                            <p:fltVal val="0.5"/>
                                          </p:val>
                                        </p:tav>
                                      </p:tavLst>
                                    </p:anim>
                                    <p:anim calcmode="lin" valueType="num">
                                      <p:cBhvr>
                                        <p:cTn id="629" dur="3250"/>
                                        <p:tgtEl>
                                          <p:spTgt spid="40"/>
                                        </p:tgtEl>
                                        <p:attrNameLst>
                                          <p:attrName>ppt_y</p:attrName>
                                        </p:attrNameLst>
                                      </p:cBhvr>
                                      <p:tavLst>
                                        <p:tav tm="0">
                                          <p:val>
                                            <p:strVal val="ppt_y"/>
                                          </p:val>
                                        </p:tav>
                                        <p:tav tm="100000">
                                          <p:val>
                                            <p:fltVal val="0.5"/>
                                          </p:val>
                                        </p:tav>
                                      </p:tavLst>
                                    </p:anim>
                                    <p:set>
                                      <p:cBhvr>
                                        <p:cTn id="630" dur="1" fill="hold">
                                          <p:stCondLst>
                                            <p:cond delay="3249"/>
                                          </p:stCondLst>
                                        </p:cTn>
                                        <p:tgtEl>
                                          <p:spTgt spid="40"/>
                                        </p:tgtEl>
                                        <p:attrNameLst>
                                          <p:attrName>style.visibility</p:attrName>
                                        </p:attrNameLst>
                                      </p:cBhvr>
                                      <p:to>
                                        <p:strVal val="hidden"/>
                                      </p:to>
                                    </p:set>
                                  </p:childTnLst>
                                </p:cTn>
                              </p:par>
                              <p:par>
                                <p:cTn id="631" presetID="23" presetClass="exit" presetSubtype="544" fill="hold" grpId="2" nodeType="withEffect">
                                  <p:stCondLst>
                                    <p:cond delay="0"/>
                                  </p:stCondLst>
                                  <p:childTnLst>
                                    <p:anim calcmode="lin" valueType="num">
                                      <p:cBhvr>
                                        <p:cTn id="632" dur="3250"/>
                                        <p:tgtEl>
                                          <p:spTgt spid="41"/>
                                        </p:tgtEl>
                                        <p:attrNameLst>
                                          <p:attrName>ppt_w</p:attrName>
                                        </p:attrNameLst>
                                      </p:cBhvr>
                                      <p:tavLst>
                                        <p:tav tm="0">
                                          <p:val>
                                            <p:strVal val="ppt_w"/>
                                          </p:val>
                                        </p:tav>
                                        <p:tav tm="100000">
                                          <p:val>
                                            <p:fltVal val="0"/>
                                          </p:val>
                                        </p:tav>
                                      </p:tavLst>
                                    </p:anim>
                                    <p:anim calcmode="lin" valueType="num">
                                      <p:cBhvr>
                                        <p:cTn id="633" dur="3250"/>
                                        <p:tgtEl>
                                          <p:spTgt spid="41"/>
                                        </p:tgtEl>
                                        <p:attrNameLst>
                                          <p:attrName>ppt_h</p:attrName>
                                        </p:attrNameLst>
                                      </p:cBhvr>
                                      <p:tavLst>
                                        <p:tav tm="0">
                                          <p:val>
                                            <p:strVal val="ppt_h"/>
                                          </p:val>
                                        </p:tav>
                                        <p:tav tm="100000">
                                          <p:val>
                                            <p:fltVal val="0"/>
                                          </p:val>
                                        </p:tav>
                                      </p:tavLst>
                                    </p:anim>
                                    <p:anim calcmode="lin" valueType="num">
                                      <p:cBhvr>
                                        <p:cTn id="634" dur="3250"/>
                                        <p:tgtEl>
                                          <p:spTgt spid="41"/>
                                        </p:tgtEl>
                                        <p:attrNameLst>
                                          <p:attrName>ppt_x</p:attrName>
                                        </p:attrNameLst>
                                      </p:cBhvr>
                                      <p:tavLst>
                                        <p:tav tm="0">
                                          <p:val>
                                            <p:strVal val="ppt_x"/>
                                          </p:val>
                                        </p:tav>
                                        <p:tav tm="100000">
                                          <p:val>
                                            <p:fltVal val="0.5"/>
                                          </p:val>
                                        </p:tav>
                                      </p:tavLst>
                                    </p:anim>
                                    <p:anim calcmode="lin" valueType="num">
                                      <p:cBhvr>
                                        <p:cTn id="635" dur="3250"/>
                                        <p:tgtEl>
                                          <p:spTgt spid="41"/>
                                        </p:tgtEl>
                                        <p:attrNameLst>
                                          <p:attrName>ppt_y</p:attrName>
                                        </p:attrNameLst>
                                      </p:cBhvr>
                                      <p:tavLst>
                                        <p:tav tm="0">
                                          <p:val>
                                            <p:strVal val="ppt_y"/>
                                          </p:val>
                                        </p:tav>
                                        <p:tav tm="100000">
                                          <p:val>
                                            <p:fltVal val="0.5"/>
                                          </p:val>
                                        </p:tav>
                                      </p:tavLst>
                                    </p:anim>
                                    <p:set>
                                      <p:cBhvr>
                                        <p:cTn id="636" dur="1" fill="hold">
                                          <p:stCondLst>
                                            <p:cond delay="3249"/>
                                          </p:stCondLst>
                                        </p:cTn>
                                        <p:tgtEl>
                                          <p:spTgt spid="41"/>
                                        </p:tgtEl>
                                        <p:attrNameLst>
                                          <p:attrName>style.visibility</p:attrName>
                                        </p:attrNameLst>
                                      </p:cBhvr>
                                      <p:to>
                                        <p:strVal val="hidden"/>
                                      </p:to>
                                    </p:set>
                                  </p:childTnLst>
                                </p:cTn>
                              </p:par>
                              <p:par>
                                <p:cTn id="637" presetID="23" presetClass="exit" presetSubtype="544" fill="hold" grpId="2" nodeType="withEffect">
                                  <p:stCondLst>
                                    <p:cond delay="0"/>
                                  </p:stCondLst>
                                  <p:childTnLst>
                                    <p:anim calcmode="lin" valueType="num">
                                      <p:cBhvr>
                                        <p:cTn id="638" dur="3250"/>
                                        <p:tgtEl>
                                          <p:spTgt spid="42"/>
                                        </p:tgtEl>
                                        <p:attrNameLst>
                                          <p:attrName>ppt_w</p:attrName>
                                        </p:attrNameLst>
                                      </p:cBhvr>
                                      <p:tavLst>
                                        <p:tav tm="0">
                                          <p:val>
                                            <p:strVal val="ppt_w"/>
                                          </p:val>
                                        </p:tav>
                                        <p:tav tm="100000">
                                          <p:val>
                                            <p:fltVal val="0"/>
                                          </p:val>
                                        </p:tav>
                                      </p:tavLst>
                                    </p:anim>
                                    <p:anim calcmode="lin" valueType="num">
                                      <p:cBhvr>
                                        <p:cTn id="639" dur="3250"/>
                                        <p:tgtEl>
                                          <p:spTgt spid="42"/>
                                        </p:tgtEl>
                                        <p:attrNameLst>
                                          <p:attrName>ppt_h</p:attrName>
                                        </p:attrNameLst>
                                      </p:cBhvr>
                                      <p:tavLst>
                                        <p:tav tm="0">
                                          <p:val>
                                            <p:strVal val="ppt_h"/>
                                          </p:val>
                                        </p:tav>
                                        <p:tav tm="100000">
                                          <p:val>
                                            <p:fltVal val="0"/>
                                          </p:val>
                                        </p:tav>
                                      </p:tavLst>
                                    </p:anim>
                                    <p:anim calcmode="lin" valueType="num">
                                      <p:cBhvr>
                                        <p:cTn id="640" dur="3250"/>
                                        <p:tgtEl>
                                          <p:spTgt spid="42"/>
                                        </p:tgtEl>
                                        <p:attrNameLst>
                                          <p:attrName>ppt_x</p:attrName>
                                        </p:attrNameLst>
                                      </p:cBhvr>
                                      <p:tavLst>
                                        <p:tav tm="0">
                                          <p:val>
                                            <p:strVal val="ppt_x"/>
                                          </p:val>
                                        </p:tav>
                                        <p:tav tm="100000">
                                          <p:val>
                                            <p:fltVal val="0.5"/>
                                          </p:val>
                                        </p:tav>
                                      </p:tavLst>
                                    </p:anim>
                                    <p:anim calcmode="lin" valueType="num">
                                      <p:cBhvr>
                                        <p:cTn id="641" dur="3250"/>
                                        <p:tgtEl>
                                          <p:spTgt spid="42"/>
                                        </p:tgtEl>
                                        <p:attrNameLst>
                                          <p:attrName>ppt_y</p:attrName>
                                        </p:attrNameLst>
                                      </p:cBhvr>
                                      <p:tavLst>
                                        <p:tav tm="0">
                                          <p:val>
                                            <p:strVal val="ppt_y"/>
                                          </p:val>
                                        </p:tav>
                                        <p:tav tm="100000">
                                          <p:val>
                                            <p:fltVal val="0.5"/>
                                          </p:val>
                                        </p:tav>
                                      </p:tavLst>
                                    </p:anim>
                                    <p:set>
                                      <p:cBhvr>
                                        <p:cTn id="642" dur="1" fill="hold">
                                          <p:stCondLst>
                                            <p:cond delay="3249"/>
                                          </p:stCondLst>
                                        </p:cTn>
                                        <p:tgtEl>
                                          <p:spTgt spid="42"/>
                                        </p:tgtEl>
                                        <p:attrNameLst>
                                          <p:attrName>style.visibility</p:attrName>
                                        </p:attrNameLst>
                                      </p:cBhvr>
                                      <p:to>
                                        <p:strVal val="hidden"/>
                                      </p:to>
                                    </p:set>
                                  </p:childTnLst>
                                </p:cTn>
                              </p:par>
                              <p:par>
                                <p:cTn id="643" presetID="23" presetClass="exit" presetSubtype="544" fill="hold" grpId="2" nodeType="withEffect">
                                  <p:stCondLst>
                                    <p:cond delay="0"/>
                                  </p:stCondLst>
                                  <p:childTnLst>
                                    <p:anim calcmode="lin" valueType="num">
                                      <p:cBhvr>
                                        <p:cTn id="644" dur="3250"/>
                                        <p:tgtEl>
                                          <p:spTgt spid="43"/>
                                        </p:tgtEl>
                                        <p:attrNameLst>
                                          <p:attrName>ppt_w</p:attrName>
                                        </p:attrNameLst>
                                      </p:cBhvr>
                                      <p:tavLst>
                                        <p:tav tm="0">
                                          <p:val>
                                            <p:strVal val="ppt_w"/>
                                          </p:val>
                                        </p:tav>
                                        <p:tav tm="100000">
                                          <p:val>
                                            <p:fltVal val="0"/>
                                          </p:val>
                                        </p:tav>
                                      </p:tavLst>
                                    </p:anim>
                                    <p:anim calcmode="lin" valueType="num">
                                      <p:cBhvr>
                                        <p:cTn id="645" dur="3250"/>
                                        <p:tgtEl>
                                          <p:spTgt spid="43"/>
                                        </p:tgtEl>
                                        <p:attrNameLst>
                                          <p:attrName>ppt_h</p:attrName>
                                        </p:attrNameLst>
                                      </p:cBhvr>
                                      <p:tavLst>
                                        <p:tav tm="0">
                                          <p:val>
                                            <p:strVal val="ppt_h"/>
                                          </p:val>
                                        </p:tav>
                                        <p:tav tm="100000">
                                          <p:val>
                                            <p:fltVal val="0"/>
                                          </p:val>
                                        </p:tav>
                                      </p:tavLst>
                                    </p:anim>
                                    <p:anim calcmode="lin" valueType="num">
                                      <p:cBhvr>
                                        <p:cTn id="646" dur="3250"/>
                                        <p:tgtEl>
                                          <p:spTgt spid="43"/>
                                        </p:tgtEl>
                                        <p:attrNameLst>
                                          <p:attrName>ppt_x</p:attrName>
                                        </p:attrNameLst>
                                      </p:cBhvr>
                                      <p:tavLst>
                                        <p:tav tm="0">
                                          <p:val>
                                            <p:strVal val="ppt_x"/>
                                          </p:val>
                                        </p:tav>
                                        <p:tav tm="100000">
                                          <p:val>
                                            <p:fltVal val="0.5"/>
                                          </p:val>
                                        </p:tav>
                                      </p:tavLst>
                                    </p:anim>
                                    <p:anim calcmode="lin" valueType="num">
                                      <p:cBhvr>
                                        <p:cTn id="647" dur="3250"/>
                                        <p:tgtEl>
                                          <p:spTgt spid="43"/>
                                        </p:tgtEl>
                                        <p:attrNameLst>
                                          <p:attrName>ppt_y</p:attrName>
                                        </p:attrNameLst>
                                      </p:cBhvr>
                                      <p:tavLst>
                                        <p:tav tm="0">
                                          <p:val>
                                            <p:strVal val="ppt_y"/>
                                          </p:val>
                                        </p:tav>
                                        <p:tav tm="100000">
                                          <p:val>
                                            <p:fltVal val="0.5"/>
                                          </p:val>
                                        </p:tav>
                                      </p:tavLst>
                                    </p:anim>
                                    <p:set>
                                      <p:cBhvr>
                                        <p:cTn id="648" dur="1" fill="hold">
                                          <p:stCondLst>
                                            <p:cond delay="3249"/>
                                          </p:stCondLst>
                                        </p:cTn>
                                        <p:tgtEl>
                                          <p:spTgt spid="43"/>
                                        </p:tgtEl>
                                        <p:attrNameLst>
                                          <p:attrName>style.visibility</p:attrName>
                                        </p:attrNameLst>
                                      </p:cBhvr>
                                      <p:to>
                                        <p:strVal val="hidden"/>
                                      </p:to>
                                    </p:set>
                                  </p:childTnLst>
                                </p:cTn>
                              </p:par>
                              <p:par>
                                <p:cTn id="649" presetID="23" presetClass="exit" presetSubtype="544" fill="hold" grpId="2" nodeType="withEffect">
                                  <p:stCondLst>
                                    <p:cond delay="0"/>
                                  </p:stCondLst>
                                  <p:childTnLst>
                                    <p:anim calcmode="lin" valueType="num">
                                      <p:cBhvr>
                                        <p:cTn id="650" dur="3250"/>
                                        <p:tgtEl>
                                          <p:spTgt spid="44"/>
                                        </p:tgtEl>
                                        <p:attrNameLst>
                                          <p:attrName>ppt_w</p:attrName>
                                        </p:attrNameLst>
                                      </p:cBhvr>
                                      <p:tavLst>
                                        <p:tav tm="0">
                                          <p:val>
                                            <p:strVal val="ppt_w"/>
                                          </p:val>
                                        </p:tav>
                                        <p:tav tm="100000">
                                          <p:val>
                                            <p:fltVal val="0"/>
                                          </p:val>
                                        </p:tav>
                                      </p:tavLst>
                                    </p:anim>
                                    <p:anim calcmode="lin" valueType="num">
                                      <p:cBhvr>
                                        <p:cTn id="651" dur="3250"/>
                                        <p:tgtEl>
                                          <p:spTgt spid="44"/>
                                        </p:tgtEl>
                                        <p:attrNameLst>
                                          <p:attrName>ppt_h</p:attrName>
                                        </p:attrNameLst>
                                      </p:cBhvr>
                                      <p:tavLst>
                                        <p:tav tm="0">
                                          <p:val>
                                            <p:strVal val="ppt_h"/>
                                          </p:val>
                                        </p:tav>
                                        <p:tav tm="100000">
                                          <p:val>
                                            <p:fltVal val="0"/>
                                          </p:val>
                                        </p:tav>
                                      </p:tavLst>
                                    </p:anim>
                                    <p:anim calcmode="lin" valueType="num">
                                      <p:cBhvr>
                                        <p:cTn id="652" dur="3250"/>
                                        <p:tgtEl>
                                          <p:spTgt spid="44"/>
                                        </p:tgtEl>
                                        <p:attrNameLst>
                                          <p:attrName>ppt_x</p:attrName>
                                        </p:attrNameLst>
                                      </p:cBhvr>
                                      <p:tavLst>
                                        <p:tav tm="0">
                                          <p:val>
                                            <p:strVal val="ppt_x"/>
                                          </p:val>
                                        </p:tav>
                                        <p:tav tm="100000">
                                          <p:val>
                                            <p:fltVal val="0.5"/>
                                          </p:val>
                                        </p:tav>
                                      </p:tavLst>
                                    </p:anim>
                                    <p:anim calcmode="lin" valueType="num">
                                      <p:cBhvr>
                                        <p:cTn id="653" dur="3250"/>
                                        <p:tgtEl>
                                          <p:spTgt spid="44"/>
                                        </p:tgtEl>
                                        <p:attrNameLst>
                                          <p:attrName>ppt_y</p:attrName>
                                        </p:attrNameLst>
                                      </p:cBhvr>
                                      <p:tavLst>
                                        <p:tav tm="0">
                                          <p:val>
                                            <p:strVal val="ppt_y"/>
                                          </p:val>
                                        </p:tav>
                                        <p:tav tm="100000">
                                          <p:val>
                                            <p:fltVal val="0.5"/>
                                          </p:val>
                                        </p:tav>
                                      </p:tavLst>
                                    </p:anim>
                                    <p:set>
                                      <p:cBhvr>
                                        <p:cTn id="654" dur="1" fill="hold">
                                          <p:stCondLst>
                                            <p:cond delay="3249"/>
                                          </p:stCondLst>
                                        </p:cTn>
                                        <p:tgtEl>
                                          <p:spTgt spid="44"/>
                                        </p:tgtEl>
                                        <p:attrNameLst>
                                          <p:attrName>style.visibility</p:attrName>
                                        </p:attrNameLst>
                                      </p:cBhvr>
                                      <p:to>
                                        <p:strVal val="hidden"/>
                                      </p:to>
                                    </p:set>
                                  </p:childTnLst>
                                </p:cTn>
                              </p:par>
                              <p:par>
                                <p:cTn id="655" presetID="23" presetClass="exit" presetSubtype="544" fill="hold" grpId="2" nodeType="withEffect">
                                  <p:stCondLst>
                                    <p:cond delay="0"/>
                                  </p:stCondLst>
                                  <p:childTnLst>
                                    <p:anim calcmode="lin" valueType="num">
                                      <p:cBhvr>
                                        <p:cTn id="656" dur="3250"/>
                                        <p:tgtEl>
                                          <p:spTgt spid="45"/>
                                        </p:tgtEl>
                                        <p:attrNameLst>
                                          <p:attrName>ppt_w</p:attrName>
                                        </p:attrNameLst>
                                      </p:cBhvr>
                                      <p:tavLst>
                                        <p:tav tm="0">
                                          <p:val>
                                            <p:strVal val="ppt_w"/>
                                          </p:val>
                                        </p:tav>
                                        <p:tav tm="100000">
                                          <p:val>
                                            <p:fltVal val="0"/>
                                          </p:val>
                                        </p:tav>
                                      </p:tavLst>
                                    </p:anim>
                                    <p:anim calcmode="lin" valueType="num">
                                      <p:cBhvr>
                                        <p:cTn id="657" dur="3250"/>
                                        <p:tgtEl>
                                          <p:spTgt spid="45"/>
                                        </p:tgtEl>
                                        <p:attrNameLst>
                                          <p:attrName>ppt_h</p:attrName>
                                        </p:attrNameLst>
                                      </p:cBhvr>
                                      <p:tavLst>
                                        <p:tav tm="0">
                                          <p:val>
                                            <p:strVal val="ppt_h"/>
                                          </p:val>
                                        </p:tav>
                                        <p:tav tm="100000">
                                          <p:val>
                                            <p:fltVal val="0"/>
                                          </p:val>
                                        </p:tav>
                                      </p:tavLst>
                                    </p:anim>
                                    <p:anim calcmode="lin" valueType="num">
                                      <p:cBhvr>
                                        <p:cTn id="658" dur="3250"/>
                                        <p:tgtEl>
                                          <p:spTgt spid="45"/>
                                        </p:tgtEl>
                                        <p:attrNameLst>
                                          <p:attrName>ppt_x</p:attrName>
                                        </p:attrNameLst>
                                      </p:cBhvr>
                                      <p:tavLst>
                                        <p:tav tm="0">
                                          <p:val>
                                            <p:strVal val="ppt_x"/>
                                          </p:val>
                                        </p:tav>
                                        <p:tav tm="100000">
                                          <p:val>
                                            <p:fltVal val="0.5"/>
                                          </p:val>
                                        </p:tav>
                                      </p:tavLst>
                                    </p:anim>
                                    <p:anim calcmode="lin" valueType="num">
                                      <p:cBhvr>
                                        <p:cTn id="659" dur="3250"/>
                                        <p:tgtEl>
                                          <p:spTgt spid="45"/>
                                        </p:tgtEl>
                                        <p:attrNameLst>
                                          <p:attrName>ppt_y</p:attrName>
                                        </p:attrNameLst>
                                      </p:cBhvr>
                                      <p:tavLst>
                                        <p:tav tm="0">
                                          <p:val>
                                            <p:strVal val="ppt_y"/>
                                          </p:val>
                                        </p:tav>
                                        <p:tav tm="100000">
                                          <p:val>
                                            <p:fltVal val="0.5"/>
                                          </p:val>
                                        </p:tav>
                                      </p:tavLst>
                                    </p:anim>
                                    <p:set>
                                      <p:cBhvr>
                                        <p:cTn id="660" dur="1" fill="hold">
                                          <p:stCondLst>
                                            <p:cond delay="3249"/>
                                          </p:stCondLst>
                                        </p:cTn>
                                        <p:tgtEl>
                                          <p:spTgt spid="45"/>
                                        </p:tgtEl>
                                        <p:attrNameLst>
                                          <p:attrName>style.visibility</p:attrName>
                                        </p:attrNameLst>
                                      </p:cBhvr>
                                      <p:to>
                                        <p:strVal val="hidden"/>
                                      </p:to>
                                    </p:set>
                                  </p:childTnLst>
                                </p:cTn>
                              </p:par>
                              <p:par>
                                <p:cTn id="661" presetID="23" presetClass="exit" presetSubtype="544" fill="hold" grpId="2" nodeType="withEffect">
                                  <p:stCondLst>
                                    <p:cond delay="0"/>
                                  </p:stCondLst>
                                  <p:childTnLst>
                                    <p:anim calcmode="lin" valueType="num">
                                      <p:cBhvr>
                                        <p:cTn id="662" dur="3250"/>
                                        <p:tgtEl>
                                          <p:spTgt spid="46"/>
                                        </p:tgtEl>
                                        <p:attrNameLst>
                                          <p:attrName>ppt_w</p:attrName>
                                        </p:attrNameLst>
                                      </p:cBhvr>
                                      <p:tavLst>
                                        <p:tav tm="0">
                                          <p:val>
                                            <p:strVal val="ppt_w"/>
                                          </p:val>
                                        </p:tav>
                                        <p:tav tm="100000">
                                          <p:val>
                                            <p:fltVal val="0"/>
                                          </p:val>
                                        </p:tav>
                                      </p:tavLst>
                                    </p:anim>
                                    <p:anim calcmode="lin" valueType="num">
                                      <p:cBhvr>
                                        <p:cTn id="663" dur="3250"/>
                                        <p:tgtEl>
                                          <p:spTgt spid="46"/>
                                        </p:tgtEl>
                                        <p:attrNameLst>
                                          <p:attrName>ppt_h</p:attrName>
                                        </p:attrNameLst>
                                      </p:cBhvr>
                                      <p:tavLst>
                                        <p:tav tm="0">
                                          <p:val>
                                            <p:strVal val="ppt_h"/>
                                          </p:val>
                                        </p:tav>
                                        <p:tav tm="100000">
                                          <p:val>
                                            <p:fltVal val="0"/>
                                          </p:val>
                                        </p:tav>
                                      </p:tavLst>
                                    </p:anim>
                                    <p:anim calcmode="lin" valueType="num">
                                      <p:cBhvr>
                                        <p:cTn id="664" dur="3250"/>
                                        <p:tgtEl>
                                          <p:spTgt spid="46"/>
                                        </p:tgtEl>
                                        <p:attrNameLst>
                                          <p:attrName>ppt_x</p:attrName>
                                        </p:attrNameLst>
                                      </p:cBhvr>
                                      <p:tavLst>
                                        <p:tav tm="0">
                                          <p:val>
                                            <p:strVal val="ppt_x"/>
                                          </p:val>
                                        </p:tav>
                                        <p:tav tm="100000">
                                          <p:val>
                                            <p:fltVal val="0.5"/>
                                          </p:val>
                                        </p:tav>
                                      </p:tavLst>
                                    </p:anim>
                                    <p:anim calcmode="lin" valueType="num">
                                      <p:cBhvr>
                                        <p:cTn id="665" dur="3250"/>
                                        <p:tgtEl>
                                          <p:spTgt spid="46"/>
                                        </p:tgtEl>
                                        <p:attrNameLst>
                                          <p:attrName>ppt_y</p:attrName>
                                        </p:attrNameLst>
                                      </p:cBhvr>
                                      <p:tavLst>
                                        <p:tav tm="0">
                                          <p:val>
                                            <p:strVal val="ppt_y"/>
                                          </p:val>
                                        </p:tav>
                                        <p:tav tm="100000">
                                          <p:val>
                                            <p:fltVal val="0.5"/>
                                          </p:val>
                                        </p:tav>
                                      </p:tavLst>
                                    </p:anim>
                                    <p:set>
                                      <p:cBhvr>
                                        <p:cTn id="666" dur="1" fill="hold">
                                          <p:stCondLst>
                                            <p:cond delay="3249"/>
                                          </p:stCondLst>
                                        </p:cTn>
                                        <p:tgtEl>
                                          <p:spTgt spid="46"/>
                                        </p:tgtEl>
                                        <p:attrNameLst>
                                          <p:attrName>style.visibility</p:attrName>
                                        </p:attrNameLst>
                                      </p:cBhvr>
                                      <p:to>
                                        <p:strVal val="hidden"/>
                                      </p:to>
                                    </p:set>
                                  </p:childTnLst>
                                </p:cTn>
                              </p:par>
                              <p:par>
                                <p:cTn id="667" presetID="23" presetClass="exit" presetSubtype="544" fill="hold" grpId="2" nodeType="withEffect">
                                  <p:stCondLst>
                                    <p:cond delay="0"/>
                                  </p:stCondLst>
                                  <p:childTnLst>
                                    <p:anim calcmode="lin" valueType="num">
                                      <p:cBhvr>
                                        <p:cTn id="668" dur="3250"/>
                                        <p:tgtEl>
                                          <p:spTgt spid="47"/>
                                        </p:tgtEl>
                                        <p:attrNameLst>
                                          <p:attrName>ppt_w</p:attrName>
                                        </p:attrNameLst>
                                      </p:cBhvr>
                                      <p:tavLst>
                                        <p:tav tm="0">
                                          <p:val>
                                            <p:strVal val="ppt_w"/>
                                          </p:val>
                                        </p:tav>
                                        <p:tav tm="100000">
                                          <p:val>
                                            <p:fltVal val="0"/>
                                          </p:val>
                                        </p:tav>
                                      </p:tavLst>
                                    </p:anim>
                                    <p:anim calcmode="lin" valueType="num">
                                      <p:cBhvr>
                                        <p:cTn id="669" dur="3250"/>
                                        <p:tgtEl>
                                          <p:spTgt spid="47"/>
                                        </p:tgtEl>
                                        <p:attrNameLst>
                                          <p:attrName>ppt_h</p:attrName>
                                        </p:attrNameLst>
                                      </p:cBhvr>
                                      <p:tavLst>
                                        <p:tav tm="0">
                                          <p:val>
                                            <p:strVal val="ppt_h"/>
                                          </p:val>
                                        </p:tav>
                                        <p:tav tm="100000">
                                          <p:val>
                                            <p:fltVal val="0"/>
                                          </p:val>
                                        </p:tav>
                                      </p:tavLst>
                                    </p:anim>
                                    <p:anim calcmode="lin" valueType="num">
                                      <p:cBhvr>
                                        <p:cTn id="670" dur="3250"/>
                                        <p:tgtEl>
                                          <p:spTgt spid="47"/>
                                        </p:tgtEl>
                                        <p:attrNameLst>
                                          <p:attrName>ppt_x</p:attrName>
                                        </p:attrNameLst>
                                      </p:cBhvr>
                                      <p:tavLst>
                                        <p:tav tm="0">
                                          <p:val>
                                            <p:strVal val="ppt_x"/>
                                          </p:val>
                                        </p:tav>
                                        <p:tav tm="100000">
                                          <p:val>
                                            <p:fltVal val="0.5"/>
                                          </p:val>
                                        </p:tav>
                                      </p:tavLst>
                                    </p:anim>
                                    <p:anim calcmode="lin" valueType="num">
                                      <p:cBhvr>
                                        <p:cTn id="671" dur="3250"/>
                                        <p:tgtEl>
                                          <p:spTgt spid="47"/>
                                        </p:tgtEl>
                                        <p:attrNameLst>
                                          <p:attrName>ppt_y</p:attrName>
                                        </p:attrNameLst>
                                      </p:cBhvr>
                                      <p:tavLst>
                                        <p:tav tm="0">
                                          <p:val>
                                            <p:strVal val="ppt_y"/>
                                          </p:val>
                                        </p:tav>
                                        <p:tav tm="100000">
                                          <p:val>
                                            <p:fltVal val="0.5"/>
                                          </p:val>
                                        </p:tav>
                                      </p:tavLst>
                                    </p:anim>
                                    <p:set>
                                      <p:cBhvr>
                                        <p:cTn id="672" dur="1" fill="hold">
                                          <p:stCondLst>
                                            <p:cond delay="3249"/>
                                          </p:stCondLst>
                                        </p:cTn>
                                        <p:tgtEl>
                                          <p:spTgt spid="47"/>
                                        </p:tgtEl>
                                        <p:attrNameLst>
                                          <p:attrName>style.visibility</p:attrName>
                                        </p:attrNameLst>
                                      </p:cBhvr>
                                      <p:to>
                                        <p:strVal val="hidden"/>
                                      </p:to>
                                    </p:set>
                                  </p:childTnLst>
                                </p:cTn>
                              </p:par>
                              <p:par>
                                <p:cTn id="673" presetID="23" presetClass="exit" presetSubtype="544" fill="hold" grpId="2" nodeType="withEffect">
                                  <p:stCondLst>
                                    <p:cond delay="0"/>
                                  </p:stCondLst>
                                  <p:childTnLst>
                                    <p:anim calcmode="lin" valueType="num">
                                      <p:cBhvr>
                                        <p:cTn id="674" dur="3250"/>
                                        <p:tgtEl>
                                          <p:spTgt spid="48"/>
                                        </p:tgtEl>
                                        <p:attrNameLst>
                                          <p:attrName>ppt_w</p:attrName>
                                        </p:attrNameLst>
                                      </p:cBhvr>
                                      <p:tavLst>
                                        <p:tav tm="0">
                                          <p:val>
                                            <p:strVal val="ppt_w"/>
                                          </p:val>
                                        </p:tav>
                                        <p:tav tm="100000">
                                          <p:val>
                                            <p:fltVal val="0"/>
                                          </p:val>
                                        </p:tav>
                                      </p:tavLst>
                                    </p:anim>
                                    <p:anim calcmode="lin" valueType="num">
                                      <p:cBhvr>
                                        <p:cTn id="675" dur="3250"/>
                                        <p:tgtEl>
                                          <p:spTgt spid="48"/>
                                        </p:tgtEl>
                                        <p:attrNameLst>
                                          <p:attrName>ppt_h</p:attrName>
                                        </p:attrNameLst>
                                      </p:cBhvr>
                                      <p:tavLst>
                                        <p:tav tm="0">
                                          <p:val>
                                            <p:strVal val="ppt_h"/>
                                          </p:val>
                                        </p:tav>
                                        <p:tav tm="100000">
                                          <p:val>
                                            <p:fltVal val="0"/>
                                          </p:val>
                                        </p:tav>
                                      </p:tavLst>
                                    </p:anim>
                                    <p:anim calcmode="lin" valueType="num">
                                      <p:cBhvr>
                                        <p:cTn id="676" dur="3250"/>
                                        <p:tgtEl>
                                          <p:spTgt spid="48"/>
                                        </p:tgtEl>
                                        <p:attrNameLst>
                                          <p:attrName>ppt_x</p:attrName>
                                        </p:attrNameLst>
                                      </p:cBhvr>
                                      <p:tavLst>
                                        <p:tav tm="0">
                                          <p:val>
                                            <p:strVal val="ppt_x"/>
                                          </p:val>
                                        </p:tav>
                                        <p:tav tm="100000">
                                          <p:val>
                                            <p:fltVal val="0.5"/>
                                          </p:val>
                                        </p:tav>
                                      </p:tavLst>
                                    </p:anim>
                                    <p:anim calcmode="lin" valueType="num">
                                      <p:cBhvr>
                                        <p:cTn id="677" dur="3250"/>
                                        <p:tgtEl>
                                          <p:spTgt spid="48"/>
                                        </p:tgtEl>
                                        <p:attrNameLst>
                                          <p:attrName>ppt_y</p:attrName>
                                        </p:attrNameLst>
                                      </p:cBhvr>
                                      <p:tavLst>
                                        <p:tav tm="0">
                                          <p:val>
                                            <p:strVal val="ppt_y"/>
                                          </p:val>
                                        </p:tav>
                                        <p:tav tm="100000">
                                          <p:val>
                                            <p:fltVal val="0.5"/>
                                          </p:val>
                                        </p:tav>
                                      </p:tavLst>
                                    </p:anim>
                                    <p:set>
                                      <p:cBhvr>
                                        <p:cTn id="678" dur="1" fill="hold">
                                          <p:stCondLst>
                                            <p:cond delay="3249"/>
                                          </p:stCondLst>
                                        </p:cTn>
                                        <p:tgtEl>
                                          <p:spTgt spid="48"/>
                                        </p:tgtEl>
                                        <p:attrNameLst>
                                          <p:attrName>style.visibility</p:attrName>
                                        </p:attrNameLst>
                                      </p:cBhvr>
                                      <p:to>
                                        <p:strVal val="hidden"/>
                                      </p:to>
                                    </p:set>
                                  </p:childTnLst>
                                </p:cTn>
                              </p:par>
                              <p:par>
                                <p:cTn id="679" presetID="23" presetClass="exit" presetSubtype="544" fill="hold" grpId="2" nodeType="withEffect">
                                  <p:stCondLst>
                                    <p:cond delay="0"/>
                                  </p:stCondLst>
                                  <p:childTnLst>
                                    <p:anim calcmode="lin" valueType="num">
                                      <p:cBhvr>
                                        <p:cTn id="680" dur="3250"/>
                                        <p:tgtEl>
                                          <p:spTgt spid="49"/>
                                        </p:tgtEl>
                                        <p:attrNameLst>
                                          <p:attrName>ppt_w</p:attrName>
                                        </p:attrNameLst>
                                      </p:cBhvr>
                                      <p:tavLst>
                                        <p:tav tm="0">
                                          <p:val>
                                            <p:strVal val="ppt_w"/>
                                          </p:val>
                                        </p:tav>
                                        <p:tav tm="100000">
                                          <p:val>
                                            <p:fltVal val="0"/>
                                          </p:val>
                                        </p:tav>
                                      </p:tavLst>
                                    </p:anim>
                                    <p:anim calcmode="lin" valueType="num">
                                      <p:cBhvr>
                                        <p:cTn id="681" dur="3250"/>
                                        <p:tgtEl>
                                          <p:spTgt spid="49"/>
                                        </p:tgtEl>
                                        <p:attrNameLst>
                                          <p:attrName>ppt_h</p:attrName>
                                        </p:attrNameLst>
                                      </p:cBhvr>
                                      <p:tavLst>
                                        <p:tav tm="0">
                                          <p:val>
                                            <p:strVal val="ppt_h"/>
                                          </p:val>
                                        </p:tav>
                                        <p:tav tm="100000">
                                          <p:val>
                                            <p:fltVal val="0"/>
                                          </p:val>
                                        </p:tav>
                                      </p:tavLst>
                                    </p:anim>
                                    <p:anim calcmode="lin" valueType="num">
                                      <p:cBhvr>
                                        <p:cTn id="682" dur="3250"/>
                                        <p:tgtEl>
                                          <p:spTgt spid="49"/>
                                        </p:tgtEl>
                                        <p:attrNameLst>
                                          <p:attrName>ppt_x</p:attrName>
                                        </p:attrNameLst>
                                      </p:cBhvr>
                                      <p:tavLst>
                                        <p:tav tm="0">
                                          <p:val>
                                            <p:strVal val="ppt_x"/>
                                          </p:val>
                                        </p:tav>
                                        <p:tav tm="100000">
                                          <p:val>
                                            <p:fltVal val="0.5"/>
                                          </p:val>
                                        </p:tav>
                                      </p:tavLst>
                                    </p:anim>
                                    <p:anim calcmode="lin" valueType="num">
                                      <p:cBhvr>
                                        <p:cTn id="683" dur="3250"/>
                                        <p:tgtEl>
                                          <p:spTgt spid="49"/>
                                        </p:tgtEl>
                                        <p:attrNameLst>
                                          <p:attrName>ppt_y</p:attrName>
                                        </p:attrNameLst>
                                      </p:cBhvr>
                                      <p:tavLst>
                                        <p:tav tm="0">
                                          <p:val>
                                            <p:strVal val="ppt_y"/>
                                          </p:val>
                                        </p:tav>
                                        <p:tav tm="100000">
                                          <p:val>
                                            <p:fltVal val="0.5"/>
                                          </p:val>
                                        </p:tav>
                                      </p:tavLst>
                                    </p:anim>
                                    <p:set>
                                      <p:cBhvr>
                                        <p:cTn id="684" dur="1" fill="hold">
                                          <p:stCondLst>
                                            <p:cond delay="3249"/>
                                          </p:stCondLst>
                                        </p:cTn>
                                        <p:tgtEl>
                                          <p:spTgt spid="49"/>
                                        </p:tgtEl>
                                        <p:attrNameLst>
                                          <p:attrName>style.visibility</p:attrName>
                                        </p:attrNameLst>
                                      </p:cBhvr>
                                      <p:to>
                                        <p:strVal val="hidden"/>
                                      </p:to>
                                    </p:set>
                                  </p:childTnLst>
                                </p:cTn>
                              </p:par>
                              <p:par>
                                <p:cTn id="685" presetID="23" presetClass="exit" presetSubtype="544" fill="hold" grpId="2" nodeType="withEffect">
                                  <p:stCondLst>
                                    <p:cond delay="0"/>
                                  </p:stCondLst>
                                  <p:childTnLst>
                                    <p:anim calcmode="lin" valueType="num">
                                      <p:cBhvr>
                                        <p:cTn id="686" dur="3250"/>
                                        <p:tgtEl>
                                          <p:spTgt spid="50"/>
                                        </p:tgtEl>
                                        <p:attrNameLst>
                                          <p:attrName>ppt_w</p:attrName>
                                        </p:attrNameLst>
                                      </p:cBhvr>
                                      <p:tavLst>
                                        <p:tav tm="0">
                                          <p:val>
                                            <p:strVal val="ppt_w"/>
                                          </p:val>
                                        </p:tav>
                                        <p:tav tm="100000">
                                          <p:val>
                                            <p:fltVal val="0"/>
                                          </p:val>
                                        </p:tav>
                                      </p:tavLst>
                                    </p:anim>
                                    <p:anim calcmode="lin" valueType="num">
                                      <p:cBhvr>
                                        <p:cTn id="687" dur="3250"/>
                                        <p:tgtEl>
                                          <p:spTgt spid="50"/>
                                        </p:tgtEl>
                                        <p:attrNameLst>
                                          <p:attrName>ppt_h</p:attrName>
                                        </p:attrNameLst>
                                      </p:cBhvr>
                                      <p:tavLst>
                                        <p:tav tm="0">
                                          <p:val>
                                            <p:strVal val="ppt_h"/>
                                          </p:val>
                                        </p:tav>
                                        <p:tav tm="100000">
                                          <p:val>
                                            <p:fltVal val="0"/>
                                          </p:val>
                                        </p:tav>
                                      </p:tavLst>
                                    </p:anim>
                                    <p:anim calcmode="lin" valueType="num">
                                      <p:cBhvr>
                                        <p:cTn id="688" dur="3250"/>
                                        <p:tgtEl>
                                          <p:spTgt spid="50"/>
                                        </p:tgtEl>
                                        <p:attrNameLst>
                                          <p:attrName>ppt_x</p:attrName>
                                        </p:attrNameLst>
                                      </p:cBhvr>
                                      <p:tavLst>
                                        <p:tav tm="0">
                                          <p:val>
                                            <p:strVal val="ppt_x"/>
                                          </p:val>
                                        </p:tav>
                                        <p:tav tm="100000">
                                          <p:val>
                                            <p:fltVal val="0.5"/>
                                          </p:val>
                                        </p:tav>
                                      </p:tavLst>
                                    </p:anim>
                                    <p:anim calcmode="lin" valueType="num">
                                      <p:cBhvr>
                                        <p:cTn id="689" dur="3250"/>
                                        <p:tgtEl>
                                          <p:spTgt spid="50"/>
                                        </p:tgtEl>
                                        <p:attrNameLst>
                                          <p:attrName>ppt_y</p:attrName>
                                        </p:attrNameLst>
                                      </p:cBhvr>
                                      <p:tavLst>
                                        <p:tav tm="0">
                                          <p:val>
                                            <p:strVal val="ppt_y"/>
                                          </p:val>
                                        </p:tav>
                                        <p:tav tm="100000">
                                          <p:val>
                                            <p:fltVal val="0.5"/>
                                          </p:val>
                                        </p:tav>
                                      </p:tavLst>
                                    </p:anim>
                                    <p:set>
                                      <p:cBhvr>
                                        <p:cTn id="690" dur="1" fill="hold">
                                          <p:stCondLst>
                                            <p:cond delay="3249"/>
                                          </p:stCondLst>
                                        </p:cTn>
                                        <p:tgtEl>
                                          <p:spTgt spid="50"/>
                                        </p:tgtEl>
                                        <p:attrNameLst>
                                          <p:attrName>style.visibility</p:attrName>
                                        </p:attrNameLst>
                                      </p:cBhvr>
                                      <p:to>
                                        <p:strVal val="hidden"/>
                                      </p:to>
                                    </p:set>
                                  </p:childTnLst>
                                </p:cTn>
                              </p:par>
                              <p:par>
                                <p:cTn id="691" presetID="23" presetClass="exit" presetSubtype="272" fill="hold" grpId="3" nodeType="withEffect">
                                  <p:stCondLst>
                                    <p:cond delay="0"/>
                                  </p:stCondLst>
                                  <p:childTnLst>
                                    <p:anim calcmode="lin" valueType="num">
                                      <p:cBhvr>
                                        <p:cTn id="692" dur="4750"/>
                                        <p:tgtEl>
                                          <p:spTgt spid="59"/>
                                        </p:tgtEl>
                                        <p:attrNameLst>
                                          <p:attrName>ppt_w</p:attrName>
                                        </p:attrNameLst>
                                      </p:cBhvr>
                                      <p:tavLst>
                                        <p:tav tm="0">
                                          <p:val>
                                            <p:strVal val="ppt_w"/>
                                          </p:val>
                                        </p:tav>
                                        <p:tav tm="100000">
                                          <p:val>
                                            <p:strVal val="4/3*ppt_w"/>
                                          </p:val>
                                        </p:tav>
                                      </p:tavLst>
                                    </p:anim>
                                    <p:anim calcmode="lin" valueType="num">
                                      <p:cBhvr>
                                        <p:cTn id="693" dur="4750"/>
                                        <p:tgtEl>
                                          <p:spTgt spid="59"/>
                                        </p:tgtEl>
                                        <p:attrNameLst>
                                          <p:attrName>ppt_h</p:attrName>
                                        </p:attrNameLst>
                                      </p:cBhvr>
                                      <p:tavLst>
                                        <p:tav tm="0">
                                          <p:val>
                                            <p:strVal val="ppt_h"/>
                                          </p:val>
                                        </p:tav>
                                        <p:tav tm="100000">
                                          <p:val>
                                            <p:strVal val="4/3*ppt_h"/>
                                          </p:val>
                                        </p:tav>
                                      </p:tavLst>
                                    </p:anim>
                                    <p:set>
                                      <p:cBhvr>
                                        <p:cTn id="694" dur="1" fill="hold">
                                          <p:stCondLst>
                                            <p:cond delay="4749"/>
                                          </p:stCondLst>
                                        </p:cTn>
                                        <p:tgtEl>
                                          <p:spTgt spid="59"/>
                                        </p:tgtEl>
                                        <p:attrNameLst>
                                          <p:attrName>style.visibility</p:attrName>
                                        </p:attrNameLst>
                                      </p:cBhvr>
                                      <p:to>
                                        <p:strVal val="hidden"/>
                                      </p:to>
                                    </p:set>
                                  </p:childTnLst>
                                </p:cTn>
                              </p:par>
                              <p:par>
                                <p:cTn id="695" presetID="21" presetClass="entr" presetSubtype="8" fill="hold" nodeType="withEffect">
                                  <p:stCondLst>
                                    <p:cond delay="0"/>
                                  </p:stCondLst>
                                  <p:childTnLst>
                                    <p:set>
                                      <p:cBhvr>
                                        <p:cTn id="696" dur="1" fill="hold">
                                          <p:stCondLst>
                                            <p:cond delay="0"/>
                                          </p:stCondLst>
                                        </p:cTn>
                                        <p:tgtEl>
                                          <p:spTgt spid="65"/>
                                        </p:tgtEl>
                                        <p:attrNameLst>
                                          <p:attrName>style.visibility</p:attrName>
                                        </p:attrNameLst>
                                      </p:cBhvr>
                                      <p:to>
                                        <p:strVal val="visible"/>
                                      </p:to>
                                    </p:set>
                                    <p:animEffect transition="in" filter="wheel(8)">
                                      <p:cBhvr>
                                        <p:cTn id="697" dur="3250"/>
                                        <p:tgtEl>
                                          <p:spTgt spid="65"/>
                                        </p:tgtEl>
                                      </p:cBhvr>
                                    </p:animEffect>
                                  </p:childTnLst>
                                </p:cTn>
                              </p:par>
                              <p:par>
                                <p:cTn id="698" presetID="23" presetClass="entr" presetSubtype="288" fill="hold" nodeType="withEffect">
                                  <p:stCondLst>
                                    <p:cond delay="0"/>
                                  </p:stCondLst>
                                  <p:childTnLst>
                                    <p:set>
                                      <p:cBhvr>
                                        <p:cTn id="699" dur="1" fill="hold">
                                          <p:stCondLst>
                                            <p:cond delay="0"/>
                                          </p:stCondLst>
                                        </p:cTn>
                                        <p:tgtEl>
                                          <p:spTgt spid="65"/>
                                        </p:tgtEl>
                                        <p:attrNameLst>
                                          <p:attrName>style.visibility</p:attrName>
                                        </p:attrNameLst>
                                      </p:cBhvr>
                                      <p:to>
                                        <p:strVal val="visible"/>
                                      </p:to>
                                    </p:set>
                                    <p:anim calcmode="lin" valueType="num">
                                      <p:cBhvr>
                                        <p:cTn id="700" dur="3250" fill="hold"/>
                                        <p:tgtEl>
                                          <p:spTgt spid="65"/>
                                        </p:tgtEl>
                                        <p:attrNameLst>
                                          <p:attrName>ppt_w</p:attrName>
                                        </p:attrNameLst>
                                      </p:cBhvr>
                                      <p:tavLst>
                                        <p:tav tm="0">
                                          <p:val>
                                            <p:strVal val="4/3*#ppt_w"/>
                                          </p:val>
                                        </p:tav>
                                        <p:tav tm="100000">
                                          <p:val>
                                            <p:strVal val="#ppt_w"/>
                                          </p:val>
                                        </p:tav>
                                      </p:tavLst>
                                    </p:anim>
                                    <p:anim calcmode="lin" valueType="num">
                                      <p:cBhvr>
                                        <p:cTn id="701" dur="3250" fill="hold"/>
                                        <p:tgtEl>
                                          <p:spTgt spid="65"/>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P spid="59" grpId="1" animBg="1"/>
      <p:bldP spid="59" grpId="2" animBg="1"/>
      <p:bldP spid="59" grpId="3" animBg="1"/>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7"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3" name="92 Grupo"/>
          <p:cNvGrpSpPr/>
          <p:nvPr/>
        </p:nvGrpSpPr>
        <p:grpSpPr>
          <a:xfrm>
            <a:off x="-27993" y="0"/>
            <a:ext cx="9144000" cy="5143500"/>
            <a:chOff x="0" y="0"/>
            <a:chExt cx="9144000" cy="5143500"/>
          </a:xfrm>
          <a:effectLst/>
        </p:grpSpPr>
        <p:sp>
          <p:nvSpPr>
            <p:cNvPr id="95" name="94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94" name="93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11765" y="0"/>
            <a:ext cx="9144000" cy="5148384"/>
          </a:xfrm>
          <a:prstGeom prst="rect">
            <a:avLst/>
          </a:prstGeom>
        </p:spPr>
      </p:pic>
      <p:sp>
        <p:nvSpPr>
          <p:cNvPr id="3" name="2 Rectángulo"/>
          <p:cNvSpPr/>
          <p:nvPr/>
        </p:nvSpPr>
        <p:spPr>
          <a:xfrm rot="16200000">
            <a:off x="620258" y="2298765"/>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16200000">
            <a:off x="971062" y="2961024"/>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6200000">
            <a:off x="269453" y="2961024"/>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16200000">
            <a:off x="620258" y="3615447"/>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6200000">
            <a:off x="1321867" y="3590649"/>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16200000">
            <a:off x="-81351" y="3613671"/>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6200000">
            <a:off x="4328162" y="2298765"/>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6200000">
            <a:off x="4678966" y="2961024"/>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6200000">
            <a:off x="3977357" y="2961024"/>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16200000">
            <a:off x="4328162" y="3615447"/>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6200000">
            <a:off x="5029771" y="3590649"/>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16200000">
            <a:off x="3626553" y="3613671"/>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16200000">
            <a:off x="2455954" y="2298765"/>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16200000">
            <a:off x="2806758" y="2961024"/>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16200000">
            <a:off x="2105149" y="2961024"/>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16200000">
            <a:off x="2455954" y="3615447"/>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16200000">
            <a:off x="3157563" y="3590649"/>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16200000">
            <a:off x="1754345" y="3613671"/>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16200000">
            <a:off x="8036066" y="2298765"/>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16200000">
            <a:off x="8386870" y="2961024"/>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16200000">
            <a:off x="7685261" y="2961024"/>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16200000">
            <a:off x="8036066" y="3615447"/>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16200000">
            <a:off x="8737675" y="3590649"/>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16200000">
            <a:off x="7334457" y="3613671"/>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16200000">
            <a:off x="6200370" y="2298765"/>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16200000">
            <a:off x="6551174" y="2961024"/>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16200000">
            <a:off x="5849565" y="2961024"/>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16200000">
            <a:off x="6200370" y="3615447"/>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16200000">
            <a:off x="6901979" y="3590649"/>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16200000">
            <a:off x="5498761" y="3613671"/>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16200000" flipH="1" flipV="1">
            <a:off x="8033756" y="1599218"/>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16200000" flipH="1" flipV="1">
            <a:off x="7682952" y="936959"/>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16200000" flipH="1" flipV="1">
            <a:off x="8384561" y="936959"/>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16200000" flipH="1" flipV="1">
            <a:off x="8033756" y="282535"/>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6200000" flipH="1" flipV="1">
            <a:off x="7332147" y="307333"/>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16200000" flipH="1" flipV="1">
            <a:off x="8735365" y="284311"/>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16200000" flipH="1" flipV="1">
            <a:off x="4325852" y="1599218"/>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16200000" flipH="1" flipV="1">
            <a:off x="3975048" y="936959"/>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16200000" flipH="1" flipV="1">
            <a:off x="4676657" y="936959"/>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16200000" flipH="1" flipV="1">
            <a:off x="4325852" y="282535"/>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16200000" flipH="1" flipV="1">
            <a:off x="3624243" y="307333"/>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16200000" flipH="1" flipV="1">
            <a:off x="5027461" y="284311"/>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16200000" flipH="1" flipV="1">
            <a:off x="6198060" y="1599218"/>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16200000" flipH="1" flipV="1">
            <a:off x="5847256" y="936959"/>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6200000" flipH="1" flipV="1">
            <a:off x="6548865" y="936959"/>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16200000" flipH="1" flipV="1">
            <a:off x="6198060" y="282535"/>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16200000" flipH="1" flipV="1">
            <a:off x="5496451" y="307333"/>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16200000" flipH="1" flipV="1">
            <a:off x="6899669" y="284311"/>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16200000" flipH="1" flipV="1">
            <a:off x="617948" y="1599218"/>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16200000" flipH="1" flipV="1">
            <a:off x="267144" y="936959"/>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16200000" flipH="1" flipV="1">
            <a:off x="968753" y="936959"/>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16200000" flipH="1" flipV="1">
            <a:off x="617948" y="282535"/>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rot="16200000" flipH="1" flipV="1">
            <a:off x="-83661" y="307333"/>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rot="16200000" flipH="1" flipV="1">
            <a:off x="1319557" y="284311"/>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rot="16200000" flipH="1" flipV="1">
            <a:off x="2453644" y="1599218"/>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16200000" flipH="1" flipV="1">
            <a:off x="2102840" y="936959"/>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16200000" flipH="1" flipV="1">
            <a:off x="2804449" y="936959"/>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6200000" flipH="1" flipV="1">
            <a:off x="2453644" y="282535"/>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6200000" flipH="1" flipV="1">
            <a:off x="1752035" y="307333"/>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16200000" flipH="1" flipV="1">
            <a:off x="3155253" y="284311"/>
            <a:ext cx="455069" cy="1153574"/>
          </a:xfrm>
          <a:prstGeom prst="rect">
            <a:avLst/>
          </a:prstGeom>
          <a:gradFill flip="none" rotWithShape="1">
            <a:gsLst>
              <a:gs pos="23000">
                <a:srgbClr val="FCDE04"/>
              </a:gs>
              <a:gs pos="42000">
                <a:schemeClr val="tx1">
                  <a:alpha val="32000"/>
                </a:schemeClr>
              </a:gs>
              <a:gs pos="0">
                <a:srgbClr val="FFFF00">
                  <a:alpha val="0"/>
                </a:srgbClr>
              </a:gs>
              <a:gs pos="5000">
                <a:srgbClr val="FFC000">
                  <a:lumMod val="52000"/>
                  <a:lumOff val="48000"/>
                  <a:alpha val="82000"/>
                </a:srgbClr>
              </a:gs>
              <a:gs pos="58000">
                <a:schemeClr val="tx1">
                  <a:alpha val="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ectángulo"/>
          <p:cNvSpPr/>
          <p:nvPr/>
        </p:nvSpPr>
        <p:spPr>
          <a:xfrm flipH="1">
            <a:off x="-180528" y="-8158"/>
            <a:ext cx="9577064" cy="5143500"/>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5651736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81"/>
                                        </p:tgtEl>
                                        <p:attrNameLst>
                                          <p:attrName>style.visibility</p:attrName>
                                        </p:attrNameLst>
                                      </p:cBhvr>
                                      <p:to>
                                        <p:strVal val="visible"/>
                                      </p:to>
                                    </p:set>
                                    <p:anim calcmode="lin" valueType="num">
                                      <p:cBhvr additive="base">
                                        <p:cTn id="7" dur="4000" fill="hold"/>
                                        <p:tgtEl>
                                          <p:spTgt spid="81"/>
                                        </p:tgtEl>
                                        <p:attrNameLst>
                                          <p:attrName>ppt_x</p:attrName>
                                        </p:attrNameLst>
                                      </p:cBhvr>
                                      <p:tavLst>
                                        <p:tav tm="0">
                                          <p:val>
                                            <p:strVal val="#ppt_x"/>
                                          </p:val>
                                        </p:tav>
                                        <p:tav tm="100000">
                                          <p:val>
                                            <p:strVal val="#ppt_x"/>
                                          </p:val>
                                        </p:tav>
                                      </p:tavLst>
                                    </p:anim>
                                    <p:anim calcmode="lin" valueType="num">
                                      <p:cBhvr additive="base">
                                        <p:cTn id="8" dur="4000" fill="hold"/>
                                        <p:tgtEl>
                                          <p:spTgt spid="81"/>
                                        </p:tgtEl>
                                        <p:attrNameLst>
                                          <p:attrName>ppt_y</p:attrName>
                                        </p:attrNameLst>
                                      </p:cBhvr>
                                      <p:tavLst>
                                        <p:tav tm="0">
                                          <p:val>
                                            <p:strVal val="0-#ppt_h/2"/>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81"/>
                                        </p:tgtEl>
                                        <p:attrNameLst>
                                          <p:attrName>style.visibility</p:attrName>
                                        </p:attrNameLst>
                                      </p:cBhvr>
                                      <p:to>
                                        <p:strVal val="visible"/>
                                      </p:to>
                                    </p:set>
                                    <p:anim calcmode="lin" valueType="num">
                                      <p:cBhvr>
                                        <p:cTn id="11" dur="4000" fill="hold"/>
                                        <p:tgtEl>
                                          <p:spTgt spid="81"/>
                                        </p:tgtEl>
                                        <p:attrNameLst>
                                          <p:attrName>ppt_w</p:attrName>
                                        </p:attrNameLst>
                                      </p:cBhvr>
                                      <p:tavLst>
                                        <p:tav tm="0" fmla="#ppt_w*sin(2.5*pi*$)">
                                          <p:val>
                                            <p:fltVal val="0"/>
                                          </p:val>
                                        </p:tav>
                                        <p:tav tm="100000">
                                          <p:val>
                                            <p:fltVal val="1"/>
                                          </p:val>
                                        </p:tav>
                                      </p:tavLst>
                                    </p:anim>
                                    <p:anim calcmode="lin" valueType="num">
                                      <p:cBhvr>
                                        <p:cTn id="12" dur="4000" fill="hold"/>
                                        <p:tgtEl>
                                          <p:spTgt spid="81"/>
                                        </p:tgtEl>
                                        <p:attrNameLst>
                                          <p:attrName>ppt_h</p:attrName>
                                        </p:attrNameLst>
                                      </p:cBhvr>
                                      <p:tavLst>
                                        <p:tav tm="0">
                                          <p:val>
                                            <p:strVal val="#ppt_h"/>
                                          </p:val>
                                        </p:tav>
                                        <p:tav tm="100000">
                                          <p:val>
                                            <p:strVal val="#ppt_h"/>
                                          </p:val>
                                        </p:tav>
                                      </p:tavLst>
                                    </p:anim>
                                  </p:childTnLst>
                                </p:cTn>
                              </p:par>
                              <p:par>
                                <p:cTn id="13" presetID="2" presetClass="exit" presetSubtype="4" fill="hold" grpId="2" nodeType="withEffect">
                                  <p:stCondLst>
                                    <p:cond delay="0"/>
                                  </p:stCondLst>
                                  <p:childTnLst>
                                    <p:anim calcmode="lin" valueType="num">
                                      <p:cBhvr additive="base">
                                        <p:cTn id="14" dur="4500"/>
                                        <p:tgtEl>
                                          <p:spTgt spid="81"/>
                                        </p:tgtEl>
                                        <p:attrNameLst>
                                          <p:attrName>ppt_x</p:attrName>
                                        </p:attrNameLst>
                                      </p:cBhvr>
                                      <p:tavLst>
                                        <p:tav tm="0">
                                          <p:val>
                                            <p:strVal val="ppt_x"/>
                                          </p:val>
                                        </p:tav>
                                        <p:tav tm="100000">
                                          <p:val>
                                            <p:strVal val="ppt_x"/>
                                          </p:val>
                                        </p:tav>
                                      </p:tavLst>
                                    </p:anim>
                                    <p:anim calcmode="lin" valueType="num">
                                      <p:cBhvr additive="base">
                                        <p:cTn id="15" dur="4500"/>
                                        <p:tgtEl>
                                          <p:spTgt spid="81"/>
                                        </p:tgtEl>
                                        <p:attrNameLst>
                                          <p:attrName>ppt_y</p:attrName>
                                        </p:attrNameLst>
                                      </p:cBhvr>
                                      <p:tavLst>
                                        <p:tav tm="0">
                                          <p:val>
                                            <p:strVal val="ppt_y"/>
                                          </p:val>
                                        </p:tav>
                                        <p:tav tm="100000">
                                          <p:val>
                                            <p:strVal val="1+ppt_h/2"/>
                                          </p:val>
                                        </p:tav>
                                      </p:tavLst>
                                    </p:anim>
                                    <p:set>
                                      <p:cBhvr>
                                        <p:cTn id="16" dur="1" fill="hold">
                                          <p:stCondLst>
                                            <p:cond delay="4499"/>
                                          </p:stCondLst>
                                        </p:cTn>
                                        <p:tgtEl>
                                          <p:spTgt spid="81"/>
                                        </p:tgtEl>
                                        <p:attrNameLst>
                                          <p:attrName>style.visibility</p:attrName>
                                        </p:attrNameLst>
                                      </p:cBhvr>
                                      <p:to>
                                        <p:strVal val="hidden"/>
                                      </p:to>
                                    </p:set>
                                  </p:childTnLst>
                                </p:cTn>
                              </p:par>
                              <p:par>
                                <p:cTn id="17" presetID="3" presetClass="exit" presetSubtype="10" fill="hold" grpId="3" nodeType="withEffect">
                                  <p:stCondLst>
                                    <p:cond delay="0"/>
                                  </p:stCondLst>
                                  <p:childTnLst>
                                    <p:animEffect transition="out" filter="blinds(horizontal)">
                                      <p:cBhvr>
                                        <p:cTn id="18" dur="6000"/>
                                        <p:tgtEl>
                                          <p:spTgt spid="81"/>
                                        </p:tgtEl>
                                      </p:cBhvr>
                                    </p:animEffect>
                                    <p:set>
                                      <p:cBhvr>
                                        <p:cTn id="19" dur="1" fill="hold">
                                          <p:stCondLst>
                                            <p:cond delay="5999"/>
                                          </p:stCondLst>
                                        </p:cTn>
                                        <p:tgtEl>
                                          <p:spTgt spid="81"/>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87"/>
                                        </p:tgtEl>
                                        <p:attrNameLst>
                                          <p:attrName>style.visibility</p:attrName>
                                        </p:attrNameLst>
                                      </p:cBhvr>
                                      <p:to>
                                        <p:strVal val="visible"/>
                                      </p:to>
                                    </p:set>
                                    <p:anim calcmode="lin" valueType="num">
                                      <p:cBhvr additive="base">
                                        <p:cTn id="22" dur="4000" fill="hold"/>
                                        <p:tgtEl>
                                          <p:spTgt spid="87"/>
                                        </p:tgtEl>
                                        <p:attrNameLst>
                                          <p:attrName>ppt_x</p:attrName>
                                        </p:attrNameLst>
                                      </p:cBhvr>
                                      <p:tavLst>
                                        <p:tav tm="0">
                                          <p:val>
                                            <p:strVal val="#ppt_x"/>
                                          </p:val>
                                        </p:tav>
                                        <p:tav tm="100000">
                                          <p:val>
                                            <p:strVal val="#ppt_x"/>
                                          </p:val>
                                        </p:tav>
                                      </p:tavLst>
                                    </p:anim>
                                    <p:anim calcmode="lin" valueType="num">
                                      <p:cBhvr additive="base">
                                        <p:cTn id="23" dur="4000" fill="hold"/>
                                        <p:tgtEl>
                                          <p:spTgt spid="87"/>
                                        </p:tgtEl>
                                        <p:attrNameLst>
                                          <p:attrName>ppt_y</p:attrName>
                                        </p:attrNameLst>
                                      </p:cBhvr>
                                      <p:tavLst>
                                        <p:tav tm="0">
                                          <p:val>
                                            <p:strVal val="0-#ppt_h/2"/>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87"/>
                                        </p:tgtEl>
                                        <p:attrNameLst>
                                          <p:attrName>style.visibility</p:attrName>
                                        </p:attrNameLst>
                                      </p:cBhvr>
                                      <p:to>
                                        <p:strVal val="visible"/>
                                      </p:to>
                                    </p:set>
                                    <p:anim calcmode="lin" valueType="num">
                                      <p:cBhvr>
                                        <p:cTn id="26" dur="4000" fill="hold"/>
                                        <p:tgtEl>
                                          <p:spTgt spid="87"/>
                                        </p:tgtEl>
                                        <p:attrNameLst>
                                          <p:attrName>ppt_w</p:attrName>
                                        </p:attrNameLst>
                                      </p:cBhvr>
                                      <p:tavLst>
                                        <p:tav tm="0" fmla="#ppt_w*sin(2.5*pi*$)">
                                          <p:val>
                                            <p:fltVal val="0"/>
                                          </p:val>
                                        </p:tav>
                                        <p:tav tm="100000">
                                          <p:val>
                                            <p:fltVal val="1"/>
                                          </p:val>
                                        </p:tav>
                                      </p:tavLst>
                                    </p:anim>
                                    <p:anim calcmode="lin" valueType="num">
                                      <p:cBhvr>
                                        <p:cTn id="27" dur="4000" fill="hold"/>
                                        <p:tgtEl>
                                          <p:spTgt spid="87"/>
                                        </p:tgtEl>
                                        <p:attrNameLst>
                                          <p:attrName>ppt_h</p:attrName>
                                        </p:attrNameLst>
                                      </p:cBhvr>
                                      <p:tavLst>
                                        <p:tav tm="0">
                                          <p:val>
                                            <p:strVal val="#ppt_h"/>
                                          </p:val>
                                        </p:tav>
                                        <p:tav tm="100000">
                                          <p:val>
                                            <p:strVal val="#ppt_h"/>
                                          </p:val>
                                        </p:tav>
                                      </p:tavLst>
                                    </p:anim>
                                  </p:childTnLst>
                                </p:cTn>
                              </p:par>
                              <p:par>
                                <p:cTn id="28" presetID="2" presetClass="exit" presetSubtype="4" fill="hold" grpId="2" nodeType="withEffect">
                                  <p:stCondLst>
                                    <p:cond delay="0"/>
                                  </p:stCondLst>
                                  <p:childTnLst>
                                    <p:anim calcmode="lin" valueType="num">
                                      <p:cBhvr additive="base">
                                        <p:cTn id="29" dur="4500"/>
                                        <p:tgtEl>
                                          <p:spTgt spid="87"/>
                                        </p:tgtEl>
                                        <p:attrNameLst>
                                          <p:attrName>ppt_x</p:attrName>
                                        </p:attrNameLst>
                                      </p:cBhvr>
                                      <p:tavLst>
                                        <p:tav tm="0">
                                          <p:val>
                                            <p:strVal val="ppt_x"/>
                                          </p:val>
                                        </p:tav>
                                        <p:tav tm="100000">
                                          <p:val>
                                            <p:strVal val="ppt_x"/>
                                          </p:val>
                                        </p:tav>
                                      </p:tavLst>
                                    </p:anim>
                                    <p:anim calcmode="lin" valueType="num">
                                      <p:cBhvr additive="base">
                                        <p:cTn id="30" dur="4500"/>
                                        <p:tgtEl>
                                          <p:spTgt spid="87"/>
                                        </p:tgtEl>
                                        <p:attrNameLst>
                                          <p:attrName>ppt_y</p:attrName>
                                        </p:attrNameLst>
                                      </p:cBhvr>
                                      <p:tavLst>
                                        <p:tav tm="0">
                                          <p:val>
                                            <p:strVal val="ppt_y"/>
                                          </p:val>
                                        </p:tav>
                                        <p:tav tm="100000">
                                          <p:val>
                                            <p:strVal val="1+ppt_h/2"/>
                                          </p:val>
                                        </p:tav>
                                      </p:tavLst>
                                    </p:anim>
                                    <p:set>
                                      <p:cBhvr>
                                        <p:cTn id="31" dur="1" fill="hold">
                                          <p:stCondLst>
                                            <p:cond delay="4499"/>
                                          </p:stCondLst>
                                        </p:cTn>
                                        <p:tgtEl>
                                          <p:spTgt spid="87"/>
                                        </p:tgtEl>
                                        <p:attrNameLst>
                                          <p:attrName>style.visibility</p:attrName>
                                        </p:attrNameLst>
                                      </p:cBhvr>
                                      <p:to>
                                        <p:strVal val="hidden"/>
                                      </p:to>
                                    </p:set>
                                  </p:childTnLst>
                                </p:cTn>
                              </p:par>
                              <p:par>
                                <p:cTn id="32" presetID="3" presetClass="exit" presetSubtype="10" fill="hold" grpId="3" nodeType="withEffect">
                                  <p:stCondLst>
                                    <p:cond delay="0"/>
                                  </p:stCondLst>
                                  <p:childTnLst>
                                    <p:animEffect transition="out" filter="blinds(horizontal)">
                                      <p:cBhvr>
                                        <p:cTn id="33" dur="6000"/>
                                        <p:tgtEl>
                                          <p:spTgt spid="87"/>
                                        </p:tgtEl>
                                      </p:cBhvr>
                                    </p:animEffect>
                                    <p:set>
                                      <p:cBhvr>
                                        <p:cTn id="34" dur="1" fill="hold">
                                          <p:stCondLst>
                                            <p:cond delay="5999"/>
                                          </p:stCondLst>
                                        </p:cTn>
                                        <p:tgtEl>
                                          <p:spTgt spid="87"/>
                                        </p:tgtEl>
                                        <p:attrNameLst>
                                          <p:attrName>style.visibility</p:attrName>
                                        </p:attrNameLst>
                                      </p:cBhvr>
                                      <p:to>
                                        <p:strVal val="hidden"/>
                                      </p:to>
                                    </p:set>
                                  </p:childTnLst>
                                </p:cTn>
                              </p:par>
                              <p:par>
                                <p:cTn id="35" presetID="2" presetClass="entr" presetSubtype="1" fill="hold" grpId="0" nodeType="withEffect">
                                  <p:stCondLst>
                                    <p:cond delay="0"/>
                                  </p:stCondLst>
                                  <p:childTnLst>
                                    <p:set>
                                      <p:cBhvr>
                                        <p:cTn id="36" dur="1" fill="hold">
                                          <p:stCondLst>
                                            <p:cond delay="0"/>
                                          </p:stCondLst>
                                        </p:cTn>
                                        <p:tgtEl>
                                          <p:spTgt spid="69"/>
                                        </p:tgtEl>
                                        <p:attrNameLst>
                                          <p:attrName>style.visibility</p:attrName>
                                        </p:attrNameLst>
                                      </p:cBhvr>
                                      <p:to>
                                        <p:strVal val="visible"/>
                                      </p:to>
                                    </p:set>
                                    <p:anim calcmode="lin" valueType="num">
                                      <p:cBhvr additive="base">
                                        <p:cTn id="37" dur="4000" fill="hold"/>
                                        <p:tgtEl>
                                          <p:spTgt spid="69"/>
                                        </p:tgtEl>
                                        <p:attrNameLst>
                                          <p:attrName>ppt_x</p:attrName>
                                        </p:attrNameLst>
                                      </p:cBhvr>
                                      <p:tavLst>
                                        <p:tav tm="0">
                                          <p:val>
                                            <p:strVal val="#ppt_x"/>
                                          </p:val>
                                        </p:tav>
                                        <p:tav tm="100000">
                                          <p:val>
                                            <p:strVal val="#ppt_x"/>
                                          </p:val>
                                        </p:tav>
                                      </p:tavLst>
                                    </p:anim>
                                    <p:anim calcmode="lin" valueType="num">
                                      <p:cBhvr additive="base">
                                        <p:cTn id="38" dur="4000" fill="hold"/>
                                        <p:tgtEl>
                                          <p:spTgt spid="69"/>
                                        </p:tgtEl>
                                        <p:attrNameLst>
                                          <p:attrName>ppt_y</p:attrName>
                                        </p:attrNameLst>
                                      </p:cBhvr>
                                      <p:tavLst>
                                        <p:tav tm="0">
                                          <p:val>
                                            <p:strVal val="0-#ppt_h/2"/>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69"/>
                                        </p:tgtEl>
                                        <p:attrNameLst>
                                          <p:attrName>style.visibility</p:attrName>
                                        </p:attrNameLst>
                                      </p:cBhvr>
                                      <p:to>
                                        <p:strVal val="visible"/>
                                      </p:to>
                                    </p:set>
                                    <p:anim calcmode="lin" valueType="num">
                                      <p:cBhvr>
                                        <p:cTn id="41" dur="4000" fill="hold"/>
                                        <p:tgtEl>
                                          <p:spTgt spid="69"/>
                                        </p:tgtEl>
                                        <p:attrNameLst>
                                          <p:attrName>ppt_w</p:attrName>
                                        </p:attrNameLst>
                                      </p:cBhvr>
                                      <p:tavLst>
                                        <p:tav tm="0" fmla="#ppt_w*sin(2.5*pi*$)">
                                          <p:val>
                                            <p:fltVal val="0"/>
                                          </p:val>
                                        </p:tav>
                                        <p:tav tm="100000">
                                          <p:val>
                                            <p:fltVal val="1"/>
                                          </p:val>
                                        </p:tav>
                                      </p:tavLst>
                                    </p:anim>
                                    <p:anim calcmode="lin" valueType="num">
                                      <p:cBhvr>
                                        <p:cTn id="42" dur="4000" fill="hold"/>
                                        <p:tgtEl>
                                          <p:spTgt spid="69"/>
                                        </p:tgtEl>
                                        <p:attrNameLst>
                                          <p:attrName>ppt_h</p:attrName>
                                        </p:attrNameLst>
                                      </p:cBhvr>
                                      <p:tavLst>
                                        <p:tav tm="0">
                                          <p:val>
                                            <p:strVal val="#ppt_h"/>
                                          </p:val>
                                        </p:tav>
                                        <p:tav tm="100000">
                                          <p:val>
                                            <p:strVal val="#ppt_h"/>
                                          </p:val>
                                        </p:tav>
                                      </p:tavLst>
                                    </p:anim>
                                  </p:childTnLst>
                                </p:cTn>
                              </p:par>
                              <p:par>
                                <p:cTn id="43" presetID="2" presetClass="exit" presetSubtype="4" fill="hold" grpId="2" nodeType="withEffect">
                                  <p:stCondLst>
                                    <p:cond delay="0"/>
                                  </p:stCondLst>
                                  <p:childTnLst>
                                    <p:anim calcmode="lin" valueType="num">
                                      <p:cBhvr additive="base">
                                        <p:cTn id="44" dur="4500"/>
                                        <p:tgtEl>
                                          <p:spTgt spid="69"/>
                                        </p:tgtEl>
                                        <p:attrNameLst>
                                          <p:attrName>ppt_x</p:attrName>
                                        </p:attrNameLst>
                                      </p:cBhvr>
                                      <p:tavLst>
                                        <p:tav tm="0">
                                          <p:val>
                                            <p:strVal val="ppt_x"/>
                                          </p:val>
                                        </p:tav>
                                        <p:tav tm="100000">
                                          <p:val>
                                            <p:strVal val="ppt_x"/>
                                          </p:val>
                                        </p:tav>
                                      </p:tavLst>
                                    </p:anim>
                                    <p:anim calcmode="lin" valueType="num">
                                      <p:cBhvr additive="base">
                                        <p:cTn id="45" dur="4500"/>
                                        <p:tgtEl>
                                          <p:spTgt spid="69"/>
                                        </p:tgtEl>
                                        <p:attrNameLst>
                                          <p:attrName>ppt_y</p:attrName>
                                        </p:attrNameLst>
                                      </p:cBhvr>
                                      <p:tavLst>
                                        <p:tav tm="0">
                                          <p:val>
                                            <p:strVal val="ppt_y"/>
                                          </p:val>
                                        </p:tav>
                                        <p:tav tm="100000">
                                          <p:val>
                                            <p:strVal val="1+ppt_h/2"/>
                                          </p:val>
                                        </p:tav>
                                      </p:tavLst>
                                    </p:anim>
                                    <p:set>
                                      <p:cBhvr>
                                        <p:cTn id="46" dur="1" fill="hold">
                                          <p:stCondLst>
                                            <p:cond delay="4499"/>
                                          </p:stCondLst>
                                        </p:cTn>
                                        <p:tgtEl>
                                          <p:spTgt spid="69"/>
                                        </p:tgtEl>
                                        <p:attrNameLst>
                                          <p:attrName>style.visibility</p:attrName>
                                        </p:attrNameLst>
                                      </p:cBhvr>
                                      <p:to>
                                        <p:strVal val="hidden"/>
                                      </p:to>
                                    </p:set>
                                  </p:childTnLst>
                                </p:cTn>
                              </p:par>
                              <p:par>
                                <p:cTn id="47" presetID="3" presetClass="exit" presetSubtype="10" fill="hold" grpId="3" nodeType="withEffect">
                                  <p:stCondLst>
                                    <p:cond delay="0"/>
                                  </p:stCondLst>
                                  <p:childTnLst>
                                    <p:animEffect transition="out" filter="blinds(horizontal)">
                                      <p:cBhvr>
                                        <p:cTn id="48" dur="6000"/>
                                        <p:tgtEl>
                                          <p:spTgt spid="69"/>
                                        </p:tgtEl>
                                      </p:cBhvr>
                                    </p:animEffect>
                                    <p:set>
                                      <p:cBhvr>
                                        <p:cTn id="49" dur="1" fill="hold">
                                          <p:stCondLst>
                                            <p:cond delay="5999"/>
                                          </p:stCondLst>
                                        </p:cTn>
                                        <p:tgtEl>
                                          <p:spTgt spid="69"/>
                                        </p:tgtEl>
                                        <p:attrNameLst>
                                          <p:attrName>style.visibility</p:attrName>
                                        </p:attrNameLst>
                                      </p:cBhvr>
                                      <p:to>
                                        <p:strVal val="hidden"/>
                                      </p:to>
                                    </p:set>
                                  </p:childTnLst>
                                </p:cTn>
                              </p:par>
                              <p:par>
                                <p:cTn id="50" presetID="2" presetClass="entr" presetSubtype="1" fill="hold" grpId="0" nodeType="withEffect">
                                  <p:stCondLst>
                                    <p:cond delay="0"/>
                                  </p:stCondLst>
                                  <p:childTnLst>
                                    <p:set>
                                      <p:cBhvr>
                                        <p:cTn id="51" dur="1" fill="hold">
                                          <p:stCondLst>
                                            <p:cond delay="0"/>
                                          </p:stCondLst>
                                        </p:cTn>
                                        <p:tgtEl>
                                          <p:spTgt spid="75"/>
                                        </p:tgtEl>
                                        <p:attrNameLst>
                                          <p:attrName>style.visibility</p:attrName>
                                        </p:attrNameLst>
                                      </p:cBhvr>
                                      <p:to>
                                        <p:strVal val="visible"/>
                                      </p:to>
                                    </p:set>
                                    <p:anim calcmode="lin" valueType="num">
                                      <p:cBhvr additive="base">
                                        <p:cTn id="52" dur="4000" fill="hold"/>
                                        <p:tgtEl>
                                          <p:spTgt spid="75"/>
                                        </p:tgtEl>
                                        <p:attrNameLst>
                                          <p:attrName>ppt_x</p:attrName>
                                        </p:attrNameLst>
                                      </p:cBhvr>
                                      <p:tavLst>
                                        <p:tav tm="0">
                                          <p:val>
                                            <p:strVal val="#ppt_x"/>
                                          </p:val>
                                        </p:tav>
                                        <p:tav tm="100000">
                                          <p:val>
                                            <p:strVal val="#ppt_x"/>
                                          </p:val>
                                        </p:tav>
                                      </p:tavLst>
                                    </p:anim>
                                    <p:anim calcmode="lin" valueType="num">
                                      <p:cBhvr additive="base">
                                        <p:cTn id="53" dur="4000" fill="hold"/>
                                        <p:tgtEl>
                                          <p:spTgt spid="75"/>
                                        </p:tgtEl>
                                        <p:attrNameLst>
                                          <p:attrName>ppt_y</p:attrName>
                                        </p:attrNameLst>
                                      </p:cBhvr>
                                      <p:tavLst>
                                        <p:tav tm="0">
                                          <p:val>
                                            <p:strVal val="0-#ppt_h/2"/>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75"/>
                                        </p:tgtEl>
                                        <p:attrNameLst>
                                          <p:attrName>style.visibility</p:attrName>
                                        </p:attrNameLst>
                                      </p:cBhvr>
                                      <p:to>
                                        <p:strVal val="visible"/>
                                      </p:to>
                                    </p:set>
                                    <p:anim calcmode="lin" valueType="num">
                                      <p:cBhvr>
                                        <p:cTn id="56" dur="4000" fill="hold"/>
                                        <p:tgtEl>
                                          <p:spTgt spid="75"/>
                                        </p:tgtEl>
                                        <p:attrNameLst>
                                          <p:attrName>ppt_w</p:attrName>
                                        </p:attrNameLst>
                                      </p:cBhvr>
                                      <p:tavLst>
                                        <p:tav tm="0" fmla="#ppt_w*sin(2.5*pi*$)">
                                          <p:val>
                                            <p:fltVal val="0"/>
                                          </p:val>
                                        </p:tav>
                                        <p:tav tm="100000">
                                          <p:val>
                                            <p:fltVal val="1"/>
                                          </p:val>
                                        </p:tav>
                                      </p:tavLst>
                                    </p:anim>
                                    <p:anim calcmode="lin" valueType="num">
                                      <p:cBhvr>
                                        <p:cTn id="57" dur="4000" fill="hold"/>
                                        <p:tgtEl>
                                          <p:spTgt spid="75"/>
                                        </p:tgtEl>
                                        <p:attrNameLst>
                                          <p:attrName>ppt_h</p:attrName>
                                        </p:attrNameLst>
                                      </p:cBhvr>
                                      <p:tavLst>
                                        <p:tav tm="0">
                                          <p:val>
                                            <p:strVal val="#ppt_h"/>
                                          </p:val>
                                        </p:tav>
                                        <p:tav tm="100000">
                                          <p:val>
                                            <p:strVal val="#ppt_h"/>
                                          </p:val>
                                        </p:tav>
                                      </p:tavLst>
                                    </p:anim>
                                  </p:childTnLst>
                                </p:cTn>
                              </p:par>
                              <p:par>
                                <p:cTn id="58" presetID="2" presetClass="exit" presetSubtype="4" fill="hold" grpId="2" nodeType="withEffect">
                                  <p:stCondLst>
                                    <p:cond delay="0"/>
                                  </p:stCondLst>
                                  <p:childTnLst>
                                    <p:anim calcmode="lin" valueType="num">
                                      <p:cBhvr additive="base">
                                        <p:cTn id="59" dur="4500"/>
                                        <p:tgtEl>
                                          <p:spTgt spid="75"/>
                                        </p:tgtEl>
                                        <p:attrNameLst>
                                          <p:attrName>ppt_x</p:attrName>
                                        </p:attrNameLst>
                                      </p:cBhvr>
                                      <p:tavLst>
                                        <p:tav tm="0">
                                          <p:val>
                                            <p:strVal val="ppt_x"/>
                                          </p:val>
                                        </p:tav>
                                        <p:tav tm="100000">
                                          <p:val>
                                            <p:strVal val="ppt_x"/>
                                          </p:val>
                                        </p:tav>
                                      </p:tavLst>
                                    </p:anim>
                                    <p:anim calcmode="lin" valueType="num">
                                      <p:cBhvr additive="base">
                                        <p:cTn id="60" dur="4500"/>
                                        <p:tgtEl>
                                          <p:spTgt spid="75"/>
                                        </p:tgtEl>
                                        <p:attrNameLst>
                                          <p:attrName>ppt_y</p:attrName>
                                        </p:attrNameLst>
                                      </p:cBhvr>
                                      <p:tavLst>
                                        <p:tav tm="0">
                                          <p:val>
                                            <p:strVal val="ppt_y"/>
                                          </p:val>
                                        </p:tav>
                                        <p:tav tm="100000">
                                          <p:val>
                                            <p:strVal val="1+ppt_h/2"/>
                                          </p:val>
                                        </p:tav>
                                      </p:tavLst>
                                    </p:anim>
                                    <p:set>
                                      <p:cBhvr>
                                        <p:cTn id="61" dur="1" fill="hold">
                                          <p:stCondLst>
                                            <p:cond delay="4499"/>
                                          </p:stCondLst>
                                        </p:cTn>
                                        <p:tgtEl>
                                          <p:spTgt spid="75"/>
                                        </p:tgtEl>
                                        <p:attrNameLst>
                                          <p:attrName>style.visibility</p:attrName>
                                        </p:attrNameLst>
                                      </p:cBhvr>
                                      <p:to>
                                        <p:strVal val="hidden"/>
                                      </p:to>
                                    </p:set>
                                  </p:childTnLst>
                                </p:cTn>
                              </p:par>
                              <p:par>
                                <p:cTn id="62" presetID="3" presetClass="exit" presetSubtype="10" fill="hold" grpId="3" nodeType="withEffect">
                                  <p:stCondLst>
                                    <p:cond delay="0"/>
                                  </p:stCondLst>
                                  <p:childTnLst>
                                    <p:animEffect transition="out" filter="blinds(horizontal)">
                                      <p:cBhvr>
                                        <p:cTn id="63" dur="6000"/>
                                        <p:tgtEl>
                                          <p:spTgt spid="75"/>
                                        </p:tgtEl>
                                      </p:cBhvr>
                                    </p:animEffect>
                                    <p:set>
                                      <p:cBhvr>
                                        <p:cTn id="64" dur="1" fill="hold">
                                          <p:stCondLst>
                                            <p:cond delay="5999"/>
                                          </p:stCondLst>
                                        </p:cTn>
                                        <p:tgtEl>
                                          <p:spTgt spid="75"/>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63"/>
                                        </p:tgtEl>
                                        <p:attrNameLst>
                                          <p:attrName>style.visibility</p:attrName>
                                        </p:attrNameLst>
                                      </p:cBhvr>
                                      <p:to>
                                        <p:strVal val="visible"/>
                                      </p:to>
                                    </p:set>
                                    <p:anim calcmode="lin" valueType="num">
                                      <p:cBhvr additive="base">
                                        <p:cTn id="67" dur="4000" fill="hold"/>
                                        <p:tgtEl>
                                          <p:spTgt spid="63"/>
                                        </p:tgtEl>
                                        <p:attrNameLst>
                                          <p:attrName>ppt_x</p:attrName>
                                        </p:attrNameLst>
                                      </p:cBhvr>
                                      <p:tavLst>
                                        <p:tav tm="0">
                                          <p:val>
                                            <p:strVal val="#ppt_x"/>
                                          </p:val>
                                        </p:tav>
                                        <p:tav tm="100000">
                                          <p:val>
                                            <p:strVal val="#ppt_x"/>
                                          </p:val>
                                        </p:tav>
                                      </p:tavLst>
                                    </p:anim>
                                    <p:anim calcmode="lin" valueType="num">
                                      <p:cBhvr additive="base">
                                        <p:cTn id="68" dur="4000" fill="hold"/>
                                        <p:tgtEl>
                                          <p:spTgt spid="63"/>
                                        </p:tgtEl>
                                        <p:attrNameLst>
                                          <p:attrName>ppt_y</p:attrName>
                                        </p:attrNameLst>
                                      </p:cBhvr>
                                      <p:tavLst>
                                        <p:tav tm="0">
                                          <p:val>
                                            <p:strVal val="0-#ppt_h/2"/>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63"/>
                                        </p:tgtEl>
                                        <p:attrNameLst>
                                          <p:attrName>style.visibility</p:attrName>
                                        </p:attrNameLst>
                                      </p:cBhvr>
                                      <p:to>
                                        <p:strVal val="visible"/>
                                      </p:to>
                                    </p:set>
                                    <p:anim calcmode="lin" valueType="num">
                                      <p:cBhvr>
                                        <p:cTn id="71" dur="4000" fill="hold"/>
                                        <p:tgtEl>
                                          <p:spTgt spid="63"/>
                                        </p:tgtEl>
                                        <p:attrNameLst>
                                          <p:attrName>ppt_w</p:attrName>
                                        </p:attrNameLst>
                                      </p:cBhvr>
                                      <p:tavLst>
                                        <p:tav tm="0" fmla="#ppt_w*sin(2.5*pi*$)">
                                          <p:val>
                                            <p:fltVal val="0"/>
                                          </p:val>
                                        </p:tav>
                                        <p:tav tm="100000">
                                          <p:val>
                                            <p:fltVal val="1"/>
                                          </p:val>
                                        </p:tav>
                                      </p:tavLst>
                                    </p:anim>
                                    <p:anim calcmode="lin" valueType="num">
                                      <p:cBhvr>
                                        <p:cTn id="72" dur="4000" fill="hold"/>
                                        <p:tgtEl>
                                          <p:spTgt spid="63"/>
                                        </p:tgtEl>
                                        <p:attrNameLst>
                                          <p:attrName>ppt_h</p:attrName>
                                        </p:attrNameLst>
                                      </p:cBhvr>
                                      <p:tavLst>
                                        <p:tav tm="0">
                                          <p:val>
                                            <p:strVal val="#ppt_h"/>
                                          </p:val>
                                        </p:tav>
                                        <p:tav tm="100000">
                                          <p:val>
                                            <p:strVal val="#ppt_h"/>
                                          </p:val>
                                        </p:tav>
                                      </p:tavLst>
                                    </p:anim>
                                  </p:childTnLst>
                                </p:cTn>
                              </p:par>
                              <p:par>
                                <p:cTn id="73" presetID="2" presetClass="exit" presetSubtype="4" fill="hold" grpId="2" nodeType="withEffect">
                                  <p:stCondLst>
                                    <p:cond delay="0"/>
                                  </p:stCondLst>
                                  <p:childTnLst>
                                    <p:anim calcmode="lin" valueType="num">
                                      <p:cBhvr additive="base">
                                        <p:cTn id="74" dur="4500"/>
                                        <p:tgtEl>
                                          <p:spTgt spid="63"/>
                                        </p:tgtEl>
                                        <p:attrNameLst>
                                          <p:attrName>ppt_x</p:attrName>
                                        </p:attrNameLst>
                                      </p:cBhvr>
                                      <p:tavLst>
                                        <p:tav tm="0">
                                          <p:val>
                                            <p:strVal val="ppt_x"/>
                                          </p:val>
                                        </p:tav>
                                        <p:tav tm="100000">
                                          <p:val>
                                            <p:strVal val="ppt_x"/>
                                          </p:val>
                                        </p:tav>
                                      </p:tavLst>
                                    </p:anim>
                                    <p:anim calcmode="lin" valueType="num">
                                      <p:cBhvr additive="base">
                                        <p:cTn id="75" dur="4500"/>
                                        <p:tgtEl>
                                          <p:spTgt spid="63"/>
                                        </p:tgtEl>
                                        <p:attrNameLst>
                                          <p:attrName>ppt_y</p:attrName>
                                        </p:attrNameLst>
                                      </p:cBhvr>
                                      <p:tavLst>
                                        <p:tav tm="0">
                                          <p:val>
                                            <p:strVal val="ppt_y"/>
                                          </p:val>
                                        </p:tav>
                                        <p:tav tm="100000">
                                          <p:val>
                                            <p:strVal val="1+ppt_h/2"/>
                                          </p:val>
                                        </p:tav>
                                      </p:tavLst>
                                    </p:anim>
                                    <p:set>
                                      <p:cBhvr>
                                        <p:cTn id="76" dur="1" fill="hold">
                                          <p:stCondLst>
                                            <p:cond delay="4499"/>
                                          </p:stCondLst>
                                        </p:cTn>
                                        <p:tgtEl>
                                          <p:spTgt spid="63"/>
                                        </p:tgtEl>
                                        <p:attrNameLst>
                                          <p:attrName>style.visibility</p:attrName>
                                        </p:attrNameLst>
                                      </p:cBhvr>
                                      <p:to>
                                        <p:strVal val="hidden"/>
                                      </p:to>
                                    </p:set>
                                  </p:childTnLst>
                                </p:cTn>
                              </p:par>
                              <p:par>
                                <p:cTn id="77" presetID="3" presetClass="exit" presetSubtype="10" fill="hold" grpId="3" nodeType="withEffect">
                                  <p:stCondLst>
                                    <p:cond delay="0"/>
                                  </p:stCondLst>
                                  <p:childTnLst>
                                    <p:animEffect transition="out" filter="blinds(horizontal)">
                                      <p:cBhvr>
                                        <p:cTn id="78" dur="6000"/>
                                        <p:tgtEl>
                                          <p:spTgt spid="63"/>
                                        </p:tgtEl>
                                      </p:cBhvr>
                                    </p:animEffect>
                                    <p:set>
                                      <p:cBhvr>
                                        <p:cTn id="79" dur="1" fill="hold">
                                          <p:stCondLst>
                                            <p:cond delay="5999"/>
                                          </p:stCondLst>
                                        </p:cTn>
                                        <p:tgtEl>
                                          <p:spTgt spid="63"/>
                                        </p:tgtEl>
                                        <p:attrNameLst>
                                          <p:attrName>style.visibility</p:attrName>
                                        </p:attrNameLst>
                                      </p:cBhvr>
                                      <p:to>
                                        <p:strVal val="hidden"/>
                                      </p:to>
                                    </p:set>
                                  </p:childTnLst>
                                </p:cTn>
                              </p:par>
                              <p:par>
                                <p:cTn id="80" presetID="2" presetClass="entr" presetSubtype="1" fill="hold" grpId="0" nodeType="withEffect">
                                  <p:stCondLst>
                                    <p:cond delay="0"/>
                                  </p:stCondLst>
                                  <p:childTnLst>
                                    <p:set>
                                      <p:cBhvr>
                                        <p:cTn id="81" dur="1" fill="hold">
                                          <p:stCondLst>
                                            <p:cond delay="0"/>
                                          </p:stCondLst>
                                        </p:cTn>
                                        <p:tgtEl>
                                          <p:spTgt spid="82"/>
                                        </p:tgtEl>
                                        <p:attrNameLst>
                                          <p:attrName>style.visibility</p:attrName>
                                        </p:attrNameLst>
                                      </p:cBhvr>
                                      <p:to>
                                        <p:strVal val="visible"/>
                                      </p:to>
                                    </p:set>
                                    <p:anim calcmode="lin" valueType="num">
                                      <p:cBhvr additive="base">
                                        <p:cTn id="82" dur="4000" fill="hold"/>
                                        <p:tgtEl>
                                          <p:spTgt spid="82"/>
                                        </p:tgtEl>
                                        <p:attrNameLst>
                                          <p:attrName>ppt_x</p:attrName>
                                        </p:attrNameLst>
                                      </p:cBhvr>
                                      <p:tavLst>
                                        <p:tav tm="0">
                                          <p:val>
                                            <p:strVal val="#ppt_x"/>
                                          </p:val>
                                        </p:tav>
                                        <p:tav tm="100000">
                                          <p:val>
                                            <p:strVal val="#ppt_x"/>
                                          </p:val>
                                        </p:tav>
                                      </p:tavLst>
                                    </p:anim>
                                    <p:anim calcmode="lin" valueType="num">
                                      <p:cBhvr additive="base">
                                        <p:cTn id="83" dur="4000" fill="hold"/>
                                        <p:tgtEl>
                                          <p:spTgt spid="82"/>
                                        </p:tgtEl>
                                        <p:attrNameLst>
                                          <p:attrName>ppt_y</p:attrName>
                                        </p:attrNameLst>
                                      </p:cBhvr>
                                      <p:tavLst>
                                        <p:tav tm="0">
                                          <p:val>
                                            <p:strVal val="0-#ppt_h/2"/>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82"/>
                                        </p:tgtEl>
                                        <p:attrNameLst>
                                          <p:attrName>style.visibility</p:attrName>
                                        </p:attrNameLst>
                                      </p:cBhvr>
                                      <p:to>
                                        <p:strVal val="visible"/>
                                      </p:to>
                                    </p:set>
                                    <p:anim calcmode="lin" valueType="num">
                                      <p:cBhvr>
                                        <p:cTn id="86" dur="4000" fill="hold"/>
                                        <p:tgtEl>
                                          <p:spTgt spid="82"/>
                                        </p:tgtEl>
                                        <p:attrNameLst>
                                          <p:attrName>ppt_w</p:attrName>
                                        </p:attrNameLst>
                                      </p:cBhvr>
                                      <p:tavLst>
                                        <p:tav tm="0" fmla="#ppt_w*sin(2.5*pi*$)">
                                          <p:val>
                                            <p:fltVal val="0"/>
                                          </p:val>
                                        </p:tav>
                                        <p:tav tm="100000">
                                          <p:val>
                                            <p:fltVal val="1"/>
                                          </p:val>
                                        </p:tav>
                                      </p:tavLst>
                                    </p:anim>
                                    <p:anim calcmode="lin" valueType="num">
                                      <p:cBhvr>
                                        <p:cTn id="87" dur="4000" fill="hold"/>
                                        <p:tgtEl>
                                          <p:spTgt spid="82"/>
                                        </p:tgtEl>
                                        <p:attrNameLst>
                                          <p:attrName>ppt_h</p:attrName>
                                        </p:attrNameLst>
                                      </p:cBhvr>
                                      <p:tavLst>
                                        <p:tav tm="0">
                                          <p:val>
                                            <p:strVal val="#ppt_h"/>
                                          </p:val>
                                        </p:tav>
                                        <p:tav tm="100000">
                                          <p:val>
                                            <p:strVal val="#ppt_h"/>
                                          </p:val>
                                        </p:tav>
                                      </p:tavLst>
                                    </p:anim>
                                  </p:childTnLst>
                                </p:cTn>
                              </p:par>
                              <p:par>
                                <p:cTn id="88" presetID="2" presetClass="exit" presetSubtype="4" fill="hold" grpId="2" nodeType="withEffect">
                                  <p:stCondLst>
                                    <p:cond delay="0"/>
                                  </p:stCondLst>
                                  <p:childTnLst>
                                    <p:anim calcmode="lin" valueType="num">
                                      <p:cBhvr additive="base">
                                        <p:cTn id="89" dur="4500"/>
                                        <p:tgtEl>
                                          <p:spTgt spid="82"/>
                                        </p:tgtEl>
                                        <p:attrNameLst>
                                          <p:attrName>ppt_x</p:attrName>
                                        </p:attrNameLst>
                                      </p:cBhvr>
                                      <p:tavLst>
                                        <p:tav tm="0">
                                          <p:val>
                                            <p:strVal val="ppt_x"/>
                                          </p:val>
                                        </p:tav>
                                        <p:tav tm="100000">
                                          <p:val>
                                            <p:strVal val="ppt_x"/>
                                          </p:val>
                                        </p:tav>
                                      </p:tavLst>
                                    </p:anim>
                                    <p:anim calcmode="lin" valueType="num">
                                      <p:cBhvr additive="base">
                                        <p:cTn id="90" dur="4500"/>
                                        <p:tgtEl>
                                          <p:spTgt spid="82"/>
                                        </p:tgtEl>
                                        <p:attrNameLst>
                                          <p:attrName>ppt_y</p:attrName>
                                        </p:attrNameLst>
                                      </p:cBhvr>
                                      <p:tavLst>
                                        <p:tav tm="0">
                                          <p:val>
                                            <p:strVal val="ppt_y"/>
                                          </p:val>
                                        </p:tav>
                                        <p:tav tm="100000">
                                          <p:val>
                                            <p:strVal val="1+ppt_h/2"/>
                                          </p:val>
                                        </p:tav>
                                      </p:tavLst>
                                    </p:anim>
                                    <p:set>
                                      <p:cBhvr>
                                        <p:cTn id="91" dur="1" fill="hold">
                                          <p:stCondLst>
                                            <p:cond delay="4499"/>
                                          </p:stCondLst>
                                        </p:cTn>
                                        <p:tgtEl>
                                          <p:spTgt spid="82"/>
                                        </p:tgtEl>
                                        <p:attrNameLst>
                                          <p:attrName>style.visibility</p:attrName>
                                        </p:attrNameLst>
                                      </p:cBhvr>
                                      <p:to>
                                        <p:strVal val="hidden"/>
                                      </p:to>
                                    </p:set>
                                  </p:childTnLst>
                                </p:cTn>
                              </p:par>
                              <p:par>
                                <p:cTn id="92" presetID="3" presetClass="exit" presetSubtype="10" fill="hold" grpId="3" nodeType="withEffect">
                                  <p:stCondLst>
                                    <p:cond delay="0"/>
                                  </p:stCondLst>
                                  <p:childTnLst>
                                    <p:animEffect transition="out" filter="blinds(horizontal)">
                                      <p:cBhvr>
                                        <p:cTn id="93" dur="6000"/>
                                        <p:tgtEl>
                                          <p:spTgt spid="82"/>
                                        </p:tgtEl>
                                      </p:cBhvr>
                                    </p:animEffect>
                                    <p:set>
                                      <p:cBhvr>
                                        <p:cTn id="94" dur="1" fill="hold">
                                          <p:stCondLst>
                                            <p:cond delay="5999"/>
                                          </p:stCondLst>
                                        </p:cTn>
                                        <p:tgtEl>
                                          <p:spTgt spid="82"/>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83"/>
                                        </p:tgtEl>
                                        <p:attrNameLst>
                                          <p:attrName>style.visibility</p:attrName>
                                        </p:attrNameLst>
                                      </p:cBhvr>
                                      <p:to>
                                        <p:strVal val="visible"/>
                                      </p:to>
                                    </p:set>
                                    <p:anim calcmode="lin" valueType="num">
                                      <p:cBhvr additive="base">
                                        <p:cTn id="97" dur="4000" fill="hold"/>
                                        <p:tgtEl>
                                          <p:spTgt spid="83"/>
                                        </p:tgtEl>
                                        <p:attrNameLst>
                                          <p:attrName>ppt_x</p:attrName>
                                        </p:attrNameLst>
                                      </p:cBhvr>
                                      <p:tavLst>
                                        <p:tav tm="0">
                                          <p:val>
                                            <p:strVal val="#ppt_x"/>
                                          </p:val>
                                        </p:tav>
                                        <p:tav tm="100000">
                                          <p:val>
                                            <p:strVal val="#ppt_x"/>
                                          </p:val>
                                        </p:tav>
                                      </p:tavLst>
                                    </p:anim>
                                    <p:anim calcmode="lin" valueType="num">
                                      <p:cBhvr additive="base">
                                        <p:cTn id="98" dur="4000" fill="hold"/>
                                        <p:tgtEl>
                                          <p:spTgt spid="83"/>
                                        </p:tgtEl>
                                        <p:attrNameLst>
                                          <p:attrName>ppt_y</p:attrName>
                                        </p:attrNameLst>
                                      </p:cBhvr>
                                      <p:tavLst>
                                        <p:tav tm="0">
                                          <p:val>
                                            <p:strVal val="0-#ppt_h/2"/>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83"/>
                                        </p:tgtEl>
                                        <p:attrNameLst>
                                          <p:attrName>style.visibility</p:attrName>
                                        </p:attrNameLst>
                                      </p:cBhvr>
                                      <p:to>
                                        <p:strVal val="visible"/>
                                      </p:to>
                                    </p:set>
                                    <p:anim calcmode="lin" valueType="num">
                                      <p:cBhvr>
                                        <p:cTn id="101" dur="4000" fill="hold"/>
                                        <p:tgtEl>
                                          <p:spTgt spid="83"/>
                                        </p:tgtEl>
                                        <p:attrNameLst>
                                          <p:attrName>ppt_w</p:attrName>
                                        </p:attrNameLst>
                                      </p:cBhvr>
                                      <p:tavLst>
                                        <p:tav tm="0" fmla="#ppt_w*sin(2.5*pi*$)">
                                          <p:val>
                                            <p:fltVal val="0"/>
                                          </p:val>
                                        </p:tav>
                                        <p:tav tm="100000">
                                          <p:val>
                                            <p:fltVal val="1"/>
                                          </p:val>
                                        </p:tav>
                                      </p:tavLst>
                                    </p:anim>
                                    <p:anim calcmode="lin" valueType="num">
                                      <p:cBhvr>
                                        <p:cTn id="102" dur="4000" fill="hold"/>
                                        <p:tgtEl>
                                          <p:spTgt spid="83"/>
                                        </p:tgtEl>
                                        <p:attrNameLst>
                                          <p:attrName>ppt_h</p:attrName>
                                        </p:attrNameLst>
                                      </p:cBhvr>
                                      <p:tavLst>
                                        <p:tav tm="0">
                                          <p:val>
                                            <p:strVal val="#ppt_h"/>
                                          </p:val>
                                        </p:tav>
                                        <p:tav tm="100000">
                                          <p:val>
                                            <p:strVal val="#ppt_h"/>
                                          </p:val>
                                        </p:tav>
                                      </p:tavLst>
                                    </p:anim>
                                  </p:childTnLst>
                                </p:cTn>
                              </p:par>
                              <p:par>
                                <p:cTn id="103" presetID="2" presetClass="exit" presetSubtype="4" fill="hold" grpId="2" nodeType="withEffect">
                                  <p:stCondLst>
                                    <p:cond delay="0"/>
                                  </p:stCondLst>
                                  <p:childTnLst>
                                    <p:anim calcmode="lin" valueType="num">
                                      <p:cBhvr additive="base">
                                        <p:cTn id="104" dur="4500"/>
                                        <p:tgtEl>
                                          <p:spTgt spid="83"/>
                                        </p:tgtEl>
                                        <p:attrNameLst>
                                          <p:attrName>ppt_x</p:attrName>
                                        </p:attrNameLst>
                                      </p:cBhvr>
                                      <p:tavLst>
                                        <p:tav tm="0">
                                          <p:val>
                                            <p:strVal val="ppt_x"/>
                                          </p:val>
                                        </p:tav>
                                        <p:tav tm="100000">
                                          <p:val>
                                            <p:strVal val="ppt_x"/>
                                          </p:val>
                                        </p:tav>
                                      </p:tavLst>
                                    </p:anim>
                                    <p:anim calcmode="lin" valueType="num">
                                      <p:cBhvr additive="base">
                                        <p:cTn id="105" dur="4500"/>
                                        <p:tgtEl>
                                          <p:spTgt spid="83"/>
                                        </p:tgtEl>
                                        <p:attrNameLst>
                                          <p:attrName>ppt_y</p:attrName>
                                        </p:attrNameLst>
                                      </p:cBhvr>
                                      <p:tavLst>
                                        <p:tav tm="0">
                                          <p:val>
                                            <p:strVal val="ppt_y"/>
                                          </p:val>
                                        </p:tav>
                                        <p:tav tm="100000">
                                          <p:val>
                                            <p:strVal val="1+ppt_h/2"/>
                                          </p:val>
                                        </p:tav>
                                      </p:tavLst>
                                    </p:anim>
                                    <p:set>
                                      <p:cBhvr>
                                        <p:cTn id="106" dur="1" fill="hold">
                                          <p:stCondLst>
                                            <p:cond delay="4499"/>
                                          </p:stCondLst>
                                        </p:cTn>
                                        <p:tgtEl>
                                          <p:spTgt spid="83"/>
                                        </p:tgtEl>
                                        <p:attrNameLst>
                                          <p:attrName>style.visibility</p:attrName>
                                        </p:attrNameLst>
                                      </p:cBhvr>
                                      <p:to>
                                        <p:strVal val="hidden"/>
                                      </p:to>
                                    </p:set>
                                  </p:childTnLst>
                                </p:cTn>
                              </p:par>
                              <p:par>
                                <p:cTn id="107" presetID="3" presetClass="exit" presetSubtype="10" fill="hold" grpId="3" nodeType="withEffect">
                                  <p:stCondLst>
                                    <p:cond delay="0"/>
                                  </p:stCondLst>
                                  <p:childTnLst>
                                    <p:animEffect transition="out" filter="blinds(horizontal)">
                                      <p:cBhvr>
                                        <p:cTn id="108" dur="6000"/>
                                        <p:tgtEl>
                                          <p:spTgt spid="83"/>
                                        </p:tgtEl>
                                      </p:cBhvr>
                                    </p:animEffect>
                                    <p:set>
                                      <p:cBhvr>
                                        <p:cTn id="109" dur="1" fill="hold">
                                          <p:stCondLst>
                                            <p:cond delay="5999"/>
                                          </p:stCondLst>
                                        </p:cTn>
                                        <p:tgtEl>
                                          <p:spTgt spid="83"/>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88"/>
                                        </p:tgtEl>
                                        <p:attrNameLst>
                                          <p:attrName>style.visibility</p:attrName>
                                        </p:attrNameLst>
                                      </p:cBhvr>
                                      <p:to>
                                        <p:strVal val="visible"/>
                                      </p:to>
                                    </p:set>
                                    <p:anim calcmode="lin" valueType="num">
                                      <p:cBhvr additive="base">
                                        <p:cTn id="112" dur="4000" fill="hold"/>
                                        <p:tgtEl>
                                          <p:spTgt spid="88"/>
                                        </p:tgtEl>
                                        <p:attrNameLst>
                                          <p:attrName>ppt_x</p:attrName>
                                        </p:attrNameLst>
                                      </p:cBhvr>
                                      <p:tavLst>
                                        <p:tav tm="0">
                                          <p:val>
                                            <p:strVal val="#ppt_x"/>
                                          </p:val>
                                        </p:tav>
                                        <p:tav tm="100000">
                                          <p:val>
                                            <p:strVal val="#ppt_x"/>
                                          </p:val>
                                        </p:tav>
                                      </p:tavLst>
                                    </p:anim>
                                    <p:anim calcmode="lin" valueType="num">
                                      <p:cBhvr additive="base">
                                        <p:cTn id="113" dur="4000" fill="hold"/>
                                        <p:tgtEl>
                                          <p:spTgt spid="88"/>
                                        </p:tgtEl>
                                        <p:attrNameLst>
                                          <p:attrName>ppt_y</p:attrName>
                                        </p:attrNameLst>
                                      </p:cBhvr>
                                      <p:tavLst>
                                        <p:tav tm="0">
                                          <p:val>
                                            <p:strVal val="0-#ppt_h/2"/>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88"/>
                                        </p:tgtEl>
                                        <p:attrNameLst>
                                          <p:attrName>style.visibility</p:attrName>
                                        </p:attrNameLst>
                                      </p:cBhvr>
                                      <p:to>
                                        <p:strVal val="visible"/>
                                      </p:to>
                                    </p:set>
                                    <p:anim calcmode="lin" valueType="num">
                                      <p:cBhvr>
                                        <p:cTn id="116" dur="4000" fill="hold"/>
                                        <p:tgtEl>
                                          <p:spTgt spid="88"/>
                                        </p:tgtEl>
                                        <p:attrNameLst>
                                          <p:attrName>ppt_w</p:attrName>
                                        </p:attrNameLst>
                                      </p:cBhvr>
                                      <p:tavLst>
                                        <p:tav tm="0" fmla="#ppt_w*sin(2.5*pi*$)">
                                          <p:val>
                                            <p:fltVal val="0"/>
                                          </p:val>
                                        </p:tav>
                                        <p:tav tm="100000">
                                          <p:val>
                                            <p:fltVal val="1"/>
                                          </p:val>
                                        </p:tav>
                                      </p:tavLst>
                                    </p:anim>
                                    <p:anim calcmode="lin" valueType="num">
                                      <p:cBhvr>
                                        <p:cTn id="117" dur="4000" fill="hold"/>
                                        <p:tgtEl>
                                          <p:spTgt spid="88"/>
                                        </p:tgtEl>
                                        <p:attrNameLst>
                                          <p:attrName>ppt_h</p:attrName>
                                        </p:attrNameLst>
                                      </p:cBhvr>
                                      <p:tavLst>
                                        <p:tav tm="0">
                                          <p:val>
                                            <p:strVal val="#ppt_h"/>
                                          </p:val>
                                        </p:tav>
                                        <p:tav tm="100000">
                                          <p:val>
                                            <p:strVal val="#ppt_h"/>
                                          </p:val>
                                        </p:tav>
                                      </p:tavLst>
                                    </p:anim>
                                  </p:childTnLst>
                                </p:cTn>
                              </p:par>
                              <p:par>
                                <p:cTn id="118" presetID="2" presetClass="exit" presetSubtype="4" fill="hold" grpId="2" nodeType="withEffect">
                                  <p:stCondLst>
                                    <p:cond delay="0"/>
                                  </p:stCondLst>
                                  <p:childTnLst>
                                    <p:anim calcmode="lin" valueType="num">
                                      <p:cBhvr additive="base">
                                        <p:cTn id="119" dur="4500"/>
                                        <p:tgtEl>
                                          <p:spTgt spid="88"/>
                                        </p:tgtEl>
                                        <p:attrNameLst>
                                          <p:attrName>ppt_x</p:attrName>
                                        </p:attrNameLst>
                                      </p:cBhvr>
                                      <p:tavLst>
                                        <p:tav tm="0">
                                          <p:val>
                                            <p:strVal val="ppt_x"/>
                                          </p:val>
                                        </p:tav>
                                        <p:tav tm="100000">
                                          <p:val>
                                            <p:strVal val="ppt_x"/>
                                          </p:val>
                                        </p:tav>
                                      </p:tavLst>
                                    </p:anim>
                                    <p:anim calcmode="lin" valueType="num">
                                      <p:cBhvr additive="base">
                                        <p:cTn id="120" dur="4500"/>
                                        <p:tgtEl>
                                          <p:spTgt spid="88"/>
                                        </p:tgtEl>
                                        <p:attrNameLst>
                                          <p:attrName>ppt_y</p:attrName>
                                        </p:attrNameLst>
                                      </p:cBhvr>
                                      <p:tavLst>
                                        <p:tav tm="0">
                                          <p:val>
                                            <p:strVal val="ppt_y"/>
                                          </p:val>
                                        </p:tav>
                                        <p:tav tm="100000">
                                          <p:val>
                                            <p:strVal val="1+ppt_h/2"/>
                                          </p:val>
                                        </p:tav>
                                      </p:tavLst>
                                    </p:anim>
                                    <p:set>
                                      <p:cBhvr>
                                        <p:cTn id="121" dur="1" fill="hold">
                                          <p:stCondLst>
                                            <p:cond delay="4499"/>
                                          </p:stCondLst>
                                        </p:cTn>
                                        <p:tgtEl>
                                          <p:spTgt spid="88"/>
                                        </p:tgtEl>
                                        <p:attrNameLst>
                                          <p:attrName>style.visibility</p:attrName>
                                        </p:attrNameLst>
                                      </p:cBhvr>
                                      <p:to>
                                        <p:strVal val="hidden"/>
                                      </p:to>
                                    </p:set>
                                  </p:childTnLst>
                                </p:cTn>
                              </p:par>
                              <p:par>
                                <p:cTn id="122" presetID="3" presetClass="exit" presetSubtype="10" fill="hold" grpId="3" nodeType="withEffect">
                                  <p:stCondLst>
                                    <p:cond delay="0"/>
                                  </p:stCondLst>
                                  <p:childTnLst>
                                    <p:animEffect transition="out" filter="blinds(horizontal)">
                                      <p:cBhvr>
                                        <p:cTn id="123" dur="6000"/>
                                        <p:tgtEl>
                                          <p:spTgt spid="88"/>
                                        </p:tgtEl>
                                      </p:cBhvr>
                                    </p:animEffect>
                                    <p:set>
                                      <p:cBhvr>
                                        <p:cTn id="124" dur="1" fill="hold">
                                          <p:stCondLst>
                                            <p:cond delay="5999"/>
                                          </p:stCondLst>
                                        </p:cTn>
                                        <p:tgtEl>
                                          <p:spTgt spid="88"/>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89"/>
                                        </p:tgtEl>
                                        <p:attrNameLst>
                                          <p:attrName>style.visibility</p:attrName>
                                        </p:attrNameLst>
                                      </p:cBhvr>
                                      <p:to>
                                        <p:strVal val="visible"/>
                                      </p:to>
                                    </p:set>
                                    <p:anim calcmode="lin" valueType="num">
                                      <p:cBhvr additive="base">
                                        <p:cTn id="127" dur="4000" fill="hold"/>
                                        <p:tgtEl>
                                          <p:spTgt spid="89"/>
                                        </p:tgtEl>
                                        <p:attrNameLst>
                                          <p:attrName>ppt_x</p:attrName>
                                        </p:attrNameLst>
                                      </p:cBhvr>
                                      <p:tavLst>
                                        <p:tav tm="0">
                                          <p:val>
                                            <p:strVal val="#ppt_x"/>
                                          </p:val>
                                        </p:tav>
                                        <p:tav tm="100000">
                                          <p:val>
                                            <p:strVal val="#ppt_x"/>
                                          </p:val>
                                        </p:tav>
                                      </p:tavLst>
                                    </p:anim>
                                    <p:anim calcmode="lin" valueType="num">
                                      <p:cBhvr additive="base">
                                        <p:cTn id="128" dur="4000" fill="hold"/>
                                        <p:tgtEl>
                                          <p:spTgt spid="89"/>
                                        </p:tgtEl>
                                        <p:attrNameLst>
                                          <p:attrName>ppt_y</p:attrName>
                                        </p:attrNameLst>
                                      </p:cBhvr>
                                      <p:tavLst>
                                        <p:tav tm="0">
                                          <p:val>
                                            <p:strVal val="0-#ppt_h/2"/>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89"/>
                                        </p:tgtEl>
                                        <p:attrNameLst>
                                          <p:attrName>style.visibility</p:attrName>
                                        </p:attrNameLst>
                                      </p:cBhvr>
                                      <p:to>
                                        <p:strVal val="visible"/>
                                      </p:to>
                                    </p:set>
                                    <p:anim calcmode="lin" valueType="num">
                                      <p:cBhvr>
                                        <p:cTn id="131" dur="4000" fill="hold"/>
                                        <p:tgtEl>
                                          <p:spTgt spid="89"/>
                                        </p:tgtEl>
                                        <p:attrNameLst>
                                          <p:attrName>ppt_w</p:attrName>
                                        </p:attrNameLst>
                                      </p:cBhvr>
                                      <p:tavLst>
                                        <p:tav tm="0" fmla="#ppt_w*sin(2.5*pi*$)">
                                          <p:val>
                                            <p:fltVal val="0"/>
                                          </p:val>
                                        </p:tav>
                                        <p:tav tm="100000">
                                          <p:val>
                                            <p:fltVal val="1"/>
                                          </p:val>
                                        </p:tav>
                                      </p:tavLst>
                                    </p:anim>
                                    <p:anim calcmode="lin" valueType="num">
                                      <p:cBhvr>
                                        <p:cTn id="132" dur="4000" fill="hold"/>
                                        <p:tgtEl>
                                          <p:spTgt spid="89"/>
                                        </p:tgtEl>
                                        <p:attrNameLst>
                                          <p:attrName>ppt_h</p:attrName>
                                        </p:attrNameLst>
                                      </p:cBhvr>
                                      <p:tavLst>
                                        <p:tav tm="0">
                                          <p:val>
                                            <p:strVal val="#ppt_h"/>
                                          </p:val>
                                        </p:tav>
                                        <p:tav tm="100000">
                                          <p:val>
                                            <p:strVal val="#ppt_h"/>
                                          </p:val>
                                        </p:tav>
                                      </p:tavLst>
                                    </p:anim>
                                  </p:childTnLst>
                                </p:cTn>
                              </p:par>
                              <p:par>
                                <p:cTn id="133" presetID="2" presetClass="exit" presetSubtype="4" fill="hold" grpId="2" nodeType="withEffect">
                                  <p:stCondLst>
                                    <p:cond delay="0"/>
                                  </p:stCondLst>
                                  <p:childTnLst>
                                    <p:anim calcmode="lin" valueType="num">
                                      <p:cBhvr additive="base">
                                        <p:cTn id="134" dur="4500"/>
                                        <p:tgtEl>
                                          <p:spTgt spid="89"/>
                                        </p:tgtEl>
                                        <p:attrNameLst>
                                          <p:attrName>ppt_x</p:attrName>
                                        </p:attrNameLst>
                                      </p:cBhvr>
                                      <p:tavLst>
                                        <p:tav tm="0">
                                          <p:val>
                                            <p:strVal val="ppt_x"/>
                                          </p:val>
                                        </p:tav>
                                        <p:tav tm="100000">
                                          <p:val>
                                            <p:strVal val="ppt_x"/>
                                          </p:val>
                                        </p:tav>
                                      </p:tavLst>
                                    </p:anim>
                                    <p:anim calcmode="lin" valueType="num">
                                      <p:cBhvr additive="base">
                                        <p:cTn id="135" dur="4500"/>
                                        <p:tgtEl>
                                          <p:spTgt spid="89"/>
                                        </p:tgtEl>
                                        <p:attrNameLst>
                                          <p:attrName>ppt_y</p:attrName>
                                        </p:attrNameLst>
                                      </p:cBhvr>
                                      <p:tavLst>
                                        <p:tav tm="0">
                                          <p:val>
                                            <p:strVal val="ppt_y"/>
                                          </p:val>
                                        </p:tav>
                                        <p:tav tm="100000">
                                          <p:val>
                                            <p:strVal val="1+ppt_h/2"/>
                                          </p:val>
                                        </p:tav>
                                      </p:tavLst>
                                    </p:anim>
                                    <p:set>
                                      <p:cBhvr>
                                        <p:cTn id="136" dur="1" fill="hold">
                                          <p:stCondLst>
                                            <p:cond delay="4499"/>
                                          </p:stCondLst>
                                        </p:cTn>
                                        <p:tgtEl>
                                          <p:spTgt spid="89"/>
                                        </p:tgtEl>
                                        <p:attrNameLst>
                                          <p:attrName>style.visibility</p:attrName>
                                        </p:attrNameLst>
                                      </p:cBhvr>
                                      <p:to>
                                        <p:strVal val="hidden"/>
                                      </p:to>
                                    </p:set>
                                  </p:childTnLst>
                                </p:cTn>
                              </p:par>
                              <p:par>
                                <p:cTn id="137" presetID="3" presetClass="exit" presetSubtype="10" fill="hold" grpId="3" nodeType="withEffect">
                                  <p:stCondLst>
                                    <p:cond delay="0"/>
                                  </p:stCondLst>
                                  <p:childTnLst>
                                    <p:animEffect transition="out" filter="blinds(horizontal)">
                                      <p:cBhvr>
                                        <p:cTn id="138" dur="6000"/>
                                        <p:tgtEl>
                                          <p:spTgt spid="89"/>
                                        </p:tgtEl>
                                      </p:cBhvr>
                                    </p:animEffect>
                                    <p:set>
                                      <p:cBhvr>
                                        <p:cTn id="139" dur="1" fill="hold">
                                          <p:stCondLst>
                                            <p:cond delay="5999"/>
                                          </p:stCondLst>
                                        </p:cTn>
                                        <p:tgtEl>
                                          <p:spTgt spid="89"/>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70"/>
                                        </p:tgtEl>
                                        <p:attrNameLst>
                                          <p:attrName>style.visibility</p:attrName>
                                        </p:attrNameLst>
                                      </p:cBhvr>
                                      <p:to>
                                        <p:strVal val="visible"/>
                                      </p:to>
                                    </p:set>
                                    <p:anim calcmode="lin" valueType="num">
                                      <p:cBhvr additive="base">
                                        <p:cTn id="142" dur="4000" fill="hold"/>
                                        <p:tgtEl>
                                          <p:spTgt spid="70"/>
                                        </p:tgtEl>
                                        <p:attrNameLst>
                                          <p:attrName>ppt_x</p:attrName>
                                        </p:attrNameLst>
                                      </p:cBhvr>
                                      <p:tavLst>
                                        <p:tav tm="0">
                                          <p:val>
                                            <p:strVal val="#ppt_x"/>
                                          </p:val>
                                        </p:tav>
                                        <p:tav tm="100000">
                                          <p:val>
                                            <p:strVal val="#ppt_x"/>
                                          </p:val>
                                        </p:tav>
                                      </p:tavLst>
                                    </p:anim>
                                    <p:anim calcmode="lin" valueType="num">
                                      <p:cBhvr additive="base">
                                        <p:cTn id="143" dur="4000" fill="hold"/>
                                        <p:tgtEl>
                                          <p:spTgt spid="70"/>
                                        </p:tgtEl>
                                        <p:attrNameLst>
                                          <p:attrName>ppt_y</p:attrName>
                                        </p:attrNameLst>
                                      </p:cBhvr>
                                      <p:tavLst>
                                        <p:tav tm="0">
                                          <p:val>
                                            <p:strVal val="0-#ppt_h/2"/>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70"/>
                                        </p:tgtEl>
                                        <p:attrNameLst>
                                          <p:attrName>style.visibility</p:attrName>
                                        </p:attrNameLst>
                                      </p:cBhvr>
                                      <p:to>
                                        <p:strVal val="visible"/>
                                      </p:to>
                                    </p:set>
                                    <p:anim calcmode="lin" valueType="num">
                                      <p:cBhvr>
                                        <p:cTn id="146" dur="4000" fill="hold"/>
                                        <p:tgtEl>
                                          <p:spTgt spid="70"/>
                                        </p:tgtEl>
                                        <p:attrNameLst>
                                          <p:attrName>ppt_w</p:attrName>
                                        </p:attrNameLst>
                                      </p:cBhvr>
                                      <p:tavLst>
                                        <p:tav tm="0" fmla="#ppt_w*sin(2.5*pi*$)">
                                          <p:val>
                                            <p:fltVal val="0"/>
                                          </p:val>
                                        </p:tav>
                                        <p:tav tm="100000">
                                          <p:val>
                                            <p:fltVal val="1"/>
                                          </p:val>
                                        </p:tav>
                                      </p:tavLst>
                                    </p:anim>
                                    <p:anim calcmode="lin" valueType="num">
                                      <p:cBhvr>
                                        <p:cTn id="147" dur="4000" fill="hold"/>
                                        <p:tgtEl>
                                          <p:spTgt spid="70"/>
                                        </p:tgtEl>
                                        <p:attrNameLst>
                                          <p:attrName>ppt_h</p:attrName>
                                        </p:attrNameLst>
                                      </p:cBhvr>
                                      <p:tavLst>
                                        <p:tav tm="0">
                                          <p:val>
                                            <p:strVal val="#ppt_h"/>
                                          </p:val>
                                        </p:tav>
                                        <p:tav tm="100000">
                                          <p:val>
                                            <p:strVal val="#ppt_h"/>
                                          </p:val>
                                        </p:tav>
                                      </p:tavLst>
                                    </p:anim>
                                  </p:childTnLst>
                                </p:cTn>
                              </p:par>
                              <p:par>
                                <p:cTn id="148" presetID="2" presetClass="exit" presetSubtype="4" fill="hold" grpId="2" nodeType="withEffect">
                                  <p:stCondLst>
                                    <p:cond delay="0"/>
                                  </p:stCondLst>
                                  <p:childTnLst>
                                    <p:anim calcmode="lin" valueType="num">
                                      <p:cBhvr additive="base">
                                        <p:cTn id="149" dur="4500"/>
                                        <p:tgtEl>
                                          <p:spTgt spid="70"/>
                                        </p:tgtEl>
                                        <p:attrNameLst>
                                          <p:attrName>ppt_x</p:attrName>
                                        </p:attrNameLst>
                                      </p:cBhvr>
                                      <p:tavLst>
                                        <p:tav tm="0">
                                          <p:val>
                                            <p:strVal val="ppt_x"/>
                                          </p:val>
                                        </p:tav>
                                        <p:tav tm="100000">
                                          <p:val>
                                            <p:strVal val="ppt_x"/>
                                          </p:val>
                                        </p:tav>
                                      </p:tavLst>
                                    </p:anim>
                                    <p:anim calcmode="lin" valueType="num">
                                      <p:cBhvr additive="base">
                                        <p:cTn id="150" dur="4500"/>
                                        <p:tgtEl>
                                          <p:spTgt spid="70"/>
                                        </p:tgtEl>
                                        <p:attrNameLst>
                                          <p:attrName>ppt_y</p:attrName>
                                        </p:attrNameLst>
                                      </p:cBhvr>
                                      <p:tavLst>
                                        <p:tav tm="0">
                                          <p:val>
                                            <p:strVal val="ppt_y"/>
                                          </p:val>
                                        </p:tav>
                                        <p:tav tm="100000">
                                          <p:val>
                                            <p:strVal val="1+ppt_h/2"/>
                                          </p:val>
                                        </p:tav>
                                      </p:tavLst>
                                    </p:anim>
                                    <p:set>
                                      <p:cBhvr>
                                        <p:cTn id="151" dur="1" fill="hold">
                                          <p:stCondLst>
                                            <p:cond delay="4499"/>
                                          </p:stCondLst>
                                        </p:cTn>
                                        <p:tgtEl>
                                          <p:spTgt spid="70"/>
                                        </p:tgtEl>
                                        <p:attrNameLst>
                                          <p:attrName>style.visibility</p:attrName>
                                        </p:attrNameLst>
                                      </p:cBhvr>
                                      <p:to>
                                        <p:strVal val="hidden"/>
                                      </p:to>
                                    </p:set>
                                  </p:childTnLst>
                                </p:cTn>
                              </p:par>
                              <p:par>
                                <p:cTn id="152" presetID="3" presetClass="exit" presetSubtype="10" fill="hold" grpId="3" nodeType="withEffect">
                                  <p:stCondLst>
                                    <p:cond delay="0"/>
                                  </p:stCondLst>
                                  <p:childTnLst>
                                    <p:animEffect transition="out" filter="blinds(horizontal)">
                                      <p:cBhvr>
                                        <p:cTn id="153" dur="6000"/>
                                        <p:tgtEl>
                                          <p:spTgt spid="70"/>
                                        </p:tgtEl>
                                      </p:cBhvr>
                                    </p:animEffect>
                                    <p:set>
                                      <p:cBhvr>
                                        <p:cTn id="154" dur="1" fill="hold">
                                          <p:stCondLst>
                                            <p:cond delay="5999"/>
                                          </p:stCondLst>
                                        </p:cTn>
                                        <p:tgtEl>
                                          <p:spTgt spid="70"/>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71"/>
                                        </p:tgtEl>
                                        <p:attrNameLst>
                                          <p:attrName>style.visibility</p:attrName>
                                        </p:attrNameLst>
                                      </p:cBhvr>
                                      <p:to>
                                        <p:strVal val="visible"/>
                                      </p:to>
                                    </p:set>
                                    <p:anim calcmode="lin" valueType="num">
                                      <p:cBhvr additive="base">
                                        <p:cTn id="157" dur="4000" fill="hold"/>
                                        <p:tgtEl>
                                          <p:spTgt spid="71"/>
                                        </p:tgtEl>
                                        <p:attrNameLst>
                                          <p:attrName>ppt_x</p:attrName>
                                        </p:attrNameLst>
                                      </p:cBhvr>
                                      <p:tavLst>
                                        <p:tav tm="0">
                                          <p:val>
                                            <p:strVal val="#ppt_x"/>
                                          </p:val>
                                        </p:tav>
                                        <p:tav tm="100000">
                                          <p:val>
                                            <p:strVal val="#ppt_x"/>
                                          </p:val>
                                        </p:tav>
                                      </p:tavLst>
                                    </p:anim>
                                    <p:anim calcmode="lin" valueType="num">
                                      <p:cBhvr additive="base">
                                        <p:cTn id="158" dur="4000" fill="hold"/>
                                        <p:tgtEl>
                                          <p:spTgt spid="71"/>
                                        </p:tgtEl>
                                        <p:attrNameLst>
                                          <p:attrName>ppt_y</p:attrName>
                                        </p:attrNameLst>
                                      </p:cBhvr>
                                      <p:tavLst>
                                        <p:tav tm="0">
                                          <p:val>
                                            <p:strVal val="0-#ppt_h/2"/>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71"/>
                                        </p:tgtEl>
                                        <p:attrNameLst>
                                          <p:attrName>style.visibility</p:attrName>
                                        </p:attrNameLst>
                                      </p:cBhvr>
                                      <p:to>
                                        <p:strVal val="visible"/>
                                      </p:to>
                                    </p:set>
                                    <p:anim calcmode="lin" valueType="num">
                                      <p:cBhvr>
                                        <p:cTn id="161" dur="4000" fill="hold"/>
                                        <p:tgtEl>
                                          <p:spTgt spid="71"/>
                                        </p:tgtEl>
                                        <p:attrNameLst>
                                          <p:attrName>ppt_w</p:attrName>
                                        </p:attrNameLst>
                                      </p:cBhvr>
                                      <p:tavLst>
                                        <p:tav tm="0" fmla="#ppt_w*sin(2.5*pi*$)">
                                          <p:val>
                                            <p:fltVal val="0"/>
                                          </p:val>
                                        </p:tav>
                                        <p:tav tm="100000">
                                          <p:val>
                                            <p:fltVal val="1"/>
                                          </p:val>
                                        </p:tav>
                                      </p:tavLst>
                                    </p:anim>
                                    <p:anim calcmode="lin" valueType="num">
                                      <p:cBhvr>
                                        <p:cTn id="162" dur="4000" fill="hold"/>
                                        <p:tgtEl>
                                          <p:spTgt spid="71"/>
                                        </p:tgtEl>
                                        <p:attrNameLst>
                                          <p:attrName>ppt_h</p:attrName>
                                        </p:attrNameLst>
                                      </p:cBhvr>
                                      <p:tavLst>
                                        <p:tav tm="0">
                                          <p:val>
                                            <p:strVal val="#ppt_h"/>
                                          </p:val>
                                        </p:tav>
                                        <p:tav tm="100000">
                                          <p:val>
                                            <p:strVal val="#ppt_h"/>
                                          </p:val>
                                        </p:tav>
                                      </p:tavLst>
                                    </p:anim>
                                  </p:childTnLst>
                                </p:cTn>
                              </p:par>
                              <p:par>
                                <p:cTn id="163" presetID="2" presetClass="exit" presetSubtype="4" fill="hold" grpId="2" nodeType="withEffect">
                                  <p:stCondLst>
                                    <p:cond delay="0"/>
                                  </p:stCondLst>
                                  <p:childTnLst>
                                    <p:anim calcmode="lin" valueType="num">
                                      <p:cBhvr additive="base">
                                        <p:cTn id="164" dur="4500"/>
                                        <p:tgtEl>
                                          <p:spTgt spid="71"/>
                                        </p:tgtEl>
                                        <p:attrNameLst>
                                          <p:attrName>ppt_x</p:attrName>
                                        </p:attrNameLst>
                                      </p:cBhvr>
                                      <p:tavLst>
                                        <p:tav tm="0">
                                          <p:val>
                                            <p:strVal val="ppt_x"/>
                                          </p:val>
                                        </p:tav>
                                        <p:tav tm="100000">
                                          <p:val>
                                            <p:strVal val="ppt_x"/>
                                          </p:val>
                                        </p:tav>
                                      </p:tavLst>
                                    </p:anim>
                                    <p:anim calcmode="lin" valueType="num">
                                      <p:cBhvr additive="base">
                                        <p:cTn id="165" dur="4500"/>
                                        <p:tgtEl>
                                          <p:spTgt spid="71"/>
                                        </p:tgtEl>
                                        <p:attrNameLst>
                                          <p:attrName>ppt_y</p:attrName>
                                        </p:attrNameLst>
                                      </p:cBhvr>
                                      <p:tavLst>
                                        <p:tav tm="0">
                                          <p:val>
                                            <p:strVal val="ppt_y"/>
                                          </p:val>
                                        </p:tav>
                                        <p:tav tm="100000">
                                          <p:val>
                                            <p:strVal val="1+ppt_h/2"/>
                                          </p:val>
                                        </p:tav>
                                      </p:tavLst>
                                    </p:anim>
                                    <p:set>
                                      <p:cBhvr>
                                        <p:cTn id="166" dur="1" fill="hold">
                                          <p:stCondLst>
                                            <p:cond delay="4499"/>
                                          </p:stCondLst>
                                        </p:cTn>
                                        <p:tgtEl>
                                          <p:spTgt spid="71"/>
                                        </p:tgtEl>
                                        <p:attrNameLst>
                                          <p:attrName>style.visibility</p:attrName>
                                        </p:attrNameLst>
                                      </p:cBhvr>
                                      <p:to>
                                        <p:strVal val="hidden"/>
                                      </p:to>
                                    </p:set>
                                  </p:childTnLst>
                                </p:cTn>
                              </p:par>
                              <p:par>
                                <p:cTn id="167" presetID="3" presetClass="exit" presetSubtype="10" fill="hold" grpId="3" nodeType="withEffect">
                                  <p:stCondLst>
                                    <p:cond delay="0"/>
                                  </p:stCondLst>
                                  <p:childTnLst>
                                    <p:animEffect transition="out" filter="blinds(horizontal)">
                                      <p:cBhvr>
                                        <p:cTn id="168" dur="6000"/>
                                        <p:tgtEl>
                                          <p:spTgt spid="71"/>
                                        </p:tgtEl>
                                      </p:cBhvr>
                                    </p:animEffect>
                                    <p:set>
                                      <p:cBhvr>
                                        <p:cTn id="169" dur="1" fill="hold">
                                          <p:stCondLst>
                                            <p:cond delay="5999"/>
                                          </p:stCondLst>
                                        </p:cTn>
                                        <p:tgtEl>
                                          <p:spTgt spid="71"/>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76"/>
                                        </p:tgtEl>
                                        <p:attrNameLst>
                                          <p:attrName>style.visibility</p:attrName>
                                        </p:attrNameLst>
                                      </p:cBhvr>
                                      <p:to>
                                        <p:strVal val="visible"/>
                                      </p:to>
                                    </p:set>
                                    <p:anim calcmode="lin" valueType="num">
                                      <p:cBhvr additive="base">
                                        <p:cTn id="172" dur="4000" fill="hold"/>
                                        <p:tgtEl>
                                          <p:spTgt spid="76"/>
                                        </p:tgtEl>
                                        <p:attrNameLst>
                                          <p:attrName>ppt_x</p:attrName>
                                        </p:attrNameLst>
                                      </p:cBhvr>
                                      <p:tavLst>
                                        <p:tav tm="0">
                                          <p:val>
                                            <p:strVal val="#ppt_x"/>
                                          </p:val>
                                        </p:tav>
                                        <p:tav tm="100000">
                                          <p:val>
                                            <p:strVal val="#ppt_x"/>
                                          </p:val>
                                        </p:tav>
                                      </p:tavLst>
                                    </p:anim>
                                    <p:anim calcmode="lin" valueType="num">
                                      <p:cBhvr additive="base">
                                        <p:cTn id="173" dur="4000" fill="hold"/>
                                        <p:tgtEl>
                                          <p:spTgt spid="76"/>
                                        </p:tgtEl>
                                        <p:attrNameLst>
                                          <p:attrName>ppt_y</p:attrName>
                                        </p:attrNameLst>
                                      </p:cBhvr>
                                      <p:tavLst>
                                        <p:tav tm="0">
                                          <p:val>
                                            <p:strVal val="0-#ppt_h/2"/>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76"/>
                                        </p:tgtEl>
                                        <p:attrNameLst>
                                          <p:attrName>style.visibility</p:attrName>
                                        </p:attrNameLst>
                                      </p:cBhvr>
                                      <p:to>
                                        <p:strVal val="visible"/>
                                      </p:to>
                                    </p:set>
                                    <p:anim calcmode="lin" valueType="num">
                                      <p:cBhvr>
                                        <p:cTn id="176" dur="4000" fill="hold"/>
                                        <p:tgtEl>
                                          <p:spTgt spid="76"/>
                                        </p:tgtEl>
                                        <p:attrNameLst>
                                          <p:attrName>ppt_w</p:attrName>
                                        </p:attrNameLst>
                                      </p:cBhvr>
                                      <p:tavLst>
                                        <p:tav tm="0" fmla="#ppt_w*sin(2.5*pi*$)">
                                          <p:val>
                                            <p:fltVal val="0"/>
                                          </p:val>
                                        </p:tav>
                                        <p:tav tm="100000">
                                          <p:val>
                                            <p:fltVal val="1"/>
                                          </p:val>
                                        </p:tav>
                                      </p:tavLst>
                                    </p:anim>
                                    <p:anim calcmode="lin" valueType="num">
                                      <p:cBhvr>
                                        <p:cTn id="177" dur="4000" fill="hold"/>
                                        <p:tgtEl>
                                          <p:spTgt spid="76"/>
                                        </p:tgtEl>
                                        <p:attrNameLst>
                                          <p:attrName>ppt_h</p:attrName>
                                        </p:attrNameLst>
                                      </p:cBhvr>
                                      <p:tavLst>
                                        <p:tav tm="0">
                                          <p:val>
                                            <p:strVal val="#ppt_h"/>
                                          </p:val>
                                        </p:tav>
                                        <p:tav tm="100000">
                                          <p:val>
                                            <p:strVal val="#ppt_h"/>
                                          </p:val>
                                        </p:tav>
                                      </p:tavLst>
                                    </p:anim>
                                  </p:childTnLst>
                                </p:cTn>
                              </p:par>
                              <p:par>
                                <p:cTn id="178" presetID="2" presetClass="exit" presetSubtype="4" fill="hold" grpId="2" nodeType="withEffect">
                                  <p:stCondLst>
                                    <p:cond delay="0"/>
                                  </p:stCondLst>
                                  <p:childTnLst>
                                    <p:anim calcmode="lin" valueType="num">
                                      <p:cBhvr additive="base">
                                        <p:cTn id="179" dur="4500"/>
                                        <p:tgtEl>
                                          <p:spTgt spid="76"/>
                                        </p:tgtEl>
                                        <p:attrNameLst>
                                          <p:attrName>ppt_x</p:attrName>
                                        </p:attrNameLst>
                                      </p:cBhvr>
                                      <p:tavLst>
                                        <p:tav tm="0">
                                          <p:val>
                                            <p:strVal val="ppt_x"/>
                                          </p:val>
                                        </p:tav>
                                        <p:tav tm="100000">
                                          <p:val>
                                            <p:strVal val="ppt_x"/>
                                          </p:val>
                                        </p:tav>
                                      </p:tavLst>
                                    </p:anim>
                                    <p:anim calcmode="lin" valueType="num">
                                      <p:cBhvr additive="base">
                                        <p:cTn id="180" dur="4500"/>
                                        <p:tgtEl>
                                          <p:spTgt spid="76"/>
                                        </p:tgtEl>
                                        <p:attrNameLst>
                                          <p:attrName>ppt_y</p:attrName>
                                        </p:attrNameLst>
                                      </p:cBhvr>
                                      <p:tavLst>
                                        <p:tav tm="0">
                                          <p:val>
                                            <p:strVal val="ppt_y"/>
                                          </p:val>
                                        </p:tav>
                                        <p:tav tm="100000">
                                          <p:val>
                                            <p:strVal val="1+ppt_h/2"/>
                                          </p:val>
                                        </p:tav>
                                      </p:tavLst>
                                    </p:anim>
                                    <p:set>
                                      <p:cBhvr>
                                        <p:cTn id="181" dur="1" fill="hold">
                                          <p:stCondLst>
                                            <p:cond delay="4499"/>
                                          </p:stCondLst>
                                        </p:cTn>
                                        <p:tgtEl>
                                          <p:spTgt spid="76"/>
                                        </p:tgtEl>
                                        <p:attrNameLst>
                                          <p:attrName>style.visibility</p:attrName>
                                        </p:attrNameLst>
                                      </p:cBhvr>
                                      <p:to>
                                        <p:strVal val="hidden"/>
                                      </p:to>
                                    </p:set>
                                  </p:childTnLst>
                                </p:cTn>
                              </p:par>
                              <p:par>
                                <p:cTn id="182" presetID="3" presetClass="exit" presetSubtype="10" fill="hold" grpId="3" nodeType="withEffect">
                                  <p:stCondLst>
                                    <p:cond delay="0"/>
                                  </p:stCondLst>
                                  <p:childTnLst>
                                    <p:animEffect transition="out" filter="blinds(horizontal)">
                                      <p:cBhvr>
                                        <p:cTn id="183" dur="6000"/>
                                        <p:tgtEl>
                                          <p:spTgt spid="76"/>
                                        </p:tgtEl>
                                      </p:cBhvr>
                                    </p:animEffect>
                                    <p:set>
                                      <p:cBhvr>
                                        <p:cTn id="184" dur="1" fill="hold">
                                          <p:stCondLst>
                                            <p:cond delay="5999"/>
                                          </p:stCondLst>
                                        </p:cTn>
                                        <p:tgtEl>
                                          <p:spTgt spid="76"/>
                                        </p:tgtEl>
                                        <p:attrNameLst>
                                          <p:attrName>style.visibility</p:attrName>
                                        </p:attrNameLst>
                                      </p:cBhvr>
                                      <p:to>
                                        <p:strVal val="hidden"/>
                                      </p:to>
                                    </p:set>
                                  </p:childTnLst>
                                </p:cTn>
                              </p:par>
                              <p:par>
                                <p:cTn id="185" presetID="2" presetClass="entr" presetSubtype="1" fill="hold" grpId="0" nodeType="withEffect">
                                  <p:stCondLst>
                                    <p:cond delay="0"/>
                                  </p:stCondLst>
                                  <p:childTnLst>
                                    <p:set>
                                      <p:cBhvr>
                                        <p:cTn id="186" dur="1" fill="hold">
                                          <p:stCondLst>
                                            <p:cond delay="0"/>
                                          </p:stCondLst>
                                        </p:cTn>
                                        <p:tgtEl>
                                          <p:spTgt spid="77"/>
                                        </p:tgtEl>
                                        <p:attrNameLst>
                                          <p:attrName>style.visibility</p:attrName>
                                        </p:attrNameLst>
                                      </p:cBhvr>
                                      <p:to>
                                        <p:strVal val="visible"/>
                                      </p:to>
                                    </p:set>
                                    <p:anim calcmode="lin" valueType="num">
                                      <p:cBhvr additive="base">
                                        <p:cTn id="187" dur="4000" fill="hold"/>
                                        <p:tgtEl>
                                          <p:spTgt spid="77"/>
                                        </p:tgtEl>
                                        <p:attrNameLst>
                                          <p:attrName>ppt_x</p:attrName>
                                        </p:attrNameLst>
                                      </p:cBhvr>
                                      <p:tavLst>
                                        <p:tav tm="0">
                                          <p:val>
                                            <p:strVal val="#ppt_x"/>
                                          </p:val>
                                        </p:tav>
                                        <p:tav tm="100000">
                                          <p:val>
                                            <p:strVal val="#ppt_x"/>
                                          </p:val>
                                        </p:tav>
                                      </p:tavLst>
                                    </p:anim>
                                    <p:anim calcmode="lin" valueType="num">
                                      <p:cBhvr additive="base">
                                        <p:cTn id="188" dur="4000" fill="hold"/>
                                        <p:tgtEl>
                                          <p:spTgt spid="77"/>
                                        </p:tgtEl>
                                        <p:attrNameLst>
                                          <p:attrName>ppt_y</p:attrName>
                                        </p:attrNameLst>
                                      </p:cBhvr>
                                      <p:tavLst>
                                        <p:tav tm="0">
                                          <p:val>
                                            <p:strVal val="0-#ppt_h/2"/>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77"/>
                                        </p:tgtEl>
                                        <p:attrNameLst>
                                          <p:attrName>style.visibility</p:attrName>
                                        </p:attrNameLst>
                                      </p:cBhvr>
                                      <p:to>
                                        <p:strVal val="visible"/>
                                      </p:to>
                                    </p:set>
                                    <p:anim calcmode="lin" valueType="num">
                                      <p:cBhvr>
                                        <p:cTn id="191" dur="4000" fill="hold"/>
                                        <p:tgtEl>
                                          <p:spTgt spid="77"/>
                                        </p:tgtEl>
                                        <p:attrNameLst>
                                          <p:attrName>ppt_w</p:attrName>
                                        </p:attrNameLst>
                                      </p:cBhvr>
                                      <p:tavLst>
                                        <p:tav tm="0" fmla="#ppt_w*sin(2.5*pi*$)">
                                          <p:val>
                                            <p:fltVal val="0"/>
                                          </p:val>
                                        </p:tav>
                                        <p:tav tm="100000">
                                          <p:val>
                                            <p:fltVal val="1"/>
                                          </p:val>
                                        </p:tav>
                                      </p:tavLst>
                                    </p:anim>
                                    <p:anim calcmode="lin" valueType="num">
                                      <p:cBhvr>
                                        <p:cTn id="192" dur="4000" fill="hold"/>
                                        <p:tgtEl>
                                          <p:spTgt spid="77"/>
                                        </p:tgtEl>
                                        <p:attrNameLst>
                                          <p:attrName>ppt_h</p:attrName>
                                        </p:attrNameLst>
                                      </p:cBhvr>
                                      <p:tavLst>
                                        <p:tav tm="0">
                                          <p:val>
                                            <p:strVal val="#ppt_h"/>
                                          </p:val>
                                        </p:tav>
                                        <p:tav tm="100000">
                                          <p:val>
                                            <p:strVal val="#ppt_h"/>
                                          </p:val>
                                        </p:tav>
                                      </p:tavLst>
                                    </p:anim>
                                  </p:childTnLst>
                                </p:cTn>
                              </p:par>
                              <p:par>
                                <p:cTn id="193" presetID="2" presetClass="exit" presetSubtype="4" fill="hold" grpId="2" nodeType="withEffect">
                                  <p:stCondLst>
                                    <p:cond delay="0"/>
                                  </p:stCondLst>
                                  <p:childTnLst>
                                    <p:anim calcmode="lin" valueType="num">
                                      <p:cBhvr additive="base">
                                        <p:cTn id="194" dur="4500"/>
                                        <p:tgtEl>
                                          <p:spTgt spid="77"/>
                                        </p:tgtEl>
                                        <p:attrNameLst>
                                          <p:attrName>ppt_x</p:attrName>
                                        </p:attrNameLst>
                                      </p:cBhvr>
                                      <p:tavLst>
                                        <p:tav tm="0">
                                          <p:val>
                                            <p:strVal val="ppt_x"/>
                                          </p:val>
                                        </p:tav>
                                        <p:tav tm="100000">
                                          <p:val>
                                            <p:strVal val="ppt_x"/>
                                          </p:val>
                                        </p:tav>
                                      </p:tavLst>
                                    </p:anim>
                                    <p:anim calcmode="lin" valueType="num">
                                      <p:cBhvr additive="base">
                                        <p:cTn id="195" dur="4500"/>
                                        <p:tgtEl>
                                          <p:spTgt spid="77"/>
                                        </p:tgtEl>
                                        <p:attrNameLst>
                                          <p:attrName>ppt_y</p:attrName>
                                        </p:attrNameLst>
                                      </p:cBhvr>
                                      <p:tavLst>
                                        <p:tav tm="0">
                                          <p:val>
                                            <p:strVal val="ppt_y"/>
                                          </p:val>
                                        </p:tav>
                                        <p:tav tm="100000">
                                          <p:val>
                                            <p:strVal val="1+ppt_h/2"/>
                                          </p:val>
                                        </p:tav>
                                      </p:tavLst>
                                    </p:anim>
                                    <p:set>
                                      <p:cBhvr>
                                        <p:cTn id="196" dur="1" fill="hold">
                                          <p:stCondLst>
                                            <p:cond delay="4499"/>
                                          </p:stCondLst>
                                        </p:cTn>
                                        <p:tgtEl>
                                          <p:spTgt spid="77"/>
                                        </p:tgtEl>
                                        <p:attrNameLst>
                                          <p:attrName>style.visibility</p:attrName>
                                        </p:attrNameLst>
                                      </p:cBhvr>
                                      <p:to>
                                        <p:strVal val="hidden"/>
                                      </p:to>
                                    </p:set>
                                  </p:childTnLst>
                                </p:cTn>
                              </p:par>
                              <p:par>
                                <p:cTn id="197" presetID="3" presetClass="exit" presetSubtype="10" fill="hold" grpId="3" nodeType="withEffect">
                                  <p:stCondLst>
                                    <p:cond delay="0"/>
                                  </p:stCondLst>
                                  <p:childTnLst>
                                    <p:animEffect transition="out" filter="blinds(horizontal)">
                                      <p:cBhvr>
                                        <p:cTn id="198" dur="6000"/>
                                        <p:tgtEl>
                                          <p:spTgt spid="77"/>
                                        </p:tgtEl>
                                      </p:cBhvr>
                                    </p:animEffect>
                                    <p:set>
                                      <p:cBhvr>
                                        <p:cTn id="199" dur="1" fill="hold">
                                          <p:stCondLst>
                                            <p:cond delay="5999"/>
                                          </p:stCondLst>
                                        </p:cTn>
                                        <p:tgtEl>
                                          <p:spTgt spid="77"/>
                                        </p:tgtEl>
                                        <p:attrNameLst>
                                          <p:attrName>style.visibility</p:attrName>
                                        </p:attrNameLst>
                                      </p:cBhvr>
                                      <p:to>
                                        <p:strVal val="hidden"/>
                                      </p:to>
                                    </p:set>
                                  </p:childTnLst>
                                </p:cTn>
                              </p:par>
                              <p:par>
                                <p:cTn id="200" presetID="2" presetClass="entr" presetSubtype="1" fill="hold" grpId="0" nodeType="withEffect">
                                  <p:stCondLst>
                                    <p:cond delay="0"/>
                                  </p:stCondLst>
                                  <p:childTnLst>
                                    <p:set>
                                      <p:cBhvr>
                                        <p:cTn id="201" dur="1" fill="hold">
                                          <p:stCondLst>
                                            <p:cond delay="0"/>
                                          </p:stCondLst>
                                        </p:cTn>
                                        <p:tgtEl>
                                          <p:spTgt spid="64"/>
                                        </p:tgtEl>
                                        <p:attrNameLst>
                                          <p:attrName>style.visibility</p:attrName>
                                        </p:attrNameLst>
                                      </p:cBhvr>
                                      <p:to>
                                        <p:strVal val="visible"/>
                                      </p:to>
                                    </p:set>
                                    <p:anim calcmode="lin" valueType="num">
                                      <p:cBhvr additive="base">
                                        <p:cTn id="202" dur="4000" fill="hold"/>
                                        <p:tgtEl>
                                          <p:spTgt spid="64"/>
                                        </p:tgtEl>
                                        <p:attrNameLst>
                                          <p:attrName>ppt_x</p:attrName>
                                        </p:attrNameLst>
                                      </p:cBhvr>
                                      <p:tavLst>
                                        <p:tav tm="0">
                                          <p:val>
                                            <p:strVal val="#ppt_x"/>
                                          </p:val>
                                        </p:tav>
                                        <p:tav tm="100000">
                                          <p:val>
                                            <p:strVal val="#ppt_x"/>
                                          </p:val>
                                        </p:tav>
                                      </p:tavLst>
                                    </p:anim>
                                    <p:anim calcmode="lin" valueType="num">
                                      <p:cBhvr additive="base">
                                        <p:cTn id="203" dur="4000" fill="hold"/>
                                        <p:tgtEl>
                                          <p:spTgt spid="64"/>
                                        </p:tgtEl>
                                        <p:attrNameLst>
                                          <p:attrName>ppt_y</p:attrName>
                                        </p:attrNameLst>
                                      </p:cBhvr>
                                      <p:tavLst>
                                        <p:tav tm="0">
                                          <p:val>
                                            <p:strVal val="0-#ppt_h/2"/>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64"/>
                                        </p:tgtEl>
                                        <p:attrNameLst>
                                          <p:attrName>style.visibility</p:attrName>
                                        </p:attrNameLst>
                                      </p:cBhvr>
                                      <p:to>
                                        <p:strVal val="visible"/>
                                      </p:to>
                                    </p:set>
                                    <p:anim calcmode="lin" valueType="num">
                                      <p:cBhvr>
                                        <p:cTn id="206" dur="4000" fill="hold"/>
                                        <p:tgtEl>
                                          <p:spTgt spid="64"/>
                                        </p:tgtEl>
                                        <p:attrNameLst>
                                          <p:attrName>ppt_w</p:attrName>
                                        </p:attrNameLst>
                                      </p:cBhvr>
                                      <p:tavLst>
                                        <p:tav tm="0" fmla="#ppt_w*sin(2.5*pi*$)">
                                          <p:val>
                                            <p:fltVal val="0"/>
                                          </p:val>
                                        </p:tav>
                                        <p:tav tm="100000">
                                          <p:val>
                                            <p:fltVal val="1"/>
                                          </p:val>
                                        </p:tav>
                                      </p:tavLst>
                                    </p:anim>
                                    <p:anim calcmode="lin" valueType="num">
                                      <p:cBhvr>
                                        <p:cTn id="207" dur="4000" fill="hold"/>
                                        <p:tgtEl>
                                          <p:spTgt spid="64"/>
                                        </p:tgtEl>
                                        <p:attrNameLst>
                                          <p:attrName>ppt_h</p:attrName>
                                        </p:attrNameLst>
                                      </p:cBhvr>
                                      <p:tavLst>
                                        <p:tav tm="0">
                                          <p:val>
                                            <p:strVal val="#ppt_h"/>
                                          </p:val>
                                        </p:tav>
                                        <p:tav tm="100000">
                                          <p:val>
                                            <p:strVal val="#ppt_h"/>
                                          </p:val>
                                        </p:tav>
                                      </p:tavLst>
                                    </p:anim>
                                  </p:childTnLst>
                                </p:cTn>
                              </p:par>
                              <p:par>
                                <p:cTn id="208" presetID="2" presetClass="exit" presetSubtype="4" fill="hold" grpId="2" nodeType="withEffect">
                                  <p:stCondLst>
                                    <p:cond delay="0"/>
                                  </p:stCondLst>
                                  <p:childTnLst>
                                    <p:anim calcmode="lin" valueType="num">
                                      <p:cBhvr additive="base">
                                        <p:cTn id="209" dur="4500"/>
                                        <p:tgtEl>
                                          <p:spTgt spid="64"/>
                                        </p:tgtEl>
                                        <p:attrNameLst>
                                          <p:attrName>ppt_x</p:attrName>
                                        </p:attrNameLst>
                                      </p:cBhvr>
                                      <p:tavLst>
                                        <p:tav tm="0">
                                          <p:val>
                                            <p:strVal val="ppt_x"/>
                                          </p:val>
                                        </p:tav>
                                        <p:tav tm="100000">
                                          <p:val>
                                            <p:strVal val="ppt_x"/>
                                          </p:val>
                                        </p:tav>
                                      </p:tavLst>
                                    </p:anim>
                                    <p:anim calcmode="lin" valueType="num">
                                      <p:cBhvr additive="base">
                                        <p:cTn id="210" dur="4500"/>
                                        <p:tgtEl>
                                          <p:spTgt spid="64"/>
                                        </p:tgtEl>
                                        <p:attrNameLst>
                                          <p:attrName>ppt_y</p:attrName>
                                        </p:attrNameLst>
                                      </p:cBhvr>
                                      <p:tavLst>
                                        <p:tav tm="0">
                                          <p:val>
                                            <p:strVal val="ppt_y"/>
                                          </p:val>
                                        </p:tav>
                                        <p:tav tm="100000">
                                          <p:val>
                                            <p:strVal val="1+ppt_h/2"/>
                                          </p:val>
                                        </p:tav>
                                      </p:tavLst>
                                    </p:anim>
                                    <p:set>
                                      <p:cBhvr>
                                        <p:cTn id="211" dur="1" fill="hold">
                                          <p:stCondLst>
                                            <p:cond delay="4499"/>
                                          </p:stCondLst>
                                        </p:cTn>
                                        <p:tgtEl>
                                          <p:spTgt spid="64"/>
                                        </p:tgtEl>
                                        <p:attrNameLst>
                                          <p:attrName>style.visibility</p:attrName>
                                        </p:attrNameLst>
                                      </p:cBhvr>
                                      <p:to>
                                        <p:strVal val="hidden"/>
                                      </p:to>
                                    </p:set>
                                  </p:childTnLst>
                                </p:cTn>
                              </p:par>
                              <p:par>
                                <p:cTn id="212" presetID="3" presetClass="exit" presetSubtype="10" fill="hold" grpId="3" nodeType="withEffect">
                                  <p:stCondLst>
                                    <p:cond delay="0"/>
                                  </p:stCondLst>
                                  <p:childTnLst>
                                    <p:animEffect transition="out" filter="blinds(horizontal)">
                                      <p:cBhvr>
                                        <p:cTn id="213" dur="6000"/>
                                        <p:tgtEl>
                                          <p:spTgt spid="64"/>
                                        </p:tgtEl>
                                      </p:cBhvr>
                                    </p:animEffect>
                                    <p:set>
                                      <p:cBhvr>
                                        <p:cTn id="214" dur="1" fill="hold">
                                          <p:stCondLst>
                                            <p:cond delay="5999"/>
                                          </p:stCondLst>
                                        </p:cTn>
                                        <p:tgtEl>
                                          <p:spTgt spid="64"/>
                                        </p:tgtEl>
                                        <p:attrNameLst>
                                          <p:attrName>style.visibility</p:attrName>
                                        </p:attrNameLst>
                                      </p:cBhvr>
                                      <p:to>
                                        <p:strVal val="hidden"/>
                                      </p:to>
                                    </p:set>
                                  </p:childTnLst>
                                </p:cTn>
                              </p:par>
                              <p:par>
                                <p:cTn id="215" presetID="2" presetClass="entr" presetSubtype="1" fill="hold" grpId="0" nodeType="withEffect">
                                  <p:stCondLst>
                                    <p:cond delay="0"/>
                                  </p:stCondLst>
                                  <p:childTnLst>
                                    <p:set>
                                      <p:cBhvr>
                                        <p:cTn id="216" dur="1" fill="hold">
                                          <p:stCondLst>
                                            <p:cond delay="0"/>
                                          </p:stCondLst>
                                        </p:cTn>
                                        <p:tgtEl>
                                          <p:spTgt spid="65"/>
                                        </p:tgtEl>
                                        <p:attrNameLst>
                                          <p:attrName>style.visibility</p:attrName>
                                        </p:attrNameLst>
                                      </p:cBhvr>
                                      <p:to>
                                        <p:strVal val="visible"/>
                                      </p:to>
                                    </p:set>
                                    <p:anim calcmode="lin" valueType="num">
                                      <p:cBhvr additive="base">
                                        <p:cTn id="217" dur="4000" fill="hold"/>
                                        <p:tgtEl>
                                          <p:spTgt spid="65"/>
                                        </p:tgtEl>
                                        <p:attrNameLst>
                                          <p:attrName>ppt_x</p:attrName>
                                        </p:attrNameLst>
                                      </p:cBhvr>
                                      <p:tavLst>
                                        <p:tav tm="0">
                                          <p:val>
                                            <p:strVal val="#ppt_x"/>
                                          </p:val>
                                        </p:tav>
                                        <p:tav tm="100000">
                                          <p:val>
                                            <p:strVal val="#ppt_x"/>
                                          </p:val>
                                        </p:tav>
                                      </p:tavLst>
                                    </p:anim>
                                    <p:anim calcmode="lin" valueType="num">
                                      <p:cBhvr additive="base">
                                        <p:cTn id="218" dur="4000" fill="hold"/>
                                        <p:tgtEl>
                                          <p:spTgt spid="65"/>
                                        </p:tgtEl>
                                        <p:attrNameLst>
                                          <p:attrName>ppt_y</p:attrName>
                                        </p:attrNameLst>
                                      </p:cBhvr>
                                      <p:tavLst>
                                        <p:tav tm="0">
                                          <p:val>
                                            <p:strVal val="0-#ppt_h/2"/>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65"/>
                                        </p:tgtEl>
                                        <p:attrNameLst>
                                          <p:attrName>style.visibility</p:attrName>
                                        </p:attrNameLst>
                                      </p:cBhvr>
                                      <p:to>
                                        <p:strVal val="visible"/>
                                      </p:to>
                                    </p:set>
                                    <p:anim calcmode="lin" valueType="num">
                                      <p:cBhvr>
                                        <p:cTn id="221" dur="4000" fill="hold"/>
                                        <p:tgtEl>
                                          <p:spTgt spid="65"/>
                                        </p:tgtEl>
                                        <p:attrNameLst>
                                          <p:attrName>ppt_w</p:attrName>
                                        </p:attrNameLst>
                                      </p:cBhvr>
                                      <p:tavLst>
                                        <p:tav tm="0" fmla="#ppt_w*sin(2.5*pi*$)">
                                          <p:val>
                                            <p:fltVal val="0"/>
                                          </p:val>
                                        </p:tav>
                                        <p:tav tm="100000">
                                          <p:val>
                                            <p:fltVal val="1"/>
                                          </p:val>
                                        </p:tav>
                                      </p:tavLst>
                                    </p:anim>
                                    <p:anim calcmode="lin" valueType="num">
                                      <p:cBhvr>
                                        <p:cTn id="222" dur="4000" fill="hold"/>
                                        <p:tgtEl>
                                          <p:spTgt spid="65"/>
                                        </p:tgtEl>
                                        <p:attrNameLst>
                                          <p:attrName>ppt_h</p:attrName>
                                        </p:attrNameLst>
                                      </p:cBhvr>
                                      <p:tavLst>
                                        <p:tav tm="0">
                                          <p:val>
                                            <p:strVal val="#ppt_h"/>
                                          </p:val>
                                        </p:tav>
                                        <p:tav tm="100000">
                                          <p:val>
                                            <p:strVal val="#ppt_h"/>
                                          </p:val>
                                        </p:tav>
                                      </p:tavLst>
                                    </p:anim>
                                  </p:childTnLst>
                                </p:cTn>
                              </p:par>
                              <p:par>
                                <p:cTn id="223" presetID="2" presetClass="exit" presetSubtype="4" fill="hold" grpId="2" nodeType="withEffect">
                                  <p:stCondLst>
                                    <p:cond delay="0"/>
                                  </p:stCondLst>
                                  <p:childTnLst>
                                    <p:anim calcmode="lin" valueType="num">
                                      <p:cBhvr additive="base">
                                        <p:cTn id="224" dur="4500"/>
                                        <p:tgtEl>
                                          <p:spTgt spid="65"/>
                                        </p:tgtEl>
                                        <p:attrNameLst>
                                          <p:attrName>ppt_x</p:attrName>
                                        </p:attrNameLst>
                                      </p:cBhvr>
                                      <p:tavLst>
                                        <p:tav tm="0">
                                          <p:val>
                                            <p:strVal val="ppt_x"/>
                                          </p:val>
                                        </p:tav>
                                        <p:tav tm="100000">
                                          <p:val>
                                            <p:strVal val="ppt_x"/>
                                          </p:val>
                                        </p:tav>
                                      </p:tavLst>
                                    </p:anim>
                                    <p:anim calcmode="lin" valueType="num">
                                      <p:cBhvr additive="base">
                                        <p:cTn id="225" dur="4500"/>
                                        <p:tgtEl>
                                          <p:spTgt spid="65"/>
                                        </p:tgtEl>
                                        <p:attrNameLst>
                                          <p:attrName>ppt_y</p:attrName>
                                        </p:attrNameLst>
                                      </p:cBhvr>
                                      <p:tavLst>
                                        <p:tav tm="0">
                                          <p:val>
                                            <p:strVal val="ppt_y"/>
                                          </p:val>
                                        </p:tav>
                                        <p:tav tm="100000">
                                          <p:val>
                                            <p:strVal val="1+ppt_h/2"/>
                                          </p:val>
                                        </p:tav>
                                      </p:tavLst>
                                    </p:anim>
                                    <p:set>
                                      <p:cBhvr>
                                        <p:cTn id="226" dur="1" fill="hold">
                                          <p:stCondLst>
                                            <p:cond delay="4499"/>
                                          </p:stCondLst>
                                        </p:cTn>
                                        <p:tgtEl>
                                          <p:spTgt spid="65"/>
                                        </p:tgtEl>
                                        <p:attrNameLst>
                                          <p:attrName>style.visibility</p:attrName>
                                        </p:attrNameLst>
                                      </p:cBhvr>
                                      <p:to>
                                        <p:strVal val="hidden"/>
                                      </p:to>
                                    </p:set>
                                  </p:childTnLst>
                                </p:cTn>
                              </p:par>
                              <p:par>
                                <p:cTn id="227" presetID="3" presetClass="exit" presetSubtype="10" fill="hold" grpId="3" nodeType="withEffect">
                                  <p:stCondLst>
                                    <p:cond delay="0"/>
                                  </p:stCondLst>
                                  <p:childTnLst>
                                    <p:animEffect transition="out" filter="blinds(horizontal)">
                                      <p:cBhvr>
                                        <p:cTn id="228" dur="6000"/>
                                        <p:tgtEl>
                                          <p:spTgt spid="65"/>
                                        </p:tgtEl>
                                      </p:cBhvr>
                                    </p:animEffect>
                                    <p:set>
                                      <p:cBhvr>
                                        <p:cTn id="229" dur="1" fill="hold">
                                          <p:stCondLst>
                                            <p:cond delay="5999"/>
                                          </p:stCondLst>
                                        </p:cTn>
                                        <p:tgtEl>
                                          <p:spTgt spid="65"/>
                                        </p:tgtEl>
                                        <p:attrNameLst>
                                          <p:attrName>style.visibility</p:attrName>
                                        </p:attrNameLst>
                                      </p:cBhvr>
                                      <p:to>
                                        <p:strVal val="hidden"/>
                                      </p:to>
                                    </p:set>
                                  </p:childTnLst>
                                </p:cTn>
                              </p:par>
                              <p:par>
                                <p:cTn id="230" presetID="2" presetClass="entr" presetSubtype="1" fill="hold" grpId="0" nodeType="withEffect">
                                  <p:stCondLst>
                                    <p:cond delay="0"/>
                                  </p:stCondLst>
                                  <p:childTnLst>
                                    <p:set>
                                      <p:cBhvr>
                                        <p:cTn id="231" dur="1" fill="hold">
                                          <p:stCondLst>
                                            <p:cond delay="0"/>
                                          </p:stCondLst>
                                        </p:cTn>
                                        <p:tgtEl>
                                          <p:spTgt spid="85"/>
                                        </p:tgtEl>
                                        <p:attrNameLst>
                                          <p:attrName>style.visibility</p:attrName>
                                        </p:attrNameLst>
                                      </p:cBhvr>
                                      <p:to>
                                        <p:strVal val="visible"/>
                                      </p:to>
                                    </p:set>
                                    <p:anim calcmode="lin" valueType="num">
                                      <p:cBhvr additive="base">
                                        <p:cTn id="232" dur="4000" fill="hold"/>
                                        <p:tgtEl>
                                          <p:spTgt spid="85"/>
                                        </p:tgtEl>
                                        <p:attrNameLst>
                                          <p:attrName>ppt_x</p:attrName>
                                        </p:attrNameLst>
                                      </p:cBhvr>
                                      <p:tavLst>
                                        <p:tav tm="0">
                                          <p:val>
                                            <p:strVal val="#ppt_x"/>
                                          </p:val>
                                        </p:tav>
                                        <p:tav tm="100000">
                                          <p:val>
                                            <p:strVal val="#ppt_x"/>
                                          </p:val>
                                        </p:tav>
                                      </p:tavLst>
                                    </p:anim>
                                    <p:anim calcmode="lin" valueType="num">
                                      <p:cBhvr additive="base">
                                        <p:cTn id="233" dur="4000" fill="hold"/>
                                        <p:tgtEl>
                                          <p:spTgt spid="85"/>
                                        </p:tgtEl>
                                        <p:attrNameLst>
                                          <p:attrName>ppt_y</p:attrName>
                                        </p:attrNameLst>
                                      </p:cBhvr>
                                      <p:tavLst>
                                        <p:tav tm="0">
                                          <p:val>
                                            <p:strVal val="0-#ppt_h/2"/>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85"/>
                                        </p:tgtEl>
                                        <p:attrNameLst>
                                          <p:attrName>style.visibility</p:attrName>
                                        </p:attrNameLst>
                                      </p:cBhvr>
                                      <p:to>
                                        <p:strVal val="visible"/>
                                      </p:to>
                                    </p:set>
                                    <p:anim calcmode="lin" valueType="num">
                                      <p:cBhvr>
                                        <p:cTn id="236" dur="4000" fill="hold"/>
                                        <p:tgtEl>
                                          <p:spTgt spid="85"/>
                                        </p:tgtEl>
                                        <p:attrNameLst>
                                          <p:attrName>ppt_w</p:attrName>
                                        </p:attrNameLst>
                                      </p:cBhvr>
                                      <p:tavLst>
                                        <p:tav tm="0" fmla="#ppt_w*sin(2.5*pi*$)">
                                          <p:val>
                                            <p:fltVal val="0"/>
                                          </p:val>
                                        </p:tav>
                                        <p:tav tm="100000">
                                          <p:val>
                                            <p:fltVal val="1"/>
                                          </p:val>
                                        </p:tav>
                                      </p:tavLst>
                                    </p:anim>
                                    <p:anim calcmode="lin" valueType="num">
                                      <p:cBhvr>
                                        <p:cTn id="237" dur="4000" fill="hold"/>
                                        <p:tgtEl>
                                          <p:spTgt spid="85"/>
                                        </p:tgtEl>
                                        <p:attrNameLst>
                                          <p:attrName>ppt_h</p:attrName>
                                        </p:attrNameLst>
                                      </p:cBhvr>
                                      <p:tavLst>
                                        <p:tav tm="0">
                                          <p:val>
                                            <p:strVal val="#ppt_h"/>
                                          </p:val>
                                        </p:tav>
                                        <p:tav tm="100000">
                                          <p:val>
                                            <p:strVal val="#ppt_h"/>
                                          </p:val>
                                        </p:tav>
                                      </p:tavLst>
                                    </p:anim>
                                  </p:childTnLst>
                                </p:cTn>
                              </p:par>
                              <p:par>
                                <p:cTn id="238" presetID="2" presetClass="exit" presetSubtype="4" fill="hold" grpId="2" nodeType="withEffect">
                                  <p:stCondLst>
                                    <p:cond delay="0"/>
                                  </p:stCondLst>
                                  <p:childTnLst>
                                    <p:anim calcmode="lin" valueType="num">
                                      <p:cBhvr additive="base">
                                        <p:cTn id="239" dur="4500"/>
                                        <p:tgtEl>
                                          <p:spTgt spid="85"/>
                                        </p:tgtEl>
                                        <p:attrNameLst>
                                          <p:attrName>ppt_x</p:attrName>
                                        </p:attrNameLst>
                                      </p:cBhvr>
                                      <p:tavLst>
                                        <p:tav tm="0">
                                          <p:val>
                                            <p:strVal val="ppt_x"/>
                                          </p:val>
                                        </p:tav>
                                        <p:tav tm="100000">
                                          <p:val>
                                            <p:strVal val="ppt_x"/>
                                          </p:val>
                                        </p:tav>
                                      </p:tavLst>
                                    </p:anim>
                                    <p:anim calcmode="lin" valueType="num">
                                      <p:cBhvr additive="base">
                                        <p:cTn id="240" dur="4500"/>
                                        <p:tgtEl>
                                          <p:spTgt spid="85"/>
                                        </p:tgtEl>
                                        <p:attrNameLst>
                                          <p:attrName>ppt_y</p:attrName>
                                        </p:attrNameLst>
                                      </p:cBhvr>
                                      <p:tavLst>
                                        <p:tav tm="0">
                                          <p:val>
                                            <p:strVal val="ppt_y"/>
                                          </p:val>
                                        </p:tav>
                                        <p:tav tm="100000">
                                          <p:val>
                                            <p:strVal val="1+ppt_h/2"/>
                                          </p:val>
                                        </p:tav>
                                      </p:tavLst>
                                    </p:anim>
                                    <p:set>
                                      <p:cBhvr>
                                        <p:cTn id="241" dur="1" fill="hold">
                                          <p:stCondLst>
                                            <p:cond delay="4499"/>
                                          </p:stCondLst>
                                        </p:cTn>
                                        <p:tgtEl>
                                          <p:spTgt spid="85"/>
                                        </p:tgtEl>
                                        <p:attrNameLst>
                                          <p:attrName>style.visibility</p:attrName>
                                        </p:attrNameLst>
                                      </p:cBhvr>
                                      <p:to>
                                        <p:strVal val="hidden"/>
                                      </p:to>
                                    </p:set>
                                  </p:childTnLst>
                                </p:cTn>
                              </p:par>
                              <p:par>
                                <p:cTn id="242" presetID="3" presetClass="exit" presetSubtype="10" fill="hold" grpId="3" nodeType="withEffect">
                                  <p:stCondLst>
                                    <p:cond delay="0"/>
                                  </p:stCondLst>
                                  <p:childTnLst>
                                    <p:animEffect transition="out" filter="blinds(horizontal)">
                                      <p:cBhvr>
                                        <p:cTn id="243" dur="6000"/>
                                        <p:tgtEl>
                                          <p:spTgt spid="85"/>
                                        </p:tgtEl>
                                      </p:cBhvr>
                                    </p:animEffect>
                                    <p:set>
                                      <p:cBhvr>
                                        <p:cTn id="244" dur="1" fill="hold">
                                          <p:stCondLst>
                                            <p:cond delay="5999"/>
                                          </p:stCondLst>
                                        </p:cTn>
                                        <p:tgtEl>
                                          <p:spTgt spid="85"/>
                                        </p:tgtEl>
                                        <p:attrNameLst>
                                          <p:attrName>style.visibility</p:attrName>
                                        </p:attrNameLst>
                                      </p:cBhvr>
                                      <p:to>
                                        <p:strVal val="hidden"/>
                                      </p:to>
                                    </p:set>
                                  </p:childTnLst>
                                </p:cTn>
                              </p:par>
                              <p:par>
                                <p:cTn id="245" presetID="2" presetClass="entr" presetSubtype="1" fill="hold" grpId="0" nodeType="withEffect">
                                  <p:stCondLst>
                                    <p:cond delay="0"/>
                                  </p:stCondLst>
                                  <p:childTnLst>
                                    <p:set>
                                      <p:cBhvr>
                                        <p:cTn id="246" dur="1" fill="hold">
                                          <p:stCondLst>
                                            <p:cond delay="0"/>
                                          </p:stCondLst>
                                        </p:cTn>
                                        <p:tgtEl>
                                          <p:spTgt spid="84"/>
                                        </p:tgtEl>
                                        <p:attrNameLst>
                                          <p:attrName>style.visibility</p:attrName>
                                        </p:attrNameLst>
                                      </p:cBhvr>
                                      <p:to>
                                        <p:strVal val="visible"/>
                                      </p:to>
                                    </p:set>
                                    <p:anim calcmode="lin" valueType="num">
                                      <p:cBhvr additive="base">
                                        <p:cTn id="247" dur="4000" fill="hold"/>
                                        <p:tgtEl>
                                          <p:spTgt spid="84"/>
                                        </p:tgtEl>
                                        <p:attrNameLst>
                                          <p:attrName>ppt_x</p:attrName>
                                        </p:attrNameLst>
                                      </p:cBhvr>
                                      <p:tavLst>
                                        <p:tav tm="0">
                                          <p:val>
                                            <p:strVal val="#ppt_x"/>
                                          </p:val>
                                        </p:tav>
                                        <p:tav tm="100000">
                                          <p:val>
                                            <p:strVal val="#ppt_x"/>
                                          </p:val>
                                        </p:tav>
                                      </p:tavLst>
                                    </p:anim>
                                    <p:anim calcmode="lin" valueType="num">
                                      <p:cBhvr additive="base">
                                        <p:cTn id="248" dur="4000" fill="hold"/>
                                        <p:tgtEl>
                                          <p:spTgt spid="84"/>
                                        </p:tgtEl>
                                        <p:attrNameLst>
                                          <p:attrName>ppt_y</p:attrName>
                                        </p:attrNameLst>
                                      </p:cBhvr>
                                      <p:tavLst>
                                        <p:tav tm="0">
                                          <p:val>
                                            <p:strVal val="0-#ppt_h/2"/>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84"/>
                                        </p:tgtEl>
                                        <p:attrNameLst>
                                          <p:attrName>style.visibility</p:attrName>
                                        </p:attrNameLst>
                                      </p:cBhvr>
                                      <p:to>
                                        <p:strVal val="visible"/>
                                      </p:to>
                                    </p:set>
                                    <p:anim calcmode="lin" valueType="num">
                                      <p:cBhvr>
                                        <p:cTn id="251" dur="4000" fill="hold"/>
                                        <p:tgtEl>
                                          <p:spTgt spid="84"/>
                                        </p:tgtEl>
                                        <p:attrNameLst>
                                          <p:attrName>ppt_w</p:attrName>
                                        </p:attrNameLst>
                                      </p:cBhvr>
                                      <p:tavLst>
                                        <p:tav tm="0" fmla="#ppt_w*sin(2.5*pi*$)">
                                          <p:val>
                                            <p:fltVal val="0"/>
                                          </p:val>
                                        </p:tav>
                                        <p:tav tm="100000">
                                          <p:val>
                                            <p:fltVal val="1"/>
                                          </p:val>
                                        </p:tav>
                                      </p:tavLst>
                                    </p:anim>
                                    <p:anim calcmode="lin" valueType="num">
                                      <p:cBhvr>
                                        <p:cTn id="252" dur="4000" fill="hold"/>
                                        <p:tgtEl>
                                          <p:spTgt spid="84"/>
                                        </p:tgtEl>
                                        <p:attrNameLst>
                                          <p:attrName>ppt_h</p:attrName>
                                        </p:attrNameLst>
                                      </p:cBhvr>
                                      <p:tavLst>
                                        <p:tav tm="0">
                                          <p:val>
                                            <p:strVal val="#ppt_h"/>
                                          </p:val>
                                        </p:tav>
                                        <p:tav tm="100000">
                                          <p:val>
                                            <p:strVal val="#ppt_h"/>
                                          </p:val>
                                        </p:tav>
                                      </p:tavLst>
                                    </p:anim>
                                  </p:childTnLst>
                                </p:cTn>
                              </p:par>
                              <p:par>
                                <p:cTn id="253" presetID="2" presetClass="exit" presetSubtype="4" fill="hold" grpId="2" nodeType="withEffect">
                                  <p:stCondLst>
                                    <p:cond delay="0"/>
                                  </p:stCondLst>
                                  <p:childTnLst>
                                    <p:anim calcmode="lin" valueType="num">
                                      <p:cBhvr additive="base">
                                        <p:cTn id="254" dur="4500"/>
                                        <p:tgtEl>
                                          <p:spTgt spid="84"/>
                                        </p:tgtEl>
                                        <p:attrNameLst>
                                          <p:attrName>ppt_x</p:attrName>
                                        </p:attrNameLst>
                                      </p:cBhvr>
                                      <p:tavLst>
                                        <p:tav tm="0">
                                          <p:val>
                                            <p:strVal val="ppt_x"/>
                                          </p:val>
                                        </p:tav>
                                        <p:tav tm="100000">
                                          <p:val>
                                            <p:strVal val="ppt_x"/>
                                          </p:val>
                                        </p:tav>
                                      </p:tavLst>
                                    </p:anim>
                                    <p:anim calcmode="lin" valueType="num">
                                      <p:cBhvr additive="base">
                                        <p:cTn id="255" dur="4500"/>
                                        <p:tgtEl>
                                          <p:spTgt spid="84"/>
                                        </p:tgtEl>
                                        <p:attrNameLst>
                                          <p:attrName>ppt_y</p:attrName>
                                        </p:attrNameLst>
                                      </p:cBhvr>
                                      <p:tavLst>
                                        <p:tav tm="0">
                                          <p:val>
                                            <p:strVal val="ppt_y"/>
                                          </p:val>
                                        </p:tav>
                                        <p:tav tm="100000">
                                          <p:val>
                                            <p:strVal val="1+ppt_h/2"/>
                                          </p:val>
                                        </p:tav>
                                      </p:tavLst>
                                    </p:anim>
                                    <p:set>
                                      <p:cBhvr>
                                        <p:cTn id="256" dur="1" fill="hold">
                                          <p:stCondLst>
                                            <p:cond delay="4499"/>
                                          </p:stCondLst>
                                        </p:cTn>
                                        <p:tgtEl>
                                          <p:spTgt spid="84"/>
                                        </p:tgtEl>
                                        <p:attrNameLst>
                                          <p:attrName>style.visibility</p:attrName>
                                        </p:attrNameLst>
                                      </p:cBhvr>
                                      <p:to>
                                        <p:strVal val="hidden"/>
                                      </p:to>
                                    </p:set>
                                  </p:childTnLst>
                                </p:cTn>
                              </p:par>
                              <p:par>
                                <p:cTn id="257" presetID="3" presetClass="exit" presetSubtype="10" fill="hold" grpId="3" nodeType="withEffect">
                                  <p:stCondLst>
                                    <p:cond delay="0"/>
                                  </p:stCondLst>
                                  <p:childTnLst>
                                    <p:animEffect transition="out" filter="blinds(horizontal)">
                                      <p:cBhvr>
                                        <p:cTn id="258" dur="6000"/>
                                        <p:tgtEl>
                                          <p:spTgt spid="84"/>
                                        </p:tgtEl>
                                      </p:cBhvr>
                                    </p:animEffect>
                                    <p:set>
                                      <p:cBhvr>
                                        <p:cTn id="259" dur="1" fill="hold">
                                          <p:stCondLst>
                                            <p:cond delay="5999"/>
                                          </p:stCondLst>
                                        </p:cTn>
                                        <p:tgtEl>
                                          <p:spTgt spid="84"/>
                                        </p:tgtEl>
                                        <p:attrNameLst>
                                          <p:attrName>style.visibility</p:attrName>
                                        </p:attrNameLst>
                                      </p:cBhvr>
                                      <p:to>
                                        <p:strVal val="hidden"/>
                                      </p:to>
                                    </p:set>
                                  </p:childTnLst>
                                </p:cTn>
                              </p:par>
                              <p:par>
                                <p:cTn id="260" presetID="2" presetClass="entr" presetSubtype="1" fill="hold" grpId="0" nodeType="withEffect">
                                  <p:stCondLst>
                                    <p:cond delay="0"/>
                                  </p:stCondLst>
                                  <p:childTnLst>
                                    <p:set>
                                      <p:cBhvr>
                                        <p:cTn id="261" dur="1" fill="hold">
                                          <p:stCondLst>
                                            <p:cond delay="0"/>
                                          </p:stCondLst>
                                        </p:cTn>
                                        <p:tgtEl>
                                          <p:spTgt spid="86"/>
                                        </p:tgtEl>
                                        <p:attrNameLst>
                                          <p:attrName>style.visibility</p:attrName>
                                        </p:attrNameLst>
                                      </p:cBhvr>
                                      <p:to>
                                        <p:strVal val="visible"/>
                                      </p:to>
                                    </p:set>
                                    <p:anim calcmode="lin" valueType="num">
                                      <p:cBhvr additive="base">
                                        <p:cTn id="262" dur="4000" fill="hold"/>
                                        <p:tgtEl>
                                          <p:spTgt spid="86"/>
                                        </p:tgtEl>
                                        <p:attrNameLst>
                                          <p:attrName>ppt_x</p:attrName>
                                        </p:attrNameLst>
                                      </p:cBhvr>
                                      <p:tavLst>
                                        <p:tav tm="0">
                                          <p:val>
                                            <p:strVal val="#ppt_x"/>
                                          </p:val>
                                        </p:tav>
                                        <p:tav tm="100000">
                                          <p:val>
                                            <p:strVal val="#ppt_x"/>
                                          </p:val>
                                        </p:tav>
                                      </p:tavLst>
                                    </p:anim>
                                    <p:anim calcmode="lin" valueType="num">
                                      <p:cBhvr additive="base">
                                        <p:cTn id="263" dur="4000" fill="hold"/>
                                        <p:tgtEl>
                                          <p:spTgt spid="86"/>
                                        </p:tgtEl>
                                        <p:attrNameLst>
                                          <p:attrName>ppt_y</p:attrName>
                                        </p:attrNameLst>
                                      </p:cBhvr>
                                      <p:tavLst>
                                        <p:tav tm="0">
                                          <p:val>
                                            <p:strVal val="0-#ppt_h/2"/>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86"/>
                                        </p:tgtEl>
                                        <p:attrNameLst>
                                          <p:attrName>style.visibility</p:attrName>
                                        </p:attrNameLst>
                                      </p:cBhvr>
                                      <p:to>
                                        <p:strVal val="visible"/>
                                      </p:to>
                                    </p:set>
                                    <p:anim calcmode="lin" valueType="num">
                                      <p:cBhvr>
                                        <p:cTn id="266" dur="4000" fill="hold"/>
                                        <p:tgtEl>
                                          <p:spTgt spid="86"/>
                                        </p:tgtEl>
                                        <p:attrNameLst>
                                          <p:attrName>ppt_w</p:attrName>
                                        </p:attrNameLst>
                                      </p:cBhvr>
                                      <p:tavLst>
                                        <p:tav tm="0" fmla="#ppt_w*sin(2.5*pi*$)">
                                          <p:val>
                                            <p:fltVal val="0"/>
                                          </p:val>
                                        </p:tav>
                                        <p:tav tm="100000">
                                          <p:val>
                                            <p:fltVal val="1"/>
                                          </p:val>
                                        </p:tav>
                                      </p:tavLst>
                                    </p:anim>
                                    <p:anim calcmode="lin" valueType="num">
                                      <p:cBhvr>
                                        <p:cTn id="267" dur="4000" fill="hold"/>
                                        <p:tgtEl>
                                          <p:spTgt spid="86"/>
                                        </p:tgtEl>
                                        <p:attrNameLst>
                                          <p:attrName>ppt_h</p:attrName>
                                        </p:attrNameLst>
                                      </p:cBhvr>
                                      <p:tavLst>
                                        <p:tav tm="0">
                                          <p:val>
                                            <p:strVal val="#ppt_h"/>
                                          </p:val>
                                        </p:tav>
                                        <p:tav tm="100000">
                                          <p:val>
                                            <p:strVal val="#ppt_h"/>
                                          </p:val>
                                        </p:tav>
                                      </p:tavLst>
                                    </p:anim>
                                  </p:childTnLst>
                                </p:cTn>
                              </p:par>
                              <p:par>
                                <p:cTn id="268" presetID="2" presetClass="exit" presetSubtype="4" fill="hold" grpId="2" nodeType="withEffect">
                                  <p:stCondLst>
                                    <p:cond delay="0"/>
                                  </p:stCondLst>
                                  <p:childTnLst>
                                    <p:anim calcmode="lin" valueType="num">
                                      <p:cBhvr additive="base">
                                        <p:cTn id="269" dur="4500"/>
                                        <p:tgtEl>
                                          <p:spTgt spid="86"/>
                                        </p:tgtEl>
                                        <p:attrNameLst>
                                          <p:attrName>ppt_x</p:attrName>
                                        </p:attrNameLst>
                                      </p:cBhvr>
                                      <p:tavLst>
                                        <p:tav tm="0">
                                          <p:val>
                                            <p:strVal val="ppt_x"/>
                                          </p:val>
                                        </p:tav>
                                        <p:tav tm="100000">
                                          <p:val>
                                            <p:strVal val="ppt_x"/>
                                          </p:val>
                                        </p:tav>
                                      </p:tavLst>
                                    </p:anim>
                                    <p:anim calcmode="lin" valueType="num">
                                      <p:cBhvr additive="base">
                                        <p:cTn id="270" dur="4500"/>
                                        <p:tgtEl>
                                          <p:spTgt spid="86"/>
                                        </p:tgtEl>
                                        <p:attrNameLst>
                                          <p:attrName>ppt_y</p:attrName>
                                        </p:attrNameLst>
                                      </p:cBhvr>
                                      <p:tavLst>
                                        <p:tav tm="0">
                                          <p:val>
                                            <p:strVal val="ppt_y"/>
                                          </p:val>
                                        </p:tav>
                                        <p:tav tm="100000">
                                          <p:val>
                                            <p:strVal val="1+ppt_h/2"/>
                                          </p:val>
                                        </p:tav>
                                      </p:tavLst>
                                    </p:anim>
                                    <p:set>
                                      <p:cBhvr>
                                        <p:cTn id="271" dur="1" fill="hold">
                                          <p:stCondLst>
                                            <p:cond delay="4499"/>
                                          </p:stCondLst>
                                        </p:cTn>
                                        <p:tgtEl>
                                          <p:spTgt spid="86"/>
                                        </p:tgtEl>
                                        <p:attrNameLst>
                                          <p:attrName>style.visibility</p:attrName>
                                        </p:attrNameLst>
                                      </p:cBhvr>
                                      <p:to>
                                        <p:strVal val="hidden"/>
                                      </p:to>
                                    </p:set>
                                  </p:childTnLst>
                                </p:cTn>
                              </p:par>
                              <p:par>
                                <p:cTn id="272" presetID="3" presetClass="exit" presetSubtype="10" fill="hold" grpId="3" nodeType="withEffect">
                                  <p:stCondLst>
                                    <p:cond delay="0"/>
                                  </p:stCondLst>
                                  <p:childTnLst>
                                    <p:animEffect transition="out" filter="blinds(horizontal)">
                                      <p:cBhvr>
                                        <p:cTn id="273" dur="6000"/>
                                        <p:tgtEl>
                                          <p:spTgt spid="86"/>
                                        </p:tgtEl>
                                      </p:cBhvr>
                                    </p:animEffect>
                                    <p:set>
                                      <p:cBhvr>
                                        <p:cTn id="274" dur="1" fill="hold">
                                          <p:stCondLst>
                                            <p:cond delay="5999"/>
                                          </p:stCondLst>
                                        </p:cTn>
                                        <p:tgtEl>
                                          <p:spTgt spid="86"/>
                                        </p:tgtEl>
                                        <p:attrNameLst>
                                          <p:attrName>style.visibility</p:attrName>
                                        </p:attrNameLst>
                                      </p:cBhvr>
                                      <p:to>
                                        <p:strVal val="hidden"/>
                                      </p:to>
                                    </p:set>
                                  </p:childTnLst>
                                </p:cTn>
                              </p:par>
                              <p:par>
                                <p:cTn id="275" presetID="2" presetClass="entr" presetSubtype="1" fill="hold" grpId="0" nodeType="withEffect">
                                  <p:stCondLst>
                                    <p:cond delay="0"/>
                                  </p:stCondLst>
                                  <p:childTnLst>
                                    <p:set>
                                      <p:cBhvr>
                                        <p:cTn id="276" dur="1" fill="hold">
                                          <p:stCondLst>
                                            <p:cond delay="0"/>
                                          </p:stCondLst>
                                        </p:cTn>
                                        <p:tgtEl>
                                          <p:spTgt spid="91"/>
                                        </p:tgtEl>
                                        <p:attrNameLst>
                                          <p:attrName>style.visibility</p:attrName>
                                        </p:attrNameLst>
                                      </p:cBhvr>
                                      <p:to>
                                        <p:strVal val="visible"/>
                                      </p:to>
                                    </p:set>
                                    <p:anim calcmode="lin" valueType="num">
                                      <p:cBhvr additive="base">
                                        <p:cTn id="277" dur="4000" fill="hold"/>
                                        <p:tgtEl>
                                          <p:spTgt spid="91"/>
                                        </p:tgtEl>
                                        <p:attrNameLst>
                                          <p:attrName>ppt_x</p:attrName>
                                        </p:attrNameLst>
                                      </p:cBhvr>
                                      <p:tavLst>
                                        <p:tav tm="0">
                                          <p:val>
                                            <p:strVal val="#ppt_x"/>
                                          </p:val>
                                        </p:tav>
                                        <p:tav tm="100000">
                                          <p:val>
                                            <p:strVal val="#ppt_x"/>
                                          </p:val>
                                        </p:tav>
                                      </p:tavLst>
                                    </p:anim>
                                    <p:anim calcmode="lin" valueType="num">
                                      <p:cBhvr additive="base">
                                        <p:cTn id="278" dur="4000" fill="hold"/>
                                        <p:tgtEl>
                                          <p:spTgt spid="91"/>
                                        </p:tgtEl>
                                        <p:attrNameLst>
                                          <p:attrName>ppt_y</p:attrName>
                                        </p:attrNameLst>
                                      </p:cBhvr>
                                      <p:tavLst>
                                        <p:tav tm="0">
                                          <p:val>
                                            <p:strVal val="0-#ppt_h/2"/>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91"/>
                                        </p:tgtEl>
                                        <p:attrNameLst>
                                          <p:attrName>style.visibility</p:attrName>
                                        </p:attrNameLst>
                                      </p:cBhvr>
                                      <p:to>
                                        <p:strVal val="visible"/>
                                      </p:to>
                                    </p:set>
                                    <p:anim calcmode="lin" valueType="num">
                                      <p:cBhvr>
                                        <p:cTn id="281" dur="4000" fill="hold"/>
                                        <p:tgtEl>
                                          <p:spTgt spid="91"/>
                                        </p:tgtEl>
                                        <p:attrNameLst>
                                          <p:attrName>ppt_w</p:attrName>
                                        </p:attrNameLst>
                                      </p:cBhvr>
                                      <p:tavLst>
                                        <p:tav tm="0" fmla="#ppt_w*sin(2.5*pi*$)">
                                          <p:val>
                                            <p:fltVal val="0"/>
                                          </p:val>
                                        </p:tav>
                                        <p:tav tm="100000">
                                          <p:val>
                                            <p:fltVal val="1"/>
                                          </p:val>
                                        </p:tav>
                                      </p:tavLst>
                                    </p:anim>
                                    <p:anim calcmode="lin" valueType="num">
                                      <p:cBhvr>
                                        <p:cTn id="282" dur="4000" fill="hold"/>
                                        <p:tgtEl>
                                          <p:spTgt spid="91"/>
                                        </p:tgtEl>
                                        <p:attrNameLst>
                                          <p:attrName>ppt_h</p:attrName>
                                        </p:attrNameLst>
                                      </p:cBhvr>
                                      <p:tavLst>
                                        <p:tav tm="0">
                                          <p:val>
                                            <p:strVal val="#ppt_h"/>
                                          </p:val>
                                        </p:tav>
                                        <p:tav tm="100000">
                                          <p:val>
                                            <p:strVal val="#ppt_h"/>
                                          </p:val>
                                        </p:tav>
                                      </p:tavLst>
                                    </p:anim>
                                  </p:childTnLst>
                                </p:cTn>
                              </p:par>
                              <p:par>
                                <p:cTn id="283" presetID="2" presetClass="exit" presetSubtype="4" fill="hold" grpId="2" nodeType="withEffect">
                                  <p:stCondLst>
                                    <p:cond delay="0"/>
                                  </p:stCondLst>
                                  <p:childTnLst>
                                    <p:anim calcmode="lin" valueType="num">
                                      <p:cBhvr additive="base">
                                        <p:cTn id="284" dur="4500"/>
                                        <p:tgtEl>
                                          <p:spTgt spid="91"/>
                                        </p:tgtEl>
                                        <p:attrNameLst>
                                          <p:attrName>ppt_x</p:attrName>
                                        </p:attrNameLst>
                                      </p:cBhvr>
                                      <p:tavLst>
                                        <p:tav tm="0">
                                          <p:val>
                                            <p:strVal val="ppt_x"/>
                                          </p:val>
                                        </p:tav>
                                        <p:tav tm="100000">
                                          <p:val>
                                            <p:strVal val="ppt_x"/>
                                          </p:val>
                                        </p:tav>
                                      </p:tavLst>
                                    </p:anim>
                                    <p:anim calcmode="lin" valueType="num">
                                      <p:cBhvr additive="base">
                                        <p:cTn id="285" dur="4500"/>
                                        <p:tgtEl>
                                          <p:spTgt spid="91"/>
                                        </p:tgtEl>
                                        <p:attrNameLst>
                                          <p:attrName>ppt_y</p:attrName>
                                        </p:attrNameLst>
                                      </p:cBhvr>
                                      <p:tavLst>
                                        <p:tav tm="0">
                                          <p:val>
                                            <p:strVal val="ppt_y"/>
                                          </p:val>
                                        </p:tav>
                                        <p:tav tm="100000">
                                          <p:val>
                                            <p:strVal val="1+ppt_h/2"/>
                                          </p:val>
                                        </p:tav>
                                      </p:tavLst>
                                    </p:anim>
                                    <p:set>
                                      <p:cBhvr>
                                        <p:cTn id="286" dur="1" fill="hold">
                                          <p:stCondLst>
                                            <p:cond delay="4499"/>
                                          </p:stCondLst>
                                        </p:cTn>
                                        <p:tgtEl>
                                          <p:spTgt spid="91"/>
                                        </p:tgtEl>
                                        <p:attrNameLst>
                                          <p:attrName>style.visibility</p:attrName>
                                        </p:attrNameLst>
                                      </p:cBhvr>
                                      <p:to>
                                        <p:strVal val="hidden"/>
                                      </p:to>
                                    </p:set>
                                  </p:childTnLst>
                                </p:cTn>
                              </p:par>
                              <p:par>
                                <p:cTn id="287" presetID="3" presetClass="exit" presetSubtype="10" fill="hold" grpId="3" nodeType="withEffect">
                                  <p:stCondLst>
                                    <p:cond delay="0"/>
                                  </p:stCondLst>
                                  <p:childTnLst>
                                    <p:animEffect transition="out" filter="blinds(horizontal)">
                                      <p:cBhvr>
                                        <p:cTn id="288" dur="6000"/>
                                        <p:tgtEl>
                                          <p:spTgt spid="91"/>
                                        </p:tgtEl>
                                      </p:cBhvr>
                                    </p:animEffect>
                                    <p:set>
                                      <p:cBhvr>
                                        <p:cTn id="289" dur="1" fill="hold">
                                          <p:stCondLst>
                                            <p:cond delay="5999"/>
                                          </p:stCondLst>
                                        </p:cTn>
                                        <p:tgtEl>
                                          <p:spTgt spid="91"/>
                                        </p:tgtEl>
                                        <p:attrNameLst>
                                          <p:attrName>style.visibility</p:attrName>
                                        </p:attrNameLst>
                                      </p:cBhvr>
                                      <p:to>
                                        <p:strVal val="hidden"/>
                                      </p:to>
                                    </p:set>
                                  </p:childTnLst>
                                </p:cTn>
                              </p:par>
                              <p:par>
                                <p:cTn id="290" presetID="2" presetClass="entr" presetSubtype="1" fill="hold" grpId="0" nodeType="withEffect">
                                  <p:stCondLst>
                                    <p:cond delay="0"/>
                                  </p:stCondLst>
                                  <p:childTnLst>
                                    <p:set>
                                      <p:cBhvr>
                                        <p:cTn id="291" dur="1" fill="hold">
                                          <p:stCondLst>
                                            <p:cond delay="0"/>
                                          </p:stCondLst>
                                        </p:cTn>
                                        <p:tgtEl>
                                          <p:spTgt spid="90"/>
                                        </p:tgtEl>
                                        <p:attrNameLst>
                                          <p:attrName>style.visibility</p:attrName>
                                        </p:attrNameLst>
                                      </p:cBhvr>
                                      <p:to>
                                        <p:strVal val="visible"/>
                                      </p:to>
                                    </p:set>
                                    <p:anim calcmode="lin" valueType="num">
                                      <p:cBhvr additive="base">
                                        <p:cTn id="292" dur="4000" fill="hold"/>
                                        <p:tgtEl>
                                          <p:spTgt spid="90"/>
                                        </p:tgtEl>
                                        <p:attrNameLst>
                                          <p:attrName>ppt_x</p:attrName>
                                        </p:attrNameLst>
                                      </p:cBhvr>
                                      <p:tavLst>
                                        <p:tav tm="0">
                                          <p:val>
                                            <p:strVal val="#ppt_x"/>
                                          </p:val>
                                        </p:tav>
                                        <p:tav tm="100000">
                                          <p:val>
                                            <p:strVal val="#ppt_x"/>
                                          </p:val>
                                        </p:tav>
                                      </p:tavLst>
                                    </p:anim>
                                    <p:anim calcmode="lin" valueType="num">
                                      <p:cBhvr additive="base">
                                        <p:cTn id="293" dur="4000" fill="hold"/>
                                        <p:tgtEl>
                                          <p:spTgt spid="90"/>
                                        </p:tgtEl>
                                        <p:attrNameLst>
                                          <p:attrName>ppt_y</p:attrName>
                                        </p:attrNameLst>
                                      </p:cBhvr>
                                      <p:tavLst>
                                        <p:tav tm="0">
                                          <p:val>
                                            <p:strVal val="0-#ppt_h/2"/>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90"/>
                                        </p:tgtEl>
                                        <p:attrNameLst>
                                          <p:attrName>style.visibility</p:attrName>
                                        </p:attrNameLst>
                                      </p:cBhvr>
                                      <p:to>
                                        <p:strVal val="visible"/>
                                      </p:to>
                                    </p:set>
                                    <p:anim calcmode="lin" valueType="num">
                                      <p:cBhvr>
                                        <p:cTn id="296" dur="4000" fill="hold"/>
                                        <p:tgtEl>
                                          <p:spTgt spid="90"/>
                                        </p:tgtEl>
                                        <p:attrNameLst>
                                          <p:attrName>ppt_w</p:attrName>
                                        </p:attrNameLst>
                                      </p:cBhvr>
                                      <p:tavLst>
                                        <p:tav tm="0" fmla="#ppt_w*sin(2.5*pi*$)">
                                          <p:val>
                                            <p:fltVal val="0"/>
                                          </p:val>
                                        </p:tav>
                                        <p:tav tm="100000">
                                          <p:val>
                                            <p:fltVal val="1"/>
                                          </p:val>
                                        </p:tav>
                                      </p:tavLst>
                                    </p:anim>
                                    <p:anim calcmode="lin" valueType="num">
                                      <p:cBhvr>
                                        <p:cTn id="297" dur="4000" fill="hold"/>
                                        <p:tgtEl>
                                          <p:spTgt spid="90"/>
                                        </p:tgtEl>
                                        <p:attrNameLst>
                                          <p:attrName>ppt_h</p:attrName>
                                        </p:attrNameLst>
                                      </p:cBhvr>
                                      <p:tavLst>
                                        <p:tav tm="0">
                                          <p:val>
                                            <p:strVal val="#ppt_h"/>
                                          </p:val>
                                        </p:tav>
                                        <p:tav tm="100000">
                                          <p:val>
                                            <p:strVal val="#ppt_h"/>
                                          </p:val>
                                        </p:tav>
                                      </p:tavLst>
                                    </p:anim>
                                  </p:childTnLst>
                                </p:cTn>
                              </p:par>
                              <p:par>
                                <p:cTn id="298" presetID="2" presetClass="exit" presetSubtype="4" fill="hold" grpId="2" nodeType="withEffect">
                                  <p:stCondLst>
                                    <p:cond delay="0"/>
                                  </p:stCondLst>
                                  <p:childTnLst>
                                    <p:anim calcmode="lin" valueType="num">
                                      <p:cBhvr additive="base">
                                        <p:cTn id="299" dur="4500"/>
                                        <p:tgtEl>
                                          <p:spTgt spid="90"/>
                                        </p:tgtEl>
                                        <p:attrNameLst>
                                          <p:attrName>ppt_x</p:attrName>
                                        </p:attrNameLst>
                                      </p:cBhvr>
                                      <p:tavLst>
                                        <p:tav tm="0">
                                          <p:val>
                                            <p:strVal val="ppt_x"/>
                                          </p:val>
                                        </p:tav>
                                        <p:tav tm="100000">
                                          <p:val>
                                            <p:strVal val="ppt_x"/>
                                          </p:val>
                                        </p:tav>
                                      </p:tavLst>
                                    </p:anim>
                                    <p:anim calcmode="lin" valueType="num">
                                      <p:cBhvr additive="base">
                                        <p:cTn id="300" dur="4500"/>
                                        <p:tgtEl>
                                          <p:spTgt spid="90"/>
                                        </p:tgtEl>
                                        <p:attrNameLst>
                                          <p:attrName>ppt_y</p:attrName>
                                        </p:attrNameLst>
                                      </p:cBhvr>
                                      <p:tavLst>
                                        <p:tav tm="0">
                                          <p:val>
                                            <p:strVal val="ppt_y"/>
                                          </p:val>
                                        </p:tav>
                                        <p:tav tm="100000">
                                          <p:val>
                                            <p:strVal val="1+ppt_h/2"/>
                                          </p:val>
                                        </p:tav>
                                      </p:tavLst>
                                    </p:anim>
                                    <p:set>
                                      <p:cBhvr>
                                        <p:cTn id="301" dur="1" fill="hold">
                                          <p:stCondLst>
                                            <p:cond delay="4499"/>
                                          </p:stCondLst>
                                        </p:cTn>
                                        <p:tgtEl>
                                          <p:spTgt spid="90"/>
                                        </p:tgtEl>
                                        <p:attrNameLst>
                                          <p:attrName>style.visibility</p:attrName>
                                        </p:attrNameLst>
                                      </p:cBhvr>
                                      <p:to>
                                        <p:strVal val="hidden"/>
                                      </p:to>
                                    </p:set>
                                  </p:childTnLst>
                                </p:cTn>
                              </p:par>
                              <p:par>
                                <p:cTn id="302" presetID="3" presetClass="exit" presetSubtype="10" fill="hold" grpId="3" nodeType="withEffect">
                                  <p:stCondLst>
                                    <p:cond delay="0"/>
                                  </p:stCondLst>
                                  <p:childTnLst>
                                    <p:animEffect transition="out" filter="blinds(horizontal)">
                                      <p:cBhvr>
                                        <p:cTn id="303" dur="6000"/>
                                        <p:tgtEl>
                                          <p:spTgt spid="90"/>
                                        </p:tgtEl>
                                      </p:cBhvr>
                                    </p:animEffect>
                                    <p:set>
                                      <p:cBhvr>
                                        <p:cTn id="304" dur="1" fill="hold">
                                          <p:stCondLst>
                                            <p:cond delay="5999"/>
                                          </p:stCondLst>
                                        </p:cTn>
                                        <p:tgtEl>
                                          <p:spTgt spid="90"/>
                                        </p:tgtEl>
                                        <p:attrNameLst>
                                          <p:attrName>style.visibility</p:attrName>
                                        </p:attrNameLst>
                                      </p:cBhvr>
                                      <p:to>
                                        <p:strVal val="hidden"/>
                                      </p:to>
                                    </p:set>
                                  </p:childTnLst>
                                </p:cTn>
                              </p:par>
                              <p:par>
                                <p:cTn id="305" presetID="2" presetClass="entr" presetSubtype="1" fill="hold" grpId="0" nodeType="withEffect">
                                  <p:stCondLst>
                                    <p:cond delay="0"/>
                                  </p:stCondLst>
                                  <p:childTnLst>
                                    <p:set>
                                      <p:cBhvr>
                                        <p:cTn id="306" dur="1" fill="hold">
                                          <p:stCondLst>
                                            <p:cond delay="0"/>
                                          </p:stCondLst>
                                        </p:cTn>
                                        <p:tgtEl>
                                          <p:spTgt spid="92"/>
                                        </p:tgtEl>
                                        <p:attrNameLst>
                                          <p:attrName>style.visibility</p:attrName>
                                        </p:attrNameLst>
                                      </p:cBhvr>
                                      <p:to>
                                        <p:strVal val="visible"/>
                                      </p:to>
                                    </p:set>
                                    <p:anim calcmode="lin" valueType="num">
                                      <p:cBhvr additive="base">
                                        <p:cTn id="307" dur="4000" fill="hold"/>
                                        <p:tgtEl>
                                          <p:spTgt spid="92"/>
                                        </p:tgtEl>
                                        <p:attrNameLst>
                                          <p:attrName>ppt_x</p:attrName>
                                        </p:attrNameLst>
                                      </p:cBhvr>
                                      <p:tavLst>
                                        <p:tav tm="0">
                                          <p:val>
                                            <p:strVal val="#ppt_x"/>
                                          </p:val>
                                        </p:tav>
                                        <p:tav tm="100000">
                                          <p:val>
                                            <p:strVal val="#ppt_x"/>
                                          </p:val>
                                        </p:tav>
                                      </p:tavLst>
                                    </p:anim>
                                    <p:anim calcmode="lin" valueType="num">
                                      <p:cBhvr additive="base">
                                        <p:cTn id="308" dur="4000" fill="hold"/>
                                        <p:tgtEl>
                                          <p:spTgt spid="92"/>
                                        </p:tgtEl>
                                        <p:attrNameLst>
                                          <p:attrName>ppt_y</p:attrName>
                                        </p:attrNameLst>
                                      </p:cBhvr>
                                      <p:tavLst>
                                        <p:tav tm="0">
                                          <p:val>
                                            <p:strVal val="0-#ppt_h/2"/>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92"/>
                                        </p:tgtEl>
                                        <p:attrNameLst>
                                          <p:attrName>style.visibility</p:attrName>
                                        </p:attrNameLst>
                                      </p:cBhvr>
                                      <p:to>
                                        <p:strVal val="visible"/>
                                      </p:to>
                                    </p:set>
                                    <p:anim calcmode="lin" valueType="num">
                                      <p:cBhvr>
                                        <p:cTn id="311" dur="4000" fill="hold"/>
                                        <p:tgtEl>
                                          <p:spTgt spid="92"/>
                                        </p:tgtEl>
                                        <p:attrNameLst>
                                          <p:attrName>ppt_w</p:attrName>
                                        </p:attrNameLst>
                                      </p:cBhvr>
                                      <p:tavLst>
                                        <p:tav tm="0" fmla="#ppt_w*sin(2.5*pi*$)">
                                          <p:val>
                                            <p:fltVal val="0"/>
                                          </p:val>
                                        </p:tav>
                                        <p:tav tm="100000">
                                          <p:val>
                                            <p:fltVal val="1"/>
                                          </p:val>
                                        </p:tav>
                                      </p:tavLst>
                                    </p:anim>
                                    <p:anim calcmode="lin" valueType="num">
                                      <p:cBhvr>
                                        <p:cTn id="312" dur="4000" fill="hold"/>
                                        <p:tgtEl>
                                          <p:spTgt spid="92"/>
                                        </p:tgtEl>
                                        <p:attrNameLst>
                                          <p:attrName>ppt_h</p:attrName>
                                        </p:attrNameLst>
                                      </p:cBhvr>
                                      <p:tavLst>
                                        <p:tav tm="0">
                                          <p:val>
                                            <p:strVal val="#ppt_h"/>
                                          </p:val>
                                        </p:tav>
                                        <p:tav tm="100000">
                                          <p:val>
                                            <p:strVal val="#ppt_h"/>
                                          </p:val>
                                        </p:tav>
                                      </p:tavLst>
                                    </p:anim>
                                  </p:childTnLst>
                                </p:cTn>
                              </p:par>
                              <p:par>
                                <p:cTn id="313" presetID="2" presetClass="exit" presetSubtype="4" fill="hold" grpId="2" nodeType="withEffect">
                                  <p:stCondLst>
                                    <p:cond delay="0"/>
                                  </p:stCondLst>
                                  <p:childTnLst>
                                    <p:anim calcmode="lin" valueType="num">
                                      <p:cBhvr additive="base">
                                        <p:cTn id="314" dur="4500"/>
                                        <p:tgtEl>
                                          <p:spTgt spid="92"/>
                                        </p:tgtEl>
                                        <p:attrNameLst>
                                          <p:attrName>ppt_x</p:attrName>
                                        </p:attrNameLst>
                                      </p:cBhvr>
                                      <p:tavLst>
                                        <p:tav tm="0">
                                          <p:val>
                                            <p:strVal val="ppt_x"/>
                                          </p:val>
                                        </p:tav>
                                        <p:tav tm="100000">
                                          <p:val>
                                            <p:strVal val="ppt_x"/>
                                          </p:val>
                                        </p:tav>
                                      </p:tavLst>
                                    </p:anim>
                                    <p:anim calcmode="lin" valueType="num">
                                      <p:cBhvr additive="base">
                                        <p:cTn id="315" dur="4500"/>
                                        <p:tgtEl>
                                          <p:spTgt spid="92"/>
                                        </p:tgtEl>
                                        <p:attrNameLst>
                                          <p:attrName>ppt_y</p:attrName>
                                        </p:attrNameLst>
                                      </p:cBhvr>
                                      <p:tavLst>
                                        <p:tav tm="0">
                                          <p:val>
                                            <p:strVal val="ppt_y"/>
                                          </p:val>
                                        </p:tav>
                                        <p:tav tm="100000">
                                          <p:val>
                                            <p:strVal val="1+ppt_h/2"/>
                                          </p:val>
                                        </p:tav>
                                      </p:tavLst>
                                    </p:anim>
                                    <p:set>
                                      <p:cBhvr>
                                        <p:cTn id="316" dur="1" fill="hold">
                                          <p:stCondLst>
                                            <p:cond delay="4499"/>
                                          </p:stCondLst>
                                        </p:cTn>
                                        <p:tgtEl>
                                          <p:spTgt spid="92"/>
                                        </p:tgtEl>
                                        <p:attrNameLst>
                                          <p:attrName>style.visibility</p:attrName>
                                        </p:attrNameLst>
                                      </p:cBhvr>
                                      <p:to>
                                        <p:strVal val="hidden"/>
                                      </p:to>
                                    </p:set>
                                  </p:childTnLst>
                                </p:cTn>
                              </p:par>
                              <p:par>
                                <p:cTn id="317" presetID="3" presetClass="exit" presetSubtype="10" fill="hold" grpId="3" nodeType="withEffect">
                                  <p:stCondLst>
                                    <p:cond delay="0"/>
                                  </p:stCondLst>
                                  <p:childTnLst>
                                    <p:animEffect transition="out" filter="blinds(horizontal)">
                                      <p:cBhvr>
                                        <p:cTn id="318" dur="6000"/>
                                        <p:tgtEl>
                                          <p:spTgt spid="92"/>
                                        </p:tgtEl>
                                      </p:cBhvr>
                                    </p:animEffect>
                                    <p:set>
                                      <p:cBhvr>
                                        <p:cTn id="319" dur="1" fill="hold">
                                          <p:stCondLst>
                                            <p:cond delay="5999"/>
                                          </p:stCondLst>
                                        </p:cTn>
                                        <p:tgtEl>
                                          <p:spTgt spid="92"/>
                                        </p:tgtEl>
                                        <p:attrNameLst>
                                          <p:attrName>style.visibility</p:attrName>
                                        </p:attrNameLst>
                                      </p:cBhvr>
                                      <p:to>
                                        <p:strVal val="hidden"/>
                                      </p:to>
                                    </p:set>
                                  </p:childTnLst>
                                </p:cTn>
                              </p:par>
                              <p:par>
                                <p:cTn id="320" presetID="2" presetClass="entr" presetSubtype="1" fill="hold" grpId="0" nodeType="withEffect">
                                  <p:stCondLst>
                                    <p:cond delay="0"/>
                                  </p:stCondLst>
                                  <p:childTnLst>
                                    <p:set>
                                      <p:cBhvr>
                                        <p:cTn id="321" dur="1" fill="hold">
                                          <p:stCondLst>
                                            <p:cond delay="0"/>
                                          </p:stCondLst>
                                        </p:cTn>
                                        <p:tgtEl>
                                          <p:spTgt spid="73"/>
                                        </p:tgtEl>
                                        <p:attrNameLst>
                                          <p:attrName>style.visibility</p:attrName>
                                        </p:attrNameLst>
                                      </p:cBhvr>
                                      <p:to>
                                        <p:strVal val="visible"/>
                                      </p:to>
                                    </p:set>
                                    <p:anim calcmode="lin" valueType="num">
                                      <p:cBhvr additive="base">
                                        <p:cTn id="322" dur="4000" fill="hold"/>
                                        <p:tgtEl>
                                          <p:spTgt spid="73"/>
                                        </p:tgtEl>
                                        <p:attrNameLst>
                                          <p:attrName>ppt_x</p:attrName>
                                        </p:attrNameLst>
                                      </p:cBhvr>
                                      <p:tavLst>
                                        <p:tav tm="0">
                                          <p:val>
                                            <p:strVal val="#ppt_x"/>
                                          </p:val>
                                        </p:tav>
                                        <p:tav tm="100000">
                                          <p:val>
                                            <p:strVal val="#ppt_x"/>
                                          </p:val>
                                        </p:tav>
                                      </p:tavLst>
                                    </p:anim>
                                    <p:anim calcmode="lin" valueType="num">
                                      <p:cBhvr additive="base">
                                        <p:cTn id="323" dur="4000" fill="hold"/>
                                        <p:tgtEl>
                                          <p:spTgt spid="73"/>
                                        </p:tgtEl>
                                        <p:attrNameLst>
                                          <p:attrName>ppt_y</p:attrName>
                                        </p:attrNameLst>
                                      </p:cBhvr>
                                      <p:tavLst>
                                        <p:tav tm="0">
                                          <p:val>
                                            <p:strVal val="0-#ppt_h/2"/>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73"/>
                                        </p:tgtEl>
                                        <p:attrNameLst>
                                          <p:attrName>style.visibility</p:attrName>
                                        </p:attrNameLst>
                                      </p:cBhvr>
                                      <p:to>
                                        <p:strVal val="visible"/>
                                      </p:to>
                                    </p:set>
                                    <p:anim calcmode="lin" valueType="num">
                                      <p:cBhvr>
                                        <p:cTn id="326" dur="4000" fill="hold"/>
                                        <p:tgtEl>
                                          <p:spTgt spid="73"/>
                                        </p:tgtEl>
                                        <p:attrNameLst>
                                          <p:attrName>ppt_w</p:attrName>
                                        </p:attrNameLst>
                                      </p:cBhvr>
                                      <p:tavLst>
                                        <p:tav tm="0" fmla="#ppt_w*sin(2.5*pi*$)">
                                          <p:val>
                                            <p:fltVal val="0"/>
                                          </p:val>
                                        </p:tav>
                                        <p:tav tm="100000">
                                          <p:val>
                                            <p:fltVal val="1"/>
                                          </p:val>
                                        </p:tav>
                                      </p:tavLst>
                                    </p:anim>
                                    <p:anim calcmode="lin" valueType="num">
                                      <p:cBhvr>
                                        <p:cTn id="327" dur="4000" fill="hold"/>
                                        <p:tgtEl>
                                          <p:spTgt spid="73"/>
                                        </p:tgtEl>
                                        <p:attrNameLst>
                                          <p:attrName>ppt_h</p:attrName>
                                        </p:attrNameLst>
                                      </p:cBhvr>
                                      <p:tavLst>
                                        <p:tav tm="0">
                                          <p:val>
                                            <p:strVal val="#ppt_h"/>
                                          </p:val>
                                        </p:tav>
                                        <p:tav tm="100000">
                                          <p:val>
                                            <p:strVal val="#ppt_h"/>
                                          </p:val>
                                        </p:tav>
                                      </p:tavLst>
                                    </p:anim>
                                  </p:childTnLst>
                                </p:cTn>
                              </p:par>
                              <p:par>
                                <p:cTn id="328" presetID="2" presetClass="exit" presetSubtype="4" fill="hold" grpId="2" nodeType="withEffect">
                                  <p:stCondLst>
                                    <p:cond delay="0"/>
                                  </p:stCondLst>
                                  <p:childTnLst>
                                    <p:anim calcmode="lin" valueType="num">
                                      <p:cBhvr additive="base">
                                        <p:cTn id="329" dur="4500"/>
                                        <p:tgtEl>
                                          <p:spTgt spid="73"/>
                                        </p:tgtEl>
                                        <p:attrNameLst>
                                          <p:attrName>ppt_x</p:attrName>
                                        </p:attrNameLst>
                                      </p:cBhvr>
                                      <p:tavLst>
                                        <p:tav tm="0">
                                          <p:val>
                                            <p:strVal val="ppt_x"/>
                                          </p:val>
                                        </p:tav>
                                        <p:tav tm="100000">
                                          <p:val>
                                            <p:strVal val="ppt_x"/>
                                          </p:val>
                                        </p:tav>
                                      </p:tavLst>
                                    </p:anim>
                                    <p:anim calcmode="lin" valueType="num">
                                      <p:cBhvr additive="base">
                                        <p:cTn id="330" dur="4500"/>
                                        <p:tgtEl>
                                          <p:spTgt spid="73"/>
                                        </p:tgtEl>
                                        <p:attrNameLst>
                                          <p:attrName>ppt_y</p:attrName>
                                        </p:attrNameLst>
                                      </p:cBhvr>
                                      <p:tavLst>
                                        <p:tav tm="0">
                                          <p:val>
                                            <p:strVal val="ppt_y"/>
                                          </p:val>
                                        </p:tav>
                                        <p:tav tm="100000">
                                          <p:val>
                                            <p:strVal val="1+ppt_h/2"/>
                                          </p:val>
                                        </p:tav>
                                      </p:tavLst>
                                    </p:anim>
                                    <p:set>
                                      <p:cBhvr>
                                        <p:cTn id="331" dur="1" fill="hold">
                                          <p:stCondLst>
                                            <p:cond delay="4499"/>
                                          </p:stCondLst>
                                        </p:cTn>
                                        <p:tgtEl>
                                          <p:spTgt spid="73"/>
                                        </p:tgtEl>
                                        <p:attrNameLst>
                                          <p:attrName>style.visibility</p:attrName>
                                        </p:attrNameLst>
                                      </p:cBhvr>
                                      <p:to>
                                        <p:strVal val="hidden"/>
                                      </p:to>
                                    </p:set>
                                  </p:childTnLst>
                                </p:cTn>
                              </p:par>
                              <p:par>
                                <p:cTn id="332" presetID="3" presetClass="exit" presetSubtype="10" fill="hold" grpId="3" nodeType="withEffect">
                                  <p:stCondLst>
                                    <p:cond delay="0"/>
                                  </p:stCondLst>
                                  <p:childTnLst>
                                    <p:animEffect transition="out" filter="blinds(horizontal)">
                                      <p:cBhvr>
                                        <p:cTn id="333" dur="6000"/>
                                        <p:tgtEl>
                                          <p:spTgt spid="73"/>
                                        </p:tgtEl>
                                      </p:cBhvr>
                                    </p:animEffect>
                                    <p:set>
                                      <p:cBhvr>
                                        <p:cTn id="334" dur="1" fill="hold">
                                          <p:stCondLst>
                                            <p:cond delay="5999"/>
                                          </p:stCondLst>
                                        </p:cTn>
                                        <p:tgtEl>
                                          <p:spTgt spid="73"/>
                                        </p:tgtEl>
                                        <p:attrNameLst>
                                          <p:attrName>style.visibility</p:attrName>
                                        </p:attrNameLst>
                                      </p:cBhvr>
                                      <p:to>
                                        <p:strVal val="hidden"/>
                                      </p:to>
                                    </p:set>
                                  </p:childTnLst>
                                </p:cTn>
                              </p:par>
                              <p:par>
                                <p:cTn id="335" presetID="2" presetClass="entr" presetSubtype="1" fill="hold" grpId="0" nodeType="withEffect">
                                  <p:stCondLst>
                                    <p:cond delay="0"/>
                                  </p:stCondLst>
                                  <p:childTnLst>
                                    <p:set>
                                      <p:cBhvr>
                                        <p:cTn id="336" dur="1" fill="hold">
                                          <p:stCondLst>
                                            <p:cond delay="0"/>
                                          </p:stCondLst>
                                        </p:cTn>
                                        <p:tgtEl>
                                          <p:spTgt spid="72"/>
                                        </p:tgtEl>
                                        <p:attrNameLst>
                                          <p:attrName>style.visibility</p:attrName>
                                        </p:attrNameLst>
                                      </p:cBhvr>
                                      <p:to>
                                        <p:strVal val="visible"/>
                                      </p:to>
                                    </p:set>
                                    <p:anim calcmode="lin" valueType="num">
                                      <p:cBhvr additive="base">
                                        <p:cTn id="337" dur="4000" fill="hold"/>
                                        <p:tgtEl>
                                          <p:spTgt spid="72"/>
                                        </p:tgtEl>
                                        <p:attrNameLst>
                                          <p:attrName>ppt_x</p:attrName>
                                        </p:attrNameLst>
                                      </p:cBhvr>
                                      <p:tavLst>
                                        <p:tav tm="0">
                                          <p:val>
                                            <p:strVal val="#ppt_x"/>
                                          </p:val>
                                        </p:tav>
                                        <p:tav tm="100000">
                                          <p:val>
                                            <p:strVal val="#ppt_x"/>
                                          </p:val>
                                        </p:tav>
                                      </p:tavLst>
                                    </p:anim>
                                    <p:anim calcmode="lin" valueType="num">
                                      <p:cBhvr additive="base">
                                        <p:cTn id="338" dur="4000" fill="hold"/>
                                        <p:tgtEl>
                                          <p:spTgt spid="72"/>
                                        </p:tgtEl>
                                        <p:attrNameLst>
                                          <p:attrName>ppt_y</p:attrName>
                                        </p:attrNameLst>
                                      </p:cBhvr>
                                      <p:tavLst>
                                        <p:tav tm="0">
                                          <p:val>
                                            <p:strVal val="0-#ppt_h/2"/>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72"/>
                                        </p:tgtEl>
                                        <p:attrNameLst>
                                          <p:attrName>style.visibility</p:attrName>
                                        </p:attrNameLst>
                                      </p:cBhvr>
                                      <p:to>
                                        <p:strVal val="visible"/>
                                      </p:to>
                                    </p:set>
                                    <p:anim calcmode="lin" valueType="num">
                                      <p:cBhvr>
                                        <p:cTn id="341" dur="4000" fill="hold"/>
                                        <p:tgtEl>
                                          <p:spTgt spid="72"/>
                                        </p:tgtEl>
                                        <p:attrNameLst>
                                          <p:attrName>ppt_w</p:attrName>
                                        </p:attrNameLst>
                                      </p:cBhvr>
                                      <p:tavLst>
                                        <p:tav tm="0" fmla="#ppt_w*sin(2.5*pi*$)">
                                          <p:val>
                                            <p:fltVal val="0"/>
                                          </p:val>
                                        </p:tav>
                                        <p:tav tm="100000">
                                          <p:val>
                                            <p:fltVal val="1"/>
                                          </p:val>
                                        </p:tav>
                                      </p:tavLst>
                                    </p:anim>
                                    <p:anim calcmode="lin" valueType="num">
                                      <p:cBhvr>
                                        <p:cTn id="342" dur="4000" fill="hold"/>
                                        <p:tgtEl>
                                          <p:spTgt spid="72"/>
                                        </p:tgtEl>
                                        <p:attrNameLst>
                                          <p:attrName>ppt_h</p:attrName>
                                        </p:attrNameLst>
                                      </p:cBhvr>
                                      <p:tavLst>
                                        <p:tav tm="0">
                                          <p:val>
                                            <p:strVal val="#ppt_h"/>
                                          </p:val>
                                        </p:tav>
                                        <p:tav tm="100000">
                                          <p:val>
                                            <p:strVal val="#ppt_h"/>
                                          </p:val>
                                        </p:tav>
                                      </p:tavLst>
                                    </p:anim>
                                  </p:childTnLst>
                                </p:cTn>
                              </p:par>
                              <p:par>
                                <p:cTn id="343" presetID="2" presetClass="exit" presetSubtype="4" fill="hold" grpId="2" nodeType="withEffect">
                                  <p:stCondLst>
                                    <p:cond delay="0"/>
                                  </p:stCondLst>
                                  <p:childTnLst>
                                    <p:anim calcmode="lin" valueType="num">
                                      <p:cBhvr additive="base">
                                        <p:cTn id="344" dur="4500"/>
                                        <p:tgtEl>
                                          <p:spTgt spid="72"/>
                                        </p:tgtEl>
                                        <p:attrNameLst>
                                          <p:attrName>ppt_x</p:attrName>
                                        </p:attrNameLst>
                                      </p:cBhvr>
                                      <p:tavLst>
                                        <p:tav tm="0">
                                          <p:val>
                                            <p:strVal val="ppt_x"/>
                                          </p:val>
                                        </p:tav>
                                        <p:tav tm="100000">
                                          <p:val>
                                            <p:strVal val="ppt_x"/>
                                          </p:val>
                                        </p:tav>
                                      </p:tavLst>
                                    </p:anim>
                                    <p:anim calcmode="lin" valueType="num">
                                      <p:cBhvr additive="base">
                                        <p:cTn id="345" dur="4500"/>
                                        <p:tgtEl>
                                          <p:spTgt spid="72"/>
                                        </p:tgtEl>
                                        <p:attrNameLst>
                                          <p:attrName>ppt_y</p:attrName>
                                        </p:attrNameLst>
                                      </p:cBhvr>
                                      <p:tavLst>
                                        <p:tav tm="0">
                                          <p:val>
                                            <p:strVal val="ppt_y"/>
                                          </p:val>
                                        </p:tav>
                                        <p:tav tm="100000">
                                          <p:val>
                                            <p:strVal val="1+ppt_h/2"/>
                                          </p:val>
                                        </p:tav>
                                      </p:tavLst>
                                    </p:anim>
                                    <p:set>
                                      <p:cBhvr>
                                        <p:cTn id="346" dur="1" fill="hold">
                                          <p:stCondLst>
                                            <p:cond delay="4499"/>
                                          </p:stCondLst>
                                        </p:cTn>
                                        <p:tgtEl>
                                          <p:spTgt spid="72"/>
                                        </p:tgtEl>
                                        <p:attrNameLst>
                                          <p:attrName>style.visibility</p:attrName>
                                        </p:attrNameLst>
                                      </p:cBhvr>
                                      <p:to>
                                        <p:strVal val="hidden"/>
                                      </p:to>
                                    </p:set>
                                  </p:childTnLst>
                                </p:cTn>
                              </p:par>
                              <p:par>
                                <p:cTn id="347" presetID="3" presetClass="exit" presetSubtype="10" fill="hold" grpId="3" nodeType="withEffect">
                                  <p:stCondLst>
                                    <p:cond delay="0"/>
                                  </p:stCondLst>
                                  <p:childTnLst>
                                    <p:animEffect transition="out" filter="blinds(horizontal)">
                                      <p:cBhvr>
                                        <p:cTn id="348" dur="6000"/>
                                        <p:tgtEl>
                                          <p:spTgt spid="72"/>
                                        </p:tgtEl>
                                      </p:cBhvr>
                                    </p:animEffect>
                                    <p:set>
                                      <p:cBhvr>
                                        <p:cTn id="349" dur="1" fill="hold">
                                          <p:stCondLst>
                                            <p:cond delay="5999"/>
                                          </p:stCondLst>
                                        </p:cTn>
                                        <p:tgtEl>
                                          <p:spTgt spid="72"/>
                                        </p:tgtEl>
                                        <p:attrNameLst>
                                          <p:attrName>style.visibility</p:attrName>
                                        </p:attrNameLst>
                                      </p:cBhvr>
                                      <p:to>
                                        <p:strVal val="hidden"/>
                                      </p:to>
                                    </p:set>
                                  </p:childTnLst>
                                </p:cTn>
                              </p:par>
                              <p:par>
                                <p:cTn id="350" presetID="2" presetClass="entr" presetSubtype="1" fill="hold" grpId="0" nodeType="withEffect">
                                  <p:stCondLst>
                                    <p:cond delay="0"/>
                                  </p:stCondLst>
                                  <p:childTnLst>
                                    <p:set>
                                      <p:cBhvr>
                                        <p:cTn id="351" dur="1" fill="hold">
                                          <p:stCondLst>
                                            <p:cond delay="0"/>
                                          </p:stCondLst>
                                        </p:cTn>
                                        <p:tgtEl>
                                          <p:spTgt spid="74"/>
                                        </p:tgtEl>
                                        <p:attrNameLst>
                                          <p:attrName>style.visibility</p:attrName>
                                        </p:attrNameLst>
                                      </p:cBhvr>
                                      <p:to>
                                        <p:strVal val="visible"/>
                                      </p:to>
                                    </p:set>
                                    <p:anim calcmode="lin" valueType="num">
                                      <p:cBhvr additive="base">
                                        <p:cTn id="352" dur="4000" fill="hold"/>
                                        <p:tgtEl>
                                          <p:spTgt spid="74"/>
                                        </p:tgtEl>
                                        <p:attrNameLst>
                                          <p:attrName>ppt_x</p:attrName>
                                        </p:attrNameLst>
                                      </p:cBhvr>
                                      <p:tavLst>
                                        <p:tav tm="0">
                                          <p:val>
                                            <p:strVal val="#ppt_x"/>
                                          </p:val>
                                        </p:tav>
                                        <p:tav tm="100000">
                                          <p:val>
                                            <p:strVal val="#ppt_x"/>
                                          </p:val>
                                        </p:tav>
                                      </p:tavLst>
                                    </p:anim>
                                    <p:anim calcmode="lin" valueType="num">
                                      <p:cBhvr additive="base">
                                        <p:cTn id="353" dur="4000" fill="hold"/>
                                        <p:tgtEl>
                                          <p:spTgt spid="74"/>
                                        </p:tgtEl>
                                        <p:attrNameLst>
                                          <p:attrName>ppt_y</p:attrName>
                                        </p:attrNameLst>
                                      </p:cBhvr>
                                      <p:tavLst>
                                        <p:tav tm="0">
                                          <p:val>
                                            <p:strVal val="0-#ppt_h/2"/>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74"/>
                                        </p:tgtEl>
                                        <p:attrNameLst>
                                          <p:attrName>style.visibility</p:attrName>
                                        </p:attrNameLst>
                                      </p:cBhvr>
                                      <p:to>
                                        <p:strVal val="visible"/>
                                      </p:to>
                                    </p:set>
                                    <p:anim calcmode="lin" valueType="num">
                                      <p:cBhvr>
                                        <p:cTn id="356" dur="4000" fill="hold"/>
                                        <p:tgtEl>
                                          <p:spTgt spid="74"/>
                                        </p:tgtEl>
                                        <p:attrNameLst>
                                          <p:attrName>ppt_w</p:attrName>
                                        </p:attrNameLst>
                                      </p:cBhvr>
                                      <p:tavLst>
                                        <p:tav tm="0" fmla="#ppt_w*sin(2.5*pi*$)">
                                          <p:val>
                                            <p:fltVal val="0"/>
                                          </p:val>
                                        </p:tav>
                                        <p:tav tm="100000">
                                          <p:val>
                                            <p:fltVal val="1"/>
                                          </p:val>
                                        </p:tav>
                                      </p:tavLst>
                                    </p:anim>
                                    <p:anim calcmode="lin" valueType="num">
                                      <p:cBhvr>
                                        <p:cTn id="357" dur="4000" fill="hold"/>
                                        <p:tgtEl>
                                          <p:spTgt spid="74"/>
                                        </p:tgtEl>
                                        <p:attrNameLst>
                                          <p:attrName>ppt_h</p:attrName>
                                        </p:attrNameLst>
                                      </p:cBhvr>
                                      <p:tavLst>
                                        <p:tav tm="0">
                                          <p:val>
                                            <p:strVal val="#ppt_h"/>
                                          </p:val>
                                        </p:tav>
                                        <p:tav tm="100000">
                                          <p:val>
                                            <p:strVal val="#ppt_h"/>
                                          </p:val>
                                        </p:tav>
                                      </p:tavLst>
                                    </p:anim>
                                  </p:childTnLst>
                                </p:cTn>
                              </p:par>
                              <p:par>
                                <p:cTn id="358" presetID="2" presetClass="exit" presetSubtype="4" fill="hold" grpId="2" nodeType="withEffect">
                                  <p:stCondLst>
                                    <p:cond delay="0"/>
                                  </p:stCondLst>
                                  <p:childTnLst>
                                    <p:anim calcmode="lin" valueType="num">
                                      <p:cBhvr additive="base">
                                        <p:cTn id="359" dur="4500"/>
                                        <p:tgtEl>
                                          <p:spTgt spid="74"/>
                                        </p:tgtEl>
                                        <p:attrNameLst>
                                          <p:attrName>ppt_x</p:attrName>
                                        </p:attrNameLst>
                                      </p:cBhvr>
                                      <p:tavLst>
                                        <p:tav tm="0">
                                          <p:val>
                                            <p:strVal val="ppt_x"/>
                                          </p:val>
                                        </p:tav>
                                        <p:tav tm="100000">
                                          <p:val>
                                            <p:strVal val="ppt_x"/>
                                          </p:val>
                                        </p:tav>
                                      </p:tavLst>
                                    </p:anim>
                                    <p:anim calcmode="lin" valueType="num">
                                      <p:cBhvr additive="base">
                                        <p:cTn id="360" dur="4500"/>
                                        <p:tgtEl>
                                          <p:spTgt spid="74"/>
                                        </p:tgtEl>
                                        <p:attrNameLst>
                                          <p:attrName>ppt_y</p:attrName>
                                        </p:attrNameLst>
                                      </p:cBhvr>
                                      <p:tavLst>
                                        <p:tav tm="0">
                                          <p:val>
                                            <p:strVal val="ppt_y"/>
                                          </p:val>
                                        </p:tav>
                                        <p:tav tm="100000">
                                          <p:val>
                                            <p:strVal val="1+ppt_h/2"/>
                                          </p:val>
                                        </p:tav>
                                      </p:tavLst>
                                    </p:anim>
                                    <p:set>
                                      <p:cBhvr>
                                        <p:cTn id="361" dur="1" fill="hold">
                                          <p:stCondLst>
                                            <p:cond delay="4499"/>
                                          </p:stCondLst>
                                        </p:cTn>
                                        <p:tgtEl>
                                          <p:spTgt spid="74"/>
                                        </p:tgtEl>
                                        <p:attrNameLst>
                                          <p:attrName>style.visibility</p:attrName>
                                        </p:attrNameLst>
                                      </p:cBhvr>
                                      <p:to>
                                        <p:strVal val="hidden"/>
                                      </p:to>
                                    </p:set>
                                  </p:childTnLst>
                                </p:cTn>
                              </p:par>
                              <p:par>
                                <p:cTn id="362" presetID="3" presetClass="exit" presetSubtype="10" fill="hold" grpId="3" nodeType="withEffect">
                                  <p:stCondLst>
                                    <p:cond delay="0"/>
                                  </p:stCondLst>
                                  <p:childTnLst>
                                    <p:animEffect transition="out" filter="blinds(horizontal)">
                                      <p:cBhvr>
                                        <p:cTn id="363" dur="6000"/>
                                        <p:tgtEl>
                                          <p:spTgt spid="74"/>
                                        </p:tgtEl>
                                      </p:cBhvr>
                                    </p:animEffect>
                                    <p:set>
                                      <p:cBhvr>
                                        <p:cTn id="364" dur="1" fill="hold">
                                          <p:stCondLst>
                                            <p:cond delay="5999"/>
                                          </p:stCondLst>
                                        </p:cTn>
                                        <p:tgtEl>
                                          <p:spTgt spid="74"/>
                                        </p:tgtEl>
                                        <p:attrNameLst>
                                          <p:attrName>style.visibility</p:attrName>
                                        </p:attrNameLst>
                                      </p:cBhvr>
                                      <p:to>
                                        <p:strVal val="hidden"/>
                                      </p:to>
                                    </p:set>
                                  </p:childTnLst>
                                </p:cTn>
                              </p:par>
                              <p:par>
                                <p:cTn id="365" presetID="2" presetClass="entr" presetSubtype="1" fill="hold" grpId="0" nodeType="withEffect">
                                  <p:stCondLst>
                                    <p:cond delay="0"/>
                                  </p:stCondLst>
                                  <p:childTnLst>
                                    <p:set>
                                      <p:cBhvr>
                                        <p:cTn id="366" dur="1" fill="hold">
                                          <p:stCondLst>
                                            <p:cond delay="0"/>
                                          </p:stCondLst>
                                        </p:cTn>
                                        <p:tgtEl>
                                          <p:spTgt spid="79"/>
                                        </p:tgtEl>
                                        <p:attrNameLst>
                                          <p:attrName>style.visibility</p:attrName>
                                        </p:attrNameLst>
                                      </p:cBhvr>
                                      <p:to>
                                        <p:strVal val="visible"/>
                                      </p:to>
                                    </p:set>
                                    <p:anim calcmode="lin" valueType="num">
                                      <p:cBhvr additive="base">
                                        <p:cTn id="367" dur="4000" fill="hold"/>
                                        <p:tgtEl>
                                          <p:spTgt spid="79"/>
                                        </p:tgtEl>
                                        <p:attrNameLst>
                                          <p:attrName>ppt_x</p:attrName>
                                        </p:attrNameLst>
                                      </p:cBhvr>
                                      <p:tavLst>
                                        <p:tav tm="0">
                                          <p:val>
                                            <p:strVal val="#ppt_x"/>
                                          </p:val>
                                        </p:tav>
                                        <p:tav tm="100000">
                                          <p:val>
                                            <p:strVal val="#ppt_x"/>
                                          </p:val>
                                        </p:tav>
                                      </p:tavLst>
                                    </p:anim>
                                    <p:anim calcmode="lin" valueType="num">
                                      <p:cBhvr additive="base">
                                        <p:cTn id="368" dur="4000" fill="hold"/>
                                        <p:tgtEl>
                                          <p:spTgt spid="79"/>
                                        </p:tgtEl>
                                        <p:attrNameLst>
                                          <p:attrName>ppt_y</p:attrName>
                                        </p:attrNameLst>
                                      </p:cBhvr>
                                      <p:tavLst>
                                        <p:tav tm="0">
                                          <p:val>
                                            <p:strVal val="0-#ppt_h/2"/>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79"/>
                                        </p:tgtEl>
                                        <p:attrNameLst>
                                          <p:attrName>style.visibility</p:attrName>
                                        </p:attrNameLst>
                                      </p:cBhvr>
                                      <p:to>
                                        <p:strVal val="visible"/>
                                      </p:to>
                                    </p:set>
                                    <p:anim calcmode="lin" valueType="num">
                                      <p:cBhvr>
                                        <p:cTn id="371" dur="4000" fill="hold"/>
                                        <p:tgtEl>
                                          <p:spTgt spid="79"/>
                                        </p:tgtEl>
                                        <p:attrNameLst>
                                          <p:attrName>ppt_w</p:attrName>
                                        </p:attrNameLst>
                                      </p:cBhvr>
                                      <p:tavLst>
                                        <p:tav tm="0" fmla="#ppt_w*sin(2.5*pi*$)">
                                          <p:val>
                                            <p:fltVal val="0"/>
                                          </p:val>
                                        </p:tav>
                                        <p:tav tm="100000">
                                          <p:val>
                                            <p:fltVal val="1"/>
                                          </p:val>
                                        </p:tav>
                                      </p:tavLst>
                                    </p:anim>
                                    <p:anim calcmode="lin" valueType="num">
                                      <p:cBhvr>
                                        <p:cTn id="372" dur="4000" fill="hold"/>
                                        <p:tgtEl>
                                          <p:spTgt spid="79"/>
                                        </p:tgtEl>
                                        <p:attrNameLst>
                                          <p:attrName>ppt_h</p:attrName>
                                        </p:attrNameLst>
                                      </p:cBhvr>
                                      <p:tavLst>
                                        <p:tav tm="0">
                                          <p:val>
                                            <p:strVal val="#ppt_h"/>
                                          </p:val>
                                        </p:tav>
                                        <p:tav tm="100000">
                                          <p:val>
                                            <p:strVal val="#ppt_h"/>
                                          </p:val>
                                        </p:tav>
                                      </p:tavLst>
                                    </p:anim>
                                  </p:childTnLst>
                                </p:cTn>
                              </p:par>
                              <p:par>
                                <p:cTn id="373" presetID="2" presetClass="exit" presetSubtype="4" fill="hold" grpId="2" nodeType="withEffect">
                                  <p:stCondLst>
                                    <p:cond delay="0"/>
                                  </p:stCondLst>
                                  <p:childTnLst>
                                    <p:anim calcmode="lin" valueType="num">
                                      <p:cBhvr additive="base">
                                        <p:cTn id="374" dur="4500"/>
                                        <p:tgtEl>
                                          <p:spTgt spid="79"/>
                                        </p:tgtEl>
                                        <p:attrNameLst>
                                          <p:attrName>ppt_x</p:attrName>
                                        </p:attrNameLst>
                                      </p:cBhvr>
                                      <p:tavLst>
                                        <p:tav tm="0">
                                          <p:val>
                                            <p:strVal val="ppt_x"/>
                                          </p:val>
                                        </p:tav>
                                        <p:tav tm="100000">
                                          <p:val>
                                            <p:strVal val="ppt_x"/>
                                          </p:val>
                                        </p:tav>
                                      </p:tavLst>
                                    </p:anim>
                                    <p:anim calcmode="lin" valueType="num">
                                      <p:cBhvr additive="base">
                                        <p:cTn id="375" dur="4500"/>
                                        <p:tgtEl>
                                          <p:spTgt spid="79"/>
                                        </p:tgtEl>
                                        <p:attrNameLst>
                                          <p:attrName>ppt_y</p:attrName>
                                        </p:attrNameLst>
                                      </p:cBhvr>
                                      <p:tavLst>
                                        <p:tav tm="0">
                                          <p:val>
                                            <p:strVal val="ppt_y"/>
                                          </p:val>
                                        </p:tav>
                                        <p:tav tm="100000">
                                          <p:val>
                                            <p:strVal val="1+ppt_h/2"/>
                                          </p:val>
                                        </p:tav>
                                      </p:tavLst>
                                    </p:anim>
                                    <p:set>
                                      <p:cBhvr>
                                        <p:cTn id="376" dur="1" fill="hold">
                                          <p:stCondLst>
                                            <p:cond delay="4499"/>
                                          </p:stCondLst>
                                        </p:cTn>
                                        <p:tgtEl>
                                          <p:spTgt spid="79"/>
                                        </p:tgtEl>
                                        <p:attrNameLst>
                                          <p:attrName>style.visibility</p:attrName>
                                        </p:attrNameLst>
                                      </p:cBhvr>
                                      <p:to>
                                        <p:strVal val="hidden"/>
                                      </p:to>
                                    </p:set>
                                  </p:childTnLst>
                                </p:cTn>
                              </p:par>
                              <p:par>
                                <p:cTn id="377" presetID="3" presetClass="exit" presetSubtype="10" fill="hold" grpId="3" nodeType="withEffect">
                                  <p:stCondLst>
                                    <p:cond delay="0"/>
                                  </p:stCondLst>
                                  <p:childTnLst>
                                    <p:animEffect transition="out" filter="blinds(horizontal)">
                                      <p:cBhvr>
                                        <p:cTn id="378" dur="6000"/>
                                        <p:tgtEl>
                                          <p:spTgt spid="79"/>
                                        </p:tgtEl>
                                      </p:cBhvr>
                                    </p:animEffect>
                                    <p:set>
                                      <p:cBhvr>
                                        <p:cTn id="379" dur="1" fill="hold">
                                          <p:stCondLst>
                                            <p:cond delay="5999"/>
                                          </p:stCondLst>
                                        </p:cTn>
                                        <p:tgtEl>
                                          <p:spTgt spid="79"/>
                                        </p:tgtEl>
                                        <p:attrNameLst>
                                          <p:attrName>style.visibility</p:attrName>
                                        </p:attrNameLst>
                                      </p:cBhvr>
                                      <p:to>
                                        <p:strVal val="hidden"/>
                                      </p:to>
                                    </p:set>
                                  </p:childTnLst>
                                </p:cTn>
                              </p:par>
                              <p:par>
                                <p:cTn id="380" presetID="2" presetClass="entr" presetSubtype="1" fill="hold" grpId="0" nodeType="withEffect">
                                  <p:stCondLst>
                                    <p:cond delay="0"/>
                                  </p:stCondLst>
                                  <p:childTnLst>
                                    <p:set>
                                      <p:cBhvr>
                                        <p:cTn id="381" dur="1" fill="hold">
                                          <p:stCondLst>
                                            <p:cond delay="0"/>
                                          </p:stCondLst>
                                        </p:cTn>
                                        <p:tgtEl>
                                          <p:spTgt spid="78"/>
                                        </p:tgtEl>
                                        <p:attrNameLst>
                                          <p:attrName>style.visibility</p:attrName>
                                        </p:attrNameLst>
                                      </p:cBhvr>
                                      <p:to>
                                        <p:strVal val="visible"/>
                                      </p:to>
                                    </p:set>
                                    <p:anim calcmode="lin" valueType="num">
                                      <p:cBhvr additive="base">
                                        <p:cTn id="382" dur="4000" fill="hold"/>
                                        <p:tgtEl>
                                          <p:spTgt spid="78"/>
                                        </p:tgtEl>
                                        <p:attrNameLst>
                                          <p:attrName>ppt_x</p:attrName>
                                        </p:attrNameLst>
                                      </p:cBhvr>
                                      <p:tavLst>
                                        <p:tav tm="0">
                                          <p:val>
                                            <p:strVal val="#ppt_x"/>
                                          </p:val>
                                        </p:tav>
                                        <p:tav tm="100000">
                                          <p:val>
                                            <p:strVal val="#ppt_x"/>
                                          </p:val>
                                        </p:tav>
                                      </p:tavLst>
                                    </p:anim>
                                    <p:anim calcmode="lin" valueType="num">
                                      <p:cBhvr additive="base">
                                        <p:cTn id="383" dur="4000" fill="hold"/>
                                        <p:tgtEl>
                                          <p:spTgt spid="78"/>
                                        </p:tgtEl>
                                        <p:attrNameLst>
                                          <p:attrName>ppt_y</p:attrName>
                                        </p:attrNameLst>
                                      </p:cBhvr>
                                      <p:tavLst>
                                        <p:tav tm="0">
                                          <p:val>
                                            <p:strVal val="0-#ppt_h/2"/>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78"/>
                                        </p:tgtEl>
                                        <p:attrNameLst>
                                          <p:attrName>style.visibility</p:attrName>
                                        </p:attrNameLst>
                                      </p:cBhvr>
                                      <p:to>
                                        <p:strVal val="visible"/>
                                      </p:to>
                                    </p:set>
                                    <p:anim calcmode="lin" valueType="num">
                                      <p:cBhvr>
                                        <p:cTn id="386" dur="4000" fill="hold"/>
                                        <p:tgtEl>
                                          <p:spTgt spid="78"/>
                                        </p:tgtEl>
                                        <p:attrNameLst>
                                          <p:attrName>ppt_w</p:attrName>
                                        </p:attrNameLst>
                                      </p:cBhvr>
                                      <p:tavLst>
                                        <p:tav tm="0" fmla="#ppt_w*sin(2.5*pi*$)">
                                          <p:val>
                                            <p:fltVal val="0"/>
                                          </p:val>
                                        </p:tav>
                                        <p:tav tm="100000">
                                          <p:val>
                                            <p:fltVal val="1"/>
                                          </p:val>
                                        </p:tav>
                                      </p:tavLst>
                                    </p:anim>
                                    <p:anim calcmode="lin" valueType="num">
                                      <p:cBhvr>
                                        <p:cTn id="387" dur="4000" fill="hold"/>
                                        <p:tgtEl>
                                          <p:spTgt spid="78"/>
                                        </p:tgtEl>
                                        <p:attrNameLst>
                                          <p:attrName>ppt_h</p:attrName>
                                        </p:attrNameLst>
                                      </p:cBhvr>
                                      <p:tavLst>
                                        <p:tav tm="0">
                                          <p:val>
                                            <p:strVal val="#ppt_h"/>
                                          </p:val>
                                        </p:tav>
                                        <p:tav tm="100000">
                                          <p:val>
                                            <p:strVal val="#ppt_h"/>
                                          </p:val>
                                        </p:tav>
                                      </p:tavLst>
                                    </p:anim>
                                  </p:childTnLst>
                                </p:cTn>
                              </p:par>
                              <p:par>
                                <p:cTn id="388" presetID="2" presetClass="exit" presetSubtype="4" fill="hold" grpId="2" nodeType="withEffect">
                                  <p:stCondLst>
                                    <p:cond delay="0"/>
                                  </p:stCondLst>
                                  <p:childTnLst>
                                    <p:anim calcmode="lin" valueType="num">
                                      <p:cBhvr additive="base">
                                        <p:cTn id="389" dur="4500"/>
                                        <p:tgtEl>
                                          <p:spTgt spid="78"/>
                                        </p:tgtEl>
                                        <p:attrNameLst>
                                          <p:attrName>ppt_x</p:attrName>
                                        </p:attrNameLst>
                                      </p:cBhvr>
                                      <p:tavLst>
                                        <p:tav tm="0">
                                          <p:val>
                                            <p:strVal val="ppt_x"/>
                                          </p:val>
                                        </p:tav>
                                        <p:tav tm="100000">
                                          <p:val>
                                            <p:strVal val="ppt_x"/>
                                          </p:val>
                                        </p:tav>
                                      </p:tavLst>
                                    </p:anim>
                                    <p:anim calcmode="lin" valueType="num">
                                      <p:cBhvr additive="base">
                                        <p:cTn id="390" dur="4500"/>
                                        <p:tgtEl>
                                          <p:spTgt spid="78"/>
                                        </p:tgtEl>
                                        <p:attrNameLst>
                                          <p:attrName>ppt_y</p:attrName>
                                        </p:attrNameLst>
                                      </p:cBhvr>
                                      <p:tavLst>
                                        <p:tav tm="0">
                                          <p:val>
                                            <p:strVal val="ppt_y"/>
                                          </p:val>
                                        </p:tav>
                                        <p:tav tm="100000">
                                          <p:val>
                                            <p:strVal val="1+ppt_h/2"/>
                                          </p:val>
                                        </p:tav>
                                      </p:tavLst>
                                    </p:anim>
                                    <p:set>
                                      <p:cBhvr>
                                        <p:cTn id="391" dur="1" fill="hold">
                                          <p:stCondLst>
                                            <p:cond delay="4499"/>
                                          </p:stCondLst>
                                        </p:cTn>
                                        <p:tgtEl>
                                          <p:spTgt spid="78"/>
                                        </p:tgtEl>
                                        <p:attrNameLst>
                                          <p:attrName>style.visibility</p:attrName>
                                        </p:attrNameLst>
                                      </p:cBhvr>
                                      <p:to>
                                        <p:strVal val="hidden"/>
                                      </p:to>
                                    </p:set>
                                  </p:childTnLst>
                                </p:cTn>
                              </p:par>
                              <p:par>
                                <p:cTn id="392" presetID="3" presetClass="exit" presetSubtype="10" fill="hold" grpId="3" nodeType="withEffect">
                                  <p:stCondLst>
                                    <p:cond delay="0"/>
                                  </p:stCondLst>
                                  <p:childTnLst>
                                    <p:animEffect transition="out" filter="blinds(horizontal)">
                                      <p:cBhvr>
                                        <p:cTn id="393" dur="6000"/>
                                        <p:tgtEl>
                                          <p:spTgt spid="78"/>
                                        </p:tgtEl>
                                      </p:cBhvr>
                                    </p:animEffect>
                                    <p:set>
                                      <p:cBhvr>
                                        <p:cTn id="394" dur="1" fill="hold">
                                          <p:stCondLst>
                                            <p:cond delay="5999"/>
                                          </p:stCondLst>
                                        </p:cTn>
                                        <p:tgtEl>
                                          <p:spTgt spid="78"/>
                                        </p:tgtEl>
                                        <p:attrNameLst>
                                          <p:attrName>style.visibility</p:attrName>
                                        </p:attrNameLst>
                                      </p:cBhvr>
                                      <p:to>
                                        <p:strVal val="hidden"/>
                                      </p:to>
                                    </p:set>
                                  </p:childTnLst>
                                </p:cTn>
                              </p:par>
                              <p:par>
                                <p:cTn id="395" presetID="2" presetClass="entr" presetSubtype="1" fill="hold" grpId="0" nodeType="withEffect">
                                  <p:stCondLst>
                                    <p:cond delay="0"/>
                                  </p:stCondLst>
                                  <p:childTnLst>
                                    <p:set>
                                      <p:cBhvr>
                                        <p:cTn id="396" dur="1" fill="hold">
                                          <p:stCondLst>
                                            <p:cond delay="0"/>
                                          </p:stCondLst>
                                        </p:cTn>
                                        <p:tgtEl>
                                          <p:spTgt spid="80"/>
                                        </p:tgtEl>
                                        <p:attrNameLst>
                                          <p:attrName>style.visibility</p:attrName>
                                        </p:attrNameLst>
                                      </p:cBhvr>
                                      <p:to>
                                        <p:strVal val="visible"/>
                                      </p:to>
                                    </p:set>
                                    <p:anim calcmode="lin" valueType="num">
                                      <p:cBhvr additive="base">
                                        <p:cTn id="397" dur="4000" fill="hold"/>
                                        <p:tgtEl>
                                          <p:spTgt spid="80"/>
                                        </p:tgtEl>
                                        <p:attrNameLst>
                                          <p:attrName>ppt_x</p:attrName>
                                        </p:attrNameLst>
                                      </p:cBhvr>
                                      <p:tavLst>
                                        <p:tav tm="0">
                                          <p:val>
                                            <p:strVal val="#ppt_x"/>
                                          </p:val>
                                        </p:tav>
                                        <p:tav tm="100000">
                                          <p:val>
                                            <p:strVal val="#ppt_x"/>
                                          </p:val>
                                        </p:tav>
                                      </p:tavLst>
                                    </p:anim>
                                    <p:anim calcmode="lin" valueType="num">
                                      <p:cBhvr additive="base">
                                        <p:cTn id="398" dur="4000" fill="hold"/>
                                        <p:tgtEl>
                                          <p:spTgt spid="80"/>
                                        </p:tgtEl>
                                        <p:attrNameLst>
                                          <p:attrName>ppt_y</p:attrName>
                                        </p:attrNameLst>
                                      </p:cBhvr>
                                      <p:tavLst>
                                        <p:tav tm="0">
                                          <p:val>
                                            <p:strVal val="0-#ppt_h/2"/>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80"/>
                                        </p:tgtEl>
                                        <p:attrNameLst>
                                          <p:attrName>style.visibility</p:attrName>
                                        </p:attrNameLst>
                                      </p:cBhvr>
                                      <p:to>
                                        <p:strVal val="visible"/>
                                      </p:to>
                                    </p:set>
                                    <p:anim calcmode="lin" valueType="num">
                                      <p:cBhvr>
                                        <p:cTn id="401" dur="4000" fill="hold"/>
                                        <p:tgtEl>
                                          <p:spTgt spid="80"/>
                                        </p:tgtEl>
                                        <p:attrNameLst>
                                          <p:attrName>ppt_w</p:attrName>
                                        </p:attrNameLst>
                                      </p:cBhvr>
                                      <p:tavLst>
                                        <p:tav tm="0" fmla="#ppt_w*sin(2.5*pi*$)">
                                          <p:val>
                                            <p:fltVal val="0"/>
                                          </p:val>
                                        </p:tav>
                                        <p:tav tm="100000">
                                          <p:val>
                                            <p:fltVal val="1"/>
                                          </p:val>
                                        </p:tav>
                                      </p:tavLst>
                                    </p:anim>
                                    <p:anim calcmode="lin" valueType="num">
                                      <p:cBhvr>
                                        <p:cTn id="402" dur="4000" fill="hold"/>
                                        <p:tgtEl>
                                          <p:spTgt spid="80"/>
                                        </p:tgtEl>
                                        <p:attrNameLst>
                                          <p:attrName>ppt_h</p:attrName>
                                        </p:attrNameLst>
                                      </p:cBhvr>
                                      <p:tavLst>
                                        <p:tav tm="0">
                                          <p:val>
                                            <p:strVal val="#ppt_h"/>
                                          </p:val>
                                        </p:tav>
                                        <p:tav tm="100000">
                                          <p:val>
                                            <p:strVal val="#ppt_h"/>
                                          </p:val>
                                        </p:tav>
                                      </p:tavLst>
                                    </p:anim>
                                  </p:childTnLst>
                                </p:cTn>
                              </p:par>
                              <p:par>
                                <p:cTn id="403" presetID="2" presetClass="exit" presetSubtype="4" fill="hold" grpId="2" nodeType="withEffect">
                                  <p:stCondLst>
                                    <p:cond delay="0"/>
                                  </p:stCondLst>
                                  <p:childTnLst>
                                    <p:anim calcmode="lin" valueType="num">
                                      <p:cBhvr additive="base">
                                        <p:cTn id="404" dur="4500"/>
                                        <p:tgtEl>
                                          <p:spTgt spid="80"/>
                                        </p:tgtEl>
                                        <p:attrNameLst>
                                          <p:attrName>ppt_x</p:attrName>
                                        </p:attrNameLst>
                                      </p:cBhvr>
                                      <p:tavLst>
                                        <p:tav tm="0">
                                          <p:val>
                                            <p:strVal val="ppt_x"/>
                                          </p:val>
                                        </p:tav>
                                        <p:tav tm="100000">
                                          <p:val>
                                            <p:strVal val="ppt_x"/>
                                          </p:val>
                                        </p:tav>
                                      </p:tavLst>
                                    </p:anim>
                                    <p:anim calcmode="lin" valueType="num">
                                      <p:cBhvr additive="base">
                                        <p:cTn id="405" dur="4500"/>
                                        <p:tgtEl>
                                          <p:spTgt spid="80"/>
                                        </p:tgtEl>
                                        <p:attrNameLst>
                                          <p:attrName>ppt_y</p:attrName>
                                        </p:attrNameLst>
                                      </p:cBhvr>
                                      <p:tavLst>
                                        <p:tav tm="0">
                                          <p:val>
                                            <p:strVal val="ppt_y"/>
                                          </p:val>
                                        </p:tav>
                                        <p:tav tm="100000">
                                          <p:val>
                                            <p:strVal val="1+ppt_h/2"/>
                                          </p:val>
                                        </p:tav>
                                      </p:tavLst>
                                    </p:anim>
                                    <p:set>
                                      <p:cBhvr>
                                        <p:cTn id="406" dur="1" fill="hold">
                                          <p:stCondLst>
                                            <p:cond delay="4499"/>
                                          </p:stCondLst>
                                        </p:cTn>
                                        <p:tgtEl>
                                          <p:spTgt spid="80"/>
                                        </p:tgtEl>
                                        <p:attrNameLst>
                                          <p:attrName>style.visibility</p:attrName>
                                        </p:attrNameLst>
                                      </p:cBhvr>
                                      <p:to>
                                        <p:strVal val="hidden"/>
                                      </p:to>
                                    </p:set>
                                  </p:childTnLst>
                                </p:cTn>
                              </p:par>
                              <p:par>
                                <p:cTn id="407" presetID="3" presetClass="exit" presetSubtype="10" fill="hold" grpId="3" nodeType="withEffect">
                                  <p:stCondLst>
                                    <p:cond delay="0"/>
                                  </p:stCondLst>
                                  <p:childTnLst>
                                    <p:animEffect transition="out" filter="blinds(horizontal)">
                                      <p:cBhvr>
                                        <p:cTn id="408" dur="6000"/>
                                        <p:tgtEl>
                                          <p:spTgt spid="80"/>
                                        </p:tgtEl>
                                      </p:cBhvr>
                                    </p:animEffect>
                                    <p:set>
                                      <p:cBhvr>
                                        <p:cTn id="409" dur="1" fill="hold">
                                          <p:stCondLst>
                                            <p:cond delay="5999"/>
                                          </p:stCondLst>
                                        </p:cTn>
                                        <p:tgtEl>
                                          <p:spTgt spid="80"/>
                                        </p:tgtEl>
                                        <p:attrNameLst>
                                          <p:attrName>style.visibility</p:attrName>
                                        </p:attrNameLst>
                                      </p:cBhvr>
                                      <p:to>
                                        <p:strVal val="hidden"/>
                                      </p:to>
                                    </p:set>
                                  </p:childTnLst>
                                </p:cTn>
                              </p:par>
                              <p:par>
                                <p:cTn id="410" presetID="2" presetClass="entr" presetSubtype="1" fill="hold" grpId="0" nodeType="withEffect">
                                  <p:stCondLst>
                                    <p:cond delay="0"/>
                                  </p:stCondLst>
                                  <p:childTnLst>
                                    <p:set>
                                      <p:cBhvr>
                                        <p:cTn id="411" dur="1" fill="hold">
                                          <p:stCondLst>
                                            <p:cond delay="0"/>
                                          </p:stCondLst>
                                        </p:cTn>
                                        <p:tgtEl>
                                          <p:spTgt spid="67"/>
                                        </p:tgtEl>
                                        <p:attrNameLst>
                                          <p:attrName>style.visibility</p:attrName>
                                        </p:attrNameLst>
                                      </p:cBhvr>
                                      <p:to>
                                        <p:strVal val="visible"/>
                                      </p:to>
                                    </p:set>
                                    <p:anim calcmode="lin" valueType="num">
                                      <p:cBhvr additive="base">
                                        <p:cTn id="412" dur="4000" fill="hold"/>
                                        <p:tgtEl>
                                          <p:spTgt spid="67"/>
                                        </p:tgtEl>
                                        <p:attrNameLst>
                                          <p:attrName>ppt_x</p:attrName>
                                        </p:attrNameLst>
                                      </p:cBhvr>
                                      <p:tavLst>
                                        <p:tav tm="0">
                                          <p:val>
                                            <p:strVal val="#ppt_x"/>
                                          </p:val>
                                        </p:tav>
                                        <p:tav tm="100000">
                                          <p:val>
                                            <p:strVal val="#ppt_x"/>
                                          </p:val>
                                        </p:tav>
                                      </p:tavLst>
                                    </p:anim>
                                    <p:anim calcmode="lin" valueType="num">
                                      <p:cBhvr additive="base">
                                        <p:cTn id="413" dur="4000" fill="hold"/>
                                        <p:tgtEl>
                                          <p:spTgt spid="67"/>
                                        </p:tgtEl>
                                        <p:attrNameLst>
                                          <p:attrName>ppt_y</p:attrName>
                                        </p:attrNameLst>
                                      </p:cBhvr>
                                      <p:tavLst>
                                        <p:tav tm="0">
                                          <p:val>
                                            <p:strVal val="0-#ppt_h/2"/>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67"/>
                                        </p:tgtEl>
                                        <p:attrNameLst>
                                          <p:attrName>style.visibility</p:attrName>
                                        </p:attrNameLst>
                                      </p:cBhvr>
                                      <p:to>
                                        <p:strVal val="visible"/>
                                      </p:to>
                                    </p:set>
                                    <p:anim calcmode="lin" valueType="num">
                                      <p:cBhvr>
                                        <p:cTn id="416" dur="4000" fill="hold"/>
                                        <p:tgtEl>
                                          <p:spTgt spid="67"/>
                                        </p:tgtEl>
                                        <p:attrNameLst>
                                          <p:attrName>ppt_w</p:attrName>
                                        </p:attrNameLst>
                                      </p:cBhvr>
                                      <p:tavLst>
                                        <p:tav tm="0" fmla="#ppt_w*sin(2.5*pi*$)">
                                          <p:val>
                                            <p:fltVal val="0"/>
                                          </p:val>
                                        </p:tav>
                                        <p:tav tm="100000">
                                          <p:val>
                                            <p:fltVal val="1"/>
                                          </p:val>
                                        </p:tav>
                                      </p:tavLst>
                                    </p:anim>
                                    <p:anim calcmode="lin" valueType="num">
                                      <p:cBhvr>
                                        <p:cTn id="417" dur="4000" fill="hold"/>
                                        <p:tgtEl>
                                          <p:spTgt spid="67"/>
                                        </p:tgtEl>
                                        <p:attrNameLst>
                                          <p:attrName>ppt_h</p:attrName>
                                        </p:attrNameLst>
                                      </p:cBhvr>
                                      <p:tavLst>
                                        <p:tav tm="0">
                                          <p:val>
                                            <p:strVal val="#ppt_h"/>
                                          </p:val>
                                        </p:tav>
                                        <p:tav tm="100000">
                                          <p:val>
                                            <p:strVal val="#ppt_h"/>
                                          </p:val>
                                        </p:tav>
                                      </p:tavLst>
                                    </p:anim>
                                  </p:childTnLst>
                                </p:cTn>
                              </p:par>
                              <p:par>
                                <p:cTn id="418" presetID="2" presetClass="exit" presetSubtype="4" fill="hold" grpId="2" nodeType="withEffect">
                                  <p:stCondLst>
                                    <p:cond delay="0"/>
                                  </p:stCondLst>
                                  <p:childTnLst>
                                    <p:anim calcmode="lin" valueType="num">
                                      <p:cBhvr additive="base">
                                        <p:cTn id="419" dur="4500"/>
                                        <p:tgtEl>
                                          <p:spTgt spid="67"/>
                                        </p:tgtEl>
                                        <p:attrNameLst>
                                          <p:attrName>ppt_x</p:attrName>
                                        </p:attrNameLst>
                                      </p:cBhvr>
                                      <p:tavLst>
                                        <p:tav tm="0">
                                          <p:val>
                                            <p:strVal val="ppt_x"/>
                                          </p:val>
                                        </p:tav>
                                        <p:tav tm="100000">
                                          <p:val>
                                            <p:strVal val="ppt_x"/>
                                          </p:val>
                                        </p:tav>
                                      </p:tavLst>
                                    </p:anim>
                                    <p:anim calcmode="lin" valueType="num">
                                      <p:cBhvr additive="base">
                                        <p:cTn id="420" dur="4500"/>
                                        <p:tgtEl>
                                          <p:spTgt spid="67"/>
                                        </p:tgtEl>
                                        <p:attrNameLst>
                                          <p:attrName>ppt_y</p:attrName>
                                        </p:attrNameLst>
                                      </p:cBhvr>
                                      <p:tavLst>
                                        <p:tav tm="0">
                                          <p:val>
                                            <p:strVal val="ppt_y"/>
                                          </p:val>
                                        </p:tav>
                                        <p:tav tm="100000">
                                          <p:val>
                                            <p:strVal val="1+ppt_h/2"/>
                                          </p:val>
                                        </p:tav>
                                      </p:tavLst>
                                    </p:anim>
                                    <p:set>
                                      <p:cBhvr>
                                        <p:cTn id="421" dur="1" fill="hold">
                                          <p:stCondLst>
                                            <p:cond delay="4499"/>
                                          </p:stCondLst>
                                        </p:cTn>
                                        <p:tgtEl>
                                          <p:spTgt spid="67"/>
                                        </p:tgtEl>
                                        <p:attrNameLst>
                                          <p:attrName>style.visibility</p:attrName>
                                        </p:attrNameLst>
                                      </p:cBhvr>
                                      <p:to>
                                        <p:strVal val="hidden"/>
                                      </p:to>
                                    </p:set>
                                  </p:childTnLst>
                                </p:cTn>
                              </p:par>
                              <p:par>
                                <p:cTn id="422" presetID="3" presetClass="exit" presetSubtype="10" fill="hold" grpId="3" nodeType="withEffect">
                                  <p:stCondLst>
                                    <p:cond delay="0"/>
                                  </p:stCondLst>
                                  <p:childTnLst>
                                    <p:animEffect transition="out" filter="blinds(horizontal)">
                                      <p:cBhvr>
                                        <p:cTn id="423" dur="6000"/>
                                        <p:tgtEl>
                                          <p:spTgt spid="67"/>
                                        </p:tgtEl>
                                      </p:cBhvr>
                                    </p:animEffect>
                                    <p:set>
                                      <p:cBhvr>
                                        <p:cTn id="424" dur="1" fill="hold">
                                          <p:stCondLst>
                                            <p:cond delay="5999"/>
                                          </p:stCondLst>
                                        </p:cTn>
                                        <p:tgtEl>
                                          <p:spTgt spid="67"/>
                                        </p:tgtEl>
                                        <p:attrNameLst>
                                          <p:attrName>style.visibility</p:attrName>
                                        </p:attrNameLst>
                                      </p:cBhvr>
                                      <p:to>
                                        <p:strVal val="hidden"/>
                                      </p:to>
                                    </p:set>
                                  </p:childTnLst>
                                </p:cTn>
                              </p:par>
                              <p:par>
                                <p:cTn id="425" presetID="2" presetClass="entr" presetSubtype="1" fill="hold" grpId="0" nodeType="withEffect">
                                  <p:stCondLst>
                                    <p:cond delay="0"/>
                                  </p:stCondLst>
                                  <p:childTnLst>
                                    <p:set>
                                      <p:cBhvr>
                                        <p:cTn id="426" dur="1" fill="hold">
                                          <p:stCondLst>
                                            <p:cond delay="0"/>
                                          </p:stCondLst>
                                        </p:cTn>
                                        <p:tgtEl>
                                          <p:spTgt spid="66"/>
                                        </p:tgtEl>
                                        <p:attrNameLst>
                                          <p:attrName>style.visibility</p:attrName>
                                        </p:attrNameLst>
                                      </p:cBhvr>
                                      <p:to>
                                        <p:strVal val="visible"/>
                                      </p:to>
                                    </p:set>
                                    <p:anim calcmode="lin" valueType="num">
                                      <p:cBhvr additive="base">
                                        <p:cTn id="427" dur="4000" fill="hold"/>
                                        <p:tgtEl>
                                          <p:spTgt spid="66"/>
                                        </p:tgtEl>
                                        <p:attrNameLst>
                                          <p:attrName>ppt_x</p:attrName>
                                        </p:attrNameLst>
                                      </p:cBhvr>
                                      <p:tavLst>
                                        <p:tav tm="0">
                                          <p:val>
                                            <p:strVal val="#ppt_x"/>
                                          </p:val>
                                        </p:tav>
                                        <p:tav tm="100000">
                                          <p:val>
                                            <p:strVal val="#ppt_x"/>
                                          </p:val>
                                        </p:tav>
                                      </p:tavLst>
                                    </p:anim>
                                    <p:anim calcmode="lin" valueType="num">
                                      <p:cBhvr additive="base">
                                        <p:cTn id="428" dur="4000" fill="hold"/>
                                        <p:tgtEl>
                                          <p:spTgt spid="66"/>
                                        </p:tgtEl>
                                        <p:attrNameLst>
                                          <p:attrName>ppt_y</p:attrName>
                                        </p:attrNameLst>
                                      </p:cBhvr>
                                      <p:tavLst>
                                        <p:tav tm="0">
                                          <p:val>
                                            <p:strVal val="0-#ppt_h/2"/>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66"/>
                                        </p:tgtEl>
                                        <p:attrNameLst>
                                          <p:attrName>style.visibility</p:attrName>
                                        </p:attrNameLst>
                                      </p:cBhvr>
                                      <p:to>
                                        <p:strVal val="visible"/>
                                      </p:to>
                                    </p:set>
                                    <p:anim calcmode="lin" valueType="num">
                                      <p:cBhvr>
                                        <p:cTn id="431" dur="4000" fill="hold"/>
                                        <p:tgtEl>
                                          <p:spTgt spid="66"/>
                                        </p:tgtEl>
                                        <p:attrNameLst>
                                          <p:attrName>ppt_w</p:attrName>
                                        </p:attrNameLst>
                                      </p:cBhvr>
                                      <p:tavLst>
                                        <p:tav tm="0" fmla="#ppt_w*sin(2.5*pi*$)">
                                          <p:val>
                                            <p:fltVal val="0"/>
                                          </p:val>
                                        </p:tav>
                                        <p:tav tm="100000">
                                          <p:val>
                                            <p:fltVal val="1"/>
                                          </p:val>
                                        </p:tav>
                                      </p:tavLst>
                                    </p:anim>
                                    <p:anim calcmode="lin" valueType="num">
                                      <p:cBhvr>
                                        <p:cTn id="432" dur="4000" fill="hold"/>
                                        <p:tgtEl>
                                          <p:spTgt spid="66"/>
                                        </p:tgtEl>
                                        <p:attrNameLst>
                                          <p:attrName>ppt_h</p:attrName>
                                        </p:attrNameLst>
                                      </p:cBhvr>
                                      <p:tavLst>
                                        <p:tav tm="0">
                                          <p:val>
                                            <p:strVal val="#ppt_h"/>
                                          </p:val>
                                        </p:tav>
                                        <p:tav tm="100000">
                                          <p:val>
                                            <p:strVal val="#ppt_h"/>
                                          </p:val>
                                        </p:tav>
                                      </p:tavLst>
                                    </p:anim>
                                  </p:childTnLst>
                                </p:cTn>
                              </p:par>
                              <p:par>
                                <p:cTn id="433" presetID="2" presetClass="exit" presetSubtype="4" fill="hold" grpId="2" nodeType="withEffect">
                                  <p:stCondLst>
                                    <p:cond delay="0"/>
                                  </p:stCondLst>
                                  <p:childTnLst>
                                    <p:anim calcmode="lin" valueType="num">
                                      <p:cBhvr additive="base">
                                        <p:cTn id="434" dur="4500"/>
                                        <p:tgtEl>
                                          <p:spTgt spid="66"/>
                                        </p:tgtEl>
                                        <p:attrNameLst>
                                          <p:attrName>ppt_x</p:attrName>
                                        </p:attrNameLst>
                                      </p:cBhvr>
                                      <p:tavLst>
                                        <p:tav tm="0">
                                          <p:val>
                                            <p:strVal val="ppt_x"/>
                                          </p:val>
                                        </p:tav>
                                        <p:tav tm="100000">
                                          <p:val>
                                            <p:strVal val="ppt_x"/>
                                          </p:val>
                                        </p:tav>
                                      </p:tavLst>
                                    </p:anim>
                                    <p:anim calcmode="lin" valueType="num">
                                      <p:cBhvr additive="base">
                                        <p:cTn id="435" dur="4500"/>
                                        <p:tgtEl>
                                          <p:spTgt spid="66"/>
                                        </p:tgtEl>
                                        <p:attrNameLst>
                                          <p:attrName>ppt_y</p:attrName>
                                        </p:attrNameLst>
                                      </p:cBhvr>
                                      <p:tavLst>
                                        <p:tav tm="0">
                                          <p:val>
                                            <p:strVal val="ppt_y"/>
                                          </p:val>
                                        </p:tav>
                                        <p:tav tm="100000">
                                          <p:val>
                                            <p:strVal val="1+ppt_h/2"/>
                                          </p:val>
                                        </p:tav>
                                      </p:tavLst>
                                    </p:anim>
                                    <p:set>
                                      <p:cBhvr>
                                        <p:cTn id="436" dur="1" fill="hold">
                                          <p:stCondLst>
                                            <p:cond delay="4499"/>
                                          </p:stCondLst>
                                        </p:cTn>
                                        <p:tgtEl>
                                          <p:spTgt spid="66"/>
                                        </p:tgtEl>
                                        <p:attrNameLst>
                                          <p:attrName>style.visibility</p:attrName>
                                        </p:attrNameLst>
                                      </p:cBhvr>
                                      <p:to>
                                        <p:strVal val="hidden"/>
                                      </p:to>
                                    </p:set>
                                  </p:childTnLst>
                                </p:cTn>
                              </p:par>
                              <p:par>
                                <p:cTn id="437" presetID="3" presetClass="exit" presetSubtype="10" fill="hold" grpId="3" nodeType="withEffect">
                                  <p:stCondLst>
                                    <p:cond delay="0"/>
                                  </p:stCondLst>
                                  <p:childTnLst>
                                    <p:animEffect transition="out" filter="blinds(horizontal)">
                                      <p:cBhvr>
                                        <p:cTn id="438" dur="6000"/>
                                        <p:tgtEl>
                                          <p:spTgt spid="66"/>
                                        </p:tgtEl>
                                      </p:cBhvr>
                                    </p:animEffect>
                                    <p:set>
                                      <p:cBhvr>
                                        <p:cTn id="439" dur="1" fill="hold">
                                          <p:stCondLst>
                                            <p:cond delay="5999"/>
                                          </p:stCondLst>
                                        </p:cTn>
                                        <p:tgtEl>
                                          <p:spTgt spid="66"/>
                                        </p:tgtEl>
                                        <p:attrNameLst>
                                          <p:attrName>style.visibility</p:attrName>
                                        </p:attrNameLst>
                                      </p:cBhvr>
                                      <p:to>
                                        <p:strVal val="hidden"/>
                                      </p:to>
                                    </p:set>
                                  </p:childTnLst>
                                </p:cTn>
                              </p:par>
                              <p:par>
                                <p:cTn id="440" presetID="2" presetClass="entr" presetSubtype="1" fill="hold" grpId="0" nodeType="withEffect">
                                  <p:stCondLst>
                                    <p:cond delay="0"/>
                                  </p:stCondLst>
                                  <p:childTnLst>
                                    <p:set>
                                      <p:cBhvr>
                                        <p:cTn id="441" dur="1" fill="hold">
                                          <p:stCondLst>
                                            <p:cond delay="0"/>
                                          </p:stCondLst>
                                        </p:cTn>
                                        <p:tgtEl>
                                          <p:spTgt spid="68"/>
                                        </p:tgtEl>
                                        <p:attrNameLst>
                                          <p:attrName>style.visibility</p:attrName>
                                        </p:attrNameLst>
                                      </p:cBhvr>
                                      <p:to>
                                        <p:strVal val="visible"/>
                                      </p:to>
                                    </p:set>
                                    <p:anim calcmode="lin" valueType="num">
                                      <p:cBhvr additive="base">
                                        <p:cTn id="442" dur="4000" fill="hold"/>
                                        <p:tgtEl>
                                          <p:spTgt spid="68"/>
                                        </p:tgtEl>
                                        <p:attrNameLst>
                                          <p:attrName>ppt_x</p:attrName>
                                        </p:attrNameLst>
                                      </p:cBhvr>
                                      <p:tavLst>
                                        <p:tav tm="0">
                                          <p:val>
                                            <p:strVal val="#ppt_x"/>
                                          </p:val>
                                        </p:tav>
                                        <p:tav tm="100000">
                                          <p:val>
                                            <p:strVal val="#ppt_x"/>
                                          </p:val>
                                        </p:tav>
                                      </p:tavLst>
                                    </p:anim>
                                    <p:anim calcmode="lin" valueType="num">
                                      <p:cBhvr additive="base">
                                        <p:cTn id="443" dur="4000" fill="hold"/>
                                        <p:tgtEl>
                                          <p:spTgt spid="68"/>
                                        </p:tgtEl>
                                        <p:attrNameLst>
                                          <p:attrName>ppt_y</p:attrName>
                                        </p:attrNameLst>
                                      </p:cBhvr>
                                      <p:tavLst>
                                        <p:tav tm="0">
                                          <p:val>
                                            <p:strVal val="0-#ppt_h/2"/>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68"/>
                                        </p:tgtEl>
                                        <p:attrNameLst>
                                          <p:attrName>style.visibility</p:attrName>
                                        </p:attrNameLst>
                                      </p:cBhvr>
                                      <p:to>
                                        <p:strVal val="visible"/>
                                      </p:to>
                                    </p:set>
                                    <p:anim calcmode="lin" valueType="num">
                                      <p:cBhvr>
                                        <p:cTn id="446" dur="4000" fill="hold"/>
                                        <p:tgtEl>
                                          <p:spTgt spid="68"/>
                                        </p:tgtEl>
                                        <p:attrNameLst>
                                          <p:attrName>ppt_w</p:attrName>
                                        </p:attrNameLst>
                                      </p:cBhvr>
                                      <p:tavLst>
                                        <p:tav tm="0" fmla="#ppt_w*sin(2.5*pi*$)">
                                          <p:val>
                                            <p:fltVal val="0"/>
                                          </p:val>
                                        </p:tav>
                                        <p:tav tm="100000">
                                          <p:val>
                                            <p:fltVal val="1"/>
                                          </p:val>
                                        </p:tav>
                                      </p:tavLst>
                                    </p:anim>
                                    <p:anim calcmode="lin" valueType="num">
                                      <p:cBhvr>
                                        <p:cTn id="447" dur="4000" fill="hold"/>
                                        <p:tgtEl>
                                          <p:spTgt spid="68"/>
                                        </p:tgtEl>
                                        <p:attrNameLst>
                                          <p:attrName>ppt_h</p:attrName>
                                        </p:attrNameLst>
                                      </p:cBhvr>
                                      <p:tavLst>
                                        <p:tav tm="0">
                                          <p:val>
                                            <p:strVal val="#ppt_h"/>
                                          </p:val>
                                        </p:tav>
                                        <p:tav tm="100000">
                                          <p:val>
                                            <p:strVal val="#ppt_h"/>
                                          </p:val>
                                        </p:tav>
                                      </p:tavLst>
                                    </p:anim>
                                  </p:childTnLst>
                                </p:cTn>
                              </p:par>
                              <p:par>
                                <p:cTn id="448" presetID="2" presetClass="exit" presetSubtype="4" fill="hold" grpId="2" nodeType="withEffect">
                                  <p:stCondLst>
                                    <p:cond delay="0"/>
                                  </p:stCondLst>
                                  <p:childTnLst>
                                    <p:anim calcmode="lin" valueType="num">
                                      <p:cBhvr additive="base">
                                        <p:cTn id="449" dur="4500"/>
                                        <p:tgtEl>
                                          <p:spTgt spid="68"/>
                                        </p:tgtEl>
                                        <p:attrNameLst>
                                          <p:attrName>ppt_x</p:attrName>
                                        </p:attrNameLst>
                                      </p:cBhvr>
                                      <p:tavLst>
                                        <p:tav tm="0">
                                          <p:val>
                                            <p:strVal val="ppt_x"/>
                                          </p:val>
                                        </p:tav>
                                        <p:tav tm="100000">
                                          <p:val>
                                            <p:strVal val="ppt_x"/>
                                          </p:val>
                                        </p:tav>
                                      </p:tavLst>
                                    </p:anim>
                                    <p:anim calcmode="lin" valueType="num">
                                      <p:cBhvr additive="base">
                                        <p:cTn id="450" dur="4500"/>
                                        <p:tgtEl>
                                          <p:spTgt spid="68"/>
                                        </p:tgtEl>
                                        <p:attrNameLst>
                                          <p:attrName>ppt_y</p:attrName>
                                        </p:attrNameLst>
                                      </p:cBhvr>
                                      <p:tavLst>
                                        <p:tav tm="0">
                                          <p:val>
                                            <p:strVal val="ppt_y"/>
                                          </p:val>
                                        </p:tav>
                                        <p:tav tm="100000">
                                          <p:val>
                                            <p:strVal val="1+ppt_h/2"/>
                                          </p:val>
                                        </p:tav>
                                      </p:tavLst>
                                    </p:anim>
                                    <p:set>
                                      <p:cBhvr>
                                        <p:cTn id="451" dur="1" fill="hold">
                                          <p:stCondLst>
                                            <p:cond delay="4499"/>
                                          </p:stCondLst>
                                        </p:cTn>
                                        <p:tgtEl>
                                          <p:spTgt spid="68"/>
                                        </p:tgtEl>
                                        <p:attrNameLst>
                                          <p:attrName>style.visibility</p:attrName>
                                        </p:attrNameLst>
                                      </p:cBhvr>
                                      <p:to>
                                        <p:strVal val="hidden"/>
                                      </p:to>
                                    </p:set>
                                  </p:childTnLst>
                                </p:cTn>
                              </p:par>
                              <p:par>
                                <p:cTn id="452" presetID="3" presetClass="exit" presetSubtype="10" fill="hold" grpId="3" nodeType="withEffect">
                                  <p:stCondLst>
                                    <p:cond delay="0"/>
                                  </p:stCondLst>
                                  <p:childTnLst>
                                    <p:animEffect transition="out" filter="blinds(horizontal)">
                                      <p:cBhvr>
                                        <p:cTn id="453" dur="6000"/>
                                        <p:tgtEl>
                                          <p:spTgt spid="68"/>
                                        </p:tgtEl>
                                      </p:cBhvr>
                                    </p:animEffect>
                                    <p:set>
                                      <p:cBhvr>
                                        <p:cTn id="454" dur="1" fill="hold">
                                          <p:stCondLst>
                                            <p:cond delay="5999"/>
                                          </p:stCondLst>
                                        </p:cTn>
                                        <p:tgtEl>
                                          <p:spTgt spid="68"/>
                                        </p:tgtEl>
                                        <p:attrNameLst>
                                          <p:attrName>style.visibility</p:attrName>
                                        </p:attrNameLst>
                                      </p:cBhvr>
                                      <p:to>
                                        <p:strVal val="hidden"/>
                                      </p:to>
                                    </p:set>
                                  </p:childTnLst>
                                </p:cTn>
                              </p:par>
                              <p:par>
                                <p:cTn id="455" presetID="2" presetClass="entr" presetSubtype="4" fill="hold" grpId="0" nodeType="withEffect">
                                  <p:stCondLst>
                                    <p:cond delay="0"/>
                                  </p:stCondLst>
                                  <p:childTnLst>
                                    <p:set>
                                      <p:cBhvr>
                                        <p:cTn id="456" dur="1" fill="hold">
                                          <p:stCondLst>
                                            <p:cond delay="0"/>
                                          </p:stCondLst>
                                        </p:cTn>
                                        <p:tgtEl>
                                          <p:spTgt spid="8"/>
                                        </p:tgtEl>
                                        <p:attrNameLst>
                                          <p:attrName>style.visibility</p:attrName>
                                        </p:attrNameLst>
                                      </p:cBhvr>
                                      <p:to>
                                        <p:strVal val="visible"/>
                                      </p:to>
                                    </p:set>
                                    <p:anim calcmode="lin" valueType="num">
                                      <p:cBhvr additive="base">
                                        <p:cTn id="457" dur="4000" fill="hold"/>
                                        <p:tgtEl>
                                          <p:spTgt spid="8"/>
                                        </p:tgtEl>
                                        <p:attrNameLst>
                                          <p:attrName>ppt_x</p:attrName>
                                        </p:attrNameLst>
                                      </p:cBhvr>
                                      <p:tavLst>
                                        <p:tav tm="0">
                                          <p:val>
                                            <p:strVal val="#ppt_x"/>
                                          </p:val>
                                        </p:tav>
                                        <p:tav tm="100000">
                                          <p:val>
                                            <p:strVal val="#ppt_x"/>
                                          </p:val>
                                        </p:tav>
                                      </p:tavLst>
                                    </p:anim>
                                    <p:anim calcmode="lin" valueType="num">
                                      <p:cBhvr additive="base">
                                        <p:cTn id="458" dur="4000" fill="hold"/>
                                        <p:tgtEl>
                                          <p:spTgt spid="8"/>
                                        </p:tgtEl>
                                        <p:attrNameLst>
                                          <p:attrName>ppt_y</p:attrName>
                                        </p:attrNameLst>
                                      </p:cBhvr>
                                      <p:tavLst>
                                        <p:tav tm="0">
                                          <p:val>
                                            <p:strVal val="1+#ppt_h/2"/>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8"/>
                                        </p:tgtEl>
                                        <p:attrNameLst>
                                          <p:attrName>style.visibility</p:attrName>
                                        </p:attrNameLst>
                                      </p:cBhvr>
                                      <p:to>
                                        <p:strVal val="visible"/>
                                      </p:to>
                                    </p:set>
                                    <p:anim calcmode="lin" valueType="num">
                                      <p:cBhvr>
                                        <p:cTn id="461" dur="4000" fill="hold"/>
                                        <p:tgtEl>
                                          <p:spTgt spid="8"/>
                                        </p:tgtEl>
                                        <p:attrNameLst>
                                          <p:attrName>ppt_w</p:attrName>
                                        </p:attrNameLst>
                                      </p:cBhvr>
                                      <p:tavLst>
                                        <p:tav tm="0" fmla="#ppt_w*sin(2.5*pi*$)">
                                          <p:val>
                                            <p:fltVal val="0"/>
                                          </p:val>
                                        </p:tav>
                                        <p:tav tm="100000">
                                          <p:val>
                                            <p:fltVal val="1"/>
                                          </p:val>
                                        </p:tav>
                                      </p:tavLst>
                                    </p:anim>
                                    <p:anim calcmode="lin" valueType="num">
                                      <p:cBhvr>
                                        <p:cTn id="462" dur="4000" fill="hold"/>
                                        <p:tgtEl>
                                          <p:spTgt spid="8"/>
                                        </p:tgtEl>
                                        <p:attrNameLst>
                                          <p:attrName>ppt_h</p:attrName>
                                        </p:attrNameLst>
                                      </p:cBhvr>
                                      <p:tavLst>
                                        <p:tav tm="0">
                                          <p:val>
                                            <p:strVal val="#ppt_h"/>
                                          </p:val>
                                        </p:tav>
                                        <p:tav tm="100000">
                                          <p:val>
                                            <p:strVal val="#ppt_h"/>
                                          </p:val>
                                        </p:tav>
                                      </p:tavLst>
                                    </p:anim>
                                  </p:childTnLst>
                                </p:cTn>
                              </p:par>
                              <p:par>
                                <p:cTn id="463" presetID="2" presetClass="exit" presetSubtype="1" fill="hold" grpId="2" nodeType="withEffect">
                                  <p:stCondLst>
                                    <p:cond delay="0"/>
                                  </p:stCondLst>
                                  <p:childTnLst>
                                    <p:anim calcmode="lin" valueType="num">
                                      <p:cBhvr additive="base">
                                        <p:cTn id="464" dur="4500"/>
                                        <p:tgtEl>
                                          <p:spTgt spid="8"/>
                                        </p:tgtEl>
                                        <p:attrNameLst>
                                          <p:attrName>ppt_x</p:attrName>
                                        </p:attrNameLst>
                                      </p:cBhvr>
                                      <p:tavLst>
                                        <p:tav tm="0">
                                          <p:val>
                                            <p:strVal val="ppt_x"/>
                                          </p:val>
                                        </p:tav>
                                        <p:tav tm="100000">
                                          <p:val>
                                            <p:strVal val="ppt_x"/>
                                          </p:val>
                                        </p:tav>
                                      </p:tavLst>
                                    </p:anim>
                                    <p:anim calcmode="lin" valueType="num">
                                      <p:cBhvr additive="base">
                                        <p:cTn id="465" dur="4500"/>
                                        <p:tgtEl>
                                          <p:spTgt spid="8"/>
                                        </p:tgtEl>
                                        <p:attrNameLst>
                                          <p:attrName>ppt_y</p:attrName>
                                        </p:attrNameLst>
                                      </p:cBhvr>
                                      <p:tavLst>
                                        <p:tav tm="0">
                                          <p:val>
                                            <p:strVal val="ppt_y"/>
                                          </p:val>
                                        </p:tav>
                                        <p:tav tm="100000">
                                          <p:val>
                                            <p:strVal val="0-ppt_h/2"/>
                                          </p:val>
                                        </p:tav>
                                      </p:tavLst>
                                    </p:anim>
                                    <p:set>
                                      <p:cBhvr>
                                        <p:cTn id="466" dur="1" fill="hold">
                                          <p:stCondLst>
                                            <p:cond delay="4499"/>
                                          </p:stCondLst>
                                        </p:cTn>
                                        <p:tgtEl>
                                          <p:spTgt spid="8"/>
                                        </p:tgtEl>
                                        <p:attrNameLst>
                                          <p:attrName>style.visibility</p:attrName>
                                        </p:attrNameLst>
                                      </p:cBhvr>
                                      <p:to>
                                        <p:strVal val="hidden"/>
                                      </p:to>
                                    </p:set>
                                  </p:childTnLst>
                                </p:cTn>
                              </p:par>
                              <p:par>
                                <p:cTn id="467" presetID="3" presetClass="exit" presetSubtype="10" fill="hold" grpId="3" nodeType="withEffect">
                                  <p:stCondLst>
                                    <p:cond delay="0"/>
                                  </p:stCondLst>
                                  <p:childTnLst>
                                    <p:animEffect transition="out" filter="blinds(horizontal)">
                                      <p:cBhvr>
                                        <p:cTn id="468" dur="6000"/>
                                        <p:tgtEl>
                                          <p:spTgt spid="8"/>
                                        </p:tgtEl>
                                      </p:cBhvr>
                                    </p:animEffect>
                                    <p:set>
                                      <p:cBhvr>
                                        <p:cTn id="469" dur="1" fill="hold">
                                          <p:stCondLst>
                                            <p:cond delay="5999"/>
                                          </p:stCondLst>
                                        </p:cTn>
                                        <p:tgtEl>
                                          <p:spTgt spid="8"/>
                                        </p:tgtEl>
                                        <p:attrNameLst>
                                          <p:attrName>style.visibility</p:attrName>
                                        </p:attrNameLst>
                                      </p:cBhvr>
                                      <p:to>
                                        <p:strVal val="hidden"/>
                                      </p:to>
                                    </p:set>
                                  </p:childTnLst>
                                </p:cTn>
                              </p:par>
                              <p:par>
                                <p:cTn id="470" presetID="2" presetClass="entr" presetSubtype="4" fill="hold" grpId="0" nodeType="withEffect">
                                  <p:stCondLst>
                                    <p:cond delay="0"/>
                                  </p:stCondLst>
                                  <p:childTnLst>
                                    <p:set>
                                      <p:cBhvr>
                                        <p:cTn id="471" dur="1" fill="hold">
                                          <p:stCondLst>
                                            <p:cond delay="0"/>
                                          </p:stCondLst>
                                        </p:cTn>
                                        <p:tgtEl>
                                          <p:spTgt spid="6"/>
                                        </p:tgtEl>
                                        <p:attrNameLst>
                                          <p:attrName>style.visibility</p:attrName>
                                        </p:attrNameLst>
                                      </p:cBhvr>
                                      <p:to>
                                        <p:strVal val="visible"/>
                                      </p:to>
                                    </p:set>
                                    <p:anim calcmode="lin" valueType="num">
                                      <p:cBhvr additive="base">
                                        <p:cTn id="472" dur="4000" fill="hold"/>
                                        <p:tgtEl>
                                          <p:spTgt spid="6"/>
                                        </p:tgtEl>
                                        <p:attrNameLst>
                                          <p:attrName>ppt_x</p:attrName>
                                        </p:attrNameLst>
                                      </p:cBhvr>
                                      <p:tavLst>
                                        <p:tav tm="0">
                                          <p:val>
                                            <p:strVal val="#ppt_x"/>
                                          </p:val>
                                        </p:tav>
                                        <p:tav tm="100000">
                                          <p:val>
                                            <p:strVal val="#ppt_x"/>
                                          </p:val>
                                        </p:tav>
                                      </p:tavLst>
                                    </p:anim>
                                    <p:anim calcmode="lin" valueType="num">
                                      <p:cBhvr additive="base">
                                        <p:cTn id="473" dur="4000" fill="hold"/>
                                        <p:tgtEl>
                                          <p:spTgt spid="6"/>
                                        </p:tgtEl>
                                        <p:attrNameLst>
                                          <p:attrName>ppt_y</p:attrName>
                                        </p:attrNameLst>
                                      </p:cBhvr>
                                      <p:tavLst>
                                        <p:tav tm="0">
                                          <p:val>
                                            <p:strVal val="1+#ppt_h/2"/>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6"/>
                                        </p:tgtEl>
                                        <p:attrNameLst>
                                          <p:attrName>style.visibility</p:attrName>
                                        </p:attrNameLst>
                                      </p:cBhvr>
                                      <p:to>
                                        <p:strVal val="visible"/>
                                      </p:to>
                                    </p:set>
                                    <p:anim calcmode="lin" valueType="num">
                                      <p:cBhvr>
                                        <p:cTn id="476" dur="4000" fill="hold"/>
                                        <p:tgtEl>
                                          <p:spTgt spid="6"/>
                                        </p:tgtEl>
                                        <p:attrNameLst>
                                          <p:attrName>ppt_w</p:attrName>
                                        </p:attrNameLst>
                                      </p:cBhvr>
                                      <p:tavLst>
                                        <p:tav tm="0" fmla="#ppt_w*sin(2.5*pi*$)">
                                          <p:val>
                                            <p:fltVal val="0"/>
                                          </p:val>
                                        </p:tav>
                                        <p:tav tm="100000">
                                          <p:val>
                                            <p:fltVal val="1"/>
                                          </p:val>
                                        </p:tav>
                                      </p:tavLst>
                                    </p:anim>
                                    <p:anim calcmode="lin" valueType="num">
                                      <p:cBhvr>
                                        <p:cTn id="477" dur="4000" fill="hold"/>
                                        <p:tgtEl>
                                          <p:spTgt spid="6"/>
                                        </p:tgtEl>
                                        <p:attrNameLst>
                                          <p:attrName>ppt_h</p:attrName>
                                        </p:attrNameLst>
                                      </p:cBhvr>
                                      <p:tavLst>
                                        <p:tav tm="0">
                                          <p:val>
                                            <p:strVal val="#ppt_h"/>
                                          </p:val>
                                        </p:tav>
                                        <p:tav tm="100000">
                                          <p:val>
                                            <p:strVal val="#ppt_h"/>
                                          </p:val>
                                        </p:tav>
                                      </p:tavLst>
                                    </p:anim>
                                  </p:childTnLst>
                                </p:cTn>
                              </p:par>
                              <p:par>
                                <p:cTn id="478" presetID="2" presetClass="exit" presetSubtype="1" fill="hold" grpId="2" nodeType="withEffect">
                                  <p:stCondLst>
                                    <p:cond delay="0"/>
                                  </p:stCondLst>
                                  <p:childTnLst>
                                    <p:anim calcmode="lin" valueType="num">
                                      <p:cBhvr additive="base">
                                        <p:cTn id="479" dur="4500"/>
                                        <p:tgtEl>
                                          <p:spTgt spid="6"/>
                                        </p:tgtEl>
                                        <p:attrNameLst>
                                          <p:attrName>ppt_x</p:attrName>
                                        </p:attrNameLst>
                                      </p:cBhvr>
                                      <p:tavLst>
                                        <p:tav tm="0">
                                          <p:val>
                                            <p:strVal val="ppt_x"/>
                                          </p:val>
                                        </p:tav>
                                        <p:tav tm="100000">
                                          <p:val>
                                            <p:strVal val="ppt_x"/>
                                          </p:val>
                                        </p:tav>
                                      </p:tavLst>
                                    </p:anim>
                                    <p:anim calcmode="lin" valueType="num">
                                      <p:cBhvr additive="base">
                                        <p:cTn id="480" dur="4500"/>
                                        <p:tgtEl>
                                          <p:spTgt spid="6"/>
                                        </p:tgtEl>
                                        <p:attrNameLst>
                                          <p:attrName>ppt_y</p:attrName>
                                        </p:attrNameLst>
                                      </p:cBhvr>
                                      <p:tavLst>
                                        <p:tav tm="0">
                                          <p:val>
                                            <p:strVal val="ppt_y"/>
                                          </p:val>
                                        </p:tav>
                                        <p:tav tm="100000">
                                          <p:val>
                                            <p:strVal val="0-ppt_h/2"/>
                                          </p:val>
                                        </p:tav>
                                      </p:tavLst>
                                    </p:anim>
                                    <p:set>
                                      <p:cBhvr>
                                        <p:cTn id="481" dur="1" fill="hold">
                                          <p:stCondLst>
                                            <p:cond delay="4499"/>
                                          </p:stCondLst>
                                        </p:cTn>
                                        <p:tgtEl>
                                          <p:spTgt spid="6"/>
                                        </p:tgtEl>
                                        <p:attrNameLst>
                                          <p:attrName>style.visibility</p:attrName>
                                        </p:attrNameLst>
                                      </p:cBhvr>
                                      <p:to>
                                        <p:strVal val="hidden"/>
                                      </p:to>
                                    </p:set>
                                  </p:childTnLst>
                                </p:cTn>
                              </p:par>
                              <p:par>
                                <p:cTn id="482" presetID="3" presetClass="exit" presetSubtype="10" fill="hold" grpId="3" nodeType="withEffect">
                                  <p:stCondLst>
                                    <p:cond delay="0"/>
                                  </p:stCondLst>
                                  <p:childTnLst>
                                    <p:animEffect transition="out" filter="blinds(horizontal)">
                                      <p:cBhvr>
                                        <p:cTn id="483" dur="6000"/>
                                        <p:tgtEl>
                                          <p:spTgt spid="6"/>
                                        </p:tgtEl>
                                      </p:cBhvr>
                                    </p:animEffect>
                                    <p:set>
                                      <p:cBhvr>
                                        <p:cTn id="484" dur="1" fill="hold">
                                          <p:stCondLst>
                                            <p:cond delay="5999"/>
                                          </p:stCondLst>
                                        </p:cTn>
                                        <p:tgtEl>
                                          <p:spTgt spid="6"/>
                                        </p:tgtEl>
                                        <p:attrNameLst>
                                          <p:attrName>style.visibility</p:attrName>
                                        </p:attrNameLst>
                                      </p:cBhvr>
                                      <p:to>
                                        <p:strVal val="hidden"/>
                                      </p:to>
                                    </p:set>
                                  </p:childTnLst>
                                </p:cTn>
                              </p:par>
                              <p:par>
                                <p:cTn id="485" presetID="2" presetClass="entr" presetSubtype="4" fill="hold" grpId="0" nodeType="withEffect">
                                  <p:stCondLst>
                                    <p:cond delay="0"/>
                                  </p:stCondLst>
                                  <p:childTnLst>
                                    <p:set>
                                      <p:cBhvr>
                                        <p:cTn id="486" dur="1" fill="hold">
                                          <p:stCondLst>
                                            <p:cond delay="0"/>
                                          </p:stCondLst>
                                        </p:cTn>
                                        <p:tgtEl>
                                          <p:spTgt spid="49"/>
                                        </p:tgtEl>
                                        <p:attrNameLst>
                                          <p:attrName>style.visibility</p:attrName>
                                        </p:attrNameLst>
                                      </p:cBhvr>
                                      <p:to>
                                        <p:strVal val="visible"/>
                                      </p:to>
                                    </p:set>
                                    <p:anim calcmode="lin" valueType="num">
                                      <p:cBhvr additive="base">
                                        <p:cTn id="487" dur="4000" fill="hold"/>
                                        <p:tgtEl>
                                          <p:spTgt spid="49"/>
                                        </p:tgtEl>
                                        <p:attrNameLst>
                                          <p:attrName>ppt_x</p:attrName>
                                        </p:attrNameLst>
                                      </p:cBhvr>
                                      <p:tavLst>
                                        <p:tav tm="0">
                                          <p:val>
                                            <p:strVal val="#ppt_x"/>
                                          </p:val>
                                        </p:tav>
                                        <p:tav tm="100000">
                                          <p:val>
                                            <p:strVal val="#ppt_x"/>
                                          </p:val>
                                        </p:tav>
                                      </p:tavLst>
                                    </p:anim>
                                    <p:anim calcmode="lin" valueType="num">
                                      <p:cBhvr additive="base">
                                        <p:cTn id="488" dur="4000" fill="hold"/>
                                        <p:tgtEl>
                                          <p:spTgt spid="49"/>
                                        </p:tgtEl>
                                        <p:attrNameLst>
                                          <p:attrName>ppt_y</p:attrName>
                                        </p:attrNameLst>
                                      </p:cBhvr>
                                      <p:tavLst>
                                        <p:tav tm="0">
                                          <p:val>
                                            <p:strVal val="1+#ppt_h/2"/>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49"/>
                                        </p:tgtEl>
                                        <p:attrNameLst>
                                          <p:attrName>style.visibility</p:attrName>
                                        </p:attrNameLst>
                                      </p:cBhvr>
                                      <p:to>
                                        <p:strVal val="visible"/>
                                      </p:to>
                                    </p:set>
                                    <p:anim calcmode="lin" valueType="num">
                                      <p:cBhvr>
                                        <p:cTn id="491" dur="4000" fill="hold"/>
                                        <p:tgtEl>
                                          <p:spTgt spid="49"/>
                                        </p:tgtEl>
                                        <p:attrNameLst>
                                          <p:attrName>ppt_w</p:attrName>
                                        </p:attrNameLst>
                                      </p:cBhvr>
                                      <p:tavLst>
                                        <p:tav tm="0" fmla="#ppt_w*sin(2.5*pi*$)">
                                          <p:val>
                                            <p:fltVal val="0"/>
                                          </p:val>
                                        </p:tav>
                                        <p:tav tm="100000">
                                          <p:val>
                                            <p:fltVal val="1"/>
                                          </p:val>
                                        </p:tav>
                                      </p:tavLst>
                                    </p:anim>
                                    <p:anim calcmode="lin" valueType="num">
                                      <p:cBhvr>
                                        <p:cTn id="492" dur="4000" fill="hold"/>
                                        <p:tgtEl>
                                          <p:spTgt spid="49"/>
                                        </p:tgtEl>
                                        <p:attrNameLst>
                                          <p:attrName>ppt_h</p:attrName>
                                        </p:attrNameLst>
                                      </p:cBhvr>
                                      <p:tavLst>
                                        <p:tav tm="0">
                                          <p:val>
                                            <p:strVal val="#ppt_h"/>
                                          </p:val>
                                        </p:tav>
                                        <p:tav tm="100000">
                                          <p:val>
                                            <p:strVal val="#ppt_h"/>
                                          </p:val>
                                        </p:tav>
                                      </p:tavLst>
                                    </p:anim>
                                  </p:childTnLst>
                                </p:cTn>
                              </p:par>
                              <p:par>
                                <p:cTn id="493" presetID="2" presetClass="exit" presetSubtype="1" fill="hold" grpId="2" nodeType="withEffect">
                                  <p:stCondLst>
                                    <p:cond delay="0"/>
                                  </p:stCondLst>
                                  <p:childTnLst>
                                    <p:anim calcmode="lin" valueType="num">
                                      <p:cBhvr additive="base">
                                        <p:cTn id="494" dur="4500"/>
                                        <p:tgtEl>
                                          <p:spTgt spid="49"/>
                                        </p:tgtEl>
                                        <p:attrNameLst>
                                          <p:attrName>ppt_x</p:attrName>
                                        </p:attrNameLst>
                                      </p:cBhvr>
                                      <p:tavLst>
                                        <p:tav tm="0">
                                          <p:val>
                                            <p:strVal val="ppt_x"/>
                                          </p:val>
                                        </p:tav>
                                        <p:tav tm="100000">
                                          <p:val>
                                            <p:strVal val="ppt_x"/>
                                          </p:val>
                                        </p:tav>
                                      </p:tavLst>
                                    </p:anim>
                                    <p:anim calcmode="lin" valueType="num">
                                      <p:cBhvr additive="base">
                                        <p:cTn id="495" dur="4500"/>
                                        <p:tgtEl>
                                          <p:spTgt spid="49"/>
                                        </p:tgtEl>
                                        <p:attrNameLst>
                                          <p:attrName>ppt_y</p:attrName>
                                        </p:attrNameLst>
                                      </p:cBhvr>
                                      <p:tavLst>
                                        <p:tav tm="0">
                                          <p:val>
                                            <p:strVal val="ppt_y"/>
                                          </p:val>
                                        </p:tav>
                                        <p:tav tm="100000">
                                          <p:val>
                                            <p:strVal val="0-ppt_h/2"/>
                                          </p:val>
                                        </p:tav>
                                      </p:tavLst>
                                    </p:anim>
                                    <p:set>
                                      <p:cBhvr>
                                        <p:cTn id="496" dur="1" fill="hold">
                                          <p:stCondLst>
                                            <p:cond delay="4499"/>
                                          </p:stCondLst>
                                        </p:cTn>
                                        <p:tgtEl>
                                          <p:spTgt spid="49"/>
                                        </p:tgtEl>
                                        <p:attrNameLst>
                                          <p:attrName>style.visibility</p:attrName>
                                        </p:attrNameLst>
                                      </p:cBhvr>
                                      <p:to>
                                        <p:strVal val="hidden"/>
                                      </p:to>
                                    </p:set>
                                  </p:childTnLst>
                                </p:cTn>
                              </p:par>
                              <p:par>
                                <p:cTn id="497" presetID="3" presetClass="exit" presetSubtype="10" fill="hold" grpId="3" nodeType="withEffect">
                                  <p:stCondLst>
                                    <p:cond delay="0"/>
                                  </p:stCondLst>
                                  <p:childTnLst>
                                    <p:animEffect transition="out" filter="blinds(horizontal)">
                                      <p:cBhvr>
                                        <p:cTn id="498" dur="6000"/>
                                        <p:tgtEl>
                                          <p:spTgt spid="49"/>
                                        </p:tgtEl>
                                      </p:cBhvr>
                                    </p:animEffect>
                                    <p:set>
                                      <p:cBhvr>
                                        <p:cTn id="499" dur="1" fill="hold">
                                          <p:stCondLst>
                                            <p:cond delay="5999"/>
                                          </p:stCondLst>
                                        </p:cTn>
                                        <p:tgtEl>
                                          <p:spTgt spid="49"/>
                                        </p:tgtEl>
                                        <p:attrNameLst>
                                          <p:attrName>style.visibility</p:attrName>
                                        </p:attrNameLst>
                                      </p:cBhvr>
                                      <p:to>
                                        <p:strVal val="hidden"/>
                                      </p:to>
                                    </p:set>
                                  </p:childTnLst>
                                </p:cTn>
                              </p:par>
                              <p:par>
                                <p:cTn id="500" presetID="2" presetClass="entr" presetSubtype="4" fill="hold" grpId="0" nodeType="withEffect">
                                  <p:stCondLst>
                                    <p:cond delay="0"/>
                                  </p:stCondLst>
                                  <p:childTnLst>
                                    <p:set>
                                      <p:cBhvr>
                                        <p:cTn id="501" dur="1" fill="hold">
                                          <p:stCondLst>
                                            <p:cond delay="0"/>
                                          </p:stCondLst>
                                        </p:cTn>
                                        <p:tgtEl>
                                          <p:spTgt spid="56"/>
                                        </p:tgtEl>
                                        <p:attrNameLst>
                                          <p:attrName>style.visibility</p:attrName>
                                        </p:attrNameLst>
                                      </p:cBhvr>
                                      <p:to>
                                        <p:strVal val="visible"/>
                                      </p:to>
                                    </p:set>
                                    <p:anim calcmode="lin" valueType="num">
                                      <p:cBhvr additive="base">
                                        <p:cTn id="502" dur="4000" fill="hold"/>
                                        <p:tgtEl>
                                          <p:spTgt spid="56"/>
                                        </p:tgtEl>
                                        <p:attrNameLst>
                                          <p:attrName>ppt_x</p:attrName>
                                        </p:attrNameLst>
                                      </p:cBhvr>
                                      <p:tavLst>
                                        <p:tav tm="0">
                                          <p:val>
                                            <p:strVal val="#ppt_x"/>
                                          </p:val>
                                        </p:tav>
                                        <p:tav tm="100000">
                                          <p:val>
                                            <p:strVal val="#ppt_x"/>
                                          </p:val>
                                        </p:tav>
                                      </p:tavLst>
                                    </p:anim>
                                    <p:anim calcmode="lin" valueType="num">
                                      <p:cBhvr additive="base">
                                        <p:cTn id="503" dur="4000" fill="hold"/>
                                        <p:tgtEl>
                                          <p:spTgt spid="56"/>
                                        </p:tgtEl>
                                        <p:attrNameLst>
                                          <p:attrName>ppt_y</p:attrName>
                                        </p:attrNameLst>
                                      </p:cBhvr>
                                      <p:tavLst>
                                        <p:tav tm="0">
                                          <p:val>
                                            <p:strVal val="1+#ppt_h/2"/>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56"/>
                                        </p:tgtEl>
                                        <p:attrNameLst>
                                          <p:attrName>style.visibility</p:attrName>
                                        </p:attrNameLst>
                                      </p:cBhvr>
                                      <p:to>
                                        <p:strVal val="visible"/>
                                      </p:to>
                                    </p:set>
                                    <p:anim calcmode="lin" valueType="num">
                                      <p:cBhvr>
                                        <p:cTn id="506" dur="4000" fill="hold"/>
                                        <p:tgtEl>
                                          <p:spTgt spid="56"/>
                                        </p:tgtEl>
                                        <p:attrNameLst>
                                          <p:attrName>ppt_w</p:attrName>
                                        </p:attrNameLst>
                                      </p:cBhvr>
                                      <p:tavLst>
                                        <p:tav tm="0" fmla="#ppt_w*sin(2.5*pi*$)">
                                          <p:val>
                                            <p:fltVal val="0"/>
                                          </p:val>
                                        </p:tav>
                                        <p:tav tm="100000">
                                          <p:val>
                                            <p:fltVal val="1"/>
                                          </p:val>
                                        </p:tav>
                                      </p:tavLst>
                                    </p:anim>
                                    <p:anim calcmode="lin" valueType="num">
                                      <p:cBhvr>
                                        <p:cTn id="507" dur="4000" fill="hold"/>
                                        <p:tgtEl>
                                          <p:spTgt spid="56"/>
                                        </p:tgtEl>
                                        <p:attrNameLst>
                                          <p:attrName>ppt_h</p:attrName>
                                        </p:attrNameLst>
                                      </p:cBhvr>
                                      <p:tavLst>
                                        <p:tav tm="0">
                                          <p:val>
                                            <p:strVal val="#ppt_h"/>
                                          </p:val>
                                        </p:tav>
                                        <p:tav tm="100000">
                                          <p:val>
                                            <p:strVal val="#ppt_h"/>
                                          </p:val>
                                        </p:tav>
                                      </p:tavLst>
                                    </p:anim>
                                  </p:childTnLst>
                                </p:cTn>
                              </p:par>
                              <p:par>
                                <p:cTn id="508" presetID="2" presetClass="exit" presetSubtype="1" fill="hold" grpId="2" nodeType="withEffect">
                                  <p:stCondLst>
                                    <p:cond delay="0"/>
                                  </p:stCondLst>
                                  <p:childTnLst>
                                    <p:anim calcmode="lin" valueType="num">
                                      <p:cBhvr additive="base">
                                        <p:cTn id="509" dur="4500"/>
                                        <p:tgtEl>
                                          <p:spTgt spid="56"/>
                                        </p:tgtEl>
                                        <p:attrNameLst>
                                          <p:attrName>ppt_x</p:attrName>
                                        </p:attrNameLst>
                                      </p:cBhvr>
                                      <p:tavLst>
                                        <p:tav tm="0">
                                          <p:val>
                                            <p:strVal val="ppt_x"/>
                                          </p:val>
                                        </p:tav>
                                        <p:tav tm="100000">
                                          <p:val>
                                            <p:strVal val="ppt_x"/>
                                          </p:val>
                                        </p:tav>
                                      </p:tavLst>
                                    </p:anim>
                                    <p:anim calcmode="lin" valueType="num">
                                      <p:cBhvr additive="base">
                                        <p:cTn id="510" dur="4500"/>
                                        <p:tgtEl>
                                          <p:spTgt spid="56"/>
                                        </p:tgtEl>
                                        <p:attrNameLst>
                                          <p:attrName>ppt_y</p:attrName>
                                        </p:attrNameLst>
                                      </p:cBhvr>
                                      <p:tavLst>
                                        <p:tav tm="0">
                                          <p:val>
                                            <p:strVal val="ppt_y"/>
                                          </p:val>
                                        </p:tav>
                                        <p:tav tm="100000">
                                          <p:val>
                                            <p:strVal val="0-ppt_h/2"/>
                                          </p:val>
                                        </p:tav>
                                      </p:tavLst>
                                    </p:anim>
                                    <p:set>
                                      <p:cBhvr>
                                        <p:cTn id="511" dur="1" fill="hold">
                                          <p:stCondLst>
                                            <p:cond delay="4499"/>
                                          </p:stCondLst>
                                        </p:cTn>
                                        <p:tgtEl>
                                          <p:spTgt spid="56"/>
                                        </p:tgtEl>
                                        <p:attrNameLst>
                                          <p:attrName>style.visibility</p:attrName>
                                        </p:attrNameLst>
                                      </p:cBhvr>
                                      <p:to>
                                        <p:strVal val="hidden"/>
                                      </p:to>
                                    </p:set>
                                  </p:childTnLst>
                                </p:cTn>
                              </p:par>
                              <p:par>
                                <p:cTn id="512" presetID="3" presetClass="exit" presetSubtype="10" fill="hold" grpId="3" nodeType="withEffect">
                                  <p:stCondLst>
                                    <p:cond delay="0"/>
                                  </p:stCondLst>
                                  <p:childTnLst>
                                    <p:animEffect transition="out" filter="blinds(horizontal)">
                                      <p:cBhvr>
                                        <p:cTn id="513" dur="6000"/>
                                        <p:tgtEl>
                                          <p:spTgt spid="56"/>
                                        </p:tgtEl>
                                      </p:cBhvr>
                                    </p:animEffect>
                                    <p:set>
                                      <p:cBhvr>
                                        <p:cTn id="514" dur="1" fill="hold">
                                          <p:stCondLst>
                                            <p:cond delay="5999"/>
                                          </p:stCondLst>
                                        </p:cTn>
                                        <p:tgtEl>
                                          <p:spTgt spid="56"/>
                                        </p:tgtEl>
                                        <p:attrNameLst>
                                          <p:attrName>style.visibility</p:attrName>
                                        </p:attrNameLst>
                                      </p:cBhvr>
                                      <p:to>
                                        <p:strVal val="hidden"/>
                                      </p:to>
                                    </p:set>
                                  </p:childTnLst>
                                </p:cTn>
                              </p:par>
                              <p:par>
                                <p:cTn id="515" presetID="2" presetClass="entr" presetSubtype="4" fill="hold" grpId="0" nodeType="withEffect">
                                  <p:stCondLst>
                                    <p:cond delay="0"/>
                                  </p:stCondLst>
                                  <p:childTnLst>
                                    <p:set>
                                      <p:cBhvr>
                                        <p:cTn id="516" dur="1" fill="hold">
                                          <p:stCondLst>
                                            <p:cond delay="0"/>
                                          </p:stCondLst>
                                        </p:cTn>
                                        <p:tgtEl>
                                          <p:spTgt spid="35"/>
                                        </p:tgtEl>
                                        <p:attrNameLst>
                                          <p:attrName>style.visibility</p:attrName>
                                        </p:attrNameLst>
                                      </p:cBhvr>
                                      <p:to>
                                        <p:strVal val="visible"/>
                                      </p:to>
                                    </p:set>
                                    <p:anim calcmode="lin" valueType="num">
                                      <p:cBhvr additive="base">
                                        <p:cTn id="517" dur="4000" fill="hold"/>
                                        <p:tgtEl>
                                          <p:spTgt spid="35"/>
                                        </p:tgtEl>
                                        <p:attrNameLst>
                                          <p:attrName>ppt_x</p:attrName>
                                        </p:attrNameLst>
                                      </p:cBhvr>
                                      <p:tavLst>
                                        <p:tav tm="0">
                                          <p:val>
                                            <p:strVal val="#ppt_x"/>
                                          </p:val>
                                        </p:tav>
                                        <p:tav tm="100000">
                                          <p:val>
                                            <p:strVal val="#ppt_x"/>
                                          </p:val>
                                        </p:tav>
                                      </p:tavLst>
                                    </p:anim>
                                    <p:anim calcmode="lin" valueType="num">
                                      <p:cBhvr additive="base">
                                        <p:cTn id="518" dur="4000" fill="hold"/>
                                        <p:tgtEl>
                                          <p:spTgt spid="35"/>
                                        </p:tgtEl>
                                        <p:attrNameLst>
                                          <p:attrName>ppt_y</p:attrName>
                                        </p:attrNameLst>
                                      </p:cBhvr>
                                      <p:tavLst>
                                        <p:tav tm="0">
                                          <p:val>
                                            <p:strVal val="1+#ppt_h/2"/>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35"/>
                                        </p:tgtEl>
                                        <p:attrNameLst>
                                          <p:attrName>style.visibility</p:attrName>
                                        </p:attrNameLst>
                                      </p:cBhvr>
                                      <p:to>
                                        <p:strVal val="visible"/>
                                      </p:to>
                                    </p:set>
                                    <p:anim calcmode="lin" valueType="num">
                                      <p:cBhvr>
                                        <p:cTn id="521" dur="4000" fill="hold"/>
                                        <p:tgtEl>
                                          <p:spTgt spid="35"/>
                                        </p:tgtEl>
                                        <p:attrNameLst>
                                          <p:attrName>ppt_w</p:attrName>
                                        </p:attrNameLst>
                                      </p:cBhvr>
                                      <p:tavLst>
                                        <p:tav tm="0" fmla="#ppt_w*sin(2.5*pi*$)">
                                          <p:val>
                                            <p:fltVal val="0"/>
                                          </p:val>
                                        </p:tav>
                                        <p:tav tm="100000">
                                          <p:val>
                                            <p:fltVal val="1"/>
                                          </p:val>
                                        </p:tav>
                                      </p:tavLst>
                                    </p:anim>
                                    <p:anim calcmode="lin" valueType="num">
                                      <p:cBhvr>
                                        <p:cTn id="522" dur="4000" fill="hold"/>
                                        <p:tgtEl>
                                          <p:spTgt spid="35"/>
                                        </p:tgtEl>
                                        <p:attrNameLst>
                                          <p:attrName>ppt_h</p:attrName>
                                        </p:attrNameLst>
                                      </p:cBhvr>
                                      <p:tavLst>
                                        <p:tav tm="0">
                                          <p:val>
                                            <p:strVal val="#ppt_h"/>
                                          </p:val>
                                        </p:tav>
                                        <p:tav tm="100000">
                                          <p:val>
                                            <p:strVal val="#ppt_h"/>
                                          </p:val>
                                        </p:tav>
                                      </p:tavLst>
                                    </p:anim>
                                  </p:childTnLst>
                                </p:cTn>
                              </p:par>
                              <p:par>
                                <p:cTn id="523" presetID="2" presetClass="exit" presetSubtype="1" fill="hold" grpId="2" nodeType="withEffect">
                                  <p:stCondLst>
                                    <p:cond delay="0"/>
                                  </p:stCondLst>
                                  <p:childTnLst>
                                    <p:anim calcmode="lin" valueType="num">
                                      <p:cBhvr additive="base">
                                        <p:cTn id="524" dur="4500"/>
                                        <p:tgtEl>
                                          <p:spTgt spid="35"/>
                                        </p:tgtEl>
                                        <p:attrNameLst>
                                          <p:attrName>ppt_x</p:attrName>
                                        </p:attrNameLst>
                                      </p:cBhvr>
                                      <p:tavLst>
                                        <p:tav tm="0">
                                          <p:val>
                                            <p:strVal val="ppt_x"/>
                                          </p:val>
                                        </p:tav>
                                        <p:tav tm="100000">
                                          <p:val>
                                            <p:strVal val="ppt_x"/>
                                          </p:val>
                                        </p:tav>
                                      </p:tavLst>
                                    </p:anim>
                                    <p:anim calcmode="lin" valueType="num">
                                      <p:cBhvr additive="base">
                                        <p:cTn id="525" dur="4500"/>
                                        <p:tgtEl>
                                          <p:spTgt spid="35"/>
                                        </p:tgtEl>
                                        <p:attrNameLst>
                                          <p:attrName>ppt_y</p:attrName>
                                        </p:attrNameLst>
                                      </p:cBhvr>
                                      <p:tavLst>
                                        <p:tav tm="0">
                                          <p:val>
                                            <p:strVal val="ppt_y"/>
                                          </p:val>
                                        </p:tav>
                                        <p:tav tm="100000">
                                          <p:val>
                                            <p:strVal val="0-ppt_h/2"/>
                                          </p:val>
                                        </p:tav>
                                      </p:tavLst>
                                    </p:anim>
                                    <p:set>
                                      <p:cBhvr>
                                        <p:cTn id="526" dur="1" fill="hold">
                                          <p:stCondLst>
                                            <p:cond delay="4499"/>
                                          </p:stCondLst>
                                        </p:cTn>
                                        <p:tgtEl>
                                          <p:spTgt spid="35"/>
                                        </p:tgtEl>
                                        <p:attrNameLst>
                                          <p:attrName>style.visibility</p:attrName>
                                        </p:attrNameLst>
                                      </p:cBhvr>
                                      <p:to>
                                        <p:strVal val="hidden"/>
                                      </p:to>
                                    </p:set>
                                  </p:childTnLst>
                                </p:cTn>
                              </p:par>
                              <p:par>
                                <p:cTn id="527" presetID="3" presetClass="exit" presetSubtype="10" fill="hold" grpId="3" nodeType="withEffect">
                                  <p:stCondLst>
                                    <p:cond delay="0"/>
                                  </p:stCondLst>
                                  <p:childTnLst>
                                    <p:animEffect transition="out" filter="blinds(horizontal)">
                                      <p:cBhvr>
                                        <p:cTn id="528" dur="6000"/>
                                        <p:tgtEl>
                                          <p:spTgt spid="35"/>
                                        </p:tgtEl>
                                      </p:cBhvr>
                                    </p:animEffect>
                                    <p:set>
                                      <p:cBhvr>
                                        <p:cTn id="529" dur="1" fill="hold">
                                          <p:stCondLst>
                                            <p:cond delay="5999"/>
                                          </p:stCondLst>
                                        </p:cTn>
                                        <p:tgtEl>
                                          <p:spTgt spid="35"/>
                                        </p:tgtEl>
                                        <p:attrNameLst>
                                          <p:attrName>style.visibility</p:attrName>
                                        </p:attrNameLst>
                                      </p:cBhvr>
                                      <p:to>
                                        <p:strVal val="hidden"/>
                                      </p:to>
                                    </p:set>
                                  </p:childTnLst>
                                </p:cTn>
                              </p:par>
                              <p:par>
                                <p:cTn id="530" presetID="2" presetClass="entr" presetSubtype="4" fill="hold" grpId="0" nodeType="withEffect">
                                  <p:stCondLst>
                                    <p:cond delay="0"/>
                                  </p:stCondLst>
                                  <p:childTnLst>
                                    <p:set>
                                      <p:cBhvr>
                                        <p:cTn id="531" dur="1" fill="hold">
                                          <p:stCondLst>
                                            <p:cond delay="0"/>
                                          </p:stCondLst>
                                        </p:cTn>
                                        <p:tgtEl>
                                          <p:spTgt spid="42"/>
                                        </p:tgtEl>
                                        <p:attrNameLst>
                                          <p:attrName>style.visibility</p:attrName>
                                        </p:attrNameLst>
                                      </p:cBhvr>
                                      <p:to>
                                        <p:strVal val="visible"/>
                                      </p:to>
                                    </p:set>
                                    <p:anim calcmode="lin" valueType="num">
                                      <p:cBhvr additive="base">
                                        <p:cTn id="532" dur="4000" fill="hold"/>
                                        <p:tgtEl>
                                          <p:spTgt spid="42"/>
                                        </p:tgtEl>
                                        <p:attrNameLst>
                                          <p:attrName>ppt_x</p:attrName>
                                        </p:attrNameLst>
                                      </p:cBhvr>
                                      <p:tavLst>
                                        <p:tav tm="0">
                                          <p:val>
                                            <p:strVal val="#ppt_x"/>
                                          </p:val>
                                        </p:tav>
                                        <p:tav tm="100000">
                                          <p:val>
                                            <p:strVal val="#ppt_x"/>
                                          </p:val>
                                        </p:tav>
                                      </p:tavLst>
                                    </p:anim>
                                    <p:anim calcmode="lin" valueType="num">
                                      <p:cBhvr additive="base">
                                        <p:cTn id="533" dur="4000" fill="hold"/>
                                        <p:tgtEl>
                                          <p:spTgt spid="42"/>
                                        </p:tgtEl>
                                        <p:attrNameLst>
                                          <p:attrName>ppt_y</p:attrName>
                                        </p:attrNameLst>
                                      </p:cBhvr>
                                      <p:tavLst>
                                        <p:tav tm="0">
                                          <p:val>
                                            <p:strVal val="1+#ppt_h/2"/>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42"/>
                                        </p:tgtEl>
                                        <p:attrNameLst>
                                          <p:attrName>style.visibility</p:attrName>
                                        </p:attrNameLst>
                                      </p:cBhvr>
                                      <p:to>
                                        <p:strVal val="visible"/>
                                      </p:to>
                                    </p:set>
                                    <p:anim calcmode="lin" valueType="num">
                                      <p:cBhvr>
                                        <p:cTn id="536" dur="4000" fill="hold"/>
                                        <p:tgtEl>
                                          <p:spTgt spid="42"/>
                                        </p:tgtEl>
                                        <p:attrNameLst>
                                          <p:attrName>ppt_w</p:attrName>
                                        </p:attrNameLst>
                                      </p:cBhvr>
                                      <p:tavLst>
                                        <p:tav tm="0" fmla="#ppt_w*sin(2.5*pi*$)">
                                          <p:val>
                                            <p:fltVal val="0"/>
                                          </p:val>
                                        </p:tav>
                                        <p:tav tm="100000">
                                          <p:val>
                                            <p:fltVal val="1"/>
                                          </p:val>
                                        </p:tav>
                                      </p:tavLst>
                                    </p:anim>
                                    <p:anim calcmode="lin" valueType="num">
                                      <p:cBhvr>
                                        <p:cTn id="537" dur="4000" fill="hold"/>
                                        <p:tgtEl>
                                          <p:spTgt spid="42"/>
                                        </p:tgtEl>
                                        <p:attrNameLst>
                                          <p:attrName>ppt_h</p:attrName>
                                        </p:attrNameLst>
                                      </p:cBhvr>
                                      <p:tavLst>
                                        <p:tav tm="0">
                                          <p:val>
                                            <p:strVal val="#ppt_h"/>
                                          </p:val>
                                        </p:tav>
                                        <p:tav tm="100000">
                                          <p:val>
                                            <p:strVal val="#ppt_h"/>
                                          </p:val>
                                        </p:tav>
                                      </p:tavLst>
                                    </p:anim>
                                  </p:childTnLst>
                                </p:cTn>
                              </p:par>
                              <p:par>
                                <p:cTn id="538" presetID="2" presetClass="exit" presetSubtype="1" fill="hold" grpId="2" nodeType="withEffect">
                                  <p:stCondLst>
                                    <p:cond delay="0"/>
                                  </p:stCondLst>
                                  <p:childTnLst>
                                    <p:anim calcmode="lin" valueType="num">
                                      <p:cBhvr additive="base">
                                        <p:cTn id="539" dur="4500"/>
                                        <p:tgtEl>
                                          <p:spTgt spid="42"/>
                                        </p:tgtEl>
                                        <p:attrNameLst>
                                          <p:attrName>ppt_x</p:attrName>
                                        </p:attrNameLst>
                                      </p:cBhvr>
                                      <p:tavLst>
                                        <p:tav tm="0">
                                          <p:val>
                                            <p:strVal val="ppt_x"/>
                                          </p:val>
                                        </p:tav>
                                        <p:tav tm="100000">
                                          <p:val>
                                            <p:strVal val="ppt_x"/>
                                          </p:val>
                                        </p:tav>
                                      </p:tavLst>
                                    </p:anim>
                                    <p:anim calcmode="lin" valueType="num">
                                      <p:cBhvr additive="base">
                                        <p:cTn id="540" dur="4500"/>
                                        <p:tgtEl>
                                          <p:spTgt spid="42"/>
                                        </p:tgtEl>
                                        <p:attrNameLst>
                                          <p:attrName>ppt_y</p:attrName>
                                        </p:attrNameLst>
                                      </p:cBhvr>
                                      <p:tavLst>
                                        <p:tav tm="0">
                                          <p:val>
                                            <p:strVal val="ppt_y"/>
                                          </p:val>
                                        </p:tav>
                                        <p:tav tm="100000">
                                          <p:val>
                                            <p:strVal val="0-ppt_h/2"/>
                                          </p:val>
                                        </p:tav>
                                      </p:tavLst>
                                    </p:anim>
                                    <p:set>
                                      <p:cBhvr>
                                        <p:cTn id="541" dur="1" fill="hold">
                                          <p:stCondLst>
                                            <p:cond delay="4499"/>
                                          </p:stCondLst>
                                        </p:cTn>
                                        <p:tgtEl>
                                          <p:spTgt spid="42"/>
                                        </p:tgtEl>
                                        <p:attrNameLst>
                                          <p:attrName>style.visibility</p:attrName>
                                        </p:attrNameLst>
                                      </p:cBhvr>
                                      <p:to>
                                        <p:strVal val="hidden"/>
                                      </p:to>
                                    </p:set>
                                  </p:childTnLst>
                                </p:cTn>
                              </p:par>
                              <p:par>
                                <p:cTn id="542" presetID="3" presetClass="exit" presetSubtype="10" fill="hold" grpId="3" nodeType="withEffect">
                                  <p:stCondLst>
                                    <p:cond delay="0"/>
                                  </p:stCondLst>
                                  <p:childTnLst>
                                    <p:animEffect transition="out" filter="blinds(horizontal)">
                                      <p:cBhvr>
                                        <p:cTn id="543" dur="6000"/>
                                        <p:tgtEl>
                                          <p:spTgt spid="42"/>
                                        </p:tgtEl>
                                      </p:cBhvr>
                                    </p:animEffect>
                                    <p:set>
                                      <p:cBhvr>
                                        <p:cTn id="544" dur="1" fill="hold">
                                          <p:stCondLst>
                                            <p:cond delay="5999"/>
                                          </p:stCondLst>
                                        </p:cTn>
                                        <p:tgtEl>
                                          <p:spTgt spid="42"/>
                                        </p:tgtEl>
                                        <p:attrNameLst>
                                          <p:attrName>style.visibility</p:attrName>
                                        </p:attrNameLst>
                                      </p:cBhvr>
                                      <p:to>
                                        <p:strVal val="hidden"/>
                                      </p:to>
                                    </p:set>
                                  </p:childTnLst>
                                </p:cTn>
                              </p:par>
                              <p:par>
                                <p:cTn id="545" presetID="2" presetClass="entr" presetSubtype="4" fill="hold" grpId="0" nodeType="withEffect">
                                  <p:stCondLst>
                                    <p:cond delay="0"/>
                                  </p:stCondLst>
                                  <p:childTnLst>
                                    <p:set>
                                      <p:cBhvr>
                                        <p:cTn id="546" dur="1" fill="hold">
                                          <p:stCondLst>
                                            <p:cond delay="0"/>
                                          </p:stCondLst>
                                        </p:cTn>
                                        <p:tgtEl>
                                          <p:spTgt spid="3"/>
                                        </p:tgtEl>
                                        <p:attrNameLst>
                                          <p:attrName>style.visibility</p:attrName>
                                        </p:attrNameLst>
                                      </p:cBhvr>
                                      <p:to>
                                        <p:strVal val="visible"/>
                                      </p:to>
                                    </p:set>
                                    <p:anim calcmode="lin" valueType="num">
                                      <p:cBhvr additive="base">
                                        <p:cTn id="547" dur="4000" fill="hold"/>
                                        <p:tgtEl>
                                          <p:spTgt spid="3"/>
                                        </p:tgtEl>
                                        <p:attrNameLst>
                                          <p:attrName>ppt_x</p:attrName>
                                        </p:attrNameLst>
                                      </p:cBhvr>
                                      <p:tavLst>
                                        <p:tav tm="0">
                                          <p:val>
                                            <p:strVal val="#ppt_x"/>
                                          </p:val>
                                        </p:tav>
                                        <p:tav tm="100000">
                                          <p:val>
                                            <p:strVal val="#ppt_x"/>
                                          </p:val>
                                        </p:tav>
                                      </p:tavLst>
                                    </p:anim>
                                    <p:anim calcmode="lin" valueType="num">
                                      <p:cBhvr additive="base">
                                        <p:cTn id="548" dur="4000" fill="hold"/>
                                        <p:tgtEl>
                                          <p:spTgt spid="3"/>
                                        </p:tgtEl>
                                        <p:attrNameLst>
                                          <p:attrName>ppt_y</p:attrName>
                                        </p:attrNameLst>
                                      </p:cBhvr>
                                      <p:tavLst>
                                        <p:tav tm="0">
                                          <p:val>
                                            <p:strVal val="1+#ppt_h/2"/>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3"/>
                                        </p:tgtEl>
                                        <p:attrNameLst>
                                          <p:attrName>style.visibility</p:attrName>
                                        </p:attrNameLst>
                                      </p:cBhvr>
                                      <p:to>
                                        <p:strVal val="visible"/>
                                      </p:to>
                                    </p:set>
                                    <p:anim calcmode="lin" valueType="num">
                                      <p:cBhvr>
                                        <p:cTn id="551" dur="4000" fill="hold"/>
                                        <p:tgtEl>
                                          <p:spTgt spid="3"/>
                                        </p:tgtEl>
                                        <p:attrNameLst>
                                          <p:attrName>ppt_w</p:attrName>
                                        </p:attrNameLst>
                                      </p:cBhvr>
                                      <p:tavLst>
                                        <p:tav tm="0" fmla="#ppt_w*sin(2.5*pi*$)">
                                          <p:val>
                                            <p:fltVal val="0"/>
                                          </p:val>
                                        </p:tav>
                                        <p:tav tm="100000">
                                          <p:val>
                                            <p:fltVal val="1"/>
                                          </p:val>
                                        </p:tav>
                                      </p:tavLst>
                                    </p:anim>
                                    <p:anim calcmode="lin" valueType="num">
                                      <p:cBhvr>
                                        <p:cTn id="552" dur="4000" fill="hold"/>
                                        <p:tgtEl>
                                          <p:spTgt spid="3"/>
                                        </p:tgtEl>
                                        <p:attrNameLst>
                                          <p:attrName>ppt_h</p:attrName>
                                        </p:attrNameLst>
                                      </p:cBhvr>
                                      <p:tavLst>
                                        <p:tav tm="0">
                                          <p:val>
                                            <p:strVal val="#ppt_h"/>
                                          </p:val>
                                        </p:tav>
                                        <p:tav tm="100000">
                                          <p:val>
                                            <p:strVal val="#ppt_h"/>
                                          </p:val>
                                        </p:tav>
                                      </p:tavLst>
                                    </p:anim>
                                  </p:childTnLst>
                                </p:cTn>
                              </p:par>
                              <p:par>
                                <p:cTn id="553" presetID="2" presetClass="exit" presetSubtype="1" fill="hold" grpId="2" nodeType="withEffect">
                                  <p:stCondLst>
                                    <p:cond delay="0"/>
                                  </p:stCondLst>
                                  <p:childTnLst>
                                    <p:anim calcmode="lin" valueType="num">
                                      <p:cBhvr additive="base">
                                        <p:cTn id="554" dur="4500"/>
                                        <p:tgtEl>
                                          <p:spTgt spid="3"/>
                                        </p:tgtEl>
                                        <p:attrNameLst>
                                          <p:attrName>ppt_x</p:attrName>
                                        </p:attrNameLst>
                                      </p:cBhvr>
                                      <p:tavLst>
                                        <p:tav tm="0">
                                          <p:val>
                                            <p:strVal val="ppt_x"/>
                                          </p:val>
                                        </p:tav>
                                        <p:tav tm="100000">
                                          <p:val>
                                            <p:strVal val="ppt_x"/>
                                          </p:val>
                                        </p:tav>
                                      </p:tavLst>
                                    </p:anim>
                                    <p:anim calcmode="lin" valueType="num">
                                      <p:cBhvr additive="base">
                                        <p:cTn id="555" dur="4500"/>
                                        <p:tgtEl>
                                          <p:spTgt spid="3"/>
                                        </p:tgtEl>
                                        <p:attrNameLst>
                                          <p:attrName>ppt_y</p:attrName>
                                        </p:attrNameLst>
                                      </p:cBhvr>
                                      <p:tavLst>
                                        <p:tav tm="0">
                                          <p:val>
                                            <p:strVal val="ppt_y"/>
                                          </p:val>
                                        </p:tav>
                                        <p:tav tm="100000">
                                          <p:val>
                                            <p:strVal val="0-ppt_h/2"/>
                                          </p:val>
                                        </p:tav>
                                      </p:tavLst>
                                    </p:anim>
                                    <p:set>
                                      <p:cBhvr>
                                        <p:cTn id="556" dur="1" fill="hold">
                                          <p:stCondLst>
                                            <p:cond delay="4499"/>
                                          </p:stCondLst>
                                        </p:cTn>
                                        <p:tgtEl>
                                          <p:spTgt spid="3"/>
                                        </p:tgtEl>
                                        <p:attrNameLst>
                                          <p:attrName>style.visibility</p:attrName>
                                        </p:attrNameLst>
                                      </p:cBhvr>
                                      <p:to>
                                        <p:strVal val="hidden"/>
                                      </p:to>
                                    </p:set>
                                  </p:childTnLst>
                                </p:cTn>
                              </p:par>
                              <p:par>
                                <p:cTn id="557" presetID="3" presetClass="exit" presetSubtype="10" fill="hold" grpId="3" nodeType="withEffect">
                                  <p:stCondLst>
                                    <p:cond delay="0"/>
                                  </p:stCondLst>
                                  <p:childTnLst>
                                    <p:animEffect transition="out" filter="blinds(horizontal)">
                                      <p:cBhvr>
                                        <p:cTn id="558" dur="6000"/>
                                        <p:tgtEl>
                                          <p:spTgt spid="3"/>
                                        </p:tgtEl>
                                      </p:cBhvr>
                                    </p:animEffect>
                                    <p:set>
                                      <p:cBhvr>
                                        <p:cTn id="559" dur="1" fill="hold">
                                          <p:stCondLst>
                                            <p:cond delay="5999"/>
                                          </p:stCondLst>
                                        </p:cTn>
                                        <p:tgtEl>
                                          <p:spTgt spid="3"/>
                                        </p:tgtEl>
                                        <p:attrNameLst>
                                          <p:attrName>style.visibility</p:attrName>
                                        </p:attrNameLst>
                                      </p:cBhvr>
                                      <p:to>
                                        <p:strVal val="hidden"/>
                                      </p:to>
                                    </p:set>
                                  </p:childTnLst>
                                </p:cTn>
                              </p:par>
                              <p:par>
                                <p:cTn id="560" presetID="2" presetClass="entr" presetSubtype="4" fill="hold" grpId="0" nodeType="withEffect">
                                  <p:stCondLst>
                                    <p:cond delay="0"/>
                                  </p:stCondLst>
                                  <p:childTnLst>
                                    <p:set>
                                      <p:cBhvr>
                                        <p:cTn id="561" dur="1" fill="hold">
                                          <p:stCondLst>
                                            <p:cond delay="0"/>
                                          </p:stCondLst>
                                        </p:cTn>
                                        <p:tgtEl>
                                          <p:spTgt spid="50"/>
                                        </p:tgtEl>
                                        <p:attrNameLst>
                                          <p:attrName>style.visibility</p:attrName>
                                        </p:attrNameLst>
                                      </p:cBhvr>
                                      <p:to>
                                        <p:strVal val="visible"/>
                                      </p:to>
                                    </p:set>
                                    <p:anim calcmode="lin" valueType="num">
                                      <p:cBhvr additive="base">
                                        <p:cTn id="562" dur="4000" fill="hold"/>
                                        <p:tgtEl>
                                          <p:spTgt spid="50"/>
                                        </p:tgtEl>
                                        <p:attrNameLst>
                                          <p:attrName>ppt_x</p:attrName>
                                        </p:attrNameLst>
                                      </p:cBhvr>
                                      <p:tavLst>
                                        <p:tav tm="0">
                                          <p:val>
                                            <p:strVal val="#ppt_x"/>
                                          </p:val>
                                        </p:tav>
                                        <p:tav tm="100000">
                                          <p:val>
                                            <p:strVal val="#ppt_x"/>
                                          </p:val>
                                        </p:tav>
                                      </p:tavLst>
                                    </p:anim>
                                    <p:anim calcmode="lin" valueType="num">
                                      <p:cBhvr additive="base">
                                        <p:cTn id="563" dur="4000" fill="hold"/>
                                        <p:tgtEl>
                                          <p:spTgt spid="50"/>
                                        </p:tgtEl>
                                        <p:attrNameLst>
                                          <p:attrName>ppt_y</p:attrName>
                                        </p:attrNameLst>
                                      </p:cBhvr>
                                      <p:tavLst>
                                        <p:tav tm="0">
                                          <p:val>
                                            <p:strVal val="1+#ppt_h/2"/>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50"/>
                                        </p:tgtEl>
                                        <p:attrNameLst>
                                          <p:attrName>style.visibility</p:attrName>
                                        </p:attrNameLst>
                                      </p:cBhvr>
                                      <p:to>
                                        <p:strVal val="visible"/>
                                      </p:to>
                                    </p:set>
                                    <p:anim calcmode="lin" valueType="num">
                                      <p:cBhvr>
                                        <p:cTn id="566" dur="4000" fill="hold"/>
                                        <p:tgtEl>
                                          <p:spTgt spid="50"/>
                                        </p:tgtEl>
                                        <p:attrNameLst>
                                          <p:attrName>ppt_w</p:attrName>
                                        </p:attrNameLst>
                                      </p:cBhvr>
                                      <p:tavLst>
                                        <p:tav tm="0" fmla="#ppt_w*sin(2.5*pi*$)">
                                          <p:val>
                                            <p:fltVal val="0"/>
                                          </p:val>
                                        </p:tav>
                                        <p:tav tm="100000">
                                          <p:val>
                                            <p:fltVal val="1"/>
                                          </p:val>
                                        </p:tav>
                                      </p:tavLst>
                                    </p:anim>
                                    <p:anim calcmode="lin" valueType="num">
                                      <p:cBhvr>
                                        <p:cTn id="567" dur="4000" fill="hold"/>
                                        <p:tgtEl>
                                          <p:spTgt spid="50"/>
                                        </p:tgtEl>
                                        <p:attrNameLst>
                                          <p:attrName>ppt_h</p:attrName>
                                        </p:attrNameLst>
                                      </p:cBhvr>
                                      <p:tavLst>
                                        <p:tav tm="0">
                                          <p:val>
                                            <p:strVal val="#ppt_h"/>
                                          </p:val>
                                        </p:tav>
                                        <p:tav tm="100000">
                                          <p:val>
                                            <p:strVal val="#ppt_h"/>
                                          </p:val>
                                        </p:tav>
                                      </p:tavLst>
                                    </p:anim>
                                  </p:childTnLst>
                                </p:cTn>
                              </p:par>
                              <p:par>
                                <p:cTn id="568" presetID="2" presetClass="exit" presetSubtype="1" fill="hold" grpId="2" nodeType="withEffect">
                                  <p:stCondLst>
                                    <p:cond delay="0"/>
                                  </p:stCondLst>
                                  <p:childTnLst>
                                    <p:anim calcmode="lin" valueType="num">
                                      <p:cBhvr additive="base">
                                        <p:cTn id="569" dur="4500"/>
                                        <p:tgtEl>
                                          <p:spTgt spid="50"/>
                                        </p:tgtEl>
                                        <p:attrNameLst>
                                          <p:attrName>ppt_x</p:attrName>
                                        </p:attrNameLst>
                                      </p:cBhvr>
                                      <p:tavLst>
                                        <p:tav tm="0">
                                          <p:val>
                                            <p:strVal val="ppt_x"/>
                                          </p:val>
                                        </p:tav>
                                        <p:tav tm="100000">
                                          <p:val>
                                            <p:strVal val="ppt_x"/>
                                          </p:val>
                                        </p:tav>
                                      </p:tavLst>
                                    </p:anim>
                                    <p:anim calcmode="lin" valueType="num">
                                      <p:cBhvr additive="base">
                                        <p:cTn id="570" dur="4500"/>
                                        <p:tgtEl>
                                          <p:spTgt spid="50"/>
                                        </p:tgtEl>
                                        <p:attrNameLst>
                                          <p:attrName>ppt_y</p:attrName>
                                        </p:attrNameLst>
                                      </p:cBhvr>
                                      <p:tavLst>
                                        <p:tav tm="0">
                                          <p:val>
                                            <p:strVal val="ppt_y"/>
                                          </p:val>
                                        </p:tav>
                                        <p:tav tm="100000">
                                          <p:val>
                                            <p:strVal val="0-ppt_h/2"/>
                                          </p:val>
                                        </p:tav>
                                      </p:tavLst>
                                    </p:anim>
                                    <p:set>
                                      <p:cBhvr>
                                        <p:cTn id="571" dur="1" fill="hold">
                                          <p:stCondLst>
                                            <p:cond delay="4499"/>
                                          </p:stCondLst>
                                        </p:cTn>
                                        <p:tgtEl>
                                          <p:spTgt spid="50"/>
                                        </p:tgtEl>
                                        <p:attrNameLst>
                                          <p:attrName>style.visibility</p:attrName>
                                        </p:attrNameLst>
                                      </p:cBhvr>
                                      <p:to>
                                        <p:strVal val="hidden"/>
                                      </p:to>
                                    </p:set>
                                  </p:childTnLst>
                                </p:cTn>
                              </p:par>
                              <p:par>
                                <p:cTn id="572" presetID="3" presetClass="exit" presetSubtype="10" fill="hold" grpId="3" nodeType="withEffect">
                                  <p:stCondLst>
                                    <p:cond delay="0"/>
                                  </p:stCondLst>
                                  <p:childTnLst>
                                    <p:animEffect transition="out" filter="blinds(horizontal)">
                                      <p:cBhvr>
                                        <p:cTn id="573" dur="6000"/>
                                        <p:tgtEl>
                                          <p:spTgt spid="50"/>
                                        </p:tgtEl>
                                      </p:cBhvr>
                                    </p:animEffect>
                                    <p:set>
                                      <p:cBhvr>
                                        <p:cTn id="574" dur="1" fill="hold">
                                          <p:stCondLst>
                                            <p:cond delay="5999"/>
                                          </p:stCondLst>
                                        </p:cTn>
                                        <p:tgtEl>
                                          <p:spTgt spid="50"/>
                                        </p:tgtEl>
                                        <p:attrNameLst>
                                          <p:attrName>style.visibility</p:attrName>
                                        </p:attrNameLst>
                                      </p:cBhvr>
                                      <p:to>
                                        <p:strVal val="hidden"/>
                                      </p:to>
                                    </p:set>
                                  </p:childTnLst>
                                </p:cTn>
                              </p:par>
                              <p:par>
                                <p:cTn id="575" presetID="2" presetClass="entr" presetSubtype="4" fill="hold" grpId="0" nodeType="withEffect">
                                  <p:stCondLst>
                                    <p:cond delay="0"/>
                                  </p:stCondLst>
                                  <p:childTnLst>
                                    <p:set>
                                      <p:cBhvr>
                                        <p:cTn id="576" dur="1" fill="hold">
                                          <p:stCondLst>
                                            <p:cond delay="0"/>
                                          </p:stCondLst>
                                        </p:cTn>
                                        <p:tgtEl>
                                          <p:spTgt spid="51"/>
                                        </p:tgtEl>
                                        <p:attrNameLst>
                                          <p:attrName>style.visibility</p:attrName>
                                        </p:attrNameLst>
                                      </p:cBhvr>
                                      <p:to>
                                        <p:strVal val="visible"/>
                                      </p:to>
                                    </p:set>
                                    <p:anim calcmode="lin" valueType="num">
                                      <p:cBhvr additive="base">
                                        <p:cTn id="577" dur="4000" fill="hold"/>
                                        <p:tgtEl>
                                          <p:spTgt spid="51"/>
                                        </p:tgtEl>
                                        <p:attrNameLst>
                                          <p:attrName>ppt_x</p:attrName>
                                        </p:attrNameLst>
                                      </p:cBhvr>
                                      <p:tavLst>
                                        <p:tav tm="0">
                                          <p:val>
                                            <p:strVal val="#ppt_x"/>
                                          </p:val>
                                        </p:tav>
                                        <p:tav tm="100000">
                                          <p:val>
                                            <p:strVal val="#ppt_x"/>
                                          </p:val>
                                        </p:tav>
                                      </p:tavLst>
                                    </p:anim>
                                    <p:anim calcmode="lin" valueType="num">
                                      <p:cBhvr additive="base">
                                        <p:cTn id="578" dur="4000" fill="hold"/>
                                        <p:tgtEl>
                                          <p:spTgt spid="51"/>
                                        </p:tgtEl>
                                        <p:attrNameLst>
                                          <p:attrName>ppt_y</p:attrName>
                                        </p:attrNameLst>
                                      </p:cBhvr>
                                      <p:tavLst>
                                        <p:tav tm="0">
                                          <p:val>
                                            <p:strVal val="1+#ppt_h/2"/>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51"/>
                                        </p:tgtEl>
                                        <p:attrNameLst>
                                          <p:attrName>style.visibility</p:attrName>
                                        </p:attrNameLst>
                                      </p:cBhvr>
                                      <p:to>
                                        <p:strVal val="visible"/>
                                      </p:to>
                                    </p:set>
                                    <p:anim calcmode="lin" valueType="num">
                                      <p:cBhvr>
                                        <p:cTn id="581" dur="4000" fill="hold"/>
                                        <p:tgtEl>
                                          <p:spTgt spid="51"/>
                                        </p:tgtEl>
                                        <p:attrNameLst>
                                          <p:attrName>ppt_w</p:attrName>
                                        </p:attrNameLst>
                                      </p:cBhvr>
                                      <p:tavLst>
                                        <p:tav tm="0" fmla="#ppt_w*sin(2.5*pi*$)">
                                          <p:val>
                                            <p:fltVal val="0"/>
                                          </p:val>
                                        </p:tav>
                                        <p:tav tm="100000">
                                          <p:val>
                                            <p:fltVal val="1"/>
                                          </p:val>
                                        </p:tav>
                                      </p:tavLst>
                                    </p:anim>
                                    <p:anim calcmode="lin" valueType="num">
                                      <p:cBhvr>
                                        <p:cTn id="582" dur="4000" fill="hold"/>
                                        <p:tgtEl>
                                          <p:spTgt spid="51"/>
                                        </p:tgtEl>
                                        <p:attrNameLst>
                                          <p:attrName>ppt_h</p:attrName>
                                        </p:attrNameLst>
                                      </p:cBhvr>
                                      <p:tavLst>
                                        <p:tav tm="0">
                                          <p:val>
                                            <p:strVal val="#ppt_h"/>
                                          </p:val>
                                        </p:tav>
                                        <p:tav tm="100000">
                                          <p:val>
                                            <p:strVal val="#ppt_h"/>
                                          </p:val>
                                        </p:tav>
                                      </p:tavLst>
                                    </p:anim>
                                  </p:childTnLst>
                                </p:cTn>
                              </p:par>
                              <p:par>
                                <p:cTn id="583" presetID="2" presetClass="exit" presetSubtype="1" fill="hold" grpId="2" nodeType="withEffect">
                                  <p:stCondLst>
                                    <p:cond delay="0"/>
                                  </p:stCondLst>
                                  <p:childTnLst>
                                    <p:anim calcmode="lin" valueType="num">
                                      <p:cBhvr additive="base">
                                        <p:cTn id="584" dur="4500"/>
                                        <p:tgtEl>
                                          <p:spTgt spid="51"/>
                                        </p:tgtEl>
                                        <p:attrNameLst>
                                          <p:attrName>ppt_x</p:attrName>
                                        </p:attrNameLst>
                                      </p:cBhvr>
                                      <p:tavLst>
                                        <p:tav tm="0">
                                          <p:val>
                                            <p:strVal val="ppt_x"/>
                                          </p:val>
                                        </p:tav>
                                        <p:tav tm="100000">
                                          <p:val>
                                            <p:strVal val="ppt_x"/>
                                          </p:val>
                                        </p:tav>
                                      </p:tavLst>
                                    </p:anim>
                                    <p:anim calcmode="lin" valueType="num">
                                      <p:cBhvr additive="base">
                                        <p:cTn id="585" dur="4500"/>
                                        <p:tgtEl>
                                          <p:spTgt spid="51"/>
                                        </p:tgtEl>
                                        <p:attrNameLst>
                                          <p:attrName>ppt_y</p:attrName>
                                        </p:attrNameLst>
                                      </p:cBhvr>
                                      <p:tavLst>
                                        <p:tav tm="0">
                                          <p:val>
                                            <p:strVal val="ppt_y"/>
                                          </p:val>
                                        </p:tav>
                                        <p:tav tm="100000">
                                          <p:val>
                                            <p:strVal val="0-ppt_h/2"/>
                                          </p:val>
                                        </p:tav>
                                      </p:tavLst>
                                    </p:anim>
                                    <p:set>
                                      <p:cBhvr>
                                        <p:cTn id="586" dur="1" fill="hold">
                                          <p:stCondLst>
                                            <p:cond delay="4499"/>
                                          </p:stCondLst>
                                        </p:cTn>
                                        <p:tgtEl>
                                          <p:spTgt spid="51"/>
                                        </p:tgtEl>
                                        <p:attrNameLst>
                                          <p:attrName>style.visibility</p:attrName>
                                        </p:attrNameLst>
                                      </p:cBhvr>
                                      <p:to>
                                        <p:strVal val="hidden"/>
                                      </p:to>
                                    </p:set>
                                  </p:childTnLst>
                                </p:cTn>
                              </p:par>
                              <p:par>
                                <p:cTn id="587" presetID="3" presetClass="exit" presetSubtype="10" fill="hold" grpId="3" nodeType="withEffect">
                                  <p:stCondLst>
                                    <p:cond delay="0"/>
                                  </p:stCondLst>
                                  <p:childTnLst>
                                    <p:animEffect transition="out" filter="blinds(horizontal)">
                                      <p:cBhvr>
                                        <p:cTn id="588" dur="6000"/>
                                        <p:tgtEl>
                                          <p:spTgt spid="51"/>
                                        </p:tgtEl>
                                      </p:cBhvr>
                                    </p:animEffect>
                                    <p:set>
                                      <p:cBhvr>
                                        <p:cTn id="589" dur="1" fill="hold">
                                          <p:stCondLst>
                                            <p:cond delay="5999"/>
                                          </p:stCondLst>
                                        </p:cTn>
                                        <p:tgtEl>
                                          <p:spTgt spid="51"/>
                                        </p:tgtEl>
                                        <p:attrNameLst>
                                          <p:attrName>style.visibility</p:attrName>
                                        </p:attrNameLst>
                                      </p:cBhvr>
                                      <p:to>
                                        <p:strVal val="hidden"/>
                                      </p:to>
                                    </p:set>
                                  </p:childTnLst>
                                </p:cTn>
                              </p:par>
                              <p:par>
                                <p:cTn id="590" presetID="2" presetClass="entr" presetSubtype="4" fill="hold" grpId="0" nodeType="withEffect">
                                  <p:stCondLst>
                                    <p:cond delay="0"/>
                                  </p:stCondLst>
                                  <p:childTnLst>
                                    <p:set>
                                      <p:cBhvr>
                                        <p:cTn id="591" dur="1" fill="hold">
                                          <p:stCondLst>
                                            <p:cond delay="0"/>
                                          </p:stCondLst>
                                        </p:cTn>
                                        <p:tgtEl>
                                          <p:spTgt spid="57"/>
                                        </p:tgtEl>
                                        <p:attrNameLst>
                                          <p:attrName>style.visibility</p:attrName>
                                        </p:attrNameLst>
                                      </p:cBhvr>
                                      <p:to>
                                        <p:strVal val="visible"/>
                                      </p:to>
                                    </p:set>
                                    <p:anim calcmode="lin" valueType="num">
                                      <p:cBhvr additive="base">
                                        <p:cTn id="592" dur="4000" fill="hold"/>
                                        <p:tgtEl>
                                          <p:spTgt spid="57"/>
                                        </p:tgtEl>
                                        <p:attrNameLst>
                                          <p:attrName>ppt_x</p:attrName>
                                        </p:attrNameLst>
                                      </p:cBhvr>
                                      <p:tavLst>
                                        <p:tav tm="0">
                                          <p:val>
                                            <p:strVal val="#ppt_x"/>
                                          </p:val>
                                        </p:tav>
                                        <p:tav tm="100000">
                                          <p:val>
                                            <p:strVal val="#ppt_x"/>
                                          </p:val>
                                        </p:tav>
                                      </p:tavLst>
                                    </p:anim>
                                    <p:anim calcmode="lin" valueType="num">
                                      <p:cBhvr additive="base">
                                        <p:cTn id="593" dur="4000" fill="hold"/>
                                        <p:tgtEl>
                                          <p:spTgt spid="57"/>
                                        </p:tgtEl>
                                        <p:attrNameLst>
                                          <p:attrName>ppt_y</p:attrName>
                                        </p:attrNameLst>
                                      </p:cBhvr>
                                      <p:tavLst>
                                        <p:tav tm="0">
                                          <p:val>
                                            <p:strVal val="1+#ppt_h/2"/>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57"/>
                                        </p:tgtEl>
                                        <p:attrNameLst>
                                          <p:attrName>style.visibility</p:attrName>
                                        </p:attrNameLst>
                                      </p:cBhvr>
                                      <p:to>
                                        <p:strVal val="visible"/>
                                      </p:to>
                                    </p:set>
                                    <p:anim calcmode="lin" valueType="num">
                                      <p:cBhvr>
                                        <p:cTn id="596" dur="4000" fill="hold"/>
                                        <p:tgtEl>
                                          <p:spTgt spid="57"/>
                                        </p:tgtEl>
                                        <p:attrNameLst>
                                          <p:attrName>ppt_w</p:attrName>
                                        </p:attrNameLst>
                                      </p:cBhvr>
                                      <p:tavLst>
                                        <p:tav tm="0" fmla="#ppt_w*sin(2.5*pi*$)">
                                          <p:val>
                                            <p:fltVal val="0"/>
                                          </p:val>
                                        </p:tav>
                                        <p:tav tm="100000">
                                          <p:val>
                                            <p:fltVal val="1"/>
                                          </p:val>
                                        </p:tav>
                                      </p:tavLst>
                                    </p:anim>
                                    <p:anim calcmode="lin" valueType="num">
                                      <p:cBhvr>
                                        <p:cTn id="597" dur="4000" fill="hold"/>
                                        <p:tgtEl>
                                          <p:spTgt spid="57"/>
                                        </p:tgtEl>
                                        <p:attrNameLst>
                                          <p:attrName>ppt_h</p:attrName>
                                        </p:attrNameLst>
                                      </p:cBhvr>
                                      <p:tavLst>
                                        <p:tav tm="0">
                                          <p:val>
                                            <p:strVal val="#ppt_h"/>
                                          </p:val>
                                        </p:tav>
                                        <p:tav tm="100000">
                                          <p:val>
                                            <p:strVal val="#ppt_h"/>
                                          </p:val>
                                        </p:tav>
                                      </p:tavLst>
                                    </p:anim>
                                  </p:childTnLst>
                                </p:cTn>
                              </p:par>
                              <p:par>
                                <p:cTn id="598" presetID="2" presetClass="exit" presetSubtype="1" fill="hold" grpId="2" nodeType="withEffect">
                                  <p:stCondLst>
                                    <p:cond delay="0"/>
                                  </p:stCondLst>
                                  <p:childTnLst>
                                    <p:anim calcmode="lin" valueType="num">
                                      <p:cBhvr additive="base">
                                        <p:cTn id="599" dur="4500"/>
                                        <p:tgtEl>
                                          <p:spTgt spid="57"/>
                                        </p:tgtEl>
                                        <p:attrNameLst>
                                          <p:attrName>ppt_x</p:attrName>
                                        </p:attrNameLst>
                                      </p:cBhvr>
                                      <p:tavLst>
                                        <p:tav tm="0">
                                          <p:val>
                                            <p:strVal val="ppt_x"/>
                                          </p:val>
                                        </p:tav>
                                        <p:tav tm="100000">
                                          <p:val>
                                            <p:strVal val="ppt_x"/>
                                          </p:val>
                                        </p:tav>
                                      </p:tavLst>
                                    </p:anim>
                                    <p:anim calcmode="lin" valueType="num">
                                      <p:cBhvr additive="base">
                                        <p:cTn id="600" dur="4500"/>
                                        <p:tgtEl>
                                          <p:spTgt spid="57"/>
                                        </p:tgtEl>
                                        <p:attrNameLst>
                                          <p:attrName>ppt_y</p:attrName>
                                        </p:attrNameLst>
                                      </p:cBhvr>
                                      <p:tavLst>
                                        <p:tav tm="0">
                                          <p:val>
                                            <p:strVal val="ppt_y"/>
                                          </p:val>
                                        </p:tav>
                                        <p:tav tm="100000">
                                          <p:val>
                                            <p:strVal val="0-ppt_h/2"/>
                                          </p:val>
                                        </p:tav>
                                      </p:tavLst>
                                    </p:anim>
                                    <p:set>
                                      <p:cBhvr>
                                        <p:cTn id="601" dur="1" fill="hold">
                                          <p:stCondLst>
                                            <p:cond delay="4499"/>
                                          </p:stCondLst>
                                        </p:cTn>
                                        <p:tgtEl>
                                          <p:spTgt spid="57"/>
                                        </p:tgtEl>
                                        <p:attrNameLst>
                                          <p:attrName>style.visibility</p:attrName>
                                        </p:attrNameLst>
                                      </p:cBhvr>
                                      <p:to>
                                        <p:strVal val="hidden"/>
                                      </p:to>
                                    </p:set>
                                  </p:childTnLst>
                                </p:cTn>
                              </p:par>
                              <p:par>
                                <p:cTn id="602" presetID="3" presetClass="exit" presetSubtype="10" fill="hold" grpId="3" nodeType="withEffect">
                                  <p:stCondLst>
                                    <p:cond delay="0"/>
                                  </p:stCondLst>
                                  <p:childTnLst>
                                    <p:animEffect transition="out" filter="blinds(horizontal)">
                                      <p:cBhvr>
                                        <p:cTn id="603" dur="6000"/>
                                        <p:tgtEl>
                                          <p:spTgt spid="57"/>
                                        </p:tgtEl>
                                      </p:cBhvr>
                                    </p:animEffect>
                                    <p:set>
                                      <p:cBhvr>
                                        <p:cTn id="604" dur="1" fill="hold">
                                          <p:stCondLst>
                                            <p:cond delay="5999"/>
                                          </p:stCondLst>
                                        </p:cTn>
                                        <p:tgtEl>
                                          <p:spTgt spid="57"/>
                                        </p:tgtEl>
                                        <p:attrNameLst>
                                          <p:attrName>style.visibility</p:attrName>
                                        </p:attrNameLst>
                                      </p:cBhvr>
                                      <p:to>
                                        <p:strVal val="hidden"/>
                                      </p:to>
                                    </p:set>
                                  </p:childTnLst>
                                </p:cTn>
                              </p:par>
                              <p:par>
                                <p:cTn id="605" presetID="2" presetClass="entr" presetSubtype="4" fill="hold" grpId="0" nodeType="withEffect">
                                  <p:stCondLst>
                                    <p:cond delay="0"/>
                                  </p:stCondLst>
                                  <p:childTnLst>
                                    <p:set>
                                      <p:cBhvr>
                                        <p:cTn id="606" dur="1" fill="hold">
                                          <p:stCondLst>
                                            <p:cond delay="0"/>
                                          </p:stCondLst>
                                        </p:cTn>
                                        <p:tgtEl>
                                          <p:spTgt spid="58"/>
                                        </p:tgtEl>
                                        <p:attrNameLst>
                                          <p:attrName>style.visibility</p:attrName>
                                        </p:attrNameLst>
                                      </p:cBhvr>
                                      <p:to>
                                        <p:strVal val="visible"/>
                                      </p:to>
                                    </p:set>
                                    <p:anim calcmode="lin" valueType="num">
                                      <p:cBhvr additive="base">
                                        <p:cTn id="607" dur="4000" fill="hold"/>
                                        <p:tgtEl>
                                          <p:spTgt spid="58"/>
                                        </p:tgtEl>
                                        <p:attrNameLst>
                                          <p:attrName>ppt_x</p:attrName>
                                        </p:attrNameLst>
                                      </p:cBhvr>
                                      <p:tavLst>
                                        <p:tav tm="0">
                                          <p:val>
                                            <p:strVal val="#ppt_x"/>
                                          </p:val>
                                        </p:tav>
                                        <p:tav tm="100000">
                                          <p:val>
                                            <p:strVal val="#ppt_x"/>
                                          </p:val>
                                        </p:tav>
                                      </p:tavLst>
                                    </p:anim>
                                    <p:anim calcmode="lin" valueType="num">
                                      <p:cBhvr additive="base">
                                        <p:cTn id="608" dur="4000" fill="hold"/>
                                        <p:tgtEl>
                                          <p:spTgt spid="58"/>
                                        </p:tgtEl>
                                        <p:attrNameLst>
                                          <p:attrName>ppt_y</p:attrName>
                                        </p:attrNameLst>
                                      </p:cBhvr>
                                      <p:tavLst>
                                        <p:tav tm="0">
                                          <p:val>
                                            <p:strVal val="1+#ppt_h/2"/>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58"/>
                                        </p:tgtEl>
                                        <p:attrNameLst>
                                          <p:attrName>style.visibility</p:attrName>
                                        </p:attrNameLst>
                                      </p:cBhvr>
                                      <p:to>
                                        <p:strVal val="visible"/>
                                      </p:to>
                                    </p:set>
                                    <p:anim calcmode="lin" valueType="num">
                                      <p:cBhvr>
                                        <p:cTn id="611" dur="4000" fill="hold"/>
                                        <p:tgtEl>
                                          <p:spTgt spid="58"/>
                                        </p:tgtEl>
                                        <p:attrNameLst>
                                          <p:attrName>ppt_w</p:attrName>
                                        </p:attrNameLst>
                                      </p:cBhvr>
                                      <p:tavLst>
                                        <p:tav tm="0" fmla="#ppt_w*sin(2.5*pi*$)">
                                          <p:val>
                                            <p:fltVal val="0"/>
                                          </p:val>
                                        </p:tav>
                                        <p:tav tm="100000">
                                          <p:val>
                                            <p:fltVal val="1"/>
                                          </p:val>
                                        </p:tav>
                                      </p:tavLst>
                                    </p:anim>
                                    <p:anim calcmode="lin" valueType="num">
                                      <p:cBhvr>
                                        <p:cTn id="612" dur="4000" fill="hold"/>
                                        <p:tgtEl>
                                          <p:spTgt spid="58"/>
                                        </p:tgtEl>
                                        <p:attrNameLst>
                                          <p:attrName>ppt_h</p:attrName>
                                        </p:attrNameLst>
                                      </p:cBhvr>
                                      <p:tavLst>
                                        <p:tav tm="0">
                                          <p:val>
                                            <p:strVal val="#ppt_h"/>
                                          </p:val>
                                        </p:tav>
                                        <p:tav tm="100000">
                                          <p:val>
                                            <p:strVal val="#ppt_h"/>
                                          </p:val>
                                        </p:tav>
                                      </p:tavLst>
                                    </p:anim>
                                  </p:childTnLst>
                                </p:cTn>
                              </p:par>
                              <p:par>
                                <p:cTn id="613" presetID="2" presetClass="exit" presetSubtype="1" fill="hold" grpId="2" nodeType="withEffect">
                                  <p:stCondLst>
                                    <p:cond delay="0"/>
                                  </p:stCondLst>
                                  <p:childTnLst>
                                    <p:anim calcmode="lin" valueType="num">
                                      <p:cBhvr additive="base">
                                        <p:cTn id="614" dur="4500"/>
                                        <p:tgtEl>
                                          <p:spTgt spid="58"/>
                                        </p:tgtEl>
                                        <p:attrNameLst>
                                          <p:attrName>ppt_x</p:attrName>
                                        </p:attrNameLst>
                                      </p:cBhvr>
                                      <p:tavLst>
                                        <p:tav tm="0">
                                          <p:val>
                                            <p:strVal val="ppt_x"/>
                                          </p:val>
                                        </p:tav>
                                        <p:tav tm="100000">
                                          <p:val>
                                            <p:strVal val="ppt_x"/>
                                          </p:val>
                                        </p:tav>
                                      </p:tavLst>
                                    </p:anim>
                                    <p:anim calcmode="lin" valueType="num">
                                      <p:cBhvr additive="base">
                                        <p:cTn id="615" dur="4500"/>
                                        <p:tgtEl>
                                          <p:spTgt spid="58"/>
                                        </p:tgtEl>
                                        <p:attrNameLst>
                                          <p:attrName>ppt_y</p:attrName>
                                        </p:attrNameLst>
                                      </p:cBhvr>
                                      <p:tavLst>
                                        <p:tav tm="0">
                                          <p:val>
                                            <p:strVal val="ppt_y"/>
                                          </p:val>
                                        </p:tav>
                                        <p:tav tm="100000">
                                          <p:val>
                                            <p:strVal val="0-ppt_h/2"/>
                                          </p:val>
                                        </p:tav>
                                      </p:tavLst>
                                    </p:anim>
                                    <p:set>
                                      <p:cBhvr>
                                        <p:cTn id="616" dur="1" fill="hold">
                                          <p:stCondLst>
                                            <p:cond delay="4499"/>
                                          </p:stCondLst>
                                        </p:cTn>
                                        <p:tgtEl>
                                          <p:spTgt spid="58"/>
                                        </p:tgtEl>
                                        <p:attrNameLst>
                                          <p:attrName>style.visibility</p:attrName>
                                        </p:attrNameLst>
                                      </p:cBhvr>
                                      <p:to>
                                        <p:strVal val="hidden"/>
                                      </p:to>
                                    </p:set>
                                  </p:childTnLst>
                                </p:cTn>
                              </p:par>
                              <p:par>
                                <p:cTn id="617" presetID="3" presetClass="exit" presetSubtype="10" fill="hold" grpId="3" nodeType="withEffect">
                                  <p:stCondLst>
                                    <p:cond delay="0"/>
                                  </p:stCondLst>
                                  <p:childTnLst>
                                    <p:animEffect transition="out" filter="blinds(horizontal)">
                                      <p:cBhvr>
                                        <p:cTn id="618" dur="6000"/>
                                        <p:tgtEl>
                                          <p:spTgt spid="58"/>
                                        </p:tgtEl>
                                      </p:cBhvr>
                                    </p:animEffect>
                                    <p:set>
                                      <p:cBhvr>
                                        <p:cTn id="619" dur="1" fill="hold">
                                          <p:stCondLst>
                                            <p:cond delay="5999"/>
                                          </p:stCondLst>
                                        </p:cTn>
                                        <p:tgtEl>
                                          <p:spTgt spid="58"/>
                                        </p:tgtEl>
                                        <p:attrNameLst>
                                          <p:attrName>style.visibility</p:attrName>
                                        </p:attrNameLst>
                                      </p:cBhvr>
                                      <p:to>
                                        <p:strVal val="hidden"/>
                                      </p:to>
                                    </p:set>
                                  </p:childTnLst>
                                </p:cTn>
                              </p:par>
                              <p:par>
                                <p:cTn id="620" presetID="2" presetClass="entr" presetSubtype="4" fill="hold" grpId="0" nodeType="withEffect">
                                  <p:stCondLst>
                                    <p:cond delay="0"/>
                                  </p:stCondLst>
                                  <p:childTnLst>
                                    <p:set>
                                      <p:cBhvr>
                                        <p:cTn id="621" dur="1" fill="hold">
                                          <p:stCondLst>
                                            <p:cond delay="0"/>
                                          </p:stCondLst>
                                        </p:cTn>
                                        <p:tgtEl>
                                          <p:spTgt spid="36"/>
                                        </p:tgtEl>
                                        <p:attrNameLst>
                                          <p:attrName>style.visibility</p:attrName>
                                        </p:attrNameLst>
                                      </p:cBhvr>
                                      <p:to>
                                        <p:strVal val="visible"/>
                                      </p:to>
                                    </p:set>
                                    <p:anim calcmode="lin" valueType="num">
                                      <p:cBhvr additive="base">
                                        <p:cTn id="622" dur="4000" fill="hold"/>
                                        <p:tgtEl>
                                          <p:spTgt spid="36"/>
                                        </p:tgtEl>
                                        <p:attrNameLst>
                                          <p:attrName>ppt_x</p:attrName>
                                        </p:attrNameLst>
                                      </p:cBhvr>
                                      <p:tavLst>
                                        <p:tav tm="0">
                                          <p:val>
                                            <p:strVal val="#ppt_x"/>
                                          </p:val>
                                        </p:tav>
                                        <p:tav tm="100000">
                                          <p:val>
                                            <p:strVal val="#ppt_x"/>
                                          </p:val>
                                        </p:tav>
                                      </p:tavLst>
                                    </p:anim>
                                    <p:anim calcmode="lin" valueType="num">
                                      <p:cBhvr additive="base">
                                        <p:cTn id="623" dur="4000" fill="hold"/>
                                        <p:tgtEl>
                                          <p:spTgt spid="36"/>
                                        </p:tgtEl>
                                        <p:attrNameLst>
                                          <p:attrName>ppt_y</p:attrName>
                                        </p:attrNameLst>
                                      </p:cBhvr>
                                      <p:tavLst>
                                        <p:tav tm="0">
                                          <p:val>
                                            <p:strVal val="1+#ppt_h/2"/>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36"/>
                                        </p:tgtEl>
                                        <p:attrNameLst>
                                          <p:attrName>style.visibility</p:attrName>
                                        </p:attrNameLst>
                                      </p:cBhvr>
                                      <p:to>
                                        <p:strVal val="visible"/>
                                      </p:to>
                                    </p:set>
                                    <p:anim calcmode="lin" valueType="num">
                                      <p:cBhvr>
                                        <p:cTn id="626" dur="4000" fill="hold"/>
                                        <p:tgtEl>
                                          <p:spTgt spid="36"/>
                                        </p:tgtEl>
                                        <p:attrNameLst>
                                          <p:attrName>ppt_w</p:attrName>
                                        </p:attrNameLst>
                                      </p:cBhvr>
                                      <p:tavLst>
                                        <p:tav tm="0" fmla="#ppt_w*sin(2.5*pi*$)">
                                          <p:val>
                                            <p:fltVal val="0"/>
                                          </p:val>
                                        </p:tav>
                                        <p:tav tm="100000">
                                          <p:val>
                                            <p:fltVal val="1"/>
                                          </p:val>
                                        </p:tav>
                                      </p:tavLst>
                                    </p:anim>
                                    <p:anim calcmode="lin" valueType="num">
                                      <p:cBhvr>
                                        <p:cTn id="627" dur="4000" fill="hold"/>
                                        <p:tgtEl>
                                          <p:spTgt spid="36"/>
                                        </p:tgtEl>
                                        <p:attrNameLst>
                                          <p:attrName>ppt_h</p:attrName>
                                        </p:attrNameLst>
                                      </p:cBhvr>
                                      <p:tavLst>
                                        <p:tav tm="0">
                                          <p:val>
                                            <p:strVal val="#ppt_h"/>
                                          </p:val>
                                        </p:tav>
                                        <p:tav tm="100000">
                                          <p:val>
                                            <p:strVal val="#ppt_h"/>
                                          </p:val>
                                        </p:tav>
                                      </p:tavLst>
                                    </p:anim>
                                  </p:childTnLst>
                                </p:cTn>
                              </p:par>
                              <p:par>
                                <p:cTn id="628" presetID="2" presetClass="exit" presetSubtype="1" fill="hold" grpId="2" nodeType="withEffect">
                                  <p:stCondLst>
                                    <p:cond delay="0"/>
                                  </p:stCondLst>
                                  <p:childTnLst>
                                    <p:anim calcmode="lin" valueType="num">
                                      <p:cBhvr additive="base">
                                        <p:cTn id="629" dur="4500"/>
                                        <p:tgtEl>
                                          <p:spTgt spid="36"/>
                                        </p:tgtEl>
                                        <p:attrNameLst>
                                          <p:attrName>ppt_x</p:attrName>
                                        </p:attrNameLst>
                                      </p:cBhvr>
                                      <p:tavLst>
                                        <p:tav tm="0">
                                          <p:val>
                                            <p:strVal val="ppt_x"/>
                                          </p:val>
                                        </p:tav>
                                        <p:tav tm="100000">
                                          <p:val>
                                            <p:strVal val="ppt_x"/>
                                          </p:val>
                                        </p:tav>
                                      </p:tavLst>
                                    </p:anim>
                                    <p:anim calcmode="lin" valueType="num">
                                      <p:cBhvr additive="base">
                                        <p:cTn id="630" dur="4500"/>
                                        <p:tgtEl>
                                          <p:spTgt spid="36"/>
                                        </p:tgtEl>
                                        <p:attrNameLst>
                                          <p:attrName>ppt_y</p:attrName>
                                        </p:attrNameLst>
                                      </p:cBhvr>
                                      <p:tavLst>
                                        <p:tav tm="0">
                                          <p:val>
                                            <p:strVal val="ppt_y"/>
                                          </p:val>
                                        </p:tav>
                                        <p:tav tm="100000">
                                          <p:val>
                                            <p:strVal val="0-ppt_h/2"/>
                                          </p:val>
                                        </p:tav>
                                      </p:tavLst>
                                    </p:anim>
                                    <p:set>
                                      <p:cBhvr>
                                        <p:cTn id="631" dur="1" fill="hold">
                                          <p:stCondLst>
                                            <p:cond delay="4499"/>
                                          </p:stCondLst>
                                        </p:cTn>
                                        <p:tgtEl>
                                          <p:spTgt spid="36"/>
                                        </p:tgtEl>
                                        <p:attrNameLst>
                                          <p:attrName>style.visibility</p:attrName>
                                        </p:attrNameLst>
                                      </p:cBhvr>
                                      <p:to>
                                        <p:strVal val="hidden"/>
                                      </p:to>
                                    </p:set>
                                  </p:childTnLst>
                                </p:cTn>
                              </p:par>
                              <p:par>
                                <p:cTn id="632" presetID="3" presetClass="exit" presetSubtype="10" fill="hold" grpId="3" nodeType="withEffect">
                                  <p:stCondLst>
                                    <p:cond delay="0"/>
                                  </p:stCondLst>
                                  <p:childTnLst>
                                    <p:animEffect transition="out" filter="blinds(horizontal)">
                                      <p:cBhvr>
                                        <p:cTn id="633" dur="6000"/>
                                        <p:tgtEl>
                                          <p:spTgt spid="36"/>
                                        </p:tgtEl>
                                      </p:cBhvr>
                                    </p:animEffect>
                                    <p:set>
                                      <p:cBhvr>
                                        <p:cTn id="634" dur="1" fill="hold">
                                          <p:stCondLst>
                                            <p:cond delay="5999"/>
                                          </p:stCondLst>
                                        </p:cTn>
                                        <p:tgtEl>
                                          <p:spTgt spid="36"/>
                                        </p:tgtEl>
                                        <p:attrNameLst>
                                          <p:attrName>style.visibility</p:attrName>
                                        </p:attrNameLst>
                                      </p:cBhvr>
                                      <p:to>
                                        <p:strVal val="hidden"/>
                                      </p:to>
                                    </p:set>
                                  </p:childTnLst>
                                </p:cTn>
                              </p:par>
                              <p:par>
                                <p:cTn id="635" presetID="2" presetClass="entr" presetSubtype="4" fill="hold" grpId="0" nodeType="withEffect">
                                  <p:stCondLst>
                                    <p:cond delay="0"/>
                                  </p:stCondLst>
                                  <p:childTnLst>
                                    <p:set>
                                      <p:cBhvr>
                                        <p:cTn id="636" dur="1" fill="hold">
                                          <p:stCondLst>
                                            <p:cond delay="0"/>
                                          </p:stCondLst>
                                        </p:cTn>
                                        <p:tgtEl>
                                          <p:spTgt spid="37"/>
                                        </p:tgtEl>
                                        <p:attrNameLst>
                                          <p:attrName>style.visibility</p:attrName>
                                        </p:attrNameLst>
                                      </p:cBhvr>
                                      <p:to>
                                        <p:strVal val="visible"/>
                                      </p:to>
                                    </p:set>
                                    <p:anim calcmode="lin" valueType="num">
                                      <p:cBhvr additive="base">
                                        <p:cTn id="637" dur="4000" fill="hold"/>
                                        <p:tgtEl>
                                          <p:spTgt spid="37"/>
                                        </p:tgtEl>
                                        <p:attrNameLst>
                                          <p:attrName>ppt_x</p:attrName>
                                        </p:attrNameLst>
                                      </p:cBhvr>
                                      <p:tavLst>
                                        <p:tav tm="0">
                                          <p:val>
                                            <p:strVal val="#ppt_x"/>
                                          </p:val>
                                        </p:tav>
                                        <p:tav tm="100000">
                                          <p:val>
                                            <p:strVal val="#ppt_x"/>
                                          </p:val>
                                        </p:tav>
                                      </p:tavLst>
                                    </p:anim>
                                    <p:anim calcmode="lin" valueType="num">
                                      <p:cBhvr additive="base">
                                        <p:cTn id="638" dur="4000" fill="hold"/>
                                        <p:tgtEl>
                                          <p:spTgt spid="37"/>
                                        </p:tgtEl>
                                        <p:attrNameLst>
                                          <p:attrName>ppt_y</p:attrName>
                                        </p:attrNameLst>
                                      </p:cBhvr>
                                      <p:tavLst>
                                        <p:tav tm="0">
                                          <p:val>
                                            <p:strVal val="1+#ppt_h/2"/>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37"/>
                                        </p:tgtEl>
                                        <p:attrNameLst>
                                          <p:attrName>style.visibility</p:attrName>
                                        </p:attrNameLst>
                                      </p:cBhvr>
                                      <p:to>
                                        <p:strVal val="visible"/>
                                      </p:to>
                                    </p:set>
                                    <p:anim calcmode="lin" valueType="num">
                                      <p:cBhvr>
                                        <p:cTn id="641" dur="4000" fill="hold"/>
                                        <p:tgtEl>
                                          <p:spTgt spid="37"/>
                                        </p:tgtEl>
                                        <p:attrNameLst>
                                          <p:attrName>ppt_w</p:attrName>
                                        </p:attrNameLst>
                                      </p:cBhvr>
                                      <p:tavLst>
                                        <p:tav tm="0" fmla="#ppt_w*sin(2.5*pi*$)">
                                          <p:val>
                                            <p:fltVal val="0"/>
                                          </p:val>
                                        </p:tav>
                                        <p:tav tm="100000">
                                          <p:val>
                                            <p:fltVal val="1"/>
                                          </p:val>
                                        </p:tav>
                                      </p:tavLst>
                                    </p:anim>
                                    <p:anim calcmode="lin" valueType="num">
                                      <p:cBhvr>
                                        <p:cTn id="642" dur="4000" fill="hold"/>
                                        <p:tgtEl>
                                          <p:spTgt spid="37"/>
                                        </p:tgtEl>
                                        <p:attrNameLst>
                                          <p:attrName>ppt_h</p:attrName>
                                        </p:attrNameLst>
                                      </p:cBhvr>
                                      <p:tavLst>
                                        <p:tav tm="0">
                                          <p:val>
                                            <p:strVal val="#ppt_h"/>
                                          </p:val>
                                        </p:tav>
                                        <p:tav tm="100000">
                                          <p:val>
                                            <p:strVal val="#ppt_h"/>
                                          </p:val>
                                        </p:tav>
                                      </p:tavLst>
                                    </p:anim>
                                  </p:childTnLst>
                                </p:cTn>
                              </p:par>
                              <p:par>
                                <p:cTn id="643" presetID="2" presetClass="exit" presetSubtype="1" fill="hold" grpId="2" nodeType="withEffect">
                                  <p:stCondLst>
                                    <p:cond delay="0"/>
                                  </p:stCondLst>
                                  <p:childTnLst>
                                    <p:anim calcmode="lin" valueType="num">
                                      <p:cBhvr additive="base">
                                        <p:cTn id="644" dur="4500"/>
                                        <p:tgtEl>
                                          <p:spTgt spid="37"/>
                                        </p:tgtEl>
                                        <p:attrNameLst>
                                          <p:attrName>ppt_x</p:attrName>
                                        </p:attrNameLst>
                                      </p:cBhvr>
                                      <p:tavLst>
                                        <p:tav tm="0">
                                          <p:val>
                                            <p:strVal val="ppt_x"/>
                                          </p:val>
                                        </p:tav>
                                        <p:tav tm="100000">
                                          <p:val>
                                            <p:strVal val="ppt_x"/>
                                          </p:val>
                                        </p:tav>
                                      </p:tavLst>
                                    </p:anim>
                                    <p:anim calcmode="lin" valueType="num">
                                      <p:cBhvr additive="base">
                                        <p:cTn id="645" dur="4500"/>
                                        <p:tgtEl>
                                          <p:spTgt spid="37"/>
                                        </p:tgtEl>
                                        <p:attrNameLst>
                                          <p:attrName>ppt_y</p:attrName>
                                        </p:attrNameLst>
                                      </p:cBhvr>
                                      <p:tavLst>
                                        <p:tav tm="0">
                                          <p:val>
                                            <p:strVal val="ppt_y"/>
                                          </p:val>
                                        </p:tav>
                                        <p:tav tm="100000">
                                          <p:val>
                                            <p:strVal val="0-ppt_h/2"/>
                                          </p:val>
                                        </p:tav>
                                      </p:tavLst>
                                    </p:anim>
                                    <p:set>
                                      <p:cBhvr>
                                        <p:cTn id="646" dur="1" fill="hold">
                                          <p:stCondLst>
                                            <p:cond delay="4499"/>
                                          </p:stCondLst>
                                        </p:cTn>
                                        <p:tgtEl>
                                          <p:spTgt spid="37"/>
                                        </p:tgtEl>
                                        <p:attrNameLst>
                                          <p:attrName>style.visibility</p:attrName>
                                        </p:attrNameLst>
                                      </p:cBhvr>
                                      <p:to>
                                        <p:strVal val="hidden"/>
                                      </p:to>
                                    </p:set>
                                  </p:childTnLst>
                                </p:cTn>
                              </p:par>
                              <p:par>
                                <p:cTn id="647" presetID="3" presetClass="exit" presetSubtype="10" fill="hold" grpId="3" nodeType="withEffect">
                                  <p:stCondLst>
                                    <p:cond delay="0"/>
                                  </p:stCondLst>
                                  <p:childTnLst>
                                    <p:animEffect transition="out" filter="blinds(horizontal)">
                                      <p:cBhvr>
                                        <p:cTn id="648" dur="6000"/>
                                        <p:tgtEl>
                                          <p:spTgt spid="37"/>
                                        </p:tgtEl>
                                      </p:cBhvr>
                                    </p:animEffect>
                                    <p:set>
                                      <p:cBhvr>
                                        <p:cTn id="649" dur="1" fill="hold">
                                          <p:stCondLst>
                                            <p:cond delay="5999"/>
                                          </p:stCondLst>
                                        </p:cTn>
                                        <p:tgtEl>
                                          <p:spTgt spid="37"/>
                                        </p:tgtEl>
                                        <p:attrNameLst>
                                          <p:attrName>style.visibility</p:attrName>
                                        </p:attrNameLst>
                                      </p:cBhvr>
                                      <p:to>
                                        <p:strVal val="hidden"/>
                                      </p:to>
                                    </p:set>
                                  </p:childTnLst>
                                </p:cTn>
                              </p:par>
                              <p:par>
                                <p:cTn id="650" presetID="2" presetClass="entr" presetSubtype="4" fill="hold" grpId="0" nodeType="withEffect">
                                  <p:stCondLst>
                                    <p:cond delay="0"/>
                                  </p:stCondLst>
                                  <p:childTnLst>
                                    <p:set>
                                      <p:cBhvr>
                                        <p:cTn id="651" dur="1" fill="hold">
                                          <p:stCondLst>
                                            <p:cond delay="0"/>
                                          </p:stCondLst>
                                        </p:cTn>
                                        <p:tgtEl>
                                          <p:spTgt spid="43"/>
                                        </p:tgtEl>
                                        <p:attrNameLst>
                                          <p:attrName>style.visibility</p:attrName>
                                        </p:attrNameLst>
                                      </p:cBhvr>
                                      <p:to>
                                        <p:strVal val="visible"/>
                                      </p:to>
                                    </p:set>
                                    <p:anim calcmode="lin" valueType="num">
                                      <p:cBhvr additive="base">
                                        <p:cTn id="652" dur="4000" fill="hold"/>
                                        <p:tgtEl>
                                          <p:spTgt spid="43"/>
                                        </p:tgtEl>
                                        <p:attrNameLst>
                                          <p:attrName>ppt_x</p:attrName>
                                        </p:attrNameLst>
                                      </p:cBhvr>
                                      <p:tavLst>
                                        <p:tav tm="0">
                                          <p:val>
                                            <p:strVal val="#ppt_x"/>
                                          </p:val>
                                        </p:tav>
                                        <p:tav tm="100000">
                                          <p:val>
                                            <p:strVal val="#ppt_x"/>
                                          </p:val>
                                        </p:tav>
                                      </p:tavLst>
                                    </p:anim>
                                    <p:anim calcmode="lin" valueType="num">
                                      <p:cBhvr additive="base">
                                        <p:cTn id="653" dur="4000" fill="hold"/>
                                        <p:tgtEl>
                                          <p:spTgt spid="43"/>
                                        </p:tgtEl>
                                        <p:attrNameLst>
                                          <p:attrName>ppt_y</p:attrName>
                                        </p:attrNameLst>
                                      </p:cBhvr>
                                      <p:tavLst>
                                        <p:tav tm="0">
                                          <p:val>
                                            <p:strVal val="1+#ppt_h/2"/>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43"/>
                                        </p:tgtEl>
                                        <p:attrNameLst>
                                          <p:attrName>style.visibility</p:attrName>
                                        </p:attrNameLst>
                                      </p:cBhvr>
                                      <p:to>
                                        <p:strVal val="visible"/>
                                      </p:to>
                                    </p:set>
                                    <p:anim calcmode="lin" valueType="num">
                                      <p:cBhvr>
                                        <p:cTn id="656" dur="4000" fill="hold"/>
                                        <p:tgtEl>
                                          <p:spTgt spid="43"/>
                                        </p:tgtEl>
                                        <p:attrNameLst>
                                          <p:attrName>ppt_w</p:attrName>
                                        </p:attrNameLst>
                                      </p:cBhvr>
                                      <p:tavLst>
                                        <p:tav tm="0" fmla="#ppt_w*sin(2.5*pi*$)">
                                          <p:val>
                                            <p:fltVal val="0"/>
                                          </p:val>
                                        </p:tav>
                                        <p:tav tm="100000">
                                          <p:val>
                                            <p:fltVal val="1"/>
                                          </p:val>
                                        </p:tav>
                                      </p:tavLst>
                                    </p:anim>
                                    <p:anim calcmode="lin" valueType="num">
                                      <p:cBhvr>
                                        <p:cTn id="657" dur="4000" fill="hold"/>
                                        <p:tgtEl>
                                          <p:spTgt spid="43"/>
                                        </p:tgtEl>
                                        <p:attrNameLst>
                                          <p:attrName>ppt_h</p:attrName>
                                        </p:attrNameLst>
                                      </p:cBhvr>
                                      <p:tavLst>
                                        <p:tav tm="0">
                                          <p:val>
                                            <p:strVal val="#ppt_h"/>
                                          </p:val>
                                        </p:tav>
                                        <p:tav tm="100000">
                                          <p:val>
                                            <p:strVal val="#ppt_h"/>
                                          </p:val>
                                        </p:tav>
                                      </p:tavLst>
                                    </p:anim>
                                  </p:childTnLst>
                                </p:cTn>
                              </p:par>
                              <p:par>
                                <p:cTn id="658" presetID="2" presetClass="exit" presetSubtype="1" fill="hold" grpId="2" nodeType="withEffect">
                                  <p:stCondLst>
                                    <p:cond delay="0"/>
                                  </p:stCondLst>
                                  <p:childTnLst>
                                    <p:anim calcmode="lin" valueType="num">
                                      <p:cBhvr additive="base">
                                        <p:cTn id="659" dur="4500"/>
                                        <p:tgtEl>
                                          <p:spTgt spid="43"/>
                                        </p:tgtEl>
                                        <p:attrNameLst>
                                          <p:attrName>ppt_x</p:attrName>
                                        </p:attrNameLst>
                                      </p:cBhvr>
                                      <p:tavLst>
                                        <p:tav tm="0">
                                          <p:val>
                                            <p:strVal val="ppt_x"/>
                                          </p:val>
                                        </p:tav>
                                        <p:tav tm="100000">
                                          <p:val>
                                            <p:strVal val="ppt_x"/>
                                          </p:val>
                                        </p:tav>
                                      </p:tavLst>
                                    </p:anim>
                                    <p:anim calcmode="lin" valueType="num">
                                      <p:cBhvr additive="base">
                                        <p:cTn id="660" dur="4500"/>
                                        <p:tgtEl>
                                          <p:spTgt spid="43"/>
                                        </p:tgtEl>
                                        <p:attrNameLst>
                                          <p:attrName>ppt_y</p:attrName>
                                        </p:attrNameLst>
                                      </p:cBhvr>
                                      <p:tavLst>
                                        <p:tav tm="0">
                                          <p:val>
                                            <p:strVal val="ppt_y"/>
                                          </p:val>
                                        </p:tav>
                                        <p:tav tm="100000">
                                          <p:val>
                                            <p:strVal val="0-ppt_h/2"/>
                                          </p:val>
                                        </p:tav>
                                      </p:tavLst>
                                    </p:anim>
                                    <p:set>
                                      <p:cBhvr>
                                        <p:cTn id="661" dur="1" fill="hold">
                                          <p:stCondLst>
                                            <p:cond delay="4499"/>
                                          </p:stCondLst>
                                        </p:cTn>
                                        <p:tgtEl>
                                          <p:spTgt spid="43"/>
                                        </p:tgtEl>
                                        <p:attrNameLst>
                                          <p:attrName>style.visibility</p:attrName>
                                        </p:attrNameLst>
                                      </p:cBhvr>
                                      <p:to>
                                        <p:strVal val="hidden"/>
                                      </p:to>
                                    </p:set>
                                  </p:childTnLst>
                                </p:cTn>
                              </p:par>
                              <p:par>
                                <p:cTn id="662" presetID="3" presetClass="exit" presetSubtype="10" fill="hold" grpId="3" nodeType="withEffect">
                                  <p:stCondLst>
                                    <p:cond delay="0"/>
                                  </p:stCondLst>
                                  <p:childTnLst>
                                    <p:animEffect transition="out" filter="blinds(horizontal)">
                                      <p:cBhvr>
                                        <p:cTn id="663" dur="6000"/>
                                        <p:tgtEl>
                                          <p:spTgt spid="43"/>
                                        </p:tgtEl>
                                      </p:cBhvr>
                                    </p:animEffect>
                                    <p:set>
                                      <p:cBhvr>
                                        <p:cTn id="664" dur="1" fill="hold">
                                          <p:stCondLst>
                                            <p:cond delay="5999"/>
                                          </p:stCondLst>
                                        </p:cTn>
                                        <p:tgtEl>
                                          <p:spTgt spid="43"/>
                                        </p:tgtEl>
                                        <p:attrNameLst>
                                          <p:attrName>style.visibility</p:attrName>
                                        </p:attrNameLst>
                                      </p:cBhvr>
                                      <p:to>
                                        <p:strVal val="hidden"/>
                                      </p:to>
                                    </p:set>
                                  </p:childTnLst>
                                </p:cTn>
                              </p:par>
                              <p:par>
                                <p:cTn id="665" presetID="2" presetClass="entr" presetSubtype="4" fill="hold" grpId="0" nodeType="withEffect">
                                  <p:stCondLst>
                                    <p:cond delay="0"/>
                                  </p:stCondLst>
                                  <p:childTnLst>
                                    <p:set>
                                      <p:cBhvr>
                                        <p:cTn id="666" dur="1" fill="hold">
                                          <p:stCondLst>
                                            <p:cond delay="0"/>
                                          </p:stCondLst>
                                        </p:cTn>
                                        <p:tgtEl>
                                          <p:spTgt spid="44"/>
                                        </p:tgtEl>
                                        <p:attrNameLst>
                                          <p:attrName>style.visibility</p:attrName>
                                        </p:attrNameLst>
                                      </p:cBhvr>
                                      <p:to>
                                        <p:strVal val="visible"/>
                                      </p:to>
                                    </p:set>
                                    <p:anim calcmode="lin" valueType="num">
                                      <p:cBhvr additive="base">
                                        <p:cTn id="667" dur="4000" fill="hold"/>
                                        <p:tgtEl>
                                          <p:spTgt spid="44"/>
                                        </p:tgtEl>
                                        <p:attrNameLst>
                                          <p:attrName>ppt_x</p:attrName>
                                        </p:attrNameLst>
                                      </p:cBhvr>
                                      <p:tavLst>
                                        <p:tav tm="0">
                                          <p:val>
                                            <p:strVal val="#ppt_x"/>
                                          </p:val>
                                        </p:tav>
                                        <p:tav tm="100000">
                                          <p:val>
                                            <p:strVal val="#ppt_x"/>
                                          </p:val>
                                        </p:tav>
                                      </p:tavLst>
                                    </p:anim>
                                    <p:anim calcmode="lin" valueType="num">
                                      <p:cBhvr additive="base">
                                        <p:cTn id="668" dur="4000" fill="hold"/>
                                        <p:tgtEl>
                                          <p:spTgt spid="44"/>
                                        </p:tgtEl>
                                        <p:attrNameLst>
                                          <p:attrName>ppt_y</p:attrName>
                                        </p:attrNameLst>
                                      </p:cBhvr>
                                      <p:tavLst>
                                        <p:tav tm="0">
                                          <p:val>
                                            <p:strVal val="1+#ppt_h/2"/>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44"/>
                                        </p:tgtEl>
                                        <p:attrNameLst>
                                          <p:attrName>style.visibility</p:attrName>
                                        </p:attrNameLst>
                                      </p:cBhvr>
                                      <p:to>
                                        <p:strVal val="visible"/>
                                      </p:to>
                                    </p:set>
                                    <p:anim calcmode="lin" valueType="num">
                                      <p:cBhvr>
                                        <p:cTn id="671" dur="4000" fill="hold"/>
                                        <p:tgtEl>
                                          <p:spTgt spid="44"/>
                                        </p:tgtEl>
                                        <p:attrNameLst>
                                          <p:attrName>ppt_w</p:attrName>
                                        </p:attrNameLst>
                                      </p:cBhvr>
                                      <p:tavLst>
                                        <p:tav tm="0" fmla="#ppt_w*sin(2.5*pi*$)">
                                          <p:val>
                                            <p:fltVal val="0"/>
                                          </p:val>
                                        </p:tav>
                                        <p:tav tm="100000">
                                          <p:val>
                                            <p:fltVal val="1"/>
                                          </p:val>
                                        </p:tav>
                                      </p:tavLst>
                                    </p:anim>
                                    <p:anim calcmode="lin" valueType="num">
                                      <p:cBhvr>
                                        <p:cTn id="672" dur="4000" fill="hold"/>
                                        <p:tgtEl>
                                          <p:spTgt spid="44"/>
                                        </p:tgtEl>
                                        <p:attrNameLst>
                                          <p:attrName>ppt_h</p:attrName>
                                        </p:attrNameLst>
                                      </p:cBhvr>
                                      <p:tavLst>
                                        <p:tav tm="0">
                                          <p:val>
                                            <p:strVal val="#ppt_h"/>
                                          </p:val>
                                        </p:tav>
                                        <p:tav tm="100000">
                                          <p:val>
                                            <p:strVal val="#ppt_h"/>
                                          </p:val>
                                        </p:tav>
                                      </p:tavLst>
                                    </p:anim>
                                  </p:childTnLst>
                                </p:cTn>
                              </p:par>
                              <p:par>
                                <p:cTn id="673" presetID="2" presetClass="exit" presetSubtype="1" fill="hold" grpId="2" nodeType="withEffect">
                                  <p:stCondLst>
                                    <p:cond delay="0"/>
                                  </p:stCondLst>
                                  <p:childTnLst>
                                    <p:anim calcmode="lin" valueType="num">
                                      <p:cBhvr additive="base">
                                        <p:cTn id="674" dur="4500"/>
                                        <p:tgtEl>
                                          <p:spTgt spid="44"/>
                                        </p:tgtEl>
                                        <p:attrNameLst>
                                          <p:attrName>ppt_x</p:attrName>
                                        </p:attrNameLst>
                                      </p:cBhvr>
                                      <p:tavLst>
                                        <p:tav tm="0">
                                          <p:val>
                                            <p:strVal val="ppt_x"/>
                                          </p:val>
                                        </p:tav>
                                        <p:tav tm="100000">
                                          <p:val>
                                            <p:strVal val="ppt_x"/>
                                          </p:val>
                                        </p:tav>
                                      </p:tavLst>
                                    </p:anim>
                                    <p:anim calcmode="lin" valueType="num">
                                      <p:cBhvr additive="base">
                                        <p:cTn id="675" dur="4500"/>
                                        <p:tgtEl>
                                          <p:spTgt spid="44"/>
                                        </p:tgtEl>
                                        <p:attrNameLst>
                                          <p:attrName>ppt_y</p:attrName>
                                        </p:attrNameLst>
                                      </p:cBhvr>
                                      <p:tavLst>
                                        <p:tav tm="0">
                                          <p:val>
                                            <p:strVal val="ppt_y"/>
                                          </p:val>
                                        </p:tav>
                                        <p:tav tm="100000">
                                          <p:val>
                                            <p:strVal val="0-ppt_h/2"/>
                                          </p:val>
                                        </p:tav>
                                      </p:tavLst>
                                    </p:anim>
                                    <p:set>
                                      <p:cBhvr>
                                        <p:cTn id="676" dur="1" fill="hold">
                                          <p:stCondLst>
                                            <p:cond delay="4499"/>
                                          </p:stCondLst>
                                        </p:cTn>
                                        <p:tgtEl>
                                          <p:spTgt spid="44"/>
                                        </p:tgtEl>
                                        <p:attrNameLst>
                                          <p:attrName>style.visibility</p:attrName>
                                        </p:attrNameLst>
                                      </p:cBhvr>
                                      <p:to>
                                        <p:strVal val="hidden"/>
                                      </p:to>
                                    </p:set>
                                  </p:childTnLst>
                                </p:cTn>
                              </p:par>
                              <p:par>
                                <p:cTn id="677" presetID="3" presetClass="exit" presetSubtype="10" fill="hold" grpId="3" nodeType="withEffect">
                                  <p:stCondLst>
                                    <p:cond delay="0"/>
                                  </p:stCondLst>
                                  <p:childTnLst>
                                    <p:animEffect transition="out" filter="blinds(horizontal)">
                                      <p:cBhvr>
                                        <p:cTn id="678" dur="6000"/>
                                        <p:tgtEl>
                                          <p:spTgt spid="44"/>
                                        </p:tgtEl>
                                      </p:cBhvr>
                                    </p:animEffect>
                                    <p:set>
                                      <p:cBhvr>
                                        <p:cTn id="679" dur="1" fill="hold">
                                          <p:stCondLst>
                                            <p:cond delay="5999"/>
                                          </p:stCondLst>
                                        </p:cTn>
                                        <p:tgtEl>
                                          <p:spTgt spid="44"/>
                                        </p:tgtEl>
                                        <p:attrNameLst>
                                          <p:attrName>style.visibility</p:attrName>
                                        </p:attrNameLst>
                                      </p:cBhvr>
                                      <p:to>
                                        <p:strVal val="hidden"/>
                                      </p:to>
                                    </p:set>
                                  </p:childTnLst>
                                </p:cTn>
                              </p:par>
                              <p:par>
                                <p:cTn id="680" presetID="2" presetClass="entr" presetSubtype="4" fill="hold" grpId="0" nodeType="withEffect">
                                  <p:stCondLst>
                                    <p:cond delay="0"/>
                                  </p:stCondLst>
                                  <p:childTnLst>
                                    <p:set>
                                      <p:cBhvr>
                                        <p:cTn id="681" dur="1" fill="hold">
                                          <p:stCondLst>
                                            <p:cond delay="0"/>
                                          </p:stCondLst>
                                        </p:cTn>
                                        <p:tgtEl>
                                          <p:spTgt spid="4"/>
                                        </p:tgtEl>
                                        <p:attrNameLst>
                                          <p:attrName>style.visibility</p:attrName>
                                        </p:attrNameLst>
                                      </p:cBhvr>
                                      <p:to>
                                        <p:strVal val="visible"/>
                                      </p:to>
                                    </p:set>
                                    <p:anim calcmode="lin" valueType="num">
                                      <p:cBhvr additive="base">
                                        <p:cTn id="682" dur="4000" fill="hold"/>
                                        <p:tgtEl>
                                          <p:spTgt spid="4"/>
                                        </p:tgtEl>
                                        <p:attrNameLst>
                                          <p:attrName>ppt_x</p:attrName>
                                        </p:attrNameLst>
                                      </p:cBhvr>
                                      <p:tavLst>
                                        <p:tav tm="0">
                                          <p:val>
                                            <p:strVal val="#ppt_x"/>
                                          </p:val>
                                        </p:tav>
                                        <p:tav tm="100000">
                                          <p:val>
                                            <p:strVal val="#ppt_x"/>
                                          </p:val>
                                        </p:tav>
                                      </p:tavLst>
                                    </p:anim>
                                    <p:anim calcmode="lin" valueType="num">
                                      <p:cBhvr additive="base">
                                        <p:cTn id="683" dur="4000" fill="hold"/>
                                        <p:tgtEl>
                                          <p:spTgt spid="4"/>
                                        </p:tgtEl>
                                        <p:attrNameLst>
                                          <p:attrName>ppt_y</p:attrName>
                                        </p:attrNameLst>
                                      </p:cBhvr>
                                      <p:tavLst>
                                        <p:tav tm="0">
                                          <p:val>
                                            <p:strVal val="1+#ppt_h/2"/>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4"/>
                                        </p:tgtEl>
                                        <p:attrNameLst>
                                          <p:attrName>style.visibility</p:attrName>
                                        </p:attrNameLst>
                                      </p:cBhvr>
                                      <p:to>
                                        <p:strVal val="visible"/>
                                      </p:to>
                                    </p:set>
                                    <p:anim calcmode="lin" valueType="num">
                                      <p:cBhvr>
                                        <p:cTn id="686" dur="4000" fill="hold"/>
                                        <p:tgtEl>
                                          <p:spTgt spid="4"/>
                                        </p:tgtEl>
                                        <p:attrNameLst>
                                          <p:attrName>ppt_w</p:attrName>
                                        </p:attrNameLst>
                                      </p:cBhvr>
                                      <p:tavLst>
                                        <p:tav tm="0" fmla="#ppt_w*sin(2.5*pi*$)">
                                          <p:val>
                                            <p:fltVal val="0"/>
                                          </p:val>
                                        </p:tav>
                                        <p:tav tm="100000">
                                          <p:val>
                                            <p:fltVal val="1"/>
                                          </p:val>
                                        </p:tav>
                                      </p:tavLst>
                                    </p:anim>
                                    <p:anim calcmode="lin" valueType="num">
                                      <p:cBhvr>
                                        <p:cTn id="687" dur="4000" fill="hold"/>
                                        <p:tgtEl>
                                          <p:spTgt spid="4"/>
                                        </p:tgtEl>
                                        <p:attrNameLst>
                                          <p:attrName>ppt_h</p:attrName>
                                        </p:attrNameLst>
                                      </p:cBhvr>
                                      <p:tavLst>
                                        <p:tav tm="0">
                                          <p:val>
                                            <p:strVal val="#ppt_h"/>
                                          </p:val>
                                        </p:tav>
                                        <p:tav tm="100000">
                                          <p:val>
                                            <p:strVal val="#ppt_h"/>
                                          </p:val>
                                        </p:tav>
                                      </p:tavLst>
                                    </p:anim>
                                  </p:childTnLst>
                                </p:cTn>
                              </p:par>
                              <p:par>
                                <p:cTn id="688" presetID="2" presetClass="exit" presetSubtype="1" fill="hold" grpId="2" nodeType="withEffect">
                                  <p:stCondLst>
                                    <p:cond delay="0"/>
                                  </p:stCondLst>
                                  <p:childTnLst>
                                    <p:anim calcmode="lin" valueType="num">
                                      <p:cBhvr additive="base">
                                        <p:cTn id="689" dur="4500"/>
                                        <p:tgtEl>
                                          <p:spTgt spid="4"/>
                                        </p:tgtEl>
                                        <p:attrNameLst>
                                          <p:attrName>ppt_x</p:attrName>
                                        </p:attrNameLst>
                                      </p:cBhvr>
                                      <p:tavLst>
                                        <p:tav tm="0">
                                          <p:val>
                                            <p:strVal val="ppt_x"/>
                                          </p:val>
                                        </p:tav>
                                        <p:tav tm="100000">
                                          <p:val>
                                            <p:strVal val="ppt_x"/>
                                          </p:val>
                                        </p:tav>
                                      </p:tavLst>
                                    </p:anim>
                                    <p:anim calcmode="lin" valueType="num">
                                      <p:cBhvr additive="base">
                                        <p:cTn id="690" dur="4500"/>
                                        <p:tgtEl>
                                          <p:spTgt spid="4"/>
                                        </p:tgtEl>
                                        <p:attrNameLst>
                                          <p:attrName>ppt_y</p:attrName>
                                        </p:attrNameLst>
                                      </p:cBhvr>
                                      <p:tavLst>
                                        <p:tav tm="0">
                                          <p:val>
                                            <p:strVal val="ppt_y"/>
                                          </p:val>
                                        </p:tav>
                                        <p:tav tm="100000">
                                          <p:val>
                                            <p:strVal val="0-ppt_h/2"/>
                                          </p:val>
                                        </p:tav>
                                      </p:tavLst>
                                    </p:anim>
                                    <p:set>
                                      <p:cBhvr>
                                        <p:cTn id="691" dur="1" fill="hold">
                                          <p:stCondLst>
                                            <p:cond delay="4499"/>
                                          </p:stCondLst>
                                        </p:cTn>
                                        <p:tgtEl>
                                          <p:spTgt spid="4"/>
                                        </p:tgtEl>
                                        <p:attrNameLst>
                                          <p:attrName>style.visibility</p:attrName>
                                        </p:attrNameLst>
                                      </p:cBhvr>
                                      <p:to>
                                        <p:strVal val="hidden"/>
                                      </p:to>
                                    </p:set>
                                  </p:childTnLst>
                                </p:cTn>
                              </p:par>
                              <p:par>
                                <p:cTn id="692" presetID="3" presetClass="exit" presetSubtype="10" fill="hold" grpId="3" nodeType="withEffect">
                                  <p:stCondLst>
                                    <p:cond delay="0"/>
                                  </p:stCondLst>
                                  <p:childTnLst>
                                    <p:animEffect transition="out" filter="blinds(horizontal)">
                                      <p:cBhvr>
                                        <p:cTn id="693" dur="6000"/>
                                        <p:tgtEl>
                                          <p:spTgt spid="4"/>
                                        </p:tgtEl>
                                      </p:cBhvr>
                                    </p:animEffect>
                                    <p:set>
                                      <p:cBhvr>
                                        <p:cTn id="694" dur="1" fill="hold">
                                          <p:stCondLst>
                                            <p:cond delay="5999"/>
                                          </p:stCondLst>
                                        </p:cTn>
                                        <p:tgtEl>
                                          <p:spTgt spid="4"/>
                                        </p:tgtEl>
                                        <p:attrNameLst>
                                          <p:attrName>style.visibility</p:attrName>
                                        </p:attrNameLst>
                                      </p:cBhvr>
                                      <p:to>
                                        <p:strVal val="hidden"/>
                                      </p:to>
                                    </p:set>
                                  </p:childTnLst>
                                </p:cTn>
                              </p:par>
                              <p:par>
                                <p:cTn id="695" presetID="2" presetClass="entr" presetSubtype="4" fill="hold" grpId="0" nodeType="withEffect">
                                  <p:stCondLst>
                                    <p:cond delay="0"/>
                                  </p:stCondLst>
                                  <p:childTnLst>
                                    <p:set>
                                      <p:cBhvr>
                                        <p:cTn id="696" dur="1" fill="hold">
                                          <p:stCondLst>
                                            <p:cond delay="0"/>
                                          </p:stCondLst>
                                        </p:cTn>
                                        <p:tgtEl>
                                          <p:spTgt spid="5"/>
                                        </p:tgtEl>
                                        <p:attrNameLst>
                                          <p:attrName>style.visibility</p:attrName>
                                        </p:attrNameLst>
                                      </p:cBhvr>
                                      <p:to>
                                        <p:strVal val="visible"/>
                                      </p:to>
                                    </p:set>
                                    <p:anim calcmode="lin" valueType="num">
                                      <p:cBhvr additive="base">
                                        <p:cTn id="697" dur="4000" fill="hold"/>
                                        <p:tgtEl>
                                          <p:spTgt spid="5"/>
                                        </p:tgtEl>
                                        <p:attrNameLst>
                                          <p:attrName>ppt_x</p:attrName>
                                        </p:attrNameLst>
                                      </p:cBhvr>
                                      <p:tavLst>
                                        <p:tav tm="0">
                                          <p:val>
                                            <p:strVal val="#ppt_x"/>
                                          </p:val>
                                        </p:tav>
                                        <p:tav tm="100000">
                                          <p:val>
                                            <p:strVal val="#ppt_x"/>
                                          </p:val>
                                        </p:tav>
                                      </p:tavLst>
                                    </p:anim>
                                    <p:anim calcmode="lin" valueType="num">
                                      <p:cBhvr additive="base">
                                        <p:cTn id="698" dur="4000" fill="hold"/>
                                        <p:tgtEl>
                                          <p:spTgt spid="5"/>
                                        </p:tgtEl>
                                        <p:attrNameLst>
                                          <p:attrName>ppt_y</p:attrName>
                                        </p:attrNameLst>
                                      </p:cBhvr>
                                      <p:tavLst>
                                        <p:tav tm="0">
                                          <p:val>
                                            <p:strVal val="1+#ppt_h/2"/>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5"/>
                                        </p:tgtEl>
                                        <p:attrNameLst>
                                          <p:attrName>style.visibility</p:attrName>
                                        </p:attrNameLst>
                                      </p:cBhvr>
                                      <p:to>
                                        <p:strVal val="visible"/>
                                      </p:to>
                                    </p:set>
                                    <p:anim calcmode="lin" valueType="num">
                                      <p:cBhvr>
                                        <p:cTn id="701" dur="4000" fill="hold"/>
                                        <p:tgtEl>
                                          <p:spTgt spid="5"/>
                                        </p:tgtEl>
                                        <p:attrNameLst>
                                          <p:attrName>ppt_w</p:attrName>
                                        </p:attrNameLst>
                                      </p:cBhvr>
                                      <p:tavLst>
                                        <p:tav tm="0" fmla="#ppt_w*sin(2.5*pi*$)">
                                          <p:val>
                                            <p:fltVal val="0"/>
                                          </p:val>
                                        </p:tav>
                                        <p:tav tm="100000">
                                          <p:val>
                                            <p:fltVal val="1"/>
                                          </p:val>
                                        </p:tav>
                                      </p:tavLst>
                                    </p:anim>
                                    <p:anim calcmode="lin" valueType="num">
                                      <p:cBhvr>
                                        <p:cTn id="702" dur="4000" fill="hold"/>
                                        <p:tgtEl>
                                          <p:spTgt spid="5"/>
                                        </p:tgtEl>
                                        <p:attrNameLst>
                                          <p:attrName>ppt_h</p:attrName>
                                        </p:attrNameLst>
                                      </p:cBhvr>
                                      <p:tavLst>
                                        <p:tav tm="0">
                                          <p:val>
                                            <p:strVal val="#ppt_h"/>
                                          </p:val>
                                        </p:tav>
                                        <p:tav tm="100000">
                                          <p:val>
                                            <p:strVal val="#ppt_h"/>
                                          </p:val>
                                        </p:tav>
                                      </p:tavLst>
                                    </p:anim>
                                  </p:childTnLst>
                                </p:cTn>
                              </p:par>
                              <p:par>
                                <p:cTn id="703" presetID="2" presetClass="exit" presetSubtype="1" fill="hold" grpId="2" nodeType="withEffect">
                                  <p:stCondLst>
                                    <p:cond delay="0"/>
                                  </p:stCondLst>
                                  <p:childTnLst>
                                    <p:anim calcmode="lin" valueType="num">
                                      <p:cBhvr additive="base">
                                        <p:cTn id="704" dur="4500"/>
                                        <p:tgtEl>
                                          <p:spTgt spid="5"/>
                                        </p:tgtEl>
                                        <p:attrNameLst>
                                          <p:attrName>ppt_x</p:attrName>
                                        </p:attrNameLst>
                                      </p:cBhvr>
                                      <p:tavLst>
                                        <p:tav tm="0">
                                          <p:val>
                                            <p:strVal val="ppt_x"/>
                                          </p:val>
                                        </p:tav>
                                        <p:tav tm="100000">
                                          <p:val>
                                            <p:strVal val="ppt_x"/>
                                          </p:val>
                                        </p:tav>
                                      </p:tavLst>
                                    </p:anim>
                                    <p:anim calcmode="lin" valueType="num">
                                      <p:cBhvr additive="base">
                                        <p:cTn id="705" dur="4500"/>
                                        <p:tgtEl>
                                          <p:spTgt spid="5"/>
                                        </p:tgtEl>
                                        <p:attrNameLst>
                                          <p:attrName>ppt_y</p:attrName>
                                        </p:attrNameLst>
                                      </p:cBhvr>
                                      <p:tavLst>
                                        <p:tav tm="0">
                                          <p:val>
                                            <p:strVal val="ppt_y"/>
                                          </p:val>
                                        </p:tav>
                                        <p:tav tm="100000">
                                          <p:val>
                                            <p:strVal val="0-ppt_h/2"/>
                                          </p:val>
                                        </p:tav>
                                      </p:tavLst>
                                    </p:anim>
                                    <p:set>
                                      <p:cBhvr>
                                        <p:cTn id="706" dur="1" fill="hold">
                                          <p:stCondLst>
                                            <p:cond delay="4499"/>
                                          </p:stCondLst>
                                        </p:cTn>
                                        <p:tgtEl>
                                          <p:spTgt spid="5"/>
                                        </p:tgtEl>
                                        <p:attrNameLst>
                                          <p:attrName>style.visibility</p:attrName>
                                        </p:attrNameLst>
                                      </p:cBhvr>
                                      <p:to>
                                        <p:strVal val="hidden"/>
                                      </p:to>
                                    </p:set>
                                  </p:childTnLst>
                                </p:cTn>
                              </p:par>
                              <p:par>
                                <p:cTn id="707" presetID="3" presetClass="exit" presetSubtype="10" fill="hold" grpId="3" nodeType="withEffect">
                                  <p:stCondLst>
                                    <p:cond delay="0"/>
                                  </p:stCondLst>
                                  <p:childTnLst>
                                    <p:animEffect transition="out" filter="blinds(horizontal)">
                                      <p:cBhvr>
                                        <p:cTn id="708" dur="6000"/>
                                        <p:tgtEl>
                                          <p:spTgt spid="5"/>
                                        </p:tgtEl>
                                      </p:cBhvr>
                                    </p:animEffect>
                                    <p:set>
                                      <p:cBhvr>
                                        <p:cTn id="709" dur="1" fill="hold">
                                          <p:stCondLst>
                                            <p:cond delay="5999"/>
                                          </p:stCondLst>
                                        </p:cTn>
                                        <p:tgtEl>
                                          <p:spTgt spid="5"/>
                                        </p:tgtEl>
                                        <p:attrNameLst>
                                          <p:attrName>style.visibility</p:attrName>
                                        </p:attrNameLst>
                                      </p:cBhvr>
                                      <p:to>
                                        <p:strVal val="hidden"/>
                                      </p:to>
                                    </p:set>
                                  </p:childTnLst>
                                </p:cTn>
                              </p:par>
                              <p:par>
                                <p:cTn id="710" presetID="2" presetClass="entr" presetSubtype="4" fill="hold" grpId="0" nodeType="withEffect">
                                  <p:stCondLst>
                                    <p:cond delay="0"/>
                                  </p:stCondLst>
                                  <p:childTnLst>
                                    <p:set>
                                      <p:cBhvr>
                                        <p:cTn id="711" dur="1" fill="hold">
                                          <p:stCondLst>
                                            <p:cond delay="0"/>
                                          </p:stCondLst>
                                        </p:cTn>
                                        <p:tgtEl>
                                          <p:spTgt spid="53"/>
                                        </p:tgtEl>
                                        <p:attrNameLst>
                                          <p:attrName>style.visibility</p:attrName>
                                        </p:attrNameLst>
                                      </p:cBhvr>
                                      <p:to>
                                        <p:strVal val="visible"/>
                                      </p:to>
                                    </p:set>
                                    <p:anim calcmode="lin" valueType="num">
                                      <p:cBhvr additive="base">
                                        <p:cTn id="712" dur="4000" fill="hold"/>
                                        <p:tgtEl>
                                          <p:spTgt spid="53"/>
                                        </p:tgtEl>
                                        <p:attrNameLst>
                                          <p:attrName>ppt_x</p:attrName>
                                        </p:attrNameLst>
                                      </p:cBhvr>
                                      <p:tavLst>
                                        <p:tav tm="0">
                                          <p:val>
                                            <p:strVal val="#ppt_x"/>
                                          </p:val>
                                        </p:tav>
                                        <p:tav tm="100000">
                                          <p:val>
                                            <p:strVal val="#ppt_x"/>
                                          </p:val>
                                        </p:tav>
                                      </p:tavLst>
                                    </p:anim>
                                    <p:anim calcmode="lin" valueType="num">
                                      <p:cBhvr additive="base">
                                        <p:cTn id="713" dur="4000" fill="hold"/>
                                        <p:tgtEl>
                                          <p:spTgt spid="53"/>
                                        </p:tgtEl>
                                        <p:attrNameLst>
                                          <p:attrName>ppt_y</p:attrName>
                                        </p:attrNameLst>
                                      </p:cBhvr>
                                      <p:tavLst>
                                        <p:tav tm="0">
                                          <p:val>
                                            <p:strVal val="1+#ppt_h/2"/>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53"/>
                                        </p:tgtEl>
                                        <p:attrNameLst>
                                          <p:attrName>style.visibility</p:attrName>
                                        </p:attrNameLst>
                                      </p:cBhvr>
                                      <p:to>
                                        <p:strVal val="visible"/>
                                      </p:to>
                                    </p:set>
                                    <p:anim calcmode="lin" valueType="num">
                                      <p:cBhvr>
                                        <p:cTn id="716" dur="4000" fill="hold"/>
                                        <p:tgtEl>
                                          <p:spTgt spid="53"/>
                                        </p:tgtEl>
                                        <p:attrNameLst>
                                          <p:attrName>ppt_w</p:attrName>
                                        </p:attrNameLst>
                                      </p:cBhvr>
                                      <p:tavLst>
                                        <p:tav tm="0" fmla="#ppt_w*sin(2.5*pi*$)">
                                          <p:val>
                                            <p:fltVal val="0"/>
                                          </p:val>
                                        </p:tav>
                                        <p:tav tm="100000">
                                          <p:val>
                                            <p:fltVal val="1"/>
                                          </p:val>
                                        </p:tav>
                                      </p:tavLst>
                                    </p:anim>
                                    <p:anim calcmode="lin" valueType="num">
                                      <p:cBhvr>
                                        <p:cTn id="717" dur="4000" fill="hold"/>
                                        <p:tgtEl>
                                          <p:spTgt spid="53"/>
                                        </p:tgtEl>
                                        <p:attrNameLst>
                                          <p:attrName>ppt_h</p:attrName>
                                        </p:attrNameLst>
                                      </p:cBhvr>
                                      <p:tavLst>
                                        <p:tav tm="0">
                                          <p:val>
                                            <p:strVal val="#ppt_h"/>
                                          </p:val>
                                        </p:tav>
                                        <p:tav tm="100000">
                                          <p:val>
                                            <p:strVal val="#ppt_h"/>
                                          </p:val>
                                        </p:tav>
                                      </p:tavLst>
                                    </p:anim>
                                  </p:childTnLst>
                                </p:cTn>
                              </p:par>
                              <p:par>
                                <p:cTn id="718" presetID="2" presetClass="exit" presetSubtype="1" fill="hold" grpId="2" nodeType="withEffect">
                                  <p:stCondLst>
                                    <p:cond delay="0"/>
                                  </p:stCondLst>
                                  <p:childTnLst>
                                    <p:anim calcmode="lin" valueType="num">
                                      <p:cBhvr additive="base">
                                        <p:cTn id="719" dur="4500"/>
                                        <p:tgtEl>
                                          <p:spTgt spid="53"/>
                                        </p:tgtEl>
                                        <p:attrNameLst>
                                          <p:attrName>ppt_x</p:attrName>
                                        </p:attrNameLst>
                                      </p:cBhvr>
                                      <p:tavLst>
                                        <p:tav tm="0">
                                          <p:val>
                                            <p:strVal val="ppt_x"/>
                                          </p:val>
                                        </p:tav>
                                        <p:tav tm="100000">
                                          <p:val>
                                            <p:strVal val="ppt_x"/>
                                          </p:val>
                                        </p:tav>
                                      </p:tavLst>
                                    </p:anim>
                                    <p:anim calcmode="lin" valueType="num">
                                      <p:cBhvr additive="base">
                                        <p:cTn id="720" dur="4500"/>
                                        <p:tgtEl>
                                          <p:spTgt spid="53"/>
                                        </p:tgtEl>
                                        <p:attrNameLst>
                                          <p:attrName>ppt_y</p:attrName>
                                        </p:attrNameLst>
                                      </p:cBhvr>
                                      <p:tavLst>
                                        <p:tav tm="0">
                                          <p:val>
                                            <p:strVal val="ppt_y"/>
                                          </p:val>
                                        </p:tav>
                                        <p:tav tm="100000">
                                          <p:val>
                                            <p:strVal val="0-ppt_h/2"/>
                                          </p:val>
                                        </p:tav>
                                      </p:tavLst>
                                    </p:anim>
                                    <p:set>
                                      <p:cBhvr>
                                        <p:cTn id="721" dur="1" fill="hold">
                                          <p:stCondLst>
                                            <p:cond delay="4499"/>
                                          </p:stCondLst>
                                        </p:cTn>
                                        <p:tgtEl>
                                          <p:spTgt spid="53"/>
                                        </p:tgtEl>
                                        <p:attrNameLst>
                                          <p:attrName>style.visibility</p:attrName>
                                        </p:attrNameLst>
                                      </p:cBhvr>
                                      <p:to>
                                        <p:strVal val="hidden"/>
                                      </p:to>
                                    </p:set>
                                  </p:childTnLst>
                                </p:cTn>
                              </p:par>
                              <p:par>
                                <p:cTn id="722" presetID="3" presetClass="exit" presetSubtype="10" fill="hold" grpId="3" nodeType="withEffect">
                                  <p:stCondLst>
                                    <p:cond delay="0"/>
                                  </p:stCondLst>
                                  <p:childTnLst>
                                    <p:animEffect transition="out" filter="blinds(horizontal)">
                                      <p:cBhvr>
                                        <p:cTn id="723" dur="6000"/>
                                        <p:tgtEl>
                                          <p:spTgt spid="53"/>
                                        </p:tgtEl>
                                      </p:cBhvr>
                                    </p:animEffect>
                                    <p:set>
                                      <p:cBhvr>
                                        <p:cTn id="724" dur="1" fill="hold">
                                          <p:stCondLst>
                                            <p:cond delay="5999"/>
                                          </p:stCondLst>
                                        </p:cTn>
                                        <p:tgtEl>
                                          <p:spTgt spid="53"/>
                                        </p:tgtEl>
                                        <p:attrNameLst>
                                          <p:attrName>style.visibility</p:attrName>
                                        </p:attrNameLst>
                                      </p:cBhvr>
                                      <p:to>
                                        <p:strVal val="hidden"/>
                                      </p:to>
                                    </p:set>
                                  </p:childTnLst>
                                </p:cTn>
                              </p:par>
                              <p:par>
                                <p:cTn id="725" presetID="2" presetClass="entr" presetSubtype="4" fill="hold" grpId="0" nodeType="withEffect">
                                  <p:stCondLst>
                                    <p:cond delay="0"/>
                                  </p:stCondLst>
                                  <p:childTnLst>
                                    <p:set>
                                      <p:cBhvr>
                                        <p:cTn id="726" dur="1" fill="hold">
                                          <p:stCondLst>
                                            <p:cond delay="0"/>
                                          </p:stCondLst>
                                        </p:cTn>
                                        <p:tgtEl>
                                          <p:spTgt spid="52"/>
                                        </p:tgtEl>
                                        <p:attrNameLst>
                                          <p:attrName>style.visibility</p:attrName>
                                        </p:attrNameLst>
                                      </p:cBhvr>
                                      <p:to>
                                        <p:strVal val="visible"/>
                                      </p:to>
                                    </p:set>
                                    <p:anim calcmode="lin" valueType="num">
                                      <p:cBhvr additive="base">
                                        <p:cTn id="727" dur="4000" fill="hold"/>
                                        <p:tgtEl>
                                          <p:spTgt spid="52"/>
                                        </p:tgtEl>
                                        <p:attrNameLst>
                                          <p:attrName>ppt_x</p:attrName>
                                        </p:attrNameLst>
                                      </p:cBhvr>
                                      <p:tavLst>
                                        <p:tav tm="0">
                                          <p:val>
                                            <p:strVal val="#ppt_x"/>
                                          </p:val>
                                        </p:tav>
                                        <p:tav tm="100000">
                                          <p:val>
                                            <p:strVal val="#ppt_x"/>
                                          </p:val>
                                        </p:tav>
                                      </p:tavLst>
                                    </p:anim>
                                    <p:anim calcmode="lin" valueType="num">
                                      <p:cBhvr additive="base">
                                        <p:cTn id="728" dur="4000" fill="hold"/>
                                        <p:tgtEl>
                                          <p:spTgt spid="52"/>
                                        </p:tgtEl>
                                        <p:attrNameLst>
                                          <p:attrName>ppt_y</p:attrName>
                                        </p:attrNameLst>
                                      </p:cBhvr>
                                      <p:tavLst>
                                        <p:tav tm="0">
                                          <p:val>
                                            <p:strVal val="1+#ppt_h/2"/>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52"/>
                                        </p:tgtEl>
                                        <p:attrNameLst>
                                          <p:attrName>style.visibility</p:attrName>
                                        </p:attrNameLst>
                                      </p:cBhvr>
                                      <p:to>
                                        <p:strVal val="visible"/>
                                      </p:to>
                                    </p:set>
                                    <p:anim calcmode="lin" valueType="num">
                                      <p:cBhvr>
                                        <p:cTn id="731" dur="4000" fill="hold"/>
                                        <p:tgtEl>
                                          <p:spTgt spid="52"/>
                                        </p:tgtEl>
                                        <p:attrNameLst>
                                          <p:attrName>ppt_w</p:attrName>
                                        </p:attrNameLst>
                                      </p:cBhvr>
                                      <p:tavLst>
                                        <p:tav tm="0" fmla="#ppt_w*sin(2.5*pi*$)">
                                          <p:val>
                                            <p:fltVal val="0"/>
                                          </p:val>
                                        </p:tav>
                                        <p:tav tm="100000">
                                          <p:val>
                                            <p:fltVal val="1"/>
                                          </p:val>
                                        </p:tav>
                                      </p:tavLst>
                                    </p:anim>
                                    <p:anim calcmode="lin" valueType="num">
                                      <p:cBhvr>
                                        <p:cTn id="732" dur="4000" fill="hold"/>
                                        <p:tgtEl>
                                          <p:spTgt spid="52"/>
                                        </p:tgtEl>
                                        <p:attrNameLst>
                                          <p:attrName>ppt_h</p:attrName>
                                        </p:attrNameLst>
                                      </p:cBhvr>
                                      <p:tavLst>
                                        <p:tav tm="0">
                                          <p:val>
                                            <p:strVal val="#ppt_h"/>
                                          </p:val>
                                        </p:tav>
                                        <p:tav tm="100000">
                                          <p:val>
                                            <p:strVal val="#ppt_h"/>
                                          </p:val>
                                        </p:tav>
                                      </p:tavLst>
                                    </p:anim>
                                  </p:childTnLst>
                                </p:cTn>
                              </p:par>
                              <p:par>
                                <p:cTn id="733" presetID="2" presetClass="exit" presetSubtype="1" fill="hold" grpId="2" nodeType="withEffect">
                                  <p:stCondLst>
                                    <p:cond delay="0"/>
                                  </p:stCondLst>
                                  <p:childTnLst>
                                    <p:anim calcmode="lin" valueType="num">
                                      <p:cBhvr additive="base">
                                        <p:cTn id="734" dur="4500"/>
                                        <p:tgtEl>
                                          <p:spTgt spid="52"/>
                                        </p:tgtEl>
                                        <p:attrNameLst>
                                          <p:attrName>ppt_x</p:attrName>
                                        </p:attrNameLst>
                                      </p:cBhvr>
                                      <p:tavLst>
                                        <p:tav tm="0">
                                          <p:val>
                                            <p:strVal val="ppt_x"/>
                                          </p:val>
                                        </p:tav>
                                        <p:tav tm="100000">
                                          <p:val>
                                            <p:strVal val="ppt_x"/>
                                          </p:val>
                                        </p:tav>
                                      </p:tavLst>
                                    </p:anim>
                                    <p:anim calcmode="lin" valueType="num">
                                      <p:cBhvr additive="base">
                                        <p:cTn id="735" dur="4500"/>
                                        <p:tgtEl>
                                          <p:spTgt spid="52"/>
                                        </p:tgtEl>
                                        <p:attrNameLst>
                                          <p:attrName>ppt_y</p:attrName>
                                        </p:attrNameLst>
                                      </p:cBhvr>
                                      <p:tavLst>
                                        <p:tav tm="0">
                                          <p:val>
                                            <p:strVal val="ppt_y"/>
                                          </p:val>
                                        </p:tav>
                                        <p:tav tm="100000">
                                          <p:val>
                                            <p:strVal val="0-ppt_h/2"/>
                                          </p:val>
                                        </p:tav>
                                      </p:tavLst>
                                    </p:anim>
                                    <p:set>
                                      <p:cBhvr>
                                        <p:cTn id="736" dur="1" fill="hold">
                                          <p:stCondLst>
                                            <p:cond delay="4499"/>
                                          </p:stCondLst>
                                        </p:cTn>
                                        <p:tgtEl>
                                          <p:spTgt spid="52"/>
                                        </p:tgtEl>
                                        <p:attrNameLst>
                                          <p:attrName>style.visibility</p:attrName>
                                        </p:attrNameLst>
                                      </p:cBhvr>
                                      <p:to>
                                        <p:strVal val="hidden"/>
                                      </p:to>
                                    </p:set>
                                  </p:childTnLst>
                                </p:cTn>
                              </p:par>
                              <p:par>
                                <p:cTn id="737" presetID="3" presetClass="exit" presetSubtype="10" fill="hold" grpId="3" nodeType="withEffect">
                                  <p:stCondLst>
                                    <p:cond delay="0"/>
                                  </p:stCondLst>
                                  <p:childTnLst>
                                    <p:animEffect transition="out" filter="blinds(horizontal)">
                                      <p:cBhvr>
                                        <p:cTn id="738" dur="6000"/>
                                        <p:tgtEl>
                                          <p:spTgt spid="52"/>
                                        </p:tgtEl>
                                      </p:cBhvr>
                                    </p:animEffect>
                                    <p:set>
                                      <p:cBhvr>
                                        <p:cTn id="739" dur="1" fill="hold">
                                          <p:stCondLst>
                                            <p:cond delay="5999"/>
                                          </p:stCondLst>
                                        </p:cTn>
                                        <p:tgtEl>
                                          <p:spTgt spid="52"/>
                                        </p:tgtEl>
                                        <p:attrNameLst>
                                          <p:attrName>style.visibility</p:attrName>
                                        </p:attrNameLst>
                                      </p:cBhvr>
                                      <p:to>
                                        <p:strVal val="hidden"/>
                                      </p:to>
                                    </p:set>
                                  </p:childTnLst>
                                </p:cTn>
                              </p:par>
                              <p:par>
                                <p:cTn id="740" presetID="2" presetClass="entr" presetSubtype="4" fill="hold" grpId="0" nodeType="withEffect">
                                  <p:stCondLst>
                                    <p:cond delay="0"/>
                                  </p:stCondLst>
                                  <p:childTnLst>
                                    <p:set>
                                      <p:cBhvr>
                                        <p:cTn id="741" dur="1" fill="hold">
                                          <p:stCondLst>
                                            <p:cond delay="0"/>
                                          </p:stCondLst>
                                        </p:cTn>
                                        <p:tgtEl>
                                          <p:spTgt spid="54"/>
                                        </p:tgtEl>
                                        <p:attrNameLst>
                                          <p:attrName>style.visibility</p:attrName>
                                        </p:attrNameLst>
                                      </p:cBhvr>
                                      <p:to>
                                        <p:strVal val="visible"/>
                                      </p:to>
                                    </p:set>
                                    <p:anim calcmode="lin" valueType="num">
                                      <p:cBhvr additive="base">
                                        <p:cTn id="742" dur="4000" fill="hold"/>
                                        <p:tgtEl>
                                          <p:spTgt spid="54"/>
                                        </p:tgtEl>
                                        <p:attrNameLst>
                                          <p:attrName>ppt_x</p:attrName>
                                        </p:attrNameLst>
                                      </p:cBhvr>
                                      <p:tavLst>
                                        <p:tav tm="0">
                                          <p:val>
                                            <p:strVal val="#ppt_x"/>
                                          </p:val>
                                        </p:tav>
                                        <p:tav tm="100000">
                                          <p:val>
                                            <p:strVal val="#ppt_x"/>
                                          </p:val>
                                        </p:tav>
                                      </p:tavLst>
                                    </p:anim>
                                    <p:anim calcmode="lin" valueType="num">
                                      <p:cBhvr additive="base">
                                        <p:cTn id="743" dur="4000" fill="hold"/>
                                        <p:tgtEl>
                                          <p:spTgt spid="54"/>
                                        </p:tgtEl>
                                        <p:attrNameLst>
                                          <p:attrName>ppt_y</p:attrName>
                                        </p:attrNameLst>
                                      </p:cBhvr>
                                      <p:tavLst>
                                        <p:tav tm="0">
                                          <p:val>
                                            <p:strVal val="1+#ppt_h/2"/>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54"/>
                                        </p:tgtEl>
                                        <p:attrNameLst>
                                          <p:attrName>style.visibility</p:attrName>
                                        </p:attrNameLst>
                                      </p:cBhvr>
                                      <p:to>
                                        <p:strVal val="visible"/>
                                      </p:to>
                                    </p:set>
                                    <p:anim calcmode="lin" valueType="num">
                                      <p:cBhvr>
                                        <p:cTn id="746" dur="4000" fill="hold"/>
                                        <p:tgtEl>
                                          <p:spTgt spid="54"/>
                                        </p:tgtEl>
                                        <p:attrNameLst>
                                          <p:attrName>ppt_w</p:attrName>
                                        </p:attrNameLst>
                                      </p:cBhvr>
                                      <p:tavLst>
                                        <p:tav tm="0" fmla="#ppt_w*sin(2.5*pi*$)">
                                          <p:val>
                                            <p:fltVal val="0"/>
                                          </p:val>
                                        </p:tav>
                                        <p:tav tm="100000">
                                          <p:val>
                                            <p:fltVal val="1"/>
                                          </p:val>
                                        </p:tav>
                                      </p:tavLst>
                                    </p:anim>
                                    <p:anim calcmode="lin" valueType="num">
                                      <p:cBhvr>
                                        <p:cTn id="747" dur="4000" fill="hold"/>
                                        <p:tgtEl>
                                          <p:spTgt spid="54"/>
                                        </p:tgtEl>
                                        <p:attrNameLst>
                                          <p:attrName>ppt_h</p:attrName>
                                        </p:attrNameLst>
                                      </p:cBhvr>
                                      <p:tavLst>
                                        <p:tav tm="0">
                                          <p:val>
                                            <p:strVal val="#ppt_h"/>
                                          </p:val>
                                        </p:tav>
                                        <p:tav tm="100000">
                                          <p:val>
                                            <p:strVal val="#ppt_h"/>
                                          </p:val>
                                        </p:tav>
                                      </p:tavLst>
                                    </p:anim>
                                  </p:childTnLst>
                                </p:cTn>
                              </p:par>
                              <p:par>
                                <p:cTn id="748" presetID="2" presetClass="exit" presetSubtype="1" fill="hold" grpId="2" nodeType="withEffect">
                                  <p:stCondLst>
                                    <p:cond delay="0"/>
                                  </p:stCondLst>
                                  <p:childTnLst>
                                    <p:anim calcmode="lin" valueType="num">
                                      <p:cBhvr additive="base">
                                        <p:cTn id="749" dur="4500"/>
                                        <p:tgtEl>
                                          <p:spTgt spid="54"/>
                                        </p:tgtEl>
                                        <p:attrNameLst>
                                          <p:attrName>ppt_x</p:attrName>
                                        </p:attrNameLst>
                                      </p:cBhvr>
                                      <p:tavLst>
                                        <p:tav tm="0">
                                          <p:val>
                                            <p:strVal val="ppt_x"/>
                                          </p:val>
                                        </p:tav>
                                        <p:tav tm="100000">
                                          <p:val>
                                            <p:strVal val="ppt_x"/>
                                          </p:val>
                                        </p:tav>
                                      </p:tavLst>
                                    </p:anim>
                                    <p:anim calcmode="lin" valueType="num">
                                      <p:cBhvr additive="base">
                                        <p:cTn id="750" dur="4500"/>
                                        <p:tgtEl>
                                          <p:spTgt spid="54"/>
                                        </p:tgtEl>
                                        <p:attrNameLst>
                                          <p:attrName>ppt_y</p:attrName>
                                        </p:attrNameLst>
                                      </p:cBhvr>
                                      <p:tavLst>
                                        <p:tav tm="0">
                                          <p:val>
                                            <p:strVal val="ppt_y"/>
                                          </p:val>
                                        </p:tav>
                                        <p:tav tm="100000">
                                          <p:val>
                                            <p:strVal val="0-ppt_h/2"/>
                                          </p:val>
                                        </p:tav>
                                      </p:tavLst>
                                    </p:anim>
                                    <p:set>
                                      <p:cBhvr>
                                        <p:cTn id="751" dur="1" fill="hold">
                                          <p:stCondLst>
                                            <p:cond delay="4499"/>
                                          </p:stCondLst>
                                        </p:cTn>
                                        <p:tgtEl>
                                          <p:spTgt spid="54"/>
                                        </p:tgtEl>
                                        <p:attrNameLst>
                                          <p:attrName>style.visibility</p:attrName>
                                        </p:attrNameLst>
                                      </p:cBhvr>
                                      <p:to>
                                        <p:strVal val="hidden"/>
                                      </p:to>
                                    </p:set>
                                  </p:childTnLst>
                                </p:cTn>
                              </p:par>
                              <p:par>
                                <p:cTn id="752" presetID="3" presetClass="exit" presetSubtype="10" fill="hold" grpId="3" nodeType="withEffect">
                                  <p:stCondLst>
                                    <p:cond delay="0"/>
                                  </p:stCondLst>
                                  <p:childTnLst>
                                    <p:animEffect transition="out" filter="blinds(horizontal)">
                                      <p:cBhvr>
                                        <p:cTn id="753" dur="6000"/>
                                        <p:tgtEl>
                                          <p:spTgt spid="54"/>
                                        </p:tgtEl>
                                      </p:cBhvr>
                                    </p:animEffect>
                                    <p:set>
                                      <p:cBhvr>
                                        <p:cTn id="754" dur="1" fill="hold">
                                          <p:stCondLst>
                                            <p:cond delay="5999"/>
                                          </p:stCondLst>
                                        </p:cTn>
                                        <p:tgtEl>
                                          <p:spTgt spid="54"/>
                                        </p:tgtEl>
                                        <p:attrNameLst>
                                          <p:attrName>style.visibility</p:attrName>
                                        </p:attrNameLst>
                                      </p:cBhvr>
                                      <p:to>
                                        <p:strVal val="hidden"/>
                                      </p:to>
                                    </p:set>
                                  </p:childTnLst>
                                </p:cTn>
                              </p:par>
                              <p:par>
                                <p:cTn id="755" presetID="2" presetClass="entr" presetSubtype="4" fill="hold" grpId="0" nodeType="withEffect">
                                  <p:stCondLst>
                                    <p:cond delay="0"/>
                                  </p:stCondLst>
                                  <p:childTnLst>
                                    <p:set>
                                      <p:cBhvr>
                                        <p:cTn id="756" dur="1" fill="hold">
                                          <p:stCondLst>
                                            <p:cond delay="0"/>
                                          </p:stCondLst>
                                        </p:cTn>
                                        <p:tgtEl>
                                          <p:spTgt spid="60"/>
                                        </p:tgtEl>
                                        <p:attrNameLst>
                                          <p:attrName>style.visibility</p:attrName>
                                        </p:attrNameLst>
                                      </p:cBhvr>
                                      <p:to>
                                        <p:strVal val="visible"/>
                                      </p:to>
                                    </p:set>
                                    <p:anim calcmode="lin" valueType="num">
                                      <p:cBhvr additive="base">
                                        <p:cTn id="757" dur="4000" fill="hold"/>
                                        <p:tgtEl>
                                          <p:spTgt spid="60"/>
                                        </p:tgtEl>
                                        <p:attrNameLst>
                                          <p:attrName>ppt_x</p:attrName>
                                        </p:attrNameLst>
                                      </p:cBhvr>
                                      <p:tavLst>
                                        <p:tav tm="0">
                                          <p:val>
                                            <p:strVal val="#ppt_x"/>
                                          </p:val>
                                        </p:tav>
                                        <p:tav tm="100000">
                                          <p:val>
                                            <p:strVal val="#ppt_x"/>
                                          </p:val>
                                        </p:tav>
                                      </p:tavLst>
                                    </p:anim>
                                    <p:anim calcmode="lin" valueType="num">
                                      <p:cBhvr additive="base">
                                        <p:cTn id="758" dur="4000" fill="hold"/>
                                        <p:tgtEl>
                                          <p:spTgt spid="60"/>
                                        </p:tgtEl>
                                        <p:attrNameLst>
                                          <p:attrName>ppt_y</p:attrName>
                                        </p:attrNameLst>
                                      </p:cBhvr>
                                      <p:tavLst>
                                        <p:tav tm="0">
                                          <p:val>
                                            <p:strVal val="1+#ppt_h/2"/>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60"/>
                                        </p:tgtEl>
                                        <p:attrNameLst>
                                          <p:attrName>style.visibility</p:attrName>
                                        </p:attrNameLst>
                                      </p:cBhvr>
                                      <p:to>
                                        <p:strVal val="visible"/>
                                      </p:to>
                                    </p:set>
                                    <p:anim calcmode="lin" valueType="num">
                                      <p:cBhvr>
                                        <p:cTn id="761" dur="4000" fill="hold"/>
                                        <p:tgtEl>
                                          <p:spTgt spid="60"/>
                                        </p:tgtEl>
                                        <p:attrNameLst>
                                          <p:attrName>ppt_w</p:attrName>
                                        </p:attrNameLst>
                                      </p:cBhvr>
                                      <p:tavLst>
                                        <p:tav tm="0" fmla="#ppt_w*sin(2.5*pi*$)">
                                          <p:val>
                                            <p:fltVal val="0"/>
                                          </p:val>
                                        </p:tav>
                                        <p:tav tm="100000">
                                          <p:val>
                                            <p:fltVal val="1"/>
                                          </p:val>
                                        </p:tav>
                                      </p:tavLst>
                                    </p:anim>
                                    <p:anim calcmode="lin" valueType="num">
                                      <p:cBhvr>
                                        <p:cTn id="762" dur="4000" fill="hold"/>
                                        <p:tgtEl>
                                          <p:spTgt spid="60"/>
                                        </p:tgtEl>
                                        <p:attrNameLst>
                                          <p:attrName>ppt_h</p:attrName>
                                        </p:attrNameLst>
                                      </p:cBhvr>
                                      <p:tavLst>
                                        <p:tav tm="0">
                                          <p:val>
                                            <p:strVal val="#ppt_h"/>
                                          </p:val>
                                        </p:tav>
                                        <p:tav tm="100000">
                                          <p:val>
                                            <p:strVal val="#ppt_h"/>
                                          </p:val>
                                        </p:tav>
                                      </p:tavLst>
                                    </p:anim>
                                  </p:childTnLst>
                                </p:cTn>
                              </p:par>
                              <p:par>
                                <p:cTn id="763" presetID="2" presetClass="exit" presetSubtype="1" fill="hold" grpId="2" nodeType="withEffect">
                                  <p:stCondLst>
                                    <p:cond delay="0"/>
                                  </p:stCondLst>
                                  <p:childTnLst>
                                    <p:anim calcmode="lin" valueType="num">
                                      <p:cBhvr additive="base">
                                        <p:cTn id="764" dur="4500"/>
                                        <p:tgtEl>
                                          <p:spTgt spid="60"/>
                                        </p:tgtEl>
                                        <p:attrNameLst>
                                          <p:attrName>ppt_x</p:attrName>
                                        </p:attrNameLst>
                                      </p:cBhvr>
                                      <p:tavLst>
                                        <p:tav tm="0">
                                          <p:val>
                                            <p:strVal val="ppt_x"/>
                                          </p:val>
                                        </p:tav>
                                        <p:tav tm="100000">
                                          <p:val>
                                            <p:strVal val="ppt_x"/>
                                          </p:val>
                                        </p:tav>
                                      </p:tavLst>
                                    </p:anim>
                                    <p:anim calcmode="lin" valueType="num">
                                      <p:cBhvr additive="base">
                                        <p:cTn id="765" dur="4500"/>
                                        <p:tgtEl>
                                          <p:spTgt spid="60"/>
                                        </p:tgtEl>
                                        <p:attrNameLst>
                                          <p:attrName>ppt_y</p:attrName>
                                        </p:attrNameLst>
                                      </p:cBhvr>
                                      <p:tavLst>
                                        <p:tav tm="0">
                                          <p:val>
                                            <p:strVal val="ppt_y"/>
                                          </p:val>
                                        </p:tav>
                                        <p:tav tm="100000">
                                          <p:val>
                                            <p:strVal val="0-ppt_h/2"/>
                                          </p:val>
                                        </p:tav>
                                      </p:tavLst>
                                    </p:anim>
                                    <p:set>
                                      <p:cBhvr>
                                        <p:cTn id="766" dur="1" fill="hold">
                                          <p:stCondLst>
                                            <p:cond delay="4499"/>
                                          </p:stCondLst>
                                        </p:cTn>
                                        <p:tgtEl>
                                          <p:spTgt spid="60"/>
                                        </p:tgtEl>
                                        <p:attrNameLst>
                                          <p:attrName>style.visibility</p:attrName>
                                        </p:attrNameLst>
                                      </p:cBhvr>
                                      <p:to>
                                        <p:strVal val="hidden"/>
                                      </p:to>
                                    </p:set>
                                  </p:childTnLst>
                                </p:cTn>
                              </p:par>
                              <p:par>
                                <p:cTn id="767" presetID="3" presetClass="exit" presetSubtype="10" fill="hold" grpId="3" nodeType="withEffect">
                                  <p:stCondLst>
                                    <p:cond delay="0"/>
                                  </p:stCondLst>
                                  <p:childTnLst>
                                    <p:animEffect transition="out" filter="blinds(horizontal)">
                                      <p:cBhvr>
                                        <p:cTn id="768" dur="6000"/>
                                        <p:tgtEl>
                                          <p:spTgt spid="60"/>
                                        </p:tgtEl>
                                      </p:cBhvr>
                                    </p:animEffect>
                                    <p:set>
                                      <p:cBhvr>
                                        <p:cTn id="769" dur="1" fill="hold">
                                          <p:stCondLst>
                                            <p:cond delay="5999"/>
                                          </p:stCondLst>
                                        </p:cTn>
                                        <p:tgtEl>
                                          <p:spTgt spid="60"/>
                                        </p:tgtEl>
                                        <p:attrNameLst>
                                          <p:attrName>style.visibility</p:attrName>
                                        </p:attrNameLst>
                                      </p:cBhvr>
                                      <p:to>
                                        <p:strVal val="hidden"/>
                                      </p:to>
                                    </p:set>
                                  </p:childTnLst>
                                </p:cTn>
                              </p:par>
                              <p:par>
                                <p:cTn id="770" presetID="2" presetClass="entr" presetSubtype="4" fill="hold" grpId="0" nodeType="withEffect">
                                  <p:stCondLst>
                                    <p:cond delay="0"/>
                                  </p:stCondLst>
                                  <p:childTnLst>
                                    <p:set>
                                      <p:cBhvr>
                                        <p:cTn id="771" dur="1" fill="hold">
                                          <p:stCondLst>
                                            <p:cond delay="0"/>
                                          </p:stCondLst>
                                        </p:cTn>
                                        <p:tgtEl>
                                          <p:spTgt spid="59"/>
                                        </p:tgtEl>
                                        <p:attrNameLst>
                                          <p:attrName>style.visibility</p:attrName>
                                        </p:attrNameLst>
                                      </p:cBhvr>
                                      <p:to>
                                        <p:strVal val="visible"/>
                                      </p:to>
                                    </p:set>
                                    <p:anim calcmode="lin" valueType="num">
                                      <p:cBhvr additive="base">
                                        <p:cTn id="772" dur="4000" fill="hold"/>
                                        <p:tgtEl>
                                          <p:spTgt spid="59"/>
                                        </p:tgtEl>
                                        <p:attrNameLst>
                                          <p:attrName>ppt_x</p:attrName>
                                        </p:attrNameLst>
                                      </p:cBhvr>
                                      <p:tavLst>
                                        <p:tav tm="0">
                                          <p:val>
                                            <p:strVal val="#ppt_x"/>
                                          </p:val>
                                        </p:tav>
                                        <p:tav tm="100000">
                                          <p:val>
                                            <p:strVal val="#ppt_x"/>
                                          </p:val>
                                        </p:tav>
                                      </p:tavLst>
                                    </p:anim>
                                    <p:anim calcmode="lin" valueType="num">
                                      <p:cBhvr additive="base">
                                        <p:cTn id="773" dur="4000" fill="hold"/>
                                        <p:tgtEl>
                                          <p:spTgt spid="59"/>
                                        </p:tgtEl>
                                        <p:attrNameLst>
                                          <p:attrName>ppt_y</p:attrName>
                                        </p:attrNameLst>
                                      </p:cBhvr>
                                      <p:tavLst>
                                        <p:tav tm="0">
                                          <p:val>
                                            <p:strVal val="1+#ppt_h/2"/>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59"/>
                                        </p:tgtEl>
                                        <p:attrNameLst>
                                          <p:attrName>style.visibility</p:attrName>
                                        </p:attrNameLst>
                                      </p:cBhvr>
                                      <p:to>
                                        <p:strVal val="visible"/>
                                      </p:to>
                                    </p:set>
                                    <p:anim calcmode="lin" valueType="num">
                                      <p:cBhvr>
                                        <p:cTn id="776" dur="4000" fill="hold"/>
                                        <p:tgtEl>
                                          <p:spTgt spid="59"/>
                                        </p:tgtEl>
                                        <p:attrNameLst>
                                          <p:attrName>ppt_w</p:attrName>
                                        </p:attrNameLst>
                                      </p:cBhvr>
                                      <p:tavLst>
                                        <p:tav tm="0" fmla="#ppt_w*sin(2.5*pi*$)">
                                          <p:val>
                                            <p:fltVal val="0"/>
                                          </p:val>
                                        </p:tav>
                                        <p:tav tm="100000">
                                          <p:val>
                                            <p:fltVal val="1"/>
                                          </p:val>
                                        </p:tav>
                                      </p:tavLst>
                                    </p:anim>
                                    <p:anim calcmode="lin" valueType="num">
                                      <p:cBhvr>
                                        <p:cTn id="777" dur="4000" fill="hold"/>
                                        <p:tgtEl>
                                          <p:spTgt spid="59"/>
                                        </p:tgtEl>
                                        <p:attrNameLst>
                                          <p:attrName>ppt_h</p:attrName>
                                        </p:attrNameLst>
                                      </p:cBhvr>
                                      <p:tavLst>
                                        <p:tav tm="0">
                                          <p:val>
                                            <p:strVal val="#ppt_h"/>
                                          </p:val>
                                        </p:tav>
                                        <p:tav tm="100000">
                                          <p:val>
                                            <p:strVal val="#ppt_h"/>
                                          </p:val>
                                        </p:tav>
                                      </p:tavLst>
                                    </p:anim>
                                  </p:childTnLst>
                                </p:cTn>
                              </p:par>
                              <p:par>
                                <p:cTn id="778" presetID="2" presetClass="exit" presetSubtype="1" fill="hold" grpId="2" nodeType="withEffect">
                                  <p:stCondLst>
                                    <p:cond delay="0"/>
                                  </p:stCondLst>
                                  <p:childTnLst>
                                    <p:anim calcmode="lin" valueType="num">
                                      <p:cBhvr additive="base">
                                        <p:cTn id="779" dur="4500"/>
                                        <p:tgtEl>
                                          <p:spTgt spid="59"/>
                                        </p:tgtEl>
                                        <p:attrNameLst>
                                          <p:attrName>ppt_x</p:attrName>
                                        </p:attrNameLst>
                                      </p:cBhvr>
                                      <p:tavLst>
                                        <p:tav tm="0">
                                          <p:val>
                                            <p:strVal val="ppt_x"/>
                                          </p:val>
                                        </p:tav>
                                        <p:tav tm="100000">
                                          <p:val>
                                            <p:strVal val="ppt_x"/>
                                          </p:val>
                                        </p:tav>
                                      </p:tavLst>
                                    </p:anim>
                                    <p:anim calcmode="lin" valueType="num">
                                      <p:cBhvr additive="base">
                                        <p:cTn id="780" dur="4500"/>
                                        <p:tgtEl>
                                          <p:spTgt spid="59"/>
                                        </p:tgtEl>
                                        <p:attrNameLst>
                                          <p:attrName>ppt_y</p:attrName>
                                        </p:attrNameLst>
                                      </p:cBhvr>
                                      <p:tavLst>
                                        <p:tav tm="0">
                                          <p:val>
                                            <p:strVal val="ppt_y"/>
                                          </p:val>
                                        </p:tav>
                                        <p:tav tm="100000">
                                          <p:val>
                                            <p:strVal val="0-ppt_h/2"/>
                                          </p:val>
                                        </p:tav>
                                      </p:tavLst>
                                    </p:anim>
                                    <p:set>
                                      <p:cBhvr>
                                        <p:cTn id="781" dur="1" fill="hold">
                                          <p:stCondLst>
                                            <p:cond delay="4499"/>
                                          </p:stCondLst>
                                        </p:cTn>
                                        <p:tgtEl>
                                          <p:spTgt spid="59"/>
                                        </p:tgtEl>
                                        <p:attrNameLst>
                                          <p:attrName>style.visibility</p:attrName>
                                        </p:attrNameLst>
                                      </p:cBhvr>
                                      <p:to>
                                        <p:strVal val="hidden"/>
                                      </p:to>
                                    </p:set>
                                  </p:childTnLst>
                                </p:cTn>
                              </p:par>
                              <p:par>
                                <p:cTn id="782" presetID="3" presetClass="exit" presetSubtype="10" fill="hold" grpId="3" nodeType="withEffect">
                                  <p:stCondLst>
                                    <p:cond delay="0"/>
                                  </p:stCondLst>
                                  <p:childTnLst>
                                    <p:animEffect transition="out" filter="blinds(horizontal)">
                                      <p:cBhvr>
                                        <p:cTn id="783" dur="6000"/>
                                        <p:tgtEl>
                                          <p:spTgt spid="59"/>
                                        </p:tgtEl>
                                      </p:cBhvr>
                                    </p:animEffect>
                                    <p:set>
                                      <p:cBhvr>
                                        <p:cTn id="784" dur="1" fill="hold">
                                          <p:stCondLst>
                                            <p:cond delay="5999"/>
                                          </p:stCondLst>
                                        </p:cTn>
                                        <p:tgtEl>
                                          <p:spTgt spid="59"/>
                                        </p:tgtEl>
                                        <p:attrNameLst>
                                          <p:attrName>style.visibility</p:attrName>
                                        </p:attrNameLst>
                                      </p:cBhvr>
                                      <p:to>
                                        <p:strVal val="hidden"/>
                                      </p:to>
                                    </p:set>
                                  </p:childTnLst>
                                </p:cTn>
                              </p:par>
                              <p:par>
                                <p:cTn id="785" presetID="2" presetClass="entr" presetSubtype="4" fill="hold" grpId="0" nodeType="withEffect">
                                  <p:stCondLst>
                                    <p:cond delay="0"/>
                                  </p:stCondLst>
                                  <p:childTnLst>
                                    <p:set>
                                      <p:cBhvr>
                                        <p:cTn id="786" dur="1" fill="hold">
                                          <p:stCondLst>
                                            <p:cond delay="0"/>
                                          </p:stCondLst>
                                        </p:cTn>
                                        <p:tgtEl>
                                          <p:spTgt spid="61"/>
                                        </p:tgtEl>
                                        <p:attrNameLst>
                                          <p:attrName>style.visibility</p:attrName>
                                        </p:attrNameLst>
                                      </p:cBhvr>
                                      <p:to>
                                        <p:strVal val="visible"/>
                                      </p:to>
                                    </p:set>
                                    <p:anim calcmode="lin" valueType="num">
                                      <p:cBhvr additive="base">
                                        <p:cTn id="787" dur="4000" fill="hold"/>
                                        <p:tgtEl>
                                          <p:spTgt spid="61"/>
                                        </p:tgtEl>
                                        <p:attrNameLst>
                                          <p:attrName>ppt_x</p:attrName>
                                        </p:attrNameLst>
                                      </p:cBhvr>
                                      <p:tavLst>
                                        <p:tav tm="0">
                                          <p:val>
                                            <p:strVal val="#ppt_x"/>
                                          </p:val>
                                        </p:tav>
                                        <p:tav tm="100000">
                                          <p:val>
                                            <p:strVal val="#ppt_x"/>
                                          </p:val>
                                        </p:tav>
                                      </p:tavLst>
                                    </p:anim>
                                    <p:anim calcmode="lin" valueType="num">
                                      <p:cBhvr additive="base">
                                        <p:cTn id="788" dur="4000" fill="hold"/>
                                        <p:tgtEl>
                                          <p:spTgt spid="61"/>
                                        </p:tgtEl>
                                        <p:attrNameLst>
                                          <p:attrName>ppt_y</p:attrName>
                                        </p:attrNameLst>
                                      </p:cBhvr>
                                      <p:tavLst>
                                        <p:tav tm="0">
                                          <p:val>
                                            <p:strVal val="1+#ppt_h/2"/>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61"/>
                                        </p:tgtEl>
                                        <p:attrNameLst>
                                          <p:attrName>style.visibility</p:attrName>
                                        </p:attrNameLst>
                                      </p:cBhvr>
                                      <p:to>
                                        <p:strVal val="visible"/>
                                      </p:to>
                                    </p:set>
                                    <p:anim calcmode="lin" valueType="num">
                                      <p:cBhvr>
                                        <p:cTn id="791" dur="4000" fill="hold"/>
                                        <p:tgtEl>
                                          <p:spTgt spid="61"/>
                                        </p:tgtEl>
                                        <p:attrNameLst>
                                          <p:attrName>ppt_w</p:attrName>
                                        </p:attrNameLst>
                                      </p:cBhvr>
                                      <p:tavLst>
                                        <p:tav tm="0" fmla="#ppt_w*sin(2.5*pi*$)">
                                          <p:val>
                                            <p:fltVal val="0"/>
                                          </p:val>
                                        </p:tav>
                                        <p:tav tm="100000">
                                          <p:val>
                                            <p:fltVal val="1"/>
                                          </p:val>
                                        </p:tav>
                                      </p:tavLst>
                                    </p:anim>
                                    <p:anim calcmode="lin" valueType="num">
                                      <p:cBhvr>
                                        <p:cTn id="792" dur="4000" fill="hold"/>
                                        <p:tgtEl>
                                          <p:spTgt spid="61"/>
                                        </p:tgtEl>
                                        <p:attrNameLst>
                                          <p:attrName>ppt_h</p:attrName>
                                        </p:attrNameLst>
                                      </p:cBhvr>
                                      <p:tavLst>
                                        <p:tav tm="0">
                                          <p:val>
                                            <p:strVal val="#ppt_h"/>
                                          </p:val>
                                        </p:tav>
                                        <p:tav tm="100000">
                                          <p:val>
                                            <p:strVal val="#ppt_h"/>
                                          </p:val>
                                        </p:tav>
                                      </p:tavLst>
                                    </p:anim>
                                  </p:childTnLst>
                                </p:cTn>
                              </p:par>
                              <p:par>
                                <p:cTn id="793" presetID="2" presetClass="exit" presetSubtype="1" fill="hold" grpId="2" nodeType="withEffect">
                                  <p:stCondLst>
                                    <p:cond delay="0"/>
                                  </p:stCondLst>
                                  <p:childTnLst>
                                    <p:anim calcmode="lin" valueType="num">
                                      <p:cBhvr additive="base">
                                        <p:cTn id="794" dur="4500"/>
                                        <p:tgtEl>
                                          <p:spTgt spid="61"/>
                                        </p:tgtEl>
                                        <p:attrNameLst>
                                          <p:attrName>ppt_x</p:attrName>
                                        </p:attrNameLst>
                                      </p:cBhvr>
                                      <p:tavLst>
                                        <p:tav tm="0">
                                          <p:val>
                                            <p:strVal val="ppt_x"/>
                                          </p:val>
                                        </p:tav>
                                        <p:tav tm="100000">
                                          <p:val>
                                            <p:strVal val="ppt_x"/>
                                          </p:val>
                                        </p:tav>
                                      </p:tavLst>
                                    </p:anim>
                                    <p:anim calcmode="lin" valueType="num">
                                      <p:cBhvr additive="base">
                                        <p:cTn id="795" dur="4500"/>
                                        <p:tgtEl>
                                          <p:spTgt spid="61"/>
                                        </p:tgtEl>
                                        <p:attrNameLst>
                                          <p:attrName>ppt_y</p:attrName>
                                        </p:attrNameLst>
                                      </p:cBhvr>
                                      <p:tavLst>
                                        <p:tav tm="0">
                                          <p:val>
                                            <p:strVal val="ppt_y"/>
                                          </p:val>
                                        </p:tav>
                                        <p:tav tm="100000">
                                          <p:val>
                                            <p:strVal val="0-ppt_h/2"/>
                                          </p:val>
                                        </p:tav>
                                      </p:tavLst>
                                    </p:anim>
                                    <p:set>
                                      <p:cBhvr>
                                        <p:cTn id="796" dur="1" fill="hold">
                                          <p:stCondLst>
                                            <p:cond delay="4499"/>
                                          </p:stCondLst>
                                        </p:cTn>
                                        <p:tgtEl>
                                          <p:spTgt spid="61"/>
                                        </p:tgtEl>
                                        <p:attrNameLst>
                                          <p:attrName>style.visibility</p:attrName>
                                        </p:attrNameLst>
                                      </p:cBhvr>
                                      <p:to>
                                        <p:strVal val="hidden"/>
                                      </p:to>
                                    </p:set>
                                  </p:childTnLst>
                                </p:cTn>
                              </p:par>
                              <p:par>
                                <p:cTn id="797" presetID="3" presetClass="exit" presetSubtype="10" fill="hold" grpId="3" nodeType="withEffect">
                                  <p:stCondLst>
                                    <p:cond delay="0"/>
                                  </p:stCondLst>
                                  <p:childTnLst>
                                    <p:animEffect transition="out" filter="blinds(horizontal)">
                                      <p:cBhvr>
                                        <p:cTn id="798" dur="6000"/>
                                        <p:tgtEl>
                                          <p:spTgt spid="61"/>
                                        </p:tgtEl>
                                      </p:cBhvr>
                                    </p:animEffect>
                                    <p:set>
                                      <p:cBhvr>
                                        <p:cTn id="799" dur="1" fill="hold">
                                          <p:stCondLst>
                                            <p:cond delay="5999"/>
                                          </p:stCondLst>
                                        </p:cTn>
                                        <p:tgtEl>
                                          <p:spTgt spid="61"/>
                                        </p:tgtEl>
                                        <p:attrNameLst>
                                          <p:attrName>style.visibility</p:attrName>
                                        </p:attrNameLst>
                                      </p:cBhvr>
                                      <p:to>
                                        <p:strVal val="hidden"/>
                                      </p:to>
                                    </p:set>
                                  </p:childTnLst>
                                </p:cTn>
                              </p:par>
                              <p:par>
                                <p:cTn id="800" presetID="2" presetClass="entr" presetSubtype="4" fill="hold" grpId="0" nodeType="withEffect">
                                  <p:stCondLst>
                                    <p:cond delay="0"/>
                                  </p:stCondLst>
                                  <p:childTnLst>
                                    <p:set>
                                      <p:cBhvr>
                                        <p:cTn id="801" dur="1" fill="hold">
                                          <p:stCondLst>
                                            <p:cond delay="0"/>
                                          </p:stCondLst>
                                        </p:cTn>
                                        <p:tgtEl>
                                          <p:spTgt spid="39"/>
                                        </p:tgtEl>
                                        <p:attrNameLst>
                                          <p:attrName>style.visibility</p:attrName>
                                        </p:attrNameLst>
                                      </p:cBhvr>
                                      <p:to>
                                        <p:strVal val="visible"/>
                                      </p:to>
                                    </p:set>
                                    <p:anim calcmode="lin" valueType="num">
                                      <p:cBhvr additive="base">
                                        <p:cTn id="802" dur="4000" fill="hold"/>
                                        <p:tgtEl>
                                          <p:spTgt spid="39"/>
                                        </p:tgtEl>
                                        <p:attrNameLst>
                                          <p:attrName>ppt_x</p:attrName>
                                        </p:attrNameLst>
                                      </p:cBhvr>
                                      <p:tavLst>
                                        <p:tav tm="0">
                                          <p:val>
                                            <p:strVal val="#ppt_x"/>
                                          </p:val>
                                        </p:tav>
                                        <p:tav tm="100000">
                                          <p:val>
                                            <p:strVal val="#ppt_x"/>
                                          </p:val>
                                        </p:tav>
                                      </p:tavLst>
                                    </p:anim>
                                    <p:anim calcmode="lin" valueType="num">
                                      <p:cBhvr additive="base">
                                        <p:cTn id="803" dur="4000" fill="hold"/>
                                        <p:tgtEl>
                                          <p:spTgt spid="39"/>
                                        </p:tgtEl>
                                        <p:attrNameLst>
                                          <p:attrName>ppt_y</p:attrName>
                                        </p:attrNameLst>
                                      </p:cBhvr>
                                      <p:tavLst>
                                        <p:tav tm="0">
                                          <p:val>
                                            <p:strVal val="1+#ppt_h/2"/>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39"/>
                                        </p:tgtEl>
                                        <p:attrNameLst>
                                          <p:attrName>style.visibility</p:attrName>
                                        </p:attrNameLst>
                                      </p:cBhvr>
                                      <p:to>
                                        <p:strVal val="visible"/>
                                      </p:to>
                                    </p:set>
                                    <p:anim calcmode="lin" valueType="num">
                                      <p:cBhvr>
                                        <p:cTn id="806" dur="4000" fill="hold"/>
                                        <p:tgtEl>
                                          <p:spTgt spid="39"/>
                                        </p:tgtEl>
                                        <p:attrNameLst>
                                          <p:attrName>ppt_w</p:attrName>
                                        </p:attrNameLst>
                                      </p:cBhvr>
                                      <p:tavLst>
                                        <p:tav tm="0" fmla="#ppt_w*sin(2.5*pi*$)">
                                          <p:val>
                                            <p:fltVal val="0"/>
                                          </p:val>
                                        </p:tav>
                                        <p:tav tm="100000">
                                          <p:val>
                                            <p:fltVal val="1"/>
                                          </p:val>
                                        </p:tav>
                                      </p:tavLst>
                                    </p:anim>
                                    <p:anim calcmode="lin" valueType="num">
                                      <p:cBhvr>
                                        <p:cTn id="807" dur="4000" fill="hold"/>
                                        <p:tgtEl>
                                          <p:spTgt spid="39"/>
                                        </p:tgtEl>
                                        <p:attrNameLst>
                                          <p:attrName>ppt_h</p:attrName>
                                        </p:attrNameLst>
                                      </p:cBhvr>
                                      <p:tavLst>
                                        <p:tav tm="0">
                                          <p:val>
                                            <p:strVal val="#ppt_h"/>
                                          </p:val>
                                        </p:tav>
                                        <p:tav tm="100000">
                                          <p:val>
                                            <p:strVal val="#ppt_h"/>
                                          </p:val>
                                        </p:tav>
                                      </p:tavLst>
                                    </p:anim>
                                  </p:childTnLst>
                                </p:cTn>
                              </p:par>
                              <p:par>
                                <p:cTn id="808" presetID="2" presetClass="exit" presetSubtype="1" fill="hold" grpId="2" nodeType="withEffect">
                                  <p:stCondLst>
                                    <p:cond delay="0"/>
                                  </p:stCondLst>
                                  <p:childTnLst>
                                    <p:anim calcmode="lin" valueType="num">
                                      <p:cBhvr additive="base">
                                        <p:cTn id="809" dur="4500"/>
                                        <p:tgtEl>
                                          <p:spTgt spid="39"/>
                                        </p:tgtEl>
                                        <p:attrNameLst>
                                          <p:attrName>ppt_x</p:attrName>
                                        </p:attrNameLst>
                                      </p:cBhvr>
                                      <p:tavLst>
                                        <p:tav tm="0">
                                          <p:val>
                                            <p:strVal val="ppt_x"/>
                                          </p:val>
                                        </p:tav>
                                        <p:tav tm="100000">
                                          <p:val>
                                            <p:strVal val="ppt_x"/>
                                          </p:val>
                                        </p:tav>
                                      </p:tavLst>
                                    </p:anim>
                                    <p:anim calcmode="lin" valueType="num">
                                      <p:cBhvr additive="base">
                                        <p:cTn id="810" dur="4500"/>
                                        <p:tgtEl>
                                          <p:spTgt spid="39"/>
                                        </p:tgtEl>
                                        <p:attrNameLst>
                                          <p:attrName>ppt_y</p:attrName>
                                        </p:attrNameLst>
                                      </p:cBhvr>
                                      <p:tavLst>
                                        <p:tav tm="0">
                                          <p:val>
                                            <p:strVal val="ppt_y"/>
                                          </p:val>
                                        </p:tav>
                                        <p:tav tm="100000">
                                          <p:val>
                                            <p:strVal val="0-ppt_h/2"/>
                                          </p:val>
                                        </p:tav>
                                      </p:tavLst>
                                    </p:anim>
                                    <p:set>
                                      <p:cBhvr>
                                        <p:cTn id="811" dur="1" fill="hold">
                                          <p:stCondLst>
                                            <p:cond delay="4499"/>
                                          </p:stCondLst>
                                        </p:cTn>
                                        <p:tgtEl>
                                          <p:spTgt spid="39"/>
                                        </p:tgtEl>
                                        <p:attrNameLst>
                                          <p:attrName>style.visibility</p:attrName>
                                        </p:attrNameLst>
                                      </p:cBhvr>
                                      <p:to>
                                        <p:strVal val="hidden"/>
                                      </p:to>
                                    </p:set>
                                  </p:childTnLst>
                                </p:cTn>
                              </p:par>
                              <p:par>
                                <p:cTn id="812" presetID="3" presetClass="exit" presetSubtype="10" fill="hold" grpId="3" nodeType="withEffect">
                                  <p:stCondLst>
                                    <p:cond delay="0"/>
                                  </p:stCondLst>
                                  <p:childTnLst>
                                    <p:animEffect transition="out" filter="blinds(horizontal)">
                                      <p:cBhvr>
                                        <p:cTn id="813" dur="6000"/>
                                        <p:tgtEl>
                                          <p:spTgt spid="39"/>
                                        </p:tgtEl>
                                      </p:cBhvr>
                                    </p:animEffect>
                                    <p:set>
                                      <p:cBhvr>
                                        <p:cTn id="814" dur="1" fill="hold">
                                          <p:stCondLst>
                                            <p:cond delay="5999"/>
                                          </p:stCondLst>
                                        </p:cTn>
                                        <p:tgtEl>
                                          <p:spTgt spid="39"/>
                                        </p:tgtEl>
                                        <p:attrNameLst>
                                          <p:attrName>style.visibility</p:attrName>
                                        </p:attrNameLst>
                                      </p:cBhvr>
                                      <p:to>
                                        <p:strVal val="hidden"/>
                                      </p:to>
                                    </p:set>
                                  </p:childTnLst>
                                </p:cTn>
                              </p:par>
                              <p:par>
                                <p:cTn id="815" presetID="2" presetClass="entr" presetSubtype="4" fill="hold" grpId="0" nodeType="withEffect">
                                  <p:stCondLst>
                                    <p:cond delay="0"/>
                                  </p:stCondLst>
                                  <p:childTnLst>
                                    <p:set>
                                      <p:cBhvr>
                                        <p:cTn id="816" dur="1" fill="hold">
                                          <p:stCondLst>
                                            <p:cond delay="0"/>
                                          </p:stCondLst>
                                        </p:cTn>
                                        <p:tgtEl>
                                          <p:spTgt spid="38"/>
                                        </p:tgtEl>
                                        <p:attrNameLst>
                                          <p:attrName>style.visibility</p:attrName>
                                        </p:attrNameLst>
                                      </p:cBhvr>
                                      <p:to>
                                        <p:strVal val="visible"/>
                                      </p:to>
                                    </p:set>
                                    <p:anim calcmode="lin" valueType="num">
                                      <p:cBhvr additive="base">
                                        <p:cTn id="817" dur="4000" fill="hold"/>
                                        <p:tgtEl>
                                          <p:spTgt spid="38"/>
                                        </p:tgtEl>
                                        <p:attrNameLst>
                                          <p:attrName>ppt_x</p:attrName>
                                        </p:attrNameLst>
                                      </p:cBhvr>
                                      <p:tavLst>
                                        <p:tav tm="0">
                                          <p:val>
                                            <p:strVal val="#ppt_x"/>
                                          </p:val>
                                        </p:tav>
                                        <p:tav tm="100000">
                                          <p:val>
                                            <p:strVal val="#ppt_x"/>
                                          </p:val>
                                        </p:tav>
                                      </p:tavLst>
                                    </p:anim>
                                    <p:anim calcmode="lin" valueType="num">
                                      <p:cBhvr additive="base">
                                        <p:cTn id="818" dur="4000" fill="hold"/>
                                        <p:tgtEl>
                                          <p:spTgt spid="38"/>
                                        </p:tgtEl>
                                        <p:attrNameLst>
                                          <p:attrName>ppt_y</p:attrName>
                                        </p:attrNameLst>
                                      </p:cBhvr>
                                      <p:tavLst>
                                        <p:tav tm="0">
                                          <p:val>
                                            <p:strVal val="1+#ppt_h/2"/>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38"/>
                                        </p:tgtEl>
                                        <p:attrNameLst>
                                          <p:attrName>style.visibility</p:attrName>
                                        </p:attrNameLst>
                                      </p:cBhvr>
                                      <p:to>
                                        <p:strVal val="visible"/>
                                      </p:to>
                                    </p:set>
                                    <p:anim calcmode="lin" valueType="num">
                                      <p:cBhvr>
                                        <p:cTn id="821" dur="4000" fill="hold"/>
                                        <p:tgtEl>
                                          <p:spTgt spid="38"/>
                                        </p:tgtEl>
                                        <p:attrNameLst>
                                          <p:attrName>ppt_w</p:attrName>
                                        </p:attrNameLst>
                                      </p:cBhvr>
                                      <p:tavLst>
                                        <p:tav tm="0" fmla="#ppt_w*sin(2.5*pi*$)">
                                          <p:val>
                                            <p:fltVal val="0"/>
                                          </p:val>
                                        </p:tav>
                                        <p:tav tm="100000">
                                          <p:val>
                                            <p:fltVal val="1"/>
                                          </p:val>
                                        </p:tav>
                                      </p:tavLst>
                                    </p:anim>
                                    <p:anim calcmode="lin" valueType="num">
                                      <p:cBhvr>
                                        <p:cTn id="822" dur="4000" fill="hold"/>
                                        <p:tgtEl>
                                          <p:spTgt spid="38"/>
                                        </p:tgtEl>
                                        <p:attrNameLst>
                                          <p:attrName>ppt_h</p:attrName>
                                        </p:attrNameLst>
                                      </p:cBhvr>
                                      <p:tavLst>
                                        <p:tav tm="0">
                                          <p:val>
                                            <p:strVal val="#ppt_h"/>
                                          </p:val>
                                        </p:tav>
                                        <p:tav tm="100000">
                                          <p:val>
                                            <p:strVal val="#ppt_h"/>
                                          </p:val>
                                        </p:tav>
                                      </p:tavLst>
                                    </p:anim>
                                  </p:childTnLst>
                                </p:cTn>
                              </p:par>
                              <p:par>
                                <p:cTn id="823" presetID="2" presetClass="exit" presetSubtype="1" fill="hold" grpId="2" nodeType="withEffect">
                                  <p:stCondLst>
                                    <p:cond delay="0"/>
                                  </p:stCondLst>
                                  <p:childTnLst>
                                    <p:anim calcmode="lin" valueType="num">
                                      <p:cBhvr additive="base">
                                        <p:cTn id="824" dur="4500"/>
                                        <p:tgtEl>
                                          <p:spTgt spid="38"/>
                                        </p:tgtEl>
                                        <p:attrNameLst>
                                          <p:attrName>ppt_x</p:attrName>
                                        </p:attrNameLst>
                                      </p:cBhvr>
                                      <p:tavLst>
                                        <p:tav tm="0">
                                          <p:val>
                                            <p:strVal val="ppt_x"/>
                                          </p:val>
                                        </p:tav>
                                        <p:tav tm="100000">
                                          <p:val>
                                            <p:strVal val="ppt_x"/>
                                          </p:val>
                                        </p:tav>
                                      </p:tavLst>
                                    </p:anim>
                                    <p:anim calcmode="lin" valueType="num">
                                      <p:cBhvr additive="base">
                                        <p:cTn id="825" dur="4500"/>
                                        <p:tgtEl>
                                          <p:spTgt spid="38"/>
                                        </p:tgtEl>
                                        <p:attrNameLst>
                                          <p:attrName>ppt_y</p:attrName>
                                        </p:attrNameLst>
                                      </p:cBhvr>
                                      <p:tavLst>
                                        <p:tav tm="0">
                                          <p:val>
                                            <p:strVal val="ppt_y"/>
                                          </p:val>
                                        </p:tav>
                                        <p:tav tm="100000">
                                          <p:val>
                                            <p:strVal val="0-ppt_h/2"/>
                                          </p:val>
                                        </p:tav>
                                      </p:tavLst>
                                    </p:anim>
                                    <p:set>
                                      <p:cBhvr>
                                        <p:cTn id="826" dur="1" fill="hold">
                                          <p:stCondLst>
                                            <p:cond delay="4499"/>
                                          </p:stCondLst>
                                        </p:cTn>
                                        <p:tgtEl>
                                          <p:spTgt spid="38"/>
                                        </p:tgtEl>
                                        <p:attrNameLst>
                                          <p:attrName>style.visibility</p:attrName>
                                        </p:attrNameLst>
                                      </p:cBhvr>
                                      <p:to>
                                        <p:strVal val="hidden"/>
                                      </p:to>
                                    </p:set>
                                  </p:childTnLst>
                                </p:cTn>
                              </p:par>
                              <p:par>
                                <p:cTn id="827" presetID="3" presetClass="exit" presetSubtype="10" fill="hold" grpId="3" nodeType="withEffect">
                                  <p:stCondLst>
                                    <p:cond delay="0"/>
                                  </p:stCondLst>
                                  <p:childTnLst>
                                    <p:animEffect transition="out" filter="blinds(horizontal)">
                                      <p:cBhvr>
                                        <p:cTn id="828" dur="6000"/>
                                        <p:tgtEl>
                                          <p:spTgt spid="38"/>
                                        </p:tgtEl>
                                      </p:cBhvr>
                                    </p:animEffect>
                                    <p:set>
                                      <p:cBhvr>
                                        <p:cTn id="829" dur="1" fill="hold">
                                          <p:stCondLst>
                                            <p:cond delay="5999"/>
                                          </p:stCondLst>
                                        </p:cTn>
                                        <p:tgtEl>
                                          <p:spTgt spid="38"/>
                                        </p:tgtEl>
                                        <p:attrNameLst>
                                          <p:attrName>style.visibility</p:attrName>
                                        </p:attrNameLst>
                                      </p:cBhvr>
                                      <p:to>
                                        <p:strVal val="hidden"/>
                                      </p:to>
                                    </p:set>
                                  </p:childTnLst>
                                </p:cTn>
                              </p:par>
                              <p:par>
                                <p:cTn id="830" presetID="2" presetClass="entr" presetSubtype="4" fill="hold" grpId="0" nodeType="withEffect">
                                  <p:stCondLst>
                                    <p:cond delay="0"/>
                                  </p:stCondLst>
                                  <p:childTnLst>
                                    <p:set>
                                      <p:cBhvr>
                                        <p:cTn id="831" dur="1" fill="hold">
                                          <p:stCondLst>
                                            <p:cond delay="0"/>
                                          </p:stCondLst>
                                        </p:cTn>
                                        <p:tgtEl>
                                          <p:spTgt spid="40"/>
                                        </p:tgtEl>
                                        <p:attrNameLst>
                                          <p:attrName>style.visibility</p:attrName>
                                        </p:attrNameLst>
                                      </p:cBhvr>
                                      <p:to>
                                        <p:strVal val="visible"/>
                                      </p:to>
                                    </p:set>
                                    <p:anim calcmode="lin" valueType="num">
                                      <p:cBhvr additive="base">
                                        <p:cTn id="832" dur="4000" fill="hold"/>
                                        <p:tgtEl>
                                          <p:spTgt spid="40"/>
                                        </p:tgtEl>
                                        <p:attrNameLst>
                                          <p:attrName>ppt_x</p:attrName>
                                        </p:attrNameLst>
                                      </p:cBhvr>
                                      <p:tavLst>
                                        <p:tav tm="0">
                                          <p:val>
                                            <p:strVal val="#ppt_x"/>
                                          </p:val>
                                        </p:tav>
                                        <p:tav tm="100000">
                                          <p:val>
                                            <p:strVal val="#ppt_x"/>
                                          </p:val>
                                        </p:tav>
                                      </p:tavLst>
                                    </p:anim>
                                    <p:anim calcmode="lin" valueType="num">
                                      <p:cBhvr additive="base">
                                        <p:cTn id="833" dur="4000" fill="hold"/>
                                        <p:tgtEl>
                                          <p:spTgt spid="40"/>
                                        </p:tgtEl>
                                        <p:attrNameLst>
                                          <p:attrName>ppt_y</p:attrName>
                                        </p:attrNameLst>
                                      </p:cBhvr>
                                      <p:tavLst>
                                        <p:tav tm="0">
                                          <p:val>
                                            <p:strVal val="1+#ppt_h/2"/>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40"/>
                                        </p:tgtEl>
                                        <p:attrNameLst>
                                          <p:attrName>style.visibility</p:attrName>
                                        </p:attrNameLst>
                                      </p:cBhvr>
                                      <p:to>
                                        <p:strVal val="visible"/>
                                      </p:to>
                                    </p:set>
                                    <p:anim calcmode="lin" valueType="num">
                                      <p:cBhvr>
                                        <p:cTn id="836" dur="4000" fill="hold"/>
                                        <p:tgtEl>
                                          <p:spTgt spid="40"/>
                                        </p:tgtEl>
                                        <p:attrNameLst>
                                          <p:attrName>ppt_w</p:attrName>
                                        </p:attrNameLst>
                                      </p:cBhvr>
                                      <p:tavLst>
                                        <p:tav tm="0" fmla="#ppt_w*sin(2.5*pi*$)">
                                          <p:val>
                                            <p:fltVal val="0"/>
                                          </p:val>
                                        </p:tav>
                                        <p:tav tm="100000">
                                          <p:val>
                                            <p:fltVal val="1"/>
                                          </p:val>
                                        </p:tav>
                                      </p:tavLst>
                                    </p:anim>
                                    <p:anim calcmode="lin" valueType="num">
                                      <p:cBhvr>
                                        <p:cTn id="837" dur="4000" fill="hold"/>
                                        <p:tgtEl>
                                          <p:spTgt spid="40"/>
                                        </p:tgtEl>
                                        <p:attrNameLst>
                                          <p:attrName>ppt_h</p:attrName>
                                        </p:attrNameLst>
                                      </p:cBhvr>
                                      <p:tavLst>
                                        <p:tav tm="0">
                                          <p:val>
                                            <p:strVal val="#ppt_h"/>
                                          </p:val>
                                        </p:tav>
                                        <p:tav tm="100000">
                                          <p:val>
                                            <p:strVal val="#ppt_h"/>
                                          </p:val>
                                        </p:tav>
                                      </p:tavLst>
                                    </p:anim>
                                  </p:childTnLst>
                                </p:cTn>
                              </p:par>
                              <p:par>
                                <p:cTn id="838" presetID="2" presetClass="exit" presetSubtype="1" fill="hold" grpId="2" nodeType="withEffect">
                                  <p:stCondLst>
                                    <p:cond delay="0"/>
                                  </p:stCondLst>
                                  <p:childTnLst>
                                    <p:anim calcmode="lin" valueType="num">
                                      <p:cBhvr additive="base">
                                        <p:cTn id="839" dur="4500"/>
                                        <p:tgtEl>
                                          <p:spTgt spid="40"/>
                                        </p:tgtEl>
                                        <p:attrNameLst>
                                          <p:attrName>ppt_x</p:attrName>
                                        </p:attrNameLst>
                                      </p:cBhvr>
                                      <p:tavLst>
                                        <p:tav tm="0">
                                          <p:val>
                                            <p:strVal val="ppt_x"/>
                                          </p:val>
                                        </p:tav>
                                        <p:tav tm="100000">
                                          <p:val>
                                            <p:strVal val="ppt_x"/>
                                          </p:val>
                                        </p:tav>
                                      </p:tavLst>
                                    </p:anim>
                                    <p:anim calcmode="lin" valueType="num">
                                      <p:cBhvr additive="base">
                                        <p:cTn id="840" dur="4500"/>
                                        <p:tgtEl>
                                          <p:spTgt spid="40"/>
                                        </p:tgtEl>
                                        <p:attrNameLst>
                                          <p:attrName>ppt_y</p:attrName>
                                        </p:attrNameLst>
                                      </p:cBhvr>
                                      <p:tavLst>
                                        <p:tav tm="0">
                                          <p:val>
                                            <p:strVal val="ppt_y"/>
                                          </p:val>
                                        </p:tav>
                                        <p:tav tm="100000">
                                          <p:val>
                                            <p:strVal val="0-ppt_h/2"/>
                                          </p:val>
                                        </p:tav>
                                      </p:tavLst>
                                    </p:anim>
                                    <p:set>
                                      <p:cBhvr>
                                        <p:cTn id="841" dur="1" fill="hold">
                                          <p:stCondLst>
                                            <p:cond delay="4499"/>
                                          </p:stCondLst>
                                        </p:cTn>
                                        <p:tgtEl>
                                          <p:spTgt spid="40"/>
                                        </p:tgtEl>
                                        <p:attrNameLst>
                                          <p:attrName>style.visibility</p:attrName>
                                        </p:attrNameLst>
                                      </p:cBhvr>
                                      <p:to>
                                        <p:strVal val="hidden"/>
                                      </p:to>
                                    </p:set>
                                  </p:childTnLst>
                                </p:cTn>
                              </p:par>
                              <p:par>
                                <p:cTn id="842" presetID="3" presetClass="exit" presetSubtype="10" fill="hold" grpId="3" nodeType="withEffect">
                                  <p:stCondLst>
                                    <p:cond delay="0"/>
                                  </p:stCondLst>
                                  <p:childTnLst>
                                    <p:animEffect transition="out" filter="blinds(horizontal)">
                                      <p:cBhvr>
                                        <p:cTn id="843" dur="6000"/>
                                        <p:tgtEl>
                                          <p:spTgt spid="40"/>
                                        </p:tgtEl>
                                      </p:cBhvr>
                                    </p:animEffect>
                                    <p:set>
                                      <p:cBhvr>
                                        <p:cTn id="844" dur="1" fill="hold">
                                          <p:stCondLst>
                                            <p:cond delay="5999"/>
                                          </p:stCondLst>
                                        </p:cTn>
                                        <p:tgtEl>
                                          <p:spTgt spid="40"/>
                                        </p:tgtEl>
                                        <p:attrNameLst>
                                          <p:attrName>style.visibility</p:attrName>
                                        </p:attrNameLst>
                                      </p:cBhvr>
                                      <p:to>
                                        <p:strVal val="hidden"/>
                                      </p:to>
                                    </p:set>
                                  </p:childTnLst>
                                </p:cTn>
                              </p:par>
                              <p:par>
                                <p:cTn id="845" presetID="2" presetClass="entr" presetSubtype="4" fill="hold" grpId="0" nodeType="withEffect">
                                  <p:stCondLst>
                                    <p:cond delay="0"/>
                                  </p:stCondLst>
                                  <p:childTnLst>
                                    <p:set>
                                      <p:cBhvr>
                                        <p:cTn id="846" dur="1" fill="hold">
                                          <p:stCondLst>
                                            <p:cond delay="0"/>
                                          </p:stCondLst>
                                        </p:cTn>
                                        <p:tgtEl>
                                          <p:spTgt spid="46"/>
                                        </p:tgtEl>
                                        <p:attrNameLst>
                                          <p:attrName>style.visibility</p:attrName>
                                        </p:attrNameLst>
                                      </p:cBhvr>
                                      <p:to>
                                        <p:strVal val="visible"/>
                                      </p:to>
                                    </p:set>
                                    <p:anim calcmode="lin" valueType="num">
                                      <p:cBhvr additive="base">
                                        <p:cTn id="847" dur="4000" fill="hold"/>
                                        <p:tgtEl>
                                          <p:spTgt spid="46"/>
                                        </p:tgtEl>
                                        <p:attrNameLst>
                                          <p:attrName>ppt_x</p:attrName>
                                        </p:attrNameLst>
                                      </p:cBhvr>
                                      <p:tavLst>
                                        <p:tav tm="0">
                                          <p:val>
                                            <p:strVal val="#ppt_x"/>
                                          </p:val>
                                        </p:tav>
                                        <p:tav tm="100000">
                                          <p:val>
                                            <p:strVal val="#ppt_x"/>
                                          </p:val>
                                        </p:tav>
                                      </p:tavLst>
                                    </p:anim>
                                    <p:anim calcmode="lin" valueType="num">
                                      <p:cBhvr additive="base">
                                        <p:cTn id="848" dur="4000" fill="hold"/>
                                        <p:tgtEl>
                                          <p:spTgt spid="46"/>
                                        </p:tgtEl>
                                        <p:attrNameLst>
                                          <p:attrName>ppt_y</p:attrName>
                                        </p:attrNameLst>
                                      </p:cBhvr>
                                      <p:tavLst>
                                        <p:tav tm="0">
                                          <p:val>
                                            <p:strVal val="1+#ppt_h/2"/>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46"/>
                                        </p:tgtEl>
                                        <p:attrNameLst>
                                          <p:attrName>style.visibility</p:attrName>
                                        </p:attrNameLst>
                                      </p:cBhvr>
                                      <p:to>
                                        <p:strVal val="visible"/>
                                      </p:to>
                                    </p:set>
                                    <p:anim calcmode="lin" valueType="num">
                                      <p:cBhvr>
                                        <p:cTn id="851" dur="4000" fill="hold"/>
                                        <p:tgtEl>
                                          <p:spTgt spid="46"/>
                                        </p:tgtEl>
                                        <p:attrNameLst>
                                          <p:attrName>ppt_w</p:attrName>
                                        </p:attrNameLst>
                                      </p:cBhvr>
                                      <p:tavLst>
                                        <p:tav tm="0" fmla="#ppt_w*sin(2.5*pi*$)">
                                          <p:val>
                                            <p:fltVal val="0"/>
                                          </p:val>
                                        </p:tav>
                                        <p:tav tm="100000">
                                          <p:val>
                                            <p:fltVal val="1"/>
                                          </p:val>
                                        </p:tav>
                                      </p:tavLst>
                                    </p:anim>
                                    <p:anim calcmode="lin" valueType="num">
                                      <p:cBhvr>
                                        <p:cTn id="852" dur="4000" fill="hold"/>
                                        <p:tgtEl>
                                          <p:spTgt spid="46"/>
                                        </p:tgtEl>
                                        <p:attrNameLst>
                                          <p:attrName>ppt_h</p:attrName>
                                        </p:attrNameLst>
                                      </p:cBhvr>
                                      <p:tavLst>
                                        <p:tav tm="0">
                                          <p:val>
                                            <p:strVal val="#ppt_h"/>
                                          </p:val>
                                        </p:tav>
                                        <p:tav tm="100000">
                                          <p:val>
                                            <p:strVal val="#ppt_h"/>
                                          </p:val>
                                        </p:tav>
                                      </p:tavLst>
                                    </p:anim>
                                  </p:childTnLst>
                                </p:cTn>
                              </p:par>
                              <p:par>
                                <p:cTn id="853" presetID="2" presetClass="exit" presetSubtype="1" fill="hold" grpId="2" nodeType="withEffect">
                                  <p:stCondLst>
                                    <p:cond delay="0"/>
                                  </p:stCondLst>
                                  <p:childTnLst>
                                    <p:anim calcmode="lin" valueType="num">
                                      <p:cBhvr additive="base">
                                        <p:cTn id="854" dur="4500"/>
                                        <p:tgtEl>
                                          <p:spTgt spid="46"/>
                                        </p:tgtEl>
                                        <p:attrNameLst>
                                          <p:attrName>ppt_x</p:attrName>
                                        </p:attrNameLst>
                                      </p:cBhvr>
                                      <p:tavLst>
                                        <p:tav tm="0">
                                          <p:val>
                                            <p:strVal val="ppt_x"/>
                                          </p:val>
                                        </p:tav>
                                        <p:tav tm="100000">
                                          <p:val>
                                            <p:strVal val="ppt_x"/>
                                          </p:val>
                                        </p:tav>
                                      </p:tavLst>
                                    </p:anim>
                                    <p:anim calcmode="lin" valueType="num">
                                      <p:cBhvr additive="base">
                                        <p:cTn id="855" dur="4500"/>
                                        <p:tgtEl>
                                          <p:spTgt spid="46"/>
                                        </p:tgtEl>
                                        <p:attrNameLst>
                                          <p:attrName>ppt_y</p:attrName>
                                        </p:attrNameLst>
                                      </p:cBhvr>
                                      <p:tavLst>
                                        <p:tav tm="0">
                                          <p:val>
                                            <p:strVal val="ppt_y"/>
                                          </p:val>
                                        </p:tav>
                                        <p:tav tm="100000">
                                          <p:val>
                                            <p:strVal val="0-ppt_h/2"/>
                                          </p:val>
                                        </p:tav>
                                      </p:tavLst>
                                    </p:anim>
                                    <p:set>
                                      <p:cBhvr>
                                        <p:cTn id="856" dur="1" fill="hold">
                                          <p:stCondLst>
                                            <p:cond delay="4499"/>
                                          </p:stCondLst>
                                        </p:cTn>
                                        <p:tgtEl>
                                          <p:spTgt spid="46"/>
                                        </p:tgtEl>
                                        <p:attrNameLst>
                                          <p:attrName>style.visibility</p:attrName>
                                        </p:attrNameLst>
                                      </p:cBhvr>
                                      <p:to>
                                        <p:strVal val="hidden"/>
                                      </p:to>
                                    </p:set>
                                  </p:childTnLst>
                                </p:cTn>
                              </p:par>
                              <p:par>
                                <p:cTn id="857" presetID="3" presetClass="exit" presetSubtype="10" fill="hold" grpId="3" nodeType="withEffect">
                                  <p:stCondLst>
                                    <p:cond delay="0"/>
                                  </p:stCondLst>
                                  <p:childTnLst>
                                    <p:animEffect transition="out" filter="blinds(horizontal)">
                                      <p:cBhvr>
                                        <p:cTn id="858" dur="6000"/>
                                        <p:tgtEl>
                                          <p:spTgt spid="46"/>
                                        </p:tgtEl>
                                      </p:cBhvr>
                                    </p:animEffect>
                                    <p:set>
                                      <p:cBhvr>
                                        <p:cTn id="859" dur="1" fill="hold">
                                          <p:stCondLst>
                                            <p:cond delay="5999"/>
                                          </p:stCondLst>
                                        </p:cTn>
                                        <p:tgtEl>
                                          <p:spTgt spid="46"/>
                                        </p:tgtEl>
                                        <p:attrNameLst>
                                          <p:attrName>style.visibility</p:attrName>
                                        </p:attrNameLst>
                                      </p:cBhvr>
                                      <p:to>
                                        <p:strVal val="hidden"/>
                                      </p:to>
                                    </p:set>
                                  </p:childTnLst>
                                </p:cTn>
                              </p:par>
                              <p:par>
                                <p:cTn id="860" presetID="2" presetClass="entr" presetSubtype="4" fill="hold" grpId="0" nodeType="withEffect">
                                  <p:stCondLst>
                                    <p:cond delay="0"/>
                                  </p:stCondLst>
                                  <p:childTnLst>
                                    <p:set>
                                      <p:cBhvr>
                                        <p:cTn id="861" dur="1" fill="hold">
                                          <p:stCondLst>
                                            <p:cond delay="0"/>
                                          </p:stCondLst>
                                        </p:cTn>
                                        <p:tgtEl>
                                          <p:spTgt spid="45"/>
                                        </p:tgtEl>
                                        <p:attrNameLst>
                                          <p:attrName>style.visibility</p:attrName>
                                        </p:attrNameLst>
                                      </p:cBhvr>
                                      <p:to>
                                        <p:strVal val="visible"/>
                                      </p:to>
                                    </p:set>
                                    <p:anim calcmode="lin" valueType="num">
                                      <p:cBhvr additive="base">
                                        <p:cTn id="862" dur="4000" fill="hold"/>
                                        <p:tgtEl>
                                          <p:spTgt spid="45"/>
                                        </p:tgtEl>
                                        <p:attrNameLst>
                                          <p:attrName>ppt_x</p:attrName>
                                        </p:attrNameLst>
                                      </p:cBhvr>
                                      <p:tavLst>
                                        <p:tav tm="0">
                                          <p:val>
                                            <p:strVal val="#ppt_x"/>
                                          </p:val>
                                        </p:tav>
                                        <p:tav tm="100000">
                                          <p:val>
                                            <p:strVal val="#ppt_x"/>
                                          </p:val>
                                        </p:tav>
                                      </p:tavLst>
                                    </p:anim>
                                    <p:anim calcmode="lin" valueType="num">
                                      <p:cBhvr additive="base">
                                        <p:cTn id="863" dur="4000" fill="hold"/>
                                        <p:tgtEl>
                                          <p:spTgt spid="45"/>
                                        </p:tgtEl>
                                        <p:attrNameLst>
                                          <p:attrName>ppt_y</p:attrName>
                                        </p:attrNameLst>
                                      </p:cBhvr>
                                      <p:tavLst>
                                        <p:tav tm="0">
                                          <p:val>
                                            <p:strVal val="1+#ppt_h/2"/>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45"/>
                                        </p:tgtEl>
                                        <p:attrNameLst>
                                          <p:attrName>style.visibility</p:attrName>
                                        </p:attrNameLst>
                                      </p:cBhvr>
                                      <p:to>
                                        <p:strVal val="visible"/>
                                      </p:to>
                                    </p:set>
                                    <p:anim calcmode="lin" valueType="num">
                                      <p:cBhvr>
                                        <p:cTn id="866" dur="4000" fill="hold"/>
                                        <p:tgtEl>
                                          <p:spTgt spid="45"/>
                                        </p:tgtEl>
                                        <p:attrNameLst>
                                          <p:attrName>ppt_w</p:attrName>
                                        </p:attrNameLst>
                                      </p:cBhvr>
                                      <p:tavLst>
                                        <p:tav tm="0" fmla="#ppt_w*sin(2.5*pi*$)">
                                          <p:val>
                                            <p:fltVal val="0"/>
                                          </p:val>
                                        </p:tav>
                                        <p:tav tm="100000">
                                          <p:val>
                                            <p:fltVal val="1"/>
                                          </p:val>
                                        </p:tav>
                                      </p:tavLst>
                                    </p:anim>
                                    <p:anim calcmode="lin" valueType="num">
                                      <p:cBhvr>
                                        <p:cTn id="867" dur="4000" fill="hold"/>
                                        <p:tgtEl>
                                          <p:spTgt spid="45"/>
                                        </p:tgtEl>
                                        <p:attrNameLst>
                                          <p:attrName>ppt_h</p:attrName>
                                        </p:attrNameLst>
                                      </p:cBhvr>
                                      <p:tavLst>
                                        <p:tav tm="0">
                                          <p:val>
                                            <p:strVal val="#ppt_h"/>
                                          </p:val>
                                        </p:tav>
                                        <p:tav tm="100000">
                                          <p:val>
                                            <p:strVal val="#ppt_h"/>
                                          </p:val>
                                        </p:tav>
                                      </p:tavLst>
                                    </p:anim>
                                  </p:childTnLst>
                                </p:cTn>
                              </p:par>
                              <p:par>
                                <p:cTn id="868" presetID="2" presetClass="exit" presetSubtype="1" fill="hold" grpId="2" nodeType="withEffect">
                                  <p:stCondLst>
                                    <p:cond delay="0"/>
                                  </p:stCondLst>
                                  <p:childTnLst>
                                    <p:anim calcmode="lin" valueType="num">
                                      <p:cBhvr additive="base">
                                        <p:cTn id="869" dur="4500"/>
                                        <p:tgtEl>
                                          <p:spTgt spid="45"/>
                                        </p:tgtEl>
                                        <p:attrNameLst>
                                          <p:attrName>ppt_x</p:attrName>
                                        </p:attrNameLst>
                                      </p:cBhvr>
                                      <p:tavLst>
                                        <p:tav tm="0">
                                          <p:val>
                                            <p:strVal val="ppt_x"/>
                                          </p:val>
                                        </p:tav>
                                        <p:tav tm="100000">
                                          <p:val>
                                            <p:strVal val="ppt_x"/>
                                          </p:val>
                                        </p:tav>
                                      </p:tavLst>
                                    </p:anim>
                                    <p:anim calcmode="lin" valueType="num">
                                      <p:cBhvr additive="base">
                                        <p:cTn id="870" dur="4500"/>
                                        <p:tgtEl>
                                          <p:spTgt spid="45"/>
                                        </p:tgtEl>
                                        <p:attrNameLst>
                                          <p:attrName>ppt_y</p:attrName>
                                        </p:attrNameLst>
                                      </p:cBhvr>
                                      <p:tavLst>
                                        <p:tav tm="0">
                                          <p:val>
                                            <p:strVal val="ppt_y"/>
                                          </p:val>
                                        </p:tav>
                                        <p:tav tm="100000">
                                          <p:val>
                                            <p:strVal val="0-ppt_h/2"/>
                                          </p:val>
                                        </p:tav>
                                      </p:tavLst>
                                    </p:anim>
                                    <p:set>
                                      <p:cBhvr>
                                        <p:cTn id="871" dur="1" fill="hold">
                                          <p:stCondLst>
                                            <p:cond delay="4499"/>
                                          </p:stCondLst>
                                        </p:cTn>
                                        <p:tgtEl>
                                          <p:spTgt spid="45"/>
                                        </p:tgtEl>
                                        <p:attrNameLst>
                                          <p:attrName>style.visibility</p:attrName>
                                        </p:attrNameLst>
                                      </p:cBhvr>
                                      <p:to>
                                        <p:strVal val="hidden"/>
                                      </p:to>
                                    </p:set>
                                  </p:childTnLst>
                                </p:cTn>
                              </p:par>
                              <p:par>
                                <p:cTn id="872" presetID="3" presetClass="exit" presetSubtype="10" fill="hold" grpId="3" nodeType="withEffect">
                                  <p:stCondLst>
                                    <p:cond delay="0"/>
                                  </p:stCondLst>
                                  <p:childTnLst>
                                    <p:animEffect transition="out" filter="blinds(horizontal)">
                                      <p:cBhvr>
                                        <p:cTn id="873" dur="6000"/>
                                        <p:tgtEl>
                                          <p:spTgt spid="45"/>
                                        </p:tgtEl>
                                      </p:cBhvr>
                                    </p:animEffect>
                                    <p:set>
                                      <p:cBhvr>
                                        <p:cTn id="874" dur="1" fill="hold">
                                          <p:stCondLst>
                                            <p:cond delay="5999"/>
                                          </p:stCondLst>
                                        </p:cTn>
                                        <p:tgtEl>
                                          <p:spTgt spid="45"/>
                                        </p:tgtEl>
                                        <p:attrNameLst>
                                          <p:attrName>style.visibility</p:attrName>
                                        </p:attrNameLst>
                                      </p:cBhvr>
                                      <p:to>
                                        <p:strVal val="hidden"/>
                                      </p:to>
                                    </p:set>
                                  </p:childTnLst>
                                </p:cTn>
                              </p:par>
                              <p:par>
                                <p:cTn id="875" presetID="2" presetClass="entr" presetSubtype="4" fill="hold" grpId="0" nodeType="withEffect">
                                  <p:stCondLst>
                                    <p:cond delay="0"/>
                                  </p:stCondLst>
                                  <p:childTnLst>
                                    <p:set>
                                      <p:cBhvr>
                                        <p:cTn id="876" dur="1" fill="hold">
                                          <p:stCondLst>
                                            <p:cond delay="0"/>
                                          </p:stCondLst>
                                        </p:cTn>
                                        <p:tgtEl>
                                          <p:spTgt spid="47"/>
                                        </p:tgtEl>
                                        <p:attrNameLst>
                                          <p:attrName>style.visibility</p:attrName>
                                        </p:attrNameLst>
                                      </p:cBhvr>
                                      <p:to>
                                        <p:strVal val="visible"/>
                                      </p:to>
                                    </p:set>
                                    <p:anim calcmode="lin" valueType="num">
                                      <p:cBhvr additive="base">
                                        <p:cTn id="877" dur="4000" fill="hold"/>
                                        <p:tgtEl>
                                          <p:spTgt spid="47"/>
                                        </p:tgtEl>
                                        <p:attrNameLst>
                                          <p:attrName>ppt_x</p:attrName>
                                        </p:attrNameLst>
                                      </p:cBhvr>
                                      <p:tavLst>
                                        <p:tav tm="0">
                                          <p:val>
                                            <p:strVal val="#ppt_x"/>
                                          </p:val>
                                        </p:tav>
                                        <p:tav tm="100000">
                                          <p:val>
                                            <p:strVal val="#ppt_x"/>
                                          </p:val>
                                        </p:tav>
                                      </p:tavLst>
                                    </p:anim>
                                    <p:anim calcmode="lin" valueType="num">
                                      <p:cBhvr additive="base">
                                        <p:cTn id="878" dur="4000" fill="hold"/>
                                        <p:tgtEl>
                                          <p:spTgt spid="47"/>
                                        </p:tgtEl>
                                        <p:attrNameLst>
                                          <p:attrName>ppt_y</p:attrName>
                                        </p:attrNameLst>
                                      </p:cBhvr>
                                      <p:tavLst>
                                        <p:tav tm="0">
                                          <p:val>
                                            <p:strVal val="1+#ppt_h/2"/>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47"/>
                                        </p:tgtEl>
                                        <p:attrNameLst>
                                          <p:attrName>style.visibility</p:attrName>
                                        </p:attrNameLst>
                                      </p:cBhvr>
                                      <p:to>
                                        <p:strVal val="visible"/>
                                      </p:to>
                                    </p:set>
                                    <p:anim calcmode="lin" valueType="num">
                                      <p:cBhvr>
                                        <p:cTn id="881" dur="4000" fill="hold"/>
                                        <p:tgtEl>
                                          <p:spTgt spid="47"/>
                                        </p:tgtEl>
                                        <p:attrNameLst>
                                          <p:attrName>ppt_w</p:attrName>
                                        </p:attrNameLst>
                                      </p:cBhvr>
                                      <p:tavLst>
                                        <p:tav tm="0" fmla="#ppt_w*sin(2.5*pi*$)">
                                          <p:val>
                                            <p:fltVal val="0"/>
                                          </p:val>
                                        </p:tav>
                                        <p:tav tm="100000">
                                          <p:val>
                                            <p:fltVal val="1"/>
                                          </p:val>
                                        </p:tav>
                                      </p:tavLst>
                                    </p:anim>
                                    <p:anim calcmode="lin" valueType="num">
                                      <p:cBhvr>
                                        <p:cTn id="882" dur="4000" fill="hold"/>
                                        <p:tgtEl>
                                          <p:spTgt spid="47"/>
                                        </p:tgtEl>
                                        <p:attrNameLst>
                                          <p:attrName>ppt_h</p:attrName>
                                        </p:attrNameLst>
                                      </p:cBhvr>
                                      <p:tavLst>
                                        <p:tav tm="0">
                                          <p:val>
                                            <p:strVal val="#ppt_h"/>
                                          </p:val>
                                        </p:tav>
                                        <p:tav tm="100000">
                                          <p:val>
                                            <p:strVal val="#ppt_h"/>
                                          </p:val>
                                        </p:tav>
                                      </p:tavLst>
                                    </p:anim>
                                  </p:childTnLst>
                                </p:cTn>
                              </p:par>
                              <p:par>
                                <p:cTn id="883" presetID="2" presetClass="exit" presetSubtype="1" fill="hold" grpId="2" nodeType="withEffect">
                                  <p:stCondLst>
                                    <p:cond delay="0"/>
                                  </p:stCondLst>
                                  <p:childTnLst>
                                    <p:anim calcmode="lin" valueType="num">
                                      <p:cBhvr additive="base">
                                        <p:cTn id="884" dur="4500"/>
                                        <p:tgtEl>
                                          <p:spTgt spid="47"/>
                                        </p:tgtEl>
                                        <p:attrNameLst>
                                          <p:attrName>ppt_x</p:attrName>
                                        </p:attrNameLst>
                                      </p:cBhvr>
                                      <p:tavLst>
                                        <p:tav tm="0">
                                          <p:val>
                                            <p:strVal val="ppt_x"/>
                                          </p:val>
                                        </p:tav>
                                        <p:tav tm="100000">
                                          <p:val>
                                            <p:strVal val="ppt_x"/>
                                          </p:val>
                                        </p:tav>
                                      </p:tavLst>
                                    </p:anim>
                                    <p:anim calcmode="lin" valueType="num">
                                      <p:cBhvr additive="base">
                                        <p:cTn id="885" dur="4500"/>
                                        <p:tgtEl>
                                          <p:spTgt spid="47"/>
                                        </p:tgtEl>
                                        <p:attrNameLst>
                                          <p:attrName>ppt_y</p:attrName>
                                        </p:attrNameLst>
                                      </p:cBhvr>
                                      <p:tavLst>
                                        <p:tav tm="0">
                                          <p:val>
                                            <p:strVal val="ppt_y"/>
                                          </p:val>
                                        </p:tav>
                                        <p:tav tm="100000">
                                          <p:val>
                                            <p:strVal val="0-ppt_h/2"/>
                                          </p:val>
                                        </p:tav>
                                      </p:tavLst>
                                    </p:anim>
                                    <p:set>
                                      <p:cBhvr>
                                        <p:cTn id="886" dur="1" fill="hold">
                                          <p:stCondLst>
                                            <p:cond delay="4499"/>
                                          </p:stCondLst>
                                        </p:cTn>
                                        <p:tgtEl>
                                          <p:spTgt spid="47"/>
                                        </p:tgtEl>
                                        <p:attrNameLst>
                                          <p:attrName>style.visibility</p:attrName>
                                        </p:attrNameLst>
                                      </p:cBhvr>
                                      <p:to>
                                        <p:strVal val="hidden"/>
                                      </p:to>
                                    </p:set>
                                  </p:childTnLst>
                                </p:cTn>
                              </p:par>
                              <p:par>
                                <p:cTn id="887" presetID="3" presetClass="exit" presetSubtype="10" fill="hold" grpId="3" nodeType="withEffect">
                                  <p:stCondLst>
                                    <p:cond delay="0"/>
                                  </p:stCondLst>
                                  <p:childTnLst>
                                    <p:animEffect transition="out" filter="blinds(horizontal)">
                                      <p:cBhvr>
                                        <p:cTn id="888" dur="6000"/>
                                        <p:tgtEl>
                                          <p:spTgt spid="47"/>
                                        </p:tgtEl>
                                      </p:cBhvr>
                                    </p:animEffect>
                                    <p:set>
                                      <p:cBhvr>
                                        <p:cTn id="889" dur="1" fill="hold">
                                          <p:stCondLst>
                                            <p:cond delay="5999"/>
                                          </p:stCondLst>
                                        </p:cTn>
                                        <p:tgtEl>
                                          <p:spTgt spid="47"/>
                                        </p:tgtEl>
                                        <p:attrNameLst>
                                          <p:attrName>style.visibility</p:attrName>
                                        </p:attrNameLst>
                                      </p:cBhvr>
                                      <p:to>
                                        <p:strVal val="hidden"/>
                                      </p:to>
                                    </p:set>
                                  </p:childTnLst>
                                </p:cTn>
                              </p:par>
                              <p:par>
                                <p:cTn id="890" presetID="2" presetClass="entr" presetSubtype="4" fill="hold" grpId="0" nodeType="withEffect">
                                  <p:stCondLst>
                                    <p:cond delay="0"/>
                                  </p:stCondLst>
                                  <p:childTnLst>
                                    <p:set>
                                      <p:cBhvr>
                                        <p:cTn id="891" dur="1" fill="hold">
                                          <p:stCondLst>
                                            <p:cond delay="0"/>
                                          </p:stCondLst>
                                        </p:cTn>
                                        <p:tgtEl>
                                          <p:spTgt spid="7"/>
                                        </p:tgtEl>
                                        <p:attrNameLst>
                                          <p:attrName>style.visibility</p:attrName>
                                        </p:attrNameLst>
                                      </p:cBhvr>
                                      <p:to>
                                        <p:strVal val="visible"/>
                                      </p:to>
                                    </p:set>
                                    <p:anim calcmode="lin" valueType="num">
                                      <p:cBhvr additive="base">
                                        <p:cTn id="892" dur="4000" fill="hold"/>
                                        <p:tgtEl>
                                          <p:spTgt spid="7"/>
                                        </p:tgtEl>
                                        <p:attrNameLst>
                                          <p:attrName>ppt_x</p:attrName>
                                        </p:attrNameLst>
                                      </p:cBhvr>
                                      <p:tavLst>
                                        <p:tav tm="0">
                                          <p:val>
                                            <p:strVal val="#ppt_x"/>
                                          </p:val>
                                        </p:tav>
                                        <p:tav tm="100000">
                                          <p:val>
                                            <p:strVal val="#ppt_x"/>
                                          </p:val>
                                        </p:tav>
                                      </p:tavLst>
                                    </p:anim>
                                    <p:anim calcmode="lin" valueType="num">
                                      <p:cBhvr additive="base">
                                        <p:cTn id="893" dur="4000" fill="hold"/>
                                        <p:tgtEl>
                                          <p:spTgt spid="7"/>
                                        </p:tgtEl>
                                        <p:attrNameLst>
                                          <p:attrName>ppt_y</p:attrName>
                                        </p:attrNameLst>
                                      </p:cBhvr>
                                      <p:tavLst>
                                        <p:tav tm="0">
                                          <p:val>
                                            <p:strVal val="1+#ppt_h/2"/>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7"/>
                                        </p:tgtEl>
                                        <p:attrNameLst>
                                          <p:attrName>style.visibility</p:attrName>
                                        </p:attrNameLst>
                                      </p:cBhvr>
                                      <p:to>
                                        <p:strVal val="visible"/>
                                      </p:to>
                                    </p:set>
                                    <p:anim calcmode="lin" valueType="num">
                                      <p:cBhvr>
                                        <p:cTn id="896" dur="4000" fill="hold"/>
                                        <p:tgtEl>
                                          <p:spTgt spid="7"/>
                                        </p:tgtEl>
                                        <p:attrNameLst>
                                          <p:attrName>ppt_w</p:attrName>
                                        </p:attrNameLst>
                                      </p:cBhvr>
                                      <p:tavLst>
                                        <p:tav tm="0" fmla="#ppt_w*sin(2.5*pi*$)">
                                          <p:val>
                                            <p:fltVal val="0"/>
                                          </p:val>
                                        </p:tav>
                                        <p:tav tm="100000">
                                          <p:val>
                                            <p:fltVal val="1"/>
                                          </p:val>
                                        </p:tav>
                                      </p:tavLst>
                                    </p:anim>
                                    <p:anim calcmode="lin" valueType="num">
                                      <p:cBhvr>
                                        <p:cTn id="897" dur="4000" fill="hold"/>
                                        <p:tgtEl>
                                          <p:spTgt spid="7"/>
                                        </p:tgtEl>
                                        <p:attrNameLst>
                                          <p:attrName>ppt_h</p:attrName>
                                        </p:attrNameLst>
                                      </p:cBhvr>
                                      <p:tavLst>
                                        <p:tav tm="0">
                                          <p:val>
                                            <p:strVal val="#ppt_h"/>
                                          </p:val>
                                        </p:tav>
                                        <p:tav tm="100000">
                                          <p:val>
                                            <p:strVal val="#ppt_h"/>
                                          </p:val>
                                        </p:tav>
                                      </p:tavLst>
                                    </p:anim>
                                  </p:childTnLst>
                                </p:cTn>
                              </p:par>
                              <p:par>
                                <p:cTn id="898" presetID="2" presetClass="exit" presetSubtype="1" fill="hold" grpId="2" nodeType="withEffect">
                                  <p:stCondLst>
                                    <p:cond delay="0"/>
                                  </p:stCondLst>
                                  <p:childTnLst>
                                    <p:anim calcmode="lin" valueType="num">
                                      <p:cBhvr additive="base">
                                        <p:cTn id="899" dur="4500"/>
                                        <p:tgtEl>
                                          <p:spTgt spid="7"/>
                                        </p:tgtEl>
                                        <p:attrNameLst>
                                          <p:attrName>ppt_x</p:attrName>
                                        </p:attrNameLst>
                                      </p:cBhvr>
                                      <p:tavLst>
                                        <p:tav tm="0">
                                          <p:val>
                                            <p:strVal val="ppt_x"/>
                                          </p:val>
                                        </p:tav>
                                        <p:tav tm="100000">
                                          <p:val>
                                            <p:strVal val="ppt_x"/>
                                          </p:val>
                                        </p:tav>
                                      </p:tavLst>
                                    </p:anim>
                                    <p:anim calcmode="lin" valueType="num">
                                      <p:cBhvr additive="base">
                                        <p:cTn id="900" dur="4500"/>
                                        <p:tgtEl>
                                          <p:spTgt spid="7"/>
                                        </p:tgtEl>
                                        <p:attrNameLst>
                                          <p:attrName>ppt_y</p:attrName>
                                        </p:attrNameLst>
                                      </p:cBhvr>
                                      <p:tavLst>
                                        <p:tav tm="0">
                                          <p:val>
                                            <p:strVal val="ppt_y"/>
                                          </p:val>
                                        </p:tav>
                                        <p:tav tm="100000">
                                          <p:val>
                                            <p:strVal val="0-ppt_h/2"/>
                                          </p:val>
                                        </p:tav>
                                      </p:tavLst>
                                    </p:anim>
                                    <p:set>
                                      <p:cBhvr>
                                        <p:cTn id="901" dur="1" fill="hold">
                                          <p:stCondLst>
                                            <p:cond delay="4499"/>
                                          </p:stCondLst>
                                        </p:cTn>
                                        <p:tgtEl>
                                          <p:spTgt spid="7"/>
                                        </p:tgtEl>
                                        <p:attrNameLst>
                                          <p:attrName>style.visibility</p:attrName>
                                        </p:attrNameLst>
                                      </p:cBhvr>
                                      <p:to>
                                        <p:strVal val="hidden"/>
                                      </p:to>
                                    </p:set>
                                  </p:childTnLst>
                                </p:cTn>
                              </p:par>
                              <p:par>
                                <p:cTn id="902" presetID="3" presetClass="exit" presetSubtype="10" fill="hold" grpId="3" nodeType="withEffect">
                                  <p:stCondLst>
                                    <p:cond delay="0"/>
                                  </p:stCondLst>
                                  <p:childTnLst>
                                    <p:animEffect transition="out" filter="blinds(horizontal)">
                                      <p:cBhvr>
                                        <p:cTn id="903" dur="6000"/>
                                        <p:tgtEl>
                                          <p:spTgt spid="7"/>
                                        </p:tgtEl>
                                      </p:cBhvr>
                                    </p:animEffect>
                                    <p:set>
                                      <p:cBhvr>
                                        <p:cTn id="904" dur="1" fill="hold">
                                          <p:stCondLst>
                                            <p:cond delay="5999"/>
                                          </p:stCondLst>
                                        </p:cTn>
                                        <p:tgtEl>
                                          <p:spTgt spid="7"/>
                                        </p:tgtEl>
                                        <p:attrNameLst>
                                          <p:attrName>style.visibility</p:attrName>
                                        </p:attrNameLst>
                                      </p:cBhvr>
                                      <p:to>
                                        <p:strVal val="hidden"/>
                                      </p:to>
                                    </p:set>
                                  </p:childTnLst>
                                </p:cTn>
                              </p:par>
                              <p:par>
                                <p:cTn id="905" presetID="23" presetClass="entr" presetSubtype="288" fill="hold" nodeType="withEffect">
                                  <p:stCondLst>
                                    <p:cond delay="1500"/>
                                  </p:stCondLst>
                                  <p:childTnLst>
                                    <p:set>
                                      <p:cBhvr>
                                        <p:cTn id="906" dur="1" fill="hold">
                                          <p:stCondLst>
                                            <p:cond delay="0"/>
                                          </p:stCondLst>
                                        </p:cTn>
                                        <p:tgtEl>
                                          <p:spTgt spid="94"/>
                                        </p:tgtEl>
                                        <p:attrNameLst>
                                          <p:attrName>style.visibility</p:attrName>
                                        </p:attrNameLst>
                                      </p:cBhvr>
                                      <p:to>
                                        <p:strVal val="visible"/>
                                      </p:to>
                                    </p:set>
                                    <p:anim calcmode="lin" valueType="num">
                                      <p:cBhvr>
                                        <p:cTn id="907" dur="3500" fill="hold"/>
                                        <p:tgtEl>
                                          <p:spTgt spid="94"/>
                                        </p:tgtEl>
                                        <p:attrNameLst>
                                          <p:attrName>ppt_w</p:attrName>
                                        </p:attrNameLst>
                                      </p:cBhvr>
                                      <p:tavLst>
                                        <p:tav tm="0">
                                          <p:val>
                                            <p:strVal val="4/3*#ppt_w"/>
                                          </p:val>
                                        </p:tav>
                                        <p:tav tm="100000">
                                          <p:val>
                                            <p:strVal val="#ppt_w"/>
                                          </p:val>
                                        </p:tav>
                                      </p:tavLst>
                                    </p:anim>
                                    <p:anim calcmode="lin" valueType="num">
                                      <p:cBhvr>
                                        <p:cTn id="908" dur="3500" fill="hold"/>
                                        <p:tgtEl>
                                          <p:spTgt spid="94"/>
                                        </p:tgtEl>
                                        <p:attrNameLst>
                                          <p:attrName>ppt_h</p:attrName>
                                        </p:attrNameLst>
                                      </p:cBhvr>
                                      <p:tavLst>
                                        <p:tav tm="0">
                                          <p:val>
                                            <p:strVal val="4/3*#ppt_h"/>
                                          </p:val>
                                        </p:tav>
                                        <p:tav tm="100000">
                                          <p:val>
                                            <p:strVal val="#ppt_h"/>
                                          </p:val>
                                        </p:tav>
                                      </p:tavLst>
                                    </p:anim>
                                  </p:childTnLst>
                                </p:cTn>
                              </p:par>
                              <p:par>
                                <p:cTn id="909" presetID="16" presetClass="entr" presetSubtype="42" fill="hold" nodeType="withEffect">
                                  <p:stCondLst>
                                    <p:cond delay="1500"/>
                                  </p:stCondLst>
                                  <p:childTnLst>
                                    <p:set>
                                      <p:cBhvr>
                                        <p:cTn id="910" dur="1" fill="hold">
                                          <p:stCondLst>
                                            <p:cond delay="0"/>
                                          </p:stCondLst>
                                        </p:cTn>
                                        <p:tgtEl>
                                          <p:spTgt spid="94"/>
                                        </p:tgtEl>
                                        <p:attrNameLst>
                                          <p:attrName>style.visibility</p:attrName>
                                        </p:attrNameLst>
                                      </p:cBhvr>
                                      <p:to>
                                        <p:strVal val="visible"/>
                                      </p:to>
                                    </p:set>
                                    <p:animEffect transition="in" filter="barn(outHorizontal)">
                                      <p:cBhvr>
                                        <p:cTn id="911" dur="3500"/>
                                        <p:tgtEl>
                                          <p:spTgt spid="94"/>
                                        </p:tgtEl>
                                      </p:cBhvr>
                                    </p:animEffect>
                                  </p:childTnLst>
                                </p:cTn>
                              </p:par>
                              <p:par>
                                <p:cTn id="912" presetID="9" presetClass="emph" presetSubtype="0" grpId="0" nodeType="withEffect">
                                  <p:stCondLst>
                                    <p:cond delay="0"/>
                                  </p:stCondLst>
                                  <p:childTnLst>
                                    <p:set>
                                      <p:cBhvr rctx="PPT">
                                        <p:cTn id="913" dur="indefinite"/>
                                        <p:tgtEl>
                                          <p:spTgt spid="97"/>
                                        </p:tgtEl>
                                        <p:attrNameLst>
                                          <p:attrName>style.opacity</p:attrName>
                                        </p:attrNameLst>
                                      </p:cBhvr>
                                      <p:to>
                                        <p:strVal val="0"/>
                                      </p:to>
                                    </p:set>
                                    <p:animEffect filter="image" prLst="opacity: 0">
                                      <p:cBhvr rctx="IE">
                                        <p:cTn id="914" dur="indefinite"/>
                                        <p:tgtEl>
                                          <p:spTgt spid="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97"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3" name="92 Grupo"/>
          <p:cNvGrpSpPr/>
          <p:nvPr/>
        </p:nvGrpSpPr>
        <p:grpSpPr>
          <a:xfrm>
            <a:off x="21285" y="0"/>
            <a:ext cx="9144000" cy="5143500"/>
            <a:chOff x="0" y="0"/>
            <a:chExt cx="9144000" cy="5143500"/>
          </a:xfrm>
        </p:grpSpPr>
        <p:sp>
          <p:nvSpPr>
            <p:cNvPr id="95" name="94 Rectángulo"/>
            <p:cNvSpPr/>
            <p:nvPr/>
          </p:nvSpPr>
          <p:spPr>
            <a:xfrm rot="10800000">
              <a:off x="0" y="0"/>
              <a:ext cx="4572000" cy="2571750"/>
            </a:xfrm>
            <a:prstGeom prst="rect">
              <a:avLst/>
            </a:prstGeom>
            <a:gradFill>
              <a:gsLst>
                <a:gs pos="17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Rectángulo"/>
            <p:cNvSpPr/>
            <p:nvPr/>
          </p:nvSpPr>
          <p:spPr>
            <a:xfrm>
              <a:off x="4572000" y="2571750"/>
              <a:ext cx="4572000" cy="2571750"/>
            </a:xfrm>
            <a:prstGeom prst="rect">
              <a:avLst/>
            </a:prstGeom>
            <a:gradFill>
              <a:gsLst>
                <a:gs pos="17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Rectángulo"/>
            <p:cNvSpPr/>
            <p:nvPr/>
          </p:nvSpPr>
          <p:spPr>
            <a:xfrm rot="10800000" flipH="1">
              <a:off x="4572000" y="0"/>
              <a:ext cx="4572000" cy="2571750"/>
            </a:xfrm>
            <a:prstGeom prst="rect">
              <a:avLst/>
            </a:prstGeom>
            <a:gradFill>
              <a:gsLst>
                <a:gs pos="17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Rectángulo"/>
            <p:cNvSpPr/>
            <p:nvPr/>
          </p:nvSpPr>
          <p:spPr>
            <a:xfrm flipH="1">
              <a:off x="0" y="2571750"/>
              <a:ext cx="4572000" cy="2571750"/>
            </a:xfrm>
            <a:prstGeom prst="rect">
              <a:avLst/>
            </a:prstGeom>
            <a:gradFill>
              <a:gsLst>
                <a:gs pos="17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02" name="101 Imagen" descr="Diapositiva25"/>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19018" y="4269"/>
            <a:ext cx="9196129" cy="5143500"/>
          </a:xfrm>
          <a:prstGeom prst="rect">
            <a:avLst/>
          </a:prstGeom>
          <a:noFill/>
          <a:ln>
            <a:noFill/>
          </a:ln>
        </p:spPr>
      </p:pic>
      <p:sp>
        <p:nvSpPr>
          <p:cNvPr id="3" name="2 Rectángulo"/>
          <p:cNvSpPr/>
          <p:nvPr/>
        </p:nvSpPr>
        <p:spPr>
          <a:xfrm rot="13398829" flipH="1">
            <a:off x="397977" y="2542753"/>
            <a:ext cx="674583" cy="660140"/>
          </a:xfrm>
          <a:prstGeom prst="rect">
            <a:avLst/>
          </a:prstGeom>
          <a:gradFill>
            <a:gsLst>
              <a:gs pos="31000">
                <a:schemeClr val="accent6">
                  <a:lumMod val="7000"/>
                </a:schemeClr>
              </a:gs>
              <a:gs pos="26000">
                <a:srgbClr val="FFC000"/>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13398829" flipH="1">
            <a:off x="748781" y="3205012"/>
            <a:ext cx="674583" cy="660140"/>
          </a:xfrm>
          <a:prstGeom prst="rect">
            <a:avLst/>
          </a:prstGeom>
          <a:gradFill>
            <a:gsLst>
              <a:gs pos="31000">
                <a:schemeClr val="tx2">
                  <a:lumMod val="10000"/>
                </a:schemeClr>
              </a:gs>
              <a:gs pos="26000">
                <a:srgbClr val="66FF33"/>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3398829" flipH="1">
            <a:off x="47172" y="3205012"/>
            <a:ext cx="674583" cy="660140"/>
          </a:xfrm>
          <a:prstGeom prst="rect">
            <a:avLst/>
          </a:prstGeom>
          <a:gradFill>
            <a:gsLst>
              <a:gs pos="31000">
                <a:schemeClr val="tx2">
                  <a:lumMod val="10000"/>
                </a:schemeClr>
              </a:gs>
              <a:gs pos="26000">
                <a:srgbClr val="66FF33"/>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13398829" flipH="1">
            <a:off x="397977" y="3859435"/>
            <a:ext cx="674583" cy="660140"/>
          </a:xfrm>
          <a:prstGeom prst="rect">
            <a:avLst/>
          </a:prstGeom>
          <a:gradFill>
            <a:gsLst>
              <a:gs pos="31000">
                <a:srgbClr val="FF0000">
                  <a:lumMod val="26000"/>
                </a:srgbClr>
              </a:gs>
              <a:gs pos="26000">
                <a:srgbClr val="FF6600"/>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3398829" flipH="1">
            <a:off x="1099586" y="3834637"/>
            <a:ext cx="674583" cy="660140"/>
          </a:xfrm>
          <a:prstGeom prst="rect">
            <a:avLst/>
          </a:prstGeom>
          <a:gradFill>
            <a:gsLst>
              <a:gs pos="31000">
                <a:srgbClr val="FF0000">
                  <a:lumMod val="26000"/>
                </a:srgbClr>
              </a:gs>
              <a:gs pos="26000">
                <a:srgbClr val="FF6600"/>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13398829" flipH="1">
            <a:off x="-303632" y="3857659"/>
            <a:ext cx="674583" cy="660140"/>
          </a:xfrm>
          <a:prstGeom prst="rect">
            <a:avLst/>
          </a:prstGeom>
          <a:gradFill>
            <a:gsLst>
              <a:gs pos="31000">
                <a:srgbClr val="FF0000">
                  <a:lumMod val="26000"/>
                </a:srgbClr>
              </a:gs>
              <a:gs pos="26000">
                <a:srgbClr val="FF6600"/>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3398829" flipH="1">
            <a:off x="4105881" y="2542753"/>
            <a:ext cx="674583" cy="660140"/>
          </a:xfrm>
          <a:prstGeom prst="rect">
            <a:avLst/>
          </a:prstGeom>
          <a:gradFill>
            <a:gsLst>
              <a:gs pos="31000">
                <a:schemeClr val="accent6">
                  <a:lumMod val="7000"/>
                </a:schemeClr>
              </a:gs>
              <a:gs pos="26000">
                <a:srgbClr val="FFC000"/>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3398829" flipH="1">
            <a:off x="4456685" y="3205012"/>
            <a:ext cx="674583" cy="660140"/>
          </a:xfrm>
          <a:prstGeom prst="rect">
            <a:avLst/>
          </a:prstGeom>
          <a:gradFill>
            <a:gsLst>
              <a:gs pos="31000">
                <a:schemeClr val="tx2">
                  <a:lumMod val="10000"/>
                </a:schemeClr>
              </a:gs>
              <a:gs pos="26000">
                <a:srgbClr val="66FF33"/>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3398829" flipH="1">
            <a:off x="3755076" y="3205012"/>
            <a:ext cx="674583" cy="660140"/>
          </a:xfrm>
          <a:prstGeom prst="rect">
            <a:avLst/>
          </a:prstGeom>
          <a:gradFill>
            <a:gsLst>
              <a:gs pos="31000">
                <a:schemeClr val="tx2">
                  <a:lumMod val="10000"/>
                </a:schemeClr>
              </a:gs>
              <a:gs pos="26000">
                <a:srgbClr val="66FF33"/>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13398829" flipH="1">
            <a:off x="4105881" y="3859435"/>
            <a:ext cx="674583" cy="660140"/>
          </a:xfrm>
          <a:prstGeom prst="rect">
            <a:avLst/>
          </a:prstGeom>
          <a:gradFill>
            <a:gsLst>
              <a:gs pos="31000">
                <a:srgbClr val="FF0000">
                  <a:lumMod val="26000"/>
                </a:srgbClr>
              </a:gs>
              <a:gs pos="26000">
                <a:srgbClr val="FF6600"/>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3398829" flipH="1">
            <a:off x="4807490" y="3834637"/>
            <a:ext cx="674583" cy="660140"/>
          </a:xfrm>
          <a:prstGeom prst="rect">
            <a:avLst/>
          </a:prstGeom>
          <a:gradFill>
            <a:gsLst>
              <a:gs pos="31000">
                <a:srgbClr val="FF0000">
                  <a:lumMod val="26000"/>
                </a:srgbClr>
              </a:gs>
              <a:gs pos="26000">
                <a:srgbClr val="FF6600"/>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13398829" flipH="1">
            <a:off x="3404272" y="3857659"/>
            <a:ext cx="674583" cy="660140"/>
          </a:xfrm>
          <a:prstGeom prst="rect">
            <a:avLst/>
          </a:prstGeom>
          <a:gradFill>
            <a:gsLst>
              <a:gs pos="31000">
                <a:srgbClr val="FF0000">
                  <a:lumMod val="26000"/>
                </a:srgbClr>
              </a:gs>
              <a:gs pos="26000">
                <a:srgbClr val="FF6600"/>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13398829" flipH="1">
            <a:off x="2233673" y="2542753"/>
            <a:ext cx="674583" cy="660140"/>
          </a:xfrm>
          <a:prstGeom prst="rect">
            <a:avLst/>
          </a:prstGeom>
          <a:gradFill>
            <a:gsLst>
              <a:gs pos="31000">
                <a:schemeClr val="accent6">
                  <a:lumMod val="7000"/>
                </a:schemeClr>
              </a:gs>
              <a:gs pos="26000">
                <a:srgbClr val="FFC000"/>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13398829" flipH="1">
            <a:off x="2584477" y="3205012"/>
            <a:ext cx="674583" cy="660140"/>
          </a:xfrm>
          <a:prstGeom prst="rect">
            <a:avLst/>
          </a:prstGeom>
          <a:gradFill>
            <a:gsLst>
              <a:gs pos="31000">
                <a:schemeClr val="tx2">
                  <a:lumMod val="10000"/>
                </a:schemeClr>
              </a:gs>
              <a:gs pos="26000">
                <a:srgbClr val="66FF33"/>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13398829" flipH="1">
            <a:off x="1882868" y="3205012"/>
            <a:ext cx="674583" cy="660140"/>
          </a:xfrm>
          <a:prstGeom prst="rect">
            <a:avLst/>
          </a:prstGeom>
          <a:gradFill>
            <a:gsLst>
              <a:gs pos="31000">
                <a:schemeClr val="tx2">
                  <a:lumMod val="10000"/>
                </a:schemeClr>
              </a:gs>
              <a:gs pos="26000">
                <a:srgbClr val="66FF33"/>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13398829" flipH="1">
            <a:off x="2233673" y="3859435"/>
            <a:ext cx="674583" cy="660140"/>
          </a:xfrm>
          <a:prstGeom prst="rect">
            <a:avLst/>
          </a:prstGeom>
          <a:gradFill>
            <a:gsLst>
              <a:gs pos="31000">
                <a:srgbClr val="FF0000">
                  <a:lumMod val="26000"/>
                </a:srgbClr>
              </a:gs>
              <a:gs pos="26000">
                <a:srgbClr val="FF6600"/>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13398829" flipH="1">
            <a:off x="2935282" y="3834637"/>
            <a:ext cx="674583" cy="660140"/>
          </a:xfrm>
          <a:prstGeom prst="rect">
            <a:avLst/>
          </a:prstGeom>
          <a:gradFill>
            <a:gsLst>
              <a:gs pos="31000">
                <a:srgbClr val="FF0000">
                  <a:lumMod val="26000"/>
                </a:srgbClr>
              </a:gs>
              <a:gs pos="26000">
                <a:srgbClr val="FF6600"/>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13398829" flipH="1">
            <a:off x="1532064" y="3857659"/>
            <a:ext cx="674583" cy="660140"/>
          </a:xfrm>
          <a:prstGeom prst="rect">
            <a:avLst/>
          </a:prstGeom>
          <a:gradFill>
            <a:gsLst>
              <a:gs pos="31000">
                <a:srgbClr val="FF0000">
                  <a:lumMod val="26000"/>
                </a:srgbClr>
              </a:gs>
              <a:gs pos="26000">
                <a:srgbClr val="FF6600"/>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13398829" flipH="1">
            <a:off x="7813785" y="2542753"/>
            <a:ext cx="674583" cy="660140"/>
          </a:xfrm>
          <a:prstGeom prst="rect">
            <a:avLst/>
          </a:prstGeom>
          <a:gradFill>
            <a:gsLst>
              <a:gs pos="31000">
                <a:schemeClr val="accent6">
                  <a:lumMod val="7000"/>
                </a:schemeClr>
              </a:gs>
              <a:gs pos="26000">
                <a:srgbClr val="FFC000"/>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13398829" flipH="1">
            <a:off x="8164589" y="3205012"/>
            <a:ext cx="674583" cy="660140"/>
          </a:xfrm>
          <a:prstGeom prst="rect">
            <a:avLst/>
          </a:prstGeom>
          <a:gradFill>
            <a:gsLst>
              <a:gs pos="31000">
                <a:schemeClr val="tx2">
                  <a:lumMod val="10000"/>
                </a:schemeClr>
              </a:gs>
              <a:gs pos="26000">
                <a:srgbClr val="66FF33"/>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13398829" flipH="1">
            <a:off x="7462980" y="3205012"/>
            <a:ext cx="674583" cy="660140"/>
          </a:xfrm>
          <a:prstGeom prst="rect">
            <a:avLst/>
          </a:prstGeom>
          <a:gradFill>
            <a:gsLst>
              <a:gs pos="31000">
                <a:schemeClr val="tx2">
                  <a:lumMod val="10000"/>
                </a:schemeClr>
              </a:gs>
              <a:gs pos="26000">
                <a:srgbClr val="66FF33"/>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13398829" flipH="1">
            <a:off x="7813785" y="3859435"/>
            <a:ext cx="674583" cy="660140"/>
          </a:xfrm>
          <a:prstGeom prst="rect">
            <a:avLst/>
          </a:prstGeom>
          <a:gradFill>
            <a:gsLst>
              <a:gs pos="31000">
                <a:srgbClr val="FF0000">
                  <a:lumMod val="26000"/>
                </a:srgbClr>
              </a:gs>
              <a:gs pos="26000">
                <a:srgbClr val="FF6600"/>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13398829" flipH="1">
            <a:off x="8515394" y="3834637"/>
            <a:ext cx="674583" cy="660140"/>
          </a:xfrm>
          <a:prstGeom prst="rect">
            <a:avLst/>
          </a:prstGeom>
          <a:gradFill>
            <a:gsLst>
              <a:gs pos="31000">
                <a:srgbClr val="FF0000">
                  <a:lumMod val="26000"/>
                </a:srgbClr>
              </a:gs>
              <a:gs pos="26000">
                <a:srgbClr val="FF6600"/>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13398829" flipH="1">
            <a:off x="7112176" y="3857659"/>
            <a:ext cx="674583" cy="660140"/>
          </a:xfrm>
          <a:prstGeom prst="rect">
            <a:avLst/>
          </a:prstGeom>
          <a:gradFill>
            <a:gsLst>
              <a:gs pos="31000">
                <a:srgbClr val="FF0000">
                  <a:lumMod val="26000"/>
                </a:srgbClr>
              </a:gs>
              <a:gs pos="26000">
                <a:srgbClr val="FF6600"/>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13398829" flipH="1">
            <a:off x="5978089" y="2542753"/>
            <a:ext cx="674583" cy="660140"/>
          </a:xfrm>
          <a:prstGeom prst="rect">
            <a:avLst/>
          </a:prstGeom>
          <a:gradFill>
            <a:gsLst>
              <a:gs pos="31000">
                <a:schemeClr val="accent6">
                  <a:lumMod val="7000"/>
                </a:schemeClr>
              </a:gs>
              <a:gs pos="26000">
                <a:srgbClr val="FFC000"/>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13398829" flipH="1">
            <a:off x="6328893" y="3205012"/>
            <a:ext cx="674583" cy="660140"/>
          </a:xfrm>
          <a:prstGeom prst="rect">
            <a:avLst/>
          </a:prstGeom>
          <a:gradFill>
            <a:gsLst>
              <a:gs pos="31000">
                <a:schemeClr val="tx2">
                  <a:lumMod val="10000"/>
                </a:schemeClr>
              </a:gs>
              <a:gs pos="26000">
                <a:srgbClr val="66FF33"/>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13398829" flipH="1">
            <a:off x="5627284" y="3205012"/>
            <a:ext cx="674583" cy="660140"/>
          </a:xfrm>
          <a:prstGeom prst="rect">
            <a:avLst/>
          </a:prstGeom>
          <a:gradFill>
            <a:gsLst>
              <a:gs pos="31000">
                <a:schemeClr val="tx2">
                  <a:lumMod val="10000"/>
                </a:schemeClr>
              </a:gs>
              <a:gs pos="26000">
                <a:srgbClr val="66FF33"/>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13398829" flipH="1">
            <a:off x="5978089" y="3859435"/>
            <a:ext cx="674583" cy="660140"/>
          </a:xfrm>
          <a:prstGeom prst="rect">
            <a:avLst/>
          </a:prstGeom>
          <a:gradFill>
            <a:gsLst>
              <a:gs pos="31000">
                <a:srgbClr val="FF0000">
                  <a:lumMod val="26000"/>
                </a:srgbClr>
              </a:gs>
              <a:gs pos="26000">
                <a:srgbClr val="FF6600"/>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13398829" flipH="1">
            <a:off x="6679698" y="3834637"/>
            <a:ext cx="674583" cy="660140"/>
          </a:xfrm>
          <a:prstGeom prst="rect">
            <a:avLst/>
          </a:prstGeom>
          <a:gradFill>
            <a:gsLst>
              <a:gs pos="31000">
                <a:srgbClr val="FF0000">
                  <a:lumMod val="26000"/>
                </a:srgbClr>
              </a:gs>
              <a:gs pos="26000">
                <a:srgbClr val="FF6600"/>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13398829" flipH="1">
            <a:off x="5276480" y="3857659"/>
            <a:ext cx="674583" cy="660140"/>
          </a:xfrm>
          <a:prstGeom prst="rect">
            <a:avLst/>
          </a:prstGeom>
          <a:gradFill>
            <a:gsLst>
              <a:gs pos="31000">
                <a:srgbClr val="FF0000">
                  <a:lumMod val="26000"/>
                </a:srgbClr>
              </a:gs>
              <a:gs pos="26000">
                <a:srgbClr val="FF6600"/>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13398829" flipV="1">
            <a:off x="7811473" y="1843208"/>
            <a:ext cx="674583" cy="660140"/>
          </a:xfrm>
          <a:prstGeom prst="rect">
            <a:avLst/>
          </a:prstGeom>
          <a:gradFill>
            <a:gsLst>
              <a:gs pos="31000">
                <a:schemeClr val="accent6">
                  <a:lumMod val="0"/>
                </a:schemeClr>
              </a:gs>
              <a:gs pos="26000">
                <a:srgbClr val="FFC000"/>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13398829" flipV="1">
            <a:off x="7460669" y="1180949"/>
            <a:ext cx="674583" cy="660140"/>
          </a:xfrm>
          <a:prstGeom prst="rect">
            <a:avLst/>
          </a:prstGeom>
          <a:gradFill>
            <a:gsLst>
              <a:gs pos="31000">
                <a:schemeClr val="tx2">
                  <a:lumMod val="10000"/>
                </a:schemeClr>
              </a:gs>
              <a:gs pos="26000">
                <a:srgbClr val="66FF33"/>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13398829" flipV="1">
            <a:off x="8162278" y="1180949"/>
            <a:ext cx="674583" cy="660140"/>
          </a:xfrm>
          <a:prstGeom prst="rect">
            <a:avLst/>
          </a:prstGeom>
          <a:gradFill>
            <a:gsLst>
              <a:gs pos="31000">
                <a:schemeClr val="tx2">
                  <a:lumMod val="10000"/>
                </a:schemeClr>
              </a:gs>
              <a:gs pos="26000">
                <a:srgbClr val="66FF33"/>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13398829" flipV="1">
            <a:off x="7811473" y="526525"/>
            <a:ext cx="674583" cy="660140"/>
          </a:xfrm>
          <a:prstGeom prst="rect">
            <a:avLst/>
          </a:prstGeom>
          <a:gradFill>
            <a:gsLst>
              <a:gs pos="31000">
                <a:srgbClr val="FF0000">
                  <a:lumMod val="31000"/>
                </a:srgbClr>
              </a:gs>
              <a:gs pos="26000">
                <a:srgbClr val="FF6600"/>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3398829" flipV="1">
            <a:off x="7109864" y="551323"/>
            <a:ext cx="674583" cy="660140"/>
          </a:xfrm>
          <a:prstGeom prst="rect">
            <a:avLst/>
          </a:prstGeom>
          <a:gradFill>
            <a:gsLst>
              <a:gs pos="31000">
                <a:srgbClr val="FF0000">
                  <a:lumMod val="31000"/>
                </a:srgbClr>
              </a:gs>
              <a:gs pos="26000">
                <a:srgbClr val="FF6600"/>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13398829" flipV="1">
            <a:off x="8513082" y="528301"/>
            <a:ext cx="674583" cy="660140"/>
          </a:xfrm>
          <a:prstGeom prst="rect">
            <a:avLst/>
          </a:prstGeom>
          <a:gradFill>
            <a:gsLst>
              <a:gs pos="31000">
                <a:srgbClr val="FF0000">
                  <a:lumMod val="31000"/>
                </a:srgbClr>
              </a:gs>
              <a:gs pos="26000">
                <a:srgbClr val="FF6600"/>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13398829" flipV="1">
            <a:off x="4103569" y="1843208"/>
            <a:ext cx="674583" cy="660140"/>
          </a:xfrm>
          <a:prstGeom prst="rect">
            <a:avLst/>
          </a:prstGeom>
          <a:gradFill>
            <a:gsLst>
              <a:gs pos="31000">
                <a:schemeClr val="accent6">
                  <a:lumMod val="0"/>
                </a:schemeClr>
              </a:gs>
              <a:gs pos="26000">
                <a:srgbClr val="FFC000"/>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13398829" flipV="1">
            <a:off x="3752765" y="1180949"/>
            <a:ext cx="674583" cy="660140"/>
          </a:xfrm>
          <a:prstGeom prst="rect">
            <a:avLst/>
          </a:prstGeom>
          <a:gradFill>
            <a:gsLst>
              <a:gs pos="31000">
                <a:schemeClr val="tx2">
                  <a:lumMod val="10000"/>
                </a:schemeClr>
              </a:gs>
              <a:gs pos="26000">
                <a:srgbClr val="66FF33"/>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13398829" flipV="1">
            <a:off x="4454374" y="1180949"/>
            <a:ext cx="674583" cy="660140"/>
          </a:xfrm>
          <a:prstGeom prst="rect">
            <a:avLst/>
          </a:prstGeom>
          <a:gradFill>
            <a:gsLst>
              <a:gs pos="31000">
                <a:schemeClr val="tx2">
                  <a:lumMod val="10000"/>
                </a:schemeClr>
              </a:gs>
              <a:gs pos="26000">
                <a:srgbClr val="66FF33"/>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13398829" flipV="1">
            <a:off x="4103569" y="526525"/>
            <a:ext cx="674583" cy="660140"/>
          </a:xfrm>
          <a:prstGeom prst="rect">
            <a:avLst/>
          </a:prstGeom>
          <a:gradFill>
            <a:gsLst>
              <a:gs pos="31000">
                <a:srgbClr val="FF0000">
                  <a:lumMod val="31000"/>
                </a:srgbClr>
              </a:gs>
              <a:gs pos="26000">
                <a:srgbClr val="FF6600"/>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13398829" flipV="1">
            <a:off x="3401960" y="551323"/>
            <a:ext cx="674583" cy="660140"/>
          </a:xfrm>
          <a:prstGeom prst="rect">
            <a:avLst/>
          </a:prstGeom>
          <a:gradFill>
            <a:gsLst>
              <a:gs pos="31000">
                <a:srgbClr val="FF0000">
                  <a:lumMod val="31000"/>
                </a:srgbClr>
              </a:gs>
              <a:gs pos="26000">
                <a:srgbClr val="FF6600"/>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13398829" flipV="1">
            <a:off x="4805178" y="528301"/>
            <a:ext cx="674583" cy="660140"/>
          </a:xfrm>
          <a:prstGeom prst="rect">
            <a:avLst/>
          </a:prstGeom>
          <a:gradFill>
            <a:gsLst>
              <a:gs pos="31000">
                <a:srgbClr val="FF0000">
                  <a:lumMod val="31000"/>
                </a:srgbClr>
              </a:gs>
              <a:gs pos="26000">
                <a:srgbClr val="FF6600"/>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13398829" flipV="1">
            <a:off x="5975777" y="1843208"/>
            <a:ext cx="674583" cy="660140"/>
          </a:xfrm>
          <a:prstGeom prst="rect">
            <a:avLst/>
          </a:prstGeom>
          <a:gradFill>
            <a:gsLst>
              <a:gs pos="31000">
                <a:schemeClr val="accent6">
                  <a:lumMod val="0"/>
                </a:schemeClr>
              </a:gs>
              <a:gs pos="26000">
                <a:srgbClr val="FFC000"/>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13398829" flipV="1">
            <a:off x="5624973" y="1180949"/>
            <a:ext cx="674583" cy="660140"/>
          </a:xfrm>
          <a:prstGeom prst="rect">
            <a:avLst/>
          </a:prstGeom>
          <a:gradFill>
            <a:gsLst>
              <a:gs pos="31000">
                <a:schemeClr val="tx2">
                  <a:lumMod val="10000"/>
                </a:schemeClr>
              </a:gs>
              <a:gs pos="26000">
                <a:srgbClr val="66FF33"/>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3398829" flipV="1">
            <a:off x="6326582" y="1180949"/>
            <a:ext cx="674583" cy="660140"/>
          </a:xfrm>
          <a:prstGeom prst="rect">
            <a:avLst/>
          </a:prstGeom>
          <a:gradFill>
            <a:gsLst>
              <a:gs pos="31000">
                <a:schemeClr val="tx2">
                  <a:lumMod val="10000"/>
                </a:schemeClr>
              </a:gs>
              <a:gs pos="26000">
                <a:srgbClr val="66FF33"/>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13398829" flipV="1">
            <a:off x="5975777" y="526525"/>
            <a:ext cx="674583" cy="660140"/>
          </a:xfrm>
          <a:prstGeom prst="rect">
            <a:avLst/>
          </a:prstGeom>
          <a:gradFill>
            <a:gsLst>
              <a:gs pos="31000">
                <a:srgbClr val="FF0000">
                  <a:lumMod val="31000"/>
                </a:srgbClr>
              </a:gs>
              <a:gs pos="26000">
                <a:srgbClr val="FF6600"/>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13398829" flipV="1">
            <a:off x="5274168" y="551323"/>
            <a:ext cx="674583" cy="660140"/>
          </a:xfrm>
          <a:prstGeom prst="rect">
            <a:avLst/>
          </a:prstGeom>
          <a:gradFill>
            <a:gsLst>
              <a:gs pos="31000">
                <a:srgbClr val="FF0000">
                  <a:lumMod val="31000"/>
                </a:srgbClr>
              </a:gs>
              <a:gs pos="26000">
                <a:srgbClr val="FF6600"/>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13398829" flipV="1">
            <a:off x="6677386" y="528301"/>
            <a:ext cx="674583" cy="660140"/>
          </a:xfrm>
          <a:prstGeom prst="rect">
            <a:avLst/>
          </a:prstGeom>
          <a:gradFill>
            <a:gsLst>
              <a:gs pos="31000">
                <a:srgbClr val="FF0000">
                  <a:lumMod val="31000"/>
                </a:srgbClr>
              </a:gs>
              <a:gs pos="26000">
                <a:srgbClr val="FF6600"/>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13398829" flipV="1">
            <a:off x="395665" y="1843208"/>
            <a:ext cx="674583" cy="660140"/>
          </a:xfrm>
          <a:prstGeom prst="rect">
            <a:avLst/>
          </a:prstGeom>
          <a:gradFill>
            <a:gsLst>
              <a:gs pos="31000">
                <a:schemeClr val="accent6">
                  <a:lumMod val="0"/>
                </a:schemeClr>
              </a:gs>
              <a:gs pos="26000">
                <a:srgbClr val="FFC000"/>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13398829" flipV="1">
            <a:off x="44861" y="1180949"/>
            <a:ext cx="674583" cy="660140"/>
          </a:xfrm>
          <a:prstGeom prst="rect">
            <a:avLst/>
          </a:prstGeom>
          <a:gradFill>
            <a:gsLst>
              <a:gs pos="31000">
                <a:schemeClr val="tx2">
                  <a:lumMod val="10000"/>
                </a:schemeClr>
              </a:gs>
              <a:gs pos="26000">
                <a:srgbClr val="66FF33"/>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13398829" flipV="1">
            <a:off x="746470" y="1180949"/>
            <a:ext cx="674583" cy="660140"/>
          </a:xfrm>
          <a:prstGeom prst="rect">
            <a:avLst/>
          </a:prstGeom>
          <a:gradFill>
            <a:gsLst>
              <a:gs pos="31000">
                <a:schemeClr val="tx2">
                  <a:lumMod val="10000"/>
                </a:schemeClr>
              </a:gs>
              <a:gs pos="26000">
                <a:srgbClr val="66FF33"/>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13398829" flipV="1">
            <a:off x="395665" y="526525"/>
            <a:ext cx="674583" cy="660140"/>
          </a:xfrm>
          <a:prstGeom prst="rect">
            <a:avLst/>
          </a:prstGeom>
          <a:gradFill>
            <a:gsLst>
              <a:gs pos="31000">
                <a:srgbClr val="FF0000">
                  <a:lumMod val="31000"/>
                </a:srgbClr>
              </a:gs>
              <a:gs pos="26000">
                <a:srgbClr val="FF6600"/>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rot="13398829" flipV="1">
            <a:off x="-305944" y="551323"/>
            <a:ext cx="674583" cy="660140"/>
          </a:xfrm>
          <a:prstGeom prst="rect">
            <a:avLst/>
          </a:prstGeom>
          <a:gradFill>
            <a:gsLst>
              <a:gs pos="31000">
                <a:srgbClr val="FF0000">
                  <a:lumMod val="31000"/>
                </a:srgbClr>
              </a:gs>
              <a:gs pos="26000">
                <a:srgbClr val="FF6600"/>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rot="13398829" flipV="1">
            <a:off x="1097274" y="528301"/>
            <a:ext cx="674583" cy="660140"/>
          </a:xfrm>
          <a:prstGeom prst="rect">
            <a:avLst/>
          </a:prstGeom>
          <a:gradFill>
            <a:gsLst>
              <a:gs pos="31000">
                <a:srgbClr val="FF0000">
                  <a:lumMod val="31000"/>
                </a:srgbClr>
              </a:gs>
              <a:gs pos="26000">
                <a:srgbClr val="FF6600"/>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rot="13398829" flipV="1">
            <a:off x="2231361" y="1843208"/>
            <a:ext cx="674583" cy="660140"/>
          </a:xfrm>
          <a:prstGeom prst="rect">
            <a:avLst/>
          </a:prstGeom>
          <a:gradFill>
            <a:gsLst>
              <a:gs pos="31000">
                <a:schemeClr val="accent6">
                  <a:lumMod val="0"/>
                </a:schemeClr>
              </a:gs>
              <a:gs pos="26000">
                <a:srgbClr val="FFC000"/>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13398829" flipV="1">
            <a:off x="1880557" y="1180949"/>
            <a:ext cx="674583" cy="660140"/>
          </a:xfrm>
          <a:prstGeom prst="rect">
            <a:avLst/>
          </a:prstGeom>
          <a:gradFill>
            <a:gsLst>
              <a:gs pos="31000">
                <a:schemeClr val="tx2">
                  <a:lumMod val="10000"/>
                </a:schemeClr>
              </a:gs>
              <a:gs pos="26000">
                <a:srgbClr val="66FF33"/>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13398829" flipV="1">
            <a:off x="2582166" y="1180949"/>
            <a:ext cx="674583" cy="660140"/>
          </a:xfrm>
          <a:prstGeom prst="rect">
            <a:avLst/>
          </a:prstGeom>
          <a:gradFill>
            <a:gsLst>
              <a:gs pos="31000">
                <a:schemeClr val="tx2">
                  <a:lumMod val="10000"/>
                </a:schemeClr>
              </a:gs>
              <a:gs pos="26000">
                <a:srgbClr val="66FF33"/>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3398829" flipV="1">
            <a:off x="2231361" y="526525"/>
            <a:ext cx="674583" cy="660140"/>
          </a:xfrm>
          <a:prstGeom prst="rect">
            <a:avLst/>
          </a:prstGeom>
          <a:gradFill>
            <a:gsLst>
              <a:gs pos="31000">
                <a:srgbClr val="FF0000">
                  <a:lumMod val="31000"/>
                </a:srgbClr>
              </a:gs>
              <a:gs pos="26000">
                <a:srgbClr val="FF6600"/>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3398829" flipV="1">
            <a:off x="1529752" y="551323"/>
            <a:ext cx="674583" cy="660140"/>
          </a:xfrm>
          <a:prstGeom prst="rect">
            <a:avLst/>
          </a:prstGeom>
          <a:gradFill>
            <a:gsLst>
              <a:gs pos="31000">
                <a:srgbClr val="FF0000">
                  <a:lumMod val="31000"/>
                </a:srgbClr>
              </a:gs>
              <a:gs pos="26000">
                <a:srgbClr val="FF6600"/>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13398829" flipV="1">
            <a:off x="2932970" y="528301"/>
            <a:ext cx="674583" cy="660140"/>
          </a:xfrm>
          <a:prstGeom prst="rect">
            <a:avLst/>
          </a:prstGeom>
          <a:gradFill>
            <a:gsLst>
              <a:gs pos="31000">
                <a:srgbClr val="FF0000">
                  <a:lumMod val="31000"/>
                </a:srgbClr>
              </a:gs>
              <a:gs pos="26000">
                <a:srgbClr val="FF6600"/>
              </a:gs>
              <a:gs pos="35000">
                <a:srgbClr val="FF0300">
                  <a:alpha val="0"/>
                </a:srgbClr>
              </a:gs>
              <a:gs pos="86000">
                <a:schemeClr val="tx1">
                  <a:lumMod val="95000"/>
                  <a:alpha val="50000"/>
                </a:schemeClr>
              </a:gs>
            </a:gsLst>
            <a:path path="circle">
              <a:fillToRect l="50000" t="50000" r="50000" b="50000"/>
            </a:path>
          </a:gradFill>
          <a:ln w="38100" cap="rnd" cmpd="dbl">
            <a:solidFill>
              <a:schemeClr val="tx1"/>
            </a:solidFill>
            <a:prstDash val="sysDash"/>
          </a:ln>
          <a:effectLst>
            <a:outerShdw blurRad="584200" dist="50800" dir="5400000" algn="ctr" rotWithShape="0">
              <a:schemeClr val="tx1">
                <a:alpha val="62000"/>
              </a:schemeClr>
            </a:outerShdw>
          </a:effectLst>
          <a:scene3d>
            <a:camera prst="orthographicFront"/>
            <a:lightRig rig="fla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flipH="1">
            <a:off x="-396552" y="-8158"/>
            <a:ext cx="9793088" cy="5143500"/>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1529802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81"/>
                                        </p:tgtEl>
                                        <p:attrNameLst>
                                          <p:attrName>style.visibility</p:attrName>
                                        </p:attrNameLst>
                                      </p:cBhvr>
                                      <p:to>
                                        <p:strVal val="visible"/>
                                      </p:to>
                                    </p:set>
                                    <p:anim calcmode="lin" valueType="num">
                                      <p:cBhvr additive="base">
                                        <p:cTn id="7" dur="4000" fill="hold"/>
                                        <p:tgtEl>
                                          <p:spTgt spid="81"/>
                                        </p:tgtEl>
                                        <p:attrNameLst>
                                          <p:attrName>ppt_x</p:attrName>
                                        </p:attrNameLst>
                                      </p:cBhvr>
                                      <p:tavLst>
                                        <p:tav tm="0">
                                          <p:val>
                                            <p:strVal val="#ppt_x"/>
                                          </p:val>
                                        </p:tav>
                                        <p:tav tm="100000">
                                          <p:val>
                                            <p:strVal val="#ppt_x"/>
                                          </p:val>
                                        </p:tav>
                                      </p:tavLst>
                                    </p:anim>
                                    <p:anim calcmode="lin" valueType="num">
                                      <p:cBhvr additive="base">
                                        <p:cTn id="8" dur="4000" fill="hold"/>
                                        <p:tgtEl>
                                          <p:spTgt spid="81"/>
                                        </p:tgtEl>
                                        <p:attrNameLst>
                                          <p:attrName>ppt_y</p:attrName>
                                        </p:attrNameLst>
                                      </p:cBhvr>
                                      <p:tavLst>
                                        <p:tav tm="0">
                                          <p:val>
                                            <p:strVal val="0-#ppt_h/2"/>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81"/>
                                        </p:tgtEl>
                                        <p:attrNameLst>
                                          <p:attrName>style.visibility</p:attrName>
                                        </p:attrNameLst>
                                      </p:cBhvr>
                                      <p:to>
                                        <p:strVal val="visible"/>
                                      </p:to>
                                    </p:set>
                                    <p:anim calcmode="lin" valueType="num">
                                      <p:cBhvr>
                                        <p:cTn id="11" dur="4000" fill="hold"/>
                                        <p:tgtEl>
                                          <p:spTgt spid="81"/>
                                        </p:tgtEl>
                                        <p:attrNameLst>
                                          <p:attrName>ppt_w</p:attrName>
                                        </p:attrNameLst>
                                      </p:cBhvr>
                                      <p:tavLst>
                                        <p:tav tm="0" fmla="#ppt_w*sin(2.5*pi*$)">
                                          <p:val>
                                            <p:fltVal val="0"/>
                                          </p:val>
                                        </p:tav>
                                        <p:tav tm="100000">
                                          <p:val>
                                            <p:fltVal val="1"/>
                                          </p:val>
                                        </p:tav>
                                      </p:tavLst>
                                    </p:anim>
                                    <p:anim calcmode="lin" valueType="num">
                                      <p:cBhvr>
                                        <p:cTn id="12" dur="4000" fill="hold"/>
                                        <p:tgtEl>
                                          <p:spTgt spid="81"/>
                                        </p:tgtEl>
                                        <p:attrNameLst>
                                          <p:attrName>ppt_h</p:attrName>
                                        </p:attrNameLst>
                                      </p:cBhvr>
                                      <p:tavLst>
                                        <p:tav tm="0">
                                          <p:val>
                                            <p:strVal val="#ppt_h"/>
                                          </p:val>
                                        </p:tav>
                                        <p:tav tm="100000">
                                          <p:val>
                                            <p:strVal val="#ppt_h"/>
                                          </p:val>
                                        </p:tav>
                                      </p:tavLst>
                                    </p:anim>
                                  </p:childTnLst>
                                </p:cTn>
                              </p:par>
                              <p:par>
                                <p:cTn id="13" presetID="2" presetClass="exit" presetSubtype="4" fill="hold" grpId="2" nodeType="withEffect">
                                  <p:stCondLst>
                                    <p:cond delay="0"/>
                                  </p:stCondLst>
                                  <p:childTnLst>
                                    <p:anim calcmode="lin" valueType="num">
                                      <p:cBhvr additive="base">
                                        <p:cTn id="14" dur="4500"/>
                                        <p:tgtEl>
                                          <p:spTgt spid="81"/>
                                        </p:tgtEl>
                                        <p:attrNameLst>
                                          <p:attrName>ppt_x</p:attrName>
                                        </p:attrNameLst>
                                      </p:cBhvr>
                                      <p:tavLst>
                                        <p:tav tm="0">
                                          <p:val>
                                            <p:strVal val="ppt_x"/>
                                          </p:val>
                                        </p:tav>
                                        <p:tav tm="100000">
                                          <p:val>
                                            <p:strVal val="ppt_x"/>
                                          </p:val>
                                        </p:tav>
                                      </p:tavLst>
                                    </p:anim>
                                    <p:anim calcmode="lin" valueType="num">
                                      <p:cBhvr additive="base">
                                        <p:cTn id="15" dur="4500"/>
                                        <p:tgtEl>
                                          <p:spTgt spid="81"/>
                                        </p:tgtEl>
                                        <p:attrNameLst>
                                          <p:attrName>ppt_y</p:attrName>
                                        </p:attrNameLst>
                                      </p:cBhvr>
                                      <p:tavLst>
                                        <p:tav tm="0">
                                          <p:val>
                                            <p:strVal val="ppt_y"/>
                                          </p:val>
                                        </p:tav>
                                        <p:tav tm="100000">
                                          <p:val>
                                            <p:strVal val="1+ppt_h/2"/>
                                          </p:val>
                                        </p:tav>
                                      </p:tavLst>
                                    </p:anim>
                                    <p:set>
                                      <p:cBhvr>
                                        <p:cTn id="16" dur="1" fill="hold">
                                          <p:stCondLst>
                                            <p:cond delay="4499"/>
                                          </p:stCondLst>
                                        </p:cTn>
                                        <p:tgtEl>
                                          <p:spTgt spid="81"/>
                                        </p:tgtEl>
                                        <p:attrNameLst>
                                          <p:attrName>style.visibility</p:attrName>
                                        </p:attrNameLst>
                                      </p:cBhvr>
                                      <p:to>
                                        <p:strVal val="hidden"/>
                                      </p:to>
                                    </p:set>
                                  </p:childTnLst>
                                </p:cTn>
                              </p:par>
                              <p:par>
                                <p:cTn id="17" presetID="3" presetClass="exit" presetSubtype="10" fill="hold" grpId="3" nodeType="withEffect">
                                  <p:stCondLst>
                                    <p:cond delay="0"/>
                                  </p:stCondLst>
                                  <p:childTnLst>
                                    <p:animEffect transition="out" filter="blinds(horizontal)">
                                      <p:cBhvr>
                                        <p:cTn id="18" dur="6000"/>
                                        <p:tgtEl>
                                          <p:spTgt spid="81"/>
                                        </p:tgtEl>
                                      </p:cBhvr>
                                    </p:animEffect>
                                    <p:set>
                                      <p:cBhvr>
                                        <p:cTn id="19" dur="1" fill="hold">
                                          <p:stCondLst>
                                            <p:cond delay="5999"/>
                                          </p:stCondLst>
                                        </p:cTn>
                                        <p:tgtEl>
                                          <p:spTgt spid="81"/>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87"/>
                                        </p:tgtEl>
                                        <p:attrNameLst>
                                          <p:attrName>style.visibility</p:attrName>
                                        </p:attrNameLst>
                                      </p:cBhvr>
                                      <p:to>
                                        <p:strVal val="visible"/>
                                      </p:to>
                                    </p:set>
                                    <p:anim calcmode="lin" valueType="num">
                                      <p:cBhvr additive="base">
                                        <p:cTn id="22" dur="4000" fill="hold"/>
                                        <p:tgtEl>
                                          <p:spTgt spid="87"/>
                                        </p:tgtEl>
                                        <p:attrNameLst>
                                          <p:attrName>ppt_x</p:attrName>
                                        </p:attrNameLst>
                                      </p:cBhvr>
                                      <p:tavLst>
                                        <p:tav tm="0">
                                          <p:val>
                                            <p:strVal val="#ppt_x"/>
                                          </p:val>
                                        </p:tav>
                                        <p:tav tm="100000">
                                          <p:val>
                                            <p:strVal val="#ppt_x"/>
                                          </p:val>
                                        </p:tav>
                                      </p:tavLst>
                                    </p:anim>
                                    <p:anim calcmode="lin" valueType="num">
                                      <p:cBhvr additive="base">
                                        <p:cTn id="23" dur="4000" fill="hold"/>
                                        <p:tgtEl>
                                          <p:spTgt spid="87"/>
                                        </p:tgtEl>
                                        <p:attrNameLst>
                                          <p:attrName>ppt_y</p:attrName>
                                        </p:attrNameLst>
                                      </p:cBhvr>
                                      <p:tavLst>
                                        <p:tav tm="0">
                                          <p:val>
                                            <p:strVal val="0-#ppt_h/2"/>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87"/>
                                        </p:tgtEl>
                                        <p:attrNameLst>
                                          <p:attrName>style.visibility</p:attrName>
                                        </p:attrNameLst>
                                      </p:cBhvr>
                                      <p:to>
                                        <p:strVal val="visible"/>
                                      </p:to>
                                    </p:set>
                                    <p:anim calcmode="lin" valueType="num">
                                      <p:cBhvr>
                                        <p:cTn id="26" dur="4000" fill="hold"/>
                                        <p:tgtEl>
                                          <p:spTgt spid="87"/>
                                        </p:tgtEl>
                                        <p:attrNameLst>
                                          <p:attrName>ppt_w</p:attrName>
                                        </p:attrNameLst>
                                      </p:cBhvr>
                                      <p:tavLst>
                                        <p:tav tm="0" fmla="#ppt_w*sin(2.5*pi*$)">
                                          <p:val>
                                            <p:fltVal val="0"/>
                                          </p:val>
                                        </p:tav>
                                        <p:tav tm="100000">
                                          <p:val>
                                            <p:fltVal val="1"/>
                                          </p:val>
                                        </p:tav>
                                      </p:tavLst>
                                    </p:anim>
                                    <p:anim calcmode="lin" valueType="num">
                                      <p:cBhvr>
                                        <p:cTn id="27" dur="4000" fill="hold"/>
                                        <p:tgtEl>
                                          <p:spTgt spid="87"/>
                                        </p:tgtEl>
                                        <p:attrNameLst>
                                          <p:attrName>ppt_h</p:attrName>
                                        </p:attrNameLst>
                                      </p:cBhvr>
                                      <p:tavLst>
                                        <p:tav tm="0">
                                          <p:val>
                                            <p:strVal val="#ppt_h"/>
                                          </p:val>
                                        </p:tav>
                                        <p:tav tm="100000">
                                          <p:val>
                                            <p:strVal val="#ppt_h"/>
                                          </p:val>
                                        </p:tav>
                                      </p:tavLst>
                                    </p:anim>
                                  </p:childTnLst>
                                </p:cTn>
                              </p:par>
                              <p:par>
                                <p:cTn id="28" presetID="2" presetClass="exit" presetSubtype="4" fill="hold" grpId="2" nodeType="withEffect">
                                  <p:stCondLst>
                                    <p:cond delay="0"/>
                                  </p:stCondLst>
                                  <p:childTnLst>
                                    <p:anim calcmode="lin" valueType="num">
                                      <p:cBhvr additive="base">
                                        <p:cTn id="29" dur="4500"/>
                                        <p:tgtEl>
                                          <p:spTgt spid="87"/>
                                        </p:tgtEl>
                                        <p:attrNameLst>
                                          <p:attrName>ppt_x</p:attrName>
                                        </p:attrNameLst>
                                      </p:cBhvr>
                                      <p:tavLst>
                                        <p:tav tm="0">
                                          <p:val>
                                            <p:strVal val="ppt_x"/>
                                          </p:val>
                                        </p:tav>
                                        <p:tav tm="100000">
                                          <p:val>
                                            <p:strVal val="ppt_x"/>
                                          </p:val>
                                        </p:tav>
                                      </p:tavLst>
                                    </p:anim>
                                    <p:anim calcmode="lin" valueType="num">
                                      <p:cBhvr additive="base">
                                        <p:cTn id="30" dur="4500"/>
                                        <p:tgtEl>
                                          <p:spTgt spid="87"/>
                                        </p:tgtEl>
                                        <p:attrNameLst>
                                          <p:attrName>ppt_y</p:attrName>
                                        </p:attrNameLst>
                                      </p:cBhvr>
                                      <p:tavLst>
                                        <p:tav tm="0">
                                          <p:val>
                                            <p:strVal val="ppt_y"/>
                                          </p:val>
                                        </p:tav>
                                        <p:tav tm="100000">
                                          <p:val>
                                            <p:strVal val="1+ppt_h/2"/>
                                          </p:val>
                                        </p:tav>
                                      </p:tavLst>
                                    </p:anim>
                                    <p:set>
                                      <p:cBhvr>
                                        <p:cTn id="31" dur="1" fill="hold">
                                          <p:stCondLst>
                                            <p:cond delay="4499"/>
                                          </p:stCondLst>
                                        </p:cTn>
                                        <p:tgtEl>
                                          <p:spTgt spid="87"/>
                                        </p:tgtEl>
                                        <p:attrNameLst>
                                          <p:attrName>style.visibility</p:attrName>
                                        </p:attrNameLst>
                                      </p:cBhvr>
                                      <p:to>
                                        <p:strVal val="hidden"/>
                                      </p:to>
                                    </p:set>
                                  </p:childTnLst>
                                </p:cTn>
                              </p:par>
                              <p:par>
                                <p:cTn id="32" presetID="3" presetClass="exit" presetSubtype="10" fill="hold" grpId="3" nodeType="withEffect">
                                  <p:stCondLst>
                                    <p:cond delay="0"/>
                                  </p:stCondLst>
                                  <p:childTnLst>
                                    <p:animEffect transition="out" filter="blinds(horizontal)">
                                      <p:cBhvr>
                                        <p:cTn id="33" dur="6000"/>
                                        <p:tgtEl>
                                          <p:spTgt spid="87"/>
                                        </p:tgtEl>
                                      </p:cBhvr>
                                    </p:animEffect>
                                    <p:set>
                                      <p:cBhvr>
                                        <p:cTn id="34" dur="1" fill="hold">
                                          <p:stCondLst>
                                            <p:cond delay="5999"/>
                                          </p:stCondLst>
                                        </p:cTn>
                                        <p:tgtEl>
                                          <p:spTgt spid="87"/>
                                        </p:tgtEl>
                                        <p:attrNameLst>
                                          <p:attrName>style.visibility</p:attrName>
                                        </p:attrNameLst>
                                      </p:cBhvr>
                                      <p:to>
                                        <p:strVal val="hidden"/>
                                      </p:to>
                                    </p:set>
                                  </p:childTnLst>
                                </p:cTn>
                              </p:par>
                              <p:par>
                                <p:cTn id="35" presetID="2" presetClass="entr" presetSubtype="1" fill="hold" grpId="0" nodeType="withEffect">
                                  <p:stCondLst>
                                    <p:cond delay="0"/>
                                  </p:stCondLst>
                                  <p:childTnLst>
                                    <p:set>
                                      <p:cBhvr>
                                        <p:cTn id="36" dur="1" fill="hold">
                                          <p:stCondLst>
                                            <p:cond delay="0"/>
                                          </p:stCondLst>
                                        </p:cTn>
                                        <p:tgtEl>
                                          <p:spTgt spid="69"/>
                                        </p:tgtEl>
                                        <p:attrNameLst>
                                          <p:attrName>style.visibility</p:attrName>
                                        </p:attrNameLst>
                                      </p:cBhvr>
                                      <p:to>
                                        <p:strVal val="visible"/>
                                      </p:to>
                                    </p:set>
                                    <p:anim calcmode="lin" valueType="num">
                                      <p:cBhvr additive="base">
                                        <p:cTn id="37" dur="4000" fill="hold"/>
                                        <p:tgtEl>
                                          <p:spTgt spid="69"/>
                                        </p:tgtEl>
                                        <p:attrNameLst>
                                          <p:attrName>ppt_x</p:attrName>
                                        </p:attrNameLst>
                                      </p:cBhvr>
                                      <p:tavLst>
                                        <p:tav tm="0">
                                          <p:val>
                                            <p:strVal val="#ppt_x"/>
                                          </p:val>
                                        </p:tav>
                                        <p:tav tm="100000">
                                          <p:val>
                                            <p:strVal val="#ppt_x"/>
                                          </p:val>
                                        </p:tav>
                                      </p:tavLst>
                                    </p:anim>
                                    <p:anim calcmode="lin" valueType="num">
                                      <p:cBhvr additive="base">
                                        <p:cTn id="38" dur="4000" fill="hold"/>
                                        <p:tgtEl>
                                          <p:spTgt spid="69"/>
                                        </p:tgtEl>
                                        <p:attrNameLst>
                                          <p:attrName>ppt_y</p:attrName>
                                        </p:attrNameLst>
                                      </p:cBhvr>
                                      <p:tavLst>
                                        <p:tav tm="0">
                                          <p:val>
                                            <p:strVal val="0-#ppt_h/2"/>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69"/>
                                        </p:tgtEl>
                                        <p:attrNameLst>
                                          <p:attrName>style.visibility</p:attrName>
                                        </p:attrNameLst>
                                      </p:cBhvr>
                                      <p:to>
                                        <p:strVal val="visible"/>
                                      </p:to>
                                    </p:set>
                                    <p:anim calcmode="lin" valueType="num">
                                      <p:cBhvr>
                                        <p:cTn id="41" dur="4000" fill="hold"/>
                                        <p:tgtEl>
                                          <p:spTgt spid="69"/>
                                        </p:tgtEl>
                                        <p:attrNameLst>
                                          <p:attrName>ppt_w</p:attrName>
                                        </p:attrNameLst>
                                      </p:cBhvr>
                                      <p:tavLst>
                                        <p:tav tm="0" fmla="#ppt_w*sin(2.5*pi*$)">
                                          <p:val>
                                            <p:fltVal val="0"/>
                                          </p:val>
                                        </p:tav>
                                        <p:tav tm="100000">
                                          <p:val>
                                            <p:fltVal val="1"/>
                                          </p:val>
                                        </p:tav>
                                      </p:tavLst>
                                    </p:anim>
                                    <p:anim calcmode="lin" valueType="num">
                                      <p:cBhvr>
                                        <p:cTn id="42" dur="4000" fill="hold"/>
                                        <p:tgtEl>
                                          <p:spTgt spid="69"/>
                                        </p:tgtEl>
                                        <p:attrNameLst>
                                          <p:attrName>ppt_h</p:attrName>
                                        </p:attrNameLst>
                                      </p:cBhvr>
                                      <p:tavLst>
                                        <p:tav tm="0">
                                          <p:val>
                                            <p:strVal val="#ppt_h"/>
                                          </p:val>
                                        </p:tav>
                                        <p:tav tm="100000">
                                          <p:val>
                                            <p:strVal val="#ppt_h"/>
                                          </p:val>
                                        </p:tav>
                                      </p:tavLst>
                                    </p:anim>
                                  </p:childTnLst>
                                </p:cTn>
                              </p:par>
                              <p:par>
                                <p:cTn id="43" presetID="2" presetClass="exit" presetSubtype="4" fill="hold" grpId="2" nodeType="withEffect">
                                  <p:stCondLst>
                                    <p:cond delay="0"/>
                                  </p:stCondLst>
                                  <p:childTnLst>
                                    <p:anim calcmode="lin" valueType="num">
                                      <p:cBhvr additive="base">
                                        <p:cTn id="44" dur="4500"/>
                                        <p:tgtEl>
                                          <p:spTgt spid="69"/>
                                        </p:tgtEl>
                                        <p:attrNameLst>
                                          <p:attrName>ppt_x</p:attrName>
                                        </p:attrNameLst>
                                      </p:cBhvr>
                                      <p:tavLst>
                                        <p:tav tm="0">
                                          <p:val>
                                            <p:strVal val="ppt_x"/>
                                          </p:val>
                                        </p:tav>
                                        <p:tav tm="100000">
                                          <p:val>
                                            <p:strVal val="ppt_x"/>
                                          </p:val>
                                        </p:tav>
                                      </p:tavLst>
                                    </p:anim>
                                    <p:anim calcmode="lin" valueType="num">
                                      <p:cBhvr additive="base">
                                        <p:cTn id="45" dur="4500"/>
                                        <p:tgtEl>
                                          <p:spTgt spid="69"/>
                                        </p:tgtEl>
                                        <p:attrNameLst>
                                          <p:attrName>ppt_y</p:attrName>
                                        </p:attrNameLst>
                                      </p:cBhvr>
                                      <p:tavLst>
                                        <p:tav tm="0">
                                          <p:val>
                                            <p:strVal val="ppt_y"/>
                                          </p:val>
                                        </p:tav>
                                        <p:tav tm="100000">
                                          <p:val>
                                            <p:strVal val="1+ppt_h/2"/>
                                          </p:val>
                                        </p:tav>
                                      </p:tavLst>
                                    </p:anim>
                                    <p:set>
                                      <p:cBhvr>
                                        <p:cTn id="46" dur="1" fill="hold">
                                          <p:stCondLst>
                                            <p:cond delay="4499"/>
                                          </p:stCondLst>
                                        </p:cTn>
                                        <p:tgtEl>
                                          <p:spTgt spid="69"/>
                                        </p:tgtEl>
                                        <p:attrNameLst>
                                          <p:attrName>style.visibility</p:attrName>
                                        </p:attrNameLst>
                                      </p:cBhvr>
                                      <p:to>
                                        <p:strVal val="hidden"/>
                                      </p:to>
                                    </p:set>
                                  </p:childTnLst>
                                </p:cTn>
                              </p:par>
                              <p:par>
                                <p:cTn id="47" presetID="3" presetClass="exit" presetSubtype="10" fill="hold" grpId="3" nodeType="withEffect">
                                  <p:stCondLst>
                                    <p:cond delay="0"/>
                                  </p:stCondLst>
                                  <p:childTnLst>
                                    <p:animEffect transition="out" filter="blinds(horizontal)">
                                      <p:cBhvr>
                                        <p:cTn id="48" dur="6000"/>
                                        <p:tgtEl>
                                          <p:spTgt spid="69"/>
                                        </p:tgtEl>
                                      </p:cBhvr>
                                    </p:animEffect>
                                    <p:set>
                                      <p:cBhvr>
                                        <p:cTn id="49" dur="1" fill="hold">
                                          <p:stCondLst>
                                            <p:cond delay="5999"/>
                                          </p:stCondLst>
                                        </p:cTn>
                                        <p:tgtEl>
                                          <p:spTgt spid="69"/>
                                        </p:tgtEl>
                                        <p:attrNameLst>
                                          <p:attrName>style.visibility</p:attrName>
                                        </p:attrNameLst>
                                      </p:cBhvr>
                                      <p:to>
                                        <p:strVal val="hidden"/>
                                      </p:to>
                                    </p:set>
                                  </p:childTnLst>
                                </p:cTn>
                              </p:par>
                              <p:par>
                                <p:cTn id="50" presetID="2" presetClass="entr" presetSubtype="1" fill="hold" grpId="0" nodeType="withEffect">
                                  <p:stCondLst>
                                    <p:cond delay="0"/>
                                  </p:stCondLst>
                                  <p:childTnLst>
                                    <p:set>
                                      <p:cBhvr>
                                        <p:cTn id="51" dur="1" fill="hold">
                                          <p:stCondLst>
                                            <p:cond delay="0"/>
                                          </p:stCondLst>
                                        </p:cTn>
                                        <p:tgtEl>
                                          <p:spTgt spid="75"/>
                                        </p:tgtEl>
                                        <p:attrNameLst>
                                          <p:attrName>style.visibility</p:attrName>
                                        </p:attrNameLst>
                                      </p:cBhvr>
                                      <p:to>
                                        <p:strVal val="visible"/>
                                      </p:to>
                                    </p:set>
                                    <p:anim calcmode="lin" valueType="num">
                                      <p:cBhvr additive="base">
                                        <p:cTn id="52" dur="4000" fill="hold"/>
                                        <p:tgtEl>
                                          <p:spTgt spid="75"/>
                                        </p:tgtEl>
                                        <p:attrNameLst>
                                          <p:attrName>ppt_x</p:attrName>
                                        </p:attrNameLst>
                                      </p:cBhvr>
                                      <p:tavLst>
                                        <p:tav tm="0">
                                          <p:val>
                                            <p:strVal val="#ppt_x"/>
                                          </p:val>
                                        </p:tav>
                                        <p:tav tm="100000">
                                          <p:val>
                                            <p:strVal val="#ppt_x"/>
                                          </p:val>
                                        </p:tav>
                                      </p:tavLst>
                                    </p:anim>
                                    <p:anim calcmode="lin" valueType="num">
                                      <p:cBhvr additive="base">
                                        <p:cTn id="53" dur="4000" fill="hold"/>
                                        <p:tgtEl>
                                          <p:spTgt spid="75"/>
                                        </p:tgtEl>
                                        <p:attrNameLst>
                                          <p:attrName>ppt_y</p:attrName>
                                        </p:attrNameLst>
                                      </p:cBhvr>
                                      <p:tavLst>
                                        <p:tav tm="0">
                                          <p:val>
                                            <p:strVal val="0-#ppt_h/2"/>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75"/>
                                        </p:tgtEl>
                                        <p:attrNameLst>
                                          <p:attrName>style.visibility</p:attrName>
                                        </p:attrNameLst>
                                      </p:cBhvr>
                                      <p:to>
                                        <p:strVal val="visible"/>
                                      </p:to>
                                    </p:set>
                                    <p:anim calcmode="lin" valueType="num">
                                      <p:cBhvr>
                                        <p:cTn id="56" dur="4000" fill="hold"/>
                                        <p:tgtEl>
                                          <p:spTgt spid="75"/>
                                        </p:tgtEl>
                                        <p:attrNameLst>
                                          <p:attrName>ppt_w</p:attrName>
                                        </p:attrNameLst>
                                      </p:cBhvr>
                                      <p:tavLst>
                                        <p:tav tm="0" fmla="#ppt_w*sin(2.5*pi*$)">
                                          <p:val>
                                            <p:fltVal val="0"/>
                                          </p:val>
                                        </p:tav>
                                        <p:tav tm="100000">
                                          <p:val>
                                            <p:fltVal val="1"/>
                                          </p:val>
                                        </p:tav>
                                      </p:tavLst>
                                    </p:anim>
                                    <p:anim calcmode="lin" valueType="num">
                                      <p:cBhvr>
                                        <p:cTn id="57" dur="4000" fill="hold"/>
                                        <p:tgtEl>
                                          <p:spTgt spid="75"/>
                                        </p:tgtEl>
                                        <p:attrNameLst>
                                          <p:attrName>ppt_h</p:attrName>
                                        </p:attrNameLst>
                                      </p:cBhvr>
                                      <p:tavLst>
                                        <p:tav tm="0">
                                          <p:val>
                                            <p:strVal val="#ppt_h"/>
                                          </p:val>
                                        </p:tav>
                                        <p:tav tm="100000">
                                          <p:val>
                                            <p:strVal val="#ppt_h"/>
                                          </p:val>
                                        </p:tav>
                                      </p:tavLst>
                                    </p:anim>
                                  </p:childTnLst>
                                </p:cTn>
                              </p:par>
                              <p:par>
                                <p:cTn id="58" presetID="2" presetClass="exit" presetSubtype="4" fill="hold" grpId="2" nodeType="withEffect">
                                  <p:stCondLst>
                                    <p:cond delay="0"/>
                                  </p:stCondLst>
                                  <p:childTnLst>
                                    <p:anim calcmode="lin" valueType="num">
                                      <p:cBhvr additive="base">
                                        <p:cTn id="59" dur="4500"/>
                                        <p:tgtEl>
                                          <p:spTgt spid="75"/>
                                        </p:tgtEl>
                                        <p:attrNameLst>
                                          <p:attrName>ppt_x</p:attrName>
                                        </p:attrNameLst>
                                      </p:cBhvr>
                                      <p:tavLst>
                                        <p:tav tm="0">
                                          <p:val>
                                            <p:strVal val="ppt_x"/>
                                          </p:val>
                                        </p:tav>
                                        <p:tav tm="100000">
                                          <p:val>
                                            <p:strVal val="ppt_x"/>
                                          </p:val>
                                        </p:tav>
                                      </p:tavLst>
                                    </p:anim>
                                    <p:anim calcmode="lin" valueType="num">
                                      <p:cBhvr additive="base">
                                        <p:cTn id="60" dur="4500"/>
                                        <p:tgtEl>
                                          <p:spTgt spid="75"/>
                                        </p:tgtEl>
                                        <p:attrNameLst>
                                          <p:attrName>ppt_y</p:attrName>
                                        </p:attrNameLst>
                                      </p:cBhvr>
                                      <p:tavLst>
                                        <p:tav tm="0">
                                          <p:val>
                                            <p:strVal val="ppt_y"/>
                                          </p:val>
                                        </p:tav>
                                        <p:tav tm="100000">
                                          <p:val>
                                            <p:strVal val="1+ppt_h/2"/>
                                          </p:val>
                                        </p:tav>
                                      </p:tavLst>
                                    </p:anim>
                                    <p:set>
                                      <p:cBhvr>
                                        <p:cTn id="61" dur="1" fill="hold">
                                          <p:stCondLst>
                                            <p:cond delay="4499"/>
                                          </p:stCondLst>
                                        </p:cTn>
                                        <p:tgtEl>
                                          <p:spTgt spid="75"/>
                                        </p:tgtEl>
                                        <p:attrNameLst>
                                          <p:attrName>style.visibility</p:attrName>
                                        </p:attrNameLst>
                                      </p:cBhvr>
                                      <p:to>
                                        <p:strVal val="hidden"/>
                                      </p:to>
                                    </p:set>
                                  </p:childTnLst>
                                </p:cTn>
                              </p:par>
                              <p:par>
                                <p:cTn id="62" presetID="3" presetClass="exit" presetSubtype="10" fill="hold" grpId="3" nodeType="withEffect">
                                  <p:stCondLst>
                                    <p:cond delay="0"/>
                                  </p:stCondLst>
                                  <p:childTnLst>
                                    <p:animEffect transition="out" filter="blinds(horizontal)">
                                      <p:cBhvr>
                                        <p:cTn id="63" dur="6000"/>
                                        <p:tgtEl>
                                          <p:spTgt spid="75"/>
                                        </p:tgtEl>
                                      </p:cBhvr>
                                    </p:animEffect>
                                    <p:set>
                                      <p:cBhvr>
                                        <p:cTn id="64" dur="1" fill="hold">
                                          <p:stCondLst>
                                            <p:cond delay="5999"/>
                                          </p:stCondLst>
                                        </p:cTn>
                                        <p:tgtEl>
                                          <p:spTgt spid="75"/>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63"/>
                                        </p:tgtEl>
                                        <p:attrNameLst>
                                          <p:attrName>style.visibility</p:attrName>
                                        </p:attrNameLst>
                                      </p:cBhvr>
                                      <p:to>
                                        <p:strVal val="visible"/>
                                      </p:to>
                                    </p:set>
                                    <p:anim calcmode="lin" valueType="num">
                                      <p:cBhvr additive="base">
                                        <p:cTn id="67" dur="4000" fill="hold"/>
                                        <p:tgtEl>
                                          <p:spTgt spid="63"/>
                                        </p:tgtEl>
                                        <p:attrNameLst>
                                          <p:attrName>ppt_x</p:attrName>
                                        </p:attrNameLst>
                                      </p:cBhvr>
                                      <p:tavLst>
                                        <p:tav tm="0">
                                          <p:val>
                                            <p:strVal val="#ppt_x"/>
                                          </p:val>
                                        </p:tav>
                                        <p:tav tm="100000">
                                          <p:val>
                                            <p:strVal val="#ppt_x"/>
                                          </p:val>
                                        </p:tav>
                                      </p:tavLst>
                                    </p:anim>
                                    <p:anim calcmode="lin" valueType="num">
                                      <p:cBhvr additive="base">
                                        <p:cTn id="68" dur="4000" fill="hold"/>
                                        <p:tgtEl>
                                          <p:spTgt spid="63"/>
                                        </p:tgtEl>
                                        <p:attrNameLst>
                                          <p:attrName>ppt_y</p:attrName>
                                        </p:attrNameLst>
                                      </p:cBhvr>
                                      <p:tavLst>
                                        <p:tav tm="0">
                                          <p:val>
                                            <p:strVal val="0-#ppt_h/2"/>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63"/>
                                        </p:tgtEl>
                                        <p:attrNameLst>
                                          <p:attrName>style.visibility</p:attrName>
                                        </p:attrNameLst>
                                      </p:cBhvr>
                                      <p:to>
                                        <p:strVal val="visible"/>
                                      </p:to>
                                    </p:set>
                                    <p:anim calcmode="lin" valueType="num">
                                      <p:cBhvr>
                                        <p:cTn id="71" dur="4000" fill="hold"/>
                                        <p:tgtEl>
                                          <p:spTgt spid="63"/>
                                        </p:tgtEl>
                                        <p:attrNameLst>
                                          <p:attrName>ppt_w</p:attrName>
                                        </p:attrNameLst>
                                      </p:cBhvr>
                                      <p:tavLst>
                                        <p:tav tm="0" fmla="#ppt_w*sin(2.5*pi*$)">
                                          <p:val>
                                            <p:fltVal val="0"/>
                                          </p:val>
                                        </p:tav>
                                        <p:tav tm="100000">
                                          <p:val>
                                            <p:fltVal val="1"/>
                                          </p:val>
                                        </p:tav>
                                      </p:tavLst>
                                    </p:anim>
                                    <p:anim calcmode="lin" valueType="num">
                                      <p:cBhvr>
                                        <p:cTn id="72" dur="4000" fill="hold"/>
                                        <p:tgtEl>
                                          <p:spTgt spid="63"/>
                                        </p:tgtEl>
                                        <p:attrNameLst>
                                          <p:attrName>ppt_h</p:attrName>
                                        </p:attrNameLst>
                                      </p:cBhvr>
                                      <p:tavLst>
                                        <p:tav tm="0">
                                          <p:val>
                                            <p:strVal val="#ppt_h"/>
                                          </p:val>
                                        </p:tav>
                                        <p:tav tm="100000">
                                          <p:val>
                                            <p:strVal val="#ppt_h"/>
                                          </p:val>
                                        </p:tav>
                                      </p:tavLst>
                                    </p:anim>
                                  </p:childTnLst>
                                </p:cTn>
                              </p:par>
                              <p:par>
                                <p:cTn id="73" presetID="2" presetClass="exit" presetSubtype="4" fill="hold" grpId="2" nodeType="withEffect">
                                  <p:stCondLst>
                                    <p:cond delay="0"/>
                                  </p:stCondLst>
                                  <p:childTnLst>
                                    <p:anim calcmode="lin" valueType="num">
                                      <p:cBhvr additive="base">
                                        <p:cTn id="74" dur="4500"/>
                                        <p:tgtEl>
                                          <p:spTgt spid="63"/>
                                        </p:tgtEl>
                                        <p:attrNameLst>
                                          <p:attrName>ppt_x</p:attrName>
                                        </p:attrNameLst>
                                      </p:cBhvr>
                                      <p:tavLst>
                                        <p:tav tm="0">
                                          <p:val>
                                            <p:strVal val="ppt_x"/>
                                          </p:val>
                                        </p:tav>
                                        <p:tav tm="100000">
                                          <p:val>
                                            <p:strVal val="ppt_x"/>
                                          </p:val>
                                        </p:tav>
                                      </p:tavLst>
                                    </p:anim>
                                    <p:anim calcmode="lin" valueType="num">
                                      <p:cBhvr additive="base">
                                        <p:cTn id="75" dur="4500"/>
                                        <p:tgtEl>
                                          <p:spTgt spid="63"/>
                                        </p:tgtEl>
                                        <p:attrNameLst>
                                          <p:attrName>ppt_y</p:attrName>
                                        </p:attrNameLst>
                                      </p:cBhvr>
                                      <p:tavLst>
                                        <p:tav tm="0">
                                          <p:val>
                                            <p:strVal val="ppt_y"/>
                                          </p:val>
                                        </p:tav>
                                        <p:tav tm="100000">
                                          <p:val>
                                            <p:strVal val="1+ppt_h/2"/>
                                          </p:val>
                                        </p:tav>
                                      </p:tavLst>
                                    </p:anim>
                                    <p:set>
                                      <p:cBhvr>
                                        <p:cTn id="76" dur="1" fill="hold">
                                          <p:stCondLst>
                                            <p:cond delay="4499"/>
                                          </p:stCondLst>
                                        </p:cTn>
                                        <p:tgtEl>
                                          <p:spTgt spid="63"/>
                                        </p:tgtEl>
                                        <p:attrNameLst>
                                          <p:attrName>style.visibility</p:attrName>
                                        </p:attrNameLst>
                                      </p:cBhvr>
                                      <p:to>
                                        <p:strVal val="hidden"/>
                                      </p:to>
                                    </p:set>
                                  </p:childTnLst>
                                </p:cTn>
                              </p:par>
                              <p:par>
                                <p:cTn id="77" presetID="3" presetClass="exit" presetSubtype="10" fill="hold" grpId="3" nodeType="withEffect">
                                  <p:stCondLst>
                                    <p:cond delay="0"/>
                                  </p:stCondLst>
                                  <p:childTnLst>
                                    <p:animEffect transition="out" filter="blinds(horizontal)">
                                      <p:cBhvr>
                                        <p:cTn id="78" dur="6000"/>
                                        <p:tgtEl>
                                          <p:spTgt spid="63"/>
                                        </p:tgtEl>
                                      </p:cBhvr>
                                    </p:animEffect>
                                    <p:set>
                                      <p:cBhvr>
                                        <p:cTn id="79" dur="1" fill="hold">
                                          <p:stCondLst>
                                            <p:cond delay="5999"/>
                                          </p:stCondLst>
                                        </p:cTn>
                                        <p:tgtEl>
                                          <p:spTgt spid="63"/>
                                        </p:tgtEl>
                                        <p:attrNameLst>
                                          <p:attrName>style.visibility</p:attrName>
                                        </p:attrNameLst>
                                      </p:cBhvr>
                                      <p:to>
                                        <p:strVal val="hidden"/>
                                      </p:to>
                                    </p:set>
                                  </p:childTnLst>
                                </p:cTn>
                              </p:par>
                              <p:par>
                                <p:cTn id="80" presetID="2" presetClass="entr" presetSubtype="1" fill="hold" grpId="0" nodeType="withEffect">
                                  <p:stCondLst>
                                    <p:cond delay="0"/>
                                  </p:stCondLst>
                                  <p:childTnLst>
                                    <p:set>
                                      <p:cBhvr>
                                        <p:cTn id="81" dur="1" fill="hold">
                                          <p:stCondLst>
                                            <p:cond delay="0"/>
                                          </p:stCondLst>
                                        </p:cTn>
                                        <p:tgtEl>
                                          <p:spTgt spid="82"/>
                                        </p:tgtEl>
                                        <p:attrNameLst>
                                          <p:attrName>style.visibility</p:attrName>
                                        </p:attrNameLst>
                                      </p:cBhvr>
                                      <p:to>
                                        <p:strVal val="visible"/>
                                      </p:to>
                                    </p:set>
                                    <p:anim calcmode="lin" valueType="num">
                                      <p:cBhvr additive="base">
                                        <p:cTn id="82" dur="4000" fill="hold"/>
                                        <p:tgtEl>
                                          <p:spTgt spid="82"/>
                                        </p:tgtEl>
                                        <p:attrNameLst>
                                          <p:attrName>ppt_x</p:attrName>
                                        </p:attrNameLst>
                                      </p:cBhvr>
                                      <p:tavLst>
                                        <p:tav tm="0">
                                          <p:val>
                                            <p:strVal val="#ppt_x"/>
                                          </p:val>
                                        </p:tav>
                                        <p:tav tm="100000">
                                          <p:val>
                                            <p:strVal val="#ppt_x"/>
                                          </p:val>
                                        </p:tav>
                                      </p:tavLst>
                                    </p:anim>
                                    <p:anim calcmode="lin" valueType="num">
                                      <p:cBhvr additive="base">
                                        <p:cTn id="83" dur="4000" fill="hold"/>
                                        <p:tgtEl>
                                          <p:spTgt spid="82"/>
                                        </p:tgtEl>
                                        <p:attrNameLst>
                                          <p:attrName>ppt_y</p:attrName>
                                        </p:attrNameLst>
                                      </p:cBhvr>
                                      <p:tavLst>
                                        <p:tav tm="0">
                                          <p:val>
                                            <p:strVal val="0-#ppt_h/2"/>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82"/>
                                        </p:tgtEl>
                                        <p:attrNameLst>
                                          <p:attrName>style.visibility</p:attrName>
                                        </p:attrNameLst>
                                      </p:cBhvr>
                                      <p:to>
                                        <p:strVal val="visible"/>
                                      </p:to>
                                    </p:set>
                                    <p:anim calcmode="lin" valueType="num">
                                      <p:cBhvr>
                                        <p:cTn id="86" dur="4000" fill="hold"/>
                                        <p:tgtEl>
                                          <p:spTgt spid="82"/>
                                        </p:tgtEl>
                                        <p:attrNameLst>
                                          <p:attrName>ppt_w</p:attrName>
                                        </p:attrNameLst>
                                      </p:cBhvr>
                                      <p:tavLst>
                                        <p:tav tm="0" fmla="#ppt_w*sin(2.5*pi*$)">
                                          <p:val>
                                            <p:fltVal val="0"/>
                                          </p:val>
                                        </p:tav>
                                        <p:tav tm="100000">
                                          <p:val>
                                            <p:fltVal val="1"/>
                                          </p:val>
                                        </p:tav>
                                      </p:tavLst>
                                    </p:anim>
                                    <p:anim calcmode="lin" valueType="num">
                                      <p:cBhvr>
                                        <p:cTn id="87" dur="4000" fill="hold"/>
                                        <p:tgtEl>
                                          <p:spTgt spid="82"/>
                                        </p:tgtEl>
                                        <p:attrNameLst>
                                          <p:attrName>ppt_h</p:attrName>
                                        </p:attrNameLst>
                                      </p:cBhvr>
                                      <p:tavLst>
                                        <p:tav tm="0">
                                          <p:val>
                                            <p:strVal val="#ppt_h"/>
                                          </p:val>
                                        </p:tav>
                                        <p:tav tm="100000">
                                          <p:val>
                                            <p:strVal val="#ppt_h"/>
                                          </p:val>
                                        </p:tav>
                                      </p:tavLst>
                                    </p:anim>
                                  </p:childTnLst>
                                </p:cTn>
                              </p:par>
                              <p:par>
                                <p:cTn id="88" presetID="2" presetClass="exit" presetSubtype="4" fill="hold" grpId="2" nodeType="withEffect">
                                  <p:stCondLst>
                                    <p:cond delay="0"/>
                                  </p:stCondLst>
                                  <p:childTnLst>
                                    <p:anim calcmode="lin" valueType="num">
                                      <p:cBhvr additive="base">
                                        <p:cTn id="89" dur="4500"/>
                                        <p:tgtEl>
                                          <p:spTgt spid="82"/>
                                        </p:tgtEl>
                                        <p:attrNameLst>
                                          <p:attrName>ppt_x</p:attrName>
                                        </p:attrNameLst>
                                      </p:cBhvr>
                                      <p:tavLst>
                                        <p:tav tm="0">
                                          <p:val>
                                            <p:strVal val="ppt_x"/>
                                          </p:val>
                                        </p:tav>
                                        <p:tav tm="100000">
                                          <p:val>
                                            <p:strVal val="ppt_x"/>
                                          </p:val>
                                        </p:tav>
                                      </p:tavLst>
                                    </p:anim>
                                    <p:anim calcmode="lin" valueType="num">
                                      <p:cBhvr additive="base">
                                        <p:cTn id="90" dur="4500"/>
                                        <p:tgtEl>
                                          <p:spTgt spid="82"/>
                                        </p:tgtEl>
                                        <p:attrNameLst>
                                          <p:attrName>ppt_y</p:attrName>
                                        </p:attrNameLst>
                                      </p:cBhvr>
                                      <p:tavLst>
                                        <p:tav tm="0">
                                          <p:val>
                                            <p:strVal val="ppt_y"/>
                                          </p:val>
                                        </p:tav>
                                        <p:tav tm="100000">
                                          <p:val>
                                            <p:strVal val="1+ppt_h/2"/>
                                          </p:val>
                                        </p:tav>
                                      </p:tavLst>
                                    </p:anim>
                                    <p:set>
                                      <p:cBhvr>
                                        <p:cTn id="91" dur="1" fill="hold">
                                          <p:stCondLst>
                                            <p:cond delay="4499"/>
                                          </p:stCondLst>
                                        </p:cTn>
                                        <p:tgtEl>
                                          <p:spTgt spid="82"/>
                                        </p:tgtEl>
                                        <p:attrNameLst>
                                          <p:attrName>style.visibility</p:attrName>
                                        </p:attrNameLst>
                                      </p:cBhvr>
                                      <p:to>
                                        <p:strVal val="hidden"/>
                                      </p:to>
                                    </p:set>
                                  </p:childTnLst>
                                </p:cTn>
                              </p:par>
                              <p:par>
                                <p:cTn id="92" presetID="3" presetClass="exit" presetSubtype="10" fill="hold" grpId="3" nodeType="withEffect">
                                  <p:stCondLst>
                                    <p:cond delay="0"/>
                                  </p:stCondLst>
                                  <p:childTnLst>
                                    <p:animEffect transition="out" filter="blinds(horizontal)">
                                      <p:cBhvr>
                                        <p:cTn id="93" dur="6000"/>
                                        <p:tgtEl>
                                          <p:spTgt spid="82"/>
                                        </p:tgtEl>
                                      </p:cBhvr>
                                    </p:animEffect>
                                    <p:set>
                                      <p:cBhvr>
                                        <p:cTn id="94" dur="1" fill="hold">
                                          <p:stCondLst>
                                            <p:cond delay="5999"/>
                                          </p:stCondLst>
                                        </p:cTn>
                                        <p:tgtEl>
                                          <p:spTgt spid="82"/>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83"/>
                                        </p:tgtEl>
                                        <p:attrNameLst>
                                          <p:attrName>style.visibility</p:attrName>
                                        </p:attrNameLst>
                                      </p:cBhvr>
                                      <p:to>
                                        <p:strVal val="visible"/>
                                      </p:to>
                                    </p:set>
                                    <p:anim calcmode="lin" valueType="num">
                                      <p:cBhvr additive="base">
                                        <p:cTn id="97" dur="4000" fill="hold"/>
                                        <p:tgtEl>
                                          <p:spTgt spid="83"/>
                                        </p:tgtEl>
                                        <p:attrNameLst>
                                          <p:attrName>ppt_x</p:attrName>
                                        </p:attrNameLst>
                                      </p:cBhvr>
                                      <p:tavLst>
                                        <p:tav tm="0">
                                          <p:val>
                                            <p:strVal val="#ppt_x"/>
                                          </p:val>
                                        </p:tav>
                                        <p:tav tm="100000">
                                          <p:val>
                                            <p:strVal val="#ppt_x"/>
                                          </p:val>
                                        </p:tav>
                                      </p:tavLst>
                                    </p:anim>
                                    <p:anim calcmode="lin" valueType="num">
                                      <p:cBhvr additive="base">
                                        <p:cTn id="98" dur="4000" fill="hold"/>
                                        <p:tgtEl>
                                          <p:spTgt spid="83"/>
                                        </p:tgtEl>
                                        <p:attrNameLst>
                                          <p:attrName>ppt_y</p:attrName>
                                        </p:attrNameLst>
                                      </p:cBhvr>
                                      <p:tavLst>
                                        <p:tav tm="0">
                                          <p:val>
                                            <p:strVal val="0-#ppt_h/2"/>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83"/>
                                        </p:tgtEl>
                                        <p:attrNameLst>
                                          <p:attrName>style.visibility</p:attrName>
                                        </p:attrNameLst>
                                      </p:cBhvr>
                                      <p:to>
                                        <p:strVal val="visible"/>
                                      </p:to>
                                    </p:set>
                                    <p:anim calcmode="lin" valueType="num">
                                      <p:cBhvr>
                                        <p:cTn id="101" dur="4000" fill="hold"/>
                                        <p:tgtEl>
                                          <p:spTgt spid="83"/>
                                        </p:tgtEl>
                                        <p:attrNameLst>
                                          <p:attrName>ppt_w</p:attrName>
                                        </p:attrNameLst>
                                      </p:cBhvr>
                                      <p:tavLst>
                                        <p:tav tm="0" fmla="#ppt_w*sin(2.5*pi*$)">
                                          <p:val>
                                            <p:fltVal val="0"/>
                                          </p:val>
                                        </p:tav>
                                        <p:tav tm="100000">
                                          <p:val>
                                            <p:fltVal val="1"/>
                                          </p:val>
                                        </p:tav>
                                      </p:tavLst>
                                    </p:anim>
                                    <p:anim calcmode="lin" valueType="num">
                                      <p:cBhvr>
                                        <p:cTn id="102" dur="4000" fill="hold"/>
                                        <p:tgtEl>
                                          <p:spTgt spid="83"/>
                                        </p:tgtEl>
                                        <p:attrNameLst>
                                          <p:attrName>ppt_h</p:attrName>
                                        </p:attrNameLst>
                                      </p:cBhvr>
                                      <p:tavLst>
                                        <p:tav tm="0">
                                          <p:val>
                                            <p:strVal val="#ppt_h"/>
                                          </p:val>
                                        </p:tav>
                                        <p:tav tm="100000">
                                          <p:val>
                                            <p:strVal val="#ppt_h"/>
                                          </p:val>
                                        </p:tav>
                                      </p:tavLst>
                                    </p:anim>
                                  </p:childTnLst>
                                </p:cTn>
                              </p:par>
                              <p:par>
                                <p:cTn id="103" presetID="2" presetClass="exit" presetSubtype="4" fill="hold" grpId="2" nodeType="withEffect">
                                  <p:stCondLst>
                                    <p:cond delay="0"/>
                                  </p:stCondLst>
                                  <p:childTnLst>
                                    <p:anim calcmode="lin" valueType="num">
                                      <p:cBhvr additive="base">
                                        <p:cTn id="104" dur="4500"/>
                                        <p:tgtEl>
                                          <p:spTgt spid="83"/>
                                        </p:tgtEl>
                                        <p:attrNameLst>
                                          <p:attrName>ppt_x</p:attrName>
                                        </p:attrNameLst>
                                      </p:cBhvr>
                                      <p:tavLst>
                                        <p:tav tm="0">
                                          <p:val>
                                            <p:strVal val="ppt_x"/>
                                          </p:val>
                                        </p:tav>
                                        <p:tav tm="100000">
                                          <p:val>
                                            <p:strVal val="ppt_x"/>
                                          </p:val>
                                        </p:tav>
                                      </p:tavLst>
                                    </p:anim>
                                    <p:anim calcmode="lin" valueType="num">
                                      <p:cBhvr additive="base">
                                        <p:cTn id="105" dur="4500"/>
                                        <p:tgtEl>
                                          <p:spTgt spid="83"/>
                                        </p:tgtEl>
                                        <p:attrNameLst>
                                          <p:attrName>ppt_y</p:attrName>
                                        </p:attrNameLst>
                                      </p:cBhvr>
                                      <p:tavLst>
                                        <p:tav tm="0">
                                          <p:val>
                                            <p:strVal val="ppt_y"/>
                                          </p:val>
                                        </p:tav>
                                        <p:tav tm="100000">
                                          <p:val>
                                            <p:strVal val="1+ppt_h/2"/>
                                          </p:val>
                                        </p:tav>
                                      </p:tavLst>
                                    </p:anim>
                                    <p:set>
                                      <p:cBhvr>
                                        <p:cTn id="106" dur="1" fill="hold">
                                          <p:stCondLst>
                                            <p:cond delay="4499"/>
                                          </p:stCondLst>
                                        </p:cTn>
                                        <p:tgtEl>
                                          <p:spTgt spid="83"/>
                                        </p:tgtEl>
                                        <p:attrNameLst>
                                          <p:attrName>style.visibility</p:attrName>
                                        </p:attrNameLst>
                                      </p:cBhvr>
                                      <p:to>
                                        <p:strVal val="hidden"/>
                                      </p:to>
                                    </p:set>
                                  </p:childTnLst>
                                </p:cTn>
                              </p:par>
                              <p:par>
                                <p:cTn id="107" presetID="3" presetClass="exit" presetSubtype="10" fill="hold" grpId="3" nodeType="withEffect">
                                  <p:stCondLst>
                                    <p:cond delay="0"/>
                                  </p:stCondLst>
                                  <p:childTnLst>
                                    <p:animEffect transition="out" filter="blinds(horizontal)">
                                      <p:cBhvr>
                                        <p:cTn id="108" dur="6000"/>
                                        <p:tgtEl>
                                          <p:spTgt spid="83"/>
                                        </p:tgtEl>
                                      </p:cBhvr>
                                    </p:animEffect>
                                    <p:set>
                                      <p:cBhvr>
                                        <p:cTn id="109" dur="1" fill="hold">
                                          <p:stCondLst>
                                            <p:cond delay="5999"/>
                                          </p:stCondLst>
                                        </p:cTn>
                                        <p:tgtEl>
                                          <p:spTgt spid="83"/>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88"/>
                                        </p:tgtEl>
                                        <p:attrNameLst>
                                          <p:attrName>style.visibility</p:attrName>
                                        </p:attrNameLst>
                                      </p:cBhvr>
                                      <p:to>
                                        <p:strVal val="visible"/>
                                      </p:to>
                                    </p:set>
                                    <p:anim calcmode="lin" valueType="num">
                                      <p:cBhvr additive="base">
                                        <p:cTn id="112" dur="4000" fill="hold"/>
                                        <p:tgtEl>
                                          <p:spTgt spid="88"/>
                                        </p:tgtEl>
                                        <p:attrNameLst>
                                          <p:attrName>ppt_x</p:attrName>
                                        </p:attrNameLst>
                                      </p:cBhvr>
                                      <p:tavLst>
                                        <p:tav tm="0">
                                          <p:val>
                                            <p:strVal val="#ppt_x"/>
                                          </p:val>
                                        </p:tav>
                                        <p:tav tm="100000">
                                          <p:val>
                                            <p:strVal val="#ppt_x"/>
                                          </p:val>
                                        </p:tav>
                                      </p:tavLst>
                                    </p:anim>
                                    <p:anim calcmode="lin" valueType="num">
                                      <p:cBhvr additive="base">
                                        <p:cTn id="113" dur="4000" fill="hold"/>
                                        <p:tgtEl>
                                          <p:spTgt spid="88"/>
                                        </p:tgtEl>
                                        <p:attrNameLst>
                                          <p:attrName>ppt_y</p:attrName>
                                        </p:attrNameLst>
                                      </p:cBhvr>
                                      <p:tavLst>
                                        <p:tav tm="0">
                                          <p:val>
                                            <p:strVal val="0-#ppt_h/2"/>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88"/>
                                        </p:tgtEl>
                                        <p:attrNameLst>
                                          <p:attrName>style.visibility</p:attrName>
                                        </p:attrNameLst>
                                      </p:cBhvr>
                                      <p:to>
                                        <p:strVal val="visible"/>
                                      </p:to>
                                    </p:set>
                                    <p:anim calcmode="lin" valueType="num">
                                      <p:cBhvr>
                                        <p:cTn id="116" dur="4000" fill="hold"/>
                                        <p:tgtEl>
                                          <p:spTgt spid="88"/>
                                        </p:tgtEl>
                                        <p:attrNameLst>
                                          <p:attrName>ppt_w</p:attrName>
                                        </p:attrNameLst>
                                      </p:cBhvr>
                                      <p:tavLst>
                                        <p:tav tm="0" fmla="#ppt_w*sin(2.5*pi*$)">
                                          <p:val>
                                            <p:fltVal val="0"/>
                                          </p:val>
                                        </p:tav>
                                        <p:tav tm="100000">
                                          <p:val>
                                            <p:fltVal val="1"/>
                                          </p:val>
                                        </p:tav>
                                      </p:tavLst>
                                    </p:anim>
                                    <p:anim calcmode="lin" valueType="num">
                                      <p:cBhvr>
                                        <p:cTn id="117" dur="4000" fill="hold"/>
                                        <p:tgtEl>
                                          <p:spTgt spid="88"/>
                                        </p:tgtEl>
                                        <p:attrNameLst>
                                          <p:attrName>ppt_h</p:attrName>
                                        </p:attrNameLst>
                                      </p:cBhvr>
                                      <p:tavLst>
                                        <p:tav tm="0">
                                          <p:val>
                                            <p:strVal val="#ppt_h"/>
                                          </p:val>
                                        </p:tav>
                                        <p:tav tm="100000">
                                          <p:val>
                                            <p:strVal val="#ppt_h"/>
                                          </p:val>
                                        </p:tav>
                                      </p:tavLst>
                                    </p:anim>
                                  </p:childTnLst>
                                </p:cTn>
                              </p:par>
                              <p:par>
                                <p:cTn id="118" presetID="2" presetClass="exit" presetSubtype="4" fill="hold" grpId="2" nodeType="withEffect">
                                  <p:stCondLst>
                                    <p:cond delay="0"/>
                                  </p:stCondLst>
                                  <p:childTnLst>
                                    <p:anim calcmode="lin" valueType="num">
                                      <p:cBhvr additive="base">
                                        <p:cTn id="119" dur="4500"/>
                                        <p:tgtEl>
                                          <p:spTgt spid="88"/>
                                        </p:tgtEl>
                                        <p:attrNameLst>
                                          <p:attrName>ppt_x</p:attrName>
                                        </p:attrNameLst>
                                      </p:cBhvr>
                                      <p:tavLst>
                                        <p:tav tm="0">
                                          <p:val>
                                            <p:strVal val="ppt_x"/>
                                          </p:val>
                                        </p:tav>
                                        <p:tav tm="100000">
                                          <p:val>
                                            <p:strVal val="ppt_x"/>
                                          </p:val>
                                        </p:tav>
                                      </p:tavLst>
                                    </p:anim>
                                    <p:anim calcmode="lin" valueType="num">
                                      <p:cBhvr additive="base">
                                        <p:cTn id="120" dur="4500"/>
                                        <p:tgtEl>
                                          <p:spTgt spid="88"/>
                                        </p:tgtEl>
                                        <p:attrNameLst>
                                          <p:attrName>ppt_y</p:attrName>
                                        </p:attrNameLst>
                                      </p:cBhvr>
                                      <p:tavLst>
                                        <p:tav tm="0">
                                          <p:val>
                                            <p:strVal val="ppt_y"/>
                                          </p:val>
                                        </p:tav>
                                        <p:tav tm="100000">
                                          <p:val>
                                            <p:strVal val="1+ppt_h/2"/>
                                          </p:val>
                                        </p:tav>
                                      </p:tavLst>
                                    </p:anim>
                                    <p:set>
                                      <p:cBhvr>
                                        <p:cTn id="121" dur="1" fill="hold">
                                          <p:stCondLst>
                                            <p:cond delay="4499"/>
                                          </p:stCondLst>
                                        </p:cTn>
                                        <p:tgtEl>
                                          <p:spTgt spid="88"/>
                                        </p:tgtEl>
                                        <p:attrNameLst>
                                          <p:attrName>style.visibility</p:attrName>
                                        </p:attrNameLst>
                                      </p:cBhvr>
                                      <p:to>
                                        <p:strVal val="hidden"/>
                                      </p:to>
                                    </p:set>
                                  </p:childTnLst>
                                </p:cTn>
                              </p:par>
                              <p:par>
                                <p:cTn id="122" presetID="3" presetClass="exit" presetSubtype="10" fill="hold" grpId="3" nodeType="withEffect">
                                  <p:stCondLst>
                                    <p:cond delay="0"/>
                                  </p:stCondLst>
                                  <p:childTnLst>
                                    <p:animEffect transition="out" filter="blinds(horizontal)">
                                      <p:cBhvr>
                                        <p:cTn id="123" dur="6000"/>
                                        <p:tgtEl>
                                          <p:spTgt spid="88"/>
                                        </p:tgtEl>
                                      </p:cBhvr>
                                    </p:animEffect>
                                    <p:set>
                                      <p:cBhvr>
                                        <p:cTn id="124" dur="1" fill="hold">
                                          <p:stCondLst>
                                            <p:cond delay="5999"/>
                                          </p:stCondLst>
                                        </p:cTn>
                                        <p:tgtEl>
                                          <p:spTgt spid="88"/>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89"/>
                                        </p:tgtEl>
                                        <p:attrNameLst>
                                          <p:attrName>style.visibility</p:attrName>
                                        </p:attrNameLst>
                                      </p:cBhvr>
                                      <p:to>
                                        <p:strVal val="visible"/>
                                      </p:to>
                                    </p:set>
                                    <p:anim calcmode="lin" valueType="num">
                                      <p:cBhvr additive="base">
                                        <p:cTn id="127" dur="4000" fill="hold"/>
                                        <p:tgtEl>
                                          <p:spTgt spid="89"/>
                                        </p:tgtEl>
                                        <p:attrNameLst>
                                          <p:attrName>ppt_x</p:attrName>
                                        </p:attrNameLst>
                                      </p:cBhvr>
                                      <p:tavLst>
                                        <p:tav tm="0">
                                          <p:val>
                                            <p:strVal val="#ppt_x"/>
                                          </p:val>
                                        </p:tav>
                                        <p:tav tm="100000">
                                          <p:val>
                                            <p:strVal val="#ppt_x"/>
                                          </p:val>
                                        </p:tav>
                                      </p:tavLst>
                                    </p:anim>
                                    <p:anim calcmode="lin" valueType="num">
                                      <p:cBhvr additive="base">
                                        <p:cTn id="128" dur="4000" fill="hold"/>
                                        <p:tgtEl>
                                          <p:spTgt spid="89"/>
                                        </p:tgtEl>
                                        <p:attrNameLst>
                                          <p:attrName>ppt_y</p:attrName>
                                        </p:attrNameLst>
                                      </p:cBhvr>
                                      <p:tavLst>
                                        <p:tav tm="0">
                                          <p:val>
                                            <p:strVal val="0-#ppt_h/2"/>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89"/>
                                        </p:tgtEl>
                                        <p:attrNameLst>
                                          <p:attrName>style.visibility</p:attrName>
                                        </p:attrNameLst>
                                      </p:cBhvr>
                                      <p:to>
                                        <p:strVal val="visible"/>
                                      </p:to>
                                    </p:set>
                                    <p:anim calcmode="lin" valueType="num">
                                      <p:cBhvr>
                                        <p:cTn id="131" dur="4000" fill="hold"/>
                                        <p:tgtEl>
                                          <p:spTgt spid="89"/>
                                        </p:tgtEl>
                                        <p:attrNameLst>
                                          <p:attrName>ppt_w</p:attrName>
                                        </p:attrNameLst>
                                      </p:cBhvr>
                                      <p:tavLst>
                                        <p:tav tm="0" fmla="#ppt_w*sin(2.5*pi*$)">
                                          <p:val>
                                            <p:fltVal val="0"/>
                                          </p:val>
                                        </p:tav>
                                        <p:tav tm="100000">
                                          <p:val>
                                            <p:fltVal val="1"/>
                                          </p:val>
                                        </p:tav>
                                      </p:tavLst>
                                    </p:anim>
                                    <p:anim calcmode="lin" valueType="num">
                                      <p:cBhvr>
                                        <p:cTn id="132" dur="4000" fill="hold"/>
                                        <p:tgtEl>
                                          <p:spTgt spid="89"/>
                                        </p:tgtEl>
                                        <p:attrNameLst>
                                          <p:attrName>ppt_h</p:attrName>
                                        </p:attrNameLst>
                                      </p:cBhvr>
                                      <p:tavLst>
                                        <p:tav tm="0">
                                          <p:val>
                                            <p:strVal val="#ppt_h"/>
                                          </p:val>
                                        </p:tav>
                                        <p:tav tm="100000">
                                          <p:val>
                                            <p:strVal val="#ppt_h"/>
                                          </p:val>
                                        </p:tav>
                                      </p:tavLst>
                                    </p:anim>
                                  </p:childTnLst>
                                </p:cTn>
                              </p:par>
                              <p:par>
                                <p:cTn id="133" presetID="2" presetClass="exit" presetSubtype="4" fill="hold" grpId="2" nodeType="withEffect">
                                  <p:stCondLst>
                                    <p:cond delay="0"/>
                                  </p:stCondLst>
                                  <p:childTnLst>
                                    <p:anim calcmode="lin" valueType="num">
                                      <p:cBhvr additive="base">
                                        <p:cTn id="134" dur="4500"/>
                                        <p:tgtEl>
                                          <p:spTgt spid="89"/>
                                        </p:tgtEl>
                                        <p:attrNameLst>
                                          <p:attrName>ppt_x</p:attrName>
                                        </p:attrNameLst>
                                      </p:cBhvr>
                                      <p:tavLst>
                                        <p:tav tm="0">
                                          <p:val>
                                            <p:strVal val="ppt_x"/>
                                          </p:val>
                                        </p:tav>
                                        <p:tav tm="100000">
                                          <p:val>
                                            <p:strVal val="ppt_x"/>
                                          </p:val>
                                        </p:tav>
                                      </p:tavLst>
                                    </p:anim>
                                    <p:anim calcmode="lin" valueType="num">
                                      <p:cBhvr additive="base">
                                        <p:cTn id="135" dur="4500"/>
                                        <p:tgtEl>
                                          <p:spTgt spid="89"/>
                                        </p:tgtEl>
                                        <p:attrNameLst>
                                          <p:attrName>ppt_y</p:attrName>
                                        </p:attrNameLst>
                                      </p:cBhvr>
                                      <p:tavLst>
                                        <p:tav tm="0">
                                          <p:val>
                                            <p:strVal val="ppt_y"/>
                                          </p:val>
                                        </p:tav>
                                        <p:tav tm="100000">
                                          <p:val>
                                            <p:strVal val="1+ppt_h/2"/>
                                          </p:val>
                                        </p:tav>
                                      </p:tavLst>
                                    </p:anim>
                                    <p:set>
                                      <p:cBhvr>
                                        <p:cTn id="136" dur="1" fill="hold">
                                          <p:stCondLst>
                                            <p:cond delay="4499"/>
                                          </p:stCondLst>
                                        </p:cTn>
                                        <p:tgtEl>
                                          <p:spTgt spid="89"/>
                                        </p:tgtEl>
                                        <p:attrNameLst>
                                          <p:attrName>style.visibility</p:attrName>
                                        </p:attrNameLst>
                                      </p:cBhvr>
                                      <p:to>
                                        <p:strVal val="hidden"/>
                                      </p:to>
                                    </p:set>
                                  </p:childTnLst>
                                </p:cTn>
                              </p:par>
                              <p:par>
                                <p:cTn id="137" presetID="3" presetClass="exit" presetSubtype="10" fill="hold" grpId="3" nodeType="withEffect">
                                  <p:stCondLst>
                                    <p:cond delay="0"/>
                                  </p:stCondLst>
                                  <p:childTnLst>
                                    <p:animEffect transition="out" filter="blinds(horizontal)">
                                      <p:cBhvr>
                                        <p:cTn id="138" dur="6000"/>
                                        <p:tgtEl>
                                          <p:spTgt spid="89"/>
                                        </p:tgtEl>
                                      </p:cBhvr>
                                    </p:animEffect>
                                    <p:set>
                                      <p:cBhvr>
                                        <p:cTn id="139" dur="1" fill="hold">
                                          <p:stCondLst>
                                            <p:cond delay="5999"/>
                                          </p:stCondLst>
                                        </p:cTn>
                                        <p:tgtEl>
                                          <p:spTgt spid="89"/>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70"/>
                                        </p:tgtEl>
                                        <p:attrNameLst>
                                          <p:attrName>style.visibility</p:attrName>
                                        </p:attrNameLst>
                                      </p:cBhvr>
                                      <p:to>
                                        <p:strVal val="visible"/>
                                      </p:to>
                                    </p:set>
                                    <p:anim calcmode="lin" valueType="num">
                                      <p:cBhvr additive="base">
                                        <p:cTn id="142" dur="4000" fill="hold"/>
                                        <p:tgtEl>
                                          <p:spTgt spid="70"/>
                                        </p:tgtEl>
                                        <p:attrNameLst>
                                          <p:attrName>ppt_x</p:attrName>
                                        </p:attrNameLst>
                                      </p:cBhvr>
                                      <p:tavLst>
                                        <p:tav tm="0">
                                          <p:val>
                                            <p:strVal val="#ppt_x"/>
                                          </p:val>
                                        </p:tav>
                                        <p:tav tm="100000">
                                          <p:val>
                                            <p:strVal val="#ppt_x"/>
                                          </p:val>
                                        </p:tav>
                                      </p:tavLst>
                                    </p:anim>
                                    <p:anim calcmode="lin" valueType="num">
                                      <p:cBhvr additive="base">
                                        <p:cTn id="143" dur="4000" fill="hold"/>
                                        <p:tgtEl>
                                          <p:spTgt spid="70"/>
                                        </p:tgtEl>
                                        <p:attrNameLst>
                                          <p:attrName>ppt_y</p:attrName>
                                        </p:attrNameLst>
                                      </p:cBhvr>
                                      <p:tavLst>
                                        <p:tav tm="0">
                                          <p:val>
                                            <p:strVal val="0-#ppt_h/2"/>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70"/>
                                        </p:tgtEl>
                                        <p:attrNameLst>
                                          <p:attrName>style.visibility</p:attrName>
                                        </p:attrNameLst>
                                      </p:cBhvr>
                                      <p:to>
                                        <p:strVal val="visible"/>
                                      </p:to>
                                    </p:set>
                                    <p:anim calcmode="lin" valueType="num">
                                      <p:cBhvr>
                                        <p:cTn id="146" dur="4000" fill="hold"/>
                                        <p:tgtEl>
                                          <p:spTgt spid="70"/>
                                        </p:tgtEl>
                                        <p:attrNameLst>
                                          <p:attrName>ppt_w</p:attrName>
                                        </p:attrNameLst>
                                      </p:cBhvr>
                                      <p:tavLst>
                                        <p:tav tm="0" fmla="#ppt_w*sin(2.5*pi*$)">
                                          <p:val>
                                            <p:fltVal val="0"/>
                                          </p:val>
                                        </p:tav>
                                        <p:tav tm="100000">
                                          <p:val>
                                            <p:fltVal val="1"/>
                                          </p:val>
                                        </p:tav>
                                      </p:tavLst>
                                    </p:anim>
                                    <p:anim calcmode="lin" valueType="num">
                                      <p:cBhvr>
                                        <p:cTn id="147" dur="4000" fill="hold"/>
                                        <p:tgtEl>
                                          <p:spTgt spid="70"/>
                                        </p:tgtEl>
                                        <p:attrNameLst>
                                          <p:attrName>ppt_h</p:attrName>
                                        </p:attrNameLst>
                                      </p:cBhvr>
                                      <p:tavLst>
                                        <p:tav tm="0">
                                          <p:val>
                                            <p:strVal val="#ppt_h"/>
                                          </p:val>
                                        </p:tav>
                                        <p:tav tm="100000">
                                          <p:val>
                                            <p:strVal val="#ppt_h"/>
                                          </p:val>
                                        </p:tav>
                                      </p:tavLst>
                                    </p:anim>
                                  </p:childTnLst>
                                </p:cTn>
                              </p:par>
                              <p:par>
                                <p:cTn id="148" presetID="2" presetClass="exit" presetSubtype="4" fill="hold" grpId="2" nodeType="withEffect">
                                  <p:stCondLst>
                                    <p:cond delay="0"/>
                                  </p:stCondLst>
                                  <p:childTnLst>
                                    <p:anim calcmode="lin" valueType="num">
                                      <p:cBhvr additive="base">
                                        <p:cTn id="149" dur="4500"/>
                                        <p:tgtEl>
                                          <p:spTgt spid="70"/>
                                        </p:tgtEl>
                                        <p:attrNameLst>
                                          <p:attrName>ppt_x</p:attrName>
                                        </p:attrNameLst>
                                      </p:cBhvr>
                                      <p:tavLst>
                                        <p:tav tm="0">
                                          <p:val>
                                            <p:strVal val="ppt_x"/>
                                          </p:val>
                                        </p:tav>
                                        <p:tav tm="100000">
                                          <p:val>
                                            <p:strVal val="ppt_x"/>
                                          </p:val>
                                        </p:tav>
                                      </p:tavLst>
                                    </p:anim>
                                    <p:anim calcmode="lin" valueType="num">
                                      <p:cBhvr additive="base">
                                        <p:cTn id="150" dur="4500"/>
                                        <p:tgtEl>
                                          <p:spTgt spid="70"/>
                                        </p:tgtEl>
                                        <p:attrNameLst>
                                          <p:attrName>ppt_y</p:attrName>
                                        </p:attrNameLst>
                                      </p:cBhvr>
                                      <p:tavLst>
                                        <p:tav tm="0">
                                          <p:val>
                                            <p:strVal val="ppt_y"/>
                                          </p:val>
                                        </p:tav>
                                        <p:tav tm="100000">
                                          <p:val>
                                            <p:strVal val="1+ppt_h/2"/>
                                          </p:val>
                                        </p:tav>
                                      </p:tavLst>
                                    </p:anim>
                                    <p:set>
                                      <p:cBhvr>
                                        <p:cTn id="151" dur="1" fill="hold">
                                          <p:stCondLst>
                                            <p:cond delay="4499"/>
                                          </p:stCondLst>
                                        </p:cTn>
                                        <p:tgtEl>
                                          <p:spTgt spid="70"/>
                                        </p:tgtEl>
                                        <p:attrNameLst>
                                          <p:attrName>style.visibility</p:attrName>
                                        </p:attrNameLst>
                                      </p:cBhvr>
                                      <p:to>
                                        <p:strVal val="hidden"/>
                                      </p:to>
                                    </p:set>
                                  </p:childTnLst>
                                </p:cTn>
                              </p:par>
                              <p:par>
                                <p:cTn id="152" presetID="3" presetClass="exit" presetSubtype="10" fill="hold" grpId="3" nodeType="withEffect">
                                  <p:stCondLst>
                                    <p:cond delay="0"/>
                                  </p:stCondLst>
                                  <p:childTnLst>
                                    <p:animEffect transition="out" filter="blinds(horizontal)">
                                      <p:cBhvr>
                                        <p:cTn id="153" dur="6000"/>
                                        <p:tgtEl>
                                          <p:spTgt spid="70"/>
                                        </p:tgtEl>
                                      </p:cBhvr>
                                    </p:animEffect>
                                    <p:set>
                                      <p:cBhvr>
                                        <p:cTn id="154" dur="1" fill="hold">
                                          <p:stCondLst>
                                            <p:cond delay="5999"/>
                                          </p:stCondLst>
                                        </p:cTn>
                                        <p:tgtEl>
                                          <p:spTgt spid="70"/>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71"/>
                                        </p:tgtEl>
                                        <p:attrNameLst>
                                          <p:attrName>style.visibility</p:attrName>
                                        </p:attrNameLst>
                                      </p:cBhvr>
                                      <p:to>
                                        <p:strVal val="visible"/>
                                      </p:to>
                                    </p:set>
                                    <p:anim calcmode="lin" valueType="num">
                                      <p:cBhvr additive="base">
                                        <p:cTn id="157" dur="4000" fill="hold"/>
                                        <p:tgtEl>
                                          <p:spTgt spid="71"/>
                                        </p:tgtEl>
                                        <p:attrNameLst>
                                          <p:attrName>ppt_x</p:attrName>
                                        </p:attrNameLst>
                                      </p:cBhvr>
                                      <p:tavLst>
                                        <p:tav tm="0">
                                          <p:val>
                                            <p:strVal val="#ppt_x"/>
                                          </p:val>
                                        </p:tav>
                                        <p:tav tm="100000">
                                          <p:val>
                                            <p:strVal val="#ppt_x"/>
                                          </p:val>
                                        </p:tav>
                                      </p:tavLst>
                                    </p:anim>
                                    <p:anim calcmode="lin" valueType="num">
                                      <p:cBhvr additive="base">
                                        <p:cTn id="158" dur="4000" fill="hold"/>
                                        <p:tgtEl>
                                          <p:spTgt spid="71"/>
                                        </p:tgtEl>
                                        <p:attrNameLst>
                                          <p:attrName>ppt_y</p:attrName>
                                        </p:attrNameLst>
                                      </p:cBhvr>
                                      <p:tavLst>
                                        <p:tav tm="0">
                                          <p:val>
                                            <p:strVal val="0-#ppt_h/2"/>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71"/>
                                        </p:tgtEl>
                                        <p:attrNameLst>
                                          <p:attrName>style.visibility</p:attrName>
                                        </p:attrNameLst>
                                      </p:cBhvr>
                                      <p:to>
                                        <p:strVal val="visible"/>
                                      </p:to>
                                    </p:set>
                                    <p:anim calcmode="lin" valueType="num">
                                      <p:cBhvr>
                                        <p:cTn id="161" dur="4000" fill="hold"/>
                                        <p:tgtEl>
                                          <p:spTgt spid="71"/>
                                        </p:tgtEl>
                                        <p:attrNameLst>
                                          <p:attrName>ppt_w</p:attrName>
                                        </p:attrNameLst>
                                      </p:cBhvr>
                                      <p:tavLst>
                                        <p:tav tm="0" fmla="#ppt_w*sin(2.5*pi*$)">
                                          <p:val>
                                            <p:fltVal val="0"/>
                                          </p:val>
                                        </p:tav>
                                        <p:tav tm="100000">
                                          <p:val>
                                            <p:fltVal val="1"/>
                                          </p:val>
                                        </p:tav>
                                      </p:tavLst>
                                    </p:anim>
                                    <p:anim calcmode="lin" valueType="num">
                                      <p:cBhvr>
                                        <p:cTn id="162" dur="4000" fill="hold"/>
                                        <p:tgtEl>
                                          <p:spTgt spid="71"/>
                                        </p:tgtEl>
                                        <p:attrNameLst>
                                          <p:attrName>ppt_h</p:attrName>
                                        </p:attrNameLst>
                                      </p:cBhvr>
                                      <p:tavLst>
                                        <p:tav tm="0">
                                          <p:val>
                                            <p:strVal val="#ppt_h"/>
                                          </p:val>
                                        </p:tav>
                                        <p:tav tm="100000">
                                          <p:val>
                                            <p:strVal val="#ppt_h"/>
                                          </p:val>
                                        </p:tav>
                                      </p:tavLst>
                                    </p:anim>
                                  </p:childTnLst>
                                </p:cTn>
                              </p:par>
                              <p:par>
                                <p:cTn id="163" presetID="2" presetClass="exit" presetSubtype="4" fill="hold" grpId="2" nodeType="withEffect">
                                  <p:stCondLst>
                                    <p:cond delay="0"/>
                                  </p:stCondLst>
                                  <p:childTnLst>
                                    <p:anim calcmode="lin" valueType="num">
                                      <p:cBhvr additive="base">
                                        <p:cTn id="164" dur="4500"/>
                                        <p:tgtEl>
                                          <p:spTgt spid="71"/>
                                        </p:tgtEl>
                                        <p:attrNameLst>
                                          <p:attrName>ppt_x</p:attrName>
                                        </p:attrNameLst>
                                      </p:cBhvr>
                                      <p:tavLst>
                                        <p:tav tm="0">
                                          <p:val>
                                            <p:strVal val="ppt_x"/>
                                          </p:val>
                                        </p:tav>
                                        <p:tav tm="100000">
                                          <p:val>
                                            <p:strVal val="ppt_x"/>
                                          </p:val>
                                        </p:tav>
                                      </p:tavLst>
                                    </p:anim>
                                    <p:anim calcmode="lin" valueType="num">
                                      <p:cBhvr additive="base">
                                        <p:cTn id="165" dur="4500"/>
                                        <p:tgtEl>
                                          <p:spTgt spid="71"/>
                                        </p:tgtEl>
                                        <p:attrNameLst>
                                          <p:attrName>ppt_y</p:attrName>
                                        </p:attrNameLst>
                                      </p:cBhvr>
                                      <p:tavLst>
                                        <p:tav tm="0">
                                          <p:val>
                                            <p:strVal val="ppt_y"/>
                                          </p:val>
                                        </p:tav>
                                        <p:tav tm="100000">
                                          <p:val>
                                            <p:strVal val="1+ppt_h/2"/>
                                          </p:val>
                                        </p:tav>
                                      </p:tavLst>
                                    </p:anim>
                                    <p:set>
                                      <p:cBhvr>
                                        <p:cTn id="166" dur="1" fill="hold">
                                          <p:stCondLst>
                                            <p:cond delay="4499"/>
                                          </p:stCondLst>
                                        </p:cTn>
                                        <p:tgtEl>
                                          <p:spTgt spid="71"/>
                                        </p:tgtEl>
                                        <p:attrNameLst>
                                          <p:attrName>style.visibility</p:attrName>
                                        </p:attrNameLst>
                                      </p:cBhvr>
                                      <p:to>
                                        <p:strVal val="hidden"/>
                                      </p:to>
                                    </p:set>
                                  </p:childTnLst>
                                </p:cTn>
                              </p:par>
                              <p:par>
                                <p:cTn id="167" presetID="3" presetClass="exit" presetSubtype="10" fill="hold" grpId="3" nodeType="withEffect">
                                  <p:stCondLst>
                                    <p:cond delay="0"/>
                                  </p:stCondLst>
                                  <p:childTnLst>
                                    <p:animEffect transition="out" filter="blinds(horizontal)">
                                      <p:cBhvr>
                                        <p:cTn id="168" dur="6000"/>
                                        <p:tgtEl>
                                          <p:spTgt spid="71"/>
                                        </p:tgtEl>
                                      </p:cBhvr>
                                    </p:animEffect>
                                    <p:set>
                                      <p:cBhvr>
                                        <p:cTn id="169" dur="1" fill="hold">
                                          <p:stCondLst>
                                            <p:cond delay="5999"/>
                                          </p:stCondLst>
                                        </p:cTn>
                                        <p:tgtEl>
                                          <p:spTgt spid="71"/>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76"/>
                                        </p:tgtEl>
                                        <p:attrNameLst>
                                          <p:attrName>style.visibility</p:attrName>
                                        </p:attrNameLst>
                                      </p:cBhvr>
                                      <p:to>
                                        <p:strVal val="visible"/>
                                      </p:to>
                                    </p:set>
                                    <p:anim calcmode="lin" valueType="num">
                                      <p:cBhvr additive="base">
                                        <p:cTn id="172" dur="4000" fill="hold"/>
                                        <p:tgtEl>
                                          <p:spTgt spid="76"/>
                                        </p:tgtEl>
                                        <p:attrNameLst>
                                          <p:attrName>ppt_x</p:attrName>
                                        </p:attrNameLst>
                                      </p:cBhvr>
                                      <p:tavLst>
                                        <p:tav tm="0">
                                          <p:val>
                                            <p:strVal val="#ppt_x"/>
                                          </p:val>
                                        </p:tav>
                                        <p:tav tm="100000">
                                          <p:val>
                                            <p:strVal val="#ppt_x"/>
                                          </p:val>
                                        </p:tav>
                                      </p:tavLst>
                                    </p:anim>
                                    <p:anim calcmode="lin" valueType="num">
                                      <p:cBhvr additive="base">
                                        <p:cTn id="173" dur="4000" fill="hold"/>
                                        <p:tgtEl>
                                          <p:spTgt spid="76"/>
                                        </p:tgtEl>
                                        <p:attrNameLst>
                                          <p:attrName>ppt_y</p:attrName>
                                        </p:attrNameLst>
                                      </p:cBhvr>
                                      <p:tavLst>
                                        <p:tav tm="0">
                                          <p:val>
                                            <p:strVal val="0-#ppt_h/2"/>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76"/>
                                        </p:tgtEl>
                                        <p:attrNameLst>
                                          <p:attrName>style.visibility</p:attrName>
                                        </p:attrNameLst>
                                      </p:cBhvr>
                                      <p:to>
                                        <p:strVal val="visible"/>
                                      </p:to>
                                    </p:set>
                                    <p:anim calcmode="lin" valueType="num">
                                      <p:cBhvr>
                                        <p:cTn id="176" dur="4000" fill="hold"/>
                                        <p:tgtEl>
                                          <p:spTgt spid="76"/>
                                        </p:tgtEl>
                                        <p:attrNameLst>
                                          <p:attrName>ppt_w</p:attrName>
                                        </p:attrNameLst>
                                      </p:cBhvr>
                                      <p:tavLst>
                                        <p:tav tm="0" fmla="#ppt_w*sin(2.5*pi*$)">
                                          <p:val>
                                            <p:fltVal val="0"/>
                                          </p:val>
                                        </p:tav>
                                        <p:tav tm="100000">
                                          <p:val>
                                            <p:fltVal val="1"/>
                                          </p:val>
                                        </p:tav>
                                      </p:tavLst>
                                    </p:anim>
                                    <p:anim calcmode="lin" valueType="num">
                                      <p:cBhvr>
                                        <p:cTn id="177" dur="4000" fill="hold"/>
                                        <p:tgtEl>
                                          <p:spTgt spid="76"/>
                                        </p:tgtEl>
                                        <p:attrNameLst>
                                          <p:attrName>ppt_h</p:attrName>
                                        </p:attrNameLst>
                                      </p:cBhvr>
                                      <p:tavLst>
                                        <p:tav tm="0">
                                          <p:val>
                                            <p:strVal val="#ppt_h"/>
                                          </p:val>
                                        </p:tav>
                                        <p:tav tm="100000">
                                          <p:val>
                                            <p:strVal val="#ppt_h"/>
                                          </p:val>
                                        </p:tav>
                                      </p:tavLst>
                                    </p:anim>
                                  </p:childTnLst>
                                </p:cTn>
                              </p:par>
                              <p:par>
                                <p:cTn id="178" presetID="2" presetClass="exit" presetSubtype="4" fill="hold" grpId="2" nodeType="withEffect">
                                  <p:stCondLst>
                                    <p:cond delay="0"/>
                                  </p:stCondLst>
                                  <p:childTnLst>
                                    <p:anim calcmode="lin" valueType="num">
                                      <p:cBhvr additive="base">
                                        <p:cTn id="179" dur="4500"/>
                                        <p:tgtEl>
                                          <p:spTgt spid="76"/>
                                        </p:tgtEl>
                                        <p:attrNameLst>
                                          <p:attrName>ppt_x</p:attrName>
                                        </p:attrNameLst>
                                      </p:cBhvr>
                                      <p:tavLst>
                                        <p:tav tm="0">
                                          <p:val>
                                            <p:strVal val="ppt_x"/>
                                          </p:val>
                                        </p:tav>
                                        <p:tav tm="100000">
                                          <p:val>
                                            <p:strVal val="ppt_x"/>
                                          </p:val>
                                        </p:tav>
                                      </p:tavLst>
                                    </p:anim>
                                    <p:anim calcmode="lin" valueType="num">
                                      <p:cBhvr additive="base">
                                        <p:cTn id="180" dur="4500"/>
                                        <p:tgtEl>
                                          <p:spTgt spid="76"/>
                                        </p:tgtEl>
                                        <p:attrNameLst>
                                          <p:attrName>ppt_y</p:attrName>
                                        </p:attrNameLst>
                                      </p:cBhvr>
                                      <p:tavLst>
                                        <p:tav tm="0">
                                          <p:val>
                                            <p:strVal val="ppt_y"/>
                                          </p:val>
                                        </p:tav>
                                        <p:tav tm="100000">
                                          <p:val>
                                            <p:strVal val="1+ppt_h/2"/>
                                          </p:val>
                                        </p:tav>
                                      </p:tavLst>
                                    </p:anim>
                                    <p:set>
                                      <p:cBhvr>
                                        <p:cTn id="181" dur="1" fill="hold">
                                          <p:stCondLst>
                                            <p:cond delay="4499"/>
                                          </p:stCondLst>
                                        </p:cTn>
                                        <p:tgtEl>
                                          <p:spTgt spid="76"/>
                                        </p:tgtEl>
                                        <p:attrNameLst>
                                          <p:attrName>style.visibility</p:attrName>
                                        </p:attrNameLst>
                                      </p:cBhvr>
                                      <p:to>
                                        <p:strVal val="hidden"/>
                                      </p:to>
                                    </p:set>
                                  </p:childTnLst>
                                </p:cTn>
                              </p:par>
                              <p:par>
                                <p:cTn id="182" presetID="3" presetClass="exit" presetSubtype="10" fill="hold" grpId="3" nodeType="withEffect">
                                  <p:stCondLst>
                                    <p:cond delay="0"/>
                                  </p:stCondLst>
                                  <p:childTnLst>
                                    <p:animEffect transition="out" filter="blinds(horizontal)">
                                      <p:cBhvr>
                                        <p:cTn id="183" dur="6000"/>
                                        <p:tgtEl>
                                          <p:spTgt spid="76"/>
                                        </p:tgtEl>
                                      </p:cBhvr>
                                    </p:animEffect>
                                    <p:set>
                                      <p:cBhvr>
                                        <p:cTn id="184" dur="1" fill="hold">
                                          <p:stCondLst>
                                            <p:cond delay="5999"/>
                                          </p:stCondLst>
                                        </p:cTn>
                                        <p:tgtEl>
                                          <p:spTgt spid="76"/>
                                        </p:tgtEl>
                                        <p:attrNameLst>
                                          <p:attrName>style.visibility</p:attrName>
                                        </p:attrNameLst>
                                      </p:cBhvr>
                                      <p:to>
                                        <p:strVal val="hidden"/>
                                      </p:to>
                                    </p:set>
                                  </p:childTnLst>
                                </p:cTn>
                              </p:par>
                              <p:par>
                                <p:cTn id="185" presetID="2" presetClass="entr" presetSubtype="1" fill="hold" grpId="0" nodeType="withEffect">
                                  <p:stCondLst>
                                    <p:cond delay="0"/>
                                  </p:stCondLst>
                                  <p:childTnLst>
                                    <p:set>
                                      <p:cBhvr>
                                        <p:cTn id="186" dur="1" fill="hold">
                                          <p:stCondLst>
                                            <p:cond delay="0"/>
                                          </p:stCondLst>
                                        </p:cTn>
                                        <p:tgtEl>
                                          <p:spTgt spid="77"/>
                                        </p:tgtEl>
                                        <p:attrNameLst>
                                          <p:attrName>style.visibility</p:attrName>
                                        </p:attrNameLst>
                                      </p:cBhvr>
                                      <p:to>
                                        <p:strVal val="visible"/>
                                      </p:to>
                                    </p:set>
                                    <p:anim calcmode="lin" valueType="num">
                                      <p:cBhvr additive="base">
                                        <p:cTn id="187" dur="4000" fill="hold"/>
                                        <p:tgtEl>
                                          <p:spTgt spid="77"/>
                                        </p:tgtEl>
                                        <p:attrNameLst>
                                          <p:attrName>ppt_x</p:attrName>
                                        </p:attrNameLst>
                                      </p:cBhvr>
                                      <p:tavLst>
                                        <p:tav tm="0">
                                          <p:val>
                                            <p:strVal val="#ppt_x"/>
                                          </p:val>
                                        </p:tav>
                                        <p:tav tm="100000">
                                          <p:val>
                                            <p:strVal val="#ppt_x"/>
                                          </p:val>
                                        </p:tav>
                                      </p:tavLst>
                                    </p:anim>
                                    <p:anim calcmode="lin" valueType="num">
                                      <p:cBhvr additive="base">
                                        <p:cTn id="188" dur="4000" fill="hold"/>
                                        <p:tgtEl>
                                          <p:spTgt spid="77"/>
                                        </p:tgtEl>
                                        <p:attrNameLst>
                                          <p:attrName>ppt_y</p:attrName>
                                        </p:attrNameLst>
                                      </p:cBhvr>
                                      <p:tavLst>
                                        <p:tav tm="0">
                                          <p:val>
                                            <p:strVal val="0-#ppt_h/2"/>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77"/>
                                        </p:tgtEl>
                                        <p:attrNameLst>
                                          <p:attrName>style.visibility</p:attrName>
                                        </p:attrNameLst>
                                      </p:cBhvr>
                                      <p:to>
                                        <p:strVal val="visible"/>
                                      </p:to>
                                    </p:set>
                                    <p:anim calcmode="lin" valueType="num">
                                      <p:cBhvr>
                                        <p:cTn id="191" dur="4000" fill="hold"/>
                                        <p:tgtEl>
                                          <p:spTgt spid="77"/>
                                        </p:tgtEl>
                                        <p:attrNameLst>
                                          <p:attrName>ppt_w</p:attrName>
                                        </p:attrNameLst>
                                      </p:cBhvr>
                                      <p:tavLst>
                                        <p:tav tm="0" fmla="#ppt_w*sin(2.5*pi*$)">
                                          <p:val>
                                            <p:fltVal val="0"/>
                                          </p:val>
                                        </p:tav>
                                        <p:tav tm="100000">
                                          <p:val>
                                            <p:fltVal val="1"/>
                                          </p:val>
                                        </p:tav>
                                      </p:tavLst>
                                    </p:anim>
                                    <p:anim calcmode="lin" valueType="num">
                                      <p:cBhvr>
                                        <p:cTn id="192" dur="4000" fill="hold"/>
                                        <p:tgtEl>
                                          <p:spTgt spid="77"/>
                                        </p:tgtEl>
                                        <p:attrNameLst>
                                          <p:attrName>ppt_h</p:attrName>
                                        </p:attrNameLst>
                                      </p:cBhvr>
                                      <p:tavLst>
                                        <p:tav tm="0">
                                          <p:val>
                                            <p:strVal val="#ppt_h"/>
                                          </p:val>
                                        </p:tav>
                                        <p:tav tm="100000">
                                          <p:val>
                                            <p:strVal val="#ppt_h"/>
                                          </p:val>
                                        </p:tav>
                                      </p:tavLst>
                                    </p:anim>
                                  </p:childTnLst>
                                </p:cTn>
                              </p:par>
                              <p:par>
                                <p:cTn id="193" presetID="2" presetClass="exit" presetSubtype="4" fill="hold" grpId="2" nodeType="withEffect">
                                  <p:stCondLst>
                                    <p:cond delay="0"/>
                                  </p:stCondLst>
                                  <p:childTnLst>
                                    <p:anim calcmode="lin" valueType="num">
                                      <p:cBhvr additive="base">
                                        <p:cTn id="194" dur="4500"/>
                                        <p:tgtEl>
                                          <p:spTgt spid="77"/>
                                        </p:tgtEl>
                                        <p:attrNameLst>
                                          <p:attrName>ppt_x</p:attrName>
                                        </p:attrNameLst>
                                      </p:cBhvr>
                                      <p:tavLst>
                                        <p:tav tm="0">
                                          <p:val>
                                            <p:strVal val="ppt_x"/>
                                          </p:val>
                                        </p:tav>
                                        <p:tav tm="100000">
                                          <p:val>
                                            <p:strVal val="ppt_x"/>
                                          </p:val>
                                        </p:tav>
                                      </p:tavLst>
                                    </p:anim>
                                    <p:anim calcmode="lin" valueType="num">
                                      <p:cBhvr additive="base">
                                        <p:cTn id="195" dur="4500"/>
                                        <p:tgtEl>
                                          <p:spTgt spid="77"/>
                                        </p:tgtEl>
                                        <p:attrNameLst>
                                          <p:attrName>ppt_y</p:attrName>
                                        </p:attrNameLst>
                                      </p:cBhvr>
                                      <p:tavLst>
                                        <p:tav tm="0">
                                          <p:val>
                                            <p:strVal val="ppt_y"/>
                                          </p:val>
                                        </p:tav>
                                        <p:tav tm="100000">
                                          <p:val>
                                            <p:strVal val="1+ppt_h/2"/>
                                          </p:val>
                                        </p:tav>
                                      </p:tavLst>
                                    </p:anim>
                                    <p:set>
                                      <p:cBhvr>
                                        <p:cTn id="196" dur="1" fill="hold">
                                          <p:stCondLst>
                                            <p:cond delay="4499"/>
                                          </p:stCondLst>
                                        </p:cTn>
                                        <p:tgtEl>
                                          <p:spTgt spid="77"/>
                                        </p:tgtEl>
                                        <p:attrNameLst>
                                          <p:attrName>style.visibility</p:attrName>
                                        </p:attrNameLst>
                                      </p:cBhvr>
                                      <p:to>
                                        <p:strVal val="hidden"/>
                                      </p:to>
                                    </p:set>
                                  </p:childTnLst>
                                </p:cTn>
                              </p:par>
                              <p:par>
                                <p:cTn id="197" presetID="3" presetClass="exit" presetSubtype="10" fill="hold" grpId="3" nodeType="withEffect">
                                  <p:stCondLst>
                                    <p:cond delay="0"/>
                                  </p:stCondLst>
                                  <p:childTnLst>
                                    <p:animEffect transition="out" filter="blinds(horizontal)">
                                      <p:cBhvr>
                                        <p:cTn id="198" dur="6000"/>
                                        <p:tgtEl>
                                          <p:spTgt spid="77"/>
                                        </p:tgtEl>
                                      </p:cBhvr>
                                    </p:animEffect>
                                    <p:set>
                                      <p:cBhvr>
                                        <p:cTn id="199" dur="1" fill="hold">
                                          <p:stCondLst>
                                            <p:cond delay="5999"/>
                                          </p:stCondLst>
                                        </p:cTn>
                                        <p:tgtEl>
                                          <p:spTgt spid="77"/>
                                        </p:tgtEl>
                                        <p:attrNameLst>
                                          <p:attrName>style.visibility</p:attrName>
                                        </p:attrNameLst>
                                      </p:cBhvr>
                                      <p:to>
                                        <p:strVal val="hidden"/>
                                      </p:to>
                                    </p:set>
                                  </p:childTnLst>
                                </p:cTn>
                              </p:par>
                              <p:par>
                                <p:cTn id="200" presetID="2" presetClass="entr" presetSubtype="1" fill="hold" grpId="0" nodeType="withEffect">
                                  <p:stCondLst>
                                    <p:cond delay="0"/>
                                  </p:stCondLst>
                                  <p:childTnLst>
                                    <p:set>
                                      <p:cBhvr>
                                        <p:cTn id="201" dur="1" fill="hold">
                                          <p:stCondLst>
                                            <p:cond delay="0"/>
                                          </p:stCondLst>
                                        </p:cTn>
                                        <p:tgtEl>
                                          <p:spTgt spid="64"/>
                                        </p:tgtEl>
                                        <p:attrNameLst>
                                          <p:attrName>style.visibility</p:attrName>
                                        </p:attrNameLst>
                                      </p:cBhvr>
                                      <p:to>
                                        <p:strVal val="visible"/>
                                      </p:to>
                                    </p:set>
                                    <p:anim calcmode="lin" valueType="num">
                                      <p:cBhvr additive="base">
                                        <p:cTn id="202" dur="4000" fill="hold"/>
                                        <p:tgtEl>
                                          <p:spTgt spid="64"/>
                                        </p:tgtEl>
                                        <p:attrNameLst>
                                          <p:attrName>ppt_x</p:attrName>
                                        </p:attrNameLst>
                                      </p:cBhvr>
                                      <p:tavLst>
                                        <p:tav tm="0">
                                          <p:val>
                                            <p:strVal val="#ppt_x"/>
                                          </p:val>
                                        </p:tav>
                                        <p:tav tm="100000">
                                          <p:val>
                                            <p:strVal val="#ppt_x"/>
                                          </p:val>
                                        </p:tav>
                                      </p:tavLst>
                                    </p:anim>
                                    <p:anim calcmode="lin" valueType="num">
                                      <p:cBhvr additive="base">
                                        <p:cTn id="203" dur="4000" fill="hold"/>
                                        <p:tgtEl>
                                          <p:spTgt spid="64"/>
                                        </p:tgtEl>
                                        <p:attrNameLst>
                                          <p:attrName>ppt_y</p:attrName>
                                        </p:attrNameLst>
                                      </p:cBhvr>
                                      <p:tavLst>
                                        <p:tav tm="0">
                                          <p:val>
                                            <p:strVal val="0-#ppt_h/2"/>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64"/>
                                        </p:tgtEl>
                                        <p:attrNameLst>
                                          <p:attrName>style.visibility</p:attrName>
                                        </p:attrNameLst>
                                      </p:cBhvr>
                                      <p:to>
                                        <p:strVal val="visible"/>
                                      </p:to>
                                    </p:set>
                                    <p:anim calcmode="lin" valueType="num">
                                      <p:cBhvr>
                                        <p:cTn id="206" dur="4000" fill="hold"/>
                                        <p:tgtEl>
                                          <p:spTgt spid="64"/>
                                        </p:tgtEl>
                                        <p:attrNameLst>
                                          <p:attrName>ppt_w</p:attrName>
                                        </p:attrNameLst>
                                      </p:cBhvr>
                                      <p:tavLst>
                                        <p:tav tm="0" fmla="#ppt_w*sin(2.5*pi*$)">
                                          <p:val>
                                            <p:fltVal val="0"/>
                                          </p:val>
                                        </p:tav>
                                        <p:tav tm="100000">
                                          <p:val>
                                            <p:fltVal val="1"/>
                                          </p:val>
                                        </p:tav>
                                      </p:tavLst>
                                    </p:anim>
                                    <p:anim calcmode="lin" valueType="num">
                                      <p:cBhvr>
                                        <p:cTn id="207" dur="4000" fill="hold"/>
                                        <p:tgtEl>
                                          <p:spTgt spid="64"/>
                                        </p:tgtEl>
                                        <p:attrNameLst>
                                          <p:attrName>ppt_h</p:attrName>
                                        </p:attrNameLst>
                                      </p:cBhvr>
                                      <p:tavLst>
                                        <p:tav tm="0">
                                          <p:val>
                                            <p:strVal val="#ppt_h"/>
                                          </p:val>
                                        </p:tav>
                                        <p:tav tm="100000">
                                          <p:val>
                                            <p:strVal val="#ppt_h"/>
                                          </p:val>
                                        </p:tav>
                                      </p:tavLst>
                                    </p:anim>
                                  </p:childTnLst>
                                </p:cTn>
                              </p:par>
                              <p:par>
                                <p:cTn id="208" presetID="2" presetClass="exit" presetSubtype="4" fill="hold" grpId="2" nodeType="withEffect">
                                  <p:stCondLst>
                                    <p:cond delay="0"/>
                                  </p:stCondLst>
                                  <p:childTnLst>
                                    <p:anim calcmode="lin" valueType="num">
                                      <p:cBhvr additive="base">
                                        <p:cTn id="209" dur="4500"/>
                                        <p:tgtEl>
                                          <p:spTgt spid="64"/>
                                        </p:tgtEl>
                                        <p:attrNameLst>
                                          <p:attrName>ppt_x</p:attrName>
                                        </p:attrNameLst>
                                      </p:cBhvr>
                                      <p:tavLst>
                                        <p:tav tm="0">
                                          <p:val>
                                            <p:strVal val="ppt_x"/>
                                          </p:val>
                                        </p:tav>
                                        <p:tav tm="100000">
                                          <p:val>
                                            <p:strVal val="ppt_x"/>
                                          </p:val>
                                        </p:tav>
                                      </p:tavLst>
                                    </p:anim>
                                    <p:anim calcmode="lin" valueType="num">
                                      <p:cBhvr additive="base">
                                        <p:cTn id="210" dur="4500"/>
                                        <p:tgtEl>
                                          <p:spTgt spid="64"/>
                                        </p:tgtEl>
                                        <p:attrNameLst>
                                          <p:attrName>ppt_y</p:attrName>
                                        </p:attrNameLst>
                                      </p:cBhvr>
                                      <p:tavLst>
                                        <p:tav tm="0">
                                          <p:val>
                                            <p:strVal val="ppt_y"/>
                                          </p:val>
                                        </p:tav>
                                        <p:tav tm="100000">
                                          <p:val>
                                            <p:strVal val="1+ppt_h/2"/>
                                          </p:val>
                                        </p:tav>
                                      </p:tavLst>
                                    </p:anim>
                                    <p:set>
                                      <p:cBhvr>
                                        <p:cTn id="211" dur="1" fill="hold">
                                          <p:stCondLst>
                                            <p:cond delay="4499"/>
                                          </p:stCondLst>
                                        </p:cTn>
                                        <p:tgtEl>
                                          <p:spTgt spid="64"/>
                                        </p:tgtEl>
                                        <p:attrNameLst>
                                          <p:attrName>style.visibility</p:attrName>
                                        </p:attrNameLst>
                                      </p:cBhvr>
                                      <p:to>
                                        <p:strVal val="hidden"/>
                                      </p:to>
                                    </p:set>
                                  </p:childTnLst>
                                </p:cTn>
                              </p:par>
                              <p:par>
                                <p:cTn id="212" presetID="3" presetClass="exit" presetSubtype="10" fill="hold" grpId="3" nodeType="withEffect">
                                  <p:stCondLst>
                                    <p:cond delay="0"/>
                                  </p:stCondLst>
                                  <p:childTnLst>
                                    <p:animEffect transition="out" filter="blinds(horizontal)">
                                      <p:cBhvr>
                                        <p:cTn id="213" dur="6000"/>
                                        <p:tgtEl>
                                          <p:spTgt spid="64"/>
                                        </p:tgtEl>
                                      </p:cBhvr>
                                    </p:animEffect>
                                    <p:set>
                                      <p:cBhvr>
                                        <p:cTn id="214" dur="1" fill="hold">
                                          <p:stCondLst>
                                            <p:cond delay="5999"/>
                                          </p:stCondLst>
                                        </p:cTn>
                                        <p:tgtEl>
                                          <p:spTgt spid="64"/>
                                        </p:tgtEl>
                                        <p:attrNameLst>
                                          <p:attrName>style.visibility</p:attrName>
                                        </p:attrNameLst>
                                      </p:cBhvr>
                                      <p:to>
                                        <p:strVal val="hidden"/>
                                      </p:to>
                                    </p:set>
                                  </p:childTnLst>
                                </p:cTn>
                              </p:par>
                              <p:par>
                                <p:cTn id="215" presetID="2" presetClass="entr" presetSubtype="1" fill="hold" grpId="0" nodeType="withEffect">
                                  <p:stCondLst>
                                    <p:cond delay="0"/>
                                  </p:stCondLst>
                                  <p:childTnLst>
                                    <p:set>
                                      <p:cBhvr>
                                        <p:cTn id="216" dur="1" fill="hold">
                                          <p:stCondLst>
                                            <p:cond delay="0"/>
                                          </p:stCondLst>
                                        </p:cTn>
                                        <p:tgtEl>
                                          <p:spTgt spid="65"/>
                                        </p:tgtEl>
                                        <p:attrNameLst>
                                          <p:attrName>style.visibility</p:attrName>
                                        </p:attrNameLst>
                                      </p:cBhvr>
                                      <p:to>
                                        <p:strVal val="visible"/>
                                      </p:to>
                                    </p:set>
                                    <p:anim calcmode="lin" valueType="num">
                                      <p:cBhvr additive="base">
                                        <p:cTn id="217" dur="4000" fill="hold"/>
                                        <p:tgtEl>
                                          <p:spTgt spid="65"/>
                                        </p:tgtEl>
                                        <p:attrNameLst>
                                          <p:attrName>ppt_x</p:attrName>
                                        </p:attrNameLst>
                                      </p:cBhvr>
                                      <p:tavLst>
                                        <p:tav tm="0">
                                          <p:val>
                                            <p:strVal val="#ppt_x"/>
                                          </p:val>
                                        </p:tav>
                                        <p:tav tm="100000">
                                          <p:val>
                                            <p:strVal val="#ppt_x"/>
                                          </p:val>
                                        </p:tav>
                                      </p:tavLst>
                                    </p:anim>
                                    <p:anim calcmode="lin" valueType="num">
                                      <p:cBhvr additive="base">
                                        <p:cTn id="218" dur="4000" fill="hold"/>
                                        <p:tgtEl>
                                          <p:spTgt spid="65"/>
                                        </p:tgtEl>
                                        <p:attrNameLst>
                                          <p:attrName>ppt_y</p:attrName>
                                        </p:attrNameLst>
                                      </p:cBhvr>
                                      <p:tavLst>
                                        <p:tav tm="0">
                                          <p:val>
                                            <p:strVal val="0-#ppt_h/2"/>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65"/>
                                        </p:tgtEl>
                                        <p:attrNameLst>
                                          <p:attrName>style.visibility</p:attrName>
                                        </p:attrNameLst>
                                      </p:cBhvr>
                                      <p:to>
                                        <p:strVal val="visible"/>
                                      </p:to>
                                    </p:set>
                                    <p:anim calcmode="lin" valueType="num">
                                      <p:cBhvr>
                                        <p:cTn id="221" dur="4000" fill="hold"/>
                                        <p:tgtEl>
                                          <p:spTgt spid="65"/>
                                        </p:tgtEl>
                                        <p:attrNameLst>
                                          <p:attrName>ppt_w</p:attrName>
                                        </p:attrNameLst>
                                      </p:cBhvr>
                                      <p:tavLst>
                                        <p:tav tm="0" fmla="#ppt_w*sin(2.5*pi*$)">
                                          <p:val>
                                            <p:fltVal val="0"/>
                                          </p:val>
                                        </p:tav>
                                        <p:tav tm="100000">
                                          <p:val>
                                            <p:fltVal val="1"/>
                                          </p:val>
                                        </p:tav>
                                      </p:tavLst>
                                    </p:anim>
                                    <p:anim calcmode="lin" valueType="num">
                                      <p:cBhvr>
                                        <p:cTn id="222" dur="4000" fill="hold"/>
                                        <p:tgtEl>
                                          <p:spTgt spid="65"/>
                                        </p:tgtEl>
                                        <p:attrNameLst>
                                          <p:attrName>ppt_h</p:attrName>
                                        </p:attrNameLst>
                                      </p:cBhvr>
                                      <p:tavLst>
                                        <p:tav tm="0">
                                          <p:val>
                                            <p:strVal val="#ppt_h"/>
                                          </p:val>
                                        </p:tav>
                                        <p:tav tm="100000">
                                          <p:val>
                                            <p:strVal val="#ppt_h"/>
                                          </p:val>
                                        </p:tav>
                                      </p:tavLst>
                                    </p:anim>
                                  </p:childTnLst>
                                </p:cTn>
                              </p:par>
                              <p:par>
                                <p:cTn id="223" presetID="2" presetClass="exit" presetSubtype="4" fill="hold" grpId="2" nodeType="withEffect">
                                  <p:stCondLst>
                                    <p:cond delay="0"/>
                                  </p:stCondLst>
                                  <p:childTnLst>
                                    <p:anim calcmode="lin" valueType="num">
                                      <p:cBhvr additive="base">
                                        <p:cTn id="224" dur="4500"/>
                                        <p:tgtEl>
                                          <p:spTgt spid="65"/>
                                        </p:tgtEl>
                                        <p:attrNameLst>
                                          <p:attrName>ppt_x</p:attrName>
                                        </p:attrNameLst>
                                      </p:cBhvr>
                                      <p:tavLst>
                                        <p:tav tm="0">
                                          <p:val>
                                            <p:strVal val="ppt_x"/>
                                          </p:val>
                                        </p:tav>
                                        <p:tav tm="100000">
                                          <p:val>
                                            <p:strVal val="ppt_x"/>
                                          </p:val>
                                        </p:tav>
                                      </p:tavLst>
                                    </p:anim>
                                    <p:anim calcmode="lin" valueType="num">
                                      <p:cBhvr additive="base">
                                        <p:cTn id="225" dur="4500"/>
                                        <p:tgtEl>
                                          <p:spTgt spid="65"/>
                                        </p:tgtEl>
                                        <p:attrNameLst>
                                          <p:attrName>ppt_y</p:attrName>
                                        </p:attrNameLst>
                                      </p:cBhvr>
                                      <p:tavLst>
                                        <p:tav tm="0">
                                          <p:val>
                                            <p:strVal val="ppt_y"/>
                                          </p:val>
                                        </p:tav>
                                        <p:tav tm="100000">
                                          <p:val>
                                            <p:strVal val="1+ppt_h/2"/>
                                          </p:val>
                                        </p:tav>
                                      </p:tavLst>
                                    </p:anim>
                                    <p:set>
                                      <p:cBhvr>
                                        <p:cTn id="226" dur="1" fill="hold">
                                          <p:stCondLst>
                                            <p:cond delay="4499"/>
                                          </p:stCondLst>
                                        </p:cTn>
                                        <p:tgtEl>
                                          <p:spTgt spid="65"/>
                                        </p:tgtEl>
                                        <p:attrNameLst>
                                          <p:attrName>style.visibility</p:attrName>
                                        </p:attrNameLst>
                                      </p:cBhvr>
                                      <p:to>
                                        <p:strVal val="hidden"/>
                                      </p:to>
                                    </p:set>
                                  </p:childTnLst>
                                </p:cTn>
                              </p:par>
                              <p:par>
                                <p:cTn id="227" presetID="3" presetClass="exit" presetSubtype="10" fill="hold" grpId="3" nodeType="withEffect">
                                  <p:stCondLst>
                                    <p:cond delay="0"/>
                                  </p:stCondLst>
                                  <p:childTnLst>
                                    <p:animEffect transition="out" filter="blinds(horizontal)">
                                      <p:cBhvr>
                                        <p:cTn id="228" dur="6000"/>
                                        <p:tgtEl>
                                          <p:spTgt spid="65"/>
                                        </p:tgtEl>
                                      </p:cBhvr>
                                    </p:animEffect>
                                    <p:set>
                                      <p:cBhvr>
                                        <p:cTn id="229" dur="1" fill="hold">
                                          <p:stCondLst>
                                            <p:cond delay="5999"/>
                                          </p:stCondLst>
                                        </p:cTn>
                                        <p:tgtEl>
                                          <p:spTgt spid="65"/>
                                        </p:tgtEl>
                                        <p:attrNameLst>
                                          <p:attrName>style.visibility</p:attrName>
                                        </p:attrNameLst>
                                      </p:cBhvr>
                                      <p:to>
                                        <p:strVal val="hidden"/>
                                      </p:to>
                                    </p:set>
                                  </p:childTnLst>
                                </p:cTn>
                              </p:par>
                              <p:par>
                                <p:cTn id="230" presetID="2" presetClass="entr" presetSubtype="1" fill="hold" grpId="0" nodeType="withEffect">
                                  <p:stCondLst>
                                    <p:cond delay="0"/>
                                  </p:stCondLst>
                                  <p:childTnLst>
                                    <p:set>
                                      <p:cBhvr>
                                        <p:cTn id="231" dur="1" fill="hold">
                                          <p:stCondLst>
                                            <p:cond delay="0"/>
                                          </p:stCondLst>
                                        </p:cTn>
                                        <p:tgtEl>
                                          <p:spTgt spid="85"/>
                                        </p:tgtEl>
                                        <p:attrNameLst>
                                          <p:attrName>style.visibility</p:attrName>
                                        </p:attrNameLst>
                                      </p:cBhvr>
                                      <p:to>
                                        <p:strVal val="visible"/>
                                      </p:to>
                                    </p:set>
                                    <p:anim calcmode="lin" valueType="num">
                                      <p:cBhvr additive="base">
                                        <p:cTn id="232" dur="4000" fill="hold"/>
                                        <p:tgtEl>
                                          <p:spTgt spid="85"/>
                                        </p:tgtEl>
                                        <p:attrNameLst>
                                          <p:attrName>ppt_x</p:attrName>
                                        </p:attrNameLst>
                                      </p:cBhvr>
                                      <p:tavLst>
                                        <p:tav tm="0">
                                          <p:val>
                                            <p:strVal val="#ppt_x"/>
                                          </p:val>
                                        </p:tav>
                                        <p:tav tm="100000">
                                          <p:val>
                                            <p:strVal val="#ppt_x"/>
                                          </p:val>
                                        </p:tav>
                                      </p:tavLst>
                                    </p:anim>
                                    <p:anim calcmode="lin" valueType="num">
                                      <p:cBhvr additive="base">
                                        <p:cTn id="233" dur="4000" fill="hold"/>
                                        <p:tgtEl>
                                          <p:spTgt spid="85"/>
                                        </p:tgtEl>
                                        <p:attrNameLst>
                                          <p:attrName>ppt_y</p:attrName>
                                        </p:attrNameLst>
                                      </p:cBhvr>
                                      <p:tavLst>
                                        <p:tav tm="0">
                                          <p:val>
                                            <p:strVal val="0-#ppt_h/2"/>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85"/>
                                        </p:tgtEl>
                                        <p:attrNameLst>
                                          <p:attrName>style.visibility</p:attrName>
                                        </p:attrNameLst>
                                      </p:cBhvr>
                                      <p:to>
                                        <p:strVal val="visible"/>
                                      </p:to>
                                    </p:set>
                                    <p:anim calcmode="lin" valueType="num">
                                      <p:cBhvr>
                                        <p:cTn id="236" dur="4000" fill="hold"/>
                                        <p:tgtEl>
                                          <p:spTgt spid="85"/>
                                        </p:tgtEl>
                                        <p:attrNameLst>
                                          <p:attrName>ppt_w</p:attrName>
                                        </p:attrNameLst>
                                      </p:cBhvr>
                                      <p:tavLst>
                                        <p:tav tm="0" fmla="#ppt_w*sin(2.5*pi*$)">
                                          <p:val>
                                            <p:fltVal val="0"/>
                                          </p:val>
                                        </p:tav>
                                        <p:tav tm="100000">
                                          <p:val>
                                            <p:fltVal val="1"/>
                                          </p:val>
                                        </p:tav>
                                      </p:tavLst>
                                    </p:anim>
                                    <p:anim calcmode="lin" valueType="num">
                                      <p:cBhvr>
                                        <p:cTn id="237" dur="4000" fill="hold"/>
                                        <p:tgtEl>
                                          <p:spTgt spid="85"/>
                                        </p:tgtEl>
                                        <p:attrNameLst>
                                          <p:attrName>ppt_h</p:attrName>
                                        </p:attrNameLst>
                                      </p:cBhvr>
                                      <p:tavLst>
                                        <p:tav tm="0">
                                          <p:val>
                                            <p:strVal val="#ppt_h"/>
                                          </p:val>
                                        </p:tav>
                                        <p:tav tm="100000">
                                          <p:val>
                                            <p:strVal val="#ppt_h"/>
                                          </p:val>
                                        </p:tav>
                                      </p:tavLst>
                                    </p:anim>
                                  </p:childTnLst>
                                </p:cTn>
                              </p:par>
                              <p:par>
                                <p:cTn id="238" presetID="2" presetClass="exit" presetSubtype="4" fill="hold" grpId="2" nodeType="withEffect">
                                  <p:stCondLst>
                                    <p:cond delay="0"/>
                                  </p:stCondLst>
                                  <p:childTnLst>
                                    <p:anim calcmode="lin" valueType="num">
                                      <p:cBhvr additive="base">
                                        <p:cTn id="239" dur="4500"/>
                                        <p:tgtEl>
                                          <p:spTgt spid="85"/>
                                        </p:tgtEl>
                                        <p:attrNameLst>
                                          <p:attrName>ppt_x</p:attrName>
                                        </p:attrNameLst>
                                      </p:cBhvr>
                                      <p:tavLst>
                                        <p:tav tm="0">
                                          <p:val>
                                            <p:strVal val="ppt_x"/>
                                          </p:val>
                                        </p:tav>
                                        <p:tav tm="100000">
                                          <p:val>
                                            <p:strVal val="ppt_x"/>
                                          </p:val>
                                        </p:tav>
                                      </p:tavLst>
                                    </p:anim>
                                    <p:anim calcmode="lin" valueType="num">
                                      <p:cBhvr additive="base">
                                        <p:cTn id="240" dur="4500"/>
                                        <p:tgtEl>
                                          <p:spTgt spid="85"/>
                                        </p:tgtEl>
                                        <p:attrNameLst>
                                          <p:attrName>ppt_y</p:attrName>
                                        </p:attrNameLst>
                                      </p:cBhvr>
                                      <p:tavLst>
                                        <p:tav tm="0">
                                          <p:val>
                                            <p:strVal val="ppt_y"/>
                                          </p:val>
                                        </p:tav>
                                        <p:tav tm="100000">
                                          <p:val>
                                            <p:strVal val="1+ppt_h/2"/>
                                          </p:val>
                                        </p:tav>
                                      </p:tavLst>
                                    </p:anim>
                                    <p:set>
                                      <p:cBhvr>
                                        <p:cTn id="241" dur="1" fill="hold">
                                          <p:stCondLst>
                                            <p:cond delay="4499"/>
                                          </p:stCondLst>
                                        </p:cTn>
                                        <p:tgtEl>
                                          <p:spTgt spid="85"/>
                                        </p:tgtEl>
                                        <p:attrNameLst>
                                          <p:attrName>style.visibility</p:attrName>
                                        </p:attrNameLst>
                                      </p:cBhvr>
                                      <p:to>
                                        <p:strVal val="hidden"/>
                                      </p:to>
                                    </p:set>
                                  </p:childTnLst>
                                </p:cTn>
                              </p:par>
                              <p:par>
                                <p:cTn id="242" presetID="3" presetClass="exit" presetSubtype="10" fill="hold" grpId="3" nodeType="withEffect">
                                  <p:stCondLst>
                                    <p:cond delay="0"/>
                                  </p:stCondLst>
                                  <p:childTnLst>
                                    <p:animEffect transition="out" filter="blinds(horizontal)">
                                      <p:cBhvr>
                                        <p:cTn id="243" dur="6000"/>
                                        <p:tgtEl>
                                          <p:spTgt spid="85"/>
                                        </p:tgtEl>
                                      </p:cBhvr>
                                    </p:animEffect>
                                    <p:set>
                                      <p:cBhvr>
                                        <p:cTn id="244" dur="1" fill="hold">
                                          <p:stCondLst>
                                            <p:cond delay="5999"/>
                                          </p:stCondLst>
                                        </p:cTn>
                                        <p:tgtEl>
                                          <p:spTgt spid="85"/>
                                        </p:tgtEl>
                                        <p:attrNameLst>
                                          <p:attrName>style.visibility</p:attrName>
                                        </p:attrNameLst>
                                      </p:cBhvr>
                                      <p:to>
                                        <p:strVal val="hidden"/>
                                      </p:to>
                                    </p:set>
                                  </p:childTnLst>
                                </p:cTn>
                              </p:par>
                              <p:par>
                                <p:cTn id="245" presetID="2" presetClass="entr" presetSubtype="1" fill="hold" grpId="0" nodeType="withEffect">
                                  <p:stCondLst>
                                    <p:cond delay="0"/>
                                  </p:stCondLst>
                                  <p:childTnLst>
                                    <p:set>
                                      <p:cBhvr>
                                        <p:cTn id="246" dur="1" fill="hold">
                                          <p:stCondLst>
                                            <p:cond delay="0"/>
                                          </p:stCondLst>
                                        </p:cTn>
                                        <p:tgtEl>
                                          <p:spTgt spid="84"/>
                                        </p:tgtEl>
                                        <p:attrNameLst>
                                          <p:attrName>style.visibility</p:attrName>
                                        </p:attrNameLst>
                                      </p:cBhvr>
                                      <p:to>
                                        <p:strVal val="visible"/>
                                      </p:to>
                                    </p:set>
                                    <p:anim calcmode="lin" valueType="num">
                                      <p:cBhvr additive="base">
                                        <p:cTn id="247" dur="4000" fill="hold"/>
                                        <p:tgtEl>
                                          <p:spTgt spid="84"/>
                                        </p:tgtEl>
                                        <p:attrNameLst>
                                          <p:attrName>ppt_x</p:attrName>
                                        </p:attrNameLst>
                                      </p:cBhvr>
                                      <p:tavLst>
                                        <p:tav tm="0">
                                          <p:val>
                                            <p:strVal val="#ppt_x"/>
                                          </p:val>
                                        </p:tav>
                                        <p:tav tm="100000">
                                          <p:val>
                                            <p:strVal val="#ppt_x"/>
                                          </p:val>
                                        </p:tav>
                                      </p:tavLst>
                                    </p:anim>
                                    <p:anim calcmode="lin" valueType="num">
                                      <p:cBhvr additive="base">
                                        <p:cTn id="248" dur="4000" fill="hold"/>
                                        <p:tgtEl>
                                          <p:spTgt spid="84"/>
                                        </p:tgtEl>
                                        <p:attrNameLst>
                                          <p:attrName>ppt_y</p:attrName>
                                        </p:attrNameLst>
                                      </p:cBhvr>
                                      <p:tavLst>
                                        <p:tav tm="0">
                                          <p:val>
                                            <p:strVal val="0-#ppt_h/2"/>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84"/>
                                        </p:tgtEl>
                                        <p:attrNameLst>
                                          <p:attrName>style.visibility</p:attrName>
                                        </p:attrNameLst>
                                      </p:cBhvr>
                                      <p:to>
                                        <p:strVal val="visible"/>
                                      </p:to>
                                    </p:set>
                                    <p:anim calcmode="lin" valueType="num">
                                      <p:cBhvr>
                                        <p:cTn id="251" dur="4000" fill="hold"/>
                                        <p:tgtEl>
                                          <p:spTgt spid="84"/>
                                        </p:tgtEl>
                                        <p:attrNameLst>
                                          <p:attrName>ppt_w</p:attrName>
                                        </p:attrNameLst>
                                      </p:cBhvr>
                                      <p:tavLst>
                                        <p:tav tm="0" fmla="#ppt_w*sin(2.5*pi*$)">
                                          <p:val>
                                            <p:fltVal val="0"/>
                                          </p:val>
                                        </p:tav>
                                        <p:tav tm="100000">
                                          <p:val>
                                            <p:fltVal val="1"/>
                                          </p:val>
                                        </p:tav>
                                      </p:tavLst>
                                    </p:anim>
                                    <p:anim calcmode="lin" valueType="num">
                                      <p:cBhvr>
                                        <p:cTn id="252" dur="4000" fill="hold"/>
                                        <p:tgtEl>
                                          <p:spTgt spid="84"/>
                                        </p:tgtEl>
                                        <p:attrNameLst>
                                          <p:attrName>ppt_h</p:attrName>
                                        </p:attrNameLst>
                                      </p:cBhvr>
                                      <p:tavLst>
                                        <p:tav tm="0">
                                          <p:val>
                                            <p:strVal val="#ppt_h"/>
                                          </p:val>
                                        </p:tav>
                                        <p:tav tm="100000">
                                          <p:val>
                                            <p:strVal val="#ppt_h"/>
                                          </p:val>
                                        </p:tav>
                                      </p:tavLst>
                                    </p:anim>
                                  </p:childTnLst>
                                </p:cTn>
                              </p:par>
                              <p:par>
                                <p:cTn id="253" presetID="2" presetClass="exit" presetSubtype="4" fill="hold" grpId="2" nodeType="withEffect">
                                  <p:stCondLst>
                                    <p:cond delay="0"/>
                                  </p:stCondLst>
                                  <p:childTnLst>
                                    <p:anim calcmode="lin" valueType="num">
                                      <p:cBhvr additive="base">
                                        <p:cTn id="254" dur="4500"/>
                                        <p:tgtEl>
                                          <p:spTgt spid="84"/>
                                        </p:tgtEl>
                                        <p:attrNameLst>
                                          <p:attrName>ppt_x</p:attrName>
                                        </p:attrNameLst>
                                      </p:cBhvr>
                                      <p:tavLst>
                                        <p:tav tm="0">
                                          <p:val>
                                            <p:strVal val="ppt_x"/>
                                          </p:val>
                                        </p:tav>
                                        <p:tav tm="100000">
                                          <p:val>
                                            <p:strVal val="ppt_x"/>
                                          </p:val>
                                        </p:tav>
                                      </p:tavLst>
                                    </p:anim>
                                    <p:anim calcmode="lin" valueType="num">
                                      <p:cBhvr additive="base">
                                        <p:cTn id="255" dur="4500"/>
                                        <p:tgtEl>
                                          <p:spTgt spid="84"/>
                                        </p:tgtEl>
                                        <p:attrNameLst>
                                          <p:attrName>ppt_y</p:attrName>
                                        </p:attrNameLst>
                                      </p:cBhvr>
                                      <p:tavLst>
                                        <p:tav tm="0">
                                          <p:val>
                                            <p:strVal val="ppt_y"/>
                                          </p:val>
                                        </p:tav>
                                        <p:tav tm="100000">
                                          <p:val>
                                            <p:strVal val="1+ppt_h/2"/>
                                          </p:val>
                                        </p:tav>
                                      </p:tavLst>
                                    </p:anim>
                                    <p:set>
                                      <p:cBhvr>
                                        <p:cTn id="256" dur="1" fill="hold">
                                          <p:stCondLst>
                                            <p:cond delay="4499"/>
                                          </p:stCondLst>
                                        </p:cTn>
                                        <p:tgtEl>
                                          <p:spTgt spid="84"/>
                                        </p:tgtEl>
                                        <p:attrNameLst>
                                          <p:attrName>style.visibility</p:attrName>
                                        </p:attrNameLst>
                                      </p:cBhvr>
                                      <p:to>
                                        <p:strVal val="hidden"/>
                                      </p:to>
                                    </p:set>
                                  </p:childTnLst>
                                </p:cTn>
                              </p:par>
                              <p:par>
                                <p:cTn id="257" presetID="3" presetClass="exit" presetSubtype="10" fill="hold" grpId="3" nodeType="withEffect">
                                  <p:stCondLst>
                                    <p:cond delay="0"/>
                                  </p:stCondLst>
                                  <p:childTnLst>
                                    <p:animEffect transition="out" filter="blinds(horizontal)">
                                      <p:cBhvr>
                                        <p:cTn id="258" dur="6000"/>
                                        <p:tgtEl>
                                          <p:spTgt spid="84"/>
                                        </p:tgtEl>
                                      </p:cBhvr>
                                    </p:animEffect>
                                    <p:set>
                                      <p:cBhvr>
                                        <p:cTn id="259" dur="1" fill="hold">
                                          <p:stCondLst>
                                            <p:cond delay="5999"/>
                                          </p:stCondLst>
                                        </p:cTn>
                                        <p:tgtEl>
                                          <p:spTgt spid="84"/>
                                        </p:tgtEl>
                                        <p:attrNameLst>
                                          <p:attrName>style.visibility</p:attrName>
                                        </p:attrNameLst>
                                      </p:cBhvr>
                                      <p:to>
                                        <p:strVal val="hidden"/>
                                      </p:to>
                                    </p:set>
                                  </p:childTnLst>
                                </p:cTn>
                              </p:par>
                              <p:par>
                                <p:cTn id="260" presetID="2" presetClass="entr" presetSubtype="1" fill="hold" grpId="0" nodeType="withEffect">
                                  <p:stCondLst>
                                    <p:cond delay="0"/>
                                  </p:stCondLst>
                                  <p:childTnLst>
                                    <p:set>
                                      <p:cBhvr>
                                        <p:cTn id="261" dur="1" fill="hold">
                                          <p:stCondLst>
                                            <p:cond delay="0"/>
                                          </p:stCondLst>
                                        </p:cTn>
                                        <p:tgtEl>
                                          <p:spTgt spid="86"/>
                                        </p:tgtEl>
                                        <p:attrNameLst>
                                          <p:attrName>style.visibility</p:attrName>
                                        </p:attrNameLst>
                                      </p:cBhvr>
                                      <p:to>
                                        <p:strVal val="visible"/>
                                      </p:to>
                                    </p:set>
                                    <p:anim calcmode="lin" valueType="num">
                                      <p:cBhvr additive="base">
                                        <p:cTn id="262" dur="4000" fill="hold"/>
                                        <p:tgtEl>
                                          <p:spTgt spid="86"/>
                                        </p:tgtEl>
                                        <p:attrNameLst>
                                          <p:attrName>ppt_x</p:attrName>
                                        </p:attrNameLst>
                                      </p:cBhvr>
                                      <p:tavLst>
                                        <p:tav tm="0">
                                          <p:val>
                                            <p:strVal val="#ppt_x"/>
                                          </p:val>
                                        </p:tav>
                                        <p:tav tm="100000">
                                          <p:val>
                                            <p:strVal val="#ppt_x"/>
                                          </p:val>
                                        </p:tav>
                                      </p:tavLst>
                                    </p:anim>
                                    <p:anim calcmode="lin" valueType="num">
                                      <p:cBhvr additive="base">
                                        <p:cTn id="263" dur="4000" fill="hold"/>
                                        <p:tgtEl>
                                          <p:spTgt spid="86"/>
                                        </p:tgtEl>
                                        <p:attrNameLst>
                                          <p:attrName>ppt_y</p:attrName>
                                        </p:attrNameLst>
                                      </p:cBhvr>
                                      <p:tavLst>
                                        <p:tav tm="0">
                                          <p:val>
                                            <p:strVal val="0-#ppt_h/2"/>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86"/>
                                        </p:tgtEl>
                                        <p:attrNameLst>
                                          <p:attrName>style.visibility</p:attrName>
                                        </p:attrNameLst>
                                      </p:cBhvr>
                                      <p:to>
                                        <p:strVal val="visible"/>
                                      </p:to>
                                    </p:set>
                                    <p:anim calcmode="lin" valueType="num">
                                      <p:cBhvr>
                                        <p:cTn id="266" dur="4000" fill="hold"/>
                                        <p:tgtEl>
                                          <p:spTgt spid="86"/>
                                        </p:tgtEl>
                                        <p:attrNameLst>
                                          <p:attrName>ppt_w</p:attrName>
                                        </p:attrNameLst>
                                      </p:cBhvr>
                                      <p:tavLst>
                                        <p:tav tm="0" fmla="#ppt_w*sin(2.5*pi*$)">
                                          <p:val>
                                            <p:fltVal val="0"/>
                                          </p:val>
                                        </p:tav>
                                        <p:tav tm="100000">
                                          <p:val>
                                            <p:fltVal val="1"/>
                                          </p:val>
                                        </p:tav>
                                      </p:tavLst>
                                    </p:anim>
                                    <p:anim calcmode="lin" valueType="num">
                                      <p:cBhvr>
                                        <p:cTn id="267" dur="4000" fill="hold"/>
                                        <p:tgtEl>
                                          <p:spTgt spid="86"/>
                                        </p:tgtEl>
                                        <p:attrNameLst>
                                          <p:attrName>ppt_h</p:attrName>
                                        </p:attrNameLst>
                                      </p:cBhvr>
                                      <p:tavLst>
                                        <p:tav tm="0">
                                          <p:val>
                                            <p:strVal val="#ppt_h"/>
                                          </p:val>
                                        </p:tav>
                                        <p:tav tm="100000">
                                          <p:val>
                                            <p:strVal val="#ppt_h"/>
                                          </p:val>
                                        </p:tav>
                                      </p:tavLst>
                                    </p:anim>
                                  </p:childTnLst>
                                </p:cTn>
                              </p:par>
                              <p:par>
                                <p:cTn id="268" presetID="2" presetClass="exit" presetSubtype="4" fill="hold" grpId="2" nodeType="withEffect">
                                  <p:stCondLst>
                                    <p:cond delay="0"/>
                                  </p:stCondLst>
                                  <p:childTnLst>
                                    <p:anim calcmode="lin" valueType="num">
                                      <p:cBhvr additive="base">
                                        <p:cTn id="269" dur="4500"/>
                                        <p:tgtEl>
                                          <p:spTgt spid="86"/>
                                        </p:tgtEl>
                                        <p:attrNameLst>
                                          <p:attrName>ppt_x</p:attrName>
                                        </p:attrNameLst>
                                      </p:cBhvr>
                                      <p:tavLst>
                                        <p:tav tm="0">
                                          <p:val>
                                            <p:strVal val="ppt_x"/>
                                          </p:val>
                                        </p:tav>
                                        <p:tav tm="100000">
                                          <p:val>
                                            <p:strVal val="ppt_x"/>
                                          </p:val>
                                        </p:tav>
                                      </p:tavLst>
                                    </p:anim>
                                    <p:anim calcmode="lin" valueType="num">
                                      <p:cBhvr additive="base">
                                        <p:cTn id="270" dur="4500"/>
                                        <p:tgtEl>
                                          <p:spTgt spid="86"/>
                                        </p:tgtEl>
                                        <p:attrNameLst>
                                          <p:attrName>ppt_y</p:attrName>
                                        </p:attrNameLst>
                                      </p:cBhvr>
                                      <p:tavLst>
                                        <p:tav tm="0">
                                          <p:val>
                                            <p:strVal val="ppt_y"/>
                                          </p:val>
                                        </p:tav>
                                        <p:tav tm="100000">
                                          <p:val>
                                            <p:strVal val="1+ppt_h/2"/>
                                          </p:val>
                                        </p:tav>
                                      </p:tavLst>
                                    </p:anim>
                                    <p:set>
                                      <p:cBhvr>
                                        <p:cTn id="271" dur="1" fill="hold">
                                          <p:stCondLst>
                                            <p:cond delay="4499"/>
                                          </p:stCondLst>
                                        </p:cTn>
                                        <p:tgtEl>
                                          <p:spTgt spid="86"/>
                                        </p:tgtEl>
                                        <p:attrNameLst>
                                          <p:attrName>style.visibility</p:attrName>
                                        </p:attrNameLst>
                                      </p:cBhvr>
                                      <p:to>
                                        <p:strVal val="hidden"/>
                                      </p:to>
                                    </p:set>
                                  </p:childTnLst>
                                </p:cTn>
                              </p:par>
                              <p:par>
                                <p:cTn id="272" presetID="3" presetClass="exit" presetSubtype="10" fill="hold" grpId="3" nodeType="withEffect">
                                  <p:stCondLst>
                                    <p:cond delay="0"/>
                                  </p:stCondLst>
                                  <p:childTnLst>
                                    <p:animEffect transition="out" filter="blinds(horizontal)">
                                      <p:cBhvr>
                                        <p:cTn id="273" dur="6000"/>
                                        <p:tgtEl>
                                          <p:spTgt spid="86"/>
                                        </p:tgtEl>
                                      </p:cBhvr>
                                    </p:animEffect>
                                    <p:set>
                                      <p:cBhvr>
                                        <p:cTn id="274" dur="1" fill="hold">
                                          <p:stCondLst>
                                            <p:cond delay="5999"/>
                                          </p:stCondLst>
                                        </p:cTn>
                                        <p:tgtEl>
                                          <p:spTgt spid="86"/>
                                        </p:tgtEl>
                                        <p:attrNameLst>
                                          <p:attrName>style.visibility</p:attrName>
                                        </p:attrNameLst>
                                      </p:cBhvr>
                                      <p:to>
                                        <p:strVal val="hidden"/>
                                      </p:to>
                                    </p:set>
                                  </p:childTnLst>
                                </p:cTn>
                              </p:par>
                              <p:par>
                                <p:cTn id="275" presetID="2" presetClass="entr" presetSubtype="1" fill="hold" grpId="0" nodeType="withEffect">
                                  <p:stCondLst>
                                    <p:cond delay="0"/>
                                  </p:stCondLst>
                                  <p:childTnLst>
                                    <p:set>
                                      <p:cBhvr>
                                        <p:cTn id="276" dur="1" fill="hold">
                                          <p:stCondLst>
                                            <p:cond delay="0"/>
                                          </p:stCondLst>
                                        </p:cTn>
                                        <p:tgtEl>
                                          <p:spTgt spid="91"/>
                                        </p:tgtEl>
                                        <p:attrNameLst>
                                          <p:attrName>style.visibility</p:attrName>
                                        </p:attrNameLst>
                                      </p:cBhvr>
                                      <p:to>
                                        <p:strVal val="visible"/>
                                      </p:to>
                                    </p:set>
                                    <p:anim calcmode="lin" valueType="num">
                                      <p:cBhvr additive="base">
                                        <p:cTn id="277" dur="4000" fill="hold"/>
                                        <p:tgtEl>
                                          <p:spTgt spid="91"/>
                                        </p:tgtEl>
                                        <p:attrNameLst>
                                          <p:attrName>ppt_x</p:attrName>
                                        </p:attrNameLst>
                                      </p:cBhvr>
                                      <p:tavLst>
                                        <p:tav tm="0">
                                          <p:val>
                                            <p:strVal val="#ppt_x"/>
                                          </p:val>
                                        </p:tav>
                                        <p:tav tm="100000">
                                          <p:val>
                                            <p:strVal val="#ppt_x"/>
                                          </p:val>
                                        </p:tav>
                                      </p:tavLst>
                                    </p:anim>
                                    <p:anim calcmode="lin" valueType="num">
                                      <p:cBhvr additive="base">
                                        <p:cTn id="278" dur="4000" fill="hold"/>
                                        <p:tgtEl>
                                          <p:spTgt spid="91"/>
                                        </p:tgtEl>
                                        <p:attrNameLst>
                                          <p:attrName>ppt_y</p:attrName>
                                        </p:attrNameLst>
                                      </p:cBhvr>
                                      <p:tavLst>
                                        <p:tav tm="0">
                                          <p:val>
                                            <p:strVal val="0-#ppt_h/2"/>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91"/>
                                        </p:tgtEl>
                                        <p:attrNameLst>
                                          <p:attrName>style.visibility</p:attrName>
                                        </p:attrNameLst>
                                      </p:cBhvr>
                                      <p:to>
                                        <p:strVal val="visible"/>
                                      </p:to>
                                    </p:set>
                                    <p:anim calcmode="lin" valueType="num">
                                      <p:cBhvr>
                                        <p:cTn id="281" dur="4000" fill="hold"/>
                                        <p:tgtEl>
                                          <p:spTgt spid="91"/>
                                        </p:tgtEl>
                                        <p:attrNameLst>
                                          <p:attrName>ppt_w</p:attrName>
                                        </p:attrNameLst>
                                      </p:cBhvr>
                                      <p:tavLst>
                                        <p:tav tm="0" fmla="#ppt_w*sin(2.5*pi*$)">
                                          <p:val>
                                            <p:fltVal val="0"/>
                                          </p:val>
                                        </p:tav>
                                        <p:tav tm="100000">
                                          <p:val>
                                            <p:fltVal val="1"/>
                                          </p:val>
                                        </p:tav>
                                      </p:tavLst>
                                    </p:anim>
                                    <p:anim calcmode="lin" valueType="num">
                                      <p:cBhvr>
                                        <p:cTn id="282" dur="4000" fill="hold"/>
                                        <p:tgtEl>
                                          <p:spTgt spid="91"/>
                                        </p:tgtEl>
                                        <p:attrNameLst>
                                          <p:attrName>ppt_h</p:attrName>
                                        </p:attrNameLst>
                                      </p:cBhvr>
                                      <p:tavLst>
                                        <p:tav tm="0">
                                          <p:val>
                                            <p:strVal val="#ppt_h"/>
                                          </p:val>
                                        </p:tav>
                                        <p:tav tm="100000">
                                          <p:val>
                                            <p:strVal val="#ppt_h"/>
                                          </p:val>
                                        </p:tav>
                                      </p:tavLst>
                                    </p:anim>
                                  </p:childTnLst>
                                </p:cTn>
                              </p:par>
                              <p:par>
                                <p:cTn id="283" presetID="2" presetClass="exit" presetSubtype="4" fill="hold" grpId="2" nodeType="withEffect">
                                  <p:stCondLst>
                                    <p:cond delay="0"/>
                                  </p:stCondLst>
                                  <p:childTnLst>
                                    <p:anim calcmode="lin" valueType="num">
                                      <p:cBhvr additive="base">
                                        <p:cTn id="284" dur="4500"/>
                                        <p:tgtEl>
                                          <p:spTgt spid="91"/>
                                        </p:tgtEl>
                                        <p:attrNameLst>
                                          <p:attrName>ppt_x</p:attrName>
                                        </p:attrNameLst>
                                      </p:cBhvr>
                                      <p:tavLst>
                                        <p:tav tm="0">
                                          <p:val>
                                            <p:strVal val="ppt_x"/>
                                          </p:val>
                                        </p:tav>
                                        <p:tav tm="100000">
                                          <p:val>
                                            <p:strVal val="ppt_x"/>
                                          </p:val>
                                        </p:tav>
                                      </p:tavLst>
                                    </p:anim>
                                    <p:anim calcmode="lin" valueType="num">
                                      <p:cBhvr additive="base">
                                        <p:cTn id="285" dur="4500"/>
                                        <p:tgtEl>
                                          <p:spTgt spid="91"/>
                                        </p:tgtEl>
                                        <p:attrNameLst>
                                          <p:attrName>ppt_y</p:attrName>
                                        </p:attrNameLst>
                                      </p:cBhvr>
                                      <p:tavLst>
                                        <p:tav tm="0">
                                          <p:val>
                                            <p:strVal val="ppt_y"/>
                                          </p:val>
                                        </p:tav>
                                        <p:tav tm="100000">
                                          <p:val>
                                            <p:strVal val="1+ppt_h/2"/>
                                          </p:val>
                                        </p:tav>
                                      </p:tavLst>
                                    </p:anim>
                                    <p:set>
                                      <p:cBhvr>
                                        <p:cTn id="286" dur="1" fill="hold">
                                          <p:stCondLst>
                                            <p:cond delay="4499"/>
                                          </p:stCondLst>
                                        </p:cTn>
                                        <p:tgtEl>
                                          <p:spTgt spid="91"/>
                                        </p:tgtEl>
                                        <p:attrNameLst>
                                          <p:attrName>style.visibility</p:attrName>
                                        </p:attrNameLst>
                                      </p:cBhvr>
                                      <p:to>
                                        <p:strVal val="hidden"/>
                                      </p:to>
                                    </p:set>
                                  </p:childTnLst>
                                </p:cTn>
                              </p:par>
                              <p:par>
                                <p:cTn id="287" presetID="3" presetClass="exit" presetSubtype="10" fill="hold" grpId="3" nodeType="withEffect">
                                  <p:stCondLst>
                                    <p:cond delay="0"/>
                                  </p:stCondLst>
                                  <p:childTnLst>
                                    <p:animEffect transition="out" filter="blinds(horizontal)">
                                      <p:cBhvr>
                                        <p:cTn id="288" dur="6000"/>
                                        <p:tgtEl>
                                          <p:spTgt spid="91"/>
                                        </p:tgtEl>
                                      </p:cBhvr>
                                    </p:animEffect>
                                    <p:set>
                                      <p:cBhvr>
                                        <p:cTn id="289" dur="1" fill="hold">
                                          <p:stCondLst>
                                            <p:cond delay="5999"/>
                                          </p:stCondLst>
                                        </p:cTn>
                                        <p:tgtEl>
                                          <p:spTgt spid="91"/>
                                        </p:tgtEl>
                                        <p:attrNameLst>
                                          <p:attrName>style.visibility</p:attrName>
                                        </p:attrNameLst>
                                      </p:cBhvr>
                                      <p:to>
                                        <p:strVal val="hidden"/>
                                      </p:to>
                                    </p:set>
                                  </p:childTnLst>
                                </p:cTn>
                              </p:par>
                              <p:par>
                                <p:cTn id="290" presetID="2" presetClass="entr" presetSubtype="1" fill="hold" grpId="0" nodeType="withEffect">
                                  <p:stCondLst>
                                    <p:cond delay="0"/>
                                  </p:stCondLst>
                                  <p:childTnLst>
                                    <p:set>
                                      <p:cBhvr>
                                        <p:cTn id="291" dur="1" fill="hold">
                                          <p:stCondLst>
                                            <p:cond delay="0"/>
                                          </p:stCondLst>
                                        </p:cTn>
                                        <p:tgtEl>
                                          <p:spTgt spid="90"/>
                                        </p:tgtEl>
                                        <p:attrNameLst>
                                          <p:attrName>style.visibility</p:attrName>
                                        </p:attrNameLst>
                                      </p:cBhvr>
                                      <p:to>
                                        <p:strVal val="visible"/>
                                      </p:to>
                                    </p:set>
                                    <p:anim calcmode="lin" valueType="num">
                                      <p:cBhvr additive="base">
                                        <p:cTn id="292" dur="4000" fill="hold"/>
                                        <p:tgtEl>
                                          <p:spTgt spid="90"/>
                                        </p:tgtEl>
                                        <p:attrNameLst>
                                          <p:attrName>ppt_x</p:attrName>
                                        </p:attrNameLst>
                                      </p:cBhvr>
                                      <p:tavLst>
                                        <p:tav tm="0">
                                          <p:val>
                                            <p:strVal val="#ppt_x"/>
                                          </p:val>
                                        </p:tav>
                                        <p:tav tm="100000">
                                          <p:val>
                                            <p:strVal val="#ppt_x"/>
                                          </p:val>
                                        </p:tav>
                                      </p:tavLst>
                                    </p:anim>
                                    <p:anim calcmode="lin" valueType="num">
                                      <p:cBhvr additive="base">
                                        <p:cTn id="293" dur="4000" fill="hold"/>
                                        <p:tgtEl>
                                          <p:spTgt spid="90"/>
                                        </p:tgtEl>
                                        <p:attrNameLst>
                                          <p:attrName>ppt_y</p:attrName>
                                        </p:attrNameLst>
                                      </p:cBhvr>
                                      <p:tavLst>
                                        <p:tav tm="0">
                                          <p:val>
                                            <p:strVal val="0-#ppt_h/2"/>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90"/>
                                        </p:tgtEl>
                                        <p:attrNameLst>
                                          <p:attrName>style.visibility</p:attrName>
                                        </p:attrNameLst>
                                      </p:cBhvr>
                                      <p:to>
                                        <p:strVal val="visible"/>
                                      </p:to>
                                    </p:set>
                                    <p:anim calcmode="lin" valueType="num">
                                      <p:cBhvr>
                                        <p:cTn id="296" dur="4000" fill="hold"/>
                                        <p:tgtEl>
                                          <p:spTgt spid="90"/>
                                        </p:tgtEl>
                                        <p:attrNameLst>
                                          <p:attrName>ppt_w</p:attrName>
                                        </p:attrNameLst>
                                      </p:cBhvr>
                                      <p:tavLst>
                                        <p:tav tm="0" fmla="#ppt_w*sin(2.5*pi*$)">
                                          <p:val>
                                            <p:fltVal val="0"/>
                                          </p:val>
                                        </p:tav>
                                        <p:tav tm="100000">
                                          <p:val>
                                            <p:fltVal val="1"/>
                                          </p:val>
                                        </p:tav>
                                      </p:tavLst>
                                    </p:anim>
                                    <p:anim calcmode="lin" valueType="num">
                                      <p:cBhvr>
                                        <p:cTn id="297" dur="4000" fill="hold"/>
                                        <p:tgtEl>
                                          <p:spTgt spid="90"/>
                                        </p:tgtEl>
                                        <p:attrNameLst>
                                          <p:attrName>ppt_h</p:attrName>
                                        </p:attrNameLst>
                                      </p:cBhvr>
                                      <p:tavLst>
                                        <p:tav tm="0">
                                          <p:val>
                                            <p:strVal val="#ppt_h"/>
                                          </p:val>
                                        </p:tav>
                                        <p:tav tm="100000">
                                          <p:val>
                                            <p:strVal val="#ppt_h"/>
                                          </p:val>
                                        </p:tav>
                                      </p:tavLst>
                                    </p:anim>
                                  </p:childTnLst>
                                </p:cTn>
                              </p:par>
                              <p:par>
                                <p:cTn id="298" presetID="2" presetClass="exit" presetSubtype="4" fill="hold" grpId="2" nodeType="withEffect">
                                  <p:stCondLst>
                                    <p:cond delay="0"/>
                                  </p:stCondLst>
                                  <p:childTnLst>
                                    <p:anim calcmode="lin" valueType="num">
                                      <p:cBhvr additive="base">
                                        <p:cTn id="299" dur="4500"/>
                                        <p:tgtEl>
                                          <p:spTgt spid="90"/>
                                        </p:tgtEl>
                                        <p:attrNameLst>
                                          <p:attrName>ppt_x</p:attrName>
                                        </p:attrNameLst>
                                      </p:cBhvr>
                                      <p:tavLst>
                                        <p:tav tm="0">
                                          <p:val>
                                            <p:strVal val="ppt_x"/>
                                          </p:val>
                                        </p:tav>
                                        <p:tav tm="100000">
                                          <p:val>
                                            <p:strVal val="ppt_x"/>
                                          </p:val>
                                        </p:tav>
                                      </p:tavLst>
                                    </p:anim>
                                    <p:anim calcmode="lin" valueType="num">
                                      <p:cBhvr additive="base">
                                        <p:cTn id="300" dur="4500"/>
                                        <p:tgtEl>
                                          <p:spTgt spid="90"/>
                                        </p:tgtEl>
                                        <p:attrNameLst>
                                          <p:attrName>ppt_y</p:attrName>
                                        </p:attrNameLst>
                                      </p:cBhvr>
                                      <p:tavLst>
                                        <p:tav tm="0">
                                          <p:val>
                                            <p:strVal val="ppt_y"/>
                                          </p:val>
                                        </p:tav>
                                        <p:tav tm="100000">
                                          <p:val>
                                            <p:strVal val="1+ppt_h/2"/>
                                          </p:val>
                                        </p:tav>
                                      </p:tavLst>
                                    </p:anim>
                                    <p:set>
                                      <p:cBhvr>
                                        <p:cTn id="301" dur="1" fill="hold">
                                          <p:stCondLst>
                                            <p:cond delay="4499"/>
                                          </p:stCondLst>
                                        </p:cTn>
                                        <p:tgtEl>
                                          <p:spTgt spid="90"/>
                                        </p:tgtEl>
                                        <p:attrNameLst>
                                          <p:attrName>style.visibility</p:attrName>
                                        </p:attrNameLst>
                                      </p:cBhvr>
                                      <p:to>
                                        <p:strVal val="hidden"/>
                                      </p:to>
                                    </p:set>
                                  </p:childTnLst>
                                </p:cTn>
                              </p:par>
                              <p:par>
                                <p:cTn id="302" presetID="3" presetClass="exit" presetSubtype="10" fill="hold" grpId="3" nodeType="withEffect">
                                  <p:stCondLst>
                                    <p:cond delay="0"/>
                                  </p:stCondLst>
                                  <p:childTnLst>
                                    <p:animEffect transition="out" filter="blinds(horizontal)">
                                      <p:cBhvr>
                                        <p:cTn id="303" dur="6000"/>
                                        <p:tgtEl>
                                          <p:spTgt spid="90"/>
                                        </p:tgtEl>
                                      </p:cBhvr>
                                    </p:animEffect>
                                    <p:set>
                                      <p:cBhvr>
                                        <p:cTn id="304" dur="1" fill="hold">
                                          <p:stCondLst>
                                            <p:cond delay="5999"/>
                                          </p:stCondLst>
                                        </p:cTn>
                                        <p:tgtEl>
                                          <p:spTgt spid="90"/>
                                        </p:tgtEl>
                                        <p:attrNameLst>
                                          <p:attrName>style.visibility</p:attrName>
                                        </p:attrNameLst>
                                      </p:cBhvr>
                                      <p:to>
                                        <p:strVal val="hidden"/>
                                      </p:to>
                                    </p:set>
                                  </p:childTnLst>
                                </p:cTn>
                              </p:par>
                              <p:par>
                                <p:cTn id="305" presetID="2" presetClass="entr" presetSubtype="1" fill="hold" grpId="0" nodeType="withEffect">
                                  <p:stCondLst>
                                    <p:cond delay="0"/>
                                  </p:stCondLst>
                                  <p:childTnLst>
                                    <p:set>
                                      <p:cBhvr>
                                        <p:cTn id="306" dur="1" fill="hold">
                                          <p:stCondLst>
                                            <p:cond delay="0"/>
                                          </p:stCondLst>
                                        </p:cTn>
                                        <p:tgtEl>
                                          <p:spTgt spid="92"/>
                                        </p:tgtEl>
                                        <p:attrNameLst>
                                          <p:attrName>style.visibility</p:attrName>
                                        </p:attrNameLst>
                                      </p:cBhvr>
                                      <p:to>
                                        <p:strVal val="visible"/>
                                      </p:to>
                                    </p:set>
                                    <p:anim calcmode="lin" valueType="num">
                                      <p:cBhvr additive="base">
                                        <p:cTn id="307" dur="4000" fill="hold"/>
                                        <p:tgtEl>
                                          <p:spTgt spid="92"/>
                                        </p:tgtEl>
                                        <p:attrNameLst>
                                          <p:attrName>ppt_x</p:attrName>
                                        </p:attrNameLst>
                                      </p:cBhvr>
                                      <p:tavLst>
                                        <p:tav tm="0">
                                          <p:val>
                                            <p:strVal val="#ppt_x"/>
                                          </p:val>
                                        </p:tav>
                                        <p:tav tm="100000">
                                          <p:val>
                                            <p:strVal val="#ppt_x"/>
                                          </p:val>
                                        </p:tav>
                                      </p:tavLst>
                                    </p:anim>
                                    <p:anim calcmode="lin" valueType="num">
                                      <p:cBhvr additive="base">
                                        <p:cTn id="308" dur="4000" fill="hold"/>
                                        <p:tgtEl>
                                          <p:spTgt spid="92"/>
                                        </p:tgtEl>
                                        <p:attrNameLst>
                                          <p:attrName>ppt_y</p:attrName>
                                        </p:attrNameLst>
                                      </p:cBhvr>
                                      <p:tavLst>
                                        <p:tav tm="0">
                                          <p:val>
                                            <p:strVal val="0-#ppt_h/2"/>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92"/>
                                        </p:tgtEl>
                                        <p:attrNameLst>
                                          <p:attrName>style.visibility</p:attrName>
                                        </p:attrNameLst>
                                      </p:cBhvr>
                                      <p:to>
                                        <p:strVal val="visible"/>
                                      </p:to>
                                    </p:set>
                                    <p:anim calcmode="lin" valueType="num">
                                      <p:cBhvr>
                                        <p:cTn id="311" dur="4000" fill="hold"/>
                                        <p:tgtEl>
                                          <p:spTgt spid="92"/>
                                        </p:tgtEl>
                                        <p:attrNameLst>
                                          <p:attrName>ppt_w</p:attrName>
                                        </p:attrNameLst>
                                      </p:cBhvr>
                                      <p:tavLst>
                                        <p:tav tm="0" fmla="#ppt_w*sin(2.5*pi*$)">
                                          <p:val>
                                            <p:fltVal val="0"/>
                                          </p:val>
                                        </p:tav>
                                        <p:tav tm="100000">
                                          <p:val>
                                            <p:fltVal val="1"/>
                                          </p:val>
                                        </p:tav>
                                      </p:tavLst>
                                    </p:anim>
                                    <p:anim calcmode="lin" valueType="num">
                                      <p:cBhvr>
                                        <p:cTn id="312" dur="4000" fill="hold"/>
                                        <p:tgtEl>
                                          <p:spTgt spid="92"/>
                                        </p:tgtEl>
                                        <p:attrNameLst>
                                          <p:attrName>ppt_h</p:attrName>
                                        </p:attrNameLst>
                                      </p:cBhvr>
                                      <p:tavLst>
                                        <p:tav tm="0">
                                          <p:val>
                                            <p:strVal val="#ppt_h"/>
                                          </p:val>
                                        </p:tav>
                                        <p:tav tm="100000">
                                          <p:val>
                                            <p:strVal val="#ppt_h"/>
                                          </p:val>
                                        </p:tav>
                                      </p:tavLst>
                                    </p:anim>
                                  </p:childTnLst>
                                </p:cTn>
                              </p:par>
                              <p:par>
                                <p:cTn id="313" presetID="2" presetClass="exit" presetSubtype="4" fill="hold" grpId="2" nodeType="withEffect">
                                  <p:stCondLst>
                                    <p:cond delay="0"/>
                                  </p:stCondLst>
                                  <p:childTnLst>
                                    <p:anim calcmode="lin" valueType="num">
                                      <p:cBhvr additive="base">
                                        <p:cTn id="314" dur="4500"/>
                                        <p:tgtEl>
                                          <p:spTgt spid="92"/>
                                        </p:tgtEl>
                                        <p:attrNameLst>
                                          <p:attrName>ppt_x</p:attrName>
                                        </p:attrNameLst>
                                      </p:cBhvr>
                                      <p:tavLst>
                                        <p:tav tm="0">
                                          <p:val>
                                            <p:strVal val="ppt_x"/>
                                          </p:val>
                                        </p:tav>
                                        <p:tav tm="100000">
                                          <p:val>
                                            <p:strVal val="ppt_x"/>
                                          </p:val>
                                        </p:tav>
                                      </p:tavLst>
                                    </p:anim>
                                    <p:anim calcmode="lin" valueType="num">
                                      <p:cBhvr additive="base">
                                        <p:cTn id="315" dur="4500"/>
                                        <p:tgtEl>
                                          <p:spTgt spid="92"/>
                                        </p:tgtEl>
                                        <p:attrNameLst>
                                          <p:attrName>ppt_y</p:attrName>
                                        </p:attrNameLst>
                                      </p:cBhvr>
                                      <p:tavLst>
                                        <p:tav tm="0">
                                          <p:val>
                                            <p:strVal val="ppt_y"/>
                                          </p:val>
                                        </p:tav>
                                        <p:tav tm="100000">
                                          <p:val>
                                            <p:strVal val="1+ppt_h/2"/>
                                          </p:val>
                                        </p:tav>
                                      </p:tavLst>
                                    </p:anim>
                                    <p:set>
                                      <p:cBhvr>
                                        <p:cTn id="316" dur="1" fill="hold">
                                          <p:stCondLst>
                                            <p:cond delay="4499"/>
                                          </p:stCondLst>
                                        </p:cTn>
                                        <p:tgtEl>
                                          <p:spTgt spid="92"/>
                                        </p:tgtEl>
                                        <p:attrNameLst>
                                          <p:attrName>style.visibility</p:attrName>
                                        </p:attrNameLst>
                                      </p:cBhvr>
                                      <p:to>
                                        <p:strVal val="hidden"/>
                                      </p:to>
                                    </p:set>
                                  </p:childTnLst>
                                </p:cTn>
                              </p:par>
                              <p:par>
                                <p:cTn id="317" presetID="3" presetClass="exit" presetSubtype="10" fill="hold" grpId="3" nodeType="withEffect">
                                  <p:stCondLst>
                                    <p:cond delay="0"/>
                                  </p:stCondLst>
                                  <p:childTnLst>
                                    <p:animEffect transition="out" filter="blinds(horizontal)">
                                      <p:cBhvr>
                                        <p:cTn id="318" dur="6000"/>
                                        <p:tgtEl>
                                          <p:spTgt spid="92"/>
                                        </p:tgtEl>
                                      </p:cBhvr>
                                    </p:animEffect>
                                    <p:set>
                                      <p:cBhvr>
                                        <p:cTn id="319" dur="1" fill="hold">
                                          <p:stCondLst>
                                            <p:cond delay="5999"/>
                                          </p:stCondLst>
                                        </p:cTn>
                                        <p:tgtEl>
                                          <p:spTgt spid="92"/>
                                        </p:tgtEl>
                                        <p:attrNameLst>
                                          <p:attrName>style.visibility</p:attrName>
                                        </p:attrNameLst>
                                      </p:cBhvr>
                                      <p:to>
                                        <p:strVal val="hidden"/>
                                      </p:to>
                                    </p:set>
                                  </p:childTnLst>
                                </p:cTn>
                              </p:par>
                              <p:par>
                                <p:cTn id="320" presetID="2" presetClass="entr" presetSubtype="1" fill="hold" grpId="0" nodeType="withEffect">
                                  <p:stCondLst>
                                    <p:cond delay="0"/>
                                  </p:stCondLst>
                                  <p:childTnLst>
                                    <p:set>
                                      <p:cBhvr>
                                        <p:cTn id="321" dur="1" fill="hold">
                                          <p:stCondLst>
                                            <p:cond delay="0"/>
                                          </p:stCondLst>
                                        </p:cTn>
                                        <p:tgtEl>
                                          <p:spTgt spid="73"/>
                                        </p:tgtEl>
                                        <p:attrNameLst>
                                          <p:attrName>style.visibility</p:attrName>
                                        </p:attrNameLst>
                                      </p:cBhvr>
                                      <p:to>
                                        <p:strVal val="visible"/>
                                      </p:to>
                                    </p:set>
                                    <p:anim calcmode="lin" valueType="num">
                                      <p:cBhvr additive="base">
                                        <p:cTn id="322" dur="4000" fill="hold"/>
                                        <p:tgtEl>
                                          <p:spTgt spid="73"/>
                                        </p:tgtEl>
                                        <p:attrNameLst>
                                          <p:attrName>ppt_x</p:attrName>
                                        </p:attrNameLst>
                                      </p:cBhvr>
                                      <p:tavLst>
                                        <p:tav tm="0">
                                          <p:val>
                                            <p:strVal val="#ppt_x"/>
                                          </p:val>
                                        </p:tav>
                                        <p:tav tm="100000">
                                          <p:val>
                                            <p:strVal val="#ppt_x"/>
                                          </p:val>
                                        </p:tav>
                                      </p:tavLst>
                                    </p:anim>
                                    <p:anim calcmode="lin" valueType="num">
                                      <p:cBhvr additive="base">
                                        <p:cTn id="323" dur="4000" fill="hold"/>
                                        <p:tgtEl>
                                          <p:spTgt spid="73"/>
                                        </p:tgtEl>
                                        <p:attrNameLst>
                                          <p:attrName>ppt_y</p:attrName>
                                        </p:attrNameLst>
                                      </p:cBhvr>
                                      <p:tavLst>
                                        <p:tav tm="0">
                                          <p:val>
                                            <p:strVal val="0-#ppt_h/2"/>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73"/>
                                        </p:tgtEl>
                                        <p:attrNameLst>
                                          <p:attrName>style.visibility</p:attrName>
                                        </p:attrNameLst>
                                      </p:cBhvr>
                                      <p:to>
                                        <p:strVal val="visible"/>
                                      </p:to>
                                    </p:set>
                                    <p:anim calcmode="lin" valueType="num">
                                      <p:cBhvr>
                                        <p:cTn id="326" dur="4000" fill="hold"/>
                                        <p:tgtEl>
                                          <p:spTgt spid="73"/>
                                        </p:tgtEl>
                                        <p:attrNameLst>
                                          <p:attrName>ppt_w</p:attrName>
                                        </p:attrNameLst>
                                      </p:cBhvr>
                                      <p:tavLst>
                                        <p:tav tm="0" fmla="#ppt_w*sin(2.5*pi*$)">
                                          <p:val>
                                            <p:fltVal val="0"/>
                                          </p:val>
                                        </p:tav>
                                        <p:tav tm="100000">
                                          <p:val>
                                            <p:fltVal val="1"/>
                                          </p:val>
                                        </p:tav>
                                      </p:tavLst>
                                    </p:anim>
                                    <p:anim calcmode="lin" valueType="num">
                                      <p:cBhvr>
                                        <p:cTn id="327" dur="4000" fill="hold"/>
                                        <p:tgtEl>
                                          <p:spTgt spid="73"/>
                                        </p:tgtEl>
                                        <p:attrNameLst>
                                          <p:attrName>ppt_h</p:attrName>
                                        </p:attrNameLst>
                                      </p:cBhvr>
                                      <p:tavLst>
                                        <p:tav tm="0">
                                          <p:val>
                                            <p:strVal val="#ppt_h"/>
                                          </p:val>
                                        </p:tav>
                                        <p:tav tm="100000">
                                          <p:val>
                                            <p:strVal val="#ppt_h"/>
                                          </p:val>
                                        </p:tav>
                                      </p:tavLst>
                                    </p:anim>
                                  </p:childTnLst>
                                </p:cTn>
                              </p:par>
                              <p:par>
                                <p:cTn id="328" presetID="2" presetClass="exit" presetSubtype="4" fill="hold" grpId="2" nodeType="withEffect">
                                  <p:stCondLst>
                                    <p:cond delay="0"/>
                                  </p:stCondLst>
                                  <p:childTnLst>
                                    <p:anim calcmode="lin" valueType="num">
                                      <p:cBhvr additive="base">
                                        <p:cTn id="329" dur="4500"/>
                                        <p:tgtEl>
                                          <p:spTgt spid="73"/>
                                        </p:tgtEl>
                                        <p:attrNameLst>
                                          <p:attrName>ppt_x</p:attrName>
                                        </p:attrNameLst>
                                      </p:cBhvr>
                                      <p:tavLst>
                                        <p:tav tm="0">
                                          <p:val>
                                            <p:strVal val="ppt_x"/>
                                          </p:val>
                                        </p:tav>
                                        <p:tav tm="100000">
                                          <p:val>
                                            <p:strVal val="ppt_x"/>
                                          </p:val>
                                        </p:tav>
                                      </p:tavLst>
                                    </p:anim>
                                    <p:anim calcmode="lin" valueType="num">
                                      <p:cBhvr additive="base">
                                        <p:cTn id="330" dur="4500"/>
                                        <p:tgtEl>
                                          <p:spTgt spid="73"/>
                                        </p:tgtEl>
                                        <p:attrNameLst>
                                          <p:attrName>ppt_y</p:attrName>
                                        </p:attrNameLst>
                                      </p:cBhvr>
                                      <p:tavLst>
                                        <p:tav tm="0">
                                          <p:val>
                                            <p:strVal val="ppt_y"/>
                                          </p:val>
                                        </p:tav>
                                        <p:tav tm="100000">
                                          <p:val>
                                            <p:strVal val="1+ppt_h/2"/>
                                          </p:val>
                                        </p:tav>
                                      </p:tavLst>
                                    </p:anim>
                                    <p:set>
                                      <p:cBhvr>
                                        <p:cTn id="331" dur="1" fill="hold">
                                          <p:stCondLst>
                                            <p:cond delay="4499"/>
                                          </p:stCondLst>
                                        </p:cTn>
                                        <p:tgtEl>
                                          <p:spTgt spid="73"/>
                                        </p:tgtEl>
                                        <p:attrNameLst>
                                          <p:attrName>style.visibility</p:attrName>
                                        </p:attrNameLst>
                                      </p:cBhvr>
                                      <p:to>
                                        <p:strVal val="hidden"/>
                                      </p:to>
                                    </p:set>
                                  </p:childTnLst>
                                </p:cTn>
                              </p:par>
                              <p:par>
                                <p:cTn id="332" presetID="3" presetClass="exit" presetSubtype="10" fill="hold" grpId="3" nodeType="withEffect">
                                  <p:stCondLst>
                                    <p:cond delay="0"/>
                                  </p:stCondLst>
                                  <p:childTnLst>
                                    <p:animEffect transition="out" filter="blinds(horizontal)">
                                      <p:cBhvr>
                                        <p:cTn id="333" dur="6000"/>
                                        <p:tgtEl>
                                          <p:spTgt spid="73"/>
                                        </p:tgtEl>
                                      </p:cBhvr>
                                    </p:animEffect>
                                    <p:set>
                                      <p:cBhvr>
                                        <p:cTn id="334" dur="1" fill="hold">
                                          <p:stCondLst>
                                            <p:cond delay="5999"/>
                                          </p:stCondLst>
                                        </p:cTn>
                                        <p:tgtEl>
                                          <p:spTgt spid="73"/>
                                        </p:tgtEl>
                                        <p:attrNameLst>
                                          <p:attrName>style.visibility</p:attrName>
                                        </p:attrNameLst>
                                      </p:cBhvr>
                                      <p:to>
                                        <p:strVal val="hidden"/>
                                      </p:to>
                                    </p:set>
                                  </p:childTnLst>
                                </p:cTn>
                              </p:par>
                              <p:par>
                                <p:cTn id="335" presetID="2" presetClass="entr" presetSubtype="1" fill="hold" grpId="0" nodeType="withEffect">
                                  <p:stCondLst>
                                    <p:cond delay="0"/>
                                  </p:stCondLst>
                                  <p:childTnLst>
                                    <p:set>
                                      <p:cBhvr>
                                        <p:cTn id="336" dur="1" fill="hold">
                                          <p:stCondLst>
                                            <p:cond delay="0"/>
                                          </p:stCondLst>
                                        </p:cTn>
                                        <p:tgtEl>
                                          <p:spTgt spid="72"/>
                                        </p:tgtEl>
                                        <p:attrNameLst>
                                          <p:attrName>style.visibility</p:attrName>
                                        </p:attrNameLst>
                                      </p:cBhvr>
                                      <p:to>
                                        <p:strVal val="visible"/>
                                      </p:to>
                                    </p:set>
                                    <p:anim calcmode="lin" valueType="num">
                                      <p:cBhvr additive="base">
                                        <p:cTn id="337" dur="4000" fill="hold"/>
                                        <p:tgtEl>
                                          <p:spTgt spid="72"/>
                                        </p:tgtEl>
                                        <p:attrNameLst>
                                          <p:attrName>ppt_x</p:attrName>
                                        </p:attrNameLst>
                                      </p:cBhvr>
                                      <p:tavLst>
                                        <p:tav tm="0">
                                          <p:val>
                                            <p:strVal val="#ppt_x"/>
                                          </p:val>
                                        </p:tav>
                                        <p:tav tm="100000">
                                          <p:val>
                                            <p:strVal val="#ppt_x"/>
                                          </p:val>
                                        </p:tav>
                                      </p:tavLst>
                                    </p:anim>
                                    <p:anim calcmode="lin" valueType="num">
                                      <p:cBhvr additive="base">
                                        <p:cTn id="338" dur="4000" fill="hold"/>
                                        <p:tgtEl>
                                          <p:spTgt spid="72"/>
                                        </p:tgtEl>
                                        <p:attrNameLst>
                                          <p:attrName>ppt_y</p:attrName>
                                        </p:attrNameLst>
                                      </p:cBhvr>
                                      <p:tavLst>
                                        <p:tav tm="0">
                                          <p:val>
                                            <p:strVal val="0-#ppt_h/2"/>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72"/>
                                        </p:tgtEl>
                                        <p:attrNameLst>
                                          <p:attrName>style.visibility</p:attrName>
                                        </p:attrNameLst>
                                      </p:cBhvr>
                                      <p:to>
                                        <p:strVal val="visible"/>
                                      </p:to>
                                    </p:set>
                                    <p:anim calcmode="lin" valueType="num">
                                      <p:cBhvr>
                                        <p:cTn id="341" dur="4000" fill="hold"/>
                                        <p:tgtEl>
                                          <p:spTgt spid="72"/>
                                        </p:tgtEl>
                                        <p:attrNameLst>
                                          <p:attrName>ppt_w</p:attrName>
                                        </p:attrNameLst>
                                      </p:cBhvr>
                                      <p:tavLst>
                                        <p:tav tm="0" fmla="#ppt_w*sin(2.5*pi*$)">
                                          <p:val>
                                            <p:fltVal val="0"/>
                                          </p:val>
                                        </p:tav>
                                        <p:tav tm="100000">
                                          <p:val>
                                            <p:fltVal val="1"/>
                                          </p:val>
                                        </p:tav>
                                      </p:tavLst>
                                    </p:anim>
                                    <p:anim calcmode="lin" valueType="num">
                                      <p:cBhvr>
                                        <p:cTn id="342" dur="4000" fill="hold"/>
                                        <p:tgtEl>
                                          <p:spTgt spid="72"/>
                                        </p:tgtEl>
                                        <p:attrNameLst>
                                          <p:attrName>ppt_h</p:attrName>
                                        </p:attrNameLst>
                                      </p:cBhvr>
                                      <p:tavLst>
                                        <p:tav tm="0">
                                          <p:val>
                                            <p:strVal val="#ppt_h"/>
                                          </p:val>
                                        </p:tav>
                                        <p:tav tm="100000">
                                          <p:val>
                                            <p:strVal val="#ppt_h"/>
                                          </p:val>
                                        </p:tav>
                                      </p:tavLst>
                                    </p:anim>
                                  </p:childTnLst>
                                </p:cTn>
                              </p:par>
                              <p:par>
                                <p:cTn id="343" presetID="2" presetClass="exit" presetSubtype="4" fill="hold" grpId="2" nodeType="withEffect">
                                  <p:stCondLst>
                                    <p:cond delay="0"/>
                                  </p:stCondLst>
                                  <p:childTnLst>
                                    <p:anim calcmode="lin" valueType="num">
                                      <p:cBhvr additive="base">
                                        <p:cTn id="344" dur="4500"/>
                                        <p:tgtEl>
                                          <p:spTgt spid="72"/>
                                        </p:tgtEl>
                                        <p:attrNameLst>
                                          <p:attrName>ppt_x</p:attrName>
                                        </p:attrNameLst>
                                      </p:cBhvr>
                                      <p:tavLst>
                                        <p:tav tm="0">
                                          <p:val>
                                            <p:strVal val="ppt_x"/>
                                          </p:val>
                                        </p:tav>
                                        <p:tav tm="100000">
                                          <p:val>
                                            <p:strVal val="ppt_x"/>
                                          </p:val>
                                        </p:tav>
                                      </p:tavLst>
                                    </p:anim>
                                    <p:anim calcmode="lin" valueType="num">
                                      <p:cBhvr additive="base">
                                        <p:cTn id="345" dur="4500"/>
                                        <p:tgtEl>
                                          <p:spTgt spid="72"/>
                                        </p:tgtEl>
                                        <p:attrNameLst>
                                          <p:attrName>ppt_y</p:attrName>
                                        </p:attrNameLst>
                                      </p:cBhvr>
                                      <p:tavLst>
                                        <p:tav tm="0">
                                          <p:val>
                                            <p:strVal val="ppt_y"/>
                                          </p:val>
                                        </p:tav>
                                        <p:tav tm="100000">
                                          <p:val>
                                            <p:strVal val="1+ppt_h/2"/>
                                          </p:val>
                                        </p:tav>
                                      </p:tavLst>
                                    </p:anim>
                                    <p:set>
                                      <p:cBhvr>
                                        <p:cTn id="346" dur="1" fill="hold">
                                          <p:stCondLst>
                                            <p:cond delay="4499"/>
                                          </p:stCondLst>
                                        </p:cTn>
                                        <p:tgtEl>
                                          <p:spTgt spid="72"/>
                                        </p:tgtEl>
                                        <p:attrNameLst>
                                          <p:attrName>style.visibility</p:attrName>
                                        </p:attrNameLst>
                                      </p:cBhvr>
                                      <p:to>
                                        <p:strVal val="hidden"/>
                                      </p:to>
                                    </p:set>
                                  </p:childTnLst>
                                </p:cTn>
                              </p:par>
                              <p:par>
                                <p:cTn id="347" presetID="3" presetClass="exit" presetSubtype="10" fill="hold" grpId="3" nodeType="withEffect">
                                  <p:stCondLst>
                                    <p:cond delay="0"/>
                                  </p:stCondLst>
                                  <p:childTnLst>
                                    <p:animEffect transition="out" filter="blinds(horizontal)">
                                      <p:cBhvr>
                                        <p:cTn id="348" dur="6000"/>
                                        <p:tgtEl>
                                          <p:spTgt spid="72"/>
                                        </p:tgtEl>
                                      </p:cBhvr>
                                    </p:animEffect>
                                    <p:set>
                                      <p:cBhvr>
                                        <p:cTn id="349" dur="1" fill="hold">
                                          <p:stCondLst>
                                            <p:cond delay="5999"/>
                                          </p:stCondLst>
                                        </p:cTn>
                                        <p:tgtEl>
                                          <p:spTgt spid="72"/>
                                        </p:tgtEl>
                                        <p:attrNameLst>
                                          <p:attrName>style.visibility</p:attrName>
                                        </p:attrNameLst>
                                      </p:cBhvr>
                                      <p:to>
                                        <p:strVal val="hidden"/>
                                      </p:to>
                                    </p:set>
                                  </p:childTnLst>
                                </p:cTn>
                              </p:par>
                              <p:par>
                                <p:cTn id="350" presetID="2" presetClass="entr" presetSubtype="1" fill="hold" grpId="0" nodeType="withEffect">
                                  <p:stCondLst>
                                    <p:cond delay="0"/>
                                  </p:stCondLst>
                                  <p:childTnLst>
                                    <p:set>
                                      <p:cBhvr>
                                        <p:cTn id="351" dur="1" fill="hold">
                                          <p:stCondLst>
                                            <p:cond delay="0"/>
                                          </p:stCondLst>
                                        </p:cTn>
                                        <p:tgtEl>
                                          <p:spTgt spid="74"/>
                                        </p:tgtEl>
                                        <p:attrNameLst>
                                          <p:attrName>style.visibility</p:attrName>
                                        </p:attrNameLst>
                                      </p:cBhvr>
                                      <p:to>
                                        <p:strVal val="visible"/>
                                      </p:to>
                                    </p:set>
                                    <p:anim calcmode="lin" valueType="num">
                                      <p:cBhvr additive="base">
                                        <p:cTn id="352" dur="4000" fill="hold"/>
                                        <p:tgtEl>
                                          <p:spTgt spid="74"/>
                                        </p:tgtEl>
                                        <p:attrNameLst>
                                          <p:attrName>ppt_x</p:attrName>
                                        </p:attrNameLst>
                                      </p:cBhvr>
                                      <p:tavLst>
                                        <p:tav tm="0">
                                          <p:val>
                                            <p:strVal val="#ppt_x"/>
                                          </p:val>
                                        </p:tav>
                                        <p:tav tm="100000">
                                          <p:val>
                                            <p:strVal val="#ppt_x"/>
                                          </p:val>
                                        </p:tav>
                                      </p:tavLst>
                                    </p:anim>
                                    <p:anim calcmode="lin" valueType="num">
                                      <p:cBhvr additive="base">
                                        <p:cTn id="353" dur="4000" fill="hold"/>
                                        <p:tgtEl>
                                          <p:spTgt spid="74"/>
                                        </p:tgtEl>
                                        <p:attrNameLst>
                                          <p:attrName>ppt_y</p:attrName>
                                        </p:attrNameLst>
                                      </p:cBhvr>
                                      <p:tavLst>
                                        <p:tav tm="0">
                                          <p:val>
                                            <p:strVal val="0-#ppt_h/2"/>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74"/>
                                        </p:tgtEl>
                                        <p:attrNameLst>
                                          <p:attrName>style.visibility</p:attrName>
                                        </p:attrNameLst>
                                      </p:cBhvr>
                                      <p:to>
                                        <p:strVal val="visible"/>
                                      </p:to>
                                    </p:set>
                                    <p:anim calcmode="lin" valueType="num">
                                      <p:cBhvr>
                                        <p:cTn id="356" dur="4000" fill="hold"/>
                                        <p:tgtEl>
                                          <p:spTgt spid="74"/>
                                        </p:tgtEl>
                                        <p:attrNameLst>
                                          <p:attrName>ppt_w</p:attrName>
                                        </p:attrNameLst>
                                      </p:cBhvr>
                                      <p:tavLst>
                                        <p:tav tm="0" fmla="#ppt_w*sin(2.5*pi*$)">
                                          <p:val>
                                            <p:fltVal val="0"/>
                                          </p:val>
                                        </p:tav>
                                        <p:tav tm="100000">
                                          <p:val>
                                            <p:fltVal val="1"/>
                                          </p:val>
                                        </p:tav>
                                      </p:tavLst>
                                    </p:anim>
                                    <p:anim calcmode="lin" valueType="num">
                                      <p:cBhvr>
                                        <p:cTn id="357" dur="4000" fill="hold"/>
                                        <p:tgtEl>
                                          <p:spTgt spid="74"/>
                                        </p:tgtEl>
                                        <p:attrNameLst>
                                          <p:attrName>ppt_h</p:attrName>
                                        </p:attrNameLst>
                                      </p:cBhvr>
                                      <p:tavLst>
                                        <p:tav tm="0">
                                          <p:val>
                                            <p:strVal val="#ppt_h"/>
                                          </p:val>
                                        </p:tav>
                                        <p:tav tm="100000">
                                          <p:val>
                                            <p:strVal val="#ppt_h"/>
                                          </p:val>
                                        </p:tav>
                                      </p:tavLst>
                                    </p:anim>
                                  </p:childTnLst>
                                </p:cTn>
                              </p:par>
                              <p:par>
                                <p:cTn id="358" presetID="2" presetClass="exit" presetSubtype="4" fill="hold" grpId="2" nodeType="withEffect">
                                  <p:stCondLst>
                                    <p:cond delay="0"/>
                                  </p:stCondLst>
                                  <p:childTnLst>
                                    <p:anim calcmode="lin" valueType="num">
                                      <p:cBhvr additive="base">
                                        <p:cTn id="359" dur="4500"/>
                                        <p:tgtEl>
                                          <p:spTgt spid="74"/>
                                        </p:tgtEl>
                                        <p:attrNameLst>
                                          <p:attrName>ppt_x</p:attrName>
                                        </p:attrNameLst>
                                      </p:cBhvr>
                                      <p:tavLst>
                                        <p:tav tm="0">
                                          <p:val>
                                            <p:strVal val="ppt_x"/>
                                          </p:val>
                                        </p:tav>
                                        <p:tav tm="100000">
                                          <p:val>
                                            <p:strVal val="ppt_x"/>
                                          </p:val>
                                        </p:tav>
                                      </p:tavLst>
                                    </p:anim>
                                    <p:anim calcmode="lin" valueType="num">
                                      <p:cBhvr additive="base">
                                        <p:cTn id="360" dur="4500"/>
                                        <p:tgtEl>
                                          <p:spTgt spid="74"/>
                                        </p:tgtEl>
                                        <p:attrNameLst>
                                          <p:attrName>ppt_y</p:attrName>
                                        </p:attrNameLst>
                                      </p:cBhvr>
                                      <p:tavLst>
                                        <p:tav tm="0">
                                          <p:val>
                                            <p:strVal val="ppt_y"/>
                                          </p:val>
                                        </p:tav>
                                        <p:tav tm="100000">
                                          <p:val>
                                            <p:strVal val="1+ppt_h/2"/>
                                          </p:val>
                                        </p:tav>
                                      </p:tavLst>
                                    </p:anim>
                                    <p:set>
                                      <p:cBhvr>
                                        <p:cTn id="361" dur="1" fill="hold">
                                          <p:stCondLst>
                                            <p:cond delay="4499"/>
                                          </p:stCondLst>
                                        </p:cTn>
                                        <p:tgtEl>
                                          <p:spTgt spid="74"/>
                                        </p:tgtEl>
                                        <p:attrNameLst>
                                          <p:attrName>style.visibility</p:attrName>
                                        </p:attrNameLst>
                                      </p:cBhvr>
                                      <p:to>
                                        <p:strVal val="hidden"/>
                                      </p:to>
                                    </p:set>
                                  </p:childTnLst>
                                </p:cTn>
                              </p:par>
                              <p:par>
                                <p:cTn id="362" presetID="3" presetClass="exit" presetSubtype="10" fill="hold" grpId="3" nodeType="withEffect">
                                  <p:stCondLst>
                                    <p:cond delay="0"/>
                                  </p:stCondLst>
                                  <p:childTnLst>
                                    <p:animEffect transition="out" filter="blinds(horizontal)">
                                      <p:cBhvr>
                                        <p:cTn id="363" dur="6000"/>
                                        <p:tgtEl>
                                          <p:spTgt spid="74"/>
                                        </p:tgtEl>
                                      </p:cBhvr>
                                    </p:animEffect>
                                    <p:set>
                                      <p:cBhvr>
                                        <p:cTn id="364" dur="1" fill="hold">
                                          <p:stCondLst>
                                            <p:cond delay="5999"/>
                                          </p:stCondLst>
                                        </p:cTn>
                                        <p:tgtEl>
                                          <p:spTgt spid="74"/>
                                        </p:tgtEl>
                                        <p:attrNameLst>
                                          <p:attrName>style.visibility</p:attrName>
                                        </p:attrNameLst>
                                      </p:cBhvr>
                                      <p:to>
                                        <p:strVal val="hidden"/>
                                      </p:to>
                                    </p:set>
                                  </p:childTnLst>
                                </p:cTn>
                              </p:par>
                              <p:par>
                                <p:cTn id="365" presetID="2" presetClass="entr" presetSubtype="1" fill="hold" grpId="0" nodeType="withEffect">
                                  <p:stCondLst>
                                    <p:cond delay="0"/>
                                  </p:stCondLst>
                                  <p:childTnLst>
                                    <p:set>
                                      <p:cBhvr>
                                        <p:cTn id="366" dur="1" fill="hold">
                                          <p:stCondLst>
                                            <p:cond delay="0"/>
                                          </p:stCondLst>
                                        </p:cTn>
                                        <p:tgtEl>
                                          <p:spTgt spid="79"/>
                                        </p:tgtEl>
                                        <p:attrNameLst>
                                          <p:attrName>style.visibility</p:attrName>
                                        </p:attrNameLst>
                                      </p:cBhvr>
                                      <p:to>
                                        <p:strVal val="visible"/>
                                      </p:to>
                                    </p:set>
                                    <p:anim calcmode="lin" valueType="num">
                                      <p:cBhvr additive="base">
                                        <p:cTn id="367" dur="4000" fill="hold"/>
                                        <p:tgtEl>
                                          <p:spTgt spid="79"/>
                                        </p:tgtEl>
                                        <p:attrNameLst>
                                          <p:attrName>ppt_x</p:attrName>
                                        </p:attrNameLst>
                                      </p:cBhvr>
                                      <p:tavLst>
                                        <p:tav tm="0">
                                          <p:val>
                                            <p:strVal val="#ppt_x"/>
                                          </p:val>
                                        </p:tav>
                                        <p:tav tm="100000">
                                          <p:val>
                                            <p:strVal val="#ppt_x"/>
                                          </p:val>
                                        </p:tav>
                                      </p:tavLst>
                                    </p:anim>
                                    <p:anim calcmode="lin" valueType="num">
                                      <p:cBhvr additive="base">
                                        <p:cTn id="368" dur="4000" fill="hold"/>
                                        <p:tgtEl>
                                          <p:spTgt spid="79"/>
                                        </p:tgtEl>
                                        <p:attrNameLst>
                                          <p:attrName>ppt_y</p:attrName>
                                        </p:attrNameLst>
                                      </p:cBhvr>
                                      <p:tavLst>
                                        <p:tav tm="0">
                                          <p:val>
                                            <p:strVal val="0-#ppt_h/2"/>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79"/>
                                        </p:tgtEl>
                                        <p:attrNameLst>
                                          <p:attrName>style.visibility</p:attrName>
                                        </p:attrNameLst>
                                      </p:cBhvr>
                                      <p:to>
                                        <p:strVal val="visible"/>
                                      </p:to>
                                    </p:set>
                                    <p:anim calcmode="lin" valueType="num">
                                      <p:cBhvr>
                                        <p:cTn id="371" dur="4000" fill="hold"/>
                                        <p:tgtEl>
                                          <p:spTgt spid="79"/>
                                        </p:tgtEl>
                                        <p:attrNameLst>
                                          <p:attrName>ppt_w</p:attrName>
                                        </p:attrNameLst>
                                      </p:cBhvr>
                                      <p:tavLst>
                                        <p:tav tm="0" fmla="#ppt_w*sin(2.5*pi*$)">
                                          <p:val>
                                            <p:fltVal val="0"/>
                                          </p:val>
                                        </p:tav>
                                        <p:tav tm="100000">
                                          <p:val>
                                            <p:fltVal val="1"/>
                                          </p:val>
                                        </p:tav>
                                      </p:tavLst>
                                    </p:anim>
                                    <p:anim calcmode="lin" valueType="num">
                                      <p:cBhvr>
                                        <p:cTn id="372" dur="4000" fill="hold"/>
                                        <p:tgtEl>
                                          <p:spTgt spid="79"/>
                                        </p:tgtEl>
                                        <p:attrNameLst>
                                          <p:attrName>ppt_h</p:attrName>
                                        </p:attrNameLst>
                                      </p:cBhvr>
                                      <p:tavLst>
                                        <p:tav tm="0">
                                          <p:val>
                                            <p:strVal val="#ppt_h"/>
                                          </p:val>
                                        </p:tav>
                                        <p:tav tm="100000">
                                          <p:val>
                                            <p:strVal val="#ppt_h"/>
                                          </p:val>
                                        </p:tav>
                                      </p:tavLst>
                                    </p:anim>
                                  </p:childTnLst>
                                </p:cTn>
                              </p:par>
                              <p:par>
                                <p:cTn id="373" presetID="2" presetClass="exit" presetSubtype="4" fill="hold" grpId="2" nodeType="withEffect">
                                  <p:stCondLst>
                                    <p:cond delay="0"/>
                                  </p:stCondLst>
                                  <p:childTnLst>
                                    <p:anim calcmode="lin" valueType="num">
                                      <p:cBhvr additive="base">
                                        <p:cTn id="374" dur="4500"/>
                                        <p:tgtEl>
                                          <p:spTgt spid="79"/>
                                        </p:tgtEl>
                                        <p:attrNameLst>
                                          <p:attrName>ppt_x</p:attrName>
                                        </p:attrNameLst>
                                      </p:cBhvr>
                                      <p:tavLst>
                                        <p:tav tm="0">
                                          <p:val>
                                            <p:strVal val="ppt_x"/>
                                          </p:val>
                                        </p:tav>
                                        <p:tav tm="100000">
                                          <p:val>
                                            <p:strVal val="ppt_x"/>
                                          </p:val>
                                        </p:tav>
                                      </p:tavLst>
                                    </p:anim>
                                    <p:anim calcmode="lin" valueType="num">
                                      <p:cBhvr additive="base">
                                        <p:cTn id="375" dur="4500"/>
                                        <p:tgtEl>
                                          <p:spTgt spid="79"/>
                                        </p:tgtEl>
                                        <p:attrNameLst>
                                          <p:attrName>ppt_y</p:attrName>
                                        </p:attrNameLst>
                                      </p:cBhvr>
                                      <p:tavLst>
                                        <p:tav tm="0">
                                          <p:val>
                                            <p:strVal val="ppt_y"/>
                                          </p:val>
                                        </p:tav>
                                        <p:tav tm="100000">
                                          <p:val>
                                            <p:strVal val="1+ppt_h/2"/>
                                          </p:val>
                                        </p:tav>
                                      </p:tavLst>
                                    </p:anim>
                                    <p:set>
                                      <p:cBhvr>
                                        <p:cTn id="376" dur="1" fill="hold">
                                          <p:stCondLst>
                                            <p:cond delay="4499"/>
                                          </p:stCondLst>
                                        </p:cTn>
                                        <p:tgtEl>
                                          <p:spTgt spid="79"/>
                                        </p:tgtEl>
                                        <p:attrNameLst>
                                          <p:attrName>style.visibility</p:attrName>
                                        </p:attrNameLst>
                                      </p:cBhvr>
                                      <p:to>
                                        <p:strVal val="hidden"/>
                                      </p:to>
                                    </p:set>
                                  </p:childTnLst>
                                </p:cTn>
                              </p:par>
                              <p:par>
                                <p:cTn id="377" presetID="3" presetClass="exit" presetSubtype="10" fill="hold" grpId="3" nodeType="withEffect">
                                  <p:stCondLst>
                                    <p:cond delay="0"/>
                                  </p:stCondLst>
                                  <p:childTnLst>
                                    <p:animEffect transition="out" filter="blinds(horizontal)">
                                      <p:cBhvr>
                                        <p:cTn id="378" dur="6000"/>
                                        <p:tgtEl>
                                          <p:spTgt spid="79"/>
                                        </p:tgtEl>
                                      </p:cBhvr>
                                    </p:animEffect>
                                    <p:set>
                                      <p:cBhvr>
                                        <p:cTn id="379" dur="1" fill="hold">
                                          <p:stCondLst>
                                            <p:cond delay="5999"/>
                                          </p:stCondLst>
                                        </p:cTn>
                                        <p:tgtEl>
                                          <p:spTgt spid="79"/>
                                        </p:tgtEl>
                                        <p:attrNameLst>
                                          <p:attrName>style.visibility</p:attrName>
                                        </p:attrNameLst>
                                      </p:cBhvr>
                                      <p:to>
                                        <p:strVal val="hidden"/>
                                      </p:to>
                                    </p:set>
                                  </p:childTnLst>
                                </p:cTn>
                              </p:par>
                              <p:par>
                                <p:cTn id="380" presetID="2" presetClass="entr" presetSubtype="1" fill="hold" grpId="0" nodeType="withEffect">
                                  <p:stCondLst>
                                    <p:cond delay="0"/>
                                  </p:stCondLst>
                                  <p:childTnLst>
                                    <p:set>
                                      <p:cBhvr>
                                        <p:cTn id="381" dur="1" fill="hold">
                                          <p:stCondLst>
                                            <p:cond delay="0"/>
                                          </p:stCondLst>
                                        </p:cTn>
                                        <p:tgtEl>
                                          <p:spTgt spid="78"/>
                                        </p:tgtEl>
                                        <p:attrNameLst>
                                          <p:attrName>style.visibility</p:attrName>
                                        </p:attrNameLst>
                                      </p:cBhvr>
                                      <p:to>
                                        <p:strVal val="visible"/>
                                      </p:to>
                                    </p:set>
                                    <p:anim calcmode="lin" valueType="num">
                                      <p:cBhvr additive="base">
                                        <p:cTn id="382" dur="4000" fill="hold"/>
                                        <p:tgtEl>
                                          <p:spTgt spid="78"/>
                                        </p:tgtEl>
                                        <p:attrNameLst>
                                          <p:attrName>ppt_x</p:attrName>
                                        </p:attrNameLst>
                                      </p:cBhvr>
                                      <p:tavLst>
                                        <p:tav tm="0">
                                          <p:val>
                                            <p:strVal val="#ppt_x"/>
                                          </p:val>
                                        </p:tav>
                                        <p:tav tm="100000">
                                          <p:val>
                                            <p:strVal val="#ppt_x"/>
                                          </p:val>
                                        </p:tav>
                                      </p:tavLst>
                                    </p:anim>
                                    <p:anim calcmode="lin" valueType="num">
                                      <p:cBhvr additive="base">
                                        <p:cTn id="383" dur="4000" fill="hold"/>
                                        <p:tgtEl>
                                          <p:spTgt spid="78"/>
                                        </p:tgtEl>
                                        <p:attrNameLst>
                                          <p:attrName>ppt_y</p:attrName>
                                        </p:attrNameLst>
                                      </p:cBhvr>
                                      <p:tavLst>
                                        <p:tav tm="0">
                                          <p:val>
                                            <p:strVal val="0-#ppt_h/2"/>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78"/>
                                        </p:tgtEl>
                                        <p:attrNameLst>
                                          <p:attrName>style.visibility</p:attrName>
                                        </p:attrNameLst>
                                      </p:cBhvr>
                                      <p:to>
                                        <p:strVal val="visible"/>
                                      </p:to>
                                    </p:set>
                                    <p:anim calcmode="lin" valueType="num">
                                      <p:cBhvr>
                                        <p:cTn id="386" dur="4000" fill="hold"/>
                                        <p:tgtEl>
                                          <p:spTgt spid="78"/>
                                        </p:tgtEl>
                                        <p:attrNameLst>
                                          <p:attrName>ppt_w</p:attrName>
                                        </p:attrNameLst>
                                      </p:cBhvr>
                                      <p:tavLst>
                                        <p:tav tm="0" fmla="#ppt_w*sin(2.5*pi*$)">
                                          <p:val>
                                            <p:fltVal val="0"/>
                                          </p:val>
                                        </p:tav>
                                        <p:tav tm="100000">
                                          <p:val>
                                            <p:fltVal val="1"/>
                                          </p:val>
                                        </p:tav>
                                      </p:tavLst>
                                    </p:anim>
                                    <p:anim calcmode="lin" valueType="num">
                                      <p:cBhvr>
                                        <p:cTn id="387" dur="4000" fill="hold"/>
                                        <p:tgtEl>
                                          <p:spTgt spid="78"/>
                                        </p:tgtEl>
                                        <p:attrNameLst>
                                          <p:attrName>ppt_h</p:attrName>
                                        </p:attrNameLst>
                                      </p:cBhvr>
                                      <p:tavLst>
                                        <p:tav tm="0">
                                          <p:val>
                                            <p:strVal val="#ppt_h"/>
                                          </p:val>
                                        </p:tav>
                                        <p:tav tm="100000">
                                          <p:val>
                                            <p:strVal val="#ppt_h"/>
                                          </p:val>
                                        </p:tav>
                                      </p:tavLst>
                                    </p:anim>
                                  </p:childTnLst>
                                </p:cTn>
                              </p:par>
                              <p:par>
                                <p:cTn id="388" presetID="2" presetClass="exit" presetSubtype="4" fill="hold" grpId="2" nodeType="withEffect">
                                  <p:stCondLst>
                                    <p:cond delay="0"/>
                                  </p:stCondLst>
                                  <p:childTnLst>
                                    <p:anim calcmode="lin" valueType="num">
                                      <p:cBhvr additive="base">
                                        <p:cTn id="389" dur="4500"/>
                                        <p:tgtEl>
                                          <p:spTgt spid="78"/>
                                        </p:tgtEl>
                                        <p:attrNameLst>
                                          <p:attrName>ppt_x</p:attrName>
                                        </p:attrNameLst>
                                      </p:cBhvr>
                                      <p:tavLst>
                                        <p:tav tm="0">
                                          <p:val>
                                            <p:strVal val="ppt_x"/>
                                          </p:val>
                                        </p:tav>
                                        <p:tav tm="100000">
                                          <p:val>
                                            <p:strVal val="ppt_x"/>
                                          </p:val>
                                        </p:tav>
                                      </p:tavLst>
                                    </p:anim>
                                    <p:anim calcmode="lin" valueType="num">
                                      <p:cBhvr additive="base">
                                        <p:cTn id="390" dur="4500"/>
                                        <p:tgtEl>
                                          <p:spTgt spid="78"/>
                                        </p:tgtEl>
                                        <p:attrNameLst>
                                          <p:attrName>ppt_y</p:attrName>
                                        </p:attrNameLst>
                                      </p:cBhvr>
                                      <p:tavLst>
                                        <p:tav tm="0">
                                          <p:val>
                                            <p:strVal val="ppt_y"/>
                                          </p:val>
                                        </p:tav>
                                        <p:tav tm="100000">
                                          <p:val>
                                            <p:strVal val="1+ppt_h/2"/>
                                          </p:val>
                                        </p:tav>
                                      </p:tavLst>
                                    </p:anim>
                                    <p:set>
                                      <p:cBhvr>
                                        <p:cTn id="391" dur="1" fill="hold">
                                          <p:stCondLst>
                                            <p:cond delay="4499"/>
                                          </p:stCondLst>
                                        </p:cTn>
                                        <p:tgtEl>
                                          <p:spTgt spid="78"/>
                                        </p:tgtEl>
                                        <p:attrNameLst>
                                          <p:attrName>style.visibility</p:attrName>
                                        </p:attrNameLst>
                                      </p:cBhvr>
                                      <p:to>
                                        <p:strVal val="hidden"/>
                                      </p:to>
                                    </p:set>
                                  </p:childTnLst>
                                </p:cTn>
                              </p:par>
                              <p:par>
                                <p:cTn id="392" presetID="3" presetClass="exit" presetSubtype="10" fill="hold" grpId="3" nodeType="withEffect">
                                  <p:stCondLst>
                                    <p:cond delay="0"/>
                                  </p:stCondLst>
                                  <p:childTnLst>
                                    <p:animEffect transition="out" filter="blinds(horizontal)">
                                      <p:cBhvr>
                                        <p:cTn id="393" dur="6000"/>
                                        <p:tgtEl>
                                          <p:spTgt spid="78"/>
                                        </p:tgtEl>
                                      </p:cBhvr>
                                    </p:animEffect>
                                    <p:set>
                                      <p:cBhvr>
                                        <p:cTn id="394" dur="1" fill="hold">
                                          <p:stCondLst>
                                            <p:cond delay="5999"/>
                                          </p:stCondLst>
                                        </p:cTn>
                                        <p:tgtEl>
                                          <p:spTgt spid="78"/>
                                        </p:tgtEl>
                                        <p:attrNameLst>
                                          <p:attrName>style.visibility</p:attrName>
                                        </p:attrNameLst>
                                      </p:cBhvr>
                                      <p:to>
                                        <p:strVal val="hidden"/>
                                      </p:to>
                                    </p:set>
                                  </p:childTnLst>
                                </p:cTn>
                              </p:par>
                              <p:par>
                                <p:cTn id="395" presetID="2" presetClass="entr" presetSubtype="1" fill="hold" grpId="0" nodeType="withEffect">
                                  <p:stCondLst>
                                    <p:cond delay="0"/>
                                  </p:stCondLst>
                                  <p:childTnLst>
                                    <p:set>
                                      <p:cBhvr>
                                        <p:cTn id="396" dur="1" fill="hold">
                                          <p:stCondLst>
                                            <p:cond delay="0"/>
                                          </p:stCondLst>
                                        </p:cTn>
                                        <p:tgtEl>
                                          <p:spTgt spid="80"/>
                                        </p:tgtEl>
                                        <p:attrNameLst>
                                          <p:attrName>style.visibility</p:attrName>
                                        </p:attrNameLst>
                                      </p:cBhvr>
                                      <p:to>
                                        <p:strVal val="visible"/>
                                      </p:to>
                                    </p:set>
                                    <p:anim calcmode="lin" valueType="num">
                                      <p:cBhvr additive="base">
                                        <p:cTn id="397" dur="4000" fill="hold"/>
                                        <p:tgtEl>
                                          <p:spTgt spid="80"/>
                                        </p:tgtEl>
                                        <p:attrNameLst>
                                          <p:attrName>ppt_x</p:attrName>
                                        </p:attrNameLst>
                                      </p:cBhvr>
                                      <p:tavLst>
                                        <p:tav tm="0">
                                          <p:val>
                                            <p:strVal val="#ppt_x"/>
                                          </p:val>
                                        </p:tav>
                                        <p:tav tm="100000">
                                          <p:val>
                                            <p:strVal val="#ppt_x"/>
                                          </p:val>
                                        </p:tav>
                                      </p:tavLst>
                                    </p:anim>
                                    <p:anim calcmode="lin" valueType="num">
                                      <p:cBhvr additive="base">
                                        <p:cTn id="398" dur="4000" fill="hold"/>
                                        <p:tgtEl>
                                          <p:spTgt spid="80"/>
                                        </p:tgtEl>
                                        <p:attrNameLst>
                                          <p:attrName>ppt_y</p:attrName>
                                        </p:attrNameLst>
                                      </p:cBhvr>
                                      <p:tavLst>
                                        <p:tav tm="0">
                                          <p:val>
                                            <p:strVal val="0-#ppt_h/2"/>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80"/>
                                        </p:tgtEl>
                                        <p:attrNameLst>
                                          <p:attrName>style.visibility</p:attrName>
                                        </p:attrNameLst>
                                      </p:cBhvr>
                                      <p:to>
                                        <p:strVal val="visible"/>
                                      </p:to>
                                    </p:set>
                                    <p:anim calcmode="lin" valueType="num">
                                      <p:cBhvr>
                                        <p:cTn id="401" dur="4000" fill="hold"/>
                                        <p:tgtEl>
                                          <p:spTgt spid="80"/>
                                        </p:tgtEl>
                                        <p:attrNameLst>
                                          <p:attrName>ppt_w</p:attrName>
                                        </p:attrNameLst>
                                      </p:cBhvr>
                                      <p:tavLst>
                                        <p:tav tm="0" fmla="#ppt_w*sin(2.5*pi*$)">
                                          <p:val>
                                            <p:fltVal val="0"/>
                                          </p:val>
                                        </p:tav>
                                        <p:tav tm="100000">
                                          <p:val>
                                            <p:fltVal val="1"/>
                                          </p:val>
                                        </p:tav>
                                      </p:tavLst>
                                    </p:anim>
                                    <p:anim calcmode="lin" valueType="num">
                                      <p:cBhvr>
                                        <p:cTn id="402" dur="4000" fill="hold"/>
                                        <p:tgtEl>
                                          <p:spTgt spid="80"/>
                                        </p:tgtEl>
                                        <p:attrNameLst>
                                          <p:attrName>ppt_h</p:attrName>
                                        </p:attrNameLst>
                                      </p:cBhvr>
                                      <p:tavLst>
                                        <p:tav tm="0">
                                          <p:val>
                                            <p:strVal val="#ppt_h"/>
                                          </p:val>
                                        </p:tav>
                                        <p:tav tm="100000">
                                          <p:val>
                                            <p:strVal val="#ppt_h"/>
                                          </p:val>
                                        </p:tav>
                                      </p:tavLst>
                                    </p:anim>
                                  </p:childTnLst>
                                </p:cTn>
                              </p:par>
                              <p:par>
                                <p:cTn id="403" presetID="2" presetClass="exit" presetSubtype="4" fill="hold" grpId="2" nodeType="withEffect">
                                  <p:stCondLst>
                                    <p:cond delay="0"/>
                                  </p:stCondLst>
                                  <p:childTnLst>
                                    <p:anim calcmode="lin" valueType="num">
                                      <p:cBhvr additive="base">
                                        <p:cTn id="404" dur="4500"/>
                                        <p:tgtEl>
                                          <p:spTgt spid="80"/>
                                        </p:tgtEl>
                                        <p:attrNameLst>
                                          <p:attrName>ppt_x</p:attrName>
                                        </p:attrNameLst>
                                      </p:cBhvr>
                                      <p:tavLst>
                                        <p:tav tm="0">
                                          <p:val>
                                            <p:strVal val="ppt_x"/>
                                          </p:val>
                                        </p:tav>
                                        <p:tav tm="100000">
                                          <p:val>
                                            <p:strVal val="ppt_x"/>
                                          </p:val>
                                        </p:tav>
                                      </p:tavLst>
                                    </p:anim>
                                    <p:anim calcmode="lin" valueType="num">
                                      <p:cBhvr additive="base">
                                        <p:cTn id="405" dur="4500"/>
                                        <p:tgtEl>
                                          <p:spTgt spid="80"/>
                                        </p:tgtEl>
                                        <p:attrNameLst>
                                          <p:attrName>ppt_y</p:attrName>
                                        </p:attrNameLst>
                                      </p:cBhvr>
                                      <p:tavLst>
                                        <p:tav tm="0">
                                          <p:val>
                                            <p:strVal val="ppt_y"/>
                                          </p:val>
                                        </p:tav>
                                        <p:tav tm="100000">
                                          <p:val>
                                            <p:strVal val="1+ppt_h/2"/>
                                          </p:val>
                                        </p:tav>
                                      </p:tavLst>
                                    </p:anim>
                                    <p:set>
                                      <p:cBhvr>
                                        <p:cTn id="406" dur="1" fill="hold">
                                          <p:stCondLst>
                                            <p:cond delay="4499"/>
                                          </p:stCondLst>
                                        </p:cTn>
                                        <p:tgtEl>
                                          <p:spTgt spid="80"/>
                                        </p:tgtEl>
                                        <p:attrNameLst>
                                          <p:attrName>style.visibility</p:attrName>
                                        </p:attrNameLst>
                                      </p:cBhvr>
                                      <p:to>
                                        <p:strVal val="hidden"/>
                                      </p:to>
                                    </p:set>
                                  </p:childTnLst>
                                </p:cTn>
                              </p:par>
                              <p:par>
                                <p:cTn id="407" presetID="3" presetClass="exit" presetSubtype="10" fill="hold" grpId="3" nodeType="withEffect">
                                  <p:stCondLst>
                                    <p:cond delay="0"/>
                                  </p:stCondLst>
                                  <p:childTnLst>
                                    <p:animEffect transition="out" filter="blinds(horizontal)">
                                      <p:cBhvr>
                                        <p:cTn id="408" dur="6000"/>
                                        <p:tgtEl>
                                          <p:spTgt spid="80"/>
                                        </p:tgtEl>
                                      </p:cBhvr>
                                    </p:animEffect>
                                    <p:set>
                                      <p:cBhvr>
                                        <p:cTn id="409" dur="1" fill="hold">
                                          <p:stCondLst>
                                            <p:cond delay="5999"/>
                                          </p:stCondLst>
                                        </p:cTn>
                                        <p:tgtEl>
                                          <p:spTgt spid="80"/>
                                        </p:tgtEl>
                                        <p:attrNameLst>
                                          <p:attrName>style.visibility</p:attrName>
                                        </p:attrNameLst>
                                      </p:cBhvr>
                                      <p:to>
                                        <p:strVal val="hidden"/>
                                      </p:to>
                                    </p:set>
                                  </p:childTnLst>
                                </p:cTn>
                              </p:par>
                              <p:par>
                                <p:cTn id="410" presetID="2" presetClass="entr" presetSubtype="1" fill="hold" grpId="0" nodeType="withEffect">
                                  <p:stCondLst>
                                    <p:cond delay="0"/>
                                  </p:stCondLst>
                                  <p:childTnLst>
                                    <p:set>
                                      <p:cBhvr>
                                        <p:cTn id="411" dur="1" fill="hold">
                                          <p:stCondLst>
                                            <p:cond delay="0"/>
                                          </p:stCondLst>
                                        </p:cTn>
                                        <p:tgtEl>
                                          <p:spTgt spid="67"/>
                                        </p:tgtEl>
                                        <p:attrNameLst>
                                          <p:attrName>style.visibility</p:attrName>
                                        </p:attrNameLst>
                                      </p:cBhvr>
                                      <p:to>
                                        <p:strVal val="visible"/>
                                      </p:to>
                                    </p:set>
                                    <p:anim calcmode="lin" valueType="num">
                                      <p:cBhvr additive="base">
                                        <p:cTn id="412" dur="4000" fill="hold"/>
                                        <p:tgtEl>
                                          <p:spTgt spid="67"/>
                                        </p:tgtEl>
                                        <p:attrNameLst>
                                          <p:attrName>ppt_x</p:attrName>
                                        </p:attrNameLst>
                                      </p:cBhvr>
                                      <p:tavLst>
                                        <p:tav tm="0">
                                          <p:val>
                                            <p:strVal val="#ppt_x"/>
                                          </p:val>
                                        </p:tav>
                                        <p:tav tm="100000">
                                          <p:val>
                                            <p:strVal val="#ppt_x"/>
                                          </p:val>
                                        </p:tav>
                                      </p:tavLst>
                                    </p:anim>
                                    <p:anim calcmode="lin" valueType="num">
                                      <p:cBhvr additive="base">
                                        <p:cTn id="413" dur="4000" fill="hold"/>
                                        <p:tgtEl>
                                          <p:spTgt spid="67"/>
                                        </p:tgtEl>
                                        <p:attrNameLst>
                                          <p:attrName>ppt_y</p:attrName>
                                        </p:attrNameLst>
                                      </p:cBhvr>
                                      <p:tavLst>
                                        <p:tav tm="0">
                                          <p:val>
                                            <p:strVal val="0-#ppt_h/2"/>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67"/>
                                        </p:tgtEl>
                                        <p:attrNameLst>
                                          <p:attrName>style.visibility</p:attrName>
                                        </p:attrNameLst>
                                      </p:cBhvr>
                                      <p:to>
                                        <p:strVal val="visible"/>
                                      </p:to>
                                    </p:set>
                                    <p:anim calcmode="lin" valueType="num">
                                      <p:cBhvr>
                                        <p:cTn id="416" dur="4000" fill="hold"/>
                                        <p:tgtEl>
                                          <p:spTgt spid="67"/>
                                        </p:tgtEl>
                                        <p:attrNameLst>
                                          <p:attrName>ppt_w</p:attrName>
                                        </p:attrNameLst>
                                      </p:cBhvr>
                                      <p:tavLst>
                                        <p:tav tm="0" fmla="#ppt_w*sin(2.5*pi*$)">
                                          <p:val>
                                            <p:fltVal val="0"/>
                                          </p:val>
                                        </p:tav>
                                        <p:tav tm="100000">
                                          <p:val>
                                            <p:fltVal val="1"/>
                                          </p:val>
                                        </p:tav>
                                      </p:tavLst>
                                    </p:anim>
                                    <p:anim calcmode="lin" valueType="num">
                                      <p:cBhvr>
                                        <p:cTn id="417" dur="4000" fill="hold"/>
                                        <p:tgtEl>
                                          <p:spTgt spid="67"/>
                                        </p:tgtEl>
                                        <p:attrNameLst>
                                          <p:attrName>ppt_h</p:attrName>
                                        </p:attrNameLst>
                                      </p:cBhvr>
                                      <p:tavLst>
                                        <p:tav tm="0">
                                          <p:val>
                                            <p:strVal val="#ppt_h"/>
                                          </p:val>
                                        </p:tav>
                                        <p:tav tm="100000">
                                          <p:val>
                                            <p:strVal val="#ppt_h"/>
                                          </p:val>
                                        </p:tav>
                                      </p:tavLst>
                                    </p:anim>
                                  </p:childTnLst>
                                </p:cTn>
                              </p:par>
                              <p:par>
                                <p:cTn id="418" presetID="2" presetClass="exit" presetSubtype="4" fill="hold" grpId="2" nodeType="withEffect">
                                  <p:stCondLst>
                                    <p:cond delay="0"/>
                                  </p:stCondLst>
                                  <p:childTnLst>
                                    <p:anim calcmode="lin" valueType="num">
                                      <p:cBhvr additive="base">
                                        <p:cTn id="419" dur="4500"/>
                                        <p:tgtEl>
                                          <p:spTgt spid="67"/>
                                        </p:tgtEl>
                                        <p:attrNameLst>
                                          <p:attrName>ppt_x</p:attrName>
                                        </p:attrNameLst>
                                      </p:cBhvr>
                                      <p:tavLst>
                                        <p:tav tm="0">
                                          <p:val>
                                            <p:strVal val="ppt_x"/>
                                          </p:val>
                                        </p:tav>
                                        <p:tav tm="100000">
                                          <p:val>
                                            <p:strVal val="ppt_x"/>
                                          </p:val>
                                        </p:tav>
                                      </p:tavLst>
                                    </p:anim>
                                    <p:anim calcmode="lin" valueType="num">
                                      <p:cBhvr additive="base">
                                        <p:cTn id="420" dur="4500"/>
                                        <p:tgtEl>
                                          <p:spTgt spid="67"/>
                                        </p:tgtEl>
                                        <p:attrNameLst>
                                          <p:attrName>ppt_y</p:attrName>
                                        </p:attrNameLst>
                                      </p:cBhvr>
                                      <p:tavLst>
                                        <p:tav tm="0">
                                          <p:val>
                                            <p:strVal val="ppt_y"/>
                                          </p:val>
                                        </p:tav>
                                        <p:tav tm="100000">
                                          <p:val>
                                            <p:strVal val="1+ppt_h/2"/>
                                          </p:val>
                                        </p:tav>
                                      </p:tavLst>
                                    </p:anim>
                                    <p:set>
                                      <p:cBhvr>
                                        <p:cTn id="421" dur="1" fill="hold">
                                          <p:stCondLst>
                                            <p:cond delay="4499"/>
                                          </p:stCondLst>
                                        </p:cTn>
                                        <p:tgtEl>
                                          <p:spTgt spid="67"/>
                                        </p:tgtEl>
                                        <p:attrNameLst>
                                          <p:attrName>style.visibility</p:attrName>
                                        </p:attrNameLst>
                                      </p:cBhvr>
                                      <p:to>
                                        <p:strVal val="hidden"/>
                                      </p:to>
                                    </p:set>
                                  </p:childTnLst>
                                </p:cTn>
                              </p:par>
                              <p:par>
                                <p:cTn id="422" presetID="3" presetClass="exit" presetSubtype="10" fill="hold" grpId="3" nodeType="withEffect">
                                  <p:stCondLst>
                                    <p:cond delay="0"/>
                                  </p:stCondLst>
                                  <p:childTnLst>
                                    <p:animEffect transition="out" filter="blinds(horizontal)">
                                      <p:cBhvr>
                                        <p:cTn id="423" dur="6000"/>
                                        <p:tgtEl>
                                          <p:spTgt spid="67"/>
                                        </p:tgtEl>
                                      </p:cBhvr>
                                    </p:animEffect>
                                    <p:set>
                                      <p:cBhvr>
                                        <p:cTn id="424" dur="1" fill="hold">
                                          <p:stCondLst>
                                            <p:cond delay="5999"/>
                                          </p:stCondLst>
                                        </p:cTn>
                                        <p:tgtEl>
                                          <p:spTgt spid="67"/>
                                        </p:tgtEl>
                                        <p:attrNameLst>
                                          <p:attrName>style.visibility</p:attrName>
                                        </p:attrNameLst>
                                      </p:cBhvr>
                                      <p:to>
                                        <p:strVal val="hidden"/>
                                      </p:to>
                                    </p:set>
                                  </p:childTnLst>
                                </p:cTn>
                              </p:par>
                              <p:par>
                                <p:cTn id="425" presetID="2" presetClass="entr" presetSubtype="1" fill="hold" grpId="0" nodeType="withEffect">
                                  <p:stCondLst>
                                    <p:cond delay="0"/>
                                  </p:stCondLst>
                                  <p:childTnLst>
                                    <p:set>
                                      <p:cBhvr>
                                        <p:cTn id="426" dur="1" fill="hold">
                                          <p:stCondLst>
                                            <p:cond delay="0"/>
                                          </p:stCondLst>
                                        </p:cTn>
                                        <p:tgtEl>
                                          <p:spTgt spid="66"/>
                                        </p:tgtEl>
                                        <p:attrNameLst>
                                          <p:attrName>style.visibility</p:attrName>
                                        </p:attrNameLst>
                                      </p:cBhvr>
                                      <p:to>
                                        <p:strVal val="visible"/>
                                      </p:to>
                                    </p:set>
                                    <p:anim calcmode="lin" valueType="num">
                                      <p:cBhvr additive="base">
                                        <p:cTn id="427" dur="4000" fill="hold"/>
                                        <p:tgtEl>
                                          <p:spTgt spid="66"/>
                                        </p:tgtEl>
                                        <p:attrNameLst>
                                          <p:attrName>ppt_x</p:attrName>
                                        </p:attrNameLst>
                                      </p:cBhvr>
                                      <p:tavLst>
                                        <p:tav tm="0">
                                          <p:val>
                                            <p:strVal val="#ppt_x"/>
                                          </p:val>
                                        </p:tav>
                                        <p:tav tm="100000">
                                          <p:val>
                                            <p:strVal val="#ppt_x"/>
                                          </p:val>
                                        </p:tav>
                                      </p:tavLst>
                                    </p:anim>
                                    <p:anim calcmode="lin" valueType="num">
                                      <p:cBhvr additive="base">
                                        <p:cTn id="428" dur="4000" fill="hold"/>
                                        <p:tgtEl>
                                          <p:spTgt spid="66"/>
                                        </p:tgtEl>
                                        <p:attrNameLst>
                                          <p:attrName>ppt_y</p:attrName>
                                        </p:attrNameLst>
                                      </p:cBhvr>
                                      <p:tavLst>
                                        <p:tav tm="0">
                                          <p:val>
                                            <p:strVal val="0-#ppt_h/2"/>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66"/>
                                        </p:tgtEl>
                                        <p:attrNameLst>
                                          <p:attrName>style.visibility</p:attrName>
                                        </p:attrNameLst>
                                      </p:cBhvr>
                                      <p:to>
                                        <p:strVal val="visible"/>
                                      </p:to>
                                    </p:set>
                                    <p:anim calcmode="lin" valueType="num">
                                      <p:cBhvr>
                                        <p:cTn id="431" dur="4000" fill="hold"/>
                                        <p:tgtEl>
                                          <p:spTgt spid="66"/>
                                        </p:tgtEl>
                                        <p:attrNameLst>
                                          <p:attrName>ppt_w</p:attrName>
                                        </p:attrNameLst>
                                      </p:cBhvr>
                                      <p:tavLst>
                                        <p:tav tm="0" fmla="#ppt_w*sin(2.5*pi*$)">
                                          <p:val>
                                            <p:fltVal val="0"/>
                                          </p:val>
                                        </p:tav>
                                        <p:tav tm="100000">
                                          <p:val>
                                            <p:fltVal val="1"/>
                                          </p:val>
                                        </p:tav>
                                      </p:tavLst>
                                    </p:anim>
                                    <p:anim calcmode="lin" valueType="num">
                                      <p:cBhvr>
                                        <p:cTn id="432" dur="4000" fill="hold"/>
                                        <p:tgtEl>
                                          <p:spTgt spid="66"/>
                                        </p:tgtEl>
                                        <p:attrNameLst>
                                          <p:attrName>ppt_h</p:attrName>
                                        </p:attrNameLst>
                                      </p:cBhvr>
                                      <p:tavLst>
                                        <p:tav tm="0">
                                          <p:val>
                                            <p:strVal val="#ppt_h"/>
                                          </p:val>
                                        </p:tav>
                                        <p:tav tm="100000">
                                          <p:val>
                                            <p:strVal val="#ppt_h"/>
                                          </p:val>
                                        </p:tav>
                                      </p:tavLst>
                                    </p:anim>
                                  </p:childTnLst>
                                </p:cTn>
                              </p:par>
                              <p:par>
                                <p:cTn id="433" presetID="2" presetClass="exit" presetSubtype="4" fill="hold" grpId="2" nodeType="withEffect">
                                  <p:stCondLst>
                                    <p:cond delay="0"/>
                                  </p:stCondLst>
                                  <p:childTnLst>
                                    <p:anim calcmode="lin" valueType="num">
                                      <p:cBhvr additive="base">
                                        <p:cTn id="434" dur="4500"/>
                                        <p:tgtEl>
                                          <p:spTgt spid="66"/>
                                        </p:tgtEl>
                                        <p:attrNameLst>
                                          <p:attrName>ppt_x</p:attrName>
                                        </p:attrNameLst>
                                      </p:cBhvr>
                                      <p:tavLst>
                                        <p:tav tm="0">
                                          <p:val>
                                            <p:strVal val="ppt_x"/>
                                          </p:val>
                                        </p:tav>
                                        <p:tav tm="100000">
                                          <p:val>
                                            <p:strVal val="ppt_x"/>
                                          </p:val>
                                        </p:tav>
                                      </p:tavLst>
                                    </p:anim>
                                    <p:anim calcmode="lin" valueType="num">
                                      <p:cBhvr additive="base">
                                        <p:cTn id="435" dur="4500"/>
                                        <p:tgtEl>
                                          <p:spTgt spid="66"/>
                                        </p:tgtEl>
                                        <p:attrNameLst>
                                          <p:attrName>ppt_y</p:attrName>
                                        </p:attrNameLst>
                                      </p:cBhvr>
                                      <p:tavLst>
                                        <p:tav tm="0">
                                          <p:val>
                                            <p:strVal val="ppt_y"/>
                                          </p:val>
                                        </p:tav>
                                        <p:tav tm="100000">
                                          <p:val>
                                            <p:strVal val="1+ppt_h/2"/>
                                          </p:val>
                                        </p:tav>
                                      </p:tavLst>
                                    </p:anim>
                                    <p:set>
                                      <p:cBhvr>
                                        <p:cTn id="436" dur="1" fill="hold">
                                          <p:stCondLst>
                                            <p:cond delay="4499"/>
                                          </p:stCondLst>
                                        </p:cTn>
                                        <p:tgtEl>
                                          <p:spTgt spid="66"/>
                                        </p:tgtEl>
                                        <p:attrNameLst>
                                          <p:attrName>style.visibility</p:attrName>
                                        </p:attrNameLst>
                                      </p:cBhvr>
                                      <p:to>
                                        <p:strVal val="hidden"/>
                                      </p:to>
                                    </p:set>
                                  </p:childTnLst>
                                </p:cTn>
                              </p:par>
                              <p:par>
                                <p:cTn id="437" presetID="3" presetClass="exit" presetSubtype="10" fill="hold" grpId="3" nodeType="withEffect">
                                  <p:stCondLst>
                                    <p:cond delay="0"/>
                                  </p:stCondLst>
                                  <p:childTnLst>
                                    <p:animEffect transition="out" filter="blinds(horizontal)">
                                      <p:cBhvr>
                                        <p:cTn id="438" dur="6000"/>
                                        <p:tgtEl>
                                          <p:spTgt spid="66"/>
                                        </p:tgtEl>
                                      </p:cBhvr>
                                    </p:animEffect>
                                    <p:set>
                                      <p:cBhvr>
                                        <p:cTn id="439" dur="1" fill="hold">
                                          <p:stCondLst>
                                            <p:cond delay="5999"/>
                                          </p:stCondLst>
                                        </p:cTn>
                                        <p:tgtEl>
                                          <p:spTgt spid="66"/>
                                        </p:tgtEl>
                                        <p:attrNameLst>
                                          <p:attrName>style.visibility</p:attrName>
                                        </p:attrNameLst>
                                      </p:cBhvr>
                                      <p:to>
                                        <p:strVal val="hidden"/>
                                      </p:to>
                                    </p:set>
                                  </p:childTnLst>
                                </p:cTn>
                              </p:par>
                              <p:par>
                                <p:cTn id="440" presetID="2" presetClass="entr" presetSubtype="1" fill="hold" grpId="0" nodeType="withEffect">
                                  <p:stCondLst>
                                    <p:cond delay="0"/>
                                  </p:stCondLst>
                                  <p:childTnLst>
                                    <p:set>
                                      <p:cBhvr>
                                        <p:cTn id="441" dur="1" fill="hold">
                                          <p:stCondLst>
                                            <p:cond delay="0"/>
                                          </p:stCondLst>
                                        </p:cTn>
                                        <p:tgtEl>
                                          <p:spTgt spid="68"/>
                                        </p:tgtEl>
                                        <p:attrNameLst>
                                          <p:attrName>style.visibility</p:attrName>
                                        </p:attrNameLst>
                                      </p:cBhvr>
                                      <p:to>
                                        <p:strVal val="visible"/>
                                      </p:to>
                                    </p:set>
                                    <p:anim calcmode="lin" valueType="num">
                                      <p:cBhvr additive="base">
                                        <p:cTn id="442" dur="4000" fill="hold"/>
                                        <p:tgtEl>
                                          <p:spTgt spid="68"/>
                                        </p:tgtEl>
                                        <p:attrNameLst>
                                          <p:attrName>ppt_x</p:attrName>
                                        </p:attrNameLst>
                                      </p:cBhvr>
                                      <p:tavLst>
                                        <p:tav tm="0">
                                          <p:val>
                                            <p:strVal val="#ppt_x"/>
                                          </p:val>
                                        </p:tav>
                                        <p:tav tm="100000">
                                          <p:val>
                                            <p:strVal val="#ppt_x"/>
                                          </p:val>
                                        </p:tav>
                                      </p:tavLst>
                                    </p:anim>
                                    <p:anim calcmode="lin" valueType="num">
                                      <p:cBhvr additive="base">
                                        <p:cTn id="443" dur="4000" fill="hold"/>
                                        <p:tgtEl>
                                          <p:spTgt spid="68"/>
                                        </p:tgtEl>
                                        <p:attrNameLst>
                                          <p:attrName>ppt_y</p:attrName>
                                        </p:attrNameLst>
                                      </p:cBhvr>
                                      <p:tavLst>
                                        <p:tav tm="0">
                                          <p:val>
                                            <p:strVal val="0-#ppt_h/2"/>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68"/>
                                        </p:tgtEl>
                                        <p:attrNameLst>
                                          <p:attrName>style.visibility</p:attrName>
                                        </p:attrNameLst>
                                      </p:cBhvr>
                                      <p:to>
                                        <p:strVal val="visible"/>
                                      </p:to>
                                    </p:set>
                                    <p:anim calcmode="lin" valueType="num">
                                      <p:cBhvr>
                                        <p:cTn id="446" dur="4000" fill="hold"/>
                                        <p:tgtEl>
                                          <p:spTgt spid="68"/>
                                        </p:tgtEl>
                                        <p:attrNameLst>
                                          <p:attrName>ppt_w</p:attrName>
                                        </p:attrNameLst>
                                      </p:cBhvr>
                                      <p:tavLst>
                                        <p:tav tm="0" fmla="#ppt_w*sin(2.5*pi*$)">
                                          <p:val>
                                            <p:fltVal val="0"/>
                                          </p:val>
                                        </p:tav>
                                        <p:tav tm="100000">
                                          <p:val>
                                            <p:fltVal val="1"/>
                                          </p:val>
                                        </p:tav>
                                      </p:tavLst>
                                    </p:anim>
                                    <p:anim calcmode="lin" valueType="num">
                                      <p:cBhvr>
                                        <p:cTn id="447" dur="4000" fill="hold"/>
                                        <p:tgtEl>
                                          <p:spTgt spid="68"/>
                                        </p:tgtEl>
                                        <p:attrNameLst>
                                          <p:attrName>ppt_h</p:attrName>
                                        </p:attrNameLst>
                                      </p:cBhvr>
                                      <p:tavLst>
                                        <p:tav tm="0">
                                          <p:val>
                                            <p:strVal val="#ppt_h"/>
                                          </p:val>
                                        </p:tav>
                                        <p:tav tm="100000">
                                          <p:val>
                                            <p:strVal val="#ppt_h"/>
                                          </p:val>
                                        </p:tav>
                                      </p:tavLst>
                                    </p:anim>
                                  </p:childTnLst>
                                </p:cTn>
                              </p:par>
                              <p:par>
                                <p:cTn id="448" presetID="2" presetClass="exit" presetSubtype="4" fill="hold" grpId="2" nodeType="withEffect">
                                  <p:stCondLst>
                                    <p:cond delay="0"/>
                                  </p:stCondLst>
                                  <p:childTnLst>
                                    <p:anim calcmode="lin" valueType="num">
                                      <p:cBhvr additive="base">
                                        <p:cTn id="449" dur="4500"/>
                                        <p:tgtEl>
                                          <p:spTgt spid="68"/>
                                        </p:tgtEl>
                                        <p:attrNameLst>
                                          <p:attrName>ppt_x</p:attrName>
                                        </p:attrNameLst>
                                      </p:cBhvr>
                                      <p:tavLst>
                                        <p:tav tm="0">
                                          <p:val>
                                            <p:strVal val="ppt_x"/>
                                          </p:val>
                                        </p:tav>
                                        <p:tav tm="100000">
                                          <p:val>
                                            <p:strVal val="ppt_x"/>
                                          </p:val>
                                        </p:tav>
                                      </p:tavLst>
                                    </p:anim>
                                    <p:anim calcmode="lin" valueType="num">
                                      <p:cBhvr additive="base">
                                        <p:cTn id="450" dur="4500"/>
                                        <p:tgtEl>
                                          <p:spTgt spid="68"/>
                                        </p:tgtEl>
                                        <p:attrNameLst>
                                          <p:attrName>ppt_y</p:attrName>
                                        </p:attrNameLst>
                                      </p:cBhvr>
                                      <p:tavLst>
                                        <p:tav tm="0">
                                          <p:val>
                                            <p:strVal val="ppt_y"/>
                                          </p:val>
                                        </p:tav>
                                        <p:tav tm="100000">
                                          <p:val>
                                            <p:strVal val="1+ppt_h/2"/>
                                          </p:val>
                                        </p:tav>
                                      </p:tavLst>
                                    </p:anim>
                                    <p:set>
                                      <p:cBhvr>
                                        <p:cTn id="451" dur="1" fill="hold">
                                          <p:stCondLst>
                                            <p:cond delay="4499"/>
                                          </p:stCondLst>
                                        </p:cTn>
                                        <p:tgtEl>
                                          <p:spTgt spid="68"/>
                                        </p:tgtEl>
                                        <p:attrNameLst>
                                          <p:attrName>style.visibility</p:attrName>
                                        </p:attrNameLst>
                                      </p:cBhvr>
                                      <p:to>
                                        <p:strVal val="hidden"/>
                                      </p:to>
                                    </p:set>
                                  </p:childTnLst>
                                </p:cTn>
                              </p:par>
                              <p:par>
                                <p:cTn id="452" presetID="3" presetClass="exit" presetSubtype="10" fill="hold" grpId="3" nodeType="withEffect">
                                  <p:stCondLst>
                                    <p:cond delay="0"/>
                                  </p:stCondLst>
                                  <p:childTnLst>
                                    <p:animEffect transition="out" filter="blinds(horizontal)">
                                      <p:cBhvr>
                                        <p:cTn id="453" dur="6000"/>
                                        <p:tgtEl>
                                          <p:spTgt spid="68"/>
                                        </p:tgtEl>
                                      </p:cBhvr>
                                    </p:animEffect>
                                    <p:set>
                                      <p:cBhvr>
                                        <p:cTn id="454" dur="1" fill="hold">
                                          <p:stCondLst>
                                            <p:cond delay="5999"/>
                                          </p:stCondLst>
                                        </p:cTn>
                                        <p:tgtEl>
                                          <p:spTgt spid="68"/>
                                        </p:tgtEl>
                                        <p:attrNameLst>
                                          <p:attrName>style.visibility</p:attrName>
                                        </p:attrNameLst>
                                      </p:cBhvr>
                                      <p:to>
                                        <p:strVal val="hidden"/>
                                      </p:to>
                                    </p:set>
                                  </p:childTnLst>
                                </p:cTn>
                              </p:par>
                              <p:par>
                                <p:cTn id="455" presetID="2" presetClass="entr" presetSubtype="4" fill="hold" grpId="0" nodeType="withEffect">
                                  <p:stCondLst>
                                    <p:cond delay="0"/>
                                  </p:stCondLst>
                                  <p:childTnLst>
                                    <p:set>
                                      <p:cBhvr>
                                        <p:cTn id="456" dur="1" fill="hold">
                                          <p:stCondLst>
                                            <p:cond delay="0"/>
                                          </p:stCondLst>
                                        </p:cTn>
                                        <p:tgtEl>
                                          <p:spTgt spid="8"/>
                                        </p:tgtEl>
                                        <p:attrNameLst>
                                          <p:attrName>style.visibility</p:attrName>
                                        </p:attrNameLst>
                                      </p:cBhvr>
                                      <p:to>
                                        <p:strVal val="visible"/>
                                      </p:to>
                                    </p:set>
                                    <p:anim calcmode="lin" valueType="num">
                                      <p:cBhvr additive="base">
                                        <p:cTn id="457" dur="4000" fill="hold"/>
                                        <p:tgtEl>
                                          <p:spTgt spid="8"/>
                                        </p:tgtEl>
                                        <p:attrNameLst>
                                          <p:attrName>ppt_x</p:attrName>
                                        </p:attrNameLst>
                                      </p:cBhvr>
                                      <p:tavLst>
                                        <p:tav tm="0">
                                          <p:val>
                                            <p:strVal val="#ppt_x"/>
                                          </p:val>
                                        </p:tav>
                                        <p:tav tm="100000">
                                          <p:val>
                                            <p:strVal val="#ppt_x"/>
                                          </p:val>
                                        </p:tav>
                                      </p:tavLst>
                                    </p:anim>
                                    <p:anim calcmode="lin" valueType="num">
                                      <p:cBhvr additive="base">
                                        <p:cTn id="458" dur="4000" fill="hold"/>
                                        <p:tgtEl>
                                          <p:spTgt spid="8"/>
                                        </p:tgtEl>
                                        <p:attrNameLst>
                                          <p:attrName>ppt_y</p:attrName>
                                        </p:attrNameLst>
                                      </p:cBhvr>
                                      <p:tavLst>
                                        <p:tav tm="0">
                                          <p:val>
                                            <p:strVal val="1+#ppt_h/2"/>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8"/>
                                        </p:tgtEl>
                                        <p:attrNameLst>
                                          <p:attrName>style.visibility</p:attrName>
                                        </p:attrNameLst>
                                      </p:cBhvr>
                                      <p:to>
                                        <p:strVal val="visible"/>
                                      </p:to>
                                    </p:set>
                                    <p:anim calcmode="lin" valueType="num">
                                      <p:cBhvr>
                                        <p:cTn id="461" dur="4000" fill="hold"/>
                                        <p:tgtEl>
                                          <p:spTgt spid="8"/>
                                        </p:tgtEl>
                                        <p:attrNameLst>
                                          <p:attrName>ppt_w</p:attrName>
                                        </p:attrNameLst>
                                      </p:cBhvr>
                                      <p:tavLst>
                                        <p:tav tm="0" fmla="#ppt_w*sin(2.5*pi*$)">
                                          <p:val>
                                            <p:fltVal val="0"/>
                                          </p:val>
                                        </p:tav>
                                        <p:tav tm="100000">
                                          <p:val>
                                            <p:fltVal val="1"/>
                                          </p:val>
                                        </p:tav>
                                      </p:tavLst>
                                    </p:anim>
                                    <p:anim calcmode="lin" valueType="num">
                                      <p:cBhvr>
                                        <p:cTn id="462" dur="4000" fill="hold"/>
                                        <p:tgtEl>
                                          <p:spTgt spid="8"/>
                                        </p:tgtEl>
                                        <p:attrNameLst>
                                          <p:attrName>ppt_h</p:attrName>
                                        </p:attrNameLst>
                                      </p:cBhvr>
                                      <p:tavLst>
                                        <p:tav tm="0">
                                          <p:val>
                                            <p:strVal val="#ppt_h"/>
                                          </p:val>
                                        </p:tav>
                                        <p:tav tm="100000">
                                          <p:val>
                                            <p:strVal val="#ppt_h"/>
                                          </p:val>
                                        </p:tav>
                                      </p:tavLst>
                                    </p:anim>
                                  </p:childTnLst>
                                </p:cTn>
                              </p:par>
                              <p:par>
                                <p:cTn id="463" presetID="2" presetClass="exit" presetSubtype="1" fill="hold" grpId="2" nodeType="withEffect">
                                  <p:stCondLst>
                                    <p:cond delay="0"/>
                                  </p:stCondLst>
                                  <p:childTnLst>
                                    <p:anim calcmode="lin" valueType="num">
                                      <p:cBhvr additive="base">
                                        <p:cTn id="464" dur="4500"/>
                                        <p:tgtEl>
                                          <p:spTgt spid="8"/>
                                        </p:tgtEl>
                                        <p:attrNameLst>
                                          <p:attrName>ppt_x</p:attrName>
                                        </p:attrNameLst>
                                      </p:cBhvr>
                                      <p:tavLst>
                                        <p:tav tm="0">
                                          <p:val>
                                            <p:strVal val="ppt_x"/>
                                          </p:val>
                                        </p:tav>
                                        <p:tav tm="100000">
                                          <p:val>
                                            <p:strVal val="ppt_x"/>
                                          </p:val>
                                        </p:tav>
                                      </p:tavLst>
                                    </p:anim>
                                    <p:anim calcmode="lin" valueType="num">
                                      <p:cBhvr additive="base">
                                        <p:cTn id="465" dur="4500"/>
                                        <p:tgtEl>
                                          <p:spTgt spid="8"/>
                                        </p:tgtEl>
                                        <p:attrNameLst>
                                          <p:attrName>ppt_y</p:attrName>
                                        </p:attrNameLst>
                                      </p:cBhvr>
                                      <p:tavLst>
                                        <p:tav tm="0">
                                          <p:val>
                                            <p:strVal val="ppt_y"/>
                                          </p:val>
                                        </p:tav>
                                        <p:tav tm="100000">
                                          <p:val>
                                            <p:strVal val="0-ppt_h/2"/>
                                          </p:val>
                                        </p:tav>
                                      </p:tavLst>
                                    </p:anim>
                                    <p:set>
                                      <p:cBhvr>
                                        <p:cTn id="466" dur="1" fill="hold">
                                          <p:stCondLst>
                                            <p:cond delay="4499"/>
                                          </p:stCondLst>
                                        </p:cTn>
                                        <p:tgtEl>
                                          <p:spTgt spid="8"/>
                                        </p:tgtEl>
                                        <p:attrNameLst>
                                          <p:attrName>style.visibility</p:attrName>
                                        </p:attrNameLst>
                                      </p:cBhvr>
                                      <p:to>
                                        <p:strVal val="hidden"/>
                                      </p:to>
                                    </p:set>
                                  </p:childTnLst>
                                </p:cTn>
                              </p:par>
                              <p:par>
                                <p:cTn id="467" presetID="3" presetClass="exit" presetSubtype="10" fill="hold" grpId="3" nodeType="withEffect">
                                  <p:stCondLst>
                                    <p:cond delay="0"/>
                                  </p:stCondLst>
                                  <p:childTnLst>
                                    <p:animEffect transition="out" filter="blinds(horizontal)">
                                      <p:cBhvr>
                                        <p:cTn id="468" dur="6000"/>
                                        <p:tgtEl>
                                          <p:spTgt spid="8"/>
                                        </p:tgtEl>
                                      </p:cBhvr>
                                    </p:animEffect>
                                    <p:set>
                                      <p:cBhvr>
                                        <p:cTn id="469" dur="1" fill="hold">
                                          <p:stCondLst>
                                            <p:cond delay="5999"/>
                                          </p:stCondLst>
                                        </p:cTn>
                                        <p:tgtEl>
                                          <p:spTgt spid="8"/>
                                        </p:tgtEl>
                                        <p:attrNameLst>
                                          <p:attrName>style.visibility</p:attrName>
                                        </p:attrNameLst>
                                      </p:cBhvr>
                                      <p:to>
                                        <p:strVal val="hidden"/>
                                      </p:to>
                                    </p:set>
                                  </p:childTnLst>
                                </p:cTn>
                              </p:par>
                              <p:par>
                                <p:cTn id="470" presetID="2" presetClass="entr" presetSubtype="4" fill="hold" grpId="0" nodeType="withEffect">
                                  <p:stCondLst>
                                    <p:cond delay="0"/>
                                  </p:stCondLst>
                                  <p:childTnLst>
                                    <p:set>
                                      <p:cBhvr>
                                        <p:cTn id="471" dur="1" fill="hold">
                                          <p:stCondLst>
                                            <p:cond delay="0"/>
                                          </p:stCondLst>
                                        </p:cTn>
                                        <p:tgtEl>
                                          <p:spTgt spid="6"/>
                                        </p:tgtEl>
                                        <p:attrNameLst>
                                          <p:attrName>style.visibility</p:attrName>
                                        </p:attrNameLst>
                                      </p:cBhvr>
                                      <p:to>
                                        <p:strVal val="visible"/>
                                      </p:to>
                                    </p:set>
                                    <p:anim calcmode="lin" valueType="num">
                                      <p:cBhvr additive="base">
                                        <p:cTn id="472" dur="4000" fill="hold"/>
                                        <p:tgtEl>
                                          <p:spTgt spid="6"/>
                                        </p:tgtEl>
                                        <p:attrNameLst>
                                          <p:attrName>ppt_x</p:attrName>
                                        </p:attrNameLst>
                                      </p:cBhvr>
                                      <p:tavLst>
                                        <p:tav tm="0">
                                          <p:val>
                                            <p:strVal val="#ppt_x"/>
                                          </p:val>
                                        </p:tav>
                                        <p:tav tm="100000">
                                          <p:val>
                                            <p:strVal val="#ppt_x"/>
                                          </p:val>
                                        </p:tav>
                                      </p:tavLst>
                                    </p:anim>
                                    <p:anim calcmode="lin" valueType="num">
                                      <p:cBhvr additive="base">
                                        <p:cTn id="473" dur="4000" fill="hold"/>
                                        <p:tgtEl>
                                          <p:spTgt spid="6"/>
                                        </p:tgtEl>
                                        <p:attrNameLst>
                                          <p:attrName>ppt_y</p:attrName>
                                        </p:attrNameLst>
                                      </p:cBhvr>
                                      <p:tavLst>
                                        <p:tav tm="0">
                                          <p:val>
                                            <p:strVal val="1+#ppt_h/2"/>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6"/>
                                        </p:tgtEl>
                                        <p:attrNameLst>
                                          <p:attrName>style.visibility</p:attrName>
                                        </p:attrNameLst>
                                      </p:cBhvr>
                                      <p:to>
                                        <p:strVal val="visible"/>
                                      </p:to>
                                    </p:set>
                                    <p:anim calcmode="lin" valueType="num">
                                      <p:cBhvr>
                                        <p:cTn id="476" dur="4000" fill="hold"/>
                                        <p:tgtEl>
                                          <p:spTgt spid="6"/>
                                        </p:tgtEl>
                                        <p:attrNameLst>
                                          <p:attrName>ppt_w</p:attrName>
                                        </p:attrNameLst>
                                      </p:cBhvr>
                                      <p:tavLst>
                                        <p:tav tm="0" fmla="#ppt_w*sin(2.5*pi*$)">
                                          <p:val>
                                            <p:fltVal val="0"/>
                                          </p:val>
                                        </p:tav>
                                        <p:tav tm="100000">
                                          <p:val>
                                            <p:fltVal val="1"/>
                                          </p:val>
                                        </p:tav>
                                      </p:tavLst>
                                    </p:anim>
                                    <p:anim calcmode="lin" valueType="num">
                                      <p:cBhvr>
                                        <p:cTn id="477" dur="4000" fill="hold"/>
                                        <p:tgtEl>
                                          <p:spTgt spid="6"/>
                                        </p:tgtEl>
                                        <p:attrNameLst>
                                          <p:attrName>ppt_h</p:attrName>
                                        </p:attrNameLst>
                                      </p:cBhvr>
                                      <p:tavLst>
                                        <p:tav tm="0">
                                          <p:val>
                                            <p:strVal val="#ppt_h"/>
                                          </p:val>
                                        </p:tav>
                                        <p:tav tm="100000">
                                          <p:val>
                                            <p:strVal val="#ppt_h"/>
                                          </p:val>
                                        </p:tav>
                                      </p:tavLst>
                                    </p:anim>
                                  </p:childTnLst>
                                </p:cTn>
                              </p:par>
                              <p:par>
                                <p:cTn id="478" presetID="2" presetClass="exit" presetSubtype="1" fill="hold" grpId="2" nodeType="withEffect">
                                  <p:stCondLst>
                                    <p:cond delay="0"/>
                                  </p:stCondLst>
                                  <p:childTnLst>
                                    <p:anim calcmode="lin" valueType="num">
                                      <p:cBhvr additive="base">
                                        <p:cTn id="479" dur="4500"/>
                                        <p:tgtEl>
                                          <p:spTgt spid="6"/>
                                        </p:tgtEl>
                                        <p:attrNameLst>
                                          <p:attrName>ppt_x</p:attrName>
                                        </p:attrNameLst>
                                      </p:cBhvr>
                                      <p:tavLst>
                                        <p:tav tm="0">
                                          <p:val>
                                            <p:strVal val="ppt_x"/>
                                          </p:val>
                                        </p:tav>
                                        <p:tav tm="100000">
                                          <p:val>
                                            <p:strVal val="ppt_x"/>
                                          </p:val>
                                        </p:tav>
                                      </p:tavLst>
                                    </p:anim>
                                    <p:anim calcmode="lin" valueType="num">
                                      <p:cBhvr additive="base">
                                        <p:cTn id="480" dur="4500"/>
                                        <p:tgtEl>
                                          <p:spTgt spid="6"/>
                                        </p:tgtEl>
                                        <p:attrNameLst>
                                          <p:attrName>ppt_y</p:attrName>
                                        </p:attrNameLst>
                                      </p:cBhvr>
                                      <p:tavLst>
                                        <p:tav tm="0">
                                          <p:val>
                                            <p:strVal val="ppt_y"/>
                                          </p:val>
                                        </p:tav>
                                        <p:tav tm="100000">
                                          <p:val>
                                            <p:strVal val="0-ppt_h/2"/>
                                          </p:val>
                                        </p:tav>
                                      </p:tavLst>
                                    </p:anim>
                                    <p:set>
                                      <p:cBhvr>
                                        <p:cTn id="481" dur="1" fill="hold">
                                          <p:stCondLst>
                                            <p:cond delay="4499"/>
                                          </p:stCondLst>
                                        </p:cTn>
                                        <p:tgtEl>
                                          <p:spTgt spid="6"/>
                                        </p:tgtEl>
                                        <p:attrNameLst>
                                          <p:attrName>style.visibility</p:attrName>
                                        </p:attrNameLst>
                                      </p:cBhvr>
                                      <p:to>
                                        <p:strVal val="hidden"/>
                                      </p:to>
                                    </p:set>
                                  </p:childTnLst>
                                </p:cTn>
                              </p:par>
                              <p:par>
                                <p:cTn id="482" presetID="3" presetClass="exit" presetSubtype="10" fill="hold" grpId="3" nodeType="withEffect">
                                  <p:stCondLst>
                                    <p:cond delay="0"/>
                                  </p:stCondLst>
                                  <p:childTnLst>
                                    <p:animEffect transition="out" filter="blinds(horizontal)">
                                      <p:cBhvr>
                                        <p:cTn id="483" dur="6000"/>
                                        <p:tgtEl>
                                          <p:spTgt spid="6"/>
                                        </p:tgtEl>
                                      </p:cBhvr>
                                    </p:animEffect>
                                    <p:set>
                                      <p:cBhvr>
                                        <p:cTn id="484" dur="1" fill="hold">
                                          <p:stCondLst>
                                            <p:cond delay="5999"/>
                                          </p:stCondLst>
                                        </p:cTn>
                                        <p:tgtEl>
                                          <p:spTgt spid="6"/>
                                        </p:tgtEl>
                                        <p:attrNameLst>
                                          <p:attrName>style.visibility</p:attrName>
                                        </p:attrNameLst>
                                      </p:cBhvr>
                                      <p:to>
                                        <p:strVal val="hidden"/>
                                      </p:to>
                                    </p:set>
                                  </p:childTnLst>
                                </p:cTn>
                              </p:par>
                              <p:par>
                                <p:cTn id="485" presetID="2" presetClass="entr" presetSubtype="4" fill="hold" grpId="0" nodeType="withEffect">
                                  <p:stCondLst>
                                    <p:cond delay="0"/>
                                  </p:stCondLst>
                                  <p:childTnLst>
                                    <p:set>
                                      <p:cBhvr>
                                        <p:cTn id="486" dur="1" fill="hold">
                                          <p:stCondLst>
                                            <p:cond delay="0"/>
                                          </p:stCondLst>
                                        </p:cTn>
                                        <p:tgtEl>
                                          <p:spTgt spid="49"/>
                                        </p:tgtEl>
                                        <p:attrNameLst>
                                          <p:attrName>style.visibility</p:attrName>
                                        </p:attrNameLst>
                                      </p:cBhvr>
                                      <p:to>
                                        <p:strVal val="visible"/>
                                      </p:to>
                                    </p:set>
                                    <p:anim calcmode="lin" valueType="num">
                                      <p:cBhvr additive="base">
                                        <p:cTn id="487" dur="4000" fill="hold"/>
                                        <p:tgtEl>
                                          <p:spTgt spid="49"/>
                                        </p:tgtEl>
                                        <p:attrNameLst>
                                          <p:attrName>ppt_x</p:attrName>
                                        </p:attrNameLst>
                                      </p:cBhvr>
                                      <p:tavLst>
                                        <p:tav tm="0">
                                          <p:val>
                                            <p:strVal val="#ppt_x"/>
                                          </p:val>
                                        </p:tav>
                                        <p:tav tm="100000">
                                          <p:val>
                                            <p:strVal val="#ppt_x"/>
                                          </p:val>
                                        </p:tav>
                                      </p:tavLst>
                                    </p:anim>
                                    <p:anim calcmode="lin" valueType="num">
                                      <p:cBhvr additive="base">
                                        <p:cTn id="488" dur="4000" fill="hold"/>
                                        <p:tgtEl>
                                          <p:spTgt spid="49"/>
                                        </p:tgtEl>
                                        <p:attrNameLst>
                                          <p:attrName>ppt_y</p:attrName>
                                        </p:attrNameLst>
                                      </p:cBhvr>
                                      <p:tavLst>
                                        <p:tav tm="0">
                                          <p:val>
                                            <p:strVal val="1+#ppt_h/2"/>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49"/>
                                        </p:tgtEl>
                                        <p:attrNameLst>
                                          <p:attrName>style.visibility</p:attrName>
                                        </p:attrNameLst>
                                      </p:cBhvr>
                                      <p:to>
                                        <p:strVal val="visible"/>
                                      </p:to>
                                    </p:set>
                                    <p:anim calcmode="lin" valueType="num">
                                      <p:cBhvr>
                                        <p:cTn id="491" dur="4000" fill="hold"/>
                                        <p:tgtEl>
                                          <p:spTgt spid="49"/>
                                        </p:tgtEl>
                                        <p:attrNameLst>
                                          <p:attrName>ppt_w</p:attrName>
                                        </p:attrNameLst>
                                      </p:cBhvr>
                                      <p:tavLst>
                                        <p:tav tm="0" fmla="#ppt_w*sin(2.5*pi*$)">
                                          <p:val>
                                            <p:fltVal val="0"/>
                                          </p:val>
                                        </p:tav>
                                        <p:tav tm="100000">
                                          <p:val>
                                            <p:fltVal val="1"/>
                                          </p:val>
                                        </p:tav>
                                      </p:tavLst>
                                    </p:anim>
                                    <p:anim calcmode="lin" valueType="num">
                                      <p:cBhvr>
                                        <p:cTn id="492" dur="4000" fill="hold"/>
                                        <p:tgtEl>
                                          <p:spTgt spid="49"/>
                                        </p:tgtEl>
                                        <p:attrNameLst>
                                          <p:attrName>ppt_h</p:attrName>
                                        </p:attrNameLst>
                                      </p:cBhvr>
                                      <p:tavLst>
                                        <p:tav tm="0">
                                          <p:val>
                                            <p:strVal val="#ppt_h"/>
                                          </p:val>
                                        </p:tav>
                                        <p:tav tm="100000">
                                          <p:val>
                                            <p:strVal val="#ppt_h"/>
                                          </p:val>
                                        </p:tav>
                                      </p:tavLst>
                                    </p:anim>
                                  </p:childTnLst>
                                </p:cTn>
                              </p:par>
                              <p:par>
                                <p:cTn id="493" presetID="2" presetClass="exit" presetSubtype="1" fill="hold" grpId="2" nodeType="withEffect">
                                  <p:stCondLst>
                                    <p:cond delay="0"/>
                                  </p:stCondLst>
                                  <p:childTnLst>
                                    <p:anim calcmode="lin" valueType="num">
                                      <p:cBhvr additive="base">
                                        <p:cTn id="494" dur="4500"/>
                                        <p:tgtEl>
                                          <p:spTgt spid="49"/>
                                        </p:tgtEl>
                                        <p:attrNameLst>
                                          <p:attrName>ppt_x</p:attrName>
                                        </p:attrNameLst>
                                      </p:cBhvr>
                                      <p:tavLst>
                                        <p:tav tm="0">
                                          <p:val>
                                            <p:strVal val="ppt_x"/>
                                          </p:val>
                                        </p:tav>
                                        <p:tav tm="100000">
                                          <p:val>
                                            <p:strVal val="ppt_x"/>
                                          </p:val>
                                        </p:tav>
                                      </p:tavLst>
                                    </p:anim>
                                    <p:anim calcmode="lin" valueType="num">
                                      <p:cBhvr additive="base">
                                        <p:cTn id="495" dur="4500"/>
                                        <p:tgtEl>
                                          <p:spTgt spid="49"/>
                                        </p:tgtEl>
                                        <p:attrNameLst>
                                          <p:attrName>ppt_y</p:attrName>
                                        </p:attrNameLst>
                                      </p:cBhvr>
                                      <p:tavLst>
                                        <p:tav tm="0">
                                          <p:val>
                                            <p:strVal val="ppt_y"/>
                                          </p:val>
                                        </p:tav>
                                        <p:tav tm="100000">
                                          <p:val>
                                            <p:strVal val="0-ppt_h/2"/>
                                          </p:val>
                                        </p:tav>
                                      </p:tavLst>
                                    </p:anim>
                                    <p:set>
                                      <p:cBhvr>
                                        <p:cTn id="496" dur="1" fill="hold">
                                          <p:stCondLst>
                                            <p:cond delay="4499"/>
                                          </p:stCondLst>
                                        </p:cTn>
                                        <p:tgtEl>
                                          <p:spTgt spid="49"/>
                                        </p:tgtEl>
                                        <p:attrNameLst>
                                          <p:attrName>style.visibility</p:attrName>
                                        </p:attrNameLst>
                                      </p:cBhvr>
                                      <p:to>
                                        <p:strVal val="hidden"/>
                                      </p:to>
                                    </p:set>
                                  </p:childTnLst>
                                </p:cTn>
                              </p:par>
                              <p:par>
                                <p:cTn id="497" presetID="3" presetClass="exit" presetSubtype="10" fill="hold" grpId="3" nodeType="withEffect">
                                  <p:stCondLst>
                                    <p:cond delay="0"/>
                                  </p:stCondLst>
                                  <p:childTnLst>
                                    <p:animEffect transition="out" filter="blinds(horizontal)">
                                      <p:cBhvr>
                                        <p:cTn id="498" dur="6000"/>
                                        <p:tgtEl>
                                          <p:spTgt spid="49"/>
                                        </p:tgtEl>
                                      </p:cBhvr>
                                    </p:animEffect>
                                    <p:set>
                                      <p:cBhvr>
                                        <p:cTn id="499" dur="1" fill="hold">
                                          <p:stCondLst>
                                            <p:cond delay="5999"/>
                                          </p:stCondLst>
                                        </p:cTn>
                                        <p:tgtEl>
                                          <p:spTgt spid="49"/>
                                        </p:tgtEl>
                                        <p:attrNameLst>
                                          <p:attrName>style.visibility</p:attrName>
                                        </p:attrNameLst>
                                      </p:cBhvr>
                                      <p:to>
                                        <p:strVal val="hidden"/>
                                      </p:to>
                                    </p:set>
                                  </p:childTnLst>
                                </p:cTn>
                              </p:par>
                              <p:par>
                                <p:cTn id="500" presetID="2" presetClass="entr" presetSubtype="4" fill="hold" grpId="0" nodeType="withEffect">
                                  <p:stCondLst>
                                    <p:cond delay="0"/>
                                  </p:stCondLst>
                                  <p:childTnLst>
                                    <p:set>
                                      <p:cBhvr>
                                        <p:cTn id="501" dur="1" fill="hold">
                                          <p:stCondLst>
                                            <p:cond delay="0"/>
                                          </p:stCondLst>
                                        </p:cTn>
                                        <p:tgtEl>
                                          <p:spTgt spid="56"/>
                                        </p:tgtEl>
                                        <p:attrNameLst>
                                          <p:attrName>style.visibility</p:attrName>
                                        </p:attrNameLst>
                                      </p:cBhvr>
                                      <p:to>
                                        <p:strVal val="visible"/>
                                      </p:to>
                                    </p:set>
                                    <p:anim calcmode="lin" valueType="num">
                                      <p:cBhvr additive="base">
                                        <p:cTn id="502" dur="4000" fill="hold"/>
                                        <p:tgtEl>
                                          <p:spTgt spid="56"/>
                                        </p:tgtEl>
                                        <p:attrNameLst>
                                          <p:attrName>ppt_x</p:attrName>
                                        </p:attrNameLst>
                                      </p:cBhvr>
                                      <p:tavLst>
                                        <p:tav tm="0">
                                          <p:val>
                                            <p:strVal val="#ppt_x"/>
                                          </p:val>
                                        </p:tav>
                                        <p:tav tm="100000">
                                          <p:val>
                                            <p:strVal val="#ppt_x"/>
                                          </p:val>
                                        </p:tav>
                                      </p:tavLst>
                                    </p:anim>
                                    <p:anim calcmode="lin" valueType="num">
                                      <p:cBhvr additive="base">
                                        <p:cTn id="503" dur="4000" fill="hold"/>
                                        <p:tgtEl>
                                          <p:spTgt spid="56"/>
                                        </p:tgtEl>
                                        <p:attrNameLst>
                                          <p:attrName>ppt_y</p:attrName>
                                        </p:attrNameLst>
                                      </p:cBhvr>
                                      <p:tavLst>
                                        <p:tav tm="0">
                                          <p:val>
                                            <p:strVal val="1+#ppt_h/2"/>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56"/>
                                        </p:tgtEl>
                                        <p:attrNameLst>
                                          <p:attrName>style.visibility</p:attrName>
                                        </p:attrNameLst>
                                      </p:cBhvr>
                                      <p:to>
                                        <p:strVal val="visible"/>
                                      </p:to>
                                    </p:set>
                                    <p:anim calcmode="lin" valueType="num">
                                      <p:cBhvr>
                                        <p:cTn id="506" dur="4000" fill="hold"/>
                                        <p:tgtEl>
                                          <p:spTgt spid="56"/>
                                        </p:tgtEl>
                                        <p:attrNameLst>
                                          <p:attrName>ppt_w</p:attrName>
                                        </p:attrNameLst>
                                      </p:cBhvr>
                                      <p:tavLst>
                                        <p:tav tm="0" fmla="#ppt_w*sin(2.5*pi*$)">
                                          <p:val>
                                            <p:fltVal val="0"/>
                                          </p:val>
                                        </p:tav>
                                        <p:tav tm="100000">
                                          <p:val>
                                            <p:fltVal val="1"/>
                                          </p:val>
                                        </p:tav>
                                      </p:tavLst>
                                    </p:anim>
                                    <p:anim calcmode="lin" valueType="num">
                                      <p:cBhvr>
                                        <p:cTn id="507" dur="4000" fill="hold"/>
                                        <p:tgtEl>
                                          <p:spTgt spid="56"/>
                                        </p:tgtEl>
                                        <p:attrNameLst>
                                          <p:attrName>ppt_h</p:attrName>
                                        </p:attrNameLst>
                                      </p:cBhvr>
                                      <p:tavLst>
                                        <p:tav tm="0">
                                          <p:val>
                                            <p:strVal val="#ppt_h"/>
                                          </p:val>
                                        </p:tav>
                                        <p:tav tm="100000">
                                          <p:val>
                                            <p:strVal val="#ppt_h"/>
                                          </p:val>
                                        </p:tav>
                                      </p:tavLst>
                                    </p:anim>
                                  </p:childTnLst>
                                </p:cTn>
                              </p:par>
                              <p:par>
                                <p:cTn id="508" presetID="2" presetClass="exit" presetSubtype="1" fill="hold" grpId="2" nodeType="withEffect">
                                  <p:stCondLst>
                                    <p:cond delay="0"/>
                                  </p:stCondLst>
                                  <p:childTnLst>
                                    <p:anim calcmode="lin" valueType="num">
                                      <p:cBhvr additive="base">
                                        <p:cTn id="509" dur="4500"/>
                                        <p:tgtEl>
                                          <p:spTgt spid="56"/>
                                        </p:tgtEl>
                                        <p:attrNameLst>
                                          <p:attrName>ppt_x</p:attrName>
                                        </p:attrNameLst>
                                      </p:cBhvr>
                                      <p:tavLst>
                                        <p:tav tm="0">
                                          <p:val>
                                            <p:strVal val="ppt_x"/>
                                          </p:val>
                                        </p:tav>
                                        <p:tav tm="100000">
                                          <p:val>
                                            <p:strVal val="ppt_x"/>
                                          </p:val>
                                        </p:tav>
                                      </p:tavLst>
                                    </p:anim>
                                    <p:anim calcmode="lin" valueType="num">
                                      <p:cBhvr additive="base">
                                        <p:cTn id="510" dur="4500"/>
                                        <p:tgtEl>
                                          <p:spTgt spid="56"/>
                                        </p:tgtEl>
                                        <p:attrNameLst>
                                          <p:attrName>ppt_y</p:attrName>
                                        </p:attrNameLst>
                                      </p:cBhvr>
                                      <p:tavLst>
                                        <p:tav tm="0">
                                          <p:val>
                                            <p:strVal val="ppt_y"/>
                                          </p:val>
                                        </p:tav>
                                        <p:tav tm="100000">
                                          <p:val>
                                            <p:strVal val="0-ppt_h/2"/>
                                          </p:val>
                                        </p:tav>
                                      </p:tavLst>
                                    </p:anim>
                                    <p:set>
                                      <p:cBhvr>
                                        <p:cTn id="511" dur="1" fill="hold">
                                          <p:stCondLst>
                                            <p:cond delay="4499"/>
                                          </p:stCondLst>
                                        </p:cTn>
                                        <p:tgtEl>
                                          <p:spTgt spid="56"/>
                                        </p:tgtEl>
                                        <p:attrNameLst>
                                          <p:attrName>style.visibility</p:attrName>
                                        </p:attrNameLst>
                                      </p:cBhvr>
                                      <p:to>
                                        <p:strVal val="hidden"/>
                                      </p:to>
                                    </p:set>
                                  </p:childTnLst>
                                </p:cTn>
                              </p:par>
                              <p:par>
                                <p:cTn id="512" presetID="3" presetClass="exit" presetSubtype="10" fill="hold" grpId="3" nodeType="withEffect">
                                  <p:stCondLst>
                                    <p:cond delay="0"/>
                                  </p:stCondLst>
                                  <p:childTnLst>
                                    <p:animEffect transition="out" filter="blinds(horizontal)">
                                      <p:cBhvr>
                                        <p:cTn id="513" dur="6000"/>
                                        <p:tgtEl>
                                          <p:spTgt spid="56"/>
                                        </p:tgtEl>
                                      </p:cBhvr>
                                    </p:animEffect>
                                    <p:set>
                                      <p:cBhvr>
                                        <p:cTn id="514" dur="1" fill="hold">
                                          <p:stCondLst>
                                            <p:cond delay="5999"/>
                                          </p:stCondLst>
                                        </p:cTn>
                                        <p:tgtEl>
                                          <p:spTgt spid="56"/>
                                        </p:tgtEl>
                                        <p:attrNameLst>
                                          <p:attrName>style.visibility</p:attrName>
                                        </p:attrNameLst>
                                      </p:cBhvr>
                                      <p:to>
                                        <p:strVal val="hidden"/>
                                      </p:to>
                                    </p:set>
                                  </p:childTnLst>
                                </p:cTn>
                              </p:par>
                              <p:par>
                                <p:cTn id="515" presetID="2" presetClass="entr" presetSubtype="4" fill="hold" grpId="0" nodeType="withEffect">
                                  <p:stCondLst>
                                    <p:cond delay="0"/>
                                  </p:stCondLst>
                                  <p:childTnLst>
                                    <p:set>
                                      <p:cBhvr>
                                        <p:cTn id="516" dur="1" fill="hold">
                                          <p:stCondLst>
                                            <p:cond delay="0"/>
                                          </p:stCondLst>
                                        </p:cTn>
                                        <p:tgtEl>
                                          <p:spTgt spid="35"/>
                                        </p:tgtEl>
                                        <p:attrNameLst>
                                          <p:attrName>style.visibility</p:attrName>
                                        </p:attrNameLst>
                                      </p:cBhvr>
                                      <p:to>
                                        <p:strVal val="visible"/>
                                      </p:to>
                                    </p:set>
                                    <p:anim calcmode="lin" valueType="num">
                                      <p:cBhvr additive="base">
                                        <p:cTn id="517" dur="4000" fill="hold"/>
                                        <p:tgtEl>
                                          <p:spTgt spid="35"/>
                                        </p:tgtEl>
                                        <p:attrNameLst>
                                          <p:attrName>ppt_x</p:attrName>
                                        </p:attrNameLst>
                                      </p:cBhvr>
                                      <p:tavLst>
                                        <p:tav tm="0">
                                          <p:val>
                                            <p:strVal val="#ppt_x"/>
                                          </p:val>
                                        </p:tav>
                                        <p:tav tm="100000">
                                          <p:val>
                                            <p:strVal val="#ppt_x"/>
                                          </p:val>
                                        </p:tav>
                                      </p:tavLst>
                                    </p:anim>
                                    <p:anim calcmode="lin" valueType="num">
                                      <p:cBhvr additive="base">
                                        <p:cTn id="518" dur="4000" fill="hold"/>
                                        <p:tgtEl>
                                          <p:spTgt spid="35"/>
                                        </p:tgtEl>
                                        <p:attrNameLst>
                                          <p:attrName>ppt_y</p:attrName>
                                        </p:attrNameLst>
                                      </p:cBhvr>
                                      <p:tavLst>
                                        <p:tav tm="0">
                                          <p:val>
                                            <p:strVal val="1+#ppt_h/2"/>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35"/>
                                        </p:tgtEl>
                                        <p:attrNameLst>
                                          <p:attrName>style.visibility</p:attrName>
                                        </p:attrNameLst>
                                      </p:cBhvr>
                                      <p:to>
                                        <p:strVal val="visible"/>
                                      </p:to>
                                    </p:set>
                                    <p:anim calcmode="lin" valueType="num">
                                      <p:cBhvr>
                                        <p:cTn id="521" dur="4000" fill="hold"/>
                                        <p:tgtEl>
                                          <p:spTgt spid="35"/>
                                        </p:tgtEl>
                                        <p:attrNameLst>
                                          <p:attrName>ppt_w</p:attrName>
                                        </p:attrNameLst>
                                      </p:cBhvr>
                                      <p:tavLst>
                                        <p:tav tm="0" fmla="#ppt_w*sin(2.5*pi*$)">
                                          <p:val>
                                            <p:fltVal val="0"/>
                                          </p:val>
                                        </p:tav>
                                        <p:tav tm="100000">
                                          <p:val>
                                            <p:fltVal val="1"/>
                                          </p:val>
                                        </p:tav>
                                      </p:tavLst>
                                    </p:anim>
                                    <p:anim calcmode="lin" valueType="num">
                                      <p:cBhvr>
                                        <p:cTn id="522" dur="4000" fill="hold"/>
                                        <p:tgtEl>
                                          <p:spTgt spid="35"/>
                                        </p:tgtEl>
                                        <p:attrNameLst>
                                          <p:attrName>ppt_h</p:attrName>
                                        </p:attrNameLst>
                                      </p:cBhvr>
                                      <p:tavLst>
                                        <p:tav tm="0">
                                          <p:val>
                                            <p:strVal val="#ppt_h"/>
                                          </p:val>
                                        </p:tav>
                                        <p:tav tm="100000">
                                          <p:val>
                                            <p:strVal val="#ppt_h"/>
                                          </p:val>
                                        </p:tav>
                                      </p:tavLst>
                                    </p:anim>
                                  </p:childTnLst>
                                </p:cTn>
                              </p:par>
                              <p:par>
                                <p:cTn id="523" presetID="2" presetClass="exit" presetSubtype="1" fill="hold" grpId="2" nodeType="withEffect">
                                  <p:stCondLst>
                                    <p:cond delay="0"/>
                                  </p:stCondLst>
                                  <p:childTnLst>
                                    <p:anim calcmode="lin" valueType="num">
                                      <p:cBhvr additive="base">
                                        <p:cTn id="524" dur="4500"/>
                                        <p:tgtEl>
                                          <p:spTgt spid="35"/>
                                        </p:tgtEl>
                                        <p:attrNameLst>
                                          <p:attrName>ppt_x</p:attrName>
                                        </p:attrNameLst>
                                      </p:cBhvr>
                                      <p:tavLst>
                                        <p:tav tm="0">
                                          <p:val>
                                            <p:strVal val="ppt_x"/>
                                          </p:val>
                                        </p:tav>
                                        <p:tav tm="100000">
                                          <p:val>
                                            <p:strVal val="ppt_x"/>
                                          </p:val>
                                        </p:tav>
                                      </p:tavLst>
                                    </p:anim>
                                    <p:anim calcmode="lin" valueType="num">
                                      <p:cBhvr additive="base">
                                        <p:cTn id="525" dur="4500"/>
                                        <p:tgtEl>
                                          <p:spTgt spid="35"/>
                                        </p:tgtEl>
                                        <p:attrNameLst>
                                          <p:attrName>ppt_y</p:attrName>
                                        </p:attrNameLst>
                                      </p:cBhvr>
                                      <p:tavLst>
                                        <p:tav tm="0">
                                          <p:val>
                                            <p:strVal val="ppt_y"/>
                                          </p:val>
                                        </p:tav>
                                        <p:tav tm="100000">
                                          <p:val>
                                            <p:strVal val="0-ppt_h/2"/>
                                          </p:val>
                                        </p:tav>
                                      </p:tavLst>
                                    </p:anim>
                                    <p:set>
                                      <p:cBhvr>
                                        <p:cTn id="526" dur="1" fill="hold">
                                          <p:stCondLst>
                                            <p:cond delay="4499"/>
                                          </p:stCondLst>
                                        </p:cTn>
                                        <p:tgtEl>
                                          <p:spTgt spid="35"/>
                                        </p:tgtEl>
                                        <p:attrNameLst>
                                          <p:attrName>style.visibility</p:attrName>
                                        </p:attrNameLst>
                                      </p:cBhvr>
                                      <p:to>
                                        <p:strVal val="hidden"/>
                                      </p:to>
                                    </p:set>
                                  </p:childTnLst>
                                </p:cTn>
                              </p:par>
                              <p:par>
                                <p:cTn id="527" presetID="3" presetClass="exit" presetSubtype="10" fill="hold" grpId="3" nodeType="withEffect">
                                  <p:stCondLst>
                                    <p:cond delay="0"/>
                                  </p:stCondLst>
                                  <p:childTnLst>
                                    <p:animEffect transition="out" filter="blinds(horizontal)">
                                      <p:cBhvr>
                                        <p:cTn id="528" dur="6000"/>
                                        <p:tgtEl>
                                          <p:spTgt spid="35"/>
                                        </p:tgtEl>
                                      </p:cBhvr>
                                    </p:animEffect>
                                    <p:set>
                                      <p:cBhvr>
                                        <p:cTn id="529" dur="1" fill="hold">
                                          <p:stCondLst>
                                            <p:cond delay="5999"/>
                                          </p:stCondLst>
                                        </p:cTn>
                                        <p:tgtEl>
                                          <p:spTgt spid="35"/>
                                        </p:tgtEl>
                                        <p:attrNameLst>
                                          <p:attrName>style.visibility</p:attrName>
                                        </p:attrNameLst>
                                      </p:cBhvr>
                                      <p:to>
                                        <p:strVal val="hidden"/>
                                      </p:to>
                                    </p:set>
                                  </p:childTnLst>
                                </p:cTn>
                              </p:par>
                              <p:par>
                                <p:cTn id="530" presetID="2" presetClass="entr" presetSubtype="4" fill="hold" grpId="0" nodeType="withEffect">
                                  <p:stCondLst>
                                    <p:cond delay="0"/>
                                  </p:stCondLst>
                                  <p:childTnLst>
                                    <p:set>
                                      <p:cBhvr>
                                        <p:cTn id="531" dur="1" fill="hold">
                                          <p:stCondLst>
                                            <p:cond delay="0"/>
                                          </p:stCondLst>
                                        </p:cTn>
                                        <p:tgtEl>
                                          <p:spTgt spid="42"/>
                                        </p:tgtEl>
                                        <p:attrNameLst>
                                          <p:attrName>style.visibility</p:attrName>
                                        </p:attrNameLst>
                                      </p:cBhvr>
                                      <p:to>
                                        <p:strVal val="visible"/>
                                      </p:to>
                                    </p:set>
                                    <p:anim calcmode="lin" valueType="num">
                                      <p:cBhvr additive="base">
                                        <p:cTn id="532" dur="4000" fill="hold"/>
                                        <p:tgtEl>
                                          <p:spTgt spid="42"/>
                                        </p:tgtEl>
                                        <p:attrNameLst>
                                          <p:attrName>ppt_x</p:attrName>
                                        </p:attrNameLst>
                                      </p:cBhvr>
                                      <p:tavLst>
                                        <p:tav tm="0">
                                          <p:val>
                                            <p:strVal val="#ppt_x"/>
                                          </p:val>
                                        </p:tav>
                                        <p:tav tm="100000">
                                          <p:val>
                                            <p:strVal val="#ppt_x"/>
                                          </p:val>
                                        </p:tav>
                                      </p:tavLst>
                                    </p:anim>
                                    <p:anim calcmode="lin" valueType="num">
                                      <p:cBhvr additive="base">
                                        <p:cTn id="533" dur="4000" fill="hold"/>
                                        <p:tgtEl>
                                          <p:spTgt spid="42"/>
                                        </p:tgtEl>
                                        <p:attrNameLst>
                                          <p:attrName>ppt_y</p:attrName>
                                        </p:attrNameLst>
                                      </p:cBhvr>
                                      <p:tavLst>
                                        <p:tav tm="0">
                                          <p:val>
                                            <p:strVal val="1+#ppt_h/2"/>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42"/>
                                        </p:tgtEl>
                                        <p:attrNameLst>
                                          <p:attrName>style.visibility</p:attrName>
                                        </p:attrNameLst>
                                      </p:cBhvr>
                                      <p:to>
                                        <p:strVal val="visible"/>
                                      </p:to>
                                    </p:set>
                                    <p:anim calcmode="lin" valueType="num">
                                      <p:cBhvr>
                                        <p:cTn id="536" dur="4000" fill="hold"/>
                                        <p:tgtEl>
                                          <p:spTgt spid="42"/>
                                        </p:tgtEl>
                                        <p:attrNameLst>
                                          <p:attrName>ppt_w</p:attrName>
                                        </p:attrNameLst>
                                      </p:cBhvr>
                                      <p:tavLst>
                                        <p:tav tm="0" fmla="#ppt_w*sin(2.5*pi*$)">
                                          <p:val>
                                            <p:fltVal val="0"/>
                                          </p:val>
                                        </p:tav>
                                        <p:tav tm="100000">
                                          <p:val>
                                            <p:fltVal val="1"/>
                                          </p:val>
                                        </p:tav>
                                      </p:tavLst>
                                    </p:anim>
                                    <p:anim calcmode="lin" valueType="num">
                                      <p:cBhvr>
                                        <p:cTn id="537" dur="4000" fill="hold"/>
                                        <p:tgtEl>
                                          <p:spTgt spid="42"/>
                                        </p:tgtEl>
                                        <p:attrNameLst>
                                          <p:attrName>ppt_h</p:attrName>
                                        </p:attrNameLst>
                                      </p:cBhvr>
                                      <p:tavLst>
                                        <p:tav tm="0">
                                          <p:val>
                                            <p:strVal val="#ppt_h"/>
                                          </p:val>
                                        </p:tav>
                                        <p:tav tm="100000">
                                          <p:val>
                                            <p:strVal val="#ppt_h"/>
                                          </p:val>
                                        </p:tav>
                                      </p:tavLst>
                                    </p:anim>
                                  </p:childTnLst>
                                </p:cTn>
                              </p:par>
                              <p:par>
                                <p:cTn id="538" presetID="2" presetClass="exit" presetSubtype="1" fill="hold" grpId="2" nodeType="withEffect">
                                  <p:stCondLst>
                                    <p:cond delay="0"/>
                                  </p:stCondLst>
                                  <p:childTnLst>
                                    <p:anim calcmode="lin" valueType="num">
                                      <p:cBhvr additive="base">
                                        <p:cTn id="539" dur="4500"/>
                                        <p:tgtEl>
                                          <p:spTgt spid="42"/>
                                        </p:tgtEl>
                                        <p:attrNameLst>
                                          <p:attrName>ppt_x</p:attrName>
                                        </p:attrNameLst>
                                      </p:cBhvr>
                                      <p:tavLst>
                                        <p:tav tm="0">
                                          <p:val>
                                            <p:strVal val="ppt_x"/>
                                          </p:val>
                                        </p:tav>
                                        <p:tav tm="100000">
                                          <p:val>
                                            <p:strVal val="ppt_x"/>
                                          </p:val>
                                        </p:tav>
                                      </p:tavLst>
                                    </p:anim>
                                    <p:anim calcmode="lin" valueType="num">
                                      <p:cBhvr additive="base">
                                        <p:cTn id="540" dur="4500"/>
                                        <p:tgtEl>
                                          <p:spTgt spid="42"/>
                                        </p:tgtEl>
                                        <p:attrNameLst>
                                          <p:attrName>ppt_y</p:attrName>
                                        </p:attrNameLst>
                                      </p:cBhvr>
                                      <p:tavLst>
                                        <p:tav tm="0">
                                          <p:val>
                                            <p:strVal val="ppt_y"/>
                                          </p:val>
                                        </p:tav>
                                        <p:tav tm="100000">
                                          <p:val>
                                            <p:strVal val="0-ppt_h/2"/>
                                          </p:val>
                                        </p:tav>
                                      </p:tavLst>
                                    </p:anim>
                                    <p:set>
                                      <p:cBhvr>
                                        <p:cTn id="541" dur="1" fill="hold">
                                          <p:stCondLst>
                                            <p:cond delay="4499"/>
                                          </p:stCondLst>
                                        </p:cTn>
                                        <p:tgtEl>
                                          <p:spTgt spid="42"/>
                                        </p:tgtEl>
                                        <p:attrNameLst>
                                          <p:attrName>style.visibility</p:attrName>
                                        </p:attrNameLst>
                                      </p:cBhvr>
                                      <p:to>
                                        <p:strVal val="hidden"/>
                                      </p:to>
                                    </p:set>
                                  </p:childTnLst>
                                </p:cTn>
                              </p:par>
                              <p:par>
                                <p:cTn id="542" presetID="3" presetClass="exit" presetSubtype="10" fill="hold" grpId="3" nodeType="withEffect">
                                  <p:stCondLst>
                                    <p:cond delay="0"/>
                                  </p:stCondLst>
                                  <p:childTnLst>
                                    <p:animEffect transition="out" filter="blinds(horizontal)">
                                      <p:cBhvr>
                                        <p:cTn id="543" dur="6000"/>
                                        <p:tgtEl>
                                          <p:spTgt spid="42"/>
                                        </p:tgtEl>
                                      </p:cBhvr>
                                    </p:animEffect>
                                    <p:set>
                                      <p:cBhvr>
                                        <p:cTn id="544" dur="1" fill="hold">
                                          <p:stCondLst>
                                            <p:cond delay="5999"/>
                                          </p:stCondLst>
                                        </p:cTn>
                                        <p:tgtEl>
                                          <p:spTgt spid="42"/>
                                        </p:tgtEl>
                                        <p:attrNameLst>
                                          <p:attrName>style.visibility</p:attrName>
                                        </p:attrNameLst>
                                      </p:cBhvr>
                                      <p:to>
                                        <p:strVal val="hidden"/>
                                      </p:to>
                                    </p:set>
                                  </p:childTnLst>
                                </p:cTn>
                              </p:par>
                              <p:par>
                                <p:cTn id="545" presetID="2" presetClass="entr" presetSubtype="4" fill="hold" grpId="0" nodeType="withEffect">
                                  <p:stCondLst>
                                    <p:cond delay="0"/>
                                  </p:stCondLst>
                                  <p:childTnLst>
                                    <p:set>
                                      <p:cBhvr>
                                        <p:cTn id="546" dur="1" fill="hold">
                                          <p:stCondLst>
                                            <p:cond delay="0"/>
                                          </p:stCondLst>
                                        </p:cTn>
                                        <p:tgtEl>
                                          <p:spTgt spid="3"/>
                                        </p:tgtEl>
                                        <p:attrNameLst>
                                          <p:attrName>style.visibility</p:attrName>
                                        </p:attrNameLst>
                                      </p:cBhvr>
                                      <p:to>
                                        <p:strVal val="visible"/>
                                      </p:to>
                                    </p:set>
                                    <p:anim calcmode="lin" valueType="num">
                                      <p:cBhvr additive="base">
                                        <p:cTn id="547" dur="4000" fill="hold"/>
                                        <p:tgtEl>
                                          <p:spTgt spid="3"/>
                                        </p:tgtEl>
                                        <p:attrNameLst>
                                          <p:attrName>ppt_x</p:attrName>
                                        </p:attrNameLst>
                                      </p:cBhvr>
                                      <p:tavLst>
                                        <p:tav tm="0">
                                          <p:val>
                                            <p:strVal val="#ppt_x"/>
                                          </p:val>
                                        </p:tav>
                                        <p:tav tm="100000">
                                          <p:val>
                                            <p:strVal val="#ppt_x"/>
                                          </p:val>
                                        </p:tav>
                                      </p:tavLst>
                                    </p:anim>
                                    <p:anim calcmode="lin" valueType="num">
                                      <p:cBhvr additive="base">
                                        <p:cTn id="548" dur="4000" fill="hold"/>
                                        <p:tgtEl>
                                          <p:spTgt spid="3"/>
                                        </p:tgtEl>
                                        <p:attrNameLst>
                                          <p:attrName>ppt_y</p:attrName>
                                        </p:attrNameLst>
                                      </p:cBhvr>
                                      <p:tavLst>
                                        <p:tav tm="0">
                                          <p:val>
                                            <p:strVal val="1+#ppt_h/2"/>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3"/>
                                        </p:tgtEl>
                                        <p:attrNameLst>
                                          <p:attrName>style.visibility</p:attrName>
                                        </p:attrNameLst>
                                      </p:cBhvr>
                                      <p:to>
                                        <p:strVal val="visible"/>
                                      </p:to>
                                    </p:set>
                                    <p:anim calcmode="lin" valueType="num">
                                      <p:cBhvr>
                                        <p:cTn id="551" dur="4000" fill="hold"/>
                                        <p:tgtEl>
                                          <p:spTgt spid="3"/>
                                        </p:tgtEl>
                                        <p:attrNameLst>
                                          <p:attrName>ppt_w</p:attrName>
                                        </p:attrNameLst>
                                      </p:cBhvr>
                                      <p:tavLst>
                                        <p:tav tm="0" fmla="#ppt_w*sin(2.5*pi*$)">
                                          <p:val>
                                            <p:fltVal val="0"/>
                                          </p:val>
                                        </p:tav>
                                        <p:tav tm="100000">
                                          <p:val>
                                            <p:fltVal val="1"/>
                                          </p:val>
                                        </p:tav>
                                      </p:tavLst>
                                    </p:anim>
                                    <p:anim calcmode="lin" valueType="num">
                                      <p:cBhvr>
                                        <p:cTn id="552" dur="4000" fill="hold"/>
                                        <p:tgtEl>
                                          <p:spTgt spid="3"/>
                                        </p:tgtEl>
                                        <p:attrNameLst>
                                          <p:attrName>ppt_h</p:attrName>
                                        </p:attrNameLst>
                                      </p:cBhvr>
                                      <p:tavLst>
                                        <p:tav tm="0">
                                          <p:val>
                                            <p:strVal val="#ppt_h"/>
                                          </p:val>
                                        </p:tav>
                                        <p:tav tm="100000">
                                          <p:val>
                                            <p:strVal val="#ppt_h"/>
                                          </p:val>
                                        </p:tav>
                                      </p:tavLst>
                                    </p:anim>
                                  </p:childTnLst>
                                </p:cTn>
                              </p:par>
                              <p:par>
                                <p:cTn id="553" presetID="2" presetClass="exit" presetSubtype="1" fill="hold" grpId="2" nodeType="withEffect">
                                  <p:stCondLst>
                                    <p:cond delay="0"/>
                                  </p:stCondLst>
                                  <p:childTnLst>
                                    <p:anim calcmode="lin" valueType="num">
                                      <p:cBhvr additive="base">
                                        <p:cTn id="554" dur="4500"/>
                                        <p:tgtEl>
                                          <p:spTgt spid="3"/>
                                        </p:tgtEl>
                                        <p:attrNameLst>
                                          <p:attrName>ppt_x</p:attrName>
                                        </p:attrNameLst>
                                      </p:cBhvr>
                                      <p:tavLst>
                                        <p:tav tm="0">
                                          <p:val>
                                            <p:strVal val="ppt_x"/>
                                          </p:val>
                                        </p:tav>
                                        <p:tav tm="100000">
                                          <p:val>
                                            <p:strVal val="ppt_x"/>
                                          </p:val>
                                        </p:tav>
                                      </p:tavLst>
                                    </p:anim>
                                    <p:anim calcmode="lin" valueType="num">
                                      <p:cBhvr additive="base">
                                        <p:cTn id="555" dur="4500"/>
                                        <p:tgtEl>
                                          <p:spTgt spid="3"/>
                                        </p:tgtEl>
                                        <p:attrNameLst>
                                          <p:attrName>ppt_y</p:attrName>
                                        </p:attrNameLst>
                                      </p:cBhvr>
                                      <p:tavLst>
                                        <p:tav tm="0">
                                          <p:val>
                                            <p:strVal val="ppt_y"/>
                                          </p:val>
                                        </p:tav>
                                        <p:tav tm="100000">
                                          <p:val>
                                            <p:strVal val="0-ppt_h/2"/>
                                          </p:val>
                                        </p:tav>
                                      </p:tavLst>
                                    </p:anim>
                                    <p:set>
                                      <p:cBhvr>
                                        <p:cTn id="556" dur="1" fill="hold">
                                          <p:stCondLst>
                                            <p:cond delay="4499"/>
                                          </p:stCondLst>
                                        </p:cTn>
                                        <p:tgtEl>
                                          <p:spTgt spid="3"/>
                                        </p:tgtEl>
                                        <p:attrNameLst>
                                          <p:attrName>style.visibility</p:attrName>
                                        </p:attrNameLst>
                                      </p:cBhvr>
                                      <p:to>
                                        <p:strVal val="hidden"/>
                                      </p:to>
                                    </p:set>
                                  </p:childTnLst>
                                </p:cTn>
                              </p:par>
                              <p:par>
                                <p:cTn id="557" presetID="3" presetClass="exit" presetSubtype="10" fill="hold" grpId="3" nodeType="withEffect">
                                  <p:stCondLst>
                                    <p:cond delay="0"/>
                                  </p:stCondLst>
                                  <p:childTnLst>
                                    <p:animEffect transition="out" filter="blinds(horizontal)">
                                      <p:cBhvr>
                                        <p:cTn id="558" dur="6000"/>
                                        <p:tgtEl>
                                          <p:spTgt spid="3"/>
                                        </p:tgtEl>
                                      </p:cBhvr>
                                    </p:animEffect>
                                    <p:set>
                                      <p:cBhvr>
                                        <p:cTn id="559" dur="1" fill="hold">
                                          <p:stCondLst>
                                            <p:cond delay="5999"/>
                                          </p:stCondLst>
                                        </p:cTn>
                                        <p:tgtEl>
                                          <p:spTgt spid="3"/>
                                        </p:tgtEl>
                                        <p:attrNameLst>
                                          <p:attrName>style.visibility</p:attrName>
                                        </p:attrNameLst>
                                      </p:cBhvr>
                                      <p:to>
                                        <p:strVal val="hidden"/>
                                      </p:to>
                                    </p:set>
                                  </p:childTnLst>
                                </p:cTn>
                              </p:par>
                              <p:par>
                                <p:cTn id="560" presetID="2" presetClass="entr" presetSubtype="4" fill="hold" grpId="0" nodeType="withEffect">
                                  <p:stCondLst>
                                    <p:cond delay="0"/>
                                  </p:stCondLst>
                                  <p:childTnLst>
                                    <p:set>
                                      <p:cBhvr>
                                        <p:cTn id="561" dur="1" fill="hold">
                                          <p:stCondLst>
                                            <p:cond delay="0"/>
                                          </p:stCondLst>
                                        </p:cTn>
                                        <p:tgtEl>
                                          <p:spTgt spid="50"/>
                                        </p:tgtEl>
                                        <p:attrNameLst>
                                          <p:attrName>style.visibility</p:attrName>
                                        </p:attrNameLst>
                                      </p:cBhvr>
                                      <p:to>
                                        <p:strVal val="visible"/>
                                      </p:to>
                                    </p:set>
                                    <p:anim calcmode="lin" valueType="num">
                                      <p:cBhvr additive="base">
                                        <p:cTn id="562" dur="4000" fill="hold"/>
                                        <p:tgtEl>
                                          <p:spTgt spid="50"/>
                                        </p:tgtEl>
                                        <p:attrNameLst>
                                          <p:attrName>ppt_x</p:attrName>
                                        </p:attrNameLst>
                                      </p:cBhvr>
                                      <p:tavLst>
                                        <p:tav tm="0">
                                          <p:val>
                                            <p:strVal val="#ppt_x"/>
                                          </p:val>
                                        </p:tav>
                                        <p:tav tm="100000">
                                          <p:val>
                                            <p:strVal val="#ppt_x"/>
                                          </p:val>
                                        </p:tav>
                                      </p:tavLst>
                                    </p:anim>
                                    <p:anim calcmode="lin" valueType="num">
                                      <p:cBhvr additive="base">
                                        <p:cTn id="563" dur="4000" fill="hold"/>
                                        <p:tgtEl>
                                          <p:spTgt spid="50"/>
                                        </p:tgtEl>
                                        <p:attrNameLst>
                                          <p:attrName>ppt_y</p:attrName>
                                        </p:attrNameLst>
                                      </p:cBhvr>
                                      <p:tavLst>
                                        <p:tav tm="0">
                                          <p:val>
                                            <p:strVal val="1+#ppt_h/2"/>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50"/>
                                        </p:tgtEl>
                                        <p:attrNameLst>
                                          <p:attrName>style.visibility</p:attrName>
                                        </p:attrNameLst>
                                      </p:cBhvr>
                                      <p:to>
                                        <p:strVal val="visible"/>
                                      </p:to>
                                    </p:set>
                                    <p:anim calcmode="lin" valueType="num">
                                      <p:cBhvr>
                                        <p:cTn id="566" dur="4000" fill="hold"/>
                                        <p:tgtEl>
                                          <p:spTgt spid="50"/>
                                        </p:tgtEl>
                                        <p:attrNameLst>
                                          <p:attrName>ppt_w</p:attrName>
                                        </p:attrNameLst>
                                      </p:cBhvr>
                                      <p:tavLst>
                                        <p:tav tm="0" fmla="#ppt_w*sin(2.5*pi*$)">
                                          <p:val>
                                            <p:fltVal val="0"/>
                                          </p:val>
                                        </p:tav>
                                        <p:tav tm="100000">
                                          <p:val>
                                            <p:fltVal val="1"/>
                                          </p:val>
                                        </p:tav>
                                      </p:tavLst>
                                    </p:anim>
                                    <p:anim calcmode="lin" valueType="num">
                                      <p:cBhvr>
                                        <p:cTn id="567" dur="4000" fill="hold"/>
                                        <p:tgtEl>
                                          <p:spTgt spid="50"/>
                                        </p:tgtEl>
                                        <p:attrNameLst>
                                          <p:attrName>ppt_h</p:attrName>
                                        </p:attrNameLst>
                                      </p:cBhvr>
                                      <p:tavLst>
                                        <p:tav tm="0">
                                          <p:val>
                                            <p:strVal val="#ppt_h"/>
                                          </p:val>
                                        </p:tav>
                                        <p:tav tm="100000">
                                          <p:val>
                                            <p:strVal val="#ppt_h"/>
                                          </p:val>
                                        </p:tav>
                                      </p:tavLst>
                                    </p:anim>
                                  </p:childTnLst>
                                </p:cTn>
                              </p:par>
                              <p:par>
                                <p:cTn id="568" presetID="2" presetClass="exit" presetSubtype="1" fill="hold" grpId="2" nodeType="withEffect">
                                  <p:stCondLst>
                                    <p:cond delay="0"/>
                                  </p:stCondLst>
                                  <p:childTnLst>
                                    <p:anim calcmode="lin" valueType="num">
                                      <p:cBhvr additive="base">
                                        <p:cTn id="569" dur="4500"/>
                                        <p:tgtEl>
                                          <p:spTgt spid="50"/>
                                        </p:tgtEl>
                                        <p:attrNameLst>
                                          <p:attrName>ppt_x</p:attrName>
                                        </p:attrNameLst>
                                      </p:cBhvr>
                                      <p:tavLst>
                                        <p:tav tm="0">
                                          <p:val>
                                            <p:strVal val="ppt_x"/>
                                          </p:val>
                                        </p:tav>
                                        <p:tav tm="100000">
                                          <p:val>
                                            <p:strVal val="ppt_x"/>
                                          </p:val>
                                        </p:tav>
                                      </p:tavLst>
                                    </p:anim>
                                    <p:anim calcmode="lin" valueType="num">
                                      <p:cBhvr additive="base">
                                        <p:cTn id="570" dur="4500"/>
                                        <p:tgtEl>
                                          <p:spTgt spid="50"/>
                                        </p:tgtEl>
                                        <p:attrNameLst>
                                          <p:attrName>ppt_y</p:attrName>
                                        </p:attrNameLst>
                                      </p:cBhvr>
                                      <p:tavLst>
                                        <p:tav tm="0">
                                          <p:val>
                                            <p:strVal val="ppt_y"/>
                                          </p:val>
                                        </p:tav>
                                        <p:tav tm="100000">
                                          <p:val>
                                            <p:strVal val="0-ppt_h/2"/>
                                          </p:val>
                                        </p:tav>
                                      </p:tavLst>
                                    </p:anim>
                                    <p:set>
                                      <p:cBhvr>
                                        <p:cTn id="571" dur="1" fill="hold">
                                          <p:stCondLst>
                                            <p:cond delay="4499"/>
                                          </p:stCondLst>
                                        </p:cTn>
                                        <p:tgtEl>
                                          <p:spTgt spid="50"/>
                                        </p:tgtEl>
                                        <p:attrNameLst>
                                          <p:attrName>style.visibility</p:attrName>
                                        </p:attrNameLst>
                                      </p:cBhvr>
                                      <p:to>
                                        <p:strVal val="hidden"/>
                                      </p:to>
                                    </p:set>
                                  </p:childTnLst>
                                </p:cTn>
                              </p:par>
                              <p:par>
                                <p:cTn id="572" presetID="3" presetClass="exit" presetSubtype="10" fill="hold" grpId="3" nodeType="withEffect">
                                  <p:stCondLst>
                                    <p:cond delay="0"/>
                                  </p:stCondLst>
                                  <p:childTnLst>
                                    <p:animEffect transition="out" filter="blinds(horizontal)">
                                      <p:cBhvr>
                                        <p:cTn id="573" dur="6000"/>
                                        <p:tgtEl>
                                          <p:spTgt spid="50"/>
                                        </p:tgtEl>
                                      </p:cBhvr>
                                    </p:animEffect>
                                    <p:set>
                                      <p:cBhvr>
                                        <p:cTn id="574" dur="1" fill="hold">
                                          <p:stCondLst>
                                            <p:cond delay="5999"/>
                                          </p:stCondLst>
                                        </p:cTn>
                                        <p:tgtEl>
                                          <p:spTgt spid="50"/>
                                        </p:tgtEl>
                                        <p:attrNameLst>
                                          <p:attrName>style.visibility</p:attrName>
                                        </p:attrNameLst>
                                      </p:cBhvr>
                                      <p:to>
                                        <p:strVal val="hidden"/>
                                      </p:to>
                                    </p:set>
                                  </p:childTnLst>
                                </p:cTn>
                              </p:par>
                              <p:par>
                                <p:cTn id="575" presetID="2" presetClass="entr" presetSubtype="4" fill="hold" grpId="0" nodeType="withEffect">
                                  <p:stCondLst>
                                    <p:cond delay="0"/>
                                  </p:stCondLst>
                                  <p:childTnLst>
                                    <p:set>
                                      <p:cBhvr>
                                        <p:cTn id="576" dur="1" fill="hold">
                                          <p:stCondLst>
                                            <p:cond delay="0"/>
                                          </p:stCondLst>
                                        </p:cTn>
                                        <p:tgtEl>
                                          <p:spTgt spid="51"/>
                                        </p:tgtEl>
                                        <p:attrNameLst>
                                          <p:attrName>style.visibility</p:attrName>
                                        </p:attrNameLst>
                                      </p:cBhvr>
                                      <p:to>
                                        <p:strVal val="visible"/>
                                      </p:to>
                                    </p:set>
                                    <p:anim calcmode="lin" valueType="num">
                                      <p:cBhvr additive="base">
                                        <p:cTn id="577" dur="4000" fill="hold"/>
                                        <p:tgtEl>
                                          <p:spTgt spid="51"/>
                                        </p:tgtEl>
                                        <p:attrNameLst>
                                          <p:attrName>ppt_x</p:attrName>
                                        </p:attrNameLst>
                                      </p:cBhvr>
                                      <p:tavLst>
                                        <p:tav tm="0">
                                          <p:val>
                                            <p:strVal val="#ppt_x"/>
                                          </p:val>
                                        </p:tav>
                                        <p:tav tm="100000">
                                          <p:val>
                                            <p:strVal val="#ppt_x"/>
                                          </p:val>
                                        </p:tav>
                                      </p:tavLst>
                                    </p:anim>
                                    <p:anim calcmode="lin" valueType="num">
                                      <p:cBhvr additive="base">
                                        <p:cTn id="578" dur="4000" fill="hold"/>
                                        <p:tgtEl>
                                          <p:spTgt spid="51"/>
                                        </p:tgtEl>
                                        <p:attrNameLst>
                                          <p:attrName>ppt_y</p:attrName>
                                        </p:attrNameLst>
                                      </p:cBhvr>
                                      <p:tavLst>
                                        <p:tav tm="0">
                                          <p:val>
                                            <p:strVal val="1+#ppt_h/2"/>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51"/>
                                        </p:tgtEl>
                                        <p:attrNameLst>
                                          <p:attrName>style.visibility</p:attrName>
                                        </p:attrNameLst>
                                      </p:cBhvr>
                                      <p:to>
                                        <p:strVal val="visible"/>
                                      </p:to>
                                    </p:set>
                                    <p:anim calcmode="lin" valueType="num">
                                      <p:cBhvr>
                                        <p:cTn id="581" dur="4000" fill="hold"/>
                                        <p:tgtEl>
                                          <p:spTgt spid="51"/>
                                        </p:tgtEl>
                                        <p:attrNameLst>
                                          <p:attrName>ppt_w</p:attrName>
                                        </p:attrNameLst>
                                      </p:cBhvr>
                                      <p:tavLst>
                                        <p:tav tm="0" fmla="#ppt_w*sin(2.5*pi*$)">
                                          <p:val>
                                            <p:fltVal val="0"/>
                                          </p:val>
                                        </p:tav>
                                        <p:tav tm="100000">
                                          <p:val>
                                            <p:fltVal val="1"/>
                                          </p:val>
                                        </p:tav>
                                      </p:tavLst>
                                    </p:anim>
                                    <p:anim calcmode="lin" valueType="num">
                                      <p:cBhvr>
                                        <p:cTn id="582" dur="4000" fill="hold"/>
                                        <p:tgtEl>
                                          <p:spTgt spid="51"/>
                                        </p:tgtEl>
                                        <p:attrNameLst>
                                          <p:attrName>ppt_h</p:attrName>
                                        </p:attrNameLst>
                                      </p:cBhvr>
                                      <p:tavLst>
                                        <p:tav tm="0">
                                          <p:val>
                                            <p:strVal val="#ppt_h"/>
                                          </p:val>
                                        </p:tav>
                                        <p:tav tm="100000">
                                          <p:val>
                                            <p:strVal val="#ppt_h"/>
                                          </p:val>
                                        </p:tav>
                                      </p:tavLst>
                                    </p:anim>
                                  </p:childTnLst>
                                </p:cTn>
                              </p:par>
                              <p:par>
                                <p:cTn id="583" presetID="2" presetClass="exit" presetSubtype="1" fill="hold" grpId="2" nodeType="withEffect">
                                  <p:stCondLst>
                                    <p:cond delay="0"/>
                                  </p:stCondLst>
                                  <p:childTnLst>
                                    <p:anim calcmode="lin" valueType="num">
                                      <p:cBhvr additive="base">
                                        <p:cTn id="584" dur="4500"/>
                                        <p:tgtEl>
                                          <p:spTgt spid="51"/>
                                        </p:tgtEl>
                                        <p:attrNameLst>
                                          <p:attrName>ppt_x</p:attrName>
                                        </p:attrNameLst>
                                      </p:cBhvr>
                                      <p:tavLst>
                                        <p:tav tm="0">
                                          <p:val>
                                            <p:strVal val="ppt_x"/>
                                          </p:val>
                                        </p:tav>
                                        <p:tav tm="100000">
                                          <p:val>
                                            <p:strVal val="ppt_x"/>
                                          </p:val>
                                        </p:tav>
                                      </p:tavLst>
                                    </p:anim>
                                    <p:anim calcmode="lin" valueType="num">
                                      <p:cBhvr additive="base">
                                        <p:cTn id="585" dur="4500"/>
                                        <p:tgtEl>
                                          <p:spTgt spid="51"/>
                                        </p:tgtEl>
                                        <p:attrNameLst>
                                          <p:attrName>ppt_y</p:attrName>
                                        </p:attrNameLst>
                                      </p:cBhvr>
                                      <p:tavLst>
                                        <p:tav tm="0">
                                          <p:val>
                                            <p:strVal val="ppt_y"/>
                                          </p:val>
                                        </p:tav>
                                        <p:tav tm="100000">
                                          <p:val>
                                            <p:strVal val="0-ppt_h/2"/>
                                          </p:val>
                                        </p:tav>
                                      </p:tavLst>
                                    </p:anim>
                                    <p:set>
                                      <p:cBhvr>
                                        <p:cTn id="586" dur="1" fill="hold">
                                          <p:stCondLst>
                                            <p:cond delay="4499"/>
                                          </p:stCondLst>
                                        </p:cTn>
                                        <p:tgtEl>
                                          <p:spTgt spid="51"/>
                                        </p:tgtEl>
                                        <p:attrNameLst>
                                          <p:attrName>style.visibility</p:attrName>
                                        </p:attrNameLst>
                                      </p:cBhvr>
                                      <p:to>
                                        <p:strVal val="hidden"/>
                                      </p:to>
                                    </p:set>
                                  </p:childTnLst>
                                </p:cTn>
                              </p:par>
                              <p:par>
                                <p:cTn id="587" presetID="3" presetClass="exit" presetSubtype="10" fill="hold" grpId="3" nodeType="withEffect">
                                  <p:stCondLst>
                                    <p:cond delay="0"/>
                                  </p:stCondLst>
                                  <p:childTnLst>
                                    <p:animEffect transition="out" filter="blinds(horizontal)">
                                      <p:cBhvr>
                                        <p:cTn id="588" dur="6000"/>
                                        <p:tgtEl>
                                          <p:spTgt spid="51"/>
                                        </p:tgtEl>
                                      </p:cBhvr>
                                    </p:animEffect>
                                    <p:set>
                                      <p:cBhvr>
                                        <p:cTn id="589" dur="1" fill="hold">
                                          <p:stCondLst>
                                            <p:cond delay="5999"/>
                                          </p:stCondLst>
                                        </p:cTn>
                                        <p:tgtEl>
                                          <p:spTgt spid="51"/>
                                        </p:tgtEl>
                                        <p:attrNameLst>
                                          <p:attrName>style.visibility</p:attrName>
                                        </p:attrNameLst>
                                      </p:cBhvr>
                                      <p:to>
                                        <p:strVal val="hidden"/>
                                      </p:to>
                                    </p:set>
                                  </p:childTnLst>
                                </p:cTn>
                              </p:par>
                              <p:par>
                                <p:cTn id="590" presetID="2" presetClass="entr" presetSubtype="4" fill="hold" grpId="0" nodeType="withEffect">
                                  <p:stCondLst>
                                    <p:cond delay="0"/>
                                  </p:stCondLst>
                                  <p:childTnLst>
                                    <p:set>
                                      <p:cBhvr>
                                        <p:cTn id="591" dur="1" fill="hold">
                                          <p:stCondLst>
                                            <p:cond delay="0"/>
                                          </p:stCondLst>
                                        </p:cTn>
                                        <p:tgtEl>
                                          <p:spTgt spid="57"/>
                                        </p:tgtEl>
                                        <p:attrNameLst>
                                          <p:attrName>style.visibility</p:attrName>
                                        </p:attrNameLst>
                                      </p:cBhvr>
                                      <p:to>
                                        <p:strVal val="visible"/>
                                      </p:to>
                                    </p:set>
                                    <p:anim calcmode="lin" valueType="num">
                                      <p:cBhvr additive="base">
                                        <p:cTn id="592" dur="4000" fill="hold"/>
                                        <p:tgtEl>
                                          <p:spTgt spid="57"/>
                                        </p:tgtEl>
                                        <p:attrNameLst>
                                          <p:attrName>ppt_x</p:attrName>
                                        </p:attrNameLst>
                                      </p:cBhvr>
                                      <p:tavLst>
                                        <p:tav tm="0">
                                          <p:val>
                                            <p:strVal val="#ppt_x"/>
                                          </p:val>
                                        </p:tav>
                                        <p:tav tm="100000">
                                          <p:val>
                                            <p:strVal val="#ppt_x"/>
                                          </p:val>
                                        </p:tav>
                                      </p:tavLst>
                                    </p:anim>
                                    <p:anim calcmode="lin" valueType="num">
                                      <p:cBhvr additive="base">
                                        <p:cTn id="593" dur="4000" fill="hold"/>
                                        <p:tgtEl>
                                          <p:spTgt spid="57"/>
                                        </p:tgtEl>
                                        <p:attrNameLst>
                                          <p:attrName>ppt_y</p:attrName>
                                        </p:attrNameLst>
                                      </p:cBhvr>
                                      <p:tavLst>
                                        <p:tav tm="0">
                                          <p:val>
                                            <p:strVal val="1+#ppt_h/2"/>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57"/>
                                        </p:tgtEl>
                                        <p:attrNameLst>
                                          <p:attrName>style.visibility</p:attrName>
                                        </p:attrNameLst>
                                      </p:cBhvr>
                                      <p:to>
                                        <p:strVal val="visible"/>
                                      </p:to>
                                    </p:set>
                                    <p:anim calcmode="lin" valueType="num">
                                      <p:cBhvr>
                                        <p:cTn id="596" dur="4000" fill="hold"/>
                                        <p:tgtEl>
                                          <p:spTgt spid="57"/>
                                        </p:tgtEl>
                                        <p:attrNameLst>
                                          <p:attrName>ppt_w</p:attrName>
                                        </p:attrNameLst>
                                      </p:cBhvr>
                                      <p:tavLst>
                                        <p:tav tm="0" fmla="#ppt_w*sin(2.5*pi*$)">
                                          <p:val>
                                            <p:fltVal val="0"/>
                                          </p:val>
                                        </p:tav>
                                        <p:tav tm="100000">
                                          <p:val>
                                            <p:fltVal val="1"/>
                                          </p:val>
                                        </p:tav>
                                      </p:tavLst>
                                    </p:anim>
                                    <p:anim calcmode="lin" valueType="num">
                                      <p:cBhvr>
                                        <p:cTn id="597" dur="4000" fill="hold"/>
                                        <p:tgtEl>
                                          <p:spTgt spid="57"/>
                                        </p:tgtEl>
                                        <p:attrNameLst>
                                          <p:attrName>ppt_h</p:attrName>
                                        </p:attrNameLst>
                                      </p:cBhvr>
                                      <p:tavLst>
                                        <p:tav tm="0">
                                          <p:val>
                                            <p:strVal val="#ppt_h"/>
                                          </p:val>
                                        </p:tav>
                                        <p:tav tm="100000">
                                          <p:val>
                                            <p:strVal val="#ppt_h"/>
                                          </p:val>
                                        </p:tav>
                                      </p:tavLst>
                                    </p:anim>
                                  </p:childTnLst>
                                </p:cTn>
                              </p:par>
                              <p:par>
                                <p:cTn id="598" presetID="2" presetClass="exit" presetSubtype="1" fill="hold" grpId="2" nodeType="withEffect">
                                  <p:stCondLst>
                                    <p:cond delay="0"/>
                                  </p:stCondLst>
                                  <p:childTnLst>
                                    <p:anim calcmode="lin" valueType="num">
                                      <p:cBhvr additive="base">
                                        <p:cTn id="599" dur="4500"/>
                                        <p:tgtEl>
                                          <p:spTgt spid="57"/>
                                        </p:tgtEl>
                                        <p:attrNameLst>
                                          <p:attrName>ppt_x</p:attrName>
                                        </p:attrNameLst>
                                      </p:cBhvr>
                                      <p:tavLst>
                                        <p:tav tm="0">
                                          <p:val>
                                            <p:strVal val="ppt_x"/>
                                          </p:val>
                                        </p:tav>
                                        <p:tav tm="100000">
                                          <p:val>
                                            <p:strVal val="ppt_x"/>
                                          </p:val>
                                        </p:tav>
                                      </p:tavLst>
                                    </p:anim>
                                    <p:anim calcmode="lin" valueType="num">
                                      <p:cBhvr additive="base">
                                        <p:cTn id="600" dur="4500"/>
                                        <p:tgtEl>
                                          <p:spTgt spid="57"/>
                                        </p:tgtEl>
                                        <p:attrNameLst>
                                          <p:attrName>ppt_y</p:attrName>
                                        </p:attrNameLst>
                                      </p:cBhvr>
                                      <p:tavLst>
                                        <p:tav tm="0">
                                          <p:val>
                                            <p:strVal val="ppt_y"/>
                                          </p:val>
                                        </p:tav>
                                        <p:tav tm="100000">
                                          <p:val>
                                            <p:strVal val="0-ppt_h/2"/>
                                          </p:val>
                                        </p:tav>
                                      </p:tavLst>
                                    </p:anim>
                                    <p:set>
                                      <p:cBhvr>
                                        <p:cTn id="601" dur="1" fill="hold">
                                          <p:stCondLst>
                                            <p:cond delay="4499"/>
                                          </p:stCondLst>
                                        </p:cTn>
                                        <p:tgtEl>
                                          <p:spTgt spid="57"/>
                                        </p:tgtEl>
                                        <p:attrNameLst>
                                          <p:attrName>style.visibility</p:attrName>
                                        </p:attrNameLst>
                                      </p:cBhvr>
                                      <p:to>
                                        <p:strVal val="hidden"/>
                                      </p:to>
                                    </p:set>
                                  </p:childTnLst>
                                </p:cTn>
                              </p:par>
                              <p:par>
                                <p:cTn id="602" presetID="3" presetClass="exit" presetSubtype="10" fill="hold" grpId="3" nodeType="withEffect">
                                  <p:stCondLst>
                                    <p:cond delay="0"/>
                                  </p:stCondLst>
                                  <p:childTnLst>
                                    <p:animEffect transition="out" filter="blinds(horizontal)">
                                      <p:cBhvr>
                                        <p:cTn id="603" dur="6000"/>
                                        <p:tgtEl>
                                          <p:spTgt spid="57"/>
                                        </p:tgtEl>
                                      </p:cBhvr>
                                    </p:animEffect>
                                    <p:set>
                                      <p:cBhvr>
                                        <p:cTn id="604" dur="1" fill="hold">
                                          <p:stCondLst>
                                            <p:cond delay="5999"/>
                                          </p:stCondLst>
                                        </p:cTn>
                                        <p:tgtEl>
                                          <p:spTgt spid="57"/>
                                        </p:tgtEl>
                                        <p:attrNameLst>
                                          <p:attrName>style.visibility</p:attrName>
                                        </p:attrNameLst>
                                      </p:cBhvr>
                                      <p:to>
                                        <p:strVal val="hidden"/>
                                      </p:to>
                                    </p:set>
                                  </p:childTnLst>
                                </p:cTn>
                              </p:par>
                              <p:par>
                                <p:cTn id="605" presetID="2" presetClass="entr" presetSubtype="4" fill="hold" grpId="0" nodeType="withEffect">
                                  <p:stCondLst>
                                    <p:cond delay="0"/>
                                  </p:stCondLst>
                                  <p:childTnLst>
                                    <p:set>
                                      <p:cBhvr>
                                        <p:cTn id="606" dur="1" fill="hold">
                                          <p:stCondLst>
                                            <p:cond delay="0"/>
                                          </p:stCondLst>
                                        </p:cTn>
                                        <p:tgtEl>
                                          <p:spTgt spid="58"/>
                                        </p:tgtEl>
                                        <p:attrNameLst>
                                          <p:attrName>style.visibility</p:attrName>
                                        </p:attrNameLst>
                                      </p:cBhvr>
                                      <p:to>
                                        <p:strVal val="visible"/>
                                      </p:to>
                                    </p:set>
                                    <p:anim calcmode="lin" valueType="num">
                                      <p:cBhvr additive="base">
                                        <p:cTn id="607" dur="4000" fill="hold"/>
                                        <p:tgtEl>
                                          <p:spTgt spid="58"/>
                                        </p:tgtEl>
                                        <p:attrNameLst>
                                          <p:attrName>ppt_x</p:attrName>
                                        </p:attrNameLst>
                                      </p:cBhvr>
                                      <p:tavLst>
                                        <p:tav tm="0">
                                          <p:val>
                                            <p:strVal val="#ppt_x"/>
                                          </p:val>
                                        </p:tav>
                                        <p:tav tm="100000">
                                          <p:val>
                                            <p:strVal val="#ppt_x"/>
                                          </p:val>
                                        </p:tav>
                                      </p:tavLst>
                                    </p:anim>
                                    <p:anim calcmode="lin" valueType="num">
                                      <p:cBhvr additive="base">
                                        <p:cTn id="608" dur="4000" fill="hold"/>
                                        <p:tgtEl>
                                          <p:spTgt spid="58"/>
                                        </p:tgtEl>
                                        <p:attrNameLst>
                                          <p:attrName>ppt_y</p:attrName>
                                        </p:attrNameLst>
                                      </p:cBhvr>
                                      <p:tavLst>
                                        <p:tav tm="0">
                                          <p:val>
                                            <p:strVal val="1+#ppt_h/2"/>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58"/>
                                        </p:tgtEl>
                                        <p:attrNameLst>
                                          <p:attrName>style.visibility</p:attrName>
                                        </p:attrNameLst>
                                      </p:cBhvr>
                                      <p:to>
                                        <p:strVal val="visible"/>
                                      </p:to>
                                    </p:set>
                                    <p:anim calcmode="lin" valueType="num">
                                      <p:cBhvr>
                                        <p:cTn id="611" dur="4000" fill="hold"/>
                                        <p:tgtEl>
                                          <p:spTgt spid="58"/>
                                        </p:tgtEl>
                                        <p:attrNameLst>
                                          <p:attrName>ppt_w</p:attrName>
                                        </p:attrNameLst>
                                      </p:cBhvr>
                                      <p:tavLst>
                                        <p:tav tm="0" fmla="#ppt_w*sin(2.5*pi*$)">
                                          <p:val>
                                            <p:fltVal val="0"/>
                                          </p:val>
                                        </p:tav>
                                        <p:tav tm="100000">
                                          <p:val>
                                            <p:fltVal val="1"/>
                                          </p:val>
                                        </p:tav>
                                      </p:tavLst>
                                    </p:anim>
                                    <p:anim calcmode="lin" valueType="num">
                                      <p:cBhvr>
                                        <p:cTn id="612" dur="4000" fill="hold"/>
                                        <p:tgtEl>
                                          <p:spTgt spid="58"/>
                                        </p:tgtEl>
                                        <p:attrNameLst>
                                          <p:attrName>ppt_h</p:attrName>
                                        </p:attrNameLst>
                                      </p:cBhvr>
                                      <p:tavLst>
                                        <p:tav tm="0">
                                          <p:val>
                                            <p:strVal val="#ppt_h"/>
                                          </p:val>
                                        </p:tav>
                                        <p:tav tm="100000">
                                          <p:val>
                                            <p:strVal val="#ppt_h"/>
                                          </p:val>
                                        </p:tav>
                                      </p:tavLst>
                                    </p:anim>
                                  </p:childTnLst>
                                </p:cTn>
                              </p:par>
                              <p:par>
                                <p:cTn id="613" presetID="2" presetClass="exit" presetSubtype="1" fill="hold" grpId="2" nodeType="withEffect">
                                  <p:stCondLst>
                                    <p:cond delay="0"/>
                                  </p:stCondLst>
                                  <p:childTnLst>
                                    <p:anim calcmode="lin" valueType="num">
                                      <p:cBhvr additive="base">
                                        <p:cTn id="614" dur="4500"/>
                                        <p:tgtEl>
                                          <p:spTgt spid="58"/>
                                        </p:tgtEl>
                                        <p:attrNameLst>
                                          <p:attrName>ppt_x</p:attrName>
                                        </p:attrNameLst>
                                      </p:cBhvr>
                                      <p:tavLst>
                                        <p:tav tm="0">
                                          <p:val>
                                            <p:strVal val="ppt_x"/>
                                          </p:val>
                                        </p:tav>
                                        <p:tav tm="100000">
                                          <p:val>
                                            <p:strVal val="ppt_x"/>
                                          </p:val>
                                        </p:tav>
                                      </p:tavLst>
                                    </p:anim>
                                    <p:anim calcmode="lin" valueType="num">
                                      <p:cBhvr additive="base">
                                        <p:cTn id="615" dur="4500"/>
                                        <p:tgtEl>
                                          <p:spTgt spid="58"/>
                                        </p:tgtEl>
                                        <p:attrNameLst>
                                          <p:attrName>ppt_y</p:attrName>
                                        </p:attrNameLst>
                                      </p:cBhvr>
                                      <p:tavLst>
                                        <p:tav tm="0">
                                          <p:val>
                                            <p:strVal val="ppt_y"/>
                                          </p:val>
                                        </p:tav>
                                        <p:tav tm="100000">
                                          <p:val>
                                            <p:strVal val="0-ppt_h/2"/>
                                          </p:val>
                                        </p:tav>
                                      </p:tavLst>
                                    </p:anim>
                                    <p:set>
                                      <p:cBhvr>
                                        <p:cTn id="616" dur="1" fill="hold">
                                          <p:stCondLst>
                                            <p:cond delay="4499"/>
                                          </p:stCondLst>
                                        </p:cTn>
                                        <p:tgtEl>
                                          <p:spTgt spid="58"/>
                                        </p:tgtEl>
                                        <p:attrNameLst>
                                          <p:attrName>style.visibility</p:attrName>
                                        </p:attrNameLst>
                                      </p:cBhvr>
                                      <p:to>
                                        <p:strVal val="hidden"/>
                                      </p:to>
                                    </p:set>
                                  </p:childTnLst>
                                </p:cTn>
                              </p:par>
                              <p:par>
                                <p:cTn id="617" presetID="3" presetClass="exit" presetSubtype="10" fill="hold" grpId="3" nodeType="withEffect">
                                  <p:stCondLst>
                                    <p:cond delay="0"/>
                                  </p:stCondLst>
                                  <p:childTnLst>
                                    <p:animEffect transition="out" filter="blinds(horizontal)">
                                      <p:cBhvr>
                                        <p:cTn id="618" dur="6000"/>
                                        <p:tgtEl>
                                          <p:spTgt spid="58"/>
                                        </p:tgtEl>
                                      </p:cBhvr>
                                    </p:animEffect>
                                    <p:set>
                                      <p:cBhvr>
                                        <p:cTn id="619" dur="1" fill="hold">
                                          <p:stCondLst>
                                            <p:cond delay="5999"/>
                                          </p:stCondLst>
                                        </p:cTn>
                                        <p:tgtEl>
                                          <p:spTgt spid="58"/>
                                        </p:tgtEl>
                                        <p:attrNameLst>
                                          <p:attrName>style.visibility</p:attrName>
                                        </p:attrNameLst>
                                      </p:cBhvr>
                                      <p:to>
                                        <p:strVal val="hidden"/>
                                      </p:to>
                                    </p:set>
                                  </p:childTnLst>
                                </p:cTn>
                              </p:par>
                              <p:par>
                                <p:cTn id="620" presetID="2" presetClass="entr" presetSubtype="4" fill="hold" grpId="0" nodeType="withEffect">
                                  <p:stCondLst>
                                    <p:cond delay="0"/>
                                  </p:stCondLst>
                                  <p:childTnLst>
                                    <p:set>
                                      <p:cBhvr>
                                        <p:cTn id="621" dur="1" fill="hold">
                                          <p:stCondLst>
                                            <p:cond delay="0"/>
                                          </p:stCondLst>
                                        </p:cTn>
                                        <p:tgtEl>
                                          <p:spTgt spid="36"/>
                                        </p:tgtEl>
                                        <p:attrNameLst>
                                          <p:attrName>style.visibility</p:attrName>
                                        </p:attrNameLst>
                                      </p:cBhvr>
                                      <p:to>
                                        <p:strVal val="visible"/>
                                      </p:to>
                                    </p:set>
                                    <p:anim calcmode="lin" valueType="num">
                                      <p:cBhvr additive="base">
                                        <p:cTn id="622" dur="4000" fill="hold"/>
                                        <p:tgtEl>
                                          <p:spTgt spid="36"/>
                                        </p:tgtEl>
                                        <p:attrNameLst>
                                          <p:attrName>ppt_x</p:attrName>
                                        </p:attrNameLst>
                                      </p:cBhvr>
                                      <p:tavLst>
                                        <p:tav tm="0">
                                          <p:val>
                                            <p:strVal val="#ppt_x"/>
                                          </p:val>
                                        </p:tav>
                                        <p:tav tm="100000">
                                          <p:val>
                                            <p:strVal val="#ppt_x"/>
                                          </p:val>
                                        </p:tav>
                                      </p:tavLst>
                                    </p:anim>
                                    <p:anim calcmode="lin" valueType="num">
                                      <p:cBhvr additive="base">
                                        <p:cTn id="623" dur="4000" fill="hold"/>
                                        <p:tgtEl>
                                          <p:spTgt spid="36"/>
                                        </p:tgtEl>
                                        <p:attrNameLst>
                                          <p:attrName>ppt_y</p:attrName>
                                        </p:attrNameLst>
                                      </p:cBhvr>
                                      <p:tavLst>
                                        <p:tav tm="0">
                                          <p:val>
                                            <p:strVal val="1+#ppt_h/2"/>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36"/>
                                        </p:tgtEl>
                                        <p:attrNameLst>
                                          <p:attrName>style.visibility</p:attrName>
                                        </p:attrNameLst>
                                      </p:cBhvr>
                                      <p:to>
                                        <p:strVal val="visible"/>
                                      </p:to>
                                    </p:set>
                                    <p:anim calcmode="lin" valueType="num">
                                      <p:cBhvr>
                                        <p:cTn id="626" dur="4000" fill="hold"/>
                                        <p:tgtEl>
                                          <p:spTgt spid="36"/>
                                        </p:tgtEl>
                                        <p:attrNameLst>
                                          <p:attrName>ppt_w</p:attrName>
                                        </p:attrNameLst>
                                      </p:cBhvr>
                                      <p:tavLst>
                                        <p:tav tm="0" fmla="#ppt_w*sin(2.5*pi*$)">
                                          <p:val>
                                            <p:fltVal val="0"/>
                                          </p:val>
                                        </p:tav>
                                        <p:tav tm="100000">
                                          <p:val>
                                            <p:fltVal val="1"/>
                                          </p:val>
                                        </p:tav>
                                      </p:tavLst>
                                    </p:anim>
                                    <p:anim calcmode="lin" valueType="num">
                                      <p:cBhvr>
                                        <p:cTn id="627" dur="4000" fill="hold"/>
                                        <p:tgtEl>
                                          <p:spTgt spid="36"/>
                                        </p:tgtEl>
                                        <p:attrNameLst>
                                          <p:attrName>ppt_h</p:attrName>
                                        </p:attrNameLst>
                                      </p:cBhvr>
                                      <p:tavLst>
                                        <p:tav tm="0">
                                          <p:val>
                                            <p:strVal val="#ppt_h"/>
                                          </p:val>
                                        </p:tav>
                                        <p:tav tm="100000">
                                          <p:val>
                                            <p:strVal val="#ppt_h"/>
                                          </p:val>
                                        </p:tav>
                                      </p:tavLst>
                                    </p:anim>
                                  </p:childTnLst>
                                </p:cTn>
                              </p:par>
                              <p:par>
                                <p:cTn id="628" presetID="2" presetClass="exit" presetSubtype="1" fill="hold" grpId="2" nodeType="withEffect">
                                  <p:stCondLst>
                                    <p:cond delay="0"/>
                                  </p:stCondLst>
                                  <p:childTnLst>
                                    <p:anim calcmode="lin" valueType="num">
                                      <p:cBhvr additive="base">
                                        <p:cTn id="629" dur="4500"/>
                                        <p:tgtEl>
                                          <p:spTgt spid="36"/>
                                        </p:tgtEl>
                                        <p:attrNameLst>
                                          <p:attrName>ppt_x</p:attrName>
                                        </p:attrNameLst>
                                      </p:cBhvr>
                                      <p:tavLst>
                                        <p:tav tm="0">
                                          <p:val>
                                            <p:strVal val="ppt_x"/>
                                          </p:val>
                                        </p:tav>
                                        <p:tav tm="100000">
                                          <p:val>
                                            <p:strVal val="ppt_x"/>
                                          </p:val>
                                        </p:tav>
                                      </p:tavLst>
                                    </p:anim>
                                    <p:anim calcmode="lin" valueType="num">
                                      <p:cBhvr additive="base">
                                        <p:cTn id="630" dur="4500"/>
                                        <p:tgtEl>
                                          <p:spTgt spid="36"/>
                                        </p:tgtEl>
                                        <p:attrNameLst>
                                          <p:attrName>ppt_y</p:attrName>
                                        </p:attrNameLst>
                                      </p:cBhvr>
                                      <p:tavLst>
                                        <p:tav tm="0">
                                          <p:val>
                                            <p:strVal val="ppt_y"/>
                                          </p:val>
                                        </p:tav>
                                        <p:tav tm="100000">
                                          <p:val>
                                            <p:strVal val="0-ppt_h/2"/>
                                          </p:val>
                                        </p:tav>
                                      </p:tavLst>
                                    </p:anim>
                                    <p:set>
                                      <p:cBhvr>
                                        <p:cTn id="631" dur="1" fill="hold">
                                          <p:stCondLst>
                                            <p:cond delay="4499"/>
                                          </p:stCondLst>
                                        </p:cTn>
                                        <p:tgtEl>
                                          <p:spTgt spid="36"/>
                                        </p:tgtEl>
                                        <p:attrNameLst>
                                          <p:attrName>style.visibility</p:attrName>
                                        </p:attrNameLst>
                                      </p:cBhvr>
                                      <p:to>
                                        <p:strVal val="hidden"/>
                                      </p:to>
                                    </p:set>
                                  </p:childTnLst>
                                </p:cTn>
                              </p:par>
                              <p:par>
                                <p:cTn id="632" presetID="3" presetClass="exit" presetSubtype="10" fill="hold" grpId="3" nodeType="withEffect">
                                  <p:stCondLst>
                                    <p:cond delay="0"/>
                                  </p:stCondLst>
                                  <p:childTnLst>
                                    <p:animEffect transition="out" filter="blinds(horizontal)">
                                      <p:cBhvr>
                                        <p:cTn id="633" dur="6000"/>
                                        <p:tgtEl>
                                          <p:spTgt spid="36"/>
                                        </p:tgtEl>
                                      </p:cBhvr>
                                    </p:animEffect>
                                    <p:set>
                                      <p:cBhvr>
                                        <p:cTn id="634" dur="1" fill="hold">
                                          <p:stCondLst>
                                            <p:cond delay="5999"/>
                                          </p:stCondLst>
                                        </p:cTn>
                                        <p:tgtEl>
                                          <p:spTgt spid="36"/>
                                        </p:tgtEl>
                                        <p:attrNameLst>
                                          <p:attrName>style.visibility</p:attrName>
                                        </p:attrNameLst>
                                      </p:cBhvr>
                                      <p:to>
                                        <p:strVal val="hidden"/>
                                      </p:to>
                                    </p:set>
                                  </p:childTnLst>
                                </p:cTn>
                              </p:par>
                              <p:par>
                                <p:cTn id="635" presetID="2" presetClass="entr" presetSubtype="4" fill="hold" grpId="0" nodeType="withEffect">
                                  <p:stCondLst>
                                    <p:cond delay="0"/>
                                  </p:stCondLst>
                                  <p:childTnLst>
                                    <p:set>
                                      <p:cBhvr>
                                        <p:cTn id="636" dur="1" fill="hold">
                                          <p:stCondLst>
                                            <p:cond delay="0"/>
                                          </p:stCondLst>
                                        </p:cTn>
                                        <p:tgtEl>
                                          <p:spTgt spid="37"/>
                                        </p:tgtEl>
                                        <p:attrNameLst>
                                          <p:attrName>style.visibility</p:attrName>
                                        </p:attrNameLst>
                                      </p:cBhvr>
                                      <p:to>
                                        <p:strVal val="visible"/>
                                      </p:to>
                                    </p:set>
                                    <p:anim calcmode="lin" valueType="num">
                                      <p:cBhvr additive="base">
                                        <p:cTn id="637" dur="4000" fill="hold"/>
                                        <p:tgtEl>
                                          <p:spTgt spid="37"/>
                                        </p:tgtEl>
                                        <p:attrNameLst>
                                          <p:attrName>ppt_x</p:attrName>
                                        </p:attrNameLst>
                                      </p:cBhvr>
                                      <p:tavLst>
                                        <p:tav tm="0">
                                          <p:val>
                                            <p:strVal val="#ppt_x"/>
                                          </p:val>
                                        </p:tav>
                                        <p:tav tm="100000">
                                          <p:val>
                                            <p:strVal val="#ppt_x"/>
                                          </p:val>
                                        </p:tav>
                                      </p:tavLst>
                                    </p:anim>
                                    <p:anim calcmode="lin" valueType="num">
                                      <p:cBhvr additive="base">
                                        <p:cTn id="638" dur="4000" fill="hold"/>
                                        <p:tgtEl>
                                          <p:spTgt spid="37"/>
                                        </p:tgtEl>
                                        <p:attrNameLst>
                                          <p:attrName>ppt_y</p:attrName>
                                        </p:attrNameLst>
                                      </p:cBhvr>
                                      <p:tavLst>
                                        <p:tav tm="0">
                                          <p:val>
                                            <p:strVal val="1+#ppt_h/2"/>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37"/>
                                        </p:tgtEl>
                                        <p:attrNameLst>
                                          <p:attrName>style.visibility</p:attrName>
                                        </p:attrNameLst>
                                      </p:cBhvr>
                                      <p:to>
                                        <p:strVal val="visible"/>
                                      </p:to>
                                    </p:set>
                                    <p:anim calcmode="lin" valueType="num">
                                      <p:cBhvr>
                                        <p:cTn id="641" dur="4000" fill="hold"/>
                                        <p:tgtEl>
                                          <p:spTgt spid="37"/>
                                        </p:tgtEl>
                                        <p:attrNameLst>
                                          <p:attrName>ppt_w</p:attrName>
                                        </p:attrNameLst>
                                      </p:cBhvr>
                                      <p:tavLst>
                                        <p:tav tm="0" fmla="#ppt_w*sin(2.5*pi*$)">
                                          <p:val>
                                            <p:fltVal val="0"/>
                                          </p:val>
                                        </p:tav>
                                        <p:tav tm="100000">
                                          <p:val>
                                            <p:fltVal val="1"/>
                                          </p:val>
                                        </p:tav>
                                      </p:tavLst>
                                    </p:anim>
                                    <p:anim calcmode="lin" valueType="num">
                                      <p:cBhvr>
                                        <p:cTn id="642" dur="4000" fill="hold"/>
                                        <p:tgtEl>
                                          <p:spTgt spid="37"/>
                                        </p:tgtEl>
                                        <p:attrNameLst>
                                          <p:attrName>ppt_h</p:attrName>
                                        </p:attrNameLst>
                                      </p:cBhvr>
                                      <p:tavLst>
                                        <p:tav tm="0">
                                          <p:val>
                                            <p:strVal val="#ppt_h"/>
                                          </p:val>
                                        </p:tav>
                                        <p:tav tm="100000">
                                          <p:val>
                                            <p:strVal val="#ppt_h"/>
                                          </p:val>
                                        </p:tav>
                                      </p:tavLst>
                                    </p:anim>
                                  </p:childTnLst>
                                </p:cTn>
                              </p:par>
                              <p:par>
                                <p:cTn id="643" presetID="2" presetClass="exit" presetSubtype="1" fill="hold" grpId="2" nodeType="withEffect">
                                  <p:stCondLst>
                                    <p:cond delay="0"/>
                                  </p:stCondLst>
                                  <p:childTnLst>
                                    <p:anim calcmode="lin" valueType="num">
                                      <p:cBhvr additive="base">
                                        <p:cTn id="644" dur="4500"/>
                                        <p:tgtEl>
                                          <p:spTgt spid="37"/>
                                        </p:tgtEl>
                                        <p:attrNameLst>
                                          <p:attrName>ppt_x</p:attrName>
                                        </p:attrNameLst>
                                      </p:cBhvr>
                                      <p:tavLst>
                                        <p:tav tm="0">
                                          <p:val>
                                            <p:strVal val="ppt_x"/>
                                          </p:val>
                                        </p:tav>
                                        <p:tav tm="100000">
                                          <p:val>
                                            <p:strVal val="ppt_x"/>
                                          </p:val>
                                        </p:tav>
                                      </p:tavLst>
                                    </p:anim>
                                    <p:anim calcmode="lin" valueType="num">
                                      <p:cBhvr additive="base">
                                        <p:cTn id="645" dur="4500"/>
                                        <p:tgtEl>
                                          <p:spTgt spid="37"/>
                                        </p:tgtEl>
                                        <p:attrNameLst>
                                          <p:attrName>ppt_y</p:attrName>
                                        </p:attrNameLst>
                                      </p:cBhvr>
                                      <p:tavLst>
                                        <p:tav tm="0">
                                          <p:val>
                                            <p:strVal val="ppt_y"/>
                                          </p:val>
                                        </p:tav>
                                        <p:tav tm="100000">
                                          <p:val>
                                            <p:strVal val="0-ppt_h/2"/>
                                          </p:val>
                                        </p:tav>
                                      </p:tavLst>
                                    </p:anim>
                                    <p:set>
                                      <p:cBhvr>
                                        <p:cTn id="646" dur="1" fill="hold">
                                          <p:stCondLst>
                                            <p:cond delay="4499"/>
                                          </p:stCondLst>
                                        </p:cTn>
                                        <p:tgtEl>
                                          <p:spTgt spid="37"/>
                                        </p:tgtEl>
                                        <p:attrNameLst>
                                          <p:attrName>style.visibility</p:attrName>
                                        </p:attrNameLst>
                                      </p:cBhvr>
                                      <p:to>
                                        <p:strVal val="hidden"/>
                                      </p:to>
                                    </p:set>
                                  </p:childTnLst>
                                </p:cTn>
                              </p:par>
                              <p:par>
                                <p:cTn id="647" presetID="3" presetClass="exit" presetSubtype="10" fill="hold" grpId="3" nodeType="withEffect">
                                  <p:stCondLst>
                                    <p:cond delay="0"/>
                                  </p:stCondLst>
                                  <p:childTnLst>
                                    <p:animEffect transition="out" filter="blinds(horizontal)">
                                      <p:cBhvr>
                                        <p:cTn id="648" dur="6000"/>
                                        <p:tgtEl>
                                          <p:spTgt spid="37"/>
                                        </p:tgtEl>
                                      </p:cBhvr>
                                    </p:animEffect>
                                    <p:set>
                                      <p:cBhvr>
                                        <p:cTn id="649" dur="1" fill="hold">
                                          <p:stCondLst>
                                            <p:cond delay="5999"/>
                                          </p:stCondLst>
                                        </p:cTn>
                                        <p:tgtEl>
                                          <p:spTgt spid="37"/>
                                        </p:tgtEl>
                                        <p:attrNameLst>
                                          <p:attrName>style.visibility</p:attrName>
                                        </p:attrNameLst>
                                      </p:cBhvr>
                                      <p:to>
                                        <p:strVal val="hidden"/>
                                      </p:to>
                                    </p:set>
                                  </p:childTnLst>
                                </p:cTn>
                              </p:par>
                              <p:par>
                                <p:cTn id="650" presetID="2" presetClass="entr" presetSubtype="4" fill="hold" grpId="0" nodeType="withEffect">
                                  <p:stCondLst>
                                    <p:cond delay="0"/>
                                  </p:stCondLst>
                                  <p:childTnLst>
                                    <p:set>
                                      <p:cBhvr>
                                        <p:cTn id="651" dur="1" fill="hold">
                                          <p:stCondLst>
                                            <p:cond delay="0"/>
                                          </p:stCondLst>
                                        </p:cTn>
                                        <p:tgtEl>
                                          <p:spTgt spid="43"/>
                                        </p:tgtEl>
                                        <p:attrNameLst>
                                          <p:attrName>style.visibility</p:attrName>
                                        </p:attrNameLst>
                                      </p:cBhvr>
                                      <p:to>
                                        <p:strVal val="visible"/>
                                      </p:to>
                                    </p:set>
                                    <p:anim calcmode="lin" valueType="num">
                                      <p:cBhvr additive="base">
                                        <p:cTn id="652" dur="4000" fill="hold"/>
                                        <p:tgtEl>
                                          <p:spTgt spid="43"/>
                                        </p:tgtEl>
                                        <p:attrNameLst>
                                          <p:attrName>ppt_x</p:attrName>
                                        </p:attrNameLst>
                                      </p:cBhvr>
                                      <p:tavLst>
                                        <p:tav tm="0">
                                          <p:val>
                                            <p:strVal val="#ppt_x"/>
                                          </p:val>
                                        </p:tav>
                                        <p:tav tm="100000">
                                          <p:val>
                                            <p:strVal val="#ppt_x"/>
                                          </p:val>
                                        </p:tav>
                                      </p:tavLst>
                                    </p:anim>
                                    <p:anim calcmode="lin" valueType="num">
                                      <p:cBhvr additive="base">
                                        <p:cTn id="653" dur="4000" fill="hold"/>
                                        <p:tgtEl>
                                          <p:spTgt spid="43"/>
                                        </p:tgtEl>
                                        <p:attrNameLst>
                                          <p:attrName>ppt_y</p:attrName>
                                        </p:attrNameLst>
                                      </p:cBhvr>
                                      <p:tavLst>
                                        <p:tav tm="0">
                                          <p:val>
                                            <p:strVal val="1+#ppt_h/2"/>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43"/>
                                        </p:tgtEl>
                                        <p:attrNameLst>
                                          <p:attrName>style.visibility</p:attrName>
                                        </p:attrNameLst>
                                      </p:cBhvr>
                                      <p:to>
                                        <p:strVal val="visible"/>
                                      </p:to>
                                    </p:set>
                                    <p:anim calcmode="lin" valueType="num">
                                      <p:cBhvr>
                                        <p:cTn id="656" dur="4000" fill="hold"/>
                                        <p:tgtEl>
                                          <p:spTgt spid="43"/>
                                        </p:tgtEl>
                                        <p:attrNameLst>
                                          <p:attrName>ppt_w</p:attrName>
                                        </p:attrNameLst>
                                      </p:cBhvr>
                                      <p:tavLst>
                                        <p:tav tm="0" fmla="#ppt_w*sin(2.5*pi*$)">
                                          <p:val>
                                            <p:fltVal val="0"/>
                                          </p:val>
                                        </p:tav>
                                        <p:tav tm="100000">
                                          <p:val>
                                            <p:fltVal val="1"/>
                                          </p:val>
                                        </p:tav>
                                      </p:tavLst>
                                    </p:anim>
                                    <p:anim calcmode="lin" valueType="num">
                                      <p:cBhvr>
                                        <p:cTn id="657" dur="4000" fill="hold"/>
                                        <p:tgtEl>
                                          <p:spTgt spid="43"/>
                                        </p:tgtEl>
                                        <p:attrNameLst>
                                          <p:attrName>ppt_h</p:attrName>
                                        </p:attrNameLst>
                                      </p:cBhvr>
                                      <p:tavLst>
                                        <p:tav tm="0">
                                          <p:val>
                                            <p:strVal val="#ppt_h"/>
                                          </p:val>
                                        </p:tav>
                                        <p:tav tm="100000">
                                          <p:val>
                                            <p:strVal val="#ppt_h"/>
                                          </p:val>
                                        </p:tav>
                                      </p:tavLst>
                                    </p:anim>
                                  </p:childTnLst>
                                </p:cTn>
                              </p:par>
                              <p:par>
                                <p:cTn id="658" presetID="2" presetClass="exit" presetSubtype="1" fill="hold" grpId="2" nodeType="withEffect">
                                  <p:stCondLst>
                                    <p:cond delay="0"/>
                                  </p:stCondLst>
                                  <p:childTnLst>
                                    <p:anim calcmode="lin" valueType="num">
                                      <p:cBhvr additive="base">
                                        <p:cTn id="659" dur="4500"/>
                                        <p:tgtEl>
                                          <p:spTgt spid="43"/>
                                        </p:tgtEl>
                                        <p:attrNameLst>
                                          <p:attrName>ppt_x</p:attrName>
                                        </p:attrNameLst>
                                      </p:cBhvr>
                                      <p:tavLst>
                                        <p:tav tm="0">
                                          <p:val>
                                            <p:strVal val="ppt_x"/>
                                          </p:val>
                                        </p:tav>
                                        <p:tav tm="100000">
                                          <p:val>
                                            <p:strVal val="ppt_x"/>
                                          </p:val>
                                        </p:tav>
                                      </p:tavLst>
                                    </p:anim>
                                    <p:anim calcmode="lin" valueType="num">
                                      <p:cBhvr additive="base">
                                        <p:cTn id="660" dur="4500"/>
                                        <p:tgtEl>
                                          <p:spTgt spid="43"/>
                                        </p:tgtEl>
                                        <p:attrNameLst>
                                          <p:attrName>ppt_y</p:attrName>
                                        </p:attrNameLst>
                                      </p:cBhvr>
                                      <p:tavLst>
                                        <p:tav tm="0">
                                          <p:val>
                                            <p:strVal val="ppt_y"/>
                                          </p:val>
                                        </p:tav>
                                        <p:tav tm="100000">
                                          <p:val>
                                            <p:strVal val="0-ppt_h/2"/>
                                          </p:val>
                                        </p:tav>
                                      </p:tavLst>
                                    </p:anim>
                                    <p:set>
                                      <p:cBhvr>
                                        <p:cTn id="661" dur="1" fill="hold">
                                          <p:stCondLst>
                                            <p:cond delay="4499"/>
                                          </p:stCondLst>
                                        </p:cTn>
                                        <p:tgtEl>
                                          <p:spTgt spid="43"/>
                                        </p:tgtEl>
                                        <p:attrNameLst>
                                          <p:attrName>style.visibility</p:attrName>
                                        </p:attrNameLst>
                                      </p:cBhvr>
                                      <p:to>
                                        <p:strVal val="hidden"/>
                                      </p:to>
                                    </p:set>
                                  </p:childTnLst>
                                </p:cTn>
                              </p:par>
                              <p:par>
                                <p:cTn id="662" presetID="3" presetClass="exit" presetSubtype="10" fill="hold" grpId="3" nodeType="withEffect">
                                  <p:stCondLst>
                                    <p:cond delay="0"/>
                                  </p:stCondLst>
                                  <p:childTnLst>
                                    <p:animEffect transition="out" filter="blinds(horizontal)">
                                      <p:cBhvr>
                                        <p:cTn id="663" dur="6000"/>
                                        <p:tgtEl>
                                          <p:spTgt spid="43"/>
                                        </p:tgtEl>
                                      </p:cBhvr>
                                    </p:animEffect>
                                    <p:set>
                                      <p:cBhvr>
                                        <p:cTn id="664" dur="1" fill="hold">
                                          <p:stCondLst>
                                            <p:cond delay="5999"/>
                                          </p:stCondLst>
                                        </p:cTn>
                                        <p:tgtEl>
                                          <p:spTgt spid="43"/>
                                        </p:tgtEl>
                                        <p:attrNameLst>
                                          <p:attrName>style.visibility</p:attrName>
                                        </p:attrNameLst>
                                      </p:cBhvr>
                                      <p:to>
                                        <p:strVal val="hidden"/>
                                      </p:to>
                                    </p:set>
                                  </p:childTnLst>
                                </p:cTn>
                              </p:par>
                              <p:par>
                                <p:cTn id="665" presetID="2" presetClass="entr" presetSubtype="4" fill="hold" grpId="0" nodeType="withEffect">
                                  <p:stCondLst>
                                    <p:cond delay="0"/>
                                  </p:stCondLst>
                                  <p:childTnLst>
                                    <p:set>
                                      <p:cBhvr>
                                        <p:cTn id="666" dur="1" fill="hold">
                                          <p:stCondLst>
                                            <p:cond delay="0"/>
                                          </p:stCondLst>
                                        </p:cTn>
                                        <p:tgtEl>
                                          <p:spTgt spid="44"/>
                                        </p:tgtEl>
                                        <p:attrNameLst>
                                          <p:attrName>style.visibility</p:attrName>
                                        </p:attrNameLst>
                                      </p:cBhvr>
                                      <p:to>
                                        <p:strVal val="visible"/>
                                      </p:to>
                                    </p:set>
                                    <p:anim calcmode="lin" valueType="num">
                                      <p:cBhvr additive="base">
                                        <p:cTn id="667" dur="4000" fill="hold"/>
                                        <p:tgtEl>
                                          <p:spTgt spid="44"/>
                                        </p:tgtEl>
                                        <p:attrNameLst>
                                          <p:attrName>ppt_x</p:attrName>
                                        </p:attrNameLst>
                                      </p:cBhvr>
                                      <p:tavLst>
                                        <p:tav tm="0">
                                          <p:val>
                                            <p:strVal val="#ppt_x"/>
                                          </p:val>
                                        </p:tav>
                                        <p:tav tm="100000">
                                          <p:val>
                                            <p:strVal val="#ppt_x"/>
                                          </p:val>
                                        </p:tav>
                                      </p:tavLst>
                                    </p:anim>
                                    <p:anim calcmode="lin" valueType="num">
                                      <p:cBhvr additive="base">
                                        <p:cTn id="668" dur="4000" fill="hold"/>
                                        <p:tgtEl>
                                          <p:spTgt spid="44"/>
                                        </p:tgtEl>
                                        <p:attrNameLst>
                                          <p:attrName>ppt_y</p:attrName>
                                        </p:attrNameLst>
                                      </p:cBhvr>
                                      <p:tavLst>
                                        <p:tav tm="0">
                                          <p:val>
                                            <p:strVal val="1+#ppt_h/2"/>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44"/>
                                        </p:tgtEl>
                                        <p:attrNameLst>
                                          <p:attrName>style.visibility</p:attrName>
                                        </p:attrNameLst>
                                      </p:cBhvr>
                                      <p:to>
                                        <p:strVal val="visible"/>
                                      </p:to>
                                    </p:set>
                                    <p:anim calcmode="lin" valueType="num">
                                      <p:cBhvr>
                                        <p:cTn id="671" dur="4000" fill="hold"/>
                                        <p:tgtEl>
                                          <p:spTgt spid="44"/>
                                        </p:tgtEl>
                                        <p:attrNameLst>
                                          <p:attrName>ppt_w</p:attrName>
                                        </p:attrNameLst>
                                      </p:cBhvr>
                                      <p:tavLst>
                                        <p:tav tm="0" fmla="#ppt_w*sin(2.5*pi*$)">
                                          <p:val>
                                            <p:fltVal val="0"/>
                                          </p:val>
                                        </p:tav>
                                        <p:tav tm="100000">
                                          <p:val>
                                            <p:fltVal val="1"/>
                                          </p:val>
                                        </p:tav>
                                      </p:tavLst>
                                    </p:anim>
                                    <p:anim calcmode="lin" valueType="num">
                                      <p:cBhvr>
                                        <p:cTn id="672" dur="4000" fill="hold"/>
                                        <p:tgtEl>
                                          <p:spTgt spid="44"/>
                                        </p:tgtEl>
                                        <p:attrNameLst>
                                          <p:attrName>ppt_h</p:attrName>
                                        </p:attrNameLst>
                                      </p:cBhvr>
                                      <p:tavLst>
                                        <p:tav tm="0">
                                          <p:val>
                                            <p:strVal val="#ppt_h"/>
                                          </p:val>
                                        </p:tav>
                                        <p:tav tm="100000">
                                          <p:val>
                                            <p:strVal val="#ppt_h"/>
                                          </p:val>
                                        </p:tav>
                                      </p:tavLst>
                                    </p:anim>
                                  </p:childTnLst>
                                </p:cTn>
                              </p:par>
                              <p:par>
                                <p:cTn id="673" presetID="2" presetClass="exit" presetSubtype="1" fill="hold" grpId="2" nodeType="withEffect">
                                  <p:stCondLst>
                                    <p:cond delay="0"/>
                                  </p:stCondLst>
                                  <p:childTnLst>
                                    <p:anim calcmode="lin" valueType="num">
                                      <p:cBhvr additive="base">
                                        <p:cTn id="674" dur="4500"/>
                                        <p:tgtEl>
                                          <p:spTgt spid="44"/>
                                        </p:tgtEl>
                                        <p:attrNameLst>
                                          <p:attrName>ppt_x</p:attrName>
                                        </p:attrNameLst>
                                      </p:cBhvr>
                                      <p:tavLst>
                                        <p:tav tm="0">
                                          <p:val>
                                            <p:strVal val="ppt_x"/>
                                          </p:val>
                                        </p:tav>
                                        <p:tav tm="100000">
                                          <p:val>
                                            <p:strVal val="ppt_x"/>
                                          </p:val>
                                        </p:tav>
                                      </p:tavLst>
                                    </p:anim>
                                    <p:anim calcmode="lin" valueType="num">
                                      <p:cBhvr additive="base">
                                        <p:cTn id="675" dur="4500"/>
                                        <p:tgtEl>
                                          <p:spTgt spid="44"/>
                                        </p:tgtEl>
                                        <p:attrNameLst>
                                          <p:attrName>ppt_y</p:attrName>
                                        </p:attrNameLst>
                                      </p:cBhvr>
                                      <p:tavLst>
                                        <p:tav tm="0">
                                          <p:val>
                                            <p:strVal val="ppt_y"/>
                                          </p:val>
                                        </p:tav>
                                        <p:tav tm="100000">
                                          <p:val>
                                            <p:strVal val="0-ppt_h/2"/>
                                          </p:val>
                                        </p:tav>
                                      </p:tavLst>
                                    </p:anim>
                                    <p:set>
                                      <p:cBhvr>
                                        <p:cTn id="676" dur="1" fill="hold">
                                          <p:stCondLst>
                                            <p:cond delay="4499"/>
                                          </p:stCondLst>
                                        </p:cTn>
                                        <p:tgtEl>
                                          <p:spTgt spid="44"/>
                                        </p:tgtEl>
                                        <p:attrNameLst>
                                          <p:attrName>style.visibility</p:attrName>
                                        </p:attrNameLst>
                                      </p:cBhvr>
                                      <p:to>
                                        <p:strVal val="hidden"/>
                                      </p:to>
                                    </p:set>
                                  </p:childTnLst>
                                </p:cTn>
                              </p:par>
                              <p:par>
                                <p:cTn id="677" presetID="3" presetClass="exit" presetSubtype="10" fill="hold" grpId="3" nodeType="withEffect">
                                  <p:stCondLst>
                                    <p:cond delay="0"/>
                                  </p:stCondLst>
                                  <p:childTnLst>
                                    <p:animEffect transition="out" filter="blinds(horizontal)">
                                      <p:cBhvr>
                                        <p:cTn id="678" dur="6000"/>
                                        <p:tgtEl>
                                          <p:spTgt spid="44"/>
                                        </p:tgtEl>
                                      </p:cBhvr>
                                    </p:animEffect>
                                    <p:set>
                                      <p:cBhvr>
                                        <p:cTn id="679" dur="1" fill="hold">
                                          <p:stCondLst>
                                            <p:cond delay="5999"/>
                                          </p:stCondLst>
                                        </p:cTn>
                                        <p:tgtEl>
                                          <p:spTgt spid="44"/>
                                        </p:tgtEl>
                                        <p:attrNameLst>
                                          <p:attrName>style.visibility</p:attrName>
                                        </p:attrNameLst>
                                      </p:cBhvr>
                                      <p:to>
                                        <p:strVal val="hidden"/>
                                      </p:to>
                                    </p:set>
                                  </p:childTnLst>
                                </p:cTn>
                              </p:par>
                              <p:par>
                                <p:cTn id="680" presetID="2" presetClass="entr" presetSubtype="4" fill="hold" grpId="0" nodeType="withEffect">
                                  <p:stCondLst>
                                    <p:cond delay="0"/>
                                  </p:stCondLst>
                                  <p:childTnLst>
                                    <p:set>
                                      <p:cBhvr>
                                        <p:cTn id="681" dur="1" fill="hold">
                                          <p:stCondLst>
                                            <p:cond delay="0"/>
                                          </p:stCondLst>
                                        </p:cTn>
                                        <p:tgtEl>
                                          <p:spTgt spid="4"/>
                                        </p:tgtEl>
                                        <p:attrNameLst>
                                          <p:attrName>style.visibility</p:attrName>
                                        </p:attrNameLst>
                                      </p:cBhvr>
                                      <p:to>
                                        <p:strVal val="visible"/>
                                      </p:to>
                                    </p:set>
                                    <p:anim calcmode="lin" valueType="num">
                                      <p:cBhvr additive="base">
                                        <p:cTn id="682" dur="4000" fill="hold"/>
                                        <p:tgtEl>
                                          <p:spTgt spid="4"/>
                                        </p:tgtEl>
                                        <p:attrNameLst>
                                          <p:attrName>ppt_x</p:attrName>
                                        </p:attrNameLst>
                                      </p:cBhvr>
                                      <p:tavLst>
                                        <p:tav tm="0">
                                          <p:val>
                                            <p:strVal val="#ppt_x"/>
                                          </p:val>
                                        </p:tav>
                                        <p:tav tm="100000">
                                          <p:val>
                                            <p:strVal val="#ppt_x"/>
                                          </p:val>
                                        </p:tav>
                                      </p:tavLst>
                                    </p:anim>
                                    <p:anim calcmode="lin" valueType="num">
                                      <p:cBhvr additive="base">
                                        <p:cTn id="683" dur="4000" fill="hold"/>
                                        <p:tgtEl>
                                          <p:spTgt spid="4"/>
                                        </p:tgtEl>
                                        <p:attrNameLst>
                                          <p:attrName>ppt_y</p:attrName>
                                        </p:attrNameLst>
                                      </p:cBhvr>
                                      <p:tavLst>
                                        <p:tav tm="0">
                                          <p:val>
                                            <p:strVal val="1+#ppt_h/2"/>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4"/>
                                        </p:tgtEl>
                                        <p:attrNameLst>
                                          <p:attrName>style.visibility</p:attrName>
                                        </p:attrNameLst>
                                      </p:cBhvr>
                                      <p:to>
                                        <p:strVal val="visible"/>
                                      </p:to>
                                    </p:set>
                                    <p:anim calcmode="lin" valueType="num">
                                      <p:cBhvr>
                                        <p:cTn id="686" dur="4000" fill="hold"/>
                                        <p:tgtEl>
                                          <p:spTgt spid="4"/>
                                        </p:tgtEl>
                                        <p:attrNameLst>
                                          <p:attrName>ppt_w</p:attrName>
                                        </p:attrNameLst>
                                      </p:cBhvr>
                                      <p:tavLst>
                                        <p:tav tm="0" fmla="#ppt_w*sin(2.5*pi*$)">
                                          <p:val>
                                            <p:fltVal val="0"/>
                                          </p:val>
                                        </p:tav>
                                        <p:tav tm="100000">
                                          <p:val>
                                            <p:fltVal val="1"/>
                                          </p:val>
                                        </p:tav>
                                      </p:tavLst>
                                    </p:anim>
                                    <p:anim calcmode="lin" valueType="num">
                                      <p:cBhvr>
                                        <p:cTn id="687" dur="4000" fill="hold"/>
                                        <p:tgtEl>
                                          <p:spTgt spid="4"/>
                                        </p:tgtEl>
                                        <p:attrNameLst>
                                          <p:attrName>ppt_h</p:attrName>
                                        </p:attrNameLst>
                                      </p:cBhvr>
                                      <p:tavLst>
                                        <p:tav tm="0">
                                          <p:val>
                                            <p:strVal val="#ppt_h"/>
                                          </p:val>
                                        </p:tav>
                                        <p:tav tm="100000">
                                          <p:val>
                                            <p:strVal val="#ppt_h"/>
                                          </p:val>
                                        </p:tav>
                                      </p:tavLst>
                                    </p:anim>
                                  </p:childTnLst>
                                </p:cTn>
                              </p:par>
                              <p:par>
                                <p:cTn id="688" presetID="2" presetClass="exit" presetSubtype="1" fill="hold" grpId="2" nodeType="withEffect">
                                  <p:stCondLst>
                                    <p:cond delay="0"/>
                                  </p:stCondLst>
                                  <p:childTnLst>
                                    <p:anim calcmode="lin" valueType="num">
                                      <p:cBhvr additive="base">
                                        <p:cTn id="689" dur="4500"/>
                                        <p:tgtEl>
                                          <p:spTgt spid="4"/>
                                        </p:tgtEl>
                                        <p:attrNameLst>
                                          <p:attrName>ppt_x</p:attrName>
                                        </p:attrNameLst>
                                      </p:cBhvr>
                                      <p:tavLst>
                                        <p:tav tm="0">
                                          <p:val>
                                            <p:strVal val="ppt_x"/>
                                          </p:val>
                                        </p:tav>
                                        <p:tav tm="100000">
                                          <p:val>
                                            <p:strVal val="ppt_x"/>
                                          </p:val>
                                        </p:tav>
                                      </p:tavLst>
                                    </p:anim>
                                    <p:anim calcmode="lin" valueType="num">
                                      <p:cBhvr additive="base">
                                        <p:cTn id="690" dur="4500"/>
                                        <p:tgtEl>
                                          <p:spTgt spid="4"/>
                                        </p:tgtEl>
                                        <p:attrNameLst>
                                          <p:attrName>ppt_y</p:attrName>
                                        </p:attrNameLst>
                                      </p:cBhvr>
                                      <p:tavLst>
                                        <p:tav tm="0">
                                          <p:val>
                                            <p:strVal val="ppt_y"/>
                                          </p:val>
                                        </p:tav>
                                        <p:tav tm="100000">
                                          <p:val>
                                            <p:strVal val="0-ppt_h/2"/>
                                          </p:val>
                                        </p:tav>
                                      </p:tavLst>
                                    </p:anim>
                                    <p:set>
                                      <p:cBhvr>
                                        <p:cTn id="691" dur="1" fill="hold">
                                          <p:stCondLst>
                                            <p:cond delay="4499"/>
                                          </p:stCondLst>
                                        </p:cTn>
                                        <p:tgtEl>
                                          <p:spTgt spid="4"/>
                                        </p:tgtEl>
                                        <p:attrNameLst>
                                          <p:attrName>style.visibility</p:attrName>
                                        </p:attrNameLst>
                                      </p:cBhvr>
                                      <p:to>
                                        <p:strVal val="hidden"/>
                                      </p:to>
                                    </p:set>
                                  </p:childTnLst>
                                </p:cTn>
                              </p:par>
                              <p:par>
                                <p:cTn id="692" presetID="3" presetClass="exit" presetSubtype="10" fill="hold" grpId="3" nodeType="withEffect">
                                  <p:stCondLst>
                                    <p:cond delay="0"/>
                                  </p:stCondLst>
                                  <p:childTnLst>
                                    <p:animEffect transition="out" filter="blinds(horizontal)">
                                      <p:cBhvr>
                                        <p:cTn id="693" dur="6000"/>
                                        <p:tgtEl>
                                          <p:spTgt spid="4"/>
                                        </p:tgtEl>
                                      </p:cBhvr>
                                    </p:animEffect>
                                    <p:set>
                                      <p:cBhvr>
                                        <p:cTn id="694" dur="1" fill="hold">
                                          <p:stCondLst>
                                            <p:cond delay="5999"/>
                                          </p:stCondLst>
                                        </p:cTn>
                                        <p:tgtEl>
                                          <p:spTgt spid="4"/>
                                        </p:tgtEl>
                                        <p:attrNameLst>
                                          <p:attrName>style.visibility</p:attrName>
                                        </p:attrNameLst>
                                      </p:cBhvr>
                                      <p:to>
                                        <p:strVal val="hidden"/>
                                      </p:to>
                                    </p:set>
                                  </p:childTnLst>
                                </p:cTn>
                              </p:par>
                              <p:par>
                                <p:cTn id="695" presetID="2" presetClass="entr" presetSubtype="4" fill="hold" grpId="0" nodeType="withEffect">
                                  <p:stCondLst>
                                    <p:cond delay="0"/>
                                  </p:stCondLst>
                                  <p:childTnLst>
                                    <p:set>
                                      <p:cBhvr>
                                        <p:cTn id="696" dur="1" fill="hold">
                                          <p:stCondLst>
                                            <p:cond delay="0"/>
                                          </p:stCondLst>
                                        </p:cTn>
                                        <p:tgtEl>
                                          <p:spTgt spid="5"/>
                                        </p:tgtEl>
                                        <p:attrNameLst>
                                          <p:attrName>style.visibility</p:attrName>
                                        </p:attrNameLst>
                                      </p:cBhvr>
                                      <p:to>
                                        <p:strVal val="visible"/>
                                      </p:to>
                                    </p:set>
                                    <p:anim calcmode="lin" valueType="num">
                                      <p:cBhvr additive="base">
                                        <p:cTn id="697" dur="4000" fill="hold"/>
                                        <p:tgtEl>
                                          <p:spTgt spid="5"/>
                                        </p:tgtEl>
                                        <p:attrNameLst>
                                          <p:attrName>ppt_x</p:attrName>
                                        </p:attrNameLst>
                                      </p:cBhvr>
                                      <p:tavLst>
                                        <p:tav tm="0">
                                          <p:val>
                                            <p:strVal val="#ppt_x"/>
                                          </p:val>
                                        </p:tav>
                                        <p:tav tm="100000">
                                          <p:val>
                                            <p:strVal val="#ppt_x"/>
                                          </p:val>
                                        </p:tav>
                                      </p:tavLst>
                                    </p:anim>
                                    <p:anim calcmode="lin" valueType="num">
                                      <p:cBhvr additive="base">
                                        <p:cTn id="698" dur="4000" fill="hold"/>
                                        <p:tgtEl>
                                          <p:spTgt spid="5"/>
                                        </p:tgtEl>
                                        <p:attrNameLst>
                                          <p:attrName>ppt_y</p:attrName>
                                        </p:attrNameLst>
                                      </p:cBhvr>
                                      <p:tavLst>
                                        <p:tav tm="0">
                                          <p:val>
                                            <p:strVal val="1+#ppt_h/2"/>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5"/>
                                        </p:tgtEl>
                                        <p:attrNameLst>
                                          <p:attrName>style.visibility</p:attrName>
                                        </p:attrNameLst>
                                      </p:cBhvr>
                                      <p:to>
                                        <p:strVal val="visible"/>
                                      </p:to>
                                    </p:set>
                                    <p:anim calcmode="lin" valueType="num">
                                      <p:cBhvr>
                                        <p:cTn id="701" dur="4000" fill="hold"/>
                                        <p:tgtEl>
                                          <p:spTgt spid="5"/>
                                        </p:tgtEl>
                                        <p:attrNameLst>
                                          <p:attrName>ppt_w</p:attrName>
                                        </p:attrNameLst>
                                      </p:cBhvr>
                                      <p:tavLst>
                                        <p:tav tm="0" fmla="#ppt_w*sin(2.5*pi*$)">
                                          <p:val>
                                            <p:fltVal val="0"/>
                                          </p:val>
                                        </p:tav>
                                        <p:tav tm="100000">
                                          <p:val>
                                            <p:fltVal val="1"/>
                                          </p:val>
                                        </p:tav>
                                      </p:tavLst>
                                    </p:anim>
                                    <p:anim calcmode="lin" valueType="num">
                                      <p:cBhvr>
                                        <p:cTn id="702" dur="4000" fill="hold"/>
                                        <p:tgtEl>
                                          <p:spTgt spid="5"/>
                                        </p:tgtEl>
                                        <p:attrNameLst>
                                          <p:attrName>ppt_h</p:attrName>
                                        </p:attrNameLst>
                                      </p:cBhvr>
                                      <p:tavLst>
                                        <p:tav tm="0">
                                          <p:val>
                                            <p:strVal val="#ppt_h"/>
                                          </p:val>
                                        </p:tav>
                                        <p:tav tm="100000">
                                          <p:val>
                                            <p:strVal val="#ppt_h"/>
                                          </p:val>
                                        </p:tav>
                                      </p:tavLst>
                                    </p:anim>
                                  </p:childTnLst>
                                </p:cTn>
                              </p:par>
                              <p:par>
                                <p:cTn id="703" presetID="2" presetClass="exit" presetSubtype="1" fill="hold" grpId="2" nodeType="withEffect">
                                  <p:stCondLst>
                                    <p:cond delay="0"/>
                                  </p:stCondLst>
                                  <p:childTnLst>
                                    <p:anim calcmode="lin" valueType="num">
                                      <p:cBhvr additive="base">
                                        <p:cTn id="704" dur="4500"/>
                                        <p:tgtEl>
                                          <p:spTgt spid="5"/>
                                        </p:tgtEl>
                                        <p:attrNameLst>
                                          <p:attrName>ppt_x</p:attrName>
                                        </p:attrNameLst>
                                      </p:cBhvr>
                                      <p:tavLst>
                                        <p:tav tm="0">
                                          <p:val>
                                            <p:strVal val="ppt_x"/>
                                          </p:val>
                                        </p:tav>
                                        <p:tav tm="100000">
                                          <p:val>
                                            <p:strVal val="ppt_x"/>
                                          </p:val>
                                        </p:tav>
                                      </p:tavLst>
                                    </p:anim>
                                    <p:anim calcmode="lin" valueType="num">
                                      <p:cBhvr additive="base">
                                        <p:cTn id="705" dur="4500"/>
                                        <p:tgtEl>
                                          <p:spTgt spid="5"/>
                                        </p:tgtEl>
                                        <p:attrNameLst>
                                          <p:attrName>ppt_y</p:attrName>
                                        </p:attrNameLst>
                                      </p:cBhvr>
                                      <p:tavLst>
                                        <p:tav tm="0">
                                          <p:val>
                                            <p:strVal val="ppt_y"/>
                                          </p:val>
                                        </p:tav>
                                        <p:tav tm="100000">
                                          <p:val>
                                            <p:strVal val="0-ppt_h/2"/>
                                          </p:val>
                                        </p:tav>
                                      </p:tavLst>
                                    </p:anim>
                                    <p:set>
                                      <p:cBhvr>
                                        <p:cTn id="706" dur="1" fill="hold">
                                          <p:stCondLst>
                                            <p:cond delay="4499"/>
                                          </p:stCondLst>
                                        </p:cTn>
                                        <p:tgtEl>
                                          <p:spTgt spid="5"/>
                                        </p:tgtEl>
                                        <p:attrNameLst>
                                          <p:attrName>style.visibility</p:attrName>
                                        </p:attrNameLst>
                                      </p:cBhvr>
                                      <p:to>
                                        <p:strVal val="hidden"/>
                                      </p:to>
                                    </p:set>
                                  </p:childTnLst>
                                </p:cTn>
                              </p:par>
                              <p:par>
                                <p:cTn id="707" presetID="3" presetClass="exit" presetSubtype="10" fill="hold" grpId="3" nodeType="withEffect">
                                  <p:stCondLst>
                                    <p:cond delay="0"/>
                                  </p:stCondLst>
                                  <p:childTnLst>
                                    <p:animEffect transition="out" filter="blinds(horizontal)">
                                      <p:cBhvr>
                                        <p:cTn id="708" dur="6000"/>
                                        <p:tgtEl>
                                          <p:spTgt spid="5"/>
                                        </p:tgtEl>
                                      </p:cBhvr>
                                    </p:animEffect>
                                    <p:set>
                                      <p:cBhvr>
                                        <p:cTn id="709" dur="1" fill="hold">
                                          <p:stCondLst>
                                            <p:cond delay="5999"/>
                                          </p:stCondLst>
                                        </p:cTn>
                                        <p:tgtEl>
                                          <p:spTgt spid="5"/>
                                        </p:tgtEl>
                                        <p:attrNameLst>
                                          <p:attrName>style.visibility</p:attrName>
                                        </p:attrNameLst>
                                      </p:cBhvr>
                                      <p:to>
                                        <p:strVal val="hidden"/>
                                      </p:to>
                                    </p:set>
                                  </p:childTnLst>
                                </p:cTn>
                              </p:par>
                              <p:par>
                                <p:cTn id="710" presetID="2" presetClass="entr" presetSubtype="4" fill="hold" grpId="0" nodeType="withEffect">
                                  <p:stCondLst>
                                    <p:cond delay="0"/>
                                  </p:stCondLst>
                                  <p:childTnLst>
                                    <p:set>
                                      <p:cBhvr>
                                        <p:cTn id="711" dur="1" fill="hold">
                                          <p:stCondLst>
                                            <p:cond delay="0"/>
                                          </p:stCondLst>
                                        </p:cTn>
                                        <p:tgtEl>
                                          <p:spTgt spid="53"/>
                                        </p:tgtEl>
                                        <p:attrNameLst>
                                          <p:attrName>style.visibility</p:attrName>
                                        </p:attrNameLst>
                                      </p:cBhvr>
                                      <p:to>
                                        <p:strVal val="visible"/>
                                      </p:to>
                                    </p:set>
                                    <p:anim calcmode="lin" valueType="num">
                                      <p:cBhvr additive="base">
                                        <p:cTn id="712" dur="4000" fill="hold"/>
                                        <p:tgtEl>
                                          <p:spTgt spid="53"/>
                                        </p:tgtEl>
                                        <p:attrNameLst>
                                          <p:attrName>ppt_x</p:attrName>
                                        </p:attrNameLst>
                                      </p:cBhvr>
                                      <p:tavLst>
                                        <p:tav tm="0">
                                          <p:val>
                                            <p:strVal val="#ppt_x"/>
                                          </p:val>
                                        </p:tav>
                                        <p:tav tm="100000">
                                          <p:val>
                                            <p:strVal val="#ppt_x"/>
                                          </p:val>
                                        </p:tav>
                                      </p:tavLst>
                                    </p:anim>
                                    <p:anim calcmode="lin" valueType="num">
                                      <p:cBhvr additive="base">
                                        <p:cTn id="713" dur="4000" fill="hold"/>
                                        <p:tgtEl>
                                          <p:spTgt spid="53"/>
                                        </p:tgtEl>
                                        <p:attrNameLst>
                                          <p:attrName>ppt_y</p:attrName>
                                        </p:attrNameLst>
                                      </p:cBhvr>
                                      <p:tavLst>
                                        <p:tav tm="0">
                                          <p:val>
                                            <p:strVal val="1+#ppt_h/2"/>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53"/>
                                        </p:tgtEl>
                                        <p:attrNameLst>
                                          <p:attrName>style.visibility</p:attrName>
                                        </p:attrNameLst>
                                      </p:cBhvr>
                                      <p:to>
                                        <p:strVal val="visible"/>
                                      </p:to>
                                    </p:set>
                                    <p:anim calcmode="lin" valueType="num">
                                      <p:cBhvr>
                                        <p:cTn id="716" dur="4000" fill="hold"/>
                                        <p:tgtEl>
                                          <p:spTgt spid="53"/>
                                        </p:tgtEl>
                                        <p:attrNameLst>
                                          <p:attrName>ppt_w</p:attrName>
                                        </p:attrNameLst>
                                      </p:cBhvr>
                                      <p:tavLst>
                                        <p:tav tm="0" fmla="#ppt_w*sin(2.5*pi*$)">
                                          <p:val>
                                            <p:fltVal val="0"/>
                                          </p:val>
                                        </p:tav>
                                        <p:tav tm="100000">
                                          <p:val>
                                            <p:fltVal val="1"/>
                                          </p:val>
                                        </p:tav>
                                      </p:tavLst>
                                    </p:anim>
                                    <p:anim calcmode="lin" valueType="num">
                                      <p:cBhvr>
                                        <p:cTn id="717" dur="4000" fill="hold"/>
                                        <p:tgtEl>
                                          <p:spTgt spid="53"/>
                                        </p:tgtEl>
                                        <p:attrNameLst>
                                          <p:attrName>ppt_h</p:attrName>
                                        </p:attrNameLst>
                                      </p:cBhvr>
                                      <p:tavLst>
                                        <p:tav tm="0">
                                          <p:val>
                                            <p:strVal val="#ppt_h"/>
                                          </p:val>
                                        </p:tav>
                                        <p:tav tm="100000">
                                          <p:val>
                                            <p:strVal val="#ppt_h"/>
                                          </p:val>
                                        </p:tav>
                                      </p:tavLst>
                                    </p:anim>
                                  </p:childTnLst>
                                </p:cTn>
                              </p:par>
                              <p:par>
                                <p:cTn id="718" presetID="2" presetClass="exit" presetSubtype="1" fill="hold" grpId="2" nodeType="withEffect">
                                  <p:stCondLst>
                                    <p:cond delay="0"/>
                                  </p:stCondLst>
                                  <p:childTnLst>
                                    <p:anim calcmode="lin" valueType="num">
                                      <p:cBhvr additive="base">
                                        <p:cTn id="719" dur="4500"/>
                                        <p:tgtEl>
                                          <p:spTgt spid="53"/>
                                        </p:tgtEl>
                                        <p:attrNameLst>
                                          <p:attrName>ppt_x</p:attrName>
                                        </p:attrNameLst>
                                      </p:cBhvr>
                                      <p:tavLst>
                                        <p:tav tm="0">
                                          <p:val>
                                            <p:strVal val="ppt_x"/>
                                          </p:val>
                                        </p:tav>
                                        <p:tav tm="100000">
                                          <p:val>
                                            <p:strVal val="ppt_x"/>
                                          </p:val>
                                        </p:tav>
                                      </p:tavLst>
                                    </p:anim>
                                    <p:anim calcmode="lin" valueType="num">
                                      <p:cBhvr additive="base">
                                        <p:cTn id="720" dur="4500"/>
                                        <p:tgtEl>
                                          <p:spTgt spid="53"/>
                                        </p:tgtEl>
                                        <p:attrNameLst>
                                          <p:attrName>ppt_y</p:attrName>
                                        </p:attrNameLst>
                                      </p:cBhvr>
                                      <p:tavLst>
                                        <p:tav tm="0">
                                          <p:val>
                                            <p:strVal val="ppt_y"/>
                                          </p:val>
                                        </p:tav>
                                        <p:tav tm="100000">
                                          <p:val>
                                            <p:strVal val="0-ppt_h/2"/>
                                          </p:val>
                                        </p:tav>
                                      </p:tavLst>
                                    </p:anim>
                                    <p:set>
                                      <p:cBhvr>
                                        <p:cTn id="721" dur="1" fill="hold">
                                          <p:stCondLst>
                                            <p:cond delay="4499"/>
                                          </p:stCondLst>
                                        </p:cTn>
                                        <p:tgtEl>
                                          <p:spTgt spid="53"/>
                                        </p:tgtEl>
                                        <p:attrNameLst>
                                          <p:attrName>style.visibility</p:attrName>
                                        </p:attrNameLst>
                                      </p:cBhvr>
                                      <p:to>
                                        <p:strVal val="hidden"/>
                                      </p:to>
                                    </p:set>
                                  </p:childTnLst>
                                </p:cTn>
                              </p:par>
                              <p:par>
                                <p:cTn id="722" presetID="3" presetClass="exit" presetSubtype="10" fill="hold" grpId="3" nodeType="withEffect">
                                  <p:stCondLst>
                                    <p:cond delay="0"/>
                                  </p:stCondLst>
                                  <p:childTnLst>
                                    <p:animEffect transition="out" filter="blinds(horizontal)">
                                      <p:cBhvr>
                                        <p:cTn id="723" dur="6000"/>
                                        <p:tgtEl>
                                          <p:spTgt spid="53"/>
                                        </p:tgtEl>
                                      </p:cBhvr>
                                    </p:animEffect>
                                    <p:set>
                                      <p:cBhvr>
                                        <p:cTn id="724" dur="1" fill="hold">
                                          <p:stCondLst>
                                            <p:cond delay="5999"/>
                                          </p:stCondLst>
                                        </p:cTn>
                                        <p:tgtEl>
                                          <p:spTgt spid="53"/>
                                        </p:tgtEl>
                                        <p:attrNameLst>
                                          <p:attrName>style.visibility</p:attrName>
                                        </p:attrNameLst>
                                      </p:cBhvr>
                                      <p:to>
                                        <p:strVal val="hidden"/>
                                      </p:to>
                                    </p:set>
                                  </p:childTnLst>
                                </p:cTn>
                              </p:par>
                              <p:par>
                                <p:cTn id="725" presetID="2" presetClass="entr" presetSubtype="4" fill="hold" grpId="0" nodeType="withEffect">
                                  <p:stCondLst>
                                    <p:cond delay="0"/>
                                  </p:stCondLst>
                                  <p:childTnLst>
                                    <p:set>
                                      <p:cBhvr>
                                        <p:cTn id="726" dur="1" fill="hold">
                                          <p:stCondLst>
                                            <p:cond delay="0"/>
                                          </p:stCondLst>
                                        </p:cTn>
                                        <p:tgtEl>
                                          <p:spTgt spid="52"/>
                                        </p:tgtEl>
                                        <p:attrNameLst>
                                          <p:attrName>style.visibility</p:attrName>
                                        </p:attrNameLst>
                                      </p:cBhvr>
                                      <p:to>
                                        <p:strVal val="visible"/>
                                      </p:to>
                                    </p:set>
                                    <p:anim calcmode="lin" valueType="num">
                                      <p:cBhvr additive="base">
                                        <p:cTn id="727" dur="4000" fill="hold"/>
                                        <p:tgtEl>
                                          <p:spTgt spid="52"/>
                                        </p:tgtEl>
                                        <p:attrNameLst>
                                          <p:attrName>ppt_x</p:attrName>
                                        </p:attrNameLst>
                                      </p:cBhvr>
                                      <p:tavLst>
                                        <p:tav tm="0">
                                          <p:val>
                                            <p:strVal val="#ppt_x"/>
                                          </p:val>
                                        </p:tav>
                                        <p:tav tm="100000">
                                          <p:val>
                                            <p:strVal val="#ppt_x"/>
                                          </p:val>
                                        </p:tav>
                                      </p:tavLst>
                                    </p:anim>
                                    <p:anim calcmode="lin" valueType="num">
                                      <p:cBhvr additive="base">
                                        <p:cTn id="728" dur="4000" fill="hold"/>
                                        <p:tgtEl>
                                          <p:spTgt spid="52"/>
                                        </p:tgtEl>
                                        <p:attrNameLst>
                                          <p:attrName>ppt_y</p:attrName>
                                        </p:attrNameLst>
                                      </p:cBhvr>
                                      <p:tavLst>
                                        <p:tav tm="0">
                                          <p:val>
                                            <p:strVal val="1+#ppt_h/2"/>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52"/>
                                        </p:tgtEl>
                                        <p:attrNameLst>
                                          <p:attrName>style.visibility</p:attrName>
                                        </p:attrNameLst>
                                      </p:cBhvr>
                                      <p:to>
                                        <p:strVal val="visible"/>
                                      </p:to>
                                    </p:set>
                                    <p:anim calcmode="lin" valueType="num">
                                      <p:cBhvr>
                                        <p:cTn id="731" dur="4000" fill="hold"/>
                                        <p:tgtEl>
                                          <p:spTgt spid="52"/>
                                        </p:tgtEl>
                                        <p:attrNameLst>
                                          <p:attrName>ppt_w</p:attrName>
                                        </p:attrNameLst>
                                      </p:cBhvr>
                                      <p:tavLst>
                                        <p:tav tm="0" fmla="#ppt_w*sin(2.5*pi*$)">
                                          <p:val>
                                            <p:fltVal val="0"/>
                                          </p:val>
                                        </p:tav>
                                        <p:tav tm="100000">
                                          <p:val>
                                            <p:fltVal val="1"/>
                                          </p:val>
                                        </p:tav>
                                      </p:tavLst>
                                    </p:anim>
                                    <p:anim calcmode="lin" valueType="num">
                                      <p:cBhvr>
                                        <p:cTn id="732" dur="4000" fill="hold"/>
                                        <p:tgtEl>
                                          <p:spTgt spid="52"/>
                                        </p:tgtEl>
                                        <p:attrNameLst>
                                          <p:attrName>ppt_h</p:attrName>
                                        </p:attrNameLst>
                                      </p:cBhvr>
                                      <p:tavLst>
                                        <p:tav tm="0">
                                          <p:val>
                                            <p:strVal val="#ppt_h"/>
                                          </p:val>
                                        </p:tav>
                                        <p:tav tm="100000">
                                          <p:val>
                                            <p:strVal val="#ppt_h"/>
                                          </p:val>
                                        </p:tav>
                                      </p:tavLst>
                                    </p:anim>
                                  </p:childTnLst>
                                </p:cTn>
                              </p:par>
                              <p:par>
                                <p:cTn id="733" presetID="2" presetClass="exit" presetSubtype="1" fill="hold" grpId="2" nodeType="withEffect">
                                  <p:stCondLst>
                                    <p:cond delay="0"/>
                                  </p:stCondLst>
                                  <p:childTnLst>
                                    <p:anim calcmode="lin" valueType="num">
                                      <p:cBhvr additive="base">
                                        <p:cTn id="734" dur="4500"/>
                                        <p:tgtEl>
                                          <p:spTgt spid="52"/>
                                        </p:tgtEl>
                                        <p:attrNameLst>
                                          <p:attrName>ppt_x</p:attrName>
                                        </p:attrNameLst>
                                      </p:cBhvr>
                                      <p:tavLst>
                                        <p:tav tm="0">
                                          <p:val>
                                            <p:strVal val="ppt_x"/>
                                          </p:val>
                                        </p:tav>
                                        <p:tav tm="100000">
                                          <p:val>
                                            <p:strVal val="ppt_x"/>
                                          </p:val>
                                        </p:tav>
                                      </p:tavLst>
                                    </p:anim>
                                    <p:anim calcmode="lin" valueType="num">
                                      <p:cBhvr additive="base">
                                        <p:cTn id="735" dur="4500"/>
                                        <p:tgtEl>
                                          <p:spTgt spid="52"/>
                                        </p:tgtEl>
                                        <p:attrNameLst>
                                          <p:attrName>ppt_y</p:attrName>
                                        </p:attrNameLst>
                                      </p:cBhvr>
                                      <p:tavLst>
                                        <p:tav tm="0">
                                          <p:val>
                                            <p:strVal val="ppt_y"/>
                                          </p:val>
                                        </p:tav>
                                        <p:tav tm="100000">
                                          <p:val>
                                            <p:strVal val="0-ppt_h/2"/>
                                          </p:val>
                                        </p:tav>
                                      </p:tavLst>
                                    </p:anim>
                                    <p:set>
                                      <p:cBhvr>
                                        <p:cTn id="736" dur="1" fill="hold">
                                          <p:stCondLst>
                                            <p:cond delay="4499"/>
                                          </p:stCondLst>
                                        </p:cTn>
                                        <p:tgtEl>
                                          <p:spTgt spid="52"/>
                                        </p:tgtEl>
                                        <p:attrNameLst>
                                          <p:attrName>style.visibility</p:attrName>
                                        </p:attrNameLst>
                                      </p:cBhvr>
                                      <p:to>
                                        <p:strVal val="hidden"/>
                                      </p:to>
                                    </p:set>
                                  </p:childTnLst>
                                </p:cTn>
                              </p:par>
                              <p:par>
                                <p:cTn id="737" presetID="3" presetClass="exit" presetSubtype="10" fill="hold" grpId="3" nodeType="withEffect">
                                  <p:stCondLst>
                                    <p:cond delay="0"/>
                                  </p:stCondLst>
                                  <p:childTnLst>
                                    <p:animEffect transition="out" filter="blinds(horizontal)">
                                      <p:cBhvr>
                                        <p:cTn id="738" dur="6000"/>
                                        <p:tgtEl>
                                          <p:spTgt spid="52"/>
                                        </p:tgtEl>
                                      </p:cBhvr>
                                    </p:animEffect>
                                    <p:set>
                                      <p:cBhvr>
                                        <p:cTn id="739" dur="1" fill="hold">
                                          <p:stCondLst>
                                            <p:cond delay="5999"/>
                                          </p:stCondLst>
                                        </p:cTn>
                                        <p:tgtEl>
                                          <p:spTgt spid="52"/>
                                        </p:tgtEl>
                                        <p:attrNameLst>
                                          <p:attrName>style.visibility</p:attrName>
                                        </p:attrNameLst>
                                      </p:cBhvr>
                                      <p:to>
                                        <p:strVal val="hidden"/>
                                      </p:to>
                                    </p:set>
                                  </p:childTnLst>
                                </p:cTn>
                              </p:par>
                              <p:par>
                                <p:cTn id="740" presetID="2" presetClass="entr" presetSubtype="4" fill="hold" grpId="0" nodeType="withEffect">
                                  <p:stCondLst>
                                    <p:cond delay="0"/>
                                  </p:stCondLst>
                                  <p:childTnLst>
                                    <p:set>
                                      <p:cBhvr>
                                        <p:cTn id="741" dur="1" fill="hold">
                                          <p:stCondLst>
                                            <p:cond delay="0"/>
                                          </p:stCondLst>
                                        </p:cTn>
                                        <p:tgtEl>
                                          <p:spTgt spid="54"/>
                                        </p:tgtEl>
                                        <p:attrNameLst>
                                          <p:attrName>style.visibility</p:attrName>
                                        </p:attrNameLst>
                                      </p:cBhvr>
                                      <p:to>
                                        <p:strVal val="visible"/>
                                      </p:to>
                                    </p:set>
                                    <p:anim calcmode="lin" valueType="num">
                                      <p:cBhvr additive="base">
                                        <p:cTn id="742" dur="4000" fill="hold"/>
                                        <p:tgtEl>
                                          <p:spTgt spid="54"/>
                                        </p:tgtEl>
                                        <p:attrNameLst>
                                          <p:attrName>ppt_x</p:attrName>
                                        </p:attrNameLst>
                                      </p:cBhvr>
                                      <p:tavLst>
                                        <p:tav tm="0">
                                          <p:val>
                                            <p:strVal val="#ppt_x"/>
                                          </p:val>
                                        </p:tav>
                                        <p:tav tm="100000">
                                          <p:val>
                                            <p:strVal val="#ppt_x"/>
                                          </p:val>
                                        </p:tav>
                                      </p:tavLst>
                                    </p:anim>
                                    <p:anim calcmode="lin" valueType="num">
                                      <p:cBhvr additive="base">
                                        <p:cTn id="743" dur="4000" fill="hold"/>
                                        <p:tgtEl>
                                          <p:spTgt spid="54"/>
                                        </p:tgtEl>
                                        <p:attrNameLst>
                                          <p:attrName>ppt_y</p:attrName>
                                        </p:attrNameLst>
                                      </p:cBhvr>
                                      <p:tavLst>
                                        <p:tav tm="0">
                                          <p:val>
                                            <p:strVal val="1+#ppt_h/2"/>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54"/>
                                        </p:tgtEl>
                                        <p:attrNameLst>
                                          <p:attrName>style.visibility</p:attrName>
                                        </p:attrNameLst>
                                      </p:cBhvr>
                                      <p:to>
                                        <p:strVal val="visible"/>
                                      </p:to>
                                    </p:set>
                                    <p:anim calcmode="lin" valueType="num">
                                      <p:cBhvr>
                                        <p:cTn id="746" dur="4000" fill="hold"/>
                                        <p:tgtEl>
                                          <p:spTgt spid="54"/>
                                        </p:tgtEl>
                                        <p:attrNameLst>
                                          <p:attrName>ppt_w</p:attrName>
                                        </p:attrNameLst>
                                      </p:cBhvr>
                                      <p:tavLst>
                                        <p:tav tm="0" fmla="#ppt_w*sin(2.5*pi*$)">
                                          <p:val>
                                            <p:fltVal val="0"/>
                                          </p:val>
                                        </p:tav>
                                        <p:tav tm="100000">
                                          <p:val>
                                            <p:fltVal val="1"/>
                                          </p:val>
                                        </p:tav>
                                      </p:tavLst>
                                    </p:anim>
                                    <p:anim calcmode="lin" valueType="num">
                                      <p:cBhvr>
                                        <p:cTn id="747" dur="4000" fill="hold"/>
                                        <p:tgtEl>
                                          <p:spTgt spid="54"/>
                                        </p:tgtEl>
                                        <p:attrNameLst>
                                          <p:attrName>ppt_h</p:attrName>
                                        </p:attrNameLst>
                                      </p:cBhvr>
                                      <p:tavLst>
                                        <p:tav tm="0">
                                          <p:val>
                                            <p:strVal val="#ppt_h"/>
                                          </p:val>
                                        </p:tav>
                                        <p:tav tm="100000">
                                          <p:val>
                                            <p:strVal val="#ppt_h"/>
                                          </p:val>
                                        </p:tav>
                                      </p:tavLst>
                                    </p:anim>
                                  </p:childTnLst>
                                </p:cTn>
                              </p:par>
                              <p:par>
                                <p:cTn id="748" presetID="2" presetClass="exit" presetSubtype="1" fill="hold" grpId="2" nodeType="withEffect">
                                  <p:stCondLst>
                                    <p:cond delay="0"/>
                                  </p:stCondLst>
                                  <p:childTnLst>
                                    <p:anim calcmode="lin" valueType="num">
                                      <p:cBhvr additive="base">
                                        <p:cTn id="749" dur="4500"/>
                                        <p:tgtEl>
                                          <p:spTgt spid="54"/>
                                        </p:tgtEl>
                                        <p:attrNameLst>
                                          <p:attrName>ppt_x</p:attrName>
                                        </p:attrNameLst>
                                      </p:cBhvr>
                                      <p:tavLst>
                                        <p:tav tm="0">
                                          <p:val>
                                            <p:strVal val="ppt_x"/>
                                          </p:val>
                                        </p:tav>
                                        <p:tav tm="100000">
                                          <p:val>
                                            <p:strVal val="ppt_x"/>
                                          </p:val>
                                        </p:tav>
                                      </p:tavLst>
                                    </p:anim>
                                    <p:anim calcmode="lin" valueType="num">
                                      <p:cBhvr additive="base">
                                        <p:cTn id="750" dur="4500"/>
                                        <p:tgtEl>
                                          <p:spTgt spid="54"/>
                                        </p:tgtEl>
                                        <p:attrNameLst>
                                          <p:attrName>ppt_y</p:attrName>
                                        </p:attrNameLst>
                                      </p:cBhvr>
                                      <p:tavLst>
                                        <p:tav tm="0">
                                          <p:val>
                                            <p:strVal val="ppt_y"/>
                                          </p:val>
                                        </p:tav>
                                        <p:tav tm="100000">
                                          <p:val>
                                            <p:strVal val="0-ppt_h/2"/>
                                          </p:val>
                                        </p:tav>
                                      </p:tavLst>
                                    </p:anim>
                                    <p:set>
                                      <p:cBhvr>
                                        <p:cTn id="751" dur="1" fill="hold">
                                          <p:stCondLst>
                                            <p:cond delay="4499"/>
                                          </p:stCondLst>
                                        </p:cTn>
                                        <p:tgtEl>
                                          <p:spTgt spid="54"/>
                                        </p:tgtEl>
                                        <p:attrNameLst>
                                          <p:attrName>style.visibility</p:attrName>
                                        </p:attrNameLst>
                                      </p:cBhvr>
                                      <p:to>
                                        <p:strVal val="hidden"/>
                                      </p:to>
                                    </p:set>
                                  </p:childTnLst>
                                </p:cTn>
                              </p:par>
                              <p:par>
                                <p:cTn id="752" presetID="3" presetClass="exit" presetSubtype="10" fill="hold" grpId="3" nodeType="withEffect">
                                  <p:stCondLst>
                                    <p:cond delay="0"/>
                                  </p:stCondLst>
                                  <p:childTnLst>
                                    <p:animEffect transition="out" filter="blinds(horizontal)">
                                      <p:cBhvr>
                                        <p:cTn id="753" dur="6000"/>
                                        <p:tgtEl>
                                          <p:spTgt spid="54"/>
                                        </p:tgtEl>
                                      </p:cBhvr>
                                    </p:animEffect>
                                    <p:set>
                                      <p:cBhvr>
                                        <p:cTn id="754" dur="1" fill="hold">
                                          <p:stCondLst>
                                            <p:cond delay="5999"/>
                                          </p:stCondLst>
                                        </p:cTn>
                                        <p:tgtEl>
                                          <p:spTgt spid="54"/>
                                        </p:tgtEl>
                                        <p:attrNameLst>
                                          <p:attrName>style.visibility</p:attrName>
                                        </p:attrNameLst>
                                      </p:cBhvr>
                                      <p:to>
                                        <p:strVal val="hidden"/>
                                      </p:to>
                                    </p:set>
                                  </p:childTnLst>
                                </p:cTn>
                              </p:par>
                              <p:par>
                                <p:cTn id="755" presetID="2" presetClass="entr" presetSubtype="4" fill="hold" grpId="0" nodeType="withEffect">
                                  <p:stCondLst>
                                    <p:cond delay="0"/>
                                  </p:stCondLst>
                                  <p:childTnLst>
                                    <p:set>
                                      <p:cBhvr>
                                        <p:cTn id="756" dur="1" fill="hold">
                                          <p:stCondLst>
                                            <p:cond delay="0"/>
                                          </p:stCondLst>
                                        </p:cTn>
                                        <p:tgtEl>
                                          <p:spTgt spid="60"/>
                                        </p:tgtEl>
                                        <p:attrNameLst>
                                          <p:attrName>style.visibility</p:attrName>
                                        </p:attrNameLst>
                                      </p:cBhvr>
                                      <p:to>
                                        <p:strVal val="visible"/>
                                      </p:to>
                                    </p:set>
                                    <p:anim calcmode="lin" valueType="num">
                                      <p:cBhvr additive="base">
                                        <p:cTn id="757" dur="4000" fill="hold"/>
                                        <p:tgtEl>
                                          <p:spTgt spid="60"/>
                                        </p:tgtEl>
                                        <p:attrNameLst>
                                          <p:attrName>ppt_x</p:attrName>
                                        </p:attrNameLst>
                                      </p:cBhvr>
                                      <p:tavLst>
                                        <p:tav tm="0">
                                          <p:val>
                                            <p:strVal val="#ppt_x"/>
                                          </p:val>
                                        </p:tav>
                                        <p:tav tm="100000">
                                          <p:val>
                                            <p:strVal val="#ppt_x"/>
                                          </p:val>
                                        </p:tav>
                                      </p:tavLst>
                                    </p:anim>
                                    <p:anim calcmode="lin" valueType="num">
                                      <p:cBhvr additive="base">
                                        <p:cTn id="758" dur="4000" fill="hold"/>
                                        <p:tgtEl>
                                          <p:spTgt spid="60"/>
                                        </p:tgtEl>
                                        <p:attrNameLst>
                                          <p:attrName>ppt_y</p:attrName>
                                        </p:attrNameLst>
                                      </p:cBhvr>
                                      <p:tavLst>
                                        <p:tav tm="0">
                                          <p:val>
                                            <p:strVal val="1+#ppt_h/2"/>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60"/>
                                        </p:tgtEl>
                                        <p:attrNameLst>
                                          <p:attrName>style.visibility</p:attrName>
                                        </p:attrNameLst>
                                      </p:cBhvr>
                                      <p:to>
                                        <p:strVal val="visible"/>
                                      </p:to>
                                    </p:set>
                                    <p:anim calcmode="lin" valueType="num">
                                      <p:cBhvr>
                                        <p:cTn id="761" dur="4000" fill="hold"/>
                                        <p:tgtEl>
                                          <p:spTgt spid="60"/>
                                        </p:tgtEl>
                                        <p:attrNameLst>
                                          <p:attrName>ppt_w</p:attrName>
                                        </p:attrNameLst>
                                      </p:cBhvr>
                                      <p:tavLst>
                                        <p:tav tm="0" fmla="#ppt_w*sin(2.5*pi*$)">
                                          <p:val>
                                            <p:fltVal val="0"/>
                                          </p:val>
                                        </p:tav>
                                        <p:tav tm="100000">
                                          <p:val>
                                            <p:fltVal val="1"/>
                                          </p:val>
                                        </p:tav>
                                      </p:tavLst>
                                    </p:anim>
                                    <p:anim calcmode="lin" valueType="num">
                                      <p:cBhvr>
                                        <p:cTn id="762" dur="4000" fill="hold"/>
                                        <p:tgtEl>
                                          <p:spTgt spid="60"/>
                                        </p:tgtEl>
                                        <p:attrNameLst>
                                          <p:attrName>ppt_h</p:attrName>
                                        </p:attrNameLst>
                                      </p:cBhvr>
                                      <p:tavLst>
                                        <p:tav tm="0">
                                          <p:val>
                                            <p:strVal val="#ppt_h"/>
                                          </p:val>
                                        </p:tav>
                                        <p:tav tm="100000">
                                          <p:val>
                                            <p:strVal val="#ppt_h"/>
                                          </p:val>
                                        </p:tav>
                                      </p:tavLst>
                                    </p:anim>
                                  </p:childTnLst>
                                </p:cTn>
                              </p:par>
                              <p:par>
                                <p:cTn id="763" presetID="2" presetClass="exit" presetSubtype="1" fill="hold" grpId="2" nodeType="withEffect">
                                  <p:stCondLst>
                                    <p:cond delay="0"/>
                                  </p:stCondLst>
                                  <p:childTnLst>
                                    <p:anim calcmode="lin" valueType="num">
                                      <p:cBhvr additive="base">
                                        <p:cTn id="764" dur="4500"/>
                                        <p:tgtEl>
                                          <p:spTgt spid="60"/>
                                        </p:tgtEl>
                                        <p:attrNameLst>
                                          <p:attrName>ppt_x</p:attrName>
                                        </p:attrNameLst>
                                      </p:cBhvr>
                                      <p:tavLst>
                                        <p:tav tm="0">
                                          <p:val>
                                            <p:strVal val="ppt_x"/>
                                          </p:val>
                                        </p:tav>
                                        <p:tav tm="100000">
                                          <p:val>
                                            <p:strVal val="ppt_x"/>
                                          </p:val>
                                        </p:tav>
                                      </p:tavLst>
                                    </p:anim>
                                    <p:anim calcmode="lin" valueType="num">
                                      <p:cBhvr additive="base">
                                        <p:cTn id="765" dur="4500"/>
                                        <p:tgtEl>
                                          <p:spTgt spid="60"/>
                                        </p:tgtEl>
                                        <p:attrNameLst>
                                          <p:attrName>ppt_y</p:attrName>
                                        </p:attrNameLst>
                                      </p:cBhvr>
                                      <p:tavLst>
                                        <p:tav tm="0">
                                          <p:val>
                                            <p:strVal val="ppt_y"/>
                                          </p:val>
                                        </p:tav>
                                        <p:tav tm="100000">
                                          <p:val>
                                            <p:strVal val="0-ppt_h/2"/>
                                          </p:val>
                                        </p:tav>
                                      </p:tavLst>
                                    </p:anim>
                                    <p:set>
                                      <p:cBhvr>
                                        <p:cTn id="766" dur="1" fill="hold">
                                          <p:stCondLst>
                                            <p:cond delay="4499"/>
                                          </p:stCondLst>
                                        </p:cTn>
                                        <p:tgtEl>
                                          <p:spTgt spid="60"/>
                                        </p:tgtEl>
                                        <p:attrNameLst>
                                          <p:attrName>style.visibility</p:attrName>
                                        </p:attrNameLst>
                                      </p:cBhvr>
                                      <p:to>
                                        <p:strVal val="hidden"/>
                                      </p:to>
                                    </p:set>
                                  </p:childTnLst>
                                </p:cTn>
                              </p:par>
                              <p:par>
                                <p:cTn id="767" presetID="3" presetClass="exit" presetSubtype="10" fill="hold" grpId="3" nodeType="withEffect">
                                  <p:stCondLst>
                                    <p:cond delay="0"/>
                                  </p:stCondLst>
                                  <p:childTnLst>
                                    <p:animEffect transition="out" filter="blinds(horizontal)">
                                      <p:cBhvr>
                                        <p:cTn id="768" dur="6000"/>
                                        <p:tgtEl>
                                          <p:spTgt spid="60"/>
                                        </p:tgtEl>
                                      </p:cBhvr>
                                    </p:animEffect>
                                    <p:set>
                                      <p:cBhvr>
                                        <p:cTn id="769" dur="1" fill="hold">
                                          <p:stCondLst>
                                            <p:cond delay="5999"/>
                                          </p:stCondLst>
                                        </p:cTn>
                                        <p:tgtEl>
                                          <p:spTgt spid="60"/>
                                        </p:tgtEl>
                                        <p:attrNameLst>
                                          <p:attrName>style.visibility</p:attrName>
                                        </p:attrNameLst>
                                      </p:cBhvr>
                                      <p:to>
                                        <p:strVal val="hidden"/>
                                      </p:to>
                                    </p:set>
                                  </p:childTnLst>
                                </p:cTn>
                              </p:par>
                              <p:par>
                                <p:cTn id="770" presetID="2" presetClass="entr" presetSubtype="4" fill="hold" grpId="0" nodeType="withEffect">
                                  <p:stCondLst>
                                    <p:cond delay="0"/>
                                  </p:stCondLst>
                                  <p:childTnLst>
                                    <p:set>
                                      <p:cBhvr>
                                        <p:cTn id="771" dur="1" fill="hold">
                                          <p:stCondLst>
                                            <p:cond delay="0"/>
                                          </p:stCondLst>
                                        </p:cTn>
                                        <p:tgtEl>
                                          <p:spTgt spid="59"/>
                                        </p:tgtEl>
                                        <p:attrNameLst>
                                          <p:attrName>style.visibility</p:attrName>
                                        </p:attrNameLst>
                                      </p:cBhvr>
                                      <p:to>
                                        <p:strVal val="visible"/>
                                      </p:to>
                                    </p:set>
                                    <p:anim calcmode="lin" valueType="num">
                                      <p:cBhvr additive="base">
                                        <p:cTn id="772" dur="4000" fill="hold"/>
                                        <p:tgtEl>
                                          <p:spTgt spid="59"/>
                                        </p:tgtEl>
                                        <p:attrNameLst>
                                          <p:attrName>ppt_x</p:attrName>
                                        </p:attrNameLst>
                                      </p:cBhvr>
                                      <p:tavLst>
                                        <p:tav tm="0">
                                          <p:val>
                                            <p:strVal val="#ppt_x"/>
                                          </p:val>
                                        </p:tav>
                                        <p:tav tm="100000">
                                          <p:val>
                                            <p:strVal val="#ppt_x"/>
                                          </p:val>
                                        </p:tav>
                                      </p:tavLst>
                                    </p:anim>
                                    <p:anim calcmode="lin" valueType="num">
                                      <p:cBhvr additive="base">
                                        <p:cTn id="773" dur="4000" fill="hold"/>
                                        <p:tgtEl>
                                          <p:spTgt spid="59"/>
                                        </p:tgtEl>
                                        <p:attrNameLst>
                                          <p:attrName>ppt_y</p:attrName>
                                        </p:attrNameLst>
                                      </p:cBhvr>
                                      <p:tavLst>
                                        <p:tav tm="0">
                                          <p:val>
                                            <p:strVal val="1+#ppt_h/2"/>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59"/>
                                        </p:tgtEl>
                                        <p:attrNameLst>
                                          <p:attrName>style.visibility</p:attrName>
                                        </p:attrNameLst>
                                      </p:cBhvr>
                                      <p:to>
                                        <p:strVal val="visible"/>
                                      </p:to>
                                    </p:set>
                                    <p:anim calcmode="lin" valueType="num">
                                      <p:cBhvr>
                                        <p:cTn id="776" dur="4000" fill="hold"/>
                                        <p:tgtEl>
                                          <p:spTgt spid="59"/>
                                        </p:tgtEl>
                                        <p:attrNameLst>
                                          <p:attrName>ppt_w</p:attrName>
                                        </p:attrNameLst>
                                      </p:cBhvr>
                                      <p:tavLst>
                                        <p:tav tm="0" fmla="#ppt_w*sin(2.5*pi*$)">
                                          <p:val>
                                            <p:fltVal val="0"/>
                                          </p:val>
                                        </p:tav>
                                        <p:tav tm="100000">
                                          <p:val>
                                            <p:fltVal val="1"/>
                                          </p:val>
                                        </p:tav>
                                      </p:tavLst>
                                    </p:anim>
                                    <p:anim calcmode="lin" valueType="num">
                                      <p:cBhvr>
                                        <p:cTn id="777" dur="4000" fill="hold"/>
                                        <p:tgtEl>
                                          <p:spTgt spid="59"/>
                                        </p:tgtEl>
                                        <p:attrNameLst>
                                          <p:attrName>ppt_h</p:attrName>
                                        </p:attrNameLst>
                                      </p:cBhvr>
                                      <p:tavLst>
                                        <p:tav tm="0">
                                          <p:val>
                                            <p:strVal val="#ppt_h"/>
                                          </p:val>
                                        </p:tav>
                                        <p:tav tm="100000">
                                          <p:val>
                                            <p:strVal val="#ppt_h"/>
                                          </p:val>
                                        </p:tav>
                                      </p:tavLst>
                                    </p:anim>
                                  </p:childTnLst>
                                </p:cTn>
                              </p:par>
                              <p:par>
                                <p:cTn id="778" presetID="2" presetClass="exit" presetSubtype="1" fill="hold" grpId="2" nodeType="withEffect">
                                  <p:stCondLst>
                                    <p:cond delay="0"/>
                                  </p:stCondLst>
                                  <p:childTnLst>
                                    <p:anim calcmode="lin" valueType="num">
                                      <p:cBhvr additive="base">
                                        <p:cTn id="779" dur="4500"/>
                                        <p:tgtEl>
                                          <p:spTgt spid="59"/>
                                        </p:tgtEl>
                                        <p:attrNameLst>
                                          <p:attrName>ppt_x</p:attrName>
                                        </p:attrNameLst>
                                      </p:cBhvr>
                                      <p:tavLst>
                                        <p:tav tm="0">
                                          <p:val>
                                            <p:strVal val="ppt_x"/>
                                          </p:val>
                                        </p:tav>
                                        <p:tav tm="100000">
                                          <p:val>
                                            <p:strVal val="ppt_x"/>
                                          </p:val>
                                        </p:tav>
                                      </p:tavLst>
                                    </p:anim>
                                    <p:anim calcmode="lin" valueType="num">
                                      <p:cBhvr additive="base">
                                        <p:cTn id="780" dur="4500"/>
                                        <p:tgtEl>
                                          <p:spTgt spid="59"/>
                                        </p:tgtEl>
                                        <p:attrNameLst>
                                          <p:attrName>ppt_y</p:attrName>
                                        </p:attrNameLst>
                                      </p:cBhvr>
                                      <p:tavLst>
                                        <p:tav tm="0">
                                          <p:val>
                                            <p:strVal val="ppt_y"/>
                                          </p:val>
                                        </p:tav>
                                        <p:tav tm="100000">
                                          <p:val>
                                            <p:strVal val="0-ppt_h/2"/>
                                          </p:val>
                                        </p:tav>
                                      </p:tavLst>
                                    </p:anim>
                                    <p:set>
                                      <p:cBhvr>
                                        <p:cTn id="781" dur="1" fill="hold">
                                          <p:stCondLst>
                                            <p:cond delay="4499"/>
                                          </p:stCondLst>
                                        </p:cTn>
                                        <p:tgtEl>
                                          <p:spTgt spid="59"/>
                                        </p:tgtEl>
                                        <p:attrNameLst>
                                          <p:attrName>style.visibility</p:attrName>
                                        </p:attrNameLst>
                                      </p:cBhvr>
                                      <p:to>
                                        <p:strVal val="hidden"/>
                                      </p:to>
                                    </p:set>
                                  </p:childTnLst>
                                </p:cTn>
                              </p:par>
                              <p:par>
                                <p:cTn id="782" presetID="3" presetClass="exit" presetSubtype="10" fill="hold" grpId="3" nodeType="withEffect">
                                  <p:stCondLst>
                                    <p:cond delay="0"/>
                                  </p:stCondLst>
                                  <p:childTnLst>
                                    <p:animEffect transition="out" filter="blinds(horizontal)">
                                      <p:cBhvr>
                                        <p:cTn id="783" dur="6000"/>
                                        <p:tgtEl>
                                          <p:spTgt spid="59"/>
                                        </p:tgtEl>
                                      </p:cBhvr>
                                    </p:animEffect>
                                    <p:set>
                                      <p:cBhvr>
                                        <p:cTn id="784" dur="1" fill="hold">
                                          <p:stCondLst>
                                            <p:cond delay="5999"/>
                                          </p:stCondLst>
                                        </p:cTn>
                                        <p:tgtEl>
                                          <p:spTgt spid="59"/>
                                        </p:tgtEl>
                                        <p:attrNameLst>
                                          <p:attrName>style.visibility</p:attrName>
                                        </p:attrNameLst>
                                      </p:cBhvr>
                                      <p:to>
                                        <p:strVal val="hidden"/>
                                      </p:to>
                                    </p:set>
                                  </p:childTnLst>
                                </p:cTn>
                              </p:par>
                              <p:par>
                                <p:cTn id="785" presetID="2" presetClass="entr" presetSubtype="4" fill="hold" grpId="0" nodeType="withEffect">
                                  <p:stCondLst>
                                    <p:cond delay="0"/>
                                  </p:stCondLst>
                                  <p:childTnLst>
                                    <p:set>
                                      <p:cBhvr>
                                        <p:cTn id="786" dur="1" fill="hold">
                                          <p:stCondLst>
                                            <p:cond delay="0"/>
                                          </p:stCondLst>
                                        </p:cTn>
                                        <p:tgtEl>
                                          <p:spTgt spid="61"/>
                                        </p:tgtEl>
                                        <p:attrNameLst>
                                          <p:attrName>style.visibility</p:attrName>
                                        </p:attrNameLst>
                                      </p:cBhvr>
                                      <p:to>
                                        <p:strVal val="visible"/>
                                      </p:to>
                                    </p:set>
                                    <p:anim calcmode="lin" valueType="num">
                                      <p:cBhvr additive="base">
                                        <p:cTn id="787" dur="4000" fill="hold"/>
                                        <p:tgtEl>
                                          <p:spTgt spid="61"/>
                                        </p:tgtEl>
                                        <p:attrNameLst>
                                          <p:attrName>ppt_x</p:attrName>
                                        </p:attrNameLst>
                                      </p:cBhvr>
                                      <p:tavLst>
                                        <p:tav tm="0">
                                          <p:val>
                                            <p:strVal val="#ppt_x"/>
                                          </p:val>
                                        </p:tav>
                                        <p:tav tm="100000">
                                          <p:val>
                                            <p:strVal val="#ppt_x"/>
                                          </p:val>
                                        </p:tav>
                                      </p:tavLst>
                                    </p:anim>
                                    <p:anim calcmode="lin" valueType="num">
                                      <p:cBhvr additive="base">
                                        <p:cTn id="788" dur="4000" fill="hold"/>
                                        <p:tgtEl>
                                          <p:spTgt spid="61"/>
                                        </p:tgtEl>
                                        <p:attrNameLst>
                                          <p:attrName>ppt_y</p:attrName>
                                        </p:attrNameLst>
                                      </p:cBhvr>
                                      <p:tavLst>
                                        <p:tav tm="0">
                                          <p:val>
                                            <p:strVal val="1+#ppt_h/2"/>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61"/>
                                        </p:tgtEl>
                                        <p:attrNameLst>
                                          <p:attrName>style.visibility</p:attrName>
                                        </p:attrNameLst>
                                      </p:cBhvr>
                                      <p:to>
                                        <p:strVal val="visible"/>
                                      </p:to>
                                    </p:set>
                                    <p:anim calcmode="lin" valueType="num">
                                      <p:cBhvr>
                                        <p:cTn id="791" dur="4000" fill="hold"/>
                                        <p:tgtEl>
                                          <p:spTgt spid="61"/>
                                        </p:tgtEl>
                                        <p:attrNameLst>
                                          <p:attrName>ppt_w</p:attrName>
                                        </p:attrNameLst>
                                      </p:cBhvr>
                                      <p:tavLst>
                                        <p:tav tm="0" fmla="#ppt_w*sin(2.5*pi*$)">
                                          <p:val>
                                            <p:fltVal val="0"/>
                                          </p:val>
                                        </p:tav>
                                        <p:tav tm="100000">
                                          <p:val>
                                            <p:fltVal val="1"/>
                                          </p:val>
                                        </p:tav>
                                      </p:tavLst>
                                    </p:anim>
                                    <p:anim calcmode="lin" valueType="num">
                                      <p:cBhvr>
                                        <p:cTn id="792" dur="4000" fill="hold"/>
                                        <p:tgtEl>
                                          <p:spTgt spid="61"/>
                                        </p:tgtEl>
                                        <p:attrNameLst>
                                          <p:attrName>ppt_h</p:attrName>
                                        </p:attrNameLst>
                                      </p:cBhvr>
                                      <p:tavLst>
                                        <p:tav tm="0">
                                          <p:val>
                                            <p:strVal val="#ppt_h"/>
                                          </p:val>
                                        </p:tav>
                                        <p:tav tm="100000">
                                          <p:val>
                                            <p:strVal val="#ppt_h"/>
                                          </p:val>
                                        </p:tav>
                                      </p:tavLst>
                                    </p:anim>
                                  </p:childTnLst>
                                </p:cTn>
                              </p:par>
                              <p:par>
                                <p:cTn id="793" presetID="2" presetClass="exit" presetSubtype="1" fill="hold" grpId="2" nodeType="withEffect">
                                  <p:stCondLst>
                                    <p:cond delay="0"/>
                                  </p:stCondLst>
                                  <p:childTnLst>
                                    <p:anim calcmode="lin" valueType="num">
                                      <p:cBhvr additive="base">
                                        <p:cTn id="794" dur="4500"/>
                                        <p:tgtEl>
                                          <p:spTgt spid="61"/>
                                        </p:tgtEl>
                                        <p:attrNameLst>
                                          <p:attrName>ppt_x</p:attrName>
                                        </p:attrNameLst>
                                      </p:cBhvr>
                                      <p:tavLst>
                                        <p:tav tm="0">
                                          <p:val>
                                            <p:strVal val="ppt_x"/>
                                          </p:val>
                                        </p:tav>
                                        <p:tav tm="100000">
                                          <p:val>
                                            <p:strVal val="ppt_x"/>
                                          </p:val>
                                        </p:tav>
                                      </p:tavLst>
                                    </p:anim>
                                    <p:anim calcmode="lin" valueType="num">
                                      <p:cBhvr additive="base">
                                        <p:cTn id="795" dur="4500"/>
                                        <p:tgtEl>
                                          <p:spTgt spid="61"/>
                                        </p:tgtEl>
                                        <p:attrNameLst>
                                          <p:attrName>ppt_y</p:attrName>
                                        </p:attrNameLst>
                                      </p:cBhvr>
                                      <p:tavLst>
                                        <p:tav tm="0">
                                          <p:val>
                                            <p:strVal val="ppt_y"/>
                                          </p:val>
                                        </p:tav>
                                        <p:tav tm="100000">
                                          <p:val>
                                            <p:strVal val="0-ppt_h/2"/>
                                          </p:val>
                                        </p:tav>
                                      </p:tavLst>
                                    </p:anim>
                                    <p:set>
                                      <p:cBhvr>
                                        <p:cTn id="796" dur="1" fill="hold">
                                          <p:stCondLst>
                                            <p:cond delay="4499"/>
                                          </p:stCondLst>
                                        </p:cTn>
                                        <p:tgtEl>
                                          <p:spTgt spid="61"/>
                                        </p:tgtEl>
                                        <p:attrNameLst>
                                          <p:attrName>style.visibility</p:attrName>
                                        </p:attrNameLst>
                                      </p:cBhvr>
                                      <p:to>
                                        <p:strVal val="hidden"/>
                                      </p:to>
                                    </p:set>
                                  </p:childTnLst>
                                </p:cTn>
                              </p:par>
                              <p:par>
                                <p:cTn id="797" presetID="3" presetClass="exit" presetSubtype="10" fill="hold" grpId="3" nodeType="withEffect">
                                  <p:stCondLst>
                                    <p:cond delay="0"/>
                                  </p:stCondLst>
                                  <p:childTnLst>
                                    <p:animEffect transition="out" filter="blinds(horizontal)">
                                      <p:cBhvr>
                                        <p:cTn id="798" dur="6000"/>
                                        <p:tgtEl>
                                          <p:spTgt spid="61"/>
                                        </p:tgtEl>
                                      </p:cBhvr>
                                    </p:animEffect>
                                    <p:set>
                                      <p:cBhvr>
                                        <p:cTn id="799" dur="1" fill="hold">
                                          <p:stCondLst>
                                            <p:cond delay="5999"/>
                                          </p:stCondLst>
                                        </p:cTn>
                                        <p:tgtEl>
                                          <p:spTgt spid="61"/>
                                        </p:tgtEl>
                                        <p:attrNameLst>
                                          <p:attrName>style.visibility</p:attrName>
                                        </p:attrNameLst>
                                      </p:cBhvr>
                                      <p:to>
                                        <p:strVal val="hidden"/>
                                      </p:to>
                                    </p:set>
                                  </p:childTnLst>
                                </p:cTn>
                              </p:par>
                              <p:par>
                                <p:cTn id="800" presetID="2" presetClass="entr" presetSubtype="4" fill="hold" grpId="0" nodeType="withEffect">
                                  <p:stCondLst>
                                    <p:cond delay="0"/>
                                  </p:stCondLst>
                                  <p:childTnLst>
                                    <p:set>
                                      <p:cBhvr>
                                        <p:cTn id="801" dur="1" fill="hold">
                                          <p:stCondLst>
                                            <p:cond delay="0"/>
                                          </p:stCondLst>
                                        </p:cTn>
                                        <p:tgtEl>
                                          <p:spTgt spid="39"/>
                                        </p:tgtEl>
                                        <p:attrNameLst>
                                          <p:attrName>style.visibility</p:attrName>
                                        </p:attrNameLst>
                                      </p:cBhvr>
                                      <p:to>
                                        <p:strVal val="visible"/>
                                      </p:to>
                                    </p:set>
                                    <p:anim calcmode="lin" valueType="num">
                                      <p:cBhvr additive="base">
                                        <p:cTn id="802" dur="4000" fill="hold"/>
                                        <p:tgtEl>
                                          <p:spTgt spid="39"/>
                                        </p:tgtEl>
                                        <p:attrNameLst>
                                          <p:attrName>ppt_x</p:attrName>
                                        </p:attrNameLst>
                                      </p:cBhvr>
                                      <p:tavLst>
                                        <p:tav tm="0">
                                          <p:val>
                                            <p:strVal val="#ppt_x"/>
                                          </p:val>
                                        </p:tav>
                                        <p:tav tm="100000">
                                          <p:val>
                                            <p:strVal val="#ppt_x"/>
                                          </p:val>
                                        </p:tav>
                                      </p:tavLst>
                                    </p:anim>
                                    <p:anim calcmode="lin" valueType="num">
                                      <p:cBhvr additive="base">
                                        <p:cTn id="803" dur="4000" fill="hold"/>
                                        <p:tgtEl>
                                          <p:spTgt spid="39"/>
                                        </p:tgtEl>
                                        <p:attrNameLst>
                                          <p:attrName>ppt_y</p:attrName>
                                        </p:attrNameLst>
                                      </p:cBhvr>
                                      <p:tavLst>
                                        <p:tav tm="0">
                                          <p:val>
                                            <p:strVal val="1+#ppt_h/2"/>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39"/>
                                        </p:tgtEl>
                                        <p:attrNameLst>
                                          <p:attrName>style.visibility</p:attrName>
                                        </p:attrNameLst>
                                      </p:cBhvr>
                                      <p:to>
                                        <p:strVal val="visible"/>
                                      </p:to>
                                    </p:set>
                                    <p:anim calcmode="lin" valueType="num">
                                      <p:cBhvr>
                                        <p:cTn id="806" dur="4000" fill="hold"/>
                                        <p:tgtEl>
                                          <p:spTgt spid="39"/>
                                        </p:tgtEl>
                                        <p:attrNameLst>
                                          <p:attrName>ppt_w</p:attrName>
                                        </p:attrNameLst>
                                      </p:cBhvr>
                                      <p:tavLst>
                                        <p:tav tm="0" fmla="#ppt_w*sin(2.5*pi*$)">
                                          <p:val>
                                            <p:fltVal val="0"/>
                                          </p:val>
                                        </p:tav>
                                        <p:tav tm="100000">
                                          <p:val>
                                            <p:fltVal val="1"/>
                                          </p:val>
                                        </p:tav>
                                      </p:tavLst>
                                    </p:anim>
                                    <p:anim calcmode="lin" valueType="num">
                                      <p:cBhvr>
                                        <p:cTn id="807" dur="4000" fill="hold"/>
                                        <p:tgtEl>
                                          <p:spTgt spid="39"/>
                                        </p:tgtEl>
                                        <p:attrNameLst>
                                          <p:attrName>ppt_h</p:attrName>
                                        </p:attrNameLst>
                                      </p:cBhvr>
                                      <p:tavLst>
                                        <p:tav tm="0">
                                          <p:val>
                                            <p:strVal val="#ppt_h"/>
                                          </p:val>
                                        </p:tav>
                                        <p:tav tm="100000">
                                          <p:val>
                                            <p:strVal val="#ppt_h"/>
                                          </p:val>
                                        </p:tav>
                                      </p:tavLst>
                                    </p:anim>
                                  </p:childTnLst>
                                </p:cTn>
                              </p:par>
                              <p:par>
                                <p:cTn id="808" presetID="2" presetClass="exit" presetSubtype="1" fill="hold" grpId="2" nodeType="withEffect">
                                  <p:stCondLst>
                                    <p:cond delay="0"/>
                                  </p:stCondLst>
                                  <p:childTnLst>
                                    <p:anim calcmode="lin" valueType="num">
                                      <p:cBhvr additive="base">
                                        <p:cTn id="809" dur="4500"/>
                                        <p:tgtEl>
                                          <p:spTgt spid="39"/>
                                        </p:tgtEl>
                                        <p:attrNameLst>
                                          <p:attrName>ppt_x</p:attrName>
                                        </p:attrNameLst>
                                      </p:cBhvr>
                                      <p:tavLst>
                                        <p:tav tm="0">
                                          <p:val>
                                            <p:strVal val="ppt_x"/>
                                          </p:val>
                                        </p:tav>
                                        <p:tav tm="100000">
                                          <p:val>
                                            <p:strVal val="ppt_x"/>
                                          </p:val>
                                        </p:tav>
                                      </p:tavLst>
                                    </p:anim>
                                    <p:anim calcmode="lin" valueType="num">
                                      <p:cBhvr additive="base">
                                        <p:cTn id="810" dur="4500"/>
                                        <p:tgtEl>
                                          <p:spTgt spid="39"/>
                                        </p:tgtEl>
                                        <p:attrNameLst>
                                          <p:attrName>ppt_y</p:attrName>
                                        </p:attrNameLst>
                                      </p:cBhvr>
                                      <p:tavLst>
                                        <p:tav tm="0">
                                          <p:val>
                                            <p:strVal val="ppt_y"/>
                                          </p:val>
                                        </p:tav>
                                        <p:tav tm="100000">
                                          <p:val>
                                            <p:strVal val="0-ppt_h/2"/>
                                          </p:val>
                                        </p:tav>
                                      </p:tavLst>
                                    </p:anim>
                                    <p:set>
                                      <p:cBhvr>
                                        <p:cTn id="811" dur="1" fill="hold">
                                          <p:stCondLst>
                                            <p:cond delay="4499"/>
                                          </p:stCondLst>
                                        </p:cTn>
                                        <p:tgtEl>
                                          <p:spTgt spid="39"/>
                                        </p:tgtEl>
                                        <p:attrNameLst>
                                          <p:attrName>style.visibility</p:attrName>
                                        </p:attrNameLst>
                                      </p:cBhvr>
                                      <p:to>
                                        <p:strVal val="hidden"/>
                                      </p:to>
                                    </p:set>
                                  </p:childTnLst>
                                </p:cTn>
                              </p:par>
                              <p:par>
                                <p:cTn id="812" presetID="3" presetClass="exit" presetSubtype="10" fill="hold" grpId="3" nodeType="withEffect">
                                  <p:stCondLst>
                                    <p:cond delay="0"/>
                                  </p:stCondLst>
                                  <p:childTnLst>
                                    <p:animEffect transition="out" filter="blinds(horizontal)">
                                      <p:cBhvr>
                                        <p:cTn id="813" dur="6000"/>
                                        <p:tgtEl>
                                          <p:spTgt spid="39"/>
                                        </p:tgtEl>
                                      </p:cBhvr>
                                    </p:animEffect>
                                    <p:set>
                                      <p:cBhvr>
                                        <p:cTn id="814" dur="1" fill="hold">
                                          <p:stCondLst>
                                            <p:cond delay="5999"/>
                                          </p:stCondLst>
                                        </p:cTn>
                                        <p:tgtEl>
                                          <p:spTgt spid="39"/>
                                        </p:tgtEl>
                                        <p:attrNameLst>
                                          <p:attrName>style.visibility</p:attrName>
                                        </p:attrNameLst>
                                      </p:cBhvr>
                                      <p:to>
                                        <p:strVal val="hidden"/>
                                      </p:to>
                                    </p:set>
                                  </p:childTnLst>
                                </p:cTn>
                              </p:par>
                              <p:par>
                                <p:cTn id="815" presetID="2" presetClass="entr" presetSubtype="4" fill="hold" grpId="0" nodeType="withEffect">
                                  <p:stCondLst>
                                    <p:cond delay="0"/>
                                  </p:stCondLst>
                                  <p:childTnLst>
                                    <p:set>
                                      <p:cBhvr>
                                        <p:cTn id="816" dur="1" fill="hold">
                                          <p:stCondLst>
                                            <p:cond delay="0"/>
                                          </p:stCondLst>
                                        </p:cTn>
                                        <p:tgtEl>
                                          <p:spTgt spid="38"/>
                                        </p:tgtEl>
                                        <p:attrNameLst>
                                          <p:attrName>style.visibility</p:attrName>
                                        </p:attrNameLst>
                                      </p:cBhvr>
                                      <p:to>
                                        <p:strVal val="visible"/>
                                      </p:to>
                                    </p:set>
                                    <p:anim calcmode="lin" valueType="num">
                                      <p:cBhvr additive="base">
                                        <p:cTn id="817" dur="4000" fill="hold"/>
                                        <p:tgtEl>
                                          <p:spTgt spid="38"/>
                                        </p:tgtEl>
                                        <p:attrNameLst>
                                          <p:attrName>ppt_x</p:attrName>
                                        </p:attrNameLst>
                                      </p:cBhvr>
                                      <p:tavLst>
                                        <p:tav tm="0">
                                          <p:val>
                                            <p:strVal val="#ppt_x"/>
                                          </p:val>
                                        </p:tav>
                                        <p:tav tm="100000">
                                          <p:val>
                                            <p:strVal val="#ppt_x"/>
                                          </p:val>
                                        </p:tav>
                                      </p:tavLst>
                                    </p:anim>
                                    <p:anim calcmode="lin" valueType="num">
                                      <p:cBhvr additive="base">
                                        <p:cTn id="818" dur="4000" fill="hold"/>
                                        <p:tgtEl>
                                          <p:spTgt spid="38"/>
                                        </p:tgtEl>
                                        <p:attrNameLst>
                                          <p:attrName>ppt_y</p:attrName>
                                        </p:attrNameLst>
                                      </p:cBhvr>
                                      <p:tavLst>
                                        <p:tav tm="0">
                                          <p:val>
                                            <p:strVal val="1+#ppt_h/2"/>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38"/>
                                        </p:tgtEl>
                                        <p:attrNameLst>
                                          <p:attrName>style.visibility</p:attrName>
                                        </p:attrNameLst>
                                      </p:cBhvr>
                                      <p:to>
                                        <p:strVal val="visible"/>
                                      </p:to>
                                    </p:set>
                                    <p:anim calcmode="lin" valueType="num">
                                      <p:cBhvr>
                                        <p:cTn id="821" dur="4000" fill="hold"/>
                                        <p:tgtEl>
                                          <p:spTgt spid="38"/>
                                        </p:tgtEl>
                                        <p:attrNameLst>
                                          <p:attrName>ppt_w</p:attrName>
                                        </p:attrNameLst>
                                      </p:cBhvr>
                                      <p:tavLst>
                                        <p:tav tm="0" fmla="#ppt_w*sin(2.5*pi*$)">
                                          <p:val>
                                            <p:fltVal val="0"/>
                                          </p:val>
                                        </p:tav>
                                        <p:tav tm="100000">
                                          <p:val>
                                            <p:fltVal val="1"/>
                                          </p:val>
                                        </p:tav>
                                      </p:tavLst>
                                    </p:anim>
                                    <p:anim calcmode="lin" valueType="num">
                                      <p:cBhvr>
                                        <p:cTn id="822" dur="4000" fill="hold"/>
                                        <p:tgtEl>
                                          <p:spTgt spid="38"/>
                                        </p:tgtEl>
                                        <p:attrNameLst>
                                          <p:attrName>ppt_h</p:attrName>
                                        </p:attrNameLst>
                                      </p:cBhvr>
                                      <p:tavLst>
                                        <p:tav tm="0">
                                          <p:val>
                                            <p:strVal val="#ppt_h"/>
                                          </p:val>
                                        </p:tav>
                                        <p:tav tm="100000">
                                          <p:val>
                                            <p:strVal val="#ppt_h"/>
                                          </p:val>
                                        </p:tav>
                                      </p:tavLst>
                                    </p:anim>
                                  </p:childTnLst>
                                </p:cTn>
                              </p:par>
                              <p:par>
                                <p:cTn id="823" presetID="2" presetClass="exit" presetSubtype="1" fill="hold" grpId="2" nodeType="withEffect">
                                  <p:stCondLst>
                                    <p:cond delay="0"/>
                                  </p:stCondLst>
                                  <p:childTnLst>
                                    <p:anim calcmode="lin" valueType="num">
                                      <p:cBhvr additive="base">
                                        <p:cTn id="824" dur="4500"/>
                                        <p:tgtEl>
                                          <p:spTgt spid="38"/>
                                        </p:tgtEl>
                                        <p:attrNameLst>
                                          <p:attrName>ppt_x</p:attrName>
                                        </p:attrNameLst>
                                      </p:cBhvr>
                                      <p:tavLst>
                                        <p:tav tm="0">
                                          <p:val>
                                            <p:strVal val="ppt_x"/>
                                          </p:val>
                                        </p:tav>
                                        <p:tav tm="100000">
                                          <p:val>
                                            <p:strVal val="ppt_x"/>
                                          </p:val>
                                        </p:tav>
                                      </p:tavLst>
                                    </p:anim>
                                    <p:anim calcmode="lin" valueType="num">
                                      <p:cBhvr additive="base">
                                        <p:cTn id="825" dur="4500"/>
                                        <p:tgtEl>
                                          <p:spTgt spid="38"/>
                                        </p:tgtEl>
                                        <p:attrNameLst>
                                          <p:attrName>ppt_y</p:attrName>
                                        </p:attrNameLst>
                                      </p:cBhvr>
                                      <p:tavLst>
                                        <p:tav tm="0">
                                          <p:val>
                                            <p:strVal val="ppt_y"/>
                                          </p:val>
                                        </p:tav>
                                        <p:tav tm="100000">
                                          <p:val>
                                            <p:strVal val="0-ppt_h/2"/>
                                          </p:val>
                                        </p:tav>
                                      </p:tavLst>
                                    </p:anim>
                                    <p:set>
                                      <p:cBhvr>
                                        <p:cTn id="826" dur="1" fill="hold">
                                          <p:stCondLst>
                                            <p:cond delay="4499"/>
                                          </p:stCondLst>
                                        </p:cTn>
                                        <p:tgtEl>
                                          <p:spTgt spid="38"/>
                                        </p:tgtEl>
                                        <p:attrNameLst>
                                          <p:attrName>style.visibility</p:attrName>
                                        </p:attrNameLst>
                                      </p:cBhvr>
                                      <p:to>
                                        <p:strVal val="hidden"/>
                                      </p:to>
                                    </p:set>
                                  </p:childTnLst>
                                </p:cTn>
                              </p:par>
                              <p:par>
                                <p:cTn id="827" presetID="3" presetClass="exit" presetSubtype="10" fill="hold" grpId="3" nodeType="withEffect">
                                  <p:stCondLst>
                                    <p:cond delay="0"/>
                                  </p:stCondLst>
                                  <p:childTnLst>
                                    <p:animEffect transition="out" filter="blinds(horizontal)">
                                      <p:cBhvr>
                                        <p:cTn id="828" dur="6000"/>
                                        <p:tgtEl>
                                          <p:spTgt spid="38"/>
                                        </p:tgtEl>
                                      </p:cBhvr>
                                    </p:animEffect>
                                    <p:set>
                                      <p:cBhvr>
                                        <p:cTn id="829" dur="1" fill="hold">
                                          <p:stCondLst>
                                            <p:cond delay="5999"/>
                                          </p:stCondLst>
                                        </p:cTn>
                                        <p:tgtEl>
                                          <p:spTgt spid="38"/>
                                        </p:tgtEl>
                                        <p:attrNameLst>
                                          <p:attrName>style.visibility</p:attrName>
                                        </p:attrNameLst>
                                      </p:cBhvr>
                                      <p:to>
                                        <p:strVal val="hidden"/>
                                      </p:to>
                                    </p:set>
                                  </p:childTnLst>
                                </p:cTn>
                              </p:par>
                              <p:par>
                                <p:cTn id="830" presetID="2" presetClass="entr" presetSubtype="4" fill="hold" grpId="0" nodeType="withEffect">
                                  <p:stCondLst>
                                    <p:cond delay="0"/>
                                  </p:stCondLst>
                                  <p:childTnLst>
                                    <p:set>
                                      <p:cBhvr>
                                        <p:cTn id="831" dur="1" fill="hold">
                                          <p:stCondLst>
                                            <p:cond delay="0"/>
                                          </p:stCondLst>
                                        </p:cTn>
                                        <p:tgtEl>
                                          <p:spTgt spid="40"/>
                                        </p:tgtEl>
                                        <p:attrNameLst>
                                          <p:attrName>style.visibility</p:attrName>
                                        </p:attrNameLst>
                                      </p:cBhvr>
                                      <p:to>
                                        <p:strVal val="visible"/>
                                      </p:to>
                                    </p:set>
                                    <p:anim calcmode="lin" valueType="num">
                                      <p:cBhvr additive="base">
                                        <p:cTn id="832" dur="4000" fill="hold"/>
                                        <p:tgtEl>
                                          <p:spTgt spid="40"/>
                                        </p:tgtEl>
                                        <p:attrNameLst>
                                          <p:attrName>ppt_x</p:attrName>
                                        </p:attrNameLst>
                                      </p:cBhvr>
                                      <p:tavLst>
                                        <p:tav tm="0">
                                          <p:val>
                                            <p:strVal val="#ppt_x"/>
                                          </p:val>
                                        </p:tav>
                                        <p:tav tm="100000">
                                          <p:val>
                                            <p:strVal val="#ppt_x"/>
                                          </p:val>
                                        </p:tav>
                                      </p:tavLst>
                                    </p:anim>
                                    <p:anim calcmode="lin" valueType="num">
                                      <p:cBhvr additive="base">
                                        <p:cTn id="833" dur="4000" fill="hold"/>
                                        <p:tgtEl>
                                          <p:spTgt spid="40"/>
                                        </p:tgtEl>
                                        <p:attrNameLst>
                                          <p:attrName>ppt_y</p:attrName>
                                        </p:attrNameLst>
                                      </p:cBhvr>
                                      <p:tavLst>
                                        <p:tav tm="0">
                                          <p:val>
                                            <p:strVal val="1+#ppt_h/2"/>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40"/>
                                        </p:tgtEl>
                                        <p:attrNameLst>
                                          <p:attrName>style.visibility</p:attrName>
                                        </p:attrNameLst>
                                      </p:cBhvr>
                                      <p:to>
                                        <p:strVal val="visible"/>
                                      </p:to>
                                    </p:set>
                                    <p:anim calcmode="lin" valueType="num">
                                      <p:cBhvr>
                                        <p:cTn id="836" dur="4000" fill="hold"/>
                                        <p:tgtEl>
                                          <p:spTgt spid="40"/>
                                        </p:tgtEl>
                                        <p:attrNameLst>
                                          <p:attrName>ppt_w</p:attrName>
                                        </p:attrNameLst>
                                      </p:cBhvr>
                                      <p:tavLst>
                                        <p:tav tm="0" fmla="#ppt_w*sin(2.5*pi*$)">
                                          <p:val>
                                            <p:fltVal val="0"/>
                                          </p:val>
                                        </p:tav>
                                        <p:tav tm="100000">
                                          <p:val>
                                            <p:fltVal val="1"/>
                                          </p:val>
                                        </p:tav>
                                      </p:tavLst>
                                    </p:anim>
                                    <p:anim calcmode="lin" valueType="num">
                                      <p:cBhvr>
                                        <p:cTn id="837" dur="4000" fill="hold"/>
                                        <p:tgtEl>
                                          <p:spTgt spid="40"/>
                                        </p:tgtEl>
                                        <p:attrNameLst>
                                          <p:attrName>ppt_h</p:attrName>
                                        </p:attrNameLst>
                                      </p:cBhvr>
                                      <p:tavLst>
                                        <p:tav tm="0">
                                          <p:val>
                                            <p:strVal val="#ppt_h"/>
                                          </p:val>
                                        </p:tav>
                                        <p:tav tm="100000">
                                          <p:val>
                                            <p:strVal val="#ppt_h"/>
                                          </p:val>
                                        </p:tav>
                                      </p:tavLst>
                                    </p:anim>
                                  </p:childTnLst>
                                </p:cTn>
                              </p:par>
                              <p:par>
                                <p:cTn id="838" presetID="2" presetClass="exit" presetSubtype="1" fill="hold" grpId="2" nodeType="withEffect">
                                  <p:stCondLst>
                                    <p:cond delay="0"/>
                                  </p:stCondLst>
                                  <p:childTnLst>
                                    <p:anim calcmode="lin" valueType="num">
                                      <p:cBhvr additive="base">
                                        <p:cTn id="839" dur="4500"/>
                                        <p:tgtEl>
                                          <p:spTgt spid="40"/>
                                        </p:tgtEl>
                                        <p:attrNameLst>
                                          <p:attrName>ppt_x</p:attrName>
                                        </p:attrNameLst>
                                      </p:cBhvr>
                                      <p:tavLst>
                                        <p:tav tm="0">
                                          <p:val>
                                            <p:strVal val="ppt_x"/>
                                          </p:val>
                                        </p:tav>
                                        <p:tav tm="100000">
                                          <p:val>
                                            <p:strVal val="ppt_x"/>
                                          </p:val>
                                        </p:tav>
                                      </p:tavLst>
                                    </p:anim>
                                    <p:anim calcmode="lin" valueType="num">
                                      <p:cBhvr additive="base">
                                        <p:cTn id="840" dur="4500"/>
                                        <p:tgtEl>
                                          <p:spTgt spid="40"/>
                                        </p:tgtEl>
                                        <p:attrNameLst>
                                          <p:attrName>ppt_y</p:attrName>
                                        </p:attrNameLst>
                                      </p:cBhvr>
                                      <p:tavLst>
                                        <p:tav tm="0">
                                          <p:val>
                                            <p:strVal val="ppt_y"/>
                                          </p:val>
                                        </p:tav>
                                        <p:tav tm="100000">
                                          <p:val>
                                            <p:strVal val="0-ppt_h/2"/>
                                          </p:val>
                                        </p:tav>
                                      </p:tavLst>
                                    </p:anim>
                                    <p:set>
                                      <p:cBhvr>
                                        <p:cTn id="841" dur="1" fill="hold">
                                          <p:stCondLst>
                                            <p:cond delay="4499"/>
                                          </p:stCondLst>
                                        </p:cTn>
                                        <p:tgtEl>
                                          <p:spTgt spid="40"/>
                                        </p:tgtEl>
                                        <p:attrNameLst>
                                          <p:attrName>style.visibility</p:attrName>
                                        </p:attrNameLst>
                                      </p:cBhvr>
                                      <p:to>
                                        <p:strVal val="hidden"/>
                                      </p:to>
                                    </p:set>
                                  </p:childTnLst>
                                </p:cTn>
                              </p:par>
                              <p:par>
                                <p:cTn id="842" presetID="3" presetClass="exit" presetSubtype="10" fill="hold" grpId="3" nodeType="withEffect">
                                  <p:stCondLst>
                                    <p:cond delay="0"/>
                                  </p:stCondLst>
                                  <p:childTnLst>
                                    <p:animEffect transition="out" filter="blinds(horizontal)">
                                      <p:cBhvr>
                                        <p:cTn id="843" dur="6000"/>
                                        <p:tgtEl>
                                          <p:spTgt spid="40"/>
                                        </p:tgtEl>
                                      </p:cBhvr>
                                    </p:animEffect>
                                    <p:set>
                                      <p:cBhvr>
                                        <p:cTn id="844" dur="1" fill="hold">
                                          <p:stCondLst>
                                            <p:cond delay="5999"/>
                                          </p:stCondLst>
                                        </p:cTn>
                                        <p:tgtEl>
                                          <p:spTgt spid="40"/>
                                        </p:tgtEl>
                                        <p:attrNameLst>
                                          <p:attrName>style.visibility</p:attrName>
                                        </p:attrNameLst>
                                      </p:cBhvr>
                                      <p:to>
                                        <p:strVal val="hidden"/>
                                      </p:to>
                                    </p:set>
                                  </p:childTnLst>
                                </p:cTn>
                              </p:par>
                              <p:par>
                                <p:cTn id="845" presetID="2" presetClass="entr" presetSubtype="4" fill="hold" grpId="0" nodeType="withEffect">
                                  <p:stCondLst>
                                    <p:cond delay="0"/>
                                  </p:stCondLst>
                                  <p:childTnLst>
                                    <p:set>
                                      <p:cBhvr>
                                        <p:cTn id="846" dur="1" fill="hold">
                                          <p:stCondLst>
                                            <p:cond delay="0"/>
                                          </p:stCondLst>
                                        </p:cTn>
                                        <p:tgtEl>
                                          <p:spTgt spid="46"/>
                                        </p:tgtEl>
                                        <p:attrNameLst>
                                          <p:attrName>style.visibility</p:attrName>
                                        </p:attrNameLst>
                                      </p:cBhvr>
                                      <p:to>
                                        <p:strVal val="visible"/>
                                      </p:to>
                                    </p:set>
                                    <p:anim calcmode="lin" valueType="num">
                                      <p:cBhvr additive="base">
                                        <p:cTn id="847" dur="4000" fill="hold"/>
                                        <p:tgtEl>
                                          <p:spTgt spid="46"/>
                                        </p:tgtEl>
                                        <p:attrNameLst>
                                          <p:attrName>ppt_x</p:attrName>
                                        </p:attrNameLst>
                                      </p:cBhvr>
                                      <p:tavLst>
                                        <p:tav tm="0">
                                          <p:val>
                                            <p:strVal val="#ppt_x"/>
                                          </p:val>
                                        </p:tav>
                                        <p:tav tm="100000">
                                          <p:val>
                                            <p:strVal val="#ppt_x"/>
                                          </p:val>
                                        </p:tav>
                                      </p:tavLst>
                                    </p:anim>
                                    <p:anim calcmode="lin" valueType="num">
                                      <p:cBhvr additive="base">
                                        <p:cTn id="848" dur="4000" fill="hold"/>
                                        <p:tgtEl>
                                          <p:spTgt spid="46"/>
                                        </p:tgtEl>
                                        <p:attrNameLst>
                                          <p:attrName>ppt_y</p:attrName>
                                        </p:attrNameLst>
                                      </p:cBhvr>
                                      <p:tavLst>
                                        <p:tav tm="0">
                                          <p:val>
                                            <p:strVal val="1+#ppt_h/2"/>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46"/>
                                        </p:tgtEl>
                                        <p:attrNameLst>
                                          <p:attrName>style.visibility</p:attrName>
                                        </p:attrNameLst>
                                      </p:cBhvr>
                                      <p:to>
                                        <p:strVal val="visible"/>
                                      </p:to>
                                    </p:set>
                                    <p:anim calcmode="lin" valueType="num">
                                      <p:cBhvr>
                                        <p:cTn id="851" dur="4000" fill="hold"/>
                                        <p:tgtEl>
                                          <p:spTgt spid="46"/>
                                        </p:tgtEl>
                                        <p:attrNameLst>
                                          <p:attrName>ppt_w</p:attrName>
                                        </p:attrNameLst>
                                      </p:cBhvr>
                                      <p:tavLst>
                                        <p:tav tm="0" fmla="#ppt_w*sin(2.5*pi*$)">
                                          <p:val>
                                            <p:fltVal val="0"/>
                                          </p:val>
                                        </p:tav>
                                        <p:tav tm="100000">
                                          <p:val>
                                            <p:fltVal val="1"/>
                                          </p:val>
                                        </p:tav>
                                      </p:tavLst>
                                    </p:anim>
                                    <p:anim calcmode="lin" valueType="num">
                                      <p:cBhvr>
                                        <p:cTn id="852" dur="4000" fill="hold"/>
                                        <p:tgtEl>
                                          <p:spTgt spid="46"/>
                                        </p:tgtEl>
                                        <p:attrNameLst>
                                          <p:attrName>ppt_h</p:attrName>
                                        </p:attrNameLst>
                                      </p:cBhvr>
                                      <p:tavLst>
                                        <p:tav tm="0">
                                          <p:val>
                                            <p:strVal val="#ppt_h"/>
                                          </p:val>
                                        </p:tav>
                                        <p:tav tm="100000">
                                          <p:val>
                                            <p:strVal val="#ppt_h"/>
                                          </p:val>
                                        </p:tav>
                                      </p:tavLst>
                                    </p:anim>
                                  </p:childTnLst>
                                </p:cTn>
                              </p:par>
                              <p:par>
                                <p:cTn id="853" presetID="2" presetClass="exit" presetSubtype="1" fill="hold" grpId="2" nodeType="withEffect">
                                  <p:stCondLst>
                                    <p:cond delay="0"/>
                                  </p:stCondLst>
                                  <p:childTnLst>
                                    <p:anim calcmode="lin" valueType="num">
                                      <p:cBhvr additive="base">
                                        <p:cTn id="854" dur="4500"/>
                                        <p:tgtEl>
                                          <p:spTgt spid="46"/>
                                        </p:tgtEl>
                                        <p:attrNameLst>
                                          <p:attrName>ppt_x</p:attrName>
                                        </p:attrNameLst>
                                      </p:cBhvr>
                                      <p:tavLst>
                                        <p:tav tm="0">
                                          <p:val>
                                            <p:strVal val="ppt_x"/>
                                          </p:val>
                                        </p:tav>
                                        <p:tav tm="100000">
                                          <p:val>
                                            <p:strVal val="ppt_x"/>
                                          </p:val>
                                        </p:tav>
                                      </p:tavLst>
                                    </p:anim>
                                    <p:anim calcmode="lin" valueType="num">
                                      <p:cBhvr additive="base">
                                        <p:cTn id="855" dur="4500"/>
                                        <p:tgtEl>
                                          <p:spTgt spid="46"/>
                                        </p:tgtEl>
                                        <p:attrNameLst>
                                          <p:attrName>ppt_y</p:attrName>
                                        </p:attrNameLst>
                                      </p:cBhvr>
                                      <p:tavLst>
                                        <p:tav tm="0">
                                          <p:val>
                                            <p:strVal val="ppt_y"/>
                                          </p:val>
                                        </p:tav>
                                        <p:tav tm="100000">
                                          <p:val>
                                            <p:strVal val="0-ppt_h/2"/>
                                          </p:val>
                                        </p:tav>
                                      </p:tavLst>
                                    </p:anim>
                                    <p:set>
                                      <p:cBhvr>
                                        <p:cTn id="856" dur="1" fill="hold">
                                          <p:stCondLst>
                                            <p:cond delay="4499"/>
                                          </p:stCondLst>
                                        </p:cTn>
                                        <p:tgtEl>
                                          <p:spTgt spid="46"/>
                                        </p:tgtEl>
                                        <p:attrNameLst>
                                          <p:attrName>style.visibility</p:attrName>
                                        </p:attrNameLst>
                                      </p:cBhvr>
                                      <p:to>
                                        <p:strVal val="hidden"/>
                                      </p:to>
                                    </p:set>
                                  </p:childTnLst>
                                </p:cTn>
                              </p:par>
                              <p:par>
                                <p:cTn id="857" presetID="3" presetClass="exit" presetSubtype="10" fill="hold" grpId="3" nodeType="withEffect">
                                  <p:stCondLst>
                                    <p:cond delay="0"/>
                                  </p:stCondLst>
                                  <p:childTnLst>
                                    <p:animEffect transition="out" filter="blinds(horizontal)">
                                      <p:cBhvr>
                                        <p:cTn id="858" dur="6000"/>
                                        <p:tgtEl>
                                          <p:spTgt spid="46"/>
                                        </p:tgtEl>
                                      </p:cBhvr>
                                    </p:animEffect>
                                    <p:set>
                                      <p:cBhvr>
                                        <p:cTn id="859" dur="1" fill="hold">
                                          <p:stCondLst>
                                            <p:cond delay="5999"/>
                                          </p:stCondLst>
                                        </p:cTn>
                                        <p:tgtEl>
                                          <p:spTgt spid="46"/>
                                        </p:tgtEl>
                                        <p:attrNameLst>
                                          <p:attrName>style.visibility</p:attrName>
                                        </p:attrNameLst>
                                      </p:cBhvr>
                                      <p:to>
                                        <p:strVal val="hidden"/>
                                      </p:to>
                                    </p:set>
                                  </p:childTnLst>
                                </p:cTn>
                              </p:par>
                              <p:par>
                                <p:cTn id="860" presetID="2" presetClass="entr" presetSubtype="4" fill="hold" grpId="0" nodeType="withEffect">
                                  <p:stCondLst>
                                    <p:cond delay="0"/>
                                  </p:stCondLst>
                                  <p:childTnLst>
                                    <p:set>
                                      <p:cBhvr>
                                        <p:cTn id="861" dur="1" fill="hold">
                                          <p:stCondLst>
                                            <p:cond delay="0"/>
                                          </p:stCondLst>
                                        </p:cTn>
                                        <p:tgtEl>
                                          <p:spTgt spid="45"/>
                                        </p:tgtEl>
                                        <p:attrNameLst>
                                          <p:attrName>style.visibility</p:attrName>
                                        </p:attrNameLst>
                                      </p:cBhvr>
                                      <p:to>
                                        <p:strVal val="visible"/>
                                      </p:to>
                                    </p:set>
                                    <p:anim calcmode="lin" valueType="num">
                                      <p:cBhvr additive="base">
                                        <p:cTn id="862" dur="4000" fill="hold"/>
                                        <p:tgtEl>
                                          <p:spTgt spid="45"/>
                                        </p:tgtEl>
                                        <p:attrNameLst>
                                          <p:attrName>ppt_x</p:attrName>
                                        </p:attrNameLst>
                                      </p:cBhvr>
                                      <p:tavLst>
                                        <p:tav tm="0">
                                          <p:val>
                                            <p:strVal val="#ppt_x"/>
                                          </p:val>
                                        </p:tav>
                                        <p:tav tm="100000">
                                          <p:val>
                                            <p:strVal val="#ppt_x"/>
                                          </p:val>
                                        </p:tav>
                                      </p:tavLst>
                                    </p:anim>
                                    <p:anim calcmode="lin" valueType="num">
                                      <p:cBhvr additive="base">
                                        <p:cTn id="863" dur="4000" fill="hold"/>
                                        <p:tgtEl>
                                          <p:spTgt spid="45"/>
                                        </p:tgtEl>
                                        <p:attrNameLst>
                                          <p:attrName>ppt_y</p:attrName>
                                        </p:attrNameLst>
                                      </p:cBhvr>
                                      <p:tavLst>
                                        <p:tav tm="0">
                                          <p:val>
                                            <p:strVal val="1+#ppt_h/2"/>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45"/>
                                        </p:tgtEl>
                                        <p:attrNameLst>
                                          <p:attrName>style.visibility</p:attrName>
                                        </p:attrNameLst>
                                      </p:cBhvr>
                                      <p:to>
                                        <p:strVal val="visible"/>
                                      </p:to>
                                    </p:set>
                                    <p:anim calcmode="lin" valueType="num">
                                      <p:cBhvr>
                                        <p:cTn id="866" dur="4000" fill="hold"/>
                                        <p:tgtEl>
                                          <p:spTgt spid="45"/>
                                        </p:tgtEl>
                                        <p:attrNameLst>
                                          <p:attrName>ppt_w</p:attrName>
                                        </p:attrNameLst>
                                      </p:cBhvr>
                                      <p:tavLst>
                                        <p:tav tm="0" fmla="#ppt_w*sin(2.5*pi*$)">
                                          <p:val>
                                            <p:fltVal val="0"/>
                                          </p:val>
                                        </p:tav>
                                        <p:tav tm="100000">
                                          <p:val>
                                            <p:fltVal val="1"/>
                                          </p:val>
                                        </p:tav>
                                      </p:tavLst>
                                    </p:anim>
                                    <p:anim calcmode="lin" valueType="num">
                                      <p:cBhvr>
                                        <p:cTn id="867" dur="4000" fill="hold"/>
                                        <p:tgtEl>
                                          <p:spTgt spid="45"/>
                                        </p:tgtEl>
                                        <p:attrNameLst>
                                          <p:attrName>ppt_h</p:attrName>
                                        </p:attrNameLst>
                                      </p:cBhvr>
                                      <p:tavLst>
                                        <p:tav tm="0">
                                          <p:val>
                                            <p:strVal val="#ppt_h"/>
                                          </p:val>
                                        </p:tav>
                                        <p:tav tm="100000">
                                          <p:val>
                                            <p:strVal val="#ppt_h"/>
                                          </p:val>
                                        </p:tav>
                                      </p:tavLst>
                                    </p:anim>
                                  </p:childTnLst>
                                </p:cTn>
                              </p:par>
                              <p:par>
                                <p:cTn id="868" presetID="2" presetClass="exit" presetSubtype="1" fill="hold" grpId="2" nodeType="withEffect">
                                  <p:stCondLst>
                                    <p:cond delay="0"/>
                                  </p:stCondLst>
                                  <p:childTnLst>
                                    <p:anim calcmode="lin" valueType="num">
                                      <p:cBhvr additive="base">
                                        <p:cTn id="869" dur="4500"/>
                                        <p:tgtEl>
                                          <p:spTgt spid="45"/>
                                        </p:tgtEl>
                                        <p:attrNameLst>
                                          <p:attrName>ppt_x</p:attrName>
                                        </p:attrNameLst>
                                      </p:cBhvr>
                                      <p:tavLst>
                                        <p:tav tm="0">
                                          <p:val>
                                            <p:strVal val="ppt_x"/>
                                          </p:val>
                                        </p:tav>
                                        <p:tav tm="100000">
                                          <p:val>
                                            <p:strVal val="ppt_x"/>
                                          </p:val>
                                        </p:tav>
                                      </p:tavLst>
                                    </p:anim>
                                    <p:anim calcmode="lin" valueType="num">
                                      <p:cBhvr additive="base">
                                        <p:cTn id="870" dur="4500"/>
                                        <p:tgtEl>
                                          <p:spTgt spid="45"/>
                                        </p:tgtEl>
                                        <p:attrNameLst>
                                          <p:attrName>ppt_y</p:attrName>
                                        </p:attrNameLst>
                                      </p:cBhvr>
                                      <p:tavLst>
                                        <p:tav tm="0">
                                          <p:val>
                                            <p:strVal val="ppt_y"/>
                                          </p:val>
                                        </p:tav>
                                        <p:tav tm="100000">
                                          <p:val>
                                            <p:strVal val="0-ppt_h/2"/>
                                          </p:val>
                                        </p:tav>
                                      </p:tavLst>
                                    </p:anim>
                                    <p:set>
                                      <p:cBhvr>
                                        <p:cTn id="871" dur="1" fill="hold">
                                          <p:stCondLst>
                                            <p:cond delay="4499"/>
                                          </p:stCondLst>
                                        </p:cTn>
                                        <p:tgtEl>
                                          <p:spTgt spid="45"/>
                                        </p:tgtEl>
                                        <p:attrNameLst>
                                          <p:attrName>style.visibility</p:attrName>
                                        </p:attrNameLst>
                                      </p:cBhvr>
                                      <p:to>
                                        <p:strVal val="hidden"/>
                                      </p:to>
                                    </p:set>
                                  </p:childTnLst>
                                </p:cTn>
                              </p:par>
                              <p:par>
                                <p:cTn id="872" presetID="3" presetClass="exit" presetSubtype="10" fill="hold" grpId="3" nodeType="withEffect">
                                  <p:stCondLst>
                                    <p:cond delay="0"/>
                                  </p:stCondLst>
                                  <p:childTnLst>
                                    <p:animEffect transition="out" filter="blinds(horizontal)">
                                      <p:cBhvr>
                                        <p:cTn id="873" dur="6000"/>
                                        <p:tgtEl>
                                          <p:spTgt spid="45"/>
                                        </p:tgtEl>
                                      </p:cBhvr>
                                    </p:animEffect>
                                    <p:set>
                                      <p:cBhvr>
                                        <p:cTn id="874" dur="1" fill="hold">
                                          <p:stCondLst>
                                            <p:cond delay="5999"/>
                                          </p:stCondLst>
                                        </p:cTn>
                                        <p:tgtEl>
                                          <p:spTgt spid="45"/>
                                        </p:tgtEl>
                                        <p:attrNameLst>
                                          <p:attrName>style.visibility</p:attrName>
                                        </p:attrNameLst>
                                      </p:cBhvr>
                                      <p:to>
                                        <p:strVal val="hidden"/>
                                      </p:to>
                                    </p:set>
                                  </p:childTnLst>
                                </p:cTn>
                              </p:par>
                              <p:par>
                                <p:cTn id="875" presetID="2" presetClass="entr" presetSubtype="4" fill="hold" grpId="0" nodeType="withEffect">
                                  <p:stCondLst>
                                    <p:cond delay="0"/>
                                  </p:stCondLst>
                                  <p:childTnLst>
                                    <p:set>
                                      <p:cBhvr>
                                        <p:cTn id="876" dur="1" fill="hold">
                                          <p:stCondLst>
                                            <p:cond delay="0"/>
                                          </p:stCondLst>
                                        </p:cTn>
                                        <p:tgtEl>
                                          <p:spTgt spid="47"/>
                                        </p:tgtEl>
                                        <p:attrNameLst>
                                          <p:attrName>style.visibility</p:attrName>
                                        </p:attrNameLst>
                                      </p:cBhvr>
                                      <p:to>
                                        <p:strVal val="visible"/>
                                      </p:to>
                                    </p:set>
                                    <p:anim calcmode="lin" valueType="num">
                                      <p:cBhvr additive="base">
                                        <p:cTn id="877" dur="4000" fill="hold"/>
                                        <p:tgtEl>
                                          <p:spTgt spid="47"/>
                                        </p:tgtEl>
                                        <p:attrNameLst>
                                          <p:attrName>ppt_x</p:attrName>
                                        </p:attrNameLst>
                                      </p:cBhvr>
                                      <p:tavLst>
                                        <p:tav tm="0">
                                          <p:val>
                                            <p:strVal val="#ppt_x"/>
                                          </p:val>
                                        </p:tav>
                                        <p:tav tm="100000">
                                          <p:val>
                                            <p:strVal val="#ppt_x"/>
                                          </p:val>
                                        </p:tav>
                                      </p:tavLst>
                                    </p:anim>
                                    <p:anim calcmode="lin" valueType="num">
                                      <p:cBhvr additive="base">
                                        <p:cTn id="878" dur="4000" fill="hold"/>
                                        <p:tgtEl>
                                          <p:spTgt spid="47"/>
                                        </p:tgtEl>
                                        <p:attrNameLst>
                                          <p:attrName>ppt_y</p:attrName>
                                        </p:attrNameLst>
                                      </p:cBhvr>
                                      <p:tavLst>
                                        <p:tav tm="0">
                                          <p:val>
                                            <p:strVal val="1+#ppt_h/2"/>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47"/>
                                        </p:tgtEl>
                                        <p:attrNameLst>
                                          <p:attrName>style.visibility</p:attrName>
                                        </p:attrNameLst>
                                      </p:cBhvr>
                                      <p:to>
                                        <p:strVal val="visible"/>
                                      </p:to>
                                    </p:set>
                                    <p:anim calcmode="lin" valueType="num">
                                      <p:cBhvr>
                                        <p:cTn id="881" dur="4000" fill="hold"/>
                                        <p:tgtEl>
                                          <p:spTgt spid="47"/>
                                        </p:tgtEl>
                                        <p:attrNameLst>
                                          <p:attrName>ppt_w</p:attrName>
                                        </p:attrNameLst>
                                      </p:cBhvr>
                                      <p:tavLst>
                                        <p:tav tm="0" fmla="#ppt_w*sin(2.5*pi*$)">
                                          <p:val>
                                            <p:fltVal val="0"/>
                                          </p:val>
                                        </p:tav>
                                        <p:tav tm="100000">
                                          <p:val>
                                            <p:fltVal val="1"/>
                                          </p:val>
                                        </p:tav>
                                      </p:tavLst>
                                    </p:anim>
                                    <p:anim calcmode="lin" valueType="num">
                                      <p:cBhvr>
                                        <p:cTn id="882" dur="4000" fill="hold"/>
                                        <p:tgtEl>
                                          <p:spTgt spid="47"/>
                                        </p:tgtEl>
                                        <p:attrNameLst>
                                          <p:attrName>ppt_h</p:attrName>
                                        </p:attrNameLst>
                                      </p:cBhvr>
                                      <p:tavLst>
                                        <p:tav tm="0">
                                          <p:val>
                                            <p:strVal val="#ppt_h"/>
                                          </p:val>
                                        </p:tav>
                                        <p:tav tm="100000">
                                          <p:val>
                                            <p:strVal val="#ppt_h"/>
                                          </p:val>
                                        </p:tav>
                                      </p:tavLst>
                                    </p:anim>
                                  </p:childTnLst>
                                </p:cTn>
                              </p:par>
                              <p:par>
                                <p:cTn id="883" presetID="2" presetClass="exit" presetSubtype="1" fill="hold" grpId="2" nodeType="withEffect">
                                  <p:stCondLst>
                                    <p:cond delay="0"/>
                                  </p:stCondLst>
                                  <p:childTnLst>
                                    <p:anim calcmode="lin" valueType="num">
                                      <p:cBhvr additive="base">
                                        <p:cTn id="884" dur="4500"/>
                                        <p:tgtEl>
                                          <p:spTgt spid="47"/>
                                        </p:tgtEl>
                                        <p:attrNameLst>
                                          <p:attrName>ppt_x</p:attrName>
                                        </p:attrNameLst>
                                      </p:cBhvr>
                                      <p:tavLst>
                                        <p:tav tm="0">
                                          <p:val>
                                            <p:strVal val="ppt_x"/>
                                          </p:val>
                                        </p:tav>
                                        <p:tav tm="100000">
                                          <p:val>
                                            <p:strVal val="ppt_x"/>
                                          </p:val>
                                        </p:tav>
                                      </p:tavLst>
                                    </p:anim>
                                    <p:anim calcmode="lin" valueType="num">
                                      <p:cBhvr additive="base">
                                        <p:cTn id="885" dur="4500"/>
                                        <p:tgtEl>
                                          <p:spTgt spid="47"/>
                                        </p:tgtEl>
                                        <p:attrNameLst>
                                          <p:attrName>ppt_y</p:attrName>
                                        </p:attrNameLst>
                                      </p:cBhvr>
                                      <p:tavLst>
                                        <p:tav tm="0">
                                          <p:val>
                                            <p:strVal val="ppt_y"/>
                                          </p:val>
                                        </p:tav>
                                        <p:tav tm="100000">
                                          <p:val>
                                            <p:strVal val="0-ppt_h/2"/>
                                          </p:val>
                                        </p:tav>
                                      </p:tavLst>
                                    </p:anim>
                                    <p:set>
                                      <p:cBhvr>
                                        <p:cTn id="886" dur="1" fill="hold">
                                          <p:stCondLst>
                                            <p:cond delay="4499"/>
                                          </p:stCondLst>
                                        </p:cTn>
                                        <p:tgtEl>
                                          <p:spTgt spid="47"/>
                                        </p:tgtEl>
                                        <p:attrNameLst>
                                          <p:attrName>style.visibility</p:attrName>
                                        </p:attrNameLst>
                                      </p:cBhvr>
                                      <p:to>
                                        <p:strVal val="hidden"/>
                                      </p:to>
                                    </p:set>
                                  </p:childTnLst>
                                </p:cTn>
                              </p:par>
                              <p:par>
                                <p:cTn id="887" presetID="3" presetClass="exit" presetSubtype="10" fill="hold" grpId="3" nodeType="withEffect">
                                  <p:stCondLst>
                                    <p:cond delay="0"/>
                                  </p:stCondLst>
                                  <p:childTnLst>
                                    <p:animEffect transition="out" filter="blinds(horizontal)">
                                      <p:cBhvr>
                                        <p:cTn id="888" dur="6000"/>
                                        <p:tgtEl>
                                          <p:spTgt spid="47"/>
                                        </p:tgtEl>
                                      </p:cBhvr>
                                    </p:animEffect>
                                    <p:set>
                                      <p:cBhvr>
                                        <p:cTn id="889" dur="1" fill="hold">
                                          <p:stCondLst>
                                            <p:cond delay="5999"/>
                                          </p:stCondLst>
                                        </p:cTn>
                                        <p:tgtEl>
                                          <p:spTgt spid="47"/>
                                        </p:tgtEl>
                                        <p:attrNameLst>
                                          <p:attrName>style.visibility</p:attrName>
                                        </p:attrNameLst>
                                      </p:cBhvr>
                                      <p:to>
                                        <p:strVal val="hidden"/>
                                      </p:to>
                                    </p:set>
                                  </p:childTnLst>
                                </p:cTn>
                              </p:par>
                              <p:par>
                                <p:cTn id="890" presetID="2" presetClass="entr" presetSubtype="4" fill="hold" grpId="0" nodeType="withEffect">
                                  <p:stCondLst>
                                    <p:cond delay="0"/>
                                  </p:stCondLst>
                                  <p:childTnLst>
                                    <p:set>
                                      <p:cBhvr>
                                        <p:cTn id="891" dur="1" fill="hold">
                                          <p:stCondLst>
                                            <p:cond delay="0"/>
                                          </p:stCondLst>
                                        </p:cTn>
                                        <p:tgtEl>
                                          <p:spTgt spid="7"/>
                                        </p:tgtEl>
                                        <p:attrNameLst>
                                          <p:attrName>style.visibility</p:attrName>
                                        </p:attrNameLst>
                                      </p:cBhvr>
                                      <p:to>
                                        <p:strVal val="visible"/>
                                      </p:to>
                                    </p:set>
                                    <p:anim calcmode="lin" valueType="num">
                                      <p:cBhvr additive="base">
                                        <p:cTn id="892" dur="4000" fill="hold"/>
                                        <p:tgtEl>
                                          <p:spTgt spid="7"/>
                                        </p:tgtEl>
                                        <p:attrNameLst>
                                          <p:attrName>ppt_x</p:attrName>
                                        </p:attrNameLst>
                                      </p:cBhvr>
                                      <p:tavLst>
                                        <p:tav tm="0">
                                          <p:val>
                                            <p:strVal val="#ppt_x"/>
                                          </p:val>
                                        </p:tav>
                                        <p:tav tm="100000">
                                          <p:val>
                                            <p:strVal val="#ppt_x"/>
                                          </p:val>
                                        </p:tav>
                                      </p:tavLst>
                                    </p:anim>
                                    <p:anim calcmode="lin" valueType="num">
                                      <p:cBhvr additive="base">
                                        <p:cTn id="893" dur="4000" fill="hold"/>
                                        <p:tgtEl>
                                          <p:spTgt spid="7"/>
                                        </p:tgtEl>
                                        <p:attrNameLst>
                                          <p:attrName>ppt_y</p:attrName>
                                        </p:attrNameLst>
                                      </p:cBhvr>
                                      <p:tavLst>
                                        <p:tav tm="0">
                                          <p:val>
                                            <p:strVal val="1+#ppt_h/2"/>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7"/>
                                        </p:tgtEl>
                                        <p:attrNameLst>
                                          <p:attrName>style.visibility</p:attrName>
                                        </p:attrNameLst>
                                      </p:cBhvr>
                                      <p:to>
                                        <p:strVal val="visible"/>
                                      </p:to>
                                    </p:set>
                                    <p:anim calcmode="lin" valueType="num">
                                      <p:cBhvr>
                                        <p:cTn id="896" dur="4000" fill="hold"/>
                                        <p:tgtEl>
                                          <p:spTgt spid="7"/>
                                        </p:tgtEl>
                                        <p:attrNameLst>
                                          <p:attrName>ppt_w</p:attrName>
                                        </p:attrNameLst>
                                      </p:cBhvr>
                                      <p:tavLst>
                                        <p:tav tm="0" fmla="#ppt_w*sin(2.5*pi*$)">
                                          <p:val>
                                            <p:fltVal val="0"/>
                                          </p:val>
                                        </p:tav>
                                        <p:tav tm="100000">
                                          <p:val>
                                            <p:fltVal val="1"/>
                                          </p:val>
                                        </p:tav>
                                      </p:tavLst>
                                    </p:anim>
                                    <p:anim calcmode="lin" valueType="num">
                                      <p:cBhvr>
                                        <p:cTn id="897" dur="4000" fill="hold"/>
                                        <p:tgtEl>
                                          <p:spTgt spid="7"/>
                                        </p:tgtEl>
                                        <p:attrNameLst>
                                          <p:attrName>ppt_h</p:attrName>
                                        </p:attrNameLst>
                                      </p:cBhvr>
                                      <p:tavLst>
                                        <p:tav tm="0">
                                          <p:val>
                                            <p:strVal val="#ppt_h"/>
                                          </p:val>
                                        </p:tav>
                                        <p:tav tm="100000">
                                          <p:val>
                                            <p:strVal val="#ppt_h"/>
                                          </p:val>
                                        </p:tav>
                                      </p:tavLst>
                                    </p:anim>
                                  </p:childTnLst>
                                </p:cTn>
                              </p:par>
                              <p:par>
                                <p:cTn id="898" presetID="2" presetClass="exit" presetSubtype="1" fill="hold" grpId="2" nodeType="withEffect">
                                  <p:stCondLst>
                                    <p:cond delay="0"/>
                                  </p:stCondLst>
                                  <p:childTnLst>
                                    <p:anim calcmode="lin" valueType="num">
                                      <p:cBhvr additive="base">
                                        <p:cTn id="899" dur="4500"/>
                                        <p:tgtEl>
                                          <p:spTgt spid="7"/>
                                        </p:tgtEl>
                                        <p:attrNameLst>
                                          <p:attrName>ppt_x</p:attrName>
                                        </p:attrNameLst>
                                      </p:cBhvr>
                                      <p:tavLst>
                                        <p:tav tm="0">
                                          <p:val>
                                            <p:strVal val="ppt_x"/>
                                          </p:val>
                                        </p:tav>
                                        <p:tav tm="100000">
                                          <p:val>
                                            <p:strVal val="ppt_x"/>
                                          </p:val>
                                        </p:tav>
                                      </p:tavLst>
                                    </p:anim>
                                    <p:anim calcmode="lin" valueType="num">
                                      <p:cBhvr additive="base">
                                        <p:cTn id="900" dur="4500"/>
                                        <p:tgtEl>
                                          <p:spTgt spid="7"/>
                                        </p:tgtEl>
                                        <p:attrNameLst>
                                          <p:attrName>ppt_y</p:attrName>
                                        </p:attrNameLst>
                                      </p:cBhvr>
                                      <p:tavLst>
                                        <p:tav tm="0">
                                          <p:val>
                                            <p:strVal val="ppt_y"/>
                                          </p:val>
                                        </p:tav>
                                        <p:tav tm="100000">
                                          <p:val>
                                            <p:strVal val="0-ppt_h/2"/>
                                          </p:val>
                                        </p:tav>
                                      </p:tavLst>
                                    </p:anim>
                                    <p:set>
                                      <p:cBhvr>
                                        <p:cTn id="901" dur="1" fill="hold">
                                          <p:stCondLst>
                                            <p:cond delay="4499"/>
                                          </p:stCondLst>
                                        </p:cTn>
                                        <p:tgtEl>
                                          <p:spTgt spid="7"/>
                                        </p:tgtEl>
                                        <p:attrNameLst>
                                          <p:attrName>style.visibility</p:attrName>
                                        </p:attrNameLst>
                                      </p:cBhvr>
                                      <p:to>
                                        <p:strVal val="hidden"/>
                                      </p:to>
                                    </p:set>
                                  </p:childTnLst>
                                </p:cTn>
                              </p:par>
                              <p:par>
                                <p:cTn id="902" presetID="3" presetClass="exit" presetSubtype="10" fill="hold" grpId="3" nodeType="withEffect">
                                  <p:stCondLst>
                                    <p:cond delay="0"/>
                                  </p:stCondLst>
                                  <p:childTnLst>
                                    <p:animEffect transition="out" filter="blinds(horizontal)">
                                      <p:cBhvr>
                                        <p:cTn id="903" dur="6000"/>
                                        <p:tgtEl>
                                          <p:spTgt spid="7"/>
                                        </p:tgtEl>
                                      </p:cBhvr>
                                    </p:animEffect>
                                    <p:set>
                                      <p:cBhvr>
                                        <p:cTn id="904" dur="1" fill="hold">
                                          <p:stCondLst>
                                            <p:cond delay="5999"/>
                                          </p:stCondLst>
                                        </p:cTn>
                                        <p:tgtEl>
                                          <p:spTgt spid="7"/>
                                        </p:tgtEl>
                                        <p:attrNameLst>
                                          <p:attrName>style.visibility</p:attrName>
                                        </p:attrNameLst>
                                      </p:cBhvr>
                                      <p:to>
                                        <p:strVal val="hidden"/>
                                      </p:to>
                                    </p:set>
                                  </p:childTnLst>
                                </p:cTn>
                              </p:par>
                              <p:par>
                                <p:cTn id="905" presetID="8" presetClass="emph" presetSubtype="0" fill="hold" grpId="4" nodeType="withEffect">
                                  <p:stCondLst>
                                    <p:cond delay="0"/>
                                  </p:stCondLst>
                                  <p:childTnLst>
                                    <p:animRot by="-21600000">
                                      <p:cBhvr>
                                        <p:cTn id="906" dur="5000" fill="hold"/>
                                        <p:tgtEl>
                                          <p:spTgt spid="81"/>
                                        </p:tgtEl>
                                        <p:attrNameLst>
                                          <p:attrName>r</p:attrName>
                                        </p:attrNameLst>
                                      </p:cBhvr>
                                    </p:animRot>
                                  </p:childTnLst>
                                </p:cTn>
                              </p:par>
                              <p:par>
                                <p:cTn id="907" presetID="8" presetClass="emph" presetSubtype="0" fill="hold" grpId="4" nodeType="withEffect">
                                  <p:stCondLst>
                                    <p:cond delay="0"/>
                                  </p:stCondLst>
                                  <p:childTnLst>
                                    <p:animRot by="-21600000">
                                      <p:cBhvr>
                                        <p:cTn id="908" dur="5000" fill="hold"/>
                                        <p:tgtEl>
                                          <p:spTgt spid="87"/>
                                        </p:tgtEl>
                                        <p:attrNameLst>
                                          <p:attrName>r</p:attrName>
                                        </p:attrNameLst>
                                      </p:cBhvr>
                                    </p:animRot>
                                  </p:childTnLst>
                                </p:cTn>
                              </p:par>
                              <p:par>
                                <p:cTn id="909" presetID="8" presetClass="emph" presetSubtype="0" fill="hold" grpId="4" nodeType="withEffect">
                                  <p:stCondLst>
                                    <p:cond delay="0"/>
                                  </p:stCondLst>
                                  <p:childTnLst>
                                    <p:animRot by="-21600000">
                                      <p:cBhvr>
                                        <p:cTn id="910" dur="5000" fill="hold"/>
                                        <p:tgtEl>
                                          <p:spTgt spid="69"/>
                                        </p:tgtEl>
                                        <p:attrNameLst>
                                          <p:attrName>r</p:attrName>
                                        </p:attrNameLst>
                                      </p:cBhvr>
                                    </p:animRot>
                                  </p:childTnLst>
                                </p:cTn>
                              </p:par>
                              <p:par>
                                <p:cTn id="911" presetID="8" presetClass="emph" presetSubtype="0" fill="hold" grpId="4" nodeType="withEffect">
                                  <p:stCondLst>
                                    <p:cond delay="0"/>
                                  </p:stCondLst>
                                  <p:childTnLst>
                                    <p:animRot by="-21600000">
                                      <p:cBhvr>
                                        <p:cTn id="912" dur="5000" fill="hold"/>
                                        <p:tgtEl>
                                          <p:spTgt spid="75"/>
                                        </p:tgtEl>
                                        <p:attrNameLst>
                                          <p:attrName>r</p:attrName>
                                        </p:attrNameLst>
                                      </p:cBhvr>
                                    </p:animRot>
                                  </p:childTnLst>
                                </p:cTn>
                              </p:par>
                              <p:par>
                                <p:cTn id="913" presetID="8" presetClass="emph" presetSubtype="0" fill="hold" grpId="4" nodeType="withEffect">
                                  <p:stCondLst>
                                    <p:cond delay="0"/>
                                  </p:stCondLst>
                                  <p:childTnLst>
                                    <p:animRot by="-21600000">
                                      <p:cBhvr>
                                        <p:cTn id="914" dur="5000" fill="hold"/>
                                        <p:tgtEl>
                                          <p:spTgt spid="63"/>
                                        </p:tgtEl>
                                        <p:attrNameLst>
                                          <p:attrName>r</p:attrName>
                                        </p:attrNameLst>
                                      </p:cBhvr>
                                    </p:animRot>
                                  </p:childTnLst>
                                </p:cTn>
                              </p:par>
                              <p:par>
                                <p:cTn id="915" presetID="8" presetClass="emph" presetSubtype="0" fill="hold" grpId="4" nodeType="withEffect">
                                  <p:stCondLst>
                                    <p:cond delay="0"/>
                                  </p:stCondLst>
                                  <p:childTnLst>
                                    <p:animRot by="-21600000">
                                      <p:cBhvr>
                                        <p:cTn id="916" dur="5000" fill="hold"/>
                                        <p:tgtEl>
                                          <p:spTgt spid="82"/>
                                        </p:tgtEl>
                                        <p:attrNameLst>
                                          <p:attrName>r</p:attrName>
                                        </p:attrNameLst>
                                      </p:cBhvr>
                                    </p:animRot>
                                  </p:childTnLst>
                                </p:cTn>
                              </p:par>
                              <p:par>
                                <p:cTn id="917" presetID="8" presetClass="emph" presetSubtype="0" fill="hold" grpId="4" nodeType="withEffect">
                                  <p:stCondLst>
                                    <p:cond delay="0"/>
                                  </p:stCondLst>
                                  <p:childTnLst>
                                    <p:animRot by="-21600000">
                                      <p:cBhvr>
                                        <p:cTn id="918" dur="5000" fill="hold"/>
                                        <p:tgtEl>
                                          <p:spTgt spid="83"/>
                                        </p:tgtEl>
                                        <p:attrNameLst>
                                          <p:attrName>r</p:attrName>
                                        </p:attrNameLst>
                                      </p:cBhvr>
                                    </p:animRot>
                                  </p:childTnLst>
                                </p:cTn>
                              </p:par>
                              <p:par>
                                <p:cTn id="919" presetID="8" presetClass="emph" presetSubtype="0" fill="hold" grpId="4" nodeType="withEffect">
                                  <p:stCondLst>
                                    <p:cond delay="0"/>
                                  </p:stCondLst>
                                  <p:childTnLst>
                                    <p:animRot by="-21600000">
                                      <p:cBhvr>
                                        <p:cTn id="920" dur="5000" fill="hold"/>
                                        <p:tgtEl>
                                          <p:spTgt spid="88"/>
                                        </p:tgtEl>
                                        <p:attrNameLst>
                                          <p:attrName>r</p:attrName>
                                        </p:attrNameLst>
                                      </p:cBhvr>
                                    </p:animRot>
                                  </p:childTnLst>
                                </p:cTn>
                              </p:par>
                              <p:par>
                                <p:cTn id="921" presetID="8" presetClass="emph" presetSubtype="0" fill="hold" grpId="4" nodeType="withEffect">
                                  <p:stCondLst>
                                    <p:cond delay="0"/>
                                  </p:stCondLst>
                                  <p:childTnLst>
                                    <p:animRot by="-21600000">
                                      <p:cBhvr>
                                        <p:cTn id="922" dur="5000" fill="hold"/>
                                        <p:tgtEl>
                                          <p:spTgt spid="89"/>
                                        </p:tgtEl>
                                        <p:attrNameLst>
                                          <p:attrName>r</p:attrName>
                                        </p:attrNameLst>
                                      </p:cBhvr>
                                    </p:animRot>
                                  </p:childTnLst>
                                </p:cTn>
                              </p:par>
                              <p:par>
                                <p:cTn id="923" presetID="8" presetClass="emph" presetSubtype="0" fill="hold" grpId="4" nodeType="withEffect">
                                  <p:stCondLst>
                                    <p:cond delay="0"/>
                                  </p:stCondLst>
                                  <p:childTnLst>
                                    <p:animRot by="-21600000">
                                      <p:cBhvr>
                                        <p:cTn id="924" dur="5000" fill="hold"/>
                                        <p:tgtEl>
                                          <p:spTgt spid="70"/>
                                        </p:tgtEl>
                                        <p:attrNameLst>
                                          <p:attrName>r</p:attrName>
                                        </p:attrNameLst>
                                      </p:cBhvr>
                                    </p:animRot>
                                  </p:childTnLst>
                                </p:cTn>
                              </p:par>
                              <p:par>
                                <p:cTn id="925" presetID="8" presetClass="emph" presetSubtype="0" fill="hold" grpId="4" nodeType="withEffect">
                                  <p:stCondLst>
                                    <p:cond delay="0"/>
                                  </p:stCondLst>
                                  <p:childTnLst>
                                    <p:animRot by="-21600000">
                                      <p:cBhvr>
                                        <p:cTn id="926" dur="5000" fill="hold"/>
                                        <p:tgtEl>
                                          <p:spTgt spid="71"/>
                                        </p:tgtEl>
                                        <p:attrNameLst>
                                          <p:attrName>r</p:attrName>
                                        </p:attrNameLst>
                                      </p:cBhvr>
                                    </p:animRot>
                                  </p:childTnLst>
                                </p:cTn>
                              </p:par>
                              <p:par>
                                <p:cTn id="927" presetID="8" presetClass="emph" presetSubtype="0" fill="hold" grpId="4" nodeType="withEffect">
                                  <p:stCondLst>
                                    <p:cond delay="0"/>
                                  </p:stCondLst>
                                  <p:childTnLst>
                                    <p:animRot by="-21600000">
                                      <p:cBhvr>
                                        <p:cTn id="928" dur="5000" fill="hold"/>
                                        <p:tgtEl>
                                          <p:spTgt spid="76"/>
                                        </p:tgtEl>
                                        <p:attrNameLst>
                                          <p:attrName>r</p:attrName>
                                        </p:attrNameLst>
                                      </p:cBhvr>
                                    </p:animRot>
                                  </p:childTnLst>
                                </p:cTn>
                              </p:par>
                              <p:par>
                                <p:cTn id="929" presetID="8" presetClass="emph" presetSubtype="0" fill="hold" grpId="4" nodeType="withEffect">
                                  <p:stCondLst>
                                    <p:cond delay="0"/>
                                  </p:stCondLst>
                                  <p:childTnLst>
                                    <p:animRot by="-21600000">
                                      <p:cBhvr>
                                        <p:cTn id="930" dur="5000" fill="hold"/>
                                        <p:tgtEl>
                                          <p:spTgt spid="77"/>
                                        </p:tgtEl>
                                        <p:attrNameLst>
                                          <p:attrName>r</p:attrName>
                                        </p:attrNameLst>
                                      </p:cBhvr>
                                    </p:animRot>
                                  </p:childTnLst>
                                </p:cTn>
                              </p:par>
                              <p:par>
                                <p:cTn id="931" presetID="8" presetClass="emph" presetSubtype="0" fill="hold" grpId="4" nodeType="withEffect">
                                  <p:stCondLst>
                                    <p:cond delay="0"/>
                                  </p:stCondLst>
                                  <p:childTnLst>
                                    <p:animRot by="-21600000">
                                      <p:cBhvr>
                                        <p:cTn id="932" dur="5000" fill="hold"/>
                                        <p:tgtEl>
                                          <p:spTgt spid="64"/>
                                        </p:tgtEl>
                                        <p:attrNameLst>
                                          <p:attrName>r</p:attrName>
                                        </p:attrNameLst>
                                      </p:cBhvr>
                                    </p:animRot>
                                  </p:childTnLst>
                                </p:cTn>
                              </p:par>
                              <p:par>
                                <p:cTn id="933" presetID="8" presetClass="emph" presetSubtype="0" fill="hold" grpId="4" nodeType="withEffect">
                                  <p:stCondLst>
                                    <p:cond delay="0"/>
                                  </p:stCondLst>
                                  <p:childTnLst>
                                    <p:animRot by="-21600000">
                                      <p:cBhvr>
                                        <p:cTn id="934" dur="5000" fill="hold"/>
                                        <p:tgtEl>
                                          <p:spTgt spid="65"/>
                                        </p:tgtEl>
                                        <p:attrNameLst>
                                          <p:attrName>r</p:attrName>
                                        </p:attrNameLst>
                                      </p:cBhvr>
                                    </p:animRot>
                                  </p:childTnLst>
                                </p:cTn>
                              </p:par>
                              <p:par>
                                <p:cTn id="935" presetID="8" presetClass="emph" presetSubtype="0" fill="hold" grpId="4" nodeType="withEffect">
                                  <p:stCondLst>
                                    <p:cond delay="0"/>
                                  </p:stCondLst>
                                  <p:childTnLst>
                                    <p:animRot by="-21600000">
                                      <p:cBhvr>
                                        <p:cTn id="936" dur="5000" fill="hold"/>
                                        <p:tgtEl>
                                          <p:spTgt spid="85"/>
                                        </p:tgtEl>
                                        <p:attrNameLst>
                                          <p:attrName>r</p:attrName>
                                        </p:attrNameLst>
                                      </p:cBhvr>
                                    </p:animRot>
                                  </p:childTnLst>
                                </p:cTn>
                              </p:par>
                              <p:par>
                                <p:cTn id="937" presetID="8" presetClass="emph" presetSubtype="0" fill="hold" grpId="4" nodeType="withEffect">
                                  <p:stCondLst>
                                    <p:cond delay="0"/>
                                  </p:stCondLst>
                                  <p:childTnLst>
                                    <p:animRot by="-21600000">
                                      <p:cBhvr>
                                        <p:cTn id="938" dur="5000" fill="hold"/>
                                        <p:tgtEl>
                                          <p:spTgt spid="84"/>
                                        </p:tgtEl>
                                        <p:attrNameLst>
                                          <p:attrName>r</p:attrName>
                                        </p:attrNameLst>
                                      </p:cBhvr>
                                    </p:animRot>
                                  </p:childTnLst>
                                </p:cTn>
                              </p:par>
                              <p:par>
                                <p:cTn id="939" presetID="8" presetClass="emph" presetSubtype="0" fill="hold" grpId="4" nodeType="withEffect">
                                  <p:stCondLst>
                                    <p:cond delay="0"/>
                                  </p:stCondLst>
                                  <p:childTnLst>
                                    <p:animRot by="-21600000">
                                      <p:cBhvr>
                                        <p:cTn id="940" dur="5000" fill="hold"/>
                                        <p:tgtEl>
                                          <p:spTgt spid="86"/>
                                        </p:tgtEl>
                                        <p:attrNameLst>
                                          <p:attrName>r</p:attrName>
                                        </p:attrNameLst>
                                      </p:cBhvr>
                                    </p:animRot>
                                  </p:childTnLst>
                                </p:cTn>
                              </p:par>
                              <p:par>
                                <p:cTn id="941" presetID="8" presetClass="emph" presetSubtype="0" fill="hold" grpId="4" nodeType="withEffect">
                                  <p:stCondLst>
                                    <p:cond delay="0"/>
                                  </p:stCondLst>
                                  <p:childTnLst>
                                    <p:animRot by="-21600000">
                                      <p:cBhvr>
                                        <p:cTn id="942" dur="5000" fill="hold"/>
                                        <p:tgtEl>
                                          <p:spTgt spid="91"/>
                                        </p:tgtEl>
                                        <p:attrNameLst>
                                          <p:attrName>r</p:attrName>
                                        </p:attrNameLst>
                                      </p:cBhvr>
                                    </p:animRot>
                                  </p:childTnLst>
                                </p:cTn>
                              </p:par>
                              <p:par>
                                <p:cTn id="943" presetID="8" presetClass="emph" presetSubtype="0" fill="hold" grpId="4" nodeType="withEffect">
                                  <p:stCondLst>
                                    <p:cond delay="0"/>
                                  </p:stCondLst>
                                  <p:childTnLst>
                                    <p:animRot by="-21600000">
                                      <p:cBhvr>
                                        <p:cTn id="944" dur="5000" fill="hold"/>
                                        <p:tgtEl>
                                          <p:spTgt spid="90"/>
                                        </p:tgtEl>
                                        <p:attrNameLst>
                                          <p:attrName>r</p:attrName>
                                        </p:attrNameLst>
                                      </p:cBhvr>
                                    </p:animRot>
                                  </p:childTnLst>
                                </p:cTn>
                              </p:par>
                              <p:par>
                                <p:cTn id="945" presetID="8" presetClass="emph" presetSubtype="0" fill="hold" grpId="4" nodeType="withEffect">
                                  <p:stCondLst>
                                    <p:cond delay="0"/>
                                  </p:stCondLst>
                                  <p:childTnLst>
                                    <p:animRot by="-21600000">
                                      <p:cBhvr>
                                        <p:cTn id="946" dur="5000" fill="hold"/>
                                        <p:tgtEl>
                                          <p:spTgt spid="92"/>
                                        </p:tgtEl>
                                        <p:attrNameLst>
                                          <p:attrName>r</p:attrName>
                                        </p:attrNameLst>
                                      </p:cBhvr>
                                    </p:animRot>
                                  </p:childTnLst>
                                </p:cTn>
                              </p:par>
                              <p:par>
                                <p:cTn id="947" presetID="8" presetClass="emph" presetSubtype="0" fill="hold" grpId="4" nodeType="withEffect">
                                  <p:stCondLst>
                                    <p:cond delay="0"/>
                                  </p:stCondLst>
                                  <p:childTnLst>
                                    <p:animRot by="-21600000">
                                      <p:cBhvr>
                                        <p:cTn id="948" dur="5000" fill="hold"/>
                                        <p:tgtEl>
                                          <p:spTgt spid="73"/>
                                        </p:tgtEl>
                                        <p:attrNameLst>
                                          <p:attrName>r</p:attrName>
                                        </p:attrNameLst>
                                      </p:cBhvr>
                                    </p:animRot>
                                  </p:childTnLst>
                                </p:cTn>
                              </p:par>
                              <p:par>
                                <p:cTn id="949" presetID="8" presetClass="emph" presetSubtype="0" fill="hold" grpId="4" nodeType="withEffect">
                                  <p:stCondLst>
                                    <p:cond delay="0"/>
                                  </p:stCondLst>
                                  <p:childTnLst>
                                    <p:animRot by="-21600000">
                                      <p:cBhvr>
                                        <p:cTn id="950" dur="5000" fill="hold"/>
                                        <p:tgtEl>
                                          <p:spTgt spid="72"/>
                                        </p:tgtEl>
                                        <p:attrNameLst>
                                          <p:attrName>r</p:attrName>
                                        </p:attrNameLst>
                                      </p:cBhvr>
                                    </p:animRot>
                                  </p:childTnLst>
                                </p:cTn>
                              </p:par>
                              <p:par>
                                <p:cTn id="951" presetID="8" presetClass="emph" presetSubtype="0" fill="hold" grpId="4" nodeType="withEffect">
                                  <p:stCondLst>
                                    <p:cond delay="0"/>
                                  </p:stCondLst>
                                  <p:childTnLst>
                                    <p:animRot by="-21600000">
                                      <p:cBhvr>
                                        <p:cTn id="952" dur="5000" fill="hold"/>
                                        <p:tgtEl>
                                          <p:spTgt spid="74"/>
                                        </p:tgtEl>
                                        <p:attrNameLst>
                                          <p:attrName>r</p:attrName>
                                        </p:attrNameLst>
                                      </p:cBhvr>
                                    </p:animRot>
                                  </p:childTnLst>
                                </p:cTn>
                              </p:par>
                              <p:par>
                                <p:cTn id="953" presetID="8" presetClass="emph" presetSubtype="0" fill="hold" grpId="4" nodeType="withEffect">
                                  <p:stCondLst>
                                    <p:cond delay="0"/>
                                  </p:stCondLst>
                                  <p:childTnLst>
                                    <p:animRot by="-21600000">
                                      <p:cBhvr>
                                        <p:cTn id="954" dur="5000" fill="hold"/>
                                        <p:tgtEl>
                                          <p:spTgt spid="79"/>
                                        </p:tgtEl>
                                        <p:attrNameLst>
                                          <p:attrName>r</p:attrName>
                                        </p:attrNameLst>
                                      </p:cBhvr>
                                    </p:animRot>
                                  </p:childTnLst>
                                </p:cTn>
                              </p:par>
                              <p:par>
                                <p:cTn id="955" presetID="8" presetClass="emph" presetSubtype="0" fill="hold" grpId="4" nodeType="withEffect">
                                  <p:stCondLst>
                                    <p:cond delay="0"/>
                                  </p:stCondLst>
                                  <p:childTnLst>
                                    <p:animRot by="-21600000">
                                      <p:cBhvr>
                                        <p:cTn id="956" dur="5000" fill="hold"/>
                                        <p:tgtEl>
                                          <p:spTgt spid="78"/>
                                        </p:tgtEl>
                                        <p:attrNameLst>
                                          <p:attrName>r</p:attrName>
                                        </p:attrNameLst>
                                      </p:cBhvr>
                                    </p:animRot>
                                  </p:childTnLst>
                                </p:cTn>
                              </p:par>
                              <p:par>
                                <p:cTn id="957" presetID="8" presetClass="emph" presetSubtype="0" fill="hold" grpId="4" nodeType="withEffect">
                                  <p:stCondLst>
                                    <p:cond delay="0"/>
                                  </p:stCondLst>
                                  <p:childTnLst>
                                    <p:animRot by="-21600000">
                                      <p:cBhvr>
                                        <p:cTn id="958" dur="5000" fill="hold"/>
                                        <p:tgtEl>
                                          <p:spTgt spid="80"/>
                                        </p:tgtEl>
                                        <p:attrNameLst>
                                          <p:attrName>r</p:attrName>
                                        </p:attrNameLst>
                                      </p:cBhvr>
                                    </p:animRot>
                                  </p:childTnLst>
                                </p:cTn>
                              </p:par>
                              <p:par>
                                <p:cTn id="959" presetID="8" presetClass="emph" presetSubtype="0" fill="hold" grpId="4" nodeType="withEffect">
                                  <p:stCondLst>
                                    <p:cond delay="0"/>
                                  </p:stCondLst>
                                  <p:childTnLst>
                                    <p:animRot by="-21600000">
                                      <p:cBhvr>
                                        <p:cTn id="960" dur="5000" fill="hold"/>
                                        <p:tgtEl>
                                          <p:spTgt spid="67"/>
                                        </p:tgtEl>
                                        <p:attrNameLst>
                                          <p:attrName>r</p:attrName>
                                        </p:attrNameLst>
                                      </p:cBhvr>
                                    </p:animRot>
                                  </p:childTnLst>
                                </p:cTn>
                              </p:par>
                              <p:par>
                                <p:cTn id="961" presetID="8" presetClass="emph" presetSubtype="0" fill="hold" grpId="4" nodeType="withEffect">
                                  <p:stCondLst>
                                    <p:cond delay="0"/>
                                  </p:stCondLst>
                                  <p:childTnLst>
                                    <p:animRot by="-21600000">
                                      <p:cBhvr>
                                        <p:cTn id="962" dur="5000" fill="hold"/>
                                        <p:tgtEl>
                                          <p:spTgt spid="66"/>
                                        </p:tgtEl>
                                        <p:attrNameLst>
                                          <p:attrName>r</p:attrName>
                                        </p:attrNameLst>
                                      </p:cBhvr>
                                    </p:animRot>
                                  </p:childTnLst>
                                </p:cTn>
                              </p:par>
                              <p:par>
                                <p:cTn id="963" presetID="8" presetClass="emph" presetSubtype="0" fill="hold" grpId="4" nodeType="withEffect">
                                  <p:stCondLst>
                                    <p:cond delay="0"/>
                                  </p:stCondLst>
                                  <p:childTnLst>
                                    <p:animRot by="-21600000">
                                      <p:cBhvr>
                                        <p:cTn id="964" dur="5000" fill="hold"/>
                                        <p:tgtEl>
                                          <p:spTgt spid="68"/>
                                        </p:tgtEl>
                                        <p:attrNameLst>
                                          <p:attrName>r</p:attrName>
                                        </p:attrNameLst>
                                      </p:cBhvr>
                                    </p:animRot>
                                  </p:childTnLst>
                                </p:cTn>
                              </p:par>
                              <p:par>
                                <p:cTn id="965" presetID="8" presetClass="emph" presetSubtype="0" fill="hold" grpId="4" nodeType="withEffect">
                                  <p:stCondLst>
                                    <p:cond delay="0"/>
                                  </p:stCondLst>
                                  <p:childTnLst>
                                    <p:animRot by="-21600000">
                                      <p:cBhvr>
                                        <p:cTn id="966" dur="5000" fill="hold"/>
                                        <p:tgtEl>
                                          <p:spTgt spid="8"/>
                                        </p:tgtEl>
                                        <p:attrNameLst>
                                          <p:attrName>r</p:attrName>
                                        </p:attrNameLst>
                                      </p:cBhvr>
                                    </p:animRot>
                                  </p:childTnLst>
                                </p:cTn>
                              </p:par>
                              <p:par>
                                <p:cTn id="967" presetID="8" presetClass="emph" presetSubtype="0" fill="hold" grpId="4" nodeType="withEffect">
                                  <p:stCondLst>
                                    <p:cond delay="0"/>
                                  </p:stCondLst>
                                  <p:childTnLst>
                                    <p:animRot by="-21600000">
                                      <p:cBhvr>
                                        <p:cTn id="968" dur="5000" fill="hold"/>
                                        <p:tgtEl>
                                          <p:spTgt spid="6"/>
                                        </p:tgtEl>
                                        <p:attrNameLst>
                                          <p:attrName>r</p:attrName>
                                        </p:attrNameLst>
                                      </p:cBhvr>
                                    </p:animRot>
                                  </p:childTnLst>
                                </p:cTn>
                              </p:par>
                              <p:par>
                                <p:cTn id="969" presetID="8" presetClass="emph" presetSubtype="0" fill="hold" grpId="4" nodeType="withEffect">
                                  <p:stCondLst>
                                    <p:cond delay="0"/>
                                  </p:stCondLst>
                                  <p:childTnLst>
                                    <p:animRot by="-21600000">
                                      <p:cBhvr>
                                        <p:cTn id="970" dur="5000" fill="hold"/>
                                        <p:tgtEl>
                                          <p:spTgt spid="49"/>
                                        </p:tgtEl>
                                        <p:attrNameLst>
                                          <p:attrName>r</p:attrName>
                                        </p:attrNameLst>
                                      </p:cBhvr>
                                    </p:animRot>
                                  </p:childTnLst>
                                </p:cTn>
                              </p:par>
                              <p:par>
                                <p:cTn id="971" presetID="8" presetClass="emph" presetSubtype="0" fill="hold" grpId="4" nodeType="withEffect">
                                  <p:stCondLst>
                                    <p:cond delay="0"/>
                                  </p:stCondLst>
                                  <p:childTnLst>
                                    <p:animRot by="-21600000">
                                      <p:cBhvr>
                                        <p:cTn id="972" dur="5000" fill="hold"/>
                                        <p:tgtEl>
                                          <p:spTgt spid="56"/>
                                        </p:tgtEl>
                                        <p:attrNameLst>
                                          <p:attrName>r</p:attrName>
                                        </p:attrNameLst>
                                      </p:cBhvr>
                                    </p:animRot>
                                  </p:childTnLst>
                                </p:cTn>
                              </p:par>
                              <p:par>
                                <p:cTn id="973" presetID="8" presetClass="emph" presetSubtype="0" fill="hold" grpId="4" nodeType="withEffect">
                                  <p:stCondLst>
                                    <p:cond delay="0"/>
                                  </p:stCondLst>
                                  <p:childTnLst>
                                    <p:animRot by="-21600000">
                                      <p:cBhvr>
                                        <p:cTn id="974" dur="5000" fill="hold"/>
                                        <p:tgtEl>
                                          <p:spTgt spid="35"/>
                                        </p:tgtEl>
                                        <p:attrNameLst>
                                          <p:attrName>r</p:attrName>
                                        </p:attrNameLst>
                                      </p:cBhvr>
                                    </p:animRot>
                                  </p:childTnLst>
                                </p:cTn>
                              </p:par>
                              <p:par>
                                <p:cTn id="975" presetID="8" presetClass="emph" presetSubtype="0" fill="hold" grpId="4" nodeType="withEffect">
                                  <p:stCondLst>
                                    <p:cond delay="0"/>
                                  </p:stCondLst>
                                  <p:childTnLst>
                                    <p:animRot by="-21600000">
                                      <p:cBhvr>
                                        <p:cTn id="976" dur="5000" fill="hold"/>
                                        <p:tgtEl>
                                          <p:spTgt spid="42"/>
                                        </p:tgtEl>
                                        <p:attrNameLst>
                                          <p:attrName>r</p:attrName>
                                        </p:attrNameLst>
                                      </p:cBhvr>
                                    </p:animRot>
                                  </p:childTnLst>
                                </p:cTn>
                              </p:par>
                              <p:par>
                                <p:cTn id="977" presetID="8" presetClass="emph" presetSubtype="0" fill="hold" grpId="4" nodeType="withEffect">
                                  <p:stCondLst>
                                    <p:cond delay="0"/>
                                  </p:stCondLst>
                                  <p:childTnLst>
                                    <p:animRot by="-21600000">
                                      <p:cBhvr>
                                        <p:cTn id="978" dur="5000" fill="hold"/>
                                        <p:tgtEl>
                                          <p:spTgt spid="3"/>
                                        </p:tgtEl>
                                        <p:attrNameLst>
                                          <p:attrName>r</p:attrName>
                                        </p:attrNameLst>
                                      </p:cBhvr>
                                    </p:animRot>
                                  </p:childTnLst>
                                </p:cTn>
                              </p:par>
                              <p:par>
                                <p:cTn id="979" presetID="8" presetClass="emph" presetSubtype="0" fill="hold" grpId="4" nodeType="withEffect">
                                  <p:stCondLst>
                                    <p:cond delay="0"/>
                                  </p:stCondLst>
                                  <p:childTnLst>
                                    <p:animRot by="-21600000">
                                      <p:cBhvr>
                                        <p:cTn id="980" dur="5000" fill="hold"/>
                                        <p:tgtEl>
                                          <p:spTgt spid="50"/>
                                        </p:tgtEl>
                                        <p:attrNameLst>
                                          <p:attrName>r</p:attrName>
                                        </p:attrNameLst>
                                      </p:cBhvr>
                                    </p:animRot>
                                  </p:childTnLst>
                                </p:cTn>
                              </p:par>
                              <p:par>
                                <p:cTn id="981" presetID="8" presetClass="emph" presetSubtype="0" fill="hold" grpId="4" nodeType="withEffect">
                                  <p:stCondLst>
                                    <p:cond delay="0"/>
                                  </p:stCondLst>
                                  <p:childTnLst>
                                    <p:animRot by="-21600000">
                                      <p:cBhvr>
                                        <p:cTn id="982" dur="5000" fill="hold"/>
                                        <p:tgtEl>
                                          <p:spTgt spid="51"/>
                                        </p:tgtEl>
                                        <p:attrNameLst>
                                          <p:attrName>r</p:attrName>
                                        </p:attrNameLst>
                                      </p:cBhvr>
                                    </p:animRot>
                                  </p:childTnLst>
                                </p:cTn>
                              </p:par>
                              <p:par>
                                <p:cTn id="983" presetID="8" presetClass="emph" presetSubtype="0" fill="hold" grpId="4" nodeType="withEffect">
                                  <p:stCondLst>
                                    <p:cond delay="0"/>
                                  </p:stCondLst>
                                  <p:childTnLst>
                                    <p:animRot by="-21600000">
                                      <p:cBhvr>
                                        <p:cTn id="984" dur="5000" fill="hold"/>
                                        <p:tgtEl>
                                          <p:spTgt spid="57"/>
                                        </p:tgtEl>
                                        <p:attrNameLst>
                                          <p:attrName>r</p:attrName>
                                        </p:attrNameLst>
                                      </p:cBhvr>
                                    </p:animRot>
                                  </p:childTnLst>
                                </p:cTn>
                              </p:par>
                              <p:par>
                                <p:cTn id="985" presetID="8" presetClass="emph" presetSubtype="0" fill="hold" grpId="4" nodeType="withEffect">
                                  <p:stCondLst>
                                    <p:cond delay="0"/>
                                  </p:stCondLst>
                                  <p:childTnLst>
                                    <p:animRot by="-21600000">
                                      <p:cBhvr>
                                        <p:cTn id="986" dur="5000" fill="hold"/>
                                        <p:tgtEl>
                                          <p:spTgt spid="58"/>
                                        </p:tgtEl>
                                        <p:attrNameLst>
                                          <p:attrName>r</p:attrName>
                                        </p:attrNameLst>
                                      </p:cBhvr>
                                    </p:animRot>
                                  </p:childTnLst>
                                </p:cTn>
                              </p:par>
                              <p:par>
                                <p:cTn id="987" presetID="8" presetClass="emph" presetSubtype="0" fill="hold" grpId="4" nodeType="withEffect">
                                  <p:stCondLst>
                                    <p:cond delay="0"/>
                                  </p:stCondLst>
                                  <p:childTnLst>
                                    <p:animRot by="-21600000">
                                      <p:cBhvr>
                                        <p:cTn id="988" dur="5000" fill="hold"/>
                                        <p:tgtEl>
                                          <p:spTgt spid="36"/>
                                        </p:tgtEl>
                                        <p:attrNameLst>
                                          <p:attrName>r</p:attrName>
                                        </p:attrNameLst>
                                      </p:cBhvr>
                                    </p:animRot>
                                  </p:childTnLst>
                                </p:cTn>
                              </p:par>
                              <p:par>
                                <p:cTn id="989" presetID="8" presetClass="emph" presetSubtype="0" fill="hold" grpId="4" nodeType="withEffect">
                                  <p:stCondLst>
                                    <p:cond delay="0"/>
                                  </p:stCondLst>
                                  <p:childTnLst>
                                    <p:animRot by="-21600000">
                                      <p:cBhvr>
                                        <p:cTn id="990" dur="5000" fill="hold"/>
                                        <p:tgtEl>
                                          <p:spTgt spid="37"/>
                                        </p:tgtEl>
                                        <p:attrNameLst>
                                          <p:attrName>r</p:attrName>
                                        </p:attrNameLst>
                                      </p:cBhvr>
                                    </p:animRot>
                                  </p:childTnLst>
                                </p:cTn>
                              </p:par>
                              <p:par>
                                <p:cTn id="991" presetID="8" presetClass="emph" presetSubtype="0" fill="hold" grpId="4" nodeType="withEffect">
                                  <p:stCondLst>
                                    <p:cond delay="0"/>
                                  </p:stCondLst>
                                  <p:childTnLst>
                                    <p:animRot by="-21600000">
                                      <p:cBhvr>
                                        <p:cTn id="992" dur="5000" fill="hold"/>
                                        <p:tgtEl>
                                          <p:spTgt spid="43"/>
                                        </p:tgtEl>
                                        <p:attrNameLst>
                                          <p:attrName>r</p:attrName>
                                        </p:attrNameLst>
                                      </p:cBhvr>
                                    </p:animRot>
                                  </p:childTnLst>
                                </p:cTn>
                              </p:par>
                              <p:par>
                                <p:cTn id="993" presetID="8" presetClass="emph" presetSubtype="0" fill="hold" grpId="4" nodeType="withEffect">
                                  <p:stCondLst>
                                    <p:cond delay="0"/>
                                  </p:stCondLst>
                                  <p:childTnLst>
                                    <p:animRot by="-21600000">
                                      <p:cBhvr>
                                        <p:cTn id="994" dur="5000" fill="hold"/>
                                        <p:tgtEl>
                                          <p:spTgt spid="44"/>
                                        </p:tgtEl>
                                        <p:attrNameLst>
                                          <p:attrName>r</p:attrName>
                                        </p:attrNameLst>
                                      </p:cBhvr>
                                    </p:animRot>
                                  </p:childTnLst>
                                </p:cTn>
                              </p:par>
                              <p:par>
                                <p:cTn id="995" presetID="8" presetClass="emph" presetSubtype="0" fill="hold" grpId="4" nodeType="withEffect">
                                  <p:stCondLst>
                                    <p:cond delay="0"/>
                                  </p:stCondLst>
                                  <p:childTnLst>
                                    <p:animRot by="-21600000">
                                      <p:cBhvr>
                                        <p:cTn id="996" dur="5000" fill="hold"/>
                                        <p:tgtEl>
                                          <p:spTgt spid="4"/>
                                        </p:tgtEl>
                                        <p:attrNameLst>
                                          <p:attrName>r</p:attrName>
                                        </p:attrNameLst>
                                      </p:cBhvr>
                                    </p:animRot>
                                  </p:childTnLst>
                                </p:cTn>
                              </p:par>
                              <p:par>
                                <p:cTn id="997" presetID="8" presetClass="emph" presetSubtype="0" fill="hold" grpId="4" nodeType="withEffect">
                                  <p:stCondLst>
                                    <p:cond delay="0"/>
                                  </p:stCondLst>
                                  <p:childTnLst>
                                    <p:animRot by="-21600000">
                                      <p:cBhvr>
                                        <p:cTn id="998" dur="5000" fill="hold"/>
                                        <p:tgtEl>
                                          <p:spTgt spid="5"/>
                                        </p:tgtEl>
                                        <p:attrNameLst>
                                          <p:attrName>r</p:attrName>
                                        </p:attrNameLst>
                                      </p:cBhvr>
                                    </p:animRot>
                                  </p:childTnLst>
                                </p:cTn>
                              </p:par>
                              <p:par>
                                <p:cTn id="999" presetID="8" presetClass="emph" presetSubtype="0" fill="hold" grpId="4" nodeType="withEffect">
                                  <p:stCondLst>
                                    <p:cond delay="0"/>
                                  </p:stCondLst>
                                  <p:childTnLst>
                                    <p:animRot by="-21600000">
                                      <p:cBhvr>
                                        <p:cTn id="1000" dur="5000" fill="hold"/>
                                        <p:tgtEl>
                                          <p:spTgt spid="53"/>
                                        </p:tgtEl>
                                        <p:attrNameLst>
                                          <p:attrName>r</p:attrName>
                                        </p:attrNameLst>
                                      </p:cBhvr>
                                    </p:animRot>
                                  </p:childTnLst>
                                </p:cTn>
                              </p:par>
                              <p:par>
                                <p:cTn id="1001" presetID="8" presetClass="emph" presetSubtype="0" fill="hold" grpId="4" nodeType="withEffect">
                                  <p:stCondLst>
                                    <p:cond delay="0"/>
                                  </p:stCondLst>
                                  <p:childTnLst>
                                    <p:animRot by="-21600000">
                                      <p:cBhvr>
                                        <p:cTn id="1002" dur="5000" fill="hold"/>
                                        <p:tgtEl>
                                          <p:spTgt spid="52"/>
                                        </p:tgtEl>
                                        <p:attrNameLst>
                                          <p:attrName>r</p:attrName>
                                        </p:attrNameLst>
                                      </p:cBhvr>
                                    </p:animRot>
                                  </p:childTnLst>
                                </p:cTn>
                              </p:par>
                              <p:par>
                                <p:cTn id="1003" presetID="8" presetClass="emph" presetSubtype="0" fill="hold" grpId="4" nodeType="withEffect">
                                  <p:stCondLst>
                                    <p:cond delay="0"/>
                                  </p:stCondLst>
                                  <p:childTnLst>
                                    <p:animRot by="-21600000">
                                      <p:cBhvr>
                                        <p:cTn id="1004" dur="5000" fill="hold"/>
                                        <p:tgtEl>
                                          <p:spTgt spid="54"/>
                                        </p:tgtEl>
                                        <p:attrNameLst>
                                          <p:attrName>r</p:attrName>
                                        </p:attrNameLst>
                                      </p:cBhvr>
                                    </p:animRot>
                                  </p:childTnLst>
                                </p:cTn>
                              </p:par>
                              <p:par>
                                <p:cTn id="1005" presetID="8" presetClass="emph" presetSubtype="0" fill="hold" grpId="4" nodeType="withEffect">
                                  <p:stCondLst>
                                    <p:cond delay="0"/>
                                  </p:stCondLst>
                                  <p:childTnLst>
                                    <p:animRot by="-21600000">
                                      <p:cBhvr>
                                        <p:cTn id="1006" dur="5000" fill="hold"/>
                                        <p:tgtEl>
                                          <p:spTgt spid="60"/>
                                        </p:tgtEl>
                                        <p:attrNameLst>
                                          <p:attrName>r</p:attrName>
                                        </p:attrNameLst>
                                      </p:cBhvr>
                                    </p:animRot>
                                  </p:childTnLst>
                                </p:cTn>
                              </p:par>
                              <p:par>
                                <p:cTn id="1007" presetID="8" presetClass="emph" presetSubtype="0" fill="hold" grpId="4" nodeType="withEffect">
                                  <p:stCondLst>
                                    <p:cond delay="0"/>
                                  </p:stCondLst>
                                  <p:childTnLst>
                                    <p:animRot by="-21600000">
                                      <p:cBhvr>
                                        <p:cTn id="1008" dur="5000" fill="hold"/>
                                        <p:tgtEl>
                                          <p:spTgt spid="59"/>
                                        </p:tgtEl>
                                        <p:attrNameLst>
                                          <p:attrName>r</p:attrName>
                                        </p:attrNameLst>
                                      </p:cBhvr>
                                    </p:animRot>
                                  </p:childTnLst>
                                </p:cTn>
                              </p:par>
                              <p:par>
                                <p:cTn id="1009" presetID="8" presetClass="emph" presetSubtype="0" fill="hold" grpId="4" nodeType="withEffect">
                                  <p:stCondLst>
                                    <p:cond delay="0"/>
                                  </p:stCondLst>
                                  <p:childTnLst>
                                    <p:animRot by="-21600000">
                                      <p:cBhvr>
                                        <p:cTn id="1010" dur="5000" fill="hold"/>
                                        <p:tgtEl>
                                          <p:spTgt spid="61"/>
                                        </p:tgtEl>
                                        <p:attrNameLst>
                                          <p:attrName>r</p:attrName>
                                        </p:attrNameLst>
                                      </p:cBhvr>
                                    </p:animRot>
                                  </p:childTnLst>
                                </p:cTn>
                              </p:par>
                              <p:par>
                                <p:cTn id="1011" presetID="8" presetClass="emph" presetSubtype="0" fill="hold" grpId="4" nodeType="withEffect">
                                  <p:stCondLst>
                                    <p:cond delay="0"/>
                                  </p:stCondLst>
                                  <p:childTnLst>
                                    <p:animRot by="-21600000">
                                      <p:cBhvr>
                                        <p:cTn id="1012" dur="5000" fill="hold"/>
                                        <p:tgtEl>
                                          <p:spTgt spid="39"/>
                                        </p:tgtEl>
                                        <p:attrNameLst>
                                          <p:attrName>r</p:attrName>
                                        </p:attrNameLst>
                                      </p:cBhvr>
                                    </p:animRot>
                                  </p:childTnLst>
                                </p:cTn>
                              </p:par>
                              <p:par>
                                <p:cTn id="1013" presetID="8" presetClass="emph" presetSubtype="0" fill="hold" grpId="4" nodeType="withEffect">
                                  <p:stCondLst>
                                    <p:cond delay="0"/>
                                  </p:stCondLst>
                                  <p:childTnLst>
                                    <p:animRot by="-21600000">
                                      <p:cBhvr>
                                        <p:cTn id="1014" dur="5000" fill="hold"/>
                                        <p:tgtEl>
                                          <p:spTgt spid="38"/>
                                        </p:tgtEl>
                                        <p:attrNameLst>
                                          <p:attrName>r</p:attrName>
                                        </p:attrNameLst>
                                      </p:cBhvr>
                                    </p:animRot>
                                  </p:childTnLst>
                                </p:cTn>
                              </p:par>
                              <p:par>
                                <p:cTn id="1015" presetID="8" presetClass="emph" presetSubtype="0" fill="hold" grpId="4" nodeType="withEffect">
                                  <p:stCondLst>
                                    <p:cond delay="0"/>
                                  </p:stCondLst>
                                  <p:childTnLst>
                                    <p:animRot by="-21600000">
                                      <p:cBhvr>
                                        <p:cTn id="1016" dur="5000" fill="hold"/>
                                        <p:tgtEl>
                                          <p:spTgt spid="40"/>
                                        </p:tgtEl>
                                        <p:attrNameLst>
                                          <p:attrName>r</p:attrName>
                                        </p:attrNameLst>
                                      </p:cBhvr>
                                    </p:animRot>
                                  </p:childTnLst>
                                </p:cTn>
                              </p:par>
                              <p:par>
                                <p:cTn id="1017" presetID="8" presetClass="emph" presetSubtype="0" fill="hold" grpId="4" nodeType="withEffect">
                                  <p:stCondLst>
                                    <p:cond delay="0"/>
                                  </p:stCondLst>
                                  <p:childTnLst>
                                    <p:animRot by="-21600000">
                                      <p:cBhvr>
                                        <p:cTn id="1018" dur="5000" fill="hold"/>
                                        <p:tgtEl>
                                          <p:spTgt spid="46"/>
                                        </p:tgtEl>
                                        <p:attrNameLst>
                                          <p:attrName>r</p:attrName>
                                        </p:attrNameLst>
                                      </p:cBhvr>
                                    </p:animRot>
                                  </p:childTnLst>
                                </p:cTn>
                              </p:par>
                              <p:par>
                                <p:cTn id="1019" presetID="8" presetClass="emph" presetSubtype="0" fill="hold" grpId="4" nodeType="withEffect">
                                  <p:stCondLst>
                                    <p:cond delay="0"/>
                                  </p:stCondLst>
                                  <p:childTnLst>
                                    <p:animRot by="-21600000">
                                      <p:cBhvr>
                                        <p:cTn id="1020" dur="5000" fill="hold"/>
                                        <p:tgtEl>
                                          <p:spTgt spid="45"/>
                                        </p:tgtEl>
                                        <p:attrNameLst>
                                          <p:attrName>r</p:attrName>
                                        </p:attrNameLst>
                                      </p:cBhvr>
                                    </p:animRot>
                                  </p:childTnLst>
                                </p:cTn>
                              </p:par>
                              <p:par>
                                <p:cTn id="1021" presetID="8" presetClass="emph" presetSubtype="0" fill="hold" grpId="4" nodeType="withEffect">
                                  <p:stCondLst>
                                    <p:cond delay="0"/>
                                  </p:stCondLst>
                                  <p:childTnLst>
                                    <p:animRot by="-21600000">
                                      <p:cBhvr>
                                        <p:cTn id="1022" dur="5000" fill="hold"/>
                                        <p:tgtEl>
                                          <p:spTgt spid="47"/>
                                        </p:tgtEl>
                                        <p:attrNameLst>
                                          <p:attrName>r</p:attrName>
                                        </p:attrNameLst>
                                      </p:cBhvr>
                                    </p:animRot>
                                  </p:childTnLst>
                                </p:cTn>
                              </p:par>
                              <p:par>
                                <p:cTn id="1023" presetID="8" presetClass="emph" presetSubtype="0" fill="hold" grpId="4" nodeType="withEffect">
                                  <p:stCondLst>
                                    <p:cond delay="0"/>
                                  </p:stCondLst>
                                  <p:childTnLst>
                                    <p:animRot by="-21600000">
                                      <p:cBhvr>
                                        <p:cTn id="1024" dur="5000" fill="hold"/>
                                        <p:tgtEl>
                                          <p:spTgt spid="7"/>
                                        </p:tgtEl>
                                        <p:attrNameLst>
                                          <p:attrName>r</p:attrName>
                                        </p:attrNameLst>
                                      </p:cBhvr>
                                    </p:animRot>
                                  </p:childTnLst>
                                </p:cTn>
                              </p:par>
                              <p:par>
                                <p:cTn id="1025" presetID="9" presetClass="emph" presetSubtype="0" grpId="0" nodeType="withEffect">
                                  <p:stCondLst>
                                    <p:cond delay="0"/>
                                  </p:stCondLst>
                                  <p:childTnLst>
                                    <p:set>
                                      <p:cBhvr rctx="PPT">
                                        <p:cTn id="1026" dur="indefinite"/>
                                        <p:tgtEl>
                                          <p:spTgt spid="94"/>
                                        </p:tgtEl>
                                        <p:attrNameLst>
                                          <p:attrName>style.opacity</p:attrName>
                                        </p:attrNameLst>
                                      </p:cBhvr>
                                      <p:to>
                                        <p:strVal val="0"/>
                                      </p:to>
                                    </p:set>
                                    <p:animEffect filter="image" prLst="opacity: 0">
                                      <p:cBhvr rctx="IE">
                                        <p:cTn id="1027" dur="indefinite"/>
                                        <p:tgtEl>
                                          <p:spTgt spid="94"/>
                                        </p:tgtEl>
                                      </p:cBhvr>
                                    </p:animEffect>
                                  </p:childTnLst>
                                </p:cTn>
                              </p:par>
                              <p:par>
                                <p:cTn id="1028" presetID="45" presetClass="exit" presetSubtype="0" fill="hold" grpId="5" nodeType="withEffect">
                                  <p:stCondLst>
                                    <p:cond delay="0"/>
                                  </p:stCondLst>
                                  <p:childTnLst>
                                    <p:animEffect transition="out" filter="fade">
                                      <p:cBhvr>
                                        <p:cTn id="1029" dur="5000"/>
                                        <p:tgtEl>
                                          <p:spTgt spid="81"/>
                                        </p:tgtEl>
                                      </p:cBhvr>
                                    </p:animEffect>
                                    <p:anim calcmode="lin" valueType="num">
                                      <p:cBhvr>
                                        <p:cTn id="1030" dur="5000"/>
                                        <p:tgtEl>
                                          <p:spTgt spid="8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31" dur="5000"/>
                                        <p:tgtEl>
                                          <p:spTgt spid="81"/>
                                        </p:tgtEl>
                                        <p:attrNameLst>
                                          <p:attrName>ppt_h</p:attrName>
                                        </p:attrNameLst>
                                      </p:cBhvr>
                                      <p:tavLst>
                                        <p:tav tm="0">
                                          <p:val>
                                            <p:strVal val="ppt_h"/>
                                          </p:val>
                                        </p:tav>
                                        <p:tav tm="100000">
                                          <p:val>
                                            <p:strVal val="ppt_h"/>
                                          </p:val>
                                        </p:tav>
                                      </p:tavLst>
                                    </p:anim>
                                    <p:set>
                                      <p:cBhvr>
                                        <p:cTn id="1032" dur="1" fill="hold">
                                          <p:stCondLst>
                                            <p:cond delay="4999"/>
                                          </p:stCondLst>
                                        </p:cTn>
                                        <p:tgtEl>
                                          <p:spTgt spid="81"/>
                                        </p:tgtEl>
                                        <p:attrNameLst>
                                          <p:attrName>style.visibility</p:attrName>
                                        </p:attrNameLst>
                                      </p:cBhvr>
                                      <p:to>
                                        <p:strVal val="hidden"/>
                                      </p:to>
                                    </p:set>
                                  </p:childTnLst>
                                </p:cTn>
                              </p:par>
                              <p:par>
                                <p:cTn id="1033" presetID="45" presetClass="exit" presetSubtype="0" fill="hold" grpId="5" nodeType="withEffect">
                                  <p:stCondLst>
                                    <p:cond delay="0"/>
                                  </p:stCondLst>
                                  <p:childTnLst>
                                    <p:animEffect transition="out" filter="fade">
                                      <p:cBhvr>
                                        <p:cTn id="1034" dur="5000"/>
                                        <p:tgtEl>
                                          <p:spTgt spid="87"/>
                                        </p:tgtEl>
                                      </p:cBhvr>
                                    </p:animEffect>
                                    <p:anim calcmode="lin" valueType="num">
                                      <p:cBhvr>
                                        <p:cTn id="1035" dur="5000"/>
                                        <p:tgtEl>
                                          <p:spTgt spid="8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36" dur="5000"/>
                                        <p:tgtEl>
                                          <p:spTgt spid="87"/>
                                        </p:tgtEl>
                                        <p:attrNameLst>
                                          <p:attrName>ppt_h</p:attrName>
                                        </p:attrNameLst>
                                      </p:cBhvr>
                                      <p:tavLst>
                                        <p:tav tm="0">
                                          <p:val>
                                            <p:strVal val="ppt_h"/>
                                          </p:val>
                                        </p:tav>
                                        <p:tav tm="100000">
                                          <p:val>
                                            <p:strVal val="ppt_h"/>
                                          </p:val>
                                        </p:tav>
                                      </p:tavLst>
                                    </p:anim>
                                    <p:set>
                                      <p:cBhvr>
                                        <p:cTn id="1037" dur="1" fill="hold">
                                          <p:stCondLst>
                                            <p:cond delay="4999"/>
                                          </p:stCondLst>
                                        </p:cTn>
                                        <p:tgtEl>
                                          <p:spTgt spid="87"/>
                                        </p:tgtEl>
                                        <p:attrNameLst>
                                          <p:attrName>style.visibility</p:attrName>
                                        </p:attrNameLst>
                                      </p:cBhvr>
                                      <p:to>
                                        <p:strVal val="hidden"/>
                                      </p:to>
                                    </p:set>
                                  </p:childTnLst>
                                </p:cTn>
                              </p:par>
                              <p:par>
                                <p:cTn id="1038" presetID="45" presetClass="exit" presetSubtype="0" fill="hold" grpId="5" nodeType="withEffect">
                                  <p:stCondLst>
                                    <p:cond delay="0"/>
                                  </p:stCondLst>
                                  <p:childTnLst>
                                    <p:animEffect transition="out" filter="fade">
                                      <p:cBhvr>
                                        <p:cTn id="1039" dur="5000"/>
                                        <p:tgtEl>
                                          <p:spTgt spid="69"/>
                                        </p:tgtEl>
                                      </p:cBhvr>
                                    </p:animEffect>
                                    <p:anim calcmode="lin" valueType="num">
                                      <p:cBhvr>
                                        <p:cTn id="1040" dur="5000"/>
                                        <p:tgtEl>
                                          <p:spTgt spid="6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41" dur="5000"/>
                                        <p:tgtEl>
                                          <p:spTgt spid="69"/>
                                        </p:tgtEl>
                                        <p:attrNameLst>
                                          <p:attrName>ppt_h</p:attrName>
                                        </p:attrNameLst>
                                      </p:cBhvr>
                                      <p:tavLst>
                                        <p:tav tm="0">
                                          <p:val>
                                            <p:strVal val="ppt_h"/>
                                          </p:val>
                                        </p:tav>
                                        <p:tav tm="100000">
                                          <p:val>
                                            <p:strVal val="ppt_h"/>
                                          </p:val>
                                        </p:tav>
                                      </p:tavLst>
                                    </p:anim>
                                    <p:set>
                                      <p:cBhvr>
                                        <p:cTn id="1042" dur="1" fill="hold">
                                          <p:stCondLst>
                                            <p:cond delay="4999"/>
                                          </p:stCondLst>
                                        </p:cTn>
                                        <p:tgtEl>
                                          <p:spTgt spid="69"/>
                                        </p:tgtEl>
                                        <p:attrNameLst>
                                          <p:attrName>style.visibility</p:attrName>
                                        </p:attrNameLst>
                                      </p:cBhvr>
                                      <p:to>
                                        <p:strVal val="hidden"/>
                                      </p:to>
                                    </p:set>
                                  </p:childTnLst>
                                </p:cTn>
                              </p:par>
                              <p:par>
                                <p:cTn id="1043" presetID="45" presetClass="exit" presetSubtype="0" fill="hold" grpId="5" nodeType="withEffect">
                                  <p:stCondLst>
                                    <p:cond delay="0"/>
                                  </p:stCondLst>
                                  <p:childTnLst>
                                    <p:animEffect transition="out" filter="fade">
                                      <p:cBhvr>
                                        <p:cTn id="1044" dur="5000"/>
                                        <p:tgtEl>
                                          <p:spTgt spid="75"/>
                                        </p:tgtEl>
                                      </p:cBhvr>
                                    </p:animEffect>
                                    <p:anim calcmode="lin" valueType="num">
                                      <p:cBhvr>
                                        <p:cTn id="1045" dur="5000"/>
                                        <p:tgtEl>
                                          <p:spTgt spid="7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46" dur="5000"/>
                                        <p:tgtEl>
                                          <p:spTgt spid="75"/>
                                        </p:tgtEl>
                                        <p:attrNameLst>
                                          <p:attrName>ppt_h</p:attrName>
                                        </p:attrNameLst>
                                      </p:cBhvr>
                                      <p:tavLst>
                                        <p:tav tm="0">
                                          <p:val>
                                            <p:strVal val="ppt_h"/>
                                          </p:val>
                                        </p:tav>
                                        <p:tav tm="100000">
                                          <p:val>
                                            <p:strVal val="ppt_h"/>
                                          </p:val>
                                        </p:tav>
                                      </p:tavLst>
                                    </p:anim>
                                    <p:set>
                                      <p:cBhvr>
                                        <p:cTn id="1047" dur="1" fill="hold">
                                          <p:stCondLst>
                                            <p:cond delay="4999"/>
                                          </p:stCondLst>
                                        </p:cTn>
                                        <p:tgtEl>
                                          <p:spTgt spid="75"/>
                                        </p:tgtEl>
                                        <p:attrNameLst>
                                          <p:attrName>style.visibility</p:attrName>
                                        </p:attrNameLst>
                                      </p:cBhvr>
                                      <p:to>
                                        <p:strVal val="hidden"/>
                                      </p:to>
                                    </p:set>
                                  </p:childTnLst>
                                </p:cTn>
                              </p:par>
                              <p:par>
                                <p:cTn id="1048" presetID="45" presetClass="exit" presetSubtype="0" fill="hold" grpId="5" nodeType="withEffect">
                                  <p:stCondLst>
                                    <p:cond delay="0"/>
                                  </p:stCondLst>
                                  <p:childTnLst>
                                    <p:animEffect transition="out" filter="fade">
                                      <p:cBhvr>
                                        <p:cTn id="1049" dur="5000"/>
                                        <p:tgtEl>
                                          <p:spTgt spid="63"/>
                                        </p:tgtEl>
                                      </p:cBhvr>
                                    </p:animEffect>
                                    <p:anim calcmode="lin" valueType="num">
                                      <p:cBhvr>
                                        <p:cTn id="1050" dur="5000"/>
                                        <p:tgtEl>
                                          <p:spTgt spid="6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51" dur="5000"/>
                                        <p:tgtEl>
                                          <p:spTgt spid="63"/>
                                        </p:tgtEl>
                                        <p:attrNameLst>
                                          <p:attrName>ppt_h</p:attrName>
                                        </p:attrNameLst>
                                      </p:cBhvr>
                                      <p:tavLst>
                                        <p:tav tm="0">
                                          <p:val>
                                            <p:strVal val="ppt_h"/>
                                          </p:val>
                                        </p:tav>
                                        <p:tav tm="100000">
                                          <p:val>
                                            <p:strVal val="ppt_h"/>
                                          </p:val>
                                        </p:tav>
                                      </p:tavLst>
                                    </p:anim>
                                    <p:set>
                                      <p:cBhvr>
                                        <p:cTn id="1052" dur="1" fill="hold">
                                          <p:stCondLst>
                                            <p:cond delay="4999"/>
                                          </p:stCondLst>
                                        </p:cTn>
                                        <p:tgtEl>
                                          <p:spTgt spid="63"/>
                                        </p:tgtEl>
                                        <p:attrNameLst>
                                          <p:attrName>style.visibility</p:attrName>
                                        </p:attrNameLst>
                                      </p:cBhvr>
                                      <p:to>
                                        <p:strVal val="hidden"/>
                                      </p:to>
                                    </p:set>
                                  </p:childTnLst>
                                </p:cTn>
                              </p:par>
                              <p:par>
                                <p:cTn id="1053" presetID="45" presetClass="exit" presetSubtype="0" fill="hold" grpId="5" nodeType="withEffect">
                                  <p:stCondLst>
                                    <p:cond delay="0"/>
                                  </p:stCondLst>
                                  <p:childTnLst>
                                    <p:animEffect transition="out" filter="fade">
                                      <p:cBhvr>
                                        <p:cTn id="1054" dur="5000"/>
                                        <p:tgtEl>
                                          <p:spTgt spid="82"/>
                                        </p:tgtEl>
                                      </p:cBhvr>
                                    </p:animEffect>
                                    <p:anim calcmode="lin" valueType="num">
                                      <p:cBhvr>
                                        <p:cTn id="1055" dur="5000"/>
                                        <p:tgtEl>
                                          <p:spTgt spid="8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56" dur="5000"/>
                                        <p:tgtEl>
                                          <p:spTgt spid="82"/>
                                        </p:tgtEl>
                                        <p:attrNameLst>
                                          <p:attrName>ppt_h</p:attrName>
                                        </p:attrNameLst>
                                      </p:cBhvr>
                                      <p:tavLst>
                                        <p:tav tm="0">
                                          <p:val>
                                            <p:strVal val="ppt_h"/>
                                          </p:val>
                                        </p:tav>
                                        <p:tav tm="100000">
                                          <p:val>
                                            <p:strVal val="ppt_h"/>
                                          </p:val>
                                        </p:tav>
                                      </p:tavLst>
                                    </p:anim>
                                    <p:set>
                                      <p:cBhvr>
                                        <p:cTn id="1057" dur="1" fill="hold">
                                          <p:stCondLst>
                                            <p:cond delay="4999"/>
                                          </p:stCondLst>
                                        </p:cTn>
                                        <p:tgtEl>
                                          <p:spTgt spid="82"/>
                                        </p:tgtEl>
                                        <p:attrNameLst>
                                          <p:attrName>style.visibility</p:attrName>
                                        </p:attrNameLst>
                                      </p:cBhvr>
                                      <p:to>
                                        <p:strVal val="hidden"/>
                                      </p:to>
                                    </p:set>
                                  </p:childTnLst>
                                </p:cTn>
                              </p:par>
                              <p:par>
                                <p:cTn id="1058" presetID="45" presetClass="exit" presetSubtype="0" fill="hold" grpId="5" nodeType="withEffect">
                                  <p:stCondLst>
                                    <p:cond delay="0"/>
                                  </p:stCondLst>
                                  <p:childTnLst>
                                    <p:animEffect transition="out" filter="fade">
                                      <p:cBhvr>
                                        <p:cTn id="1059" dur="5000"/>
                                        <p:tgtEl>
                                          <p:spTgt spid="83"/>
                                        </p:tgtEl>
                                      </p:cBhvr>
                                    </p:animEffect>
                                    <p:anim calcmode="lin" valueType="num">
                                      <p:cBhvr>
                                        <p:cTn id="1060" dur="5000"/>
                                        <p:tgtEl>
                                          <p:spTgt spid="8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61" dur="5000"/>
                                        <p:tgtEl>
                                          <p:spTgt spid="83"/>
                                        </p:tgtEl>
                                        <p:attrNameLst>
                                          <p:attrName>ppt_h</p:attrName>
                                        </p:attrNameLst>
                                      </p:cBhvr>
                                      <p:tavLst>
                                        <p:tav tm="0">
                                          <p:val>
                                            <p:strVal val="ppt_h"/>
                                          </p:val>
                                        </p:tav>
                                        <p:tav tm="100000">
                                          <p:val>
                                            <p:strVal val="ppt_h"/>
                                          </p:val>
                                        </p:tav>
                                      </p:tavLst>
                                    </p:anim>
                                    <p:set>
                                      <p:cBhvr>
                                        <p:cTn id="1062" dur="1" fill="hold">
                                          <p:stCondLst>
                                            <p:cond delay="4999"/>
                                          </p:stCondLst>
                                        </p:cTn>
                                        <p:tgtEl>
                                          <p:spTgt spid="83"/>
                                        </p:tgtEl>
                                        <p:attrNameLst>
                                          <p:attrName>style.visibility</p:attrName>
                                        </p:attrNameLst>
                                      </p:cBhvr>
                                      <p:to>
                                        <p:strVal val="hidden"/>
                                      </p:to>
                                    </p:set>
                                  </p:childTnLst>
                                </p:cTn>
                              </p:par>
                              <p:par>
                                <p:cTn id="1063" presetID="45" presetClass="exit" presetSubtype="0" fill="hold" grpId="5" nodeType="withEffect">
                                  <p:stCondLst>
                                    <p:cond delay="0"/>
                                  </p:stCondLst>
                                  <p:childTnLst>
                                    <p:animEffect transition="out" filter="fade">
                                      <p:cBhvr>
                                        <p:cTn id="1064" dur="5000"/>
                                        <p:tgtEl>
                                          <p:spTgt spid="88"/>
                                        </p:tgtEl>
                                      </p:cBhvr>
                                    </p:animEffect>
                                    <p:anim calcmode="lin" valueType="num">
                                      <p:cBhvr>
                                        <p:cTn id="1065" dur="5000"/>
                                        <p:tgtEl>
                                          <p:spTgt spid="8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66" dur="5000"/>
                                        <p:tgtEl>
                                          <p:spTgt spid="88"/>
                                        </p:tgtEl>
                                        <p:attrNameLst>
                                          <p:attrName>ppt_h</p:attrName>
                                        </p:attrNameLst>
                                      </p:cBhvr>
                                      <p:tavLst>
                                        <p:tav tm="0">
                                          <p:val>
                                            <p:strVal val="ppt_h"/>
                                          </p:val>
                                        </p:tav>
                                        <p:tav tm="100000">
                                          <p:val>
                                            <p:strVal val="ppt_h"/>
                                          </p:val>
                                        </p:tav>
                                      </p:tavLst>
                                    </p:anim>
                                    <p:set>
                                      <p:cBhvr>
                                        <p:cTn id="1067" dur="1" fill="hold">
                                          <p:stCondLst>
                                            <p:cond delay="4999"/>
                                          </p:stCondLst>
                                        </p:cTn>
                                        <p:tgtEl>
                                          <p:spTgt spid="88"/>
                                        </p:tgtEl>
                                        <p:attrNameLst>
                                          <p:attrName>style.visibility</p:attrName>
                                        </p:attrNameLst>
                                      </p:cBhvr>
                                      <p:to>
                                        <p:strVal val="hidden"/>
                                      </p:to>
                                    </p:set>
                                  </p:childTnLst>
                                </p:cTn>
                              </p:par>
                              <p:par>
                                <p:cTn id="1068" presetID="45" presetClass="exit" presetSubtype="0" fill="hold" grpId="5" nodeType="withEffect">
                                  <p:stCondLst>
                                    <p:cond delay="0"/>
                                  </p:stCondLst>
                                  <p:childTnLst>
                                    <p:animEffect transition="out" filter="fade">
                                      <p:cBhvr>
                                        <p:cTn id="1069" dur="5000"/>
                                        <p:tgtEl>
                                          <p:spTgt spid="89"/>
                                        </p:tgtEl>
                                      </p:cBhvr>
                                    </p:animEffect>
                                    <p:anim calcmode="lin" valueType="num">
                                      <p:cBhvr>
                                        <p:cTn id="1070" dur="5000"/>
                                        <p:tgtEl>
                                          <p:spTgt spid="8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71" dur="5000"/>
                                        <p:tgtEl>
                                          <p:spTgt spid="89"/>
                                        </p:tgtEl>
                                        <p:attrNameLst>
                                          <p:attrName>ppt_h</p:attrName>
                                        </p:attrNameLst>
                                      </p:cBhvr>
                                      <p:tavLst>
                                        <p:tav tm="0">
                                          <p:val>
                                            <p:strVal val="ppt_h"/>
                                          </p:val>
                                        </p:tav>
                                        <p:tav tm="100000">
                                          <p:val>
                                            <p:strVal val="ppt_h"/>
                                          </p:val>
                                        </p:tav>
                                      </p:tavLst>
                                    </p:anim>
                                    <p:set>
                                      <p:cBhvr>
                                        <p:cTn id="1072" dur="1" fill="hold">
                                          <p:stCondLst>
                                            <p:cond delay="4999"/>
                                          </p:stCondLst>
                                        </p:cTn>
                                        <p:tgtEl>
                                          <p:spTgt spid="89"/>
                                        </p:tgtEl>
                                        <p:attrNameLst>
                                          <p:attrName>style.visibility</p:attrName>
                                        </p:attrNameLst>
                                      </p:cBhvr>
                                      <p:to>
                                        <p:strVal val="hidden"/>
                                      </p:to>
                                    </p:set>
                                  </p:childTnLst>
                                </p:cTn>
                              </p:par>
                              <p:par>
                                <p:cTn id="1073" presetID="45" presetClass="exit" presetSubtype="0" fill="hold" grpId="5" nodeType="withEffect">
                                  <p:stCondLst>
                                    <p:cond delay="0"/>
                                  </p:stCondLst>
                                  <p:childTnLst>
                                    <p:animEffect transition="out" filter="fade">
                                      <p:cBhvr>
                                        <p:cTn id="1074" dur="5000"/>
                                        <p:tgtEl>
                                          <p:spTgt spid="70"/>
                                        </p:tgtEl>
                                      </p:cBhvr>
                                    </p:animEffect>
                                    <p:anim calcmode="lin" valueType="num">
                                      <p:cBhvr>
                                        <p:cTn id="1075" dur="5000"/>
                                        <p:tgtEl>
                                          <p:spTgt spid="7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76" dur="5000"/>
                                        <p:tgtEl>
                                          <p:spTgt spid="70"/>
                                        </p:tgtEl>
                                        <p:attrNameLst>
                                          <p:attrName>ppt_h</p:attrName>
                                        </p:attrNameLst>
                                      </p:cBhvr>
                                      <p:tavLst>
                                        <p:tav tm="0">
                                          <p:val>
                                            <p:strVal val="ppt_h"/>
                                          </p:val>
                                        </p:tav>
                                        <p:tav tm="100000">
                                          <p:val>
                                            <p:strVal val="ppt_h"/>
                                          </p:val>
                                        </p:tav>
                                      </p:tavLst>
                                    </p:anim>
                                    <p:set>
                                      <p:cBhvr>
                                        <p:cTn id="1077" dur="1" fill="hold">
                                          <p:stCondLst>
                                            <p:cond delay="4999"/>
                                          </p:stCondLst>
                                        </p:cTn>
                                        <p:tgtEl>
                                          <p:spTgt spid="70"/>
                                        </p:tgtEl>
                                        <p:attrNameLst>
                                          <p:attrName>style.visibility</p:attrName>
                                        </p:attrNameLst>
                                      </p:cBhvr>
                                      <p:to>
                                        <p:strVal val="hidden"/>
                                      </p:to>
                                    </p:set>
                                  </p:childTnLst>
                                </p:cTn>
                              </p:par>
                              <p:par>
                                <p:cTn id="1078" presetID="45" presetClass="exit" presetSubtype="0" fill="hold" grpId="5" nodeType="withEffect">
                                  <p:stCondLst>
                                    <p:cond delay="0"/>
                                  </p:stCondLst>
                                  <p:childTnLst>
                                    <p:animEffect transition="out" filter="fade">
                                      <p:cBhvr>
                                        <p:cTn id="1079" dur="5000"/>
                                        <p:tgtEl>
                                          <p:spTgt spid="71"/>
                                        </p:tgtEl>
                                      </p:cBhvr>
                                    </p:animEffect>
                                    <p:anim calcmode="lin" valueType="num">
                                      <p:cBhvr>
                                        <p:cTn id="1080" dur="5000"/>
                                        <p:tgtEl>
                                          <p:spTgt spid="7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81" dur="5000"/>
                                        <p:tgtEl>
                                          <p:spTgt spid="71"/>
                                        </p:tgtEl>
                                        <p:attrNameLst>
                                          <p:attrName>ppt_h</p:attrName>
                                        </p:attrNameLst>
                                      </p:cBhvr>
                                      <p:tavLst>
                                        <p:tav tm="0">
                                          <p:val>
                                            <p:strVal val="ppt_h"/>
                                          </p:val>
                                        </p:tav>
                                        <p:tav tm="100000">
                                          <p:val>
                                            <p:strVal val="ppt_h"/>
                                          </p:val>
                                        </p:tav>
                                      </p:tavLst>
                                    </p:anim>
                                    <p:set>
                                      <p:cBhvr>
                                        <p:cTn id="1082" dur="1" fill="hold">
                                          <p:stCondLst>
                                            <p:cond delay="4999"/>
                                          </p:stCondLst>
                                        </p:cTn>
                                        <p:tgtEl>
                                          <p:spTgt spid="71"/>
                                        </p:tgtEl>
                                        <p:attrNameLst>
                                          <p:attrName>style.visibility</p:attrName>
                                        </p:attrNameLst>
                                      </p:cBhvr>
                                      <p:to>
                                        <p:strVal val="hidden"/>
                                      </p:to>
                                    </p:set>
                                  </p:childTnLst>
                                </p:cTn>
                              </p:par>
                              <p:par>
                                <p:cTn id="1083" presetID="45" presetClass="exit" presetSubtype="0" fill="hold" grpId="5" nodeType="withEffect">
                                  <p:stCondLst>
                                    <p:cond delay="0"/>
                                  </p:stCondLst>
                                  <p:childTnLst>
                                    <p:animEffect transition="out" filter="fade">
                                      <p:cBhvr>
                                        <p:cTn id="1084" dur="5000"/>
                                        <p:tgtEl>
                                          <p:spTgt spid="76"/>
                                        </p:tgtEl>
                                      </p:cBhvr>
                                    </p:animEffect>
                                    <p:anim calcmode="lin" valueType="num">
                                      <p:cBhvr>
                                        <p:cTn id="1085" dur="5000"/>
                                        <p:tgtEl>
                                          <p:spTgt spid="7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86" dur="5000"/>
                                        <p:tgtEl>
                                          <p:spTgt spid="76"/>
                                        </p:tgtEl>
                                        <p:attrNameLst>
                                          <p:attrName>ppt_h</p:attrName>
                                        </p:attrNameLst>
                                      </p:cBhvr>
                                      <p:tavLst>
                                        <p:tav tm="0">
                                          <p:val>
                                            <p:strVal val="ppt_h"/>
                                          </p:val>
                                        </p:tav>
                                        <p:tav tm="100000">
                                          <p:val>
                                            <p:strVal val="ppt_h"/>
                                          </p:val>
                                        </p:tav>
                                      </p:tavLst>
                                    </p:anim>
                                    <p:set>
                                      <p:cBhvr>
                                        <p:cTn id="1087" dur="1" fill="hold">
                                          <p:stCondLst>
                                            <p:cond delay="4999"/>
                                          </p:stCondLst>
                                        </p:cTn>
                                        <p:tgtEl>
                                          <p:spTgt spid="76"/>
                                        </p:tgtEl>
                                        <p:attrNameLst>
                                          <p:attrName>style.visibility</p:attrName>
                                        </p:attrNameLst>
                                      </p:cBhvr>
                                      <p:to>
                                        <p:strVal val="hidden"/>
                                      </p:to>
                                    </p:set>
                                  </p:childTnLst>
                                </p:cTn>
                              </p:par>
                              <p:par>
                                <p:cTn id="1088" presetID="45" presetClass="exit" presetSubtype="0" fill="hold" grpId="5" nodeType="withEffect">
                                  <p:stCondLst>
                                    <p:cond delay="0"/>
                                  </p:stCondLst>
                                  <p:childTnLst>
                                    <p:animEffect transition="out" filter="fade">
                                      <p:cBhvr>
                                        <p:cTn id="1089" dur="5000"/>
                                        <p:tgtEl>
                                          <p:spTgt spid="77"/>
                                        </p:tgtEl>
                                      </p:cBhvr>
                                    </p:animEffect>
                                    <p:anim calcmode="lin" valueType="num">
                                      <p:cBhvr>
                                        <p:cTn id="1090" dur="5000"/>
                                        <p:tgtEl>
                                          <p:spTgt spid="7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91" dur="5000"/>
                                        <p:tgtEl>
                                          <p:spTgt spid="77"/>
                                        </p:tgtEl>
                                        <p:attrNameLst>
                                          <p:attrName>ppt_h</p:attrName>
                                        </p:attrNameLst>
                                      </p:cBhvr>
                                      <p:tavLst>
                                        <p:tav tm="0">
                                          <p:val>
                                            <p:strVal val="ppt_h"/>
                                          </p:val>
                                        </p:tav>
                                        <p:tav tm="100000">
                                          <p:val>
                                            <p:strVal val="ppt_h"/>
                                          </p:val>
                                        </p:tav>
                                      </p:tavLst>
                                    </p:anim>
                                    <p:set>
                                      <p:cBhvr>
                                        <p:cTn id="1092" dur="1" fill="hold">
                                          <p:stCondLst>
                                            <p:cond delay="4999"/>
                                          </p:stCondLst>
                                        </p:cTn>
                                        <p:tgtEl>
                                          <p:spTgt spid="77"/>
                                        </p:tgtEl>
                                        <p:attrNameLst>
                                          <p:attrName>style.visibility</p:attrName>
                                        </p:attrNameLst>
                                      </p:cBhvr>
                                      <p:to>
                                        <p:strVal val="hidden"/>
                                      </p:to>
                                    </p:set>
                                  </p:childTnLst>
                                </p:cTn>
                              </p:par>
                              <p:par>
                                <p:cTn id="1093" presetID="45" presetClass="exit" presetSubtype="0" fill="hold" grpId="5" nodeType="withEffect">
                                  <p:stCondLst>
                                    <p:cond delay="0"/>
                                  </p:stCondLst>
                                  <p:childTnLst>
                                    <p:animEffect transition="out" filter="fade">
                                      <p:cBhvr>
                                        <p:cTn id="1094" dur="5000"/>
                                        <p:tgtEl>
                                          <p:spTgt spid="64"/>
                                        </p:tgtEl>
                                      </p:cBhvr>
                                    </p:animEffect>
                                    <p:anim calcmode="lin" valueType="num">
                                      <p:cBhvr>
                                        <p:cTn id="1095" dur="5000"/>
                                        <p:tgtEl>
                                          <p:spTgt spid="6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96" dur="5000"/>
                                        <p:tgtEl>
                                          <p:spTgt spid="64"/>
                                        </p:tgtEl>
                                        <p:attrNameLst>
                                          <p:attrName>ppt_h</p:attrName>
                                        </p:attrNameLst>
                                      </p:cBhvr>
                                      <p:tavLst>
                                        <p:tav tm="0">
                                          <p:val>
                                            <p:strVal val="ppt_h"/>
                                          </p:val>
                                        </p:tav>
                                        <p:tav tm="100000">
                                          <p:val>
                                            <p:strVal val="ppt_h"/>
                                          </p:val>
                                        </p:tav>
                                      </p:tavLst>
                                    </p:anim>
                                    <p:set>
                                      <p:cBhvr>
                                        <p:cTn id="1097" dur="1" fill="hold">
                                          <p:stCondLst>
                                            <p:cond delay="4999"/>
                                          </p:stCondLst>
                                        </p:cTn>
                                        <p:tgtEl>
                                          <p:spTgt spid="64"/>
                                        </p:tgtEl>
                                        <p:attrNameLst>
                                          <p:attrName>style.visibility</p:attrName>
                                        </p:attrNameLst>
                                      </p:cBhvr>
                                      <p:to>
                                        <p:strVal val="hidden"/>
                                      </p:to>
                                    </p:set>
                                  </p:childTnLst>
                                </p:cTn>
                              </p:par>
                              <p:par>
                                <p:cTn id="1098" presetID="45" presetClass="exit" presetSubtype="0" fill="hold" grpId="5" nodeType="withEffect">
                                  <p:stCondLst>
                                    <p:cond delay="0"/>
                                  </p:stCondLst>
                                  <p:childTnLst>
                                    <p:animEffect transition="out" filter="fade">
                                      <p:cBhvr>
                                        <p:cTn id="1099" dur="5000"/>
                                        <p:tgtEl>
                                          <p:spTgt spid="65"/>
                                        </p:tgtEl>
                                      </p:cBhvr>
                                    </p:animEffect>
                                    <p:anim calcmode="lin" valueType="num">
                                      <p:cBhvr>
                                        <p:cTn id="1100" dur="5000"/>
                                        <p:tgtEl>
                                          <p:spTgt spid="6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01" dur="5000"/>
                                        <p:tgtEl>
                                          <p:spTgt spid="65"/>
                                        </p:tgtEl>
                                        <p:attrNameLst>
                                          <p:attrName>ppt_h</p:attrName>
                                        </p:attrNameLst>
                                      </p:cBhvr>
                                      <p:tavLst>
                                        <p:tav tm="0">
                                          <p:val>
                                            <p:strVal val="ppt_h"/>
                                          </p:val>
                                        </p:tav>
                                        <p:tav tm="100000">
                                          <p:val>
                                            <p:strVal val="ppt_h"/>
                                          </p:val>
                                        </p:tav>
                                      </p:tavLst>
                                    </p:anim>
                                    <p:set>
                                      <p:cBhvr>
                                        <p:cTn id="1102" dur="1" fill="hold">
                                          <p:stCondLst>
                                            <p:cond delay="4999"/>
                                          </p:stCondLst>
                                        </p:cTn>
                                        <p:tgtEl>
                                          <p:spTgt spid="65"/>
                                        </p:tgtEl>
                                        <p:attrNameLst>
                                          <p:attrName>style.visibility</p:attrName>
                                        </p:attrNameLst>
                                      </p:cBhvr>
                                      <p:to>
                                        <p:strVal val="hidden"/>
                                      </p:to>
                                    </p:set>
                                  </p:childTnLst>
                                </p:cTn>
                              </p:par>
                              <p:par>
                                <p:cTn id="1103" presetID="45" presetClass="exit" presetSubtype="0" fill="hold" grpId="5" nodeType="withEffect">
                                  <p:stCondLst>
                                    <p:cond delay="0"/>
                                  </p:stCondLst>
                                  <p:childTnLst>
                                    <p:animEffect transition="out" filter="fade">
                                      <p:cBhvr>
                                        <p:cTn id="1104" dur="5000"/>
                                        <p:tgtEl>
                                          <p:spTgt spid="85"/>
                                        </p:tgtEl>
                                      </p:cBhvr>
                                    </p:animEffect>
                                    <p:anim calcmode="lin" valueType="num">
                                      <p:cBhvr>
                                        <p:cTn id="1105" dur="5000"/>
                                        <p:tgtEl>
                                          <p:spTgt spid="8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06" dur="5000"/>
                                        <p:tgtEl>
                                          <p:spTgt spid="85"/>
                                        </p:tgtEl>
                                        <p:attrNameLst>
                                          <p:attrName>ppt_h</p:attrName>
                                        </p:attrNameLst>
                                      </p:cBhvr>
                                      <p:tavLst>
                                        <p:tav tm="0">
                                          <p:val>
                                            <p:strVal val="ppt_h"/>
                                          </p:val>
                                        </p:tav>
                                        <p:tav tm="100000">
                                          <p:val>
                                            <p:strVal val="ppt_h"/>
                                          </p:val>
                                        </p:tav>
                                      </p:tavLst>
                                    </p:anim>
                                    <p:set>
                                      <p:cBhvr>
                                        <p:cTn id="1107" dur="1" fill="hold">
                                          <p:stCondLst>
                                            <p:cond delay="4999"/>
                                          </p:stCondLst>
                                        </p:cTn>
                                        <p:tgtEl>
                                          <p:spTgt spid="85"/>
                                        </p:tgtEl>
                                        <p:attrNameLst>
                                          <p:attrName>style.visibility</p:attrName>
                                        </p:attrNameLst>
                                      </p:cBhvr>
                                      <p:to>
                                        <p:strVal val="hidden"/>
                                      </p:to>
                                    </p:set>
                                  </p:childTnLst>
                                </p:cTn>
                              </p:par>
                              <p:par>
                                <p:cTn id="1108" presetID="45" presetClass="exit" presetSubtype="0" fill="hold" grpId="5" nodeType="withEffect">
                                  <p:stCondLst>
                                    <p:cond delay="0"/>
                                  </p:stCondLst>
                                  <p:childTnLst>
                                    <p:animEffect transition="out" filter="fade">
                                      <p:cBhvr>
                                        <p:cTn id="1109" dur="5000"/>
                                        <p:tgtEl>
                                          <p:spTgt spid="84"/>
                                        </p:tgtEl>
                                      </p:cBhvr>
                                    </p:animEffect>
                                    <p:anim calcmode="lin" valueType="num">
                                      <p:cBhvr>
                                        <p:cTn id="1110" dur="5000"/>
                                        <p:tgtEl>
                                          <p:spTgt spid="8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11" dur="5000"/>
                                        <p:tgtEl>
                                          <p:spTgt spid="84"/>
                                        </p:tgtEl>
                                        <p:attrNameLst>
                                          <p:attrName>ppt_h</p:attrName>
                                        </p:attrNameLst>
                                      </p:cBhvr>
                                      <p:tavLst>
                                        <p:tav tm="0">
                                          <p:val>
                                            <p:strVal val="ppt_h"/>
                                          </p:val>
                                        </p:tav>
                                        <p:tav tm="100000">
                                          <p:val>
                                            <p:strVal val="ppt_h"/>
                                          </p:val>
                                        </p:tav>
                                      </p:tavLst>
                                    </p:anim>
                                    <p:set>
                                      <p:cBhvr>
                                        <p:cTn id="1112" dur="1" fill="hold">
                                          <p:stCondLst>
                                            <p:cond delay="4999"/>
                                          </p:stCondLst>
                                        </p:cTn>
                                        <p:tgtEl>
                                          <p:spTgt spid="84"/>
                                        </p:tgtEl>
                                        <p:attrNameLst>
                                          <p:attrName>style.visibility</p:attrName>
                                        </p:attrNameLst>
                                      </p:cBhvr>
                                      <p:to>
                                        <p:strVal val="hidden"/>
                                      </p:to>
                                    </p:set>
                                  </p:childTnLst>
                                </p:cTn>
                              </p:par>
                              <p:par>
                                <p:cTn id="1113" presetID="45" presetClass="exit" presetSubtype="0" fill="hold" grpId="5" nodeType="withEffect">
                                  <p:stCondLst>
                                    <p:cond delay="0"/>
                                  </p:stCondLst>
                                  <p:childTnLst>
                                    <p:animEffect transition="out" filter="fade">
                                      <p:cBhvr>
                                        <p:cTn id="1114" dur="5000"/>
                                        <p:tgtEl>
                                          <p:spTgt spid="86"/>
                                        </p:tgtEl>
                                      </p:cBhvr>
                                    </p:animEffect>
                                    <p:anim calcmode="lin" valueType="num">
                                      <p:cBhvr>
                                        <p:cTn id="1115" dur="5000"/>
                                        <p:tgtEl>
                                          <p:spTgt spid="8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16" dur="5000"/>
                                        <p:tgtEl>
                                          <p:spTgt spid="86"/>
                                        </p:tgtEl>
                                        <p:attrNameLst>
                                          <p:attrName>ppt_h</p:attrName>
                                        </p:attrNameLst>
                                      </p:cBhvr>
                                      <p:tavLst>
                                        <p:tav tm="0">
                                          <p:val>
                                            <p:strVal val="ppt_h"/>
                                          </p:val>
                                        </p:tav>
                                        <p:tav tm="100000">
                                          <p:val>
                                            <p:strVal val="ppt_h"/>
                                          </p:val>
                                        </p:tav>
                                      </p:tavLst>
                                    </p:anim>
                                    <p:set>
                                      <p:cBhvr>
                                        <p:cTn id="1117" dur="1" fill="hold">
                                          <p:stCondLst>
                                            <p:cond delay="4999"/>
                                          </p:stCondLst>
                                        </p:cTn>
                                        <p:tgtEl>
                                          <p:spTgt spid="86"/>
                                        </p:tgtEl>
                                        <p:attrNameLst>
                                          <p:attrName>style.visibility</p:attrName>
                                        </p:attrNameLst>
                                      </p:cBhvr>
                                      <p:to>
                                        <p:strVal val="hidden"/>
                                      </p:to>
                                    </p:set>
                                  </p:childTnLst>
                                </p:cTn>
                              </p:par>
                              <p:par>
                                <p:cTn id="1118" presetID="45" presetClass="exit" presetSubtype="0" fill="hold" grpId="5" nodeType="withEffect">
                                  <p:stCondLst>
                                    <p:cond delay="0"/>
                                  </p:stCondLst>
                                  <p:childTnLst>
                                    <p:animEffect transition="out" filter="fade">
                                      <p:cBhvr>
                                        <p:cTn id="1119" dur="5000"/>
                                        <p:tgtEl>
                                          <p:spTgt spid="91"/>
                                        </p:tgtEl>
                                      </p:cBhvr>
                                    </p:animEffect>
                                    <p:anim calcmode="lin" valueType="num">
                                      <p:cBhvr>
                                        <p:cTn id="1120" dur="5000"/>
                                        <p:tgtEl>
                                          <p:spTgt spid="9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21" dur="5000"/>
                                        <p:tgtEl>
                                          <p:spTgt spid="91"/>
                                        </p:tgtEl>
                                        <p:attrNameLst>
                                          <p:attrName>ppt_h</p:attrName>
                                        </p:attrNameLst>
                                      </p:cBhvr>
                                      <p:tavLst>
                                        <p:tav tm="0">
                                          <p:val>
                                            <p:strVal val="ppt_h"/>
                                          </p:val>
                                        </p:tav>
                                        <p:tav tm="100000">
                                          <p:val>
                                            <p:strVal val="ppt_h"/>
                                          </p:val>
                                        </p:tav>
                                      </p:tavLst>
                                    </p:anim>
                                    <p:set>
                                      <p:cBhvr>
                                        <p:cTn id="1122" dur="1" fill="hold">
                                          <p:stCondLst>
                                            <p:cond delay="4999"/>
                                          </p:stCondLst>
                                        </p:cTn>
                                        <p:tgtEl>
                                          <p:spTgt spid="91"/>
                                        </p:tgtEl>
                                        <p:attrNameLst>
                                          <p:attrName>style.visibility</p:attrName>
                                        </p:attrNameLst>
                                      </p:cBhvr>
                                      <p:to>
                                        <p:strVal val="hidden"/>
                                      </p:to>
                                    </p:set>
                                  </p:childTnLst>
                                </p:cTn>
                              </p:par>
                              <p:par>
                                <p:cTn id="1123" presetID="45" presetClass="exit" presetSubtype="0" fill="hold" grpId="5" nodeType="withEffect">
                                  <p:stCondLst>
                                    <p:cond delay="0"/>
                                  </p:stCondLst>
                                  <p:childTnLst>
                                    <p:animEffect transition="out" filter="fade">
                                      <p:cBhvr>
                                        <p:cTn id="1124" dur="5000"/>
                                        <p:tgtEl>
                                          <p:spTgt spid="90"/>
                                        </p:tgtEl>
                                      </p:cBhvr>
                                    </p:animEffect>
                                    <p:anim calcmode="lin" valueType="num">
                                      <p:cBhvr>
                                        <p:cTn id="1125" dur="5000"/>
                                        <p:tgtEl>
                                          <p:spTgt spid="9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26" dur="5000"/>
                                        <p:tgtEl>
                                          <p:spTgt spid="90"/>
                                        </p:tgtEl>
                                        <p:attrNameLst>
                                          <p:attrName>ppt_h</p:attrName>
                                        </p:attrNameLst>
                                      </p:cBhvr>
                                      <p:tavLst>
                                        <p:tav tm="0">
                                          <p:val>
                                            <p:strVal val="ppt_h"/>
                                          </p:val>
                                        </p:tav>
                                        <p:tav tm="100000">
                                          <p:val>
                                            <p:strVal val="ppt_h"/>
                                          </p:val>
                                        </p:tav>
                                      </p:tavLst>
                                    </p:anim>
                                    <p:set>
                                      <p:cBhvr>
                                        <p:cTn id="1127" dur="1" fill="hold">
                                          <p:stCondLst>
                                            <p:cond delay="4999"/>
                                          </p:stCondLst>
                                        </p:cTn>
                                        <p:tgtEl>
                                          <p:spTgt spid="90"/>
                                        </p:tgtEl>
                                        <p:attrNameLst>
                                          <p:attrName>style.visibility</p:attrName>
                                        </p:attrNameLst>
                                      </p:cBhvr>
                                      <p:to>
                                        <p:strVal val="hidden"/>
                                      </p:to>
                                    </p:set>
                                  </p:childTnLst>
                                </p:cTn>
                              </p:par>
                              <p:par>
                                <p:cTn id="1128" presetID="45" presetClass="exit" presetSubtype="0" fill="hold" grpId="5" nodeType="withEffect">
                                  <p:stCondLst>
                                    <p:cond delay="0"/>
                                  </p:stCondLst>
                                  <p:childTnLst>
                                    <p:animEffect transition="out" filter="fade">
                                      <p:cBhvr>
                                        <p:cTn id="1129" dur="5000"/>
                                        <p:tgtEl>
                                          <p:spTgt spid="92"/>
                                        </p:tgtEl>
                                      </p:cBhvr>
                                    </p:animEffect>
                                    <p:anim calcmode="lin" valueType="num">
                                      <p:cBhvr>
                                        <p:cTn id="1130" dur="5000"/>
                                        <p:tgtEl>
                                          <p:spTgt spid="9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31" dur="5000"/>
                                        <p:tgtEl>
                                          <p:spTgt spid="92"/>
                                        </p:tgtEl>
                                        <p:attrNameLst>
                                          <p:attrName>ppt_h</p:attrName>
                                        </p:attrNameLst>
                                      </p:cBhvr>
                                      <p:tavLst>
                                        <p:tav tm="0">
                                          <p:val>
                                            <p:strVal val="ppt_h"/>
                                          </p:val>
                                        </p:tav>
                                        <p:tav tm="100000">
                                          <p:val>
                                            <p:strVal val="ppt_h"/>
                                          </p:val>
                                        </p:tav>
                                      </p:tavLst>
                                    </p:anim>
                                    <p:set>
                                      <p:cBhvr>
                                        <p:cTn id="1132" dur="1" fill="hold">
                                          <p:stCondLst>
                                            <p:cond delay="4999"/>
                                          </p:stCondLst>
                                        </p:cTn>
                                        <p:tgtEl>
                                          <p:spTgt spid="92"/>
                                        </p:tgtEl>
                                        <p:attrNameLst>
                                          <p:attrName>style.visibility</p:attrName>
                                        </p:attrNameLst>
                                      </p:cBhvr>
                                      <p:to>
                                        <p:strVal val="hidden"/>
                                      </p:to>
                                    </p:set>
                                  </p:childTnLst>
                                </p:cTn>
                              </p:par>
                              <p:par>
                                <p:cTn id="1133" presetID="45" presetClass="exit" presetSubtype="0" fill="hold" grpId="5" nodeType="withEffect">
                                  <p:stCondLst>
                                    <p:cond delay="0"/>
                                  </p:stCondLst>
                                  <p:childTnLst>
                                    <p:animEffect transition="out" filter="fade">
                                      <p:cBhvr>
                                        <p:cTn id="1134" dur="5000"/>
                                        <p:tgtEl>
                                          <p:spTgt spid="73"/>
                                        </p:tgtEl>
                                      </p:cBhvr>
                                    </p:animEffect>
                                    <p:anim calcmode="lin" valueType="num">
                                      <p:cBhvr>
                                        <p:cTn id="1135" dur="5000"/>
                                        <p:tgtEl>
                                          <p:spTgt spid="7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36" dur="5000"/>
                                        <p:tgtEl>
                                          <p:spTgt spid="73"/>
                                        </p:tgtEl>
                                        <p:attrNameLst>
                                          <p:attrName>ppt_h</p:attrName>
                                        </p:attrNameLst>
                                      </p:cBhvr>
                                      <p:tavLst>
                                        <p:tav tm="0">
                                          <p:val>
                                            <p:strVal val="ppt_h"/>
                                          </p:val>
                                        </p:tav>
                                        <p:tav tm="100000">
                                          <p:val>
                                            <p:strVal val="ppt_h"/>
                                          </p:val>
                                        </p:tav>
                                      </p:tavLst>
                                    </p:anim>
                                    <p:set>
                                      <p:cBhvr>
                                        <p:cTn id="1137" dur="1" fill="hold">
                                          <p:stCondLst>
                                            <p:cond delay="4999"/>
                                          </p:stCondLst>
                                        </p:cTn>
                                        <p:tgtEl>
                                          <p:spTgt spid="73"/>
                                        </p:tgtEl>
                                        <p:attrNameLst>
                                          <p:attrName>style.visibility</p:attrName>
                                        </p:attrNameLst>
                                      </p:cBhvr>
                                      <p:to>
                                        <p:strVal val="hidden"/>
                                      </p:to>
                                    </p:set>
                                  </p:childTnLst>
                                </p:cTn>
                              </p:par>
                              <p:par>
                                <p:cTn id="1138" presetID="45" presetClass="exit" presetSubtype="0" fill="hold" grpId="5" nodeType="withEffect">
                                  <p:stCondLst>
                                    <p:cond delay="0"/>
                                  </p:stCondLst>
                                  <p:childTnLst>
                                    <p:animEffect transition="out" filter="fade">
                                      <p:cBhvr>
                                        <p:cTn id="1139" dur="5000"/>
                                        <p:tgtEl>
                                          <p:spTgt spid="72"/>
                                        </p:tgtEl>
                                      </p:cBhvr>
                                    </p:animEffect>
                                    <p:anim calcmode="lin" valueType="num">
                                      <p:cBhvr>
                                        <p:cTn id="1140" dur="5000"/>
                                        <p:tgtEl>
                                          <p:spTgt spid="7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41" dur="5000"/>
                                        <p:tgtEl>
                                          <p:spTgt spid="72"/>
                                        </p:tgtEl>
                                        <p:attrNameLst>
                                          <p:attrName>ppt_h</p:attrName>
                                        </p:attrNameLst>
                                      </p:cBhvr>
                                      <p:tavLst>
                                        <p:tav tm="0">
                                          <p:val>
                                            <p:strVal val="ppt_h"/>
                                          </p:val>
                                        </p:tav>
                                        <p:tav tm="100000">
                                          <p:val>
                                            <p:strVal val="ppt_h"/>
                                          </p:val>
                                        </p:tav>
                                      </p:tavLst>
                                    </p:anim>
                                    <p:set>
                                      <p:cBhvr>
                                        <p:cTn id="1142" dur="1" fill="hold">
                                          <p:stCondLst>
                                            <p:cond delay="4999"/>
                                          </p:stCondLst>
                                        </p:cTn>
                                        <p:tgtEl>
                                          <p:spTgt spid="72"/>
                                        </p:tgtEl>
                                        <p:attrNameLst>
                                          <p:attrName>style.visibility</p:attrName>
                                        </p:attrNameLst>
                                      </p:cBhvr>
                                      <p:to>
                                        <p:strVal val="hidden"/>
                                      </p:to>
                                    </p:set>
                                  </p:childTnLst>
                                </p:cTn>
                              </p:par>
                              <p:par>
                                <p:cTn id="1143" presetID="45" presetClass="exit" presetSubtype="0" fill="hold" grpId="5" nodeType="withEffect">
                                  <p:stCondLst>
                                    <p:cond delay="0"/>
                                  </p:stCondLst>
                                  <p:childTnLst>
                                    <p:animEffect transition="out" filter="fade">
                                      <p:cBhvr>
                                        <p:cTn id="1144" dur="5000"/>
                                        <p:tgtEl>
                                          <p:spTgt spid="74"/>
                                        </p:tgtEl>
                                      </p:cBhvr>
                                    </p:animEffect>
                                    <p:anim calcmode="lin" valueType="num">
                                      <p:cBhvr>
                                        <p:cTn id="1145" dur="5000"/>
                                        <p:tgtEl>
                                          <p:spTgt spid="7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46" dur="5000"/>
                                        <p:tgtEl>
                                          <p:spTgt spid="74"/>
                                        </p:tgtEl>
                                        <p:attrNameLst>
                                          <p:attrName>ppt_h</p:attrName>
                                        </p:attrNameLst>
                                      </p:cBhvr>
                                      <p:tavLst>
                                        <p:tav tm="0">
                                          <p:val>
                                            <p:strVal val="ppt_h"/>
                                          </p:val>
                                        </p:tav>
                                        <p:tav tm="100000">
                                          <p:val>
                                            <p:strVal val="ppt_h"/>
                                          </p:val>
                                        </p:tav>
                                      </p:tavLst>
                                    </p:anim>
                                    <p:set>
                                      <p:cBhvr>
                                        <p:cTn id="1147" dur="1" fill="hold">
                                          <p:stCondLst>
                                            <p:cond delay="4999"/>
                                          </p:stCondLst>
                                        </p:cTn>
                                        <p:tgtEl>
                                          <p:spTgt spid="74"/>
                                        </p:tgtEl>
                                        <p:attrNameLst>
                                          <p:attrName>style.visibility</p:attrName>
                                        </p:attrNameLst>
                                      </p:cBhvr>
                                      <p:to>
                                        <p:strVal val="hidden"/>
                                      </p:to>
                                    </p:set>
                                  </p:childTnLst>
                                </p:cTn>
                              </p:par>
                              <p:par>
                                <p:cTn id="1148" presetID="45" presetClass="exit" presetSubtype="0" fill="hold" grpId="5" nodeType="withEffect">
                                  <p:stCondLst>
                                    <p:cond delay="0"/>
                                  </p:stCondLst>
                                  <p:childTnLst>
                                    <p:animEffect transition="out" filter="fade">
                                      <p:cBhvr>
                                        <p:cTn id="1149" dur="5000"/>
                                        <p:tgtEl>
                                          <p:spTgt spid="79"/>
                                        </p:tgtEl>
                                      </p:cBhvr>
                                    </p:animEffect>
                                    <p:anim calcmode="lin" valueType="num">
                                      <p:cBhvr>
                                        <p:cTn id="1150" dur="5000"/>
                                        <p:tgtEl>
                                          <p:spTgt spid="7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51" dur="5000"/>
                                        <p:tgtEl>
                                          <p:spTgt spid="79"/>
                                        </p:tgtEl>
                                        <p:attrNameLst>
                                          <p:attrName>ppt_h</p:attrName>
                                        </p:attrNameLst>
                                      </p:cBhvr>
                                      <p:tavLst>
                                        <p:tav tm="0">
                                          <p:val>
                                            <p:strVal val="ppt_h"/>
                                          </p:val>
                                        </p:tav>
                                        <p:tav tm="100000">
                                          <p:val>
                                            <p:strVal val="ppt_h"/>
                                          </p:val>
                                        </p:tav>
                                      </p:tavLst>
                                    </p:anim>
                                    <p:set>
                                      <p:cBhvr>
                                        <p:cTn id="1152" dur="1" fill="hold">
                                          <p:stCondLst>
                                            <p:cond delay="4999"/>
                                          </p:stCondLst>
                                        </p:cTn>
                                        <p:tgtEl>
                                          <p:spTgt spid="79"/>
                                        </p:tgtEl>
                                        <p:attrNameLst>
                                          <p:attrName>style.visibility</p:attrName>
                                        </p:attrNameLst>
                                      </p:cBhvr>
                                      <p:to>
                                        <p:strVal val="hidden"/>
                                      </p:to>
                                    </p:set>
                                  </p:childTnLst>
                                </p:cTn>
                              </p:par>
                              <p:par>
                                <p:cTn id="1153" presetID="45" presetClass="exit" presetSubtype="0" fill="hold" grpId="5" nodeType="withEffect">
                                  <p:stCondLst>
                                    <p:cond delay="0"/>
                                  </p:stCondLst>
                                  <p:childTnLst>
                                    <p:animEffect transition="out" filter="fade">
                                      <p:cBhvr>
                                        <p:cTn id="1154" dur="5000"/>
                                        <p:tgtEl>
                                          <p:spTgt spid="78"/>
                                        </p:tgtEl>
                                      </p:cBhvr>
                                    </p:animEffect>
                                    <p:anim calcmode="lin" valueType="num">
                                      <p:cBhvr>
                                        <p:cTn id="1155" dur="5000"/>
                                        <p:tgtEl>
                                          <p:spTgt spid="7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56" dur="5000"/>
                                        <p:tgtEl>
                                          <p:spTgt spid="78"/>
                                        </p:tgtEl>
                                        <p:attrNameLst>
                                          <p:attrName>ppt_h</p:attrName>
                                        </p:attrNameLst>
                                      </p:cBhvr>
                                      <p:tavLst>
                                        <p:tav tm="0">
                                          <p:val>
                                            <p:strVal val="ppt_h"/>
                                          </p:val>
                                        </p:tav>
                                        <p:tav tm="100000">
                                          <p:val>
                                            <p:strVal val="ppt_h"/>
                                          </p:val>
                                        </p:tav>
                                      </p:tavLst>
                                    </p:anim>
                                    <p:set>
                                      <p:cBhvr>
                                        <p:cTn id="1157" dur="1" fill="hold">
                                          <p:stCondLst>
                                            <p:cond delay="4999"/>
                                          </p:stCondLst>
                                        </p:cTn>
                                        <p:tgtEl>
                                          <p:spTgt spid="78"/>
                                        </p:tgtEl>
                                        <p:attrNameLst>
                                          <p:attrName>style.visibility</p:attrName>
                                        </p:attrNameLst>
                                      </p:cBhvr>
                                      <p:to>
                                        <p:strVal val="hidden"/>
                                      </p:to>
                                    </p:set>
                                  </p:childTnLst>
                                </p:cTn>
                              </p:par>
                              <p:par>
                                <p:cTn id="1158" presetID="45" presetClass="exit" presetSubtype="0" fill="hold" grpId="5" nodeType="withEffect">
                                  <p:stCondLst>
                                    <p:cond delay="0"/>
                                  </p:stCondLst>
                                  <p:childTnLst>
                                    <p:animEffect transition="out" filter="fade">
                                      <p:cBhvr>
                                        <p:cTn id="1159" dur="5000"/>
                                        <p:tgtEl>
                                          <p:spTgt spid="80"/>
                                        </p:tgtEl>
                                      </p:cBhvr>
                                    </p:animEffect>
                                    <p:anim calcmode="lin" valueType="num">
                                      <p:cBhvr>
                                        <p:cTn id="1160" dur="5000"/>
                                        <p:tgtEl>
                                          <p:spTgt spid="8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61" dur="5000"/>
                                        <p:tgtEl>
                                          <p:spTgt spid="80"/>
                                        </p:tgtEl>
                                        <p:attrNameLst>
                                          <p:attrName>ppt_h</p:attrName>
                                        </p:attrNameLst>
                                      </p:cBhvr>
                                      <p:tavLst>
                                        <p:tav tm="0">
                                          <p:val>
                                            <p:strVal val="ppt_h"/>
                                          </p:val>
                                        </p:tav>
                                        <p:tav tm="100000">
                                          <p:val>
                                            <p:strVal val="ppt_h"/>
                                          </p:val>
                                        </p:tav>
                                      </p:tavLst>
                                    </p:anim>
                                    <p:set>
                                      <p:cBhvr>
                                        <p:cTn id="1162" dur="1" fill="hold">
                                          <p:stCondLst>
                                            <p:cond delay="4999"/>
                                          </p:stCondLst>
                                        </p:cTn>
                                        <p:tgtEl>
                                          <p:spTgt spid="80"/>
                                        </p:tgtEl>
                                        <p:attrNameLst>
                                          <p:attrName>style.visibility</p:attrName>
                                        </p:attrNameLst>
                                      </p:cBhvr>
                                      <p:to>
                                        <p:strVal val="hidden"/>
                                      </p:to>
                                    </p:set>
                                  </p:childTnLst>
                                </p:cTn>
                              </p:par>
                              <p:par>
                                <p:cTn id="1163" presetID="45" presetClass="exit" presetSubtype="0" fill="hold" grpId="5" nodeType="withEffect">
                                  <p:stCondLst>
                                    <p:cond delay="0"/>
                                  </p:stCondLst>
                                  <p:childTnLst>
                                    <p:animEffect transition="out" filter="fade">
                                      <p:cBhvr>
                                        <p:cTn id="1164" dur="5000"/>
                                        <p:tgtEl>
                                          <p:spTgt spid="67"/>
                                        </p:tgtEl>
                                      </p:cBhvr>
                                    </p:animEffect>
                                    <p:anim calcmode="lin" valueType="num">
                                      <p:cBhvr>
                                        <p:cTn id="1165" dur="5000"/>
                                        <p:tgtEl>
                                          <p:spTgt spid="6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66" dur="5000"/>
                                        <p:tgtEl>
                                          <p:spTgt spid="67"/>
                                        </p:tgtEl>
                                        <p:attrNameLst>
                                          <p:attrName>ppt_h</p:attrName>
                                        </p:attrNameLst>
                                      </p:cBhvr>
                                      <p:tavLst>
                                        <p:tav tm="0">
                                          <p:val>
                                            <p:strVal val="ppt_h"/>
                                          </p:val>
                                        </p:tav>
                                        <p:tav tm="100000">
                                          <p:val>
                                            <p:strVal val="ppt_h"/>
                                          </p:val>
                                        </p:tav>
                                      </p:tavLst>
                                    </p:anim>
                                    <p:set>
                                      <p:cBhvr>
                                        <p:cTn id="1167" dur="1" fill="hold">
                                          <p:stCondLst>
                                            <p:cond delay="4999"/>
                                          </p:stCondLst>
                                        </p:cTn>
                                        <p:tgtEl>
                                          <p:spTgt spid="67"/>
                                        </p:tgtEl>
                                        <p:attrNameLst>
                                          <p:attrName>style.visibility</p:attrName>
                                        </p:attrNameLst>
                                      </p:cBhvr>
                                      <p:to>
                                        <p:strVal val="hidden"/>
                                      </p:to>
                                    </p:set>
                                  </p:childTnLst>
                                </p:cTn>
                              </p:par>
                              <p:par>
                                <p:cTn id="1168" presetID="45" presetClass="exit" presetSubtype="0" fill="hold" grpId="5" nodeType="withEffect">
                                  <p:stCondLst>
                                    <p:cond delay="0"/>
                                  </p:stCondLst>
                                  <p:childTnLst>
                                    <p:animEffect transition="out" filter="fade">
                                      <p:cBhvr>
                                        <p:cTn id="1169" dur="5000"/>
                                        <p:tgtEl>
                                          <p:spTgt spid="66"/>
                                        </p:tgtEl>
                                      </p:cBhvr>
                                    </p:animEffect>
                                    <p:anim calcmode="lin" valueType="num">
                                      <p:cBhvr>
                                        <p:cTn id="1170" dur="5000"/>
                                        <p:tgtEl>
                                          <p:spTgt spid="6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71" dur="5000"/>
                                        <p:tgtEl>
                                          <p:spTgt spid="66"/>
                                        </p:tgtEl>
                                        <p:attrNameLst>
                                          <p:attrName>ppt_h</p:attrName>
                                        </p:attrNameLst>
                                      </p:cBhvr>
                                      <p:tavLst>
                                        <p:tav tm="0">
                                          <p:val>
                                            <p:strVal val="ppt_h"/>
                                          </p:val>
                                        </p:tav>
                                        <p:tav tm="100000">
                                          <p:val>
                                            <p:strVal val="ppt_h"/>
                                          </p:val>
                                        </p:tav>
                                      </p:tavLst>
                                    </p:anim>
                                    <p:set>
                                      <p:cBhvr>
                                        <p:cTn id="1172" dur="1" fill="hold">
                                          <p:stCondLst>
                                            <p:cond delay="4999"/>
                                          </p:stCondLst>
                                        </p:cTn>
                                        <p:tgtEl>
                                          <p:spTgt spid="66"/>
                                        </p:tgtEl>
                                        <p:attrNameLst>
                                          <p:attrName>style.visibility</p:attrName>
                                        </p:attrNameLst>
                                      </p:cBhvr>
                                      <p:to>
                                        <p:strVal val="hidden"/>
                                      </p:to>
                                    </p:set>
                                  </p:childTnLst>
                                </p:cTn>
                              </p:par>
                              <p:par>
                                <p:cTn id="1173" presetID="45" presetClass="exit" presetSubtype="0" fill="hold" grpId="5" nodeType="withEffect">
                                  <p:stCondLst>
                                    <p:cond delay="0"/>
                                  </p:stCondLst>
                                  <p:childTnLst>
                                    <p:animEffect transition="out" filter="fade">
                                      <p:cBhvr>
                                        <p:cTn id="1174" dur="5000"/>
                                        <p:tgtEl>
                                          <p:spTgt spid="68"/>
                                        </p:tgtEl>
                                      </p:cBhvr>
                                    </p:animEffect>
                                    <p:anim calcmode="lin" valueType="num">
                                      <p:cBhvr>
                                        <p:cTn id="1175" dur="5000"/>
                                        <p:tgtEl>
                                          <p:spTgt spid="6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76" dur="5000"/>
                                        <p:tgtEl>
                                          <p:spTgt spid="68"/>
                                        </p:tgtEl>
                                        <p:attrNameLst>
                                          <p:attrName>ppt_h</p:attrName>
                                        </p:attrNameLst>
                                      </p:cBhvr>
                                      <p:tavLst>
                                        <p:tav tm="0">
                                          <p:val>
                                            <p:strVal val="ppt_h"/>
                                          </p:val>
                                        </p:tav>
                                        <p:tav tm="100000">
                                          <p:val>
                                            <p:strVal val="ppt_h"/>
                                          </p:val>
                                        </p:tav>
                                      </p:tavLst>
                                    </p:anim>
                                    <p:set>
                                      <p:cBhvr>
                                        <p:cTn id="1177" dur="1" fill="hold">
                                          <p:stCondLst>
                                            <p:cond delay="4999"/>
                                          </p:stCondLst>
                                        </p:cTn>
                                        <p:tgtEl>
                                          <p:spTgt spid="68"/>
                                        </p:tgtEl>
                                        <p:attrNameLst>
                                          <p:attrName>style.visibility</p:attrName>
                                        </p:attrNameLst>
                                      </p:cBhvr>
                                      <p:to>
                                        <p:strVal val="hidden"/>
                                      </p:to>
                                    </p:set>
                                  </p:childTnLst>
                                </p:cTn>
                              </p:par>
                              <p:par>
                                <p:cTn id="1178" presetID="45" presetClass="exit" presetSubtype="0" fill="hold" grpId="5" nodeType="withEffect">
                                  <p:stCondLst>
                                    <p:cond delay="0"/>
                                  </p:stCondLst>
                                  <p:childTnLst>
                                    <p:animEffect transition="out" filter="fade">
                                      <p:cBhvr>
                                        <p:cTn id="1179" dur="5000"/>
                                        <p:tgtEl>
                                          <p:spTgt spid="8"/>
                                        </p:tgtEl>
                                      </p:cBhvr>
                                    </p:animEffect>
                                    <p:anim calcmode="lin" valueType="num">
                                      <p:cBhvr>
                                        <p:cTn id="1180" dur="5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81" dur="5000"/>
                                        <p:tgtEl>
                                          <p:spTgt spid="8"/>
                                        </p:tgtEl>
                                        <p:attrNameLst>
                                          <p:attrName>ppt_h</p:attrName>
                                        </p:attrNameLst>
                                      </p:cBhvr>
                                      <p:tavLst>
                                        <p:tav tm="0">
                                          <p:val>
                                            <p:strVal val="ppt_h"/>
                                          </p:val>
                                        </p:tav>
                                        <p:tav tm="100000">
                                          <p:val>
                                            <p:strVal val="ppt_h"/>
                                          </p:val>
                                        </p:tav>
                                      </p:tavLst>
                                    </p:anim>
                                    <p:set>
                                      <p:cBhvr>
                                        <p:cTn id="1182" dur="1" fill="hold">
                                          <p:stCondLst>
                                            <p:cond delay="4999"/>
                                          </p:stCondLst>
                                        </p:cTn>
                                        <p:tgtEl>
                                          <p:spTgt spid="8"/>
                                        </p:tgtEl>
                                        <p:attrNameLst>
                                          <p:attrName>style.visibility</p:attrName>
                                        </p:attrNameLst>
                                      </p:cBhvr>
                                      <p:to>
                                        <p:strVal val="hidden"/>
                                      </p:to>
                                    </p:set>
                                  </p:childTnLst>
                                </p:cTn>
                              </p:par>
                              <p:par>
                                <p:cTn id="1183" presetID="45" presetClass="exit" presetSubtype="0" fill="hold" grpId="5" nodeType="withEffect">
                                  <p:stCondLst>
                                    <p:cond delay="0"/>
                                  </p:stCondLst>
                                  <p:childTnLst>
                                    <p:animEffect transition="out" filter="fade">
                                      <p:cBhvr>
                                        <p:cTn id="1184" dur="5000"/>
                                        <p:tgtEl>
                                          <p:spTgt spid="6"/>
                                        </p:tgtEl>
                                      </p:cBhvr>
                                    </p:animEffect>
                                    <p:anim calcmode="lin" valueType="num">
                                      <p:cBhvr>
                                        <p:cTn id="1185" dur="5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86" dur="5000"/>
                                        <p:tgtEl>
                                          <p:spTgt spid="6"/>
                                        </p:tgtEl>
                                        <p:attrNameLst>
                                          <p:attrName>ppt_h</p:attrName>
                                        </p:attrNameLst>
                                      </p:cBhvr>
                                      <p:tavLst>
                                        <p:tav tm="0">
                                          <p:val>
                                            <p:strVal val="ppt_h"/>
                                          </p:val>
                                        </p:tav>
                                        <p:tav tm="100000">
                                          <p:val>
                                            <p:strVal val="ppt_h"/>
                                          </p:val>
                                        </p:tav>
                                      </p:tavLst>
                                    </p:anim>
                                    <p:set>
                                      <p:cBhvr>
                                        <p:cTn id="1187" dur="1" fill="hold">
                                          <p:stCondLst>
                                            <p:cond delay="4999"/>
                                          </p:stCondLst>
                                        </p:cTn>
                                        <p:tgtEl>
                                          <p:spTgt spid="6"/>
                                        </p:tgtEl>
                                        <p:attrNameLst>
                                          <p:attrName>style.visibility</p:attrName>
                                        </p:attrNameLst>
                                      </p:cBhvr>
                                      <p:to>
                                        <p:strVal val="hidden"/>
                                      </p:to>
                                    </p:set>
                                  </p:childTnLst>
                                </p:cTn>
                              </p:par>
                              <p:par>
                                <p:cTn id="1188" presetID="45" presetClass="exit" presetSubtype="0" fill="hold" grpId="5" nodeType="withEffect">
                                  <p:stCondLst>
                                    <p:cond delay="0"/>
                                  </p:stCondLst>
                                  <p:childTnLst>
                                    <p:animEffect transition="out" filter="fade">
                                      <p:cBhvr>
                                        <p:cTn id="1189" dur="5000"/>
                                        <p:tgtEl>
                                          <p:spTgt spid="49"/>
                                        </p:tgtEl>
                                      </p:cBhvr>
                                    </p:animEffect>
                                    <p:anim calcmode="lin" valueType="num">
                                      <p:cBhvr>
                                        <p:cTn id="1190" dur="5000"/>
                                        <p:tgtEl>
                                          <p:spTgt spid="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91" dur="5000"/>
                                        <p:tgtEl>
                                          <p:spTgt spid="49"/>
                                        </p:tgtEl>
                                        <p:attrNameLst>
                                          <p:attrName>ppt_h</p:attrName>
                                        </p:attrNameLst>
                                      </p:cBhvr>
                                      <p:tavLst>
                                        <p:tav tm="0">
                                          <p:val>
                                            <p:strVal val="ppt_h"/>
                                          </p:val>
                                        </p:tav>
                                        <p:tav tm="100000">
                                          <p:val>
                                            <p:strVal val="ppt_h"/>
                                          </p:val>
                                        </p:tav>
                                      </p:tavLst>
                                    </p:anim>
                                    <p:set>
                                      <p:cBhvr>
                                        <p:cTn id="1192" dur="1" fill="hold">
                                          <p:stCondLst>
                                            <p:cond delay="4999"/>
                                          </p:stCondLst>
                                        </p:cTn>
                                        <p:tgtEl>
                                          <p:spTgt spid="49"/>
                                        </p:tgtEl>
                                        <p:attrNameLst>
                                          <p:attrName>style.visibility</p:attrName>
                                        </p:attrNameLst>
                                      </p:cBhvr>
                                      <p:to>
                                        <p:strVal val="hidden"/>
                                      </p:to>
                                    </p:set>
                                  </p:childTnLst>
                                </p:cTn>
                              </p:par>
                              <p:par>
                                <p:cTn id="1193" presetID="45" presetClass="exit" presetSubtype="0" fill="hold" grpId="5" nodeType="withEffect">
                                  <p:stCondLst>
                                    <p:cond delay="0"/>
                                  </p:stCondLst>
                                  <p:childTnLst>
                                    <p:animEffect transition="out" filter="fade">
                                      <p:cBhvr>
                                        <p:cTn id="1194" dur="5000"/>
                                        <p:tgtEl>
                                          <p:spTgt spid="56"/>
                                        </p:tgtEl>
                                      </p:cBhvr>
                                    </p:animEffect>
                                    <p:anim calcmode="lin" valueType="num">
                                      <p:cBhvr>
                                        <p:cTn id="1195" dur="500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96" dur="5000"/>
                                        <p:tgtEl>
                                          <p:spTgt spid="56"/>
                                        </p:tgtEl>
                                        <p:attrNameLst>
                                          <p:attrName>ppt_h</p:attrName>
                                        </p:attrNameLst>
                                      </p:cBhvr>
                                      <p:tavLst>
                                        <p:tav tm="0">
                                          <p:val>
                                            <p:strVal val="ppt_h"/>
                                          </p:val>
                                        </p:tav>
                                        <p:tav tm="100000">
                                          <p:val>
                                            <p:strVal val="ppt_h"/>
                                          </p:val>
                                        </p:tav>
                                      </p:tavLst>
                                    </p:anim>
                                    <p:set>
                                      <p:cBhvr>
                                        <p:cTn id="1197" dur="1" fill="hold">
                                          <p:stCondLst>
                                            <p:cond delay="4999"/>
                                          </p:stCondLst>
                                        </p:cTn>
                                        <p:tgtEl>
                                          <p:spTgt spid="56"/>
                                        </p:tgtEl>
                                        <p:attrNameLst>
                                          <p:attrName>style.visibility</p:attrName>
                                        </p:attrNameLst>
                                      </p:cBhvr>
                                      <p:to>
                                        <p:strVal val="hidden"/>
                                      </p:to>
                                    </p:set>
                                  </p:childTnLst>
                                </p:cTn>
                              </p:par>
                              <p:par>
                                <p:cTn id="1198" presetID="45" presetClass="exit" presetSubtype="0" fill="hold" grpId="5" nodeType="withEffect">
                                  <p:stCondLst>
                                    <p:cond delay="0"/>
                                  </p:stCondLst>
                                  <p:childTnLst>
                                    <p:animEffect transition="out" filter="fade">
                                      <p:cBhvr>
                                        <p:cTn id="1199" dur="5000"/>
                                        <p:tgtEl>
                                          <p:spTgt spid="35"/>
                                        </p:tgtEl>
                                      </p:cBhvr>
                                    </p:animEffect>
                                    <p:anim calcmode="lin" valueType="num">
                                      <p:cBhvr>
                                        <p:cTn id="1200" dur="500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01" dur="5000"/>
                                        <p:tgtEl>
                                          <p:spTgt spid="35"/>
                                        </p:tgtEl>
                                        <p:attrNameLst>
                                          <p:attrName>ppt_h</p:attrName>
                                        </p:attrNameLst>
                                      </p:cBhvr>
                                      <p:tavLst>
                                        <p:tav tm="0">
                                          <p:val>
                                            <p:strVal val="ppt_h"/>
                                          </p:val>
                                        </p:tav>
                                        <p:tav tm="100000">
                                          <p:val>
                                            <p:strVal val="ppt_h"/>
                                          </p:val>
                                        </p:tav>
                                      </p:tavLst>
                                    </p:anim>
                                    <p:set>
                                      <p:cBhvr>
                                        <p:cTn id="1202" dur="1" fill="hold">
                                          <p:stCondLst>
                                            <p:cond delay="4999"/>
                                          </p:stCondLst>
                                        </p:cTn>
                                        <p:tgtEl>
                                          <p:spTgt spid="35"/>
                                        </p:tgtEl>
                                        <p:attrNameLst>
                                          <p:attrName>style.visibility</p:attrName>
                                        </p:attrNameLst>
                                      </p:cBhvr>
                                      <p:to>
                                        <p:strVal val="hidden"/>
                                      </p:to>
                                    </p:set>
                                  </p:childTnLst>
                                </p:cTn>
                              </p:par>
                              <p:par>
                                <p:cTn id="1203" presetID="45" presetClass="exit" presetSubtype="0" fill="hold" grpId="5" nodeType="withEffect">
                                  <p:stCondLst>
                                    <p:cond delay="0"/>
                                  </p:stCondLst>
                                  <p:childTnLst>
                                    <p:animEffect transition="out" filter="fade">
                                      <p:cBhvr>
                                        <p:cTn id="1204" dur="5000"/>
                                        <p:tgtEl>
                                          <p:spTgt spid="42"/>
                                        </p:tgtEl>
                                      </p:cBhvr>
                                    </p:animEffect>
                                    <p:anim calcmode="lin" valueType="num">
                                      <p:cBhvr>
                                        <p:cTn id="1205" dur="50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06" dur="5000"/>
                                        <p:tgtEl>
                                          <p:spTgt spid="42"/>
                                        </p:tgtEl>
                                        <p:attrNameLst>
                                          <p:attrName>ppt_h</p:attrName>
                                        </p:attrNameLst>
                                      </p:cBhvr>
                                      <p:tavLst>
                                        <p:tav tm="0">
                                          <p:val>
                                            <p:strVal val="ppt_h"/>
                                          </p:val>
                                        </p:tav>
                                        <p:tav tm="100000">
                                          <p:val>
                                            <p:strVal val="ppt_h"/>
                                          </p:val>
                                        </p:tav>
                                      </p:tavLst>
                                    </p:anim>
                                    <p:set>
                                      <p:cBhvr>
                                        <p:cTn id="1207" dur="1" fill="hold">
                                          <p:stCondLst>
                                            <p:cond delay="4999"/>
                                          </p:stCondLst>
                                        </p:cTn>
                                        <p:tgtEl>
                                          <p:spTgt spid="42"/>
                                        </p:tgtEl>
                                        <p:attrNameLst>
                                          <p:attrName>style.visibility</p:attrName>
                                        </p:attrNameLst>
                                      </p:cBhvr>
                                      <p:to>
                                        <p:strVal val="hidden"/>
                                      </p:to>
                                    </p:set>
                                  </p:childTnLst>
                                </p:cTn>
                              </p:par>
                              <p:par>
                                <p:cTn id="1208" presetID="45" presetClass="exit" presetSubtype="0" fill="hold" grpId="5" nodeType="withEffect">
                                  <p:stCondLst>
                                    <p:cond delay="0"/>
                                  </p:stCondLst>
                                  <p:childTnLst>
                                    <p:animEffect transition="out" filter="fade">
                                      <p:cBhvr>
                                        <p:cTn id="1209" dur="5000"/>
                                        <p:tgtEl>
                                          <p:spTgt spid="3"/>
                                        </p:tgtEl>
                                      </p:cBhvr>
                                    </p:animEffect>
                                    <p:anim calcmode="lin" valueType="num">
                                      <p:cBhvr>
                                        <p:cTn id="1210" dur="500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11" dur="5000"/>
                                        <p:tgtEl>
                                          <p:spTgt spid="3"/>
                                        </p:tgtEl>
                                        <p:attrNameLst>
                                          <p:attrName>ppt_h</p:attrName>
                                        </p:attrNameLst>
                                      </p:cBhvr>
                                      <p:tavLst>
                                        <p:tav tm="0">
                                          <p:val>
                                            <p:strVal val="ppt_h"/>
                                          </p:val>
                                        </p:tav>
                                        <p:tav tm="100000">
                                          <p:val>
                                            <p:strVal val="ppt_h"/>
                                          </p:val>
                                        </p:tav>
                                      </p:tavLst>
                                    </p:anim>
                                    <p:set>
                                      <p:cBhvr>
                                        <p:cTn id="1212" dur="1" fill="hold">
                                          <p:stCondLst>
                                            <p:cond delay="4999"/>
                                          </p:stCondLst>
                                        </p:cTn>
                                        <p:tgtEl>
                                          <p:spTgt spid="3"/>
                                        </p:tgtEl>
                                        <p:attrNameLst>
                                          <p:attrName>style.visibility</p:attrName>
                                        </p:attrNameLst>
                                      </p:cBhvr>
                                      <p:to>
                                        <p:strVal val="hidden"/>
                                      </p:to>
                                    </p:set>
                                  </p:childTnLst>
                                </p:cTn>
                              </p:par>
                              <p:par>
                                <p:cTn id="1213" presetID="45" presetClass="exit" presetSubtype="0" fill="hold" grpId="5" nodeType="withEffect">
                                  <p:stCondLst>
                                    <p:cond delay="0"/>
                                  </p:stCondLst>
                                  <p:childTnLst>
                                    <p:animEffect transition="out" filter="fade">
                                      <p:cBhvr>
                                        <p:cTn id="1214" dur="5000"/>
                                        <p:tgtEl>
                                          <p:spTgt spid="50"/>
                                        </p:tgtEl>
                                      </p:cBhvr>
                                    </p:animEffect>
                                    <p:anim calcmode="lin" valueType="num">
                                      <p:cBhvr>
                                        <p:cTn id="1215" dur="5000"/>
                                        <p:tgtEl>
                                          <p:spTgt spid="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16" dur="5000"/>
                                        <p:tgtEl>
                                          <p:spTgt spid="50"/>
                                        </p:tgtEl>
                                        <p:attrNameLst>
                                          <p:attrName>ppt_h</p:attrName>
                                        </p:attrNameLst>
                                      </p:cBhvr>
                                      <p:tavLst>
                                        <p:tav tm="0">
                                          <p:val>
                                            <p:strVal val="ppt_h"/>
                                          </p:val>
                                        </p:tav>
                                        <p:tav tm="100000">
                                          <p:val>
                                            <p:strVal val="ppt_h"/>
                                          </p:val>
                                        </p:tav>
                                      </p:tavLst>
                                    </p:anim>
                                    <p:set>
                                      <p:cBhvr>
                                        <p:cTn id="1217" dur="1" fill="hold">
                                          <p:stCondLst>
                                            <p:cond delay="4999"/>
                                          </p:stCondLst>
                                        </p:cTn>
                                        <p:tgtEl>
                                          <p:spTgt spid="50"/>
                                        </p:tgtEl>
                                        <p:attrNameLst>
                                          <p:attrName>style.visibility</p:attrName>
                                        </p:attrNameLst>
                                      </p:cBhvr>
                                      <p:to>
                                        <p:strVal val="hidden"/>
                                      </p:to>
                                    </p:set>
                                  </p:childTnLst>
                                </p:cTn>
                              </p:par>
                              <p:par>
                                <p:cTn id="1218" presetID="45" presetClass="exit" presetSubtype="0" fill="hold" grpId="5" nodeType="withEffect">
                                  <p:stCondLst>
                                    <p:cond delay="0"/>
                                  </p:stCondLst>
                                  <p:childTnLst>
                                    <p:animEffect transition="out" filter="fade">
                                      <p:cBhvr>
                                        <p:cTn id="1219" dur="5000"/>
                                        <p:tgtEl>
                                          <p:spTgt spid="51"/>
                                        </p:tgtEl>
                                      </p:cBhvr>
                                    </p:animEffect>
                                    <p:anim calcmode="lin" valueType="num">
                                      <p:cBhvr>
                                        <p:cTn id="1220" dur="5000"/>
                                        <p:tgtEl>
                                          <p:spTgt spid="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21" dur="5000"/>
                                        <p:tgtEl>
                                          <p:spTgt spid="51"/>
                                        </p:tgtEl>
                                        <p:attrNameLst>
                                          <p:attrName>ppt_h</p:attrName>
                                        </p:attrNameLst>
                                      </p:cBhvr>
                                      <p:tavLst>
                                        <p:tav tm="0">
                                          <p:val>
                                            <p:strVal val="ppt_h"/>
                                          </p:val>
                                        </p:tav>
                                        <p:tav tm="100000">
                                          <p:val>
                                            <p:strVal val="ppt_h"/>
                                          </p:val>
                                        </p:tav>
                                      </p:tavLst>
                                    </p:anim>
                                    <p:set>
                                      <p:cBhvr>
                                        <p:cTn id="1222" dur="1" fill="hold">
                                          <p:stCondLst>
                                            <p:cond delay="4999"/>
                                          </p:stCondLst>
                                        </p:cTn>
                                        <p:tgtEl>
                                          <p:spTgt spid="51"/>
                                        </p:tgtEl>
                                        <p:attrNameLst>
                                          <p:attrName>style.visibility</p:attrName>
                                        </p:attrNameLst>
                                      </p:cBhvr>
                                      <p:to>
                                        <p:strVal val="hidden"/>
                                      </p:to>
                                    </p:set>
                                  </p:childTnLst>
                                </p:cTn>
                              </p:par>
                              <p:par>
                                <p:cTn id="1223" presetID="45" presetClass="exit" presetSubtype="0" fill="hold" grpId="5" nodeType="withEffect">
                                  <p:stCondLst>
                                    <p:cond delay="0"/>
                                  </p:stCondLst>
                                  <p:childTnLst>
                                    <p:animEffect transition="out" filter="fade">
                                      <p:cBhvr>
                                        <p:cTn id="1224" dur="5000"/>
                                        <p:tgtEl>
                                          <p:spTgt spid="57"/>
                                        </p:tgtEl>
                                      </p:cBhvr>
                                    </p:animEffect>
                                    <p:anim calcmode="lin" valueType="num">
                                      <p:cBhvr>
                                        <p:cTn id="1225" dur="5000"/>
                                        <p:tgtEl>
                                          <p:spTgt spid="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26" dur="5000"/>
                                        <p:tgtEl>
                                          <p:spTgt spid="57"/>
                                        </p:tgtEl>
                                        <p:attrNameLst>
                                          <p:attrName>ppt_h</p:attrName>
                                        </p:attrNameLst>
                                      </p:cBhvr>
                                      <p:tavLst>
                                        <p:tav tm="0">
                                          <p:val>
                                            <p:strVal val="ppt_h"/>
                                          </p:val>
                                        </p:tav>
                                        <p:tav tm="100000">
                                          <p:val>
                                            <p:strVal val="ppt_h"/>
                                          </p:val>
                                        </p:tav>
                                      </p:tavLst>
                                    </p:anim>
                                    <p:set>
                                      <p:cBhvr>
                                        <p:cTn id="1227" dur="1" fill="hold">
                                          <p:stCondLst>
                                            <p:cond delay="4999"/>
                                          </p:stCondLst>
                                        </p:cTn>
                                        <p:tgtEl>
                                          <p:spTgt spid="57"/>
                                        </p:tgtEl>
                                        <p:attrNameLst>
                                          <p:attrName>style.visibility</p:attrName>
                                        </p:attrNameLst>
                                      </p:cBhvr>
                                      <p:to>
                                        <p:strVal val="hidden"/>
                                      </p:to>
                                    </p:set>
                                  </p:childTnLst>
                                </p:cTn>
                              </p:par>
                              <p:par>
                                <p:cTn id="1228" presetID="45" presetClass="exit" presetSubtype="0" fill="hold" grpId="5" nodeType="withEffect">
                                  <p:stCondLst>
                                    <p:cond delay="0"/>
                                  </p:stCondLst>
                                  <p:childTnLst>
                                    <p:animEffect transition="out" filter="fade">
                                      <p:cBhvr>
                                        <p:cTn id="1229" dur="5000"/>
                                        <p:tgtEl>
                                          <p:spTgt spid="58"/>
                                        </p:tgtEl>
                                      </p:cBhvr>
                                    </p:animEffect>
                                    <p:anim calcmode="lin" valueType="num">
                                      <p:cBhvr>
                                        <p:cTn id="1230" dur="5000"/>
                                        <p:tgtEl>
                                          <p:spTgt spid="5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31" dur="5000"/>
                                        <p:tgtEl>
                                          <p:spTgt spid="58"/>
                                        </p:tgtEl>
                                        <p:attrNameLst>
                                          <p:attrName>ppt_h</p:attrName>
                                        </p:attrNameLst>
                                      </p:cBhvr>
                                      <p:tavLst>
                                        <p:tav tm="0">
                                          <p:val>
                                            <p:strVal val="ppt_h"/>
                                          </p:val>
                                        </p:tav>
                                        <p:tav tm="100000">
                                          <p:val>
                                            <p:strVal val="ppt_h"/>
                                          </p:val>
                                        </p:tav>
                                      </p:tavLst>
                                    </p:anim>
                                    <p:set>
                                      <p:cBhvr>
                                        <p:cTn id="1232" dur="1" fill="hold">
                                          <p:stCondLst>
                                            <p:cond delay="4999"/>
                                          </p:stCondLst>
                                        </p:cTn>
                                        <p:tgtEl>
                                          <p:spTgt spid="58"/>
                                        </p:tgtEl>
                                        <p:attrNameLst>
                                          <p:attrName>style.visibility</p:attrName>
                                        </p:attrNameLst>
                                      </p:cBhvr>
                                      <p:to>
                                        <p:strVal val="hidden"/>
                                      </p:to>
                                    </p:set>
                                  </p:childTnLst>
                                </p:cTn>
                              </p:par>
                              <p:par>
                                <p:cTn id="1233" presetID="45" presetClass="exit" presetSubtype="0" fill="hold" grpId="5" nodeType="withEffect">
                                  <p:stCondLst>
                                    <p:cond delay="0"/>
                                  </p:stCondLst>
                                  <p:childTnLst>
                                    <p:animEffect transition="out" filter="fade">
                                      <p:cBhvr>
                                        <p:cTn id="1234" dur="5000"/>
                                        <p:tgtEl>
                                          <p:spTgt spid="36"/>
                                        </p:tgtEl>
                                      </p:cBhvr>
                                    </p:animEffect>
                                    <p:anim calcmode="lin" valueType="num">
                                      <p:cBhvr>
                                        <p:cTn id="1235" dur="500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36" dur="5000"/>
                                        <p:tgtEl>
                                          <p:spTgt spid="36"/>
                                        </p:tgtEl>
                                        <p:attrNameLst>
                                          <p:attrName>ppt_h</p:attrName>
                                        </p:attrNameLst>
                                      </p:cBhvr>
                                      <p:tavLst>
                                        <p:tav tm="0">
                                          <p:val>
                                            <p:strVal val="ppt_h"/>
                                          </p:val>
                                        </p:tav>
                                        <p:tav tm="100000">
                                          <p:val>
                                            <p:strVal val="ppt_h"/>
                                          </p:val>
                                        </p:tav>
                                      </p:tavLst>
                                    </p:anim>
                                    <p:set>
                                      <p:cBhvr>
                                        <p:cTn id="1237" dur="1" fill="hold">
                                          <p:stCondLst>
                                            <p:cond delay="4999"/>
                                          </p:stCondLst>
                                        </p:cTn>
                                        <p:tgtEl>
                                          <p:spTgt spid="36"/>
                                        </p:tgtEl>
                                        <p:attrNameLst>
                                          <p:attrName>style.visibility</p:attrName>
                                        </p:attrNameLst>
                                      </p:cBhvr>
                                      <p:to>
                                        <p:strVal val="hidden"/>
                                      </p:to>
                                    </p:set>
                                  </p:childTnLst>
                                </p:cTn>
                              </p:par>
                              <p:par>
                                <p:cTn id="1238" presetID="45" presetClass="exit" presetSubtype="0" fill="hold" grpId="5" nodeType="withEffect">
                                  <p:stCondLst>
                                    <p:cond delay="0"/>
                                  </p:stCondLst>
                                  <p:childTnLst>
                                    <p:animEffect transition="out" filter="fade">
                                      <p:cBhvr>
                                        <p:cTn id="1239" dur="5000"/>
                                        <p:tgtEl>
                                          <p:spTgt spid="37"/>
                                        </p:tgtEl>
                                      </p:cBhvr>
                                    </p:animEffect>
                                    <p:anim calcmode="lin" valueType="num">
                                      <p:cBhvr>
                                        <p:cTn id="1240" dur="500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41" dur="5000"/>
                                        <p:tgtEl>
                                          <p:spTgt spid="37"/>
                                        </p:tgtEl>
                                        <p:attrNameLst>
                                          <p:attrName>ppt_h</p:attrName>
                                        </p:attrNameLst>
                                      </p:cBhvr>
                                      <p:tavLst>
                                        <p:tav tm="0">
                                          <p:val>
                                            <p:strVal val="ppt_h"/>
                                          </p:val>
                                        </p:tav>
                                        <p:tav tm="100000">
                                          <p:val>
                                            <p:strVal val="ppt_h"/>
                                          </p:val>
                                        </p:tav>
                                      </p:tavLst>
                                    </p:anim>
                                    <p:set>
                                      <p:cBhvr>
                                        <p:cTn id="1242" dur="1" fill="hold">
                                          <p:stCondLst>
                                            <p:cond delay="4999"/>
                                          </p:stCondLst>
                                        </p:cTn>
                                        <p:tgtEl>
                                          <p:spTgt spid="37"/>
                                        </p:tgtEl>
                                        <p:attrNameLst>
                                          <p:attrName>style.visibility</p:attrName>
                                        </p:attrNameLst>
                                      </p:cBhvr>
                                      <p:to>
                                        <p:strVal val="hidden"/>
                                      </p:to>
                                    </p:set>
                                  </p:childTnLst>
                                </p:cTn>
                              </p:par>
                              <p:par>
                                <p:cTn id="1243" presetID="45" presetClass="exit" presetSubtype="0" fill="hold" grpId="5" nodeType="withEffect">
                                  <p:stCondLst>
                                    <p:cond delay="0"/>
                                  </p:stCondLst>
                                  <p:childTnLst>
                                    <p:animEffect transition="out" filter="fade">
                                      <p:cBhvr>
                                        <p:cTn id="1244" dur="5000"/>
                                        <p:tgtEl>
                                          <p:spTgt spid="43"/>
                                        </p:tgtEl>
                                      </p:cBhvr>
                                    </p:animEffect>
                                    <p:anim calcmode="lin" valueType="num">
                                      <p:cBhvr>
                                        <p:cTn id="1245" dur="50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46" dur="5000"/>
                                        <p:tgtEl>
                                          <p:spTgt spid="43"/>
                                        </p:tgtEl>
                                        <p:attrNameLst>
                                          <p:attrName>ppt_h</p:attrName>
                                        </p:attrNameLst>
                                      </p:cBhvr>
                                      <p:tavLst>
                                        <p:tav tm="0">
                                          <p:val>
                                            <p:strVal val="ppt_h"/>
                                          </p:val>
                                        </p:tav>
                                        <p:tav tm="100000">
                                          <p:val>
                                            <p:strVal val="ppt_h"/>
                                          </p:val>
                                        </p:tav>
                                      </p:tavLst>
                                    </p:anim>
                                    <p:set>
                                      <p:cBhvr>
                                        <p:cTn id="1247" dur="1" fill="hold">
                                          <p:stCondLst>
                                            <p:cond delay="4999"/>
                                          </p:stCondLst>
                                        </p:cTn>
                                        <p:tgtEl>
                                          <p:spTgt spid="43"/>
                                        </p:tgtEl>
                                        <p:attrNameLst>
                                          <p:attrName>style.visibility</p:attrName>
                                        </p:attrNameLst>
                                      </p:cBhvr>
                                      <p:to>
                                        <p:strVal val="hidden"/>
                                      </p:to>
                                    </p:set>
                                  </p:childTnLst>
                                </p:cTn>
                              </p:par>
                              <p:par>
                                <p:cTn id="1248" presetID="45" presetClass="exit" presetSubtype="0" fill="hold" grpId="5" nodeType="withEffect">
                                  <p:stCondLst>
                                    <p:cond delay="0"/>
                                  </p:stCondLst>
                                  <p:childTnLst>
                                    <p:animEffect transition="out" filter="fade">
                                      <p:cBhvr>
                                        <p:cTn id="1249" dur="5000"/>
                                        <p:tgtEl>
                                          <p:spTgt spid="44"/>
                                        </p:tgtEl>
                                      </p:cBhvr>
                                    </p:animEffect>
                                    <p:anim calcmode="lin" valueType="num">
                                      <p:cBhvr>
                                        <p:cTn id="1250" dur="50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51" dur="5000"/>
                                        <p:tgtEl>
                                          <p:spTgt spid="44"/>
                                        </p:tgtEl>
                                        <p:attrNameLst>
                                          <p:attrName>ppt_h</p:attrName>
                                        </p:attrNameLst>
                                      </p:cBhvr>
                                      <p:tavLst>
                                        <p:tav tm="0">
                                          <p:val>
                                            <p:strVal val="ppt_h"/>
                                          </p:val>
                                        </p:tav>
                                        <p:tav tm="100000">
                                          <p:val>
                                            <p:strVal val="ppt_h"/>
                                          </p:val>
                                        </p:tav>
                                      </p:tavLst>
                                    </p:anim>
                                    <p:set>
                                      <p:cBhvr>
                                        <p:cTn id="1252" dur="1" fill="hold">
                                          <p:stCondLst>
                                            <p:cond delay="4999"/>
                                          </p:stCondLst>
                                        </p:cTn>
                                        <p:tgtEl>
                                          <p:spTgt spid="44"/>
                                        </p:tgtEl>
                                        <p:attrNameLst>
                                          <p:attrName>style.visibility</p:attrName>
                                        </p:attrNameLst>
                                      </p:cBhvr>
                                      <p:to>
                                        <p:strVal val="hidden"/>
                                      </p:to>
                                    </p:set>
                                  </p:childTnLst>
                                </p:cTn>
                              </p:par>
                              <p:par>
                                <p:cTn id="1253" presetID="45" presetClass="exit" presetSubtype="0" fill="hold" grpId="5" nodeType="withEffect">
                                  <p:stCondLst>
                                    <p:cond delay="0"/>
                                  </p:stCondLst>
                                  <p:childTnLst>
                                    <p:animEffect transition="out" filter="fade">
                                      <p:cBhvr>
                                        <p:cTn id="1254" dur="5000"/>
                                        <p:tgtEl>
                                          <p:spTgt spid="4"/>
                                        </p:tgtEl>
                                      </p:cBhvr>
                                    </p:animEffect>
                                    <p:anim calcmode="lin" valueType="num">
                                      <p:cBhvr>
                                        <p:cTn id="1255" dur="50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56" dur="5000"/>
                                        <p:tgtEl>
                                          <p:spTgt spid="4"/>
                                        </p:tgtEl>
                                        <p:attrNameLst>
                                          <p:attrName>ppt_h</p:attrName>
                                        </p:attrNameLst>
                                      </p:cBhvr>
                                      <p:tavLst>
                                        <p:tav tm="0">
                                          <p:val>
                                            <p:strVal val="ppt_h"/>
                                          </p:val>
                                        </p:tav>
                                        <p:tav tm="100000">
                                          <p:val>
                                            <p:strVal val="ppt_h"/>
                                          </p:val>
                                        </p:tav>
                                      </p:tavLst>
                                    </p:anim>
                                    <p:set>
                                      <p:cBhvr>
                                        <p:cTn id="1257" dur="1" fill="hold">
                                          <p:stCondLst>
                                            <p:cond delay="4999"/>
                                          </p:stCondLst>
                                        </p:cTn>
                                        <p:tgtEl>
                                          <p:spTgt spid="4"/>
                                        </p:tgtEl>
                                        <p:attrNameLst>
                                          <p:attrName>style.visibility</p:attrName>
                                        </p:attrNameLst>
                                      </p:cBhvr>
                                      <p:to>
                                        <p:strVal val="hidden"/>
                                      </p:to>
                                    </p:set>
                                  </p:childTnLst>
                                </p:cTn>
                              </p:par>
                              <p:par>
                                <p:cTn id="1258" presetID="45" presetClass="exit" presetSubtype="0" fill="hold" grpId="5" nodeType="withEffect">
                                  <p:stCondLst>
                                    <p:cond delay="0"/>
                                  </p:stCondLst>
                                  <p:childTnLst>
                                    <p:animEffect transition="out" filter="fade">
                                      <p:cBhvr>
                                        <p:cTn id="1259" dur="5000"/>
                                        <p:tgtEl>
                                          <p:spTgt spid="5"/>
                                        </p:tgtEl>
                                      </p:cBhvr>
                                    </p:animEffect>
                                    <p:anim calcmode="lin" valueType="num">
                                      <p:cBhvr>
                                        <p:cTn id="1260" dur="5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61" dur="5000"/>
                                        <p:tgtEl>
                                          <p:spTgt spid="5"/>
                                        </p:tgtEl>
                                        <p:attrNameLst>
                                          <p:attrName>ppt_h</p:attrName>
                                        </p:attrNameLst>
                                      </p:cBhvr>
                                      <p:tavLst>
                                        <p:tav tm="0">
                                          <p:val>
                                            <p:strVal val="ppt_h"/>
                                          </p:val>
                                        </p:tav>
                                        <p:tav tm="100000">
                                          <p:val>
                                            <p:strVal val="ppt_h"/>
                                          </p:val>
                                        </p:tav>
                                      </p:tavLst>
                                    </p:anim>
                                    <p:set>
                                      <p:cBhvr>
                                        <p:cTn id="1262" dur="1" fill="hold">
                                          <p:stCondLst>
                                            <p:cond delay="4999"/>
                                          </p:stCondLst>
                                        </p:cTn>
                                        <p:tgtEl>
                                          <p:spTgt spid="5"/>
                                        </p:tgtEl>
                                        <p:attrNameLst>
                                          <p:attrName>style.visibility</p:attrName>
                                        </p:attrNameLst>
                                      </p:cBhvr>
                                      <p:to>
                                        <p:strVal val="hidden"/>
                                      </p:to>
                                    </p:set>
                                  </p:childTnLst>
                                </p:cTn>
                              </p:par>
                              <p:par>
                                <p:cTn id="1263" presetID="45" presetClass="exit" presetSubtype="0" fill="hold" grpId="5" nodeType="withEffect">
                                  <p:stCondLst>
                                    <p:cond delay="0"/>
                                  </p:stCondLst>
                                  <p:childTnLst>
                                    <p:animEffect transition="out" filter="fade">
                                      <p:cBhvr>
                                        <p:cTn id="1264" dur="5000"/>
                                        <p:tgtEl>
                                          <p:spTgt spid="53"/>
                                        </p:tgtEl>
                                      </p:cBhvr>
                                    </p:animEffect>
                                    <p:anim calcmode="lin" valueType="num">
                                      <p:cBhvr>
                                        <p:cTn id="1265" dur="500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66" dur="5000"/>
                                        <p:tgtEl>
                                          <p:spTgt spid="53"/>
                                        </p:tgtEl>
                                        <p:attrNameLst>
                                          <p:attrName>ppt_h</p:attrName>
                                        </p:attrNameLst>
                                      </p:cBhvr>
                                      <p:tavLst>
                                        <p:tav tm="0">
                                          <p:val>
                                            <p:strVal val="ppt_h"/>
                                          </p:val>
                                        </p:tav>
                                        <p:tav tm="100000">
                                          <p:val>
                                            <p:strVal val="ppt_h"/>
                                          </p:val>
                                        </p:tav>
                                      </p:tavLst>
                                    </p:anim>
                                    <p:set>
                                      <p:cBhvr>
                                        <p:cTn id="1267" dur="1" fill="hold">
                                          <p:stCondLst>
                                            <p:cond delay="4999"/>
                                          </p:stCondLst>
                                        </p:cTn>
                                        <p:tgtEl>
                                          <p:spTgt spid="53"/>
                                        </p:tgtEl>
                                        <p:attrNameLst>
                                          <p:attrName>style.visibility</p:attrName>
                                        </p:attrNameLst>
                                      </p:cBhvr>
                                      <p:to>
                                        <p:strVal val="hidden"/>
                                      </p:to>
                                    </p:set>
                                  </p:childTnLst>
                                </p:cTn>
                              </p:par>
                              <p:par>
                                <p:cTn id="1268" presetID="45" presetClass="exit" presetSubtype="0" fill="hold" grpId="5" nodeType="withEffect">
                                  <p:stCondLst>
                                    <p:cond delay="0"/>
                                  </p:stCondLst>
                                  <p:childTnLst>
                                    <p:animEffect transition="out" filter="fade">
                                      <p:cBhvr>
                                        <p:cTn id="1269" dur="5000"/>
                                        <p:tgtEl>
                                          <p:spTgt spid="52"/>
                                        </p:tgtEl>
                                      </p:cBhvr>
                                    </p:animEffect>
                                    <p:anim calcmode="lin" valueType="num">
                                      <p:cBhvr>
                                        <p:cTn id="1270" dur="5000"/>
                                        <p:tgtEl>
                                          <p:spTgt spid="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71" dur="5000"/>
                                        <p:tgtEl>
                                          <p:spTgt spid="52"/>
                                        </p:tgtEl>
                                        <p:attrNameLst>
                                          <p:attrName>ppt_h</p:attrName>
                                        </p:attrNameLst>
                                      </p:cBhvr>
                                      <p:tavLst>
                                        <p:tav tm="0">
                                          <p:val>
                                            <p:strVal val="ppt_h"/>
                                          </p:val>
                                        </p:tav>
                                        <p:tav tm="100000">
                                          <p:val>
                                            <p:strVal val="ppt_h"/>
                                          </p:val>
                                        </p:tav>
                                      </p:tavLst>
                                    </p:anim>
                                    <p:set>
                                      <p:cBhvr>
                                        <p:cTn id="1272" dur="1" fill="hold">
                                          <p:stCondLst>
                                            <p:cond delay="4999"/>
                                          </p:stCondLst>
                                        </p:cTn>
                                        <p:tgtEl>
                                          <p:spTgt spid="52"/>
                                        </p:tgtEl>
                                        <p:attrNameLst>
                                          <p:attrName>style.visibility</p:attrName>
                                        </p:attrNameLst>
                                      </p:cBhvr>
                                      <p:to>
                                        <p:strVal val="hidden"/>
                                      </p:to>
                                    </p:set>
                                  </p:childTnLst>
                                </p:cTn>
                              </p:par>
                              <p:par>
                                <p:cTn id="1273" presetID="45" presetClass="exit" presetSubtype="0" fill="hold" grpId="5" nodeType="withEffect">
                                  <p:stCondLst>
                                    <p:cond delay="0"/>
                                  </p:stCondLst>
                                  <p:childTnLst>
                                    <p:animEffect transition="out" filter="fade">
                                      <p:cBhvr>
                                        <p:cTn id="1274" dur="5000"/>
                                        <p:tgtEl>
                                          <p:spTgt spid="54"/>
                                        </p:tgtEl>
                                      </p:cBhvr>
                                    </p:animEffect>
                                    <p:anim calcmode="lin" valueType="num">
                                      <p:cBhvr>
                                        <p:cTn id="1275" dur="500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76" dur="5000"/>
                                        <p:tgtEl>
                                          <p:spTgt spid="54"/>
                                        </p:tgtEl>
                                        <p:attrNameLst>
                                          <p:attrName>ppt_h</p:attrName>
                                        </p:attrNameLst>
                                      </p:cBhvr>
                                      <p:tavLst>
                                        <p:tav tm="0">
                                          <p:val>
                                            <p:strVal val="ppt_h"/>
                                          </p:val>
                                        </p:tav>
                                        <p:tav tm="100000">
                                          <p:val>
                                            <p:strVal val="ppt_h"/>
                                          </p:val>
                                        </p:tav>
                                      </p:tavLst>
                                    </p:anim>
                                    <p:set>
                                      <p:cBhvr>
                                        <p:cTn id="1277" dur="1" fill="hold">
                                          <p:stCondLst>
                                            <p:cond delay="4999"/>
                                          </p:stCondLst>
                                        </p:cTn>
                                        <p:tgtEl>
                                          <p:spTgt spid="54"/>
                                        </p:tgtEl>
                                        <p:attrNameLst>
                                          <p:attrName>style.visibility</p:attrName>
                                        </p:attrNameLst>
                                      </p:cBhvr>
                                      <p:to>
                                        <p:strVal val="hidden"/>
                                      </p:to>
                                    </p:set>
                                  </p:childTnLst>
                                </p:cTn>
                              </p:par>
                              <p:par>
                                <p:cTn id="1278" presetID="45" presetClass="exit" presetSubtype="0" fill="hold" grpId="5" nodeType="withEffect">
                                  <p:stCondLst>
                                    <p:cond delay="0"/>
                                  </p:stCondLst>
                                  <p:childTnLst>
                                    <p:animEffect transition="out" filter="fade">
                                      <p:cBhvr>
                                        <p:cTn id="1279" dur="5000"/>
                                        <p:tgtEl>
                                          <p:spTgt spid="60"/>
                                        </p:tgtEl>
                                      </p:cBhvr>
                                    </p:animEffect>
                                    <p:anim calcmode="lin" valueType="num">
                                      <p:cBhvr>
                                        <p:cTn id="1280" dur="5000"/>
                                        <p:tgtEl>
                                          <p:spTgt spid="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81" dur="5000"/>
                                        <p:tgtEl>
                                          <p:spTgt spid="60"/>
                                        </p:tgtEl>
                                        <p:attrNameLst>
                                          <p:attrName>ppt_h</p:attrName>
                                        </p:attrNameLst>
                                      </p:cBhvr>
                                      <p:tavLst>
                                        <p:tav tm="0">
                                          <p:val>
                                            <p:strVal val="ppt_h"/>
                                          </p:val>
                                        </p:tav>
                                        <p:tav tm="100000">
                                          <p:val>
                                            <p:strVal val="ppt_h"/>
                                          </p:val>
                                        </p:tav>
                                      </p:tavLst>
                                    </p:anim>
                                    <p:set>
                                      <p:cBhvr>
                                        <p:cTn id="1282" dur="1" fill="hold">
                                          <p:stCondLst>
                                            <p:cond delay="4999"/>
                                          </p:stCondLst>
                                        </p:cTn>
                                        <p:tgtEl>
                                          <p:spTgt spid="60"/>
                                        </p:tgtEl>
                                        <p:attrNameLst>
                                          <p:attrName>style.visibility</p:attrName>
                                        </p:attrNameLst>
                                      </p:cBhvr>
                                      <p:to>
                                        <p:strVal val="hidden"/>
                                      </p:to>
                                    </p:set>
                                  </p:childTnLst>
                                </p:cTn>
                              </p:par>
                              <p:par>
                                <p:cTn id="1283" presetID="45" presetClass="exit" presetSubtype="0" fill="hold" grpId="5" nodeType="withEffect">
                                  <p:stCondLst>
                                    <p:cond delay="0"/>
                                  </p:stCondLst>
                                  <p:childTnLst>
                                    <p:animEffect transition="out" filter="fade">
                                      <p:cBhvr>
                                        <p:cTn id="1284" dur="5000"/>
                                        <p:tgtEl>
                                          <p:spTgt spid="59"/>
                                        </p:tgtEl>
                                      </p:cBhvr>
                                    </p:animEffect>
                                    <p:anim calcmode="lin" valueType="num">
                                      <p:cBhvr>
                                        <p:cTn id="1285" dur="5000"/>
                                        <p:tgtEl>
                                          <p:spTgt spid="5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86" dur="5000"/>
                                        <p:tgtEl>
                                          <p:spTgt spid="59"/>
                                        </p:tgtEl>
                                        <p:attrNameLst>
                                          <p:attrName>ppt_h</p:attrName>
                                        </p:attrNameLst>
                                      </p:cBhvr>
                                      <p:tavLst>
                                        <p:tav tm="0">
                                          <p:val>
                                            <p:strVal val="ppt_h"/>
                                          </p:val>
                                        </p:tav>
                                        <p:tav tm="100000">
                                          <p:val>
                                            <p:strVal val="ppt_h"/>
                                          </p:val>
                                        </p:tav>
                                      </p:tavLst>
                                    </p:anim>
                                    <p:set>
                                      <p:cBhvr>
                                        <p:cTn id="1287" dur="1" fill="hold">
                                          <p:stCondLst>
                                            <p:cond delay="4999"/>
                                          </p:stCondLst>
                                        </p:cTn>
                                        <p:tgtEl>
                                          <p:spTgt spid="59"/>
                                        </p:tgtEl>
                                        <p:attrNameLst>
                                          <p:attrName>style.visibility</p:attrName>
                                        </p:attrNameLst>
                                      </p:cBhvr>
                                      <p:to>
                                        <p:strVal val="hidden"/>
                                      </p:to>
                                    </p:set>
                                  </p:childTnLst>
                                </p:cTn>
                              </p:par>
                              <p:par>
                                <p:cTn id="1288" presetID="45" presetClass="exit" presetSubtype="0" fill="hold" grpId="5" nodeType="withEffect">
                                  <p:stCondLst>
                                    <p:cond delay="0"/>
                                  </p:stCondLst>
                                  <p:childTnLst>
                                    <p:animEffect transition="out" filter="fade">
                                      <p:cBhvr>
                                        <p:cTn id="1289" dur="5000"/>
                                        <p:tgtEl>
                                          <p:spTgt spid="61"/>
                                        </p:tgtEl>
                                      </p:cBhvr>
                                    </p:animEffect>
                                    <p:anim calcmode="lin" valueType="num">
                                      <p:cBhvr>
                                        <p:cTn id="1290" dur="5000"/>
                                        <p:tgtEl>
                                          <p:spTgt spid="6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91" dur="5000"/>
                                        <p:tgtEl>
                                          <p:spTgt spid="61"/>
                                        </p:tgtEl>
                                        <p:attrNameLst>
                                          <p:attrName>ppt_h</p:attrName>
                                        </p:attrNameLst>
                                      </p:cBhvr>
                                      <p:tavLst>
                                        <p:tav tm="0">
                                          <p:val>
                                            <p:strVal val="ppt_h"/>
                                          </p:val>
                                        </p:tav>
                                        <p:tav tm="100000">
                                          <p:val>
                                            <p:strVal val="ppt_h"/>
                                          </p:val>
                                        </p:tav>
                                      </p:tavLst>
                                    </p:anim>
                                    <p:set>
                                      <p:cBhvr>
                                        <p:cTn id="1292" dur="1" fill="hold">
                                          <p:stCondLst>
                                            <p:cond delay="4999"/>
                                          </p:stCondLst>
                                        </p:cTn>
                                        <p:tgtEl>
                                          <p:spTgt spid="61"/>
                                        </p:tgtEl>
                                        <p:attrNameLst>
                                          <p:attrName>style.visibility</p:attrName>
                                        </p:attrNameLst>
                                      </p:cBhvr>
                                      <p:to>
                                        <p:strVal val="hidden"/>
                                      </p:to>
                                    </p:set>
                                  </p:childTnLst>
                                </p:cTn>
                              </p:par>
                              <p:par>
                                <p:cTn id="1293" presetID="45" presetClass="exit" presetSubtype="0" fill="hold" grpId="5" nodeType="withEffect">
                                  <p:stCondLst>
                                    <p:cond delay="0"/>
                                  </p:stCondLst>
                                  <p:childTnLst>
                                    <p:animEffect transition="out" filter="fade">
                                      <p:cBhvr>
                                        <p:cTn id="1294" dur="5000"/>
                                        <p:tgtEl>
                                          <p:spTgt spid="39"/>
                                        </p:tgtEl>
                                      </p:cBhvr>
                                    </p:animEffect>
                                    <p:anim calcmode="lin" valueType="num">
                                      <p:cBhvr>
                                        <p:cTn id="1295" dur="50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96" dur="5000"/>
                                        <p:tgtEl>
                                          <p:spTgt spid="39"/>
                                        </p:tgtEl>
                                        <p:attrNameLst>
                                          <p:attrName>ppt_h</p:attrName>
                                        </p:attrNameLst>
                                      </p:cBhvr>
                                      <p:tavLst>
                                        <p:tav tm="0">
                                          <p:val>
                                            <p:strVal val="ppt_h"/>
                                          </p:val>
                                        </p:tav>
                                        <p:tav tm="100000">
                                          <p:val>
                                            <p:strVal val="ppt_h"/>
                                          </p:val>
                                        </p:tav>
                                      </p:tavLst>
                                    </p:anim>
                                    <p:set>
                                      <p:cBhvr>
                                        <p:cTn id="1297" dur="1" fill="hold">
                                          <p:stCondLst>
                                            <p:cond delay="4999"/>
                                          </p:stCondLst>
                                        </p:cTn>
                                        <p:tgtEl>
                                          <p:spTgt spid="39"/>
                                        </p:tgtEl>
                                        <p:attrNameLst>
                                          <p:attrName>style.visibility</p:attrName>
                                        </p:attrNameLst>
                                      </p:cBhvr>
                                      <p:to>
                                        <p:strVal val="hidden"/>
                                      </p:to>
                                    </p:set>
                                  </p:childTnLst>
                                </p:cTn>
                              </p:par>
                              <p:par>
                                <p:cTn id="1298" presetID="45" presetClass="exit" presetSubtype="0" fill="hold" grpId="5" nodeType="withEffect">
                                  <p:stCondLst>
                                    <p:cond delay="0"/>
                                  </p:stCondLst>
                                  <p:childTnLst>
                                    <p:animEffect transition="out" filter="fade">
                                      <p:cBhvr>
                                        <p:cTn id="1299" dur="5000"/>
                                        <p:tgtEl>
                                          <p:spTgt spid="38"/>
                                        </p:tgtEl>
                                      </p:cBhvr>
                                    </p:animEffect>
                                    <p:anim calcmode="lin" valueType="num">
                                      <p:cBhvr>
                                        <p:cTn id="1300" dur="50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01" dur="5000"/>
                                        <p:tgtEl>
                                          <p:spTgt spid="38"/>
                                        </p:tgtEl>
                                        <p:attrNameLst>
                                          <p:attrName>ppt_h</p:attrName>
                                        </p:attrNameLst>
                                      </p:cBhvr>
                                      <p:tavLst>
                                        <p:tav tm="0">
                                          <p:val>
                                            <p:strVal val="ppt_h"/>
                                          </p:val>
                                        </p:tav>
                                        <p:tav tm="100000">
                                          <p:val>
                                            <p:strVal val="ppt_h"/>
                                          </p:val>
                                        </p:tav>
                                      </p:tavLst>
                                    </p:anim>
                                    <p:set>
                                      <p:cBhvr>
                                        <p:cTn id="1302" dur="1" fill="hold">
                                          <p:stCondLst>
                                            <p:cond delay="4999"/>
                                          </p:stCondLst>
                                        </p:cTn>
                                        <p:tgtEl>
                                          <p:spTgt spid="38"/>
                                        </p:tgtEl>
                                        <p:attrNameLst>
                                          <p:attrName>style.visibility</p:attrName>
                                        </p:attrNameLst>
                                      </p:cBhvr>
                                      <p:to>
                                        <p:strVal val="hidden"/>
                                      </p:to>
                                    </p:set>
                                  </p:childTnLst>
                                </p:cTn>
                              </p:par>
                              <p:par>
                                <p:cTn id="1303" presetID="45" presetClass="exit" presetSubtype="0" fill="hold" grpId="5" nodeType="withEffect">
                                  <p:stCondLst>
                                    <p:cond delay="0"/>
                                  </p:stCondLst>
                                  <p:childTnLst>
                                    <p:animEffect transition="out" filter="fade">
                                      <p:cBhvr>
                                        <p:cTn id="1304" dur="5000"/>
                                        <p:tgtEl>
                                          <p:spTgt spid="40"/>
                                        </p:tgtEl>
                                      </p:cBhvr>
                                    </p:animEffect>
                                    <p:anim calcmode="lin" valueType="num">
                                      <p:cBhvr>
                                        <p:cTn id="1305" dur="50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06" dur="5000"/>
                                        <p:tgtEl>
                                          <p:spTgt spid="40"/>
                                        </p:tgtEl>
                                        <p:attrNameLst>
                                          <p:attrName>ppt_h</p:attrName>
                                        </p:attrNameLst>
                                      </p:cBhvr>
                                      <p:tavLst>
                                        <p:tav tm="0">
                                          <p:val>
                                            <p:strVal val="ppt_h"/>
                                          </p:val>
                                        </p:tav>
                                        <p:tav tm="100000">
                                          <p:val>
                                            <p:strVal val="ppt_h"/>
                                          </p:val>
                                        </p:tav>
                                      </p:tavLst>
                                    </p:anim>
                                    <p:set>
                                      <p:cBhvr>
                                        <p:cTn id="1307" dur="1" fill="hold">
                                          <p:stCondLst>
                                            <p:cond delay="4999"/>
                                          </p:stCondLst>
                                        </p:cTn>
                                        <p:tgtEl>
                                          <p:spTgt spid="40"/>
                                        </p:tgtEl>
                                        <p:attrNameLst>
                                          <p:attrName>style.visibility</p:attrName>
                                        </p:attrNameLst>
                                      </p:cBhvr>
                                      <p:to>
                                        <p:strVal val="hidden"/>
                                      </p:to>
                                    </p:set>
                                  </p:childTnLst>
                                </p:cTn>
                              </p:par>
                              <p:par>
                                <p:cTn id="1308" presetID="45" presetClass="exit" presetSubtype="0" fill="hold" grpId="5" nodeType="withEffect">
                                  <p:stCondLst>
                                    <p:cond delay="0"/>
                                  </p:stCondLst>
                                  <p:childTnLst>
                                    <p:animEffect transition="out" filter="fade">
                                      <p:cBhvr>
                                        <p:cTn id="1309" dur="5000"/>
                                        <p:tgtEl>
                                          <p:spTgt spid="46"/>
                                        </p:tgtEl>
                                      </p:cBhvr>
                                    </p:animEffect>
                                    <p:anim calcmode="lin" valueType="num">
                                      <p:cBhvr>
                                        <p:cTn id="1310" dur="500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11" dur="5000"/>
                                        <p:tgtEl>
                                          <p:spTgt spid="46"/>
                                        </p:tgtEl>
                                        <p:attrNameLst>
                                          <p:attrName>ppt_h</p:attrName>
                                        </p:attrNameLst>
                                      </p:cBhvr>
                                      <p:tavLst>
                                        <p:tav tm="0">
                                          <p:val>
                                            <p:strVal val="ppt_h"/>
                                          </p:val>
                                        </p:tav>
                                        <p:tav tm="100000">
                                          <p:val>
                                            <p:strVal val="ppt_h"/>
                                          </p:val>
                                        </p:tav>
                                      </p:tavLst>
                                    </p:anim>
                                    <p:set>
                                      <p:cBhvr>
                                        <p:cTn id="1312" dur="1" fill="hold">
                                          <p:stCondLst>
                                            <p:cond delay="4999"/>
                                          </p:stCondLst>
                                        </p:cTn>
                                        <p:tgtEl>
                                          <p:spTgt spid="46"/>
                                        </p:tgtEl>
                                        <p:attrNameLst>
                                          <p:attrName>style.visibility</p:attrName>
                                        </p:attrNameLst>
                                      </p:cBhvr>
                                      <p:to>
                                        <p:strVal val="hidden"/>
                                      </p:to>
                                    </p:set>
                                  </p:childTnLst>
                                </p:cTn>
                              </p:par>
                              <p:par>
                                <p:cTn id="1313" presetID="45" presetClass="exit" presetSubtype="0" fill="hold" grpId="5" nodeType="withEffect">
                                  <p:stCondLst>
                                    <p:cond delay="0"/>
                                  </p:stCondLst>
                                  <p:childTnLst>
                                    <p:animEffect transition="out" filter="fade">
                                      <p:cBhvr>
                                        <p:cTn id="1314" dur="5000"/>
                                        <p:tgtEl>
                                          <p:spTgt spid="45"/>
                                        </p:tgtEl>
                                      </p:cBhvr>
                                    </p:animEffect>
                                    <p:anim calcmode="lin" valueType="num">
                                      <p:cBhvr>
                                        <p:cTn id="1315" dur="50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16" dur="5000"/>
                                        <p:tgtEl>
                                          <p:spTgt spid="45"/>
                                        </p:tgtEl>
                                        <p:attrNameLst>
                                          <p:attrName>ppt_h</p:attrName>
                                        </p:attrNameLst>
                                      </p:cBhvr>
                                      <p:tavLst>
                                        <p:tav tm="0">
                                          <p:val>
                                            <p:strVal val="ppt_h"/>
                                          </p:val>
                                        </p:tav>
                                        <p:tav tm="100000">
                                          <p:val>
                                            <p:strVal val="ppt_h"/>
                                          </p:val>
                                        </p:tav>
                                      </p:tavLst>
                                    </p:anim>
                                    <p:set>
                                      <p:cBhvr>
                                        <p:cTn id="1317" dur="1" fill="hold">
                                          <p:stCondLst>
                                            <p:cond delay="4999"/>
                                          </p:stCondLst>
                                        </p:cTn>
                                        <p:tgtEl>
                                          <p:spTgt spid="45"/>
                                        </p:tgtEl>
                                        <p:attrNameLst>
                                          <p:attrName>style.visibility</p:attrName>
                                        </p:attrNameLst>
                                      </p:cBhvr>
                                      <p:to>
                                        <p:strVal val="hidden"/>
                                      </p:to>
                                    </p:set>
                                  </p:childTnLst>
                                </p:cTn>
                              </p:par>
                              <p:par>
                                <p:cTn id="1318" presetID="45" presetClass="exit" presetSubtype="0" fill="hold" grpId="5" nodeType="withEffect">
                                  <p:stCondLst>
                                    <p:cond delay="0"/>
                                  </p:stCondLst>
                                  <p:childTnLst>
                                    <p:animEffect transition="out" filter="fade">
                                      <p:cBhvr>
                                        <p:cTn id="1319" dur="5000"/>
                                        <p:tgtEl>
                                          <p:spTgt spid="47"/>
                                        </p:tgtEl>
                                      </p:cBhvr>
                                    </p:animEffect>
                                    <p:anim calcmode="lin" valueType="num">
                                      <p:cBhvr>
                                        <p:cTn id="1320" dur="5000"/>
                                        <p:tgtEl>
                                          <p:spTgt spid="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21" dur="5000"/>
                                        <p:tgtEl>
                                          <p:spTgt spid="47"/>
                                        </p:tgtEl>
                                        <p:attrNameLst>
                                          <p:attrName>ppt_h</p:attrName>
                                        </p:attrNameLst>
                                      </p:cBhvr>
                                      <p:tavLst>
                                        <p:tav tm="0">
                                          <p:val>
                                            <p:strVal val="ppt_h"/>
                                          </p:val>
                                        </p:tav>
                                        <p:tav tm="100000">
                                          <p:val>
                                            <p:strVal val="ppt_h"/>
                                          </p:val>
                                        </p:tav>
                                      </p:tavLst>
                                    </p:anim>
                                    <p:set>
                                      <p:cBhvr>
                                        <p:cTn id="1322" dur="1" fill="hold">
                                          <p:stCondLst>
                                            <p:cond delay="4999"/>
                                          </p:stCondLst>
                                        </p:cTn>
                                        <p:tgtEl>
                                          <p:spTgt spid="47"/>
                                        </p:tgtEl>
                                        <p:attrNameLst>
                                          <p:attrName>style.visibility</p:attrName>
                                        </p:attrNameLst>
                                      </p:cBhvr>
                                      <p:to>
                                        <p:strVal val="hidden"/>
                                      </p:to>
                                    </p:set>
                                  </p:childTnLst>
                                </p:cTn>
                              </p:par>
                              <p:par>
                                <p:cTn id="1323" presetID="45" presetClass="exit" presetSubtype="0" fill="hold" grpId="5" nodeType="withEffect">
                                  <p:stCondLst>
                                    <p:cond delay="0"/>
                                  </p:stCondLst>
                                  <p:childTnLst>
                                    <p:animEffect transition="out" filter="fade">
                                      <p:cBhvr>
                                        <p:cTn id="1324" dur="5000"/>
                                        <p:tgtEl>
                                          <p:spTgt spid="7"/>
                                        </p:tgtEl>
                                      </p:cBhvr>
                                    </p:animEffect>
                                    <p:anim calcmode="lin" valueType="num">
                                      <p:cBhvr>
                                        <p:cTn id="1325" dur="5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26" dur="5000"/>
                                        <p:tgtEl>
                                          <p:spTgt spid="7"/>
                                        </p:tgtEl>
                                        <p:attrNameLst>
                                          <p:attrName>ppt_h</p:attrName>
                                        </p:attrNameLst>
                                      </p:cBhvr>
                                      <p:tavLst>
                                        <p:tav tm="0">
                                          <p:val>
                                            <p:strVal val="ppt_h"/>
                                          </p:val>
                                        </p:tav>
                                        <p:tav tm="100000">
                                          <p:val>
                                            <p:strVal val="ppt_h"/>
                                          </p:val>
                                        </p:tav>
                                      </p:tavLst>
                                    </p:anim>
                                    <p:set>
                                      <p:cBhvr>
                                        <p:cTn id="1327" dur="1" fill="hold">
                                          <p:stCondLst>
                                            <p:cond delay="4999"/>
                                          </p:stCondLst>
                                        </p:cTn>
                                        <p:tgtEl>
                                          <p:spTgt spid="7"/>
                                        </p:tgtEl>
                                        <p:attrNameLst>
                                          <p:attrName>style.visibility</p:attrName>
                                        </p:attrNameLst>
                                      </p:cBhvr>
                                      <p:to>
                                        <p:strVal val="hidden"/>
                                      </p:to>
                                    </p:set>
                                  </p:childTnLst>
                                </p:cTn>
                              </p:par>
                              <p:par>
                                <p:cTn id="1328" presetID="23" presetClass="entr" presetSubtype="288" fill="hold" nodeType="withEffect">
                                  <p:stCondLst>
                                    <p:cond delay="1000"/>
                                  </p:stCondLst>
                                  <p:childTnLst>
                                    <p:set>
                                      <p:cBhvr>
                                        <p:cTn id="1329" dur="1" fill="hold">
                                          <p:stCondLst>
                                            <p:cond delay="0"/>
                                          </p:stCondLst>
                                        </p:cTn>
                                        <p:tgtEl>
                                          <p:spTgt spid="102"/>
                                        </p:tgtEl>
                                        <p:attrNameLst>
                                          <p:attrName>style.visibility</p:attrName>
                                        </p:attrNameLst>
                                      </p:cBhvr>
                                      <p:to>
                                        <p:strVal val="visible"/>
                                      </p:to>
                                    </p:set>
                                    <p:anim calcmode="lin" valueType="num">
                                      <p:cBhvr>
                                        <p:cTn id="1330" dur="4000" fill="hold"/>
                                        <p:tgtEl>
                                          <p:spTgt spid="102"/>
                                        </p:tgtEl>
                                        <p:attrNameLst>
                                          <p:attrName>ppt_w</p:attrName>
                                        </p:attrNameLst>
                                      </p:cBhvr>
                                      <p:tavLst>
                                        <p:tav tm="0">
                                          <p:val>
                                            <p:strVal val="4/3*#ppt_w"/>
                                          </p:val>
                                        </p:tav>
                                        <p:tav tm="100000">
                                          <p:val>
                                            <p:strVal val="#ppt_w"/>
                                          </p:val>
                                        </p:tav>
                                      </p:tavLst>
                                    </p:anim>
                                    <p:anim calcmode="lin" valueType="num">
                                      <p:cBhvr>
                                        <p:cTn id="1331" dur="4000" fill="hold"/>
                                        <p:tgtEl>
                                          <p:spTgt spid="102"/>
                                        </p:tgtEl>
                                        <p:attrNameLst>
                                          <p:attrName>ppt_h</p:attrName>
                                        </p:attrNameLst>
                                      </p:cBhvr>
                                      <p:tavLst>
                                        <p:tav tm="0">
                                          <p:val>
                                            <p:strVal val="4/3*#ppt_h"/>
                                          </p:val>
                                        </p:tav>
                                        <p:tav tm="100000">
                                          <p:val>
                                            <p:strVal val="#ppt_h"/>
                                          </p:val>
                                        </p:tav>
                                      </p:tavLst>
                                    </p:anim>
                                  </p:childTnLst>
                                </p:cTn>
                              </p:par>
                              <p:par>
                                <p:cTn id="1332" presetID="16" presetClass="entr" presetSubtype="42" fill="hold" nodeType="withEffect">
                                  <p:stCondLst>
                                    <p:cond delay="1000"/>
                                  </p:stCondLst>
                                  <p:childTnLst>
                                    <p:set>
                                      <p:cBhvr>
                                        <p:cTn id="1333" dur="1" fill="hold">
                                          <p:stCondLst>
                                            <p:cond delay="0"/>
                                          </p:stCondLst>
                                        </p:cTn>
                                        <p:tgtEl>
                                          <p:spTgt spid="102"/>
                                        </p:tgtEl>
                                        <p:attrNameLst>
                                          <p:attrName>style.visibility</p:attrName>
                                        </p:attrNameLst>
                                      </p:cBhvr>
                                      <p:to>
                                        <p:strVal val="visible"/>
                                      </p:to>
                                    </p:set>
                                    <p:animEffect transition="in" filter="barn(outHorizontal)">
                                      <p:cBhvr>
                                        <p:cTn id="1334" dur="4000"/>
                                        <p:tgtEl>
                                          <p:spTgt spid="1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3" grpId="4" animBg="1"/>
      <p:bldP spid="3" grpId="5" animBg="1"/>
      <p:bldP spid="4" grpId="0" animBg="1"/>
      <p:bldP spid="4" grpId="1" animBg="1"/>
      <p:bldP spid="4" grpId="2" animBg="1"/>
      <p:bldP spid="4" grpId="3" animBg="1"/>
      <p:bldP spid="4" grpId="4" animBg="1"/>
      <p:bldP spid="4" grpId="5" animBg="1"/>
      <p:bldP spid="5" grpId="0" animBg="1"/>
      <p:bldP spid="5" grpId="1" animBg="1"/>
      <p:bldP spid="5" grpId="2" animBg="1"/>
      <p:bldP spid="5" grpId="3" animBg="1"/>
      <p:bldP spid="5" grpId="4" animBg="1"/>
      <p:bldP spid="5" grpId="5" animBg="1"/>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35" grpId="0" animBg="1"/>
      <p:bldP spid="35" grpId="1" animBg="1"/>
      <p:bldP spid="35" grpId="2" animBg="1"/>
      <p:bldP spid="35" grpId="3" animBg="1"/>
      <p:bldP spid="35" grpId="4" animBg="1"/>
      <p:bldP spid="35" grpId="5" animBg="1"/>
      <p:bldP spid="36" grpId="0" animBg="1"/>
      <p:bldP spid="36" grpId="1" animBg="1"/>
      <p:bldP spid="36" grpId="2" animBg="1"/>
      <p:bldP spid="36" grpId="3" animBg="1"/>
      <p:bldP spid="36" grpId="4" animBg="1"/>
      <p:bldP spid="36" grpId="5" animBg="1"/>
      <p:bldP spid="37" grpId="0" animBg="1"/>
      <p:bldP spid="37" grpId="1" animBg="1"/>
      <p:bldP spid="37" grpId="2" animBg="1"/>
      <p:bldP spid="37" grpId="3" animBg="1"/>
      <p:bldP spid="37" grpId="4" animBg="1"/>
      <p:bldP spid="37" grpId="5" animBg="1"/>
      <p:bldP spid="38" grpId="0" animBg="1"/>
      <p:bldP spid="38" grpId="1" animBg="1"/>
      <p:bldP spid="38" grpId="2" animBg="1"/>
      <p:bldP spid="38" grpId="3" animBg="1"/>
      <p:bldP spid="38" grpId="4" animBg="1"/>
      <p:bldP spid="38" grpId="5" animBg="1"/>
      <p:bldP spid="39" grpId="0" animBg="1"/>
      <p:bldP spid="39" grpId="1" animBg="1"/>
      <p:bldP spid="39" grpId="2" animBg="1"/>
      <p:bldP spid="39" grpId="3" animBg="1"/>
      <p:bldP spid="39" grpId="4" animBg="1"/>
      <p:bldP spid="39" grpId="5" animBg="1"/>
      <p:bldP spid="40" grpId="0" animBg="1"/>
      <p:bldP spid="40" grpId="1" animBg="1"/>
      <p:bldP spid="40" grpId="2" animBg="1"/>
      <p:bldP spid="40" grpId="3" animBg="1"/>
      <p:bldP spid="40" grpId="4" animBg="1"/>
      <p:bldP spid="40" grpId="5" animBg="1"/>
      <p:bldP spid="42" grpId="0" animBg="1"/>
      <p:bldP spid="42" grpId="1" animBg="1"/>
      <p:bldP spid="42" grpId="2" animBg="1"/>
      <p:bldP spid="42" grpId="3" animBg="1"/>
      <p:bldP spid="42" grpId="4" animBg="1"/>
      <p:bldP spid="42" grpId="5" animBg="1"/>
      <p:bldP spid="43" grpId="0" animBg="1"/>
      <p:bldP spid="43" grpId="1" animBg="1"/>
      <p:bldP spid="43" grpId="2" animBg="1"/>
      <p:bldP spid="43" grpId="3" animBg="1"/>
      <p:bldP spid="43" grpId="4" animBg="1"/>
      <p:bldP spid="43" grpId="5" animBg="1"/>
      <p:bldP spid="44" grpId="0" animBg="1"/>
      <p:bldP spid="44" grpId="1" animBg="1"/>
      <p:bldP spid="44" grpId="2" animBg="1"/>
      <p:bldP spid="44" grpId="3" animBg="1"/>
      <p:bldP spid="44" grpId="4" animBg="1"/>
      <p:bldP spid="44" grpId="5" animBg="1"/>
      <p:bldP spid="45" grpId="0" animBg="1"/>
      <p:bldP spid="45" grpId="1" animBg="1"/>
      <p:bldP spid="45" grpId="2" animBg="1"/>
      <p:bldP spid="45" grpId="3" animBg="1"/>
      <p:bldP spid="45" grpId="4" animBg="1"/>
      <p:bldP spid="45" grpId="5" animBg="1"/>
      <p:bldP spid="46" grpId="0" animBg="1"/>
      <p:bldP spid="46" grpId="1" animBg="1"/>
      <p:bldP spid="46" grpId="2" animBg="1"/>
      <p:bldP spid="46" grpId="3" animBg="1"/>
      <p:bldP spid="46" grpId="4" animBg="1"/>
      <p:bldP spid="46" grpId="5" animBg="1"/>
      <p:bldP spid="47" grpId="0" animBg="1"/>
      <p:bldP spid="47" grpId="1" animBg="1"/>
      <p:bldP spid="47" grpId="2" animBg="1"/>
      <p:bldP spid="47" grpId="3" animBg="1"/>
      <p:bldP spid="47" grpId="4" animBg="1"/>
      <p:bldP spid="47" grpId="5" animBg="1"/>
      <p:bldP spid="49" grpId="0" animBg="1"/>
      <p:bldP spid="49" grpId="1" animBg="1"/>
      <p:bldP spid="49" grpId="2" animBg="1"/>
      <p:bldP spid="49" grpId="3" animBg="1"/>
      <p:bldP spid="49" grpId="4" animBg="1"/>
      <p:bldP spid="49" grpId="5" animBg="1"/>
      <p:bldP spid="50" grpId="0" animBg="1"/>
      <p:bldP spid="50" grpId="1" animBg="1"/>
      <p:bldP spid="50" grpId="2" animBg="1"/>
      <p:bldP spid="50" grpId="3" animBg="1"/>
      <p:bldP spid="50" grpId="4" animBg="1"/>
      <p:bldP spid="50" grpId="5" animBg="1"/>
      <p:bldP spid="51" grpId="0" animBg="1"/>
      <p:bldP spid="51" grpId="1" animBg="1"/>
      <p:bldP spid="51" grpId="2" animBg="1"/>
      <p:bldP spid="51" grpId="3" animBg="1"/>
      <p:bldP spid="51" grpId="4" animBg="1"/>
      <p:bldP spid="51" grpId="5" animBg="1"/>
      <p:bldP spid="52" grpId="0" animBg="1"/>
      <p:bldP spid="52" grpId="1" animBg="1"/>
      <p:bldP spid="52" grpId="2" animBg="1"/>
      <p:bldP spid="52" grpId="3" animBg="1"/>
      <p:bldP spid="52" grpId="4" animBg="1"/>
      <p:bldP spid="52" grpId="5" animBg="1"/>
      <p:bldP spid="53" grpId="0" animBg="1"/>
      <p:bldP spid="53" grpId="1" animBg="1"/>
      <p:bldP spid="53" grpId="2" animBg="1"/>
      <p:bldP spid="53" grpId="3" animBg="1"/>
      <p:bldP spid="53" grpId="4" animBg="1"/>
      <p:bldP spid="53" grpId="5" animBg="1"/>
      <p:bldP spid="54" grpId="0" animBg="1"/>
      <p:bldP spid="54" grpId="1" animBg="1"/>
      <p:bldP spid="54" grpId="2" animBg="1"/>
      <p:bldP spid="54" grpId="3" animBg="1"/>
      <p:bldP spid="54" grpId="4" animBg="1"/>
      <p:bldP spid="54" grpId="5" animBg="1"/>
      <p:bldP spid="56" grpId="0" animBg="1"/>
      <p:bldP spid="56" grpId="1" animBg="1"/>
      <p:bldP spid="56" grpId="2" animBg="1"/>
      <p:bldP spid="56" grpId="3" animBg="1"/>
      <p:bldP spid="56" grpId="4" animBg="1"/>
      <p:bldP spid="56" grpId="5" animBg="1"/>
      <p:bldP spid="57" grpId="0" animBg="1"/>
      <p:bldP spid="57" grpId="1" animBg="1"/>
      <p:bldP spid="57" grpId="2" animBg="1"/>
      <p:bldP spid="57" grpId="3" animBg="1"/>
      <p:bldP spid="57" grpId="4" animBg="1"/>
      <p:bldP spid="57" grpId="5" animBg="1"/>
      <p:bldP spid="58" grpId="0" animBg="1"/>
      <p:bldP spid="58" grpId="1" animBg="1"/>
      <p:bldP spid="58" grpId="2" animBg="1"/>
      <p:bldP spid="58" grpId="3" animBg="1"/>
      <p:bldP spid="58" grpId="4" animBg="1"/>
      <p:bldP spid="58" grpId="5" animBg="1"/>
      <p:bldP spid="59" grpId="0" animBg="1"/>
      <p:bldP spid="59" grpId="1" animBg="1"/>
      <p:bldP spid="59" grpId="2" animBg="1"/>
      <p:bldP spid="59" grpId="3" animBg="1"/>
      <p:bldP spid="59" grpId="4" animBg="1"/>
      <p:bldP spid="59" grpId="5" animBg="1"/>
      <p:bldP spid="60" grpId="0" animBg="1"/>
      <p:bldP spid="60" grpId="1" animBg="1"/>
      <p:bldP spid="60" grpId="2" animBg="1"/>
      <p:bldP spid="60" grpId="3" animBg="1"/>
      <p:bldP spid="60" grpId="4" animBg="1"/>
      <p:bldP spid="60" grpId="5" animBg="1"/>
      <p:bldP spid="61" grpId="0" animBg="1"/>
      <p:bldP spid="61" grpId="1" animBg="1"/>
      <p:bldP spid="61" grpId="2" animBg="1"/>
      <p:bldP spid="61" grpId="3" animBg="1"/>
      <p:bldP spid="61" grpId="4" animBg="1"/>
      <p:bldP spid="61" grpId="5" animBg="1"/>
      <p:bldP spid="63" grpId="0" animBg="1"/>
      <p:bldP spid="63" grpId="1" animBg="1"/>
      <p:bldP spid="63" grpId="2" animBg="1"/>
      <p:bldP spid="63" grpId="3" animBg="1"/>
      <p:bldP spid="63" grpId="4" animBg="1"/>
      <p:bldP spid="63" grpId="5" animBg="1"/>
      <p:bldP spid="64" grpId="0" animBg="1"/>
      <p:bldP spid="64" grpId="1" animBg="1"/>
      <p:bldP spid="64" grpId="2" animBg="1"/>
      <p:bldP spid="64" grpId="3" animBg="1"/>
      <p:bldP spid="64" grpId="4" animBg="1"/>
      <p:bldP spid="64" grpId="5" animBg="1"/>
      <p:bldP spid="65" grpId="0" animBg="1"/>
      <p:bldP spid="65" grpId="1" animBg="1"/>
      <p:bldP spid="65" grpId="2" animBg="1"/>
      <p:bldP spid="65" grpId="3" animBg="1"/>
      <p:bldP spid="65" grpId="4" animBg="1"/>
      <p:bldP spid="65" grpId="5" animBg="1"/>
      <p:bldP spid="66" grpId="0" animBg="1"/>
      <p:bldP spid="66" grpId="1" animBg="1"/>
      <p:bldP spid="66" grpId="2" animBg="1"/>
      <p:bldP spid="66" grpId="3" animBg="1"/>
      <p:bldP spid="66" grpId="4" animBg="1"/>
      <p:bldP spid="66" grpId="5" animBg="1"/>
      <p:bldP spid="67" grpId="0" animBg="1"/>
      <p:bldP spid="67" grpId="1" animBg="1"/>
      <p:bldP spid="67" grpId="2" animBg="1"/>
      <p:bldP spid="67" grpId="3" animBg="1"/>
      <p:bldP spid="67" grpId="4" animBg="1"/>
      <p:bldP spid="67" grpId="5" animBg="1"/>
      <p:bldP spid="68" grpId="0" animBg="1"/>
      <p:bldP spid="68" grpId="1" animBg="1"/>
      <p:bldP spid="68" grpId="2" animBg="1"/>
      <p:bldP spid="68" grpId="3" animBg="1"/>
      <p:bldP spid="68" grpId="4" animBg="1"/>
      <p:bldP spid="68" grpId="5" animBg="1"/>
      <p:bldP spid="69" grpId="0" animBg="1"/>
      <p:bldP spid="69" grpId="1" animBg="1"/>
      <p:bldP spid="69" grpId="2" animBg="1"/>
      <p:bldP spid="69" grpId="3" animBg="1"/>
      <p:bldP spid="69" grpId="4" animBg="1"/>
      <p:bldP spid="69" grpId="5" animBg="1"/>
      <p:bldP spid="70" grpId="0" animBg="1"/>
      <p:bldP spid="70" grpId="1" animBg="1"/>
      <p:bldP spid="70" grpId="2" animBg="1"/>
      <p:bldP spid="70" grpId="3" animBg="1"/>
      <p:bldP spid="70" grpId="4" animBg="1"/>
      <p:bldP spid="70" grpId="5" animBg="1"/>
      <p:bldP spid="71" grpId="0" animBg="1"/>
      <p:bldP spid="71" grpId="1" animBg="1"/>
      <p:bldP spid="71" grpId="2" animBg="1"/>
      <p:bldP spid="71" grpId="3" animBg="1"/>
      <p:bldP spid="71" grpId="4" animBg="1"/>
      <p:bldP spid="71" grpId="5" animBg="1"/>
      <p:bldP spid="72" grpId="0" animBg="1"/>
      <p:bldP spid="72" grpId="1" animBg="1"/>
      <p:bldP spid="72" grpId="2" animBg="1"/>
      <p:bldP spid="72" grpId="3" animBg="1"/>
      <p:bldP spid="72" grpId="4" animBg="1"/>
      <p:bldP spid="72" grpId="5" animBg="1"/>
      <p:bldP spid="73" grpId="0" animBg="1"/>
      <p:bldP spid="73" grpId="1" animBg="1"/>
      <p:bldP spid="73" grpId="2" animBg="1"/>
      <p:bldP spid="73" grpId="3" animBg="1"/>
      <p:bldP spid="73" grpId="4" animBg="1"/>
      <p:bldP spid="73" grpId="5" animBg="1"/>
      <p:bldP spid="74" grpId="0" animBg="1"/>
      <p:bldP spid="74" grpId="1" animBg="1"/>
      <p:bldP spid="74" grpId="2" animBg="1"/>
      <p:bldP spid="74" grpId="3" animBg="1"/>
      <p:bldP spid="74" grpId="4" animBg="1"/>
      <p:bldP spid="74" grpId="5" animBg="1"/>
      <p:bldP spid="75" grpId="0" animBg="1"/>
      <p:bldP spid="75" grpId="1" animBg="1"/>
      <p:bldP spid="75" grpId="2" animBg="1"/>
      <p:bldP spid="75" grpId="3" animBg="1"/>
      <p:bldP spid="75" grpId="4" animBg="1"/>
      <p:bldP spid="75" grpId="5" animBg="1"/>
      <p:bldP spid="76" grpId="0" animBg="1"/>
      <p:bldP spid="76" grpId="1" animBg="1"/>
      <p:bldP spid="76" grpId="2" animBg="1"/>
      <p:bldP spid="76" grpId="3" animBg="1"/>
      <p:bldP spid="76" grpId="4" animBg="1"/>
      <p:bldP spid="76" grpId="5" animBg="1"/>
      <p:bldP spid="77" grpId="0" animBg="1"/>
      <p:bldP spid="77" grpId="1" animBg="1"/>
      <p:bldP spid="77" grpId="2" animBg="1"/>
      <p:bldP spid="77" grpId="3" animBg="1"/>
      <p:bldP spid="77" grpId="4" animBg="1"/>
      <p:bldP spid="77" grpId="5" animBg="1"/>
      <p:bldP spid="78" grpId="0" animBg="1"/>
      <p:bldP spid="78" grpId="1" animBg="1"/>
      <p:bldP spid="78" grpId="2" animBg="1"/>
      <p:bldP spid="78" grpId="3" animBg="1"/>
      <p:bldP spid="78" grpId="4" animBg="1"/>
      <p:bldP spid="78" grpId="5" animBg="1"/>
      <p:bldP spid="79" grpId="0" animBg="1"/>
      <p:bldP spid="79" grpId="1" animBg="1"/>
      <p:bldP spid="79" grpId="2" animBg="1"/>
      <p:bldP spid="79" grpId="3" animBg="1"/>
      <p:bldP spid="79" grpId="4" animBg="1"/>
      <p:bldP spid="79" grpId="5" animBg="1"/>
      <p:bldP spid="80" grpId="0" animBg="1"/>
      <p:bldP spid="80" grpId="1" animBg="1"/>
      <p:bldP spid="80" grpId="2" animBg="1"/>
      <p:bldP spid="80" grpId="3" animBg="1"/>
      <p:bldP spid="80" grpId="4" animBg="1"/>
      <p:bldP spid="80" grpId="5" animBg="1"/>
      <p:bldP spid="81" grpId="0" animBg="1"/>
      <p:bldP spid="81" grpId="1" animBg="1"/>
      <p:bldP spid="81" grpId="2" animBg="1"/>
      <p:bldP spid="81" grpId="3" animBg="1"/>
      <p:bldP spid="81" grpId="4" animBg="1"/>
      <p:bldP spid="81" grpId="5" animBg="1"/>
      <p:bldP spid="82" grpId="0" animBg="1"/>
      <p:bldP spid="82" grpId="1" animBg="1"/>
      <p:bldP spid="82" grpId="2" animBg="1"/>
      <p:bldP spid="82" grpId="3" animBg="1"/>
      <p:bldP spid="82" grpId="4" animBg="1"/>
      <p:bldP spid="82" grpId="5" animBg="1"/>
      <p:bldP spid="83" grpId="0" animBg="1"/>
      <p:bldP spid="83" grpId="1" animBg="1"/>
      <p:bldP spid="83" grpId="2" animBg="1"/>
      <p:bldP spid="83" grpId="3" animBg="1"/>
      <p:bldP spid="83" grpId="4" animBg="1"/>
      <p:bldP spid="83" grpId="5" animBg="1"/>
      <p:bldP spid="84" grpId="0" animBg="1"/>
      <p:bldP spid="84" grpId="1" animBg="1"/>
      <p:bldP spid="84" grpId="2" animBg="1"/>
      <p:bldP spid="84" grpId="3" animBg="1"/>
      <p:bldP spid="84" grpId="4" animBg="1"/>
      <p:bldP spid="84" grpId="5" animBg="1"/>
      <p:bldP spid="85" grpId="0" animBg="1"/>
      <p:bldP spid="85" grpId="1" animBg="1"/>
      <p:bldP spid="85" grpId="2" animBg="1"/>
      <p:bldP spid="85" grpId="3" animBg="1"/>
      <p:bldP spid="85" grpId="4" animBg="1"/>
      <p:bldP spid="85" grpId="5" animBg="1"/>
      <p:bldP spid="86" grpId="0" animBg="1"/>
      <p:bldP spid="86" grpId="1" animBg="1"/>
      <p:bldP spid="86" grpId="2" animBg="1"/>
      <p:bldP spid="86" grpId="3" animBg="1"/>
      <p:bldP spid="86" grpId="4" animBg="1"/>
      <p:bldP spid="86" grpId="5" animBg="1"/>
      <p:bldP spid="87" grpId="0" animBg="1"/>
      <p:bldP spid="87" grpId="1" animBg="1"/>
      <p:bldP spid="87" grpId="2" animBg="1"/>
      <p:bldP spid="87" grpId="3" animBg="1"/>
      <p:bldP spid="87" grpId="4" animBg="1"/>
      <p:bldP spid="87" grpId="5" animBg="1"/>
      <p:bldP spid="88" grpId="0" animBg="1"/>
      <p:bldP spid="88" grpId="1" animBg="1"/>
      <p:bldP spid="88" grpId="2" animBg="1"/>
      <p:bldP spid="88" grpId="3" animBg="1"/>
      <p:bldP spid="88" grpId="4" animBg="1"/>
      <p:bldP spid="88" grpId="5" animBg="1"/>
      <p:bldP spid="89" grpId="0" animBg="1"/>
      <p:bldP spid="89" grpId="1" animBg="1"/>
      <p:bldP spid="89" grpId="2" animBg="1"/>
      <p:bldP spid="89" grpId="3" animBg="1"/>
      <p:bldP spid="89" grpId="4" animBg="1"/>
      <p:bldP spid="89" grpId="5" animBg="1"/>
      <p:bldP spid="90" grpId="0" animBg="1"/>
      <p:bldP spid="90" grpId="1" animBg="1"/>
      <p:bldP spid="90" grpId="2" animBg="1"/>
      <p:bldP spid="90" grpId="3" animBg="1"/>
      <p:bldP spid="90" grpId="4" animBg="1"/>
      <p:bldP spid="90" grpId="5" animBg="1"/>
      <p:bldP spid="91" grpId="0" animBg="1"/>
      <p:bldP spid="91" grpId="1" animBg="1"/>
      <p:bldP spid="91" grpId="2" animBg="1"/>
      <p:bldP spid="91" grpId="3" animBg="1"/>
      <p:bldP spid="91" grpId="4" animBg="1"/>
      <p:bldP spid="91" grpId="5" animBg="1"/>
      <p:bldP spid="92" grpId="0" animBg="1"/>
      <p:bldP spid="92" grpId="1" animBg="1"/>
      <p:bldP spid="92" grpId="2" animBg="1"/>
      <p:bldP spid="92" grpId="3" animBg="1"/>
      <p:bldP spid="92" grpId="4" animBg="1"/>
      <p:bldP spid="92" grpId="5" animBg="1"/>
      <p:bldP spid="94"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3"/>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23510"/>
            <a:ext cx="9144000" cy="5119990"/>
          </a:xfrm>
          <a:prstGeom prst="rect">
            <a:avLst/>
          </a:prstGeom>
          <a:noFill/>
          <a:ln>
            <a:noFill/>
          </a:ln>
        </p:spPr>
      </p:pic>
      <p:sp>
        <p:nvSpPr>
          <p:cNvPr id="3" name="2 Rectángulo"/>
          <p:cNvSpPr/>
          <p:nvPr/>
        </p:nvSpPr>
        <p:spPr>
          <a:xfrm>
            <a:off x="1835696" y="627534"/>
            <a:ext cx="6408712" cy="2431435"/>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5C3000"/>
              </a:solidFill>
              <a:latin typeface="Hobo Std" pitchFamily="34" charset="0"/>
            </a:endParaRPr>
          </a:p>
          <a:p>
            <a:pPr algn="ctr"/>
            <a:r>
              <a:rPr lang="es-ES" sz="2000" b="1" dirty="0" smtClean="0">
                <a:solidFill>
                  <a:srgbClr val="5C3000"/>
                </a:solidFill>
                <a:latin typeface="Hobo Std" pitchFamily="34" charset="0"/>
              </a:rPr>
              <a:t>Combate </a:t>
            </a:r>
            <a:r>
              <a:rPr lang="es-ES" sz="2000" b="1" dirty="0">
                <a:solidFill>
                  <a:srgbClr val="5C3000"/>
                </a:solidFill>
                <a:latin typeface="Hobo Std" pitchFamily="34" charset="0"/>
              </a:rPr>
              <a:t>la ateroesclerosis, enfermedades </a:t>
            </a:r>
            <a:r>
              <a:rPr lang="es-ES" sz="2000" b="1" dirty="0" smtClean="0">
                <a:solidFill>
                  <a:srgbClr val="5C3000"/>
                </a:solidFill>
                <a:latin typeface="Hobo Std" pitchFamily="34" charset="0"/>
              </a:rPr>
              <a:t>cardíacas y </a:t>
            </a:r>
            <a:r>
              <a:rPr lang="es-ES" sz="2000" b="1" dirty="0">
                <a:solidFill>
                  <a:srgbClr val="5C3000"/>
                </a:solidFill>
                <a:latin typeface="Hobo Std" pitchFamily="34" charset="0"/>
              </a:rPr>
              <a:t>diabetes</a:t>
            </a:r>
          </a:p>
          <a:p>
            <a:pPr algn="ctr"/>
            <a:endParaRPr lang="es-ES" sz="1600" dirty="0">
              <a:solidFill>
                <a:srgbClr val="5C3000"/>
              </a:solidFill>
              <a:latin typeface="Hobo Std" pitchFamily="34" charset="0"/>
            </a:endParaRPr>
          </a:p>
          <a:p>
            <a:pPr algn="ctr"/>
            <a:r>
              <a:rPr lang="es-ES" sz="1600" dirty="0">
                <a:solidFill>
                  <a:srgbClr val="5C3000"/>
                </a:solidFill>
                <a:latin typeface="Hobo Std" pitchFamily="34" charset="0"/>
              </a:rPr>
              <a:t>La vitamina C aporta al organismo una protección frente a radicales libres (sustancias que atacan a las células sanas). La acumulación de radicales libres pueden ser los causantes de provocar ateroesclerosis y enfermedades cardíacas o diabetes.</a:t>
            </a:r>
          </a:p>
          <a:p>
            <a:pPr algn="ctr"/>
            <a:endParaRPr lang="es-ES" sz="1600" dirty="0">
              <a:solidFill>
                <a:srgbClr val="5C3000"/>
              </a:solidFill>
              <a:latin typeface="Hobo Std" pitchFamily="34" charset="0"/>
            </a:endParaRPr>
          </a:p>
        </p:txBody>
      </p:sp>
    </p:spTree>
    <p:extLst>
      <p:ext uri="{BB962C8B-B14F-4D97-AF65-F5344CB8AC3E}">
        <p14:creationId xmlns:p14="http://schemas.microsoft.com/office/powerpoint/2010/main" val="27617462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 name="40 Grupo"/>
          <p:cNvGrpSpPr/>
          <p:nvPr/>
        </p:nvGrpSpPr>
        <p:grpSpPr>
          <a:xfrm>
            <a:off x="0" y="29441"/>
            <a:ext cx="9144000" cy="5143500"/>
            <a:chOff x="0" y="0"/>
            <a:chExt cx="9144000" cy="5143500"/>
          </a:xfrm>
        </p:grpSpPr>
        <p:sp>
          <p:nvSpPr>
            <p:cNvPr id="42" name="41 Rectángulo"/>
            <p:cNvSpPr/>
            <p:nvPr/>
          </p:nvSpPr>
          <p:spPr>
            <a:xfrm flipH="1">
              <a:off x="0" y="2571750"/>
              <a:ext cx="4572000" cy="2571750"/>
            </a:xfrm>
            <a:prstGeom prst="rect">
              <a:avLst/>
            </a:prstGeom>
            <a:gradFill flip="none" rotWithShape="1">
              <a:gsLst>
                <a:gs pos="60000">
                  <a:srgbClr val="1F020A">
                    <a:lumMod val="0"/>
                  </a:srgbClr>
                </a:gs>
                <a:gs pos="12000">
                  <a:srgbClr val="C00000">
                    <a:lumMod val="0"/>
                  </a:srgbClr>
                </a:gs>
                <a:gs pos="100000">
                  <a:srgbClr val="C00000">
                    <a:lumMod val="0"/>
                  </a:srgbClr>
                </a:gs>
                <a:gs pos="100000">
                  <a:srgbClr val="DC1C08">
                    <a:lumMod val="49000"/>
                  </a:srgbClr>
                </a:gs>
                <a:gs pos="84000">
                  <a:srgbClr val="00B0F0"/>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10800000">
              <a:off x="0" y="0"/>
              <a:ext cx="4572000" cy="2571750"/>
            </a:xfrm>
            <a:prstGeom prst="rect">
              <a:avLst/>
            </a:prstGeom>
            <a:gradFill flip="none" rotWithShape="1">
              <a:gsLst>
                <a:gs pos="60000">
                  <a:srgbClr val="1F020A">
                    <a:lumMod val="0"/>
                  </a:srgbClr>
                </a:gs>
                <a:gs pos="12000">
                  <a:srgbClr val="C00000">
                    <a:lumMod val="0"/>
                  </a:srgbClr>
                </a:gs>
                <a:gs pos="100000">
                  <a:srgbClr val="C00000">
                    <a:lumMod val="0"/>
                  </a:srgbClr>
                </a:gs>
                <a:gs pos="100000">
                  <a:srgbClr val="DC1C08">
                    <a:lumMod val="49000"/>
                  </a:srgbClr>
                </a:gs>
                <a:gs pos="84000">
                  <a:srgbClr val="00B0F0"/>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a:off x="4572000" y="2571750"/>
              <a:ext cx="4572000" cy="2571750"/>
            </a:xfrm>
            <a:prstGeom prst="rect">
              <a:avLst/>
            </a:prstGeom>
            <a:gradFill flip="none" rotWithShape="1">
              <a:gsLst>
                <a:gs pos="60000">
                  <a:srgbClr val="1F020A">
                    <a:lumMod val="0"/>
                  </a:srgbClr>
                </a:gs>
                <a:gs pos="12000">
                  <a:srgbClr val="C00000">
                    <a:lumMod val="0"/>
                  </a:srgbClr>
                </a:gs>
                <a:gs pos="100000">
                  <a:srgbClr val="C00000">
                    <a:lumMod val="4000"/>
                  </a:srgbClr>
                </a:gs>
                <a:gs pos="100000">
                  <a:srgbClr val="DC1C08">
                    <a:lumMod val="0"/>
                  </a:srgbClr>
                </a:gs>
                <a:gs pos="84000">
                  <a:srgbClr val="00B0F0"/>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10800000" flipH="1">
              <a:off x="4572000" y="0"/>
              <a:ext cx="4572000" cy="2571750"/>
            </a:xfrm>
            <a:prstGeom prst="rect">
              <a:avLst/>
            </a:prstGeom>
            <a:gradFill flip="none" rotWithShape="1">
              <a:gsLst>
                <a:gs pos="60000">
                  <a:srgbClr val="1F020A">
                    <a:lumMod val="0"/>
                  </a:srgbClr>
                </a:gs>
                <a:gs pos="12000">
                  <a:srgbClr val="C00000">
                    <a:lumMod val="0"/>
                  </a:srgbClr>
                </a:gs>
                <a:gs pos="100000">
                  <a:srgbClr val="C00000">
                    <a:lumMod val="0"/>
                  </a:srgbClr>
                </a:gs>
                <a:gs pos="100000">
                  <a:srgbClr val="DC1C08">
                    <a:lumMod val="49000"/>
                  </a:srgbClr>
                </a:gs>
                <a:gs pos="84000">
                  <a:srgbClr val="00B0F0"/>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5" name="34 Imagen" descr="Diapositiva8"/>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62144" cy="5143500"/>
          </a:xfrm>
          <a:prstGeom prst="rect">
            <a:avLst/>
          </a:prstGeom>
          <a:noFill/>
          <a:ln>
            <a:noFill/>
          </a:ln>
        </p:spPr>
      </p:pic>
      <p:sp>
        <p:nvSpPr>
          <p:cNvPr id="26" name="25 Elipse"/>
          <p:cNvSpPr/>
          <p:nvPr/>
        </p:nvSpPr>
        <p:spPr>
          <a:xfrm>
            <a:off x="2051720" y="267494"/>
            <a:ext cx="4968552" cy="4608512"/>
          </a:xfrm>
          <a:prstGeom prst="ellipse">
            <a:avLst/>
          </a:prstGeom>
          <a:noFill/>
          <a:ln w="47625" cap="rnd">
            <a:gradFill>
              <a:gsLst>
                <a:gs pos="0">
                  <a:srgbClr val="03D4A8"/>
                </a:gs>
                <a:gs pos="25000">
                  <a:srgbClr val="21D6E0"/>
                </a:gs>
                <a:gs pos="75000">
                  <a:srgbClr val="0087E6"/>
                </a:gs>
                <a:gs pos="100000">
                  <a:srgbClr val="005CBF"/>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a:off x="4320000" y="2340000"/>
            <a:ext cx="540016" cy="504056"/>
          </a:xfrm>
          <a:prstGeom prst="ellipse">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r="100000" b="100000"/>
            </a:path>
            <a:tileRect l="-100000" t="-100000"/>
          </a:gradFill>
          <a:ln>
            <a:noFill/>
          </a:ln>
          <a:effectLst>
            <a:softEdge rad="0"/>
          </a:effectLst>
          <a:scene3d>
            <a:camera prst="orthographicFront"/>
            <a:lightRig rig="threePt" dir="t"/>
          </a:scene3d>
          <a:sp3d>
            <a:bevelT w="3492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 name="1 Arco"/>
          <p:cNvSpPr/>
          <p:nvPr/>
        </p:nvSpPr>
        <p:spPr>
          <a:xfrm rot="16200000" flipH="1">
            <a:off x="4108116" y="1044000"/>
            <a:ext cx="915883" cy="1394957"/>
          </a:xfrm>
          <a:prstGeom prst="arc">
            <a:avLst>
              <a:gd name="adj1" fmla="val 13546793"/>
              <a:gd name="adj2" fmla="val 2425076"/>
            </a:avLst>
          </a:prstGeom>
          <a:ln w="38100" cap="rnd">
            <a:gradFill flip="none" rotWithShape="1">
              <a:gsLst>
                <a:gs pos="0">
                  <a:srgbClr val="FF3399"/>
                </a:gs>
                <a:gs pos="25000">
                  <a:srgbClr val="FF6633"/>
                </a:gs>
                <a:gs pos="50000">
                  <a:srgbClr val="FFFF00"/>
                </a:gs>
                <a:gs pos="75000">
                  <a:srgbClr val="01A78F"/>
                </a:gs>
                <a:gs pos="100000">
                  <a:srgbClr val="3366FF"/>
                </a:gs>
              </a:gsLst>
              <a:path path="circle">
                <a:fillToRect l="50000" t="50000" r="50000" b="50000"/>
              </a:path>
              <a:tileRect/>
            </a:gradFill>
            <a:prstDash val="sysDot"/>
            <a:headEnd type="oval" w="med" len="sm"/>
            <a:tailEnd type="oval" w="lg" len="lg"/>
          </a:ln>
          <a:effectLst>
            <a:glow rad="25400">
              <a:srgbClr val="0070C0"/>
            </a:glo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 name="2 Arco"/>
          <p:cNvSpPr/>
          <p:nvPr/>
        </p:nvSpPr>
        <p:spPr>
          <a:xfrm rot="10800000" flipH="1">
            <a:off x="3268923" y="1864143"/>
            <a:ext cx="899972" cy="1419619"/>
          </a:xfrm>
          <a:prstGeom prst="arc">
            <a:avLst>
              <a:gd name="adj1" fmla="val 13546793"/>
              <a:gd name="adj2" fmla="val 2425076"/>
            </a:avLst>
          </a:prstGeom>
          <a:ln w="38100" cap="rnd">
            <a:gradFill flip="none" rotWithShape="1">
              <a:gsLst>
                <a:gs pos="0">
                  <a:srgbClr val="FF3399"/>
                </a:gs>
                <a:gs pos="25000">
                  <a:srgbClr val="FF6633"/>
                </a:gs>
                <a:gs pos="50000">
                  <a:srgbClr val="FFFF00"/>
                </a:gs>
                <a:gs pos="75000">
                  <a:srgbClr val="01A78F"/>
                </a:gs>
                <a:gs pos="100000">
                  <a:srgbClr val="3366FF"/>
                </a:gs>
              </a:gsLst>
              <a:path path="circle">
                <a:fillToRect l="50000" t="50000" r="50000" b="50000"/>
              </a:path>
              <a:tileRect/>
            </a:gradFill>
            <a:prstDash val="sysDot"/>
            <a:headEnd type="oval" w="med" len="sm"/>
            <a:tailEnd type="oval" w="lg" len="lg"/>
          </a:ln>
          <a:effectLst>
            <a:glow rad="25400">
              <a:srgbClr val="0070C0"/>
            </a:glo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 name="3 Arco"/>
          <p:cNvSpPr/>
          <p:nvPr/>
        </p:nvSpPr>
        <p:spPr>
          <a:xfrm rot="5400000" flipH="1">
            <a:off x="4108116" y="2708949"/>
            <a:ext cx="915883" cy="1394957"/>
          </a:xfrm>
          <a:prstGeom prst="arc">
            <a:avLst>
              <a:gd name="adj1" fmla="val 13546793"/>
              <a:gd name="adj2" fmla="val 2425076"/>
            </a:avLst>
          </a:prstGeom>
          <a:ln w="38100" cap="rnd">
            <a:gradFill flip="none" rotWithShape="1">
              <a:gsLst>
                <a:gs pos="0">
                  <a:srgbClr val="FF3399"/>
                </a:gs>
                <a:gs pos="25000">
                  <a:srgbClr val="FF6633"/>
                </a:gs>
                <a:gs pos="50000">
                  <a:srgbClr val="FFFF00"/>
                </a:gs>
                <a:gs pos="75000">
                  <a:srgbClr val="01A78F"/>
                </a:gs>
                <a:gs pos="100000">
                  <a:srgbClr val="3366FF"/>
                </a:gs>
              </a:gsLst>
              <a:path path="circle">
                <a:fillToRect l="50000" t="50000" r="50000" b="50000"/>
              </a:path>
              <a:tileRect/>
            </a:gradFill>
            <a:prstDash val="sysDot"/>
            <a:headEnd type="oval" w="med" len="sm"/>
            <a:tailEnd type="oval" w="lg" len="lg"/>
          </a:ln>
          <a:effectLst>
            <a:glow rad="25400">
              <a:srgbClr val="0070C0"/>
            </a:glo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5" name="4 Arco"/>
          <p:cNvSpPr/>
          <p:nvPr/>
        </p:nvSpPr>
        <p:spPr>
          <a:xfrm flipH="1">
            <a:off x="4986013" y="1864143"/>
            <a:ext cx="899972" cy="1419619"/>
          </a:xfrm>
          <a:prstGeom prst="arc">
            <a:avLst>
              <a:gd name="adj1" fmla="val 13546793"/>
              <a:gd name="adj2" fmla="val 2425076"/>
            </a:avLst>
          </a:prstGeom>
          <a:ln w="38100" cap="rnd">
            <a:gradFill flip="none" rotWithShape="1">
              <a:gsLst>
                <a:gs pos="0">
                  <a:srgbClr val="FF3399"/>
                </a:gs>
                <a:gs pos="25000">
                  <a:srgbClr val="FF6633"/>
                </a:gs>
                <a:gs pos="50000">
                  <a:srgbClr val="FFFF00"/>
                </a:gs>
                <a:gs pos="75000">
                  <a:srgbClr val="01A78F"/>
                </a:gs>
                <a:gs pos="100000">
                  <a:srgbClr val="3366FF"/>
                </a:gs>
              </a:gsLst>
              <a:path path="circle">
                <a:fillToRect l="50000" t="50000" r="50000" b="50000"/>
              </a:path>
              <a:tileRect/>
            </a:gradFill>
            <a:prstDash val="sysDot"/>
            <a:headEnd type="oval" w="med" len="sm"/>
            <a:tailEnd type="oval" w="lg" len="lg"/>
          </a:ln>
          <a:effectLst>
            <a:glow rad="25400">
              <a:srgbClr val="0070C0"/>
            </a:glo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6" name="5 Arco"/>
          <p:cNvSpPr/>
          <p:nvPr/>
        </p:nvSpPr>
        <p:spPr>
          <a:xfrm rot="13441485" flipH="1">
            <a:off x="3533427" y="1293652"/>
            <a:ext cx="899972" cy="1419619"/>
          </a:xfrm>
          <a:prstGeom prst="arc">
            <a:avLst>
              <a:gd name="adj1" fmla="val 13546793"/>
              <a:gd name="adj2" fmla="val 2425076"/>
            </a:avLst>
          </a:prstGeom>
          <a:ln w="38100" cap="rnd">
            <a:gradFill flip="none" rotWithShape="1">
              <a:gsLst>
                <a:gs pos="0">
                  <a:srgbClr val="FF3399"/>
                </a:gs>
                <a:gs pos="25000">
                  <a:srgbClr val="FF6633"/>
                </a:gs>
                <a:gs pos="50000">
                  <a:srgbClr val="FFFF00"/>
                </a:gs>
                <a:gs pos="75000">
                  <a:srgbClr val="01A78F"/>
                </a:gs>
                <a:gs pos="100000">
                  <a:srgbClr val="3366FF"/>
                </a:gs>
              </a:gsLst>
              <a:path path="circle">
                <a:fillToRect l="50000" t="50000" r="50000" b="50000"/>
              </a:path>
              <a:tileRect/>
            </a:gradFill>
            <a:prstDash val="sysDot"/>
            <a:headEnd type="oval" w="med" len="sm"/>
            <a:tailEnd type="oval" w="lg" len="lg"/>
          </a:ln>
          <a:effectLst>
            <a:glow rad="25400">
              <a:srgbClr val="0070C0"/>
            </a:glo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7" name="6 Arco"/>
          <p:cNvSpPr/>
          <p:nvPr/>
        </p:nvSpPr>
        <p:spPr>
          <a:xfrm rot="8041485" flipH="1">
            <a:off x="3545894" y="2483078"/>
            <a:ext cx="915883" cy="1394957"/>
          </a:xfrm>
          <a:prstGeom prst="arc">
            <a:avLst>
              <a:gd name="adj1" fmla="val 13546793"/>
              <a:gd name="adj2" fmla="val 2425076"/>
            </a:avLst>
          </a:prstGeom>
          <a:ln w="38100" cap="rnd">
            <a:gradFill flip="none" rotWithShape="1">
              <a:gsLst>
                <a:gs pos="0">
                  <a:srgbClr val="FF3399"/>
                </a:gs>
                <a:gs pos="25000">
                  <a:srgbClr val="FF6633"/>
                </a:gs>
                <a:gs pos="50000">
                  <a:srgbClr val="FFFF00"/>
                </a:gs>
                <a:gs pos="75000">
                  <a:srgbClr val="01A78F"/>
                </a:gs>
                <a:gs pos="100000">
                  <a:srgbClr val="3366FF"/>
                </a:gs>
              </a:gsLst>
              <a:path path="circle">
                <a:fillToRect l="50000" t="50000" r="50000" b="50000"/>
              </a:path>
              <a:tileRect/>
            </a:gradFill>
            <a:prstDash val="sysDot"/>
            <a:headEnd type="oval" w="med" len="sm"/>
            <a:tailEnd type="oval" w="lg" len="lg"/>
          </a:ln>
          <a:effectLst>
            <a:glow rad="25400">
              <a:srgbClr val="0070C0"/>
            </a:glo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 name="7 Arco"/>
          <p:cNvSpPr/>
          <p:nvPr/>
        </p:nvSpPr>
        <p:spPr>
          <a:xfrm rot="2641485" flipH="1">
            <a:off x="4751756" y="2450740"/>
            <a:ext cx="899972" cy="1419619"/>
          </a:xfrm>
          <a:prstGeom prst="arc">
            <a:avLst>
              <a:gd name="adj1" fmla="val 13546793"/>
              <a:gd name="adj2" fmla="val 2425076"/>
            </a:avLst>
          </a:prstGeom>
          <a:ln w="38100" cap="rnd">
            <a:gradFill flip="none" rotWithShape="1">
              <a:gsLst>
                <a:gs pos="0">
                  <a:srgbClr val="FF3399"/>
                </a:gs>
                <a:gs pos="25000">
                  <a:srgbClr val="FF6633"/>
                </a:gs>
                <a:gs pos="50000">
                  <a:srgbClr val="FFFF00"/>
                </a:gs>
                <a:gs pos="75000">
                  <a:srgbClr val="01A78F"/>
                </a:gs>
                <a:gs pos="100000">
                  <a:srgbClr val="3366FF"/>
                </a:gs>
              </a:gsLst>
              <a:path path="circle">
                <a:fillToRect l="50000" t="50000" r="50000" b="50000"/>
              </a:path>
              <a:tileRect/>
            </a:gradFill>
            <a:prstDash val="sysDot"/>
            <a:headEnd type="oval" w="med" len="sm"/>
            <a:tailEnd type="oval" w="lg" len="lg"/>
          </a:ln>
          <a:effectLst>
            <a:glow rad="25400">
              <a:srgbClr val="0070C0"/>
            </a:glo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 name="8 Arco"/>
          <p:cNvSpPr/>
          <p:nvPr/>
        </p:nvSpPr>
        <p:spPr>
          <a:xfrm rot="18841485" flipH="1">
            <a:off x="4739219" y="1269870"/>
            <a:ext cx="915883" cy="1394957"/>
          </a:xfrm>
          <a:prstGeom prst="arc">
            <a:avLst>
              <a:gd name="adj1" fmla="val 13546793"/>
              <a:gd name="adj2" fmla="val 2425076"/>
            </a:avLst>
          </a:prstGeom>
          <a:ln w="38100" cap="rnd">
            <a:gradFill flip="none" rotWithShape="1">
              <a:gsLst>
                <a:gs pos="0">
                  <a:srgbClr val="FF3399"/>
                </a:gs>
                <a:gs pos="25000">
                  <a:srgbClr val="FF6633"/>
                </a:gs>
                <a:gs pos="50000">
                  <a:srgbClr val="FFFF00"/>
                </a:gs>
                <a:gs pos="75000">
                  <a:srgbClr val="01A78F"/>
                </a:gs>
                <a:gs pos="100000">
                  <a:srgbClr val="3366FF"/>
                </a:gs>
              </a:gsLst>
              <a:path path="circle">
                <a:fillToRect l="50000" t="50000" r="50000" b="50000"/>
              </a:path>
              <a:tileRect/>
            </a:gradFill>
            <a:prstDash val="sysDot"/>
            <a:headEnd type="oval" w="med" len="sm"/>
            <a:tailEnd type="oval" w="lg" len="lg"/>
          </a:ln>
          <a:effectLst>
            <a:glow rad="25400">
              <a:srgbClr val="0070C0"/>
            </a:glo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 name="9 Arco"/>
          <p:cNvSpPr/>
          <p:nvPr/>
        </p:nvSpPr>
        <p:spPr>
          <a:xfrm rot="16200000" flipH="1">
            <a:off x="4303129" y="1656000"/>
            <a:ext cx="504612" cy="820679"/>
          </a:xfrm>
          <a:prstGeom prst="arc">
            <a:avLst>
              <a:gd name="adj1" fmla="val 13546793"/>
              <a:gd name="adj2" fmla="val 2425076"/>
            </a:avLst>
          </a:prstGeom>
          <a:ln w="38100" cap="rnd">
            <a:gradFill flip="none" rotWithShape="1">
              <a:gsLst>
                <a:gs pos="0">
                  <a:srgbClr val="FF3399"/>
                </a:gs>
                <a:gs pos="25000">
                  <a:srgbClr val="FF6633"/>
                </a:gs>
                <a:gs pos="50000">
                  <a:srgbClr val="FFFF00"/>
                </a:gs>
                <a:gs pos="75000">
                  <a:srgbClr val="01A78F"/>
                </a:gs>
                <a:gs pos="100000">
                  <a:srgbClr val="3366FF"/>
                </a:gs>
              </a:gsLst>
              <a:path path="circle">
                <a:fillToRect l="50000" t="50000" r="50000" b="50000"/>
              </a:path>
              <a:tileRect/>
            </a:gradFill>
            <a:prstDash val="sysDot"/>
            <a:headEnd type="oval" w="med" len="sm"/>
            <a:tailEnd type="oval" w="lg" len="lg"/>
          </a:ln>
          <a:effectLst>
            <a:glow rad="25400">
              <a:srgbClr val="0070C0"/>
            </a:glo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1" name="10 Arco"/>
          <p:cNvSpPr/>
          <p:nvPr/>
        </p:nvSpPr>
        <p:spPr>
          <a:xfrm rot="10800000" flipH="1">
            <a:off x="3823957" y="2165025"/>
            <a:ext cx="529470" cy="782149"/>
          </a:xfrm>
          <a:prstGeom prst="arc">
            <a:avLst>
              <a:gd name="adj1" fmla="val 13546793"/>
              <a:gd name="adj2" fmla="val 2425076"/>
            </a:avLst>
          </a:prstGeom>
          <a:ln w="38100" cap="rnd">
            <a:gradFill flip="none" rotWithShape="1">
              <a:gsLst>
                <a:gs pos="0">
                  <a:srgbClr val="FF3399"/>
                </a:gs>
                <a:gs pos="25000">
                  <a:srgbClr val="FF6633"/>
                </a:gs>
                <a:gs pos="50000">
                  <a:srgbClr val="FFFF00"/>
                </a:gs>
                <a:gs pos="75000">
                  <a:srgbClr val="01A78F"/>
                </a:gs>
                <a:gs pos="100000">
                  <a:srgbClr val="3366FF"/>
                </a:gs>
              </a:gsLst>
              <a:path path="circle">
                <a:fillToRect l="50000" t="50000" r="50000" b="50000"/>
              </a:path>
              <a:tileRect/>
            </a:gradFill>
            <a:prstDash val="sysDot"/>
            <a:headEnd type="oval" w="med" len="sm"/>
            <a:tailEnd type="oval" w="lg" len="lg"/>
          </a:ln>
          <a:effectLst>
            <a:glow rad="25400">
              <a:srgbClr val="0070C0"/>
            </a:glo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 name="11 Arco"/>
          <p:cNvSpPr/>
          <p:nvPr/>
        </p:nvSpPr>
        <p:spPr>
          <a:xfrm rot="5400000" flipH="1">
            <a:off x="4303129" y="2635521"/>
            <a:ext cx="504612" cy="820679"/>
          </a:xfrm>
          <a:prstGeom prst="arc">
            <a:avLst>
              <a:gd name="adj1" fmla="val 13546793"/>
              <a:gd name="adj2" fmla="val 2425076"/>
            </a:avLst>
          </a:prstGeom>
          <a:ln w="38100" cap="rnd">
            <a:gradFill flip="none" rotWithShape="1">
              <a:gsLst>
                <a:gs pos="0">
                  <a:srgbClr val="FF3399"/>
                </a:gs>
                <a:gs pos="25000">
                  <a:srgbClr val="FF6633"/>
                </a:gs>
                <a:gs pos="50000">
                  <a:srgbClr val="FFFF00"/>
                </a:gs>
                <a:gs pos="75000">
                  <a:srgbClr val="01A78F"/>
                </a:gs>
                <a:gs pos="100000">
                  <a:srgbClr val="3366FF"/>
                </a:gs>
              </a:gsLst>
              <a:path path="circle">
                <a:fillToRect l="50000" t="50000" r="50000" b="50000"/>
              </a:path>
              <a:tileRect/>
            </a:gradFill>
            <a:prstDash val="sysDot"/>
            <a:headEnd type="oval" w="med" len="sm"/>
            <a:tailEnd type="oval" w="lg" len="lg"/>
          </a:ln>
          <a:effectLst>
            <a:glow rad="25400">
              <a:srgbClr val="0070C0"/>
            </a:glo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 name="12 Arco"/>
          <p:cNvSpPr/>
          <p:nvPr/>
        </p:nvSpPr>
        <p:spPr>
          <a:xfrm flipH="1">
            <a:off x="4769999" y="2165025"/>
            <a:ext cx="529470" cy="782149"/>
          </a:xfrm>
          <a:prstGeom prst="arc">
            <a:avLst>
              <a:gd name="adj1" fmla="val 13546793"/>
              <a:gd name="adj2" fmla="val 2425076"/>
            </a:avLst>
          </a:prstGeom>
          <a:ln w="38100" cap="rnd">
            <a:gradFill flip="none" rotWithShape="1">
              <a:gsLst>
                <a:gs pos="0">
                  <a:srgbClr val="FF3399"/>
                </a:gs>
                <a:gs pos="25000">
                  <a:srgbClr val="FF6633"/>
                </a:gs>
                <a:gs pos="50000">
                  <a:srgbClr val="FFFF00"/>
                </a:gs>
                <a:gs pos="75000">
                  <a:srgbClr val="01A78F"/>
                </a:gs>
                <a:gs pos="100000">
                  <a:srgbClr val="3366FF"/>
                </a:gs>
              </a:gsLst>
              <a:path path="circle">
                <a:fillToRect l="50000" t="50000" r="50000" b="50000"/>
              </a:path>
              <a:tileRect/>
            </a:gradFill>
            <a:prstDash val="sysDot"/>
            <a:headEnd type="oval" w="med" len="sm"/>
            <a:tailEnd type="oval" w="lg" len="lg"/>
          </a:ln>
          <a:effectLst>
            <a:glow rad="25400">
              <a:srgbClr val="0070C0"/>
            </a:glo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 name="13 Arco"/>
          <p:cNvSpPr/>
          <p:nvPr/>
        </p:nvSpPr>
        <p:spPr>
          <a:xfrm rot="13441485" flipH="1">
            <a:off x="3969687" y="1829394"/>
            <a:ext cx="529470" cy="782149"/>
          </a:xfrm>
          <a:prstGeom prst="arc">
            <a:avLst>
              <a:gd name="adj1" fmla="val 13546793"/>
              <a:gd name="adj2" fmla="val 2425076"/>
            </a:avLst>
          </a:prstGeom>
          <a:ln w="38100" cap="rnd">
            <a:gradFill flip="none" rotWithShape="1">
              <a:gsLst>
                <a:gs pos="0">
                  <a:srgbClr val="FF3399"/>
                </a:gs>
                <a:gs pos="25000">
                  <a:srgbClr val="FF6633"/>
                </a:gs>
                <a:gs pos="50000">
                  <a:srgbClr val="FFFF00"/>
                </a:gs>
                <a:gs pos="75000">
                  <a:srgbClr val="01A78F"/>
                </a:gs>
                <a:gs pos="100000">
                  <a:srgbClr val="3366FF"/>
                </a:gs>
              </a:gsLst>
              <a:path path="circle">
                <a:fillToRect l="50000" t="50000" r="50000" b="50000"/>
              </a:path>
              <a:tileRect/>
            </a:gradFill>
            <a:prstDash val="sysDot"/>
            <a:headEnd type="oval" w="med" len="sm"/>
            <a:tailEnd type="oval" w="lg" len="lg"/>
          </a:ln>
          <a:effectLst>
            <a:glow rad="25400">
              <a:srgbClr val="0070C0"/>
            </a:glo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 name="14 Arco"/>
          <p:cNvSpPr/>
          <p:nvPr/>
        </p:nvSpPr>
        <p:spPr>
          <a:xfrm rot="8041485" flipH="1">
            <a:off x="3993369" y="2502636"/>
            <a:ext cx="504612" cy="820679"/>
          </a:xfrm>
          <a:prstGeom prst="arc">
            <a:avLst>
              <a:gd name="adj1" fmla="val 13546793"/>
              <a:gd name="adj2" fmla="val 2425076"/>
            </a:avLst>
          </a:prstGeom>
          <a:ln w="38100" cap="rnd">
            <a:gradFill flip="none" rotWithShape="1">
              <a:gsLst>
                <a:gs pos="0">
                  <a:srgbClr val="FF3399"/>
                </a:gs>
                <a:gs pos="25000">
                  <a:srgbClr val="FF6633"/>
                </a:gs>
                <a:gs pos="50000">
                  <a:srgbClr val="FFFF00"/>
                </a:gs>
                <a:gs pos="75000">
                  <a:srgbClr val="01A78F"/>
                </a:gs>
                <a:gs pos="100000">
                  <a:srgbClr val="3366FF"/>
                </a:gs>
              </a:gsLst>
              <a:path path="circle">
                <a:fillToRect l="50000" t="50000" r="50000" b="50000"/>
              </a:path>
              <a:tileRect/>
            </a:gradFill>
            <a:prstDash val="sysDot"/>
            <a:headEnd type="oval" w="med" len="sm"/>
            <a:tailEnd type="oval" w="lg" len="lg"/>
          </a:ln>
          <a:effectLst>
            <a:glow rad="25400">
              <a:srgbClr val="0070C0"/>
            </a:glo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 name="15 Arco"/>
          <p:cNvSpPr/>
          <p:nvPr/>
        </p:nvSpPr>
        <p:spPr>
          <a:xfrm rot="2641485" flipH="1">
            <a:off x="4640935" y="2510131"/>
            <a:ext cx="529470" cy="782149"/>
          </a:xfrm>
          <a:prstGeom prst="arc">
            <a:avLst>
              <a:gd name="adj1" fmla="val 13546793"/>
              <a:gd name="adj2" fmla="val 2425076"/>
            </a:avLst>
          </a:prstGeom>
          <a:ln w="38100" cap="rnd">
            <a:gradFill flip="none" rotWithShape="1">
              <a:gsLst>
                <a:gs pos="0">
                  <a:srgbClr val="FF3399"/>
                </a:gs>
                <a:gs pos="25000">
                  <a:srgbClr val="FF6633"/>
                </a:gs>
                <a:gs pos="50000">
                  <a:srgbClr val="FFFF00"/>
                </a:gs>
                <a:gs pos="75000">
                  <a:srgbClr val="01A78F"/>
                </a:gs>
                <a:gs pos="100000">
                  <a:srgbClr val="3366FF"/>
                </a:gs>
              </a:gsLst>
              <a:path path="circle">
                <a:fillToRect l="50000" t="50000" r="50000" b="50000"/>
              </a:path>
              <a:tileRect/>
            </a:gradFill>
            <a:prstDash val="sysDot"/>
            <a:headEnd type="oval" w="med" len="sm"/>
            <a:tailEnd type="oval" w="lg" len="lg"/>
          </a:ln>
          <a:effectLst>
            <a:glow rad="25400">
              <a:srgbClr val="0070C0"/>
            </a:glo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 name="16 Arco"/>
          <p:cNvSpPr/>
          <p:nvPr/>
        </p:nvSpPr>
        <p:spPr>
          <a:xfrm rot="18841485" flipH="1">
            <a:off x="4650839" y="1788883"/>
            <a:ext cx="504612" cy="820679"/>
          </a:xfrm>
          <a:prstGeom prst="arc">
            <a:avLst>
              <a:gd name="adj1" fmla="val 13546793"/>
              <a:gd name="adj2" fmla="val 2425076"/>
            </a:avLst>
          </a:prstGeom>
          <a:ln w="38100" cap="rnd">
            <a:gradFill flip="none" rotWithShape="1">
              <a:gsLst>
                <a:gs pos="0">
                  <a:srgbClr val="FF3399"/>
                </a:gs>
                <a:gs pos="25000">
                  <a:srgbClr val="FF6633"/>
                </a:gs>
                <a:gs pos="50000">
                  <a:srgbClr val="FFFF00"/>
                </a:gs>
                <a:gs pos="75000">
                  <a:srgbClr val="01A78F"/>
                </a:gs>
                <a:gs pos="100000">
                  <a:srgbClr val="3366FF"/>
                </a:gs>
              </a:gsLst>
              <a:path path="circle">
                <a:fillToRect l="50000" t="50000" r="50000" b="50000"/>
              </a:path>
              <a:tileRect/>
            </a:gradFill>
            <a:prstDash val="sysDot"/>
            <a:headEnd type="oval" w="med" len="sm"/>
            <a:tailEnd type="oval" w="lg" len="lg"/>
          </a:ln>
          <a:effectLst>
            <a:glow rad="25400">
              <a:srgbClr val="0070C0"/>
            </a:glo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 name="17 Arco"/>
          <p:cNvSpPr/>
          <p:nvPr/>
        </p:nvSpPr>
        <p:spPr>
          <a:xfrm rot="16200000" flipH="1">
            <a:off x="3872247" y="339502"/>
            <a:ext cx="1345633" cy="2035285"/>
          </a:xfrm>
          <a:prstGeom prst="arc">
            <a:avLst>
              <a:gd name="adj1" fmla="val 12517800"/>
              <a:gd name="adj2" fmla="val 2425076"/>
            </a:avLst>
          </a:prstGeom>
          <a:ln w="38100" cap="rnd">
            <a:gradFill flip="none" rotWithShape="1">
              <a:gsLst>
                <a:gs pos="0">
                  <a:srgbClr val="FF3399"/>
                </a:gs>
                <a:gs pos="25000">
                  <a:srgbClr val="FF6633"/>
                </a:gs>
                <a:gs pos="50000">
                  <a:srgbClr val="FFFF00"/>
                </a:gs>
                <a:gs pos="75000">
                  <a:srgbClr val="01A78F"/>
                </a:gs>
                <a:gs pos="100000">
                  <a:srgbClr val="3366FF"/>
                </a:gs>
              </a:gsLst>
              <a:path path="circle">
                <a:fillToRect l="50000" t="50000" r="50000" b="50000"/>
              </a:path>
              <a:tileRect/>
            </a:gradFill>
            <a:prstDash val="sysDot"/>
            <a:headEnd type="oval" w="med" len="sm"/>
            <a:tailEnd type="oval" w="lg" len="lg"/>
          </a:ln>
          <a:effectLst>
            <a:glow rad="25400">
              <a:srgbClr val="0070C0"/>
            </a:glo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9" name="18 Arco"/>
          <p:cNvSpPr/>
          <p:nvPr/>
        </p:nvSpPr>
        <p:spPr>
          <a:xfrm rot="10800000" flipH="1">
            <a:off x="2643874" y="1528885"/>
            <a:ext cx="1313087" cy="2085730"/>
          </a:xfrm>
          <a:prstGeom prst="arc">
            <a:avLst>
              <a:gd name="adj1" fmla="val 12687220"/>
              <a:gd name="adj2" fmla="val 2425076"/>
            </a:avLst>
          </a:prstGeom>
          <a:ln w="38100" cap="rnd">
            <a:gradFill flip="none" rotWithShape="1">
              <a:gsLst>
                <a:gs pos="0">
                  <a:srgbClr val="FF3399"/>
                </a:gs>
                <a:gs pos="25000">
                  <a:srgbClr val="FF6633"/>
                </a:gs>
                <a:gs pos="50000">
                  <a:srgbClr val="FFFF00"/>
                </a:gs>
                <a:gs pos="75000">
                  <a:srgbClr val="01A78F"/>
                </a:gs>
                <a:gs pos="100000">
                  <a:srgbClr val="3366FF"/>
                </a:gs>
              </a:gsLst>
              <a:path path="circle">
                <a:fillToRect l="50000" t="50000" r="50000" b="50000"/>
              </a:path>
              <a:tileRect/>
            </a:gradFill>
            <a:prstDash val="sysDot"/>
            <a:headEnd type="oval" w="med" len="sm"/>
            <a:tailEnd type="oval" w="lg" len="lg"/>
          </a:ln>
          <a:effectLst>
            <a:glow rad="25400">
              <a:srgbClr val="0070C0"/>
            </a:glo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0" name="19 Arco"/>
          <p:cNvSpPr/>
          <p:nvPr/>
        </p:nvSpPr>
        <p:spPr>
          <a:xfrm rot="5400000" flipH="1">
            <a:off x="3872247" y="2768713"/>
            <a:ext cx="1345633" cy="2035285"/>
          </a:xfrm>
          <a:prstGeom prst="arc">
            <a:avLst>
              <a:gd name="adj1" fmla="val 12725132"/>
              <a:gd name="adj2" fmla="val 2425076"/>
            </a:avLst>
          </a:prstGeom>
          <a:ln w="38100" cap="rnd">
            <a:gradFill flip="none" rotWithShape="1">
              <a:gsLst>
                <a:gs pos="0">
                  <a:srgbClr val="FF3399"/>
                </a:gs>
                <a:gs pos="25000">
                  <a:srgbClr val="FF6633"/>
                </a:gs>
                <a:gs pos="50000">
                  <a:srgbClr val="FFFF00"/>
                </a:gs>
                <a:gs pos="75000">
                  <a:srgbClr val="01A78F"/>
                </a:gs>
                <a:gs pos="100000">
                  <a:srgbClr val="3366FF"/>
                </a:gs>
              </a:gsLst>
              <a:path path="circle">
                <a:fillToRect l="50000" t="50000" r="50000" b="50000"/>
              </a:path>
              <a:tileRect/>
            </a:gradFill>
            <a:prstDash val="sysDot"/>
            <a:headEnd type="oval" w="med" len="sm"/>
            <a:tailEnd type="oval" w="lg" len="lg"/>
          </a:ln>
          <a:effectLst>
            <a:glow rad="25400">
              <a:srgbClr val="0070C0"/>
            </a:glo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1" name="20 Arco"/>
          <p:cNvSpPr/>
          <p:nvPr/>
        </p:nvSpPr>
        <p:spPr>
          <a:xfrm flipH="1">
            <a:off x="5166654" y="1528885"/>
            <a:ext cx="1313087" cy="2085731"/>
          </a:xfrm>
          <a:prstGeom prst="arc">
            <a:avLst>
              <a:gd name="adj1" fmla="val 12719391"/>
              <a:gd name="adj2" fmla="val 2425076"/>
            </a:avLst>
          </a:prstGeom>
          <a:ln w="38100" cap="rnd">
            <a:gradFill flip="none" rotWithShape="1">
              <a:gsLst>
                <a:gs pos="0">
                  <a:srgbClr val="FF3399"/>
                </a:gs>
                <a:gs pos="25000">
                  <a:srgbClr val="FF6633"/>
                </a:gs>
                <a:gs pos="50000">
                  <a:srgbClr val="FFFF00"/>
                </a:gs>
                <a:gs pos="75000">
                  <a:srgbClr val="01A78F"/>
                </a:gs>
                <a:gs pos="100000">
                  <a:srgbClr val="3366FF"/>
                </a:gs>
              </a:gsLst>
              <a:path path="circle">
                <a:fillToRect l="50000" t="50000" r="50000" b="50000"/>
              </a:path>
              <a:tileRect/>
            </a:gradFill>
            <a:prstDash val="sysDot"/>
            <a:headEnd type="oval" w="med" len="sm"/>
            <a:tailEnd type="oval" w="lg" len="lg"/>
          </a:ln>
          <a:effectLst>
            <a:glow rad="25400">
              <a:srgbClr val="0070C0"/>
            </a:glo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2" name="21 Arco"/>
          <p:cNvSpPr/>
          <p:nvPr/>
        </p:nvSpPr>
        <p:spPr>
          <a:xfrm rot="13441485" flipH="1">
            <a:off x="3032489" y="696521"/>
            <a:ext cx="1313087" cy="2085731"/>
          </a:xfrm>
          <a:prstGeom prst="arc">
            <a:avLst>
              <a:gd name="adj1" fmla="val 12607845"/>
              <a:gd name="adj2" fmla="val 2425076"/>
            </a:avLst>
          </a:prstGeom>
          <a:ln w="38100" cap="rnd">
            <a:gradFill flip="none" rotWithShape="1">
              <a:gsLst>
                <a:gs pos="0">
                  <a:srgbClr val="FF3399"/>
                </a:gs>
                <a:gs pos="25000">
                  <a:srgbClr val="FF6633"/>
                </a:gs>
                <a:gs pos="50000">
                  <a:srgbClr val="FFFF00"/>
                </a:gs>
                <a:gs pos="75000">
                  <a:srgbClr val="01A78F"/>
                </a:gs>
                <a:gs pos="100000">
                  <a:srgbClr val="3366FF"/>
                </a:gs>
              </a:gsLst>
              <a:path path="circle">
                <a:fillToRect l="50000" t="50000" r="50000" b="50000"/>
              </a:path>
              <a:tileRect/>
            </a:gradFill>
            <a:prstDash val="sysDot"/>
            <a:headEnd type="oval" w="med" len="sm"/>
            <a:tailEnd type="oval" w="lg" len="lg"/>
          </a:ln>
          <a:effectLst>
            <a:glow rad="25400">
              <a:srgbClr val="0070C0"/>
            </a:glo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3" name="22 Arco"/>
          <p:cNvSpPr/>
          <p:nvPr/>
        </p:nvSpPr>
        <p:spPr>
          <a:xfrm rot="8041485" flipH="1">
            <a:off x="3046220" y="2439162"/>
            <a:ext cx="1345633" cy="2035285"/>
          </a:xfrm>
          <a:prstGeom prst="arc">
            <a:avLst>
              <a:gd name="adj1" fmla="val 12104332"/>
              <a:gd name="adj2" fmla="val 2425076"/>
            </a:avLst>
          </a:prstGeom>
          <a:ln w="38100" cap="rnd">
            <a:gradFill flip="none" rotWithShape="1">
              <a:gsLst>
                <a:gs pos="0">
                  <a:srgbClr val="FF3399"/>
                </a:gs>
                <a:gs pos="25000">
                  <a:srgbClr val="FF6633"/>
                </a:gs>
                <a:gs pos="50000">
                  <a:srgbClr val="FFFF00"/>
                </a:gs>
                <a:gs pos="75000">
                  <a:srgbClr val="01A78F"/>
                </a:gs>
                <a:gs pos="100000">
                  <a:srgbClr val="3366FF"/>
                </a:gs>
              </a:gsLst>
              <a:path path="circle">
                <a:fillToRect l="50000" t="50000" r="50000" b="50000"/>
              </a:path>
              <a:tileRect/>
            </a:gradFill>
            <a:prstDash val="sysDot"/>
            <a:headEnd type="oval" w="med" len="sm"/>
            <a:tailEnd type="oval" w="lg" len="lg"/>
          </a:ln>
          <a:effectLst>
            <a:glow rad="25400">
              <a:srgbClr val="0070C0"/>
            </a:glo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4" name="23 Arco"/>
          <p:cNvSpPr/>
          <p:nvPr/>
        </p:nvSpPr>
        <p:spPr>
          <a:xfrm rot="2641485" flipH="1">
            <a:off x="4822481" y="2384747"/>
            <a:ext cx="1313087" cy="2085731"/>
          </a:xfrm>
          <a:prstGeom prst="arc">
            <a:avLst>
              <a:gd name="adj1" fmla="val 12492429"/>
              <a:gd name="adj2" fmla="val 2425076"/>
            </a:avLst>
          </a:prstGeom>
          <a:ln w="38100" cap="rnd">
            <a:gradFill flip="none" rotWithShape="1">
              <a:gsLst>
                <a:gs pos="0">
                  <a:srgbClr val="FF3399"/>
                </a:gs>
                <a:gs pos="25000">
                  <a:srgbClr val="FF6633"/>
                </a:gs>
                <a:gs pos="50000">
                  <a:srgbClr val="FFFF00"/>
                </a:gs>
                <a:gs pos="75000">
                  <a:srgbClr val="01A78F"/>
                </a:gs>
                <a:gs pos="100000">
                  <a:srgbClr val="3366FF"/>
                </a:gs>
              </a:gsLst>
              <a:path path="circle">
                <a:fillToRect l="50000" t="50000" r="50000" b="50000"/>
              </a:path>
              <a:tileRect/>
            </a:gradFill>
            <a:prstDash val="sysDot"/>
            <a:headEnd type="oval" w="med" len="sm"/>
            <a:tailEnd type="oval" w="lg" len="lg"/>
          </a:ln>
          <a:effectLst>
            <a:glow rad="25400">
              <a:srgbClr val="0070C0"/>
            </a:glo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5" name="24 Arco"/>
          <p:cNvSpPr/>
          <p:nvPr/>
        </p:nvSpPr>
        <p:spPr>
          <a:xfrm rot="18841485" flipH="1">
            <a:off x="4799476" y="669054"/>
            <a:ext cx="1345633" cy="2035285"/>
          </a:xfrm>
          <a:prstGeom prst="arc">
            <a:avLst>
              <a:gd name="adj1" fmla="val 12136159"/>
              <a:gd name="adj2" fmla="val 2425076"/>
            </a:avLst>
          </a:prstGeom>
          <a:ln w="38100" cap="rnd">
            <a:gradFill flip="none" rotWithShape="1">
              <a:gsLst>
                <a:gs pos="0">
                  <a:srgbClr val="FF3399"/>
                </a:gs>
                <a:gs pos="25000">
                  <a:srgbClr val="FF6633"/>
                </a:gs>
                <a:gs pos="50000">
                  <a:srgbClr val="FFFF00"/>
                </a:gs>
                <a:gs pos="75000">
                  <a:srgbClr val="01A78F"/>
                </a:gs>
                <a:gs pos="100000">
                  <a:srgbClr val="3366FF"/>
                </a:gs>
              </a:gsLst>
              <a:path path="circle">
                <a:fillToRect l="50000" t="50000" r="50000" b="50000"/>
              </a:path>
              <a:tileRect/>
            </a:gradFill>
            <a:prstDash val="sysDot"/>
            <a:headEnd type="oval" w="med" len="sm"/>
            <a:tailEnd type="oval" w="lg" len="lg"/>
          </a:ln>
          <a:effectLst>
            <a:glow rad="25400">
              <a:srgbClr val="0070C0"/>
            </a:glo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4" name="33 Elipse"/>
          <p:cNvSpPr/>
          <p:nvPr/>
        </p:nvSpPr>
        <p:spPr>
          <a:xfrm>
            <a:off x="1907704" y="123478"/>
            <a:ext cx="5264968" cy="4904928"/>
          </a:xfrm>
          <a:prstGeom prst="ellipse">
            <a:avLst/>
          </a:prstGeom>
          <a:noFill/>
          <a:ln w="47625" cap="rnd">
            <a:gradFill>
              <a:gsLst>
                <a:gs pos="0">
                  <a:srgbClr val="03D4A8"/>
                </a:gs>
                <a:gs pos="25000">
                  <a:srgbClr val="21D6E0"/>
                </a:gs>
                <a:gs pos="75000">
                  <a:srgbClr val="0087E6"/>
                </a:gs>
                <a:gs pos="100000">
                  <a:srgbClr val="005CBF"/>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flipH="1">
            <a:off x="-180528" y="331"/>
            <a:ext cx="9577064" cy="5143500"/>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6417232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6"/>
                                        </p:tgtEl>
                                        <p:attrNameLst>
                                          <p:attrName>style.opacity</p:attrName>
                                        </p:attrNameLst>
                                      </p:cBhvr>
                                      <p:to>
                                        <p:strVal val="0"/>
                                      </p:to>
                                    </p:set>
                                    <p:animEffect filter="image" prLst="opacity: 0">
                                      <p:cBhvr rctx="IE">
                                        <p:cTn id="7" dur="indefinite"/>
                                        <p:tgtEl>
                                          <p:spTgt spid="36"/>
                                        </p:tgtEl>
                                      </p:cBhvr>
                                    </p:animEffect>
                                  </p:childTnLst>
                                </p:cTn>
                              </p:par>
                              <p:par>
                                <p:cTn id="8" presetID="23" presetClass="entr" presetSubtype="528"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p:cTn id="10" dur="3250" fill="hold"/>
                                        <p:tgtEl>
                                          <p:spTgt spid="2"/>
                                        </p:tgtEl>
                                        <p:attrNameLst>
                                          <p:attrName>ppt_w</p:attrName>
                                        </p:attrNameLst>
                                      </p:cBhvr>
                                      <p:tavLst>
                                        <p:tav tm="0">
                                          <p:val>
                                            <p:fltVal val="0"/>
                                          </p:val>
                                        </p:tav>
                                        <p:tav tm="100000">
                                          <p:val>
                                            <p:strVal val="#ppt_w"/>
                                          </p:val>
                                        </p:tav>
                                      </p:tavLst>
                                    </p:anim>
                                    <p:anim calcmode="lin" valueType="num">
                                      <p:cBhvr>
                                        <p:cTn id="11" dur="3250" fill="hold"/>
                                        <p:tgtEl>
                                          <p:spTgt spid="2"/>
                                        </p:tgtEl>
                                        <p:attrNameLst>
                                          <p:attrName>ppt_h</p:attrName>
                                        </p:attrNameLst>
                                      </p:cBhvr>
                                      <p:tavLst>
                                        <p:tav tm="0">
                                          <p:val>
                                            <p:fltVal val="0"/>
                                          </p:val>
                                        </p:tav>
                                        <p:tav tm="100000">
                                          <p:val>
                                            <p:strVal val="#ppt_h"/>
                                          </p:val>
                                        </p:tav>
                                      </p:tavLst>
                                    </p:anim>
                                    <p:anim calcmode="lin" valueType="num">
                                      <p:cBhvr>
                                        <p:cTn id="12" dur="3250" fill="hold"/>
                                        <p:tgtEl>
                                          <p:spTgt spid="2"/>
                                        </p:tgtEl>
                                        <p:attrNameLst>
                                          <p:attrName>ppt_x</p:attrName>
                                        </p:attrNameLst>
                                      </p:cBhvr>
                                      <p:tavLst>
                                        <p:tav tm="0">
                                          <p:val>
                                            <p:fltVal val="0.5"/>
                                          </p:val>
                                        </p:tav>
                                        <p:tav tm="100000">
                                          <p:val>
                                            <p:strVal val="#ppt_x"/>
                                          </p:val>
                                        </p:tav>
                                      </p:tavLst>
                                    </p:anim>
                                    <p:anim calcmode="lin" valueType="num">
                                      <p:cBhvr>
                                        <p:cTn id="13" dur="3250" fill="hold"/>
                                        <p:tgtEl>
                                          <p:spTgt spid="2"/>
                                        </p:tgtEl>
                                        <p:attrNameLst>
                                          <p:attrName>ppt_y</p:attrName>
                                        </p:attrNameLst>
                                      </p:cBhvr>
                                      <p:tavLst>
                                        <p:tav tm="0">
                                          <p:val>
                                            <p:fltVal val="0.5"/>
                                          </p:val>
                                        </p:tav>
                                        <p:tav tm="100000">
                                          <p:val>
                                            <p:strVal val="#ppt_y"/>
                                          </p:val>
                                        </p:tav>
                                      </p:tavLst>
                                    </p:anim>
                                  </p:childTnLst>
                                </p:cTn>
                              </p:par>
                              <p:par>
                                <p:cTn id="14" presetID="23" presetClass="entr" presetSubtype="528" fill="hold" grpId="0" nodeType="withEffect">
                                  <p:stCondLst>
                                    <p:cond delay="0"/>
                                  </p:stCondLst>
                                  <p:childTnLst>
                                    <p:set>
                                      <p:cBhvr>
                                        <p:cTn id="15" dur="1" fill="hold">
                                          <p:stCondLst>
                                            <p:cond delay="0"/>
                                          </p:stCondLst>
                                        </p:cTn>
                                        <p:tgtEl>
                                          <p:spTgt spid="3"/>
                                        </p:tgtEl>
                                        <p:attrNameLst>
                                          <p:attrName>style.visibility</p:attrName>
                                        </p:attrNameLst>
                                      </p:cBhvr>
                                      <p:to>
                                        <p:strVal val="visible"/>
                                      </p:to>
                                    </p:set>
                                    <p:anim calcmode="lin" valueType="num">
                                      <p:cBhvr>
                                        <p:cTn id="16" dur="3250" fill="hold"/>
                                        <p:tgtEl>
                                          <p:spTgt spid="3"/>
                                        </p:tgtEl>
                                        <p:attrNameLst>
                                          <p:attrName>ppt_w</p:attrName>
                                        </p:attrNameLst>
                                      </p:cBhvr>
                                      <p:tavLst>
                                        <p:tav tm="0">
                                          <p:val>
                                            <p:fltVal val="0"/>
                                          </p:val>
                                        </p:tav>
                                        <p:tav tm="100000">
                                          <p:val>
                                            <p:strVal val="#ppt_w"/>
                                          </p:val>
                                        </p:tav>
                                      </p:tavLst>
                                    </p:anim>
                                    <p:anim calcmode="lin" valueType="num">
                                      <p:cBhvr>
                                        <p:cTn id="17" dur="3250" fill="hold"/>
                                        <p:tgtEl>
                                          <p:spTgt spid="3"/>
                                        </p:tgtEl>
                                        <p:attrNameLst>
                                          <p:attrName>ppt_h</p:attrName>
                                        </p:attrNameLst>
                                      </p:cBhvr>
                                      <p:tavLst>
                                        <p:tav tm="0">
                                          <p:val>
                                            <p:fltVal val="0"/>
                                          </p:val>
                                        </p:tav>
                                        <p:tav tm="100000">
                                          <p:val>
                                            <p:strVal val="#ppt_h"/>
                                          </p:val>
                                        </p:tav>
                                      </p:tavLst>
                                    </p:anim>
                                    <p:anim calcmode="lin" valueType="num">
                                      <p:cBhvr>
                                        <p:cTn id="18" dur="3250" fill="hold"/>
                                        <p:tgtEl>
                                          <p:spTgt spid="3"/>
                                        </p:tgtEl>
                                        <p:attrNameLst>
                                          <p:attrName>ppt_x</p:attrName>
                                        </p:attrNameLst>
                                      </p:cBhvr>
                                      <p:tavLst>
                                        <p:tav tm="0">
                                          <p:val>
                                            <p:fltVal val="0.5"/>
                                          </p:val>
                                        </p:tav>
                                        <p:tav tm="100000">
                                          <p:val>
                                            <p:strVal val="#ppt_x"/>
                                          </p:val>
                                        </p:tav>
                                      </p:tavLst>
                                    </p:anim>
                                    <p:anim calcmode="lin" valueType="num">
                                      <p:cBhvr>
                                        <p:cTn id="19" dur="3250" fill="hold"/>
                                        <p:tgtEl>
                                          <p:spTgt spid="3"/>
                                        </p:tgtEl>
                                        <p:attrNameLst>
                                          <p:attrName>ppt_y</p:attrName>
                                        </p:attrNameLst>
                                      </p:cBhvr>
                                      <p:tavLst>
                                        <p:tav tm="0">
                                          <p:val>
                                            <p:fltVal val="0.5"/>
                                          </p:val>
                                        </p:tav>
                                        <p:tav tm="100000">
                                          <p:val>
                                            <p:strVal val="#ppt_y"/>
                                          </p:val>
                                        </p:tav>
                                      </p:tavLst>
                                    </p:anim>
                                  </p:childTnLst>
                                </p:cTn>
                              </p:par>
                              <p:par>
                                <p:cTn id="20" presetID="23" presetClass="entr" presetSubtype="528" fill="hold" grpId="0" nodeType="withEffect">
                                  <p:stCondLst>
                                    <p:cond delay="0"/>
                                  </p:stCondLst>
                                  <p:childTnLst>
                                    <p:set>
                                      <p:cBhvr>
                                        <p:cTn id="21" dur="1" fill="hold">
                                          <p:stCondLst>
                                            <p:cond delay="0"/>
                                          </p:stCondLst>
                                        </p:cTn>
                                        <p:tgtEl>
                                          <p:spTgt spid="4"/>
                                        </p:tgtEl>
                                        <p:attrNameLst>
                                          <p:attrName>style.visibility</p:attrName>
                                        </p:attrNameLst>
                                      </p:cBhvr>
                                      <p:to>
                                        <p:strVal val="visible"/>
                                      </p:to>
                                    </p:set>
                                    <p:anim calcmode="lin" valueType="num">
                                      <p:cBhvr>
                                        <p:cTn id="22" dur="3250" fill="hold"/>
                                        <p:tgtEl>
                                          <p:spTgt spid="4"/>
                                        </p:tgtEl>
                                        <p:attrNameLst>
                                          <p:attrName>ppt_w</p:attrName>
                                        </p:attrNameLst>
                                      </p:cBhvr>
                                      <p:tavLst>
                                        <p:tav tm="0">
                                          <p:val>
                                            <p:fltVal val="0"/>
                                          </p:val>
                                        </p:tav>
                                        <p:tav tm="100000">
                                          <p:val>
                                            <p:strVal val="#ppt_w"/>
                                          </p:val>
                                        </p:tav>
                                      </p:tavLst>
                                    </p:anim>
                                    <p:anim calcmode="lin" valueType="num">
                                      <p:cBhvr>
                                        <p:cTn id="23" dur="3250" fill="hold"/>
                                        <p:tgtEl>
                                          <p:spTgt spid="4"/>
                                        </p:tgtEl>
                                        <p:attrNameLst>
                                          <p:attrName>ppt_h</p:attrName>
                                        </p:attrNameLst>
                                      </p:cBhvr>
                                      <p:tavLst>
                                        <p:tav tm="0">
                                          <p:val>
                                            <p:fltVal val="0"/>
                                          </p:val>
                                        </p:tav>
                                        <p:tav tm="100000">
                                          <p:val>
                                            <p:strVal val="#ppt_h"/>
                                          </p:val>
                                        </p:tav>
                                      </p:tavLst>
                                    </p:anim>
                                    <p:anim calcmode="lin" valueType="num">
                                      <p:cBhvr>
                                        <p:cTn id="24" dur="3250" fill="hold"/>
                                        <p:tgtEl>
                                          <p:spTgt spid="4"/>
                                        </p:tgtEl>
                                        <p:attrNameLst>
                                          <p:attrName>ppt_x</p:attrName>
                                        </p:attrNameLst>
                                      </p:cBhvr>
                                      <p:tavLst>
                                        <p:tav tm="0">
                                          <p:val>
                                            <p:fltVal val="0.5"/>
                                          </p:val>
                                        </p:tav>
                                        <p:tav tm="100000">
                                          <p:val>
                                            <p:strVal val="#ppt_x"/>
                                          </p:val>
                                        </p:tav>
                                      </p:tavLst>
                                    </p:anim>
                                    <p:anim calcmode="lin" valueType="num">
                                      <p:cBhvr>
                                        <p:cTn id="25" dur="3250" fill="hold"/>
                                        <p:tgtEl>
                                          <p:spTgt spid="4"/>
                                        </p:tgtEl>
                                        <p:attrNameLst>
                                          <p:attrName>ppt_y</p:attrName>
                                        </p:attrNameLst>
                                      </p:cBhvr>
                                      <p:tavLst>
                                        <p:tav tm="0">
                                          <p:val>
                                            <p:fltVal val="0.5"/>
                                          </p:val>
                                        </p:tav>
                                        <p:tav tm="100000">
                                          <p:val>
                                            <p:strVal val="#ppt_y"/>
                                          </p:val>
                                        </p:tav>
                                      </p:tavLst>
                                    </p:anim>
                                  </p:childTnLst>
                                </p:cTn>
                              </p:par>
                              <p:par>
                                <p:cTn id="26" presetID="23" presetClass="entr" presetSubtype="528" fill="hold" grpId="0" nodeType="with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p:cTn id="28" dur="3250" fill="hold"/>
                                        <p:tgtEl>
                                          <p:spTgt spid="5"/>
                                        </p:tgtEl>
                                        <p:attrNameLst>
                                          <p:attrName>ppt_w</p:attrName>
                                        </p:attrNameLst>
                                      </p:cBhvr>
                                      <p:tavLst>
                                        <p:tav tm="0">
                                          <p:val>
                                            <p:fltVal val="0"/>
                                          </p:val>
                                        </p:tav>
                                        <p:tav tm="100000">
                                          <p:val>
                                            <p:strVal val="#ppt_w"/>
                                          </p:val>
                                        </p:tav>
                                      </p:tavLst>
                                    </p:anim>
                                    <p:anim calcmode="lin" valueType="num">
                                      <p:cBhvr>
                                        <p:cTn id="29" dur="3250" fill="hold"/>
                                        <p:tgtEl>
                                          <p:spTgt spid="5"/>
                                        </p:tgtEl>
                                        <p:attrNameLst>
                                          <p:attrName>ppt_h</p:attrName>
                                        </p:attrNameLst>
                                      </p:cBhvr>
                                      <p:tavLst>
                                        <p:tav tm="0">
                                          <p:val>
                                            <p:fltVal val="0"/>
                                          </p:val>
                                        </p:tav>
                                        <p:tav tm="100000">
                                          <p:val>
                                            <p:strVal val="#ppt_h"/>
                                          </p:val>
                                        </p:tav>
                                      </p:tavLst>
                                    </p:anim>
                                    <p:anim calcmode="lin" valueType="num">
                                      <p:cBhvr>
                                        <p:cTn id="30" dur="3250" fill="hold"/>
                                        <p:tgtEl>
                                          <p:spTgt spid="5"/>
                                        </p:tgtEl>
                                        <p:attrNameLst>
                                          <p:attrName>ppt_x</p:attrName>
                                        </p:attrNameLst>
                                      </p:cBhvr>
                                      <p:tavLst>
                                        <p:tav tm="0">
                                          <p:val>
                                            <p:fltVal val="0.5"/>
                                          </p:val>
                                        </p:tav>
                                        <p:tav tm="100000">
                                          <p:val>
                                            <p:strVal val="#ppt_x"/>
                                          </p:val>
                                        </p:tav>
                                      </p:tavLst>
                                    </p:anim>
                                    <p:anim calcmode="lin" valueType="num">
                                      <p:cBhvr>
                                        <p:cTn id="31" dur="3250" fill="hold"/>
                                        <p:tgtEl>
                                          <p:spTgt spid="5"/>
                                        </p:tgtEl>
                                        <p:attrNameLst>
                                          <p:attrName>ppt_y</p:attrName>
                                        </p:attrNameLst>
                                      </p:cBhvr>
                                      <p:tavLst>
                                        <p:tav tm="0">
                                          <p:val>
                                            <p:fltVal val="0.5"/>
                                          </p:val>
                                        </p:tav>
                                        <p:tav tm="100000">
                                          <p:val>
                                            <p:strVal val="#ppt_y"/>
                                          </p:val>
                                        </p:tav>
                                      </p:tavLst>
                                    </p:anim>
                                  </p:childTnLst>
                                </p:cTn>
                              </p:par>
                              <p:par>
                                <p:cTn id="32" presetID="23" presetClass="entr" presetSubtype="528"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p:cTn id="34" dur="3250" fill="hold"/>
                                        <p:tgtEl>
                                          <p:spTgt spid="6"/>
                                        </p:tgtEl>
                                        <p:attrNameLst>
                                          <p:attrName>ppt_w</p:attrName>
                                        </p:attrNameLst>
                                      </p:cBhvr>
                                      <p:tavLst>
                                        <p:tav tm="0">
                                          <p:val>
                                            <p:fltVal val="0"/>
                                          </p:val>
                                        </p:tav>
                                        <p:tav tm="100000">
                                          <p:val>
                                            <p:strVal val="#ppt_w"/>
                                          </p:val>
                                        </p:tav>
                                      </p:tavLst>
                                    </p:anim>
                                    <p:anim calcmode="lin" valueType="num">
                                      <p:cBhvr>
                                        <p:cTn id="35" dur="3250" fill="hold"/>
                                        <p:tgtEl>
                                          <p:spTgt spid="6"/>
                                        </p:tgtEl>
                                        <p:attrNameLst>
                                          <p:attrName>ppt_h</p:attrName>
                                        </p:attrNameLst>
                                      </p:cBhvr>
                                      <p:tavLst>
                                        <p:tav tm="0">
                                          <p:val>
                                            <p:fltVal val="0"/>
                                          </p:val>
                                        </p:tav>
                                        <p:tav tm="100000">
                                          <p:val>
                                            <p:strVal val="#ppt_h"/>
                                          </p:val>
                                        </p:tav>
                                      </p:tavLst>
                                    </p:anim>
                                    <p:anim calcmode="lin" valueType="num">
                                      <p:cBhvr>
                                        <p:cTn id="36" dur="3250" fill="hold"/>
                                        <p:tgtEl>
                                          <p:spTgt spid="6"/>
                                        </p:tgtEl>
                                        <p:attrNameLst>
                                          <p:attrName>ppt_x</p:attrName>
                                        </p:attrNameLst>
                                      </p:cBhvr>
                                      <p:tavLst>
                                        <p:tav tm="0">
                                          <p:val>
                                            <p:fltVal val="0.5"/>
                                          </p:val>
                                        </p:tav>
                                        <p:tav tm="100000">
                                          <p:val>
                                            <p:strVal val="#ppt_x"/>
                                          </p:val>
                                        </p:tav>
                                      </p:tavLst>
                                    </p:anim>
                                    <p:anim calcmode="lin" valueType="num">
                                      <p:cBhvr>
                                        <p:cTn id="37" dur="3250" fill="hold"/>
                                        <p:tgtEl>
                                          <p:spTgt spid="6"/>
                                        </p:tgtEl>
                                        <p:attrNameLst>
                                          <p:attrName>ppt_y</p:attrName>
                                        </p:attrNameLst>
                                      </p:cBhvr>
                                      <p:tavLst>
                                        <p:tav tm="0">
                                          <p:val>
                                            <p:fltVal val="0.5"/>
                                          </p:val>
                                        </p:tav>
                                        <p:tav tm="100000">
                                          <p:val>
                                            <p:strVal val="#ppt_y"/>
                                          </p:val>
                                        </p:tav>
                                      </p:tavLst>
                                    </p:anim>
                                  </p:childTnLst>
                                </p:cTn>
                              </p:par>
                              <p:par>
                                <p:cTn id="38" presetID="23" presetClass="entr" presetSubtype="528" fill="hold" grpId="0" nodeType="withEffect">
                                  <p:stCondLst>
                                    <p:cond delay="0"/>
                                  </p:stCondLst>
                                  <p:childTnLst>
                                    <p:set>
                                      <p:cBhvr>
                                        <p:cTn id="39" dur="1" fill="hold">
                                          <p:stCondLst>
                                            <p:cond delay="0"/>
                                          </p:stCondLst>
                                        </p:cTn>
                                        <p:tgtEl>
                                          <p:spTgt spid="7"/>
                                        </p:tgtEl>
                                        <p:attrNameLst>
                                          <p:attrName>style.visibility</p:attrName>
                                        </p:attrNameLst>
                                      </p:cBhvr>
                                      <p:to>
                                        <p:strVal val="visible"/>
                                      </p:to>
                                    </p:set>
                                    <p:anim calcmode="lin" valueType="num">
                                      <p:cBhvr>
                                        <p:cTn id="40" dur="3250" fill="hold"/>
                                        <p:tgtEl>
                                          <p:spTgt spid="7"/>
                                        </p:tgtEl>
                                        <p:attrNameLst>
                                          <p:attrName>ppt_w</p:attrName>
                                        </p:attrNameLst>
                                      </p:cBhvr>
                                      <p:tavLst>
                                        <p:tav tm="0">
                                          <p:val>
                                            <p:fltVal val="0"/>
                                          </p:val>
                                        </p:tav>
                                        <p:tav tm="100000">
                                          <p:val>
                                            <p:strVal val="#ppt_w"/>
                                          </p:val>
                                        </p:tav>
                                      </p:tavLst>
                                    </p:anim>
                                    <p:anim calcmode="lin" valueType="num">
                                      <p:cBhvr>
                                        <p:cTn id="41" dur="3250" fill="hold"/>
                                        <p:tgtEl>
                                          <p:spTgt spid="7"/>
                                        </p:tgtEl>
                                        <p:attrNameLst>
                                          <p:attrName>ppt_h</p:attrName>
                                        </p:attrNameLst>
                                      </p:cBhvr>
                                      <p:tavLst>
                                        <p:tav tm="0">
                                          <p:val>
                                            <p:fltVal val="0"/>
                                          </p:val>
                                        </p:tav>
                                        <p:tav tm="100000">
                                          <p:val>
                                            <p:strVal val="#ppt_h"/>
                                          </p:val>
                                        </p:tav>
                                      </p:tavLst>
                                    </p:anim>
                                    <p:anim calcmode="lin" valueType="num">
                                      <p:cBhvr>
                                        <p:cTn id="42" dur="3250" fill="hold"/>
                                        <p:tgtEl>
                                          <p:spTgt spid="7"/>
                                        </p:tgtEl>
                                        <p:attrNameLst>
                                          <p:attrName>ppt_x</p:attrName>
                                        </p:attrNameLst>
                                      </p:cBhvr>
                                      <p:tavLst>
                                        <p:tav tm="0">
                                          <p:val>
                                            <p:fltVal val="0.5"/>
                                          </p:val>
                                        </p:tav>
                                        <p:tav tm="100000">
                                          <p:val>
                                            <p:strVal val="#ppt_x"/>
                                          </p:val>
                                        </p:tav>
                                      </p:tavLst>
                                    </p:anim>
                                    <p:anim calcmode="lin" valueType="num">
                                      <p:cBhvr>
                                        <p:cTn id="43" dur="3250" fill="hold"/>
                                        <p:tgtEl>
                                          <p:spTgt spid="7"/>
                                        </p:tgtEl>
                                        <p:attrNameLst>
                                          <p:attrName>ppt_y</p:attrName>
                                        </p:attrNameLst>
                                      </p:cBhvr>
                                      <p:tavLst>
                                        <p:tav tm="0">
                                          <p:val>
                                            <p:fltVal val="0.5"/>
                                          </p:val>
                                        </p:tav>
                                        <p:tav tm="100000">
                                          <p:val>
                                            <p:strVal val="#ppt_y"/>
                                          </p:val>
                                        </p:tav>
                                      </p:tavLst>
                                    </p:anim>
                                  </p:childTnLst>
                                </p:cTn>
                              </p:par>
                              <p:par>
                                <p:cTn id="44" presetID="23" presetClass="entr" presetSubtype="528" fill="hold" grpId="0" nodeType="withEffect">
                                  <p:stCondLst>
                                    <p:cond delay="0"/>
                                  </p:stCondLst>
                                  <p:childTnLst>
                                    <p:set>
                                      <p:cBhvr>
                                        <p:cTn id="45" dur="1" fill="hold">
                                          <p:stCondLst>
                                            <p:cond delay="0"/>
                                          </p:stCondLst>
                                        </p:cTn>
                                        <p:tgtEl>
                                          <p:spTgt spid="8"/>
                                        </p:tgtEl>
                                        <p:attrNameLst>
                                          <p:attrName>style.visibility</p:attrName>
                                        </p:attrNameLst>
                                      </p:cBhvr>
                                      <p:to>
                                        <p:strVal val="visible"/>
                                      </p:to>
                                    </p:set>
                                    <p:anim calcmode="lin" valueType="num">
                                      <p:cBhvr>
                                        <p:cTn id="46" dur="3250" fill="hold"/>
                                        <p:tgtEl>
                                          <p:spTgt spid="8"/>
                                        </p:tgtEl>
                                        <p:attrNameLst>
                                          <p:attrName>ppt_w</p:attrName>
                                        </p:attrNameLst>
                                      </p:cBhvr>
                                      <p:tavLst>
                                        <p:tav tm="0">
                                          <p:val>
                                            <p:fltVal val="0"/>
                                          </p:val>
                                        </p:tav>
                                        <p:tav tm="100000">
                                          <p:val>
                                            <p:strVal val="#ppt_w"/>
                                          </p:val>
                                        </p:tav>
                                      </p:tavLst>
                                    </p:anim>
                                    <p:anim calcmode="lin" valueType="num">
                                      <p:cBhvr>
                                        <p:cTn id="47" dur="3250" fill="hold"/>
                                        <p:tgtEl>
                                          <p:spTgt spid="8"/>
                                        </p:tgtEl>
                                        <p:attrNameLst>
                                          <p:attrName>ppt_h</p:attrName>
                                        </p:attrNameLst>
                                      </p:cBhvr>
                                      <p:tavLst>
                                        <p:tav tm="0">
                                          <p:val>
                                            <p:fltVal val="0"/>
                                          </p:val>
                                        </p:tav>
                                        <p:tav tm="100000">
                                          <p:val>
                                            <p:strVal val="#ppt_h"/>
                                          </p:val>
                                        </p:tav>
                                      </p:tavLst>
                                    </p:anim>
                                    <p:anim calcmode="lin" valueType="num">
                                      <p:cBhvr>
                                        <p:cTn id="48" dur="3250" fill="hold"/>
                                        <p:tgtEl>
                                          <p:spTgt spid="8"/>
                                        </p:tgtEl>
                                        <p:attrNameLst>
                                          <p:attrName>ppt_x</p:attrName>
                                        </p:attrNameLst>
                                      </p:cBhvr>
                                      <p:tavLst>
                                        <p:tav tm="0">
                                          <p:val>
                                            <p:fltVal val="0.5"/>
                                          </p:val>
                                        </p:tav>
                                        <p:tav tm="100000">
                                          <p:val>
                                            <p:strVal val="#ppt_x"/>
                                          </p:val>
                                        </p:tav>
                                      </p:tavLst>
                                    </p:anim>
                                    <p:anim calcmode="lin" valueType="num">
                                      <p:cBhvr>
                                        <p:cTn id="49" dur="3250" fill="hold"/>
                                        <p:tgtEl>
                                          <p:spTgt spid="8"/>
                                        </p:tgtEl>
                                        <p:attrNameLst>
                                          <p:attrName>ppt_y</p:attrName>
                                        </p:attrNameLst>
                                      </p:cBhvr>
                                      <p:tavLst>
                                        <p:tav tm="0">
                                          <p:val>
                                            <p:fltVal val="0.5"/>
                                          </p:val>
                                        </p:tav>
                                        <p:tav tm="100000">
                                          <p:val>
                                            <p:strVal val="#ppt_y"/>
                                          </p:val>
                                        </p:tav>
                                      </p:tavLst>
                                    </p:anim>
                                  </p:childTnLst>
                                </p:cTn>
                              </p:par>
                              <p:par>
                                <p:cTn id="50" presetID="23" presetClass="entr" presetSubtype="528" fill="hold" grpId="0" nodeType="withEffect">
                                  <p:stCondLst>
                                    <p:cond delay="0"/>
                                  </p:stCondLst>
                                  <p:childTnLst>
                                    <p:set>
                                      <p:cBhvr>
                                        <p:cTn id="51" dur="1" fill="hold">
                                          <p:stCondLst>
                                            <p:cond delay="0"/>
                                          </p:stCondLst>
                                        </p:cTn>
                                        <p:tgtEl>
                                          <p:spTgt spid="9"/>
                                        </p:tgtEl>
                                        <p:attrNameLst>
                                          <p:attrName>style.visibility</p:attrName>
                                        </p:attrNameLst>
                                      </p:cBhvr>
                                      <p:to>
                                        <p:strVal val="visible"/>
                                      </p:to>
                                    </p:set>
                                    <p:anim calcmode="lin" valueType="num">
                                      <p:cBhvr>
                                        <p:cTn id="52" dur="3250" fill="hold"/>
                                        <p:tgtEl>
                                          <p:spTgt spid="9"/>
                                        </p:tgtEl>
                                        <p:attrNameLst>
                                          <p:attrName>ppt_w</p:attrName>
                                        </p:attrNameLst>
                                      </p:cBhvr>
                                      <p:tavLst>
                                        <p:tav tm="0">
                                          <p:val>
                                            <p:fltVal val="0"/>
                                          </p:val>
                                        </p:tav>
                                        <p:tav tm="100000">
                                          <p:val>
                                            <p:strVal val="#ppt_w"/>
                                          </p:val>
                                        </p:tav>
                                      </p:tavLst>
                                    </p:anim>
                                    <p:anim calcmode="lin" valueType="num">
                                      <p:cBhvr>
                                        <p:cTn id="53" dur="3250" fill="hold"/>
                                        <p:tgtEl>
                                          <p:spTgt spid="9"/>
                                        </p:tgtEl>
                                        <p:attrNameLst>
                                          <p:attrName>ppt_h</p:attrName>
                                        </p:attrNameLst>
                                      </p:cBhvr>
                                      <p:tavLst>
                                        <p:tav tm="0">
                                          <p:val>
                                            <p:fltVal val="0"/>
                                          </p:val>
                                        </p:tav>
                                        <p:tav tm="100000">
                                          <p:val>
                                            <p:strVal val="#ppt_h"/>
                                          </p:val>
                                        </p:tav>
                                      </p:tavLst>
                                    </p:anim>
                                    <p:anim calcmode="lin" valueType="num">
                                      <p:cBhvr>
                                        <p:cTn id="54" dur="3250" fill="hold"/>
                                        <p:tgtEl>
                                          <p:spTgt spid="9"/>
                                        </p:tgtEl>
                                        <p:attrNameLst>
                                          <p:attrName>ppt_x</p:attrName>
                                        </p:attrNameLst>
                                      </p:cBhvr>
                                      <p:tavLst>
                                        <p:tav tm="0">
                                          <p:val>
                                            <p:fltVal val="0.5"/>
                                          </p:val>
                                        </p:tav>
                                        <p:tav tm="100000">
                                          <p:val>
                                            <p:strVal val="#ppt_x"/>
                                          </p:val>
                                        </p:tav>
                                      </p:tavLst>
                                    </p:anim>
                                    <p:anim calcmode="lin" valueType="num">
                                      <p:cBhvr>
                                        <p:cTn id="55" dur="3250" fill="hold"/>
                                        <p:tgtEl>
                                          <p:spTgt spid="9"/>
                                        </p:tgtEl>
                                        <p:attrNameLst>
                                          <p:attrName>ppt_y</p:attrName>
                                        </p:attrNameLst>
                                      </p:cBhvr>
                                      <p:tavLst>
                                        <p:tav tm="0">
                                          <p:val>
                                            <p:fltVal val="0.5"/>
                                          </p:val>
                                        </p:tav>
                                        <p:tav tm="100000">
                                          <p:val>
                                            <p:strVal val="#ppt_y"/>
                                          </p:val>
                                        </p:tav>
                                      </p:tavLst>
                                    </p:anim>
                                  </p:childTnLst>
                                </p:cTn>
                              </p:par>
                              <p:par>
                                <p:cTn id="56" presetID="23" presetClass="entr" presetSubtype="528" fill="hold" grpId="0" nodeType="withEffect">
                                  <p:stCondLst>
                                    <p:cond delay="0"/>
                                  </p:stCondLst>
                                  <p:childTnLst>
                                    <p:set>
                                      <p:cBhvr>
                                        <p:cTn id="57" dur="1" fill="hold">
                                          <p:stCondLst>
                                            <p:cond delay="0"/>
                                          </p:stCondLst>
                                        </p:cTn>
                                        <p:tgtEl>
                                          <p:spTgt spid="10"/>
                                        </p:tgtEl>
                                        <p:attrNameLst>
                                          <p:attrName>style.visibility</p:attrName>
                                        </p:attrNameLst>
                                      </p:cBhvr>
                                      <p:to>
                                        <p:strVal val="visible"/>
                                      </p:to>
                                    </p:set>
                                    <p:anim calcmode="lin" valueType="num">
                                      <p:cBhvr>
                                        <p:cTn id="58" dur="3250" fill="hold"/>
                                        <p:tgtEl>
                                          <p:spTgt spid="10"/>
                                        </p:tgtEl>
                                        <p:attrNameLst>
                                          <p:attrName>ppt_w</p:attrName>
                                        </p:attrNameLst>
                                      </p:cBhvr>
                                      <p:tavLst>
                                        <p:tav tm="0">
                                          <p:val>
                                            <p:fltVal val="0"/>
                                          </p:val>
                                        </p:tav>
                                        <p:tav tm="100000">
                                          <p:val>
                                            <p:strVal val="#ppt_w"/>
                                          </p:val>
                                        </p:tav>
                                      </p:tavLst>
                                    </p:anim>
                                    <p:anim calcmode="lin" valueType="num">
                                      <p:cBhvr>
                                        <p:cTn id="59" dur="3250" fill="hold"/>
                                        <p:tgtEl>
                                          <p:spTgt spid="10"/>
                                        </p:tgtEl>
                                        <p:attrNameLst>
                                          <p:attrName>ppt_h</p:attrName>
                                        </p:attrNameLst>
                                      </p:cBhvr>
                                      <p:tavLst>
                                        <p:tav tm="0">
                                          <p:val>
                                            <p:fltVal val="0"/>
                                          </p:val>
                                        </p:tav>
                                        <p:tav tm="100000">
                                          <p:val>
                                            <p:strVal val="#ppt_h"/>
                                          </p:val>
                                        </p:tav>
                                      </p:tavLst>
                                    </p:anim>
                                    <p:anim calcmode="lin" valueType="num">
                                      <p:cBhvr>
                                        <p:cTn id="60" dur="3250" fill="hold"/>
                                        <p:tgtEl>
                                          <p:spTgt spid="10"/>
                                        </p:tgtEl>
                                        <p:attrNameLst>
                                          <p:attrName>ppt_x</p:attrName>
                                        </p:attrNameLst>
                                      </p:cBhvr>
                                      <p:tavLst>
                                        <p:tav tm="0">
                                          <p:val>
                                            <p:fltVal val="0.5"/>
                                          </p:val>
                                        </p:tav>
                                        <p:tav tm="100000">
                                          <p:val>
                                            <p:strVal val="#ppt_x"/>
                                          </p:val>
                                        </p:tav>
                                      </p:tavLst>
                                    </p:anim>
                                    <p:anim calcmode="lin" valueType="num">
                                      <p:cBhvr>
                                        <p:cTn id="61" dur="3250" fill="hold"/>
                                        <p:tgtEl>
                                          <p:spTgt spid="10"/>
                                        </p:tgtEl>
                                        <p:attrNameLst>
                                          <p:attrName>ppt_y</p:attrName>
                                        </p:attrNameLst>
                                      </p:cBhvr>
                                      <p:tavLst>
                                        <p:tav tm="0">
                                          <p:val>
                                            <p:fltVal val="0.5"/>
                                          </p:val>
                                        </p:tav>
                                        <p:tav tm="100000">
                                          <p:val>
                                            <p:strVal val="#ppt_y"/>
                                          </p:val>
                                        </p:tav>
                                      </p:tavLst>
                                    </p:anim>
                                  </p:childTnLst>
                                </p:cTn>
                              </p:par>
                              <p:par>
                                <p:cTn id="62" presetID="23" presetClass="entr" presetSubtype="528" fill="hold" grpId="0" nodeType="withEffect">
                                  <p:stCondLst>
                                    <p:cond delay="0"/>
                                  </p:stCondLst>
                                  <p:childTnLst>
                                    <p:set>
                                      <p:cBhvr>
                                        <p:cTn id="63" dur="1" fill="hold">
                                          <p:stCondLst>
                                            <p:cond delay="0"/>
                                          </p:stCondLst>
                                        </p:cTn>
                                        <p:tgtEl>
                                          <p:spTgt spid="11"/>
                                        </p:tgtEl>
                                        <p:attrNameLst>
                                          <p:attrName>style.visibility</p:attrName>
                                        </p:attrNameLst>
                                      </p:cBhvr>
                                      <p:to>
                                        <p:strVal val="visible"/>
                                      </p:to>
                                    </p:set>
                                    <p:anim calcmode="lin" valueType="num">
                                      <p:cBhvr>
                                        <p:cTn id="64" dur="3250" fill="hold"/>
                                        <p:tgtEl>
                                          <p:spTgt spid="11"/>
                                        </p:tgtEl>
                                        <p:attrNameLst>
                                          <p:attrName>ppt_w</p:attrName>
                                        </p:attrNameLst>
                                      </p:cBhvr>
                                      <p:tavLst>
                                        <p:tav tm="0">
                                          <p:val>
                                            <p:fltVal val="0"/>
                                          </p:val>
                                        </p:tav>
                                        <p:tav tm="100000">
                                          <p:val>
                                            <p:strVal val="#ppt_w"/>
                                          </p:val>
                                        </p:tav>
                                      </p:tavLst>
                                    </p:anim>
                                    <p:anim calcmode="lin" valueType="num">
                                      <p:cBhvr>
                                        <p:cTn id="65" dur="3250" fill="hold"/>
                                        <p:tgtEl>
                                          <p:spTgt spid="11"/>
                                        </p:tgtEl>
                                        <p:attrNameLst>
                                          <p:attrName>ppt_h</p:attrName>
                                        </p:attrNameLst>
                                      </p:cBhvr>
                                      <p:tavLst>
                                        <p:tav tm="0">
                                          <p:val>
                                            <p:fltVal val="0"/>
                                          </p:val>
                                        </p:tav>
                                        <p:tav tm="100000">
                                          <p:val>
                                            <p:strVal val="#ppt_h"/>
                                          </p:val>
                                        </p:tav>
                                      </p:tavLst>
                                    </p:anim>
                                    <p:anim calcmode="lin" valueType="num">
                                      <p:cBhvr>
                                        <p:cTn id="66" dur="3250" fill="hold"/>
                                        <p:tgtEl>
                                          <p:spTgt spid="11"/>
                                        </p:tgtEl>
                                        <p:attrNameLst>
                                          <p:attrName>ppt_x</p:attrName>
                                        </p:attrNameLst>
                                      </p:cBhvr>
                                      <p:tavLst>
                                        <p:tav tm="0">
                                          <p:val>
                                            <p:fltVal val="0.5"/>
                                          </p:val>
                                        </p:tav>
                                        <p:tav tm="100000">
                                          <p:val>
                                            <p:strVal val="#ppt_x"/>
                                          </p:val>
                                        </p:tav>
                                      </p:tavLst>
                                    </p:anim>
                                    <p:anim calcmode="lin" valueType="num">
                                      <p:cBhvr>
                                        <p:cTn id="67" dur="3250" fill="hold"/>
                                        <p:tgtEl>
                                          <p:spTgt spid="11"/>
                                        </p:tgtEl>
                                        <p:attrNameLst>
                                          <p:attrName>ppt_y</p:attrName>
                                        </p:attrNameLst>
                                      </p:cBhvr>
                                      <p:tavLst>
                                        <p:tav tm="0">
                                          <p:val>
                                            <p:fltVal val="0.5"/>
                                          </p:val>
                                        </p:tav>
                                        <p:tav tm="100000">
                                          <p:val>
                                            <p:strVal val="#ppt_y"/>
                                          </p:val>
                                        </p:tav>
                                      </p:tavLst>
                                    </p:anim>
                                  </p:childTnLst>
                                </p:cTn>
                              </p:par>
                              <p:par>
                                <p:cTn id="68" presetID="23" presetClass="entr" presetSubtype="528" fill="hold" grpId="0" nodeType="withEffect">
                                  <p:stCondLst>
                                    <p:cond delay="0"/>
                                  </p:stCondLst>
                                  <p:childTnLst>
                                    <p:set>
                                      <p:cBhvr>
                                        <p:cTn id="69" dur="1" fill="hold">
                                          <p:stCondLst>
                                            <p:cond delay="0"/>
                                          </p:stCondLst>
                                        </p:cTn>
                                        <p:tgtEl>
                                          <p:spTgt spid="12"/>
                                        </p:tgtEl>
                                        <p:attrNameLst>
                                          <p:attrName>style.visibility</p:attrName>
                                        </p:attrNameLst>
                                      </p:cBhvr>
                                      <p:to>
                                        <p:strVal val="visible"/>
                                      </p:to>
                                    </p:set>
                                    <p:anim calcmode="lin" valueType="num">
                                      <p:cBhvr>
                                        <p:cTn id="70" dur="3250" fill="hold"/>
                                        <p:tgtEl>
                                          <p:spTgt spid="12"/>
                                        </p:tgtEl>
                                        <p:attrNameLst>
                                          <p:attrName>ppt_w</p:attrName>
                                        </p:attrNameLst>
                                      </p:cBhvr>
                                      <p:tavLst>
                                        <p:tav tm="0">
                                          <p:val>
                                            <p:fltVal val="0"/>
                                          </p:val>
                                        </p:tav>
                                        <p:tav tm="100000">
                                          <p:val>
                                            <p:strVal val="#ppt_w"/>
                                          </p:val>
                                        </p:tav>
                                      </p:tavLst>
                                    </p:anim>
                                    <p:anim calcmode="lin" valueType="num">
                                      <p:cBhvr>
                                        <p:cTn id="71" dur="3250" fill="hold"/>
                                        <p:tgtEl>
                                          <p:spTgt spid="12"/>
                                        </p:tgtEl>
                                        <p:attrNameLst>
                                          <p:attrName>ppt_h</p:attrName>
                                        </p:attrNameLst>
                                      </p:cBhvr>
                                      <p:tavLst>
                                        <p:tav tm="0">
                                          <p:val>
                                            <p:fltVal val="0"/>
                                          </p:val>
                                        </p:tav>
                                        <p:tav tm="100000">
                                          <p:val>
                                            <p:strVal val="#ppt_h"/>
                                          </p:val>
                                        </p:tav>
                                      </p:tavLst>
                                    </p:anim>
                                    <p:anim calcmode="lin" valueType="num">
                                      <p:cBhvr>
                                        <p:cTn id="72" dur="3250" fill="hold"/>
                                        <p:tgtEl>
                                          <p:spTgt spid="12"/>
                                        </p:tgtEl>
                                        <p:attrNameLst>
                                          <p:attrName>ppt_x</p:attrName>
                                        </p:attrNameLst>
                                      </p:cBhvr>
                                      <p:tavLst>
                                        <p:tav tm="0">
                                          <p:val>
                                            <p:fltVal val="0.5"/>
                                          </p:val>
                                        </p:tav>
                                        <p:tav tm="100000">
                                          <p:val>
                                            <p:strVal val="#ppt_x"/>
                                          </p:val>
                                        </p:tav>
                                      </p:tavLst>
                                    </p:anim>
                                    <p:anim calcmode="lin" valueType="num">
                                      <p:cBhvr>
                                        <p:cTn id="73" dur="3250" fill="hold"/>
                                        <p:tgtEl>
                                          <p:spTgt spid="12"/>
                                        </p:tgtEl>
                                        <p:attrNameLst>
                                          <p:attrName>ppt_y</p:attrName>
                                        </p:attrNameLst>
                                      </p:cBhvr>
                                      <p:tavLst>
                                        <p:tav tm="0">
                                          <p:val>
                                            <p:fltVal val="0.5"/>
                                          </p:val>
                                        </p:tav>
                                        <p:tav tm="100000">
                                          <p:val>
                                            <p:strVal val="#ppt_y"/>
                                          </p:val>
                                        </p:tav>
                                      </p:tavLst>
                                    </p:anim>
                                  </p:childTnLst>
                                </p:cTn>
                              </p:par>
                              <p:par>
                                <p:cTn id="74" presetID="23" presetClass="entr" presetSubtype="528" fill="hold" grpId="0" nodeType="withEffect">
                                  <p:stCondLst>
                                    <p:cond delay="0"/>
                                  </p:stCondLst>
                                  <p:childTnLst>
                                    <p:set>
                                      <p:cBhvr>
                                        <p:cTn id="75" dur="1" fill="hold">
                                          <p:stCondLst>
                                            <p:cond delay="0"/>
                                          </p:stCondLst>
                                        </p:cTn>
                                        <p:tgtEl>
                                          <p:spTgt spid="13"/>
                                        </p:tgtEl>
                                        <p:attrNameLst>
                                          <p:attrName>style.visibility</p:attrName>
                                        </p:attrNameLst>
                                      </p:cBhvr>
                                      <p:to>
                                        <p:strVal val="visible"/>
                                      </p:to>
                                    </p:set>
                                    <p:anim calcmode="lin" valueType="num">
                                      <p:cBhvr>
                                        <p:cTn id="76" dur="3250" fill="hold"/>
                                        <p:tgtEl>
                                          <p:spTgt spid="13"/>
                                        </p:tgtEl>
                                        <p:attrNameLst>
                                          <p:attrName>ppt_w</p:attrName>
                                        </p:attrNameLst>
                                      </p:cBhvr>
                                      <p:tavLst>
                                        <p:tav tm="0">
                                          <p:val>
                                            <p:fltVal val="0"/>
                                          </p:val>
                                        </p:tav>
                                        <p:tav tm="100000">
                                          <p:val>
                                            <p:strVal val="#ppt_w"/>
                                          </p:val>
                                        </p:tav>
                                      </p:tavLst>
                                    </p:anim>
                                    <p:anim calcmode="lin" valueType="num">
                                      <p:cBhvr>
                                        <p:cTn id="77" dur="3250" fill="hold"/>
                                        <p:tgtEl>
                                          <p:spTgt spid="13"/>
                                        </p:tgtEl>
                                        <p:attrNameLst>
                                          <p:attrName>ppt_h</p:attrName>
                                        </p:attrNameLst>
                                      </p:cBhvr>
                                      <p:tavLst>
                                        <p:tav tm="0">
                                          <p:val>
                                            <p:fltVal val="0"/>
                                          </p:val>
                                        </p:tav>
                                        <p:tav tm="100000">
                                          <p:val>
                                            <p:strVal val="#ppt_h"/>
                                          </p:val>
                                        </p:tav>
                                      </p:tavLst>
                                    </p:anim>
                                    <p:anim calcmode="lin" valueType="num">
                                      <p:cBhvr>
                                        <p:cTn id="78" dur="3250" fill="hold"/>
                                        <p:tgtEl>
                                          <p:spTgt spid="13"/>
                                        </p:tgtEl>
                                        <p:attrNameLst>
                                          <p:attrName>ppt_x</p:attrName>
                                        </p:attrNameLst>
                                      </p:cBhvr>
                                      <p:tavLst>
                                        <p:tav tm="0">
                                          <p:val>
                                            <p:fltVal val="0.5"/>
                                          </p:val>
                                        </p:tav>
                                        <p:tav tm="100000">
                                          <p:val>
                                            <p:strVal val="#ppt_x"/>
                                          </p:val>
                                        </p:tav>
                                      </p:tavLst>
                                    </p:anim>
                                    <p:anim calcmode="lin" valueType="num">
                                      <p:cBhvr>
                                        <p:cTn id="79" dur="3250" fill="hold"/>
                                        <p:tgtEl>
                                          <p:spTgt spid="13"/>
                                        </p:tgtEl>
                                        <p:attrNameLst>
                                          <p:attrName>ppt_y</p:attrName>
                                        </p:attrNameLst>
                                      </p:cBhvr>
                                      <p:tavLst>
                                        <p:tav tm="0">
                                          <p:val>
                                            <p:fltVal val="0.5"/>
                                          </p:val>
                                        </p:tav>
                                        <p:tav tm="100000">
                                          <p:val>
                                            <p:strVal val="#ppt_y"/>
                                          </p:val>
                                        </p:tav>
                                      </p:tavLst>
                                    </p:anim>
                                  </p:childTnLst>
                                </p:cTn>
                              </p:par>
                              <p:par>
                                <p:cTn id="80" presetID="23" presetClass="entr" presetSubtype="528" fill="hold" grpId="0" nodeType="withEffect">
                                  <p:stCondLst>
                                    <p:cond delay="0"/>
                                  </p:stCondLst>
                                  <p:childTnLst>
                                    <p:set>
                                      <p:cBhvr>
                                        <p:cTn id="81" dur="1" fill="hold">
                                          <p:stCondLst>
                                            <p:cond delay="0"/>
                                          </p:stCondLst>
                                        </p:cTn>
                                        <p:tgtEl>
                                          <p:spTgt spid="14"/>
                                        </p:tgtEl>
                                        <p:attrNameLst>
                                          <p:attrName>style.visibility</p:attrName>
                                        </p:attrNameLst>
                                      </p:cBhvr>
                                      <p:to>
                                        <p:strVal val="visible"/>
                                      </p:to>
                                    </p:set>
                                    <p:anim calcmode="lin" valueType="num">
                                      <p:cBhvr>
                                        <p:cTn id="82" dur="3250" fill="hold"/>
                                        <p:tgtEl>
                                          <p:spTgt spid="14"/>
                                        </p:tgtEl>
                                        <p:attrNameLst>
                                          <p:attrName>ppt_w</p:attrName>
                                        </p:attrNameLst>
                                      </p:cBhvr>
                                      <p:tavLst>
                                        <p:tav tm="0">
                                          <p:val>
                                            <p:fltVal val="0"/>
                                          </p:val>
                                        </p:tav>
                                        <p:tav tm="100000">
                                          <p:val>
                                            <p:strVal val="#ppt_w"/>
                                          </p:val>
                                        </p:tav>
                                      </p:tavLst>
                                    </p:anim>
                                    <p:anim calcmode="lin" valueType="num">
                                      <p:cBhvr>
                                        <p:cTn id="83" dur="3250" fill="hold"/>
                                        <p:tgtEl>
                                          <p:spTgt spid="14"/>
                                        </p:tgtEl>
                                        <p:attrNameLst>
                                          <p:attrName>ppt_h</p:attrName>
                                        </p:attrNameLst>
                                      </p:cBhvr>
                                      <p:tavLst>
                                        <p:tav tm="0">
                                          <p:val>
                                            <p:fltVal val="0"/>
                                          </p:val>
                                        </p:tav>
                                        <p:tav tm="100000">
                                          <p:val>
                                            <p:strVal val="#ppt_h"/>
                                          </p:val>
                                        </p:tav>
                                      </p:tavLst>
                                    </p:anim>
                                    <p:anim calcmode="lin" valueType="num">
                                      <p:cBhvr>
                                        <p:cTn id="84" dur="3250" fill="hold"/>
                                        <p:tgtEl>
                                          <p:spTgt spid="14"/>
                                        </p:tgtEl>
                                        <p:attrNameLst>
                                          <p:attrName>ppt_x</p:attrName>
                                        </p:attrNameLst>
                                      </p:cBhvr>
                                      <p:tavLst>
                                        <p:tav tm="0">
                                          <p:val>
                                            <p:fltVal val="0.5"/>
                                          </p:val>
                                        </p:tav>
                                        <p:tav tm="100000">
                                          <p:val>
                                            <p:strVal val="#ppt_x"/>
                                          </p:val>
                                        </p:tav>
                                      </p:tavLst>
                                    </p:anim>
                                    <p:anim calcmode="lin" valueType="num">
                                      <p:cBhvr>
                                        <p:cTn id="85" dur="3250" fill="hold"/>
                                        <p:tgtEl>
                                          <p:spTgt spid="14"/>
                                        </p:tgtEl>
                                        <p:attrNameLst>
                                          <p:attrName>ppt_y</p:attrName>
                                        </p:attrNameLst>
                                      </p:cBhvr>
                                      <p:tavLst>
                                        <p:tav tm="0">
                                          <p:val>
                                            <p:fltVal val="0.5"/>
                                          </p:val>
                                        </p:tav>
                                        <p:tav tm="100000">
                                          <p:val>
                                            <p:strVal val="#ppt_y"/>
                                          </p:val>
                                        </p:tav>
                                      </p:tavLst>
                                    </p:anim>
                                  </p:childTnLst>
                                </p:cTn>
                              </p:par>
                              <p:par>
                                <p:cTn id="86" presetID="23" presetClass="entr" presetSubtype="528" fill="hold" grpId="0" nodeType="withEffect">
                                  <p:stCondLst>
                                    <p:cond delay="0"/>
                                  </p:stCondLst>
                                  <p:childTnLst>
                                    <p:set>
                                      <p:cBhvr>
                                        <p:cTn id="87" dur="1" fill="hold">
                                          <p:stCondLst>
                                            <p:cond delay="0"/>
                                          </p:stCondLst>
                                        </p:cTn>
                                        <p:tgtEl>
                                          <p:spTgt spid="15"/>
                                        </p:tgtEl>
                                        <p:attrNameLst>
                                          <p:attrName>style.visibility</p:attrName>
                                        </p:attrNameLst>
                                      </p:cBhvr>
                                      <p:to>
                                        <p:strVal val="visible"/>
                                      </p:to>
                                    </p:set>
                                    <p:anim calcmode="lin" valueType="num">
                                      <p:cBhvr>
                                        <p:cTn id="88" dur="3250" fill="hold"/>
                                        <p:tgtEl>
                                          <p:spTgt spid="15"/>
                                        </p:tgtEl>
                                        <p:attrNameLst>
                                          <p:attrName>ppt_w</p:attrName>
                                        </p:attrNameLst>
                                      </p:cBhvr>
                                      <p:tavLst>
                                        <p:tav tm="0">
                                          <p:val>
                                            <p:fltVal val="0"/>
                                          </p:val>
                                        </p:tav>
                                        <p:tav tm="100000">
                                          <p:val>
                                            <p:strVal val="#ppt_w"/>
                                          </p:val>
                                        </p:tav>
                                      </p:tavLst>
                                    </p:anim>
                                    <p:anim calcmode="lin" valueType="num">
                                      <p:cBhvr>
                                        <p:cTn id="89" dur="3250" fill="hold"/>
                                        <p:tgtEl>
                                          <p:spTgt spid="15"/>
                                        </p:tgtEl>
                                        <p:attrNameLst>
                                          <p:attrName>ppt_h</p:attrName>
                                        </p:attrNameLst>
                                      </p:cBhvr>
                                      <p:tavLst>
                                        <p:tav tm="0">
                                          <p:val>
                                            <p:fltVal val="0"/>
                                          </p:val>
                                        </p:tav>
                                        <p:tav tm="100000">
                                          <p:val>
                                            <p:strVal val="#ppt_h"/>
                                          </p:val>
                                        </p:tav>
                                      </p:tavLst>
                                    </p:anim>
                                    <p:anim calcmode="lin" valueType="num">
                                      <p:cBhvr>
                                        <p:cTn id="90" dur="3250" fill="hold"/>
                                        <p:tgtEl>
                                          <p:spTgt spid="15"/>
                                        </p:tgtEl>
                                        <p:attrNameLst>
                                          <p:attrName>ppt_x</p:attrName>
                                        </p:attrNameLst>
                                      </p:cBhvr>
                                      <p:tavLst>
                                        <p:tav tm="0">
                                          <p:val>
                                            <p:fltVal val="0.5"/>
                                          </p:val>
                                        </p:tav>
                                        <p:tav tm="100000">
                                          <p:val>
                                            <p:strVal val="#ppt_x"/>
                                          </p:val>
                                        </p:tav>
                                      </p:tavLst>
                                    </p:anim>
                                    <p:anim calcmode="lin" valueType="num">
                                      <p:cBhvr>
                                        <p:cTn id="91" dur="3250" fill="hold"/>
                                        <p:tgtEl>
                                          <p:spTgt spid="15"/>
                                        </p:tgtEl>
                                        <p:attrNameLst>
                                          <p:attrName>ppt_y</p:attrName>
                                        </p:attrNameLst>
                                      </p:cBhvr>
                                      <p:tavLst>
                                        <p:tav tm="0">
                                          <p:val>
                                            <p:fltVal val="0.5"/>
                                          </p:val>
                                        </p:tav>
                                        <p:tav tm="100000">
                                          <p:val>
                                            <p:strVal val="#ppt_y"/>
                                          </p:val>
                                        </p:tav>
                                      </p:tavLst>
                                    </p:anim>
                                  </p:childTnLst>
                                </p:cTn>
                              </p:par>
                              <p:par>
                                <p:cTn id="92" presetID="23" presetClass="entr" presetSubtype="528" fill="hold" grpId="0" nodeType="withEffect">
                                  <p:stCondLst>
                                    <p:cond delay="0"/>
                                  </p:stCondLst>
                                  <p:childTnLst>
                                    <p:set>
                                      <p:cBhvr>
                                        <p:cTn id="93" dur="1" fill="hold">
                                          <p:stCondLst>
                                            <p:cond delay="0"/>
                                          </p:stCondLst>
                                        </p:cTn>
                                        <p:tgtEl>
                                          <p:spTgt spid="16"/>
                                        </p:tgtEl>
                                        <p:attrNameLst>
                                          <p:attrName>style.visibility</p:attrName>
                                        </p:attrNameLst>
                                      </p:cBhvr>
                                      <p:to>
                                        <p:strVal val="visible"/>
                                      </p:to>
                                    </p:set>
                                    <p:anim calcmode="lin" valueType="num">
                                      <p:cBhvr>
                                        <p:cTn id="94" dur="3250" fill="hold"/>
                                        <p:tgtEl>
                                          <p:spTgt spid="16"/>
                                        </p:tgtEl>
                                        <p:attrNameLst>
                                          <p:attrName>ppt_w</p:attrName>
                                        </p:attrNameLst>
                                      </p:cBhvr>
                                      <p:tavLst>
                                        <p:tav tm="0">
                                          <p:val>
                                            <p:fltVal val="0"/>
                                          </p:val>
                                        </p:tav>
                                        <p:tav tm="100000">
                                          <p:val>
                                            <p:strVal val="#ppt_w"/>
                                          </p:val>
                                        </p:tav>
                                      </p:tavLst>
                                    </p:anim>
                                    <p:anim calcmode="lin" valueType="num">
                                      <p:cBhvr>
                                        <p:cTn id="95" dur="3250" fill="hold"/>
                                        <p:tgtEl>
                                          <p:spTgt spid="16"/>
                                        </p:tgtEl>
                                        <p:attrNameLst>
                                          <p:attrName>ppt_h</p:attrName>
                                        </p:attrNameLst>
                                      </p:cBhvr>
                                      <p:tavLst>
                                        <p:tav tm="0">
                                          <p:val>
                                            <p:fltVal val="0"/>
                                          </p:val>
                                        </p:tav>
                                        <p:tav tm="100000">
                                          <p:val>
                                            <p:strVal val="#ppt_h"/>
                                          </p:val>
                                        </p:tav>
                                      </p:tavLst>
                                    </p:anim>
                                    <p:anim calcmode="lin" valueType="num">
                                      <p:cBhvr>
                                        <p:cTn id="96" dur="3250" fill="hold"/>
                                        <p:tgtEl>
                                          <p:spTgt spid="16"/>
                                        </p:tgtEl>
                                        <p:attrNameLst>
                                          <p:attrName>ppt_x</p:attrName>
                                        </p:attrNameLst>
                                      </p:cBhvr>
                                      <p:tavLst>
                                        <p:tav tm="0">
                                          <p:val>
                                            <p:fltVal val="0.5"/>
                                          </p:val>
                                        </p:tav>
                                        <p:tav tm="100000">
                                          <p:val>
                                            <p:strVal val="#ppt_x"/>
                                          </p:val>
                                        </p:tav>
                                      </p:tavLst>
                                    </p:anim>
                                    <p:anim calcmode="lin" valueType="num">
                                      <p:cBhvr>
                                        <p:cTn id="97" dur="3250" fill="hold"/>
                                        <p:tgtEl>
                                          <p:spTgt spid="16"/>
                                        </p:tgtEl>
                                        <p:attrNameLst>
                                          <p:attrName>ppt_y</p:attrName>
                                        </p:attrNameLst>
                                      </p:cBhvr>
                                      <p:tavLst>
                                        <p:tav tm="0">
                                          <p:val>
                                            <p:fltVal val="0.5"/>
                                          </p:val>
                                        </p:tav>
                                        <p:tav tm="100000">
                                          <p:val>
                                            <p:strVal val="#ppt_y"/>
                                          </p:val>
                                        </p:tav>
                                      </p:tavLst>
                                    </p:anim>
                                  </p:childTnLst>
                                </p:cTn>
                              </p:par>
                              <p:par>
                                <p:cTn id="98" presetID="23" presetClass="entr" presetSubtype="528" fill="hold" grpId="0" nodeType="withEffect">
                                  <p:stCondLst>
                                    <p:cond delay="0"/>
                                  </p:stCondLst>
                                  <p:childTnLst>
                                    <p:set>
                                      <p:cBhvr>
                                        <p:cTn id="99" dur="1" fill="hold">
                                          <p:stCondLst>
                                            <p:cond delay="0"/>
                                          </p:stCondLst>
                                        </p:cTn>
                                        <p:tgtEl>
                                          <p:spTgt spid="17"/>
                                        </p:tgtEl>
                                        <p:attrNameLst>
                                          <p:attrName>style.visibility</p:attrName>
                                        </p:attrNameLst>
                                      </p:cBhvr>
                                      <p:to>
                                        <p:strVal val="visible"/>
                                      </p:to>
                                    </p:set>
                                    <p:anim calcmode="lin" valueType="num">
                                      <p:cBhvr>
                                        <p:cTn id="100" dur="3250" fill="hold"/>
                                        <p:tgtEl>
                                          <p:spTgt spid="17"/>
                                        </p:tgtEl>
                                        <p:attrNameLst>
                                          <p:attrName>ppt_w</p:attrName>
                                        </p:attrNameLst>
                                      </p:cBhvr>
                                      <p:tavLst>
                                        <p:tav tm="0">
                                          <p:val>
                                            <p:fltVal val="0"/>
                                          </p:val>
                                        </p:tav>
                                        <p:tav tm="100000">
                                          <p:val>
                                            <p:strVal val="#ppt_w"/>
                                          </p:val>
                                        </p:tav>
                                      </p:tavLst>
                                    </p:anim>
                                    <p:anim calcmode="lin" valueType="num">
                                      <p:cBhvr>
                                        <p:cTn id="101" dur="3250" fill="hold"/>
                                        <p:tgtEl>
                                          <p:spTgt spid="17"/>
                                        </p:tgtEl>
                                        <p:attrNameLst>
                                          <p:attrName>ppt_h</p:attrName>
                                        </p:attrNameLst>
                                      </p:cBhvr>
                                      <p:tavLst>
                                        <p:tav tm="0">
                                          <p:val>
                                            <p:fltVal val="0"/>
                                          </p:val>
                                        </p:tav>
                                        <p:tav tm="100000">
                                          <p:val>
                                            <p:strVal val="#ppt_h"/>
                                          </p:val>
                                        </p:tav>
                                      </p:tavLst>
                                    </p:anim>
                                    <p:anim calcmode="lin" valueType="num">
                                      <p:cBhvr>
                                        <p:cTn id="102" dur="3250" fill="hold"/>
                                        <p:tgtEl>
                                          <p:spTgt spid="17"/>
                                        </p:tgtEl>
                                        <p:attrNameLst>
                                          <p:attrName>ppt_x</p:attrName>
                                        </p:attrNameLst>
                                      </p:cBhvr>
                                      <p:tavLst>
                                        <p:tav tm="0">
                                          <p:val>
                                            <p:fltVal val="0.5"/>
                                          </p:val>
                                        </p:tav>
                                        <p:tav tm="100000">
                                          <p:val>
                                            <p:strVal val="#ppt_x"/>
                                          </p:val>
                                        </p:tav>
                                      </p:tavLst>
                                    </p:anim>
                                    <p:anim calcmode="lin" valueType="num">
                                      <p:cBhvr>
                                        <p:cTn id="103" dur="3250" fill="hold"/>
                                        <p:tgtEl>
                                          <p:spTgt spid="17"/>
                                        </p:tgtEl>
                                        <p:attrNameLst>
                                          <p:attrName>ppt_y</p:attrName>
                                        </p:attrNameLst>
                                      </p:cBhvr>
                                      <p:tavLst>
                                        <p:tav tm="0">
                                          <p:val>
                                            <p:fltVal val="0.5"/>
                                          </p:val>
                                        </p:tav>
                                        <p:tav tm="100000">
                                          <p:val>
                                            <p:strVal val="#ppt_y"/>
                                          </p:val>
                                        </p:tav>
                                      </p:tavLst>
                                    </p:anim>
                                  </p:childTnLst>
                                </p:cTn>
                              </p:par>
                              <p:par>
                                <p:cTn id="104" presetID="23" presetClass="entr" presetSubtype="528" fill="hold" grpId="0" nodeType="withEffect">
                                  <p:stCondLst>
                                    <p:cond delay="0"/>
                                  </p:stCondLst>
                                  <p:childTnLst>
                                    <p:set>
                                      <p:cBhvr>
                                        <p:cTn id="105" dur="1" fill="hold">
                                          <p:stCondLst>
                                            <p:cond delay="0"/>
                                          </p:stCondLst>
                                        </p:cTn>
                                        <p:tgtEl>
                                          <p:spTgt spid="18"/>
                                        </p:tgtEl>
                                        <p:attrNameLst>
                                          <p:attrName>style.visibility</p:attrName>
                                        </p:attrNameLst>
                                      </p:cBhvr>
                                      <p:to>
                                        <p:strVal val="visible"/>
                                      </p:to>
                                    </p:set>
                                    <p:anim calcmode="lin" valueType="num">
                                      <p:cBhvr>
                                        <p:cTn id="106" dur="3250" fill="hold"/>
                                        <p:tgtEl>
                                          <p:spTgt spid="18"/>
                                        </p:tgtEl>
                                        <p:attrNameLst>
                                          <p:attrName>ppt_w</p:attrName>
                                        </p:attrNameLst>
                                      </p:cBhvr>
                                      <p:tavLst>
                                        <p:tav tm="0">
                                          <p:val>
                                            <p:fltVal val="0"/>
                                          </p:val>
                                        </p:tav>
                                        <p:tav tm="100000">
                                          <p:val>
                                            <p:strVal val="#ppt_w"/>
                                          </p:val>
                                        </p:tav>
                                      </p:tavLst>
                                    </p:anim>
                                    <p:anim calcmode="lin" valueType="num">
                                      <p:cBhvr>
                                        <p:cTn id="107" dur="3250" fill="hold"/>
                                        <p:tgtEl>
                                          <p:spTgt spid="18"/>
                                        </p:tgtEl>
                                        <p:attrNameLst>
                                          <p:attrName>ppt_h</p:attrName>
                                        </p:attrNameLst>
                                      </p:cBhvr>
                                      <p:tavLst>
                                        <p:tav tm="0">
                                          <p:val>
                                            <p:fltVal val="0"/>
                                          </p:val>
                                        </p:tav>
                                        <p:tav tm="100000">
                                          <p:val>
                                            <p:strVal val="#ppt_h"/>
                                          </p:val>
                                        </p:tav>
                                      </p:tavLst>
                                    </p:anim>
                                    <p:anim calcmode="lin" valueType="num">
                                      <p:cBhvr>
                                        <p:cTn id="108" dur="3250" fill="hold"/>
                                        <p:tgtEl>
                                          <p:spTgt spid="18"/>
                                        </p:tgtEl>
                                        <p:attrNameLst>
                                          <p:attrName>ppt_x</p:attrName>
                                        </p:attrNameLst>
                                      </p:cBhvr>
                                      <p:tavLst>
                                        <p:tav tm="0">
                                          <p:val>
                                            <p:fltVal val="0.5"/>
                                          </p:val>
                                        </p:tav>
                                        <p:tav tm="100000">
                                          <p:val>
                                            <p:strVal val="#ppt_x"/>
                                          </p:val>
                                        </p:tav>
                                      </p:tavLst>
                                    </p:anim>
                                    <p:anim calcmode="lin" valueType="num">
                                      <p:cBhvr>
                                        <p:cTn id="109" dur="3250" fill="hold"/>
                                        <p:tgtEl>
                                          <p:spTgt spid="18"/>
                                        </p:tgtEl>
                                        <p:attrNameLst>
                                          <p:attrName>ppt_y</p:attrName>
                                        </p:attrNameLst>
                                      </p:cBhvr>
                                      <p:tavLst>
                                        <p:tav tm="0">
                                          <p:val>
                                            <p:fltVal val="0.5"/>
                                          </p:val>
                                        </p:tav>
                                        <p:tav tm="100000">
                                          <p:val>
                                            <p:strVal val="#ppt_y"/>
                                          </p:val>
                                        </p:tav>
                                      </p:tavLst>
                                    </p:anim>
                                  </p:childTnLst>
                                </p:cTn>
                              </p:par>
                              <p:par>
                                <p:cTn id="110" presetID="23" presetClass="entr" presetSubtype="528" fill="hold" grpId="0" nodeType="withEffect">
                                  <p:stCondLst>
                                    <p:cond delay="0"/>
                                  </p:stCondLst>
                                  <p:childTnLst>
                                    <p:set>
                                      <p:cBhvr>
                                        <p:cTn id="111" dur="1" fill="hold">
                                          <p:stCondLst>
                                            <p:cond delay="0"/>
                                          </p:stCondLst>
                                        </p:cTn>
                                        <p:tgtEl>
                                          <p:spTgt spid="19"/>
                                        </p:tgtEl>
                                        <p:attrNameLst>
                                          <p:attrName>style.visibility</p:attrName>
                                        </p:attrNameLst>
                                      </p:cBhvr>
                                      <p:to>
                                        <p:strVal val="visible"/>
                                      </p:to>
                                    </p:set>
                                    <p:anim calcmode="lin" valueType="num">
                                      <p:cBhvr>
                                        <p:cTn id="112" dur="3250" fill="hold"/>
                                        <p:tgtEl>
                                          <p:spTgt spid="19"/>
                                        </p:tgtEl>
                                        <p:attrNameLst>
                                          <p:attrName>ppt_w</p:attrName>
                                        </p:attrNameLst>
                                      </p:cBhvr>
                                      <p:tavLst>
                                        <p:tav tm="0">
                                          <p:val>
                                            <p:fltVal val="0"/>
                                          </p:val>
                                        </p:tav>
                                        <p:tav tm="100000">
                                          <p:val>
                                            <p:strVal val="#ppt_w"/>
                                          </p:val>
                                        </p:tav>
                                      </p:tavLst>
                                    </p:anim>
                                    <p:anim calcmode="lin" valueType="num">
                                      <p:cBhvr>
                                        <p:cTn id="113" dur="3250" fill="hold"/>
                                        <p:tgtEl>
                                          <p:spTgt spid="19"/>
                                        </p:tgtEl>
                                        <p:attrNameLst>
                                          <p:attrName>ppt_h</p:attrName>
                                        </p:attrNameLst>
                                      </p:cBhvr>
                                      <p:tavLst>
                                        <p:tav tm="0">
                                          <p:val>
                                            <p:fltVal val="0"/>
                                          </p:val>
                                        </p:tav>
                                        <p:tav tm="100000">
                                          <p:val>
                                            <p:strVal val="#ppt_h"/>
                                          </p:val>
                                        </p:tav>
                                      </p:tavLst>
                                    </p:anim>
                                    <p:anim calcmode="lin" valueType="num">
                                      <p:cBhvr>
                                        <p:cTn id="114" dur="3250" fill="hold"/>
                                        <p:tgtEl>
                                          <p:spTgt spid="19"/>
                                        </p:tgtEl>
                                        <p:attrNameLst>
                                          <p:attrName>ppt_x</p:attrName>
                                        </p:attrNameLst>
                                      </p:cBhvr>
                                      <p:tavLst>
                                        <p:tav tm="0">
                                          <p:val>
                                            <p:fltVal val="0.5"/>
                                          </p:val>
                                        </p:tav>
                                        <p:tav tm="100000">
                                          <p:val>
                                            <p:strVal val="#ppt_x"/>
                                          </p:val>
                                        </p:tav>
                                      </p:tavLst>
                                    </p:anim>
                                    <p:anim calcmode="lin" valueType="num">
                                      <p:cBhvr>
                                        <p:cTn id="115" dur="3250" fill="hold"/>
                                        <p:tgtEl>
                                          <p:spTgt spid="19"/>
                                        </p:tgtEl>
                                        <p:attrNameLst>
                                          <p:attrName>ppt_y</p:attrName>
                                        </p:attrNameLst>
                                      </p:cBhvr>
                                      <p:tavLst>
                                        <p:tav tm="0">
                                          <p:val>
                                            <p:fltVal val="0.5"/>
                                          </p:val>
                                        </p:tav>
                                        <p:tav tm="100000">
                                          <p:val>
                                            <p:strVal val="#ppt_y"/>
                                          </p:val>
                                        </p:tav>
                                      </p:tavLst>
                                    </p:anim>
                                  </p:childTnLst>
                                </p:cTn>
                              </p:par>
                              <p:par>
                                <p:cTn id="116" presetID="23" presetClass="entr" presetSubtype="528" fill="hold" grpId="0" nodeType="withEffect">
                                  <p:stCondLst>
                                    <p:cond delay="0"/>
                                  </p:stCondLst>
                                  <p:childTnLst>
                                    <p:set>
                                      <p:cBhvr>
                                        <p:cTn id="117" dur="1" fill="hold">
                                          <p:stCondLst>
                                            <p:cond delay="0"/>
                                          </p:stCondLst>
                                        </p:cTn>
                                        <p:tgtEl>
                                          <p:spTgt spid="20"/>
                                        </p:tgtEl>
                                        <p:attrNameLst>
                                          <p:attrName>style.visibility</p:attrName>
                                        </p:attrNameLst>
                                      </p:cBhvr>
                                      <p:to>
                                        <p:strVal val="visible"/>
                                      </p:to>
                                    </p:set>
                                    <p:anim calcmode="lin" valueType="num">
                                      <p:cBhvr>
                                        <p:cTn id="118" dur="3250" fill="hold"/>
                                        <p:tgtEl>
                                          <p:spTgt spid="20"/>
                                        </p:tgtEl>
                                        <p:attrNameLst>
                                          <p:attrName>ppt_w</p:attrName>
                                        </p:attrNameLst>
                                      </p:cBhvr>
                                      <p:tavLst>
                                        <p:tav tm="0">
                                          <p:val>
                                            <p:fltVal val="0"/>
                                          </p:val>
                                        </p:tav>
                                        <p:tav tm="100000">
                                          <p:val>
                                            <p:strVal val="#ppt_w"/>
                                          </p:val>
                                        </p:tav>
                                      </p:tavLst>
                                    </p:anim>
                                    <p:anim calcmode="lin" valueType="num">
                                      <p:cBhvr>
                                        <p:cTn id="119" dur="3250" fill="hold"/>
                                        <p:tgtEl>
                                          <p:spTgt spid="20"/>
                                        </p:tgtEl>
                                        <p:attrNameLst>
                                          <p:attrName>ppt_h</p:attrName>
                                        </p:attrNameLst>
                                      </p:cBhvr>
                                      <p:tavLst>
                                        <p:tav tm="0">
                                          <p:val>
                                            <p:fltVal val="0"/>
                                          </p:val>
                                        </p:tav>
                                        <p:tav tm="100000">
                                          <p:val>
                                            <p:strVal val="#ppt_h"/>
                                          </p:val>
                                        </p:tav>
                                      </p:tavLst>
                                    </p:anim>
                                    <p:anim calcmode="lin" valueType="num">
                                      <p:cBhvr>
                                        <p:cTn id="120" dur="3250" fill="hold"/>
                                        <p:tgtEl>
                                          <p:spTgt spid="20"/>
                                        </p:tgtEl>
                                        <p:attrNameLst>
                                          <p:attrName>ppt_x</p:attrName>
                                        </p:attrNameLst>
                                      </p:cBhvr>
                                      <p:tavLst>
                                        <p:tav tm="0">
                                          <p:val>
                                            <p:fltVal val="0.5"/>
                                          </p:val>
                                        </p:tav>
                                        <p:tav tm="100000">
                                          <p:val>
                                            <p:strVal val="#ppt_x"/>
                                          </p:val>
                                        </p:tav>
                                      </p:tavLst>
                                    </p:anim>
                                    <p:anim calcmode="lin" valueType="num">
                                      <p:cBhvr>
                                        <p:cTn id="121" dur="3250" fill="hold"/>
                                        <p:tgtEl>
                                          <p:spTgt spid="20"/>
                                        </p:tgtEl>
                                        <p:attrNameLst>
                                          <p:attrName>ppt_y</p:attrName>
                                        </p:attrNameLst>
                                      </p:cBhvr>
                                      <p:tavLst>
                                        <p:tav tm="0">
                                          <p:val>
                                            <p:fltVal val="0.5"/>
                                          </p:val>
                                        </p:tav>
                                        <p:tav tm="100000">
                                          <p:val>
                                            <p:strVal val="#ppt_y"/>
                                          </p:val>
                                        </p:tav>
                                      </p:tavLst>
                                    </p:anim>
                                  </p:childTnLst>
                                </p:cTn>
                              </p:par>
                              <p:par>
                                <p:cTn id="122" presetID="23" presetClass="entr" presetSubtype="528" fill="hold" grpId="0" nodeType="withEffect">
                                  <p:stCondLst>
                                    <p:cond delay="0"/>
                                  </p:stCondLst>
                                  <p:childTnLst>
                                    <p:set>
                                      <p:cBhvr>
                                        <p:cTn id="123" dur="1" fill="hold">
                                          <p:stCondLst>
                                            <p:cond delay="0"/>
                                          </p:stCondLst>
                                        </p:cTn>
                                        <p:tgtEl>
                                          <p:spTgt spid="21"/>
                                        </p:tgtEl>
                                        <p:attrNameLst>
                                          <p:attrName>style.visibility</p:attrName>
                                        </p:attrNameLst>
                                      </p:cBhvr>
                                      <p:to>
                                        <p:strVal val="visible"/>
                                      </p:to>
                                    </p:set>
                                    <p:anim calcmode="lin" valueType="num">
                                      <p:cBhvr>
                                        <p:cTn id="124" dur="3250" fill="hold"/>
                                        <p:tgtEl>
                                          <p:spTgt spid="21"/>
                                        </p:tgtEl>
                                        <p:attrNameLst>
                                          <p:attrName>ppt_w</p:attrName>
                                        </p:attrNameLst>
                                      </p:cBhvr>
                                      <p:tavLst>
                                        <p:tav tm="0">
                                          <p:val>
                                            <p:fltVal val="0"/>
                                          </p:val>
                                        </p:tav>
                                        <p:tav tm="100000">
                                          <p:val>
                                            <p:strVal val="#ppt_w"/>
                                          </p:val>
                                        </p:tav>
                                      </p:tavLst>
                                    </p:anim>
                                    <p:anim calcmode="lin" valueType="num">
                                      <p:cBhvr>
                                        <p:cTn id="125" dur="3250" fill="hold"/>
                                        <p:tgtEl>
                                          <p:spTgt spid="21"/>
                                        </p:tgtEl>
                                        <p:attrNameLst>
                                          <p:attrName>ppt_h</p:attrName>
                                        </p:attrNameLst>
                                      </p:cBhvr>
                                      <p:tavLst>
                                        <p:tav tm="0">
                                          <p:val>
                                            <p:fltVal val="0"/>
                                          </p:val>
                                        </p:tav>
                                        <p:tav tm="100000">
                                          <p:val>
                                            <p:strVal val="#ppt_h"/>
                                          </p:val>
                                        </p:tav>
                                      </p:tavLst>
                                    </p:anim>
                                    <p:anim calcmode="lin" valueType="num">
                                      <p:cBhvr>
                                        <p:cTn id="126" dur="3250" fill="hold"/>
                                        <p:tgtEl>
                                          <p:spTgt spid="21"/>
                                        </p:tgtEl>
                                        <p:attrNameLst>
                                          <p:attrName>ppt_x</p:attrName>
                                        </p:attrNameLst>
                                      </p:cBhvr>
                                      <p:tavLst>
                                        <p:tav tm="0">
                                          <p:val>
                                            <p:fltVal val="0.5"/>
                                          </p:val>
                                        </p:tav>
                                        <p:tav tm="100000">
                                          <p:val>
                                            <p:strVal val="#ppt_x"/>
                                          </p:val>
                                        </p:tav>
                                      </p:tavLst>
                                    </p:anim>
                                    <p:anim calcmode="lin" valueType="num">
                                      <p:cBhvr>
                                        <p:cTn id="127" dur="3250" fill="hold"/>
                                        <p:tgtEl>
                                          <p:spTgt spid="21"/>
                                        </p:tgtEl>
                                        <p:attrNameLst>
                                          <p:attrName>ppt_y</p:attrName>
                                        </p:attrNameLst>
                                      </p:cBhvr>
                                      <p:tavLst>
                                        <p:tav tm="0">
                                          <p:val>
                                            <p:fltVal val="0.5"/>
                                          </p:val>
                                        </p:tav>
                                        <p:tav tm="100000">
                                          <p:val>
                                            <p:strVal val="#ppt_y"/>
                                          </p:val>
                                        </p:tav>
                                      </p:tavLst>
                                    </p:anim>
                                  </p:childTnLst>
                                </p:cTn>
                              </p:par>
                              <p:par>
                                <p:cTn id="128" presetID="23" presetClass="entr" presetSubtype="528" fill="hold" grpId="0" nodeType="withEffect">
                                  <p:stCondLst>
                                    <p:cond delay="0"/>
                                  </p:stCondLst>
                                  <p:childTnLst>
                                    <p:set>
                                      <p:cBhvr>
                                        <p:cTn id="129" dur="1" fill="hold">
                                          <p:stCondLst>
                                            <p:cond delay="0"/>
                                          </p:stCondLst>
                                        </p:cTn>
                                        <p:tgtEl>
                                          <p:spTgt spid="22"/>
                                        </p:tgtEl>
                                        <p:attrNameLst>
                                          <p:attrName>style.visibility</p:attrName>
                                        </p:attrNameLst>
                                      </p:cBhvr>
                                      <p:to>
                                        <p:strVal val="visible"/>
                                      </p:to>
                                    </p:set>
                                    <p:anim calcmode="lin" valueType="num">
                                      <p:cBhvr>
                                        <p:cTn id="130" dur="3250" fill="hold"/>
                                        <p:tgtEl>
                                          <p:spTgt spid="22"/>
                                        </p:tgtEl>
                                        <p:attrNameLst>
                                          <p:attrName>ppt_w</p:attrName>
                                        </p:attrNameLst>
                                      </p:cBhvr>
                                      <p:tavLst>
                                        <p:tav tm="0">
                                          <p:val>
                                            <p:fltVal val="0"/>
                                          </p:val>
                                        </p:tav>
                                        <p:tav tm="100000">
                                          <p:val>
                                            <p:strVal val="#ppt_w"/>
                                          </p:val>
                                        </p:tav>
                                      </p:tavLst>
                                    </p:anim>
                                    <p:anim calcmode="lin" valueType="num">
                                      <p:cBhvr>
                                        <p:cTn id="131" dur="3250" fill="hold"/>
                                        <p:tgtEl>
                                          <p:spTgt spid="22"/>
                                        </p:tgtEl>
                                        <p:attrNameLst>
                                          <p:attrName>ppt_h</p:attrName>
                                        </p:attrNameLst>
                                      </p:cBhvr>
                                      <p:tavLst>
                                        <p:tav tm="0">
                                          <p:val>
                                            <p:fltVal val="0"/>
                                          </p:val>
                                        </p:tav>
                                        <p:tav tm="100000">
                                          <p:val>
                                            <p:strVal val="#ppt_h"/>
                                          </p:val>
                                        </p:tav>
                                      </p:tavLst>
                                    </p:anim>
                                    <p:anim calcmode="lin" valueType="num">
                                      <p:cBhvr>
                                        <p:cTn id="132" dur="3250" fill="hold"/>
                                        <p:tgtEl>
                                          <p:spTgt spid="22"/>
                                        </p:tgtEl>
                                        <p:attrNameLst>
                                          <p:attrName>ppt_x</p:attrName>
                                        </p:attrNameLst>
                                      </p:cBhvr>
                                      <p:tavLst>
                                        <p:tav tm="0">
                                          <p:val>
                                            <p:fltVal val="0.5"/>
                                          </p:val>
                                        </p:tav>
                                        <p:tav tm="100000">
                                          <p:val>
                                            <p:strVal val="#ppt_x"/>
                                          </p:val>
                                        </p:tav>
                                      </p:tavLst>
                                    </p:anim>
                                    <p:anim calcmode="lin" valueType="num">
                                      <p:cBhvr>
                                        <p:cTn id="133" dur="3250" fill="hold"/>
                                        <p:tgtEl>
                                          <p:spTgt spid="22"/>
                                        </p:tgtEl>
                                        <p:attrNameLst>
                                          <p:attrName>ppt_y</p:attrName>
                                        </p:attrNameLst>
                                      </p:cBhvr>
                                      <p:tavLst>
                                        <p:tav tm="0">
                                          <p:val>
                                            <p:fltVal val="0.5"/>
                                          </p:val>
                                        </p:tav>
                                        <p:tav tm="100000">
                                          <p:val>
                                            <p:strVal val="#ppt_y"/>
                                          </p:val>
                                        </p:tav>
                                      </p:tavLst>
                                    </p:anim>
                                  </p:childTnLst>
                                </p:cTn>
                              </p:par>
                              <p:par>
                                <p:cTn id="134" presetID="23" presetClass="entr" presetSubtype="528" fill="hold" grpId="0" nodeType="withEffect">
                                  <p:stCondLst>
                                    <p:cond delay="0"/>
                                  </p:stCondLst>
                                  <p:childTnLst>
                                    <p:set>
                                      <p:cBhvr>
                                        <p:cTn id="135" dur="1" fill="hold">
                                          <p:stCondLst>
                                            <p:cond delay="0"/>
                                          </p:stCondLst>
                                        </p:cTn>
                                        <p:tgtEl>
                                          <p:spTgt spid="23"/>
                                        </p:tgtEl>
                                        <p:attrNameLst>
                                          <p:attrName>style.visibility</p:attrName>
                                        </p:attrNameLst>
                                      </p:cBhvr>
                                      <p:to>
                                        <p:strVal val="visible"/>
                                      </p:to>
                                    </p:set>
                                    <p:anim calcmode="lin" valueType="num">
                                      <p:cBhvr>
                                        <p:cTn id="136" dur="3250" fill="hold"/>
                                        <p:tgtEl>
                                          <p:spTgt spid="23"/>
                                        </p:tgtEl>
                                        <p:attrNameLst>
                                          <p:attrName>ppt_w</p:attrName>
                                        </p:attrNameLst>
                                      </p:cBhvr>
                                      <p:tavLst>
                                        <p:tav tm="0">
                                          <p:val>
                                            <p:fltVal val="0"/>
                                          </p:val>
                                        </p:tav>
                                        <p:tav tm="100000">
                                          <p:val>
                                            <p:strVal val="#ppt_w"/>
                                          </p:val>
                                        </p:tav>
                                      </p:tavLst>
                                    </p:anim>
                                    <p:anim calcmode="lin" valueType="num">
                                      <p:cBhvr>
                                        <p:cTn id="137" dur="3250" fill="hold"/>
                                        <p:tgtEl>
                                          <p:spTgt spid="23"/>
                                        </p:tgtEl>
                                        <p:attrNameLst>
                                          <p:attrName>ppt_h</p:attrName>
                                        </p:attrNameLst>
                                      </p:cBhvr>
                                      <p:tavLst>
                                        <p:tav tm="0">
                                          <p:val>
                                            <p:fltVal val="0"/>
                                          </p:val>
                                        </p:tav>
                                        <p:tav tm="100000">
                                          <p:val>
                                            <p:strVal val="#ppt_h"/>
                                          </p:val>
                                        </p:tav>
                                      </p:tavLst>
                                    </p:anim>
                                    <p:anim calcmode="lin" valueType="num">
                                      <p:cBhvr>
                                        <p:cTn id="138" dur="3250" fill="hold"/>
                                        <p:tgtEl>
                                          <p:spTgt spid="23"/>
                                        </p:tgtEl>
                                        <p:attrNameLst>
                                          <p:attrName>ppt_x</p:attrName>
                                        </p:attrNameLst>
                                      </p:cBhvr>
                                      <p:tavLst>
                                        <p:tav tm="0">
                                          <p:val>
                                            <p:fltVal val="0.5"/>
                                          </p:val>
                                        </p:tav>
                                        <p:tav tm="100000">
                                          <p:val>
                                            <p:strVal val="#ppt_x"/>
                                          </p:val>
                                        </p:tav>
                                      </p:tavLst>
                                    </p:anim>
                                    <p:anim calcmode="lin" valueType="num">
                                      <p:cBhvr>
                                        <p:cTn id="139" dur="3250" fill="hold"/>
                                        <p:tgtEl>
                                          <p:spTgt spid="23"/>
                                        </p:tgtEl>
                                        <p:attrNameLst>
                                          <p:attrName>ppt_y</p:attrName>
                                        </p:attrNameLst>
                                      </p:cBhvr>
                                      <p:tavLst>
                                        <p:tav tm="0">
                                          <p:val>
                                            <p:fltVal val="0.5"/>
                                          </p:val>
                                        </p:tav>
                                        <p:tav tm="100000">
                                          <p:val>
                                            <p:strVal val="#ppt_y"/>
                                          </p:val>
                                        </p:tav>
                                      </p:tavLst>
                                    </p:anim>
                                  </p:childTnLst>
                                </p:cTn>
                              </p:par>
                              <p:par>
                                <p:cTn id="140" presetID="23" presetClass="entr" presetSubtype="528" fill="hold" grpId="0" nodeType="withEffect">
                                  <p:stCondLst>
                                    <p:cond delay="0"/>
                                  </p:stCondLst>
                                  <p:childTnLst>
                                    <p:set>
                                      <p:cBhvr>
                                        <p:cTn id="141" dur="1" fill="hold">
                                          <p:stCondLst>
                                            <p:cond delay="0"/>
                                          </p:stCondLst>
                                        </p:cTn>
                                        <p:tgtEl>
                                          <p:spTgt spid="24"/>
                                        </p:tgtEl>
                                        <p:attrNameLst>
                                          <p:attrName>style.visibility</p:attrName>
                                        </p:attrNameLst>
                                      </p:cBhvr>
                                      <p:to>
                                        <p:strVal val="visible"/>
                                      </p:to>
                                    </p:set>
                                    <p:anim calcmode="lin" valueType="num">
                                      <p:cBhvr>
                                        <p:cTn id="142" dur="3250" fill="hold"/>
                                        <p:tgtEl>
                                          <p:spTgt spid="24"/>
                                        </p:tgtEl>
                                        <p:attrNameLst>
                                          <p:attrName>ppt_w</p:attrName>
                                        </p:attrNameLst>
                                      </p:cBhvr>
                                      <p:tavLst>
                                        <p:tav tm="0">
                                          <p:val>
                                            <p:fltVal val="0"/>
                                          </p:val>
                                        </p:tav>
                                        <p:tav tm="100000">
                                          <p:val>
                                            <p:strVal val="#ppt_w"/>
                                          </p:val>
                                        </p:tav>
                                      </p:tavLst>
                                    </p:anim>
                                    <p:anim calcmode="lin" valueType="num">
                                      <p:cBhvr>
                                        <p:cTn id="143" dur="3250" fill="hold"/>
                                        <p:tgtEl>
                                          <p:spTgt spid="24"/>
                                        </p:tgtEl>
                                        <p:attrNameLst>
                                          <p:attrName>ppt_h</p:attrName>
                                        </p:attrNameLst>
                                      </p:cBhvr>
                                      <p:tavLst>
                                        <p:tav tm="0">
                                          <p:val>
                                            <p:fltVal val="0"/>
                                          </p:val>
                                        </p:tav>
                                        <p:tav tm="100000">
                                          <p:val>
                                            <p:strVal val="#ppt_h"/>
                                          </p:val>
                                        </p:tav>
                                      </p:tavLst>
                                    </p:anim>
                                    <p:anim calcmode="lin" valueType="num">
                                      <p:cBhvr>
                                        <p:cTn id="144" dur="3250" fill="hold"/>
                                        <p:tgtEl>
                                          <p:spTgt spid="24"/>
                                        </p:tgtEl>
                                        <p:attrNameLst>
                                          <p:attrName>ppt_x</p:attrName>
                                        </p:attrNameLst>
                                      </p:cBhvr>
                                      <p:tavLst>
                                        <p:tav tm="0">
                                          <p:val>
                                            <p:fltVal val="0.5"/>
                                          </p:val>
                                        </p:tav>
                                        <p:tav tm="100000">
                                          <p:val>
                                            <p:strVal val="#ppt_x"/>
                                          </p:val>
                                        </p:tav>
                                      </p:tavLst>
                                    </p:anim>
                                    <p:anim calcmode="lin" valueType="num">
                                      <p:cBhvr>
                                        <p:cTn id="145" dur="3250" fill="hold"/>
                                        <p:tgtEl>
                                          <p:spTgt spid="24"/>
                                        </p:tgtEl>
                                        <p:attrNameLst>
                                          <p:attrName>ppt_y</p:attrName>
                                        </p:attrNameLst>
                                      </p:cBhvr>
                                      <p:tavLst>
                                        <p:tav tm="0">
                                          <p:val>
                                            <p:fltVal val="0.5"/>
                                          </p:val>
                                        </p:tav>
                                        <p:tav tm="100000">
                                          <p:val>
                                            <p:strVal val="#ppt_y"/>
                                          </p:val>
                                        </p:tav>
                                      </p:tavLst>
                                    </p:anim>
                                  </p:childTnLst>
                                </p:cTn>
                              </p:par>
                              <p:par>
                                <p:cTn id="146" presetID="23" presetClass="entr" presetSubtype="528" fill="hold" grpId="0" nodeType="withEffect">
                                  <p:stCondLst>
                                    <p:cond delay="0"/>
                                  </p:stCondLst>
                                  <p:childTnLst>
                                    <p:set>
                                      <p:cBhvr>
                                        <p:cTn id="147" dur="1" fill="hold">
                                          <p:stCondLst>
                                            <p:cond delay="0"/>
                                          </p:stCondLst>
                                        </p:cTn>
                                        <p:tgtEl>
                                          <p:spTgt spid="25"/>
                                        </p:tgtEl>
                                        <p:attrNameLst>
                                          <p:attrName>style.visibility</p:attrName>
                                        </p:attrNameLst>
                                      </p:cBhvr>
                                      <p:to>
                                        <p:strVal val="visible"/>
                                      </p:to>
                                    </p:set>
                                    <p:anim calcmode="lin" valueType="num">
                                      <p:cBhvr>
                                        <p:cTn id="148" dur="3250" fill="hold"/>
                                        <p:tgtEl>
                                          <p:spTgt spid="25"/>
                                        </p:tgtEl>
                                        <p:attrNameLst>
                                          <p:attrName>ppt_w</p:attrName>
                                        </p:attrNameLst>
                                      </p:cBhvr>
                                      <p:tavLst>
                                        <p:tav tm="0">
                                          <p:val>
                                            <p:fltVal val="0"/>
                                          </p:val>
                                        </p:tav>
                                        <p:tav tm="100000">
                                          <p:val>
                                            <p:strVal val="#ppt_w"/>
                                          </p:val>
                                        </p:tav>
                                      </p:tavLst>
                                    </p:anim>
                                    <p:anim calcmode="lin" valueType="num">
                                      <p:cBhvr>
                                        <p:cTn id="149" dur="3250" fill="hold"/>
                                        <p:tgtEl>
                                          <p:spTgt spid="25"/>
                                        </p:tgtEl>
                                        <p:attrNameLst>
                                          <p:attrName>ppt_h</p:attrName>
                                        </p:attrNameLst>
                                      </p:cBhvr>
                                      <p:tavLst>
                                        <p:tav tm="0">
                                          <p:val>
                                            <p:fltVal val="0"/>
                                          </p:val>
                                        </p:tav>
                                        <p:tav tm="100000">
                                          <p:val>
                                            <p:strVal val="#ppt_h"/>
                                          </p:val>
                                        </p:tav>
                                      </p:tavLst>
                                    </p:anim>
                                    <p:anim calcmode="lin" valueType="num">
                                      <p:cBhvr>
                                        <p:cTn id="150" dur="3250" fill="hold"/>
                                        <p:tgtEl>
                                          <p:spTgt spid="25"/>
                                        </p:tgtEl>
                                        <p:attrNameLst>
                                          <p:attrName>ppt_x</p:attrName>
                                        </p:attrNameLst>
                                      </p:cBhvr>
                                      <p:tavLst>
                                        <p:tav tm="0">
                                          <p:val>
                                            <p:fltVal val="0.5"/>
                                          </p:val>
                                        </p:tav>
                                        <p:tav tm="100000">
                                          <p:val>
                                            <p:strVal val="#ppt_x"/>
                                          </p:val>
                                        </p:tav>
                                      </p:tavLst>
                                    </p:anim>
                                    <p:anim calcmode="lin" valueType="num">
                                      <p:cBhvr>
                                        <p:cTn id="151" dur="3250" fill="hold"/>
                                        <p:tgtEl>
                                          <p:spTgt spid="25"/>
                                        </p:tgtEl>
                                        <p:attrNameLst>
                                          <p:attrName>ppt_y</p:attrName>
                                        </p:attrNameLst>
                                      </p:cBhvr>
                                      <p:tavLst>
                                        <p:tav tm="0">
                                          <p:val>
                                            <p:fltVal val="0.5"/>
                                          </p:val>
                                        </p:tav>
                                        <p:tav tm="100000">
                                          <p:val>
                                            <p:strVal val="#ppt_y"/>
                                          </p:val>
                                        </p:tav>
                                      </p:tavLst>
                                    </p:anim>
                                  </p:childTnLst>
                                </p:cTn>
                              </p:par>
                              <p:par>
                                <p:cTn id="152" presetID="21" presetClass="entr" presetSubtype="8" fill="hold" grpId="0" nodeType="withEffect">
                                  <p:stCondLst>
                                    <p:cond delay="0"/>
                                  </p:stCondLst>
                                  <p:childTnLst>
                                    <p:set>
                                      <p:cBhvr>
                                        <p:cTn id="153" dur="1" fill="hold">
                                          <p:stCondLst>
                                            <p:cond delay="0"/>
                                          </p:stCondLst>
                                        </p:cTn>
                                        <p:tgtEl>
                                          <p:spTgt spid="26"/>
                                        </p:tgtEl>
                                        <p:attrNameLst>
                                          <p:attrName>style.visibility</p:attrName>
                                        </p:attrNameLst>
                                      </p:cBhvr>
                                      <p:to>
                                        <p:strVal val="visible"/>
                                      </p:to>
                                    </p:set>
                                    <p:animEffect transition="in" filter="wheel(8)">
                                      <p:cBhvr>
                                        <p:cTn id="154" dur="3250"/>
                                        <p:tgtEl>
                                          <p:spTgt spid="26"/>
                                        </p:tgtEl>
                                      </p:cBhvr>
                                    </p:animEffect>
                                  </p:childTnLst>
                                </p:cTn>
                              </p:par>
                              <p:par>
                                <p:cTn id="155" presetID="21" presetClass="entr" presetSubtype="8" fill="hold" grpId="0" nodeType="withEffect">
                                  <p:stCondLst>
                                    <p:cond delay="0"/>
                                  </p:stCondLst>
                                  <p:childTnLst>
                                    <p:set>
                                      <p:cBhvr>
                                        <p:cTn id="156" dur="1" fill="hold">
                                          <p:stCondLst>
                                            <p:cond delay="0"/>
                                          </p:stCondLst>
                                        </p:cTn>
                                        <p:tgtEl>
                                          <p:spTgt spid="34"/>
                                        </p:tgtEl>
                                        <p:attrNameLst>
                                          <p:attrName>style.visibility</p:attrName>
                                        </p:attrNameLst>
                                      </p:cBhvr>
                                      <p:to>
                                        <p:strVal val="visible"/>
                                      </p:to>
                                    </p:set>
                                    <p:animEffect transition="in" filter="wheel(8)">
                                      <p:cBhvr>
                                        <p:cTn id="157" dur="3250"/>
                                        <p:tgtEl>
                                          <p:spTgt spid="34"/>
                                        </p:tgtEl>
                                      </p:cBhvr>
                                    </p:animEffect>
                                  </p:childTnLst>
                                </p:cTn>
                              </p:par>
                              <p:par>
                                <p:cTn id="158" presetID="8" presetClass="emph" presetSubtype="0" repeatCount="indefinite" fill="hold" grpId="1" nodeType="withEffect">
                                  <p:stCondLst>
                                    <p:cond delay="0"/>
                                  </p:stCondLst>
                                  <p:childTnLst>
                                    <p:animRot by="21600000">
                                      <p:cBhvr>
                                        <p:cTn id="159" dur="3250" fill="hold"/>
                                        <p:tgtEl>
                                          <p:spTgt spid="2"/>
                                        </p:tgtEl>
                                        <p:attrNameLst>
                                          <p:attrName>r</p:attrName>
                                        </p:attrNameLst>
                                      </p:cBhvr>
                                    </p:animRot>
                                  </p:childTnLst>
                                </p:cTn>
                              </p:par>
                              <p:par>
                                <p:cTn id="160" presetID="8" presetClass="emph" presetSubtype="0" repeatCount="indefinite" fill="hold" grpId="1" nodeType="withEffect">
                                  <p:stCondLst>
                                    <p:cond delay="0"/>
                                  </p:stCondLst>
                                  <p:childTnLst>
                                    <p:animRot by="21600000">
                                      <p:cBhvr>
                                        <p:cTn id="161" dur="3250" fill="hold"/>
                                        <p:tgtEl>
                                          <p:spTgt spid="3"/>
                                        </p:tgtEl>
                                        <p:attrNameLst>
                                          <p:attrName>r</p:attrName>
                                        </p:attrNameLst>
                                      </p:cBhvr>
                                    </p:animRot>
                                  </p:childTnLst>
                                </p:cTn>
                              </p:par>
                              <p:par>
                                <p:cTn id="162" presetID="8" presetClass="emph" presetSubtype="0" repeatCount="indefinite" fill="hold" grpId="1" nodeType="withEffect">
                                  <p:stCondLst>
                                    <p:cond delay="0"/>
                                  </p:stCondLst>
                                  <p:childTnLst>
                                    <p:animRot by="21600000">
                                      <p:cBhvr>
                                        <p:cTn id="163" dur="3250" fill="hold"/>
                                        <p:tgtEl>
                                          <p:spTgt spid="4"/>
                                        </p:tgtEl>
                                        <p:attrNameLst>
                                          <p:attrName>r</p:attrName>
                                        </p:attrNameLst>
                                      </p:cBhvr>
                                    </p:animRot>
                                  </p:childTnLst>
                                </p:cTn>
                              </p:par>
                              <p:par>
                                <p:cTn id="164" presetID="8" presetClass="emph" presetSubtype="0" repeatCount="indefinite" fill="hold" grpId="1" nodeType="withEffect">
                                  <p:stCondLst>
                                    <p:cond delay="0"/>
                                  </p:stCondLst>
                                  <p:childTnLst>
                                    <p:animRot by="21600000">
                                      <p:cBhvr>
                                        <p:cTn id="165" dur="3250" fill="hold"/>
                                        <p:tgtEl>
                                          <p:spTgt spid="5"/>
                                        </p:tgtEl>
                                        <p:attrNameLst>
                                          <p:attrName>r</p:attrName>
                                        </p:attrNameLst>
                                      </p:cBhvr>
                                    </p:animRot>
                                  </p:childTnLst>
                                </p:cTn>
                              </p:par>
                              <p:par>
                                <p:cTn id="166" presetID="8" presetClass="emph" presetSubtype="0" repeatCount="indefinite" fill="hold" grpId="1" nodeType="withEffect">
                                  <p:stCondLst>
                                    <p:cond delay="0"/>
                                  </p:stCondLst>
                                  <p:childTnLst>
                                    <p:animRot by="21600000">
                                      <p:cBhvr>
                                        <p:cTn id="167" dur="3250" fill="hold"/>
                                        <p:tgtEl>
                                          <p:spTgt spid="6"/>
                                        </p:tgtEl>
                                        <p:attrNameLst>
                                          <p:attrName>r</p:attrName>
                                        </p:attrNameLst>
                                      </p:cBhvr>
                                    </p:animRot>
                                  </p:childTnLst>
                                </p:cTn>
                              </p:par>
                              <p:par>
                                <p:cTn id="168" presetID="8" presetClass="emph" presetSubtype="0" repeatCount="indefinite" fill="hold" grpId="1" nodeType="withEffect">
                                  <p:stCondLst>
                                    <p:cond delay="0"/>
                                  </p:stCondLst>
                                  <p:childTnLst>
                                    <p:animRot by="21600000">
                                      <p:cBhvr>
                                        <p:cTn id="169" dur="3250" fill="hold"/>
                                        <p:tgtEl>
                                          <p:spTgt spid="7"/>
                                        </p:tgtEl>
                                        <p:attrNameLst>
                                          <p:attrName>r</p:attrName>
                                        </p:attrNameLst>
                                      </p:cBhvr>
                                    </p:animRot>
                                  </p:childTnLst>
                                </p:cTn>
                              </p:par>
                              <p:par>
                                <p:cTn id="170" presetID="8" presetClass="emph" presetSubtype="0" repeatCount="indefinite" fill="hold" grpId="1" nodeType="withEffect">
                                  <p:stCondLst>
                                    <p:cond delay="0"/>
                                  </p:stCondLst>
                                  <p:childTnLst>
                                    <p:animRot by="21600000">
                                      <p:cBhvr>
                                        <p:cTn id="171" dur="3250" fill="hold"/>
                                        <p:tgtEl>
                                          <p:spTgt spid="8"/>
                                        </p:tgtEl>
                                        <p:attrNameLst>
                                          <p:attrName>r</p:attrName>
                                        </p:attrNameLst>
                                      </p:cBhvr>
                                    </p:animRot>
                                  </p:childTnLst>
                                </p:cTn>
                              </p:par>
                              <p:par>
                                <p:cTn id="172" presetID="8" presetClass="emph" presetSubtype="0" repeatCount="indefinite" fill="hold" grpId="1" nodeType="withEffect">
                                  <p:stCondLst>
                                    <p:cond delay="0"/>
                                  </p:stCondLst>
                                  <p:childTnLst>
                                    <p:animRot by="21600000">
                                      <p:cBhvr>
                                        <p:cTn id="173" dur="3250" fill="hold"/>
                                        <p:tgtEl>
                                          <p:spTgt spid="9"/>
                                        </p:tgtEl>
                                        <p:attrNameLst>
                                          <p:attrName>r</p:attrName>
                                        </p:attrNameLst>
                                      </p:cBhvr>
                                    </p:animRot>
                                  </p:childTnLst>
                                </p:cTn>
                              </p:par>
                              <p:par>
                                <p:cTn id="174" presetID="8" presetClass="emph" presetSubtype="0" repeatCount="indefinite" fill="hold" grpId="1" nodeType="withEffect">
                                  <p:stCondLst>
                                    <p:cond delay="0"/>
                                  </p:stCondLst>
                                  <p:childTnLst>
                                    <p:animRot by="21600000">
                                      <p:cBhvr>
                                        <p:cTn id="175" dur="3250" fill="hold"/>
                                        <p:tgtEl>
                                          <p:spTgt spid="10"/>
                                        </p:tgtEl>
                                        <p:attrNameLst>
                                          <p:attrName>r</p:attrName>
                                        </p:attrNameLst>
                                      </p:cBhvr>
                                    </p:animRot>
                                  </p:childTnLst>
                                </p:cTn>
                              </p:par>
                              <p:par>
                                <p:cTn id="176" presetID="8" presetClass="emph" presetSubtype="0" repeatCount="indefinite" fill="hold" grpId="1" nodeType="withEffect">
                                  <p:stCondLst>
                                    <p:cond delay="0"/>
                                  </p:stCondLst>
                                  <p:childTnLst>
                                    <p:animRot by="21600000">
                                      <p:cBhvr>
                                        <p:cTn id="177" dur="3250" fill="hold"/>
                                        <p:tgtEl>
                                          <p:spTgt spid="11"/>
                                        </p:tgtEl>
                                        <p:attrNameLst>
                                          <p:attrName>r</p:attrName>
                                        </p:attrNameLst>
                                      </p:cBhvr>
                                    </p:animRot>
                                  </p:childTnLst>
                                </p:cTn>
                              </p:par>
                              <p:par>
                                <p:cTn id="178" presetID="8" presetClass="emph" presetSubtype="0" repeatCount="indefinite" fill="hold" grpId="1" nodeType="withEffect">
                                  <p:stCondLst>
                                    <p:cond delay="0"/>
                                  </p:stCondLst>
                                  <p:childTnLst>
                                    <p:animRot by="21600000">
                                      <p:cBhvr>
                                        <p:cTn id="179" dur="3250" fill="hold"/>
                                        <p:tgtEl>
                                          <p:spTgt spid="12"/>
                                        </p:tgtEl>
                                        <p:attrNameLst>
                                          <p:attrName>r</p:attrName>
                                        </p:attrNameLst>
                                      </p:cBhvr>
                                    </p:animRot>
                                  </p:childTnLst>
                                </p:cTn>
                              </p:par>
                              <p:par>
                                <p:cTn id="180" presetID="8" presetClass="emph" presetSubtype="0" repeatCount="indefinite" fill="hold" grpId="1" nodeType="withEffect">
                                  <p:stCondLst>
                                    <p:cond delay="0"/>
                                  </p:stCondLst>
                                  <p:childTnLst>
                                    <p:animRot by="21600000">
                                      <p:cBhvr>
                                        <p:cTn id="181" dur="3250" fill="hold"/>
                                        <p:tgtEl>
                                          <p:spTgt spid="13"/>
                                        </p:tgtEl>
                                        <p:attrNameLst>
                                          <p:attrName>r</p:attrName>
                                        </p:attrNameLst>
                                      </p:cBhvr>
                                    </p:animRot>
                                  </p:childTnLst>
                                </p:cTn>
                              </p:par>
                              <p:par>
                                <p:cTn id="182" presetID="8" presetClass="emph" presetSubtype="0" repeatCount="indefinite" fill="hold" grpId="1" nodeType="withEffect">
                                  <p:stCondLst>
                                    <p:cond delay="0"/>
                                  </p:stCondLst>
                                  <p:childTnLst>
                                    <p:animRot by="21600000">
                                      <p:cBhvr>
                                        <p:cTn id="183" dur="3250" fill="hold"/>
                                        <p:tgtEl>
                                          <p:spTgt spid="14"/>
                                        </p:tgtEl>
                                        <p:attrNameLst>
                                          <p:attrName>r</p:attrName>
                                        </p:attrNameLst>
                                      </p:cBhvr>
                                    </p:animRot>
                                  </p:childTnLst>
                                </p:cTn>
                              </p:par>
                              <p:par>
                                <p:cTn id="184" presetID="8" presetClass="emph" presetSubtype="0" repeatCount="indefinite" fill="hold" grpId="1" nodeType="withEffect">
                                  <p:stCondLst>
                                    <p:cond delay="0"/>
                                  </p:stCondLst>
                                  <p:childTnLst>
                                    <p:animRot by="21600000">
                                      <p:cBhvr>
                                        <p:cTn id="185" dur="3250" fill="hold"/>
                                        <p:tgtEl>
                                          <p:spTgt spid="15"/>
                                        </p:tgtEl>
                                        <p:attrNameLst>
                                          <p:attrName>r</p:attrName>
                                        </p:attrNameLst>
                                      </p:cBhvr>
                                    </p:animRot>
                                  </p:childTnLst>
                                </p:cTn>
                              </p:par>
                              <p:par>
                                <p:cTn id="186" presetID="8" presetClass="emph" presetSubtype="0" repeatCount="indefinite" fill="hold" grpId="1" nodeType="withEffect">
                                  <p:stCondLst>
                                    <p:cond delay="0"/>
                                  </p:stCondLst>
                                  <p:childTnLst>
                                    <p:animRot by="21600000">
                                      <p:cBhvr>
                                        <p:cTn id="187" dur="3250" fill="hold"/>
                                        <p:tgtEl>
                                          <p:spTgt spid="16"/>
                                        </p:tgtEl>
                                        <p:attrNameLst>
                                          <p:attrName>r</p:attrName>
                                        </p:attrNameLst>
                                      </p:cBhvr>
                                    </p:animRot>
                                  </p:childTnLst>
                                </p:cTn>
                              </p:par>
                              <p:par>
                                <p:cTn id="188" presetID="8" presetClass="emph" presetSubtype="0" repeatCount="indefinite" fill="hold" grpId="1" nodeType="withEffect">
                                  <p:stCondLst>
                                    <p:cond delay="0"/>
                                  </p:stCondLst>
                                  <p:childTnLst>
                                    <p:animRot by="21600000">
                                      <p:cBhvr>
                                        <p:cTn id="189" dur="3250" fill="hold"/>
                                        <p:tgtEl>
                                          <p:spTgt spid="17"/>
                                        </p:tgtEl>
                                        <p:attrNameLst>
                                          <p:attrName>r</p:attrName>
                                        </p:attrNameLst>
                                      </p:cBhvr>
                                    </p:animRot>
                                  </p:childTnLst>
                                </p:cTn>
                              </p:par>
                              <p:par>
                                <p:cTn id="190" presetID="8" presetClass="emph" presetSubtype="0" repeatCount="indefinite" fill="hold" grpId="1" nodeType="withEffect">
                                  <p:stCondLst>
                                    <p:cond delay="0"/>
                                  </p:stCondLst>
                                  <p:childTnLst>
                                    <p:animRot by="21600000">
                                      <p:cBhvr>
                                        <p:cTn id="191" dur="3250" fill="hold"/>
                                        <p:tgtEl>
                                          <p:spTgt spid="18"/>
                                        </p:tgtEl>
                                        <p:attrNameLst>
                                          <p:attrName>r</p:attrName>
                                        </p:attrNameLst>
                                      </p:cBhvr>
                                    </p:animRot>
                                  </p:childTnLst>
                                </p:cTn>
                              </p:par>
                              <p:par>
                                <p:cTn id="192" presetID="8" presetClass="emph" presetSubtype="0" repeatCount="indefinite" fill="hold" grpId="1" nodeType="withEffect">
                                  <p:stCondLst>
                                    <p:cond delay="0"/>
                                  </p:stCondLst>
                                  <p:childTnLst>
                                    <p:animRot by="21600000">
                                      <p:cBhvr>
                                        <p:cTn id="193" dur="3250" fill="hold"/>
                                        <p:tgtEl>
                                          <p:spTgt spid="19"/>
                                        </p:tgtEl>
                                        <p:attrNameLst>
                                          <p:attrName>r</p:attrName>
                                        </p:attrNameLst>
                                      </p:cBhvr>
                                    </p:animRot>
                                  </p:childTnLst>
                                </p:cTn>
                              </p:par>
                              <p:par>
                                <p:cTn id="194" presetID="8" presetClass="emph" presetSubtype="0" repeatCount="indefinite" fill="hold" grpId="1" nodeType="withEffect">
                                  <p:stCondLst>
                                    <p:cond delay="0"/>
                                  </p:stCondLst>
                                  <p:childTnLst>
                                    <p:animRot by="21600000">
                                      <p:cBhvr>
                                        <p:cTn id="195" dur="3250" fill="hold"/>
                                        <p:tgtEl>
                                          <p:spTgt spid="20"/>
                                        </p:tgtEl>
                                        <p:attrNameLst>
                                          <p:attrName>r</p:attrName>
                                        </p:attrNameLst>
                                      </p:cBhvr>
                                    </p:animRot>
                                  </p:childTnLst>
                                </p:cTn>
                              </p:par>
                              <p:par>
                                <p:cTn id="196" presetID="8" presetClass="emph" presetSubtype="0" repeatCount="indefinite" fill="hold" grpId="1" nodeType="withEffect">
                                  <p:stCondLst>
                                    <p:cond delay="0"/>
                                  </p:stCondLst>
                                  <p:childTnLst>
                                    <p:animRot by="21600000">
                                      <p:cBhvr>
                                        <p:cTn id="197" dur="3250" fill="hold"/>
                                        <p:tgtEl>
                                          <p:spTgt spid="21"/>
                                        </p:tgtEl>
                                        <p:attrNameLst>
                                          <p:attrName>r</p:attrName>
                                        </p:attrNameLst>
                                      </p:cBhvr>
                                    </p:animRot>
                                  </p:childTnLst>
                                </p:cTn>
                              </p:par>
                              <p:par>
                                <p:cTn id="198" presetID="8" presetClass="emph" presetSubtype="0" repeatCount="indefinite" fill="hold" grpId="1" nodeType="withEffect">
                                  <p:stCondLst>
                                    <p:cond delay="0"/>
                                  </p:stCondLst>
                                  <p:childTnLst>
                                    <p:animRot by="21600000">
                                      <p:cBhvr>
                                        <p:cTn id="199" dur="3250" fill="hold"/>
                                        <p:tgtEl>
                                          <p:spTgt spid="22"/>
                                        </p:tgtEl>
                                        <p:attrNameLst>
                                          <p:attrName>r</p:attrName>
                                        </p:attrNameLst>
                                      </p:cBhvr>
                                    </p:animRot>
                                  </p:childTnLst>
                                </p:cTn>
                              </p:par>
                              <p:par>
                                <p:cTn id="200" presetID="8" presetClass="emph" presetSubtype="0" repeatCount="indefinite" fill="hold" grpId="1" nodeType="withEffect">
                                  <p:stCondLst>
                                    <p:cond delay="0"/>
                                  </p:stCondLst>
                                  <p:childTnLst>
                                    <p:animRot by="21600000">
                                      <p:cBhvr>
                                        <p:cTn id="201" dur="3250" fill="hold"/>
                                        <p:tgtEl>
                                          <p:spTgt spid="23"/>
                                        </p:tgtEl>
                                        <p:attrNameLst>
                                          <p:attrName>r</p:attrName>
                                        </p:attrNameLst>
                                      </p:cBhvr>
                                    </p:animRot>
                                  </p:childTnLst>
                                </p:cTn>
                              </p:par>
                              <p:par>
                                <p:cTn id="202" presetID="8" presetClass="emph" presetSubtype="0" repeatCount="indefinite" fill="hold" grpId="1" nodeType="withEffect">
                                  <p:stCondLst>
                                    <p:cond delay="0"/>
                                  </p:stCondLst>
                                  <p:childTnLst>
                                    <p:animRot by="21600000">
                                      <p:cBhvr>
                                        <p:cTn id="203" dur="3250" fill="hold"/>
                                        <p:tgtEl>
                                          <p:spTgt spid="24"/>
                                        </p:tgtEl>
                                        <p:attrNameLst>
                                          <p:attrName>r</p:attrName>
                                        </p:attrNameLst>
                                      </p:cBhvr>
                                    </p:animRot>
                                  </p:childTnLst>
                                </p:cTn>
                              </p:par>
                              <p:par>
                                <p:cTn id="204" presetID="8" presetClass="emph" presetSubtype="0" repeatCount="indefinite" fill="hold" grpId="1" nodeType="withEffect">
                                  <p:stCondLst>
                                    <p:cond delay="0"/>
                                  </p:stCondLst>
                                  <p:childTnLst>
                                    <p:animRot by="21600000">
                                      <p:cBhvr>
                                        <p:cTn id="205" dur="3250" fill="hold"/>
                                        <p:tgtEl>
                                          <p:spTgt spid="25"/>
                                        </p:tgtEl>
                                        <p:attrNameLst>
                                          <p:attrName>r</p:attrName>
                                        </p:attrNameLst>
                                      </p:cBhvr>
                                    </p:animRot>
                                  </p:childTnLst>
                                </p:cTn>
                              </p:par>
                              <p:par>
                                <p:cTn id="206" presetID="23" presetClass="entr" presetSubtype="528" fill="hold" grpId="0" nodeType="withEffect">
                                  <p:stCondLst>
                                    <p:cond delay="0"/>
                                  </p:stCondLst>
                                  <p:childTnLst>
                                    <p:set>
                                      <p:cBhvr>
                                        <p:cTn id="207" dur="1" fill="hold">
                                          <p:stCondLst>
                                            <p:cond delay="0"/>
                                          </p:stCondLst>
                                        </p:cTn>
                                        <p:tgtEl>
                                          <p:spTgt spid="33"/>
                                        </p:tgtEl>
                                        <p:attrNameLst>
                                          <p:attrName>style.visibility</p:attrName>
                                        </p:attrNameLst>
                                      </p:cBhvr>
                                      <p:to>
                                        <p:strVal val="visible"/>
                                      </p:to>
                                    </p:set>
                                    <p:anim calcmode="lin" valueType="num">
                                      <p:cBhvr>
                                        <p:cTn id="208" dur="3250" fill="hold"/>
                                        <p:tgtEl>
                                          <p:spTgt spid="33"/>
                                        </p:tgtEl>
                                        <p:attrNameLst>
                                          <p:attrName>ppt_w</p:attrName>
                                        </p:attrNameLst>
                                      </p:cBhvr>
                                      <p:tavLst>
                                        <p:tav tm="0">
                                          <p:val>
                                            <p:fltVal val="0"/>
                                          </p:val>
                                        </p:tav>
                                        <p:tav tm="100000">
                                          <p:val>
                                            <p:strVal val="#ppt_w"/>
                                          </p:val>
                                        </p:tav>
                                      </p:tavLst>
                                    </p:anim>
                                    <p:anim calcmode="lin" valueType="num">
                                      <p:cBhvr>
                                        <p:cTn id="209" dur="3250" fill="hold"/>
                                        <p:tgtEl>
                                          <p:spTgt spid="33"/>
                                        </p:tgtEl>
                                        <p:attrNameLst>
                                          <p:attrName>ppt_h</p:attrName>
                                        </p:attrNameLst>
                                      </p:cBhvr>
                                      <p:tavLst>
                                        <p:tav tm="0">
                                          <p:val>
                                            <p:fltVal val="0"/>
                                          </p:val>
                                        </p:tav>
                                        <p:tav tm="100000">
                                          <p:val>
                                            <p:strVal val="#ppt_h"/>
                                          </p:val>
                                        </p:tav>
                                      </p:tavLst>
                                    </p:anim>
                                    <p:anim calcmode="lin" valueType="num">
                                      <p:cBhvr>
                                        <p:cTn id="210" dur="3250" fill="hold"/>
                                        <p:tgtEl>
                                          <p:spTgt spid="33"/>
                                        </p:tgtEl>
                                        <p:attrNameLst>
                                          <p:attrName>ppt_x</p:attrName>
                                        </p:attrNameLst>
                                      </p:cBhvr>
                                      <p:tavLst>
                                        <p:tav tm="0">
                                          <p:val>
                                            <p:fltVal val="0.5"/>
                                          </p:val>
                                        </p:tav>
                                        <p:tav tm="100000">
                                          <p:val>
                                            <p:strVal val="#ppt_x"/>
                                          </p:val>
                                        </p:tav>
                                      </p:tavLst>
                                    </p:anim>
                                    <p:anim calcmode="lin" valueType="num">
                                      <p:cBhvr>
                                        <p:cTn id="211" dur="3250" fill="hold"/>
                                        <p:tgtEl>
                                          <p:spTgt spid="33"/>
                                        </p:tgtEl>
                                        <p:attrNameLst>
                                          <p:attrName>ppt_y</p:attrName>
                                        </p:attrNameLst>
                                      </p:cBhvr>
                                      <p:tavLst>
                                        <p:tav tm="0">
                                          <p:val>
                                            <p:fltVal val="0.5"/>
                                          </p:val>
                                        </p:tav>
                                        <p:tav tm="100000">
                                          <p:val>
                                            <p:strVal val="#ppt_y"/>
                                          </p:val>
                                        </p:tav>
                                      </p:tavLst>
                                    </p:anim>
                                  </p:childTnLst>
                                </p:cTn>
                              </p:par>
                              <p:par>
                                <p:cTn id="212" presetID="8" presetClass="emph" presetSubtype="0" fill="hold" grpId="1" nodeType="withEffect">
                                  <p:stCondLst>
                                    <p:cond delay="0"/>
                                  </p:stCondLst>
                                  <p:childTnLst>
                                    <p:animRot by="21600000">
                                      <p:cBhvr>
                                        <p:cTn id="213" dur="3250" fill="hold"/>
                                        <p:tgtEl>
                                          <p:spTgt spid="33"/>
                                        </p:tgtEl>
                                        <p:attrNameLst>
                                          <p:attrName>r</p:attrName>
                                        </p:attrNameLst>
                                      </p:cBhvr>
                                    </p:animRot>
                                  </p:childTnLst>
                                </p:cTn>
                              </p:par>
                            </p:childTnLst>
                          </p:cTn>
                        </p:par>
                        <p:par>
                          <p:cTn id="214" fill="hold">
                            <p:stCondLst>
                              <p:cond delay="3250"/>
                            </p:stCondLst>
                            <p:childTnLst>
                              <p:par>
                                <p:cTn id="215" presetID="23" presetClass="exit" presetSubtype="288" fill="hold" grpId="3" nodeType="afterEffect">
                                  <p:stCondLst>
                                    <p:cond delay="0"/>
                                  </p:stCondLst>
                                  <p:childTnLst>
                                    <p:anim calcmode="lin" valueType="num">
                                      <p:cBhvr>
                                        <p:cTn id="216" dur="3250"/>
                                        <p:tgtEl>
                                          <p:spTgt spid="2"/>
                                        </p:tgtEl>
                                        <p:attrNameLst>
                                          <p:attrName>ppt_w</p:attrName>
                                        </p:attrNameLst>
                                      </p:cBhvr>
                                      <p:tavLst>
                                        <p:tav tm="0">
                                          <p:val>
                                            <p:strVal val="ppt_w"/>
                                          </p:val>
                                        </p:tav>
                                        <p:tav tm="100000">
                                          <p:val>
                                            <p:strVal val="2/3*ppt_w"/>
                                          </p:val>
                                        </p:tav>
                                      </p:tavLst>
                                    </p:anim>
                                    <p:anim calcmode="lin" valueType="num">
                                      <p:cBhvr>
                                        <p:cTn id="217" dur="3250"/>
                                        <p:tgtEl>
                                          <p:spTgt spid="2"/>
                                        </p:tgtEl>
                                        <p:attrNameLst>
                                          <p:attrName>ppt_h</p:attrName>
                                        </p:attrNameLst>
                                      </p:cBhvr>
                                      <p:tavLst>
                                        <p:tav tm="0">
                                          <p:val>
                                            <p:strVal val="ppt_h"/>
                                          </p:val>
                                        </p:tav>
                                        <p:tav tm="100000">
                                          <p:val>
                                            <p:strVal val="2/3*ppt_h"/>
                                          </p:val>
                                        </p:tav>
                                      </p:tavLst>
                                    </p:anim>
                                    <p:set>
                                      <p:cBhvr>
                                        <p:cTn id="218" dur="1" fill="hold">
                                          <p:stCondLst>
                                            <p:cond delay="3249"/>
                                          </p:stCondLst>
                                        </p:cTn>
                                        <p:tgtEl>
                                          <p:spTgt spid="2"/>
                                        </p:tgtEl>
                                        <p:attrNameLst>
                                          <p:attrName>style.visibility</p:attrName>
                                        </p:attrNameLst>
                                      </p:cBhvr>
                                      <p:to>
                                        <p:strVal val="hidden"/>
                                      </p:to>
                                    </p:set>
                                  </p:childTnLst>
                                </p:cTn>
                              </p:par>
                              <p:par>
                                <p:cTn id="219" presetID="23" presetClass="exit" presetSubtype="544" fill="hold" grpId="2" nodeType="withEffect">
                                  <p:stCondLst>
                                    <p:cond delay="0"/>
                                  </p:stCondLst>
                                  <p:childTnLst>
                                    <p:anim calcmode="lin" valueType="num">
                                      <p:cBhvr>
                                        <p:cTn id="220" dur="3250"/>
                                        <p:tgtEl>
                                          <p:spTgt spid="33"/>
                                        </p:tgtEl>
                                        <p:attrNameLst>
                                          <p:attrName>ppt_w</p:attrName>
                                        </p:attrNameLst>
                                      </p:cBhvr>
                                      <p:tavLst>
                                        <p:tav tm="0">
                                          <p:val>
                                            <p:strVal val="ppt_w"/>
                                          </p:val>
                                        </p:tav>
                                        <p:tav tm="100000">
                                          <p:val>
                                            <p:fltVal val="0"/>
                                          </p:val>
                                        </p:tav>
                                      </p:tavLst>
                                    </p:anim>
                                    <p:anim calcmode="lin" valueType="num">
                                      <p:cBhvr>
                                        <p:cTn id="221" dur="3250"/>
                                        <p:tgtEl>
                                          <p:spTgt spid="33"/>
                                        </p:tgtEl>
                                        <p:attrNameLst>
                                          <p:attrName>ppt_h</p:attrName>
                                        </p:attrNameLst>
                                      </p:cBhvr>
                                      <p:tavLst>
                                        <p:tav tm="0">
                                          <p:val>
                                            <p:strVal val="ppt_h"/>
                                          </p:val>
                                        </p:tav>
                                        <p:tav tm="100000">
                                          <p:val>
                                            <p:fltVal val="0"/>
                                          </p:val>
                                        </p:tav>
                                      </p:tavLst>
                                    </p:anim>
                                    <p:anim calcmode="lin" valueType="num">
                                      <p:cBhvr>
                                        <p:cTn id="222" dur="3250"/>
                                        <p:tgtEl>
                                          <p:spTgt spid="33"/>
                                        </p:tgtEl>
                                        <p:attrNameLst>
                                          <p:attrName>ppt_x</p:attrName>
                                        </p:attrNameLst>
                                      </p:cBhvr>
                                      <p:tavLst>
                                        <p:tav tm="0">
                                          <p:val>
                                            <p:strVal val="ppt_x"/>
                                          </p:val>
                                        </p:tav>
                                        <p:tav tm="100000">
                                          <p:val>
                                            <p:fltVal val="0.5"/>
                                          </p:val>
                                        </p:tav>
                                      </p:tavLst>
                                    </p:anim>
                                    <p:anim calcmode="lin" valueType="num">
                                      <p:cBhvr>
                                        <p:cTn id="223" dur="3250"/>
                                        <p:tgtEl>
                                          <p:spTgt spid="33"/>
                                        </p:tgtEl>
                                        <p:attrNameLst>
                                          <p:attrName>ppt_y</p:attrName>
                                        </p:attrNameLst>
                                      </p:cBhvr>
                                      <p:tavLst>
                                        <p:tav tm="0">
                                          <p:val>
                                            <p:strVal val="ppt_y"/>
                                          </p:val>
                                        </p:tav>
                                        <p:tav tm="100000">
                                          <p:val>
                                            <p:fltVal val="0.5"/>
                                          </p:val>
                                        </p:tav>
                                      </p:tavLst>
                                    </p:anim>
                                    <p:set>
                                      <p:cBhvr>
                                        <p:cTn id="224" dur="1" fill="hold">
                                          <p:stCondLst>
                                            <p:cond delay="3249"/>
                                          </p:stCondLst>
                                        </p:cTn>
                                        <p:tgtEl>
                                          <p:spTgt spid="33"/>
                                        </p:tgtEl>
                                        <p:attrNameLst>
                                          <p:attrName>style.visibility</p:attrName>
                                        </p:attrNameLst>
                                      </p:cBhvr>
                                      <p:to>
                                        <p:strVal val="hidden"/>
                                      </p:to>
                                    </p:set>
                                  </p:childTnLst>
                                </p:cTn>
                              </p:par>
                              <p:par>
                                <p:cTn id="225" presetID="8" presetClass="emph" presetSubtype="0" repeatCount="indefinite" fill="hold" grpId="3" nodeType="withEffect">
                                  <p:stCondLst>
                                    <p:cond delay="0"/>
                                  </p:stCondLst>
                                  <p:childTnLst>
                                    <p:animRot by="21600000">
                                      <p:cBhvr>
                                        <p:cTn id="226" dur="3250" fill="hold"/>
                                        <p:tgtEl>
                                          <p:spTgt spid="33"/>
                                        </p:tgtEl>
                                        <p:attrNameLst>
                                          <p:attrName>r</p:attrName>
                                        </p:attrNameLst>
                                      </p:cBhvr>
                                    </p:animRot>
                                  </p:childTnLst>
                                </p:cTn>
                              </p:par>
                              <p:par>
                                <p:cTn id="227" presetID="23" presetClass="exit" presetSubtype="288" fill="hold" grpId="2" nodeType="withEffect">
                                  <p:stCondLst>
                                    <p:cond delay="0"/>
                                  </p:stCondLst>
                                  <p:childTnLst>
                                    <p:anim calcmode="lin" valueType="num">
                                      <p:cBhvr>
                                        <p:cTn id="228" dur="3250"/>
                                        <p:tgtEl>
                                          <p:spTgt spid="3"/>
                                        </p:tgtEl>
                                        <p:attrNameLst>
                                          <p:attrName>ppt_w</p:attrName>
                                        </p:attrNameLst>
                                      </p:cBhvr>
                                      <p:tavLst>
                                        <p:tav tm="0">
                                          <p:val>
                                            <p:strVal val="ppt_w"/>
                                          </p:val>
                                        </p:tav>
                                        <p:tav tm="100000">
                                          <p:val>
                                            <p:strVal val="2/3*ppt_w"/>
                                          </p:val>
                                        </p:tav>
                                      </p:tavLst>
                                    </p:anim>
                                    <p:anim calcmode="lin" valueType="num">
                                      <p:cBhvr>
                                        <p:cTn id="229" dur="3250"/>
                                        <p:tgtEl>
                                          <p:spTgt spid="3"/>
                                        </p:tgtEl>
                                        <p:attrNameLst>
                                          <p:attrName>ppt_h</p:attrName>
                                        </p:attrNameLst>
                                      </p:cBhvr>
                                      <p:tavLst>
                                        <p:tav tm="0">
                                          <p:val>
                                            <p:strVal val="ppt_h"/>
                                          </p:val>
                                        </p:tav>
                                        <p:tav tm="100000">
                                          <p:val>
                                            <p:strVal val="2/3*ppt_h"/>
                                          </p:val>
                                        </p:tav>
                                      </p:tavLst>
                                    </p:anim>
                                    <p:set>
                                      <p:cBhvr>
                                        <p:cTn id="230" dur="1" fill="hold">
                                          <p:stCondLst>
                                            <p:cond delay="3249"/>
                                          </p:stCondLst>
                                        </p:cTn>
                                        <p:tgtEl>
                                          <p:spTgt spid="3"/>
                                        </p:tgtEl>
                                        <p:attrNameLst>
                                          <p:attrName>style.visibility</p:attrName>
                                        </p:attrNameLst>
                                      </p:cBhvr>
                                      <p:to>
                                        <p:strVal val="hidden"/>
                                      </p:to>
                                    </p:set>
                                  </p:childTnLst>
                                </p:cTn>
                              </p:par>
                              <p:par>
                                <p:cTn id="231" presetID="23" presetClass="exit" presetSubtype="288" fill="hold" grpId="2" nodeType="withEffect">
                                  <p:stCondLst>
                                    <p:cond delay="0"/>
                                  </p:stCondLst>
                                  <p:childTnLst>
                                    <p:anim calcmode="lin" valueType="num">
                                      <p:cBhvr>
                                        <p:cTn id="232" dur="3250"/>
                                        <p:tgtEl>
                                          <p:spTgt spid="4"/>
                                        </p:tgtEl>
                                        <p:attrNameLst>
                                          <p:attrName>ppt_w</p:attrName>
                                        </p:attrNameLst>
                                      </p:cBhvr>
                                      <p:tavLst>
                                        <p:tav tm="0">
                                          <p:val>
                                            <p:strVal val="ppt_w"/>
                                          </p:val>
                                        </p:tav>
                                        <p:tav tm="100000">
                                          <p:val>
                                            <p:strVal val="2/3*ppt_w"/>
                                          </p:val>
                                        </p:tav>
                                      </p:tavLst>
                                    </p:anim>
                                    <p:anim calcmode="lin" valueType="num">
                                      <p:cBhvr>
                                        <p:cTn id="233" dur="3250"/>
                                        <p:tgtEl>
                                          <p:spTgt spid="4"/>
                                        </p:tgtEl>
                                        <p:attrNameLst>
                                          <p:attrName>ppt_h</p:attrName>
                                        </p:attrNameLst>
                                      </p:cBhvr>
                                      <p:tavLst>
                                        <p:tav tm="0">
                                          <p:val>
                                            <p:strVal val="ppt_h"/>
                                          </p:val>
                                        </p:tav>
                                        <p:tav tm="100000">
                                          <p:val>
                                            <p:strVal val="2/3*ppt_h"/>
                                          </p:val>
                                        </p:tav>
                                      </p:tavLst>
                                    </p:anim>
                                    <p:set>
                                      <p:cBhvr>
                                        <p:cTn id="234" dur="1" fill="hold">
                                          <p:stCondLst>
                                            <p:cond delay="3249"/>
                                          </p:stCondLst>
                                        </p:cTn>
                                        <p:tgtEl>
                                          <p:spTgt spid="4"/>
                                        </p:tgtEl>
                                        <p:attrNameLst>
                                          <p:attrName>style.visibility</p:attrName>
                                        </p:attrNameLst>
                                      </p:cBhvr>
                                      <p:to>
                                        <p:strVal val="hidden"/>
                                      </p:to>
                                    </p:set>
                                  </p:childTnLst>
                                </p:cTn>
                              </p:par>
                              <p:par>
                                <p:cTn id="235" presetID="23" presetClass="exit" presetSubtype="288" fill="hold" grpId="2" nodeType="withEffect">
                                  <p:stCondLst>
                                    <p:cond delay="0"/>
                                  </p:stCondLst>
                                  <p:childTnLst>
                                    <p:anim calcmode="lin" valueType="num">
                                      <p:cBhvr>
                                        <p:cTn id="236" dur="3250"/>
                                        <p:tgtEl>
                                          <p:spTgt spid="5"/>
                                        </p:tgtEl>
                                        <p:attrNameLst>
                                          <p:attrName>ppt_w</p:attrName>
                                        </p:attrNameLst>
                                      </p:cBhvr>
                                      <p:tavLst>
                                        <p:tav tm="0">
                                          <p:val>
                                            <p:strVal val="ppt_w"/>
                                          </p:val>
                                        </p:tav>
                                        <p:tav tm="100000">
                                          <p:val>
                                            <p:strVal val="2/3*ppt_w"/>
                                          </p:val>
                                        </p:tav>
                                      </p:tavLst>
                                    </p:anim>
                                    <p:anim calcmode="lin" valueType="num">
                                      <p:cBhvr>
                                        <p:cTn id="237" dur="3250"/>
                                        <p:tgtEl>
                                          <p:spTgt spid="5"/>
                                        </p:tgtEl>
                                        <p:attrNameLst>
                                          <p:attrName>ppt_h</p:attrName>
                                        </p:attrNameLst>
                                      </p:cBhvr>
                                      <p:tavLst>
                                        <p:tav tm="0">
                                          <p:val>
                                            <p:strVal val="ppt_h"/>
                                          </p:val>
                                        </p:tav>
                                        <p:tav tm="100000">
                                          <p:val>
                                            <p:strVal val="2/3*ppt_h"/>
                                          </p:val>
                                        </p:tav>
                                      </p:tavLst>
                                    </p:anim>
                                    <p:set>
                                      <p:cBhvr>
                                        <p:cTn id="238" dur="1" fill="hold">
                                          <p:stCondLst>
                                            <p:cond delay="3249"/>
                                          </p:stCondLst>
                                        </p:cTn>
                                        <p:tgtEl>
                                          <p:spTgt spid="5"/>
                                        </p:tgtEl>
                                        <p:attrNameLst>
                                          <p:attrName>style.visibility</p:attrName>
                                        </p:attrNameLst>
                                      </p:cBhvr>
                                      <p:to>
                                        <p:strVal val="hidden"/>
                                      </p:to>
                                    </p:set>
                                  </p:childTnLst>
                                </p:cTn>
                              </p:par>
                              <p:par>
                                <p:cTn id="239" presetID="23" presetClass="exit" presetSubtype="288" fill="hold" grpId="2" nodeType="withEffect">
                                  <p:stCondLst>
                                    <p:cond delay="0"/>
                                  </p:stCondLst>
                                  <p:childTnLst>
                                    <p:anim calcmode="lin" valueType="num">
                                      <p:cBhvr>
                                        <p:cTn id="240" dur="3250"/>
                                        <p:tgtEl>
                                          <p:spTgt spid="6"/>
                                        </p:tgtEl>
                                        <p:attrNameLst>
                                          <p:attrName>ppt_w</p:attrName>
                                        </p:attrNameLst>
                                      </p:cBhvr>
                                      <p:tavLst>
                                        <p:tav tm="0">
                                          <p:val>
                                            <p:strVal val="ppt_w"/>
                                          </p:val>
                                        </p:tav>
                                        <p:tav tm="100000">
                                          <p:val>
                                            <p:strVal val="2/3*ppt_w"/>
                                          </p:val>
                                        </p:tav>
                                      </p:tavLst>
                                    </p:anim>
                                    <p:anim calcmode="lin" valueType="num">
                                      <p:cBhvr>
                                        <p:cTn id="241" dur="3250"/>
                                        <p:tgtEl>
                                          <p:spTgt spid="6"/>
                                        </p:tgtEl>
                                        <p:attrNameLst>
                                          <p:attrName>ppt_h</p:attrName>
                                        </p:attrNameLst>
                                      </p:cBhvr>
                                      <p:tavLst>
                                        <p:tav tm="0">
                                          <p:val>
                                            <p:strVal val="ppt_h"/>
                                          </p:val>
                                        </p:tav>
                                        <p:tav tm="100000">
                                          <p:val>
                                            <p:strVal val="2/3*ppt_h"/>
                                          </p:val>
                                        </p:tav>
                                      </p:tavLst>
                                    </p:anim>
                                    <p:set>
                                      <p:cBhvr>
                                        <p:cTn id="242" dur="1" fill="hold">
                                          <p:stCondLst>
                                            <p:cond delay="3249"/>
                                          </p:stCondLst>
                                        </p:cTn>
                                        <p:tgtEl>
                                          <p:spTgt spid="6"/>
                                        </p:tgtEl>
                                        <p:attrNameLst>
                                          <p:attrName>style.visibility</p:attrName>
                                        </p:attrNameLst>
                                      </p:cBhvr>
                                      <p:to>
                                        <p:strVal val="hidden"/>
                                      </p:to>
                                    </p:set>
                                  </p:childTnLst>
                                </p:cTn>
                              </p:par>
                              <p:par>
                                <p:cTn id="243" presetID="23" presetClass="exit" presetSubtype="288" fill="hold" grpId="2" nodeType="withEffect">
                                  <p:stCondLst>
                                    <p:cond delay="0"/>
                                  </p:stCondLst>
                                  <p:childTnLst>
                                    <p:anim calcmode="lin" valueType="num">
                                      <p:cBhvr>
                                        <p:cTn id="244" dur="3250"/>
                                        <p:tgtEl>
                                          <p:spTgt spid="7"/>
                                        </p:tgtEl>
                                        <p:attrNameLst>
                                          <p:attrName>ppt_w</p:attrName>
                                        </p:attrNameLst>
                                      </p:cBhvr>
                                      <p:tavLst>
                                        <p:tav tm="0">
                                          <p:val>
                                            <p:strVal val="ppt_w"/>
                                          </p:val>
                                        </p:tav>
                                        <p:tav tm="100000">
                                          <p:val>
                                            <p:strVal val="2/3*ppt_w"/>
                                          </p:val>
                                        </p:tav>
                                      </p:tavLst>
                                    </p:anim>
                                    <p:anim calcmode="lin" valueType="num">
                                      <p:cBhvr>
                                        <p:cTn id="245" dur="3250"/>
                                        <p:tgtEl>
                                          <p:spTgt spid="7"/>
                                        </p:tgtEl>
                                        <p:attrNameLst>
                                          <p:attrName>ppt_h</p:attrName>
                                        </p:attrNameLst>
                                      </p:cBhvr>
                                      <p:tavLst>
                                        <p:tav tm="0">
                                          <p:val>
                                            <p:strVal val="ppt_h"/>
                                          </p:val>
                                        </p:tav>
                                        <p:tav tm="100000">
                                          <p:val>
                                            <p:strVal val="2/3*ppt_h"/>
                                          </p:val>
                                        </p:tav>
                                      </p:tavLst>
                                    </p:anim>
                                    <p:set>
                                      <p:cBhvr>
                                        <p:cTn id="246" dur="1" fill="hold">
                                          <p:stCondLst>
                                            <p:cond delay="3249"/>
                                          </p:stCondLst>
                                        </p:cTn>
                                        <p:tgtEl>
                                          <p:spTgt spid="7"/>
                                        </p:tgtEl>
                                        <p:attrNameLst>
                                          <p:attrName>style.visibility</p:attrName>
                                        </p:attrNameLst>
                                      </p:cBhvr>
                                      <p:to>
                                        <p:strVal val="hidden"/>
                                      </p:to>
                                    </p:set>
                                  </p:childTnLst>
                                </p:cTn>
                              </p:par>
                              <p:par>
                                <p:cTn id="247" presetID="23" presetClass="exit" presetSubtype="288" fill="hold" grpId="2" nodeType="withEffect">
                                  <p:stCondLst>
                                    <p:cond delay="0"/>
                                  </p:stCondLst>
                                  <p:childTnLst>
                                    <p:anim calcmode="lin" valueType="num">
                                      <p:cBhvr>
                                        <p:cTn id="248" dur="3250"/>
                                        <p:tgtEl>
                                          <p:spTgt spid="8"/>
                                        </p:tgtEl>
                                        <p:attrNameLst>
                                          <p:attrName>ppt_w</p:attrName>
                                        </p:attrNameLst>
                                      </p:cBhvr>
                                      <p:tavLst>
                                        <p:tav tm="0">
                                          <p:val>
                                            <p:strVal val="ppt_w"/>
                                          </p:val>
                                        </p:tav>
                                        <p:tav tm="100000">
                                          <p:val>
                                            <p:strVal val="2/3*ppt_w"/>
                                          </p:val>
                                        </p:tav>
                                      </p:tavLst>
                                    </p:anim>
                                    <p:anim calcmode="lin" valueType="num">
                                      <p:cBhvr>
                                        <p:cTn id="249" dur="3250"/>
                                        <p:tgtEl>
                                          <p:spTgt spid="8"/>
                                        </p:tgtEl>
                                        <p:attrNameLst>
                                          <p:attrName>ppt_h</p:attrName>
                                        </p:attrNameLst>
                                      </p:cBhvr>
                                      <p:tavLst>
                                        <p:tav tm="0">
                                          <p:val>
                                            <p:strVal val="ppt_h"/>
                                          </p:val>
                                        </p:tav>
                                        <p:tav tm="100000">
                                          <p:val>
                                            <p:strVal val="2/3*ppt_h"/>
                                          </p:val>
                                        </p:tav>
                                      </p:tavLst>
                                    </p:anim>
                                    <p:set>
                                      <p:cBhvr>
                                        <p:cTn id="250" dur="1" fill="hold">
                                          <p:stCondLst>
                                            <p:cond delay="3249"/>
                                          </p:stCondLst>
                                        </p:cTn>
                                        <p:tgtEl>
                                          <p:spTgt spid="8"/>
                                        </p:tgtEl>
                                        <p:attrNameLst>
                                          <p:attrName>style.visibility</p:attrName>
                                        </p:attrNameLst>
                                      </p:cBhvr>
                                      <p:to>
                                        <p:strVal val="hidden"/>
                                      </p:to>
                                    </p:set>
                                  </p:childTnLst>
                                </p:cTn>
                              </p:par>
                              <p:par>
                                <p:cTn id="251" presetID="23" presetClass="exit" presetSubtype="288" fill="hold" grpId="2" nodeType="withEffect">
                                  <p:stCondLst>
                                    <p:cond delay="0"/>
                                  </p:stCondLst>
                                  <p:childTnLst>
                                    <p:anim calcmode="lin" valueType="num">
                                      <p:cBhvr>
                                        <p:cTn id="252" dur="3250"/>
                                        <p:tgtEl>
                                          <p:spTgt spid="9"/>
                                        </p:tgtEl>
                                        <p:attrNameLst>
                                          <p:attrName>ppt_w</p:attrName>
                                        </p:attrNameLst>
                                      </p:cBhvr>
                                      <p:tavLst>
                                        <p:tav tm="0">
                                          <p:val>
                                            <p:strVal val="ppt_w"/>
                                          </p:val>
                                        </p:tav>
                                        <p:tav tm="100000">
                                          <p:val>
                                            <p:strVal val="2/3*ppt_w"/>
                                          </p:val>
                                        </p:tav>
                                      </p:tavLst>
                                    </p:anim>
                                    <p:anim calcmode="lin" valueType="num">
                                      <p:cBhvr>
                                        <p:cTn id="253" dur="3250"/>
                                        <p:tgtEl>
                                          <p:spTgt spid="9"/>
                                        </p:tgtEl>
                                        <p:attrNameLst>
                                          <p:attrName>ppt_h</p:attrName>
                                        </p:attrNameLst>
                                      </p:cBhvr>
                                      <p:tavLst>
                                        <p:tav tm="0">
                                          <p:val>
                                            <p:strVal val="ppt_h"/>
                                          </p:val>
                                        </p:tav>
                                        <p:tav tm="100000">
                                          <p:val>
                                            <p:strVal val="2/3*ppt_h"/>
                                          </p:val>
                                        </p:tav>
                                      </p:tavLst>
                                    </p:anim>
                                    <p:set>
                                      <p:cBhvr>
                                        <p:cTn id="254" dur="1" fill="hold">
                                          <p:stCondLst>
                                            <p:cond delay="3249"/>
                                          </p:stCondLst>
                                        </p:cTn>
                                        <p:tgtEl>
                                          <p:spTgt spid="9"/>
                                        </p:tgtEl>
                                        <p:attrNameLst>
                                          <p:attrName>style.visibility</p:attrName>
                                        </p:attrNameLst>
                                      </p:cBhvr>
                                      <p:to>
                                        <p:strVal val="hidden"/>
                                      </p:to>
                                    </p:set>
                                  </p:childTnLst>
                                </p:cTn>
                              </p:par>
                              <p:par>
                                <p:cTn id="255" presetID="23" presetClass="exit" presetSubtype="288" fill="hold" grpId="2" nodeType="withEffect">
                                  <p:stCondLst>
                                    <p:cond delay="0"/>
                                  </p:stCondLst>
                                  <p:childTnLst>
                                    <p:anim calcmode="lin" valueType="num">
                                      <p:cBhvr>
                                        <p:cTn id="256" dur="3250"/>
                                        <p:tgtEl>
                                          <p:spTgt spid="10"/>
                                        </p:tgtEl>
                                        <p:attrNameLst>
                                          <p:attrName>ppt_w</p:attrName>
                                        </p:attrNameLst>
                                      </p:cBhvr>
                                      <p:tavLst>
                                        <p:tav tm="0">
                                          <p:val>
                                            <p:strVal val="ppt_w"/>
                                          </p:val>
                                        </p:tav>
                                        <p:tav tm="100000">
                                          <p:val>
                                            <p:strVal val="2/3*ppt_w"/>
                                          </p:val>
                                        </p:tav>
                                      </p:tavLst>
                                    </p:anim>
                                    <p:anim calcmode="lin" valueType="num">
                                      <p:cBhvr>
                                        <p:cTn id="257" dur="3250"/>
                                        <p:tgtEl>
                                          <p:spTgt spid="10"/>
                                        </p:tgtEl>
                                        <p:attrNameLst>
                                          <p:attrName>ppt_h</p:attrName>
                                        </p:attrNameLst>
                                      </p:cBhvr>
                                      <p:tavLst>
                                        <p:tav tm="0">
                                          <p:val>
                                            <p:strVal val="ppt_h"/>
                                          </p:val>
                                        </p:tav>
                                        <p:tav tm="100000">
                                          <p:val>
                                            <p:strVal val="2/3*ppt_h"/>
                                          </p:val>
                                        </p:tav>
                                      </p:tavLst>
                                    </p:anim>
                                    <p:set>
                                      <p:cBhvr>
                                        <p:cTn id="258" dur="1" fill="hold">
                                          <p:stCondLst>
                                            <p:cond delay="3249"/>
                                          </p:stCondLst>
                                        </p:cTn>
                                        <p:tgtEl>
                                          <p:spTgt spid="10"/>
                                        </p:tgtEl>
                                        <p:attrNameLst>
                                          <p:attrName>style.visibility</p:attrName>
                                        </p:attrNameLst>
                                      </p:cBhvr>
                                      <p:to>
                                        <p:strVal val="hidden"/>
                                      </p:to>
                                    </p:set>
                                  </p:childTnLst>
                                </p:cTn>
                              </p:par>
                              <p:par>
                                <p:cTn id="259" presetID="23" presetClass="exit" presetSubtype="288" fill="hold" grpId="2" nodeType="withEffect">
                                  <p:stCondLst>
                                    <p:cond delay="0"/>
                                  </p:stCondLst>
                                  <p:childTnLst>
                                    <p:anim calcmode="lin" valueType="num">
                                      <p:cBhvr>
                                        <p:cTn id="260" dur="3250"/>
                                        <p:tgtEl>
                                          <p:spTgt spid="11"/>
                                        </p:tgtEl>
                                        <p:attrNameLst>
                                          <p:attrName>ppt_w</p:attrName>
                                        </p:attrNameLst>
                                      </p:cBhvr>
                                      <p:tavLst>
                                        <p:tav tm="0">
                                          <p:val>
                                            <p:strVal val="ppt_w"/>
                                          </p:val>
                                        </p:tav>
                                        <p:tav tm="100000">
                                          <p:val>
                                            <p:strVal val="2/3*ppt_w"/>
                                          </p:val>
                                        </p:tav>
                                      </p:tavLst>
                                    </p:anim>
                                    <p:anim calcmode="lin" valueType="num">
                                      <p:cBhvr>
                                        <p:cTn id="261" dur="3250"/>
                                        <p:tgtEl>
                                          <p:spTgt spid="11"/>
                                        </p:tgtEl>
                                        <p:attrNameLst>
                                          <p:attrName>ppt_h</p:attrName>
                                        </p:attrNameLst>
                                      </p:cBhvr>
                                      <p:tavLst>
                                        <p:tav tm="0">
                                          <p:val>
                                            <p:strVal val="ppt_h"/>
                                          </p:val>
                                        </p:tav>
                                        <p:tav tm="100000">
                                          <p:val>
                                            <p:strVal val="2/3*ppt_h"/>
                                          </p:val>
                                        </p:tav>
                                      </p:tavLst>
                                    </p:anim>
                                    <p:set>
                                      <p:cBhvr>
                                        <p:cTn id="262" dur="1" fill="hold">
                                          <p:stCondLst>
                                            <p:cond delay="3249"/>
                                          </p:stCondLst>
                                        </p:cTn>
                                        <p:tgtEl>
                                          <p:spTgt spid="11"/>
                                        </p:tgtEl>
                                        <p:attrNameLst>
                                          <p:attrName>style.visibility</p:attrName>
                                        </p:attrNameLst>
                                      </p:cBhvr>
                                      <p:to>
                                        <p:strVal val="hidden"/>
                                      </p:to>
                                    </p:set>
                                  </p:childTnLst>
                                </p:cTn>
                              </p:par>
                              <p:par>
                                <p:cTn id="263" presetID="23" presetClass="exit" presetSubtype="288" fill="hold" grpId="2" nodeType="withEffect">
                                  <p:stCondLst>
                                    <p:cond delay="0"/>
                                  </p:stCondLst>
                                  <p:childTnLst>
                                    <p:anim calcmode="lin" valueType="num">
                                      <p:cBhvr>
                                        <p:cTn id="264" dur="3250"/>
                                        <p:tgtEl>
                                          <p:spTgt spid="12"/>
                                        </p:tgtEl>
                                        <p:attrNameLst>
                                          <p:attrName>ppt_w</p:attrName>
                                        </p:attrNameLst>
                                      </p:cBhvr>
                                      <p:tavLst>
                                        <p:tav tm="0">
                                          <p:val>
                                            <p:strVal val="ppt_w"/>
                                          </p:val>
                                        </p:tav>
                                        <p:tav tm="100000">
                                          <p:val>
                                            <p:strVal val="2/3*ppt_w"/>
                                          </p:val>
                                        </p:tav>
                                      </p:tavLst>
                                    </p:anim>
                                    <p:anim calcmode="lin" valueType="num">
                                      <p:cBhvr>
                                        <p:cTn id="265" dur="3250"/>
                                        <p:tgtEl>
                                          <p:spTgt spid="12"/>
                                        </p:tgtEl>
                                        <p:attrNameLst>
                                          <p:attrName>ppt_h</p:attrName>
                                        </p:attrNameLst>
                                      </p:cBhvr>
                                      <p:tavLst>
                                        <p:tav tm="0">
                                          <p:val>
                                            <p:strVal val="ppt_h"/>
                                          </p:val>
                                        </p:tav>
                                        <p:tav tm="100000">
                                          <p:val>
                                            <p:strVal val="2/3*ppt_h"/>
                                          </p:val>
                                        </p:tav>
                                      </p:tavLst>
                                    </p:anim>
                                    <p:set>
                                      <p:cBhvr>
                                        <p:cTn id="266" dur="1" fill="hold">
                                          <p:stCondLst>
                                            <p:cond delay="3249"/>
                                          </p:stCondLst>
                                        </p:cTn>
                                        <p:tgtEl>
                                          <p:spTgt spid="12"/>
                                        </p:tgtEl>
                                        <p:attrNameLst>
                                          <p:attrName>style.visibility</p:attrName>
                                        </p:attrNameLst>
                                      </p:cBhvr>
                                      <p:to>
                                        <p:strVal val="hidden"/>
                                      </p:to>
                                    </p:set>
                                  </p:childTnLst>
                                </p:cTn>
                              </p:par>
                              <p:par>
                                <p:cTn id="267" presetID="23" presetClass="exit" presetSubtype="288" fill="hold" grpId="2" nodeType="withEffect">
                                  <p:stCondLst>
                                    <p:cond delay="0"/>
                                  </p:stCondLst>
                                  <p:childTnLst>
                                    <p:anim calcmode="lin" valueType="num">
                                      <p:cBhvr>
                                        <p:cTn id="268" dur="3250"/>
                                        <p:tgtEl>
                                          <p:spTgt spid="13"/>
                                        </p:tgtEl>
                                        <p:attrNameLst>
                                          <p:attrName>ppt_w</p:attrName>
                                        </p:attrNameLst>
                                      </p:cBhvr>
                                      <p:tavLst>
                                        <p:tav tm="0">
                                          <p:val>
                                            <p:strVal val="ppt_w"/>
                                          </p:val>
                                        </p:tav>
                                        <p:tav tm="100000">
                                          <p:val>
                                            <p:strVal val="2/3*ppt_w"/>
                                          </p:val>
                                        </p:tav>
                                      </p:tavLst>
                                    </p:anim>
                                    <p:anim calcmode="lin" valueType="num">
                                      <p:cBhvr>
                                        <p:cTn id="269" dur="3250"/>
                                        <p:tgtEl>
                                          <p:spTgt spid="13"/>
                                        </p:tgtEl>
                                        <p:attrNameLst>
                                          <p:attrName>ppt_h</p:attrName>
                                        </p:attrNameLst>
                                      </p:cBhvr>
                                      <p:tavLst>
                                        <p:tav tm="0">
                                          <p:val>
                                            <p:strVal val="ppt_h"/>
                                          </p:val>
                                        </p:tav>
                                        <p:tav tm="100000">
                                          <p:val>
                                            <p:strVal val="2/3*ppt_h"/>
                                          </p:val>
                                        </p:tav>
                                      </p:tavLst>
                                    </p:anim>
                                    <p:set>
                                      <p:cBhvr>
                                        <p:cTn id="270" dur="1" fill="hold">
                                          <p:stCondLst>
                                            <p:cond delay="3249"/>
                                          </p:stCondLst>
                                        </p:cTn>
                                        <p:tgtEl>
                                          <p:spTgt spid="13"/>
                                        </p:tgtEl>
                                        <p:attrNameLst>
                                          <p:attrName>style.visibility</p:attrName>
                                        </p:attrNameLst>
                                      </p:cBhvr>
                                      <p:to>
                                        <p:strVal val="hidden"/>
                                      </p:to>
                                    </p:set>
                                  </p:childTnLst>
                                </p:cTn>
                              </p:par>
                              <p:par>
                                <p:cTn id="271" presetID="23" presetClass="exit" presetSubtype="288" fill="hold" grpId="2" nodeType="withEffect">
                                  <p:stCondLst>
                                    <p:cond delay="0"/>
                                  </p:stCondLst>
                                  <p:childTnLst>
                                    <p:anim calcmode="lin" valueType="num">
                                      <p:cBhvr>
                                        <p:cTn id="272" dur="3250"/>
                                        <p:tgtEl>
                                          <p:spTgt spid="14"/>
                                        </p:tgtEl>
                                        <p:attrNameLst>
                                          <p:attrName>ppt_w</p:attrName>
                                        </p:attrNameLst>
                                      </p:cBhvr>
                                      <p:tavLst>
                                        <p:tav tm="0">
                                          <p:val>
                                            <p:strVal val="ppt_w"/>
                                          </p:val>
                                        </p:tav>
                                        <p:tav tm="100000">
                                          <p:val>
                                            <p:strVal val="2/3*ppt_w"/>
                                          </p:val>
                                        </p:tav>
                                      </p:tavLst>
                                    </p:anim>
                                    <p:anim calcmode="lin" valueType="num">
                                      <p:cBhvr>
                                        <p:cTn id="273" dur="3250"/>
                                        <p:tgtEl>
                                          <p:spTgt spid="14"/>
                                        </p:tgtEl>
                                        <p:attrNameLst>
                                          <p:attrName>ppt_h</p:attrName>
                                        </p:attrNameLst>
                                      </p:cBhvr>
                                      <p:tavLst>
                                        <p:tav tm="0">
                                          <p:val>
                                            <p:strVal val="ppt_h"/>
                                          </p:val>
                                        </p:tav>
                                        <p:tav tm="100000">
                                          <p:val>
                                            <p:strVal val="2/3*ppt_h"/>
                                          </p:val>
                                        </p:tav>
                                      </p:tavLst>
                                    </p:anim>
                                    <p:set>
                                      <p:cBhvr>
                                        <p:cTn id="274" dur="1" fill="hold">
                                          <p:stCondLst>
                                            <p:cond delay="3249"/>
                                          </p:stCondLst>
                                        </p:cTn>
                                        <p:tgtEl>
                                          <p:spTgt spid="14"/>
                                        </p:tgtEl>
                                        <p:attrNameLst>
                                          <p:attrName>style.visibility</p:attrName>
                                        </p:attrNameLst>
                                      </p:cBhvr>
                                      <p:to>
                                        <p:strVal val="hidden"/>
                                      </p:to>
                                    </p:set>
                                  </p:childTnLst>
                                </p:cTn>
                              </p:par>
                              <p:par>
                                <p:cTn id="275" presetID="23" presetClass="exit" presetSubtype="288" fill="hold" grpId="2" nodeType="withEffect">
                                  <p:stCondLst>
                                    <p:cond delay="0"/>
                                  </p:stCondLst>
                                  <p:childTnLst>
                                    <p:anim calcmode="lin" valueType="num">
                                      <p:cBhvr>
                                        <p:cTn id="276" dur="3250"/>
                                        <p:tgtEl>
                                          <p:spTgt spid="15"/>
                                        </p:tgtEl>
                                        <p:attrNameLst>
                                          <p:attrName>ppt_w</p:attrName>
                                        </p:attrNameLst>
                                      </p:cBhvr>
                                      <p:tavLst>
                                        <p:tav tm="0">
                                          <p:val>
                                            <p:strVal val="ppt_w"/>
                                          </p:val>
                                        </p:tav>
                                        <p:tav tm="100000">
                                          <p:val>
                                            <p:strVal val="2/3*ppt_w"/>
                                          </p:val>
                                        </p:tav>
                                      </p:tavLst>
                                    </p:anim>
                                    <p:anim calcmode="lin" valueType="num">
                                      <p:cBhvr>
                                        <p:cTn id="277" dur="3250"/>
                                        <p:tgtEl>
                                          <p:spTgt spid="15"/>
                                        </p:tgtEl>
                                        <p:attrNameLst>
                                          <p:attrName>ppt_h</p:attrName>
                                        </p:attrNameLst>
                                      </p:cBhvr>
                                      <p:tavLst>
                                        <p:tav tm="0">
                                          <p:val>
                                            <p:strVal val="ppt_h"/>
                                          </p:val>
                                        </p:tav>
                                        <p:tav tm="100000">
                                          <p:val>
                                            <p:strVal val="2/3*ppt_h"/>
                                          </p:val>
                                        </p:tav>
                                      </p:tavLst>
                                    </p:anim>
                                    <p:set>
                                      <p:cBhvr>
                                        <p:cTn id="278" dur="1" fill="hold">
                                          <p:stCondLst>
                                            <p:cond delay="3249"/>
                                          </p:stCondLst>
                                        </p:cTn>
                                        <p:tgtEl>
                                          <p:spTgt spid="15"/>
                                        </p:tgtEl>
                                        <p:attrNameLst>
                                          <p:attrName>style.visibility</p:attrName>
                                        </p:attrNameLst>
                                      </p:cBhvr>
                                      <p:to>
                                        <p:strVal val="hidden"/>
                                      </p:to>
                                    </p:set>
                                  </p:childTnLst>
                                </p:cTn>
                              </p:par>
                              <p:par>
                                <p:cTn id="279" presetID="23" presetClass="exit" presetSubtype="288" fill="hold" grpId="2" nodeType="withEffect">
                                  <p:stCondLst>
                                    <p:cond delay="0"/>
                                  </p:stCondLst>
                                  <p:childTnLst>
                                    <p:anim calcmode="lin" valueType="num">
                                      <p:cBhvr>
                                        <p:cTn id="280" dur="3250"/>
                                        <p:tgtEl>
                                          <p:spTgt spid="16"/>
                                        </p:tgtEl>
                                        <p:attrNameLst>
                                          <p:attrName>ppt_w</p:attrName>
                                        </p:attrNameLst>
                                      </p:cBhvr>
                                      <p:tavLst>
                                        <p:tav tm="0">
                                          <p:val>
                                            <p:strVal val="ppt_w"/>
                                          </p:val>
                                        </p:tav>
                                        <p:tav tm="100000">
                                          <p:val>
                                            <p:strVal val="2/3*ppt_w"/>
                                          </p:val>
                                        </p:tav>
                                      </p:tavLst>
                                    </p:anim>
                                    <p:anim calcmode="lin" valueType="num">
                                      <p:cBhvr>
                                        <p:cTn id="281" dur="3250"/>
                                        <p:tgtEl>
                                          <p:spTgt spid="16"/>
                                        </p:tgtEl>
                                        <p:attrNameLst>
                                          <p:attrName>ppt_h</p:attrName>
                                        </p:attrNameLst>
                                      </p:cBhvr>
                                      <p:tavLst>
                                        <p:tav tm="0">
                                          <p:val>
                                            <p:strVal val="ppt_h"/>
                                          </p:val>
                                        </p:tav>
                                        <p:tav tm="100000">
                                          <p:val>
                                            <p:strVal val="2/3*ppt_h"/>
                                          </p:val>
                                        </p:tav>
                                      </p:tavLst>
                                    </p:anim>
                                    <p:set>
                                      <p:cBhvr>
                                        <p:cTn id="282" dur="1" fill="hold">
                                          <p:stCondLst>
                                            <p:cond delay="3249"/>
                                          </p:stCondLst>
                                        </p:cTn>
                                        <p:tgtEl>
                                          <p:spTgt spid="16"/>
                                        </p:tgtEl>
                                        <p:attrNameLst>
                                          <p:attrName>style.visibility</p:attrName>
                                        </p:attrNameLst>
                                      </p:cBhvr>
                                      <p:to>
                                        <p:strVal val="hidden"/>
                                      </p:to>
                                    </p:set>
                                  </p:childTnLst>
                                </p:cTn>
                              </p:par>
                              <p:par>
                                <p:cTn id="283" presetID="23" presetClass="exit" presetSubtype="288" fill="hold" grpId="2" nodeType="withEffect">
                                  <p:stCondLst>
                                    <p:cond delay="0"/>
                                  </p:stCondLst>
                                  <p:childTnLst>
                                    <p:anim calcmode="lin" valueType="num">
                                      <p:cBhvr>
                                        <p:cTn id="284" dur="3250"/>
                                        <p:tgtEl>
                                          <p:spTgt spid="17"/>
                                        </p:tgtEl>
                                        <p:attrNameLst>
                                          <p:attrName>ppt_w</p:attrName>
                                        </p:attrNameLst>
                                      </p:cBhvr>
                                      <p:tavLst>
                                        <p:tav tm="0">
                                          <p:val>
                                            <p:strVal val="ppt_w"/>
                                          </p:val>
                                        </p:tav>
                                        <p:tav tm="100000">
                                          <p:val>
                                            <p:strVal val="2/3*ppt_w"/>
                                          </p:val>
                                        </p:tav>
                                      </p:tavLst>
                                    </p:anim>
                                    <p:anim calcmode="lin" valueType="num">
                                      <p:cBhvr>
                                        <p:cTn id="285" dur="3250"/>
                                        <p:tgtEl>
                                          <p:spTgt spid="17"/>
                                        </p:tgtEl>
                                        <p:attrNameLst>
                                          <p:attrName>ppt_h</p:attrName>
                                        </p:attrNameLst>
                                      </p:cBhvr>
                                      <p:tavLst>
                                        <p:tav tm="0">
                                          <p:val>
                                            <p:strVal val="ppt_h"/>
                                          </p:val>
                                        </p:tav>
                                        <p:tav tm="100000">
                                          <p:val>
                                            <p:strVal val="2/3*ppt_h"/>
                                          </p:val>
                                        </p:tav>
                                      </p:tavLst>
                                    </p:anim>
                                    <p:set>
                                      <p:cBhvr>
                                        <p:cTn id="286" dur="1" fill="hold">
                                          <p:stCondLst>
                                            <p:cond delay="3249"/>
                                          </p:stCondLst>
                                        </p:cTn>
                                        <p:tgtEl>
                                          <p:spTgt spid="17"/>
                                        </p:tgtEl>
                                        <p:attrNameLst>
                                          <p:attrName>style.visibility</p:attrName>
                                        </p:attrNameLst>
                                      </p:cBhvr>
                                      <p:to>
                                        <p:strVal val="hidden"/>
                                      </p:to>
                                    </p:set>
                                  </p:childTnLst>
                                </p:cTn>
                              </p:par>
                              <p:par>
                                <p:cTn id="287" presetID="23" presetClass="exit" presetSubtype="288" fill="hold" grpId="2" nodeType="withEffect">
                                  <p:stCondLst>
                                    <p:cond delay="0"/>
                                  </p:stCondLst>
                                  <p:childTnLst>
                                    <p:anim calcmode="lin" valueType="num">
                                      <p:cBhvr>
                                        <p:cTn id="288" dur="3250"/>
                                        <p:tgtEl>
                                          <p:spTgt spid="18"/>
                                        </p:tgtEl>
                                        <p:attrNameLst>
                                          <p:attrName>ppt_w</p:attrName>
                                        </p:attrNameLst>
                                      </p:cBhvr>
                                      <p:tavLst>
                                        <p:tav tm="0">
                                          <p:val>
                                            <p:strVal val="ppt_w"/>
                                          </p:val>
                                        </p:tav>
                                        <p:tav tm="100000">
                                          <p:val>
                                            <p:strVal val="2/3*ppt_w"/>
                                          </p:val>
                                        </p:tav>
                                      </p:tavLst>
                                    </p:anim>
                                    <p:anim calcmode="lin" valueType="num">
                                      <p:cBhvr>
                                        <p:cTn id="289" dur="3250"/>
                                        <p:tgtEl>
                                          <p:spTgt spid="18"/>
                                        </p:tgtEl>
                                        <p:attrNameLst>
                                          <p:attrName>ppt_h</p:attrName>
                                        </p:attrNameLst>
                                      </p:cBhvr>
                                      <p:tavLst>
                                        <p:tav tm="0">
                                          <p:val>
                                            <p:strVal val="ppt_h"/>
                                          </p:val>
                                        </p:tav>
                                        <p:tav tm="100000">
                                          <p:val>
                                            <p:strVal val="2/3*ppt_h"/>
                                          </p:val>
                                        </p:tav>
                                      </p:tavLst>
                                    </p:anim>
                                    <p:set>
                                      <p:cBhvr>
                                        <p:cTn id="290" dur="1" fill="hold">
                                          <p:stCondLst>
                                            <p:cond delay="3249"/>
                                          </p:stCondLst>
                                        </p:cTn>
                                        <p:tgtEl>
                                          <p:spTgt spid="18"/>
                                        </p:tgtEl>
                                        <p:attrNameLst>
                                          <p:attrName>style.visibility</p:attrName>
                                        </p:attrNameLst>
                                      </p:cBhvr>
                                      <p:to>
                                        <p:strVal val="hidden"/>
                                      </p:to>
                                    </p:set>
                                  </p:childTnLst>
                                </p:cTn>
                              </p:par>
                              <p:par>
                                <p:cTn id="291" presetID="23" presetClass="exit" presetSubtype="288" fill="hold" grpId="2" nodeType="withEffect">
                                  <p:stCondLst>
                                    <p:cond delay="0"/>
                                  </p:stCondLst>
                                  <p:childTnLst>
                                    <p:anim calcmode="lin" valueType="num">
                                      <p:cBhvr>
                                        <p:cTn id="292" dur="3250"/>
                                        <p:tgtEl>
                                          <p:spTgt spid="19"/>
                                        </p:tgtEl>
                                        <p:attrNameLst>
                                          <p:attrName>ppt_w</p:attrName>
                                        </p:attrNameLst>
                                      </p:cBhvr>
                                      <p:tavLst>
                                        <p:tav tm="0">
                                          <p:val>
                                            <p:strVal val="ppt_w"/>
                                          </p:val>
                                        </p:tav>
                                        <p:tav tm="100000">
                                          <p:val>
                                            <p:strVal val="2/3*ppt_w"/>
                                          </p:val>
                                        </p:tav>
                                      </p:tavLst>
                                    </p:anim>
                                    <p:anim calcmode="lin" valueType="num">
                                      <p:cBhvr>
                                        <p:cTn id="293" dur="3250"/>
                                        <p:tgtEl>
                                          <p:spTgt spid="19"/>
                                        </p:tgtEl>
                                        <p:attrNameLst>
                                          <p:attrName>ppt_h</p:attrName>
                                        </p:attrNameLst>
                                      </p:cBhvr>
                                      <p:tavLst>
                                        <p:tav tm="0">
                                          <p:val>
                                            <p:strVal val="ppt_h"/>
                                          </p:val>
                                        </p:tav>
                                        <p:tav tm="100000">
                                          <p:val>
                                            <p:strVal val="2/3*ppt_h"/>
                                          </p:val>
                                        </p:tav>
                                      </p:tavLst>
                                    </p:anim>
                                    <p:set>
                                      <p:cBhvr>
                                        <p:cTn id="294" dur="1" fill="hold">
                                          <p:stCondLst>
                                            <p:cond delay="3249"/>
                                          </p:stCondLst>
                                        </p:cTn>
                                        <p:tgtEl>
                                          <p:spTgt spid="19"/>
                                        </p:tgtEl>
                                        <p:attrNameLst>
                                          <p:attrName>style.visibility</p:attrName>
                                        </p:attrNameLst>
                                      </p:cBhvr>
                                      <p:to>
                                        <p:strVal val="hidden"/>
                                      </p:to>
                                    </p:set>
                                  </p:childTnLst>
                                </p:cTn>
                              </p:par>
                              <p:par>
                                <p:cTn id="295" presetID="23" presetClass="exit" presetSubtype="288" fill="hold" grpId="2" nodeType="withEffect">
                                  <p:stCondLst>
                                    <p:cond delay="0"/>
                                  </p:stCondLst>
                                  <p:childTnLst>
                                    <p:anim calcmode="lin" valueType="num">
                                      <p:cBhvr>
                                        <p:cTn id="296" dur="3250"/>
                                        <p:tgtEl>
                                          <p:spTgt spid="20"/>
                                        </p:tgtEl>
                                        <p:attrNameLst>
                                          <p:attrName>ppt_w</p:attrName>
                                        </p:attrNameLst>
                                      </p:cBhvr>
                                      <p:tavLst>
                                        <p:tav tm="0">
                                          <p:val>
                                            <p:strVal val="ppt_w"/>
                                          </p:val>
                                        </p:tav>
                                        <p:tav tm="100000">
                                          <p:val>
                                            <p:strVal val="2/3*ppt_w"/>
                                          </p:val>
                                        </p:tav>
                                      </p:tavLst>
                                    </p:anim>
                                    <p:anim calcmode="lin" valueType="num">
                                      <p:cBhvr>
                                        <p:cTn id="297" dur="3250"/>
                                        <p:tgtEl>
                                          <p:spTgt spid="20"/>
                                        </p:tgtEl>
                                        <p:attrNameLst>
                                          <p:attrName>ppt_h</p:attrName>
                                        </p:attrNameLst>
                                      </p:cBhvr>
                                      <p:tavLst>
                                        <p:tav tm="0">
                                          <p:val>
                                            <p:strVal val="ppt_h"/>
                                          </p:val>
                                        </p:tav>
                                        <p:tav tm="100000">
                                          <p:val>
                                            <p:strVal val="2/3*ppt_h"/>
                                          </p:val>
                                        </p:tav>
                                      </p:tavLst>
                                    </p:anim>
                                    <p:set>
                                      <p:cBhvr>
                                        <p:cTn id="298" dur="1" fill="hold">
                                          <p:stCondLst>
                                            <p:cond delay="3249"/>
                                          </p:stCondLst>
                                        </p:cTn>
                                        <p:tgtEl>
                                          <p:spTgt spid="20"/>
                                        </p:tgtEl>
                                        <p:attrNameLst>
                                          <p:attrName>style.visibility</p:attrName>
                                        </p:attrNameLst>
                                      </p:cBhvr>
                                      <p:to>
                                        <p:strVal val="hidden"/>
                                      </p:to>
                                    </p:set>
                                  </p:childTnLst>
                                </p:cTn>
                              </p:par>
                              <p:par>
                                <p:cTn id="299" presetID="23" presetClass="exit" presetSubtype="288" fill="hold" grpId="2" nodeType="withEffect">
                                  <p:stCondLst>
                                    <p:cond delay="0"/>
                                  </p:stCondLst>
                                  <p:childTnLst>
                                    <p:anim calcmode="lin" valueType="num">
                                      <p:cBhvr>
                                        <p:cTn id="300" dur="3250"/>
                                        <p:tgtEl>
                                          <p:spTgt spid="21"/>
                                        </p:tgtEl>
                                        <p:attrNameLst>
                                          <p:attrName>ppt_w</p:attrName>
                                        </p:attrNameLst>
                                      </p:cBhvr>
                                      <p:tavLst>
                                        <p:tav tm="0">
                                          <p:val>
                                            <p:strVal val="ppt_w"/>
                                          </p:val>
                                        </p:tav>
                                        <p:tav tm="100000">
                                          <p:val>
                                            <p:strVal val="2/3*ppt_w"/>
                                          </p:val>
                                        </p:tav>
                                      </p:tavLst>
                                    </p:anim>
                                    <p:anim calcmode="lin" valueType="num">
                                      <p:cBhvr>
                                        <p:cTn id="301" dur="3250"/>
                                        <p:tgtEl>
                                          <p:spTgt spid="21"/>
                                        </p:tgtEl>
                                        <p:attrNameLst>
                                          <p:attrName>ppt_h</p:attrName>
                                        </p:attrNameLst>
                                      </p:cBhvr>
                                      <p:tavLst>
                                        <p:tav tm="0">
                                          <p:val>
                                            <p:strVal val="ppt_h"/>
                                          </p:val>
                                        </p:tav>
                                        <p:tav tm="100000">
                                          <p:val>
                                            <p:strVal val="2/3*ppt_h"/>
                                          </p:val>
                                        </p:tav>
                                      </p:tavLst>
                                    </p:anim>
                                    <p:set>
                                      <p:cBhvr>
                                        <p:cTn id="302" dur="1" fill="hold">
                                          <p:stCondLst>
                                            <p:cond delay="3249"/>
                                          </p:stCondLst>
                                        </p:cTn>
                                        <p:tgtEl>
                                          <p:spTgt spid="21"/>
                                        </p:tgtEl>
                                        <p:attrNameLst>
                                          <p:attrName>style.visibility</p:attrName>
                                        </p:attrNameLst>
                                      </p:cBhvr>
                                      <p:to>
                                        <p:strVal val="hidden"/>
                                      </p:to>
                                    </p:set>
                                  </p:childTnLst>
                                </p:cTn>
                              </p:par>
                              <p:par>
                                <p:cTn id="303" presetID="23" presetClass="exit" presetSubtype="288" fill="hold" grpId="2" nodeType="withEffect">
                                  <p:stCondLst>
                                    <p:cond delay="0"/>
                                  </p:stCondLst>
                                  <p:childTnLst>
                                    <p:anim calcmode="lin" valueType="num">
                                      <p:cBhvr>
                                        <p:cTn id="304" dur="3250"/>
                                        <p:tgtEl>
                                          <p:spTgt spid="22"/>
                                        </p:tgtEl>
                                        <p:attrNameLst>
                                          <p:attrName>ppt_w</p:attrName>
                                        </p:attrNameLst>
                                      </p:cBhvr>
                                      <p:tavLst>
                                        <p:tav tm="0">
                                          <p:val>
                                            <p:strVal val="ppt_w"/>
                                          </p:val>
                                        </p:tav>
                                        <p:tav tm="100000">
                                          <p:val>
                                            <p:strVal val="2/3*ppt_w"/>
                                          </p:val>
                                        </p:tav>
                                      </p:tavLst>
                                    </p:anim>
                                    <p:anim calcmode="lin" valueType="num">
                                      <p:cBhvr>
                                        <p:cTn id="305" dur="3250"/>
                                        <p:tgtEl>
                                          <p:spTgt spid="22"/>
                                        </p:tgtEl>
                                        <p:attrNameLst>
                                          <p:attrName>ppt_h</p:attrName>
                                        </p:attrNameLst>
                                      </p:cBhvr>
                                      <p:tavLst>
                                        <p:tav tm="0">
                                          <p:val>
                                            <p:strVal val="ppt_h"/>
                                          </p:val>
                                        </p:tav>
                                        <p:tav tm="100000">
                                          <p:val>
                                            <p:strVal val="2/3*ppt_h"/>
                                          </p:val>
                                        </p:tav>
                                      </p:tavLst>
                                    </p:anim>
                                    <p:set>
                                      <p:cBhvr>
                                        <p:cTn id="306" dur="1" fill="hold">
                                          <p:stCondLst>
                                            <p:cond delay="3249"/>
                                          </p:stCondLst>
                                        </p:cTn>
                                        <p:tgtEl>
                                          <p:spTgt spid="22"/>
                                        </p:tgtEl>
                                        <p:attrNameLst>
                                          <p:attrName>style.visibility</p:attrName>
                                        </p:attrNameLst>
                                      </p:cBhvr>
                                      <p:to>
                                        <p:strVal val="hidden"/>
                                      </p:to>
                                    </p:set>
                                  </p:childTnLst>
                                </p:cTn>
                              </p:par>
                              <p:par>
                                <p:cTn id="307" presetID="23" presetClass="exit" presetSubtype="288" fill="hold" grpId="2" nodeType="withEffect">
                                  <p:stCondLst>
                                    <p:cond delay="0"/>
                                  </p:stCondLst>
                                  <p:childTnLst>
                                    <p:anim calcmode="lin" valueType="num">
                                      <p:cBhvr>
                                        <p:cTn id="308" dur="3250"/>
                                        <p:tgtEl>
                                          <p:spTgt spid="23"/>
                                        </p:tgtEl>
                                        <p:attrNameLst>
                                          <p:attrName>ppt_w</p:attrName>
                                        </p:attrNameLst>
                                      </p:cBhvr>
                                      <p:tavLst>
                                        <p:tav tm="0">
                                          <p:val>
                                            <p:strVal val="ppt_w"/>
                                          </p:val>
                                        </p:tav>
                                        <p:tav tm="100000">
                                          <p:val>
                                            <p:strVal val="2/3*ppt_w"/>
                                          </p:val>
                                        </p:tav>
                                      </p:tavLst>
                                    </p:anim>
                                    <p:anim calcmode="lin" valueType="num">
                                      <p:cBhvr>
                                        <p:cTn id="309" dur="3250"/>
                                        <p:tgtEl>
                                          <p:spTgt spid="23"/>
                                        </p:tgtEl>
                                        <p:attrNameLst>
                                          <p:attrName>ppt_h</p:attrName>
                                        </p:attrNameLst>
                                      </p:cBhvr>
                                      <p:tavLst>
                                        <p:tav tm="0">
                                          <p:val>
                                            <p:strVal val="ppt_h"/>
                                          </p:val>
                                        </p:tav>
                                        <p:tav tm="100000">
                                          <p:val>
                                            <p:strVal val="2/3*ppt_h"/>
                                          </p:val>
                                        </p:tav>
                                      </p:tavLst>
                                    </p:anim>
                                    <p:set>
                                      <p:cBhvr>
                                        <p:cTn id="310" dur="1" fill="hold">
                                          <p:stCondLst>
                                            <p:cond delay="3249"/>
                                          </p:stCondLst>
                                        </p:cTn>
                                        <p:tgtEl>
                                          <p:spTgt spid="23"/>
                                        </p:tgtEl>
                                        <p:attrNameLst>
                                          <p:attrName>style.visibility</p:attrName>
                                        </p:attrNameLst>
                                      </p:cBhvr>
                                      <p:to>
                                        <p:strVal val="hidden"/>
                                      </p:to>
                                    </p:set>
                                  </p:childTnLst>
                                </p:cTn>
                              </p:par>
                              <p:par>
                                <p:cTn id="311" presetID="23" presetClass="exit" presetSubtype="288" fill="hold" grpId="2" nodeType="withEffect">
                                  <p:stCondLst>
                                    <p:cond delay="0"/>
                                  </p:stCondLst>
                                  <p:childTnLst>
                                    <p:anim calcmode="lin" valueType="num">
                                      <p:cBhvr>
                                        <p:cTn id="312" dur="3250"/>
                                        <p:tgtEl>
                                          <p:spTgt spid="24"/>
                                        </p:tgtEl>
                                        <p:attrNameLst>
                                          <p:attrName>ppt_w</p:attrName>
                                        </p:attrNameLst>
                                      </p:cBhvr>
                                      <p:tavLst>
                                        <p:tav tm="0">
                                          <p:val>
                                            <p:strVal val="ppt_w"/>
                                          </p:val>
                                        </p:tav>
                                        <p:tav tm="100000">
                                          <p:val>
                                            <p:strVal val="2/3*ppt_w"/>
                                          </p:val>
                                        </p:tav>
                                      </p:tavLst>
                                    </p:anim>
                                    <p:anim calcmode="lin" valueType="num">
                                      <p:cBhvr>
                                        <p:cTn id="313" dur="3250"/>
                                        <p:tgtEl>
                                          <p:spTgt spid="24"/>
                                        </p:tgtEl>
                                        <p:attrNameLst>
                                          <p:attrName>ppt_h</p:attrName>
                                        </p:attrNameLst>
                                      </p:cBhvr>
                                      <p:tavLst>
                                        <p:tav tm="0">
                                          <p:val>
                                            <p:strVal val="ppt_h"/>
                                          </p:val>
                                        </p:tav>
                                        <p:tav tm="100000">
                                          <p:val>
                                            <p:strVal val="2/3*ppt_h"/>
                                          </p:val>
                                        </p:tav>
                                      </p:tavLst>
                                    </p:anim>
                                    <p:set>
                                      <p:cBhvr>
                                        <p:cTn id="314" dur="1" fill="hold">
                                          <p:stCondLst>
                                            <p:cond delay="3249"/>
                                          </p:stCondLst>
                                        </p:cTn>
                                        <p:tgtEl>
                                          <p:spTgt spid="24"/>
                                        </p:tgtEl>
                                        <p:attrNameLst>
                                          <p:attrName>style.visibility</p:attrName>
                                        </p:attrNameLst>
                                      </p:cBhvr>
                                      <p:to>
                                        <p:strVal val="hidden"/>
                                      </p:to>
                                    </p:set>
                                  </p:childTnLst>
                                </p:cTn>
                              </p:par>
                              <p:par>
                                <p:cTn id="315" presetID="23" presetClass="exit" presetSubtype="288" fill="hold" grpId="2" nodeType="withEffect">
                                  <p:stCondLst>
                                    <p:cond delay="0"/>
                                  </p:stCondLst>
                                  <p:childTnLst>
                                    <p:anim calcmode="lin" valueType="num">
                                      <p:cBhvr>
                                        <p:cTn id="316" dur="3250"/>
                                        <p:tgtEl>
                                          <p:spTgt spid="25"/>
                                        </p:tgtEl>
                                        <p:attrNameLst>
                                          <p:attrName>ppt_w</p:attrName>
                                        </p:attrNameLst>
                                      </p:cBhvr>
                                      <p:tavLst>
                                        <p:tav tm="0">
                                          <p:val>
                                            <p:strVal val="ppt_w"/>
                                          </p:val>
                                        </p:tav>
                                        <p:tav tm="100000">
                                          <p:val>
                                            <p:strVal val="2/3*ppt_w"/>
                                          </p:val>
                                        </p:tav>
                                      </p:tavLst>
                                    </p:anim>
                                    <p:anim calcmode="lin" valueType="num">
                                      <p:cBhvr>
                                        <p:cTn id="317" dur="3250"/>
                                        <p:tgtEl>
                                          <p:spTgt spid="25"/>
                                        </p:tgtEl>
                                        <p:attrNameLst>
                                          <p:attrName>ppt_h</p:attrName>
                                        </p:attrNameLst>
                                      </p:cBhvr>
                                      <p:tavLst>
                                        <p:tav tm="0">
                                          <p:val>
                                            <p:strVal val="ppt_h"/>
                                          </p:val>
                                        </p:tav>
                                        <p:tav tm="100000">
                                          <p:val>
                                            <p:strVal val="2/3*ppt_h"/>
                                          </p:val>
                                        </p:tav>
                                      </p:tavLst>
                                    </p:anim>
                                    <p:set>
                                      <p:cBhvr>
                                        <p:cTn id="318" dur="1" fill="hold">
                                          <p:stCondLst>
                                            <p:cond delay="3249"/>
                                          </p:stCondLst>
                                        </p:cTn>
                                        <p:tgtEl>
                                          <p:spTgt spid="25"/>
                                        </p:tgtEl>
                                        <p:attrNameLst>
                                          <p:attrName>style.visibility</p:attrName>
                                        </p:attrNameLst>
                                      </p:cBhvr>
                                      <p:to>
                                        <p:strVal val="hidden"/>
                                      </p:to>
                                    </p:set>
                                  </p:childTnLst>
                                </p:cTn>
                              </p:par>
                              <p:par>
                                <p:cTn id="319" presetID="23" presetClass="exit" presetSubtype="272" fill="hold" grpId="1" nodeType="withEffect">
                                  <p:stCondLst>
                                    <p:cond delay="0"/>
                                  </p:stCondLst>
                                  <p:childTnLst>
                                    <p:anim calcmode="lin" valueType="num">
                                      <p:cBhvr>
                                        <p:cTn id="320" dur="3250"/>
                                        <p:tgtEl>
                                          <p:spTgt spid="26"/>
                                        </p:tgtEl>
                                        <p:attrNameLst>
                                          <p:attrName>ppt_w</p:attrName>
                                        </p:attrNameLst>
                                      </p:cBhvr>
                                      <p:tavLst>
                                        <p:tav tm="0">
                                          <p:val>
                                            <p:strVal val="ppt_w"/>
                                          </p:val>
                                        </p:tav>
                                        <p:tav tm="100000">
                                          <p:val>
                                            <p:strVal val="4/3*ppt_w"/>
                                          </p:val>
                                        </p:tav>
                                      </p:tavLst>
                                    </p:anim>
                                    <p:anim calcmode="lin" valueType="num">
                                      <p:cBhvr>
                                        <p:cTn id="321" dur="3250"/>
                                        <p:tgtEl>
                                          <p:spTgt spid="26"/>
                                        </p:tgtEl>
                                        <p:attrNameLst>
                                          <p:attrName>ppt_h</p:attrName>
                                        </p:attrNameLst>
                                      </p:cBhvr>
                                      <p:tavLst>
                                        <p:tav tm="0">
                                          <p:val>
                                            <p:strVal val="ppt_h"/>
                                          </p:val>
                                        </p:tav>
                                        <p:tav tm="100000">
                                          <p:val>
                                            <p:strVal val="4/3*ppt_h"/>
                                          </p:val>
                                        </p:tav>
                                      </p:tavLst>
                                    </p:anim>
                                    <p:set>
                                      <p:cBhvr>
                                        <p:cTn id="322" dur="1" fill="hold">
                                          <p:stCondLst>
                                            <p:cond delay="3249"/>
                                          </p:stCondLst>
                                        </p:cTn>
                                        <p:tgtEl>
                                          <p:spTgt spid="26"/>
                                        </p:tgtEl>
                                        <p:attrNameLst>
                                          <p:attrName>style.visibility</p:attrName>
                                        </p:attrNameLst>
                                      </p:cBhvr>
                                      <p:to>
                                        <p:strVal val="hidden"/>
                                      </p:to>
                                    </p:set>
                                  </p:childTnLst>
                                </p:cTn>
                              </p:par>
                              <p:par>
                                <p:cTn id="323" presetID="23" presetClass="exit" presetSubtype="272" fill="hold" grpId="1" nodeType="withEffect">
                                  <p:stCondLst>
                                    <p:cond delay="0"/>
                                  </p:stCondLst>
                                  <p:childTnLst>
                                    <p:anim calcmode="lin" valueType="num">
                                      <p:cBhvr>
                                        <p:cTn id="324" dur="3250"/>
                                        <p:tgtEl>
                                          <p:spTgt spid="34"/>
                                        </p:tgtEl>
                                        <p:attrNameLst>
                                          <p:attrName>ppt_w</p:attrName>
                                        </p:attrNameLst>
                                      </p:cBhvr>
                                      <p:tavLst>
                                        <p:tav tm="0">
                                          <p:val>
                                            <p:strVal val="ppt_w"/>
                                          </p:val>
                                        </p:tav>
                                        <p:tav tm="100000">
                                          <p:val>
                                            <p:strVal val="4/3*ppt_w"/>
                                          </p:val>
                                        </p:tav>
                                      </p:tavLst>
                                    </p:anim>
                                    <p:anim calcmode="lin" valueType="num">
                                      <p:cBhvr>
                                        <p:cTn id="325" dur="3250"/>
                                        <p:tgtEl>
                                          <p:spTgt spid="34"/>
                                        </p:tgtEl>
                                        <p:attrNameLst>
                                          <p:attrName>ppt_h</p:attrName>
                                        </p:attrNameLst>
                                      </p:cBhvr>
                                      <p:tavLst>
                                        <p:tav tm="0">
                                          <p:val>
                                            <p:strVal val="ppt_h"/>
                                          </p:val>
                                        </p:tav>
                                        <p:tav tm="100000">
                                          <p:val>
                                            <p:strVal val="4/3*ppt_h"/>
                                          </p:val>
                                        </p:tav>
                                      </p:tavLst>
                                    </p:anim>
                                    <p:set>
                                      <p:cBhvr>
                                        <p:cTn id="326" dur="1" fill="hold">
                                          <p:stCondLst>
                                            <p:cond delay="3249"/>
                                          </p:stCondLst>
                                        </p:cTn>
                                        <p:tgtEl>
                                          <p:spTgt spid="34"/>
                                        </p:tgtEl>
                                        <p:attrNameLst>
                                          <p:attrName>style.visibility</p:attrName>
                                        </p:attrNameLst>
                                      </p:cBhvr>
                                      <p:to>
                                        <p:strVal val="hidden"/>
                                      </p:to>
                                    </p:set>
                                  </p:childTnLst>
                                </p:cTn>
                              </p:par>
                              <p:par>
                                <p:cTn id="327" presetID="21" presetClass="entr" presetSubtype="8" fill="hold" nodeType="withEffect">
                                  <p:stCondLst>
                                    <p:cond delay="0"/>
                                  </p:stCondLst>
                                  <p:childTnLst>
                                    <p:set>
                                      <p:cBhvr>
                                        <p:cTn id="328" dur="1" fill="hold">
                                          <p:stCondLst>
                                            <p:cond delay="0"/>
                                          </p:stCondLst>
                                        </p:cTn>
                                        <p:tgtEl>
                                          <p:spTgt spid="35"/>
                                        </p:tgtEl>
                                        <p:attrNameLst>
                                          <p:attrName>style.visibility</p:attrName>
                                        </p:attrNameLst>
                                      </p:cBhvr>
                                      <p:to>
                                        <p:strVal val="visible"/>
                                      </p:to>
                                    </p:set>
                                    <p:animEffect transition="in" filter="wheel(8)">
                                      <p:cBhvr>
                                        <p:cTn id="329" dur="3250"/>
                                        <p:tgtEl>
                                          <p:spTgt spid="35"/>
                                        </p:tgtEl>
                                      </p:cBhvr>
                                    </p:animEffect>
                                  </p:childTnLst>
                                </p:cTn>
                              </p:par>
                              <p:par>
                                <p:cTn id="330" presetID="23" presetClass="entr" presetSubtype="288" fill="hold" nodeType="withEffect">
                                  <p:stCondLst>
                                    <p:cond delay="0"/>
                                  </p:stCondLst>
                                  <p:childTnLst>
                                    <p:set>
                                      <p:cBhvr>
                                        <p:cTn id="331" dur="1" fill="hold">
                                          <p:stCondLst>
                                            <p:cond delay="0"/>
                                          </p:stCondLst>
                                        </p:cTn>
                                        <p:tgtEl>
                                          <p:spTgt spid="35"/>
                                        </p:tgtEl>
                                        <p:attrNameLst>
                                          <p:attrName>style.visibility</p:attrName>
                                        </p:attrNameLst>
                                      </p:cBhvr>
                                      <p:to>
                                        <p:strVal val="visible"/>
                                      </p:to>
                                    </p:set>
                                    <p:anim calcmode="lin" valueType="num">
                                      <p:cBhvr>
                                        <p:cTn id="332" dur="3250" fill="hold"/>
                                        <p:tgtEl>
                                          <p:spTgt spid="35"/>
                                        </p:tgtEl>
                                        <p:attrNameLst>
                                          <p:attrName>ppt_w</p:attrName>
                                        </p:attrNameLst>
                                      </p:cBhvr>
                                      <p:tavLst>
                                        <p:tav tm="0">
                                          <p:val>
                                            <p:strVal val="4/3*#ppt_w"/>
                                          </p:val>
                                        </p:tav>
                                        <p:tav tm="100000">
                                          <p:val>
                                            <p:strVal val="#ppt_w"/>
                                          </p:val>
                                        </p:tav>
                                      </p:tavLst>
                                    </p:anim>
                                    <p:anim calcmode="lin" valueType="num">
                                      <p:cBhvr>
                                        <p:cTn id="333" dur="3250" fill="hold"/>
                                        <p:tgtEl>
                                          <p:spTgt spid="35"/>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26" grpId="1" animBg="1"/>
      <p:bldP spid="33" grpId="0" animBg="1"/>
      <p:bldP spid="33" grpId="1" animBg="1"/>
      <p:bldP spid="33" grpId="2" animBg="1"/>
      <p:bldP spid="33" grpId="3" animBg="1"/>
      <p:bldP spid="2" grpId="0" animBg="1"/>
      <p:bldP spid="2" grpId="1" animBg="1"/>
      <p:bldP spid="2" grpId="3"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34" grpId="0" animBg="1"/>
      <p:bldP spid="34" grpId="1" animBg="1"/>
      <p:bldP spid="36"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2" name="191 Grupo"/>
          <p:cNvGrpSpPr/>
          <p:nvPr/>
        </p:nvGrpSpPr>
        <p:grpSpPr>
          <a:xfrm>
            <a:off x="0" y="0"/>
            <a:ext cx="9144000" cy="5143500"/>
            <a:chOff x="0" y="0"/>
            <a:chExt cx="9144000" cy="5143500"/>
          </a:xfrm>
        </p:grpSpPr>
        <p:sp>
          <p:nvSpPr>
            <p:cNvPr id="193" name="192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95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 name="1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0" y="0"/>
            <a:ext cx="9144000" cy="5143500"/>
          </a:xfrm>
          <a:prstGeom prst="rect">
            <a:avLst/>
          </a:prstGeom>
        </p:spPr>
      </p:pic>
      <p:grpSp>
        <p:nvGrpSpPr>
          <p:cNvPr id="53" name="52 Grupo"/>
          <p:cNvGrpSpPr/>
          <p:nvPr/>
        </p:nvGrpSpPr>
        <p:grpSpPr>
          <a:xfrm>
            <a:off x="2160000" y="2643602"/>
            <a:ext cx="4752528" cy="2499898"/>
            <a:chOff x="1835696" y="2355726"/>
            <a:chExt cx="5508712" cy="2787930"/>
          </a:xfrm>
          <a:gradFill flip="none" rotWithShape="1">
            <a:gsLst>
              <a:gs pos="24000">
                <a:srgbClr val="92D050"/>
              </a:gs>
              <a:gs pos="68000">
                <a:srgbClr val="FF9900"/>
              </a:gs>
              <a:gs pos="100000">
                <a:srgbClr val="FFFF00">
                  <a:lumMod val="69000"/>
                  <a:lumOff val="31000"/>
                  <a:alpha val="75000"/>
                </a:srgbClr>
              </a:gs>
            </a:gsLst>
            <a:lin ang="16200000" scaled="1"/>
            <a:tileRect/>
          </a:gradFill>
          <a:scene3d>
            <a:camera prst="orthographicFront"/>
            <a:lightRig rig="flat" dir="t"/>
          </a:scene3d>
        </p:grpSpPr>
        <p:grpSp>
          <p:nvGrpSpPr>
            <p:cNvPr id="22" name="21 Grupo"/>
            <p:cNvGrpSpPr/>
            <p:nvPr/>
          </p:nvGrpSpPr>
          <p:grpSpPr>
            <a:xfrm>
              <a:off x="1835696" y="2355726"/>
              <a:ext cx="5508712" cy="2787930"/>
              <a:chOff x="1835696" y="2355726"/>
              <a:chExt cx="5508712" cy="2787930"/>
            </a:xfrm>
            <a:grpFill/>
          </p:grpSpPr>
          <p:sp>
            <p:nvSpPr>
              <p:cNvPr id="8" name="7 Elipse"/>
              <p:cNvSpPr/>
              <p:nvPr/>
            </p:nvSpPr>
            <p:spPr>
              <a:xfrm>
                <a:off x="4283968" y="2355726"/>
                <a:ext cx="576064" cy="504056"/>
              </a:xfrm>
              <a:prstGeom prst="ellipse">
                <a:avLst/>
              </a:prstGeom>
              <a:solidFill>
                <a:srgbClr val="FF0000"/>
              </a:solid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lipse"/>
              <p:cNvSpPr/>
              <p:nvPr/>
            </p:nvSpPr>
            <p:spPr>
              <a:xfrm>
                <a:off x="2592000" y="30758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lipse"/>
              <p:cNvSpPr/>
              <p:nvPr/>
            </p:nvSpPr>
            <p:spPr>
              <a:xfrm>
                <a:off x="1835696" y="46396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lipse"/>
              <p:cNvSpPr/>
              <p:nvPr/>
            </p:nvSpPr>
            <p:spPr>
              <a:xfrm>
                <a:off x="3672000" y="24277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lipse"/>
              <p:cNvSpPr/>
              <p:nvPr/>
            </p:nvSpPr>
            <p:spPr>
              <a:xfrm>
                <a:off x="3096000" y="2700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lipse"/>
              <p:cNvSpPr/>
              <p:nvPr/>
            </p:nvSpPr>
            <p:spPr>
              <a:xfrm>
                <a:off x="2232000" y="356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lipse"/>
              <p:cNvSpPr/>
              <p:nvPr/>
            </p:nvSpPr>
            <p:spPr>
              <a:xfrm>
                <a:off x="1979712" y="410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21" name="20 Grupo"/>
              <p:cNvGrpSpPr/>
              <p:nvPr/>
            </p:nvGrpSpPr>
            <p:grpSpPr>
              <a:xfrm flipH="1">
                <a:off x="4932040" y="2427578"/>
                <a:ext cx="2412368" cy="2715922"/>
                <a:chOff x="1988096" y="2580134"/>
                <a:chExt cx="2412368" cy="2715922"/>
              </a:xfrm>
              <a:grpFill/>
            </p:grpSpPr>
            <p:sp>
              <p:nvSpPr>
                <p:cNvPr id="15" name="14 Elipse"/>
                <p:cNvSpPr/>
                <p:nvPr/>
              </p:nvSpPr>
              <p:spPr>
                <a:xfrm>
                  <a:off x="2744400" y="32282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Elipse"/>
                <p:cNvSpPr/>
                <p:nvPr/>
              </p:nvSpPr>
              <p:spPr>
                <a:xfrm>
                  <a:off x="1988096" y="4792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a:off x="3824400" y="25801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a:off x="3248400" y="2852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a:off x="2384400" y="371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Elipse"/>
                <p:cNvSpPr/>
                <p:nvPr/>
              </p:nvSpPr>
              <p:spPr>
                <a:xfrm>
                  <a:off x="2132112" y="425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3" name="22 Grupo"/>
            <p:cNvGrpSpPr/>
            <p:nvPr/>
          </p:nvGrpSpPr>
          <p:grpSpPr>
            <a:xfrm>
              <a:off x="2664000" y="3075806"/>
              <a:ext cx="3816424" cy="2041916"/>
              <a:chOff x="1835696" y="2355726"/>
              <a:chExt cx="5508712" cy="2787930"/>
            </a:xfrm>
            <a:grpFill/>
          </p:grpSpPr>
          <p:sp>
            <p:nvSpPr>
              <p:cNvPr id="24" name="23 Elipse"/>
              <p:cNvSpPr/>
              <p:nvPr/>
            </p:nvSpPr>
            <p:spPr>
              <a:xfrm>
                <a:off x="4283968" y="235572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lipse"/>
              <p:cNvSpPr/>
              <p:nvPr/>
            </p:nvSpPr>
            <p:spPr>
              <a:xfrm>
                <a:off x="2592000" y="30758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lipse"/>
              <p:cNvSpPr/>
              <p:nvPr/>
            </p:nvSpPr>
            <p:spPr>
              <a:xfrm>
                <a:off x="1835696" y="46396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Elipse"/>
              <p:cNvSpPr/>
              <p:nvPr/>
            </p:nvSpPr>
            <p:spPr>
              <a:xfrm>
                <a:off x="3672000" y="24277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lipse"/>
              <p:cNvSpPr/>
              <p:nvPr/>
            </p:nvSpPr>
            <p:spPr>
              <a:xfrm>
                <a:off x="3096000" y="2700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Elipse"/>
              <p:cNvSpPr/>
              <p:nvPr/>
            </p:nvSpPr>
            <p:spPr>
              <a:xfrm>
                <a:off x="2232000" y="356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Elipse"/>
              <p:cNvSpPr/>
              <p:nvPr/>
            </p:nvSpPr>
            <p:spPr>
              <a:xfrm>
                <a:off x="1979712" y="410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31" name="30 Grupo"/>
              <p:cNvGrpSpPr/>
              <p:nvPr/>
            </p:nvGrpSpPr>
            <p:grpSpPr>
              <a:xfrm flipH="1">
                <a:off x="4932040" y="2427578"/>
                <a:ext cx="2412368" cy="2715922"/>
                <a:chOff x="1988096" y="2580134"/>
                <a:chExt cx="2412368" cy="2715922"/>
              </a:xfrm>
              <a:grpFill/>
            </p:grpSpPr>
            <p:sp>
              <p:nvSpPr>
                <p:cNvPr id="32" name="31 Elipse"/>
                <p:cNvSpPr/>
                <p:nvPr/>
              </p:nvSpPr>
              <p:spPr>
                <a:xfrm>
                  <a:off x="2744400" y="32282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a:off x="1988096" y="4792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a:off x="3824400" y="25801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Elipse"/>
                <p:cNvSpPr/>
                <p:nvPr/>
              </p:nvSpPr>
              <p:spPr>
                <a:xfrm>
                  <a:off x="3248400" y="2852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Elipse"/>
                <p:cNvSpPr/>
                <p:nvPr/>
              </p:nvSpPr>
              <p:spPr>
                <a:xfrm>
                  <a:off x="2384400" y="371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a:off x="2132112" y="425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8" name="37 Grupo"/>
            <p:cNvGrpSpPr/>
            <p:nvPr/>
          </p:nvGrpSpPr>
          <p:grpSpPr>
            <a:xfrm>
              <a:off x="3347864" y="3784284"/>
              <a:ext cx="2448272" cy="1330220"/>
              <a:chOff x="1835696" y="2355726"/>
              <a:chExt cx="5508712" cy="2787930"/>
            </a:xfrm>
            <a:grpFill/>
          </p:grpSpPr>
          <p:sp>
            <p:nvSpPr>
              <p:cNvPr id="39" name="38 Elipse"/>
              <p:cNvSpPr/>
              <p:nvPr/>
            </p:nvSpPr>
            <p:spPr>
              <a:xfrm>
                <a:off x="4283968" y="235572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lipse"/>
              <p:cNvSpPr/>
              <p:nvPr/>
            </p:nvSpPr>
            <p:spPr>
              <a:xfrm>
                <a:off x="2592000" y="30758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Elipse"/>
              <p:cNvSpPr/>
              <p:nvPr/>
            </p:nvSpPr>
            <p:spPr>
              <a:xfrm>
                <a:off x="1835696" y="46396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Elipse"/>
              <p:cNvSpPr/>
              <p:nvPr/>
            </p:nvSpPr>
            <p:spPr>
              <a:xfrm>
                <a:off x="3672000" y="24277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a:off x="3096000" y="2700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Elipse"/>
              <p:cNvSpPr/>
              <p:nvPr/>
            </p:nvSpPr>
            <p:spPr>
              <a:xfrm>
                <a:off x="2232000" y="356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a:off x="1979712" y="410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46" name="45 Grupo"/>
              <p:cNvGrpSpPr/>
              <p:nvPr/>
            </p:nvGrpSpPr>
            <p:grpSpPr>
              <a:xfrm flipH="1">
                <a:off x="4932040" y="2427578"/>
                <a:ext cx="2412368" cy="2715922"/>
                <a:chOff x="1988096" y="2580134"/>
                <a:chExt cx="2412368" cy="2715922"/>
              </a:xfrm>
              <a:grpFill/>
            </p:grpSpPr>
            <p:sp>
              <p:nvSpPr>
                <p:cNvPr id="47" name="46 Elipse"/>
                <p:cNvSpPr/>
                <p:nvPr/>
              </p:nvSpPr>
              <p:spPr>
                <a:xfrm>
                  <a:off x="2744400" y="32282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a:off x="1988096" y="4792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a:off x="3824400" y="25801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Elipse"/>
                <p:cNvSpPr/>
                <p:nvPr/>
              </p:nvSpPr>
              <p:spPr>
                <a:xfrm>
                  <a:off x="3248400" y="2852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Elipse"/>
                <p:cNvSpPr/>
                <p:nvPr/>
              </p:nvSpPr>
              <p:spPr>
                <a:xfrm>
                  <a:off x="2384400" y="371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Elipse"/>
                <p:cNvSpPr/>
                <p:nvPr/>
              </p:nvSpPr>
              <p:spPr>
                <a:xfrm>
                  <a:off x="2132112" y="425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4" name="53 Grupo"/>
          <p:cNvGrpSpPr/>
          <p:nvPr/>
        </p:nvGrpSpPr>
        <p:grpSpPr>
          <a:xfrm rot="10800000">
            <a:off x="2160000" y="0"/>
            <a:ext cx="4752528" cy="2499898"/>
            <a:chOff x="1835696" y="2355726"/>
            <a:chExt cx="5508712" cy="2787930"/>
          </a:xfrm>
          <a:gradFill flip="none" rotWithShape="1">
            <a:gsLst>
              <a:gs pos="24000">
                <a:srgbClr val="92D050"/>
              </a:gs>
              <a:gs pos="68000">
                <a:srgbClr val="FF9900"/>
              </a:gs>
              <a:gs pos="100000">
                <a:srgbClr val="FFFF00">
                  <a:lumMod val="69000"/>
                  <a:lumOff val="31000"/>
                  <a:alpha val="75000"/>
                </a:srgbClr>
              </a:gs>
            </a:gsLst>
            <a:lin ang="16200000" scaled="1"/>
            <a:tileRect/>
          </a:gradFill>
          <a:scene3d>
            <a:camera prst="orthographicFront"/>
            <a:lightRig rig="flat" dir="t"/>
          </a:scene3d>
        </p:grpSpPr>
        <p:grpSp>
          <p:nvGrpSpPr>
            <p:cNvPr id="55" name="54 Grupo"/>
            <p:cNvGrpSpPr/>
            <p:nvPr/>
          </p:nvGrpSpPr>
          <p:grpSpPr>
            <a:xfrm>
              <a:off x="1835696" y="2355726"/>
              <a:ext cx="5508712" cy="2787930"/>
              <a:chOff x="1835696" y="2355726"/>
              <a:chExt cx="5508712" cy="2787930"/>
            </a:xfrm>
            <a:grpFill/>
          </p:grpSpPr>
          <p:sp>
            <p:nvSpPr>
              <p:cNvPr id="86" name="85 Elipse"/>
              <p:cNvSpPr/>
              <p:nvPr/>
            </p:nvSpPr>
            <p:spPr>
              <a:xfrm>
                <a:off x="4283968" y="2355726"/>
                <a:ext cx="576064" cy="504056"/>
              </a:xfrm>
              <a:prstGeom prst="ellipse">
                <a:avLst/>
              </a:prstGeom>
              <a:solidFill>
                <a:srgbClr val="FF0000"/>
              </a:solid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Elipse"/>
              <p:cNvSpPr/>
              <p:nvPr/>
            </p:nvSpPr>
            <p:spPr>
              <a:xfrm>
                <a:off x="2592000" y="30758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Elipse"/>
              <p:cNvSpPr/>
              <p:nvPr/>
            </p:nvSpPr>
            <p:spPr>
              <a:xfrm>
                <a:off x="1835696" y="46396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a:off x="3672000" y="24277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Elipse"/>
              <p:cNvSpPr/>
              <p:nvPr/>
            </p:nvSpPr>
            <p:spPr>
              <a:xfrm>
                <a:off x="3096000" y="2700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Elipse"/>
              <p:cNvSpPr/>
              <p:nvPr/>
            </p:nvSpPr>
            <p:spPr>
              <a:xfrm>
                <a:off x="2232000" y="356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Elipse"/>
              <p:cNvSpPr/>
              <p:nvPr/>
            </p:nvSpPr>
            <p:spPr>
              <a:xfrm>
                <a:off x="1979712" y="410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93" name="92 Grupo"/>
              <p:cNvGrpSpPr/>
              <p:nvPr/>
            </p:nvGrpSpPr>
            <p:grpSpPr>
              <a:xfrm flipH="1">
                <a:off x="4932040" y="2427578"/>
                <a:ext cx="2412368" cy="2715922"/>
                <a:chOff x="1988096" y="2580134"/>
                <a:chExt cx="2412368" cy="2715922"/>
              </a:xfrm>
              <a:grpFill/>
            </p:grpSpPr>
            <p:sp>
              <p:nvSpPr>
                <p:cNvPr id="94" name="93 Elipse"/>
                <p:cNvSpPr/>
                <p:nvPr/>
              </p:nvSpPr>
              <p:spPr>
                <a:xfrm>
                  <a:off x="2744400" y="32282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Elipse"/>
                <p:cNvSpPr/>
                <p:nvPr/>
              </p:nvSpPr>
              <p:spPr>
                <a:xfrm>
                  <a:off x="1988096" y="4792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Elipse"/>
                <p:cNvSpPr/>
                <p:nvPr/>
              </p:nvSpPr>
              <p:spPr>
                <a:xfrm>
                  <a:off x="3824400" y="25801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a:off x="3248400" y="2852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a:off x="2384400" y="371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Elipse"/>
                <p:cNvSpPr/>
                <p:nvPr/>
              </p:nvSpPr>
              <p:spPr>
                <a:xfrm>
                  <a:off x="2132112" y="425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6" name="55 Grupo"/>
            <p:cNvGrpSpPr/>
            <p:nvPr/>
          </p:nvGrpSpPr>
          <p:grpSpPr>
            <a:xfrm>
              <a:off x="2664000" y="3075806"/>
              <a:ext cx="3816424" cy="2041916"/>
              <a:chOff x="1835696" y="2355726"/>
              <a:chExt cx="5508712" cy="2787930"/>
            </a:xfrm>
            <a:grpFill/>
          </p:grpSpPr>
          <p:sp>
            <p:nvSpPr>
              <p:cNvPr id="72" name="71 Elipse"/>
              <p:cNvSpPr/>
              <p:nvPr/>
            </p:nvSpPr>
            <p:spPr>
              <a:xfrm>
                <a:off x="4283968" y="235572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Elipse"/>
              <p:cNvSpPr/>
              <p:nvPr/>
            </p:nvSpPr>
            <p:spPr>
              <a:xfrm>
                <a:off x="2592000" y="30758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Elipse"/>
              <p:cNvSpPr/>
              <p:nvPr/>
            </p:nvSpPr>
            <p:spPr>
              <a:xfrm>
                <a:off x="1835696" y="46396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a:off x="3672000" y="24277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a:off x="3096000" y="2700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a:off x="2232000" y="356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a:off x="1979712" y="410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79" name="78 Grupo"/>
              <p:cNvGrpSpPr/>
              <p:nvPr/>
            </p:nvGrpSpPr>
            <p:grpSpPr>
              <a:xfrm flipH="1">
                <a:off x="4932040" y="2427578"/>
                <a:ext cx="2412368" cy="2715922"/>
                <a:chOff x="1988096" y="2580134"/>
                <a:chExt cx="2412368" cy="2715922"/>
              </a:xfrm>
              <a:grpFill/>
            </p:grpSpPr>
            <p:sp>
              <p:nvSpPr>
                <p:cNvPr id="80" name="79 Elipse"/>
                <p:cNvSpPr/>
                <p:nvPr/>
              </p:nvSpPr>
              <p:spPr>
                <a:xfrm>
                  <a:off x="2744400" y="32282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a:off x="1988096" y="4792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a:off x="3824400" y="25801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Elipse"/>
                <p:cNvSpPr/>
                <p:nvPr/>
              </p:nvSpPr>
              <p:spPr>
                <a:xfrm>
                  <a:off x="3248400" y="2852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Elipse"/>
                <p:cNvSpPr/>
                <p:nvPr/>
              </p:nvSpPr>
              <p:spPr>
                <a:xfrm>
                  <a:off x="2384400" y="371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Elipse"/>
                <p:cNvSpPr/>
                <p:nvPr/>
              </p:nvSpPr>
              <p:spPr>
                <a:xfrm>
                  <a:off x="2132112" y="425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7" name="56 Grupo"/>
            <p:cNvGrpSpPr/>
            <p:nvPr/>
          </p:nvGrpSpPr>
          <p:grpSpPr>
            <a:xfrm>
              <a:off x="3347864" y="3784284"/>
              <a:ext cx="2448272" cy="1330220"/>
              <a:chOff x="1835696" y="2355726"/>
              <a:chExt cx="5508712" cy="2787930"/>
            </a:xfrm>
            <a:grpFill/>
          </p:grpSpPr>
          <p:sp>
            <p:nvSpPr>
              <p:cNvPr id="58" name="57 Elipse"/>
              <p:cNvSpPr/>
              <p:nvPr/>
            </p:nvSpPr>
            <p:spPr>
              <a:xfrm>
                <a:off x="4283968" y="235572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a:off x="2592000" y="30758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a:off x="1835696" y="46396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a:off x="3672000" y="24277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a:off x="3096000" y="2700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Elipse"/>
              <p:cNvSpPr/>
              <p:nvPr/>
            </p:nvSpPr>
            <p:spPr>
              <a:xfrm>
                <a:off x="2232000" y="356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Elipse"/>
              <p:cNvSpPr/>
              <p:nvPr/>
            </p:nvSpPr>
            <p:spPr>
              <a:xfrm>
                <a:off x="1979712" y="410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65" name="64 Grupo"/>
              <p:cNvGrpSpPr/>
              <p:nvPr/>
            </p:nvGrpSpPr>
            <p:grpSpPr>
              <a:xfrm flipH="1">
                <a:off x="4932040" y="2427578"/>
                <a:ext cx="2412368" cy="2715922"/>
                <a:chOff x="1988096" y="2580134"/>
                <a:chExt cx="2412368" cy="2715922"/>
              </a:xfrm>
              <a:grpFill/>
            </p:grpSpPr>
            <p:sp>
              <p:nvSpPr>
                <p:cNvPr id="66" name="65 Elipse"/>
                <p:cNvSpPr/>
                <p:nvPr/>
              </p:nvSpPr>
              <p:spPr>
                <a:xfrm>
                  <a:off x="2744400" y="32282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a:off x="1988096" y="4792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Elipse"/>
                <p:cNvSpPr/>
                <p:nvPr/>
              </p:nvSpPr>
              <p:spPr>
                <a:xfrm>
                  <a:off x="3824400" y="25801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Elipse"/>
                <p:cNvSpPr/>
                <p:nvPr/>
              </p:nvSpPr>
              <p:spPr>
                <a:xfrm>
                  <a:off x="3248400" y="2852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a:off x="2384400" y="371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Elipse"/>
                <p:cNvSpPr/>
                <p:nvPr/>
              </p:nvSpPr>
              <p:spPr>
                <a:xfrm>
                  <a:off x="2132112" y="425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100" name="99 Grupo"/>
          <p:cNvGrpSpPr/>
          <p:nvPr/>
        </p:nvGrpSpPr>
        <p:grpSpPr>
          <a:xfrm rot="16200000">
            <a:off x="4937346" y="1342309"/>
            <a:ext cx="4649529" cy="2499898"/>
            <a:chOff x="1835696" y="2355726"/>
            <a:chExt cx="5508712" cy="2787930"/>
          </a:xfrm>
          <a:gradFill flip="none" rotWithShape="1">
            <a:gsLst>
              <a:gs pos="24000">
                <a:srgbClr val="92D050"/>
              </a:gs>
              <a:gs pos="68000">
                <a:srgbClr val="FF9900"/>
              </a:gs>
              <a:gs pos="100000">
                <a:srgbClr val="FFFF00">
                  <a:lumMod val="69000"/>
                  <a:lumOff val="31000"/>
                  <a:alpha val="75000"/>
                </a:srgbClr>
              </a:gs>
            </a:gsLst>
            <a:lin ang="16200000" scaled="1"/>
            <a:tileRect/>
          </a:gradFill>
          <a:scene3d>
            <a:camera prst="orthographicFront"/>
            <a:lightRig rig="flat" dir="t"/>
          </a:scene3d>
        </p:grpSpPr>
        <p:grpSp>
          <p:nvGrpSpPr>
            <p:cNvPr id="101" name="100 Grupo"/>
            <p:cNvGrpSpPr/>
            <p:nvPr/>
          </p:nvGrpSpPr>
          <p:grpSpPr>
            <a:xfrm>
              <a:off x="1835696" y="2355726"/>
              <a:ext cx="5508712" cy="2787930"/>
              <a:chOff x="1835696" y="2355726"/>
              <a:chExt cx="5508712" cy="2787930"/>
            </a:xfrm>
            <a:grpFill/>
          </p:grpSpPr>
          <p:sp>
            <p:nvSpPr>
              <p:cNvPr id="132" name="131 Elipse"/>
              <p:cNvSpPr/>
              <p:nvPr/>
            </p:nvSpPr>
            <p:spPr>
              <a:xfrm>
                <a:off x="4283968" y="2355726"/>
                <a:ext cx="576064" cy="504056"/>
              </a:xfrm>
              <a:prstGeom prst="ellipse">
                <a:avLst/>
              </a:prstGeom>
              <a:solidFill>
                <a:srgbClr val="FF0000"/>
              </a:solid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Elipse"/>
              <p:cNvSpPr/>
              <p:nvPr/>
            </p:nvSpPr>
            <p:spPr>
              <a:xfrm>
                <a:off x="2592000" y="30758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Elipse"/>
              <p:cNvSpPr/>
              <p:nvPr/>
            </p:nvSpPr>
            <p:spPr>
              <a:xfrm>
                <a:off x="1835696" y="46396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Elipse"/>
              <p:cNvSpPr/>
              <p:nvPr/>
            </p:nvSpPr>
            <p:spPr>
              <a:xfrm>
                <a:off x="3672000" y="24277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Elipse"/>
              <p:cNvSpPr/>
              <p:nvPr/>
            </p:nvSpPr>
            <p:spPr>
              <a:xfrm>
                <a:off x="3096000" y="2700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Elipse"/>
              <p:cNvSpPr/>
              <p:nvPr/>
            </p:nvSpPr>
            <p:spPr>
              <a:xfrm>
                <a:off x="2232000" y="356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Elipse"/>
              <p:cNvSpPr/>
              <p:nvPr/>
            </p:nvSpPr>
            <p:spPr>
              <a:xfrm>
                <a:off x="1979712" y="410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39" name="138 Grupo"/>
              <p:cNvGrpSpPr/>
              <p:nvPr/>
            </p:nvGrpSpPr>
            <p:grpSpPr>
              <a:xfrm flipH="1">
                <a:off x="4932040" y="2427578"/>
                <a:ext cx="2412368" cy="2715922"/>
                <a:chOff x="1988096" y="2580134"/>
                <a:chExt cx="2412368" cy="2715922"/>
              </a:xfrm>
              <a:grpFill/>
            </p:grpSpPr>
            <p:sp>
              <p:nvSpPr>
                <p:cNvPr id="140" name="139 Elipse"/>
                <p:cNvSpPr/>
                <p:nvPr/>
              </p:nvSpPr>
              <p:spPr>
                <a:xfrm>
                  <a:off x="2744400" y="32282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Elipse"/>
                <p:cNvSpPr/>
                <p:nvPr/>
              </p:nvSpPr>
              <p:spPr>
                <a:xfrm>
                  <a:off x="1988096" y="4792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Elipse"/>
                <p:cNvSpPr/>
                <p:nvPr/>
              </p:nvSpPr>
              <p:spPr>
                <a:xfrm>
                  <a:off x="3824400" y="25801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Elipse"/>
                <p:cNvSpPr/>
                <p:nvPr/>
              </p:nvSpPr>
              <p:spPr>
                <a:xfrm>
                  <a:off x="3248400" y="2852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Elipse"/>
                <p:cNvSpPr/>
                <p:nvPr/>
              </p:nvSpPr>
              <p:spPr>
                <a:xfrm>
                  <a:off x="2384400" y="371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Elipse"/>
                <p:cNvSpPr/>
                <p:nvPr/>
              </p:nvSpPr>
              <p:spPr>
                <a:xfrm>
                  <a:off x="2132112" y="425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02" name="101 Grupo"/>
            <p:cNvGrpSpPr/>
            <p:nvPr/>
          </p:nvGrpSpPr>
          <p:grpSpPr>
            <a:xfrm>
              <a:off x="2664000" y="3075806"/>
              <a:ext cx="3816424" cy="2041916"/>
              <a:chOff x="1835696" y="2355726"/>
              <a:chExt cx="5508712" cy="2787930"/>
            </a:xfrm>
            <a:grpFill/>
          </p:grpSpPr>
          <p:sp>
            <p:nvSpPr>
              <p:cNvPr id="118" name="117 Elipse"/>
              <p:cNvSpPr/>
              <p:nvPr/>
            </p:nvSpPr>
            <p:spPr>
              <a:xfrm>
                <a:off x="4283968" y="235572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Elipse"/>
              <p:cNvSpPr/>
              <p:nvPr/>
            </p:nvSpPr>
            <p:spPr>
              <a:xfrm>
                <a:off x="2592000" y="30758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Elipse"/>
              <p:cNvSpPr/>
              <p:nvPr/>
            </p:nvSpPr>
            <p:spPr>
              <a:xfrm>
                <a:off x="1835696" y="46396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a:off x="3672000" y="24277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Elipse"/>
              <p:cNvSpPr/>
              <p:nvPr/>
            </p:nvSpPr>
            <p:spPr>
              <a:xfrm>
                <a:off x="3096000" y="2700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Elipse"/>
              <p:cNvSpPr/>
              <p:nvPr/>
            </p:nvSpPr>
            <p:spPr>
              <a:xfrm>
                <a:off x="2232000" y="356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Elipse"/>
              <p:cNvSpPr/>
              <p:nvPr/>
            </p:nvSpPr>
            <p:spPr>
              <a:xfrm>
                <a:off x="1979712" y="410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25" name="124 Grupo"/>
              <p:cNvGrpSpPr/>
              <p:nvPr/>
            </p:nvGrpSpPr>
            <p:grpSpPr>
              <a:xfrm flipH="1">
                <a:off x="4932040" y="2427578"/>
                <a:ext cx="2412368" cy="2715922"/>
                <a:chOff x="1988096" y="2580134"/>
                <a:chExt cx="2412368" cy="2715922"/>
              </a:xfrm>
              <a:grpFill/>
            </p:grpSpPr>
            <p:sp>
              <p:nvSpPr>
                <p:cNvPr id="126" name="125 Elipse"/>
                <p:cNvSpPr/>
                <p:nvPr/>
              </p:nvSpPr>
              <p:spPr>
                <a:xfrm>
                  <a:off x="2744400" y="32282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Elipse"/>
                <p:cNvSpPr/>
                <p:nvPr/>
              </p:nvSpPr>
              <p:spPr>
                <a:xfrm>
                  <a:off x="1988096" y="4792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Elipse"/>
                <p:cNvSpPr/>
                <p:nvPr/>
              </p:nvSpPr>
              <p:spPr>
                <a:xfrm>
                  <a:off x="3824400" y="25801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Elipse"/>
                <p:cNvSpPr/>
                <p:nvPr/>
              </p:nvSpPr>
              <p:spPr>
                <a:xfrm>
                  <a:off x="3248400" y="2852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Elipse"/>
                <p:cNvSpPr/>
                <p:nvPr/>
              </p:nvSpPr>
              <p:spPr>
                <a:xfrm>
                  <a:off x="2384400" y="371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Elipse"/>
                <p:cNvSpPr/>
                <p:nvPr/>
              </p:nvSpPr>
              <p:spPr>
                <a:xfrm>
                  <a:off x="2132112" y="425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03" name="102 Grupo"/>
            <p:cNvGrpSpPr/>
            <p:nvPr/>
          </p:nvGrpSpPr>
          <p:grpSpPr>
            <a:xfrm>
              <a:off x="3347864" y="3784284"/>
              <a:ext cx="2448272" cy="1330220"/>
              <a:chOff x="1835696" y="2355726"/>
              <a:chExt cx="5508712" cy="2787930"/>
            </a:xfrm>
            <a:grpFill/>
          </p:grpSpPr>
          <p:sp>
            <p:nvSpPr>
              <p:cNvPr id="104" name="103 Elipse"/>
              <p:cNvSpPr/>
              <p:nvPr/>
            </p:nvSpPr>
            <p:spPr>
              <a:xfrm>
                <a:off x="4283968" y="235572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a:off x="2592000" y="30758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Elipse"/>
              <p:cNvSpPr/>
              <p:nvPr/>
            </p:nvSpPr>
            <p:spPr>
              <a:xfrm>
                <a:off x="1835696" y="46396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Elipse"/>
              <p:cNvSpPr/>
              <p:nvPr/>
            </p:nvSpPr>
            <p:spPr>
              <a:xfrm>
                <a:off x="3672000" y="24277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a:off x="3096000" y="2700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a:off x="2232000" y="356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Elipse"/>
              <p:cNvSpPr/>
              <p:nvPr/>
            </p:nvSpPr>
            <p:spPr>
              <a:xfrm>
                <a:off x="1979712" y="410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11" name="110 Grupo"/>
              <p:cNvGrpSpPr/>
              <p:nvPr/>
            </p:nvGrpSpPr>
            <p:grpSpPr>
              <a:xfrm flipH="1">
                <a:off x="4932040" y="2427578"/>
                <a:ext cx="2412368" cy="2715922"/>
                <a:chOff x="1988096" y="2580134"/>
                <a:chExt cx="2412368" cy="2715922"/>
              </a:xfrm>
              <a:grpFill/>
            </p:grpSpPr>
            <p:sp>
              <p:nvSpPr>
                <p:cNvPr id="112" name="111 Elipse"/>
                <p:cNvSpPr/>
                <p:nvPr/>
              </p:nvSpPr>
              <p:spPr>
                <a:xfrm>
                  <a:off x="2744400" y="32282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Elipse"/>
                <p:cNvSpPr/>
                <p:nvPr/>
              </p:nvSpPr>
              <p:spPr>
                <a:xfrm>
                  <a:off x="1988096" y="4792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Elipse"/>
                <p:cNvSpPr/>
                <p:nvPr/>
              </p:nvSpPr>
              <p:spPr>
                <a:xfrm>
                  <a:off x="3824400" y="25801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Elipse"/>
                <p:cNvSpPr/>
                <p:nvPr/>
              </p:nvSpPr>
              <p:spPr>
                <a:xfrm>
                  <a:off x="3248400" y="2852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Elipse"/>
                <p:cNvSpPr/>
                <p:nvPr/>
              </p:nvSpPr>
              <p:spPr>
                <a:xfrm>
                  <a:off x="2384400" y="371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Elipse"/>
                <p:cNvSpPr/>
                <p:nvPr/>
              </p:nvSpPr>
              <p:spPr>
                <a:xfrm>
                  <a:off x="2132112" y="425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146" name="145 Grupo"/>
          <p:cNvGrpSpPr/>
          <p:nvPr/>
        </p:nvGrpSpPr>
        <p:grpSpPr>
          <a:xfrm rot="5400000" flipH="1">
            <a:off x="-479102" y="1358157"/>
            <a:ext cx="4649529" cy="2468205"/>
            <a:chOff x="1835696" y="2391071"/>
            <a:chExt cx="5508712" cy="2752585"/>
          </a:xfrm>
          <a:gradFill flip="none" rotWithShape="1">
            <a:gsLst>
              <a:gs pos="24000">
                <a:srgbClr val="92D050"/>
              </a:gs>
              <a:gs pos="68000">
                <a:srgbClr val="FF9900"/>
              </a:gs>
              <a:gs pos="100000">
                <a:srgbClr val="FFFF00">
                  <a:lumMod val="69000"/>
                  <a:lumOff val="31000"/>
                  <a:alpha val="75000"/>
                </a:srgbClr>
              </a:gs>
            </a:gsLst>
            <a:lin ang="16200000" scaled="1"/>
            <a:tileRect/>
          </a:gradFill>
          <a:scene3d>
            <a:camera prst="orthographicFront"/>
            <a:lightRig rig="flat" dir="t"/>
          </a:scene3d>
        </p:grpSpPr>
        <p:grpSp>
          <p:nvGrpSpPr>
            <p:cNvPr id="147" name="146 Grupo"/>
            <p:cNvGrpSpPr/>
            <p:nvPr/>
          </p:nvGrpSpPr>
          <p:grpSpPr>
            <a:xfrm>
              <a:off x="1835696" y="2391071"/>
              <a:ext cx="5508712" cy="2752585"/>
              <a:chOff x="1835696" y="2391071"/>
              <a:chExt cx="5508712" cy="2752585"/>
            </a:xfrm>
            <a:grpFill/>
          </p:grpSpPr>
          <p:sp>
            <p:nvSpPr>
              <p:cNvPr id="178" name="177 Elipse"/>
              <p:cNvSpPr/>
              <p:nvPr/>
            </p:nvSpPr>
            <p:spPr>
              <a:xfrm>
                <a:off x="4333144" y="2391071"/>
                <a:ext cx="576063" cy="504056"/>
              </a:xfrm>
              <a:prstGeom prst="ellipse">
                <a:avLst/>
              </a:prstGeom>
              <a:solidFill>
                <a:srgbClr val="FF0000"/>
              </a:solid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Elipse"/>
              <p:cNvSpPr/>
              <p:nvPr/>
            </p:nvSpPr>
            <p:spPr>
              <a:xfrm>
                <a:off x="2592000" y="30758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Elipse"/>
              <p:cNvSpPr/>
              <p:nvPr/>
            </p:nvSpPr>
            <p:spPr>
              <a:xfrm>
                <a:off x="1835696" y="46396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Elipse"/>
              <p:cNvSpPr/>
              <p:nvPr/>
            </p:nvSpPr>
            <p:spPr>
              <a:xfrm>
                <a:off x="3672000" y="24277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81 Elipse"/>
              <p:cNvSpPr/>
              <p:nvPr/>
            </p:nvSpPr>
            <p:spPr>
              <a:xfrm>
                <a:off x="3096000" y="2700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Elipse"/>
              <p:cNvSpPr/>
              <p:nvPr/>
            </p:nvSpPr>
            <p:spPr>
              <a:xfrm>
                <a:off x="2232000" y="356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83 Elipse"/>
              <p:cNvSpPr/>
              <p:nvPr/>
            </p:nvSpPr>
            <p:spPr>
              <a:xfrm>
                <a:off x="1979712" y="410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85" name="184 Grupo"/>
              <p:cNvGrpSpPr/>
              <p:nvPr/>
            </p:nvGrpSpPr>
            <p:grpSpPr>
              <a:xfrm flipH="1">
                <a:off x="4932040" y="2427578"/>
                <a:ext cx="2412368" cy="2715922"/>
                <a:chOff x="1988096" y="2580134"/>
                <a:chExt cx="2412368" cy="2715922"/>
              </a:xfrm>
              <a:grpFill/>
            </p:grpSpPr>
            <p:sp>
              <p:nvSpPr>
                <p:cNvPr id="186" name="185 Elipse"/>
                <p:cNvSpPr/>
                <p:nvPr/>
              </p:nvSpPr>
              <p:spPr>
                <a:xfrm>
                  <a:off x="2744400" y="32282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a:off x="1988096" y="4792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Elipse"/>
                <p:cNvSpPr/>
                <p:nvPr/>
              </p:nvSpPr>
              <p:spPr>
                <a:xfrm>
                  <a:off x="3824400" y="25801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Elipse"/>
                <p:cNvSpPr/>
                <p:nvPr/>
              </p:nvSpPr>
              <p:spPr>
                <a:xfrm>
                  <a:off x="3248400" y="2852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Elipse"/>
                <p:cNvSpPr/>
                <p:nvPr/>
              </p:nvSpPr>
              <p:spPr>
                <a:xfrm>
                  <a:off x="2384400" y="371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Elipse"/>
                <p:cNvSpPr/>
                <p:nvPr/>
              </p:nvSpPr>
              <p:spPr>
                <a:xfrm>
                  <a:off x="2132112" y="425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48" name="147 Grupo"/>
            <p:cNvGrpSpPr/>
            <p:nvPr/>
          </p:nvGrpSpPr>
          <p:grpSpPr>
            <a:xfrm>
              <a:off x="2664000" y="3075806"/>
              <a:ext cx="3816424" cy="2041916"/>
              <a:chOff x="1835696" y="2355726"/>
              <a:chExt cx="5508712" cy="2787930"/>
            </a:xfrm>
            <a:grpFill/>
          </p:grpSpPr>
          <p:sp>
            <p:nvSpPr>
              <p:cNvPr id="164" name="163 Elipse"/>
              <p:cNvSpPr/>
              <p:nvPr/>
            </p:nvSpPr>
            <p:spPr>
              <a:xfrm>
                <a:off x="4283968" y="235572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Elipse"/>
              <p:cNvSpPr/>
              <p:nvPr/>
            </p:nvSpPr>
            <p:spPr>
              <a:xfrm>
                <a:off x="2592000" y="30758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Elipse"/>
              <p:cNvSpPr/>
              <p:nvPr/>
            </p:nvSpPr>
            <p:spPr>
              <a:xfrm>
                <a:off x="1835696" y="46396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Elipse"/>
              <p:cNvSpPr/>
              <p:nvPr/>
            </p:nvSpPr>
            <p:spPr>
              <a:xfrm>
                <a:off x="3672000" y="24277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Elipse"/>
              <p:cNvSpPr/>
              <p:nvPr/>
            </p:nvSpPr>
            <p:spPr>
              <a:xfrm>
                <a:off x="3096000" y="2700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Elipse"/>
              <p:cNvSpPr/>
              <p:nvPr/>
            </p:nvSpPr>
            <p:spPr>
              <a:xfrm>
                <a:off x="2232000" y="356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69 Elipse"/>
              <p:cNvSpPr/>
              <p:nvPr/>
            </p:nvSpPr>
            <p:spPr>
              <a:xfrm>
                <a:off x="1979712" y="410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71" name="170 Grupo"/>
              <p:cNvGrpSpPr/>
              <p:nvPr/>
            </p:nvGrpSpPr>
            <p:grpSpPr>
              <a:xfrm flipH="1">
                <a:off x="4932040" y="2427578"/>
                <a:ext cx="2412368" cy="2715922"/>
                <a:chOff x="1988096" y="2580134"/>
                <a:chExt cx="2412368" cy="2715922"/>
              </a:xfrm>
              <a:grpFill/>
            </p:grpSpPr>
            <p:sp>
              <p:nvSpPr>
                <p:cNvPr id="172" name="171 Elipse"/>
                <p:cNvSpPr/>
                <p:nvPr/>
              </p:nvSpPr>
              <p:spPr>
                <a:xfrm>
                  <a:off x="2744400" y="32282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Elipse"/>
                <p:cNvSpPr/>
                <p:nvPr/>
              </p:nvSpPr>
              <p:spPr>
                <a:xfrm>
                  <a:off x="1988096" y="4792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Elipse"/>
                <p:cNvSpPr/>
                <p:nvPr/>
              </p:nvSpPr>
              <p:spPr>
                <a:xfrm>
                  <a:off x="3824400" y="25801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a:off x="3248400" y="2852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Elipse"/>
                <p:cNvSpPr/>
                <p:nvPr/>
              </p:nvSpPr>
              <p:spPr>
                <a:xfrm>
                  <a:off x="2384400" y="371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a:off x="2132112" y="425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49" name="148 Grupo"/>
            <p:cNvGrpSpPr/>
            <p:nvPr/>
          </p:nvGrpSpPr>
          <p:grpSpPr>
            <a:xfrm>
              <a:off x="3347864" y="3784284"/>
              <a:ext cx="2448272" cy="1330220"/>
              <a:chOff x="1835696" y="2355726"/>
              <a:chExt cx="5508712" cy="2787930"/>
            </a:xfrm>
            <a:grpFill/>
          </p:grpSpPr>
          <p:sp>
            <p:nvSpPr>
              <p:cNvPr id="150" name="149 Elipse"/>
              <p:cNvSpPr/>
              <p:nvPr/>
            </p:nvSpPr>
            <p:spPr>
              <a:xfrm>
                <a:off x="4283968" y="235572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Elipse"/>
              <p:cNvSpPr/>
              <p:nvPr/>
            </p:nvSpPr>
            <p:spPr>
              <a:xfrm>
                <a:off x="2592000" y="30758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Elipse"/>
              <p:cNvSpPr/>
              <p:nvPr/>
            </p:nvSpPr>
            <p:spPr>
              <a:xfrm>
                <a:off x="1835696" y="46396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Elipse"/>
              <p:cNvSpPr/>
              <p:nvPr/>
            </p:nvSpPr>
            <p:spPr>
              <a:xfrm>
                <a:off x="3672000" y="24277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Elipse"/>
              <p:cNvSpPr/>
              <p:nvPr/>
            </p:nvSpPr>
            <p:spPr>
              <a:xfrm>
                <a:off x="3096000" y="2700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a:off x="2232000" y="356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Elipse"/>
              <p:cNvSpPr/>
              <p:nvPr/>
            </p:nvSpPr>
            <p:spPr>
              <a:xfrm>
                <a:off x="1979712" y="410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57" name="156 Grupo"/>
              <p:cNvGrpSpPr/>
              <p:nvPr/>
            </p:nvGrpSpPr>
            <p:grpSpPr>
              <a:xfrm flipH="1">
                <a:off x="4932040" y="2427578"/>
                <a:ext cx="2412368" cy="2715922"/>
                <a:chOff x="1988096" y="2580134"/>
                <a:chExt cx="2412368" cy="2715922"/>
              </a:xfrm>
              <a:grpFill/>
            </p:grpSpPr>
            <p:sp>
              <p:nvSpPr>
                <p:cNvPr id="158" name="157 Elipse"/>
                <p:cNvSpPr/>
                <p:nvPr/>
              </p:nvSpPr>
              <p:spPr>
                <a:xfrm>
                  <a:off x="2744400" y="32282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Elipse"/>
                <p:cNvSpPr/>
                <p:nvPr/>
              </p:nvSpPr>
              <p:spPr>
                <a:xfrm>
                  <a:off x="1988096" y="4792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Elipse"/>
                <p:cNvSpPr/>
                <p:nvPr/>
              </p:nvSpPr>
              <p:spPr>
                <a:xfrm>
                  <a:off x="3824400" y="25801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Elipse"/>
                <p:cNvSpPr/>
                <p:nvPr/>
              </p:nvSpPr>
              <p:spPr>
                <a:xfrm>
                  <a:off x="3248400" y="2852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Elipse"/>
                <p:cNvSpPr/>
                <p:nvPr/>
              </p:nvSpPr>
              <p:spPr>
                <a:xfrm>
                  <a:off x="2384400" y="371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a:off x="2132112" y="425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sp>
        <p:nvSpPr>
          <p:cNvPr id="197" name="196 Rectángulo"/>
          <p:cNvSpPr/>
          <p:nvPr/>
        </p:nvSpPr>
        <p:spPr>
          <a:xfrm flipH="1">
            <a:off x="-180528" y="-8158"/>
            <a:ext cx="9577064" cy="5143500"/>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5456918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8" fill="hold" nodeType="withEffect">
                                  <p:stCondLst>
                                    <p:cond delay="0"/>
                                  </p:stCondLst>
                                  <p:childTnLst>
                                    <p:set>
                                      <p:cBhvr>
                                        <p:cTn id="6" dur="1" fill="hold">
                                          <p:stCondLst>
                                            <p:cond delay="0"/>
                                          </p:stCondLst>
                                        </p:cTn>
                                        <p:tgtEl>
                                          <p:spTgt spid="146"/>
                                        </p:tgtEl>
                                        <p:attrNameLst>
                                          <p:attrName>style.visibility</p:attrName>
                                        </p:attrNameLst>
                                      </p:cBhvr>
                                      <p:to>
                                        <p:strVal val="visible"/>
                                      </p:to>
                                    </p:set>
                                    <p:anim calcmode="lin" valueType="num">
                                      <p:cBhvr>
                                        <p:cTn id="7" dur="3000" fill="hold"/>
                                        <p:tgtEl>
                                          <p:spTgt spid="146"/>
                                        </p:tgtEl>
                                        <p:attrNameLst>
                                          <p:attrName>ppt_x</p:attrName>
                                        </p:attrNameLst>
                                      </p:cBhvr>
                                      <p:tavLst>
                                        <p:tav tm="0">
                                          <p:val>
                                            <p:strVal val="#ppt_x-#ppt_w/2"/>
                                          </p:val>
                                        </p:tav>
                                        <p:tav tm="100000">
                                          <p:val>
                                            <p:strVal val="#ppt_x"/>
                                          </p:val>
                                        </p:tav>
                                      </p:tavLst>
                                    </p:anim>
                                    <p:anim calcmode="lin" valueType="num">
                                      <p:cBhvr>
                                        <p:cTn id="8" dur="3000" fill="hold"/>
                                        <p:tgtEl>
                                          <p:spTgt spid="146"/>
                                        </p:tgtEl>
                                        <p:attrNameLst>
                                          <p:attrName>ppt_y</p:attrName>
                                        </p:attrNameLst>
                                      </p:cBhvr>
                                      <p:tavLst>
                                        <p:tav tm="0">
                                          <p:val>
                                            <p:strVal val="#ppt_y"/>
                                          </p:val>
                                        </p:tav>
                                        <p:tav tm="100000">
                                          <p:val>
                                            <p:strVal val="#ppt_y"/>
                                          </p:val>
                                        </p:tav>
                                      </p:tavLst>
                                    </p:anim>
                                    <p:anim calcmode="lin" valueType="num">
                                      <p:cBhvr>
                                        <p:cTn id="9" dur="3000" fill="hold"/>
                                        <p:tgtEl>
                                          <p:spTgt spid="146"/>
                                        </p:tgtEl>
                                        <p:attrNameLst>
                                          <p:attrName>ppt_w</p:attrName>
                                        </p:attrNameLst>
                                      </p:cBhvr>
                                      <p:tavLst>
                                        <p:tav tm="0">
                                          <p:val>
                                            <p:fltVal val="0"/>
                                          </p:val>
                                        </p:tav>
                                        <p:tav tm="100000">
                                          <p:val>
                                            <p:strVal val="#ppt_w"/>
                                          </p:val>
                                        </p:tav>
                                      </p:tavLst>
                                    </p:anim>
                                    <p:anim calcmode="lin" valueType="num">
                                      <p:cBhvr>
                                        <p:cTn id="10" dur="3000" fill="hold"/>
                                        <p:tgtEl>
                                          <p:spTgt spid="146"/>
                                        </p:tgtEl>
                                        <p:attrNameLst>
                                          <p:attrName>ppt_h</p:attrName>
                                        </p:attrNameLst>
                                      </p:cBhvr>
                                      <p:tavLst>
                                        <p:tav tm="0">
                                          <p:val>
                                            <p:strVal val="#ppt_h"/>
                                          </p:val>
                                        </p:tav>
                                        <p:tav tm="100000">
                                          <p:val>
                                            <p:strVal val="#ppt_h"/>
                                          </p:val>
                                        </p:tav>
                                      </p:tavLst>
                                    </p:anim>
                                  </p:childTnLst>
                                </p:cTn>
                              </p:par>
                              <p:par>
                                <p:cTn id="11" presetID="2" presetClass="exit" presetSubtype="2" fill="hold" nodeType="withEffect">
                                  <p:stCondLst>
                                    <p:cond delay="0"/>
                                  </p:stCondLst>
                                  <p:childTnLst>
                                    <p:anim calcmode="lin" valueType="num">
                                      <p:cBhvr additive="base">
                                        <p:cTn id="12" dur="3000"/>
                                        <p:tgtEl>
                                          <p:spTgt spid="146"/>
                                        </p:tgtEl>
                                        <p:attrNameLst>
                                          <p:attrName>ppt_x</p:attrName>
                                        </p:attrNameLst>
                                      </p:cBhvr>
                                      <p:tavLst>
                                        <p:tav tm="0">
                                          <p:val>
                                            <p:strVal val="ppt_x"/>
                                          </p:val>
                                        </p:tav>
                                        <p:tav tm="100000">
                                          <p:val>
                                            <p:strVal val="1+ppt_w/2"/>
                                          </p:val>
                                        </p:tav>
                                      </p:tavLst>
                                    </p:anim>
                                    <p:anim calcmode="lin" valueType="num">
                                      <p:cBhvr additive="base">
                                        <p:cTn id="13" dur="3000"/>
                                        <p:tgtEl>
                                          <p:spTgt spid="146"/>
                                        </p:tgtEl>
                                        <p:attrNameLst>
                                          <p:attrName>ppt_y</p:attrName>
                                        </p:attrNameLst>
                                      </p:cBhvr>
                                      <p:tavLst>
                                        <p:tav tm="0">
                                          <p:val>
                                            <p:strVal val="ppt_y"/>
                                          </p:val>
                                        </p:tav>
                                        <p:tav tm="100000">
                                          <p:val>
                                            <p:strVal val="ppt_y"/>
                                          </p:val>
                                        </p:tav>
                                      </p:tavLst>
                                    </p:anim>
                                    <p:set>
                                      <p:cBhvr>
                                        <p:cTn id="14" dur="1" fill="hold">
                                          <p:stCondLst>
                                            <p:cond delay="2999"/>
                                          </p:stCondLst>
                                        </p:cTn>
                                        <p:tgtEl>
                                          <p:spTgt spid="146"/>
                                        </p:tgtEl>
                                        <p:attrNameLst>
                                          <p:attrName>style.visibility</p:attrName>
                                        </p:attrNameLst>
                                      </p:cBhvr>
                                      <p:to>
                                        <p:strVal val="hidden"/>
                                      </p:to>
                                    </p:set>
                                  </p:childTnLst>
                                </p:cTn>
                              </p:par>
                              <p:par>
                                <p:cTn id="15" presetID="17" presetClass="entr" presetSubtype="2" fill="hold" nodeType="withEffect">
                                  <p:stCondLst>
                                    <p:cond delay="0"/>
                                  </p:stCondLst>
                                  <p:childTnLst>
                                    <p:set>
                                      <p:cBhvr>
                                        <p:cTn id="16" dur="1" fill="hold">
                                          <p:stCondLst>
                                            <p:cond delay="0"/>
                                          </p:stCondLst>
                                        </p:cTn>
                                        <p:tgtEl>
                                          <p:spTgt spid="100"/>
                                        </p:tgtEl>
                                        <p:attrNameLst>
                                          <p:attrName>style.visibility</p:attrName>
                                        </p:attrNameLst>
                                      </p:cBhvr>
                                      <p:to>
                                        <p:strVal val="visible"/>
                                      </p:to>
                                    </p:set>
                                    <p:anim calcmode="lin" valueType="num">
                                      <p:cBhvr>
                                        <p:cTn id="17" dur="3000" fill="hold"/>
                                        <p:tgtEl>
                                          <p:spTgt spid="100"/>
                                        </p:tgtEl>
                                        <p:attrNameLst>
                                          <p:attrName>ppt_x</p:attrName>
                                        </p:attrNameLst>
                                      </p:cBhvr>
                                      <p:tavLst>
                                        <p:tav tm="0">
                                          <p:val>
                                            <p:strVal val="#ppt_x+#ppt_w/2"/>
                                          </p:val>
                                        </p:tav>
                                        <p:tav tm="100000">
                                          <p:val>
                                            <p:strVal val="#ppt_x"/>
                                          </p:val>
                                        </p:tav>
                                      </p:tavLst>
                                    </p:anim>
                                    <p:anim calcmode="lin" valueType="num">
                                      <p:cBhvr>
                                        <p:cTn id="18" dur="3000" fill="hold"/>
                                        <p:tgtEl>
                                          <p:spTgt spid="100"/>
                                        </p:tgtEl>
                                        <p:attrNameLst>
                                          <p:attrName>ppt_y</p:attrName>
                                        </p:attrNameLst>
                                      </p:cBhvr>
                                      <p:tavLst>
                                        <p:tav tm="0">
                                          <p:val>
                                            <p:strVal val="#ppt_y"/>
                                          </p:val>
                                        </p:tav>
                                        <p:tav tm="100000">
                                          <p:val>
                                            <p:strVal val="#ppt_y"/>
                                          </p:val>
                                        </p:tav>
                                      </p:tavLst>
                                    </p:anim>
                                    <p:anim calcmode="lin" valueType="num">
                                      <p:cBhvr>
                                        <p:cTn id="19" dur="3000" fill="hold"/>
                                        <p:tgtEl>
                                          <p:spTgt spid="100"/>
                                        </p:tgtEl>
                                        <p:attrNameLst>
                                          <p:attrName>ppt_w</p:attrName>
                                        </p:attrNameLst>
                                      </p:cBhvr>
                                      <p:tavLst>
                                        <p:tav tm="0">
                                          <p:val>
                                            <p:fltVal val="0"/>
                                          </p:val>
                                        </p:tav>
                                        <p:tav tm="100000">
                                          <p:val>
                                            <p:strVal val="#ppt_w"/>
                                          </p:val>
                                        </p:tav>
                                      </p:tavLst>
                                    </p:anim>
                                    <p:anim calcmode="lin" valueType="num">
                                      <p:cBhvr>
                                        <p:cTn id="20" dur="3000" fill="hold"/>
                                        <p:tgtEl>
                                          <p:spTgt spid="100"/>
                                        </p:tgtEl>
                                        <p:attrNameLst>
                                          <p:attrName>ppt_h</p:attrName>
                                        </p:attrNameLst>
                                      </p:cBhvr>
                                      <p:tavLst>
                                        <p:tav tm="0">
                                          <p:val>
                                            <p:strVal val="#ppt_h"/>
                                          </p:val>
                                        </p:tav>
                                        <p:tav tm="100000">
                                          <p:val>
                                            <p:strVal val="#ppt_h"/>
                                          </p:val>
                                        </p:tav>
                                      </p:tavLst>
                                    </p:anim>
                                  </p:childTnLst>
                                </p:cTn>
                              </p:par>
                              <p:par>
                                <p:cTn id="21" presetID="2" presetClass="exit" presetSubtype="8" fill="hold" nodeType="withEffect">
                                  <p:stCondLst>
                                    <p:cond delay="0"/>
                                  </p:stCondLst>
                                  <p:childTnLst>
                                    <p:anim calcmode="lin" valueType="num">
                                      <p:cBhvr additive="base">
                                        <p:cTn id="22" dur="3000"/>
                                        <p:tgtEl>
                                          <p:spTgt spid="100"/>
                                        </p:tgtEl>
                                        <p:attrNameLst>
                                          <p:attrName>ppt_x</p:attrName>
                                        </p:attrNameLst>
                                      </p:cBhvr>
                                      <p:tavLst>
                                        <p:tav tm="0">
                                          <p:val>
                                            <p:strVal val="ppt_x"/>
                                          </p:val>
                                        </p:tav>
                                        <p:tav tm="100000">
                                          <p:val>
                                            <p:strVal val="0-ppt_w/2"/>
                                          </p:val>
                                        </p:tav>
                                      </p:tavLst>
                                    </p:anim>
                                    <p:anim calcmode="lin" valueType="num">
                                      <p:cBhvr additive="base">
                                        <p:cTn id="23" dur="3000"/>
                                        <p:tgtEl>
                                          <p:spTgt spid="100"/>
                                        </p:tgtEl>
                                        <p:attrNameLst>
                                          <p:attrName>ppt_y</p:attrName>
                                        </p:attrNameLst>
                                      </p:cBhvr>
                                      <p:tavLst>
                                        <p:tav tm="0">
                                          <p:val>
                                            <p:strVal val="ppt_y"/>
                                          </p:val>
                                        </p:tav>
                                        <p:tav tm="100000">
                                          <p:val>
                                            <p:strVal val="ppt_y"/>
                                          </p:val>
                                        </p:tav>
                                      </p:tavLst>
                                    </p:anim>
                                    <p:set>
                                      <p:cBhvr>
                                        <p:cTn id="24" dur="1" fill="hold">
                                          <p:stCondLst>
                                            <p:cond delay="2999"/>
                                          </p:stCondLst>
                                        </p:cTn>
                                        <p:tgtEl>
                                          <p:spTgt spid="100"/>
                                        </p:tgtEl>
                                        <p:attrNameLst>
                                          <p:attrName>style.visibility</p:attrName>
                                        </p:attrNameLst>
                                      </p:cBhvr>
                                      <p:to>
                                        <p:strVal val="hidden"/>
                                      </p:to>
                                    </p:set>
                                  </p:childTnLst>
                                </p:cTn>
                              </p:par>
                              <p:par>
                                <p:cTn id="25" presetID="17" presetClass="entr" presetSubtype="1" fill="hold" nodeType="withEffect">
                                  <p:stCondLst>
                                    <p:cond delay="0"/>
                                  </p:stCondLst>
                                  <p:childTnLst>
                                    <p:set>
                                      <p:cBhvr>
                                        <p:cTn id="26" dur="1" fill="hold">
                                          <p:stCondLst>
                                            <p:cond delay="0"/>
                                          </p:stCondLst>
                                        </p:cTn>
                                        <p:tgtEl>
                                          <p:spTgt spid="54"/>
                                        </p:tgtEl>
                                        <p:attrNameLst>
                                          <p:attrName>style.visibility</p:attrName>
                                        </p:attrNameLst>
                                      </p:cBhvr>
                                      <p:to>
                                        <p:strVal val="visible"/>
                                      </p:to>
                                    </p:set>
                                    <p:anim calcmode="lin" valueType="num">
                                      <p:cBhvr>
                                        <p:cTn id="27" dur="3000" fill="hold"/>
                                        <p:tgtEl>
                                          <p:spTgt spid="54"/>
                                        </p:tgtEl>
                                        <p:attrNameLst>
                                          <p:attrName>ppt_x</p:attrName>
                                        </p:attrNameLst>
                                      </p:cBhvr>
                                      <p:tavLst>
                                        <p:tav tm="0">
                                          <p:val>
                                            <p:strVal val="#ppt_x"/>
                                          </p:val>
                                        </p:tav>
                                        <p:tav tm="100000">
                                          <p:val>
                                            <p:strVal val="#ppt_x"/>
                                          </p:val>
                                        </p:tav>
                                      </p:tavLst>
                                    </p:anim>
                                    <p:anim calcmode="lin" valueType="num">
                                      <p:cBhvr>
                                        <p:cTn id="28" dur="3000" fill="hold"/>
                                        <p:tgtEl>
                                          <p:spTgt spid="54"/>
                                        </p:tgtEl>
                                        <p:attrNameLst>
                                          <p:attrName>ppt_y</p:attrName>
                                        </p:attrNameLst>
                                      </p:cBhvr>
                                      <p:tavLst>
                                        <p:tav tm="0">
                                          <p:val>
                                            <p:strVal val="#ppt_y-#ppt_h/2"/>
                                          </p:val>
                                        </p:tav>
                                        <p:tav tm="100000">
                                          <p:val>
                                            <p:strVal val="#ppt_y"/>
                                          </p:val>
                                        </p:tav>
                                      </p:tavLst>
                                    </p:anim>
                                    <p:anim calcmode="lin" valueType="num">
                                      <p:cBhvr>
                                        <p:cTn id="29" dur="3000" fill="hold"/>
                                        <p:tgtEl>
                                          <p:spTgt spid="54"/>
                                        </p:tgtEl>
                                        <p:attrNameLst>
                                          <p:attrName>ppt_w</p:attrName>
                                        </p:attrNameLst>
                                      </p:cBhvr>
                                      <p:tavLst>
                                        <p:tav tm="0">
                                          <p:val>
                                            <p:strVal val="#ppt_w"/>
                                          </p:val>
                                        </p:tav>
                                        <p:tav tm="100000">
                                          <p:val>
                                            <p:strVal val="#ppt_w"/>
                                          </p:val>
                                        </p:tav>
                                      </p:tavLst>
                                    </p:anim>
                                    <p:anim calcmode="lin" valueType="num">
                                      <p:cBhvr>
                                        <p:cTn id="30" dur="3000" fill="hold"/>
                                        <p:tgtEl>
                                          <p:spTgt spid="54"/>
                                        </p:tgtEl>
                                        <p:attrNameLst>
                                          <p:attrName>ppt_h</p:attrName>
                                        </p:attrNameLst>
                                      </p:cBhvr>
                                      <p:tavLst>
                                        <p:tav tm="0">
                                          <p:val>
                                            <p:fltVal val="0"/>
                                          </p:val>
                                        </p:tav>
                                        <p:tav tm="100000">
                                          <p:val>
                                            <p:strVal val="#ppt_h"/>
                                          </p:val>
                                        </p:tav>
                                      </p:tavLst>
                                    </p:anim>
                                  </p:childTnLst>
                                </p:cTn>
                              </p:par>
                              <p:par>
                                <p:cTn id="31" presetID="2" presetClass="exit" presetSubtype="4" fill="hold" nodeType="withEffect">
                                  <p:stCondLst>
                                    <p:cond delay="0"/>
                                  </p:stCondLst>
                                  <p:childTnLst>
                                    <p:anim calcmode="lin" valueType="num">
                                      <p:cBhvr additive="base">
                                        <p:cTn id="32" dur="3000"/>
                                        <p:tgtEl>
                                          <p:spTgt spid="54"/>
                                        </p:tgtEl>
                                        <p:attrNameLst>
                                          <p:attrName>ppt_x</p:attrName>
                                        </p:attrNameLst>
                                      </p:cBhvr>
                                      <p:tavLst>
                                        <p:tav tm="0">
                                          <p:val>
                                            <p:strVal val="ppt_x"/>
                                          </p:val>
                                        </p:tav>
                                        <p:tav tm="100000">
                                          <p:val>
                                            <p:strVal val="ppt_x"/>
                                          </p:val>
                                        </p:tav>
                                      </p:tavLst>
                                    </p:anim>
                                    <p:anim calcmode="lin" valueType="num">
                                      <p:cBhvr additive="base">
                                        <p:cTn id="33" dur="3000"/>
                                        <p:tgtEl>
                                          <p:spTgt spid="54"/>
                                        </p:tgtEl>
                                        <p:attrNameLst>
                                          <p:attrName>ppt_y</p:attrName>
                                        </p:attrNameLst>
                                      </p:cBhvr>
                                      <p:tavLst>
                                        <p:tav tm="0">
                                          <p:val>
                                            <p:strVal val="ppt_y"/>
                                          </p:val>
                                        </p:tav>
                                        <p:tav tm="100000">
                                          <p:val>
                                            <p:strVal val="1+ppt_h/2"/>
                                          </p:val>
                                        </p:tav>
                                      </p:tavLst>
                                    </p:anim>
                                    <p:set>
                                      <p:cBhvr>
                                        <p:cTn id="34" dur="1" fill="hold">
                                          <p:stCondLst>
                                            <p:cond delay="2999"/>
                                          </p:stCondLst>
                                        </p:cTn>
                                        <p:tgtEl>
                                          <p:spTgt spid="54"/>
                                        </p:tgtEl>
                                        <p:attrNameLst>
                                          <p:attrName>style.visibility</p:attrName>
                                        </p:attrNameLst>
                                      </p:cBhvr>
                                      <p:to>
                                        <p:strVal val="hidden"/>
                                      </p:to>
                                    </p:set>
                                  </p:childTnLst>
                                </p:cTn>
                              </p:par>
                              <p:par>
                                <p:cTn id="35" presetID="17" presetClass="entr" presetSubtype="4" fill="hold" nodeType="withEffect">
                                  <p:stCondLst>
                                    <p:cond delay="0"/>
                                  </p:stCondLst>
                                  <p:childTnLst>
                                    <p:set>
                                      <p:cBhvr>
                                        <p:cTn id="36" dur="1" fill="hold">
                                          <p:stCondLst>
                                            <p:cond delay="0"/>
                                          </p:stCondLst>
                                        </p:cTn>
                                        <p:tgtEl>
                                          <p:spTgt spid="53"/>
                                        </p:tgtEl>
                                        <p:attrNameLst>
                                          <p:attrName>style.visibility</p:attrName>
                                        </p:attrNameLst>
                                      </p:cBhvr>
                                      <p:to>
                                        <p:strVal val="visible"/>
                                      </p:to>
                                    </p:set>
                                    <p:anim calcmode="lin" valueType="num">
                                      <p:cBhvr>
                                        <p:cTn id="37" dur="3000" fill="hold"/>
                                        <p:tgtEl>
                                          <p:spTgt spid="53"/>
                                        </p:tgtEl>
                                        <p:attrNameLst>
                                          <p:attrName>ppt_x</p:attrName>
                                        </p:attrNameLst>
                                      </p:cBhvr>
                                      <p:tavLst>
                                        <p:tav tm="0">
                                          <p:val>
                                            <p:strVal val="#ppt_x"/>
                                          </p:val>
                                        </p:tav>
                                        <p:tav tm="100000">
                                          <p:val>
                                            <p:strVal val="#ppt_x"/>
                                          </p:val>
                                        </p:tav>
                                      </p:tavLst>
                                    </p:anim>
                                    <p:anim calcmode="lin" valueType="num">
                                      <p:cBhvr>
                                        <p:cTn id="38" dur="3000" fill="hold"/>
                                        <p:tgtEl>
                                          <p:spTgt spid="53"/>
                                        </p:tgtEl>
                                        <p:attrNameLst>
                                          <p:attrName>ppt_y</p:attrName>
                                        </p:attrNameLst>
                                      </p:cBhvr>
                                      <p:tavLst>
                                        <p:tav tm="0">
                                          <p:val>
                                            <p:strVal val="#ppt_y+#ppt_h/2"/>
                                          </p:val>
                                        </p:tav>
                                        <p:tav tm="100000">
                                          <p:val>
                                            <p:strVal val="#ppt_y"/>
                                          </p:val>
                                        </p:tav>
                                      </p:tavLst>
                                    </p:anim>
                                    <p:anim calcmode="lin" valueType="num">
                                      <p:cBhvr>
                                        <p:cTn id="39" dur="3000" fill="hold"/>
                                        <p:tgtEl>
                                          <p:spTgt spid="53"/>
                                        </p:tgtEl>
                                        <p:attrNameLst>
                                          <p:attrName>ppt_w</p:attrName>
                                        </p:attrNameLst>
                                      </p:cBhvr>
                                      <p:tavLst>
                                        <p:tav tm="0">
                                          <p:val>
                                            <p:strVal val="#ppt_w"/>
                                          </p:val>
                                        </p:tav>
                                        <p:tav tm="100000">
                                          <p:val>
                                            <p:strVal val="#ppt_w"/>
                                          </p:val>
                                        </p:tav>
                                      </p:tavLst>
                                    </p:anim>
                                    <p:anim calcmode="lin" valueType="num">
                                      <p:cBhvr>
                                        <p:cTn id="40" dur="3000" fill="hold"/>
                                        <p:tgtEl>
                                          <p:spTgt spid="53"/>
                                        </p:tgtEl>
                                        <p:attrNameLst>
                                          <p:attrName>ppt_h</p:attrName>
                                        </p:attrNameLst>
                                      </p:cBhvr>
                                      <p:tavLst>
                                        <p:tav tm="0">
                                          <p:val>
                                            <p:fltVal val="0"/>
                                          </p:val>
                                        </p:tav>
                                        <p:tav tm="100000">
                                          <p:val>
                                            <p:strVal val="#ppt_h"/>
                                          </p:val>
                                        </p:tav>
                                      </p:tavLst>
                                    </p:anim>
                                  </p:childTnLst>
                                </p:cTn>
                              </p:par>
                              <p:par>
                                <p:cTn id="41" presetID="2" presetClass="exit" presetSubtype="1" fill="hold" nodeType="withEffect">
                                  <p:stCondLst>
                                    <p:cond delay="0"/>
                                  </p:stCondLst>
                                  <p:childTnLst>
                                    <p:anim calcmode="lin" valueType="num">
                                      <p:cBhvr additive="base">
                                        <p:cTn id="42" dur="3000"/>
                                        <p:tgtEl>
                                          <p:spTgt spid="53"/>
                                        </p:tgtEl>
                                        <p:attrNameLst>
                                          <p:attrName>ppt_x</p:attrName>
                                        </p:attrNameLst>
                                      </p:cBhvr>
                                      <p:tavLst>
                                        <p:tav tm="0">
                                          <p:val>
                                            <p:strVal val="ppt_x"/>
                                          </p:val>
                                        </p:tav>
                                        <p:tav tm="100000">
                                          <p:val>
                                            <p:strVal val="ppt_x"/>
                                          </p:val>
                                        </p:tav>
                                      </p:tavLst>
                                    </p:anim>
                                    <p:anim calcmode="lin" valueType="num">
                                      <p:cBhvr additive="base">
                                        <p:cTn id="43" dur="3000"/>
                                        <p:tgtEl>
                                          <p:spTgt spid="53"/>
                                        </p:tgtEl>
                                        <p:attrNameLst>
                                          <p:attrName>ppt_y</p:attrName>
                                        </p:attrNameLst>
                                      </p:cBhvr>
                                      <p:tavLst>
                                        <p:tav tm="0">
                                          <p:val>
                                            <p:strVal val="ppt_y"/>
                                          </p:val>
                                        </p:tav>
                                        <p:tav tm="100000">
                                          <p:val>
                                            <p:strVal val="0-ppt_h/2"/>
                                          </p:val>
                                        </p:tav>
                                      </p:tavLst>
                                    </p:anim>
                                    <p:set>
                                      <p:cBhvr>
                                        <p:cTn id="44" dur="1" fill="hold">
                                          <p:stCondLst>
                                            <p:cond delay="2999"/>
                                          </p:stCondLst>
                                        </p:cTn>
                                        <p:tgtEl>
                                          <p:spTgt spid="53"/>
                                        </p:tgtEl>
                                        <p:attrNameLst>
                                          <p:attrName>style.visibility</p:attrName>
                                        </p:attrNameLst>
                                      </p:cBhvr>
                                      <p:to>
                                        <p:strVal val="hidden"/>
                                      </p:to>
                                    </p:set>
                                  </p:childTnLst>
                                </p:cTn>
                              </p:par>
                              <p:par>
                                <p:cTn id="45" presetID="4" presetClass="entr" presetSubtype="32" fill="hold" nodeType="withEffect">
                                  <p:stCondLst>
                                    <p:cond delay="1000"/>
                                  </p:stCondLst>
                                  <p:childTnLst>
                                    <p:set>
                                      <p:cBhvr>
                                        <p:cTn id="46" dur="1" fill="hold">
                                          <p:stCondLst>
                                            <p:cond delay="0"/>
                                          </p:stCondLst>
                                        </p:cTn>
                                        <p:tgtEl>
                                          <p:spTgt spid="2"/>
                                        </p:tgtEl>
                                        <p:attrNameLst>
                                          <p:attrName>style.visibility</p:attrName>
                                        </p:attrNameLst>
                                      </p:cBhvr>
                                      <p:to>
                                        <p:strVal val="visible"/>
                                      </p:to>
                                    </p:set>
                                    <p:animEffect transition="in" filter="box(out)">
                                      <p:cBhvr>
                                        <p:cTn id="47" dur="2000"/>
                                        <p:tgtEl>
                                          <p:spTgt spid="2"/>
                                        </p:tgtEl>
                                      </p:cBhvr>
                                    </p:animEffect>
                                  </p:childTnLst>
                                </p:cTn>
                              </p:par>
                              <p:par>
                                <p:cTn id="48" presetID="23" presetClass="entr" presetSubtype="288" fill="hold" nodeType="withEffect">
                                  <p:stCondLst>
                                    <p:cond delay="1000"/>
                                  </p:stCondLst>
                                  <p:childTnLst>
                                    <p:set>
                                      <p:cBhvr>
                                        <p:cTn id="49" dur="1" fill="hold">
                                          <p:stCondLst>
                                            <p:cond delay="0"/>
                                          </p:stCondLst>
                                        </p:cTn>
                                        <p:tgtEl>
                                          <p:spTgt spid="2"/>
                                        </p:tgtEl>
                                        <p:attrNameLst>
                                          <p:attrName>style.visibility</p:attrName>
                                        </p:attrNameLst>
                                      </p:cBhvr>
                                      <p:to>
                                        <p:strVal val="visible"/>
                                      </p:to>
                                    </p:set>
                                    <p:anim calcmode="lin" valueType="num">
                                      <p:cBhvr>
                                        <p:cTn id="50" dur="2000" fill="hold"/>
                                        <p:tgtEl>
                                          <p:spTgt spid="2"/>
                                        </p:tgtEl>
                                        <p:attrNameLst>
                                          <p:attrName>ppt_w</p:attrName>
                                        </p:attrNameLst>
                                      </p:cBhvr>
                                      <p:tavLst>
                                        <p:tav tm="0">
                                          <p:val>
                                            <p:strVal val="4/3*#ppt_w"/>
                                          </p:val>
                                        </p:tav>
                                        <p:tav tm="100000">
                                          <p:val>
                                            <p:strVal val="#ppt_w"/>
                                          </p:val>
                                        </p:tav>
                                      </p:tavLst>
                                    </p:anim>
                                    <p:anim calcmode="lin" valueType="num">
                                      <p:cBhvr>
                                        <p:cTn id="51" dur="2000" fill="hold"/>
                                        <p:tgtEl>
                                          <p:spTgt spid="2"/>
                                        </p:tgtEl>
                                        <p:attrNameLst>
                                          <p:attrName>ppt_h</p:attrName>
                                        </p:attrNameLst>
                                      </p:cBhvr>
                                      <p:tavLst>
                                        <p:tav tm="0">
                                          <p:val>
                                            <p:strVal val="4/3*#ppt_h"/>
                                          </p:val>
                                        </p:tav>
                                        <p:tav tm="100000">
                                          <p:val>
                                            <p:strVal val="#ppt_h"/>
                                          </p:val>
                                        </p:tav>
                                      </p:tavLst>
                                    </p:anim>
                                  </p:childTnLst>
                                </p:cTn>
                              </p:par>
                              <p:par>
                                <p:cTn id="52" presetID="9" presetClass="emph" presetSubtype="0" grpId="0" nodeType="withEffect">
                                  <p:stCondLst>
                                    <p:cond delay="0"/>
                                  </p:stCondLst>
                                  <p:childTnLst>
                                    <p:set>
                                      <p:cBhvr rctx="PPT">
                                        <p:cTn id="53" dur="indefinite"/>
                                        <p:tgtEl>
                                          <p:spTgt spid="197"/>
                                        </p:tgtEl>
                                        <p:attrNameLst>
                                          <p:attrName>style.opacity</p:attrName>
                                        </p:attrNameLst>
                                      </p:cBhvr>
                                      <p:to>
                                        <p:strVal val="0"/>
                                      </p:to>
                                    </p:set>
                                    <p:animEffect filter="image" prLst="opacity: 0">
                                      <p:cBhvr rctx="IE">
                                        <p:cTn id="54" dur="indefinite"/>
                                        <p:tgtEl>
                                          <p:spTgt spid="1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7"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9" name="218 Grupo"/>
          <p:cNvGrpSpPr/>
          <p:nvPr/>
        </p:nvGrpSpPr>
        <p:grpSpPr>
          <a:xfrm>
            <a:off x="11951" y="-1199"/>
            <a:ext cx="9144000" cy="5143500"/>
            <a:chOff x="0" y="0"/>
            <a:chExt cx="9144000" cy="5143500"/>
          </a:xfrm>
        </p:grpSpPr>
        <p:sp>
          <p:nvSpPr>
            <p:cNvPr id="220" name="219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1" name="220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2" name="221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3" name="222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18" name="217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0" y="0"/>
            <a:ext cx="9163720" cy="5143500"/>
          </a:xfrm>
          <a:prstGeom prst="rect">
            <a:avLst/>
          </a:prstGeom>
        </p:spPr>
      </p:pic>
      <p:sp>
        <p:nvSpPr>
          <p:cNvPr id="2" name="1 Elipse"/>
          <p:cNvSpPr/>
          <p:nvPr/>
        </p:nvSpPr>
        <p:spPr>
          <a:xfrm rot="5400000" flipH="1">
            <a:off x="2115370" y="4774538"/>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Elipse"/>
          <p:cNvSpPr/>
          <p:nvPr/>
        </p:nvSpPr>
        <p:spPr>
          <a:xfrm rot="5400000" flipH="1">
            <a:off x="2444022" y="4573371"/>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Elipse"/>
          <p:cNvSpPr/>
          <p:nvPr/>
        </p:nvSpPr>
        <p:spPr>
          <a:xfrm rot="5400000" flipH="1">
            <a:off x="2784833" y="4393139"/>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Elipse"/>
          <p:cNvSpPr/>
          <p:nvPr/>
        </p:nvSpPr>
        <p:spPr>
          <a:xfrm rot="5400000" flipH="1">
            <a:off x="3138525" y="4213544"/>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Elipse"/>
          <p:cNvSpPr/>
          <p:nvPr/>
        </p:nvSpPr>
        <p:spPr>
          <a:xfrm rot="5400000" flipH="1">
            <a:off x="3467178" y="4012377"/>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lipse"/>
          <p:cNvSpPr/>
          <p:nvPr/>
        </p:nvSpPr>
        <p:spPr>
          <a:xfrm rot="5400000" flipH="1">
            <a:off x="3807988" y="3832145"/>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Elipse"/>
          <p:cNvSpPr/>
          <p:nvPr/>
        </p:nvSpPr>
        <p:spPr>
          <a:xfrm rot="5400000" flipH="1">
            <a:off x="4144613" y="3631042"/>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lipse"/>
          <p:cNvSpPr/>
          <p:nvPr/>
        </p:nvSpPr>
        <p:spPr>
          <a:xfrm rot="5400000" flipH="1">
            <a:off x="4473265" y="3429875"/>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lipse"/>
          <p:cNvSpPr/>
          <p:nvPr/>
        </p:nvSpPr>
        <p:spPr>
          <a:xfrm rot="5400000" flipH="1">
            <a:off x="4814076" y="3249643"/>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lipse"/>
          <p:cNvSpPr/>
          <p:nvPr/>
        </p:nvSpPr>
        <p:spPr>
          <a:xfrm rot="5400000" flipH="1">
            <a:off x="5167768" y="3070048"/>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lipse"/>
          <p:cNvSpPr/>
          <p:nvPr/>
        </p:nvSpPr>
        <p:spPr>
          <a:xfrm rot="5400000" flipH="1">
            <a:off x="5496420" y="2868881"/>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lipse"/>
          <p:cNvSpPr/>
          <p:nvPr/>
        </p:nvSpPr>
        <p:spPr>
          <a:xfrm rot="5400000" flipH="1">
            <a:off x="5837231" y="2688649"/>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lipse"/>
          <p:cNvSpPr/>
          <p:nvPr/>
        </p:nvSpPr>
        <p:spPr>
          <a:xfrm rot="5400000" flipH="1">
            <a:off x="6149990" y="2485998"/>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lipse"/>
          <p:cNvSpPr/>
          <p:nvPr/>
        </p:nvSpPr>
        <p:spPr>
          <a:xfrm rot="5400000" flipH="1">
            <a:off x="2929999" y="4770928"/>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Elipse"/>
          <p:cNvSpPr/>
          <p:nvPr/>
        </p:nvSpPr>
        <p:spPr>
          <a:xfrm rot="5400000" flipH="1">
            <a:off x="3258651" y="4569762"/>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rot="5400000" flipH="1">
            <a:off x="3599462" y="4389529"/>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rot="5400000" flipH="1">
            <a:off x="3953154" y="4209934"/>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rot="5400000" flipH="1">
            <a:off x="4281807" y="4008768"/>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Elipse"/>
          <p:cNvSpPr/>
          <p:nvPr/>
        </p:nvSpPr>
        <p:spPr>
          <a:xfrm rot="5400000" flipH="1">
            <a:off x="4622618" y="3828535"/>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rot="5400000" flipH="1">
            <a:off x="4959242" y="3627432"/>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rot="5400000" flipH="1">
            <a:off x="5287894" y="3426266"/>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lipse"/>
          <p:cNvSpPr/>
          <p:nvPr/>
        </p:nvSpPr>
        <p:spPr>
          <a:xfrm rot="5400000" flipH="1">
            <a:off x="5628705" y="3246033"/>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Elipse"/>
          <p:cNvSpPr/>
          <p:nvPr/>
        </p:nvSpPr>
        <p:spPr>
          <a:xfrm rot="5400000" flipH="1">
            <a:off x="5982397" y="3066439"/>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lipse"/>
          <p:cNvSpPr/>
          <p:nvPr/>
        </p:nvSpPr>
        <p:spPr>
          <a:xfrm rot="5400000" flipH="1">
            <a:off x="6311050" y="2865272"/>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lipse"/>
          <p:cNvSpPr/>
          <p:nvPr/>
        </p:nvSpPr>
        <p:spPr>
          <a:xfrm rot="5400000" flipH="1">
            <a:off x="6651861" y="2685039"/>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Elipse"/>
          <p:cNvSpPr/>
          <p:nvPr/>
        </p:nvSpPr>
        <p:spPr>
          <a:xfrm rot="5400000" flipH="1">
            <a:off x="6964619" y="2482389"/>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lipse"/>
          <p:cNvSpPr/>
          <p:nvPr/>
        </p:nvSpPr>
        <p:spPr>
          <a:xfrm rot="5400000" flipH="1">
            <a:off x="3768450" y="4791464"/>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Elipse"/>
          <p:cNvSpPr/>
          <p:nvPr/>
        </p:nvSpPr>
        <p:spPr>
          <a:xfrm rot="5400000" flipH="1">
            <a:off x="4097103" y="4590297"/>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Elipse"/>
          <p:cNvSpPr/>
          <p:nvPr/>
        </p:nvSpPr>
        <p:spPr>
          <a:xfrm rot="5400000" flipH="1">
            <a:off x="4437913" y="4410065"/>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rot="5400000" flipH="1">
            <a:off x="4791605" y="4230470"/>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Elipse"/>
          <p:cNvSpPr/>
          <p:nvPr/>
        </p:nvSpPr>
        <p:spPr>
          <a:xfrm rot="5400000" flipH="1">
            <a:off x="5120258" y="4029303"/>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rot="5400000" flipH="1">
            <a:off x="5461069" y="3849071"/>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rot="5400000" flipH="1">
            <a:off x="5797693" y="3647968"/>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Elipse"/>
          <p:cNvSpPr/>
          <p:nvPr/>
        </p:nvSpPr>
        <p:spPr>
          <a:xfrm rot="5400000" flipH="1">
            <a:off x="6126345" y="3446801"/>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Elipse"/>
          <p:cNvSpPr/>
          <p:nvPr/>
        </p:nvSpPr>
        <p:spPr>
          <a:xfrm rot="5400000" flipH="1">
            <a:off x="6467156" y="3266569"/>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rot="5400000" flipH="1">
            <a:off x="6820848" y="3086974"/>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Elipse"/>
          <p:cNvSpPr/>
          <p:nvPr/>
        </p:nvSpPr>
        <p:spPr>
          <a:xfrm rot="5400000" flipH="1">
            <a:off x="7149501" y="2885807"/>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Elipse"/>
          <p:cNvSpPr/>
          <p:nvPr/>
        </p:nvSpPr>
        <p:spPr>
          <a:xfrm rot="5400000" flipH="1">
            <a:off x="7490312" y="2705575"/>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lipse"/>
          <p:cNvSpPr/>
          <p:nvPr/>
        </p:nvSpPr>
        <p:spPr>
          <a:xfrm rot="5400000" flipH="1">
            <a:off x="7803071" y="2502924"/>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Elipse"/>
          <p:cNvSpPr/>
          <p:nvPr/>
        </p:nvSpPr>
        <p:spPr>
          <a:xfrm rot="5400000" flipH="1">
            <a:off x="4587435" y="4791464"/>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Elipse"/>
          <p:cNvSpPr/>
          <p:nvPr/>
        </p:nvSpPr>
        <p:spPr>
          <a:xfrm rot="5400000" flipH="1">
            <a:off x="4916088" y="4590297"/>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rot="5400000" flipH="1">
            <a:off x="5256899" y="4410065"/>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Elipse"/>
          <p:cNvSpPr/>
          <p:nvPr/>
        </p:nvSpPr>
        <p:spPr>
          <a:xfrm rot="5400000" flipH="1">
            <a:off x="5610591" y="4230470"/>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rot="5400000" flipH="1">
            <a:off x="5939243" y="4029303"/>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rot="5400000" flipH="1">
            <a:off x="6280054" y="3849071"/>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Elipse"/>
          <p:cNvSpPr/>
          <p:nvPr/>
        </p:nvSpPr>
        <p:spPr>
          <a:xfrm rot="5400000" flipH="1">
            <a:off x="6616678" y="3647968"/>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rot="5400000" flipH="1">
            <a:off x="6945331" y="3446801"/>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rot="5400000" flipH="1">
            <a:off x="7286142" y="3266569"/>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Elipse"/>
          <p:cNvSpPr/>
          <p:nvPr/>
        </p:nvSpPr>
        <p:spPr>
          <a:xfrm rot="5400000" flipH="1">
            <a:off x="7639834" y="3086974"/>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Elipse"/>
          <p:cNvSpPr/>
          <p:nvPr/>
        </p:nvSpPr>
        <p:spPr>
          <a:xfrm rot="5400000" flipH="1">
            <a:off x="7968486" y="2885807"/>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Elipse"/>
          <p:cNvSpPr/>
          <p:nvPr/>
        </p:nvSpPr>
        <p:spPr>
          <a:xfrm rot="5400000" flipH="1">
            <a:off x="8309297" y="2705575"/>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Elipse"/>
          <p:cNvSpPr/>
          <p:nvPr/>
        </p:nvSpPr>
        <p:spPr>
          <a:xfrm rot="5400000" flipH="1">
            <a:off x="8622056" y="2502924"/>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Elipse"/>
          <p:cNvSpPr/>
          <p:nvPr/>
        </p:nvSpPr>
        <p:spPr>
          <a:xfrm rot="5400000">
            <a:off x="2123760" y="-50822"/>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rot="5400000">
            <a:off x="2452412" y="150344"/>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Elipse"/>
          <p:cNvSpPr/>
          <p:nvPr/>
        </p:nvSpPr>
        <p:spPr>
          <a:xfrm rot="5400000">
            <a:off x="2793223" y="330577"/>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Elipse"/>
          <p:cNvSpPr/>
          <p:nvPr/>
        </p:nvSpPr>
        <p:spPr>
          <a:xfrm rot="5400000">
            <a:off x="3146915" y="510171"/>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rot="5400000">
            <a:off x="3475567" y="711338"/>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rot="5400000">
            <a:off x="3816378" y="891570"/>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rot="5400000">
            <a:off x="4153006" y="1092680"/>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rot="5400000">
            <a:off x="4481659" y="1293847"/>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rot="5400000">
            <a:off x="4822470" y="1474079"/>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Elipse"/>
          <p:cNvSpPr/>
          <p:nvPr/>
        </p:nvSpPr>
        <p:spPr>
          <a:xfrm rot="5400000">
            <a:off x="5176162" y="1653674"/>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Elipse"/>
          <p:cNvSpPr/>
          <p:nvPr/>
        </p:nvSpPr>
        <p:spPr>
          <a:xfrm rot="5400000">
            <a:off x="5504814" y="1854841"/>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Elipse"/>
          <p:cNvSpPr/>
          <p:nvPr/>
        </p:nvSpPr>
        <p:spPr>
          <a:xfrm rot="5400000">
            <a:off x="5845625" y="2035073"/>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Elipse"/>
          <p:cNvSpPr/>
          <p:nvPr/>
        </p:nvSpPr>
        <p:spPr>
          <a:xfrm rot="5400000">
            <a:off x="6158384" y="2237724"/>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rot="5400000">
            <a:off x="2938389" y="-47212"/>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Elipse"/>
          <p:cNvSpPr/>
          <p:nvPr/>
        </p:nvSpPr>
        <p:spPr>
          <a:xfrm rot="5400000">
            <a:off x="3267041" y="153954"/>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Elipse"/>
          <p:cNvSpPr/>
          <p:nvPr/>
        </p:nvSpPr>
        <p:spPr>
          <a:xfrm rot="5400000">
            <a:off x="3607852" y="334186"/>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rot="5400000">
            <a:off x="3961544" y="513781"/>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Elipse"/>
          <p:cNvSpPr/>
          <p:nvPr/>
        </p:nvSpPr>
        <p:spPr>
          <a:xfrm rot="5400000">
            <a:off x="4290197" y="714947"/>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Elipse"/>
          <p:cNvSpPr/>
          <p:nvPr/>
        </p:nvSpPr>
        <p:spPr>
          <a:xfrm rot="5400000">
            <a:off x="4631007" y="895180"/>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Elipse"/>
          <p:cNvSpPr/>
          <p:nvPr/>
        </p:nvSpPr>
        <p:spPr>
          <a:xfrm rot="5400000">
            <a:off x="4967636" y="1096290"/>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Elipse"/>
          <p:cNvSpPr/>
          <p:nvPr/>
        </p:nvSpPr>
        <p:spPr>
          <a:xfrm rot="5400000">
            <a:off x="5296288" y="1297456"/>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rot="5400000">
            <a:off x="5637099" y="1477689"/>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rot="5400000">
            <a:off x="5990791" y="1657284"/>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rot="5400000">
            <a:off x="6319444" y="1858450"/>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rot="5400000">
            <a:off x="6660254" y="2038683"/>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Elipse"/>
          <p:cNvSpPr/>
          <p:nvPr/>
        </p:nvSpPr>
        <p:spPr>
          <a:xfrm rot="5400000">
            <a:off x="6973013" y="2241333"/>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Elipse"/>
          <p:cNvSpPr/>
          <p:nvPr/>
        </p:nvSpPr>
        <p:spPr>
          <a:xfrm rot="5400000">
            <a:off x="3776840" y="-67748"/>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rot="5400000">
            <a:off x="4105492" y="133418"/>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rot="5400000">
            <a:off x="4446303" y="313651"/>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Elipse"/>
          <p:cNvSpPr/>
          <p:nvPr/>
        </p:nvSpPr>
        <p:spPr>
          <a:xfrm rot="5400000">
            <a:off x="4799995" y="493245"/>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Elipse"/>
          <p:cNvSpPr/>
          <p:nvPr/>
        </p:nvSpPr>
        <p:spPr>
          <a:xfrm rot="5400000">
            <a:off x="5128648" y="694412"/>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Elipse"/>
          <p:cNvSpPr/>
          <p:nvPr/>
        </p:nvSpPr>
        <p:spPr>
          <a:xfrm rot="5400000">
            <a:off x="5469459" y="874644"/>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Elipse"/>
          <p:cNvSpPr/>
          <p:nvPr/>
        </p:nvSpPr>
        <p:spPr>
          <a:xfrm rot="5400000">
            <a:off x="5806087" y="1075754"/>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Elipse"/>
          <p:cNvSpPr/>
          <p:nvPr/>
        </p:nvSpPr>
        <p:spPr>
          <a:xfrm rot="5400000">
            <a:off x="6134739" y="1276921"/>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Elipse"/>
          <p:cNvSpPr/>
          <p:nvPr/>
        </p:nvSpPr>
        <p:spPr>
          <a:xfrm rot="5400000">
            <a:off x="6475550" y="1457153"/>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rot="5400000">
            <a:off x="6829242" y="1636748"/>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Elipse"/>
          <p:cNvSpPr/>
          <p:nvPr/>
        </p:nvSpPr>
        <p:spPr>
          <a:xfrm rot="5400000">
            <a:off x="7157895" y="1837915"/>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Elipse"/>
          <p:cNvSpPr/>
          <p:nvPr/>
        </p:nvSpPr>
        <p:spPr>
          <a:xfrm rot="5400000">
            <a:off x="7498706" y="2018147"/>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Elipse"/>
          <p:cNvSpPr/>
          <p:nvPr/>
        </p:nvSpPr>
        <p:spPr>
          <a:xfrm rot="5400000">
            <a:off x="7811464" y="2220798"/>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Elipse"/>
          <p:cNvSpPr/>
          <p:nvPr/>
        </p:nvSpPr>
        <p:spPr>
          <a:xfrm rot="5400000">
            <a:off x="4595825" y="-67748"/>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Elipse"/>
          <p:cNvSpPr/>
          <p:nvPr/>
        </p:nvSpPr>
        <p:spPr>
          <a:xfrm rot="5400000">
            <a:off x="4924478" y="133418"/>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Elipse"/>
          <p:cNvSpPr/>
          <p:nvPr/>
        </p:nvSpPr>
        <p:spPr>
          <a:xfrm rot="5400000">
            <a:off x="5265288" y="313651"/>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Elipse"/>
          <p:cNvSpPr/>
          <p:nvPr/>
        </p:nvSpPr>
        <p:spPr>
          <a:xfrm rot="5400000">
            <a:off x="5618981" y="493245"/>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rot="5400000">
            <a:off x="5947633" y="694412"/>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rot="5400000">
            <a:off x="6288444" y="874644"/>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Elipse"/>
          <p:cNvSpPr/>
          <p:nvPr/>
        </p:nvSpPr>
        <p:spPr>
          <a:xfrm rot="5400000">
            <a:off x="6625072" y="1075754"/>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Elipse"/>
          <p:cNvSpPr/>
          <p:nvPr/>
        </p:nvSpPr>
        <p:spPr>
          <a:xfrm rot="5400000">
            <a:off x="6953725" y="1276921"/>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Elipse"/>
          <p:cNvSpPr/>
          <p:nvPr/>
        </p:nvSpPr>
        <p:spPr>
          <a:xfrm rot="5400000">
            <a:off x="7294535" y="1457153"/>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Elipse"/>
          <p:cNvSpPr/>
          <p:nvPr/>
        </p:nvSpPr>
        <p:spPr>
          <a:xfrm rot="5400000">
            <a:off x="7648228" y="1636748"/>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Elipse"/>
          <p:cNvSpPr/>
          <p:nvPr/>
        </p:nvSpPr>
        <p:spPr>
          <a:xfrm rot="5400000">
            <a:off x="7976880" y="1837915"/>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Elipse"/>
          <p:cNvSpPr/>
          <p:nvPr/>
        </p:nvSpPr>
        <p:spPr>
          <a:xfrm rot="5400000">
            <a:off x="8317691" y="2018147"/>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rot="5400000">
            <a:off x="8630450" y="2220798"/>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Elipse"/>
          <p:cNvSpPr/>
          <p:nvPr/>
        </p:nvSpPr>
        <p:spPr>
          <a:xfrm rot="16200000" flipH="1">
            <a:off x="6422669" y="-84139"/>
            <a:ext cx="627392" cy="438455"/>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rot="16200000" flipH="1">
            <a:off x="6094013" y="117024"/>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rot="16200000" flipH="1">
            <a:off x="5753202" y="297256"/>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Elipse"/>
          <p:cNvSpPr/>
          <p:nvPr/>
        </p:nvSpPr>
        <p:spPr>
          <a:xfrm rot="16200000" flipH="1">
            <a:off x="5399514" y="476856"/>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Elipse"/>
          <p:cNvSpPr/>
          <p:nvPr/>
        </p:nvSpPr>
        <p:spPr>
          <a:xfrm rot="16200000" flipH="1">
            <a:off x="5070859" y="678024"/>
            <a:ext cx="627394"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Elipse"/>
          <p:cNvSpPr/>
          <p:nvPr/>
        </p:nvSpPr>
        <p:spPr>
          <a:xfrm rot="16200000" flipH="1">
            <a:off x="4730049" y="858255"/>
            <a:ext cx="627394"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Elipse"/>
          <p:cNvSpPr/>
          <p:nvPr/>
        </p:nvSpPr>
        <p:spPr>
          <a:xfrm rot="16200000" flipH="1">
            <a:off x="4393426" y="1059361"/>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Elipse"/>
          <p:cNvSpPr/>
          <p:nvPr/>
        </p:nvSpPr>
        <p:spPr>
          <a:xfrm rot="16200000" flipH="1">
            <a:off x="4064774" y="1260528"/>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Elipse"/>
          <p:cNvSpPr/>
          <p:nvPr/>
        </p:nvSpPr>
        <p:spPr>
          <a:xfrm rot="16200000" flipH="1">
            <a:off x="3723963" y="1440760"/>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Elipse"/>
          <p:cNvSpPr/>
          <p:nvPr/>
        </p:nvSpPr>
        <p:spPr>
          <a:xfrm rot="16200000" flipH="1">
            <a:off x="3370271" y="1620355"/>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Elipse"/>
          <p:cNvSpPr/>
          <p:nvPr/>
        </p:nvSpPr>
        <p:spPr>
          <a:xfrm rot="16200000" flipH="1">
            <a:off x="3041618" y="1821521"/>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Elipse"/>
          <p:cNvSpPr/>
          <p:nvPr/>
        </p:nvSpPr>
        <p:spPr>
          <a:xfrm rot="16200000" flipH="1">
            <a:off x="2700807" y="2001754"/>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Elipse"/>
          <p:cNvSpPr/>
          <p:nvPr/>
        </p:nvSpPr>
        <p:spPr>
          <a:xfrm rot="16200000" flipH="1">
            <a:off x="2388049" y="2204404"/>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Elipse"/>
          <p:cNvSpPr/>
          <p:nvPr/>
        </p:nvSpPr>
        <p:spPr>
          <a:xfrm rot="16200000" flipH="1">
            <a:off x="5608036" y="-80534"/>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rot="16200000" flipH="1">
            <a:off x="5279383" y="120633"/>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Elipse"/>
          <p:cNvSpPr/>
          <p:nvPr/>
        </p:nvSpPr>
        <p:spPr>
          <a:xfrm rot="16200000" flipH="1">
            <a:off x="4938573" y="300866"/>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Elipse"/>
          <p:cNvSpPr/>
          <p:nvPr/>
        </p:nvSpPr>
        <p:spPr>
          <a:xfrm rot="16200000" flipH="1">
            <a:off x="4584884" y="480466"/>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Elipse"/>
          <p:cNvSpPr/>
          <p:nvPr/>
        </p:nvSpPr>
        <p:spPr>
          <a:xfrm rot="16200000" flipH="1">
            <a:off x="4256230" y="681633"/>
            <a:ext cx="627394"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Elipse"/>
          <p:cNvSpPr/>
          <p:nvPr/>
        </p:nvSpPr>
        <p:spPr>
          <a:xfrm rot="16200000" flipH="1">
            <a:off x="3915419" y="861865"/>
            <a:ext cx="627394"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Elipse"/>
          <p:cNvSpPr/>
          <p:nvPr/>
        </p:nvSpPr>
        <p:spPr>
          <a:xfrm rot="16200000" flipH="1">
            <a:off x="3578797" y="1062970"/>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Elipse"/>
          <p:cNvSpPr/>
          <p:nvPr/>
        </p:nvSpPr>
        <p:spPr>
          <a:xfrm rot="16200000" flipH="1">
            <a:off x="3250144" y="1264137"/>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Elipse"/>
          <p:cNvSpPr/>
          <p:nvPr/>
        </p:nvSpPr>
        <p:spPr>
          <a:xfrm rot="16200000" flipH="1">
            <a:off x="2909334" y="1444370"/>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Elipse"/>
          <p:cNvSpPr/>
          <p:nvPr/>
        </p:nvSpPr>
        <p:spPr>
          <a:xfrm rot="16200000" flipH="1">
            <a:off x="2555641" y="1623964"/>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Elipse"/>
          <p:cNvSpPr/>
          <p:nvPr/>
        </p:nvSpPr>
        <p:spPr>
          <a:xfrm rot="16200000" flipH="1">
            <a:off x="2226989" y="1825131"/>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Elipse"/>
          <p:cNvSpPr/>
          <p:nvPr/>
        </p:nvSpPr>
        <p:spPr>
          <a:xfrm rot="16200000" flipH="1">
            <a:off x="1886178" y="2005363"/>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Elipse"/>
          <p:cNvSpPr/>
          <p:nvPr/>
        </p:nvSpPr>
        <p:spPr>
          <a:xfrm rot="16200000" flipH="1">
            <a:off x="1573419" y="2208014"/>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Elipse"/>
          <p:cNvSpPr/>
          <p:nvPr/>
        </p:nvSpPr>
        <p:spPr>
          <a:xfrm rot="16200000" flipH="1">
            <a:off x="4769585" y="-101070"/>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Elipse"/>
          <p:cNvSpPr/>
          <p:nvPr/>
        </p:nvSpPr>
        <p:spPr>
          <a:xfrm rot="16200000" flipH="1">
            <a:off x="4440932" y="100098"/>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Elipse"/>
          <p:cNvSpPr/>
          <p:nvPr/>
        </p:nvSpPr>
        <p:spPr>
          <a:xfrm rot="16200000" flipH="1">
            <a:off x="4100121" y="280330"/>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Elipse"/>
          <p:cNvSpPr/>
          <p:nvPr/>
        </p:nvSpPr>
        <p:spPr>
          <a:xfrm rot="16200000" flipH="1">
            <a:off x="3746433" y="459930"/>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Elipse"/>
          <p:cNvSpPr/>
          <p:nvPr/>
        </p:nvSpPr>
        <p:spPr>
          <a:xfrm rot="16200000" flipH="1">
            <a:off x="3417779" y="661098"/>
            <a:ext cx="627394"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Elipse"/>
          <p:cNvSpPr/>
          <p:nvPr/>
        </p:nvSpPr>
        <p:spPr>
          <a:xfrm rot="16200000" flipH="1">
            <a:off x="3076968" y="841329"/>
            <a:ext cx="627394"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Elipse"/>
          <p:cNvSpPr/>
          <p:nvPr/>
        </p:nvSpPr>
        <p:spPr>
          <a:xfrm rot="16200000" flipH="1">
            <a:off x="2740346" y="1042435"/>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Elipse"/>
          <p:cNvSpPr/>
          <p:nvPr/>
        </p:nvSpPr>
        <p:spPr>
          <a:xfrm rot="16200000" flipH="1">
            <a:off x="2411693" y="1243602"/>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Elipse"/>
          <p:cNvSpPr/>
          <p:nvPr/>
        </p:nvSpPr>
        <p:spPr>
          <a:xfrm rot="16200000" flipH="1">
            <a:off x="2070882" y="1423834"/>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Elipse"/>
          <p:cNvSpPr/>
          <p:nvPr/>
        </p:nvSpPr>
        <p:spPr>
          <a:xfrm rot="16200000" flipH="1">
            <a:off x="1717190" y="1603429"/>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Elipse"/>
          <p:cNvSpPr/>
          <p:nvPr/>
        </p:nvSpPr>
        <p:spPr>
          <a:xfrm rot="16200000" flipH="1">
            <a:off x="1388538" y="1804595"/>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Elipse"/>
          <p:cNvSpPr/>
          <p:nvPr/>
        </p:nvSpPr>
        <p:spPr>
          <a:xfrm rot="16200000" flipH="1">
            <a:off x="1047727" y="1984828"/>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Elipse"/>
          <p:cNvSpPr/>
          <p:nvPr/>
        </p:nvSpPr>
        <p:spPr>
          <a:xfrm rot="16200000" flipH="1">
            <a:off x="734968" y="2187479"/>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Elipse"/>
          <p:cNvSpPr/>
          <p:nvPr/>
        </p:nvSpPr>
        <p:spPr>
          <a:xfrm rot="16200000" flipH="1">
            <a:off x="3950599" y="-101070"/>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Elipse"/>
          <p:cNvSpPr/>
          <p:nvPr/>
        </p:nvSpPr>
        <p:spPr>
          <a:xfrm rot="16200000" flipH="1">
            <a:off x="3621947" y="100098"/>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Elipse"/>
          <p:cNvSpPr/>
          <p:nvPr/>
        </p:nvSpPr>
        <p:spPr>
          <a:xfrm rot="16200000" flipH="1">
            <a:off x="3281136" y="280330"/>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Elipse"/>
          <p:cNvSpPr/>
          <p:nvPr/>
        </p:nvSpPr>
        <p:spPr>
          <a:xfrm rot="16200000" flipH="1">
            <a:off x="2927448" y="459930"/>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Elipse"/>
          <p:cNvSpPr/>
          <p:nvPr/>
        </p:nvSpPr>
        <p:spPr>
          <a:xfrm rot="16200000" flipH="1">
            <a:off x="2598793" y="661098"/>
            <a:ext cx="627394"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Elipse"/>
          <p:cNvSpPr/>
          <p:nvPr/>
        </p:nvSpPr>
        <p:spPr>
          <a:xfrm rot="16200000" flipH="1">
            <a:off x="2257983" y="841329"/>
            <a:ext cx="627394"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Elipse"/>
          <p:cNvSpPr/>
          <p:nvPr/>
        </p:nvSpPr>
        <p:spPr>
          <a:xfrm rot="16200000" flipH="1">
            <a:off x="1921360" y="1042435"/>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Elipse"/>
          <p:cNvSpPr/>
          <p:nvPr/>
        </p:nvSpPr>
        <p:spPr>
          <a:xfrm rot="16200000" flipH="1">
            <a:off x="1592708" y="1243602"/>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Elipse"/>
          <p:cNvSpPr/>
          <p:nvPr/>
        </p:nvSpPr>
        <p:spPr>
          <a:xfrm rot="16200000" flipH="1">
            <a:off x="1251897" y="1423834"/>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rot="16200000" flipH="1">
            <a:off x="898205" y="1603429"/>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Elipse"/>
          <p:cNvSpPr/>
          <p:nvPr/>
        </p:nvSpPr>
        <p:spPr>
          <a:xfrm rot="16200000" flipH="1">
            <a:off x="569552" y="1804595"/>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Elipse"/>
          <p:cNvSpPr/>
          <p:nvPr/>
        </p:nvSpPr>
        <p:spPr>
          <a:xfrm rot="16200000" flipH="1">
            <a:off x="228742" y="1984828"/>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Elipse"/>
          <p:cNvSpPr/>
          <p:nvPr/>
        </p:nvSpPr>
        <p:spPr>
          <a:xfrm rot="16200000" flipH="1">
            <a:off x="-84019" y="2187477"/>
            <a:ext cx="627394"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Elipse"/>
          <p:cNvSpPr/>
          <p:nvPr/>
        </p:nvSpPr>
        <p:spPr>
          <a:xfrm rot="16200000">
            <a:off x="6414275" y="4741218"/>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Elipse"/>
          <p:cNvSpPr/>
          <p:nvPr/>
        </p:nvSpPr>
        <p:spPr>
          <a:xfrm rot="16200000">
            <a:off x="6085623" y="4540052"/>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Elipse"/>
          <p:cNvSpPr/>
          <p:nvPr/>
        </p:nvSpPr>
        <p:spPr>
          <a:xfrm rot="16200000">
            <a:off x="5744812" y="4359819"/>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Elipse"/>
          <p:cNvSpPr/>
          <p:nvPr/>
        </p:nvSpPr>
        <p:spPr>
          <a:xfrm rot="16200000">
            <a:off x="5391120" y="4180224"/>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rot="16200000">
            <a:off x="5062467" y="3979058"/>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4" name="163 Elipse"/>
          <p:cNvSpPr/>
          <p:nvPr/>
        </p:nvSpPr>
        <p:spPr>
          <a:xfrm rot="16200000">
            <a:off x="4721657" y="3798825"/>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Elipse"/>
          <p:cNvSpPr/>
          <p:nvPr/>
        </p:nvSpPr>
        <p:spPr>
          <a:xfrm rot="16200000">
            <a:off x="4385032" y="3597723"/>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Elipse"/>
          <p:cNvSpPr/>
          <p:nvPr/>
        </p:nvSpPr>
        <p:spPr>
          <a:xfrm rot="16200000">
            <a:off x="4056380" y="3396556"/>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Elipse"/>
          <p:cNvSpPr/>
          <p:nvPr/>
        </p:nvSpPr>
        <p:spPr>
          <a:xfrm rot="16200000">
            <a:off x="3715569" y="3216325"/>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Elipse"/>
          <p:cNvSpPr/>
          <p:nvPr/>
        </p:nvSpPr>
        <p:spPr>
          <a:xfrm rot="16200000">
            <a:off x="3361877" y="3036731"/>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Elipse"/>
          <p:cNvSpPr/>
          <p:nvPr/>
        </p:nvSpPr>
        <p:spPr>
          <a:xfrm rot="16200000">
            <a:off x="3033224" y="2835562"/>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69 Elipse"/>
          <p:cNvSpPr/>
          <p:nvPr/>
        </p:nvSpPr>
        <p:spPr>
          <a:xfrm rot="16200000">
            <a:off x="2692414" y="2655330"/>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Elipse"/>
          <p:cNvSpPr/>
          <p:nvPr/>
        </p:nvSpPr>
        <p:spPr>
          <a:xfrm rot="16200000">
            <a:off x="2379655" y="2452679"/>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171 Elipse"/>
          <p:cNvSpPr/>
          <p:nvPr/>
        </p:nvSpPr>
        <p:spPr>
          <a:xfrm rot="16200000">
            <a:off x="5599646" y="4737609"/>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Elipse"/>
          <p:cNvSpPr/>
          <p:nvPr/>
        </p:nvSpPr>
        <p:spPr>
          <a:xfrm rot="16200000">
            <a:off x="5270994" y="4536442"/>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Elipse"/>
          <p:cNvSpPr/>
          <p:nvPr/>
        </p:nvSpPr>
        <p:spPr>
          <a:xfrm rot="16200000">
            <a:off x="4930183" y="4356210"/>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rot="16200000">
            <a:off x="4576491" y="4176615"/>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Elipse"/>
          <p:cNvSpPr/>
          <p:nvPr/>
        </p:nvSpPr>
        <p:spPr>
          <a:xfrm rot="16200000">
            <a:off x="4247838" y="3975448"/>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rot="16200000">
            <a:off x="3907027" y="3795216"/>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8" name="177 Elipse"/>
          <p:cNvSpPr/>
          <p:nvPr/>
        </p:nvSpPr>
        <p:spPr>
          <a:xfrm rot="16200000">
            <a:off x="3570403" y="3594113"/>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Elipse"/>
          <p:cNvSpPr/>
          <p:nvPr/>
        </p:nvSpPr>
        <p:spPr>
          <a:xfrm rot="16200000">
            <a:off x="3241750" y="3392948"/>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Elipse"/>
          <p:cNvSpPr/>
          <p:nvPr/>
        </p:nvSpPr>
        <p:spPr>
          <a:xfrm rot="16200000">
            <a:off x="2900940" y="3212714"/>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Elipse"/>
          <p:cNvSpPr/>
          <p:nvPr/>
        </p:nvSpPr>
        <p:spPr>
          <a:xfrm rot="16200000">
            <a:off x="2547247" y="3033119"/>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81 Elipse"/>
          <p:cNvSpPr/>
          <p:nvPr/>
        </p:nvSpPr>
        <p:spPr>
          <a:xfrm rot="16200000">
            <a:off x="2218595" y="2831953"/>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Elipse"/>
          <p:cNvSpPr/>
          <p:nvPr/>
        </p:nvSpPr>
        <p:spPr>
          <a:xfrm rot="16200000">
            <a:off x="1877784" y="2651720"/>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83 Elipse"/>
          <p:cNvSpPr/>
          <p:nvPr/>
        </p:nvSpPr>
        <p:spPr>
          <a:xfrm rot="16200000">
            <a:off x="1565025" y="2449069"/>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Elipse"/>
          <p:cNvSpPr/>
          <p:nvPr/>
        </p:nvSpPr>
        <p:spPr>
          <a:xfrm rot="16200000">
            <a:off x="4761195" y="4758144"/>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85 Elipse"/>
          <p:cNvSpPr/>
          <p:nvPr/>
        </p:nvSpPr>
        <p:spPr>
          <a:xfrm rot="16200000">
            <a:off x="4432542" y="4556978"/>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rot="16200000">
            <a:off x="4091732" y="4376745"/>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Elipse"/>
          <p:cNvSpPr/>
          <p:nvPr/>
        </p:nvSpPr>
        <p:spPr>
          <a:xfrm rot="16200000">
            <a:off x="3738039" y="4197150"/>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Elipse"/>
          <p:cNvSpPr/>
          <p:nvPr/>
        </p:nvSpPr>
        <p:spPr>
          <a:xfrm rot="16200000">
            <a:off x="3409387" y="3995984"/>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Elipse"/>
          <p:cNvSpPr/>
          <p:nvPr/>
        </p:nvSpPr>
        <p:spPr>
          <a:xfrm rot="16200000">
            <a:off x="3068576" y="3815751"/>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Elipse"/>
          <p:cNvSpPr/>
          <p:nvPr/>
        </p:nvSpPr>
        <p:spPr>
          <a:xfrm rot="16200000">
            <a:off x="2731952" y="3614649"/>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Elipse"/>
          <p:cNvSpPr/>
          <p:nvPr/>
        </p:nvSpPr>
        <p:spPr>
          <a:xfrm rot="16200000">
            <a:off x="2403299" y="3413484"/>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Elipse"/>
          <p:cNvSpPr/>
          <p:nvPr/>
        </p:nvSpPr>
        <p:spPr>
          <a:xfrm rot="16200000">
            <a:off x="2062489" y="3233249"/>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Elipse"/>
          <p:cNvSpPr/>
          <p:nvPr/>
        </p:nvSpPr>
        <p:spPr>
          <a:xfrm rot="16200000">
            <a:off x="1708796" y="3053655"/>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Elipse"/>
          <p:cNvSpPr/>
          <p:nvPr/>
        </p:nvSpPr>
        <p:spPr>
          <a:xfrm rot="16200000">
            <a:off x="1380144" y="2852488"/>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95 Elipse"/>
          <p:cNvSpPr/>
          <p:nvPr/>
        </p:nvSpPr>
        <p:spPr>
          <a:xfrm rot="16200000">
            <a:off x="1039333" y="2672258"/>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Elipse"/>
          <p:cNvSpPr/>
          <p:nvPr/>
        </p:nvSpPr>
        <p:spPr>
          <a:xfrm rot="16200000">
            <a:off x="726574" y="2469607"/>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197 Elipse"/>
          <p:cNvSpPr/>
          <p:nvPr/>
        </p:nvSpPr>
        <p:spPr>
          <a:xfrm rot="16200000">
            <a:off x="3942209" y="4758144"/>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Elipse"/>
          <p:cNvSpPr/>
          <p:nvPr/>
        </p:nvSpPr>
        <p:spPr>
          <a:xfrm rot="16200000">
            <a:off x="3613557" y="4556978"/>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0" name="199 Elipse"/>
          <p:cNvSpPr/>
          <p:nvPr/>
        </p:nvSpPr>
        <p:spPr>
          <a:xfrm rot="16200000">
            <a:off x="3272746" y="4376745"/>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Elipse"/>
          <p:cNvSpPr/>
          <p:nvPr/>
        </p:nvSpPr>
        <p:spPr>
          <a:xfrm rot="16200000">
            <a:off x="2919054" y="4197150"/>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2" name="201 Elipse"/>
          <p:cNvSpPr/>
          <p:nvPr/>
        </p:nvSpPr>
        <p:spPr>
          <a:xfrm rot="16200000">
            <a:off x="2590402" y="3995984"/>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Elipse"/>
          <p:cNvSpPr/>
          <p:nvPr/>
        </p:nvSpPr>
        <p:spPr>
          <a:xfrm rot="16200000">
            <a:off x="2249591" y="3815753"/>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03 Elipse"/>
          <p:cNvSpPr/>
          <p:nvPr/>
        </p:nvSpPr>
        <p:spPr>
          <a:xfrm rot="16200000">
            <a:off x="1912966" y="3614651"/>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Elipse"/>
          <p:cNvSpPr/>
          <p:nvPr/>
        </p:nvSpPr>
        <p:spPr>
          <a:xfrm rot="16200000">
            <a:off x="1584314" y="3413484"/>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05 Elipse"/>
          <p:cNvSpPr/>
          <p:nvPr/>
        </p:nvSpPr>
        <p:spPr>
          <a:xfrm rot="16200000">
            <a:off x="1243503" y="3233249"/>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Elipse"/>
          <p:cNvSpPr/>
          <p:nvPr/>
        </p:nvSpPr>
        <p:spPr>
          <a:xfrm rot="16200000">
            <a:off x="889811" y="3053657"/>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8" name="207 Elipse"/>
          <p:cNvSpPr/>
          <p:nvPr/>
        </p:nvSpPr>
        <p:spPr>
          <a:xfrm rot="16200000">
            <a:off x="561162" y="2852495"/>
            <a:ext cx="627390"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Elipse"/>
          <p:cNvSpPr/>
          <p:nvPr/>
        </p:nvSpPr>
        <p:spPr>
          <a:xfrm rot="16200000">
            <a:off x="220348" y="2672256"/>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209 Elipse"/>
          <p:cNvSpPr/>
          <p:nvPr/>
        </p:nvSpPr>
        <p:spPr>
          <a:xfrm rot="16200000">
            <a:off x="-92412" y="2469605"/>
            <a:ext cx="627398" cy="438453"/>
          </a:xfrm>
          <a:prstGeom prst="ellipse">
            <a:avLst/>
          </a:prstGeom>
          <a:gradFill>
            <a:gsLst>
              <a:gs pos="23000">
                <a:srgbClr val="FF3399">
                  <a:alpha val="0"/>
                </a:srgbClr>
              </a:gs>
              <a:gs pos="46000">
                <a:srgbClr val="FFE708">
                  <a:alpha val="0"/>
                </a:srgbClr>
              </a:gs>
              <a:gs pos="52000">
                <a:srgbClr val="C0E924">
                  <a:alpha val="0"/>
                </a:srgbClr>
              </a:gs>
              <a:gs pos="30000">
                <a:srgbClr val="FF8429">
                  <a:alpha val="0"/>
                </a:srgbClr>
              </a:gs>
              <a:gs pos="50000">
                <a:srgbClr val="F14145"/>
              </a:gs>
              <a:gs pos="26000">
                <a:srgbClr val="FFFF00"/>
              </a:gs>
              <a:gs pos="75000">
                <a:srgbClr val="00B050"/>
              </a:gs>
              <a:gs pos="72000">
                <a:srgbClr val="49C067">
                  <a:alpha val="0"/>
                </a:srgbClr>
              </a:gs>
              <a:gs pos="78000">
                <a:srgbClr val="3366FF">
                  <a:alpha val="0"/>
                </a:srgbClr>
              </a:gs>
            </a:gsLst>
            <a:path path="circle">
              <a:fillToRect t="100000" r="100000"/>
            </a:path>
          </a:gradFill>
          <a:ln w="15875" cap="rnd" cmpd="dbl">
            <a:noFill/>
            <a:prstDash val="sysDash"/>
          </a:ln>
          <a:effectLst>
            <a:glow>
              <a:schemeClr val="tx1"/>
            </a:glow>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6" name="215 Rectángulo"/>
          <p:cNvSpPr/>
          <p:nvPr/>
        </p:nvSpPr>
        <p:spPr>
          <a:xfrm flipH="1">
            <a:off x="-180528" y="-8158"/>
            <a:ext cx="9577064" cy="5143500"/>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7557267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54"/>
                                        </p:tgtEl>
                                        <p:attrNameLst>
                                          <p:attrName>style.visibility</p:attrName>
                                        </p:attrNameLst>
                                      </p:cBhvr>
                                      <p:to>
                                        <p:strVal val="visible"/>
                                      </p:to>
                                    </p:set>
                                    <p:anim calcmode="lin" valueType="num">
                                      <p:cBhvr additive="base">
                                        <p:cTn id="7" dur="2250" fill="hold"/>
                                        <p:tgtEl>
                                          <p:spTgt spid="54"/>
                                        </p:tgtEl>
                                        <p:attrNameLst>
                                          <p:attrName>ppt_x</p:attrName>
                                        </p:attrNameLst>
                                      </p:cBhvr>
                                      <p:tavLst>
                                        <p:tav tm="0">
                                          <p:val>
                                            <p:strVal val="1+#ppt_w/2"/>
                                          </p:val>
                                        </p:tav>
                                        <p:tav tm="100000">
                                          <p:val>
                                            <p:strVal val="#ppt_x"/>
                                          </p:val>
                                        </p:tav>
                                      </p:tavLst>
                                    </p:anim>
                                    <p:anim calcmode="lin" valueType="num">
                                      <p:cBhvr additive="base">
                                        <p:cTn id="8" dur="2250" fill="hold"/>
                                        <p:tgtEl>
                                          <p:spTgt spid="54"/>
                                        </p:tgtEl>
                                        <p:attrNameLst>
                                          <p:attrName>ppt_y</p:attrName>
                                        </p:attrNameLst>
                                      </p:cBhvr>
                                      <p:tavLst>
                                        <p:tav tm="0">
                                          <p:val>
                                            <p:strVal val="1+#ppt_h/2"/>
                                          </p:val>
                                        </p:tav>
                                        <p:tav tm="100000">
                                          <p:val>
                                            <p:strVal val="#ppt_y"/>
                                          </p:val>
                                        </p:tav>
                                      </p:tavLst>
                                    </p:anim>
                                  </p:childTnLst>
                                </p:cTn>
                              </p:par>
                              <p:par>
                                <p:cTn id="9" presetID="2" presetClass="entr" presetSubtype="6" fill="hold" grpId="0" nodeType="withEffect">
                                  <p:stCondLst>
                                    <p:cond delay="0"/>
                                  </p:stCondLst>
                                  <p:childTnLst>
                                    <p:set>
                                      <p:cBhvr>
                                        <p:cTn id="10" dur="1" fill="hold">
                                          <p:stCondLst>
                                            <p:cond delay="0"/>
                                          </p:stCondLst>
                                        </p:cTn>
                                        <p:tgtEl>
                                          <p:spTgt spid="55"/>
                                        </p:tgtEl>
                                        <p:attrNameLst>
                                          <p:attrName>style.visibility</p:attrName>
                                        </p:attrNameLst>
                                      </p:cBhvr>
                                      <p:to>
                                        <p:strVal val="visible"/>
                                      </p:to>
                                    </p:set>
                                    <p:anim calcmode="lin" valueType="num">
                                      <p:cBhvr additive="base">
                                        <p:cTn id="11" dur="2250" fill="hold"/>
                                        <p:tgtEl>
                                          <p:spTgt spid="55"/>
                                        </p:tgtEl>
                                        <p:attrNameLst>
                                          <p:attrName>ppt_x</p:attrName>
                                        </p:attrNameLst>
                                      </p:cBhvr>
                                      <p:tavLst>
                                        <p:tav tm="0">
                                          <p:val>
                                            <p:strVal val="1+#ppt_w/2"/>
                                          </p:val>
                                        </p:tav>
                                        <p:tav tm="100000">
                                          <p:val>
                                            <p:strVal val="#ppt_x"/>
                                          </p:val>
                                        </p:tav>
                                      </p:tavLst>
                                    </p:anim>
                                    <p:anim calcmode="lin" valueType="num">
                                      <p:cBhvr additive="base">
                                        <p:cTn id="12" dur="2250" fill="hold"/>
                                        <p:tgtEl>
                                          <p:spTgt spid="55"/>
                                        </p:tgtEl>
                                        <p:attrNameLst>
                                          <p:attrName>ppt_y</p:attrName>
                                        </p:attrNameLst>
                                      </p:cBhvr>
                                      <p:tavLst>
                                        <p:tav tm="0">
                                          <p:val>
                                            <p:strVal val="1+#ppt_h/2"/>
                                          </p:val>
                                        </p:tav>
                                        <p:tav tm="100000">
                                          <p:val>
                                            <p:strVal val="#ppt_y"/>
                                          </p:val>
                                        </p:tav>
                                      </p:tavLst>
                                    </p:anim>
                                  </p:childTnLst>
                                </p:cTn>
                              </p:par>
                              <p:par>
                                <p:cTn id="13" presetID="2" presetClass="entr" presetSubtype="6" fill="hold" grpId="0" nodeType="withEffect">
                                  <p:stCondLst>
                                    <p:cond delay="0"/>
                                  </p:stCondLst>
                                  <p:childTnLst>
                                    <p:set>
                                      <p:cBhvr>
                                        <p:cTn id="14" dur="1" fill="hold">
                                          <p:stCondLst>
                                            <p:cond delay="0"/>
                                          </p:stCondLst>
                                        </p:cTn>
                                        <p:tgtEl>
                                          <p:spTgt spid="56"/>
                                        </p:tgtEl>
                                        <p:attrNameLst>
                                          <p:attrName>style.visibility</p:attrName>
                                        </p:attrNameLst>
                                      </p:cBhvr>
                                      <p:to>
                                        <p:strVal val="visible"/>
                                      </p:to>
                                    </p:set>
                                    <p:anim calcmode="lin" valueType="num">
                                      <p:cBhvr additive="base">
                                        <p:cTn id="15" dur="2250" fill="hold"/>
                                        <p:tgtEl>
                                          <p:spTgt spid="56"/>
                                        </p:tgtEl>
                                        <p:attrNameLst>
                                          <p:attrName>ppt_x</p:attrName>
                                        </p:attrNameLst>
                                      </p:cBhvr>
                                      <p:tavLst>
                                        <p:tav tm="0">
                                          <p:val>
                                            <p:strVal val="1+#ppt_w/2"/>
                                          </p:val>
                                        </p:tav>
                                        <p:tav tm="100000">
                                          <p:val>
                                            <p:strVal val="#ppt_x"/>
                                          </p:val>
                                        </p:tav>
                                      </p:tavLst>
                                    </p:anim>
                                    <p:anim calcmode="lin" valueType="num">
                                      <p:cBhvr additive="base">
                                        <p:cTn id="16" dur="2250" fill="hold"/>
                                        <p:tgtEl>
                                          <p:spTgt spid="56"/>
                                        </p:tgtEl>
                                        <p:attrNameLst>
                                          <p:attrName>ppt_y</p:attrName>
                                        </p:attrNameLst>
                                      </p:cBhvr>
                                      <p:tavLst>
                                        <p:tav tm="0">
                                          <p:val>
                                            <p:strVal val="1+#ppt_h/2"/>
                                          </p:val>
                                        </p:tav>
                                        <p:tav tm="100000">
                                          <p:val>
                                            <p:strVal val="#ppt_y"/>
                                          </p:val>
                                        </p:tav>
                                      </p:tavLst>
                                    </p:anim>
                                  </p:childTnLst>
                                </p:cTn>
                              </p:par>
                              <p:par>
                                <p:cTn id="17" presetID="2" presetClass="entr" presetSubtype="6" fill="hold" grpId="0" nodeType="withEffect">
                                  <p:stCondLst>
                                    <p:cond delay="0"/>
                                  </p:stCondLst>
                                  <p:childTnLst>
                                    <p:set>
                                      <p:cBhvr>
                                        <p:cTn id="18" dur="1" fill="hold">
                                          <p:stCondLst>
                                            <p:cond delay="0"/>
                                          </p:stCondLst>
                                        </p:cTn>
                                        <p:tgtEl>
                                          <p:spTgt spid="57"/>
                                        </p:tgtEl>
                                        <p:attrNameLst>
                                          <p:attrName>style.visibility</p:attrName>
                                        </p:attrNameLst>
                                      </p:cBhvr>
                                      <p:to>
                                        <p:strVal val="visible"/>
                                      </p:to>
                                    </p:set>
                                    <p:anim calcmode="lin" valueType="num">
                                      <p:cBhvr additive="base">
                                        <p:cTn id="19" dur="2250" fill="hold"/>
                                        <p:tgtEl>
                                          <p:spTgt spid="57"/>
                                        </p:tgtEl>
                                        <p:attrNameLst>
                                          <p:attrName>ppt_x</p:attrName>
                                        </p:attrNameLst>
                                      </p:cBhvr>
                                      <p:tavLst>
                                        <p:tav tm="0">
                                          <p:val>
                                            <p:strVal val="1+#ppt_w/2"/>
                                          </p:val>
                                        </p:tav>
                                        <p:tav tm="100000">
                                          <p:val>
                                            <p:strVal val="#ppt_x"/>
                                          </p:val>
                                        </p:tav>
                                      </p:tavLst>
                                    </p:anim>
                                    <p:anim calcmode="lin" valueType="num">
                                      <p:cBhvr additive="base">
                                        <p:cTn id="20" dur="2250" fill="hold"/>
                                        <p:tgtEl>
                                          <p:spTgt spid="57"/>
                                        </p:tgtEl>
                                        <p:attrNameLst>
                                          <p:attrName>ppt_y</p:attrName>
                                        </p:attrNameLst>
                                      </p:cBhvr>
                                      <p:tavLst>
                                        <p:tav tm="0">
                                          <p:val>
                                            <p:strVal val="1+#ppt_h/2"/>
                                          </p:val>
                                        </p:tav>
                                        <p:tav tm="100000">
                                          <p:val>
                                            <p:strVal val="#ppt_y"/>
                                          </p:val>
                                        </p:tav>
                                      </p:tavLst>
                                    </p:anim>
                                  </p:childTnLst>
                                </p:cTn>
                              </p:par>
                              <p:par>
                                <p:cTn id="21" presetID="2" presetClass="entr" presetSubtype="6" fill="hold" grpId="0" nodeType="withEffect">
                                  <p:stCondLst>
                                    <p:cond delay="0"/>
                                  </p:stCondLst>
                                  <p:childTnLst>
                                    <p:set>
                                      <p:cBhvr>
                                        <p:cTn id="22" dur="1" fill="hold">
                                          <p:stCondLst>
                                            <p:cond delay="0"/>
                                          </p:stCondLst>
                                        </p:cTn>
                                        <p:tgtEl>
                                          <p:spTgt spid="58"/>
                                        </p:tgtEl>
                                        <p:attrNameLst>
                                          <p:attrName>style.visibility</p:attrName>
                                        </p:attrNameLst>
                                      </p:cBhvr>
                                      <p:to>
                                        <p:strVal val="visible"/>
                                      </p:to>
                                    </p:set>
                                    <p:anim calcmode="lin" valueType="num">
                                      <p:cBhvr additive="base">
                                        <p:cTn id="23" dur="2250" fill="hold"/>
                                        <p:tgtEl>
                                          <p:spTgt spid="58"/>
                                        </p:tgtEl>
                                        <p:attrNameLst>
                                          <p:attrName>ppt_x</p:attrName>
                                        </p:attrNameLst>
                                      </p:cBhvr>
                                      <p:tavLst>
                                        <p:tav tm="0">
                                          <p:val>
                                            <p:strVal val="1+#ppt_w/2"/>
                                          </p:val>
                                        </p:tav>
                                        <p:tav tm="100000">
                                          <p:val>
                                            <p:strVal val="#ppt_x"/>
                                          </p:val>
                                        </p:tav>
                                      </p:tavLst>
                                    </p:anim>
                                    <p:anim calcmode="lin" valueType="num">
                                      <p:cBhvr additive="base">
                                        <p:cTn id="24" dur="2250" fill="hold"/>
                                        <p:tgtEl>
                                          <p:spTgt spid="58"/>
                                        </p:tgtEl>
                                        <p:attrNameLst>
                                          <p:attrName>ppt_y</p:attrName>
                                        </p:attrNameLst>
                                      </p:cBhvr>
                                      <p:tavLst>
                                        <p:tav tm="0">
                                          <p:val>
                                            <p:strVal val="1+#ppt_h/2"/>
                                          </p:val>
                                        </p:tav>
                                        <p:tav tm="100000">
                                          <p:val>
                                            <p:strVal val="#ppt_y"/>
                                          </p:val>
                                        </p:tav>
                                      </p:tavLst>
                                    </p:anim>
                                  </p:childTnLst>
                                </p:cTn>
                              </p:par>
                              <p:par>
                                <p:cTn id="25" presetID="2" presetClass="entr" presetSubtype="6" fill="hold" grpId="0" nodeType="withEffect">
                                  <p:stCondLst>
                                    <p:cond delay="0"/>
                                  </p:stCondLst>
                                  <p:childTnLst>
                                    <p:set>
                                      <p:cBhvr>
                                        <p:cTn id="26" dur="1" fill="hold">
                                          <p:stCondLst>
                                            <p:cond delay="0"/>
                                          </p:stCondLst>
                                        </p:cTn>
                                        <p:tgtEl>
                                          <p:spTgt spid="59"/>
                                        </p:tgtEl>
                                        <p:attrNameLst>
                                          <p:attrName>style.visibility</p:attrName>
                                        </p:attrNameLst>
                                      </p:cBhvr>
                                      <p:to>
                                        <p:strVal val="visible"/>
                                      </p:to>
                                    </p:set>
                                    <p:anim calcmode="lin" valueType="num">
                                      <p:cBhvr additive="base">
                                        <p:cTn id="27" dur="2250" fill="hold"/>
                                        <p:tgtEl>
                                          <p:spTgt spid="59"/>
                                        </p:tgtEl>
                                        <p:attrNameLst>
                                          <p:attrName>ppt_x</p:attrName>
                                        </p:attrNameLst>
                                      </p:cBhvr>
                                      <p:tavLst>
                                        <p:tav tm="0">
                                          <p:val>
                                            <p:strVal val="1+#ppt_w/2"/>
                                          </p:val>
                                        </p:tav>
                                        <p:tav tm="100000">
                                          <p:val>
                                            <p:strVal val="#ppt_x"/>
                                          </p:val>
                                        </p:tav>
                                      </p:tavLst>
                                    </p:anim>
                                    <p:anim calcmode="lin" valueType="num">
                                      <p:cBhvr additive="base">
                                        <p:cTn id="28" dur="2250" fill="hold"/>
                                        <p:tgtEl>
                                          <p:spTgt spid="59"/>
                                        </p:tgtEl>
                                        <p:attrNameLst>
                                          <p:attrName>ppt_y</p:attrName>
                                        </p:attrNameLst>
                                      </p:cBhvr>
                                      <p:tavLst>
                                        <p:tav tm="0">
                                          <p:val>
                                            <p:strVal val="1+#ppt_h/2"/>
                                          </p:val>
                                        </p:tav>
                                        <p:tav tm="100000">
                                          <p:val>
                                            <p:strVal val="#ppt_y"/>
                                          </p:val>
                                        </p:tav>
                                      </p:tavLst>
                                    </p:anim>
                                  </p:childTnLst>
                                </p:cTn>
                              </p:par>
                              <p:par>
                                <p:cTn id="29" presetID="2" presetClass="entr" presetSubtype="6" fill="hold" grpId="0" nodeType="withEffect">
                                  <p:stCondLst>
                                    <p:cond delay="0"/>
                                  </p:stCondLst>
                                  <p:childTnLst>
                                    <p:set>
                                      <p:cBhvr>
                                        <p:cTn id="30" dur="1" fill="hold">
                                          <p:stCondLst>
                                            <p:cond delay="0"/>
                                          </p:stCondLst>
                                        </p:cTn>
                                        <p:tgtEl>
                                          <p:spTgt spid="60"/>
                                        </p:tgtEl>
                                        <p:attrNameLst>
                                          <p:attrName>style.visibility</p:attrName>
                                        </p:attrNameLst>
                                      </p:cBhvr>
                                      <p:to>
                                        <p:strVal val="visible"/>
                                      </p:to>
                                    </p:set>
                                    <p:anim calcmode="lin" valueType="num">
                                      <p:cBhvr additive="base">
                                        <p:cTn id="31" dur="2250" fill="hold"/>
                                        <p:tgtEl>
                                          <p:spTgt spid="60"/>
                                        </p:tgtEl>
                                        <p:attrNameLst>
                                          <p:attrName>ppt_x</p:attrName>
                                        </p:attrNameLst>
                                      </p:cBhvr>
                                      <p:tavLst>
                                        <p:tav tm="0">
                                          <p:val>
                                            <p:strVal val="1+#ppt_w/2"/>
                                          </p:val>
                                        </p:tav>
                                        <p:tav tm="100000">
                                          <p:val>
                                            <p:strVal val="#ppt_x"/>
                                          </p:val>
                                        </p:tav>
                                      </p:tavLst>
                                    </p:anim>
                                    <p:anim calcmode="lin" valueType="num">
                                      <p:cBhvr additive="base">
                                        <p:cTn id="32" dur="2250" fill="hold"/>
                                        <p:tgtEl>
                                          <p:spTgt spid="60"/>
                                        </p:tgtEl>
                                        <p:attrNameLst>
                                          <p:attrName>ppt_y</p:attrName>
                                        </p:attrNameLst>
                                      </p:cBhvr>
                                      <p:tavLst>
                                        <p:tav tm="0">
                                          <p:val>
                                            <p:strVal val="1+#ppt_h/2"/>
                                          </p:val>
                                        </p:tav>
                                        <p:tav tm="100000">
                                          <p:val>
                                            <p:strVal val="#ppt_y"/>
                                          </p:val>
                                        </p:tav>
                                      </p:tavLst>
                                    </p:anim>
                                  </p:childTnLst>
                                </p:cTn>
                              </p:par>
                              <p:par>
                                <p:cTn id="33" presetID="2" presetClass="entr" presetSubtype="6" fill="hold" grpId="0" nodeType="withEffect">
                                  <p:stCondLst>
                                    <p:cond delay="0"/>
                                  </p:stCondLst>
                                  <p:childTnLst>
                                    <p:set>
                                      <p:cBhvr>
                                        <p:cTn id="34" dur="1" fill="hold">
                                          <p:stCondLst>
                                            <p:cond delay="0"/>
                                          </p:stCondLst>
                                        </p:cTn>
                                        <p:tgtEl>
                                          <p:spTgt spid="61"/>
                                        </p:tgtEl>
                                        <p:attrNameLst>
                                          <p:attrName>style.visibility</p:attrName>
                                        </p:attrNameLst>
                                      </p:cBhvr>
                                      <p:to>
                                        <p:strVal val="visible"/>
                                      </p:to>
                                    </p:set>
                                    <p:anim calcmode="lin" valueType="num">
                                      <p:cBhvr additive="base">
                                        <p:cTn id="35" dur="2250" fill="hold"/>
                                        <p:tgtEl>
                                          <p:spTgt spid="61"/>
                                        </p:tgtEl>
                                        <p:attrNameLst>
                                          <p:attrName>ppt_x</p:attrName>
                                        </p:attrNameLst>
                                      </p:cBhvr>
                                      <p:tavLst>
                                        <p:tav tm="0">
                                          <p:val>
                                            <p:strVal val="1+#ppt_w/2"/>
                                          </p:val>
                                        </p:tav>
                                        <p:tav tm="100000">
                                          <p:val>
                                            <p:strVal val="#ppt_x"/>
                                          </p:val>
                                        </p:tav>
                                      </p:tavLst>
                                    </p:anim>
                                    <p:anim calcmode="lin" valueType="num">
                                      <p:cBhvr additive="base">
                                        <p:cTn id="36" dur="2250" fill="hold"/>
                                        <p:tgtEl>
                                          <p:spTgt spid="61"/>
                                        </p:tgtEl>
                                        <p:attrNameLst>
                                          <p:attrName>ppt_y</p:attrName>
                                        </p:attrNameLst>
                                      </p:cBhvr>
                                      <p:tavLst>
                                        <p:tav tm="0">
                                          <p:val>
                                            <p:strVal val="1+#ppt_h/2"/>
                                          </p:val>
                                        </p:tav>
                                        <p:tav tm="100000">
                                          <p:val>
                                            <p:strVal val="#ppt_y"/>
                                          </p:val>
                                        </p:tav>
                                      </p:tavLst>
                                    </p:anim>
                                  </p:childTnLst>
                                </p:cTn>
                              </p:par>
                              <p:par>
                                <p:cTn id="37" presetID="2" presetClass="entr" presetSubtype="6" fill="hold" grpId="0" nodeType="withEffect">
                                  <p:stCondLst>
                                    <p:cond delay="0"/>
                                  </p:stCondLst>
                                  <p:childTnLst>
                                    <p:set>
                                      <p:cBhvr>
                                        <p:cTn id="38" dur="1" fill="hold">
                                          <p:stCondLst>
                                            <p:cond delay="0"/>
                                          </p:stCondLst>
                                        </p:cTn>
                                        <p:tgtEl>
                                          <p:spTgt spid="62"/>
                                        </p:tgtEl>
                                        <p:attrNameLst>
                                          <p:attrName>style.visibility</p:attrName>
                                        </p:attrNameLst>
                                      </p:cBhvr>
                                      <p:to>
                                        <p:strVal val="visible"/>
                                      </p:to>
                                    </p:set>
                                    <p:anim calcmode="lin" valueType="num">
                                      <p:cBhvr additive="base">
                                        <p:cTn id="39" dur="2250" fill="hold"/>
                                        <p:tgtEl>
                                          <p:spTgt spid="62"/>
                                        </p:tgtEl>
                                        <p:attrNameLst>
                                          <p:attrName>ppt_x</p:attrName>
                                        </p:attrNameLst>
                                      </p:cBhvr>
                                      <p:tavLst>
                                        <p:tav tm="0">
                                          <p:val>
                                            <p:strVal val="1+#ppt_w/2"/>
                                          </p:val>
                                        </p:tav>
                                        <p:tav tm="100000">
                                          <p:val>
                                            <p:strVal val="#ppt_x"/>
                                          </p:val>
                                        </p:tav>
                                      </p:tavLst>
                                    </p:anim>
                                    <p:anim calcmode="lin" valueType="num">
                                      <p:cBhvr additive="base">
                                        <p:cTn id="40" dur="2250" fill="hold"/>
                                        <p:tgtEl>
                                          <p:spTgt spid="62"/>
                                        </p:tgtEl>
                                        <p:attrNameLst>
                                          <p:attrName>ppt_y</p:attrName>
                                        </p:attrNameLst>
                                      </p:cBhvr>
                                      <p:tavLst>
                                        <p:tav tm="0">
                                          <p:val>
                                            <p:strVal val="1+#ppt_h/2"/>
                                          </p:val>
                                        </p:tav>
                                        <p:tav tm="100000">
                                          <p:val>
                                            <p:strVal val="#ppt_y"/>
                                          </p:val>
                                        </p:tav>
                                      </p:tavLst>
                                    </p:anim>
                                  </p:childTnLst>
                                </p:cTn>
                              </p:par>
                              <p:par>
                                <p:cTn id="41" presetID="2" presetClass="entr" presetSubtype="6" fill="hold" grpId="0" nodeType="withEffect">
                                  <p:stCondLst>
                                    <p:cond delay="0"/>
                                  </p:stCondLst>
                                  <p:childTnLst>
                                    <p:set>
                                      <p:cBhvr>
                                        <p:cTn id="42" dur="1" fill="hold">
                                          <p:stCondLst>
                                            <p:cond delay="0"/>
                                          </p:stCondLst>
                                        </p:cTn>
                                        <p:tgtEl>
                                          <p:spTgt spid="63"/>
                                        </p:tgtEl>
                                        <p:attrNameLst>
                                          <p:attrName>style.visibility</p:attrName>
                                        </p:attrNameLst>
                                      </p:cBhvr>
                                      <p:to>
                                        <p:strVal val="visible"/>
                                      </p:to>
                                    </p:set>
                                    <p:anim calcmode="lin" valueType="num">
                                      <p:cBhvr additive="base">
                                        <p:cTn id="43" dur="2250" fill="hold"/>
                                        <p:tgtEl>
                                          <p:spTgt spid="63"/>
                                        </p:tgtEl>
                                        <p:attrNameLst>
                                          <p:attrName>ppt_x</p:attrName>
                                        </p:attrNameLst>
                                      </p:cBhvr>
                                      <p:tavLst>
                                        <p:tav tm="0">
                                          <p:val>
                                            <p:strVal val="1+#ppt_w/2"/>
                                          </p:val>
                                        </p:tav>
                                        <p:tav tm="100000">
                                          <p:val>
                                            <p:strVal val="#ppt_x"/>
                                          </p:val>
                                        </p:tav>
                                      </p:tavLst>
                                    </p:anim>
                                    <p:anim calcmode="lin" valueType="num">
                                      <p:cBhvr additive="base">
                                        <p:cTn id="44" dur="2250" fill="hold"/>
                                        <p:tgtEl>
                                          <p:spTgt spid="63"/>
                                        </p:tgtEl>
                                        <p:attrNameLst>
                                          <p:attrName>ppt_y</p:attrName>
                                        </p:attrNameLst>
                                      </p:cBhvr>
                                      <p:tavLst>
                                        <p:tav tm="0">
                                          <p:val>
                                            <p:strVal val="1+#ppt_h/2"/>
                                          </p:val>
                                        </p:tav>
                                        <p:tav tm="100000">
                                          <p:val>
                                            <p:strVal val="#ppt_y"/>
                                          </p:val>
                                        </p:tav>
                                      </p:tavLst>
                                    </p:anim>
                                  </p:childTnLst>
                                </p:cTn>
                              </p:par>
                              <p:par>
                                <p:cTn id="45" presetID="2" presetClass="entr" presetSubtype="6" fill="hold" grpId="0" nodeType="withEffect">
                                  <p:stCondLst>
                                    <p:cond delay="0"/>
                                  </p:stCondLst>
                                  <p:childTnLst>
                                    <p:set>
                                      <p:cBhvr>
                                        <p:cTn id="46" dur="1" fill="hold">
                                          <p:stCondLst>
                                            <p:cond delay="0"/>
                                          </p:stCondLst>
                                        </p:cTn>
                                        <p:tgtEl>
                                          <p:spTgt spid="64"/>
                                        </p:tgtEl>
                                        <p:attrNameLst>
                                          <p:attrName>style.visibility</p:attrName>
                                        </p:attrNameLst>
                                      </p:cBhvr>
                                      <p:to>
                                        <p:strVal val="visible"/>
                                      </p:to>
                                    </p:set>
                                    <p:anim calcmode="lin" valueType="num">
                                      <p:cBhvr additive="base">
                                        <p:cTn id="47" dur="2250" fill="hold"/>
                                        <p:tgtEl>
                                          <p:spTgt spid="64"/>
                                        </p:tgtEl>
                                        <p:attrNameLst>
                                          <p:attrName>ppt_x</p:attrName>
                                        </p:attrNameLst>
                                      </p:cBhvr>
                                      <p:tavLst>
                                        <p:tav tm="0">
                                          <p:val>
                                            <p:strVal val="1+#ppt_w/2"/>
                                          </p:val>
                                        </p:tav>
                                        <p:tav tm="100000">
                                          <p:val>
                                            <p:strVal val="#ppt_x"/>
                                          </p:val>
                                        </p:tav>
                                      </p:tavLst>
                                    </p:anim>
                                    <p:anim calcmode="lin" valueType="num">
                                      <p:cBhvr additive="base">
                                        <p:cTn id="48" dur="2250" fill="hold"/>
                                        <p:tgtEl>
                                          <p:spTgt spid="64"/>
                                        </p:tgtEl>
                                        <p:attrNameLst>
                                          <p:attrName>ppt_y</p:attrName>
                                        </p:attrNameLst>
                                      </p:cBhvr>
                                      <p:tavLst>
                                        <p:tav tm="0">
                                          <p:val>
                                            <p:strVal val="1+#ppt_h/2"/>
                                          </p:val>
                                        </p:tav>
                                        <p:tav tm="100000">
                                          <p:val>
                                            <p:strVal val="#ppt_y"/>
                                          </p:val>
                                        </p:tav>
                                      </p:tavLst>
                                    </p:anim>
                                  </p:childTnLst>
                                </p:cTn>
                              </p:par>
                              <p:par>
                                <p:cTn id="49" presetID="2" presetClass="entr" presetSubtype="6" fill="hold" grpId="0" nodeType="withEffect">
                                  <p:stCondLst>
                                    <p:cond delay="0"/>
                                  </p:stCondLst>
                                  <p:childTnLst>
                                    <p:set>
                                      <p:cBhvr>
                                        <p:cTn id="50" dur="1" fill="hold">
                                          <p:stCondLst>
                                            <p:cond delay="0"/>
                                          </p:stCondLst>
                                        </p:cTn>
                                        <p:tgtEl>
                                          <p:spTgt spid="65"/>
                                        </p:tgtEl>
                                        <p:attrNameLst>
                                          <p:attrName>style.visibility</p:attrName>
                                        </p:attrNameLst>
                                      </p:cBhvr>
                                      <p:to>
                                        <p:strVal val="visible"/>
                                      </p:to>
                                    </p:set>
                                    <p:anim calcmode="lin" valueType="num">
                                      <p:cBhvr additive="base">
                                        <p:cTn id="51" dur="2250" fill="hold"/>
                                        <p:tgtEl>
                                          <p:spTgt spid="65"/>
                                        </p:tgtEl>
                                        <p:attrNameLst>
                                          <p:attrName>ppt_x</p:attrName>
                                        </p:attrNameLst>
                                      </p:cBhvr>
                                      <p:tavLst>
                                        <p:tav tm="0">
                                          <p:val>
                                            <p:strVal val="1+#ppt_w/2"/>
                                          </p:val>
                                        </p:tav>
                                        <p:tav tm="100000">
                                          <p:val>
                                            <p:strVal val="#ppt_x"/>
                                          </p:val>
                                        </p:tav>
                                      </p:tavLst>
                                    </p:anim>
                                    <p:anim calcmode="lin" valueType="num">
                                      <p:cBhvr additive="base">
                                        <p:cTn id="52" dur="2250" fill="hold"/>
                                        <p:tgtEl>
                                          <p:spTgt spid="65"/>
                                        </p:tgtEl>
                                        <p:attrNameLst>
                                          <p:attrName>ppt_y</p:attrName>
                                        </p:attrNameLst>
                                      </p:cBhvr>
                                      <p:tavLst>
                                        <p:tav tm="0">
                                          <p:val>
                                            <p:strVal val="1+#ppt_h/2"/>
                                          </p:val>
                                        </p:tav>
                                        <p:tav tm="100000">
                                          <p:val>
                                            <p:strVal val="#ppt_y"/>
                                          </p:val>
                                        </p:tav>
                                      </p:tavLst>
                                    </p:anim>
                                  </p:childTnLst>
                                </p:cTn>
                              </p:par>
                              <p:par>
                                <p:cTn id="53" presetID="2" presetClass="entr" presetSubtype="6" fill="hold" grpId="0" nodeType="withEffect">
                                  <p:stCondLst>
                                    <p:cond delay="0"/>
                                  </p:stCondLst>
                                  <p:childTnLst>
                                    <p:set>
                                      <p:cBhvr>
                                        <p:cTn id="54" dur="1" fill="hold">
                                          <p:stCondLst>
                                            <p:cond delay="0"/>
                                          </p:stCondLst>
                                        </p:cTn>
                                        <p:tgtEl>
                                          <p:spTgt spid="66"/>
                                        </p:tgtEl>
                                        <p:attrNameLst>
                                          <p:attrName>style.visibility</p:attrName>
                                        </p:attrNameLst>
                                      </p:cBhvr>
                                      <p:to>
                                        <p:strVal val="visible"/>
                                      </p:to>
                                    </p:set>
                                    <p:anim calcmode="lin" valueType="num">
                                      <p:cBhvr additive="base">
                                        <p:cTn id="55" dur="2250" fill="hold"/>
                                        <p:tgtEl>
                                          <p:spTgt spid="66"/>
                                        </p:tgtEl>
                                        <p:attrNameLst>
                                          <p:attrName>ppt_x</p:attrName>
                                        </p:attrNameLst>
                                      </p:cBhvr>
                                      <p:tavLst>
                                        <p:tav tm="0">
                                          <p:val>
                                            <p:strVal val="1+#ppt_w/2"/>
                                          </p:val>
                                        </p:tav>
                                        <p:tav tm="100000">
                                          <p:val>
                                            <p:strVal val="#ppt_x"/>
                                          </p:val>
                                        </p:tav>
                                      </p:tavLst>
                                    </p:anim>
                                    <p:anim calcmode="lin" valueType="num">
                                      <p:cBhvr additive="base">
                                        <p:cTn id="56" dur="2250" fill="hold"/>
                                        <p:tgtEl>
                                          <p:spTgt spid="66"/>
                                        </p:tgtEl>
                                        <p:attrNameLst>
                                          <p:attrName>ppt_y</p:attrName>
                                        </p:attrNameLst>
                                      </p:cBhvr>
                                      <p:tavLst>
                                        <p:tav tm="0">
                                          <p:val>
                                            <p:strVal val="1+#ppt_h/2"/>
                                          </p:val>
                                        </p:tav>
                                        <p:tav tm="100000">
                                          <p:val>
                                            <p:strVal val="#ppt_y"/>
                                          </p:val>
                                        </p:tav>
                                      </p:tavLst>
                                    </p:anim>
                                  </p:childTnLst>
                                </p:cTn>
                              </p:par>
                              <p:par>
                                <p:cTn id="57" presetID="2" presetClass="entr" presetSubtype="6" fill="hold" grpId="0" nodeType="withEffect">
                                  <p:stCondLst>
                                    <p:cond delay="0"/>
                                  </p:stCondLst>
                                  <p:childTnLst>
                                    <p:set>
                                      <p:cBhvr>
                                        <p:cTn id="58" dur="1" fill="hold">
                                          <p:stCondLst>
                                            <p:cond delay="0"/>
                                          </p:stCondLst>
                                        </p:cTn>
                                        <p:tgtEl>
                                          <p:spTgt spid="67"/>
                                        </p:tgtEl>
                                        <p:attrNameLst>
                                          <p:attrName>style.visibility</p:attrName>
                                        </p:attrNameLst>
                                      </p:cBhvr>
                                      <p:to>
                                        <p:strVal val="visible"/>
                                      </p:to>
                                    </p:set>
                                    <p:anim calcmode="lin" valueType="num">
                                      <p:cBhvr additive="base">
                                        <p:cTn id="59" dur="2250" fill="hold"/>
                                        <p:tgtEl>
                                          <p:spTgt spid="67"/>
                                        </p:tgtEl>
                                        <p:attrNameLst>
                                          <p:attrName>ppt_x</p:attrName>
                                        </p:attrNameLst>
                                      </p:cBhvr>
                                      <p:tavLst>
                                        <p:tav tm="0">
                                          <p:val>
                                            <p:strVal val="1+#ppt_w/2"/>
                                          </p:val>
                                        </p:tav>
                                        <p:tav tm="100000">
                                          <p:val>
                                            <p:strVal val="#ppt_x"/>
                                          </p:val>
                                        </p:tav>
                                      </p:tavLst>
                                    </p:anim>
                                    <p:anim calcmode="lin" valueType="num">
                                      <p:cBhvr additive="base">
                                        <p:cTn id="60" dur="2250" fill="hold"/>
                                        <p:tgtEl>
                                          <p:spTgt spid="67"/>
                                        </p:tgtEl>
                                        <p:attrNameLst>
                                          <p:attrName>ppt_y</p:attrName>
                                        </p:attrNameLst>
                                      </p:cBhvr>
                                      <p:tavLst>
                                        <p:tav tm="0">
                                          <p:val>
                                            <p:strVal val="1+#ppt_h/2"/>
                                          </p:val>
                                        </p:tav>
                                        <p:tav tm="100000">
                                          <p:val>
                                            <p:strVal val="#ppt_y"/>
                                          </p:val>
                                        </p:tav>
                                      </p:tavLst>
                                    </p:anim>
                                  </p:childTnLst>
                                </p:cTn>
                              </p:par>
                              <p:par>
                                <p:cTn id="61" presetID="2" presetClass="entr" presetSubtype="6" fill="hold" grpId="0" nodeType="withEffect">
                                  <p:stCondLst>
                                    <p:cond delay="0"/>
                                  </p:stCondLst>
                                  <p:childTnLst>
                                    <p:set>
                                      <p:cBhvr>
                                        <p:cTn id="62" dur="1" fill="hold">
                                          <p:stCondLst>
                                            <p:cond delay="0"/>
                                          </p:stCondLst>
                                        </p:cTn>
                                        <p:tgtEl>
                                          <p:spTgt spid="68"/>
                                        </p:tgtEl>
                                        <p:attrNameLst>
                                          <p:attrName>style.visibility</p:attrName>
                                        </p:attrNameLst>
                                      </p:cBhvr>
                                      <p:to>
                                        <p:strVal val="visible"/>
                                      </p:to>
                                    </p:set>
                                    <p:anim calcmode="lin" valueType="num">
                                      <p:cBhvr additive="base">
                                        <p:cTn id="63" dur="2250" fill="hold"/>
                                        <p:tgtEl>
                                          <p:spTgt spid="68"/>
                                        </p:tgtEl>
                                        <p:attrNameLst>
                                          <p:attrName>ppt_x</p:attrName>
                                        </p:attrNameLst>
                                      </p:cBhvr>
                                      <p:tavLst>
                                        <p:tav tm="0">
                                          <p:val>
                                            <p:strVal val="1+#ppt_w/2"/>
                                          </p:val>
                                        </p:tav>
                                        <p:tav tm="100000">
                                          <p:val>
                                            <p:strVal val="#ppt_x"/>
                                          </p:val>
                                        </p:tav>
                                      </p:tavLst>
                                    </p:anim>
                                    <p:anim calcmode="lin" valueType="num">
                                      <p:cBhvr additive="base">
                                        <p:cTn id="64" dur="2250" fill="hold"/>
                                        <p:tgtEl>
                                          <p:spTgt spid="68"/>
                                        </p:tgtEl>
                                        <p:attrNameLst>
                                          <p:attrName>ppt_y</p:attrName>
                                        </p:attrNameLst>
                                      </p:cBhvr>
                                      <p:tavLst>
                                        <p:tav tm="0">
                                          <p:val>
                                            <p:strVal val="1+#ppt_h/2"/>
                                          </p:val>
                                        </p:tav>
                                        <p:tav tm="100000">
                                          <p:val>
                                            <p:strVal val="#ppt_y"/>
                                          </p:val>
                                        </p:tav>
                                      </p:tavLst>
                                    </p:anim>
                                  </p:childTnLst>
                                </p:cTn>
                              </p:par>
                              <p:par>
                                <p:cTn id="65" presetID="2" presetClass="entr" presetSubtype="6" fill="hold" grpId="0" nodeType="withEffect">
                                  <p:stCondLst>
                                    <p:cond delay="0"/>
                                  </p:stCondLst>
                                  <p:childTnLst>
                                    <p:set>
                                      <p:cBhvr>
                                        <p:cTn id="66" dur="1" fill="hold">
                                          <p:stCondLst>
                                            <p:cond delay="0"/>
                                          </p:stCondLst>
                                        </p:cTn>
                                        <p:tgtEl>
                                          <p:spTgt spid="69"/>
                                        </p:tgtEl>
                                        <p:attrNameLst>
                                          <p:attrName>style.visibility</p:attrName>
                                        </p:attrNameLst>
                                      </p:cBhvr>
                                      <p:to>
                                        <p:strVal val="visible"/>
                                      </p:to>
                                    </p:set>
                                    <p:anim calcmode="lin" valueType="num">
                                      <p:cBhvr additive="base">
                                        <p:cTn id="67" dur="2250" fill="hold"/>
                                        <p:tgtEl>
                                          <p:spTgt spid="69"/>
                                        </p:tgtEl>
                                        <p:attrNameLst>
                                          <p:attrName>ppt_x</p:attrName>
                                        </p:attrNameLst>
                                      </p:cBhvr>
                                      <p:tavLst>
                                        <p:tav tm="0">
                                          <p:val>
                                            <p:strVal val="1+#ppt_w/2"/>
                                          </p:val>
                                        </p:tav>
                                        <p:tav tm="100000">
                                          <p:val>
                                            <p:strVal val="#ppt_x"/>
                                          </p:val>
                                        </p:tav>
                                      </p:tavLst>
                                    </p:anim>
                                    <p:anim calcmode="lin" valueType="num">
                                      <p:cBhvr additive="base">
                                        <p:cTn id="68" dur="2250" fill="hold"/>
                                        <p:tgtEl>
                                          <p:spTgt spid="69"/>
                                        </p:tgtEl>
                                        <p:attrNameLst>
                                          <p:attrName>ppt_y</p:attrName>
                                        </p:attrNameLst>
                                      </p:cBhvr>
                                      <p:tavLst>
                                        <p:tav tm="0">
                                          <p:val>
                                            <p:strVal val="1+#ppt_h/2"/>
                                          </p:val>
                                        </p:tav>
                                        <p:tav tm="100000">
                                          <p:val>
                                            <p:strVal val="#ppt_y"/>
                                          </p:val>
                                        </p:tav>
                                      </p:tavLst>
                                    </p:anim>
                                  </p:childTnLst>
                                </p:cTn>
                              </p:par>
                              <p:par>
                                <p:cTn id="69" presetID="2" presetClass="entr" presetSubtype="6" fill="hold" grpId="0" nodeType="withEffect">
                                  <p:stCondLst>
                                    <p:cond delay="0"/>
                                  </p:stCondLst>
                                  <p:childTnLst>
                                    <p:set>
                                      <p:cBhvr>
                                        <p:cTn id="70" dur="1" fill="hold">
                                          <p:stCondLst>
                                            <p:cond delay="0"/>
                                          </p:stCondLst>
                                        </p:cTn>
                                        <p:tgtEl>
                                          <p:spTgt spid="70"/>
                                        </p:tgtEl>
                                        <p:attrNameLst>
                                          <p:attrName>style.visibility</p:attrName>
                                        </p:attrNameLst>
                                      </p:cBhvr>
                                      <p:to>
                                        <p:strVal val="visible"/>
                                      </p:to>
                                    </p:set>
                                    <p:anim calcmode="lin" valueType="num">
                                      <p:cBhvr additive="base">
                                        <p:cTn id="71" dur="2250" fill="hold"/>
                                        <p:tgtEl>
                                          <p:spTgt spid="70"/>
                                        </p:tgtEl>
                                        <p:attrNameLst>
                                          <p:attrName>ppt_x</p:attrName>
                                        </p:attrNameLst>
                                      </p:cBhvr>
                                      <p:tavLst>
                                        <p:tav tm="0">
                                          <p:val>
                                            <p:strVal val="1+#ppt_w/2"/>
                                          </p:val>
                                        </p:tav>
                                        <p:tav tm="100000">
                                          <p:val>
                                            <p:strVal val="#ppt_x"/>
                                          </p:val>
                                        </p:tav>
                                      </p:tavLst>
                                    </p:anim>
                                    <p:anim calcmode="lin" valueType="num">
                                      <p:cBhvr additive="base">
                                        <p:cTn id="72" dur="2250" fill="hold"/>
                                        <p:tgtEl>
                                          <p:spTgt spid="70"/>
                                        </p:tgtEl>
                                        <p:attrNameLst>
                                          <p:attrName>ppt_y</p:attrName>
                                        </p:attrNameLst>
                                      </p:cBhvr>
                                      <p:tavLst>
                                        <p:tav tm="0">
                                          <p:val>
                                            <p:strVal val="1+#ppt_h/2"/>
                                          </p:val>
                                        </p:tav>
                                        <p:tav tm="100000">
                                          <p:val>
                                            <p:strVal val="#ppt_y"/>
                                          </p:val>
                                        </p:tav>
                                      </p:tavLst>
                                    </p:anim>
                                  </p:childTnLst>
                                </p:cTn>
                              </p:par>
                              <p:par>
                                <p:cTn id="73" presetID="2" presetClass="entr" presetSubtype="6" fill="hold" grpId="0" nodeType="withEffect">
                                  <p:stCondLst>
                                    <p:cond delay="0"/>
                                  </p:stCondLst>
                                  <p:childTnLst>
                                    <p:set>
                                      <p:cBhvr>
                                        <p:cTn id="74" dur="1" fill="hold">
                                          <p:stCondLst>
                                            <p:cond delay="0"/>
                                          </p:stCondLst>
                                        </p:cTn>
                                        <p:tgtEl>
                                          <p:spTgt spid="71"/>
                                        </p:tgtEl>
                                        <p:attrNameLst>
                                          <p:attrName>style.visibility</p:attrName>
                                        </p:attrNameLst>
                                      </p:cBhvr>
                                      <p:to>
                                        <p:strVal val="visible"/>
                                      </p:to>
                                    </p:set>
                                    <p:anim calcmode="lin" valueType="num">
                                      <p:cBhvr additive="base">
                                        <p:cTn id="75" dur="2250" fill="hold"/>
                                        <p:tgtEl>
                                          <p:spTgt spid="71"/>
                                        </p:tgtEl>
                                        <p:attrNameLst>
                                          <p:attrName>ppt_x</p:attrName>
                                        </p:attrNameLst>
                                      </p:cBhvr>
                                      <p:tavLst>
                                        <p:tav tm="0">
                                          <p:val>
                                            <p:strVal val="1+#ppt_w/2"/>
                                          </p:val>
                                        </p:tav>
                                        <p:tav tm="100000">
                                          <p:val>
                                            <p:strVal val="#ppt_x"/>
                                          </p:val>
                                        </p:tav>
                                      </p:tavLst>
                                    </p:anim>
                                    <p:anim calcmode="lin" valueType="num">
                                      <p:cBhvr additive="base">
                                        <p:cTn id="76" dur="2250" fill="hold"/>
                                        <p:tgtEl>
                                          <p:spTgt spid="71"/>
                                        </p:tgtEl>
                                        <p:attrNameLst>
                                          <p:attrName>ppt_y</p:attrName>
                                        </p:attrNameLst>
                                      </p:cBhvr>
                                      <p:tavLst>
                                        <p:tav tm="0">
                                          <p:val>
                                            <p:strVal val="1+#ppt_h/2"/>
                                          </p:val>
                                        </p:tav>
                                        <p:tav tm="100000">
                                          <p:val>
                                            <p:strVal val="#ppt_y"/>
                                          </p:val>
                                        </p:tav>
                                      </p:tavLst>
                                    </p:anim>
                                  </p:childTnLst>
                                </p:cTn>
                              </p:par>
                              <p:par>
                                <p:cTn id="77" presetID="2" presetClass="entr" presetSubtype="6" fill="hold" grpId="0" nodeType="withEffect">
                                  <p:stCondLst>
                                    <p:cond delay="0"/>
                                  </p:stCondLst>
                                  <p:childTnLst>
                                    <p:set>
                                      <p:cBhvr>
                                        <p:cTn id="78" dur="1" fill="hold">
                                          <p:stCondLst>
                                            <p:cond delay="0"/>
                                          </p:stCondLst>
                                        </p:cTn>
                                        <p:tgtEl>
                                          <p:spTgt spid="72"/>
                                        </p:tgtEl>
                                        <p:attrNameLst>
                                          <p:attrName>style.visibility</p:attrName>
                                        </p:attrNameLst>
                                      </p:cBhvr>
                                      <p:to>
                                        <p:strVal val="visible"/>
                                      </p:to>
                                    </p:set>
                                    <p:anim calcmode="lin" valueType="num">
                                      <p:cBhvr additive="base">
                                        <p:cTn id="79" dur="2250" fill="hold"/>
                                        <p:tgtEl>
                                          <p:spTgt spid="72"/>
                                        </p:tgtEl>
                                        <p:attrNameLst>
                                          <p:attrName>ppt_x</p:attrName>
                                        </p:attrNameLst>
                                      </p:cBhvr>
                                      <p:tavLst>
                                        <p:tav tm="0">
                                          <p:val>
                                            <p:strVal val="1+#ppt_w/2"/>
                                          </p:val>
                                        </p:tav>
                                        <p:tav tm="100000">
                                          <p:val>
                                            <p:strVal val="#ppt_x"/>
                                          </p:val>
                                        </p:tav>
                                      </p:tavLst>
                                    </p:anim>
                                    <p:anim calcmode="lin" valueType="num">
                                      <p:cBhvr additive="base">
                                        <p:cTn id="80" dur="2250" fill="hold"/>
                                        <p:tgtEl>
                                          <p:spTgt spid="72"/>
                                        </p:tgtEl>
                                        <p:attrNameLst>
                                          <p:attrName>ppt_y</p:attrName>
                                        </p:attrNameLst>
                                      </p:cBhvr>
                                      <p:tavLst>
                                        <p:tav tm="0">
                                          <p:val>
                                            <p:strVal val="1+#ppt_h/2"/>
                                          </p:val>
                                        </p:tav>
                                        <p:tav tm="100000">
                                          <p:val>
                                            <p:strVal val="#ppt_y"/>
                                          </p:val>
                                        </p:tav>
                                      </p:tavLst>
                                    </p:anim>
                                  </p:childTnLst>
                                </p:cTn>
                              </p:par>
                              <p:par>
                                <p:cTn id="81" presetID="2" presetClass="entr" presetSubtype="6" fill="hold" grpId="0" nodeType="withEffect">
                                  <p:stCondLst>
                                    <p:cond delay="0"/>
                                  </p:stCondLst>
                                  <p:childTnLst>
                                    <p:set>
                                      <p:cBhvr>
                                        <p:cTn id="82" dur="1" fill="hold">
                                          <p:stCondLst>
                                            <p:cond delay="0"/>
                                          </p:stCondLst>
                                        </p:cTn>
                                        <p:tgtEl>
                                          <p:spTgt spid="73"/>
                                        </p:tgtEl>
                                        <p:attrNameLst>
                                          <p:attrName>style.visibility</p:attrName>
                                        </p:attrNameLst>
                                      </p:cBhvr>
                                      <p:to>
                                        <p:strVal val="visible"/>
                                      </p:to>
                                    </p:set>
                                    <p:anim calcmode="lin" valueType="num">
                                      <p:cBhvr additive="base">
                                        <p:cTn id="83" dur="2250" fill="hold"/>
                                        <p:tgtEl>
                                          <p:spTgt spid="73"/>
                                        </p:tgtEl>
                                        <p:attrNameLst>
                                          <p:attrName>ppt_x</p:attrName>
                                        </p:attrNameLst>
                                      </p:cBhvr>
                                      <p:tavLst>
                                        <p:tav tm="0">
                                          <p:val>
                                            <p:strVal val="1+#ppt_w/2"/>
                                          </p:val>
                                        </p:tav>
                                        <p:tav tm="100000">
                                          <p:val>
                                            <p:strVal val="#ppt_x"/>
                                          </p:val>
                                        </p:tav>
                                      </p:tavLst>
                                    </p:anim>
                                    <p:anim calcmode="lin" valueType="num">
                                      <p:cBhvr additive="base">
                                        <p:cTn id="84" dur="2250" fill="hold"/>
                                        <p:tgtEl>
                                          <p:spTgt spid="73"/>
                                        </p:tgtEl>
                                        <p:attrNameLst>
                                          <p:attrName>ppt_y</p:attrName>
                                        </p:attrNameLst>
                                      </p:cBhvr>
                                      <p:tavLst>
                                        <p:tav tm="0">
                                          <p:val>
                                            <p:strVal val="1+#ppt_h/2"/>
                                          </p:val>
                                        </p:tav>
                                        <p:tav tm="100000">
                                          <p:val>
                                            <p:strVal val="#ppt_y"/>
                                          </p:val>
                                        </p:tav>
                                      </p:tavLst>
                                    </p:anim>
                                  </p:childTnLst>
                                </p:cTn>
                              </p:par>
                              <p:par>
                                <p:cTn id="85" presetID="2" presetClass="entr" presetSubtype="6" fill="hold" grpId="0" nodeType="withEffect">
                                  <p:stCondLst>
                                    <p:cond delay="0"/>
                                  </p:stCondLst>
                                  <p:childTnLst>
                                    <p:set>
                                      <p:cBhvr>
                                        <p:cTn id="86" dur="1" fill="hold">
                                          <p:stCondLst>
                                            <p:cond delay="0"/>
                                          </p:stCondLst>
                                        </p:cTn>
                                        <p:tgtEl>
                                          <p:spTgt spid="74"/>
                                        </p:tgtEl>
                                        <p:attrNameLst>
                                          <p:attrName>style.visibility</p:attrName>
                                        </p:attrNameLst>
                                      </p:cBhvr>
                                      <p:to>
                                        <p:strVal val="visible"/>
                                      </p:to>
                                    </p:set>
                                    <p:anim calcmode="lin" valueType="num">
                                      <p:cBhvr additive="base">
                                        <p:cTn id="87" dur="2250" fill="hold"/>
                                        <p:tgtEl>
                                          <p:spTgt spid="74"/>
                                        </p:tgtEl>
                                        <p:attrNameLst>
                                          <p:attrName>ppt_x</p:attrName>
                                        </p:attrNameLst>
                                      </p:cBhvr>
                                      <p:tavLst>
                                        <p:tav tm="0">
                                          <p:val>
                                            <p:strVal val="1+#ppt_w/2"/>
                                          </p:val>
                                        </p:tav>
                                        <p:tav tm="100000">
                                          <p:val>
                                            <p:strVal val="#ppt_x"/>
                                          </p:val>
                                        </p:tav>
                                      </p:tavLst>
                                    </p:anim>
                                    <p:anim calcmode="lin" valueType="num">
                                      <p:cBhvr additive="base">
                                        <p:cTn id="88" dur="2250" fill="hold"/>
                                        <p:tgtEl>
                                          <p:spTgt spid="74"/>
                                        </p:tgtEl>
                                        <p:attrNameLst>
                                          <p:attrName>ppt_y</p:attrName>
                                        </p:attrNameLst>
                                      </p:cBhvr>
                                      <p:tavLst>
                                        <p:tav tm="0">
                                          <p:val>
                                            <p:strVal val="1+#ppt_h/2"/>
                                          </p:val>
                                        </p:tav>
                                        <p:tav tm="100000">
                                          <p:val>
                                            <p:strVal val="#ppt_y"/>
                                          </p:val>
                                        </p:tav>
                                      </p:tavLst>
                                    </p:anim>
                                  </p:childTnLst>
                                </p:cTn>
                              </p:par>
                              <p:par>
                                <p:cTn id="89" presetID="2" presetClass="entr" presetSubtype="6" fill="hold" grpId="0" nodeType="withEffect">
                                  <p:stCondLst>
                                    <p:cond delay="0"/>
                                  </p:stCondLst>
                                  <p:childTnLst>
                                    <p:set>
                                      <p:cBhvr>
                                        <p:cTn id="90" dur="1" fill="hold">
                                          <p:stCondLst>
                                            <p:cond delay="0"/>
                                          </p:stCondLst>
                                        </p:cTn>
                                        <p:tgtEl>
                                          <p:spTgt spid="75"/>
                                        </p:tgtEl>
                                        <p:attrNameLst>
                                          <p:attrName>style.visibility</p:attrName>
                                        </p:attrNameLst>
                                      </p:cBhvr>
                                      <p:to>
                                        <p:strVal val="visible"/>
                                      </p:to>
                                    </p:set>
                                    <p:anim calcmode="lin" valueType="num">
                                      <p:cBhvr additive="base">
                                        <p:cTn id="91" dur="2250" fill="hold"/>
                                        <p:tgtEl>
                                          <p:spTgt spid="75"/>
                                        </p:tgtEl>
                                        <p:attrNameLst>
                                          <p:attrName>ppt_x</p:attrName>
                                        </p:attrNameLst>
                                      </p:cBhvr>
                                      <p:tavLst>
                                        <p:tav tm="0">
                                          <p:val>
                                            <p:strVal val="1+#ppt_w/2"/>
                                          </p:val>
                                        </p:tav>
                                        <p:tav tm="100000">
                                          <p:val>
                                            <p:strVal val="#ppt_x"/>
                                          </p:val>
                                        </p:tav>
                                      </p:tavLst>
                                    </p:anim>
                                    <p:anim calcmode="lin" valueType="num">
                                      <p:cBhvr additive="base">
                                        <p:cTn id="92" dur="2250" fill="hold"/>
                                        <p:tgtEl>
                                          <p:spTgt spid="75"/>
                                        </p:tgtEl>
                                        <p:attrNameLst>
                                          <p:attrName>ppt_y</p:attrName>
                                        </p:attrNameLst>
                                      </p:cBhvr>
                                      <p:tavLst>
                                        <p:tav tm="0">
                                          <p:val>
                                            <p:strVal val="1+#ppt_h/2"/>
                                          </p:val>
                                        </p:tav>
                                        <p:tav tm="100000">
                                          <p:val>
                                            <p:strVal val="#ppt_y"/>
                                          </p:val>
                                        </p:tav>
                                      </p:tavLst>
                                    </p:anim>
                                  </p:childTnLst>
                                </p:cTn>
                              </p:par>
                              <p:par>
                                <p:cTn id="93" presetID="2" presetClass="entr" presetSubtype="6" fill="hold" grpId="0" nodeType="withEffect">
                                  <p:stCondLst>
                                    <p:cond delay="0"/>
                                  </p:stCondLst>
                                  <p:childTnLst>
                                    <p:set>
                                      <p:cBhvr>
                                        <p:cTn id="94" dur="1" fill="hold">
                                          <p:stCondLst>
                                            <p:cond delay="0"/>
                                          </p:stCondLst>
                                        </p:cTn>
                                        <p:tgtEl>
                                          <p:spTgt spid="76"/>
                                        </p:tgtEl>
                                        <p:attrNameLst>
                                          <p:attrName>style.visibility</p:attrName>
                                        </p:attrNameLst>
                                      </p:cBhvr>
                                      <p:to>
                                        <p:strVal val="visible"/>
                                      </p:to>
                                    </p:set>
                                    <p:anim calcmode="lin" valueType="num">
                                      <p:cBhvr additive="base">
                                        <p:cTn id="95" dur="2250" fill="hold"/>
                                        <p:tgtEl>
                                          <p:spTgt spid="76"/>
                                        </p:tgtEl>
                                        <p:attrNameLst>
                                          <p:attrName>ppt_x</p:attrName>
                                        </p:attrNameLst>
                                      </p:cBhvr>
                                      <p:tavLst>
                                        <p:tav tm="0">
                                          <p:val>
                                            <p:strVal val="1+#ppt_w/2"/>
                                          </p:val>
                                        </p:tav>
                                        <p:tav tm="100000">
                                          <p:val>
                                            <p:strVal val="#ppt_x"/>
                                          </p:val>
                                        </p:tav>
                                      </p:tavLst>
                                    </p:anim>
                                    <p:anim calcmode="lin" valueType="num">
                                      <p:cBhvr additive="base">
                                        <p:cTn id="96" dur="2250" fill="hold"/>
                                        <p:tgtEl>
                                          <p:spTgt spid="76"/>
                                        </p:tgtEl>
                                        <p:attrNameLst>
                                          <p:attrName>ppt_y</p:attrName>
                                        </p:attrNameLst>
                                      </p:cBhvr>
                                      <p:tavLst>
                                        <p:tav tm="0">
                                          <p:val>
                                            <p:strVal val="1+#ppt_h/2"/>
                                          </p:val>
                                        </p:tav>
                                        <p:tav tm="100000">
                                          <p:val>
                                            <p:strVal val="#ppt_y"/>
                                          </p:val>
                                        </p:tav>
                                      </p:tavLst>
                                    </p:anim>
                                  </p:childTnLst>
                                </p:cTn>
                              </p:par>
                              <p:par>
                                <p:cTn id="97" presetID="2" presetClass="entr" presetSubtype="6" fill="hold" grpId="0" nodeType="withEffect">
                                  <p:stCondLst>
                                    <p:cond delay="0"/>
                                  </p:stCondLst>
                                  <p:childTnLst>
                                    <p:set>
                                      <p:cBhvr>
                                        <p:cTn id="98" dur="1" fill="hold">
                                          <p:stCondLst>
                                            <p:cond delay="0"/>
                                          </p:stCondLst>
                                        </p:cTn>
                                        <p:tgtEl>
                                          <p:spTgt spid="77"/>
                                        </p:tgtEl>
                                        <p:attrNameLst>
                                          <p:attrName>style.visibility</p:attrName>
                                        </p:attrNameLst>
                                      </p:cBhvr>
                                      <p:to>
                                        <p:strVal val="visible"/>
                                      </p:to>
                                    </p:set>
                                    <p:anim calcmode="lin" valueType="num">
                                      <p:cBhvr additive="base">
                                        <p:cTn id="99" dur="2250" fill="hold"/>
                                        <p:tgtEl>
                                          <p:spTgt spid="77"/>
                                        </p:tgtEl>
                                        <p:attrNameLst>
                                          <p:attrName>ppt_x</p:attrName>
                                        </p:attrNameLst>
                                      </p:cBhvr>
                                      <p:tavLst>
                                        <p:tav tm="0">
                                          <p:val>
                                            <p:strVal val="1+#ppt_w/2"/>
                                          </p:val>
                                        </p:tav>
                                        <p:tav tm="100000">
                                          <p:val>
                                            <p:strVal val="#ppt_x"/>
                                          </p:val>
                                        </p:tav>
                                      </p:tavLst>
                                    </p:anim>
                                    <p:anim calcmode="lin" valueType="num">
                                      <p:cBhvr additive="base">
                                        <p:cTn id="100" dur="2250" fill="hold"/>
                                        <p:tgtEl>
                                          <p:spTgt spid="77"/>
                                        </p:tgtEl>
                                        <p:attrNameLst>
                                          <p:attrName>ppt_y</p:attrName>
                                        </p:attrNameLst>
                                      </p:cBhvr>
                                      <p:tavLst>
                                        <p:tav tm="0">
                                          <p:val>
                                            <p:strVal val="1+#ppt_h/2"/>
                                          </p:val>
                                        </p:tav>
                                        <p:tav tm="100000">
                                          <p:val>
                                            <p:strVal val="#ppt_y"/>
                                          </p:val>
                                        </p:tav>
                                      </p:tavLst>
                                    </p:anim>
                                  </p:childTnLst>
                                </p:cTn>
                              </p:par>
                              <p:par>
                                <p:cTn id="101" presetID="2" presetClass="entr" presetSubtype="6" fill="hold" grpId="0" nodeType="withEffect">
                                  <p:stCondLst>
                                    <p:cond delay="0"/>
                                  </p:stCondLst>
                                  <p:childTnLst>
                                    <p:set>
                                      <p:cBhvr>
                                        <p:cTn id="102" dur="1" fill="hold">
                                          <p:stCondLst>
                                            <p:cond delay="0"/>
                                          </p:stCondLst>
                                        </p:cTn>
                                        <p:tgtEl>
                                          <p:spTgt spid="78"/>
                                        </p:tgtEl>
                                        <p:attrNameLst>
                                          <p:attrName>style.visibility</p:attrName>
                                        </p:attrNameLst>
                                      </p:cBhvr>
                                      <p:to>
                                        <p:strVal val="visible"/>
                                      </p:to>
                                    </p:set>
                                    <p:anim calcmode="lin" valueType="num">
                                      <p:cBhvr additive="base">
                                        <p:cTn id="103" dur="2250" fill="hold"/>
                                        <p:tgtEl>
                                          <p:spTgt spid="78"/>
                                        </p:tgtEl>
                                        <p:attrNameLst>
                                          <p:attrName>ppt_x</p:attrName>
                                        </p:attrNameLst>
                                      </p:cBhvr>
                                      <p:tavLst>
                                        <p:tav tm="0">
                                          <p:val>
                                            <p:strVal val="1+#ppt_w/2"/>
                                          </p:val>
                                        </p:tav>
                                        <p:tav tm="100000">
                                          <p:val>
                                            <p:strVal val="#ppt_x"/>
                                          </p:val>
                                        </p:tav>
                                      </p:tavLst>
                                    </p:anim>
                                    <p:anim calcmode="lin" valueType="num">
                                      <p:cBhvr additive="base">
                                        <p:cTn id="104" dur="2250" fill="hold"/>
                                        <p:tgtEl>
                                          <p:spTgt spid="78"/>
                                        </p:tgtEl>
                                        <p:attrNameLst>
                                          <p:attrName>ppt_y</p:attrName>
                                        </p:attrNameLst>
                                      </p:cBhvr>
                                      <p:tavLst>
                                        <p:tav tm="0">
                                          <p:val>
                                            <p:strVal val="1+#ppt_h/2"/>
                                          </p:val>
                                        </p:tav>
                                        <p:tav tm="100000">
                                          <p:val>
                                            <p:strVal val="#ppt_y"/>
                                          </p:val>
                                        </p:tav>
                                      </p:tavLst>
                                    </p:anim>
                                  </p:childTnLst>
                                </p:cTn>
                              </p:par>
                              <p:par>
                                <p:cTn id="105" presetID="2" presetClass="entr" presetSubtype="6" fill="hold" grpId="0" nodeType="withEffect">
                                  <p:stCondLst>
                                    <p:cond delay="0"/>
                                  </p:stCondLst>
                                  <p:childTnLst>
                                    <p:set>
                                      <p:cBhvr>
                                        <p:cTn id="106" dur="1" fill="hold">
                                          <p:stCondLst>
                                            <p:cond delay="0"/>
                                          </p:stCondLst>
                                        </p:cTn>
                                        <p:tgtEl>
                                          <p:spTgt spid="79"/>
                                        </p:tgtEl>
                                        <p:attrNameLst>
                                          <p:attrName>style.visibility</p:attrName>
                                        </p:attrNameLst>
                                      </p:cBhvr>
                                      <p:to>
                                        <p:strVal val="visible"/>
                                      </p:to>
                                    </p:set>
                                    <p:anim calcmode="lin" valueType="num">
                                      <p:cBhvr additive="base">
                                        <p:cTn id="107" dur="2250" fill="hold"/>
                                        <p:tgtEl>
                                          <p:spTgt spid="79"/>
                                        </p:tgtEl>
                                        <p:attrNameLst>
                                          <p:attrName>ppt_x</p:attrName>
                                        </p:attrNameLst>
                                      </p:cBhvr>
                                      <p:tavLst>
                                        <p:tav tm="0">
                                          <p:val>
                                            <p:strVal val="1+#ppt_w/2"/>
                                          </p:val>
                                        </p:tav>
                                        <p:tav tm="100000">
                                          <p:val>
                                            <p:strVal val="#ppt_x"/>
                                          </p:val>
                                        </p:tav>
                                      </p:tavLst>
                                    </p:anim>
                                    <p:anim calcmode="lin" valueType="num">
                                      <p:cBhvr additive="base">
                                        <p:cTn id="108" dur="2250" fill="hold"/>
                                        <p:tgtEl>
                                          <p:spTgt spid="79"/>
                                        </p:tgtEl>
                                        <p:attrNameLst>
                                          <p:attrName>ppt_y</p:attrName>
                                        </p:attrNameLst>
                                      </p:cBhvr>
                                      <p:tavLst>
                                        <p:tav tm="0">
                                          <p:val>
                                            <p:strVal val="1+#ppt_h/2"/>
                                          </p:val>
                                        </p:tav>
                                        <p:tav tm="100000">
                                          <p:val>
                                            <p:strVal val="#ppt_y"/>
                                          </p:val>
                                        </p:tav>
                                      </p:tavLst>
                                    </p:anim>
                                  </p:childTnLst>
                                </p:cTn>
                              </p:par>
                              <p:par>
                                <p:cTn id="109" presetID="2" presetClass="entr" presetSubtype="6" fill="hold" grpId="0" nodeType="withEffect">
                                  <p:stCondLst>
                                    <p:cond delay="0"/>
                                  </p:stCondLst>
                                  <p:childTnLst>
                                    <p:set>
                                      <p:cBhvr>
                                        <p:cTn id="110" dur="1" fill="hold">
                                          <p:stCondLst>
                                            <p:cond delay="0"/>
                                          </p:stCondLst>
                                        </p:cTn>
                                        <p:tgtEl>
                                          <p:spTgt spid="80"/>
                                        </p:tgtEl>
                                        <p:attrNameLst>
                                          <p:attrName>style.visibility</p:attrName>
                                        </p:attrNameLst>
                                      </p:cBhvr>
                                      <p:to>
                                        <p:strVal val="visible"/>
                                      </p:to>
                                    </p:set>
                                    <p:anim calcmode="lin" valueType="num">
                                      <p:cBhvr additive="base">
                                        <p:cTn id="111" dur="2250" fill="hold"/>
                                        <p:tgtEl>
                                          <p:spTgt spid="80"/>
                                        </p:tgtEl>
                                        <p:attrNameLst>
                                          <p:attrName>ppt_x</p:attrName>
                                        </p:attrNameLst>
                                      </p:cBhvr>
                                      <p:tavLst>
                                        <p:tav tm="0">
                                          <p:val>
                                            <p:strVal val="1+#ppt_w/2"/>
                                          </p:val>
                                        </p:tav>
                                        <p:tav tm="100000">
                                          <p:val>
                                            <p:strVal val="#ppt_x"/>
                                          </p:val>
                                        </p:tav>
                                      </p:tavLst>
                                    </p:anim>
                                    <p:anim calcmode="lin" valueType="num">
                                      <p:cBhvr additive="base">
                                        <p:cTn id="112" dur="2250" fill="hold"/>
                                        <p:tgtEl>
                                          <p:spTgt spid="80"/>
                                        </p:tgtEl>
                                        <p:attrNameLst>
                                          <p:attrName>ppt_y</p:attrName>
                                        </p:attrNameLst>
                                      </p:cBhvr>
                                      <p:tavLst>
                                        <p:tav tm="0">
                                          <p:val>
                                            <p:strVal val="1+#ppt_h/2"/>
                                          </p:val>
                                        </p:tav>
                                        <p:tav tm="100000">
                                          <p:val>
                                            <p:strVal val="#ppt_y"/>
                                          </p:val>
                                        </p:tav>
                                      </p:tavLst>
                                    </p:anim>
                                  </p:childTnLst>
                                </p:cTn>
                              </p:par>
                              <p:par>
                                <p:cTn id="113" presetID="2" presetClass="entr" presetSubtype="6" fill="hold" grpId="0" nodeType="withEffect">
                                  <p:stCondLst>
                                    <p:cond delay="0"/>
                                  </p:stCondLst>
                                  <p:childTnLst>
                                    <p:set>
                                      <p:cBhvr>
                                        <p:cTn id="114" dur="1" fill="hold">
                                          <p:stCondLst>
                                            <p:cond delay="0"/>
                                          </p:stCondLst>
                                        </p:cTn>
                                        <p:tgtEl>
                                          <p:spTgt spid="81"/>
                                        </p:tgtEl>
                                        <p:attrNameLst>
                                          <p:attrName>style.visibility</p:attrName>
                                        </p:attrNameLst>
                                      </p:cBhvr>
                                      <p:to>
                                        <p:strVal val="visible"/>
                                      </p:to>
                                    </p:set>
                                    <p:anim calcmode="lin" valueType="num">
                                      <p:cBhvr additive="base">
                                        <p:cTn id="115" dur="2250" fill="hold"/>
                                        <p:tgtEl>
                                          <p:spTgt spid="81"/>
                                        </p:tgtEl>
                                        <p:attrNameLst>
                                          <p:attrName>ppt_x</p:attrName>
                                        </p:attrNameLst>
                                      </p:cBhvr>
                                      <p:tavLst>
                                        <p:tav tm="0">
                                          <p:val>
                                            <p:strVal val="1+#ppt_w/2"/>
                                          </p:val>
                                        </p:tav>
                                        <p:tav tm="100000">
                                          <p:val>
                                            <p:strVal val="#ppt_x"/>
                                          </p:val>
                                        </p:tav>
                                      </p:tavLst>
                                    </p:anim>
                                    <p:anim calcmode="lin" valueType="num">
                                      <p:cBhvr additive="base">
                                        <p:cTn id="116" dur="2250" fill="hold"/>
                                        <p:tgtEl>
                                          <p:spTgt spid="81"/>
                                        </p:tgtEl>
                                        <p:attrNameLst>
                                          <p:attrName>ppt_y</p:attrName>
                                        </p:attrNameLst>
                                      </p:cBhvr>
                                      <p:tavLst>
                                        <p:tav tm="0">
                                          <p:val>
                                            <p:strVal val="1+#ppt_h/2"/>
                                          </p:val>
                                        </p:tav>
                                        <p:tav tm="100000">
                                          <p:val>
                                            <p:strVal val="#ppt_y"/>
                                          </p:val>
                                        </p:tav>
                                      </p:tavLst>
                                    </p:anim>
                                  </p:childTnLst>
                                </p:cTn>
                              </p:par>
                              <p:par>
                                <p:cTn id="117" presetID="2" presetClass="entr" presetSubtype="6" fill="hold" grpId="0" nodeType="withEffect">
                                  <p:stCondLst>
                                    <p:cond delay="0"/>
                                  </p:stCondLst>
                                  <p:childTnLst>
                                    <p:set>
                                      <p:cBhvr>
                                        <p:cTn id="118" dur="1" fill="hold">
                                          <p:stCondLst>
                                            <p:cond delay="0"/>
                                          </p:stCondLst>
                                        </p:cTn>
                                        <p:tgtEl>
                                          <p:spTgt spid="82"/>
                                        </p:tgtEl>
                                        <p:attrNameLst>
                                          <p:attrName>style.visibility</p:attrName>
                                        </p:attrNameLst>
                                      </p:cBhvr>
                                      <p:to>
                                        <p:strVal val="visible"/>
                                      </p:to>
                                    </p:set>
                                    <p:anim calcmode="lin" valueType="num">
                                      <p:cBhvr additive="base">
                                        <p:cTn id="119" dur="2250" fill="hold"/>
                                        <p:tgtEl>
                                          <p:spTgt spid="82"/>
                                        </p:tgtEl>
                                        <p:attrNameLst>
                                          <p:attrName>ppt_x</p:attrName>
                                        </p:attrNameLst>
                                      </p:cBhvr>
                                      <p:tavLst>
                                        <p:tav tm="0">
                                          <p:val>
                                            <p:strVal val="1+#ppt_w/2"/>
                                          </p:val>
                                        </p:tav>
                                        <p:tav tm="100000">
                                          <p:val>
                                            <p:strVal val="#ppt_x"/>
                                          </p:val>
                                        </p:tav>
                                      </p:tavLst>
                                    </p:anim>
                                    <p:anim calcmode="lin" valueType="num">
                                      <p:cBhvr additive="base">
                                        <p:cTn id="120" dur="2250" fill="hold"/>
                                        <p:tgtEl>
                                          <p:spTgt spid="82"/>
                                        </p:tgtEl>
                                        <p:attrNameLst>
                                          <p:attrName>ppt_y</p:attrName>
                                        </p:attrNameLst>
                                      </p:cBhvr>
                                      <p:tavLst>
                                        <p:tav tm="0">
                                          <p:val>
                                            <p:strVal val="1+#ppt_h/2"/>
                                          </p:val>
                                        </p:tav>
                                        <p:tav tm="100000">
                                          <p:val>
                                            <p:strVal val="#ppt_y"/>
                                          </p:val>
                                        </p:tav>
                                      </p:tavLst>
                                    </p:anim>
                                  </p:childTnLst>
                                </p:cTn>
                              </p:par>
                              <p:par>
                                <p:cTn id="121" presetID="2" presetClass="entr" presetSubtype="6" fill="hold" grpId="0" nodeType="withEffect">
                                  <p:stCondLst>
                                    <p:cond delay="0"/>
                                  </p:stCondLst>
                                  <p:childTnLst>
                                    <p:set>
                                      <p:cBhvr>
                                        <p:cTn id="122" dur="1" fill="hold">
                                          <p:stCondLst>
                                            <p:cond delay="0"/>
                                          </p:stCondLst>
                                        </p:cTn>
                                        <p:tgtEl>
                                          <p:spTgt spid="83"/>
                                        </p:tgtEl>
                                        <p:attrNameLst>
                                          <p:attrName>style.visibility</p:attrName>
                                        </p:attrNameLst>
                                      </p:cBhvr>
                                      <p:to>
                                        <p:strVal val="visible"/>
                                      </p:to>
                                    </p:set>
                                    <p:anim calcmode="lin" valueType="num">
                                      <p:cBhvr additive="base">
                                        <p:cTn id="123" dur="2250" fill="hold"/>
                                        <p:tgtEl>
                                          <p:spTgt spid="83"/>
                                        </p:tgtEl>
                                        <p:attrNameLst>
                                          <p:attrName>ppt_x</p:attrName>
                                        </p:attrNameLst>
                                      </p:cBhvr>
                                      <p:tavLst>
                                        <p:tav tm="0">
                                          <p:val>
                                            <p:strVal val="1+#ppt_w/2"/>
                                          </p:val>
                                        </p:tav>
                                        <p:tav tm="100000">
                                          <p:val>
                                            <p:strVal val="#ppt_x"/>
                                          </p:val>
                                        </p:tav>
                                      </p:tavLst>
                                    </p:anim>
                                    <p:anim calcmode="lin" valueType="num">
                                      <p:cBhvr additive="base">
                                        <p:cTn id="124" dur="2250" fill="hold"/>
                                        <p:tgtEl>
                                          <p:spTgt spid="83"/>
                                        </p:tgtEl>
                                        <p:attrNameLst>
                                          <p:attrName>ppt_y</p:attrName>
                                        </p:attrNameLst>
                                      </p:cBhvr>
                                      <p:tavLst>
                                        <p:tav tm="0">
                                          <p:val>
                                            <p:strVal val="1+#ppt_h/2"/>
                                          </p:val>
                                        </p:tav>
                                        <p:tav tm="100000">
                                          <p:val>
                                            <p:strVal val="#ppt_y"/>
                                          </p:val>
                                        </p:tav>
                                      </p:tavLst>
                                    </p:anim>
                                  </p:childTnLst>
                                </p:cTn>
                              </p:par>
                              <p:par>
                                <p:cTn id="125" presetID="2" presetClass="entr" presetSubtype="6" fill="hold" grpId="0" nodeType="withEffect">
                                  <p:stCondLst>
                                    <p:cond delay="0"/>
                                  </p:stCondLst>
                                  <p:childTnLst>
                                    <p:set>
                                      <p:cBhvr>
                                        <p:cTn id="126" dur="1" fill="hold">
                                          <p:stCondLst>
                                            <p:cond delay="0"/>
                                          </p:stCondLst>
                                        </p:cTn>
                                        <p:tgtEl>
                                          <p:spTgt spid="84"/>
                                        </p:tgtEl>
                                        <p:attrNameLst>
                                          <p:attrName>style.visibility</p:attrName>
                                        </p:attrNameLst>
                                      </p:cBhvr>
                                      <p:to>
                                        <p:strVal val="visible"/>
                                      </p:to>
                                    </p:set>
                                    <p:anim calcmode="lin" valueType="num">
                                      <p:cBhvr additive="base">
                                        <p:cTn id="127" dur="2250" fill="hold"/>
                                        <p:tgtEl>
                                          <p:spTgt spid="84"/>
                                        </p:tgtEl>
                                        <p:attrNameLst>
                                          <p:attrName>ppt_x</p:attrName>
                                        </p:attrNameLst>
                                      </p:cBhvr>
                                      <p:tavLst>
                                        <p:tav tm="0">
                                          <p:val>
                                            <p:strVal val="1+#ppt_w/2"/>
                                          </p:val>
                                        </p:tav>
                                        <p:tav tm="100000">
                                          <p:val>
                                            <p:strVal val="#ppt_x"/>
                                          </p:val>
                                        </p:tav>
                                      </p:tavLst>
                                    </p:anim>
                                    <p:anim calcmode="lin" valueType="num">
                                      <p:cBhvr additive="base">
                                        <p:cTn id="128" dur="2250" fill="hold"/>
                                        <p:tgtEl>
                                          <p:spTgt spid="84"/>
                                        </p:tgtEl>
                                        <p:attrNameLst>
                                          <p:attrName>ppt_y</p:attrName>
                                        </p:attrNameLst>
                                      </p:cBhvr>
                                      <p:tavLst>
                                        <p:tav tm="0">
                                          <p:val>
                                            <p:strVal val="1+#ppt_h/2"/>
                                          </p:val>
                                        </p:tav>
                                        <p:tav tm="100000">
                                          <p:val>
                                            <p:strVal val="#ppt_y"/>
                                          </p:val>
                                        </p:tav>
                                      </p:tavLst>
                                    </p:anim>
                                  </p:childTnLst>
                                </p:cTn>
                              </p:par>
                              <p:par>
                                <p:cTn id="129" presetID="2" presetClass="entr" presetSubtype="6" fill="hold" grpId="0" nodeType="withEffect">
                                  <p:stCondLst>
                                    <p:cond delay="0"/>
                                  </p:stCondLst>
                                  <p:childTnLst>
                                    <p:set>
                                      <p:cBhvr>
                                        <p:cTn id="130" dur="1" fill="hold">
                                          <p:stCondLst>
                                            <p:cond delay="0"/>
                                          </p:stCondLst>
                                        </p:cTn>
                                        <p:tgtEl>
                                          <p:spTgt spid="85"/>
                                        </p:tgtEl>
                                        <p:attrNameLst>
                                          <p:attrName>style.visibility</p:attrName>
                                        </p:attrNameLst>
                                      </p:cBhvr>
                                      <p:to>
                                        <p:strVal val="visible"/>
                                      </p:to>
                                    </p:set>
                                    <p:anim calcmode="lin" valueType="num">
                                      <p:cBhvr additive="base">
                                        <p:cTn id="131" dur="2250" fill="hold"/>
                                        <p:tgtEl>
                                          <p:spTgt spid="85"/>
                                        </p:tgtEl>
                                        <p:attrNameLst>
                                          <p:attrName>ppt_x</p:attrName>
                                        </p:attrNameLst>
                                      </p:cBhvr>
                                      <p:tavLst>
                                        <p:tav tm="0">
                                          <p:val>
                                            <p:strVal val="1+#ppt_w/2"/>
                                          </p:val>
                                        </p:tav>
                                        <p:tav tm="100000">
                                          <p:val>
                                            <p:strVal val="#ppt_x"/>
                                          </p:val>
                                        </p:tav>
                                      </p:tavLst>
                                    </p:anim>
                                    <p:anim calcmode="lin" valueType="num">
                                      <p:cBhvr additive="base">
                                        <p:cTn id="132" dur="2250" fill="hold"/>
                                        <p:tgtEl>
                                          <p:spTgt spid="85"/>
                                        </p:tgtEl>
                                        <p:attrNameLst>
                                          <p:attrName>ppt_y</p:attrName>
                                        </p:attrNameLst>
                                      </p:cBhvr>
                                      <p:tavLst>
                                        <p:tav tm="0">
                                          <p:val>
                                            <p:strVal val="1+#ppt_h/2"/>
                                          </p:val>
                                        </p:tav>
                                        <p:tav tm="100000">
                                          <p:val>
                                            <p:strVal val="#ppt_y"/>
                                          </p:val>
                                        </p:tav>
                                      </p:tavLst>
                                    </p:anim>
                                  </p:childTnLst>
                                </p:cTn>
                              </p:par>
                              <p:par>
                                <p:cTn id="133" presetID="2" presetClass="entr" presetSubtype="6" fill="hold" grpId="0" nodeType="withEffect">
                                  <p:stCondLst>
                                    <p:cond delay="0"/>
                                  </p:stCondLst>
                                  <p:childTnLst>
                                    <p:set>
                                      <p:cBhvr>
                                        <p:cTn id="134" dur="1" fill="hold">
                                          <p:stCondLst>
                                            <p:cond delay="0"/>
                                          </p:stCondLst>
                                        </p:cTn>
                                        <p:tgtEl>
                                          <p:spTgt spid="86"/>
                                        </p:tgtEl>
                                        <p:attrNameLst>
                                          <p:attrName>style.visibility</p:attrName>
                                        </p:attrNameLst>
                                      </p:cBhvr>
                                      <p:to>
                                        <p:strVal val="visible"/>
                                      </p:to>
                                    </p:set>
                                    <p:anim calcmode="lin" valueType="num">
                                      <p:cBhvr additive="base">
                                        <p:cTn id="135" dur="2250" fill="hold"/>
                                        <p:tgtEl>
                                          <p:spTgt spid="86"/>
                                        </p:tgtEl>
                                        <p:attrNameLst>
                                          <p:attrName>ppt_x</p:attrName>
                                        </p:attrNameLst>
                                      </p:cBhvr>
                                      <p:tavLst>
                                        <p:tav tm="0">
                                          <p:val>
                                            <p:strVal val="1+#ppt_w/2"/>
                                          </p:val>
                                        </p:tav>
                                        <p:tav tm="100000">
                                          <p:val>
                                            <p:strVal val="#ppt_x"/>
                                          </p:val>
                                        </p:tav>
                                      </p:tavLst>
                                    </p:anim>
                                    <p:anim calcmode="lin" valueType="num">
                                      <p:cBhvr additive="base">
                                        <p:cTn id="136" dur="2250" fill="hold"/>
                                        <p:tgtEl>
                                          <p:spTgt spid="86"/>
                                        </p:tgtEl>
                                        <p:attrNameLst>
                                          <p:attrName>ppt_y</p:attrName>
                                        </p:attrNameLst>
                                      </p:cBhvr>
                                      <p:tavLst>
                                        <p:tav tm="0">
                                          <p:val>
                                            <p:strVal val="1+#ppt_h/2"/>
                                          </p:val>
                                        </p:tav>
                                        <p:tav tm="100000">
                                          <p:val>
                                            <p:strVal val="#ppt_y"/>
                                          </p:val>
                                        </p:tav>
                                      </p:tavLst>
                                    </p:anim>
                                  </p:childTnLst>
                                </p:cTn>
                              </p:par>
                              <p:par>
                                <p:cTn id="137" presetID="2" presetClass="entr" presetSubtype="6" fill="hold" grpId="0" nodeType="withEffect">
                                  <p:stCondLst>
                                    <p:cond delay="0"/>
                                  </p:stCondLst>
                                  <p:childTnLst>
                                    <p:set>
                                      <p:cBhvr>
                                        <p:cTn id="138" dur="1" fill="hold">
                                          <p:stCondLst>
                                            <p:cond delay="0"/>
                                          </p:stCondLst>
                                        </p:cTn>
                                        <p:tgtEl>
                                          <p:spTgt spid="87"/>
                                        </p:tgtEl>
                                        <p:attrNameLst>
                                          <p:attrName>style.visibility</p:attrName>
                                        </p:attrNameLst>
                                      </p:cBhvr>
                                      <p:to>
                                        <p:strVal val="visible"/>
                                      </p:to>
                                    </p:set>
                                    <p:anim calcmode="lin" valueType="num">
                                      <p:cBhvr additive="base">
                                        <p:cTn id="139" dur="2250" fill="hold"/>
                                        <p:tgtEl>
                                          <p:spTgt spid="87"/>
                                        </p:tgtEl>
                                        <p:attrNameLst>
                                          <p:attrName>ppt_x</p:attrName>
                                        </p:attrNameLst>
                                      </p:cBhvr>
                                      <p:tavLst>
                                        <p:tav tm="0">
                                          <p:val>
                                            <p:strVal val="1+#ppt_w/2"/>
                                          </p:val>
                                        </p:tav>
                                        <p:tav tm="100000">
                                          <p:val>
                                            <p:strVal val="#ppt_x"/>
                                          </p:val>
                                        </p:tav>
                                      </p:tavLst>
                                    </p:anim>
                                    <p:anim calcmode="lin" valueType="num">
                                      <p:cBhvr additive="base">
                                        <p:cTn id="140" dur="2250" fill="hold"/>
                                        <p:tgtEl>
                                          <p:spTgt spid="87"/>
                                        </p:tgtEl>
                                        <p:attrNameLst>
                                          <p:attrName>ppt_y</p:attrName>
                                        </p:attrNameLst>
                                      </p:cBhvr>
                                      <p:tavLst>
                                        <p:tav tm="0">
                                          <p:val>
                                            <p:strVal val="1+#ppt_h/2"/>
                                          </p:val>
                                        </p:tav>
                                        <p:tav tm="100000">
                                          <p:val>
                                            <p:strVal val="#ppt_y"/>
                                          </p:val>
                                        </p:tav>
                                      </p:tavLst>
                                    </p:anim>
                                  </p:childTnLst>
                                </p:cTn>
                              </p:par>
                              <p:par>
                                <p:cTn id="141" presetID="2" presetClass="entr" presetSubtype="6" fill="hold" grpId="0" nodeType="withEffect">
                                  <p:stCondLst>
                                    <p:cond delay="0"/>
                                  </p:stCondLst>
                                  <p:childTnLst>
                                    <p:set>
                                      <p:cBhvr>
                                        <p:cTn id="142" dur="1" fill="hold">
                                          <p:stCondLst>
                                            <p:cond delay="0"/>
                                          </p:stCondLst>
                                        </p:cTn>
                                        <p:tgtEl>
                                          <p:spTgt spid="88"/>
                                        </p:tgtEl>
                                        <p:attrNameLst>
                                          <p:attrName>style.visibility</p:attrName>
                                        </p:attrNameLst>
                                      </p:cBhvr>
                                      <p:to>
                                        <p:strVal val="visible"/>
                                      </p:to>
                                    </p:set>
                                    <p:anim calcmode="lin" valueType="num">
                                      <p:cBhvr additive="base">
                                        <p:cTn id="143" dur="2250" fill="hold"/>
                                        <p:tgtEl>
                                          <p:spTgt spid="88"/>
                                        </p:tgtEl>
                                        <p:attrNameLst>
                                          <p:attrName>ppt_x</p:attrName>
                                        </p:attrNameLst>
                                      </p:cBhvr>
                                      <p:tavLst>
                                        <p:tav tm="0">
                                          <p:val>
                                            <p:strVal val="1+#ppt_w/2"/>
                                          </p:val>
                                        </p:tav>
                                        <p:tav tm="100000">
                                          <p:val>
                                            <p:strVal val="#ppt_x"/>
                                          </p:val>
                                        </p:tav>
                                      </p:tavLst>
                                    </p:anim>
                                    <p:anim calcmode="lin" valueType="num">
                                      <p:cBhvr additive="base">
                                        <p:cTn id="144" dur="2250" fill="hold"/>
                                        <p:tgtEl>
                                          <p:spTgt spid="88"/>
                                        </p:tgtEl>
                                        <p:attrNameLst>
                                          <p:attrName>ppt_y</p:attrName>
                                        </p:attrNameLst>
                                      </p:cBhvr>
                                      <p:tavLst>
                                        <p:tav tm="0">
                                          <p:val>
                                            <p:strVal val="1+#ppt_h/2"/>
                                          </p:val>
                                        </p:tav>
                                        <p:tav tm="100000">
                                          <p:val>
                                            <p:strVal val="#ppt_y"/>
                                          </p:val>
                                        </p:tav>
                                      </p:tavLst>
                                    </p:anim>
                                  </p:childTnLst>
                                </p:cTn>
                              </p:par>
                              <p:par>
                                <p:cTn id="145" presetID="2" presetClass="entr" presetSubtype="6" fill="hold" grpId="0" nodeType="withEffect">
                                  <p:stCondLst>
                                    <p:cond delay="0"/>
                                  </p:stCondLst>
                                  <p:childTnLst>
                                    <p:set>
                                      <p:cBhvr>
                                        <p:cTn id="146" dur="1" fill="hold">
                                          <p:stCondLst>
                                            <p:cond delay="0"/>
                                          </p:stCondLst>
                                        </p:cTn>
                                        <p:tgtEl>
                                          <p:spTgt spid="89"/>
                                        </p:tgtEl>
                                        <p:attrNameLst>
                                          <p:attrName>style.visibility</p:attrName>
                                        </p:attrNameLst>
                                      </p:cBhvr>
                                      <p:to>
                                        <p:strVal val="visible"/>
                                      </p:to>
                                    </p:set>
                                    <p:anim calcmode="lin" valueType="num">
                                      <p:cBhvr additive="base">
                                        <p:cTn id="147" dur="2250" fill="hold"/>
                                        <p:tgtEl>
                                          <p:spTgt spid="89"/>
                                        </p:tgtEl>
                                        <p:attrNameLst>
                                          <p:attrName>ppt_x</p:attrName>
                                        </p:attrNameLst>
                                      </p:cBhvr>
                                      <p:tavLst>
                                        <p:tav tm="0">
                                          <p:val>
                                            <p:strVal val="1+#ppt_w/2"/>
                                          </p:val>
                                        </p:tav>
                                        <p:tav tm="100000">
                                          <p:val>
                                            <p:strVal val="#ppt_x"/>
                                          </p:val>
                                        </p:tav>
                                      </p:tavLst>
                                    </p:anim>
                                    <p:anim calcmode="lin" valueType="num">
                                      <p:cBhvr additive="base">
                                        <p:cTn id="148" dur="2250" fill="hold"/>
                                        <p:tgtEl>
                                          <p:spTgt spid="89"/>
                                        </p:tgtEl>
                                        <p:attrNameLst>
                                          <p:attrName>ppt_y</p:attrName>
                                        </p:attrNameLst>
                                      </p:cBhvr>
                                      <p:tavLst>
                                        <p:tav tm="0">
                                          <p:val>
                                            <p:strVal val="1+#ppt_h/2"/>
                                          </p:val>
                                        </p:tav>
                                        <p:tav tm="100000">
                                          <p:val>
                                            <p:strVal val="#ppt_y"/>
                                          </p:val>
                                        </p:tav>
                                      </p:tavLst>
                                    </p:anim>
                                  </p:childTnLst>
                                </p:cTn>
                              </p:par>
                              <p:par>
                                <p:cTn id="149" presetID="2" presetClass="entr" presetSubtype="6" fill="hold" grpId="0" nodeType="withEffect">
                                  <p:stCondLst>
                                    <p:cond delay="0"/>
                                  </p:stCondLst>
                                  <p:childTnLst>
                                    <p:set>
                                      <p:cBhvr>
                                        <p:cTn id="150" dur="1" fill="hold">
                                          <p:stCondLst>
                                            <p:cond delay="0"/>
                                          </p:stCondLst>
                                        </p:cTn>
                                        <p:tgtEl>
                                          <p:spTgt spid="90"/>
                                        </p:tgtEl>
                                        <p:attrNameLst>
                                          <p:attrName>style.visibility</p:attrName>
                                        </p:attrNameLst>
                                      </p:cBhvr>
                                      <p:to>
                                        <p:strVal val="visible"/>
                                      </p:to>
                                    </p:set>
                                    <p:anim calcmode="lin" valueType="num">
                                      <p:cBhvr additive="base">
                                        <p:cTn id="151" dur="2250" fill="hold"/>
                                        <p:tgtEl>
                                          <p:spTgt spid="90"/>
                                        </p:tgtEl>
                                        <p:attrNameLst>
                                          <p:attrName>ppt_x</p:attrName>
                                        </p:attrNameLst>
                                      </p:cBhvr>
                                      <p:tavLst>
                                        <p:tav tm="0">
                                          <p:val>
                                            <p:strVal val="1+#ppt_w/2"/>
                                          </p:val>
                                        </p:tav>
                                        <p:tav tm="100000">
                                          <p:val>
                                            <p:strVal val="#ppt_x"/>
                                          </p:val>
                                        </p:tav>
                                      </p:tavLst>
                                    </p:anim>
                                    <p:anim calcmode="lin" valueType="num">
                                      <p:cBhvr additive="base">
                                        <p:cTn id="152" dur="2250" fill="hold"/>
                                        <p:tgtEl>
                                          <p:spTgt spid="90"/>
                                        </p:tgtEl>
                                        <p:attrNameLst>
                                          <p:attrName>ppt_y</p:attrName>
                                        </p:attrNameLst>
                                      </p:cBhvr>
                                      <p:tavLst>
                                        <p:tav tm="0">
                                          <p:val>
                                            <p:strVal val="1+#ppt_h/2"/>
                                          </p:val>
                                        </p:tav>
                                        <p:tav tm="100000">
                                          <p:val>
                                            <p:strVal val="#ppt_y"/>
                                          </p:val>
                                        </p:tav>
                                      </p:tavLst>
                                    </p:anim>
                                  </p:childTnLst>
                                </p:cTn>
                              </p:par>
                              <p:par>
                                <p:cTn id="153" presetID="2" presetClass="entr" presetSubtype="6" fill="hold" grpId="0" nodeType="withEffect">
                                  <p:stCondLst>
                                    <p:cond delay="0"/>
                                  </p:stCondLst>
                                  <p:childTnLst>
                                    <p:set>
                                      <p:cBhvr>
                                        <p:cTn id="154" dur="1" fill="hold">
                                          <p:stCondLst>
                                            <p:cond delay="0"/>
                                          </p:stCondLst>
                                        </p:cTn>
                                        <p:tgtEl>
                                          <p:spTgt spid="91"/>
                                        </p:tgtEl>
                                        <p:attrNameLst>
                                          <p:attrName>style.visibility</p:attrName>
                                        </p:attrNameLst>
                                      </p:cBhvr>
                                      <p:to>
                                        <p:strVal val="visible"/>
                                      </p:to>
                                    </p:set>
                                    <p:anim calcmode="lin" valueType="num">
                                      <p:cBhvr additive="base">
                                        <p:cTn id="155" dur="2250" fill="hold"/>
                                        <p:tgtEl>
                                          <p:spTgt spid="91"/>
                                        </p:tgtEl>
                                        <p:attrNameLst>
                                          <p:attrName>ppt_x</p:attrName>
                                        </p:attrNameLst>
                                      </p:cBhvr>
                                      <p:tavLst>
                                        <p:tav tm="0">
                                          <p:val>
                                            <p:strVal val="1+#ppt_w/2"/>
                                          </p:val>
                                        </p:tav>
                                        <p:tav tm="100000">
                                          <p:val>
                                            <p:strVal val="#ppt_x"/>
                                          </p:val>
                                        </p:tav>
                                      </p:tavLst>
                                    </p:anim>
                                    <p:anim calcmode="lin" valueType="num">
                                      <p:cBhvr additive="base">
                                        <p:cTn id="156" dur="2250" fill="hold"/>
                                        <p:tgtEl>
                                          <p:spTgt spid="91"/>
                                        </p:tgtEl>
                                        <p:attrNameLst>
                                          <p:attrName>ppt_y</p:attrName>
                                        </p:attrNameLst>
                                      </p:cBhvr>
                                      <p:tavLst>
                                        <p:tav tm="0">
                                          <p:val>
                                            <p:strVal val="1+#ppt_h/2"/>
                                          </p:val>
                                        </p:tav>
                                        <p:tav tm="100000">
                                          <p:val>
                                            <p:strVal val="#ppt_y"/>
                                          </p:val>
                                        </p:tav>
                                      </p:tavLst>
                                    </p:anim>
                                  </p:childTnLst>
                                </p:cTn>
                              </p:par>
                              <p:par>
                                <p:cTn id="157" presetID="2" presetClass="entr" presetSubtype="6" fill="hold" grpId="0" nodeType="withEffect">
                                  <p:stCondLst>
                                    <p:cond delay="0"/>
                                  </p:stCondLst>
                                  <p:childTnLst>
                                    <p:set>
                                      <p:cBhvr>
                                        <p:cTn id="158" dur="1" fill="hold">
                                          <p:stCondLst>
                                            <p:cond delay="0"/>
                                          </p:stCondLst>
                                        </p:cTn>
                                        <p:tgtEl>
                                          <p:spTgt spid="92"/>
                                        </p:tgtEl>
                                        <p:attrNameLst>
                                          <p:attrName>style.visibility</p:attrName>
                                        </p:attrNameLst>
                                      </p:cBhvr>
                                      <p:to>
                                        <p:strVal val="visible"/>
                                      </p:to>
                                    </p:set>
                                    <p:anim calcmode="lin" valueType="num">
                                      <p:cBhvr additive="base">
                                        <p:cTn id="159" dur="2250" fill="hold"/>
                                        <p:tgtEl>
                                          <p:spTgt spid="92"/>
                                        </p:tgtEl>
                                        <p:attrNameLst>
                                          <p:attrName>ppt_x</p:attrName>
                                        </p:attrNameLst>
                                      </p:cBhvr>
                                      <p:tavLst>
                                        <p:tav tm="0">
                                          <p:val>
                                            <p:strVal val="1+#ppt_w/2"/>
                                          </p:val>
                                        </p:tav>
                                        <p:tav tm="100000">
                                          <p:val>
                                            <p:strVal val="#ppt_x"/>
                                          </p:val>
                                        </p:tav>
                                      </p:tavLst>
                                    </p:anim>
                                    <p:anim calcmode="lin" valueType="num">
                                      <p:cBhvr additive="base">
                                        <p:cTn id="160" dur="2250" fill="hold"/>
                                        <p:tgtEl>
                                          <p:spTgt spid="92"/>
                                        </p:tgtEl>
                                        <p:attrNameLst>
                                          <p:attrName>ppt_y</p:attrName>
                                        </p:attrNameLst>
                                      </p:cBhvr>
                                      <p:tavLst>
                                        <p:tav tm="0">
                                          <p:val>
                                            <p:strVal val="1+#ppt_h/2"/>
                                          </p:val>
                                        </p:tav>
                                        <p:tav tm="100000">
                                          <p:val>
                                            <p:strVal val="#ppt_y"/>
                                          </p:val>
                                        </p:tav>
                                      </p:tavLst>
                                    </p:anim>
                                  </p:childTnLst>
                                </p:cTn>
                              </p:par>
                              <p:par>
                                <p:cTn id="161" presetID="2" presetClass="entr" presetSubtype="6" fill="hold" grpId="0" nodeType="withEffect">
                                  <p:stCondLst>
                                    <p:cond delay="0"/>
                                  </p:stCondLst>
                                  <p:childTnLst>
                                    <p:set>
                                      <p:cBhvr>
                                        <p:cTn id="162" dur="1" fill="hold">
                                          <p:stCondLst>
                                            <p:cond delay="0"/>
                                          </p:stCondLst>
                                        </p:cTn>
                                        <p:tgtEl>
                                          <p:spTgt spid="93"/>
                                        </p:tgtEl>
                                        <p:attrNameLst>
                                          <p:attrName>style.visibility</p:attrName>
                                        </p:attrNameLst>
                                      </p:cBhvr>
                                      <p:to>
                                        <p:strVal val="visible"/>
                                      </p:to>
                                    </p:set>
                                    <p:anim calcmode="lin" valueType="num">
                                      <p:cBhvr additive="base">
                                        <p:cTn id="163" dur="2250" fill="hold"/>
                                        <p:tgtEl>
                                          <p:spTgt spid="93"/>
                                        </p:tgtEl>
                                        <p:attrNameLst>
                                          <p:attrName>ppt_x</p:attrName>
                                        </p:attrNameLst>
                                      </p:cBhvr>
                                      <p:tavLst>
                                        <p:tav tm="0">
                                          <p:val>
                                            <p:strVal val="1+#ppt_w/2"/>
                                          </p:val>
                                        </p:tav>
                                        <p:tav tm="100000">
                                          <p:val>
                                            <p:strVal val="#ppt_x"/>
                                          </p:val>
                                        </p:tav>
                                      </p:tavLst>
                                    </p:anim>
                                    <p:anim calcmode="lin" valueType="num">
                                      <p:cBhvr additive="base">
                                        <p:cTn id="164" dur="2250" fill="hold"/>
                                        <p:tgtEl>
                                          <p:spTgt spid="93"/>
                                        </p:tgtEl>
                                        <p:attrNameLst>
                                          <p:attrName>ppt_y</p:attrName>
                                        </p:attrNameLst>
                                      </p:cBhvr>
                                      <p:tavLst>
                                        <p:tav tm="0">
                                          <p:val>
                                            <p:strVal val="1+#ppt_h/2"/>
                                          </p:val>
                                        </p:tav>
                                        <p:tav tm="100000">
                                          <p:val>
                                            <p:strVal val="#ppt_y"/>
                                          </p:val>
                                        </p:tav>
                                      </p:tavLst>
                                    </p:anim>
                                  </p:childTnLst>
                                </p:cTn>
                              </p:par>
                              <p:par>
                                <p:cTn id="165" presetID="2" presetClass="entr" presetSubtype="6" fill="hold" grpId="0" nodeType="withEffect">
                                  <p:stCondLst>
                                    <p:cond delay="0"/>
                                  </p:stCondLst>
                                  <p:childTnLst>
                                    <p:set>
                                      <p:cBhvr>
                                        <p:cTn id="166" dur="1" fill="hold">
                                          <p:stCondLst>
                                            <p:cond delay="0"/>
                                          </p:stCondLst>
                                        </p:cTn>
                                        <p:tgtEl>
                                          <p:spTgt spid="94"/>
                                        </p:tgtEl>
                                        <p:attrNameLst>
                                          <p:attrName>style.visibility</p:attrName>
                                        </p:attrNameLst>
                                      </p:cBhvr>
                                      <p:to>
                                        <p:strVal val="visible"/>
                                      </p:to>
                                    </p:set>
                                    <p:anim calcmode="lin" valueType="num">
                                      <p:cBhvr additive="base">
                                        <p:cTn id="167" dur="2250" fill="hold"/>
                                        <p:tgtEl>
                                          <p:spTgt spid="94"/>
                                        </p:tgtEl>
                                        <p:attrNameLst>
                                          <p:attrName>ppt_x</p:attrName>
                                        </p:attrNameLst>
                                      </p:cBhvr>
                                      <p:tavLst>
                                        <p:tav tm="0">
                                          <p:val>
                                            <p:strVal val="1+#ppt_w/2"/>
                                          </p:val>
                                        </p:tav>
                                        <p:tav tm="100000">
                                          <p:val>
                                            <p:strVal val="#ppt_x"/>
                                          </p:val>
                                        </p:tav>
                                      </p:tavLst>
                                    </p:anim>
                                    <p:anim calcmode="lin" valueType="num">
                                      <p:cBhvr additive="base">
                                        <p:cTn id="168" dur="2250" fill="hold"/>
                                        <p:tgtEl>
                                          <p:spTgt spid="94"/>
                                        </p:tgtEl>
                                        <p:attrNameLst>
                                          <p:attrName>ppt_y</p:attrName>
                                        </p:attrNameLst>
                                      </p:cBhvr>
                                      <p:tavLst>
                                        <p:tav tm="0">
                                          <p:val>
                                            <p:strVal val="1+#ppt_h/2"/>
                                          </p:val>
                                        </p:tav>
                                        <p:tav tm="100000">
                                          <p:val>
                                            <p:strVal val="#ppt_y"/>
                                          </p:val>
                                        </p:tav>
                                      </p:tavLst>
                                    </p:anim>
                                  </p:childTnLst>
                                </p:cTn>
                              </p:par>
                              <p:par>
                                <p:cTn id="169" presetID="2" presetClass="entr" presetSubtype="6" fill="hold" grpId="0" nodeType="withEffect">
                                  <p:stCondLst>
                                    <p:cond delay="0"/>
                                  </p:stCondLst>
                                  <p:childTnLst>
                                    <p:set>
                                      <p:cBhvr>
                                        <p:cTn id="170" dur="1" fill="hold">
                                          <p:stCondLst>
                                            <p:cond delay="0"/>
                                          </p:stCondLst>
                                        </p:cTn>
                                        <p:tgtEl>
                                          <p:spTgt spid="95"/>
                                        </p:tgtEl>
                                        <p:attrNameLst>
                                          <p:attrName>style.visibility</p:attrName>
                                        </p:attrNameLst>
                                      </p:cBhvr>
                                      <p:to>
                                        <p:strVal val="visible"/>
                                      </p:to>
                                    </p:set>
                                    <p:anim calcmode="lin" valueType="num">
                                      <p:cBhvr additive="base">
                                        <p:cTn id="171" dur="2250" fill="hold"/>
                                        <p:tgtEl>
                                          <p:spTgt spid="95"/>
                                        </p:tgtEl>
                                        <p:attrNameLst>
                                          <p:attrName>ppt_x</p:attrName>
                                        </p:attrNameLst>
                                      </p:cBhvr>
                                      <p:tavLst>
                                        <p:tav tm="0">
                                          <p:val>
                                            <p:strVal val="1+#ppt_w/2"/>
                                          </p:val>
                                        </p:tav>
                                        <p:tav tm="100000">
                                          <p:val>
                                            <p:strVal val="#ppt_x"/>
                                          </p:val>
                                        </p:tav>
                                      </p:tavLst>
                                    </p:anim>
                                    <p:anim calcmode="lin" valueType="num">
                                      <p:cBhvr additive="base">
                                        <p:cTn id="172" dur="2250" fill="hold"/>
                                        <p:tgtEl>
                                          <p:spTgt spid="95"/>
                                        </p:tgtEl>
                                        <p:attrNameLst>
                                          <p:attrName>ppt_y</p:attrName>
                                        </p:attrNameLst>
                                      </p:cBhvr>
                                      <p:tavLst>
                                        <p:tav tm="0">
                                          <p:val>
                                            <p:strVal val="1+#ppt_h/2"/>
                                          </p:val>
                                        </p:tav>
                                        <p:tav tm="100000">
                                          <p:val>
                                            <p:strVal val="#ppt_y"/>
                                          </p:val>
                                        </p:tav>
                                      </p:tavLst>
                                    </p:anim>
                                  </p:childTnLst>
                                </p:cTn>
                              </p:par>
                              <p:par>
                                <p:cTn id="173" presetID="2" presetClass="entr" presetSubtype="6" fill="hold" grpId="0" nodeType="withEffect">
                                  <p:stCondLst>
                                    <p:cond delay="0"/>
                                  </p:stCondLst>
                                  <p:childTnLst>
                                    <p:set>
                                      <p:cBhvr>
                                        <p:cTn id="174" dur="1" fill="hold">
                                          <p:stCondLst>
                                            <p:cond delay="0"/>
                                          </p:stCondLst>
                                        </p:cTn>
                                        <p:tgtEl>
                                          <p:spTgt spid="96"/>
                                        </p:tgtEl>
                                        <p:attrNameLst>
                                          <p:attrName>style.visibility</p:attrName>
                                        </p:attrNameLst>
                                      </p:cBhvr>
                                      <p:to>
                                        <p:strVal val="visible"/>
                                      </p:to>
                                    </p:set>
                                    <p:anim calcmode="lin" valueType="num">
                                      <p:cBhvr additive="base">
                                        <p:cTn id="175" dur="2250" fill="hold"/>
                                        <p:tgtEl>
                                          <p:spTgt spid="96"/>
                                        </p:tgtEl>
                                        <p:attrNameLst>
                                          <p:attrName>ppt_x</p:attrName>
                                        </p:attrNameLst>
                                      </p:cBhvr>
                                      <p:tavLst>
                                        <p:tav tm="0">
                                          <p:val>
                                            <p:strVal val="1+#ppt_w/2"/>
                                          </p:val>
                                        </p:tav>
                                        <p:tav tm="100000">
                                          <p:val>
                                            <p:strVal val="#ppt_x"/>
                                          </p:val>
                                        </p:tav>
                                      </p:tavLst>
                                    </p:anim>
                                    <p:anim calcmode="lin" valueType="num">
                                      <p:cBhvr additive="base">
                                        <p:cTn id="176" dur="2250" fill="hold"/>
                                        <p:tgtEl>
                                          <p:spTgt spid="96"/>
                                        </p:tgtEl>
                                        <p:attrNameLst>
                                          <p:attrName>ppt_y</p:attrName>
                                        </p:attrNameLst>
                                      </p:cBhvr>
                                      <p:tavLst>
                                        <p:tav tm="0">
                                          <p:val>
                                            <p:strVal val="1+#ppt_h/2"/>
                                          </p:val>
                                        </p:tav>
                                        <p:tav tm="100000">
                                          <p:val>
                                            <p:strVal val="#ppt_y"/>
                                          </p:val>
                                        </p:tav>
                                      </p:tavLst>
                                    </p:anim>
                                  </p:childTnLst>
                                </p:cTn>
                              </p:par>
                              <p:par>
                                <p:cTn id="177" presetID="2" presetClass="entr" presetSubtype="6" fill="hold" grpId="0" nodeType="withEffect">
                                  <p:stCondLst>
                                    <p:cond delay="0"/>
                                  </p:stCondLst>
                                  <p:childTnLst>
                                    <p:set>
                                      <p:cBhvr>
                                        <p:cTn id="178" dur="1" fill="hold">
                                          <p:stCondLst>
                                            <p:cond delay="0"/>
                                          </p:stCondLst>
                                        </p:cTn>
                                        <p:tgtEl>
                                          <p:spTgt spid="97"/>
                                        </p:tgtEl>
                                        <p:attrNameLst>
                                          <p:attrName>style.visibility</p:attrName>
                                        </p:attrNameLst>
                                      </p:cBhvr>
                                      <p:to>
                                        <p:strVal val="visible"/>
                                      </p:to>
                                    </p:set>
                                    <p:anim calcmode="lin" valueType="num">
                                      <p:cBhvr additive="base">
                                        <p:cTn id="179" dur="2250" fill="hold"/>
                                        <p:tgtEl>
                                          <p:spTgt spid="97"/>
                                        </p:tgtEl>
                                        <p:attrNameLst>
                                          <p:attrName>ppt_x</p:attrName>
                                        </p:attrNameLst>
                                      </p:cBhvr>
                                      <p:tavLst>
                                        <p:tav tm="0">
                                          <p:val>
                                            <p:strVal val="1+#ppt_w/2"/>
                                          </p:val>
                                        </p:tav>
                                        <p:tav tm="100000">
                                          <p:val>
                                            <p:strVal val="#ppt_x"/>
                                          </p:val>
                                        </p:tav>
                                      </p:tavLst>
                                    </p:anim>
                                    <p:anim calcmode="lin" valueType="num">
                                      <p:cBhvr additive="base">
                                        <p:cTn id="180" dur="2250" fill="hold"/>
                                        <p:tgtEl>
                                          <p:spTgt spid="97"/>
                                        </p:tgtEl>
                                        <p:attrNameLst>
                                          <p:attrName>ppt_y</p:attrName>
                                        </p:attrNameLst>
                                      </p:cBhvr>
                                      <p:tavLst>
                                        <p:tav tm="0">
                                          <p:val>
                                            <p:strVal val="1+#ppt_h/2"/>
                                          </p:val>
                                        </p:tav>
                                        <p:tav tm="100000">
                                          <p:val>
                                            <p:strVal val="#ppt_y"/>
                                          </p:val>
                                        </p:tav>
                                      </p:tavLst>
                                    </p:anim>
                                  </p:childTnLst>
                                </p:cTn>
                              </p:par>
                              <p:par>
                                <p:cTn id="181" presetID="2" presetClass="entr" presetSubtype="6" fill="hold" grpId="0" nodeType="withEffect">
                                  <p:stCondLst>
                                    <p:cond delay="0"/>
                                  </p:stCondLst>
                                  <p:childTnLst>
                                    <p:set>
                                      <p:cBhvr>
                                        <p:cTn id="182" dur="1" fill="hold">
                                          <p:stCondLst>
                                            <p:cond delay="0"/>
                                          </p:stCondLst>
                                        </p:cTn>
                                        <p:tgtEl>
                                          <p:spTgt spid="98"/>
                                        </p:tgtEl>
                                        <p:attrNameLst>
                                          <p:attrName>style.visibility</p:attrName>
                                        </p:attrNameLst>
                                      </p:cBhvr>
                                      <p:to>
                                        <p:strVal val="visible"/>
                                      </p:to>
                                    </p:set>
                                    <p:anim calcmode="lin" valueType="num">
                                      <p:cBhvr additive="base">
                                        <p:cTn id="183" dur="2250" fill="hold"/>
                                        <p:tgtEl>
                                          <p:spTgt spid="98"/>
                                        </p:tgtEl>
                                        <p:attrNameLst>
                                          <p:attrName>ppt_x</p:attrName>
                                        </p:attrNameLst>
                                      </p:cBhvr>
                                      <p:tavLst>
                                        <p:tav tm="0">
                                          <p:val>
                                            <p:strVal val="1+#ppt_w/2"/>
                                          </p:val>
                                        </p:tav>
                                        <p:tav tm="100000">
                                          <p:val>
                                            <p:strVal val="#ppt_x"/>
                                          </p:val>
                                        </p:tav>
                                      </p:tavLst>
                                    </p:anim>
                                    <p:anim calcmode="lin" valueType="num">
                                      <p:cBhvr additive="base">
                                        <p:cTn id="184" dur="2250" fill="hold"/>
                                        <p:tgtEl>
                                          <p:spTgt spid="98"/>
                                        </p:tgtEl>
                                        <p:attrNameLst>
                                          <p:attrName>ppt_y</p:attrName>
                                        </p:attrNameLst>
                                      </p:cBhvr>
                                      <p:tavLst>
                                        <p:tav tm="0">
                                          <p:val>
                                            <p:strVal val="1+#ppt_h/2"/>
                                          </p:val>
                                        </p:tav>
                                        <p:tav tm="100000">
                                          <p:val>
                                            <p:strVal val="#ppt_y"/>
                                          </p:val>
                                        </p:tav>
                                      </p:tavLst>
                                    </p:anim>
                                  </p:childTnLst>
                                </p:cTn>
                              </p:par>
                              <p:par>
                                <p:cTn id="185" presetID="2" presetClass="entr" presetSubtype="6" fill="hold" grpId="0" nodeType="withEffect">
                                  <p:stCondLst>
                                    <p:cond delay="0"/>
                                  </p:stCondLst>
                                  <p:childTnLst>
                                    <p:set>
                                      <p:cBhvr>
                                        <p:cTn id="186" dur="1" fill="hold">
                                          <p:stCondLst>
                                            <p:cond delay="0"/>
                                          </p:stCondLst>
                                        </p:cTn>
                                        <p:tgtEl>
                                          <p:spTgt spid="99"/>
                                        </p:tgtEl>
                                        <p:attrNameLst>
                                          <p:attrName>style.visibility</p:attrName>
                                        </p:attrNameLst>
                                      </p:cBhvr>
                                      <p:to>
                                        <p:strVal val="visible"/>
                                      </p:to>
                                    </p:set>
                                    <p:anim calcmode="lin" valueType="num">
                                      <p:cBhvr additive="base">
                                        <p:cTn id="187" dur="2250" fill="hold"/>
                                        <p:tgtEl>
                                          <p:spTgt spid="99"/>
                                        </p:tgtEl>
                                        <p:attrNameLst>
                                          <p:attrName>ppt_x</p:attrName>
                                        </p:attrNameLst>
                                      </p:cBhvr>
                                      <p:tavLst>
                                        <p:tav tm="0">
                                          <p:val>
                                            <p:strVal val="1+#ppt_w/2"/>
                                          </p:val>
                                        </p:tav>
                                        <p:tav tm="100000">
                                          <p:val>
                                            <p:strVal val="#ppt_x"/>
                                          </p:val>
                                        </p:tav>
                                      </p:tavLst>
                                    </p:anim>
                                    <p:anim calcmode="lin" valueType="num">
                                      <p:cBhvr additive="base">
                                        <p:cTn id="188" dur="2250" fill="hold"/>
                                        <p:tgtEl>
                                          <p:spTgt spid="99"/>
                                        </p:tgtEl>
                                        <p:attrNameLst>
                                          <p:attrName>ppt_y</p:attrName>
                                        </p:attrNameLst>
                                      </p:cBhvr>
                                      <p:tavLst>
                                        <p:tav tm="0">
                                          <p:val>
                                            <p:strVal val="1+#ppt_h/2"/>
                                          </p:val>
                                        </p:tav>
                                        <p:tav tm="100000">
                                          <p:val>
                                            <p:strVal val="#ppt_y"/>
                                          </p:val>
                                        </p:tav>
                                      </p:tavLst>
                                    </p:anim>
                                  </p:childTnLst>
                                </p:cTn>
                              </p:par>
                              <p:par>
                                <p:cTn id="189" presetID="2" presetClass="entr" presetSubtype="6" fill="hold" grpId="0" nodeType="withEffect">
                                  <p:stCondLst>
                                    <p:cond delay="0"/>
                                  </p:stCondLst>
                                  <p:childTnLst>
                                    <p:set>
                                      <p:cBhvr>
                                        <p:cTn id="190" dur="1" fill="hold">
                                          <p:stCondLst>
                                            <p:cond delay="0"/>
                                          </p:stCondLst>
                                        </p:cTn>
                                        <p:tgtEl>
                                          <p:spTgt spid="100"/>
                                        </p:tgtEl>
                                        <p:attrNameLst>
                                          <p:attrName>style.visibility</p:attrName>
                                        </p:attrNameLst>
                                      </p:cBhvr>
                                      <p:to>
                                        <p:strVal val="visible"/>
                                      </p:to>
                                    </p:set>
                                    <p:anim calcmode="lin" valueType="num">
                                      <p:cBhvr additive="base">
                                        <p:cTn id="191" dur="2250" fill="hold"/>
                                        <p:tgtEl>
                                          <p:spTgt spid="100"/>
                                        </p:tgtEl>
                                        <p:attrNameLst>
                                          <p:attrName>ppt_x</p:attrName>
                                        </p:attrNameLst>
                                      </p:cBhvr>
                                      <p:tavLst>
                                        <p:tav tm="0">
                                          <p:val>
                                            <p:strVal val="1+#ppt_w/2"/>
                                          </p:val>
                                        </p:tav>
                                        <p:tav tm="100000">
                                          <p:val>
                                            <p:strVal val="#ppt_x"/>
                                          </p:val>
                                        </p:tav>
                                      </p:tavLst>
                                    </p:anim>
                                    <p:anim calcmode="lin" valueType="num">
                                      <p:cBhvr additive="base">
                                        <p:cTn id="192" dur="2250" fill="hold"/>
                                        <p:tgtEl>
                                          <p:spTgt spid="100"/>
                                        </p:tgtEl>
                                        <p:attrNameLst>
                                          <p:attrName>ppt_y</p:attrName>
                                        </p:attrNameLst>
                                      </p:cBhvr>
                                      <p:tavLst>
                                        <p:tav tm="0">
                                          <p:val>
                                            <p:strVal val="1+#ppt_h/2"/>
                                          </p:val>
                                        </p:tav>
                                        <p:tav tm="100000">
                                          <p:val>
                                            <p:strVal val="#ppt_y"/>
                                          </p:val>
                                        </p:tav>
                                      </p:tavLst>
                                    </p:anim>
                                  </p:childTnLst>
                                </p:cTn>
                              </p:par>
                              <p:par>
                                <p:cTn id="193" presetID="2" presetClass="entr" presetSubtype="6" fill="hold" grpId="0" nodeType="withEffect">
                                  <p:stCondLst>
                                    <p:cond delay="0"/>
                                  </p:stCondLst>
                                  <p:childTnLst>
                                    <p:set>
                                      <p:cBhvr>
                                        <p:cTn id="194" dur="1" fill="hold">
                                          <p:stCondLst>
                                            <p:cond delay="0"/>
                                          </p:stCondLst>
                                        </p:cTn>
                                        <p:tgtEl>
                                          <p:spTgt spid="101"/>
                                        </p:tgtEl>
                                        <p:attrNameLst>
                                          <p:attrName>style.visibility</p:attrName>
                                        </p:attrNameLst>
                                      </p:cBhvr>
                                      <p:to>
                                        <p:strVal val="visible"/>
                                      </p:to>
                                    </p:set>
                                    <p:anim calcmode="lin" valueType="num">
                                      <p:cBhvr additive="base">
                                        <p:cTn id="195" dur="2250" fill="hold"/>
                                        <p:tgtEl>
                                          <p:spTgt spid="101"/>
                                        </p:tgtEl>
                                        <p:attrNameLst>
                                          <p:attrName>ppt_x</p:attrName>
                                        </p:attrNameLst>
                                      </p:cBhvr>
                                      <p:tavLst>
                                        <p:tav tm="0">
                                          <p:val>
                                            <p:strVal val="1+#ppt_w/2"/>
                                          </p:val>
                                        </p:tav>
                                        <p:tav tm="100000">
                                          <p:val>
                                            <p:strVal val="#ppt_x"/>
                                          </p:val>
                                        </p:tav>
                                      </p:tavLst>
                                    </p:anim>
                                    <p:anim calcmode="lin" valueType="num">
                                      <p:cBhvr additive="base">
                                        <p:cTn id="196" dur="2250" fill="hold"/>
                                        <p:tgtEl>
                                          <p:spTgt spid="101"/>
                                        </p:tgtEl>
                                        <p:attrNameLst>
                                          <p:attrName>ppt_y</p:attrName>
                                        </p:attrNameLst>
                                      </p:cBhvr>
                                      <p:tavLst>
                                        <p:tav tm="0">
                                          <p:val>
                                            <p:strVal val="1+#ppt_h/2"/>
                                          </p:val>
                                        </p:tav>
                                        <p:tav tm="100000">
                                          <p:val>
                                            <p:strVal val="#ppt_y"/>
                                          </p:val>
                                        </p:tav>
                                      </p:tavLst>
                                    </p:anim>
                                  </p:childTnLst>
                                </p:cTn>
                              </p:par>
                              <p:par>
                                <p:cTn id="197" presetID="2" presetClass="entr" presetSubtype="6" fill="hold" grpId="0" nodeType="withEffect">
                                  <p:stCondLst>
                                    <p:cond delay="0"/>
                                  </p:stCondLst>
                                  <p:childTnLst>
                                    <p:set>
                                      <p:cBhvr>
                                        <p:cTn id="198" dur="1" fill="hold">
                                          <p:stCondLst>
                                            <p:cond delay="0"/>
                                          </p:stCondLst>
                                        </p:cTn>
                                        <p:tgtEl>
                                          <p:spTgt spid="102"/>
                                        </p:tgtEl>
                                        <p:attrNameLst>
                                          <p:attrName>style.visibility</p:attrName>
                                        </p:attrNameLst>
                                      </p:cBhvr>
                                      <p:to>
                                        <p:strVal val="visible"/>
                                      </p:to>
                                    </p:set>
                                    <p:anim calcmode="lin" valueType="num">
                                      <p:cBhvr additive="base">
                                        <p:cTn id="199" dur="2250" fill="hold"/>
                                        <p:tgtEl>
                                          <p:spTgt spid="102"/>
                                        </p:tgtEl>
                                        <p:attrNameLst>
                                          <p:attrName>ppt_x</p:attrName>
                                        </p:attrNameLst>
                                      </p:cBhvr>
                                      <p:tavLst>
                                        <p:tav tm="0">
                                          <p:val>
                                            <p:strVal val="1+#ppt_w/2"/>
                                          </p:val>
                                        </p:tav>
                                        <p:tav tm="100000">
                                          <p:val>
                                            <p:strVal val="#ppt_x"/>
                                          </p:val>
                                        </p:tav>
                                      </p:tavLst>
                                    </p:anim>
                                    <p:anim calcmode="lin" valueType="num">
                                      <p:cBhvr additive="base">
                                        <p:cTn id="200" dur="2250" fill="hold"/>
                                        <p:tgtEl>
                                          <p:spTgt spid="102"/>
                                        </p:tgtEl>
                                        <p:attrNameLst>
                                          <p:attrName>ppt_y</p:attrName>
                                        </p:attrNameLst>
                                      </p:cBhvr>
                                      <p:tavLst>
                                        <p:tav tm="0">
                                          <p:val>
                                            <p:strVal val="1+#ppt_h/2"/>
                                          </p:val>
                                        </p:tav>
                                        <p:tav tm="100000">
                                          <p:val>
                                            <p:strVal val="#ppt_y"/>
                                          </p:val>
                                        </p:tav>
                                      </p:tavLst>
                                    </p:anim>
                                  </p:childTnLst>
                                </p:cTn>
                              </p:par>
                              <p:par>
                                <p:cTn id="201" presetID="2" presetClass="entr" presetSubtype="6" fill="hold" grpId="0" nodeType="withEffect">
                                  <p:stCondLst>
                                    <p:cond delay="0"/>
                                  </p:stCondLst>
                                  <p:childTnLst>
                                    <p:set>
                                      <p:cBhvr>
                                        <p:cTn id="202" dur="1" fill="hold">
                                          <p:stCondLst>
                                            <p:cond delay="0"/>
                                          </p:stCondLst>
                                        </p:cTn>
                                        <p:tgtEl>
                                          <p:spTgt spid="103"/>
                                        </p:tgtEl>
                                        <p:attrNameLst>
                                          <p:attrName>style.visibility</p:attrName>
                                        </p:attrNameLst>
                                      </p:cBhvr>
                                      <p:to>
                                        <p:strVal val="visible"/>
                                      </p:to>
                                    </p:set>
                                    <p:anim calcmode="lin" valueType="num">
                                      <p:cBhvr additive="base">
                                        <p:cTn id="203" dur="2250" fill="hold"/>
                                        <p:tgtEl>
                                          <p:spTgt spid="103"/>
                                        </p:tgtEl>
                                        <p:attrNameLst>
                                          <p:attrName>ppt_x</p:attrName>
                                        </p:attrNameLst>
                                      </p:cBhvr>
                                      <p:tavLst>
                                        <p:tav tm="0">
                                          <p:val>
                                            <p:strVal val="1+#ppt_w/2"/>
                                          </p:val>
                                        </p:tav>
                                        <p:tav tm="100000">
                                          <p:val>
                                            <p:strVal val="#ppt_x"/>
                                          </p:val>
                                        </p:tav>
                                      </p:tavLst>
                                    </p:anim>
                                    <p:anim calcmode="lin" valueType="num">
                                      <p:cBhvr additive="base">
                                        <p:cTn id="204" dur="2250" fill="hold"/>
                                        <p:tgtEl>
                                          <p:spTgt spid="103"/>
                                        </p:tgtEl>
                                        <p:attrNameLst>
                                          <p:attrName>ppt_y</p:attrName>
                                        </p:attrNameLst>
                                      </p:cBhvr>
                                      <p:tavLst>
                                        <p:tav tm="0">
                                          <p:val>
                                            <p:strVal val="1+#ppt_h/2"/>
                                          </p:val>
                                        </p:tav>
                                        <p:tav tm="100000">
                                          <p:val>
                                            <p:strVal val="#ppt_y"/>
                                          </p:val>
                                        </p:tav>
                                      </p:tavLst>
                                    </p:anim>
                                  </p:childTnLst>
                                </p:cTn>
                              </p:par>
                              <p:par>
                                <p:cTn id="205" presetID="2" presetClass="entr" presetSubtype="6" fill="hold" grpId="0" nodeType="withEffect">
                                  <p:stCondLst>
                                    <p:cond delay="0"/>
                                  </p:stCondLst>
                                  <p:childTnLst>
                                    <p:set>
                                      <p:cBhvr>
                                        <p:cTn id="206" dur="1" fill="hold">
                                          <p:stCondLst>
                                            <p:cond delay="0"/>
                                          </p:stCondLst>
                                        </p:cTn>
                                        <p:tgtEl>
                                          <p:spTgt spid="104"/>
                                        </p:tgtEl>
                                        <p:attrNameLst>
                                          <p:attrName>style.visibility</p:attrName>
                                        </p:attrNameLst>
                                      </p:cBhvr>
                                      <p:to>
                                        <p:strVal val="visible"/>
                                      </p:to>
                                    </p:set>
                                    <p:anim calcmode="lin" valueType="num">
                                      <p:cBhvr additive="base">
                                        <p:cTn id="207" dur="2250" fill="hold"/>
                                        <p:tgtEl>
                                          <p:spTgt spid="104"/>
                                        </p:tgtEl>
                                        <p:attrNameLst>
                                          <p:attrName>ppt_x</p:attrName>
                                        </p:attrNameLst>
                                      </p:cBhvr>
                                      <p:tavLst>
                                        <p:tav tm="0">
                                          <p:val>
                                            <p:strVal val="1+#ppt_w/2"/>
                                          </p:val>
                                        </p:tav>
                                        <p:tav tm="100000">
                                          <p:val>
                                            <p:strVal val="#ppt_x"/>
                                          </p:val>
                                        </p:tav>
                                      </p:tavLst>
                                    </p:anim>
                                    <p:anim calcmode="lin" valueType="num">
                                      <p:cBhvr additive="base">
                                        <p:cTn id="208" dur="2250" fill="hold"/>
                                        <p:tgtEl>
                                          <p:spTgt spid="104"/>
                                        </p:tgtEl>
                                        <p:attrNameLst>
                                          <p:attrName>ppt_y</p:attrName>
                                        </p:attrNameLst>
                                      </p:cBhvr>
                                      <p:tavLst>
                                        <p:tav tm="0">
                                          <p:val>
                                            <p:strVal val="1+#ppt_h/2"/>
                                          </p:val>
                                        </p:tav>
                                        <p:tav tm="100000">
                                          <p:val>
                                            <p:strVal val="#ppt_y"/>
                                          </p:val>
                                        </p:tav>
                                      </p:tavLst>
                                    </p:anim>
                                  </p:childTnLst>
                                </p:cTn>
                              </p:par>
                              <p:par>
                                <p:cTn id="209" presetID="2" presetClass="entr" presetSubtype="6" fill="hold" grpId="0" nodeType="withEffect">
                                  <p:stCondLst>
                                    <p:cond delay="0"/>
                                  </p:stCondLst>
                                  <p:childTnLst>
                                    <p:set>
                                      <p:cBhvr>
                                        <p:cTn id="210" dur="1" fill="hold">
                                          <p:stCondLst>
                                            <p:cond delay="0"/>
                                          </p:stCondLst>
                                        </p:cTn>
                                        <p:tgtEl>
                                          <p:spTgt spid="105"/>
                                        </p:tgtEl>
                                        <p:attrNameLst>
                                          <p:attrName>style.visibility</p:attrName>
                                        </p:attrNameLst>
                                      </p:cBhvr>
                                      <p:to>
                                        <p:strVal val="visible"/>
                                      </p:to>
                                    </p:set>
                                    <p:anim calcmode="lin" valueType="num">
                                      <p:cBhvr additive="base">
                                        <p:cTn id="211" dur="2250" fill="hold"/>
                                        <p:tgtEl>
                                          <p:spTgt spid="105"/>
                                        </p:tgtEl>
                                        <p:attrNameLst>
                                          <p:attrName>ppt_x</p:attrName>
                                        </p:attrNameLst>
                                      </p:cBhvr>
                                      <p:tavLst>
                                        <p:tav tm="0">
                                          <p:val>
                                            <p:strVal val="1+#ppt_w/2"/>
                                          </p:val>
                                        </p:tav>
                                        <p:tav tm="100000">
                                          <p:val>
                                            <p:strVal val="#ppt_x"/>
                                          </p:val>
                                        </p:tav>
                                      </p:tavLst>
                                    </p:anim>
                                    <p:anim calcmode="lin" valueType="num">
                                      <p:cBhvr additive="base">
                                        <p:cTn id="212" dur="2250" fill="hold"/>
                                        <p:tgtEl>
                                          <p:spTgt spid="105"/>
                                        </p:tgtEl>
                                        <p:attrNameLst>
                                          <p:attrName>ppt_y</p:attrName>
                                        </p:attrNameLst>
                                      </p:cBhvr>
                                      <p:tavLst>
                                        <p:tav tm="0">
                                          <p:val>
                                            <p:strVal val="1+#ppt_h/2"/>
                                          </p:val>
                                        </p:tav>
                                        <p:tav tm="100000">
                                          <p:val>
                                            <p:strVal val="#ppt_y"/>
                                          </p:val>
                                        </p:tav>
                                      </p:tavLst>
                                    </p:anim>
                                  </p:childTnLst>
                                </p:cTn>
                              </p:par>
                              <p:par>
                                <p:cTn id="213" presetID="2" presetClass="entr" presetSubtype="3" fill="hold" grpId="0" nodeType="withEffect">
                                  <p:stCondLst>
                                    <p:cond delay="0"/>
                                  </p:stCondLst>
                                  <p:childTnLst>
                                    <p:set>
                                      <p:cBhvr>
                                        <p:cTn id="214" dur="1" fill="hold">
                                          <p:stCondLst>
                                            <p:cond delay="0"/>
                                          </p:stCondLst>
                                        </p:cTn>
                                        <p:tgtEl>
                                          <p:spTgt spid="2"/>
                                        </p:tgtEl>
                                        <p:attrNameLst>
                                          <p:attrName>style.visibility</p:attrName>
                                        </p:attrNameLst>
                                      </p:cBhvr>
                                      <p:to>
                                        <p:strVal val="visible"/>
                                      </p:to>
                                    </p:set>
                                    <p:anim calcmode="lin" valueType="num">
                                      <p:cBhvr additive="base">
                                        <p:cTn id="215" dur="2250" fill="hold"/>
                                        <p:tgtEl>
                                          <p:spTgt spid="2"/>
                                        </p:tgtEl>
                                        <p:attrNameLst>
                                          <p:attrName>ppt_x</p:attrName>
                                        </p:attrNameLst>
                                      </p:cBhvr>
                                      <p:tavLst>
                                        <p:tav tm="0">
                                          <p:val>
                                            <p:strVal val="1+#ppt_w/2"/>
                                          </p:val>
                                        </p:tav>
                                        <p:tav tm="100000">
                                          <p:val>
                                            <p:strVal val="#ppt_x"/>
                                          </p:val>
                                        </p:tav>
                                      </p:tavLst>
                                    </p:anim>
                                    <p:anim calcmode="lin" valueType="num">
                                      <p:cBhvr additive="base">
                                        <p:cTn id="216" dur="2250" fill="hold"/>
                                        <p:tgtEl>
                                          <p:spTgt spid="2"/>
                                        </p:tgtEl>
                                        <p:attrNameLst>
                                          <p:attrName>ppt_y</p:attrName>
                                        </p:attrNameLst>
                                      </p:cBhvr>
                                      <p:tavLst>
                                        <p:tav tm="0">
                                          <p:val>
                                            <p:strVal val="0-#ppt_h/2"/>
                                          </p:val>
                                        </p:tav>
                                        <p:tav tm="100000">
                                          <p:val>
                                            <p:strVal val="#ppt_y"/>
                                          </p:val>
                                        </p:tav>
                                      </p:tavLst>
                                    </p:anim>
                                  </p:childTnLst>
                                </p:cTn>
                              </p:par>
                              <p:par>
                                <p:cTn id="217" presetID="2" presetClass="entr" presetSubtype="3" fill="hold" grpId="0" nodeType="withEffect">
                                  <p:stCondLst>
                                    <p:cond delay="0"/>
                                  </p:stCondLst>
                                  <p:childTnLst>
                                    <p:set>
                                      <p:cBhvr>
                                        <p:cTn id="218" dur="1" fill="hold">
                                          <p:stCondLst>
                                            <p:cond delay="0"/>
                                          </p:stCondLst>
                                        </p:cTn>
                                        <p:tgtEl>
                                          <p:spTgt spid="3"/>
                                        </p:tgtEl>
                                        <p:attrNameLst>
                                          <p:attrName>style.visibility</p:attrName>
                                        </p:attrNameLst>
                                      </p:cBhvr>
                                      <p:to>
                                        <p:strVal val="visible"/>
                                      </p:to>
                                    </p:set>
                                    <p:anim calcmode="lin" valueType="num">
                                      <p:cBhvr additive="base">
                                        <p:cTn id="219" dur="2250" fill="hold"/>
                                        <p:tgtEl>
                                          <p:spTgt spid="3"/>
                                        </p:tgtEl>
                                        <p:attrNameLst>
                                          <p:attrName>ppt_x</p:attrName>
                                        </p:attrNameLst>
                                      </p:cBhvr>
                                      <p:tavLst>
                                        <p:tav tm="0">
                                          <p:val>
                                            <p:strVal val="1+#ppt_w/2"/>
                                          </p:val>
                                        </p:tav>
                                        <p:tav tm="100000">
                                          <p:val>
                                            <p:strVal val="#ppt_x"/>
                                          </p:val>
                                        </p:tav>
                                      </p:tavLst>
                                    </p:anim>
                                    <p:anim calcmode="lin" valueType="num">
                                      <p:cBhvr additive="base">
                                        <p:cTn id="220" dur="2250" fill="hold"/>
                                        <p:tgtEl>
                                          <p:spTgt spid="3"/>
                                        </p:tgtEl>
                                        <p:attrNameLst>
                                          <p:attrName>ppt_y</p:attrName>
                                        </p:attrNameLst>
                                      </p:cBhvr>
                                      <p:tavLst>
                                        <p:tav tm="0">
                                          <p:val>
                                            <p:strVal val="0-#ppt_h/2"/>
                                          </p:val>
                                        </p:tav>
                                        <p:tav tm="100000">
                                          <p:val>
                                            <p:strVal val="#ppt_y"/>
                                          </p:val>
                                        </p:tav>
                                      </p:tavLst>
                                    </p:anim>
                                  </p:childTnLst>
                                </p:cTn>
                              </p:par>
                              <p:par>
                                <p:cTn id="221" presetID="2" presetClass="entr" presetSubtype="3" fill="hold" grpId="0" nodeType="withEffect">
                                  <p:stCondLst>
                                    <p:cond delay="0"/>
                                  </p:stCondLst>
                                  <p:childTnLst>
                                    <p:set>
                                      <p:cBhvr>
                                        <p:cTn id="222" dur="1" fill="hold">
                                          <p:stCondLst>
                                            <p:cond delay="0"/>
                                          </p:stCondLst>
                                        </p:cTn>
                                        <p:tgtEl>
                                          <p:spTgt spid="4"/>
                                        </p:tgtEl>
                                        <p:attrNameLst>
                                          <p:attrName>style.visibility</p:attrName>
                                        </p:attrNameLst>
                                      </p:cBhvr>
                                      <p:to>
                                        <p:strVal val="visible"/>
                                      </p:to>
                                    </p:set>
                                    <p:anim calcmode="lin" valueType="num">
                                      <p:cBhvr additive="base">
                                        <p:cTn id="223" dur="2250" fill="hold"/>
                                        <p:tgtEl>
                                          <p:spTgt spid="4"/>
                                        </p:tgtEl>
                                        <p:attrNameLst>
                                          <p:attrName>ppt_x</p:attrName>
                                        </p:attrNameLst>
                                      </p:cBhvr>
                                      <p:tavLst>
                                        <p:tav tm="0">
                                          <p:val>
                                            <p:strVal val="1+#ppt_w/2"/>
                                          </p:val>
                                        </p:tav>
                                        <p:tav tm="100000">
                                          <p:val>
                                            <p:strVal val="#ppt_x"/>
                                          </p:val>
                                        </p:tav>
                                      </p:tavLst>
                                    </p:anim>
                                    <p:anim calcmode="lin" valueType="num">
                                      <p:cBhvr additive="base">
                                        <p:cTn id="224" dur="2250" fill="hold"/>
                                        <p:tgtEl>
                                          <p:spTgt spid="4"/>
                                        </p:tgtEl>
                                        <p:attrNameLst>
                                          <p:attrName>ppt_y</p:attrName>
                                        </p:attrNameLst>
                                      </p:cBhvr>
                                      <p:tavLst>
                                        <p:tav tm="0">
                                          <p:val>
                                            <p:strVal val="0-#ppt_h/2"/>
                                          </p:val>
                                        </p:tav>
                                        <p:tav tm="100000">
                                          <p:val>
                                            <p:strVal val="#ppt_y"/>
                                          </p:val>
                                        </p:tav>
                                      </p:tavLst>
                                    </p:anim>
                                  </p:childTnLst>
                                </p:cTn>
                              </p:par>
                              <p:par>
                                <p:cTn id="225" presetID="2" presetClass="entr" presetSubtype="3" fill="hold" grpId="0" nodeType="withEffect">
                                  <p:stCondLst>
                                    <p:cond delay="0"/>
                                  </p:stCondLst>
                                  <p:childTnLst>
                                    <p:set>
                                      <p:cBhvr>
                                        <p:cTn id="226" dur="1" fill="hold">
                                          <p:stCondLst>
                                            <p:cond delay="0"/>
                                          </p:stCondLst>
                                        </p:cTn>
                                        <p:tgtEl>
                                          <p:spTgt spid="5"/>
                                        </p:tgtEl>
                                        <p:attrNameLst>
                                          <p:attrName>style.visibility</p:attrName>
                                        </p:attrNameLst>
                                      </p:cBhvr>
                                      <p:to>
                                        <p:strVal val="visible"/>
                                      </p:to>
                                    </p:set>
                                    <p:anim calcmode="lin" valueType="num">
                                      <p:cBhvr additive="base">
                                        <p:cTn id="227" dur="2250" fill="hold"/>
                                        <p:tgtEl>
                                          <p:spTgt spid="5"/>
                                        </p:tgtEl>
                                        <p:attrNameLst>
                                          <p:attrName>ppt_x</p:attrName>
                                        </p:attrNameLst>
                                      </p:cBhvr>
                                      <p:tavLst>
                                        <p:tav tm="0">
                                          <p:val>
                                            <p:strVal val="1+#ppt_w/2"/>
                                          </p:val>
                                        </p:tav>
                                        <p:tav tm="100000">
                                          <p:val>
                                            <p:strVal val="#ppt_x"/>
                                          </p:val>
                                        </p:tav>
                                      </p:tavLst>
                                    </p:anim>
                                    <p:anim calcmode="lin" valueType="num">
                                      <p:cBhvr additive="base">
                                        <p:cTn id="228" dur="2250" fill="hold"/>
                                        <p:tgtEl>
                                          <p:spTgt spid="5"/>
                                        </p:tgtEl>
                                        <p:attrNameLst>
                                          <p:attrName>ppt_y</p:attrName>
                                        </p:attrNameLst>
                                      </p:cBhvr>
                                      <p:tavLst>
                                        <p:tav tm="0">
                                          <p:val>
                                            <p:strVal val="0-#ppt_h/2"/>
                                          </p:val>
                                        </p:tav>
                                        <p:tav tm="100000">
                                          <p:val>
                                            <p:strVal val="#ppt_y"/>
                                          </p:val>
                                        </p:tav>
                                      </p:tavLst>
                                    </p:anim>
                                  </p:childTnLst>
                                </p:cTn>
                              </p:par>
                              <p:par>
                                <p:cTn id="229" presetID="2" presetClass="entr" presetSubtype="3" fill="hold" grpId="0" nodeType="withEffect">
                                  <p:stCondLst>
                                    <p:cond delay="0"/>
                                  </p:stCondLst>
                                  <p:childTnLst>
                                    <p:set>
                                      <p:cBhvr>
                                        <p:cTn id="230" dur="1" fill="hold">
                                          <p:stCondLst>
                                            <p:cond delay="0"/>
                                          </p:stCondLst>
                                        </p:cTn>
                                        <p:tgtEl>
                                          <p:spTgt spid="6"/>
                                        </p:tgtEl>
                                        <p:attrNameLst>
                                          <p:attrName>style.visibility</p:attrName>
                                        </p:attrNameLst>
                                      </p:cBhvr>
                                      <p:to>
                                        <p:strVal val="visible"/>
                                      </p:to>
                                    </p:set>
                                    <p:anim calcmode="lin" valueType="num">
                                      <p:cBhvr additive="base">
                                        <p:cTn id="231" dur="2250" fill="hold"/>
                                        <p:tgtEl>
                                          <p:spTgt spid="6"/>
                                        </p:tgtEl>
                                        <p:attrNameLst>
                                          <p:attrName>ppt_x</p:attrName>
                                        </p:attrNameLst>
                                      </p:cBhvr>
                                      <p:tavLst>
                                        <p:tav tm="0">
                                          <p:val>
                                            <p:strVal val="1+#ppt_w/2"/>
                                          </p:val>
                                        </p:tav>
                                        <p:tav tm="100000">
                                          <p:val>
                                            <p:strVal val="#ppt_x"/>
                                          </p:val>
                                        </p:tav>
                                      </p:tavLst>
                                    </p:anim>
                                    <p:anim calcmode="lin" valueType="num">
                                      <p:cBhvr additive="base">
                                        <p:cTn id="232" dur="2250" fill="hold"/>
                                        <p:tgtEl>
                                          <p:spTgt spid="6"/>
                                        </p:tgtEl>
                                        <p:attrNameLst>
                                          <p:attrName>ppt_y</p:attrName>
                                        </p:attrNameLst>
                                      </p:cBhvr>
                                      <p:tavLst>
                                        <p:tav tm="0">
                                          <p:val>
                                            <p:strVal val="0-#ppt_h/2"/>
                                          </p:val>
                                        </p:tav>
                                        <p:tav tm="100000">
                                          <p:val>
                                            <p:strVal val="#ppt_y"/>
                                          </p:val>
                                        </p:tav>
                                      </p:tavLst>
                                    </p:anim>
                                  </p:childTnLst>
                                </p:cTn>
                              </p:par>
                              <p:par>
                                <p:cTn id="233" presetID="2" presetClass="entr" presetSubtype="3" fill="hold" grpId="0" nodeType="withEffect">
                                  <p:stCondLst>
                                    <p:cond delay="0"/>
                                  </p:stCondLst>
                                  <p:childTnLst>
                                    <p:set>
                                      <p:cBhvr>
                                        <p:cTn id="234" dur="1" fill="hold">
                                          <p:stCondLst>
                                            <p:cond delay="0"/>
                                          </p:stCondLst>
                                        </p:cTn>
                                        <p:tgtEl>
                                          <p:spTgt spid="7"/>
                                        </p:tgtEl>
                                        <p:attrNameLst>
                                          <p:attrName>style.visibility</p:attrName>
                                        </p:attrNameLst>
                                      </p:cBhvr>
                                      <p:to>
                                        <p:strVal val="visible"/>
                                      </p:to>
                                    </p:set>
                                    <p:anim calcmode="lin" valueType="num">
                                      <p:cBhvr additive="base">
                                        <p:cTn id="235" dur="2250" fill="hold"/>
                                        <p:tgtEl>
                                          <p:spTgt spid="7"/>
                                        </p:tgtEl>
                                        <p:attrNameLst>
                                          <p:attrName>ppt_x</p:attrName>
                                        </p:attrNameLst>
                                      </p:cBhvr>
                                      <p:tavLst>
                                        <p:tav tm="0">
                                          <p:val>
                                            <p:strVal val="1+#ppt_w/2"/>
                                          </p:val>
                                        </p:tav>
                                        <p:tav tm="100000">
                                          <p:val>
                                            <p:strVal val="#ppt_x"/>
                                          </p:val>
                                        </p:tav>
                                      </p:tavLst>
                                    </p:anim>
                                    <p:anim calcmode="lin" valueType="num">
                                      <p:cBhvr additive="base">
                                        <p:cTn id="236" dur="2250" fill="hold"/>
                                        <p:tgtEl>
                                          <p:spTgt spid="7"/>
                                        </p:tgtEl>
                                        <p:attrNameLst>
                                          <p:attrName>ppt_y</p:attrName>
                                        </p:attrNameLst>
                                      </p:cBhvr>
                                      <p:tavLst>
                                        <p:tav tm="0">
                                          <p:val>
                                            <p:strVal val="0-#ppt_h/2"/>
                                          </p:val>
                                        </p:tav>
                                        <p:tav tm="100000">
                                          <p:val>
                                            <p:strVal val="#ppt_y"/>
                                          </p:val>
                                        </p:tav>
                                      </p:tavLst>
                                    </p:anim>
                                  </p:childTnLst>
                                </p:cTn>
                              </p:par>
                              <p:par>
                                <p:cTn id="237" presetID="2" presetClass="entr" presetSubtype="3" fill="hold" grpId="0" nodeType="withEffect">
                                  <p:stCondLst>
                                    <p:cond delay="0"/>
                                  </p:stCondLst>
                                  <p:childTnLst>
                                    <p:set>
                                      <p:cBhvr>
                                        <p:cTn id="238" dur="1" fill="hold">
                                          <p:stCondLst>
                                            <p:cond delay="0"/>
                                          </p:stCondLst>
                                        </p:cTn>
                                        <p:tgtEl>
                                          <p:spTgt spid="8"/>
                                        </p:tgtEl>
                                        <p:attrNameLst>
                                          <p:attrName>style.visibility</p:attrName>
                                        </p:attrNameLst>
                                      </p:cBhvr>
                                      <p:to>
                                        <p:strVal val="visible"/>
                                      </p:to>
                                    </p:set>
                                    <p:anim calcmode="lin" valueType="num">
                                      <p:cBhvr additive="base">
                                        <p:cTn id="239" dur="2250" fill="hold"/>
                                        <p:tgtEl>
                                          <p:spTgt spid="8"/>
                                        </p:tgtEl>
                                        <p:attrNameLst>
                                          <p:attrName>ppt_x</p:attrName>
                                        </p:attrNameLst>
                                      </p:cBhvr>
                                      <p:tavLst>
                                        <p:tav tm="0">
                                          <p:val>
                                            <p:strVal val="1+#ppt_w/2"/>
                                          </p:val>
                                        </p:tav>
                                        <p:tav tm="100000">
                                          <p:val>
                                            <p:strVal val="#ppt_x"/>
                                          </p:val>
                                        </p:tav>
                                      </p:tavLst>
                                    </p:anim>
                                    <p:anim calcmode="lin" valueType="num">
                                      <p:cBhvr additive="base">
                                        <p:cTn id="240" dur="2250" fill="hold"/>
                                        <p:tgtEl>
                                          <p:spTgt spid="8"/>
                                        </p:tgtEl>
                                        <p:attrNameLst>
                                          <p:attrName>ppt_y</p:attrName>
                                        </p:attrNameLst>
                                      </p:cBhvr>
                                      <p:tavLst>
                                        <p:tav tm="0">
                                          <p:val>
                                            <p:strVal val="0-#ppt_h/2"/>
                                          </p:val>
                                        </p:tav>
                                        <p:tav tm="100000">
                                          <p:val>
                                            <p:strVal val="#ppt_y"/>
                                          </p:val>
                                        </p:tav>
                                      </p:tavLst>
                                    </p:anim>
                                  </p:childTnLst>
                                </p:cTn>
                              </p:par>
                              <p:par>
                                <p:cTn id="241" presetID="2" presetClass="entr" presetSubtype="3" fill="hold" grpId="0" nodeType="withEffect">
                                  <p:stCondLst>
                                    <p:cond delay="0"/>
                                  </p:stCondLst>
                                  <p:childTnLst>
                                    <p:set>
                                      <p:cBhvr>
                                        <p:cTn id="242" dur="1" fill="hold">
                                          <p:stCondLst>
                                            <p:cond delay="0"/>
                                          </p:stCondLst>
                                        </p:cTn>
                                        <p:tgtEl>
                                          <p:spTgt spid="9"/>
                                        </p:tgtEl>
                                        <p:attrNameLst>
                                          <p:attrName>style.visibility</p:attrName>
                                        </p:attrNameLst>
                                      </p:cBhvr>
                                      <p:to>
                                        <p:strVal val="visible"/>
                                      </p:to>
                                    </p:set>
                                    <p:anim calcmode="lin" valueType="num">
                                      <p:cBhvr additive="base">
                                        <p:cTn id="243" dur="2250" fill="hold"/>
                                        <p:tgtEl>
                                          <p:spTgt spid="9"/>
                                        </p:tgtEl>
                                        <p:attrNameLst>
                                          <p:attrName>ppt_x</p:attrName>
                                        </p:attrNameLst>
                                      </p:cBhvr>
                                      <p:tavLst>
                                        <p:tav tm="0">
                                          <p:val>
                                            <p:strVal val="1+#ppt_w/2"/>
                                          </p:val>
                                        </p:tav>
                                        <p:tav tm="100000">
                                          <p:val>
                                            <p:strVal val="#ppt_x"/>
                                          </p:val>
                                        </p:tav>
                                      </p:tavLst>
                                    </p:anim>
                                    <p:anim calcmode="lin" valueType="num">
                                      <p:cBhvr additive="base">
                                        <p:cTn id="244" dur="2250" fill="hold"/>
                                        <p:tgtEl>
                                          <p:spTgt spid="9"/>
                                        </p:tgtEl>
                                        <p:attrNameLst>
                                          <p:attrName>ppt_y</p:attrName>
                                        </p:attrNameLst>
                                      </p:cBhvr>
                                      <p:tavLst>
                                        <p:tav tm="0">
                                          <p:val>
                                            <p:strVal val="0-#ppt_h/2"/>
                                          </p:val>
                                        </p:tav>
                                        <p:tav tm="100000">
                                          <p:val>
                                            <p:strVal val="#ppt_y"/>
                                          </p:val>
                                        </p:tav>
                                      </p:tavLst>
                                    </p:anim>
                                  </p:childTnLst>
                                </p:cTn>
                              </p:par>
                              <p:par>
                                <p:cTn id="245" presetID="2" presetClass="entr" presetSubtype="3" fill="hold" grpId="0" nodeType="withEffect">
                                  <p:stCondLst>
                                    <p:cond delay="0"/>
                                  </p:stCondLst>
                                  <p:childTnLst>
                                    <p:set>
                                      <p:cBhvr>
                                        <p:cTn id="246" dur="1" fill="hold">
                                          <p:stCondLst>
                                            <p:cond delay="0"/>
                                          </p:stCondLst>
                                        </p:cTn>
                                        <p:tgtEl>
                                          <p:spTgt spid="10"/>
                                        </p:tgtEl>
                                        <p:attrNameLst>
                                          <p:attrName>style.visibility</p:attrName>
                                        </p:attrNameLst>
                                      </p:cBhvr>
                                      <p:to>
                                        <p:strVal val="visible"/>
                                      </p:to>
                                    </p:set>
                                    <p:anim calcmode="lin" valueType="num">
                                      <p:cBhvr additive="base">
                                        <p:cTn id="247" dur="2250" fill="hold"/>
                                        <p:tgtEl>
                                          <p:spTgt spid="10"/>
                                        </p:tgtEl>
                                        <p:attrNameLst>
                                          <p:attrName>ppt_x</p:attrName>
                                        </p:attrNameLst>
                                      </p:cBhvr>
                                      <p:tavLst>
                                        <p:tav tm="0">
                                          <p:val>
                                            <p:strVal val="1+#ppt_w/2"/>
                                          </p:val>
                                        </p:tav>
                                        <p:tav tm="100000">
                                          <p:val>
                                            <p:strVal val="#ppt_x"/>
                                          </p:val>
                                        </p:tav>
                                      </p:tavLst>
                                    </p:anim>
                                    <p:anim calcmode="lin" valueType="num">
                                      <p:cBhvr additive="base">
                                        <p:cTn id="248" dur="2250" fill="hold"/>
                                        <p:tgtEl>
                                          <p:spTgt spid="10"/>
                                        </p:tgtEl>
                                        <p:attrNameLst>
                                          <p:attrName>ppt_y</p:attrName>
                                        </p:attrNameLst>
                                      </p:cBhvr>
                                      <p:tavLst>
                                        <p:tav tm="0">
                                          <p:val>
                                            <p:strVal val="0-#ppt_h/2"/>
                                          </p:val>
                                        </p:tav>
                                        <p:tav tm="100000">
                                          <p:val>
                                            <p:strVal val="#ppt_y"/>
                                          </p:val>
                                        </p:tav>
                                      </p:tavLst>
                                    </p:anim>
                                  </p:childTnLst>
                                </p:cTn>
                              </p:par>
                              <p:par>
                                <p:cTn id="249" presetID="2" presetClass="entr" presetSubtype="3" fill="hold" grpId="0" nodeType="withEffect">
                                  <p:stCondLst>
                                    <p:cond delay="0"/>
                                  </p:stCondLst>
                                  <p:childTnLst>
                                    <p:set>
                                      <p:cBhvr>
                                        <p:cTn id="250" dur="1" fill="hold">
                                          <p:stCondLst>
                                            <p:cond delay="0"/>
                                          </p:stCondLst>
                                        </p:cTn>
                                        <p:tgtEl>
                                          <p:spTgt spid="11"/>
                                        </p:tgtEl>
                                        <p:attrNameLst>
                                          <p:attrName>style.visibility</p:attrName>
                                        </p:attrNameLst>
                                      </p:cBhvr>
                                      <p:to>
                                        <p:strVal val="visible"/>
                                      </p:to>
                                    </p:set>
                                    <p:anim calcmode="lin" valueType="num">
                                      <p:cBhvr additive="base">
                                        <p:cTn id="251" dur="2250" fill="hold"/>
                                        <p:tgtEl>
                                          <p:spTgt spid="11"/>
                                        </p:tgtEl>
                                        <p:attrNameLst>
                                          <p:attrName>ppt_x</p:attrName>
                                        </p:attrNameLst>
                                      </p:cBhvr>
                                      <p:tavLst>
                                        <p:tav tm="0">
                                          <p:val>
                                            <p:strVal val="1+#ppt_w/2"/>
                                          </p:val>
                                        </p:tav>
                                        <p:tav tm="100000">
                                          <p:val>
                                            <p:strVal val="#ppt_x"/>
                                          </p:val>
                                        </p:tav>
                                      </p:tavLst>
                                    </p:anim>
                                    <p:anim calcmode="lin" valueType="num">
                                      <p:cBhvr additive="base">
                                        <p:cTn id="252" dur="2250" fill="hold"/>
                                        <p:tgtEl>
                                          <p:spTgt spid="11"/>
                                        </p:tgtEl>
                                        <p:attrNameLst>
                                          <p:attrName>ppt_y</p:attrName>
                                        </p:attrNameLst>
                                      </p:cBhvr>
                                      <p:tavLst>
                                        <p:tav tm="0">
                                          <p:val>
                                            <p:strVal val="0-#ppt_h/2"/>
                                          </p:val>
                                        </p:tav>
                                        <p:tav tm="100000">
                                          <p:val>
                                            <p:strVal val="#ppt_y"/>
                                          </p:val>
                                        </p:tav>
                                      </p:tavLst>
                                    </p:anim>
                                  </p:childTnLst>
                                </p:cTn>
                              </p:par>
                              <p:par>
                                <p:cTn id="253" presetID="2" presetClass="entr" presetSubtype="3" fill="hold" grpId="0" nodeType="withEffect">
                                  <p:stCondLst>
                                    <p:cond delay="0"/>
                                  </p:stCondLst>
                                  <p:childTnLst>
                                    <p:set>
                                      <p:cBhvr>
                                        <p:cTn id="254" dur="1" fill="hold">
                                          <p:stCondLst>
                                            <p:cond delay="0"/>
                                          </p:stCondLst>
                                        </p:cTn>
                                        <p:tgtEl>
                                          <p:spTgt spid="12"/>
                                        </p:tgtEl>
                                        <p:attrNameLst>
                                          <p:attrName>style.visibility</p:attrName>
                                        </p:attrNameLst>
                                      </p:cBhvr>
                                      <p:to>
                                        <p:strVal val="visible"/>
                                      </p:to>
                                    </p:set>
                                    <p:anim calcmode="lin" valueType="num">
                                      <p:cBhvr additive="base">
                                        <p:cTn id="255" dur="2250" fill="hold"/>
                                        <p:tgtEl>
                                          <p:spTgt spid="12"/>
                                        </p:tgtEl>
                                        <p:attrNameLst>
                                          <p:attrName>ppt_x</p:attrName>
                                        </p:attrNameLst>
                                      </p:cBhvr>
                                      <p:tavLst>
                                        <p:tav tm="0">
                                          <p:val>
                                            <p:strVal val="1+#ppt_w/2"/>
                                          </p:val>
                                        </p:tav>
                                        <p:tav tm="100000">
                                          <p:val>
                                            <p:strVal val="#ppt_x"/>
                                          </p:val>
                                        </p:tav>
                                      </p:tavLst>
                                    </p:anim>
                                    <p:anim calcmode="lin" valueType="num">
                                      <p:cBhvr additive="base">
                                        <p:cTn id="256" dur="2250" fill="hold"/>
                                        <p:tgtEl>
                                          <p:spTgt spid="12"/>
                                        </p:tgtEl>
                                        <p:attrNameLst>
                                          <p:attrName>ppt_y</p:attrName>
                                        </p:attrNameLst>
                                      </p:cBhvr>
                                      <p:tavLst>
                                        <p:tav tm="0">
                                          <p:val>
                                            <p:strVal val="0-#ppt_h/2"/>
                                          </p:val>
                                        </p:tav>
                                        <p:tav tm="100000">
                                          <p:val>
                                            <p:strVal val="#ppt_y"/>
                                          </p:val>
                                        </p:tav>
                                      </p:tavLst>
                                    </p:anim>
                                  </p:childTnLst>
                                </p:cTn>
                              </p:par>
                              <p:par>
                                <p:cTn id="257" presetID="2" presetClass="entr" presetSubtype="3" fill="hold" grpId="0" nodeType="withEffect">
                                  <p:stCondLst>
                                    <p:cond delay="0"/>
                                  </p:stCondLst>
                                  <p:childTnLst>
                                    <p:set>
                                      <p:cBhvr>
                                        <p:cTn id="258" dur="1" fill="hold">
                                          <p:stCondLst>
                                            <p:cond delay="0"/>
                                          </p:stCondLst>
                                        </p:cTn>
                                        <p:tgtEl>
                                          <p:spTgt spid="13"/>
                                        </p:tgtEl>
                                        <p:attrNameLst>
                                          <p:attrName>style.visibility</p:attrName>
                                        </p:attrNameLst>
                                      </p:cBhvr>
                                      <p:to>
                                        <p:strVal val="visible"/>
                                      </p:to>
                                    </p:set>
                                    <p:anim calcmode="lin" valueType="num">
                                      <p:cBhvr additive="base">
                                        <p:cTn id="259" dur="2250" fill="hold"/>
                                        <p:tgtEl>
                                          <p:spTgt spid="13"/>
                                        </p:tgtEl>
                                        <p:attrNameLst>
                                          <p:attrName>ppt_x</p:attrName>
                                        </p:attrNameLst>
                                      </p:cBhvr>
                                      <p:tavLst>
                                        <p:tav tm="0">
                                          <p:val>
                                            <p:strVal val="1+#ppt_w/2"/>
                                          </p:val>
                                        </p:tav>
                                        <p:tav tm="100000">
                                          <p:val>
                                            <p:strVal val="#ppt_x"/>
                                          </p:val>
                                        </p:tav>
                                      </p:tavLst>
                                    </p:anim>
                                    <p:anim calcmode="lin" valueType="num">
                                      <p:cBhvr additive="base">
                                        <p:cTn id="260" dur="2250" fill="hold"/>
                                        <p:tgtEl>
                                          <p:spTgt spid="13"/>
                                        </p:tgtEl>
                                        <p:attrNameLst>
                                          <p:attrName>ppt_y</p:attrName>
                                        </p:attrNameLst>
                                      </p:cBhvr>
                                      <p:tavLst>
                                        <p:tav tm="0">
                                          <p:val>
                                            <p:strVal val="0-#ppt_h/2"/>
                                          </p:val>
                                        </p:tav>
                                        <p:tav tm="100000">
                                          <p:val>
                                            <p:strVal val="#ppt_y"/>
                                          </p:val>
                                        </p:tav>
                                      </p:tavLst>
                                    </p:anim>
                                  </p:childTnLst>
                                </p:cTn>
                              </p:par>
                              <p:par>
                                <p:cTn id="261" presetID="2" presetClass="entr" presetSubtype="3" fill="hold" grpId="0" nodeType="withEffect">
                                  <p:stCondLst>
                                    <p:cond delay="0"/>
                                  </p:stCondLst>
                                  <p:childTnLst>
                                    <p:set>
                                      <p:cBhvr>
                                        <p:cTn id="262" dur="1" fill="hold">
                                          <p:stCondLst>
                                            <p:cond delay="0"/>
                                          </p:stCondLst>
                                        </p:cTn>
                                        <p:tgtEl>
                                          <p:spTgt spid="14"/>
                                        </p:tgtEl>
                                        <p:attrNameLst>
                                          <p:attrName>style.visibility</p:attrName>
                                        </p:attrNameLst>
                                      </p:cBhvr>
                                      <p:to>
                                        <p:strVal val="visible"/>
                                      </p:to>
                                    </p:set>
                                    <p:anim calcmode="lin" valueType="num">
                                      <p:cBhvr additive="base">
                                        <p:cTn id="263" dur="2250" fill="hold"/>
                                        <p:tgtEl>
                                          <p:spTgt spid="14"/>
                                        </p:tgtEl>
                                        <p:attrNameLst>
                                          <p:attrName>ppt_x</p:attrName>
                                        </p:attrNameLst>
                                      </p:cBhvr>
                                      <p:tavLst>
                                        <p:tav tm="0">
                                          <p:val>
                                            <p:strVal val="1+#ppt_w/2"/>
                                          </p:val>
                                        </p:tav>
                                        <p:tav tm="100000">
                                          <p:val>
                                            <p:strVal val="#ppt_x"/>
                                          </p:val>
                                        </p:tav>
                                      </p:tavLst>
                                    </p:anim>
                                    <p:anim calcmode="lin" valueType="num">
                                      <p:cBhvr additive="base">
                                        <p:cTn id="264" dur="2250" fill="hold"/>
                                        <p:tgtEl>
                                          <p:spTgt spid="14"/>
                                        </p:tgtEl>
                                        <p:attrNameLst>
                                          <p:attrName>ppt_y</p:attrName>
                                        </p:attrNameLst>
                                      </p:cBhvr>
                                      <p:tavLst>
                                        <p:tav tm="0">
                                          <p:val>
                                            <p:strVal val="0-#ppt_h/2"/>
                                          </p:val>
                                        </p:tav>
                                        <p:tav tm="100000">
                                          <p:val>
                                            <p:strVal val="#ppt_y"/>
                                          </p:val>
                                        </p:tav>
                                      </p:tavLst>
                                    </p:anim>
                                  </p:childTnLst>
                                </p:cTn>
                              </p:par>
                              <p:par>
                                <p:cTn id="265" presetID="2" presetClass="entr" presetSubtype="3" fill="hold" grpId="0" nodeType="withEffect">
                                  <p:stCondLst>
                                    <p:cond delay="0"/>
                                  </p:stCondLst>
                                  <p:childTnLst>
                                    <p:set>
                                      <p:cBhvr>
                                        <p:cTn id="266" dur="1" fill="hold">
                                          <p:stCondLst>
                                            <p:cond delay="0"/>
                                          </p:stCondLst>
                                        </p:cTn>
                                        <p:tgtEl>
                                          <p:spTgt spid="15"/>
                                        </p:tgtEl>
                                        <p:attrNameLst>
                                          <p:attrName>style.visibility</p:attrName>
                                        </p:attrNameLst>
                                      </p:cBhvr>
                                      <p:to>
                                        <p:strVal val="visible"/>
                                      </p:to>
                                    </p:set>
                                    <p:anim calcmode="lin" valueType="num">
                                      <p:cBhvr additive="base">
                                        <p:cTn id="267" dur="2250" fill="hold"/>
                                        <p:tgtEl>
                                          <p:spTgt spid="15"/>
                                        </p:tgtEl>
                                        <p:attrNameLst>
                                          <p:attrName>ppt_x</p:attrName>
                                        </p:attrNameLst>
                                      </p:cBhvr>
                                      <p:tavLst>
                                        <p:tav tm="0">
                                          <p:val>
                                            <p:strVal val="1+#ppt_w/2"/>
                                          </p:val>
                                        </p:tav>
                                        <p:tav tm="100000">
                                          <p:val>
                                            <p:strVal val="#ppt_x"/>
                                          </p:val>
                                        </p:tav>
                                      </p:tavLst>
                                    </p:anim>
                                    <p:anim calcmode="lin" valueType="num">
                                      <p:cBhvr additive="base">
                                        <p:cTn id="268" dur="2250" fill="hold"/>
                                        <p:tgtEl>
                                          <p:spTgt spid="15"/>
                                        </p:tgtEl>
                                        <p:attrNameLst>
                                          <p:attrName>ppt_y</p:attrName>
                                        </p:attrNameLst>
                                      </p:cBhvr>
                                      <p:tavLst>
                                        <p:tav tm="0">
                                          <p:val>
                                            <p:strVal val="0-#ppt_h/2"/>
                                          </p:val>
                                        </p:tav>
                                        <p:tav tm="100000">
                                          <p:val>
                                            <p:strVal val="#ppt_y"/>
                                          </p:val>
                                        </p:tav>
                                      </p:tavLst>
                                    </p:anim>
                                  </p:childTnLst>
                                </p:cTn>
                              </p:par>
                              <p:par>
                                <p:cTn id="269" presetID="2" presetClass="entr" presetSubtype="3" fill="hold" grpId="0" nodeType="withEffect">
                                  <p:stCondLst>
                                    <p:cond delay="0"/>
                                  </p:stCondLst>
                                  <p:childTnLst>
                                    <p:set>
                                      <p:cBhvr>
                                        <p:cTn id="270" dur="1" fill="hold">
                                          <p:stCondLst>
                                            <p:cond delay="0"/>
                                          </p:stCondLst>
                                        </p:cTn>
                                        <p:tgtEl>
                                          <p:spTgt spid="16"/>
                                        </p:tgtEl>
                                        <p:attrNameLst>
                                          <p:attrName>style.visibility</p:attrName>
                                        </p:attrNameLst>
                                      </p:cBhvr>
                                      <p:to>
                                        <p:strVal val="visible"/>
                                      </p:to>
                                    </p:set>
                                    <p:anim calcmode="lin" valueType="num">
                                      <p:cBhvr additive="base">
                                        <p:cTn id="271" dur="2250" fill="hold"/>
                                        <p:tgtEl>
                                          <p:spTgt spid="16"/>
                                        </p:tgtEl>
                                        <p:attrNameLst>
                                          <p:attrName>ppt_x</p:attrName>
                                        </p:attrNameLst>
                                      </p:cBhvr>
                                      <p:tavLst>
                                        <p:tav tm="0">
                                          <p:val>
                                            <p:strVal val="1+#ppt_w/2"/>
                                          </p:val>
                                        </p:tav>
                                        <p:tav tm="100000">
                                          <p:val>
                                            <p:strVal val="#ppt_x"/>
                                          </p:val>
                                        </p:tav>
                                      </p:tavLst>
                                    </p:anim>
                                    <p:anim calcmode="lin" valueType="num">
                                      <p:cBhvr additive="base">
                                        <p:cTn id="272" dur="2250" fill="hold"/>
                                        <p:tgtEl>
                                          <p:spTgt spid="16"/>
                                        </p:tgtEl>
                                        <p:attrNameLst>
                                          <p:attrName>ppt_y</p:attrName>
                                        </p:attrNameLst>
                                      </p:cBhvr>
                                      <p:tavLst>
                                        <p:tav tm="0">
                                          <p:val>
                                            <p:strVal val="0-#ppt_h/2"/>
                                          </p:val>
                                        </p:tav>
                                        <p:tav tm="100000">
                                          <p:val>
                                            <p:strVal val="#ppt_y"/>
                                          </p:val>
                                        </p:tav>
                                      </p:tavLst>
                                    </p:anim>
                                  </p:childTnLst>
                                </p:cTn>
                              </p:par>
                              <p:par>
                                <p:cTn id="273" presetID="2" presetClass="entr" presetSubtype="3" fill="hold" grpId="0" nodeType="withEffect">
                                  <p:stCondLst>
                                    <p:cond delay="0"/>
                                  </p:stCondLst>
                                  <p:childTnLst>
                                    <p:set>
                                      <p:cBhvr>
                                        <p:cTn id="274" dur="1" fill="hold">
                                          <p:stCondLst>
                                            <p:cond delay="0"/>
                                          </p:stCondLst>
                                        </p:cTn>
                                        <p:tgtEl>
                                          <p:spTgt spid="17"/>
                                        </p:tgtEl>
                                        <p:attrNameLst>
                                          <p:attrName>style.visibility</p:attrName>
                                        </p:attrNameLst>
                                      </p:cBhvr>
                                      <p:to>
                                        <p:strVal val="visible"/>
                                      </p:to>
                                    </p:set>
                                    <p:anim calcmode="lin" valueType="num">
                                      <p:cBhvr additive="base">
                                        <p:cTn id="275" dur="2250" fill="hold"/>
                                        <p:tgtEl>
                                          <p:spTgt spid="17"/>
                                        </p:tgtEl>
                                        <p:attrNameLst>
                                          <p:attrName>ppt_x</p:attrName>
                                        </p:attrNameLst>
                                      </p:cBhvr>
                                      <p:tavLst>
                                        <p:tav tm="0">
                                          <p:val>
                                            <p:strVal val="1+#ppt_w/2"/>
                                          </p:val>
                                        </p:tav>
                                        <p:tav tm="100000">
                                          <p:val>
                                            <p:strVal val="#ppt_x"/>
                                          </p:val>
                                        </p:tav>
                                      </p:tavLst>
                                    </p:anim>
                                    <p:anim calcmode="lin" valueType="num">
                                      <p:cBhvr additive="base">
                                        <p:cTn id="276" dur="2250" fill="hold"/>
                                        <p:tgtEl>
                                          <p:spTgt spid="17"/>
                                        </p:tgtEl>
                                        <p:attrNameLst>
                                          <p:attrName>ppt_y</p:attrName>
                                        </p:attrNameLst>
                                      </p:cBhvr>
                                      <p:tavLst>
                                        <p:tav tm="0">
                                          <p:val>
                                            <p:strVal val="0-#ppt_h/2"/>
                                          </p:val>
                                        </p:tav>
                                        <p:tav tm="100000">
                                          <p:val>
                                            <p:strVal val="#ppt_y"/>
                                          </p:val>
                                        </p:tav>
                                      </p:tavLst>
                                    </p:anim>
                                  </p:childTnLst>
                                </p:cTn>
                              </p:par>
                              <p:par>
                                <p:cTn id="277" presetID="2" presetClass="entr" presetSubtype="3" fill="hold" grpId="0" nodeType="withEffect">
                                  <p:stCondLst>
                                    <p:cond delay="0"/>
                                  </p:stCondLst>
                                  <p:childTnLst>
                                    <p:set>
                                      <p:cBhvr>
                                        <p:cTn id="278" dur="1" fill="hold">
                                          <p:stCondLst>
                                            <p:cond delay="0"/>
                                          </p:stCondLst>
                                        </p:cTn>
                                        <p:tgtEl>
                                          <p:spTgt spid="18"/>
                                        </p:tgtEl>
                                        <p:attrNameLst>
                                          <p:attrName>style.visibility</p:attrName>
                                        </p:attrNameLst>
                                      </p:cBhvr>
                                      <p:to>
                                        <p:strVal val="visible"/>
                                      </p:to>
                                    </p:set>
                                    <p:anim calcmode="lin" valueType="num">
                                      <p:cBhvr additive="base">
                                        <p:cTn id="279" dur="2250" fill="hold"/>
                                        <p:tgtEl>
                                          <p:spTgt spid="18"/>
                                        </p:tgtEl>
                                        <p:attrNameLst>
                                          <p:attrName>ppt_x</p:attrName>
                                        </p:attrNameLst>
                                      </p:cBhvr>
                                      <p:tavLst>
                                        <p:tav tm="0">
                                          <p:val>
                                            <p:strVal val="1+#ppt_w/2"/>
                                          </p:val>
                                        </p:tav>
                                        <p:tav tm="100000">
                                          <p:val>
                                            <p:strVal val="#ppt_x"/>
                                          </p:val>
                                        </p:tav>
                                      </p:tavLst>
                                    </p:anim>
                                    <p:anim calcmode="lin" valueType="num">
                                      <p:cBhvr additive="base">
                                        <p:cTn id="280" dur="2250" fill="hold"/>
                                        <p:tgtEl>
                                          <p:spTgt spid="18"/>
                                        </p:tgtEl>
                                        <p:attrNameLst>
                                          <p:attrName>ppt_y</p:attrName>
                                        </p:attrNameLst>
                                      </p:cBhvr>
                                      <p:tavLst>
                                        <p:tav tm="0">
                                          <p:val>
                                            <p:strVal val="0-#ppt_h/2"/>
                                          </p:val>
                                        </p:tav>
                                        <p:tav tm="100000">
                                          <p:val>
                                            <p:strVal val="#ppt_y"/>
                                          </p:val>
                                        </p:tav>
                                      </p:tavLst>
                                    </p:anim>
                                  </p:childTnLst>
                                </p:cTn>
                              </p:par>
                              <p:par>
                                <p:cTn id="281" presetID="2" presetClass="entr" presetSubtype="3" fill="hold" grpId="0" nodeType="withEffect">
                                  <p:stCondLst>
                                    <p:cond delay="0"/>
                                  </p:stCondLst>
                                  <p:childTnLst>
                                    <p:set>
                                      <p:cBhvr>
                                        <p:cTn id="282" dur="1" fill="hold">
                                          <p:stCondLst>
                                            <p:cond delay="0"/>
                                          </p:stCondLst>
                                        </p:cTn>
                                        <p:tgtEl>
                                          <p:spTgt spid="19"/>
                                        </p:tgtEl>
                                        <p:attrNameLst>
                                          <p:attrName>style.visibility</p:attrName>
                                        </p:attrNameLst>
                                      </p:cBhvr>
                                      <p:to>
                                        <p:strVal val="visible"/>
                                      </p:to>
                                    </p:set>
                                    <p:anim calcmode="lin" valueType="num">
                                      <p:cBhvr additive="base">
                                        <p:cTn id="283" dur="2250" fill="hold"/>
                                        <p:tgtEl>
                                          <p:spTgt spid="19"/>
                                        </p:tgtEl>
                                        <p:attrNameLst>
                                          <p:attrName>ppt_x</p:attrName>
                                        </p:attrNameLst>
                                      </p:cBhvr>
                                      <p:tavLst>
                                        <p:tav tm="0">
                                          <p:val>
                                            <p:strVal val="1+#ppt_w/2"/>
                                          </p:val>
                                        </p:tav>
                                        <p:tav tm="100000">
                                          <p:val>
                                            <p:strVal val="#ppt_x"/>
                                          </p:val>
                                        </p:tav>
                                      </p:tavLst>
                                    </p:anim>
                                    <p:anim calcmode="lin" valueType="num">
                                      <p:cBhvr additive="base">
                                        <p:cTn id="284" dur="2250" fill="hold"/>
                                        <p:tgtEl>
                                          <p:spTgt spid="19"/>
                                        </p:tgtEl>
                                        <p:attrNameLst>
                                          <p:attrName>ppt_y</p:attrName>
                                        </p:attrNameLst>
                                      </p:cBhvr>
                                      <p:tavLst>
                                        <p:tav tm="0">
                                          <p:val>
                                            <p:strVal val="0-#ppt_h/2"/>
                                          </p:val>
                                        </p:tav>
                                        <p:tav tm="100000">
                                          <p:val>
                                            <p:strVal val="#ppt_y"/>
                                          </p:val>
                                        </p:tav>
                                      </p:tavLst>
                                    </p:anim>
                                  </p:childTnLst>
                                </p:cTn>
                              </p:par>
                              <p:par>
                                <p:cTn id="285" presetID="2" presetClass="entr" presetSubtype="3" fill="hold" grpId="0" nodeType="withEffect">
                                  <p:stCondLst>
                                    <p:cond delay="0"/>
                                  </p:stCondLst>
                                  <p:childTnLst>
                                    <p:set>
                                      <p:cBhvr>
                                        <p:cTn id="286" dur="1" fill="hold">
                                          <p:stCondLst>
                                            <p:cond delay="0"/>
                                          </p:stCondLst>
                                        </p:cTn>
                                        <p:tgtEl>
                                          <p:spTgt spid="20"/>
                                        </p:tgtEl>
                                        <p:attrNameLst>
                                          <p:attrName>style.visibility</p:attrName>
                                        </p:attrNameLst>
                                      </p:cBhvr>
                                      <p:to>
                                        <p:strVal val="visible"/>
                                      </p:to>
                                    </p:set>
                                    <p:anim calcmode="lin" valueType="num">
                                      <p:cBhvr additive="base">
                                        <p:cTn id="287" dur="2250" fill="hold"/>
                                        <p:tgtEl>
                                          <p:spTgt spid="20"/>
                                        </p:tgtEl>
                                        <p:attrNameLst>
                                          <p:attrName>ppt_x</p:attrName>
                                        </p:attrNameLst>
                                      </p:cBhvr>
                                      <p:tavLst>
                                        <p:tav tm="0">
                                          <p:val>
                                            <p:strVal val="1+#ppt_w/2"/>
                                          </p:val>
                                        </p:tav>
                                        <p:tav tm="100000">
                                          <p:val>
                                            <p:strVal val="#ppt_x"/>
                                          </p:val>
                                        </p:tav>
                                      </p:tavLst>
                                    </p:anim>
                                    <p:anim calcmode="lin" valueType="num">
                                      <p:cBhvr additive="base">
                                        <p:cTn id="288" dur="2250" fill="hold"/>
                                        <p:tgtEl>
                                          <p:spTgt spid="20"/>
                                        </p:tgtEl>
                                        <p:attrNameLst>
                                          <p:attrName>ppt_y</p:attrName>
                                        </p:attrNameLst>
                                      </p:cBhvr>
                                      <p:tavLst>
                                        <p:tav tm="0">
                                          <p:val>
                                            <p:strVal val="0-#ppt_h/2"/>
                                          </p:val>
                                        </p:tav>
                                        <p:tav tm="100000">
                                          <p:val>
                                            <p:strVal val="#ppt_y"/>
                                          </p:val>
                                        </p:tav>
                                      </p:tavLst>
                                    </p:anim>
                                  </p:childTnLst>
                                </p:cTn>
                              </p:par>
                              <p:par>
                                <p:cTn id="289" presetID="2" presetClass="entr" presetSubtype="3" fill="hold" grpId="0" nodeType="withEffect">
                                  <p:stCondLst>
                                    <p:cond delay="0"/>
                                  </p:stCondLst>
                                  <p:childTnLst>
                                    <p:set>
                                      <p:cBhvr>
                                        <p:cTn id="290" dur="1" fill="hold">
                                          <p:stCondLst>
                                            <p:cond delay="0"/>
                                          </p:stCondLst>
                                        </p:cTn>
                                        <p:tgtEl>
                                          <p:spTgt spid="21"/>
                                        </p:tgtEl>
                                        <p:attrNameLst>
                                          <p:attrName>style.visibility</p:attrName>
                                        </p:attrNameLst>
                                      </p:cBhvr>
                                      <p:to>
                                        <p:strVal val="visible"/>
                                      </p:to>
                                    </p:set>
                                    <p:anim calcmode="lin" valueType="num">
                                      <p:cBhvr additive="base">
                                        <p:cTn id="291" dur="2250" fill="hold"/>
                                        <p:tgtEl>
                                          <p:spTgt spid="21"/>
                                        </p:tgtEl>
                                        <p:attrNameLst>
                                          <p:attrName>ppt_x</p:attrName>
                                        </p:attrNameLst>
                                      </p:cBhvr>
                                      <p:tavLst>
                                        <p:tav tm="0">
                                          <p:val>
                                            <p:strVal val="1+#ppt_w/2"/>
                                          </p:val>
                                        </p:tav>
                                        <p:tav tm="100000">
                                          <p:val>
                                            <p:strVal val="#ppt_x"/>
                                          </p:val>
                                        </p:tav>
                                      </p:tavLst>
                                    </p:anim>
                                    <p:anim calcmode="lin" valueType="num">
                                      <p:cBhvr additive="base">
                                        <p:cTn id="292" dur="2250" fill="hold"/>
                                        <p:tgtEl>
                                          <p:spTgt spid="21"/>
                                        </p:tgtEl>
                                        <p:attrNameLst>
                                          <p:attrName>ppt_y</p:attrName>
                                        </p:attrNameLst>
                                      </p:cBhvr>
                                      <p:tavLst>
                                        <p:tav tm="0">
                                          <p:val>
                                            <p:strVal val="0-#ppt_h/2"/>
                                          </p:val>
                                        </p:tav>
                                        <p:tav tm="100000">
                                          <p:val>
                                            <p:strVal val="#ppt_y"/>
                                          </p:val>
                                        </p:tav>
                                      </p:tavLst>
                                    </p:anim>
                                  </p:childTnLst>
                                </p:cTn>
                              </p:par>
                              <p:par>
                                <p:cTn id="293" presetID="2" presetClass="entr" presetSubtype="3" fill="hold" grpId="0" nodeType="withEffect">
                                  <p:stCondLst>
                                    <p:cond delay="0"/>
                                  </p:stCondLst>
                                  <p:childTnLst>
                                    <p:set>
                                      <p:cBhvr>
                                        <p:cTn id="294" dur="1" fill="hold">
                                          <p:stCondLst>
                                            <p:cond delay="0"/>
                                          </p:stCondLst>
                                        </p:cTn>
                                        <p:tgtEl>
                                          <p:spTgt spid="22"/>
                                        </p:tgtEl>
                                        <p:attrNameLst>
                                          <p:attrName>style.visibility</p:attrName>
                                        </p:attrNameLst>
                                      </p:cBhvr>
                                      <p:to>
                                        <p:strVal val="visible"/>
                                      </p:to>
                                    </p:set>
                                    <p:anim calcmode="lin" valueType="num">
                                      <p:cBhvr additive="base">
                                        <p:cTn id="295" dur="2250" fill="hold"/>
                                        <p:tgtEl>
                                          <p:spTgt spid="22"/>
                                        </p:tgtEl>
                                        <p:attrNameLst>
                                          <p:attrName>ppt_x</p:attrName>
                                        </p:attrNameLst>
                                      </p:cBhvr>
                                      <p:tavLst>
                                        <p:tav tm="0">
                                          <p:val>
                                            <p:strVal val="1+#ppt_w/2"/>
                                          </p:val>
                                        </p:tav>
                                        <p:tav tm="100000">
                                          <p:val>
                                            <p:strVal val="#ppt_x"/>
                                          </p:val>
                                        </p:tav>
                                      </p:tavLst>
                                    </p:anim>
                                    <p:anim calcmode="lin" valueType="num">
                                      <p:cBhvr additive="base">
                                        <p:cTn id="296" dur="2250" fill="hold"/>
                                        <p:tgtEl>
                                          <p:spTgt spid="22"/>
                                        </p:tgtEl>
                                        <p:attrNameLst>
                                          <p:attrName>ppt_y</p:attrName>
                                        </p:attrNameLst>
                                      </p:cBhvr>
                                      <p:tavLst>
                                        <p:tav tm="0">
                                          <p:val>
                                            <p:strVal val="0-#ppt_h/2"/>
                                          </p:val>
                                        </p:tav>
                                        <p:tav tm="100000">
                                          <p:val>
                                            <p:strVal val="#ppt_y"/>
                                          </p:val>
                                        </p:tav>
                                      </p:tavLst>
                                    </p:anim>
                                  </p:childTnLst>
                                </p:cTn>
                              </p:par>
                              <p:par>
                                <p:cTn id="297" presetID="2" presetClass="entr" presetSubtype="3" fill="hold" grpId="0" nodeType="withEffect">
                                  <p:stCondLst>
                                    <p:cond delay="0"/>
                                  </p:stCondLst>
                                  <p:childTnLst>
                                    <p:set>
                                      <p:cBhvr>
                                        <p:cTn id="298" dur="1" fill="hold">
                                          <p:stCondLst>
                                            <p:cond delay="0"/>
                                          </p:stCondLst>
                                        </p:cTn>
                                        <p:tgtEl>
                                          <p:spTgt spid="23"/>
                                        </p:tgtEl>
                                        <p:attrNameLst>
                                          <p:attrName>style.visibility</p:attrName>
                                        </p:attrNameLst>
                                      </p:cBhvr>
                                      <p:to>
                                        <p:strVal val="visible"/>
                                      </p:to>
                                    </p:set>
                                    <p:anim calcmode="lin" valueType="num">
                                      <p:cBhvr additive="base">
                                        <p:cTn id="299" dur="2250" fill="hold"/>
                                        <p:tgtEl>
                                          <p:spTgt spid="23"/>
                                        </p:tgtEl>
                                        <p:attrNameLst>
                                          <p:attrName>ppt_x</p:attrName>
                                        </p:attrNameLst>
                                      </p:cBhvr>
                                      <p:tavLst>
                                        <p:tav tm="0">
                                          <p:val>
                                            <p:strVal val="1+#ppt_w/2"/>
                                          </p:val>
                                        </p:tav>
                                        <p:tav tm="100000">
                                          <p:val>
                                            <p:strVal val="#ppt_x"/>
                                          </p:val>
                                        </p:tav>
                                      </p:tavLst>
                                    </p:anim>
                                    <p:anim calcmode="lin" valueType="num">
                                      <p:cBhvr additive="base">
                                        <p:cTn id="300" dur="2250" fill="hold"/>
                                        <p:tgtEl>
                                          <p:spTgt spid="23"/>
                                        </p:tgtEl>
                                        <p:attrNameLst>
                                          <p:attrName>ppt_y</p:attrName>
                                        </p:attrNameLst>
                                      </p:cBhvr>
                                      <p:tavLst>
                                        <p:tav tm="0">
                                          <p:val>
                                            <p:strVal val="0-#ppt_h/2"/>
                                          </p:val>
                                        </p:tav>
                                        <p:tav tm="100000">
                                          <p:val>
                                            <p:strVal val="#ppt_y"/>
                                          </p:val>
                                        </p:tav>
                                      </p:tavLst>
                                    </p:anim>
                                  </p:childTnLst>
                                </p:cTn>
                              </p:par>
                              <p:par>
                                <p:cTn id="301" presetID="2" presetClass="entr" presetSubtype="3" fill="hold" grpId="0" nodeType="withEffect">
                                  <p:stCondLst>
                                    <p:cond delay="0"/>
                                  </p:stCondLst>
                                  <p:childTnLst>
                                    <p:set>
                                      <p:cBhvr>
                                        <p:cTn id="302" dur="1" fill="hold">
                                          <p:stCondLst>
                                            <p:cond delay="0"/>
                                          </p:stCondLst>
                                        </p:cTn>
                                        <p:tgtEl>
                                          <p:spTgt spid="24"/>
                                        </p:tgtEl>
                                        <p:attrNameLst>
                                          <p:attrName>style.visibility</p:attrName>
                                        </p:attrNameLst>
                                      </p:cBhvr>
                                      <p:to>
                                        <p:strVal val="visible"/>
                                      </p:to>
                                    </p:set>
                                    <p:anim calcmode="lin" valueType="num">
                                      <p:cBhvr additive="base">
                                        <p:cTn id="303" dur="2250" fill="hold"/>
                                        <p:tgtEl>
                                          <p:spTgt spid="24"/>
                                        </p:tgtEl>
                                        <p:attrNameLst>
                                          <p:attrName>ppt_x</p:attrName>
                                        </p:attrNameLst>
                                      </p:cBhvr>
                                      <p:tavLst>
                                        <p:tav tm="0">
                                          <p:val>
                                            <p:strVal val="1+#ppt_w/2"/>
                                          </p:val>
                                        </p:tav>
                                        <p:tav tm="100000">
                                          <p:val>
                                            <p:strVal val="#ppt_x"/>
                                          </p:val>
                                        </p:tav>
                                      </p:tavLst>
                                    </p:anim>
                                    <p:anim calcmode="lin" valueType="num">
                                      <p:cBhvr additive="base">
                                        <p:cTn id="304" dur="2250" fill="hold"/>
                                        <p:tgtEl>
                                          <p:spTgt spid="24"/>
                                        </p:tgtEl>
                                        <p:attrNameLst>
                                          <p:attrName>ppt_y</p:attrName>
                                        </p:attrNameLst>
                                      </p:cBhvr>
                                      <p:tavLst>
                                        <p:tav tm="0">
                                          <p:val>
                                            <p:strVal val="0-#ppt_h/2"/>
                                          </p:val>
                                        </p:tav>
                                        <p:tav tm="100000">
                                          <p:val>
                                            <p:strVal val="#ppt_y"/>
                                          </p:val>
                                        </p:tav>
                                      </p:tavLst>
                                    </p:anim>
                                  </p:childTnLst>
                                </p:cTn>
                              </p:par>
                              <p:par>
                                <p:cTn id="305" presetID="2" presetClass="entr" presetSubtype="3" fill="hold" grpId="0" nodeType="withEffect">
                                  <p:stCondLst>
                                    <p:cond delay="0"/>
                                  </p:stCondLst>
                                  <p:childTnLst>
                                    <p:set>
                                      <p:cBhvr>
                                        <p:cTn id="306" dur="1" fill="hold">
                                          <p:stCondLst>
                                            <p:cond delay="0"/>
                                          </p:stCondLst>
                                        </p:cTn>
                                        <p:tgtEl>
                                          <p:spTgt spid="25"/>
                                        </p:tgtEl>
                                        <p:attrNameLst>
                                          <p:attrName>style.visibility</p:attrName>
                                        </p:attrNameLst>
                                      </p:cBhvr>
                                      <p:to>
                                        <p:strVal val="visible"/>
                                      </p:to>
                                    </p:set>
                                    <p:anim calcmode="lin" valueType="num">
                                      <p:cBhvr additive="base">
                                        <p:cTn id="307" dur="2250" fill="hold"/>
                                        <p:tgtEl>
                                          <p:spTgt spid="25"/>
                                        </p:tgtEl>
                                        <p:attrNameLst>
                                          <p:attrName>ppt_x</p:attrName>
                                        </p:attrNameLst>
                                      </p:cBhvr>
                                      <p:tavLst>
                                        <p:tav tm="0">
                                          <p:val>
                                            <p:strVal val="1+#ppt_w/2"/>
                                          </p:val>
                                        </p:tav>
                                        <p:tav tm="100000">
                                          <p:val>
                                            <p:strVal val="#ppt_x"/>
                                          </p:val>
                                        </p:tav>
                                      </p:tavLst>
                                    </p:anim>
                                    <p:anim calcmode="lin" valueType="num">
                                      <p:cBhvr additive="base">
                                        <p:cTn id="308" dur="2250" fill="hold"/>
                                        <p:tgtEl>
                                          <p:spTgt spid="25"/>
                                        </p:tgtEl>
                                        <p:attrNameLst>
                                          <p:attrName>ppt_y</p:attrName>
                                        </p:attrNameLst>
                                      </p:cBhvr>
                                      <p:tavLst>
                                        <p:tav tm="0">
                                          <p:val>
                                            <p:strVal val="0-#ppt_h/2"/>
                                          </p:val>
                                        </p:tav>
                                        <p:tav tm="100000">
                                          <p:val>
                                            <p:strVal val="#ppt_y"/>
                                          </p:val>
                                        </p:tav>
                                      </p:tavLst>
                                    </p:anim>
                                  </p:childTnLst>
                                </p:cTn>
                              </p:par>
                              <p:par>
                                <p:cTn id="309" presetID="2" presetClass="entr" presetSubtype="3" fill="hold" grpId="0" nodeType="withEffect">
                                  <p:stCondLst>
                                    <p:cond delay="0"/>
                                  </p:stCondLst>
                                  <p:childTnLst>
                                    <p:set>
                                      <p:cBhvr>
                                        <p:cTn id="310" dur="1" fill="hold">
                                          <p:stCondLst>
                                            <p:cond delay="0"/>
                                          </p:stCondLst>
                                        </p:cTn>
                                        <p:tgtEl>
                                          <p:spTgt spid="26"/>
                                        </p:tgtEl>
                                        <p:attrNameLst>
                                          <p:attrName>style.visibility</p:attrName>
                                        </p:attrNameLst>
                                      </p:cBhvr>
                                      <p:to>
                                        <p:strVal val="visible"/>
                                      </p:to>
                                    </p:set>
                                    <p:anim calcmode="lin" valueType="num">
                                      <p:cBhvr additive="base">
                                        <p:cTn id="311" dur="2250" fill="hold"/>
                                        <p:tgtEl>
                                          <p:spTgt spid="26"/>
                                        </p:tgtEl>
                                        <p:attrNameLst>
                                          <p:attrName>ppt_x</p:attrName>
                                        </p:attrNameLst>
                                      </p:cBhvr>
                                      <p:tavLst>
                                        <p:tav tm="0">
                                          <p:val>
                                            <p:strVal val="1+#ppt_w/2"/>
                                          </p:val>
                                        </p:tav>
                                        <p:tav tm="100000">
                                          <p:val>
                                            <p:strVal val="#ppt_x"/>
                                          </p:val>
                                        </p:tav>
                                      </p:tavLst>
                                    </p:anim>
                                    <p:anim calcmode="lin" valueType="num">
                                      <p:cBhvr additive="base">
                                        <p:cTn id="312" dur="2250" fill="hold"/>
                                        <p:tgtEl>
                                          <p:spTgt spid="26"/>
                                        </p:tgtEl>
                                        <p:attrNameLst>
                                          <p:attrName>ppt_y</p:attrName>
                                        </p:attrNameLst>
                                      </p:cBhvr>
                                      <p:tavLst>
                                        <p:tav tm="0">
                                          <p:val>
                                            <p:strVal val="0-#ppt_h/2"/>
                                          </p:val>
                                        </p:tav>
                                        <p:tav tm="100000">
                                          <p:val>
                                            <p:strVal val="#ppt_y"/>
                                          </p:val>
                                        </p:tav>
                                      </p:tavLst>
                                    </p:anim>
                                  </p:childTnLst>
                                </p:cTn>
                              </p:par>
                              <p:par>
                                <p:cTn id="313" presetID="2" presetClass="entr" presetSubtype="3" fill="hold" grpId="0" nodeType="withEffect">
                                  <p:stCondLst>
                                    <p:cond delay="0"/>
                                  </p:stCondLst>
                                  <p:childTnLst>
                                    <p:set>
                                      <p:cBhvr>
                                        <p:cTn id="314" dur="1" fill="hold">
                                          <p:stCondLst>
                                            <p:cond delay="0"/>
                                          </p:stCondLst>
                                        </p:cTn>
                                        <p:tgtEl>
                                          <p:spTgt spid="27"/>
                                        </p:tgtEl>
                                        <p:attrNameLst>
                                          <p:attrName>style.visibility</p:attrName>
                                        </p:attrNameLst>
                                      </p:cBhvr>
                                      <p:to>
                                        <p:strVal val="visible"/>
                                      </p:to>
                                    </p:set>
                                    <p:anim calcmode="lin" valueType="num">
                                      <p:cBhvr additive="base">
                                        <p:cTn id="315" dur="2250" fill="hold"/>
                                        <p:tgtEl>
                                          <p:spTgt spid="27"/>
                                        </p:tgtEl>
                                        <p:attrNameLst>
                                          <p:attrName>ppt_x</p:attrName>
                                        </p:attrNameLst>
                                      </p:cBhvr>
                                      <p:tavLst>
                                        <p:tav tm="0">
                                          <p:val>
                                            <p:strVal val="1+#ppt_w/2"/>
                                          </p:val>
                                        </p:tav>
                                        <p:tav tm="100000">
                                          <p:val>
                                            <p:strVal val="#ppt_x"/>
                                          </p:val>
                                        </p:tav>
                                      </p:tavLst>
                                    </p:anim>
                                    <p:anim calcmode="lin" valueType="num">
                                      <p:cBhvr additive="base">
                                        <p:cTn id="316" dur="2250" fill="hold"/>
                                        <p:tgtEl>
                                          <p:spTgt spid="27"/>
                                        </p:tgtEl>
                                        <p:attrNameLst>
                                          <p:attrName>ppt_y</p:attrName>
                                        </p:attrNameLst>
                                      </p:cBhvr>
                                      <p:tavLst>
                                        <p:tav tm="0">
                                          <p:val>
                                            <p:strVal val="0-#ppt_h/2"/>
                                          </p:val>
                                        </p:tav>
                                        <p:tav tm="100000">
                                          <p:val>
                                            <p:strVal val="#ppt_y"/>
                                          </p:val>
                                        </p:tav>
                                      </p:tavLst>
                                    </p:anim>
                                  </p:childTnLst>
                                </p:cTn>
                              </p:par>
                              <p:par>
                                <p:cTn id="317" presetID="2" presetClass="entr" presetSubtype="3" fill="hold" grpId="0" nodeType="withEffect">
                                  <p:stCondLst>
                                    <p:cond delay="0"/>
                                  </p:stCondLst>
                                  <p:childTnLst>
                                    <p:set>
                                      <p:cBhvr>
                                        <p:cTn id="318" dur="1" fill="hold">
                                          <p:stCondLst>
                                            <p:cond delay="0"/>
                                          </p:stCondLst>
                                        </p:cTn>
                                        <p:tgtEl>
                                          <p:spTgt spid="28"/>
                                        </p:tgtEl>
                                        <p:attrNameLst>
                                          <p:attrName>style.visibility</p:attrName>
                                        </p:attrNameLst>
                                      </p:cBhvr>
                                      <p:to>
                                        <p:strVal val="visible"/>
                                      </p:to>
                                    </p:set>
                                    <p:anim calcmode="lin" valueType="num">
                                      <p:cBhvr additive="base">
                                        <p:cTn id="319" dur="2250" fill="hold"/>
                                        <p:tgtEl>
                                          <p:spTgt spid="28"/>
                                        </p:tgtEl>
                                        <p:attrNameLst>
                                          <p:attrName>ppt_x</p:attrName>
                                        </p:attrNameLst>
                                      </p:cBhvr>
                                      <p:tavLst>
                                        <p:tav tm="0">
                                          <p:val>
                                            <p:strVal val="1+#ppt_w/2"/>
                                          </p:val>
                                        </p:tav>
                                        <p:tav tm="100000">
                                          <p:val>
                                            <p:strVal val="#ppt_x"/>
                                          </p:val>
                                        </p:tav>
                                      </p:tavLst>
                                    </p:anim>
                                    <p:anim calcmode="lin" valueType="num">
                                      <p:cBhvr additive="base">
                                        <p:cTn id="320" dur="2250" fill="hold"/>
                                        <p:tgtEl>
                                          <p:spTgt spid="28"/>
                                        </p:tgtEl>
                                        <p:attrNameLst>
                                          <p:attrName>ppt_y</p:attrName>
                                        </p:attrNameLst>
                                      </p:cBhvr>
                                      <p:tavLst>
                                        <p:tav tm="0">
                                          <p:val>
                                            <p:strVal val="0-#ppt_h/2"/>
                                          </p:val>
                                        </p:tav>
                                        <p:tav tm="100000">
                                          <p:val>
                                            <p:strVal val="#ppt_y"/>
                                          </p:val>
                                        </p:tav>
                                      </p:tavLst>
                                    </p:anim>
                                  </p:childTnLst>
                                </p:cTn>
                              </p:par>
                              <p:par>
                                <p:cTn id="321" presetID="2" presetClass="entr" presetSubtype="3" fill="hold" grpId="0" nodeType="withEffect">
                                  <p:stCondLst>
                                    <p:cond delay="0"/>
                                  </p:stCondLst>
                                  <p:childTnLst>
                                    <p:set>
                                      <p:cBhvr>
                                        <p:cTn id="322" dur="1" fill="hold">
                                          <p:stCondLst>
                                            <p:cond delay="0"/>
                                          </p:stCondLst>
                                        </p:cTn>
                                        <p:tgtEl>
                                          <p:spTgt spid="29"/>
                                        </p:tgtEl>
                                        <p:attrNameLst>
                                          <p:attrName>style.visibility</p:attrName>
                                        </p:attrNameLst>
                                      </p:cBhvr>
                                      <p:to>
                                        <p:strVal val="visible"/>
                                      </p:to>
                                    </p:set>
                                    <p:anim calcmode="lin" valueType="num">
                                      <p:cBhvr additive="base">
                                        <p:cTn id="323" dur="2250" fill="hold"/>
                                        <p:tgtEl>
                                          <p:spTgt spid="29"/>
                                        </p:tgtEl>
                                        <p:attrNameLst>
                                          <p:attrName>ppt_x</p:attrName>
                                        </p:attrNameLst>
                                      </p:cBhvr>
                                      <p:tavLst>
                                        <p:tav tm="0">
                                          <p:val>
                                            <p:strVal val="1+#ppt_w/2"/>
                                          </p:val>
                                        </p:tav>
                                        <p:tav tm="100000">
                                          <p:val>
                                            <p:strVal val="#ppt_x"/>
                                          </p:val>
                                        </p:tav>
                                      </p:tavLst>
                                    </p:anim>
                                    <p:anim calcmode="lin" valueType="num">
                                      <p:cBhvr additive="base">
                                        <p:cTn id="324" dur="2250" fill="hold"/>
                                        <p:tgtEl>
                                          <p:spTgt spid="29"/>
                                        </p:tgtEl>
                                        <p:attrNameLst>
                                          <p:attrName>ppt_y</p:attrName>
                                        </p:attrNameLst>
                                      </p:cBhvr>
                                      <p:tavLst>
                                        <p:tav tm="0">
                                          <p:val>
                                            <p:strVal val="0-#ppt_h/2"/>
                                          </p:val>
                                        </p:tav>
                                        <p:tav tm="100000">
                                          <p:val>
                                            <p:strVal val="#ppt_y"/>
                                          </p:val>
                                        </p:tav>
                                      </p:tavLst>
                                    </p:anim>
                                  </p:childTnLst>
                                </p:cTn>
                              </p:par>
                              <p:par>
                                <p:cTn id="325" presetID="2" presetClass="entr" presetSubtype="3" fill="hold" grpId="0" nodeType="withEffect">
                                  <p:stCondLst>
                                    <p:cond delay="0"/>
                                  </p:stCondLst>
                                  <p:childTnLst>
                                    <p:set>
                                      <p:cBhvr>
                                        <p:cTn id="326" dur="1" fill="hold">
                                          <p:stCondLst>
                                            <p:cond delay="0"/>
                                          </p:stCondLst>
                                        </p:cTn>
                                        <p:tgtEl>
                                          <p:spTgt spid="30"/>
                                        </p:tgtEl>
                                        <p:attrNameLst>
                                          <p:attrName>style.visibility</p:attrName>
                                        </p:attrNameLst>
                                      </p:cBhvr>
                                      <p:to>
                                        <p:strVal val="visible"/>
                                      </p:to>
                                    </p:set>
                                    <p:anim calcmode="lin" valueType="num">
                                      <p:cBhvr additive="base">
                                        <p:cTn id="327" dur="2250" fill="hold"/>
                                        <p:tgtEl>
                                          <p:spTgt spid="30"/>
                                        </p:tgtEl>
                                        <p:attrNameLst>
                                          <p:attrName>ppt_x</p:attrName>
                                        </p:attrNameLst>
                                      </p:cBhvr>
                                      <p:tavLst>
                                        <p:tav tm="0">
                                          <p:val>
                                            <p:strVal val="1+#ppt_w/2"/>
                                          </p:val>
                                        </p:tav>
                                        <p:tav tm="100000">
                                          <p:val>
                                            <p:strVal val="#ppt_x"/>
                                          </p:val>
                                        </p:tav>
                                      </p:tavLst>
                                    </p:anim>
                                    <p:anim calcmode="lin" valueType="num">
                                      <p:cBhvr additive="base">
                                        <p:cTn id="328" dur="2250" fill="hold"/>
                                        <p:tgtEl>
                                          <p:spTgt spid="30"/>
                                        </p:tgtEl>
                                        <p:attrNameLst>
                                          <p:attrName>ppt_y</p:attrName>
                                        </p:attrNameLst>
                                      </p:cBhvr>
                                      <p:tavLst>
                                        <p:tav tm="0">
                                          <p:val>
                                            <p:strVal val="0-#ppt_h/2"/>
                                          </p:val>
                                        </p:tav>
                                        <p:tav tm="100000">
                                          <p:val>
                                            <p:strVal val="#ppt_y"/>
                                          </p:val>
                                        </p:tav>
                                      </p:tavLst>
                                    </p:anim>
                                  </p:childTnLst>
                                </p:cTn>
                              </p:par>
                              <p:par>
                                <p:cTn id="329" presetID="2" presetClass="entr" presetSubtype="3" fill="hold" grpId="0" nodeType="withEffect">
                                  <p:stCondLst>
                                    <p:cond delay="0"/>
                                  </p:stCondLst>
                                  <p:childTnLst>
                                    <p:set>
                                      <p:cBhvr>
                                        <p:cTn id="330" dur="1" fill="hold">
                                          <p:stCondLst>
                                            <p:cond delay="0"/>
                                          </p:stCondLst>
                                        </p:cTn>
                                        <p:tgtEl>
                                          <p:spTgt spid="31"/>
                                        </p:tgtEl>
                                        <p:attrNameLst>
                                          <p:attrName>style.visibility</p:attrName>
                                        </p:attrNameLst>
                                      </p:cBhvr>
                                      <p:to>
                                        <p:strVal val="visible"/>
                                      </p:to>
                                    </p:set>
                                    <p:anim calcmode="lin" valueType="num">
                                      <p:cBhvr additive="base">
                                        <p:cTn id="331" dur="2250" fill="hold"/>
                                        <p:tgtEl>
                                          <p:spTgt spid="31"/>
                                        </p:tgtEl>
                                        <p:attrNameLst>
                                          <p:attrName>ppt_x</p:attrName>
                                        </p:attrNameLst>
                                      </p:cBhvr>
                                      <p:tavLst>
                                        <p:tav tm="0">
                                          <p:val>
                                            <p:strVal val="1+#ppt_w/2"/>
                                          </p:val>
                                        </p:tav>
                                        <p:tav tm="100000">
                                          <p:val>
                                            <p:strVal val="#ppt_x"/>
                                          </p:val>
                                        </p:tav>
                                      </p:tavLst>
                                    </p:anim>
                                    <p:anim calcmode="lin" valueType="num">
                                      <p:cBhvr additive="base">
                                        <p:cTn id="332" dur="2250" fill="hold"/>
                                        <p:tgtEl>
                                          <p:spTgt spid="31"/>
                                        </p:tgtEl>
                                        <p:attrNameLst>
                                          <p:attrName>ppt_y</p:attrName>
                                        </p:attrNameLst>
                                      </p:cBhvr>
                                      <p:tavLst>
                                        <p:tav tm="0">
                                          <p:val>
                                            <p:strVal val="0-#ppt_h/2"/>
                                          </p:val>
                                        </p:tav>
                                        <p:tav tm="100000">
                                          <p:val>
                                            <p:strVal val="#ppt_y"/>
                                          </p:val>
                                        </p:tav>
                                      </p:tavLst>
                                    </p:anim>
                                  </p:childTnLst>
                                </p:cTn>
                              </p:par>
                              <p:par>
                                <p:cTn id="333" presetID="2" presetClass="entr" presetSubtype="3" fill="hold" grpId="0" nodeType="withEffect">
                                  <p:stCondLst>
                                    <p:cond delay="0"/>
                                  </p:stCondLst>
                                  <p:childTnLst>
                                    <p:set>
                                      <p:cBhvr>
                                        <p:cTn id="334" dur="1" fill="hold">
                                          <p:stCondLst>
                                            <p:cond delay="0"/>
                                          </p:stCondLst>
                                        </p:cTn>
                                        <p:tgtEl>
                                          <p:spTgt spid="32"/>
                                        </p:tgtEl>
                                        <p:attrNameLst>
                                          <p:attrName>style.visibility</p:attrName>
                                        </p:attrNameLst>
                                      </p:cBhvr>
                                      <p:to>
                                        <p:strVal val="visible"/>
                                      </p:to>
                                    </p:set>
                                    <p:anim calcmode="lin" valueType="num">
                                      <p:cBhvr additive="base">
                                        <p:cTn id="335" dur="2250" fill="hold"/>
                                        <p:tgtEl>
                                          <p:spTgt spid="32"/>
                                        </p:tgtEl>
                                        <p:attrNameLst>
                                          <p:attrName>ppt_x</p:attrName>
                                        </p:attrNameLst>
                                      </p:cBhvr>
                                      <p:tavLst>
                                        <p:tav tm="0">
                                          <p:val>
                                            <p:strVal val="1+#ppt_w/2"/>
                                          </p:val>
                                        </p:tav>
                                        <p:tav tm="100000">
                                          <p:val>
                                            <p:strVal val="#ppt_x"/>
                                          </p:val>
                                        </p:tav>
                                      </p:tavLst>
                                    </p:anim>
                                    <p:anim calcmode="lin" valueType="num">
                                      <p:cBhvr additive="base">
                                        <p:cTn id="336" dur="2250" fill="hold"/>
                                        <p:tgtEl>
                                          <p:spTgt spid="32"/>
                                        </p:tgtEl>
                                        <p:attrNameLst>
                                          <p:attrName>ppt_y</p:attrName>
                                        </p:attrNameLst>
                                      </p:cBhvr>
                                      <p:tavLst>
                                        <p:tav tm="0">
                                          <p:val>
                                            <p:strVal val="0-#ppt_h/2"/>
                                          </p:val>
                                        </p:tav>
                                        <p:tav tm="100000">
                                          <p:val>
                                            <p:strVal val="#ppt_y"/>
                                          </p:val>
                                        </p:tav>
                                      </p:tavLst>
                                    </p:anim>
                                  </p:childTnLst>
                                </p:cTn>
                              </p:par>
                              <p:par>
                                <p:cTn id="337" presetID="2" presetClass="entr" presetSubtype="3" fill="hold" grpId="0" nodeType="withEffect">
                                  <p:stCondLst>
                                    <p:cond delay="0"/>
                                  </p:stCondLst>
                                  <p:childTnLst>
                                    <p:set>
                                      <p:cBhvr>
                                        <p:cTn id="338" dur="1" fill="hold">
                                          <p:stCondLst>
                                            <p:cond delay="0"/>
                                          </p:stCondLst>
                                        </p:cTn>
                                        <p:tgtEl>
                                          <p:spTgt spid="33"/>
                                        </p:tgtEl>
                                        <p:attrNameLst>
                                          <p:attrName>style.visibility</p:attrName>
                                        </p:attrNameLst>
                                      </p:cBhvr>
                                      <p:to>
                                        <p:strVal val="visible"/>
                                      </p:to>
                                    </p:set>
                                    <p:anim calcmode="lin" valueType="num">
                                      <p:cBhvr additive="base">
                                        <p:cTn id="339" dur="2250" fill="hold"/>
                                        <p:tgtEl>
                                          <p:spTgt spid="33"/>
                                        </p:tgtEl>
                                        <p:attrNameLst>
                                          <p:attrName>ppt_x</p:attrName>
                                        </p:attrNameLst>
                                      </p:cBhvr>
                                      <p:tavLst>
                                        <p:tav tm="0">
                                          <p:val>
                                            <p:strVal val="1+#ppt_w/2"/>
                                          </p:val>
                                        </p:tav>
                                        <p:tav tm="100000">
                                          <p:val>
                                            <p:strVal val="#ppt_x"/>
                                          </p:val>
                                        </p:tav>
                                      </p:tavLst>
                                    </p:anim>
                                    <p:anim calcmode="lin" valueType="num">
                                      <p:cBhvr additive="base">
                                        <p:cTn id="340" dur="2250" fill="hold"/>
                                        <p:tgtEl>
                                          <p:spTgt spid="33"/>
                                        </p:tgtEl>
                                        <p:attrNameLst>
                                          <p:attrName>ppt_y</p:attrName>
                                        </p:attrNameLst>
                                      </p:cBhvr>
                                      <p:tavLst>
                                        <p:tav tm="0">
                                          <p:val>
                                            <p:strVal val="0-#ppt_h/2"/>
                                          </p:val>
                                        </p:tav>
                                        <p:tav tm="100000">
                                          <p:val>
                                            <p:strVal val="#ppt_y"/>
                                          </p:val>
                                        </p:tav>
                                      </p:tavLst>
                                    </p:anim>
                                  </p:childTnLst>
                                </p:cTn>
                              </p:par>
                              <p:par>
                                <p:cTn id="341" presetID="2" presetClass="entr" presetSubtype="3" fill="hold" grpId="0" nodeType="withEffect">
                                  <p:stCondLst>
                                    <p:cond delay="0"/>
                                  </p:stCondLst>
                                  <p:childTnLst>
                                    <p:set>
                                      <p:cBhvr>
                                        <p:cTn id="342" dur="1" fill="hold">
                                          <p:stCondLst>
                                            <p:cond delay="0"/>
                                          </p:stCondLst>
                                        </p:cTn>
                                        <p:tgtEl>
                                          <p:spTgt spid="34"/>
                                        </p:tgtEl>
                                        <p:attrNameLst>
                                          <p:attrName>style.visibility</p:attrName>
                                        </p:attrNameLst>
                                      </p:cBhvr>
                                      <p:to>
                                        <p:strVal val="visible"/>
                                      </p:to>
                                    </p:set>
                                    <p:anim calcmode="lin" valueType="num">
                                      <p:cBhvr additive="base">
                                        <p:cTn id="343" dur="2250" fill="hold"/>
                                        <p:tgtEl>
                                          <p:spTgt spid="34"/>
                                        </p:tgtEl>
                                        <p:attrNameLst>
                                          <p:attrName>ppt_x</p:attrName>
                                        </p:attrNameLst>
                                      </p:cBhvr>
                                      <p:tavLst>
                                        <p:tav tm="0">
                                          <p:val>
                                            <p:strVal val="1+#ppt_w/2"/>
                                          </p:val>
                                        </p:tav>
                                        <p:tav tm="100000">
                                          <p:val>
                                            <p:strVal val="#ppt_x"/>
                                          </p:val>
                                        </p:tav>
                                      </p:tavLst>
                                    </p:anim>
                                    <p:anim calcmode="lin" valueType="num">
                                      <p:cBhvr additive="base">
                                        <p:cTn id="344" dur="2250" fill="hold"/>
                                        <p:tgtEl>
                                          <p:spTgt spid="34"/>
                                        </p:tgtEl>
                                        <p:attrNameLst>
                                          <p:attrName>ppt_y</p:attrName>
                                        </p:attrNameLst>
                                      </p:cBhvr>
                                      <p:tavLst>
                                        <p:tav tm="0">
                                          <p:val>
                                            <p:strVal val="0-#ppt_h/2"/>
                                          </p:val>
                                        </p:tav>
                                        <p:tav tm="100000">
                                          <p:val>
                                            <p:strVal val="#ppt_y"/>
                                          </p:val>
                                        </p:tav>
                                      </p:tavLst>
                                    </p:anim>
                                  </p:childTnLst>
                                </p:cTn>
                              </p:par>
                              <p:par>
                                <p:cTn id="345" presetID="2" presetClass="entr" presetSubtype="3" fill="hold" grpId="0" nodeType="withEffect">
                                  <p:stCondLst>
                                    <p:cond delay="0"/>
                                  </p:stCondLst>
                                  <p:childTnLst>
                                    <p:set>
                                      <p:cBhvr>
                                        <p:cTn id="346" dur="1" fill="hold">
                                          <p:stCondLst>
                                            <p:cond delay="0"/>
                                          </p:stCondLst>
                                        </p:cTn>
                                        <p:tgtEl>
                                          <p:spTgt spid="35"/>
                                        </p:tgtEl>
                                        <p:attrNameLst>
                                          <p:attrName>style.visibility</p:attrName>
                                        </p:attrNameLst>
                                      </p:cBhvr>
                                      <p:to>
                                        <p:strVal val="visible"/>
                                      </p:to>
                                    </p:set>
                                    <p:anim calcmode="lin" valueType="num">
                                      <p:cBhvr additive="base">
                                        <p:cTn id="347" dur="2250" fill="hold"/>
                                        <p:tgtEl>
                                          <p:spTgt spid="35"/>
                                        </p:tgtEl>
                                        <p:attrNameLst>
                                          <p:attrName>ppt_x</p:attrName>
                                        </p:attrNameLst>
                                      </p:cBhvr>
                                      <p:tavLst>
                                        <p:tav tm="0">
                                          <p:val>
                                            <p:strVal val="1+#ppt_w/2"/>
                                          </p:val>
                                        </p:tav>
                                        <p:tav tm="100000">
                                          <p:val>
                                            <p:strVal val="#ppt_x"/>
                                          </p:val>
                                        </p:tav>
                                      </p:tavLst>
                                    </p:anim>
                                    <p:anim calcmode="lin" valueType="num">
                                      <p:cBhvr additive="base">
                                        <p:cTn id="348" dur="2250" fill="hold"/>
                                        <p:tgtEl>
                                          <p:spTgt spid="35"/>
                                        </p:tgtEl>
                                        <p:attrNameLst>
                                          <p:attrName>ppt_y</p:attrName>
                                        </p:attrNameLst>
                                      </p:cBhvr>
                                      <p:tavLst>
                                        <p:tav tm="0">
                                          <p:val>
                                            <p:strVal val="0-#ppt_h/2"/>
                                          </p:val>
                                        </p:tav>
                                        <p:tav tm="100000">
                                          <p:val>
                                            <p:strVal val="#ppt_y"/>
                                          </p:val>
                                        </p:tav>
                                      </p:tavLst>
                                    </p:anim>
                                  </p:childTnLst>
                                </p:cTn>
                              </p:par>
                              <p:par>
                                <p:cTn id="349" presetID="2" presetClass="entr" presetSubtype="3" fill="hold" grpId="0" nodeType="withEffect">
                                  <p:stCondLst>
                                    <p:cond delay="0"/>
                                  </p:stCondLst>
                                  <p:childTnLst>
                                    <p:set>
                                      <p:cBhvr>
                                        <p:cTn id="350" dur="1" fill="hold">
                                          <p:stCondLst>
                                            <p:cond delay="0"/>
                                          </p:stCondLst>
                                        </p:cTn>
                                        <p:tgtEl>
                                          <p:spTgt spid="36"/>
                                        </p:tgtEl>
                                        <p:attrNameLst>
                                          <p:attrName>style.visibility</p:attrName>
                                        </p:attrNameLst>
                                      </p:cBhvr>
                                      <p:to>
                                        <p:strVal val="visible"/>
                                      </p:to>
                                    </p:set>
                                    <p:anim calcmode="lin" valueType="num">
                                      <p:cBhvr additive="base">
                                        <p:cTn id="351" dur="2250" fill="hold"/>
                                        <p:tgtEl>
                                          <p:spTgt spid="36"/>
                                        </p:tgtEl>
                                        <p:attrNameLst>
                                          <p:attrName>ppt_x</p:attrName>
                                        </p:attrNameLst>
                                      </p:cBhvr>
                                      <p:tavLst>
                                        <p:tav tm="0">
                                          <p:val>
                                            <p:strVal val="1+#ppt_w/2"/>
                                          </p:val>
                                        </p:tav>
                                        <p:tav tm="100000">
                                          <p:val>
                                            <p:strVal val="#ppt_x"/>
                                          </p:val>
                                        </p:tav>
                                      </p:tavLst>
                                    </p:anim>
                                    <p:anim calcmode="lin" valueType="num">
                                      <p:cBhvr additive="base">
                                        <p:cTn id="352" dur="2250" fill="hold"/>
                                        <p:tgtEl>
                                          <p:spTgt spid="36"/>
                                        </p:tgtEl>
                                        <p:attrNameLst>
                                          <p:attrName>ppt_y</p:attrName>
                                        </p:attrNameLst>
                                      </p:cBhvr>
                                      <p:tavLst>
                                        <p:tav tm="0">
                                          <p:val>
                                            <p:strVal val="0-#ppt_h/2"/>
                                          </p:val>
                                        </p:tav>
                                        <p:tav tm="100000">
                                          <p:val>
                                            <p:strVal val="#ppt_y"/>
                                          </p:val>
                                        </p:tav>
                                      </p:tavLst>
                                    </p:anim>
                                  </p:childTnLst>
                                </p:cTn>
                              </p:par>
                              <p:par>
                                <p:cTn id="353" presetID="2" presetClass="entr" presetSubtype="3" fill="hold" grpId="0" nodeType="withEffect">
                                  <p:stCondLst>
                                    <p:cond delay="0"/>
                                  </p:stCondLst>
                                  <p:childTnLst>
                                    <p:set>
                                      <p:cBhvr>
                                        <p:cTn id="354" dur="1" fill="hold">
                                          <p:stCondLst>
                                            <p:cond delay="0"/>
                                          </p:stCondLst>
                                        </p:cTn>
                                        <p:tgtEl>
                                          <p:spTgt spid="37"/>
                                        </p:tgtEl>
                                        <p:attrNameLst>
                                          <p:attrName>style.visibility</p:attrName>
                                        </p:attrNameLst>
                                      </p:cBhvr>
                                      <p:to>
                                        <p:strVal val="visible"/>
                                      </p:to>
                                    </p:set>
                                    <p:anim calcmode="lin" valueType="num">
                                      <p:cBhvr additive="base">
                                        <p:cTn id="355" dur="2250" fill="hold"/>
                                        <p:tgtEl>
                                          <p:spTgt spid="37"/>
                                        </p:tgtEl>
                                        <p:attrNameLst>
                                          <p:attrName>ppt_x</p:attrName>
                                        </p:attrNameLst>
                                      </p:cBhvr>
                                      <p:tavLst>
                                        <p:tav tm="0">
                                          <p:val>
                                            <p:strVal val="1+#ppt_w/2"/>
                                          </p:val>
                                        </p:tav>
                                        <p:tav tm="100000">
                                          <p:val>
                                            <p:strVal val="#ppt_x"/>
                                          </p:val>
                                        </p:tav>
                                      </p:tavLst>
                                    </p:anim>
                                    <p:anim calcmode="lin" valueType="num">
                                      <p:cBhvr additive="base">
                                        <p:cTn id="356" dur="2250" fill="hold"/>
                                        <p:tgtEl>
                                          <p:spTgt spid="37"/>
                                        </p:tgtEl>
                                        <p:attrNameLst>
                                          <p:attrName>ppt_y</p:attrName>
                                        </p:attrNameLst>
                                      </p:cBhvr>
                                      <p:tavLst>
                                        <p:tav tm="0">
                                          <p:val>
                                            <p:strVal val="0-#ppt_h/2"/>
                                          </p:val>
                                        </p:tav>
                                        <p:tav tm="100000">
                                          <p:val>
                                            <p:strVal val="#ppt_y"/>
                                          </p:val>
                                        </p:tav>
                                      </p:tavLst>
                                    </p:anim>
                                  </p:childTnLst>
                                </p:cTn>
                              </p:par>
                              <p:par>
                                <p:cTn id="357" presetID="2" presetClass="entr" presetSubtype="3" fill="hold" grpId="0" nodeType="withEffect">
                                  <p:stCondLst>
                                    <p:cond delay="0"/>
                                  </p:stCondLst>
                                  <p:childTnLst>
                                    <p:set>
                                      <p:cBhvr>
                                        <p:cTn id="358" dur="1" fill="hold">
                                          <p:stCondLst>
                                            <p:cond delay="0"/>
                                          </p:stCondLst>
                                        </p:cTn>
                                        <p:tgtEl>
                                          <p:spTgt spid="38"/>
                                        </p:tgtEl>
                                        <p:attrNameLst>
                                          <p:attrName>style.visibility</p:attrName>
                                        </p:attrNameLst>
                                      </p:cBhvr>
                                      <p:to>
                                        <p:strVal val="visible"/>
                                      </p:to>
                                    </p:set>
                                    <p:anim calcmode="lin" valueType="num">
                                      <p:cBhvr additive="base">
                                        <p:cTn id="359" dur="2250" fill="hold"/>
                                        <p:tgtEl>
                                          <p:spTgt spid="38"/>
                                        </p:tgtEl>
                                        <p:attrNameLst>
                                          <p:attrName>ppt_x</p:attrName>
                                        </p:attrNameLst>
                                      </p:cBhvr>
                                      <p:tavLst>
                                        <p:tav tm="0">
                                          <p:val>
                                            <p:strVal val="1+#ppt_w/2"/>
                                          </p:val>
                                        </p:tav>
                                        <p:tav tm="100000">
                                          <p:val>
                                            <p:strVal val="#ppt_x"/>
                                          </p:val>
                                        </p:tav>
                                      </p:tavLst>
                                    </p:anim>
                                    <p:anim calcmode="lin" valueType="num">
                                      <p:cBhvr additive="base">
                                        <p:cTn id="360" dur="2250" fill="hold"/>
                                        <p:tgtEl>
                                          <p:spTgt spid="38"/>
                                        </p:tgtEl>
                                        <p:attrNameLst>
                                          <p:attrName>ppt_y</p:attrName>
                                        </p:attrNameLst>
                                      </p:cBhvr>
                                      <p:tavLst>
                                        <p:tav tm="0">
                                          <p:val>
                                            <p:strVal val="0-#ppt_h/2"/>
                                          </p:val>
                                        </p:tav>
                                        <p:tav tm="100000">
                                          <p:val>
                                            <p:strVal val="#ppt_y"/>
                                          </p:val>
                                        </p:tav>
                                      </p:tavLst>
                                    </p:anim>
                                  </p:childTnLst>
                                </p:cTn>
                              </p:par>
                              <p:par>
                                <p:cTn id="361" presetID="2" presetClass="entr" presetSubtype="3" fill="hold" grpId="0" nodeType="withEffect">
                                  <p:stCondLst>
                                    <p:cond delay="0"/>
                                  </p:stCondLst>
                                  <p:childTnLst>
                                    <p:set>
                                      <p:cBhvr>
                                        <p:cTn id="362" dur="1" fill="hold">
                                          <p:stCondLst>
                                            <p:cond delay="0"/>
                                          </p:stCondLst>
                                        </p:cTn>
                                        <p:tgtEl>
                                          <p:spTgt spid="39"/>
                                        </p:tgtEl>
                                        <p:attrNameLst>
                                          <p:attrName>style.visibility</p:attrName>
                                        </p:attrNameLst>
                                      </p:cBhvr>
                                      <p:to>
                                        <p:strVal val="visible"/>
                                      </p:to>
                                    </p:set>
                                    <p:anim calcmode="lin" valueType="num">
                                      <p:cBhvr additive="base">
                                        <p:cTn id="363" dur="2250" fill="hold"/>
                                        <p:tgtEl>
                                          <p:spTgt spid="39"/>
                                        </p:tgtEl>
                                        <p:attrNameLst>
                                          <p:attrName>ppt_x</p:attrName>
                                        </p:attrNameLst>
                                      </p:cBhvr>
                                      <p:tavLst>
                                        <p:tav tm="0">
                                          <p:val>
                                            <p:strVal val="1+#ppt_w/2"/>
                                          </p:val>
                                        </p:tav>
                                        <p:tav tm="100000">
                                          <p:val>
                                            <p:strVal val="#ppt_x"/>
                                          </p:val>
                                        </p:tav>
                                      </p:tavLst>
                                    </p:anim>
                                    <p:anim calcmode="lin" valueType="num">
                                      <p:cBhvr additive="base">
                                        <p:cTn id="364" dur="2250" fill="hold"/>
                                        <p:tgtEl>
                                          <p:spTgt spid="39"/>
                                        </p:tgtEl>
                                        <p:attrNameLst>
                                          <p:attrName>ppt_y</p:attrName>
                                        </p:attrNameLst>
                                      </p:cBhvr>
                                      <p:tavLst>
                                        <p:tav tm="0">
                                          <p:val>
                                            <p:strVal val="0-#ppt_h/2"/>
                                          </p:val>
                                        </p:tav>
                                        <p:tav tm="100000">
                                          <p:val>
                                            <p:strVal val="#ppt_y"/>
                                          </p:val>
                                        </p:tav>
                                      </p:tavLst>
                                    </p:anim>
                                  </p:childTnLst>
                                </p:cTn>
                              </p:par>
                              <p:par>
                                <p:cTn id="365" presetID="2" presetClass="entr" presetSubtype="3" fill="hold" grpId="0" nodeType="withEffect">
                                  <p:stCondLst>
                                    <p:cond delay="0"/>
                                  </p:stCondLst>
                                  <p:childTnLst>
                                    <p:set>
                                      <p:cBhvr>
                                        <p:cTn id="366" dur="1" fill="hold">
                                          <p:stCondLst>
                                            <p:cond delay="0"/>
                                          </p:stCondLst>
                                        </p:cTn>
                                        <p:tgtEl>
                                          <p:spTgt spid="40"/>
                                        </p:tgtEl>
                                        <p:attrNameLst>
                                          <p:attrName>style.visibility</p:attrName>
                                        </p:attrNameLst>
                                      </p:cBhvr>
                                      <p:to>
                                        <p:strVal val="visible"/>
                                      </p:to>
                                    </p:set>
                                    <p:anim calcmode="lin" valueType="num">
                                      <p:cBhvr additive="base">
                                        <p:cTn id="367" dur="2250" fill="hold"/>
                                        <p:tgtEl>
                                          <p:spTgt spid="40"/>
                                        </p:tgtEl>
                                        <p:attrNameLst>
                                          <p:attrName>ppt_x</p:attrName>
                                        </p:attrNameLst>
                                      </p:cBhvr>
                                      <p:tavLst>
                                        <p:tav tm="0">
                                          <p:val>
                                            <p:strVal val="1+#ppt_w/2"/>
                                          </p:val>
                                        </p:tav>
                                        <p:tav tm="100000">
                                          <p:val>
                                            <p:strVal val="#ppt_x"/>
                                          </p:val>
                                        </p:tav>
                                      </p:tavLst>
                                    </p:anim>
                                    <p:anim calcmode="lin" valueType="num">
                                      <p:cBhvr additive="base">
                                        <p:cTn id="368" dur="2250" fill="hold"/>
                                        <p:tgtEl>
                                          <p:spTgt spid="40"/>
                                        </p:tgtEl>
                                        <p:attrNameLst>
                                          <p:attrName>ppt_y</p:attrName>
                                        </p:attrNameLst>
                                      </p:cBhvr>
                                      <p:tavLst>
                                        <p:tav tm="0">
                                          <p:val>
                                            <p:strVal val="0-#ppt_h/2"/>
                                          </p:val>
                                        </p:tav>
                                        <p:tav tm="100000">
                                          <p:val>
                                            <p:strVal val="#ppt_y"/>
                                          </p:val>
                                        </p:tav>
                                      </p:tavLst>
                                    </p:anim>
                                  </p:childTnLst>
                                </p:cTn>
                              </p:par>
                              <p:par>
                                <p:cTn id="369" presetID="2" presetClass="entr" presetSubtype="3" fill="hold" grpId="0" nodeType="withEffect">
                                  <p:stCondLst>
                                    <p:cond delay="0"/>
                                  </p:stCondLst>
                                  <p:childTnLst>
                                    <p:set>
                                      <p:cBhvr>
                                        <p:cTn id="370" dur="1" fill="hold">
                                          <p:stCondLst>
                                            <p:cond delay="0"/>
                                          </p:stCondLst>
                                        </p:cTn>
                                        <p:tgtEl>
                                          <p:spTgt spid="41"/>
                                        </p:tgtEl>
                                        <p:attrNameLst>
                                          <p:attrName>style.visibility</p:attrName>
                                        </p:attrNameLst>
                                      </p:cBhvr>
                                      <p:to>
                                        <p:strVal val="visible"/>
                                      </p:to>
                                    </p:set>
                                    <p:anim calcmode="lin" valueType="num">
                                      <p:cBhvr additive="base">
                                        <p:cTn id="371" dur="2250" fill="hold"/>
                                        <p:tgtEl>
                                          <p:spTgt spid="41"/>
                                        </p:tgtEl>
                                        <p:attrNameLst>
                                          <p:attrName>ppt_x</p:attrName>
                                        </p:attrNameLst>
                                      </p:cBhvr>
                                      <p:tavLst>
                                        <p:tav tm="0">
                                          <p:val>
                                            <p:strVal val="1+#ppt_w/2"/>
                                          </p:val>
                                        </p:tav>
                                        <p:tav tm="100000">
                                          <p:val>
                                            <p:strVal val="#ppt_x"/>
                                          </p:val>
                                        </p:tav>
                                      </p:tavLst>
                                    </p:anim>
                                    <p:anim calcmode="lin" valueType="num">
                                      <p:cBhvr additive="base">
                                        <p:cTn id="372" dur="2250" fill="hold"/>
                                        <p:tgtEl>
                                          <p:spTgt spid="41"/>
                                        </p:tgtEl>
                                        <p:attrNameLst>
                                          <p:attrName>ppt_y</p:attrName>
                                        </p:attrNameLst>
                                      </p:cBhvr>
                                      <p:tavLst>
                                        <p:tav tm="0">
                                          <p:val>
                                            <p:strVal val="0-#ppt_h/2"/>
                                          </p:val>
                                        </p:tav>
                                        <p:tav tm="100000">
                                          <p:val>
                                            <p:strVal val="#ppt_y"/>
                                          </p:val>
                                        </p:tav>
                                      </p:tavLst>
                                    </p:anim>
                                  </p:childTnLst>
                                </p:cTn>
                              </p:par>
                              <p:par>
                                <p:cTn id="373" presetID="2" presetClass="entr" presetSubtype="3" fill="hold" grpId="0" nodeType="withEffect">
                                  <p:stCondLst>
                                    <p:cond delay="0"/>
                                  </p:stCondLst>
                                  <p:childTnLst>
                                    <p:set>
                                      <p:cBhvr>
                                        <p:cTn id="374" dur="1" fill="hold">
                                          <p:stCondLst>
                                            <p:cond delay="0"/>
                                          </p:stCondLst>
                                        </p:cTn>
                                        <p:tgtEl>
                                          <p:spTgt spid="42"/>
                                        </p:tgtEl>
                                        <p:attrNameLst>
                                          <p:attrName>style.visibility</p:attrName>
                                        </p:attrNameLst>
                                      </p:cBhvr>
                                      <p:to>
                                        <p:strVal val="visible"/>
                                      </p:to>
                                    </p:set>
                                    <p:anim calcmode="lin" valueType="num">
                                      <p:cBhvr additive="base">
                                        <p:cTn id="375" dur="2250" fill="hold"/>
                                        <p:tgtEl>
                                          <p:spTgt spid="42"/>
                                        </p:tgtEl>
                                        <p:attrNameLst>
                                          <p:attrName>ppt_x</p:attrName>
                                        </p:attrNameLst>
                                      </p:cBhvr>
                                      <p:tavLst>
                                        <p:tav tm="0">
                                          <p:val>
                                            <p:strVal val="1+#ppt_w/2"/>
                                          </p:val>
                                        </p:tav>
                                        <p:tav tm="100000">
                                          <p:val>
                                            <p:strVal val="#ppt_x"/>
                                          </p:val>
                                        </p:tav>
                                      </p:tavLst>
                                    </p:anim>
                                    <p:anim calcmode="lin" valueType="num">
                                      <p:cBhvr additive="base">
                                        <p:cTn id="376" dur="2250" fill="hold"/>
                                        <p:tgtEl>
                                          <p:spTgt spid="42"/>
                                        </p:tgtEl>
                                        <p:attrNameLst>
                                          <p:attrName>ppt_y</p:attrName>
                                        </p:attrNameLst>
                                      </p:cBhvr>
                                      <p:tavLst>
                                        <p:tav tm="0">
                                          <p:val>
                                            <p:strVal val="0-#ppt_h/2"/>
                                          </p:val>
                                        </p:tav>
                                        <p:tav tm="100000">
                                          <p:val>
                                            <p:strVal val="#ppt_y"/>
                                          </p:val>
                                        </p:tav>
                                      </p:tavLst>
                                    </p:anim>
                                  </p:childTnLst>
                                </p:cTn>
                              </p:par>
                              <p:par>
                                <p:cTn id="377" presetID="2" presetClass="entr" presetSubtype="3" fill="hold" grpId="0" nodeType="withEffect">
                                  <p:stCondLst>
                                    <p:cond delay="0"/>
                                  </p:stCondLst>
                                  <p:childTnLst>
                                    <p:set>
                                      <p:cBhvr>
                                        <p:cTn id="378" dur="1" fill="hold">
                                          <p:stCondLst>
                                            <p:cond delay="0"/>
                                          </p:stCondLst>
                                        </p:cTn>
                                        <p:tgtEl>
                                          <p:spTgt spid="43"/>
                                        </p:tgtEl>
                                        <p:attrNameLst>
                                          <p:attrName>style.visibility</p:attrName>
                                        </p:attrNameLst>
                                      </p:cBhvr>
                                      <p:to>
                                        <p:strVal val="visible"/>
                                      </p:to>
                                    </p:set>
                                    <p:anim calcmode="lin" valueType="num">
                                      <p:cBhvr additive="base">
                                        <p:cTn id="379" dur="2250" fill="hold"/>
                                        <p:tgtEl>
                                          <p:spTgt spid="43"/>
                                        </p:tgtEl>
                                        <p:attrNameLst>
                                          <p:attrName>ppt_x</p:attrName>
                                        </p:attrNameLst>
                                      </p:cBhvr>
                                      <p:tavLst>
                                        <p:tav tm="0">
                                          <p:val>
                                            <p:strVal val="1+#ppt_w/2"/>
                                          </p:val>
                                        </p:tav>
                                        <p:tav tm="100000">
                                          <p:val>
                                            <p:strVal val="#ppt_x"/>
                                          </p:val>
                                        </p:tav>
                                      </p:tavLst>
                                    </p:anim>
                                    <p:anim calcmode="lin" valueType="num">
                                      <p:cBhvr additive="base">
                                        <p:cTn id="380" dur="2250" fill="hold"/>
                                        <p:tgtEl>
                                          <p:spTgt spid="43"/>
                                        </p:tgtEl>
                                        <p:attrNameLst>
                                          <p:attrName>ppt_y</p:attrName>
                                        </p:attrNameLst>
                                      </p:cBhvr>
                                      <p:tavLst>
                                        <p:tav tm="0">
                                          <p:val>
                                            <p:strVal val="0-#ppt_h/2"/>
                                          </p:val>
                                        </p:tav>
                                        <p:tav tm="100000">
                                          <p:val>
                                            <p:strVal val="#ppt_y"/>
                                          </p:val>
                                        </p:tav>
                                      </p:tavLst>
                                    </p:anim>
                                  </p:childTnLst>
                                </p:cTn>
                              </p:par>
                              <p:par>
                                <p:cTn id="381" presetID="2" presetClass="entr" presetSubtype="3" fill="hold" grpId="0" nodeType="withEffect">
                                  <p:stCondLst>
                                    <p:cond delay="0"/>
                                  </p:stCondLst>
                                  <p:childTnLst>
                                    <p:set>
                                      <p:cBhvr>
                                        <p:cTn id="382" dur="1" fill="hold">
                                          <p:stCondLst>
                                            <p:cond delay="0"/>
                                          </p:stCondLst>
                                        </p:cTn>
                                        <p:tgtEl>
                                          <p:spTgt spid="44"/>
                                        </p:tgtEl>
                                        <p:attrNameLst>
                                          <p:attrName>style.visibility</p:attrName>
                                        </p:attrNameLst>
                                      </p:cBhvr>
                                      <p:to>
                                        <p:strVal val="visible"/>
                                      </p:to>
                                    </p:set>
                                    <p:anim calcmode="lin" valueType="num">
                                      <p:cBhvr additive="base">
                                        <p:cTn id="383" dur="2250" fill="hold"/>
                                        <p:tgtEl>
                                          <p:spTgt spid="44"/>
                                        </p:tgtEl>
                                        <p:attrNameLst>
                                          <p:attrName>ppt_x</p:attrName>
                                        </p:attrNameLst>
                                      </p:cBhvr>
                                      <p:tavLst>
                                        <p:tav tm="0">
                                          <p:val>
                                            <p:strVal val="1+#ppt_w/2"/>
                                          </p:val>
                                        </p:tav>
                                        <p:tav tm="100000">
                                          <p:val>
                                            <p:strVal val="#ppt_x"/>
                                          </p:val>
                                        </p:tav>
                                      </p:tavLst>
                                    </p:anim>
                                    <p:anim calcmode="lin" valueType="num">
                                      <p:cBhvr additive="base">
                                        <p:cTn id="384" dur="2250" fill="hold"/>
                                        <p:tgtEl>
                                          <p:spTgt spid="44"/>
                                        </p:tgtEl>
                                        <p:attrNameLst>
                                          <p:attrName>ppt_y</p:attrName>
                                        </p:attrNameLst>
                                      </p:cBhvr>
                                      <p:tavLst>
                                        <p:tav tm="0">
                                          <p:val>
                                            <p:strVal val="0-#ppt_h/2"/>
                                          </p:val>
                                        </p:tav>
                                        <p:tav tm="100000">
                                          <p:val>
                                            <p:strVal val="#ppt_y"/>
                                          </p:val>
                                        </p:tav>
                                      </p:tavLst>
                                    </p:anim>
                                  </p:childTnLst>
                                </p:cTn>
                              </p:par>
                              <p:par>
                                <p:cTn id="385" presetID="2" presetClass="entr" presetSubtype="3" fill="hold" grpId="0" nodeType="withEffect">
                                  <p:stCondLst>
                                    <p:cond delay="0"/>
                                  </p:stCondLst>
                                  <p:childTnLst>
                                    <p:set>
                                      <p:cBhvr>
                                        <p:cTn id="386" dur="1" fill="hold">
                                          <p:stCondLst>
                                            <p:cond delay="0"/>
                                          </p:stCondLst>
                                        </p:cTn>
                                        <p:tgtEl>
                                          <p:spTgt spid="45"/>
                                        </p:tgtEl>
                                        <p:attrNameLst>
                                          <p:attrName>style.visibility</p:attrName>
                                        </p:attrNameLst>
                                      </p:cBhvr>
                                      <p:to>
                                        <p:strVal val="visible"/>
                                      </p:to>
                                    </p:set>
                                    <p:anim calcmode="lin" valueType="num">
                                      <p:cBhvr additive="base">
                                        <p:cTn id="387" dur="2250" fill="hold"/>
                                        <p:tgtEl>
                                          <p:spTgt spid="45"/>
                                        </p:tgtEl>
                                        <p:attrNameLst>
                                          <p:attrName>ppt_x</p:attrName>
                                        </p:attrNameLst>
                                      </p:cBhvr>
                                      <p:tavLst>
                                        <p:tav tm="0">
                                          <p:val>
                                            <p:strVal val="1+#ppt_w/2"/>
                                          </p:val>
                                        </p:tav>
                                        <p:tav tm="100000">
                                          <p:val>
                                            <p:strVal val="#ppt_x"/>
                                          </p:val>
                                        </p:tav>
                                      </p:tavLst>
                                    </p:anim>
                                    <p:anim calcmode="lin" valueType="num">
                                      <p:cBhvr additive="base">
                                        <p:cTn id="388" dur="2250" fill="hold"/>
                                        <p:tgtEl>
                                          <p:spTgt spid="45"/>
                                        </p:tgtEl>
                                        <p:attrNameLst>
                                          <p:attrName>ppt_y</p:attrName>
                                        </p:attrNameLst>
                                      </p:cBhvr>
                                      <p:tavLst>
                                        <p:tav tm="0">
                                          <p:val>
                                            <p:strVal val="0-#ppt_h/2"/>
                                          </p:val>
                                        </p:tav>
                                        <p:tav tm="100000">
                                          <p:val>
                                            <p:strVal val="#ppt_y"/>
                                          </p:val>
                                        </p:tav>
                                      </p:tavLst>
                                    </p:anim>
                                  </p:childTnLst>
                                </p:cTn>
                              </p:par>
                              <p:par>
                                <p:cTn id="389" presetID="2" presetClass="entr" presetSubtype="3" fill="hold" grpId="0" nodeType="withEffect">
                                  <p:stCondLst>
                                    <p:cond delay="0"/>
                                  </p:stCondLst>
                                  <p:childTnLst>
                                    <p:set>
                                      <p:cBhvr>
                                        <p:cTn id="390" dur="1" fill="hold">
                                          <p:stCondLst>
                                            <p:cond delay="0"/>
                                          </p:stCondLst>
                                        </p:cTn>
                                        <p:tgtEl>
                                          <p:spTgt spid="46"/>
                                        </p:tgtEl>
                                        <p:attrNameLst>
                                          <p:attrName>style.visibility</p:attrName>
                                        </p:attrNameLst>
                                      </p:cBhvr>
                                      <p:to>
                                        <p:strVal val="visible"/>
                                      </p:to>
                                    </p:set>
                                    <p:anim calcmode="lin" valueType="num">
                                      <p:cBhvr additive="base">
                                        <p:cTn id="391" dur="2250" fill="hold"/>
                                        <p:tgtEl>
                                          <p:spTgt spid="46"/>
                                        </p:tgtEl>
                                        <p:attrNameLst>
                                          <p:attrName>ppt_x</p:attrName>
                                        </p:attrNameLst>
                                      </p:cBhvr>
                                      <p:tavLst>
                                        <p:tav tm="0">
                                          <p:val>
                                            <p:strVal val="1+#ppt_w/2"/>
                                          </p:val>
                                        </p:tav>
                                        <p:tav tm="100000">
                                          <p:val>
                                            <p:strVal val="#ppt_x"/>
                                          </p:val>
                                        </p:tav>
                                      </p:tavLst>
                                    </p:anim>
                                    <p:anim calcmode="lin" valueType="num">
                                      <p:cBhvr additive="base">
                                        <p:cTn id="392" dur="2250" fill="hold"/>
                                        <p:tgtEl>
                                          <p:spTgt spid="46"/>
                                        </p:tgtEl>
                                        <p:attrNameLst>
                                          <p:attrName>ppt_y</p:attrName>
                                        </p:attrNameLst>
                                      </p:cBhvr>
                                      <p:tavLst>
                                        <p:tav tm="0">
                                          <p:val>
                                            <p:strVal val="0-#ppt_h/2"/>
                                          </p:val>
                                        </p:tav>
                                        <p:tav tm="100000">
                                          <p:val>
                                            <p:strVal val="#ppt_y"/>
                                          </p:val>
                                        </p:tav>
                                      </p:tavLst>
                                    </p:anim>
                                  </p:childTnLst>
                                </p:cTn>
                              </p:par>
                              <p:par>
                                <p:cTn id="393" presetID="2" presetClass="entr" presetSubtype="3" fill="hold" grpId="0" nodeType="withEffect">
                                  <p:stCondLst>
                                    <p:cond delay="0"/>
                                  </p:stCondLst>
                                  <p:childTnLst>
                                    <p:set>
                                      <p:cBhvr>
                                        <p:cTn id="394" dur="1" fill="hold">
                                          <p:stCondLst>
                                            <p:cond delay="0"/>
                                          </p:stCondLst>
                                        </p:cTn>
                                        <p:tgtEl>
                                          <p:spTgt spid="47"/>
                                        </p:tgtEl>
                                        <p:attrNameLst>
                                          <p:attrName>style.visibility</p:attrName>
                                        </p:attrNameLst>
                                      </p:cBhvr>
                                      <p:to>
                                        <p:strVal val="visible"/>
                                      </p:to>
                                    </p:set>
                                    <p:anim calcmode="lin" valueType="num">
                                      <p:cBhvr additive="base">
                                        <p:cTn id="395" dur="2250" fill="hold"/>
                                        <p:tgtEl>
                                          <p:spTgt spid="47"/>
                                        </p:tgtEl>
                                        <p:attrNameLst>
                                          <p:attrName>ppt_x</p:attrName>
                                        </p:attrNameLst>
                                      </p:cBhvr>
                                      <p:tavLst>
                                        <p:tav tm="0">
                                          <p:val>
                                            <p:strVal val="1+#ppt_w/2"/>
                                          </p:val>
                                        </p:tav>
                                        <p:tav tm="100000">
                                          <p:val>
                                            <p:strVal val="#ppt_x"/>
                                          </p:val>
                                        </p:tav>
                                      </p:tavLst>
                                    </p:anim>
                                    <p:anim calcmode="lin" valueType="num">
                                      <p:cBhvr additive="base">
                                        <p:cTn id="396" dur="2250" fill="hold"/>
                                        <p:tgtEl>
                                          <p:spTgt spid="47"/>
                                        </p:tgtEl>
                                        <p:attrNameLst>
                                          <p:attrName>ppt_y</p:attrName>
                                        </p:attrNameLst>
                                      </p:cBhvr>
                                      <p:tavLst>
                                        <p:tav tm="0">
                                          <p:val>
                                            <p:strVal val="0-#ppt_h/2"/>
                                          </p:val>
                                        </p:tav>
                                        <p:tav tm="100000">
                                          <p:val>
                                            <p:strVal val="#ppt_y"/>
                                          </p:val>
                                        </p:tav>
                                      </p:tavLst>
                                    </p:anim>
                                  </p:childTnLst>
                                </p:cTn>
                              </p:par>
                              <p:par>
                                <p:cTn id="397" presetID="2" presetClass="entr" presetSubtype="3" fill="hold" grpId="0" nodeType="withEffect">
                                  <p:stCondLst>
                                    <p:cond delay="0"/>
                                  </p:stCondLst>
                                  <p:childTnLst>
                                    <p:set>
                                      <p:cBhvr>
                                        <p:cTn id="398" dur="1" fill="hold">
                                          <p:stCondLst>
                                            <p:cond delay="0"/>
                                          </p:stCondLst>
                                        </p:cTn>
                                        <p:tgtEl>
                                          <p:spTgt spid="48"/>
                                        </p:tgtEl>
                                        <p:attrNameLst>
                                          <p:attrName>style.visibility</p:attrName>
                                        </p:attrNameLst>
                                      </p:cBhvr>
                                      <p:to>
                                        <p:strVal val="visible"/>
                                      </p:to>
                                    </p:set>
                                    <p:anim calcmode="lin" valueType="num">
                                      <p:cBhvr additive="base">
                                        <p:cTn id="399" dur="2250" fill="hold"/>
                                        <p:tgtEl>
                                          <p:spTgt spid="48"/>
                                        </p:tgtEl>
                                        <p:attrNameLst>
                                          <p:attrName>ppt_x</p:attrName>
                                        </p:attrNameLst>
                                      </p:cBhvr>
                                      <p:tavLst>
                                        <p:tav tm="0">
                                          <p:val>
                                            <p:strVal val="1+#ppt_w/2"/>
                                          </p:val>
                                        </p:tav>
                                        <p:tav tm="100000">
                                          <p:val>
                                            <p:strVal val="#ppt_x"/>
                                          </p:val>
                                        </p:tav>
                                      </p:tavLst>
                                    </p:anim>
                                    <p:anim calcmode="lin" valueType="num">
                                      <p:cBhvr additive="base">
                                        <p:cTn id="400" dur="2250" fill="hold"/>
                                        <p:tgtEl>
                                          <p:spTgt spid="48"/>
                                        </p:tgtEl>
                                        <p:attrNameLst>
                                          <p:attrName>ppt_y</p:attrName>
                                        </p:attrNameLst>
                                      </p:cBhvr>
                                      <p:tavLst>
                                        <p:tav tm="0">
                                          <p:val>
                                            <p:strVal val="0-#ppt_h/2"/>
                                          </p:val>
                                        </p:tav>
                                        <p:tav tm="100000">
                                          <p:val>
                                            <p:strVal val="#ppt_y"/>
                                          </p:val>
                                        </p:tav>
                                      </p:tavLst>
                                    </p:anim>
                                  </p:childTnLst>
                                </p:cTn>
                              </p:par>
                              <p:par>
                                <p:cTn id="401" presetID="2" presetClass="entr" presetSubtype="3" fill="hold" grpId="0" nodeType="withEffect">
                                  <p:stCondLst>
                                    <p:cond delay="0"/>
                                  </p:stCondLst>
                                  <p:childTnLst>
                                    <p:set>
                                      <p:cBhvr>
                                        <p:cTn id="402" dur="1" fill="hold">
                                          <p:stCondLst>
                                            <p:cond delay="0"/>
                                          </p:stCondLst>
                                        </p:cTn>
                                        <p:tgtEl>
                                          <p:spTgt spid="49"/>
                                        </p:tgtEl>
                                        <p:attrNameLst>
                                          <p:attrName>style.visibility</p:attrName>
                                        </p:attrNameLst>
                                      </p:cBhvr>
                                      <p:to>
                                        <p:strVal val="visible"/>
                                      </p:to>
                                    </p:set>
                                    <p:anim calcmode="lin" valueType="num">
                                      <p:cBhvr additive="base">
                                        <p:cTn id="403" dur="2250" fill="hold"/>
                                        <p:tgtEl>
                                          <p:spTgt spid="49"/>
                                        </p:tgtEl>
                                        <p:attrNameLst>
                                          <p:attrName>ppt_x</p:attrName>
                                        </p:attrNameLst>
                                      </p:cBhvr>
                                      <p:tavLst>
                                        <p:tav tm="0">
                                          <p:val>
                                            <p:strVal val="1+#ppt_w/2"/>
                                          </p:val>
                                        </p:tav>
                                        <p:tav tm="100000">
                                          <p:val>
                                            <p:strVal val="#ppt_x"/>
                                          </p:val>
                                        </p:tav>
                                      </p:tavLst>
                                    </p:anim>
                                    <p:anim calcmode="lin" valueType="num">
                                      <p:cBhvr additive="base">
                                        <p:cTn id="404" dur="2250" fill="hold"/>
                                        <p:tgtEl>
                                          <p:spTgt spid="49"/>
                                        </p:tgtEl>
                                        <p:attrNameLst>
                                          <p:attrName>ppt_y</p:attrName>
                                        </p:attrNameLst>
                                      </p:cBhvr>
                                      <p:tavLst>
                                        <p:tav tm="0">
                                          <p:val>
                                            <p:strVal val="0-#ppt_h/2"/>
                                          </p:val>
                                        </p:tav>
                                        <p:tav tm="100000">
                                          <p:val>
                                            <p:strVal val="#ppt_y"/>
                                          </p:val>
                                        </p:tav>
                                      </p:tavLst>
                                    </p:anim>
                                  </p:childTnLst>
                                </p:cTn>
                              </p:par>
                              <p:par>
                                <p:cTn id="405" presetID="2" presetClass="entr" presetSubtype="3" fill="hold" grpId="0" nodeType="withEffect">
                                  <p:stCondLst>
                                    <p:cond delay="0"/>
                                  </p:stCondLst>
                                  <p:childTnLst>
                                    <p:set>
                                      <p:cBhvr>
                                        <p:cTn id="406" dur="1" fill="hold">
                                          <p:stCondLst>
                                            <p:cond delay="0"/>
                                          </p:stCondLst>
                                        </p:cTn>
                                        <p:tgtEl>
                                          <p:spTgt spid="50"/>
                                        </p:tgtEl>
                                        <p:attrNameLst>
                                          <p:attrName>style.visibility</p:attrName>
                                        </p:attrNameLst>
                                      </p:cBhvr>
                                      <p:to>
                                        <p:strVal val="visible"/>
                                      </p:to>
                                    </p:set>
                                    <p:anim calcmode="lin" valueType="num">
                                      <p:cBhvr additive="base">
                                        <p:cTn id="407" dur="2250" fill="hold"/>
                                        <p:tgtEl>
                                          <p:spTgt spid="50"/>
                                        </p:tgtEl>
                                        <p:attrNameLst>
                                          <p:attrName>ppt_x</p:attrName>
                                        </p:attrNameLst>
                                      </p:cBhvr>
                                      <p:tavLst>
                                        <p:tav tm="0">
                                          <p:val>
                                            <p:strVal val="1+#ppt_w/2"/>
                                          </p:val>
                                        </p:tav>
                                        <p:tav tm="100000">
                                          <p:val>
                                            <p:strVal val="#ppt_x"/>
                                          </p:val>
                                        </p:tav>
                                      </p:tavLst>
                                    </p:anim>
                                    <p:anim calcmode="lin" valueType="num">
                                      <p:cBhvr additive="base">
                                        <p:cTn id="408" dur="2250" fill="hold"/>
                                        <p:tgtEl>
                                          <p:spTgt spid="50"/>
                                        </p:tgtEl>
                                        <p:attrNameLst>
                                          <p:attrName>ppt_y</p:attrName>
                                        </p:attrNameLst>
                                      </p:cBhvr>
                                      <p:tavLst>
                                        <p:tav tm="0">
                                          <p:val>
                                            <p:strVal val="0-#ppt_h/2"/>
                                          </p:val>
                                        </p:tav>
                                        <p:tav tm="100000">
                                          <p:val>
                                            <p:strVal val="#ppt_y"/>
                                          </p:val>
                                        </p:tav>
                                      </p:tavLst>
                                    </p:anim>
                                  </p:childTnLst>
                                </p:cTn>
                              </p:par>
                              <p:par>
                                <p:cTn id="409" presetID="2" presetClass="entr" presetSubtype="3" fill="hold" grpId="0" nodeType="withEffect">
                                  <p:stCondLst>
                                    <p:cond delay="0"/>
                                  </p:stCondLst>
                                  <p:childTnLst>
                                    <p:set>
                                      <p:cBhvr>
                                        <p:cTn id="410" dur="1" fill="hold">
                                          <p:stCondLst>
                                            <p:cond delay="0"/>
                                          </p:stCondLst>
                                        </p:cTn>
                                        <p:tgtEl>
                                          <p:spTgt spid="51"/>
                                        </p:tgtEl>
                                        <p:attrNameLst>
                                          <p:attrName>style.visibility</p:attrName>
                                        </p:attrNameLst>
                                      </p:cBhvr>
                                      <p:to>
                                        <p:strVal val="visible"/>
                                      </p:to>
                                    </p:set>
                                    <p:anim calcmode="lin" valueType="num">
                                      <p:cBhvr additive="base">
                                        <p:cTn id="411" dur="2250" fill="hold"/>
                                        <p:tgtEl>
                                          <p:spTgt spid="51"/>
                                        </p:tgtEl>
                                        <p:attrNameLst>
                                          <p:attrName>ppt_x</p:attrName>
                                        </p:attrNameLst>
                                      </p:cBhvr>
                                      <p:tavLst>
                                        <p:tav tm="0">
                                          <p:val>
                                            <p:strVal val="1+#ppt_w/2"/>
                                          </p:val>
                                        </p:tav>
                                        <p:tav tm="100000">
                                          <p:val>
                                            <p:strVal val="#ppt_x"/>
                                          </p:val>
                                        </p:tav>
                                      </p:tavLst>
                                    </p:anim>
                                    <p:anim calcmode="lin" valueType="num">
                                      <p:cBhvr additive="base">
                                        <p:cTn id="412" dur="2250" fill="hold"/>
                                        <p:tgtEl>
                                          <p:spTgt spid="51"/>
                                        </p:tgtEl>
                                        <p:attrNameLst>
                                          <p:attrName>ppt_y</p:attrName>
                                        </p:attrNameLst>
                                      </p:cBhvr>
                                      <p:tavLst>
                                        <p:tav tm="0">
                                          <p:val>
                                            <p:strVal val="0-#ppt_h/2"/>
                                          </p:val>
                                        </p:tav>
                                        <p:tav tm="100000">
                                          <p:val>
                                            <p:strVal val="#ppt_y"/>
                                          </p:val>
                                        </p:tav>
                                      </p:tavLst>
                                    </p:anim>
                                  </p:childTnLst>
                                </p:cTn>
                              </p:par>
                              <p:par>
                                <p:cTn id="413" presetID="2" presetClass="entr" presetSubtype="3" fill="hold" grpId="0" nodeType="withEffect">
                                  <p:stCondLst>
                                    <p:cond delay="0"/>
                                  </p:stCondLst>
                                  <p:childTnLst>
                                    <p:set>
                                      <p:cBhvr>
                                        <p:cTn id="414" dur="1" fill="hold">
                                          <p:stCondLst>
                                            <p:cond delay="0"/>
                                          </p:stCondLst>
                                        </p:cTn>
                                        <p:tgtEl>
                                          <p:spTgt spid="52"/>
                                        </p:tgtEl>
                                        <p:attrNameLst>
                                          <p:attrName>style.visibility</p:attrName>
                                        </p:attrNameLst>
                                      </p:cBhvr>
                                      <p:to>
                                        <p:strVal val="visible"/>
                                      </p:to>
                                    </p:set>
                                    <p:anim calcmode="lin" valueType="num">
                                      <p:cBhvr additive="base">
                                        <p:cTn id="415" dur="2250" fill="hold"/>
                                        <p:tgtEl>
                                          <p:spTgt spid="52"/>
                                        </p:tgtEl>
                                        <p:attrNameLst>
                                          <p:attrName>ppt_x</p:attrName>
                                        </p:attrNameLst>
                                      </p:cBhvr>
                                      <p:tavLst>
                                        <p:tav tm="0">
                                          <p:val>
                                            <p:strVal val="1+#ppt_w/2"/>
                                          </p:val>
                                        </p:tav>
                                        <p:tav tm="100000">
                                          <p:val>
                                            <p:strVal val="#ppt_x"/>
                                          </p:val>
                                        </p:tav>
                                      </p:tavLst>
                                    </p:anim>
                                    <p:anim calcmode="lin" valueType="num">
                                      <p:cBhvr additive="base">
                                        <p:cTn id="416" dur="2250" fill="hold"/>
                                        <p:tgtEl>
                                          <p:spTgt spid="52"/>
                                        </p:tgtEl>
                                        <p:attrNameLst>
                                          <p:attrName>ppt_y</p:attrName>
                                        </p:attrNameLst>
                                      </p:cBhvr>
                                      <p:tavLst>
                                        <p:tav tm="0">
                                          <p:val>
                                            <p:strVal val="0-#ppt_h/2"/>
                                          </p:val>
                                        </p:tav>
                                        <p:tav tm="100000">
                                          <p:val>
                                            <p:strVal val="#ppt_y"/>
                                          </p:val>
                                        </p:tav>
                                      </p:tavLst>
                                    </p:anim>
                                  </p:childTnLst>
                                </p:cTn>
                              </p:par>
                              <p:par>
                                <p:cTn id="417" presetID="2" presetClass="entr" presetSubtype="3" fill="hold" grpId="0" nodeType="withEffect">
                                  <p:stCondLst>
                                    <p:cond delay="0"/>
                                  </p:stCondLst>
                                  <p:childTnLst>
                                    <p:set>
                                      <p:cBhvr>
                                        <p:cTn id="418" dur="1" fill="hold">
                                          <p:stCondLst>
                                            <p:cond delay="0"/>
                                          </p:stCondLst>
                                        </p:cTn>
                                        <p:tgtEl>
                                          <p:spTgt spid="53"/>
                                        </p:tgtEl>
                                        <p:attrNameLst>
                                          <p:attrName>style.visibility</p:attrName>
                                        </p:attrNameLst>
                                      </p:cBhvr>
                                      <p:to>
                                        <p:strVal val="visible"/>
                                      </p:to>
                                    </p:set>
                                    <p:anim calcmode="lin" valueType="num">
                                      <p:cBhvr additive="base">
                                        <p:cTn id="419" dur="2250" fill="hold"/>
                                        <p:tgtEl>
                                          <p:spTgt spid="53"/>
                                        </p:tgtEl>
                                        <p:attrNameLst>
                                          <p:attrName>ppt_x</p:attrName>
                                        </p:attrNameLst>
                                      </p:cBhvr>
                                      <p:tavLst>
                                        <p:tav tm="0">
                                          <p:val>
                                            <p:strVal val="1+#ppt_w/2"/>
                                          </p:val>
                                        </p:tav>
                                        <p:tav tm="100000">
                                          <p:val>
                                            <p:strVal val="#ppt_x"/>
                                          </p:val>
                                        </p:tav>
                                      </p:tavLst>
                                    </p:anim>
                                    <p:anim calcmode="lin" valueType="num">
                                      <p:cBhvr additive="base">
                                        <p:cTn id="420" dur="2250" fill="hold"/>
                                        <p:tgtEl>
                                          <p:spTgt spid="53"/>
                                        </p:tgtEl>
                                        <p:attrNameLst>
                                          <p:attrName>ppt_y</p:attrName>
                                        </p:attrNameLst>
                                      </p:cBhvr>
                                      <p:tavLst>
                                        <p:tav tm="0">
                                          <p:val>
                                            <p:strVal val="0-#ppt_h/2"/>
                                          </p:val>
                                        </p:tav>
                                        <p:tav tm="100000">
                                          <p:val>
                                            <p:strVal val="#ppt_y"/>
                                          </p:val>
                                        </p:tav>
                                      </p:tavLst>
                                    </p:anim>
                                  </p:childTnLst>
                                </p:cTn>
                              </p:par>
                              <p:par>
                                <p:cTn id="421" presetID="2" presetClass="entr" presetSubtype="12" fill="hold" grpId="0" nodeType="withEffect">
                                  <p:stCondLst>
                                    <p:cond delay="0"/>
                                  </p:stCondLst>
                                  <p:childTnLst>
                                    <p:set>
                                      <p:cBhvr>
                                        <p:cTn id="422" dur="1" fill="hold">
                                          <p:stCondLst>
                                            <p:cond delay="0"/>
                                          </p:stCondLst>
                                        </p:cTn>
                                        <p:tgtEl>
                                          <p:spTgt spid="107"/>
                                        </p:tgtEl>
                                        <p:attrNameLst>
                                          <p:attrName>style.visibility</p:attrName>
                                        </p:attrNameLst>
                                      </p:cBhvr>
                                      <p:to>
                                        <p:strVal val="visible"/>
                                      </p:to>
                                    </p:set>
                                    <p:anim calcmode="lin" valueType="num">
                                      <p:cBhvr additive="base">
                                        <p:cTn id="423" dur="2250" fill="hold"/>
                                        <p:tgtEl>
                                          <p:spTgt spid="107"/>
                                        </p:tgtEl>
                                        <p:attrNameLst>
                                          <p:attrName>ppt_x</p:attrName>
                                        </p:attrNameLst>
                                      </p:cBhvr>
                                      <p:tavLst>
                                        <p:tav tm="0">
                                          <p:val>
                                            <p:strVal val="0-#ppt_w/2"/>
                                          </p:val>
                                        </p:tav>
                                        <p:tav tm="100000">
                                          <p:val>
                                            <p:strVal val="#ppt_x"/>
                                          </p:val>
                                        </p:tav>
                                      </p:tavLst>
                                    </p:anim>
                                    <p:anim calcmode="lin" valueType="num">
                                      <p:cBhvr additive="base">
                                        <p:cTn id="424" dur="2250" fill="hold"/>
                                        <p:tgtEl>
                                          <p:spTgt spid="107"/>
                                        </p:tgtEl>
                                        <p:attrNameLst>
                                          <p:attrName>ppt_y</p:attrName>
                                        </p:attrNameLst>
                                      </p:cBhvr>
                                      <p:tavLst>
                                        <p:tav tm="0">
                                          <p:val>
                                            <p:strVal val="1+#ppt_h/2"/>
                                          </p:val>
                                        </p:tav>
                                        <p:tav tm="100000">
                                          <p:val>
                                            <p:strVal val="#ppt_y"/>
                                          </p:val>
                                        </p:tav>
                                      </p:tavLst>
                                    </p:anim>
                                  </p:childTnLst>
                                </p:cTn>
                              </p:par>
                              <p:par>
                                <p:cTn id="425" presetID="2" presetClass="entr" presetSubtype="12" fill="hold" grpId="0" nodeType="withEffect">
                                  <p:stCondLst>
                                    <p:cond delay="0"/>
                                  </p:stCondLst>
                                  <p:childTnLst>
                                    <p:set>
                                      <p:cBhvr>
                                        <p:cTn id="426" dur="1" fill="hold">
                                          <p:stCondLst>
                                            <p:cond delay="0"/>
                                          </p:stCondLst>
                                        </p:cTn>
                                        <p:tgtEl>
                                          <p:spTgt spid="108"/>
                                        </p:tgtEl>
                                        <p:attrNameLst>
                                          <p:attrName>style.visibility</p:attrName>
                                        </p:attrNameLst>
                                      </p:cBhvr>
                                      <p:to>
                                        <p:strVal val="visible"/>
                                      </p:to>
                                    </p:set>
                                    <p:anim calcmode="lin" valueType="num">
                                      <p:cBhvr additive="base">
                                        <p:cTn id="427" dur="2250" fill="hold"/>
                                        <p:tgtEl>
                                          <p:spTgt spid="108"/>
                                        </p:tgtEl>
                                        <p:attrNameLst>
                                          <p:attrName>ppt_x</p:attrName>
                                        </p:attrNameLst>
                                      </p:cBhvr>
                                      <p:tavLst>
                                        <p:tav tm="0">
                                          <p:val>
                                            <p:strVal val="0-#ppt_w/2"/>
                                          </p:val>
                                        </p:tav>
                                        <p:tav tm="100000">
                                          <p:val>
                                            <p:strVal val="#ppt_x"/>
                                          </p:val>
                                        </p:tav>
                                      </p:tavLst>
                                    </p:anim>
                                    <p:anim calcmode="lin" valueType="num">
                                      <p:cBhvr additive="base">
                                        <p:cTn id="428" dur="2250" fill="hold"/>
                                        <p:tgtEl>
                                          <p:spTgt spid="108"/>
                                        </p:tgtEl>
                                        <p:attrNameLst>
                                          <p:attrName>ppt_y</p:attrName>
                                        </p:attrNameLst>
                                      </p:cBhvr>
                                      <p:tavLst>
                                        <p:tav tm="0">
                                          <p:val>
                                            <p:strVal val="1+#ppt_h/2"/>
                                          </p:val>
                                        </p:tav>
                                        <p:tav tm="100000">
                                          <p:val>
                                            <p:strVal val="#ppt_y"/>
                                          </p:val>
                                        </p:tav>
                                      </p:tavLst>
                                    </p:anim>
                                  </p:childTnLst>
                                </p:cTn>
                              </p:par>
                              <p:par>
                                <p:cTn id="429" presetID="2" presetClass="entr" presetSubtype="12" fill="hold" grpId="0" nodeType="withEffect">
                                  <p:stCondLst>
                                    <p:cond delay="0"/>
                                  </p:stCondLst>
                                  <p:childTnLst>
                                    <p:set>
                                      <p:cBhvr>
                                        <p:cTn id="430" dur="1" fill="hold">
                                          <p:stCondLst>
                                            <p:cond delay="0"/>
                                          </p:stCondLst>
                                        </p:cTn>
                                        <p:tgtEl>
                                          <p:spTgt spid="109"/>
                                        </p:tgtEl>
                                        <p:attrNameLst>
                                          <p:attrName>style.visibility</p:attrName>
                                        </p:attrNameLst>
                                      </p:cBhvr>
                                      <p:to>
                                        <p:strVal val="visible"/>
                                      </p:to>
                                    </p:set>
                                    <p:anim calcmode="lin" valueType="num">
                                      <p:cBhvr additive="base">
                                        <p:cTn id="431" dur="2250" fill="hold"/>
                                        <p:tgtEl>
                                          <p:spTgt spid="109"/>
                                        </p:tgtEl>
                                        <p:attrNameLst>
                                          <p:attrName>ppt_x</p:attrName>
                                        </p:attrNameLst>
                                      </p:cBhvr>
                                      <p:tavLst>
                                        <p:tav tm="0">
                                          <p:val>
                                            <p:strVal val="0-#ppt_w/2"/>
                                          </p:val>
                                        </p:tav>
                                        <p:tav tm="100000">
                                          <p:val>
                                            <p:strVal val="#ppt_x"/>
                                          </p:val>
                                        </p:tav>
                                      </p:tavLst>
                                    </p:anim>
                                    <p:anim calcmode="lin" valueType="num">
                                      <p:cBhvr additive="base">
                                        <p:cTn id="432" dur="2250" fill="hold"/>
                                        <p:tgtEl>
                                          <p:spTgt spid="109"/>
                                        </p:tgtEl>
                                        <p:attrNameLst>
                                          <p:attrName>ppt_y</p:attrName>
                                        </p:attrNameLst>
                                      </p:cBhvr>
                                      <p:tavLst>
                                        <p:tav tm="0">
                                          <p:val>
                                            <p:strVal val="1+#ppt_h/2"/>
                                          </p:val>
                                        </p:tav>
                                        <p:tav tm="100000">
                                          <p:val>
                                            <p:strVal val="#ppt_y"/>
                                          </p:val>
                                        </p:tav>
                                      </p:tavLst>
                                    </p:anim>
                                  </p:childTnLst>
                                </p:cTn>
                              </p:par>
                              <p:par>
                                <p:cTn id="433" presetID="2" presetClass="entr" presetSubtype="12" fill="hold" grpId="0" nodeType="withEffect">
                                  <p:stCondLst>
                                    <p:cond delay="0"/>
                                  </p:stCondLst>
                                  <p:childTnLst>
                                    <p:set>
                                      <p:cBhvr>
                                        <p:cTn id="434" dur="1" fill="hold">
                                          <p:stCondLst>
                                            <p:cond delay="0"/>
                                          </p:stCondLst>
                                        </p:cTn>
                                        <p:tgtEl>
                                          <p:spTgt spid="110"/>
                                        </p:tgtEl>
                                        <p:attrNameLst>
                                          <p:attrName>style.visibility</p:attrName>
                                        </p:attrNameLst>
                                      </p:cBhvr>
                                      <p:to>
                                        <p:strVal val="visible"/>
                                      </p:to>
                                    </p:set>
                                    <p:anim calcmode="lin" valueType="num">
                                      <p:cBhvr additive="base">
                                        <p:cTn id="435" dur="2250" fill="hold"/>
                                        <p:tgtEl>
                                          <p:spTgt spid="110"/>
                                        </p:tgtEl>
                                        <p:attrNameLst>
                                          <p:attrName>ppt_x</p:attrName>
                                        </p:attrNameLst>
                                      </p:cBhvr>
                                      <p:tavLst>
                                        <p:tav tm="0">
                                          <p:val>
                                            <p:strVal val="0-#ppt_w/2"/>
                                          </p:val>
                                        </p:tav>
                                        <p:tav tm="100000">
                                          <p:val>
                                            <p:strVal val="#ppt_x"/>
                                          </p:val>
                                        </p:tav>
                                      </p:tavLst>
                                    </p:anim>
                                    <p:anim calcmode="lin" valueType="num">
                                      <p:cBhvr additive="base">
                                        <p:cTn id="436" dur="2250" fill="hold"/>
                                        <p:tgtEl>
                                          <p:spTgt spid="110"/>
                                        </p:tgtEl>
                                        <p:attrNameLst>
                                          <p:attrName>ppt_y</p:attrName>
                                        </p:attrNameLst>
                                      </p:cBhvr>
                                      <p:tavLst>
                                        <p:tav tm="0">
                                          <p:val>
                                            <p:strVal val="1+#ppt_h/2"/>
                                          </p:val>
                                        </p:tav>
                                        <p:tav tm="100000">
                                          <p:val>
                                            <p:strVal val="#ppt_y"/>
                                          </p:val>
                                        </p:tav>
                                      </p:tavLst>
                                    </p:anim>
                                  </p:childTnLst>
                                </p:cTn>
                              </p:par>
                              <p:par>
                                <p:cTn id="437" presetID="2" presetClass="entr" presetSubtype="12" fill="hold" grpId="0" nodeType="withEffect">
                                  <p:stCondLst>
                                    <p:cond delay="0"/>
                                  </p:stCondLst>
                                  <p:childTnLst>
                                    <p:set>
                                      <p:cBhvr>
                                        <p:cTn id="438" dur="1" fill="hold">
                                          <p:stCondLst>
                                            <p:cond delay="0"/>
                                          </p:stCondLst>
                                        </p:cTn>
                                        <p:tgtEl>
                                          <p:spTgt spid="111"/>
                                        </p:tgtEl>
                                        <p:attrNameLst>
                                          <p:attrName>style.visibility</p:attrName>
                                        </p:attrNameLst>
                                      </p:cBhvr>
                                      <p:to>
                                        <p:strVal val="visible"/>
                                      </p:to>
                                    </p:set>
                                    <p:anim calcmode="lin" valueType="num">
                                      <p:cBhvr additive="base">
                                        <p:cTn id="439" dur="2250" fill="hold"/>
                                        <p:tgtEl>
                                          <p:spTgt spid="111"/>
                                        </p:tgtEl>
                                        <p:attrNameLst>
                                          <p:attrName>ppt_x</p:attrName>
                                        </p:attrNameLst>
                                      </p:cBhvr>
                                      <p:tavLst>
                                        <p:tav tm="0">
                                          <p:val>
                                            <p:strVal val="0-#ppt_w/2"/>
                                          </p:val>
                                        </p:tav>
                                        <p:tav tm="100000">
                                          <p:val>
                                            <p:strVal val="#ppt_x"/>
                                          </p:val>
                                        </p:tav>
                                      </p:tavLst>
                                    </p:anim>
                                    <p:anim calcmode="lin" valueType="num">
                                      <p:cBhvr additive="base">
                                        <p:cTn id="440" dur="2250" fill="hold"/>
                                        <p:tgtEl>
                                          <p:spTgt spid="111"/>
                                        </p:tgtEl>
                                        <p:attrNameLst>
                                          <p:attrName>ppt_y</p:attrName>
                                        </p:attrNameLst>
                                      </p:cBhvr>
                                      <p:tavLst>
                                        <p:tav tm="0">
                                          <p:val>
                                            <p:strVal val="1+#ppt_h/2"/>
                                          </p:val>
                                        </p:tav>
                                        <p:tav tm="100000">
                                          <p:val>
                                            <p:strVal val="#ppt_y"/>
                                          </p:val>
                                        </p:tav>
                                      </p:tavLst>
                                    </p:anim>
                                  </p:childTnLst>
                                </p:cTn>
                              </p:par>
                              <p:par>
                                <p:cTn id="441" presetID="2" presetClass="entr" presetSubtype="12" fill="hold" grpId="0" nodeType="withEffect">
                                  <p:stCondLst>
                                    <p:cond delay="0"/>
                                  </p:stCondLst>
                                  <p:childTnLst>
                                    <p:set>
                                      <p:cBhvr>
                                        <p:cTn id="442" dur="1" fill="hold">
                                          <p:stCondLst>
                                            <p:cond delay="0"/>
                                          </p:stCondLst>
                                        </p:cTn>
                                        <p:tgtEl>
                                          <p:spTgt spid="112"/>
                                        </p:tgtEl>
                                        <p:attrNameLst>
                                          <p:attrName>style.visibility</p:attrName>
                                        </p:attrNameLst>
                                      </p:cBhvr>
                                      <p:to>
                                        <p:strVal val="visible"/>
                                      </p:to>
                                    </p:set>
                                    <p:anim calcmode="lin" valueType="num">
                                      <p:cBhvr additive="base">
                                        <p:cTn id="443" dur="2250" fill="hold"/>
                                        <p:tgtEl>
                                          <p:spTgt spid="112"/>
                                        </p:tgtEl>
                                        <p:attrNameLst>
                                          <p:attrName>ppt_x</p:attrName>
                                        </p:attrNameLst>
                                      </p:cBhvr>
                                      <p:tavLst>
                                        <p:tav tm="0">
                                          <p:val>
                                            <p:strVal val="0-#ppt_w/2"/>
                                          </p:val>
                                        </p:tav>
                                        <p:tav tm="100000">
                                          <p:val>
                                            <p:strVal val="#ppt_x"/>
                                          </p:val>
                                        </p:tav>
                                      </p:tavLst>
                                    </p:anim>
                                    <p:anim calcmode="lin" valueType="num">
                                      <p:cBhvr additive="base">
                                        <p:cTn id="444" dur="2250" fill="hold"/>
                                        <p:tgtEl>
                                          <p:spTgt spid="112"/>
                                        </p:tgtEl>
                                        <p:attrNameLst>
                                          <p:attrName>ppt_y</p:attrName>
                                        </p:attrNameLst>
                                      </p:cBhvr>
                                      <p:tavLst>
                                        <p:tav tm="0">
                                          <p:val>
                                            <p:strVal val="1+#ppt_h/2"/>
                                          </p:val>
                                        </p:tav>
                                        <p:tav tm="100000">
                                          <p:val>
                                            <p:strVal val="#ppt_y"/>
                                          </p:val>
                                        </p:tav>
                                      </p:tavLst>
                                    </p:anim>
                                  </p:childTnLst>
                                </p:cTn>
                              </p:par>
                              <p:par>
                                <p:cTn id="445" presetID="2" presetClass="entr" presetSubtype="12" fill="hold" grpId="0" nodeType="withEffect">
                                  <p:stCondLst>
                                    <p:cond delay="0"/>
                                  </p:stCondLst>
                                  <p:childTnLst>
                                    <p:set>
                                      <p:cBhvr>
                                        <p:cTn id="446" dur="1" fill="hold">
                                          <p:stCondLst>
                                            <p:cond delay="0"/>
                                          </p:stCondLst>
                                        </p:cTn>
                                        <p:tgtEl>
                                          <p:spTgt spid="113"/>
                                        </p:tgtEl>
                                        <p:attrNameLst>
                                          <p:attrName>style.visibility</p:attrName>
                                        </p:attrNameLst>
                                      </p:cBhvr>
                                      <p:to>
                                        <p:strVal val="visible"/>
                                      </p:to>
                                    </p:set>
                                    <p:anim calcmode="lin" valueType="num">
                                      <p:cBhvr additive="base">
                                        <p:cTn id="447" dur="2250" fill="hold"/>
                                        <p:tgtEl>
                                          <p:spTgt spid="113"/>
                                        </p:tgtEl>
                                        <p:attrNameLst>
                                          <p:attrName>ppt_x</p:attrName>
                                        </p:attrNameLst>
                                      </p:cBhvr>
                                      <p:tavLst>
                                        <p:tav tm="0">
                                          <p:val>
                                            <p:strVal val="0-#ppt_w/2"/>
                                          </p:val>
                                        </p:tav>
                                        <p:tav tm="100000">
                                          <p:val>
                                            <p:strVal val="#ppt_x"/>
                                          </p:val>
                                        </p:tav>
                                      </p:tavLst>
                                    </p:anim>
                                    <p:anim calcmode="lin" valueType="num">
                                      <p:cBhvr additive="base">
                                        <p:cTn id="448" dur="2250" fill="hold"/>
                                        <p:tgtEl>
                                          <p:spTgt spid="113"/>
                                        </p:tgtEl>
                                        <p:attrNameLst>
                                          <p:attrName>ppt_y</p:attrName>
                                        </p:attrNameLst>
                                      </p:cBhvr>
                                      <p:tavLst>
                                        <p:tav tm="0">
                                          <p:val>
                                            <p:strVal val="1+#ppt_h/2"/>
                                          </p:val>
                                        </p:tav>
                                        <p:tav tm="100000">
                                          <p:val>
                                            <p:strVal val="#ppt_y"/>
                                          </p:val>
                                        </p:tav>
                                      </p:tavLst>
                                    </p:anim>
                                  </p:childTnLst>
                                </p:cTn>
                              </p:par>
                              <p:par>
                                <p:cTn id="449" presetID="2" presetClass="entr" presetSubtype="12" fill="hold" grpId="0" nodeType="withEffect">
                                  <p:stCondLst>
                                    <p:cond delay="0"/>
                                  </p:stCondLst>
                                  <p:childTnLst>
                                    <p:set>
                                      <p:cBhvr>
                                        <p:cTn id="450" dur="1" fill="hold">
                                          <p:stCondLst>
                                            <p:cond delay="0"/>
                                          </p:stCondLst>
                                        </p:cTn>
                                        <p:tgtEl>
                                          <p:spTgt spid="114"/>
                                        </p:tgtEl>
                                        <p:attrNameLst>
                                          <p:attrName>style.visibility</p:attrName>
                                        </p:attrNameLst>
                                      </p:cBhvr>
                                      <p:to>
                                        <p:strVal val="visible"/>
                                      </p:to>
                                    </p:set>
                                    <p:anim calcmode="lin" valueType="num">
                                      <p:cBhvr additive="base">
                                        <p:cTn id="451" dur="2250" fill="hold"/>
                                        <p:tgtEl>
                                          <p:spTgt spid="114"/>
                                        </p:tgtEl>
                                        <p:attrNameLst>
                                          <p:attrName>ppt_x</p:attrName>
                                        </p:attrNameLst>
                                      </p:cBhvr>
                                      <p:tavLst>
                                        <p:tav tm="0">
                                          <p:val>
                                            <p:strVal val="0-#ppt_w/2"/>
                                          </p:val>
                                        </p:tav>
                                        <p:tav tm="100000">
                                          <p:val>
                                            <p:strVal val="#ppt_x"/>
                                          </p:val>
                                        </p:tav>
                                      </p:tavLst>
                                    </p:anim>
                                    <p:anim calcmode="lin" valueType="num">
                                      <p:cBhvr additive="base">
                                        <p:cTn id="452" dur="2250" fill="hold"/>
                                        <p:tgtEl>
                                          <p:spTgt spid="114"/>
                                        </p:tgtEl>
                                        <p:attrNameLst>
                                          <p:attrName>ppt_y</p:attrName>
                                        </p:attrNameLst>
                                      </p:cBhvr>
                                      <p:tavLst>
                                        <p:tav tm="0">
                                          <p:val>
                                            <p:strVal val="1+#ppt_h/2"/>
                                          </p:val>
                                        </p:tav>
                                        <p:tav tm="100000">
                                          <p:val>
                                            <p:strVal val="#ppt_y"/>
                                          </p:val>
                                        </p:tav>
                                      </p:tavLst>
                                    </p:anim>
                                  </p:childTnLst>
                                </p:cTn>
                              </p:par>
                              <p:par>
                                <p:cTn id="453" presetID="2" presetClass="entr" presetSubtype="12" fill="hold" grpId="0" nodeType="withEffect">
                                  <p:stCondLst>
                                    <p:cond delay="0"/>
                                  </p:stCondLst>
                                  <p:childTnLst>
                                    <p:set>
                                      <p:cBhvr>
                                        <p:cTn id="454" dur="1" fill="hold">
                                          <p:stCondLst>
                                            <p:cond delay="0"/>
                                          </p:stCondLst>
                                        </p:cTn>
                                        <p:tgtEl>
                                          <p:spTgt spid="115"/>
                                        </p:tgtEl>
                                        <p:attrNameLst>
                                          <p:attrName>style.visibility</p:attrName>
                                        </p:attrNameLst>
                                      </p:cBhvr>
                                      <p:to>
                                        <p:strVal val="visible"/>
                                      </p:to>
                                    </p:set>
                                    <p:anim calcmode="lin" valueType="num">
                                      <p:cBhvr additive="base">
                                        <p:cTn id="455" dur="2250" fill="hold"/>
                                        <p:tgtEl>
                                          <p:spTgt spid="115"/>
                                        </p:tgtEl>
                                        <p:attrNameLst>
                                          <p:attrName>ppt_x</p:attrName>
                                        </p:attrNameLst>
                                      </p:cBhvr>
                                      <p:tavLst>
                                        <p:tav tm="0">
                                          <p:val>
                                            <p:strVal val="0-#ppt_w/2"/>
                                          </p:val>
                                        </p:tav>
                                        <p:tav tm="100000">
                                          <p:val>
                                            <p:strVal val="#ppt_x"/>
                                          </p:val>
                                        </p:tav>
                                      </p:tavLst>
                                    </p:anim>
                                    <p:anim calcmode="lin" valueType="num">
                                      <p:cBhvr additive="base">
                                        <p:cTn id="456" dur="2250" fill="hold"/>
                                        <p:tgtEl>
                                          <p:spTgt spid="115"/>
                                        </p:tgtEl>
                                        <p:attrNameLst>
                                          <p:attrName>ppt_y</p:attrName>
                                        </p:attrNameLst>
                                      </p:cBhvr>
                                      <p:tavLst>
                                        <p:tav tm="0">
                                          <p:val>
                                            <p:strVal val="1+#ppt_h/2"/>
                                          </p:val>
                                        </p:tav>
                                        <p:tav tm="100000">
                                          <p:val>
                                            <p:strVal val="#ppt_y"/>
                                          </p:val>
                                        </p:tav>
                                      </p:tavLst>
                                    </p:anim>
                                  </p:childTnLst>
                                </p:cTn>
                              </p:par>
                              <p:par>
                                <p:cTn id="457" presetID="2" presetClass="entr" presetSubtype="12" fill="hold" grpId="0" nodeType="withEffect">
                                  <p:stCondLst>
                                    <p:cond delay="0"/>
                                  </p:stCondLst>
                                  <p:childTnLst>
                                    <p:set>
                                      <p:cBhvr>
                                        <p:cTn id="458" dur="1" fill="hold">
                                          <p:stCondLst>
                                            <p:cond delay="0"/>
                                          </p:stCondLst>
                                        </p:cTn>
                                        <p:tgtEl>
                                          <p:spTgt spid="116"/>
                                        </p:tgtEl>
                                        <p:attrNameLst>
                                          <p:attrName>style.visibility</p:attrName>
                                        </p:attrNameLst>
                                      </p:cBhvr>
                                      <p:to>
                                        <p:strVal val="visible"/>
                                      </p:to>
                                    </p:set>
                                    <p:anim calcmode="lin" valueType="num">
                                      <p:cBhvr additive="base">
                                        <p:cTn id="459" dur="2250" fill="hold"/>
                                        <p:tgtEl>
                                          <p:spTgt spid="116"/>
                                        </p:tgtEl>
                                        <p:attrNameLst>
                                          <p:attrName>ppt_x</p:attrName>
                                        </p:attrNameLst>
                                      </p:cBhvr>
                                      <p:tavLst>
                                        <p:tav tm="0">
                                          <p:val>
                                            <p:strVal val="0-#ppt_w/2"/>
                                          </p:val>
                                        </p:tav>
                                        <p:tav tm="100000">
                                          <p:val>
                                            <p:strVal val="#ppt_x"/>
                                          </p:val>
                                        </p:tav>
                                      </p:tavLst>
                                    </p:anim>
                                    <p:anim calcmode="lin" valueType="num">
                                      <p:cBhvr additive="base">
                                        <p:cTn id="460" dur="2250" fill="hold"/>
                                        <p:tgtEl>
                                          <p:spTgt spid="116"/>
                                        </p:tgtEl>
                                        <p:attrNameLst>
                                          <p:attrName>ppt_y</p:attrName>
                                        </p:attrNameLst>
                                      </p:cBhvr>
                                      <p:tavLst>
                                        <p:tav tm="0">
                                          <p:val>
                                            <p:strVal val="1+#ppt_h/2"/>
                                          </p:val>
                                        </p:tav>
                                        <p:tav tm="100000">
                                          <p:val>
                                            <p:strVal val="#ppt_y"/>
                                          </p:val>
                                        </p:tav>
                                      </p:tavLst>
                                    </p:anim>
                                  </p:childTnLst>
                                </p:cTn>
                              </p:par>
                              <p:par>
                                <p:cTn id="461" presetID="2" presetClass="entr" presetSubtype="12" fill="hold" grpId="0" nodeType="withEffect">
                                  <p:stCondLst>
                                    <p:cond delay="0"/>
                                  </p:stCondLst>
                                  <p:childTnLst>
                                    <p:set>
                                      <p:cBhvr>
                                        <p:cTn id="462" dur="1" fill="hold">
                                          <p:stCondLst>
                                            <p:cond delay="0"/>
                                          </p:stCondLst>
                                        </p:cTn>
                                        <p:tgtEl>
                                          <p:spTgt spid="117"/>
                                        </p:tgtEl>
                                        <p:attrNameLst>
                                          <p:attrName>style.visibility</p:attrName>
                                        </p:attrNameLst>
                                      </p:cBhvr>
                                      <p:to>
                                        <p:strVal val="visible"/>
                                      </p:to>
                                    </p:set>
                                    <p:anim calcmode="lin" valueType="num">
                                      <p:cBhvr additive="base">
                                        <p:cTn id="463" dur="2250" fill="hold"/>
                                        <p:tgtEl>
                                          <p:spTgt spid="117"/>
                                        </p:tgtEl>
                                        <p:attrNameLst>
                                          <p:attrName>ppt_x</p:attrName>
                                        </p:attrNameLst>
                                      </p:cBhvr>
                                      <p:tavLst>
                                        <p:tav tm="0">
                                          <p:val>
                                            <p:strVal val="0-#ppt_w/2"/>
                                          </p:val>
                                        </p:tav>
                                        <p:tav tm="100000">
                                          <p:val>
                                            <p:strVal val="#ppt_x"/>
                                          </p:val>
                                        </p:tav>
                                      </p:tavLst>
                                    </p:anim>
                                    <p:anim calcmode="lin" valueType="num">
                                      <p:cBhvr additive="base">
                                        <p:cTn id="464" dur="2250" fill="hold"/>
                                        <p:tgtEl>
                                          <p:spTgt spid="117"/>
                                        </p:tgtEl>
                                        <p:attrNameLst>
                                          <p:attrName>ppt_y</p:attrName>
                                        </p:attrNameLst>
                                      </p:cBhvr>
                                      <p:tavLst>
                                        <p:tav tm="0">
                                          <p:val>
                                            <p:strVal val="1+#ppt_h/2"/>
                                          </p:val>
                                        </p:tav>
                                        <p:tav tm="100000">
                                          <p:val>
                                            <p:strVal val="#ppt_y"/>
                                          </p:val>
                                        </p:tav>
                                      </p:tavLst>
                                    </p:anim>
                                  </p:childTnLst>
                                </p:cTn>
                              </p:par>
                              <p:par>
                                <p:cTn id="465" presetID="2" presetClass="entr" presetSubtype="12" fill="hold" grpId="0" nodeType="withEffect">
                                  <p:stCondLst>
                                    <p:cond delay="0"/>
                                  </p:stCondLst>
                                  <p:childTnLst>
                                    <p:set>
                                      <p:cBhvr>
                                        <p:cTn id="466" dur="1" fill="hold">
                                          <p:stCondLst>
                                            <p:cond delay="0"/>
                                          </p:stCondLst>
                                        </p:cTn>
                                        <p:tgtEl>
                                          <p:spTgt spid="118"/>
                                        </p:tgtEl>
                                        <p:attrNameLst>
                                          <p:attrName>style.visibility</p:attrName>
                                        </p:attrNameLst>
                                      </p:cBhvr>
                                      <p:to>
                                        <p:strVal val="visible"/>
                                      </p:to>
                                    </p:set>
                                    <p:anim calcmode="lin" valueType="num">
                                      <p:cBhvr additive="base">
                                        <p:cTn id="467" dur="2250" fill="hold"/>
                                        <p:tgtEl>
                                          <p:spTgt spid="118"/>
                                        </p:tgtEl>
                                        <p:attrNameLst>
                                          <p:attrName>ppt_x</p:attrName>
                                        </p:attrNameLst>
                                      </p:cBhvr>
                                      <p:tavLst>
                                        <p:tav tm="0">
                                          <p:val>
                                            <p:strVal val="0-#ppt_w/2"/>
                                          </p:val>
                                        </p:tav>
                                        <p:tav tm="100000">
                                          <p:val>
                                            <p:strVal val="#ppt_x"/>
                                          </p:val>
                                        </p:tav>
                                      </p:tavLst>
                                    </p:anim>
                                    <p:anim calcmode="lin" valueType="num">
                                      <p:cBhvr additive="base">
                                        <p:cTn id="468" dur="2250" fill="hold"/>
                                        <p:tgtEl>
                                          <p:spTgt spid="118"/>
                                        </p:tgtEl>
                                        <p:attrNameLst>
                                          <p:attrName>ppt_y</p:attrName>
                                        </p:attrNameLst>
                                      </p:cBhvr>
                                      <p:tavLst>
                                        <p:tav tm="0">
                                          <p:val>
                                            <p:strVal val="1+#ppt_h/2"/>
                                          </p:val>
                                        </p:tav>
                                        <p:tav tm="100000">
                                          <p:val>
                                            <p:strVal val="#ppt_y"/>
                                          </p:val>
                                        </p:tav>
                                      </p:tavLst>
                                    </p:anim>
                                  </p:childTnLst>
                                </p:cTn>
                              </p:par>
                              <p:par>
                                <p:cTn id="469" presetID="2" presetClass="entr" presetSubtype="12" fill="hold" grpId="0" nodeType="withEffect">
                                  <p:stCondLst>
                                    <p:cond delay="0"/>
                                  </p:stCondLst>
                                  <p:childTnLst>
                                    <p:set>
                                      <p:cBhvr>
                                        <p:cTn id="470" dur="1" fill="hold">
                                          <p:stCondLst>
                                            <p:cond delay="0"/>
                                          </p:stCondLst>
                                        </p:cTn>
                                        <p:tgtEl>
                                          <p:spTgt spid="119"/>
                                        </p:tgtEl>
                                        <p:attrNameLst>
                                          <p:attrName>style.visibility</p:attrName>
                                        </p:attrNameLst>
                                      </p:cBhvr>
                                      <p:to>
                                        <p:strVal val="visible"/>
                                      </p:to>
                                    </p:set>
                                    <p:anim calcmode="lin" valueType="num">
                                      <p:cBhvr additive="base">
                                        <p:cTn id="471" dur="2250" fill="hold"/>
                                        <p:tgtEl>
                                          <p:spTgt spid="119"/>
                                        </p:tgtEl>
                                        <p:attrNameLst>
                                          <p:attrName>ppt_x</p:attrName>
                                        </p:attrNameLst>
                                      </p:cBhvr>
                                      <p:tavLst>
                                        <p:tav tm="0">
                                          <p:val>
                                            <p:strVal val="0-#ppt_w/2"/>
                                          </p:val>
                                        </p:tav>
                                        <p:tav tm="100000">
                                          <p:val>
                                            <p:strVal val="#ppt_x"/>
                                          </p:val>
                                        </p:tav>
                                      </p:tavLst>
                                    </p:anim>
                                    <p:anim calcmode="lin" valueType="num">
                                      <p:cBhvr additive="base">
                                        <p:cTn id="472" dur="2250" fill="hold"/>
                                        <p:tgtEl>
                                          <p:spTgt spid="119"/>
                                        </p:tgtEl>
                                        <p:attrNameLst>
                                          <p:attrName>ppt_y</p:attrName>
                                        </p:attrNameLst>
                                      </p:cBhvr>
                                      <p:tavLst>
                                        <p:tav tm="0">
                                          <p:val>
                                            <p:strVal val="1+#ppt_h/2"/>
                                          </p:val>
                                        </p:tav>
                                        <p:tav tm="100000">
                                          <p:val>
                                            <p:strVal val="#ppt_y"/>
                                          </p:val>
                                        </p:tav>
                                      </p:tavLst>
                                    </p:anim>
                                  </p:childTnLst>
                                </p:cTn>
                              </p:par>
                              <p:par>
                                <p:cTn id="473" presetID="2" presetClass="entr" presetSubtype="12" fill="hold" grpId="0" nodeType="withEffect">
                                  <p:stCondLst>
                                    <p:cond delay="0"/>
                                  </p:stCondLst>
                                  <p:childTnLst>
                                    <p:set>
                                      <p:cBhvr>
                                        <p:cTn id="474" dur="1" fill="hold">
                                          <p:stCondLst>
                                            <p:cond delay="0"/>
                                          </p:stCondLst>
                                        </p:cTn>
                                        <p:tgtEl>
                                          <p:spTgt spid="120"/>
                                        </p:tgtEl>
                                        <p:attrNameLst>
                                          <p:attrName>style.visibility</p:attrName>
                                        </p:attrNameLst>
                                      </p:cBhvr>
                                      <p:to>
                                        <p:strVal val="visible"/>
                                      </p:to>
                                    </p:set>
                                    <p:anim calcmode="lin" valueType="num">
                                      <p:cBhvr additive="base">
                                        <p:cTn id="475" dur="2250" fill="hold"/>
                                        <p:tgtEl>
                                          <p:spTgt spid="120"/>
                                        </p:tgtEl>
                                        <p:attrNameLst>
                                          <p:attrName>ppt_x</p:attrName>
                                        </p:attrNameLst>
                                      </p:cBhvr>
                                      <p:tavLst>
                                        <p:tav tm="0">
                                          <p:val>
                                            <p:strVal val="0-#ppt_w/2"/>
                                          </p:val>
                                        </p:tav>
                                        <p:tav tm="100000">
                                          <p:val>
                                            <p:strVal val="#ppt_x"/>
                                          </p:val>
                                        </p:tav>
                                      </p:tavLst>
                                    </p:anim>
                                    <p:anim calcmode="lin" valueType="num">
                                      <p:cBhvr additive="base">
                                        <p:cTn id="476" dur="2250" fill="hold"/>
                                        <p:tgtEl>
                                          <p:spTgt spid="120"/>
                                        </p:tgtEl>
                                        <p:attrNameLst>
                                          <p:attrName>ppt_y</p:attrName>
                                        </p:attrNameLst>
                                      </p:cBhvr>
                                      <p:tavLst>
                                        <p:tav tm="0">
                                          <p:val>
                                            <p:strVal val="1+#ppt_h/2"/>
                                          </p:val>
                                        </p:tav>
                                        <p:tav tm="100000">
                                          <p:val>
                                            <p:strVal val="#ppt_y"/>
                                          </p:val>
                                        </p:tav>
                                      </p:tavLst>
                                    </p:anim>
                                  </p:childTnLst>
                                </p:cTn>
                              </p:par>
                              <p:par>
                                <p:cTn id="477" presetID="2" presetClass="entr" presetSubtype="12" fill="hold" grpId="0" nodeType="withEffect">
                                  <p:stCondLst>
                                    <p:cond delay="0"/>
                                  </p:stCondLst>
                                  <p:childTnLst>
                                    <p:set>
                                      <p:cBhvr>
                                        <p:cTn id="478" dur="1" fill="hold">
                                          <p:stCondLst>
                                            <p:cond delay="0"/>
                                          </p:stCondLst>
                                        </p:cTn>
                                        <p:tgtEl>
                                          <p:spTgt spid="121"/>
                                        </p:tgtEl>
                                        <p:attrNameLst>
                                          <p:attrName>style.visibility</p:attrName>
                                        </p:attrNameLst>
                                      </p:cBhvr>
                                      <p:to>
                                        <p:strVal val="visible"/>
                                      </p:to>
                                    </p:set>
                                    <p:anim calcmode="lin" valueType="num">
                                      <p:cBhvr additive="base">
                                        <p:cTn id="479" dur="2250" fill="hold"/>
                                        <p:tgtEl>
                                          <p:spTgt spid="121"/>
                                        </p:tgtEl>
                                        <p:attrNameLst>
                                          <p:attrName>ppt_x</p:attrName>
                                        </p:attrNameLst>
                                      </p:cBhvr>
                                      <p:tavLst>
                                        <p:tav tm="0">
                                          <p:val>
                                            <p:strVal val="0-#ppt_w/2"/>
                                          </p:val>
                                        </p:tav>
                                        <p:tav tm="100000">
                                          <p:val>
                                            <p:strVal val="#ppt_x"/>
                                          </p:val>
                                        </p:tav>
                                      </p:tavLst>
                                    </p:anim>
                                    <p:anim calcmode="lin" valueType="num">
                                      <p:cBhvr additive="base">
                                        <p:cTn id="480" dur="2250" fill="hold"/>
                                        <p:tgtEl>
                                          <p:spTgt spid="121"/>
                                        </p:tgtEl>
                                        <p:attrNameLst>
                                          <p:attrName>ppt_y</p:attrName>
                                        </p:attrNameLst>
                                      </p:cBhvr>
                                      <p:tavLst>
                                        <p:tav tm="0">
                                          <p:val>
                                            <p:strVal val="1+#ppt_h/2"/>
                                          </p:val>
                                        </p:tav>
                                        <p:tav tm="100000">
                                          <p:val>
                                            <p:strVal val="#ppt_y"/>
                                          </p:val>
                                        </p:tav>
                                      </p:tavLst>
                                    </p:anim>
                                  </p:childTnLst>
                                </p:cTn>
                              </p:par>
                              <p:par>
                                <p:cTn id="481" presetID="2" presetClass="entr" presetSubtype="12" fill="hold" grpId="0" nodeType="withEffect">
                                  <p:stCondLst>
                                    <p:cond delay="0"/>
                                  </p:stCondLst>
                                  <p:childTnLst>
                                    <p:set>
                                      <p:cBhvr>
                                        <p:cTn id="482" dur="1" fill="hold">
                                          <p:stCondLst>
                                            <p:cond delay="0"/>
                                          </p:stCondLst>
                                        </p:cTn>
                                        <p:tgtEl>
                                          <p:spTgt spid="122"/>
                                        </p:tgtEl>
                                        <p:attrNameLst>
                                          <p:attrName>style.visibility</p:attrName>
                                        </p:attrNameLst>
                                      </p:cBhvr>
                                      <p:to>
                                        <p:strVal val="visible"/>
                                      </p:to>
                                    </p:set>
                                    <p:anim calcmode="lin" valueType="num">
                                      <p:cBhvr additive="base">
                                        <p:cTn id="483" dur="2250" fill="hold"/>
                                        <p:tgtEl>
                                          <p:spTgt spid="122"/>
                                        </p:tgtEl>
                                        <p:attrNameLst>
                                          <p:attrName>ppt_x</p:attrName>
                                        </p:attrNameLst>
                                      </p:cBhvr>
                                      <p:tavLst>
                                        <p:tav tm="0">
                                          <p:val>
                                            <p:strVal val="0-#ppt_w/2"/>
                                          </p:val>
                                        </p:tav>
                                        <p:tav tm="100000">
                                          <p:val>
                                            <p:strVal val="#ppt_x"/>
                                          </p:val>
                                        </p:tav>
                                      </p:tavLst>
                                    </p:anim>
                                    <p:anim calcmode="lin" valueType="num">
                                      <p:cBhvr additive="base">
                                        <p:cTn id="484" dur="2250" fill="hold"/>
                                        <p:tgtEl>
                                          <p:spTgt spid="122"/>
                                        </p:tgtEl>
                                        <p:attrNameLst>
                                          <p:attrName>ppt_y</p:attrName>
                                        </p:attrNameLst>
                                      </p:cBhvr>
                                      <p:tavLst>
                                        <p:tav tm="0">
                                          <p:val>
                                            <p:strVal val="1+#ppt_h/2"/>
                                          </p:val>
                                        </p:tav>
                                        <p:tav tm="100000">
                                          <p:val>
                                            <p:strVal val="#ppt_y"/>
                                          </p:val>
                                        </p:tav>
                                      </p:tavLst>
                                    </p:anim>
                                  </p:childTnLst>
                                </p:cTn>
                              </p:par>
                              <p:par>
                                <p:cTn id="485" presetID="2" presetClass="entr" presetSubtype="12" fill="hold" grpId="0" nodeType="withEffect">
                                  <p:stCondLst>
                                    <p:cond delay="0"/>
                                  </p:stCondLst>
                                  <p:childTnLst>
                                    <p:set>
                                      <p:cBhvr>
                                        <p:cTn id="486" dur="1" fill="hold">
                                          <p:stCondLst>
                                            <p:cond delay="0"/>
                                          </p:stCondLst>
                                        </p:cTn>
                                        <p:tgtEl>
                                          <p:spTgt spid="123"/>
                                        </p:tgtEl>
                                        <p:attrNameLst>
                                          <p:attrName>style.visibility</p:attrName>
                                        </p:attrNameLst>
                                      </p:cBhvr>
                                      <p:to>
                                        <p:strVal val="visible"/>
                                      </p:to>
                                    </p:set>
                                    <p:anim calcmode="lin" valueType="num">
                                      <p:cBhvr additive="base">
                                        <p:cTn id="487" dur="2250" fill="hold"/>
                                        <p:tgtEl>
                                          <p:spTgt spid="123"/>
                                        </p:tgtEl>
                                        <p:attrNameLst>
                                          <p:attrName>ppt_x</p:attrName>
                                        </p:attrNameLst>
                                      </p:cBhvr>
                                      <p:tavLst>
                                        <p:tav tm="0">
                                          <p:val>
                                            <p:strVal val="0-#ppt_w/2"/>
                                          </p:val>
                                        </p:tav>
                                        <p:tav tm="100000">
                                          <p:val>
                                            <p:strVal val="#ppt_x"/>
                                          </p:val>
                                        </p:tav>
                                      </p:tavLst>
                                    </p:anim>
                                    <p:anim calcmode="lin" valueType="num">
                                      <p:cBhvr additive="base">
                                        <p:cTn id="488" dur="2250" fill="hold"/>
                                        <p:tgtEl>
                                          <p:spTgt spid="123"/>
                                        </p:tgtEl>
                                        <p:attrNameLst>
                                          <p:attrName>ppt_y</p:attrName>
                                        </p:attrNameLst>
                                      </p:cBhvr>
                                      <p:tavLst>
                                        <p:tav tm="0">
                                          <p:val>
                                            <p:strVal val="1+#ppt_h/2"/>
                                          </p:val>
                                        </p:tav>
                                        <p:tav tm="100000">
                                          <p:val>
                                            <p:strVal val="#ppt_y"/>
                                          </p:val>
                                        </p:tav>
                                      </p:tavLst>
                                    </p:anim>
                                  </p:childTnLst>
                                </p:cTn>
                              </p:par>
                              <p:par>
                                <p:cTn id="489" presetID="2" presetClass="entr" presetSubtype="12" fill="hold" grpId="0" nodeType="withEffect">
                                  <p:stCondLst>
                                    <p:cond delay="0"/>
                                  </p:stCondLst>
                                  <p:childTnLst>
                                    <p:set>
                                      <p:cBhvr>
                                        <p:cTn id="490" dur="1" fill="hold">
                                          <p:stCondLst>
                                            <p:cond delay="0"/>
                                          </p:stCondLst>
                                        </p:cTn>
                                        <p:tgtEl>
                                          <p:spTgt spid="124"/>
                                        </p:tgtEl>
                                        <p:attrNameLst>
                                          <p:attrName>style.visibility</p:attrName>
                                        </p:attrNameLst>
                                      </p:cBhvr>
                                      <p:to>
                                        <p:strVal val="visible"/>
                                      </p:to>
                                    </p:set>
                                    <p:anim calcmode="lin" valueType="num">
                                      <p:cBhvr additive="base">
                                        <p:cTn id="491" dur="2250" fill="hold"/>
                                        <p:tgtEl>
                                          <p:spTgt spid="124"/>
                                        </p:tgtEl>
                                        <p:attrNameLst>
                                          <p:attrName>ppt_x</p:attrName>
                                        </p:attrNameLst>
                                      </p:cBhvr>
                                      <p:tavLst>
                                        <p:tav tm="0">
                                          <p:val>
                                            <p:strVal val="0-#ppt_w/2"/>
                                          </p:val>
                                        </p:tav>
                                        <p:tav tm="100000">
                                          <p:val>
                                            <p:strVal val="#ppt_x"/>
                                          </p:val>
                                        </p:tav>
                                      </p:tavLst>
                                    </p:anim>
                                    <p:anim calcmode="lin" valueType="num">
                                      <p:cBhvr additive="base">
                                        <p:cTn id="492" dur="2250" fill="hold"/>
                                        <p:tgtEl>
                                          <p:spTgt spid="124"/>
                                        </p:tgtEl>
                                        <p:attrNameLst>
                                          <p:attrName>ppt_y</p:attrName>
                                        </p:attrNameLst>
                                      </p:cBhvr>
                                      <p:tavLst>
                                        <p:tav tm="0">
                                          <p:val>
                                            <p:strVal val="1+#ppt_h/2"/>
                                          </p:val>
                                        </p:tav>
                                        <p:tav tm="100000">
                                          <p:val>
                                            <p:strVal val="#ppt_y"/>
                                          </p:val>
                                        </p:tav>
                                      </p:tavLst>
                                    </p:anim>
                                  </p:childTnLst>
                                </p:cTn>
                              </p:par>
                              <p:par>
                                <p:cTn id="493" presetID="2" presetClass="entr" presetSubtype="12" fill="hold" grpId="0" nodeType="withEffect">
                                  <p:stCondLst>
                                    <p:cond delay="0"/>
                                  </p:stCondLst>
                                  <p:childTnLst>
                                    <p:set>
                                      <p:cBhvr>
                                        <p:cTn id="494" dur="1" fill="hold">
                                          <p:stCondLst>
                                            <p:cond delay="0"/>
                                          </p:stCondLst>
                                        </p:cTn>
                                        <p:tgtEl>
                                          <p:spTgt spid="125"/>
                                        </p:tgtEl>
                                        <p:attrNameLst>
                                          <p:attrName>style.visibility</p:attrName>
                                        </p:attrNameLst>
                                      </p:cBhvr>
                                      <p:to>
                                        <p:strVal val="visible"/>
                                      </p:to>
                                    </p:set>
                                    <p:anim calcmode="lin" valueType="num">
                                      <p:cBhvr additive="base">
                                        <p:cTn id="495" dur="2250" fill="hold"/>
                                        <p:tgtEl>
                                          <p:spTgt spid="125"/>
                                        </p:tgtEl>
                                        <p:attrNameLst>
                                          <p:attrName>ppt_x</p:attrName>
                                        </p:attrNameLst>
                                      </p:cBhvr>
                                      <p:tavLst>
                                        <p:tav tm="0">
                                          <p:val>
                                            <p:strVal val="0-#ppt_w/2"/>
                                          </p:val>
                                        </p:tav>
                                        <p:tav tm="100000">
                                          <p:val>
                                            <p:strVal val="#ppt_x"/>
                                          </p:val>
                                        </p:tav>
                                      </p:tavLst>
                                    </p:anim>
                                    <p:anim calcmode="lin" valueType="num">
                                      <p:cBhvr additive="base">
                                        <p:cTn id="496" dur="2250" fill="hold"/>
                                        <p:tgtEl>
                                          <p:spTgt spid="125"/>
                                        </p:tgtEl>
                                        <p:attrNameLst>
                                          <p:attrName>ppt_y</p:attrName>
                                        </p:attrNameLst>
                                      </p:cBhvr>
                                      <p:tavLst>
                                        <p:tav tm="0">
                                          <p:val>
                                            <p:strVal val="1+#ppt_h/2"/>
                                          </p:val>
                                        </p:tav>
                                        <p:tav tm="100000">
                                          <p:val>
                                            <p:strVal val="#ppt_y"/>
                                          </p:val>
                                        </p:tav>
                                      </p:tavLst>
                                    </p:anim>
                                  </p:childTnLst>
                                </p:cTn>
                              </p:par>
                              <p:par>
                                <p:cTn id="497" presetID="2" presetClass="entr" presetSubtype="12" fill="hold" grpId="0" nodeType="withEffect">
                                  <p:stCondLst>
                                    <p:cond delay="0"/>
                                  </p:stCondLst>
                                  <p:childTnLst>
                                    <p:set>
                                      <p:cBhvr>
                                        <p:cTn id="498" dur="1" fill="hold">
                                          <p:stCondLst>
                                            <p:cond delay="0"/>
                                          </p:stCondLst>
                                        </p:cTn>
                                        <p:tgtEl>
                                          <p:spTgt spid="126"/>
                                        </p:tgtEl>
                                        <p:attrNameLst>
                                          <p:attrName>style.visibility</p:attrName>
                                        </p:attrNameLst>
                                      </p:cBhvr>
                                      <p:to>
                                        <p:strVal val="visible"/>
                                      </p:to>
                                    </p:set>
                                    <p:anim calcmode="lin" valueType="num">
                                      <p:cBhvr additive="base">
                                        <p:cTn id="499" dur="2250" fill="hold"/>
                                        <p:tgtEl>
                                          <p:spTgt spid="126"/>
                                        </p:tgtEl>
                                        <p:attrNameLst>
                                          <p:attrName>ppt_x</p:attrName>
                                        </p:attrNameLst>
                                      </p:cBhvr>
                                      <p:tavLst>
                                        <p:tav tm="0">
                                          <p:val>
                                            <p:strVal val="0-#ppt_w/2"/>
                                          </p:val>
                                        </p:tav>
                                        <p:tav tm="100000">
                                          <p:val>
                                            <p:strVal val="#ppt_x"/>
                                          </p:val>
                                        </p:tav>
                                      </p:tavLst>
                                    </p:anim>
                                    <p:anim calcmode="lin" valueType="num">
                                      <p:cBhvr additive="base">
                                        <p:cTn id="500" dur="2250" fill="hold"/>
                                        <p:tgtEl>
                                          <p:spTgt spid="126"/>
                                        </p:tgtEl>
                                        <p:attrNameLst>
                                          <p:attrName>ppt_y</p:attrName>
                                        </p:attrNameLst>
                                      </p:cBhvr>
                                      <p:tavLst>
                                        <p:tav tm="0">
                                          <p:val>
                                            <p:strVal val="1+#ppt_h/2"/>
                                          </p:val>
                                        </p:tav>
                                        <p:tav tm="100000">
                                          <p:val>
                                            <p:strVal val="#ppt_y"/>
                                          </p:val>
                                        </p:tav>
                                      </p:tavLst>
                                    </p:anim>
                                  </p:childTnLst>
                                </p:cTn>
                              </p:par>
                              <p:par>
                                <p:cTn id="501" presetID="2" presetClass="entr" presetSubtype="12" fill="hold" grpId="0" nodeType="withEffect">
                                  <p:stCondLst>
                                    <p:cond delay="0"/>
                                  </p:stCondLst>
                                  <p:childTnLst>
                                    <p:set>
                                      <p:cBhvr>
                                        <p:cTn id="502" dur="1" fill="hold">
                                          <p:stCondLst>
                                            <p:cond delay="0"/>
                                          </p:stCondLst>
                                        </p:cTn>
                                        <p:tgtEl>
                                          <p:spTgt spid="127"/>
                                        </p:tgtEl>
                                        <p:attrNameLst>
                                          <p:attrName>style.visibility</p:attrName>
                                        </p:attrNameLst>
                                      </p:cBhvr>
                                      <p:to>
                                        <p:strVal val="visible"/>
                                      </p:to>
                                    </p:set>
                                    <p:anim calcmode="lin" valueType="num">
                                      <p:cBhvr additive="base">
                                        <p:cTn id="503" dur="2250" fill="hold"/>
                                        <p:tgtEl>
                                          <p:spTgt spid="127"/>
                                        </p:tgtEl>
                                        <p:attrNameLst>
                                          <p:attrName>ppt_x</p:attrName>
                                        </p:attrNameLst>
                                      </p:cBhvr>
                                      <p:tavLst>
                                        <p:tav tm="0">
                                          <p:val>
                                            <p:strVal val="0-#ppt_w/2"/>
                                          </p:val>
                                        </p:tav>
                                        <p:tav tm="100000">
                                          <p:val>
                                            <p:strVal val="#ppt_x"/>
                                          </p:val>
                                        </p:tav>
                                      </p:tavLst>
                                    </p:anim>
                                    <p:anim calcmode="lin" valueType="num">
                                      <p:cBhvr additive="base">
                                        <p:cTn id="504" dur="2250" fill="hold"/>
                                        <p:tgtEl>
                                          <p:spTgt spid="127"/>
                                        </p:tgtEl>
                                        <p:attrNameLst>
                                          <p:attrName>ppt_y</p:attrName>
                                        </p:attrNameLst>
                                      </p:cBhvr>
                                      <p:tavLst>
                                        <p:tav tm="0">
                                          <p:val>
                                            <p:strVal val="1+#ppt_h/2"/>
                                          </p:val>
                                        </p:tav>
                                        <p:tav tm="100000">
                                          <p:val>
                                            <p:strVal val="#ppt_y"/>
                                          </p:val>
                                        </p:tav>
                                      </p:tavLst>
                                    </p:anim>
                                  </p:childTnLst>
                                </p:cTn>
                              </p:par>
                              <p:par>
                                <p:cTn id="505" presetID="2" presetClass="entr" presetSubtype="12" fill="hold" grpId="0" nodeType="withEffect">
                                  <p:stCondLst>
                                    <p:cond delay="0"/>
                                  </p:stCondLst>
                                  <p:childTnLst>
                                    <p:set>
                                      <p:cBhvr>
                                        <p:cTn id="506" dur="1" fill="hold">
                                          <p:stCondLst>
                                            <p:cond delay="0"/>
                                          </p:stCondLst>
                                        </p:cTn>
                                        <p:tgtEl>
                                          <p:spTgt spid="128"/>
                                        </p:tgtEl>
                                        <p:attrNameLst>
                                          <p:attrName>style.visibility</p:attrName>
                                        </p:attrNameLst>
                                      </p:cBhvr>
                                      <p:to>
                                        <p:strVal val="visible"/>
                                      </p:to>
                                    </p:set>
                                    <p:anim calcmode="lin" valueType="num">
                                      <p:cBhvr additive="base">
                                        <p:cTn id="507" dur="2250" fill="hold"/>
                                        <p:tgtEl>
                                          <p:spTgt spid="128"/>
                                        </p:tgtEl>
                                        <p:attrNameLst>
                                          <p:attrName>ppt_x</p:attrName>
                                        </p:attrNameLst>
                                      </p:cBhvr>
                                      <p:tavLst>
                                        <p:tav tm="0">
                                          <p:val>
                                            <p:strVal val="0-#ppt_w/2"/>
                                          </p:val>
                                        </p:tav>
                                        <p:tav tm="100000">
                                          <p:val>
                                            <p:strVal val="#ppt_x"/>
                                          </p:val>
                                        </p:tav>
                                      </p:tavLst>
                                    </p:anim>
                                    <p:anim calcmode="lin" valueType="num">
                                      <p:cBhvr additive="base">
                                        <p:cTn id="508" dur="2250" fill="hold"/>
                                        <p:tgtEl>
                                          <p:spTgt spid="128"/>
                                        </p:tgtEl>
                                        <p:attrNameLst>
                                          <p:attrName>ppt_y</p:attrName>
                                        </p:attrNameLst>
                                      </p:cBhvr>
                                      <p:tavLst>
                                        <p:tav tm="0">
                                          <p:val>
                                            <p:strVal val="1+#ppt_h/2"/>
                                          </p:val>
                                        </p:tav>
                                        <p:tav tm="100000">
                                          <p:val>
                                            <p:strVal val="#ppt_y"/>
                                          </p:val>
                                        </p:tav>
                                      </p:tavLst>
                                    </p:anim>
                                  </p:childTnLst>
                                </p:cTn>
                              </p:par>
                              <p:par>
                                <p:cTn id="509" presetID="2" presetClass="entr" presetSubtype="12" fill="hold" grpId="0" nodeType="withEffect">
                                  <p:stCondLst>
                                    <p:cond delay="0"/>
                                  </p:stCondLst>
                                  <p:childTnLst>
                                    <p:set>
                                      <p:cBhvr>
                                        <p:cTn id="510" dur="1" fill="hold">
                                          <p:stCondLst>
                                            <p:cond delay="0"/>
                                          </p:stCondLst>
                                        </p:cTn>
                                        <p:tgtEl>
                                          <p:spTgt spid="129"/>
                                        </p:tgtEl>
                                        <p:attrNameLst>
                                          <p:attrName>style.visibility</p:attrName>
                                        </p:attrNameLst>
                                      </p:cBhvr>
                                      <p:to>
                                        <p:strVal val="visible"/>
                                      </p:to>
                                    </p:set>
                                    <p:anim calcmode="lin" valueType="num">
                                      <p:cBhvr additive="base">
                                        <p:cTn id="511" dur="2250" fill="hold"/>
                                        <p:tgtEl>
                                          <p:spTgt spid="129"/>
                                        </p:tgtEl>
                                        <p:attrNameLst>
                                          <p:attrName>ppt_x</p:attrName>
                                        </p:attrNameLst>
                                      </p:cBhvr>
                                      <p:tavLst>
                                        <p:tav tm="0">
                                          <p:val>
                                            <p:strVal val="0-#ppt_w/2"/>
                                          </p:val>
                                        </p:tav>
                                        <p:tav tm="100000">
                                          <p:val>
                                            <p:strVal val="#ppt_x"/>
                                          </p:val>
                                        </p:tav>
                                      </p:tavLst>
                                    </p:anim>
                                    <p:anim calcmode="lin" valueType="num">
                                      <p:cBhvr additive="base">
                                        <p:cTn id="512" dur="2250" fill="hold"/>
                                        <p:tgtEl>
                                          <p:spTgt spid="129"/>
                                        </p:tgtEl>
                                        <p:attrNameLst>
                                          <p:attrName>ppt_y</p:attrName>
                                        </p:attrNameLst>
                                      </p:cBhvr>
                                      <p:tavLst>
                                        <p:tav tm="0">
                                          <p:val>
                                            <p:strVal val="1+#ppt_h/2"/>
                                          </p:val>
                                        </p:tav>
                                        <p:tav tm="100000">
                                          <p:val>
                                            <p:strVal val="#ppt_y"/>
                                          </p:val>
                                        </p:tav>
                                      </p:tavLst>
                                    </p:anim>
                                  </p:childTnLst>
                                </p:cTn>
                              </p:par>
                              <p:par>
                                <p:cTn id="513" presetID="2" presetClass="entr" presetSubtype="12" fill="hold" grpId="0" nodeType="withEffect">
                                  <p:stCondLst>
                                    <p:cond delay="0"/>
                                  </p:stCondLst>
                                  <p:childTnLst>
                                    <p:set>
                                      <p:cBhvr>
                                        <p:cTn id="514" dur="1" fill="hold">
                                          <p:stCondLst>
                                            <p:cond delay="0"/>
                                          </p:stCondLst>
                                        </p:cTn>
                                        <p:tgtEl>
                                          <p:spTgt spid="130"/>
                                        </p:tgtEl>
                                        <p:attrNameLst>
                                          <p:attrName>style.visibility</p:attrName>
                                        </p:attrNameLst>
                                      </p:cBhvr>
                                      <p:to>
                                        <p:strVal val="visible"/>
                                      </p:to>
                                    </p:set>
                                    <p:anim calcmode="lin" valueType="num">
                                      <p:cBhvr additive="base">
                                        <p:cTn id="515" dur="2250" fill="hold"/>
                                        <p:tgtEl>
                                          <p:spTgt spid="130"/>
                                        </p:tgtEl>
                                        <p:attrNameLst>
                                          <p:attrName>ppt_x</p:attrName>
                                        </p:attrNameLst>
                                      </p:cBhvr>
                                      <p:tavLst>
                                        <p:tav tm="0">
                                          <p:val>
                                            <p:strVal val="0-#ppt_w/2"/>
                                          </p:val>
                                        </p:tav>
                                        <p:tav tm="100000">
                                          <p:val>
                                            <p:strVal val="#ppt_x"/>
                                          </p:val>
                                        </p:tav>
                                      </p:tavLst>
                                    </p:anim>
                                    <p:anim calcmode="lin" valueType="num">
                                      <p:cBhvr additive="base">
                                        <p:cTn id="516" dur="2250" fill="hold"/>
                                        <p:tgtEl>
                                          <p:spTgt spid="130"/>
                                        </p:tgtEl>
                                        <p:attrNameLst>
                                          <p:attrName>ppt_y</p:attrName>
                                        </p:attrNameLst>
                                      </p:cBhvr>
                                      <p:tavLst>
                                        <p:tav tm="0">
                                          <p:val>
                                            <p:strVal val="1+#ppt_h/2"/>
                                          </p:val>
                                        </p:tav>
                                        <p:tav tm="100000">
                                          <p:val>
                                            <p:strVal val="#ppt_y"/>
                                          </p:val>
                                        </p:tav>
                                      </p:tavLst>
                                    </p:anim>
                                  </p:childTnLst>
                                </p:cTn>
                              </p:par>
                              <p:par>
                                <p:cTn id="517" presetID="2" presetClass="entr" presetSubtype="12" fill="hold" grpId="0" nodeType="withEffect">
                                  <p:stCondLst>
                                    <p:cond delay="0"/>
                                  </p:stCondLst>
                                  <p:childTnLst>
                                    <p:set>
                                      <p:cBhvr>
                                        <p:cTn id="518" dur="1" fill="hold">
                                          <p:stCondLst>
                                            <p:cond delay="0"/>
                                          </p:stCondLst>
                                        </p:cTn>
                                        <p:tgtEl>
                                          <p:spTgt spid="131"/>
                                        </p:tgtEl>
                                        <p:attrNameLst>
                                          <p:attrName>style.visibility</p:attrName>
                                        </p:attrNameLst>
                                      </p:cBhvr>
                                      <p:to>
                                        <p:strVal val="visible"/>
                                      </p:to>
                                    </p:set>
                                    <p:anim calcmode="lin" valueType="num">
                                      <p:cBhvr additive="base">
                                        <p:cTn id="519" dur="2250" fill="hold"/>
                                        <p:tgtEl>
                                          <p:spTgt spid="131"/>
                                        </p:tgtEl>
                                        <p:attrNameLst>
                                          <p:attrName>ppt_x</p:attrName>
                                        </p:attrNameLst>
                                      </p:cBhvr>
                                      <p:tavLst>
                                        <p:tav tm="0">
                                          <p:val>
                                            <p:strVal val="0-#ppt_w/2"/>
                                          </p:val>
                                        </p:tav>
                                        <p:tav tm="100000">
                                          <p:val>
                                            <p:strVal val="#ppt_x"/>
                                          </p:val>
                                        </p:tav>
                                      </p:tavLst>
                                    </p:anim>
                                    <p:anim calcmode="lin" valueType="num">
                                      <p:cBhvr additive="base">
                                        <p:cTn id="520" dur="2250" fill="hold"/>
                                        <p:tgtEl>
                                          <p:spTgt spid="131"/>
                                        </p:tgtEl>
                                        <p:attrNameLst>
                                          <p:attrName>ppt_y</p:attrName>
                                        </p:attrNameLst>
                                      </p:cBhvr>
                                      <p:tavLst>
                                        <p:tav tm="0">
                                          <p:val>
                                            <p:strVal val="1+#ppt_h/2"/>
                                          </p:val>
                                        </p:tav>
                                        <p:tav tm="100000">
                                          <p:val>
                                            <p:strVal val="#ppt_y"/>
                                          </p:val>
                                        </p:tav>
                                      </p:tavLst>
                                    </p:anim>
                                  </p:childTnLst>
                                </p:cTn>
                              </p:par>
                              <p:par>
                                <p:cTn id="521" presetID="2" presetClass="entr" presetSubtype="12" fill="hold" grpId="0" nodeType="withEffect">
                                  <p:stCondLst>
                                    <p:cond delay="0"/>
                                  </p:stCondLst>
                                  <p:childTnLst>
                                    <p:set>
                                      <p:cBhvr>
                                        <p:cTn id="522" dur="1" fill="hold">
                                          <p:stCondLst>
                                            <p:cond delay="0"/>
                                          </p:stCondLst>
                                        </p:cTn>
                                        <p:tgtEl>
                                          <p:spTgt spid="132"/>
                                        </p:tgtEl>
                                        <p:attrNameLst>
                                          <p:attrName>style.visibility</p:attrName>
                                        </p:attrNameLst>
                                      </p:cBhvr>
                                      <p:to>
                                        <p:strVal val="visible"/>
                                      </p:to>
                                    </p:set>
                                    <p:anim calcmode="lin" valueType="num">
                                      <p:cBhvr additive="base">
                                        <p:cTn id="523" dur="2250" fill="hold"/>
                                        <p:tgtEl>
                                          <p:spTgt spid="132"/>
                                        </p:tgtEl>
                                        <p:attrNameLst>
                                          <p:attrName>ppt_x</p:attrName>
                                        </p:attrNameLst>
                                      </p:cBhvr>
                                      <p:tavLst>
                                        <p:tav tm="0">
                                          <p:val>
                                            <p:strVal val="0-#ppt_w/2"/>
                                          </p:val>
                                        </p:tav>
                                        <p:tav tm="100000">
                                          <p:val>
                                            <p:strVal val="#ppt_x"/>
                                          </p:val>
                                        </p:tav>
                                      </p:tavLst>
                                    </p:anim>
                                    <p:anim calcmode="lin" valueType="num">
                                      <p:cBhvr additive="base">
                                        <p:cTn id="524" dur="2250" fill="hold"/>
                                        <p:tgtEl>
                                          <p:spTgt spid="132"/>
                                        </p:tgtEl>
                                        <p:attrNameLst>
                                          <p:attrName>ppt_y</p:attrName>
                                        </p:attrNameLst>
                                      </p:cBhvr>
                                      <p:tavLst>
                                        <p:tav tm="0">
                                          <p:val>
                                            <p:strVal val="1+#ppt_h/2"/>
                                          </p:val>
                                        </p:tav>
                                        <p:tav tm="100000">
                                          <p:val>
                                            <p:strVal val="#ppt_y"/>
                                          </p:val>
                                        </p:tav>
                                      </p:tavLst>
                                    </p:anim>
                                  </p:childTnLst>
                                </p:cTn>
                              </p:par>
                              <p:par>
                                <p:cTn id="525" presetID="2" presetClass="entr" presetSubtype="12" fill="hold" grpId="0" nodeType="withEffect">
                                  <p:stCondLst>
                                    <p:cond delay="0"/>
                                  </p:stCondLst>
                                  <p:childTnLst>
                                    <p:set>
                                      <p:cBhvr>
                                        <p:cTn id="526" dur="1" fill="hold">
                                          <p:stCondLst>
                                            <p:cond delay="0"/>
                                          </p:stCondLst>
                                        </p:cTn>
                                        <p:tgtEl>
                                          <p:spTgt spid="133"/>
                                        </p:tgtEl>
                                        <p:attrNameLst>
                                          <p:attrName>style.visibility</p:attrName>
                                        </p:attrNameLst>
                                      </p:cBhvr>
                                      <p:to>
                                        <p:strVal val="visible"/>
                                      </p:to>
                                    </p:set>
                                    <p:anim calcmode="lin" valueType="num">
                                      <p:cBhvr additive="base">
                                        <p:cTn id="527" dur="2250" fill="hold"/>
                                        <p:tgtEl>
                                          <p:spTgt spid="133"/>
                                        </p:tgtEl>
                                        <p:attrNameLst>
                                          <p:attrName>ppt_x</p:attrName>
                                        </p:attrNameLst>
                                      </p:cBhvr>
                                      <p:tavLst>
                                        <p:tav tm="0">
                                          <p:val>
                                            <p:strVal val="0-#ppt_w/2"/>
                                          </p:val>
                                        </p:tav>
                                        <p:tav tm="100000">
                                          <p:val>
                                            <p:strVal val="#ppt_x"/>
                                          </p:val>
                                        </p:tav>
                                      </p:tavLst>
                                    </p:anim>
                                    <p:anim calcmode="lin" valueType="num">
                                      <p:cBhvr additive="base">
                                        <p:cTn id="528" dur="2250" fill="hold"/>
                                        <p:tgtEl>
                                          <p:spTgt spid="133"/>
                                        </p:tgtEl>
                                        <p:attrNameLst>
                                          <p:attrName>ppt_y</p:attrName>
                                        </p:attrNameLst>
                                      </p:cBhvr>
                                      <p:tavLst>
                                        <p:tav tm="0">
                                          <p:val>
                                            <p:strVal val="1+#ppt_h/2"/>
                                          </p:val>
                                        </p:tav>
                                        <p:tav tm="100000">
                                          <p:val>
                                            <p:strVal val="#ppt_y"/>
                                          </p:val>
                                        </p:tav>
                                      </p:tavLst>
                                    </p:anim>
                                  </p:childTnLst>
                                </p:cTn>
                              </p:par>
                              <p:par>
                                <p:cTn id="529" presetID="2" presetClass="entr" presetSubtype="12" fill="hold" grpId="0" nodeType="withEffect">
                                  <p:stCondLst>
                                    <p:cond delay="0"/>
                                  </p:stCondLst>
                                  <p:childTnLst>
                                    <p:set>
                                      <p:cBhvr>
                                        <p:cTn id="530" dur="1" fill="hold">
                                          <p:stCondLst>
                                            <p:cond delay="0"/>
                                          </p:stCondLst>
                                        </p:cTn>
                                        <p:tgtEl>
                                          <p:spTgt spid="134"/>
                                        </p:tgtEl>
                                        <p:attrNameLst>
                                          <p:attrName>style.visibility</p:attrName>
                                        </p:attrNameLst>
                                      </p:cBhvr>
                                      <p:to>
                                        <p:strVal val="visible"/>
                                      </p:to>
                                    </p:set>
                                    <p:anim calcmode="lin" valueType="num">
                                      <p:cBhvr additive="base">
                                        <p:cTn id="531" dur="2250" fill="hold"/>
                                        <p:tgtEl>
                                          <p:spTgt spid="134"/>
                                        </p:tgtEl>
                                        <p:attrNameLst>
                                          <p:attrName>ppt_x</p:attrName>
                                        </p:attrNameLst>
                                      </p:cBhvr>
                                      <p:tavLst>
                                        <p:tav tm="0">
                                          <p:val>
                                            <p:strVal val="0-#ppt_w/2"/>
                                          </p:val>
                                        </p:tav>
                                        <p:tav tm="100000">
                                          <p:val>
                                            <p:strVal val="#ppt_x"/>
                                          </p:val>
                                        </p:tav>
                                      </p:tavLst>
                                    </p:anim>
                                    <p:anim calcmode="lin" valueType="num">
                                      <p:cBhvr additive="base">
                                        <p:cTn id="532" dur="2250" fill="hold"/>
                                        <p:tgtEl>
                                          <p:spTgt spid="134"/>
                                        </p:tgtEl>
                                        <p:attrNameLst>
                                          <p:attrName>ppt_y</p:attrName>
                                        </p:attrNameLst>
                                      </p:cBhvr>
                                      <p:tavLst>
                                        <p:tav tm="0">
                                          <p:val>
                                            <p:strVal val="1+#ppt_h/2"/>
                                          </p:val>
                                        </p:tav>
                                        <p:tav tm="100000">
                                          <p:val>
                                            <p:strVal val="#ppt_y"/>
                                          </p:val>
                                        </p:tav>
                                      </p:tavLst>
                                    </p:anim>
                                  </p:childTnLst>
                                </p:cTn>
                              </p:par>
                              <p:par>
                                <p:cTn id="533" presetID="2" presetClass="entr" presetSubtype="12" fill="hold" grpId="0" nodeType="withEffect">
                                  <p:stCondLst>
                                    <p:cond delay="0"/>
                                  </p:stCondLst>
                                  <p:childTnLst>
                                    <p:set>
                                      <p:cBhvr>
                                        <p:cTn id="534" dur="1" fill="hold">
                                          <p:stCondLst>
                                            <p:cond delay="0"/>
                                          </p:stCondLst>
                                        </p:cTn>
                                        <p:tgtEl>
                                          <p:spTgt spid="135"/>
                                        </p:tgtEl>
                                        <p:attrNameLst>
                                          <p:attrName>style.visibility</p:attrName>
                                        </p:attrNameLst>
                                      </p:cBhvr>
                                      <p:to>
                                        <p:strVal val="visible"/>
                                      </p:to>
                                    </p:set>
                                    <p:anim calcmode="lin" valueType="num">
                                      <p:cBhvr additive="base">
                                        <p:cTn id="535" dur="2250" fill="hold"/>
                                        <p:tgtEl>
                                          <p:spTgt spid="135"/>
                                        </p:tgtEl>
                                        <p:attrNameLst>
                                          <p:attrName>ppt_x</p:attrName>
                                        </p:attrNameLst>
                                      </p:cBhvr>
                                      <p:tavLst>
                                        <p:tav tm="0">
                                          <p:val>
                                            <p:strVal val="0-#ppt_w/2"/>
                                          </p:val>
                                        </p:tav>
                                        <p:tav tm="100000">
                                          <p:val>
                                            <p:strVal val="#ppt_x"/>
                                          </p:val>
                                        </p:tav>
                                      </p:tavLst>
                                    </p:anim>
                                    <p:anim calcmode="lin" valueType="num">
                                      <p:cBhvr additive="base">
                                        <p:cTn id="536" dur="2250" fill="hold"/>
                                        <p:tgtEl>
                                          <p:spTgt spid="135"/>
                                        </p:tgtEl>
                                        <p:attrNameLst>
                                          <p:attrName>ppt_y</p:attrName>
                                        </p:attrNameLst>
                                      </p:cBhvr>
                                      <p:tavLst>
                                        <p:tav tm="0">
                                          <p:val>
                                            <p:strVal val="1+#ppt_h/2"/>
                                          </p:val>
                                        </p:tav>
                                        <p:tav tm="100000">
                                          <p:val>
                                            <p:strVal val="#ppt_y"/>
                                          </p:val>
                                        </p:tav>
                                      </p:tavLst>
                                    </p:anim>
                                  </p:childTnLst>
                                </p:cTn>
                              </p:par>
                              <p:par>
                                <p:cTn id="537" presetID="2" presetClass="entr" presetSubtype="12" fill="hold" grpId="0" nodeType="withEffect">
                                  <p:stCondLst>
                                    <p:cond delay="0"/>
                                  </p:stCondLst>
                                  <p:childTnLst>
                                    <p:set>
                                      <p:cBhvr>
                                        <p:cTn id="538" dur="1" fill="hold">
                                          <p:stCondLst>
                                            <p:cond delay="0"/>
                                          </p:stCondLst>
                                        </p:cTn>
                                        <p:tgtEl>
                                          <p:spTgt spid="136"/>
                                        </p:tgtEl>
                                        <p:attrNameLst>
                                          <p:attrName>style.visibility</p:attrName>
                                        </p:attrNameLst>
                                      </p:cBhvr>
                                      <p:to>
                                        <p:strVal val="visible"/>
                                      </p:to>
                                    </p:set>
                                    <p:anim calcmode="lin" valueType="num">
                                      <p:cBhvr additive="base">
                                        <p:cTn id="539" dur="2250" fill="hold"/>
                                        <p:tgtEl>
                                          <p:spTgt spid="136"/>
                                        </p:tgtEl>
                                        <p:attrNameLst>
                                          <p:attrName>ppt_x</p:attrName>
                                        </p:attrNameLst>
                                      </p:cBhvr>
                                      <p:tavLst>
                                        <p:tav tm="0">
                                          <p:val>
                                            <p:strVal val="0-#ppt_w/2"/>
                                          </p:val>
                                        </p:tav>
                                        <p:tav tm="100000">
                                          <p:val>
                                            <p:strVal val="#ppt_x"/>
                                          </p:val>
                                        </p:tav>
                                      </p:tavLst>
                                    </p:anim>
                                    <p:anim calcmode="lin" valueType="num">
                                      <p:cBhvr additive="base">
                                        <p:cTn id="540" dur="2250" fill="hold"/>
                                        <p:tgtEl>
                                          <p:spTgt spid="136"/>
                                        </p:tgtEl>
                                        <p:attrNameLst>
                                          <p:attrName>ppt_y</p:attrName>
                                        </p:attrNameLst>
                                      </p:cBhvr>
                                      <p:tavLst>
                                        <p:tav tm="0">
                                          <p:val>
                                            <p:strVal val="1+#ppt_h/2"/>
                                          </p:val>
                                        </p:tav>
                                        <p:tav tm="100000">
                                          <p:val>
                                            <p:strVal val="#ppt_y"/>
                                          </p:val>
                                        </p:tav>
                                      </p:tavLst>
                                    </p:anim>
                                  </p:childTnLst>
                                </p:cTn>
                              </p:par>
                              <p:par>
                                <p:cTn id="541" presetID="2" presetClass="entr" presetSubtype="12" fill="hold" grpId="0" nodeType="withEffect">
                                  <p:stCondLst>
                                    <p:cond delay="0"/>
                                  </p:stCondLst>
                                  <p:childTnLst>
                                    <p:set>
                                      <p:cBhvr>
                                        <p:cTn id="542" dur="1" fill="hold">
                                          <p:stCondLst>
                                            <p:cond delay="0"/>
                                          </p:stCondLst>
                                        </p:cTn>
                                        <p:tgtEl>
                                          <p:spTgt spid="137"/>
                                        </p:tgtEl>
                                        <p:attrNameLst>
                                          <p:attrName>style.visibility</p:attrName>
                                        </p:attrNameLst>
                                      </p:cBhvr>
                                      <p:to>
                                        <p:strVal val="visible"/>
                                      </p:to>
                                    </p:set>
                                    <p:anim calcmode="lin" valueType="num">
                                      <p:cBhvr additive="base">
                                        <p:cTn id="543" dur="2250" fill="hold"/>
                                        <p:tgtEl>
                                          <p:spTgt spid="137"/>
                                        </p:tgtEl>
                                        <p:attrNameLst>
                                          <p:attrName>ppt_x</p:attrName>
                                        </p:attrNameLst>
                                      </p:cBhvr>
                                      <p:tavLst>
                                        <p:tav tm="0">
                                          <p:val>
                                            <p:strVal val="0-#ppt_w/2"/>
                                          </p:val>
                                        </p:tav>
                                        <p:tav tm="100000">
                                          <p:val>
                                            <p:strVal val="#ppt_x"/>
                                          </p:val>
                                        </p:tav>
                                      </p:tavLst>
                                    </p:anim>
                                    <p:anim calcmode="lin" valueType="num">
                                      <p:cBhvr additive="base">
                                        <p:cTn id="544" dur="2250" fill="hold"/>
                                        <p:tgtEl>
                                          <p:spTgt spid="137"/>
                                        </p:tgtEl>
                                        <p:attrNameLst>
                                          <p:attrName>ppt_y</p:attrName>
                                        </p:attrNameLst>
                                      </p:cBhvr>
                                      <p:tavLst>
                                        <p:tav tm="0">
                                          <p:val>
                                            <p:strVal val="1+#ppt_h/2"/>
                                          </p:val>
                                        </p:tav>
                                        <p:tav tm="100000">
                                          <p:val>
                                            <p:strVal val="#ppt_y"/>
                                          </p:val>
                                        </p:tav>
                                      </p:tavLst>
                                    </p:anim>
                                  </p:childTnLst>
                                </p:cTn>
                              </p:par>
                              <p:par>
                                <p:cTn id="545" presetID="2" presetClass="entr" presetSubtype="12" fill="hold" grpId="0" nodeType="withEffect">
                                  <p:stCondLst>
                                    <p:cond delay="0"/>
                                  </p:stCondLst>
                                  <p:childTnLst>
                                    <p:set>
                                      <p:cBhvr>
                                        <p:cTn id="546" dur="1" fill="hold">
                                          <p:stCondLst>
                                            <p:cond delay="0"/>
                                          </p:stCondLst>
                                        </p:cTn>
                                        <p:tgtEl>
                                          <p:spTgt spid="138"/>
                                        </p:tgtEl>
                                        <p:attrNameLst>
                                          <p:attrName>style.visibility</p:attrName>
                                        </p:attrNameLst>
                                      </p:cBhvr>
                                      <p:to>
                                        <p:strVal val="visible"/>
                                      </p:to>
                                    </p:set>
                                    <p:anim calcmode="lin" valueType="num">
                                      <p:cBhvr additive="base">
                                        <p:cTn id="547" dur="2250" fill="hold"/>
                                        <p:tgtEl>
                                          <p:spTgt spid="138"/>
                                        </p:tgtEl>
                                        <p:attrNameLst>
                                          <p:attrName>ppt_x</p:attrName>
                                        </p:attrNameLst>
                                      </p:cBhvr>
                                      <p:tavLst>
                                        <p:tav tm="0">
                                          <p:val>
                                            <p:strVal val="0-#ppt_w/2"/>
                                          </p:val>
                                        </p:tav>
                                        <p:tav tm="100000">
                                          <p:val>
                                            <p:strVal val="#ppt_x"/>
                                          </p:val>
                                        </p:tav>
                                      </p:tavLst>
                                    </p:anim>
                                    <p:anim calcmode="lin" valueType="num">
                                      <p:cBhvr additive="base">
                                        <p:cTn id="548" dur="2250" fill="hold"/>
                                        <p:tgtEl>
                                          <p:spTgt spid="138"/>
                                        </p:tgtEl>
                                        <p:attrNameLst>
                                          <p:attrName>ppt_y</p:attrName>
                                        </p:attrNameLst>
                                      </p:cBhvr>
                                      <p:tavLst>
                                        <p:tav tm="0">
                                          <p:val>
                                            <p:strVal val="1+#ppt_h/2"/>
                                          </p:val>
                                        </p:tav>
                                        <p:tav tm="100000">
                                          <p:val>
                                            <p:strVal val="#ppt_y"/>
                                          </p:val>
                                        </p:tav>
                                      </p:tavLst>
                                    </p:anim>
                                  </p:childTnLst>
                                </p:cTn>
                              </p:par>
                              <p:par>
                                <p:cTn id="549" presetID="2" presetClass="entr" presetSubtype="12" fill="hold" grpId="0" nodeType="withEffect">
                                  <p:stCondLst>
                                    <p:cond delay="0"/>
                                  </p:stCondLst>
                                  <p:childTnLst>
                                    <p:set>
                                      <p:cBhvr>
                                        <p:cTn id="550" dur="1" fill="hold">
                                          <p:stCondLst>
                                            <p:cond delay="0"/>
                                          </p:stCondLst>
                                        </p:cTn>
                                        <p:tgtEl>
                                          <p:spTgt spid="139"/>
                                        </p:tgtEl>
                                        <p:attrNameLst>
                                          <p:attrName>style.visibility</p:attrName>
                                        </p:attrNameLst>
                                      </p:cBhvr>
                                      <p:to>
                                        <p:strVal val="visible"/>
                                      </p:to>
                                    </p:set>
                                    <p:anim calcmode="lin" valueType="num">
                                      <p:cBhvr additive="base">
                                        <p:cTn id="551" dur="2250" fill="hold"/>
                                        <p:tgtEl>
                                          <p:spTgt spid="139"/>
                                        </p:tgtEl>
                                        <p:attrNameLst>
                                          <p:attrName>ppt_x</p:attrName>
                                        </p:attrNameLst>
                                      </p:cBhvr>
                                      <p:tavLst>
                                        <p:tav tm="0">
                                          <p:val>
                                            <p:strVal val="0-#ppt_w/2"/>
                                          </p:val>
                                        </p:tav>
                                        <p:tav tm="100000">
                                          <p:val>
                                            <p:strVal val="#ppt_x"/>
                                          </p:val>
                                        </p:tav>
                                      </p:tavLst>
                                    </p:anim>
                                    <p:anim calcmode="lin" valueType="num">
                                      <p:cBhvr additive="base">
                                        <p:cTn id="552" dur="2250" fill="hold"/>
                                        <p:tgtEl>
                                          <p:spTgt spid="139"/>
                                        </p:tgtEl>
                                        <p:attrNameLst>
                                          <p:attrName>ppt_y</p:attrName>
                                        </p:attrNameLst>
                                      </p:cBhvr>
                                      <p:tavLst>
                                        <p:tav tm="0">
                                          <p:val>
                                            <p:strVal val="1+#ppt_h/2"/>
                                          </p:val>
                                        </p:tav>
                                        <p:tav tm="100000">
                                          <p:val>
                                            <p:strVal val="#ppt_y"/>
                                          </p:val>
                                        </p:tav>
                                      </p:tavLst>
                                    </p:anim>
                                  </p:childTnLst>
                                </p:cTn>
                              </p:par>
                              <p:par>
                                <p:cTn id="553" presetID="2" presetClass="entr" presetSubtype="12" fill="hold" grpId="0" nodeType="withEffect">
                                  <p:stCondLst>
                                    <p:cond delay="0"/>
                                  </p:stCondLst>
                                  <p:childTnLst>
                                    <p:set>
                                      <p:cBhvr>
                                        <p:cTn id="554" dur="1" fill="hold">
                                          <p:stCondLst>
                                            <p:cond delay="0"/>
                                          </p:stCondLst>
                                        </p:cTn>
                                        <p:tgtEl>
                                          <p:spTgt spid="140"/>
                                        </p:tgtEl>
                                        <p:attrNameLst>
                                          <p:attrName>style.visibility</p:attrName>
                                        </p:attrNameLst>
                                      </p:cBhvr>
                                      <p:to>
                                        <p:strVal val="visible"/>
                                      </p:to>
                                    </p:set>
                                    <p:anim calcmode="lin" valueType="num">
                                      <p:cBhvr additive="base">
                                        <p:cTn id="555" dur="2250" fill="hold"/>
                                        <p:tgtEl>
                                          <p:spTgt spid="140"/>
                                        </p:tgtEl>
                                        <p:attrNameLst>
                                          <p:attrName>ppt_x</p:attrName>
                                        </p:attrNameLst>
                                      </p:cBhvr>
                                      <p:tavLst>
                                        <p:tav tm="0">
                                          <p:val>
                                            <p:strVal val="0-#ppt_w/2"/>
                                          </p:val>
                                        </p:tav>
                                        <p:tav tm="100000">
                                          <p:val>
                                            <p:strVal val="#ppt_x"/>
                                          </p:val>
                                        </p:tav>
                                      </p:tavLst>
                                    </p:anim>
                                    <p:anim calcmode="lin" valueType="num">
                                      <p:cBhvr additive="base">
                                        <p:cTn id="556" dur="2250" fill="hold"/>
                                        <p:tgtEl>
                                          <p:spTgt spid="140"/>
                                        </p:tgtEl>
                                        <p:attrNameLst>
                                          <p:attrName>ppt_y</p:attrName>
                                        </p:attrNameLst>
                                      </p:cBhvr>
                                      <p:tavLst>
                                        <p:tav tm="0">
                                          <p:val>
                                            <p:strVal val="1+#ppt_h/2"/>
                                          </p:val>
                                        </p:tav>
                                        <p:tav tm="100000">
                                          <p:val>
                                            <p:strVal val="#ppt_y"/>
                                          </p:val>
                                        </p:tav>
                                      </p:tavLst>
                                    </p:anim>
                                  </p:childTnLst>
                                </p:cTn>
                              </p:par>
                              <p:par>
                                <p:cTn id="557" presetID="2" presetClass="entr" presetSubtype="12" fill="hold" grpId="0" nodeType="withEffect">
                                  <p:stCondLst>
                                    <p:cond delay="0"/>
                                  </p:stCondLst>
                                  <p:childTnLst>
                                    <p:set>
                                      <p:cBhvr>
                                        <p:cTn id="558" dur="1" fill="hold">
                                          <p:stCondLst>
                                            <p:cond delay="0"/>
                                          </p:stCondLst>
                                        </p:cTn>
                                        <p:tgtEl>
                                          <p:spTgt spid="141"/>
                                        </p:tgtEl>
                                        <p:attrNameLst>
                                          <p:attrName>style.visibility</p:attrName>
                                        </p:attrNameLst>
                                      </p:cBhvr>
                                      <p:to>
                                        <p:strVal val="visible"/>
                                      </p:to>
                                    </p:set>
                                    <p:anim calcmode="lin" valueType="num">
                                      <p:cBhvr additive="base">
                                        <p:cTn id="559" dur="2250" fill="hold"/>
                                        <p:tgtEl>
                                          <p:spTgt spid="141"/>
                                        </p:tgtEl>
                                        <p:attrNameLst>
                                          <p:attrName>ppt_x</p:attrName>
                                        </p:attrNameLst>
                                      </p:cBhvr>
                                      <p:tavLst>
                                        <p:tav tm="0">
                                          <p:val>
                                            <p:strVal val="0-#ppt_w/2"/>
                                          </p:val>
                                        </p:tav>
                                        <p:tav tm="100000">
                                          <p:val>
                                            <p:strVal val="#ppt_x"/>
                                          </p:val>
                                        </p:tav>
                                      </p:tavLst>
                                    </p:anim>
                                    <p:anim calcmode="lin" valueType="num">
                                      <p:cBhvr additive="base">
                                        <p:cTn id="560" dur="2250" fill="hold"/>
                                        <p:tgtEl>
                                          <p:spTgt spid="141"/>
                                        </p:tgtEl>
                                        <p:attrNameLst>
                                          <p:attrName>ppt_y</p:attrName>
                                        </p:attrNameLst>
                                      </p:cBhvr>
                                      <p:tavLst>
                                        <p:tav tm="0">
                                          <p:val>
                                            <p:strVal val="1+#ppt_h/2"/>
                                          </p:val>
                                        </p:tav>
                                        <p:tav tm="100000">
                                          <p:val>
                                            <p:strVal val="#ppt_y"/>
                                          </p:val>
                                        </p:tav>
                                      </p:tavLst>
                                    </p:anim>
                                  </p:childTnLst>
                                </p:cTn>
                              </p:par>
                              <p:par>
                                <p:cTn id="561" presetID="2" presetClass="entr" presetSubtype="12" fill="hold" grpId="0" nodeType="withEffect">
                                  <p:stCondLst>
                                    <p:cond delay="0"/>
                                  </p:stCondLst>
                                  <p:childTnLst>
                                    <p:set>
                                      <p:cBhvr>
                                        <p:cTn id="562" dur="1" fill="hold">
                                          <p:stCondLst>
                                            <p:cond delay="0"/>
                                          </p:stCondLst>
                                        </p:cTn>
                                        <p:tgtEl>
                                          <p:spTgt spid="142"/>
                                        </p:tgtEl>
                                        <p:attrNameLst>
                                          <p:attrName>style.visibility</p:attrName>
                                        </p:attrNameLst>
                                      </p:cBhvr>
                                      <p:to>
                                        <p:strVal val="visible"/>
                                      </p:to>
                                    </p:set>
                                    <p:anim calcmode="lin" valueType="num">
                                      <p:cBhvr additive="base">
                                        <p:cTn id="563" dur="2250" fill="hold"/>
                                        <p:tgtEl>
                                          <p:spTgt spid="142"/>
                                        </p:tgtEl>
                                        <p:attrNameLst>
                                          <p:attrName>ppt_x</p:attrName>
                                        </p:attrNameLst>
                                      </p:cBhvr>
                                      <p:tavLst>
                                        <p:tav tm="0">
                                          <p:val>
                                            <p:strVal val="0-#ppt_w/2"/>
                                          </p:val>
                                        </p:tav>
                                        <p:tav tm="100000">
                                          <p:val>
                                            <p:strVal val="#ppt_x"/>
                                          </p:val>
                                        </p:tav>
                                      </p:tavLst>
                                    </p:anim>
                                    <p:anim calcmode="lin" valueType="num">
                                      <p:cBhvr additive="base">
                                        <p:cTn id="564" dur="2250" fill="hold"/>
                                        <p:tgtEl>
                                          <p:spTgt spid="142"/>
                                        </p:tgtEl>
                                        <p:attrNameLst>
                                          <p:attrName>ppt_y</p:attrName>
                                        </p:attrNameLst>
                                      </p:cBhvr>
                                      <p:tavLst>
                                        <p:tav tm="0">
                                          <p:val>
                                            <p:strVal val="1+#ppt_h/2"/>
                                          </p:val>
                                        </p:tav>
                                        <p:tav tm="100000">
                                          <p:val>
                                            <p:strVal val="#ppt_y"/>
                                          </p:val>
                                        </p:tav>
                                      </p:tavLst>
                                    </p:anim>
                                  </p:childTnLst>
                                </p:cTn>
                              </p:par>
                              <p:par>
                                <p:cTn id="565" presetID="2" presetClass="entr" presetSubtype="12" fill="hold" grpId="0" nodeType="withEffect">
                                  <p:stCondLst>
                                    <p:cond delay="0"/>
                                  </p:stCondLst>
                                  <p:childTnLst>
                                    <p:set>
                                      <p:cBhvr>
                                        <p:cTn id="566" dur="1" fill="hold">
                                          <p:stCondLst>
                                            <p:cond delay="0"/>
                                          </p:stCondLst>
                                        </p:cTn>
                                        <p:tgtEl>
                                          <p:spTgt spid="143"/>
                                        </p:tgtEl>
                                        <p:attrNameLst>
                                          <p:attrName>style.visibility</p:attrName>
                                        </p:attrNameLst>
                                      </p:cBhvr>
                                      <p:to>
                                        <p:strVal val="visible"/>
                                      </p:to>
                                    </p:set>
                                    <p:anim calcmode="lin" valueType="num">
                                      <p:cBhvr additive="base">
                                        <p:cTn id="567" dur="2250" fill="hold"/>
                                        <p:tgtEl>
                                          <p:spTgt spid="143"/>
                                        </p:tgtEl>
                                        <p:attrNameLst>
                                          <p:attrName>ppt_x</p:attrName>
                                        </p:attrNameLst>
                                      </p:cBhvr>
                                      <p:tavLst>
                                        <p:tav tm="0">
                                          <p:val>
                                            <p:strVal val="0-#ppt_w/2"/>
                                          </p:val>
                                        </p:tav>
                                        <p:tav tm="100000">
                                          <p:val>
                                            <p:strVal val="#ppt_x"/>
                                          </p:val>
                                        </p:tav>
                                      </p:tavLst>
                                    </p:anim>
                                    <p:anim calcmode="lin" valueType="num">
                                      <p:cBhvr additive="base">
                                        <p:cTn id="568" dur="2250" fill="hold"/>
                                        <p:tgtEl>
                                          <p:spTgt spid="143"/>
                                        </p:tgtEl>
                                        <p:attrNameLst>
                                          <p:attrName>ppt_y</p:attrName>
                                        </p:attrNameLst>
                                      </p:cBhvr>
                                      <p:tavLst>
                                        <p:tav tm="0">
                                          <p:val>
                                            <p:strVal val="1+#ppt_h/2"/>
                                          </p:val>
                                        </p:tav>
                                        <p:tav tm="100000">
                                          <p:val>
                                            <p:strVal val="#ppt_y"/>
                                          </p:val>
                                        </p:tav>
                                      </p:tavLst>
                                    </p:anim>
                                  </p:childTnLst>
                                </p:cTn>
                              </p:par>
                              <p:par>
                                <p:cTn id="569" presetID="2" presetClass="entr" presetSubtype="12" fill="hold" grpId="0" nodeType="withEffect">
                                  <p:stCondLst>
                                    <p:cond delay="0"/>
                                  </p:stCondLst>
                                  <p:childTnLst>
                                    <p:set>
                                      <p:cBhvr>
                                        <p:cTn id="570" dur="1" fill="hold">
                                          <p:stCondLst>
                                            <p:cond delay="0"/>
                                          </p:stCondLst>
                                        </p:cTn>
                                        <p:tgtEl>
                                          <p:spTgt spid="144"/>
                                        </p:tgtEl>
                                        <p:attrNameLst>
                                          <p:attrName>style.visibility</p:attrName>
                                        </p:attrNameLst>
                                      </p:cBhvr>
                                      <p:to>
                                        <p:strVal val="visible"/>
                                      </p:to>
                                    </p:set>
                                    <p:anim calcmode="lin" valueType="num">
                                      <p:cBhvr additive="base">
                                        <p:cTn id="571" dur="2250" fill="hold"/>
                                        <p:tgtEl>
                                          <p:spTgt spid="144"/>
                                        </p:tgtEl>
                                        <p:attrNameLst>
                                          <p:attrName>ppt_x</p:attrName>
                                        </p:attrNameLst>
                                      </p:cBhvr>
                                      <p:tavLst>
                                        <p:tav tm="0">
                                          <p:val>
                                            <p:strVal val="0-#ppt_w/2"/>
                                          </p:val>
                                        </p:tav>
                                        <p:tav tm="100000">
                                          <p:val>
                                            <p:strVal val="#ppt_x"/>
                                          </p:val>
                                        </p:tav>
                                      </p:tavLst>
                                    </p:anim>
                                    <p:anim calcmode="lin" valueType="num">
                                      <p:cBhvr additive="base">
                                        <p:cTn id="572" dur="2250" fill="hold"/>
                                        <p:tgtEl>
                                          <p:spTgt spid="144"/>
                                        </p:tgtEl>
                                        <p:attrNameLst>
                                          <p:attrName>ppt_y</p:attrName>
                                        </p:attrNameLst>
                                      </p:cBhvr>
                                      <p:tavLst>
                                        <p:tav tm="0">
                                          <p:val>
                                            <p:strVal val="1+#ppt_h/2"/>
                                          </p:val>
                                        </p:tav>
                                        <p:tav tm="100000">
                                          <p:val>
                                            <p:strVal val="#ppt_y"/>
                                          </p:val>
                                        </p:tav>
                                      </p:tavLst>
                                    </p:anim>
                                  </p:childTnLst>
                                </p:cTn>
                              </p:par>
                              <p:par>
                                <p:cTn id="573" presetID="2" presetClass="entr" presetSubtype="12" fill="hold" grpId="0" nodeType="withEffect">
                                  <p:stCondLst>
                                    <p:cond delay="0"/>
                                  </p:stCondLst>
                                  <p:childTnLst>
                                    <p:set>
                                      <p:cBhvr>
                                        <p:cTn id="574" dur="1" fill="hold">
                                          <p:stCondLst>
                                            <p:cond delay="0"/>
                                          </p:stCondLst>
                                        </p:cTn>
                                        <p:tgtEl>
                                          <p:spTgt spid="145"/>
                                        </p:tgtEl>
                                        <p:attrNameLst>
                                          <p:attrName>style.visibility</p:attrName>
                                        </p:attrNameLst>
                                      </p:cBhvr>
                                      <p:to>
                                        <p:strVal val="visible"/>
                                      </p:to>
                                    </p:set>
                                    <p:anim calcmode="lin" valueType="num">
                                      <p:cBhvr additive="base">
                                        <p:cTn id="575" dur="2250" fill="hold"/>
                                        <p:tgtEl>
                                          <p:spTgt spid="145"/>
                                        </p:tgtEl>
                                        <p:attrNameLst>
                                          <p:attrName>ppt_x</p:attrName>
                                        </p:attrNameLst>
                                      </p:cBhvr>
                                      <p:tavLst>
                                        <p:tav tm="0">
                                          <p:val>
                                            <p:strVal val="0-#ppt_w/2"/>
                                          </p:val>
                                        </p:tav>
                                        <p:tav tm="100000">
                                          <p:val>
                                            <p:strVal val="#ppt_x"/>
                                          </p:val>
                                        </p:tav>
                                      </p:tavLst>
                                    </p:anim>
                                    <p:anim calcmode="lin" valueType="num">
                                      <p:cBhvr additive="base">
                                        <p:cTn id="576" dur="2250" fill="hold"/>
                                        <p:tgtEl>
                                          <p:spTgt spid="145"/>
                                        </p:tgtEl>
                                        <p:attrNameLst>
                                          <p:attrName>ppt_y</p:attrName>
                                        </p:attrNameLst>
                                      </p:cBhvr>
                                      <p:tavLst>
                                        <p:tav tm="0">
                                          <p:val>
                                            <p:strVal val="1+#ppt_h/2"/>
                                          </p:val>
                                        </p:tav>
                                        <p:tav tm="100000">
                                          <p:val>
                                            <p:strVal val="#ppt_y"/>
                                          </p:val>
                                        </p:tav>
                                      </p:tavLst>
                                    </p:anim>
                                  </p:childTnLst>
                                </p:cTn>
                              </p:par>
                              <p:par>
                                <p:cTn id="577" presetID="2" presetClass="entr" presetSubtype="12" fill="hold" grpId="0" nodeType="withEffect">
                                  <p:stCondLst>
                                    <p:cond delay="0"/>
                                  </p:stCondLst>
                                  <p:childTnLst>
                                    <p:set>
                                      <p:cBhvr>
                                        <p:cTn id="578" dur="1" fill="hold">
                                          <p:stCondLst>
                                            <p:cond delay="0"/>
                                          </p:stCondLst>
                                        </p:cTn>
                                        <p:tgtEl>
                                          <p:spTgt spid="146"/>
                                        </p:tgtEl>
                                        <p:attrNameLst>
                                          <p:attrName>style.visibility</p:attrName>
                                        </p:attrNameLst>
                                      </p:cBhvr>
                                      <p:to>
                                        <p:strVal val="visible"/>
                                      </p:to>
                                    </p:set>
                                    <p:anim calcmode="lin" valueType="num">
                                      <p:cBhvr additive="base">
                                        <p:cTn id="579" dur="2250" fill="hold"/>
                                        <p:tgtEl>
                                          <p:spTgt spid="146"/>
                                        </p:tgtEl>
                                        <p:attrNameLst>
                                          <p:attrName>ppt_x</p:attrName>
                                        </p:attrNameLst>
                                      </p:cBhvr>
                                      <p:tavLst>
                                        <p:tav tm="0">
                                          <p:val>
                                            <p:strVal val="0-#ppt_w/2"/>
                                          </p:val>
                                        </p:tav>
                                        <p:tav tm="100000">
                                          <p:val>
                                            <p:strVal val="#ppt_x"/>
                                          </p:val>
                                        </p:tav>
                                      </p:tavLst>
                                    </p:anim>
                                    <p:anim calcmode="lin" valueType="num">
                                      <p:cBhvr additive="base">
                                        <p:cTn id="580" dur="2250" fill="hold"/>
                                        <p:tgtEl>
                                          <p:spTgt spid="146"/>
                                        </p:tgtEl>
                                        <p:attrNameLst>
                                          <p:attrName>ppt_y</p:attrName>
                                        </p:attrNameLst>
                                      </p:cBhvr>
                                      <p:tavLst>
                                        <p:tav tm="0">
                                          <p:val>
                                            <p:strVal val="1+#ppt_h/2"/>
                                          </p:val>
                                        </p:tav>
                                        <p:tav tm="100000">
                                          <p:val>
                                            <p:strVal val="#ppt_y"/>
                                          </p:val>
                                        </p:tav>
                                      </p:tavLst>
                                    </p:anim>
                                  </p:childTnLst>
                                </p:cTn>
                              </p:par>
                              <p:par>
                                <p:cTn id="581" presetID="2" presetClass="entr" presetSubtype="12" fill="hold" grpId="0" nodeType="withEffect">
                                  <p:stCondLst>
                                    <p:cond delay="0"/>
                                  </p:stCondLst>
                                  <p:childTnLst>
                                    <p:set>
                                      <p:cBhvr>
                                        <p:cTn id="582" dur="1" fill="hold">
                                          <p:stCondLst>
                                            <p:cond delay="0"/>
                                          </p:stCondLst>
                                        </p:cTn>
                                        <p:tgtEl>
                                          <p:spTgt spid="147"/>
                                        </p:tgtEl>
                                        <p:attrNameLst>
                                          <p:attrName>style.visibility</p:attrName>
                                        </p:attrNameLst>
                                      </p:cBhvr>
                                      <p:to>
                                        <p:strVal val="visible"/>
                                      </p:to>
                                    </p:set>
                                    <p:anim calcmode="lin" valueType="num">
                                      <p:cBhvr additive="base">
                                        <p:cTn id="583" dur="2250" fill="hold"/>
                                        <p:tgtEl>
                                          <p:spTgt spid="147"/>
                                        </p:tgtEl>
                                        <p:attrNameLst>
                                          <p:attrName>ppt_x</p:attrName>
                                        </p:attrNameLst>
                                      </p:cBhvr>
                                      <p:tavLst>
                                        <p:tav tm="0">
                                          <p:val>
                                            <p:strVal val="0-#ppt_w/2"/>
                                          </p:val>
                                        </p:tav>
                                        <p:tav tm="100000">
                                          <p:val>
                                            <p:strVal val="#ppt_x"/>
                                          </p:val>
                                        </p:tav>
                                      </p:tavLst>
                                    </p:anim>
                                    <p:anim calcmode="lin" valueType="num">
                                      <p:cBhvr additive="base">
                                        <p:cTn id="584" dur="2250" fill="hold"/>
                                        <p:tgtEl>
                                          <p:spTgt spid="147"/>
                                        </p:tgtEl>
                                        <p:attrNameLst>
                                          <p:attrName>ppt_y</p:attrName>
                                        </p:attrNameLst>
                                      </p:cBhvr>
                                      <p:tavLst>
                                        <p:tav tm="0">
                                          <p:val>
                                            <p:strVal val="1+#ppt_h/2"/>
                                          </p:val>
                                        </p:tav>
                                        <p:tav tm="100000">
                                          <p:val>
                                            <p:strVal val="#ppt_y"/>
                                          </p:val>
                                        </p:tav>
                                      </p:tavLst>
                                    </p:anim>
                                  </p:childTnLst>
                                </p:cTn>
                              </p:par>
                              <p:par>
                                <p:cTn id="585" presetID="2" presetClass="entr" presetSubtype="12" fill="hold" grpId="0" nodeType="withEffect">
                                  <p:stCondLst>
                                    <p:cond delay="0"/>
                                  </p:stCondLst>
                                  <p:childTnLst>
                                    <p:set>
                                      <p:cBhvr>
                                        <p:cTn id="586" dur="1" fill="hold">
                                          <p:stCondLst>
                                            <p:cond delay="0"/>
                                          </p:stCondLst>
                                        </p:cTn>
                                        <p:tgtEl>
                                          <p:spTgt spid="148"/>
                                        </p:tgtEl>
                                        <p:attrNameLst>
                                          <p:attrName>style.visibility</p:attrName>
                                        </p:attrNameLst>
                                      </p:cBhvr>
                                      <p:to>
                                        <p:strVal val="visible"/>
                                      </p:to>
                                    </p:set>
                                    <p:anim calcmode="lin" valueType="num">
                                      <p:cBhvr additive="base">
                                        <p:cTn id="587" dur="2250" fill="hold"/>
                                        <p:tgtEl>
                                          <p:spTgt spid="148"/>
                                        </p:tgtEl>
                                        <p:attrNameLst>
                                          <p:attrName>ppt_x</p:attrName>
                                        </p:attrNameLst>
                                      </p:cBhvr>
                                      <p:tavLst>
                                        <p:tav tm="0">
                                          <p:val>
                                            <p:strVal val="0-#ppt_w/2"/>
                                          </p:val>
                                        </p:tav>
                                        <p:tav tm="100000">
                                          <p:val>
                                            <p:strVal val="#ppt_x"/>
                                          </p:val>
                                        </p:tav>
                                      </p:tavLst>
                                    </p:anim>
                                    <p:anim calcmode="lin" valueType="num">
                                      <p:cBhvr additive="base">
                                        <p:cTn id="588" dur="2250" fill="hold"/>
                                        <p:tgtEl>
                                          <p:spTgt spid="148"/>
                                        </p:tgtEl>
                                        <p:attrNameLst>
                                          <p:attrName>ppt_y</p:attrName>
                                        </p:attrNameLst>
                                      </p:cBhvr>
                                      <p:tavLst>
                                        <p:tav tm="0">
                                          <p:val>
                                            <p:strVal val="1+#ppt_h/2"/>
                                          </p:val>
                                        </p:tav>
                                        <p:tav tm="100000">
                                          <p:val>
                                            <p:strVal val="#ppt_y"/>
                                          </p:val>
                                        </p:tav>
                                      </p:tavLst>
                                    </p:anim>
                                  </p:childTnLst>
                                </p:cTn>
                              </p:par>
                              <p:par>
                                <p:cTn id="589" presetID="2" presetClass="entr" presetSubtype="12" fill="hold" grpId="0" nodeType="withEffect">
                                  <p:stCondLst>
                                    <p:cond delay="0"/>
                                  </p:stCondLst>
                                  <p:childTnLst>
                                    <p:set>
                                      <p:cBhvr>
                                        <p:cTn id="590" dur="1" fill="hold">
                                          <p:stCondLst>
                                            <p:cond delay="0"/>
                                          </p:stCondLst>
                                        </p:cTn>
                                        <p:tgtEl>
                                          <p:spTgt spid="149"/>
                                        </p:tgtEl>
                                        <p:attrNameLst>
                                          <p:attrName>style.visibility</p:attrName>
                                        </p:attrNameLst>
                                      </p:cBhvr>
                                      <p:to>
                                        <p:strVal val="visible"/>
                                      </p:to>
                                    </p:set>
                                    <p:anim calcmode="lin" valueType="num">
                                      <p:cBhvr additive="base">
                                        <p:cTn id="591" dur="2250" fill="hold"/>
                                        <p:tgtEl>
                                          <p:spTgt spid="149"/>
                                        </p:tgtEl>
                                        <p:attrNameLst>
                                          <p:attrName>ppt_x</p:attrName>
                                        </p:attrNameLst>
                                      </p:cBhvr>
                                      <p:tavLst>
                                        <p:tav tm="0">
                                          <p:val>
                                            <p:strVal val="0-#ppt_w/2"/>
                                          </p:val>
                                        </p:tav>
                                        <p:tav tm="100000">
                                          <p:val>
                                            <p:strVal val="#ppt_x"/>
                                          </p:val>
                                        </p:tav>
                                      </p:tavLst>
                                    </p:anim>
                                    <p:anim calcmode="lin" valueType="num">
                                      <p:cBhvr additive="base">
                                        <p:cTn id="592" dur="2250" fill="hold"/>
                                        <p:tgtEl>
                                          <p:spTgt spid="149"/>
                                        </p:tgtEl>
                                        <p:attrNameLst>
                                          <p:attrName>ppt_y</p:attrName>
                                        </p:attrNameLst>
                                      </p:cBhvr>
                                      <p:tavLst>
                                        <p:tav tm="0">
                                          <p:val>
                                            <p:strVal val="1+#ppt_h/2"/>
                                          </p:val>
                                        </p:tav>
                                        <p:tav tm="100000">
                                          <p:val>
                                            <p:strVal val="#ppt_y"/>
                                          </p:val>
                                        </p:tav>
                                      </p:tavLst>
                                    </p:anim>
                                  </p:childTnLst>
                                </p:cTn>
                              </p:par>
                              <p:par>
                                <p:cTn id="593" presetID="2" presetClass="entr" presetSubtype="12" fill="hold" grpId="0" nodeType="withEffect">
                                  <p:stCondLst>
                                    <p:cond delay="0"/>
                                  </p:stCondLst>
                                  <p:childTnLst>
                                    <p:set>
                                      <p:cBhvr>
                                        <p:cTn id="594" dur="1" fill="hold">
                                          <p:stCondLst>
                                            <p:cond delay="0"/>
                                          </p:stCondLst>
                                        </p:cTn>
                                        <p:tgtEl>
                                          <p:spTgt spid="150"/>
                                        </p:tgtEl>
                                        <p:attrNameLst>
                                          <p:attrName>style.visibility</p:attrName>
                                        </p:attrNameLst>
                                      </p:cBhvr>
                                      <p:to>
                                        <p:strVal val="visible"/>
                                      </p:to>
                                    </p:set>
                                    <p:anim calcmode="lin" valueType="num">
                                      <p:cBhvr additive="base">
                                        <p:cTn id="595" dur="2250" fill="hold"/>
                                        <p:tgtEl>
                                          <p:spTgt spid="150"/>
                                        </p:tgtEl>
                                        <p:attrNameLst>
                                          <p:attrName>ppt_x</p:attrName>
                                        </p:attrNameLst>
                                      </p:cBhvr>
                                      <p:tavLst>
                                        <p:tav tm="0">
                                          <p:val>
                                            <p:strVal val="0-#ppt_w/2"/>
                                          </p:val>
                                        </p:tav>
                                        <p:tav tm="100000">
                                          <p:val>
                                            <p:strVal val="#ppt_x"/>
                                          </p:val>
                                        </p:tav>
                                      </p:tavLst>
                                    </p:anim>
                                    <p:anim calcmode="lin" valueType="num">
                                      <p:cBhvr additive="base">
                                        <p:cTn id="596" dur="2250" fill="hold"/>
                                        <p:tgtEl>
                                          <p:spTgt spid="150"/>
                                        </p:tgtEl>
                                        <p:attrNameLst>
                                          <p:attrName>ppt_y</p:attrName>
                                        </p:attrNameLst>
                                      </p:cBhvr>
                                      <p:tavLst>
                                        <p:tav tm="0">
                                          <p:val>
                                            <p:strVal val="1+#ppt_h/2"/>
                                          </p:val>
                                        </p:tav>
                                        <p:tav tm="100000">
                                          <p:val>
                                            <p:strVal val="#ppt_y"/>
                                          </p:val>
                                        </p:tav>
                                      </p:tavLst>
                                    </p:anim>
                                  </p:childTnLst>
                                </p:cTn>
                              </p:par>
                              <p:par>
                                <p:cTn id="597" presetID="2" presetClass="entr" presetSubtype="12" fill="hold" grpId="0" nodeType="withEffect">
                                  <p:stCondLst>
                                    <p:cond delay="0"/>
                                  </p:stCondLst>
                                  <p:childTnLst>
                                    <p:set>
                                      <p:cBhvr>
                                        <p:cTn id="598" dur="1" fill="hold">
                                          <p:stCondLst>
                                            <p:cond delay="0"/>
                                          </p:stCondLst>
                                        </p:cTn>
                                        <p:tgtEl>
                                          <p:spTgt spid="151"/>
                                        </p:tgtEl>
                                        <p:attrNameLst>
                                          <p:attrName>style.visibility</p:attrName>
                                        </p:attrNameLst>
                                      </p:cBhvr>
                                      <p:to>
                                        <p:strVal val="visible"/>
                                      </p:to>
                                    </p:set>
                                    <p:anim calcmode="lin" valueType="num">
                                      <p:cBhvr additive="base">
                                        <p:cTn id="599" dur="2250" fill="hold"/>
                                        <p:tgtEl>
                                          <p:spTgt spid="151"/>
                                        </p:tgtEl>
                                        <p:attrNameLst>
                                          <p:attrName>ppt_x</p:attrName>
                                        </p:attrNameLst>
                                      </p:cBhvr>
                                      <p:tavLst>
                                        <p:tav tm="0">
                                          <p:val>
                                            <p:strVal val="0-#ppt_w/2"/>
                                          </p:val>
                                        </p:tav>
                                        <p:tav tm="100000">
                                          <p:val>
                                            <p:strVal val="#ppt_x"/>
                                          </p:val>
                                        </p:tav>
                                      </p:tavLst>
                                    </p:anim>
                                    <p:anim calcmode="lin" valueType="num">
                                      <p:cBhvr additive="base">
                                        <p:cTn id="600" dur="2250" fill="hold"/>
                                        <p:tgtEl>
                                          <p:spTgt spid="151"/>
                                        </p:tgtEl>
                                        <p:attrNameLst>
                                          <p:attrName>ppt_y</p:attrName>
                                        </p:attrNameLst>
                                      </p:cBhvr>
                                      <p:tavLst>
                                        <p:tav tm="0">
                                          <p:val>
                                            <p:strVal val="1+#ppt_h/2"/>
                                          </p:val>
                                        </p:tav>
                                        <p:tav tm="100000">
                                          <p:val>
                                            <p:strVal val="#ppt_y"/>
                                          </p:val>
                                        </p:tav>
                                      </p:tavLst>
                                    </p:anim>
                                  </p:childTnLst>
                                </p:cTn>
                              </p:par>
                              <p:par>
                                <p:cTn id="601" presetID="2" presetClass="entr" presetSubtype="12" fill="hold" grpId="0" nodeType="withEffect">
                                  <p:stCondLst>
                                    <p:cond delay="0"/>
                                  </p:stCondLst>
                                  <p:childTnLst>
                                    <p:set>
                                      <p:cBhvr>
                                        <p:cTn id="602" dur="1" fill="hold">
                                          <p:stCondLst>
                                            <p:cond delay="0"/>
                                          </p:stCondLst>
                                        </p:cTn>
                                        <p:tgtEl>
                                          <p:spTgt spid="152"/>
                                        </p:tgtEl>
                                        <p:attrNameLst>
                                          <p:attrName>style.visibility</p:attrName>
                                        </p:attrNameLst>
                                      </p:cBhvr>
                                      <p:to>
                                        <p:strVal val="visible"/>
                                      </p:to>
                                    </p:set>
                                    <p:anim calcmode="lin" valueType="num">
                                      <p:cBhvr additive="base">
                                        <p:cTn id="603" dur="2250" fill="hold"/>
                                        <p:tgtEl>
                                          <p:spTgt spid="152"/>
                                        </p:tgtEl>
                                        <p:attrNameLst>
                                          <p:attrName>ppt_x</p:attrName>
                                        </p:attrNameLst>
                                      </p:cBhvr>
                                      <p:tavLst>
                                        <p:tav tm="0">
                                          <p:val>
                                            <p:strVal val="0-#ppt_w/2"/>
                                          </p:val>
                                        </p:tav>
                                        <p:tav tm="100000">
                                          <p:val>
                                            <p:strVal val="#ppt_x"/>
                                          </p:val>
                                        </p:tav>
                                      </p:tavLst>
                                    </p:anim>
                                    <p:anim calcmode="lin" valueType="num">
                                      <p:cBhvr additive="base">
                                        <p:cTn id="604" dur="2250" fill="hold"/>
                                        <p:tgtEl>
                                          <p:spTgt spid="152"/>
                                        </p:tgtEl>
                                        <p:attrNameLst>
                                          <p:attrName>ppt_y</p:attrName>
                                        </p:attrNameLst>
                                      </p:cBhvr>
                                      <p:tavLst>
                                        <p:tav tm="0">
                                          <p:val>
                                            <p:strVal val="1+#ppt_h/2"/>
                                          </p:val>
                                        </p:tav>
                                        <p:tav tm="100000">
                                          <p:val>
                                            <p:strVal val="#ppt_y"/>
                                          </p:val>
                                        </p:tav>
                                      </p:tavLst>
                                    </p:anim>
                                  </p:childTnLst>
                                </p:cTn>
                              </p:par>
                              <p:par>
                                <p:cTn id="605" presetID="2" presetClass="entr" presetSubtype="12" fill="hold" grpId="0" nodeType="withEffect">
                                  <p:stCondLst>
                                    <p:cond delay="0"/>
                                  </p:stCondLst>
                                  <p:childTnLst>
                                    <p:set>
                                      <p:cBhvr>
                                        <p:cTn id="606" dur="1" fill="hold">
                                          <p:stCondLst>
                                            <p:cond delay="0"/>
                                          </p:stCondLst>
                                        </p:cTn>
                                        <p:tgtEl>
                                          <p:spTgt spid="153"/>
                                        </p:tgtEl>
                                        <p:attrNameLst>
                                          <p:attrName>style.visibility</p:attrName>
                                        </p:attrNameLst>
                                      </p:cBhvr>
                                      <p:to>
                                        <p:strVal val="visible"/>
                                      </p:to>
                                    </p:set>
                                    <p:anim calcmode="lin" valueType="num">
                                      <p:cBhvr additive="base">
                                        <p:cTn id="607" dur="2250" fill="hold"/>
                                        <p:tgtEl>
                                          <p:spTgt spid="153"/>
                                        </p:tgtEl>
                                        <p:attrNameLst>
                                          <p:attrName>ppt_x</p:attrName>
                                        </p:attrNameLst>
                                      </p:cBhvr>
                                      <p:tavLst>
                                        <p:tav tm="0">
                                          <p:val>
                                            <p:strVal val="0-#ppt_w/2"/>
                                          </p:val>
                                        </p:tav>
                                        <p:tav tm="100000">
                                          <p:val>
                                            <p:strVal val="#ppt_x"/>
                                          </p:val>
                                        </p:tav>
                                      </p:tavLst>
                                    </p:anim>
                                    <p:anim calcmode="lin" valueType="num">
                                      <p:cBhvr additive="base">
                                        <p:cTn id="608" dur="2250" fill="hold"/>
                                        <p:tgtEl>
                                          <p:spTgt spid="153"/>
                                        </p:tgtEl>
                                        <p:attrNameLst>
                                          <p:attrName>ppt_y</p:attrName>
                                        </p:attrNameLst>
                                      </p:cBhvr>
                                      <p:tavLst>
                                        <p:tav tm="0">
                                          <p:val>
                                            <p:strVal val="1+#ppt_h/2"/>
                                          </p:val>
                                        </p:tav>
                                        <p:tav tm="100000">
                                          <p:val>
                                            <p:strVal val="#ppt_y"/>
                                          </p:val>
                                        </p:tav>
                                      </p:tavLst>
                                    </p:anim>
                                  </p:childTnLst>
                                </p:cTn>
                              </p:par>
                              <p:par>
                                <p:cTn id="609" presetID="2" presetClass="entr" presetSubtype="12" fill="hold" grpId="0" nodeType="withEffect">
                                  <p:stCondLst>
                                    <p:cond delay="0"/>
                                  </p:stCondLst>
                                  <p:childTnLst>
                                    <p:set>
                                      <p:cBhvr>
                                        <p:cTn id="610" dur="1" fill="hold">
                                          <p:stCondLst>
                                            <p:cond delay="0"/>
                                          </p:stCondLst>
                                        </p:cTn>
                                        <p:tgtEl>
                                          <p:spTgt spid="154"/>
                                        </p:tgtEl>
                                        <p:attrNameLst>
                                          <p:attrName>style.visibility</p:attrName>
                                        </p:attrNameLst>
                                      </p:cBhvr>
                                      <p:to>
                                        <p:strVal val="visible"/>
                                      </p:to>
                                    </p:set>
                                    <p:anim calcmode="lin" valueType="num">
                                      <p:cBhvr additive="base">
                                        <p:cTn id="611" dur="2250" fill="hold"/>
                                        <p:tgtEl>
                                          <p:spTgt spid="154"/>
                                        </p:tgtEl>
                                        <p:attrNameLst>
                                          <p:attrName>ppt_x</p:attrName>
                                        </p:attrNameLst>
                                      </p:cBhvr>
                                      <p:tavLst>
                                        <p:tav tm="0">
                                          <p:val>
                                            <p:strVal val="0-#ppt_w/2"/>
                                          </p:val>
                                        </p:tav>
                                        <p:tav tm="100000">
                                          <p:val>
                                            <p:strVal val="#ppt_x"/>
                                          </p:val>
                                        </p:tav>
                                      </p:tavLst>
                                    </p:anim>
                                    <p:anim calcmode="lin" valueType="num">
                                      <p:cBhvr additive="base">
                                        <p:cTn id="612" dur="2250" fill="hold"/>
                                        <p:tgtEl>
                                          <p:spTgt spid="154"/>
                                        </p:tgtEl>
                                        <p:attrNameLst>
                                          <p:attrName>ppt_y</p:attrName>
                                        </p:attrNameLst>
                                      </p:cBhvr>
                                      <p:tavLst>
                                        <p:tav tm="0">
                                          <p:val>
                                            <p:strVal val="1+#ppt_h/2"/>
                                          </p:val>
                                        </p:tav>
                                        <p:tav tm="100000">
                                          <p:val>
                                            <p:strVal val="#ppt_y"/>
                                          </p:val>
                                        </p:tav>
                                      </p:tavLst>
                                    </p:anim>
                                  </p:childTnLst>
                                </p:cTn>
                              </p:par>
                              <p:par>
                                <p:cTn id="613" presetID="2" presetClass="entr" presetSubtype="12" fill="hold" grpId="0" nodeType="withEffect">
                                  <p:stCondLst>
                                    <p:cond delay="0"/>
                                  </p:stCondLst>
                                  <p:childTnLst>
                                    <p:set>
                                      <p:cBhvr>
                                        <p:cTn id="614" dur="1" fill="hold">
                                          <p:stCondLst>
                                            <p:cond delay="0"/>
                                          </p:stCondLst>
                                        </p:cTn>
                                        <p:tgtEl>
                                          <p:spTgt spid="155"/>
                                        </p:tgtEl>
                                        <p:attrNameLst>
                                          <p:attrName>style.visibility</p:attrName>
                                        </p:attrNameLst>
                                      </p:cBhvr>
                                      <p:to>
                                        <p:strVal val="visible"/>
                                      </p:to>
                                    </p:set>
                                    <p:anim calcmode="lin" valueType="num">
                                      <p:cBhvr additive="base">
                                        <p:cTn id="615" dur="2250" fill="hold"/>
                                        <p:tgtEl>
                                          <p:spTgt spid="155"/>
                                        </p:tgtEl>
                                        <p:attrNameLst>
                                          <p:attrName>ppt_x</p:attrName>
                                        </p:attrNameLst>
                                      </p:cBhvr>
                                      <p:tavLst>
                                        <p:tav tm="0">
                                          <p:val>
                                            <p:strVal val="0-#ppt_w/2"/>
                                          </p:val>
                                        </p:tav>
                                        <p:tav tm="100000">
                                          <p:val>
                                            <p:strVal val="#ppt_x"/>
                                          </p:val>
                                        </p:tav>
                                      </p:tavLst>
                                    </p:anim>
                                    <p:anim calcmode="lin" valueType="num">
                                      <p:cBhvr additive="base">
                                        <p:cTn id="616" dur="2250" fill="hold"/>
                                        <p:tgtEl>
                                          <p:spTgt spid="155"/>
                                        </p:tgtEl>
                                        <p:attrNameLst>
                                          <p:attrName>ppt_y</p:attrName>
                                        </p:attrNameLst>
                                      </p:cBhvr>
                                      <p:tavLst>
                                        <p:tav tm="0">
                                          <p:val>
                                            <p:strVal val="1+#ppt_h/2"/>
                                          </p:val>
                                        </p:tav>
                                        <p:tav tm="100000">
                                          <p:val>
                                            <p:strVal val="#ppt_y"/>
                                          </p:val>
                                        </p:tav>
                                      </p:tavLst>
                                    </p:anim>
                                  </p:childTnLst>
                                </p:cTn>
                              </p:par>
                              <p:par>
                                <p:cTn id="617" presetID="2" presetClass="entr" presetSubtype="12" fill="hold" grpId="0" nodeType="withEffect">
                                  <p:stCondLst>
                                    <p:cond delay="0"/>
                                  </p:stCondLst>
                                  <p:childTnLst>
                                    <p:set>
                                      <p:cBhvr>
                                        <p:cTn id="618" dur="1" fill="hold">
                                          <p:stCondLst>
                                            <p:cond delay="0"/>
                                          </p:stCondLst>
                                        </p:cTn>
                                        <p:tgtEl>
                                          <p:spTgt spid="156"/>
                                        </p:tgtEl>
                                        <p:attrNameLst>
                                          <p:attrName>style.visibility</p:attrName>
                                        </p:attrNameLst>
                                      </p:cBhvr>
                                      <p:to>
                                        <p:strVal val="visible"/>
                                      </p:to>
                                    </p:set>
                                    <p:anim calcmode="lin" valueType="num">
                                      <p:cBhvr additive="base">
                                        <p:cTn id="619" dur="2250" fill="hold"/>
                                        <p:tgtEl>
                                          <p:spTgt spid="156"/>
                                        </p:tgtEl>
                                        <p:attrNameLst>
                                          <p:attrName>ppt_x</p:attrName>
                                        </p:attrNameLst>
                                      </p:cBhvr>
                                      <p:tavLst>
                                        <p:tav tm="0">
                                          <p:val>
                                            <p:strVal val="0-#ppt_w/2"/>
                                          </p:val>
                                        </p:tav>
                                        <p:tav tm="100000">
                                          <p:val>
                                            <p:strVal val="#ppt_x"/>
                                          </p:val>
                                        </p:tav>
                                      </p:tavLst>
                                    </p:anim>
                                    <p:anim calcmode="lin" valueType="num">
                                      <p:cBhvr additive="base">
                                        <p:cTn id="620" dur="2250" fill="hold"/>
                                        <p:tgtEl>
                                          <p:spTgt spid="156"/>
                                        </p:tgtEl>
                                        <p:attrNameLst>
                                          <p:attrName>ppt_y</p:attrName>
                                        </p:attrNameLst>
                                      </p:cBhvr>
                                      <p:tavLst>
                                        <p:tav tm="0">
                                          <p:val>
                                            <p:strVal val="1+#ppt_h/2"/>
                                          </p:val>
                                        </p:tav>
                                        <p:tav tm="100000">
                                          <p:val>
                                            <p:strVal val="#ppt_y"/>
                                          </p:val>
                                        </p:tav>
                                      </p:tavLst>
                                    </p:anim>
                                  </p:childTnLst>
                                </p:cTn>
                              </p:par>
                              <p:par>
                                <p:cTn id="621" presetID="2" presetClass="entr" presetSubtype="12" fill="hold" grpId="0" nodeType="withEffect">
                                  <p:stCondLst>
                                    <p:cond delay="0"/>
                                  </p:stCondLst>
                                  <p:childTnLst>
                                    <p:set>
                                      <p:cBhvr>
                                        <p:cTn id="622" dur="1" fill="hold">
                                          <p:stCondLst>
                                            <p:cond delay="0"/>
                                          </p:stCondLst>
                                        </p:cTn>
                                        <p:tgtEl>
                                          <p:spTgt spid="157"/>
                                        </p:tgtEl>
                                        <p:attrNameLst>
                                          <p:attrName>style.visibility</p:attrName>
                                        </p:attrNameLst>
                                      </p:cBhvr>
                                      <p:to>
                                        <p:strVal val="visible"/>
                                      </p:to>
                                    </p:set>
                                    <p:anim calcmode="lin" valueType="num">
                                      <p:cBhvr additive="base">
                                        <p:cTn id="623" dur="2250" fill="hold"/>
                                        <p:tgtEl>
                                          <p:spTgt spid="157"/>
                                        </p:tgtEl>
                                        <p:attrNameLst>
                                          <p:attrName>ppt_x</p:attrName>
                                        </p:attrNameLst>
                                      </p:cBhvr>
                                      <p:tavLst>
                                        <p:tav tm="0">
                                          <p:val>
                                            <p:strVal val="0-#ppt_w/2"/>
                                          </p:val>
                                        </p:tav>
                                        <p:tav tm="100000">
                                          <p:val>
                                            <p:strVal val="#ppt_x"/>
                                          </p:val>
                                        </p:tav>
                                      </p:tavLst>
                                    </p:anim>
                                    <p:anim calcmode="lin" valueType="num">
                                      <p:cBhvr additive="base">
                                        <p:cTn id="624" dur="2250" fill="hold"/>
                                        <p:tgtEl>
                                          <p:spTgt spid="157"/>
                                        </p:tgtEl>
                                        <p:attrNameLst>
                                          <p:attrName>ppt_y</p:attrName>
                                        </p:attrNameLst>
                                      </p:cBhvr>
                                      <p:tavLst>
                                        <p:tav tm="0">
                                          <p:val>
                                            <p:strVal val="1+#ppt_h/2"/>
                                          </p:val>
                                        </p:tav>
                                        <p:tav tm="100000">
                                          <p:val>
                                            <p:strVal val="#ppt_y"/>
                                          </p:val>
                                        </p:tav>
                                      </p:tavLst>
                                    </p:anim>
                                  </p:childTnLst>
                                </p:cTn>
                              </p:par>
                              <p:par>
                                <p:cTn id="625" presetID="2" presetClass="entr" presetSubtype="12" fill="hold" grpId="0" nodeType="withEffect">
                                  <p:stCondLst>
                                    <p:cond delay="0"/>
                                  </p:stCondLst>
                                  <p:childTnLst>
                                    <p:set>
                                      <p:cBhvr>
                                        <p:cTn id="626" dur="1" fill="hold">
                                          <p:stCondLst>
                                            <p:cond delay="0"/>
                                          </p:stCondLst>
                                        </p:cTn>
                                        <p:tgtEl>
                                          <p:spTgt spid="158"/>
                                        </p:tgtEl>
                                        <p:attrNameLst>
                                          <p:attrName>style.visibility</p:attrName>
                                        </p:attrNameLst>
                                      </p:cBhvr>
                                      <p:to>
                                        <p:strVal val="visible"/>
                                      </p:to>
                                    </p:set>
                                    <p:anim calcmode="lin" valueType="num">
                                      <p:cBhvr additive="base">
                                        <p:cTn id="627" dur="2250" fill="hold"/>
                                        <p:tgtEl>
                                          <p:spTgt spid="158"/>
                                        </p:tgtEl>
                                        <p:attrNameLst>
                                          <p:attrName>ppt_x</p:attrName>
                                        </p:attrNameLst>
                                      </p:cBhvr>
                                      <p:tavLst>
                                        <p:tav tm="0">
                                          <p:val>
                                            <p:strVal val="0-#ppt_w/2"/>
                                          </p:val>
                                        </p:tav>
                                        <p:tav tm="100000">
                                          <p:val>
                                            <p:strVal val="#ppt_x"/>
                                          </p:val>
                                        </p:tav>
                                      </p:tavLst>
                                    </p:anim>
                                    <p:anim calcmode="lin" valueType="num">
                                      <p:cBhvr additive="base">
                                        <p:cTn id="628" dur="2250" fill="hold"/>
                                        <p:tgtEl>
                                          <p:spTgt spid="158"/>
                                        </p:tgtEl>
                                        <p:attrNameLst>
                                          <p:attrName>ppt_y</p:attrName>
                                        </p:attrNameLst>
                                      </p:cBhvr>
                                      <p:tavLst>
                                        <p:tav tm="0">
                                          <p:val>
                                            <p:strVal val="1+#ppt_h/2"/>
                                          </p:val>
                                        </p:tav>
                                        <p:tav tm="100000">
                                          <p:val>
                                            <p:strVal val="#ppt_y"/>
                                          </p:val>
                                        </p:tav>
                                      </p:tavLst>
                                    </p:anim>
                                  </p:childTnLst>
                                </p:cTn>
                              </p:par>
                              <p:par>
                                <p:cTn id="629" presetID="2" presetClass="entr" presetSubtype="9" fill="hold" grpId="0" nodeType="withEffect">
                                  <p:stCondLst>
                                    <p:cond delay="0"/>
                                  </p:stCondLst>
                                  <p:childTnLst>
                                    <p:set>
                                      <p:cBhvr>
                                        <p:cTn id="630" dur="1" fill="hold">
                                          <p:stCondLst>
                                            <p:cond delay="0"/>
                                          </p:stCondLst>
                                        </p:cTn>
                                        <p:tgtEl>
                                          <p:spTgt spid="160"/>
                                        </p:tgtEl>
                                        <p:attrNameLst>
                                          <p:attrName>style.visibility</p:attrName>
                                        </p:attrNameLst>
                                      </p:cBhvr>
                                      <p:to>
                                        <p:strVal val="visible"/>
                                      </p:to>
                                    </p:set>
                                    <p:anim calcmode="lin" valueType="num">
                                      <p:cBhvr additive="base">
                                        <p:cTn id="631" dur="2250" fill="hold"/>
                                        <p:tgtEl>
                                          <p:spTgt spid="160"/>
                                        </p:tgtEl>
                                        <p:attrNameLst>
                                          <p:attrName>ppt_x</p:attrName>
                                        </p:attrNameLst>
                                      </p:cBhvr>
                                      <p:tavLst>
                                        <p:tav tm="0">
                                          <p:val>
                                            <p:strVal val="0-#ppt_w/2"/>
                                          </p:val>
                                        </p:tav>
                                        <p:tav tm="100000">
                                          <p:val>
                                            <p:strVal val="#ppt_x"/>
                                          </p:val>
                                        </p:tav>
                                      </p:tavLst>
                                    </p:anim>
                                    <p:anim calcmode="lin" valueType="num">
                                      <p:cBhvr additive="base">
                                        <p:cTn id="632" dur="2250" fill="hold"/>
                                        <p:tgtEl>
                                          <p:spTgt spid="160"/>
                                        </p:tgtEl>
                                        <p:attrNameLst>
                                          <p:attrName>ppt_y</p:attrName>
                                        </p:attrNameLst>
                                      </p:cBhvr>
                                      <p:tavLst>
                                        <p:tav tm="0">
                                          <p:val>
                                            <p:strVal val="0-#ppt_h/2"/>
                                          </p:val>
                                        </p:tav>
                                        <p:tav tm="100000">
                                          <p:val>
                                            <p:strVal val="#ppt_y"/>
                                          </p:val>
                                        </p:tav>
                                      </p:tavLst>
                                    </p:anim>
                                  </p:childTnLst>
                                </p:cTn>
                              </p:par>
                              <p:par>
                                <p:cTn id="633" presetID="2" presetClass="entr" presetSubtype="9" fill="hold" grpId="0" nodeType="withEffect">
                                  <p:stCondLst>
                                    <p:cond delay="0"/>
                                  </p:stCondLst>
                                  <p:childTnLst>
                                    <p:set>
                                      <p:cBhvr>
                                        <p:cTn id="634" dur="1" fill="hold">
                                          <p:stCondLst>
                                            <p:cond delay="0"/>
                                          </p:stCondLst>
                                        </p:cTn>
                                        <p:tgtEl>
                                          <p:spTgt spid="161"/>
                                        </p:tgtEl>
                                        <p:attrNameLst>
                                          <p:attrName>style.visibility</p:attrName>
                                        </p:attrNameLst>
                                      </p:cBhvr>
                                      <p:to>
                                        <p:strVal val="visible"/>
                                      </p:to>
                                    </p:set>
                                    <p:anim calcmode="lin" valueType="num">
                                      <p:cBhvr additive="base">
                                        <p:cTn id="635" dur="2250" fill="hold"/>
                                        <p:tgtEl>
                                          <p:spTgt spid="161"/>
                                        </p:tgtEl>
                                        <p:attrNameLst>
                                          <p:attrName>ppt_x</p:attrName>
                                        </p:attrNameLst>
                                      </p:cBhvr>
                                      <p:tavLst>
                                        <p:tav tm="0">
                                          <p:val>
                                            <p:strVal val="0-#ppt_w/2"/>
                                          </p:val>
                                        </p:tav>
                                        <p:tav tm="100000">
                                          <p:val>
                                            <p:strVal val="#ppt_x"/>
                                          </p:val>
                                        </p:tav>
                                      </p:tavLst>
                                    </p:anim>
                                    <p:anim calcmode="lin" valueType="num">
                                      <p:cBhvr additive="base">
                                        <p:cTn id="636" dur="2250" fill="hold"/>
                                        <p:tgtEl>
                                          <p:spTgt spid="161"/>
                                        </p:tgtEl>
                                        <p:attrNameLst>
                                          <p:attrName>ppt_y</p:attrName>
                                        </p:attrNameLst>
                                      </p:cBhvr>
                                      <p:tavLst>
                                        <p:tav tm="0">
                                          <p:val>
                                            <p:strVal val="0-#ppt_h/2"/>
                                          </p:val>
                                        </p:tav>
                                        <p:tav tm="100000">
                                          <p:val>
                                            <p:strVal val="#ppt_y"/>
                                          </p:val>
                                        </p:tav>
                                      </p:tavLst>
                                    </p:anim>
                                  </p:childTnLst>
                                </p:cTn>
                              </p:par>
                              <p:par>
                                <p:cTn id="637" presetID="2" presetClass="entr" presetSubtype="9" fill="hold" grpId="0" nodeType="withEffect">
                                  <p:stCondLst>
                                    <p:cond delay="0"/>
                                  </p:stCondLst>
                                  <p:childTnLst>
                                    <p:set>
                                      <p:cBhvr>
                                        <p:cTn id="638" dur="1" fill="hold">
                                          <p:stCondLst>
                                            <p:cond delay="0"/>
                                          </p:stCondLst>
                                        </p:cTn>
                                        <p:tgtEl>
                                          <p:spTgt spid="162"/>
                                        </p:tgtEl>
                                        <p:attrNameLst>
                                          <p:attrName>style.visibility</p:attrName>
                                        </p:attrNameLst>
                                      </p:cBhvr>
                                      <p:to>
                                        <p:strVal val="visible"/>
                                      </p:to>
                                    </p:set>
                                    <p:anim calcmode="lin" valueType="num">
                                      <p:cBhvr additive="base">
                                        <p:cTn id="639" dur="2250" fill="hold"/>
                                        <p:tgtEl>
                                          <p:spTgt spid="162"/>
                                        </p:tgtEl>
                                        <p:attrNameLst>
                                          <p:attrName>ppt_x</p:attrName>
                                        </p:attrNameLst>
                                      </p:cBhvr>
                                      <p:tavLst>
                                        <p:tav tm="0">
                                          <p:val>
                                            <p:strVal val="0-#ppt_w/2"/>
                                          </p:val>
                                        </p:tav>
                                        <p:tav tm="100000">
                                          <p:val>
                                            <p:strVal val="#ppt_x"/>
                                          </p:val>
                                        </p:tav>
                                      </p:tavLst>
                                    </p:anim>
                                    <p:anim calcmode="lin" valueType="num">
                                      <p:cBhvr additive="base">
                                        <p:cTn id="640" dur="2250" fill="hold"/>
                                        <p:tgtEl>
                                          <p:spTgt spid="162"/>
                                        </p:tgtEl>
                                        <p:attrNameLst>
                                          <p:attrName>ppt_y</p:attrName>
                                        </p:attrNameLst>
                                      </p:cBhvr>
                                      <p:tavLst>
                                        <p:tav tm="0">
                                          <p:val>
                                            <p:strVal val="0-#ppt_h/2"/>
                                          </p:val>
                                        </p:tav>
                                        <p:tav tm="100000">
                                          <p:val>
                                            <p:strVal val="#ppt_y"/>
                                          </p:val>
                                        </p:tav>
                                      </p:tavLst>
                                    </p:anim>
                                  </p:childTnLst>
                                </p:cTn>
                              </p:par>
                              <p:par>
                                <p:cTn id="641" presetID="2" presetClass="entr" presetSubtype="9" fill="hold" grpId="0" nodeType="withEffect">
                                  <p:stCondLst>
                                    <p:cond delay="0"/>
                                  </p:stCondLst>
                                  <p:childTnLst>
                                    <p:set>
                                      <p:cBhvr>
                                        <p:cTn id="642" dur="1" fill="hold">
                                          <p:stCondLst>
                                            <p:cond delay="0"/>
                                          </p:stCondLst>
                                        </p:cTn>
                                        <p:tgtEl>
                                          <p:spTgt spid="163"/>
                                        </p:tgtEl>
                                        <p:attrNameLst>
                                          <p:attrName>style.visibility</p:attrName>
                                        </p:attrNameLst>
                                      </p:cBhvr>
                                      <p:to>
                                        <p:strVal val="visible"/>
                                      </p:to>
                                    </p:set>
                                    <p:anim calcmode="lin" valueType="num">
                                      <p:cBhvr additive="base">
                                        <p:cTn id="643" dur="2250" fill="hold"/>
                                        <p:tgtEl>
                                          <p:spTgt spid="163"/>
                                        </p:tgtEl>
                                        <p:attrNameLst>
                                          <p:attrName>ppt_x</p:attrName>
                                        </p:attrNameLst>
                                      </p:cBhvr>
                                      <p:tavLst>
                                        <p:tav tm="0">
                                          <p:val>
                                            <p:strVal val="0-#ppt_w/2"/>
                                          </p:val>
                                        </p:tav>
                                        <p:tav tm="100000">
                                          <p:val>
                                            <p:strVal val="#ppt_x"/>
                                          </p:val>
                                        </p:tav>
                                      </p:tavLst>
                                    </p:anim>
                                    <p:anim calcmode="lin" valueType="num">
                                      <p:cBhvr additive="base">
                                        <p:cTn id="644" dur="2250" fill="hold"/>
                                        <p:tgtEl>
                                          <p:spTgt spid="163"/>
                                        </p:tgtEl>
                                        <p:attrNameLst>
                                          <p:attrName>ppt_y</p:attrName>
                                        </p:attrNameLst>
                                      </p:cBhvr>
                                      <p:tavLst>
                                        <p:tav tm="0">
                                          <p:val>
                                            <p:strVal val="0-#ppt_h/2"/>
                                          </p:val>
                                        </p:tav>
                                        <p:tav tm="100000">
                                          <p:val>
                                            <p:strVal val="#ppt_y"/>
                                          </p:val>
                                        </p:tav>
                                      </p:tavLst>
                                    </p:anim>
                                  </p:childTnLst>
                                </p:cTn>
                              </p:par>
                              <p:par>
                                <p:cTn id="645" presetID="2" presetClass="entr" presetSubtype="9" fill="hold" grpId="0" nodeType="withEffect">
                                  <p:stCondLst>
                                    <p:cond delay="0"/>
                                  </p:stCondLst>
                                  <p:childTnLst>
                                    <p:set>
                                      <p:cBhvr>
                                        <p:cTn id="646" dur="1" fill="hold">
                                          <p:stCondLst>
                                            <p:cond delay="0"/>
                                          </p:stCondLst>
                                        </p:cTn>
                                        <p:tgtEl>
                                          <p:spTgt spid="164"/>
                                        </p:tgtEl>
                                        <p:attrNameLst>
                                          <p:attrName>style.visibility</p:attrName>
                                        </p:attrNameLst>
                                      </p:cBhvr>
                                      <p:to>
                                        <p:strVal val="visible"/>
                                      </p:to>
                                    </p:set>
                                    <p:anim calcmode="lin" valueType="num">
                                      <p:cBhvr additive="base">
                                        <p:cTn id="647" dur="2250" fill="hold"/>
                                        <p:tgtEl>
                                          <p:spTgt spid="164"/>
                                        </p:tgtEl>
                                        <p:attrNameLst>
                                          <p:attrName>ppt_x</p:attrName>
                                        </p:attrNameLst>
                                      </p:cBhvr>
                                      <p:tavLst>
                                        <p:tav tm="0">
                                          <p:val>
                                            <p:strVal val="0-#ppt_w/2"/>
                                          </p:val>
                                        </p:tav>
                                        <p:tav tm="100000">
                                          <p:val>
                                            <p:strVal val="#ppt_x"/>
                                          </p:val>
                                        </p:tav>
                                      </p:tavLst>
                                    </p:anim>
                                    <p:anim calcmode="lin" valueType="num">
                                      <p:cBhvr additive="base">
                                        <p:cTn id="648" dur="2250" fill="hold"/>
                                        <p:tgtEl>
                                          <p:spTgt spid="164"/>
                                        </p:tgtEl>
                                        <p:attrNameLst>
                                          <p:attrName>ppt_y</p:attrName>
                                        </p:attrNameLst>
                                      </p:cBhvr>
                                      <p:tavLst>
                                        <p:tav tm="0">
                                          <p:val>
                                            <p:strVal val="0-#ppt_h/2"/>
                                          </p:val>
                                        </p:tav>
                                        <p:tav tm="100000">
                                          <p:val>
                                            <p:strVal val="#ppt_y"/>
                                          </p:val>
                                        </p:tav>
                                      </p:tavLst>
                                    </p:anim>
                                  </p:childTnLst>
                                </p:cTn>
                              </p:par>
                              <p:par>
                                <p:cTn id="649" presetID="2" presetClass="entr" presetSubtype="9" fill="hold" grpId="0" nodeType="withEffect">
                                  <p:stCondLst>
                                    <p:cond delay="0"/>
                                  </p:stCondLst>
                                  <p:childTnLst>
                                    <p:set>
                                      <p:cBhvr>
                                        <p:cTn id="650" dur="1" fill="hold">
                                          <p:stCondLst>
                                            <p:cond delay="0"/>
                                          </p:stCondLst>
                                        </p:cTn>
                                        <p:tgtEl>
                                          <p:spTgt spid="165"/>
                                        </p:tgtEl>
                                        <p:attrNameLst>
                                          <p:attrName>style.visibility</p:attrName>
                                        </p:attrNameLst>
                                      </p:cBhvr>
                                      <p:to>
                                        <p:strVal val="visible"/>
                                      </p:to>
                                    </p:set>
                                    <p:anim calcmode="lin" valueType="num">
                                      <p:cBhvr additive="base">
                                        <p:cTn id="651" dur="2250" fill="hold"/>
                                        <p:tgtEl>
                                          <p:spTgt spid="165"/>
                                        </p:tgtEl>
                                        <p:attrNameLst>
                                          <p:attrName>ppt_x</p:attrName>
                                        </p:attrNameLst>
                                      </p:cBhvr>
                                      <p:tavLst>
                                        <p:tav tm="0">
                                          <p:val>
                                            <p:strVal val="0-#ppt_w/2"/>
                                          </p:val>
                                        </p:tav>
                                        <p:tav tm="100000">
                                          <p:val>
                                            <p:strVal val="#ppt_x"/>
                                          </p:val>
                                        </p:tav>
                                      </p:tavLst>
                                    </p:anim>
                                    <p:anim calcmode="lin" valueType="num">
                                      <p:cBhvr additive="base">
                                        <p:cTn id="652" dur="2250" fill="hold"/>
                                        <p:tgtEl>
                                          <p:spTgt spid="165"/>
                                        </p:tgtEl>
                                        <p:attrNameLst>
                                          <p:attrName>ppt_y</p:attrName>
                                        </p:attrNameLst>
                                      </p:cBhvr>
                                      <p:tavLst>
                                        <p:tav tm="0">
                                          <p:val>
                                            <p:strVal val="0-#ppt_h/2"/>
                                          </p:val>
                                        </p:tav>
                                        <p:tav tm="100000">
                                          <p:val>
                                            <p:strVal val="#ppt_y"/>
                                          </p:val>
                                        </p:tav>
                                      </p:tavLst>
                                    </p:anim>
                                  </p:childTnLst>
                                </p:cTn>
                              </p:par>
                              <p:par>
                                <p:cTn id="653" presetID="2" presetClass="entr" presetSubtype="9" fill="hold" grpId="0" nodeType="withEffect">
                                  <p:stCondLst>
                                    <p:cond delay="0"/>
                                  </p:stCondLst>
                                  <p:childTnLst>
                                    <p:set>
                                      <p:cBhvr>
                                        <p:cTn id="654" dur="1" fill="hold">
                                          <p:stCondLst>
                                            <p:cond delay="0"/>
                                          </p:stCondLst>
                                        </p:cTn>
                                        <p:tgtEl>
                                          <p:spTgt spid="166"/>
                                        </p:tgtEl>
                                        <p:attrNameLst>
                                          <p:attrName>style.visibility</p:attrName>
                                        </p:attrNameLst>
                                      </p:cBhvr>
                                      <p:to>
                                        <p:strVal val="visible"/>
                                      </p:to>
                                    </p:set>
                                    <p:anim calcmode="lin" valueType="num">
                                      <p:cBhvr additive="base">
                                        <p:cTn id="655" dur="2250" fill="hold"/>
                                        <p:tgtEl>
                                          <p:spTgt spid="166"/>
                                        </p:tgtEl>
                                        <p:attrNameLst>
                                          <p:attrName>ppt_x</p:attrName>
                                        </p:attrNameLst>
                                      </p:cBhvr>
                                      <p:tavLst>
                                        <p:tav tm="0">
                                          <p:val>
                                            <p:strVal val="0-#ppt_w/2"/>
                                          </p:val>
                                        </p:tav>
                                        <p:tav tm="100000">
                                          <p:val>
                                            <p:strVal val="#ppt_x"/>
                                          </p:val>
                                        </p:tav>
                                      </p:tavLst>
                                    </p:anim>
                                    <p:anim calcmode="lin" valueType="num">
                                      <p:cBhvr additive="base">
                                        <p:cTn id="656" dur="2250" fill="hold"/>
                                        <p:tgtEl>
                                          <p:spTgt spid="166"/>
                                        </p:tgtEl>
                                        <p:attrNameLst>
                                          <p:attrName>ppt_y</p:attrName>
                                        </p:attrNameLst>
                                      </p:cBhvr>
                                      <p:tavLst>
                                        <p:tav tm="0">
                                          <p:val>
                                            <p:strVal val="0-#ppt_h/2"/>
                                          </p:val>
                                        </p:tav>
                                        <p:tav tm="100000">
                                          <p:val>
                                            <p:strVal val="#ppt_y"/>
                                          </p:val>
                                        </p:tav>
                                      </p:tavLst>
                                    </p:anim>
                                  </p:childTnLst>
                                </p:cTn>
                              </p:par>
                              <p:par>
                                <p:cTn id="657" presetID="2" presetClass="entr" presetSubtype="9" fill="hold" grpId="0" nodeType="withEffect">
                                  <p:stCondLst>
                                    <p:cond delay="0"/>
                                  </p:stCondLst>
                                  <p:childTnLst>
                                    <p:set>
                                      <p:cBhvr>
                                        <p:cTn id="658" dur="1" fill="hold">
                                          <p:stCondLst>
                                            <p:cond delay="0"/>
                                          </p:stCondLst>
                                        </p:cTn>
                                        <p:tgtEl>
                                          <p:spTgt spid="167"/>
                                        </p:tgtEl>
                                        <p:attrNameLst>
                                          <p:attrName>style.visibility</p:attrName>
                                        </p:attrNameLst>
                                      </p:cBhvr>
                                      <p:to>
                                        <p:strVal val="visible"/>
                                      </p:to>
                                    </p:set>
                                    <p:anim calcmode="lin" valueType="num">
                                      <p:cBhvr additive="base">
                                        <p:cTn id="659" dur="2250" fill="hold"/>
                                        <p:tgtEl>
                                          <p:spTgt spid="167"/>
                                        </p:tgtEl>
                                        <p:attrNameLst>
                                          <p:attrName>ppt_x</p:attrName>
                                        </p:attrNameLst>
                                      </p:cBhvr>
                                      <p:tavLst>
                                        <p:tav tm="0">
                                          <p:val>
                                            <p:strVal val="0-#ppt_w/2"/>
                                          </p:val>
                                        </p:tav>
                                        <p:tav tm="100000">
                                          <p:val>
                                            <p:strVal val="#ppt_x"/>
                                          </p:val>
                                        </p:tav>
                                      </p:tavLst>
                                    </p:anim>
                                    <p:anim calcmode="lin" valueType="num">
                                      <p:cBhvr additive="base">
                                        <p:cTn id="660" dur="2250" fill="hold"/>
                                        <p:tgtEl>
                                          <p:spTgt spid="167"/>
                                        </p:tgtEl>
                                        <p:attrNameLst>
                                          <p:attrName>ppt_y</p:attrName>
                                        </p:attrNameLst>
                                      </p:cBhvr>
                                      <p:tavLst>
                                        <p:tav tm="0">
                                          <p:val>
                                            <p:strVal val="0-#ppt_h/2"/>
                                          </p:val>
                                        </p:tav>
                                        <p:tav tm="100000">
                                          <p:val>
                                            <p:strVal val="#ppt_y"/>
                                          </p:val>
                                        </p:tav>
                                      </p:tavLst>
                                    </p:anim>
                                  </p:childTnLst>
                                </p:cTn>
                              </p:par>
                              <p:par>
                                <p:cTn id="661" presetID="2" presetClass="entr" presetSubtype="9" fill="hold" grpId="0" nodeType="withEffect">
                                  <p:stCondLst>
                                    <p:cond delay="0"/>
                                  </p:stCondLst>
                                  <p:childTnLst>
                                    <p:set>
                                      <p:cBhvr>
                                        <p:cTn id="662" dur="1" fill="hold">
                                          <p:stCondLst>
                                            <p:cond delay="0"/>
                                          </p:stCondLst>
                                        </p:cTn>
                                        <p:tgtEl>
                                          <p:spTgt spid="168"/>
                                        </p:tgtEl>
                                        <p:attrNameLst>
                                          <p:attrName>style.visibility</p:attrName>
                                        </p:attrNameLst>
                                      </p:cBhvr>
                                      <p:to>
                                        <p:strVal val="visible"/>
                                      </p:to>
                                    </p:set>
                                    <p:anim calcmode="lin" valueType="num">
                                      <p:cBhvr additive="base">
                                        <p:cTn id="663" dur="2250" fill="hold"/>
                                        <p:tgtEl>
                                          <p:spTgt spid="168"/>
                                        </p:tgtEl>
                                        <p:attrNameLst>
                                          <p:attrName>ppt_x</p:attrName>
                                        </p:attrNameLst>
                                      </p:cBhvr>
                                      <p:tavLst>
                                        <p:tav tm="0">
                                          <p:val>
                                            <p:strVal val="0-#ppt_w/2"/>
                                          </p:val>
                                        </p:tav>
                                        <p:tav tm="100000">
                                          <p:val>
                                            <p:strVal val="#ppt_x"/>
                                          </p:val>
                                        </p:tav>
                                      </p:tavLst>
                                    </p:anim>
                                    <p:anim calcmode="lin" valueType="num">
                                      <p:cBhvr additive="base">
                                        <p:cTn id="664" dur="2250" fill="hold"/>
                                        <p:tgtEl>
                                          <p:spTgt spid="168"/>
                                        </p:tgtEl>
                                        <p:attrNameLst>
                                          <p:attrName>ppt_y</p:attrName>
                                        </p:attrNameLst>
                                      </p:cBhvr>
                                      <p:tavLst>
                                        <p:tav tm="0">
                                          <p:val>
                                            <p:strVal val="0-#ppt_h/2"/>
                                          </p:val>
                                        </p:tav>
                                        <p:tav tm="100000">
                                          <p:val>
                                            <p:strVal val="#ppt_y"/>
                                          </p:val>
                                        </p:tav>
                                      </p:tavLst>
                                    </p:anim>
                                  </p:childTnLst>
                                </p:cTn>
                              </p:par>
                              <p:par>
                                <p:cTn id="665" presetID="2" presetClass="entr" presetSubtype="9" fill="hold" grpId="0" nodeType="withEffect">
                                  <p:stCondLst>
                                    <p:cond delay="0"/>
                                  </p:stCondLst>
                                  <p:childTnLst>
                                    <p:set>
                                      <p:cBhvr>
                                        <p:cTn id="666" dur="1" fill="hold">
                                          <p:stCondLst>
                                            <p:cond delay="0"/>
                                          </p:stCondLst>
                                        </p:cTn>
                                        <p:tgtEl>
                                          <p:spTgt spid="169"/>
                                        </p:tgtEl>
                                        <p:attrNameLst>
                                          <p:attrName>style.visibility</p:attrName>
                                        </p:attrNameLst>
                                      </p:cBhvr>
                                      <p:to>
                                        <p:strVal val="visible"/>
                                      </p:to>
                                    </p:set>
                                    <p:anim calcmode="lin" valueType="num">
                                      <p:cBhvr additive="base">
                                        <p:cTn id="667" dur="2250" fill="hold"/>
                                        <p:tgtEl>
                                          <p:spTgt spid="169"/>
                                        </p:tgtEl>
                                        <p:attrNameLst>
                                          <p:attrName>ppt_x</p:attrName>
                                        </p:attrNameLst>
                                      </p:cBhvr>
                                      <p:tavLst>
                                        <p:tav tm="0">
                                          <p:val>
                                            <p:strVal val="0-#ppt_w/2"/>
                                          </p:val>
                                        </p:tav>
                                        <p:tav tm="100000">
                                          <p:val>
                                            <p:strVal val="#ppt_x"/>
                                          </p:val>
                                        </p:tav>
                                      </p:tavLst>
                                    </p:anim>
                                    <p:anim calcmode="lin" valueType="num">
                                      <p:cBhvr additive="base">
                                        <p:cTn id="668" dur="2250" fill="hold"/>
                                        <p:tgtEl>
                                          <p:spTgt spid="169"/>
                                        </p:tgtEl>
                                        <p:attrNameLst>
                                          <p:attrName>ppt_y</p:attrName>
                                        </p:attrNameLst>
                                      </p:cBhvr>
                                      <p:tavLst>
                                        <p:tav tm="0">
                                          <p:val>
                                            <p:strVal val="0-#ppt_h/2"/>
                                          </p:val>
                                        </p:tav>
                                        <p:tav tm="100000">
                                          <p:val>
                                            <p:strVal val="#ppt_y"/>
                                          </p:val>
                                        </p:tav>
                                      </p:tavLst>
                                    </p:anim>
                                  </p:childTnLst>
                                </p:cTn>
                              </p:par>
                              <p:par>
                                <p:cTn id="669" presetID="2" presetClass="entr" presetSubtype="9" fill="hold" grpId="0" nodeType="withEffect">
                                  <p:stCondLst>
                                    <p:cond delay="0"/>
                                  </p:stCondLst>
                                  <p:childTnLst>
                                    <p:set>
                                      <p:cBhvr>
                                        <p:cTn id="670" dur="1" fill="hold">
                                          <p:stCondLst>
                                            <p:cond delay="0"/>
                                          </p:stCondLst>
                                        </p:cTn>
                                        <p:tgtEl>
                                          <p:spTgt spid="170"/>
                                        </p:tgtEl>
                                        <p:attrNameLst>
                                          <p:attrName>style.visibility</p:attrName>
                                        </p:attrNameLst>
                                      </p:cBhvr>
                                      <p:to>
                                        <p:strVal val="visible"/>
                                      </p:to>
                                    </p:set>
                                    <p:anim calcmode="lin" valueType="num">
                                      <p:cBhvr additive="base">
                                        <p:cTn id="671" dur="2250" fill="hold"/>
                                        <p:tgtEl>
                                          <p:spTgt spid="170"/>
                                        </p:tgtEl>
                                        <p:attrNameLst>
                                          <p:attrName>ppt_x</p:attrName>
                                        </p:attrNameLst>
                                      </p:cBhvr>
                                      <p:tavLst>
                                        <p:tav tm="0">
                                          <p:val>
                                            <p:strVal val="0-#ppt_w/2"/>
                                          </p:val>
                                        </p:tav>
                                        <p:tav tm="100000">
                                          <p:val>
                                            <p:strVal val="#ppt_x"/>
                                          </p:val>
                                        </p:tav>
                                      </p:tavLst>
                                    </p:anim>
                                    <p:anim calcmode="lin" valueType="num">
                                      <p:cBhvr additive="base">
                                        <p:cTn id="672" dur="2250" fill="hold"/>
                                        <p:tgtEl>
                                          <p:spTgt spid="170"/>
                                        </p:tgtEl>
                                        <p:attrNameLst>
                                          <p:attrName>ppt_y</p:attrName>
                                        </p:attrNameLst>
                                      </p:cBhvr>
                                      <p:tavLst>
                                        <p:tav tm="0">
                                          <p:val>
                                            <p:strVal val="0-#ppt_h/2"/>
                                          </p:val>
                                        </p:tav>
                                        <p:tav tm="100000">
                                          <p:val>
                                            <p:strVal val="#ppt_y"/>
                                          </p:val>
                                        </p:tav>
                                      </p:tavLst>
                                    </p:anim>
                                  </p:childTnLst>
                                </p:cTn>
                              </p:par>
                              <p:par>
                                <p:cTn id="673" presetID="2" presetClass="entr" presetSubtype="9" fill="hold" grpId="0" nodeType="withEffect">
                                  <p:stCondLst>
                                    <p:cond delay="0"/>
                                  </p:stCondLst>
                                  <p:childTnLst>
                                    <p:set>
                                      <p:cBhvr>
                                        <p:cTn id="674" dur="1" fill="hold">
                                          <p:stCondLst>
                                            <p:cond delay="0"/>
                                          </p:stCondLst>
                                        </p:cTn>
                                        <p:tgtEl>
                                          <p:spTgt spid="171"/>
                                        </p:tgtEl>
                                        <p:attrNameLst>
                                          <p:attrName>style.visibility</p:attrName>
                                        </p:attrNameLst>
                                      </p:cBhvr>
                                      <p:to>
                                        <p:strVal val="visible"/>
                                      </p:to>
                                    </p:set>
                                    <p:anim calcmode="lin" valueType="num">
                                      <p:cBhvr additive="base">
                                        <p:cTn id="675" dur="2250" fill="hold"/>
                                        <p:tgtEl>
                                          <p:spTgt spid="171"/>
                                        </p:tgtEl>
                                        <p:attrNameLst>
                                          <p:attrName>ppt_x</p:attrName>
                                        </p:attrNameLst>
                                      </p:cBhvr>
                                      <p:tavLst>
                                        <p:tav tm="0">
                                          <p:val>
                                            <p:strVal val="0-#ppt_w/2"/>
                                          </p:val>
                                        </p:tav>
                                        <p:tav tm="100000">
                                          <p:val>
                                            <p:strVal val="#ppt_x"/>
                                          </p:val>
                                        </p:tav>
                                      </p:tavLst>
                                    </p:anim>
                                    <p:anim calcmode="lin" valueType="num">
                                      <p:cBhvr additive="base">
                                        <p:cTn id="676" dur="2250" fill="hold"/>
                                        <p:tgtEl>
                                          <p:spTgt spid="171"/>
                                        </p:tgtEl>
                                        <p:attrNameLst>
                                          <p:attrName>ppt_y</p:attrName>
                                        </p:attrNameLst>
                                      </p:cBhvr>
                                      <p:tavLst>
                                        <p:tav tm="0">
                                          <p:val>
                                            <p:strVal val="0-#ppt_h/2"/>
                                          </p:val>
                                        </p:tav>
                                        <p:tav tm="100000">
                                          <p:val>
                                            <p:strVal val="#ppt_y"/>
                                          </p:val>
                                        </p:tav>
                                      </p:tavLst>
                                    </p:anim>
                                  </p:childTnLst>
                                </p:cTn>
                              </p:par>
                              <p:par>
                                <p:cTn id="677" presetID="2" presetClass="entr" presetSubtype="9" fill="hold" grpId="0" nodeType="withEffect">
                                  <p:stCondLst>
                                    <p:cond delay="0"/>
                                  </p:stCondLst>
                                  <p:childTnLst>
                                    <p:set>
                                      <p:cBhvr>
                                        <p:cTn id="678" dur="1" fill="hold">
                                          <p:stCondLst>
                                            <p:cond delay="0"/>
                                          </p:stCondLst>
                                        </p:cTn>
                                        <p:tgtEl>
                                          <p:spTgt spid="172"/>
                                        </p:tgtEl>
                                        <p:attrNameLst>
                                          <p:attrName>style.visibility</p:attrName>
                                        </p:attrNameLst>
                                      </p:cBhvr>
                                      <p:to>
                                        <p:strVal val="visible"/>
                                      </p:to>
                                    </p:set>
                                    <p:anim calcmode="lin" valueType="num">
                                      <p:cBhvr additive="base">
                                        <p:cTn id="679" dur="2250" fill="hold"/>
                                        <p:tgtEl>
                                          <p:spTgt spid="172"/>
                                        </p:tgtEl>
                                        <p:attrNameLst>
                                          <p:attrName>ppt_x</p:attrName>
                                        </p:attrNameLst>
                                      </p:cBhvr>
                                      <p:tavLst>
                                        <p:tav tm="0">
                                          <p:val>
                                            <p:strVal val="0-#ppt_w/2"/>
                                          </p:val>
                                        </p:tav>
                                        <p:tav tm="100000">
                                          <p:val>
                                            <p:strVal val="#ppt_x"/>
                                          </p:val>
                                        </p:tav>
                                      </p:tavLst>
                                    </p:anim>
                                    <p:anim calcmode="lin" valueType="num">
                                      <p:cBhvr additive="base">
                                        <p:cTn id="680" dur="2250" fill="hold"/>
                                        <p:tgtEl>
                                          <p:spTgt spid="172"/>
                                        </p:tgtEl>
                                        <p:attrNameLst>
                                          <p:attrName>ppt_y</p:attrName>
                                        </p:attrNameLst>
                                      </p:cBhvr>
                                      <p:tavLst>
                                        <p:tav tm="0">
                                          <p:val>
                                            <p:strVal val="0-#ppt_h/2"/>
                                          </p:val>
                                        </p:tav>
                                        <p:tav tm="100000">
                                          <p:val>
                                            <p:strVal val="#ppt_y"/>
                                          </p:val>
                                        </p:tav>
                                      </p:tavLst>
                                    </p:anim>
                                  </p:childTnLst>
                                </p:cTn>
                              </p:par>
                              <p:par>
                                <p:cTn id="681" presetID="2" presetClass="entr" presetSubtype="9" fill="hold" grpId="0" nodeType="withEffect">
                                  <p:stCondLst>
                                    <p:cond delay="0"/>
                                  </p:stCondLst>
                                  <p:childTnLst>
                                    <p:set>
                                      <p:cBhvr>
                                        <p:cTn id="682" dur="1" fill="hold">
                                          <p:stCondLst>
                                            <p:cond delay="0"/>
                                          </p:stCondLst>
                                        </p:cTn>
                                        <p:tgtEl>
                                          <p:spTgt spid="173"/>
                                        </p:tgtEl>
                                        <p:attrNameLst>
                                          <p:attrName>style.visibility</p:attrName>
                                        </p:attrNameLst>
                                      </p:cBhvr>
                                      <p:to>
                                        <p:strVal val="visible"/>
                                      </p:to>
                                    </p:set>
                                    <p:anim calcmode="lin" valueType="num">
                                      <p:cBhvr additive="base">
                                        <p:cTn id="683" dur="2250" fill="hold"/>
                                        <p:tgtEl>
                                          <p:spTgt spid="173"/>
                                        </p:tgtEl>
                                        <p:attrNameLst>
                                          <p:attrName>ppt_x</p:attrName>
                                        </p:attrNameLst>
                                      </p:cBhvr>
                                      <p:tavLst>
                                        <p:tav tm="0">
                                          <p:val>
                                            <p:strVal val="0-#ppt_w/2"/>
                                          </p:val>
                                        </p:tav>
                                        <p:tav tm="100000">
                                          <p:val>
                                            <p:strVal val="#ppt_x"/>
                                          </p:val>
                                        </p:tav>
                                      </p:tavLst>
                                    </p:anim>
                                    <p:anim calcmode="lin" valueType="num">
                                      <p:cBhvr additive="base">
                                        <p:cTn id="684" dur="2250" fill="hold"/>
                                        <p:tgtEl>
                                          <p:spTgt spid="173"/>
                                        </p:tgtEl>
                                        <p:attrNameLst>
                                          <p:attrName>ppt_y</p:attrName>
                                        </p:attrNameLst>
                                      </p:cBhvr>
                                      <p:tavLst>
                                        <p:tav tm="0">
                                          <p:val>
                                            <p:strVal val="0-#ppt_h/2"/>
                                          </p:val>
                                        </p:tav>
                                        <p:tav tm="100000">
                                          <p:val>
                                            <p:strVal val="#ppt_y"/>
                                          </p:val>
                                        </p:tav>
                                      </p:tavLst>
                                    </p:anim>
                                  </p:childTnLst>
                                </p:cTn>
                              </p:par>
                              <p:par>
                                <p:cTn id="685" presetID="2" presetClass="entr" presetSubtype="9" fill="hold" grpId="0" nodeType="withEffect">
                                  <p:stCondLst>
                                    <p:cond delay="0"/>
                                  </p:stCondLst>
                                  <p:childTnLst>
                                    <p:set>
                                      <p:cBhvr>
                                        <p:cTn id="686" dur="1" fill="hold">
                                          <p:stCondLst>
                                            <p:cond delay="0"/>
                                          </p:stCondLst>
                                        </p:cTn>
                                        <p:tgtEl>
                                          <p:spTgt spid="174"/>
                                        </p:tgtEl>
                                        <p:attrNameLst>
                                          <p:attrName>style.visibility</p:attrName>
                                        </p:attrNameLst>
                                      </p:cBhvr>
                                      <p:to>
                                        <p:strVal val="visible"/>
                                      </p:to>
                                    </p:set>
                                    <p:anim calcmode="lin" valueType="num">
                                      <p:cBhvr additive="base">
                                        <p:cTn id="687" dur="2250" fill="hold"/>
                                        <p:tgtEl>
                                          <p:spTgt spid="174"/>
                                        </p:tgtEl>
                                        <p:attrNameLst>
                                          <p:attrName>ppt_x</p:attrName>
                                        </p:attrNameLst>
                                      </p:cBhvr>
                                      <p:tavLst>
                                        <p:tav tm="0">
                                          <p:val>
                                            <p:strVal val="0-#ppt_w/2"/>
                                          </p:val>
                                        </p:tav>
                                        <p:tav tm="100000">
                                          <p:val>
                                            <p:strVal val="#ppt_x"/>
                                          </p:val>
                                        </p:tav>
                                      </p:tavLst>
                                    </p:anim>
                                    <p:anim calcmode="lin" valueType="num">
                                      <p:cBhvr additive="base">
                                        <p:cTn id="688" dur="2250" fill="hold"/>
                                        <p:tgtEl>
                                          <p:spTgt spid="174"/>
                                        </p:tgtEl>
                                        <p:attrNameLst>
                                          <p:attrName>ppt_y</p:attrName>
                                        </p:attrNameLst>
                                      </p:cBhvr>
                                      <p:tavLst>
                                        <p:tav tm="0">
                                          <p:val>
                                            <p:strVal val="0-#ppt_h/2"/>
                                          </p:val>
                                        </p:tav>
                                        <p:tav tm="100000">
                                          <p:val>
                                            <p:strVal val="#ppt_y"/>
                                          </p:val>
                                        </p:tav>
                                      </p:tavLst>
                                    </p:anim>
                                  </p:childTnLst>
                                </p:cTn>
                              </p:par>
                              <p:par>
                                <p:cTn id="689" presetID="2" presetClass="entr" presetSubtype="9" fill="hold" grpId="0" nodeType="withEffect">
                                  <p:stCondLst>
                                    <p:cond delay="0"/>
                                  </p:stCondLst>
                                  <p:childTnLst>
                                    <p:set>
                                      <p:cBhvr>
                                        <p:cTn id="690" dur="1" fill="hold">
                                          <p:stCondLst>
                                            <p:cond delay="0"/>
                                          </p:stCondLst>
                                        </p:cTn>
                                        <p:tgtEl>
                                          <p:spTgt spid="175"/>
                                        </p:tgtEl>
                                        <p:attrNameLst>
                                          <p:attrName>style.visibility</p:attrName>
                                        </p:attrNameLst>
                                      </p:cBhvr>
                                      <p:to>
                                        <p:strVal val="visible"/>
                                      </p:to>
                                    </p:set>
                                    <p:anim calcmode="lin" valueType="num">
                                      <p:cBhvr additive="base">
                                        <p:cTn id="691" dur="2250" fill="hold"/>
                                        <p:tgtEl>
                                          <p:spTgt spid="175"/>
                                        </p:tgtEl>
                                        <p:attrNameLst>
                                          <p:attrName>ppt_x</p:attrName>
                                        </p:attrNameLst>
                                      </p:cBhvr>
                                      <p:tavLst>
                                        <p:tav tm="0">
                                          <p:val>
                                            <p:strVal val="0-#ppt_w/2"/>
                                          </p:val>
                                        </p:tav>
                                        <p:tav tm="100000">
                                          <p:val>
                                            <p:strVal val="#ppt_x"/>
                                          </p:val>
                                        </p:tav>
                                      </p:tavLst>
                                    </p:anim>
                                    <p:anim calcmode="lin" valueType="num">
                                      <p:cBhvr additive="base">
                                        <p:cTn id="692" dur="2250" fill="hold"/>
                                        <p:tgtEl>
                                          <p:spTgt spid="175"/>
                                        </p:tgtEl>
                                        <p:attrNameLst>
                                          <p:attrName>ppt_y</p:attrName>
                                        </p:attrNameLst>
                                      </p:cBhvr>
                                      <p:tavLst>
                                        <p:tav tm="0">
                                          <p:val>
                                            <p:strVal val="0-#ppt_h/2"/>
                                          </p:val>
                                        </p:tav>
                                        <p:tav tm="100000">
                                          <p:val>
                                            <p:strVal val="#ppt_y"/>
                                          </p:val>
                                        </p:tav>
                                      </p:tavLst>
                                    </p:anim>
                                  </p:childTnLst>
                                </p:cTn>
                              </p:par>
                              <p:par>
                                <p:cTn id="693" presetID="2" presetClass="entr" presetSubtype="9" fill="hold" grpId="0" nodeType="withEffect">
                                  <p:stCondLst>
                                    <p:cond delay="0"/>
                                  </p:stCondLst>
                                  <p:childTnLst>
                                    <p:set>
                                      <p:cBhvr>
                                        <p:cTn id="694" dur="1" fill="hold">
                                          <p:stCondLst>
                                            <p:cond delay="0"/>
                                          </p:stCondLst>
                                        </p:cTn>
                                        <p:tgtEl>
                                          <p:spTgt spid="176"/>
                                        </p:tgtEl>
                                        <p:attrNameLst>
                                          <p:attrName>style.visibility</p:attrName>
                                        </p:attrNameLst>
                                      </p:cBhvr>
                                      <p:to>
                                        <p:strVal val="visible"/>
                                      </p:to>
                                    </p:set>
                                    <p:anim calcmode="lin" valueType="num">
                                      <p:cBhvr additive="base">
                                        <p:cTn id="695" dur="2250" fill="hold"/>
                                        <p:tgtEl>
                                          <p:spTgt spid="176"/>
                                        </p:tgtEl>
                                        <p:attrNameLst>
                                          <p:attrName>ppt_x</p:attrName>
                                        </p:attrNameLst>
                                      </p:cBhvr>
                                      <p:tavLst>
                                        <p:tav tm="0">
                                          <p:val>
                                            <p:strVal val="0-#ppt_w/2"/>
                                          </p:val>
                                        </p:tav>
                                        <p:tav tm="100000">
                                          <p:val>
                                            <p:strVal val="#ppt_x"/>
                                          </p:val>
                                        </p:tav>
                                      </p:tavLst>
                                    </p:anim>
                                    <p:anim calcmode="lin" valueType="num">
                                      <p:cBhvr additive="base">
                                        <p:cTn id="696" dur="2250" fill="hold"/>
                                        <p:tgtEl>
                                          <p:spTgt spid="176"/>
                                        </p:tgtEl>
                                        <p:attrNameLst>
                                          <p:attrName>ppt_y</p:attrName>
                                        </p:attrNameLst>
                                      </p:cBhvr>
                                      <p:tavLst>
                                        <p:tav tm="0">
                                          <p:val>
                                            <p:strVal val="0-#ppt_h/2"/>
                                          </p:val>
                                        </p:tav>
                                        <p:tav tm="100000">
                                          <p:val>
                                            <p:strVal val="#ppt_y"/>
                                          </p:val>
                                        </p:tav>
                                      </p:tavLst>
                                    </p:anim>
                                  </p:childTnLst>
                                </p:cTn>
                              </p:par>
                              <p:par>
                                <p:cTn id="697" presetID="2" presetClass="entr" presetSubtype="9" fill="hold" grpId="0" nodeType="withEffect">
                                  <p:stCondLst>
                                    <p:cond delay="0"/>
                                  </p:stCondLst>
                                  <p:childTnLst>
                                    <p:set>
                                      <p:cBhvr>
                                        <p:cTn id="698" dur="1" fill="hold">
                                          <p:stCondLst>
                                            <p:cond delay="0"/>
                                          </p:stCondLst>
                                        </p:cTn>
                                        <p:tgtEl>
                                          <p:spTgt spid="177"/>
                                        </p:tgtEl>
                                        <p:attrNameLst>
                                          <p:attrName>style.visibility</p:attrName>
                                        </p:attrNameLst>
                                      </p:cBhvr>
                                      <p:to>
                                        <p:strVal val="visible"/>
                                      </p:to>
                                    </p:set>
                                    <p:anim calcmode="lin" valueType="num">
                                      <p:cBhvr additive="base">
                                        <p:cTn id="699" dur="2250" fill="hold"/>
                                        <p:tgtEl>
                                          <p:spTgt spid="177"/>
                                        </p:tgtEl>
                                        <p:attrNameLst>
                                          <p:attrName>ppt_x</p:attrName>
                                        </p:attrNameLst>
                                      </p:cBhvr>
                                      <p:tavLst>
                                        <p:tav tm="0">
                                          <p:val>
                                            <p:strVal val="0-#ppt_w/2"/>
                                          </p:val>
                                        </p:tav>
                                        <p:tav tm="100000">
                                          <p:val>
                                            <p:strVal val="#ppt_x"/>
                                          </p:val>
                                        </p:tav>
                                      </p:tavLst>
                                    </p:anim>
                                    <p:anim calcmode="lin" valueType="num">
                                      <p:cBhvr additive="base">
                                        <p:cTn id="700" dur="2250" fill="hold"/>
                                        <p:tgtEl>
                                          <p:spTgt spid="177"/>
                                        </p:tgtEl>
                                        <p:attrNameLst>
                                          <p:attrName>ppt_y</p:attrName>
                                        </p:attrNameLst>
                                      </p:cBhvr>
                                      <p:tavLst>
                                        <p:tav tm="0">
                                          <p:val>
                                            <p:strVal val="0-#ppt_h/2"/>
                                          </p:val>
                                        </p:tav>
                                        <p:tav tm="100000">
                                          <p:val>
                                            <p:strVal val="#ppt_y"/>
                                          </p:val>
                                        </p:tav>
                                      </p:tavLst>
                                    </p:anim>
                                  </p:childTnLst>
                                </p:cTn>
                              </p:par>
                              <p:par>
                                <p:cTn id="701" presetID="2" presetClass="entr" presetSubtype="9" fill="hold" grpId="0" nodeType="withEffect">
                                  <p:stCondLst>
                                    <p:cond delay="0"/>
                                  </p:stCondLst>
                                  <p:childTnLst>
                                    <p:set>
                                      <p:cBhvr>
                                        <p:cTn id="702" dur="1" fill="hold">
                                          <p:stCondLst>
                                            <p:cond delay="0"/>
                                          </p:stCondLst>
                                        </p:cTn>
                                        <p:tgtEl>
                                          <p:spTgt spid="178"/>
                                        </p:tgtEl>
                                        <p:attrNameLst>
                                          <p:attrName>style.visibility</p:attrName>
                                        </p:attrNameLst>
                                      </p:cBhvr>
                                      <p:to>
                                        <p:strVal val="visible"/>
                                      </p:to>
                                    </p:set>
                                    <p:anim calcmode="lin" valueType="num">
                                      <p:cBhvr additive="base">
                                        <p:cTn id="703" dur="2250" fill="hold"/>
                                        <p:tgtEl>
                                          <p:spTgt spid="178"/>
                                        </p:tgtEl>
                                        <p:attrNameLst>
                                          <p:attrName>ppt_x</p:attrName>
                                        </p:attrNameLst>
                                      </p:cBhvr>
                                      <p:tavLst>
                                        <p:tav tm="0">
                                          <p:val>
                                            <p:strVal val="0-#ppt_w/2"/>
                                          </p:val>
                                        </p:tav>
                                        <p:tav tm="100000">
                                          <p:val>
                                            <p:strVal val="#ppt_x"/>
                                          </p:val>
                                        </p:tav>
                                      </p:tavLst>
                                    </p:anim>
                                    <p:anim calcmode="lin" valueType="num">
                                      <p:cBhvr additive="base">
                                        <p:cTn id="704" dur="2250" fill="hold"/>
                                        <p:tgtEl>
                                          <p:spTgt spid="178"/>
                                        </p:tgtEl>
                                        <p:attrNameLst>
                                          <p:attrName>ppt_y</p:attrName>
                                        </p:attrNameLst>
                                      </p:cBhvr>
                                      <p:tavLst>
                                        <p:tav tm="0">
                                          <p:val>
                                            <p:strVal val="0-#ppt_h/2"/>
                                          </p:val>
                                        </p:tav>
                                        <p:tav tm="100000">
                                          <p:val>
                                            <p:strVal val="#ppt_y"/>
                                          </p:val>
                                        </p:tav>
                                      </p:tavLst>
                                    </p:anim>
                                  </p:childTnLst>
                                </p:cTn>
                              </p:par>
                              <p:par>
                                <p:cTn id="705" presetID="2" presetClass="entr" presetSubtype="9" fill="hold" grpId="0" nodeType="withEffect">
                                  <p:stCondLst>
                                    <p:cond delay="0"/>
                                  </p:stCondLst>
                                  <p:childTnLst>
                                    <p:set>
                                      <p:cBhvr>
                                        <p:cTn id="706" dur="1" fill="hold">
                                          <p:stCondLst>
                                            <p:cond delay="0"/>
                                          </p:stCondLst>
                                        </p:cTn>
                                        <p:tgtEl>
                                          <p:spTgt spid="179"/>
                                        </p:tgtEl>
                                        <p:attrNameLst>
                                          <p:attrName>style.visibility</p:attrName>
                                        </p:attrNameLst>
                                      </p:cBhvr>
                                      <p:to>
                                        <p:strVal val="visible"/>
                                      </p:to>
                                    </p:set>
                                    <p:anim calcmode="lin" valueType="num">
                                      <p:cBhvr additive="base">
                                        <p:cTn id="707" dur="2250" fill="hold"/>
                                        <p:tgtEl>
                                          <p:spTgt spid="179"/>
                                        </p:tgtEl>
                                        <p:attrNameLst>
                                          <p:attrName>ppt_x</p:attrName>
                                        </p:attrNameLst>
                                      </p:cBhvr>
                                      <p:tavLst>
                                        <p:tav tm="0">
                                          <p:val>
                                            <p:strVal val="0-#ppt_w/2"/>
                                          </p:val>
                                        </p:tav>
                                        <p:tav tm="100000">
                                          <p:val>
                                            <p:strVal val="#ppt_x"/>
                                          </p:val>
                                        </p:tav>
                                      </p:tavLst>
                                    </p:anim>
                                    <p:anim calcmode="lin" valueType="num">
                                      <p:cBhvr additive="base">
                                        <p:cTn id="708" dur="2250" fill="hold"/>
                                        <p:tgtEl>
                                          <p:spTgt spid="179"/>
                                        </p:tgtEl>
                                        <p:attrNameLst>
                                          <p:attrName>ppt_y</p:attrName>
                                        </p:attrNameLst>
                                      </p:cBhvr>
                                      <p:tavLst>
                                        <p:tav tm="0">
                                          <p:val>
                                            <p:strVal val="0-#ppt_h/2"/>
                                          </p:val>
                                        </p:tav>
                                        <p:tav tm="100000">
                                          <p:val>
                                            <p:strVal val="#ppt_y"/>
                                          </p:val>
                                        </p:tav>
                                      </p:tavLst>
                                    </p:anim>
                                  </p:childTnLst>
                                </p:cTn>
                              </p:par>
                              <p:par>
                                <p:cTn id="709" presetID="2" presetClass="entr" presetSubtype="9" fill="hold" grpId="0" nodeType="withEffect">
                                  <p:stCondLst>
                                    <p:cond delay="0"/>
                                  </p:stCondLst>
                                  <p:childTnLst>
                                    <p:set>
                                      <p:cBhvr>
                                        <p:cTn id="710" dur="1" fill="hold">
                                          <p:stCondLst>
                                            <p:cond delay="0"/>
                                          </p:stCondLst>
                                        </p:cTn>
                                        <p:tgtEl>
                                          <p:spTgt spid="180"/>
                                        </p:tgtEl>
                                        <p:attrNameLst>
                                          <p:attrName>style.visibility</p:attrName>
                                        </p:attrNameLst>
                                      </p:cBhvr>
                                      <p:to>
                                        <p:strVal val="visible"/>
                                      </p:to>
                                    </p:set>
                                    <p:anim calcmode="lin" valueType="num">
                                      <p:cBhvr additive="base">
                                        <p:cTn id="711" dur="2250" fill="hold"/>
                                        <p:tgtEl>
                                          <p:spTgt spid="180"/>
                                        </p:tgtEl>
                                        <p:attrNameLst>
                                          <p:attrName>ppt_x</p:attrName>
                                        </p:attrNameLst>
                                      </p:cBhvr>
                                      <p:tavLst>
                                        <p:tav tm="0">
                                          <p:val>
                                            <p:strVal val="0-#ppt_w/2"/>
                                          </p:val>
                                        </p:tav>
                                        <p:tav tm="100000">
                                          <p:val>
                                            <p:strVal val="#ppt_x"/>
                                          </p:val>
                                        </p:tav>
                                      </p:tavLst>
                                    </p:anim>
                                    <p:anim calcmode="lin" valueType="num">
                                      <p:cBhvr additive="base">
                                        <p:cTn id="712" dur="2250" fill="hold"/>
                                        <p:tgtEl>
                                          <p:spTgt spid="180"/>
                                        </p:tgtEl>
                                        <p:attrNameLst>
                                          <p:attrName>ppt_y</p:attrName>
                                        </p:attrNameLst>
                                      </p:cBhvr>
                                      <p:tavLst>
                                        <p:tav tm="0">
                                          <p:val>
                                            <p:strVal val="0-#ppt_h/2"/>
                                          </p:val>
                                        </p:tav>
                                        <p:tav tm="100000">
                                          <p:val>
                                            <p:strVal val="#ppt_y"/>
                                          </p:val>
                                        </p:tav>
                                      </p:tavLst>
                                    </p:anim>
                                  </p:childTnLst>
                                </p:cTn>
                              </p:par>
                              <p:par>
                                <p:cTn id="713" presetID="2" presetClass="entr" presetSubtype="9" fill="hold" grpId="0" nodeType="withEffect">
                                  <p:stCondLst>
                                    <p:cond delay="0"/>
                                  </p:stCondLst>
                                  <p:childTnLst>
                                    <p:set>
                                      <p:cBhvr>
                                        <p:cTn id="714" dur="1" fill="hold">
                                          <p:stCondLst>
                                            <p:cond delay="0"/>
                                          </p:stCondLst>
                                        </p:cTn>
                                        <p:tgtEl>
                                          <p:spTgt spid="181"/>
                                        </p:tgtEl>
                                        <p:attrNameLst>
                                          <p:attrName>style.visibility</p:attrName>
                                        </p:attrNameLst>
                                      </p:cBhvr>
                                      <p:to>
                                        <p:strVal val="visible"/>
                                      </p:to>
                                    </p:set>
                                    <p:anim calcmode="lin" valueType="num">
                                      <p:cBhvr additive="base">
                                        <p:cTn id="715" dur="2250" fill="hold"/>
                                        <p:tgtEl>
                                          <p:spTgt spid="181"/>
                                        </p:tgtEl>
                                        <p:attrNameLst>
                                          <p:attrName>ppt_x</p:attrName>
                                        </p:attrNameLst>
                                      </p:cBhvr>
                                      <p:tavLst>
                                        <p:tav tm="0">
                                          <p:val>
                                            <p:strVal val="0-#ppt_w/2"/>
                                          </p:val>
                                        </p:tav>
                                        <p:tav tm="100000">
                                          <p:val>
                                            <p:strVal val="#ppt_x"/>
                                          </p:val>
                                        </p:tav>
                                      </p:tavLst>
                                    </p:anim>
                                    <p:anim calcmode="lin" valueType="num">
                                      <p:cBhvr additive="base">
                                        <p:cTn id="716" dur="2250" fill="hold"/>
                                        <p:tgtEl>
                                          <p:spTgt spid="181"/>
                                        </p:tgtEl>
                                        <p:attrNameLst>
                                          <p:attrName>ppt_y</p:attrName>
                                        </p:attrNameLst>
                                      </p:cBhvr>
                                      <p:tavLst>
                                        <p:tav tm="0">
                                          <p:val>
                                            <p:strVal val="0-#ppt_h/2"/>
                                          </p:val>
                                        </p:tav>
                                        <p:tav tm="100000">
                                          <p:val>
                                            <p:strVal val="#ppt_y"/>
                                          </p:val>
                                        </p:tav>
                                      </p:tavLst>
                                    </p:anim>
                                  </p:childTnLst>
                                </p:cTn>
                              </p:par>
                              <p:par>
                                <p:cTn id="717" presetID="2" presetClass="entr" presetSubtype="9" fill="hold" grpId="0" nodeType="withEffect">
                                  <p:stCondLst>
                                    <p:cond delay="0"/>
                                  </p:stCondLst>
                                  <p:childTnLst>
                                    <p:set>
                                      <p:cBhvr>
                                        <p:cTn id="718" dur="1" fill="hold">
                                          <p:stCondLst>
                                            <p:cond delay="0"/>
                                          </p:stCondLst>
                                        </p:cTn>
                                        <p:tgtEl>
                                          <p:spTgt spid="182"/>
                                        </p:tgtEl>
                                        <p:attrNameLst>
                                          <p:attrName>style.visibility</p:attrName>
                                        </p:attrNameLst>
                                      </p:cBhvr>
                                      <p:to>
                                        <p:strVal val="visible"/>
                                      </p:to>
                                    </p:set>
                                    <p:anim calcmode="lin" valueType="num">
                                      <p:cBhvr additive="base">
                                        <p:cTn id="719" dur="2250" fill="hold"/>
                                        <p:tgtEl>
                                          <p:spTgt spid="182"/>
                                        </p:tgtEl>
                                        <p:attrNameLst>
                                          <p:attrName>ppt_x</p:attrName>
                                        </p:attrNameLst>
                                      </p:cBhvr>
                                      <p:tavLst>
                                        <p:tav tm="0">
                                          <p:val>
                                            <p:strVal val="0-#ppt_w/2"/>
                                          </p:val>
                                        </p:tav>
                                        <p:tav tm="100000">
                                          <p:val>
                                            <p:strVal val="#ppt_x"/>
                                          </p:val>
                                        </p:tav>
                                      </p:tavLst>
                                    </p:anim>
                                    <p:anim calcmode="lin" valueType="num">
                                      <p:cBhvr additive="base">
                                        <p:cTn id="720" dur="2250" fill="hold"/>
                                        <p:tgtEl>
                                          <p:spTgt spid="182"/>
                                        </p:tgtEl>
                                        <p:attrNameLst>
                                          <p:attrName>ppt_y</p:attrName>
                                        </p:attrNameLst>
                                      </p:cBhvr>
                                      <p:tavLst>
                                        <p:tav tm="0">
                                          <p:val>
                                            <p:strVal val="0-#ppt_h/2"/>
                                          </p:val>
                                        </p:tav>
                                        <p:tav tm="100000">
                                          <p:val>
                                            <p:strVal val="#ppt_y"/>
                                          </p:val>
                                        </p:tav>
                                      </p:tavLst>
                                    </p:anim>
                                  </p:childTnLst>
                                </p:cTn>
                              </p:par>
                              <p:par>
                                <p:cTn id="721" presetID="2" presetClass="entr" presetSubtype="9" fill="hold" grpId="0" nodeType="withEffect">
                                  <p:stCondLst>
                                    <p:cond delay="0"/>
                                  </p:stCondLst>
                                  <p:childTnLst>
                                    <p:set>
                                      <p:cBhvr>
                                        <p:cTn id="722" dur="1" fill="hold">
                                          <p:stCondLst>
                                            <p:cond delay="0"/>
                                          </p:stCondLst>
                                        </p:cTn>
                                        <p:tgtEl>
                                          <p:spTgt spid="183"/>
                                        </p:tgtEl>
                                        <p:attrNameLst>
                                          <p:attrName>style.visibility</p:attrName>
                                        </p:attrNameLst>
                                      </p:cBhvr>
                                      <p:to>
                                        <p:strVal val="visible"/>
                                      </p:to>
                                    </p:set>
                                    <p:anim calcmode="lin" valueType="num">
                                      <p:cBhvr additive="base">
                                        <p:cTn id="723" dur="2250" fill="hold"/>
                                        <p:tgtEl>
                                          <p:spTgt spid="183"/>
                                        </p:tgtEl>
                                        <p:attrNameLst>
                                          <p:attrName>ppt_x</p:attrName>
                                        </p:attrNameLst>
                                      </p:cBhvr>
                                      <p:tavLst>
                                        <p:tav tm="0">
                                          <p:val>
                                            <p:strVal val="0-#ppt_w/2"/>
                                          </p:val>
                                        </p:tav>
                                        <p:tav tm="100000">
                                          <p:val>
                                            <p:strVal val="#ppt_x"/>
                                          </p:val>
                                        </p:tav>
                                      </p:tavLst>
                                    </p:anim>
                                    <p:anim calcmode="lin" valueType="num">
                                      <p:cBhvr additive="base">
                                        <p:cTn id="724" dur="2250" fill="hold"/>
                                        <p:tgtEl>
                                          <p:spTgt spid="183"/>
                                        </p:tgtEl>
                                        <p:attrNameLst>
                                          <p:attrName>ppt_y</p:attrName>
                                        </p:attrNameLst>
                                      </p:cBhvr>
                                      <p:tavLst>
                                        <p:tav tm="0">
                                          <p:val>
                                            <p:strVal val="0-#ppt_h/2"/>
                                          </p:val>
                                        </p:tav>
                                        <p:tav tm="100000">
                                          <p:val>
                                            <p:strVal val="#ppt_y"/>
                                          </p:val>
                                        </p:tav>
                                      </p:tavLst>
                                    </p:anim>
                                  </p:childTnLst>
                                </p:cTn>
                              </p:par>
                              <p:par>
                                <p:cTn id="725" presetID="2" presetClass="entr" presetSubtype="9" fill="hold" grpId="0" nodeType="withEffect">
                                  <p:stCondLst>
                                    <p:cond delay="0"/>
                                  </p:stCondLst>
                                  <p:childTnLst>
                                    <p:set>
                                      <p:cBhvr>
                                        <p:cTn id="726" dur="1" fill="hold">
                                          <p:stCondLst>
                                            <p:cond delay="0"/>
                                          </p:stCondLst>
                                        </p:cTn>
                                        <p:tgtEl>
                                          <p:spTgt spid="184"/>
                                        </p:tgtEl>
                                        <p:attrNameLst>
                                          <p:attrName>style.visibility</p:attrName>
                                        </p:attrNameLst>
                                      </p:cBhvr>
                                      <p:to>
                                        <p:strVal val="visible"/>
                                      </p:to>
                                    </p:set>
                                    <p:anim calcmode="lin" valueType="num">
                                      <p:cBhvr additive="base">
                                        <p:cTn id="727" dur="2250" fill="hold"/>
                                        <p:tgtEl>
                                          <p:spTgt spid="184"/>
                                        </p:tgtEl>
                                        <p:attrNameLst>
                                          <p:attrName>ppt_x</p:attrName>
                                        </p:attrNameLst>
                                      </p:cBhvr>
                                      <p:tavLst>
                                        <p:tav tm="0">
                                          <p:val>
                                            <p:strVal val="0-#ppt_w/2"/>
                                          </p:val>
                                        </p:tav>
                                        <p:tav tm="100000">
                                          <p:val>
                                            <p:strVal val="#ppt_x"/>
                                          </p:val>
                                        </p:tav>
                                      </p:tavLst>
                                    </p:anim>
                                    <p:anim calcmode="lin" valueType="num">
                                      <p:cBhvr additive="base">
                                        <p:cTn id="728" dur="2250" fill="hold"/>
                                        <p:tgtEl>
                                          <p:spTgt spid="184"/>
                                        </p:tgtEl>
                                        <p:attrNameLst>
                                          <p:attrName>ppt_y</p:attrName>
                                        </p:attrNameLst>
                                      </p:cBhvr>
                                      <p:tavLst>
                                        <p:tav tm="0">
                                          <p:val>
                                            <p:strVal val="0-#ppt_h/2"/>
                                          </p:val>
                                        </p:tav>
                                        <p:tav tm="100000">
                                          <p:val>
                                            <p:strVal val="#ppt_y"/>
                                          </p:val>
                                        </p:tav>
                                      </p:tavLst>
                                    </p:anim>
                                  </p:childTnLst>
                                </p:cTn>
                              </p:par>
                              <p:par>
                                <p:cTn id="729" presetID="2" presetClass="entr" presetSubtype="9" fill="hold" grpId="0" nodeType="withEffect">
                                  <p:stCondLst>
                                    <p:cond delay="0"/>
                                  </p:stCondLst>
                                  <p:childTnLst>
                                    <p:set>
                                      <p:cBhvr>
                                        <p:cTn id="730" dur="1" fill="hold">
                                          <p:stCondLst>
                                            <p:cond delay="0"/>
                                          </p:stCondLst>
                                        </p:cTn>
                                        <p:tgtEl>
                                          <p:spTgt spid="185"/>
                                        </p:tgtEl>
                                        <p:attrNameLst>
                                          <p:attrName>style.visibility</p:attrName>
                                        </p:attrNameLst>
                                      </p:cBhvr>
                                      <p:to>
                                        <p:strVal val="visible"/>
                                      </p:to>
                                    </p:set>
                                    <p:anim calcmode="lin" valueType="num">
                                      <p:cBhvr additive="base">
                                        <p:cTn id="731" dur="2250" fill="hold"/>
                                        <p:tgtEl>
                                          <p:spTgt spid="185"/>
                                        </p:tgtEl>
                                        <p:attrNameLst>
                                          <p:attrName>ppt_x</p:attrName>
                                        </p:attrNameLst>
                                      </p:cBhvr>
                                      <p:tavLst>
                                        <p:tav tm="0">
                                          <p:val>
                                            <p:strVal val="0-#ppt_w/2"/>
                                          </p:val>
                                        </p:tav>
                                        <p:tav tm="100000">
                                          <p:val>
                                            <p:strVal val="#ppt_x"/>
                                          </p:val>
                                        </p:tav>
                                      </p:tavLst>
                                    </p:anim>
                                    <p:anim calcmode="lin" valueType="num">
                                      <p:cBhvr additive="base">
                                        <p:cTn id="732" dur="2250" fill="hold"/>
                                        <p:tgtEl>
                                          <p:spTgt spid="185"/>
                                        </p:tgtEl>
                                        <p:attrNameLst>
                                          <p:attrName>ppt_y</p:attrName>
                                        </p:attrNameLst>
                                      </p:cBhvr>
                                      <p:tavLst>
                                        <p:tav tm="0">
                                          <p:val>
                                            <p:strVal val="0-#ppt_h/2"/>
                                          </p:val>
                                        </p:tav>
                                        <p:tav tm="100000">
                                          <p:val>
                                            <p:strVal val="#ppt_y"/>
                                          </p:val>
                                        </p:tav>
                                      </p:tavLst>
                                    </p:anim>
                                  </p:childTnLst>
                                </p:cTn>
                              </p:par>
                              <p:par>
                                <p:cTn id="733" presetID="2" presetClass="entr" presetSubtype="9" fill="hold" grpId="0" nodeType="withEffect">
                                  <p:stCondLst>
                                    <p:cond delay="0"/>
                                  </p:stCondLst>
                                  <p:childTnLst>
                                    <p:set>
                                      <p:cBhvr>
                                        <p:cTn id="734" dur="1" fill="hold">
                                          <p:stCondLst>
                                            <p:cond delay="0"/>
                                          </p:stCondLst>
                                        </p:cTn>
                                        <p:tgtEl>
                                          <p:spTgt spid="186"/>
                                        </p:tgtEl>
                                        <p:attrNameLst>
                                          <p:attrName>style.visibility</p:attrName>
                                        </p:attrNameLst>
                                      </p:cBhvr>
                                      <p:to>
                                        <p:strVal val="visible"/>
                                      </p:to>
                                    </p:set>
                                    <p:anim calcmode="lin" valueType="num">
                                      <p:cBhvr additive="base">
                                        <p:cTn id="735" dur="2250" fill="hold"/>
                                        <p:tgtEl>
                                          <p:spTgt spid="186"/>
                                        </p:tgtEl>
                                        <p:attrNameLst>
                                          <p:attrName>ppt_x</p:attrName>
                                        </p:attrNameLst>
                                      </p:cBhvr>
                                      <p:tavLst>
                                        <p:tav tm="0">
                                          <p:val>
                                            <p:strVal val="0-#ppt_w/2"/>
                                          </p:val>
                                        </p:tav>
                                        <p:tav tm="100000">
                                          <p:val>
                                            <p:strVal val="#ppt_x"/>
                                          </p:val>
                                        </p:tav>
                                      </p:tavLst>
                                    </p:anim>
                                    <p:anim calcmode="lin" valueType="num">
                                      <p:cBhvr additive="base">
                                        <p:cTn id="736" dur="2250" fill="hold"/>
                                        <p:tgtEl>
                                          <p:spTgt spid="186"/>
                                        </p:tgtEl>
                                        <p:attrNameLst>
                                          <p:attrName>ppt_y</p:attrName>
                                        </p:attrNameLst>
                                      </p:cBhvr>
                                      <p:tavLst>
                                        <p:tav tm="0">
                                          <p:val>
                                            <p:strVal val="0-#ppt_h/2"/>
                                          </p:val>
                                        </p:tav>
                                        <p:tav tm="100000">
                                          <p:val>
                                            <p:strVal val="#ppt_y"/>
                                          </p:val>
                                        </p:tav>
                                      </p:tavLst>
                                    </p:anim>
                                  </p:childTnLst>
                                </p:cTn>
                              </p:par>
                              <p:par>
                                <p:cTn id="737" presetID="2" presetClass="entr" presetSubtype="9" fill="hold" grpId="0" nodeType="withEffect">
                                  <p:stCondLst>
                                    <p:cond delay="0"/>
                                  </p:stCondLst>
                                  <p:childTnLst>
                                    <p:set>
                                      <p:cBhvr>
                                        <p:cTn id="738" dur="1" fill="hold">
                                          <p:stCondLst>
                                            <p:cond delay="0"/>
                                          </p:stCondLst>
                                        </p:cTn>
                                        <p:tgtEl>
                                          <p:spTgt spid="187"/>
                                        </p:tgtEl>
                                        <p:attrNameLst>
                                          <p:attrName>style.visibility</p:attrName>
                                        </p:attrNameLst>
                                      </p:cBhvr>
                                      <p:to>
                                        <p:strVal val="visible"/>
                                      </p:to>
                                    </p:set>
                                    <p:anim calcmode="lin" valueType="num">
                                      <p:cBhvr additive="base">
                                        <p:cTn id="739" dur="2250" fill="hold"/>
                                        <p:tgtEl>
                                          <p:spTgt spid="187"/>
                                        </p:tgtEl>
                                        <p:attrNameLst>
                                          <p:attrName>ppt_x</p:attrName>
                                        </p:attrNameLst>
                                      </p:cBhvr>
                                      <p:tavLst>
                                        <p:tav tm="0">
                                          <p:val>
                                            <p:strVal val="0-#ppt_w/2"/>
                                          </p:val>
                                        </p:tav>
                                        <p:tav tm="100000">
                                          <p:val>
                                            <p:strVal val="#ppt_x"/>
                                          </p:val>
                                        </p:tav>
                                      </p:tavLst>
                                    </p:anim>
                                    <p:anim calcmode="lin" valueType="num">
                                      <p:cBhvr additive="base">
                                        <p:cTn id="740" dur="2250" fill="hold"/>
                                        <p:tgtEl>
                                          <p:spTgt spid="187"/>
                                        </p:tgtEl>
                                        <p:attrNameLst>
                                          <p:attrName>ppt_y</p:attrName>
                                        </p:attrNameLst>
                                      </p:cBhvr>
                                      <p:tavLst>
                                        <p:tav tm="0">
                                          <p:val>
                                            <p:strVal val="0-#ppt_h/2"/>
                                          </p:val>
                                        </p:tav>
                                        <p:tav tm="100000">
                                          <p:val>
                                            <p:strVal val="#ppt_y"/>
                                          </p:val>
                                        </p:tav>
                                      </p:tavLst>
                                    </p:anim>
                                  </p:childTnLst>
                                </p:cTn>
                              </p:par>
                              <p:par>
                                <p:cTn id="741" presetID="2" presetClass="entr" presetSubtype="9" fill="hold" grpId="0" nodeType="withEffect">
                                  <p:stCondLst>
                                    <p:cond delay="0"/>
                                  </p:stCondLst>
                                  <p:childTnLst>
                                    <p:set>
                                      <p:cBhvr>
                                        <p:cTn id="742" dur="1" fill="hold">
                                          <p:stCondLst>
                                            <p:cond delay="0"/>
                                          </p:stCondLst>
                                        </p:cTn>
                                        <p:tgtEl>
                                          <p:spTgt spid="188"/>
                                        </p:tgtEl>
                                        <p:attrNameLst>
                                          <p:attrName>style.visibility</p:attrName>
                                        </p:attrNameLst>
                                      </p:cBhvr>
                                      <p:to>
                                        <p:strVal val="visible"/>
                                      </p:to>
                                    </p:set>
                                    <p:anim calcmode="lin" valueType="num">
                                      <p:cBhvr additive="base">
                                        <p:cTn id="743" dur="2250" fill="hold"/>
                                        <p:tgtEl>
                                          <p:spTgt spid="188"/>
                                        </p:tgtEl>
                                        <p:attrNameLst>
                                          <p:attrName>ppt_x</p:attrName>
                                        </p:attrNameLst>
                                      </p:cBhvr>
                                      <p:tavLst>
                                        <p:tav tm="0">
                                          <p:val>
                                            <p:strVal val="0-#ppt_w/2"/>
                                          </p:val>
                                        </p:tav>
                                        <p:tav tm="100000">
                                          <p:val>
                                            <p:strVal val="#ppt_x"/>
                                          </p:val>
                                        </p:tav>
                                      </p:tavLst>
                                    </p:anim>
                                    <p:anim calcmode="lin" valueType="num">
                                      <p:cBhvr additive="base">
                                        <p:cTn id="744" dur="2250" fill="hold"/>
                                        <p:tgtEl>
                                          <p:spTgt spid="188"/>
                                        </p:tgtEl>
                                        <p:attrNameLst>
                                          <p:attrName>ppt_y</p:attrName>
                                        </p:attrNameLst>
                                      </p:cBhvr>
                                      <p:tavLst>
                                        <p:tav tm="0">
                                          <p:val>
                                            <p:strVal val="0-#ppt_h/2"/>
                                          </p:val>
                                        </p:tav>
                                        <p:tav tm="100000">
                                          <p:val>
                                            <p:strVal val="#ppt_y"/>
                                          </p:val>
                                        </p:tav>
                                      </p:tavLst>
                                    </p:anim>
                                  </p:childTnLst>
                                </p:cTn>
                              </p:par>
                              <p:par>
                                <p:cTn id="745" presetID="2" presetClass="entr" presetSubtype="9" fill="hold" grpId="0" nodeType="withEffect">
                                  <p:stCondLst>
                                    <p:cond delay="0"/>
                                  </p:stCondLst>
                                  <p:childTnLst>
                                    <p:set>
                                      <p:cBhvr>
                                        <p:cTn id="746" dur="1" fill="hold">
                                          <p:stCondLst>
                                            <p:cond delay="0"/>
                                          </p:stCondLst>
                                        </p:cTn>
                                        <p:tgtEl>
                                          <p:spTgt spid="189"/>
                                        </p:tgtEl>
                                        <p:attrNameLst>
                                          <p:attrName>style.visibility</p:attrName>
                                        </p:attrNameLst>
                                      </p:cBhvr>
                                      <p:to>
                                        <p:strVal val="visible"/>
                                      </p:to>
                                    </p:set>
                                    <p:anim calcmode="lin" valueType="num">
                                      <p:cBhvr additive="base">
                                        <p:cTn id="747" dur="2250" fill="hold"/>
                                        <p:tgtEl>
                                          <p:spTgt spid="189"/>
                                        </p:tgtEl>
                                        <p:attrNameLst>
                                          <p:attrName>ppt_x</p:attrName>
                                        </p:attrNameLst>
                                      </p:cBhvr>
                                      <p:tavLst>
                                        <p:tav tm="0">
                                          <p:val>
                                            <p:strVal val="0-#ppt_w/2"/>
                                          </p:val>
                                        </p:tav>
                                        <p:tav tm="100000">
                                          <p:val>
                                            <p:strVal val="#ppt_x"/>
                                          </p:val>
                                        </p:tav>
                                      </p:tavLst>
                                    </p:anim>
                                    <p:anim calcmode="lin" valueType="num">
                                      <p:cBhvr additive="base">
                                        <p:cTn id="748" dur="2250" fill="hold"/>
                                        <p:tgtEl>
                                          <p:spTgt spid="189"/>
                                        </p:tgtEl>
                                        <p:attrNameLst>
                                          <p:attrName>ppt_y</p:attrName>
                                        </p:attrNameLst>
                                      </p:cBhvr>
                                      <p:tavLst>
                                        <p:tav tm="0">
                                          <p:val>
                                            <p:strVal val="0-#ppt_h/2"/>
                                          </p:val>
                                        </p:tav>
                                        <p:tav tm="100000">
                                          <p:val>
                                            <p:strVal val="#ppt_y"/>
                                          </p:val>
                                        </p:tav>
                                      </p:tavLst>
                                    </p:anim>
                                  </p:childTnLst>
                                </p:cTn>
                              </p:par>
                              <p:par>
                                <p:cTn id="749" presetID="2" presetClass="entr" presetSubtype="9" fill="hold" grpId="0" nodeType="withEffect">
                                  <p:stCondLst>
                                    <p:cond delay="0"/>
                                  </p:stCondLst>
                                  <p:childTnLst>
                                    <p:set>
                                      <p:cBhvr>
                                        <p:cTn id="750" dur="1" fill="hold">
                                          <p:stCondLst>
                                            <p:cond delay="0"/>
                                          </p:stCondLst>
                                        </p:cTn>
                                        <p:tgtEl>
                                          <p:spTgt spid="190"/>
                                        </p:tgtEl>
                                        <p:attrNameLst>
                                          <p:attrName>style.visibility</p:attrName>
                                        </p:attrNameLst>
                                      </p:cBhvr>
                                      <p:to>
                                        <p:strVal val="visible"/>
                                      </p:to>
                                    </p:set>
                                    <p:anim calcmode="lin" valueType="num">
                                      <p:cBhvr additive="base">
                                        <p:cTn id="751" dur="2250" fill="hold"/>
                                        <p:tgtEl>
                                          <p:spTgt spid="190"/>
                                        </p:tgtEl>
                                        <p:attrNameLst>
                                          <p:attrName>ppt_x</p:attrName>
                                        </p:attrNameLst>
                                      </p:cBhvr>
                                      <p:tavLst>
                                        <p:tav tm="0">
                                          <p:val>
                                            <p:strVal val="0-#ppt_w/2"/>
                                          </p:val>
                                        </p:tav>
                                        <p:tav tm="100000">
                                          <p:val>
                                            <p:strVal val="#ppt_x"/>
                                          </p:val>
                                        </p:tav>
                                      </p:tavLst>
                                    </p:anim>
                                    <p:anim calcmode="lin" valueType="num">
                                      <p:cBhvr additive="base">
                                        <p:cTn id="752" dur="2250" fill="hold"/>
                                        <p:tgtEl>
                                          <p:spTgt spid="190"/>
                                        </p:tgtEl>
                                        <p:attrNameLst>
                                          <p:attrName>ppt_y</p:attrName>
                                        </p:attrNameLst>
                                      </p:cBhvr>
                                      <p:tavLst>
                                        <p:tav tm="0">
                                          <p:val>
                                            <p:strVal val="0-#ppt_h/2"/>
                                          </p:val>
                                        </p:tav>
                                        <p:tav tm="100000">
                                          <p:val>
                                            <p:strVal val="#ppt_y"/>
                                          </p:val>
                                        </p:tav>
                                      </p:tavLst>
                                    </p:anim>
                                  </p:childTnLst>
                                </p:cTn>
                              </p:par>
                              <p:par>
                                <p:cTn id="753" presetID="2" presetClass="entr" presetSubtype="9" fill="hold" grpId="0" nodeType="withEffect">
                                  <p:stCondLst>
                                    <p:cond delay="0"/>
                                  </p:stCondLst>
                                  <p:childTnLst>
                                    <p:set>
                                      <p:cBhvr>
                                        <p:cTn id="754" dur="1" fill="hold">
                                          <p:stCondLst>
                                            <p:cond delay="0"/>
                                          </p:stCondLst>
                                        </p:cTn>
                                        <p:tgtEl>
                                          <p:spTgt spid="191"/>
                                        </p:tgtEl>
                                        <p:attrNameLst>
                                          <p:attrName>style.visibility</p:attrName>
                                        </p:attrNameLst>
                                      </p:cBhvr>
                                      <p:to>
                                        <p:strVal val="visible"/>
                                      </p:to>
                                    </p:set>
                                    <p:anim calcmode="lin" valueType="num">
                                      <p:cBhvr additive="base">
                                        <p:cTn id="755" dur="2250" fill="hold"/>
                                        <p:tgtEl>
                                          <p:spTgt spid="191"/>
                                        </p:tgtEl>
                                        <p:attrNameLst>
                                          <p:attrName>ppt_x</p:attrName>
                                        </p:attrNameLst>
                                      </p:cBhvr>
                                      <p:tavLst>
                                        <p:tav tm="0">
                                          <p:val>
                                            <p:strVal val="0-#ppt_w/2"/>
                                          </p:val>
                                        </p:tav>
                                        <p:tav tm="100000">
                                          <p:val>
                                            <p:strVal val="#ppt_x"/>
                                          </p:val>
                                        </p:tav>
                                      </p:tavLst>
                                    </p:anim>
                                    <p:anim calcmode="lin" valueType="num">
                                      <p:cBhvr additive="base">
                                        <p:cTn id="756" dur="2250" fill="hold"/>
                                        <p:tgtEl>
                                          <p:spTgt spid="191"/>
                                        </p:tgtEl>
                                        <p:attrNameLst>
                                          <p:attrName>ppt_y</p:attrName>
                                        </p:attrNameLst>
                                      </p:cBhvr>
                                      <p:tavLst>
                                        <p:tav tm="0">
                                          <p:val>
                                            <p:strVal val="0-#ppt_h/2"/>
                                          </p:val>
                                        </p:tav>
                                        <p:tav tm="100000">
                                          <p:val>
                                            <p:strVal val="#ppt_y"/>
                                          </p:val>
                                        </p:tav>
                                      </p:tavLst>
                                    </p:anim>
                                  </p:childTnLst>
                                </p:cTn>
                              </p:par>
                              <p:par>
                                <p:cTn id="757" presetID="2" presetClass="entr" presetSubtype="9" fill="hold" grpId="0" nodeType="withEffect">
                                  <p:stCondLst>
                                    <p:cond delay="0"/>
                                  </p:stCondLst>
                                  <p:childTnLst>
                                    <p:set>
                                      <p:cBhvr>
                                        <p:cTn id="758" dur="1" fill="hold">
                                          <p:stCondLst>
                                            <p:cond delay="0"/>
                                          </p:stCondLst>
                                        </p:cTn>
                                        <p:tgtEl>
                                          <p:spTgt spid="192"/>
                                        </p:tgtEl>
                                        <p:attrNameLst>
                                          <p:attrName>style.visibility</p:attrName>
                                        </p:attrNameLst>
                                      </p:cBhvr>
                                      <p:to>
                                        <p:strVal val="visible"/>
                                      </p:to>
                                    </p:set>
                                    <p:anim calcmode="lin" valueType="num">
                                      <p:cBhvr additive="base">
                                        <p:cTn id="759" dur="2250" fill="hold"/>
                                        <p:tgtEl>
                                          <p:spTgt spid="192"/>
                                        </p:tgtEl>
                                        <p:attrNameLst>
                                          <p:attrName>ppt_x</p:attrName>
                                        </p:attrNameLst>
                                      </p:cBhvr>
                                      <p:tavLst>
                                        <p:tav tm="0">
                                          <p:val>
                                            <p:strVal val="0-#ppt_w/2"/>
                                          </p:val>
                                        </p:tav>
                                        <p:tav tm="100000">
                                          <p:val>
                                            <p:strVal val="#ppt_x"/>
                                          </p:val>
                                        </p:tav>
                                      </p:tavLst>
                                    </p:anim>
                                    <p:anim calcmode="lin" valueType="num">
                                      <p:cBhvr additive="base">
                                        <p:cTn id="760" dur="2250" fill="hold"/>
                                        <p:tgtEl>
                                          <p:spTgt spid="192"/>
                                        </p:tgtEl>
                                        <p:attrNameLst>
                                          <p:attrName>ppt_y</p:attrName>
                                        </p:attrNameLst>
                                      </p:cBhvr>
                                      <p:tavLst>
                                        <p:tav tm="0">
                                          <p:val>
                                            <p:strVal val="0-#ppt_h/2"/>
                                          </p:val>
                                        </p:tav>
                                        <p:tav tm="100000">
                                          <p:val>
                                            <p:strVal val="#ppt_y"/>
                                          </p:val>
                                        </p:tav>
                                      </p:tavLst>
                                    </p:anim>
                                  </p:childTnLst>
                                </p:cTn>
                              </p:par>
                              <p:par>
                                <p:cTn id="761" presetID="2" presetClass="entr" presetSubtype="9" fill="hold" grpId="0" nodeType="withEffect">
                                  <p:stCondLst>
                                    <p:cond delay="0"/>
                                  </p:stCondLst>
                                  <p:childTnLst>
                                    <p:set>
                                      <p:cBhvr>
                                        <p:cTn id="762" dur="1" fill="hold">
                                          <p:stCondLst>
                                            <p:cond delay="0"/>
                                          </p:stCondLst>
                                        </p:cTn>
                                        <p:tgtEl>
                                          <p:spTgt spid="193"/>
                                        </p:tgtEl>
                                        <p:attrNameLst>
                                          <p:attrName>style.visibility</p:attrName>
                                        </p:attrNameLst>
                                      </p:cBhvr>
                                      <p:to>
                                        <p:strVal val="visible"/>
                                      </p:to>
                                    </p:set>
                                    <p:anim calcmode="lin" valueType="num">
                                      <p:cBhvr additive="base">
                                        <p:cTn id="763" dur="2250" fill="hold"/>
                                        <p:tgtEl>
                                          <p:spTgt spid="193"/>
                                        </p:tgtEl>
                                        <p:attrNameLst>
                                          <p:attrName>ppt_x</p:attrName>
                                        </p:attrNameLst>
                                      </p:cBhvr>
                                      <p:tavLst>
                                        <p:tav tm="0">
                                          <p:val>
                                            <p:strVal val="0-#ppt_w/2"/>
                                          </p:val>
                                        </p:tav>
                                        <p:tav tm="100000">
                                          <p:val>
                                            <p:strVal val="#ppt_x"/>
                                          </p:val>
                                        </p:tav>
                                      </p:tavLst>
                                    </p:anim>
                                    <p:anim calcmode="lin" valueType="num">
                                      <p:cBhvr additive="base">
                                        <p:cTn id="764" dur="2250" fill="hold"/>
                                        <p:tgtEl>
                                          <p:spTgt spid="193"/>
                                        </p:tgtEl>
                                        <p:attrNameLst>
                                          <p:attrName>ppt_y</p:attrName>
                                        </p:attrNameLst>
                                      </p:cBhvr>
                                      <p:tavLst>
                                        <p:tav tm="0">
                                          <p:val>
                                            <p:strVal val="0-#ppt_h/2"/>
                                          </p:val>
                                        </p:tav>
                                        <p:tav tm="100000">
                                          <p:val>
                                            <p:strVal val="#ppt_y"/>
                                          </p:val>
                                        </p:tav>
                                      </p:tavLst>
                                    </p:anim>
                                  </p:childTnLst>
                                </p:cTn>
                              </p:par>
                              <p:par>
                                <p:cTn id="765" presetID="2" presetClass="entr" presetSubtype="9" fill="hold" grpId="0" nodeType="withEffect">
                                  <p:stCondLst>
                                    <p:cond delay="0"/>
                                  </p:stCondLst>
                                  <p:childTnLst>
                                    <p:set>
                                      <p:cBhvr>
                                        <p:cTn id="766" dur="1" fill="hold">
                                          <p:stCondLst>
                                            <p:cond delay="0"/>
                                          </p:stCondLst>
                                        </p:cTn>
                                        <p:tgtEl>
                                          <p:spTgt spid="194"/>
                                        </p:tgtEl>
                                        <p:attrNameLst>
                                          <p:attrName>style.visibility</p:attrName>
                                        </p:attrNameLst>
                                      </p:cBhvr>
                                      <p:to>
                                        <p:strVal val="visible"/>
                                      </p:to>
                                    </p:set>
                                    <p:anim calcmode="lin" valueType="num">
                                      <p:cBhvr additive="base">
                                        <p:cTn id="767" dur="2250" fill="hold"/>
                                        <p:tgtEl>
                                          <p:spTgt spid="194"/>
                                        </p:tgtEl>
                                        <p:attrNameLst>
                                          <p:attrName>ppt_x</p:attrName>
                                        </p:attrNameLst>
                                      </p:cBhvr>
                                      <p:tavLst>
                                        <p:tav tm="0">
                                          <p:val>
                                            <p:strVal val="0-#ppt_w/2"/>
                                          </p:val>
                                        </p:tav>
                                        <p:tav tm="100000">
                                          <p:val>
                                            <p:strVal val="#ppt_x"/>
                                          </p:val>
                                        </p:tav>
                                      </p:tavLst>
                                    </p:anim>
                                    <p:anim calcmode="lin" valueType="num">
                                      <p:cBhvr additive="base">
                                        <p:cTn id="768" dur="2250" fill="hold"/>
                                        <p:tgtEl>
                                          <p:spTgt spid="194"/>
                                        </p:tgtEl>
                                        <p:attrNameLst>
                                          <p:attrName>ppt_y</p:attrName>
                                        </p:attrNameLst>
                                      </p:cBhvr>
                                      <p:tavLst>
                                        <p:tav tm="0">
                                          <p:val>
                                            <p:strVal val="0-#ppt_h/2"/>
                                          </p:val>
                                        </p:tav>
                                        <p:tav tm="100000">
                                          <p:val>
                                            <p:strVal val="#ppt_y"/>
                                          </p:val>
                                        </p:tav>
                                      </p:tavLst>
                                    </p:anim>
                                  </p:childTnLst>
                                </p:cTn>
                              </p:par>
                              <p:par>
                                <p:cTn id="769" presetID="2" presetClass="entr" presetSubtype="9" fill="hold" grpId="0" nodeType="withEffect">
                                  <p:stCondLst>
                                    <p:cond delay="0"/>
                                  </p:stCondLst>
                                  <p:childTnLst>
                                    <p:set>
                                      <p:cBhvr>
                                        <p:cTn id="770" dur="1" fill="hold">
                                          <p:stCondLst>
                                            <p:cond delay="0"/>
                                          </p:stCondLst>
                                        </p:cTn>
                                        <p:tgtEl>
                                          <p:spTgt spid="195"/>
                                        </p:tgtEl>
                                        <p:attrNameLst>
                                          <p:attrName>style.visibility</p:attrName>
                                        </p:attrNameLst>
                                      </p:cBhvr>
                                      <p:to>
                                        <p:strVal val="visible"/>
                                      </p:to>
                                    </p:set>
                                    <p:anim calcmode="lin" valueType="num">
                                      <p:cBhvr additive="base">
                                        <p:cTn id="771" dur="2250" fill="hold"/>
                                        <p:tgtEl>
                                          <p:spTgt spid="195"/>
                                        </p:tgtEl>
                                        <p:attrNameLst>
                                          <p:attrName>ppt_x</p:attrName>
                                        </p:attrNameLst>
                                      </p:cBhvr>
                                      <p:tavLst>
                                        <p:tav tm="0">
                                          <p:val>
                                            <p:strVal val="0-#ppt_w/2"/>
                                          </p:val>
                                        </p:tav>
                                        <p:tav tm="100000">
                                          <p:val>
                                            <p:strVal val="#ppt_x"/>
                                          </p:val>
                                        </p:tav>
                                      </p:tavLst>
                                    </p:anim>
                                    <p:anim calcmode="lin" valueType="num">
                                      <p:cBhvr additive="base">
                                        <p:cTn id="772" dur="2250" fill="hold"/>
                                        <p:tgtEl>
                                          <p:spTgt spid="195"/>
                                        </p:tgtEl>
                                        <p:attrNameLst>
                                          <p:attrName>ppt_y</p:attrName>
                                        </p:attrNameLst>
                                      </p:cBhvr>
                                      <p:tavLst>
                                        <p:tav tm="0">
                                          <p:val>
                                            <p:strVal val="0-#ppt_h/2"/>
                                          </p:val>
                                        </p:tav>
                                        <p:tav tm="100000">
                                          <p:val>
                                            <p:strVal val="#ppt_y"/>
                                          </p:val>
                                        </p:tav>
                                      </p:tavLst>
                                    </p:anim>
                                  </p:childTnLst>
                                </p:cTn>
                              </p:par>
                              <p:par>
                                <p:cTn id="773" presetID="2" presetClass="entr" presetSubtype="9" fill="hold" grpId="0" nodeType="withEffect">
                                  <p:stCondLst>
                                    <p:cond delay="0"/>
                                  </p:stCondLst>
                                  <p:childTnLst>
                                    <p:set>
                                      <p:cBhvr>
                                        <p:cTn id="774" dur="1" fill="hold">
                                          <p:stCondLst>
                                            <p:cond delay="0"/>
                                          </p:stCondLst>
                                        </p:cTn>
                                        <p:tgtEl>
                                          <p:spTgt spid="196"/>
                                        </p:tgtEl>
                                        <p:attrNameLst>
                                          <p:attrName>style.visibility</p:attrName>
                                        </p:attrNameLst>
                                      </p:cBhvr>
                                      <p:to>
                                        <p:strVal val="visible"/>
                                      </p:to>
                                    </p:set>
                                    <p:anim calcmode="lin" valueType="num">
                                      <p:cBhvr additive="base">
                                        <p:cTn id="775" dur="2250" fill="hold"/>
                                        <p:tgtEl>
                                          <p:spTgt spid="196"/>
                                        </p:tgtEl>
                                        <p:attrNameLst>
                                          <p:attrName>ppt_x</p:attrName>
                                        </p:attrNameLst>
                                      </p:cBhvr>
                                      <p:tavLst>
                                        <p:tav tm="0">
                                          <p:val>
                                            <p:strVal val="0-#ppt_w/2"/>
                                          </p:val>
                                        </p:tav>
                                        <p:tav tm="100000">
                                          <p:val>
                                            <p:strVal val="#ppt_x"/>
                                          </p:val>
                                        </p:tav>
                                      </p:tavLst>
                                    </p:anim>
                                    <p:anim calcmode="lin" valueType="num">
                                      <p:cBhvr additive="base">
                                        <p:cTn id="776" dur="2250" fill="hold"/>
                                        <p:tgtEl>
                                          <p:spTgt spid="196"/>
                                        </p:tgtEl>
                                        <p:attrNameLst>
                                          <p:attrName>ppt_y</p:attrName>
                                        </p:attrNameLst>
                                      </p:cBhvr>
                                      <p:tavLst>
                                        <p:tav tm="0">
                                          <p:val>
                                            <p:strVal val="0-#ppt_h/2"/>
                                          </p:val>
                                        </p:tav>
                                        <p:tav tm="100000">
                                          <p:val>
                                            <p:strVal val="#ppt_y"/>
                                          </p:val>
                                        </p:tav>
                                      </p:tavLst>
                                    </p:anim>
                                  </p:childTnLst>
                                </p:cTn>
                              </p:par>
                              <p:par>
                                <p:cTn id="777" presetID="2" presetClass="entr" presetSubtype="9" fill="hold" grpId="0" nodeType="withEffect">
                                  <p:stCondLst>
                                    <p:cond delay="0"/>
                                  </p:stCondLst>
                                  <p:childTnLst>
                                    <p:set>
                                      <p:cBhvr>
                                        <p:cTn id="778" dur="1" fill="hold">
                                          <p:stCondLst>
                                            <p:cond delay="0"/>
                                          </p:stCondLst>
                                        </p:cTn>
                                        <p:tgtEl>
                                          <p:spTgt spid="197"/>
                                        </p:tgtEl>
                                        <p:attrNameLst>
                                          <p:attrName>style.visibility</p:attrName>
                                        </p:attrNameLst>
                                      </p:cBhvr>
                                      <p:to>
                                        <p:strVal val="visible"/>
                                      </p:to>
                                    </p:set>
                                    <p:anim calcmode="lin" valueType="num">
                                      <p:cBhvr additive="base">
                                        <p:cTn id="779" dur="2250" fill="hold"/>
                                        <p:tgtEl>
                                          <p:spTgt spid="197"/>
                                        </p:tgtEl>
                                        <p:attrNameLst>
                                          <p:attrName>ppt_x</p:attrName>
                                        </p:attrNameLst>
                                      </p:cBhvr>
                                      <p:tavLst>
                                        <p:tav tm="0">
                                          <p:val>
                                            <p:strVal val="0-#ppt_w/2"/>
                                          </p:val>
                                        </p:tav>
                                        <p:tav tm="100000">
                                          <p:val>
                                            <p:strVal val="#ppt_x"/>
                                          </p:val>
                                        </p:tav>
                                      </p:tavLst>
                                    </p:anim>
                                    <p:anim calcmode="lin" valueType="num">
                                      <p:cBhvr additive="base">
                                        <p:cTn id="780" dur="2250" fill="hold"/>
                                        <p:tgtEl>
                                          <p:spTgt spid="197"/>
                                        </p:tgtEl>
                                        <p:attrNameLst>
                                          <p:attrName>ppt_y</p:attrName>
                                        </p:attrNameLst>
                                      </p:cBhvr>
                                      <p:tavLst>
                                        <p:tav tm="0">
                                          <p:val>
                                            <p:strVal val="0-#ppt_h/2"/>
                                          </p:val>
                                        </p:tav>
                                        <p:tav tm="100000">
                                          <p:val>
                                            <p:strVal val="#ppt_y"/>
                                          </p:val>
                                        </p:tav>
                                      </p:tavLst>
                                    </p:anim>
                                  </p:childTnLst>
                                </p:cTn>
                              </p:par>
                              <p:par>
                                <p:cTn id="781" presetID="2" presetClass="entr" presetSubtype="9" fill="hold" grpId="0" nodeType="withEffect">
                                  <p:stCondLst>
                                    <p:cond delay="0"/>
                                  </p:stCondLst>
                                  <p:childTnLst>
                                    <p:set>
                                      <p:cBhvr>
                                        <p:cTn id="782" dur="1" fill="hold">
                                          <p:stCondLst>
                                            <p:cond delay="0"/>
                                          </p:stCondLst>
                                        </p:cTn>
                                        <p:tgtEl>
                                          <p:spTgt spid="198"/>
                                        </p:tgtEl>
                                        <p:attrNameLst>
                                          <p:attrName>style.visibility</p:attrName>
                                        </p:attrNameLst>
                                      </p:cBhvr>
                                      <p:to>
                                        <p:strVal val="visible"/>
                                      </p:to>
                                    </p:set>
                                    <p:anim calcmode="lin" valueType="num">
                                      <p:cBhvr additive="base">
                                        <p:cTn id="783" dur="2250" fill="hold"/>
                                        <p:tgtEl>
                                          <p:spTgt spid="198"/>
                                        </p:tgtEl>
                                        <p:attrNameLst>
                                          <p:attrName>ppt_x</p:attrName>
                                        </p:attrNameLst>
                                      </p:cBhvr>
                                      <p:tavLst>
                                        <p:tav tm="0">
                                          <p:val>
                                            <p:strVal val="0-#ppt_w/2"/>
                                          </p:val>
                                        </p:tav>
                                        <p:tav tm="100000">
                                          <p:val>
                                            <p:strVal val="#ppt_x"/>
                                          </p:val>
                                        </p:tav>
                                      </p:tavLst>
                                    </p:anim>
                                    <p:anim calcmode="lin" valueType="num">
                                      <p:cBhvr additive="base">
                                        <p:cTn id="784" dur="2250" fill="hold"/>
                                        <p:tgtEl>
                                          <p:spTgt spid="198"/>
                                        </p:tgtEl>
                                        <p:attrNameLst>
                                          <p:attrName>ppt_y</p:attrName>
                                        </p:attrNameLst>
                                      </p:cBhvr>
                                      <p:tavLst>
                                        <p:tav tm="0">
                                          <p:val>
                                            <p:strVal val="0-#ppt_h/2"/>
                                          </p:val>
                                        </p:tav>
                                        <p:tav tm="100000">
                                          <p:val>
                                            <p:strVal val="#ppt_y"/>
                                          </p:val>
                                        </p:tav>
                                      </p:tavLst>
                                    </p:anim>
                                  </p:childTnLst>
                                </p:cTn>
                              </p:par>
                              <p:par>
                                <p:cTn id="785" presetID="2" presetClass="entr" presetSubtype="9" fill="hold" grpId="0" nodeType="withEffect">
                                  <p:stCondLst>
                                    <p:cond delay="0"/>
                                  </p:stCondLst>
                                  <p:childTnLst>
                                    <p:set>
                                      <p:cBhvr>
                                        <p:cTn id="786" dur="1" fill="hold">
                                          <p:stCondLst>
                                            <p:cond delay="0"/>
                                          </p:stCondLst>
                                        </p:cTn>
                                        <p:tgtEl>
                                          <p:spTgt spid="199"/>
                                        </p:tgtEl>
                                        <p:attrNameLst>
                                          <p:attrName>style.visibility</p:attrName>
                                        </p:attrNameLst>
                                      </p:cBhvr>
                                      <p:to>
                                        <p:strVal val="visible"/>
                                      </p:to>
                                    </p:set>
                                    <p:anim calcmode="lin" valueType="num">
                                      <p:cBhvr additive="base">
                                        <p:cTn id="787" dur="2250" fill="hold"/>
                                        <p:tgtEl>
                                          <p:spTgt spid="199"/>
                                        </p:tgtEl>
                                        <p:attrNameLst>
                                          <p:attrName>ppt_x</p:attrName>
                                        </p:attrNameLst>
                                      </p:cBhvr>
                                      <p:tavLst>
                                        <p:tav tm="0">
                                          <p:val>
                                            <p:strVal val="0-#ppt_w/2"/>
                                          </p:val>
                                        </p:tav>
                                        <p:tav tm="100000">
                                          <p:val>
                                            <p:strVal val="#ppt_x"/>
                                          </p:val>
                                        </p:tav>
                                      </p:tavLst>
                                    </p:anim>
                                    <p:anim calcmode="lin" valueType="num">
                                      <p:cBhvr additive="base">
                                        <p:cTn id="788" dur="2250" fill="hold"/>
                                        <p:tgtEl>
                                          <p:spTgt spid="199"/>
                                        </p:tgtEl>
                                        <p:attrNameLst>
                                          <p:attrName>ppt_y</p:attrName>
                                        </p:attrNameLst>
                                      </p:cBhvr>
                                      <p:tavLst>
                                        <p:tav tm="0">
                                          <p:val>
                                            <p:strVal val="0-#ppt_h/2"/>
                                          </p:val>
                                        </p:tav>
                                        <p:tav tm="100000">
                                          <p:val>
                                            <p:strVal val="#ppt_y"/>
                                          </p:val>
                                        </p:tav>
                                      </p:tavLst>
                                    </p:anim>
                                  </p:childTnLst>
                                </p:cTn>
                              </p:par>
                              <p:par>
                                <p:cTn id="789" presetID="2" presetClass="entr" presetSubtype="9" fill="hold" grpId="0" nodeType="withEffect">
                                  <p:stCondLst>
                                    <p:cond delay="0"/>
                                  </p:stCondLst>
                                  <p:childTnLst>
                                    <p:set>
                                      <p:cBhvr>
                                        <p:cTn id="790" dur="1" fill="hold">
                                          <p:stCondLst>
                                            <p:cond delay="0"/>
                                          </p:stCondLst>
                                        </p:cTn>
                                        <p:tgtEl>
                                          <p:spTgt spid="200"/>
                                        </p:tgtEl>
                                        <p:attrNameLst>
                                          <p:attrName>style.visibility</p:attrName>
                                        </p:attrNameLst>
                                      </p:cBhvr>
                                      <p:to>
                                        <p:strVal val="visible"/>
                                      </p:to>
                                    </p:set>
                                    <p:anim calcmode="lin" valueType="num">
                                      <p:cBhvr additive="base">
                                        <p:cTn id="791" dur="2250" fill="hold"/>
                                        <p:tgtEl>
                                          <p:spTgt spid="200"/>
                                        </p:tgtEl>
                                        <p:attrNameLst>
                                          <p:attrName>ppt_x</p:attrName>
                                        </p:attrNameLst>
                                      </p:cBhvr>
                                      <p:tavLst>
                                        <p:tav tm="0">
                                          <p:val>
                                            <p:strVal val="0-#ppt_w/2"/>
                                          </p:val>
                                        </p:tav>
                                        <p:tav tm="100000">
                                          <p:val>
                                            <p:strVal val="#ppt_x"/>
                                          </p:val>
                                        </p:tav>
                                      </p:tavLst>
                                    </p:anim>
                                    <p:anim calcmode="lin" valueType="num">
                                      <p:cBhvr additive="base">
                                        <p:cTn id="792" dur="2250" fill="hold"/>
                                        <p:tgtEl>
                                          <p:spTgt spid="200"/>
                                        </p:tgtEl>
                                        <p:attrNameLst>
                                          <p:attrName>ppt_y</p:attrName>
                                        </p:attrNameLst>
                                      </p:cBhvr>
                                      <p:tavLst>
                                        <p:tav tm="0">
                                          <p:val>
                                            <p:strVal val="0-#ppt_h/2"/>
                                          </p:val>
                                        </p:tav>
                                        <p:tav tm="100000">
                                          <p:val>
                                            <p:strVal val="#ppt_y"/>
                                          </p:val>
                                        </p:tav>
                                      </p:tavLst>
                                    </p:anim>
                                  </p:childTnLst>
                                </p:cTn>
                              </p:par>
                              <p:par>
                                <p:cTn id="793" presetID="2" presetClass="entr" presetSubtype="9" fill="hold" grpId="0" nodeType="withEffect">
                                  <p:stCondLst>
                                    <p:cond delay="0"/>
                                  </p:stCondLst>
                                  <p:childTnLst>
                                    <p:set>
                                      <p:cBhvr>
                                        <p:cTn id="794" dur="1" fill="hold">
                                          <p:stCondLst>
                                            <p:cond delay="0"/>
                                          </p:stCondLst>
                                        </p:cTn>
                                        <p:tgtEl>
                                          <p:spTgt spid="201"/>
                                        </p:tgtEl>
                                        <p:attrNameLst>
                                          <p:attrName>style.visibility</p:attrName>
                                        </p:attrNameLst>
                                      </p:cBhvr>
                                      <p:to>
                                        <p:strVal val="visible"/>
                                      </p:to>
                                    </p:set>
                                    <p:anim calcmode="lin" valueType="num">
                                      <p:cBhvr additive="base">
                                        <p:cTn id="795" dur="2250" fill="hold"/>
                                        <p:tgtEl>
                                          <p:spTgt spid="201"/>
                                        </p:tgtEl>
                                        <p:attrNameLst>
                                          <p:attrName>ppt_x</p:attrName>
                                        </p:attrNameLst>
                                      </p:cBhvr>
                                      <p:tavLst>
                                        <p:tav tm="0">
                                          <p:val>
                                            <p:strVal val="0-#ppt_w/2"/>
                                          </p:val>
                                        </p:tav>
                                        <p:tav tm="100000">
                                          <p:val>
                                            <p:strVal val="#ppt_x"/>
                                          </p:val>
                                        </p:tav>
                                      </p:tavLst>
                                    </p:anim>
                                    <p:anim calcmode="lin" valueType="num">
                                      <p:cBhvr additive="base">
                                        <p:cTn id="796" dur="2250" fill="hold"/>
                                        <p:tgtEl>
                                          <p:spTgt spid="201"/>
                                        </p:tgtEl>
                                        <p:attrNameLst>
                                          <p:attrName>ppt_y</p:attrName>
                                        </p:attrNameLst>
                                      </p:cBhvr>
                                      <p:tavLst>
                                        <p:tav tm="0">
                                          <p:val>
                                            <p:strVal val="0-#ppt_h/2"/>
                                          </p:val>
                                        </p:tav>
                                        <p:tav tm="100000">
                                          <p:val>
                                            <p:strVal val="#ppt_y"/>
                                          </p:val>
                                        </p:tav>
                                      </p:tavLst>
                                    </p:anim>
                                  </p:childTnLst>
                                </p:cTn>
                              </p:par>
                              <p:par>
                                <p:cTn id="797" presetID="2" presetClass="entr" presetSubtype="9" fill="hold" grpId="0" nodeType="withEffect">
                                  <p:stCondLst>
                                    <p:cond delay="0"/>
                                  </p:stCondLst>
                                  <p:childTnLst>
                                    <p:set>
                                      <p:cBhvr>
                                        <p:cTn id="798" dur="1" fill="hold">
                                          <p:stCondLst>
                                            <p:cond delay="0"/>
                                          </p:stCondLst>
                                        </p:cTn>
                                        <p:tgtEl>
                                          <p:spTgt spid="202"/>
                                        </p:tgtEl>
                                        <p:attrNameLst>
                                          <p:attrName>style.visibility</p:attrName>
                                        </p:attrNameLst>
                                      </p:cBhvr>
                                      <p:to>
                                        <p:strVal val="visible"/>
                                      </p:to>
                                    </p:set>
                                    <p:anim calcmode="lin" valueType="num">
                                      <p:cBhvr additive="base">
                                        <p:cTn id="799" dur="2250" fill="hold"/>
                                        <p:tgtEl>
                                          <p:spTgt spid="202"/>
                                        </p:tgtEl>
                                        <p:attrNameLst>
                                          <p:attrName>ppt_x</p:attrName>
                                        </p:attrNameLst>
                                      </p:cBhvr>
                                      <p:tavLst>
                                        <p:tav tm="0">
                                          <p:val>
                                            <p:strVal val="0-#ppt_w/2"/>
                                          </p:val>
                                        </p:tav>
                                        <p:tav tm="100000">
                                          <p:val>
                                            <p:strVal val="#ppt_x"/>
                                          </p:val>
                                        </p:tav>
                                      </p:tavLst>
                                    </p:anim>
                                    <p:anim calcmode="lin" valueType="num">
                                      <p:cBhvr additive="base">
                                        <p:cTn id="800" dur="2250" fill="hold"/>
                                        <p:tgtEl>
                                          <p:spTgt spid="202"/>
                                        </p:tgtEl>
                                        <p:attrNameLst>
                                          <p:attrName>ppt_y</p:attrName>
                                        </p:attrNameLst>
                                      </p:cBhvr>
                                      <p:tavLst>
                                        <p:tav tm="0">
                                          <p:val>
                                            <p:strVal val="0-#ppt_h/2"/>
                                          </p:val>
                                        </p:tav>
                                        <p:tav tm="100000">
                                          <p:val>
                                            <p:strVal val="#ppt_y"/>
                                          </p:val>
                                        </p:tav>
                                      </p:tavLst>
                                    </p:anim>
                                  </p:childTnLst>
                                </p:cTn>
                              </p:par>
                              <p:par>
                                <p:cTn id="801" presetID="2" presetClass="entr" presetSubtype="9" fill="hold" grpId="0" nodeType="withEffect">
                                  <p:stCondLst>
                                    <p:cond delay="0"/>
                                  </p:stCondLst>
                                  <p:childTnLst>
                                    <p:set>
                                      <p:cBhvr>
                                        <p:cTn id="802" dur="1" fill="hold">
                                          <p:stCondLst>
                                            <p:cond delay="0"/>
                                          </p:stCondLst>
                                        </p:cTn>
                                        <p:tgtEl>
                                          <p:spTgt spid="203"/>
                                        </p:tgtEl>
                                        <p:attrNameLst>
                                          <p:attrName>style.visibility</p:attrName>
                                        </p:attrNameLst>
                                      </p:cBhvr>
                                      <p:to>
                                        <p:strVal val="visible"/>
                                      </p:to>
                                    </p:set>
                                    <p:anim calcmode="lin" valueType="num">
                                      <p:cBhvr additive="base">
                                        <p:cTn id="803" dur="2250" fill="hold"/>
                                        <p:tgtEl>
                                          <p:spTgt spid="203"/>
                                        </p:tgtEl>
                                        <p:attrNameLst>
                                          <p:attrName>ppt_x</p:attrName>
                                        </p:attrNameLst>
                                      </p:cBhvr>
                                      <p:tavLst>
                                        <p:tav tm="0">
                                          <p:val>
                                            <p:strVal val="0-#ppt_w/2"/>
                                          </p:val>
                                        </p:tav>
                                        <p:tav tm="100000">
                                          <p:val>
                                            <p:strVal val="#ppt_x"/>
                                          </p:val>
                                        </p:tav>
                                      </p:tavLst>
                                    </p:anim>
                                    <p:anim calcmode="lin" valueType="num">
                                      <p:cBhvr additive="base">
                                        <p:cTn id="804" dur="2250" fill="hold"/>
                                        <p:tgtEl>
                                          <p:spTgt spid="203"/>
                                        </p:tgtEl>
                                        <p:attrNameLst>
                                          <p:attrName>ppt_y</p:attrName>
                                        </p:attrNameLst>
                                      </p:cBhvr>
                                      <p:tavLst>
                                        <p:tav tm="0">
                                          <p:val>
                                            <p:strVal val="0-#ppt_h/2"/>
                                          </p:val>
                                        </p:tav>
                                        <p:tav tm="100000">
                                          <p:val>
                                            <p:strVal val="#ppt_y"/>
                                          </p:val>
                                        </p:tav>
                                      </p:tavLst>
                                    </p:anim>
                                  </p:childTnLst>
                                </p:cTn>
                              </p:par>
                              <p:par>
                                <p:cTn id="805" presetID="2" presetClass="entr" presetSubtype="9" fill="hold" grpId="0" nodeType="withEffect">
                                  <p:stCondLst>
                                    <p:cond delay="0"/>
                                  </p:stCondLst>
                                  <p:childTnLst>
                                    <p:set>
                                      <p:cBhvr>
                                        <p:cTn id="806" dur="1" fill="hold">
                                          <p:stCondLst>
                                            <p:cond delay="0"/>
                                          </p:stCondLst>
                                        </p:cTn>
                                        <p:tgtEl>
                                          <p:spTgt spid="204"/>
                                        </p:tgtEl>
                                        <p:attrNameLst>
                                          <p:attrName>style.visibility</p:attrName>
                                        </p:attrNameLst>
                                      </p:cBhvr>
                                      <p:to>
                                        <p:strVal val="visible"/>
                                      </p:to>
                                    </p:set>
                                    <p:anim calcmode="lin" valueType="num">
                                      <p:cBhvr additive="base">
                                        <p:cTn id="807" dur="2250" fill="hold"/>
                                        <p:tgtEl>
                                          <p:spTgt spid="204"/>
                                        </p:tgtEl>
                                        <p:attrNameLst>
                                          <p:attrName>ppt_x</p:attrName>
                                        </p:attrNameLst>
                                      </p:cBhvr>
                                      <p:tavLst>
                                        <p:tav tm="0">
                                          <p:val>
                                            <p:strVal val="0-#ppt_w/2"/>
                                          </p:val>
                                        </p:tav>
                                        <p:tav tm="100000">
                                          <p:val>
                                            <p:strVal val="#ppt_x"/>
                                          </p:val>
                                        </p:tav>
                                      </p:tavLst>
                                    </p:anim>
                                    <p:anim calcmode="lin" valueType="num">
                                      <p:cBhvr additive="base">
                                        <p:cTn id="808" dur="2250" fill="hold"/>
                                        <p:tgtEl>
                                          <p:spTgt spid="204"/>
                                        </p:tgtEl>
                                        <p:attrNameLst>
                                          <p:attrName>ppt_y</p:attrName>
                                        </p:attrNameLst>
                                      </p:cBhvr>
                                      <p:tavLst>
                                        <p:tav tm="0">
                                          <p:val>
                                            <p:strVal val="0-#ppt_h/2"/>
                                          </p:val>
                                        </p:tav>
                                        <p:tav tm="100000">
                                          <p:val>
                                            <p:strVal val="#ppt_y"/>
                                          </p:val>
                                        </p:tav>
                                      </p:tavLst>
                                    </p:anim>
                                  </p:childTnLst>
                                </p:cTn>
                              </p:par>
                              <p:par>
                                <p:cTn id="809" presetID="2" presetClass="entr" presetSubtype="9" fill="hold" grpId="0" nodeType="withEffect">
                                  <p:stCondLst>
                                    <p:cond delay="0"/>
                                  </p:stCondLst>
                                  <p:childTnLst>
                                    <p:set>
                                      <p:cBhvr>
                                        <p:cTn id="810" dur="1" fill="hold">
                                          <p:stCondLst>
                                            <p:cond delay="0"/>
                                          </p:stCondLst>
                                        </p:cTn>
                                        <p:tgtEl>
                                          <p:spTgt spid="205"/>
                                        </p:tgtEl>
                                        <p:attrNameLst>
                                          <p:attrName>style.visibility</p:attrName>
                                        </p:attrNameLst>
                                      </p:cBhvr>
                                      <p:to>
                                        <p:strVal val="visible"/>
                                      </p:to>
                                    </p:set>
                                    <p:anim calcmode="lin" valueType="num">
                                      <p:cBhvr additive="base">
                                        <p:cTn id="811" dur="2250" fill="hold"/>
                                        <p:tgtEl>
                                          <p:spTgt spid="205"/>
                                        </p:tgtEl>
                                        <p:attrNameLst>
                                          <p:attrName>ppt_x</p:attrName>
                                        </p:attrNameLst>
                                      </p:cBhvr>
                                      <p:tavLst>
                                        <p:tav tm="0">
                                          <p:val>
                                            <p:strVal val="0-#ppt_w/2"/>
                                          </p:val>
                                        </p:tav>
                                        <p:tav tm="100000">
                                          <p:val>
                                            <p:strVal val="#ppt_x"/>
                                          </p:val>
                                        </p:tav>
                                      </p:tavLst>
                                    </p:anim>
                                    <p:anim calcmode="lin" valueType="num">
                                      <p:cBhvr additive="base">
                                        <p:cTn id="812" dur="2250" fill="hold"/>
                                        <p:tgtEl>
                                          <p:spTgt spid="205"/>
                                        </p:tgtEl>
                                        <p:attrNameLst>
                                          <p:attrName>ppt_y</p:attrName>
                                        </p:attrNameLst>
                                      </p:cBhvr>
                                      <p:tavLst>
                                        <p:tav tm="0">
                                          <p:val>
                                            <p:strVal val="0-#ppt_h/2"/>
                                          </p:val>
                                        </p:tav>
                                        <p:tav tm="100000">
                                          <p:val>
                                            <p:strVal val="#ppt_y"/>
                                          </p:val>
                                        </p:tav>
                                      </p:tavLst>
                                    </p:anim>
                                  </p:childTnLst>
                                </p:cTn>
                              </p:par>
                              <p:par>
                                <p:cTn id="813" presetID="2" presetClass="entr" presetSubtype="9" fill="hold" grpId="0" nodeType="withEffect">
                                  <p:stCondLst>
                                    <p:cond delay="0"/>
                                  </p:stCondLst>
                                  <p:childTnLst>
                                    <p:set>
                                      <p:cBhvr>
                                        <p:cTn id="814" dur="1" fill="hold">
                                          <p:stCondLst>
                                            <p:cond delay="0"/>
                                          </p:stCondLst>
                                        </p:cTn>
                                        <p:tgtEl>
                                          <p:spTgt spid="206"/>
                                        </p:tgtEl>
                                        <p:attrNameLst>
                                          <p:attrName>style.visibility</p:attrName>
                                        </p:attrNameLst>
                                      </p:cBhvr>
                                      <p:to>
                                        <p:strVal val="visible"/>
                                      </p:to>
                                    </p:set>
                                    <p:anim calcmode="lin" valueType="num">
                                      <p:cBhvr additive="base">
                                        <p:cTn id="815" dur="2250" fill="hold"/>
                                        <p:tgtEl>
                                          <p:spTgt spid="206"/>
                                        </p:tgtEl>
                                        <p:attrNameLst>
                                          <p:attrName>ppt_x</p:attrName>
                                        </p:attrNameLst>
                                      </p:cBhvr>
                                      <p:tavLst>
                                        <p:tav tm="0">
                                          <p:val>
                                            <p:strVal val="0-#ppt_w/2"/>
                                          </p:val>
                                        </p:tav>
                                        <p:tav tm="100000">
                                          <p:val>
                                            <p:strVal val="#ppt_x"/>
                                          </p:val>
                                        </p:tav>
                                      </p:tavLst>
                                    </p:anim>
                                    <p:anim calcmode="lin" valueType="num">
                                      <p:cBhvr additive="base">
                                        <p:cTn id="816" dur="2250" fill="hold"/>
                                        <p:tgtEl>
                                          <p:spTgt spid="206"/>
                                        </p:tgtEl>
                                        <p:attrNameLst>
                                          <p:attrName>ppt_y</p:attrName>
                                        </p:attrNameLst>
                                      </p:cBhvr>
                                      <p:tavLst>
                                        <p:tav tm="0">
                                          <p:val>
                                            <p:strVal val="0-#ppt_h/2"/>
                                          </p:val>
                                        </p:tav>
                                        <p:tav tm="100000">
                                          <p:val>
                                            <p:strVal val="#ppt_y"/>
                                          </p:val>
                                        </p:tav>
                                      </p:tavLst>
                                    </p:anim>
                                  </p:childTnLst>
                                </p:cTn>
                              </p:par>
                              <p:par>
                                <p:cTn id="817" presetID="2" presetClass="entr" presetSubtype="9" fill="hold" grpId="0" nodeType="withEffect">
                                  <p:stCondLst>
                                    <p:cond delay="0"/>
                                  </p:stCondLst>
                                  <p:childTnLst>
                                    <p:set>
                                      <p:cBhvr>
                                        <p:cTn id="818" dur="1" fill="hold">
                                          <p:stCondLst>
                                            <p:cond delay="0"/>
                                          </p:stCondLst>
                                        </p:cTn>
                                        <p:tgtEl>
                                          <p:spTgt spid="207"/>
                                        </p:tgtEl>
                                        <p:attrNameLst>
                                          <p:attrName>style.visibility</p:attrName>
                                        </p:attrNameLst>
                                      </p:cBhvr>
                                      <p:to>
                                        <p:strVal val="visible"/>
                                      </p:to>
                                    </p:set>
                                    <p:anim calcmode="lin" valueType="num">
                                      <p:cBhvr additive="base">
                                        <p:cTn id="819" dur="2250" fill="hold"/>
                                        <p:tgtEl>
                                          <p:spTgt spid="207"/>
                                        </p:tgtEl>
                                        <p:attrNameLst>
                                          <p:attrName>ppt_x</p:attrName>
                                        </p:attrNameLst>
                                      </p:cBhvr>
                                      <p:tavLst>
                                        <p:tav tm="0">
                                          <p:val>
                                            <p:strVal val="0-#ppt_w/2"/>
                                          </p:val>
                                        </p:tav>
                                        <p:tav tm="100000">
                                          <p:val>
                                            <p:strVal val="#ppt_x"/>
                                          </p:val>
                                        </p:tav>
                                      </p:tavLst>
                                    </p:anim>
                                    <p:anim calcmode="lin" valueType="num">
                                      <p:cBhvr additive="base">
                                        <p:cTn id="820" dur="2250" fill="hold"/>
                                        <p:tgtEl>
                                          <p:spTgt spid="207"/>
                                        </p:tgtEl>
                                        <p:attrNameLst>
                                          <p:attrName>ppt_y</p:attrName>
                                        </p:attrNameLst>
                                      </p:cBhvr>
                                      <p:tavLst>
                                        <p:tav tm="0">
                                          <p:val>
                                            <p:strVal val="0-#ppt_h/2"/>
                                          </p:val>
                                        </p:tav>
                                        <p:tav tm="100000">
                                          <p:val>
                                            <p:strVal val="#ppt_y"/>
                                          </p:val>
                                        </p:tav>
                                      </p:tavLst>
                                    </p:anim>
                                  </p:childTnLst>
                                </p:cTn>
                              </p:par>
                              <p:par>
                                <p:cTn id="821" presetID="2" presetClass="entr" presetSubtype="9" fill="hold" grpId="0" nodeType="withEffect">
                                  <p:stCondLst>
                                    <p:cond delay="0"/>
                                  </p:stCondLst>
                                  <p:childTnLst>
                                    <p:set>
                                      <p:cBhvr>
                                        <p:cTn id="822" dur="1" fill="hold">
                                          <p:stCondLst>
                                            <p:cond delay="0"/>
                                          </p:stCondLst>
                                        </p:cTn>
                                        <p:tgtEl>
                                          <p:spTgt spid="208"/>
                                        </p:tgtEl>
                                        <p:attrNameLst>
                                          <p:attrName>style.visibility</p:attrName>
                                        </p:attrNameLst>
                                      </p:cBhvr>
                                      <p:to>
                                        <p:strVal val="visible"/>
                                      </p:to>
                                    </p:set>
                                    <p:anim calcmode="lin" valueType="num">
                                      <p:cBhvr additive="base">
                                        <p:cTn id="823" dur="2250" fill="hold"/>
                                        <p:tgtEl>
                                          <p:spTgt spid="208"/>
                                        </p:tgtEl>
                                        <p:attrNameLst>
                                          <p:attrName>ppt_x</p:attrName>
                                        </p:attrNameLst>
                                      </p:cBhvr>
                                      <p:tavLst>
                                        <p:tav tm="0">
                                          <p:val>
                                            <p:strVal val="0-#ppt_w/2"/>
                                          </p:val>
                                        </p:tav>
                                        <p:tav tm="100000">
                                          <p:val>
                                            <p:strVal val="#ppt_x"/>
                                          </p:val>
                                        </p:tav>
                                      </p:tavLst>
                                    </p:anim>
                                    <p:anim calcmode="lin" valueType="num">
                                      <p:cBhvr additive="base">
                                        <p:cTn id="824" dur="2250" fill="hold"/>
                                        <p:tgtEl>
                                          <p:spTgt spid="208"/>
                                        </p:tgtEl>
                                        <p:attrNameLst>
                                          <p:attrName>ppt_y</p:attrName>
                                        </p:attrNameLst>
                                      </p:cBhvr>
                                      <p:tavLst>
                                        <p:tav tm="0">
                                          <p:val>
                                            <p:strVal val="0-#ppt_h/2"/>
                                          </p:val>
                                        </p:tav>
                                        <p:tav tm="100000">
                                          <p:val>
                                            <p:strVal val="#ppt_y"/>
                                          </p:val>
                                        </p:tav>
                                      </p:tavLst>
                                    </p:anim>
                                  </p:childTnLst>
                                </p:cTn>
                              </p:par>
                              <p:par>
                                <p:cTn id="825" presetID="2" presetClass="entr" presetSubtype="9" fill="hold" grpId="0" nodeType="withEffect">
                                  <p:stCondLst>
                                    <p:cond delay="0"/>
                                  </p:stCondLst>
                                  <p:childTnLst>
                                    <p:set>
                                      <p:cBhvr>
                                        <p:cTn id="826" dur="1" fill="hold">
                                          <p:stCondLst>
                                            <p:cond delay="0"/>
                                          </p:stCondLst>
                                        </p:cTn>
                                        <p:tgtEl>
                                          <p:spTgt spid="209"/>
                                        </p:tgtEl>
                                        <p:attrNameLst>
                                          <p:attrName>style.visibility</p:attrName>
                                        </p:attrNameLst>
                                      </p:cBhvr>
                                      <p:to>
                                        <p:strVal val="visible"/>
                                      </p:to>
                                    </p:set>
                                    <p:anim calcmode="lin" valueType="num">
                                      <p:cBhvr additive="base">
                                        <p:cTn id="827" dur="2250" fill="hold"/>
                                        <p:tgtEl>
                                          <p:spTgt spid="209"/>
                                        </p:tgtEl>
                                        <p:attrNameLst>
                                          <p:attrName>ppt_x</p:attrName>
                                        </p:attrNameLst>
                                      </p:cBhvr>
                                      <p:tavLst>
                                        <p:tav tm="0">
                                          <p:val>
                                            <p:strVal val="0-#ppt_w/2"/>
                                          </p:val>
                                        </p:tav>
                                        <p:tav tm="100000">
                                          <p:val>
                                            <p:strVal val="#ppt_x"/>
                                          </p:val>
                                        </p:tav>
                                      </p:tavLst>
                                    </p:anim>
                                    <p:anim calcmode="lin" valueType="num">
                                      <p:cBhvr additive="base">
                                        <p:cTn id="828" dur="2250" fill="hold"/>
                                        <p:tgtEl>
                                          <p:spTgt spid="209"/>
                                        </p:tgtEl>
                                        <p:attrNameLst>
                                          <p:attrName>ppt_y</p:attrName>
                                        </p:attrNameLst>
                                      </p:cBhvr>
                                      <p:tavLst>
                                        <p:tav tm="0">
                                          <p:val>
                                            <p:strVal val="0-#ppt_h/2"/>
                                          </p:val>
                                        </p:tav>
                                        <p:tav tm="100000">
                                          <p:val>
                                            <p:strVal val="#ppt_y"/>
                                          </p:val>
                                        </p:tav>
                                      </p:tavLst>
                                    </p:anim>
                                  </p:childTnLst>
                                </p:cTn>
                              </p:par>
                              <p:par>
                                <p:cTn id="829" presetID="2" presetClass="entr" presetSubtype="9" fill="hold" grpId="0" nodeType="withEffect">
                                  <p:stCondLst>
                                    <p:cond delay="0"/>
                                  </p:stCondLst>
                                  <p:childTnLst>
                                    <p:set>
                                      <p:cBhvr>
                                        <p:cTn id="830" dur="1" fill="hold">
                                          <p:stCondLst>
                                            <p:cond delay="0"/>
                                          </p:stCondLst>
                                        </p:cTn>
                                        <p:tgtEl>
                                          <p:spTgt spid="210"/>
                                        </p:tgtEl>
                                        <p:attrNameLst>
                                          <p:attrName>style.visibility</p:attrName>
                                        </p:attrNameLst>
                                      </p:cBhvr>
                                      <p:to>
                                        <p:strVal val="visible"/>
                                      </p:to>
                                    </p:set>
                                    <p:anim calcmode="lin" valueType="num">
                                      <p:cBhvr additive="base">
                                        <p:cTn id="831" dur="2250" fill="hold"/>
                                        <p:tgtEl>
                                          <p:spTgt spid="210"/>
                                        </p:tgtEl>
                                        <p:attrNameLst>
                                          <p:attrName>ppt_x</p:attrName>
                                        </p:attrNameLst>
                                      </p:cBhvr>
                                      <p:tavLst>
                                        <p:tav tm="0">
                                          <p:val>
                                            <p:strVal val="0-#ppt_w/2"/>
                                          </p:val>
                                        </p:tav>
                                        <p:tav tm="100000">
                                          <p:val>
                                            <p:strVal val="#ppt_x"/>
                                          </p:val>
                                        </p:tav>
                                      </p:tavLst>
                                    </p:anim>
                                    <p:anim calcmode="lin" valueType="num">
                                      <p:cBhvr additive="base">
                                        <p:cTn id="832" dur="2250" fill="hold"/>
                                        <p:tgtEl>
                                          <p:spTgt spid="210"/>
                                        </p:tgtEl>
                                        <p:attrNameLst>
                                          <p:attrName>ppt_y</p:attrName>
                                        </p:attrNameLst>
                                      </p:cBhvr>
                                      <p:tavLst>
                                        <p:tav tm="0">
                                          <p:val>
                                            <p:strVal val="0-#ppt_h/2"/>
                                          </p:val>
                                        </p:tav>
                                        <p:tav tm="100000">
                                          <p:val>
                                            <p:strVal val="#ppt_y"/>
                                          </p:val>
                                        </p:tav>
                                      </p:tavLst>
                                    </p:anim>
                                  </p:childTnLst>
                                </p:cTn>
                              </p:par>
                              <p:par>
                                <p:cTn id="833" presetID="2" presetClass="entr" presetSubtype="9" fill="hold" grpId="0" nodeType="withEffect">
                                  <p:stCondLst>
                                    <p:cond delay="0"/>
                                  </p:stCondLst>
                                  <p:childTnLst>
                                    <p:set>
                                      <p:cBhvr>
                                        <p:cTn id="834" dur="1" fill="hold">
                                          <p:stCondLst>
                                            <p:cond delay="0"/>
                                          </p:stCondLst>
                                        </p:cTn>
                                        <p:tgtEl>
                                          <p:spTgt spid="159"/>
                                        </p:tgtEl>
                                        <p:attrNameLst>
                                          <p:attrName>style.visibility</p:attrName>
                                        </p:attrNameLst>
                                      </p:cBhvr>
                                      <p:to>
                                        <p:strVal val="visible"/>
                                      </p:to>
                                    </p:set>
                                    <p:anim calcmode="lin" valueType="num">
                                      <p:cBhvr additive="base">
                                        <p:cTn id="835" dur="2250" fill="hold"/>
                                        <p:tgtEl>
                                          <p:spTgt spid="159"/>
                                        </p:tgtEl>
                                        <p:attrNameLst>
                                          <p:attrName>ppt_x</p:attrName>
                                        </p:attrNameLst>
                                      </p:cBhvr>
                                      <p:tavLst>
                                        <p:tav tm="0">
                                          <p:val>
                                            <p:strVal val="0-#ppt_w/2"/>
                                          </p:val>
                                        </p:tav>
                                        <p:tav tm="100000">
                                          <p:val>
                                            <p:strVal val="#ppt_x"/>
                                          </p:val>
                                        </p:tav>
                                      </p:tavLst>
                                    </p:anim>
                                    <p:anim calcmode="lin" valueType="num">
                                      <p:cBhvr additive="base">
                                        <p:cTn id="836" dur="2250" fill="hold"/>
                                        <p:tgtEl>
                                          <p:spTgt spid="159"/>
                                        </p:tgtEl>
                                        <p:attrNameLst>
                                          <p:attrName>ppt_y</p:attrName>
                                        </p:attrNameLst>
                                      </p:cBhvr>
                                      <p:tavLst>
                                        <p:tav tm="0">
                                          <p:val>
                                            <p:strVal val="0-#ppt_h/2"/>
                                          </p:val>
                                        </p:tav>
                                        <p:tav tm="100000">
                                          <p:val>
                                            <p:strVal val="#ppt_y"/>
                                          </p:val>
                                        </p:tav>
                                      </p:tavLst>
                                    </p:anim>
                                  </p:childTnLst>
                                </p:cTn>
                              </p:par>
                              <p:par>
                                <p:cTn id="837" presetID="9" presetClass="emph" presetSubtype="0" grpId="0" nodeType="withEffect">
                                  <p:stCondLst>
                                    <p:cond delay="0"/>
                                  </p:stCondLst>
                                  <p:childTnLst>
                                    <p:set>
                                      <p:cBhvr rctx="PPT">
                                        <p:cTn id="838" dur="indefinite"/>
                                        <p:tgtEl>
                                          <p:spTgt spid="216"/>
                                        </p:tgtEl>
                                        <p:attrNameLst>
                                          <p:attrName>style.opacity</p:attrName>
                                        </p:attrNameLst>
                                      </p:cBhvr>
                                      <p:to>
                                        <p:strVal val="0"/>
                                      </p:to>
                                    </p:set>
                                    <p:animEffect filter="image" prLst="opacity: 0">
                                      <p:cBhvr rctx="IE">
                                        <p:cTn id="839" dur="indefinite"/>
                                        <p:tgtEl>
                                          <p:spTgt spid="216"/>
                                        </p:tgtEl>
                                      </p:cBhvr>
                                    </p:animEffect>
                                  </p:childTnLst>
                                </p:cTn>
                              </p:par>
                              <p:par>
                                <p:cTn id="840" presetID="8" presetClass="emph" presetSubtype="0" repeatCount="indefinite" fill="hold" grpId="1" nodeType="withEffect">
                                  <p:stCondLst>
                                    <p:cond delay="0"/>
                                  </p:stCondLst>
                                  <p:childTnLst>
                                    <p:animRot by="21600000">
                                      <p:cBhvr>
                                        <p:cTn id="841" dur="2250" fill="hold"/>
                                        <p:tgtEl>
                                          <p:spTgt spid="54"/>
                                        </p:tgtEl>
                                        <p:attrNameLst>
                                          <p:attrName>r</p:attrName>
                                        </p:attrNameLst>
                                      </p:cBhvr>
                                    </p:animRot>
                                  </p:childTnLst>
                                </p:cTn>
                              </p:par>
                              <p:par>
                                <p:cTn id="842" presetID="8" presetClass="emph" presetSubtype="0" repeatCount="indefinite" fill="hold" grpId="1" nodeType="withEffect">
                                  <p:stCondLst>
                                    <p:cond delay="0"/>
                                  </p:stCondLst>
                                  <p:childTnLst>
                                    <p:animRot by="21600000">
                                      <p:cBhvr>
                                        <p:cTn id="843" dur="2250" fill="hold"/>
                                        <p:tgtEl>
                                          <p:spTgt spid="55"/>
                                        </p:tgtEl>
                                        <p:attrNameLst>
                                          <p:attrName>r</p:attrName>
                                        </p:attrNameLst>
                                      </p:cBhvr>
                                    </p:animRot>
                                  </p:childTnLst>
                                </p:cTn>
                              </p:par>
                              <p:par>
                                <p:cTn id="844" presetID="8" presetClass="emph" presetSubtype="0" repeatCount="indefinite" fill="hold" grpId="1" nodeType="withEffect">
                                  <p:stCondLst>
                                    <p:cond delay="0"/>
                                  </p:stCondLst>
                                  <p:childTnLst>
                                    <p:animRot by="21600000">
                                      <p:cBhvr>
                                        <p:cTn id="845" dur="2250" fill="hold"/>
                                        <p:tgtEl>
                                          <p:spTgt spid="56"/>
                                        </p:tgtEl>
                                        <p:attrNameLst>
                                          <p:attrName>r</p:attrName>
                                        </p:attrNameLst>
                                      </p:cBhvr>
                                    </p:animRot>
                                  </p:childTnLst>
                                </p:cTn>
                              </p:par>
                              <p:par>
                                <p:cTn id="846" presetID="8" presetClass="emph" presetSubtype="0" repeatCount="indefinite" fill="hold" grpId="1" nodeType="withEffect">
                                  <p:stCondLst>
                                    <p:cond delay="0"/>
                                  </p:stCondLst>
                                  <p:childTnLst>
                                    <p:animRot by="21600000">
                                      <p:cBhvr>
                                        <p:cTn id="847" dur="2250" fill="hold"/>
                                        <p:tgtEl>
                                          <p:spTgt spid="57"/>
                                        </p:tgtEl>
                                        <p:attrNameLst>
                                          <p:attrName>r</p:attrName>
                                        </p:attrNameLst>
                                      </p:cBhvr>
                                    </p:animRot>
                                  </p:childTnLst>
                                </p:cTn>
                              </p:par>
                              <p:par>
                                <p:cTn id="848" presetID="8" presetClass="emph" presetSubtype="0" repeatCount="indefinite" fill="hold" grpId="1" nodeType="withEffect">
                                  <p:stCondLst>
                                    <p:cond delay="0"/>
                                  </p:stCondLst>
                                  <p:childTnLst>
                                    <p:animRot by="21600000">
                                      <p:cBhvr>
                                        <p:cTn id="849" dur="2250" fill="hold"/>
                                        <p:tgtEl>
                                          <p:spTgt spid="58"/>
                                        </p:tgtEl>
                                        <p:attrNameLst>
                                          <p:attrName>r</p:attrName>
                                        </p:attrNameLst>
                                      </p:cBhvr>
                                    </p:animRot>
                                  </p:childTnLst>
                                </p:cTn>
                              </p:par>
                              <p:par>
                                <p:cTn id="850" presetID="8" presetClass="emph" presetSubtype="0" repeatCount="indefinite" fill="hold" grpId="1" nodeType="withEffect">
                                  <p:stCondLst>
                                    <p:cond delay="0"/>
                                  </p:stCondLst>
                                  <p:childTnLst>
                                    <p:animRot by="21600000">
                                      <p:cBhvr>
                                        <p:cTn id="851" dur="2250" fill="hold"/>
                                        <p:tgtEl>
                                          <p:spTgt spid="59"/>
                                        </p:tgtEl>
                                        <p:attrNameLst>
                                          <p:attrName>r</p:attrName>
                                        </p:attrNameLst>
                                      </p:cBhvr>
                                    </p:animRot>
                                  </p:childTnLst>
                                </p:cTn>
                              </p:par>
                              <p:par>
                                <p:cTn id="852" presetID="8" presetClass="emph" presetSubtype="0" repeatCount="indefinite" fill="hold" grpId="1" nodeType="withEffect">
                                  <p:stCondLst>
                                    <p:cond delay="0"/>
                                  </p:stCondLst>
                                  <p:childTnLst>
                                    <p:animRot by="21600000">
                                      <p:cBhvr>
                                        <p:cTn id="853" dur="2250" fill="hold"/>
                                        <p:tgtEl>
                                          <p:spTgt spid="60"/>
                                        </p:tgtEl>
                                        <p:attrNameLst>
                                          <p:attrName>r</p:attrName>
                                        </p:attrNameLst>
                                      </p:cBhvr>
                                    </p:animRot>
                                  </p:childTnLst>
                                </p:cTn>
                              </p:par>
                              <p:par>
                                <p:cTn id="854" presetID="8" presetClass="emph" presetSubtype="0" repeatCount="indefinite" fill="hold" grpId="1" nodeType="withEffect">
                                  <p:stCondLst>
                                    <p:cond delay="0"/>
                                  </p:stCondLst>
                                  <p:childTnLst>
                                    <p:animRot by="21600000">
                                      <p:cBhvr>
                                        <p:cTn id="855" dur="2250" fill="hold"/>
                                        <p:tgtEl>
                                          <p:spTgt spid="61"/>
                                        </p:tgtEl>
                                        <p:attrNameLst>
                                          <p:attrName>r</p:attrName>
                                        </p:attrNameLst>
                                      </p:cBhvr>
                                    </p:animRot>
                                  </p:childTnLst>
                                </p:cTn>
                              </p:par>
                              <p:par>
                                <p:cTn id="856" presetID="8" presetClass="emph" presetSubtype="0" repeatCount="indefinite" fill="hold" grpId="1" nodeType="withEffect">
                                  <p:stCondLst>
                                    <p:cond delay="0"/>
                                  </p:stCondLst>
                                  <p:childTnLst>
                                    <p:animRot by="21600000">
                                      <p:cBhvr>
                                        <p:cTn id="857" dur="2250" fill="hold"/>
                                        <p:tgtEl>
                                          <p:spTgt spid="62"/>
                                        </p:tgtEl>
                                        <p:attrNameLst>
                                          <p:attrName>r</p:attrName>
                                        </p:attrNameLst>
                                      </p:cBhvr>
                                    </p:animRot>
                                  </p:childTnLst>
                                </p:cTn>
                              </p:par>
                              <p:par>
                                <p:cTn id="858" presetID="8" presetClass="emph" presetSubtype="0" repeatCount="indefinite" fill="hold" grpId="1" nodeType="withEffect">
                                  <p:stCondLst>
                                    <p:cond delay="0"/>
                                  </p:stCondLst>
                                  <p:childTnLst>
                                    <p:animRot by="21600000">
                                      <p:cBhvr>
                                        <p:cTn id="859" dur="2250" fill="hold"/>
                                        <p:tgtEl>
                                          <p:spTgt spid="63"/>
                                        </p:tgtEl>
                                        <p:attrNameLst>
                                          <p:attrName>r</p:attrName>
                                        </p:attrNameLst>
                                      </p:cBhvr>
                                    </p:animRot>
                                  </p:childTnLst>
                                </p:cTn>
                              </p:par>
                              <p:par>
                                <p:cTn id="860" presetID="8" presetClass="emph" presetSubtype="0" repeatCount="indefinite" fill="hold" grpId="1" nodeType="withEffect">
                                  <p:stCondLst>
                                    <p:cond delay="0"/>
                                  </p:stCondLst>
                                  <p:childTnLst>
                                    <p:animRot by="21600000">
                                      <p:cBhvr>
                                        <p:cTn id="861" dur="2250" fill="hold"/>
                                        <p:tgtEl>
                                          <p:spTgt spid="64"/>
                                        </p:tgtEl>
                                        <p:attrNameLst>
                                          <p:attrName>r</p:attrName>
                                        </p:attrNameLst>
                                      </p:cBhvr>
                                    </p:animRot>
                                  </p:childTnLst>
                                </p:cTn>
                              </p:par>
                              <p:par>
                                <p:cTn id="862" presetID="8" presetClass="emph" presetSubtype="0" repeatCount="indefinite" fill="hold" grpId="1" nodeType="withEffect">
                                  <p:stCondLst>
                                    <p:cond delay="0"/>
                                  </p:stCondLst>
                                  <p:childTnLst>
                                    <p:animRot by="21600000">
                                      <p:cBhvr>
                                        <p:cTn id="863" dur="2250" fill="hold"/>
                                        <p:tgtEl>
                                          <p:spTgt spid="65"/>
                                        </p:tgtEl>
                                        <p:attrNameLst>
                                          <p:attrName>r</p:attrName>
                                        </p:attrNameLst>
                                      </p:cBhvr>
                                    </p:animRot>
                                  </p:childTnLst>
                                </p:cTn>
                              </p:par>
                              <p:par>
                                <p:cTn id="864" presetID="8" presetClass="emph" presetSubtype="0" repeatCount="indefinite" fill="hold" grpId="1" nodeType="withEffect">
                                  <p:stCondLst>
                                    <p:cond delay="0"/>
                                  </p:stCondLst>
                                  <p:childTnLst>
                                    <p:animRot by="21600000">
                                      <p:cBhvr>
                                        <p:cTn id="865" dur="2250" fill="hold"/>
                                        <p:tgtEl>
                                          <p:spTgt spid="66"/>
                                        </p:tgtEl>
                                        <p:attrNameLst>
                                          <p:attrName>r</p:attrName>
                                        </p:attrNameLst>
                                      </p:cBhvr>
                                    </p:animRot>
                                  </p:childTnLst>
                                </p:cTn>
                              </p:par>
                              <p:par>
                                <p:cTn id="866" presetID="8" presetClass="emph" presetSubtype="0" repeatCount="indefinite" fill="hold" grpId="1" nodeType="withEffect">
                                  <p:stCondLst>
                                    <p:cond delay="0"/>
                                  </p:stCondLst>
                                  <p:childTnLst>
                                    <p:animRot by="21600000">
                                      <p:cBhvr>
                                        <p:cTn id="867" dur="2250" fill="hold"/>
                                        <p:tgtEl>
                                          <p:spTgt spid="67"/>
                                        </p:tgtEl>
                                        <p:attrNameLst>
                                          <p:attrName>r</p:attrName>
                                        </p:attrNameLst>
                                      </p:cBhvr>
                                    </p:animRot>
                                  </p:childTnLst>
                                </p:cTn>
                              </p:par>
                              <p:par>
                                <p:cTn id="868" presetID="8" presetClass="emph" presetSubtype="0" repeatCount="indefinite" fill="hold" grpId="1" nodeType="withEffect">
                                  <p:stCondLst>
                                    <p:cond delay="0"/>
                                  </p:stCondLst>
                                  <p:childTnLst>
                                    <p:animRot by="21600000">
                                      <p:cBhvr>
                                        <p:cTn id="869" dur="2250" fill="hold"/>
                                        <p:tgtEl>
                                          <p:spTgt spid="68"/>
                                        </p:tgtEl>
                                        <p:attrNameLst>
                                          <p:attrName>r</p:attrName>
                                        </p:attrNameLst>
                                      </p:cBhvr>
                                    </p:animRot>
                                  </p:childTnLst>
                                </p:cTn>
                              </p:par>
                              <p:par>
                                <p:cTn id="870" presetID="8" presetClass="emph" presetSubtype="0" repeatCount="indefinite" fill="hold" grpId="1" nodeType="withEffect">
                                  <p:stCondLst>
                                    <p:cond delay="0"/>
                                  </p:stCondLst>
                                  <p:childTnLst>
                                    <p:animRot by="21600000">
                                      <p:cBhvr>
                                        <p:cTn id="871" dur="2250" fill="hold"/>
                                        <p:tgtEl>
                                          <p:spTgt spid="69"/>
                                        </p:tgtEl>
                                        <p:attrNameLst>
                                          <p:attrName>r</p:attrName>
                                        </p:attrNameLst>
                                      </p:cBhvr>
                                    </p:animRot>
                                  </p:childTnLst>
                                </p:cTn>
                              </p:par>
                              <p:par>
                                <p:cTn id="872" presetID="8" presetClass="emph" presetSubtype="0" repeatCount="indefinite" fill="hold" grpId="1" nodeType="withEffect">
                                  <p:stCondLst>
                                    <p:cond delay="0"/>
                                  </p:stCondLst>
                                  <p:childTnLst>
                                    <p:animRot by="21600000">
                                      <p:cBhvr>
                                        <p:cTn id="873" dur="2250" fill="hold"/>
                                        <p:tgtEl>
                                          <p:spTgt spid="70"/>
                                        </p:tgtEl>
                                        <p:attrNameLst>
                                          <p:attrName>r</p:attrName>
                                        </p:attrNameLst>
                                      </p:cBhvr>
                                    </p:animRot>
                                  </p:childTnLst>
                                </p:cTn>
                              </p:par>
                              <p:par>
                                <p:cTn id="874" presetID="8" presetClass="emph" presetSubtype="0" repeatCount="indefinite" fill="hold" grpId="1" nodeType="withEffect">
                                  <p:stCondLst>
                                    <p:cond delay="0"/>
                                  </p:stCondLst>
                                  <p:childTnLst>
                                    <p:animRot by="21600000">
                                      <p:cBhvr>
                                        <p:cTn id="875" dur="2250" fill="hold"/>
                                        <p:tgtEl>
                                          <p:spTgt spid="71"/>
                                        </p:tgtEl>
                                        <p:attrNameLst>
                                          <p:attrName>r</p:attrName>
                                        </p:attrNameLst>
                                      </p:cBhvr>
                                    </p:animRot>
                                  </p:childTnLst>
                                </p:cTn>
                              </p:par>
                              <p:par>
                                <p:cTn id="876" presetID="8" presetClass="emph" presetSubtype="0" repeatCount="indefinite" fill="hold" grpId="1" nodeType="withEffect">
                                  <p:stCondLst>
                                    <p:cond delay="0"/>
                                  </p:stCondLst>
                                  <p:childTnLst>
                                    <p:animRot by="21600000">
                                      <p:cBhvr>
                                        <p:cTn id="877" dur="2250" fill="hold"/>
                                        <p:tgtEl>
                                          <p:spTgt spid="72"/>
                                        </p:tgtEl>
                                        <p:attrNameLst>
                                          <p:attrName>r</p:attrName>
                                        </p:attrNameLst>
                                      </p:cBhvr>
                                    </p:animRot>
                                  </p:childTnLst>
                                </p:cTn>
                              </p:par>
                              <p:par>
                                <p:cTn id="878" presetID="8" presetClass="emph" presetSubtype="0" repeatCount="indefinite" fill="hold" grpId="1" nodeType="withEffect">
                                  <p:stCondLst>
                                    <p:cond delay="0"/>
                                  </p:stCondLst>
                                  <p:childTnLst>
                                    <p:animRot by="21600000">
                                      <p:cBhvr>
                                        <p:cTn id="879" dur="2250" fill="hold"/>
                                        <p:tgtEl>
                                          <p:spTgt spid="73"/>
                                        </p:tgtEl>
                                        <p:attrNameLst>
                                          <p:attrName>r</p:attrName>
                                        </p:attrNameLst>
                                      </p:cBhvr>
                                    </p:animRot>
                                  </p:childTnLst>
                                </p:cTn>
                              </p:par>
                              <p:par>
                                <p:cTn id="880" presetID="8" presetClass="emph" presetSubtype="0" repeatCount="indefinite" fill="hold" grpId="1" nodeType="withEffect">
                                  <p:stCondLst>
                                    <p:cond delay="0"/>
                                  </p:stCondLst>
                                  <p:childTnLst>
                                    <p:animRot by="21600000">
                                      <p:cBhvr>
                                        <p:cTn id="881" dur="2250" fill="hold"/>
                                        <p:tgtEl>
                                          <p:spTgt spid="74"/>
                                        </p:tgtEl>
                                        <p:attrNameLst>
                                          <p:attrName>r</p:attrName>
                                        </p:attrNameLst>
                                      </p:cBhvr>
                                    </p:animRot>
                                  </p:childTnLst>
                                </p:cTn>
                              </p:par>
                              <p:par>
                                <p:cTn id="882" presetID="8" presetClass="emph" presetSubtype="0" repeatCount="indefinite" fill="hold" grpId="1" nodeType="withEffect">
                                  <p:stCondLst>
                                    <p:cond delay="0"/>
                                  </p:stCondLst>
                                  <p:childTnLst>
                                    <p:animRot by="21600000">
                                      <p:cBhvr>
                                        <p:cTn id="883" dur="2250" fill="hold"/>
                                        <p:tgtEl>
                                          <p:spTgt spid="75"/>
                                        </p:tgtEl>
                                        <p:attrNameLst>
                                          <p:attrName>r</p:attrName>
                                        </p:attrNameLst>
                                      </p:cBhvr>
                                    </p:animRot>
                                  </p:childTnLst>
                                </p:cTn>
                              </p:par>
                              <p:par>
                                <p:cTn id="884" presetID="8" presetClass="emph" presetSubtype="0" repeatCount="indefinite" fill="hold" grpId="1" nodeType="withEffect">
                                  <p:stCondLst>
                                    <p:cond delay="0"/>
                                  </p:stCondLst>
                                  <p:childTnLst>
                                    <p:animRot by="21600000">
                                      <p:cBhvr>
                                        <p:cTn id="885" dur="2250" fill="hold"/>
                                        <p:tgtEl>
                                          <p:spTgt spid="76"/>
                                        </p:tgtEl>
                                        <p:attrNameLst>
                                          <p:attrName>r</p:attrName>
                                        </p:attrNameLst>
                                      </p:cBhvr>
                                    </p:animRot>
                                  </p:childTnLst>
                                </p:cTn>
                              </p:par>
                              <p:par>
                                <p:cTn id="886" presetID="8" presetClass="emph" presetSubtype="0" repeatCount="indefinite" fill="hold" grpId="1" nodeType="withEffect">
                                  <p:stCondLst>
                                    <p:cond delay="0"/>
                                  </p:stCondLst>
                                  <p:childTnLst>
                                    <p:animRot by="21600000">
                                      <p:cBhvr>
                                        <p:cTn id="887" dur="2250" fill="hold"/>
                                        <p:tgtEl>
                                          <p:spTgt spid="77"/>
                                        </p:tgtEl>
                                        <p:attrNameLst>
                                          <p:attrName>r</p:attrName>
                                        </p:attrNameLst>
                                      </p:cBhvr>
                                    </p:animRot>
                                  </p:childTnLst>
                                </p:cTn>
                              </p:par>
                              <p:par>
                                <p:cTn id="888" presetID="8" presetClass="emph" presetSubtype="0" repeatCount="indefinite" fill="hold" grpId="1" nodeType="withEffect">
                                  <p:stCondLst>
                                    <p:cond delay="0"/>
                                  </p:stCondLst>
                                  <p:childTnLst>
                                    <p:animRot by="21600000">
                                      <p:cBhvr>
                                        <p:cTn id="889" dur="2250" fill="hold"/>
                                        <p:tgtEl>
                                          <p:spTgt spid="78"/>
                                        </p:tgtEl>
                                        <p:attrNameLst>
                                          <p:attrName>r</p:attrName>
                                        </p:attrNameLst>
                                      </p:cBhvr>
                                    </p:animRot>
                                  </p:childTnLst>
                                </p:cTn>
                              </p:par>
                              <p:par>
                                <p:cTn id="890" presetID="8" presetClass="emph" presetSubtype="0" repeatCount="indefinite" fill="hold" grpId="1" nodeType="withEffect">
                                  <p:stCondLst>
                                    <p:cond delay="0"/>
                                  </p:stCondLst>
                                  <p:childTnLst>
                                    <p:animRot by="21600000">
                                      <p:cBhvr>
                                        <p:cTn id="891" dur="2250" fill="hold"/>
                                        <p:tgtEl>
                                          <p:spTgt spid="79"/>
                                        </p:tgtEl>
                                        <p:attrNameLst>
                                          <p:attrName>r</p:attrName>
                                        </p:attrNameLst>
                                      </p:cBhvr>
                                    </p:animRot>
                                  </p:childTnLst>
                                </p:cTn>
                              </p:par>
                              <p:par>
                                <p:cTn id="892" presetID="8" presetClass="emph" presetSubtype="0" repeatCount="indefinite" fill="hold" grpId="1" nodeType="withEffect">
                                  <p:stCondLst>
                                    <p:cond delay="0"/>
                                  </p:stCondLst>
                                  <p:childTnLst>
                                    <p:animRot by="21600000">
                                      <p:cBhvr>
                                        <p:cTn id="893" dur="2250" fill="hold"/>
                                        <p:tgtEl>
                                          <p:spTgt spid="80"/>
                                        </p:tgtEl>
                                        <p:attrNameLst>
                                          <p:attrName>r</p:attrName>
                                        </p:attrNameLst>
                                      </p:cBhvr>
                                    </p:animRot>
                                  </p:childTnLst>
                                </p:cTn>
                              </p:par>
                              <p:par>
                                <p:cTn id="894" presetID="8" presetClass="emph" presetSubtype="0" repeatCount="indefinite" fill="hold" grpId="1" nodeType="withEffect">
                                  <p:stCondLst>
                                    <p:cond delay="0"/>
                                  </p:stCondLst>
                                  <p:childTnLst>
                                    <p:animRot by="21600000">
                                      <p:cBhvr>
                                        <p:cTn id="895" dur="2250" fill="hold"/>
                                        <p:tgtEl>
                                          <p:spTgt spid="81"/>
                                        </p:tgtEl>
                                        <p:attrNameLst>
                                          <p:attrName>r</p:attrName>
                                        </p:attrNameLst>
                                      </p:cBhvr>
                                    </p:animRot>
                                  </p:childTnLst>
                                </p:cTn>
                              </p:par>
                              <p:par>
                                <p:cTn id="896" presetID="8" presetClass="emph" presetSubtype="0" repeatCount="indefinite" fill="hold" grpId="1" nodeType="withEffect">
                                  <p:stCondLst>
                                    <p:cond delay="0"/>
                                  </p:stCondLst>
                                  <p:childTnLst>
                                    <p:animRot by="21600000">
                                      <p:cBhvr>
                                        <p:cTn id="897" dur="2250" fill="hold"/>
                                        <p:tgtEl>
                                          <p:spTgt spid="82"/>
                                        </p:tgtEl>
                                        <p:attrNameLst>
                                          <p:attrName>r</p:attrName>
                                        </p:attrNameLst>
                                      </p:cBhvr>
                                    </p:animRot>
                                  </p:childTnLst>
                                </p:cTn>
                              </p:par>
                              <p:par>
                                <p:cTn id="898" presetID="8" presetClass="emph" presetSubtype="0" repeatCount="indefinite" fill="hold" grpId="1" nodeType="withEffect">
                                  <p:stCondLst>
                                    <p:cond delay="0"/>
                                  </p:stCondLst>
                                  <p:childTnLst>
                                    <p:animRot by="21600000">
                                      <p:cBhvr>
                                        <p:cTn id="899" dur="2250" fill="hold"/>
                                        <p:tgtEl>
                                          <p:spTgt spid="83"/>
                                        </p:tgtEl>
                                        <p:attrNameLst>
                                          <p:attrName>r</p:attrName>
                                        </p:attrNameLst>
                                      </p:cBhvr>
                                    </p:animRot>
                                  </p:childTnLst>
                                </p:cTn>
                              </p:par>
                              <p:par>
                                <p:cTn id="900" presetID="8" presetClass="emph" presetSubtype="0" repeatCount="indefinite" fill="hold" grpId="1" nodeType="withEffect">
                                  <p:stCondLst>
                                    <p:cond delay="0"/>
                                  </p:stCondLst>
                                  <p:childTnLst>
                                    <p:animRot by="21600000">
                                      <p:cBhvr>
                                        <p:cTn id="901" dur="2250" fill="hold"/>
                                        <p:tgtEl>
                                          <p:spTgt spid="84"/>
                                        </p:tgtEl>
                                        <p:attrNameLst>
                                          <p:attrName>r</p:attrName>
                                        </p:attrNameLst>
                                      </p:cBhvr>
                                    </p:animRot>
                                  </p:childTnLst>
                                </p:cTn>
                              </p:par>
                              <p:par>
                                <p:cTn id="902" presetID="8" presetClass="emph" presetSubtype="0" repeatCount="indefinite" fill="hold" grpId="1" nodeType="withEffect">
                                  <p:stCondLst>
                                    <p:cond delay="0"/>
                                  </p:stCondLst>
                                  <p:childTnLst>
                                    <p:animRot by="21600000">
                                      <p:cBhvr>
                                        <p:cTn id="903" dur="2250" fill="hold"/>
                                        <p:tgtEl>
                                          <p:spTgt spid="85"/>
                                        </p:tgtEl>
                                        <p:attrNameLst>
                                          <p:attrName>r</p:attrName>
                                        </p:attrNameLst>
                                      </p:cBhvr>
                                    </p:animRot>
                                  </p:childTnLst>
                                </p:cTn>
                              </p:par>
                              <p:par>
                                <p:cTn id="904" presetID="8" presetClass="emph" presetSubtype="0" repeatCount="indefinite" fill="hold" grpId="1" nodeType="withEffect">
                                  <p:stCondLst>
                                    <p:cond delay="0"/>
                                  </p:stCondLst>
                                  <p:childTnLst>
                                    <p:animRot by="21600000">
                                      <p:cBhvr>
                                        <p:cTn id="905" dur="2250" fill="hold"/>
                                        <p:tgtEl>
                                          <p:spTgt spid="86"/>
                                        </p:tgtEl>
                                        <p:attrNameLst>
                                          <p:attrName>r</p:attrName>
                                        </p:attrNameLst>
                                      </p:cBhvr>
                                    </p:animRot>
                                  </p:childTnLst>
                                </p:cTn>
                              </p:par>
                              <p:par>
                                <p:cTn id="906" presetID="8" presetClass="emph" presetSubtype="0" repeatCount="indefinite" fill="hold" grpId="1" nodeType="withEffect">
                                  <p:stCondLst>
                                    <p:cond delay="0"/>
                                  </p:stCondLst>
                                  <p:childTnLst>
                                    <p:animRot by="21600000">
                                      <p:cBhvr>
                                        <p:cTn id="907" dur="2250" fill="hold"/>
                                        <p:tgtEl>
                                          <p:spTgt spid="87"/>
                                        </p:tgtEl>
                                        <p:attrNameLst>
                                          <p:attrName>r</p:attrName>
                                        </p:attrNameLst>
                                      </p:cBhvr>
                                    </p:animRot>
                                  </p:childTnLst>
                                </p:cTn>
                              </p:par>
                              <p:par>
                                <p:cTn id="908" presetID="8" presetClass="emph" presetSubtype="0" repeatCount="indefinite" fill="hold" grpId="1" nodeType="withEffect">
                                  <p:stCondLst>
                                    <p:cond delay="0"/>
                                  </p:stCondLst>
                                  <p:childTnLst>
                                    <p:animRot by="21600000">
                                      <p:cBhvr>
                                        <p:cTn id="909" dur="2250" fill="hold"/>
                                        <p:tgtEl>
                                          <p:spTgt spid="88"/>
                                        </p:tgtEl>
                                        <p:attrNameLst>
                                          <p:attrName>r</p:attrName>
                                        </p:attrNameLst>
                                      </p:cBhvr>
                                    </p:animRot>
                                  </p:childTnLst>
                                </p:cTn>
                              </p:par>
                              <p:par>
                                <p:cTn id="910" presetID="8" presetClass="emph" presetSubtype="0" repeatCount="indefinite" fill="hold" grpId="1" nodeType="withEffect">
                                  <p:stCondLst>
                                    <p:cond delay="0"/>
                                  </p:stCondLst>
                                  <p:childTnLst>
                                    <p:animRot by="21600000">
                                      <p:cBhvr>
                                        <p:cTn id="911" dur="2250" fill="hold"/>
                                        <p:tgtEl>
                                          <p:spTgt spid="89"/>
                                        </p:tgtEl>
                                        <p:attrNameLst>
                                          <p:attrName>r</p:attrName>
                                        </p:attrNameLst>
                                      </p:cBhvr>
                                    </p:animRot>
                                  </p:childTnLst>
                                </p:cTn>
                              </p:par>
                              <p:par>
                                <p:cTn id="912" presetID="8" presetClass="emph" presetSubtype="0" repeatCount="indefinite" fill="hold" grpId="1" nodeType="withEffect">
                                  <p:stCondLst>
                                    <p:cond delay="0"/>
                                  </p:stCondLst>
                                  <p:childTnLst>
                                    <p:animRot by="21600000">
                                      <p:cBhvr>
                                        <p:cTn id="913" dur="2250" fill="hold"/>
                                        <p:tgtEl>
                                          <p:spTgt spid="90"/>
                                        </p:tgtEl>
                                        <p:attrNameLst>
                                          <p:attrName>r</p:attrName>
                                        </p:attrNameLst>
                                      </p:cBhvr>
                                    </p:animRot>
                                  </p:childTnLst>
                                </p:cTn>
                              </p:par>
                              <p:par>
                                <p:cTn id="914" presetID="8" presetClass="emph" presetSubtype="0" repeatCount="indefinite" fill="hold" grpId="1" nodeType="withEffect">
                                  <p:stCondLst>
                                    <p:cond delay="0"/>
                                  </p:stCondLst>
                                  <p:childTnLst>
                                    <p:animRot by="21600000">
                                      <p:cBhvr>
                                        <p:cTn id="915" dur="2250" fill="hold"/>
                                        <p:tgtEl>
                                          <p:spTgt spid="91"/>
                                        </p:tgtEl>
                                        <p:attrNameLst>
                                          <p:attrName>r</p:attrName>
                                        </p:attrNameLst>
                                      </p:cBhvr>
                                    </p:animRot>
                                  </p:childTnLst>
                                </p:cTn>
                              </p:par>
                              <p:par>
                                <p:cTn id="916" presetID="8" presetClass="emph" presetSubtype="0" repeatCount="indefinite" fill="hold" grpId="1" nodeType="withEffect">
                                  <p:stCondLst>
                                    <p:cond delay="0"/>
                                  </p:stCondLst>
                                  <p:childTnLst>
                                    <p:animRot by="21600000">
                                      <p:cBhvr>
                                        <p:cTn id="917" dur="2250" fill="hold"/>
                                        <p:tgtEl>
                                          <p:spTgt spid="92"/>
                                        </p:tgtEl>
                                        <p:attrNameLst>
                                          <p:attrName>r</p:attrName>
                                        </p:attrNameLst>
                                      </p:cBhvr>
                                    </p:animRot>
                                  </p:childTnLst>
                                </p:cTn>
                              </p:par>
                              <p:par>
                                <p:cTn id="918" presetID="8" presetClass="emph" presetSubtype="0" repeatCount="indefinite" fill="hold" grpId="1" nodeType="withEffect">
                                  <p:stCondLst>
                                    <p:cond delay="0"/>
                                  </p:stCondLst>
                                  <p:childTnLst>
                                    <p:animRot by="21600000">
                                      <p:cBhvr>
                                        <p:cTn id="919" dur="2250" fill="hold"/>
                                        <p:tgtEl>
                                          <p:spTgt spid="93"/>
                                        </p:tgtEl>
                                        <p:attrNameLst>
                                          <p:attrName>r</p:attrName>
                                        </p:attrNameLst>
                                      </p:cBhvr>
                                    </p:animRot>
                                  </p:childTnLst>
                                </p:cTn>
                              </p:par>
                              <p:par>
                                <p:cTn id="920" presetID="8" presetClass="emph" presetSubtype="0" repeatCount="indefinite" fill="hold" grpId="1" nodeType="withEffect">
                                  <p:stCondLst>
                                    <p:cond delay="0"/>
                                  </p:stCondLst>
                                  <p:childTnLst>
                                    <p:animRot by="21600000">
                                      <p:cBhvr>
                                        <p:cTn id="921" dur="2250" fill="hold"/>
                                        <p:tgtEl>
                                          <p:spTgt spid="94"/>
                                        </p:tgtEl>
                                        <p:attrNameLst>
                                          <p:attrName>r</p:attrName>
                                        </p:attrNameLst>
                                      </p:cBhvr>
                                    </p:animRot>
                                  </p:childTnLst>
                                </p:cTn>
                              </p:par>
                              <p:par>
                                <p:cTn id="922" presetID="8" presetClass="emph" presetSubtype="0" repeatCount="indefinite" fill="hold" grpId="1" nodeType="withEffect">
                                  <p:stCondLst>
                                    <p:cond delay="0"/>
                                  </p:stCondLst>
                                  <p:childTnLst>
                                    <p:animRot by="21600000">
                                      <p:cBhvr>
                                        <p:cTn id="923" dur="2250" fill="hold"/>
                                        <p:tgtEl>
                                          <p:spTgt spid="95"/>
                                        </p:tgtEl>
                                        <p:attrNameLst>
                                          <p:attrName>r</p:attrName>
                                        </p:attrNameLst>
                                      </p:cBhvr>
                                    </p:animRot>
                                  </p:childTnLst>
                                </p:cTn>
                              </p:par>
                              <p:par>
                                <p:cTn id="924" presetID="8" presetClass="emph" presetSubtype="0" repeatCount="indefinite" fill="hold" grpId="1" nodeType="withEffect">
                                  <p:stCondLst>
                                    <p:cond delay="0"/>
                                  </p:stCondLst>
                                  <p:childTnLst>
                                    <p:animRot by="21600000">
                                      <p:cBhvr>
                                        <p:cTn id="925" dur="2250" fill="hold"/>
                                        <p:tgtEl>
                                          <p:spTgt spid="96"/>
                                        </p:tgtEl>
                                        <p:attrNameLst>
                                          <p:attrName>r</p:attrName>
                                        </p:attrNameLst>
                                      </p:cBhvr>
                                    </p:animRot>
                                  </p:childTnLst>
                                </p:cTn>
                              </p:par>
                              <p:par>
                                <p:cTn id="926" presetID="8" presetClass="emph" presetSubtype="0" repeatCount="indefinite" fill="hold" grpId="1" nodeType="withEffect">
                                  <p:stCondLst>
                                    <p:cond delay="0"/>
                                  </p:stCondLst>
                                  <p:childTnLst>
                                    <p:animRot by="21600000">
                                      <p:cBhvr>
                                        <p:cTn id="927" dur="2250" fill="hold"/>
                                        <p:tgtEl>
                                          <p:spTgt spid="97"/>
                                        </p:tgtEl>
                                        <p:attrNameLst>
                                          <p:attrName>r</p:attrName>
                                        </p:attrNameLst>
                                      </p:cBhvr>
                                    </p:animRot>
                                  </p:childTnLst>
                                </p:cTn>
                              </p:par>
                              <p:par>
                                <p:cTn id="928" presetID="8" presetClass="emph" presetSubtype="0" repeatCount="indefinite" fill="hold" grpId="1" nodeType="withEffect">
                                  <p:stCondLst>
                                    <p:cond delay="0"/>
                                  </p:stCondLst>
                                  <p:childTnLst>
                                    <p:animRot by="21600000">
                                      <p:cBhvr>
                                        <p:cTn id="929" dur="2250" fill="hold"/>
                                        <p:tgtEl>
                                          <p:spTgt spid="98"/>
                                        </p:tgtEl>
                                        <p:attrNameLst>
                                          <p:attrName>r</p:attrName>
                                        </p:attrNameLst>
                                      </p:cBhvr>
                                    </p:animRot>
                                  </p:childTnLst>
                                </p:cTn>
                              </p:par>
                              <p:par>
                                <p:cTn id="930" presetID="8" presetClass="emph" presetSubtype="0" repeatCount="indefinite" fill="hold" grpId="1" nodeType="withEffect">
                                  <p:stCondLst>
                                    <p:cond delay="0"/>
                                  </p:stCondLst>
                                  <p:childTnLst>
                                    <p:animRot by="21600000">
                                      <p:cBhvr>
                                        <p:cTn id="931" dur="2250" fill="hold"/>
                                        <p:tgtEl>
                                          <p:spTgt spid="99"/>
                                        </p:tgtEl>
                                        <p:attrNameLst>
                                          <p:attrName>r</p:attrName>
                                        </p:attrNameLst>
                                      </p:cBhvr>
                                    </p:animRot>
                                  </p:childTnLst>
                                </p:cTn>
                              </p:par>
                              <p:par>
                                <p:cTn id="932" presetID="8" presetClass="emph" presetSubtype="0" repeatCount="indefinite" fill="hold" grpId="1" nodeType="withEffect">
                                  <p:stCondLst>
                                    <p:cond delay="0"/>
                                  </p:stCondLst>
                                  <p:childTnLst>
                                    <p:animRot by="21600000">
                                      <p:cBhvr>
                                        <p:cTn id="933" dur="2250" fill="hold"/>
                                        <p:tgtEl>
                                          <p:spTgt spid="100"/>
                                        </p:tgtEl>
                                        <p:attrNameLst>
                                          <p:attrName>r</p:attrName>
                                        </p:attrNameLst>
                                      </p:cBhvr>
                                    </p:animRot>
                                  </p:childTnLst>
                                </p:cTn>
                              </p:par>
                              <p:par>
                                <p:cTn id="934" presetID="8" presetClass="emph" presetSubtype="0" repeatCount="indefinite" fill="hold" grpId="1" nodeType="withEffect">
                                  <p:stCondLst>
                                    <p:cond delay="0"/>
                                  </p:stCondLst>
                                  <p:childTnLst>
                                    <p:animRot by="21600000">
                                      <p:cBhvr>
                                        <p:cTn id="935" dur="2250" fill="hold"/>
                                        <p:tgtEl>
                                          <p:spTgt spid="101"/>
                                        </p:tgtEl>
                                        <p:attrNameLst>
                                          <p:attrName>r</p:attrName>
                                        </p:attrNameLst>
                                      </p:cBhvr>
                                    </p:animRot>
                                  </p:childTnLst>
                                </p:cTn>
                              </p:par>
                              <p:par>
                                <p:cTn id="936" presetID="8" presetClass="emph" presetSubtype="0" repeatCount="indefinite" fill="hold" grpId="1" nodeType="withEffect">
                                  <p:stCondLst>
                                    <p:cond delay="0"/>
                                  </p:stCondLst>
                                  <p:childTnLst>
                                    <p:animRot by="21600000">
                                      <p:cBhvr>
                                        <p:cTn id="937" dur="2250" fill="hold"/>
                                        <p:tgtEl>
                                          <p:spTgt spid="102"/>
                                        </p:tgtEl>
                                        <p:attrNameLst>
                                          <p:attrName>r</p:attrName>
                                        </p:attrNameLst>
                                      </p:cBhvr>
                                    </p:animRot>
                                  </p:childTnLst>
                                </p:cTn>
                              </p:par>
                              <p:par>
                                <p:cTn id="938" presetID="8" presetClass="emph" presetSubtype="0" repeatCount="indefinite" fill="hold" grpId="1" nodeType="withEffect">
                                  <p:stCondLst>
                                    <p:cond delay="0"/>
                                  </p:stCondLst>
                                  <p:childTnLst>
                                    <p:animRot by="21600000">
                                      <p:cBhvr>
                                        <p:cTn id="939" dur="2250" fill="hold"/>
                                        <p:tgtEl>
                                          <p:spTgt spid="103"/>
                                        </p:tgtEl>
                                        <p:attrNameLst>
                                          <p:attrName>r</p:attrName>
                                        </p:attrNameLst>
                                      </p:cBhvr>
                                    </p:animRot>
                                  </p:childTnLst>
                                </p:cTn>
                              </p:par>
                              <p:par>
                                <p:cTn id="940" presetID="8" presetClass="emph" presetSubtype="0" repeatCount="indefinite" fill="hold" grpId="1" nodeType="withEffect">
                                  <p:stCondLst>
                                    <p:cond delay="0"/>
                                  </p:stCondLst>
                                  <p:childTnLst>
                                    <p:animRot by="21600000">
                                      <p:cBhvr>
                                        <p:cTn id="941" dur="2250" fill="hold"/>
                                        <p:tgtEl>
                                          <p:spTgt spid="104"/>
                                        </p:tgtEl>
                                        <p:attrNameLst>
                                          <p:attrName>r</p:attrName>
                                        </p:attrNameLst>
                                      </p:cBhvr>
                                    </p:animRot>
                                  </p:childTnLst>
                                </p:cTn>
                              </p:par>
                              <p:par>
                                <p:cTn id="942" presetID="8" presetClass="emph" presetSubtype="0" repeatCount="indefinite" fill="hold" grpId="1" nodeType="withEffect">
                                  <p:stCondLst>
                                    <p:cond delay="0"/>
                                  </p:stCondLst>
                                  <p:childTnLst>
                                    <p:animRot by="21600000">
                                      <p:cBhvr>
                                        <p:cTn id="943" dur="2250" fill="hold"/>
                                        <p:tgtEl>
                                          <p:spTgt spid="105"/>
                                        </p:tgtEl>
                                        <p:attrNameLst>
                                          <p:attrName>r</p:attrName>
                                        </p:attrNameLst>
                                      </p:cBhvr>
                                    </p:animRot>
                                  </p:childTnLst>
                                </p:cTn>
                              </p:par>
                              <p:par>
                                <p:cTn id="944" presetID="8" presetClass="emph" presetSubtype="0" repeatCount="indefinite" fill="hold" grpId="1" nodeType="withEffect">
                                  <p:stCondLst>
                                    <p:cond delay="0"/>
                                  </p:stCondLst>
                                  <p:childTnLst>
                                    <p:animRot by="-21600000">
                                      <p:cBhvr>
                                        <p:cTn id="945" dur="2250" fill="hold"/>
                                        <p:tgtEl>
                                          <p:spTgt spid="107"/>
                                        </p:tgtEl>
                                        <p:attrNameLst>
                                          <p:attrName>r</p:attrName>
                                        </p:attrNameLst>
                                      </p:cBhvr>
                                    </p:animRot>
                                  </p:childTnLst>
                                </p:cTn>
                              </p:par>
                              <p:par>
                                <p:cTn id="946" presetID="8" presetClass="emph" presetSubtype="0" repeatCount="indefinite" fill="hold" grpId="1" nodeType="withEffect">
                                  <p:stCondLst>
                                    <p:cond delay="0"/>
                                  </p:stCondLst>
                                  <p:childTnLst>
                                    <p:animRot by="-21600000">
                                      <p:cBhvr>
                                        <p:cTn id="947" dur="2250" fill="hold"/>
                                        <p:tgtEl>
                                          <p:spTgt spid="108"/>
                                        </p:tgtEl>
                                        <p:attrNameLst>
                                          <p:attrName>r</p:attrName>
                                        </p:attrNameLst>
                                      </p:cBhvr>
                                    </p:animRot>
                                  </p:childTnLst>
                                </p:cTn>
                              </p:par>
                              <p:par>
                                <p:cTn id="948" presetID="8" presetClass="emph" presetSubtype="0" repeatCount="indefinite" fill="hold" grpId="1" nodeType="withEffect">
                                  <p:stCondLst>
                                    <p:cond delay="0"/>
                                  </p:stCondLst>
                                  <p:childTnLst>
                                    <p:animRot by="-21600000">
                                      <p:cBhvr>
                                        <p:cTn id="949" dur="2250" fill="hold"/>
                                        <p:tgtEl>
                                          <p:spTgt spid="109"/>
                                        </p:tgtEl>
                                        <p:attrNameLst>
                                          <p:attrName>r</p:attrName>
                                        </p:attrNameLst>
                                      </p:cBhvr>
                                    </p:animRot>
                                  </p:childTnLst>
                                </p:cTn>
                              </p:par>
                              <p:par>
                                <p:cTn id="950" presetID="8" presetClass="emph" presetSubtype="0" repeatCount="indefinite" fill="hold" grpId="1" nodeType="withEffect">
                                  <p:stCondLst>
                                    <p:cond delay="0"/>
                                  </p:stCondLst>
                                  <p:childTnLst>
                                    <p:animRot by="-21600000">
                                      <p:cBhvr>
                                        <p:cTn id="951" dur="2250" fill="hold"/>
                                        <p:tgtEl>
                                          <p:spTgt spid="110"/>
                                        </p:tgtEl>
                                        <p:attrNameLst>
                                          <p:attrName>r</p:attrName>
                                        </p:attrNameLst>
                                      </p:cBhvr>
                                    </p:animRot>
                                  </p:childTnLst>
                                </p:cTn>
                              </p:par>
                              <p:par>
                                <p:cTn id="952" presetID="8" presetClass="emph" presetSubtype="0" repeatCount="indefinite" fill="hold" grpId="1" nodeType="withEffect">
                                  <p:stCondLst>
                                    <p:cond delay="0"/>
                                  </p:stCondLst>
                                  <p:childTnLst>
                                    <p:animRot by="-21600000">
                                      <p:cBhvr>
                                        <p:cTn id="953" dur="2250" fill="hold"/>
                                        <p:tgtEl>
                                          <p:spTgt spid="111"/>
                                        </p:tgtEl>
                                        <p:attrNameLst>
                                          <p:attrName>r</p:attrName>
                                        </p:attrNameLst>
                                      </p:cBhvr>
                                    </p:animRot>
                                  </p:childTnLst>
                                </p:cTn>
                              </p:par>
                              <p:par>
                                <p:cTn id="954" presetID="8" presetClass="emph" presetSubtype="0" repeatCount="indefinite" fill="hold" grpId="1" nodeType="withEffect">
                                  <p:stCondLst>
                                    <p:cond delay="0"/>
                                  </p:stCondLst>
                                  <p:childTnLst>
                                    <p:animRot by="-21600000">
                                      <p:cBhvr>
                                        <p:cTn id="955" dur="2250" fill="hold"/>
                                        <p:tgtEl>
                                          <p:spTgt spid="112"/>
                                        </p:tgtEl>
                                        <p:attrNameLst>
                                          <p:attrName>r</p:attrName>
                                        </p:attrNameLst>
                                      </p:cBhvr>
                                    </p:animRot>
                                  </p:childTnLst>
                                </p:cTn>
                              </p:par>
                              <p:par>
                                <p:cTn id="956" presetID="8" presetClass="emph" presetSubtype="0" repeatCount="indefinite" fill="hold" grpId="1" nodeType="withEffect">
                                  <p:stCondLst>
                                    <p:cond delay="0"/>
                                  </p:stCondLst>
                                  <p:childTnLst>
                                    <p:animRot by="-21600000">
                                      <p:cBhvr>
                                        <p:cTn id="957" dur="2250" fill="hold"/>
                                        <p:tgtEl>
                                          <p:spTgt spid="113"/>
                                        </p:tgtEl>
                                        <p:attrNameLst>
                                          <p:attrName>r</p:attrName>
                                        </p:attrNameLst>
                                      </p:cBhvr>
                                    </p:animRot>
                                  </p:childTnLst>
                                </p:cTn>
                              </p:par>
                              <p:par>
                                <p:cTn id="958" presetID="8" presetClass="emph" presetSubtype="0" repeatCount="indefinite" fill="hold" grpId="1" nodeType="withEffect">
                                  <p:stCondLst>
                                    <p:cond delay="0"/>
                                  </p:stCondLst>
                                  <p:childTnLst>
                                    <p:animRot by="-21600000">
                                      <p:cBhvr>
                                        <p:cTn id="959" dur="2250" fill="hold"/>
                                        <p:tgtEl>
                                          <p:spTgt spid="114"/>
                                        </p:tgtEl>
                                        <p:attrNameLst>
                                          <p:attrName>r</p:attrName>
                                        </p:attrNameLst>
                                      </p:cBhvr>
                                    </p:animRot>
                                  </p:childTnLst>
                                </p:cTn>
                              </p:par>
                              <p:par>
                                <p:cTn id="960" presetID="8" presetClass="emph" presetSubtype="0" repeatCount="indefinite" fill="hold" grpId="1" nodeType="withEffect">
                                  <p:stCondLst>
                                    <p:cond delay="0"/>
                                  </p:stCondLst>
                                  <p:childTnLst>
                                    <p:animRot by="-21600000">
                                      <p:cBhvr>
                                        <p:cTn id="961" dur="2250" fill="hold"/>
                                        <p:tgtEl>
                                          <p:spTgt spid="115"/>
                                        </p:tgtEl>
                                        <p:attrNameLst>
                                          <p:attrName>r</p:attrName>
                                        </p:attrNameLst>
                                      </p:cBhvr>
                                    </p:animRot>
                                  </p:childTnLst>
                                </p:cTn>
                              </p:par>
                              <p:par>
                                <p:cTn id="962" presetID="8" presetClass="emph" presetSubtype="0" repeatCount="indefinite" fill="hold" grpId="1" nodeType="withEffect">
                                  <p:stCondLst>
                                    <p:cond delay="0"/>
                                  </p:stCondLst>
                                  <p:childTnLst>
                                    <p:animRot by="-21600000">
                                      <p:cBhvr>
                                        <p:cTn id="963" dur="2250" fill="hold"/>
                                        <p:tgtEl>
                                          <p:spTgt spid="116"/>
                                        </p:tgtEl>
                                        <p:attrNameLst>
                                          <p:attrName>r</p:attrName>
                                        </p:attrNameLst>
                                      </p:cBhvr>
                                    </p:animRot>
                                  </p:childTnLst>
                                </p:cTn>
                              </p:par>
                              <p:par>
                                <p:cTn id="964" presetID="8" presetClass="emph" presetSubtype="0" repeatCount="indefinite" fill="hold" grpId="1" nodeType="withEffect">
                                  <p:stCondLst>
                                    <p:cond delay="0"/>
                                  </p:stCondLst>
                                  <p:childTnLst>
                                    <p:animRot by="-21600000">
                                      <p:cBhvr>
                                        <p:cTn id="965" dur="2250" fill="hold"/>
                                        <p:tgtEl>
                                          <p:spTgt spid="117"/>
                                        </p:tgtEl>
                                        <p:attrNameLst>
                                          <p:attrName>r</p:attrName>
                                        </p:attrNameLst>
                                      </p:cBhvr>
                                    </p:animRot>
                                  </p:childTnLst>
                                </p:cTn>
                              </p:par>
                              <p:par>
                                <p:cTn id="966" presetID="8" presetClass="emph" presetSubtype="0" repeatCount="indefinite" fill="hold" grpId="1" nodeType="withEffect">
                                  <p:stCondLst>
                                    <p:cond delay="0"/>
                                  </p:stCondLst>
                                  <p:childTnLst>
                                    <p:animRot by="-21600000">
                                      <p:cBhvr>
                                        <p:cTn id="967" dur="2250" fill="hold"/>
                                        <p:tgtEl>
                                          <p:spTgt spid="118"/>
                                        </p:tgtEl>
                                        <p:attrNameLst>
                                          <p:attrName>r</p:attrName>
                                        </p:attrNameLst>
                                      </p:cBhvr>
                                    </p:animRot>
                                  </p:childTnLst>
                                </p:cTn>
                              </p:par>
                              <p:par>
                                <p:cTn id="968" presetID="8" presetClass="emph" presetSubtype="0" repeatCount="indefinite" fill="hold" grpId="1" nodeType="withEffect">
                                  <p:stCondLst>
                                    <p:cond delay="0"/>
                                  </p:stCondLst>
                                  <p:childTnLst>
                                    <p:animRot by="-21600000">
                                      <p:cBhvr>
                                        <p:cTn id="969" dur="2250" fill="hold"/>
                                        <p:tgtEl>
                                          <p:spTgt spid="119"/>
                                        </p:tgtEl>
                                        <p:attrNameLst>
                                          <p:attrName>r</p:attrName>
                                        </p:attrNameLst>
                                      </p:cBhvr>
                                    </p:animRot>
                                  </p:childTnLst>
                                </p:cTn>
                              </p:par>
                              <p:par>
                                <p:cTn id="970" presetID="8" presetClass="emph" presetSubtype="0" repeatCount="indefinite" fill="hold" grpId="1" nodeType="withEffect">
                                  <p:stCondLst>
                                    <p:cond delay="0"/>
                                  </p:stCondLst>
                                  <p:childTnLst>
                                    <p:animRot by="-21600000">
                                      <p:cBhvr>
                                        <p:cTn id="971" dur="2250" fill="hold"/>
                                        <p:tgtEl>
                                          <p:spTgt spid="120"/>
                                        </p:tgtEl>
                                        <p:attrNameLst>
                                          <p:attrName>r</p:attrName>
                                        </p:attrNameLst>
                                      </p:cBhvr>
                                    </p:animRot>
                                  </p:childTnLst>
                                </p:cTn>
                              </p:par>
                              <p:par>
                                <p:cTn id="972" presetID="8" presetClass="emph" presetSubtype="0" repeatCount="indefinite" fill="hold" grpId="1" nodeType="withEffect">
                                  <p:stCondLst>
                                    <p:cond delay="0"/>
                                  </p:stCondLst>
                                  <p:childTnLst>
                                    <p:animRot by="-21600000">
                                      <p:cBhvr>
                                        <p:cTn id="973" dur="2250" fill="hold"/>
                                        <p:tgtEl>
                                          <p:spTgt spid="121"/>
                                        </p:tgtEl>
                                        <p:attrNameLst>
                                          <p:attrName>r</p:attrName>
                                        </p:attrNameLst>
                                      </p:cBhvr>
                                    </p:animRot>
                                  </p:childTnLst>
                                </p:cTn>
                              </p:par>
                              <p:par>
                                <p:cTn id="974" presetID="8" presetClass="emph" presetSubtype="0" repeatCount="indefinite" fill="hold" grpId="1" nodeType="withEffect">
                                  <p:stCondLst>
                                    <p:cond delay="0"/>
                                  </p:stCondLst>
                                  <p:childTnLst>
                                    <p:animRot by="-21600000">
                                      <p:cBhvr>
                                        <p:cTn id="975" dur="2250" fill="hold"/>
                                        <p:tgtEl>
                                          <p:spTgt spid="122"/>
                                        </p:tgtEl>
                                        <p:attrNameLst>
                                          <p:attrName>r</p:attrName>
                                        </p:attrNameLst>
                                      </p:cBhvr>
                                    </p:animRot>
                                  </p:childTnLst>
                                </p:cTn>
                              </p:par>
                              <p:par>
                                <p:cTn id="976" presetID="8" presetClass="emph" presetSubtype="0" repeatCount="indefinite" fill="hold" grpId="1" nodeType="withEffect">
                                  <p:stCondLst>
                                    <p:cond delay="0"/>
                                  </p:stCondLst>
                                  <p:childTnLst>
                                    <p:animRot by="-21600000">
                                      <p:cBhvr>
                                        <p:cTn id="977" dur="2250" fill="hold"/>
                                        <p:tgtEl>
                                          <p:spTgt spid="123"/>
                                        </p:tgtEl>
                                        <p:attrNameLst>
                                          <p:attrName>r</p:attrName>
                                        </p:attrNameLst>
                                      </p:cBhvr>
                                    </p:animRot>
                                  </p:childTnLst>
                                </p:cTn>
                              </p:par>
                              <p:par>
                                <p:cTn id="978" presetID="8" presetClass="emph" presetSubtype="0" repeatCount="indefinite" fill="hold" grpId="1" nodeType="withEffect">
                                  <p:stCondLst>
                                    <p:cond delay="0"/>
                                  </p:stCondLst>
                                  <p:childTnLst>
                                    <p:animRot by="-21600000">
                                      <p:cBhvr>
                                        <p:cTn id="979" dur="2250" fill="hold"/>
                                        <p:tgtEl>
                                          <p:spTgt spid="124"/>
                                        </p:tgtEl>
                                        <p:attrNameLst>
                                          <p:attrName>r</p:attrName>
                                        </p:attrNameLst>
                                      </p:cBhvr>
                                    </p:animRot>
                                  </p:childTnLst>
                                </p:cTn>
                              </p:par>
                              <p:par>
                                <p:cTn id="980" presetID="8" presetClass="emph" presetSubtype="0" repeatCount="indefinite" fill="hold" grpId="1" nodeType="withEffect">
                                  <p:stCondLst>
                                    <p:cond delay="0"/>
                                  </p:stCondLst>
                                  <p:childTnLst>
                                    <p:animRot by="-21600000">
                                      <p:cBhvr>
                                        <p:cTn id="981" dur="2250" fill="hold"/>
                                        <p:tgtEl>
                                          <p:spTgt spid="125"/>
                                        </p:tgtEl>
                                        <p:attrNameLst>
                                          <p:attrName>r</p:attrName>
                                        </p:attrNameLst>
                                      </p:cBhvr>
                                    </p:animRot>
                                  </p:childTnLst>
                                </p:cTn>
                              </p:par>
                              <p:par>
                                <p:cTn id="982" presetID="8" presetClass="emph" presetSubtype="0" repeatCount="indefinite" fill="hold" grpId="1" nodeType="withEffect">
                                  <p:stCondLst>
                                    <p:cond delay="0"/>
                                  </p:stCondLst>
                                  <p:childTnLst>
                                    <p:animRot by="-21600000">
                                      <p:cBhvr>
                                        <p:cTn id="983" dur="2250" fill="hold"/>
                                        <p:tgtEl>
                                          <p:spTgt spid="126"/>
                                        </p:tgtEl>
                                        <p:attrNameLst>
                                          <p:attrName>r</p:attrName>
                                        </p:attrNameLst>
                                      </p:cBhvr>
                                    </p:animRot>
                                  </p:childTnLst>
                                </p:cTn>
                              </p:par>
                              <p:par>
                                <p:cTn id="984" presetID="8" presetClass="emph" presetSubtype="0" repeatCount="indefinite" fill="hold" grpId="1" nodeType="withEffect">
                                  <p:stCondLst>
                                    <p:cond delay="0"/>
                                  </p:stCondLst>
                                  <p:childTnLst>
                                    <p:animRot by="-21600000">
                                      <p:cBhvr>
                                        <p:cTn id="985" dur="2250" fill="hold"/>
                                        <p:tgtEl>
                                          <p:spTgt spid="127"/>
                                        </p:tgtEl>
                                        <p:attrNameLst>
                                          <p:attrName>r</p:attrName>
                                        </p:attrNameLst>
                                      </p:cBhvr>
                                    </p:animRot>
                                  </p:childTnLst>
                                </p:cTn>
                              </p:par>
                              <p:par>
                                <p:cTn id="986" presetID="8" presetClass="emph" presetSubtype="0" repeatCount="indefinite" fill="hold" grpId="1" nodeType="withEffect">
                                  <p:stCondLst>
                                    <p:cond delay="0"/>
                                  </p:stCondLst>
                                  <p:childTnLst>
                                    <p:animRot by="-21600000">
                                      <p:cBhvr>
                                        <p:cTn id="987" dur="2250" fill="hold"/>
                                        <p:tgtEl>
                                          <p:spTgt spid="128"/>
                                        </p:tgtEl>
                                        <p:attrNameLst>
                                          <p:attrName>r</p:attrName>
                                        </p:attrNameLst>
                                      </p:cBhvr>
                                    </p:animRot>
                                  </p:childTnLst>
                                </p:cTn>
                              </p:par>
                              <p:par>
                                <p:cTn id="988" presetID="8" presetClass="emph" presetSubtype="0" repeatCount="indefinite" fill="hold" grpId="1" nodeType="withEffect">
                                  <p:stCondLst>
                                    <p:cond delay="0"/>
                                  </p:stCondLst>
                                  <p:childTnLst>
                                    <p:animRot by="-21600000">
                                      <p:cBhvr>
                                        <p:cTn id="989" dur="2250" fill="hold"/>
                                        <p:tgtEl>
                                          <p:spTgt spid="129"/>
                                        </p:tgtEl>
                                        <p:attrNameLst>
                                          <p:attrName>r</p:attrName>
                                        </p:attrNameLst>
                                      </p:cBhvr>
                                    </p:animRot>
                                  </p:childTnLst>
                                </p:cTn>
                              </p:par>
                              <p:par>
                                <p:cTn id="990" presetID="8" presetClass="emph" presetSubtype="0" repeatCount="indefinite" fill="hold" grpId="1" nodeType="withEffect">
                                  <p:stCondLst>
                                    <p:cond delay="0"/>
                                  </p:stCondLst>
                                  <p:childTnLst>
                                    <p:animRot by="-21600000">
                                      <p:cBhvr>
                                        <p:cTn id="991" dur="2250" fill="hold"/>
                                        <p:tgtEl>
                                          <p:spTgt spid="130"/>
                                        </p:tgtEl>
                                        <p:attrNameLst>
                                          <p:attrName>r</p:attrName>
                                        </p:attrNameLst>
                                      </p:cBhvr>
                                    </p:animRot>
                                  </p:childTnLst>
                                </p:cTn>
                              </p:par>
                              <p:par>
                                <p:cTn id="992" presetID="8" presetClass="emph" presetSubtype="0" repeatCount="indefinite" fill="hold" grpId="1" nodeType="withEffect">
                                  <p:stCondLst>
                                    <p:cond delay="0"/>
                                  </p:stCondLst>
                                  <p:childTnLst>
                                    <p:animRot by="-21600000">
                                      <p:cBhvr>
                                        <p:cTn id="993" dur="2250" fill="hold"/>
                                        <p:tgtEl>
                                          <p:spTgt spid="131"/>
                                        </p:tgtEl>
                                        <p:attrNameLst>
                                          <p:attrName>r</p:attrName>
                                        </p:attrNameLst>
                                      </p:cBhvr>
                                    </p:animRot>
                                  </p:childTnLst>
                                </p:cTn>
                              </p:par>
                              <p:par>
                                <p:cTn id="994" presetID="8" presetClass="emph" presetSubtype="0" repeatCount="indefinite" fill="hold" grpId="1" nodeType="withEffect">
                                  <p:stCondLst>
                                    <p:cond delay="0"/>
                                  </p:stCondLst>
                                  <p:childTnLst>
                                    <p:animRot by="-21600000">
                                      <p:cBhvr>
                                        <p:cTn id="995" dur="2250" fill="hold"/>
                                        <p:tgtEl>
                                          <p:spTgt spid="132"/>
                                        </p:tgtEl>
                                        <p:attrNameLst>
                                          <p:attrName>r</p:attrName>
                                        </p:attrNameLst>
                                      </p:cBhvr>
                                    </p:animRot>
                                  </p:childTnLst>
                                </p:cTn>
                              </p:par>
                              <p:par>
                                <p:cTn id="996" presetID="8" presetClass="emph" presetSubtype="0" repeatCount="indefinite" fill="hold" grpId="1" nodeType="withEffect">
                                  <p:stCondLst>
                                    <p:cond delay="0"/>
                                  </p:stCondLst>
                                  <p:childTnLst>
                                    <p:animRot by="-21600000">
                                      <p:cBhvr>
                                        <p:cTn id="997" dur="2250" fill="hold"/>
                                        <p:tgtEl>
                                          <p:spTgt spid="133"/>
                                        </p:tgtEl>
                                        <p:attrNameLst>
                                          <p:attrName>r</p:attrName>
                                        </p:attrNameLst>
                                      </p:cBhvr>
                                    </p:animRot>
                                  </p:childTnLst>
                                </p:cTn>
                              </p:par>
                              <p:par>
                                <p:cTn id="998" presetID="8" presetClass="emph" presetSubtype="0" repeatCount="indefinite" fill="hold" grpId="1" nodeType="withEffect">
                                  <p:stCondLst>
                                    <p:cond delay="0"/>
                                  </p:stCondLst>
                                  <p:childTnLst>
                                    <p:animRot by="-21600000">
                                      <p:cBhvr>
                                        <p:cTn id="999" dur="2250" fill="hold"/>
                                        <p:tgtEl>
                                          <p:spTgt spid="134"/>
                                        </p:tgtEl>
                                        <p:attrNameLst>
                                          <p:attrName>r</p:attrName>
                                        </p:attrNameLst>
                                      </p:cBhvr>
                                    </p:animRot>
                                  </p:childTnLst>
                                </p:cTn>
                              </p:par>
                              <p:par>
                                <p:cTn id="1000" presetID="8" presetClass="emph" presetSubtype="0" repeatCount="indefinite" fill="hold" grpId="1" nodeType="withEffect">
                                  <p:stCondLst>
                                    <p:cond delay="0"/>
                                  </p:stCondLst>
                                  <p:childTnLst>
                                    <p:animRot by="-21600000">
                                      <p:cBhvr>
                                        <p:cTn id="1001" dur="2250" fill="hold"/>
                                        <p:tgtEl>
                                          <p:spTgt spid="135"/>
                                        </p:tgtEl>
                                        <p:attrNameLst>
                                          <p:attrName>r</p:attrName>
                                        </p:attrNameLst>
                                      </p:cBhvr>
                                    </p:animRot>
                                  </p:childTnLst>
                                </p:cTn>
                              </p:par>
                              <p:par>
                                <p:cTn id="1002" presetID="8" presetClass="emph" presetSubtype="0" repeatCount="indefinite" fill="hold" grpId="1" nodeType="withEffect">
                                  <p:stCondLst>
                                    <p:cond delay="0"/>
                                  </p:stCondLst>
                                  <p:childTnLst>
                                    <p:animRot by="-21600000">
                                      <p:cBhvr>
                                        <p:cTn id="1003" dur="2250" fill="hold"/>
                                        <p:tgtEl>
                                          <p:spTgt spid="136"/>
                                        </p:tgtEl>
                                        <p:attrNameLst>
                                          <p:attrName>r</p:attrName>
                                        </p:attrNameLst>
                                      </p:cBhvr>
                                    </p:animRot>
                                  </p:childTnLst>
                                </p:cTn>
                              </p:par>
                              <p:par>
                                <p:cTn id="1004" presetID="8" presetClass="emph" presetSubtype="0" repeatCount="indefinite" fill="hold" grpId="1" nodeType="withEffect">
                                  <p:stCondLst>
                                    <p:cond delay="0"/>
                                  </p:stCondLst>
                                  <p:childTnLst>
                                    <p:animRot by="-21600000">
                                      <p:cBhvr>
                                        <p:cTn id="1005" dur="2250" fill="hold"/>
                                        <p:tgtEl>
                                          <p:spTgt spid="137"/>
                                        </p:tgtEl>
                                        <p:attrNameLst>
                                          <p:attrName>r</p:attrName>
                                        </p:attrNameLst>
                                      </p:cBhvr>
                                    </p:animRot>
                                  </p:childTnLst>
                                </p:cTn>
                              </p:par>
                              <p:par>
                                <p:cTn id="1006" presetID="8" presetClass="emph" presetSubtype="0" repeatCount="indefinite" fill="hold" grpId="1" nodeType="withEffect">
                                  <p:stCondLst>
                                    <p:cond delay="0"/>
                                  </p:stCondLst>
                                  <p:childTnLst>
                                    <p:animRot by="-21600000">
                                      <p:cBhvr>
                                        <p:cTn id="1007" dur="2250" fill="hold"/>
                                        <p:tgtEl>
                                          <p:spTgt spid="138"/>
                                        </p:tgtEl>
                                        <p:attrNameLst>
                                          <p:attrName>r</p:attrName>
                                        </p:attrNameLst>
                                      </p:cBhvr>
                                    </p:animRot>
                                  </p:childTnLst>
                                </p:cTn>
                              </p:par>
                              <p:par>
                                <p:cTn id="1008" presetID="8" presetClass="emph" presetSubtype="0" repeatCount="indefinite" fill="hold" grpId="1" nodeType="withEffect">
                                  <p:stCondLst>
                                    <p:cond delay="0"/>
                                  </p:stCondLst>
                                  <p:childTnLst>
                                    <p:animRot by="-21600000">
                                      <p:cBhvr>
                                        <p:cTn id="1009" dur="2250" fill="hold"/>
                                        <p:tgtEl>
                                          <p:spTgt spid="139"/>
                                        </p:tgtEl>
                                        <p:attrNameLst>
                                          <p:attrName>r</p:attrName>
                                        </p:attrNameLst>
                                      </p:cBhvr>
                                    </p:animRot>
                                  </p:childTnLst>
                                </p:cTn>
                              </p:par>
                              <p:par>
                                <p:cTn id="1010" presetID="8" presetClass="emph" presetSubtype="0" repeatCount="indefinite" fill="hold" grpId="1" nodeType="withEffect">
                                  <p:stCondLst>
                                    <p:cond delay="0"/>
                                  </p:stCondLst>
                                  <p:childTnLst>
                                    <p:animRot by="-21600000">
                                      <p:cBhvr>
                                        <p:cTn id="1011" dur="2250" fill="hold"/>
                                        <p:tgtEl>
                                          <p:spTgt spid="140"/>
                                        </p:tgtEl>
                                        <p:attrNameLst>
                                          <p:attrName>r</p:attrName>
                                        </p:attrNameLst>
                                      </p:cBhvr>
                                    </p:animRot>
                                  </p:childTnLst>
                                </p:cTn>
                              </p:par>
                              <p:par>
                                <p:cTn id="1012" presetID="8" presetClass="emph" presetSubtype="0" repeatCount="indefinite" fill="hold" grpId="1" nodeType="withEffect">
                                  <p:stCondLst>
                                    <p:cond delay="0"/>
                                  </p:stCondLst>
                                  <p:childTnLst>
                                    <p:animRot by="-21600000">
                                      <p:cBhvr>
                                        <p:cTn id="1013" dur="2250" fill="hold"/>
                                        <p:tgtEl>
                                          <p:spTgt spid="141"/>
                                        </p:tgtEl>
                                        <p:attrNameLst>
                                          <p:attrName>r</p:attrName>
                                        </p:attrNameLst>
                                      </p:cBhvr>
                                    </p:animRot>
                                  </p:childTnLst>
                                </p:cTn>
                              </p:par>
                              <p:par>
                                <p:cTn id="1014" presetID="8" presetClass="emph" presetSubtype="0" repeatCount="indefinite" fill="hold" grpId="1" nodeType="withEffect">
                                  <p:stCondLst>
                                    <p:cond delay="0"/>
                                  </p:stCondLst>
                                  <p:childTnLst>
                                    <p:animRot by="-21600000">
                                      <p:cBhvr>
                                        <p:cTn id="1015" dur="2250" fill="hold"/>
                                        <p:tgtEl>
                                          <p:spTgt spid="142"/>
                                        </p:tgtEl>
                                        <p:attrNameLst>
                                          <p:attrName>r</p:attrName>
                                        </p:attrNameLst>
                                      </p:cBhvr>
                                    </p:animRot>
                                  </p:childTnLst>
                                </p:cTn>
                              </p:par>
                              <p:par>
                                <p:cTn id="1016" presetID="8" presetClass="emph" presetSubtype="0" repeatCount="indefinite" fill="hold" grpId="1" nodeType="withEffect">
                                  <p:stCondLst>
                                    <p:cond delay="0"/>
                                  </p:stCondLst>
                                  <p:childTnLst>
                                    <p:animRot by="-21600000">
                                      <p:cBhvr>
                                        <p:cTn id="1017" dur="2250" fill="hold"/>
                                        <p:tgtEl>
                                          <p:spTgt spid="143"/>
                                        </p:tgtEl>
                                        <p:attrNameLst>
                                          <p:attrName>r</p:attrName>
                                        </p:attrNameLst>
                                      </p:cBhvr>
                                    </p:animRot>
                                  </p:childTnLst>
                                </p:cTn>
                              </p:par>
                              <p:par>
                                <p:cTn id="1018" presetID="8" presetClass="emph" presetSubtype="0" repeatCount="indefinite" fill="hold" grpId="1" nodeType="withEffect">
                                  <p:stCondLst>
                                    <p:cond delay="0"/>
                                  </p:stCondLst>
                                  <p:childTnLst>
                                    <p:animRot by="-21600000">
                                      <p:cBhvr>
                                        <p:cTn id="1019" dur="2250" fill="hold"/>
                                        <p:tgtEl>
                                          <p:spTgt spid="144"/>
                                        </p:tgtEl>
                                        <p:attrNameLst>
                                          <p:attrName>r</p:attrName>
                                        </p:attrNameLst>
                                      </p:cBhvr>
                                    </p:animRot>
                                  </p:childTnLst>
                                </p:cTn>
                              </p:par>
                              <p:par>
                                <p:cTn id="1020" presetID="8" presetClass="emph" presetSubtype="0" repeatCount="indefinite" fill="hold" grpId="1" nodeType="withEffect">
                                  <p:stCondLst>
                                    <p:cond delay="0"/>
                                  </p:stCondLst>
                                  <p:childTnLst>
                                    <p:animRot by="-21600000">
                                      <p:cBhvr>
                                        <p:cTn id="1021" dur="2250" fill="hold"/>
                                        <p:tgtEl>
                                          <p:spTgt spid="145"/>
                                        </p:tgtEl>
                                        <p:attrNameLst>
                                          <p:attrName>r</p:attrName>
                                        </p:attrNameLst>
                                      </p:cBhvr>
                                    </p:animRot>
                                  </p:childTnLst>
                                </p:cTn>
                              </p:par>
                              <p:par>
                                <p:cTn id="1022" presetID="8" presetClass="emph" presetSubtype="0" repeatCount="indefinite" fill="hold" grpId="1" nodeType="withEffect">
                                  <p:stCondLst>
                                    <p:cond delay="0"/>
                                  </p:stCondLst>
                                  <p:childTnLst>
                                    <p:animRot by="-21600000">
                                      <p:cBhvr>
                                        <p:cTn id="1023" dur="2250" fill="hold"/>
                                        <p:tgtEl>
                                          <p:spTgt spid="146"/>
                                        </p:tgtEl>
                                        <p:attrNameLst>
                                          <p:attrName>r</p:attrName>
                                        </p:attrNameLst>
                                      </p:cBhvr>
                                    </p:animRot>
                                  </p:childTnLst>
                                </p:cTn>
                              </p:par>
                              <p:par>
                                <p:cTn id="1024" presetID="8" presetClass="emph" presetSubtype="0" repeatCount="indefinite" fill="hold" grpId="1" nodeType="withEffect">
                                  <p:stCondLst>
                                    <p:cond delay="0"/>
                                  </p:stCondLst>
                                  <p:childTnLst>
                                    <p:animRot by="-21600000">
                                      <p:cBhvr>
                                        <p:cTn id="1025" dur="2250" fill="hold"/>
                                        <p:tgtEl>
                                          <p:spTgt spid="147"/>
                                        </p:tgtEl>
                                        <p:attrNameLst>
                                          <p:attrName>r</p:attrName>
                                        </p:attrNameLst>
                                      </p:cBhvr>
                                    </p:animRot>
                                  </p:childTnLst>
                                </p:cTn>
                              </p:par>
                              <p:par>
                                <p:cTn id="1026" presetID="8" presetClass="emph" presetSubtype="0" repeatCount="indefinite" fill="hold" grpId="1" nodeType="withEffect">
                                  <p:stCondLst>
                                    <p:cond delay="0"/>
                                  </p:stCondLst>
                                  <p:childTnLst>
                                    <p:animRot by="-21600000">
                                      <p:cBhvr>
                                        <p:cTn id="1027" dur="2250" fill="hold"/>
                                        <p:tgtEl>
                                          <p:spTgt spid="148"/>
                                        </p:tgtEl>
                                        <p:attrNameLst>
                                          <p:attrName>r</p:attrName>
                                        </p:attrNameLst>
                                      </p:cBhvr>
                                    </p:animRot>
                                  </p:childTnLst>
                                </p:cTn>
                              </p:par>
                              <p:par>
                                <p:cTn id="1028" presetID="8" presetClass="emph" presetSubtype="0" repeatCount="indefinite" fill="hold" grpId="1" nodeType="withEffect">
                                  <p:stCondLst>
                                    <p:cond delay="0"/>
                                  </p:stCondLst>
                                  <p:childTnLst>
                                    <p:animRot by="-21600000">
                                      <p:cBhvr>
                                        <p:cTn id="1029" dur="2250" fill="hold"/>
                                        <p:tgtEl>
                                          <p:spTgt spid="149"/>
                                        </p:tgtEl>
                                        <p:attrNameLst>
                                          <p:attrName>r</p:attrName>
                                        </p:attrNameLst>
                                      </p:cBhvr>
                                    </p:animRot>
                                  </p:childTnLst>
                                </p:cTn>
                              </p:par>
                              <p:par>
                                <p:cTn id="1030" presetID="8" presetClass="emph" presetSubtype="0" repeatCount="indefinite" fill="hold" grpId="1" nodeType="withEffect">
                                  <p:stCondLst>
                                    <p:cond delay="0"/>
                                  </p:stCondLst>
                                  <p:childTnLst>
                                    <p:animRot by="-21600000">
                                      <p:cBhvr>
                                        <p:cTn id="1031" dur="2250" fill="hold"/>
                                        <p:tgtEl>
                                          <p:spTgt spid="150"/>
                                        </p:tgtEl>
                                        <p:attrNameLst>
                                          <p:attrName>r</p:attrName>
                                        </p:attrNameLst>
                                      </p:cBhvr>
                                    </p:animRot>
                                  </p:childTnLst>
                                </p:cTn>
                              </p:par>
                              <p:par>
                                <p:cTn id="1032" presetID="8" presetClass="emph" presetSubtype="0" repeatCount="indefinite" fill="hold" grpId="1" nodeType="withEffect">
                                  <p:stCondLst>
                                    <p:cond delay="0"/>
                                  </p:stCondLst>
                                  <p:childTnLst>
                                    <p:animRot by="-21600000">
                                      <p:cBhvr>
                                        <p:cTn id="1033" dur="2250" fill="hold"/>
                                        <p:tgtEl>
                                          <p:spTgt spid="151"/>
                                        </p:tgtEl>
                                        <p:attrNameLst>
                                          <p:attrName>r</p:attrName>
                                        </p:attrNameLst>
                                      </p:cBhvr>
                                    </p:animRot>
                                  </p:childTnLst>
                                </p:cTn>
                              </p:par>
                              <p:par>
                                <p:cTn id="1034" presetID="8" presetClass="emph" presetSubtype="0" repeatCount="indefinite" fill="hold" grpId="1" nodeType="withEffect">
                                  <p:stCondLst>
                                    <p:cond delay="0"/>
                                  </p:stCondLst>
                                  <p:childTnLst>
                                    <p:animRot by="-21600000">
                                      <p:cBhvr>
                                        <p:cTn id="1035" dur="2250" fill="hold"/>
                                        <p:tgtEl>
                                          <p:spTgt spid="152"/>
                                        </p:tgtEl>
                                        <p:attrNameLst>
                                          <p:attrName>r</p:attrName>
                                        </p:attrNameLst>
                                      </p:cBhvr>
                                    </p:animRot>
                                  </p:childTnLst>
                                </p:cTn>
                              </p:par>
                              <p:par>
                                <p:cTn id="1036" presetID="8" presetClass="emph" presetSubtype="0" repeatCount="indefinite" fill="hold" grpId="1" nodeType="withEffect">
                                  <p:stCondLst>
                                    <p:cond delay="0"/>
                                  </p:stCondLst>
                                  <p:childTnLst>
                                    <p:animRot by="-21600000">
                                      <p:cBhvr>
                                        <p:cTn id="1037" dur="2250" fill="hold"/>
                                        <p:tgtEl>
                                          <p:spTgt spid="153"/>
                                        </p:tgtEl>
                                        <p:attrNameLst>
                                          <p:attrName>r</p:attrName>
                                        </p:attrNameLst>
                                      </p:cBhvr>
                                    </p:animRot>
                                  </p:childTnLst>
                                </p:cTn>
                              </p:par>
                              <p:par>
                                <p:cTn id="1038" presetID="8" presetClass="emph" presetSubtype="0" repeatCount="indefinite" fill="hold" grpId="1" nodeType="withEffect">
                                  <p:stCondLst>
                                    <p:cond delay="0"/>
                                  </p:stCondLst>
                                  <p:childTnLst>
                                    <p:animRot by="-21600000">
                                      <p:cBhvr>
                                        <p:cTn id="1039" dur="2250" fill="hold"/>
                                        <p:tgtEl>
                                          <p:spTgt spid="154"/>
                                        </p:tgtEl>
                                        <p:attrNameLst>
                                          <p:attrName>r</p:attrName>
                                        </p:attrNameLst>
                                      </p:cBhvr>
                                    </p:animRot>
                                  </p:childTnLst>
                                </p:cTn>
                              </p:par>
                              <p:par>
                                <p:cTn id="1040" presetID="8" presetClass="emph" presetSubtype="0" repeatCount="indefinite" fill="hold" grpId="1" nodeType="withEffect">
                                  <p:stCondLst>
                                    <p:cond delay="0"/>
                                  </p:stCondLst>
                                  <p:childTnLst>
                                    <p:animRot by="-21600000">
                                      <p:cBhvr>
                                        <p:cTn id="1041" dur="2250" fill="hold"/>
                                        <p:tgtEl>
                                          <p:spTgt spid="155"/>
                                        </p:tgtEl>
                                        <p:attrNameLst>
                                          <p:attrName>r</p:attrName>
                                        </p:attrNameLst>
                                      </p:cBhvr>
                                    </p:animRot>
                                  </p:childTnLst>
                                </p:cTn>
                              </p:par>
                              <p:par>
                                <p:cTn id="1042" presetID="8" presetClass="emph" presetSubtype="0" repeatCount="indefinite" fill="hold" grpId="1" nodeType="withEffect">
                                  <p:stCondLst>
                                    <p:cond delay="0"/>
                                  </p:stCondLst>
                                  <p:childTnLst>
                                    <p:animRot by="-21600000">
                                      <p:cBhvr>
                                        <p:cTn id="1043" dur="2250" fill="hold"/>
                                        <p:tgtEl>
                                          <p:spTgt spid="156"/>
                                        </p:tgtEl>
                                        <p:attrNameLst>
                                          <p:attrName>r</p:attrName>
                                        </p:attrNameLst>
                                      </p:cBhvr>
                                    </p:animRot>
                                  </p:childTnLst>
                                </p:cTn>
                              </p:par>
                              <p:par>
                                <p:cTn id="1044" presetID="8" presetClass="emph" presetSubtype="0" repeatCount="indefinite" fill="hold" grpId="1" nodeType="withEffect">
                                  <p:stCondLst>
                                    <p:cond delay="0"/>
                                  </p:stCondLst>
                                  <p:childTnLst>
                                    <p:animRot by="-21600000">
                                      <p:cBhvr>
                                        <p:cTn id="1045" dur="2250" fill="hold"/>
                                        <p:tgtEl>
                                          <p:spTgt spid="157"/>
                                        </p:tgtEl>
                                        <p:attrNameLst>
                                          <p:attrName>r</p:attrName>
                                        </p:attrNameLst>
                                      </p:cBhvr>
                                    </p:animRot>
                                  </p:childTnLst>
                                </p:cTn>
                              </p:par>
                              <p:par>
                                <p:cTn id="1046" presetID="8" presetClass="emph" presetSubtype="0" repeatCount="indefinite" fill="hold" grpId="1" nodeType="withEffect">
                                  <p:stCondLst>
                                    <p:cond delay="0"/>
                                  </p:stCondLst>
                                  <p:childTnLst>
                                    <p:animRot by="-21600000">
                                      <p:cBhvr>
                                        <p:cTn id="1047" dur="2250" fill="hold"/>
                                        <p:tgtEl>
                                          <p:spTgt spid="158"/>
                                        </p:tgtEl>
                                        <p:attrNameLst>
                                          <p:attrName>r</p:attrName>
                                        </p:attrNameLst>
                                      </p:cBhvr>
                                    </p:animRot>
                                  </p:childTnLst>
                                </p:cTn>
                              </p:par>
                              <p:par>
                                <p:cTn id="1048" presetID="8" presetClass="emph" presetSubtype="0" repeatCount="indefinite" fill="hold" grpId="1" nodeType="withEffect">
                                  <p:stCondLst>
                                    <p:cond delay="0"/>
                                  </p:stCondLst>
                                  <p:childTnLst>
                                    <p:animRot by="-21600000">
                                      <p:cBhvr>
                                        <p:cTn id="1049" dur="2250" fill="hold"/>
                                        <p:tgtEl>
                                          <p:spTgt spid="2"/>
                                        </p:tgtEl>
                                        <p:attrNameLst>
                                          <p:attrName>r</p:attrName>
                                        </p:attrNameLst>
                                      </p:cBhvr>
                                    </p:animRot>
                                  </p:childTnLst>
                                </p:cTn>
                              </p:par>
                              <p:par>
                                <p:cTn id="1050" presetID="8" presetClass="emph" presetSubtype="0" repeatCount="indefinite" fill="hold" grpId="1" nodeType="withEffect">
                                  <p:stCondLst>
                                    <p:cond delay="0"/>
                                  </p:stCondLst>
                                  <p:childTnLst>
                                    <p:animRot by="-21600000">
                                      <p:cBhvr>
                                        <p:cTn id="1051" dur="2250" fill="hold"/>
                                        <p:tgtEl>
                                          <p:spTgt spid="3"/>
                                        </p:tgtEl>
                                        <p:attrNameLst>
                                          <p:attrName>r</p:attrName>
                                        </p:attrNameLst>
                                      </p:cBhvr>
                                    </p:animRot>
                                  </p:childTnLst>
                                </p:cTn>
                              </p:par>
                              <p:par>
                                <p:cTn id="1052" presetID="8" presetClass="emph" presetSubtype="0" repeatCount="indefinite" fill="hold" grpId="1" nodeType="withEffect">
                                  <p:stCondLst>
                                    <p:cond delay="0"/>
                                  </p:stCondLst>
                                  <p:childTnLst>
                                    <p:animRot by="-21600000">
                                      <p:cBhvr>
                                        <p:cTn id="1053" dur="2250" fill="hold"/>
                                        <p:tgtEl>
                                          <p:spTgt spid="4"/>
                                        </p:tgtEl>
                                        <p:attrNameLst>
                                          <p:attrName>r</p:attrName>
                                        </p:attrNameLst>
                                      </p:cBhvr>
                                    </p:animRot>
                                  </p:childTnLst>
                                </p:cTn>
                              </p:par>
                              <p:par>
                                <p:cTn id="1054" presetID="8" presetClass="emph" presetSubtype="0" repeatCount="indefinite" fill="hold" grpId="1" nodeType="withEffect">
                                  <p:stCondLst>
                                    <p:cond delay="0"/>
                                  </p:stCondLst>
                                  <p:childTnLst>
                                    <p:animRot by="-21600000">
                                      <p:cBhvr>
                                        <p:cTn id="1055" dur="2250" fill="hold"/>
                                        <p:tgtEl>
                                          <p:spTgt spid="5"/>
                                        </p:tgtEl>
                                        <p:attrNameLst>
                                          <p:attrName>r</p:attrName>
                                        </p:attrNameLst>
                                      </p:cBhvr>
                                    </p:animRot>
                                  </p:childTnLst>
                                </p:cTn>
                              </p:par>
                              <p:par>
                                <p:cTn id="1056" presetID="8" presetClass="emph" presetSubtype="0" repeatCount="indefinite" fill="hold" grpId="1" nodeType="withEffect">
                                  <p:stCondLst>
                                    <p:cond delay="0"/>
                                  </p:stCondLst>
                                  <p:childTnLst>
                                    <p:animRot by="-21600000">
                                      <p:cBhvr>
                                        <p:cTn id="1057" dur="2250" fill="hold"/>
                                        <p:tgtEl>
                                          <p:spTgt spid="6"/>
                                        </p:tgtEl>
                                        <p:attrNameLst>
                                          <p:attrName>r</p:attrName>
                                        </p:attrNameLst>
                                      </p:cBhvr>
                                    </p:animRot>
                                  </p:childTnLst>
                                </p:cTn>
                              </p:par>
                              <p:par>
                                <p:cTn id="1058" presetID="8" presetClass="emph" presetSubtype="0" repeatCount="indefinite" fill="hold" grpId="1" nodeType="withEffect">
                                  <p:stCondLst>
                                    <p:cond delay="0"/>
                                  </p:stCondLst>
                                  <p:childTnLst>
                                    <p:animRot by="-21600000">
                                      <p:cBhvr>
                                        <p:cTn id="1059" dur="2250" fill="hold"/>
                                        <p:tgtEl>
                                          <p:spTgt spid="7"/>
                                        </p:tgtEl>
                                        <p:attrNameLst>
                                          <p:attrName>r</p:attrName>
                                        </p:attrNameLst>
                                      </p:cBhvr>
                                    </p:animRot>
                                  </p:childTnLst>
                                </p:cTn>
                              </p:par>
                              <p:par>
                                <p:cTn id="1060" presetID="8" presetClass="emph" presetSubtype="0" repeatCount="indefinite" fill="hold" grpId="1" nodeType="withEffect">
                                  <p:stCondLst>
                                    <p:cond delay="0"/>
                                  </p:stCondLst>
                                  <p:childTnLst>
                                    <p:animRot by="-21600000">
                                      <p:cBhvr>
                                        <p:cTn id="1061" dur="2250" fill="hold"/>
                                        <p:tgtEl>
                                          <p:spTgt spid="8"/>
                                        </p:tgtEl>
                                        <p:attrNameLst>
                                          <p:attrName>r</p:attrName>
                                        </p:attrNameLst>
                                      </p:cBhvr>
                                    </p:animRot>
                                  </p:childTnLst>
                                </p:cTn>
                              </p:par>
                              <p:par>
                                <p:cTn id="1062" presetID="8" presetClass="emph" presetSubtype="0" repeatCount="indefinite" fill="hold" grpId="1" nodeType="withEffect">
                                  <p:stCondLst>
                                    <p:cond delay="0"/>
                                  </p:stCondLst>
                                  <p:childTnLst>
                                    <p:animRot by="-21600000">
                                      <p:cBhvr>
                                        <p:cTn id="1063" dur="2250" fill="hold"/>
                                        <p:tgtEl>
                                          <p:spTgt spid="9"/>
                                        </p:tgtEl>
                                        <p:attrNameLst>
                                          <p:attrName>r</p:attrName>
                                        </p:attrNameLst>
                                      </p:cBhvr>
                                    </p:animRot>
                                  </p:childTnLst>
                                </p:cTn>
                              </p:par>
                              <p:par>
                                <p:cTn id="1064" presetID="8" presetClass="emph" presetSubtype="0" repeatCount="indefinite" fill="hold" grpId="1" nodeType="withEffect">
                                  <p:stCondLst>
                                    <p:cond delay="0"/>
                                  </p:stCondLst>
                                  <p:childTnLst>
                                    <p:animRot by="-21600000">
                                      <p:cBhvr>
                                        <p:cTn id="1065" dur="2250" fill="hold"/>
                                        <p:tgtEl>
                                          <p:spTgt spid="10"/>
                                        </p:tgtEl>
                                        <p:attrNameLst>
                                          <p:attrName>r</p:attrName>
                                        </p:attrNameLst>
                                      </p:cBhvr>
                                    </p:animRot>
                                  </p:childTnLst>
                                </p:cTn>
                              </p:par>
                              <p:par>
                                <p:cTn id="1066" presetID="8" presetClass="emph" presetSubtype="0" repeatCount="indefinite" fill="hold" grpId="1" nodeType="withEffect">
                                  <p:stCondLst>
                                    <p:cond delay="0"/>
                                  </p:stCondLst>
                                  <p:childTnLst>
                                    <p:animRot by="-21600000">
                                      <p:cBhvr>
                                        <p:cTn id="1067" dur="2250" fill="hold"/>
                                        <p:tgtEl>
                                          <p:spTgt spid="11"/>
                                        </p:tgtEl>
                                        <p:attrNameLst>
                                          <p:attrName>r</p:attrName>
                                        </p:attrNameLst>
                                      </p:cBhvr>
                                    </p:animRot>
                                  </p:childTnLst>
                                </p:cTn>
                              </p:par>
                              <p:par>
                                <p:cTn id="1068" presetID="8" presetClass="emph" presetSubtype="0" repeatCount="indefinite" fill="hold" grpId="1" nodeType="withEffect">
                                  <p:stCondLst>
                                    <p:cond delay="0"/>
                                  </p:stCondLst>
                                  <p:childTnLst>
                                    <p:animRot by="-21600000">
                                      <p:cBhvr>
                                        <p:cTn id="1069" dur="2250" fill="hold"/>
                                        <p:tgtEl>
                                          <p:spTgt spid="12"/>
                                        </p:tgtEl>
                                        <p:attrNameLst>
                                          <p:attrName>r</p:attrName>
                                        </p:attrNameLst>
                                      </p:cBhvr>
                                    </p:animRot>
                                  </p:childTnLst>
                                </p:cTn>
                              </p:par>
                              <p:par>
                                <p:cTn id="1070" presetID="8" presetClass="emph" presetSubtype="0" repeatCount="indefinite" fill="hold" grpId="1" nodeType="withEffect">
                                  <p:stCondLst>
                                    <p:cond delay="0"/>
                                  </p:stCondLst>
                                  <p:childTnLst>
                                    <p:animRot by="-21600000">
                                      <p:cBhvr>
                                        <p:cTn id="1071" dur="2250" fill="hold"/>
                                        <p:tgtEl>
                                          <p:spTgt spid="13"/>
                                        </p:tgtEl>
                                        <p:attrNameLst>
                                          <p:attrName>r</p:attrName>
                                        </p:attrNameLst>
                                      </p:cBhvr>
                                    </p:animRot>
                                  </p:childTnLst>
                                </p:cTn>
                              </p:par>
                              <p:par>
                                <p:cTn id="1072" presetID="8" presetClass="emph" presetSubtype="0" repeatCount="indefinite" fill="hold" grpId="1" nodeType="withEffect">
                                  <p:stCondLst>
                                    <p:cond delay="0"/>
                                  </p:stCondLst>
                                  <p:childTnLst>
                                    <p:animRot by="-21600000">
                                      <p:cBhvr>
                                        <p:cTn id="1073" dur="2250" fill="hold"/>
                                        <p:tgtEl>
                                          <p:spTgt spid="14"/>
                                        </p:tgtEl>
                                        <p:attrNameLst>
                                          <p:attrName>r</p:attrName>
                                        </p:attrNameLst>
                                      </p:cBhvr>
                                    </p:animRot>
                                  </p:childTnLst>
                                </p:cTn>
                              </p:par>
                              <p:par>
                                <p:cTn id="1074" presetID="8" presetClass="emph" presetSubtype="0" repeatCount="indefinite" fill="hold" grpId="1" nodeType="withEffect">
                                  <p:stCondLst>
                                    <p:cond delay="0"/>
                                  </p:stCondLst>
                                  <p:childTnLst>
                                    <p:animRot by="-21600000">
                                      <p:cBhvr>
                                        <p:cTn id="1075" dur="2250" fill="hold"/>
                                        <p:tgtEl>
                                          <p:spTgt spid="15"/>
                                        </p:tgtEl>
                                        <p:attrNameLst>
                                          <p:attrName>r</p:attrName>
                                        </p:attrNameLst>
                                      </p:cBhvr>
                                    </p:animRot>
                                  </p:childTnLst>
                                </p:cTn>
                              </p:par>
                              <p:par>
                                <p:cTn id="1076" presetID="8" presetClass="emph" presetSubtype="0" repeatCount="indefinite" fill="hold" grpId="1" nodeType="withEffect">
                                  <p:stCondLst>
                                    <p:cond delay="0"/>
                                  </p:stCondLst>
                                  <p:childTnLst>
                                    <p:animRot by="-21600000">
                                      <p:cBhvr>
                                        <p:cTn id="1077" dur="2250" fill="hold"/>
                                        <p:tgtEl>
                                          <p:spTgt spid="16"/>
                                        </p:tgtEl>
                                        <p:attrNameLst>
                                          <p:attrName>r</p:attrName>
                                        </p:attrNameLst>
                                      </p:cBhvr>
                                    </p:animRot>
                                  </p:childTnLst>
                                </p:cTn>
                              </p:par>
                              <p:par>
                                <p:cTn id="1078" presetID="8" presetClass="emph" presetSubtype="0" repeatCount="indefinite" fill="hold" grpId="1" nodeType="withEffect">
                                  <p:stCondLst>
                                    <p:cond delay="0"/>
                                  </p:stCondLst>
                                  <p:childTnLst>
                                    <p:animRot by="-21600000">
                                      <p:cBhvr>
                                        <p:cTn id="1079" dur="2250" fill="hold"/>
                                        <p:tgtEl>
                                          <p:spTgt spid="17"/>
                                        </p:tgtEl>
                                        <p:attrNameLst>
                                          <p:attrName>r</p:attrName>
                                        </p:attrNameLst>
                                      </p:cBhvr>
                                    </p:animRot>
                                  </p:childTnLst>
                                </p:cTn>
                              </p:par>
                              <p:par>
                                <p:cTn id="1080" presetID="8" presetClass="emph" presetSubtype="0" repeatCount="indefinite" fill="hold" grpId="1" nodeType="withEffect">
                                  <p:stCondLst>
                                    <p:cond delay="0"/>
                                  </p:stCondLst>
                                  <p:childTnLst>
                                    <p:animRot by="-21600000">
                                      <p:cBhvr>
                                        <p:cTn id="1081" dur="2250" fill="hold"/>
                                        <p:tgtEl>
                                          <p:spTgt spid="18"/>
                                        </p:tgtEl>
                                        <p:attrNameLst>
                                          <p:attrName>r</p:attrName>
                                        </p:attrNameLst>
                                      </p:cBhvr>
                                    </p:animRot>
                                  </p:childTnLst>
                                </p:cTn>
                              </p:par>
                              <p:par>
                                <p:cTn id="1082" presetID="8" presetClass="emph" presetSubtype="0" repeatCount="indefinite" fill="hold" grpId="1" nodeType="withEffect">
                                  <p:stCondLst>
                                    <p:cond delay="0"/>
                                  </p:stCondLst>
                                  <p:childTnLst>
                                    <p:animRot by="-21600000">
                                      <p:cBhvr>
                                        <p:cTn id="1083" dur="2250" fill="hold"/>
                                        <p:tgtEl>
                                          <p:spTgt spid="19"/>
                                        </p:tgtEl>
                                        <p:attrNameLst>
                                          <p:attrName>r</p:attrName>
                                        </p:attrNameLst>
                                      </p:cBhvr>
                                    </p:animRot>
                                  </p:childTnLst>
                                </p:cTn>
                              </p:par>
                              <p:par>
                                <p:cTn id="1084" presetID="8" presetClass="emph" presetSubtype="0" repeatCount="indefinite" fill="hold" grpId="1" nodeType="withEffect">
                                  <p:stCondLst>
                                    <p:cond delay="0"/>
                                  </p:stCondLst>
                                  <p:childTnLst>
                                    <p:animRot by="-21600000">
                                      <p:cBhvr>
                                        <p:cTn id="1085" dur="2250" fill="hold"/>
                                        <p:tgtEl>
                                          <p:spTgt spid="20"/>
                                        </p:tgtEl>
                                        <p:attrNameLst>
                                          <p:attrName>r</p:attrName>
                                        </p:attrNameLst>
                                      </p:cBhvr>
                                    </p:animRot>
                                  </p:childTnLst>
                                </p:cTn>
                              </p:par>
                              <p:par>
                                <p:cTn id="1086" presetID="8" presetClass="emph" presetSubtype="0" repeatCount="indefinite" fill="hold" grpId="1" nodeType="withEffect">
                                  <p:stCondLst>
                                    <p:cond delay="0"/>
                                  </p:stCondLst>
                                  <p:childTnLst>
                                    <p:animRot by="-21600000">
                                      <p:cBhvr>
                                        <p:cTn id="1087" dur="2250" fill="hold"/>
                                        <p:tgtEl>
                                          <p:spTgt spid="21"/>
                                        </p:tgtEl>
                                        <p:attrNameLst>
                                          <p:attrName>r</p:attrName>
                                        </p:attrNameLst>
                                      </p:cBhvr>
                                    </p:animRot>
                                  </p:childTnLst>
                                </p:cTn>
                              </p:par>
                              <p:par>
                                <p:cTn id="1088" presetID="8" presetClass="emph" presetSubtype="0" repeatCount="indefinite" fill="hold" grpId="1" nodeType="withEffect">
                                  <p:stCondLst>
                                    <p:cond delay="0"/>
                                  </p:stCondLst>
                                  <p:childTnLst>
                                    <p:animRot by="-21600000">
                                      <p:cBhvr>
                                        <p:cTn id="1089" dur="2250" fill="hold"/>
                                        <p:tgtEl>
                                          <p:spTgt spid="22"/>
                                        </p:tgtEl>
                                        <p:attrNameLst>
                                          <p:attrName>r</p:attrName>
                                        </p:attrNameLst>
                                      </p:cBhvr>
                                    </p:animRot>
                                  </p:childTnLst>
                                </p:cTn>
                              </p:par>
                              <p:par>
                                <p:cTn id="1090" presetID="8" presetClass="emph" presetSubtype="0" repeatCount="indefinite" fill="hold" grpId="1" nodeType="withEffect">
                                  <p:stCondLst>
                                    <p:cond delay="0"/>
                                  </p:stCondLst>
                                  <p:childTnLst>
                                    <p:animRot by="-21600000">
                                      <p:cBhvr>
                                        <p:cTn id="1091" dur="2250" fill="hold"/>
                                        <p:tgtEl>
                                          <p:spTgt spid="23"/>
                                        </p:tgtEl>
                                        <p:attrNameLst>
                                          <p:attrName>r</p:attrName>
                                        </p:attrNameLst>
                                      </p:cBhvr>
                                    </p:animRot>
                                  </p:childTnLst>
                                </p:cTn>
                              </p:par>
                              <p:par>
                                <p:cTn id="1092" presetID="8" presetClass="emph" presetSubtype="0" repeatCount="indefinite" fill="hold" grpId="1" nodeType="withEffect">
                                  <p:stCondLst>
                                    <p:cond delay="0"/>
                                  </p:stCondLst>
                                  <p:childTnLst>
                                    <p:animRot by="-21600000">
                                      <p:cBhvr>
                                        <p:cTn id="1093" dur="2250" fill="hold"/>
                                        <p:tgtEl>
                                          <p:spTgt spid="24"/>
                                        </p:tgtEl>
                                        <p:attrNameLst>
                                          <p:attrName>r</p:attrName>
                                        </p:attrNameLst>
                                      </p:cBhvr>
                                    </p:animRot>
                                  </p:childTnLst>
                                </p:cTn>
                              </p:par>
                              <p:par>
                                <p:cTn id="1094" presetID="8" presetClass="emph" presetSubtype="0" repeatCount="indefinite" fill="hold" grpId="1" nodeType="withEffect">
                                  <p:stCondLst>
                                    <p:cond delay="0"/>
                                  </p:stCondLst>
                                  <p:childTnLst>
                                    <p:animRot by="-21600000">
                                      <p:cBhvr>
                                        <p:cTn id="1095" dur="2250" fill="hold"/>
                                        <p:tgtEl>
                                          <p:spTgt spid="25"/>
                                        </p:tgtEl>
                                        <p:attrNameLst>
                                          <p:attrName>r</p:attrName>
                                        </p:attrNameLst>
                                      </p:cBhvr>
                                    </p:animRot>
                                  </p:childTnLst>
                                </p:cTn>
                              </p:par>
                              <p:par>
                                <p:cTn id="1096" presetID="8" presetClass="emph" presetSubtype="0" repeatCount="indefinite" fill="hold" grpId="1" nodeType="withEffect">
                                  <p:stCondLst>
                                    <p:cond delay="0"/>
                                  </p:stCondLst>
                                  <p:childTnLst>
                                    <p:animRot by="-21600000">
                                      <p:cBhvr>
                                        <p:cTn id="1097" dur="2250" fill="hold"/>
                                        <p:tgtEl>
                                          <p:spTgt spid="26"/>
                                        </p:tgtEl>
                                        <p:attrNameLst>
                                          <p:attrName>r</p:attrName>
                                        </p:attrNameLst>
                                      </p:cBhvr>
                                    </p:animRot>
                                  </p:childTnLst>
                                </p:cTn>
                              </p:par>
                              <p:par>
                                <p:cTn id="1098" presetID="8" presetClass="emph" presetSubtype="0" repeatCount="indefinite" fill="hold" grpId="1" nodeType="withEffect">
                                  <p:stCondLst>
                                    <p:cond delay="0"/>
                                  </p:stCondLst>
                                  <p:childTnLst>
                                    <p:animRot by="-21600000">
                                      <p:cBhvr>
                                        <p:cTn id="1099" dur="2250" fill="hold"/>
                                        <p:tgtEl>
                                          <p:spTgt spid="27"/>
                                        </p:tgtEl>
                                        <p:attrNameLst>
                                          <p:attrName>r</p:attrName>
                                        </p:attrNameLst>
                                      </p:cBhvr>
                                    </p:animRot>
                                  </p:childTnLst>
                                </p:cTn>
                              </p:par>
                              <p:par>
                                <p:cTn id="1100" presetID="8" presetClass="emph" presetSubtype="0" repeatCount="indefinite" fill="hold" grpId="1" nodeType="withEffect">
                                  <p:stCondLst>
                                    <p:cond delay="0"/>
                                  </p:stCondLst>
                                  <p:childTnLst>
                                    <p:animRot by="-21600000">
                                      <p:cBhvr>
                                        <p:cTn id="1101" dur="2250" fill="hold"/>
                                        <p:tgtEl>
                                          <p:spTgt spid="28"/>
                                        </p:tgtEl>
                                        <p:attrNameLst>
                                          <p:attrName>r</p:attrName>
                                        </p:attrNameLst>
                                      </p:cBhvr>
                                    </p:animRot>
                                  </p:childTnLst>
                                </p:cTn>
                              </p:par>
                              <p:par>
                                <p:cTn id="1102" presetID="8" presetClass="emph" presetSubtype="0" repeatCount="indefinite" fill="hold" grpId="1" nodeType="withEffect">
                                  <p:stCondLst>
                                    <p:cond delay="0"/>
                                  </p:stCondLst>
                                  <p:childTnLst>
                                    <p:animRot by="-21600000">
                                      <p:cBhvr>
                                        <p:cTn id="1103" dur="2250" fill="hold"/>
                                        <p:tgtEl>
                                          <p:spTgt spid="29"/>
                                        </p:tgtEl>
                                        <p:attrNameLst>
                                          <p:attrName>r</p:attrName>
                                        </p:attrNameLst>
                                      </p:cBhvr>
                                    </p:animRot>
                                  </p:childTnLst>
                                </p:cTn>
                              </p:par>
                              <p:par>
                                <p:cTn id="1104" presetID="8" presetClass="emph" presetSubtype="0" repeatCount="indefinite" fill="hold" grpId="1" nodeType="withEffect">
                                  <p:stCondLst>
                                    <p:cond delay="0"/>
                                  </p:stCondLst>
                                  <p:childTnLst>
                                    <p:animRot by="-21600000">
                                      <p:cBhvr>
                                        <p:cTn id="1105" dur="2250" fill="hold"/>
                                        <p:tgtEl>
                                          <p:spTgt spid="30"/>
                                        </p:tgtEl>
                                        <p:attrNameLst>
                                          <p:attrName>r</p:attrName>
                                        </p:attrNameLst>
                                      </p:cBhvr>
                                    </p:animRot>
                                  </p:childTnLst>
                                </p:cTn>
                              </p:par>
                              <p:par>
                                <p:cTn id="1106" presetID="8" presetClass="emph" presetSubtype="0" repeatCount="indefinite" fill="hold" grpId="1" nodeType="withEffect">
                                  <p:stCondLst>
                                    <p:cond delay="0"/>
                                  </p:stCondLst>
                                  <p:childTnLst>
                                    <p:animRot by="-21600000">
                                      <p:cBhvr>
                                        <p:cTn id="1107" dur="2250" fill="hold"/>
                                        <p:tgtEl>
                                          <p:spTgt spid="31"/>
                                        </p:tgtEl>
                                        <p:attrNameLst>
                                          <p:attrName>r</p:attrName>
                                        </p:attrNameLst>
                                      </p:cBhvr>
                                    </p:animRot>
                                  </p:childTnLst>
                                </p:cTn>
                              </p:par>
                              <p:par>
                                <p:cTn id="1108" presetID="8" presetClass="emph" presetSubtype="0" repeatCount="indefinite" fill="hold" grpId="1" nodeType="withEffect">
                                  <p:stCondLst>
                                    <p:cond delay="0"/>
                                  </p:stCondLst>
                                  <p:childTnLst>
                                    <p:animRot by="-21600000">
                                      <p:cBhvr>
                                        <p:cTn id="1109" dur="2250" fill="hold"/>
                                        <p:tgtEl>
                                          <p:spTgt spid="32"/>
                                        </p:tgtEl>
                                        <p:attrNameLst>
                                          <p:attrName>r</p:attrName>
                                        </p:attrNameLst>
                                      </p:cBhvr>
                                    </p:animRot>
                                  </p:childTnLst>
                                </p:cTn>
                              </p:par>
                              <p:par>
                                <p:cTn id="1110" presetID="8" presetClass="emph" presetSubtype="0" repeatCount="indefinite" fill="hold" grpId="1" nodeType="withEffect">
                                  <p:stCondLst>
                                    <p:cond delay="0"/>
                                  </p:stCondLst>
                                  <p:childTnLst>
                                    <p:animRot by="-21600000">
                                      <p:cBhvr>
                                        <p:cTn id="1111" dur="2250" fill="hold"/>
                                        <p:tgtEl>
                                          <p:spTgt spid="33"/>
                                        </p:tgtEl>
                                        <p:attrNameLst>
                                          <p:attrName>r</p:attrName>
                                        </p:attrNameLst>
                                      </p:cBhvr>
                                    </p:animRot>
                                  </p:childTnLst>
                                </p:cTn>
                              </p:par>
                              <p:par>
                                <p:cTn id="1112" presetID="8" presetClass="emph" presetSubtype="0" repeatCount="indefinite" fill="hold" grpId="1" nodeType="withEffect">
                                  <p:stCondLst>
                                    <p:cond delay="0"/>
                                  </p:stCondLst>
                                  <p:childTnLst>
                                    <p:animRot by="-21600000">
                                      <p:cBhvr>
                                        <p:cTn id="1113" dur="2250" fill="hold"/>
                                        <p:tgtEl>
                                          <p:spTgt spid="34"/>
                                        </p:tgtEl>
                                        <p:attrNameLst>
                                          <p:attrName>r</p:attrName>
                                        </p:attrNameLst>
                                      </p:cBhvr>
                                    </p:animRot>
                                  </p:childTnLst>
                                </p:cTn>
                              </p:par>
                              <p:par>
                                <p:cTn id="1114" presetID="8" presetClass="emph" presetSubtype="0" repeatCount="indefinite" fill="hold" grpId="1" nodeType="withEffect">
                                  <p:stCondLst>
                                    <p:cond delay="0"/>
                                  </p:stCondLst>
                                  <p:childTnLst>
                                    <p:animRot by="-21600000">
                                      <p:cBhvr>
                                        <p:cTn id="1115" dur="2250" fill="hold"/>
                                        <p:tgtEl>
                                          <p:spTgt spid="35"/>
                                        </p:tgtEl>
                                        <p:attrNameLst>
                                          <p:attrName>r</p:attrName>
                                        </p:attrNameLst>
                                      </p:cBhvr>
                                    </p:animRot>
                                  </p:childTnLst>
                                </p:cTn>
                              </p:par>
                              <p:par>
                                <p:cTn id="1116" presetID="8" presetClass="emph" presetSubtype="0" repeatCount="indefinite" fill="hold" grpId="1" nodeType="withEffect">
                                  <p:stCondLst>
                                    <p:cond delay="0"/>
                                  </p:stCondLst>
                                  <p:childTnLst>
                                    <p:animRot by="-21600000">
                                      <p:cBhvr>
                                        <p:cTn id="1117" dur="2250" fill="hold"/>
                                        <p:tgtEl>
                                          <p:spTgt spid="36"/>
                                        </p:tgtEl>
                                        <p:attrNameLst>
                                          <p:attrName>r</p:attrName>
                                        </p:attrNameLst>
                                      </p:cBhvr>
                                    </p:animRot>
                                  </p:childTnLst>
                                </p:cTn>
                              </p:par>
                              <p:par>
                                <p:cTn id="1118" presetID="8" presetClass="emph" presetSubtype="0" repeatCount="indefinite" fill="hold" grpId="1" nodeType="withEffect">
                                  <p:stCondLst>
                                    <p:cond delay="0"/>
                                  </p:stCondLst>
                                  <p:childTnLst>
                                    <p:animRot by="-21600000">
                                      <p:cBhvr>
                                        <p:cTn id="1119" dur="2250" fill="hold"/>
                                        <p:tgtEl>
                                          <p:spTgt spid="37"/>
                                        </p:tgtEl>
                                        <p:attrNameLst>
                                          <p:attrName>r</p:attrName>
                                        </p:attrNameLst>
                                      </p:cBhvr>
                                    </p:animRot>
                                  </p:childTnLst>
                                </p:cTn>
                              </p:par>
                              <p:par>
                                <p:cTn id="1120" presetID="8" presetClass="emph" presetSubtype="0" repeatCount="indefinite" fill="hold" grpId="1" nodeType="withEffect">
                                  <p:stCondLst>
                                    <p:cond delay="0"/>
                                  </p:stCondLst>
                                  <p:childTnLst>
                                    <p:animRot by="-21600000">
                                      <p:cBhvr>
                                        <p:cTn id="1121" dur="2250" fill="hold"/>
                                        <p:tgtEl>
                                          <p:spTgt spid="38"/>
                                        </p:tgtEl>
                                        <p:attrNameLst>
                                          <p:attrName>r</p:attrName>
                                        </p:attrNameLst>
                                      </p:cBhvr>
                                    </p:animRot>
                                  </p:childTnLst>
                                </p:cTn>
                              </p:par>
                              <p:par>
                                <p:cTn id="1122" presetID="8" presetClass="emph" presetSubtype="0" repeatCount="indefinite" fill="hold" grpId="1" nodeType="withEffect">
                                  <p:stCondLst>
                                    <p:cond delay="0"/>
                                  </p:stCondLst>
                                  <p:childTnLst>
                                    <p:animRot by="-21600000">
                                      <p:cBhvr>
                                        <p:cTn id="1123" dur="2250" fill="hold"/>
                                        <p:tgtEl>
                                          <p:spTgt spid="39"/>
                                        </p:tgtEl>
                                        <p:attrNameLst>
                                          <p:attrName>r</p:attrName>
                                        </p:attrNameLst>
                                      </p:cBhvr>
                                    </p:animRot>
                                  </p:childTnLst>
                                </p:cTn>
                              </p:par>
                              <p:par>
                                <p:cTn id="1124" presetID="8" presetClass="emph" presetSubtype="0" repeatCount="indefinite" fill="hold" grpId="1" nodeType="withEffect">
                                  <p:stCondLst>
                                    <p:cond delay="0"/>
                                  </p:stCondLst>
                                  <p:childTnLst>
                                    <p:animRot by="-21600000">
                                      <p:cBhvr>
                                        <p:cTn id="1125" dur="2250" fill="hold"/>
                                        <p:tgtEl>
                                          <p:spTgt spid="40"/>
                                        </p:tgtEl>
                                        <p:attrNameLst>
                                          <p:attrName>r</p:attrName>
                                        </p:attrNameLst>
                                      </p:cBhvr>
                                    </p:animRot>
                                  </p:childTnLst>
                                </p:cTn>
                              </p:par>
                              <p:par>
                                <p:cTn id="1126" presetID="8" presetClass="emph" presetSubtype="0" repeatCount="indefinite" fill="hold" grpId="1" nodeType="withEffect">
                                  <p:stCondLst>
                                    <p:cond delay="0"/>
                                  </p:stCondLst>
                                  <p:childTnLst>
                                    <p:animRot by="-21600000">
                                      <p:cBhvr>
                                        <p:cTn id="1127" dur="2250" fill="hold"/>
                                        <p:tgtEl>
                                          <p:spTgt spid="41"/>
                                        </p:tgtEl>
                                        <p:attrNameLst>
                                          <p:attrName>r</p:attrName>
                                        </p:attrNameLst>
                                      </p:cBhvr>
                                    </p:animRot>
                                  </p:childTnLst>
                                </p:cTn>
                              </p:par>
                              <p:par>
                                <p:cTn id="1128" presetID="8" presetClass="emph" presetSubtype="0" repeatCount="indefinite" fill="hold" grpId="1" nodeType="withEffect">
                                  <p:stCondLst>
                                    <p:cond delay="0"/>
                                  </p:stCondLst>
                                  <p:childTnLst>
                                    <p:animRot by="-21600000">
                                      <p:cBhvr>
                                        <p:cTn id="1129" dur="2250" fill="hold"/>
                                        <p:tgtEl>
                                          <p:spTgt spid="42"/>
                                        </p:tgtEl>
                                        <p:attrNameLst>
                                          <p:attrName>r</p:attrName>
                                        </p:attrNameLst>
                                      </p:cBhvr>
                                    </p:animRot>
                                  </p:childTnLst>
                                </p:cTn>
                              </p:par>
                              <p:par>
                                <p:cTn id="1130" presetID="8" presetClass="emph" presetSubtype="0" repeatCount="indefinite" fill="hold" grpId="1" nodeType="withEffect">
                                  <p:stCondLst>
                                    <p:cond delay="0"/>
                                  </p:stCondLst>
                                  <p:childTnLst>
                                    <p:animRot by="-21600000">
                                      <p:cBhvr>
                                        <p:cTn id="1131" dur="2250" fill="hold"/>
                                        <p:tgtEl>
                                          <p:spTgt spid="43"/>
                                        </p:tgtEl>
                                        <p:attrNameLst>
                                          <p:attrName>r</p:attrName>
                                        </p:attrNameLst>
                                      </p:cBhvr>
                                    </p:animRot>
                                  </p:childTnLst>
                                </p:cTn>
                              </p:par>
                              <p:par>
                                <p:cTn id="1132" presetID="8" presetClass="emph" presetSubtype="0" repeatCount="indefinite" fill="hold" grpId="1" nodeType="withEffect">
                                  <p:stCondLst>
                                    <p:cond delay="0"/>
                                  </p:stCondLst>
                                  <p:childTnLst>
                                    <p:animRot by="-21600000">
                                      <p:cBhvr>
                                        <p:cTn id="1133" dur="2250" fill="hold"/>
                                        <p:tgtEl>
                                          <p:spTgt spid="44"/>
                                        </p:tgtEl>
                                        <p:attrNameLst>
                                          <p:attrName>r</p:attrName>
                                        </p:attrNameLst>
                                      </p:cBhvr>
                                    </p:animRot>
                                  </p:childTnLst>
                                </p:cTn>
                              </p:par>
                              <p:par>
                                <p:cTn id="1134" presetID="8" presetClass="emph" presetSubtype="0" repeatCount="indefinite" fill="hold" grpId="1" nodeType="withEffect">
                                  <p:stCondLst>
                                    <p:cond delay="0"/>
                                  </p:stCondLst>
                                  <p:childTnLst>
                                    <p:animRot by="-21600000">
                                      <p:cBhvr>
                                        <p:cTn id="1135" dur="2250" fill="hold"/>
                                        <p:tgtEl>
                                          <p:spTgt spid="45"/>
                                        </p:tgtEl>
                                        <p:attrNameLst>
                                          <p:attrName>r</p:attrName>
                                        </p:attrNameLst>
                                      </p:cBhvr>
                                    </p:animRot>
                                  </p:childTnLst>
                                </p:cTn>
                              </p:par>
                              <p:par>
                                <p:cTn id="1136" presetID="8" presetClass="emph" presetSubtype="0" repeatCount="indefinite" fill="hold" grpId="1" nodeType="withEffect">
                                  <p:stCondLst>
                                    <p:cond delay="0"/>
                                  </p:stCondLst>
                                  <p:childTnLst>
                                    <p:animRot by="-21600000">
                                      <p:cBhvr>
                                        <p:cTn id="1137" dur="2250" fill="hold"/>
                                        <p:tgtEl>
                                          <p:spTgt spid="46"/>
                                        </p:tgtEl>
                                        <p:attrNameLst>
                                          <p:attrName>r</p:attrName>
                                        </p:attrNameLst>
                                      </p:cBhvr>
                                    </p:animRot>
                                  </p:childTnLst>
                                </p:cTn>
                              </p:par>
                              <p:par>
                                <p:cTn id="1138" presetID="8" presetClass="emph" presetSubtype="0" repeatCount="indefinite" fill="hold" grpId="1" nodeType="withEffect">
                                  <p:stCondLst>
                                    <p:cond delay="0"/>
                                  </p:stCondLst>
                                  <p:childTnLst>
                                    <p:animRot by="-21600000">
                                      <p:cBhvr>
                                        <p:cTn id="1139" dur="2250" fill="hold"/>
                                        <p:tgtEl>
                                          <p:spTgt spid="47"/>
                                        </p:tgtEl>
                                        <p:attrNameLst>
                                          <p:attrName>r</p:attrName>
                                        </p:attrNameLst>
                                      </p:cBhvr>
                                    </p:animRot>
                                  </p:childTnLst>
                                </p:cTn>
                              </p:par>
                              <p:par>
                                <p:cTn id="1140" presetID="8" presetClass="emph" presetSubtype="0" repeatCount="indefinite" fill="hold" grpId="1" nodeType="withEffect">
                                  <p:stCondLst>
                                    <p:cond delay="0"/>
                                  </p:stCondLst>
                                  <p:childTnLst>
                                    <p:animRot by="-21600000">
                                      <p:cBhvr>
                                        <p:cTn id="1141" dur="2250" fill="hold"/>
                                        <p:tgtEl>
                                          <p:spTgt spid="48"/>
                                        </p:tgtEl>
                                        <p:attrNameLst>
                                          <p:attrName>r</p:attrName>
                                        </p:attrNameLst>
                                      </p:cBhvr>
                                    </p:animRot>
                                  </p:childTnLst>
                                </p:cTn>
                              </p:par>
                              <p:par>
                                <p:cTn id="1142" presetID="8" presetClass="emph" presetSubtype="0" repeatCount="indefinite" fill="hold" grpId="1" nodeType="withEffect">
                                  <p:stCondLst>
                                    <p:cond delay="0"/>
                                  </p:stCondLst>
                                  <p:childTnLst>
                                    <p:animRot by="-21600000">
                                      <p:cBhvr>
                                        <p:cTn id="1143" dur="2250" fill="hold"/>
                                        <p:tgtEl>
                                          <p:spTgt spid="49"/>
                                        </p:tgtEl>
                                        <p:attrNameLst>
                                          <p:attrName>r</p:attrName>
                                        </p:attrNameLst>
                                      </p:cBhvr>
                                    </p:animRot>
                                  </p:childTnLst>
                                </p:cTn>
                              </p:par>
                              <p:par>
                                <p:cTn id="1144" presetID="8" presetClass="emph" presetSubtype="0" repeatCount="indefinite" fill="hold" grpId="1" nodeType="withEffect">
                                  <p:stCondLst>
                                    <p:cond delay="0"/>
                                  </p:stCondLst>
                                  <p:childTnLst>
                                    <p:animRot by="-21600000">
                                      <p:cBhvr>
                                        <p:cTn id="1145" dur="2250" fill="hold"/>
                                        <p:tgtEl>
                                          <p:spTgt spid="50"/>
                                        </p:tgtEl>
                                        <p:attrNameLst>
                                          <p:attrName>r</p:attrName>
                                        </p:attrNameLst>
                                      </p:cBhvr>
                                    </p:animRot>
                                  </p:childTnLst>
                                </p:cTn>
                              </p:par>
                              <p:par>
                                <p:cTn id="1146" presetID="8" presetClass="emph" presetSubtype="0" repeatCount="indefinite" fill="hold" grpId="1" nodeType="withEffect">
                                  <p:stCondLst>
                                    <p:cond delay="0"/>
                                  </p:stCondLst>
                                  <p:childTnLst>
                                    <p:animRot by="-21600000">
                                      <p:cBhvr>
                                        <p:cTn id="1147" dur="2250" fill="hold"/>
                                        <p:tgtEl>
                                          <p:spTgt spid="51"/>
                                        </p:tgtEl>
                                        <p:attrNameLst>
                                          <p:attrName>r</p:attrName>
                                        </p:attrNameLst>
                                      </p:cBhvr>
                                    </p:animRot>
                                  </p:childTnLst>
                                </p:cTn>
                              </p:par>
                              <p:par>
                                <p:cTn id="1148" presetID="8" presetClass="emph" presetSubtype="0" repeatCount="indefinite" fill="hold" grpId="1" nodeType="withEffect">
                                  <p:stCondLst>
                                    <p:cond delay="0"/>
                                  </p:stCondLst>
                                  <p:childTnLst>
                                    <p:animRot by="-21600000">
                                      <p:cBhvr>
                                        <p:cTn id="1149" dur="2250" fill="hold"/>
                                        <p:tgtEl>
                                          <p:spTgt spid="52"/>
                                        </p:tgtEl>
                                        <p:attrNameLst>
                                          <p:attrName>r</p:attrName>
                                        </p:attrNameLst>
                                      </p:cBhvr>
                                    </p:animRot>
                                  </p:childTnLst>
                                </p:cTn>
                              </p:par>
                              <p:par>
                                <p:cTn id="1150" presetID="8" presetClass="emph" presetSubtype="0" repeatCount="indefinite" fill="hold" grpId="1" nodeType="withEffect">
                                  <p:stCondLst>
                                    <p:cond delay="0"/>
                                  </p:stCondLst>
                                  <p:childTnLst>
                                    <p:animRot by="-21600000">
                                      <p:cBhvr>
                                        <p:cTn id="1151" dur="2250" fill="hold"/>
                                        <p:tgtEl>
                                          <p:spTgt spid="53"/>
                                        </p:tgtEl>
                                        <p:attrNameLst>
                                          <p:attrName>r</p:attrName>
                                        </p:attrNameLst>
                                      </p:cBhvr>
                                    </p:animRot>
                                  </p:childTnLst>
                                </p:cTn>
                              </p:par>
                              <p:par>
                                <p:cTn id="1152" presetID="8" presetClass="emph" presetSubtype="0" repeatCount="indefinite" fill="hold" grpId="1" nodeType="withEffect">
                                  <p:stCondLst>
                                    <p:cond delay="0"/>
                                  </p:stCondLst>
                                  <p:childTnLst>
                                    <p:animRot by="21600000">
                                      <p:cBhvr>
                                        <p:cTn id="1153" dur="2250" fill="hold"/>
                                        <p:tgtEl>
                                          <p:spTgt spid="160"/>
                                        </p:tgtEl>
                                        <p:attrNameLst>
                                          <p:attrName>r</p:attrName>
                                        </p:attrNameLst>
                                      </p:cBhvr>
                                    </p:animRot>
                                  </p:childTnLst>
                                </p:cTn>
                              </p:par>
                              <p:par>
                                <p:cTn id="1154" presetID="8" presetClass="emph" presetSubtype="0" repeatCount="indefinite" fill="hold" grpId="1" nodeType="withEffect">
                                  <p:stCondLst>
                                    <p:cond delay="0"/>
                                  </p:stCondLst>
                                  <p:childTnLst>
                                    <p:animRot by="21600000">
                                      <p:cBhvr>
                                        <p:cTn id="1155" dur="2250" fill="hold"/>
                                        <p:tgtEl>
                                          <p:spTgt spid="161"/>
                                        </p:tgtEl>
                                        <p:attrNameLst>
                                          <p:attrName>r</p:attrName>
                                        </p:attrNameLst>
                                      </p:cBhvr>
                                    </p:animRot>
                                  </p:childTnLst>
                                </p:cTn>
                              </p:par>
                              <p:par>
                                <p:cTn id="1156" presetID="8" presetClass="emph" presetSubtype="0" repeatCount="indefinite" fill="hold" grpId="1" nodeType="withEffect">
                                  <p:stCondLst>
                                    <p:cond delay="0"/>
                                  </p:stCondLst>
                                  <p:childTnLst>
                                    <p:animRot by="21600000">
                                      <p:cBhvr>
                                        <p:cTn id="1157" dur="2250" fill="hold"/>
                                        <p:tgtEl>
                                          <p:spTgt spid="162"/>
                                        </p:tgtEl>
                                        <p:attrNameLst>
                                          <p:attrName>r</p:attrName>
                                        </p:attrNameLst>
                                      </p:cBhvr>
                                    </p:animRot>
                                  </p:childTnLst>
                                </p:cTn>
                              </p:par>
                              <p:par>
                                <p:cTn id="1158" presetID="8" presetClass="emph" presetSubtype="0" repeatCount="indefinite" fill="hold" grpId="1" nodeType="withEffect">
                                  <p:stCondLst>
                                    <p:cond delay="0"/>
                                  </p:stCondLst>
                                  <p:childTnLst>
                                    <p:animRot by="21600000">
                                      <p:cBhvr>
                                        <p:cTn id="1159" dur="2250" fill="hold"/>
                                        <p:tgtEl>
                                          <p:spTgt spid="163"/>
                                        </p:tgtEl>
                                        <p:attrNameLst>
                                          <p:attrName>r</p:attrName>
                                        </p:attrNameLst>
                                      </p:cBhvr>
                                    </p:animRot>
                                  </p:childTnLst>
                                </p:cTn>
                              </p:par>
                              <p:par>
                                <p:cTn id="1160" presetID="8" presetClass="emph" presetSubtype="0" repeatCount="indefinite" fill="hold" grpId="1" nodeType="withEffect">
                                  <p:stCondLst>
                                    <p:cond delay="0"/>
                                  </p:stCondLst>
                                  <p:childTnLst>
                                    <p:animRot by="21600000">
                                      <p:cBhvr>
                                        <p:cTn id="1161" dur="2250" fill="hold"/>
                                        <p:tgtEl>
                                          <p:spTgt spid="164"/>
                                        </p:tgtEl>
                                        <p:attrNameLst>
                                          <p:attrName>r</p:attrName>
                                        </p:attrNameLst>
                                      </p:cBhvr>
                                    </p:animRot>
                                  </p:childTnLst>
                                </p:cTn>
                              </p:par>
                              <p:par>
                                <p:cTn id="1162" presetID="8" presetClass="emph" presetSubtype="0" repeatCount="indefinite" fill="hold" grpId="1" nodeType="withEffect">
                                  <p:stCondLst>
                                    <p:cond delay="0"/>
                                  </p:stCondLst>
                                  <p:childTnLst>
                                    <p:animRot by="21600000">
                                      <p:cBhvr>
                                        <p:cTn id="1163" dur="2250" fill="hold"/>
                                        <p:tgtEl>
                                          <p:spTgt spid="165"/>
                                        </p:tgtEl>
                                        <p:attrNameLst>
                                          <p:attrName>r</p:attrName>
                                        </p:attrNameLst>
                                      </p:cBhvr>
                                    </p:animRot>
                                  </p:childTnLst>
                                </p:cTn>
                              </p:par>
                              <p:par>
                                <p:cTn id="1164" presetID="8" presetClass="emph" presetSubtype="0" repeatCount="indefinite" fill="hold" grpId="1" nodeType="withEffect">
                                  <p:stCondLst>
                                    <p:cond delay="0"/>
                                  </p:stCondLst>
                                  <p:childTnLst>
                                    <p:animRot by="21600000">
                                      <p:cBhvr>
                                        <p:cTn id="1165" dur="2250" fill="hold"/>
                                        <p:tgtEl>
                                          <p:spTgt spid="166"/>
                                        </p:tgtEl>
                                        <p:attrNameLst>
                                          <p:attrName>r</p:attrName>
                                        </p:attrNameLst>
                                      </p:cBhvr>
                                    </p:animRot>
                                  </p:childTnLst>
                                </p:cTn>
                              </p:par>
                              <p:par>
                                <p:cTn id="1166" presetID="8" presetClass="emph" presetSubtype="0" repeatCount="indefinite" fill="hold" grpId="1" nodeType="withEffect">
                                  <p:stCondLst>
                                    <p:cond delay="0"/>
                                  </p:stCondLst>
                                  <p:childTnLst>
                                    <p:animRot by="21600000">
                                      <p:cBhvr>
                                        <p:cTn id="1167" dur="2250" fill="hold"/>
                                        <p:tgtEl>
                                          <p:spTgt spid="167"/>
                                        </p:tgtEl>
                                        <p:attrNameLst>
                                          <p:attrName>r</p:attrName>
                                        </p:attrNameLst>
                                      </p:cBhvr>
                                    </p:animRot>
                                  </p:childTnLst>
                                </p:cTn>
                              </p:par>
                              <p:par>
                                <p:cTn id="1168" presetID="8" presetClass="emph" presetSubtype="0" repeatCount="indefinite" fill="hold" grpId="1" nodeType="withEffect">
                                  <p:stCondLst>
                                    <p:cond delay="0"/>
                                  </p:stCondLst>
                                  <p:childTnLst>
                                    <p:animRot by="21600000">
                                      <p:cBhvr>
                                        <p:cTn id="1169" dur="2250" fill="hold"/>
                                        <p:tgtEl>
                                          <p:spTgt spid="168"/>
                                        </p:tgtEl>
                                        <p:attrNameLst>
                                          <p:attrName>r</p:attrName>
                                        </p:attrNameLst>
                                      </p:cBhvr>
                                    </p:animRot>
                                  </p:childTnLst>
                                </p:cTn>
                              </p:par>
                              <p:par>
                                <p:cTn id="1170" presetID="8" presetClass="emph" presetSubtype="0" repeatCount="indefinite" fill="hold" grpId="1" nodeType="withEffect">
                                  <p:stCondLst>
                                    <p:cond delay="0"/>
                                  </p:stCondLst>
                                  <p:childTnLst>
                                    <p:animRot by="21600000">
                                      <p:cBhvr>
                                        <p:cTn id="1171" dur="2250" fill="hold"/>
                                        <p:tgtEl>
                                          <p:spTgt spid="169"/>
                                        </p:tgtEl>
                                        <p:attrNameLst>
                                          <p:attrName>r</p:attrName>
                                        </p:attrNameLst>
                                      </p:cBhvr>
                                    </p:animRot>
                                  </p:childTnLst>
                                </p:cTn>
                              </p:par>
                              <p:par>
                                <p:cTn id="1172" presetID="8" presetClass="emph" presetSubtype="0" repeatCount="indefinite" fill="hold" grpId="1" nodeType="withEffect">
                                  <p:stCondLst>
                                    <p:cond delay="0"/>
                                  </p:stCondLst>
                                  <p:childTnLst>
                                    <p:animRot by="21600000">
                                      <p:cBhvr>
                                        <p:cTn id="1173" dur="2250" fill="hold"/>
                                        <p:tgtEl>
                                          <p:spTgt spid="170"/>
                                        </p:tgtEl>
                                        <p:attrNameLst>
                                          <p:attrName>r</p:attrName>
                                        </p:attrNameLst>
                                      </p:cBhvr>
                                    </p:animRot>
                                  </p:childTnLst>
                                </p:cTn>
                              </p:par>
                              <p:par>
                                <p:cTn id="1174" presetID="8" presetClass="emph" presetSubtype="0" repeatCount="indefinite" fill="hold" grpId="1" nodeType="withEffect">
                                  <p:stCondLst>
                                    <p:cond delay="0"/>
                                  </p:stCondLst>
                                  <p:childTnLst>
                                    <p:animRot by="21600000">
                                      <p:cBhvr>
                                        <p:cTn id="1175" dur="2250" fill="hold"/>
                                        <p:tgtEl>
                                          <p:spTgt spid="171"/>
                                        </p:tgtEl>
                                        <p:attrNameLst>
                                          <p:attrName>r</p:attrName>
                                        </p:attrNameLst>
                                      </p:cBhvr>
                                    </p:animRot>
                                  </p:childTnLst>
                                </p:cTn>
                              </p:par>
                              <p:par>
                                <p:cTn id="1176" presetID="8" presetClass="emph" presetSubtype="0" repeatCount="indefinite" fill="hold" grpId="1" nodeType="withEffect">
                                  <p:stCondLst>
                                    <p:cond delay="0"/>
                                  </p:stCondLst>
                                  <p:childTnLst>
                                    <p:animRot by="21600000">
                                      <p:cBhvr>
                                        <p:cTn id="1177" dur="2250" fill="hold"/>
                                        <p:tgtEl>
                                          <p:spTgt spid="172"/>
                                        </p:tgtEl>
                                        <p:attrNameLst>
                                          <p:attrName>r</p:attrName>
                                        </p:attrNameLst>
                                      </p:cBhvr>
                                    </p:animRot>
                                  </p:childTnLst>
                                </p:cTn>
                              </p:par>
                              <p:par>
                                <p:cTn id="1178" presetID="8" presetClass="emph" presetSubtype="0" repeatCount="indefinite" fill="hold" grpId="1" nodeType="withEffect">
                                  <p:stCondLst>
                                    <p:cond delay="0"/>
                                  </p:stCondLst>
                                  <p:childTnLst>
                                    <p:animRot by="21600000">
                                      <p:cBhvr>
                                        <p:cTn id="1179" dur="2250" fill="hold"/>
                                        <p:tgtEl>
                                          <p:spTgt spid="173"/>
                                        </p:tgtEl>
                                        <p:attrNameLst>
                                          <p:attrName>r</p:attrName>
                                        </p:attrNameLst>
                                      </p:cBhvr>
                                    </p:animRot>
                                  </p:childTnLst>
                                </p:cTn>
                              </p:par>
                              <p:par>
                                <p:cTn id="1180" presetID="8" presetClass="emph" presetSubtype="0" repeatCount="indefinite" fill="hold" grpId="1" nodeType="withEffect">
                                  <p:stCondLst>
                                    <p:cond delay="0"/>
                                  </p:stCondLst>
                                  <p:childTnLst>
                                    <p:animRot by="21600000">
                                      <p:cBhvr>
                                        <p:cTn id="1181" dur="2250" fill="hold"/>
                                        <p:tgtEl>
                                          <p:spTgt spid="174"/>
                                        </p:tgtEl>
                                        <p:attrNameLst>
                                          <p:attrName>r</p:attrName>
                                        </p:attrNameLst>
                                      </p:cBhvr>
                                    </p:animRot>
                                  </p:childTnLst>
                                </p:cTn>
                              </p:par>
                              <p:par>
                                <p:cTn id="1182" presetID="8" presetClass="emph" presetSubtype="0" repeatCount="indefinite" fill="hold" grpId="1" nodeType="withEffect">
                                  <p:stCondLst>
                                    <p:cond delay="0"/>
                                  </p:stCondLst>
                                  <p:childTnLst>
                                    <p:animRot by="21600000">
                                      <p:cBhvr>
                                        <p:cTn id="1183" dur="2250" fill="hold"/>
                                        <p:tgtEl>
                                          <p:spTgt spid="175"/>
                                        </p:tgtEl>
                                        <p:attrNameLst>
                                          <p:attrName>r</p:attrName>
                                        </p:attrNameLst>
                                      </p:cBhvr>
                                    </p:animRot>
                                  </p:childTnLst>
                                </p:cTn>
                              </p:par>
                              <p:par>
                                <p:cTn id="1184" presetID="8" presetClass="emph" presetSubtype="0" repeatCount="indefinite" fill="hold" grpId="1" nodeType="withEffect">
                                  <p:stCondLst>
                                    <p:cond delay="0"/>
                                  </p:stCondLst>
                                  <p:childTnLst>
                                    <p:animRot by="21600000">
                                      <p:cBhvr>
                                        <p:cTn id="1185" dur="2250" fill="hold"/>
                                        <p:tgtEl>
                                          <p:spTgt spid="176"/>
                                        </p:tgtEl>
                                        <p:attrNameLst>
                                          <p:attrName>r</p:attrName>
                                        </p:attrNameLst>
                                      </p:cBhvr>
                                    </p:animRot>
                                  </p:childTnLst>
                                </p:cTn>
                              </p:par>
                              <p:par>
                                <p:cTn id="1186" presetID="8" presetClass="emph" presetSubtype="0" repeatCount="indefinite" fill="hold" grpId="1" nodeType="withEffect">
                                  <p:stCondLst>
                                    <p:cond delay="0"/>
                                  </p:stCondLst>
                                  <p:childTnLst>
                                    <p:animRot by="21600000">
                                      <p:cBhvr>
                                        <p:cTn id="1187" dur="2250" fill="hold"/>
                                        <p:tgtEl>
                                          <p:spTgt spid="177"/>
                                        </p:tgtEl>
                                        <p:attrNameLst>
                                          <p:attrName>r</p:attrName>
                                        </p:attrNameLst>
                                      </p:cBhvr>
                                    </p:animRot>
                                  </p:childTnLst>
                                </p:cTn>
                              </p:par>
                              <p:par>
                                <p:cTn id="1188" presetID="8" presetClass="emph" presetSubtype="0" repeatCount="indefinite" fill="hold" grpId="1" nodeType="withEffect">
                                  <p:stCondLst>
                                    <p:cond delay="0"/>
                                  </p:stCondLst>
                                  <p:childTnLst>
                                    <p:animRot by="21600000">
                                      <p:cBhvr>
                                        <p:cTn id="1189" dur="2250" fill="hold"/>
                                        <p:tgtEl>
                                          <p:spTgt spid="178"/>
                                        </p:tgtEl>
                                        <p:attrNameLst>
                                          <p:attrName>r</p:attrName>
                                        </p:attrNameLst>
                                      </p:cBhvr>
                                    </p:animRot>
                                  </p:childTnLst>
                                </p:cTn>
                              </p:par>
                              <p:par>
                                <p:cTn id="1190" presetID="8" presetClass="emph" presetSubtype="0" repeatCount="indefinite" fill="hold" grpId="1" nodeType="withEffect">
                                  <p:stCondLst>
                                    <p:cond delay="0"/>
                                  </p:stCondLst>
                                  <p:childTnLst>
                                    <p:animRot by="21600000">
                                      <p:cBhvr>
                                        <p:cTn id="1191" dur="2250" fill="hold"/>
                                        <p:tgtEl>
                                          <p:spTgt spid="179"/>
                                        </p:tgtEl>
                                        <p:attrNameLst>
                                          <p:attrName>r</p:attrName>
                                        </p:attrNameLst>
                                      </p:cBhvr>
                                    </p:animRot>
                                  </p:childTnLst>
                                </p:cTn>
                              </p:par>
                              <p:par>
                                <p:cTn id="1192" presetID="8" presetClass="emph" presetSubtype="0" repeatCount="indefinite" fill="hold" grpId="1" nodeType="withEffect">
                                  <p:stCondLst>
                                    <p:cond delay="0"/>
                                  </p:stCondLst>
                                  <p:childTnLst>
                                    <p:animRot by="21600000">
                                      <p:cBhvr>
                                        <p:cTn id="1193" dur="2250" fill="hold"/>
                                        <p:tgtEl>
                                          <p:spTgt spid="180"/>
                                        </p:tgtEl>
                                        <p:attrNameLst>
                                          <p:attrName>r</p:attrName>
                                        </p:attrNameLst>
                                      </p:cBhvr>
                                    </p:animRot>
                                  </p:childTnLst>
                                </p:cTn>
                              </p:par>
                              <p:par>
                                <p:cTn id="1194" presetID="8" presetClass="emph" presetSubtype="0" repeatCount="indefinite" fill="hold" grpId="1" nodeType="withEffect">
                                  <p:stCondLst>
                                    <p:cond delay="0"/>
                                  </p:stCondLst>
                                  <p:childTnLst>
                                    <p:animRot by="21600000">
                                      <p:cBhvr>
                                        <p:cTn id="1195" dur="2250" fill="hold"/>
                                        <p:tgtEl>
                                          <p:spTgt spid="181"/>
                                        </p:tgtEl>
                                        <p:attrNameLst>
                                          <p:attrName>r</p:attrName>
                                        </p:attrNameLst>
                                      </p:cBhvr>
                                    </p:animRot>
                                  </p:childTnLst>
                                </p:cTn>
                              </p:par>
                              <p:par>
                                <p:cTn id="1196" presetID="8" presetClass="emph" presetSubtype="0" repeatCount="indefinite" fill="hold" grpId="1" nodeType="withEffect">
                                  <p:stCondLst>
                                    <p:cond delay="0"/>
                                  </p:stCondLst>
                                  <p:childTnLst>
                                    <p:animRot by="21600000">
                                      <p:cBhvr>
                                        <p:cTn id="1197" dur="2250" fill="hold"/>
                                        <p:tgtEl>
                                          <p:spTgt spid="182"/>
                                        </p:tgtEl>
                                        <p:attrNameLst>
                                          <p:attrName>r</p:attrName>
                                        </p:attrNameLst>
                                      </p:cBhvr>
                                    </p:animRot>
                                  </p:childTnLst>
                                </p:cTn>
                              </p:par>
                              <p:par>
                                <p:cTn id="1198" presetID="8" presetClass="emph" presetSubtype="0" repeatCount="indefinite" fill="hold" grpId="1" nodeType="withEffect">
                                  <p:stCondLst>
                                    <p:cond delay="0"/>
                                  </p:stCondLst>
                                  <p:childTnLst>
                                    <p:animRot by="21600000">
                                      <p:cBhvr>
                                        <p:cTn id="1199" dur="2250" fill="hold"/>
                                        <p:tgtEl>
                                          <p:spTgt spid="183"/>
                                        </p:tgtEl>
                                        <p:attrNameLst>
                                          <p:attrName>r</p:attrName>
                                        </p:attrNameLst>
                                      </p:cBhvr>
                                    </p:animRot>
                                  </p:childTnLst>
                                </p:cTn>
                              </p:par>
                              <p:par>
                                <p:cTn id="1200" presetID="8" presetClass="emph" presetSubtype="0" repeatCount="indefinite" fill="hold" grpId="1" nodeType="withEffect">
                                  <p:stCondLst>
                                    <p:cond delay="0"/>
                                  </p:stCondLst>
                                  <p:childTnLst>
                                    <p:animRot by="21600000">
                                      <p:cBhvr>
                                        <p:cTn id="1201" dur="2250" fill="hold"/>
                                        <p:tgtEl>
                                          <p:spTgt spid="184"/>
                                        </p:tgtEl>
                                        <p:attrNameLst>
                                          <p:attrName>r</p:attrName>
                                        </p:attrNameLst>
                                      </p:cBhvr>
                                    </p:animRot>
                                  </p:childTnLst>
                                </p:cTn>
                              </p:par>
                              <p:par>
                                <p:cTn id="1202" presetID="8" presetClass="emph" presetSubtype="0" repeatCount="indefinite" fill="hold" grpId="1" nodeType="withEffect">
                                  <p:stCondLst>
                                    <p:cond delay="0"/>
                                  </p:stCondLst>
                                  <p:childTnLst>
                                    <p:animRot by="21600000">
                                      <p:cBhvr>
                                        <p:cTn id="1203" dur="2250" fill="hold"/>
                                        <p:tgtEl>
                                          <p:spTgt spid="185"/>
                                        </p:tgtEl>
                                        <p:attrNameLst>
                                          <p:attrName>r</p:attrName>
                                        </p:attrNameLst>
                                      </p:cBhvr>
                                    </p:animRot>
                                  </p:childTnLst>
                                </p:cTn>
                              </p:par>
                              <p:par>
                                <p:cTn id="1204" presetID="8" presetClass="emph" presetSubtype="0" repeatCount="indefinite" fill="hold" grpId="1" nodeType="withEffect">
                                  <p:stCondLst>
                                    <p:cond delay="0"/>
                                  </p:stCondLst>
                                  <p:childTnLst>
                                    <p:animRot by="21600000">
                                      <p:cBhvr>
                                        <p:cTn id="1205" dur="2250" fill="hold"/>
                                        <p:tgtEl>
                                          <p:spTgt spid="186"/>
                                        </p:tgtEl>
                                        <p:attrNameLst>
                                          <p:attrName>r</p:attrName>
                                        </p:attrNameLst>
                                      </p:cBhvr>
                                    </p:animRot>
                                  </p:childTnLst>
                                </p:cTn>
                              </p:par>
                              <p:par>
                                <p:cTn id="1206" presetID="8" presetClass="emph" presetSubtype="0" repeatCount="indefinite" fill="hold" grpId="1" nodeType="withEffect">
                                  <p:stCondLst>
                                    <p:cond delay="0"/>
                                  </p:stCondLst>
                                  <p:childTnLst>
                                    <p:animRot by="21600000">
                                      <p:cBhvr>
                                        <p:cTn id="1207" dur="2250" fill="hold"/>
                                        <p:tgtEl>
                                          <p:spTgt spid="187"/>
                                        </p:tgtEl>
                                        <p:attrNameLst>
                                          <p:attrName>r</p:attrName>
                                        </p:attrNameLst>
                                      </p:cBhvr>
                                    </p:animRot>
                                  </p:childTnLst>
                                </p:cTn>
                              </p:par>
                              <p:par>
                                <p:cTn id="1208" presetID="8" presetClass="emph" presetSubtype="0" repeatCount="indefinite" fill="hold" grpId="1" nodeType="withEffect">
                                  <p:stCondLst>
                                    <p:cond delay="0"/>
                                  </p:stCondLst>
                                  <p:childTnLst>
                                    <p:animRot by="21600000">
                                      <p:cBhvr>
                                        <p:cTn id="1209" dur="2250" fill="hold"/>
                                        <p:tgtEl>
                                          <p:spTgt spid="188"/>
                                        </p:tgtEl>
                                        <p:attrNameLst>
                                          <p:attrName>r</p:attrName>
                                        </p:attrNameLst>
                                      </p:cBhvr>
                                    </p:animRot>
                                  </p:childTnLst>
                                </p:cTn>
                              </p:par>
                              <p:par>
                                <p:cTn id="1210" presetID="8" presetClass="emph" presetSubtype="0" repeatCount="indefinite" fill="hold" grpId="1" nodeType="withEffect">
                                  <p:stCondLst>
                                    <p:cond delay="0"/>
                                  </p:stCondLst>
                                  <p:childTnLst>
                                    <p:animRot by="21600000">
                                      <p:cBhvr>
                                        <p:cTn id="1211" dur="2250" fill="hold"/>
                                        <p:tgtEl>
                                          <p:spTgt spid="189"/>
                                        </p:tgtEl>
                                        <p:attrNameLst>
                                          <p:attrName>r</p:attrName>
                                        </p:attrNameLst>
                                      </p:cBhvr>
                                    </p:animRot>
                                  </p:childTnLst>
                                </p:cTn>
                              </p:par>
                              <p:par>
                                <p:cTn id="1212" presetID="8" presetClass="emph" presetSubtype="0" repeatCount="indefinite" fill="hold" grpId="1" nodeType="withEffect">
                                  <p:stCondLst>
                                    <p:cond delay="0"/>
                                  </p:stCondLst>
                                  <p:childTnLst>
                                    <p:animRot by="21600000">
                                      <p:cBhvr>
                                        <p:cTn id="1213" dur="2250" fill="hold"/>
                                        <p:tgtEl>
                                          <p:spTgt spid="190"/>
                                        </p:tgtEl>
                                        <p:attrNameLst>
                                          <p:attrName>r</p:attrName>
                                        </p:attrNameLst>
                                      </p:cBhvr>
                                    </p:animRot>
                                  </p:childTnLst>
                                </p:cTn>
                              </p:par>
                              <p:par>
                                <p:cTn id="1214" presetID="8" presetClass="emph" presetSubtype="0" repeatCount="indefinite" fill="hold" grpId="1" nodeType="withEffect">
                                  <p:stCondLst>
                                    <p:cond delay="0"/>
                                  </p:stCondLst>
                                  <p:childTnLst>
                                    <p:animRot by="21600000">
                                      <p:cBhvr>
                                        <p:cTn id="1215" dur="2250" fill="hold"/>
                                        <p:tgtEl>
                                          <p:spTgt spid="191"/>
                                        </p:tgtEl>
                                        <p:attrNameLst>
                                          <p:attrName>r</p:attrName>
                                        </p:attrNameLst>
                                      </p:cBhvr>
                                    </p:animRot>
                                  </p:childTnLst>
                                </p:cTn>
                              </p:par>
                              <p:par>
                                <p:cTn id="1216" presetID="8" presetClass="emph" presetSubtype="0" repeatCount="indefinite" fill="hold" grpId="1" nodeType="withEffect">
                                  <p:stCondLst>
                                    <p:cond delay="0"/>
                                  </p:stCondLst>
                                  <p:childTnLst>
                                    <p:animRot by="21600000">
                                      <p:cBhvr>
                                        <p:cTn id="1217" dur="2250" fill="hold"/>
                                        <p:tgtEl>
                                          <p:spTgt spid="192"/>
                                        </p:tgtEl>
                                        <p:attrNameLst>
                                          <p:attrName>r</p:attrName>
                                        </p:attrNameLst>
                                      </p:cBhvr>
                                    </p:animRot>
                                  </p:childTnLst>
                                </p:cTn>
                              </p:par>
                              <p:par>
                                <p:cTn id="1218" presetID="8" presetClass="emph" presetSubtype="0" repeatCount="indefinite" fill="hold" grpId="1" nodeType="withEffect">
                                  <p:stCondLst>
                                    <p:cond delay="0"/>
                                  </p:stCondLst>
                                  <p:childTnLst>
                                    <p:animRot by="21600000">
                                      <p:cBhvr>
                                        <p:cTn id="1219" dur="2250" fill="hold"/>
                                        <p:tgtEl>
                                          <p:spTgt spid="193"/>
                                        </p:tgtEl>
                                        <p:attrNameLst>
                                          <p:attrName>r</p:attrName>
                                        </p:attrNameLst>
                                      </p:cBhvr>
                                    </p:animRot>
                                  </p:childTnLst>
                                </p:cTn>
                              </p:par>
                              <p:par>
                                <p:cTn id="1220" presetID="8" presetClass="emph" presetSubtype="0" repeatCount="indefinite" fill="hold" grpId="1" nodeType="withEffect">
                                  <p:stCondLst>
                                    <p:cond delay="0"/>
                                  </p:stCondLst>
                                  <p:childTnLst>
                                    <p:animRot by="21600000">
                                      <p:cBhvr>
                                        <p:cTn id="1221" dur="2250" fill="hold"/>
                                        <p:tgtEl>
                                          <p:spTgt spid="194"/>
                                        </p:tgtEl>
                                        <p:attrNameLst>
                                          <p:attrName>r</p:attrName>
                                        </p:attrNameLst>
                                      </p:cBhvr>
                                    </p:animRot>
                                  </p:childTnLst>
                                </p:cTn>
                              </p:par>
                              <p:par>
                                <p:cTn id="1222" presetID="8" presetClass="emph" presetSubtype="0" repeatCount="indefinite" fill="hold" grpId="1" nodeType="withEffect">
                                  <p:stCondLst>
                                    <p:cond delay="0"/>
                                  </p:stCondLst>
                                  <p:childTnLst>
                                    <p:animRot by="21600000">
                                      <p:cBhvr>
                                        <p:cTn id="1223" dur="2250" fill="hold"/>
                                        <p:tgtEl>
                                          <p:spTgt spid="195"/>
                                        </p:tgtEl>
                                        <p:attrNameLst>
                                          <p:attrName>r</p:attrName>
                                        </p:attrNameLst>
                                      </p:cBhvr>
                                    </p:animRot>
                                  </p:childTnLst>
                                </p:cTn>
                              </p:par>
                              <p:par>
                                <p:cTn id="1224" presetID="8" presetClass="emph" presetSubtype="0" repeatCount="indefinite" fill="hold" grpId="1" nodeType="withEffect">
                                  <p:stCondLst>
                                    <p:cond delay="0"/>
                                  </p:stCondLst>
                                  <p:childTnLst>
                                    <p:animRot by="21600000">
                                      <p:cBhvr>
                                        <p:cTn id="1225" dur="2250" fill="hold"/>
                                        <p:tgtEl>
                                          <p:spTgt spid="196"/>
                                        </p:tgtEl>
                                        <p:attrNameLst>
                                          <p:attrName>r</p:attrName>
                                        </p:attrNameLst>
                                      </p:cBhvr>
                                    </p:animRot>
                                  </p:childTnLst>
                                </p:cTn>
                              </p:par>
                              <p:par>
                                <p:cTn id="1226" presetID="8" presetClass="emph" presetSubtype="0" repeatCount="indefinite" fill="hold" grpId="1" nodeType="withEffect">
                                  <p:stCondLst>
                                    <p:cond delay="0"/>
                                  </p:stCondLst>
                                  <p:childTnLst>
                                    <p:animRot by="21600000">
                                      <p:cBhvr>
                                        <p:cTn id="1227" dur="2250" fill="hold"/>
                                        <p:tgtEl>
                                          <p:spTgt spid="197"/>
                                        </p:tgtEl>
                                        <p:attrNameLst>
                                          <p:attrName>r</p:attrName>
                                        </p:attrNameLst>
                                      </p:cBhvr>
                                    </p:animRot>
                                  </p:childTnLst>
                                </p:cTn>
                              </p:par>
                              <p:par>
                                <p:cTn id="1228" presetID="8" presetClass="emph" presetSubtype="0" repeatCount="indefinite" fill="hold" grpId="1" nodeType="withEffect">
                                  <p:stCondLst>
                                    <p:cond delay="0"/>
                                  </p:stCondLst>
                                  <p:childTnLst>
                                    <p:animRot by="21600000">
                                      <p:cBhvr>
                                        <p:cTn id="1229" dur="2250" fill="hold"/>
                                        <p:tgtEl>
                                          <p:spTgt spid="198"/>
                                        </p:tgtEl>
                                        <p:attrNameLst>
                                          <p:attrName>r</p:attrName>
                                        </p:attrNameLst>
                                      </p:cBhvr>
                                    </p:animRot>
                                  </p:childTnLst>
                                </p:cTn>
                              </p:par>
                              <p:par>
                                <p:cTn id="1230" presetID="8" presetClass="emph" presetSubtype="0" repeatCount="indefinite" fill="hold" grpId="1" nodeType="withEffect">
                                  <p:stCondLst>
                                    <p:cond delay="0"/>
                                  </p:stCondLst>
                                  <p:childTnLst>
                                    <p:animRot by="21600000">
                                      <p:cBhvr>
                                        <p:cTn id="1231" dur="2250" fill="hold"/>
                                        <p:tgtEl>
                                          <p:spTgt spid="199"/>
                                        </p:tgtEl>
                                        <p:attrNameLst>
                                          <p:attrName>r</p:attrName>
                                        </p:attrNameLst>
                                      </p:cBhvr>
                                    </p:animRot>
                                  </p:childTnLst>
                                </p:cTn>
                              </p:par>
                              <p:par>
                                <p:cTn id="1232" presetID="8" presetClass="emph" presetSubtype="0" repeatCount="indefinite" fill="hold" grpId="1" nodeType="withEffect">
                                  <p:stCondLst>
                                    <p:cond delay="0"/>
                                  </p:stCondLst>
                                  <p:childTnLst>
                                    <p:animRot by="21600000">
                                      <p:cBhvr>
                                        <p:cTn id="1233" dur="2250" fill="hold"/>
                                        <p:tgtEl>
                                          <p:spTgt spid="200"/>
                                        </p:tgtEl>
                                        <p:attrNameLst>
                                          <p:attrName>r</p:attrName>
                                        </p:attrNameLst>
                                      </p:cBhvr>
                                    </p:animRot>
                                  </p:childTnLst>
                                </p:cTn>
                              </p:par>
                              <p:par>
                                <p:cTn id="1234" presetID="8" presetClass="emph" presetSubtype="0" repeatCount="indefinite" fill="hold" grpId="1" nodeType="withEffect">
                                  <p:stCondLst>
                                    <p:cond delay="0"/>
                                  </p:stCondLst>
                                  <p:childTnLst>
                                    <p:animRot by="21600000">
                                      <p:cBhvr>
                                        <p:cTn id="1235" dur="2250" fill="hold"/>
                                        <p:tgtEl>
                                          <p:spTgt spid="201"/>
                                        </p:tgtEl>
                                        <p:attrNameLst>
                                          <p:attrName>r</p:attrName>
                                        </p:attrNameLst>
                                      </p:cBhvr>
                                    </p:animRot>
                                  </p:childTnLst>
                                </p:cTn>
                              </p:par>
                              <p:par>
                                <p:cTn id="1236" presetID="8" presetClass="emph" presetSubtype="0" repeatCount="indefinite" fill="hold" grpId="1" nodeType="withEffect">
                                  <p:stCondLst>
                                    <p:cond delay="0"/>
                                  </p:stCondLst>
                                  <p:childTnLst>
                                    <p:animRot by="21600000">
                                      <p:cBhvr>
                                        <p:cTn id="1237" dur="2250" fill="hold"/>
                                        <p:tgtEl>
                                          <p:spTgt spid="202"/>
                                        </p:tgtEl>
                                        <p:attrNameLst>
                                          <p:attrName>r</p:attrName>
                                        </p:attrNameLst>
                                      </p:cBhvr>
                                    </p:animRot>
                                  </p:childTnLst>
                                </p:cTn>
                              </p:par>
                              <p:par>
                                <p:cTn id="1238" presetID="8" presetClass="emph" presetSubtype="0" repeatCount="indefinite" fill="hold" grpId="1" nodeType="withEffect">
                                  <p:stCondLst>
                                    <p:cond delay="0"/>
                                  </p:stCondLst>
                                  <p:childTnLst>
                                    <p:animRot by="21600000">
                                      <p:cBhvr>
                                        <p:cTn id="1239" dur="2250" fill="hold"/>
                                        <p:tgtEl>
                                          <p:spTgt spid="203"/>
                                        </p:tgtEl>
                                        <p:attrNameLst>
                                          <p:attrName>r</p:attrName>
                                        </p:attrNameLst>
                                      </p:cBhvr>
                                    </p:animRot>
                                  </p:childTnLst>
                                </p:cTn>
                              </p:par>
                              <p:par>
                                <p:cTn id="1240" presetID="8" presetClass="emph" presetSubtype="0" repeatCount="indefinite" fill="hold" grpId="1" nodeType="withEffect">
                                  <p:stCondLst>
                                    <p:cond delay="0"/>
                                  </p:stCondLst>
                                  <p:childTnLst>
                                    <p:animRot by="21600000">
                                      <p:cBhvr>
                                        <p:cTn id="1241" dur="2250" fill="hold"/>
                                        <p:tgtEl>
                                          <p:spTgt spid="204"/>
                                        </p:tgtEl>
                                        <p:attrNameLst>
                                          <p:attrName>r</p:attrName>
                                        </p:attrNameLst>
                                      </p:cBhvr>
                                    </p:animRot>
                                  </p:childTnLst>
                                </p:cTn>
                              </p:par>
                              <p:par>
                                <p:cTn id="1242" presetID="8" presetClass="emph" presetSubtype="0" repeatCount="indefinite" fill="hold" grpId="1" nodeType="withEffect">
                                  <p:stCondLst>
                                    <p:cond delay="0"/>
                                  </p:stCondLst>
                                  <p:childTnLst>
                                    <p:animRot by="21600000">
                                      <p:cBhvr>
                                        <p:cTn id="1243" dur="2250" fill="hold"/>
                                        <p:tgtEl>
                                          <p:spTgt spid="205"/>
                                        </p:tgtEl>
                                        <p:attrNameLst>
                                          <p:attrName>r</p:attrName>
                                        </p:attrNameLst>
                                      </p:cBhvr>
                                    </p:animRot>
                                  </p:childTnLst>
                                </p:cTn>
                              </p:par>
                              <p:par>
                                <p:cTn id="1244" presetID="8" presetClass="emph" presetSubtype="0" repeatCount="indefinite" fill="hold" grpId="1" nodeType="withEffect">
                                  <p:stCondLst>
                                    <p:cond delay="0"/>
                                  </p:stCondLst>
                                  <p:childTnLst>
                                    <p:animRot by="21600000">
                                      <p:cBhvr>
                                        <p:cTn id="1245" dur="2250" fill="hold"/>
                                        <p:tgtEl>
                                          <p:spTgt spid="206"/>
                                        </p:tgtEl>
                                        <p:attrNameLst>
                                          <p:attrName>r</p:attrName>
                                        </p:attrNameLst>
                                      </p:cBhvr>
                                    </p:animRot>
                                  </p:childTnLst>
                                </p:cTn>
                              </p:par>
                              <p:par>
                                <p:cTn id="1246" presetID="8" presetClass="emph" presetSubtype="0" repeatCount="indefinite" fill="hold" grpId="1" nodeType="withEffect">
                                  <p:stCondLst>
                                    <p:cond delay="0"/>
                                  </p:stCondLst>
                                  <p:childTnLst>
                                    <p:animRot by="21600000">
                                      <p:cBhvr>
                                        <p:cTn id="1247" dur="2250" fill="hold"/>
                                        <p:tgtEl>
                                          <p:spTgt spid="207"/>
                                        </p:tgtEl>
                                        <p:attrNameLst>
                                          <p:attrName>r</p:attrName>
                                        </p:attrNameLst>
                                      </p:cBhvr>
                                    </p:animRot>
                                  </p:childTnLst>
                                </p:cTn>
                              </p:par>
                              <p:par>
                                <p:cTn id="1248" presetID="8" presetClass="emph" presetSubtype="0" repeatCount="indefinite" fill="hold" grpId="1" nodeType="withEffect">
                                  <p:stCondLst>
                                    <p:cond delay="0"/>
                                  </p:stCondLst>
                                  <p:childTnLst>
                                    <p:animRot by="21600000">
                                      <p:cBhvr>
                                        <p:cTn id="1249" dur="2250" fill="hold"/>
                                        <p:tgtEl>
                                          <p:spTgt spid="208"/>
                                        </p:tgtEl>
                                        <p:attrNameLst>
                                          <p:attrName>r</p:attrName>
                                        </p:attrNameLst>
                                      </p:cBhvr>
                                    </p:animRot>
                                  </p:childTnLst>
                                </p:cTn>
                              </p:par>
                              <p:par>
                                <p:cTn id="1250" presetID="8" presetClass="emph" presetSubtype="0" repeatCount="indefinite" fill="hold" grpId="1" nodeType="withEffect">
                                  <p:stCondLst>
                                    <p:cond delay="0"/>
                                  </p:stCondLst>
                                  <p:childTnLst>
                                    <p:animRot by="21600000">
                                      <p:cBhvr>
                                        <p:cTn id="1251" dur="2250" fill="hold"/>
                                        <p:tgtEl>
                                          <p:spTgt spid="209"/>
                                        </p:tgtEl>
                                        <p:attrNameLst>
                                          <p:attrName>r</p:attrName>
                                        </p:attrNameLst>
                                      </p:cBhvr>
                                    </p:animRot>
                                  </p:childTnLst>
                                </p:cTn>
                              </p:par>
                              <p:par>
                                <p:cTn id="1252" presetID="8" presetClass="emph" presetSubtype="0" repeatCount="indefinite" fill="hold" grpId="1" nodeType="withEffect">
                                  <p:stCondLst>
                                    <p:cond delay="0"/>
                                  </p:stCondLst>
                                  <p:childTnLst>
                                    <p:animRot by="21600000">
                                      <p:cBhvr>
                                        <p:cTn id="1253" dur="2250" fill="hold"/>
                                        <p:tgtEl>
                                          <p:spTgt spid="210"/>
                                        </p:tgtEl>
                                        <p:attrNameLst>
                                          <p:attrName>r</p:attrName>
                                        </p:attrNameLst>
                                      </p:cBhvr>
                                    </p:animRot>
                                  </p:childTnLst>
                                </p:cTn>
                              </p:par>
                              <p:par>
                                <p:cTn id="1254" presetID="8" presetClass="emph" presetSubtype="0" repeatCount="indefinite" fill="hold" grpId="1" nodeType="withEffect">
                                  <p:stCondLst>
                                    <p:cond delay="0"/>
                                  </p:stCondLst>
                                  <p:childTnLst>
                                    <p:animRot by="21600000">
                                      <p:cBhvr>
                                        <p:cTn id="1255" dur="2250" fill="hold"/>
                                        <p:tgtEl>
                                          <p:spTgt spid="159"/>
                                        </p:tgtEl>
                                        <p:attrNameLst>
                                          <p:attrName>r</p:attrName>
                                        </p:attrNameLst>
                                      </p:cBhvr>
                                    </p:animRot>
                                  </p:childTnLst>
                                </p:cTn>
                              </p:par>
                            </p:childTnLst>
                          </p:cTn>
                        </p:par>
                        <p:par>
                          <p:cTn id="1256" fill="hold">
                            <p:stCondLst>
                              <p:cond delay="2250"/>
                            </p:stCondLst>
                            <p:childTnLst>
                              <p:par>
                                <p:cTn id="1257" presetID="2" presetClass="exit" presetSubtype="6" fill="hold" grpId="2" nodeType="afterEffect">
                                  <p:stCondLst>
                                    <p:cond delay="0"/>
                                  </p:stCondLst>
                                  <p:childTnLst>
                                    <p:anim calcmode="lin" valueType="num">
                                      <p:cBhvr additive="base">
                                        <p:cTn id="1258" dur="2250"/>
                                        <p:tgtEl>
                                          <p:spTgt spid="54"/>
                                        </p:tgtEl>
                                        <p:attrNameLst>
                                          <p:attrName>ppt_x</p:attrName>
                                        </p:attrNameLst>
                                      </p:cBhvr>
                                      <p:tavLst>
                                        <p:tav tm="0">
                                          <p:val>
                                            <p:strVal val="ppt_x"/>
                                          </p:val>
                                        </p:tav>
                                        <p:tav tm="100000">
                                          <p:val>
                                            <p:strVal val="1+ppt_w/2"/>
                                          </p:val>
                                        </p:tav>
                                      </p:tavLst>
                                    </p:anim>
                                    <p:anim calcmode="lin" valueType="num">
                                      <p:cBhvr additive="base">
                                        <p:cTn id="1259" dur="2250"/>
                                        <p:tgtEl>
                                          <p:spTgt spid="54"/>
                                        </p:tgtEl>
                                        <p:attrNameLst>
                                          <p:attrName>ppt_y</p:attrName>
                                        </p:attrNameLst>
                                      </p:cBhvr>
                                      <p:tavLst>
                                        <p:tav tm="0">
                                          <p:val>
                                            <p:strVal val="ppt_y"/>
                                          </p:val>
                                        </p:tav>
                                        <p:tav tm="100000">
                                          <p:val>
                                            <p:strVal val="1+ppt_h/2"/>
                                          </p:val>
                                        </p:tav>
                                      </p:tavLst>
                                    </p:anim>
                                    <p:set>
                                      <p:cBhvr>
                                        <p:cTn id="1260" dur="1" fill="hold">
                                          <p:stCondLst>
                                            <p:cond delay="2249"/>
                                          </p:stCondLst>
                                        </p:cTn>
                                        <p:tgtEl>
                                          <p:spTgt spid="54"/>
                                        </p:tgtEl>
                                        <p:attrNameLst>
                                          <p:attrName>style.visibility</p:attrName>
                                        </p:attrNameLst>
                                      </p:cBhvr>
                                      <p:to>
                                        <p:strVal val="hidden"/>
                                      </p:to>
                                    </p:set>
                                  </p:childTnLst>
                                </p:cTn>
                              </p:par>
                              <p:par>
                                <p:cTn id="1261" presetID="2" presetClass="exit" presetSubtype="6" fill="hold" grpId="2" nodeType="withEffect">
                                  <p:stCondLst>
                                    <p:cond delay="0"/>
                                  </p:stCondLst>
                                  <p:childTnLst>
                                    <p:anim calcmode="lin" valueType="num">
                                      <p:cBhvr additive="base">
                                        <p:cTn id="1262" dur="2250"/>
                                        <p:tgtEl>
                                          <p:spTgt spid="55"/>
                                        </p:tgtEl>
                                        <p:attrNameLst>
                                          <p:attrName>ppt_x</p:attrName>
                                        </p:attrNameLst>
                                      </p:cBhvr>
                                      <p:tavLst>
                                        <p:tav tm="0">
                                          <p:val>
                                            <p:strVal val="ppt_x"/>
                                          </p:val>
                                        </p:tav>
                                        <p:tav tm="100000">
                                          <p:val>
                                            <p:strVal val="1+ppt_w/2"/>
                                          </p:val>
                                        </p:tav>
                                      </p:tavLst>
                                    </p:anim>
                                    <p:anim calcmode="lin" valueType="num">
                                      <p:cBhvr additive="base">
                                        <p:cTn id="1263" dur="2250"/>
                                        <p:tgtEl>
                                          <p:spTgt spid="55"/>
                                        </p:tgtEl>
                                        <p:attrNameLst>
                                          <p:attrName>ppt_y</p:attrName>
                                        </p:attrNameLst>
                                      </p:cBhvr>
                                      <p:tavLst>
                                        <p:tav tm="0">
                                          <p:val>
                                            <p:strVal val="ppt_y"/>
                                          </p:val>
                                        </p:tav>
                                        <p:tav tm="100000">
                                          <p:val>
                                            <p:strVal val="1+ppt_h/2"/>
                                          </p:val>
                                        </p:tav>
                                      </p:tavLst>
                                    </p:anim>
                                    <p:set>
                                      <p:cBhvr>
                                        <p:cTn id="1264" dur="1" fill="hold">
                                          <p:stCondLst>
                                            <p:cond delay="2249"/>
                                          </p:stCondLst>
                                        </p:cTn>
                                        <p:tgtEl>
                                          <p:spTgt spid="55"/>
                                        </p:tgtEl>
                                        <p:attrNameLst>
                                          <p:attrName>style.visibility</p:attrName>
                                        </p:attrNameLst>
                                      </p:cBhvr>
                                      <p:to>
                                        <p:strVal val="hidden"/>
                                      </p:to>
                                    </p:set>
                                  </p:childTnLst>
                                </p:cTn>
                              </p:par>
                              <p:par>
                                <p:cTn id="1265" presetID="2" presetClass="exit" presetSubtype="6" fill="hold" grpId="2" nodeType="withEffect">
                                  <p:stCondLst>
                                    <p:cond delay="0"/>
                                  </p:stCondLst>
                                  <p:childTnLst>
                                    <p:anim calcmode="lin" valueType="num">
                                      <p:cBhvr additive="base">
                                        <p:cTn id="1266" dur="2250"/>
                                        <p:tgtEl>
                                          <p:spTgt spid="56"/>
                                        </p:tgtEl>
                                        <p:attrNameLst>
                                          <p:attrName>ppt_x</p:attrName>
                                        </p:attrNameLst>
                                      </p:cBhvr>
                                      <p:tavLst>
                                        <p:tav tm="0">
                                          <p:val>
                                            <p:strVal val="ppt_x"/>
                                          </p:val>
                                        </p:tav>
                                        <p:tav tm="100000">
                                          <p:val>
                                            <p:strVal val="1+ppt_w/2"/>
                                          </p:val>
                                        </p:tav>
                                      </p:tavLst>
                                    </p:anim>
                                    <p:anim calcmode="lin" valueType="num">
                                      <p:cBhvr additive="base">
                                        <p:cTn id="1267" dur="2250"/>
                                        <p:tgtEl>
                                          <p:spTgt spid="56"/>
                                        </p:tgtEl>
                                        <p:attrNameLst>
                                          <p:attrName>ppt_y</p:attrName>
                                        </p:attrNameLst>
                                      </p:cBhvr>
                                      <p:tavLst>
                                        <p:tav tm="0">
                                          <p:val>
                                            <p:strVal val="ppt_y"/>
                                          </p:val>
                                        </p:tav>
                                        <p:tav tm="100000">
                                          <p:val>
                                            <p:strVal val="1+ppt_h/2"/>
                                          </p:val>
                                        </p:tav>
                                      </p:tavLst>
                                    </p:anim>
                                    <p:set>
                                      <p:cBhvr>
                                        <p:cTn id="1268" dur="1" fill="hold">
                                          <p:stCondLst>
                                            <p:cond delay="2249"/>
                                          </p:stCondLst>
                                        </p:cTn>
                                        <p:tgtEl>
                                          <p:spTgt spid="56"/>
                                        </p:tgtEl>
                                        <p:attrNameLst>
                                          <p:attrName>style.visibility</p:attrName>
                                        </p:attrNameLst>
                                      </p:cBhvr>
                                      <p:to>
                                        <p:strVal val="hidden"/>
                                      </p:to>
                                    </p:set>
                                  </p:childTnLst>
                                </p:cTn>
                              </p:par>
                              <p:par>
                                <p:cTn id="1269" presetID="2" presetClass="exit" presetSubtype="6" fill="hold" grpId="2" nodeType="withEffect">
                                  <p:stCondLst>
                                    <p:cond delay="0"/>
                                  </p:stCondLst>
                                  <p:childTnLst>
                                    <p:anim calcmode="lin" valueType="num">
                                      <p:cBhvr additive="base">
                                        <p:cTn id="1270" dur="2250"/>
                                        <p:tgtEl>
                                          <p:spTgt spid="57"/>
                                        </p:tgtEl>
                                        <p:attrNameLst>
                                          <p:attrName>ppt_x</p:attrName>
                                        </p:attrNameLst>
                                      </p:cBhvr>
                                      <p:tavLst>
                                        <p:tav tm="0">
                                          <p:val>
                                            <p:strVal val="ppt_x"/>
                                          </p:val>
                                        </p:tav>
                                        <p:tav tm="100000">
                                          <p:val>
                                            <p:strVal val="1+ppt_w/2"/>
                                          </p:val>
                                        </p:tav>
                                      </p:tavLst>
                                    </p:anim>
                                    <p:anim calcmode="lin" valueType="num">
                                      <p:cBhvr additive="base">
                                        <p:cTn id="1271" dur="2250"/>
                                        <p:tgtEl>
                                          <p:spTgt spid="57"/>
                                        </p:tgtEl>
                                        <p:attrNameLst>
                                          <p:attrName>ppt_y</p:attrName>
                                        </p:attrNameLst>
                                      </p:cBhvr>
                                      <p:tavLst>
                                        <p:tav tm="0">
                                          <p:val>
                                            <p:strVal val="ppt_y"/>
                                          </p:val>
                                        </p:tav>
                                        <p:tav tm="100000">
                                          <p:val>
                                            <p:strVal val="1+ppt_h/2"/>
                                          </p:val>
                                        </p:tav>
                                      </p:tavLst>
                                    </p:anim>
                                    <p:set>
                                      <p:cBhvr>
                                        <p:cTn id="1272" dur="1" fill="hold">
                                          <p:stCondLst>
                                            <p:cond delay="2249"/>
                                          </p:stCondLst>
                                        </p:cTn>
                                        <p:tgtEl>
                                          <p:spTgt spid="57"/>
                                        </p:tgtEl>
                                        <p:attrNameLst>
                                          <p:attrName>style.visibility</p:attrName>
                                        </p:attrNameLst>
                                      </p:cBhvr>
                                      <p:to>
                                        <p:strVal val="hidden"/>
                                      </p:to>
                                    </p:set>
                                  </p:childTnLst>
                                </p:cTn>
                              </p:par>
                              <p:par>
                                <p:cTn id="1273" presetID="2" presetClass="exit" presetSubtype="6" fill="hold" grpId="2" nodeType="withEffect">
                                  <p:stCondLst>
                                    <p:cond delay="0"/>
                                  </p:stCondLst>
                                  <p:childTnLst>
                                    <p:anim calcmode="lin" valueType="num">
                                      <p:cBhvr additive="base">
                                        <p:cTn id="1274" dur="2250"/>
                                        <p:tgtEl>
                                          <p:spTgt spid="58"/>
                                        </p:tgtEl>
                                        <p:attrNameLst>
                                          <p:attrName>ppt_x</p:attrName>
                                        </p:attrNameLst>
                                      </p:cBhvr>
                                      <p:tavLst>
                                        <p:tav tm="0">
                                          <p:val>
                                            <p:strVal val="ppt_x"/>
                                          </p:val>
                                        </p:tav>
                                        <p:tav tm="100000">
                                          <p:val>
                                            <p:strVal val="1+ppt_w/2"/>
                                          </p:val>
                                        </p:tav>
                                      </p:tavLst>
                                    </p:anim>
                                    <p:anim calcmode="lin" valueType="num">
                                      <p:cBhvr additive="base">
                                        <p:cTn id="1275" dur="2250"/>
                                        <p:tgtEl>
                                          <p:spTgt spid="58"/>
                                        </p:tgtEl>
                                        <p:attrNameLst>
                                          <p:attrName>ppt_y</p:attrName>
                                        </p:attrNameLst>
                                      </p:cBhvr>
                                      <p:tavLst>
                                        <p:tav tm="0">
                                          <p:val>
                                            <p:strVal val="ppt_y"/>
                                          </p:val>
                                        </p:tav>
                                        <p:tav tm="100000">
                                          <p:val>
                                            <p:strVal val="1+ppt_h/2"/>
                                          </p:val>
                                        </p:tav>
                                      </p:tavLst>
                                    </p:anim>
                                    <p:set>
                                      <p:cBhvr>
                                        <p:cTn id="1276" dur="1" fill="hold">
                                          <p:stCondLst>
                                            <p:cond delay="2249"/>
                                          </p:stCondLst>
                                        </p:cTn>
                                        <p:tgtEl>
                                          <p:spTgt spid="58"/>
                                        </p:tgtEl>
                                        <p:attrNameLst>
                                          <p:attrName>style.visibility</p:attrName>
                                        </p:attrNameLst>
                                      </p:cBhvr>
                                      <p:to>
                                        <p:strVal val="hidden"/>
                                      </p:to>
                                    </p:set>
                                  </p:childTnLst>
                                </p:cTn>
                              </p:par>
                              <p:par>
                                <p:cTn id="1277" presetID="2" presetClass="exit" presetSubtype="6" fill="hold" grpId="2" nodeType="withEffect">
                                  <p:stCondLst>
                                    <p:cond delay="0"/>
                                  </p:stCondLst>
                                  <p:childTnLst>
                                    <p:anim calcmode="lin" valueType="num">
                                      <p:cBhvr additive="base">
                                        <p:cTn id="1278" dur="2250"/>
                                        <p:tgtEl>
                                          <p:spTgt spid="59"/>
                                        </p:tgtEl>
                                        <p:attrNameLst>
                                          <p:attrName>ppt_x</p:attrName>
                                        </p:attrNameLst>
                                      </p:cBhvr>
                                      <p:tavLst>
                                        <p:tav tm="0">
                                          <p:val>
                                            <p:strVal val="ppt_x"/>
                                          </p:val>
                                        </p:tav>
                                        <p:tav tm="100000">
                                          <p:val>
                                            <p:strVal val="1+ppt_w/2"/>
                                          </p:val>
                                        </p:tav>
                                      </p:tavLst>
                                    </p:anim>
                                    <p:anim calcmode="lin" valueType="num">
                                      <p:cBhvr additive="base">
                                        <p:cTn id="1279" dur="2250"/>
                                        <p:tgtEl>
                                          <p:spTgt spid="59"/>
                                        </p:tgtEl>
                                        <p:attrNameLst>
                                          <p:attrName>ppt_y</p:attrName>
                                        </p:attrNameLst>
                                      </p:cBhvr>
                                      <p:tavLst>
                                        <p:tav tm="0">
                                          <p:val>
                                            <p:strVal val="ppt_y"/>
                                          </p:val>
                                        </p:tav>
                                        <p:tav tm="100000">
                                          <p:val>
                                            <p:strVal val="1+ppt_h/2"/>
                                          </p:val>
                                        </p:tav>
                                      </p:tavLst>
                                    </p:anim>
                                    <p:set>
                                      <p:cBhvr>
                                        <p:cTn id="1280" dur="1" fill="hold">
                                          <p:stCondLst>
                                            <p:cond delay="2249"/>
                                          </p:stCondLst>
                                        </p:cTn>
                                        <p:tgtEl>
                                          <p:spTgt spid="59"/>
                                        </p:tgtEl>
                                        <p:attrNameLst>
                                          <p:attrName>style.visibility</p:attrName>
                                        </p:attrNameLst>
                                      </p:cBhvr>
                                      <p:to>
                                        <p:strVal val="hidden"/>
                                      </p:to>
                                    </p:set>
                                  </p:childTnLst>
                                </p:cTn>
                              </p:par>
                              <p:par>
                                <p:cTn id="1281" presetID="2" presetClass="exit" presetSubtype="6" fill="hold" grpId="2" nodeType="withEffect">
                                  <p:stCondLst>
                                    <p:cond delay="0"/>
                                  </p:stCondLst>
                                  <p:childTnLst>
                                    <p:anim calcmode="lin" valueType="num">
                                      <p:cBhvr additive="base">
                                        <p:cTn id="1282" dur="2250"/>
                                        <p:tgtEl>
                                          <p:spTgt spid="60"/>
                                        </p:tgtEl>
                                        <p:attrNameLst>
                                          <p:attrName>ppt_x</p:attrName>
                                        </p:attrNameLst>
                                      </p:cBhvr>
                                      <p:tavLst>
                                        <p:tav tm="0">
                                          <p:val>
                                            <p:strVal val="ppt_x"/>
                                          </p:val>
                                        </p:tav>
                                        <p:tav tm="100000">
                                          <p:val>
                                            <p:strVal val="1+ppt_w/2"/>
                                          </p:val>
                                        </p:tav>
                                      </p:tavLst>
                                    </p:anim>
                                    <p:anim calcmode="lin" valueType="num">
                                      <p:cBhvr additive="base">
                                        <p:cTn id="1283" dur="2250"/>
                                        <p:tgtEl>
                                          <p:spTgt spid="60"/>
                                        </p:tgtEl>
                                        <p:attrNameLst>
                                          <p:attrName>ppt_y</p:attrName>
                                        </p:attrNameLst>
                                      </p:cBhvr>
                                      <p:tavLst>
                                        <p:tav tm="0">
                                          <p:val>
                                            <p:strVal val="ppt_y"/>
                                          </p:val>
                                        </p:tav>
                                        <p:tav tm="100000">
                                          <p:val>
                                            <p:strVal val="1+ppt_h/2"/>
                                          </p:val>
                                        </p:tav>
                                      </p:tavLst>
                                    </p:anim>
                                    <p:set>
                                      <p:cBhvr>
                                        <p:cTn id="1284" dur="1" fill="hold">
                                          <p:stCondLst>
                                            <p:cond delay="2249"/>
                                          </p:stCondLst>
                                        </p:cTn>
                                        <p:tgtEl>
                                          <p:spTgt spid="60"/>
                                        </p:tgtEl>
                                        <p:attrNameLst>
                                          <p:attrName>style.visibility</p:attrName>
                                        </p:attrNameLst>
                                      </p:cBhvr>
                                      <p:to>
                                        <p:strVal val="hidden"/>
                                      </p:to>
                                    </p:set>
                                  </p:childTnLst>
                                </p:cTn>
                              </p:par>
                              <p:par>
                                <p:cTn id="1285" presetID="2" presetClass="exit" presetSubtype="6" fill="hold" grpId="2" nodeType="withEffect">
                                  <p:stCondLst>
                                    <p:cond delay="0"/>
                                  </p:stCondLst>
                                  <p:childTnLst>
                                    <p:anim calcmode="lin" valueType="num">
                                      <p:cBhvr additive="base">
                                        <p:cTn id="1286" dur="2250"/>
                                        <p:tgtEl>
                                          <p:spTgt spid="61"/>
                                        </p:tgtEl>
                                        <p:attrNameLst>
                                          <p:attrName>ppt_x</p:attrName>
                                        </p:attrNameLst>
                                      </p:cBhvr>
                                      <p:tavLst>
                                        <p:tav tm="0">
                                          <p:val>
                                            <p:strVal val="ppt_x"/>
                                          </p:val>
                                        </p:tav>
                                        <p:tav tm="100000">
                                          <p:val>
                                            <p:strVal val="1+ppt_w/2"/>
                                          </p:val>
                                        </p:tav>
                                      </p:tavLst>
                                    </p:anim>
                                    <p:anim calcmode="lin" valueType="num">
                                      <p:cBhvr additive="base">
                                        <p:cTn id="1287" dur="2250"/>
                                        <p:tgtEl>
                                          <p:spTgt spid="61"/>
                                        </p:tgtEl>
                                        <p:attrNameLst>
                                          <p:attrName>ppt_y</p:attrName>
                                        </p:attrNameLst>
                                      </p:cBhvr>
                                      <p:tavLst>
                                        <p:tav tm="0">
                                          <p:val>
                                            <p:strVal val="ppt_y"/>
                                          </p:val>
                                        </p:tav>
                                        <p:tav tm="100000">
                                          <p:val>
                                            <p:strVal val="1+ppt_h/2"/>
                                          </p:val>
                                        </p:tav>
                                      </p:tavLst>
                                    </p:anim>
                                    <p:set>
                                      <p:cBhvr>
                                        <p:cTn id="1288" dur="1" fill="hold">
                                          <p:stCondLst>
                                            <p:cond delay="2249"/>
                                          </p:stCondLst>
                                        </p:cTn>
                                        <p:tgtEl>
                                          <p:spTgt spid="61"/>
                                        </p:tgtEl>
                                        <p:attrNameLst>
                                          <p:attrName>style.visibility</p:attrName>
                                        </p:attrNameLst>
                                      </p:cBhvr>
                                      <p:to>
                                        <p:strVal val="hidden"/>
                                      </p:to>
                                    </p:set>
                                  </p:childTnLst>
                                </p:cTn>
                              </p:par>
                              <p:par>
                                <p:cTn id="1289" presetID="2" presetClass="exit" presetSubtype="6" fill="hold" grpId="2" nodeType="withEffect">
                                  <p:stCondLst>
                                    <p:cond delay="0"/>
                                  </p:stCondLst>
                                  <p:childTnLst>
                                    <p:anim calcmode="lin" valueType="num">
                                      <p:cBhvr additive="base">
                                        <p:cTn id="1290" dur="2250"/>
                                        <p:tgtEl>
                                          <p:spTgt spid="62"/>
                                        </p:tgtEl>
                                        <p:attrNameLst>
                                          <p:attrName>ppt_x</p:attrName>
                                        </p:attrNameLst>
                                      </p:cBhvr>
                                      <p:tavLst>
                                        <p:tav tm="0">
                                          <p:val>
                                            <p:strVal val="ppt_x"/>
                                          </p:val>
                                        </p:tav>
                                        <p:tav tm="100000">
                                          <p:val>
                                            <p:strVal val="1+ppt_w/2"/>
                                          </p:val>
                                        </p:tav>
                                      </p:tavLst>
                                    </p:anim>
                                    <p:anim calcmode="lin" valueType="num">
                                      <p:cBhvr additive="base">
                                        <p:cTn id="1291" dur="2250"/>
                                        <p:tgtEl>
                                          <p:spTgt spid="62"/>
                                        </p:tgtEl>
                                        <p:attrNameLst>
                                          <p:attrName>ppt_y</p:attrName>
                                        </p:attrNameLst>
                                      </p:cBhvr>
                                      <p:tavLst>
                                        <p:tav tm="0">
                                          <p:val>
                                            <p:strVal val="ppt_y"/>
                                          </p:val>
                                        </p:tav>
                                        <p:tav tm="100000">
                                          <p:val>
                                            <p:strVal val="1+ppt_h/2"/>
                                          </p:val>
                                        </p:tav>
                                      </p:tavLst>
                                    </p:anim>
                                    <p:set>
                                      <p:cBhvr>
                                        <p:cTn id="1292" dur="1" fill="hold">
                                          <p:stCondLst>
                                            <p:cond delay="2249"/>
                                          </p:stCondLst>
                                        </p:cTn>
                                        <p:tgtEl>
                                          <p:spTgt spid="62"/>
                                        </p:tgtEl>
                                        <p:attrNameLst>
                                          <p:attrName>style.visibility</p:attrName>
                                        </p:attrNameLst>
                                      </p:cBhvr>
                                      <p:to>
                                        <p:strVal val="hidden"/>
                                      </p:to>
                                    </p:set>
                                  </p:childTnLst>
                                </p:cTn>
                              </p:par>
                              <p:par>
                                <p:cTn id="1293" presetID="2" presetClass="exit" presetSubtype="6" fill="hold" grpId="2" nodeType="withEffect">
                                  <p:stCondLst>
                                    <p:cond delay="0"/>
                                  </p:stCondLst>
                                  <p:childTnLst>
                                    <p:anim calcmode="lin" valueType="num">
                                      <p:cBhvr additive="base">
                                        <p:cTn id="1294" dur="2250"/>
                                        <p:tgtEl>
                                          <p:spTgt spid="63"/>
                                        </p:tgtEl>
                                        <p:attrNameLst>
                                          <p:attrName>ppt_x</p:attrName>
                                        </p:attrNameLst>
                                      </p:cBhvr>
                                      <p:tavLst>
                                        <p:tav tm="0">
                                          <p:val>
                                            <p:strVal val="ppt_x"/>
                                          </p:val>
                                        </p:tav>
                                        <p:tav tm="100000">
                                          <p:val>
                                            <p:strVal val="1+ppt_w/2"/>
                                          </p:val>
                                        </p:tav>
                                      </p:tavLst>
                                    </p:anim>
                                    <p:anim calcmode="lin" valueType="num">
                                      <p:cBhvr additive="base">
                                        <p:cTn id="1295" dur="2250"/>
                                        <p:tgtEl>
                                          <p:spTgt spid="63"/>
                                        </p:tgtEl>
                                        <p:attrNameLst>
                                          <p:attrName>ppt_y</p:attrName>
                                        </p:attrNameLst>
                                      </p:cBhvr>
                                      <p:tavLst>
                                        <p:tav tm="0">
                                          <p:val>
                                            <p:strVal val="ppt_y"/>
                                          </p:val>
                                        </p:tav>
                                        <p:tav tm="100000">
                                          <p:val>
                                            <p:strVal val="1+ppt_h/2"/>
                                          </p:val>
                                        </p:tav>
                                      </p:tavLst>
                                    </p:anim>
                                    <p:set>
                                      <p:cBhvr>
                                        <p:cTn id="1296" dur="1" fill="hold">
                                          <p:stCondLst>
                                            <p:cond delay="2249"/>
                                          </p:stCondLst>
                                        </p:cTn>
                                        <p:tgtEl>
                                          <p:spTgt spid="63"/>
                                        </p:tgtEl>
                                        <p:attrNameLst>
                                          <p:attrName>style.visibility</p:attrName>
                                        </p:attrNameLst>
                                      </p:cBhvr>
                                      <p:to>
                                        <p:strVal val="hidden"/>
                                      </p:to>
                                    </p:set>
                                  </p:childTnLst>
                                </p:cTn>
                              </p:par>
                              <p:par>
                                <p:cTn id="1297" presetID="2" presetClass="exit" presetSubtype="6" fill="hold" grpId="2" nodeType="withEffect">
                                  <p:stCondLst>
                                    <p:cond delay="0"/>
                                  </p:stCondLst>
                                  <p:childTnLst>
                                    <p:anim calcmode="lin" valueType="num">
                                      <p:cBhvr additive="base">
                                        <p:cTn id="1298" dur="2250"/>
                                        <p:tgtEl>
                                          <p:spTgt spid="64"/>
                                        </p:tgtEl>
                                        <p:attrNameLst>
                                          <p:attrName>ppt_x</p:attrName>
                                        </p:attrNameLst>
                                      </p:cBhvr>
                                      <p:tavLst>
                                        <p:tav tm="0">
                                          <p:val>
                                            <p:strVal val="ppt_x"/>
                                          </p:val>
                                        </p:tav>
                                        <p:tav tm="100000">
                                          <p:val>
                                            <p:strVal val="1+ppt_w/2"/>
                                          </p:val>
                                        </p:tav>
                                      </p:tavLst>
                                    </p:anim>
                                    <p:anim calcmode="lin" valueType="num">
                                      <p:cBhvr additive="base">
                                        <p:cTn id="1299" dur="2250"/>
                                        <p:tgtEl>
                                          <p:spTgt spid="64"/>
                                        </p:tgtEl>
                                        <p:attrNameLst>
                                          <p:attrName>ppt_y</p:attrName>
                                        </p:attrNameLst>
                                      </p:cBhvr>
                                      <p:tavLst>
                                        <p:tav tm="0">
                                          <p:val>
                                            <p:strVal val="ppt_y"/>
                                          </p:val>
                                        </p:tav>
                                        <p:tav tm="100000">
                                          <p:val>
                                            <p:strVal val="1+ppt_h/2"/>
                                          </p:val>
                                        </p:tav>
                                      </p:tavLst>
                                    </p:anim>
                                    <p:set>
                                      <p:cBhvr>
                                        <p:cTn id="1300" dur="1" fill="hold">
                                          <p:stCondLst>
                                            <p:cond delay="2249"/>
                                          </p:stCondLst>
                                        </p:cTn>
                                        <p:tgtEl>
                                          <p:spTgt spid="64"/>
                                        </p:tgtEl>
                                        <p:attrNameLst>
                                          <p:attrName>style.visibility</p:attrName>
                                        </p:attrNameLst>
                                      </p:cBhvr>
                                      <p:to>
                                        <p:strVal val="hidden"/>
                                      </p:to>
                                    </p:set>
                                  </p:childTnLst>
                                </p:cTn>
                              </p:par>
                              <p:par>
                                <p:cTn id="1301" presetID="2" presetClass="exit" presetSubtype="6" fill="hold" grpId="2" nodeType="withEffect">
                                  <p:stCondLst>
                                    <p:cond delay="0"/>
                                  </p:stCondLst>
                                  <p:childTnLst>
                                    <p:anim calcmode="lin" valueType="num">
                                      <p:cBhvr additive="base">
                                        <p:cTn id="1302" dur="2250"/>
                                        <p:tgtEl>
                                          <p:spTgt spid="65"/>
                                        </p:tgtEl>
                                        <p:attrNameLst>
                                          <p:attrName>ppt_x</p:attrName>
                                        </p:attrNameLst>
                                      </p:cBhvr>
                                      <p:tavLst>
                                        <p:tav tm="0">
                                          <p:val>
                                            <p:strVal val="ppt_x"/>
                                          </p:val>
                                        </p:tav>
                                        <p:tav tm="100000">
                                          <p:val>
                                            <p:strVal val="1+ppt_w/2"/>
                                          </p:val>
                                        </p:tav>
                                      </p:tavLst>
                                    </p:anim>
                                    <p:anim calcmode="lin" valueType="num">
                                      <p:cBhvr additive="base">
                                        <p:cTn id="1303" dur="2250"/>
                                        <p:tgtEl>
                                          <p:spTgt spid="65"/>
                                        </p:tgtEl>
                                        <p:attrNameLst>
                                          <p:attrName>ppt_y</p:attrName>
                                        </p:attrNameLst>
                                      </p:cBhvr>
                                      <p:tavLst>
                                        <p:tav tm="0">
                                          <p:val>
                                            <p:strVal val="ppt_y"/>
                                          </p:val>
                                        </p:tav>
                                        <p:tav tm="100000">
                                          <p:val>
                                            <p:strVal val="1+ppt_h/2"/>
                                          </p:val>
                                        </p:tav>
                                      </p:tavLst>
                                    </p:anim>
                                    <p:set>
                                      <p:cBhvr>
                                        <p:cTn id="1304" dur="1" fill="hold">
                                          <p:stCondLst>
                                            <p:cond delay="2249"/>
                                          </p:stCondLst>
                                        </p:cTn>
                                        <p:tgtEl>
                                          <p:spTgt spid="65"/>
                                        </p:tgtEl>
                                        <p:attrNameLst>
                                          <p:attrName>style.visibility</p:attrName>
                                        </p:attrNameLst>
                                      </p:cBhvr>
                                      <p:to>
                                        <p:strVal val="hidden"/>
                                      </p:to>
                                    </p:set>
                                  </p:childTnLst>
                                </p:cTn>
                              </p:par>
                              <p:par>
                                <p:cTn id="1305" presetID="2" presetClass="exit" presetSubtype="6" fill="hold" grpId="2" nodeType="withEffect">
                                  <p:stCondLst>
                                    <p:cond delay="0"/>
                                  </p:stCondLst>
                                  <p:childTnLst>
                                    <p:anim calcmode="lin" valueType="num">
                                      <p:cBhvr additive="base">
                                        <p:cTn id="1306" dur="2250"/>
                                        <p:tgtEl>
                                          <p:spTgt spid="66"/>
                                        </p:tgtEl>
                                        <p:attrNameLst>
                                          <p:attrName>ppt_x</p:attrName>
                                        </p:attrNameLst>
                                      </p:cBhvr>
                                      <p:tavLst>
                                        <p:tav tm="0">
                                          <p:val>
                                            <p:strVal val="ppt_x"/>
                                          </p:val>
                                        </p:tav>
                                        <p:tav tm="100000">
                                          <p:val>
                                            <p:strVal val="1+ppt_w/2"/>
                                          </p:val>
                                        </p:tav>
                                      </p:tavLst>
                                    </p:anim>
                                    <p:anim calcmode="lin" valueType="num">
                                      <p:cBhvr additive="base">
                                        <p:cTn id="1307" dur="2250"/>
                                        <p:tgtEl>
                                          <p:spTgt spid="66"/>
                                        </p:tgtEl>
                                        <p:attrNameLst>
                                          <p:attrName>ppt_y</p:attrName>
                                        </p:attrNameLst>
                                      </p:cBhvr>
                                      <p:tavLst>
                                        <p:tav tm="0">
                                          <p:val>
                                            <p:strVal val="ppt_y"/>
                                          </p:val>
                                        </p:tav>
                                        <p:tav tm="100000">
                                          <p:val>
                                            <p:strVal val="1+ppt_h/2"/>
                                          </p:val>
                                        </p:tav>
                                      </p:tavLst>
                                    </p:anim>
                                    <p:set>
                                      <p:cBhvr>
                                        <p:cTn id="1308" dur="1" fill="hold">
                                          <p:stCondLst>
                                            <p:cond delay="2249"/>
                                          </p:stCondLst>
                                        </p:cTn>
                                        <p:tgtEl>
                                          <p:spTgt spid="66"/>
                                        </p:tgtEl>
                                        <p:attrNameLst>
                                          <p:attrName>style.visibility</p:attrName>
                                        </p:attrNameLst>
                                      </p:cBhvr>
                                      <p:to>
                                        <p:strVal val="hidden"/>
                                      </p:to>
                                    </p:set>
                                  </p:childTnLst>
                                </p:cTn>
                              </p:par>
                              <p:par>
                                <p:cTn id="1309" presetID="2" presetClass="exit" presetSubtype="6" fill="hold" grpId="2" nodeType="withEffect">
                                  <p:stCondLst>
                                    <p:cond delay="0"/>
                                  </p:stCondLst>
                                  <p:childTnLst>
                                    <p:anim calcmode="lin" valueType="num">
                                      <p:cBhvr additive="base">
                                        <p:cTn id="1310" dur="2250"/>
                                        <p:tgtEl>
                                          <p:spTgt spid="67"/>
                                        </p:tgtEl>
                                        <p:attrNameLst>
                                          <p:attrName>ppt_x</p:attrName>
                                        </p:attrNameLst>
                                      </p:cBhvr>
                                      <p:tavLst>
                                        <p:tav tm="0">
                                          <p:val>
                                            <p:strVal val="ppt_x"/>
                                          </p:val>
                                        </p:tav>
                                        <p:tav tm="100000">
                                          <p:val>
                                            <p:strVal val="1+ppt_w/2"/>
                                          </p:val>
                                        </p:tav>
                                      </p:tavLst>
                                    </p:anim>
                                    <p:anim calcmode="lin" valueType="num">
                                      <p:cBhvr additive="base">
                                        <p:cTn id="1311" dur="2250"/>
                                        <p:tgtEl>
                                          <p:spTgt spid="67"/>
                                        </p:tgtEl>
                                        <p:attrNameLst>
                                          <p:attrName>ppt_y</p:attrName>
                                        </p:attrNameLst>
                                      </p:cBhvr>
                                      <p:tavLst>
                                        <p:tav tm="0">
                                          <p:val>
                                            <p:strVal val="ppt_y"/>
                                          </p:val>
                                        </p:tav>
                                        <p:tav tm="100000">
                                          <p:val>
                                            <p:strVal val="1+ppt_h/2"/>
                                          </p:val>
                                        </p:tav>
                                      </p:tavLst>
                                    </p:anim>
                                    <p:set>
                                      <p:cBhvr>
                                        <p:cTn id="1312" dur="1" fill="hold">
                                          <p:stCondLst>
                                            <p:cond delay="2249"/>
                                          </p:stCondLst>
                                        </p:cTn>
                                        <p:tgtEl>
                                          <p:spTgt spid="67"/>
                                        </p:tgtEl>
                                        <p:attrNameLst>
                                          <p:attrName>style.visibility</p:attrName>
                                        </p:attrNameLst>
                                      </p:cBhvr>
                                      <p:to>
                                        <p:strVal val="hidden"/>
                                      </p:to>
                                    </p:set>
                                  </p:childTnLst>
                                </p:cTn>
                              </p:par>
                              <p:par>
                                <p:cTn id="1313" presetID="2" presetClass="exit" presetSubtype="6" fill="hold" grpId="2" nodeType="withEffect">
                                  <p:stCondLst>
                                    <p:cond delay="0"/>
                                  </p:stCondLst>
                                  <p:childTnLst>
                                    <p:anim calcmode="lin" valueType="num">
                                      <p:cBhvr additive="base">
                                        <p:cTn id="1314" dur="2250"/>
                                        <p:tgtEl>
                                          <p:spTgt spid="68"/>
                                        </p:tgtEl>
                                        <p:attrNameLst>
                                          <p:attrName>ppt_x</p:attrName>
                                        </p:attrNameLst>
                                      </p:cBhvr>
                                      <p:tavLst>
                                        <p:tav tm="0">
                                          <p:val>
                                            <p:strVal val="ppt_x"/>
                                          </p:val>
                                        </p:tav>
                                        <p:tav tm="100000">
                                          <p:val>
                                            <p:strVal val="1+ppt_w/2"/>
                                          </p:val>
                                        </p:tav>
                                      </p:tavLst>
                                    </p:anim>
                                    <p:anim calcmode="lin" valueType="num">
                                      <p:cBhvr additive="base">
                                        <p:cTn id="1315" dur="2250"/>
                                        <p:tgtEl>
                                          <p:spTgt spid="68"/>
                                        </p:tgtEl>
                                        <p:attrNameLst>
                                          <p:attrName>ppt_y</p:attrName>
                                        </p:attrNameLst>
                                      </p:cBhvr>
                                      <p:tavLst>
                                        <p:tav tm="0">
                                          <p:val>
                                            <p:strVal val="ppt_y"/>
                                          </p:val>
                                        </p:tav>
                                        <p:tav tm="100000">
                                          <p:val>
                                            <p:strVal val="1+ppt_h/2"/>
                                          </p:val>
                                        </p:tav>
                                      </p:tavLst>
                                    </p:anim>
                                    <p:set>
                                      <p:cBhvr>
                                        <p:cTn id="1316" dur="1" fill="hold">
                                          <p:stCondLst>
                                            <p:cond delay="2249"/>
                                          </p:stCondLst>
                                        </p:cTn>
                                        <p:tgtEl>
                                          <p:spTgt spid="68"/>
                                        </p:tgtEl>
                                        <p:attrNameLst>
                                          <p:attrName>style.visibility</p:attrName>
                                        </p:attrNameLst>
                                      </p:cBhvr>
                                      <p:to>
                                        <p:strVal val="hidden"/>
                                      </p:to>
                                    </p:set>
                                  </p:childTnLst>
                                </p:cTn>
                              </p:par>
                              <p:par>
                                <p:cTn id="1317" presetID="2" presetClass="exit" presetSubtype="6" fill="hold" grpId="2" nodeType="withEffect">
                                  <p:stCondLst>
                                    <p:cond delay="0"/>
                                  </p:stCondLst>
                                  <p:childTnLst>
                                    <p:anim calcmode="lin" valueType="num">
                                      <p:cBhvr additive="base">
                                        <p:cTn id="1318" dur="2250"/>
                                        <p:tgtEl>
                                          <p:spTgt spid="69"/>
                                        </p:tgtEl>
                                        <p:attrNameLst>
                                          <p:attrName>ppt_x</p:attrName>
                                        </p:attrNameLst>
                                      </p:cBhvr>
                                      <p:tavLst>
                                        <p:tav tm="0">
                                          <p:val>
                                            <p:strVal val="ppt_x"/>
                                          </p:val>
                                        </p:tav>
                                        <p:tav tm="100000">
                                          <p:val>
                                            <p:strVal val="1+ppt_w/2"/>
                                          </p:val>
                                        </p:tav>
                                      </p:tavLst>
                                    </p:anim>
                                    <p:anim calcmode="lin" valueType="num">
                                      <p:cBhvr additive="base">
                                        <p:cTn id="1319" dur="2250"/>
                                        <p:tgtEl>
                                          <p:spTgt spid="69"/>
                                        </p:tgtEl>
                                        <p:attrNameLst>
                                          <p:attrName>ppt_y</p:attrName>
                                        </p:attrNameLst>
                                      </p:cBhvr>
                                      <p:tavLst>
                                        <p:tav tm="0">
                                          <p:val>
                                            <p:strVal val="ppt_y"/>
                                          </p:val>
                                        </p:tav>
                                        <p:tav tm="100000">
                                          <p:val>
                                            <p:strVal val="1+ppt_h/2"/>
                                          </p:val>
                                        </p:tav>
                                      </p:tavLst>
                                    </p:anim>
                                    <p:set>
                                      <p:cBhvr>
                                        <p:cTn id="1320" dur="1" fill="hold">
                                          <p:stCondLst>
                                            <p:cond delay="2249"/>
                                          </p:stCondLst>
                                        </p:cTn>
                                        <p:tgtEl>
                                          <p:spTgt spid="69"/>
                                        </p:tgtEl>
                                        <p:attrNameLst>
                                          <p:attrName>style.visibility</p:attrName>
                                        </p:attrNameLst>
                                      </p:cBhvr>
                                      <p:to>
                                        <p:strVal val="hidden"/>
                                      </p:to>
                                    </p:set>
                                  </p:childTnLst>
                                </p:cTn>
                              </p:par>
                              <p:par>
                                <p:cTn id="1321" presetID="2" presetClass="exit" presetSubtype="6" fill="hold" grpId="2" nodeType="withEffect">
                                  <p:stCondLst>
                                    <p:cond delay="0"/>
                                  </p:stCondLst>
                                  <p:childTnLst>
                                    <p:anim calcmode="lin" valueType="num">
                                      <p:cBhvr additive="base">
                                        <p:cTn id="1322" dur="2250"/>
                                        <p:tgtEl>
                                          <p:spTgt spid="70"/>
                                        </p:tgtEl>
                                        <p:attrNameLst>
                                          <p:attrName>ppt_x</p:attrName>
                                        </p:attrNameLst>
                                      </p:cBhvr>
                                      <p:tavLst>
                                        <p:tav tm="0">
                                          <p:val>
                                            <p:strVal val="ppt_x"/>
                                          </p:val>
                                        </p:tav>
                                        <p:tav tm="100000">
                                          <p:val>
                                            <p:strVal val="1+ppt_w/2"/>
                                          </p:val>
                                        </p:tav>
                                      </p:tavLst>
                                    </p:anim>
                                    <p:anim calcmode="lin" valueType="num">
                                      <p:cBhvr additive="base">
                                        <p:cTn id="1323" dur="2250"/>
                                        <p:tgtEl>
                                          <p:spTgt spid="70"/>
                                        </p:tgtEl>
                                        <p:attrNameLst>
                                          <p:attrName>ppt_y</p:attrName>
                                        </p:attrNameLst>
                                      </p:cBhvr>
                                      <p:tavLst>
                                        <p:tav tm="0">
                                          <p:val>
                                            <p:strVal val="ppt_y"/>
                                          </p:val>
                                        </p:tav>
                                        <p:tav tm="100000">
                                          <p:val>
                                            <p:strVal val="1+ppt_h/2"/>
                                          </p:val>
                                        </p:tav>
                                      </p:tavLst>
                                    </p:anim>
                                    <p:set>
                                      <p:cBhvr>
                                        <p:cTn id="1324" dur="1" fill="hold">
                                          <p:stCondLst>
                                            <p:cond delay="2249"/>
                                          </p:stCondLst>
                                        </p:cTn>
                                        <p:tgtEl>
                                          <p:spTgt spid="70"/>
                                        </p:tgtEl>
                                        <p:attrNameLst>
                                          <p:attrName>style.visibility</p:attrName>
                                        </p:attrNameLst>
                                      </p:cBhvr>
                                      <p:to>
                                        <p:strVal val="hidden"/>
                                      </p:to>
                                    </p:set>
                                  </p:childTnLst>
                                </p:cTn>
                              </p:par>
                              <p:par>
                                <p:cTn id="1325" presetID="2" presetClass="exit" presetSubtype="6" fill="hold" grpId="2" nodeType="withEffect">
                                  <p:stCondLst>
                                    <p:cond delay="0"/>
                                  </p:stCondLst>
                                  <p:childTnLst>
                                    <p:anim calcmode="lin" valueType="num">
                                      <p:cBhvr additive="base">
                                        <p:cTn id="1326" dur="2250"/>
                                        <p:tgtEl>
                                          <p:spTgt spid="71"/>
                                        </p:tgtEl>
                                        <p:attrNameLst>
                                          <p:attrName>ppt_x</p:attrName>
                                        </p:attrNameLst>
                                      </p:cBhvr>
                                      <p:tavLst>
                                        <p:tav tm="0">
                                          <p:val>
                                            <p:strVal val="ppt_x"/>
                                          </p:val>
                                        </p:tav>
                                        <p:tav tm="100000">
                                          <p:val>
                                            <p:strVal val="1+ppt_w/2"/>
                                          </p:val>
                                        </p:tav>
                                      </p:tavLst>
                                    </p:anim>
                                    <p:anim calcmode="lin" valueType="num">
                                      <p:cBhvr additive="base">
                                        <p:cTn id="1327" dur="2250"/>
                                        <p:tgtEl>
                                          <p:spTgt spid="71"/>
                                        </p:tgtEl>
                                        <p:attrNameLst>
                                          <p:attrName>ppt_y</p:attrName>
                                        </p:attrNameLst>
                                      </p:cBhvr>
                                      <p:tavLst>
                                        <p:tav tm="0">
                                          <p:val>
                                            <p:strVal val="ppt_y"/>
                                          </p:val>
                                        </p:tav>
                                        <p:tav tm="100000">
                                          <p:val>
                                            <p:strVal val="1+ppt_h/2"/>
                                          </p:val>
                                        </p:tav>
                                      </p:tavLst>
                                    </p:anim>
                                    <p:set>
                                      <p:cBhvr>
                                        <p:cTn id="1328" dur="1" fill="hold">
                                          <p:stCondLst>
                                            <p:cond delay="2249"/>
                                          </p:stCondLst>
                                        </p:cTn>
                                        <p:tgtEl>
                                          <p:spTgt spid="71"/>
                                        </p:tgtEl>
                                        <p:attrNameLst>
                                          <p:attrName>style.visibility</p:attrName>
                                        </p:attrNameLst>
                                      </p:cBhvr>
                                      <p:to>
                                        <p:strVal val="hidden"/>
                                      </p:to>
                                    </p:set>
                                  </p:childTnLst>
                                </p:cTn>
                              </p:par>
                              <p:par>
                                <p:cTn id="1329" presetID="2" presetClass="exit" presetSubtype="6" fill="hold" grpId="2" nodeType="withEffect">
                                  <p:stCondLst>
                                    <p:cond delay="0"/>
                                  </p:stCondLst>
                                  <p:childTnLst>
                                    <p:anim calcmode="lin" valueType="num">
                                      <p:cBhvr additive="base">
                                        <p:cTn id="1330" dur="2250"/>
                                        <p:tgtEl>
                                          <p:spTgt spid="72"/>
                                        </p:tgtEl>
                                        <p:attrNameLst>
                                          <p:attrName>ppt_x</p:attrName>
                                        </p:attrNameLst>
                                      </p:cBhvr>
                                      <p:tavLst>
                                        <p:tav tm="0">
                                          <p:val>
                                            <p:strVal val="ppt_x"/>
                                          </p:val>
                                        </p:tav>
                                        <p:tav tm="100000">
                                          <p:val>
                                            <p:strVal val="1+ppt_w/2"/>
                                          </p:val>
                                        </p:tav>
                                      </p:tavLst>
                                    </p:anim>
                                    <p:anim calcmode="lin" valueType="num">
                                      <p:cBhvr additive="base">
                                        <p:cTn id="1331" dur="2250"/>
                                        <p:tgtEl>
                                          <p:spTgt spid="72"/>
                                        </p:tgtEl>
                                        <p:attrNameLst>
                                          <p:attrName>ppt_y</p:attrName>
                                        </p:attrNameLst>
                                      </p:cBhvr>
                                      <p:tavLst>
                                        <p:tav tm="0">
                                          <p:val>
                                            <p:strVal val="ppt_y"/>
                                          </p:val>
                                        </p:tav>
                                        <p:tav tm="100000">
                                          <p:val>
                                            <p:strVal val="1+ppt_h/2"/>
                                          </p:val>
                                        </p:tav>
                                      </p:tavLst>
                                    </p:anim>
                                    <p:set>
                                      <p:cBhvr>
                                        <p:cTn id="1332" dur="1" fill="hold">
                                          <p:stCondLst>
                                            <p:cond delay="2249"/>
                                          </p:stCondLst>
                                        </p:cTn>
                                        <p:tgtEl>
                                          <p:spTgt spid="72"/>
                                        </p:tgtEl>
                                        <p:attrNameLst>
                                          <p:attrName>style.visibility</p:attrName>
                                        </p:attrNameLst>
                                      </p:cBhvr>
                                      <p:to>
                                        <p:strVal val="hidden"/>
                                      </p:to>
                                    </p:set>
                                  </p:childTnLst>
                                </p:cTn>
                              </p:par>
                              <p:par>
                                <p:cTn id="1333" presetID="2" presetClass="exit" presetSubtype="6" fill="hold" grpId="2" nodeType="withEffect">
                                  <p:stCondLst>
                                    <p:cond delay="0"/>
                                  </p:stCondLst>
                                  <p:childTnLst>
                                    <p:anim calcmode="lin" valueType="num">
                                      <p:cBhvr additive="base">
                                        <p:cTn id="1334" dur="2250"/>
                                        <p:tgtEl>
                                          <p:spTgt spid="73"/>
                                        </p:tgtEl>
                                        <p:attrNameLst>
                                          <p:attrName>ppt_x</p:attrName>
                                        </p:attrNameLst>
                                      </p:cBhvr>
                                      <p:tavLst>
                                        <p:tav tm="0">
                                          <p:val>
                                            <p:strVal val="ppt_x"/>
                                          </p:val>
                                        </p:tav>
                                        <p:tav tm="100000">
                                          <p:val>
                                            <p:strVal val="1+ppt_w/2"/>
                                          </p:val>
                                        </p:tav>
                                      </p:tavLst>
                                    </p:anim>
                                    <p:anim calcmode="lin" valueType="num">
                                      <p:cBhvr additive="base">
                                        <p:cTn id="1335" dur="2250"/>
                                        <p:tgtEl>
                                          <p:spTgt spid="73"/>
                                        </p:tgtEl>
                                        <p:attrNameLst>
                                          <p:attrName>ppt_y</p:attrName>
                                        </p:attrNameLst>
                                      </p:cBhvr>
                                      <p:tavLst>
                                        <p:tav tm="0">
                                          <p:val>
                                            <p:strVal val="ppt_y"/>
                                          </p:val>
                                        </p:tav>
                                        <p:tav tm="100000">
                                          <p:val>
                                            <p:strVal val="1+ppt_h/2"/>
                                          </p:val>
                                        </p:tav>
                                      </p:tavLst>
                                    </p:anim>
                                    <p:set>
                                      <p:cBhvr>
                                        <p:cTn id="1336" dur="1" fill="hold">
                                          <p:stCondLst>
                                            <p:cond delay="2249"/>
                                          </p:stCondLst>
                                        </p:cTn>
                                        <p:tgtEl>
                                          <p:spTgt spid="73"/>
                                        </p:tgtEl>
                                        <p:attrNameLst>
                                          <p:attrName>style.visibility</p:attrName>
                                        </p:attrNameLst>
                                      </p:cBhvr>
                                      <p:to>
                                        <p:strVal val="hidden"/>
                                      </p:to>
                                    </p:set>
                                  </p:childTnLst>
                                </p:cTn>
                              </p:par>
                              <p:par>
                                <p:cTn id="1337" presetID="2" presetClass="exit" presetSubtype="6" fill="hold" grpId="2" nodeType="withEffect">
                                  <p:stCondLst>
                                    <p:cond delay="0"/>
                                  </p:stCondLst>
                                  <p:childTnLst>
                                    <p:anim calcmode="lin" valueType="num">
                                      <p:cBhvr additive="base">
                                        <p:cTn id="1338" dur="2250"/>
                                        <p:tgtEl>
                                          <p:spTgt spid="74"/>
                                        </p:tgtEl>
                                        <p:attrNameLst>
                                          <p:attrName>ppt_x</p:attrName>
                                        </p:attrNameLst>
                                      </p:cBhvr>
                                      <p:tavLst>
                                        <p:tav tm="0">
                                          <p:val>
                                            <p:strVal val="ppt_x"/>
                                          </p:val>
                                        </p:tav>
                                        <p:tav tm="100000">
                                          <p:val>
                                            <p:strVal val="1+ppt_w/2"/>
                                          </p:val>
                                        </p:tav>
                                      </p:tavLst>
                                    </p:anim>
                                    <p:anim calcmode="lin" valueType="num">
                                      <p:cBhvr additive="base">
                                        <p:cTn id="1339" dur="2250"/>
                                        <p:tgtEl>
                                          <p:spTgt spid="74"/>
                                        </p:tgtEl>
                                        <p:attrNameLst>
                                          <p:attrName>ppt_y</p:attrName>
                                        </p:attrNameLst>
                                      </p:cBhvr>
                                      <p:tavLst>
                                        <p:tav tm="0">
                                          <p:val>
                                            <p:strVal val="ppt_y"/>
                                          </p:val>
                                        </p:tav>
                                        <p:tav tm="100000">
                                          <p:val>
                                            <p:strVal val="1+ppt_h/2"/>
                                          </p:val>
                                        </p:tav>
                                      </p:tavLst>
                                    </p:anim>
                                    <p:set>
                                      <p:cBhvr>
                                        <p:cTn id="1340" dur="1" fill="hold">
                                          <p:stCondLst>
                                            <p:cond delay="2249"/>
                                          </p:stCondLst>
                                        </p:cTn>
                                        <p:tgtEl>
                                          <p:spTgt spid="74"/>
                                        </p:tgtEl>
                                        <p:attrNameLst>
                                          <p:attrName>style.visibility</p:attrName>
                                        </p:attrNameLst>
                                      </p:cBhvr>
                                      <p:to>
                                        <p:strVal val="hidden"/>
                                      </p:to>
                                    </p:set>
                                  </p:childTnLst>
                                </p:cTn>
                              </p:par>
                              <p:par>
                                <p:cTn id="1341" presetID="2" presetClass="exit" presetSubtype="6" fill="hold" grpId="2" nodeType="withEffect">
                                  <p:stCondLst>
                                    <p:cond delay="0"/>
                                  </p:stCondLst>
                                  <p:childTnLst>
                                    <p:anim calcmode="lin" valueType="num">
                                      <p:cBhvr additive="base">
                                        <p:cTn id="1342" dur="2250"/>
                                        <p:tgtEl>
                                          <p:spTgt spid="75"/>
                                        </p:tgtEl>
                                        <p:attrNameLst>
                                          <p:attrName>ppt_x</p:attrName>
                                        </p:attrNameLst>
                                      </p:cBhvr>
                                      <p:tavLst>
                                        <p:tav tm="0">
                                          <p:val>
                                            <p:strVal val="ppt_x"/>
                                          </p:val>
                                        </p:tav>
                                        <p:tav tm="100000">
                                          <p:val>
                                            <p:strVal val="1+ppt_w/2"/>
                                          </p:val>
                                        </p:tav>
                                      </p:tavLst>
                                    </p:anim>
                                    <p:anim calcmode="lin" valueType="num">
                                      <p:cBhvr additive="base">
                                        <p:cTn id="1343" dur="2250"/>
                                        <p:tgtEl>
                                          <p:spTgt spid="75"/>
                                        </p:tgtEl>
                                        <p:attrNameLst>
                                          <p:attrName>ppt_y</p:attrName>
                                        </p:attrNameLst>
                                      </p:cBhvr>
                                      <p:tavLst>
                                        <p:tav tm="0">
                                          <p:val>
                                            <p:strVal val="ppt_y"/>
                                          </p:val>
                                        </p:tav>
                                        <p:tav tm="100000">
                                          <p:val>
                                            <p:strVal val="1+ppt_h/2"/>
                                          </p:val>
                                        </p:tav>
                                      </p:tavLst>
                                    </p:anim>
                                    <p:set>
                                      <p:cBhvr>
                                        <p:cTn id="1344" dur="1" fill="hold">
                                          <p:stCondLst>
                                            <p:cond delay="2249"/>
                                          </p:stCondLst>
                                        </p:cTn>
                                        <p:tgtEl>
                                          <p:spTgt spid="75"/>
                                        </p:tgtEl>
                                        <p:attrNameLst>
                                          <p:attrName>style.visibility</p:attrName>
                                        </p:attrNameLst>
                                      </p:cBhvr>
                                      <p:to>
                                        <p:strVal val="hidden"/>
                                      </p:to>
                                    </p:set>
                                  </p:childTnLst>
                                </p:cTn>
                              </p:par>
                              <p:par>
                                <p:cTn id="1345" presetID="2" presetClass="exit" presetSubtype="6" fill="hold" grpId="2" nodeType="withEffect">
                                  <p:stCondLst>
                                    <p:cond delay="0"/>
                                  </p:stCondLst>
                                  <p:childTnLst>
                                    <p:anim calcmode="lin" valueType="num">
                                      <p:cBhvr additive="base">
                                        <p:cTn id="1346" dur="2250"/>
                                        <p:tgtEl>
                                          <p:spTgt spid="76"/>
                                        </p:tgtEl>
                                        <p:attrNameLst>
                                          <p:attrName>ppt_x</p:attrName>
                                        </p:attrNameLst>
                                      </p:cBhvr>
                                      <p:tavLst>
                                        <p:tav tm="0">
                                          <p:val>
                                            <p:strVal val="ppt_x"/>
                                          </p:val>
                                        </p:tav>
                                        <p:tav tm="100000">
                                          <p:val>
                                            <p:strVal val="1+ppt_w/2"/>
                                          </p:val>
                                        </p:tav>
                                      </p:tavLst>
                                    </p:anim>
                                    <p:anim calcmode="lin" valueType="num">
                                      <p:cBhvr additive="base">
                                        <p:cTn id="1347" dur="2250"/>
                                        <p:tgtEl>
                                          <p:spTgt spid="76"/>
                                        </p:tgtEl>
                                        <p:attrNameLst>
                                          <p:attrName>ppt_y</p:attrName>
                                        </p:attrNameLst>
                                      </p:cBhvr>
                                      <p:tavLst>
                                        <p:tav tm="0">
                                          <p:val>
                                            <p:strVal val="ppt_y"/>
                                          </p:val>
                                        </p:tav>
                                        <p:tav tm="100000">
                                          <p:val>
                                            <p:strVal val="1+ppt_h/2"/>
                                          </p:val>
                                        </p:tav>
                                      </p:tavLst>
                                    </p:anim>
                                    <p:set>
                                      <p:cBhvr>
                                        <p:cTn id="1348" dur="1" fill="hold">
                                          <p:stCondLst>
                                            <p:cond delay="2249"/>
                                          </p:stCondLst>
                                        </p:cTn>
                                        <p:tgtEl>
                                          <p:spTgt spid="76"/>
                                        </p:tgtEl>
                                        <p:attrNameLst>
                                          <p:attrName>style.visibility</p:attrName>
                                        </p:attrNameLst>
                                      </p:cBhvr>
                                      <p:to>
                                        <p:strVal val="hidden"/>
                                      </p:to>
                                    </p:set>
                                  </p:childTnLst>
                                </p:cTn>
                              </p:par>
                              <p:par>
                                <p:cTn id="1349" presetID="2" presetClass="exit" presetSubtype="6" fill="hold" grpId="2" nodeType="withEffect">
                                  <p:stCondLst>
                                    <p:cond delay="0"/>
                                  </p:stCondLst>
                                  <p:childTnLst>
                                    <p:anim calcmode="lin" valueType="num">
                                      <p:cBhvr additive="base">
                                        <p:cTn id="1350" dur="2250"/>
                                        <p:tgtEl>
                                          <p:spTgt spid="77"/>
                                        </p:tgtEl>
                                        <p:attrNameLst>
                                          <p:attrName>ppt_x</p:attrName>
                                        </p:attrNameLst>
                                      </p:cBhvr>
                                      <p:tavLst>
                                        <p:tav tm="0">
                                          <p:val>
                                            <p:strVal val="ppt_x"/>
                                          </p:val>
                                        </p:tav>
                                        <p:tav tm="100000">
                                          <p:val>
                                            <p:strVal val="1+ppt_w/2"/>
                                          </p:val>
                                        </p:tav>
                                      </p:tavLst>
                                    </p:anim>
                                    <p:anim calcmode="lin" valueType="num">
                                      <p:cBhvr additive="base">
                                        <p:cTn id="1351" dur="2250"/>
                                        <p:tgtEl>
                                          <p:spTgt spid="77"/>
                                        </p:tgtEl>
                                        <p:attrNameLst>
                                          <p:attrName>ppt_y</p:attrName>
                                        </p:attrNameLst>
                                      </p:cBhvr>
                                      <p:tavLst>
                                        <p:tav tm="0">
                                          <p:val>
                                            <p:strVal val="ppt_y"/>
                                          </p:val>
                                        </p:tav>
                                        <p:tav tm="100000">
                                          <p:val>
                                            <p:strVal val="1+ppt_h/2"/>
                                          </p:val>
                                        </p:tav>
                                      </p:tavLst>
                                    </p:anim>
                                    <p:set>
                                      <p:cBhvr>
                                        <p:cTn id="1352" dur="1" fill="hold">
                                          <p:stCondLst>
                                            <p:cond delay="2249"/>
                                          </p:stCondLst>
                                        </p:cTn>
                                        <p:tgtEl>
                                          <p:spTgt spid="77"/>
                                        </p:tgtEl>
                                        <p:attrNameLst>
                                          <p:attrName>style.visibility</p:attrName>
                                        </p:attrNameLst>
                                      </p:cBhvr>
                                      <p:to>
                                        <p:strVal val="hidden"/>
                                      </p:to>
                                    </p:set>
                                  </p:childTnLst>
                                </p:cTn>
                              </p:par>
                              <p:par>
                                <p:cTn id="1353" presetID="2" presetClass="exit" presetSubtype="6" fill="hold" grpId="2" nodeType="withEffect">
                                  <p:stCondLst>
                                    <p:cond delay="0"/>
                                  </p:stCondLst>
                                  <p:childTnLst>
                                    <p:anim calcmode="lin" valueType="num">
                                      <p:cBhvr additive="base">
                                        <p:cTn id="1354" dur="2250"/>
                                        <p:tgtEl>
                                          <p:spTgt spid="78"/>
                                        </p:tgtEl>
                                        <p:attrNameLst>
                                          <p:attrName>ppt_x</p:attrName>
                                        </p:attrNameLst>
                                      </p:cBhvr>
                                      <p:tavLst>
                                        <p:tav tm="0">
                                          <p:val>
                                            <p:strVal val="ppt_x"/>
                                          </p:val>
                                        </p:tav>
                                        <p:tav tm="100000">
                                          <p:val>
                                            <p:strVal val="1+ppt_w/2"/>
                                          </p:val>
                                        </p:tav>
                                      </p:tavLst>
                                    </p:anim>
                                    <p:anim calcmode="lin" valueType="num">
                                      <p:cBhvr additive="base">
                                        <p:cTn id="1355" dur="2250"/>
                                        <p:tgtEl>
                                          <p:spTgt spid="78"/>
                                        </p:tgtEl>
                                        <p:attrNameLst>
                                          <p:attrName>ppt_y</p:attrName>
                                        </p:attrNameLst>
                                      </p:cBhvr>
                                      <p:tavLst>
                                        <p:tav tm="0">
                                          <p:val>
                                            <p:strVal val="ppt_y"/>
                                          </p:val>
                                        </p:tav>
                                        <p:tav tm="100000">
                                          <p:val>
                                            <p:strVal val="1+ppt_h/2"/>
                                          </p:val>
                                        </p:tav>
                                      </p:tavLst>
                                    </p:anim>
                                    <p:set>
                                      <p:cBhvr>
                                        <p:cTn id="1356" dur="1" fill="hold">
                                          <p:stCondLst>
                                            <p:cond delay="2249"/>
                                          </p:stCondLst>
                                        </p:cTn>
                                        <p:tgtEl>
                                          <p:spTgt spid="78"/>
                                        </p:tgtEl>
                                        <p:attrNameLst>
                                          <p:attrName>style.visibility</p:attrName>
                                        </p:attrNameLst>
                                      </p:cBhvr>
                                      <p:to>
                                        <p:strVal val="hidden"/>
                                      </p:to>
                                    </p:set>
                                  </p:childTnLst>
                                </p:cTn>
                              </p:par>
                              <p:par>
                                <p:cTn id="1357" presetID="2" presetClass="exit" presetSubtype="6" fill="hold" grpId="2" nodeType="withEffect">
                                  <p:stCondLst>
                                    <p:cond delay="0"/>
                                  </p:stCondLst>
                                  <p:childTnLst>
                                    <p:anim calcmode="lin" valueType="num">
                                      <p:cBhvr additive="base">
                                        <p:cTn id="1358" dur="2250"/>
                                        <p:tgtEl>
                                          <p:spTgt spid="79"/>
                                        </p:tgtEl>
                                        <p:attrNameLst>
                                          <p:attrName>ppt_x</p:attrName>
                                        </p:attrNameLst>
                                      </p:cBhvr>
                                      <p:tavLst>
                                        <p:tav tm="0">
                                          <p:val>
                                            <p:strVal val="ppt_x"/>
                                          </p:val>
                                        </p:tav>
                                        <p:tav tm="100000">
                                          <p:val>
                                            <p:strVal val="1+ppt_w/2"/>
                                          </p:val>
                                        </p:tav>
                                      </p:tavLst>
                                    </p:anim>
                                    <p:anim calcmode="lin" valueType="num">
                                      <p:cBhvr additive="base">
                                        <p:cTn id="1359" dur="2250"/>
                                        <p:tgtEl>
                                          <p:spTgt spid="79"/>
                                        </p:tgtEl>
                                        <p:attrNameLst>
                                          <p:attrName>ppt_y</p:attrName>
                                        </p:attrNameLst>
                                      </p:cBhvr>
                                      <p:tavLst>
                                        <p:tav tm="0">
                                          <p:val>
                                            <p:strVal val="ppt_y"/>
                                          </p:val>
                                        </p:tav>
                                        <p:tav tm="100000">
                                          <p:val>
                                            <p:strVal val="1+ppt_h/2"/>
                                          </p:val>
                                        </p:tav>
                                      </p:tavLst>
                                    </p:anim>
                                    <p:set>
                                      <p:cBhvr>
                                        <p:cTn id="1360" dur="1" fill="hold">
                                          <p:stCondLst>
                                            <p:cond delay="2249"/>
                                          </p:stCondLst>
                                        </p:cTn>
                                        <p:tgtEl>
                                          <p:spTgt spid="79"/>
                                        </p:tgtEl>
                                        <p:attrNameLst>
                                          <p:attrName>style.visibility</p:attrName>
                                        </p:attrNameLst>
                                      </p:cBhvr>
                                      <p:to>
                                        <p:strVal val="hidden"/>
                                      </p:to>
                                    </p:set>
                                  </p:childTnLst>
                                </p:cTn>
                              </p:par>
                              <p:par>
                                <p:cTn id="1361" presetID="2" presetClass="exit" presetSubtype="6" fill="hold" grpId="2" nodeType="withEffect">
                                  <p:stCondLst>
                                    <p:cond delay="0"/>
                                  </p:stCondLst>
                                  <p:childTnLst>
                                    <p:anim calcmode="lin" valueType="num">
                                      <p:cBhvr additive="base">
                                        <p:cTn id="1362" dur="2250"/>
                                        <p:tgtEl>
                                          <p:spTgt spid="80"/>
                                        </p:tgtEl>
                                        <p:attrNameLst>
                                          <p:attrName>ppt_x</p:attrName>
                                        </p:attrNameLst>
                                      </p:cBhvr>
                                      <p:tavLst>
                                        <p:tav tm="0">
                                          <p:val>
                                            <p:strVal val="ppt_x"/>
                                          </p:val>
                                        </p:tav>
                                        <p:tav tm="100000">
                                          <p:val>
                                            <p:strVal val="1+ppt_w/2"/>
                                          </p:val>
                                        </p:tav>
                                      </p:tavLst>
                                    </p:anim>
                                    <p:anim calcmode="lin" valueType="num">
                                      <p:cBhvr additive="base">
                                        <p:cTn id="1363" dur="2250"/>
                                        <p:tgtEl>
                                          <p:spTgt spid="80"/>
                                        </p:tgtEl>
                                        <p:attrNameLst>
                                          <p:attrName>ppt_y</p:attrName>
                                        </p:attrNameLst>
                                      </p:cBhvr>
                                      <p:tavLst>
                                        <p:tav tm="0">
                                          <p:val>
                                            <p:strVal val="ppt_y"/>
                                          </p:val>
                                        </p:tav>
                                        <p:tav tm="100000">
                                          <p:val>
                                            <p:strVal val="1+ppt_h/2"/>
                                          </p:val>
                                        </p:tav>
                                      </p:tavLst>
                                    </p:anim>
                                    <p:set>
                                      <p:cBhvr>
                                        <p:cTn id="1364" dur="1" fill="hold">
                                          <p:stCondLst>
                                            <p:cond delay="2249"/>
                                          </p:stCondLst>
                                        </p:cTn>
                                        <p:tgtEl>
                                          <p:spTgt spid="80"/>
                                        </p:tgtEl>
                                        <p:attrNameLst>
                                          <p:attrName>style.visibility</p:attrName>
                                        </p:attrNameLst>
                                      </p:cBhvr>
                                      <p:to>
                                        <p:strVal val="hidden"/>
                                      </p:to>
                                    </p:set>
                                  </p:childTnLst>
                                </p:cTn>
                              </p:par>
                              <p:par>
                                <p:cTn id="1365" presetID="2" presetClass="exit" presetSubtype="6" fill="hold" grpId="2" nodeType="withEffect">
                                  <p:stCondLst>
                                    <p:cond delay="0"/>
                                  </p:stCondLst>
                                  <p:childTnLst>
                                    <p:anim calcmode="lin" valueType="num">
                                      <p:cBhvr additive="base">
                                        <p:cTn id="1366" dur="2250"/>
                                        <p:tgtEl>
                                          <p:spTgt spid="81"/>
                                        </p:tgtEl>
                                        <p:attrNameLst>
                                          <p:attrName>ppt_x</p:attrName>
                                        </p:attrNameLst>
                                      </p:cBhvr>
                                      <p:tavLst>
                                        <p:tav tm="0">
                                          <p:val>
                                            <p:strVal val="ppt_x"/>
                                          </p:val>
                                        </p:tav>
                                        <p:tav tm="100000">
                                          <p:val>
                                            <p:strVal val="1+ppt_w/2"/>
                                          </p:val>
                                        </p:tav>
                                      </p:tavLst>
                                    </p:anim>
                                    <p:anim calcmode="lin" valueType="num">
                                      <p:cBhvr additive="base">
                                        <p:cTn id="1367" dur="2250"/>
                                        <p:tgtEl>
                                          <p:spTgt spid="81"/>
                                        </p:tgtEl>
                                        <p:attrNameLst>
                                          <p:attrName>ppt_y</p:attrName>
                                        </p:attrNameLst>
                                      </p:cBhvr>
                                      <p:tavLst>
                                        <p:tav tm="0">
                                          <p:val>
                                            <p:strVal val="ppt_y"/>
                                          </p:val>
                                        </p:tav>
                                        <p:tav tm="100000">
                                          <p:val>
                                            <p:strVal val="1+ppt_h/2"/>
                                          </p:val>
                                        </p:tav>
                                      </p:tavLst>
                                    </p:anim>
                                    <p:set>
                                      <p:cBhvr>
                                        <p:cTn id="1368" dur="1" fill="hold">
                                          <p:stCondLst>
                                            <p:cond delay="2249"/>
                                          </p:stCondLst>
                                        </p:cTn>
                                        <p:tgtEl>
                                          <p:spTgt spid="81"/>
                                        </p:tgtEl>
                                        <p:attrNameLst>
                                          <p:attrName>style.visibility</p:attrName>
                                        </p:attrNameLst>
                                      </p:cBhvr>
                                      <p:to>
                                        <p:strVal val="hidden"/>
                                      </p:to>
                                    </p:set>
                                  </p:childTnLst>
                                </p:cTn>
                              </p:par>
                              <p:par>
                                <p:cTn id="1369" presetID="2" presetClass="exit" presetSubtype="6" fill="hold" grpId="2" nodeType="withEffect">
                                  <p:stCondLst>
                                    <p:cond delay="0"/>
                                  </p:stCondLst>
                                  <p:childTnLst>
                                    <p:anim calcmode="lin" valueType="num">
                                      <p:cBhvr additive="base">
                                        <p:cTn id="1370" dur="2250"/>
                                        <p:tgtEl>
                                          <p:spTgt spid="82"/>
                                        </p:tgtEl>
                                        <p:attrNameLst>
                                          <p:attrName>ppt_x</p:attrName>
                                        </p:attrNameLst>
                                      </p:cBhvr>
                                      <p:tavLst>
                                        <p:tav tm="0">
                                          <p:val>
                                            <p:strVal val="ppt_x"/>
                                          </p:val>
                                        </p:tav>
                                        <p:tav tm="100000">
                                          <p:val>
                                            <p:strVal val="1+ppt_w/2"/>
                                          </p:val>
                                        </p:tav>
                                      </p:tavLst>
                                    </p:anim>
                                    <p:anim calcmode="lin" valueType="num">
                                      <p:cBhvr additive="base">
                                        <p:cTn id="1371" dur="2250"/>
                                        <p:tgtEl>
                                          <p:spTgt spid="82"/>
                                        </p:tgtEl>
                                        <p:attrNameLst>
                                          <p:attrName>ppt_y</p:attrName>
                                        </p:attrNameLst>
                                      </p:cBhvr>
                                      <p:tavLst>
                                        <p:tav tm="0">
                                          <p:val>
                                            <p:strVal val="ppt_y"/>
                                          </p:val>
                                        </p:tav>
                                        <p:tav tm="100000">
                                          <p:val>
                                            <p:strVal val="1+ppt_h/2"/>
                                          </p:val>
                                        </p:tav>
                                      </p:tavLst>
                                    </p:anim>
                                    <p:set>
                                      <p:cBhvr>
                                        <p:cTn id="1372" dur="1" fill="hold">
                                          <p:stCondLst>
                                            <p:cond delay="2249"/>
                                          </p:stCondLst>
                                        </p:cTn>
                                        <p:tgtEl>
                                          <p:spTgt spid="82"/>
                                        </p:tgtEl>
                                        <p:attrNameLst>
                                          <p:attrName>style.visibility</p:attrName>
                                        </p:attrNameLst>
                                      </p:cBhvr>
                                      <p:to>
                                        <p:strVal val="hidden"/>
                                      </p:to>
                                    </p:set>
                                  </p:childTnLst>
                                </p:cTn>
                              </p:par>
                              <p:par>
                                <p:cTn id="1373" presetID="2" presetClass="exit" presetSubtype="6" fill="hold" grpId="2" nodeType="withEffect">
                                  <p:stCondLst>
                                    <p:cond delay="0"/>
                                  </p:stCondLst>
                                  <p:childTnLst>
                                    <p:anim calcmode="lin" valueType="num">
                                      <p:cBhvr additive="base">
                                        <p:cTn id="1374" dur="2250"/>
                                        <p:tgtEl>
                                          <p:spTgt spid="83"/>
                                        </p:tgtEl>
                                        <p:attrNameLst>
                                          <p:attrName>ppt_x</p:attrName>
                                        </p:attrNameLst>
                                      </p:cBhvr>
                                      <p:tavLst>
                                        <p:tav tm="0">
                                          <p:val>
                                            <p:strVal val="ppt_x"/>
                                          </p:val>
                                        </p:tav>
                                        <p:tav tm="100000">
                                          <p:val>
                                            <p:strVal val="1+ppt_w/2"/>
                                          </p:val>
                                        </p:tav>
                                      </p:tavLst>
                                    </p:anim>
                                    <p:anim calcmode="lin" valueType="num">
                                      <p:cBhvr additive="base">
                                        <p:cTn id="1375" dur="2250"/>
                                        <p:tgtEl>
                                          <p:spTgt spid="83"/>
                                        </p:tgtEl>
                                        <p:attrNameLst>
                                          <p:attrName>ppt_y</p:attrName>
                                        </p:attrNameLst>
                                      </p:cBhvr>
                                      <p:tavLst>
                                        <p:tav tm="0">
                                          <p:val>
                                            <p:strVal val="ppt_y"/>
                                          </p:val>
                                        </p:tav>
                                        <p:tav tm="100000">
                                          <p:val>
                                            <p:strVal val="1+ppt_h/2"/>
                                          </p:val>
                                        </p:tav>
                                      </p:tavLst>
                                    </p:anim>
                                    <p:set>
                                      <p:cBhvr>
                                        <p:cTn id="1376" dur="1" fill="hold">
                                          <p:stCondLst>
                                            <p:cond delay="2249"/>
                                          </p:stCondLst>
                                        </p:cTn>
                                        <p:tgtEl>
                                          <p:spTgt spid="83"/>
                                        </p:tgtEl>
                                        <p:attrNameLst>
                                          <p:attrName>style.visibility</p:attrName>
                                        </p:attrNameLst>
                                      </p:cBhvr>
                                      <p:to>
                                        <p:strVal val="hidden"/>
                                      </p:to>
                                    </p:set>
                                  </p:childTnLst>
                                </p:cTn>
                              </p:par>
                              <p:par>
                                <p:cTn id="1377" presetID="2" presetClass="exit" presetSubtype="6" fill="hold" grpId="2" nodeType="withEffect">
                                  <p:stCondLst>
                                    <p:cond delay="0"/>
                                  </p:stCondLst>
                                  <p:childTnLst>
                                    <p:anim calcmode="lin" valueType="num">
                                      <p:cBhvr additive="base">
                                        <p:cTn id="1378" dur="2250"/>
                                        <p:tgtEl>
                                          <p:spTgt spid="84"/>
                                        </p:tgtEl>
                                        <p:attrNameLst>
                                          <p:attrName>ppt_x</p:attrName>
                                        </p:attrNameLst>
                                      </p:cBhvr>
                                      <p:tavLst>
                                        <p:tav tm="0">
                                          <p:val>
                                            <p:strVal val="ppt_x"/>
                                          </p:val>
                                        </p:tav>
                                        <p:tav tm="100000">
                                          <p:val>
                                            <p:strVal val="1+ppt_w/2"/>
                                          </p:val>
                                        </p:tav>
                                      </p:tavLst>
                                    </p:anim>
                                    <p:anim calcmode="lin" valueType="num">
                                      <p:cBhvr additive="base">
                                        <p:cTn id="1379" dur="2250"/>
                                        <p:tgtEl>
                                          <p:spTgt spid="84"/>
                                        </p:tgtEl>
                                        <p:attrNameLst>
                                          <p:attrName>ppt_y</p:attrName>
                                        </p:attrNameLst>
                                      </p:cBhvr>
                                      <p:tavLst>
                                        <p:tav tm="0">
                                          <p:val>
                                            <p:strVal val="ppt_y"/>
                                          </p:val>
                                        </p:tav>
                                        <p:tav tm="100000">
                                          <p:val>
                                            <p:strVal val="1+ppt_h/2"/>
                                          </p:val>
                                        </p:tav>
                                      </p:tavLst>
                                    </p:anim>
                                    <p:set>
                                      <p:cBhvr>
                                        <p:cTn id="1380" dur="1" fill="hold">
                                          <p:stCondLst>
                                            <p:cond delay="2249"/>
                                          </p:stCondLst>
                                        </p:cTn>
                                        <p:tgtEl>
                                          <p:spTgt spid="84"/>
                                        </p:tgtEl>
                                        <p:attrNameLst>
                                          <p:attrName>style.visibility</p:attrName>
                                        </p:attrNameLst>
                                      </p:cBhvr>
                                      <p:to>
                                        <p:strVal val="hidden"/>
                                      </p:to>
                                    </p:set>
                                  </p:childTnLst>
                                </p:cTn>
                              </p:par>
                              <p:par>
                                <p:cTn id="1381" presetID="2" presetClass="exit" presetSubtype="6" fill="hold" grpId="2" nodeType="withEffect">
                                  <p:stCondLst>
                                    <p:cond delay="0"/>
                                  </p:stCondLst>
                                  <p:childTnLst>
                                    <p:anim calcmode="lin" valueType="num">
                                      <p:cBhvr additive="base">
                                        <p:cTn id="1382" dur="2250"/>
                                        <p:tgtEl>
                                          <p:spTgt spid="85"/>
                                        </p:tgtEl>
                                        <p:attrNameLst>
                                          <p:attrName>ppt_x</p:attrName>
                                        </p:attrNameLst>
                                      </p:cBhvr>
                                      <p:tavLst>
                                        <p:tav tm="0">
                                          <p:val>
                                            <p:strVal val="ppt_x"/>
                                          </p:val>
                                        </p:tav>
                                        <p:tav tm="100000">
                                          <p:val>
                                            <p:strVal val="1+ppt_w/2"/>
                                          </p:val>
                                        </p:tav>
                                      </p:tavLst>
                                    </p:anim>
                                    <p:anim calcmode="lin" valueType="num">
                                      <p:cBhvr additive="base">
                                        <p:cTn id="1383" dur="2250"/>
                                        <p:tgtEl>
                                          <p:spTgt spid="85"/>
                                        </p:tgtEl>
                                        <p:attrNameLst>
                                          <p:attrName>ppt_y</p:attrName>
                                        </p:attrNameLst>
                                      </p:cBhvr>
                                      <p:tavLst>
                                        <p:tav tm="0">
                                          <p:val>
                                            <p:strVal val="ppt_y"/>
                                          </p:val>
                                        </p:tav>
                                        <p:tav tm="100000">
                                          <p:val>
                                            <p:strVal val="1+ppt_h/2"/>
                                          </p:val>
                                        </p:tav>
                                      </p:tavLst>
                                    </p:anim>
                                    <p:set>
                                      <p:cBhvr>
                                        <p:cTn id="1384" dur="1" fill="hold">
                                          <p:stCondLst>
                                            <p:cond delay="2249"/>
                                          </p:stCondLst>
                                        </p:cTn>
                                        <p:tgtEl>
                                          <p:spTgt spid="85"/>
                                        </p:tgtEl>
                                        <p:attrNameLst>
                                          <p:attrName>style.visibility</p:attrName>
                                        </p:attrNameLst>
                                      </p:cBhvr>
                                      <p:to>
                                        <p:strVal val="hidden"/>
                                      </p:to>
                                    </p:set>
                                  </p:childTnLst>
                                </p:cTn>
                              </p:par>
                              <p:par>
                                <p:cTn id="1385" presetID="2" presetClass="exit" presetSubtype="6" fill="hold" grpId="2" nodeType="withEffect">
                                  <p:stCondLst>
                                    <p:cond delay="0"/>
                                  </p:stCondLst>
                                  <p:childTnLst>
                                    <p:anim calcmode="lin" valueType="num">
                                      <p:cBhvr additive="base">
                                        <p:cTn id="1386" dur="2250"/>
                                        <p:tgtEl>
                                          <p:spTgt spid="86"/>
                                        </p:tgtEl>
                                        <p:attrNameLst>
                                          <p:attrName>ppt_x</p:attrName>
                                        </p:attrNameLst>
                                      </p:cBhvr>
                                      <p:tavLst>
                                        <p:tav tm="0">
                                          <p:val>
                                            <p:strVal val="ppt_x"/>
                                          </p:val>
                                        </p:tav>
                                        <p:tav tm="100000">
                                          <p:val>
                                            <p:strVal val="1+ppt_w/2"/>
                                          </p:val>
                                        </p:tav>
                                      </p:tavLst>
                                    </p:anim>
                                    <p:anim calcmode="lin" valueType="num">
                                      <p:cBhvr additive="base">
                                        <p:cTn id="1387" dur="2250"/>
                                        <p:tgtEl>
                                          <p:spTgt spid="86"/>
                                        </p:tgtEl>
                                        <p:attrNameLst>
                                          <p:attrName>ppt_y</p:attrName>
                                        </p:attrNameLst>
                                      </p:cBhvr>
                                      <p:tavLst>
                                        <p:tav tm="0">
                                          <p:val>
                                            <p:strVal val="ppt_y"/>
                                          </p:val>
                                        </p:tav>
                                        <p:tav tm="100000">
                                          <p:val>
                                            <p:strVal val="1+ppt_h/2"/>
                                          </p:val>
                                        </p:tav>
                                      </p:tavLst>
                                    </p:anim>
                                    <p:set>
                                      <p:cBhvr>
                                        <p:cTn id="1388" dur="1" fill="hold">
                                          <p:stCondLst>
                                            <p:cond delay="2249"/>
                                          </p:stCondLst>
                                        </p:cTn>
                                        <p:tgtEl>
                                          <p:spTgt spid="86"/>
                                        </p:tgtEl>
                                        <p:attrNameLst>
                                          <p:attrName>style.visibility</p:attrName>
                                        </p:attrNameLst>
                                      </p:cBhvr>
                                      <p:to>
                                        <p:strVal val="hidden"/>
                                      </p:to>
                                    </p:set>
                                  </p:childTnLst>
                                </p:cTn>
                              </p:par>
                              <p:par>
                                <p:cTn id="1389" presetID="2" presetClass="exit" presetSubtype="6" fill="hold" grpId="2" nodeType="withEffect">
                                  <p:stCondLst>
                                    <p:cond delay="0"/>
                                  </p:stCondLst>
                                  <p:childTnLst>
                                    <p:anim calcmode="lin" valueType="num">
                                      <p:cBhvr additive="base">
                                        <p:cTn id="1390" dur="2250"/>
                                        <p:tgtEl>
                                          <p:spTgt spid="87"/>
                                        </p:tgtEl>
                                        <p:attrNameLst>
                                          <p:attrName>ppt_x</p:attrName>
                                        </p:attrNameLst>
                                      </p:cBhvr>
                                      <p:tavLst>
                                        <p:tav tm="0">
                                          <p:val>
                                            <p:strVal val="ppt_x"/>
                                          </p:val>
                                        </p:tav>
                                        <p:tav tm="100000">
                                          <p:val>
                                            <p:strVal val="1+ppt_w/2"/>
                                          </p:val>
                                        </p:tav>
                                      </p:tavLst>
                                    </p:anim>
                                    <p:anim calcmode="lin" valueType="num">
                                      <p:cBhvr additive="base">
                                        <p:cTn id="1391" dur="2250"/>
                                        <p:tgtEl>
                                          <p:spTgt spid="87"/>
                                        </p:tgtEl>
                                        <p:attrNameLst>
                                          <p:attrName>ppt_y</p:attrName>
                                        </p:attrNameLst>
                                      </p:cBhvr>
                                      <p:tavLst>
                                        <p:tav tm="0">
                                          <p:val>
                                            <p:strVal val="ppt_y"/>
                                          </p:val>
                                        </p:tav>
                                        <p:tav tm="100000">
                                          <p:val>
                                            <p:strVal val="1+ppt_h/2"/>
                                          </p:val>
                                        </p:tav>
                                      </p:tavLst>
                                    </p:anim>
                                    <p:set>
                                      <p:cBhvr>
                                        <p:cTn id="1392" dur="1" fill="hold">
                                          <p:stCondLst>
                                            <p:cond delay="2249"/>
                                          </p:stCondLst>
                                        </p:cTn>
                                        <p:tgtEl>
                                          <p:spTgt spid="87"/>
                                        </p:tgtEl>
                                        <p:attrNameLst>
                                          <p:attrName>style.visibility</p:attrName>
                                        </p:attrNameLst>
                                      </p:cBhvr>
                                      <p:to>
                                        <p:strVal val="hidden"/>
                                      </p:to>
                                    </p:set>
                                  </p:childTnLst>
                                </p:cTn>
                              </p:par>
                              <p:par>
                                <p:cTn id="1393" presetID="2" presetClass="exit" presetSubtype="6" fill="hold" grpId="2" nodeType="withEffect">
                                  <p:stCondLst>
                                    <p:cond delay="0"/>
                                  </p:stCondLst>
                                  <p:childTnLst>
                                    <p:anim calcmode="lin" valueType="num">
                                      <p:cBhvr additive="base">
                                        <p:cTn id="1394" dur="2250"/>
                                        <p:tgtEl>
                                          <p:spTgt spid="88"/>
                                        </p:tgtEl>
                                        <p:attrNameLst>
                                          <p:attrName>ppt_x</p:attrName>
                                        </p:attrNameLst>
                                      </p:cBhvr>
                                      <p:tavLst>
                                        <p:tav tm="0">
                                          <p:val>
                                            <p:strVal val="ppt_x"/>
                                          </p:val>
                                        </p:tav>
                                        <p:tav tm="100000">
                                          <p:val>
                                            <p:strVal val="1+ppt_w/2"/>
                                          </p:val>
                                        </p:tav>
                                      </p:tavLst>
                                    </p:anim>
                                    <p:anim calcmode="lin" valueType="num">
                                      <p:cBhvr additive="base">
                                        <p:cTn id="1395" dur="2250"/>
                                        <p:tgtEl>
                                          <p:spTgt spid="88"/>
                                        </p:tgtEl>
                                        <p:attrNameLst>
                                          <p:attrName>ppt_y</p:attrName>
                                        </p:attrNameLst>
                                      </p:cBhvr>
                                      <p:tavLst>
                                        <p:tav tm="0">
                                          <p:val>
                                            <p:strVal val="ppt_y"/>
                                          </p:val>
                                        </p:tav>
                                        <p:tav tm="100000">
                                          <p:val>
                                            <p:strVal val="1+ppt_h/2"/>
                                          </p:val>
                                        </p:tav>
                                      </p:tavLst>
                                    </p:anim>
                                    <p:set>
                                      <p:cBhvr>
                                        <p:cTn id="1396" dur="1" fill="hold">
                                          <p:stCondLst>
                                            <p:cond delay="2249"/>
                                          </p:stCondLst>
                                        </p:cTn>
                                        <p:tgtEl>
                                          <p:spTgt spid="88"/>
                                        </p:tgtEl>
                                        <p:attrNameLst>
                                          <p:attrName>style.visibility</p:attrName>
                                        </p:attrNameLst>
                                      </p:cBhvr>
                                      <p:to>
                                        <p:strVal val="hidden"/>
                                      </p:to>
                                    </p:set>
                                  </p:childTnLst>
                                </p:cTn>
                              </p:par>
                              <p:par>
                                <p:cTn id="1397" presetID="2" presetClass="exit" presetSubtype="6" fill="hold" grpId="2" nodeType="withEffect">
                                  <p:stCondLst>
                                    <p:cond delay="0"/>
                                  </p:stCondLst>
                                  <p:childTnLst>
                                    <p:anim calcmode="lin" valueType="num">
                                      <p:cBhvr additive="base">
                                        <p:cTn id="1398" dur="2250"/>
                                        <p:tgtEl>
                                          <p:spTgt spid="89"/>
                                        </p:tgtEl>
                                        <p:attrNameLst>
                                          <p:attrName>ppt_x</p:attrName>
                                        </p:attrNameLst>
                                      </p:cBhvr>
                                      <p:tavLst>
                                        <p:tav tm="0">
                                          <p:val>
                                            <p:strVal val="ppt_x"/>
                                          </p:val>
                                        </p:tav>
                                        <p:tav tm="100000">
                                          <p:val>
                                            <p:strVal val="1+ppt_w/2"/>
                                          </p:val>
                                        </p:tav>
                                      </p:tavLst>
                                    </p:anim>
                                    <p:anim calcmode="lin" valueType="num">
                                      <p:cBhvr additive="base">
                                        <p:cTn id="1399" dur="2250"/>
                                        <p:tgtEl>
                                          <p:spTgt spid="89"/>
                                        </p:tgtEl>
                                        <p:attrNameLst>
                                          <p:attrName>ppt_y</p:attrName>
                                        </p:attrNameLst>
                                      </p:cBhvr>
                                      <p:tavLst>
                                        <p:tav tm="0">
                                          <p:val>
                                            <p:strVal val="ppt_y"/>
                                          </p:val>
                                        </p:tav>
                                        <p:tav tm="100000">
                                          <p:val>
                                            <p:strVal val="1+ppt_h/2"/>
                                          </p:val>
                                        </p:tav>
                                      </p:tavLst>
                                    </p:anim>
                                    <p:set>
                                      <p:cBhvr>
                                        <p:cTn id="1400" dur="1" fill="hold">
                                          <p:stCondLst>
                                            <p:cond delay="2249"/>
                                          </p:stCondLst>
                                        </p:cTn>
                                        <p:tgtEl>
                                          <p:spTgt spid="89"/>
                                        </p:tgtEl>
                                        <p:attrNameLst>
                                          <p:attrName>style.visibility</p:attrName>
                                        </p:attrNameLst>
                                      </p:cBhvr>
                                      <p:to>
                                        <p:strVal val="hidden"/>
                                      </p:to>
                                    </p:set>
                                  </p:childTnLst>
                                </p:cTn>
                              </p:par>
                              <p:par>
                                <p:cTn id="1401" presetID="2" presetClass="exit" presetSubtype="6" fill="hold" grpId="2" nodeType="withEffect">
                                  <p:stCondLst>
                                    <p:cond delay="0"/>
                                  </p:stCondLst>
                                  <p:childTnLst>
                                    <p:anim calcmode="lin" valueType="num">
                                      <p:cBhvr additive="base">
                                        <p:cTn id="1402" dur="2250"/>
                                        <p:tgtEl>
                                          <p:spTgt spid="90"/>
                                        </p:tgtEl>
                                        <p:attrNameLst>
                                          <p:attrName>ppt_x</p:attrName>
                                        </p:attrNameLst>
                                      </p:cBhvr>
                                      <p:tavLst>
                                        <p:tav tm="0">
                                          <p:val>
                                            <p:strVal val="ppt_x"/>
                                          </p:val>
                                        </p:tav>
                                        <p:tav tm="100000">
                                          <p:val>
                                            <p:strVal val="1+ppt_w/2"/>
                                          </p:val>
                                        </p:tav>
                                      </p:tavLst>
                                    </p:anim>
                                    <p:anim calcmode="lin" valueType="num">
                                      <p:cBhvr additive="base">
                                        <p:cTn id="1403" dur="2250"/>
                                        <p:tgtEl>
                                          <p:spTgt spid="90"/>
                                        </p:tgtEl>
                                        <p:attrNameLst>
                                          <p:attrName>ppt_y</p:attrName>
                                        </p:attrNameLst>
                                      </p:cBhvr>
                                      <p:tavLst>
                                        <p:tav tm="0">
                                          <p:val>
                                            <p:strVal val="ppt_y"/>
                                          </p:val>
                                        </p:tav>
                                        <p:tav tm="100000">
                                          <p:val>
                                            <p:strVal val="1+ppt_h/2"/>
                                          </p:val>
                                        </p:tav>
                                      </p:tavLst>
                                    </p:anim>
                                    <p:set>
                                      <p:cBhvr>
                                        <p:cTn id="1404" dur="1" fill="hold">
                                          <p:stCondLst>
                                            <p:cond delay="2249"/>
                                          </p:stCondLst>
                                        </p:cTn>
                                        <p:tgtEl>
                                          <p:spTgt spid="90"/>
                                        </p:tgtEl>
                                        <p:attrNameLst>
                                          <p:attrName>style.visibility</p:attrName>
                                        </p:attrNameLst>
                                      </p:cBhvr>
                                      <p:to>
                                        <p:strVal val="hidden"/>
                                      </p:to>
                                    </p:set>
                                  </p:childTnLst>
                                </p:cTn>
                              </p:par>
                              <p:par>
                                <p:cTn id="1405" presetID="2" presetClass="exit" presetSubtype="6" fill="hold" grpId="2" nodeType="withEffect">
                                  <p:stCondLst>
                                    <p:cond delay="0"/>
                                  </p:stCondLst>
                                  <p:childTnLst>
                                    <p:anim calcmode="lin" valueType="num">
                                      <p:cBhvr additive="base">
                                        <p:cTn id="1406" dur="2250"/>
                                        <p:tgtEl>
                                          <p:spTgt spid="91"/>
                                        </p:tgtEl>
                                        <p:attrNameLst>
                                          <p:attrName>ppt_x</p:attrName>
                                        </p:attrNameLst>
                                      </p:cBhvr>
                                      <p:tavLst>
                                        <p:tav tm="0">
                                          <p:val>
                                            <p:strVal val="ppt_x"/>
                                          </p:val>
                                        </p:tav>
                                        <p:tav tm="100000">
                                          <p:val>
                                            <p:strVal val="1+ppt_w/2"/>
                                          </p:val>
                                        </p:tav>
                                      </p:tavLst>
                                    </p:anim>
                                    <p:anim calcmode="lin" valueType="num">
                                      <p:cBhvr additive="base">
                                        <p:cTn id="1407" dur="2250"/>
                                        <p:tgtEl>
                                          <p:spTgt spid="91"/>
                                        </p:tgtEl>
                                        <p:attrNameLst>
                                          <p:attrName>ppt_y</p:attrName>
                                        </p:attrNameLst>
                                      </p:cBhvr>
                                      <p:tavLst>
                                        <p:tav tm="0">
                                          <p:val>
                                            <p:strVal val="ppt_y"/>
                                          </p:val>
                                        </p:tav>
                                        <p:tav tm="100000">
                                          <p:val>
                                            <p:strVal val="1+ppt_h/2"/>
                                          </p:val>
                                        </p:tav>
                                      </p:tavLst>
                                    </p:anim>
                                    <p:set>
                                      <p:cBhvr>
                                        <p:cTn id="1408" dur="1" fill="hold">
                                          <p:stCondLst>
                                            <p:cond delay="2249"/>
                                          </p:stCondLst>
                                        </p:cTn>
                                        <p:tgtEl>
                                          <p:spTgt spid="91"/>
                                        </p:tgtEl>
                                        <p:attrNameLst>
                                          <p:attrName>style.visibility</p:attrName>
                                        </p:attrNameLst>
                                      </p:cBhvr>
                                      <p:to>
                                        <p:strVal val="hidden"/>
                                      </p:to>
                                    </p:set>
                                  </p:childTnLst>
                                </p:cTn>
                              </p:par>
                              <p:par>
                                <p:cTn id="1409" presetID="2" presetClass="exit" presetSubtype="6" fill="hold" grpId="2" nodeType="withEffect">
                                  <p:stCondLst>
                                    <p:cond delay="0"/>
                                  </p:stCondLst>
                                  <p:childTnLst>
                                    <p:anim calcmode="lin" valueType="num">
                                      <p:cBhvr additive="base">
                                        <p:cTn id="1410" dur="2250"/>
                                        <p:tgtEl>
                                          <p:spTgt spid="92"/>
                                        </p:tgtEl>
                                        <p:attrNameLst>
                                          <p:attrName>ppt_x</p:attrName>
                                        </p:attrNameLst>
                                      </p:cBhvr>
                                      <p:tavLst>
                                        <p:tav tm="0">
                                          <p:val>
                                            <p:strVal val="ppt_x"/>
                                          </p:val>
                                        </p:tav>
                                        <p:tav tm="100000">
                                          <p:val>
                                            <p:strVal val="1+ppt_w/2"/>
                                          </p:val>
                                        </p:tav>
                                      </p:tavLst>
                                    </p:anim>
                                    <p:anim calcmode="lin" valueType="num">
                                      <p:cBhvr additive="base">
                                        <p:cTn id="1411" dur="2250"/>
                                        <p:tgtEl>
                                          <p:spTgt spid="92"/>
                                        </p:tgtEl>
                                        <p:attrNameLst>
                                          <p:attrName>ppt_y</p:attrName>
                                        </p:attrNameLst>
                                      </p:cBhvr>
                                      <p:tavLst>
                                        <p:tav tm="0">
                                          <p:val>
                                            <p:strVal val="ppt_y"/>
                                          </p:val>
                                        </p:tav>
                                        <p:tav tm="100000">
                                          <p:val>
                                            <p:strVal val="1+ppt_h/2"/>
                                          </p:val>
                                        </p:tav>
                                      </p:tavLst>
                                    </p:anim>
                                    <p:set>
                                      <p:cBhvr>
                                        <p:cTn id="1412" dur="1" fill="hold">
                                          <p:stCondLst>
                                            <p:cond delay="2249"/>
                                          </p:stCondLst>
                                        </p:cTn>
                                        <p:tgtEl>
                                          <p:spTgt spid="92"/>
                                        </p:tgtEl>
                                        <p:attrNameLst>
                                          <p:attrName>style.visibility</p:attrName>
                                        </p:attrNameLst>
                                      </p:cBhvr>
                                      <p:to>
                                        <p:strVal val="hidden"/>
                                      </p:to>
                                    </p:set>
                                  </p:childTnLst>
                                </p:cTn>
                              </p:par>
                              <p:par>
                                <p:cTn id="1413" presetID="2" presetClass="exit" presetSubtype="6" fill="hold" grpId="2" nodeType="withEffect">
                                  <p:stCondLst>
                                    <p:cond delay="0"/>
                                  </p:stCondLst>
                                  <p:childTnLst>
                                    <p:anim calcmode="lin" valueType="num">
                                      <p:cBhvr additive="base">
                                        <p:cTn id="1414" dur="2250"/>
                                        <p:tgtEl>
                                          <p:spTgt spid="93"/>
                                        </p:tgtEl>
                                        <p:attrNameLst>
                                          <p:attrName>ppt_x</p:attrName>
                                        </p:attrNameLst>
                                      </p:cBhvr>
                                      <p:tavLst>
                                        <p:tav tm="0">
                                          <p:val>
                                            <p:strVal val="ppt_x"/>
                                          </p:val>
                                        </p:tav>
                                        <p:tav tm="100000">
                                          <p:val>
                                            <p:strVal val="1+ppt_w/2"/>
                                          </p:val>
                                        </p:tav>
                                      </p:tavLst>
                                    </p:anim>
                                    <p:anim calcmode="lin" valueType="num">
                                      <p:cBhvr additive="base">
                                        <p:cTn id="1415" dur="2250"/>
                                        <p:tgtEl>
                                          <p:spTgt spid="93"/>
                                        </p:tgtEl>
                                        <p:attrNameLst>
                                          <p:attrName>ppt_y</p:attrName>
                                        </p:attrNameLst>
                                      </p:cBhvr>
                                      <p:tavLst>
                                        <p:tav tm="0">
                                          <p:val>
                                            <p:strVal val="ppt_y"/>
                                          </p:val>
                                        </p:tav>
                                        <p:tav tm="100000">
                                          <p:val>
                                            <p:strVal val="1+ppt_h/2"/>
                                          </p:val>
                                        </p:tav>
                                      </p:tavLst>
                                    </p:anim>
                                    <p:set>
                                      <p:cBhvr>
                                        <p:cTn id="1416" dur="1" fill="hold">
                                          <p:stCondLst>
                                            <p:cond delay="2249"/>
                                          </p:stCondLst>
                                        </p:cTn>
                                        <p:tgtEl>
                                          <p:spTgt spid="93"/>
                                        </p:tgtEl>
                                        <p:attrNameLst>
                                          <p:attrName>style.visibility</p:attrName>
                                        </p:attrNameLst>
                                      </p:cBhvr>
                                      <p:to>
                                        <p:strVal val="hidden"/>
                                      </p:to>
                                    </p:set>
                                  </p:childTnLst>
                                </p:cTn>
                              </p:par>
                              <p:par>
                                <p:cTn id="1417" presetID="2" presetClass="exit" presetSubtype="6" fill="hold" grpId="2" nodeType="withEffect">
                                  <p:stCondLst>
                                    <p:cond delay="0"/>
                                  </p:stCondLst>
                                  <p:childTnLst>
                                    <p:anim calcmode="lin" valueType="num">
                                      <p:cBhvr additive="base">
                                        <p:cTn id="1418" dur="2250"/>
                                        <p:tgtEl>
                                          <p:spTgt spid="94"/>
                                        </p:tgtEl>
                                        <p:attrNameLst>
                                          <p:attrName>ppt_x</p:attrName>
                                        </p:attrNameLst>
                                      </p:cBhvr>
                                      <p:tavLst>
                                        <p:tav tm="0">
                                          <p:val>
                                            <p:strVal val="ppt_x"/>
                                          </p:val>
                                        </p:tav>
                                        <p:tav tm="100000">
                                          <p:val>
                                            <p:strVal val="1+ppt_w/2"/>
                                          </p:val>
                                        </p:tav>
                                      </p:tavLst>
                                    </p:anim>
                                    <p:anim calcmode="lin" valueType="num">
                                      <p:cBhvr additive="base">
                                        <p:cTn id="1419" dur="2250"/>
                                        <p:tgtEl>
                                          <p:spTgt spid="94"/>
                                        </p:tgtEl>
                                        <p:attrNameLst>
                                          <p:attrName>ppt_y</p:attrName>
                                        </p:attrNameLst>
                                      </p:cBhvr>
                                      <p:tavLst>
                                        <p:tav tm="0">
                                          <p:val>
                                            <p:strVal val="ppt_y"/>
                                          </p:val>
                                        </p:tav>
                                        <p:tav tm="100000">
                                          <p:val>
                                            <p:strVal val="1+ppt_h/2"/>
                                          </p:val>
                                        </p:tav>
                                      </p:tavLst>
                                    </p:anim>
                                    <p:set>
                                      <p:cBhvr>
                                        <p:cTn id="1420" dur="1" fill="hold">
                                          <p:stCondLst>
                                            <p:cond delay="2249"/>
                                          </p:stCondLst>
                                        </p:cTn>
                                        <p:tgtEl>
                                          <p:spTgt spid="94"/>
                                        </p:tgtEl>
                                        <p:attrNameLst>
                                          <p:attrName>style.visibility</p:attrName>
                                        </p:attrNameLst>
                                      </p:cBhvr>
                                      <p:to>
                                        <p:strVal val="hidden"/>
                                      </p:to>
                                    </p:set>
                                  </p:childTnLst>
                                </p:cTn>
                              </p:par>
                              <p:par>
                                <p:cTn id="1421" presetID="2" presetClass="exit" presetSubtype="6" fill="hold" grpId="2" nodeType="withEffect">
                                  <p:stCondLst>
                                    <p:cond delay="0"/>
                                  </p:stCondLst>
                                  <p:childTnLst>
                                    <p:anim calcmode="lin" valueType="num">
                                      <p:cBhvr additive="base">
                                        <p:cTn id="1422" dur="2250"/>
                                        <p:tgtEl>
                                          <p:spTgt spid="95"/>
                                        </p:tgtEl>
                                        <p:attrNameLst>
                                          <p:attrName>ppt_x</p:attrName>
                                        </p:attrNameLst>
                                      </p:cBhvr>
                                      <p:tavLst>
                                        <p:tav tm="0">
                                          <p:val>
                                            <p:strVal val="ppt_x"/>
                                          </p:val>
                                        </p:tav>
                                        <p:tav tm="100000">
                                          <p:val>
                                            <p:strVal val="1+ppt_w/2"/>
                                          </p:val>
                                        </p:tav>
                                      </p:tavLst>
                                    </p:anim>
                                    <p:anim calcmode="lin" valueType="num">
                                      <p:cBhvr additive="base">
                                        <p:cTn id="1423" dur="2250"/>
                                        <p:tgtEl>
                                          <p:spTgt spid="95"/>
                                        </p:tgtEl>
                                        <p:attrNameLst>
                                          <p:attrName>ppt_y</p:attrName>
                                        </p:attrNameLst>
                                      </p:cBhvr>
                                      <p:tavLst>
                                        <p:tav tm="0">
                                          <p:val>
                                            <p:strVal val="ppt_y"/>
                                          </p:val>
                                        </p:tav>
                                        <p:tav tm="100000">
                                          <p:val>
                                            <p:strVal val="1+ppt_h/2"/>
                                          </p:val>
                                        </p:tav>
                                      </p:tavLst>
                                    </p:anim>
                                    <p:set>
                                      <p:cBhvr>
                                        <p:cTn id="1424" dur="1" fill="hold">
                                          <p:stCondLst>
                                            <p:cond delay="2249"/>
                                          </p:stCondLst>
                                        </p:cTn>
                                        <p:tgtEl>
                                          <p:spTgt spid="95"/>
                                        </p:tgtEl>
                                        <p:attrNameLst>
                                          <p:attrName>style.visibility</p:attrName>
                                        </p:attrNameLst>
                                      </p:cBhvr>
                                      <p:to>
                                        <p:strVal val="hidden"/>
                                      </p:to>
                                    </p:set>
                                  </p:childTnLst>
                                </p:cTn>
                              </p:par>
                              <p:par>
                                <p:cTn id="1425" presetID="2" presetClass="exit" presetSubtype="6" fill="hold" grpId="2" nodeType="withEffect">
                                  <p:stCondLst>
                                    <p:cond delay="0"/>
                                  </p:stCondLst>
                                  <p:childTnLst>
                                    <p:anim calcmode="lin" valueType="num">
                                      <p:cBhvr additive="base">
                                        <p:cTn id="1426" dur="2250"/>
                                        <p:tgtEl>
                                          <p:spTgt spid="96"/>
                                        </p:tgtEl>
                                        <p:attrNameLst>
                                          <p:attrName>ppt_x</p:attrName>
                                        </p:attrNameLst>
                                      </p:cBhvr>
                                      <p:tavLst>
                                        <p:tav tm="0">
                                          <p:val>
                                            <p:strVal val="ppt_x"/>
                                          </p:val>
                                        </p:tav>
                                        <p:tav tm="100000">
                                          <p:val>
                                            <p:strVal val="1+ppt_w/2"/>
                                          </p:val>
                                        </p:tav>
                                      </p:tavLst>
                                    </p:anim>
                                    <p:anim calcmode="lin" valueType="num">
                                      <p:cBhvr additive="base">
                                        <p:cTn id="1427" dur="2250"/>
                                        <p:tgtEl>
                                          <p:spTgt spid="96"/>
                                        </p:tgtEl>
                                        <p:attrNameLst>
                                          <p:attrName>ppt_y</p:attrName>
                                        </p:attrNameLst>
                                      </p:cBhvr>
                                      <p:tavLst>
                                        <p:tav tm="0">
                                          <p:val>
                                            <p:strVal val="ppt_y"/>
                                          </p:val>
                                        </p:tav>
                                        <p:tav tm="100000">
                                          <p:val>
                                            <p:strVal val="1+ppt_h/2"/>
                                          </p:val>
                                        </p:tav>
                                      </p:tavLst>
                                    </p:anim>
                                    <p:set>
                                      <p:cBhvr>
                                        <p:cTn id="1428" dur="1" fill="hold">
                                          <p:stCondLst>
                                            <p:cond delay="2249"/>
                                          </p:stCondLst>
                                        </p:cTn>
                                        <p:tgtEl>
                                          <p:spTgt spid="96"/>
                                        </p:tgtEl>
                                        <p:attrNameLst>
                                          <p:attrName>style.visibility</p:attrName>
                                        </p:attrNameLst>
                                      </p:cBhvr>
                                      <p:to>
                                        <p:strVal val="hidden"/>
                                      </p:to>
                                    </p:set>
                                  </p:childTnLst>
                                </p:cTn>
                              </p:par>
                              <p:par>
                                <p:cTn id="1429" presetID="2" presetClass="exit" presetSubtype="6" fill="hold" grpId="2" nodeType="withEffect">
                                  <p:stCondLst>
                                    <p:cond delay="0"/>
                                  </p:stCondLst>
                                  <p:childTnLst>
                                    <p:anim calcmode="lin" valueType="num">
                                      <p:cBhvr additive="base">
                                        <p:cTn id="1430" dur="2250"/>
                                        <p:tgtEl>
                                          <p:spTgt spid="97"/>
                                        </p:tgtEl>
                                        <p:attrNameLst>
                                          <p:attrName>ppt_x</p:attrName>
                                        </p:attrNameLst>
                                      </p:cBhvr>
                                      <p:tavLst>
                                        <p:tav tm="0">
                                          <p:val>
                                            <p:strVal val="ppt_x"/>
                                          </p:val>
                                        </p:tav>
                                        <p:tav tm="100000">
                                          <p:val>
                                            <p:strVal val="1+ppt_w/2"/>
                                          </p:val>
                                        </p:tav>
                                      </p:tavLst>
                                    </p:anim>
                                    <p:anim calcmode="lin" valueType="num">
                                      <p:cBhvr additive="base">
                                        <p:cTn id="1431" dur="2250"/>
                                        <p:tgtEl>
                                          <p:spTgt spid="97"/>
                                        </p:tgtEl>
                                        <p:attrNameLst>
                                          <p:attrName>ppt_y</p:attrName>
                                        </p:attrNameLst>
                                      </p:cBhvr>
                                      <p:tavLst>
                                        <p:tav tm="0">
                                          <p:val>
                                            <p:strVal val="ppt_y"/>
                                          </p:val>
                                        </p:tav>
                                        <p:tav tm="100000">
                                          <p:val>
                                            <p:strVal val="1+ppt_h/2"/>
                                          </p:val>
                                        </p:tav>
                                      </p:tavLst>
                                    </p:anim>
                                    <p:set>
                                      <p:cBhvr>
                                        <p:cTn id="1432" dur="1" fill="hold">
                                          <p:stCondLst>
                                            <p:cond delay="2249"/>
                                          </p:stCondLst>
                                        </p:cTn>
                                        <p:tgtEl>
                                          <p:spTgt spid="97"/>
                                        </p:tgtEl>
                                        <p:attrNameLst>
                                          <p:attrName>style.visibility</p:attrName>
                                        </p:attrNameLst>
                                      </p:cBhvr>
                                      <p:to>
                                        <p:strVal val="hidden"/>
                                      </p:to>
                                    </p:set>
                                  </p:childTnLst>
                                </p:cTn>
                              </p:par>
                              <p:par>
                                <p:cTn id="1433" presetID="2" presetClass="exit" presetSubtype="6" fill="hold" grpId="2" nodeType="withEffect">
                                  <p:stCondLst>
                                    <p:cond delay="0"/>
                                  </p:stCondLst>
                                  <p:childTnLst>
                                    <p:anim calcmode="lin" valueType="num">
                                      <p:cBhvr additive="base">
                                        <p:cTn id="1434" dur="2250"/>
                                        <p:tgtEl>
                                          <p:spTgt spid="98"/>
                                        </p:tgtEl>
                                        <p:attrNameLst>
                                          <p:attrName>ppt_x</p:attrName>
                                        </p:attrNameLst>
                                      </p:cBhvr>
                                      <p:tavLst>
                                        <p:tav tm="0">
                                          <p:val>
                                            <p:strVal val="ppt_x"/>
                                          </p:val>
                                        </p:tav>
                                        <p:tav tm="100000">
                                          <p:val>
                                            <p:strVal val="1+ppt_w/2"/>
                                          </p:val>
                                        </p:tav>
                                      </p:tavLst>
                                    </p:anim>
                                    <p:anim calcmode="lin" valueType="num">
                                      <p:cBhvr additive="base">
                                        <p:cTn id="1435" dur="2250"/>
                                        <p:tgtEl>
                                          <p:spTgt spid="98"/>
                                        </p:tgtEl>
                                        <p:attrNameLst>
                                          <p:attrName>ppt_y</p:attrName>
                                        </p:attrNameLst>
                                      </p:cBhvr>
                                      <p:tavLst>
                                        <p:tav tm="0">
                                          <p:val>
                                            <p:strVal val="ppt_y"/>
                                          </p:val>
                                        </p:tav>
                                        <p:tav tm="100000">
                                          <p:val>
                                            <p:strVal val="1+ppt_h/2"/>
                                          </p:val>
                                        </p:tav>
                                      </p:tavLst>
                                    </p:anim>
                                    <p:set>
                                      <p:cBhvr>
                                        <p:cTn id="1436" dur="1" fill="hold">
                                          <p:stCondLst>
                                            <p:cond delay="2249"/>
                                          </p:stCondLst>
                                        </p:cTn>
                                        <p:tgtEl>
                                          <p:spTgt spid="98"/>
                                        </p:tgtEl>
                                        <p:attrNameLst>
                                          <p:attrName>style.visibility</p:attrName>
                                        </p:attrNameLst>
                                      </p:cBhvr>
                                      <p:to>
                                        <p:strVal val="hidden"/>
                                      </p:to>
                                    </p:set>
                                  </p:childTnLst>
                                </p:cTn>
                              </p:par>
                              <p:par>
                                <p:cTn id="1437" presetID="2" presetClass="exit" presetSubtype="6" fill="hold" grpId="2" nodeType="withEffect">
                                  <p:stCondLst>
                                    <p:cond delay="0"/>
                                  </p:stCondLst>
                                  <p:childTnLst>
                                    <p:anim calcmode="lin" valueType="num">
                                      <p:cBhvr additive="base">
                                        <p:cTn id="1438" dur="2250"/>
                                        <p:tgtEl>
                                          <p:spTgt spid="99"/>
                                        </p:tgtEl>
                                        <p:attrNameLst>
                                          <p:attrName>ppt_x</p:attrName>
                                        </p:attrNameLst>
                                      </p:cBhvr>
                                      <p:tavLst>
                                        <p:tav tm="0">
                                          <p:val>
                                            <p:strVal val="ppt_x"/>
                                          </p:val>
                                        </p:tav>
                                        <p:tav tm="100000">
                                          <p:val>
                                            <p:strVal val="1+ppt_w/2"/>
                                          </p:val>
                                        </p:tav>
                                      </p:tavLst>
                                    </p:anim>
                                    <p:anim calcmode="lin" valueType="num">
                                      <p:cBhvr additive="base">
                                        <p:cTn id="1439" dur="2250"/>
                                        <p:tgtEl>
                                          <p:spTgt spid="99"/>
                                        </p:tgtEl>
                                        <p:attrNameLst>
                                          <p:attrName>ppt_y</p:attrName>
                                        </p:attrNameLst>
                                      </p:cBhvr>
                                      <p:tavLst>
                                        <p:tav tm="0">
                                          <p:val>
                                            <p:strVal val="ppt_y"/>
                                          </p:val>
                                        </p:tav>
                                        <p:tav tm="100000">
                                          <p:val>
                                            <p:strVal val="1+ppt_h/2"/>
                                          </p:val>
                                        </p:tav>
                                      </p:tavLst>
                                    </p:anim>
                                    <p:set>
                                      <p:cBhvr>
                                        <p:cTn id="1440" dur="1" fill="hold">
                                          <p:stCondLst>
                                            <p:cond delay="2249"/>
                                          </p:stCondLst>
                                        </p:cTn>
                                        <p:tgtEl>
                                          <p:spTgt spid="99"/>
                                        </p:tgtEl>
                                        <p:attrNameLst>
                                          <p:attrName>style.visibility</p:attrName>
                                        </p:attrNameLst>
                                      </p:cBhvr>
                                      <p:to>
                                        <p:strVal val="hidden"/>
                                      </p:to>
                                    </p:set>
                                  </p:childTnLst>
                                </p:cTn>
                              </p:par>
                              <p:par>
                                <p:cTn id="1441" presetID="2" presetClass="exit" presetSubtype="6" fill="hold" grpId="2" nodeType="withEffect">
                                  <p:stCondLst>
                                    <p:cond delay="0"/>
                                  </p:stCondLst>
                                  <p:childTnLst>
                                    <p:anim calcmode="lin" valueType="num">
                                      <p:cBhvr additive="base">
                                        <p:cTn id="1442" dur="2250"/>
                                        <p:tgtEl>
                                          <p:spTgt spid="100"/>
                                        </p:tgtEl>
                                        <p:attrNameLst>
                                          <p:attrName>ppt_x</p:attrName>
                                        </p:attrNameLst>
                                      </p:cBhvr>
                                      <p:tavLst>
                                        <p:tav tm="0">
                                          <p:val>
                                            <p:strVal val="ppt_x"/>
                                          </p:val>
                                        </p:tav>
                                        <p:tav tm="100000">
                                          <p:val>
                                            <p:strVal val="1+ppt_w/2"/>
                                          </p:val>
                                        </p:tav>
                                      </p:tavLst>
                                    </p:anim>
                                    <p:anim calcmode="lin" valueType="num">
                                      <p:cBhvr additive="base">
                                        <p:cTn id="1443" dur="2250"/>
                                        <p:tgtEl>
                                          <p:spTgt spid="100"/>
                                        </p:tgtEl>
                                        <p:attrNameLst>
                                          <p:attrName>ppt_y</p:attrName>
                                        </p:attrNameLst>
                                      </p:cBhvr>
                                      <p:tavLst>
                                        <p:tav tm="0">
                                          <p:val>
                                            <p:strVal val="ppt_y"/>
                                          </p:val>
                                        </p:tav>
                                        <p:tav tm="100000">
                                          <p:val>
                                            <p:strVal val="1+ppt_h/2"/>
                                          </p:val>
                                        </p:tav>
                                      </p:tavLst>
                                    </p:anim>
                                    <p:set>
                                      <p:cBhvr>
                                        <p:cTn id="1444" dur="1" fill="hold">
                                          <p:stCondLst>
                                            <p:cond delay="2249"/>
                                          </p:stCondLst>
                                        </p:cTn>
                                        <p:tgtEl>
                                          <p:spTgt spid="100"/>
                                        </p:tgtEl>
                                        <p:attrNameLst>
                                          <p:attrName>style.visibility</p:attrName>
                                        </p:attrNameLst>
                                      </p:cBhvr>
                                      <p:to>
                                        <p:strVal val="hidden"/>
                                      </p:to>
                                    </p:set>
                                  </p:childTnLst>
                                </p:cTn>
                              </p:par>
                              <p:par>
                                <p:cTn id="1445" presetID="2" presetClass="exit" presetSubtype="6" fill="hold" grpId="2" nodeType="withEffect">
                                  <p:stCondLst>
                                    <p:cond delay="0"/>
                                  </p:stCondLst>
                                  <p:childTnLst>
                                    <p:anim calcmode="lin" valueType="num">
                                      <p:cBhvr additive="base">
                                        <p:cTn id="1446" dur="2250"/>
                                        <p:tgtEl>
                                          <p:spTgt spid="101"/>
                                        </p:tgtEl>
                                        <p:attrNameLst>
                                          <p:attrName>ppt_x</p:attrName>
                                        </p:attrNameLst>
                                      </p:cBhvr>
                                      <p:tavLst>
                                        <p:tav tm="0">
                                          <p:val>
                                            <p:strVal val="ppt_x"/>
                                          </p:val>
                                        </p:tav>
                                        <p:tav tm="100000">
                                          <p:val>
                                            <p:strVal val="1+ppt_w/2"/>
                                          </p:val>
                                        </p:tav>
                                      </p:tavLst>
                                    </p:anim>
                                    <p:anim calcmode="lin" valueType="num">
                                      <p:cBhvr additive="base">
                                        <p:cTn id="1447" dur="2250"/>
                                        <p:tgtEl>
                                          <p:spTgt spid="101"/>
                                        </p:tgtEl>
                                        <p:attrNameLst>
                                          <p:attrName>ppt_y</p:attrName>
                                        </p:attrNameLst>
                                      </p:cBhvr>
                                      <p:tavLst>
                                        <p:tav tm="0">
                                          <p:val>
                                            <p:strVal val="ppt_y"/>
                                          </p:val>
                                        </p:tav>
                                        <p:tav tm="100000">
                                          <p:val>
                                            <p:strVal val="1+ppt_h/2"/>
                                          </p:val>
                                        </p:tav>
                                      </p:tavLst>
                                    </p:anim>
                                    <p:set>
                                      <p:cBhvr>
                                        <p:cTn id="1448" dur="1" fill="hold">
                                          <p:stCondLst>
                                            <p:cond delay="2249"/>
                                          </p:stCondLst>
                                        </p:cTn>
                                        <p:tgtEl>
                                          <p:spTgt spid="101"/>
                                        </p:tgtEl>
                                        <p:attrNameLst>
                                          <p:attrName>style.visibility</p:attrName>
                                        </p:attrNameLst>
                                      </p:cBhvr>
                                      <p:to>
                                        <p:strVal val="hidden"/>
                                      </p:to>
                                    </p:set>
                                  </p:childTnLst>
                                </p:cTn>
                              </p:par>
                              <p:par>
                                <p:cTn id="1449" presetID="2" presetClass="exit" presetSubtype="6" fill="hold" grpId="2" nodeType="withEffect">
                                  <p:stCondLst>
                                    <p:cond delay="0"/>
                                  </p:stCondLst>
                                  <p:childTnLst>
                                    <p:anim calcmode="lin" valueType="num">
                                      <p:cBhvr additive="base">
                                        <p:cTn id="1450" dur="2250"/>
                                        <p:tgtEl>
                                          <p:spTgt spid="102"/>
                                        </p:tgtEl>
                                        <p:attrNameLst>
                                          <p:attrName>ppt_x</p:attrName>
                                        </p:attrNameLst>
                                      </p:cBhvr>
                                      <p:tavLst>
                                        <p:tav tm="0">
                                          <p:val>
                                            <p:strVal val="ppt_x"/>
                                          </p:val>
                                        </p:tav>
                                        <p:tav tm="100000">
                                          <p:val>
                                            <p:strVal val="1+ppt_w/2"/>
                                          </p:val>
                                        </p:tav>
                                      </p:tavLst>
                                    </p:anim>
                                    <p:anim calcmode="lin" valueType="num">
                                      <p:cBhvr additive="base">
                                        <p:cTn id="1451" dur="2250"/>
                                        <p:tgtEl>
                                          <p:spTgt spid="102"/>
                                        </p:tgtEl>
                                        <p:attrNameLst>
                                          <p:attrName>ppt_y</p:attrName>
                                        </p:attrNameLst>
                                      </p:cBhvr>
                                      <p:tavLst>
                                        <p:tav tm="0">
                                          <p:val>
                                            <p:strVal val="ppt_y"/>
                                          </p:val>
                                        </p:tav>
                                        <p:tav tm="100000">
                                          <p:val>
                                            <p:strVal val="1+ppt_h/2"/>
                                          </p:val>
                                        </p:tav>
                                      </p:tavLst>
                                    </p:anim>
                                    <p:set>
                                      <p:cBhvr>
                                        <p:cTn id="1452" dur="1" fill="hold">
                                          <p:stCondLst>
                                            <p:cond delay="2249"/>
                                          </p:stCondLst>
                                        </p:cTn>
                                        <p:tgtEl>
                                          <p:spTgt spid="102"/>
                                        </p:tgtEl>
                                        <p:attrNameLst>
                                          <p:attrName>style.visibility</p:attrName>
                                        </p:attrNameLst>
                                      </p:cBhvr>
                                      <p:to>
                                        <p:strVal val="hidden"/>
                                      </p:to>
                                    </p:set>
                                  </p:childTnLst>
                                </p:cTn>
                              </p:par>
                              <p:par>
                                <p:cTn id="1453" presetID="2" presetClass="exit" presetSubtype="6" fill="hold" grpId="2" nodeType="withEffect">
                                  <p:stCondLst>
                                    <p:cond delay="0"/>
                                  </p:stCondLst>
                                  <p:childTnLst>
                                    <p:anim calcmode="lin" valueType="num">
                                      <p:cBhvr additive="base">
                                        <p:cTn id="1454" dur="2250"/>
                                        <p:tgtEl>
                                          <p:spTgt spid="103"/>
                                        </p:tgtEl>
                                        <p:attrNameLst>
                                          <p:attrName>ppt_x</p:attrName>
                                        </p:attrNameLst>
                                      </p:cBhvr>
                                      <p:tavLst>
                                        <p:tav tm="0">
                                          <p:val>
                                            <p:strVal val="ppt_x"/>
                                          </p:val>
                                        </p:tav>
                                        <p:tav tm="100000">
                                          <p:val>
                                            <p:strVal val="1+ppt_w/2"/>
                                          </p:val>
                                        </p:tav>
                                      </p:tavLst>
                                    </p:anim>
                                    <p:anim calcmode="lin" valueType="num">
                                      <p:cBhvr additive="base">
                                        <p:cTn id="1455" dur="2250"/>
                                        <p:tgtEl>
                                          <p:spTgt spid="103"/>
                                        </p:tgtEl>
                                        <p:attrNameLst>
                                          <p:attrName>ppt_y</p:attrName>
                                        </p:attrNameLst>
                                      </p:cBhvr>
                                      <p:tavLst>
                                        <p:tav tm="0">
                                          <p:val>
                                            <p:strVal val="ppt_y"/>
                                          </p:val>
                                        </p:tav>
                                        <p:tav tm="100000">
                                          <p:val>
                                            <p:strVal val="1+ppt_h/2"/>
                                          </p:val>
                                        </p:tav>
                                      </p:tavLst>
                                    </p:anim>
                                    <p:set>
                                      <p:cBhvr>
                                        <p:cTn id="1456" dur="1" fill="hold">
                                          <p:stCondLst>
                                            <p:cond delay="2249"/>
                                          </p:stCondLst>
                                        </p:cTn>
                                        <p:tgtEl>
                                          <p:spTgt spid="103"/>
                                        </p:tgtEl>
                                        <p:attrNameLst>
                                          <p:attrName>style.visibility</p:attrName>
                                        </p:attrNameLst>
                                      </p:cBhvr>
                                      <p:to>
                                        <p:strVal val="hidden"/>
                                      </p:to>
                                    </p:set>
                                  </p:childTnLst>
                                </p:cTn>
                              </p:par>
                              <p:par>
                                <p:cTn id="1457" presetID="2" presetClass="exit" presetSubtype="6" fill="hold" grpId="2" nodeType="withEffect">
                                  <p:stCondLst>
                                    <p:cond delay="0"/>
                                  </p:stCondLst>
                                  <p:childTnLst>
                                    <p:anim calcmode="lin" valueType="num">
                                      <p:cBhvr additive="base">
                                        <p:cTn id="1458" dur="2250"/>
                                        <p:tgtEl>
                                          <p:spTgt spid="104"/>
                                        </p:tgtEl>
                                        <p:attrNameLst>
                                          <p:attrName>ppt_x</p:attrName>
                                        </p:attrNameLst>
                                      </p:cBhvr>
                                      <p:tavLst>
                                        <p:tav tm="0">
                                          <p:val>
                                            <p:strVal val="ppt_x"/>
                                          </p:val>
                                        </p:tav>
                                        <p:tav tm="100000">
                                          <p:val>
                                            <p:strVal val="1+ppt_w/2"/>
                                          </p:val>
                                        </p:tav>
                                      </p:tavLst>
                                    </p:anim>
                                    <p:anim calcmode="lin" valueType="num">
                                      <p:cBhvr additive="base">
                                        <p:cTn id="1459" dur="2250"/>
                                        <p:tgtEl>
                                          <p:spTgt spid="104"/>
                                        </p:tgtEl>
                                        <p:attrNameLst>
                                          <p:attrName>ppt_y</p:attrName>
                                        </p:attrNameLst>
                                      </p:cBhvr>
                                      <p:tavLst>
                                        <p:tav tm="0">
                                          <p:val>
                                            <p:strVal val="ppt_y"/>
                                          </p:val>
                                        </p:tav>
                                        <p:tav tm="100000">
                                          <p:val>
                                            <p:strVal val="1+ppt_h/2"/>
                                          </p:val>
                                        </p:tav>
                                      </p:tavLst>
                                    </p:anim>
                                    <p:set>
                                      <p:cBhvr>
                                        <p:cTn id="1460" dur="1" fill="hold">
                                          <p:stCondLst>
                                            <p:cond delay="2249"/>
                                          </p:stCondLst>
                                        </p:cTn>
                                        <p:tgtEl>
                                          <p:spTgt spid="104"/>
                                        </p:tgtEl>
                                        <p:attrNameLst>
                                          <p:attrName>style.visibility</p:attrName>
                                        </p:attrNameLst>
                                      </p:cBhvr>
                                      <p:to>
                                        <p:strVal val="hidden"/>
                                      </p:to>
                                    </p:set>
                                  </p:childTnLst>
                                </p:cTn>
                              </p:par>
                              <p:par>
                                <p:cTn id="1461" presetID="2" presetClass="exit" presetSubtype="6" fill="hold" grpId="2" nodeType="withEffect">
                                  <p:stCondLst>
                                    <p:cond delay="0"/>
                                  </p:stCondLst>
                                  <p:childTnLst>
                                    <p:anim calcmode="lin" valueType="num">
                                      <p:cBhvr additive="base">
                                        <p:cTn id="1462" dur="2250"/>
                                        <p:tgtEl>
                                          <p:spTgt spid="105"/>
                                        </p:tgtEl>
                                        <p:attrNameLst>
                                          <p:attrName>ppt_x</p:attrName>
                                        </p:attrNameLst>
                                      </p:cBhvr>
                                      <p:tavLst>
                                        <p:tav tm="0">
                                          <p:val>
                                            <p:strVal val="ppt_x"/>
                                          </p:val>
                                        </p:tav>
                                        <p:tav tm="100000">
                                          <p:val>
                                            <p:strVal val="1+ppt_w/2"/>
                                          </p:val>
                                        </p:tav>
                                      </p:tavLst>
                                    </p:anim>
                                    <p:anim calcmode="lin" valueType="num">
                                      <p:cBhvr additive="base">
                                        <p:cTn id="1463" dur="2250"/>
                                        <p:tgtEl>
                                          <p:spTgt spid="105"/>
                                        </p:tgtEl>
                                        <p:attrNameLst>
                                          <p:attrName>ppt_y</p:attrName>
                                        </p:attrNameLst>
                                      </p:cBhvr>
                                      <p:tavLst>
                                        <p:tav tm="0">
                                          <p:val>
                                            <p:strVal val="ppt_y"/>
                                          </p:val>
                                        </p:tav>
                                        <p:tav tm="100000">
                                          <p:val>
                                            <p:strVal val="1+ppt_h/2"/>
                                          </p:val>
                                        </p:tav>
                                      </p:tavLst>
                                    </p:anim>
                                    <p:set>
                                      <p:cBhvr>
                                        <p:cTn id="1464" dur="1" fill="hold">
                                          <p:stCondLst>
                                            <p:cond delay="2249"/>
                                          </p:stCondLst>
                                        </p:cTn>
                                        <p:tgtEl>
                                          <p:spTgt spid="105"/>
                                        </p:tgtEl>
                                        <p:attrNameLst>
                                          <p:attrName>style.visibility</p:attrName>
                                        </p:attrNameLst>
                                      </p:cBhvr>
                                      <p:to>
                                        <p:strVal val="hidden"/>
                                      </p:to>
                                    </p:set>
                                  </p:childTnLst>
                                </p:cTn>
                              </p:par>
                              <p:par>
                                <p:cTn id="1465" presetID="2" presetClass="exit" presetSubtype="3" fill="hold" grpId="2" nodeType="withEffect">
                                  <p:stCondLst>
                                    <p:cond delay="0"/>
                                  </p:stCondLst>
                                  <p:childTnLst>
                                    <p:anim calcmode="lin" valueType="num">
                                      <p:cBhvr additive="base">
                                        <p:cTn id="1466" dur="2250"/>
                                        <p:tgtEl>
                                          <p:spTgt spid="2"/>
                                        </p:tgtEl>
                                        <p:attrNameLst>
                                          <p:attrName>ppt_x</p:attrName>
                                        </p:attrNameLst>
                                      </p:cBhvr>
                                      <p:tavLst>
                                        <p:tav tm="0">
                                          <p:val>
                                            <p:strVal val="ppt_x"/>
                                          </p:val>
                                        </p:tav>
                                        <p:tav tm="100000">
                                          <p:val>
                                            <p:strVal val="1+ppt_w/2"/>
                                          </p:val>
                                        </p:tav>
                                      </p:tavLst>
                                    </p:anim>
                                    <p:anim calcmode="lin" valueType="num">
                                      <p:cBhvr additive="base">
                                        <p:cTn id="1467" dur="2250"/>
                                        <p:tgtEl>
                                          <p:spTgt spid="2"/>
                                        </p:tgtEl>
                                        <p:attrNameLst>
                                          <p:attrName>ppt_y</p:attrName>
                                        </p:attrNameLst>
                                      </p:cBhvr>
                                      <p:tavLst>
                                        <p:tav tm="0">
                                          <p:val>
                                            <p:strVal val="ppt_y"/>
                                          </p:val>
                                        </p:tav>
                                        <p:tav tm="100000">
                                          <p:val>
                                            <p:strVal val="0-ppt_h/2"/>
                                          </p:val>
                                        </p:tav>
                                      </p:tavLst>
                                    </p:anim>
                                    <p:set>
                                      <p:cBhvr>
                                        <p:cTn id="1468" dur="1" fill="hold">
                                          <p:stCondLst>
                                            <p:cond delay="2249"/>
                                          </p:stCondLst>
                                        </p:cTn>
                                        <p:tgtEl>
                                          <p:spTgt spid="2"/>
                                        </p:tgtEl>
                                        <p:attrNameLst>
                                          <p:attrName>style.visibility</p:attrName>
                                        </p:attrNameLst>
                                      </p:cBhvr>
                                      <p:to>
                                        <p:strVal val="hidden"/>
                                      </p:to>
                                    </p:set>
                                  </p:childTnLst>
                                </p:cTn>
                              </p:par>
                              <p:par>
                                <p:cTn id="1469" presetID="2" presetClass="exit" presetSubtype="3" fill="hold" grpId="2" nodeType="withEffect">
                                  <p:stCondLst>
                                    <p:cond delay="0"/>
                                  </p:stCondLst>
                                  <p:childTnLst>
                                    <p:anim calcmode="lin" valueType="num">
                                      <p:cBhvr additive="base">
                                        <p:cTn id="1470" dur="2250"/>
                                        <p:tgtEl>
                                          <p:spTgt spid="3"/>
                                        </p:tgtEl>
                                        <p:attrNameLst>
                                          <p:attrName>ppt_x</p:attrName>
                                        </p:attrNameLst>
                                      </p:cBhvr>
                                      <p:tavLst>
                                        <p:tav tm="0">
                                          <p:val>
                                            <p:strVal val="ppt_x"/>
                                          </p:val>
                                        </p:tav>
                                        <p:tav tm="100000">
                                          <p:val>
                                            <p:strVal val="1+ppt_w/2"/>
                                          </p:val>
                                        </p:tav>
                                      </p:tavLst>
                                    </p:anim>
                                    <p:anim calcmode="lin" valueType="num">
                                      <p:cBhvr additive="base">
                                        <p:cTn id="1471" dur="2250"/>
                                        <p:tgtEl>
                                          <p:spTgt spid="3"/>
                                        </p:tgtEl>
                                        <p:attrNameLst>
                                          <p:attrName>ppt_y</p:attrName>
                                        </p:attrNameLst>
                                      </p:cBhvr>
                                      <p:tavLst>
                                        <p:tav tm="0">
                                          <p:val>
                                            <p:strVal val="ppt_y"/>
                                          </p:val>
                                        </p:tav>
                                        <p:tav tm="100000">
                                          <p:val>
                                            <p:strVal val="0-ppt_h/2"/>
                                          </p:val>
                                        </p:tav>
                                      </p:tavLst>
                                    </p:anim>
                                    <p:set>
                                      <p:cBhvr>
                                        <p:cTn id="1472" dur="1" fill="hold">
                                          <p:stCondLst>
                                            <p:cond delay="2249"/>
                                          </p:stCondLst>
                                        </p:cTn>
                                        <p:tgtEl>
                                          <p:spTgt spid="3"/>
                                        </p:tgtEl>
                                        <p:attrNameLst>
                                          <p:attrName>style.visibility</p:attrName>
                                        </p:attrNameLst>
                                      </p:cBhvr>
                                      <p:to>
                                        <p:strVal val="hidden"/>
                                      </p:to>
                                    </p:set>
                                  </p:childTnLst>
                                </p:cTn>
                              </p:par>
                              <p:par>
                                <p:cTn id="1473" presetID="2" presetClass="exit" presetSubtype="3" fill="hold" grpId="2" nodeType="withEffect">
                                  <p:stCondLst>
                                    <p:cond delay="0"/>
                                  </p:stCondLst>
                                  <p:childTnLst>
                                    <p:anim calcmode="lin" valueType="num">
                                      <p:cBhvr additive="base">
                                        <p:cTn id="1474" dur="2250"/>
                                        <p:tgtEl>
                                          <p:spTgt spid="4"/>
                                        </p:tgtEl>
                                        <p:attrNameLst>
                                          <p:attrName>ppt_x</p:attrName>
                                        </p:attrNameLst>
                                      </p:cBhvr>
                                      <p:tavLst>
                                        <p:tav tm="0">
                                          <p:val>
                                            <p:strVal val="ppt_x"/>
                                          </p:val>
                                        </p:tav>
                                        <p:tav tm="100000">
                                          <p:val>
                                            <p:strVal val="1+ppt_w/2"/>
                                          </p:val>
                                        </p:tav>
                                      </p:tavLst>
                                    </p:anim>
                                    <p:anim calcmode="lin" valueType="num">
                                      <p:cBhvr additive="base">
                                        <p:cTn id="1475" dur="2250"/>
                                        <p:tgtEl>
                                          <p:spTgt spid="4"/>
                                        </p:tgtEl>
                                        <p:attrNameLst>
                                          <p:attrName>ppt_y</p:attrName>
                                        </p:attrNameLst>
                                      </p:cBhvr>
                                      <p:tavLst>
                                        <p:tav tm="0">
                                          <p:val>
                                            <p:strVal val="ppt_y"/>
                                          </p:val>
                                        </p:tav>
                                        <p:tav tm="100000">
                                          <p:val>
                                            <p:strVal val="0-ppt_h/2"/>
                                          </p:val>
                                        </p:tav>
                                      </p:tavLst>
                                    </p:anim>
                                    <p:set>
                                      <p:cBhvr>
                                        <p:cTn id="1476" dur="1" fill="hold">
                                          <p:stCondLst>
                                            <p:cond delay="2249"/>
                                          </p:stCondLst>
                                        </p:cTn>
                                        <p:tgtEl>
                                          <p:spTgt spid="4"/>
                                        </p:tgtEl>
                                        <p:attrNameLst>
                                          <p:attrName>style.visibility</p:attrName>
                                        </p:attrNameLst>
                                      </p:cBhvr>
                                      <p:to>
                                        <p:strVal val="hidden"/>
                                      </p:to>
                                    </p:set>
                                  </p:childTnLst>
                                </p:cTn>
                              </p:par>
                              <p:par>
                                <p:cTn id="1477" presetID="2" presetClass="exit" presetSubtype="3" fill="hold" grpId="2" nodeType="withEffect">
                                  <p:stCondLst>
                                    <p:cond delay="0"/>
                                  </p:stCondLst>
                                  <p:childTnLst>
                                    <p:anim calcmode="lin" valueType="num">
                                      <p:cBhvr additive="base">
                                        <p:cTn id="1478" dur="2250"/>
                                        <p:tgtEl>
                                          <p:spTgt spid="5"/>
                                        </p:tgtEl>
                                        <p:attrNameLst>
                                          <p:attrName>ppt_x</p:attrName>
                                        </p:attrNameLst>
                                      </p:cBhvr>
                                      <p:tavLst>
                                        <p:tav tm="0">
                                          <p:val>
                                            <p:strVal val="ppt_x"/>
                                          </p:val>
                                        </p:tav>
                                        <p:tav tm="100000">
                                          <p:val>
                                            <p:strVal val="1+ppt_w/2"/>
                                          </p:val>
                                        </p:tav>
                                      </p:tavLst>
                                    </p:anim>
                                    <p:anim calcmode="lin" valueType="num">
                                      <p:cBhvr additive="base">
                                        <p:cTn id="1479" dur="2250"/>
                                        <p:tgtEl>
                                          <p:spTgt spid="5"/>
                                        </p:tgtEl>
                                        <p:attrNameLst>
                                          <p:attrName>ppt_y</p:attrName>
                                        </p:attrNameLst>
                                      </p:cBhvr>
                                      <p:tavLst>
                                        <p:tav tm="0">
                                          <p:val>
                                            <p:strVal val="ppt_y"/>
                                          </p:val>
                                        </p:tav>
                                        <p:tav tm="100000">
                                          <p:val>
                                            <p:strVal val="0-ppt_h/2"/>
                                          </p:val>
                                        </p:tav>
                                      </p:tavLst>
                                    </p:anim>
                                    <p:set>
                                      <p:cBhvr>
                                        <p:cTn id="1480" dur="1" fill="hold">
                                          <p:stCondLst>
                                            <p:cond delay="2249"/>
                                          </p:stCondLst>
                                        </p:cTn>
                                        <p:tgtEl>
                                          <p:spTgt spid="5"/>
                                        </p:tgtEl>
                                        <p:attrNameLst>
                                          <p:attrName>style.visibility</p:attrName>
                                        </p:attrNameLst>
                                      </p:cBhvr>
                                      <p:to>
                                        <p:strVal val="hidden"/>
                                      </p:to>
                                    </p:set>
                                  </p:childTnLst>
                                </p:cTn>
                              </p:par>
                              <p:par>
                                <p:cTn id="1481" presetID="2" presetClass="exit" presetSubtype="3" fill="hold" grpId="2" nodeType="withEffect">
                                  <p:stCondLst>
                                    <p:cond delay="0"/>
                                  </p:stCondLst>
                                  <p:childTnLst>
                                    <p:anim calcmode="lin" valueType="num">
                                      <p:cBhvr additive="base">
                                        <p:cTn id="1482" dur="2250"/>
                                        <p:tgtEl>
                                          <p:spTgt spid="6"/>
                                        </p:tgtEl>
                                        <p:attrNameLst>
                                          <p:attrName>ppt_x</p:attrName>
                                        </p:attrNameLst>
                                      </p:cBhvr>
                                      <p:tavLst>
                                        <p:tav tm="0">
                                          <p:val>
                                            <p:strVal val="ppt_x"/>
                                          </p:val>
                                        </p:tav>
                                        <p:tav tm="100000">
                                          <p:val>
                                            <p:strVal val="1+ppt_w/2"/>
                                          </p:val>
                                        </p:tav>
                                      </p:tavLst>
                                    </p:anim>
                                    <p:anim calcmode="lin" valueType="num">
                                      <p:cBhvr additive="base">
                                        <p:cTn id="1483" dur="2250"/>
                                        <p:tgtEl>
                                          <p:spTgt spid="6"/>
                                        </p:tgtEl>
                                        <p:attrNameLst>
                                          <p:attrName>ppt_y</p:attrName>
                                        </p:attrNameLst>
                                      </p:cBhvr>
                                      <p:tavLst>
                                        <p:tav tm="0">
                                          <p:val>
                                            <p:strVal val="ppt_y"/>
                                          </p:val>
                                        </p:tav>
                                        <p:tav tm="100000">
                                          <p:val>
                                            <p:strVal val="0-ppt_h/2"/>
                                          </p:val>
                                        </p:tav>
                                      </p:tavLst>
                                    </p:anim>
                                    <p:set>
                                      <p:cBhvr>
                                        <p:cTn id="1484" dur="1" fill="hold">
                                          <p:stCondLst>
                                            <p:cond delay="2249"/>
                                          </p:stCondLst>
                                        </p:cTn>
                                        <p:tgtEl>
                                          <p:spTgt spid="6"/>
                                        </p:tgtEl>
                                        <p:attrNameLst>
                                          <p:attrName>style.visibility</p:attrName>
                                        </p:attrNameLst>
                                      </p:cBhvr>
                                      <p:to>
                                        <p:strVal val="hidden"/>
                                      </p:to>
                                    </p:set>
                                  </p:childTnLst>
                                </p:cTn>
                              </p:par>
                              <p:par>
                                <p:cTn id="1485" presetID="2" presetClass="exit" presetSubtype="3" fill="hold" grpId="2" nodeType="withEffect">
                                  <p:stCondLst>
                                    <p:cond delay="0"/>
                                  </p:stCondLst>
                                  <p:childTnLst>
                                    <p:anim calcmode="lin" valueType="num">
                                      <p:cBhvr additive="base">
                                        <p:cTn id="1486" dur="2250"/>
                                        <p:tgtEl>
                                          <p:spTgt spid="7"/>
                                        </p:tgtEl>
                                        <p:attrNameLst>
                                          <p:attrName>ppt_x</p:attrName>
                                        </p:attrNameLst>
                                      </p:cBhvr>
                                      <p:tavLst>
                                        <p:tav tm="0">
                                          <p:val>
                                            <p:strVal val="ppt_x"/>
                                          </p:val>
                                        </p:tav>
                                        <p:tav tm="100000">
                                          <p:val>
                                            <p:strVal val="1+ppt_w/2"/>
                                          </p:val>
                                        </p:tav>
                                      </p:tavLst>
                                    </p:anim>
                                    <p:anim calcmode="lin" valueType="num">
                                      <p:cBhvr additive="base">
                                        <p:cTn id="1487" dur="2250"/>
                                        <p:tgtEl>
                                          <p:spTgt spid="7"/>
                                        </p:tgtEl>
                                        <p:attrNameLst>
                                          <p:attrName>ppt_y</p:attrName>
                                        </p:attrNameLst>
                                      </p:cBhvr>
                                      <p:tavLst>
                                        <p:tav tm="0">
                                          <p:val>
                                            <p:strVal val="ppt_y"/>
                                          </p:val>
                                        </p:tav>
                                        <p:tav tm="100000">
                                          <p:val>
                                            <p:strVal val="0-ppt_h/2"/>
                                          </p:val>
                                        </p:tav>
                                      </p:tavLst>
                                    </p:anim>
                                    <p:set>
                                      <p:cBhvr>
                                        <p:cTn id="1488" dur="1" fill="hold">
                                          <p:stCondLst>
                                            <p:cond delay="2249"/>
                                          </p:stCondLst>
                                        </p:cTn>
                                        <p:tgtEl>
                                          <p:spTgt spid="7"/>
                                        </p:tgtEl>
                                        <p:attrNameLst>
                                          <p:attrName>style.visibility</p:attrName>
                                        </p:attrNameLst>
                                      </p:cBhvr>
                                      <p:to>
                                        <p:strVal val="hidden"/>
                                      </p:to>
                                    </p:set>
                                  </p:childTnLst>
                                </p:cTn>
                              </p:par>
                              <p:par>
                                <p:cTn id="1489" presetID="2" presetClass="exit" presetSubtype="3" fill="hold" grpId="2" nodeType="withEffect">
                                  <p:stCondLst>
                                    <p:cond delay="0"/>
                                  </p:stCondLst>
                                  <p:childTnLst>
                                    <p:anim calcmode="lin" valueType="num">
                                      <p:cBhvr additive="base">
                                        <p:cTn id="1490" dur="2250"/>
                                        <p:tgtEl>
                                          <p:spTgt spid="8"/>
                                        </p:tgtEl>
                                        <p:attrNameLst>
                                          <p:attrName>ppt_x</p:attrName>
                                        </p:attrNameLst>
                                      </p:cBhvr>
                                      <p:tavLst>
                                        <p:tav tm="0">
                                          <p:val>
                                            <p:strVal val="ppt_x"/>
                                          </p:val>
                                        </p:tav>
                                        <p:tav tm="100000">
                                          <p:val>
                                            <p:strVal val="1+ppt_w/2"/>
                                          </p:val>
                                        </p:tav>
                                      </p:tavLst>
                                    </p:anim>
                                    <p:anim calcmode="lin" valueType="num">
                                      <p:cBhvr additive="base">
                                        <p:cTn id="1491" dur="2250"/>
                                        <p:tgtEl>
                                          <p:spTgt spid="8"/>
                                        </p:tgtEl>
                                        <p:attrNameLst>
                                          <p:attrName>ppt_y</p:attrName>
                                        </p:attrNameLst>
                                      </p:cBhvr>
                                      <p:tavLst>
                                        <p:tav tm="0">
                                          <p:val>
                                            <p:strVal val="ppt_y"/>
                                          </p:val>
                                        </p:tav>
                                        <p:tav tm="100000">
                                          <p:val>
                                            <p:strVal val="0-ppt_h/2"/>
                                          </p:val>
                                        </p:tav>
                                      </p:tavLst>
                                    </p:anim>
                                    <p:set>
                                      <p:cBhvr>
                                        <p:cTn id="1492" dur="1" fill="hold">
                                          <p:stCondLst>
                                            <p:cond delay="2249"/>
                                          </p:stCondLst>
                                        </p:cTn>
                                        <p:tgtEl>
                                          <p:spTgt spid="8"/>
                                        </p:tgtEl>
                                        <p:attrNameLst>
                                          <p:attrName>style.visibility</p:attrName>
                                        </p:attrNameLst>
                                      </p:cBhvr>
                                      <p:to>
                                        <p:strVal val="hidden"/>
                                      </p:to>
                                    </p:set>
                                  </p:childTnLst>
                                </p:cTn>
                              </p:par>
                              <p:par>
                                <p:cTn id="1493" presetID="2" presetClass="exit" presetSubtype="3" fill="hold" grpId="2" nodeType="withEffect">
                                  <p:stCondLst>
                                    <p:cond delay="0"/>
                                  </p:stCondLst>
                                  <p:childTnLst>
                                    <p:anim calcmode="lin" valueType="num">
                                      <p:cBhvr additive="base">
                                        <p:cTn id="1494" dur="2250"/>
                                        <p:tgtEl>
                                          <p:spTgt spid="9"/>
                                        </p:tgtEl>
                                        <p:attrNameLst>
                                          <p:attrName>ppt_x</p:attrName>
                                        </p:attrNameLst>
                                      </p:cBhvr>
                                      <p:tavLst>
                                        <p:tav tm="0">
                                          <p:val>
                                            <p:strVal val="ppt_x"/>
                                          </p:val>
                                        </p:tav>
                                        <p:tav tm="100000">
                                          <p:val>
                                            <p:strVal val="1+ppt_w/2"/>
                                          </p:val>
                                        </p:tav>
                                      </p:tavLst>
                                    </p:anim>
                                    <p:anim calcmode="lin" valueType="num">
                                      <p:cBhvr additive="base">
                                        <p:cTn id="1495" dur="2250"/>
                                        <p:tgtEl>
                                          <p:spTgt spid="9"/>
                                        </p:tgtEl>
                                        <p:attrNameLst>
                                          <p:attrName>ppt_y</p:attrName>
                                        </p:attrNameLst>
                                      </p:cBhvr>
                                      <p:tavLst>
                                        <p:tav tm="0">
                                          <p:val>
                                            <p:strVal val="ppt_y"/>
                                          </p:val>
                                        </p:tav>
                                        <p:tav tm="100000">
                                          <p:val>
                                            <p:strVal val="0-ppt_h/2"/>
                                          </p:val>
                                        </p:tav>
                                      </p:tavLst>
                                    </p:anim>
                                    <p:set>
                                      <p:cBhvr>
                                        <p:cTn id="1496" dur="1" fill="hold">
                                          <p:stCondLst>
                                            <p:cond delay="2249"/>
                                          </p:stCondLst>
                                        </p:cTn>
                                        <p:tgtEl>
                                          <p:spTgt spid="9"/>
                                        </p:tgtEl>
                                        <p:attrNameLst>
                                          <p:attrName>style.visibility</p:attrName>
                                        </p:attrNameLst>
                                      </p:cBhvr>
                                      <p:to>
                                        <p:strVal val="hidden"/>
                                      </p:to>
                                    </p:set>
                                  </p:childTnLst>
                                </p:cTn>
                              </p:par>
                              <p:par>
                                <p:cTn id="1497" presetID="2" presetClass="exit" presetSubtype="3" fill="hold" grpId="2" nodeType="withEffect">
                                  <p:stCondLst>
                                    <p:cond delay="0"/>
                                  </p:stCondLst>
                                  <p:childTnLst>
                                    <p:anim calcmode="lin" valueType="num">
                                      <p:cBhvr additive="base">
                                        <p:cTn id="1498" dur="2250"/>
                                        <p:tgtEl>
                                          <p:spTgt spid="10"/>
                                        </p:tgtEl>
                                        <p:attrNameLst>
                                          <p:attrName>ppt_x</p:attrName>
                                        </p:attrNameLst>
                                      </p:cBhvr>
                                      <p:tavLst>
                                        <p:tav tm="0">
                                          <p:val>
                                            <p:strVal val="ppt_x"/>
                                          </p:val>
                                        </p:tav>
                                        <p:tav tm="100000">
                                          <p:val>
                                            <p:strVal val="1+ppt_w/2"/>
                                          </p:val>
                                        </p:tav>
                                      </p:tavLst>
                                    </p:anim>
                                    <p:anim calcmode="lin" valueType="num">
                                      <p:cBhvr additive="base">
                                        <p:cTn id="1499" dur="2250"/>
                                        <p:tgtEl>
                                          <p:spTgt spid="10"/>
                                        </p:tgtEl>
                                        <p:attrNameLst>
                                          <p:attrName>ppt_y</p:attrName>
                                        </p:attrNameLst>
                                      </p:cBhvr>
                                      <p:tavLst>
                                        <p:tav tm="0">
                                          <p:val>
                                            <p:strVal val="ppt_y"/>
                                          </p:val>
                                        </p:tav>
                                        <p:tav tm="100000">
                                          <p:val>
                                            <p:strVal val="0-ppt_h/2"/>
                                          </p:val>
                                        </p:tav>
                                      </p:tavLst>
                                    </p:anim>
                                    <p:set>
                                      <p:cBhvr>
                                        <p:cTn id="1500" dur="1" fill="hold">
                                          <p:stCondLst>
                                            <p:cond delay="2249"/>
                                          </p:stCondLst>
                                        </p:cTn>
                                        <p:tgtEl>
                                          <p:spTgt spid="10"/>
                                        </p:tgtEl>
                                        <p:attrNameLst>
                                          <p:attrName>style.visibility</p:attrName>
                                        </p:attrNameLst>
                                      </p:cBhvr>
                                      <p:to>
                                        <p:strVal val="hidden"/>
                                      </p:to>
                                    </p:set>
                                  </p:childTnLst>
                                </p:cTn>
                              </p:par>
                              <p:par>
                                <p:cTn id="1501" presetID="2" presetClass="exit" presetSubtype="3" fill="hold" grpId="2" nodeType="withEffect">
                                  <p:stCondLst>
                                    <p:cond delay="0"/>
                                  </p:stCondLst>
                                  <p:childTnLst>
                                    <p:anim calcmode="lin" valueType="num">
                                      <p:cBhvr additive="base">
                                        <p:cTn id="1502" dur="2250"/>
                                        <p:tgtEl>
                                          <p:spTgt spid="11"/>
                                        </p:tgtEl>
                                        <p:attrNameLst>
                                          <p:attrName>ppt_x</p:attrName>
                                        </p:attrNameLst>
                                      </p:cBhvr>
                                      <p:tavLst>
                                        <p:tav tm="0">
                                          <p:val>
                                            <p:strVal val="ppt_x"/>
                                          </p:val>
                                        </p:tav>
                                        <p:tav tm="100000">
                                          <p:val>
                                            <p:strVal val="1+ppt_w/2"/>
                                          </p:val>
                                        </p:tav>
                                      </p:tavLst>
                                    </p:anim>
                                    <p:anim calcmode="lin" valueType="num">
                                      <p:cBhvr additive="base">
                                        <p:cTn id="1503" dur="2250"/>
                                        <p:tgtEl>
                                          <p:spTgt spid="11"/>
                                        </p:tgtEl>
                                        <p:attrNameLst>
                                          <p:attrName>ppt_y</p:attrName>
                                        </p:attrNameLst>
                                      </p:cBhvr>
                                      <p:tavLst>
                                        <p:tav tm="0">
                                          <p:val>
                                            <p:strVal val="ppt_y"/>
                                          </p:val>
                                        </p:tav>
                                        <p:tav tm="100000">
                                          <p:val>
                                            <p:strVal val="0-ppt_h/2"/>
                                          </p:val>
                                        </p:tav>
                                      </p:tavLst>
                                    </p:anim>
                                    <p:set>
                                      <p:cBhvr>
                                        <p:cTn id="1504" dur="1" fill="hold">
                                          <p:stCondLst>
                                            <p:cond delay="2249"/>
                                          </p:stCondLst>
                                        </p:cTn>
                                        <p:tgtEl>
                                          <p:spTgt spid="11"/>
                                        </p:tgtEl>
                                        <p:attrNameLst>
                                          <p:attrName>style.visibility</p:attrName>
                                        </p:attrNameLst>
                                      </p:cBhvr>
                                      <p:to>
                                        <p:strVal val="hidden"/>
                                      </p:to>
                                    </p:set>
                                  </p:childTnLst>
                                </p:cTn>
                              </p:par>
                              <p:par>
                                <p:cTn id="1505" presetID="2" presetClass="exit" presetSubtype="3" fill="hold" grpId="2" nodeType="withEffect">
                                  <p:stCondLst>
                                    <p:cond delay="0"/>
                                  </p:stCondLst>
                                  <p:childTnLst>
                                    <p:anim calcmode="lin" valueType="num">
                                      <p:cBhvr additive="base">
                                        <p:cTn id="1506" dur="2250"/>
                                        <p:tgtEl>
                                          <p:spTgt spid="12"/>
                                        </p:tgtEl>
                                        <p:attrNameLst>
                                          <p:attrName>ppt_x</p:attrName>
                                        </p:attrNameLst>
                                      </p:cBhvr>
                                      <p:tavLst>
                                        <p:tav tm="0">
                                          <p:val>
                                            <p:strVal val="ppt_x"/>
                                          </p:val>
                                        </p:tav>
                                        <p:tav tm="100000">
                                          <p:val>
                                            <p:strVal val="1+ppt_w/2"/>
                                          </p:val>
                                        </p:tav>
                                      </p:tavLst>
                                    </p:anim>
                                    <p:anim calcmode="lin" valueType="num">
                                      <p:cBhvr additive="base">
                                        <p:cTn id="1507" dur="2250"/>
                                        <p:tgtEl>
                                          <p:spTgt spid="12"/>
                                        </p:tgtEl>
                                        <p:attrNameLst>
                                          <p:attrName>ppt_y</p:attrName>
                                        </p:attrNameLst>
                                      </p:cBhvr>
                                      <p:tavLst>
                                        <p:tav tm="0">
                                          <p:val>
                                            <p:strVal val="ppt_y"/>
                                          </p:val>
                                        </p:tav>
                                        <p:tav tm="100000">
                                          <p:val>
                                            <p:strVal val="0-ppt_h/2"/>
                                          </p:val>
                                        </p:tav>
                                      </p:tavLst>
                                    </p:anim>
                                    <p:set>
                                      <p:cBhvr>
                                        <p:cTn id="1508" dur="1" fill="hold">
                                          <p:stCondLst>
                                            <p:cond delay="2249"/>
                                          </p:stCondLst>
                                        </p:cTn>
                                        <p:tgtEl>
                                          <p:spTgt spid="12"/>
                                        </p:tgtEl>
                                        <p:attrNameLst>
                                          <p:attrName>style.visibility</p:attrName>
                                        </p:attrNameLst>
                                      </p:cBhvr>
                                      <p:to>
                                        <p:strVal val="hidden"/>
                                      </p:to>
                                    </p:set>
                                  </p:childTnLst>
                                </p:cTn>
                              </p:par>
                              <p:par>
                                <p:cTn id="1509" presetID="2" presetClass="exit" presetSubtype="3" fill="hold" grpId="2" nodeType="withEffect">
                                  <p:stCondLst>
                                    <p:cond delay="0"/>
                                  </p:stCondLst>
                                  <p:childTnLst>
                                    <p:anim calcmode="lin" valueType="num">
                                      <p:cBhvr additive="base">
                                        <p:cTn id="1510" dur="2250"/>
                                        <p:tgtEl>
                                          <p:spTgt spid="13"/>
                                        </p:tgtEl>
                                        <p:attrNameLst>
                                          <p:attrName>ppt_x</p:attrName>
                                        </p:attrNameLst>
                                      </p:cBhvr>
                                      <p:tavLst>
                                        <p:tav tm="0">
                                          <p:val>
                                            <p:strVal val="ppt_x"/>
                                          </p:val>
                                        </p:tav>
                                        <p:tav tm="100000">
                                          <p:val>
                                            <p:strVal val="1+ppt_w/2"/>
                                          </p:val>
                                        </p:tav>
                                      </p:tavLst>
                                    </p:anim>
                                    <p:anim calcmode="lin" valueType="num">
                                      <p:cBhvr additive="base">
                                        <p:cTn id="1511" dur="2250"/>
                                        <p:tgtEl>
                                          <p:spTgt spid="13"/>
                                        </p:tgtEl>
                                        <p:attrNameLst>
                                          <p:attrName>ppt_y</p:attrName>
                                        </p:attrNameLst>
                                      </p:cBhvr>
                                      <p:tavLst>
                                        <p:tav tm="0">
                                          <p:val>
                                            <p:strVal val="ppt_y"/>
                                          </p:val>
                                        </p:tav>
                                        <p:tav tm="100000">
                                          <p:val>
                                            <p:strVal val="0-ppt_h/2"/>
                                          </p:val>
                                        </p:tav>
                                      </p:tavLst>
                                    </p:anim>
                                    <p:set>
                                      <p:cBhvr>
                                        <p:cTn id="1512" dur="1" fill="hold">
                                          <p:stCondLst>
                                            <p:cond delay="2249"/>
                                          </p:stCondLst>
                                        </p:cTn>
                                        <p:tgtEl>
                                          <p:spTgt spid="13"/>
                                        </p:tgtEl>
                                        <p:attrNameLst>
                                          <p:attrName>style.visibility</p:attrName>
                                        </p:attrNameLst>
                                      </p:cBhvr>
                                      <p:to>
                                        <p:strVal val="hidden"/>
                                      </p:to>
                                    </p:set>
                                  </p:childTnLst>
                                </p:cTn>
                              </p:par>
                              <p:par>
                                <p:cTn id="1513" presetID="2" presetClass="exit" presetSubtype="3" fill="hold" grpId="2" nodeType="withEffect">
                                  <p:stCondLst>
                                    <p:cond delay="0"/>
                                  </p:stCondLst>
                                  <p:childTnLst>
                                    <p:anim calcmode="lin" valueType="num">
                                      <p:cBhvr additive="base">
                                        <p:cTn id="1514" dur="2250"/>
                                        <p:tgtEl>
                                          <p:spTgt spid="14"/>
                                        </p:tgtEl>
                                        <p:attrNameLst>
                                          <p:attrName>ppt_x</p:attrName>
                                        </p:attrNameLst>
                                      </p:cBhvr>
                                      <p:tavLst>
                                        <p:tav tm="0">
                                          <p:val>
                                            <p:strVal val="ppt_x"/>
                                          </p:val>
                                        </p:tav>
                                        <p:tav tm="100000">
                                          <p:val>
                                            <p:strVal val="1+ppt_w/2"/>
                                          </p:val>
                                        </p:tav>
                                      </p:tavLst>
                                    </p:anim>
                                    <p:anim calcmode="lin" valueType="num">
                                      <p:cBhvr additive="base">
                                        <p:cTn id="1515" dur="2250"/>
                                        <p:tgtEl>
                                          <p:spTgt spid="14"/>
                                        </p:tgtEl>
                                        <p:attrNameLst>
                                          <p:attrName>ppt_y</p:attrName>
                                        </p:attrNameLst>
                                      </p:cBhvr>
                                      <p:tavLst>
                                        <p:tav tm="0">
                                          <p:val>
                                            <p:strVal val="ppt_y"/>
                                          </p:val>
                                        </p:tav>
                                        <p:tav tm="100000">
                                          <p:val>
                                            <p:strVal val="0-ppt_h/2"/>
                                          </p:val>
                                        </p:tav>
                                      </p:tavLst>
                                    </p:anim>
                                    <p:set>
                                      <p:cBhvr>
                                        <p:cTn id="1516" dur="1" fill="hold">
                                          <p:stCondLst>
                                            <p:cond delay="2249"/>
                                          </p:stCondLst>
                                        </p:cTn>
                                        <p:tgtEl>
                                          <p:spTgt spid="14"/>
                                        </p:tgtEl>
                                        <p:attrNameLst>
                                          <p:attrName>style.visibility</p:attrName>
                                        </p:attrNameLst>
                                      </p:cBhvr>
                                      <p:to>
                                        <p:strVal val="hidden"/>
                                      </p:to>
                                    </p:set>
                                  </p:childTnLst>
                                </p:cTn>
                              </p:par>
                              <p:par>
                                <p:cTn id="1517" presetID="2" presetClass="exit" presetSubtype="3" fill="hold" grpId="2" nodeType="withEffect">
                                  <p:stCondLst>
                                    <p:cond delay="0"/>
                                  </p:stCondLst>
                                  <p:childTnLst>
                                    <p:anim calcmode="lin" valueType="num">
                                      <p:cBhvr additive="base">
                                        <p:cTn id="1518" dur="2250"/>
                                        <p:tgtEl>
                                          <p:spTgt spid="15"/>
                                        </p:tgtEl>
                                        <p:attrNameLst>
                                          <p:attrName>ppt_x</p:attrName>
                                        </p:attrNameLst>
                                      </p:cBhvr>
                                      <p:tavLst>
                                        <p:tav tm="0">
                                          <p:val>
                                            <p:strVal val="ppt_x"/>
                                          </p:val>
                                        </p:tav>
                                        <p:tav tm="100000">
                                          <p:val>
                                            <p:strVal val="1+ppt_w/2"/>
                                          </p:val>
                                        </p:tav>
                                      </p:tavLst>
                                    </p:anim>
                                    <p:anim calcmode="lin" valueType="num">
                                      <p:cBhvr additive="base">
                                        <p:cTn id="1519" dur="2250"/>
                                        <p:tgtEl>
                                          <p:spTgt spid="15"/>
                                        </p:tgtEl>
                                        <p:attrNameLst>
                                          <p:attrName>ppt_y</p:attrName>
                                        </p:attrNameLst>
                                      </p:cBhvr>
                                      <p:tavLst>
                                        <p:tav tm="0">
                                          <p:val>
                                            <p:strVal val="ppt_y"/>
                                          </p:val>
                                        </p:tav>
                                        <p:tav tm="100000">
                                          <p:val>
                                            <p:strVal val="0-ppt_h/2"/>
                                          </p:val>
                                        </p:tav>
                                      </p:tavLst>
                                    </p:anim>
                                    <p:set>
                                      <p:cBhvr>
                                        <p:cTn id="1520" dur="1" fill="hold">
                                          <p:stCondLst>
                                            <p:cond delay="2249"/>
                                          </p:stCondLst>
                                        </p:cTn>
                                        <p:tgtEl>
                                          <p:spTgt spid="15"/>
                                        </p:tgtEl>
                                        <p:attrNameLst>
                                          <p:attrName>style.visibility</p:attrName>
                                        </p:attrNameLst>
                                      </p:cBhvr>
                                      <p:to>
                                        <p:strVal val="hidden"/>
                                      </p:to>
                                    </p:set>
                                  </p:childTnLst>
                                </p:cTn>
                              </p:par>
                              <p:par>
                                <p:cTn id="1521" presetID="2" presetClass="exit" presetSubtype="3" fill="hold" grpId="2" nodeType="withEffect">
                                  <p:stCondLst>
                                    <p:cond delay="0"/>
                                  </p:stCondLst>
                                  <p:childTnLst>
                                    <p:anim calcmode="lin" valueType="num">
                                      <p:cBhvr additive="base">
                                        <p:cTn id="1522" dur="2250"/>
                                        <p:tgtEl>
                                          <p:spTgt spid="16"/>
                                        </p:tgtEl>
                                        <p:attrNameLst>
                                          <p:attrName>ppt_x</p:attrName>
                                        </p:attrNameLst>
                                      </p:cBhvr>
                                      <p:tavLst>
                                        <p:tav tm="0">
                                          <p:val>
                                            <p:strVal val="ppt_x"/>
                                          </p:val>
                                        </p:tav>
                                        <p:tav tm="100000">
                                          <p:val>
                                            <p:strVal val="1+ppt_w/2"/>
                                          </p:val>
                                        </p:tav>
                                      </p:tavLst>
                                    </p:anim>
                                    <p:anim calcmode="lin" valueType="num">
                                      <p:cBhvr additive="base">
                                        <p:cTn id="1523" dur="2250"/>
                                        <p:tgtEl>
                                          <p:spTgt spid="16"/>
                                        </p:tgtEl>
                                        <p:attrNameLst>
                                          <p:attrName>ppt_y</p:attrName>
                                        </p:attrNameLst>
                                      </p:cBhvr>
                                      <p:tavLst>
                                        <p:tav tm="0">
                                          <p:val>
                                            <p:strVal val="ppt_y"/>
                                          </p:val>
                                        </p:tav>
                                        <p:tav tm="100000">
                                          <p:val>
                                            <p:strVal val="0-ppt_h/2"/>
                                          </p:val>
                                        </p:tav>
                                      </p:tavLst>
                                    </p:anim>
                                    <p:set>
                                      <p:cBhvr>
                                        <p:cTn id="1524" dur="1" fill="hold">
                                          <p:stCondLst>
                                            <p:cond delay="2249"/>
                                          </p:stCondLst>
                                        </p:cTn>
                                        <p:tgtEl>
                                          <p:spTgt spid="16"/>
                                        </p:tgtEl>
                                        <p:attrNameLst>
                                          <p:attrName>style.visibility</p:attrName>
                                        </p:attrNameLst>
                                      </p:cBhvr>
                                      <p:to>
                                        <p:strVal val="hidden"/>
                                      </p:to>
                                    </p:set>
                                  </p:childTnLst>
                                </p:cTn>
                              </p:par>
                              <p:par>
                                <p:cTn id="1525" presetID="2" presetClass="exit" presetSubtype="3" fill="hold" grpId="2" nodeType="withEffect">
                                  <p:stCondLst>
                                    <p:cond delay="0"/>
                                  </p:stCondLst>
                                  <p:childTnLst>
                                    <p:anim calcmode="lin" valueType="num">
                                      <p:cBhvr additive="base">
                                        <p:cTn id="1526" dur="2250"/>
                                        <p:tgtEl>
                                          <p:spTgt spid="17"/>
                                        </p:tgtEl>
                                        <p:attrNameLst>
                                          <p:attrName>ppt_x</p:attrName>
                                        </p:attrNameLst>
                                      </p:cBhvr>
                                      <p:tavLst>
                                        <p:tav tm="0">
                                          <p:val>
                                            <p:strVal val="ppt_x"/>
                                          </p:val>
                                        </p:tav>
                                        <p:tav tm="100000">
                                          <p:val>
                                            <p:strVal val="1+ppt_w/2"/>
                                          </p:val>
                                        </p:tav>
                                      </p:tavLst>
                                    </p:anim>
                                    <p:anim calcmode="lin" valueType="num">
                                      <p:cBhvr additive="base">
                                        <p:cTn id="1527" dur="2250"/>
                                        <p:tgtEl>
                                          <p:spTgt spid="17"/>
                                        </p:tgtEl>
                                        <p:attrNameLst>
                                          <p:attrName>ppt_y</p:attrName>
                                        </p:attrNameLst>
                                      </p:cBhvr>
                                      <p:tavLst>
                                        <p:tav tm="0">
                                          <p:val>
                                            <p:strVal val="ppt_y"/>
                                          </p:val>
                                        </p:tav>
                                        <p:tav tm="100000">
                                          <p:val>
                                            <p:strVal val="0-ppt_h/2"/>
                                          </p:val>
                                        </p:tav>
                                      </p:tavLst>
                                    </p:anim>
                                    <p:set>
                                      <p:cBhvr>
                                        <p:cTn id="1528" dur="1" fill="hold">
                                          <p:stCondLst>
                                            <p:cond delay="2249"/>
                                          </p:stCondLst>
                                        </p:cTn>
                                        <p:tgtEl>
                                          <p:spTgt spid="17"/>
                                        </p:tgtEl>
                                        <p:attrNameLst>
                                          <p:attrName>style.visibility</p:attrName>
                                        </p:attrNameLst>
                                      </p:cBhvr>
                                      <p:to>
                                        <p:strVal val="hidden"/>
                                      </p:to>
                                    </p:set>
                                  </p:childTnLst>
                                </p:cTn>
                              </p:par>
                              <p:par>
                                <p:cTn id="1529" presetID="2" presetClass="exit" presetSubtype="3" fill="hold" grpId="2" nodeType="withEffect">
                                  <p:stCondLst>
                                    <p:cond delay="0"/>
                                  </p:stCondLst>
                                  <p:childTnLst>
                                    <p:anim calcmode="lin" valueType="num">
                                      <p:cBhvr additive="base">
                                        <p:cTn id="1530" dur="2250"/>
                                        <p:tgtEl>
                                          <p:spTgt spid="18"/>
                                        </p:tgtEl>
                                        <p:attrNameLst>
                                          <p:attrName>ppt_x</p:attrName>
                                        </p:attrNameLst>
                                      </p:cBhvr>
                                      <p:tavLst>
                                        <p:tav tm="0">
                                          <p:val>
                                            <p:strVal val="ppt_x"/>
                                          </p:val>
                                        </p:tav>
                                        <p:tav tm="100000">
                                          <p:val>
                                            <p:strVal val="1+ppt_w/2"/>
                                          </p:val>
                                        </p:tav>
                                      </p:tavLst>
                                    </p:anim>
                                    <p:anim calcmode="lin" valueType="num">
                                      <p:cBhvr additive="base">
                                        <p:cTn id="1531" dur="2250"/>
                                        <p:tgtEl>
                                          <p:spTgt spid="18"/>
                                        </p:tgtEl>
                                        <p:attrNameLst>
                                          <p:attrName>ppt_y</p:attrName>
                                        </p:attrNameLst>
                                      </p:cBhvr>
                                      <p:tavLst>
                                        <p:tav tm="0">
                                          <p:val>
                                            <p:strVal val="ppt_y"/>
                                          </p:val>
                                        </p:tav>
                                        <p:tav tm="100000">
                                          <p:val>
                                            <p:strVal val="0-ppt_h/2"/>
                                          </p:val>
                                        </p:tav>
                                      </p:tavLst>
                                    </p:anim>
                                    <p:set>
                                      <p:cBhvr>
                                        <p:cTn id="1532" dur="1" fill="hold">
                                          <p:stCondLst>
                                            <p:cond delay="2249"/>
                                          </p:stCondLst>
                                        </p:cTn>
                                        <p:tgtEl>
                                          <p:spTgt spid="18"/>
                                        </p:tgtEl>
                                        <p:attrNameLst>
                                          <p:attrName>style.visibility</p:attrName>
                                        </p:attrNameLst>
                                      </p:cBhvr>
                                      <p:to>
                                        <p:strVal val="hidden"/>
                                      </p:to>
                                    </p:set>
                                  </p:childTnLst>
                                </p:cTn>
                              </p:par>
                              <p:par>
                                <p:cTn id="1533" presetID="2" presetClass="exit" presetSubtype="3" fill="hold" grpId="2" nodeType="withEffect">
                                  <p:stCondLst>
                                    <p:cond delay="0"/>
                                  </p:stCondLst>
                                  <p:childTnLst>
                                    <p:anim calcmode="lin" valueType="num">
                                      <p:cBhvr additive="base">
                                        <p:cTn id="1534" dur="2250"/>
                                        <p:tgtEl>
                                          <p:spTgt spid="19"/>
                                        </p:tgtEl>
                                        <p:attrNameLst>
                                          <p:attrName>ppt_x</p:attrName>
                                        </p:attrNameLst>
                                      </p:cBhvr>
                                      <p:tavLst>
                                        <p:tav tm="0">
                                          <p:val>
                                            <p:strVal val="ppt_x"/>
                                          </p:val>
                                        </p:tav>
                                        <p:tav tm="100000">
                                          <p:val>
                                            <p:strVal val="1+ppt_w/2"/>
                                          </p:val>
                                        </p:tav>
                                      </p:tavLst>
                                    </p:anim>
                                    <p:anim calcmode="lin" valueType="num">
                                      <p:cBhvr additive="base">
                                        <p:cTn id="1535" dur="2250"/>
                                        <p:tgtEl>
                                          <p:spTgt spid="19"/>
                                        </p:tgtEl>
                                        <p:attrNameLst>
                                          <p:attrName>ppt_y</p:attrName>
                                        </p:attrNameLst>
                                      </p:cBhvr>
                                      <p:tavLst>
                                        <p:tav tm="0">
                                          <p:val>
                                            <p:strVal val="ppt_y"/>
                                          </p:val>
                                        </p:tav>
                                        <p:tav tm="100000">
                                          <p:val>
                                            <p:strVal val="0-ppt_h/2"/>
                                          </p:val>
                                        </p:tav>
                                      </p:tavLst>
                                    </p:anim>
                                    <p:set>
                                      <p:cBhvr>
                                        <p:cTn id="1536" dur="1" fill="hold">
                                          <p:stCondLst>
                                            <p:cond delay="2249"/>
                                          </p:stCondLst>
                                        </p:cTn>
                                        <p:tgtEl>
                                          <p:spTgt spid="19"/>
                                        </p:tgtEl>
                                        <p:attrNameLst>
                                          <p:attrName>style.visibility</p:attrName>
                                        </p:attrNameLst>
                                      </p:cBhvr>
                                      <p:to>
                                        <p:strVal val="hidden"/>
                                      </p:to>
                                    </p:set>
                                  </p:childTnLst>
                                </p:cTn>
                              </p:par>
                              <p:par>
                                <p:cTn id="1537" presetID="2" presetClass="exit" presetSubtype="3" fill="hold" grpId="2" nodeType="withEffect">
                                  <p:stCondLst>
                                    <p:cond delay="0"/>
                                  </p:stCondLst>
                                  <p:childTnLst>
                                    <p:anim calcmode="lin" valueType="num">
                                      <p:cBhvr additive="base">
                                        <p:cTn id="1538" dur="2250"/>
                                        <p:tgtEl>
                                          <p:spTgt spid="20"/>
                                        </p:tgtEl>
                                        <p:attrNameLst>
                                          <p:attrName>ppt_x</p:attrName>
                                        </p:attrNameLst>
                                      </p:cBhvr>
                                      <p:tavLst>
                                        <p:tav tm="0">
                                          <p:val>
                                            <p:strVal val="ppt_x"/>
                                          </p:val>
                                        </p:tav>
                                        <p:tav tm="100000">
                                          <p:val>
                                            <p:strVal val="1+ppt_w/2"/>
                                          </p:val>
                                        </p:tav>
                                      </p:tavLst>
                                    </p:anim>
                                    <p:anim calcmode="lin" valueType="num">
                                      <p:cBhvr additive="base">
                                        <p:cTn id="1539" dur="2250"/>
                                        <p:tgtEl>
                                          <p:spTgt spid="20"/>
                                        </p:tgtEl>
                                        <p:attrNameLst>
                                          <p:attrName>ppt_y</p:attrName>
                                        </p:attrNameLst>
                                      </p:cBhvr>
                                      <p:tavLst>
                                        <p:tav tm="0">
                                          <p:val>
                                            <p:strVal val="ppt_y"/>
                                          </p:val>
                                        </p:tav>
                                        <p:tav tm="100000">
                                          <p:val>
                                            <p:strVal val="0-ppt_h/2"/>
                                          </p:val>
                                        </p:tav>
                                      </p:tavLst>
                                    </p:anim>
                                    <p:set>
                                      <p:cBhvr>
                                        <p:cTn id="1540" dur="1" fill="hold">
                                          <p:stCondLst>
                                            <p:cond delay="2249"/>
                                          </p:stCondLst>
                                        </p:cTn>
                                        <p:tgtEl>
                                          <p:spTgt spid="20"/>
                                        </p:tgtEl>
                                        <p:attrNameLst>
                                          <p:attrName>style.visibility</p:attrName>
                                        </p:attrNameLst>
                                      </p:cBhvr>
                                      <p:to>
                                        <p:strVal val="hidden"/>
                                      </p:to>
                                    </p:set>
                                  </p:childTnLst>
                                </p:cTn>
                              </p:par>
                              <p:par>
                                <p:cTn id="1541" presetID="2" presetClass="exit" presetSubtype="3" fill="hold" grpId="2" nodeType="withEffect">
                                  <p:stCondLst>
                                    <p:cond delay="0"/>
                                  </p:stCondLst>
                                  <p:childTnLst>
                                    <p:anim calcmode="lin" valueType="num">
                                      <p:cBhvr additive="base">
                                        <p:cTn id="1542" dur="2250"/>
                                        <p:tgtEl>
                                          <p:spTgt spid="21"/>
                                        </p:tgtEl>
                                        <p:attrNameLst>
                                          <p:attrName>ppt_x</p:attrName>
                                        </p:attrNameLst>
                                      </p:cBhvr>
                                      <p:tavLst>
                                        <p:tav tm="0">
                                          <p:val>
                                            <p:strVal val="ppt_x"/>
                                          </p:val>
                                        </p:tav>
                                        <p:tav tm="100000">
                                          <p:val>
                                            <p:strVal val="1+ppt_w/2"/>
                                          </p:val>
                                        </p:tav>
                                      </p:tavLst>
                                    </p:anim>
                                    <p:anim calcmode="lin" valueType="num">
                                      <p:cBhvr additive="base">
                                        <p:cTn id="1543" dur="2250"/>
                                        <p:tgtEl>
                                          <p:spTgt spid="21"/>
                                        </p:tgtEl>
                                        <p:attrNameLst>
                                          <p:attrName>ppt_y</p:attrName>
                                        </p:attrNameLst>
                                      </p:cBhvr>
                                      <p:tavLst>
                                        <p:tav tm="0">
                                          <p:val>
                                            <p:strVal val="ppt_y"/>
                                          </p:val>
                                        </p:tav>
                                        <p:tav tm="100000">
                                          <p:val>
                                            <p:strVal val="0-ppt_h/2"/>
                                          </p:val>
                                        </p:tav>
                                      </p:tavLst>
                                    </p:anim>
                                    <p:set>
                                      <p:cBhvr>
                                        <p:cTn id="1544" dur="1" fill="hold">
                                          <p:stCondLst>
                                            <p:cond delay="2249"/>
                                          </p:stCondLst>
                                        </p:cTn>
                                        <p:tgtEl>
                                          <p:spTgt spid="21"/>
                                        </p:tgtEl>
                                        <p:attrNameLst>
                                          <p:attrName>style.visibility</p:attrName>
                                        </p:attrNameLst>
                                      </p:cBhvr>
                                      <p:to>
                                        <p:strVal val="hidden"/>
                                      </p:to>
                                    </p:set>
                                  </p:childTnLst>
                                </p:cTn>
                              </p:par>
                              <p:par>
                                <p:cTn id="1545" presetID="2" presetClass="exit" presetSubtype="3" fill="hold" grpId="2" nodeType="withEffect">
                                  <p:stCondLst>
                                    <p:cond delay="0"/>
                                  </p:stCondLst>
                                  <p:childTnLst>
                                    <p:anim calcmode="lin" valueType="num">
                                      <p:cBhvr additive="base">
                                        <p:cTn id="1546" dur="2250"/>
                                        <p:tgtEl>
                                          <p:spTgt spid="22"/>
                                        </p:tgtEl>
                                        <p:attrNameLst>
                                          <p:attrName>ppt_x</p:attrName>
                                        </p:attrNameLst>
                                      </p:cBhvr>
                                      <p:tavLst>
                                        <p:tav tm="0">
                                          <p:val>
                                            <p:strVal val="ppt_x"/>
                                          </p:val>
                                        </p:tav>
                                        <p:tav tm="100000">
                                          <p:val>
                                            <p:strVal val="1+ppt_w/2"/>
                                          </p:val>
                                        </p:tav>
                                      </p:tavLst>
                                    </p:anim>
                                    <p:anim calcmode="lin" valueType="num">
                                      <p:cBhvr additive="base">
                                        <p:cTn id="1547" dur="2250"/>
                                        <p:tgtEl>
                                          <p:spTgt spid="22"/>
                                        </p:tgtEl>
                                        <p:attrNameLst>
                                          <p:attrName>ppt_y</p:attrName>
                                        </p:attrNameLst>
                                      </p:cBhvr>
                                      <p:tavLst>
                                        <p:tav tm="0">
                                          <p:val>
                                            <p:strVal val="ppt_y"/>
                                          </p:val>
                                        </p:tav>
                                        <p:tav tm="100000">
                                          <p:val>
                                            <p:strVal val="0-ppt_h/2"/>
                                          </p:val>
                                        </p:tav>
                                      </p:tavLst>
                                    </p:anim>
                                    <p:set>
                                      <p:cBhvr>
                                        <p:cTn id="1548" dur="1" fill="hold">
                                          <p:stCondLst>
                                            <p:cond delay="2249"/>
                                          </p:stCondLst>
                                        </p:cTn>
                                        <p:tgtEl>
                                          <p:spTgt spid="22"/>
                                        </p:tgtEl>
                                        <p:attrNameLst>
                                          <p:attrName>style.visibility</p:attrName>
                                        </p:attrNameLst>
                                      </p:cBhvr>
                                      <p:to>
                                        <p:strVal val="hidden"/>
                                      </p:to>
                                    </p:set>
                                  </p:childTnLst>
                                </p:cTn>
                              </p:par>
                              <p:par>
                                <p:cTn id="1549" presetID="2" presetClass="exit" presetSubtype="3" fill="hold" grpId="2" nodeType="withEffect">
                                  <p:stCondLst>
                                    <p:cond delay="0"/>
                                  </p:stCondLst>
                                  <p:childTnLst>
                                    <p:anim calcmode="lin" valueType="num">
                                      <p:cBhvr additive="base">
                                        <p:cTn id="1550" dur="2250"/>
                                        <p:tgtEl>
                                          <p:spTgt spid="23"/>
                                        </p:tgtEl>
                                        <p:attrNameLst>
                                          <p:attrName>ppt_x</p:attrName>
                                        </p:attrNameLst>
                                      </p:cBhvr>
                                      <p:tavLst>
                                        <p:tav tm="0">
                                          <p:val>
                                            <p:strVal val="ppt_x"/>
                                          </p:val>
                                        </p:tav>
                                        <p:tav tm="100000">
                                          <p:val>
                                            <p:strVal val="1+ppt_w/2"/>
                                          </p:val>
                                        </p:tav>
                                      </p:tavLst>
                                    </p:anim>
                                    <p:anim calcmode="lin" valueType="num">
                                      <p:cBhvr additive="base">
                                        <p:cTn id="1551" dur="2250"/>
                                        <p:tgtEl>
                                          <p:spTgt spid="23"/>
                                        </p:tgtEl>
                                        <p:attrNameLst>
                                          <p:attrName>ppt_y</p:attrName>
                                        </p:attrNameLst>
                                      </p:cBhvr>
                                      <p:tavLst>
                                        <p:tav tm="0">
                                          <p:val>
                                            <p:strVal val="ppt_y"/>
                                          </p:val>
                                        </p:tav>
                                        <p:tav tm="100000">
                                          <p:val>
                                            <p:strVal val="0-ppt_h/2"/>
                                          </p:val>
                                        </p:tav>
                                      </p:tavLst>
                                    </p:anim>
                                    <p:set>
                                      <p:cBhvr>
                                        <p:cTn id="1552" dur="1" fill="hold">
                                          <p:stCondLst>
                                            <p:cond delay="2249"/>
                                          </p:stCondLst>
                                        </p:cTn>
                                        <p:tgtEl>
                                          <p:spTgt spid="23"/>
                                        </p:tgtEl>
                                        <p:attrNameLst>
                                          <p:attrName>style.visibility</p:attrName>
                                        </p:attrNameLst>
                                      </p:cBhvr>
                                      <p:to>
                                        <p:strVal val="hidden"/>
                                      </p:to>
                                    </p:set>
                                  </p:childTnLst>
                                </p:cTn>
                              </p:par>
                              <p:par>
                                <p:cTn id="1553" presetID="2" presetClass="exit" presetSubtype="3" fill="hold" grpId="2" nodeType="withEffect">
                                  <p:stCondLst>
                                    <p:cond delay="0"/>
                                  </p:stCondLst>
                                  <p:childTnLst>
                                    <p:anim calcmode="lin" valueType="num">
                                      <p:cBhvr additive="base">
                                        <p:cTn id="1554" dur="2250"/>
                                        <p:tgtEl>
                                          <p:spTgt spid="24"/>
                                        </p:tgtEl>
                                        <p:attrNameLst>
                                          <p:attrName>ppt_x</p:attrName>
                                        </p:attrNameLst>
                                      </p:cBhvr>
                                      <p:tavLst>
                                        <p:tav tm="0">
                                          <p:val>
                                            <p:strVal val="ppt_x"/>
                                          </p:val>
                                        </p:tav>
                                        <p:tav tm="100000">
                                          <p:val>
                                            <p:strVal val="1+ppt_w/2"/>
                                          </p:val>
                                        </p:tav>
                                      </p:tavLst>
                                    </p:anim>
                                    <p:anim calcmode="lin" valueType="num">
                                      <p:cBhvr additive="base">
                                        <p:cTn id="1555" dur="2250"/>
                                        <p:tgtEl>
                                          <p:spTgt spid="24"/>
                                        </p:tgtEl>
                                        <p:attrNameLst>
                                          <p:attrName>ppt_y</p:attrName>
                                        </p:attrNameLst>
                                      </p:cBhvr>
                                      <p:tavLst>
                                        <p:tav tm="0">
                                          <p:val>
                                            <p:strVal val="ppt_y"/>
                                          </p:val>
                                        </p:tav>
                                        <p:tav tm="100000">
                                          <p:val>
                                            <p:strVal val="0-ppt_h/2"/>
                                          </p:val>
                                        </p:tav>
                                      </p:tavLst>
                                    </p:anim>
                                    <p:set>
                                      <p:cBhvr>
                                        <p:cTn id="1556" dur="1" fill="hold">
                                          <p:stCondLst>
                                            <p:cond delay="2249"/>
                                          </p:stCondLst>
                                        </p:cTn>
                                        <p:tgtEl>
                                          <p:spTgt spid="24"/>
                                        </p:tgtEl>
                                        <p:attrNameLst>
                                          <p:attrName>style.visibility</p:attrName>
                                        </p:attrNameLst>
                                      </p:cBhvr>
                                      <p:to>
                                        <p:strVal val="hidden"/>
                                      </p:to>
                                    </p:set>
                                  </p:childTnLst>
                                </p:cTn>
                              </p:par>
                              <p:par>
                                <p:cTn id="1557" presetID="2" presetClass="exit" presetSubtype="3" fill="hold" grpId="2" nodeType="withEffect">
                                  <p:stCondLst>
                                    <p:cond delay="0"/>
                                  </p:stCondLst>
                                  <p:childTnLst>
                                    <p:anim calcmode="lin" valueType="num">
                                      <p:cBhvr additive="base">
                                        <p:cTn id="1558" dur="2250"/>
                                        <p:tgtEl>
                                          <p:spTgt spid="25"/>
                                        </p:tgtEl>
                                        <p:attrNameLst>
                                          <p:attrName>ppt_x</p:attrName>
                                        </p:attrNameLst>
                                      </p:cBhvr>
                                      <p:tavLst>
                                        <p:tav tm="0">
                                          <p:val>
                                            <p:strVal val="ppt_x"/>
                                          </p:val>
                                        </p:tav>
                                        <p:tav tm="100000">
                                          <p:val>
                                            <p:strVal val="1+ppt_w/2"/>
                                          </p:val>
                                        </p:tav>
                                      </p:tavLst>
                                    </p:anim>
                                    <p:anim calcmode="lin" valueType="num">
                                      <p:cBhvr additive="base">
                                        <p:cTn id="1559" dur="2250"/>
                                        <p:tgtEl>
                                          <p:spTgt spid="25"/>
                                        </p:tgtEl>
                                        <p:attrNameLst>
                                          <p:attrName>ppt_y</p:attrName>
                                        </p:attrNameLst>
                                      </p:cBhvr>
                                      <p:tavLst>
                                        <p:tav tm="0">
                                          <p:val>
                                            <p:strVal val="ppt_y"/>
                                          </p:val>
                                        </p:tav>
                                        <p:tav tm="100000">
                                          <p:val>
                                            <p:strVal val="0-ppt_h/2"/>
                                          </p:val>
                                        </p:tav>
                                      </p:tavLst>
                                    </p:anim>
                                    <p:set>
                                      <p:cBhvr>
                                        <p:cTn id="1560" dur="1" fill="hold">
                                          <p:stCondLst>
                                            <p:cond delay="2249"/>
                                          </p:stCondLst>
                                        </p:cTn>
                                        <p:tgtEl>
                                          <p:spTgt spid="25"/>
                                        </p:tgtEl>
                                        <p:attrNameLst>
                                          <p:attrName>style.visibility</p:attrName>
                                        </p:attrNameLst>
                                      </p:cBhvr>
                                      <p:to>
                                        <p:strVal val="hidden"/>
                                      </p:to>
                                    </p:set>
                                  </p:childTnLst>
                                </p:cTn>
                              </p:par>
                              <p:par>
                                <p:cTn id="1561" presetID="2" presetClass="exit" presetSubtype="3" fill="hold" grpId="2" nodeType="withEffect">
                                  <p:stCondLst>
                                    <p:cond delay="0"/>
                                  </p:stCondLst>
                                  <p:childTnLst>
                                    <p:anim calcmode="lin" valueType="num">
                                      <p:cBhvr additive="base">
                                        <p:cTn id="1562" dur="2250"/>
                                        <p:tgtEl>
                                          <p:spTgt spid="26"/>
                                        </p:tgtEl>
                                        <p:attrNameLst>
                                          <p:attrName>ppt_x</p:attrName>
                                        </p:attrNameLst>
                                      </p:cBhvr>
                                      <p:tavLst>
                                        <p:tav tm="0">
                                          <p:val>
                                            <p:strVal val="ppt_x"/>
                                          </p:val>
                                        </p:tav>
                                        <p:tav tm="100000">
                                          <p:val>
                                            <p:strVal val="1+ppt_w/2"/>
                                          </p:val>
                                        </p:tav>
                                      </p:tavLst>
                                    </p:anim>
                                    <p:anim calcmode="lin" valueType="num">
                                      <p:cBhvr additive="base">
                                        <p:cTn id="1563" dur="2250"/>
                                        <p:tgtEl>
                                          <p:spTgt spid="26"/>
                                        </p:tgtEl>
                                        <p:attrNameLst>
                                          <p:attrName>ppt_y</p:attrName>
                                        </p:attrNameLst>
                                      </p:cBhvr>
                                      <p:tavLst>
                                        <p:tav tm="0">
                                          <p:val>
                                            <p:strVal val="ppt_y"/>
                                          </p:val>
                                        </p:tav>
                                        <p:tav tm="100000">
                                          <p:val>
                                            <p:strVal val="0-ppt_h/2"/>
                                          </p:val>
                                        </p:tav>
                                      </p:tavLst>
                                    </p:anim>
                                    <p:set>
                                      <p:cBhvr>
                                        <p:cTn id="1564" dur="1" fill="hold">
                                          <p:stCondLst>
                                            <p:cond delay="2249"/>
                                          </p:stCondLst>
                                        </p:cTn>
                                        <p:tgtEl>
                                          <p:spTgt spid="26"/>
                                        </p:tgtEl>
                                        <p:attrNameLst>
                                          <p:attrName>style.visibility</p:attrName>
                                        </p:attrNameLst>
                                      </p:cBhvr>
                                      <p:to>
                                        <p:strVal val="hidden"/>
                                      </p:to>
                                    </p:set>
                                  </p:childTnLst>
                                </p:cTn>
                              </p:par>
                              <p:par>
                                <p:cTn id="1565" presetID="2" presetClass="exit" presetSubtype="3" fill="hold" grpId="2" nodeType="withEffect">
                                  <p:stCondLst>
                                    <p:cond delay="0"/>
                                  </p:stCondLst>
                                  <p:childTnLst>
                                    <p:anim calcmode="lin" valueType="num">
                                      <p:cBhvr additive="base">
                                        <p:cTn id="1566" dur="2250"/>
                                        <p:tgtEl>
                                          <p:spTgt spid="27"/>
                                        </p:tgtEl>
                                        <p:attrNameLst>
                                          <p:attrName>ppt_x</p:attrName>
                                        </p:attrNameLst>
                                      </p:cBhvr>
                                      <p:tavLst>
                                        <p:tav tm="0">
                                          <p:val>
                                            <p:strVal val="ppt_x"/>
                                          </p:val>
                                        </p:tav>
                                        <p:tav tm="100000">
                                          <p:val>
                                            <p:strVal val="1+ppt_w/2"/>
                                          </p:val>
                                        </p:tav>
                                      </p:tavLst>
                                    </p:anim>
                                    <p:anim calcmode="lin" valueType="num">
                                      <p:cBhvr additive="base">
                                        <p:cTn id="1567" dur="2250"/>
                                        <p:tgtEl>
                                          <p:spTgt spid="27"/>
                                        </p:tgtEl>
                                        <p:attrNameLst>
                                          <p:attrName>ppt_y</p:attrName>
                                        </p:attrNameLst>
                                      </p:cBhvr>
                                      <p:tavLst>
                                        <p:tav tm="0">
                                          <p:val>
                                            <p:strVal val="ppt_y"/>
                                          </p:val>
                                        </p:tav>
                                        <p:tav tm="100000">
                                          <p:val>
                                            <p:strVal val="0-ppt_h/2"/>
                                          </p:val>
                                        </p:tav>
                                      </p:tavLst>
                                    </p:anim>
                                    <p:set>
                                      <p:cBhvr>
                                        <p:cTn id="1568" dur="1" fill="hold">
                                          <p:stCondLst>
                                            <p:cond delay="2249"/>
                                          </p:stCondLst>
                                        </p:cTn>
                                        <p:tgtEl>
                                          <p:spTgt spid="27"/>
                                        </p:tgtEl>
                                        <p:attrNameLst>
                                          <p:attrName>style.visibility</p:attrName>
                                        </p:attrNameLst>
                                      </p:cBhvr>
                                      <p:to>
                                        <p:strVal val="hidden"/>
                                      </p:to>
                                    </p:set>
                                  </p:childTnLst>
                                </p:cTn>
                              </p:par>
                              <p:par>
                                <p:cTn id="1569" presetID="2" presetClass="exit" presetSubtype="3" fill="hold" grpId="2" nodeType="withEffect">
                                  <p:stCondLst>
                                    <p:cond delay="0"/>
                                  </p:stCondLst>
                                  <p:childTnLst>
                                    <p:anim calcmode="lin" valueType="num">
                                      <p:cBhvr additive="base">
                                        <p:cTn id="1570" dur="2250"/>
                                        <p:tgtEl>
                                          <p:spTgt spid="28"/>
                                        </p:tgtEl>
                                        <p:attrNameLst>
                                          <p:attrName>ppt_x</p:attrName>
                                        </p:attrNameLst>
                                      </p:cBhvr>
                                      <p:tavLst>
                                        <p:tav tm="0">
                                          <p:val>
                                            <p:strVal val="ppt_x"/>
                                          </p:val>
                                        </p:tav>
                                        <p:tav tm="100000">
                                          <p:val>
                                            <p:strVal val="1+ppt_w/2"/>
                                          </p:val>
                                        </p:tav>
                                      </p:tavLst>
                                    </p:anim>
                                    <p:anim calcmode="lin" valueType="num">
                                      <p:cBhvr additive="base">
                                        <p:cTn id="1571" dur="2250"/>
                                        <p:tgtEl>
                                          <p:spTgt spid="28"/>
                                        </p:tgtEl>
                                        <p:attrNameLst>
                                          <p:attrName>ppt_y</p:attrName>
                                        </p:attrNameLst>
                                      </p:cBhvr>
                                      <p:tavLst>
                                        <p:tav tm="0">
                                          <p:val>
                                            <p:strVal val="ppt_y"/>
                                          </p:val>
                                        </p:tav>
                                        <p:tav tm="100000">
                                          <p:val>
                                            <p:strVal val="0-ppt_h/2"/>
                                          </p:val>
                                        </p:tav>
                                      </p:tavLst>
                                    </p:anim>
                                    <p:set>
                                      <p:cBhvr>
                                        <p:cTn id="1572" dur="1" fill="hold">
                                          <p:stCondLst>
                                            <p:cond delay="2249"/>
                                          </p:stCondLst>
                                        </p:cTn>
                                        <p:tgtEl>
                                          <p:spTgt spid="28"/>
                                        </p:tgtEl>
                                        <p:attrNameLst>
                                          <p:attrName>style.visibility</p:attrName>
                                        </p:attrNameLst>
                                      </p:cBhvr>
                                      <p:to>
                                        <p:strVal val="hidden"/>
                                      </p:to>
                                    </p:set>
                                  </p:childTnLst>
                                </p:cTn>
                              </p:par>
                              <p:par>
                                <p:cTn id="1573" presetID="2" presetClass="exit" presetSubtype="3" fill="hold" grpId="2" nodeType="withEffect">
                                  <p:stCondLst>
                                    <p:cond delay="0"/>
                                  </p:stCondLst>
                                  <p:childTnLst>
                                    <p:anim calcmode="lin" valueType="num">
                                      <p:cBhvr additive="base">
                                        <p:cTn id="1574" dur="2250"/>
                                        <p:tgtEl>
                                          <p:spTgt spid="29"/>
                                        </p:tgtEl>
                                        <p:attrNameLst>
                                          <p:attrName>ppt_x</p:attrName>
                                        </p:attrNameLst>
                                      </p:cBhvr>
                                      <p:tavLst>
                                        <p:tav tm="0">
                                          <p:val>
                                            <p:strVal val="ppt_x"/>
                                          </p:val>
                                        </p:tav>
                                        <p:tav tm="100000">
                                          <p:val>
                                            <p:strVal val="1+ppt_w/2"/>
                                          </p:val>
                                        </p:tav>
                                      </p:tavLst>
                                    </p:anim>
                                    <p:anim calcmode="lin" valueType="num">
                                      <p:cBhvr additive="base">
                                        <p:cTn id="1575" dur="2250"/>
                                        <p:tgtEl>
                                          <p:spTgt spid="29"/>
                                        </p:tgtEl>
                                        <p:attrNameLst>
                                          <p:attrName>ppt_y</p:attrName>
                                        </p:attrNameLst>
                                      </p:cBhvr>
                                      <p:tavLst>
                                        <p:tav tm="0">
                                          <p:val>
                                            <p:strVal val="ppt_y"/>
                                          </p:val>
                                        </p:tav>
                                        <p:tav tm="100000">
                                          <p:val>
                                            <p:strVal val="0-ppt_h/2"/>
                                          </p:val>
                                        </p:tav>
                                      </p:tavLst>
                                    </p:anim>
                                    <p:set>
                                      <p:cBhvr>
                                        <p:cTn id="1576" dur="1" fill="hold">
                                          <p:stCondLst>
                                            <p:cond delay="2249"/>
                                          </p:stCondLst>
                                        </p:cTn>
                                        <p:tgtEl>
                                          <p:spTgt spid="29"/>
                                        </p:tgtEl>
                                        <p:attrNameLst>
                                          <p:attrName>style.visibility</p:attrName>
                                        </p:attrNameLst>
                                      </p:cBhvr>
                                      <p:to>
                                        <p:strVal val="hidden"/>
                                      </p:to>
                                    </p:set>
                                  </p:childTnLst>
                                </p:cTn>
                              </p:par>
                              <p:par>
                                <p:cTn id="1577" presetID="2" presetClass="exit" presetSubtype="3" fill="hold" grpId="2" nodeType="withEffect">
                                  <p:stCondLst>
                                    <p:cond delay="0"/>
                                  </p:stCondLst>
                                  <p:childTnLst>
                                    <p:anim calcmode="lin" valueType="num">
                                      <p:cBhvr additive="base">
                                        <p:cTn id="1578" dur="2250"/>
                                        <p:tgtEl>
                                          <p:spTgt spid="30"/>
                                        </p:tgtEl>
                                        <p:attrNameLst>
                                          <p:attrName>ppt_x</p:attrName>
                                        </p:attrNameLst>
                                      </p:cBhvr>
                                      <p:tavLst>
                                        <p:tav tm="0">
                                          <p:val>
                                            <p:strVal val="ppt_x"/>
                                          </p:val>
                                        </p:tav>
                                        <p:tav tm="100000">
                                          <p:val>
                                            <p:strVal val="1+ppt_w/2"/>
                                          </p:val>
                                        </p:tav>
                                      </p:tavLst>
                                    </p:anim>
                                    <p:anim calcmode="lin" valueType="num">
                                      <p:cBhvr additive="base">
                                        <p:cTn id="1579" dur="2250"/>
                                        <p:tgtEl>
                                          <p:spTgt spid="30"/>
                                        </p:tgtEl>
                                        <p:attrNameLst>
                                          <p:attrName>ppt_y</p:attrName>
                                        </p:attrNameLst>
                                      </p:cBhvr>
                                      <p:tavLst>
                                        <p:tav tm="0">
                                          <p:val>
                                            <p:strVal val="ppt_y"/>
                                          </p:val>
                                        </p:tav>
                                        <p:tav tm="100000">
                                          <p:val>
                                            <p:strVal val="0-ppt_h/2"/>
                                          </p:val>
                                        </p:tav>
                                      </p:tavLst>
                                    </p:anim>
                                    <p:set>
                                      <p:cBhvr>
                                        <p:cTn id="1580" dur="1" fill="hold">
                                          <p:stCondLst>
                                            <p:cond delay="2249"/>
                                          </p:stCondLst>
                                        </p:cTn>
                                        <p:tgtEl>
                                          <p:spTgt spid="30"/>
                                        </p:tgtEl>
                                        <p:attrNameLst>
                                          <p:attrName>style.visibility</p:attrName>
                                        </p:attrNameLst>
                                      </p:cBhvr>
                                      <p:to>
                                        <p:strVal val="hidden"/>
                                      </p:to>
                                    </p:set>
                                  </p:childTnLst>
                                </p:cTn>
                              </p:par>
                              <p:par>
                                <p:cTn id="1581" presetID="2" presetClass="exit" presetSubtype="3" fill="hold" grpId="2" nodeType="withEffect">
                                  <p:stCondLst>
                                    <p:cond delay="0"/>
                                  </p:stCondLst>
                                  <p:childTnLst>
                                    <p:anim calcmode="lin" valueType="num">
                                      <p:cBhvr additive="base">
                                        <p:cTn id="1582" dur="2250"/>
                                        <p:tgtEl>
                                          <p:spTgt spid="31"/>
                                        </p:tgtEl>
                                        <p:attrNameLst>
                                          <p:attrName>ppt_x</p:attrName>
                                        </p:attrNameLst>
                                      </p:cBhvr>
                                      <p:tavLst>
                                        <p:tav tm="0">
                                          <p:val>
                                            <p:strVal val="ppt_x"/>
                                          </p:val>
                                        </p:tav>
                                        <p:tav tm="100000">
                                          <p:val>
                                            <p:strVal val="1+ppt_w/2"/>
                                          </p:val>
                                        </p:tav>
                                      </p:tavLst>
                                    </p:anim>
                                    <p:anim calcmode="lin" valueType="num">
                                      <p:cBhvr additive="base">
                                        <p:cTn id="1583" dur="2250"/>
                                        <p:tgtEl>
                                          <p:spTgt spid="31"/>
                                        </p:tgtEl>
                                        <p:attrNameLst>
                                          <p:attrName>ppt_y</p:attrName>
                                        </p:attrNameLst>
                                      </p:cBhvr>
                                      <p:tavLst>
                                        <p:tav tm="0">
                                          <p:val>
                                            <p:strVal val="ppt_y"/>
                                          </p:val>
                                        </p:tav>
                                        <p:tav tm="100000">
                                          <p:val>
                                            <p:strVal val="0-ppt_h/2"/>
                                          </p:val>
                                        </p:tav>
                                      </p:tavLst>
                                    </p:anim>
                                    <p:set>
                                      <p:cBhvr>
                                        <p:cTn id="1584" dur="1" fill="hold">
                                          <p:stCondLst>
                                            <p:cond delay="2249"/>
                                          </p:stCondLst>
                                        </p:cTn>
                                        <p:tgtEl>
                                          <p:spTgt spid="31"/>
                                        </p:tgtEl>
                                        <p:attrNameLst>
                                          <p:attrName>style.visibility</p:attrName>
                                        </p:attrNameLst>
                                      </p:cBhvr>
                                      <p:to>
                                        <p:strVal val="hidden"/>
                                      </p:to>
                                    </p:set>
                                  </p:childTnLst>
                                </p:cTn>
                              </p:par>
                              <p:par>
                                <p:cTn id="1585" presetID="2" presetClass="exit" presetSubtype="3" fill="hold" grpId="2" nodeType="withEffect">
                                  <p:stCondLst>
                                    <p:cond delay="0"/>
                                  </p:stCondLst>
                                  <p:childTnLst>
                                    <p:anim calcmode="lin" valueType="num">
                                      <p:cBhvr additive="base">
                                        <p:cTn id="1586" dur="2250"/>
                                        <p:tgtEl>
                                          <p:spTgt spid="32"/>
                                        </p:tgtEl>
                                        <p:attrNameLst>
                                          <p:attrName>ppt_x</p:attrName>
                                        </p:attrNameLst>
                                      </p:cBhvr>
                                      <p:tavLst>
                                        <p:tav tm="0">
                                          <p:val>
                                            <p:strVal val="ppt_x"/>
                                          </p:val>
                                        </p:tav>
                                        <p:tav tm="100000">
                                          <p:val>
                                            <p:strVal val="1+ppt_w/2"/>
                                          </p:val>
                                        </p:tav>
                                      </p:tavLst>
                                    </p:anim>
                                    <p:anim calcmode="lin" valueType="num">
                                      <p:cBhvr additive="base">
                                        <p:cTn id="1587" dur="2250"/>
                                        <p:tgtEl>
                                          <p:spTgt spid="32"/>
                                        </p:tgtEl>
                                        <p:attrNameLst>
                                          <p:attrName>ppt_y</p:attrName>
                                        </p:attrNameLst>
                                      </p:cBhvr>
                                      <p:tavLst>
                                        <p:tav tm="0">
                                          <p:val>
                                            <p:strVal val="ppt_y"/>
                                          </p:val>
                                        </p:tav>
                                        <p:tav tm="100000">
                                          <p:val>
                                            <p:strVal val="0-ppt_h/2"/>
                                          </p:val>
                                        </p:tav>
                                      </p:tavLst>
                                    </p:anim>
                                    <p:set>
                                      <p:cBhvr>
                                        <p:cTn id="1588" dur="1" fill="hold">
                                          <p:stCondLst>
                                            <p:cond delay="2249"/>
                                          </p:stCondLst>
                                        </p:cTn>
                                        <p:tgtEl>
                                          <p:spTgt spid="32"/>
                                        </p:tgtEl>
                                        <p:attrNameLst>
                                          <p:attrName>style.visibility</p:attrName>
                                        </p:attrNameLst>
                                      </p:cBhvr>
                                      <p:to>
                                        <p:strVal val="hidden"/>
                                      </p:to>
                                    </p:set>
                                  </p:childTnLst>
                                </p:cTn>
                              </p:par>
                              <p:par>
                                <p:cTn id="1589" presetID="2" presetClass="exit" presetSubtype="3" fill="hold" grpId="2" nodeType="withEffect">
                                  <p:stCondLst>
                                    <p:cond delay="0"/>
                                  </p:stCondLst>
                                  <p:childTnLst>
                                    <p:anim calcmode="lin" valueType="num">
                                      <p:cBhvr additive="base">
                                        <p:cTn id="1590" dur="2250"/>
                                        <p:tgtEl>
                                          <p:spTgt spid="33"/>
                                        </p:tgtEl>
                                        <p:attrNameLst>
                                          <p:attrName>ppt_x</p:attrName>
                                        </p:attrNameLst>
                                      </p:cBhvr>
                                      <p:tavLst>
                                        <p:tav tm="0">
                                          <p:val>
                                            <p:strVal val="ppt_x"/>
                                          </p:val>
                                        </p:tav>
                                        <p:tav tm="100000">
                                          <p:val>
                                            <p:strVal val="1+ppt_w/2"/>
                                          </p:val>
                                        </p:tav>
                                      </p:tavLst>
                                    </p:anim>
                                    <p:anim calcmode="lin" valueType="num">
                                      <p:cBhvr additive="base">
                                        <p:cTn id="1591" dur="2250"/>
                                        <p:tgtEl>
                                          <p:spTgt spid="33"/>
                                        </p:tgtEl>
                                        <p:attrNameLst>
                                          <p:attrName>ppt_y</p:attrName>
                                        </p:attrNameLst>
                                      </p:cBhvr>
                                      <p:tavLst>
                                        <p:tav tm="0">
                                          <p:val>
                                            <p:strVal val="ppt_y"/>
                                          </p:val>
                                        </p:tav>
                                        <p:tav tm="100000">
                                          <p:val>
                                            <p:strVal val="0-ppt_h/2"/>
                                          </p:val>
                                        </p:tav>
                                      </p:tavLst>
                                    </p:anim>
                                    <p:set>
                                      <p:cBhvr>
                                        <p:cTn id="1592" dur="1" fill="hold">
                                          <p:stCondLst>
                                            <p:cond delay="2249"/>
                                          </p:stCondLst>
                                        </p:cTn>
                                        <p:tgtEl>
                                          <p:spTgt spid="33"/>
                                        </p:tgtEl>
                                        <p:attrNameLst>
                                          <p:attrName>style.visibility</p:attrName>
                                        </p:attrNameLst>
                                      </p:cBhvr>
                                      <p:to>
                                        <p:strVal val="hidden"/>
                                      </p:to>
                                    </p:set>
                                  </p:childTnLst>
                                </p:cTn>
                              </p:par>
                              <p:par>
                                <p:cTn id="1593" presetID="2" presetClass="exit" presetSubtype="3" fill="hold" grpId="2" nodeType="withEffect">
                                  <p:stCondLst>
                                    <p:cond delay="0"/>
                                  </p:stCondLst>
                                  <p:childTnLst>
                                    <p:anim calcmode="lin" valueType="num">
                                      <p:cBhvr additive="base">
                                        <p:cTn id="1594" dur="2250"/>
                                        <p:tgtEl>
                                          <p:spTgt spid="34"/>
                                        </p:tgtEl>
                                        <p:attrNameLst>
                                          <p:attrName>ppt_x</p:attrName>
                                        </p:attrNameLst>
                                      </p:cBhvr>
                                      <p:tavLst>
                                        <p:tav tm="0">
                                          <p:val>
                                            <p:strVal val="ppt_x"/>
                                          </p:val>
                                        </p:tav>
                                        <p:tav tm="100000">
                                          <p:val>
                                            <p:strVal val="1+ppt_w/2"/>
                                          </p:val>
                                        </p:tav>
                                      </p:tavLst>
                                    </p:anim>
                                    <p:anim calcmode="lin" valueType="num">
                                      <p:cBhvr additive="base">
                                        <p:cTn id="1595" dur="2250"/>
                                        <p:tgtEl>
                                          <p:spTgt spid="34"/>
                                        </p:tgtEl>
                                        <p:attrNameLst>
                                          <p:attrName>ppt_y</p:attrName>
                                        </p:attrNameLst>
                                      </p:cBhvr>
                                      <p:tavLst>
                                        <p:tav tm="0">
                                          <p:val>
                                            <p:strVal val="ppt_y"/>
                                          </p:val>
                                        </p:tav>
                                        <p:tav tm="100000">
                                          <p:val>
                                            <p:strVal val="0-ppt_h/2"/>
                                          </p:val>
                                        </p:tav>
                                      </p:tavLst>
                                    </p:anim>
                                    <p:set>
                                      <p:cBhvr>
                                        <p:cTn id="1596" dur="1" fill="hold">
                                          <p:stCondLst>
                                            <p:cond delay="2249"/>
                                          </p:stCondLst>
                                        </p:cTn>
                                        <p:tgtEl>
                                          <p:spTgt spid="34"/>
                                        </p:tgtEl>
                                        <p:attrNameLst>
                                          <p:attrName>style.visibility</p:attrName>
                                        </p:attrNameLst>
                                      </p:cBhvr>
                                      <p:to>
                                        <p:strVal val="hidden"/>
                                      </p:to>
                                    </p:set>
                                  </p:childTnLst>
                                </p:cTn>
                              </p:par>
                              <p:par>
                                <p:cTn id="1597" presetID="2" presetClass="exit" presetSubtype="3" fill="hold" grpId="2" nodeType="withEffect">
                                  <p:stCondLst>
                                    <p:cond delay="0"/>
                                  </p:stCondLst>
                                  <p:childTnLst>
                                    <p:anim calcmode="lin" valueType="num">
                                      <p:cBhvr additive="base">
                                        <p:cTn id="1598" dur="2250"/>
                                        <p:tgtEl>
                                          <p:spTgt spid="35"/>
                                        </p:tgtEl>
                                        <p:attrNameLst>
                                          <p:attrName>ppt_x</p:attrName>
                                        </p:attrNameLst>
                                      </p:cBhvr>
                                      <p:tavLst>
                                        <p:tav tm="0">
                                          <p:val>
                                            <p:strVal val="ppt_x"/>
                                          </p:val>
                                        </p:tav>
                                        <p:tav tm="100000">
                                          <p:val>
                                            <p:strVal val="1+ppt_w/2"/>
                                          </p:val>
                                        </p:tav>
                                      </p:tavLst>
                                    </p:anim>
                                    <p:anim calcmode="lin" valueType="num">
                                      <p:cBhvr additive="base">
                                        <p:cTn id="1599" dur="2250"/>
                                        <p:tgtEl>
                                          <p:spTgt spid="35"/>
                                        </p:tgtEl>
                                        <p:attrNameLst>
                                          <p:attrName>ppt_y</p:attrName>
                                        </p:attrNameLst>
                                      </p:cBhvr>
                                      <p:tavLst>
                                        <p:tav tm="0">
                                          <p:val>
                                            <p:strVal val="ppt_y"/>
                                          </p:val>
                                        </p:tav>
                                        <p:tav tm="100000">
                                          <p:val>
                                            <p:strVal val="0-ppt_h/2"/>
                                          </p:val>
                                        </p:tav>
                                      </p:tavLst>
                                    </p:anim>
                                    <p:set>
                                      <p:cBhvr>
                                        <p:cTn id="1600" dur="1" fill="hold">
                                          <p:stCondLst>
                                            <p:cond delay="2249"/>
                                          </p:stCondLst>
                                        </p:cTn>
                                        <p:tgtEl>
                                          <p:spTgt spid="35"/>
                                        </p:tgtEl>
                                        <p:attrNameLst>
                                          <p:attrName>style.visibility</p:attrName>
                                        </p:attrNameLst>
                                      </p:cBhvr>
                                      <p:to>
                                        <p:strVal val="hidden"/>
                                      </p:to>
                                    </p:set>
                                  </p:childTnLst>
                                </p:cTn>
                              </p:par>
                              <p:par>
                                <p:cTn id="1601" presetID="2" presetClass="exit" presetSubtype="3" fill="hold" grpId="2" nodeType="withEffect">
                                  <p:stCondLst>
                                    <p:cond delay="0"/>
                                  </p:stCondLst>
                                  <p:childTnLst>
                                    <p:anim calcmode="lin" valueType="num">
                                      <p:cBhvr additive="base">
                                        <p:cTn id="1602" dur="2250"/>
                                        <p:tgtEl>
                                          <p:spTgt spid="36"/>
                                        </p:tgtEl>
                                        <p:attrNameLst>
                                          <p:attrName>ppt_x</p:attrName>
                                        </p:attrNameLst>
                                      </p:cBhvr>
                                      <p:tavLst>
                                        <p:tav tm="0">
                                          <p:val>
                                            <p:strVal val="ppt_x"/>
                                          </p:val>
                                        </p:tav>
                                        <p:tav tm="100000">
                                          <p:val>
                                            <p:strVal val="1+ppt_w/2"/>
                                          </p:val>
                                        </p:tav>
                                      </p:tavLst>
                                    </p:anim>
                                    <p:anim calcmode="lin" valueType="num">
                                      <p:cBhvr additive="base">
                                        <p:cTn id="1603" dur="2250"/>
                                        <p:tgtEl>
                                          <p:spTgt spid="36"/>
                                        </p:tgtEl>
                                        <p:attrNameLst>
                                          <p:attrName>ppt_y</p:attrName>
                                        </p:attrNameLst>
                                      </p:cBhvr>
                                      <p:tavLst>
                                        <p:tav tm="0">
                                          <p:val>
                                            <p:strVal val="ppt_y"/>
                                          </p:val>
                                        </p:tav>
                                        <p:tav tm="100000">
                                          <p:val>
                                            <p:strVal val="0-ppt_h/2"/>
                                          </p:val>
                                        </p:tav>
                                      </p:tavLst>
                                    </p:anim>
                                    <p:set>
                                      <p:cBhvr>
                                        <p:cTn id="1604" dur="1" fill="hold">
                                          <p:stCondLst>
                                            <p:cond delay="2249"/>
                                          </p:stCondLst>
                                        </p:cTn>
                                        <p:tgtEl>
                                          <p:spTgt spid="36"/>
                                        </p:tgtEl>
                                        <p:attrNameLst>
                                          <p:attrName>style.visibility</p:attrName>
                                        </p:attrNameLst>
                                      </p:cBhvr>
                                      <p:to>
                                        <p:strVal val="hidden"/>
                                      </p:to>
                                    </p:set>
                                  </p:childTnLst>
                                </p:cTn>
                              </p:par>
                              <p:par>
                                <p:cTn id="1605" presetID="2" presetClass="exit" presetSubtype="3" fill="hold" grpId="2" nodeType="withEffect">
                                  <p:stCondLst>
                                    <p:cond delay="0"/>
                                  </p:stCondLst>
                                  <p:childTnLst>
                                    <p:anim calcmode="lin" valueType="num">
                                      <p:cBhvr additive="base">
                                        <p:cTn id="1606" dur="2250"/>
                                        <p:tgtEl>
                                          <p:spTgt spid="37"/>
                                        </p:tgtEl>
                                        <p:attrNameLst>
                                          <p:attrName>ppt_x</p:attrName>
                                        </p:attrNameLst>
                                      </p:cBhvr>
                                      <p:tavLst>
                                        <p:tav tm="0">
                                          <p:val>
                                            <p:strVal val="ppt_x"/>
                                          </p:val>
                                        </p:tav>
                                        <p:tav tm="100000">
                                          <p:val>
                                            <p:strVal val="1+ppt_w/2"/>
                                          </p:val>
                                        </p:tav>
                                      </p:tavLst>
                                    </p:anim>
                                    <p:anim calcmode="lin" valueType="num">
                                      <p:cBhvr additive="base">
                                        <p:cTn id="1607" dur="2250"/>
                                        <p:tgtEl>
                                          <p:spTgt spid="37"/>
                                        </p:tgtEl>
                                        <p:attrNameLst>
                                          <p:attrName>ppt_y</p:attrName>
                                        </p:attrNameLst>
                                      </p:cBhvr>
                                      <p:tavLst>
                                        <p:tav tm="0">
                                          <p:val>
                                            <p:strVal val="ppt_y"/>
                                          </p:val>
                                        </p:tav>
                                        <p:tav tm="100000">
                                          <p:val>
                                            <p:strVal val="0-ppt_h/2"/>
                                          </p:val>
                                        </p:tav>
                                      </p:tavLst>
                                    </p:anim>
                                    <p:set>
                                      <p:cBhvr>
                                        <p:cTn id="1608" dur="1" fill="hold">
                                          <p:stCondLst>
                                            <p:cond delay="2249"/>
                                          </p:stCondLst>
                                        </p:cTn>
                                        <p:tgtEl>
                                          <p:spTgt spid="37"/>
                                        </p:tgtEl>
                                        <p:attrNameLst>
                                          <p:attrName>style.visibility</p:attrName>
                                        </p:attrNameLst>
                                      </p:cBhvr>
                                      <p:to>
                                        <p:strVal val="hidden"/>
                                      </p:to>
                                    </p:set>
                                  </p:childTnLst>
                                </p:cTn>
                              </p:par>
                              <p:par>
                                <p:cTn id="1609" presetID="2" presetClass="exit" presetSubtype="3" fill="hold" grpId="2" nodeType="withEffect">
                                  <p:stCondLst>
                                    <p:cond delay="0"/>
                                  </p:stCondLst>
                                  <p:childTnLst>
                                    <p:anim calcmode="lin" valueType="num">
                                      <p:cBhvr additive="base">
                                        <p:cTn id="1610" dur="2250"/>
                                        <p:tgtEl>
                                          <p:spTgt spid="38"/>
                                        </p:tgtEl>
                                        <p:attrNameLst>
                                          <p:attrName>ppt_x</p:attrName>
                                        </p:attrNameLst>
                                      </p:cBhvr>
                                      <p:tavLst>
                                        <p:tav tm="0">
                                          <p:val>
                                            <p:strVal val="ppt_x"/>
                                          </p:val>
                                        </p:tav>
                                        <p:tav tm="100000">
                                          <p:val>
                                            <p:strVal val="1+ppt_w/2"/>
                                          </p:val>
                                        </p:tav>
                                      </p:tavLst>
                                    </p:anim>
                                    <p:anim calcmode="lin" valueType="num">
                                      <p:cBhvr additive="base">
                                        <p:cTn id="1611" dur="2250"/>
                                        <p:tgtEl>
                                          <p:spTgt spid="38"/>
                                        </p:tgtEl>
                                        <p:attrNameLst>
                                          <p:attrName>ppt_y</p:attrName>
                                        </p:attrNameLst>
                                      </p:cBhvr>
                                      <p:tavLst>
                                        <p:tav tm="0">
                                          <p:val>
                                            <p:strVal val="ppt_y"/>
                                          </p:val>
                                        </p:tav>
                                        <p:tav tm="100000">
                                          <p:val>
                                            <p:strVal val="0-ppt_h/2"/>
                                          </p:val>
                                        </p:tav>
                                      </p:tavLst>
                                    </p:anim>
                                    <p:set>
                                      <p:cBhvr>
                                        <p:cTn id="1612" dur="1" fill="hold">
                                          <p:stCondLst>
                                            <p:cond delay="2249"/>
                                          </p:stCondLst>
                                        </p:cTn>
                                        <p:tgtEl>
                                          <p:spTgt spid="38"/>
                                        </p:tgtEl>
                                        <p:attrNameLst>
                                          <p:attrName>style.visibility</p:attrName>
                                        </p:attrNameLst>
                                      </p:cBhvr>
                                      <p:to>
                                        <p:strVal val="hidden"/>
                                      </p:to>
                                    </p:set>
                                  </p:childTnLst>
                                </p:cTn>
                              </p:par>
                              <p:par>
                                <p:cTn id="1613" presetID="2" presetClass="exit" presetSubtype="3" fill="hold" grpId="2" nodeType="withEffect">
                                  <p:stCondLst>
                                    <p:cond delay="0"/>
                                  </p:stCondLst>
                                  <p:childTnLst>
                                    <p:anim calcmode="lin" valueType="num">
                                      <p:cBhvr additive="base">
                                        <p:cTn id="1614" dur="2250"/>
                                        <p:tgtEl>
                                          <p:spTgt spid="39"/>
                                        </p:tgtEl>
                                        <p:attrNameLst>
                                          <p:attrName>ppt_x</p:attrName>
                                        </p:attrNameLst>
                                      </p:cBhvr>
                                      <p:tavLst>
                                        <p:tav tm="0">
                                          <p:val>
                                            <p:strVal val="ppt_x"/>
                                          </p:val>
                                        </p:tav>
                                        <p:tav tm="100000">
                                          <p:val>
                                            <p:strVal val="1+ppt_w/2"/>
                                          </p:val>
                                        </p:tav>
                                      </p:tavLst>
                                    </p:anim>
                                    <p:anim calcmode="lin" valueType="num">
                                      <p:cBhvr additive="base">
                                        <p:cTn id="1615" dur="2250"/>
                                        <p:tgtEl>
                                          <p:spTgt spid="39"/>
                                        </p:tgtEl>
                                        <p:attrNameLst>
                                          <p:attrName>ppt_y</p:attrName>
                                        </p:attrNameLst>
                                      </p:cBhvr>
                                      <p:tavLst>
                                        <p:tav tm="0">
                                          <p:val>
                                            <p:strVal val="ppt_y"/>
                                          </p:val>
                                        </p:tav>
                                        <p:tav tm="100000">
                                          <p:val>
                                            <p:strVal val="0-ppt_h/2"/>
                                          </p:val>
                                        </p:tav>
                                      </p:tavLst>
                                    </p:anim>
                                    <p:set>
                                      <p:cBhvr>
                                        <p:cTn id="1616" dur="1" fill="hold">
                                          <p:stCondLst>
                                            <p:cond delay="2249"/>
                                          </p:stCondLst>
                                        </p:cTn>
                                        <p:tgtEl>
                                          <p:spTgt spid="39"/>
                                        </p:tgtEl>
                                        <p:attrNameLst>
                                          <p:attrName>style.visibility</p:attrName>
                                        </p:attrNameLst>
                                      </p:cBhvr>
                                      <p:to>
                                        <p:strVal val="hidden"/>
                                      </p:to>
                                    </p:set>
                                  </p:childTnLst>
                                </p:cTn>
                              </p:par>
                              <p:par>
                                <p:cTn id="1617" presetID="2" presetClass="exit" presetSubtype="3" fill="hold" grpId="2" nodeType="withEffect">
                                  <p:stCondLst>
                                    <p:cond delay="0"/>
                                  </p:stCondLst>
                                  <p:childTnLst>
                                    <p:anim calcmode="lin" valueType="num">
                                      <p:cBhvr additive="base">
                                        <p:cTn id="1618" dur="2250"/>
                                        <p:tgtEl>
                                          <p:spTgt spid="40"/>
                                        </p:tgtEl>
                                        <p:attrNameLst>
                                          <p:attrName>ppt_x</p:attrName>
                                        </p:attrNameLst>
                                      </p:cBhvr>
                                      <p:tavLst>
                                        <p:tav tm="0">
                                          <p:val>
                                            <p:strVal val="ppt_x"/>
                                          </p:val>
                                        </p:tav>
                                        <p:tav tm="100000">
                                          <p:val>
                                            <p:strVal val="1+ppt_w/2"/>
                                          </p:val>
                                        </p:tav>
                                      </p:tavLst>
                                    </p:anim>
                                    <p:anim calcmode="lin" valueType="num">
                                      <p:cBhvr additive="base">
                                        <p:cTn id="1619" dur="2250"/>
                                        <p:tgtEl>
                                          <p:spTgt spid="40"/>
                                        </p:tgtEl>
                                        <p:attrNameLst>
                                          <p:attrName>ppt_y</p:attrName>
                                        </p:attrNameLst>
                                      </p:cBhvr>
                                      <p:tavLst>
                                        <p:tav tm="0">
                                          <p:val>
                                            <p:strVal val="ppt_y"/>
                                          </p:val>
                                        </p:tav>
                                        <p:tav tm="100000">
                                          <p:val>
                                            <p:strVal val="0-ppt_h/2"/>
                                          </p:val>
                                        </p:tav>
                                      </p:tavLst>
                                    </p:anim>
                                    <p:set>
                                      <p:cBhvr>
                                        <p:cTn id="1620" dur="1" fill="hold">
                                          <p:stCondLst>
                                            <p:cond delay="2249"/>
                                          </p:stCondLst>
                                        </p:cTn>
                                        <p:tgtEl>
                                          <p:spTgt spid="40"/>
                                        </p:tgtEl>
                                        <p:attrNameLst>
                                          <p:attrName>style.visibility</p:attrName>
                                        </p:attrNameLst>
                                      </p:cBhvr>
                                      <p:to>
                                        <p:strVal val="hidden"/>
                                      </p:to>
                                    </p:set>
                                  </p:childTnLst>
                                </p:cTn>
                              </p:par>
                              <p:par>
                                <p:cTn id="1621" presetID="2" presetClass="exit" presetSubtype="3" fill="hold" grpId="2" nodeType="withEffect">
                                  <p:stCondLst>
                                    <p:cond delay="0"/>
                                  </p:stCondLst>
                                  <p:childTnLst>
                                    <p:anim calcmode="lin" valueType="num">
                                      <p:cBhvr additive="base">
                                        <p:cTn id="1622" dur="2250"/>
                                        <p:tgtEl>
                                          <p:spTgt spid="41"/>
                                        </p:tgtEl>
                                        <p:attrNameLst>
                                          <p:attrName>ppt_x</p:attrName>
                                        </p:attrNameLst>
                                      </p:cBhvr>
                                      <p:tavLst>
                                        <p:tav tm="0">
                                          <p:val>
                                            <p:strVal val="ppt_x"/>
                                          </p:val>
                                        </p:tav>
                                        <p:tav tm="100000">
                                          <p:val>
                                            <p:strVal val="1+ppt_w/2"/>
                                          </p:val>
                                        </p:tav>
                                      </p:tavLst>
                                    </p:anim>
                                    <p:anim calcmode="lin" valueType="num">
                                      <p:cBhvr additive="base">
                                        <p:cTn id="1623" dur="2250"/>
                                        <p:tgtEl>
                                          <p:spTgt spid="41"/>
                                        </p:tgtEl>
                                        <p:attrNameLst>
                                          <p:attrName>ppt_y</p:attrName>
                                        </p:attrNameLst>
                                      </p:cBhvr>
                                      <p:tavLst>
                                        <p:tav tm="0">
                                          <p:val>
                                            <p:strVal val="ppt_y"/>
                                          </p:val>
                                        </p:tav>
                                        <p:tav tm="100000">
                                          <p:val>
                                            <p:strVal val="0-ppt_h/2"/>
                                          </p:val>
                                        </p:tav>
                                      </p:tavLst>
                                    </p:anim>
                                    <p:set>
                                      <p:cBhvr>
                                        <p:cTn id="1624" dur="1" fill="hold">
                                          <p:stCondLst>
                                            <p:cond delay="2249"/>
                                          </p:stCondLst>
                                        </p:cTn>
                                        <p:tgtEl>
                                          <p:spTgt spid="41"/>
                                        </p:tgtEl>
                                        <p:attrNameLst>
                                          <p:attrName>style.visibility</p:attrName>
                                        </p:attrNameLst>
                                      </p:cBhvr>
                                      <p:to>
                                        <p:strVal val="hidden"/>
                                      </p:to>
                                    </p:set>
                                  </p:childTnLst>
                                </p:cTn>
                              </p:par>
                              <p:par>
                                <p:cTn id="1625" presetID="2" presetClass="exit" presetSubtype="3" fill="hold" grpId="2" nodeType="withEffect">
                                  <p:stCondLst>
                                    <p:cond delay="0"/>
                                  </p:stCondLst>
                                  <p:childTnLst>
                                    <p:anim calcmode="lin" valueType="num">
                                      <p:cBhvr additive="base">
                                        <p:cTn id="1626" dur="2250"/>
                                        <p:tgtEl>
                                          <p:spTgt spid="42"/>
                                        </p:tgtEl>
                                        <p:attrNameLst>
                                          <p:attrName>ppt_x</p:attrName>
                                        </p:attrNameLst>
                                      </p:cBhvr>
                                      <p:tavLst>
                                        <p:tav tm="0">
                                          <p:val>
                                            <p:strVal val="ppt_x"/>
                                          </p:val>
                                        </p:tav>
                                        <p:tav tm="100000">
                                          <p:val>
                                            <p:strVal val="1+ppt_w/2"/>
                                          </p:val>
                                        </p:tav>
                                      </p:tavLst>
                                    </p:anim>
                                    <p:anim calcmode="lin" valueType="num">
                                      <p:cBhvr additive="base">
                                        <p:cTn id="1627" dur="2250"/>
                                        <p:tgtEl>
                                          <p:spTgt spid="42"/>
                                        </p:tgtEl>
                                        <p:attrNameLst>
                                          <p:attrName>ppt_y</p:attrName>
                                        </p:attrNameLst>
                                      </p:cBhvr>
                                      <p:tavLst>
                                        <p:tav tm="0">
                                          <p:val>
                                            <p:strVal val="ppt_y"/>
                                          </p:val>
                                        </p:tav>
                                        <p:tav tm="100000">
                                          <p:val>
                                            <p:strVal val="0-ppt_h/2"/>
                                          </p:val>
                                        </p:tav>
                                      </p:tavLst>
                                    </p:anim>
                                    <p:set>
                                      <p:cBhvr>
                                        <p:cTn id="1628" dur="1" fill="hold">
                                          <p:stCondLst>
                                            <p:cond delay="2249"/>
                                          </p:stCondLst>
                                        </p:cTn>
                                        <p:tgtEl>
                                          <p:spTgt spid="42"/>
                                        </p:tgtEl>
                                        <p:attrNameLst>
                                          <p:attrName>style.visibility</p:attrName>
                                        </p:attrNameLst>
                                      </p:cBhvr>
                                      <p:to>
                                        <p:strVal val="hidden"/>
                                      </p:to>
                                    </p:set>
                                  </p:childTnLst>
                                </p:cTn>
                              </p:par>
                              <p:par>
                                <p:cTn id="1629" presetID="2" presetClass="exit" presetSubtype="3" fill="hold" grpId="2" nodeType="withEffect">
                                  <p:stCondLst>
                                    <p:cond delay="0"/>
                                  </p:stCondLst>
                                  <p:childTnLst>
                                    <p:anim calcmode="lin" valueType="num">
                                      <p:cBhvr additive="base">
                                        <p:cTn id="1630" dur="2250"/>
                                        <p:tgtEl>
                                          <p:spTgt spid="43"/>
                                        </p:tgtEl>
                                        <p:attrNameLst>
                                          <p:attrName>ppt_x</p:attrName>
                                        </p:attrNameLst>
                                      </p:cBhvr>
                                      <p:tavLst>
                                        <p:tav tm="0">
                                          <p:val>
                                            <p:strVal val="ppt_x"/>
                                          </p:val>
                                        </p:tav>
                                        <p:tav tm="100000">
                                          <p:val>
                                            <p:strVal val="1+ppt_w/2"/>
                                          </p:val>
                                        </p:tav>
                                      </p:tavLst>
                                    </p:anim>
                                    <p:anim calcmode="lin" valueType="num">
                                      <p:cBhvr additive="base">
                                        <p:cTn id="1631" dur="2250"/>
                                        <p:tgtEl>
                                          <p:spTgt spid="43"/>
                                        </p:tgtEl>
                                        <p:attrNameLst>
                                          <p:attrName>ppt_y</p:attrName>
                                        </p:attrNameLst>
                                      </p:cBhvr>
                                      <p:tavLst>
                                        <p:tav tm="0">
                                          <p:val>
                                            <p:strVal val="ppt_y"/>
                                          </p:val>
                                        </p:tav>
                                        <p:tav tm="100000">
                                          <p:val>
                                            <p:strVal val="0-ppt_h/2"/>
                                          </p:val>
                                        </p:tav>
                                      </p:tavLst>
                                    </p:anim>
                                    <p:set>
                                      <p:cBhvr>
                                        <p:cTn id="1632" dur="1" fill="hold">
                                          <p:stCondLst>
                                            <p:cond delay="2249"/>
                                          </p:stCondLst>
                                        </p:cTn>
                                        <p:tgtEl>
                                          <p:spTgt spid="43"/>
                                        </p:tgtEl>
                                        <p:attrNameLst>
                                          <p:attrName>style.visibility</p:attrName>
                                        </p:attrNameLst>
                                      </p:cBhvr>
                                      <p:to>
                                        <p:strVal val="hidden"/>
                                      </p:to>
                                    </p:set>
                                  </p:childTnLst>
                                </p:cTn>
                              </p:par>
                              <p:par>
                                <p:cTn id="1633" presetID="2" presetClass="exit" presetSubtype="3" fill="hold" grpId="2" nodeType="withEffect">
                                  <p:stCondLst>
                                    <p:cond delay="0"/>
                                  </p:stCondLst>
                                  <p:childTnLst>
                                    <p:anim calcmode="lin" valueType="num">
                                      <p:cBhvr additive="base">
                                        <p:cTn id="1634" dur="2250"/>
                                        <p:tgtEl>
                                          <p:spTgt spid="44"/>
                                        </p:tgtEl>
                                        <p:attrNameLst>
                                          <p:attrName>ppt_x</p:attrName>
                                        </p:attrNameLst>
                                      </p:cBhvr>
                                      <p:tavLst>
                                        <p:tav tm="0">
                                          <p:val>
                                            <p:strVal val="ppt_x"/>
                                          </p:val>
                                        </p:tav>
                                        <p:tav tm="100000">
                                          <p:val>
                                            <p:strVal val="1+ppt_w/2"/>
                                          </p:val>
                                        </p:tav>
                                      </p:tavLst>
                                    </p:anim>
                                    <p:anim calcmode="lin" valueType="num">
                                      <p:cBhvr additive="base">
                                        <p:cTn id="1635" dur="2250"/>
                                        <p:tgtEl>
                                          <p:spTgt spid="44"/>
                                        </p:tgtEl>
                                        <p:attrNameLst>
                                          <p:attrName>ppt_y</p:attrName>
                                        </p:attrNameLst>
                                      </p:cBhvr>
                                      <p:tavLst>
                                        <p:tav tm="0">
                                          <p:val>
                                            <p:strVal val="ppt_y"/>
                                          </p:val>
                                        </p:tav>
                                        <p:tav tm="100000">
                                          <p:val>
                                            <p:strVal val="0-ppt_h/2"/>
                                          </p:val>
                                        </p:tav>
                                      </p:tavLst>
                                    </p:anim>
                                    <p:set>
                                      <p:cBhvr>
                                        <p:cTn id="1636" dur="1" fill="hold">
                                          <p:stCondLst>
                                            <p:cond delay="2249"/>
                                          </p:stCondLst>
                                        </p:cTn>
                                        <p:tgtEl>
                                          <p:spTgt spid="44"/>
                                        </p:tgtEl>
                                        <p:attrNameLst>
                                          <p:attrName>style.visibility</p:attrName>
                                        </p:attrNameLst>
                                      </p:cBhvr>
                                      <p:to>
                                        <p:strVal val="hidden"/>
                                      </p:to>
                                    </p:set>
                                  </p:childTnLst>
                                </p:cTn>
                              </p:par>
                              <p:par>
                                <p:cTn id="1637" presetID="2" presetClass="exit" presetSubtype="3" fill="hold" grpId="2" nodeType="withEffect">
                                  <p:stCondLst>
                                    <p:cond delay="0"/>
                                  </p:stCondLst>
                                  <p:childTnLst>
                                    <p:anim calcmode="lin" valueType="num">
                                      <p:cBhvr additive="base">
                                        <p:cTn id="1638" dur="2250"/>
                                        <p:tgtEl>
                                          <p:spTgt spid="45"/>
                                        </p:tgtEl>
                                        <p:attrNameLst>
                                          <p:attrName>ppt_x</p:attrName>
                                        </p:attrNameLst>
                                      </p:cBhvr>
                                      <p:tavLst>
                                        <p:tav tm="0">
                                          <p:val>
                                            <p:strVal val="ppt_x"/>
                                          </p:val>
                                        </p:tav>
                                        <p:tav tm="100000">
                                          <p:val>
                                            <p:strVal val="1+ppt_w/2"/>
                                          </p:val>
                                        </p:tav>
                                      </p:tavLst>
                                    </p:anim>
                                    <p:anim calcmode="lin" valueType="num">
                                      <p:cBhvr additive="base">
                                        <p:cTn id="1639" dur="2250"/>
                                        <p:tgtEl>
                                          <p:spTgt spid="45"/>
                                        </p:tgtEl>
                                        <p:attrNameLst>
                                          <p:attrName>ppt_y</p:attrName>
                                        </p:attrNameLst>
                                      </p:cBhvr>
                                      <p:tavLst>
                                        <p:tav tm="0">
                                          <p:val>
                                            <p:strVal val="ppt_y"/>
                                          </p:val>
                                        </p:tav>
                                        <p:tav tm="100000">
                                          <p:val>
                                            <p:strVal val="0-ppt_h/2"/>
                                          </p:val>
                                        </p:tav>
                                      </p:tavLst>
                                    </p:anim>
                                    <p:set>
                                      <p:cBhvr>
                                        <p:cTn id="1640" dur="1" fill="hold">
                                          <p:stCondLst>
                                            <p:cond delay="2249"/>
                                          </p:stCondLst>
                                        </p:cTn>
                                        <p:tgtEl>
                                          <p:spTgt spid="45"/>
                                        </p:tgtEl>
                                        <p:attrNameLst>
                                          <p:attrName>style.visibility</p:attrName>
                                        </p:attrNameLst>
                                      </p:cBhvr>
                                      <p:to>
                                        <p:strVal val="hidden"/>
                                      </p:to>
                                    </p:set>
                                  </p:childTnLst>
                                </p:cTn>
                              </p:par>
                              <p:par>
                                <p:cTn id="1641" presetID="2" presetClass="exit" presetSubtype="3" fill="hold" grpId="2" nodeType="withEffect">
                                  <p:stCondLst>
                                    <p:cond delay="0"/>
                                  </p:stCondLst>
                                  <p:childTnLst>
                                    <p:anim calcmode="lin" valueType="num">
                                      <p:cBhvr additive="base">
                                        <p:cTn id="1642" dur="2250"/>
                                        <p:tgtEl>
                                          <p:spTgt spid="46"/>
                                        </p:tgtEl>
                                        <p:attrNameLst>
                                          <p:attrName>ppt_x</p:attrName>
                                        </p:attrNameLst>
                                      </p:cBhvr>
                                      <p:tavLst>
                                        <p:tav tm="0">
                                          <p:val>
                                            <p:strVal val="ppt_x"/>
                                          </p:val>
                                        </p:tav>
                                        <p:tav tm="100000">
                                          <p:val>
                                            <p:strVal val="1+ppt_w/2"/>
                                          </p:val>
                                        </p:tav>
                                      </p:tavLst>
                                    </p:anim>
                                    <p:anim calcmode="lin" valueType="num">
                                      <p:cBhvr additive="base">
                                        <p:cTn id="1643" dur="2250"/>
                                        <p:tgtEl>
                                          <p:spTgt spid="46"/>
                                        </p:tgtEl>
                                        <p:attrNameLst>
                                          <p:attrName>ppt_y</p:attrName>
                                        </p:attrNameLst>
                                      </p:cBhvr>
                                      <p:tavLst>
                                        <p:tav tm="0">
                                          <p:val>
                                            <p:strVal val="ppt_y"/>
                                          </p:val>
                                        </p:tav>
                                        <p:tav tm="100000">
                                          <p:val>
                                            <p:strVal val="0-ppt_h/2"/>
                                          </p:val>
                                        </p:tav>
                                      </p:tavLst>
                                    </p:anim>
                                    <p:set>
                                      <p:cBhvr>
                                        <p:cTn id="1644" dur="1" fill="hold">
                                          <p:stCondLst>
                                            <p:cond delay="2249"/>
                                          </p:stCondLst>
                                        </p:cTn>
                                        <p:tgtEl>
                                          <p:spTgt spid="46"/>
                                        </p:tgtEl>
                                        <p:attrNameLst>
                                          <p:attrName>style.visibility</p:attrName>
                                        </p:attrNameLst>
                                      </p:cBhvr>
                                      <p:to>
                                        <p:strVal val="hidden"/>
                                      </p:to>
                                    </p:set>
                                  </p:childTnLst>
                                </p:cTn>
                              </p:par>
                              <p:par>
                                <p:cTn id="1645" presetID="2" presetClass="exit" presetSubtype="3" fill="hold" grpId="2" nodeType="withEffect">
                                  <p:stCondLst>
                                    <p:cond delay="0"/>
                                  </p:stCondLst>
                                  <p:childTnLst>
                                    <p:anim calcmode="lin" valueType="num">
                                      <p:cBhvr additive="base">
                                        <p:cTn id="1646" dur="2250"/>
                                        <p:tgtEl>
                                          <p:spTgt spid="47"/>
                                        </p:tgtEl>
                                        <p:attrNameLst>
                                          <p:attrName>ppt_x</p:attrName>
                                        </p:attrNameLst>
                                      </p:cBhvr>
                                      <p:tavLst>
                                        <p:tav tm="0">
                                          <p:val>
                                            <p:strVal val="ppt_x"/>
                                          </p:val>
                                        </p:tav>
                                        <p:tav tm="100000">
                                          <p:val>
                                            <p:strVal val="1+ppt_w/2"/>
                                          </p:val>
                                        </p:tav>
                                      </p:tavLst>
                                    </p:anim>
                                    <p:anim calcmode="lin" valueType="num">
                                      <p:cBhvr additive="base">
                                        <p:cTn id="1647" dur="2250"/>
                                        <p:tgtEl>
                                          <p:spTgt spid="47"/>
                                        </p:tgtEl>
                                        <p:attrNameLst>
                                          <p:attrName>ppt_y</p:attrName>
                                        </p:attrNameLst>
                                      </p:cBhvr>
                                      <p:tavLst>
                                        <p:tav tm="0">
                                          <p:val>
                                            <p:strVal val="ppt_y"/>
                                          </p:val>
                                        </p:tav>
                                        <p:tav tm="100000">
                                          <p:val>
                                            <p:strVal val="0-ppt_h/2"/>
                                          </p:val>
                                        </p:tav>
                                      </p:tavLst>
                                    </p:anim>
                                    <p:set>
                                      <p:cBhvr>
                                        <p:cTn id="1648" dur="1" fill="hold">
                                          <p:stCondLst>
                                            <p:cond delay="2249"/>
                                          </p:stCondLst>
                                        </p:cTn>
                                        <p:tgtEl>
                                          <p:spTgt spid="47"/>
                                        </p:tgtEl>
                                        <p:attrNameLst>
                                          <p:attrName>style.visibility</p:attrName>
                                        </p:attrNameLst>
                                      </p:cBhvr>
                                      <p:to>
                                        <p:strVal val="hidden"/>
                                      </p:to>
                                    </p:set>
                                  </p:childTnLst>
                                </p:cTn>
                              </p:par>
                              <p:par>
                                <p:cTn id="1649" presetID="2" presetClass="exit" presetSubtype="3" fill="hold" grpId="2" nodeType="withEffect">
                                  <p:stCondLst>
                                    <p:cond delay="0"/>
                                  </p:stCondLst>
                                  <p:childTnLst>
                                    <p:anim calcmode="lin" valueType="num">
                                      <p:cBhvr additive="base">
                                        <p:cTn id="1650" dur="2250"/>
                                        <p:tgtEl>
                                          <p:spTgt spid="48"/>
                                        </p:tgtEl>
                                        <p:attrNameLst>
                                          <p:attrName>ppt_x</p:attrName>
                                        </p:attrNameLst>
                                      </p:cBhvr>
                                      <p:tavLst>
                                        <p:tav tm="0">
                                          <p:val>
                                            <p:strVal val="ppt_x"/>
                                          </p:val>
                                        </p:tav>
                                        <p:tav tm="100000">
                                          <p:val>
                                            <p:strVal val="1+ppt_w/2"/>
                                          </p:val>
                                        </p:tav>
                                      </p:tavLst>
                                    </p:anim>
                                    <p:anim calcmode="lin" valueType="num">
                                      <p:cBhvr additive="base">
                                        <p:cTn id="1651" dur="2250"/>
                                        <p:tgtEl>
                                          <p:spTgt spid="48"/>
                                        </p:tgtEl>
                                        <p:attrNameLst>
                                          <p:attrName>ppt_y</p:attrName>
                                        </p:attrNameLst>
                                      </p:cBhvr>
                                      <p:tavLst>
                                        <p:tav tm="0">
                                          <p:val>
                                            <p:strVal val="ppt_y"/>
                                          </p:val>
                                        </p:tav>
                                        <p:tav tm="100000">
                                          <p:val>
                                            <p:strVal val="0-ppt_h/2"/>
                                          </p:val>
                                        </p:tav>
                                      </p:tavLst>
                                    </p:anim>
                                    <p:set>
                                      <p:cBhvr>
                                        <p:cTn id="1652" dur="1" fill="hold">
                                          <p:stCondLst>
                                            <p:cond delay="2249"/>
                                          </p:stCondLst>
                                        </p:cTn>
                                        <p:tgtEl>
                                          <p:spTgt spid="48"/>
                                        </p:tgtEl>
                                        <p:attrNameLst>
                                          <p:attrName>style.visibility</p:attrName>
                                        </p:attrNameLst>
                                      </p:cBhvr>
                                      <p:to>
                                        <p:strVal val="hidden"/>
                                      </p:to>
                                    </p:set>
                                  </p:childTnLst>
                                </p:cTn>
                              </p:par>
                              <p:par>
                                <p:cTn id="1653" presetID="2" presetClass="exit" presetSubtype="3" fill="hold" grpId="2" nodeType="withEffect">
                                  <p:stCondLst>
                                    <p:cond delay="0"/>
                                  </p:stCondLst>
                                  <p:childTnLst>
                                    <p:anim calcmode="lin" valueType="num">
                                      <p:cBhvr additive="base">
                                        <p:cTn id="1654" dur="2250"/>
                                        <p:tgtEl>
                                          <p:spTgt spid="49"/>
                                        </p:tgtEl>
                                        <p:attrNameLst>
                                          <p:attrName>ppt_x</p:attrName>
                                        </p:attrNameLst>
                                      </p:cBhvr>
                                      <p:tavLst>
                                        <p:tav tm="0">
                                          <p:val>
                                            <p:strVal val="ppt_x"/>
                                          </p:val>
                                        </p:tav>
                                        <p:tav tm="100000">
                                          <p:val>
                                            <p:strVal val="1+ppt_w/2"/>
                                          </p:val>
                                        </p:tav>
                                      </p:tavLst>
                                    </p:anim>
                                    <p:anim calcmode="lin" valueType="num">
                                      <p:cBhvr additive="base">
                                        <p:cTn id="1655" dur="2250"/>
                                        <p:tgtEl>
                                          <p:spTgt spid="49"/>
                                        </p:tgtEl>
                                        <p:attrNameLst>
                                          <p:attrName>ppt_y</p:attrName>
                                        </p:attrNameLst>
                                      </p:cBhvr>
                                      <p:tavLst>
                                        <p:tav tm="0">
                                          <p:val>
                                            <p:strVal val="ppt_y"/>
                                          </p:val>
                                        </p:tav>
                                        <p:tav tm="100000">
                                          <p:val>
                                            <p:strVal val="0-ppt_h/2"/>
                                          </p:val>
                                        </p:tav>
                                      </p:tavLst>
                                    </p:anim>
                                    <p:set>
                                      <p:cBhvr>
                                        <p:cTn id="1656" dur="1" fill="hold">
                                          <p:stCondLst>
                                            <p:cond delay="2249"/>
                                          </p:stCondLst>
                                        </p:cTn>
                                        <p:tgtEl>
                                          <p:spTgt spid="49"/>
                                        </p:tgtEl>
                                        <p:attrNameLst>
                                          <p:attrName>style.visibility</p:attrName>
                                        </p:attrNameLst>
                                      </p:cBhvr>
                                      <p:to>
                                        <p:strVal val="hidden"/>
                                      </p:to>
                                    </p:set>
                                  </p:childTnLst>
                                </p:cTn>
                              </p:par>
                              <p:par>
                                <p:cTn id="1657" presetID="2" presetClass="exit" presetSubtype="3" fill="hold" grpId="2" nodeType="withEffect">
                                  <p:stCondLst>
                                    <p:cond delay="0"/>
                                  </p:stCondLst>
                                  <p:childTnLst>
                                    <p:anim calcmode="lin" valueType="num">
                                      <p:cBhvr additive="base">
                                        <p:cTn id="1658" dur="2250"/>
                                        <p:tgtEl>
                                          <p:spTgt spid="50"/>
                                        </p:tgtEl>
                                        <p:attrNameLst>
                                          <p:attrName>ppt_x</p:attrName>
                                        </p:attrNameLst>
                                      </p:cBhvr>
                                      <p:tavLst>
                                        <p:tav tm="0">
                                          <p:val>
                                            <p:strVal val="ppt_x"/>
                                          </p:val>
                                        </p:tav>
                                        <p:tav tm="100000">
                                          <p:val>
                                            <p:strVal val="1+ppt_w/2"/>
                                          </p:val>
                                        </p:tav>
                                      </p:tavLst>
                                    </p:anim>
                                    <p:anim calcmode="lin" valueType="num">
                                      <p:cBhvr additive="base">
                                        <p:cTn id="1659" dur="2250"/>
                                        <p:tgtEl>
                                          <p:spTgt spid="50"/>
                                        </p:tgtEl>
                                        <p:attrNameLst>
                                          <p:attrName>ppt_y</p:attrName>
                                        </p:attrNameLst>
                                      </p:cBhvr>
                                      <p:tavLst>
                                        <p:tav tm="0">
                                          <p:val>
                                            <p:strVal val="ppt_y"/>
                                          </p:val>
                                        </p:tav>
                                        <p:tav tm="100000">
                                          <p:val>
                                            <p:strVal val="0-ppt_h/2"/>
                                          </p:val>
                                        </p:tav>
                                      </p:tavLst>
                                    </p:anim>
                                    <p:set>
                                      <p:cBhvr>
                                        <p:cTn id="1660" dur="1" fill="hold">
                                          <p:stCondLst>
                                            <p:cond delay="2249"/>
                                          </p:stCondLst>
                                        </p:cTn>
                                        <p:tgtEl>
                                          <p:spTgt spid="50"/>
                                        </p:tgtEl>
                                        <p:attrNameLst>
                                          <p:attrName>style.visibility</p:attrName>
                                        </p:attrNameLst>
                                      </p:cBhvr>
                                      <p:to>
                                        <p:strVal val="hidden"/>
                                      </p:to>
                                    </p:set>
                                  </p:childTnLst>
                                </p:cTn>
                              </p:par>
                              <p:par>
                                <p:cTn id="1661" presetID="2" presetClass="exit" presetSubtype="3" fill="hold" grpId="2" nodeType="withEffect">
                                  <p:stCondLst>
                                    <p:cond delay="0"/>
                                  </p:stCondLst>
                                  <p:childTnLst>
                                    <p:anim calcmode="lin" valueType="num">
                                      <p:cBhvr additive="base">
                                        <p:cTn id="1662" dur="2250"/>
                                        <p:tgtEl>
                                          <p:spTgt spid="51"/>
                                        </p:tgtEl>
                                        <p:attrNameLst>
                                          <p:attrName>ppt_x</p:attrName>
                                        </p:attrNameLst>
                                      </p:cBhvr>
                                      <p:tavLst>
                                        <p:tav tm="0">
                                          <p:val>
                                            <p:strVal val="ppt_x"/>
                                          </p:val>
                                        </p:tav>
                                        <p:tav tm="100000">
                                          <p:val>
                                            <p:strVal val="1+ppt_w/2"/>
                                          </p:val>
                                        </p:tav>
                                      </p:tavLst>
                                    </p:anim>
                                    <p:anim calcmode="lin" valueType="num">
                                      <p:cBhvr additive="base">
                                        <p:cTn id="1663" dur="2250"/>
                                        <p:tgtEl>
                                          <p:spTgt spid="51"/>
                                        </p:tgtEl>
                                        <p:attrNameLst>
                                          <p:attrName>ppt_y</p:attrName>
                                        </p:attrNameLst>
                                      </p:cBhvr>
                                      <p:tavLst>
                                        <p:tav tm="0">
                                          <p:val>
                                            <p:strVal val="ppt_y"/>
                                          </p:val>
                                        </p:tav>
                                        <p:tav tm="100000">
                                          <p:val>
                                            <p:strVal val="0-ppt_h/2"/>
                                          </p:val>
                                        </p:tav>
                                      </p:tavLst>
                                    </p:anim>
                                    <p:set>
                                      <p:cBhvr>
                                        <p:cTn id="1664" dur="1" fill="hold">
                                          <p:stCondLst>
                                            <p:cond delay="2249"/>
                                          </p:stCondLst>
                                        </p:cTn>
                                        <p:tgtEl>
                                          <p:spTgt spid="51"/>
                                        </p:tgtEl>
                                        <p:attrNameLst>
                                          <p:attrName>style.visibility</p:attrName>
                                        </p:attrNameLst>
                                      </p:cBhvr>
                                      <p:to>
                                        <p:strVal val="hidden"/>
                                      </p:to>
                                    </p:set>
                                  </p:childTnLst>
                                </p:cTn>
                              </p:par>
                              <p:par>
                                <p:cTn id="1665" presetID="2" presetClass="exit" presetSubtype="3" fill="hold" grpId="2" nodeType="withEffect">
                                  <p:stCondLst>
                                    <p:cond delay="0"/>
                                  </p:stCondLst>
                                  <p:childTnLst>
                                    <p:anim calcmode="lin" valueType="num">
                                      <p:cBhvr additive="base">
                                        <p:cTn id="1666" dur="2250"/>
                                        <p:tgtEl>
                                          <p:spTgt spid="52"/>
                                        </p:tgtEl>
                                        <p:attrNameLst>
                                          <p:attrName>ppt_x</p:attrName>
                                        </p:attrNameLst>
                                      </p:cBhvr>
                                      <p:tavLst>
                                        <p:tav tm="0">
                                          <p:val>
                                            <p:strVal val="ppt_x"/>
                                          </p:val>
                                        </p:tav>
                                        <p:tav tm="100000">
                                          <p:val>
                                            <p:strVal val="1+ppt_w/2"/>
                                          </p:val>
                                        </p:tav>
                                      </p:tavLst>
                                    </p:anim>
                                    <p:anim calcmode="lin" valueType="num">
                                      <p:cBhvr additive="base">
                                        <p:cTn id="1667" dur="2250"/>
                                        <p:tgtEl>
                                          <p:spTgt spid="52"/>
                                        </p:tgtEl>
                                        <p:attrNameLst>
                                          <p:attrName>ppt_y</p:attrName>
                                        </p:attrNameLst>
                                      </p:cBhvr>
                                      <p:tavLst>
                                        <p:tav tm="0">
                                          <p:val>
                                            <p:strVal val="ppt_y"/>
                                          </p:val>
                                        </p:tav>
                                        <p:tav tm="100000">
                                          <p:val>
                                            <p:strVal val="0-ppt_h/2"/>
                                          </p:val>
                                        </p:tav>
                                      </p:tavLst>
                                    </p:anim>
                                    <p:set>
                                      <p:cBhvr>
                                        <p:cTn id="1668" dur="1" fill="hold">
                                          <p:stCondLst>
                                            <p:cond delay="2249"/>
                                          </p:stCondLst>
                                        </p:cTn>
                                        <p:tgtEl>
                                          <p:spTgt spid="52"/>
                                        </p:tgtEl>
                                        <p:attrNameLst>
                                          <p:attrName>style.visibility</p:attrName>
                                        </p:attrNameLst>
                                      </p:cBhvr>
                                      <p:to>
                                        <p:strVal val="hidden"/>
                                      </p:to>
                                    </p:set>
                                  </p:childTnLst>
                                </p:cTn>
                              </p:par>
                              <p:par>
                                <p:cTn id="1669" presetID="2" presetClass="exit" presetSubtype="3" fill="hold" grpId="2" nodeType="withEffect">
                                  <p:stCondLst>
                                    <p:cond delay="0"/>
                                  </p:stCondLst>
                                  <p:childTnLst>
                                    <p:anim calcmode="lin" valueType="num">
                                      <p:cBhvr additive="base">
                                        <p:cTn id="1670" dur="2250"/>
                                        <p:tgtEl>
                                          <p:spTgt spid="53"/>
                                        </p:tgtEl>
                                        <p:attrNameLst>
                                          <p:attrName>ppt_x</p:attrName>
                                        </p:attrNameLst>
                                      </p:cBhvr>
                                      <p:tavLst>
                                        <p:tav tm="0">
                                          <p:val>
                                            <p:strVal val="ppt_x"/>
                                          </p:val>
                                        </p:tav>
                                        <p:tav tm="100000">
                                          <p:val>
                                            <p:strVal val="1+ppt_w/2"/>
                                          </p:val>
                                        </p:tav>
                                      </p:tavLst>
                                    </p:anim>
                                    <p:anim calcmode="lin" valueType="num">
                                      <p:cBhvr additive="base">
                                        <p:cTn id="1671" dur="2250"/>
                                        <p:tgtEl>
                                          <p:spTgt spid="53"/>
                                        </p:tgtEl>
                                        <p:attrNameLst>
                                          <p:attrName>ppt_y</p:attrName>
                                        </p:attrNameLst>
                                      </p:cBhvr>
                                      <p:tavLst>
                                        <p:tav tm="0">
                                          <p:val>
                                            <p:strVal val="ppt_y"/>
                                          </p:val>
                                        </p:tav>
                                        <p:tav tm="100000">
                                          <p:val>
                                            <p:strVal val="0-ppt_h/2"/>
                                          </p:val>
                                        </p:tav>
                                      </p:tavLst>
                                    </p:anim>
                                    <p:set>
                                      <p:cBhvr>
                                        <p:cTn id="1672" dur="1" fill="hold">
                                          <p:stCondLst>
                                            <p:cond delay="2249"/>
                                          </p:stCondLst>
                                        </p:cTn>
                                        <p:tgtEl>
                                          <p:spTgt spid="53"/>
                                        </p:tgtEl>
                                        <p:attrNameLst>
                                          <p:attrName>style.visibility</p:attrName>
                                        </p:attrNameLst>
                                      </p:cBhvr>
                                      <p:to>
                                        <p:strVal val="hidden"/>
                                      </p:to>
                                    </p:set>
                                  </p:childTnLst>
                                </p:cTn>
                              </p:par>
                              <p:par>
                                <p:cTn id="1673" presetID="2" presetClass="exit" presetSubtype="12" fill="hold" grpId="2" nodeType="withEffect">
                                  <p:stCondLst>
                                    <p:cond delay="0"/>
                                  </p:stCondLst>
                                  <p:childTnLst>
                                    <p:anim calcmode="lin" valueType="num">
                                      <p:cBhvr additive="base">
                                        <p:cTn id="1674" dur="2250"/>
                                        <p:tgtEl>
                                          <p:spTgt spid="107"/>
                                        </p:tgtEl>
                                        <p:attrNameLst>
                                          <p:attrName>ppt_x</p:attrName>
                                        </p:attrNameLst>
                                      </p:cBhvr>
                                      <p:tavLst>
                                        <p:tav tm="0">
                                          <p:val>
                                            <p:strVal val="ppt_x"/>
                                          </p:val>
                                        </p:tav>
                                        <p:tav tm="100000">
                                          <p:val>
                                            <p:strVal val="0-ppt_w/2"/>
                                          </p:val>
                                        </p:tav>
                                      </p:tavLst>
                                    </p:anim>
                                    <p:anim calcmode="lin" valueType="num">
                                      <p:cBhvr additive="base">
                                        <p:cTn id="1675" dur="2250"/>
                                        <p:tgtEl>
                                          <p:spTgt spid="107"/>
                                        </p:tgtEl>
                                        <p:attrNameLst>
                                          <p:attrName>ppt_y</p:attrName>
                                        </p:attrNameLst>
                                      </p:cBhvr>
                                      <p:tavLst>
                                        <p:tav tm="0">
                                          <p:val>
                                            <p:strVal val="ppt_y"/>
                                          </p:val>
                                        </p:tav>
                                        <p:tav tm="100000">
                                          <p:val>
                                            <p:strVal val="1+ppt_h/2"/>
                                          </p:val>
                                        </p:tav>
                                      </p:tavLst>
                                    </p:anim>
                                    <p:set>
                                      <p:cBhvr>
                                        <p:cTn id="1676" dur="1" fill="hold">
                                          <p:stCondLst>
                                            <p:cond delay="2249"/>
                                          </p:stCondLst>
                                        </p:cTn>
                                        <p:tgtEl>
                                          <p:spTgt spid="107"/>
                                        </p:tgtEl>
                                        <p:attrNameLst>
                                          <p:attrName>style.visibility</p:attrName>
                                        </p:attrNameLst>
                                      </p:cBhvr>
                                      <p:to>
                                        <p:strVal val="hidden"/>
                                      </p:to>
                                    </p:set>
                                  </p:childTnLst>
                                </p:cTn>
                              </p:par>
                              <p:par>
                                <p:cTn id="1677" presetID="2" presetClass="exit" presetSubtype="12" fill="hold" grpId="2" nodeType="withEffect">
                                  <p:stCondLst>
                                    <p:cond delay="0"/>
                                  </p:stCondLst>
                                  <p:childTnLst>
                                    <p:anim calcmode="lin" valueType="num">
                                      <p:cBhvr additive="base">
                                        <p:cTn id="1678" dur="2250"/>
                                        <p:tgtEl>
                                          <p:spTgt spid="108"/>
                                        </p:tgtEl>
                                        <p:attrNameLst>
                                          <p:attrName>ppt_x</p:attrName>
                                        </p:attrNameLst>
                                      </p:cBhvr>
                                      <p:tavLst>
                                        <p:tav tm="0">
                                          <p:val>
                                            <p:strVal val="ppt_x"/>
                                          </p:val>
                                        </p:tav>
                                        <p:tav tm="100000">
                                          <p:val>
                                            <p:strVal val="0-ppt_w/2"/>
                                          </p:val>
                                        </p:tav>
                                      </p:tavLst>
                                    </p:anim>
                                    <p:anim calcmode="lin" valueType="num">
                                      <p:cBhvr additive="base">
                                        <p:cTn id="1679" dur="2250"/>
                                        <p:tgtEl>
                                          <p:spTgt spid="108"/>
                                        </p:tgtEl>
                                        <p:attrNameLst>
                                          <p:attrName>ppt_y</p:attrName>
                                        </p:attrNameLst>
                                      </p:cBhvr>
                                      <p:tavLst>
                                        <p:tav tm="0">
                                          <p:val>
                                            <p:strVal val="ppt_y"/>
                                          </p:val>
                                        </p:tav>
                                        <p:tav tm="100000">
                                          <p:val>
                                            <p:strVal val="1+ppt_h/2"/>
                                          </p:val>
                                        </p:tav>
                                      </p:tavLst>
                                    </p:anim>
                                    <p:set>
                                      <p:cBhvr>
                                        <p:cTn id="1680" dur="1" fill="hold">
                                          <p:stCondLst>
                                            <p:cond delay="2249"/>
                                          </p:stCondLst>
                                        </p:cTn>
                                        <p:tgtEl>
                                          <p:spTgt spid="108"/>
                                        </p:tgtEl>
                                        <p:attrNameLst>
                                          <p:attrName>style.visibility</p:attrName>
                                        </p:attrNameLst>
                                      </p:cBhvr>
                                      <p:to>
                                        <p:strVal val="hidden"/>
                                      </p:to>
                                    </p:set>
                                  </p:childTnLst>
                                </p:cTn>
                              </p:par>
                              <p:par>
                                <p:cTn id="1681" presetID="2" presetClass="exit" presetSubtype="12" fill="hold" grpId="2" nodeType="withEffect">
                                  <p:stCondLst>
                                    <p:cond delay="0"/>
                                  </p:stCondLst>
                                  <p:childTnLst>
                                    <p:anim calcmode="lin" valueType="num">
                                      <p:cBhvr additive="base">
                                        <p:cTn id="1682" dur="2250"/>
                                        <p:tgtEl>
                                          <p:spTgt spid="109"/>
                                        </p:tgtEl>
                                        <p:attrNameLst>
                                          <p:attrName>ppt_x</p:attrName>
                                        </p:attrNameLst>
                                      </p:cBhvr>
                                      <p:tavLst>
                                        <p:tav tm="0">
                                          <p:val>
                                            <p:strVal val="ppt_x"/>
                                          </p:val>
                                        </p:tav>
                                        <p:tav tm="100000">
                                          <p:val>
                                            <p:strVal val="0-ppt_w/2"/>
                                          </p:val>
                                        </p:tav>
                                      </p:tavLst>
                                    </p:anim>
                                    <p:anim calcmode="lin" valueType="num">
                                      <p:cBhvr additive="base">
                                        <p:cTn id="1683" dur="2250"/>
                                        <p:tgtEl>
                                          <p:spTgt spid="109"/>
                                        </p:tgtEl>
                                        <p:attrNameLst>
                                          <p:attrName>ppt_y</p:attrName>
                                        </p:attrNameLst>
                                      </p:cBhvr>
                                      <p:tavLst>
                                        <p:tav tm="0">
                                          <p:val>
                                            <p:strVal val="ppt_y"/>
                                          </p:val>
                                        </p:tav>
                                        <p:tav tm="100000">
                                          <p:val>
                                            <p:strVal val="1+ppt_h/2"/>
                                          </p:val>
                                        </p:tav>
                                      </p:tavLst>
                                    </p:anim>
                                    <p:set>
                                      <p:cBhvr>
                                        <p:cTn id="1684" dur="1" fill="hold">
                                          <p:stCondLst>
                                            <p:cond delay="2249"/>
                                          </p:stCondLst>
                                        </p:cTn>
                                        <p:tgtEl>
                                          <p:spTgt spid="109"/>
                                        </p:tgtEl>
                                        <p:attrNameLst>
                                          <p:attrName>style.visibility</p:attrName>
                                        </p:attrNameLst>
                                      </p:cBhvr>
                                      <p:to>
                                        <p:strVal val="hidden"/>
                                      </p:to>
                                    </p:set>
                                  </p:childTnLst>
                                </p:cTn>
                              </p:par>
                              <p:par>
                                <p:cTn id="1685" presetID="2" presetClass="exit" presetSubtype="12" fill="hold" grpId="2" nodeType="withEffect">
                                  <p:stCondLst>
                                    <p:cond delay="0"/>
                                  </p:stCondLst>
                                  <p:childTnLst>
                                    <p:anim calcmode="lin" valueType="num">
                                      <p:cBhvr additive="base">
                                        <p:cTn id="1686" dur="2250"/>
                                        <p:tgtEl>
                                          <p:spTgt spid="110"/>
                                        </p:tgtEl>
                                        <p:attrNameLst>
                                          <p:attrName>ppt_x</p:attrName>
                                        </p:attrNameLst>
                                      </p:cBhvr>
                                      <p:tavLst>
                                        <p:tav tm="0">
                                          <p:val>
                                            <p:strVal val="ppt_x"/>
                                          </p:val>
                                        </p:tav>
                                        <p:tav tm="100000">
                                          <p:val>
                                            <p:strVal val="0-ppt_w/2"/>
                                          </p:val>
                                        </p:tav>
                                      </p:tavLst>
                                    </p:anim>
                                    <p:anim calcmode="lin" valueType="num">
                                      <p:cBhvr additive="base">
                                        <p:cTn id="1687" dur="2250"/>
                                        <p:tgtEl>
                                          <p:spTgt spid="110"/>
                                        </p:tgtEl>
                                        <p:attrNameLst>
                                          <p:attrName>ppt_y</p:attrName>
                                        </p:attrNameLst>
                                      </p:cBhvr>
                                      <p:tavLst>
                                        <p:tav tm="0">
                                          <p:val>
                                            <p:strVal val="ppt_y"/>
                                          </p:val>
                                        </p:tav>
                                        <p:tav tm="100000">
                                          <p:val>
                                            <p:strVal val="1+ppt_h/2"/>
                                          </p:val>
                                        </p:tav>
                                      </p:tavLst>
                                    </p:anim>
                                    <p:set>
                                      <p:cBhvr>
                                        <p:cTn id="1688" dur="1" fill="hold">
                                          <p:stCondLst>
                                            <p:cond delay="2249"/>
                                          </p:stCondLst>
                                        </p:cTn>
                                        <p:tgtEl>
                                          <p:spTgt spid="110"/>
                                        </p:tgtEl>
                                        <p:attrNameLst>
                                          <p:attrName>style.visibility</p:attrName>
                                        </p:attrNameLst>
                                      </p:cBhvr>
                                      <p:to>
                                        <p:strVal val="hidden"/>
                                      </p:to>
                                    </p:set>
                                  </p:childTnLst>
                                </p:cTn>
                              </p:par>
                              <p:par>
                                <p:cTn id="1689" presetID="2" presetClass="exit" presetSubtype="12" fill="hold" grpId="2" nodeType="withEffect">
                                  <p:stCondLst>
                                    <p:cond delay="0"/>
                                  </p:stCondLst>
                                  <p:childTnLst>
                                    <p:anim calcmode="lin" valueType="num">
                                      <p:cBhvr additive="base">
                                        <p:cTn id="1690" dur="2250"/>
                                        <p:tgtEl>
                                          <p:spTgt spid="111"/>
                                        </p:tgtEl>
                                        <p:attrNameLst>
                                          <p:attrName>ppt_x</p:attrName>
                                        </p:attrNameLst>
                                      </p:cBhvr>
                                      <p:tavLst>
                                        <p:tav tm="0">
                                          <p:val>
                                            <p:strVal val="ppt_x"/>
                                          </p:val>
                                        </p:tav>
                                        <p:tav tm="100000">
                                          <p:val>
                                            <p:strVal val="0-ppt_w/2"/>
                                          </p:val>
                                        </p:tav>
                                      </p:tavLst>
                                    </p:anim>
                                    <p:anim calcmode="lin" valueType="num">
                                      <p:cBhvr additive="base">
                                        <p:cTn id="1691" dur="2250"/>
                                        <p:tgtEl>
                                          <p:spTgt spid="111"/>
                                        </p:tgtEl>
                                        <p:attrNameLst>
                                          <p:attrName>ppt_y</p:attrName>
                                        </p:attrNameLst>
                                      </p:cBhvr>
                                      <p:tavLst>
                                        <p:tav tm="0">
                                          <p:val>
                                            <p:strVal val="ppt_y"/>
                                          </p:val>
                                        </p:tav>
                                        <p:tav tm="100000">
                                          <p:val>
                                            <p:strVal val="1+ppt_h/2"/>
                                          </p:val>
                                        </p:tav>
                                      </p:tavLst>
                                    </p:anim>
                                    <p:set>
                                      <p:cBhvr>
                                        <p:cTn id="1692" dur="1" fill="hold">
                                          <p:stCondLst>
                                            <p:cond delay="2249"/>
                                          </p:stCondLst>
                                        </p:cTn>
                                        <p:tgtEl>
                                          <p:spTgt spid="111"/>
                                        </p:tgtEl>
                                        <p:attrNameLst>
                                          <p:attrName>style.visibility</p:attrName>
                                        </p:attrNameLst>
                                      </p:cBhvr>
                                      <p:to>
                                        <p:strVal val="hidden"/>
                                      </p:to>
                                    </p:set>
                                  </p:childTnLst>
                                </p:cTn>
                              </p:par>
                              <p:par>
                                <p:cTn id="1693" presetID="2" presetClass="exit" presetSubtype="12" fill="hold" grpId="2" nodeType="withEffect">
                                  <p:stCondLst>
                                    <p:cond delay="0"/>
                                  </p:stCondLst>
                                  <p:childTnLst>
                                    <p:anim calcmode="lin" valueType="num">
                                      <p:cBhvr additive="base">
                                        <p:cTn id="1694" dur="2250"/>
                                        <p:tgtEl>
                                          <p:spTgt spid="112"/>
                                        </p:tgtEl>
                                        <p:attrNameLst>
                                          <p:attrName>ppt_x</p:attrName>
                                        </p:attrNameLst>
                                      </p:cBhvr>
                                      <p:tavLst>
                                        <p:tav tm="0">
                                          <p:val>
                                            <p:strVal val="ppt_x"/>
                                          </p:val>
                                        </p:tav>
                                        <p:tav tm="100000">
                                          <p:val>
                                            <p:strVal val="0-ppt_w/2"/>
                                          </p:val>
                                        </p:tav>
                                      </p:tavLst>
                                    </p:anim>
                                    <p:anim calcmode="lin" valueType="num">
                                      <p:cBhvr additive="base">
                                        <p:cTn id="1695" dur="2250"/>
                                        <p:tgtEl>
                                          <p:spTgt spid="112"/>
                                        </p:tgtEl>
                                        <p:attrNameLst>
                                          <p:attrName>ppt_y</p:attrName>
                                        </p:attrNameLst>
                                      </p:cBhvr>
                                      <p:tavLst>
                                        <p:tav tm="0">
                                          <p:val>
                                            <p:strVal val="ppt_y"/>
                                          </p:val>
                                        </p:tav>
                                        <p:tav tm="100000">
                                          <p:val>
                                            <p:strVal val="1+ppt_h/2"/>
                                          </p:val>
                                        </p:tav>
                                      </p:tavLst>
                                    </p:anim>
                                    <p:set>
                                      <p:cBhvr>
                                        <p:cTn id="1696" dur="1" fill="hold">
                                          <p:stCondLst>
                                            <p:cond delay="2249"/>
                                          </p:stCondLst>
                                        </p:cTn>
                                        <p:tgtEl>
                                          <p:spTgt spid="112"/>
                                        </p:tgtEl>
                                        <p:attrNameLst>
                                          <p:attrName>style.visibility</p:attrName>
                                        </p:attrNameLst>
                                      </p:cBhvr>
                                      <p:to>
                                        <p:strVal val="hidden"/>
                                      </p:to>
                                    </p:set>
                                  </p:childTnLst>
                                </p:cTn>
                              </p:par>
                              <p:par>
                                <p:cTn id="1697" presetID="2" presetClass="exit" presetSubtype="12" fill="hold" grpId="2" nodeType="withEffect">
                                  <p:stCondLst>
                                    <p:cond delay="0"/>
                                  </p:stCondLst>
                                  <p:childTnLst>
                                    <p:anim calcmode="lin" valueType="num">
                                      <p:cBhvr additive="base">
                                        <p:cTn id="1698" dur="2250"/>
                                        <p:tgtEl>
                                          <p:spTgt spid="113"/>
                                        </p:tgtEl>
                                        <p:attrNameLst>
                                          <p:attrName>ppt_x</p:attrName>
                                        </p:attrNameLst>
                                      </p:cBhvr>
                                      <p:tavLst>
                                        <p:tav tm="0">
                                          <p:val>
                                            <p:strVal val="ppt_x"/>
                                          </p:val>
                                        </p:tav>
                                        <p:tav tm="100000">
                                          <p:val>
                                            <p:strVal val="0-ppt_w/2"/>
                                          </p:val>
                                        </p:tav>
                                      </p:tavLst>
                                    </p:anim>
                                    <p:anim calcmode="lin" valueType="num">
                                      <p:cBhvr additive="base">
                                        <p:cTn id="1699" dur="2250"/>
                                        <p:tgtEl>
                                          <p:spTgt spid="113"/>
                                        </p:tgtEl>
                                        <p:attrNameLst>
                                          <p:attrName>ppt_y</p:attrName>
                                        </p:attrNameLst>
                                      </p:cBhvr>
                                      <p:tavLst>
                                        <p:tav tm="0">
                                          <p:val>
                                            <p:strVal val="ppt_y"/>
                                          </p:val>
                                        </p:tav>
                                        <p:tav tm="100000">
                                          <p:val>
                                            <p:strVal val="1+ppt_h/2"/>
                                          </p:val>
                                        </p:tav>
                                      </p:tavLst>
                                    </p:anim>
                                    <p:set>
                                      <p:cBhvr>
                                        <p:cTn id="1700" dur="1" fill="hold">
                                          <p:stCondLst>
                                            <p:cond delay="2249"/>
                                          </p:stCondLst>
                                        </p:cTn>
                                        <p:tgtEl>
                                          <p:spTgt spid="113"/>
                                        </p:tgtEl>
                                        <p:attrNameLst>
                                          <p:attrName>style.visibility</p:attrName>
                                        </p:attrNameLst>
                                      </p:cBhvr>
                                      <p:to>
                                        <p:strVal val="hidden"/>
                                      </p:to>
                                    </p:set>
                                  </p:childTnLst>
                                </p:cTn>
                              </p:par>
                              <p:par>
                                <p:cTn id="1701" presetID="2" presetClass="exit" presetSubtype="12" fill="hold" grpId="2" nodeType="withEffect">
                                  <p:stCondLst>
                                    <p:cond delay="0"/>
                                  </p:stCondLst>
                                  <p:childTnLst>
                                    <p:anim calcmode="lin" valueType="num">
                                      <p:cBhvr additive="base">
                                        <p:cTn id="1702" dur="2250"/>
                                        <p:tgtEl>
                                          <p:spTgt spid="114"/>
                                        </p:tgtEl>
                                        <p:attrNameLst>
                                          <p:attrName>ppt_x</p:attrName>
                                        </p:attrNameLst>
                                      </p:cBhvr>
                                      <p:tavLst>
                                        <p:tav tm="0">
                                          <p:val>
                                            <p:strVal val="ppt_x"/>
                                          </p:val>
                                        </p:tav>
                                        <p:tav tm="100000">
                                          <p:val>
                                            <p:strVal val="0-ppt_w/2"/>
                                          </p:val>
                                        </p:tav>
                                      </p:tavLst>
                                    </p:anim>
                                    <p:anim calcmode="lin" valueType="num">
                                      <p:cBhvr additive="base">
                                        <p:cTn id="1703" dur="2250"/>
                                        <p:tgtEl>
                                          <p:spTgt spid="114"/>
                                        </p:tgtEl>
                                        <p:attrNameLst>
                                          <p:attrName>ppt_y</p:attrName>
                                        </p:attrNameLst>
                                      </p:cBhvr>
                                      <p:tavLst>
                                        <p:tav tm="0">
                                          <p:val>
                                            <p:strVal val="ppt_y"/>
                                          </p:val>
                                        </p:tav>
                                        <p:tav tm="100000">
                                          <p:val>
                                            <p:strVal val="1+ppt_h/2"/>
                                          </p:val>
                                        </p:tav>
                                      </p:tavLst>
                                    </p:anim>
                                    <p:set>
                                      <p:cBhvr>
                                        <p:cTn id="1704" dur="1" fill="hold">
                                          <p:stCondLst>
                                            <p:cond delay="2249"/>
                                          </p:stCondLst>
                                        </p:cTn>
                                        <p:tgtEl>
                                          <p:spTgt spid="114"/>
                                        </p:tgtEl>
                                        <p:attrNameLst>
                                          <p:attrName>style.visibility</p:attrName>
                                        </p:attrNameLst>
                                      </p:cBhvr>
                                      <p:to>
                                        <p:strVal val="hidden"/>
                                      </p:to>
                                    </p:set>
                                  </p:childTnLst>
                                </p:cTn>
                              </p:par>
                              <p:par>
                                <p:cTn id="1705" presetID="2" presetClass="exit" presetSubtype="12" fill="hold" grpId="2" nodeType="withEffect">
                                  <p:stCondLst>
                                    <p:cond delay="0"/>
                                  </p:stCondLst>
                                  <p:childTnLst>
                                    <p:anim calcmode="lin" valueType="num">
                                      <p:cBhvr additive="base">
                                        <p:cTn id="1706" dur="2250"/>
                                        <p:tgtEl>
                                          <p:spTgt spid="115"/>
                                        </p:tgtEl>
                                        <p:attrNameLst>
                                          <p:attrName>ppt_x</p:attrName>
                                        </p:attrNameLst>
                                      </p:cBhvr>
                                      <p:tavLst>
                                        <p:tav tm="0">
                                          <p:val>
                                            <p:strVal val="ppt_x"/>
                                          </p:val>
                                        </p:tav>
                                        <p:tav tm="100000">
                                          <p:val>
                                            <p:strVal val="0-ppt_w/2"/>
                                          </p:val>
                                        </p:tav>
                                      </p:tavLst>
                                    </p:anim>
                                    <p:anim calcmode="lin" valueType="num">
                                      <p:cBhvr additive="base">
                                        <p:cTn id="1707" dur="2250"/>
                                        <p:tgtEl>
                                          <p:spTgt spid="115"/>
                                        </p:tgtEl>
                                        <p:attrNameLst>
                                          <p:attrName>ppt_y</p:attrName>
                                        </p:attrNameLst>
                                      </p:cBhvr>
                                      <p:tavLst>
                                        <p:tav tm="0">
                                          <p:val>
                                            <p:strVal val="ppt_y"/>
                                          </p:val>
                                        </p:tav>
                                        <p:tav tm="100000">
                                          <p:val>
                                            <p:strVal val="1+ppt_h/2"/>
                                          </p:val>
                                        </p:tav>
                                      </p:tavLst>
                                    </p:anim>
                                    <p:set>
                                      <p:cBhvr>
                                        <p:cTn id="1708" dur="1" fill="hold">
                                          <p:stCondLst>
                                            <p:cond delay="2249"/>
                                          </p:stCondLst>
                                        </p:cTn>
                                        <p:tgtEl>
                                          <p:spTgt spid="115"/>
                                        </p:tgtEl>
                                        <p:attrNameLst>
                                          <p:attrName>style.visibility</p:attrName>
                                        </p:attrNameLst>
                                      </p:cBhvr>
                                      <p:to>
                                        <p:strVal val="hidden"/>
                                      </p:to>
                                    </p:set>
                                  </p:childTnLst>
                                </p:cTn>
                              </p:par>
                              <p:par>
                                <p:cTn id="1709" presetID="2" presetClass="exit" presetSubtype="12" fill="hold" grpId="2" nodeType="withEffect">
                                  <p:stCondLst>
                                    <p:cond delay="0"/>
                                  </p:stCondLst>
                                  <p:childTnLst>
                                    <p:anim calcmode="lin" valueType="num">
                                      <p:cBhvr additive="base">
                                        <p:cTn id="1710" dur="2250"/>
                                        <p:tgtEl>
                                          <p:spTgt spid="116"/>
                                        </p:tgtEl>
                                        <p:attrNameLst>
                                          <p:attrName>ppt_x</p:attrName>
                                        </p:attrNameLst>
                                      </p:cBhvr>
                                      <p:tavLst>
                                        <p:tav tm="0">
                                          <p:val>
                                            <p:strVal val="ppt_x"/>
                                          </p:val>
                                        </p:tav>
                                        <p:tav tm="100000">
                                          <p:val>
                                            <p:strVal val="0-ppt_w/2"/>
                                          </p:val>
                                        </p:tav>
                                      </p:tavLst>
                                    </p:anim>
                                    <p:anim calcmode="lin" valueType="num">
                                      <p:cBhvr additive="base">
                                        <p:cTn id="1711" dur="2250"/>
                                        <p:tgtEl>
                                          <p:spTgt spid="116"/>
                                        </p:tgtEl>
                                        <p:attrNameLst>
                                          <p:attrName>ppt_y</p:attrName>
                                        </p:attrNameLst>
                                      </p:cBhvr>
                                      <p:tavLst>
                                        <p:tav tm="0">
                                          <p:val>
                                            <p:strVal val="ppt_y"/>
                                          </p:val>
                                        </p:tav>
                                        <p:tav tm="100000">
                                          <p:val>
                                            <p:strVal val="1+ppt_h/2"/>
                                          </p:val>
                                        </p:tav>
                                      </p:tavLst>
                                    </p:anim>
                                    <p:set>
                                      <p:cBhvr>
                                        <p:cTn id="1712" dur="1" fill="hold">
                                          <p:stCondLst>
                                            <p:cond delay="2249"/>
                                          </p:stCondLst>
                                        </p:cTn>
                                        <p:tgtEl>
                                          <p:spTgt spid="116"/>
                                        </p:tgtEl>
                                        <p:attrNameLst>
                                          <p:attrName>style.visibility</p:attrName>
                                        </p:attrNameLst>
                                      </p:cBhvr>
                                      <p:to>
                                        <p:strVal val="hidden"/>
                                      </p:to>
                                    </p:set>
                                  </p:childTnLst>
                                </p:cTn>
                              </p:par>
                              <p:par>
                                <p:cTn id="1713" presetID="2" presetClass="exit" presetSubtype="12" fill="hold" grpId="2" nodeType="withEffect">
                                  <p:stCondLst>
                                    <p:cond delay="0"/>
                                  </p:stCondLst>
                                  <p:childTnLst>
                                    <p:anim calcmode="lin" valueType="num">
                                      <p:cBhvr additive="base">
                                        <p:cTn id="1714" dur="2250"/>
                                        <p:tgtEl>
                                          <p:spTgt spid="117"/>
                                        </p:tgtEl>
                                        <p:attrNameLst>
                                          <p:attrName>ppt_x</p:attrName>
                                        </p:attrNameLst>
                                      </p:cBhvr>
                                      <p:tavLst>
                                        <p:tav tm="0">
                                          <p:val>
                                            <p:strVal val="ppt_x"/>
                                          </p:val>
                                        </p:tav>
                                        <p:tav tm="100000">
                                          <p:val>
                                            <p:strVal val="0-ppt_w/2"/>
                                          </p:val>
                                        </p:tav>
                                      </p:tavLst>
                                    </p:anim>
                                    <p:anim calcmode="lin" valueType="num">
                                      <p:cBhvr additive="base">
                                        <p:cTn id="1715" dur="2250"/>
                                        <p:tgtEl>
                                          <p:spTgt spid="117"/>
                                        </p:tgtEl>
                                        <p:attrNameLst>
                                          <p:attrName>ppt_y</p:attrName>
                                        </p:attrNameLst>
                                      </p:cBhvr>
                                      <p:tavLst>
                                        <p:tav tm="0">
                                          <p:val>
                                            <p:strVal val="ppt_y"/>
                                          </p:val>
                                        </p:tav>
                                        <p:tav tm="100000">
                                          <p:val>
                                            <p:strVal val="1+ppt_h/2"/>
                                          </p:val>
                                        </p:tav>
                                      </p:tavLst>
                                    </p:anim>
                                    <p:set>
                                      <p:cBhvr>
                                        <p:cTn id="1716" dur="1" fill="hold">
                                          <p:stCondLst>
                                            <p:cond delay="2249"/>
                                          </p:stCondLst>
                                        </p:cTn>
                                        <p:tgtEl>
                                          <p:spTgt spid="117"/>
                                        </p:tgtEl>
                                        <p:attrNameLst>
                                          <p:attrName>style.visibility</p:attrName>
                                        </p:attrNameLst>
                                      </p:cBhvr>
                                      <p:to>
                                        <p:strVal val="hidden"/>
                                      </p:to>
                                    </p:set>
                                  </p:childTnLst>
                                </p:cTn>
                              </p:par>
                              <p:par>
                                <p:cTn id="1717" presetID="2" presetClass="exit" presetSubtype="12" fill="hold" grpId="2" nodeType="withEffect">
                                  <p:stCondLst>
                                    <p:cond delay="0"/>
                                  </p:stCondLst>
                                  <p:childTnLst>
                                    <p:anim calcmode="lin" valueType="num">
                                      <p:cBhvr additive="base">
                                        <p:cTn id="1718" dur="2250"/>
                                        <p:tgtEl>
                                          <p:spTgt spid="118"/>
                                        </p:tgtEl>
                                        <p:attrNameLst>
                                          <p:attrName>ppt_x</p:attrName>
                                        </p:attrNameLst>
                                      </p:cBhvr>
                                      <p:tavLst>
                                        <p:tav tm="0">
                                          <p:val>
                                            <p:strVal val="ppt_x"/>
                                          </p:val>
                                        </p:tav>
                                        <p:tav tm="100000">
                                          <p:val>
                                            <p:strVal val="0-ppt_w/2"/>
                                          </p:val>
                                        </p:tav>
                                      </p:tavLst>
                                    </p:anim>
                                    <p:anim calcmode="lin" valueType="num">
                                      <p:cBhvr additive="base">
                                        <p:cTn id="1719" dur="2250"/>
                                        <p:tgtEl>
                                          <p:spTgt spid="118"/>
                                        </p:tgtEl>
                                        <p:attrNameLst>
                                          <p:attrName>ppt_y</p:attrName>
                                        </p:attrNameLst>
                                      </p:cBhvr>
                                      <p:tavLst>
                                        <p:tav tm="0">
                                          <p:val>
                                            <p:strVal val="ppt_y"/>
                                          </p:val>
                                        </p:tav>
                                        <p:tav tm="100000">
                                          <p:val>
                                            <p:strVal val="1+ppt_h/2"/>
                                          </p:val>
                                        </p:tav>
                                      </p:tavLst>
                                    </p:anim>
                                    <p:set>
                                      <p:cBhvr>
                                        <p:cTn id="1720" dur="1" fill="hold">
                                          <p:stCondLst>
                                            <p:cond delay="2249"/>
                                          </p:stCondLst>
                                        </p:cTn>
                                        <p:tgtEl>
                                          <p:spTgt spid="118"/>
                                        </p:tgtEl>
                                        <p:attrNameLst>
                                          <p:attrName>style.visibility</p:attrName>
                                        </p:attrNameLst>
                                      </p:cBhvr>
                                      <p:to>
                                        <p:strVal val="hidden"/>
                                      </p:to>
                                    </p:set>
                                  </p:childTnLst>
                                </p:cTn>
                              </p:par>
                              <p:par>
                                <p:cTn id="1721" presetID="2" presetClass="exit" presetSubtype="12" fill="hold" grpId="2" nodeType="withEffect">
                                  <p:stCondLst>
                                    <p:cond delay="0"/>
                                  </p:stCondLst>
                                  <p:childTnLst>
                                    <p:anim calcmode="lin" valueType="num">
                                      <p:cBhvr additive="base">
                                        <p:cTn id="1722" dur="2250"/>
                                        <p:tgtEl>
                                          <p:spTgt spid="119"/>
                                        </p:tgtEl>
                                        <p:attrNameLst>
                                          <p:attrName>ppt_x</p:attrName>
                                        </p:attrNameLst>
                                      </p:cBhvr>
                                      <p:tavLst>
                                        <p:tav tm="0">
                                          <p:val>
                                            <p:strVal val="ppt_x"/>
                                          </p:val>
                                        </p:tav>
                                        <p:tav tm="100000">
                                          <p:val>
                                            <p:strVal val="0-ppt_w/2"/>
                                          </p:val>
                                        </p:tav>
                                      </p:tavLst>
                                    </p:anim>
                                    <p:anim calcmode="lin" valueType="num">
                                      <p:cBhvr additive="base">
                                        <p:cTn id="1723" dur="2250"/>
                                        <p:tgtEl>
                                          <p:spTgt spid="119"/>
                                        </p:tgtEl>
                                        <p:attrNameLst>
                                          <p:attrName>ppt_y</p:attrName>
                                        </p:attrNameLst>
                                      </p:cBhvr>
                                      <p:tavLst>
                                        <p:tav tm="0">
                                          <p:val>
                                            <p:strVal val="ppt_y"/>
                                          </p:val>
                                        </p:tav>
                                        <p:tav tm="100000">
                                          <p:val>
                                            <p:strVal val="1+ppt_h/2"/>
                                          </p:val>
                                        </p:tav>
                                      </p:tavLst>
                                    </p:anim>
                                    <p:set>
                                      <p:cBhvr>
                                        <p:cTn id="1724" dur="1" fill="hold">
                                          <p:stCondLst>
                                            <p:cond delay="2249"/>
                                          </p:stCondLst>
                                        </p:cTn>
                                        <p:tgtEl>
                                          <p:spTgt spid="119"/>
                                        </p:tgtEl>
                                        <p:attrNameLst>
                                          <p:attrName>style.visibility</p:attrName>
                                        </p:attrNameLst>
                                      </p:cBhvr>
                                      <p:to>
                                        <p:strVal val="hidden"/>
                                      </p:to>
                                    </p:set>
                                  </p:childTnLst>
                                </p:cTn>
                              </p:par>
                              <p:par>
                                <p:cTn id="1725" presetID="2" presetClass="exit" presetSubtype="12" fill="hold" grpId="2" nodeType="withEffect">
                                  <p:stCondLst>
                                    <p:cond delay="0"/>
                                  </p:stCondLst>
                                  <p:childTnLst>
                                    <p:anim calcmode="lin" valueType="num">
                                      <p:cBhvr additive="base">
                                        <p:cTn id="1726" dur="2250"/>
                                        <p:tgtEl>
                                          <p:spTgt spid="120"/>
                                        </p:tgtEl>
                                        <p:attrNameLst>
                                          <p:attrName>ppt_x</p:attrName>
                                        </p:attrNameLst>
                                      </p:cBhvr>
                                      <p:tavLst>
                                        <p:tav tm="0">
                                          <p:val>
                                            <p:strVal val="ppt_x"/>
                                          </p:val>
                                        </p:tav>
                                        <p:tav tm="100000">
                                          <p:val>
                                            <p:strVal val="0-ppt_w/2"/>
                                          </p:val>
                                        </p:tav>
                                      </p:tavLst>
                                    </p:anim>
                                    <p:anim calcmode="lin" valueType="num">
                                      <p:cBhvr additive="base">
                                        <p:cTn id="1727" dur="2250"/>
                                        <p:tgtEl>
                                          <p:spTgt spid="120"/>
                                        </p:tgtEl>
                                        <p:attrNameLst>
                                          <p:attrName>ppt_y</p:attrName>
                                        </p:attrNameLst>
                                      </p:cBhvr>
                                      <p:tavLst>
                                        <p:tav tm="0">
                                          <p:val>
                                            <p:strVal val="ppt_y"/>
                                          </p:val>
                                        </p:tav>
                                        <p:tav tm="100000">
                                          <p:val>
                                            <p:strVal val="1+ppt_h/2"/>
                                          </p:val>
                                        </p:tav>
                                      </p:tavLst>
                                    </p:anim>
                                    <p:set>
                                      <p:cBhvr>
                                        <p:cTn id="1728" dur="1" fill="hold">
                                          <p:stCondLst>
                                            <p:cond delay="2249"/>
                                          </p:stCondLst>
                                        </p:cTn>
                                        <p:tgtEl>
                                          <p:spTgt spid="120"/>
                                        </p:tgtEl>
                                        <p:attrNameLst>
                                          <p:attrName>style.visibility</p:attrName>
                                        </p:attrNameLst>
                                      </p:cBhvr>
                                      <p:to>
                                        <p:strVal val="hidden"/>
                                      </p:to>
                                    </p:set>
                                  </p:childTnLst>
                                </p:cTn>
                              </p:par>
                              <p:par>
                                <p:cTn id="1729" presetID="2" presetClass="exit" presetSubtype="12" fill="hold" grpId="2" nodeType="withEffect">
                                  <p:stCondLst>
                                    <p:cond delay="0"/>
                                  </p:stCondLst>
                                  <p:childTnLst>
                                    <p:anim calcmode="lin" valueType="num">
                                      <p:cBhvr additive="base">
                                        <p:cTn id="1730" dur="2250"/>
                                        <p:tgtEl>
                                          <p:spTgt spid="121"/>
                                        </p:tgtEl>
                                        <p:attrNameLst>
                                          <p:attrName>ppt_x</p:attrName>
                                        </p:attrNameLst>
                                      </p:cBhvr>
                                      <p:tavLst>
                                        <p:tav tm="0">
                                          <p:val>
                                            <p:strVal val="ppt_x"/>
                                          </p:val>
                                        </p:tav>
                                        <p:tav tm="100000">
                                          <p:val>
                                            <p:strVal val="0-ppt_w/2"/>
                                          </p:val>
                                        </p:tav>
                                      </p:tavLst>
                                    </p:anim>
                                    <p:anim calcmode="lin" valueType="num">
                                      <p:cBhvr additive="base">
                                        <p:cTn id="1731" dur="2250"/>
                                        <p:tgtEl>
                                          <p:spTgt spid="121"/>
                                        </p:tgtEl>
                                        <p:attrNameLst>
                                          <p:attrName>ppt_y</p:attrName>
                                        </p:attrNameLst>
                                      </p:cBhvr>
                                      <p:tavLst>
                                        <p:tav tm="0">
                                          <p:val>
                                            <p:strVal val="ppt_y"/>
                                          </p:val>
                                        </p:tav>
                                        <p:tav tm="100000">
                                          <p:val>
                                            <p:strVal val="1+ppt_h/2"/>
                                          </p:val>
                                        </p:tav>
                                      </p:tavLst>
                                    </p:anim>
                                    <p:set>
                                      <p:cBhvr>
                                        <p:cTn id="1732" dur="1" fill="hold">
                                          <p:stCondLst>
                                            <p:cond delay="2249"/>
                                          </p:stCondLst>
                                        </p:cTn>
                                        <p:tgtEl>
                                          <p:spTgt spid="121"/>
                                        </p:tgtEl>
                                        <p:attrNameLst>
                                          <p:attrName>style.visibility</p:attrName>
                                        </p:attrNameLst>
                                      </p:cBhvr>
                                      <p:to>
                                        <p:strVal val="hidden"/>
                                      </p:to>
                                    </p:set>
                                  </p:childTnLst>
                                </p:cTn>
                              </p:par>
                              <p:par>
                                <p:cTn id="1733" presetID="2" presetClass="exit" presetSubtype="12" fill="hold" grpId="2" nodeType="withEffect">
                                  <p:stCondLst>
                                    <p:cond delay="0"/>
                                  </p:stCondLst>
                                  <p:childTnLst>
                                    <p:anim calcmode="lin" valueType="num">
                                      <p:cBhvr additive="base">
                                        <p:cTn id="1734" dur="2250"/>
                                        <p:tgtEl>
                                          <p:spTgt spid="122"/>
                                        </p:tgtEl>
                                        <p:attrNameLst>
                                          <p:attrName>ppt_x</p:attrName>
                                        </p:attrNameLst>
                                      </p:cBhvr>
                                      <p:tavLst>
                                        <p:tav tm="0">
                                          <p:val>
                                            <p:strVal val="ppt_x"/>
                                          </p:val>
                                        </p:tav>
                                        <p:tav tm="100000">
                                          <p:val>
                                            <p:strVal val="0-ppt_w/2"/>
                                          </p:val>
                                        </p:tav>
                                      </p:tavLst>
                                    </p:anim>
                                    <p:anim calcmode="lin" valueType="num">
                                      <p:cBhvr additive="base">
                                        <p:cTn id="1735" dur="2250"/>
                                        <p:tgtEl>
                                          <p:spTgt spid="122"/>
                                        </p:tgtEl>
                                        <p:attrNameLst>
                                          <p:attrName>ppt_y</p:attrName>
                                        </p:attrNameLst>
                                      </p:cBhvr>
                                      <p:tavLst>
                                        <p:tav tm="0">
                                          <p:val>
                                            <p:strVal val="ppt_y"/>
                                          </p:val>
                                        </p:tav>
                                        <p:tav tm="100000">
                                          <p:val>
                                            <p:strVal val="1+ppt_h/2"/>
                                          </p:val>
                                        </p:tav>
                                      </p:tavLst>
                                    </p:anim>
                                    <p:set>
                                      <p:cBhvr>
                                        <p:cTn id="1736" dur="1" fill="hold">
                                          <p:stCondLst>
                                            <p:cond delay="2249"/>
                                          </p:stCondLst>
                                        </p:cTn>
                                        <p:tgtEl>
                                          <p:spTgt spid="122"/>
                                        </p:tgtEl>
                                        <p:attrNameLst>
                                          <p:attrName>style.visibility</p:attrName>
                                        </p:attrNameLst>
                                      </p:cBhvr>
                                      <p:to>
                                        <p:strVal val="hidden"/>
                                      </p:to>
                                    </p:set>
                                  </p:childTnLst>
                                </p:cTn>
                              </p:par>
                              <p:par>
                                <p:cTn id="1737" presetID="2" presetClass="exit" presetSubtype="12" fill="hold" grpId="2" nodeType="withEffect">
                                  <p:stCondLst>
                                    <p:cond delay="0"/>
                                  </p:stCondLst>
                                  <p:childTnLst>
                                    <p:anim calcmode="lin" valueType="num">
                                      <p:cBhvr additive="base">
                                        <p:cTn id="1738" dur="2250"/>
                                        <p:tgtEl>
                                          <p:spTgt spid="123"/>
                                        </p:tgtEl>
                                        <p:attrNameLst>
                                          <p:attrName>ppt_x</p:attrName>
                                        </p:attrNameLst>
                                      </p:cBhvr>
                                      <p:tavLst>
                                        <p:tav tm="0">
                                          <p:val>
                                            <p:strVal val="ppt_x"/>
                                          </p:val>
                                        </p:tav>
                                        <p:tav tm="100000">
                                          <p:val>
                                            <p:strVal val="0-ppt_w/2"/>
                                          </p:val>
                                        </p:tav>
                                      </p:tavLst>
                                    </p:anim>
                                    <p:anim calcmode="lin" valueType="num">
                                      <p:cBhvr additive="base">
                                        <p:cTn id="1739" dur="2250"/>
                                        <p:tgtEl>
                                          <p:spTgt spid="123"/>
                                        </p:tgtEl>
                                        <p:attrNameLst>
                                          <p:attrName>ppt_y</p:attrName>
                                        </p:attrNameLst>
                                      </p:cBhvr>
                                      <p:tavLst>
                                        <p:tav tm="0">
                                          <p:val>
                                            <p:strVal val="ppt_y"/>
                                          </p:val>
                                        </p:tav>
                                        <p:tav tm="100000">
                                          <p:val>
                                            <p:strVal val="1+ppt_h/2"/>
                                          </p:val>
                                        </p:tav>
                                      </p:tavLst>
                                    </p:anim>
                                    <p:set>
                                      <p:cBhvr>
                                        <p:cTn id="1740" dur="1" fill="hold">
                                          <p:stCondLst>
                                            <p:cond delay="2249"/>
                                          </p:stCondLst>
                                        </p:cTn>
                                        <p:tgtEl>
                                          <p:spTgt spid="123"/>
                                        </p:tgtEl>
                                        <p:attrNameLst>
                                          <p:attrName>style.visibility</p:attrName>
                                        </p:attrNameLst>
                                      </p:cBhvr>
                                      <p:to>
                                        <p:strVal val="hidden"/>
                                      </p:to>
                                    </p:set>
                                  </p:childTnLst>
                                </p:cTn>
                              </p:par>
                              <p:par>
                                <p:cTn id="1741" presetID="2" presetClass="exit" presetSubtype="12" fill="hold" grpId="2" nodeType="withEffect">
                                  <p:stCondLst>
                                    <p:cond delay="0"/>
                                  </p:stCondLst>
                                  <p:childTnLst>
                                    <p:anim calcmode="lin" valueType="num">
                                      <p:cBhvr additive="base">
                                        <p:cTn id="1742" dur="2250"/>
                                        <p:tgtEl>
                                          <p:spTgt spid="124"/>
                                        </p:tgtEl>
                                        <p:attrNameLst>
                                          <p:attrName>ppt_x</p:attrName>
                                        </p:attrNameLst>
                                      </p:cBhvr>
                                      <p:tavLst>
                                        <p:tav tm="0">
                                          <p:val>
                                            <p:strVal val="ppt_x"/>
                                          </p:val>
                                        </p:tav>
                                        <p:tav tm="100000">
                                          <p:val>
                                            <p:strVal val="0-ppt_w/2"/>
                                          </p:val>
                                        </p:tav>
                                      </p:tavLst>
                                    </p:anim>
                                    <p:anim calcmode="lin" valueType="num">
                                      <p:cBhvr additive="base">
                                        <p:cTn id="1743" dur="2250"/>
                                        <p:tgtEl>
                                          <p:spTgt spid="124"/>
                                        </p:tgtEl>
                                        <p:attrNameLst>
                                          <p:attrName>ppt_y</p:attrName>
                                        </p:attrNameLst>
                                      </p:cBhvr>
                                      <p:tavLst>
                                        <p:tav tm="0">
                                          <p:val>
                                            <p:strVal val="ppt_y"/>
                                          </p:val>
                                        </p:tav>
                                        <p:tav tm="100000">
                                          <p:val>
                                            <p:strVal val="1+ppt_h/2"/>
                                          </p:val>
                                        </p:tav>
                                      </p:tavLst>
                                    </p:anim>
                                    <p:set>
                                      <p:cBhvr>
                                        <p:cTn id="1744" dur="1" fill="hold">
                                          <p:stCondLst>
                                            <p:cond delay="2249"/>
                                          </p:stCondLst>
                                        </p:cTn>
                                        <p:tgtEl>
                                          <p:spTgt spid="124"/>
                                        </p:tgtEl>
                                        <p:attrNameLst>
                                          <p:attrName>style.visibility</p:attrName>
                                        </p:attrNameLst>
                                      </p:cBhvr>
                                      <p:to>
                                        <p:strVal val="hidden"/>
                                      </p:to>
                                    </p:set>
                                  </p:childTnLst>
                                </p:cTn>
                              </p:par>
                              <p:par>
                                <p:cTn id="1745" presetID="2" presetClass="exit" presetSubtype="12" fill="hold" grpId="2" nodeType="withEffect">
                                  <p:stCondLst>
                                    <p:cond delay="0"/>
                                  </p:stCondLst>
                                  <p:childTnLst>
                                    <p:anim calcmode="lin" valueType="num">
                                      <p:cBhvr additive="base">
                                        <p:cTn id="1746" dur="2250"/>
                                        <p:tgtEl>
                                          <p:spTgt spid="125"/>
                                        </p:tgtEl>
                                        <p:attrNameLst>
                                          <p:attrName>ppt_x</p:attrName>
                                        </p:attrNameLst>
                                      </p:cBhvr>
                                      <p:tavLst>
                                        <p:tav tm="0">
                                          <p:val>
                                            <p:strVal val="ppt_x"/>
                                          </p:val>
                                        </p:tav>
                                        <p:tav tm="100000">
                                          <p:val>
                                            <p:strVal val="0-ppt_w/2"/>
                                          </p:val>
                                        </p:tav>
                                      </p:tavLst>
                                    </p:anim>
                                    <p:anim calcmode="lin" valueType="num">
                                      <p:cBhvr additive="base">
                                        <p:cTn id="1747" dur="2250"/>
                                        <p:tgtEl>
                                          <p:spTgt spid="125"/>
                                        </p:tgtEl>
                                        <p:attrNameLst>
                                          <p:attrName>ppt_y</p:attrName>
                                        </p:attrNameLst>
                                      </p:cBhvr>
                                      <p:tavLst>
                                        <p:tav tm="0">
                                          <p:val>
                                            <p:strVal val="ppt_y"/>
                                          </p:val>
                                        </p:tav>
                                        <p:tav tm="100000">
                                          <p:val>
                                            <p:strVal val="1+ppt_h/2"/>
                                          </p:val>
                                        </p:tav>
                                      </p:tavLst>
                                    </p:anim>
                                    <p:set>
                                      <p:cBhvr>
                                        <p:cTn id="1748" dur="1" fill="hold">
                                          <p:stCondLst>
                                            <p:cond delay="2249"/>
                                          </p:stCondLst>
                                        </p:cTn>
                                        <p:tgtEl>
                                          <p:spTgt spid="125"/>
                                        </p:tgtEl>
                                        <p:attrNameLst>
                                          <p:attrName>style.visibility</p:attrName>
                                        </p:attrNameLst>
                                      </p:cBhvr>
                                      <p:to>
                                        <p:strVal val="hidden"/>
                                      </p:to>
                                    </p:set>
                                  </p:childTnLst>
                                </p:cTn>
                              </p:par>
                              <p:par>
                                <p:cTn id="1749" presetID="2" presetClass="exit" presetSubtype="12" fill="hold" grpId="2" nodeType="withEffect">
                                  <p:stCondLst>
                                    <p:cond delay="0"/>
                                  </p:stCondLst>
                                  <p:childTnLst>
                                    <p:anim calcmode="lin" valueType="num">
                                      <p:cBhvr additive="base">
                                        <p:cTn id="1750" dur="2250"/>
                                        <p:tgtEl>
                                          <p:spTgt spid="126"/>
                                        </p:tgtEl>
                                        <p:attrNameLst>
                                          <p:attrName>ppt_x</p:attrName>
                                        </p:attrNameLst>
                                      </p:cBhvr>
                                      <p:tavLst>
                                        <p:tav tm="0">
                                          <p:val>
                                            <p:strVal val="ppt_x"/>
                                          </p:val>
                                        </p:tav>
                                        <p:tav tm="100000">
                                          <p:val>
                                            <p:strVal val="0-ppt_w/2"/>
                                          </p:val>
                                        </p:tav>
                                      </p:tavLst>
                                    </p:anim>
                                    <p:anim calcmode="lin" valueType="num">
                                      <p:cBhvr additive="base">
                                        <p:cTn id="1751" dur="2250"/>
                                        <p:tgtEl>
                                          <p:spTgt spid="126"/>
                                        </p:tgtEl>
                                        <p:attrNameLst>
                                          <p:attrName>ppt_y</p:attrName>
                                        </p:attrNameLst>
                                      </p:cBhvr>
                                      <p:tavLst>
                                        <p:tav tm="0">
                                          <p:val>
                                            <p:strVal val="ppt_y"/>
                                          </p:val>
                                        </p:tav>
                                        <p:tav tm="100000">
                                          <p:val>
                                            <p:strVal val="1+ppt_h/2"/>
                                          </p:val>
                                        </p:tav>
                                      </p:tavLst>
                                    </p:anim>
                                    <p:set>
                                      <p:cBhvr>
                                        <p:cTn id="1752" dur="1" fill="hold">
                                          <p:stCondLst>
                                            <p:cond delay="2249"/>
                                          </p:stCondLst>
                                        </p:cTn>
                                        <p:tgtEl>
                                          <p:spTgt spid="126"/>
                                        </p:tgtEl>
                                        <p:attrNameLst>
                                          <p:attrName>style.visibility</p:attrName>
                                        </p:attrNameLst>
                                      </p:cBhvr>
                                      <p:to>
                                        <p:strVal val="hidden"/>
                                      </p:to>
                                    </p:set>
                                  </p:childTnLst>
                                </p:cTn>
                              </p:par>
                              <p:par>
                                <p:cTn id="1753" presetID="2" presetClass="exit" presetSubtype="12" fill="hold" grpId="2" nodeType="withEffect">
                                  <p:stCondLst>
                                    <p:cond delay="0"/>
                                  </p:stCondLst>
                                  <p:childTnLst>
                                    <p:anim calcmode="lin" valueType="num">
                                      <p:cBhvr additive="base">
                                        <p:cTn id="1754" dur="2250"/>
                                        <p:tgtEl>
                                          <p:spTgt spid="127"/>
                                        </p:tgtEl>
                                        <p:attrNameLst>
                                          <p:attrName>ppt_x</p:attrName>
                                        </p:attrNameLst>
                                      </p:cBhvr>
                                      <p:tavLst>
                                        <p:tav tm="0">
                                          <p:val>
                                            <p:strVal val="ppt_x"/>
                                          </p:val>
                                        </p:tav>
                                        <p:tav tm="100000">
                                          <p:val>
                                            <p:strVal val="0-ppt_w/2"/>
                                          </p:val>
                                        </p:tav>
                                      </p:tavLst>
                                    </p:anim>
                                    <p:anim calcmode="lin" valueType="num">
                                      <p:cBhvr additive="base">
                                        <p:cTn id="1755" dur="2250"/>
                                        <p:tgtEl>
                                          <p:spTgt spid="127"/>
                                        </p:tgtEl>
                                        <p:attrNameLst>
                                          <p:attrName>ppt_y</p:attrName>
                                        </p:attrNameLst>
                                      </p:cBhvr>
                                      <p:tavLst>
                                        <p:tav tm="0">
                                          <p:val>
                                            <p:strVal val="ppt_y"/>
                                          </p:val>
                                        </p:tav>
                                        <p:tav tm="100000">
                                          <p:val>
                                            <p:strVal val="1+ppt_h/2"/>
                                          </p:val>
                                        </p:tav>
                                      </p:tavLst>
                                    </p:anim>
                                    <p:set>
                                      <p:cBhvr>
                                        <p:cTn id="1756" dur="1" fill="hold">
                                          <p:stCondLst>
                                            <p:cond delay="2249"/>
                                          </p:stCondLst>
                                        </p:cTn>
                                        <p:tgtEl>
                                          <p:spTgt spid="127"/>
                                        </p:tgtEl>
                                        <p:attrNameLst>
                                          <p:attrName>style.visibility</p:attrName>
                                        </p:attrNameLst>
                                      </p:cBhvr>
                                      <p:to>
                                        <p:strVal val="hidden"/>
                                      </p:to>
                                    </p:set>
                                  </p:childTnLst>
                                </p:cTn>
                              </p:par>
                              <p:par>
                                <p:cTn id="1757" presetID="2" presetClass="exit" presetSubtype="12" fill="hold" grpId="2" nodeType="withEffect">
                                  <p:stCondLst>
                                    <p:cond delay="0"/>
                                  </p:stCondLst>
                                  <p:childTnLst>
                                    <p:anim calcmode="lin" valueType="num">
                                      <p:cBhvr additive="base">
                                        <p:cTn id="1758" dur="2250"/>
                                        <p:tgtEl>
                                          <p:spTgt spid="128"/>
                                        </p:tgtEl>
                                        <p:attrNameLst>
                                          <p:attrName>ppt_x</p:attrName>
                                        </p:attrNameLst>
                                      </p:cBhvr>
                                      <p:tavLst>
                                        <p:tav tm="0">
                                          <p:val>
                                            <p:strVal val="ppt_x"/>
                                          </p:val>
                                        </p:tav>
                                        <p:tav tm="100000">
                                          <p:val>
                                            <p:strVal val="0-ppt_w/2"/>
                                          </p:val>
                                        </p:tav>
                                      </p:tavLst>
                                    </p:anim>
                                    <p:anim calcmode="lin" valueType="num">
                                      <p:cBhvr additive="base">
                                        <p:cTn id="1759" dur="2250"/>
                                        <p:tgtEl>
                                          <p:spTgt spid="128"/>
                                        </p:tgtEl>
                                        <p:attrNameLst>
                                          <p:attrName>ppt_y</p:attrName>
                                        </p:attrNameLst>
                                      </p:cBhvr>
                                      <p:tavLst>
                                        <p:tav tm="0">
                                          <p:val>
                                            <p:strVal val="ppt_y"/>
                                          </p:val>
                                        </p:tav>
                                        <p:tav tm="100000">
                                          <p:val>
                                            <p:strVal val="1+ppt_h/2"/>
                                          </p:val>
                                        </p:tav>
                                      </p:tavLst>
                                    </p:anim>
                                    <p:set>
                                      <p:cBhvr>
                                        <p:cTn id="1760" dur="1" fill="hold">
                                          <p:stCondLst>
                                            <p:cond delay="2249"/>
                                          </p:stCondLst>
                                        </p:cTn>
                                        <p:tgtEl>
                                          <p:spTgt spid="128"/>
                                        </p:tgtEl>
                                        <p:attrNameLst>
                                          <p:attrName>style.visibility</p:attrName>
                                        </p:attrNameLst>
                                      </p:cBhvr>
                                      <p:to>
                                        <p:strVal val="hidden"/>
                                      </p:to>
                                    </p:set>
                                  </p:childTnLst>
                                </p:cTn>
                              </p:par>
                              <p:par>
                                <p:cTn id="1761" presetID="2" presetClass="exit" presetSubtype="12" fill="hold" grpId="2" nodeType="withEffect">
                                  <p:stCondLst>
                                    <p:cond delay="0"/>
                                  </p:stCondLst>
                                  <p:childTnLst>
                                    <p:anim calcmode="lin" valueType="num">
                                      <p:cBhvr additive="base">
                                        <p:cTn id="1762" dur="2250"/>
                                        <p:tgtEl>
                                          <p:spTgt spid="129"/>
                                        </p:tgtEl>
                                        <p:attrNameLst>
                                          <p:attrName>ppt_x</p:attrName>
                                        </p:attrNameLst>
                                      </p:cBhvr>
                                      <p:tavLst>
                                        <p:tav tm="0">
                                          <p:val>
                                            <p:strVal val="ppt_x"/>
                                          </p:val>
                                        </p:tav>
                                        <p:tav tm="100000">
                                          <p:val>
                                            <p:strVal val="0-ppt_w/2"/>
                                          </p:val>
                                        </p:tav>
                                      </p:tavLst>
                                    </p:anim>
                                    <p:anim calcmode="lin" valueType="num">
                                      <p:cBhvr additive="base">
                                        <p:cTn id="1763" dur="2250"/>
                                        <p:tgtEl>
                                          <p:spTgt spid="129"/>
                                        </p:tgtEl>
                                        <p:attrNameLst>
                                          <p:attrName>ppt_y</p:attrName>
                                        </p:attrNameLst>
                                      </p:cBhvr>
                                      <p:tavLst>
                                        <p:tav tm="0">
                                          <p:val>
                                            <p:strVal val="ppt_y"/>
                                          </p:val>
                                        </p:tav>
                                        <p:tav tm="100000">
                                          <p:val>
                                            <p:strVal val="1+ppt_h/2"/>
                                          </p:val>
                                        </p:tav>
                                      </p:tavLst>
                                    </p:anim>
                                    <p:set>
                                      <p:cBhvr>
                                        <p:cTn id="1764" dur="1" fill="hold">
                                          <p:stCondLst>
                                            <p:cond delay="2249"/>
                                          </p:stCondLst>
                                        </p:cTn>
                                        <p:tgtEl>
                                          <p:spTgt spid="129"/>
                                        </p:tgtEl>
                                        <p:attrNameLst>
                                          <p:attrName>style.visibility</p:attrName>
                                        </p:attrNameLst>
                                      </p:cBhvr>
                                      <p:to>
                                        <p:strVal val="hidden"/>
                                      </p:to>
                                    </p:set>
                                  </p:childTnLst>
                                </p:cTn>
                              </p:par>
                              <p:par>
                                <p:cTn id="1765" presetID="2" presetClass="exit" presetSubtype="12" fill="hold" grpId="2" nodeType="withEffect">
                                  <p:stCondLst>
                                    <p:cond delay="0"/>
                                  </p:stCondLst>
                                  <p:childTnLst>
                                    <p:anim calcmode="lin" valueType="num">
                                      <p:cBhvr additive="base">
                                        <p:cTn id="1766" dur="2250"/>
                                        <p:tgtEl>
                                          <p:spTgt spid="130"/>
                                        </p:tgtEl>
                                        <p:attrNameLst>
                                          <p:attrName>ppt_x</p:attrName>
                                        </p:attrNameLst>
                                      </p:cBhvr>
                                      <p:tavLst>
                                        <p:tav tm="0">
                                          <p:val>
                                            <p:strVal val="ppt_x"/>
                                          </p:val>
                                        </p:tav>
                                        <p:tav tm="100000">
                                          <p:val>
                                            <p:strVal val="0-ppt_w/2"/>
                                          </p:val>
                                        </p:tav>
                                      </p:tavLst>
                                    </p:anim>
                                    <p:anim calcmode="lin" valueType="num">
                                      <p:cBhvr additive="base">
                                        <p:cTn id="1767" dur="2250"/>
                                        <p:tgtEl>
                                          <p:spTgt spid="130"/>
                                        </p:tgtEl>
                                        <p:attrNameLst>
                                          <p:attrName>ppt_y</p:attrName>
                                        </p:attrNameLst>
                                      </p:cBhvr>
                                      <p:tavLst>
                                        <p:tav tm="0">
                                          <p:val>
                                            <p:strVal val="ppt_y"/>
                                          </p:val>
                                        </p:tav>
                                        <p:tav tm="100000">
                                          <p:val>
                                            <p:strVal val="1+ppt_h/2"/>
                                          </p:val>
                                        </p:tav>
                                      </p:tavLst>
                                    </p:anim>
                                    <p:set>
                                      <p:cBhvr>
                                        <p:cTn id="1768" dur="1" fill="hold">
                                          <p:stCondLst>
                                            <p:cond delay="2249"/>
                                          </p:stCondLst>
                                        </p:cTn>
                                        <p:tgtEl>
                                          <p:spTgt spid="130"/>
                                        </p:tgtEl>
                                        <p:attrNameLst>
                                          <p:attrName>style.visibility</p:attrName>
                                        </p:attrNameLst>
                                      </p:cBhvr>
                                      <p:to>
                                        <p:strVal val="hidden"/>
                                      </p:to>
                                    </p:set>
                                  </p:childTnLst>
                                </p:cTn>
                              </p:par>
                              <p:par>
                                <p:cTn id="1769" presetID="2" presetClass="exit" presetSubtype="12" fill="hold" grpId="2" nodeType="withEffect">
                                  <p:stCondLst>
                                    <p:cond delay="0"/>
                                  </p:stCondLst>
                                  <p:childTnLst>
                                    <p:anim calcmode="lin" valueType="num">
                                      <p:cBhvr additive="base">
                                        <p:cTn id="1770" dur="2250"/>
                                        <p:tgtEl>
                                          <p:spTgt spid="131"/>
                                        </p:tgtEl>
                                        <p:attrNameLst>
                                          <p:attrName>ppt_x</p:attrName>
                                        </p:attrNameLst>
                                      </p:cBhvr>
                                      <p:tavLst>
                                        <p:tav tm="0">
                                          <p:val>
                                            <p:strVal val="ppt_x"/>
                                          </p:val>
                                        </p:tav>
                                        <p:tav tm="100000">
                                          <p:val>
                                            <p:strVal val="0-ppt_w/2"/>
                                          </p:val>
                                        </p:tav>
                                      </p:tavLst>
                                    </p:anim>
                                    <p:anim calcmode="lin" valueType="num">
                                      <p:cBhvr additive="base">
                                        <p:cTn id="1771" dur="2250"/>
                                        <p:tgtEl>
                                          <p:spTgt spid="131"/>
                                        </p:tgtEl>
                                        <p:attrNameLst>
                                          <p:attrName>ppt_y</p:attrName>
                                        </p:attrNameLst>
                                      </p:cBhvr>
                                      <p:tavLst>
                                        <p:tav tm="0">
                                          <p:val>
                                            <p:strVal val="ppt_y"/>
                                          </p:val>
                                        </p:tav>
                                        <p:tav tm="100000">
                                          <p:val>
                                            <p:strVal val="1+ppt_h/2"/>
                                          </p:val>
                                        </p:tav>
                                      </p:tavLst>
                                    </p:anim>
                                    <p:set>
                                      <p:cBhvr>
                                        <p:cTn id="1772" dur="1" fill="hold">
                                          <p:stCondLst>
                                            <p:cond delay="2249"/>
                                          </p:stCondLst>
                                        </p:cTn>
                                        <p:tgtEl>
                                          <p:spTgt spid="131"/>
                                        </p:tgtEl>
                                        <p:attrNameLst>
                                          <p:attrName>style.visibility</p:attrName>
                                        </p:attrNameLst>
                                      </p:cBhvr>
                                      <p:to>
                                        <p:strVal val="hidden"/>
                                      </p:to>
                                    </p:set>
                                  </p:childTnLst>
                                </p:cTn>
                              </p:par>
                              <p:par>
                                <p:cTn id="1773" presetID="2" presetClass="exit" presetSubtype="12" fill="hold" grpId="2" nodeType="withEffect">
                                  <p:stCondLst>
                                    <p:cond delay="0"/>
                                  </p:stCondLst>
                                  <p:childTnLst>
                                    <p:anim calcmode="lin" valueType="num">
                                      <p:cBhvr additive="base">
                                        <p:cTn id="1774" dur="2250"/>
                                        <p:tgtEl>
                                          <p:spTgt spid="132"/>
                                        </p:tgtEl>
                                        <p:attrNameLst>
                                          <p:attrName>ppt_x</p:attrName>
                                        </p:attrNameLst>
                                      </p:cBhvr>
                                      <p:tavLst>
                                        <p:tav tm="0">
                                          <p:val>
                                            <p:strVal val="ppt_x"/>
                                          </p:val>
                                        </p:tav>
                                        <p:tav tm="100000">
                                          <p:val>
                                            <p:strVal val="0-ppt_w/2"/>
                                          </p:val>
                                        </p:tav>
                                      </p:tavLst>
                                    </p:anim>
                                    <p:anim calcmode="lin" valueType="num">
                                      <p:cBhvr additive="base">
                                        <p:cTn id="1775" dur="2250"/>
                                        <p:tgtEl>
                                          <p:spTgt spid="132"/>
                                        </p:tgtEl>
                                        <p:attrNameLst>
                                          <p:attrName>ppt_y</p:attrName>
                                        </p:attrNameLst>
                                      </p:cBhvr>
                                      <p:tavLst>
                                        <p:tav tm="0">
                                          <p:val>
                                            <p:strVal val="ppt_y"/>
                                          </p:val>
                                        </p:tav>
                                        <p:tav tm="100000">
                                          <p:val>
                                            <p:strVal val="1+ppt_h/2"/>
                                          </p:val>
                                        </p:tav>
                                      </p:tavLst>
                                    </p:anim>
                                    <p:set>
                                      <p:cBhvr>
                                        <p:cTn id="1776" dur="1" fill="hold">
                                          <p:stCondLst>
                                            <p:cond delay="2249"/>
                                          </p:stCondLst>
                                        </p:cTn>
                                        <p:tgtEl>
                                          <p:spTgt spid="132"/>
                                        </p:tgtEl>
                                        <p:attrNameLst>
                                          <p:attrName>style.visibility</p:attrName>
                                        </p:attrNameLst>
                                      </p:cBhvr>
                                      <p:to>
                                        <p:strVal val="hidden"/>
                                      </p:to>
                                    </p:set>
                                  </p:childTnLst>
                                </p:cTn>
                              </p:par>
                              <p:par>
                                <p:cTn id="1777" presetID="2" presetClass="exit" presetSubtype="12" fill="hold" grpId="2" nodeType="withEffect">
                                  <p:stCondLst>
                                    <p:cond delay="0"/>
                                  </p:stCondLst>
                                  <p:childTnLst>
                                    <p:anim calcmode="lin" valueType="num">
                                      <p:cBhvr additive="base">
                                        <p:cTn id="1778" dur="2250"/>
                                        <p:tgtEl>
                                          <p:spTgt spid="133"/>
                                        </p:tgtEl>
                                        <p:attrNameLst>
                                          <p:attrName>ppt_x</p:attrName>
                                        </p:attrNameLst>
                                      </p:cBhvr>
                                      <p:tavLst>
                                        <p:tav tm="0">
                                          <p:val>
                                            <p:strVal val="ppt_x"/>
                                          </p:val>
                                        </p:tav>
                                        <p:tav tm="100000">
                                          <p:val>
                                            <p:strVal val="0-ppt_w/2"/>
                                          </p:val>
                                        </p:tav>
                                      </p:tavLst>
                                    </p:anim>
                                    <p:anim calcmode="lin" valueType="num">
                                      <p:cBhvr additive="base">
                                        <p:cTn id="1779" dur="2250"/>
                                        <p:tgtEl>
                                          <p:spTgt spid="133"/>
                                        </p:tgtEl>
                                        <p:attrNameLst>
                                          <p:attrName>ppt_y</p:attrName>
                                        </p:attrNameLst>
                                      </p:cBhvr>
                                      <p:tavLst>
                                        <p:tav tm="0">
                                          <p:val>
                                            <p:strVal val="ppt_y"/>
                                          </p:val>
                                        </p:tav>
                                        <p:tav tm="100000">
                                          <p:val>
                                            <p:strVal val="1+ppt_h/2"/>
                                          </p:val>
                                        </p:tav>
                                      </p:tavLst>
                                    </p:anim>
                                    <p:set>
                                      <p:cBhvr>
                                        <p:cTn id="1780" dur="1" fill="hold">
                                          <p:stCondLst>
                                            <p:cond delay="2249"/>
                                          </p:stCondLst>
                                        </p:cTn>
                                        <p:tgtEl>
                                          <p:spTgt spid="133"/>
                                        </p:tgtEl>
                                        <p:attrNameLst>
                                          <p:attrName>style.visibility</p:attrName>
                                        </p:attrNameLst>
                                      </p:cBhvr>
                                      <p:to>
                                        <p:strVal val="hidden"/>
                                      </p:to>
                                    </p:set>
                                  </p:childTnLst>
                                </p:cTn>
                              </p:par>
                              <p:par>
                                <p:cTn id="1781" presetID="2" presetClass="exit" presetSubtype="12" fill="hold" grpId="2" nodeType="withEffect">
                                  <p:stCondLst>
                                    <p:cond delay="0"/>
                                  </p:stCondLst>
                                  <p:childTnLst>
                                    <p:anim calcmode="lin" valueType="num">
                                      <p:cBhvr additive="base">
                                        <p:cTn id="1782" dur="2250"/>
                                        <p:tgtEl>
                                          <p:spTgt spid="134"/>
                                        </p:tgtEl>
                                        <p:attrNameLst>
                                          <p:attrName>ppt_x</p:attrName>
                                        </p:attrNameLst>
                                      </p:cBhvr>
                                      <p:tavLst>
                                        <p:tav tm="0">
                                          <p:val>
                                            <p:strVal val="ppt_x"/>
                                          </p:val>
                                        </p:tav>
                                        <p:tav tm="100000">
                                          <p:val>
                                            <p:strVal val="0-ppt_w/2"/>
                                          </p:val>
                                        </p:tav>
                                      </p:tavLst>
                                    </p:anim>
                                    <p:anim calcmode="lin" valueType="num">
                                      <p:cBhvr additive="base">
                                        <p:cTn id="1783" dur="2250"/>
                                        <p:tgtEl>
                                          <p:spTgt spid="134"/>
                                        </p:tgtEl>
                                        <p:attrNameLst>
                                          <p:attrName>ppt_y</p:attrName>
                                        </p:attrNameLst>
                                      </p:cBhvr>
                                      <p:tavLst>
                                        <p:tav tm="0">
                                          <p:val>
                                            <p:strVal val="ppt_y"/>
                                          </p:val>
                                        </p:tav>
                                        <p:tav tm="100000">
                                          <p:val>
                                            <p:strVal val="1+ppt_h/2"/>
                                          </p:val>
                                        </p:tav>
                                      </p:tavLst>
                                    </p:anim>
                                    <p:set>
                                      <p:cBhvr>
                                        <p:cTn id="1784" dur="1" fill="hold">
                                          <p:stCondLst>
                                            <p:cond delay="2249"/>
                                          </p:stCondLst>
                                        </p:cTn>
                                        <p:tgtEl>
                                          <p:spTgt spid="134"/>
                                        </p:tgtEl>
                                        <p:attrNameLst>
                                          <p:attrName>style.visibility</p:attrName>
                                        </p:attrNameLst>
                                      </p:cBhvr>
                                      <p:to>
                                        <p:strVal val="hidden"/>
                                      </p:to>
                                    </p:set>
                                  </p:childTnLst>
                                </p:cTn>
                              </p:par>
                              <p:par>
                                <p:cTn id="1785" presetID="2" presetClass="exit" presetSubtype="12" fill="hold" grpId="2" nodeType="withEffect">
                                  <p:stCondLst>
                                    <p:cond delay="0"/>
                                  </p:stCondLst>
                                  <p:childTnLst>
                                    <p:anim calcmode="lin" valueType="num">
                                      <p:cBhvr additive="base">
                                        <p:cTn id="1786" dur="2250"/>
                                        <p:tgtEl>
                                          <p:spTgt spid="135"/>
                                        </p:tgtEl>
                                        <p:attrNameLst>
                                          <p:attrName>ppt_x</p:attrName>
                                        </p:attrNameLst>
                                      </p:cBhvr>
                                      <p:tavLst>
                                        <p:tav tm="0">
                                          <p:val>
                                            <p:strVal val="ppt_x"/>
                                          </p:val>
                                        </p:tav>
                                        <p:tav tm="100000">
                                          <p:val>
                                            <p:strVal val="0-ppt_w/2"/>
                                          </p:val>
                                        </p:tav>
                                      </p:tavLst>
                                    </p:anim>
                                    <p:anim calcmode="lin" valueType="num">
                                      <p:cBhvr additive="base">
                                        <p:cTn id="1787" dur="2250"/>
                                        <p:tgtEl>
                                          <p:spTgt spid="135"/>
                                        </p:tgtEl>
                                        <p:attrNameLst>
                                          <p:attrName>ppt_y</p:attrName>
                                        </p:attrNameLst>
                                      </p:cBhvr>
                                      <p:tavLst>
                                        <p:tav tm="0">
                                          <p:val>
                                            <p:strVal val="ppt_y"/>
                                          </p:val>
                                        </p:tav>
                                        <p:tav tm="100000">
                                          <p:val>
                                            <p:strVal val="1+ppt_h/2"/>
                                          </p:val>
                                        </p:tav>
                                      </p:tavLst>
                                    </p:anim>
                                    <p:set>
                                      <p:cBhvr>
                                        <p:cTn id="1788" dur="1" fill="hold">
                                          <p:stCondLst>
                                            <p:cond delay="2249"/>
                                          </p:stCondLst>
                                        </p:cTn>
                                        <p:tgtEl>
                                          <p:spTgt spid="135"/>
                                        </p:tgtEl>
                                        <p:attrNameLst>
                                          <p:attrName>style.visibility</p:attrName>
                                        </p:attrNameLst>
                                      </p:cBhvr>
                                      <p:to>
                                        <p:strVal val="hidden"/>
                                      </p:to>
                                    </p:set>
                                  </p:childTnLst>
                                </p:cTn>
                              </p:par>
                              <p:par>
                                <p:cTn id="1789" presetID="2" presetClass="exit" presetSubtype="12" fill="hold" grpId="2" nodeType="withEffect">
                                  <p:stCondLst>
                                    <p:cond delay="0"/>
                                  </p:stCondLst>
                                  <p:childTnLst>
                                    <p:anim calcmode="lin" valueType="num">
                                      <p:cBhvr additive="base">
                                        <p:cTn id="1790" dur="2250"/>
                                        <p:tgtEl>
                                          <p:spTgt spid="136"/>
                                        </p:tgtEl>
                                        <p:attrNameLst>
                                          <p:attrName>ppt_x</p:attrName>
                                        </p:attrNameLst>
                                      </p:cBhvr>
                                      <p:tavLst>
                                        <p:tav tm="0">
                                          <p:val>
                                            <p:strVal val="ppt_x"/>
                                          </p:val>
                                        </p:tav>
                                        <p:tav tm="100000">
                                          <p:val>
                                            <p:strVal val="0-ppt_w/2"/>
                                          </p:val>
                                        </p:tav>
                                      </p:tavLst>
                                    </p:anim>
                                    <p:anim calcmode="lin" valueType="num">
                                      <p:cBhvr additive="base">
                                        <p:cTn id="1791" dur="2250"/>
                                        <p:tgtEl>
                                          <p:spTgt spid="136"/>
                                        </p:tgtEl>
                                        <p:attrNameLst>
                                          <p:attrName>ppt_y</p:attrName>
                                        </p:attrNameLst>
                                      </p:cBhvr>
                                      <p:tavLst>
                                        <p:tav tm="0">
                                          <p:val>
                                            <p:strVal val="ppt_y"/>
                                          </p:val>
                                        </p:tav>
                                        <p:tav tm="100000">
                                          <p:val>
                                            <p:strVal val="1+ppt_h/2"/>
                                          </p:val>
                                        </p:tav>
                                      </p:tavLst>
                                    </p:anim>
                                    <p:set>
                                      <p:cBhvr>
                                        <p:cTn id="1792" dur="1" fill="hold">
                                          <p:stCondLst>
                                            <p:cond delay="2249"/>
                                          </p:stCondLst>
                                        </p:cTn>
                                        <p:tgtEl>
                                          <p:spTgt spid="136"/>
                                        </p:tgtEl>
                                        <p:attrNameLst>
                                          <p:attrName>style.visibility</p:attrName>
                                        </p:attrNameLst>
                                      </p:cBhvr>
                                      <p:to>
                                        <p:strVal val="hidden"/>
                                      </p:to>
                                    </p:set>
                                  </p:childTnLst>
                                </p:cTn>
                              </p:par>
                              <p:par>
                                <p:cTn id="1793" presetID="2" presetClass="exit" presetSubtype="12" fill="hold" grpId="2" nodeType="withEffect">
                                  <p:stCondLst>
                                    <p:cond delay="0"/>
                                  </p:stCondLst>
                                  <p:childTnLst>
                                    <p:anim calcmode="lin" valueType="num">
                                      <p:cBhvr additive="base">
                                        <p:cTn id="1794" dur="2250"/>
                                        <p:tgtEl>
                                          <p:spTgt spid="137"/>
                                        </p:tgtEl>
                                        <p:attrNameLst>
                                          <p:attrName>ppt_x</p:attrName>
                                        </p:attrNameLst>
                                      </p:cBhvr>
                                      <p:tavLst>
                                        <p:tav tm="0">
                                          <p:val>
                                            <p:strVal val="ppt_x"/>
                                          </p:val>
                                        </p:tav>
                                        <p:tav tm="100000">
                                          <p:val>
                                            <p:strVal val="0-ppt_w/2"/>
                                          </p:val>
                                        </p:tav>
                                      </p:tavLst>
                                    </p:anim>
                                    <p:anim calcmode="lin" valueType="num">
                                      <p:cBhvr additive="base">
                                        <p:cTn id="1795" dur="2250"/>
                                        <p:tgtEl>
                                          <p:spTgt spid="137"/>
                                        </p:tgtEl>
                                        <p:attrNameLst>
                                          <p:attrName>ppt_y</p:attrName>
                                        </p:attrNameLst>
                                      </p:cBhvr>
                                      <p:tavLst>
                                        <p:tav tm="0">
                                          <p:val>
                                            <p:strVal val="ppt_y"/>
                                          </p:val>
                                        </p:tav>
                                        <p:tav tm="100000">
                                          <p:val>
                                            <p:strVal val="1+ppt_h/2"/>
                                          </p:val>
                                        </p:tav>
                                      </p:tavLst>
                                    </p:anim>
                                    <p:set>
                                      <p:cBhvr>
                                        <p:cTn id="1796" dur="1" fill="hold">
                                          <p:stCondLst>
                                            <p:cond delay="2249"/>
                                          </p:stCondLst>
                                        </p:cTn>
                                        <p:tgtEl>
                                          <p:spTgt spid="137"/>
                                        </p:tgtEl>
                                        <p:attrNameLst>
                                          <p:attrName>style.visibility</p:attrName>
                                        </p:attrNameLst>
                                      </p:cBhvr>
                                      <p:to>
                                        <p:strVal val="hidden"/>
                                      </p:to>
                                    </p:set>
                                  </p:childTnLst>
                                </p:cTn>
                              </p:par>
                              <p:par>
                                <p:cTn id="1797" presetID="2" presetClass="exit" presetSubtype="12" fill="hold" grpId="2" nodeType="withEffect">
                                  <p:stCondLst>
                                    <p:cond delay="0"/>
                                  </p:stCondLst>
                                  <p:childTnLst>
                                    <p:anim calcmode="lin" valueType="num">
                                      <p:cBhvr additive="base">
                                        <p:cTn id="1798" dur="2250"/>
                                        <p:tgtEl>
                                          <p:spTgt spid="138"/>
                                        </p:tgtEl>
                                        <p:attrNameLst>
                                          <p:attrName>ppt_x</p:attrName>
                                        </p:attrNameLst>
                                      </p:cBhvr>
                                      <p:tavLst>
                                        <p:tav tm="0">
                                          <p:val>
                                            <p:strVal val="ppt_x"/>
                                          </p:val>
                                        </p:tav>
                                        <p:tav tm="100000">
                                          <p:val>
                                            <p:strVal val="0-ppt_w/2"/>
                                          </p:val>
                                        </p:tav>
                                      </p:tavLst>
                                    </p:anim>
                                    <p:anim calcmode="lin" valueType="num">
                                      <p:cBhvr additive="base">
                                        <p:cTn id="1799" dur="2250"/>
                                        <p:tgtEl>
                                          <p:spTgt spid="138"/>
                                        </p:tgtEl>
                                        <p:attrNameLst>
                                          <p:attrName>ppt_y</p:attrName>
                                        </p:attrNameLst>
                                      </p:cBhvr>
                                      <p:tavLst>
                                        <p:tav tm="0">
                                          <p:val>
                                            <p:strVal val="ppt_y"/>
                                          </p:val>
                                        </p:tav>
                                        <p:tav tm="100000">
                                          <p:val>
                                            <p:strVal val="1+ppt_h/2"/>
                                          </p:val>
                                        </p:tav>
                                      </p:tavLst>
                                    </p:anim>
                                    <p:set>
                                      <p:cBhvr>
                                        <p:cTn id="1800" dur="1" fill="hold">
                                          <p:stCondLst>
                                            <p:cond delay="2249"/>
                                          </p:stCondLst>
                                        </p:cTn>
                                        <p:tgtEl>
                                          <p:spTgt spid="138"/>
                                        </p:tgtEl>
                                        <p:attrNameLst>
                                          <p:attrName>style.visibility</p:attrName>
                                        </p:attrNameLst>
                                      </p:cBhvr>
                                      <p:to>
                                        <p:strVal val="hidden"/>
                                      </p:to>
                                    </p:set>
                                  </p:childTnLst>
                                </p:cTn>
                              </p:par>
                              <p:par>
                                <p:cTn id="1801" presetID="2" presetClass="exit" presetSubtype="12" fill="hold" grpId="2" nodeType="withEffect">
                                  <p:stCondLst>
                                    <p:cond delay="0"/>
                                  </p:stCondLst>
                                  <p:childTnLst>
                                    <p:anim calcmode="lin" valueType="num">
                                      <p:cBhvr additive="base">
                                        <p:cTn id="1802" dur="2250"/>
                                        <p:tgtEl>
                                          <p:spTgt spid="139"/>
                                        </p:tgtEl>
                                        <p:attrNameLst>
                                          <p:attrName>ppt_x</p:attrName>
                                        </p:attrNameLst>
                                      </p:cBhvr>
                                      <p:tavLst>
                                        <p:tav tm="0">
                                          <p:val>
                                            <p:strVal val="ppt_x"/>
                                          </p:val>
                                        </p:tav>
                                        <p:tav tm="100000">
                                          <p:val>
                                            <p:strVal val="0-ppt_w/2"/>
                                          </p:val>
                                        </p:tav>
                                      </p:tavLst>
                                    </p:anim>
                                    <p:anim calcmode="lin" valueType="num">
                                      <p:cBhvr additive="base">
                                        <p:cTn id="1803" dur="2250"/>
                                        <p:tgtEl>
                                          <p:spTgt spid="139"/>
                                        </p:tgtEl>
                                        <p:attrNameLst>
                                          <p:attrName>ppt_y</p:attrName>
                                        </p:attrNameLst>
                                      </p:cBhvr>
                                      <p:tavLst>
                                        <p:tav tm="0">
                                          <p:val>
                                            <p:strVal val="ppt_y"/>
                                          </p:val>
                                        </p:tav>
                                        <p:tav tm="100000">
                                          <p:val>
                                            <p:strVal val="1+ppt_h/2"/>
                                          </p:val>
                                        </p:tav>
                                      </p:tavLst>
                                    </p:anim>
                                    <p:set>
                                      <p:cBhvr>
                                        <p:cTn id="1804" dur="1" fill="hold">
                                          <p:stCondLst>
                                            <p:cond delay="2249"/>
                                          </p:stCondLst>
                                        </p:cTn>
                                        <p:tgtEl>
                                          <p:spTgt spid="139"/>
                                        </p:tgtEl>
                                        <p:attrNameLst>
                                          <p:attrName>style.visibility</p:attrName>
                                        </p:attrNameLst>
                                      </p:cBhvr>
                                      <p:to>
                                        <p:strVal val="hidden"/>
                                      </p:to>
                                    </p:set>
                                  </p:childTnLst>
                                </p:cTn>
                              </p:par>
                              <p:par>
                                <p:cTn id="1805" presetID="2" presetClass="exit" presetSubtype="12" fill="hold" grpId="2" nodeType="withEffect">
                                  <p:stCondLst>
                                    <p:cond delay="0"/>
                                  </p:stCondLst>
                                  <p:childTnLst>
                                    <p:anim calcmode="lin" valueType="num">
                                      <p:cBhvr additive="base">
                                        <p:cTn id="1806" dur="2250"/>
                                        <p:tgtEl>
                                          <p:spTgt spid="140"/>
                                        </p:tgtEl>
                                        <p:attrNameLst>
                                          <p:attrName>ppt_x</p:attrName>
                                        </p:attrNameLst>
                                      </p:cBhvr>
                                      <p:tavLst>
                                        <p:tav tm="0">
                                          <p:val>
                                            <p:strVal val="ppt_x"/>
                                          </p:val>
                                        </p:tav>
                                        <p:tav tm="100000">
                                          <p:val>
                                            <p:strVal val="0-ppt_w/2"/>
                                          </p:val>
                                        </p:tav>
                                      </p:tavLst>
                                    </p:anim>
                                    <p:anim calcmode="lin" valueType="num">
                                      <p:cBhvr additive="base">
                                        <p:cTn id="1807" dur="2250"/>
                                        <p:tgtEl>
                                          <p:spTgt spid="140"/>
                                        </p:tgtEl>
                                        <p:attrNameLst>
                                          <p:attrName>ppt_y</p:attrName>
                                        </p:attrNameLst>
                                      </p:cBhvr>
                                      <p:tavLst>
                                        <p:tav tm="0">
                                          <p:val>
                                            <p:strVal val="ppt_y"/>
                                          </p:val>
                                        </p:tav>
                                        <p:tav tm="100000">
                                          <p:val>
                                            <p:strVal val="1+ppt_h/2"/>
                                          </p:val>
                                        </p:tav>
                                      </p:tavLst>
                                    </p:anim>
                                    <p:set>
                                      <p:cBhvr>
                                        <p:cTn id="1808" dur="1" fill="hold">
                                          <p:stCondLst>
                                            <p:cond delay="2249"/>
                                          </p:stCondLst>
                                        </p:cTn>
                                        <p:tgtEl>
                                          <p:spTgt spid="140"/>
                                        </p:tgtEl>
                                        <p:attrNameLst>
                                          <p:attrName>style.visibility</p:attrName>
                                        </p:attrNameLst>
                                      </p:cBhvr>
                                      <p:to>
                                        <p:strVal val="hidden"/>
                                      </p:to>
                                    </p:set>
                                  </p:childTnLst>
                                </p:cTn>
                              </p:par>
                              <p:par>
                                <p:cTn id="1809" presetID="2" presetClass="exit" presetSubtype="12" fill="hold" grpId="2" nodeType="withEffect">
                                  <p:stCondLst>
                                    <p:cond delay="0"/>
                                  </p:stCondLst>
                                  <p:childTnLst>
                                    <p:anim calcmode="lin" valueType="num">
                                      <p:cBhvr additive="base">
                                        <p:cTn id="1810" dur="2250"/>
                                        <p:tgtEl>
                                          <p:spTgt spid="141"/>
                                        </p:tgtEl>
                                        <p:attrNameLst>
                                          <p:attrName>ppt_x</p:attrName>
                                        </p:attrNameLst>
                                      </p:cBhvr>
                                      <p:tavLst>
                                        <p:tav tm="0">
                                          <p:val>
                                            <p:strVal val="ppt_x"/>
                                          </p:val>
                                        </p:tav>
                                        <p:tav tm="100000">
                                          <p:val>
                                            <p:strVal val="0-ppt_w/2"/>
                                          </p:val>
                                        </p:tav>
                                      </p:tavLst>
                                    </p:anim>
                                    <p:anim calcmode="lin" valueType="num">
                                      <p:cBhvr additive="base">
                                        <p:cTn id="1811" dur="2250"/>
                                        <p:tgtEl>
                                          <p:spTgt spid="141"/>
                                        </p:tgtEl>
                                        <p:attrNameLst>
                                          <p:attrName>ppt_y</p:attrName>
                                        </p:attrNameLst>
                                      </p:cBhvr>
                                      <p:tavLst>
                                        <p:tav tm="0">
                                          <p:val>
                                            <p:strVal val="ppt_y"/>
                                          </p:val>
                                        </p:tav>
                                        <p:tav tm="100000">
                                          <p:val>
                                            <p:strVal val="1+ppt_h/2"/>
                                          </p:val>
                                        </p:tav>
                                      </p:tavLst>
                                    </p:anim>
                                    <p:set>
                                      <p:cBhvr>
                                        <p:cTn id="1812" dur="1" fill="hold">
                                          <p:stCondLst>
                                            <p:cond delay="2249"/>
                                          </p:stCondLst>
                                        </p:cTn>
                                        <p:tgtEl>
                                          <p:spTgt spid="141"/>
                                        </p:tgtEl>
                                        <p:attrNameLst>
                                          <p:attrName>style.visibility</p:attrName>
                                        </p:attrNameLst>
                                      </p:cBhvr>
                                      <p:to>
                                        <p:strVal val="hidden"/>
                                      </p:to>
                                    </p:set>
                                  </p:childTnLst>
                                </p:cTn>
                              </p:par>
                              <p:par>
                                <p:cTn id="1813" presetID="2" presetClass="exit" presetSubtype="12" fill="hold" grpId="2" nodeType="withEffect">
                                  <p:stCondLst>
                                    <p:cond delay="0"/>
                                  </p:stCondLst>
                                  <p:childTnLst>
                                    <p:anim calcmode="lin" valueType="num">
                                      <p:cBhvr additive="base">
                                        <p:cTn id="1814" dur="2250"/>
                                        <p:tgtEl>
                                          <p:spTgt spid="142"/>
                                        </p:tgtEl>
                                        <p:attrNameLst>
                                          <p:attrName>ppt_x</p:attrName>
                                        </p:attrNameLst>
                                      </p:cBhvr>
                                      <p:tavLst>
                                        <p:tav tm="0">
                                          <p:val>
                                            <p:strVal val="ppt_x"/>
                                          </p:val>
                                        </p:tav>
                                        <p:tav tm="100000">
                                          <p:val>
                                            <p:strVal val="0-ppt_w/2"/>
                                          </p:val>
                                        </p:tav>
                                      </p:tavLst>
                                    </p:anim>
                                    <p:anim calcmode="lin" valueType="num">
                                      <p:cBhvr additive="base">
                                        <p:cTn id="1815" dur="2250"/>
                                        <p:tgtEl>
                                          <p:spTgt spid="142"/>
                                        </p:tgtEl>
                                        <p:attrNameLst>
                                          <p:attrName>ppt_y</p:attrName>
                                        </p:attrNameLst>
                                      </p:cBhvr>
                                      <p:tavLst>
                                        <p:tav tm="0">
                                          <p:val>
                                            <p:strVal val="ppt_y"/>
                                          </p:val>
                                        </p:tav>
                                        <p:tav tm="100000">
                                          <p:val>
                                            <p:strVal val="1+ppt_h/2"/>
                                          </p:val>
                                        </p:tav>
                                      </p:tavLst>
                                    </p:anim>
                                    <p:set>
                                      <p:cBhvr>
                                        <p:cTn id="1816" dur="1" fill="hold">
                                          <p:stCondLst>
                                            <p:cond delay="2249"/>
                                          </p:stCondLst>
                                        </p:cTn>
                                        <p:tgtEl>
                                          <p:spTgt spid="142"/>
                                        </p:tgtEl>
                                        <p:attrNameLst>
                                          <p:attrName>style.visibility</p:attrName>
                                        </p:attrNameLst>
                                      </p:cBhvr>
                                      <p:to>
                                        <p:strVal val="hidden"/>
                                      </p:to>
                                    </p:set>
                                  </p:childTnLst>
                                </p:cTn>
                              </p:par>
                              <p:par>
                                <p:cTn id="1817" presetID="2" presetClass="exit" presetSubtype="12" fill="hold" grpId="2" nodeType="withEffect">
                                  <p:stCondLst>
                                    <p:cond delay="0"/>
                                  </p:stCondLst>
                                  <p:childTnLst>
                                    <p:anim calcmode="lin" valueType="num">
                                      <p:cBhvr additive="base">
                                        <p:cTn id="1818" dur="2250"/>
                                        <p:tgtEl>
                                          <p:spTgt spid="143"/>
                                        </p:tgtEl>
                                        <p:attrNameLst>
                                          <p:attrName>ppt_x</p:attrName>
                                        </p:attrNameLst>
                                      </p:cBhvr>
                                      <p:tavLst>
                                        <p:tav tm="0">
                                          <p:val>
                                            <p:strVal val="ppt_x"/>
                                          </p:val>
                                        </p:tav>
                                        <p:tav tm="100000">
                                          <p:val>
                                            <p:strVal val="0-ppt_w/2"/>
                                          </p:val>
                                        </p:tav>
                                      </p:tavLst>
                                    </p:anim>
                                    <p:anim calcmode="lin" valueType="num">
                                      <p:cBhvr additive="base">
                                        <p:cTn id="1819" dur="2250"/>
                                        <p:tgtEl>
                                          <p:spTgt spid="143"/>
                                        </p:tgtEl>
                                        <p:attrNameLst>
                                          <p:attrName>ppt_y</p:attrName>
                                        </p:attrNameLst>
                                      </p:cBhvr>
                                      <p:tavLst>
                                        <p:tav tm="0">
                                          <p:val>
                                            <p:strVal val="ppt_y"/>
                                          </p:val>
                                        </p:tav>
                                        <p:tav tm="100000">
                                          <p:val>
                                            <p:strVal val="1+ppt_h/2"/>
                                          </p:val>
                                        </p:tav>
                                      </p:tavLst>
                                    </p:anim>
                                    <p:set>
                                      <p:cBhvr>
                                        <p:cTn id="1820" dur="1" fill="hold">
                                          <p:stCondLst>
                                            <p:cond delay="2249"/>
                                          </p:stCondLst>
                                        </p:cTn>
                                        <p:tgtEl>
                                          <p:spTgt spid="143"/>
                                        </p:tgtEl>
                                        <p:attrNameLst>
                                          <p:attrName>style.visibility</p:attrName>
                                        </p:attrNameLst>
                                      </p:cBhvr>
                                      <p:to>
                                        <p:strVal val="hidden"/>
                                      </p:to>
                                    </p:set>
                                  </p:childTnLst>
                                </p:cTn>
                              </p:par>
                              <p:par>
                                <p:cTn id="1821" presetID="2" presetClass="exit" presetSubtype="12" fill="hold" grpId="2" nodeType="withEffect">
                                  <p:stCondLst>
                                    <p:cond delay="0"/>
                                  </p:stCondLst>
                                  <p:childTnLst>
                                    <p:anim calcmode="lin" valueType="num">
                                      <p:cBhvr additive="base">
                                        <p:cTn id="1822" dur="2250"/>
                                        <p:tgtEl>
                                          <p:spTgt spid="144"/>
                                        </p:tgtEl>
                                        <p:attrNameLst>
                                          <p:attrName>ppt_x</p:attrName>
                                        </p:attrNameLst>
                                      </p:cBhvr>
                                      <p:tavLst>
                                        <p:tav tm="0">
                                          <p:val>
                                            <p:strVal val="ppt_x"/>
                                          </p:val>
                                        </p:tav>
                                        <p:tav tm="100000">
                                          <p:val>
                                            <p:strVal val="0-ppt_w/2"/>
                                          </p:val>
                                        </p:tav>
                                      </p:tavLst>
                                    </p:anim>
                                    <p:anim calcmode="lin" valueType="num">
                                      <p:cBhvr additive="base">
                                        <p:cTn id="1823" dur="2250"/>
                                        <p:tgtEl>
                                          <p:spTgt spid="144"/>
                                        </p:tgtEl>
                                        <p:attrNameLst>
                                          <p:attrName>ppt_y</p:attrName>
                                        </p:attrNameLst>
                                      </p:cBhvr>
                                      <p:tavLst>
                                        <p:tav tm="0">
                                          <p:val>
                                            <p:strVal val="ppt_y"/>
                                          </p:val>
                                        </p:tav>
                                        <p:tav tm="100000">
                                          <p:val>
                                            <p:strVal val="1+ppt_h/2"/>
                                          </p:val>
                                        </p:tav>
                                      </p:tavLst>
                                    </p:anim>
                                    <p:set>
                                      <p:cBhvr>
                                        <p:cTn id="1824" dur="1" fill="hold">
                                          <p:stCondLst>
                                            <p:cond delay="2249"/>
                                          </p:stCondLst>
                                        </p:cTn>
                                        <p:tgtEl>
                                          <p:spTgt spid="144"/>
                                        </p:tgtEl>
                                        <p:attrNameLst>
                                          <p:attrName>style.visibility</p:attrName>
                                        </p:attrNameLst>
                                      </p:cBhvr>
                                      <p:to>
                                        <p:strVal val="hidden"/>
                                      </p:to>
                                    </p:set>
                                  </p:childTnLst>
                                </p:cTn>
                              </p:par>
                              <p:par>
                                <p:cTn id="1825" presetID="2" presetClass="exit" presetSubtype="12" fill="hold" grpId="2" nodeType="withEffect">
                                  <p:stCondLst>
                                    <p:cond delay="0"/>
                                  </p:stCondLst>
                                  <p:childTnLst>
                                    <p:anim calcmode="lin" valueType="num">
                                      <p:cBhvr additive="base">
                                        <p:cTn id="1826" dur="2250"/>
                                        <p:tgtEl>
                                          <p:spTgt spid="145"/>
                                        </p:tgtEl>
                                        <p:attrNameLst>
                                          <p:attrName>ppt_x</p:attrName>
                                        </p:attrNameLst>
                                      </p:cBhvr>
                                      <p:tavLst>
                                        <p:tav tm="0">
                                          <p:val>
                                            <p:strVal val="ppt_x"/>
                                          </p:val>
                                        </p:tav>
                                        <p:tav tm="100000">
                                          <p:val>
                                            <p:strVal val="0-ppt_w/2"/>
                                          </p:val>
                                        </p:tav>
                                      </p:tavLst>
                                    </p:anim>
                                    <p:anim calcmode="lin" valueType="num">
                                      <p:cBhvr additive="base">
                                        <p:cTn id="1827" dur="2250"/>
                                        <p:tgtEl>
                                          <p:spTgt spid="145"/>
                                        </p:tgtEl>
                                        <p:attrNameLst>
                                          <p:attrName>ppt_y</p:attrName>
                                        </p:attrNameLst>
                                      </p:cBhvr>
                                      <p:tavLst>
                                        <p:tav tm="0">
                                          <p:val>
                                            <p:strVal val="ppt_y"/>
                                          </p:val>
                                        </p:tav>
                                        <p:tav tm="100000">
                                          <p:val>
                                            <p:strVal val="1+ppt_h/2"/>
                                          </p:val>
                                        </p:tav>
                                      </p:tavLst>
                                    </p:anim>
                                    <p:set>
                                      <p:cBhvr>
                                        <p:cTn id="1828" dur="1" fill="hold">
                                          <p:stCondLst>
                                            <p:cond delay="2249"/>
                                          </p:stCondLst>
                                        </p:cTn>
                                        <p:tgtEl>
                                          <p:spTgt spid="145"/>
                                        </p:tgtEl>
                                        <p:attrNameLst>
                                          <p:attrName>style.visibility</p:attrName>
                                        </p:attrNameLst>
                                      </p:cBhvr>
                                      <p:to>
                                        <p:strVal val="hidden"/>
                                      </p:to>
                                    </p:set>
                                  </p:childTnLst>
                                </p:cTn>
                              </p:par>
                              <p:par>
                                <p:cTn id="1829" presetID="2" presetClass="exit" presetSubtype="12" fill="hold" grpId="2" nodeType="withEffect">
                                  <p:stCondLst>
                                    <p:cond delay="0"/>
                                  </p:stCondLst>
                                  <p:childTnLst>
                                    <p:anim calcmode="lin" valueType="num">
                                      <p:cBhvr additive="base">
                                        <p:cTn id="1830" dur="2250"/>
                                        <p:tgtEl>
                                          <p:spTgt spid="146"/>
                                        </p:tgtEl>
                                        <p:attrNameLst>
                                          <p:attrName>ppt_x</p:attrName>
                                        </p:attrNameLst>
                                      </p:cBhvr>
                                      <p:tavLst>
                                        <p:tav tm="0">
                                          <p:val>
                                            <p:strVal val="ppt_x"/>
                                          </p:val>
                                        </p:tav>
                                        <p:tav tm="100000">
                                          <p:val>
                                            <p:strVal val="0-ppt_w/2"/>
                                          </p:val>
                                        </p:tav>
                                      </p:tavLst>
                                    </p:anim>
                                    <p:anim calcmode="lin" valueType="num">
                                      <p:cBhvr additive="base">
                                        <p:cTn id="1831" dur="2250"/>
                                        <p:tgtEl>
                                          <p:spTgt spid="146"/>
                                        </p:tgtEl>
                                        <p:attrNameLst>
                                          <p:attrName>ppt_y</p:attrName>
                                        </p:attrNameLst>
                                      </p:cBhvr>
                                      <p:tavLst>
                                        <p:tav tm="0">
                                          <p:val>
                                            <p:strVal val="ppt_y"/>
                                          </p:val>
                                        </p:tav>
                                        <p:tav tm="100000">
                                          <p:val>
                                            <p:strVal val="1+ppt_h/2"/>
                                          </p:val>
                                        </p:tav>
                                      </p:tavLst>
                                    </p:anim>
                                    <p:set>
                                      <p:cBhvr>
                                        <p:cTn id="1832" dur="1" fill="hold">
                                          <p:stCondLst>
                                            <p:cond delay="2249"/>
                                          </p:stCondLst>
                                        </p:cTn>
                                        <p:tgtEl>
                                          <p:spTgt spid="146"/>
                                        </p:tgtEl>
                                        <p:attrNameLst>
                                          <p:attrName>style.visibility</p:attrName>
                                        </p:attrNameLst>
                                      </p:cBhvr>
                                      <p:to>
                                        <p:strVal val="hidden"/>
                                      </p:to>
                                    </p:set>
                                  </p:childTnLst>
                                </p:cTn>
                              </p:par>
                              <p:par>
                                <p:cTn id="1833" presetID="2" presetClass="exit" presetSubtype="12" fill="hold" grpId="2" nodeType="withEffect">
                                  <p:stCondLst>
                                    <p:cond delay="0"/>
                                  </p:stCondLst>
                                  <p:childTnLst>
                                    <p:anim calcmode="lin" valueType="num">
                                      <p:cBhvr additive="base">
                                        <p:cTn id="1834" dur="2250"/>
                                        <p:tgtEl>
                                          <p:spTgt spid="147"/>
                                        </p:tgtEl>
                                        <p:attrNameLst>
                                          <p:attrName>ppt_x</p:attrName>
                                        </p:attrNameLst>
                                      </p:cBhvr>
                                      <p:tavLst>
                                        <p:tav tm="0">
                                          <p:val>
                                            <p:strVal val="ppt_x"/>
                                          </p:val>
                                        </p:tav>
                                        <p:tav tm="100000">
                                          <p:val>
                                            <p:strVal val="0-ppt_w/2"/>
                                          </p:val>
                                        </p:tav>
                                      </p:tavLst>
                                    </p:anim>
                                    <p:anim calcmode="lin" valueType="num">
                                      <p:cBhvr additive="base">
                                        <p:cTn id="1835" dur="2250"/>
                                        <p:tgtEl>
                                          <p:spTgt spid="147"/>
                                        </p:tgtEl>
                                        <p:attrNameLst>
                                          <p:attrName>ppt_y</p:attrName>
                                        </p:attrNameLst>
                                      </p:cBhvr>
                                      <p:tavLst>
                                        <p:tav tm="0">
                                          <p:val>
                                            <p:strVal val="ppt_y"/>
                                          </p:val>
                                        </p:tav>
                                        <p:tav tm="100000">
                                          <p:val>
                                            <p:strVal val="1+ppt_h/2"/>
                                          </p:val>
                                        </p:tav>
                                      </p:tavLst>
                                    </p:anim>
                                    <p:set>
                                      <p:cBhvr>
                                        <p:cTn id="1836" dur="1" fill="hold">
                                          <p:stCondLst>
                                            <p:cond delay="2249"/>
                                          </p:stCondLst>
                                        </p:cTn>
                                        <p:tgtEl>
                                          <p:spTgt spid="147"/>
                                        </p:tgtEl>
                                        <p:attrNameLst>
                                          <p:attrName>style.visibility</p:attrName>
                                        </p:attrNameLst>
                                      </p:cBhvr>
                                      <p:to>
                                        <p:strVal val="hidden"/>
                                      </p:to>
                                    </p:set>
                                  </p:childTnLst>
                                </p:cTn>
                              </p:par>
                              <p:par>
                                <p:cTn id="1837" presetID="2" presetClass="exit" presetSubtype="12" fill="hold" grpId="2" nodeType="withEffect">
                                  <p:stCondLst>
                                    <p:cond delay="0"/>
                                  </p:stCondLst>
                                  <p:childTnLst>
                                    <p:anim calcmode="lin" valueType="num">
                                      <p:cBhvr additive="base">
                                        <p:cTn id="1838" dur="2250"/>
                                        <p:tgtEl>
                                          <p:spTgt spid="148"/>
                                        </p:tgtEl>
                                        <p:attrNameLst>
                                          <p:attrName>ppt_x</p:attrName>
                                        </p:attrNameLst>
                                      </p:cBhvr>
                                      <p:tavLst>
                                        <p:tav tm="0">
                                          <p:val>
                                            <p:strVal val="ppt_x"/>
                                          </p:val>
                                        </p:tav>
                                        <p:tav tm="100000">
                                          <p:val>
                                            <p:strVal val="0-ppt_w/2"/>
                                          </p:val>
                                        </p:tav>
                                      </p:tavLst>
                                    </p:anim>
                                    <p:anim calcmode="lin" valueType="num">
                                      <p:cBhvr additive="base">
                                        <p:cTn id="1839" dur="2250"/>
                                        <p:tgtEl>
                                          <p:spTgt spid="148"/>
                                        </p:tgtEl>
                                        <p:attrNameLst>
                                          <p:attrName>ppt_y</p:attrName>
                                        </p:attrNameLst>
                                      </p:cBhvr>
                                      <p:tavLst>
                                        <p:tav tm="0">
                                          <p:val>
                                            <p:strVal val="ppt_y"/>
                                          </p:val>
                                        </p:tav>
                                        <p:tav tm="100000">
                                          <p:val>
                                            <p:strVal val="1+ppt_h/2"/>
                                          </p:val>
                                        </p:tav>
                                      </p:tavLst>
                                    </p:anim>
                                    <p:set>
                                      <p:cBhvr>
                                        <p:cTn id="1840" dur="1" fill="hold">
                                          <p:stCondLst>
                                            <p:cond delay="2249"/>
                                          </p:stCondLst>
                                        </p:cTn>
                                        <p:tgtEl>
                                          <p:spTgt spid="148"/>
                                        </p:tgtEl>
                                        <p:attrNameLst>
                                          <p:attrName>style.visibility</p:attrName>
                                        </p:attrNameLst>
                                      </p:cBhvr>
                                      <p:to>
                                        <p:strVal val="hidden"/>
                                      </p:to>
                                    </p:set>
                                  </p:childTnLst>
                                </p:cTn>
                              </p:par>
                              <p:par>
                                <p:cTn id="1841" presetID="2" presetClass="exit" presetSubtype="12" fill="hold" grpId="2" nodeType="withEffect">
                                  <p:stCondLst>
                                    <p:cond delay="0"/>
                                  </p:stCondLst>
                                  <p:childTnLst>
                                    <p:anim calcmode="lin" valueType="num">
                                      <p:cBhvr additive="base">
                                        <p:cTn id="1842" dur="2250"/>
                                        <p:tgtEl>
                                          <p:spTgt spid="149"/>
                                        </p:tgtEl>
                                        <p:attrNameLst>
                                          <p:attrName>ppt_x</p:attrName>
                                        </p:attrNameLst>
                                      </p:cBhvr>
                                      <p:tavLst>
                                        <p:tav tm="0">
                                          <p:val>
                                            <p:strVal val="ppt_x"/>
                                          </p:val>
                                        </p:tav>
                                        <p:tav tm="100000">
                                          <p:val>
                                            <p:strVal val="0-ppt_w/2"/>
                                          </p:val>
                                        </p:tav>
                                      </p:tavLst>
                                    </p:anim>
                                    <p:anim calcmode="lin" valueType="num">
                                      <p:cBhvr additive="base">
                                        <p:cTn id="1843" dur="2250"/>
                                        <p:tgtEl>
                                          <p:spTgt spid="149"/>
                                        </p:tgtEl>
                                        <p:attrNameLst>
                                          <p:attrName>ppt_y</p:attrName>
                                        </p:attrNameLst>
                                      </p:cBhvr>
                                      <p:tavLst>
                                        <p:tav tm="0">
                                          <p:val>
                                            <p:strVal val="ppt_y"/>
                                          </p:val>
                                        </p:tav>
                                        <p:tav tm="100000">
                                          <p:val>
                                            <p:strVal val="1+ppt_h/2"/>
                                          </p:val>
                                        </p:tav>
                                      </p:tavLst>
                                    </p:anim>
                                    <p:set>
                                      <p:cBhvr>
                                        <p:cTn id="1844" dur="1" fill="hold">
                                          <p:stCondLst>
                                            <p:cond delay="2249"/>
                                          </p:stCondLst>
                                        </p:cTn>
                                        <p:tgtEl>
                                          <p:spTgt spid="149"/>
                                        </p:tgtEl>
                                        <p:attrNameLst>
                                          <p:attrName>style.visibility</p:attrName>
                                        </p:attrNameLst>
                                      </p:cBhvr>
                                      <p:to>
                                        <p:strVal val="hidden"/>
                                      </p:to>
                                    </p:set>
                                  </p:childTnLst>
                                </p:cTn>
                              </p:par>
                              <p:par>
                                <p:cTn id="1845" presetID="2" presetClass="exit" presetSubtype="12" fill="hold" grpId="2" nodeType="withEffect">
                                  <p:stCondLst>
                                    <p:cond delay="0"/>
                                  </p:stCondLst>
                                  <p:childTnLst>
                                    <p:anim calcmode="lin" valueType="num">
                                      <p:cBhvr additive="base">
                                        <p:cTn id="1846" dur="2250"/>
                                        <p:tgtEl>
                                          <p:spTgt spid="150"/>
                                        </p:tgtEl>
                                        <p:attrNameLst>
                                          <p:attrName>ppt_x</p:attrName>
                                        </p:attrNameLst>
                                      </p:cBhvr>
                                      <p:tavLst>
                                        <p:tav tm="0">
                                          <p:val>
                                            <p:strVal val="ppt_x"/>
                                          </p:val>
                                        </p:tav>
                                        <p:tav tm="100000">
                                          <p:val>
                                            <p:strVal val="0-ppt_w/2"/>
                                          </p:val>
                                        </p:tav>
                                      </p:tavLst>
                                    </p:anim>
                                    <p:anim calcmode="lin" valueType="num">
                                      <p:cBhvr additive="base">
                                        <p:cTn id="1847" dur="2250"/>
                                        <p:tgtEl>
                                          <p:spTgt spid="150"/>
                                        </p:tgtEl>
                                        <p:attrNameLst>
                                          <p:attrName>ppt_y</p:attrName>
                                        </p:attrNameLst>
                                      </p:cBhvr>
                                      <p:tavLst>
                                        <p:tav tm="0">
                                          <p:val>
                                            <p:strVal val="ppt_y"/>
                                          </p:val>
                                        </p:tav>
                                        <p:tav tm="100000">
                                          <p:val>
                                            <p:strVal val="1+ppt_h/2"/>
                                          </p:val>
                                        </p:tav>
                                      </p:tavLst>
                                    </p:anim>
                                    <p:set>
                                      <p:cBhvr>
                                        <p:cTn id="1848" dur="1" fill="hold">
                                          <p:stCondLst>
                                            <p:cond delay="2249"/>
                                          </p:stCondLst>
                                        </p:cTn>
                                        <p:tgtEl>
                                          <p:spTgt spid="150"/>
                                        </p:tgtEl>
                                        <p:attrNameLst>
                                          <p:attrName>style.visibility</p:attrName>
                                        </p:attrNameLst>
                                      </p:cBhvr>
                                      <p:to>
                                        <p:strVal val="hidden"/>
                                      </p:to>
                                    </p:set>
                                  </p:childTnLst>
                                </p:cTn>
                              </p:par>
                              <p:par>
                                <p:cTn id="1849" presetID="2" presetClass="exit" presetSubtype="12" fill="hold" grpId="2" nodeType="withEffect">
                                  <p:stCondLst>
                                    <p:cond delay="0"/>
                                  </p:stCondLst>
                                  <p:childTnLst>
                                    <p:anim calcmode="lin" valueType="num">
                                      <p:cBhvr additive="base">
                                        <p:cTn id="1850" dur="2250"/>
                                        <p:tgtEl>
                                          <p:spTgt spid="151"/>
                                        </p:tgtEl>
                                        <p:attrNameLst>
                                          <p:attrName>ppt_x</p:attrName>
                                        </p:attrNameLst>
                                      </p:cBhvr>
                                      <p:tavLst>
                                        <p:tav tm="0">
                                          <p:val>
                                            <p:strVal val="ppt_x"/>
                                          </p:val>
                                        </p:tav>
                                        <p:tav tm="100000">
                                          <p:val>
                                            <p:strVal val="0-ppt_w/2"/>
                                          </p:val>
                                        </p:tav>
                                      </p:tavLst>
                                    </p:anim>
                                    <p:anim calcmode="lin" valueType="num">
                                      <p:cBhvr additive="base">
                                        <p:cTn id="1851" dur="2250"/>
                                        <p:tgtEl>
                                          <p:spTgt spid="151"/>
                                        </p:tgtEl>
                                        <p:attrNameLst>
                                          <p:attrName>ppt_y</p:attrName>
                                        </p:attrNameLst>
                                      </p:cBhvr>
                                      <p:tavLst>
                                        <p:tav tm="0">
                                          <p:val>
                                            <p:strVal val="ppt_y"/>
                                          </p:val>
                                        </p:tav>
                                        <p:tav tm="100000">
                                          <p:val>
                                            <p:strVal val="1+ppt_h/2"/>
                                          </p:val>
                                        </p:tav>
                                      </p:tavLst>
                                    </p:anim>
                                    <p:set>
                                      <p:cBhvr>
                                        <p:cTn id="1852" dur="1" fill="hold">
                                          <p:stCondLst>
                                            <p:cond delay="2249"/>
                                          </p:stCondLst>
                                        </p:cTn>
                                        <p:tgtEl>
                                          <p:spTgt spid="151"/>
                                        </p:tgtEl>
                                        <p:attrNameLst>
                                          <p:attrName>style.visibility</p:attrName>
                                        </p:attrNameLst>
                                      </p:cBhvr>
                                      <p:to>
                                        <p:strVal val="hidden"/>
                                      </p:to>
                                    </p:set>
                                  </p:childTnLst>
                                </p:cTn>
                              </p:par>
                              <p:par>
                                <p:cTn id="1853" presetID="2" presetClass="exit" presetSubtype="12" fill="hold" grpId="2" nodeType="withEffect">
                                  <p:stCondLst>
                                    <p:cond delay="0"/>
                                  </p:stCondLst>
                                  <p:childTnLst>
                                    <p:anim calcmode="lin" valueType="num">
                                      <p:cBhvr additive="base">
                                        <p:cTn id="1854" dur="2250"/>
                                        <p:tgtEl>
                                          <p:spTgt spid="152"/>
                                        </p:tgtEl>
                                        <p:attrNameLst>
                                          <p:attrName>ppt_x</p:attrName>
                                        </p:attrNameLst>
                                      </p:cBhvr>
                                      <p:tavLst>
                                        <p:tav tm="0">
                                          <p:val>
                                            <p:strVal val="ppt_x"/>
                                          </p:val>
                                        </p:tav>
                                        <p:tav tm="100000">
                                          <p:val>
                                            <p:strVal val="0-ppt_w/2"/>
                                          </p:val>
                                        </p:tav>
                                      </p:tavLst>
                                    </p:anim>
                                    <p:anim calcmode="lin" valueType="num">
                                      <p:cBhvr additive="base">
                                        <p:cTn id="1855" dur="2250"/>
                                        <p:tgtEl>
                                          <p:spTgt spid="152"/>
                                        </p:tgtEl>
                                        <p:attrNameLst>
                                          <p:attrName>ppt_y</p:attrName>
                                        </p:attrNameLst>
                                      </p:cBhvr>
                                      <p:tavLst>
                                        <p:tav tm="0">
                                          <p:val>
                                            <p:strVal val="ppt_y"/>
                                          </p:val>
                                        </p:tav>
                                        <p:tav tm="100000">
                                          <p:val>
                                            <p:strVal val="1+ppt_h/2"/>
                                          </p:val>
                                        </p:tav>
                                      </p:tavLst>
                                    </p:anim>
                                    <p:set>
                                      <p:cBhvr>
                                        <p:cTn id="1856" dur="1" fill="hold">
                                          <p:stCondLst>
                                            <p:cond delay="2249"/>
                                          </p:stCondLst>
                                        </p:cTn>
                                        <p:tgtEl>
                                          <p:spTgt spid="152"/>
                                        </p:tgtEl>
                                        <p:attrNameLst>
                                          <p:attrName>style.visibility</p:attrName>
                                        </p:attrNameLst>
                                      </p:cBhvr>
                                      <p:to>
                                        <p:strVal val="hidden"/>
                                      </p:to>
                                    </p:set>
                                  </p:childTnLst>
                                </p:cTn>
                              </p:par>
                              <p:par>
                                <p:cTn id="1857" presetID="2" presetClass="exit" presetSubtype="12" fill="hold" grpId="2" nodeType="withEffect">
                                  <p:stCondLst>
                                    <p:cond delay="0"/>
                                  </p:stCondLst>
                                  <p:childTnLst>
                                    <p:anim calcmode="lin" valueType="num">
                                      <p:cBhvr additive="base">
                                        <p:cTn id="1858" dur="2250"/>
                                        <p:tgtEl>
                                          <p:spTgt spid="153"/>
                                        </p:tgtEl>
                                        <p:attrNameLst>
                                          <p:attrName>ppt_x</p:attrName>
                                        </p:attrNameLst>
                                      </p:cBhvr>
                                      <p:tavLst>
                                        <p:tav tm="0">
                                          <p:val>
                                            <p:strVal val="ppt_x"/>
                                          </p:val>
                                        </p:tav>
                                        <p:tav tm="100000">
                                          <p:val>
                                            <p:strVal val="0-ppt_w/2"/>
                                          </p:val>
                                        </p:tav>
                                      </p:tavLst>
                                    </p:anim>
                                    <p:anim calcmode="lin" valueType="num">
                                      <p:cBhvr additive="base">
                                        <p:cTn id="1859" dur="2250"/>
                                        <p:tgtEl>
                                          <p:spTgt spid="153"/>
                                        </p:tgtEl>
                                        <p:attrNameLst>
                                          <p:attrName>ppt_y</p:attrName>
                                        </p:attrNameLst>
                                      </p:cBhvr>
                                      <p:tavLst>
                                        <p:tav tm="0">
                                          <p:val>
                                            <p:strVal val="ppt_y"/>
                                          </p:val>
                                        </p:tav>
                                        <p:tav tm="100000">
                                          <p:val>
                                            <p:strVal val="1+ppt_h/2"/>
                                          </p:val>
                                        </p:tav>
                                      </p:tavLst>
                                    </p:anim>
                                    <p:set>
                                      <p:cBhvr>
                                        <p:cTn id="1860" dur="1" fill="hold">
                                          <p:stCondLst>
                                            <p:cond delay="2249"/>
                                          </p:stCondLst>
                                        </p:cTn>
                                        <p:tgtEl>
                                          <p:spTgt spid="153"/>
                                        </p:tgtEl>
                                        <p:attrNameLst>
                                          <p:attrName>style.visibility</p:attrName>
                                        </p:attrNameLst>
                                      </p:cBhvr>
                                      <p:to>
                                        <p:strVal val="hidden"/>
                                      </p:to>
                                    </p:set>
                                  </p:childTnLst>
                                </p:cTn>
                              </p:par>
                              <p:par>
                                <p:cTn id="1861" presetID="2" presetClass="exit" presetSubtype="12" fill="hold" grpId="2" nodeType="withEffect">
                                  <p:stCondLst>
                                    <p:cond delay="0"/>
                                  </p:stCondLst>
                                  <p:childTnLst>
                                    <p:anim calcmode="lin" valueType="num">
                                      <p:cBhvr additive="base">
                                        <p:cTn id="1862" dur="2250"/>
                                        <p:tgtEl>
                                          <p:spTgt spid="154"/>
                                        </p:tgtEl>
                                        <p:attrNameLst>
                                          <p:attrName>ppt_x</p:attrName>
                                        </p:attrNameLst>
                                      </p:cBhvr>
                                      <p:tavLst>
                                        <p:tav tm="0">
                                          <p:val>
                                            <p:strVal val="ppt_x"/>
                                          </p:val>
                                        </p:tav>
                                        <p:tav tm="100000">
                                          <p:val>
                                            <p:strVal val="0-ppt_w/2"/>
                                          </p:val>
                                        </p:tav>
                                      </p:tavLst>
                                    </p:anim>
                                    <p:anim calcmode="lin" valueType="num">
                                      <p:cBhvr additive="base">
                                        <p:cTn id="1863" dur="2250"/>
                                        <p:tgtEl>
                                          <p:spTgt spid="154"/>
                                        </p:tgtEl>
                                        <p:attrNameLst>
                                          <p:attrName>ppt_y</p:attrName>
                                        </p:attrNameLst>
                                      </p:cBhvr>
                                      <p:tavLst>
                                        <p:tav tm="0">
                                          <p:val>
                                            <p:strVal val="ppt_y"/>
                                          </p:val>
                                        </p:tav>
                                        <p:tav tm="100000">
                                          <p:val>
                                            <p:strVal val="1+ppt_h/2"/>
                                          </p:val>
                                        </p:tav>
                                      </p:tavLst>
                                    </p:anim>
                                    <p:set>
                                      <p:cBhvr>
                                        <p:cTn id="1864" dur="1" fill="hold">
                                          <p:stCondLst>
                                            <p:cond delay="2249"/>
                                          </p:stCondLst>
                                        </p:cTn>
                                        <p:tgtEl>
                                          <p:spTgt spid="154"/>
                                        </p:tgtEl>
                                        <p:attrNameLst>
                                          <p:attrName>style.visibility</p:attrName>
                                        </p:attrNameLst>
                                      </p:cBhvr>
                                      <p:to>
                                        <p:strVal val="hidden"/>
                                      </p:to>
                                    </p:set>
                                  </p:childTnLst>
                                </p:cTn>
                              </p:par>
                              <p:par>
                                <p:cTn id="1865" presetID="2" presetClass="exit" presetSubtype="12" fill="hold" grpId="2" nodeType="withEffect">
                                  <p:stCondLst>
                                    <p:cond delay="0"/>
                                  </p:stCondLst>
                                  <p:childTnLst>
                                    <p:anim calcmode="lin" valueType="num">
                                      <p:cBhvr additive="base">
                                        <p:cTn id="1866" dur="2250"/>
                                        <p:tgtEl>
                                          <p:spTgt spid="155"/>
                                        </p:tgtEl>
                                        <p:attrNameLst>
                                          <p:attrName>ppt_x</p:attrName>
                                        </p:attrNameLst>
                                      </p:cBhvr>
                                      <p:tavLst>
                                        <p:tav tm="0">
                                          <p:val>
                                            <p:strVal val="ppt_x"/>
                                          </p:val>
                                        </p:tav>
                                        <p:tav tm="100000">
                                          <p:val>
                                            <p:strVal val="0-ppt_w/2"/>
                                          </p:val>
                                        </p:tav>
                                      </p:tavLst>
                                    </p:anim>
                                    <p:anim calcmode="lin" valueType="num">
                                      <p:cBhvr additive="base">
                                        <p:cTn id="1867" dur="2250"/>
                                        <p:tgtEl>
                                          <p:spTgt spid="155"/>
                                        </p:tgtEl>
                                        <p:attrNameLst>
                                          <p:attrName>ppt_y</p:attrName>
                                        </p:attrNameLst>
                                      </p:cBhvr>
                                      <p:tavLst>
                                        <p:tav tm="0">
                                          <p:val>
                                            <p:strVal val="ppt_y"/>
                                          </p:val>
                                        </p:tav>
                                        <p:tav tm="100000">
                                          <p:val>
                                            <p:strVal val="1+ppt_h/2"/>
                                          </p:val>
                                        </p:tav>
                                      </p:tavLst>
                                    </p:anim>
                                    <p:set>
                                      <p:cBhvr>
                                        <p:cTn id="1868" dur="1" fill="hold">
                                          <p:stCondLst>
                                            <p:cond delay="2249"/>
                                          </p:stCondLst>
                                        </p:cTn>
                                        <p:tgtEl>
                                          <p:spTgt spid="155"/>
                                        </p:tgtEl>
                                        <p:attrNameLst>
                                          <p:attrName>style.visibility</p:attrName>
                                        </p:attrNameLst>
                                      </p:cBhvr>
                                      <p:to>
                                        <p:strVal val="hidden"/>
                                      </p:to>
                                    </p:set>
                                  </p:childTnLst>
                                </p:cTn>
                              </p:par>
                              <p:par>
                                <p:cTn id="1869" presetID="2" presetClass="exit" presetSubtype="12" fill="hold" grpId="2" nodeType="withEffect">
                                  <p:stCondLst>
                                    <p:cond delay="0"/>
                                  </p:stCondLst>
                                  <p:childTnLst>
                                    <p:anim calcmode="lin" valueType="num">
                                      <p:cBhvr additive="base">
                                        <p:cTn id="1870" dur="2250"/>
                                        <p:tgtEl>
                                          <p:spTgt spid="156"/>
                                        </p:tgtEl>
                                        <p:attrNameLst>
                                          <p:attrName>ppt_x</p:attrName>
                                        </p:attrNameLst>
                                      </p:cBhvr>
                                      <p:tavLst>
                                        <p:tav tm="0">
                                          <p:val>
                                            <p:strVal val="ppt_x"/>
                                          </p:val>
                                        </p:tav>
                                        <p:tav tm="100000">
                                          <p:val>
                                            <p:strVal val="0-ppt_w/2"/>
                                          </p:val>
                                        </p:tav>
                                      </p:tavLst>
                                    </p:anim>
                                    <p:anim calcmode="lin" valueType="num">
                                      <p:cBhvr additive="base">
                                        <p:cTn id="1871" dur="2250"/>
                                        <p:tgtEl>
                                          <p:spTgt spid="156"/>
                                        </p:tgtEl>
                                        <p:attrNameLst>
                                          <p:attrName>ppt_y</p:attrName>
                                        </p:attrNameLst>
                                      </p:cBhvr>
                                      <p:tavLst>
                                        <p:tav tm="0">
                                          <p:val>
                                            <p:strVal val="ppt_y"/>
                                          </p:val>
                                        </p:tav>
                                        <p:tav tm="100000">
                                          <p:val>
                                            <p:strVal val="1+ppt_h/2"/>
                                          </p:val>
                                        </p:tav>
                                      </p:tavLst>
                                    </p:anim>
                                    <p:set>
                                      <p:cBhvr>
                                        <p:cTn id="1872" dur="1" fill="hold">
                                          <p:stCondLst>
                                            <p:cond delay="2249"/>
                                          </p:stCondLst>
                                        </p:cTn>
                                        <p:tgtEl>
                                          <p:spTgt spid="156"/>
                                        </p:tgtEl>
                                        <p:attrNameLst>
                                          <p:attrName>style.visibility</p:attrName>
                                        </p:attrNameLst>
                                      </p:cBhvr>
                                      <p:to>
                                        <p:strVal val="hidden"/>
                                      </p:to>
                                    </p:set>
                                  </p:childTnLst>
                                </p:cTn>
                              </p:par>
                              <p:par>
                                <p:cTn id="1873" presetID="2" presetClass="exit" presetSubtype="12" fill="hold" grpId="2" nodeType="withEffect">
                                  <p:stCondLst>
                                    <p:cond delay="0"/>
                                  </p:stCondLst>
                                  <p:childTnLst>
                                    <p:anim calcmode="lin" valueType="num">
                                      <p:cBhvr additive="base">
                                        <p:cTn id="1874" dur="2250"/>
                                        <p:tgtEl>
                                          <p:spTgt spid="157"/>
                                        </p:tgtEl>
                                        <p:attrNameLst>
                                          <p:attrName>ppt_x</p:attrName>
                                        </p:attrNameLst>
                                      </p:cBhvr>
                                      <p:tavLst>
                                        <p:tav tm="0">
                                          <p:val>
                                            <p:strVal val="ppt_x"/>
                                          </p:val>
                                        </p:tav>
                                        <p:tav tm="100000">
                                          <p:val>
                                            <p:strVal val="0-ppt_w/2"/>
                                          </p:val>
                                        </p:tav>
                                      </p:tavLst>
                                    </p:anim>
                                    <p:anim calcmode="lin" valueType="num">
                                      <p:cBhvr additive="base">
                                        <p:cTn id="1875" dur="2250"/>
                                        <p:tgtEl>
                                          <p:spTgt spid="157"/>
                                        </p:tgtEl>
                                        <p:attrNameLst>
                                          <p:attrName>ppt_y</p:attrName>
                                        </p:attrNameLst>
                                      </p:cBhvr>
                                      <p:tavLst>
                                        <p:tav tm="0">
                                          <p:val>
                                            <p:strVal val="ppt_y"/>
                                          </p:val>
                                        </p:tav>
                                        <p:tav tm="100000">
                                          <p:val>
                                            <p:strVal val="1+ppt_h/2"/>
                                          </p:val>
                                        </p:tav>
                                      </p:tavLst>
                                    </p:anim>
                                    <p:set>
                                      <p:cBhvr>
                                        <p:cTn id="1876" dur="1" fill="hold">
                                          <p:stCondLst>
                                            <p:cond delay="2249"/>
                                          </p:stCondLst>
                                        </p:cTn>
                                        <p:tgtEl>
                                          <p:spTgt spid="157"/>
                                        </p:tgtEl>
                                        <p:attrNameLst>
                                          <p:attrName>style.visibility</p:attrName>
                                        </p:attrNameLst>
                                      </p:cBhvr>
                                      <p:to>
                                        <p:strVal val="hidden"/>
                                      </p:to>
                                    </p:set>
                                  </p:childTnLst>
                                </p:cTn>
                              </p:par>
                              <p:par>
                                <p:cTn id="1877" presetID="2" presetClass="exit" presetSubtype="12" fill="hold" grpId="2" nodeType="withEffect">
                                  <p:stCondLst>
                                    <p:cond delay="0"/>
                                  </p:stCondLst>
                                  <p:childTnLst>
                                    <p:anim calcmode="lin" valueType="num">
                                      <p:cBhvr additive="base">
                                        <p:cTn id="1878" dur="2250"/>
                                        <p:tgtEl>
                                          <p:spTgt spid="158"/>
                                        </p:tgtEl>
                                        <p:attrNameLst>
                                          <p:attrName>ppt_x</p:attrName>
                                        </p:attrNameLst>
                                      </p:cBhvr>
                                      <p:tavLst>
                                        <p:tav tm="0">
                                          <p:val>
                                            <p:strVal val="ppt_x"/>
                                          </p:val>
                                        </p:tav>
                                        <p:tav tm="100000">
                                          <p:val>
                                            <p:strVal val="0-ppt_w/2"/>
                                          </p:val>
                                        </p:tav>
                                      </p:tavLst>
                                    </p:anim>
                                    <p:anim calcmode="lin" valueType="num">
                                      <p:cBhvr additive="base">
                                        <p:cTn id="1879" dur="2250"/>
                                        <p:tgtEl>
                                          <p:spTgt spid="158"/>
                                        </p:tgtEl>
                                        <p:attrNameLst>
                                          <p:attrName>ppt_y</p:attrName>
                                        </p:attrNameLst>
                                      </p:cBhvr>
                                      <p:tavLst>
                                        <p:tav tm="0">
                                          <p:val>
                                            <p:strVal val="ppt_y"/>
                                          </p:val>
                                        </p:tav>
                                        <p:tav tm="100000">
                                          <p:val>
                                            <p:strVal val="1+ppt_h/2"/>
                                          </p:val>
                                        </p:tav>
                                      </p:tavLst>
                                    </p:anim>
                                    <p:set>
                                      <p:cBhvr>
                                        <p:cTn id="1880" dur="1" fill="hold">
                                          <p:stCondLst>
                                            <p:cond delay="2249"/>
                                          </p:stCondLst>
                                        </p:cTn>
                                        <p:tgtEl>
                                          <p:spTgt spid="158"/>
                                        </p:tgtEl>
                                        <p:attrNameLst>
                                          <p:attrName>style.visibility</p:attrName>
                                        </p:attrNameLst>
                                      </p:cBhvr>
                                      <p:to>
                                        <p:strVal val="hidden"/>
                                      </p:to>
                                    </p:set>
                                  </p:childTnLst>
                                </p:cTn>
                              </p:par>
                              <p:par>
                                <p:cTn id="1881" presetID="2" presetClass="exit" presetSubtype="9" fill="hold" grpId="2" nodeType="withEffect">
                                  <p:stCondLst>
                                    <p:cond delay="0"/>
                                  </p:stCondLst>
                                  <p:childTnLst>
                                    <p:anim calcmode="lin" valueType="num">
                                      <p:cBhvr additive="base">
                                        <p:cTn id="1882" dur="2250"/>
                                        <p:tgtEl>
                                          <p:spTgt spid="160"/>
                                        </p:tgtEl>
                                        <p:attrNameLst>
                                          <p:attrName>ppt_x</p:attrName>
                                        </p:attrNameLst>
                                      </p:cBhvr>
                                      <p:tavLst>
                                        <p:tav tm="0">
                                          <p:val>
                                            <p:strVal val="ppt_x"/>
                                          </p:val>
                                        </p:tav>
                                        <p:tav tm="100000">
                                          <p:val>
                                            <p:strVal val="0-ppt_w/2"/>
                                          </p:val>
                                        </p:tav>
                                      </p:tavLst>
                                    </p:anim>
                                    <p:anim calcmode="lin" valueType="num">
                                      <p:cBhvr additive="base">
                                        <p:cTn id="1883" dur="2250"/>
                                        <p:tgtEl>
                                          <p:spTgt spid="160"/>
                                        </p:tgtEl>
                                        <p:attrNameLst>
                                          <p:attrName>ppt_y</p:attrName>
                                        </p:attrNameLst>
                                      </p:cBhvr>
                                      <p:tavLst>
                                        <p:tav tm="0">
                                          <p:val>
                                            <p:strVal val="ppt_y"/>
                                          </p:val>
                                        </p:tav>
                                        <p:tav tm="100000">
                                          <p:val>
                                            <p:strVal val="0-ppt_h/2"/>
                                          </p:val>
                                        </p:tav>
                                      </p:tavLst>
                                    </p:anim>
                                    <p:set>
                                      <p:cBhvr>
                                        <p:cTn id="1884" dur="1" fill="hold">
                                          <p:stCondLst>
                                            <p:cond delay="2249"/>
                                          </p:stCondLst>
                                        </p:cTn>
                                        <p:tgtEl>
                                          <p:spTgt spid="160"/>
                                        </p:tgtEl>
                                        <p:attrNameLst>
                                          <p:attrName>style.visibility</p:attrName>
                                        </p:attrNameLst>
                                      </p:cBhvr>
                                      <p:to>
                                        <p:strVal val="hidden"/>
                                      </p:to>
                                    </p:set>
                                  </p:childTnLst>
                                </p:cTn>
                              </p:par>
                              <p:par>
                                <p:cTn id="1885" presetID="2" presetClass="exit" presetSubtype="9" fill="hold" grpId="2" nodeType="withEffect">
                                  <p:stCondLst>
                                    <p:cond delay="0"/>
                                  </p:stCondLst>
                                  <p:childTnLst>
                                    <p:anim calcmode="lin" valueType="num">
                                      <p:cBhvr additive="base">
                                        <p:cTn id="1886" dur="2250"/>
                                        <p:tgtEl>
                                          <p:spTgt spid="161"/>
                                        </p:tgtEl>
                                        <p:attrNameLst>
                                          <p:attrName>ppt_x</p:attrName>
                                        </p:attrNameLst>
                                      </p:cBhvr>
                                      <p:tavLst>
                                        <p:tav tm="0">
                                          <p:val>
                                            <p:strVal val="ppt_x"/>
                                          </p:val>
                                        </p:tav>
                                        <p:tav tm="100000">
                                          <p:val>
                                            <p:strVal val="0-ppt_w/2"/>
                                          </p:val>
                                        </p:tav>
                                      </p:tavLst>
                                    </p:anim>
                                    <p:anim calcmode="lin" valueType="num">
                                      <p:cBhvr additive="base">
                                        <p:cTn id="1887" dur="2250"/>
                                        <p:tgtEl>
                                          <p:spTgt spid="161"/>
                                        </p:tgtEl>
                                        <p:attrNameLst>
                                          <p:attrName>ppt_y</p:attrName>
                                        </p:attrNameLst>
                                      </p:cBhvr>
                                      <p:tavLst>
                                        <p:tav tm="0">
                                          <p:val>
                                            <p:strVal val="ppt_y"/>
                                          </p:val>
                                        </p:tav>
                                        <p:tav tm="100000">
                                          <p:val>
                                            <p:strVal val="0-ppt_h/2"/>
                                          </p:val>
                                        </p:tav>
                                      </p:tavLst>
                                    </p:anim>
                                    <p:set>
                                      <p:cBhvr>
                                        <p:cTn id="1888" dur="1" fill="hold">
                                          <p:stCondLst>
                                            <p:cond delay="2249"/>
                                          </p:stCondLst>
                                        </p:cTn>
                                        <p:tgtEl>
                                          <p:spTgt spid="161"/>
                                        </p:tgtEl>
                                        <p:attrNameLst>
                                          <p:attrName>style.visibility</p:attrName>
                                        </p:attrNameLst>
                                      </p:cBhvr>
                                      <p:to>
                                        <p:strVal val="hidden"/>
                                      </p:to>
                                    </p:set>
                                  </p:childTnLst>
                                </p:cTn>
                              </p:par>
                              <p:par>
                                <p:cTn id="1889" presetID="2" presetClass="exit" presetSubtype="9" fill="hold" grpId="2" nodeType="withEffect">
                                  <p:stCondLst>
                                    <p:cond delay="0"/>
                                  </p:stCondLst>
                                  <p:childTnLst>
                                    <p:anim calcmode="lin" valueType="num">
                                      <p:cBhvr additive="base">
                                        <p:cTn id="1890" dur="2250"/>
                                        <p:tgtEl>
                                          <p:spTgt spid="162"/>
                                        </p:tgtEl>
                                        <p:attrNameLst>
                                          <p:attrName>ppt_x</p:attrName>
                                        </p:attrNameLst>
                                      </p:cBhvr>
                                      <p:tavLst>
                                        <p:tav tm="0">
                                          <p:val>
                                            <p:strVal val="ppt_x"/>
                                          </p:val>
                                        </p:tav>
                                        <p:tav tm="100000">
                                          <p:val>
                                            <p:strVal val="0-ppt_w/2"/>
                                          </p:val>
                                        </p:tav>
                                      </p:tavLst>
                                    </p:anim>
                                    <p:anim calcmode="lin" valueType="num">
                                      <p:cBhvr additive="base">
                                        <p:cTn id="1891" dur="2250"/>
                                        <p:tgtEl>
                                          <p:spTgt spid="162"/>
                                        </p:tgtEl>
                                        <p:attrNameLst>
                                          <p:attrName>ppt_y</p:attrName>
                                        </p:attrNameLst>
                                      </p:cBhvr>
                                      <p:tavLst>
                                        <p:tav tm="0">
                                          <p:val>
                                            <p:strVal val="ppt_y"/>
                                          </p:val>
                                        </p:tav>
                                        <p:tav tm="100000">
                                          <p:val>
                                            <p:strVal val="0-ppt_h/2"/>
                                          </p:val>
                                        </p:tav>
                                      </p:tavLst>
                                    </p:anim>
                                    <p:set>
                                      <p:cBhvr>
                                        <p:cTn id="1892" dur="1" fill="hold">
                                          <p:stCondLst>
                                            <p:cond delay="2249"/>
                                          </p:stCondLst>
                                        </p:cTn>
                                        <p:tgtEl>
                                          <p:spTgt spid="162"/>
                                        </p:tgtEl>
                                        <p:attrNameLst>
                                          <p:attrName>style.visibility</p:attrName>
                                        </p:attrNameLst>
                                      </p:cBhvr>
                                      <p:to>
                                        <p:strVal val="hidden"/>
                                      </p:to>
                                    </p:set>
                                  </p:childTnLst>
                                </p:cTn>
                              </p:par>
                              <p:par>
                                <p:cTn id="1893" presetID="2" presetClass="exit" presetSubtype="9" fill="hold" grpId="2" nodeType="withEffect">
                                  <p:stCondLst>
                                    <p:cond delay="0"/>
                                  </p:stCondLst>
                                  <p:childTnLst>
                                    <p:anim calcmode="lin" valueType="num">
                                      <p:cBhvr additive="base">
                                        <p:cTn id="1894" dur="2250"/>
                                        <p:tgtEl>
                                          <p:spTgt spid="163"/>
                                        </p:tgtEl>
                                        <p:attrNameLst>
                                          <p:attrName>ppt_x</p:attrName>
                                        </p:attrNameLst>
                                      </p:cBhvr>
                                      <p:tavLst>
                                        <p:tav tm="0">
                                          <p:val>
                                            <p:strVal val="ppt_x"/>
                                          </p:val>
                                        </p:tav>
                                        <p:tav tm="100000">
                                          <p:val>
                                            <p:strVal val="0-ppt_w/2"/>
                                          </p:val>
                                        </p:tav>
                                      </p:tavLst>
                                    </p:anim>
                                    <p:anim calcmode="lin" valueType="num">
                                      <p:cBhvr additive="base">
                                        <p:cTn id="1895" dur="2250"/>
                                        <p:tgtEl>
                                          <p:spTgt spid="163"/>
                                        </p:tgtEl>
                                        <p:attrNameLst>
                                          <p:attrName>ppt_y</p:attrName>
                                        </p:attrNameLst>
                                      </p:cBhvr>
                                      <p:tavLst>
                                        <p:tav tm="0">
                                          <p:val>
                                            <p:strVal val="ppt_y"/>
                                          </p:val>
                                        </p:tav>
                                        <p:tav tm="100000">
                                          <p:val>
                                            <p:strVal val="0-ppt_h/2"/>
                                          </p:val>
                                        </p:tav>
                                      </p:tavLst>
                                    </p:anim>
                                    <p:set>
                                      <p:cBhvr>
                                        <p:cTn id="1896" dur="1" fill="hold">
                                          <p:stCondLst>
                                            <p:cond delay="2249"/>
                                          </p:stCondLst>
                                        </p:cTn>
                                        <p:tgtEl>
                                          <p:spTgt spid="163"/>
                                        </p:tgtEl>
                                        <p:attrNameLst>
                                          <p:attrName>style.visibility</p:attrName>
                                        </p:attrNameLst>
                                      </p:cBhvr>
                                      <p:to>
                                        <p:strVal val="hidden"/>
                                      </p:to>
                                    </p:set>
                                  </p:childTnLst>
                                </p:cTn>
                              </p:par>
                              <p:par>
                                <p:cTn id="1897" presetID="2" presetClass="exit" presetSubtype="9" fill="hold" grpId="2" nodeType="withEffect">
                                  <p:stCondLst>
                                    <p:cond delay="0"/>
                                  </p:stCondLst>
                                  <p:childTnLst>
                                    <p:anim calcmode="lin" valueType="num">
                                      <p:cBhvr additive="base">
                                        <p:cTn id="1898" dur="2250"/>
                                        <p:tgtEl>
                                          <p:spTgt spid="164"/>
                                        </p:tgtEl>
                                        <p:attrNameLst>
                                          <p:attrName>ppt_x</p:attrName>
                                        </p:attrNameLst>
                                      </p:cBhvr>
                                      <p:tavLst>
                                        <p:tav tm="0">
                                          <p:val>
                                            <p:strVal val="ppt_x"/>
                                          </p:val>
                                        </p:tav>
                                        <p:tav tm="100000">
                                          <p:val>
                                            <p:strVal val="0-ppt_w/2"/>
                                          </p:val>
                                        </p:tav>
                                      </p:tavLst>
                                    </p:anim>
                                    <p:anim calcmode="lin" valueType="num">
                                      <p:cBhvr additive="base">
                                        <p:cTn id="1899" dur="2250"/>
                                        <p:tgtEl>
                                          <p:spTgt spid="164"/>
                                        </p:tgtEl>
                                        <p:attrNameLst>
                                          <p:attrName>ppt_y</p:attrName>
                                        </p:attrNameLst>
                                      </p:cBhvr>
                                      <p:tavLst>
                                        <p:tav tm="0">
                                          <p:val>
                                            <p:strVal val="ppt_y"/>
                                          </p:val>
                                        </p:tav>
                                        <p:tav tm="100000">
                                          <p:val>
                                            <p:strVal val="0-ppt_h/2"/>
                                          </p:val>
                                        </p:tav>
                                      </p:tavLst>
                                    </p:anim>
                                    <p:set>
                                      <p:cBhvr>
                                        <p:cTn id="1900" dur="1" fill="hold">
                                          <p:stCondLst>
                                            <p:cond delay="2249"/>
                                          </p:stCondLst>
                                        </p:cTn>
                                        <p:tgtEl>
                                          <p:spTgt spid="164"/>
                                        </p:tgtEl>
                                        <p:attrNameLst>
                                          <p:attrName>style.visibility</p:attrName>
                                        </p:attrNameLst>
                                      </p:cBhvr>
                                      <p:to>
                                        <p:strVal val="hidden"/>
                                      </p:to>
                                    </p:set>
                                  </p:childTnLst>
                                </p:cTn>
                              </p:par>
                              <p:par>
                                <p:cTn id="1901" presetID="2" presetClass="exit" presetSubtype="9" fill="hold" grpId="2" nodeType="withEffect">
                                  <p:stCondLst>
                                    <p:cond delay="0"/>
                                  </p:stCondLst>
                                  <p:childTnLst>
                                    <p:anim calcmode="lin" valueType="num">
                                      <p:cBhvr additive="base">
                                        <p:cTn id="1902" dur="2250"/>
                                        <p:tgtEl>
                                          <p:spTgt spid="165"/>
                                        </p:tgtEl>
                                        <p:attrNameLst>
                                          <p:attrName>ppt_x</p:attrName>
                                        </p:attrNameLst>
                                      </p:cBhvr>
                                      <p:tavLst>
                                        <p:tav tm="0">
                                          <p:val>
                                            <p:strVal val="ppt_x"/>
                                          </p:val>
                                        </p:tav>
                                        <p:tav tm="100000">
                                          <p:val>
                                            <p:strVal val="0-ppt_w/2"/>
                                          </p:val>
                                        </p:tav>
                                      </p:tavLst>
                                    </p:anim>
                                    <p:anim calcmode="lin" valueType="num">
                                      <p:cBhvr additive="base">
                                        <p:cTn id="1903" dur="2250"/>
                                        <p:tgtEl>
                                          <p:spTgt spid="165"/>
                                        </p:tgtEl>
                                        <p:attrNameLst>
                                          <p:attrName>ppt_y</p:attrName>
                                        </p:attrNameLst>
                                      </p:cBhvr>
                                      <p:tavLst>
                                        <p:tav tm="0">
                                          <p:val>
                                            <p:strVal val="ppt_y"/>
                                          </p:val>
                                        </p:tav>
                                        <p:tav tm="100000">
                                          <p:val>
                                            <p:strVal val="0-ppt_h/2"/>
                                          </p:val>
                                        </p:tav>
                                      </p:tavLst>
                                    </p:anim>
                                    <p:set>
                                      <p:cBhvr>
                                        <p:cTn id="1904" dur="1" fill="hold">
                                          <p:stCondLst>
                                            <p:cond delay="2249"/>
                                          </p:stCondLst>
                                        </p:cTn>
                                        <p:tgtEl>
                                          <p:spTgt spid="165"/>
                                        </p:tgtEl>
                                        <p:attrNameLst>
                                          <p:attrName>style.visibility</p:attrName>
                                        </p:attrNameLst>
                                      </p:cBhvr>
                                      <p:to>
                                        <p:strVal val="hidden"/>
                                      </p:to>
                                    </p:set>
                                  </p:childTnLst>
                                </p:cTn>
                              </p:par>
                              <p:par>
                                <p:cTn id="1905" presetID="2" presetClass="exit" presetSubtype="9" fill="hold" grpId="2" nodeType="withEffect">
                                  <p:stCondLst>
                                    <p:cond delay="0"/>
                                  </p:stCondLst>
                                  <p:childTnLst>
                                    <p:anim calcmode="lin" valueType="num">
                                      <p:cBhvr additive="base">
                                        <p:cTn id="1906" dur="2250"/>
                                        <p:tgtEl>
                                          <p:spTgt spid="166"/>
                                        </p:tgtEl>
                                        <p:attrNameLst>
                                          <p:attrName>ppt_x</p:attrName>
                                        </p:attrNameLst>
                                      </p:cBhvr>
                                      <p:tavLst>
                                        <p:tav tm="0">
                                          <p:val>
                                            <p:strVal val="ppt_x"/>
                                          </p:val>
                                        </p:tav>
                                        <p:tav tm="100000">
                                          <p:val>
                                            <p:strVal val="0-ppt_w/2"/>
                                          </p:val>
                                        </p:tav>
                                      </p:tavLst>
                                    </p:anim>
                                    <p:anim calcmode="lin" valueType="num">
                                      <p:cBhvr additive="base">
                                        <p:cTn id="1907" dur="2250"/>
                                        <p:tgtEl>
                                          <p:spTgt spid="166"/>
                                        </p:tgtEl>
                                        <p:attrNameLst>
                                          <p:attrName>ppt_y</p:attrName>
                                        </p:attrNameLst>
                                      </p:cBhvr>
                                      <p:tavLst>
                                        <p:tav tm="0">
                                          <p:val>
                                            <p:strVal val="ppt_y"/>
                                          </p:val>
                                        </p:tav>
                                        <p:tav tm="100000">
                                          <p:val>
                                            <p:strVal val="0-ppt_h/2"/>
                                          </p:val>
                                        </p:tav>
                                      </p:tavLst>
                                    </p:anim>
                                    <p:set>
                                      <p:cBhvr>
                                        <p:cTn id="1908" dur="1" fill="hold">
                                          <p:stCondLst>
                                            <p:cond delay="2249"/>
                                          </p:stCondLst>
                                        </p:cTn>
                                        <p:tgtEl>
                                          <p:spTgt spid="166"/>
                                        </p:tgtEl>
                                        <p:attrNameLst>
                                          <p:attrName>style.visibility</p:attrName>
                                        </p:attrNameLst>
                                      </p:cBhvr>
                                      <p:to>
                                        <p:strVal val="hidden"/>
                                      </p:to>
                                    </p:set>
                                  </p:childTnLst>
                                </p:cTn>
                              </p:par>
                              <p:par>
                                <p:cTn id="1909" presetID="2" presetClass="exit" presetSubtype="9" fill="hold" grpId="2" nodeType="withEffect">
                                  <p:stCondLst>
                                    <p:cond delay="0"/>
                                  </p:stCondLst>
                                  <p:childTnLst>
                                    <p:anim calcmode="lin" valueType="num">
                                      <p:cBhvr additive="base">
                                        <p:cTn id="1910" dur="2250"/>
                                        <p:tgtEl>
                                          <p:spTgt spid="167"/>
                                        </p:tgtEl>
                                        <p:attrNameLst>
                                          <p:attrName>ppt_x</p:attrName>
                                        </p:attrNameLst>
                                      </p:cBhvr>
                                      <p:tavLst>
                                        <p:tav tm="0">
                                          <p:val>
                                            <p:strVal val="ppt_x"/>
                                          </p:val>
                                        </p:tav>
                                        <p:tav tm="100000">
                                          <p:val>
                                            <p:strVal val="0-ppt_w/2"/>
                                          </p:val>
                                        </p:tav>
                                      </p:tavLst>
                                    </p:anim>
                                    <p:anim calcmode="lin" valueType="num">
                                      <p:cBhvr additive="base">
                                        <p:cTn id="1911" dur="2250"/>
                                        <p:tgtEl>
                                          <p:spTgt spid="167"/>
                                        </p:tgtEl>
                                        <p:attrNameLst>
                                          <p:attrName>ppt_y</p:attrName>
                                        </p:attrNameLst>
                                      </p:cBhvr>
                                      <p:tavLst>
                                        <p:tav tm="0">
                                          <p:val>
                                            <p:strVal val="ppt_y"/>
                                          </p:val>
                                        </p:tav>
                                        <p:tav tm="100000">
                                          <p:val>
                                            <p:strVal val="0-ppt_h/2"/>
                                          </p:val>
                                        </p:tav>
                                      </p:tavLst>
                                    </p:anim>
                                    <p:set>
                                      <p:cBhvr>
                                        <p:cTn id="1912" dur="1" fill="hold">
                                          <p:stCondLst>
                                            <p:cond delay="2249"/>
                                          </p:stCondLst>
                                        </p:cTn>
                                        <p:tgtEl>
                                          <p:spTgt spid="167"/>
                                        </p:tgtEl>
                                        <p:attrNameLst>
                                          <p:attrName>style.visibility</p:attrName>
                                        </p:attrNameLst>
                                      </p:cBhvr>
                                      <p:to>
                                        <p:strVal val="hidden"/>
                                      </p:to>
                                    </p:set>
                                  </p:childTnLst>
                                </p:cTn>
                              </p:par>
                              <p:par>
                                <p:cTn id="1913" presetID="2" presetClass="exit" presetSubtype="9" fill="hold" grpId="2" nodeType="withEffect">
                                  <p:stCondLst>
                                    <p:cond delay="0"/>
                                  </p:stCondLst>
                                  <p:childTnLst>
                                    <p:anim calcmode="lin" valueType="num">
                                      <p:cBhvr additive="base">
                                        <p:cTn id="1914" dur="2250"/>
                                        <p:tgtEl>
                                          <p:spTgt spid="168"/>
                                        </p:tgtEl>
                                        <p:attrNameLst>
                                          <p:attrName>ppt_x</p:attrName>
                                        </p:attrNameLst>
                                      </p:cBhvr>
                                      <p:tavLst>
                                        <p:tav tm="0">
                                          <p:val>
                                            <p:strVal val="ppt_x"/>
                                          </p:val>
                                        </p:tav>
                                        <p:tav tm="100000">
                                          <p:val>
                                            <p:strVal val="0-ppt_w/2"/>
                                          </p:val>
                                        </p:tav>
                                      </p:tavLst>
                                    </p:anim>
                                    <p:anim calcmode="lin" valueType="num">
                                      <p:cBhvr additive="base">
                                        <p:cTn id="1915" dur="2250"/>
                                        <p:tgtEl>
                                          <p:spTgt spid="168"/>
                                        </p:tgtEl>
                                        <p:attrNameLst>
                                          <p:attrName>ppt_y</p:attrName>
                                        </p:attrNameLst>
                                      </p:cBhvr>
                                      <p:tavLst>
                                        <p:tav tm="0">
                                          <p:val>
                                            <p:strVal val="ppt_y"/>
                                          </p:val>
                                        </p:tav>
                                        <p:tav tm="100000">
                                          <p:val>
                                            <p:strVal val="0-ppt_h/2"/>
                                          </p:val>
                                        </p:tav>
                                      </p:tavLst>
                                    </p:anim>
                                    <p:set>
                                      <p:cBhvr>
                                        <p:cTn id="1916" dur="1" fill="hold">
                                          <p:stCondLst>
                                            <p:cond delay="2249"/>
                                          </p:stCondLst>
                                        </p:cTn>
                                        <p:tgtEl>
                                          <p:spTgt spid="168"/>
                                        </p:tgtEl>
                                        <p:attrNameLst>
                                          <p:attrName>style.visibility</p:attrName>
                                        </p:attrNameLst>
                                      </p:cBhvr>
                                      <p:to>
                                        <p:strVal val="hidden"/>
                                      </p:to>
                                    </p:set>
                                  </p:childTnLst>
                                </p:cTn>
                              </p:par>
                              <p:par>
                                <p:cTn id="1917" presetID="2" presetClass="exit" presetSubtype="9" fill="hold" grpId="2" nodeType="withEffect">
                                  <p:stCondLst>
                                    <p:cond delay="0"/>
                                  </p:stCondLst>
                                  <p:childTnLst>
                                    <p:anim calcmode="lin" valueType="num">
                                      <p:cBhvr additive="base">
                                        <p:cTn id="1918" dur="2250"/>
                                        <p:tgtEl>
                                          <p:spTgt spid="169"/>
                                        </p:tgtEl>
                                        <p:attrNameLst>
                                          <p:attrName>ppt_x</p:attrName>
                                        </p:attrNameLst>
                                      </p:cBhvr>
                                      <p:tavLst>
                                        <p:tav tm="0">
                                          <p:val>
                                            <p:strVal val="ppt_x"/>
                                          </p:val>
                                        </p:tav>
                                        <p:tav tm="100000">
                                          <p:val>
                                            <p:strVal val="0-ppt_w/2"/>
                                          </p:val>
                                        </p:tav>
                                      </p:tavLst>
                                    </p:anim>
                                    <p:anim calcmode="lin" valueType="num">
                                      <p:cBhvr additive="base">
                                        <p:cTn id="1919" dur="2250"/>
                                        <p:tgtEl>
                                          <p:spTgt spid="169"/>
                                        </p:tgtEl>
                                        <p:attrNameLst>
                                          <p:attrName>ppt_y</p:attrName>
                                        </p:attrNameLst>
                                      </p:cBhvr>
                                      <p:tavLst>
                                        <p:tav tm="0">
                                          <p:val>
                                            <p:strVal val="ppt_y"/>
                                          </p:val>
                                        </p:tav>
                                        <p:tav tm="100000">
                                          <p:val>
                                            <p:strVal val="0-ppt_h/2"/>
                                          </p:val>
                                        </p:tav>
                                      </p:tavLst>
                                    </p:anim>
                                    <p:set>
                                      <p:cBhvr>
                                        <p:cTn id="1920" dur="1" fill="hold">
                                          <p:stCondLst>
                                            <p:cond delay="2249"/>
                                          </p:stCondLst>
                                        </p:cTn>
                                        <p:tgtEl>
                                          <p:spTgt spid="169"/>
                                        </p:tgtEl>
                                        <p:attrNameLst>
                                          <p:attrName>style.visibility</p:attrName>
                                        </p:attrNameLst>
                                      </p:cBhvr>
                                      <p:to>
                                        <p:strVal val="hidden"/>
                                      </p:to>
                                    </p:set>
                                  </p:childTnLst>
                                </p:cTn>
                              </p:par>
                              <p:par>
                                <p:cTn id="1921" presetID="2" presetClass="exit" presetSubtype="9" fill="hold" grpId="2" nodeType="withEffect">
                                  <p:stCondLst>
                                    <p:cond delay="0"/>
                                  </p:stCondLst>
                                  <p:childTnLst>
                                    <p:anim calcmode="lin" valueType="num">
                                      <p:cBhvr additive="base">
                                        <p:cTn id="1922" dur="2250"/>
                                        <p:tgtEl>
                                          <p:spTgt spid="170"/>
                                        </p:tgtEl>
                                        <p:attrNameLst>
                                          <p:attrName>ppt_x</p:attrName>
                                        </p:attrNameLst>
                                      </p:cBhvr>
                                      <p:tavLst>
                                        <p:tav tm="0">
                                          <p:val>
                                            <p:strVal val="ppt_x"/>
                                          </p:val>
                                        </p:tav>
                                        <p:tav tm="100000">
                                          <p:val>
                                            <p:strVal val="0-ppt_w/2"/>
                                          </p:val>
                                        </p:tav>
                                      </p:tavLst>
                                    </p:anim>
                                    <p:anim calcmode="lin" valueType="num">
                                      <p:cBhvr additive="base">
                                        <p:cTn id="1923" dur="2250"/>
                                        <p:tgtEl>
                                          <p:spTgt spid="170"/>
                                        </p:tgtEl>
                                        <p:attrNameLst>
                                          <p:attrName>ppt_y</p:attrName>
                                        </p:attrNameLst>
                                      </p:cBhvr>
                                      <p:tavLst>
                                        <p:tav tm="0">
                                          <p:val>
                                            <p:strVal val="ppt_y"/>
                                          </p:val>
                                        </p:tav>
                                        <p:tav tm="100000">
                                          <p:val>
                                            <p:strVal val="0-ppt_h/2"/>
                                          </p:val>
                                        </p:tav>
                                      </p:tavLst>
                                    </p:anim>
                                    <p:set>
                                      <p:cBhvr>
                                        <p:cTn id="1924" dur="1" fill="hold">
                                          <p:stCondLst>
                                            <p:cond delay="2249"/>
                                          </p:stCondLst>
                                        </p:cTn>
                                        <p:tgtEl>
                                          <p:spTgt spid="170"/>
                                        </p:tgtEl>
                                        <p:attrNameLst>
                                          <p:attrName>style.visibility</p:attrName>
                                        </p:attrNameLst>
                                      </p:cBhvr>
                                      <p:to>
                                        <p:strVal val="hidden"/>
                                      </p:to>
                                    </p:set>
                                  </p:childTnLst>
                                </p:cTn>
                              </p:par>
                              <p:par>
                                <p:cTn id="1925" presetID="2" presetClass="exit" presetSubtype="9" fill="hold" grpId="2" nodeType="withEffect">
                                  <p:stCondLst>
                                    <p:cond delay="0"/>
                                  </p:stCondLst>
                                  <p:childTnLst>
                                    <p:anim calcmode="lin" valueType="num">
                                      <p:cBhvr additive="base">
                                        <p:cTn id="1926" dur="2250"/>
                                        <p:tgtEl>
                                          <p:spTgt spid="171"/>
                                        </p:tgtEl>
                                        <p:attrNameLst>
                                          <p:attrName>ppt_x</p:attrName>
                                        </p:attrNameLst>
                                      </p:cBhvr>
                                      <p:tavLst>
                                        <p:tav tm="0">
                                          <p:val>
                                            <p:strVal val="ppt_x"/>
                                          </p:val>
                                        </p:tav>
                                        <p:tav tm="100000">
                                          <p:val>
                                            <p:strVal val="0-ppt_w/2"/>
                                          </p:val>
                                        </p:tav>
                                      </p:tavLst>
                                    </p:anim>
                                    <p:anim calcmode="lin" valueType="num">
                                      <p:cBhvr additive="base">
                                        <p:cTn id="1927" dur="2250"/>
                                        <p:tgtEl>
                                          <p:spTgt spid="171"/>
                                        </p:tgtEl>
                                        <p:attrNameLst>
                                          <p:attrName>ppt_y</p:attrName>
                                        </p:attrNameLst>
                                      </p:cBhvr>
                                      <p:tavLst>
                                        <p:tav tm="0">
                                          <p:val>
                                            <p:strVal val="ppt_y"/>
                                          </p:val>
                                        </p:tav>
                                        <p:tav tm="100000">
                                          <p:val>
                                            <p:strVal val="0-ppt_h/2"/>
                                          </p:val>
                                        </p:tav>
                                      </p:tavLst>
                                    </p:anim>
                                    <p:set>
                                      <p:cBhvr>
                                        <p:cTn id="1928" dur="1" fill="hold">
                                          <p:stCondLst>
                                            <p:cond delay="2249"/>
                                          </p:stCondLst>
                                        </p:cTn>
                                        <p:tgtEl>
                                          <p:spTgt spid="171"/>
                                        </p:tgtEl>
                                        <p:attrNameLst>
                                          <p:attrName>style.visibility</p:attrName>
                                        </p:attrNameLst>
                                      </p:cBhvr>
                                      <p:to>
                                        <p:strVal val="hidden"/>
                                      </p:to>
                                    </p:set>
                                  </p:childTnLst>
                                </p:cTn>
                              </p:par>
                              <p:par>
                                <p:cTn id="1929" presetID="2" presetClass="exit" presetSubtype="9" fill="hold" grpId="2" nodeType="withEffect">
                                  <p:stCondLst>
                                    <p:cond delay="0"/>
                                  </p:stCondLst>
                                  <p:childTnLst>
                                    <p:anim calcmode="lin" valueType="num">
                                      <p:cBhvr additive="base">
                                        <p:cTn id="1930" dur="2250"/>
                                        <p:tgtEl>
                                          <p:spTgt spid="172"/>
                                        </p:tgtEl>
                                        <p:attrNameLst>
                                          <p:attrName>ppt_x</p:attrName>
                                        </p:attrNameLst>
                                      </p:cBhvr>
                                      <p:tavLst>
                                        <p:tav tm="0">
                                          <p:val>
                                            <p:strVal val="ppt_x"/>
                                          </p:val>
                                        </p:tav>
                                        <p:tav tm="100000">
                                          <p:val>
                                            <p:strVal val="0-ppt_w/2"/>
                                          </p:val>
                                        </p:tav>
                                      </p:tavLst>
                                    </p:anim>
                                    <p:anim calcmode="lin" valueType="num">
                                      <p:cBhvr additive="base">
                                        <p:cTn id="1931" dur="2250"/>
                                        <p:tgtEl>
                                          <p:spTgt spid="172"/>
                                        </p:tgtEl>
                                        <p:attrNameLst>
                                          <p:attrName>ppt_y</p:attrName>
                                        </p:attrNameLst>
                                      </p:cBhvr>
                                      <p:tavLst>
                                        <p:tav tm="0">
                                          <p:val>
                                            <p:strVal val="ppt_y"/>
                                          </p:val>
                                        </p:tav>
                                        <p:tav tm="100000">
                                          <p:val>
                                            <p:strVal val="0-ppt_h/2"/>
                                          </p:val>
                                        </p:tav>
                                      </p:tavLst>
                                    </p:anim>
                                    <p:set>
                                      <p:cBhvr>
                                        <p:cTn id="1932" dur="1" fill="hold">
                                          <p:stCondLst>
                                            <p:cond delay="2249"/>
                                          </p:stCondLst>
                                        </p:cTn>
                                        <p:tgtEl>
                                          <p:spTgt spid="172"/>
                                        </p:tgtEl>
                                        <p:attrNameLst>
                                          <p:attrName>style.visibility</p:attrName>
                                        </p:attrNameLst>
                                      </p:cBhvr>
                                      <p:to>
                                        <p:strVal val="hidden"/>
                                      </p:to>
                                    </p:set>
                                  </p:childTnLst>
                                </p:cTn>
                              </p:par>
                              <p:par>
                                <p:cTn id="1933" presetID="2" presetClass="exit" presetSubtype="9" fill="hold" grpId="2" nodeType="withEffect">
                                  <p:stCondLst>
                                    <p:cond delay="0"/>
                                  </p:stCondLst>
                                  <p:childTnLst>
                                    <p:anim calcmode="lin" valueType="num">
                                      <p:cBhvr additive="base">
                                        <p:cTn id="1934" dur="2250"/>
                                        <p:tgtEl>
                                          <p:spTgt spid="173"/>
                                        </p:tgtEl>
                                        <p:attrNameLst>
                                          <p:attrName>ppt_x</p:attrName>
                                        </p:attrNameLst>
                                      </p:cBhvr>
                                      <p:tavLst>
                                        <p:tav tm="0">
                                          <p:val>
                                            <p:strVal val="ppt_x"/>
                                          </p:val>
                                        </p:tav>
                                        <p:tav tm="100000">
                                          <p:val>
                                            <p:strVal val="0-ppt_w/2"/>
                                          </p:val>
                                        </p:tav>
                                      </p:tavLst>
                                    </p:anim>
                                    <p:anim calcmode="lin" valueType="num">
                                      <p:cBhvr additive="base">
                                        <p:cTn id="1935" dur="2250"/>
                                        <p:tgtEl>
                                          <p:spTgt spid="173"/>
                                        </p:tgtEl>
                                        <p:attrNameLst>
                                          <p:attrName>ppt_y</p:attrName>
                                        </p:attrNameLst>
                                      </p:cBhvr>
                                      <p:tavLst>
                                        <p:tav tm="0">
                                          <p:val>
                                            <p:strVal val="ppt_y"/>
                                          </p:val>
                                        </p:tav>
                                        <p:tav tm="100000">
                                          <p:val>
                                            <p:strVal val="0-ppt_h/2"/>
                                          </p:val>
                                        </p:tav>
                                      </p:tavLst>
                                    </p:anim>
                                    <p:set>
                                      <p:cBhvr>
                                        <p:cTn id="1936" dur="1" fill="hold">
                                          <p:stCondLst>
                                            <p:cond delay="2249"/>
                                          </p:stCondLst>
                                        </p:cTn>
                                        <p:tgtEl>
                                          <p:spTgt spid="173"/>
                                        </p:tgtEl>
                                        <p:attrNameLst>
                                          <p:attrName>style.visibility</p:attrName>
                                        </p:attrNameLst>
                                      </p:cBhvr>
                                      <p:to>
                                        <p:strVal val="hidden"/>
                                      </p:to>
                                    </p:set>
                                  </p:childTnLst>
                                </p:cTn>
                              </p:par>
                              <p:par>
                                <p:cTn id="1937" presetID="2" presetClass="exit" presetSubtype="9" fill="hold" grpId="2" nodeType="withEffect">
                                  <p:stCondLst>
                                    <p:cond delay="0"/>
                                  </p:stCondLst>
                                  <p:childTnLst>
                                    <p:anim calcmode="lin" valueType="num">
                                      <p:cBhvr additive="base">
                                        <p:cTn id="1938" dur="2250"/>
                                        <p:tgtEl>
                                          <p:spTgt spid="174"/>
                                        </p:tgtEl>
                                        <p:attrNameLst>
                                          <p:attrName>ppt_x</p:attrName>
                                        </p:attrNameLst>
                                      </p:cBhvr>
                                      <p:tavLst>
                                        <p:tav tm="0">
                                          <p:val>
                                            <p:strVal val="ppt_x"/>
                                          </p:val>
                                        </p:tav>
                                        <p:tav tm="100000">
                                          <p:val>
                                            <p:strVal val="0-ppt_w/2"/>
                                          </p:val>
                                        </p:tav>
                                      </p:tavLst>
                                    </p:anim>
                                    <p:anim calcmode="lin" valueType="num">
                                      <p:cBhvr additive="base">
                                        <p:cTn id="1939" dur="2250"/>
                                        <p:tgtEl>
                                          <p:spTgt spid="174"/>
                                        </p:tgtEl>
                                        <p:attrNameLst>
                                          <p:attrName>ppt_y</p:attrName>
                                        </p:attrNameLst>
                                      </p:cBhvr>
                                      <p:tavLst>
                                        <p:tav tm="0">
                                          <p:val>
                                            <p:strVal val="ppt_y"/>
                                          </p:val>
                                        </p:tav>
                                        <p:tav tm="100000">
                                          <p:val>
                                            <p:strVal val="0-ppt_h/2"/>
                                          </p:val>
                                        </p:tav>
                                      </p:tavLst>
                                    </p:anim>
                                    <p:set>
                                      <p:cBhvr>
                                        <p:cTn id="1940" dur="1" fill="hold">
                                          <p:stCondLst>
                                            <p:cond delay="2249"/>
                                          </p:stCondLst>
                                        </p:cTn>
                                        <p:tgtEl>
                                          <p:spTgt spid="174"/>
                                        </p:tgtEl>
                                        <p:attrNameLst>
                                          <p:attrName>style.visibility</p:attrName>
                                        </p:attrNameLst>
                                      </p:cBhvr>
                                      <p:to>
                                        <p:strVal val="hidden"/>
                                      </p:to>
                                    </p:set>
                                  </p:childTnLst>
                                </p:cTn>
                              </p:par>
                              <p:par>
                                <p:cTn id="1941" presetID="2" presetClass="exit" presetSubtype="9" fill="hold" grpId="2" nodeType="withEffect">
                                  <p:stCondLst>
                                    <p:cond delay="0"/>
                                  </p:stCondLst>
                                  <p:childTnLst>
                                    <p:anim calcmode="lin" valueType="num">
                                      <p:cBhvr additive="base">
                                        <p:cTn id="1942" dur="2250"/>
                                        <p:tgtEl>
                                          <p:spTgt spid="175"/>
                                        </p:tgtEl>
                                        <p:attrNameLst>
                                          <p:attrName>ppt_x</p:attrName>
                                        </p:attrNameLst>
                                      </p:cBhvr>
                                      <p:tavLst>
                                        <p:tav tm="0">
                                          <p:val>
                                            <p:strVal val="ppt_x"/>
                                          </p:val>
                                        </p:tav>
                                        <p:tav tm="100000">
                                          <p:val>
                                            <p:strVal val="0-ppt_w/2"/>
                                          </p:val>
                                        </p:tav>
                                      </p:tavLst>
                                    </p:anim>
                                    <p:anim calcmode="lin" valueType="num">
                                      <p:cBhvr additive="base">
                                        <p:cTn id="1943" dur="2250"/>
                                        <p:tgtEl>
                                          <p:spTgt spid="175"/>
                                        </p:tgtEl>
                                        <p:attrNameLst>
                                          <p:attrName>ppt_y</p:attrName>
                                        </p:attrNameLst>
                                      </p:cBhvr>
                                      <p:tavLst>
                                        <p:tav tm="0">
                                          <p:val>
                                            <p:strVal val="ppt_y"/>
                                          </p:val>
                                        </p:tav>
                                        <p:tav tm="100000">
                                          <p:val>
                                            <p:strVal val="0-ppt_h/2"/>
                                          </p:val>
                                        </p:tav>
                                      </p:tavLst>
                                    </p:anim>
                                    <p:set>
                                      <p:cBhvr>
                                        <p:cTn id="1944" dur="1" fill="hold">
                                          <p:stCondLst>
                                            <p:cond delay="2249"/>
                                          </p:stCondLst>
                                        </p:cTn>
                                        <p:tgtEl>
                                          <p:spTgt spid="175"/>
                                        </p:tgtEl>
                                        <p:attrNameLst>
                                          <p:attrName>style.visibility</p:attrName>
                                        </p:attrNameLst>
                                      </p:cBhvr>
                                      <p:to>
                                        <p:strVal val="hidden"/>
                                      </p:to>
                                    </p:set>
                                  </p:childTnLst>
                                </p:cTn>
                              </p:par>
                              <p:par>
                                <p:cTn id="1945" presetID="2" presetClass="exit" presetSubtype="9" fill="hold" grpId="2" nodeType="withEffect">
                                  <p:stCondLst>
                                    <p:cond delay="0"/>
                                  </p:stCondLst>
                                  <p:childTnLst>
                                    <p:anim calcmode="lin" valueType="num">
                                      <p:cBhvr additive="base">
                                        <p:cTn id="1946" dur="2250"/>
                                        <p:tgtEl>
                                          <p:spTgt spid="176"/>
                                        </p:tgtEl>
                                        <p:attrNameLst>
                                          <p:attrName>ppt_x</p:attrName>
                                        </p:attrNameLst>
                                      </p:cBhvr>
                                      <p:tavLst>
                                        <p:tav tm="0">
                                          <p:val>
                                            <p:strVal val="ppt_x"/>
                                          </p:val>
                                        </p:tav>
                                        <p:tav tm="100000">
                                          <p:val>
                                            <p:strVal val="0-ppt_w/2"/>
                                          </p:val>
                                        </p:tav>
                                      </p:tavLst>
                                    </p:anim>
                                    <p:anim calcmode="lin" valueType="num">
                                      <p:cBhvr additive="base">
                                        <p:cTn id="1947" dur="2250"/>
                                        <p:tgtEl>
                                          <p:spTgt spid="176"/>
                                        </p:tgtEl>
                                        <p:attrNameLst>
                                          <p:attrName>ppt_y</p:attrName>
                                        </p:attrNameLst>
                                      </p:cBhvr>
                                      <p:tavLst>
                                        <p:tav tm="0">
                                          <p:val>
                                            <p:strVal val="ppt_y"/>
                                          </p:val>
                                        </p:tav>
                                        <p:tav tm="100000">
                                          <p:val>
                                            <p:strVal val="0-ppt_h/2"/>
                                          </p:val>
                                        </p:tav>
                                      </p:tavLst>
                                    </p:anim>
                                    <p:set>
                                      <p:cBhvr>
                                        <p:cTn id="1948" dur="1" fill="hold">
                                          <p:stCondLst>
                                            <p:cond delay="2249"/>
                                          </p:stCondLst>
                                        </p:cTn>
                                        <p:tgtEl>
                                          <p:spTgt spid="176"/>
                                        </p:tgtEl>
                                        <p:attrNameLst>
                                          <p:attrName>style.visibility</p:attrName>
                                        </p:attrNameLst>
                                      </p:cBhvr>
                                      <p:to>
                                        <p:strVal val="hidden"/>
                                      </p:to>
                                    </p:set>
                                  </p:childTnLst>
                                </p:cTn>
                              </p:par>
                              <p:par>
                                <p:cTn id="1949" presetID="2" presetClass="exit" presetSubtype="9" fill="hold" grpId="2" nodeType="withEffect">
                                  <p:stCondLst>
                                    <p:cond delay="0"/>
                                  </p:stCondLst>
                                  <p:childTnLst>
                                    <p:anim calcmode="lin" valueType="num">
                                      <p:cBhvr additive="base">
                                        <p:cTn id="1950" dur="2250"/>
                                        <p:tgtEl>
                                          <p:spTgt spid="177"/>
                                        </p:tgtEl>
                                        <p:attrNameLst>
                                          <p:attrName>ppt_x</p:attrName>
                                        </p:attrNameLst>
                                      </p:cBhvr>
                                      <p:tavLst>
                                        <p:tav tm="0">
                                          <p:val>
                                            <p:strVal val="ppt_x"/>
                                          </p:val>
                                        </p:tav>
                                        <p:tav tm="100000">
                                          <p:val>
                                            <p:strVal val="0-ppt_w/2"/>
                                          </p:val>
                                        </p:tav>
                                      </p:tavLst>
                                    </p:anim>
                                    <p:anim calcmode="lin" valueType="num">
                                      <p:cBhvr additive="base">
                                        <p:cTn id="1951" dur="2250"/>
                                        <p:tgtEl>
                                          <p:spTgt spid="177"/>
                                        </p:tgtEl>
                                        <p:attrNameLst>
                                          <p:attrName>ppt_y</p:attrName>
                                        </p:attrNameLst>
                                      </p:cBhvr>
                                      <p:tavLst>
                                        <p:tav tm="0">
                                          <p:val>
                                            <p:strVal val="ppt_y"/>
                                          </p:val>
                                        </p:tav>
                                        <p:tav tm="100000">
                                          <p:val>
                                            <p:strVal val="0-ppt_h/2"/>
                                          </p:val>
                                        </p:tav>
                                      </p:tavLst>
                                    </p:anim>
                                    <p:set>
                                      <p:cBhvr>
                                        <p:cTn id="1952" dur="1" fill="hold">
                                          <p:stCondLst>
                                            <p:cond delay="2249"/>
                                          </p:stCondLst>
                                        </p:cTn>
                                        <p:tgtEl>
                                          <p:spTgt spid="177"/>
                                        </p:tgtEl>
                                        <p:attrNameLst>
                                          <p:attrName>style.visibility</p:attrName>
                                        </p:attrNameLst>
                                      </p:cBhvr>
                                      <p:to>
                                        <p:strVal val="hidden"/>
                                      </p:to>
                                    </p:set>
                                  </p:childTnLst>
                                </p:cTn>
                              </p:par>
                              <p:par>
                                <p:cTn id="1953" presetID="2" presetClass="exit" presetSubtype="9" fill="hold" grpId="2" nodeType="withEffect">
                                  <p:stCondLst>
                                    <p:cond delay="0"/>
                                  </p:stCondLst>
                                  <p:childTnLst>
                                    <p:anim calcmode="lin" valueType="num">
                                      <p:cBhvr additive="base">
                                        <p:cTn id="1954" dur="2250"/>
                                        <p:tgtEl>
                                          <p:spTgt spid="178"/>
                                        </p:tgtEl>
                                        <p:attrNameLst>
                                          <p:attrName>ppt_x</p:attrName>
                                        </p:attrNameLst>
                                      </p:cBhvr>
                                      <p:tavLst>
                                        <p:tav tm="0">
                                          <p:val>
                                            <p:strVal val="ppt_x"/>
                                          </p:val>
                                        </p:tav>
                                        <p:tav tm="100000">
                                          <p:val>
                                            <p:strVal val="0-ppt_w/2"/>
                                          </p:val>
                                        </p:tav>
                                      </p:tavLst>
                                    </p:anim>
                                    <p:anim calcmode="lin" valueType="num">
                                      <p:cBhvr additive="base">
                                        <p:cTn id="1955" dur="2250"/>
                                        <p:tgtEl>
                                          <p:spTgt spid="178"/>
                                        </p:tgtEl>
                                        <p:attrNameLst>
                                          <p:attrName>ppt_y</p:attrName>
                                        </p:attrNameLst>
                                      </p:cBhvr>
                                      <p:tavLst>
                                        <p:tav tm="0">
                                          <p:val>
                                            <p:strVal val="ppt_y"/>
                                          </p:val>
                                        </p:tav>
                                        <p:tav tm="100000">
                                          <p:val>
                                            <p:strVal val="0-ppt_h/2"/>
                                          </p:val>
                                        </p:tav>
                                      </p:tavLst>
                                    </p:anim>
                                    <p:set>
                                      <p:cBhvr>
                                        <p:cTn id="1956" dur="1" fill="hold">
                                          <p:stCondLst>
                                            <p:cond delay="2249"/>
                                          </p:stCondLst>
                                        </p:cTn>
                                        <p:tgtEl>
                                          <p:spTgt spid="178"/>
                                        </p:tgtEl>
                                        <p:attrNameLst>
                                          <p:attrName>style.visibility</p:attrName>
                                        </p:attrNameLst>
                                      </p:cBhvr>
                                      <p:to>
                                        <p:strVal val="hidden"/>
                                      </p:to>
                                    </p:set>
                                  </p:childTnLst>
                                </p:cTn>
                              </p:par>
                              <p:par>
                                <p:cTn id="1957" presetID="2" presetClass="exit" presetSubtype="9" fill="hold" grpId="2" nodeType="withEffect">
                                  <p:stCondLst>
                                    <p:cond delay="0"/>
                                  </p:stCondLst>
                                  <p:childTnLst>
                                    <p:anim calcmode="lin" valueType="num">
                                      <p:cBhvr additive="base">
                                        <p:cTn id="1958" dur="2250"/>
                                        <p:tgtEl>
                                          <p:spTgt spid="179"/>
                                        </p:tgtEl>
                                        <p:attrNameLst>
                                          <p:attrName>ppt_x</p:attrName>
                                        </p:attrNameLst>
                                      </p:cBhvr>
                                      <p:tavLst>
                                        <p:tav tm="0">
                                          <p:val>
                                            <p:strVal val="ppt_x"/>
                                          </p:val>
                                        </p:tav>
                                        <p:tav tm="100000">
                                          <p:val>
                                            <p:strVal val="0-ppt_w/2"/>
                                          </p:val>
                                        </p:tav>
                                      </p:tavLst>
                                    </p:anim>
                                    <p:anim calcmode="lin" valueType="num">
                                      <p:cBhvr additive="base">
                                        <p:cTn id="1959" dur="2250"/>
                                        <p:tgtEl>
                                          <p:spTgt spid="179"/>
                                        </p:tgtEl>
                                        <p:attrNameLst>
                                          <p:attrName>ppt_y</p:attrName>
                                        </p:attrNameLst>
                                      </p:cBhvr>
                                      <p:tavLst>
                                        <p:tav tm="0">
                                          <p:val>
                                            <p:strVal val="ppt_y"/>
                                          </p:val>
                                        </p:tav>
                                        <p:tav tm="100000">
                                          <p:val>
                                            <p:strVal val="0-ppt_h/2"/>
                                          </p:val>
                                        </p:tav>
                                      </p:tavLst>
                                    </p:anim>
                                    <p:set>
                                      <p:cBhvr>
                                        <p:cTn id="1960" dur="1" fill="hold">
                                          <p:stCondLst>
                                            <p:cond delay="2249"/>
                                          </p:stCondLst>
                                        </p:cTn>
                                        <p:tgtEl>
                                          <p:spTgt spid="179"/>
                                        </p:tgtEl>
                                        <p:attrNameLst>
                                          <p:attrName>style.visibility</p:attrName>
                                        </p:attrNameLst>
                                      </p:cBhvr>
                                      <p:to>
                                        <p:strVal val="hidden"/>
                                      </p:to>
                                    </p:set>
                                  </p:childTnLst>
                                </p:cTn>
                              </p:par>
                              <p:par>
                                <p:cTn id="1961" presetID="2" presetClass="exit" presetSubtype="9" fill="hold" grpId="2" nodeType="withEffect">
                                  <p:stCondLst>
                                    <p:cond delay="0"/>
                                  </p:stCondLst>
                                  <p:childTnLst>
                                    <p:anim calcmode="lin" valueType="num">
                                      <p:cBhvr additive="base">
                                        <p:cTn id="1962" dur="2250"/>
                                        <p:tgtEl>
                                          <p:spTgt spid="180"/>
                                        </p:tgtEl>
                                        <p:attrNameLst>
                                          <p:attrName>ppt_x</p:attrName>
                                        </p:attrNameLst>
                                      </p:cBhvr>
                                      <p:tavLst>
                                        <p:tav tm="0">
                                          <p:val>
                                            <p:strVal val="ppt_x"/>
                                          </p:val>
                                        </p:tav>
                                        <p:tav tm="100000">
                                          <p:val>
                                            <p:strVal val="0-ppt_w/2"/>
                                          </p:val>
                                        </p:tav>
                                      </p:tavLst>
                                    </p:anim>
                                    <p:anim calcmode="lin" valueType="num">
                                      <p:cBhvr additive="base">
                                        <p:cTn id="1963" dur="2250"/>
                                        <p:tgtEl>
                                          <p:spTgt spid="180"/>
                                        </p:tgtEl>
                                        <p:attrNameLst>
                                          <p:attrName>ppt_y</p:attrName>
                                        </p:attrNameLst>
                                      </p:cBhvr>
                                      <p:tavLst>
                                        <p:tav tm="0">
                                          <p:val>
                                            <p:strVal val="ppt_y"/>
                                          </p:val>
                                        </p:tav>
                                        <p:tav tm="100000">
                                          <p:val>
                                            <p:strVal val="0-ppt_h/2"/>
                                          </p:val>
                                        </p:tav>
                                      </p:tavLst>
                                    </p:anim>
                                    <p:set>
                                      <p:cBhvr>
                                        <p:cTn id="1964" dur="1" fill="hold">
                                          <p:stCondLst>
                                            <p:cond delay="2249"/>
                                          </p:stCondLst>
                                        </p:cTn>
                                        <p:tgtEl>
                                          <p:spTgt spid="180"/>
                                        </p:tgtEl>
                                        <p:attrNameLst>
                                          <p:attrName>style.visibility</p:attrName>
                                        </p:attrNameLst>
                                      </p:cBhvr>
                                      <p:to>
                                        <p:strVal val="hidden"/>
                                      </p:to>
                                    </p:set>
                                  </p:childTnLst>
                                </p:cTn>
                              </p:par>
                              <p:par>
                                <p:cTn id="1965" presetID="2" presetClass="exit" presetSubtype="9" fill="hold" grpId="2" nodeType="withEffect">
                                  <p:stCondLst>
                                    <p:cond delay="0"/>
                                  </p:stCondLst>
                                  <p:childTnLst>
                                    <p:anim calcmode="lin" valueType="num">
                                      <p:cBhvr additive="base">
                                        <p:cTn id="1966" dur="2250"/>
                                        <p:tgtEl>
                                          <p:spTgt spid="181"/>
                                        </p:tgtEl>
                                        <p:attrNameLst>
                                          <p:attrName>ppt_x</p:attrName>
                                        </p:attrNameLst>
                                      </p:cBhvr>
                                      <p:tavLst>
                                        <p:tav tm="0">
                                          <p:val>
                                            <p:strVal val="ppt_x"/>
                                          </p:val>
                                        </p:tav>
                                        <p:tav tm="100000">
                                          <p:val>
                                            <p:strVal val="0-ppt_w/2"/>
                                          </p:val>
                                        </p:tav>
                                      </p:tavLst>
                                    </p:anim>
                                    <p:anim calcmode="lin" valueType="num">
                                      <p:cBhvr additive="base">
                                        <p:cTn id="1967" dur="2250"/>
                                        <p:tgtEl>
                                          <p:spTgt spid="181"/>
                                        </p:tgtEl>
                                        <p:attrNameLst>
                                          <p:attrName>ppt_y</p:attrName>
                                        </p:attrNameLst>
                                      </p:cBhvr>
                                      <p:tavLst>
                                        <p:tav tm="0">
                                          <p:val>
                                            <p:strVal val="ppt_y"/>
                                          </p:val>
                                        </p:tav>
                                        <p:tav tm="100000">
                                          <p:val>
                                            <p:strVal val="0-ppt_h/2"/>
                                          </p:val>
                                        </p:tav>
                                      </p:tavLst>
                                    </p:anim>
                                    <p:set>
                                      <p:cBhvr>
                                        <p:cTn id="1968" dur="1" fill="hold">
                                          <p:stCondLst>
                                            <p:cond delay="2249"/>
                                          </p:stCondLst>
                                        </p:cTn>
                                        <p:tgtEl>
                                          <p:spTgt spid="181"/>
                                        </p:tgtEl>
                                        <p:attrNameLst>
                                          <p:attrName>style.visibility</p:attrName>
                                        </p:attrNameLst>
                                      </p:cBhvr>
                                      <p:to>
                                        <p:strVal val="hidden"/>
                                      </p:to>
                                    </p:set>
                                  </p:childTnLst>
                                </p:cTn>
                              </p:par>
                              <p:par>
                                <p:cTn id="1969" presetID="2" presetClass="exit" presetSubtype="9" fill="hold" grpId="2" nodeType="withEffect">
                                  <p:stCondLst>
                                    <p:cond delay="0"/>
                                  </p:stCondLst>
                                  <p:childTnLst>
                                    <p:anim calcmode="lin" valueType="num">
                                      <p:cBhvr additive="base">
                                        <p:cTn id="1970" dur="2250"/>
                                        <p:tgtEl>
                                          <p:spTgt spid="182"/>
                                        </p:tgtEl>
                                        <p:attrNameLst>
                                          <p:attrName>ppt_x</p:attrName>
                                        </p:attrNameLst>
                                      </p:cBhvr>
                                      <p:tavLst>
                                        <p:tav tm="0">
                                          <p:val>
                                            <p:strVal val="ppt_x"/>
                                          </p:val>
                                        </p:tav>
                                        <p:tav tm="100000">
                                          <p:val>
                                            <p:strVal val="0-ppt_w/2"/>
                                          </p:val>
                                        </p:tav>
                                      </p:tavLst>
                                    </p:anim>
                                    <p:anim calcmode="lin" valueType="num">
                                      <p:cBhvr additive="base">
                                        <p:cTn id="1971" dur="2250"/>
                                        <p:tgtEl>
                                          <p:spTgt spid="182"/>
                                        </p:tgtEl>
                                        <p:attrNameLst>
                                          <p:attrName>ppt_y</p:attrName>
                                        </p:attrNameLst>
                                      </p:cBhvr>
                                      <p:tavLst>
                                        <p:tav tm="0">
                                          <p:val>
                                            <p:strVal val="ppt_y"/>
                                          </p:val>
                                        </p:tav>
                                        <p:tav tm="100000">
                                          <p:val>
                                            <p:strVal val="0-ppt_h/2"/>
                                          </p:val>
                                        </p:tav>
                                      </p:tavLst>
                                    </p:anim>
                                    <p:set>
                                      <p:cBhvr>
                                        <p:cTn id="1972" dur="1" fill="hold">
                                          <p:stCondLst>
                                            <p:cond delay="2249"/>
                                          </p:stCondLst>
                                        </p:cTn>
                                        <p:tgtEl>
                                          <p:spTgt spid="182"/>
                                        </p:tgtEl>
                                        <p:attrNameLst>
                                          <p:attrName>style.visibility</p:attrName>
                                        </p:attrNameLst>
                                      </p:cBhvr>
                                      <p:to>
                                        <p:strVal val="hidden"/>
                                      </p:to>
                                    </p:set>
                                  </p:childTnLst>
                                </p:cTn>
                              </p:par>
                              <p:par>
                                <p:cTn id="1973" presetID="2" presetClass="exit" presetSubtype="9" fill="hold" grpId="2" nodeType="withEffect">
                                  <p:stCondLst>
                                    <p:cond delay="0"/>
                                  </p:stCondLst>
                                  <p:childTnLst>
                                    <p:anim calcmode="lin" valueType="num">
                                      <p:cBhvr additive="base">
                                        <p:cTn id="1974" dur="2250"/>
                                        <p:tgtEl>
                                          <p:spTgt spid="183"/>
                                        </p:tgtEl>
                                        <p:attrNameLst>
                                          <p:attrName>ppt_x</p:attrName>
                                        </p:attrNameLst>
                                      </p:cBhvr>
                                      <p:tavLst>
                                        <p:tav tm="0">
                                          <p:val>
                                            <p:strVal val="ppt_x"/>
                                          </p:val>
                                        </p:tav>
                                        <p:tav tm="100000">
                                          <p:val>
                                            <p:strVal val="0-ppt_w/2"/>
                                          </p:val>
                                        </p:tav>
                                      </p:tavLst>
                                    </p:anim>
                                    <p:anim calcmode="lin" valueType="num">
                                      <p:cBhvr additive="base">
                                        <p:cTn id="1975" dur="2250"/>
                                        <p:tgtEl>
                                          <p:spTgt spid="183"/>
                                        </p:tgtEl>
                                        <p:attrNameLst>
                                          <p:attrName>ppt_y</p:attrName>
                                        </p:attrNameLst>
                                      </p:cBhvr>
                                      <p:tavLst>
                                        <p:tav tm="0">
                                          <p:val>
                                            <p:strVal val="ppt_y"/>
                                          </p:val>
                                        </p:tav>
                                        <p:tav tm="100000">
                                          <p:val>
                                            <p:strVal val="0-ppt_h/2"/>
                                          </p:val>
                                        </p:tav>
                                      </p:tavLst>
                                    </p:anim>
                                    <p:set>
                                      <p:cBhvr>
                                        <p:cTn id="1976" dur="1" fill="hold">
                                          <p:stCondLst>
                                            <p:cond delay="2249"/>
                                          </p:stCondLst>
                                        </p:cTn>
                                        <p:tgtEl>
                                          <p:spTgt spid="183"/>
                                        </p:tgtEl>
                                        <p:attrNameLst>
                                          <p:attrName>style.visibility</p:attrName>
                                        </p:attrNameLst>
                                      </p:cBhvr>
                                      <p:to>
                                        <p:strVal val="hidden"/>
                                      </p:to>
                                    </p:set>
                                  </p:childTnLst>
                                </p:cTn>
                              </p:par>
                              <p:par>
                                <p:cTn id="1977" presetID="2" presetClass="exit" presetSubtype="9" fill="hold" grpId="2" nodeType="withEffect">
                                  <p:stCondLst>
                                    <p:cond delay="0"/>
                                  </p:stCondLst>
                                  <p:childTnLst>
                                    <p:anim calcmode="lin" valueType="num">
                                      <p:cBhvr additive="base">
                                        <p:cTn id="1978" dur="2250"/>
                                        <p:tgtEl>
                                          <p:spTgt spid="184"/>
                                        </p:tgtEl>
                                        <p:attrNameLst>
                                          <p:attrName>ppt_x</p:attrName>
                                        </p:attrNameLst>
                                      </p:cBhvr>
                                      <p:tavLst>
                                        <p:tav tm="0">
                                          <p:val>
                                            <p:strVal val="ppt_x"/>
                                          </p:val>
                                        </p:tav>
                                        <p:tav tm="100000">
                                          <p:val>
                                            <p:strVal val="0-ppt_w/2"/>
                                          </p:val>
                                        </p:tav>
                                      </p:tavLst>
                                    </p:anim>
                                    <p:anim calcmode="lin" valueType="num">
                                      <p:cBhvr additive="base">
                                        <p:cTn id="1979" dur="2250"/>
                                        <p:tgtEl>
                                          <p:spTgt spid="184"/>
                                        </p:tgtEl>
                                        <p:attrNameLst>
                                          <p:attrName>ppt_y</p:attrName>
                                        </p:attrNameLst>
                                      </p:cBhvr>
                                      <p:tavLst>
                                        <p:tav tm="0">
                                          <p:val>
                                            <p:strVal val="ppt_y"/>
                                          </p:val>
                                        </p:tav>
                                        <p:tav tm="100000">
                                          <p:val>
                                            <p:strVal val="0-ppt_h/2"/>
                                          </p:val>
                                        </p:tav>
                                      </p:tavLst>
                                    </p:anim>
                                    <p:set>
                                      <p:cBhvr>
                                        <p:cTn id="1980" dur="1" fill="hold">
                                          <p:stCondLst>
                                            <p:cond delay="2249"/>
                                          </p:stCondLst>
                                        </p:cTn>
                                        <p:tgtEl>
                                          <p:spTgt spid="184"/>
                                        </p:tgtEl>
                                        <p:attrNameLst>
                                          <p:attrName>style.visibility</p:attrName>
                                        </p:attrNameLst>
                                      </p:cBhvr>
                                      <p:to>
                                        <p:strVal val="hidden"/>
                                      </p:to>
                                    </p:set>
                                  </p:childTnLst>
                                </p:cTn>
                              </p:par>
                              <p:par>
                                <p:cTn id="1981" presetID="2" presetClass="exit" presetSubtype="9" fill="hold" grpId="2" nodeType="withEffect">
                                  <p:stCondLst>
                                    <p:cond delay="0"/>
                                  </p:stCondLst>
                                  <p:childTnLst>
                                    <p:anim calcmode="lin" valueType="num">
                                      <p:cBhvr additive="base">
                                        <p:cTn id="1982" dur="2250"/>
                                        <p:tgtEl>
                                          <p:spTgt spid="185"/>
                                        </p:tgtEl>
                                        <p:attrNameLst>
                                          <p:attrName>ppt_x</p:attrName>
                                        </p:attrNameLst>
                                      </p:cBhvr>
                                      <p:tavLst>
                                        <p:tav tm="0">
                                          <p:val>
                                            <p:strVal val="ppt_x"/>
                                          </p:val>
                                        </p:tav>
                                        <p:tav tm="100000">
                                          <p:val>
                                            <p:strVal val="0-ppt_w/2"/>
                                          </p:val>
                                        </p:tav>
                                      </p:tavLst>
                                    </p:anim>
                                    <p:anim calcmode="lin" valueType="num">
                                      <p:cBhvr additive="base">
                                        <p:cTn id="1983" dur="2250"/>
                                        <p:tgtEl>
                                          <p:spTgt spid="185"/>
                                        </p:tgtEl>
                                        <p:attrNameLst>
                                          <p:attrName>ppt_y</p:attrName>
                                        </p:attrNameLst>
                                      </p:cBhvr>
                                      <p:tavLst>
                                        <p:tav tm="0">
                                          <p:val>
                                            <p:strVal val="ppt_y"/>
                                          </p:val>
                                        </p:tav>
                                        <p:tav tm="100000">
                                          <p:val>
                                            <p:strVal val="0-ppt_h/2"/>
                                          </p:val>
                                        </p:tav>
                                      </p:tavLst>
                                    </p:anim>
                                    <p:set>
                                      <p:cBhvr>
                                        <p:cTn id="1984" dur="1" fill="hold">
                                          <p:stCondLst>
                                            <p:cond delay="2249"/>
                                          </p:stCondLst>
                                        </p:cTn>
                                        <p:tgtEl>
                                          <p:spTgt spid="185"/>
                                        </p:tgtEl>
                                        <p:attrNameLst>
                                          <p:attrName>style.visibility</p:attrName>
                                        </p:attrNameLst>
                                      </p:cBhvr>
                                      <p:to>
                                        <p:strVal val="hidden"/>
                                      </p:to>
                                    </p:set>
                                  </p:childTnLst>
                                </p:cTn>
                              </p:par>
                              <p:par>
                                <p:cTn id="1985" presetID="2" presetClass="exit" presetSubtype="9" fill="hold" grpId="2" nodeType="withEffect">
                                  <p:stCondLst>
                                    <p:cond delay="0"/>
                                  </p:stCondLst>
                                  <p:childTnLst>
                                    <p:anim calcmode="lin" valueType="num">
                                      <p:cBhvr additive="base">
                                        <p:cTn id="1986" dur="2250"/>
                                        <p:tgtEl>
                                          <p:spTgt spid="186"/>
                                        </p:tgtEl>
                                        <p:attrNameLst>
                                          <p:attrName>ppt_x</p:attrName>
                                        </p:attrNameLst>
                                      </p:cBhvr>
                                      <p:tavLst>
                                        <p:tav tm="0">
                                          <p:val>
                                            <p:strVal val="ppt_x"/>
                                          </p:val>
                                        </p:tav>
                                        <p:tav tm="100000">
                                          <p:val>
                                            <p:strVal val="0-ppt_w/2"/>
                                          </p:val>
                                        </p:tav>
                                      </p:tavLst>
                                    </p:anim>
                                    <p:anim calcmode="lin" valueType="num">
                                      <p:cBhvr additive="base">
                                        <p:cTn id="1987" dur="2250"/>
                                        <p:tgtEl>
                                          <p:spTgt spid="186"/>
                                        </p:tgtEl>
                                        <p:attrNameLst>
                                          <p:attrName>ppt_y</p:attrName>
                                        </p:attrNameLst>
                                      </p:cBhvr>
                                      <p:tavLst>
                                        <p:tav tm="0">
                                          <p:val>
                                            <p:strVal val="ppt_y"/>
                                          </p:val>
                                        </p:tav>
                                        <p:tav tm="100000">
                                          <p:val>
                                            <p:strVal val="0-ppt_h/2"/>
                                          </p:val>
                                        </p:tav>
                                      </p:tavLst>
                                    </p:anim>
                                    <p:set>
                                      <p:cBhvr>
                                        <p:cTn id="1988" dur="1" fill="hold">
                                          <p:stCondLst>
                                            <p:cond delay="2249"/>
                                          </p:stCondLst>
                                        </p:cTn>
                                        <p:tgtEl>
                                          <p:spTgt spid="186"/>
                                        </p:tgtEl>
                                        <p:attrNameLst>
                                          <p:attrName>style.visibility</p:attrName>
                                        </p:attrNameLst>
                                      </p:cBhvr>
                                      <p:to>
                                        <p:strVal val="hidden"/>
                                      </p:to>
                                    </p:set>
                                  </p:childTnLst>
                                </p:cTn>
                              </p:par>
                              <p:par>
                                <p:cTn id="1989" presetID="2" presetClass="exit" presetSubtype="9" fill="hold" grpId="2" nodeType="withEffect">
                                  <p:stCondLst>
                                    <p:cond delay="0"/>
                                  </p:stCondLst>
                                  <p:childTnLst>
                                    <p:anim calcmode="lin" valueType="num">
                                      <p:cBhvr additive="base">
                                        <p:cTn id="1990" dur="2250"/>
                                        <p:tgtEl>
                                          <p:spTgt spid="187"/>
                                        </p:tgtEl>
                                        <p:attrNameLst>
                                          <p:attrName>ppt_x</p:attrName>
                                        </p:attrNameLst>
                                      </p:cBhvr>
                                      <p:tavLst>
                                        <p:tav tm="0">
                                          <p:val>
                                            <p:strVal val="ppt_x"/>
                                          </p:val>
                                        </p:tav>
                                        <p:tav tm="100000">
                                          <p:val>
                                            <p:strVal val="0-ppt_w/2"/>
                                          </p:val>
                                        </p:tav>
                                      </p:tavLst>
                                    </p:anim>
                                    <p:anim calcmode="lin" valueType="num">
                                      <p:cBhvr additive="base">
                                        <p:cTn id="1991" dur="2250"/>
                                        <p:tgtEl>
                                          <p:spTgt spid="187"/>
                                        </p:tgtEl>
                                        <p:attrNameLst>
                                          <p:attrName>ppt_y</p:attrName>
                                        </p:attrNameLst>
                                      </p:cBhvr>
                                      <p:tavLst>
                                        <p:tav tm="0">
                                          <p:val>
                                            <p:strVal val="ppt_y"/>
                                          </p:val>
                                        </p:tav>
                                        <p:tav tm="100000">
                                          <p:val>
                                            <p:strVal val="0-ppt_h/2"/>
                                          </p:val>
                                        </p:tav>
                                      </p:tavLst>
                                    </p:anim>
                                    <p:set>
                                      <p:cBhvr>
                                        <p:cTn id="1992" dur="1" fill="hold">
                                          <p:stCondLst>
                                            <p:cond delay="2249"/>
                                          </p:stCondLst>
                                        </p:cTn>
                                        <p:tgtEl>
                                          <p:spTgt spid="187"/>
                                        </p:tgtEl>
                                        <p:attrNameLst>
                                          <p:attrName>style.visibility</p:attrName>
                                        </p:attrNameLst>
                                      </p:cBhvr>
                                      <p:to>
                                        <p:strVal val="hidden"/>
                                      </p:to>
                                    </p:set>
                                  </p:childTnLst>
                                </p:cTn>
                              </p:par>
                              <p:par>
                                <p:cTn id="1993" presetID="2" presetClass="exit" presetSubtype="9" fill="hold" grpId="2" nodeType="withEffect">
                                  <p:stCondLst>
                                    <p:cond delay="0"/>
                                  </p:stCondLst>
                                  <p:childTnLst>
                                    <p:anim calcmode="lin" valueType="num">
                                      <p:cBhvr additive="base">
                                        <p:cTn id="1994" dur="2250"/>
                                        <p:tgtEl>
                                          <p:spTgt spid="188"/>
                                        </p:tgtEl>
                                        <p:attrNameLst>
                                          <p:attrName>ppt_x</p:attrName>
                                        </p:attrNameLst>
                                      </p:cBhvr>
                                      <p:tavLst>
                                        <p:tav tm="0">
                                          <p:val>
                                            <p:strVal val="ppt_x"/>
                                          </p:val>
                                        </p:tav>
                                        <p:tav tm="100000">
                                          <p:val>
                                            <p:strVal val="0-ppt_w/2"/>
                                          </p:val>
                                        </p:tav>
                                      </p:tavLst>
                                    </p:anim>
                                    <p:anim calcmode="lin" valueType="num">
                                      <p:cBhvr additive="base">
                                        <p:cTn id="1995" dur="2250"/>
                                        <p:tgtEl>
                                          <p:spTgt spid="188"/>
                                        </p:tgtEl>
                                        <p:attrNameLst>
                                          <p:attrName>ppt_y</p:attrName>
                                        </p:attrNameLst>
                                      </p:cBhvr>
                                      <p:tavLst>
                                        <p:tav tm="0">
                                          <p:val>
                                            <p:strVal val="ppt_y"/>
                                          </p:val>
                                        </p:tav>
                                        <p:tav tm="100000">
                                          <p:val>
                                            <p:strVal val="0-ppt_h/2"/>
                                          </p:val>
                                        </p:tav>
                                      </p:tavLst>
                                    </p:anim>
                                    <p:set>
                                      <p:cBhvr>
                                        <p:cTn id="1996" dur="1" fill="hold">
                                          <p:stCondLst>
                                            <p:cond delay="2249"/>
                                          </p:stCondLst>
                                        </p:cTn>
                                        <p:tgtEl>
                                          <p:spTgt spid="188"/>
                                        </p:tgtEl>
                                        <p:attrNameLst>
                                          <p:attrName>style.visibility</p:attrName>
                                        </p:attrNameLst>
                                      </p:cBhvr>
                                      <p:to>
                                        <p:strVal val="hidden"/>
                                      </p:to>
                                    </p:set>
                                  </p:childTnLst>
                                </p:cTn>
                              </p:par>
                              <p:par>
                                <p:cTn id="1997" presetID="2" presetClass="exit" presetSubtype="9" fill="hold" grpId="2" nodeType="withEffect">
                                  <p:stCondLst>
                                    <p:cond delay="0"/>
                                  </p:stCondLst>
                                  <p:childTnLst>
                                    <p:anim calcmode="lin" valueType="num">
                                      <p:cBhvr additive="base">
                                        <p:cTn id="1998" dur="2250"/>
                                        <p:tgtEl>
                                          <p:spTgt spid="189"/>
                                        </p:tgtEl>
                                        <p:attrNameLst>
                                          <p:attrName>ppt_x</p:attrName>
                                        </p:attrNameLst>
                                      </p:cBhvr>
                                      <p:tavLst>
                                        <p:tav tm="0">
                                          <p:val>
                                            <p:strVal val="ppt_x"/>
                                          </p:val>
                                        </p:tav>
                                        <p:tav tm="100000">
                                          <p:val>
                                            <p:strVal val="0-ppt_w/2"/>
                                          </p:val>
                                        </p:tav>
                                      </p:tavLst>
                                    </p:anim>
                                    <p:anim calcmode="lin" valueType="num">
                                      <p:cBhvr additive="base">
                                        <p:cTn id="1999" dur="2250"/>
                                        <p:tgtEl>
                                          <p:spTgt spid="189"/>
                                        </p:tgtEl>
                                        <p:attrNameLst>
                                          <p:attrName>ppt_y</p:attrName>
                                        </p:attrNameLst>
                                      </p:cBhvr>
                                      <p:tavLst>
                                        <p:tav tm="0">
                                          <p:val>
                                            <p:strVal val="ppt_y"/>
                                          </p:val>
                                        </p:tav>
                                        <p:tav tm="100000">
                                          <p:val>
                                            <p:strVal val="0-ppt_h/2"/>
                                          </p:val>
                                        </p:tav>
                                      </p:tavLst>
                                    </p:anim>
                                    <p:set>
                                      <p:cBhvr>
                                        <p:cTn id="2000" dur="1" fill="hold">
                                          <p:stCondLst>
                                            <p:cond delay="2249"/>
                                          </p:stCondLst>
                                        </p:cTn>
                                        <p:tgtEl>
                                          <p:spTgt spid="189"/>
                                        </p:tgtEl>
                                        <p:attrNameLst>
                                          <p:attrName>style.visibility</p:attrName>
                                        </p:attrNameLst>
                                      </p:cBhvr>
                                      <p:to>
                                        <p:strVal val="hidden"/>
                                      </p:to>
                                    </p:set>
                                  </p:childTnLst>
                                </p:cTn>
                              </p:par>
                              <p:par>
                                <p:cTn id="2001" presetID="2" presetClass="exit" presetSubtype="9" fill="hold" grpId="2" nodeType="withEffect">
                                  <p:stCondLst>
                                    <p:cond delay="0"/>
                                  </p:stCondLst>
                                  <p:childTnLst>
                                    <p:anim calcmode="lin" valueType="num">
                                      <p:cBhvr additive="base">
                                        <p:cTn id="2002" dur="2250"/>
                                        <p:tgtEl>
                                          <p:spTgt spid="190"/>
                                        </p:tgtEl>
                                        <p:attrNameLst>
                                          <p:attrName>ppt_x</p:attrName>
                                        </p:attrNameLst>
                                      </p:cBhvr>
                                      <p:tavLst>
                                        <p:tav tm="0">
                                          <p:val>
                                            <p:strVal val="ppt_x"/>
                                          </p:val>
                                        </p:tav>
                                        <p:tav tm="100000">
                                          <p:val>
                                            <p:strVal val="0-ppt_w/2"/>
                                          </p:val>
                                        </p:tav>
                                      </p:tavLst>
                                    </p:anim>
                                    <p:anim calcmode="lin" valueType="num">
                                      <p:cBhvr additive="base">
                                        <p:cTn id="2003" dur="2250"/>
                                        <p:tgtEl>
                                          <p:spTgt spid="190"/>
                                        </p:tgtEl>
                                        <p:attrNameLst>
                                          <p:attrName>ppt_y</p:attrName>
                                        </p:attrNameLst>
                                      </p:cBhvr>
                                      <p:tavLst>
                                        <p:tav tm="0">
                                          <p:val>
                                            <p:strVal val="ppt_y"/>
                                          </p:val>
                                        </p:tav>
                                        <p:tav tm="100000">
                                          <p:val>
                                            <p:strVal val="0-ppt_h/2"/>
                                          </p:val>
                                        </p:tav>
                                      </p:tavLst>
                                    </p:anim>
                                    <p:set>
                                      <p:cBhvr>
                                        <p:cTn id="2004" dur="1" fill="hold">
                                          <p:stCondLst>
                                            <p:cond delay="2249"/>
                                          </p:stCondLst>
                                        </p:cTn>
                                        <p:tgtEl>
                                          <p:spTgt spid="190"/>
                                        </p:tgtEl>
                                        <p:attrNameLst>
                                          <p:attrName>style.visibility</p:attrName>
                                        </p:attrNameLst>
                                      </p:cBhvr>
                                      <p:to>
                                        <p:strVal val="hidden"/>
                                      </p:to>
                                    </p:set>
                                  </p:childTnLst>
                                </p:cTn>
                              </p:par>
                              <p:par>
                                <p:cTn id="2005" presetID="2" presetClass="exit" presetSubtype="9" fill="hold" grpId="2" nodeType="withEffect">
                                  <p:stCondLst>
                                    <p:cond delay="0"/>
                                  </p:stCondLst>
                                  <p:childTnLst>
                                    <p:anim calcmode="lin" valueType="num">
                                      <p:cBhvr additive="base">
                                        <p:cTn id="2006" dur="2250"/>
                                        <p:tgtEl>
                                          <p:spTgt spid="191"/>
                                        </p:tgtEl>
                                        <p:attrNameLst>
                                          <p:attrName>ppt_x</p:attrName>
                                        </p:attrNameLst>
                                      </p:cBhvr>
                                      <p:tavLst>
                                        <p:tav tm="0">
                                          <p:val>
                                            <p:strVal val="ppt_x"/>
                                          </p:val>
                                        </p:tav>
                                        <p:tav tm="100000">
                                          <p:val>
                                            <p:strVal val="0-ppt_w/2"/>
                                          </p:val>
                                        </p:tav>
                                      </p:tavLst>
                                    </p:anim>
                                    <p:anim calcmode="lin" valueType="num">
                                      <p:cBhvr additive="base">
                                        <p:cTn id="2007" dur="2250"/>
                                        <p:tgtEl>
                                          <p:spTgt spid="191"/>
                                        </p:tgtEl>
                                        <p:attrNameLst>
                                          <p:attrName>ppt_y</p:attrName>
                                        </p:attrNameLst>
                                      </p:cBhvr>
                                      <p:tavLst>
                                        <p:tav tm="0">
                                          <p:val>
                                            <p:strVal val="ppt_y"/>
                                          </p:val>
                                        </p:tav>
                                        <p:tav tm="100000">
                                          <p:val>
                                            <p:strVal val="0-ppt_h/2"/>
                                          </p:val>
                                        </p:tav>
                                      </p:tavLst>
                                    </p:anim>
                                    <p:set>
                                      <p:cBhvr>
                                        <p:cTn id="2008" dur="1" fill="hold">
                                          <p:stCondLst>
                                            <p:cond delay="2249"/>
                                          </p:stCondLst>
                                        </p:cTn>
                                        <p:tgtEl>
                                          <p:spTgt spid="191"/>
                                        </p:tgtEl>
                                        <p:attrNameLst>
                                          <p:attrName>style.visibility</p:attrName>
                                        </p:attrNameLst>
                                      </p:cBhvr>
                                      <p:to>
                                        <p:strVal val="hidden"/>
                                      </p:to>
                                    </p:set>
                                  </p:childTnLst>
                                </p:cTn>
                              </p:par>
                              <p:par>
                                <p:cTn id="2009" presetID="2" presetClass="exit" presetSubtype="9" fill="hold" grpId="2" nodeType="withEffect">
                                  <p:stCondLst>
                                    <p:cond delay="0"/>
                                  </p:stCondLst>
                                  <p:childTnLst>
                                    <p:anim calcmode="lin" valueType="num">
                                      <p:cBhvr additive="base">
                                        <p:cTn id="2010" dur="2250"/>
                                        <p:tgtEl>
                                          <p:spTgt spid="192"/>
                                        </p:tgtEl>
                                        <p:attrNameLst>
                                          <p:attrName>ppt_x</p:attrName>
                                        </p:attrNameLst>
                                      </p:cBhvr>
                                      <p:tavLst>
                                        <p:tav tm="0">
                                          <p:val>
                                            <p:strVal val="ppt_x"/>
                                          </p:val>
                                        </p:tav>
                                        <p:tav tm="100000">
                                          <p:val>
                                            <p:strVal val="0-ppt_w/2"/>
                                          </p:val>
                                        </p:tav>
                                      </p:tavLst>
                                    </p:anim>
                                    <p:anim calcmode="lin" valueType="num">
                                      <p:cBhvr additive="base">
                                        <p:cTn id="2011" dur="2250"/>
                                        <p:tgtEl>
                                          <p:spTgt spid="192"/>
                                        </p:tgtEl>
                                        <p:attrNameLst>
                                          <p:attrName>ppt_y</p:attrName>
                                        </p:attrNameLst>
                                      </p:cBhvr>
                                      <p:tavLst>
                                        <p:tav tm="0">
                                          <p:val>
                                            <p:strVal val="ppt_y"/>
                                          </p:val>
                                        </p:tav>
                                        <p:tav tm="100000">
                                          <p:val>
                                            <p:strVal val="0-ppt_h/2"/>
                                          </p:val>
                                        </p:tav>
                                      </p:tavLst>
                                    </p:anim>
                                    <p:set>
                                      <p:cBhvr>
                                        <p:cTn id="2012" dur="1" fill="hold">
                                          <p:stCondLst>
                                            <p:cond delay="2249"/>
                                          </p:stCondLst>
                                        </p:cTn>
                                        <p:tgtEl>
                                          <p:spTgt spid="192"/>
                                        </p:tgtEl>
                                        <p:attrNameLst>
                                          <p:attrName>style.visibility</p:attrName>
                                        </p:attrNameLst>
                                      </p:cBhvr>
                                      <p:to>
                                        <p:strVal val="hidden"/>
                                      </p:to>
                                    </p:set>
                                  </p:childTnLst>
                                </p:cTn>
                              </p:par>
                              <p:par>
                                <p:cTn id="2013" presetID="2" presetClass="exit" presetSubtype="9" fill="hold" grpId="2" nodeType="withEffect">
                                  <p:stCondLst>
                                    <p:cond delay="0"/>
                                  </p:stCondLst>
                                  <p:childTnLst>
                                    <p:anim calcmode="lin" valueType="num">
                                      <p:cBhvr additive="base">
                                        <p:cTn id="2014" dur="2250"/>
                                        <p:tgtEl>
                                          <p:spTgt spid="193"/>
                                        </p:tgtEl>
                                        <p:attrNameLst>
                                          <p:attrName>ppt_x</p:attrName>
                                        </p:attrNameLst>
                                      </p:cBhvr>
                                      <p:tavLst>
                                        <p:tav tm="0">
                                          <p:val>
                                            <p:strVal val="ppt_x"/>
                                          </p:val>
                                        </p:tav>
                                        <p:tav tm="100000">
                                          <p:val>
                                            <p:strVal val="0-ppt_w/2"/>
                                          </p:val>
                                        </p:tav>
                                      </p:tavLst>
                                    </p:anim>
                                    <p:anim calcmode="lin" valueType="num">
                                      <p:cBhvr additive="base">
                                        <p:cTn id="2015" dur="2250"/>
                                        <p:tgtEl>
                                          <p:spTgt spid="193"/>
                                        </p:tgtEl>
                                        <p:attrNameLst>
                                          <p:attrName>ppt_y</p:attrName>
                                        </p:attrNameLst>
                                      </p:cBhvr>
                                      <p:tavLst>
                                        <p:tav tm="0">
                                          <p:val>
                                            <p:strVal val="ppt_y"/>
                                          </p:val>
                                        </p:tav>
                                        <p:tav tm="100000">
                                          <p:val>
                                            <p:strVal val="0-ppt_h/2"/>
                                          </p:val>
                                        </p:tav>
                                      </p:tavLst>
                                    </p:anim>
                                    <p:set>
                                      <p:cBhvr>
                                        <p:cTn id="2016" dur="1" fill="hold">
                                          <p:stCondLst>
                                            <p:cond delay="2249"/>
                                          </p:stCondLst>
                                        </p:cTn>
                                        <p:tgtEl>
                                          <p:spTgt spid="193"/>
                                        </p:tgtEl>
                                        <p:attrNameLst>
                                          <p:attrName>style.visibility</p:attrName>
                                        </p:attrNameLst>
                                      </p:cBhvr>
                                      <p:to>
                                        <p:strVal val="hidden"/>
                                      </p:to>
                                    </p:set>
                                  </p:childTnLst>
                                </p:cTn>
                              </p:par>
                              <p:par>
                                <p:cTn id="2017" presetID="2" presetClass="exit" presetSubtype="9" fill="hold" grpId="2" nodeType="withEffect">
                                  <p:stCondLst>
                                    <p:cond delay="0"/>
                                  </p:stCondLst>
                                  <p:childTnLst>
                                    <p:anim calcmode="lin" valueType="num">
                                      <p:cBhvr additive="base">
                                        <p:cTn id="2018" dur="2250"/>
                                        <p:tgtEl>
                                          <p:spTgt spid="194"/>
                                        </p:tgtEl>
                                        <p:attrNameLst>
                                          <p:attrName>ppt_x</p:attrName>
                                        </p:attrNameLst>
                                      </p:cBhvr>
                                      <p:tavLst>
                                        <p:tav tm="0">
                                          <p:val>
                                            <p:strVal val="ppt_x"/>
                                          </p:val>
                                        </p:tav>
                                        <p:tav tm="100000">
                                          <p:val>
                                            <p:strVal val="0-ppt_w/2"/>
                                          </p:val>
                                        </p:tav>
                                      </p:tavLst>
                                    </p:anim>
                                    <p:anim calcmode="lin" valueType="num">
                                      <p:cBhvr additive="base">
                                        <p:cTn id="2019" dur="2250"/>
                                        <p:tgtEl>
                                          <p:spTgt spid="194"/>
                                        </p:tgtEl>
                                        <p:attrNameLst>
                                          <p:attrName>ppt_y</p:attrName>
                                        </p:attrNameLst>
                                      </p:cBhvr>
                                      <p:tavLst>
                                        <p:tav tm="0">
                                          <p:val>
                                            <p:strVal val="ppt_y"/>
                                          </p:val>
                                        </p:tav>
                                        <p:tav tm="100000">
                                          <p:val>
                                            <p:strVal val="0-ppt_h/2"/>
                                          </p:val>
                                        </p:tav>
                                      </p:tavLst>
                                    </p:anim>
                                    <p:set>
                                      <p:cBhvr>
                                        <p:cTn id="2020" dur="1" fill="hold">
                                          <p:stCondLst>
                                            <p:cond delay="2249"/>
                                          </p:stCondLst>
                                        </p:cTn>
                                        <p:tgtEl>
                                          <p:spTgt spid="194"/>
                                        </p:tgtEl>
                                        <p:attrNameLst>
                                          <p:attrName>style.visibility</p:attrName>
                                        </p:attrNameLst>
                                      </p:cBhvr>
                                      <p:to>
                                        <p:strVal val="hidden"/>
                                      </p:to>
                                    </p:set>
                                  </p:childTnLst>
                                </p:cTn>
                              </p:par>
                              <p:par>
                                <p:cTn id="2021" presetID="2" presetClass="exit" presetSubtype="9" fill="hold" grpId="2" nodeType="withEffect">
                                  <p:stCondLst>
                                    <p:cond delay="0"/>
                                  </p:stCondLst>
                                  <p:childTnLst>
                                    <p:anim calcmode="lin" valueType="num">
                                      <p:cBhvr additive="base">
                                        <p:cTn id="2022" dur="2250"/>
                                        <p:tgtEl>
                                          <p:spTgt spid="195"/>
                                        </p:tgtEl>
                                        <p:attrNameLst>
                                          <p:attrName>ppt_x</p:attrName>
                                        </p:attrNameLst>
                                      </p:cBhvr>
                                      <p:tavLst>
                                        <p:tav tm="0">
                                          <p:val>
                                            <p:strVal val="ppt_x"/>
                                          </p:val>
                                        </p:tav>
                                        <p:tav tm="100000">
                                          <p:val>
                                            <p:strVal val="0-ppt_w/2"/>
                                          </p:val>
                                        </p:tav>
                                      </p:tavLst>
                                    </p:anim>
                                    <p:anim calcmode="lin" valueType="num">
                                      <p:cBhvr additive="base">
                                        <p:cTn id="2023" dur="2250"/>
                                        <p:tgtEl>
                                          <p:spTgt spid="195"/>
                                        </p:tgtEl>
                                        <p:attrNameLst>
                                          <p:attrName>ppt_y</p:attrName>
                                        </p:attrNameLst>
                                      </p:cBhvr>
                                      <p:tavLst>
                                        <p:tav tm="0">
                                          <p:val>
                                            <p:strVal val="ppt_y"/>
                                          </p:val>
                                        </p:tav>
                                        <p:tav tm="100000">
                                          <p:val>
                                            <p:strVal val="0-ppt_h/2"/>
                                          </p:val>
                                        </p:tav>
                                      </p:tavLst>
                                    </p:anim>
                                    <p:set>
                                      <p:cBhvr>
                                        <p:cTn id="2024" dur="1" fill="hold">
                                          <p:stCondLst>
                                            <p:cond delay="2249"/>
                                          </p:stCondLst>
                                        </p:cTn>
                                        <p:tgtEl>
                                          <p:spTgt spid="195"/>
                                        </p:tgtEl>
                                        <p:attrNameLst>
                                          <p:attrName>style.visibility</p:attrName>
                                        </p:attrNameLst>
                                      </p:cBhvr>
                                      <p:to>
                                        <p:strVal val="hidden"/>
                                      </p:to>
                                    </p:set>
                                  </p:childTnLst>
                                </p:cTn>
                              </p:par>
                              <p:par>
                                <p:cTn id="2025" presetID="2" presetClass="exit" presetSubtype="9" fill="hold" grpId="2" nodeType="withEffect">
                                  <p:stCondLst>
                                    <p:cond delay="0"/>
                                  </p:stCondLst>
                                  <p:childTnLst>
                                    <p:anim calcmode="lin" valueType="num">
                                      <p:cBhvr additive="base">
                                        <p:cTn id="2026" dur="2250"/>
                                        <p:tgtEl>
                                          <p:spTgt spid="196"/>
                                        </p:tgtEl>
                                        <p:attrNameLst>
                                          <p:attrName>ppt_x</p:attrName>
                                        </p:attrNameLst>
                                      </p:cBhvr>
                                      <p:tavLst>
                                        <p:tav tm="0">
                                          <p:val>
                                            <p:strVal val="ppt_x"/>
                                          </p:val>
                                        </p:tav>
                                        <p:tav tm="100000">
                                          <p:val>
                                            <p:strVal val="0-ppt_w/2"/>
                                          </p:val>
                                        </p:tav>
                                      </p:tavLst>
                                    </p:anim>
                                    <p:anim calcmode="lin" valueType="num">
                                      <p:cBhvr additive="base">
                                        <p:cTn id="2027" dur="2250"/>
                                        <p:tgtEl>
                                          <p:spTgt spid="196"/>
                                        </p:tgtEl>
                                        <p:attrNameLst>
                                          <p:attrName>ppt_y</p:attrName>
                                        </p:attrNameLst>
                                      </p:cBhvr>
                                      <p:tavLst>
                                        <p:tav tm="0">
                                          <p:val>
                                            <p:strVal val="ppt_y"/>
                                          </p:val>
                                        </p:tav>
                                        <p:tav tm="100000">
                                          <p:val>
                                            <p:strVal val="0-ppt_h/2"/>
                                          </p:val>
                                        </p:tav>
                                      </p:tavLst>
                                    </p:anim>
                                    <p:set>
                                      <p:cBhvr>
                                        <p:cTn id="2028" dur="1" fill="hold">
                                          <p:stCondLst>
                                            <p:cond delay="2249"/>
                                          </p:stCondLst>
                                        </p:cTn>
                                        <p:tgtEl>
                                          <p:spTgt spid="196"/>
                                        </p:tgtEl>
                                        <p:attrNameLst>
                                          <p:attrName>style.visibility</p:attrName>
                                        </p:attrNameLst>
                                      </p:cBhvr>
                                      <p:to>
                                        <p:strVal val="hidden"/>
                                      </p:to>
                                    </p:set>
                                  </p:childTnLst>
                                </p:cTn>
                              </p:par>
                              <p:par>
                                <p:cTn id="2029" presetID="2" presetClass="exit" presetSubtype="9" fill="hold" grpId="2" nodeType="withEffect">
                                  <p:stCondLst>
                                    <p:cond delay="0"/>
                                  </p:stCondLst>
                                  <p:childTnLst>
                                    <p:anim calcmode="lin" valueType="num">
                                      <p:cBhvr additive="base">
                                        <p:cTn id="2030" dur="2250"/>
                                        <p:tgtEl>
                                          <p:spTgt spid="197"/>
                                        </p:tgtEl>
                                        <p:attrNameLst>
                                          <p:attrName>ppt_x</p:attrName>
                                        </p:attrNameLst>
                                      </p:cBhvr>
                                      <p:tavLst>
                                        <p:tav tm="0">
                                          <p:val>
                                            <p:strVal val="ppt_x"/>
                                          </p:val>
                                        </p:tav>
                                        <p:tav tm="100000">
                                          <p:val>
                                            <p:strVal val="0-ppt_w/2"/>
                                          </p:val>
                                        </p:tav>
                                      </p:tavLst>
                                    </p:anim>
                                    <p:anim calcmode="lin" valueType="num">
                                      <p:cBhvr additive="base">
                                        <p:cTn id="2031" dur="2250"/>
                                        <p:tgtEl>
                                          <p:spTgt spid="197"/>
                                        </p:tgtEl>
                                        <p:attrNameLst>
                                          <p:attrName>ppt_y</p:attrName>
                                        </p:attrNameLst>
                                      </p:cBhvr>
                                      <p:tavLst>
                                        <p:tav tm="0">
                                          <p:val>
                                            <p:strVal val="ppt_y"/>
                                          </p:val>
                                        </p:tav>
                                        <p:tav tm="100000">
                                          <p:val>
                                            <p:strVal val="0-ppt_h/2"/>
                                          </p:val>
                                        </p:tav>
                                      </p:tavLst>
                                    </p:anim>
                                    <p:set>
                                      <p:cBhvr>
                                        <p:cTn id="2032" dur="1" fill="hold">
                                          <p:stCondLst>
                                            <p:cond delay="2249"/>
                                          </p:stCondLst>
                                        </p:cTn>
                                        <p:tgtEl>
                                          <p:spTgt spid="197"/>
                                        </p:tgtEl>
                                        <p:attrNameLst>
                                          <p:attrName>style.visibility</p:attrName>
                                        </p:attrNameLst>
                                      </p:cBhvr>
                                      <p:to>
                                        <p:strVal val="hidden"/>
                                      </p:to>
                                    </p:set>
                                  </p:childTnLst>
                                </p:cTn>
                              </p:par>
                              <p:par>
                                <p:cTn id="2033" presetID="2" presetClass="exit" presetSubtype="9" fill="hold" grpId="2" nodeType="withEffect">
                                  <p:stCondLst>
                                    <p:cond delay="0"/>
                                  </p:stCondLst>
                                  <p:childTnLst>
                                    <p:anim calcmode="lin" valueType="num">
                                      <p:cBhvr additive="base">
                                        <p:cTn id="2034" dur="2250"/>
                                        <p:tgtEl>
                                          <p:spTgt spid="198"/>
                                        </p:tgtEl>
                                        <p:attrNameLst>
                                          <p:attrName>ppt_x</p:attrName>
                                        </p:attrNameLst>
                                      </p:cBhvr>
                                      <p:tavLst>
                                        <p:tav tm="0">
                                          <p:val>
                                            <p:strVal val="ppt_x"/>
                                          </p:val>
                                        </p:tav>
                                        <p:tav tm="100000">
                                          <p:val>
                                            <p:strVal val="0-ppt_w/2"/>
                                          </p:val>
                                        </p:tav>
                                      </p:tavLst>
                                    </p:anim>
                                    <p:anim calcmode="lin" valueType="num">
                                      <p:cBhvr additive="base">
                                        <p:cTn id="2035" dur="2250"/>
                                        <p:tgtEl>
                                          <p:spTgt spid="198"/>
                                        </p:tgtEl>
                                        <p:attrNameLst>
                                          <p:attrName>ppt_y</p:attrName>
                                        </p:attrNameLst>
                                      </p:cBhvr>
                                      <p:tavLst>
                                        <p:tav tm="0">
                                          <p:val>
                                            <p:strVal val="ppt_y"/>
                                          </p:val>
                                        </p:tav>
                                        <p:tav tm="100000">
                                          <p:val>
                                            <p:strVal val="0-ppt_h/2"/>
                                          </p:val>
                                        </p:tav>
                                      </p:tavLst>
                                    </p:anim>
                                    <p:set>
                                      <p:cBhvr>
                                        <p:cTn id="2036" dur="1" fill="hold">
                                          <p:stCondLst>
                                            <p:cond delay="2249"/>
                                          </p:stCondLst>
                                        </p:cTn>
                                        <p:tgtEl>
                                          <p:spTgt spid="198"/>
                                        </p:tgtEl>
                                        <p:attrNameLst>
                                          <p:attrName>style.visibility</p:attrName>
                                        </p:attrNameLst>
                                      </p:cBhvr>
                                      <p:to>
                                        <p:strVal val="hidden"/>
                                      </p:to>
                                    </p:set>
                                  </p:childTnLst>
                                </p:cTn>
                              </p:par>
                              <p:par>
                                <p:cTn id="2037" presetID="2" presetClass="exit" presetSubtype="9" fill="hold" grpId="2" nodeType="withEffect">
                                  <p:stCondLst>
                                    <p:cond delay="0"/>
                                  </p:stCondLst>
                                  <p:childTnLst>
                                    <p:anim calcmode="lin" valueType="num">
                                      <p:cBhvr additive="base">
                                        <p:cTn id="2038" dur="2250"/>
                                        <p:tgtEl>
                                          <p:spTgt spid="199"/>
                                        </p:tgtEl>
                                        <p:attrNameLst>
                                          <p:attrName>ppt_x</p:attrName>
                                        </p:attrNameLst>
                                      </p:cBhvr>
                                      <p:tavLst>
                                        <p:tav tm="0">
                                          <p:val>
                                            <p:strVal val="ppt_x"/>
                                          </p:val>
                                        </p:tav>
                                        <p:tav tm="100000">
                                          <p:val>
                                            <p:strVal val="0-ppt_w/2"/>
                                          </p:val>
                                        </p:tav>
                                      </p:tavLst>
                                    </p:anim>
                                    <p:anim calcmode="lin" valueType="num">
                                      <p:cBhvr additive="base">
                                        <p:cTn id="2039" dur="2250"/>
                                        <p:tgtEl>
                                          <p:spTgt spid="199"/>
                                        </p:tgtEl>
                                        <p:attrNameLst>
                                          <p:attrName>ppt_y</p:attrName>
                                        </p:attrNameLst>
                                      </p:cBhvr>
                                      <p:tavLst>
                                        <p:tav tm="0">
                                          <p:val>
                                            <p:strVal val="ppt_y"/>
                                          </p:val>
                                        </p:tav>
                                        <p:tav tm="100000">
                                          <p:val>
                                            <p:strVal val="0-ppt_h/2"/>
                                          </p:val>
                                        </p:tav>
                                      </p:tavLst>
                                    </p:anim>
                                    <p:set>
                                      <p:cBhvr>
                                        <p:cTn id="2040" dur="1" fill="hold">
                                          <p:stCondLst>
                                            <p:cond delay="2249"/>
                                          </p:stCondLst>
                                        </p:cTn>
                                        <p:tgtEl>
                                          <p:spTgt spid="199"/>
                                        </p:tgtEl>
                                        <p:attrNameLst>
                                          <p:attrName>style.visibility</p:attrName>
                                        </p:attrNameLst>
                                      </p:cBhvr>
                                      <p:to>
                                        <p:strVal val="hidden"/>
                                      </p:to>
                                    </p:set>
                                  </p:childTnLst>
                                </p:cTn>
                              </p:par>
                              <p:par>
                                <p:cTn id="2041" presetID="2" presetClass="exit" presetSubtype="9" fill="hold" grpId="2" nodeType="withEffect">
                                  <p:stCondLst>
                                    <p:cond delay="0"/>
                                  </p:stCondLst>
                                  <p:childTnLst>
                                    <p:anim calcmode="lin" valueType="num">
                                      <p:cBhvr additive="base">
                                        <p:cTn id="2042" dur="2250"/>
                                        <p:tgtEl>
                                          <p:spTgt spid="200"/>
                                        </p:tgtEl>
                                        <p:attrNameLst>
                                          <p:attrName>ppt_x</p:attrName>
                                        </p:attrNameLst>
                                      </p:cBhvr>
                                      <p:tavLst>
                                        <p:tav tm="0">
                                          <p:val>
                                            <p:strVal val="ppt_x"/>
                                          </p:val>
                                        </p:tav>
                                        <p:tav tm="100000">
                                          <p:val>
                                            <p:strVal val="0-ppt_w/2"/>
                                          </p:val>
                                        </p:tav>
                                      </p:tavLst>
                                    </p:anim>
                                    <p:anim calcmode="lin" valueType="num">
                                      <p:cBhvr additive="base">
                                        <p:cTn id="2043" dur="2250"/>
                                        <p:tgtEl>
                                          <p:spTgt spid="200"/>
                                        </p:tgtEl>
                                        <p:attrNameLst>
                                          <p:attrName>ppt_y</p:attrName>
                                        </p:attrNameLst>
                                      </p:cBhvr>
                                      <p:tavLst>
                                        <p:tav tm="0">
                                          <p:val>
                                            <p:strVal val="ppt_y"/>
                                          </p:val>
                                        </p:tav>
                                        <p:tav tm="100000">
                                          <p:val>
                                            <p:strVal val="0-ppt_h/2"/>
                                          </p:val>
                                        </p:tav>
                                      </p:tavLst>
                                    </p:anim>
                                    <p:set>
                                      <p:cBhvr>
                                        <p:cTn id="2044" dur="1" fill="hold">
                                          <p:stCondLst>
                                            <p:cond delay="2249"/>
                                          </p:stCondLst>
                                        </p:cTn>
                                        <p:tgtEl>
                                          <p:spTgt spid="200"/>
                                        </p:tgtEl>
                                        <p:attrNameLst>
                                          <p:attrName>style.visibility</p:attrName>
                                        </p:attrNameLst>
                                      </p:cBhvr>
                                      <p:to>
                                        <p:strVal val="hidden"/>
                                      </p:to>
                                    </p:set>
                                  </p:childTnLst>
                                </p:cTn>
                              </p:par>
                              <p:par>
                                <p:cTn id="2045" presetID="2" presetClass="exit" presetSubtype="9" fill="hold" grpId="2" nodeType="withEffect">
                                  <p:stCondLst>
                                    <p:cond delay="0"/>
                                  </p:stCondLst>
                                  <p:childTnLst>
                                    <p:anim calcmode="lin" valueType="num">
                                      <p:cBhvr additive="base">
                                        <p:cTn id="2046" dur="2250"/>
                                        <p:tgtEl>
                                          <p:spTgt spid="201"/>
                                        </p:tgtEl>
                                        <p:attrNameLst>
                                          <p:attrName>ppt_x</p:attrName>
                                        </p:attrNameLst>
                                      </p:cBhvr>
                                      <p:tavLst>
                                        <p:tav tm="0">
                                          <p:val>
                                            <p:strVal val="ppt_x"/>
                                          </p:val>
                                        </p:tav>
                                        <p:tav tm="100000">
                                          <p:val>
                                            <p:strVal val="0-ppt_w/2"/>
                                          </p:val>
                                        </p:tav>
                                      </p:tavLst>
                                    </p:anim>
                                    <p:anim calcmode="lin" valueType="num">
                                      <p:cBhvr additive="base">
                                        <p:cTn id="2047" dur="2250"/>
                                        <p:tgtEl>
                                          <p:spTgt spid="201"/>
                                        </p:tgtEl>
                                        <p:attrNameLst>
                                          <p:attrName>ppt_y</p:attrName>
                                        </p:attrNameLst>
                                      </p:cBhvr>
                                      <p:tavLst>
                                        <p:tav tm="0">
                                          <p:val>
                                            <p:strVal val="ppt_y"/>
                                          </p:val>
                                        </p:tav>
                                        <p:tav tm="100000">
                                          <p:val>
                                            <p:strVal val="0-ppt_h/2"/>
                                          </p:val>
                                        </p:tav>
                                      </p:tavLst>
                                    </p:anim>
                                    <p:set>
                                      <p:cBhvr>
                                        <p:cTn id="2048" dur="1" fill="hold">
                                          <p:stCondLst>
                                            <p:cond delay="2249"/>
                                          </p:stCondLst>
                                        </p:cTn>
                                        <p:tgtEl>
                                          <p:spTgt spid="201"/>
                                        </p:tgtEl>
                                        <p:attrNameLst>
                                          <p:attrName>style.visibility</p:attrName>
                                        </p:attrNameLst>
                                      </p:cBhvr>
                                      <p:to>
                                        <p:strVal val="hidden"/>
                                      </p:to>
                                    </p:set>
                                  </p:childTnLst>
                                </p:cTn>
                              </p:par>
                              <p:par>
                                <p:cTn id="2049" presetID="2" presetClass="exit" presetSubtype="9" fill="hold" grpId="2" nodeType="withEffect">
                                  <p:stCondLst>
                                    <p:cond delay="0"/>
                                  </p:stCondLst>
                                  <p:childTnLst>
                                    <p:anim calcmode="lin" valueType="num">
                                      <p:cBhvr additive="base">
                                        <p:cTn id="2050" dur="2250"/>
                                        <p:tgtEl>
                                          <p:spTgt spid="202"/>
                                        </p:tgtEl>
                                        <p:attrNameLst>
                                          <p:attrName>ppt_x</p:attrName>
                                        </p:attrNameLst>
                                      </p:cBhvr>
                                      <p:tavLst>
                                        <p:tav tm="0">
                                          <p:val>
                                            <p:strVal val="ppt_x"/>
                                          </p:val>
                                        </p:tav>
                                        <p:tav tm="100000">
                                          <p:val>
                                            <p:strVal val="0-ppt_w/2"/>
                                          </p:val>
                                        </p:tav>
                                      </p:tavLst>
                                    </p:anim>
                                    <p:anim calcmode="lin" valueType="num">
                                      <p:cBhvr additive="base">
                                        <p:cTn id="2051" dur="2250"/>
                                        <p:tgtEl>
                                          <p:spTgt spid="202"/>
                                        </p:tgtEl>
                                        <p:attrNameLst>
                                          <p:attrName>ppt_y</p:attrName>
                                        </p:attrNameLst>
                                      </p:cBhvr>
                                      <p:tavLst>
                                        <p:tav tm="0">
                                          <p:val>
                                            <p:strVal val="ppt_y"/>
                                          </p:val>
                                        </p:tav>
                                        <p:tav tm="100000">
                                          <p:val>
                                            <p:strVal val="0-ppt_h/2"/>
                                          </p:val>
                                        </p:tav>
                                      </p:tavLst>
                                    </p:anim>
                                    <p:set>
                                      <p:cBhvr>
                                        <p:cTn id="2052" dur="1" fill="hold">
                                          <p:stCondLst>
                                            <p:cond delay="2249"/>
                                          </p:stCondLst>
                                        </p:cTn>
                                        <p:tgtEl>
                                          <p:spTgt spid="202"/>
                                        </p:tgtEl>
                                        <p:attrNameLst>
                                          <p:attrName>style.visibility</p:attrName>
                                        </p:attrNameLst>
                                      </p:cBhvr>
                                      <p:to>
                                        <p:strVal val="hidden"/>
                                      </p:to>
                                    </p:set>
                                  </p:childTnLst>
                                </p:cTn>
                              </p:par>
                              <p:par>
                                <p:cTn id="2053" presetID="2" presetClass="exit" presetSubtype="9" fill="hold" grpId="2" nodeType="withEffect">
                                  <p:stCondLst>
                                    <p:cond delay="0"/>
                                  </p:stCondLst>
                                  <p:childTnLst>
                                    <p:anim calcmode="lin" valueType="num">
                                      <p:cBhvr additive="base">
                                        <p:cTn id="2054" dur="2250"/>
                                        <p:tgtEl>
                                          <p:spTgt spid="203"/>
                                        </p:tgtEl>
                                        <p:attrNameLst>
                                          <p:attrName>ppt_x</p:attrName>
                                        </p:attrNameLst>
                                      </p:cBhvr>
                                      <p:tavLst>
                                        <p:tav tm="0">
                                          <p:val>
                                            <p:strVal val="ppt_x"/>
                                          </p:val>
                                        </p:tav>
                                        <p:tav tm="100000">
                                          <p:val>
                                            <p:strVal val="0-ppt_w/2"/>
                                          </p:val>
                                        </p:tav>
                                      </p:tavLst>
                                    </p:anim>
                                    <p:anim calcmode="lin" valueType="num">
                                      <p:cBhvr additive="base">
                                        <p:cTn id="2055" dur="2250"/>
                                        <p:tgtEl>
                                          <p:spTgt spid="203"/>
                                        </p:tgtEl>
                                        <p:attrNameLst>
                                          <p:attrName>ppt_y</p:attrName>
                                        </p:attrNameLst>
                                      </p:cBhvr>
                                      <p:tavLst>
                                        <p:tav tm="0">
                                          <p:val>
                                            <p:strVal val="ppt_y"/>
                                          </p:val>
                                        </p:tav>
                                        <p:tav tm="100000">
                                          <p:val>
                                            <p:strVal val="0-ppt_h/2"/>
                                          </p:val>
                                        </p:tav>
                                      </p:tavLst>
                                    </p:anim>
                                    <p:set>
                                      <p:cBhvr>
                                        <p:cTn id="2056" dur="1" fill="hold">
                                          <p:stCondLst>
                                            <p:cond delay="2249"/>
                                          </p:stCondLst>
                                        </p:cTn>
                                        <p:tgtEl>
                                          <p:spTgt spid="203"/>
                                        </p:tgtEl>
                                        <p:attrNameLst>
                                          <p:attrName>style.visibility</p:attrName>
                                        </p:attrNameLst>
                                      </p:cBhvr>
                                      <p:to>
                                        <p:strVal val="hidden"/>
                                      </p:to>
                                    </p:set>
                                  </p:childTnLst>
                                </p:cTn>
                              </p:par>
                              <p:par>
                                <p:cTn id="2057" presetID="2" presetClass="exit" presetSubtype="9" fill="hold" grpId="2" nodeType="withEffect">
                                  <p:stCondLst>
                                    <p:cond delay="0"/>
                                  </p:stCondLst>
                                  <p:childTnLst>
                                    <p:anim calcmode="lin" valueType="num">
                                      <p:cBhvr additive="base">
                                        <p:cTn id="2058" dur="2250"/>
                                        <p:tgtEl>
                                          <p:spTgt spid="204"/>
                                        </p:tgtEl>
                                        <p:attrNameLst>
                                          <p:attrName>ppt_x</p:attrName>
                                        </p:attrNameLst>
                                      </p:cBhvr>
                                      <p:tavLst>
                                        <p:tav tm="0">
                                          <p:val>
                                            <p:strVal val="ppt_x"/>
                                          </p:val>
                                        </p:tav>
                                        <p:tav tm="100000">
                                          <p:val>
                                            <p:strVal val="0-ppt_w/2"/>
                                          </p:val>
                                        </p:tav>
                                      </p:tavLst>
                                    </p:anim>
                                    <p:anim calcmode="lin" valueType="num">
                                      <p:cBhvr additive="base">
                                        <p:cTn id="2059" dur="2250"/>
                                        <p:tgtEl>
                                          <p:spTgt spid="204"/>
                                        </p:tgtEl>
                                        <p:attrNameLst>
                                          <p:attrName>ppt_y</p:attrName>
                                        </p:attrNameLst>
                                      </p:cBhvr>
                                      <p:tavLst>
                                        <p:tav tm="0">
                                          <p:val>
                                            <p:strVal val="ppt_y"/>
                                          </p:val>
                                        </p:tav>
                                        <p:tav tm="100000">
                                          <p:val>
                                            <p:strVal val="0-ppt_h/2"/>
                                          </p:val>
                                        </p:tav>
                                      </p:tavLst>
                                    </p:anim>
                                    <p:set>
                                      <p:cBhvr>
                                        <p:cTn id="2060" dur="1" fill="hold">
                                          <p:stCondLst>
                                            <p:cond delay="2249"/>
                                          </p:stCondLst>
                                        </p:cTn>
                                        <p:tgtEl>
                                          <p:spTgt spid="204"/>
                                        </p:tgtEl>
                                        <p:attrNameLst>
                                          <p:attrName>style.visibility</p:attrName>
                                        </p:attrNameLst>
                                      </p:cBhvr>
                                      <p:to>
                                        <p:strVal val="hidden"/>
                                      </p:to>
                                    </p:set>
                                  </p:childTnLst>
                                </p:cTn>
                              </p:par>
                              <p:par>
                                <p:cTn id="2061" presetID="2" presetClass="exit" presetSubtype="9" fill="hold" grpId="2" nodeType="withEffect">
                                  <p:stCondLst>
                                    <p:cond delay="0"/>
                                  </p:stCondLst>
                                  <p:childTnLst>
                                    <p:anim calcmode="lin" valueType="num">
                                      <p:cBhvr additive="base">
                                        <p:cTn id="2062" dur="2250"/>
                                        <p:tgtEl>
                                          <p:spTgt spid="205"/>
                                        </p:tgtEl>
                                        <p:attrNameLst>
                                          <p:attrName>ppt_x</p:attrName>
                                        </p:attrNameLst>
                                      </p:cBhvr>
                                      <p:tavLst>
                                        <p:tav tm="0">
                                          <p:val>
                                            <p:strVal val="ppt_x"/>
                                          </p:val>
                                        </p:tav>
                                        <p:tav tm="100000">
                                          <p:val>
                                            <p:strVal val="0-ppt_w/2"/>
                                          </p:val>
                                        </p:tav>
                                      </p:tavLst>
                                    </p:anim>
                                    <p:anim calcmode="lin" valueType="num">
                                      <p:cBhvr additive="base">
                                        <p:cTn id="2063" dur="2250"/>
                                        <p:tgtEl>
                                          <p:spTgt spid="205"/>
                                        </p:tgtEl>
                                        <p:attrNameLst>
                                          <p:attrName>ppt_y</p:attrName>
                                        </p:attrNameLst>
                                      </p:cBhvr>
                                      <p:tavLst>
                                        <p:tav tm="0">
                                          <p:val>
                                            <p:strVal val="ppt_y"/>
                                          </p:val>
                                        </p:tav>
                                        <p:tav tm="100000">
                                          <p:val>
                                            <p:strVal val="0-ppt_h/2"/>
                                          </p:val>
                                        </p:tav>
                                      </p:tavLst>
                                    </p:anim>
                                    <p:set>
                                      <p:cBhvr>
                                        <p:cTn id="2064" dur="1" fill="hold">
                                          <p:stCondLst>
                                            <p:cond delay="2249"/>
                                          </p:stCondLst>
                                        </p:cTn>
                                        <p:tgtEl>
                                          <p:spTgt spid="205"/>
                                        </p:tgtEl>
                                        <p:attrNameLst>
                                          <p:attrName>style.visibility</p:attrName>
                                        </p:attrNameLst>
                                      </p:cBhvr>
                                      <p:to>
                                        <p:strVal val="hidden"/>
                                      </p:to>
                                    </p:set>
                                  </p:childTnLst>
                                </p:cTn>
                              </p:par>
                              <p:par>
                                <p:cTn id="2065" presetID="2" presetClass="exit" presetSubtype="9" fill="hold" grpId="2" nodeType="withEffect">
                                  <p:stCondLst>
                                    <p:cond delay="0"/>
                                  </p:stCondLst>
                                  <p:childTnLst>
                                    <p:anim calcmode="lin" valueType="num">
                                      <p:cBhvr additive="base">
                                        <p:cTn id="2066" dur="2250"/>
                                        <p:tgtEl>
                                          <p:spTgt spid="206"/>
                                        </p:tgtEl>
                                        <p:attrNameLst>
                                          <p:attrName>ppt_x</p:attrName>
                                        </p:attrNameLst>
                                      </p:cBhvr>
                                      <p:tavLst>
                                        <p:tav tm="0">
                                          <p:val>
                                            <p:strVal val="ppt_x"/>
                                          </p:val>
                                        </p:tav>
                                        <p:tav tm="100000">
                                          <p:val>
                                            <p:strVal val="0-ppt_w/2"/>
                                          </p:val>
                                        </p:tav>
                                      </p:tavLst>
                                    </p:anim>
                                    <p:anim calcmode="lin" valueType="num">
                                      <p:cBhvr additive="base">
                                        <p:cTn id="2067" dur="2250"/>
                                        <p:tgtEl>
                                          <p:spTgt spid="206"/>
                                        </p:tgtEl>
                                        <p:attrNameLst>
                                          <p:attrName>ppt_y</p:attrName>
                                        </p:attrNameLst>
                                      </p:cBhvr>
                                      <p:tavLst>
                                        <p:tav tm="0">
                                          <p:val>
                                            <p:strVal val="ppt_y"/>
                                          </p:val>
                                        </p:tav>
                                        <p:tav tm="100000">
                                          <p:val>
                                            <p:strVal val="0-ppt_h/2"/>
                                          </p:val>
                                        </p:tav>
                                      </p:tavLst>
                                    </p:anim>
                                    <p:set>
                                      <p:cBhvr>
                                        <p:cTn id="2068" dur="1" fill="hold">
                                          <p:stCondLst>
                                            <p:cond delay="2249"/>
                                          </p:stCondLst>
                                        </p:cTn>
                                        <p:tgtEl>
                                          <p:spTgt spid="206"/>
                                        </p:tgtEl>
                                        <p:attrNameLst>
                                          <p:attrName>style.visibility</p:attrName>
                                        </p:attrNameLst>
                                      </p:cBhvr>
                                      <p:to>
                                        <p:strVal val="hidden"/>
                                      </p:to>
                                    </p:set>
                                  </p:childTnLst>
                                </p:cTn>
                              </p:par>
                              <p:par>
                                <p:cTn id="2069" presetID="2" presetClass="exit" presetSubtype="9" fill="hold" grpId="2" nodeType="withEffect">
                                  <p:stCondLst>
                                    <p:cond delay="0"/>
                                  </p:stCondLst>
                                  <p:childTnLst>
                                    <p:anim calcmode="lin" valueType="num">
                                      <p:cBhvr additive="base">
                                        <p:cTn id="2070" dur="2250"/>
                                        <p:tgtEl>
                                          <p:spTgt spid="207"/>
                                        </p:tgtEl>
                                        <p:attrNameLst>
                                          <p:attrName>ppt_x</p:attrName>
                                        </p:attrNameLst>
                                      </p:cBhvr>
                                      <p:tavLst>
                                        <p:tav tm="0">
                                          <p:val>
                                            <p:strVal val="ppt_x"/>
                                          </p:val>
                                        </p:tav>
                                        <p:tav tm="100000">
                                          <p:val>
                                            <p:strVal val="0-ppt_w/2"/>
                                          </p:val>
                                        </p:tav>
                                      </p:tavLst>
                                    </p:anim>
                                    <p:anim calcmode="lin" valueType="num">
                                      <p:cBhvr additive="base">
                                        <p:cTn id="2071" dur="2250"/>
                                        <p:tgtEl>
                                          <p:spTgt spid="207"/>
                                        </p:tgtEl>
                                        <p:attrNameLst>
                                          <p:attrName>ppt_y</p:attrName>
                                        </p:attrNameLst>
                                      </p:cBhvr>
                                      <p:tavLst>
                                        <p:tav tm="0">
                                          <p:val>
                                            <p:strVal val="ppt_y"/>
                                          </p:val>
                                        </p:tav>
                                        <p:tav tm="100000">
                                          <p:val>
                                            <p:strVal val="0-ppt_h/2"/>
                                          </p:val>
                                        </p:tav>
                                      </p:tavLst>
                                    </p:anim>
                                    <p:set>
                                      <p:cBhvr>
                                        <p:cTn id="2072" dur="1" fill="hold">
                                          <p:stCondLst>
                                            <p:cond delay="2249"/>
                                          </p:stCondLst>
                                        </p:cTn>
                                        <p:tgtEl>
                                          <p:spTgt spid="207"/>
                                        </p:tgtEl>
                                        <p:attrNameLst>
                                          <p:attrName>style.visibility</p:attrName>
                                        </p:attrNameLst>
                                      </p:cBhvr>
                                      <p:to>
                                        <p:strVal val="hidden"/>
                                      </p:to>
                                    </p:set>
                                  </p:childTnLst>
                                </p:cTn>
                              </p:par>
                              <p:par>
                                <p:cTn id="2073" presetID="2" presetClass="exit" presetSubtype="9" fill="hold" grpId="2" nodeType="withEffect">
                                  <p:stCondLst>
                                    <p:cond delay="0"/>
                                  </p:stCondLst>
                                  <p:childTnLst>
                                    <p:anim calcmode="lin" valueType="num">
                                      <p:cBhvr additive="base">
                                        <p:cTn id="2074" dur="2250"/>
                                        <p:tgtEl>
                                          <p:spTgt spid="208"/>
                                        </p:tgtEl>
                                        <p:attrNameLst>
                                          <p:attrName>ppt_x</p:attrName>
                                        </p:attrNameLst>
                                      </p:cBhvr>
                                      <p:tavLst>
                                        <p:tav tm="0">
                                          <p:val>
                                            <p:strVal val="ppt_x"/>
                                          </p:val>
                                        </p:tav>
                                        <p:tav tm="100000">
                                          <p:val>
                                            <p:strVal val="0-ppt_w/2"/>
                                          </p:val>
                                        </p:tav>
                                      </p:tavLst>
                                    </p:anim>
                                    <p:anim calcmode="lin" valueType="num">
                                      <p:cBhvr additive="base">
                                        <p:cTn id="2075" dur="2250"/>
                                        <p:tgtEl>
                                          <p:spTgt spid="208"/>
                                        </p:tgtEl>
                                        <p:attrNameLst>
                                          <p:attrName>ppt_y</p:attrName>
                                        </p:attrNameLst>
                                      </p:cBhvr>
                                      <p:tavLst>
                                        <p:tav tm="0">
                                          <p:val>
                                            <p:strVal val="ppt_y"/>
                                          </p:val>
                                        </p:tav>
                                        <p:tav tm="100000">
                                          <p:val>
                                            <p:strVal val="0-ppt_h/2"/>
                                          </p:val>
                                        </p:tav>
                                      </p:tavLst>
                                    </p:anim>
                                    <p:set>
                                      <p:cBhvr>
                                        <p:cTn id="2076" dur="1" fill="hold">
                                          <p:stCondLst>
                                            <p:cond delay="2249"/>
                                          </p:stCondLst>
                                        </p:cTn>
                                        <p:tgtEl>
                                          <p:spTgt spid="208"/>
                                        </p:tgtEl>
                                        <p:attrNameLst>
                                          <p:attrName>style.visibility</p:attrName>
                                        </p:attrNameLst>
                                      </p:cBhvr>
                                      <p:to>
                                        <p:strVal val="hidden"/>
                                      </p:to>
                                    </p:set>
                                  </p:childTnLst>
                                </p:cTn>
                              </p:par>
                              <p:par>
                                <p:cTn id="2077" presetID="2" presetClass="exit" presetSubtype="9" fill="hold" grpId="2" nodeType="withEffect">
                                  <p:stCondLst>
                                    <p:cond delay="0"/>
                                  </p:stCondLst>
                                  <p:childTnLst>
                                    <p:anim calcmode="lin" valueType="num">
                                      <p:cBhvr additive="base">
                                        <p:cTn id="2078" dur="2250"/>
                                        <p:tgtEl>
                                          <p:spTgt spid="209"/>
                                        </p:tgtEl>
                                        <p:attrNameLst>
                                          <p:attrName>ppt_x</p:attrName>
                                        </p:attrNameLst>
                                      </p:cBhvr>
                                      <p:tavLst>
                                        <p:tav tm="0">
                                          <p:val>
                                            <p:strVal val="ppt_x"/>
                                          </p:val>
                                        </p:tav>
                                        <p:tav tm="100000">
                                          <p:val>
                                            <p:strVal val="0-ppt_w/2"/>
                                          </p:val>
                                        </p:tav>
                                      </p:tavLst>
                                    </p:anim>
                                    <p:anim calcmode="lin" valueType="num">
                                      <p:cBhvr additive="base">
                                        <p:cTn id="2079" dur="2250"/>
                                        <p:tgtEl>
                                          <p:spTgt spid="209"/>
                                        </p:tgtEl>
                                        <p:attrNameLst>
                                          <p:attrName>ppt_y</p:attrName>
                                        </p:attrNameLst>
                                      </p:cBhvr>
                                      <p:tavLst>
                                        <p:tav tm="0">
                                          <p:val>
                                            <p:strVal val="ppt_y"/>
                                          </p:val>
                                        </p:tav>
                                        <p:tav tm="100000">
                                          <p:val>
                                            <p:strVal val="0-ppt_h/2"/>
                                          </p:val>
                                        </p:tav>
                                      </p:tavLst>
                                    </p:anim>
                                    <p:set>
                                      <p:cBhvr>
                                        <p:cTn id="2080" dur="1" fill="hold">
                                          <p:stCondLst>
                                            <p:cond delay="2249"/>
                                          </p:stCondLst>
                                        </p:cTn>
                                        <p:tgtEl>
                                          <p:spTgt spid="209"/>
                                        </p:tgtEl>
                                        <p:attrNameLst>
                                          <p:attrName>style.visibility</p:attrName>
                                        </p:attrNameLst>
                                      </p:cBhvr>
                                      <p:to>
                                        <p:strVal val="hidden"/>
                                      </p:to>
                                    </p:set>
                                  </p:childTnLst>
                                </p:cTn>
                              </p:par>
                              <p:par>
                                <p:cTn id="2081" presetID="2" presetClass="exit" presetSubtype="9" fill="hold" grpId="2" nodeType="withEffect">
                                  <p:stCondLst>
                                    <p:cond delay="0"/>
                                  </p:stCondLst>
                                  <p:childTnLst>
                                    <p:anim calcmode="lin" valueType="num">
                                      <p:cBhvr additive="base">
                                        <p:cTn id="2082" dur="2250"/>
                                        <p:tgtEl>
                                          <p:spTgt spid="210"/>
                                        </p:tgtEl>
                                        <p:attrNameLst>
                                          <p:attrName>ppt_x</p:attrName>
                                        </p:attrNameLst>
                                      </p:cBhvr>
                                      <p:tavLst>
                                        <p:tav tm="0">
                                          <p:val>
                                            <p:strVal val="ppt_x"/>
                                          </p:val>
                                        </p:tav>
                                        <p:tav tm="100000">
                                          <p:val>
                                            <p:strVal val="0-ppt_w/2"/>
                                          </p:val>
                                        </p:tav>
                                      </p:tavLst>
                                    </p:anim>
                                    <p:anim calcmode="lin" valueType="num">
                                      <p:cBhvr additive="base">
                                        <p:cTn id="2083" dur="2250"/>
                                        <p:tgtEl>
                                          <p:spTgt spid="210"/>
                                        </p:tgtEl>
                                        <p:attrNameLst>
                                          <p:attrName>ppt_y</p:attrName>
                                        </p:attrNameLst>
                                      </p:cBhvr>
                                      <p:tavLst>
                                        <p:tav tm="0">
                                          <p:val>
                                            <p:strVal val="ppt_y"/>
                                          </p:val>
                                        </p:tav>
                                        <p:tav tm="100000">
                                          <p:val>
                                            <p:strVal val="0-ppt_h/2"/>
                                          </p:val>
                                        </p:tav>
                                      </p:tavLst>
                                    </p:anim>
                                    <p:set>
                                      <p:cBhvr>
                                        <p:cTn id="2084" dur="1" fill="hold">
                                          <p:stCondLst>
                                            <p:cond delay="2249"/>
                                          </p:stCondLst>
                                        </p:cTn>
                                        <p:tgtEl>
                                          <p:spTgt spid="210"/>
                                        </p:tgtEl>
                                        <p:attrNameLst>
                                          <p:attrName>style.visibility</p:attrName>
                                        </p:attrNameLst>
                                      </p:cBhvr>
                                      <p:to>
                                        <p:strVal val="hidden"/>
                                      </p:to>
                                    </p:set>
                                  </p:childTnLst>
                                </p:cTn>
                              </p:par>
                              <p:par>
                                <p:cTn id="2085" presetID="2" presetClass="exit" presetSubtype="9" fill="hold" grpId="2" nodeType="withEffect">
                                  <p:stCondLst>
                                    <p:cond delay="0"/>
                                  </p:stCondLst>
                                  <p:childTnLst>
                                    <p:anim calcmode="lin" valueType="num">
                                      <p:cBhvr additive="base">
                                        <p:cTn id="2086" dur="2250"/>
                                        <p:tgtEl>
                                          <p:spTgt spid="159"/>
                                        </p:tgtEl>
                                        <p:attrNameLst>
                                          <p:attrName>ppt_x</p:attrName>
                                        </p:attrNameLst>
                                      </p:cBhvr>
                                      <p:tavLst>
                                        <p:tav tm="0">
                                          <p:val>
                                            <p:strVal val="ppt_x"/>
                                          </p:val>
                                        </p:tav>
                                        <p:tav tm="100000">
                                          <p:val>
                                            <p:strVal val="0-ppt_w/2"/>
                                          </p:val>
                                        </p:tav>
                                      </p:tavLst>
                                    </p:anim>
                                    <p:anim calcmode="lin" valueType="num">
                                      <p:cBhvr additive="base">
                                        <p:cTn id="2087" dur="2250"/>
                                        <p:tgtEl>
                                          <p:spTgt spid="159"/>
                                        </p:tgtEl>
                                        <p:attrNameLst>
                                          <p:attrName>ppt_y</p:attrName>
                                        </p:attrNameLst>
                                      </p:cBhvr>
                                      <p:tavLst>
                                        <p:tav tm="0">
                                          <p:val>
                                            <p:strVal val="ppt_y"/>
                                          </p:val>
                                        </p:tav>
                                        <p:tav tm="100000">
                                          <p:val>
                                            <p:strVal val="0-ppt_h/2"/>
                                          </p:val>
                                        </p:tav>
                                      </p:tavLst>
                                    </p:anim>
                                    <p:set>
                                      <p:cBhvr>
                                        <p:cTn id="2088" dur="1" fill="hold">
                                          <p:stCondLst>
                                            <p:cond delay="2249"/>
                                          </p:stCondLst>
                                        </p:cTn>
                                        <p:tgtEl>
                                          <p:spTgt spid="159"/>
                                        </p:tgtEl>
                                        <p:attrNameLst>
                                          <p:attrName>style.visibility</p:attrName>
                                        </p:attrNameLst>
                                      </p:cBhvr>
                                      <p:to>
                                        <p:strVal val="hidden"/>
                                      </p:to>
                                    </p:set>
                                  </p:childTnLst>
                                </p:cTn>
                              </p:par>
                              <p:par>
                                <p:cTn id="2089" presetID="6" presetClass="emph" presetSubtype="0" fill="hold" grpId="3" nodeType="withEffect">
                                  <p:stCondLst>
                                    <p:cond delay="0"/>
                                  </p:stCondLst>
                                  <p:childTnLst>
                                    <p:animScale>
                                      <p:cBhvr>
                                        <p:cTn id="2090" dur="2250" fill="hold"/>
                                        <p:tgtEl>
                                          <p:spTgt spid="54"/>
                                        </p:tgtEl>
                                      </p:cBhvr>
                                      <p:by x="150000" y="150000"/>
                                    </p:animScale>
                                  </p:childTnLst>
                                </p:cTn>
                              </p:par>
                              <p:par>
                                <p:cTn id="2091" presetID="6" presetClass="emph" presetSubtype="0" fill="hold" grpId="3" nodeType="withEffect">
                                  <p:stCondLst>
                                    <p:cond delay="0"/>
                                  </p:stCondLst>
                                  <p:childTnLst>
                                    <p:animScale>
                                      <p:cBhvr>
                                        <p:cTn id="2092" dur="2250" fill="hold"/>
                                        <p:tgtEl>
                                          <p:spTgt spid="55"/>
                                        </p:tgtEl>
                                      </p:cBhvr>
                                      <p:by x="150000" y="150000"/>
                                    </p:animScale>
                                  </p:childTnLst>
                                </p:cTn>
                              </p:par>
                              <p:par>
                                <p:cTn id="2093" presetID="6" presetClass="emph" presetSubtype="0" fill="hold" grpId="3" nodeType="withEffect">
                                  <p:stCondLst>
                                    <p:cond delay="0"/>
                                  </p:stCondLst>
                                  <p:childTnLst>
                                    <p:animScale>
                                      <p:cBhvr>
                                        <p:cTn id="2094" dur="2250" fill="hold"/>
                                        <p:tgtEl>
                                          <p:spTgt spid="56"/>
                                        </p:tgtEl>
                                      </p:cBhvr>
                                      <p:by x="150000" y="150000"/>
                                    </p:animScale>
                                  </p:childTnLst>
                                </p:cTn>
                              </p:par>
                              <p:par>
                                <p:cTn id="2095" presetID="6" presetClass="emph" presetSubtype="0" fill="hold" grpId="3" nodeType="withEffect">
                                  <p:stCondLst>
                                    <p:cond delay="0"/>
                                  </p:stCondLst>
                                  <p:childTnLst>
                                    <p:animScale>
                                      <p:cBhvr>
                                        <p:cTn id="2096" dur="2250" fill="hold"/>
                                        <p:tgtEl>
                                          <p:spTgt spid="57"/>
                                        </p:tgtEl>
                                      </p:cBhvr>
                                      <p:by x="150000" y="150000"/>
                                    </p:animScale>
                                  </p:childTnLst>
                                </p:cTn>
                              </p:par>
                              <p:par>
                                <p:cTn id="2097" presetID="6" presetClass="emph" presetSubtype="0" fill="hold" grpId="3" nodeType="withEffect">
                                  <p:stCondLst>
                                    <p:cond delay="0"/>
                                  </p:stCondLst>
                                  <p:childTnLst>
                                    <p:animScale>
                                      <p:cBhvr>
                                        <p:cTn id="2098" dur="2250" fill="hold"/>
                                        <p:tgtEl>
                                          <p:spTgt spid="58"/>
                                        </p:tgtEl>
                                      </p:cBhvr>
                                      <p:by x="150000" y="150000"/>
                                    </p:animScale>
                                  </p:childTnLst>
                                </p:cTn>
                              </p:par>
                              <p:par>
                                <p:cTn id="2099" presetID="6" presetClass="emph" presetSubtype="0" fill="hold" grpId="3" nodeType="withEffect">
                                  <p:stCondLst>
                                    <p:cond delay="0"/>
                                  </p:stCondLst>
                                  <p:childTnLst>
                                    <p:animScale>
                                      <p:cBhvr>
                                        <p:cTn id="2100" dur="2250" fill="hold"/>
                                        <p:tgtEl>
                                          <p:spTgt spid="59"/>
                                        </p:tgtEl>
                                      </p:cBhvr>
                                      <p:by x="150000" y="150000"/>
                                    </p:animScale>
                                  </p:childTnLst>
                                </p:cTn>
                              </p:par>
                              <p:par>
                                <p:cTn id="2101" presetID="6" presetClass="emph" presetSubtype="0" fill="hold" grpId="3" nodeType="withEffect">
                                  <p:stCondLst>
                                    <p:cond delay="0"/>
                                  </p:stCondLst>
                                  <p:childTnLst>
                                    <p:animScale>
                                      <p:cBhvr>
                                        <p:cTn id="2102" dur="2250" fill="hold"/>
                                        <p:tgtEl>
                                          <p:spTgt spid="60"/>
                                        </p:tgtEl>
                                      </p:cBhvr>
                                      <p:by x="150000" y="150000"/>
                                    </p:animScale>
                                  </p:childTnLst>
                                </p:cTn>
                              </p:par>
                              <p:par>
                                <p:cTn id="2103" presetID="6" presetClass="emph" presetSubtype="0" fill="hold" grpId="3" nodeType="withEffect">
                                  <p:stCondLst>
                                    <p:cond delay="0"/>
                                  </p:stCondLst>
                                  <p:childTnLst>
                                    <p:animScale>
                                      <p:cBhvr>
                                        <p:cTn id="2104" dur="2250" fill="hold"/>
                                        <p:tgtEl>
                                          <p:spTgt spid="61"/>
                                        </p:tgtEl>
                                      </p:cBhvr>
                                      <p:by x="150000" y="150000"/>
                                    </p:animScale>
                                  </p:childTnLst>
                                </p:cTn>
                              </p:par>
                              <p:par>
                                <p:cTn id="2105" presetID="6" presetClass="emph" presetSubtype="0" fill="hold" grpId="3" nodeType="withEffect">
                                  <p:stCondLst>
                                    <p:cond delay="0"/>
                                  </p:stCondLst>
                                  <p:childTnLst>
                                    <p:animScale>
                                      <p:cBhvr>
                                        <p:cTn id="2106" dur="2250" fill="hold"/>
                                        <p:tgtEl>
                                          <p:spTgt spid="62"/>
                                        </p:tgtEl>
                                      </p:cBhvr>
                                      <p:by x="150000" y="150000"/>
                                    </p:animScale>
                                  </p:childTnLst>
                                </p:cTn>
                              </p:par>
                              <p:par>
                                <p:cTn id="2107" presetID="6" presetClass="emph" presetSubtype="0" fill="hold" grpId="3" nodeType="withEffect">
                                  <p:stCondLst>
                                    <p:cond delay="0"/>
                                  </p:stCondLst>
                                  <p:childTnLst>
                                    <p:animScale>
                                      <p:cBhvr>
                                        <p:cTn id="2108" dur="2250" fill="hold"/>
                                        <p:tgtEl>
                                          <p:spTgt spid="63"/>
                                        </p:tgtEl>
                                      </p:cBhvr>
                                      <p:by x="150000" y="150000"/>
                                    </p:animScale>
                                  </p:childTnLst>
                                </p:cTn>
                              </p:par>
                              <p:par>
                                <p:cTn id="2109" presetID="6" presetClass="emph" presetSubtype="0" fill="hold" grpId="3" nodeType="withEffect">
                                  <p:stCondLst>
                                    <p:cond delay="0"/>
                                  </p:stCondLst>
                                  <p:childTnLst>
                                    <p:animScale>
                                      <p:cBhvr>
                                        <p:cTn id="2110" dur="2250" fill="hold"/>
                                        <p:tgtEl>
                                          <p:spTgt spid="64"/>
                                        </p:tgtEl>
                                      </p:cBhvr>
                                      <p:by x="150000" y="150000"/>
                                    </p:animScale>
                                  </p:childTnLst>
                                </p:cTn>
                              </p:par>
                              <p:par>
                                <p:cTn id="2111" presetID="6" presetClass="emph" presetSubtype="0" fill="hold" grpId="3" nodeType="withEffect">
                                  <p:stCondLst>
                                    <p:cond delay="0"/>
                                  </p:stCondLst>
                                  <p:childTnLst>
                                    <p:animScale>
                                      <p:cBhvr>
                                        <p:cTn id="2112" dur="2250" fill="hold"/>
                                        <p:tgtEl>
                                          <p:spTgt spid="65"/>
                                        </p:tgtEl>
                                      </p:cBhvr>
                                      <p:by x="150000" y="150000"/>
                                    </p:animScale>
                                  </p:childTnLst>
                                </p:cTn>
                              </p:par>
                              <p:par>
                                <p:cTn id="2113" presetID="6" presetClass="emph" presetSubtype="0" fill="hold" grpId="3" nodeType="withEffect">
                                  <p:stCondLst>
                                    <p:cond delay="0"/>
                                  </p:stCondLst>
                                  <p:childTnLst>
                                    <p:animScale>
                                      <p:cBhvr>
                                        <p:cTn id="2114" dur="2250" fill="hold"/>
                                        <p:tgtEl>
                                          <p:spTgt spid="66"/>
                                        </p:tgtEl>
                                      </p:cBhvr>
                                      <p:by x="150000" y="150000"/>
                                    </p:animScale>
                                  </p:childTnLst>
                                </p:cTn>
                              </p:par>
                              <p:par>
                                <p:cTn id="2115" presetID="6" presetClass="emph" presetSubtype="0" fill="hold" grpId="3" nodeType="withEffect">
                                  <p:stCondLst>
                                    <p:cond delay="0"/>
                                  </p:stCondLst>
                                  <p:childTnLst>
                                    <p:animScale>
                                      <p:cBhvr>
                                        <p:cTn id="2116" dur="2250" fill="hold"/>
                                        <p:tgtEl>
                                          <p:spTgt spid="67"/>
                                        </p:tgtEl>
                                      </p:cBhvr>
                                      <p:by x="150000" y="150000"/>
                                    </p:animScale>
                                  </p:childTnLst>
                                </p:cTn>
                              </p:par>
                              <p:par>
                                <p:cTn id="2117" presetID="6" presetClass="emph" presetSubtype="0" fill="hold" grpId="3" nodeType="withEffect">
                                  <p:stCondLst>
                                    <p:cond delay="0"/>
                                  </p:stCondLst>
                                  <p:childTnLst>
                                    <p:animScale>
                                      <p:cBhvr>
                                        <p:cTn id="2118" dur="2250" fill="hold"/>
                                        <p:tgtEl>
                                          <p:spTgt spid="68"/>
                                        </p:tgtEl>
                                      </p:cBhvr>
                                      <p:by x="150000" y="150000"/>
                                    </p:animScale>
                                  </p:childTnLst>
                                </p:cTn>
                              </p:par>
                              <p:par>
                                <p:cTn id="2119" presetID="6" presetClass="emph" presetSubtype="0" fill="hold" grpId="3" nodeType="withEffect">
                                  <p:stCondLst>
                                    <p:cond delay="0"/>
                                  </p:stCondLst>
                                  <p:childTnLst>
                                    <p:animScale>
                                      <p:cBhvr>
                                        <p:cTn id="2120" dur="2250" fill="hold"/>
                                        <p:tgtEl>
                                          <p:spTgt spid="69"/>
                                        </p:tgtEl>
                                      </p:cBhvr>
                                      <p:by x="150000" y="150000"/>
                                    </p:animScale>
                                  </p:childTnLst>
                                </p:cTn>
                              </p:par>
                              <p:par>
                                <p:cTn id="2121" presetID="6" presetClass="emph" presetSubtype="0" fill="hold" grpId="3" nodeType="withEffect">
                                  <p:stCondLst>
                                    <p:cond delay="0"/>
                                  </p:stCondLst>
                                  <p:childTnLst>
                                    <p:animScale>
                                      <p:cBhvr>
                                        <p:cTn id="2122" dur="2250" fill="hold"/>
                                        <p:tgtEl>
                                          <p:spTgt spid="70"/>
                                        </p:tgtEl>
                                      </p:cBhvr>
                                      <p:by x="150000" y="150000"/>
                                    </p:animScale>
                                  </p:childTnLst>
                                </p:cTn>
                              </p:par>
                              <p:par>
                                <p:cTn id="2123" presetID="6" presetClass="emph" presetSubtype="0" fill="hold" grpId="3" nodeType="withEffect">
                                  <p:stCondLst>
                                    <p:cond delay="0"/>
                                  </p:stCondLst>
                                  <p:childTnLst>
                                    <p:animScale>
                                      <p:cBhvr>
                                        <p:cTn id="2124" dur="2250" fill="hold"/>
                                        <p:tgtEl>
                                          <p:spTgt spid="71"/>
                                        </p:tgtEl>
                                      </p:cBhvr>
                                      <p:by x="150000" y="150000"/>
                                    </p:animScale>
                                  </p:childTnLst>
                                </p:cTn>
                              </p:par>
                              <p:par>
                                <p:cTn id="2125" presetID="6" presetClass="emph" presetSubtype="0" fill="hold" grpId="3" nodeType="withEffect">
                                  <p:stCondLst>
                                    <p:cond delay="0"/>
                                  </p:stCondLst>
                                  <p:childTnLst>
                                    <p:animScale>
                                      <p:cBhvr>
                                        <p:cTn id="2126" dur="2250" fill="hold"/>
                                        <p:tgtEl>
                                          <p:spTgt spid="72"/>
                                        </p:tgtEl>
                                      </p:cBhvr>
                                      <p:by x="150000" y="150000"/>
                                    </p:animScale>
                                  </p:childTnLst>
                                </p:cTn>
                              </p:par>
                              <p:par>
                                <p:cTn id="2127" presetID="6" presetClass="emph" presetSubtype="0" fill="hold" grpId="3" nodeType="withEffect">
                                  <p:stCondLst>
                                    <p:cond delay="0"/>
                                  </p:stCondLst>
                                  <p:childTnLst>
                                    <p:animScale>
                                      <p:cBhvr>
                                        <p:cTn id="2128" dur="2250" fill="hold"/>
                                        <p:tgtEl>
                                          <p:spTgt spid="73"/>
                                        </p:tgtEl>
                                      </p:cBhvr>
                                      <p:by x="150000" y="150000"/>
                                    </p:animScale>
                                  </p:childTnLst>
                                </p:cTn>
                              </p:par>
                              <p:par>
                                <p:cTn id="2129" presetID="6" presetClass="emph" presetSubtype="0" fill="hold" grpId="3" nodeType="withEffect">
                                  <p:stCondLst>
                                    <p:cond delay="0"/>
                                  </p:stCondLst>
                                  <p:childTnLst>
                                    <p:animScale>
                                      <p:cBhvr>
                                        <p:cTn id="2130" dur="2250" fill="hold"/>
                                        <p:tgtEl>
                                          <p:spTgt spid="74"/>
                                        </p:tgtEl>
                                      </p:cBhvr>
                                      <p:by x="150000" y="150000"/>
                                    </p:animScale>
                                  </p:childTnLst>
                                </p:cTn>
                              </p:par>
                              <p:par>
                                <p:cTn id="2131" presetID="6" presetClass="emph" presetSubtype="0" fill="hold" grpId="3" nodeType="withEffect">
                                  <p:stCondLst>
                                    <p:cond delay="0"/>
                                  </p:stCondLst>
                                  <p:childTnLst>
                                    <p:animScale>
                                      <p:cBhvr>
                                        <p:cTn id="2132" dur="2250" fill="hold"/>
                                        <p:tgtEl>
                                          <p:spTgt spid="75"/>
                                        </p:tgtEl>
                                      </p:cBhvr>
                                      <p:by x="150000" y="150000"/>
                                    </p:animScale>
                                  </p:childTnLst>
                                </p:cTn>
                              </p:par>
                              <p:par>
                                <p:cTn id="2133" presetID="6" presetClass="emph" presetSubtype="0" fill="hold" grpId="3" nodeType="withEffect">
                                  <p:stCondLst>
                                    <p:cond delay="0"/>
                                  </p:stCondLst>
                                  <p:childTnLst>
                                    <p:animScale>
                                      <p:cBhvr>
                                        <p:cTn id="2134" dur="2250" fill="hold"/>
                                        <p:tgtEl>
                                          <p:spTgt spid="76"/>
                                        </p:tgtEl>
                                      </p:cBhvr>
                                      <p:by x="150000" y="150000"/>
                                    </p:animScale>
                                  </p:childTnLst>
                                </p:cTn>
                              </p:par>
                              <p:par>
                                <p:cTn id="2135" presetID="6" presetClass="emph" presetSubtype="0" fill="hold" grpId="3" nodeType="withEffect">
                                  <p:stCondLst>
                                    <p:cond delay="0"/>
                                  </p:stCondLst>
                                  <p:childTnLst>
                                    <p:animScale>
                                      <p:cBhvr>
                                        <p:cTn id="2136" dur="2250" fill="hold"/>
                                        <p:tgtEl>
                                          <p:spTgt spid="77"/>
                                        </p:tgtEl>
                                      </p:cBhvr>
                                      <p:by x="150000" y="150000"/>
                                    </p:animScale>
                                  </p:childTnLst>
                                </p:cTn>
                              </p:par>
                              <p:par>
                                <p:cTn id="2137" presetID="6" presetClass="emph" presetSubtype="0" fill="hold" grpId="3" nodeType="withEffect">
                                  <p:stCondLst>
                                    <p:cond delay="0"/>
                                  </p:stCondLst>
                                  <p:childTnLst>
                                    <p:animScale>
                                      <p:cBhvr>
                                        <p:cTn id="2138" dur="2250" fill="hold"/>
                                        <p:tgtEl>
                                          <p:spTgt spid="78"/>
                                        </p:tgtEl>
                                      </p:cBhvr>
                                      <p:by x="150000" y="150000"/>
                                    </p:animScale>
                                  </p:childTnLst>
                                </p:cTn>
                              </p:par>
                              <p:par>
                                <p:cTn id="2139" presetID="6" presetClass="emph" presetSubtype="0" fill="hold" grpId="3" nodeType="withEffect">
                                  <p:stCondLst>
                                    <p:cond delay="0"/>
                                  </p:stCondLst>
                                  <p:childTnLst>
                                    <p:animScale>
                                      <p:cBhvr>
                                        <p:cTn id="2140" dur="2250" fill="hold"/>
                                        <p:tgtEl>
                                          <p:spTgt spid="79"/>
                                        </p:tgtEl>
                                      </p:cBhvr>
                                      <p:by x="150000" y="150000"/>
                                    </p:animScale>
                                  </p:childTnLst>
                                </p:cTn>
                              </p:par>
                              <p:par>
                                <p:cTn id="2141" presetID="6" presetClass="emph" presetSubtype="0" fill="hold" grpId="3" nodeType="withEffect">
                                  <p:stCondLst>
                                    <p:cond delay="0"/>
                                  </p:stCondLst>
                                  <p:childTnLst>
                                    <p:animScale>
                                      <p:cBhvr>
                                        <p:cTn id="2142" dur="2250" fill="hold"/>
                                        <p:tgtEl>
                                          <p:spTgt spid="80"/>
                                        </p:tgtEl>
                                      </p:cBhvr>
                                      <p:by x="150000" y="150000"/>
                                    </p:animScale>
                                  </p:childTnLst>
                                </p:cTn>
                              </p:par>
                              <p:par>
                                <p:cTn id="2143" presetID="6" presetClass="emph" presetSubtype="0" fill="hold" grpId="3" nodeType="withEffect">
                                  <p:stCondLst>
                                    <p:cond delay="0"/>
                                  </p:stCondLst>
                                  <p:childTnLst>
                                    <p:animScale>
                                      <p:cBhvr>
                                        <p:cTn id="2144" dur="2250" fill="hold"/>
                                        <p:tgtEl>
                                          <p:spTgt spid="81"/>
                                        </p:tgtEl>
                                      </p:cBhvr>
                                      <p:by x="150000" y="150000"/>
                                    </p:animScale>
                                  </p:childTnLst>
                                </p:cTn>
                              </p:par>
                              <p:par>
                                <p:cTn id="2145" presetID="6" presetClass="emph" presetSubtype="0" fill="hold" grpId="3" nodeType="withEffect">
                                  <p:stCondLst>
                                    <p:cond delay="0"/>
                                  </p:stCondLst>
                                  <p:childTnLst>
                                    <p:animScale>
                                      <p:cBhvr>
                                        <p:cTn id="2146" dur="2250" fill="hold"/>
                                        <p:tgtEl>
                                          <p:spTgt spid="82"/>
                                        </p:tgtEl>
                                      </p:cBhvr>
                                      <p:by x="150000" y="150000"/>
                                    </p:animScale>
                                  </p:childTnLst>
                                </p:cTn>
                              </p:par>
                              <p:par>
                                <p:cTn id="2147" presetID="6" presetClass="emph" presetSubtype="0" fill="hold" grpId="3" nodeType="withEffect">
                                  <p:stCondLst>
                                    <p:cond delay="0"/>
                                  </p:stCondLst>
                                  <p:childTnLst>
                                    <p:animScale>
                                      <p:cBhvr>
                                        <p:cTn id="2148" dur="2250" fill="hold"/>
                                        <p:tgtEl>
                                          <p:spTgt spid="83"/>
                                        </p:tgtEl>
                                      </p:cBhvr>
                                      <p:by x="150000" y="150000"/>
                                    </p:animScale>
                                  </p:childTnLst>
                                </p:cTn>
                              </p:par>
                              <p:par>
                                <p:cTn id="2149" presetID="6" presetClass="emph" presetSubtype="0" fill="hold" grpId="3" nodeType="withEffect">
                                  <p:stCondLst>
                                    <p:cond delay="0"/>
                                  </p:stCondLst>
                                  <p:childTnLst>
                                    <p:animScale>
                                      <p:cBhvr>
                                        <p:cTn id="2150" dur="2250" fill="hold"/>
                                        <p:tgtEl>
                                          <p:spTgt spid="84"/>
                                        </p:tgtEl>
                                      </p:cBhvr>
                                      <p:by x="150000" y="150000"/>
                                    </p:animScale>
                                  </p:childTnLst>
                                </p:cTn>
                              </p:par>
                              <p:par>
                                <p:cTn id="2151" presetID="6" presetClass="emph" presetSubtype="0" fill="hold" grpId="3" nodeType="withEffect">
                                  <p:stCondLst>
                                    <p:cond delay="0"/>
                                  </p:stCondLst>
                                  <p:childTnLst>
                                    <p:animScale>
                                      <p:cBhvr>
                                        <p:cTn id="2152" dur="2250" fill="hold"/>
                                        <p:tgtEl>
                                          <p:spTgt spid="85"/>
                                        </p:tgtEl>
                                      </p:cBhvr>
                                      <p:by x="150000" y="150000"/>
                                    </p:animScale>
                                  </p:childTnLst>
                                </p:cTn>
                              </p:par>
                              <p:par>
                                <p:cTn id="2153" presetID="6" presetClass="emph" presetSubtype="0" fill="hold" grpId="3" nodeType="withEffect">
                                  <p:stCondLst>
                                    <p:cond delay="0"/>
                                  </p:stCondLst>
                                  <p:childTnLst>
                                    <p:animScale>
                                      <p:cBhvr>
                                        <p:cTn id="2154" dur="2250" fill="hold"/>
                                        <p:tgtEl>
                                          <p:spTgt spid="86"/>
                                        </p:tgtEl>
                                      </p:cBhvr>
                                      <p:by x="150000" y="150000"/>
                                    </p:animScale>
                                  </p:childTnLst>
                                </p:cTn>
                              </p:par>
                              <p:par>
                                <p:cTn id="2155" presetID="6" presetClass="emph" presetSubtype="0" fill="hold" grpId="3" nodeType="withEffect">
                                  <p:stCondLst>
                                    <p:cond delay="0"/>
                                  </p:stCondLst>
                                  <p:childTnLst>
                                    <p:animScale>
                                      <p:cBhvr>
                                        <p:cTn id="2156" dur="2250" fill="hold"/>
                                        <p:tgtEl>
                                          <p:spTgt spid="87"/>
                                        </p:tgtEl>
                                      </p:cBhvr>
                                      <p:by x="150000" y="150000"/>
                                    </p:animScale>
                                  </p:childTnLst>
                                </p:cTn>
                              </p:par>
                              <p:par>
                                <p:cTn id="2157" presetID="6" presetClass="emph" presetSubtype="0" fill="hold" grpId="3" nodeType="withEffect">
                                  <p:stCondLst>
                                    <p:cond delay="0"/>
                                  </p:stCondLst>
                                  <p:childTnLst>
                                    <p:animScale>
                                      <p:cBhvr>
                                        <p:cTn id="2158" dur="2250" fill="hold"/>
                                        <p:tgtEl>
                                          <p:spTgt spid="88"/>
                                        </p:tgtEl>
                                      </p:cBhvr>
                                      <p:by x="150000" y="150000"/>
                                    </p:animScale>
                                  </p:childTnLst>
                                </p:cTn>
                              </p:par>
                              <p:par>
                                <p:cTn id="2159" presetID="6" presetClass="emph" presetSubtype="0" fill="hold" grpId="3" nodeType="withEffect">
                                  <p:stCondLst>
                                    <p:cond delay="0"/>
                                  </p:stCondLst>
                                  <p:childTnLst>
                                    <p:animScale>
                                      <p:cBhvr>
                                        <p:cTn id="2160" dur="2250" fill="hold"/>
                                        <p:tgtEl>
                                          <p:spTgt spid="89"/>
                                        </p:tgtEl>
                                      </p:cBhvr>
                                      <p:by x="150000" y="150000"/>
                                    </p:animScale>
                                  </p:childTnLst>
                                </p:cTn>
                              </p:par>
                              <p:par>
                                <p:cTn id="2161" presetID="6" presetClass="emph" presetSubtype="0" fill="hold" grpId="3" nodeType="withEffect">
                                  <p:stCondLst>
                                    <p:cond delay="0"/>
                                  </p:stCondLst>
                                  <p:childTnLst>
                                    <p:animScale>
                                      <p:cBhvr>
                                        <p:cTn id="2162" dur="2250" fill="hold"/>
                                        <p:tgtEl>
                                          <p:spTgt spid="90"/>
                                        </p:tgtEl>
                                      </p:cBhvr>
                                      <p:by x="150000" y="150000"/>
                                    </p:animScale>
                                  </p:childTnLst>
                                </p:cTn>
                              </p:par>
                              <p:par>
                                <p:cTn id="2163" presetID="6" presetClass="emph" presetSubtype="0" fill="hold" grpId="3" nodeType="withEffect">
                                  <p:stCondLst>
                                    <p:cond delay="0"/>
                                  </p:stCondLst>
                                  <p:childTnLst>
                                    <p:animScale>
                                      <p:cBhvr>
                                        <p:cTn id="2164" dur="2250" fill="hold"/>
                                        <p:tgtEl>
                                          <p:spTgt spid="91"/>
                                        </p:tgtEl>
                                      </p:cBhvr>
                                      <p:by x="150000" y="150000"/>
                                    </p:animScale>
                                  </p:childTnLst>
                                </p:cTn>
                              </p:par>
                              <p:par>
                                <p:cTn id="2165" presetID="6" presetClass="emph" presetSubtype="0" fill="hold" grpId="3" nodeType="withEffect">
                                  <p:stCondLst>
                                    <p:cond delay="0"/>
                                  </p:stCondLst>
                                  <p:childTnLst>
                                    <p:animScale>
                                      <p:cBhvr>
                                        <p:cTn id="2166" dur="2250" fill="hold"/>
                                        <p:tgtEl>
                                          <p:spTgt spid="92"/>
                                        </p:tgtEl>
                                      </p:cBhvr>
                                      <p:by x="150000" y="150000"/>
                                    </p:animScale>
                                  </p:childTnLst>
                                </p:cTn>
                              </p:par>
                              <p:par>
                                <p:cTn id="2167" presetID="6" presetClass="emph" presetSubtype="0" fill="hold" grpId="3" nodeType="withEffect">
                                  <p:stCondLst>
                                    <p:cond delay="0"/>
                                  </p:stCondLst>
                                  <p:childTnLst>
                                    <p:animScale>
                                      <p:cBhvr>
                                        <p:cTn id="2168" dur="2250" fill="hold"/>
                                        <p:tgtEl>
                                          <p:spTgt spid="93"/>
                                        </p:tgtEl>
                                      </p:cBhvr>
                                      <p:by x="150000" y="150000"/>
                                    </p:animScale>
                                  </p:childTnLst>
                                </p:cTn>
                              </p:par>
                              <p:par>
                                <p:cTn id="2169" presetID="6" presetClass="emph" presetSubtype="0" fill="hold" grpId="3" nodeType="withEffect">
                                  <p:stCondLst>
                                    <p:cond delay="0"/>
                                  </p:stCondLst>
                                  <p:childTnLst>
                                    <p:animScale>
                                      <p:cBhvr>
                                        <p:cTn id="2170" dur="2250" fill="hold"/>
                                        <p:tgtEl>
                                          <p:spTgt spid="94"/>
                                        </p:tgtEl>
                                      </p:cBhvr>
                                      <p:by x="150000" y="150000"/>
                                    </p:animScale>
                                  </p:childTnLst>
                                </p:cTn>
                              </p:par>
                              <p:par>
                                <p:cTn id="2171" presetID="6" presetClass="emph" presetSubtype="0" fill="hold" grpId="3" nodeType="withEffect">
                                  <p:stCondLst>
                                    <p:cond delay="0"/>
                                  </p:stCondLst>
                                  <p:childTnLst>
                                    <p:animScale>
                                      <p:cBhvr>
                                        <p:cTn id="2172" dur="2250" fill="hold"/>
                                        <p:tgtEl>
                                          <p:spTgt spid="95"/>
                                        </p:tgtEl>
                                      </p:cBhvr>
                                      <p:by x="150000" y="150000"/>
                                    </p:animScale>
                                  </p:childTnLst>
                                </p:cTn>
                              </p:par>
                              <p:par>
                                <p:cTn id="2173" presetID="6" presetClass="emph" presetSubtype="0" fill="hold" grpId="3" nodeType="withEffect">
                                  <p:stCondLst>
                                    <p:cond delay="0"/>
                                  </p:stCondLst>
                                  <p:childTnLst>
                                    <p:animScale>
                                      <p:cBhvr>
                                        <p:cTn id="2174" dur="2250" fill="hold"/>
                                        <p:tgtEl>
                                          <p:spTgt spid="96"/>
                                        </p:tgtEl>
                                      </p:cBhvr>
                                      <p:by x="150000" y="150000"/>
                                    </p:animScale>
                                  </p:childTnLst>
                                </p:cTn>
                              </p:par>
                              <p:par>
                                <p:cTn id="2175" presetID="6" presetClass="emph" presetSubtype="0" fill="hold" grpId="3" nodeType="withEffect">
                                  <p:stCondLst>
                                    <p:cond delay="0"/>
                                  </p:stCondLst>
                                  <p:childTnLst>
                                    <p:animScale>
                                      <p:cBhvr>
                                        <p:cTn id="2176" dur="2250" fill="hold"/>
                                        <p:tgtEl>
                                          <p:spTgt spid="97"/>
                                        </p:tgtEl>
                                      </p:cBhvr>
                                      <p:by x="150000" y="150000"/>
                                    </p:animScale>
                                  </p:childTnLst>
                                </p:cTn>
                              </p:par>
                              <p:par>
                                <p:cTn id="2177" presetID="6" presetClass="emph" presetSubtype="0" fill="hold" grpId="3" nodeType="withEffect">
                                  <p:stCondLst>
                                    <p:cond delay="0"/>
                                  </p:stCondLst>
                                  <p:childTnLst>
                                    <p:animScale>
                                      <p:cBhvr>
                                        <p:cTn id="2178" dur="2250" fill="hold"/>
                                        <p:tgtEl>
                                          <p:spTgt spid="98"/>
                                        </p:tgtEl>
                                      </p:cBhvr>
                                      <p:by x="150000" y="150000"/>
                                    </p:animScale>
                                  </p:childTnLst>
                                </p:cTn>
                              </p:par>
                              <p:par>
                                <p:cTn id="2179" presetID="6" presetClass="emph" presetSubtype="0" fill="hold" grpId="3" nodeType="withEffect">
                                  <p:stCondLst>
                                    <p:cond delay="0"/>
                                  </p:stCondLst>
                                  <p:childTnLst>
                                    <p:animScale>
                                      <p:cBhvr>
                                        <p:cTn id="2180" dur="2250" fill="hold"/>
                                        <p:tgtEl>
                                          <p:spTgt spid="99"/>
                                        </p:tgtEl>
                                      </p:cBhvr>
                                      <p:by x="150000" y="150000"/>
                                    </p:animScale>
                                  </p:childTnLst>
                                </p:cTn>
                              </p:par>
                              <p:par>
                                <p:cTn id="2181" presetID="6" presetClass="emph" presetSubtype="0" fill="hold" grpId="3" nodeType="withEffect">
                                  <p:stCondLst>
                                    <p:cond delay="0"/>
                                  </p:stCondLst>
                                  <p:childTnLst>
                                    <p:animScale>
                                      <p:cBhvr>
                                        <p:cTn id="2182" dur="2250" fill="hold"/>
                                        <p:tgtEl>
                                          <p:spTgt spid="100"/>
                                        </p:tgtEl>
                                      </p:cBhvr>
                                      <p:by x="150000" y="150000"/>
                                    </p:animScale>
                                  </p:childTnLst>
                                </p:cTn>
                              </p:par>
                              <p:par>
                                <p:cTn id="2183" presetID="6" presetClass="emph" presetSubtype="0" fill="hold" grpId="3" nodeType="withEffect">
                                  <p:stCondLst>
                                    <p:cond delay="0"/>
                                  </p:stCondLst>
                                  <p:childTnLst>
                                    <p:animScale>
                                      <p:cBhvr>
                                        <p:cTn id="2184" dur="2250" fill="hold"/>
                                        <p:tgtEl>
                                          <p:spTgt spid="101"/>
                                        </p:tgtEl>
                                      </p:cBhvr>
                                      <p:by x="150000" y="150000"/>
                                    </p:animScale>
                                  </p:childTnLst>
                                </p:cTn>
                              </p:par>
                              <p:par>
                                <p:cTn id="2185" presetID="6" presetClass="emph" presetSubtype="0" fill="hold" grpId="3" nodeType="withEffect">
                                  <p:stCondLst>
                                    <p:cond delay="0"/>
                                  </p:stCondLst>
                                  <p:childTnLst>
                                    <p:animScale>
                                      <p:cBhvr>
                                        <p:cTn id="2186" dur="2250" fill="hold"/>
                                        <p:tgtEl>
                                          <p:spTgt spid="102"/>
                                        </p:tgtEl>
                                      </p:cBhvr>
                                      <p:by x="150000" y="150000"/>
                                    </p:animScale>
                                  </p:childTnLst>
                                </p:cTn>
                              </p:par>
                              <p:par>
                                <p:cTn id="2187" presetID="6" presetClass="emph" presetSubtype="0" fill="hold" grpId="3" nodeType="withEffect">
                                  <p:stCondLst>
                                    <p:cond delay="0"/>
                                  </p:stCondLst>
                                  <p:childTnLst>
                                    <p:animScale>
                                      <p:cBhvr>
                                        <p:cTn id="2188" dur="2250" fill="hold"/>
                                        <p:tgtEl>
                                          <p:spTgt spid="103"/>
                                        </p:tgtEl>
                                      </p:cBhvr>
                                      <p:by x="150000" y="150000"/>
                                    </p:animScale>
                                  </p:childTnLst>
                                </p:cTn>
                              </p:par>
                              <p:par>
                                <p:cTn id="2189" presetID="6" presetClass="emph" presetSubtype="0" fill="hold" grpId="3" nodeType="withEffect">
                                  <p:stCondLst>
                                    <p:cond delay="0"/>
                                  </p:stCondLst>
                                  <p:childTnLst>
                                    <p:animScale>
                                      <p:cBhvr>
                                        <p:cTn id="2190" dur="2250" fill="hold"/>
                                        <p:tgtEl>
                                          <p:spTgt spid="104"/>
                                        </p:tgtEl>
                                      </p:cBhvr>
                                      <p:by x="150000" y="150000"/>
                                    </p:animScale>
                                  </p:childTnLst>
                                </p:cTn>
                              </p:par>
                              <p:par>
                                <p:cTn id="2191" presetID="6" presetClass="emph" presetSubtype="0" fill="hold" grpId="3" nodeType="withEffect">
                                  <p:stCondLst>
                                    <p:cond delay="0"/>
                                  </p:stCondLst>
                                  <p:childTnLst>
                                    <p:animScale>
                                      <p:cBhvr>
                                        <p:cTn id="2192" dur="2250" fill="hold"/>
                                        <p:tgtEl>
                                          <p:spTgt spid="105"/>
                                        </p:tgtEl>
                                      </p:cBhvr>
                                      <p:by x="150000" y="150000"/>
                                    </p:animScale>
                                  </p:childTnLst>
                                </p:cTn>
                              </p:par>
                              <p:par>
                                <p:cTn id="2193" presetID="6" presetClass="emph" presetSubtype="0" fill="hold" grpId="3" nodeType="withEffect">
                                  <p:stCondLst>
                                    <p:cond delay="0"/>
                                  </p:stCondLst>
                                  <p:childTnLst>
                                    <p:animScale>
                                      <p:cBhvr>
                                        <p:cTn id="2194" dur="2250" fill="hold"/>
                                        <p:tgtEl>
                                          <p:spTgt spid="2"/>
                                        </p:tgtEl>
                                      </p:cBhvr>
                                      <p:by x="150000" y="150000"/>
                                    </p:animScale>
                                  </p:childTnLst>
                                </p:cTn>
                              </p:par>
                              <p:par>
                                <p:cTn id="2195" presetID="6" presetClass="emph" presetSubtype="0" fill="hold" grpId="3" nodeType="withEffect">
                                  <p:stCondLst>
                                    <p:cond delay="0"/>
                                  </p:stCondLst>
                                  <p:childTnLst>
                                    <p:animScale>
                                      <p:cBhvr>
                                        <p:cTn id="2196" dur="2250" fill="hold"/>
                                        <p:tgtEl>
                                          <p:spTgt spid="3"/>
                                        </p:tgtEl>
                                      </p:cBhvr>
                                      <p:by x="150000" y="150000"/>
                                    </p:animScale>
                                  </p:childTnLst>
                                </p:cTn>
                              </p:par>
                              <p:par>
                                <p:cTn id="2197" presetID="6" presetClass="emph" presetSubtype="0" fill="hold" grpId="3" nodeType="withEffect">
                                  <p:stCondLst>
                                    <p:cond delay="0"/>
                                  </p:stCondLst>
                                  <p:childTnLst>
                                    <p:animScale>
                                      <p:cBhvr>
                                        <p:cTn id="2198" dur="2250" fill="hold"/>
                                        <p:tgtEl>
                                          <p:spTgt spid="4"/>
                                        </p:tgtEl>
                                      </p:cBhvr>
                                      <p:by x="150000" y="150000"/>
                                    </p:animScale>
                                  </p:childTnLst>
                                </p:cTn>
                              </p:par>
                              <p:par>
                                <p:cTn id="2199" presetID="6" presetClass="emph" presetSubtype="0" fill="hold" grpId="3" nodeType="withEffect">
                                  <p:stCondLst>
                                    <p:cond delay="0"/>
                                  </p:stCondLst>
                                  <p:childTnLst>
                                    <p:animScale>
                                      <p:cBhvr>
                                        <p:cTn id="2200" dur="2250" fill="hold"/>
                                        <p:tgtEl>
                                          <p:spTgt spid="5"/>
                                        </p:tgtEl>
                                      </p:cBhvr>
                                      <p:by x="150000" y="150000"/>
                                    </p:animScale>
                                  </p:childTnLst>
                                </p:cTn>
                              </p:par>
                              <p:par>
                                <p:cTn id="2201" presetID="6" presetClass="emph" presetSubtype="0" fill="hold" grpId="3" nodeType="withEffect">
                                  <p:stCondLst>
                                    <p:cond delay="0"/>
                                  </p:stCondLst>
                                  <p:childTnLst>
                                    <p:animScale>
                                      <p:cBhvr>
                                        <p:cTn id="2202" dur="2250" fill="hold"/>
                                        <p:tgtEl>
                                          <p:spTgt spid="6"/>
                                        </p:tgtEl>
                                      </p:cBhvr>
                                      <p:by x="150000" y="150000"/>
                                    </p:animScale>
                                  </p:childTnLst>
                                </p:cTn>
                              </p:par>
                              <p:par>
                                <p:cTn id="2203" presetID="6" presetClass="emph" presetSubtype="0" fill="hold" grpId="3" nodeType="withEffect">
                                  <p:stCondLst>
                                    <p:cond delay="0"/>
                                  </p:stCondLst>
                                  <p:childTnLst>
                                    <p:animScale>
                                      <p:cBhvr>
                                        <p:cTn id="2204" dur="2250" fill="hold"/>
                                        <p:tgtEl>
                                          <p:spTgt spid="7"/>
                                        </p:tgtEl>
                                      </p:cBhvr>
                                      <p:by x="150000" y="150000"/>
                                    </p:animScale>
                                  </p:childTnLst>
                                </p:cTn>
                              </p:par>
                              <p:par>
                                <p:cTn id="2205" presetID="6" presetClass="emph" presetSubtype="0" fill="hold" grpId="3" nodeType="withEffect">
                                  <p:stCondLst>
                                    <p:cond delay="0"/>
                                  </p:stCondLst>
                                  <p:childTnLst>
                                    <p:animScale>
                                      <p:cBhvr>
                                        <p:cTn id="2206" dur="2250" fill="hold"/>
                                        <p:tgtEl>
                                          <p:spTgt spid="8"/>
                                        </p:tgtEl>
                                      </p:cBhvr>
                                      <p:by x="150000" y="150000"/>
                                    </p:animScale>
                                  </p:childTnLst>
                                </p:cTn>
                              </p:par>
                              <p:par>
                                <p:cTn id="2207" presetID="6" presetClass="emph" presetSubtype="0" fill="hold" grpId="3" nodeType="withEffect">
                                  <p:stCondLst>
                                    <p:cond delay="0"/>
                                  </p:stCondLst>
                                  <p:childTnLst>
                                    <p:animScale>
                                      <p:cBhvr>
                                        <p:cTn id="2208" dur="2250" fill="hold"/>
                                        <p:tgtEl>
                                          <p:spTgt spid="9"/>
                                        </p:tgtEl>
                                      </p:cBhvr>
                                      <p:by x="150000" y="150000"/>
                                    </p:animScale>
                                  </p:childTnLst>
                                </p:cTn>
                              </p:par>
                              <p:par>
                                <p:cTn id="2209" presetID="6" presetClass="emph" presetSubtype="0" fill="hold" grpId="3" nodeType="withEffect">
                                  <p:stCondLst>
                                    <p:cond delay="0"/>
                                  </p:stCondLst>
                                  <p:childTnLst>
                                    <p:animScale>
                                      <p:cBhvr>
                                        <p:cTn id="2210" dur="2250" fill="hold"/>
                                        <p:tgtEl>
                                          <p:spTgt spid="10"/>
                                        </p:tgtEl>
                                      </p:cBhvr>
                                      <p:by x="150000" y="150000"/>
                                    </p:animScale>
                                  </p:childTnLst>
                                </p:cTn>
                              </p:par>
                              <p:par>
                                <p:cTn id="2211" presetID="6" presetClass="emph" presetSubtype="0" fill="hold" grpId="3" nodeType="withEffect">
                                  <p:stCondLst>
                                    <p:cond delay="0"/>
                                  </p:stCondLst>
                                  <p:childTnLst>
                                    <p:animScale>
                                      <p:cBhvr>
                                        <p:cTn id="2212" dur="2250" fill="hold"/>
                                        <p:tgtEl>
                                          <p:spTgt spid="11"/>
                                        </p:tgtEl>
                                      </p:cBhvr>
                                      <p:by x="150000" y="150000"/>
                                    </p:animScale>
                                  </p:childTnLst>
                                </p:cTn>
                              </p:par>
                              <p:par>
                                <p:cTn id="2213" presetID="6" presetClass="emph" presetSubtype="0" fill="hold" grpId="3" nodeType="withEffect">
                                  <p:stCondLst>
                                    <p:cond delay="0"/>
                                  </p:stCondLst>
                                  <p:childTnLst>
                                    <p:animScale>
                                      <p:cBhvr>
                                        <p:cTn id="2214" dur="2250" fill="hold"/>
                                        <p:tgtEl>
                                          <p:spTgt spid="12"/>
                                        </p:tgtEl>
                                      </p:cBhvr>
                                      <p:by x="150000" y="150000"/>
                                    </p:animScale>
                                  </p:childTnLst>
                                </p:cTn>
                              </p:par>
                              <p:par>
                                <p:cTn id="2215" presetID="6" presetClass="emph" presetSubtype="0" fill="hold" grpId="3" nodeType="withEffect">
                                  <p:stCondLst>
                                    <p:cond delay="0"/>
                                  </p:stCondLst>
                                  <p:childTnLst>
                                    <p:animScale>
                                      <p:cBhvr>
                                        <p:cTn id="2216" dur="2250" fill="hold"/>
                                        <p:tgtEl>
                                          <p:spTgt spid="13"/>
                                        </p:tgtEl>
                                      </p:cBhvr>
                                      <p:by x="150000" y="150000"/>
                                    </p:animScale>
                                  </p:childTnLst>
                                </p:cTn>
                              </p:par>
                              <p:par>
                                <p:cTn id="2217" presetID="6" presetClass="emph" presetSubtype="0" fill="hold" grpId="3" nodeType="withEffect">
                                  <p:stCondLst>
                                    <p:cond delay="0"/>
                                  </p:stCondLst>
                                  <p:childTnLst>
                                    <p:animScale>
                                      <p:cBhvr>
                                        <p:cTn id="2218" dur="2250" fill="hold"/>
                                        <p:tgtEl>
                                          <p:spTgt spid="14"/>
                                        </p:tgtEl>
                                      </p:cBhvr>
                                      <p:by x="150000" y="150000"/>
                                    </p:animScale>
                                  </p:childTnLst>
                                </p:cTn>
                              </p:par>
                              <p:par>
                                <p:cTn id="2219" presetID="6" presetClass="emph" presetSubtype="0" fill="hold" grpId="3" nodeType="withEffect">
                                  <p:stCondLst>
                                    <p:cond delay="0"/>
                                  </p:stCondLst>
                                  <p:childTnLst>
                                    <p:animScale>
                                      <p:cBhvr>
                                        <p:cTn id="2220" dur="2250" fill="hold"/>
                                        <p:tgtEl>
                                          <p:spTgt spid="15"/>
                                        </p:tgtEl>
                                      </p:cBhvr>
                                      <p:by x="150000" y="150000"/>
                                    </p:animScale>
                                  </p:childTnLst>
                                </p:cTn>
                              </p:par>
                              <p:par>
                                <p:cTn id="2221" presetID="6" presetClass="emph" presetSubtype="0" fill="hold" grpId="3" nodeType="withEffect">
                                  <p:stCondLst>
                                    <p:cond delay="0"/>
                                  </p:stCondLst>
                                  <p:childTnLst>
                                    <p:animScale>
                                      <p:cBhvr>
                                        <p:cTn id="2222" dur="2250" fill="hold"/>
                                        <p:tgtEl>
                                          <p:spTgt spid="16"/>
                                        </p:tgtEl>
                                      </p:cBhvr>
                                      <p:by x="150000" y="150000"/>
                                    </p:animScale>
                                  </p:childTnLst>
                                </p:cTn>
                              </p:par>
                              <p:par>
                                <p:cTn id="2223" presetID="6" presetClass="emph" presetSubtype="0" fill="hold" grpId="3" nodeType="withEffect">
                                  <p:stCondLst>
                                    <p:cond delay="0"/>
                                  </p:stCondLst>
                                  <p:childTnLst>
                                    <p:animScale>
                                      <p:cBhvr>
                                        <p:cTn id="2224" dur="2250" fill="hold"/>
                                        <p:tgtEl>
                                          <p:spTgt spid="17"/>
                                        </p:tgtEl>
                                      </p:cBhvr>
                                      <p:by x="150000" y="150000"/>
                                    </p:animScale>
                                  </p:childTnLst>
                                </p:cTn>
                              </p:par>
                              <p:par>
                                <p:cTn id="2225" presetID="6" presetClass="emph" presetSubtype="0" fill="hold" grpId="3" nodeType="withEffect">
                                  <p:stCondLst>
                                    <p:cond delay="0"/>
                                  </p:stCondLst>
                                  <p:childTnLst>
                                    <p:animScale>
                                      <p:cBhvr>
                                        <p:cTn id="2226" dur="2250" fill="hold"/>
                                        <p:tgtEl>
                                          <p:spTgt spid="18"/>
                                        </p:tgtEl>
                                      </p:cBhvr>
                                      <p:by x="150000" y="150000"/>
                                    </p:animScale>
                                  </p:childTnLst>
                                </p:cTn>
                              </p:par>
                              <p:par>
                                <p:cTn id="2227" presetID="6" presetClass="emph" presetSubtype="0" fill="hold" grpId="3" nodeType="withEffect">
                                  <p:stCondLst>
                                    <p:cond delay="0"/>
                                  </p:stCondLst>
                                  <p:childTnLst>
                                    <p:animScale>
                                      <p:cBhvr>
                                        <p:cTn id="2228" dur="2250" fill="hold"/>
                                        <p:tgtEl>
                                          <p:spTgt spid="19"/>
                                        </p:tgtEl>
                                      </p:cBhvr>
                                      <p:by x="150000" y="150000"/>
                                    </p:animScale>
                                  </p:childTnLst>
                                </p:cTn>
                              </p:par>
                              <p:par>
                                <p:cTn id="2229" presetID="6" presetClass="emph" presetSubtype="0" fill="hold" grpId="3" nodeType="withEffect">
                                  <p:stCondLst>
                                    <p:cond delay="0"/>
                                  </p:stCondLst>
                                  <p:childTnLst>
                                    <p:animScale>
                                      <p:cBhvr>
                                        <p:cTn id="2230" dur="2250" fill="hold"/>
                                        <p:tgtEl>
                                          <p:spTgt spid="20"/>
                                        </p:tgtEl>
                                      </p:cBhvr>
                                      <p:by x="150000" y="150000"/>
                                    </p:animScale>
                                  </p:childTnLst>
                                </p:cTn>
                              </p:par>
                              <p:par>
                                <p:cTn id="2231" presetID="6" presetClass="emph" presetSubtype="0" fill="hold" grpId="3" nodeType="withEffect">
                                  <p:stCondLst>
                                    <p:cond delay="0"/>
                                  </p:stCondLst>
                                  <p:childTnLst>
                                    <p:animScale>
                                      <p:cBhvr>
                                        <p:cTn id="2232" dur="2250" fill="hold"/>
                                        <p:tgtEl>
                                          <p:spTgt spid="21"/>
                                        </p:tgtEl>
                                      </p:cBhvr>
                                      <p:by x="150000" y="150000"/>
                                    </p:animScale>
                                  </p:childTnLst>
                                </p:cTn>
                              </p:par>
                              <p:par>
                                <p:cTn id="2233" presetID="6" presetClass="emph" presetSubtype="0" fill="hold" grpId="3" nodeType="withEffect">
                                  <p:stCondLst>
                                    <p:cond delay="0"/>
                                  </p:stCondLst>
                                  <p:childTnLst>
                                    <p:animScale>
                                      <p:cBhvr>
                                        <p:cTn id="2234" dur="2250" fill="hold"/>
                                        <p:tgtEl>
                                          <p:spTgt spid="22"/>
                                        </p:tgtEl>
                                      </p:cBhvr>
                                      <p:by x="150000" y="150000"/>
                                    </p:animScale>
                                  </p:childTnLst>
                                </p:cTn>
                              </p:par>
                              <p:par>
                                <p:cTn id="2235" presetID="6" presetClass="emph" presetSubtype="0" fill="hold" grpId="3" nodeType="withEffect">
                                  <p:stCondLst>
                                    <p:cond delay="0"/>
                                  </p:stCondLst>
                                  <p:childTnLst>
                                    <p:animScale>
                                      <p:cBhvr>
                                        <p:cTn id="2236" dur="2250" fill="hold"/>
                                        <p:tgtEl>
                                          <p:spTgt spid="23"/>
                                        </p:tgtEl>
                                      </p:cBhvr>
                                      <p:by x="150000" y="150000"/>
                                    </p:animScale>
                                  </p:childTnLst>
                                </p:cTn>
                              </p:par>
                              <p:par>
                                <p:cTn id="2237" presetID="6" presetClass="emph" presetSubtype="0" fill="hold" grpId="3" nodeType="withEffect">
                                  <p:stCondLst>
                                    <p:cond delay="0"/>
                                  </p:stCondLst>
                                  <p:childTnLst>
                                    <p:animScale>
                                      <p:cBhvr>
                                        <p:cTn id="2238" dur="2250" fill="hold"/>
                                        <p:tgtEl>
                                          <p:spTgt spid="24"/>
                                        </p:tgtEl>
                                      </p:cBhvr>
                                      <p:by x="150000" y="150000"/>
                                    </p:animScale>
                                  </p:childTnLst>
                                </p:cTn>
                              </p:par>
                              <p:par>
                                <p:cTn id="2239" presetID="6" presetClass="emph" presetSubtype="0" fill="hold" grpId="3" nodeType="withEffect">
                                  <p:stCondLst>
                                    <p:cond delay="0"/>
                                  </p:stCondLst>
                                  <p:childTnLst>
                                    <p:animScale>
                                      <p:cBhvr>
                                        <p:cTn id="2240" dur="2250" fill="hold"/>
                                        <p:tgtEl>
                                          <p:spTgt spid="25"/>
                                        </p:tgtEl>
                                      </p:cBhvr>
                                      <p:by x="150000" y="150000"/>
                                    </p:animScale>
                                  </p:childTnLst>
                                </p:cTn>
                              </p:par>
                              <p:par>
                                <p:cTn id="2241" presetID="6" presetClass="emph" presetSubtype="0" fill="hold" grpId="3" nodeType="withEffect">
                                  <p:stCondLst>
                                    <p:cond delay="0"/>
                                  </p:stCondLst>
                                  <p:childTnLst>
                                    <p:animScale>
                                      <p:cBhvr>
                                        <p:cTn id="2242" dur="2250" fill="hold"/>
                                        <p:tgtEl>
                                          <p:spTgt spid="26"/>
                                        </p:tgtEl>
                                      </p:cBhvr>
                                      <p:by x="150000" y="150000"/>
                                    </p:animScale>
                                  </p:childTnLst>
                                </p:cTn>
                              </p:par>
                              <p:par>
                                <p:cTn id="2243" presetID="6" presetClass="emph" presetSubtype="0" fill="hold" grpId="3" nodeType="withEffect">
                                  <p:stCondLst>
                                    <p:cond delay="0"/>
                                  </p:stCondLst>
                                  <p:childTnLst>
                                    <p:animScale>
                                      <p:cBhvr>
                                        <p:cTn id="2244" dur="2250" fill="hold"/>
                                        <p:tgtEl>
                                          <p:spTgt spid="27"/>
                                        </p:tgtEl>
                                      </p:cBhvr>
                                      <p:by x="150000" y="150000"/>
                                    </p:animScale>
                                  </p:childTnLst>
                                </p:cTn>
                              </p:par>
                              <p:par>
                                <p:cTn id="2245" presetID="6" presetClass="emph" presetSubtype="0" fill="hold" grpId="3" nodeType="withEffect">
                                  <p:stCondLst>
                                    <p:cond delay="0"/>
                                  </p:stCondLst>
                                  <p:childTnLst>
                                    <p:animScale>
                                      <p:cBhvr>
                                        <p:cTn id="2246" dur="2250" fill="hold"/>
                                        <p:tgtEl>
                                          <p:spTgt spid="28"/>
                                        </p:tgtEl>
                                      </p:cBhvr>
                                      <p:by x="150000" y="150000"/>
                                    </p:animScale>
                                  </p:childTnLst>
                                </p:cTn>
                              </p:par>
                              <p:par>
                                <p:cTn id="2247" presetID="6" presetClass="emph" presetSubtype="0" fill="hold" grpId="3" nodeType="withEffect">
                                  <p:stCondLst>
                                    <p:cond delay="0"/>
                                  </p:stCondLst>
                                  <p:childTnLst>
                                    <p:animScale>
                                      <p:cBhvr>
                                        <p:cTn id="2248" dur="2250" fill="hold"/>
                                        <p:tgtEl>
                                          <p:spTgt spid="29"/>
                                        </p:tgtEl>
                                      </p:cBhvr>
                                      <p:by x="150000" y="150000"/>
                                    </p:animScale>
                                  </p:childTnLst>
                                </p:cTn>
                              </p:par>
                              <p:par>
                                <p:cTn id="2249" presetID="6" presetClass="emph" presetSubtype="0" fill="hold" grpId="3" nodeType="withEffect">
                                  <p:stCondLst>
                                    <p:cond delay="0"/>
                                  </p:stCondLst>
                                  <p:childTnLst>
                                    <p:animScale>
                                      <p:cBhvr>
                                        <p:cTn id="2250" dur="2250" fill="hold"/>
                                        <p:tgtEl>
                                          <p:spTgt spid="30"/>
                                        </p:tgtEl>
                                      </p:cBhvr>
                                      <p:by x="150000" y="150000"/>
                                    </p:animScale>
                                  </p:childTnLst>
                                </p:cTn>
                              </p:par>
                              <p:par>
                                <p:cTn id="2251" presetID="6" presetClass="emph" presetSubtype="0" fill="hold" grpId="3" nodeType="withEffect">
                                  <p:stCondLst>
                                    <p:cond delay="0"/>
                                  </p:stCondLst>
                                  <p:childTnLst>
                                    <p:animScale>
                                      <p:cBhvr>
                                        <p:cTn id="2252" dur="2250" fill="hold"/>
                                        <p:tgtEl>
                                          <p:spTgt spid="31"/>
                                        </p:tgtEl>
                                      </p:cBhvr>
                                      <p:by x="150000" y="150000"/>
                                    </p:animScale>
                                  </p:childTnLst>
                                </p:cTn>
                              </p:par>
                              <p:par>
                                <p:cTn id="2253" presetID="6" presetClass="emph" presetSubtype="0" fill="hold" grpId="3" nodeType="withEffect">
                                  <p:stCondLst>
                                    <p:cond delay="0"/>
                                  </p:stCondLst>
                                  <p:childTnLst>
                                    <p:animScale>
                                      <p:cBhvr>
                                        <p:cTn id="2254" dur="2250" fill="hold"/>
                                        <p:tgtEl>
                                          <p:spTgt spid="32"/>
                                        </p:tgtEl>
                                      </p:cBhvr>
                                      <p:by x="150000" y="150000"/>
                                    </p:animScale>
                                  </p:childTnLst>
                                </p:cTn>
                              </p:par>
                              <p:par>
                                <p:cTn id="2255" presetID="6" presetClass="emph" presetSubtype="0" fill="hold" grpId="3" nodeType="withEffect">
                                  <p:stCondLst>
                                    <p:cond delay="0"/>
                                  </p:stCondLst>
                                  <p:childTnLst>
                                    <p:animScale>
                                      <p:cBhvr>
                                        <p:cTn id="2256" dur="2250" fill="hold"/>
                                        <p:tgtEl>
                                          <p:spTgt spid="33"/>
                                        </p:tgtEl>
                                      </p:cBhvr>
                                      <p:by x="150000" y="150000"/>
                                    </p:animScale>
                                  </p:childTnLst>
                                </p:cTn>
                              </p:par>
                              <p:par>
                                <p:cTn id="2257" presetID="6" presetClass="emph" presetSubtype="0" fill="hold" grpId="3" nodeType="withEffect">
                                  <p:stCondLst>
                                    <p:cond delay="0"/>
                                  </p:stCondLst>
                                  <p:childTnLst>
                                    <p:animScale>
                                      <p:cBhvr>
                                        <p:cTn id="2258" dur="2250" fill="hold"/>
                                        <p:tgtEl>
                                          <p:spTgt spid="34"/>
                                        </p:tgtEl>
                                      </p:cBhvr>
                                      <p:by x="150000" y="150000"/>
                                    </p:animScale>
                                  </p:childTnLst>
                                </p:cTn>
                              </p:par>
                              <p:par>
                                <p:cTn id="2259" presetID="6" presetClass="emph" presetSubtype="0" fill="hold" grpId="3" nodeType="withEffect">
                                  <p:stCondLst>
                                    <p:cond delay="0"/>
                                  </p:stCondLst>
                                  <p:childTnLst>
                                    <p:animScale>
                                      <p:cBhvr>
                                        <p:cTn id="2260" dur="2250" fill="hold"/>
                                        <p:tgtEl>
                                          <p:spTgt spid="35"/>
                                        </p:tgtEl>
                                      </p:cBhvr>
                                      <p:by x="150000" y="150000"/>
                                    </p:animScale>
                                  </p:childTnLst>
                                </p:cTn>
                              </p:par>
                              <p:par>
                                <p:cTn id="2261" presetID="6" presetClass="emph" presetSubtype="0" fill="hold" grpId="3" nodeType="withEffect">
                                  <p:stCondLst>
                                    <p:cond delay="0"/>
                                  </p:stCondLst>
                                  <p:childTnLst>
                                    <p:animScale>
                                      <p:cBhvr>
                                        <p:cTn id="2262" dur="2250" fill="hold"/>
                                        <p:tgtEl>
                                          <p:spTgt spid="36"/>
                                        </p:tgtEl>
                                      </p:cBhvr>
                                      <p:by x="150000" y="150000"/>
                                    </p:animScale>
                                  </p:childTnLst>
                                </p:cTn>
                              </p:par>
                              <p:par>
                                <p:cTn id="2263" presetID="6" presetClass="emph" presetSubtype="0" fill="hold" grpId="3" nodeType="withEffect">
                                  <p:stCondLst>
                                    <p:cond delay="0"/>
                                  </p:stCondLst>
                                  <p:childTnLst>
                                    <p:animScale>
                                      <p:cBhvr>
                                        <p:cTn id="2264" dur="2250" fill="hold"/>
                                        <p:tgtEl>
                                          <p:spTgt spid="37"/>
                                        </p:tgtEl>
                                      </p:cBhvr>
                                      <p:by x="150000" y="150000"/>
                                    </p:animScale>
                                  </p:childTnLst>
                                </p:cTn>
                              </p:par>
                              <p:par>
                                <p:cTn id="2265" presetID="6" presetClass="emph" presetSubtype="0" fill="hold" grpId="3" nodeType="withEffect">
                                  <p:stCondLst>
                                    <p:cond delay="0"/>
                                  </p:stCondLst>
                                  <p:childTnLst>
                                    <p:animScale>
                                      <p:cBhvr>
                                        <p:cTn id="2266" dur="2250" fill="hold"/>
                                        <p:tgtEl>
                                          <p:spTgt spid="38"/>
                                        </p:tgtEl>
                                      </p:cBhvr>
                                      <p:by x="150000" y="150000"/>
                                    </p:animScale>
                                  </p:childTnLst>
                                </p:cTn>
                              </p:par>
                              <p:par>
                                <p:cTn id="2267" presetID="6" presetClass="emph" presetSubtype="0" fill="hold" grpId="3" nodeType="withEffect">
                                  <p:stCondLst>
                                    <p:cond delay="0"/>
                                  </p:stCondLst>
                                  <p:childTnLst>
                                    <p:animScale>
                                      <p:cBhvr>
                                        <p:cTn id="2268" dur="2250" fill="hold"/>
                                        <p:tgtEl>
                                          <p:spTgt spid="39"/>
                                        </p:tgtEl>
                                      </p:cBhvr>
                                      <p:by x="150000" y="150000"/>
                                    </p:animScale>
                                  </p:childTnLst>
                                </p:cTn>
                              </p:par>
                              <p:par>
                                <p:cTn id="2269" presetID="6" presetClass="emph" presetSubtype="0" fill="hold" grpId="3" nodeType="withEffect">
                                  <p:stCondLst>
                                    <p:cond delay="0"/>
                                  </p:stCondLst>
                                  <p:childTnLst>
                                    <p:animScale>
                                      <p:cBhvr>
                                        <p:cTn id="2270" dur="2250" fill="hold"/>
                                        <p:tgtEl>
                                          <p:spTgt spid="40"/>
                                        </p:tgtEl>
                                      </p:cBhvr>
                                      <p:by x="150000" y="150000"/>
                                    </p:animScale>
                                  </p:childTnLst>
                                </p:cTn>
                              </p:par>
                              <p:par>
                                <p:cTn id="2271" presetID="6" presetClass="emph" presetSubtype="0" fill="hold" grpId="3" nodeType="withEffect">
                                  <p:stCondLst>
                                    <p:cond delay="0"/>
                                  </p:stCondLst>
                                  <p:childTnLst>
                                    <p:animScale>
                                      <p:cBhvr>
                                        <p:cTn id="2272" dur="2250" fill="hold"/>
                                        <p:tgtEl>
                                          <p:spTgt spid="41"/>
                                        </p:tgtEl>
                                      </p:cBhvr>
                                      <p:by x="150000" y="150000"/>
                                    </p:animScale>
                                  </p:childTnLst>
                                </p:cTn>
                              </p:par>
                              <p:par>
                                <p:cTn id="2273" presetID="6" presetClass="emph" presetSubtype="0" fill="hold" grpId="3" nodeType="withEffect">
                                  <p:stCondLst>
                                    <p:cond delay="0"/>
                                  </p:stCondLst>
                                  <p:childTnLst>
                                    <p:animScale>
                                      <p:cBhvr>
                                        <p:cTn id="2274" dur="2250" fill="hold"/>
                                        <p:tgtEl>
                                          <p:spTgt spid="42"/>
                                        </p:tgtEl>
                                      </p:cBhvr>
                                      <p:by x="150000" y="150000"/>
                                    </p:animScale>
                                  </p:childTnLst>
                                </p:cTn>
                              </p:par>
                              <p:par>
                                <p:cTn id="2275" presetID="6" presetClass="emph" presetSubtype="0" fill="hold" grpId="3" nodeType="withEffect">
                                  <p:stCondLst>
                                    <p:cond delay="0"/>
                                  </p:stCondLst>
                                  <p:childTnLst>
                                    <p:animScale>
                                      <p:cBhvr>
                                        <p:cTn id="2276" dur="2250" fill="hold"/>
                                        <p:tgtEl>
                                          <p:spTgt spid="43"/>
                                        </p:tgtEl>
                                      </p:cBhvr>
                                      <p:by x="150000" y="150000"/>
                                    </p:animScale>
                                  </p:childTnLst>
                                </p:cTn>
                              </p:par>
                              <p:par>
                                <p:cTn id="2277" presetID="6" presetClass="emph" presetSubtype="0" fill="hold" grpId="3" nodeType="withEffect">
                                  <p:stCondLst>
                                    <p:cond delay="0"/>
                                  </p:stCondLst>
                                  <p:childTnLst>
                                    <p:animScale>
                                      <p:cBhvr>
                                        <p:cTn id="2278" dur="2250" fill="hold"/>
                                        <p:tgtEl>
                                          <p:spTgt spid="44"/>
                                        </p:tgtEl>
                                      </p:cBhvr>
                                      <p:by x="150000" y="150000"/>
                                    </p:animScale>
                                  </p:childTnLst>
                                </p:cTn>
                              </p:par>
                              <p:par>
                                <p:cTn id="2279" presetID="6" presetClass="emph" presetSubtype="0" fill="hold" grpId="3" nodeType="withEffect">
                                  <p:stCondLst>
                                    <p:cond delay="0"/>
                                  </p:stCondLst>
                                  <p:childTnLst>
                                    <p:animScale>
                                      <p:cBhvr>
                                        <p:cTn id="2280" dur="2250" fill="hold"/>
                                        <p:tgtEl>
                                          <p:spTgt spid="45"/>
                                        </p:tgtEl>
                                      </p:cBhvr>
                                      <p:by x="150000" y="150000"/>
                                    </p:animScale>
                                  </p:childTnLst>
                                </p:cTn>
                              </p:par>
                              <p:par>
                                <p:cTn id="2281" presetID="6" presetClass="emph" presetSubtype="0" fill="hold" grpId="3" nodeType="withEffect">
                                  <p:stCondLst>
                                    <p:cond delay="0"/>
                                  </p:stCondLst>
                                  <p:childTnLst>
                                    <p:animScale>
                                      <p:cBhvr>
                                        <p:cTn id="2282" dur="2250" fill="hold"/>
                                        <p:tgtEl>
                                          <p:spTgt spid="46"/>
                                        </p:tgtEl>
                                      </p:cBhvr>
                                      <p:by x="150000" y="150000"/>
                                    </p:animScale>
                                  </p:childTnLst>
                                </p:cTn>
                              </p:par>
                              <p:par>
                                <p:cTn id="2283" presetID="6" presetClass="emph" presetSubtype="0" fill="hold" grpId="3" nodeType="withEffect">
                                  <p:stCondLst>
                                    <p:cond delay="0"/>
                                  </p:stCondLst>
                                  <p:childTnLst>
                                    <p:animScale>
                                      <p:cBhvr>
                                        <p:cTn id="2284" dur="2250" fill="hold"/>
                                        <p:tgtEl>
                                          <p:spTgt spid="47"/>
                                        </p:tgtEl>
                                      </p:cBhvr>
                                      <p:by x="150000" y="150000"/>
                                    </p:animScale>
                                  </p:childTnLst>
                                </p:cTn>
                              </p:par>
                              <p:par>
                                <p:cTn id="2285" presetID="6" presetClass="emph" presetSubtype="0" fill="hold" grpId="3" nodeType="withEffect">
                                  <p:stCondLst>
                                    <p:cond delay="0"/>
                                  </p:stCondLst>
                                  <p:childTnLst>
                                    <p:animScale>
                                      <p:cBhvr>
                                        <p:cTn id="2286" dur="2250" fill="hold"/>
                                        <p:tgtEl>
                                          <p:spTgt spid="48"/>
                                        </p:tgtEl>
                                      </p:cBhvr>
                                      <p:by x="150000" y="150000"/>
                                    </p:animScale>
                                  </p:childTnLst>
                                </p:cTn>
                              </p:par>
                              <p:par>
                                <p:cTn id="2287" presetID="6" presetClass="emph" presetSubtype="0" fill="hold" grpId="3" nodeType="withEffect">
                                  <p:stCondLst>
                                    <p:cond delay="0"/>
                                  </p:stCondLst>
                                  <p:childTnLst>
                                    <p:animScale>
                                      <p:cBhvr>
                                        <p:cTn id="2288" dur="2250" fill="hold"/>
                                        <p:tgtEl>
                                          <p:spTgt spid="49"/>
                                        </p:tgtEl>
                                      </p:cBhvr>
                                      <p:by x="150000" y="150000"/>
                                    </p:animScale>
                                  </p:childTnLst>
                                </p:cTn>
                              </p:par>
                              <p:par>
                                <p:cTn id="2289" presetID="6" presetClass="emph" presetSubtype="0" fill="hold" grpId="3" nodeType="withEffect">
                                  <p:stCondLst>
                                    <p:cond delay="0"/>
                                  </p:stCondLst>
                                  <p:childTnLst>
                                    <p:animScale>
                                      <p:cBhvr>
                                        <p:cTn id="2290" dur="2250" fill="hold"/>
                                        <p:tgtEl>
                                          <p:spTgt spid="50"/>
                                        </p:tgtEl>
                                      </p:cBhvr>
                                      <p:by x="150000" y="150000"/>
                                    </p:animScale>
                                  </p:childTnLst>
                                </p:cTn>
                              </p:par>
                              <p:par>
                                <p:cTn id="2291" presetID="6" presetClass="emph" presetSubtype="0" fill="hold" grpId="3" nodeType="withEffect">
                                  <p:stCondLst>
                                    <p:cond delay="0"/>
                                  </p:stCondLst>
                                  <p:childTnLst>
                                    <p:animScale>
                                      <p:cBhvr>
                                        <p:cTn id="2292" dur="2250" fill="hold"/>
                                        <p:tgtEl>
                                          <p:spTgt spid="51"/>
                                        </p:tgtEl>
                                      </p:cBhvr>
                                      <p:by x="150000" y="150000"/>
                                    </p:animScale>
                                  </p:childTnLst>
                                </p:cTn>
                              </p:par>
                              <p:par>
                                <p:cTn id="2293" presetID="6" presetClass="emph" presetSubtype="0" fill="hold" grpId="3" nodeType="withEffect">
                                  <p:stCondLst>
                                    <p:cond delay="0"/>
                                  </p:stCondLst>
                                  <p:childTnLst>
                                    <p:animScale>
                                      <p:cBhvr>
                                        <p:cTn id="2294" dur="2250" fill="hold"/>
                                        <p:tgtEl>
                                          <p:spTgt spid="52"/>
                                        </p:tgtEl>
                                      </p:cBhvr>
                                      <p:by x="150000" y="150000"/>
                                    </p:animScale>
                                  </p:childTnLst>
                                </p:cTn>
                              </p:par>
                              <p:par>
                                <p:cTn id="2295" presetID="6" presetClass="emph" presetSubtype="0" fill="hold" grpId="3" nodeType="withEffect">
                                  <p:stCondLst>
                                    <p:cond delay="0"/>
                                  </p:stCondLst>
                                  <p:childTnLst>
                                    <p:animScale>
                                      <p:cBhvr>
                                        <p:cTn id="2296" dur="2250" fill="hold"/>
                                        <p:tgtEl>
                                          <p:spTgt spid="53"/>
                                        </p:tgtEl>
                                      </p:cBhvr>
                                      <p:by x="150000" y="150000"/>
                                    </p:animScale>
                                  </p:childTnLst>
                                </p:cTn>
                              </p:par>
                              <p:par>
                                <p:cTn id="2297" presetID="6" presetClass="emph" presetSubtype="0" fill="hold" grpId="3" nodeType="withEffect">
                                  <p:stCondLst>
                                    <p:cond delay="0"/>
                                  </p:stCondLst>
                                  <p:childTnLst>
                                    <p:animScale>
                                      <p:cBhvr>
                                        <p:cTn id="2298" dur="2250" fill="hold"/>
                                        <p:tgtEl>
                                          <p:spTgt spid="107"/>
                                        </p:tgtEl>
                                      </p:cBhvr>
                                      <p:by x="150000" y="150000"/>
                                    </p:animScale>
                                  </p:childTnLst>
                                </p:cTn>
                              </p:par>
                              <p:par>
                                <p:cTn id="2299" presetID="6" presetClass="emph" presetSubtype="0" fill="hold" grpId="3" nodeType="withEffect">
                                  <p:stCondLst>
                                    <p:cond delay="0"/>
                                  </p:stCondLst>
                                  <p:childTnLst>
                                    <p:animScale>
                                      <p:cBhvr>
                                        <p:cTn id="2300" dur="2250" fill="hold"/>
                                        <p:tgtEl>
                                          <p:spTgt spid="108"/>
                                        </p:tgtEl>
                                      </p:cBhvr>
                                      <p:by x="150000" y="150000"/>
                                    </p:animScale>
                                  </p:childTnLst>
                                </p:cTn>
                              </p:par>
                              <p:par>
                                <p:cTn id="2301" presetID="6" presetClass="emph" presetSubtype="0" fill="hold" grpId="3" nodeType="withEffect">
                                  <p:stCondLst>
                                    <p:cond delay="0"/>
                                  </p:stCondLst>
                                  <p:childTnLst>
                                    <p:animScale>
                                      <p:cBhvr>
                                        <p:cTn id="2302" dur="2250" fill="hold"/>
                                        <p:tgtEl>
                                          <p:spTgt spid="109"/>
                                        </p:tgtEl>
                                      </p:cBhvr>
                                      <p:by x="150000" y="150000"/>
                                    </p:animScale>
                                  </p:childTnLst>
                                </p:cTn>
                              </p:par>
                              <p:par>
                                <p:cTn id="2303" presetID="6" presetClass="emph" presetSubtype="0" fill="hold" grpId="3" nodeType="withEffect">
                                  <p:stCondLst>
                                    <p:cond delay="0"/>
                                  </p:stCondLst>
                                  <p:childTnLst>
                                    <p:animScale>
                                      <p:cBhvr>
                                        <p:cTn id="2304" dur="2250" fill="hold"/>
                                        <p:tgtEl>
                                          <p:spTgt spid="110"/>
                                        </p:tgtEl>
                                      </p:cBhvr>
                                      <p:by x="150000" y="150000"/>
                                    </p:animScale>
                                  </p:childTnLst>
                                </p:cTn>
                              </p:par>
                              <p:par>
                                <p:cTn id="2305" presetID="6" presetClass="emph" presetSubtype="0" fill="hold" grpId="3" nodeType="withEffect">
                                  <p:stCondLst>
                                    <p:cond delay="0"/>
                                  </p:stCondLst>
                                  <p:childTnLst>
                                    <p:animScale>
                                      <p:cBhvr>
                                        <p:cTn id="2306" dur="2250" fill="hold"/>
                                        <p:tgtEl>
                                          <p:spTgt spid="111"/>
                                        </p:tgtEl>
                                      </p:cBhvr>
                                      <p:by x="150000" y="150000"/>
                                    </p:animScale>
                                  </p:childTnLst>
                                </p:cTn>
                              </p:par>
                              <p:par>
                                <p:cTn id="2307" presetID="6" presetClass="emph" presetSubtype="0" fill="hold" grpId="3" nodeType="withEffect">
                                  <p:stCondLst>
                                    <p:cond delay="0"/>
                                  </p:stCondLst>
                                  <p:childTnLst>
                                    <p:animScale>
                                      <p:cBhvr>
                                        <p:cTn id="2308" dur="2250" fill="hold"/>
                                        <p:tgtEl>
                                          <p:spTgt spid="112"/>
                                        </p:tgtEl>
                                      </p:cBhvr>
                                      <p:by x="150000" y="150000"/>
                                    </p:animScale>
                                  </p:childTnLst>
                                </p:cTn>
                              </p:par>
                              <p:par>
                                <p:cTn id="2309" presetID="6" presetClass="emph" presetSubtype="0" fill="hold" grpId="3" nodeType="withEffect">
                                  <p:stCondLst>
                                    <p:cond delay="0"/>
                                  </p:stCondLst>
                                  <p:childTnLst>
                                    <p:animScale>
                                      <p:cBhvr>
                                        <p:cTn id="2310" dur="2250" fill="hold"/>
                                        <p:tgtEl>
                                          <p:spTgt spid="113"/>
                                        </p:tgtEl>
                                      </p:cBhvr>
                                      <p:by x="150000" y="150000"/>
                                    </p:animScale>
                                  </p:childTnLst>
                                </p:cTn>
                              </p:par>
                              <p:par>
                                <p:cTn id="2311" presetID="6" presetClass="emph" presetSubtype="0" fill="hold" grpId="3" nodeType="withEffect">
                                  <p:stCondLst>
                                    <p:cond delay="0"/>
                                  </p:stCondLst>
                                  <p:childTnLst>
                                    <p:animScale>
                                      <p:cBhvr>
                                        <p:cTn id="2312" dur="2250" fill="hold"/>
                                        <p:tgtEl>
                                          <p:spTgt spid="114"/>
                                        </p:tgtEl>
                                      </p:cBhvr>
                                      <p:by x="150000" y="150000"/>
                                    </p:animScale>
                                  </p:childTnLst>
                                </p:cTn>
                              </p:par>
                              <p:par>
                                <p:cTn id="2313" presetID="6" presetClass="emph" presetSubtype="0" fill="hold" grpId="3" nodeType="withEffect">
                                  <p:stCondLst>
                                    <p:cond delay="0"/>
                                  </p:stCondLst>
                                  <p:childTnLst>
                                    <p:animScale>
                                      <p:cBhvr>
                                        <p:cTn id="2314" dur="2250" fill="hold"/>
                                        <p:tgtEl>
                                          <p:spTgt spid="115"/>
                                        </p:tgtEl>
                                      </p:cBhvr>
                                      <p:by x="150000" y="150000"/>
                                    </p:animScale>
                                  </p:childTnLst>
                                </p:cTn>
                              </p:par>
                              <p:par>
                                <p:cTn id="2315" presetID="6" presetClass="emph" presetSubtype="0" fill="hold" grpId="3" nodeType="withEffect">
                                  <p:stCondLst>
                                    <p:cond delay="0"/>
                                  </p:stCondLst>
                                  <p:childTnLst>
                                    <p:animScale>
                                      <p:cBhvr>
                                        <p:cTn id="2316" dur="2250" fill="hold"/>
                                        <p:tgtEl>
                                          <p:spTgt spid="116"/>
                                        </p:tgtEl>
                                      </p:cBhvr>
                                      <p:by x="150000" y="150000"/>
                                    </p:animScale>
                                  </p:childTnLst>
                                </p:cTn>
                              </p:par>
                              <p:par>
                                <p:cTn id="2317" presetID="6" presetClass="emph" presetSubtype="0" fill="hold" grpId="3" nodeType="withEffect">
                                  <p:stCondLst>
                                    <p:cond delay="0"/>
                                  </p:stCondLst>
                                  <p:childTnLst>
                                    <p:animScale>
                                      <p:cBhvr>
                                        <p:cTn id="2318" dur="2250" fill="hold"/>
                                        <p:tgtEl>
                                          <p:spTgt spid="117"/>
                                        </p:tgtEl>
                                      </p:cBhvr>
                                      <p:by x="150000" y="150000"/>
                                    </p:animScale>
                                  </p:childTnLst>
                                </p:cTn>
                              </p:par>
                              <p:par>
                                <p:cTn id="2319" presetID="6" presetClass="emph" presetSubtype="0" fill="hold" grpId="3" nodeType="withEffect">
                                  <p:stCondLst>
                                    <p:cond delay="0"/>
                                  </p:stCondLst>
                                  <p:childTnLst>
                                    <p:animScale>
                                      <p:cBhvr>
                                        <p:cTn id="2320" dur="2250" fill="hold"/>
                                        <p:tgtEl>
                                          <p:spTgt spid="118"/>
                                        </p:tgtEl>
                                      </p:cBhvr>
                                      <p:by x="150000" y="150000"/>
                                    </p:animScale>
                                  </p:childTnLst>
                                </p:cTn>
                              </p:par>
                              <p:par>
                                <p:cTn id="2321" presetID="6" presetClass="emph" presetSubtype="0" fill="hold" grpId="3" nodeType="withEffect">
                                  <p:stCondLst>
                                    <p:cond delay="0"/>
                                  </p:stCondLst>
                                  <p:childTnLst>
                                    <p:animScale>
                                      <p:cBhvr>
                                        <p:cTn id="2322" dur="2250" fill="hold"/>
                                        <p:tgtEl>
                                          <p:spTgt spid="119"/>
                                        </p:tgtEl>
                                      </p:cBhvr>
                                      <p:by x="150000" y="150000"/>
                                    </p:animScale>
                                  </p:childTnLst>
                                </p:cTn>
                              </p:par>
                              <p:par>
                                <p:cTn id="2323" presetID="6" presetClass="emph" presetSubtype="0" fill="hold" grpId="3" nodeType="withEffect">
                                  <p:stCondLst>
                                    <p:cond delay="0"/>
                                  </p:stCondLst>
                                  <p:childTnLst>
                                    <p:animScale>
                                      <p:cBhvr>
                                        <p:cTn id="2324" dur="2250" fill="hold"/>
                                        <p:tgtEl>
                                          <p:spTgt spid="120"/>
                                        </p:tgtEl>
                                      </p:cBhvr>
                                      <p:by x="150000" y="150000"/>
                                    </p:animScale>
                                  </p:childTnLst>
                                </p:cTn>
                              </p:par>
                              <p:par>
                                <p:cTn id="2325" presetID="6" presetClass="emph" presetSubtype="0" fill="hold" grpId="3" nodeType="withEffect">
                                  <p:stCondLst>
                                    <p:cond delay="0"/>
                                  </p:stCondLst>
                                  <p:childTnLst>
                                    <p:animScale>
                                      <p:cBhvr>
                                        <p:cTn id="2326" dur="2250" fill="hold"/>
                                        <p:tgtEl>
                                          <p:spTgt spid="121"/>
                                        </p:tgtEl>
                                      </p:cBhvr>
                                      <p:by x="150000" y="150000"/>
                                    </p:animScale>
                                  </p:childTnLst>
                                </p:cTn>
                              </p:par>
                              <p:par>
                                <p:cTn id="2327" presetID="6" presetClass="emph" presetSubtype="0" fill="hold" grpId="3" nodeType="withEffect">
                                  <p:stCondLst>
                                    <p:cond delay="0"/>
                                  </p:stCondLst>
                                  <p:childTnLst>
                                    <p:animScale>
                                      <p:cBhvr>
                                        <p:cTn id="2328" dur="2250" fill="hold"/>
                                        <p:tgtEl>
                                          <p:spTgt spid="122"/>
                                        </p:tgtEl>
                                      </p:cBhvr>
                                      <p:by x="150000" y="150000"/>
                                    </p:animScale>
                                  </p:childTnLst>
                                </p:cTn>
                              </p:par>
                              <p:par>
                                <p:cTn id="2329" presetID="6" presetClass="emph" presetSubtype="0" fill="hold" grpId="3" nodeType="withEffect">
                                  <p:stCondLst>
                                    <p:cond delay="0"/>
                                  </p:stCondLst>
                                  <p:childTnLst>
                                    <p:animScale>
                                      <p:cBhvr>
                                        <p:cTn id="2330" dur="2250" fill="hold"/>
                                        <p:tgtEl>
                                          <p:spTgt spid="123"/>
                                        </p:tgtEl>
                                      </p:cBhvr>
                                      <p:by x="150000" y="150000"/>
                                    </p:animScale>
                                  </p:childTnLst>
                                </p:cTn>
                              </p:par>
                              <p:par>
                                <p:cTn id="2331" presetID="6" presetClass="emph" presetSubtype="0" fill="hold" grpId="3" nodeType="withEffect">
                                  <p:stCondLst>
                                    <p:cond delay="0"/>
                                  </p:stCondLst>
                                  <p:childTnLst>
                                    <p:animScale>
                                      <p:cBhvr>
                                        <p:cTn id="2332" dur="2250" fill="hold"/>
                                        <p:tgtEl>
                                          <p:spTgt spid="124"/>
                                        </p:tgtEl>
                                      </p:cBhvr>
                                      <p:by x="150000" y="150000"/>
                                    </p:animScale>
                                  </p:childTnLst>
                                </p:cTn>
                              </p:par>
                              <p:par>
                                <p:cTn id="2333" presetID="6" presetClass="emph" presetSubtype="0" fill="hold" grpId="3" nodeType="withEffect">
                                  <p:stCondLst>
                                    <p:cond delay="0"/>
                                  </p:stCondLst>
                                  <p:childTnLst>
                                    <p:animScale>
                                      <p:cBhvr>
                                        <p:cTn id="2334" dur="2250" fill="hold"/>
                                        <p:tgtEl>
                                          <p:spTgt spid="125"/>
                                        </p:tgtEl>
                                      </p:cBhvr>
                                      <p:by x="150000" y="150000"/>
                                    </p:animScale>
                                  </p:childTnLst>
                                </p:cTn>
                              </p:par>
                              <p:par>
                                <p:cTn id="2335" presetID="6" presetClass="emph" presetSubtype="0" fill="hold" grpId="3" nodeType="withEffect">
                                  <p:stCondLst>
                                    <p:cond delay="0"/>
                                  </p:stCondLst>
                                  <p:childTnLst>
                                    <p:animScale>
                                      <p:cBhvr>
                                        <p:cTn id="2336" dur="2250" fill="hold"/>
                                        <p:tgtEl>
                                          <p:spTgt spid="126"/>
                                        </p:tgtEl>
                                      </p:cBhvr>
                                      <p:by x="150000" y="150000"/>
                                    </p:animScale>
                                  </p:childTnLst>
                                </p:cTn>
                              </p:par>
                              <p:par>
                                <p:cTn id="2337" presetID="6" presetClass="emph" presetSubtype="0" fill="hold" grpId="3" nodeType="withEffect">
                                  <p:stCondLst>
                                    <p:cond delay="0"/>
                                  </p:stCondLst>
                                  <p:childTnLst>
                                    <p:animScale>
                                      <p:cBhvr>
                                        <p:cTn id="2338" dur="2250" fill="hold"/>
                                        <p:tgtEl>
                                          <p:spTgt spid="127"/>
                                        </p:tgtEl>
                                      </p:cBhvr>
                                      <p:by x="150000" y="150000"/>
                                    </p:animScale>
                                  </p:childTnLst>
                                </p:cTn>
                              </p:par>
                              <p:par>
                                <p:cTn id="2339" presetID="6" presetClass="emph" presetSubtype="0" fill="hold" grpId="3" nodeType="withEffect">
                                  <p:stCondLst>
                                    <p:cond delay="0"/>
                                  </p:stCondLst>
                                  <p:childTnLst>
                                    <p:animScale>
                                      <p:cBhvr>
                                        <p:cTn id="2340" dur="2250" fill="hold"/>
                                        <p:tgtEl>
                                          <p:spTgt spid="128"/>
                                        </p:tgtEl>
                                      </p:cBhvr>
                                      <p:by x="150000" y="150000"/>
                                    </p:animScale>
                                  </p:childTnLst>
                                </p:cTn>
                              </p:par>
                              <p:par>
                                <p:cTn id="2341" presetID="6" presetClass="emph" presetSubtype="0" fill="hold" grpId="3" nodeType="withEffect">
                                  <p:stCondLst>
                                    <p:cond delay="0"/>
                                  </p:stCondLst>
                                  <p:childTnLst>
                                    <p:animScale>
                                      <p:cBhvr>
                                        <p:cTn id="2342" dur="2250" fill="hold"/>
                                        <p:tgtEl>
                                          <p:spTgt spid="129"/>
                                        </p:tgtEl>
                                      </p:cBhvr>
                                      <p:by x="150000" y="150000"/>
                                    </p:animScale>
                                  </p:childTnLst>
                                </p:cTn>
                              </p:par>
                              <p:par>
                                <p:cTn id="2343" presetID="6" presetClass="emph" presetSubtype="0" fill="hold" grpId="3" nodeType="withEffect">
                                  <p:stCondLst>
                                    <p:cond delay="0"/>
                                  </p:stCondLst>
                                  <p:childTnLst>
                                    <p:animScale>
                                      <p:cBhvr>
                                        <p:cTn id="2344" dur="2250" fill="hold"/>
                                        <p:tgtEl>
                                          <p:spTgt spid="130"/>
                                        </p:tgtEl>
                                      </p:cBhvr>
                                      <p:by x="150000" y="150000"/>
                                    </p:animScale>
                                  </p:childTnLst>
                                </p:cTn>
                              </p:par>
                              <p:par>
                                <p:cTn id="2345" presetID="6" presetClass="emph" presetSubtype="0" fill="hold" grpId="3" nodeType="withEffect">
                                  <p:stCondLst>
                                    <p:cond delay="0"/>
                                  </p:stCondLst>
                                  <p:childTnLst>
                                    <p:animScale>
                                      <p:cBhvr>
                                        <p:cTn id="2346" dur="2250" fill="hold"/>
                                        <p:tgtEl>
                                          <p:spTgt spid="131"/>
                                        </p:tgtEl>
                                      </p:cBhvr>
                                      <p:by x="150000" y="150000"/>
                                    </p:animScale>
                                  </p:childTnLst>
                                </p:cTn>
                              </p:par>
                              <p:par>
                                <p:cTn id="2347" presetID="6" presetClass="emph" presetSubtype="0" fill="hold" grpId="3" nodeType="withEffect">
                                  <p:stCondLst>
                                    <p:cond delay="0"/>
                                  </p:stCondLst>
                                  <p:childTnLst>
                                    <p:animScale>
                                      <p:cBhvr>
                                        <p:cTn id="2348" dur="2250" fill="hold"/>
                                        <p:tgtEl>
                                          <p:spTgt spid="132"/>
                                        </p:tgtEl>
                                      </p:cBhvr>
                                      <p:by x="150000" y="150000"/>
                                    </p:animScale>
                                  </p:childTnLst>
                                </p:cTn>
                              </p:par>
                              <p:par>
                                <p:cTn id="2349" presetID="6" presetClass="emph" presetSubtype="0" fill="hold" grpId="3" nodeType="withEffect">
                                  <p:stCondLst>
                                    <p:cond delay="0"/>
                                  </p:stCondLst>
                                  <p:childTnLst>
                                    <p:animScale>
                                      <p:cBhvr>
                                        <p:cTn id="2350" dur="2250" fill="hold"/>
                                        <p:tgtEl>
                                          <p:spTgt spid="133"/>
                                        </p:tgtEl>
                                      </p:cBhvr>
                                      <p:by x="150000" y="150000"/>
                                    </p:animScale>
                                  </p:childTnLst>
                                </p:cTn>
                              </p:par>
                              <p:par>
                                <p:cTn id="2351" presetID="6" presetClass="emph" presetSubtype="0" fill="hold" grpId="3" nodeType="withEffect">
                                  <p:stCondLst>
                                    <p:cond delay="0"/>
                                  </p:stCondLst>
                                  <p:childTnLst>
                                    <p:animScale>
                                      <p:cBhvr>
                                        <p:cTn id="2352" dur="2250" fill="hold"/>
                                        <p:tgtEl>
                                          <p:spTgt spid="134"/>
                                        </p:tgtEl>
                                      </p:cBhvr>
                                      <p:by x="150000" y="150000"/>
                                    </p:animScale>
                                  </p:childTnLst>
                                </p:cTn>
                              </p:par>
                              <p:par>
                                <p:cTn id="2353" presetID="6" presetClass="emph" presetSubtype="0" fill="hold" grpId="3" nodeType="withEffect">
                                  <p:stCondLst>
                                    <p:cond delay="0"/>
                                  </p:stCondLst>
                                  <p:childTnLst>
                                    <p:animScale>
                                      <p:cBhvr>
                                        <p:cTn id="2354" dur="2250" fill="hold"/>
                                        <p:tgtEl>
                                          <p:spTgt spid="135"/>
                                        </p:tgtEl>
                                      </p:cBhvr>
                                      <p:by x="150000" y="150000"/>
                                    </p:animScale>
                                  </p:childTnLst>
                                </p:cTn>
                              </p:par>
                              <p:par>
                                <p:cTn id="2355" presetID="6" presetClass="emph" presetSubtype="0" fill="hold" grpId="3" nodeType="withEffect">
                                  <p:stCondLst>
                                    <p:cond delay="0"/>
                                  </p:stCondLst>
                                  <p:childTnLst>
                                    <p:animScale>
                                      <p:cBhvr>
                                        <p:cTn id="2356" dur="2250" fill="hold"/>
                                        <p:tgtEl>
                                          <p:spTgt spid="136"/>
                                        </p:tgtEl>
                                      </p:cBhvr>
                                      <p:by x="150000" y="150000"/>
                                    </p:animScale>
                                  </p:childTnLst>
                                </p:cTn>
                              </p:par>
                              <p:par>
                                <p:cTn id="2357" presetID="6" presetClass="emph" presetSubtype="0" fill="hold" grpId="3" nodeType="withEffect">
                                  <p:stCondLst>
                                    <p:cond delay="0"/>
                                  </p:stCondLst>
                                  <p:childTnLst>
                                    <p:animScale>
                                      <p:cBhvr>
                                        <p:cTn id="2358" dur="2250" fill="hold"/>
                                        <p:tgtEl>
                                          <p:spTgt spid="137"/>
                                        </p:tgtEl>
                                      </p:cBhvr>
                                      <p:by x="150000" y="150000"/>
                                    </p:animScale>
                                  </p:childTnLst>
                                </p:cTn>
                              </p:par>
                              <p:par>
                                <p:cTn id="2359" presetID="6" presetClass="emph" presetSubtype="0" fill="hold" grpId="3" nodeType="withEffect">
                                  <p:stCondLst>
                                    <p:cond delay="0"/>
                                  </p:stCondLst>
                                  <p:childTnLst>
                                    <p:animScale>
                                      <p:cBhvr>
                                        <p:cTn id="2360" dur="2250" fill="hold"/>
                                        <p:tgtEl>
                                          <p:spTgt spid="138"/>
                                        </p:tgtEl>
                                      </p:cBhvr>
                                      <p:by x="150000" y="150000"/>
                                    </p:animScale>
                                  </p:childTnLst>
                                </p:cTn>
                              </p:par>
                              <p:par>
                                <p:cTn id="2361" presetID="6" presetClass="emph" presetSubtype="0" fill="hold" grpId="3" nodeType="withEffect">
                                  <p:stCondLst>
                                    <p:cond delay="0"/>
                                  </p:stCondLst>
                                  <p:childTnLst>
                                    <p:animScale>
                                      <p:cBhvr>
                                        <p:cTn id="2362" dur="2250" fill="hold"/>
                                        <p:tgtEl>
                                          <p:spTgt spid="139"/>
                                        </p:tgtEl>
                                      </p:cBhvr>
                                      <p:by x="150000" y="150000"/>
                                    </p:animScale>
                                  </p:childTnLst>
                                </p:cTn>
                              </p:par>
                              <p:par>
                                <p:cTn id="2363" presetID="6" presetClass="emph" presetSubtype="0" fill="hold" grpId="3" nodeType="withEffect">
                                  <p:stCondLst>
                                    <p:cond delay="0"/>
                                  </p:stCondLst>
                                  <p:childTnLst>
                                    <p:animScale>
                                      <p:cBhvr>
                                        <p:cTn id="2364" dur="2250" fill="hold"/>
                                        <p:tgtEl>
                                          <p:spTgt spid="140"/>
                                        </p:tgtEl>
                                      </p:cBhvr>
                                      <p:by x="150000" y="150000"/>
                                    </p:animScale>
                                  </p:childTnLst>
                                </p:cTn>
                              </p:par>
                              <p:par>
                                <p:cTn id="2365" presetID="6" presetClass="emph" presetSubtype="0" fill="hold" grpId="3" nodeType="withEffect">
                                  <p:stCondLst>
                                    <p:cond delay="0"/>
                                  </p:stCondLst>
                                  <p:childTnLst>
                                    <p:animScale>
                                      <p:cBhvr>
                                        <p:cTn id="2366" dur="2250" fill="hold"/>
                                        <p:tgtEl>
                                          <p:spTgt spid="141"/>
                                        </p:tgtEl>
                                      </p:cBhvr>
                                      <p:by x="150000" y="150000"/>
                                    </p:animScale>
                                  </p:childTnLst>
                                </p:cTn>
                              </p:par>
                              <p:par>
                                <p:cTn id="2367" presetID="6" presetClass="emph" presetSubtype="0" fill="hold" grpId="3" nodeType="withEffect">
                                  <p:stCondLst>
                                    <p:cond delay="0"/>
                                  </p:stCondLst>
                                  <p:childTnLst>
                                    <p:animScale>
                                      <p:cBhvr>
                                        <p:cTn id="2368" dur="2250" fill="hold"/>
                                        <p:tgtEl>
                                          <p:spTgt spid="142"/>
                                        </p:tgtEl>
                                      </p:cBhvr>
                                      <p:by x="150000" y="150000"/>
                                    </p:animScale>
                                  </p:childTnLst>
                                </p:cTn>
                              </p:par>
                              <p:par>
                                <p:cTn id="2369" presetID="6" presetClass="emph" presetSubtype="0" fill="hold" grpId="3" nodeType="withEffect">
                                  <p:stCondLst>
                                    <p:cond delay="0"/>
                                  </p:stCondLst>
                                  <p:childTnLst>
                                    <p:animScale>
                                      <p:cBhvr>
                                        <p:cTn id="2370" dur="2250" fill="hold"/>
                                        <p:tgtEl>
                                          <p:spTgt spid="143"/>
                                        </p:tgtEl>
                                      </p:cBhvr>
                                      <p:by x="150000" y="150000"/>
                                    </p:animScale>
                                  </p:childTnLst>
                                </p:cTn>
                              </p:par>
                              <p:par>
                                <p:cTn id="2371" presetID="6" presetClass="emph" presetSubtype="0" fill="hold" grpId="3" nodeType="withEffect">
                                  <p:stCondLst>
                                    <p:cond delay="0"/>
                                  </p:stCondLst>
                                  <p:childTnLst>
                                    <p:animScale>
                                      <p:cBhvr>
                                        <p:cTn id="2372" dur="2250" fill="hold"/>
                                        <p:tgtEl>
                                          <p:spTgt spid="144"/>
                                        </p:tgtEl>
                                      </p:cBhvr>
                                      <p:by x="150000" y="150000"/>
                                    </p:animScale>
                                  </p:childTnLst>
                                </p:cTn>
                              </p:par>
                              <p:par>
                                <p:cTn id="2373" presetID="6" presetClass="emph" presetSubtype="0" fill="hold" grpId="3" nodeType="withEffect">
                                  <p:stCondLst>
                                    <p:cond delay="0"/>
                                  </p:stCondLst>
                                  <p:childTnLst>
                                    <p:animScale>
                                      <p:cBhvr>
                                        <p:cTn id="2374" dur="2250" fill="hold"/>
                                        <p:tgtEl>
                                          <p:spTgt spid="145"/>
                                        </p:tgtEl>
                                      </p:cBhvr>
                                      <p:by x="150000" y="150000"/>
                                    </p:animScale>
                                  </p:childTnLst>
                                </p:cTn>
                              </p:par>
                              <p:par>
                                <p:cTn id="2375" presetID="6" presetClass="emph" presetSubtype="0" fill="hold" grpId="3" nodeType="withEffect">
                                  <p:stCondLst>
                                    <p:cond delay="0"/>
                                  </p:stCondLst>
                                  <p:childTnLst>
                                    <p:animScale>
                                      <p:cBhvr>
                                        <p:cTn id="2376" dur="2250" fill="hold"/>
                                        <p:tgtEl>
                                          <p:spTgt spid="146"/>
                                        </p:tgtEl>
                                      </p:cBhvr>
                                      <p:by x="150000" y="150000"/>
                                    </p:animScale>
                                  </p:childTnLst>
                                </p:cTn>
                              </p:par>
                              <p:par>
                                <p:cTn id="2377" presetID="6" presetClass="emph" presetSubtype="0" fill="hold" grpId="3" nodeType="withEffect">
                                  <p:stCondLst>
                                    <p:cond delay="0"/>
                                  </p:stCondLst>
                                  <p:childTnLst>
                                    <p:animScale>
                                      <p:cBhvr>
                                        <p:cTn id="2378" dur="2250" fill="hold"/>
                                        <p:tgtEl>
                                          <p:spTgt spid="147"/>
                                        </p:tgtEl>
                                      </p:cBhvr>
                                      <p:by x="150000" y="150000"/>
                                    </p:animScale>
                                  </p:childTnLst>
                                </p:cTn>
                              </p:par>
                              <p:par>
                                <p:cTn id="2379" presetID="6" presetClass="emph" presetSubtype="0" fill="hold" grpId="3" nodeType="withEffect">
                                  <p:stCondLst>
                                    <p:cond delay="0"/>
                                  </p:stCondLst>
                                  <p:childTnLst>
                                    <p:animScale>
                                      <p:cBhvr>
                                        <p:cTn id="2380" dur="2250" fill="hold"/>
                                        <p:tgtEl>
                                          <p:spTgt spid="148"/>
                                        </p:tgtEl>
                                      </p:cBhvr>
                                      <p:by x="150000" y="150000"/>
                                    </p:animScale>
                                  </p:childTnLst>
                                </p:cTn>
                              </p:par>
                              <p:par>
                                <p:cTn id="2381" presetID="6" presetClass="emph" presetSubtype="0" fill="hold" grpId="3" nodeType="withEffect">
                                  <p:stCondLst>
                                    <p:cond delay="0"/>
                                  </p:stCondLst>
                                  <p:childTnLst>
                                    <p:animScale>
                                      <p:cBhvr>
                                        <p:cTn id="2382" dur="2250" fill="hold"/>
                                        <p:tgtEl>
                                          <p:spTgt spid="149"/>
                                        </p:tgtEl>
                                      </p:cBhvr>
                                      <p:by x="150000" y="150000"/>
                                    </p:animScale>
                                  </p:childTnLst>
                                </p:cTn>
                              </p:par>
                              <p:par>
                                <p:cTn id="2383" presetID="6" presetClass="emph" presetSubtype="0" fill="hold" grpId="3" nodeType="withEffect">
                                  <p:stCondLst>
                                    <p:cond delay="0"/>
                                  </p:stCondLst>
                                  <p:childTnLst>
                                    <p:animScale>
                                      <p:cBhvr>
                                        <p:cTn id="2384" dur="2250" fill="hold"/>
                                        <p:tgtEl>
                                          <p:spTgt spid="150"/>
                                        </p:tgtEl>
                                      </p:cBhvr>
                                      <p:by x="150000" y="150000"/>
                                    </p:animScale>
                                  </p:childTnLst>
                                </p:cTn>
                              </p:par>
                              <p:par>
                                <p:cTn id="2385" presetID="6" presetClass="emph" presetSubtype="0" fill="hold" grpId="3" nodeType="withEffect">
                                  <p:stCondLst>
                                    <p:cond delay="0"/>
                                  </p:stCondLst>
                                  <p:childTnLst>
                                    <p:animScale>
                                      <p:cBhvr>
                                        <p:cTn id="2386" dur="2250" fill="hold"/>
                                        <p:tgtEl>
                                          <p:spTgt spid="151"/>
                                        </p:tgtEl>
                                      </p:cBhvr>
                                      <p:by x="150000" y="150000"/>
                                    </p:animScale>
                                  </p:childTnLst>
                                </p:cTn>
                              </p:par>
                              <p:par>
                                <p:cTn id="2387" presetID="6" presetClass="emph" presetSubtype="0" fill="hold" grpId="3" nodeType="withEffect">
                                  <p:stCondLst>
                                    <p:cond delay="0"/>
                                  </p:stCondLst>
                                  <p:childTnLst>
                                    <p:animScale>
                                      <p:cBhvr>
                                        <p:cTn id="2388" dur="2250" fill="hold"/>
                                        <p:tgtEl>
                                          <p:spTgt spid="152"/>
                                        </p:tgtEl>
                                      </p:cBhvr>
                                      <p:by x="150000" y="150000"/>
                                    </p:animScale>
                                  </p:childTnLst>
                                </p:cTn>
                              </p:par>
                              <p:par>
                                <p:cTn id="2389" presetID="6" presetClass="emph" presetSubtype="0" fill="hold" grpId="3" nodeType="withEffect">
                                  <p:stCondLst>
                                    <p:cond delay="0"/>
                                  </p:stCondLst>
                                  <p:childTnLst>
                                    <p:animScale>
                                      <p:cBhvr>
                                        <p:cTn id="2390" dur="2250" fill="hold"/>
                                        <p:tgtEl>
                                          <p:spTgt spid="153"/>
                                        </p:tgtEl>
                                      </p:cBhvr>
                                      <p:by x="150000" y="150000"/>
                                    </p:animScale>
                                  </p:childTnLst>
                                </p:cTn>
                              </p:par>
                              <p:par>
                                <p:cTn id="2391" presetID="6" presetClass="emph" presetSubtype="0" fill="hold" grpId="3" nodeType="withEffect">
                                  <p:stCondLst>
                                    <p:cond delay="0"/>
                                  </p:stCondLst>
                                  <p:childTnLst>
                                    <p:animScale>
                                      <p:cBhvr>
                                        <p:cTn id="2392" dur="2250" fill="hold"/>
                                        <p:tgtEl>
                                          <p:spTgt spid="154"/>
                                        </p:tgtEl>
                                      </p:cBhvr>
                                      <p:by x="150000" y="150000"/>
                                    </p:animScale>
                                  </p:childTnLst>
                                </p:cTn>
                              </p:par>
                              <p:par>
                                <p:cTn id="2393" presetID="6" presetClass="emph" presetSubtype="0" fill="hold" grpId="3" nodeType="withEffect">
                                  <p:stCondLst>
                                    <p:cond delay="0"/>
                                  </p:stCondLst>
                                  <p:childTnLst>
                                    <p:animScale>
                                      <p:cBhvr>
                                        <p:cTn id="2394" dur="2250" fill="hold"/>
                                        <p:tgtEl>
                                          <p:spTgt spid="155"/>
                                        </p:tgtEl>
                                      </p:cBhvr>
                                      <p:by x="150000" y="150000"/>
                                    </p:animScale>
                                  </p:childTnLst>
                                </p:cTn>
                              </p:par>
                              <p:par>
                                <p:cTn id="2395" presetID="6" presetClass="emph" presetSubtype="0" fill="hold" grpId="3" nodeType="withEffect">
                                  <p:stCondLst>
                                    <p:cond delay="0"/>
                                  </p:stCondLst>
                                  <p:childTnLst>
                                    <p:animScale>
                                      <p:cBhvr>
                                        <p:cTn id="2396" dur="2250" fill="hold"/>
                                        <p:tgtEl>
                                          <p:spTgt spid="156"/>
                                        </p:tgtEl>
                                      </p:cBhvr>
                                      <p:by x="150000" y="150000"/>
                                    </p:animScale>
                                  </p:childTnLst>
                                </p:cTn>
                              </p:par>
                              <p:par>
                                <p:cTn id="2397" presetID="6" presetClass="emph" presetSubtype="0" fill="hold" grpId="3" nodeType="withEffect">
                                  <p:stCondLst>
                                    <p:cond delay="0"/>
                                  </p:stCondLst>
                                  <p:childTnLst>
                                    <p:animScale>
                                      <p:cBhvr>
                                        <p:cTn id="2398" dur="2250" fill="hold"/>
                                        <p:tgtEl>
                                          <p:spTgt spid="157"/>
                                        </p:tgtEl>
                                      </p:cBhvr>
                                      <p:by x="150000" y="150000"/>
                                    </p:animScale>
                                  </p:childTnLst>
                                </p:cTn>
                              </p:par>
                              <p:par>
                                <p:cTn id="2399" presetID="6" presetClass="emph" presetSubtype="0" fill="hold" grpId="3" nodeType="withEffect">
                                  <p:stCondLst>
                                    <p:cond delay="0"/>
                                  </p:stCondLst>
                                  <p:childTnLst>
                                    <p:animScale>
                                      <p:cBhvr>
                                        <p:cTn id="2400" dur="2250" fill="hold"/>
                                        <p:tgtEl>
                                          <p:spTgt spid="158"/>
                                        </p:tgtEl>
                                      </p:cBhvr>
                                      <p:by x="150000" y="150000"/>
                                    </p:animScale>
                                  </p:childTnLst>
                                </p:cTn>
                              </p:par>
                              <p:par>
                                <p:cTn id="2401" presetID="6" presetClass="emph" presetSubtype="0" fill="hold" grpId="3" nodeType="withEffect">
                                  <p:stCondLst>
                                    <p:cond delay="0"/>
                                  </p:stCondLst>
                                  <p:childTnLst>
                                    <p:animScale>
                                      <p:cBhvr>
                                        <p:cTn id="2402" dur="2250" fill="hold"/>
                                        <p:tgtEl>
                                          <p:spTgt spid="160"/>
                                        </p:tgtEl>
                                      </p:cBhvr>
                                      <p:by x="150000" y="150000"/>
                                    </p:animScale>
                                  </p:childTnLst>
                                </p:cTn>
                              </p:par>
                              <p:par>
                                <p:cTn id="2403" presetID="6" presetClass="emph" presetSubtype="0" fill="hold" grpId="3" nodeType="withEffect">
                                  <p:stCondLst>
                                    <p:cond delay="0"/>
                                  </p:stCondLst>
                                  <p:childTnLst>
                                    <p:animScale>
                                      <p:cBhvr>
                                        <p:cTn id="2404" dur="2250" fill="hold"/>
                                        <p:tgtEl>
                                          <p:spTgt spid="161"/>
                                        </p:tgtEl>
                                      </p:cBhvr>
                                      <p:by x="150000" y="150000"/>
                                    </p:animScale>
                                  </p:childTnLst>
                                </p:cTn>
                              </p:par>
                              <p:par>
                                <p:cTn id="2405" presetID="6" presetClass="emph" presetSubtype="0" fill="hold" grpId="3" nodeType="withEffect">
                                  <p:stCondLst>
                                    <p:cond delay="0"/>
                                  </p:stCondLst>
                                  <p:childTnLst>
                                    <p:animScale>
                                      <p:cBhvr>
                                        <p:cTn id="2406" dur="2250" fill="hold"/>
                                        <p:tgtEl>
                                          <p:spTgt spid="162"/>
                                        </p:tgtEl>
                                      </p:cBhvr>
                                      <p:by x="150000" y="150000"/>
                                    </p:animScale>
                                  </p:childTnLst>
                                </p:cTn>
                              </p:par>
                              <p:par>
                                <p:cTn id="2407" presetID="6" presetClass="emph" presetSubtype="0" fill="hold" grpId="3" nodeType="withEffect">
                                  <p:stCondLst>
                                    <p:cond delay="0"/>
                                  </p:stCondLst>
                                  <p:childTnLst>
                                    <p:animScale>
                                      <p:cBhvr>
                                        <p:cTn id="2408" dur="2250" fill="hold"/>
                                        <p:tgtEl>
                                          <p:spTgt spid="163"/>
                                        </p:tgtEl>
                                      </p:cBhvr>
                                      <p:by x="150000" y="150000"/>
                                    </p:animScale>
                                  </p:childTnLst>
                                </p:cTn>
                              </p:par>
                              <p:par>
                                <p:cTn id="2409" presetID="6" presetClass="emph" presetSubtype="0" fill="hold" grpId="3" nodeType="withEffect">
                                  <p:stCondLst>
                                    <p:cond delay="0"/>
                                  </p:stCondLst>
                                  <p:childTnLst>
                                    <p:animScale>
                                      <p:cBhvr>
                                        <p:cTn id="2410" dur="2250" fill="hold"/>
                                        <p:tgtEl>
                                          <p:spTgt spid="164"/>
                                        </p:tgtEl>
                                      </p:cBhvr>
                                      <p:by x="150000" y="150000"/>
                                    </p:animScale>
                                  </p:childTnLst>
                                </p:cTn>
                              </p:par>
                              <p:par>
                                <p:cTn id="2411" presetID="6" presetClass="emph" presetSubtype="0" fill="hold" grpId="3" nodeType="withEffect">
                                  <p:stCondLst>
                                    <p:cond delay="0"/>
                                  </p:stCondLst>
                                  <p:childTnLst>
                                    <p:animScale>
                                      <p:cBhvr>
                                        <p:cTn id="2412" dur="2250" fill="hold"/>
                                        <p:tgtEl>
                                          <p:spTgt spid="165"/>
                                        </p:tgtEl>
                                      </p:cBhvr>
                                      <p:by x="150000" y="150000"/>
                                    </p:animScale>
                                  </p:childTnLst>
                                </p:cTn>
                              </p:par>
                              <p:par>
                                <p:cTn id="2413" presetID="6" presetClass="emph" presetSubtype="0" fill="hold" grpId="3" nodeType="withEffect">
                                  <p:stCondLst>
                                    <p:cond delay="0"/>
                                  </p:stCondLst>
                                  <p:childTnLst>
                                    <p:animScale>
                                      <p:cBhvr>
                                        <p:cTn id="2414" dur="2250" fill="hold"/>
                                        <p:tgtEl>
                                          <p:spTgt spid="166"/>
                                        </p:tgtEl>
                                      </p:cBhvr>
                                      <p:by x="150000" y="150000"/>
                                    </p:animScale>
                                  </p:childTnLst>
                                </p:cTn>
                              </p:par>
                              <p:par>
                                <p:cTn id="2415" presetID="6" presetClass="emph" presetSubtype="0" fill="hold" grpId="3" nodeType="withEffect">
                                  <p:stCondLst>
                                    <p:cond delay="0"/>
                                  </p:stCondLst>
                                  <p:childTnLst>
                                    <p:animScale>
                                      <p:cBhvr>
                                        <p:cTn id="2416" dur="2250" fill="hold"/>
                                        <p:tgtEl>
                                          <p:spTgt spid="167"/>
                                        </p:tgtEl>
                                      </p:cBhvr>
                                      <p:by x="150000" y="150000"/>
                                    </p:animScale>
                                  </p:childTnLst>
                                </p:cTn>
                              </p:par>
                              <p:par>
                                <p:cTn id="2417" presetID="6" presetClass="emph" presetSubtype="0" fill="hold" grpId="3" nodeType="withEffect">
                                  <p:stCondLst>
                                    <p:cond delay="0"/>
                                  </p:stCondLst>
                                  <p:childTnLst>
                                    <p:animScale>
                                      <p:cBhvr>
                                        <p:cTn id="2418" dur="2250" fill="hold"/>
                                        <p:tgtEl>
                                          <p:spTgt spid="168"/>
                                        </p:tgtEl>
                                      </p:cBhvr>
                                      <p:by x="150000" y="150000"/>
                                    </p:animScale>
                                  </p:childTnLst>
                                </p:cTn>
                              </p:par>
                              <p:par>
                                <p:cTn id="2419" presetID="6" presetClass="emph" presetSubtype="0" fill="hold" grpId="3" nodeType="withEffect">
                                  <p:stCondLst>
                                    <p:cond delay="0"/>
                                  </p:stCondLst>
                                  <p:childTnLst>
                                    <p:animScale>
                                      <p:cBhvr>
                                        <p:cTn id="2420" dur="2250" fill="hold"/>
                                        <p:tgtEl>
                                          <p:spTgt spid="169"/>
                                        </p:tgtEl>
                                      </p:cBhvr>
                                      <p:by x="150000" y="150000"/>
                                    </p:animScale>
                                  </p:childTnLst>
                                </p:cTn>
                              </p:par>
                              <p:par>
                                <p:cTn id="2421" presetID="6" presetClass="emph" presetSubtype="0" fill="hold" grpId="3" nodeType="withEffect">
                                  <p:stCondLst>
                                    <p:cond delay="0"/>
                                  </p:stCondLst>
                                  <p:childTnLst>
                                    <p:animScale>
                                      <p:cBhvr>
                                        <p:cTn id="2422" dur="2250" fill="hold"/>
                                        <p:tgtEl>
                                          <p:spTgt spid="170"/>
                                        </p:tgtEl>
                                      </p:cBhvr>
                                      <p:by x="150000" y="150000"/>
                                    </p:animScale>
                                  </p:childTnLst>
                                </p:cTn>
                              </p:par>
                              <p:par>
                                <p:cTn id="2423" presetID="6" presetClass="emph" presetSubtype="0" fill="hold" grpId="3" nodeType="withEffect">
                                  <p:stCondLst>
                                    <p:cond delay="0"/>
                                  </p:stCondLst>
                                  <p:childTnLst>
                                    <p:animScale>
                                      <p:cBhvr>
                                        <p:cTn id="2424" dur="2250" fill="hold"/>
                                        <p:tgtEl>
                                          <p:spTgt spid="171"/>
                                        </p:tgtEl>
                                      </p:cBhvr>
                                      <p:by x="150000" y="150000"/>
                                    </p:animScale>
                                  </p:childTnLst>
                                </p:cTn>
                              </p:par>
                              <p:par>
                                <p:cTn id="2425" presetID="6" presetClass="emph" presetSubtype="0" fill="hold" grpId="3" nodeType="withEffect">
                                  <p:stCondLst>
                                    <p:cond delay="0"/>
                                  </p:stCondLst>
                                  <p:childTnLst>
                                    <p:animScale>
                                      <p:cBhvr>
                                        <p:cTn id="2426" dur="2250" fill="hold"/>
                                        <p:tgtEl>
                                          <p:spTgt spid="172"/>
                                        </p:tgtEl>
                                      </p:cBhvr>
                                      <p:by x="150000" y="150000"/>
                                    </p:animScale>
                                  </p:childTnLst>
                                </p:cTn>
                              </p:par>
                              <p:par>
                                <p:cTn id="2427" presetID="6" presetClass="emph" presetSubtype="0" fill="hold" grpId="3" nodeType="withEffect">
                                  <p:stCondLst>
                                    <p:cond delay="0"/>
                                  </p:stCondLst>
                                  <p:childTnLst>
                                    <p:animScale>
                                      <p:cBhvr>
                                        <p:cTn id="2428" dur="2250" fill="hold"/>
                                        <p:tgtEl>
                                          <p:spTgt spid="173"/>
                                        </p:tgtEl>
                                      </p:cBhvr>
                                      <p:by x="150000" y="150000"/>
                                    </p:animScale>
                                  </p:childTnLst>
                                </p:cTn>
                              </p:par>
                              <p:par>
                                <p:cTn id="2429" presetID="6" presetClass="emph" presetSubtype="0" fill="hold" grpId="3" nodeType="withEffect">
                                  <p:stCondLst>
                                    <p:cond delay="0"/>
                                  </p:stCondLst>
                                  <p:childTnLst>
                                    <p:animScale>
                                      <p:cBhvr>
                                        <p:cTn id="2430" dur="2250" fill="hold"/>
                                        <p:tgtEl>
                                          <p:spTgt spid="174"/>
                                        </p:tgtEl>
                                      </p:cBhvr>
                                      <p:by x="150000" y="150000"/>
                                    </p:animScale>
                                  </p:childTnLst>
                                </p:cTn>
                              </p:par>
                              <p:par>
                                <p:cTn id="2431" presetID="6" presetClass="emph" presetSubtype="0" fill="hold" grpId="3" nodeType="withEffect">
                                  <p:stCondLst>
                                    <p:cond delay="0"/>
                                  </p:stCondLst>
                                  <p:childTnLst>
                                    <p:animScale>
                                      <p:cBhvr>
                                        <p:cTn id="2432" dur="2250" fill="hold"/>
                                        <p:tgtEl>
                                          <p:spTgt spid="175"/>
                                        </p:tgtEl>
                                      </p:cBhvr>
                                      <p:by x="150000" y="150000"/>
                                    </p:animScale>
                                  </p:childTnLst>
                                </p:cTn>
                              </p:par>
                              <p:par>
                                <p:cTn id="2433" presetID="6" presetClass="emph" presetSubtype="0" fill="hold" grpId="3" nodeType="withEffect">
                                  <p:stCondLst>
                                    <p:cond delay="0"/>
                                  </p:stCondLst>
                                  <p:childTnLst>
                                    <p:animScale>
                                      <p:cBhvr>
                                        <p:cTn id="2434" dur="2250" fill="hold"/>
                                        <p:tgtEl>
                                          <p:spTgt spid="176"/>
                                        </p:tgtEl>
                                      </p:cBhvr>
                                      <p:by x="150000" y="150000"/>
                                    </p:animScale>
                                  </p:childTnLst>
                                </p:cTn>
                              </p:par>
                              <p:par>
                                <p:cTn id="2435" presetID="6" presetClass="emph" presetSubtype="0" fill="hold" grpId="3" nodeType="withEffect">
                                  <p:stCondLst>
                                    <p:cond delay="0"/>
                                  </p:stCondLst>
                                  <p:childTnLst>
                                    <p:animScale>
                                      <p:cBhvr>
                                        <p:cTn id="2436" dur="2250" fill="hold"/>
                                        <p:tgtEl>
                                          <p:spTgt spid="177"/>
                                        </p:tgtEl>
                                      </p:cBhvr>
                                      <p:by x="150000" y="150000"/>
                                    </p:animScale>
                                  </p:childTnLst>
                                </p:cTn>
                              </p:par>
                              <p:par>
                                <p:cTn id="2437" presetID="6" presetClass="emph" presetSubtype="0" fill="hold" grpId="3" nodeType="withEffect">
                                  <p:stCondLst>
                                    <p:cond delay="0"/>
                                  </p:stCondLst>
                                  <p:childTnLst>
                                    <p:animScale>
                                      <p:cBhvr>
                                        <p:cTn id="2438" dur="2250" fill="hold"/>
                                        <p:tgtEl>
                                          <p:spTgt spid="178"/>
                                        </p:tgtEl>
                                      </p:cBhvr>
                                      <p:by x="150000" y="150000"/>
                                    </p:animScale>
                                  </p:childTnLst>
                                </p:cTn>
                              </p:par>
                              <p:par>
                                <p:cTn id="2439" presetID="6" presetClass="emph" presetSubtype="0" fill="hold" grpId="3" nodeType="withEffect">
                                  <p:stCondLst>
                                    <p:cond delay="0"/>
                                  </p:stCondLst>
                                  <p:childTnLst>
                                    <p:animScale>
                                      <p:cBhvr>
                                        <p:cTn id="2440" dur="2250" fill="hold"/>
                                        <p:tgtEl>
                                          <p:spTgt spid="179"/>
                                        </p:tgtEl>
                                      </p:cBhvr>
                                      <p:by x="150000" y="150000"/>
                                    </p:animScale>
                                  </p:childTnLst>
                                </p:cTn>
                              </p:par>
                              <p:par>
                                <p:cTn id="2441" presetID="6" presetClass="emph" presetSubtype="0" fill="hold" grpId="3" nodeType="withEffect">
                                  <p:stCondLst>
                                    <p:cond delay="0"/>
                                  </p:stCondLst>
                                  <p:childTnLst>
                                    <p:animScale>
                                      <p:cBhvr>
                                        <p:cTn id="2442" dur="2250" fill="hold"/>
                                        <p:tgtEl>
                                          <p:spTgt spid="180"/>
                                        </p:tgtEl>
                                      </p:cBhvr>
                                      <p:by x="150000" y="150000"/>
                                    </p:animScale>
                                  </p:childTnLst>
                                </p:cTn>
                              </p:par>
                              <p:par>
                                <p:cTn id="2443" presetID="6" presetClass="emph" presetSubtype="0" fill="hold" grpId="3" nodeType="withEffect">
                                  <p:stCondLst>
                                    <p:cond delay="0"/>
                                  </p:stCondLst>
                                  <p:childTnLst>
                                    <p:animScale>
                                      <p:cBhvr>
                                        <p:cTn id="2444" dur="2250" fill="hold"/>
                                        <p:tgtEl>
                                          <p:spTgt spid="181"/>
                                        </p:tgtEl>
                                      </p:cBhvr>
                                      <p:by x="150000" y="150000"/>
                                    </p:animScale>
                                  </p:childTnLst>
                                </p:cTn>
                              </p:par>
                              <p:par>
                                <p:cTn id="2445" presetID="6" presetClass="emph" presetSubtype="0" fill="hold" grpId="3" nodeType="withEffect">
                                  <p:stCondLst>
                                    <p:cond delay="0"/>
                                  </p:stCondLst>
                                  <p:childTnLst>
                                    <p:animScale>
                                      <p:cBhvr>
                                        <p:cTn id="2446" dur="2250" fill="hold"/>
                                        <p:tgtEl>
                                          <p:spTgt spid="182"/>
                                        </p:tgtEl>
                                      </p:cBhvr>
                                      <p:by x="150000" y="150000"/>
                                    </p:animScale>
                                  </p:childTnLst>
                                </p:cTn>
                              </p:par>
                              <p:par>
                                <p:cTn id="2447" presetID="6" presetClass="emph" presetSubtype="0" fill="hold" grpId="3" nodeType="withEffect">
                                  <p:stCondLst>
                                    <p:cond delay="0"/>
                                  </p:stCondLst>
                                  <p:childTnLst>
                                    <p:animScale>
                                      <p:cBhvr>
                                        <p:cTn id="2448" dur="2250" fill="hold"/>
                                        <p:tgtEl>
                                          <p:spTgt spid="183"/>
                                        </p:tgtEl>
                                      </p:cBhvr>
                                      <p:by x="150000" y="150000"/>
                                    </p:animScale>
                                  </p:childTnLst>
                                </p:cTn>
                              </p:par>
                              <p:par>
                                <p:cTn id="2449" presetID="6" presetClass="emph" presetSubtype="0" fill="hold" grpId="3" nodeType="withEffect">
                                  <p:stCondLst>
                                    <p:cond delay="0"/>
                                  </p:stCondLst>
                                  <p:childTnLst>
                                    <p:animScale>
                                      <p:cBhvr>
                                        <p:cTn id="2450" dur="2250" fill="hold"/>
                                        <p:tgtEl>
                                          <p:spTgt spid="184"/>
                                        </p:tgtEl>
                                      </p:cBhvr>
                                      <p:by x="150000" y="150000"/>
                                    </p:animScale>
                                  </p:childTnLst>
                                </p:cTn>
                              </p:par>
                              <p:par>
                                <p:cTn id="2451" presetID="6" presetClass="emph" presetSubtype="0" fill="hold" grpId="3" nodeType="withEffect">
                                  <p:stCondLst>
                                    <p:cond delay="0"/>
                                  </p:stCondLst>
                                  <p:childTnLst>
                                    <p:animScale>
                                      <p:cBhvr>
                                        <p:cTn id="2452" dur="2250" fill="hold"/>
                                        <p:tgtEl>
                                          <p:spTgt spid="185"/>
                                        </p:tgtEl>
                                      </p:cBhvr>
                                      <p:by x="150000" y="150000"/>
                                    </p:animScale>
                                  </p:childTnLst>
                                </p:cTn>
                              </p:par>
                              <p:par>
                                <p:cTn id="2453" presetID="6" presetClass="emph" presetSubtype="0" fill="hold" grpId="3" nodeType="withEffect">
                                  <p:stCondLst>
                                    <p:cond delay="0"/>
                                  </p:stCondLst>
                                  <p:childTnLst>
                                    <p:animScale>
                                      <p:cBhvr>
                                        <p:cTn id="2454" dur="2250" fill="hold"/>
                                        <p:tgtEl>
                                          <p:spTgt spid="186"/>
                                        </p:tgtEl>
                                      </p:cBhvr>
                                      <p:by x="150000" y="150000"/>
                                    </p:animScale>
                                  </p:childTnLst>
                                </p:cTn>
                              </p:par>
                              <p:par>
                                <p:cTn id="2455" presetID="6" presetClass="emph" presetSubtype="0" fill="hold" grpId="3" nodeType="withEffect">
                                  <p:stCondLst>
                                    <p:cond delay="0"/>
                                  </p:stCondLst>
                                  <p:childTnLst>
                                    <p:animScale>
                                      <p:cBhvr>
                                        <p:cTn id="2456" dur="2250" fill="hold"/>
                                        <p:tgtEl>
                                          <p:spTgt spid="187"/>
                                        </p:tgtEl>
                                      </p:cBhvr>
                                      <p:by x="150000" y="150000"/>
                                    </p:animScale>
                                  </p:childTnLst>
                                </p:cTn>
                              </p:par>
                              <p:par>
                                <p:cTn id="2457" presetID="6" presetClass="emph" presetSubtype="0" fill="hold" grpId="3" nodeType="withEffect">
                                  <p:stCondLst>
                                    <p:cond delay="0"/>
                                  </p:stCondLst>
                                  <p:childTnLst>
                                    <p:animScale>
                                      <p:cBhvr>
                                        <p:cTn id="2458" dur="2250" fill="hold"/>
                                        <p:tgtEl>
                                          <p:spTgt spid="188"/>
                                        </p:tgtEl>
                                      </p:cBhvr>
                                      <p:by x="150000" y="150000"/>
                                    </p:animScale>
                                  </p:childTnLst>
                                </p:cTn>
                              </p:par>
                              <p:par>
                                <p:cTn id="2459" presetID="6" presetClass="emph" presetSubtype="0" fill="hold" grpId="3" nodeType="withEffect">
                                  <p:stCondLst>
                                    <p:cond delay="0"/>
                                  </p:stCondLst>
                                  <p:childTnLst>
                                    <p:animScale>
                                      <p:cBhvr>
                                        <p:cTn id="2460" dur="2250" fill="hold"/>
                                        <p:tgtEl>
                                          <p:spTgt spid="189"/>
                                        </p:tgtEl>
                                      </p:cBhvr>
                                      <p:by x="150000" y="150000"/>
                                    </p:animScale>
                                  </p:childTnLst>
                                </p:cTn>
                              </p:par>
                              <p:par>
                                <p:cTn id="2461" presetID="6" presetClass="emph" presetSubtype="0" fill="hold" grpId="3" nodeType="withEffect">
                                  <p:stCondLst>
                                    <p:cond delay="0"/>
                                  </p:stCondLst>
                                  <p:childTnLst>
                                    <p:animScale>
                                      <p:cBhvr>
                                        <p:cTn id="2462" dur="2250" fill="hold"/>
                                        <p:tgtEl>
                                          <p:spTgt spid="190"/>
                                        </p:tgtEl>
                                      </p:cBhvr>
                                      <p:by x="150000" y="150000"/>
                                    </p:animScale>
                                  </p:childTnLst>
                                </p:cTn>
                              </p:par>
                              <p:par>
                                <p:cTn id="2463" presetID="6" presetClass="emph" presetSubtype="0" fill="hold" grpId="3" nodeType="withEffect">
                                  <p:stCondLst>
                                    <p:cond delay="0"/>
                                  </p:stCondLst>
                                  <p:childTnLst>
                                    <p:animScale>
                                      <p:cBhvr>
                                        <p:cTn id="2464" dur="2250" fill="hold"/>
                                        <p:tgtEl>
                                          <p:spTgt spid="191"/>
                                        </p:tgtEl>
                                      </p:cBhvr>
                                      <p:by x="150000" y="150000"/>
                                    </p:animScale>
                                  </p:childTnLst>
                                </p:cTn>
                              </p:par>
                              <p:par>
                                <p:cTn id="2465" presetID="6" presetClass="emph" presetSubtype="0" fill="hold" grpId="3" nodeType="withEffect">
                                  <p:stCondLst>
                                    <p:cond delay="0"/>
                                  </p:stCondLst>
                                  <p:childTnLst>
                                    <p:animScale>
                                      <p:cBhvr>
                                        <p:cTn id="2466" dur="2250" fill="hold"/>
                                        <p:tgtEl>
                                          <p:spTgt spid="192"/>
                                        </p:tgtEl>
                                      </p:cBhvr>
                                      <p:by x="150000" y="150000"/>
                                    </p:animScale>
                                  </p:childTnLst>
                                </p:cTn>
                              </p:par>
                              <p:par>
                                <p:cTn id="2467" presetID="6" presetClass="emph" presetSubtype="0" fill="hold" grpId="3" nodeType="withEffect">
                                  <p:stCondLst>
                                    <p:cond delay="0"/>
                                  </p:stCondLst>
                                  <p:childTnLst>
                                    <p:animScale>
                                      <p:cBhvr>
                                        <p:cTn id="2468" dur="2250" fill="hold"/>
                                        <p:tgtEl>
                                          <p:spTgt spid="193"/>
                                        </p:tgtEl>
                                      </p:cBhvr>
                                      <p:by x="150000" y="150000"/>
                                    </p:animScale>
                                  </p:childTnLst>
                                </p:cTn>
                              </p:par>
                              <p:par>
                                <p:cTn id="2469" presetID="6" presetClass="emph" presetSubtype="0" fill="hold" grpId="3" nodeType="withEffect">
                                  <p:stCondLst>
                                    <p:cond delay="0"/>
                                  </p:stCondLst>
                                  <p:childTnLst>
                                    <p:animScale>
                                      <p:cBhvr>
                                        <p:cTn id="2470" dur="2250" fill="hold"/>
                                        <p:tgtEl>
                                          <p:spTgt spid="194"/>
                                        </p:tgtEl>
                                      </p:cBhvr>
                                      <p:by x="150000" y="150000"/>
                                    </p:animScale>
                                  </p:childTnLst>
                                </p:cTn>
                              </p:par>
                              <p:par>
                                <p:cTn id="2471" presetID="6" presetClass="emph" presetSubtype="0" fill="hold" grpId="3" nodeType="withEffect">
                                  <p:stCondLst>
                                    <p:cond delay="0"/>
                                  </p:stCondLst>
                                  <p:childTnLst>
                                    <p:animScale>
                                      <p:cBhvr>
                                        <p:cTn id="2472" dur="2250" fill="hold"/>
                                        <p:tgtEl>
                                          <p:spTgt spid="195"/>
                                        </p:tgtEl>
                                      </p:cBhvr>
                                      <p:by x="150000" y="150000"/>
                                    </p:animScale>
                                  </p:childTnLst>
                                </p:cTn>
                              </p:par>
                              <p:par>
                                <p:cTn id="2473" presetID="6" presetClass="emph" presetSubtype="0" fill="hold" grpId="3" nodeType="withEffect">
                                  <p:stCondLst>
                                    <p:cond delay="0"/>
                                  </p:stCondLst>
                                  <p:childTnLst>
                                    <p:animScale>
                                      <p:cBhvr>
                                        <p:cTn id="2474" dur="2250" fill="hold"/>
                                        <p:tgtEl>
                                          <p:spTgt spid="196"/>
                                        </p:tgtEl>
                                      </p:cBhvr>
                                      <p:by x="150000" y="150000"/>
                                    </p:animScale>
                                  </p:childTnLst>
                                </p:cTn>
                              </p:par>
                              <p:par>
                                <p:cTn id="2475" presetID="6" presetClass="emph" presetSubtype="0" fill="hold" grpId="3" nodeType="withEffect">
                                  <p:stCondLst>
                                    <p:cond delay="0"/>
                                  </p:stCondLst>
                                  <p:childTnLst>
                                    <p:animScale>
                                      <p:cBhvr>
                                        <p:cTn id="2476" dur="2250" fill="hold"/>
                                        <p:tgtEl>
                                          <p:spTgt spid="197"/>
                                        </p:tgtEl>
                                      </p:cBhvr>
                                      <p:by x="150000" y="150000"/>
                                    </p:animScale>
                                  </p:childTnLst>
                                </p:cTn>
                              </p:par>
                              <p:par>
                                <p:cTn id="2477" presetID="6" presetClass="emph" presetSubtype="0" fill="hold" grpId="3" nodeType="withEffect">
                                  <p:stCondLst>
                                    <p:cond delay="0"/>
                                  </p:stCondLst>
                                  <p:childTnLst>
                                    <p:animScale>
                                      <p:cBhvr>
                                        <p:cTn id="2478" dur="2250" fill="hold"/>
                                        <p:tgtEl>
                                          <p:spTgt spid="198"/>
                                        </p:tgtEl>
                                      </p:cBhvr>
                                      <p:by x="150000" y="150000"/>
                                    </p:animScale>
                                  </p:childTnLst>
                                </p:cTn>
                              </p:par>
                              <p:par>
                                <p:cTn id="2479" presetID="6" presetClass="emph" presetSubtype="0" fill="hold" grpId="3" nodeType="withEffect">
                                  <p:stCondLst>
                                    <p:cond delay="0"/>
                                  </p:stCondLst>
                                  <p:childTnLst>
                                    <p:animScale>
                                      <p:cBhvr>
                                        <p:cTn id="2480" dur="2250" fill="hold"/>
                                        <p:tgtEl>
                                          <p:spTgt spid="199"/>
                                        </p:tgtEl>
                                      </p:cBhvr>
                                      <p:by x="150000" y="150000"/>
                                    </p:animScale>
                                  </p:childTnLst>
                                </p:cTn>
                              </p:par>
                              <p:par>
                                <p:cTn id="2481" presetID="6" presetClass="emph" presetSubtype="0" fill="hold" grpId="3" nodeType="withEffect">
                                  <p:stCondLst>
                                    <p:cond delay="0"/>
                                  </p:stCondLst>
                                  <p:childTnLst>
                                    <p:animScale>
                                      <p:cBhvr>
                                        <p:cTn id="2482" dur="2250" fill="hold"/>
                                        <p:tgtEl>
                                          <p:spTgt spid="200"/>
                                        </p:tgtEl>
                                      </p:cBhvr>
                                      <p:by x="150000" y="150000"/>
                                    </p:animScale>
                                  </p:childTnLst>
                                </p:cTn>
                              </p:par>
                              <p:par>
                                <p:cTn id="2483" presetID="6" presetClass="emph" presetSubtype="0" fill="hold" grpId="3" nodeType="withEffect">
                                  <p:stCondLst>
                                    <p:cond delay="0"/>
                                  </p:stCondLst>
                                  <p:childTnLst>
                                    <p:animScale>
                                      <p:cBhvr>
                                        <p:cTn id="2484" dur="2250" fill="hold"/>
                                        <p:tgtEl>
                                          <p:spTgt spid="201"/>
                                        </p:tgtEl>
                                      </p:cBhvr>
                                      <p:by x="150000" y="150000"/>
                                    </p:animScale>
                                  </p:childTnLst>
                                </p:cTn>
                              </p:par>
                              <p:par>
                                <p:cTn id="2485" presetID="6" presetClass="emph" presetSubtype="0" fill="hold" grpId="3" nodeType="withEffect">
                                  <p:stCondLst>
                                    <p:cond delay="0"/>
                                  </p:stCondLst>
                                  <p:childTnLst>
                                    <p:animScale>
                                      <p:cBhvr>
                                        <p:cTn id="2486" dur="2250" fill="hold"/>
                                        <p:tgtEl>
                                          <p:spTgt spid="202"/>
                                        </p:tgtEl>
                                      </p:cBhvr>
                                      <p:by x="150000" y="150000"/>
                                    </p:animScale>
                                  </p:childTnLst>
                                </p:cTn>
                              </p:par>
                              <p:par>
                                <p:cTn id="2487" presetID="6" presetClass="emph" presetSubtype="0" fill="hold" grpId="3" nodeType="withEffect">
                                  <p:stCondLst>
                                    <p:cond delay="0"/>
                                  </p:stCondLst>
                                  <p:childTnLst>
                                    <p:animScale>
                                      <p:cBhvr>
                                        <p:cTn id="2488" dur="2250" fill="hold"/>
                                        <p:tgtEl>
                                          <p:spTgt spid="203"/>
                                        </p:tgtEl>
                                      </p:cBhvr>
                                      <p:by x="150000" y="150000"/>
                                    </p:animScale>
                                  </p:childTnLst>
                                </p:cTn>
                              </p:par>
                              <p:par>
                                <p:cTn id="2489" presetID="6" presetClass="emph" presetSubtype="0" fill="hold" grpId="3" nodeType="withEffect">
                                  <p:stCondLst>
                                    <p:cond delay="0"/>
                                  </p:stCondLst>
                                  <p:childTnLst>
                                    <p:animScale>
                                      <p:cBhvr>
                                        <p:cTn id="2490" dur="2250" fill="hold"/>
                                        <p:tgtEl>
                                          <p:spTgt spid="204"/>
                                        </p:tgtEl>
                                      </p:cBhvr>
                                      <p:by x="150000" y="150000"/>
                                    </p:animScale>
                                  </p:childTnLst>
                                </p:cTn>
                              </p:par>
                              <p:par>
                                <p:cTn id="2491" presetID="6" presetClass="emph" presetSubtype="0" fill="hold" grpId="3" nodeType="withEffect">
                                  <p:stCondLst>
                                    <p:cond delay="0"/>
                                  </p:stCondLst>
                                  <p:childTnLst>
                                    <p:animScale>
                                      <p:cBhvr>
                                        <p:cTn id="2492" dur="2250" fill="hold"/>
                                        <p:tgtEl>
                                          <p:spTgt spid="205"/>
                                        </p:tgtEl>
                                      </p:cBhvr>
                                      <p:by x="150000" y="150000"/>
                                    </p:animScale>
                                  </p:childTnLst>
                                </p:cTn>
                              </p:par>
                              <p:par>
                                <p:cTn id="2493" presetID="6" presetClass="emph" presetSubtype="0" fill="hold" grpId="3" nodeType="withEffect">
                                  <p:stCondLst>
                                    <p:cond delay="0"/>
                                  </p:stCondLst>
                                  <p:childTnLst>
                                    <p:animScale>
                                      <p:cBhvr>
                                        <p:cTn id="2494" dur="2250" fill="hold"/>
                                        <p:tgtEl>
                                          <p:spTgt spid="206"/>
                                        </p:tgtEl>
                                      </p:cBhvr>
                                      <p:by x="150000" y="150000"/>
                                    </p:animScale>
                                  </p:childTnLst>
                                </p:cTn>
                              </p:par>
                              <p:par>
                                <p:cTn id="2495" presetID="6" presetClass="emph" presetSubtype="0" fill="hold" grpId="3" nodeType="withEffect">
                                  <p:stCondLst>
                                    <p:cond delay="0"/>
                                  </p:stCondLst>
                                  <p:childTnLst>
                                    <p:animScale>
                                      <p:cBhvr>
                                        <p:cTn id="2496" dur="2250" fill="hold"/>
                                        <p:tgtEl>
                                          <p:spTgt spid="207"/>
                                        </p:tgtEl>
                                      </p:cBhvr>
                                      <p:by x="150000" y="150000"/>
                                    </p:animScale>
                                  </p:childTnLst>
                                </p:cTn>
                              </p:par>
                              <p:par>
                                <p:cTn id="2497" presetID="6" presetClass="emph" presetSubtype="0" fill="hold" grpId="3" nodeType="withEffect">
                                  <p:stCondLst>
                                    <p:cond delay="0"/>
                                  </p:stCondLst>
                                  <p:childTnLst>
                                    <p:animScale>
                                      <p:cBhvr>
                                        <p:cTn id="2498" dur="2250" fill="hold"/>
                                        <p:tgtEl>
                                          <p:spTgt spid="208"/>
                                        </p:tgtEl>
                                      </p:cBhvr>
                                      <p:by x="150000" y="150000"/>
                                    </p:animScale>
                                  </p:childTnLst>
                                </p:cTn>
                              </p:par>
                              <p:par>
                                <p:cTn id="2499" presetID="6" presetClass="emph" presetSubtype="0" fill="hold" grpId="3" nodeType="withEffect">
                                  <p:stCondLst>
                                    <p:cond delay="0"/>
                                  </p:stCondLst>
                                  <p:childTnLst>
                                    <p:animScale>
                                      <p:cBhvr>
                                        <p:cTn id="2500" dur="2250" fill="hold"/>
                                        <p:tgtEl>
                                          <p:spTgt spid="209"/>
                                        </p:tgtEl>
                                      </p:cBhvr>
                                      <p:by x="150000" y="150000"/>
                                    </p:animScale>
                                  </p:childTnLst>
                                </p:cTn>
                              </p:par>
                              <p:par>
                                <p:cTn id="2501" presetID="6" presetClass="emph" presetSubtype="0" fill="hold" grpId="3" nodeType="withEffect">
                                  <p:stCondLst>
                                    <p:cond delay="0"/>
                                  </p:stCondLst>
                                  <p:childTnLst>
                                    <p:animScale>
                                      <p:cBhvr>
                                        <p:cTn id="2502" dur="2250" fill="hold"/>
                                        <p:tgtEl>
                                          <p:spTgt spid="210"/>
                                        </p:tgtEl>
                                      </p:cBhvr>
                                      <p:by x="150000" y="150000"/>
                                    </p:animScale>
                                  </p:childTnLst>
                                </p:cTn>
                              </p:par>
                              <p:par>
                                <p:cTn id="2503" presetID="6" presetClass="emph" presetSubtype="0" fill="hold" grpId="3" nodeType="withEffect">
                                  <p:stCondLst>
                                    <p:cond delay="0"/>
                                  </p:stCondLst>
                                  <p:childTnLst>
                                    <p:animScale>
                                      <p:cBhvr>
                                        <p:cTn id="2504" dur="2250" fill="hold"/>
                                        <p:tgtEl>
                                          <p:spTgt spid="159"/>
                                        </p:tgtEl>
                                      </p:cBhvr>
                                      <p:by x="150000" y="150000"/>
                                    </p:animScale>
                                  </p:childTnLst>
                                </p:cTn>
                              </p:par>
                              <p:par>
                                <p:cTn id="2505" presetID="23" presetClass="entr" presetSubtype="272" fill="hold" nodeType="withEffect">
                                  <p:stCondLst>
                                    <p:cond delay="0"/>
                                  </p:stCondLst>
                                  <p:childTnLst>
                                    <p:set>
                                      <p:cBhvr>
                                        <p:cTn id="2506" dur="1" fill="hold">
                                          <p:stCondLst>
                                            <p:cond delay="0"/>
                                          </p:stCondLst>
                                        </p:cTn>
                                        <p:tgtEl>
                                          <p:spTgt spid="218"/>
                                        </p:tgtEl>
                                        <p:attrNameLst>
                                          <p:attrName>style.visibility</p:attrName>
                                        </p:attrNameLst>
                                      </p:cBhvr>
                                      <p:to>
                                        <p:strVal val="visible"/>
                                      </p:to>
                                    </p:set>
                                    <p:anim calcmode="lin" valueType="num">
                                      <p:cBhvr>
                                        <p:cTn id="2507" dur="2000" fill="hold"/>
                                        <p:tgtEl>
                                          <p:spTgt spid="218"/>
                                        </p:tgtEl>
                                        <p:attrNameLst>
                                          <p:attrName>ppt_w</p:attrName>
                                        </p:attrNameLst>
                                      </p:cBhvr>
                                      <p:tavLst>
                                        <p:tav tm="0">
                                          <p:val>
                                            <p:strVal val="2/3*#ppt_w"/>
                                          </p:val>
                                        </p:tav>
                                        <p:tav tm="100000">
                                          <p:val>
                                            <p:strVal val="#ppt_w"/>
                                          </p:val>
                                        </p:tav>
                                      </p:tavLst>
                                    </p:anim>
                                    <p:anim calcmode="lin" valueType="num">
                                      <p:cBhvr>
                                        <p:cTn id="2508" dur="2000" fill="hold"/>
                                        <p:tgtEl>
                                          <p:spTgt spid="218"/>
                                        </p:tgtEl>
                                        <p:attrNameLst>
                                          <p:attrName>ppt_h</p:attrName>
                                        </p:attrNameLst>
                                      </p:cBhvr>
                                      <p:tavLst>
                                        <p:tav tm="0">
                                          <p:val>
                                            <p:strVal val="2/3*#ppt_h"/>
                                          </p:val>
                                        </p:tav>
                                        <p:tav tm="100000">
                                          <p:val>
                                            <p:strVal val="#ppt_h"/>
                                          </p:val>
                                        </p:tav>
                                      </p:tavLst>
                                    </p:anim>
                                  </p:childTnLst>
                                </p:cTn>
                              </p:par>
                              <p:par>
                                <p:cTn id="2509" presetID="4" presetClass="entr" presetSubtype="32" fill="hold" nodeType="withEffect">
                                  <p:stCondLst>
                                    <p:cond delay="0"/>
                                  </p:stCondLst>
                                  <p:childTnLst>
                                    <p:set>
                                      <p:cBhvr>
                                        <p:cTn id="2510" dur="1" fill="hold">
                                          <p:stCondLst>
                                            <p:cond delay="0"/>
                                          </p:stCondLst>
                                        </p:cTn>
                                        <p:tgtEl>
                                          <p:spTgt spid="218"/>
                                        </p:tgtEl>
                                        <p:attrNameLst>
                                          <p:attrName>style.visibility</p:attrName>
                                        </p:attrNameLst>
                                      </p:cBhvr>
                                      <p:to>
                                        <p:strVal val="visible"/>
                                      </p:to>
                                    </p:set>
                                    <p:animEffect transition="in" filter="box(out)">
                                      <p:cBhvr>
                                        <p:cTn id="2511" dur="2000"/>
                                        <p:tgtEl>
                                          <p:spTgt spid="2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93" grpId="0" animBg="1"/>
      <p:bldP spid="93" grpId="1" animBg="1"/>
      <p:bldP spid="93" grpId="2" animBg="1"/>
      <p:bldP spid="93" grpId="3" animBg="1"/>
      <p:bldP spid="94" grpId="0" animBg="1"/>
      <p:bldP spid="94" grpId="1" animBg="1"/>
      <p:bldP spid="94" grpId="2" animBg="1"/>
      <p:bldP spid="94" grpId="3" animBg="1"/>
      <p:bldP spid="95" grpId="0" animBg="1"/>
      <p:bldP spid="95" grpId="1" animBg="1"/>
      <p:bldP spid="95" grpId="2" animBg="1"/>
      <p:bldP spid="95" grpId="3" animBg="1"/>
      <p:bldP spid="96" grpId="0" animBg="1"/>
      <p:bldP spid="96" grpId="1" animBg="1"/>
      <p:bldP spid="96" grpId="2" animBg="1"/>
      <p:bldP spid="96" grpId="3" animBg="1"/>
      <p:bldP spid="97" grpId="0" animBg="1"/>
      <p:bldP spid="97" grpId="1" animBg="1"/>
      <p:bldP spid="97" grpId="2" animBg="1"/>
      <p:bldP spid="97" grpId="3" animBg="1"/>
      <p:bldP spid="98" grpId="0" animBg="1"/>
      <p:bldP spid="98" grpId="1" animBg="1"/>
      <p:bldP spid="98" grpId="2" animBg="1"/>
      <p:bldP spid="98" grpId="3" animBg="1"/>
      <p:bldP spid="99" grpId="0" animBg="1"/>
      <p:bldP spid="99" grpId="1" animBg="1"/>
      <p:bldP spid="99" grpId="2" animBg="1"/>
      <p:bldP spid="99" grpId="3" animBg="1"/>
      <p:bldP spid="100" grpId="0" animBg="1"/>
      <p:bldP spid="100" grpId="1" animBg="1"/>
      <p:bldP spid="100" grpId="2" animBg="1"/>
      <p:bldP spid="100" grpId="3" animBg="1"/>
      <p:bldP spid="101" grpId="0" animBg="1"/>
      <p:bldP spid="101" grpId="1" animBg="1"/>
      <p:bldP spid="101" grpId="2" animBg="1"/>
      <p:bldP spid="101" grpId="3" animBg="1"/>
      <p:bldP spid="102" grpId="0" animBg="1"/>
      <p:bldP spid="102" grpId="1" animBg="1"/>
      <p:bldP spid="102" grpId="2" animBg="1"/>
      <p:bldP spid="102" grpId="3" animBg="1"/>
      <p:bldP spid="103" grpId="0" animBg="1"/>
      <p:bldP spid="103" grpId="1" animBg="1"/>
      <p:bldP spid="103" grpId="2" animBg="1"/>
      <p:bldP spid="103" grpId="3" animBg="1"/>
      <p:bldP spid="104" grpId="0" animBg="1"/>
      <p:bldP spid="104" grpId="1" animBg="1"/>
      <p:bldP spid="104" grpId="2" animBg="1"/>
      <p:bldP spid="104" grpId="3" animBg="1"/>
      <p:bldP spid="105" grpId="0" animBg="1"/>
      <p:bldP spid="105" grpId="1" animBg="1"/>
      <p:bldP spid="105" grpId="2" animBg="1"/>
      <p:bldP spid="105" grpId="3" animBg="1"/>
      <p:bldP spid="107" grpId="0" animBg="1"/>
      <p:bldP spid="107" grpId="1" animBg="1"/>
      <p:bldP spid="107" grpId="2" animBg="1"/>
      <p:bldP spid="107" grpId="3" animBg="1"/>
      <p:bldP spid="108" grpId="0" animBg="1"/>
      <p:bldP spid="108" grpId="1" animBg="1"/>
      <p:bldP spid="108" grpId="2" animBg="1"/>
      <p:bldP spid="108" grpId="3" animBg="1"/>
      <p:bldP spid="109" grpId="0" animBg="1"/>
      <p:bldP spid="109" grpId="1" animBg="1"/>
      <p:bldP spid="109" grpId="2" animBg="1"/>
      <p:bldP spid="109" grpId="3" animBg="1"/>
      <p:bldP spid="110" grpId="0" animBg="1"/>
      <p:bldP spid="110" grpId="1" animBg="1"/>
      <p:bldP spid="110" grpId="2" animBg="1"/>
      <p:bldP spid="110" grpId="3" animBg="1"/>
      <p:bldP spid="111" grpId="0" animBg="1"/>
      <p:bldP spid="111" grpId="1" animBg="1"/>
      <p:bldP spid="111" grpId="2" animBg="1"/>
      <p:bldP spid="111" grpId="3" animBg="1"/>
      <p:bldP spid="112" grpId="0" animBg="1"/>
      <p:bldP spid="112" grpId="1" animBg="1"/>
      <p:bldP spid="112" grpId="2" animBg="1"/>
      <p:bldP spid="112" grpId="3" animBg="1"/>
      <p:bldP spid="113" grpId="0" animBg="1"/>
      <p:bldP spid="113" grpId="1" animBg="1"/>
      <p:bldP spid="113" grpId="2" animBg="1"/>
      <p:bldP spid="113" grpId="3" animBg="1"/>
      <p:bldP spid="114" grpId="0" animBg="1"/>
      <p:bldP spid="114" grpId="1" animBg="1"/>
      <p:bldP spid="114" grpId="2" animBg="1"/>
      <p:bldP spid="114" grpId="3" animBg="1"/>
      <p:bldP spid="115" grpId="0" animBg="1"/>
      <p:bldP spid="115" grpId="1" animBg="1"/>
      <p:bldP spid="115" grpId="2" animBg="1"/>
      <p:bldP spid="115" grpId="3" animBg="1"/>
      <p:bldP spid="116" grpId="0" animBg="1"/>
      <p:bldP spid="116" grpId="1" animBg="1"/>
      <p:bldP spid="116" grpId="2" animBg="1"/>
      <p:bldP spid="116" grpId="3" animBg="1"/>
      <p:bldP spid="117" grpId="0" animBg="1"/>
      <p:bldP spid="117" grpId="1" animBg="1"/>
      <p:bldP spid="117" grpId="2" animBg="1"/>
      <p:bldP spid="117" grpId="3" animBg="1"/>
      <p:bldP spid="118" grpId="0" animBg="1"/>
      <p:bldP spid="118" grpId="1" animBg="1"/>
      <p:bldP spid="118" grpId="2" animBg="1"/>
      <p:bldP spid="118" grpId="3" animBg="1"/>
      <p:bldP spid="119" grpId="0" animBg="1"/>
      <p:bldP spid="119" grpId="1" animBg="1"/>
      <p:bldP spid="119" grpId="2" animBg="1"/>
      <p:bldP spid="119" grpId="3" animBg="1"/>
      <p:bldP spid="120" grpId="0" animBg="1"/>
      <p:bldP spid="120" grpId="1" animBg="1"/>
      <p:bldP spid="120" grpId="2" animBg="1"/>
      <p:bldP spid="120" grpId="3" animBg="1"/>
      <p:bldP spid="121" grpId="0" animBg="1"/>
      <p:bldP spid="121" grpId="1" animBg="1"/>
      <p:bldP spid="121" grpId="2" animBg="1"/>
      <p:bldP spid="121" grpId="3" animBg="1"/>
      <p:bldP spid="122" grpId="0" animBg="1"/>
      <p:bldP spid="122" grpId="1" animBg="1"/>
      <p:bldP spid="122" grpId="2" animBg="1"/>
      <p:bldP spid="122" grpId="3" animBg="1"/>
      <p:bldP spid="123" grpId="0" animBg="1"/>
      <p:bldP spid="123" grpId="1" animBg="1"/>
      <p:bldP spid="123" grpId="2" animBg="1"/>
      <p:bldP spid="123" grpId="3" animBg="1"/>
      <p:bldP spid="124" grpId="0" animBg="1"/>
      <p:bldP spid="124" grpId="1" animBg="1"/>
      <p:bldP spid="124" grpId="2" animBg="1"/>
      <p:bldP spid="124" grpId="3" animBg="1"/>
      <p:bldP spid="125" grpId="0" animBg="1"/>
      <p:bldP spid="125" grpId="1" animBg="1"/>
      <p:bldP spid="125" grpId="2" animBg="1"/>
      <p:bldP spid="125" grpId="3" animBg="1"/>
      <p:bldP spid="126" grpId="0" animBg="1"/>
      <p:bldP spid="126" grpId="1" animBg="1"/>
      <p:bldP spid="126" grpId="2" animBg="1"/>
      <p:bldP spid="126" grpId="3" animBg="1"/>
      <p:bldP spid="127" grpId="0" animBg="1"/>
      <p:bldP spid="127" grpId="1" animBg="1"/>
      <p:bldP spid="127" grpId="2" animBg="1"/>
      <p:bldP spid="127" grpId="3" animBg="1"/>
      <p:bldP spid="128" grpId="0" animBg="1"/>
      <p:bldP spid="128" grpId="1" animBg="1"/>
      <p:bldP spid="128" grpId="2" animBg="1"/>
      <p:bldP spid="128" grpId="3" animBg="1"/>
      <p:bldP spid="129" grpId="0" animBg="1"/>
      <p:bldP spid="129" grpId="1" animBg="1"/>
      <p:bldP spid="129" grpId="2" animBg="1"/>
      <p:bldP spid="129" grpId="3" animBg="1"/>
      <p:bldP spid="130" grpId="0" animBg="1"/>
      <p:bldP spid="130" grpId="1" animBg="1"/>
      <p:bldP spid="130" grpId="2" animBg="1"/>
      <p:bldP spid="130" grpId="3" animBg="1"/>
      <p:bldP spid="131" grpId="0" animBg="1"/>
      <p:bldP spid="131" grpId="1" animBg="1"/>
      <p:bldP spid="131" grpId="2" animBg="1"/>
      <p:bldP spid="131" grpId="3" animBg="1"/>
      <p:bldP spid="132" grpId="0" animBg="1"/>
      <p:bldP spid="132" grpId="1" animBg="1"/>
      <p:bldP spid="132" grpId="2" animBg="1"/>
      <p:bldP spid="132" grpId="3" animBg="1"/>
      <p:bldP spid="133" grpId="0" animBg="1"/>
      <p:bldP spid="133" grpId="1" animBg="1"/>
      <p:bldP spid="133" grpId="2" animBg="1"/>
      <p:bldP spid="133" grpId="3" animBg="1"/>
      <p:bldP spid="134" grpId="0" animBg="1"/>
      <p:bldP spid="134" grpId="1" animBg="1"/>
      <p:bldP spid="134" grpId="2" animBg="1"/>
      <p:bldP spid="134" grpId="3" animBg="1"/>
      <p:bldP spid="135" grpId="0" animBg="1"/>
      <p:bldP spid="135" grpId="1" animBg="1"/>
      <p:bldP spid="135" grpId="2" animBg="1"/>
      <p:bldP spid="135" grpId="3" animBg="1"/>
      <p:bldP spid="136" grpId="0" animBg="1"/>
      <p:bldP spid="136" grpId="1" animBg="1"/>
      <p:bldP spid="136" grpId="2" animBg="1"/>
      <p:bldP spid="136" grpId="3" animBg="1"/>
      <p:bldP spid="137" grpId="0" animBg="1"/>
      <p:bldP spid="137" grpId="1" animBg="1"/>
      <p:bldP spid="137" grpId="2" animBg="1"/>
      <p:bldP spid="137" grpId="3" animBg="1"/>
      <p:bldP spid="138" grpId="0" animBg="1"/>
      <p:bldP spid="138" grpId="1" animBg="1"/>
      <p:bldP spid="138" grpId="2" animBg="1"/>
      <p:bldP spid="138" grpId="3" animBg="1"/>
      <p:bldP spid="139" grpId="0" animBg="1"/>
      <p:bldP spid="139" grpId="1" animBg="1"/>
      <p:bldP spid="139" grpId="2" animBg="1"/>
      <p:bldP spid="139" grpId="3" animBg="1"/>
      <p:bldP spid="140" grpId="0" animBg="1"/>
      <p:bldP spid="140" grpId="1" animBg="1"/>
      <p:bldP spid="140" grpId="2" animBg="1"/>
      <p:bldP spid="140" grpId="3" animBg="1"/>
      <p:bldP spid="141" grpId="0" animBg="1"/>
      <p:bldP spid="141" grpId="1" animBg="1"/>
      <p:bldP spid="141" grpId="2" animBg="1"/>
      <p:bldP spid="141" grpId="3" animBg="1"/>
      <p:bldP spid="142" grpId="0" animBg="1"/>
      <p:bldP spid="142" grpId="1" animBg="1"/>
      <p:bldP spid="142" grpId="2" animBg="1"/>
      <p:bldP spid="142" grpId="3" animBg="1"/>
      <p:bldP spid="143" grpId="0" animBg="1"/>
      <p:bldP spid="143" grpId="1" animBg="1"/>
      <p:bldP spid="143" grpId="2" animBg="1"/>
      <p:bldP spid="143" grpId="3" animBg="1"/>
      <p:bldP spid="144" grpId="0" animBg="1"/>
      <p:bldP spid="144" grpId="1" animBg="1"/>
      <p:bldP spid="144" grpId="2" animBg="1"/>
      <p:bldP spid="144" grpId="3" animBg="1"/>
      <p:bldP spid="145" grpId="0" animBg="1"/>
      <p:bldP spid="145" grpId="1" animBg="1"/>
      <p:bldP spid="145" grpId="2" animBg="1"/>
      <p:bldP spid="145" grpId="3" animBg="1"/>
      <p:bldP spid="146" grpId="0" animBg="1"/>
      <p:bldP spid="146" grpId="1" animBg="1"/>
      <p:bldP spid="146" grpId="2" animBg="1"/>
      <p:bldP spid="146" grpId="3" animBg="1"/>
      <p:bldP spid="147" grpId="0" animBg="1"/>
      <p:bldP spid="147" grpId="1" animBg="1"/>
      <p:bldP spid="147" grpId="2" animBg="1"/>
      <p:bldP spid="147" grpId="3" animBg="1"/>
      <p:bldP spid="148" grpId="0" animBg="1"/>
      <p:bldP spid="148" grpId="1" animBg="1"/>
      <p:bldP spid="148" grpId="2" animBg="1"/>
      <p:bldP spid="148" grpId="3" animBg="1"/>
      <p:bldP spid="149" grpId="0" animBg="1"/>
      <p:bldP spid="149" grpId="1" animBg="1"/>
      <p:bldP spid="149" grpId="2" animBg="1"/>
      <p:bldP spid="149" grpId="3" animBg="1"/>
      <p:bldP spid="150" grpId="0" animBg="1"/>
      <p:bldP spid="150" grpId="1" animBg="1"/>
      <p:bldP spid="150" grpId="2" animBg="1"/>
      <p:bldP spid="150" grpId="3" animBg="1"/>
      <p:bldP spid="151" grpId="0" animBg="1"/>
      <p:bldP spid="151" grpId="1" animBg="1"/>
      <p:bldP spid="151" grpId="2" animBg="1"/>
      <p:bldP spid="151" grpId="3" animBg="1"/>
      <p:bldP spid="152" grpId="0" animBg="1"/>
      <p:bldP spid="152" grpId="1" animBg="1"/>
      <p:bldP spid="152" grpId="2" animBg="1"/>
      <p:bldP spid="152" grpId="3" animBg="1"/>
      <p:bldP spid="153" grpId="0" animBg="1"/>
      <p:bldP spid="153" grpId="1" animBg="1"/>
      <p:bldP spid="153" grpId="2" animBg="1"/>
      <p:bldP spid="153" grpId="3" animBg="1"/>
      <p:bldP spid="154" grpId="0" animBg="1"/>
      <p:bldP spid="154" grpId="1" animBg="1"/>
      <p:bldP spid="154" grpId="2" animBg="1"/>
      <p:bldP spid="154" grpId="3" animBg="1"/>
      <p:bldP spid="155" grpId="0" animBg="1"/>
      <p:bldP spid="155" grpId="1" animBg="1"/>
      <p:bldP spid="155" grpId="2" animBg="1"/>
      <p:bldP spid="155" grpId="3" animBg="1"/>
      <p:bldP spid="156" grpId="0" animBg="1"/>
      <p:bldP spid="156" grpId="1" animBg="1"/>
      <p:bldP spid="156" grpId="2" animBg="1"/>
      <p:bldP spid="156" grpId="3" animBg="1"/>
      <p:bldP spid="157" grpId="0" animBg="1"/>
      <p:bldP spid="157" grpId="1" animBg="1"/>
      <p:bldP spid="157" grpId="2" animBg="1"/>
      <p:bldP spid="157" grpId="3" animBg="1"/>
      <p:bldP spid="158" grpId="0" animBg="1"/>
      <p:bldP spid="158" grpId="1" animBg="1"/>
      <p:bldP spid="158" grpId="2" animBg="1"/>
      <p:bldP spid="158" grpId="3" animBg="1"/>
      <p:bldP spid="159" grpId="0" animBg="1"/>
      <p:bldP spid="159" grpId="1" animBg="1"/>
      <p:bldP spid="159" grpId="2" animBg="1"/>
      <p:bldP spid="159" grpId="3" animBg="1"/>
      <p:bldP spid="160" grpId="0" animBg="1"/>
      <p:bldP spid="160" grpId="1" animBg="1"/>
      <p:bldP spid="160" grpId="2" animBg="1"/>
      <p:bldP spid="160" grpId="3" animBg="1"/>
      <p:bldP spid="161" grpId="0" animBg="1"/>
      <p:bldP spid="161" grpId="1" animBg="1"/>
      <p:bldP spid="161" grpId="2" animBg="1"/>
      <p:bldP spid="161" grpId="3" animBg="1"/>
      <p:bldP spid="162" grpId="0" animBg="1"/>
      <p:bldP spid="162" grpId="1" animBg="1"/>
      <p:bldP spid="162" grpId="2" animBg="1"/>
      <p:bldP spid="162" grpId="3" animBg="1"/>
      <p:bldP spid="163" grpId="0" animBg="1"/>
      <p:bldP spid="163" grpId="1" animBg="1"/>
      <p:bldP spid="163" grpId="2" animBg="1"/>
      <p:bldP spid="163" grpId="3" animBg="1"/>
      <p:bldP spid="164" grpId="0" animBg="1"/>
      <p:bldP spid="164" grpId="1" animBg="1"/>
      <p:bldP spid="164" grpId="2" animBg="1"/>
      <p:bldP spid="164" grpId="3" animBg="1"/>
      <p:bldP spid="165" grpId="0" animBg="1"/>
      <p:bldP spid="165" grpId="1" animBg="1"/>
      <p:bldP spid="165" grpId="2" animBg="1"/>
      <p:bldP spid="165" grpId="3" animBg="1"/>
      <p:bldP spid="166" grpId="0" animBg="1"/>
      <p:bldP spid="166" grpId="1" animBg="1"/>
      <p:bldP spid="166" grpId="2" animBg="1"/>
      <p:bldP spid="166" grpId="3" animBg="1"/>
      <p:bldP spid="167" grpId="0" animBg="1"/>
      <p:bldP spid="167" grpId="1" animBg="1"/>
      <p:bldP spid="167" grpId="2" animBg="1"/>
      <p:bldP spid="167" grpId="3" animBg="1"/>
      <p:bldP spid="168" grpId="0" animBg="1"/>
      <p:bldP spid="168" grpId="1" animBg="1"/>
      <p:bldP spid="168" grpId="2" animBg="1"/>
      <p:bldP spid="168" grpId="3" animBg="1"/>
      <p:bldP spid="169" grpId="0" animBg="1"/>
      <p:bldP spid="169" grpId="1" animBg="1"/>
      <p:bldP spid="169" grpId="2" animBg="1"/>
      <p:bldP spid="169" grpId="3" animBg="1"/>
      <p:bldP spid="170" grpId="0" animBg="1"/>
      <p:bldP spid="170" grpId="1" animBg="1"/>
      <p:bldP spid="170" grpId="2" animBg="1"/>
      <p:bldP spid="170" grpId="3" animBg="1"/>
      <p:bldP spid="171" grpId="0" animBg="1"/>
      <p:bldP spid="171" grpId="1" animBg="1"/>
      <p:bldP spid="171" grpId="2" animBg="1"/>
      <p:bldP spid="171" grpId="3" animBg="1"/>
      <p:bldP spid="172" grpId="0" animBg="1"/>
      <p:bldP spid="172" grpId="1" animBg="1"/>
      <p:bldP spid="172" grpId="2" animBg="1"/>
      <p:bldP spid="172" grpId="3" animBg="1"/>
      <p:bldP spid="173" grpId="0" animBg="1"/>
      <p:bldP spid="173" grpId="1" animBg="1"/>
      <p:bldP spid="173" grpId="2" animBg="1"/>
      <p:bldP spid="173" grpId="3" animBg="1"/>
      <p:bldP spid="174" grpId="0" animBg="1"/>
      <p:bldP spid="174" grpId="1" animBg="1"/>
      <p:bldP spid="174" grpId="2" animBg="1"/>
      <p:bldP spid="174" grpId="3" animBg="1"/>
      <p:bldP spid="175" grpId="0" animBg="1"/>
      <p:bldP spid="175" grpId="1" animBg="1"/>
      <p:bldP spid="175" grpId="2" animBg="1"/>
      <p:bldP spid="175" grpId="3" animBg="1"/>
      <p:bldP spid="176" grpId="0" animBg="1"/>
      <p:bldP spid="176" grpId="1" animBg="1"/>
      <p:bldP spid="176" grpId="2" animBg="1"/>
      <p:bldP spid="176" grpId="3" animBg="1"/>
      <p:bldP spid="177" grpId="0" animBg="1"/>
      <p:bldP spid="177" grpId="1" animBg="1"/>
      <p:bldP spid="177" grpId="2" animBg="1"/>
      <p:bldP spid="177" grpId="3" animBg="1"/>
      <p:bldP spid="178" grpId="0" animBg="1"/>
      <p:bldP spid="178" grpId="1" animBg="1"/>
      <p:bldP spid="178" grpId="2" animBg="1"/>
      <p:bldP spid="178" grpId="3" animBg="1"/>
      <p:bldP spid="179" grpId="0" animBg="1"/>
      <p:bldP spid="179" grpId="1" animBg="1"/>
      <p:bldP spid="179" grpId="2" animBg="1"/>
      <p:bldP spid="179" grpId="3" animBg="1"/>
      <p:bldP spid="180" grpId="0" animBg="1"/>
      <p:bldP spid="180" grpId="1" animBg="1"/>
      <p:bldP spid="180" grpId="2" animBg="1"/>
      <p:bldP spid="180" grpId="3" animBg="1"/>
      <p:bldP spid="181" grpId="0" animBg="1"/>
      <p:bldP spid="181" grpId="1" animBg="1"/>
      <p:bldP spid="181" grpId="2" animBg="1"/>
      <p:bldP spid="181" grpId="3" animBg="1"/>
      <p:bldP spid="182" grpId="0" animBg="1"/>
      <p:bldP spid="182" grpId="1" animBg="1"/>
      <p:bldP spid="182" grpId="2" animBg="1"/>
      <p:bldP spid="182" grpId="3" animBg="1"/>
      <p:bldP spid="183" grpId="0" animBg="1"/>
      <p:bldP spid="183" grpId="1" animBg="1"/>
      <p:bldP spid="183" grpId="2" animBg="1"/>
      <p:bldP spid="183" grpId="3" animBg="1"/>
      <p:bldP spid="184" grpId="0" animBg="1"/>
      <p:bldP spid="184" grpId="1" animBg="1"/>
      <p:bldP spid="184" grpId="2" animBg="1"/>
      <p:bldP spid="184" grpId="3" animBg="1"/>
      <p:bldP spid="185" grpId="0" animBg="1"/>
      <p:bldP spid="185" grpId="1" animBg="1"/>
      <p:bldP spid="185" grpId="2" animBg="1"/>
      <p:bldP spid="185" grpId="3" animBg="1"/>
      <p:bldP spid="186" grpId="0" animBg="1"/>
      <p:bldP spid="186" grpId="1" animBg="1"/>
      <p:bldP spid="186" grpId="2" animBg="1"/>
      <p:bldP spid="186" grpId="3" animBg="1"/>
      <p:bldP spid="187" grpId="0" animBg="1"/>
      <p:bldP spid="187" grpId="1" animBg="1"/>
      <p:bldP spid="187" grpId="2" animBg="1"/>
      <p:bldP spid="187" grpId="3" animBg="1"/>
      <p:bldP spid="188" grpId="0" animBg="1"/>
      <p:bldP spid="188" grpId="1" animBg="1"/>
      <p:bldP spid="188" grpId="2" animBg="1"/>
      <p:bldP spid="188" grpId="3" animBg="1"/>
      <p:bldP spid="189" grpId="0" animBg="1"/>
      <p:bldP spid="189" grpId="1" animBg="1"/>
      <p:bldP spid="189" grpId="2" animBg="1"/>
      <p:bldP spid="189" grpId="3" animBg="1"/>
      <p:bldP spid="190" grpId="0" animBg="1"/>
      <p:bldP spid="190" grpId="1" animBg="1"/>
      <p:bldP spid="190" grpId="2" animBg="1"/>
      <p:bldP spid="190" grpId="3" animBg="1"/>
      <p:bldP spid="191" grpId="0" animBg="1"/>
      <p:bldP spid="191" grpId="1" animBg="1"/>
      <p:bldP spid="191" grpId="2" animBg="1"/>
      <p:bldP spid="191" grpId="3" animBg="1"/>
      <p:bldP spid="192" grpId="0" animBg="1"/>
      <p:bldP spid="192" grpId="1" animBg="1"/>
      <p:bldP spid="192" grpId="2" animBg="1"/>
      <p:bldP spid="192" grpId="3" animBg="1"/>
      <p:bldP spid="193" grpId="0" animBg="1"/>
      <p:bldP spid="193" grpId="1" animBg="1"/>
      <p:bldP spid="193" grpId="2" animBg="1"/>
      <p:bldP spid="193" grpId="3" animBg="1"/>
      <p:bldP spid="194" grpId="0" animBg="1"/>
      <p:bldP spid="194" grpId="1" animBg="1"/>
      <p:bldP spid="194" grpId="2" animBg="1"/>
      <p:bldP spid="194" grpId="3" animBg="1"/>
      <p:bldP spid="195" grpId="0" animBg="1"/>
      <p:bldP spid="195" grpId="1" animBg="1"/>
      <p:bldP spid="195" grpId="2" animBg="1"/>
      <p:bldP spid="195" grpId="3" animBg="1"/>
      <p:bldP spid="196" grpId="0" animBg="1"/>
      <p:bldP spid="196" grpId="1" animBg="1"/>
      <p:bldP spid="196" grpId="2" animBg="1"/>
      <p:bldP spid="196" grpId="3" animBg="1"/>
      <p:bldP spid="197" grpId="0" animBg="1"/>
      <p:bldP spid="197" grpId="1" animBg="1"/>
      <p:bldP spid="197" grpId="2" animBg="1"/>
      <p:bldP spid="197" grpId="3" animBg="1"/>
      <p:bldP spid="198" grpId="0" animBg="1"/>
      <p:bldP spid="198" grpId="1" animBg="1"/>
      <p:bldP spid="198" grpId="2" animBg="1"/>
      <p:bldP spid="198" grpId="3" animBg="1"/>
      <p:bldP spid="199" grpId="0" animBg="1"/>
      <p:bldP spid="199" grpId="1" animBg="1"/>
      <p:bldP spid="199" grpId="2" animBg="1"/>
      <p:bldP spid="199" grpId="3" animBg="1"/>
      <p:bldP spid="200" grpId="0" animBg="1"/>
      <p:bldP spid="200" grpId="1" animBg="1"/>
      <p:bldP spid="200" grpId="2" animBg="1"/>
      <p:bldP spid="200" grpId="3" animBg="1"/>
      <p:bldP spid="201" grpId="0" animBg="1"/>
      <p:bldP spid="201" grpId="1" animBg="1"/>
      <p:bldP spid="201" grpId="2" animBg="1"/>
      <p:bldP spid="201" grpId="3" animBg="1"/>
      <p:bldP spid="202" grpId="0" animBg="1"/>
      <p:bldP spid="202" grpId="1" animBg="1"/>
      <p:bldP spid="202" grpId="2" animBg="1"/>
      <p:bldP spid="202" grpId="3" animBg="1"/>
      <p:bldP spid="203" grpId="0" animBg="1"/>
      <p:bldP spid="203" grpId="1" animBg="1"/>
      <p:bldP spid="203" grpId="2" animBg="1"/>
      <p:bldP spid="203" grpId="3" animBg="1"/>
      <p:bldP spid="204" grpId="0" animBg="1"/>
      <p:bldP spid="204" grpId="1" animBg="1"/>
      <p:bldP spid="204" grpId="2" animBg="1"/>
      <p:bldP spid="204" grpId="3" animBg="1"/>
      <p:bldP spid="205" grpId="0" animBg="1"/>
      <p:bldP spid="205" grpId="1" animBg="1"/>
      <p:bldP spid="205" grpId="2" animBg="1"/>
      <p:bldP spid="205" grpId="3" animBg="1"/>
      <p:bldP spid="206" grpId="0" animBg="1"/>
      <p:bldP spid="206" grpId="1" animBg="1"/>
      <p:bldP spid="206" grpId="2" animBg="1"/>
      <p:bldP spid="206" grpId="3" animBg="1"/>
      <p:bldP spid="207" grpId="0" animBg="1"/>
      <p:bldP spid="207" grpId="1" animBg="1"/>
      <p:bldP spid="207" grpId="2" animBg="1"/>
      <p:bldP spid="207" grpId="3" animBg="1"/>
      <p:bldP spid="208" grpId="0" animBg="1"/>
      <p:bldP spid="208" grpId="1" animBg="1"/>
      <p:bldP spid="208" grpId="2" animBg="1"/>
      <p:bldP spid="208" grpId="3" animBg="1"/>
      <p:bldP spid="209" grpId="0" animBg="1"/>
      <p:bldP spid="209" grpId="1" animBg="1"/>
      <p:bldP spid="209" grpId="2" animBg="1"/>
      <p:bldP spid="209" grpId="3" animBg="1"/>
      <p:bldP spid="210" grpId="0" animBg="1"/>
      <p:bldP spid="210" grpId="1" animBg="1"/>
      <p:bldP spid="210" grpId="2" animBg="1"/>
      <p:bldP spid="210" grpId="3" animBg="1"/>
      <p:bldP spid="216"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23 Grupo"/>
          <p:cNvGrpSpPr/>
          <p:nvPr/>
        </p:nvGrpSpPr>
        <p:grpSpPr>
          <a:xfrm>
            <a:off x="0" y="0"/>
            <a:ext cx="9144000" cy="5143500"/>
            <a:chOff x="0" y="0"/>
            <a:chExt cx="9144000" cy="5143500"/>
          </a:xfrm>
          <a:effectLst/>
        </p:grpSpPr>
        <p:sp>
          <p:nvSpPr>
            <p:cNvPr id="25" name="24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 name="2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grpSp>
        <p:nvGrpSpPr>
          <p:cNvPr id="7" name="6 Grupo"/>
          <p:cNvGrpSpPr/>
          <p:nvPr/>
        </p:nvGrpSpPr>
        <p:grpSpPr>
          <a:xfrm>
            <a:off x="2448000" y="-812625"/>
            <a:ext cx="4248472" cy="3348961"/>
            <a:chOff x="827584" y="14877"/>
            <a:chExt cx="3528392" cy="3132937"/>
          </a:xfrm>
          <a:gradFill>
            <a:gsLst>
              <a:gs pos="35000">
                <a:srgbClr val="FFF200">
                  <a:alpha val="0"/>
                </a:srgbClr>
              </a:gs>
              <a:gs pos="45000">
                <a:srgbClr val="92D050"/>
              </a:gs>
              <a:gs pos="56000">
                <a:schemeClr val="accent6">
                  <a:lumMod val="75000"/>
                  <a:alpha val="0"/>
                </a:schemeClr>
              </a:gs>
            </a:gsLst>
            <a:lin ang="5400000" scaled="0"/>
          </a:gradFill>
          <a:scene3d>
            <a:camera prst="orthographicFront"/>
            <a:lightRig rig="flat" dir="t"/>
          </a:scene3d>
        </p:grpSpPr>
        <p:sp>
          <p:nvSpPr>
            <p:cNvPr id="2" name="1 Anillo"/>
            <p:cNvSpPr/>
            <p:nvPr/>
          </p:nvSpPr>
          <p:spPr>
            <a:xfrm>
              <a:off x="827584" y="14877"/>
              <a:ext cx="3528392" cy="2096065"/>
            </a:xfrm>
            <a:prstGeom prst="donut">
              <a:avLst>
                <a:gd name="adj" fmla="val 12462"/>
              </a:avLst>
            </a:prstGeom>
            <a:grpFill/>
            <a:ln w="25400">
              <a:gradFill>
                <a:gsLst>
                  <a:gs pos="0">
                    <a:srgbClr val="FFF200"/>
                  </a:gs>
                  <a:gs pos="45000">
                    <a:srgbClr val="FCDE04"/>
                  </a:gs>
                  <a:gs pos="100000">
                    <a:schemeClr val="accent6">
                      <a:lumMod val="7000"/>
                      <a:lumOff val="93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a:off x="1187624" y="843558"/>
              <a:ext cx="2744688" cy="1729030"/>
            </a:xfrm>
            <a:prstGeom prst="donut">
              <a:avLst>
                <a:gd name="adj" fmla="val 12462"/>
              </a:avLst>
            </a:prstGeom>
            <a:grpFill/>
            <a:ln w="25400">
              <a:gradFill>
                <a:gsLst>
                  <a:gs pos="0">
                    <a:srgbClr val="FFF200"/>
                  </a:gs>
                  <a:gs pos="45000">
                    <a:srgbClr val="FCDE04"/>
                  </a:gs>
                  <a:gs pos="100000">
                    <a:schemeClr val="accent6">
                      <a:lumMod val="7000"/>
                      <a:lumOff val="93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a:off x="1547664" y="1779661"/>
              <a:ext cx="2105000" cy="1148741"/>
            </a:xfrm>
            <a:prstGeom prst="donut">
              <a:avLst>
                <a:gd name="adj" fmla="val 12462"/>
              </a:avLst>
            </a:prstGeom>
            <a:grpFill/>
            <a:ln w="25400">
              <a:gradFill>
                <a:gsLst>
                  <a:gs pos="0">
                    <a:srgbClr val="FFF200"/>
                  </a:gs>
                  <a:gs pos="45000">
                    <a:srgbClr val="FCDE04"/>
                  </a:gs>
                  <a:gs pos="100000">
                    <a:schemeClr val="accent6">
                      <a:lumMod val="7000"/>
                      <a:lumOff val="93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a:off x="1835696" y="2355726"/>
              <a:ext cx="1609328" cy="792088"/>
            </a:xfrm>
            <a:prstGeom prst="donut">
              <a:avLst>
                <a:gd name="adj" fmla="val 12462"/>
              </a:avLst>
            </a:prstGeom>
            <a:grpFill/>
            <a:ln w="25400">
              <a:gradFill>
                <a:gsLst>
                  <a:gs pos="0">
                    <a:srgbClr val="FFF200"/>
                  </a:gs>
                  <a:gs pos="45000">
                    <a:srgbClr val="FCDE04"/>
                  </a:gs>
                  <a:gs pos="100000">
                    <a:schemeClr val="accent6">
                      <a:lumMod val="7000"/>
                      <a:lumOff val="93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grpSp>
      <p:grpSp>
        <p:nvGrpSpPr>
          <p:cNvPr id="8" name="7 Grupo"/>
          <p:cNvGrpSpPr/>
          <p:nvPr/>
        </p:nvGrpSpPr>
        <p:grpSpPr>
          <a:xfrm rot="10800000">
            <a:off x="2483768" y="2571750"/>
            <a:ext cx="4248472" cy="3348961"/>
            <a:chOff x="827584" y="14877"/>
            <a:chExt cx="3528392" cy="3132937"/>
          </a:xfrm>
          <a:gradFill>
            <a:gsLst>
              <a:gs pos="35000">
                <a:srgbClr val="FFF200">
                  <a:alpha val="0"/>
                </a:srgbClr>
              </a:gs>
              <a:gs pos="45000">
                <a:srgbClr val="92D050"/>
              </a:gs>
              <a:gs pos="56000">
                <a:schemeClr val="accent6">
                  <a:lumMod val="75000"/>
                  <a:alpha val="0"/>
                </a:schemeClr>
              </a:gs>
            </a:gsLst>
            <a:lin ang="5400000" scaled="0"/>
          </a:gradFill>
          <a:scene3d>
            <a:camera prst="orthographicFront"/>
            <a:lightRig rig="flat" dir="t"/>
          </a:scene3d>
        </p:grpSpPr>
        <p:sp>
          <p:nvSpPr>
            <p:cNvPr id="9" name="8 Anillo"/>
            <p:cNvSpPr/>
            <p:nvPr/>
          </p:nvSpPr>
          <p:spPr>
            <a:xfrm>
              <a:off x="827584" y="14877"/>
              <a:ext cx="3528392" cy="2096065"/>
            </a:xfrm>
            <a:prstGeom prst="donut">
              <a:avLst>
                <a:gd name="adj" fmla="val 12462"/>
              </a:avLst>
            </a:prstGeom>
            <a:grpFill/>
            <a:ln w="25400">
              <a:gradFill>
                <a:gsLst>
                  <a:gs pos="0">
                    <a:srgbClr val="FFF200"/>
                  </a:gs>
                  <a:gs pos="45000">
                    <a:srgbClr val="FCDE04"/>
                  </a:gs>
                  <a:gs pos="100000">
                    <a:schemeClr val="accent6">
                      <a:lumMod val="7000"/>
                      <a:lumOff val="93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a:off x="1187624" y="843558"/>
              <a:ext cx="2744688" cy="1729030"/>
            </a:xfrm>
            <a:prstGeom prst="donut">
              <a:avLst>
                <a:gd name="adj" fmla="val 12462"/>
              </a:avLst>
            </a:prstGeom>
            <a:grpFill/>
            <a:ln w="25400">
              <a:gradFill>
                <a:gsLst>
                  <a:gs pos="0">
                    <a:srgbClr val="FFF200"/>
                  </a:gs>
                  <a:gs pos="45000">
                    <a:srgbClr val="FCDE04"/>
                  </a:gs>
                  <a:gs pos="100000">
                    <a:schemeClr val="accent6">
                      <a:lumMod val="7000"/>
                      <a:lumOff val="93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a:off x="1547664" y="1779661"/>
              <a:ext cx="2105000" cy="1148741"/>
            </a:xfrm>
            <a:prstGeom prst="donut">
              <a:avLst>
                <a:gd name="adj" fmla="val 12462"/>
              </a:avLst>
            </a:prstGeom>
            <a:grpFill/>
            <a:ln w="25400">
              <a:gradFill>
                <a:gsLst>
                  <a:gs pos="0">
                    <a:srgbClr val="FFF200"/>
                  </a:gs>
                  <a:gs pos="45000">
                    <a:srgbClr val="FCDE04"/>
                  </a:gs>
                  <a:gs pos="100000">
                    <a:schemeClr val="accent6">
                      <a:lumMod val="7000"/>
                      <a:lumOff val="93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a:off x="1835696" y="2355726"/>
              <a:ext cx="1609328" cy="792088"/>
            </a:xfrm>
            <a:prstGeom prst="donut">
              <a:avLst>
                <a:gd name="adj" fmla="val 12462"/>
              </a:avLst>
            </a:prstGeom>
            <a:grpFill/>
            <a:ln w="25400">
              <a:gradFill>
                <a:gsLst>
                  <a:gs pos="0">
                    <a:srgbClr val="FFF200"/>
                  </a:gs>
                  <a:gs pos="45000">
                    <a:srgbClr val="FCDE04"/>
                  </a:gs>
                  <a:gs pos="100000">
                    <a:schemeClr val="accent6">
                      <a:lumMod val="7000"/>
                      <a:lumOff val="93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grpSp>
      <p:grpSp>
        <p:nvGrpSpPr>
          <p:cNvPr id="13" name="12 Grupo"/>
          <p:cNvGrpSpPr/>
          <p:nvPr/>
        </p:nvGrpSpPr>
        <p:grpSpPr>
          <a:xfrm rot="16200000">
            <a:off x="89797" y="861266"/>
            <a:ext cx="4248472" cy="3348961"/>
            <a:chOff x="827584" y="14877"/>
            <a:chExt cx="3528392" cy="3132937"/>
          </a:xfrm>
          <a:gradFill>
            <a:gsLst>
              <a:gs pos="35000">
                <a:srgbClr val="FFF200">
                  <a:alpha val="0"/>
                </a:srgbClr>
              </a:gs>
              <a:gs pos="45000">
                <a:srgbClr val="92D050"/>
              </a:gs>
              <a:gs pos="56000">
                <a:schemeClr val="accent6">
                  <a:lumMod val="75000"/>
                  <a:alpha val="0"/>
                </a:schemeClr>
              </a:gs>
            </a:gsLst>
            <a:lin ang="5400000" scaled="0"/>
          </a:gradFill>
          <a:scene3d>
            <a:camera prst="orthographicFront"/>
            <a:lightRig rig="flat" dir="t"/>
          </a:scene3d>
        </p:grpSpPr>
        <p:sp>
          <p:nvSpPr>
            <p:cNvPr id="14" name="13 Anillo"/>
            <p:cNvSpPr/>
            <p:nvPr/>
          </p:nvSpPr>
          <p:spPr>
            <a:xfrm>
              <a:off x="827584" y="14877"/>
              <a:ext cx="3528392" cy="2096065"/>
            </a:xfrm>
            <a:prstGeom prst="donut">
              <a:avLst>
                <a:gd name="adj" fmla="val 12462"/>
              </a:avLst>
            </a:prstGeom>
            <a:grpFill/>
            <a:ln w="25400">
              <a:gradFill>
                <a:gsLst>
                  <a:gs pos="0">
                    <a:srgbClr val="FFF200"/>
                  </a:gs>
                  <a:gs pos="45000">
                    <a:srgbClr val="FCDE04"/>
                  </a:gs>
                  <a:gs pos="100000">
                    <a:schemeClr val="accent6">
                      <a:lumMod val="7000"/>
                      <a:lumOff val="93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a:off x="1187624" y="843558"/>
              <a:ext cx="2744688" cy="1729030"/>
            </a:xfrm>
            <a:prstGeom prst="donut">
              <a:avLst>
                <a:gd name="adj" fmla="val 12462"/>
              </a:avLst>
            </a:prstGeom>
            <a:grpFill/>
            <a:ln w="25400">
              <a:gradFill>
                <a:gsLst>
                  <a:gs pos="0">
                    <a:srgbClr val="FFF200"/>
                  </a:gs>
                  <a:gs pos="45000">
                    <a:srgbClr val="FCDE04"/>
                  </a:gs>
                  <a:gs pos="100000">
                    <a:schemeClr val="accent6">
                      <a:lumMod val="7000"/>
                      <a:lumOff val="93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a:off x="1547664" y="1779661"/>
              <a:ext cx="2105000" cy="1148741"/>
            </a:xfrm>
            <a:prstGeom prst="donut">
              <a:avLst>
                <a:gd name="adj" fmla="val 12462"/>
              </a:avLst>
            </a:prstGeom>
            <a:grpFill/>
            <a:ln w="25400">
              <a:gradFill>
                <a:gsLst>
                  <a:gs pos="0">
                    <a:srgbClr val="FFF200"/>
                  </a:gs>
                  <a:gs pos="45000">
                    <a:srgbClr val="FCDE04"/>
                  </a:gs>
                  <a:gs pos="100000">
                    <a:schemeClr val="accent6">
                      <a:lumMod val="7000"/>
                      <a:lumOff val="93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a:off x="1835696" y="2355726"/>
              <a:ext cx="1609328" cy="792088"/>
            </a:xfrm>
            <a:prstGeom prst="donut">
              <a:avLst>
                <a:gd name="adj" fmla="val 12462"/>
              </a:avLst>
            </a:prstGeom>
            <a:grpFill/>
            <a:ln w="25400">
              <a:gradFill>
                <a:gsLst>
                  <a:gs pos="0">
                    <a:srgbClr val="FFF200"/>
                  </a:gs>
                  <a:gs pos="45000">
                    <a:srgbClr val="FCDE04"/>
                  </a:gs>
                  <a:gs pos="100000">
                    <a:schemeClr val="accent6">
                      <a:lumMod val="7000"/>
                      <a:lumOff val="93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grpSp>
      <p:grpSp>
        <p:nvGrpSpPr>
          <p:cNvPr id="18" name="17 Grupo"/>
          <p:cNvGrpSpPr/>
          <p:nvPr/>
        </p:nvGrpSpPr>
        <p:grpSpPr>
          <a:xfrm rot="5400000" flipH="1">
            <a:off x="4554292" y="864000"/>
            <a:ext cx="4248472" cy="3348961"/>
            <a:chOff x="827584" y="14877"/>
            <a:chExt cx="3528392" cy="3132937"/>
          </a:xfrm>
          <a:gradFill>
            <a:gsLst>
              <a:gs pos="35000">
                <a:srgbClr val="FFF200">
                  <a:alpha val="0"/>
                </a:srgbClr>
              </a:gs>
              <a:gs pos="45000">
                <a:srgbClr val="92D050"/>
              </a:gs>
              <a:gs pos="56000">
                <a:schemeClr val="accent6">
                  <a:lumMod val="75000"/>
                  <a:alpha val="0"/>
                </a:schemeClr>
              </a:gs>
            </a:gsLst>
            <a:lin ang="5400000" scaled="0"/>
          </a:gradFill>
          <a:scene3d>
            <a:camera prst="orthographicFront"/>
            <a:lightRig rig="flat" dir="t"/>
          </a:scene3d>
        </p:grpSpPr>
        <p:sp>
          <p:nvSpPr>
            <p:cNvPr id="19" name="18 Anillo"/>
            <p:cNvSpPr/>
            <p:nvPr/>
          </p:nvSpPr>
          <p:spPr>
            <a:xfrm>
              <a:off x="827584" y="14877"/>
              <a:ext cx="3528392" cy="2096065"/>
            </a:xfrm>
            <a:prstGeom prst="donut">
              <a:avLst>
                <a:gd name="adj" fmla="val 12462"/>
              </a:avLst>
            </a:prstGeom>
            <a:grpFill/>
            <a:ln w="25400">
              <a:gradFill>
                <a:gsLst>
                  <a:gs pos="0">
                    <a:srgbClr val="FFF200"/>
                  </a:gs>
                  <a:gs pos="45000">
                    <a:srgbClr val="FCDE04"/>
                  </a:gs>
                  <a:gs pos="100000">
                    <a:schemeClr val="accent6">
                      <a:lumMod val="7000"/>
                      <a:lumOff val="93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a:off x="1187624" y="843558"/>
              <a:ext cx="2744688" cy="1729030"/>
            </a:xfrm>
            <a:prstGeom prst="donut">
              <a:avLst>
                <a:gd name="adj" fmla="val 12462"/>
              </a:avLst>
            </a:prstGeom>
            <a:grpFill/>
            <a:ln w="25400">
              <a:gradFill>
                <a:gsLst>
                  <a:gs pos="0">
                    <a:srgbClr val="FFF200"/>
                  </a:gs>
                  <a:gs pos="45000">
                    <a:srgbClr val="FCDE04"/>
                  </a:gs>
                  <a:gs pos="100000">
                    <a:schemeClr val="accent6">
                      <a:lumMod val="7000"/>
                      <a:lumOff val="93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a:off x="1547664" y="1779661"/>
              <a:ext cx="2105000" cy="1148741"/>
            </a:xfrm>
            <a:prstGeom prst="donut">
              <a:avLst>
                <a:gd name="adj" fmla="val 12462"/>
              </a:avLst>
            </a:prstGeom>
            <a:grpFill/>
            <a:ln w="25400">
              <a:gradFill>
                <a:gsLst>
                  <a:gs pos="0">
                    <a:srgbClr val="FFF200"/>
                  </a:gs>
                  <a:gs pos="45000">
                    <a:srgbClr val="FCDE04"/>
                  </a:gs>
                  <a:gs pos="100000">
                    <a:schemeClr val="accent6">
                      <a:lumMod val="7000"/>
                      <a:lumOff val="93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a:off x="1835696" y="2355726"/>
              <a:ext cx="1609328" cy="792088"/>
            </a:xfrm>
            <a:prstGeom prst="donut">
              <a:avLst>
                <a:gd name="adj" fmla="val 12462"/>
              </a:avLst>
            </a:prstGeom>
            <a:grpFill/>
            <a:ln w="25400">
              <a:gradFill>
                <a:gsLst>
                  <a:gs pos="0">
                    <a:srgbClr val="FFF200"/>
                  </a:gs>
                  <a:gs pos="45000">
                    <a:srgbClr val="FCDE04"/>
                  </a:gs>
                  <a:gs pos="100000">
                    <a:schemeClr val="accent6">
                      <a:lumMod val="7000"/>
                      <a:lumOff val="93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grpSp>
      <p:sp>
        <p:nvSpPr>
          <p:cNvPr id="29" name="28 Rectángulo"/>
          <p:cNvSpPr/>
          <p:nvPr/>
        </p:nvSpPr>
        <p:spPr>
          <a:xfrm flipH="1">
            <a:off x="-180528" y="-812626"/>
            <a:ext cx="9577064" cy="6624736"/>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2373503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3250" fill="hold"/>
                                        <p:tgtEl>
                                          <p:spTgt spid="7"/>
                                        </p:tgtEl>
                                        <p:attrNameLst>
                                          <p:attrName>ppt_x</p:attrName>
                                        </p:attrNameLst>
                                      </p:cBhvr>
                                      <p:tavLst>
                                        <p:tav tm="0">
                                          <p:val>
                                            <p:strVal val="#ppt_x"/>
                                          </p:val>
                                        </p:tav>
                                        <p:tav tm="100000">
                                          <p:val>
                                            <p:strVal val="#ppt_x"/>
                                          </p:val>
                                        </p:tav>
                                      </p:tavLst>
                                    </p:anim>
                                    <p:anim calcmode="lin" valueType="num">
                                      <p:cBhvr additive="base">
                                        <p:cTn id="8" dur="3250" fill="hold"/>
                                        <p:tgtEl>
                                          <p:spTgt spid="7"/>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3250" fill="hold"/>
                                        <p:tgtEl>
                                          <p:spTgt spid="8"/>
                                        </p:tgtEl>
                                        <p:attrNameLst>
                                          <p:attrName>ppt_x</p:attrName>
                                        </p:attrNameLst>
                                      </p:cBhvr>
                                      <p:tavLst>
                                        <p:tav tm="0">
                                          <p:val>
                                            <p:strVal val="#ppt_x"/>
                                          </p:val>
                                        </p:tav>
                                        <p:tav tm="100000">
                                          <p:val>
                                            <p:strVal val="#ppt_x"/>
                                          </p:val>
                                        </p:tav>
                                      </p:tavLst>
                                    </p:anim>
                                    <p:anim calcmode="lin" valueType="num">
                                      <p:cBhvr additive="base">
                                        <p:cTn id="12" dur="3250" fill="hold"/>
                                        <p:tgtEl>
                                          <p:spTgt spid="8"/>
                                        </p:tgtEl>
                                        <p:attrNameLst>
                                          <p:attrName>ppt_y</p:attrName>
                                        </p:attrNameLst>
                                      </p:cBhvr>
                                      <p:tavLst>
                                        <p:tav tm="0">
                                          <p:val>
                                            <p:strVal val="1+#ppt_h/2"/>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13"/>
                                        </p:tgtEl>
                                        <p:attrNameLst>
                                          <p:attrName>style.visibility</p:attrName>
                                        </p:attrNameLst>
                                      </p:cBhvr>
                                      <p:to>
                                        <p:strVal val="visible"/>
                                      </p:to>
                                    </p:set>
                                    <p:anim calcmode="lin" valueType="num">
                                      <p:cBhvr additive="base">
                                        <p:cTn id="15" dur="3250" fill="hold"/>
                                        <p:tgtEl>
                                          <p:spTgt spid="13"/>
                                        </p:tgtEl>
                                        <p:attrNameLst>
                                          <p:attrName>ppt_x</p:attrName>
                                        </p:attrNameLst>
                                      </p:cBhvr>
                                      <p:tavLst>
                                        <p:tav tm="0">
                                          <p:val>
                                            <p:strVal val="0-#ppt_w/2"/>
                                          </p:val>
                                        </p:tav>
                                        <p:tav tm="100000">
                                          <p:val>
                                            <p:strVal val="#ppt_x"/>
                                          </p:val>
                                        </p:tav>
                                      </p:tavLst>
                                    </p:anim>
                                    <p:anim calcmode="lin" valueType="num">
                                      <p:cBhvr additive="base">
                                        <p:cTn id="16" dur="3250" fill="hold"/>
                                        <p:tgtEl>
                                          <p:spTgt spid="13"/>
                                        </p:tgtEl>
                                        <p:attrNameLst>
                                          <p:attrName>ppt_y</p:attrName>
                                        </p:attrNameLst>
                                      </p:cBhvr>
                                      <p:tavLst>
                                        <p:tav tm="0">
                                          <p:val>
                                            <p:strVal val="#ppt_y"/>
                                          </p:val>
                                        </p:tav>
                                        <p:tav tm="100000">
                                          <p:val>
                                            <p:strVal val="#ppt_y"/>
                                          </p:val>
                                        </p:tav>
                                      </p:tavLst>
                                    </p:anim>
                                  </p:childTnLst>
                                </p:cTn>
                              </p:par>
                              <p:par>
                                <p:cTn id="17" presetID="2" presetClass="entr" presetSubtype="2" fill="hold" nodeType="with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3250" fill="hold"/>
                                        <p:tgtEl>
                                          <p:spTgt spid="18"/>
                                        </p:tgtEl>
                                        <p:attrNameLst>
                                          <p:attrName>ppt_x</p:attrName>
                                        </p:attrNameLst>
                                      </p:cBhvr>
                                      <p:tavLst>
                                        <p:tav tm="0">
                                          <p:val>
                                            <p:strVal val="1+#ppt_w/2"/>
                                          </p:val>
                                        </p:tav>
                                        <p:tav tm="100000">
                                          <p:val>
                                            <p:strVal val="#ppt_x"/>
                                          </p:val>
                                        </p:tav>
                                      </p:tavLst>
                                    </p:anim>
                                    <p:anim calcmode="lin" valueType="num">
                                      <p:cBhvr additive="base">
                                        <p:cTn id="20" dur="3250" fill="hold"/>
                                        <p:tgtEl>
                                          <p:spTgt spid="18"/>
                                        </p:tgtEl>
                                        <p:attrNameLst>
                                          <p:attrName>ppt_y</p:attrName>
                                        </p:attrNameLst>
                                      </p:cBhvr>
                                      <p:tavLst>
                                        <p:tav tm="0">
                                          <p:val>
                                            <p:strVal val="#ppt_y"/>
                                          </p:val>
                                        </p:tav>
                                        <p:tav tm="100000">
                                          <p:val>
                                            <p:strVal val="#ppt_y"/>
                                          </p:val>
                                        </p:tav>
                                      </p:tavLst>
                                    </p:anim>
                                  </p:childTnLst>
                                </p:cTn>
                              </p:par>
                              <p:par>
                                <p:cTn id="21" presetID="9" presetClass="emph" presetSubtype="0" grpId="0" nodeType="withEffect">
                                  <p:stCondLst>
                                    <p:cond delay="0"/>
                                  </p:stCondLst>
                                  <p:childTnLst>
                                    <p:set>
                                      <p:cBhvr rctx="PPT">
                                        <p:cTn id="22" dur="indefinite"/>
                                        <p:tgtEl>
                                          <p:spTgt spid="29"/>
                                        </p:tgtEl>
                                        <p:attrNameLst>
                                          <p:attrName>style.opacity</p:attrName>
                                        </p:attrNameLst>
                                      </p:cBhvr>
                                      <p:to>
                                        <p:strVal val="0"/>
                                      </p:to>
                                    </p:set>
                                    <p:animEffect filter="image" prLst="opacity: 0">
                                      <p:cBhvr rctx="IE">
                                        <p:cTn id="23" dur="indefinite"/>
                                        <p:tgtEl>
                                          <p:spTgt spid="29"/>
                                        </p:tgtEl>
                                      </p:cBhvr>
                                    </p:animEffect>
                                  </p:childTnLst>
                                </p:cTn>
                              </p:par>
                              <p:par>
                                <p:cTn id="24" presetID="2" presetClass="exit" presetSubtype="4" fill="hold" nodeType="withEffect">
                                  <p:stCondLst>
                                    <p:cond delay="0"/>
                                  </p:stCondLst>
                                  <p:childTnLst>
                                    <p:anim calcmode="lin" valueType="num">
                                      <p:cBhvr additive="base">
                                        <p:cTn id="25" dur="3750"/>
                                        <p:tgtEl>
                                          <p:spTgt spid="7"/>
                                        </p:tgtEl>
                                        <p:attrNameLst>
                                          <p:attrName>ppt_x</p:attrName>
                                        </p:attrNameLst>
                                      </p:cBhvr>
                                      <p:tavLst>
                                        <p:tav tm="0">
                                          <p:val>
                                            <p:strVal val="ppt_x"/>
                                          </p:val>
                                        </p:tav>
                                        <p:tav tm="100000">
                                          <p:val>
                                            <p:strVal val="ppt_x"/>
                                          </p:val>
                                        </p:tav>
                                      </p:tavLst>
                                    </p:anim>
                                    <p:anim calcmode="lin" valueType="num">
                                      <p:cBhvr additive="base">
                                        <p:cTn id="26" dur="3750"/>
                                        <p:tgtEl>
                                          <p:spTgt spid="7"/>
                                        </p:tgtEl>
                                        <p:attrNameLst>
                                          <p:attrName>ppt_y</p:attrName>
                                        </p:attrNameLst>
                                      </p:cBhvr>
                                      <p:tavLst>
                                        <p:tav tm="0">
                                          <p:val>
                                            <p:strVal val="ppt_y"/>
                                          </p:val>
                                        </p:tav>
                                        <p:tav tm="100000">
                                          <p:val>
                                            <p:strVal val="1+ppt_h/2"/>
                                          </p:val>
                                        </p:tav>
                                      </p:tavLst>
                                    </p:anim>
                                    <p:set>
                                      <p:cBhvr>
                                        <p:cTn id="27" dur="1" fill="hold">
                                          <p:stCondLst>
                                            <p:cond delay="3749"/>
                                          </p:stCondLst>
                                        </p:cTn>
                                        <p:tgtEl>
                                          <p:spTgt spid="7"/>
                                        </p:tgtEl>
                                        <p:attrNameLst>
                                          <p:attrName>style.visibility</p:attrName>
                                        </p:attrNameLst>
                                      </p:cBhvr>
                                      <p:to>
                                        <p:strVal val="hidden"/>
                                      </p:to>
                                    </p:set>
                                  </p:childTnLst>
                                </p:cTn>
                              </p:par>
                              <p:par>
                                <p:cTn id="28" presetID="19" presetClass="exit" presetSubtype="5" fill="hold" nodeType="withEffect">
                                  <p:stCondLst>
                                    <p:cond delay="0"/>
                                  </p:stCondLst>
                                  <p:childTnLst>
                                    <p:anim calcmode="lin" valueType="num">
                                      <p:cBhvr>
                                        <p:cTn id="29" dur="3000"/>
                                        <p:tgtEl>
                                          <p:spTgt spid="7"/>
                                        </p:tgtEl>
                                        <p:attrNameLst>
                                          <p:attrName>ppt_w</p:attrName>
                                        </p:attrNameLst>
                                      </p:cBhvr>
                                      <p:tavLst>
                                        <p:tav tm="0">
                                          <p:val>
                                            <p:strVal val="ppt_w"/>
                                          </p:val>
                                        </p:tav>
                                        <p:tav tm="100000">
                                          <p:val>
                                            <p:strVal val="ppt_w"/>
                                          </p:val>
                                        </p:tav>
                                      </p:tavLst>
                                    </p:anim>
                                    <p:anim calcmode="lin" valueType="num">
                                      <p:cBhvr>
                                        <p:cTn id="30" dur="3000"/>
                                        <p:tgtEl>
                                          <p:spTgt spid="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1" dur="1" fill="hold">
                                          <p:stCondLst>
                                            <p:cond delay="2999"/>
                                          </p:stCondLst>
                                        </p:cTn>
                                        <p:tgtEl>
                                          <p:spTgt spid="7"/>
                                        </p:tgtEl>
                                        <p:attrNameLst>
                                          <p:attrName>style.visibility</p:attrName>
                                        </p:attrNameLst>
                                      </p:cBhvr>
                                      <p:to>
                                        <p:strVal val="hidden"/>
                                      </p:to>
                                    </p:set>
                                  </p:childTnLst>
                                </p:cTn>
                              </p:par>
                              <p:par>
                                <p:cTn id="32" presetID="2" presetClass="exit" presetSubtype="1" fill="hold" nodeType="withEffect">
                                  <p:stCondLst>
                                    <p:cond delay="0"/>
                                  </p:stCondLst>
                                  <p:childTnLst>
                                    <p:anim calcmode="lin" valueType="num">
                                      <p:cBhvr additive="base">
                                        <p:cTn id="33" dur="3750"/>
                                        <p:tgtEl>
                                          <p:spTgt spid="8"/>
                                        </p:tgtEl>
                                        <p:attrNameLst>
                                          <p:attrName>ppt_x</p:attrName>
                                        </p:attrNameLst>
                                      </p:cBhvr>
                                      <p:tavLst>
                                        <p:tav tm="0">
                                          <p:val>
                                            <p:strVal val="ppt_x"/>
                                          </p:val>
                                        </p:tav>
                                        <p:tav tm="100000">
                                          <p:val>
                                            <p:strVal val="ppt_x"/>
                                          </p:val>
                                        </p:tav>
                                      </p:tavLst>
                                    </p:anim>
                                    <p:anim calcmode="lin" valueType="num">
                                      <p:cBhvr additive="base">
                                        <p:cTn id="34" dur="3750"/>
                                        <p:tgtEl>
                                          <p:spTgt spid="8"/>
                                        </p:tgtEl>
                                        <p:attrNameLst>
                                          <p:attrName>ppt_y</p:attrName>
                                        </p:attrNameLst>
                                      </p:cBhvr>
                                      <p:tavLst>
                                        <p:tav tm="0">
                                          <p:val>
                                            <p:strVal val="ppt_y"/>
                                          </p:val>
                                        </p:tav>
                                        <p:tav tm="100000">
                                          <p:val>
                                            <p:strVal val="0-ppt_h/2"/>
                                          </p:val>
                                        </p:tav>
                                      </p:tavLst>
                                    </p:anim>
                                    <p:set>
                                      <p:cBhvr>
                                        <p:cTn id="35" dur="1" fill="hold">
                                          <p:stCondLst>
                                            <p:cond delay="3749"/>
                                          </p:stCondLst>
                                        </p:cTn>
                                        <p:tgtEl>
                                          <p:spTgt spid="8"/>
                                        </p:tgtEl>
                                        <p:attrNameLst>
                                          <p:attrName>style.visibility</p:attrName>
                                        </p:attrNameLst>
                                      </p:cBhvr>
                                      <p:to>
                                        <p:strVal val="hidden"/>
                                      </p:to>
                                    </p:set>
                                  </p:childTnLst>
                                </p:cTn>
                              </p:par>
                              <p:par>
                                <p:cTn id="36" presetID="19" presetClass="exit" presetSubtype="5" fill="hold" nodeType="withEffect">
                                  <p:stCondLst>
                                    <p:cond delay="0"/>
                                  </p:stCondLst>
                                  <p:childTnLst>
                                    <p:anim calcmode="lin" valueType="num">
                                      <p:cBhvr>
                                        <p:cTn id="37" dur="3000"/>
                                        <p:tgtEl>
                                          <p:spTgt spid="8"/>
                                        </p:tgtEl>
                                        <p:attrNameLst>
                                          <p:attrName>ppt_w</p:attrName>
                                        </p:attrNameLst>
                                      </p:cBhvr>
                                      <p:tavLst>
                                        <p:tav tm="0">
                                          <p:val>
                                            <p:strVal val="ppt_w"/>
                                          </p:val>
                                        </p:tav>
                                        <p:tav tm="100000">
                                          <p:val>
                                            <p:strVal val="ppt_w"/>
                                          </p:val>
                                        </p:tav>
                                      </p:tavLst>
                                    </p:anim>
                                    <p:anim calcmode="lin" valueType="num">
                                      <p:cBhvr>
                                        <p:cTn id="38" dur="3000"/>
                                        <p:tgtEl>
                                          <p:spTgt spid="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 dur="1" fill="hold">
                                          <p:stCondLst>
                                            <p:cond delay="2999"/>
                                          </p:stCondLst>
                                        </p:cTn>
                                        <p:tgtEl>
                                          <p:spTgt spid="8"/>
                                        </p:tgtEl>
                                        <p:attrNameLst>
                                          <p:attrName>style.visibility</p:attrName>
                                        </p:attrNameLst>
                                      </p:cBhvr>
                                      <p:to>
                                        <p:strVal val="hidden"/>
                                      </p:to>
                                    </p:set>
                                  </p:childTnLst>
                                </p:cTn>
                              </p:par>
                              <p:par>
                                <p:cTn id="40" presetID="2" presetClass="exit" presetSubtype="2" fill="hold" nodeType="withEffect">
                                  <p:stCondLst>
                                    <p:cond delay="0"/>
                                  </p:stCondLst>
                                  <p:childTnLst>
                                    <p:anim calcmode="lin" valueType="num">
                                      <p:cBhvr additive="base">
                                        <p:cTn id="41" dur="3750"/>
                                        <p:tgtEl>
                                          <p:spTgt spid="13"/>
                                        </p:tgtEl>
                                        <p:attrNameLst>
                                          <p:attrName>ppt_x</p:attrName>
                                        </p:attrNameLst>
                                      </p:cBhvr>
                                      <p:tavLst>
                                        <p:tav tm="0">
                                          <p:val>
                                            <p:strVal val="ppt_x"/>
                                          </p:val>
                                        </p:tav>
                                        <p:tav tm="100000">
                                          <p:val>
                                            <p:strVal val="1+ppt_w/2"/>
                                          </p:val>
                                        </p:tav>
                                      </p:tavLst>
                                    </p:anim>
                                    <p:anim calcmode="lin" valueType="num">
                                      <p:cBhvr additive="base">
                                        <p:cTn id="42" dur="3750"/>
                                        <p:tgtEl>
                                          <p:spTgt spid="13"/>
                                        </p:tgtEl>
                                        <p:attrNameLst>
                                          <p:attrName>ppt_y</p:attrName>
                                        </p:attrNameLst>
                                      </p:cBhvr>
                                      <p:tavLst>
                                        <p:tav tm="0">
                                          <p:val>
                                            <p:strVal val="ppt_y"/>
                                          </p:val>
                                        </p:tav>
                                        <p:tav tm="100000">
                                          <p:val>
                                            <p:strVal val="ppt_y"/>
                                          </p:val>
                                        </p:tav>
                                      </p:tavLst>
                                    </p:anim>
                                    <p:set>
                                      <p:cBhvr>
                                        <p:cTn id="43" dur="1" fill="hold">
                                          <p:stCondLst>
                                            <p:cond delay="3749"/>
                                          </p:stCondLst>
                                        </p:cTn>
                                        <p:tgtEl>
                                          <p:spTgt spid="13"/>
                                        </p:tgtEl>
                                        <p:attrNameLst>
                                          <p:attrName>style.visibility</p:attrName>
                                        </p:attrNameLst>
                                      </p:cBhvr>
                                      <p:to>
                                        <p:strVal val="hidden"/>
                                      </p:to>
                                    </p:set>
                                  </p:childTnLst>
                                </p:cTn>
                              </p:par>
                              <p:par>
                                <p:cTn id="44" presetID="19" presetClass="exit" presetSubtype="10" fill="hold" nodeType="withEffect">
                                  <p:stCondLst>
                                    <p:cond delay="0"/>
                                  </p:stCondLst>
                                  <p:childTnLst>
                                    <p:anim calcmode="lin" valueType="num">
                                      <p:cBhvr>
                                        <p:cTn id="45" dur="3000"/>
                                        <p:tgtEl>
                                          <p:spTgt spid="13"/>
                                        </p:tgtEl>
                                        <p:attrNameLst>
                                          <p:attrName>ppt_h</p:attrName>
                                        </p:attrNameLst>
                                      </p:cBhvr>
                                      <p:tavLst>
                                        <p:tav tm="0">
                                          <p:val>
                                            <p:strVal val="ppt_h"/>
                                          </p:val>
                                        </p:tav>
                                        <p:tav tm="100000">
                                          <p:val>
                                            <p:strVal val="ppt_h"/>
                                          </p:val>
                                        </p:tav>
                                      </p:tavLst>
                                    </p:anim>
                                    <p:anim calcmode="lin" valueType="num">
                                      <p:cBhvr>
                                        <p:cTn id="46" dur="3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7" dur="1" fill="hold">
                                          <p:stCondLst>
                                            <p:cond delay="2999"/>
                                          </p:stCondLst>
                                        </p:cTn>
                                        <p:tgtEl>
                                          <p:spTgt spid="13"/>
                                        </p:tgtEl>
                                        <p:attrNameLst>
                                          <p:attrName>style.visibility</p:attrName>
                                        </p:attrNameLst>
                                      </p:cBhvr>
                                      <p:to>
                                        <p:strVal val="hidden"/>
                                      </p:to>
                                    </p:set>
                                  </p:childTnLst>
                                </p:cTn>
                              </p:par>
                              <p:par>
                                <p:cTn id="48" presetID="2" presetClass="exit" presetSubtype="8" fill="hold" nodeType="withEffect">
                                  <p:stCondLst>
                                    <p:cond delay="0"/>
                                  </p:stCondLst>
                                  <p:childTnLst>
                                    <p:anim calcmode="lin" valueType="num">
                                      <p:cBhvr additive="base">
                                        <p:cTn id="49" dur="3750"/>
                                        <p:tgtEl>
                                          <p:spTgt spid="18"/>
                                        </p:tgtEl>
                                        <p:attrNameLst>
                                          <p:attrName>ppt_x</p:attrName>
                                        </p:attrNameLst>
                                      </p:cBhvr>
                                      <p:tavLst>
                                        <p:tav tm="0">
                                          <p:val>
                                            <p:strVal val="ppt_x"/>
                                          </p:val>
                                        </p:tav>
                                        <p:tav tm="100000">
                                          <p:val>
                                            <p:strVal val="0-ppt_w/2"/>
                                          </p:val>
                                        </p:tav>
                                      </p:tavLst>
                                    </p:anim>
                                    <p:anim calcmode="lin" valueType="num">
                                      <p:cBhvr additive="base">
                                        <p:cTn id="50" dur="3750"/>
                                        <p:tgtEl>
                                          <p:spTgt spid="18"/>
                                        </p:tgtEl>
                                        <p:attrNameLst>
                                          <p:attrName>ppt_y</p:attrName>
                                        </p:attrNameLst>
                                      </p:cBhvr>
                                      <p:tavLst>
                                        <p:tav tm="0">
                                          <p:val>
                                            <p:strVal val="ppt_y"/>
                                          </p:val>
                                        </p:tav>
                                        <p:tav tm="100000">
                                          <p:val>
                                            <p:strVal val="ppt_y"/>
                                          </p:val>
                                        </p:tav>
                                      </p:tavLst>
                                    </p:anim>
                                    <p:set>
                                      <p:cBhvr>
                                        <p:cTn id="51" dur="1" fill="hold">
                                          <p:stCondLst>
                                            <p:cond delay="3749"/>
                                          </p:stCondLst>
                                        </p:cTn>
                                        <p:tgtEl>
                                          <p:spTgt spid="18"/>
                                        </p:tgtEl>
                                        <p:attrNameLst>
                                          <p:attrName>style.visibility</p:attrName>
                                        </p:attrNameLst>
                                      </p:cBhvr>
                                      <p:to>
                                        <p:strVal val="hidden"/>
                                      </p:to>
                                    </p:set>
                                  </p:childTnLst>
                                </p:cTn>
                              </p:par>
                              <p:par>
                                <p:cTn id="52" presetID="19" presetClass="exit" presetSubtype="10" fill="hold" nodeType="withEffect">
                                  <p:stCondLst>
                                    <p:cond delay="0"/>
                                  </p:stCondLst>
                                  <p:childTnLst>
                                    <p:anim calcmode="lin" valueType="num">
                                      <p:cBhvr>
                                        <p:cTn id="53" dur="3000"/>
                                        <p:tgtEl>
                                          <p:spTgt spid="18"/>
                                        </p:tgtEl>
                                        <p:attrNameLst>
                                          <p:attrName>ppt_h</p:attrName>
                                        </p:attrNameLst>
                                      </p:cBhvr>
                                      <p:tavLst>
                                        <p:tav tm="0">
                                          <p:val>
                                            <p:strVal val="ppt_h"/>
                                          </p:val>
                                        </p:tav>
                                        <p:tav tm="100000">
                                          <p:val>
                                            <p:strVal val="ppt_h"/>
                                          </p:val>
                                        </p:tav>
                                      </p:tavLst>
                                    </p:anim>
                                    <p:anim calcmode="lin" valueType="num">
                                      <p:cBhvr>
                                        <p:cTn id="54" dur="300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5" dur="1" fill="hold">
                                          <p:stCondLst>
                                            <p:cond delay="2999"/>
                                          </p:stCondLst>
                                        </p:cTn>
                                        <p:tgtEl>
                                          <p:spTgt spid="18"/>
                                        </p:tgtEl>
                                        <p:attrNameLst>
                                          <p:attrName>style.visibility</p:attrName>
                                        </p:attrNameLst>
                                      </p:cBhvr>
                                      <p:to>
                                        <p:strVal val="hidden"/>
                                      </p:to>
                                    </p:set>
                                  </p:childTnLst>
                                </p:cTn>
                              </p:par>
                              <p:par>
                                <p:cTn id="56" presetID="23" presetClass="entr" presetSubtype="288" fill="hold" nodeType="withEffect">
                                  <p:stCondLst>
                                    <p:cond delay="750"/>
                                  </p:stCondLst>
                                  <p:childTnLst>
                                    <p:set>
                                      <p:cBhvr>
                                        <p:cTn id="57" dur="1" fill="hold">
                                          <p:stCondLst>
                                            <p:cond delay="0"/>
                                          </p:stCondLst>
                                        </p:cTn>
                                        <p:tgtEl>
                                          <p:spTgt spid="3"/>
                                        </p:tgtEl>
                                        <p:attrNameLst>
                                          <p:attrName>style.visibility</p:attrName>
                                        </p:attrNameLst>
                                      </p:cBhvr>
                                      <p:to>
                                        <p:strVal val="visible"/>
                                      </p:to>
                                    </p:set>
                                    <p:anim calcmode="lin" valueType="num">
                                      <p:cBhvr>
                                        <p:cTn id="58" dur="2750" fill="hold"/>
                                        <p:tgtEl>
                                          <p:spTgt spid="3"/>
                                        </p:tgtEl>
                                        <p:attrNameLst>
                                          <p:attrName>ppt_w</p:attrName>
                                        </p:attrNameLst>
                                      </p:cBhvr>
                                      <p:tavLst>
                                        <p:tav tm="0">
                                          <p:val>
                                            <p:strVal val="4/3*#ppt_w"/>
                                          </p:val>
                                        </p:tav>
                                        <p:tav tm="100000">
                                          <p:val>
                                            <p:strVal val="#ppt_w"/>
                                          </p:val>
                                        </p:tav>
                                      </p:tavLst>
                                    </p:anim>
                                    <p:anim calcmode="lin" valueType="num">
                                      <p:cBhvr>
                                        <p:cTn id="59" dur="2750" fill="hold"/>
                                        <p:tgtEl>
                                          <p:spTgt spid="3"/>
                                        </p:tgtEl>
                                        <p:attrNameLst>
                                          <p:attrName>ppt_h</p:attrName>
                                        </p:attrNameLst>
                                      </p:cBhvr>
                                      <p:tavLst>
                                        <p:tav tm="0">
                                          <p:val>
                                            <p:strVal val="4/3*#ppt_h"/>
                                          </p:val>
                                        </p:tav>
                                        <p:tav tm="100000">
                                          <p:val>
                                            <p:strVal val="#ppt_h"/>
                                          </p:val>
                                        </p:tav>
                                      </p:tavLst>
                                    </p:anim>
                                  </p:childTnLst>
                                </p:cTn>
                              </p:par>
                              <p:par>
                                <p:cTn id="60" presetID="8" presetClass="entr" presetSubtype="32" fill="hold" nodeType="withEffect">
                                  <p:stCondLst>
                                    <p:cond delay="750"/>
                                  </p:stCondLst>
                                  <p:childTnLst>
                                    <p:set>
                                      <p:cBhvr>
                                        <p:cTn id="61" dur="1" fill="hold">
                                          <p:stCondLst>
                                            <p:cond delay="0"/>
                                          </p:stCondLst>
                                        </p:cTn>
                                        <p:tgtEl>
                                          <p:spTgt spid="3"/>
                                        </p:tgtEl>
                                        <p:attrNameLst>
                                          <p:attrName>style.visibility</p:attrName>
                                        </p:attrNameLst>
                                      </p:cBhvr>
                                      <p:to>
                                        <p:strVal val="visible"/>
                                      </p:to>
                                    </p:set>
                                    <p:animEffect transition="in" filter="diamond(out)">
                                      <p:cBhvr>
                                        <p:cTn id="62" dur="275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4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
        <p:nvSpPr>
          <p:cNvPr id="3" name="2 Rectángulo"/>
          <p:cNvSpPr/>
          <p:nvPr/>
        </p:nvSpPr>
        <p:spPr>
          <a:xfrm>
            <a:off x="1367136" y="195486"/>
            <a:ext cx="7776864" cy="1384995"/>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5C3000"/>
              </a:solidFill>
              <a:latin typeface="Hobo Std" pitchFamily="34" charset="0"/>
            </a:endParaRPr>
          </a:p>
          <a:p>
            <a:pPr algn="ctr"/>
            <a:r>
              <a:rPr lang="es-ES" sz="2000" b="1" dirty="0" smtClean="0">
                <a:solidFill>
                  <a:srgbClr val="5C3000"/>
                </a:solidFill>
                <a:latin typeface="Hobo Std" pitchFamily="34" charset="0"/>
              </a:rPr>
              <a:t>Excelente </a:t>
            </a:r>
            <a:r>
              <a:rPr lang="es-ES" sz="2000" b="1" dirty="0">
                <a:solidFill>
                  <a:srgbClr val="5C3000"/>
                </a:solidFill>
                <a:latin typeface="Hobo Std" pitchFamily="34" charset="0"/>
              </a:rPr>
              <a:t>para proteger la tiroides y el sistema nervioso</a:t>
            </a:r>
          </a:p>
          <a:p>
            <a:pPr algn="ctr"/>
            <a:endParaRPr lang="es-ES" sz="1600" dirty="0">
              <a:solidFill>
                <a:srgbClr val="5C3000"/>
              </a:solidFill>
              <a:latin typeface="Hobo Std" pitchFamily="34" charset="0"/>
            </a:endParaRPr>
          </a:p>
          <a:p>
            <a:pPr algn="ctr"/>
            <a:r>
              <a:rPr lang="es-ES" sz="1600" dirty="0">
                <a:solidFill>
                  <a:srgbClr val="5C3000"/>
                </a:solidFill>
                <a:latin typeface="Hobo Std" pitchFamily="34" charset="0"/>
              </a:rPr>
              <a:t>La piña es una excelente fuente de vitamina C, yodo, magnesio, fósforo </a:t>
            </a:r>
            <a:endParaRPr lang="es-ES" sz="1600" dirty="0" smtClean="0">
              <a:solidFill>
                <a:srgbClr val="5C3000"/>
              </a:solidFill>
              <a:latin typeface="Hobo Std" pitchFamily="34" charset="0"/>
            </a:endParaRPr>
          </a:p>
          <a:p>
            <a:pPr algn="ctr"/>
            <a:r>
              <a:rPr lang="es-ES" sz="1600" dirty="0" smtClean="0">
                <a:solidFill>
                  <a:srgbClr val="5C3000"/>
                </a:solidFill>
                <a:latin typeface="Hobo Std" pitchFamily="34" charset="0"/>
              </a:rPr>
              <a:t>y </a:t>
            </a:r>
            <a:r>
              <a:rPr lang="es-ES" sz="1600" dirty="0">
                <a:solidFill>
                  <a:srgbClr val="5C3000"/>
                </a:solidFill>
                <a:latin typeface="Hobo Std" pitchFamily="34" charset="0"/>
              </a:rPr>
              <a:t>calcio, útiles para la tiroides y las células nerviosas.</a:t>
            </a:r>
            <a:endParaRPr lang="es-ES" sz="2000" dirty="0">
              <a:solidFill>
                <a:srgbClr val="5C3000"/>
              </a:solidFill>
              <a:latin typeface="Hobo Std" pitchFamily="34" charset="0"/>
            </a:endParaRPr>
          </a:p>
        </p:txBody>
      </p:sp>
      <p:sp>
        <p:nvSpPr>
          <p:cNvPr id="4" name="3 Rectángulo"/>
          <p:cNvSpPr/>
          <p:nvPr/>
        </p:nvSpPr>
        <p:spPr>
          <a:xfrm>
            <a:off x="1619672" y="1635646"/>
            <a:ext cx="6912768" cy="1877437"/>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5C3000"/>
              </a:solidFill>
              <a:latin typeface="Hobo Std" pitchFamily="34" charset="0"/>
            </a:endParaRPr>
          </a:p>
          <a:p>
            <a:pPr algn="ctr"/>
            <a:r>
              <a:rPr lang="es-ES" sz="2000" b="1" dirty="0" smtClean="0">
                <a:solidFill>
                  <a:srgbClr val="5C3000"/>
                </a:solidFill>
                <a:latin typeface="Hobo Std" pitchFamily="34" charset="0"/>
              </a:rPr>
              <a:t>Fortalece </a:t>
            </a:r>
            <a:r>
              <a:rPr lang="es-ES" sz="2000" b="1" dirty="0">
                <a:solidFill>
                  <a:srgbClr val="5C3000"/>
                </a:solidFill>
                <a:latin typeface="Hobo Std" pitchFamily="34" charset="0"/>
              </a:rPr>
              <a:t>el sistema inmune</a:t>
            </a:r>
          </a:p>
          <a:p>
            <a:pPr algn="ctr"/>
            <a:endParaRPr lang="es-ES" sz="1600" dirty="0">
              <a:solidFill>
                <a:srgbClr val="5C3000"/>
              </a:solidFill>
              <a:latin typeface="Hobo Std" pitchFamily="34" charset="0"/>
            </a:endParaRPr>
          </a:p>
          <a:p>
            <a:pPr algn="ctr"/>
            <a:r>
              <a:rPr lang="es-ES" sz="1600" dirty="0">
                <a:solidFill>
                  <a:srgbClr val="5C3000"/>
                </a:solidFill>
                <a:latin typeface="Hobo Std" pitchFamily="34" charset="0"/>
              </a:rPr>
              <a:t>La piña contiene una enzima llamada </a:t>
            </a:r>
            <a:r>
              <a:rPr lang="es-ES" sz="1600" dirty="0" err="1">
                <a:solidFill>
                  <a:srgbClr val="5C3000"/>
                </a:solidFill>
                <a:latin typeface="Hobo Std" pitchFamily="34" charset="0"/>
              </a:rPr>
              <a:t>bromelina</a:t>
            </a:r>
            <a:r>
              <a:rPr lang="es-ES" sz="1600" dirty="0">
                <a:solidFill>
                  <a:srgbClr val="5C3000"/>
                </a:solidFill>
                <a:latin typeface="Hobo Std" pitchFamily="34" charset="0"/>
              </a:rPr>
              <a:t>. La </a:t>
            </a:r>
            <a:r>
              <a:rPr lang="es-ES" sz="1600" dirty="0" err="1">
                <a:solidFill>
                  <a:srgbClr val="5C3000"/>
                </a:solidFill>
                <a:latin typeface="Hobo Std" pitchFamily="34" charset="0"/>
              </a:rPr>
              <a:t>bromelina</a:t>
            </a:r>
            <a:r>
              <a:rPr lang="es-ES" sz="1600" dirty="0">
                <a:solidFill>
                  <a:srgbClr val="5C3000"/>
                </a:solidFill>
                <a:latin typeface="Hobo Std" pitchFamily="34" charset="0"/>
              </a:rPr>
              <a:t> es un anticoagulante natural y también hay evidencias de que puede provocar cambios beneficiosos en los glóbulos blancos de la sangre, por lo tanto mejora la función inmune.</a:t>
            </a:r>
            <a:endParaRPr lang="es-ES" sz="2000" dirty="0">
              <a:solidFill>
                <a:srgbClr val="5C3000"/>
              </a:solidFill>
              <a:latin typeface="Hobo Std" pitchFamily="34" charset="0"/>
            </a:endParaRPr>
          </a:p>
        </p:txBody>
      </p:sp>
    </p:spTree>
    <p:extLst>
      <p:ext uri="{BB962C8B-B14F-4D97-AF65-F5344CB8AC3E}">
        <p14:creationId xmlns:p14="http://schemas.microsoft.com/office/powerpoint/2010/main" val="1052279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1500"/>
                                        <p:tgtEl>
                                          <p:spTgt spid="4"/>
                                        </p:tgtEl>
                                      </p:cBhvr>
                                    </p:animEffect>
                                    <p:anim calcmode="lin" valueType="num">
                                      <p:cBhvr>
                                        <p:cTn id="13" dur="1500" fill="hold"/>
                                        <p:tgtEl>
                                          <p:spTgt spid="4"/>
                                        </p:tgtEl>
                                        <p:attrNameLst>
                                          <p:attrName>ppt_x</p:attrName>
                                        </p:attrNameLst>
                                      </p:cBhvr>
                                      <p:tavLst>
                                        <p:tav tm="0">
                                          <p:val>
                                            <p:strVal val="#ppt_x"/>
                                          </p:val>
                                        </p:tav>
                                        <p:tav tm="100000">
                                          <p:val>
                                            <p:strVal val="#ppt_x"/>
                                          </p:val>
                                        </p:tav>
                                      </p:tavLst>
                                    </p:anim>
                                    <p:anim calcmode="lin" valueType="num">
                                      <p:cBhvr>
                                        <p:cTn id="14" dur="15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4" name="73 Grupo"/>
          <p:cNvGrpSpPr/>
          <p:nvPr/>
        </p:nvGrpSpPr>
        <p:grpSpPr>
          <a:xfrm>
            <a:off x="-33224" y="-4538"/>
            <a:ext cx="9136128" cy="5143500"/>
            <a:chOff x="0" y="-6645274"/>
            <a:chExt cx="9136128" cy="5143500"/>
          </a:xfrm>
        </p:grpSpPr>
        <p:sp>
          <p:nvSpPr>
            <p:cNvPr id="79" name="78 Rectángulo"/>
            <p:cNvSpPr/>
            <p:nvPr/>
          </p:nvSpPr>
          <p:spPr>
            <a:xfrm flipH="1">
              <a:off x="4564128" y="-6645274"/>
              <a:ext cx="4572000" cy="5143500"/>
            </a:xfrm>
            <a:prstGeom prst="rect">
              <a:avLst/>
            </a:prstGeom>
            <a:gradFill>
              <a:gsLst>
                <a:gs pos="50449">
                  <a:srgbClr val="642F04">
                    <a:lumMod val="0"/>
                  </a:srgbClr>
                </a:gs>
                <a:gs pos="72000">
                  <a:schemeClr val="tx1">
                    <a:lumMod val="85000"/>
                  </a:schemeClr>
                </a:gs>
                <a:gs pos="67927">
                  <a:schemeClr val="tx1">
                    <a:lumMod val="85000"/>
                  </a:schemeClr>
                </a:gs>
                <a:gs pos="28000">
                  <a:schemeClr val="tx1">
                    <a:lumMod val="95000"/>
                  </a:schemeClr>
                </a:gs>
                <a:gs pos="87000">
                  <a:schemeClr val="tx1">
                    <a:lumMod val="0"/>
                  </a:schemeClr>
                </a:gs>
                <a:gs pos="100000">
                  <a:srgbClr val="642F04">
                    <a:lumMod val="0"/>
                  </a:srgbClr>
                </a:gs>
                <a:gs pos="10000">
                  <a:srgbClr val="FD5C03">
                    <a:lumMod val="0"/>
                  </a:srgbClr>
                </a:gs>
              </a:gsLst>
              <a:path path="rect">
                <a:fillToRect l="100000" b="100000"/>
              </a:path>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a:off x="0" y="-6645274"/>
              <a:ext cx="4572000" cy="5143500"/>
            </a:xfrm>
            <a:prstGeom prst="rect">
              <a:avLst/>
            </a:prstGeom>
            <a:gradFill>
              <a:gsLst>
                <a:gs pos="50449">
                  <a:srgbClr val="642F04">
                    <a:lumMod val="0"/>
                  </a:srgbClr>
                </a:gs>
                <a:gs pos="72000">
                  <a:schemeClr val="tx1">
                    <a:lumMod val="85000"/>
                  </a:schemeClr>
                </a:gs>
                <a:gs pos="67927">
                  <a:schemeClr val="tx1">
                    <a:lumMod val="85000"/>
                  </a:schemeClr>
                </a:gs>
                <a:gs pos="28000">
                  <a:schemeClr val="tx1">
                    <a:lumMod val="95000"/>
                  </a:schemeClr>
                </a:gs>
                <a:gs pos="87000">
                  <a:schemeClr val="tx1">
                    <a:lumMod val="0"/>
                  </a:schemeClr>
                </a:gs>
                <a:gs pos="100000">
                  <a:srgbClr val="642F04">
                    <a:lumMod val="0"/>
                  </a:srgbClr>
                </a:gs>
                <a:gs pos="10000">
                  <a:srgbClr val="FD5C03">
                    <a:lumMod val="0"/>
                  </a:srgbClr>
                </a:gs>
              </a:gsLst>
              <a:path path="rect">
                <a:fillToRect l="100000" b="100000"/>
              </a:path>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78" name="77 Imagen" descr="Diapositiva4"/>
          <p:cNvPicPr>
            <a:picLocks noGrp="1" noChangeAspect="1"/>
          </p:cNvPicPr>
          <p:nvPr isPhoto="1"/>
        </p:nvPicPr>
        <p:blipFill rotWithShape="1">
          <a:blip r:embed="rId2">
            <a:lum/>
            <a:extLst>
              <a:ext uri="{28A0092B-C50C-407E-A947-70E740481C1C}">
                <a14:useLocalDpi xmlns:a14="http://schemas.microsoft.com/office/drawing/2010/main" val="0"/>
              </a:ext>
            </a:extLst>
          </a:blip>
          <a:srcRect t="-96889"/>
          <a:stretch/>
        </p:blipFill>
        <p:spPr>
          <a:xfrm>
            <a:off x="-24561" y="-4983480"/>
            <a:ext cx="9168561" cy="10126980"/>
          </a:xfrm>
          <a:prstGeom prst="rect">
            <a:avLst/>
          </a:prstGeom>
          <a:noFill/>
          <a:ln>
            <a:noFill/>
          </a:ln>
        </p:spPr>
      </p:pic>
      <p:sp>
        <p:nvSpPr>
          <p:cNvPr id="38" name="37 Rectángulo"/>
          <p:cNvSpPr/>
          <p:nvPr/>
        </p:nvSpPr>
        <p:spPr>
          <a:xfrm>
            <a:off x="-211" y="1257012"/>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a:off x="625354" y="1581048"/>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a:off x="1161913" y="1905084"/>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a:off x="2103741" y="2222382"/>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a:off x="2729306" y="2546418"/>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a:off x="3265865" y="2870454"/>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a:off x="4227741" y="3201228"/>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a:off x="4853306" y="3525264"/>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a:off x="5389865" y="3849300"/>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a:off x="6364723" y="4173012"/>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a:off x="6990288" y="4497048"/>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a:off x="7526847" y="4821084"/>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a:off x="-16405" y="24866"/>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a:off x="609160" y="348902"/>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a:off x="1145719" y="672938"/>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a:off x="2087547" y="990236"/>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a:off x="2713112" y="1314272"/>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a:off x="3249671" y="1638308"/>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a:off x="4211547" y="1969082"/>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a:off x="4837112" y="2293118"/>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a:off x="5373671" y="2617154"/>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a:off x="6348529" y="2940866"/>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a:off x="6974094" y="3264902"/>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a:off x="7510653" y="3588938"/>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flipH="1">
            <a:off x="7510653" y="1257012"/>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flipH="1">
            <a:off x="6885088" y="1581048"/>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flipH="1">
            <a:off x="6348529" y="1905084"/>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flipH="1">
            <a:off x="5406701" y="2222382"/>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flipH="1">
            <a:off x="4781136" y="2546418"/>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flipH="1">
            <a:off x="4244577" y="2870454"/>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flipH="1">
            <a:off x="3282701" y="3201228"/>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flipH="1">
            <a:off x="2657136" y="3525264"/>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flipH="1">
            <a:off x="2120577" y="3849300"/>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flipH="1">
            <a:off x="1145719" y="4173012"/>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flipH="1">
            <a:off x="520154" y="4497048"/>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flipH="1">
            <a:off x="-16405" y="4821084"/>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flipH="1">
            <a:off x="7526847" y="24866"/>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flipH="1">
            <a:off x="6901282" y="348902"/>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flipH="1">
            <a:off x="6364723" y="672938"/>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flipH="1">
            <a:off x="5422895" y="990236"/>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flipH="1">
            <a:off x="4797330" y="1314272"/>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flipH="1">
            <a:off x="4260771" y="1638308"/>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flipH="1">
            <a:off x="3298895" y="1969082"/>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flipH="1">
            <a:off x="2673330" y="2293118"/>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flipH="1">
            <a:off x="2136771" y="2617154"/>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flipH="1">
            <a:off x="1161913" y="2940866"/>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flipH="1">
            <a:off x="536348" y="3264902"/>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flipH="1">
            <a:off x="-211" y="3588938"/>
            <a:ext cx="1609676" cy="180000"/>
          </a:xfrm>
          <a:prstGeom prst="rect">
            <a:avLst/>
          </a:prstGeom>
          <a:gradFill>
            <a:gsLst>
              <a:gs pos="18333">
                <a:schemeClr val="tx1"/>
              </a:gs>
              <a:gs pos="48000">
                <a:srgbClr val="FFFF00">
                  <a:lumMod val="91000"/>
                  <a:lumOff val="9000"/>
                </a:srgbClr>
              </a:gs>
              <a:gs pos="55000">
                <a:srgbClr val="FFFF00">
                  <a:lumMod val="91000"/>
                  <a:lumOff val="9000"/>
                </a:srgbClr>
              </a:gs>
              <a:gs pos="29176">
                <a:srgbClr val="54B000"/>
              </a:gs>
              <a:gs pos="74000">
                <a:srgbClr val="54B000"/>
              </a:gs>
              <a:gs pos="84000">
                <a:schemeClr val="tx1">
                  <a:lumMod val="95000"/>
                </a:schemeClr>
              </a:gs>
            </a:gsLst>
            <a:lin ang="0" scaled="1"/>
          </a:gradFill>
          <a:ln>
            <a:no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flipH="1">
            <a:off x="-180528" y="-8158"/>
            <a:ext cx="9577064" cy="5143500"/>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7192102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additive="base">
                                        <p:cTn id="7" dur="4000" fill="hold"/>
                                        <p:tgtEl>
                                          <p:spTgt spid="55"/>
                                        </p:tgtEl>
                                        <p:attrNameLst>
                                          <p:attrName>ppt_x</p:attrName>
                                        </p:attrNameLst>
                                      </p:cBhvr>
                                      <p:tavLst>
                                        <p:tav tm="0">
                                          <p:val>
                                            <p:strVal val="0-#ppt_w/2"/>
                                          </p:val>
                                        </p:tav>
                                        <p:tav tm="100000">
                                          <p:val>
                                            <p:strVal val="#ppt_x"/>
                                          </p:val>
                                        </p:tav>
                                      </p:tavLst>
                                    </p:anim>
                                    <p:anim calcmode="lin" valueType="num">
                                      <p:cBhvr additive="base">
                                        <p:cTn id="8" dur="4000" fill="hold"/>
                                        <p:tgtEl>
                                          <p:spTgt spid="55"/>
                                        </p:tgtEl>
                                        <p:attrNameLst>
                                          <p:attrName>ppt_y</p:attrName>
                                        </p:attrNameLst>
                                      </p:cBhvr>
                                      <p:tavLst>
                                        <p:tav tm="0">
                                          <p:val>
                                            <p:strVal val="#ppt_y"/>
                                          </p:val>
                                        </p:tav>
                                        <p:tav tm="100000">
                                          <p:val>
                                            <p:strVal val="#ppt_y"/>
                                          </p:val>
                                        </p:tav>
                                      </p:tavLst>
                                    </p:anim>
                                  </p:childTnLst>
                                </p:cTn>
                              </p:par>
                              <p:par>
                                <p:cTn id="9" presetID="5" presetClass="entr" presetSubtype="5" fill="hold" grpId="1" nodeType="withEffect">
                                  <p:stCondLst>
                                    <p:cond delay="0"/>
                                  </p:stCondLst>
                                  <p:childTnLst>
                                    <p:set>
                                      <p:cBhvr>
                                        <p:cTn id="10" dur="1" fill="hold">
                                          <p:stCondLst>
                                            <p:cond delay="0"/>
                                          </p:stCondLst>
                                        </p:cTn>
                                        <p:tgtEl>
                                          <p:spTgt spid="55"/>
                                        </p:tgtEl>
                                        <p:attrNameLst>
                                          <p:attrName>style.visibility</p:attrName>
                                        </p:attrNameLst>
                                      </p:cBhvr>
                                      <p:to>
                                        <p:strVal val="visible"/>
                                      </p:to>
                                    </p:set>
                                    <p:animEffect transition="in" filter="checkerboard(down)">
                                      <p:cBhvr>
                                        <p:cTn id="11" dur="4000"/>
                                        <p:tgtEl>
                                          <p:spTgt spid="55"/>
                                        </p:tgtEl>
                                      </p:cBhvr>
                                    </p:animEffect>
                                  </p:childTnLst>
                                </p:cTn>
                              </p:par>
                              <p:par>
                                <p:cTn id="12" presetID="19" presetClass="entr" presetSubtype="5" fill="hold" grpId="2" nodeType="withEffect">
                                  <p:stCondLst>
                                    <p:cond delay="0"/>
                                  </p:stCondLst>
                                  <p:childTnLst>
                                    <p:set>
                                      <p:cBhvr>
                                        <p:cTn id="13" dur="1" fill="hold">
                                          <p:stCondLst>
                                            <p:cond delay="0"/>
                                          </p:stCondLst>
                                        </p:cTn>
                                        <p:tgtEl>
                                          <p:spTgt spid="55"/>
                                        </p:tgtEl>
                                        <p:attrNameLst>
                                          <p:attrName>style.visibility</p:attrName>
                                        </p:attrNameLst>
                                      </p:cBhvr>
                                      <p:to>
                                        <p:strVal val="visible"/>
                                      </p:to>
                                    </p:set>
                                    <p:anim calcmode="lin" valueType="num">
                                      <p:cBhvr>
                                        <p:cTn id="14" dur="4000" fill="hold"/>
                                        <p:tgtEl>
                                          <p:spTgt spid="55"/>
                                        </p:tgtEl>
                                        <p:attrNameLst>
                                          <p:attrName>ppt_w</p:attrName>
                                        </p:attrNameLst>
                                      </p:cBhvr>
                                      <p:tavLst>
                                        <p:tav tm="0">
                                          <p:val>
                                            <p:strVal val="#ppt_w"/>
                                          </p:val>
                                        </p:tav>
                                        <p:tav tm="100000">
                                          <p:val>
                                            <p:strVal val="#ppt_w"/>
                                          </p:val>
                                        </p:tav>
                                      </p:tavLst>
                                    </p:anim>
                                    <p:anim calcmode="lin" valueType="num">
                                      <p:cBhvr>
                                        <p:cTn id="15" dur="4000" fill="hold"/>
                                        <p:tgtEl>
                                          <p:spTgt spid="55"/>
                                        </p:tgtEl>
                                        <p:attrNameLst>
                                          <p:attrName>ppt_h</p:attrName>
                                        </p:attrNameLst>
                                      </p:cBhvr>
                                      <p:tavLst>
                                        <p:tav tm="0" fmla="#ppt_h*sin(2.5*pi*$)">
                                          <p:val>
                                            <p:fltVal val="0"/>
                                          </p:val>
                                        </p:tav>
                                        <p:tav tm="100000">
                                          <p:val>
                                            <p:fltVal val="1"/>
                                          </p:val>
                                        </p:tav>
                                      </p:tavLst>
                                    </p:anim>
                                  </p:childTnLst>
                                </p:cTn>
                              </p:par>
                              <p:par>
                                <p:cTn id="16" presetID="2" presetClass="entr" presetSubtype="8" fill="hold" grpId="0" nodeType="withEffect">
                                  <p:stCondLst>
                                    <p:cond delay="0"/>
                                  </p:stCondLst>
                                  <p:childTnLst>
                                    <p:set>
                                      <p:cBhvr>
                                        <p:cTn id="17" dur="1" fill="hold">
                                          <p:stCondLst>
                                            <p:cond delay="0"/>
                                          </p:stCondLst>
                                        </p:cTn>
                                        <p:tgtEl>
                                          <p:spTgt spid="57"/>
                                        </p:tgtEl>
                                        <p:attrNameLst>
                                          <p:attrName>style.visibility</p:attrName>
                                        </p:attrNameLst>
                                      </p:cBhvr>
                                      <p:to>
                                        <p:strVal val="visible"/>
                                      </p:to>
                                    </p:set>
                                    <p:anim calcmode="lin" valueType="num">
                                      <p:cBhvr additive="base">
                                        <p:cTn id="18" dur="4000" fill="hold"/>
                                        <p:tgtEl>
                                          <p:spTgt spid="57"/>
                                        </p:tgtEl>
                                        <p:attrNameLst>
                                          <p:attrName>ppt_x</p:attrName>
                                        </p:attrNameLst>
                                      </p:cBhvr>
                                      <p:tavLst>
                                        <p:tav tm="0">
                                          <p:val>
                                            <p:strVal val="0-#ppt_w/2"/>
                                          </p:val>
                                        </p:tav>
                                        <p:tav tm="100000">
                                          <p:val>
                                            <p:strVal val="#ppt_x"/>
                                          </p:val>
                                        </p:tav>
                                      </p:tavLst>
                                    </p:anim>
                                    <p:anim calcmode="lin" valueType="num">
                                      <p:cBhvr additive="base">
                                        <p:cTn id="19" dur="4000" fill="hold"/>
                                        <p:tgtEl>
                                          <p:spTgt spid="57"/>
                                        </p:tgtEl>
                                        <p:attrNameLst>
                                          <p:attrName>ppt_y</p:attrName>
                                        </p:attrNameLst>
                                      </p:cBhvr>
                                      <p:tavLst>
                                        <p:tav tm="0">
                                          <p:val>
                                            <p:strVal val="#ppt_y"/>
                                          </p:val>
                                        </p:tav>
                                        <p:tav tm="100000">
                                          <p:val>
                                            <p:strVal val="#ppt_y"/>
                                          </p:val>
                                        </p:tav>
                                      </p:tavLst>
                                    </p:anim>
                                  </p:childTnLst>
                                </p:cTn>
                              </p:par>
                              <p:par>
                                <p:cTn id="20" presetID="5" presetClass="entr" presetSubtype="5" fill="hold" grpId="1" nodeType="withEffect">
                                  <p:stCondLst>
                                    <p:cond delay="0"/>
                                  </p:stCondLst>
                                  <p:childTnLst>
                                    <p:set>
                                      <p:cBhvr>
                                        <p:cTn id="21" dur="1" fill="hold">
                                          <p:stCondLst>
                                            <p:cond delay="0"/>
                                          </p:stCondLst>
                                        </p:cTn>
                                        <p:tgtEl>
                                          <p:spTgt spid="57"/>
                                        </p:tgtEl>
                                        <p:attrNameLst>
                                          <p:attrName>style.visibility</p:attrName>
                                        </p:attrNameLst>
                                      </p:cBhvr>
                                      <p:to>
                                        <p:strVal val="visible"/>
                                      </p:to>
                                    </p:set>
                                    <p:animEffect transition="in" filter="checkerboard(down)">
                                      <p:cBhvr>
                                        <p:cTn id="22" dur="4000"/>
                                        <p:tgtEl>
                                          <p:spTgt spid="57"/>
                                        </p:tgtEl>
                                      </p:cBhvr>
                                    </p:animEffect>
                                  </p:childTnLst>
                                </p:cTn>
                              </p:par>
                              <p:par>
                                <p:cTn id="23" presetID="19" presetClass="entr" presetSubtype="5" fill="hold" grpId="2" nodeType="withEffect">
                                  <p:stCondLst>
                                    <p:cond delay="0"/>
                                  </p:stCondLst>
                                  <p:childTnLst>
                                    <p:set>
                                      <p:cBhvr>
                                        <p:cTn id="24" dur="1" fill="hold">
                                          <p:stCondLst>
                                            <p:cond delay="0"/>
                                          </p:stCondLst>
                                        </p:cTn>
                                        <p:tgtEl>
                                          <p:spTgt spid="57"/>
                                        </p:tgtEl>
                                        <p:attrNameLst>
                                          <p:attrName>style.visibility</p:attrName>
                                        </p:attrNameLst>
                                      </p:cBhvr>
                                      <p:to>
                                        <p:strVal val="visible"/>
                                      </p:to>
                                    </p:set>
                                    <p:anim calcmode="lin" valueType="num">
                                      <p:cBhvr>
                                        <p:cTn id="25" dur="4000" fill="hold"/>
                                        <p:tgtEl>
                                          <p:spTgt spid="57"/>
                                        </p:tgtEl>
                                        <p:attrNameLst>
                                          <p:attrName>ppt_w</p:attrName>
                                        </p:attrNameLst>
                                      </p:cBhvr>
                                      <p:tavLst>
                                        <p:tav tm="0">
                                          <p:val>
                                            <p:strVal val="#ppt_w"/>
                                          </p:val>
                                        </p:tav>
                                        <p:tav tm="100000">
                                          <p:val>
                                            <p:strVal val="#ppt_w"/>
                                          </p:val>
                                        </p:tav>
                                      </p:tavLst>
                                    </p:anim>
                                    <p:anim calcmode="lin" valueType="num">
                                      <p:cBhvr>
                                        <p:cTn id="26" dur="4000" fill="hold"/>
                                        <p:tgtEl>
                                          <p:spTgt spid="57"/>
                                        </p:tgtEl>
                                        <p:attrNameLst>
                                          <p:attrName>ppt_h</p:attrName>
                                        </p:attrNameLst>
                                      </p:cBhvr>
                                      <p:tavLst>
                                        <p:tav tm="0" fmla="#ppt_h*sin(2.5*pi*$)">
                                          <p:val>
                                            <p:fltVal val="0"/>
                                          </p:val>
                                        </p:tav>
                                        <p:tav tm="100000">
                                          <p:val>
                                            <p:fltVal val="1"/>
                                          </p:val>
                                        </p:tav>
                                      </p:tavLst>
                                    </p:anim>
                                  </p:childTnLst>
                                </p:cTn>
                              </p:par>
                              <p:par>
                                <p:cTn id="27" presetID="2" presetClass="entr" presetSubtype="8" fill="hold" grpId="0" nodeType="withEffect">
                                  <p:stCondLst>
                                    <p:cond delay="0"/>
                                  </p:stCondLst>
                                  <p:childTnLst>
                                    <p:set>
                                      <p:cBhvr>
                                        <p:cTn id="28" dur="1" fill="hold">
                                          <p:stCondLst>
                                            <p:cond delay="0"/>
                                          </p:stCondLst>
                                        </p:cTn>
                                        <p:tgtEl>
                                          <p:spTgt spid="60"/>
                                        </p:tgtEl>
                                        <p:attrNameLst>
                                          <p:attrName>style.visibility</p:attrName>
                                        </p:attrNameLst>
                                      </p:cBhvr>
                                      <p:to>
                                        <p:strVal val="visible"/>
                                      </p:to>
                                    </p:set>
                                    <p:anim calcmode="lin" valueType="num">
                                      <p:cBhvr additive="base">
                                        <p:cTn id="29" dur="4000" fill="hold"/>
                                        <p:tgtEl>
                                          <p:spTgt spid="60"/>
                                        </p:tgtEl>
                                        <p:attrNameLst>
                                          <p:attrName>ppt_x</p:attrName>
                                        </p:attrNameLst>
                                      </p:cBhvr>
                                      <p:tavLst>
                                        <p:tav tm="0">
                                          <p:val>
                                            <p:strVal val="0-#ppt_w/2"/>
                                          </p:val>
                                        </p:tav>
                                        <p:tav tm="100000">
                                          <p:val>
                                            <p:strVal val="#ppt_x"/>
                                          </p:val>
                                        </p:tav>
                                      </p:tavLst>
                                    </p:anim>
                                    <p:anim calcmode="lin" valueType="num">
                                      <p:cBhvr additive="base">
                                        <p:cTn id="30" dur="4000" fill="hold"/>
                                        <p:tgtEl>
                                          <p:spTgt spid="60"/>
                                        </p:tgtEl>
                                        <p:attrNameLst>
                                          <p:attrName>ppt_y</p:attrName>
                                        </p:attrNameLst>
                                      </p:cBhvr>
                                      <p:tavLst>
                                        <p:tav tm="0">
                                          <p:val>
                                            <p:strVal val="#ppt_y"/>
                                          </p:val>
                                        </p:tav>
                                        <p:tav tm="100000">
                                          <p:val>
                                            <p:strVal val="#ppt_y"/>
                                          </p:val>
                                        </p:tav>
                                      </p:tavLst>
                                    </p:anim>
                                  </p:childTnLst>
                                </p:cTn>
                              </p:par>
                              <p:par>
                                <p:cTn id="31" presetID="5" presetClass="entr" presetSubtype="5" fill="hold" grpId="1" nodeType="withEffect">
                                  <p:stCondLst>
                                    <p:cond delay="0"/>
                                  </p:stCondLst>
                                  <p:childTnLst>
                                    <p:set>
                                      <p:cBhvr>
                                        <p:cTn id="32" dur="1" fill="hold">
                                          <p:stCondLst>
                                            <p:cond delay="0"/>
                                          </p:stCondLst>
                                        </p:cTn>
                                        <p:tgtEl>
                                          <p:spTgt spid="60"/>
                                        </p:tgtEl>
                                        <p:attrNameLst>
                                          <p:attrName>style.visibility</p:attrName>
                                        </p:attrNameLst>
                                      </p:cBhvr>
                                      <p:to>
                                        <p:strVal val="visible"/>
                                      </p:to>
                                    </p:set>
                                    <p:animEffect transition="in" filter="checkerboard(down)">
                                      <p:cBhvr>
                                        <p:cTn id="33" dur="4000"/>
                                        <p:tgtEl>
                                          <p:spTgt spid="60"/>
                                        </p:tgtEl>
                                      </p:cBhvr>
                                    </p:animEffect>
                                  </p:childTnLst>
                                </p:cTn>
                              </p:par>
                              <p:par>
                                <p:cTn id="34" presetID="19" presetClass="entr" presetSubtype="5" fill="hold" grpId="2" nodeType="withEffect">
                                  <p:stCondLst>
                                    <p:cond delay="0"/>
                                  </p:stCondLst>
                                  <p:childTnLst>
                                    <p:set>
                                      <p:cBhvr>
                                        <p:cTn id="35" dur="1" fill="hold">
                                          <p:stCondLst>
                                            <p:cond delay="0"/>
                                          </p:stCondLst>
                                        </p:cTn>
                                        <p:tgtEl>
                                          <p:spTgt spid="60"/>
                                        </p:tgtEl>
                                        <p:attrNameLst>
                                          <p:attrName>style.visibility</p:attrName>
                                        </p:attrNameLst>
                                      </p:cBhvr>
                                      <p:to>
                                        <p:strVal val="visible"/>
                                      </p:to>
                                    </p:set>
                                    <p:anim calcmode="lin" valueType="num">
                                      <p:cBhvr>
                                        <p:cTn id="36" dur="4000" fill="hold"/>
                                        <p:tgtEl>
                                          <p:spTgt spid="60"/>
                                        </p:tgtEl>
                                        <p:attrNameLst>
                                          <p:attrName>ppt_w</p:attrName>
                                        </p:attrNameLst>
                                      </p:cBhvr>
                                      <p:tavLst>
                                        <p:tav tm="0">
                                          <p:val>
                                            <p:strVal val="#ppt_w"/>
                                          </p:val>
                                        </p:tav>
                                        <p:tav tm="100000">
                                          <p:val>
                                            <p:strVal val="#ppt_w"/>
                                          </p:val>
                                        </p:tav>
                                      </p:tavLst>
                                    </p:anim>
                                    <p:anim calcmode="lin" valueType="num">
                                      <p:cBhvr>
                                        <p:cTn id="37" dur="4000" fill="hold"/>
                                        <p:tgtEl>
                                          <p:spTgt spid="60"/>
                                        </p:tgtEl>
                                        <p:attrNameLst>
                                          <p:attrName>ppt_h</p:attrName>
                                        </p:attrNameLst>
                                      </p:cBhvr>
                                      <p:tavLst>
                                        <p:tav tm="0" fmla="#ppt_h*sin(2.5*pi*$)">
                                          <p:val>
                                            <p:fltVal val="0"/>
                                          </p:val>
                                        </p:tav>
                                        <p:tav tm="100000">
                                          <p:val>
                                            <p:fltVal val="1"/>
                                          </p:val>
                                        </p:tav>
                                      </p:tavLst>
                                    </p:anim>
                                  </p:childTnLst>
                                </p:cTn>
                              </p:par>
                              <p:par>
                                <p:cTn id="38" presetID="2" presetClass="entr" presetSubtype="8" fill="hold" grpId="0" nodeType="withEffect">
                                  <p:stCondLst>
                                    <p:cond delay="0"/>
                                  </p:stCondLst>
                                  <p:childTnLst>
                                    <p:set>
                                      <p:cBhvr>
                                        <p:cTn id="39" dur="1" fill="hold">
                                          <p:stCondLst>
                                            <p:cond delay="0"/>
                                          </p:stCondLst>
                                        </p:cTn>
                                        <p:tgtEl>
                                          <p:spTgt spid="63"/>
                                        </p:tgtEl>
                                        <p:attrNameLst>
                                          <p:attrName>style.visibility</p:attrName>
                                        </p:attrNameLst>
                                      </p:cBhvr>
                                      <p:to>
                                        <p:strVal val="visible"/>
                                      </p:to>
                                    </p:set>
                                    <p:anim calcmode="lin" valueType="num">
                                      <p:cBhvr additive="base">
                                        <p:cTn id="40" dur="4000" fill="hold"/>
                                        <p:tgtEl>
                                          <p:spTgt spid="63"/>
                                        </p:tgtEl>
                                        <p:attrNameLst>
                                          <p:attrName>ppt_x</p:attrName>
                                        </p:attrNameLst>
                                      </p:cBhvr>
                                      <p:tavLst>
                                        <p:tav tm="0">
                                          <p:val>
                                            <p:strVal val="0-#ppt_w/2"/>
                                          </p:val>
                                        </p:tav>
                                        <p:tav tm="100000">
                                          <p:val>
                                            <p:strVal val="#ppt_x"/>
                                          </p:val>
                                        </p:tav>
                                      </p:tavLst>
                                    </p:anim>
                                    <p:anim calcmode="lin" valueType="num">
                                      <p:cBhvr additive="base">
                                        <p:cTn id="41" dur="4000" fill="hold"/>
                                        <p:tgtEl>
                                          <p:spTgt spid="63"/>
                                        </p:tgtEl>
                                        <p:attrNameLst>
                                          <p:attrName>ppt_y</p:attrName>
                                        </p:attrNameLst>
                                      </p:cBhvr>
                                      <p:tavLst>
                                        <p:tav tm="0">
                                          <p:val>
                                            <p:strVal val="#ppt_y"/>
                                          </p:val>
                                        </p:tav>
                                        <p:tav tm="100000">
                                          <p:val>
                                            <p:strVal val="#ppt_y"/>
                                          </p:val>
                                        </p:tav>
                                      </p:tavLst>
                                    </p:anim>
                                  </p:childTnLst>
                                </p:cTn>
                              </p:par>
                              <p:par>
                                <p:cTn id="42" presetID="5" presetClass="entr" presetSubtype="5" fill="hold" grpId="1" nodeType="withEffect">
                                  <p:stCondLst>
                                    <p:cond delay="0"/>
                                  </p:stCondLst>
                                  <p:childTnLst>
                                    <p:set>
                                      <p:cBhvr>
                                        <p:cTn id="43" dur="1" fill="hold">
                                          <p:stCondLst>
                                            <p:cond delay="0"/>
                                          </p:stCondLst>
                                        </p:cTn>
                                        <p:tgtEl>
                                          <p:spTgt spid="63"/>
                                        </p:tgtEl>
                                        <p:attrNameLst>
                                          <p:attrName>style.visibility</p:attrName>
                                        </p:attrNameLst>
                                      </p:cBhvr>
                                      <p:to>
                                        <p:strVal val="visible"/>
                                      </p:to>
                                    </p:set>
                                    <p:animEffect transition="in" filter="checkerboard(down)">
                                      <p:cBhvr>
                                        <p:cTn id="44" dur="4000"/>
                                        <p:tgtEl>
                                          <p:spTgt spid="63"/>
                                        </p:tgtEl>
                                      </p:cBhvr>
                                    </p:animEffect>
                                  </p:childTnLst>
                                </p:cTn>
                              </p:par>
                              <p:par>
                                <p:cTn id="45" presetID="19" presetClass="entr" presetSubtype="5" fill="hold" grpId="2" nodeType="withEffect">
                                  <p:stCondLst>
                                    <p:cond delay="0"/>
                                  </p:stCondLst>
                                  <p:childTnLst>
                                    <p:set>
                                      <p:cBhvr>
                                        <p:cTn id="46" dur="1" fill="hold">
                                          <p:stCondLst>
                                            <p:cond delay="0"/>
                                          </p:stCondLst>
                                        </p:cTn>
                                        <p:tgtEl>
                                          <p:spTgt spid="63"/>
                                        </p:tgtEl>
                                        <p:attrNameLst>
                                          <p:attrName>style.visibility</p:attrName>
                                        </p:attrNameLst>
                                      </p:cBhvr>
                                      <p:to>
                                        <p:strVal val="visible"/>
                                      </p:to>
                                    </p:set>
                                    <p:anim calcmode="lin" valueType="num">
                                      <p:cBhvr>
                                        <p:cTn id="47" dur="4000" fill="hold"/>
                                        <p:tgtEl>
                                          <p:spTgt spid="63"/>
                                        </p:tgtEl>
                                        <p:attrNameLst>
                                          <p:attrName>ppt_w</p:attrName>
                                        </p:attrNameLst>
                                      </p:cBhvr>
                                      <p:tavLst>
                                        <p:tav tm="0">
                                          <p:val>
                                            <p:strVal val="#ppt_w"/>
                                          </p:val>
                                        </p:tav>
                                        <p:tav tm="100000">
                                          <p:val>
                                            <p:strVal val="#ppt_w"/>
                                          </p:val>
                                        </p:tav>
                                      </p:tavLst>
                                    </p:anim>
                                    <p:anim calcmode="lin" valueType="num">
                                      <p:cBhvr>
                                        <p:cTn id="48" dur="4000" fill="hold"/>
                                        <p:tgtEl>
                                          <p:spTgt spid="63"/>
                                        </p:tgtEl>
                                        <p:attrNameLst>
                                          <p:attrName>ppt_h</p:attrName>
                                        </p:attrNameLst>
                                      </p:cBhvr>
                                      <p:tavLst>
                                        <p:tav tm="0" fmla="#ppt_h*sin(2.5*pi*$)">
                                          <p:val>
                                            <p:fltVal val="0"/>
                                          </p:val>
                                        </p:tav>
                                        <p:tav tm="100000">
                                          <p:val>
                                            <p:fltVal val="1"/>
                                          </p:val>
                                        </p:tav>
                                      </p:tavLst>
                                    </p:anim>
                                  </p:childTnLst>
                                </p:cTn>
                              </p:par>
                              <p:par>
                                <p:cTn id="49" presetID="2" presetClass="entr" presetSubtype="8" fill="hold" grpId="0" nodeType="withEffect">
                                  <p:stCondLst>
                                    <p:cond delay="0"/>
                                  </p:stCondLst>
                                  <p:childTnLst>
                                    <p:set>
                                      <p:cBhvr>
                                        <p:cTn id="50" dur="1" fill="hold">
                                          <p:stCondLst>
                                            <p:cond delay="0"/>
                                          </p:stCondLst>
                                        </p:cTn>
                                        <p:tgtEl>
                                          <p:spTgt spid="65"/>
                                        </p:tgtEl>
                                        <p:attrNameLst>
                                          <p:attrName>style.visibility</p:attrName>
                                        </p:attrNameLst>
                                      </p:cBhvr>
                                      <p:to>
                                        <p:strVal val="visible"/>
                                      </p:to>
                                    </p:set>
                                    <p:anim calcmode="lin" valueType="num">
                                      <p:cBhvr additive="base">
                                        <p:cTn id="51" dur="4000" fill="hold"/>
                                        <p:tgtEl>
                                          <p:spTgt spid="65"/>
                                        </p:tgtEl>
                                        <p:attrNameLst>
                                          <p:attrName>ppt_x</p:attrName>
                                        </p:attrNameLst>
                                      </p:cBhvr>
                                      <p:tavLst>
                                        <p:tav tm="0">
                                          <p:val>
                                            <p:strVal val="0-#ppt_w/2"/>
                                          </p:val>
                                        </p:tav>
                                        <p:tav tm="100000">
                                          <p:val>
                                            <p:strVal val="#ppt_x"/>
                                          </p:val>
                                        </p:tav>
                                      </p:tavLst>
                                    </p:anim>
                                    <p:anim calcmode="lin" valueType="num">
                                      <p:cBhvr additive="base">
                                        <p:cTn id="52" dur="4000" fill="hold"/>
                                        <p:tgtEl>
                                          <p:spTgt spid="65"/>
                                        </p:tgtEl>
                                        <p:attrNameLst>
                                          <p:attrName>ppt_y</p:attrName>
                                        </p:attrNameLst>
                                      </p:cBhvr>
                                      <p:tavLst>
                                        <p:tav tm="0">
                                          <p:val>
                                            <p:strVal val="#ppt_y"/>
                                          </p:val>
                                        </p:tav>
                                        <p:tav tm="100000">
                                          <p:val>
                                            <p:strVal val="#ppt_y"/>
                                          </p:val>
                                        </p:tav>
                                      </p:tavLst>
                                    </p:anim>
                                  </p:childTnLst>
                                </p:cTn>
                              </p:par>
                              <p:par>
                                <p:cTn id="53" presetID="5" presetClass="entr" presetSubtype="5" fill="hold" grpId="1" nodeType="withEffect">
                                  <p:stCondLst>
                                    <p:cond delay="0"/>
                                  </p:stCondLst>
                                  <p:childTnLst>
                                    <p:set>
                                      <p:cBhvr>
                                        <p:cTn id="54" dur="1" fill="hold">
                                          <p:stCondLst>
                                            <p:cond delay="0"/>
                                          </p:stCondLst>
                                        </p:cTn>
                                        <p:tgtEl>
                                          <p:spTgt spid="65"/>
                                        </p:tgtEl>
                                        <p:attrNameLst>
                                          <p:attrName>style.visibility</p:attrName>
                                        </p:attrNameLst>
                                      </p:cBhvr>
                                      <p:to>
                                        <p:strVal val="visible"/>
                                      </p:to>
                                    </p:set>
                                    <p:animEffect transition="in" filter="checkerboard(down)">
                                      <p:cBhvr>
                                        <p:cTn id="55" dur="4000"/>
                                        <p:tgtEl>
                                          <p:spTgt spid="65"/>
                                        </p:tgtEl>
                                      </p:cBhvr>
                                    </p:animEffect>
                                  </p:childTnLst>
                                </p:cTn>
                              </p:par>
                              <p:par>
                                <p:cTn id="56" presetID="19" presetClass="entr" presetSubtype="5" fill="hold" grpId="2" nodeType="withEffect">
                                  <p:stCondLst>
                                    <p:cond delay="0"/>
                                  </p:stCondLst>
                                  <p:childTnLst>
                                    <p:set>
                                      <p:cBhvr>
                                        <p:cTn id="57" dur="1" fill="hold">
                                          <p:stCondLst>
                                            <p:cond delay="0"/>
                                          </p:stCondLst>
                                        </p:cTn>
                                        <p:tgtEl>
                                          <p:spTgt spid="65"/>
                                        </p:tgtEl>
                                        <p:attrNameLst>
                                          <p:attrName>style.visibility</p:attrName>
                                        </p:attrNameLst>
                                      </p:cBhvr>
                                      <p:to>
                                        <p:strVal val="visible"/>
                                      </p:to>
                                    </p:set>
                                    <p:anim calcmode="lin" valueType="num">
                                      <p:cBhvr>
                                        <p:cTn id="58" dur="4000" fill="hold"/>
                                        <p:tgtEl>
                                          <p:spTgt spid="65"/>
                                        </p:tgtEl>
                                        <p:attrNameLst>
                                          <p:attrName>ppt_w</p:attrName>
                                        </p:attrNameLst>
                                      </p:cBhvr>
                                      <p:tavLst>
                                        <p:tav tm="0">
                                          <p:val>
                                            <p:strVal val="#ppt_w"/>
                                          </p:val>
                                        </p:tav>
                                        <p:tav tm="100000">
                                          <p:val>
                                            <p:strVal val="#ppt_w"/>
                                          </p:val>
                                        </p:tav>
                                      </p:tavLst>
                                    </p:anim>
                                    <p:anim calcmode="lin" valueType="num">
                                      <p:cBhvr>
                                        <p:cTn id="59" dur="4000" fill="hold"/>
                                        <p:tgtEl>
                                          <p:spTgt spid="65"/>
                                        </p:tgtEl>
                                        <p:attrNameLst>
                                          <p:attrName>ppt_h</p:attrName>
                                        </p:attrNameLst>
                                      </p:cBhvr>
                                      <p:tavLst>
                                        <p:tav tm="0" fmla="#ppt_h*sin(2.5*pi*$)">
                                          <p:val>
                                            <p:fltVal val="0"/>
                                          </p:val>
                                        </p:tav>
                                        <p:tav tm="100000">
                                          <p:val>
                                            <p:fltVal val="1"/>
                                          </p:val>
                                        </p:tav>
                                      </p:tavLst>
                                    </p:anim>
                                  </p:childTnLst>
                                </p:cTn>
                              </p:par>
                              <p:par>
                                <p:cTn id="60" presetID="2" presetClass="entr" presetSubtype="8" fill="hold" grpId="0" nodeType="withEffect">
                                  <p:stCondLst>
                                    <p:cond delay="0"/>
                                  </p:stCondLst>
                                  <p:childTnLst>
                                    <p:set>
                                      <p:cBhvr>
                                        <p:cTn id="61" dur="1" fill="hold">
                                          <p:stCondLst>
                                            <p:cond delay="0"/>
                                          </p:stCondLst>
                                        </p:cTn>
                                        <p:tgtEl>
                                          <p:spTgt spid="68"/>
                                        </p:tgtEl>
                                        <p:attrNameLst>
                                          <p:attrName>style.visibility</p:attrName>
                                        </p:attrNameLst>
                                      </p:cBhvr>
                                      <p:to>
                                        <p:strVal val="visible"/>
                                      </p:to>
                                    </p:set>
                                    <p:anim calcmode="lin" valueType="num">
                                      <p:cBhvr additive="base">
                                        <p:cTn id="62" dur="4000" fill="hold"/>
                                        <p:tgtEl>
                                          <p:spTgt spid="68"/>
                                        </p:tgtEl>
                                        <p:attrNameLst>
                                          <p:attrName>ppt_x</p:attrName>
                                        </p:attrNameLst>
                                      </p:cBhvr>
                                      <p:tavLst>
                                        <p:tav tm="0">
                                          <p:val>
                                            <p:strVal val="0-#ppt_w/2"/>
                                          </p:val>
                                        </p:tav>
                                        <p:tav tm="100000">
                                          <p:val>
                                            <p:strVal val="#ppt_x"/>
                                          </p:val>
                                        </p:tav>
                                      </p:tavLst>
                                    </p:anim>
                                    <p:anim calcmode="lin" valueType="num">
                                      <p:cBhvr additive="base">
                                        <p:cTn id="63" dur="4000" fill="hold"/>
                                        <p:tgtEl>
                                          <p:spTgt spid="68"/>
                                        </p:tgtEl>
                                        <p:attrNameLst>
                                          <p:attrName>ppt_y</p:attrName>
                                        </p:attrNameLst>
                                      </p:cBhvr>
                                      <p:tavLst>
                                        <p:tav tm="0">
                                          <p:val>
                                            <p:strVal val="#ppt_y"/>
                                          </p:val>
                                        </p:tav>
                                        <p:tav tm="100000">
                                          <p:val>
                                            <p:strVal val="#ppt_y"/>
                                          </p:val>
                                        </p:tav>
                                      </p:tavLst>
                                    </p:anim>
                                  </p:childTnLst>
                                </p:cTn>
                              </p:par>
                              <p:par>
                                <p:cTn id="64" presetID="5" presetClass="entr" presetSubtype="5" fill="hold" grpId="1" nodeType="withEffect">
                                  <p:stCondLst>
                                    <p:cond delay="0"/>
                                  </p:stCondLst>
                                  <p:childTnLst>
                                    <p:set>
                                      <p:cBhvr>
                                        <p:cTn id="65" dur="1" fill="hold">
                                          <p:stCondLst>
                                            <p:cond delay="0"/>
                                          </p:stCondLst>
                                        </p:cTn>
                                        <p:tgtEl>
                                          <p:spTgt spid="68"/>
                                        </p:tgtEl>
                                        <p:attrNameLst>
                                          <p:attrName>style.visibility</p:attrName>
                                        </p:attrNameLst>
                                      </p:cBhvr>
                                      <p:to>
                                        <p:strVal val="visible"/>
                                      </p:to>
                                    </p:set>
                                    <p:animEffect transition="in" filter="checkerboard(down)">
                                      <p:cBhvr>
                                        <p:cTn id="66" dur="4000"/>
                                        <p:tgtEl>
                                          <p:spTgt spid="68"/>
                                        </p:tgtEl>
                                      </p:cBhvr>
                                    </p:animEffect>
                                  </p:childTnLst>
                                </p:cTn>
                              </p:par>
                              <p:par>
                                <p:cTn id="67" presetID="19" presetClass="entr" presetSubtype="5" fill="hold" grpId="2" nodeType="withEffect">
                                  <p:stCondLst>
                                    <p:cond delay="0"/>
                                  </p:stCondLst>
                                  <p:childTnLst>
                                    <p:set>
                                      <p:cBhvr>
                                        <p:cTn id="68" dur="1" fill="hold">
                                          <p:stCondLst>
                                            <p:cond delay="0"/>
                                          </p:stCondLst>
                                        </p:cTn>
                                        <p:tgtEl>
                                          <p:spTgt spid="68"/>
                                        </p:tgtEl>
                                        <p:attrNameLst>
                                          <p:attrName>style.visibility</p:attrName>
                                        </p:attrNameLst>
                                      </p:cBhvr>
                                      <p:to>
                                        <p:strVal val="visible"/>
                                      </p:to>
                                    </p:set>
                                    <p:anim calcmode="lin" valueType="num">
                                      <p:cBhvr>
                                        <p:cTn id="69" dur="4000" fill="hold"/>
                                        <p:tgtEl>
                                          <p:spTgt spid="68"/>
                                        </p:tgtEl>
                                        <p:attrNameLst>
                                          <p:attrName>ppt_w</p:attrName>
                                        </p:attrNameLst>
                                      </p:cBhvr>
                                      <p:tavLst>
                                        <p:tav tm="0">
                                          <p:val>
                                            <p:strVal val="#ppt_w"/>
                                          </p:val>
                                        </p:tav>
                                        <p:tav tm="100000">
                                          <p:val>
                                            <p:strVal val="#ppt_w"/>
                                          </p:val>
                                        </p:tav>
                                      </p:tavLst>
                                    </p:anim>
                                    <p:anim calcmode="lin" valueType="num">
                                      <p:cBhvr>
                                        <p:cTn id="70" dur="4000" fill="hold"/>
                                        <p:tgtEl>
                                          <p:spTgt spid="68"/>
                                        </p:tgtEl>
                                        <p:attrNameLst>
                                          <p:attrName>ppt_h</p:attrName>
                                        </p:attrNameLst>
                                      </p:cBhvr>
                                      <p:tavLst>
                                        <p:tav tm="0" fmla="#ppt_h*sin(2.5*pi*$)">
                                          <p:val>
                                            <p:fltVal val="0"/>
                                          </p:val>
                                        </p:tav>
                                        <p:tav tm="100000">
                                          <p:val>
                                            <p:fltVal val="1"/>
                                          </p:val>
                                        </p:tav>
                                      </p:tavLst>
                                    </p:anim>
                                  </p:childTnLst>
                                </p:cTn>
                              </p:par>
                              <p:par>
                                <p:cTn id="71" presetID="2" presetClass="entr" presetSubtype="8" fill="hold" grpId="0" nodeType="withEffect">
                                  <p:stCondLst>
                                    <p:cond delay="0"/>
                                  </p:stCondLst>
                                  <p:childTnLst>
                                    <p:set>
                                      <p:cBhvr>
                                        <p:cTn id="72" dur="1" fill="hold">
                                          <p:stCondLst>
                                            <p:cond delay="0"/>
                                          </p:stCondLst>
                                        </p:cTn>
                                        <p:tgtEl>
                                          <p:spTgt spid="56"/>
                                        </p:tgtEl>
                                        <p:attrNameLst>
                                          <p:attrName>style.visibility</p:attrName>
                                        </p:attrNameLst>
                                      </p:cBhvr>
                                      <p:to>
                                        <p:strVal val="visible"/>
                                      </p:to>
                                    </p:set>
                                    <p:anim calcmode="lin" valueType="num">
                                      <p:cBhvr additive="base">
                                        <p:cTn id="73" dur="4000" fill="hold"/>
                                        <p:tgtEl>
                                          <p:spTgt spid="56"/>
                                        </p:tgtEl>
                                        <p:attrNameLst>
                                          <p:attrName>ppt_x</p:attrName>
                                        </p:attrNameLst>
                                      </p:cBhvr>
                                      <p:tavLst>
                                        <p:tav tm="0">
                                          <p:val>
                                            <p:strVal val="0-#ppt_w/2"/>
                                          </p:val>
                                        </p:tav>
                                        <p:tav tm="100000">
                                          <p:val>
                                            <p:strVal val="#ppt_x"/>
                                          </p:val>
                                        </p:tav>
                                      </p:tavLst>
                                    </p:anim>
                                    <p:anim calcmode="lin" valueType="num">
                                      <p:cBhvr additive="base">
                                        <p:cTn id="74" dur="4000" fill="hold"/>
                                        <p:tgtEl>
                                          <p:spTgt spid="56"/>
                                        </p:tgtEl>
                                        <p:attrNameLst>
                                          <p:attrName>ppt_y</p:attrName>
                                        </p:attrNameLst>
                                      </p:cBhvr>
                                      <p:tavLst>
                                        <p:tav tm="0">
                                          <p:val>
                                            <p:strVal val="#ppt_y"/>
                                          </p:val>
                                        </p:tav>
                                        <p:tav tm="100000">
                                          <p:val>
                                            <p:strVal val="#ppt_y"/>
                                          </p:val>
                                        </p:tav>
                                      </p:tavLst>
                                    </p:anim>
                                  </p:childTnLst>
                                </p:cTn>
                              </p:par>
                              <p:par>
                                <p:cTn id="75" presetID="5" presetClass="entr" presetSubtype="5" fill="hold" grpId="1" nodeType="withEffect">
                                  <p:stCondLst>
                                    <p:cond delay="0"/>
                                  </p:stCondLst>
                                  <p:childTnLst>
                                    <p:set>
                                      <p:cBhvr>
                                        <p:cTn id="76" dur="1" fill="hold">
                                          <p:stCondLst>
                                            <p:cond delay="0"/>
                                          </p:stCondLst>
                                        </p:cTn>
                                        <p:tgtEl>
                                          <p:spTgt spid="56"/>
                                        </p:tgtEl>
                                        <p:attrNameLst>
                                          <p:attrName>style.visibility</p:attrName>
                                        </p:attrNameLst>
                                      </p:cBhvr>
                                      <p:to>
                                        <p:strVal val="visible"/>
                                      </p:to>
                                    </p:set>
                                    <p:animEffect transition="in" filter="checkerboard(down)">
                                      <p:cBhvr>
                                        <p:cTn id="77" dur="4000"/>
                                        <p:tgtEl>
                                          <p:spTgt spid="56"/>
                                        </p:tgtEl>
                                      </p:cBhvr>
                                    </p:animEffect>
                                  </p:childTnLst>
                                </p:cTn>
                              </p:par>
                              <p:par>
                                <p:cTn id="78" presetID="19" presetClass="entr" presetSubtype="10" fill="hold" grpId="2" nodeType="withEffect">
                                  <p:stCondLst>
                                    <p:cond delay="0"/>
                                  </p:stCondLst>
                                  <p:childTnLst>
                                    <p:set>
                                      <p:cBhvr>
                                        <p:cTn id="79" dur="1" fill="hold">
                                          <p:stCondLst>
                                            <p:cond delay="0"/>
                                          </p:stCondLst>
                                        </p:cTn>
                                        <p:tgtEl>
                                          <p:spTgt spid="56"/>
                                        </p:tgtEl>
                                        <p:attrNameLst>
                                          <p:attrName>style.visibility</p:attrName>
                                        </p:attrNameLst>
                                      </p:cBhvr>
                                      <p:to>
                                        <p:strVal val="visible"/>
                                      </p:to>
                                    </p:set>
                                    <p:anim calcmode="lin" valueType="num">
                                      <p:cBhvr>
                                        <p:cTn id="80" dur="4000" fill="hold"/>
                                        <p:tgtEl>
                                          <p:spTgt spid="56"/>
                                        </p:tgtEl>
                                        <p:attrNameLst>
                                          <p:attrName>ppt_w</p:attrName>
                                        </p:attrNameLst>
                                      </p:cBhvr>
                                      <p:tavLst>
                                        <p:tav tm="0" fmla="#ppt_w*sin(2.5*pi*$)">
                                          <p:val>
                                            <p:fltVal val="0"/>
                                          </p:val>
                                        </p:tav>
                                        <p:tav tm="100000">
                                          <p:val>
                                            <p:fltVal val="1"/>
                                          </p:val>
                                        </p:tav>
                                      </p:tavLst>
                                    </p:anim>
                                    <p:anim calcmode="lin" valueType="num">
                                      <p:cBhvr>
                                        <p:cTn id="81" dur="4000" fill="hold"/>
                                        <p:tgtEl>
                                          <p:spTgt spid="56"/>
                                        </p:tgtEl>
                                        <p:attrNameLst>
                                          <p:attrName>ppt_h</p:attrName>
                                        </p:attrNameLst>
                                      </p:cBhvr>
                                      <p:tavLst>
                                        <p:tav tm="0">
                                          <p:val>
                                            <p:strVal val="#ppt_h"/>
                                          </p:val>
                                        </p:tav>
                                        <p:tav tm="100000">
                                          <p:val>
                                            <p:strVal val="#ppt_h"/>
                                          </p:val>
                                        </p:tav>
                                      </p:tavLst>
                                    </p:anim>
                                  </p:childTnLst>
                                </p:cTn>
                              </p:par>
                              <p:par>
                                <p:cTn id="82" presetID="2" presetClass="entr" presetSubtype="8" fill="hold" grpId="0" nodeType="withEffect">
                                  <p:stCondLst>
                                    <p:cond delay="0"/>
                                  </p:stCondLst>
                                  <p:childTnLst>
                                    <p:set>
                                      <p:cBhvr>
                                        <p:cTn id="83" dur="1" fill="hold">
                                          <p:stCondLst>
                                            <p:cond delay="0"/>
                                          </p:stCondLst>
                                        </p:cTn>
                                        <p:tgtEl>
                                          <p:spTgt spid="59"/>
                                        </p:tgtEl>
                                        <p:attrNameLst>
                                          <p:attrName>style.visibility</p:attrName>
                                        </p:attrNameLst>
                                      </p:cBhvr>
                                      <p:to>
                                        <p:strVal val="visible"/>
                                      </p:to>
                                    </p:set>
                                    <p:anim calcmode="lin" valueType="num">
                                      <p:cBhvr additive="base">
                                        <p:cTn id="84" dur="4000" fill="hold"/>
                                        <p:tgtEl>
                                          <p:spTgt spid="59"/>
                                        </p:tgtEl>
                                        <p:attrNameLst>
                                          <p:attrName>ppt_x</p:attrName>
                                        </p:attrNameLst>
                                      </p:cBhvr>
                                      <p:tavLst>
                                        <p:tav tm="0">
                                          <p:val>
                                            <p:strVal val="0-#ppt_w/2"/>
                                          </p:val>
                                        </p:tav>
                                        <p:tav tm="100000">
                                          <p:val>
                                            <p:strVal val="#ppt_x"/>
                                          </p:val>
                                        </p:tav>
                                      </p:tavLst>
                                    </p:anim>
                                    <p:anim calcmode="lin" valueType="num">
                                      <p:cBhvr additive="base">
                                        <p:cTn id="85" dur="4000" fill="hold"/>
                                        <p:tgtEl>
                                          <p:spTgt spid="59"/>
                                        </p:tgtEl>
                                        <p:attrNameLst>
                                          <p:attrName>ppt_y</p:attrName>
                                        </p:attrNameLst>
                                      </p:cBhvr>
                                      <p:tavLst>
                                        <p:tav tm="0">
                                          <p:val>
                                            <p:strVal val="#ppt_y"/>
                                          </p:val>
                                        </p:tav>
                                        <p:tav tm="100000">
                                          <p:val>
                                            <p:strVal val="#ppt_y"/>
                                          </p:val>
                                        </p:tav>
                                      </p:tavLst>
                                    </p:anim>
                                  </p:childTnLst>
                                </p:cTn>
                              </p:par>
                              <p:par>
                                <p:cTn id="86" presetID="5" presetClass="entr" presetSubtype="5" fill="hold" grpId="1" nodeType="withEffect">
                                  <p:stCondLst>
                                    <p:cond delay="0"/>
                                  </p:stCondLst>
                                  <p:childTnLst>
                                    <p:set>
                                      <p:cBhvr>
                                        <p:cTn id="87" dur="1" fill="hold">
                                          <p:stCondLst>
                                            <p:cond delay="0"/>
                                          </p:stCondLst>
                                        </p:cTn>
                                        <p:tgtEl>
                                          <p:spTgt spid="59"/>
                                        </p:tgtEl>
                                        <p:attrNameLst>
                                          <p:attrName>style.visibility</p:attrName>
                                        </p:attrNameLst>
                                      </p:cBhvr>
                                      <p:to>
                                        <p:strVal val="visible"/>
                                      </p:to>
                                    </p:set>
                                    <p:animEffect transition="in" filter="checkerboard(down)">
                                      <p:cBhvr>
                                        <p:cTn id="88" dur="4000"/>
                                        <p:tgtEl>
                                          <p:spTgt spid="59"/>
                                        </p:tgtEl>
                                      </p:cBhvr>
                                    </p:animEffect>
                                  </p:childTnLst>
                                </p:cTn>
                              </p:par>
                              <p:par>
                                <p:cTn id="89" presetID="19" presetClass="entr" presetSubtype="10" fill="hold" grpId="2" nodeType="withEffect">
                                  <p:stCondLst>
                                    <p:cond delay="0"/>
                                  </p:stCondLst>
                                  <p:childTnLst>
                                    <p:set>
                                      <p:cBhvr>
                                        <p:cTn id="90" dur="1" fill="hold">
                                          <p:stCondLst>
                                            <p:cond delay="0"/>
                                          </p:stCondLst>
                                        </p:cTn>
                                        <p:tgtEl>
                                          <p:spTgt spid="59"/>
                                        </p:tgtEl>
                                        <p:attrNameLst>
                                          <p:attrName>style.visibility</p:attrName>
                                        </p:attrNameLst>
                                      </p:cBhvr>
                                      <p:to>
                                        <p:strVal val="visible"/>
                                      </p:to>
                                    </p:set>
                                    <p:anim calcmode="lin" valueType="num">
                                      <p:cBhvr>
                                        <p:cTn id="91" dur="4000" fill="hold"/>
                                        <p:tgtEl>
                                          <p:spTgt spid="59"/>
                                        </p:tgtEl>
                                        <p:attrNameLst>
                                          <p:attrName>ppt_w</p:attrName>
                                        </p:attrNameLst>
                                      </p:cBhvr>
                                      <p:tavLst>
                                        <p:tav tm="0" fmla="#ppt_w*sin(2.5*pi*$)">
                                          <p:val>
                                            <p:fltVal val="0"/>
                                          </p:val>
                                        </p:tav>
                                        <p:tav tm="100000">
                                          <p:val>
                                            <p:fltVal val="1"/>
                                          </p:val>
                                        </p:tav>
                                      </p:tavLst>
                                    </p:anim>
                                    <p:anim calcmode="lin" valueType="num">
                                      <p:cBhvr>
                                        <p:cTn id="92" dur="4000" fill="hold"/>
                                        <p:tgtEl>
                                          <p:spTgt spid="59"/>
                                        </p:tgtEl>
                                        <p:attrNameLst>
                                          <p:attrName>ppt_h</p:attrName>
                                        </p:attrNameLst>
                                      </p:cBhvr>
                                      <p:tavLst>
                                        <p:tav tm="0">
                                          <p:val>
                                            <p:strVal val="#ppt_h"/>
                                          </p:val>
                                        </p:tav>
                                        <p:tav tm="100000">
                                          <p:val>
                                            <p:strVal val="#ppt_h"/>
                                          </p:val>
                                        </p:tav>
                                      </p:tavLst>
                                    </p:anim>
                                  </p:childTnLst>
                                </p:cTn>
                              </p:par>
                              <p:par>
                                <p:cTn id="93" presetID="2" presetClass="entr" presetSubtype="8" fill="hold" grpId="0" nodeType="withEffect">
                                  <p:stCondLst>
                                    <p:cond delay="0"/>
                                  </p:stCondLst>
                                  <p:childTnLst>
                                    <p:set>
                                      <p:cBhvr>
                                        <p:cTn id="94" dur="1" fill="hold">
                                          <p:stCondLst>
                                            <p:cond delay="0"/>
                                          </p:stCondLst>
                                        </p:cTn>
                                        <p:tgtEl>
                                          <p:spTgt spid="61"/>
                                        </p:tgtEl>
                                        <p:attrNameLst>
                                          <p:attrName>style.visibility</p:attrName>
                                        </p:attrNameLst>
                                      </p:cBhvr>
                                      <p:to>
                                        <p:strVal val="visible"/>
                                      </p:to>
                                    </p:set>
                                    <p:anim calcmode="lin" valueType="num">
                                      <p:cBhvr additive="base">
                                        <p:cTn id="95" dur="4000" fill="hold"/>
                                        <p:tgtEl>
                                          <p:spTgt spid="61"/>
                                        </p:tgtEl>
                                        <p:attrNameLst>
                                          <p:attrName>ppt_x</p:attrName>
                                        </p:attrNameLst>
                                      </p:cBhvr>
                                      <p:tavLst>
                                        <p:tav tm="0">
                                          <p:val>
                                            <p:strVal val="0-#ppt_w/2"/>
                                          </p:val>
                                        </p:tav>
                                        <p:tav tm="100000">
                                          <p:val>
                                            <p:strVal val="#ppt_x"/>
                                          </p:val>
                                        </p:tav>
                                      </p:tavLst>
                                    </p:anim>
                                    <p:anim calcmode="lin" valueType="num">
                                      <p:cBhvr additive="base">
                                        <p:cTn id="96" dur="4000" fill="hold"/>
                                        <p:tgtEl>
                                          <p:spTgt spid="61"/>
                                        </p:tgtEl>
                                        <p:attrNameLst>
                                          <p:attrName>ppt_y</p:attrName>
                                        </p:attrNameLst>
                                      </p:cBhvr>
                                      <p:tavLst>
                                        <p:tav tm="0">
                                          <p:val>
                                            <p:strVal val="#ppt_y"/>
                                          </p:val>
                                        </p:tav>
                                        <p:tav tm="100000">
                                          <p:val>
                                            <p:strVal val="#ppt_y"/>
                                          </p:val>
                                        </p:tav>
                                      </p:tavLst>
                                    </p:anim>
                                  </p:childTnLst>
                                </p:cTn>
                              </p:par>
                              <p:par>
                                <p:cTn id="97" presetID="5" presetClass="entr" presetSubtype="5" fill="hold" grpId="1" nodeType="withEffect">
                                  <p:stCondLst>
                                    <p:cond delay="0"/>
                                  </p:stCondLst>
                                  <p:childTnLst>
                                    <p:set>
                                      <p:cBhvr>
                                        <p:cTn id="98" dur="1" fill="hold">
                                          <p:stCondLst>
                                            <p:cond delay="0"/>
                                          </p:stCondLst>
                                        </p:cTn>
                                        <p:tgtEl>
                                          <p:spTgt spid="61"/>
                                        </p:tgtEl>
                                        <p:attrNameLst>
                                          <p:attrName>style.visibility</p:attrName>
                                        </p:attrNameLst>
                                      </p:cBhvr>
                                      <p:to>
                                        <p:strVal val="visible"/>
                                      </p:to>
                                    </p:set>
                                    <p:animEffect transition="in" filter="checkerboard(down)">
                                      <p:cBhvr>
                                        <p:cTn id="99" dur="4000"/>
                                        <p:tgtEl>
                                          <p:spTgt spid="61"/>
                                        </p:tgtEl>
                                      </p:cBhvr>
                                    </p:animEffect>
                                  </p:childTnLst>
                                </p:cTn>
                              </p:par>
                              <p:par>
                                <p:cTn id="100" presetID="19" presetClass="entr" presetSubtype="10" fill="hold" grpId="2" nodeType="withEffect">
                                  <p:stCondLst>
                                    <p:cond delay="0"/>
                                  </p:stCondLst>
                                  <p:childTnLst>
                                    <p:set>
                                      <p:cBhvr>
                                        <p:cTn id="101" dur="1" fill="hold">
                                          <p:stCondLst>
                                            <p:cond delay="0"/>
                                          </p:stCondLst>
                                        </p:cTn>
                                        <p:tgtEl>
                                          <p:spTgt spid="61"/>
                                        </p:tgtEl>
                                        <p:attrNameLst>
                                          <p:attrName>style.visibility</p:attrName>
                                        </p:attrNameLst>
                                      </p:cBhvr>
                                      <p:to>
                                        <p:strVal val="visible"/>
                                      </p:to>
                                    </p:set>
                                    <p:anim calcmode="lin" valueType="num">
                                      <p:cBhvr>
                                        <p:cTn id="102" dur="4000" fill="hold"/>
                                        <p:tgtEl>
                                          <p:spTgt spid="61"/>
                                        </p:tgtEl>
                                        <p:attrNameLst>
                                          <p:attrName>ppt_w</p:attrName>
                                        </p:attrNameLst>
                                      </p:cBhvr>
                                      <p:tavLst>
                                        <p:tav tm="0" fmla="#ppt_w*sin(2.5*pi*$)">
                                          <p:val>
                                            <p:fltVal val="0"/>
                                          </p:val>
                                        </p:tav>
                                        <p:tav tm="100000">
                                          <p:val>
                                            <p:fltVal val="1"/>
                                          </p:val>
                                        </p:tav>
                                      </p:tavLst>
                                    </p:anim>
                                    <p:anim calcmode="lin" valueType="num">
                                      <p:cBhvr>
                                        <p:cTn id="103" dur="4000" fill="hold"/>
                                        <p:tgtEl>
                                          <p:spTgt spid="61"/>
                                        </p:tgtEl>
                                        <p:attrNameLst>
                                          <p:attrName>ppt_h</p:attrName>
                                        </p:attrNameLst>
                                      </p:cBhvr>
                                      <p:tavLst>
                                        <p:tav tm="0">
                                          <p:val>
                                            <p:strVal val="#ppt_h"/>
                                          </p:val>
                                        </p:tav>
                                        <p:tav tm="100000">
                                          <p:val>
                                            <p:strVal val="#ppt_h"/>
                                          </p:val>
                                        </p:tav>
                                      </p:tavLst>
                                    </p:anim>
                                  </p:childTnLst>
                                </p:cTn>
                              </p:par>
                              <p:par>
                                <p:cTn id="104" presetID="2" presetClass="entr" presetSubtype="8" fill="hold" grpId="0" nodeType="withEffect">
                                  <p:stCondLst>
                                    <p:cond delay="0"/>
                                  </p:stCondLst>
                                  <p:childTnLst>
                                    <p:set>
                                      <p:cBhvr>
                                        <p:cTn id="105" dur="1" fill="hold">
                                          <p:stCondLst>
                                            <p:cond delay="0"/>
                                          </p:stCondLst>
                                        </p:cTn>
                                        <p:tgtEl>
                                          <p:spTgt spid="64"/>
                                        </p:tgtEl>
                                        <p:attrNameLst>
                                          <p:attrName>style.visibility</p:attrName>
                                        </p:attrNameLst>
                                      </p:cBhvr>
                                      <p:to>
                                        <p:strVal val="visible"/>
                                      </p:to>
                                    </p:set>
                                    <p:anim calcmode="lin" valueType="num">
                                      <p:cBhvr additive="base">
                                        <p:cTn id="106" dur="4000" fill="hold"/>
                                        <p:tgtEl>
                                          <p:spTgt spid="64"/>
                                        </p:tgtEl>
                                        <p:attrNameLst>
                                          <p:attrName>ppt_x</p:attrName>
                                        </p:attrNameLst>
                                      </p:cBhvr>
                                      <p:tavLst>
                                        <p:tav tm="0">
                                          <p:val>
                                            <p:strVal val="0-#ppt_w/2"/>
                                          </p:val>
                                        </p:tav>
                                        <p:tav tm="100000">
                                          <p:val>
                                            <p:strVal val="#ppt_x"/>
                                          </p:val>
                                        </p:tav>
                                      </p:tavLst>
                                    </p:anim>
                                    <p:anim calcmode="lin" valueType="num">
                                      <p:cBhvr additive="base">
                                        <p:cTn id="107" dur="4000" fill="hold"/>
                                        <p:tgtEl>
                                          <p:spTgt spid="64"/>
                                        </p:tgtEl>
                                        <p:attrNameLst>
                                          <p:attrName>ppt_y</p:attrName>
                                        </p:attrNameLst>
                                      </p:cBhvr>
                                      <p:tavLst>
                                        <p:tav tm="0">
                                          <p:val>
                                            <p:strVal val="#ppt_y"/>
                                          </p:val>
                                        </p:tav>
                                        <p:tav tm="100000">
                                          <p:val>
                                            <p:strVal val="#ppt_y"/>
                                          </p:val>
                                        </p:tav>
                                      </p:tavLst>
                                    </p:anim>
                                  </p:childTnLst>
                                </p:cTn>
                              </p:par>
                              <p:par>
                                <p:cTn id="108" presetID="5" presetClass="entr" presetSubtype="5" fill="hold" grpId="1" nodeType="withEffect">
                                  <p:stCondLst>
                                    <p:cond delay="0"/>
                                  </p:stCondLst>
                                  <p:childTnLst>
                                    <p:set>
                                      <p:cBhvr>
                                        <p:cTn id="109" dur="1" fill="hold">
                                          <p:stCondLst>
                                            <p:cond delay="0"/>
                                          </p:stCondLst>
                                        </p:cTn>
                                        <p:tgtEl>
                                          <p:spTgt spid="64"/>
                                        </p:tgtEl>
                                        <p:attrNameLst>
                                          <p:attrName>style.visibility</p:attrName>
                                        </p:attrNameLst>
                                      </p:cBhvr>
                                      <p:to>
                                        <p:strVal val="visible"/>
                                      </p:to>
                                    </p:set>
                                    <p:animEffect transition="in" filter="checkerboard(down)">
                                      <p:cBhvr>
                                        <p:cTn id="110" dur="4000"/>
                                        <p:tgtEl>
                                          <p:spTgt spid="64"/>
                                        </p:tgtEl>
                                      </p:cBhvr>
                                    </p:animEffect>
                                  </p:childTnLst>
                                </p:cTn>
                              </p:par>
                              <p:par>
                                <p:cTn id="111" presetID="19" presetClass="entr" presetSubtype="10" fill="hold" grpId="2" nodeType="withEffect">
                                  <p:stCondLst>
                                    <p:cond delay="0"/>
                                  </p:stCondLst>
                                  <p:childTnLst>
                                    <p:set>
                                      <p:cBhvr>
                                        <p:cTn id="112" dur="1" fill="hold">
                                          <p:stCondLst>
                                            <p:cond delay="0"/>
                                          </p:stCondLst>
                                        </p:cTn>
                                        <p:tgtEl>
                                          <p:spTgt spid="64"/>
                                        </p:tgtEl>
                                        <p:attrNameLst>
                                          <p:attrName>style.visibility</p:attrName>
                                        </p:attrNameLst>
                                      </p:cBhvr>
                                      <p:to>
                                        <p:strVal val="visible"/>
                                      </p:to>
                                    </p:set>
                                    <p:anim calcmode="lin" valueType="num">
                                      <p:cBhvr>
                                        <p:cTn id="113" dur="4000" fill="hold"/>
                                        <p:tgtEl>
                                          <p:spTgt spid="64"/>
                                        </p:tgtEl>
                                        <p:attrNameLst>
                                          <p:attrName>ppt_w</p:attrName>
                                        </p:attrNameLst>
                                      </p:cBhvr>
                                      <p:tavLst>
                                        <p:tav tm="0" fmla="#ppt_w*sin(2.5*pi*$)">
                                          <p:val>
                                            <p:fltVal val="0"/>
                                          </p:val>
                                        </p:tav>
                                        <p:tav tm="100000">
                                          <p:val>
                                            <p:fltVal val="1"/>
                                          </p:val>
                                        </p:tav>
                                      </p:tavLst>
                                    </p:anim>
                                    <p:anim calcmode="lin" valueType="num">
                                      <p:cBhvr>
                                        <p:cTn id="114" dur="4000" fill="hold"/>
                                        <p:tgtEl>
                                          <p:spTgt spid="64"/>
                                        </p:tgtEl>
                                        <p:attrNameLst>
                                          <p:attrName>ppt_h</p:attrName>
                                        </p:attrNameLst>
                                      </p:cBhvr>
                                      <p:tavLst>
                                        <p:tav tm="0">
                                          <p:val>
                                            <p:strVal val="#ppt_h"/>
                                          </p:val>
                                        </p:tav>
                                        <p:tav tm="100000">
                                          <p:val>
                                            <p:strVal val="#ppt_h"/>
                                          </p:val>
                                        </p:tav>
                                      </p:tavLst>
                                    </p:anim>
                                  </p:childTnLst>
                                </p:cTn>
                              </p:par>
                              <p:par>
                                <p:cTn id="115" presetID="2" presetClass="entr" presetSubtype="8" fill="hold" grpId="0" nodeType="withEffect">
                                  <p:stCondLst>
                                    <p:cond delay="0"/>
                                  </p:stCondLst>
                                  <p:childTnLst>
                                    <p:set>
                                      <p:cBhvr>
                                        <p:cTn id="116" dur="1" fill="hold">
                                          <p:stCondLst>
                                            <p:cond delay="0"/>
                                          </p:stCondLst>
                                        </p:cTn>
                                        <p:tgtEl>
                                          <p:spTgt spid="67"/>
                                        </p:tgtEl>
                                        <p:attrNameLst>
                                          <p:attrName>style.visibility</p:attrName>
                                        </p:attrNameLst>
                                      </p:cBhvr>
                                      <p:to>
                                        <p:strVal val="visible"/>
                                      </p:to>
                                    </p:set>
                                    <p:anim calcmode="lin" valueType="num">
                                      <p:cBhvr additive="base">
                                        <p:cTn id="117" dur="4000" fill="hold"/>
                                        <p:tgtEl>
                                          <p:spTgt spid="67"/>
                                        </p:tgtEl>
                                        <p:attrNameLst>
                                          <p:attrName>ppt_x</p:attrName>
                                        </p:attrNameLst>
                                      </p:cBhvr>
                                      <p:tavLst>
                                        <p:tav tm="0">
                                          <p:val>
                                            <p:strVal val="0-#ppt_w/2"/>
                                          </p:val>
                                        </p:tav>
                                        <p:tav tm="100000">
                                          <p:val>
                                            <p:strVal val="#ppt_x"/>
                                          </p:val>
                                        </p:tav>
                                      </p:tavLst>
                                    </p:anim>
                                    <p:anim calcmode="lin" valueType="num">
                                      <p:cBhvr additive="base">
                                        <p:cTn id="118" dur="4000" fill="hold"/>
                                        <p:tgtEl>
                                          <p:spTgt spid="67"/>
                                        </p:tgtEl>
                                        <p:attrNameLst>
                                          <p:attrName>ppt_y</p:attrName>
                                        </p:attrNameLst>
                                      </p:cBhvr>
                                      <p:tavLst>
                                        <p:tav tm="0">
                                          <p:val>
                                            <p:strVal val="#ppt_y"/>
                                          </p:val>
                                        </p:tav>
                                        <p:tav tm="100000">
                                          <p:val>
                                            <p:strVal val="#ppt_y"/>
                                          </p:val>
                                        </p:tav>
                                      </p:tavLst>
                                    </p:anim>
                                  </p:childTnLst>
                                </p:cTn>
                              </p:par>
                              <p:par>
                                <p:cTn id="119" presetID="5" presetClass="entr" presetSubtype="5" fill="hold" grpId="1" nodeType="withEffect">
                                  <p:stCondLst>
                                    <p:cond delay="0"/>
                                  </p:stCondLst>
                                  <p:childTnLst>
                                    <p:set>
                                      <p:cBhvr>
                                        <p:cTn id="120" dur="1" fill="hold">
                                          <p:stCondLst>
                                            <p:cond delay="0"/>
                                          </p:stCondLst>
                                        </p:cTn>
                                        <p:tgtEl>
                                          <p:spTgt spid="67"/>
                                        </p:tgtEl>
                                        <p:attrNameLst>
                                          <p:attrName>style.visibility</p:attrName>
                                        </p:attrNameLst>
                                      </p:cBhvr>
                                      <p:to>
                                        <p:strVal val="visible"/>
                                      </p:to>
                                    </p:set>
                                    <p:animEffect transition="in" filter="checkerboard(down)">
                                      <p:cBhvr>
                                        <p:cTn id="121" dur="4000"/>
                                        <p:tgtEl>
                                          <p:spTgt spid="67"/>
                                        </p:tgtEl>
                                      </p:cBhvr>
                                    </p:animEffect>
                                  </p:childTnLst>
                                </p:cTn>
                              </p:par>
                              <p:par>
                                <p:cTn id="122" presetID="19" presetClass="entr" presetSubtype="10" fill="hold" grpId="2" nodeType="withEffect">
                                  <p:stCondLst>
                                    <p:cond delay="0"/>
                                  </p:stCondLst>
                                  <p:childTnLst>
                                    <p:set>
                                      <p:cBhvr>
                                        <p:cTn id="123" dur="1" fill="hold">
                                          <p:stCondLst>
                                            <p:cond delay="0"/>
                                          </p:stCondLst>
                                        </p:cTn>
                                        <p:tgtEl>
                                          <p:spTgt spid="67"/>
                                        </p:tgtEl>
                                        <p:attrNameLst>
                                          <p:attrName>style.visibility</p:attrName>
                                        </p:attrNameLst>
                                      </p:cBhvr>
                                      <p:to>
                                        <p:strVal val="visible"/>
                                      </p:to>
                                    </p:set>
                                    <p:anim calcmode="lin" valueType="num">
                                      <p:cBhvr>
                                        <p:cTn id="124" dur="4000" fill="hold"/>
                                        <p:tgtEl>
                                          <p:spTgt spid="67"/>
                                        </p:tgtEl>
                                        <p:attrNameLst>
                                          <p:attrName>ppt_w</p:attrName>
                                        </p:attrNameLst>
                                      </p:cBhvr>
                                      <p:tavLst>
                                        <p:tav tm="0" fmla="#ppt_w*sin(2.5*pi*$)">
                                          <p:val>
                                            <p:fltVal val="0"/>
                                          </p:val>
                                        </p:tav>
                                        <p:tav tm="100000">
                                          <p:val>
                                            <p:fltVal val="1"/>
                                          </p:val>
                                        </p:tav>
                                      </p:tavLst>
                                    </p:anim>
                                    <p:anim calcmode="lin" valueType="num">
                                      <p:cBhvr>
                                        <p:cTn id="125" dur="4000" fill="hold"/>
                                        <p:tgtEl>
                                          <p:spTgt spid="67"/>
                                        </p:tgtEl>
                                        <p:attrNameLst>
                                          <p:attrName>ppt_h</p:attrName>
                                        </p:attrNameLst>
                                      </p:cBhvr>
                                      <p:tavLst>
                                        <p:tav tm="0">
                                          <p:val>
                                            <p:strVal val="#ppt_h"/>
                                          </p:val>
                                        </p:tav>
                                        <p:tav tm="100000">
                                          <p:val>
                                            <p:strVal val="#ppt_h"/>
                                          </p:val>
                                        </p:tav>
                                      </p:tavLst>
                                    </p:anim>
                                  </p:childTnLst>
                                </p:cTn>
                              </p:par>
                              <p:par>
                                <p:cTn id="126" presetID="2" presetClass="entr" presetSubtype="8" fill="hold" grpId="0" nodeType="withEffect">
                                  <p:stCondLst>
                                    <p:cond delay="0"/>
                                  </p:stCondLst>
                                  <p:childTnLst>
                                    <p:set>
                                      <p:cBhvr>
                                        <p:cTn id="127" dur="1" fill="hold">
                                          <p:stCondLst>
                                            <p:cond delay="0"/>
                                          </p:stCondLst>
                                        </p:cTn>
                                        <p:tgtEl>
                                          <p:spTgt spid="69"/>
                                        </p:tgtEl>
                                        <p:attrNameLst>
                                          <p:attrName>style.visibility</p:attrName>
                                        </p:attrNameLst>
                                      </p:cBhvr>
                                      <p:to>
                                        <p:strVal val="visible"/>
                                      </p:to>
                                    </p:set>
                                    <p:anim calcmode="lin" valueType="num">
                                      <p:cBhvr additive="base">
                                        <p:cTn id="128" dur="4000" fill="hold"/>
                                        <p:tgtEl>
                                          <p:spTgt spid="69"/>
                                        </p:tgtEl>
                                        <p:attrNameLst>
                                          <p:attrName>ppt_x</p:attrName>
                                        </p:attrNameLst>
                                      </p:cBhvr>
                                      <p:tavLst>
                                        <p:tav tm="0">
                                          <p:val>
                                            <p:strVal val="0-#ppt_w/2"/>
                                          </p:val>
                                        </p:tav>
                                        <p:tav tm="100000">
                                          <p:val>
                                            <p:strVal val="#ppt_x"/>
                                          </p:val>
                                        </p:tav>
                                      </p:tavLst>
                                    </p:anim>
                                    <p:anim calcmode="lin" valueType="num">
                                      <p:cBhvr additive="base">
                                        <p:cTn id="129" dur="4000" fill="hold"/>
                                        <p:tgtEl>
                                          <p:spTgt spid="69"/>
                                        </p:tgtEl>
                                        <p:attrNameLst>
                                          <p:attrName>ppt_y</p:attrName>
                                        </p:attrNameLst>
                                      </p:cBhvr>
                                      <p:tavLst>
                                        <p:tav tm="0">
                                          <p:val>
                                            <p:strVal val="#ppt_y"/>
                                          </p:val>
                                        </p:tav>
                                        <p:tav tm="100000">
                                          <p:val>
                                            <p:strVal val="#ppt_y"/>
                                          </p:val>
                                        </p:tav>
                                      </p:tavLst>
                                    </p:anim>
                                  </p:childTnLst>
                                </p:cTn>
                              </p:par>
                              <p:par>
                                <p:cTn id="130" presetID="5" presetClass="entr" presetSubtype="5" fill="hold" grpId="1" nodeType="withEffect">
                                  <p:stCondLst>
                                    <p:cond delay="0"/>
                                  </p:stCondLst>
                                  <p:childTnLst>
                                    <p:set>
                                      <p:cBhvr>
                                        <p:cTn id="131" dur="1" fill="hold">
                                          <p:stCondLst>
                                            <p:cond delay="0"/>
                                          </p:stCondLst>
                                        </p:cTn>
                                        <p:tgtEl>
                                          <p:spTgt spid="69"/>
                                        </p:tgtEl>
                                        <p:attrNameLst>
                                          <p:attrName>style.visibility</p:attrName>
                                        </p:attrNameLst>
                                      </p:cBhvr>
                                      <p:to>
                                        <p:strVal val="visible"/>
                                      </p:to>
                                    </p:set>
                                    <p:animEffect transition="in" filter="checkerboard(down)">
                                      <p:cBhvr>
                                        <p:cTn id="132" dur="4000"/>
                                        <p:tgtEl>
                                          <p:spTgt spid="69"/>
                                        </p:tgtEl>
                                      </p:cBhvr>
                                    </p:animEffect>
                                  </p:childTnLst>
                                </p:cTn>
                              </p:par>
                              <p:par>
                                <p:cTn id="133" presetID="19" presetClass="entr" presetSubtype="10" fill="hold" grpId="2" nodeType="withEffect">
                                  <p:stCondLst>
                                    <p:cond delay="0"/>
                                  </p:stCondLst>
                                  <p:childTnLst>
                                    <p:set>
                                      <p:cBhvr>
                                        <p:cTn id="134" dur="1" fill="hold">
                                          <p:stCondLst>
                                            <p:cond delay="0"/>
                                          </p:stCondLst>
                                        </p:cTn>
                                        <p:tgtEl>
                                          <p:spTgt spid="69"/>
                                        </p:tgtEl>
                                        <p:attrNameLst>
                                          <p:attrName>style.visibility</p:attrName>
                                        </p:attrNameLst>
                                      </p:cBhvr>
                                      <p:to>
                                        <p:strVal val="visible"/>
                                      </p:to>
                                    </p:set>
                                    <p:anim calcmode="lin" valueType="num">
                                      <p:cBhvr>
                                        <p:cTn id="135" dur="4000" fill="hold"/>
                                        <p:tgtEl>
                                          <p:spTgt spid="69"/>
                                        </p:tgtEl>
                                        <p:attrNameLst>
                                          <p:attrName>ppt_w</p:attrName>
                                        </p:attrNameLst>
                                      </p:cBhvr>
                                      <p:tavLst>
                                        <p:tav tm="0" fmla="#ppt_w*sin(2.5*pi*$)">
                                          <p:val>
                                            <p:fltVal val="0"/>
                                          </p:val>
                                        </p:tav>
                                        <p:tav tm="100000">
                                          <p:val>
                                            <p:fltVal val="1"/>
                                          </p:val>
                                        </p:tav>
                                      </p:tavLst>
                                    </p:anim>
                                    <p:anim calcmode="lin" valueType="num">
                                      <p:cBhvr>
                                        <p:cTn id="136" dur="4000" fill="hold"/>
                                        <p:tgtEl>
                                          <p:spTgt spid="69"/>
                                        </p:tgtEl>
                                        <p:attrNameLst>
                                          <p:attrName>ppt_h</p:attrName>
                                        </p:attrNameLst>
                                      </p:cBhvr>
                                      <p:tavLst>
                                        <p:tav tm="0">
                                          <p:val>
                                            <p:strVal val="#ppt_h"/>
                                          </p:val>
                                        </p:tav>
                                        <p:tav tm="100000">
                                          <p:val>
                                            <p:strVal val="#ppt_h"/>
                                          </p:val>
                                        </p:tav>
                                      </p:tavLst>
                                    </p:anim>
                                  </p:childTnLst>
                                </p:cTn>
                              </p:par>
                              <p:par>
                                <p:cTn id="137" presetID="2" presetClass="entr" presetSubtype="8" fill="hold" grpId="0" nodeType="withEffect">
                                  <p:stCondLst>
                                    <p:cond delay="0"/>
                                  </p:stCondLst>
                                  <p:childTnLst>
                                    <p:set>
                                      <p:cBhvr>
                                        <p:cTn id="138" dur="1" fill="hold">
                                          <p:stCondLst>
                                            <p:cond delay="0"/>
                                          </p:stCondLst>
                                        </p:cTn>
                                        <p:tgtEl>
                                          <p:spTgt spid="38"/>
                                        </p:tgtEl>
                                        <p:attrNameLst>
                                          <p:attrName>style.visibility</p:attrName>
                                        </p:attrNameLst>
                                      </p:cBhvr>
                                      <p:to>
                                        <p:strVal val="visible"/>
                                      </p:to>
                                    </p:set>
                                    <p:anim calcmode="lin" valueType="num">
                                      <p:cBhvr additive="base">
                                        <p:cTn id="139" dur="4000" fill="hold"/>
                                        <p:tgtEl>
                                          <p:spTgt spid="38"/>
                                        </p:tgtEl>
                                        <p:attrNameLst>
                                          <p:attrName>ppt_x</p:attrName>
                                        </p:attrNameLst>
                                      </p:cBhvr>
                                      <p:tavLst>
                                        <p:tav tm="0">
                                          <p:val>
                                            <p:strVal val="0-#ppt_w/2"/>
                                          </p:val>
                                        </p:tav>
                                        <p:tav tm="100000">
                                          <p:val>
                                            <p:strVal val="#ppt_x"/>
                                          </p:val>
                                        </p:tav>
                                      </p:tavLst>
                                    </p:anim>
                                    <p:anim calcmode="lin" valueType="num">
                                      <p:cBhvr additive="base">
                                        <p:cTn id="140" dur="4000" fill="hold"/>
                                        <p:tgtEl>
                                          <p:spTgt spid="38"/>
                                        </p:tgtEl>
                                        <p:attrNameLst>
                                          <p:attrName>ppt_y</p:attrName>
                                        </p:attrNameLst>
                                      </p:cBhvr>
                                      <p:tavLst>
                                        <p:tav tm="0">
                                          <p:val>
                                            <p:strVal val="#ppt_y"/>
                                          </p:val>
                                        </p:tav>
                                        <p:tav tm="100000">
                                          <p:val>
                                            <p:strVal val="#ppt_y"/>
                                          </p:val>
                                        </p:tav>
                                      </p:tavLst>
                                    </p:anim>
                                  </p:childTnLst>
                                </p:cTn>
                              </p:par>
                              <p:par>
                                <p:cTn id="141" presetID="5" presetClass="entr" presetSubtype="5" fill="hold" grpId="1" nodeType="withEffect">
                                  <p:stCondLst>
                                    <p:cond delay="0"/>
                                  </p:stCondLst>
                                  <p:childTnLst>
                                    <p:set>
                                      <p:cBhvr>
                                        <p:cTn id="142" dur="1" fill="hold">
                                          <p:stCondLst>
                                            <p:cond delay="0"/>
                                          </p:stCondLst>
                                        </p:cTn>
                                        <p:tgtEl>
                                          <p:spTgt spid="38"/>
                                        </p:tgtEl>
                                        <p:attrNameLst>
                                          <p:attrName>style.visibility</p:attrName>
                                        </p:attrNameLst>
                                      </p:cBhvr>
                                      <p:to>
                                        <p:strVal val="visible"/>
                                      </p:to>
                                    </p:set>
                                    <p:animEffect transition="in" filter="checkerboard(down)">
                                      <p:cBhvr>
                                        <p:cTn id="143" dur="4000"/>
                                        <p:tgtEl>
                                          <p:spTgt spid="38"/>
                                        </p:tgtEl>
                                      </p:cBhvr>
                                    </p:animEffect>
                                  </p:childTnLst>
                                </p:cTn>
                              </p:par>
                              <p:par>
                                <p:cTn id="144" presetID="19" presetClass="entr" presetSubtype="5" fill="hold" grpId="2" nodeType="withEffect">
                                  <p:stCondLst>
                                    <p:cond delay="0"/>
                                  </p:stCondLst>
                                  <p:childTnLst>
                                    <p:set>
                                      <p:cBhvr>
                                        <p:cTn id="145" dur="1" fill="hold">
                                          <p:stCondLst>
                                            <p:cond delay="0"/>
                                          </p:stCondLst>
                                        </p:cTn>
                                        <p:tgtEl>
                                          <p:spTgt spid="38"/>
                                        </p:tgtEl>
                                        <p:attrNameLst>
                                          <p:attrName>style.visibility</p:attrName>
                                        </p:attrNameLst>
                                      </p:cBhvr>
                                      <p:to>
                                        <p:strVal val="visible"/>
                                      </p:to>
                                    </p:set>
                                    <p:anim calcmode="lin" valueType="num">
                                      <p:cBhvr>
                                        <p:cTn id="146" dur="4000" fill="hold"/>
                                        <p:tgtEl>
                                          <p:spTgt spid="38"/>
                                        </p:tgtEl>
                                        <p:attrNameLst>
                                          <p:attrName>ppt_w</p:attrName>
                                        </p:attrNameLst>
                                      </p:cBhvr>
                                      <p:tavLst>
                                        <p:tav tm="0">
                                          <p:val>
                                            <p:strVal val="#ppt_w"/>
                                          </p:val>
                                        </p:tav>
                                        <p:tav tm="100000">
                                          <p:val>
                                            <p:strVal val="#ppt_w"/>
                                          </p:val>
                                        </p:tav>
                                      </p:tavLst>
                                    </p:anim>
                                    <p:anim calcmode="lin" valueType="num">
                                      <p:cBhvr>
                                        <p:cTn id="147" dur="4000" fill="hold"/>
                                        <p:tgtEl>
                                          <p:spTgt spid="38"/>
                                        </p:tgtEl>
                                        <p:attrNameLst>
                                          <p:attrName>ppt_h</p:attrName>
                                        </p:attrNameLst>
                                      </p:cBhvr>
                                      <p:tavLst>
                                        <p:tav tm="0" fmla="#ppt_h*sin(2.5*pi*$)">
                                          <p:val>
                                            <p:fltVal val="0"/>
                                          </p:val>
                                        </p:tav>
                                        <p:tav tm="100000">
                                          <p:val>
                                            <p:fltVal val="1"/>
                                          </p:val>
                                        </p:tav>
                                      </p:tavLst>
                                    </p:anim>
                                  </p:childTnLst>
                                </p:cTn>
                              </p:par>
                              <p:par>
                                <p:cTn id="148" presetID="2" presetClass="entr" presetSubtype="8" fill="hold" grpId="0" nodeType="withEffect">
                                  <p:stCondLst>
                                    <p:cond delay="0"/>
                                  </p:stCondLst>
                                  <p:childTnLst>
                                    <p:set>
                                      <p:cBhvr>
                                        <p:cTn id="149" dur="1" fill="hold">
                                          <p:stCondLst>
                                            <p:cond delay="0"/>
                                          </p:stCondLst>
                                        </p:cTn>
                                        <p:tgtEl>
                                          <p:spTgt spid="40"/>
                                        </p:tgtEl>
                                        <p:attrNameLst>
                                          <p:attrName>style.visibility</p:attrName>
                                        </p:attrNameLst>
                                      </p:cBhvr>
                                      <p:to>
                                        <p:strVal val="visible"/>
                                      </p:to>
                                    </p:set>
                                    <p:anim calcmode="lin" valueType="num">
                                      <p:cBhvr additive="base">
                                        <p:cTn id="150" dur="4000" fill="hold"/>
                                        <p:tgtEl>
                                          <p:spTgt spid="40"/>
                                        </p:tgtEl>
                                        <p:attrNameLst>
                                          <p:attrName>ppt_x</p:attrName>
                                        </p:attrNameLst>
                                      </p:cBhvr>
                                      <p:tavLst>
                                        <p:tav tm="0">
                                          <p:val>
                                            <p:strVal val="0-#ppt_w/2"/>
                                          </p:val>
                                        </p:tav>
                                        <p:tav tm="100000">
                                          <p:val>
                                            <p:strVal val="#ppt_x"/>
                                          </p:val>
                                        </p:tav>
                                      </p:tavLst>
                                    </p:anim>
                                    <p:anim calcmode="lin" valueType="num">
                                      <p:cBhvr additive="base">
                                        <p:cTn id="151" dur="4000" fill="hold"/>
                                        <p:tgtEl>
                                          <p:spTgt spid="40"/>
                                        </p:tgtEl>
                                        <p:attrNameLst>
                                          <p:attrName>ppt_y</p:attrName>
                                        </p:attrNameLst>
                                      </p:cBhvr>
                                      <p:tavLst>
                                        <p:tav tm="0">
                                          <p:val>
                                            <p:strVal val="#ppt_y"/>
                                          </p:val>
                                        </p:tav>
                                        <p:tav tm="100000">
                                          <p:val>
                                            <p:strVal val="#ppt_y"/>
                                          </p:val>
                                        </p:tav>
                                      </p:tavLst>
                                    </p:anim>
                                  </p:childTnLst>
                                </p:cTn>
                              </p:par>
                              <p:par>
                                <p:cTn id="152" presetID="5" presetClass="entr" presetSubtype="5" fill="hold" grpId="1" nodeType="withEffect">
                                  <p:stCondLst>
                                    <p:cond delay="0"/>
                                  </p:stCondLst>
                                  <p:childTnLst>
                                    <p:set>
                                      <p:cBhvr>
                                        <p:cTn id="153" dur="1" fill="hold">
                                          <p:stCondLst>
                                            <p:cond delay="0"/>
                                          </p:stCondLst>
                                        </p:cTn>
                                        <p:tgtEl>
                                          <p:spTgt spid="40"/>
                                        </p:tgtEl>
                                        <p:attrNameLst>
                                          <p:attrName>style.visibility</p:attrName>
                                        </p:attrNameLst>
                                      </p:cBhvr>
                                      <p:to>
                                        <p:strVal val="visible"/>
                                      </p:to>
                                    </p:set>
                                    <p:animEffect transition="in" filter="checkerboard(down)">
                                      <p:cBhvr>
                                        <p:cTn id="154" dur="4000"/>
                                        <p:tgtEl>
                                          <p:spTgt spid="40"/>
                                        </p:tgtEl>
                                      </p:cBhvr>
                                    </p:animEffect>
                                  </p:childTnLst>
                                </p:cTn>
                              </p:par>
                              <p:par>
                                <p:cTn id="155" presetID="19" presetClass="entr" presetSubtype="5" fill="hold" grpId="2" nodeType="withEffect">
                                  <p:stCondLst>
                                    <p:cond delay="0"/>
                                  </p:stCondLst>
                                  <p:childTnLst>
                                    <p:set>
                                      <p:cBhvr>
                                        <p:cTn id="156" dur="1" fill="hold">
                                          <p:stCondLst>
                                            <p:cond delay="0"/>
                                          </p:stCondLst>
                                        </p:cTn>
                                        <p:tgtEl>
                                          <p:spTgt spid="40"/>
                                        </p:tgtEl>
                                        <p:attrNameLst>
                                          <p:attrName>style.visibility</p:attrName>
                                        </p:attrNameLst>
                                      </p:cBhvr>
                                      <p:to>
                                        <p:strVal val="visible"/>
                                      </p:to>
                                    </p:set>
                                    <p:anim calcmode="lin" valueType="num">
                                      <p:cBhvr>
                                        <p:cTn id="157" dur="4000" fill="hold"/>
                                        <p:tgtEl>
                                          <p:spTgt spid="40"/>
                                        </p:tgtEl>
                                        <p:attrNameLst>
                                          <p:attrName>ppt_w</p:attrName>
                                        </p:attrNameLst>
                                      </p:cBhvr>
                                      <p:tavLst>
                                        <p:tav tm="0">
                                          <p:val>
                                            <p:strVal val="#ppt_w"/>
                                          </p:val>
                                        </p:tav>
                                        <p:tav tm="100000">
                                          <p:val>
                                            <p:strVal val="#ppt_w"/>
                                          </p:val>
                                        </p:tav>
                                      </p:tavLst>
                                    </p:anim>
                                    <p:anim calcmode="lin" valueType="num">
                                      <p:cBhvr>
                                        <p:cTn id="158" dur="4000" fill="hold"/>
                                        <p:tgtEl>
                                          <p:spTgt spid="40"/>
                                        </p:tgtEl>
                                        <p:attrNameLst>
                                          <p:attrName>ppt_h</p:attrName>
                                        </p:attrNameLst>
                                      </p:cBhvr>
                                      <p:tavLst>
                                        <p:tav tm="0" fmla="#ppt_h*sin(2.5*pi*$)">
                                          <p:val>
                                            <p:fltVal val="0"/>
                                          </p:val>
                                        </p:tav>
                                        <p:tav tm="100000">
                                          <p:val>
                                            <p:fltVal val="1"/>
                                          </p:val>
                                        </p:tav>
                                      </p:tavLst>
                                    </p:anim>
                                  </p:childTnLst>
                                </p:cTn>
                              </p:par>
                              <p:par>
                                <p:cTn id="159" presetID="2" presetClass="entr" presetSubtype="8" fill="hold" grpId="0" nodeType="withEffect">
                                  <p:stCondLst>
                                    <p:cond delay="0"/>
                                  </p:stCondLst>
                                  <p:childTnLst>
                                    <p:set>
                                      <p:cBhvr>
                                        <p:cTn id="160" dur="1" fill="hold">
                                          <p:stCondLst>
                                            <p:cond delay="0"/>
                                          </p:stCondLst>
                                        </p:cTn>
                                        <p:tgtEl>
                                          <p:spTgt spid="44"/>
                                        </p:tgtEl>
                                        <p:attrNameLst>
                                          <p:attrName>style.visibility</p:attrName>
                                        </p:attrNameLst>
                                      </p:cBhvr>
                                      <p:to>
                                        <p:strVal val="visible"/>
                                      </p:to>
                                    </p:set>
                                    <p:anim calcmode="lin" valueType="num">
                                      <p:cBhvr additive="base">
                                        <p:cTn id="161" dur="4000" fill="hold"/>
                                        <p:tgtEl>
                                          <p:spTgt spid="44"/>
                                        </p:tgtEl>
                                        <p:attrNameLst>
                                          <p:attrName>ppt_x</p:attrName>
                                        </p:attrNameLst>
                                      </p:cBhvr>
                                      <p:tavLst>
                                        <p:tav tm="0">
                                          <p:val>
                                            <p:strVal val="0-#ppt_w/2"/>
                                          </p:val>
                                        </p:tav>
                                        <p:tav tm="100000">
                                          <p:val>
                                            <p:strVal val="#ppt_x"/>
                                          </p:val>
                                        </p:tav>
                                      </p:tavLst>
                                    </p:anim>
                                    <p:anim calcmode="lin" valueType="num">
                                      <p:cBhvr additive="base">
                                        <p:cTn id="162" dur="4000" fill="hold"/>
                                        <p:tgtEl>
                                          <p:spTgt spid="44"/>
                                        </p:tgtEl>
                                        <p:attrNameLst>
                                          <p:attrName>ppt_y</p:attrName>
                                        </p:attrNameLst>
                                      </p:cBhvr>
                                      <p:tavLst>
                                        <p:tav tm="0">
                                          <p:val>
                                            <p:strVal val="#ppt_y"/>
                                          </p:val>
                                        </p:tav>
                                        <p:tav tm="100000">
                                          <p:val>
                                            <p:strVal val="#ppt_y"/>
                                          </p:val>
                                        </p:tav>
                                      </p:tavLst>
                                    </p:anim>
                                  </p:childTnLst>
                                </p:cTn>
                              </p:par>
                              <p:par>
                                <p:cTn id="163" presetID="5" presetClass="entr" presetSubtype="5" fill="hold" grpId="1" nodeType="withEffect">
                                  <p:stCondLst>
                                    <p:cond delay="0"/>
                                  </p:stCondLst>
                                  <p:childTnLst>
                                    <p:set>
                                      <p:cBhvr>
                                        <p:cTn id="164" dur="1" fill="hold">
                                          <p:stCondLst>
                                            <p:cond delay="0"/>
                                          </p:stCondLst>
                                        </p:cTn>
                                        <p:tgtEl>
                                          <p:spTgt spid="44"/>
                                        </p:tgtEl>
                                        <p:attrNameLst>
                                          <p:attrName>style.visibility</p:attrName>
                                        </p:attrNameLst>
                                      </p:cBhvr>
                                      <p:to>
                                        <p:strVal val="visible"/>
                                      </p:to>
                                    </p:set>
                                    <p:animEffect transition="in" filter="checkerboard(down)">
                                      <p:cBhvr>
                                        <p:cTn id="165" dur="4000"/>
                                        <p:tgtEl>
                                          <p:spTgt spid="44"/>
                                        </p:tgtEl>
                                      </p:cBhvr>
                                    </p:animEffect>
                                  </p:childTnLst>
                                </p:cTn>
                              </p:par>
                              <p:par>
                                <p:cTn id="166" presetID="19" presetClass="entr" presetSubtype="5" fill="hold" grpId="2" nodeType="withEffect">
                                  <p:stCondLst>
                                    <p:cond delay="0"/>
                                  </p:stCondLst>
                                  <p:childTnLst>
                                    <p:set>
                                      <p:cBhvr>
                                        <p:cTn id="167" dur="1" fill="hold">
                                          <p:stCondLst>
                                            <p:cond delay="0"/>
                                          </p:stCondLst>
                                        </p:cTn>
                                        <p:tgtEl>
                                          <p:spTgt spid="44"/>
                                        </p:tgtEl>
                                        <p:attrNameLst>
                                          <p:attrName>style.visibility</p:attrName>
                                        </p:attrNameLst>
                                      </p:cBhvr>
                                      <p:to>
                                        <p:strVal val="visible"/>
                                      </p:to>
                                    </p:set>
                                    <p:anim calcmode="lin" valueType="num">
                                      <p:cBhvr>
                                        <p:cTn id="168" dur="4000" fill="hold"/>
                                        <p:tgtEl>
                                          <p:spTgt spid="44"/>
                                        </p:tgtEl>
                                        <p:attrNameLst>
                                          <p:attrName>ppt_w</p:attrName>
                                        </p:attrNameLst>
                                      </p:cBhvr>
                                      <p:tavLst>
                                        <p:tav tm="0">
                                          <p:val>
                                            <p:strVal val="#ppt_w"/>
                                          </p:val>
                                        </p:tav>
                                        <p:tav tm="100000">
                                          <p:val>
                                            <p:strVal val="#ppt_w"/>
                                          </p:val>
                                        </p:tav>
                                      </p:tavLst>
                                    </p:anim>
                                    <p:anim calcmode="lin" valueType="num">
                                      <p:cBhvr>
                                        <p:cTn id="169" dur="4000" fill="hold"/>
                                        <p:tgtEl>
                                          <p:spTgt spid="44"/>
                                        </p:tgtEl>
                                        <p:attrNameLst>
                                          <p:attrName>ppt_h</p:attrName>
                                        </p:attrNameLst>
                                      </p:cBhvr>
                                      <p:tavLst>
                                        <p:tav tm="0" fmla="#ppt_h*sin(2.5*pi*$)">
                                          <p:val>
                                            <p:fltVal val="0"/>
                                          </p:val>
                                        </p:tav>
                                        <p:tav tm="100000">
                                          <p:val>
                                            <p:fltVal val="1"/>
                                          </p:val>
                                        </p:tav>
                                      </p:tavLst>
                                    </p:anim>
                                  </p:childTnLst>
                                </p:cTn>
                              </p:par>
                              <p:par>
                                <p:cTn id="170" presetID="2" presetClass="entr" presetSubtype="8" fill="hold" grpId="0" nodeType="withEffect">
                                  <p:stCondLst>
                                    <p:cond delay="0"/>
                                  </p:stCondLst>
                                  <p:childTnLst>
                                    <p:set>
                                      <p:cBhvr>
                                        <p:cTn id="171" dur="1" fill="hold">
                                          <p:stCondLst>
                                            <p:cond delay="0"/>
                                          </p:stCondLst>
                                        </p:cTn>
                                        <p:tgtEl>
                                          <p:spTgt spid="47"/>
                                        </p:tgtEl>
                                        <p:attrNameLst>
                                          <p:attrName>style.visibility</p:attrName>
                                        </p:attrNameLst>
                                      </p:cBhvr>
                                      <p:to>
                                        <p:strVal val="visible"/>
                                      </p:to>
                                    </p:set>
                                    <p:anim calcmode="lin" valueType="num">
                                      <p:cBhvr additive="base">
                                        <p:cTn id="172" dur="4000" fill="hold"/>
                                        <p:tgtEl>
                                          <p:spTgt spid="47"/>
                                        </p:tgtEl>
                                        <p:attrNameLst>
                                          <p:attrName>ppt_x</p:attrName>
                                        </p:attrNameLst>
                                      </p:cBhvr>
                                      <p:tavLst>
                                        <p:tav tm="0">
                                          <p:val>
                                            <p:strVal val="0-#ppt_w/2"/>
                                          </p:val>
                                        </p:tav>
                                        <p:tav tm="100000">
                                          <p:val>
                                            <p:strVal val="#ppt_x"/>
                                          </p:val>
                                        </p:tav>
                                      </p:tavLst>
                                    </p:anim>
                                    <p:anim calcmode="lin" valueType="num">
                                      <p:cBhvr additive="base">
                                        <p:cTn id="173" dur="4000" fill="hold"/>
                                        <p:tgtEl>
                                          <p:spTgt spid="47"/>
                                        </p:tgtEl>
                                        <p:attrNameLst>
                                          <p:attrName>ppt_y</p:attrName>
                                        </p:attrNameLst>
                                      </p:cBhvr>
                                      <p:tavLst>
                                        <p:tav tm="0">
                                          <p:val>
                                            <p:strVal val="#ppt_y"/>
                                          </p:val>
                                        </p:tav>
                                        <p:tav tm="100000">
                                          <p:val>
                                            <p:strVal val="#ppt_y"/>
                                          </p:val>
                                        </p:tav>
                                      </p:tavLst>
                                    </p:anim>
                                  </p:childTnLst>
                                </p:cTn>
                              </p:par>
                              <p:par>
                                <p:cTn id="174" presetID="5" presetClass="entr" presetSubtype="5" fill="hold" grpId="1" nodeType="withEffect">
                                  <p:stCondLst>
                                    <p:cond delay="0"/>
                                  </p:stCondLst>
                                  <p:childTnLst>
                                    <p:set>
                                      <p:cBhvr>
                                        <p:cTn id="175" dur="1" fill="hold">
                                          <p:stCondLst>
                                            <p:cond delay="0"/>
                                          </p:stCondLst>
                                        </p:cTn>
                                        <p:tgtEl>
                                          <p:spTgt spid="47"/>
                                        </p:tgtEl>
                                        <p:attrNameLst>
                                          <p:attrName>style.visibility</p:attrName>
                                        </p:attrNameLst>
                                      </p:cBhvr>
                                      <p:to>
                                        <p:strVal val="visible"/>
                                      </p:to>
                                    </p:set>
                                    <p:animEffect transition="in" filter="checkerboard(down)">
                                      <p:cBhvr>
                                        <p:cTn id="176" dur="4000"/>
                                        <p:tgtEl>
                                          <p:spTgt spid="47"/>
                                        </p:tgtEl>
                                      </p:cBhvr>
                                    </p:animEffect>
                                  </p:childTnLst>
                                </p:cTn>
                              </p:par>
                              <p:par>
                                <p:cTn id="177" presetID="19" presetClass="entr" presetSubtype="5" fill="hold" grpId="2" nodeType="withEffect">
                                  <p:stCondLst>
                                    <p:cond delay="0"/>
                                  </p:stCondLst>
                                  <p:childTnLst>
                                    <p:set>
                                      <p:cBhvr>
                                        <p:cTn id="178" dur="1" fill="hold">
                                          <p:stCondLst>
                                            <p:cond delay="0"/>
                                          </p:stCondLst>
                                        </p:cTn>
                                        <p:tgtEl>
                                          <p:spTgt spid="47"/>
                                        </p:tgtEl>
                                        <p:attrNameLst>
                                          <p:attrName>style.visibility</p:attrName>
                                        </p:attrNameLst>
                                      </p:cBhvr>
                                      <p:to>
                                        <p:strVal val="visible"/>
                                      </p:to>
                                    </p:set>
                                    <p:anim calcmode="lin" valueType="num">
                                      <p:cBhvr>
                                        <p:cTn id="179" dur="4000" fill="hold"/>
                                        <p:tgtEl>
                                          <p:spTgt spid="47"/>
                                        </p:tgtEl>
                                        <p:attrNameLst>
                                          <p:attrName>ppt_w</p:attrName>
                                        </p:attrNameLst>
                                      </p:cBhvr>
                                      <p:tavLst>
                                        <p:tav tm="0">
                                          <p:val>
                                            <p:strVal val="#ppt_w"/>
                                          </p:val>
                                        </p:tav>
                                        <p:tav tm="100000">
                                          <p:val>
                                            <p:strVal val="#ppt_w"/>
                                          </p:val>
                                        </p:tav>
                                      </p:tavLst>
                                    </p:anim>
                                    <p:anim calcmode="lin" valueType="num">
                                      <p:cBhvr>
                                        <p:cTn id="180" dur="4000" fill="hold"/>
                                        <p:tgtEl>
                                          <p:spTgt spid="47"/>
                                        </p:tgtEl>
                                        <p:attrNameLst>
                                          <p:attrName>ppt_h</p:attrName>
                                        </p:attrNameLst>
                                      </p:cBhvr>
                                      <p:tavLst>
                                        <p:tav tm="0" fmla="#ppt_h*sin(2.5*pi*$)">
                                          <p:val>
                                            <p:fltVal val="0"/>
                                          </p:val>
                                        </p:tav>
                                        <p:tav tm="100000">
                                          <p:val>
                                            <p:fltVal val="1"/>
                                          </p:val>
                                        </p:tav>
                                      </p:tavLst>
                                    </p:anim>
                                  </p:childTnLst>
                                </p:cTn>
                              </p:par>
                              <p:par>
                                <p:cTn id="181" presetID="2" presetClass="entr" presetSubtype="8" fill="hold" grpId="0" nodeType="withEffect">
                                  <p:stCondLst>
                                    <p:cond delay="0"/>
                                  </p:stCondLst>
                                  <p:childTnLst>
                                    <p:set>
                                      <p:cBhvr>
                                        <p:cTn id="182" dur="1" fill="hold">
                                          <p:stCondLst>
                                            <p:cond delay="0"/>
                                          </p:stCondLst>
                                        </p:cTn>
                                        <p:tgtEl>
                                          <p:spTgt spid="49"/>
                                        </p:tgtEl>
                                        <p:attrNameLst>
                                          <p:attrName>style.visibility</p:attrName>
                                        </p:attrNameLst>
                                      </p:cBhvr>
                                      <p:to>
                                        <p:strVal val="visible"/>
                                      </p:to>
                                    </p:set>
                                    <p:anim calcmode="lin" valueType="num">
                                      <p:cBhvr additive="base">
                                        <p:cTn id="183" dur="4000" fill="hold"/>
                                        <p:tgtEl>
                                          <p:spTgt spid="49"/>
                                        </p:tgtEl>
                                        <p:attrNameLst>
                                          <p:attrName>ppt_x</p:attrName>
                                        </p:attrNameLst>
                                      </p:cBhvr>
                                      <p:tavLst>
                                        <p:tav tm="0">
                                          <p:val>
                                            <p:strVal val="0-#ppt_w/2"/>
                                          </p:val>
                                        </p:tav>
                                        <p:tav tm="100000">
                                          <p:val>
                                            <p:strVal val="#ppt_x"/>
                                          </p:val>
                                        </p:tav>
                                      </p:tavLst>
                                    </p:anim>
                                    <p:anim calcmode="lin" valueType="num">
                                      <p:cBhvr additive="base">
                                        <p:cTn id="184" dur="4000" fill="hold"/>
                                        <p:tgtEl>
                                          <p:spTgt spid="49"/>
                                        </p:tgtEl>
                                        <p:attrNameLst>
                                          <p:attrName>ppt_y</p:attrName>
                                        </p:attrNameLst>
                                      </p:cBhvr>
                                      <p:tavLst>
                                        <p:tav tm="0">
                                          <p:val>
                                            <p:strVal val="#ppt_y"/>
                                          </p:val>
                                        </p:tav>
                                        <p:tav tm="100000">
                                          <p:val>
                                            <p:strVal val="#ppt_y"/>
                                          </p:val>
                                        </p:tav>
                                      </p:tavLst>
                                    </p:anim>
                                  </p:childTnLst>
                                </p:cTn>
                              </p:par>
                              <p:par>
                                <p:cTn id="185" presetID="5" presetClass="entr" presetSubtype="5" fill="hold" grpId="1" nodeType="withEffect">
                                  <p:stCondLst>
                                    <p:cond delay="0"/>
                                  </p:stCondLst>
                                  <p:childTnLst>
                                    <p:set>
                                      <p:cBhvr>
                                        <p:cTn id="186" dur="1" fill="hold">
                                          <p:stCondLst>
                                            <p:cond delay="0"/>
                                          </p:stCondLst>
                                        </p:cTn>
                                        <p:tgtEl>
                                          <p:spTgt spid="49"/>
                                        </p:tgtEl>
                                        <p:attrNameLst>
                                          <p:attrName>style.visibility</p:attrName>
                                        </p:attrNameLst>
                                      </p:cBhvr>
                                      <p:to>
                                        <p:strVal val="visible"/>
                                      </p:to>
                                    </p:set>
                                    <p:animEffect transition="in" filter="checkerboard(down)">
                                      <p:cBhvr>
                                        <p:cTn id="187" dur="4000"/>
                                        <p:tgtEl>
                                          <p:spTgt spid="49"/>
                                        </p:tgtEl>
                                      </p:cBhvr>
                                    </p:animEffect>
                                  </p:childTnLst>
                                </p:cTn>
                              </p:par>
                              <p:par>
                                <p:cTn id="188" presetID="19" presetClass="entr" presetSubtype="5" fill="hold" grpId="2" nodeType="withEffect">
                                  <p:stCondLst>
                                    <p:cond delay="0"/>
                                  </p:stCondLst>
                                  <p:childTnLst>
                                    <p:set>
                                      <p:cBhvr>
                                        <p:cTn id="189" dur="1" fill="hold">
                                          <p:stCondLst>
                                            <p:cond delay="0"/>
                                          </p:stCondLst>
                                        </p:cTn>
                                        <p:tgtEl>
                                          <p:spTgt spid="49"/>
                                        </p:tgtEl>
                                        <p:attrNameLst>
                                          <p:attrName>style.visibility</p:attrName>
                                        </p:attrNameLst>
                                      </p:cBhvr>
                                      <p:to>
                                        <p:strVal val="visible"/>
                                      </p:to>
                                    </p:set>
                                    <p:anim calcmode="lin" valueType="num">
                                      <p:cBhvr>
                                        <p:cTn id="190" dur="4000" fill="hold"/>
                                        <p:tgtEl>
                                          <p:spTgt spid="49"/>
                                        </p:tgtEl>
                                        <p:attrNameLst>
                                          <p:attrName>ppt_w</p:attrName>
                                        </p:attrNameLst>
                                      </p:cBhvr>
                                      <p:tavLst>
                                        <p:tav tm="0">
                                          <p:val>
                                            <p:strVal val="#ppt_w"/>
                                          </p:val>
                                        </p:tav>
                                        <p:tav tm="100000">
                                          <p:val>
                                            <p:strVal val="#ppt_w"/>
                                          </p:val>
                                        </p:tav>
                                      </p:tavLst>
                                    </p:anim>
                                    <p:anim calcmode="lin" valueType="num">
                                      <p:cBhvr>
                                        <p:cTn id="191" dur="4000" fill="hold"/>
                                        <p:tgtEl>
                                          <p:spTgt spid="49"/>
                                        </p:tgtEl>
                                        <p:attrNameLst>
                                          <p:attrName>ppt_h</p:attrName>
                                        </p:attrNameLst>
                                      </p:cBhvr>
                                      <p:tavLst>
                                        <p:tav tm="0" fmla="#ppt_h*sin(2.5*pi*$)">
                                          <p:val>
                                            <p:fltVal val="0"/>
                                          </p:val>
                                        </p:tav>
                                        <p:tav tm="100000">
                                          <p:val>
                                            <p:fltVal val="1"/>
                                          </p:val>
                                        </p:tav>
                                      </p:tavLst>
                                    </p:anim>
                                  </p:childTnLst>
                                </p:cTn>
                              </p:par>
                              <p:par>
                                <p:cTn id="192" presetID="2" presetClass="entr" presetSubtype="8" fill="hold" grpId="0" nodeType="withEffect">
                                  <p:stCondLst>
                                    <p:cond delay="0"/>
                                  </p:stCondLst>
                                  <p:childTnLst>
                                    <p:set>
                                      <p:cBhvr>
                                        <p:cTn id="193" dur="1" fill="hold">
                                          <p:stCondLst>
                                            <p:cond delay="0"/>
                                          </p:stCondLst>
                                        </p:cTn>
                                        <p:tgtEl>
                                          <p:spTgt spid="52"/>
                                        </p:tgtEl>
                                        <p:attrNameLst>
                                          <p:attrName>style.visibility</p:attrName>
                                        </p:attrNameLst>
                                      </p:cBhvr>
                                      <p:to>
                                        <p:strVal val="visible"/>
                                      </p:to>
                                    </p:set>
                                    <p:anim calcmode="lin" valueType="num">
                                      <p:cBhvr additive="base">
                                        <p:cTn id="194" dur="4000" fill="hold"/>
                                        <p:tgtEl>
                                          <p:spTgt spid="52"/>
                                        </p:tgtEl>
                                        <p:attrNameLst>
                                          <p:attrName>ppt_x</p:attrName>
                                        </p:attrNameLst>
                                      </p:cBhvr>
                                      <p:tavLst>
                                        <p:tav tm="0">
                                          <p:val>
                                            <p:strVal val="0-#ppt_w/2"/>
                                          </p:val>
                                        </p:tav>
                                        <p:tav tm="100000">
                                          <p:val>
                                            <p:strVal val="#ppt_x"/>
                                          </p:val>
                                        </p:tav>
                                      </p:tavLst>
                                    </p:anim>
                                    <p:anim calcmode="lin" valueType="num">
                                      <p:cBhvr additive="base">
                                        <p:cTn id="195" dur="4000" fill="hold"/>
                                        <p:tgtEl>
                                          <p:spTgt spid="52"/>
                                        </p:tgtEl>
                                        <p:attrNameLst>
                                          <p:attrName>ppt_y</p:attrName>
                                        </p:attrNameLst>
                                      </p:cBhvr>
                                      <p:tavLst>
                                        <p:tav tm="0">
                                          <p:val>
                                            <p:strVal val="#ppt_y"/>
                                          </p:val>
                                        </p:tav>
                                        <p:tav tm="100000">
                                          <p:val>
                                            <p:strVal val="#ppt_y"/>
                                          </p:val>
                                        </p:tav>
                                      </p:tavLst>
                                    </p:anim>
                                  </p:childTnLst>
                                </p:cTn>
                              </p:par>
                              <p:par>
                                <p:cTn id="196" presetID="5" presetClass="entr" presetSubtype="5" fill="hold" grpId="1" nodeType="withEffect">
                                  <p:stCondLst>
                                    <p:cond delay="0"/>
                                  </p:stCondLst>
                                  <p:childTnLst>
                                    <p:set>
                                      <p:cBhvr>
                                        <p:cTn id="197" dur="1" fill="hold">
                                          <p:stCondLst>
                                            <p:cond delay="0"/>
                                          </p:stCondLst>
                                        </p:cTn>
                                        <p:tgtEl>
                                          <p:spTgt spid="52"/>
                                        </p:tgtEl>
                                        <p:attrNameLst>
                                          <p:attrName>style.visibility</p:attrName>
                                        </p:attrNameLst>
                                      </p:cBhvr>
                                      <p:to>
                                        <p:strVal val="visible"/>
                                      </p:to>
                                    </p:set>
                                    <p:animEffect transition="in" filter="checkerboard(down)">
                                      <p:cBhvr>
                                        <p:cTn id="198" dur="4000"/>
                                        <p:tgtEl>
                                          <p:spTgt spid="52"/>
                                        </p:tgtEl>
                                      </p:cBhvr>
                                    </p:animEffect>
                                  </p:childTnLst>
                                </p:cTn>
                              </p:par>
                              <p:par>
                                <p:cTn id="199" presetID="19" presetClass="entr" presetSubtype="5" fill="hold" grpId="2" nodeType="withEffect">
                                  <p:stCondLst>
                                    <p:cond delay="0"/>
                                  </p:stCondLst>
                                  <p:childTnLst>
                                    <p:set>
                                      <p:cBhvr>
                                        <p:cTn id="200" dur="1" fill="hold">
                                          <p:stCondLst>
                                            <p:cond delay="0"/>
                                          </p:stCondLst>
                                        </p:cTn>
                                        <p:tgtEl>
                                          <p:spTgt spid="52"/>
                                        </p:tgtEl>
                                        <p:attrNameLst>
                                          <p:attrName>style.visibility</p:attrName>
                                        </p:attrNameLst>
                                      </p:cBhvr>
                                      <p:to>
                                        <p:strVal val="visible"/>
                                      </p:to>
                                    </p:set>
                                    <p:anim calcmode="lin" valueType="num">
                                      <p:cBhvr>
                                        <p:cTn id="201" dur="4000" fill="hold"/>
                                        <p:tgtEl>
                                          <p:spTgt spid="52"/>
                                        </p:tgtEl>
                                        <p:attrNameLst>
                                          <p:attrName>ppt_w</p:attrName>
                                        </p:attrNameLst>
                                      </p:cBhvr>
                                      <p:tavLst>
                                        <p:tav tm="0">
                                          <p:val>
                                            <p:strVal val="#ppt_w"/>
                                          </p:val>
                                        </p:tav>
                                        <p:tav tm="100000">
                                          <p:val>
                                            <p:strVal val="#ppt_w"/>
                                          </p:val>
                                        </p:tav>
                                      </p:tavLst>
                                    </p:anim>
                                    <p:anim calcmode="lin" valueType="num">
                                      <p:cBhvr>
                                        <p:cTn id="202" dur="4000" fill="hold"/>
                                        <p:tgtEl>
                                          <p:spTgt spid="52"/>
                                        </p:tgtEl>
                                        <p:attrNameLst>
                                          <p:attrName>ppt_h</p:attrName>
                                        </p:attrNameLst>
                                      </p:cBhvr>
                                      <p:tavLst>
                                        <p:tav tm="0" fmla="#ppt_h*sin(2.5*pi*$)">
                                          <p:val>
                                            <p:fltVal val="0"/>
                                          </p:val>
                                        </p:tav>
                                        <p:tav tm="100000">
                                          <p:val>
                                            <p:fltVal val="1"/>
                                          </p:val>
                                        </p:tav>
                                      </p:tavLst>
                                    </p:anim>
                                  </p:childTnLst>
                                </p:cTn>
                              </p:par>
                              <p:par>
                                <p:cTn id="203" presetID="2" presetClass="entr" presetSubtype="8" fill="hold" grpId="0" nodeType="withEffect">
                                  <p:stCondLst>
                                    <p:cond delay="0"/>
                                  </p:stCondLst>
                                  <p:childTnLst>
                                    <p:set>
                                      <p:cBhvr>
                                        <p:cTn id="204" dur="1" fill="hold">
                                          <p:stCondLst>
                                            <p:cond delay="0"/>
                                          </p:stCondLst>
                                        </p:cTn>
                                        <p:tgtEl>
                                          <p:spTgt spid="39"/>
                                        </p:tgtEl>
                                        <p:attrNameLst>
                                          <p:attrName>style.visibility</p:attrName>
                                        </p:attrNameLst>
                                      </p:cBhvr>
                                      <p:to>
                                        <p:strVal val="visible"/>
                                      </p:to>
                                    </p:set>
                                    <p:anim calcmode="lin" valueType="num">
                                      <p:cBhvr additive="base">
                                        <p:cTn id="205" dur="4000" fill="hold"/>
                                        <p:tgtEl>
                                          <p:spTgt spid="39"/>
                                        </p:tgtEl>
                                        <p:attrNameLst>
                                          <p:attrName>ppt_x</p:attrName>
                                        </p:attrNameLst>
                                      </p:cBhvr>
                                      <p:tavLst>
                                        <p:tav tm="0">
                                          <p:val>
                                            <p:strVal val="0-#ppt_w/2"/>
                                          </p:val>
                                        </p:tav>
                                        <p:tav tm="100000">
                                          <p:val>
                                            <p:strVal val="#ppt_x"/>
                                          </p:val>
                                        </p:tav>
                                      </p:tavLst>
                                    </p:anim>
                                    <p:anim calcmode="lin" valueType="num">
                                      <p:cBhvr additive="base">
                                        <p:cTn id="206" dur="4000" fill="hold"/>
                                        <p:tgtEl>
                                          <p:spTgt spid="39"/>
                                        </p:tgtEl>
                                        <p:attrNameLst>
                                          <p:attrName>ppt_y</p:attrName>
                                        </p:attrNameLst>
                                      </p:cBhvr>
                                      <p:tavLst>
                                        <p:tav tm="0">
                                          <p:val>
                                            <p:strVal val="#ppt_y"/>
                                          </p:val>
                                        </p:tav>
                                        <p:tav tm="100000">
                                          <p:val>
                                            <p:strVal val="#ppt_y"/>
                                          </p:val>
                                        </p:tav>
                                      </p:tavLst>
                                    </p:anim>
                                  </p:childTnLst>
                                </p:cTn>
                              </p:par>
                              <p:par>
                                <p:cTn id="207" presetID="5" presetClass="entr" presetSubtype="5" fill="hold" grpId="1" nodeType="withEffect">
                                  <p:stCondLst>
                                    <p:cond delay="0"/>
                                  </p:stCondLst>
                                  <p:childTnLst>
                                    <p:set>
                                      <p:cBhvr>
                                        <p:cTn id="208" dur="1" fill="hold">
                                          <p:stCondLst>
                                            <p:cond delay="0"/>
                                          </p:stCondLst>
                                        </p:cTn>
                                        <p:tgtEl>
                                          <p:spTgt spid="39"/>
                                        </p:tgtEl>
                                        <p:attrNameLst>
                                          <p:attrName>style.visibility</p:attrName>
                                        </p:attrNameLst>
                                      </p:cBhvr>
                                      <p:to>
                                        <p:strVal val="visible"/>
                                      </p:to>
                                    </p:set>
                                    <p:animEffect transition="in" filter="checkerboard(down)">
                                      <p:cBhvr>
                                        <p:cTn id="209" dur="4000"/>
                                        <p:tgtEl>
                                          <p:spTgt spid="39"/>
                                        </p:tgtEl>
                                      </p:cBhvr>
                                    </p:animEffect>
                                  </p:childTnLst>
                                </p:cTn>
                              </p:par>
                              <p:par>
                                <p:cTn id="210" presetID="19" presetClass="entr" presetSubtype="10" fill="hold" grpId="2" nodeType="withEffect">
                                  <p:stCondLst>
                                    <p:cond delay="0"/>
                                  </p:stCondLst>
                                  <p:childTnLst>
                                    <p:set>
                                      <p:cBhvr>
                                        <p:cTn id="211" dur="1" fill="hold">
                                          <p:stCondLst>
                                            <p:cond delay="0"/>
                                          </p:stCondLst>
                                        </p:cTn>
                                        <p:tgtEl>
                                          <p:spTgt spid="39"/>
                                        </p:tgtEl>
                                        <p:attrNameLst>
                                          <p:attrName>style.visibility</p:attrName>
                                        </p:attrNameLst>
                                      </p:cBhvr>
                                      <p:to>
                                        <p:strVal val="visible"/>
                                      </p:to>
                                    </p:set>
                                    <p:anim calcmode="lin" valueType="num">
                                      <p:cBhvr>
                                        <p:cTn id="212" dur="4000" fill="hold"/>
                                        <p:tgtEl>
                                          <p:spTgt spid="39"/>
                                        </p:tgtEl>
                                        <p:attrNameLst>
                                          <p:attrName>ppt_w</p:attrName>
                                        </p:attrNameLst>
                                      </p:cBhvr>
                                      <p:tavLst>
                                        <p:tav tm="0" fmla="#ppt_w*sin(2.5*pi*$)">
                                          <p:val>
                                            <p:fltVal val="0"/>
                                          </p:val>
                                        </p:tav>
                                        <p:tav tm="100000">
                                          <p:val>
                                            <p:fltVal val="1"/>
                                          </p:val>
                                        </p:tav>
                                      </p:tavLst>
                                    </p:anim>
                                    <p:anim calcmode="lin" valueType="num">
                                      <p:cBhvr>
                                        <p:cTn id="213" dur="4000" fill="hold"/>
                                        <p:tgtEl>
                                          <p:spTgt spid="39"/>
                                        </p:tgtEl>
                                        <p:attrNameLst>
                                          <p:attrName>ppt_h</p:attrName>
                                        </p:attrNameLst>
                                      </p:cBhvr>
                                      <p:tavLst>
                                        <p:tav tm="0">
                                          <p:val>
                                            <p:strVal val="#ppt_h"/>
                                          </p:val>
                                        </p:tav>
                                        <p:tav tm="100000">
                                          <p:val>
                                            <p:strVal val="#ppt_h"/>
                                          </p:val>
                                        </p:tav>
                                      </p:tavLst>
                                    </p:anim>
                                  </p:childTnLst>
                                </p:cTn>
                              </p:par>
                              <p:par>
                                <p:cTn id="214" presetID="2" presetClass="entr" presetSubtype="8" fill="hold" grpId="0" nodeType="withEffect">
                                  <p:stCondLst>
                                    <p:cond delay="0"/>
                                  </p:stCondLst>
                                  <p:childTnLst>
                                    <p:set>
                                      <p:cBhvr>
                                        <p:cTn id="215" dur="1" fill="hold">
                                          <p:stCondLst>
                                            <p:cond delay="0"/>
                                          </p:stCondLst>
                                        </p:cTn>
                                        <p:tgtEl>
                                          <p:spTgt spid="43"/>
                                        </p:tgtEl>
                                        <p:attrNameLst>
                                          <p:attrName>style.visibility</p:attrName>
                                        </p:attrNameLst>
                                      </p:cBhvr>
                                      <p:to>
                                        <p:strVal val="visible"/>
                                      </p:to>
                                    </p:set>
                                    <p:anim calcmode="lin" valueType="num">
                                      <p:cBhvr additive="base">
                                        <p:cTn id="216" dur="4000" fill="hold"/>
                                        <p:tgtEl>
                                          <p:spTgt spid="43"/>
                                        </p:tgtEl>
                                        <p:attrNameLst>
                                          <p:attrName>ppt_x</p:attrName>
                                        </p:attrNameLst>
                                      </p:cBhvr>
                                      <p:tavLst>
                                        <p:tav tm="0">
                                          <p:val>
                                            <p:strVal val="0-#ppt_w/2"/>
                                          </p:val>
                                        </p:tav>
                                        <p:tav tm="100000">
                                          <p:val>
                                            <p:strVal val="#ppt_x"/>
                                          </p:val>
                                        </p:tav>
                                      </p:tavLst>
                                    </p:anim>
                                    <p:anim calcmode="lin" valueType="num">
                                      <p:cBhvr additive="base">
                                        <p:cTn id="217" dur="4000" fill="hold"/>
                                        <p:tgtEl>
                                          <p:spTgt spid="43"/>
                                        </p:tgtEl>
                                        <p:attrNameLst>
                                          <p:attrName>ppt_y</p:attrName>
                                        </p:attrNameLst>
                                      </p:cBhvr>
                                      <p:tavLst>
                                        <p:tav tm="0">
                                          <p:val>
                                            <p:strVal val="#ppt_y"/>
                                          </p:val>
                                        </p:tav>
                                        <p:tav tm="100000">
                                          <p:val>
                                            <p:strVal val="#ppt_y"/>
                                          </p:val>
                                        </p:tav>
                                      </p:tavLst>
                                    </p:anim>
                                  </p:childTnLst>
                                </p:cTn>
                              </p:par>
                              <p:par>
                                <p:cTn id="218" presetID="5" presetClass="entr" presetSubtype="5" fill="hold" grpId="1" nodeType="withEffect">
                                  <p:stCondLst>
                                    <p:cond delay="0"/>
                                  </p:stCondLst>
                                  <p:childTnLst>
                                    <p:set>
                                      <p:cBhvr>
                                        <p:cTn id="219" dur="1" fill="hold">
                                          <p:stCondLst>
                                            <p:cond delay="0"/>
                                          </p:stCondLst>
                                        </p:cTn>
                                        <p:tgtEl>
                                          <p:spTgt spid="43"/>
                                        </p:tgtEl>
                                        <p:attrNameLst>
                                          <p:attrName>style.visibility</p:attrName>
                                        </p:attrNameLst>
                                      </p:cBhvr>
                                      <p:to>
                                        <p:strVal val="visible"/>
                                      </p:to>
                                    </p:set>
                                    <p:animEffect transition="in" filter="checkerboard(down)">
                                      <p:cBhvr>
                                        <p:cTn id="220" dur="4000"/>
                                        <p:tgtEl>
                                          <p:spTgt spid="43"/>
                                        </p:tgtEl>
                                      </p:cBhvr>
                                    </p:animEffect>
                                  </p:childTnLst>
                                </p:cTn>
                              </p:par>
                              <p:par>
                                <p:cTn id="221" presetID="19" presetClass="entr" presetSubtype="10" fill="hold" grpId="2" nodeType="withEffect">
                                  <p:stCondLst>
                                    <p:cond delay="0"/>
                                  </p:stCondLst>
                                  <p:childTnLst>
                                    <p:set>
                                      <p:cBhvr>
                                        <p:cTn id="222" dur="1" fill="hold">
                                          <p:stCondLst>
                                            <p:cond delay="0"/>
                                          </p:stCondLst>
                                        </p:cTn>
                                        <p:tgtEl>
                                          <p:spTgt spid="43"/>
                                        </p:tgtEl>
                                        <p:attrNameLst>
                                          <p:attrName>style.visibility</p:attrName>
                                        </p:attrNameLst>
                                      </p:cBhvr>
                                      <p:to>
                                        <p:strVal val="visible"/>
                                      </p:to>
                                    </p:set>
                                    <p:anim calcmode="lin" valueType="num">
                                      <p:cBhvr>
                                        <p:cTn id="223" dur="4000" fill="hold"/>
                                        <p:tgtEl>
                                          <p:spTgt spid="43"/>
                                        </p:tgtEl>
                                        <p:attrNameLst>
                                          <p:attrName>ppt_w</p:attrName>
                                        </p:attrNameLst>
                                      </p:cBhvr>
                                      <p:tavLst>
                                        <p:tav tm="0" fmla="#ppt_w*sin(2.5*pi*$)">
                                          <p:val>
                                            <p:fltVal val="0"/>
                                          </p:val>
                                        </p:tav>
                                        <p:tav tm="100000">
                                          <p:val>
                                            <p:fltVal val="1"/>
                                          </p:val>
                                        </p:tav>
                                      </p:tavLst>
                                    </p:anim>
                                    <p:anim calcmode="lin" valueType="num">
                                      <p:cBhvr>
                                        <p:cTn id="224" dur="4000" fill="hold"/>
                                        <p:tgtEl>
                                          <p:spTgt spid="43"/>
                                        </p:tgtEl>
                                        <p:attrNameLst>
                                          <p:attrName>ppt_h</p:attrName>
                                        </p:attrNameLst>
                                      </p:cBhvr>
                                      <p:tavLst>
                                        <p:tav tm="0">
                                          <p:val>
                                            <p:strVal val="#ppt_h"/>
                                          </p:val>
                                        </p:tav>
                                        <p:tav tm="100000">
                                          <p:val>
                                            <p:strVal val="#ppt_h"/>
                                          </p:val>
                                        </p:tav>
                                      </p:tavLst>
                                    </p:anim>
                                  </p:childTnLst>
                                </p:cTn>
                              </p:par>
                              <p:par>
                                <p:cTn id="225" presetID="2" presetClass="entr" presetSubtype="8" fill="hold" grpId="0" nodeType="withEffect">
                                  <p:stCondLst>
                                    <p:cond delay="0"/>
                                  </p:stCondLst>
                                  <p:childTnLst>
                                    <p:set>
                                      <p:cBhvr>
                                        <p:cTn id="226" dur="1" fill="hold">
                                          <p:stCondLst>
                                            <p:cond delay="0"/>
                                          </p:stCondLst>
                                        </p:cTn>
                                        <p:tgtEl>
                                          <p:spTgt spid="45"/>
                                        </p:tgtEl>
                                        <p:attrNameLst>
                                          <p:attrName>style.visibility</p:attrName>
                                        </p:attrNameLst>
                                      </p:cBhvr>
                                      <p:to>
                                        <p:strVal val="visible"/>
                                      </p:to>
                                    </p:set>
                                    <p:anim calcmode="lin" valueType="num">
                                      <p:cBhvr additive="base">
                                        <p:cTn id="227" dur="4000" fill="hold"/>
                                        <p:tgtEl>
                                          <p:spTgt spid="45"/>
                                        </p:tgtEl>
                                        <p:attrNameLst>
                                          <p:attrName>ppt_x</p:attrName>
                                        </p:attrNameLst>
                                      </p:cBhvr>
                                      <p:tavLst>
                                        <p:tav tm="0">
                                          <p:val>
                                            <p:strVal val="0-#ppt_w/2"/>
                                          </p:val>
                                        </p:tav>
                                        <p:tav tm="100000">
                                          <p:val>
                                            <p:strVal val="#ppt_x"/>
                                          </p:val>
                                        </p:tav>
                                      </p:tavLst>
                                    </p:anim>
                                    <p:anim calcmode="lin" valueType="num">
                                      <p:cBhvr additive="base">
                                        <p:cTn id="228" dur="4000" fill="hold"/>
                                        <p:tgtEl>
                                          <p:spTgt spid="45"/>
                                        </p:tgtEl>
                                        <p:attrNameLst>
                                          <p:attrName>ppt_y</p:attrName>
                                        </p:attrNameLst>
                                      </p:cBhvr>
                                      <p:tavLst>
                                        <p:tav tm="0">
                                          <p:val>
                                            <p:strVal val="#ppt_y"/>
                                          </p:val>
                                        </p:tav>
                                        <p:tav tm="100000">
                                          <p:val>
                                            <p:strVal val="#ppt_y"/>
                                          </p:val>
                                        </p:tav>
                                      </p:tavLst>
                                    </p:anim>
                                  </p:childTnLst>
                                </p:cTn>
                              </p:par>
                              <p:par>
                                <p:cTn id="229" presetID="5" presetClass="entr" presetSubtype="5" fill="hold" grpId="1" nodeType="withEffect">
                                  <p:stCondLst>
                                    <p:cond delay="0"/>
                                  </p:stCondLst>
                                  <p:childTnLst>
                                    <p:set>
                                      <p:cBhvr>
                                        <p:cTn id="230" dur="1" fill="hold">
                                          <p:stCondLst>
                                            <p:cond delay="0"/>
                                          </p:stCondLst>
                                        </p:cTn>
                                        <p:tgtEl>
                                          <p:spTgt spid="45"/>
                                        </p:tgtEl>
                                        <p:attrNameLst>
                                          <p:attrName>style.visibility</p:attrName>
                                        </p:attrNameLst>
                                      </p:cBhvr>
                                      <p:to>
                                        <p:strVal val="visible"/>
                                      </p:to>
                                    </p:set>
                                    <p:animEffect transition="in" filter="checkerboard(down)">
                                      <p:cBhvr>
                                        <p:cTn id="231" dur="4000"/>
                                        <p:tgtEl>
                                          <p:spTgt spid="45"/>
                                        </p:tgtEl>
                                      </p:cBhvr>
                                    </p:animEffect>
                                  </p:childTnLst>
                                </p:cTn>
                              </p:par>
                              <p:par>
                                <p:cTn id="232" presetID="19" presetClass="entr" presetSubtype="10" fill="hold" grpId="2" nodeType="withEffect">
                                  <p:stCondLst>
                                    <p:cond delay="0"/>
                                  </p:stCondLst>
                                  <p:childTnLst>
                                    <p:set>
                                      <p:cBhvr>
                                        <p:cTn id="233" dur="1" fill="hold">
                                          <p:stCondLst>
                                            <p:cond delay="0"/>
                                          </p:stCondLst>
                                        </p:cTn>
                                        <p:tgtEl>
                                          <p:spTgt spid="45"/>
                                        </p:tgtEl>
                                        <p:attrNameLst>
                                          <p:attrName>style.visibility</p:attrName>
                                        </p:attrNameLst>
                                      </p:cBhvr>
                                      <p:to>
                                        <p:strVal val="visible"/>
                                      </p:to>
                                    </p:set>
                                    <p:anim calcmode="lin" valueType="num">
                                      <p:cBhvr>
                                        <p:cTn id="234" dur="4000" fill="hold"/>
                                        <p:tgtEl>
                                          <p:spTgt spid="45"/>
                                        </p:tgtEl>
                                        <p:attrNameLst>
                                          <p:attrName>ppt_w</p:attrName>
                                        </p:attrNameLst>
                                      </p:cBhvr>
                                      <p:tavLst>
                                        <p:tav tm="0" fmla="#ppt_w*sin(2.5*pi*$)">
                                          <p:val>
                                            <p:fltVal val="0"/>
                                          </p:val>
                                        </p:tav>
                                        <p:tav tm="100000">
                                          <p:val>
                                            <p:fltVal val="1"/>
                                          </p:val>
                                        </p:tav>
                                      </p:tavLst>
                                    </p:anim>
                                    <p:anim calcmode="lin" valueType="num">
                                      <p:cBhvr>
                                        <p:cTn id="235" dur="4000" fill="hold"/>
                                        <p:tgtEl>
                                          <p:spTgt spid="45"/>
                                        </p:tgtEl>
                                        <p:attrNameLst>
                                          <p:attrName>ppt_h</p:attrName>
                                        </p:attrNameLst>
                                      </p:cBhvr>
                                      <p:tavLst>
                                        <p:tav tm="0">
                                          <p:val>
                                            <p:strVal val="#ppt_h"/>
                                          </p:val>
                                        </p:tav>
                                        <p:tav tm="100000">
                                          <p:val>
                                            <p:strVal val="#ppt_h"/>
                                          </p:val>
                                        </p:tav>
                                      </p:tavLst>
                                    </p:anim>
                                  </p:childTnLst>
                                </p:cTn>
                              </p:par>
                              <p:par>
                                <p:cTn id="236" presetID="2" presetClass="entr" presetSubtype="8" fill="hold" grpId="0" nodeType="withEffect">
                                  <p:stCondLst>
                                    <p:cond delay="0"/>
                                  </p:stCondLst>
                                  <p:childTnLst>
                                    <p:set>
                                      <p:cBhvr>
                                        <p:cTn id="237" dur="1" fill="hold">
                                          <p:stCondLst>
                                            <p:cond delay="0"/>
                                          </p:stCondLst>
                                        </p:cTn>
                                        <p:tgtEl>
                                          <p:spTgt spid="48"/>
                                        </p:tgtEl>
                                        <p:attrNameLst>
                                          <p:attrName>style.visibility</p:attrName>
                                        </p:attrNameLst>
                                      </p:cBhvr>
                                      <p:to>
                                        <p:strVal val="visible"/>
                                      </p:to>
                                    </p:set>
                                    <p:anim calcmode="lin" valueType="num">
                                      <p:cBhvr additive="base">
                                        <p:cTn id="238" dur="4000" fill="hold"/>
                                        <p:tgtEl>
                                          <p:spTgt spid="48"/>
                                        </p:tgtEl>
                                        <p:attrNameLst>
                                          <p:attrName>ppt_x</p:attrName>
                                        </p:attrNameLst>
                                      </p:cBhvr>
                                      <p:tavLst>
                                        <p:tav tm="0">
                                          <p:val>
                                            <p:strVal val="0-#ppt_w/2"/>
                                          </p:val>
                                        </p:tav>
                                        <p:tav tm="100000">
                                          <p:val>
                                            <p:strVal val="#ppt_x"/>
                                          </p:val>
                                        </p:tav>
                                      </p:tavLst>
                                    </p:anim>
                                    <p:anim calcmode="lin" valueType="num">
                                      <p:cBhvr additive="base">
                                        <p:cTn id="239" dur="4000" fill="hold"/>
                                        <p:tgtEl>
                                          <p:spTgt spid="48"/>
                                        </p:tgtEl>
                                        <p:attrNameLst>
                                          <p:attrName>ppt_y</p:attrName>
                                        </p:attrNameLst>
                                      </p:cBhvr>
                                      <p:tavLst>
                                        <p:tav tm="0">
                                          <p:val>
                                            <p:strVal val="#ppt_y"/>
                                          </p:val>
                                        </p:tav>
                                        <p:tav tm="100000">
                                          <p:val>
                                            <p:strVal val="#ppt_y"/>
                                          </p:val>
                                        </p:tav>
                                      </p:tavLst>
                                    </p:anim>
                                  </p:childTnLst>
                                </p:cTn>
                              </p:par>
                              <p:par>
                                <p:cTn id="240" presetID="5" presetClass="entr" presetSubtype="5" fill="hold" grpId="1" nodeType="withEffect">
                                  <p:stCondLst>
                                    <p:cond delay="0"/>
                                  </p:stCondLst>
                                  <p:childTnLst>
                                    <p:set>
                                      <p:cBhvr>
                                        <p:cTn id="241" dur="1" fill="hold">
                                          <p:stCondLst>
                                            <p:cond delay="0"/>
                                          </p:stCondLst>
                                        </p:cTn>
                                        <p:tgtEl>
                                          <p:spTgt spid="48"/>
                                        </p:tgtEl>
                                        <p:attrNameLst>
                                          <p:attrName>style.visibility</p:attrName>
                                        </p:attrNameLst>
                                      </p:cBhvr>
                                      <p:to>
                                        <p:strVal val="visible"/>
                                      </p:to>
                                    </p:set>
                                    <p:animEffect transition="in" filter="checkerboard(down)">
                                      <p:cBhvr>
                                        <p:cTn id="242" dur="4000"/>
                                        <p:tgtEl>
                                          <p:spTgt spid="48"/>
                                        </p:tgtEl>
                                      </p:cBhvr>
                                    </p:animEffect>
                                  </p:childTnLst>
                                </p:cTn>
                              </p:par>
                              <p:par>
                                <p:cTn id="243" presetID="19" presetClass="entr" presetSubtype="10" fill="hold" grpId="2" nodeType="withEffect">
                                  <p:stCondLst>
                                    <p:cond delay="0"/>
                                  </p:stCondLst>
                                  <p:childTnLst>
                                    <p:set>
                                      <p:cBhvr>
                                        <p:cTn id="244" dur="1" fill="hold">
                                          <p:stCondLst>
                                            <p:cond delay="0"/>
                                          </p:stCondLst>
                                        </p:cTn>
                                        <p:tgtEl>
                                          <p:spTgt spid="48"/>
                                        </p:tgtEl>
                                        <p:attrNameLst>
                                          <p:attrName>style.visibility</p:attrName>
                                        </p:attrNameLst>
                                      </p:cBhvr>
                                      <p:to>
                                        <p:strVal val="visible"/>
                                      </p:to>
                                    </p:set>
                                    <p:anim calcmode="lin" valueType="num">
                                      <p:cBhvr>
                                        <p:cTn id="245" dur="4000" fill="hold"/>
                                        <p:tgtEl>
                                          <p:spTgt spid="48"/>
                                        </p:tgtEl>
                                        <p:attrNameLst>
                                          <p:attrName>ppt_w</p:attrName>
                                        </p:attrNameLst>
                                      </p:cBhvr>
                                      <p:tavLst>
                                        <p:tav tm="0" fmla="#ppt_w*sin(2.5*pi*$)">
                                          <p:val>
                                            <p:fltVal val="0"/>
                                          </p:val>
                                        </p:tav>
                                        <p:tav tm="100000">
                                          <p:val>
                                            <p:fltVal val="1"/>
                                          </p:val>
                                        </p:tav>
                                      </p:tavLst>
                                    </p:anim>
                                    <p:anim calcmode="lin" valueType="num">
                                      <p:cBhvr>
                                        <p:cTn id="246" dur="4000" fill="hold"/>
                                        <p:tgtEl>
                                          <p:spTgt spid="48"/>
                                        </p:tgtEl>
                                        <p:attrNameLst>
                                          <p:attrName>ppt_h</p:attrName>
                                        </p:attrNameLst>
                                      </p:cBhvr>
                                      <p:tavLst>
                                        <p:tav tm="0">
                                          <p:val>
                                            <p:strVal val="#ppt_h"/>
                                          </p:val>
                                        </p:tav>
                                        <p:tav tm="100000">
                                          <p:val>
                                            <p:strVal val="#ppt_h"/>
                                          </p:val>
                                        </p:tav>
                                      </p:tavLst>
                                    </p:anim>
                                  </p:childTnLst>
                                </p:cTn>
                              </p:par>
                              <p:par>
                                <p:cTn id="247" presetID="2" presetClass="entr" presetSubtype="8" fill="hold" grpId="0" nodeType="withEffect">
                                  <p:stCondLst>
                                    <p:cond delay="0"/>
                                  </p:stCondLst>
                                  <p:childTnLst>
                                    <p:set>
                                      <p:cBhvr>
                                        <p:cTn id="248" dur="1" fill="hold">
                                          <p:stCondLst>
                                            <p:cond delay="0"/>
                                          </p:stCondLst>
                                        </p:cTn>
                                        <p:tgtEl>
                                          <p:spTgt spid="51"/>
                                        </p:tgtEl>
                                        <p:attrNameLst>
                                          <p:attrName>style.visibility</p:attrName>
                                        </p:attrNameLst>
                                      </p:cBhvr>
                                      <p:to>
                                        <p:strVal val="visible"/>
                                      </p:to>
                                    </p:set>
                                    <p:anim calcmode="lin" valueType="num">
                                      <p:cBhvr additive="base">
                                        <p:cTn id="249" dur="4000" fill="hold"/>
                                        <p:tgtEl>
                                          <p:spTgt spid="51"/>
                                        </p:tgtEl>
                                        <p:attrNameLst>
                                          <p:attrName>ppt_x</p:attrName>
                                        </p:attrNameLst>
                                      </p:cBhvr>
                                      <p:tavLst>
                                        <p:tav tm="0">
                                          <p:val>
                                            <p:strVal val="0-#ppt_w/2"/>
                                          </p:val>
                                        </p:tav>
                                        <p:tav tm="100000">
                                          <p:val>
                                            <p:strVal val="#ppt_x"/>
                                          </p:val>
                                        </p:tav>
                                      </p:tavLst>
                                    </p:anim>
                                    <p:anim calcmode="lin" valueType="num">
                                      <p:cBhvr additive="base">
                                        <p:cTn id="250" dur="4000" fill="hold"/>
                                        <p:tgtEl>
                                          <p:spTgt spid="51"/>
                                        </p:tgtEl>
                                        <p:attrNameLst>
                                          <p:attrName>ppt_y</p:attrName>
                                        </p:attrNameLst>
                                      </p:cBhvr>
                                      <p:tavLst>
                                        <p:tav tm="0">
                                          <p:val>
                                            <p:strVal val="#ppt_y"/>
                                          </p:val>
                                        </p:tav>
                                        <p:tav tm="100000">
                                          <p:val>
                                            <p:strVal val="#ppt_y"/>
                                          </p:val>
                                        </p:tav>
                                      </p:tavLst>
                                    </p:anim>
                                  </p:childTnLst>
                                </p:cTn>
                              </p:par>
                              <p:par>
                                <p:cTn id="251" presetID="5" presetClass="entr" presetSubtype="5" fill="hold" grpId="1" nodeType="withEffect">
                                  <p:stCondLst>
                                    <p:cond delay="0"/>
                                  </p:stCondLst>
                                  <p:childTnLst>
                                    <p:set>
                                      <p:cBhvr>
                                        <p:cTn id="252" dur="1" fill="hold">
                                          <p:stCondLst>
                                            <p:cond delay="0"/>
                                          </p:stCondLst>
                                        </p:cTn>
                                        <p:tgtEl>
                                          <p:spTgt spid="51"/>
                                        </p:tgtEl>
                                        <p:attrNameLst>
                                          <p:attrName>style.visibility</p:attrName>
                                        </p:attrNameLst>
                                      </p:cBhvr>
                                      <p:to>
                                        <p:strVal val="visible"/>
                                      </p:to>
                                    </p:set>
                                    <p:animEffect transition="in" filter="checkerboard(down)">
                                      <p:cBhvr>
                                        <p:cTn id="253" dur="4000"/>
                                        <p:tgtEl>
                                          <p:spTgt spid="51"/>
                                        </p:tgtEl>
                                      </p:cBhvr>
                                    </p:animEffect>
                                  </p:childTnLst>
                                </p:cTn>
                              </p:par>
                              <p:par>
                                <p:cTn id="254" presetID="19" presetClass="entr" presetSubtype="10" fill="hold" grpId="2" nodeType="withEffect">
                                  <p:stCondLst>
                                    <p:cond delay="0"/>
                                  </p:stCondLst>
                                  <p:childTnLst>
                                    <p:set>
                                      <p:cBhvr>
                                        <p:cTn id="255" dur="1" fill="hold">
                                          <p:stCondLst>
                                            <p:cond delay="0"/>
                                          </p:stCondLst>
                                        </p:cTn>
                                        <p:tgtEl>
                                          <p:spTgt spid="51"/>
                                        </p:tgtEl>
                                        <p:attrNameLst>
                                          <p:attrName>style.visibility</p:attrName>
                                        </p:attrNameLst>
                                      </p:cBhvr>
                                      <p:to>
                                        <p:strVal val="visible"/>
                                      </p:to>
                                    </p:set>
                                    <p:anim calcmode="lin" valueType="num">
                                      <p:cBhvr>
                                        <p:cTn id="256" dur="4000" fill="hold"/>
                                        <p:tgtEl>
                                          <p:spTgt spid="51"/>
                                        </p:tgtEl>
                                        <p:attrNameLst>
                                          <p:attrName>ppt_w</p:attrName>
                                        </p:attrNameLst>
                                      </p:cBhvr>
                                      <p:tavLst>
                                        <p:tav tm="0" fmla="#ppt_w*sin(2.5*pi*$)">
                                          <p:val>
                                            <p:fltVal val="0"/>
                                          </p:val>
                                        </p:tav>
                                        <p:tav tm="100000">
                                          <p:val>
                                            <p:fltVal val="1"/>
                                          </p:val>
                                        </p:tav>
                                      </p:tavLst>
                                    </p:anim>
                                    <p:anim calcmode="lin" valueType="num">
                                      <p:cBhvr>
                                        <p:cTn id="257" dur="4000" fill="hold"/>
                                        <p:tgtEl>
                                          <p:spTgt spid="51"/>
                                        </p:tgtEl>
                                        <p:attrNameLst>
                                          <p:attrName>ppt_h</p:attrName>
                                        </p:attrNameLst>
                                      </p:cBhvr>
                                      <p:tavLst>
                                        <p:tav tm="0">
                                          <p:val>
                                            <p:strVal val="#ppt_h"/>
                                          </p:val>
                                        </p:tav>
                                        <p:tav tm="100000">
                                          <p:val>
                                            <p:strVal val="#ppt_h"/>
                                          </p:val>
                                        </p:tav>
                                      </p:tavLst>
                                    </p:anim>
                                  </p:childTnLst>
                                </p:cTn>
                              </p:par>
                              <p:par>
                                <p:cTn id="258" presetID="2" presetClass="entr" presetSubtype="8" fill="hold" grpId="0" nodeType="withEffect">
                                  <p:stCondLst>
                                    <p:cond delay="0"/>
                                  </p:stCondLst>
                                  <p:childTnLst>
                                    <p:set>
                                      <p:cBhvr>
                                        <p:cTn id="259" dur="1" fill="hold">
                                          <p:stCondLst>
                                            <p:cond delay="0"/>
                                          </p:stCondLst>
                                        </p:cTn>
                                        <p:tgtEl>
                                          <p:spTgt spid="53"/>
                                        </p:tgtEl>
                                        <p:attrNameLst>
                                          <p:attrName>style.visibility</p:attrName>
                                        </p:attrNameLst>
                                      </p:cBhvr>
                                      <p:to>
                                        <p:strVal val="visible"/>
                                      </p:to>
                                    </p:set>
                                    <p:anim calcmode="lin" valueType="num">
                                      <p:cBhvr additive="base">
                                        <p:cTn id="260" dur="4000" fill="hold"/>
                                        <p:tgtEl>
                                          <p:spTgt spid="53"/>
                                        </p:tgtEl>
                                        <p:attrNameLst>
                                          <p:attrName>ppt_x</p:attrName>
                                        </p:attrNameLst>
                                      </p:cBhvr>
                                      <p:tavLst>
                                        <p:tav tm="0">
                                          <p:val>
                                            <p:strVal val="0-#ppt_w/2"/>
                                          </p:val>
                                        </p:tav>
                                        <p:tav tm="100000">
                                          <p:val>
                                            <p:strVal val="#ppt_x"/>
                                          </p:val>
                                        </p:tav>
                                      </p:tavLst>
                                    </p:anim>
                                    <p:anim calcmode="lin" valueType="num">
                                      <p:cBhvr additive="base">
                                        <p:cTn id="261" dur="4000" fill="hold"/>
                                        <p:tgtEl>
                                          <p:spTgt spid="53"/>
                                        </p:tgtEl>
                                        <p:attrNameLst>
                                          <p:attrName>ppt_y</p:attrName>
                                        </p:attrNameLst>
                                      </p:cBhvr>
                                      <p:tavLst>
                                        <p:tav tm="0">
                                          <p:val>
                                            <p:strVal val="#ppt_y"/>
                                          </p:val>
                                        </p:tav>
                                        <p:tav tm="100000">
                                          <p:val>
                                            <p:strVal val="#ppt_y"/>
                                          </p:val>
                                        </p:tav>
                                      </p:tavLst>
                                    </p:anim>
                                  </p:childTnLst>
                                </p:cTn>
                              </p:par>
                              <p:par>
                                <p:cTn id="262" presetID="5" presetClass="entr" presetSubtype="5" fill="hold" grpId="1" nodeType="withEffect">
                                  <p:stCondLst>
                                    <p:cond delay="0"/>
                                  </p:stCondLst>
                                  <p:childTnLst>
                                    <p:set>
                                      <p:cBhvr>
                                        <p:cTn id="263" dur="1" fill="hold">
                                          <p:stCondLst>
                                            <p:cond delay="0"/>
                                          </p:stCondLst>
                                        </p:cTn>
                                        <p:tgtEl>
                                          <p:spTgt spid="53"/>
                                        </p:tgtEl>
                                        <p:attrNameLst>
                                          <p:attrName>style.visibility</p:attrName>
                                        </p:attrNameLst>
                                      </p:cBhvr>
                                      <p:to>
                                        <p:strVal val="visible"/>
                                      </p:to>
                                    </p:set>
                                    <p:animEffect transition="in" filter="checkerboard(down)">
                                      <p:cBhvr>
                                        <p:cTn id="264" dur="4000"/>
                                        <p:tgtEl>
                                          <p:spTgt spid="53"/>
                                        </p:tgtEl>
                                      </p:cBhvr>
                                    </p:animEffect>
                                  </p:childTnLst>
                                </p:cTn>
                              </p:par>
                              <p:par>
                                <p:cTn id="265" presetID="19" presetClass="entr" presetSubtype="10" fill="hold" grpId="2" nodeType="withEffect">
                                  <p:stCondLst>
                                    <p:cond delay="0"/>
                                  </p:stCondLst>
                                  <p:childTnLst>
                                    <p:set>
                                      <p:cBhvr>
                                        <p:cTn id="266" dur="1" fill="hold">
                                          <p:stCondLst>
                                            <p:cond delay="0"/>
                                          </p:stCondLst>
                                        </p:cTn>
                                        <p:tgtEl>
                                          <p:spTgt spid="53"/>
                                        </p:tgtEl>
                                        <p:attrNameLst>
                                          <p:attrName>style.visibility</p:attrName>
                                        </p:attrNameLst>
                                      </p:cBhvr>
                                      <p:to>
                                        <p:strVal val="visible"/>
                                      </p:to>
                                    </p:set>
                                    <p:anim calcmode="lin" valueType="num">
                                      <p:cBhvr>
                                        <p:cTn id="267" dur="4000" fill="hold"/>
                                        <p:tgtEl>
                                          <p:spTgt spid="53"/>
                                        </p:tgtEl>
                                        <p:attrNameLst>
                                          <p:attrName>ppt_w</p:attrName>
                                        </p:attrNameLst>
                                      </p:cBhvr>
                                      <p:tavLst>
                                        <p:tav tm="0" fmla="#ppt_w*sin(2.5*pi*$)">
                                          <p:val>
                                            <p:fltVal val="0"/>
                                          </p:val>
                                        </p:tav>
                                        <p:tav tm="100000">
                                          <p:val>
                                            <p:fltVal val="1"/>
                                          </p:val>
                                        </p:tav>
                                      </p:tavLst>
                                    </p:anim>
                                    <p:anim calcmode="lin" valueType="num">
                                      <p:cBhvr>
                                        <p:cTn id="268" dur="4000" fill="hold"/>
                                        <p:tgtEl>
                                          <p:spTgt spid="53"/>
                                        </p:tgtEl>
                                        <p:attrNameLst>
                                          <p:attrName>ppt_h</p:attrName>
                                        </p:attrNameLst>
                                      </p:cBhvr>
                                      <p:tavLst>
                                        <p:tav tm="0">
                                          <p:val>
                                            <p:strVal val="#ppt_h"/>
                                          </p:val>
                                        </p:tav>
                                        <p:tav tm="100000">
                                          <p:val>
                                            <p:strVal val="#ppt_h"/>
                                          </p:val>
                                        </p:tav>
                                      </p:tavLst>
                                    </p:anim>
                                  </p:childTnLst>
                                </p:cTn>
                              </p:par>
                              <p:par>
                                <p:cTn id="269" presetID="2" presetClass="entr" presetSubtype="2" fill="hold" grpId="0" nodeType="withEffect">
                                  <p:stCondLst>
                                    <p:cond delay="0"/>
                                  </p:stCondLst>
                                  <p:childTnLst>
                                    <p:set>
                                      <p:cBhvr>
                                        <p:cTn id="270" dur="1" fill="hold">
                                          <p:stCondLst>
                                            <p:cond delay="0"/>
                                          </p:stCondLst>
                                        </p:cTn>
                                        <p:tgtEl>
                                          <p:spTgt spid="41"/>
                                        </p:tgtEl>
                                        <p:attrNameLst>
                                          <p:attrName>style.visibility</p:attrName>
                                        </p:attrNameLst>
                                      </p:cBhvr>
                                      <p:to>
                                        <p:strVal val="visible"/>
                                      </p:to>
                                    </p:set>
                                    <p:anim calcmode="lin" valueType="num">
                                      <p:cBhvr additive="base">
                                        <p:cTn id="271" dur="4000" fill="hold"/>
                                        <p:tgtEl>
                                          <p:spTgt spid="41"/>
                                        </p:tgtEl>
                                        <p:attrNameLst>
                                          <p:attrName>ppt_x</p:attrName>
                                        </p:attrNameLst>
                                      </p:cBhvr>
                                      <p:tavLst>
                                        <p:tav tm="0">
                                          <p:val>
                                            <p:strVal val="1+#ppt_w/2"/>
                                          </p:val>
                                        </p:tav>
                                        <p:tav tm="100000">
                                          <p:val>
                                            <p:strVal val="#ppt_x"/>
                                          </p:val>
                                        </p:tav>
                                      </p:tavLst>
                                    </p:anim>
                                    <p:anim calcmode="lin" valueType="num">
                                      <p:cBhvr additive="base">
                                        <p:cTn id="272" dur="4000" fill="hold"/>
                                        <p:tgtEl>
                                          <p:spTgt spid="41"/>
                                        </p:tgtEl>
                                        <p:attrNameLst>
                                          <p:attrName>ppt_y</p:attrName>
                                        </p:attrNameLst>
                                      </p:cBhvr>
                                      <p:tavLst>
                                        <p:tav tm="0">
                                          <p:val>
                                            <p:strVal val="#ppt_y"/>
                                          </p:val>
                                        </p:tav>
                                        <p:tav tm="100000">
                                          <p:val>
                                            <p:strVal val="#ppt_y"/>
                                          </p:val>
                                        </p:tav>
                                      </p:tavLst>
                                    </p:anim>
                                  </p:childTnLst>
                                </p:cTn>
                              </p:par>
                              <p:par>
                                <p:cTn id="273" presetID="5" presetClass="entr" presetSubtype="5" fill="hold" grpId="1" nodeType="withEffect">
                                  <p:stCondLst>
                                    <p:cond delay="0"/>
                                  </p:stCondLst>
                                  <p:childTnLst>
                                    <p:set>
                                      <p:cBhvr>
                                        <p:cTn id="274" dur="1" fill="hold">
                                          <p:stCondLst>
                                            <p:cond delay="0"/>
                                          </p:stCondLst>
                                        </p:cTn>
                                        <p:tgtEl>
                                          <p:spTgt spid="41"/>
                                        </p:tgtEl>
                                        <p:attrNameLst>
                                          <p:attrName>style.visibility</p:attrName>
                                        </p:attrNameLst>
                                      </p:cBhvr>
                                      <p:to>
                                        <p:strVal val="visible"/>
                                      </p:to>
                                    </p:set>
                                    <p:animEffect transition="in" filter="checkerboard(down)">
                                      <p:cBhvr>
                                        <p:cTn id="275" dur="4000"/>
                                        <p:tgtEl>
                                          <p:spTgt spid="41"/>
                                        </p:tgtEl>
                                      </p:cBhvr>
                                    </p:animEffect>
                                  </p:childTnLst>
                                </p:cTn>
                              </p:par>
                              <p:par>
                                <p:cTn id="276" presetID="19" presetClass="entr" presetSubtype="5" fill="hold" grpId="2" nodeType="withEffect">
                                  <p:stCondLst>
                                    <p:cond delay="0"/>
                                  </p:stCondLst>
                                  <p:childTnLst>
                                    <p:set>
                                      <p:cBhvr>
                                        <p:cTn id="277" dur="1" fill="hold">
                                          <p:stCondLst>
                                            <p:cond delay="0"/>
                                          </p:stCondLst>
                                        </p:cTn>
                                        <p:tgtEl>
                                          <p:spTgt spid="41"/>
                                        </p:tgtEl>
                                        <p:attrNameLst>
                                          <p:attrName>style.visibility</p:attrName>
                                        </p:attrNameLst>
                                      </p:cBhvr>
                                      <p:to>
                                        <p:strVal val="visible"/>
                                      </p:to>
                                    </p:set>
                                    <p:anim calcmode="lin" valueType="num">
                                      <p:cBhvr>
                                        <p:cTn id="278" dur="4000" fill="hold"/>
                                        <p:tgtEl>
                                          <p:spTgt spid="41"/>
                                        </p:tgtEl>
                                        <p:attrNameLst>
                                          <p:attrName>ppt_w</p:attrName>
                                        </p:attrNameLst>
                                      </p:cBhvr>
                                      <p:tavLst>
                                        <p:tav tm="0">
                                          <p:val>
                                            <p:strVal val="#ppt_w"/>
                                          </p:val>
                                        </p:tav>
                                        <p:tav tm="100000">
                                          <p:val>
                                            <p:strVal val="#ppt_w"/>
                                          </p:val>
                                        </p:tav>
                                      </p:tavLst>
                                    </p:anim>
                                    <p:anim calcmode="lin" valueType="num">
                                      <p:cBhvr>
                                        <p:cTn id="279" dur="4000" fill="hold"/>
                                        <p:tgtEl>
                                          <p:spTgt spid="41"/>
                                        </p:tgtEl>
                                        <p:attrNameLst>
                                          <p:attrName>ppt_h</p:attrName>
                                        </p:attrNameLst>
                                      </p:cBhvr>
                                      <p:tavLst>
                                        <p:tav tm="0" fmla="#ppt_h*sin(2.5*pi*$)">
                                          <p:val>
                                            <p:fltVal val="0"/>
                                          </p:val>
                                        </p:tav>
                                        <p:tav tm="100000">
                                          <p:val>
                                            <p:fltVal val="1"/>
                                          </p:val>
                                        </p:tav>
                                      </p:tavLst>
                                    </p:anim>
                                  </p:childTnLst>
                                </p:cTn>
                              </p:par>
                              <p:par>
                                <p:cTn id="280" presetID="2" presetClass="entr" presetSubtype="2" fill="hold" grpId="0" nodeType="withEffect">
                                  <p:stCondLst>
                                    <p:cond delay="0"/>
                                  </p:stCondLst>
                                  <p:childTnLst>
                                    <p:set>
                                      <p:cBhvr>
                                        <p:cTn id="281" dur="1" fill="hold">
                                          <p:stCondLst>
                                            <p:cond delay="0"/>
                                          </p:stCondLst>
                                        </p:cTn>
                                        <p:tgtEl>
                                          <p:spTgt spid="46"/>
                                        </p:tgtEl>
                                        <p:attrNameLst>
                                          <p:attrName>style.visibility</p:attrName>
                                        </p:attrNameLst>
                                      </p:cBhvr>
                                      <p:to>
                                        <p:strVal val="visible"/>
                                      </p:to>
                                    </p:set>
                                    <p:anim calcmode="lin" valueType="num">
                                      <p:cBhvr additive="base">
                                        <p:cTn id="282" dur="4000" fill="hold"/>
                                        <p:tgtEl>
                                          <p:spTgt spid="46"/>
                                        </p:tgtEl>
                                        <p:attrNameLst>
                                          <p:attrName>ppt_x</p:attrName>
                                        </p:attrNameLst>
                                      </p:cBhvr>
                                      <p:tavLst>
                                        <p:tav tm="0">
                                          <p:val>
                                            <p:strVal val="1+#ppt_w/2"/>
                                          </p:val>
                                        </p:tav>
                                        <p:tav tm="100000">
                                          <p:val>
                                            <p:strVal val="#ppt_x"/>
                                          </p:val>
                                        </p:tav>
                                      </p:tavLst>
                                    </p:anim>
                                    <p:anim calcmode="lin" valueType="num">
                                      <p:cBhvr additive="base">
                                        <p:cTn id="283" dur="4000" fill="hold"/>
                                        <p:tgtEl>
                                          <p:spTgt spid="46"/>
                                        </p:tgtEl>
                                        <p:attrNameLst>
                                          <p:attrName>ppt_y</p:attrName>
                                        </p:attrNameLst>
                                      </p:cBhvr>
                                      <p:tavLst>
                                        <p:tav tm="0">
                                          <p:val>
                                            <p:strVal val="#ppt_y"/>
                                          </p:val>
                                        </p:tav>
                                        <p:tav tm="100000">
                                          <p:val>
                                            <p:strVal val="#ppt_y"/>
                                          </p:val>
                                        </p:tav>
                                      </p:tavLst>
                                    </p:anim>
                                  </p:childTnLst>
                                </p:cTn>
                              </p:par>
                              <p:par>
                                <p:cTn id="284" presetID="5" presetClass="entr" presetSubtype="5" fill="hold" grpId="1" nodeType="withEffect">
                                  <p:stCondLst>
                                    <p:cond delay="0"/>
                                  </p:stCondLst>
                                  <p:childTnLst>
                                    <p:set>
                                      <p:cBhvr>
                                        <p:cTn id="285" dur="1" fill="hold">
                                          <p:stCondLst>
                                            <p:cond delay="0"/>
                                          </p:stCondLst>
                                        </p:cTn>
                                        <p:tgtEl>
                                          <p:spTgt spid="46"/>
                                        </p:tgtEl>
                                        <p:attrNameLst>
                                          <p:attrName>style.visibility</p:attrName>
                                        </p:attrNameLst>
                                      </p:cBhvr>
                                      <p:to>
                                        <p:strVal val="visible"/>
                                      </p:to>
                                    </p:set>
                                    <p:animEffect transition="in" filter="checkerboard(down)">
                                      <p:cBhvr>
                                        <p:cTn id="286" dur="4000"/>
                                        <p:tgtEl>
                                          <p:spTgt spid="46"/>
                                        </p:tgtEl>
                                      </p:cBhvr>
                                    </p:animEffect>
                                  </p:childTnLst>
                                </p:cTn>
                              </p:par>
                              <p:par>
                                <p:cTn id="287" presetID="19" presetClass="entr" presetSubtype="5" fill="hold" grpId="2" nodeType="withEffect">
                                  <p:stCondLst>
                                    <p:cond delay="0"/>
                                  </p:stCondLst>
                                  <p:childTnLst>
                                    <p:set>
                                      <p:cBhvr>
                                        <p:cTn id="288" dur="1" fill="hold">
                                          <p:stCondLst>
                                            <p:cond delay="0"/>
                                          </p:stCondLst>
                                        </p:cTn>
                                        <p:tgtEl>
                                          <p:spTgt spid="46"/>
                                        </p:tgtEl>
                                        <p:attrNameLst>
                                          <p:attrName>style.visibility</p:attrName>
                                        </p:attrNameLst>
                                      </p:cBhvr>
                                      <p:to>
                                        <p:strVal val="visible"/>
                                      </p:to>
                                    </p:set>
                                    <p:anim calcmode="lin" valueType="num">
                                      <p:cBhvr>
                                        <p:cTn id="289" dur="4000" fill="hold"/>
                                        <p:tgtEl>
                                          <p:spTgt spid="46"/>
                                        </p:tgtEl>
                                        <p:attrNameLst>
                                          <p:attrName>ppt_w</p:attrName>
                                        </p:attrNameLst>
                                      </p:cBhvr>
                                      <p:tavLst>
                                        <p:tav tm="0">
                                          <p:val>
                                            <p:strVal val="#ppt_w"/>
                                          </p:val>
                                        </p:tav>
                                        <p:tav tm="100000">
                                          <p:val>
                                            <p:strVal val="#ppt_w"/>
                                          </p:val>
                                        </p:tav>
                                      </p:tavLst>
                                    </p:anim>
                                    <p:anim calcmode="lin" valueType="num">
                                      <p:cBhvr>
                                        <p:cTn id="290" dur="4000" fill="hold"/>
                                        <p:tgtEl>
                                          <p:spTgt spid="46"/>
                                        </p:tgtEl>
                                        <p:attrNameLst>
                                          <p:attrName>ppt_h</p:attrName>
                                        </p:attrNameLst>
                                      </p:cBhvr>
                                      <p:tavLst>
                                        <p:tav tm="0" fmla="#ppt_h*sin(2.5*pi*$)">
                                          <p:val>
                                            <p:fltVal val="0"/>
                                          </p:val>
                                        </p:tav>
                                        <p:tav tm="100000">
                                          <p:val>
                                            <p:fltVal val="1"/>
                                          </p:val>
                                        </p:tav>
                                      </p:tavLst>
                                    </p:anim>
                                  </p:childTnLst>
                                </p:cTn>
                              </p:par>
                              <p:par>
                                <p:cTn id="291" presetID="2" presetClass="entr" presetSubtype="2" fill="hold" grpId="0" nodeType="withEffect">
                                  <p:stCondLst>
                                    <p:cond delay="0"/>
                                  </p:stCondLst>
                                  <p:childTnLst>
                                    <p:set>
                                      <p:cBhvr>
                                        <p:cTn id="292" dur="1" fill="hold">
                                          <p:stCondLst>
                                            <p:cond delay="0"/>
                                          </p:stCondLst>
                                        </p:cTn>
                                        <p:tgtEl>
                                          <p:spTgt spid="54"/>
                                        </p:tgtEl>
                                        <p:attrNameLst>
                                          <p:attrName>style.visibility</p:attrName>
                                        </p:attrNameLst>
                                      </p:cBhvr>
                                      <p:to>
                                        <p:strVal val="visible"/>
                                      </p:to>
                                    </p:set>
                                    <p:anim calcmode="lin" valueType="num">
                                      <p:cBhvr additive="base">
                                        <p:cTn id="293" dur="4000" fill="hold"/>
                                        <p:tgtEl>
                                          <p:spTgt spid="54"/>
                                        </p:tgtEl>
                                        <p:attrNameLst>
                                          <p:attrName>ppt_x</p:attrName>
                                        </p:attrNameLst>
                                      </p:cBhvr>
                                      <p:tavLst>
                                        <p:tav tm="0">
                                          <p:val>
                                            <p:strVal val="1+#ppt_w/2"/>
                                          </p:val>
                                        </p:tav>
                                        <p:tav tm="100000">
                                          <p:val>
                                            <p:strVal val="#ppt_x"/>
                                          </p:val>
                                        </p:tav>
                                      </p:tavLst>
                                    </p:anim>
                                    <p:anim calcmode="lin" valueType="num">
                                      <p:cBhvr additive="base">
                                        <p:cTn id="294" dur="4000" fill="hold"/>
                                        <p:tgtEl>
                                          <p:spTgt spid="54"/>
                                        </p:tgtEl>
                                        <p:attrNameLst>
                                          <p:attrName>ppt_y</p:attrName>
                                        </p:attrNameLst>
                                      </p:cBhvr>
                                      <p:tavLst>
                                        <p:tav tm="0">
                                          <p:val>
                                            <p:strVal val="#ppt_y"/>
                                          </p:val>
                                        </p:tav>
                                        <p:tav tm="100000">
                                          <p:val>
                                            <p:strVal val="#ppt_y"/>
                                          </p:val>
                                        </p:tav>
                                      </p:tavLst>
                                    </p:anim>
                                  </p:childTnLst>
                                </p:cTn>
                              </p:par>
                              <p:par>
                                <p:cTn id="295" presetID="5" presetClass="entr" presetSubtype="5" fill="hold" grpId="1" nodeType="withEffect">
                                  <p:stCondLst>
                                    <p:cond delay="0"/>
                                  </p:stCondLst>
                                  <p:childTnLst>
                                    <p:set>
                                      <p:cBhvr>
                                        <p:cTn id="296" dur="1" fill="hold">
                                          <p:stCondLst>
                                            <p:cond delay="0"/>
                                          </p:stCondLst>
                                        </p:cTn>
                                        <p:tgtEl>
                                          <p:spTgt spid="54"/>
                                        </p:tgtEl>
                                        <p:attrNameLst>
                                          <p:attrName>style.visibility</p:attrName>
                                        </p:attrNameLst>
                                      </p:cBhvr>
                                      <p:to>
                                        <p:strVal val="visible"/>
                                      </p:to>
                                    </p:set>
                                    <p:animEffect transition="in" filter="checkerboard(down)">
                                      <p:cBhvr>
                                        <p:cTn id="297" dur="4000"/>
                                        <p:tgtEl>
                                          <p:spTgt spid="54"/>
                                        </p:tgtEl>
                                      </p:cBhvr>
                                    </p:animEffect>
                                  </p:childTnLst>
                                </p:cTn>
                              </p:par>
                              <p:par>
                                <p:cTn id="298" presetID="19" presetClass="entr" presetSubtype="5" fill="hold" grpId="2" nodeType="withEffect">
                                  <p:stCondLst>
                                    <p:cond delay="0"/>
                                  </p:stCondLst>
                                  <p:childTnLst>
                                    <p:set>
                                      <p:cBhvr>
                                        <p:cTn id="299" dur="1" fill="hold">
                                          <p:stCondLst>
                                            <p:cond delay="0"/>
                                          </p:stCondLst>
                                        </p:cTn>
                                        <p:tgtEl>
                                          <p:spTgt spid="54"/>
                                        </p:tgtEl>
                                        <p:attrNameLst>
                                          <p:attrName>style.visibility</p:attrName>
                                        </p:attrNameLst>
                                      </p:cBhvr>
                                      <p:to>
                                        <p:strVal val="visible"/>
                                      </p:to>
                                    </p:set>
                                    <p:anim calcmode="lin" valueType="num">
                                      <p:cBhvr>
                                        <p:cTn id="300" dur="4000" fill="hold"/>
                                        <p:tgtEl>
                                          <p:spTgt spid="54"/>
                                        </p:tgtEl>
                                        <p:attrNameLst>
                                          <p:attrName>ppt_w</p:attrName>
                                        </p:attrNameLst>
                                      </p:cBhvr>
                                      <p:tavLst>
                                        <p:tav tm="0">
                                          <p:val>
                                            <p:strVal val="#ppt_w"/>
                                          </p:val>
                                        </p:tav>
                                        <p:tav tm="100000">
                                          <p:val>
                                            <p:strVal val="#ppt_w"/>
                                          </p:val>
                                        </p:tav>
                                      </p:tavLst>
                                    </p:anim>
                                    <p:anim calcmode="lin" valueType="num">
                                      <p:cBhvr>
                                        <p:cTn id="301" dur="4000" fill="hold"/>
                                        <p:tgtEl>
                                          <p:spTgt spid="54"/>
                                        </p:tgtEl>
                                        <p:attrNameLst>
                                          <p:attrName>ppt_h</p:attrName>
                                        </p:attrNameLst>
                                      </p:cBhvr>
                                      <p:tavLst>
                                        <p:tav tm="0" fmla="#ppt_h*sin(2.5*pi*$)">
                                          <p:val>
                                            <p:fltVal val="0"/>
                                          </p:val>
                                        </p:tav>
                                        <p:tav tm="100000">
                                          <p:val>
                                            <p:fltVal val="1"/>
                                          </p:val>
                                        </p:tav>
                                      </p:tavLst>
                                    </p:anim>
                                  </p:childTnLst>
                                </p:cTn>
                              </p:par>
                              <p:par>
                                <p:cTn id="302" presetID="2" presetClass="entr" presetSubtype="2" fill="hold" grpId="0" nodeType="withEffect">
                                  <p:stCondLst>
                                    <p:cond delay="0"/>
                                  </p:stCondLst>
                                  <p:childTnLst>
                                    <p:set>
                                      <p:cBhvr>
                                        <p:cTn id="303" dur="1" fill="hold">
                                          <p:stCondLst>
                                            <p:cond delay="0"/>
                                          </p:stCondLst>
                                        </p:cTn>
                                        <p:tgtEl>
                                          <p:spTgt spid="62"/>
                                        </p:tgtEl>
                                        <p:attrNameLst>
                                          <p:attrName>style.visibility</p:attrName>
                                        </p:attrNameLst>
                                      </p:cBhvr>
                                      <p:to>
                                        <p:strVal val="visible"/>
                                      </p:to>
                                    </p:set>
                                    <p:anim calcmode="lin" valueType="num">
                                      <p:cBhvr additive="base">
                                        <p:cTn id="304" dur="4000" fill="hold"/>
                                        <p:tgtEl>
                                          <p:spTgt spid="62"/>
                                        </p:tgtEl>
                                        <p:attrNameLst>
                                          <p:attrName>ppt_x</p:attrName>
                                        </p:attrNameLst>
                                      </p:cBhvr>
                                      <p:tavLst>
                                        <p:tav tm="0">
                                          <p:val>
                                            <p:strVal val="1+#ppt_w/2"/>
                                          </p:val>
                                        </p:tav>
                                        <p:tav tm="100000">
                                          <p:val>
                                            <p:strVal val="#ppt_x"/>
                                          </p:val>
                                        </p:tav>
                                      </p:tavLst>
                                    </p:anim>
                                    <p:anim calcmode="lin" valueType="num">
                                      <p:cBhvr additive="base">
                                        <p:cTn id="305" dur="4000" fill="hold"/>
                                        <p:tgtEl>
                                          <p:spTgt spid="62"/>
                                        </p:tgtEl>
                                        <p:attrNameLst>
                                          <p:attrName>ppt_y</p:attrName>
                                        </p:attrNameLst>
                                      </p:cBhvr>
                                      <p:tavLst>
                                        <p:tav tm="0">
                                          <p:val>
                                            <p:strVal val="#ppt_y"/>
                                          </p:val>
                                        </p:tav>
                                        <p:tav tm="100000">
                                          <p:val>
                                            <p:strVal val="#ppt_y"/>
                                          </p:val>
                                        </p:tav>
                                      </p:tavLst>
                                    </p:anim>
                                  </p:childTnLst>
                                </p:cTn>
                              </p:par>
                              <p:par>
                                <p:cTn id="306" presetID="5" presetClass="entr" presetSubtype="5" fill="hold" grpId="1" nodeType="withEffect">
                                  <p:stCondLst>
                                    <p:cond delay="0"/>
                                  </p:stCondLst>
                                  <p:childTnLst>
                                    <p:set>
                                      <p:cBhvr>
                                        <p:cTn id="307" dur="1" fill="hold">
                                          <p:stCondLst>
                                            <p:cond delay="0"/>
                                          </p:stCondLst>
                                        </p:cTn>
                                        <p:tgtEl>
                                          <p:spTgt spid="62"/>
                                        </p:tgtEl>
                                        <p:attrNameLst>
                                          <p:attrName>style.visibility</p:attrName>
                                        </p:attrNameLst>
                                      </p:cBhvr>
                                      <p:to>
                                        <p:strVal val="visible"/>
                                      </p:to>
                                    </p:set>
                                    <p:animEffect transition="in" filter="checkerboard(down)">
                                      <p:cBhvr>
                                        <p:cTn id="308" dur="4000"/>
                                        <p:tgtEl>
                                          <p:spTgt spid="62"/>
                                        </p:tgtEl>
                                      </p:cBhvr>
                                    </p:animEffect>
                                  </p:childTnLst>
                                </p:cTn>
                              </p:par>
                              <p:par>
                                <p:cTn id="309" presetID="19" presetClass="entr" presetSubtype="5" fill="hold" grpId="2" nodeType="withEffect">
                                  <p:stCondLst>
                                    <p:cond delay="0"/>
                                  </p:stCondLst>
                                  <p:childTnLst>
                                    <p:set>
                                      <p:cBhvr>
                                        <p:cTn id="310" dur="1" fill="hold">
                                          <p:stCondLst>
                                            <p:cond delay="0"/>
                                          </p:stCondLst>
                                        </p:cTn>
                                        <p:tgtEl>
                                          <p:spTgt spid="62"/>
                                        </p:tgtEl>
                                        <p:attrNameLst>
                                          <p:attrName>style.visibility</p:attrName>
                                        </p:attrNameLst>
                                      </p:cBhvr>
                                      <p:to>
                                        <p:strVal val="visible"/>
                                      </p:to>
                                    </p:set>
                                    <p:anim calcmode="lin" valueType="num">
                                      <p:cBhvr>
                                        <p:cTn id="311" dur="4000" fill="hold"/>
                                        <p:tgtEl>
                                          <p:spTgt spid="62"/>
                                        </p:tgtEl>
                                        <p:attrNameLst>
                                          <p:attrName>ppt_w</p:attrName>
                                        </p:attrNameLst>
                                      </p:cBhvr>
                                      <p:tavLst>
                                        <p:tav tm="0">
                                          <p:val>
                                            <p:strVal val="#ppt_w"/>
                                          </p:val>
                                        </p:tav>
                                        <p:tav tm="100000">
                                          <p:val>
                                            <p:strVal val="#ppt_w"/>
                                          </p:val>
                                        </p:tav>
                                      </p:tavLst>
                                    </p:anim>
                                    <p:anim calcmode="lin" valueType="num">
                                      <p:cBhvr>
                                        <p:cTn id="312" dur="4000" fill="hold"/>
                                        <p:tgtEl>
                                          <p:spTgt spid="62"/>
                                        </p:tgtEl>
                                        <p:attrNameLst>
                                          <p:attrName>ppt_h</p:attrName>
                                        </p:attrNameLst>
                                      </p:cBhvr>
                                      <p:tavLst>
                                        <p:tav tm="0" fmla="#ppt_h*sin(2.5*pi*$)">
                                          <p:val>
                                            <p:fltVal val="0"/>
                                          </p:val>
                                        </p:tav>
                                        <p:tav tm="100000">
                                          <p:val>
                                            <p:fltVal val="1"/>
                                          </p:val>
                                        </p:tav>
                                      </p:tavLst>
                                    </p:anim>
                                  </p:childTnLst>
                                </p:cTn>
                              </p:par>
                              <p:par>
                                <p:cTn id="313" presetID="2" presetClass="entr" presetSubtype="2" fill="hold" grpId="0" nodeType="withEffect">
                                  <p:stCondLst>
                                    <p:cond delay="0"/>
                                  </p:stCondLst>
                                  <p:childTnLst>
                                    <p:set>
                                      <p:cBhvr>
                                        <p:cTn id="314" dur="1" fill="hold">
                                          <p:stCondLst>
                                            <p:cond delay="0"/>
                                          </p:stCondLst>
                                        </p:cTn>
                                        <p:tgtEl>
                                          <p:spTgt spid="70"/>
                                        </p:tgtEl>
                                        <p:attrNameLst>
                                          <p:attrName>style.visibility</p:attrName>
                                        </p:attrNameLst>
                                      </p:cBhvr>
                                      <p:to>
                                        <p:strVal val="visible"/>
                                      </p:to>
                                    </p:set>
                                    <p:anim calcmode="lin" valueType="num">
                                      <p:cBhvr additive="base">
                                        <p:cTn id="315" dur="4000" fill="hold"/>
                                        <p:tgtEl>
                                          <p:spTgt spid="70"/>
                                        </p:tgtEl>
                                        <p:attrNameLst>
                                          <p:attrName>ppt_x</p:attrName>
                                        </p:attrNameLst>
                                      </p:cBhvr>
                                      <p:tavLst>
                                        <p:tav tm="0">
                                          <p:val>
                                            <p:strVal val="1+#ppt_w/2"/>
                                          </p:val>
                                        </p:tav>
                                        <p:tav tm="100000">
                                          <p:val>
                                            <p:strVal val="#ppt_x"/>
                                          </p:val>
                                        </p:tav>
                                      </p:tavLst>
                                    </p:anim>
                                    <p:anim calcmode="lin" valueType="num">
                                      <p:cBhvr additive="base">
                                        <p:cTn id="316" dur="4000" fill="hold"/>
                                        <p:tgtEl>
                                          <p:spTgt spid="70"/>
                                        </p:tgtEl>
                                        <p:attrNameLst>
                                          <p:attrName>ppt_y</p:attrName>
                                        </p:attrNameLst>
                                      </p:cBhvr>
                                      <p:tavLst>
                                        <p:tav tm="0">
                                          <p:val>
                                            <p:strVal val="#ppt_y"/>
                                          </p:val>
                                        </p:tav>
                                        <p:tav tm="100000">
                                          <p:val>
                                            <p:strVal val="#ppt_y"/>
                                          </p:val>
                                        </p:tav>
                                      </p:tavLst>
                                    </p:anim>
                                  </p:childTnLst>
                                </p:cTn>
                              </p:par>
                              <p:par>
                                <p:cTn id="317" presetID="5" presetClass="entr" presetSubtype="5" fill="hold" grpId="1" nodeType="withEffect">
                                  <p:stCondLst>
                                    <p:cond delay="0"/>
                                  </p:stCondLst>
                                  <p:childTnLst>
                                    <p:set>
                                      <p:cBhvr>
                                        <p:cTn id="318" dur="1" fill="hold">
                                          <p:stCondLst>
                                            <p:cond delay="0"/>
                                          </p:stCondLst>
                                        </p:cTn>
                                        <p:tgtEl>
                                          <p:spTgt spid="70"/>
                                        </p:tgtEl>
                                        <p:attrNameLst>
                                          <p:attrName>style.visibility</p:attrName>
                                        </p:attrNameLst>
                                      </p:cBhvr>
                                      <p:to>
                                        <p:strVal val="visible"/>
                                      </p:to>
                                    </p:set>
                                    <p:animEffect transition="in" filter="checkerboard(down)">
                                      <p:cBhvr>
                                        <p:cTn id="319" dur="4000"/>
                                        <p:tgtEl>
                                          <p:spTgt spid="70"/>
                                        </p:tgtEl>
                                      </p:cBhvr>
                                    </p:animEffect>
                                  </p:childTnLst>
                                </p:cTn>
                              </p:par>
                              <p:par>
                                <p:cTn id="320" presetID="19" presetClass="entr" presetSubtype="5" fill="hold" grpId="2" nodeType="withEffect">
                                  <p:stCondLst>
                                    <p:cond delay="0"/>
                                  </p:stCondLst>
                                  <p:childTnLst>
                                    <p:set>
                                      <p:cBhvr>
                                        <p:cTn id="321" dur="1" fill="hold">
                                          <p:stCondLst>
                                            <p:cond delay="0"/>
                                          </p:stCondLst>
                                        </p:cTn>
                                        <p:tgtEl>
                                          <p:spTgt spid="70"/>
                                        </p:tgtEl>
                                        <p:attrNameLst>
                                          <p:attrName>style.visibility</p:attrName>
                                        </p:attrNameLst>
                                      </p:cBhvr>
                                      <p:to>
                                        <p:strVal val="visible"/>
                                      </p:to>
                                    </p:set>
                                    <p:anim calcmode="lin" valueType="num">
                                      <p:cBhvr>
                                        <p:cTn id="322" dur="4000" fill="hold"/>
                                        <p:tgtEl>
                                          <p:spTgt spid="70"/>
                                        </p:tgtEl>
                                        <p:attrNameLst>
                                          <p:attrName>ppt_w</p:attrName>
                                        </p:attrNameLst>
                                      </p:cBhvr>
                                      <p:tavLst>
                                        <p:tav tm="0">
                                          <p:val>
                                            <p:strVal val="#ppt_w"/>
                                          </p:val>
                                        </p:tav>
                                        <p:tav tm="100000">
                                          <p:val>
                                            <p:strVal val="#ppt_w"/>
                                          </p:val>
                                        </p:tav>
                                      </p:tavLst>
                                    </p:anim>
                                    <p:anim calcmode="lin" valueType="num">
                                      <p:cBhvr>
                                        <p:cTn id="323" dur="4000" fill="hold"/>
                                        <p:tgtEl>
                                          <p:spTgt spid="70"/>
                                        </p:tgtEl>
                                        <p:attrNameLst>
                                          <p:attrName>ppt_h</p:attrName>
                                        </p:attrNameLst>
                                      </p:cBhvr>
                                      <p:tavLst>
                                        <p:tav tm="0" fmla="#ppt_h*sin(2.5*pi*$)">
                                          <p:val>
                                            <p:fltVal val="0"/>
                                          </p:val>
                                        </p:tav>
                                        <p:tav tm="100000">
                                          <p:val>
                                            <p:fltVal val="1"/>
                                          </p:val>
                                        </p:tav>
                                      </p:tavLst>
                                    </p:anim>
                                  </p:childTnLst>
                                </p:cTn>
                              </p:par>
                              <p:par>
                                <p:cTn id="324" presetID="2" presetClass="entr" presetSubtype="2" fill="hold" grpId="0" nodeType="withEffect">
                                  <p:stCondLst>
                                    <p:cond delay="0"/>
                                  </p:stCondLst>
                                  <p:childTnLst>
                                    <p:set>
                                      <p:cBhvr>
                                        <p:cTn id="325" dur="1" fill="hold">
                                          <p:stCondLst>
                                            <p:cond delay="0"/>
                                          </p:stCondLst>
                                        </p:cTn>
                                        <p:tgtEl>
                                          <p:spTgt spid="72"/>
                                        </p:tgtEl>
                                        <p:attrNameLst>
                                          <p:attrName>style.visibility</p:attrName>
                                        </p:attrNameLst>
                                      </p:cBhvr>
                                      <p:to>
                                        <p:strVal val="visible"/>
                                      </p:to>
                                    </p:set>
                                    <p:anim calcmode="lin" valueType="num">
                                      <p:cBhvr additive="base">
                                        <p:cTn id="326" dur="4000" fill="hold"/>
                                        <p:tgtEl>
                                          <p:spTgt spid="72"/>
                                        </p:tgtEl>
                                        <p:attrNameLst>
                                          <p:attrName>ppt_x</p:attrName>
                                        </p:attrNameLst>
                                      </p:cBhvr>
                                      <p:tavLst>
                                        <p:tav tm="0">
                                          <p:val>
                                            <p:strVal val="1+#ppt_w/2"/>
                                          </p:val>
                                        </p:tav>
                                        <p:tav tm="100000">
                                          <p:val>
                                            <p:strVal val="#ppt_x"/>
                                          </p:val>
                                        </p:tav>
                                      </p:tavLst>
                                    </p:anim>
                                    <p:anim calcmode="lin" valueType="num">
                                      <p:cBhvr additive="base">
                                        <p:cTn id="327" dur="4000" fill="hold"/>
                                        <p:tgtEl>
                                          <p:spTgt spid="72"/>
                                        </p:tgtEl>
                                        <p:attrNameLst>
                                          <p:attrName>ppt_y</p:attrName>
                                        </p:attrNameLst>
                                      </p:cBhvr>
                                      <p:tavLst>
                                        <p:tav tm="0">
                                          <p:val>
                                            <p:strVal val="#ppt_y"/>
                                          </p:val>
                                        </p:tav>
                                        <p:tav tm="100000">
                                          <p:val>
                                            <p:strVal val="#ppt_y"/>
                                          </p:val>
                                        </p:tav>
                                      </p:tavLst>
                                    </p:anim>
                                  </p:childTnLst>
                                </p:cTn>
                              </p:par>
                              <p:par>
                                <p:cTn id="328" presetID="5" presetClass="entr" presetSubtype="5" fill="hold" grpId="1" nodeType="withEffect">
                                  <p:stCondLst>
                                    <p:cond delay="0"/>
                                  </p:stCondLst>
                                  <p:childTnLst>
                                    <p:set>
                                      <p:cBhvr>
                                        <p:cTn id="329" dur="1" fill="hold">
                                          <p:stCondLst>
                                            <p:cond delay="0"/>
                                          </p:stCondLst>
                                        </p:cTn>
                                        <p:tgtEl>
                                          <p:spTgt spid="72"/>
                                        </p:tgtEl>
                                        <p:attrNameLst>
                                          <p:attrName>style.visibility</p:attrName>
                                        </p:attrNameLst>
                                      </p:cBhvr>
                                      <p:to>
                                        <p:strVal val="visible"/>
                                      </p:to>
                                    </p:set>
                                    <p:animEffect transition="in" filter="checkerboard(down)">
                                      <p:cBhvr>
                                        <p:cTn id="330" dur="4000"/>
                                        <p:tgtEl>
                                          <p:spTgt spid="72"/>
                                        </p:tgtEl>
                                      </p:cBhvr>
                                    </p:animEffect>
                                  </p:childTnLst>
                                </p:cTn>
                              </p:par>
                              <p:par>
                                <p:cTn id="331" presetID="19" presetClass="entr" presetSubtype="5" fill="hold" grpId="2" nodeType="withEffect">
                                  <p:stCondLst>
                                    <p:cond delay="0"/>
                                  </p:stCondLst>
                                  <p:childTnLst>
                                    <p:set>
                                      <p:cBhvr>
                                        <p:cTn id="332" dur="1" fill="hold">
                                          <p:stCondLst>
                                            <p:cond delay="0"/>
                                          </p:stCondLst>
                                        </p:cTn>
                                        <p:tgtEl>
                                          <p:spTgt spid="72"/>
                                        </p:tgtEl>
                                        <p:attrNameLst>
                                          <p:attrName>style.visibility</p:attrName>
                                        </p:attrNameLst>
                                      </p:cBhvr>
                                      <p:to>
                                        <p:strVal val="visible"/>
                                      </p:to>
                                    </p:set>
                                    <p:anim calcmode="lin" valueType="num">
                                      <p:cBhvr>
                                        <p:cTn id="333" dur="4000" fill="hold"/>
                                        <p:tgtEl>
                                          <p:spTgt spid="72"/>
                                        </p:tgtEl>
                                        <p:attrNameLst>
                                          <p:attrName>ppt_w</p:attrName>
                                        </p:attrNameLst>
                                      </p:cBhvr>
                                      <p:tavLst>
                                        <p:tav tm="0">
                                          <p:val>
                                            <p:strVal val="#ppt_w"/>
                                          </p:val>
                                        </p:tav>
                                        <p:tav tm="100000">
                                          <p:val>
                                            <p:strVal val="#ppt_w"/>
                                          </p:val>
                                        </p:tav>
                                      </p:tavLst>
                                    </p:anim>
                                    <p:anim calcmode="lin" valueType="num">
                                      <p:cBhvr>
                                        <p:cTn id="334" dur="4000" fill="hold"/>
                                        <p:tgtEl>
                                          <p:spTgt spid="72"/>
                                        </p:tgtEl>
                                        <p:attrNameLst>
                                          <p:attrName>ppt_h</p:attrName>
                                        </p:attrNameLst>
                                      </p:cBhvr>
                                      <p:tavLst>
                                        <p:tav tm="0" fmla="#ppt_h*sin(2.5*pi*$)">
                                          <p:val>
                                            <p:fltVal val="0"/>
                                          </p:val>
                                        </p:tav>
                                        <p:tav tm="100000">
                                          <p:val>
                                            <p:fltVal val="1"/>
                                          </p:val>
                                        </p:tav>
                                      </p:tavLst>
                                    </p:anim>
                                  </p:childTnLst>
                                </p:cTn>
                              </p:par>
                              <p:par>
                                <p:cTn id="335" presetID="2" presetClass="entr" presetSubtype="2" fill="hold" grpId="0" nodeType="withEffect">
                                  <p:stCondLst>
                                    <p:cond delay="0"/>
                                  </p:stCondLst>
                                  <p:childTnLst>
                                    <p:set>
                                      <p:cBhvr>
                                        <p:cTn id="336" dur="1" fill="hold">
                                          <p:stCondLst>
                                            <p:cond delay="0"/>
                                          </p:stCondLst>
                                        </p:cTn>
                                        <p:tgtEl>
                                          <p:spTgt spid="26"/>
                                        </p:tgtEl>
                                        <p:attrNameLst>
                                          <p:attrName>style.visibility</p:attrName>
                                        </p:attrNameLst>
                                      </p:cBhvr>
                                      <p:to>
                                        <p:strVal val="visible"/>
                                      </p:to>
                                    </p:set>
                                    <p:anim calcmode="lin" valueType="num">
                                      <p:cBhvr additive="base">
                                        <p:cTn id="337" dur="4000" fill="hold"/>
                                        <p:tgtEl>
                                          <p:spTgt spid="26"/>
                                        </p:tgtEl>
                                        <p:attrNameLst>
                                          <p:attrName>ppt_x</p:attrName>
                                        </p:attrNameLst>
                                      </p:cBhvr>
                                      <p:tavLst>
                                        <p:tav tm="0">
                                          <p:val>
                                            <p:strVal val="1+#ppt_w/2"/>
                                          </p:val>
                                        </p:tav>
                                        <p:tav tm="100000">
                                          <p:val>
                                            <p:strVal val="#ppt_x"/>
                                          </p:val>
                                        </p:tav>
                                      </p:tavLst>
                                    </p:anim>
                                    <p:anim calcmode="lin" valueType="num">
                                      <p:cBhvr additive="base">
                                        <p:cTn id="338" dur="4000" fill="hold"/>
                                        <p:tgtEl>
                                          <p:spTgt spid="26"/>
                                        </p:tgtEl>
                                        <p:attrNameLst>
                                          <p:attrName>ppt_y</p:attrName>
                                        </p:attrNameLst>
                                      </p:cBhvr>
                                      <p:tavLst>
                                        <p:tav tm="0">
                                          <p:val>
                                            <p:strVal val="#ppt_y"/>
                                          </p:val>
                                        </p:tav>
                                        <p:tav tm="100000">
                                          <p:val>
                                            <p:strVal val="#ppt_y"/>
                                          </p:val>
                                        </p:tav>
                                      </p:tavLst>
                                    </p:anim>
                                  </p:childTnLst>
                                </p:cTn>
                              </p:par>
                              <p:par>
                                <p:cTn id="339" presetID="5" presetClass="entr" presetSubtype="5" fill="hold" grpId="1" nodeType="withEffect">
                                  <p:stCondLst>
                                    <p:cond delay="0"/>
                                  </p:stCondLst>
                                  <p:childTnLst>
                                    <p:set>
                                      <p:cBhvr>
                                        <p:cTn id="340" dur="1" fill="hold">
                                          <p:stCondLst>
                                            <p:cond delay="0"/>
                                          </p:stCondLst>
                                        </p:cTn>
                                        <p:tgtEl>
                                          <p:spTgt spid="26"/>
                                        </p:tgtEl>
                                        <p:attrNameLst>
                                          <p:attrName>style.visibility</p:attrName>
                                        </p:attrNameLst>
                                      </p:cBhvr>
                                      <p:to>
                                        <p:strVal val="visible"/>
                                      </p:to>
                                    </p:set>
                                    <p:animEffect transition="in" filter="checkerboard(down)">
                                      <p:cBhvr>
                                        <p:cTn id="341" dur="4000"/>
                                        <p:tgtEl>
                                          <p:spTgt spid="26"/>
                                        </p:tgtEl>
                                      </p:cBhvr>
                                    </p:animEffect>
                                  </p:childTnLst>
                                </p:cTn>
                              </p:par>
                              <p:par>
                                <p:cTn id="342" presetID="19" presetClass="entr" presetSubtype="5" fill="hold" grpId="2" nodeType="withEffect">
                                  <p:stCondLst>
                                    <p:cond delay="0"/>
                                  </p:stCondLst>
                                  <p:childTnLst>
                                    <p:set>
                                      <p:cBhvr>
                                        <p:cTn id="343" dur="1" fill="hold">
                                          <p:stCondLst>
                                            <p:cond delay="0"/>
                                          </p:stCondLst>
                                        </p:cTn>
                                        <p:tgtEl>
                                          <p:spTgt spid="26"/>
                                        </p:tgtEl>
                                        <p:attrNameLst>
                                          <p:attrName>style.visibility</p:attrName>
                                        </p:attrNameLst>
                                      </p:cBhvr>
                                      <p:to>
                                        <p:strVal val="visible"/>
                                      </p:to>
                                    </p:set>
                                    <p:anim calcmode="lin" valueType="num">
                                      <p:cBhvr>
                                        <p:cTn id="344" dur="4000" fill="hold"/>
                                        <p:tgtEl>
                                          <p:spTgt spid="26"/>
                                        </p:tgtEl>
                                        <p:attrNameLst>
                                          <p:attrName>ppt_w</p:attrName>
                                        </p:attrNameLst>
                                      </p:cBhvr>
                                      <p:tavLst>
                                        <p:tav tm="0">
                                          <p:val>
                                            <p:strVal val="#ppt_w"/>
                                          </p:val>
                                        </p:tav>
                                        <p:tav tm="100000">
                                          <p:val>
                                            <p:strVal val="#ppt_w"/>
                                          </p:val>
                                        </p:tav>
                                      </p:tavLst>
                                    </p:anim>
                                    <p:anim calcmode="lin" valueType="num">
                                      <p:cBhvr>
                                        <p:cTn id="345" dur="4000" fill="hold"/>
                                        <p:tgtEl>
                                          <p:spTgt spid="26"/>
                                        </p:tgtEl>
                                        <p:attrNameLst>
                                          <p:attrName>ppt_h</p:attrName>
                                        </p:attrNameLst>
                                      </p:cBhvr>
                                      <p:tavLst>
                                        <p:tav tm="0" fmla="#ppt_h*sin(2.5*pi*$)">
                                          <p:val>
                                            <p:fltVal val="0"/>
                                          </p:val>
                                        </p:tav>
                                        <p:tav tm="100000">
                                          <p:val>
                                            <p:fltVal val="1"/>
                                          </p:val>
                                        </p:tav>
                                      </p:tavLst>
                                    </p:anim>
                                  </p:childTnLst>
                                </p:cTn>
                              </p:par>
                              <p:par>
                                <p:cTn id="346" presetID="2" presetClass="entr" presetSubtype="2" fill="hold" grpId="0" nodeType="withEffect">
                                  <p:stCondLst>
                                    <p:cond delay="0"/>
                                  </p:stCondLst>
                                  <p:childTnLst>
                                    <p:set>
                                      <p:cBhvr>
                                        <p:cTn id="347" dur="1" fill="hold">
                                          <p:stCondLst>
                                            <p:cond delay="0"/>
                                          </p:stCondLst>
                                        </p:cTn>
                                        <p:tgtEl>
                                          <p:spTgt spid="28"/>
                                        </p:tgtEl>
                                        <p:attrNameLst>
                                          <p:attrName>style.visibility</p:attrName>
                                        </p:attrNameLst>
                                      </p:cBhvr>
                                      <p:to>
                                        <p:strVal val="visible"/>
                                      </p:to>
                                    </p:set>
                                    <p:anim calcmode="lin" valueType="num">
                                      <p:cBhvr additive="base">
                                        <p:cTn id="348" dur="4000" fill="hold"/>
                                        <p:tgtEl>
                                          <p:spTgt spid="28"/>
                                        </p:tgtEl>
                                        <p:attrNameLst>
                                          <p:attrName>ppt_x</p:attrName>
                                        </p:attrNameLst>
                                      </p:cBhvr>
                                      <p:tavLst>
                                        <p:tav tm="0">
                                          <p:val>
                                            <p:strVal val="1+#ppt_w/2"/>
                                          </p:val>
                                        </p:tav>
                                        <p:tav tm="100000">
                                          <p:val>
                                            <p:strVal val="#ppt_x"/>
                                          </p:val>
                                        </p:tav>
                                      </p:tavLst>
                                    </p:anim>
                                    <p:anim calcmode="lin" valueType="num">
                                      <p:cBhvr additive="base">
                                        <p:cTn id="349" dur="4000" fill="hold"/>
                                        <p:tgtEl>
                                          <p:spTgt spid="28"/>
                                        </p:tgtEl>
                                        <p:attrNameLst>
                                          <p:attrName>ppt_y</p:attrName>
                                        </p:attrNameLst>
                                      </p:cBhvr>
                                      <p:tavLst>
                                        <p:tav tm="0">
                                          <p:val>
                                            <p:strVal val="#ppt_y"/>
                                          </p:val>
                                        </p:tav>
                                        <p:tav tm="100000">
                                          <p:val>
                                            <p:strVal val="#ppt_y"/>
                                          </p:val>
                                        </p:tav>
                                      </p:tavLst>
                                    </p:anim>
                                  </p:childTnLst>
                                </p:cTn>
                              </p:par>
                              <p:par>
                                <p:cTn id="350" presetID="5" presetClass="entr" presetSubtype="5" fill="hold" grpId="1" nodeType="withEffect">
                                  <p:stCondLst>
                                    <p:cond delay="0"/>
                                  </p:stCondLst>
                                  <p:childTnLst>
                                    <p:set>
                                      <p:cBhvr>
                                        <p:cTn id="351" dur="1" fill="hold">
                                          <p:stCondLst>
                                            <p:cond delay="0"/>
                                          </p:stCondLst>
                                        </p:cTn>
                                        <p:tgtEl>
                                          <p:spTgt spid="28"/>
                                        </p:tgtEl>
                                        <p:attrNameLst>
                                          <p:attrName>style.visibility</p:attrName>
                                        </p:attrNameLst>
                                      </p:cBhvr>
                                      <p:to>
                                        <p:strVal val="visible"/>
                                      </p:to>
                                    </p:set>
                                    <p:animEffect transition="in" filter="checkerboard(down)">
                                      <p:cBhvr>
                                        <p:cTn id="352" dur="4000"/>
                                        <p:tgtEl>
                                          <p:spTgt spid="28"/>
                                        </p:tgtEl>
                                      </p:cBhvr>
                                    </p:animEffect>
                                  </p:childTnLst>
                                </p:cTn>
                              </p:par>
                              <p:par>
                                <p:cTn id="353" presetID="19" presetClass="entr" presetSubtype="5" fill="hold" grpId="2" nodeType="withEffect">
                                  <p:stCondLst>
                                    <p:cond delay="0"/>
                                  </p:stCondLst>
                                  <p:childTnLst>
                                    <p:set>
                                      <p:cBhvr>
                                        <p:cTn id="354" dur="1" fill="hold">
                                          <p:stCondLst>
                                            <p:cond delay="0"/>
                                          </p:stCondLst>
                                        </p:cTn>
                                        <p:tgtEl>
                                          <p:spTgt spid="28"/>
                                        </p:tgtEl>
                                        <p:attrNameLst>
                                          <p:attrName>style.visibility</p:attrName>
                                        </p:attrNameLst>
                                      </p:cBhvr>
                                      <p:to>
                                        <p:strVal val="visible"/>
                                      </p:to>
                                    </p:set>
                                    <p:anim calcmode="lin" valueType="num">
                                      <p:cBhvr>
                                        <p:cTn id="355" dur="4000" fill="hold"/>
                                        <p:tgtEl>
                                          <p:spTgt spid="28"/>
                                        </p:tgtEl>
                                        <p:attrNameLst>
                                          <p:attrName>ppt_w</p:attrName>
                                        </p:attrNameLst>
                                      </p:cBhvr>
                                      <p:tavLst>
                                        <p:tav tm="0">
                                          <p:val>
                                            <p:strVal val="#ppt_w"/>
                                          </p:val>
                                        </p:tav>
                                        <p:tav tm="100000">
                                          <p:val>
                                            <p:strVal val="#ppt_w"/>
                                          </p:val>
                                        </p:tav>
                                      </p:tavLst>
                                    </p:anim>
                                    <p:anim calcmode="lin" valueType="num">
                                      <p:cBhvr>
                                        <p:cTn id="356" dur="4000" fill="hold"/>
                                        <p:tgtEl>
                                          <p:spTgt spid="28"/>
                                        </p:tgtEl>
                                        <p:attrNameLst>
                                          <p:attrName>ppt_h</p:attrName>
                                        </p:attrNameLst>
                                      </p:cBhvr>
                                      <p:tavLst>
                                        <p:tav tm="0" fmla="#ppt_h*sin(2.5*pi*$)">
                                          <p:val>
                                            <p:fltVal val="0"/>
                                          </p:val>
                                        </p:tav>
                                        <p:tav tm="100000">
                                          <p:val>
                                            <p:fltVal val="1"/>
                                          </p:val>
                                        </p:tav>
                                      </p:tavLst>
                                    </p:anim>
                                  </p:childTnLst>
                                </p:cTn>
                              </p:par>
                              <p:par>
                                <p:cTn id="357" presetID="2" presetClass="entr" presetSubtype="2" fill="hold" grpId="0" nodeType="withEffect">
                                  <p:stCondLst>
                                    <p:cond delay="0"/>
                                  </p:stCondLst>
                                  <p:childTnLst>
                                    <p:set>
                                      <p:cBhvr>
                                        <p:cTn id="358" dur="1" fill="hold">
                                          <p:stCondLst>
                                            <p:cond delay="0"/>
                                          </p:stCondLst>
                                        </p:cTn>
                                        <p:tgtEl>
                                          <p:spTgt spid="30"/>
                                        </p:tgtEl>
                                        <p:attrNameLst>
                                          <p:attrName>style.visibility</p:attrName>
                                        </p:attrNameLst>
                                      </p:cBhvr>
                                      <p:to>
                                        <p:strVal val="visible"/>
                                      </p:to>
                                    </p:set>
                                    <p:anim calcmode="lin" valueType="num">
                                      <p:cBhvr additive="base">
                                        <p:cTn id="359" dur="4000" fill="hold"/>
                                        <p:tgtEl>
                                          <p:spTgt spid="30"/>
                                        </p:tgtEl>
                                        <p:attrNameLst>
                                          <p:attrName>ppt_x</p:attrName>
                                        </p:attrNameLst>
                                      </p:cBhvr>
                                      <p:tavLst>
                                        <p:tav tm="0">
                                          <p:val>
                                            <p:strVal val="1+#ppt_w/2"/>
                                          </p:val>
                                        </p:tav>
                                        <p:tav tm="100000">
                                          <p:val>
                                            <p:strVal val="#ppt_x"/>
                                          </p:val>
                                        </p:tav>
                                      </p:tavLst>
                                    </p:anim>
                                    <p:anim calcmode="lin" valueType="num">
                                      <p:cBhvr additive="base">
                                        <p:cTn id="360" dur="4000" fill="hold"/>
                                        <p:tgtEl>
                                          <p:spTgt spid="30"/>
                                        </p:tgtEl>
                                        <p:attrNameLst>
                                          <p:attrName>ppt_y</p:attrName>
                                        </p:attrNameLst>
                                      </p:cBhvr>
                                      <p:tavLst>
                                        <p:tav tm="0">
                                          <p:val>
                                            <p:strVal val="#ppt_y"/>
                                          </p:val>
                                        </p:tav>
                                        <p:tav tm="100000">
                                          <p:val>
                                            <p:strVal val="#ppt_y"/>
                                          </p:val>
                                        </p:tav>
                                      </p:tavLst>
                                    </p:anim>
                                  </p:childTnLst>
                                </p:cTn>
                              </p:par>
                              <p:par>
                                <p:cTn id="361" presetID="5" presetClass="entr" presetSubtype="5" fill="hold" grpId="1" nodeType="withEffect">
                                  <p:stCondLst>
                                    <p:cond delay="0"/>
                                  </p:stCondLst>
                                  <p:childTnLst>
                                    <p:set>
                                      <p:cBhvr>
                                        <p:cTn id="362" dur="1" fill="hold">
                                          <p:stCondLst>
                                            <p:cond delay="0"/>
                                          </p:stCondLst>
                                        </p:cTn>
                                        <p:tgtEl>
                                          <p:spTgt spid="30"/>
                                        </p:tgtEl>
                                        <p:attrNameLst>
                                          <p:attrName>style.visibility</p:attrName>
                                        </p:attrNameLst>
                                      </p:cBhvr>
                                      <p:to>
                                        <p:strVal val="visible"/>
                                      </p:to>
                                    </p:set>
                                    <p:animEffect transition="in" filter="checkerboard(down)">
                                      <p:cBhvr>
                                        <p:cTn id="363" dur="4000"/>
                                        <p:tgtEl>
                                          <p:spTgt spid="30"/>
                                        </p:tgtEl>
                                      </p:cBhvr>
                                    </p:animEffect>
                                  </p:childTnLst>
                                </p:cTn>
                              </p:par>
                              <p:par>
                                <p:cTn id="364" presetID="19" presetClass="entr" presetSubtype="5" fill="hold" grpId="2" nodeType="withEffect">
                                  <p:stCondLst>
                                    <p:cond delay="0"/>
                                  </p:stCondLst>
                                  <p:childTnLst>
                                    <p:set>
                                      <p:cBhvr>
                                        <p:cTn id="365" dur="1" fill="hold">
                                          <p:stCondLst>
                                            <p:cond delay="0"/>
                                          </p:stCondLst>
                                        </p:cTn>
                                        <p:tgtEl>
                                          <p:spTgt spid="30"/>
                                        </p:tgtEl>
                                        <p:attrNameLst>
                                          <p:attrName>style.visibility</p:attrName>
                                        </p:attrNameLst>
                                      </p:cBhvr>
                                      <p:to>
                                        <p:strVal val="visible"/>
                                      </p:to>
                                    </p:set>
                                    <p:anim calcmode="lin" valueType="num">
                                      <p:cBhvr>
                                        <p:cTn id="366" dur="4000" fill="hold"/>
                                        <p:tgtEl>
                                          <p:spTgt spid="30"/>
                                        </p:tgtEl>
                                        <p:attrNameLst>
                                          <p:attrName>ppt_w</p:attrName>
                                        </p:attrNameLst>
                                      </p:cBhvr>
                                      <p:tavLst>
                                        <p:tav tm="0">
                                          <p:val>
                                            <p:strVal val="#ppt_w"/>
                                          </p:val>
                                        </p:tav>
                                        <p:tav tm="100000">
                                          <p:val>
                                            <p:strVal val="#ppt_w"/>
                                          </p:val>
                                        </p:tav>
                                      </p:tavLst>
                                    </p:anim>
                                    <p:anim calcmode="lin" valueType="num">
                                      <p:cBhvr>
                                        <p:cTn id="367" dur="4000" fill="hold"/>
                                        <p:tgtEl>
                                          <p:spTgt spid="30"/>
                                        </p:tgtEl>
                                        <p:attrNameLst>
                                          <p:attrName>ppt_h</p:attrName>
                                        </p:attrNameLst>
                                      </p:cBhvr>
                                      <p:tavLst>
                                        <p:tav tm="0" fmla="#ppt_h*sin(2.5*pi*$)">
                                          <p:val>
                                            <p:fltVal val="0"/>
                                          </p:val>
                                        </p:tav>
                                        <p:tav tm="100000">
                                          <p:val>
                                            <p:fltVal val="1"/>
                                          </p:val>
                                        </p:tav>
                                      </p:tavLst>
                                    </p:anim>
                                  </p:childTnLst>
                                </p:cTn>
                              </p:par>
                              <p:par>
                                <p:cTn id="368" presetID="2" presetClass="entr" presetSubtype="2" fill="hold" grpId="0" nodeType="withEffect">
                                  <p:stCondLst>
                                    <p:cond delay="0"/>
                                  </p:stCondLst>
                                  <p:childTnLst>
                                    <p:set>
                                      <p:cBhvr>
                                        <p:cTn id="369" dur="1" fill="hold">
                                          <p:stCondLst>
                                            <p:cond delay="0"/>
                                          </p:stCondLst>
                                        </p:cTn>
                                        <p:tgtEl>
                                          <p:spTgt spid="32"/>
                                        </p:tgtEl>
                                        <p:attrNameLst>
                                          <p:attrName>style.visibility</p:attrName>
                                        </p:attrNameLst>
                                      </p:cBhvr>
                                      <p:to>
                                        <p:strVal val="visible"/>
                                      </p:to>
                                    </p:set>
                                    <p:anim calcmode="lin" valueType="num">
                                      <p:cBhvr additive="base">
                                        <p:cTn id="370" dur="4000" fill="hold"/>
                                        <p:tgtEl>
                                          <p:spTgt spid="32"/>
                                        </p:tgtEl>
                                        <p:attrNameLst>
                                          <p:attrName>ppt_x</p:attrName>
                                        </p:attrNameLst>
                                      </p:cBhvr>
                                      <p:tavLst>
                                        <p:tav tm="0">
                                          <p:val>
                                            <p:strVal val="1+#ppt_w/2"/>
                                          </p:val>
                                        </p:tav>
                                        <p:tav tm="100000">
                                          <p:val>
                                            <p:strVal val="#ppt_x"/>
                                          </p:val>
                                        </p:tav>
                                      </p:tavLst>
                                    </p:anim>
                                    <p:anim calcmode="lin" valueType="num">
                                      <p:cBhvr additive="base">
                                        <p:cTn id="371" dur="4000" fill="hold"/>
                                        <p:tgtEl>
                                          <p:spTgt spid="32"/>
                                        </p:tgtEl>
                                        <p:attrNameLst>
                                          <p:attrName>ppt_y</p:attrName>
                                        </p:attrNameLst>
                                      </p:cBhvr>
                                      <p:tavLst>
                                        <p:tav tm="0">
                                          <p:val>
                                            <p:strVal val="#ppt_y"/>
                                          </p:val>
                                        </p:tav>
                                        <p:tav tm="100000">
                                          <p:val>
                                            <p:strVal val="#ppt_y"/>
                                          </p:val>
                                        </p:tav>
                                      </p:tavLst>
                                    </p:anim>
                                  </p:childTnLst>
                                </p:cTn>
                              </p:par>
                              <p:par>
                                <p:cTn id="372" presetID="5" presetClass="entr" presetSubtype="5" fill="hold" grpId="1" nodeType="withEffect">
                                  <p:stCondLst>
                                    <p:cond delay="0"/>
                                  </p:stCondLst>
                                  <p:childTnLst>
                                    <p:set>
                                      <p:cBhvr>
                                        <p:cTn id="373" dur="1" fill="hold">
                                          <p:stCondLst>
                                            <p:cond delay="0"/>
                                          </p:stCondLst>
                                        </p:cTn>
                                        <p:tgtEl>
                                          <p:spTgt spid="32"/>
                                        </p:tgtEl>
                                        <p:attrNameLst>
                                          <p:attrName>style.visibility</p:attrName>
                                        </p:attrNameLst>
                                      </p:cBhvr>
                                      <p:to>
                                        <p:strVal val="visible"/>
                                      </p:to>
                                    </p:set>
                                    <p:animEffect transition="in" filter="checkerboard(down)">
                                      <p:cBhvr>
                                        <p:cTn id="374" dur="4000"/>
                                        <p:tgtEl>
                                          <p:spTgt spid="32"/>
                                        </p:tgtEl>
                                      </p:cBhvr>
                                    </p:animEffect>
                                  </p:childTnLst>
                                </p:cTn>
                              </p:par>
                              <p:par>
                                <p:cTn id="375" presetID="19" presetClass="entr" presetSubtype="5" fill="hold" grpId="2" nodeType="withEffect">
                                  <p:stCondLst>
                                    <p:cond delay="0"/>
                                  </p:stCondLst>
                                  <p:childTnLst>
                                    <p:set>
                                      <p:cBhvr>
                                        <p:cTn id="376" dur="1" fill="hold">
                                          <p:stCondLst>
                                            <p:cond delay="0"/>
                                          </p:stCondLst>
                                        </p:cTn>
                                        <p:tgtEl>
                                          <p:spTgt spid="32"/>
                                        </p:tgtEl>
                                        <p:attrNameLst>
                                          <p:attrName>style.visibility</p:attrName>
                                        </p:attrNameLst>
                                      </p:cBhvr>
                                      <p:to>
                                        <p:strVal val="visible"/>
                                      </p:to>
                                    </p:set>
                                    <p:anim calcmode="lin" valueType="num">
                                      <p:cBhvr>
                                        <p:cTn id="377" dur="4000" fill="hold"/>
                                        <p:tgtEl>
                                          <p:spTgt spid="32"/>
                                        </p:tgtEl>
                                        <p:attrNameLst>
                                          <p:attrName>ppt_w</p:attrName>
                                        </p:attrNameLst>
                                      </p:cBhvr>
                                      <p:tavLst>
                                        <p:tav tm="0">
                                          <p:val>
                                            <p:strVal val="#ppt_w"/>
                                          </p:val>
                                        </p:tav>
                                        <p:tav tm="100000">
                                          <p:val>
                                            <p:strVal val="#ppt_w"/>
                                          </p:val>
                                        </p:tav>
                                      </p:tavLst>
                                    </p:anim>
                                    <p:anim calcmode="lin" valueType="num">
                                      <p:cBhvr>
                                        <p:cTn id="378" dur="4000" fill="hold"/>
                                        <p:tgtEl>
                                          <p:spTgt spid="32"/>
                                        </p:tgtEl>
                                        <p:attrNameLst>
                                          <p:attrName>ppt_h</p:attrName>
                                        </p:attrNameLst>
                                      </p:cBhvr>
                                      <p:tavLst>
                                        <p:tav tm="0" fmla="#ppt_h*sin(2.5*pi*$)">
                                          <p:val>
                                            <p:fltVal val="0"/>
                                          </p:val>
                                        </p:tav>
                                        <p:tav tm="100000">
                                          <p:val>
                                            <p:fltVal val="1"/>
                                          </p:val>
                                        </p:tav>
                                      </p:tavLst>
                                    </p:anim>
                                  </p:childTnLst>
                                </p:cTn>
                              </p:par>
                              <p:par>
                                <p:cTn id="379" presetID="2" presetClass="entr" presetSubtype="2" fill="hold" grpId="0" nodeType="withEffect">
                                  <p:stCondLst>
                                    <p:cond delay="0"/>
                                  </p:stCondLst>
                                  <p:childTnLst>
                                    <p:set>
                                      <p:cBhvr>
                                        <p:cTn id="380" dur="1" fill="hold">
                                          <p:stCondLst>
                                            <p:cond delay="0"/>
                                          </p:stCondLst>
                                        </p:cTn>
                                        <p:tgtEl>
                                          <p:spTgt spid="34"/>
                                        </p:tgtEl>
                                        <p:attrNameLst>
                                          <p:attrName>style.visibility</p:attrName>
                                        </p:attrNameLst>
                                      </p:cBhvr>
                                      <p:to>
                                        <p:strVal val="visible"/>
                                      </p:to>
                                    </p:set>
                                    <p:anim calcmode="lin" valueType="num">
                                      <p:cBhvr additive="base">
                                        <p:cTn id="381" dur="4000" fill="hold"/>
                                        <p:tgtEl>
                                          <p:spTgt spid="34"/>
                                        </p:tgtEl>
                                        <p:attrNameLst>
                                          <p:attrName>ppt_x</p:attrName>
                                        </p:attrNameLst>
                                      </p:cBhvr>
                                      <p:tavLst>
                                        <p:tav tm="0">
                                          <p:val>
                                            <p:strVal val="1+#ppt_w/2"/>
                                          </p:val>
                                        </p:tav>
                                        <p:tav tm="100000">
                                          <p:val>
                                            <p:strVal val="#ppt_x"/>
                                          </p:val>
                                        </p:tav>
                                      </p:tavLst>
                                    </p:anim>
                                    <p:anim calcmode="lin" valueType="num">
                                      <p:cBhvr additive="base">
                                        <p:cTn id="382" dur="4000" fill="hold"/>
                                        <p:tgtEl>
                                          <p:spTgt spid="34"/>
                                        </p:tgtEl>
                                        <p:attrNameLst>
                                          <p:attrName>ppt_y</p:attrName>
                                        </p:attrNameLst>
                                      </p:cBhvr>
                                      <p:tavLst>
                                        <p:tav tm="0">
                                          <p:val>
                                            <p:strVal val="#ppt_y"/>
                                          </p:val>
                                        </p:tav>
                                        <p:tav tm="100000">
                                          <p:val>
                                            <p:strVal val="#ppt_y"/>
                                          </p:val>
                                        </p:tav>
                                      </p:tavLst>
                                    </p:anim>
                                  </p:childTnLst>
                                </p:cTn>
                              </p:par>
                              <p:par>
                                <p:cTn id="383" presetID="5" presetClass="entr" presetSubtype="5" fill="hold" grpId="1" nodeType="withEffect">
                                  <p:stCondLst>
                                    <p:cond delay="0"/>
                                  </p:stCondLst>
                                  <p:childTnLst>
                                    <p:set>
                                      <p:cBhvr>
                                        <p:cTn id="384" dur="1" fill="hold">
                                          <p:stCondLst>
                                            <p:cond delay="0"/>
                                          </p:stCondLst>
                                        </p:cTn>
                                        <p:tgtEl>
                                          <p:spTgt spid="34"/>
                                        </p:tgtEl>
                                        <p:attrNameLst>
                                          <p:attrName>style.visibility</p:attrName>
                                        </p:attrNameLst>
                                      </p:cBhvr>
                                      <p:to>
                                        <p:strVal val="visible"/>
                                      </p:to>
                                    </p:set>
                                    <p:animEffect transition="in" filter="checkerboard(down)">
                                      <p:cBhvr>
                                        <p:cTn id="385" dur="4000"/>
                                        <p:tgtEl>
                                          <p:spTgt spid="34"/>
                                        </p:tgtEl>
                                      </p:cBhvr>
                                    </p:animEffect>
                                  </p:childTnLst>
                                </p:cTn>
                              </p:par>
                              <p:par>
                                <p:cTn id="386" presetID="19" presetClass="entr" presetSubtype="5" fill="hold" grpId="2" nodeType="withEffect">
                                  <p:stCondLst>
                                    <p:cond delay="0"/>
                                  </p:stCondLst>
                                  <p:childTnLst>
                                    <p:set>
                                      <p:cBhvr>
                                        <p:cTn id="387" dur="1" fill="hold">
                                          <p:stCondLst>
                                            <p:cond delay="0"/>
                                          </p:stCondLst>
                                        </p:cTn>
                                        <p:tgtEl>
                                          <p:spTgt spid="34"/>
                                        </p:tgtEl>
                                        <p:attrNameLst>
                                          <p:attrName>style.visibility</p:attrName>
                                        </p:attrNameLst>
                                      </p:cBhvr>
                                      <p:to>
                                        <p:strVal val="visible"/>
                                      </p:to>
                                    </p:set>
                                    <p:anim calcmode="lin" valueType="num">
                                      <p:cBhvr>
                                        <p:cTn id="388" dur="4000" fill="hold"/>
                                        <p:tgtEl>
                                          <p:spTgt spid="34"/>
                                        </p:tgtEl>
                                        <p:attrNameLst>
                                          <p:attrName>ppt_w</p:attrName>
                                        </p:attrNameLst>
                                      </p:cBhvr>
                                      <p:tavLst>
                                        <p:tav tm="0">
                                          <p:val>
                                            <p:strVal val="#ppt_w"/>
                                          </p:val>
                                        </p:tav>
                                        <p:tav tm="100000">
                                          <p:val>
                                            <p:strVal val="#ppt_w"/>
                                          </p:val>
                                        </p:tav>
                                      </p:tavLst>
                                    </p:anim>
                                    <p:anim calcmode="lin" valueType="num">
                                      <p:cBhvr>
                                        <p:cTn id="389" dur="4000" fill="hold"/>
                                        <p:tgtEl>
                                          <p:spTgt spid="34"/>
                                        </p:tgtEl>
                                        <p:attrNameLst>
                                          <p:attrName>ppt_h</p:attrName>
                                        </p:attrNameLst>
                                      </p:cBhvr>
                                      <p:tavLst>
                                        <p:tav tm="0" fmla="#ppt_h*sin(2.5*pi*$)">
                                          <p:val>
                                            <p:fltVal val="0"/>
                                          </p:val>
                                        </p:tav>
                                        <p:tav tm="100000">
                                          <p:val>
                                            <p:fltVal val="1"/>
                                          </p:val>
                                        </p:tav>
                                      </p:tavLst>
                                    </p:anim>
                                  </p:childTnLst>
                                </p:cTn>
                              </p:par>
                              <p:par>
                                <p:cTn id="390" presetID="2" presetClass="entr" presetSubtype="2" fill="hold" grpId="0" nodeType="withEffect">
                                  <p:stCondLst>
                                    <p:cond delay="0"/>
                                  </p:stCondLst>
                                  <p:childTnLst>
                                    <p:set>
                                      <p:cBhvr>
                                        <p:cTn id="391" dur="1" fill="hold">
                                          <p:stCondLst>
                                            <p:cond delay="0"/>
                                          </p:stCondLst>
                                        </p:cTn>
                                        <p:tgtEl>
                                          <p:spTgt spid="36"/>
                                        </p:tgtEl>
                                        <p:attrNameLst>
                                          <p:attrName>style.visibility</p:attrName>
                                        </p:attrNameLst>
                                      </p:cBhvr>
                                      <p:to>
                                        <p:strVal val="visible"/>
                                      </p:to>
                                    </p:set>
                                    <p:anim calcmode="lin" valueType="num">
                                      <p:cBhvr additive="base">
                                        <p:cTn id="392" dur="4000" fill="hold"/>
                                        <p:tgtEl>
                                          <p:spTgt spid="36"/>
                                        </p:tgtEl>
                                        <p:attrNameLst>
                                          <p:attrName>ppt_x</p:attrName>
                                        </p:attrNameLst>
                                      </p:cBhvr>
                                      <p:tavLst>
                                        <p:tav tm="0">
                                          <p:val>
                                            <p:strVal val="1+#ppt_w/2"/>
                                          </p:val>
                                        </p:tav>
                                        <p:tav tm="100000">
                                          <p:val>
                                            <p:strVal val="#ppt_x"/>
                                          </p:val>
                                        </p:tav>
                                      </p:tavLst>
                                    </p:anim>
                                    <p:anim calcmode="lin" valueType="num">
                                      <p:cBhvr additive="base">
                                        <p:cTn id="393" dur="4000" fill="hold"/>
                                        <p:tgtEl>
                                          <p:spTgt spid="36"/>
                                        </p:tgtEl>
                                        <p:attrNameLst>
                                          <p:attrName>ppt_y</p:attrName>
                                        </p:attrNameLst>
                                      </p:cBhvr>
                                      <p:tavLst>
                                        <p:tav tm="0">
                                          <p:val>
                                            <p:strVal val="#ppt_y"/>
                                          </p:val>
                                        </p:tav>
                                        <p:tav tm="100000">
                                          <p:val>
                                            <p:strVal val="#ppt_y"/>
                                          </p:val>
                                        </p:tav>
                                      </p:tavLst>
                                    </p:anim>
                                  </p:childTnLst>
                                </p:cTn>
                              </p:par>
                              <p:par>
                                <p:cTn id="394" presetID="5" presetClass="entr" presetSubtype="5" fill="hold" grpId="1" nodeType="withEffect">
                                  <p:stCondLst>
                                    <p:cond delay="0"/>
                                  </p:stCondLst>
                                  <p:childTnLst>
                                    <p:set>
                                      <p:cBhvr>
                                        <p:cTn id="395" dur="1" fill="hold">
                                          <p:stCondLst>
                                            <p:cond delay="0"/>
                                          </p:stCondLst>
                                        </p:cTn>
                                        <p:tgtEl>
                                          <p:spTgt spid="36"/>
                                        </p:tgtEl>
                                        <p:attrNameLst>
                                          <p:attrName>style.visibility</p:attrName>
                                        </p:attrNameLst>
                                      </p:cBhvr>
                                      <p:to>
                                        <p:strVal val="visible"/>
                                      </p:to>
                                    </p:set>
                                    <p:animEffect transition="in" filter="checkerboard(down)">
                                      <p:cBhvr>
                                        <p:cTn id="396" dur="4000"/>
                                        <p:tgtEl>
                                          <p:spTgt spid="36"/>
                                        </p:tgtEl>
                                      </p:cBhvr>
                                    </p:animEffect>
                                  </p:childTnLst>
                                </p:cTn>
                              </p:par>
                              <p:par>
                                <p:cTn id="397" presetID="19" presetClass="entr" presetSubtype="5" fill="hold" grpId="2" nodeType="withEffect">
                                  <p:stCondLst>
                                    <p:cond delay="0"/>
                                  </p:stCondLst>
                                  <p:childTnLst>
                                    <p:set>
                                      <p:cBhvr>
                                        <p:cTn id="398" dur="1" fill="hold">
                                          <p:stCondLst>
                                            <p:cond delay="0"/>
                                          </p:stCondLst>
                                        </p:cTn>
                                        <p:tgtEl>
                                          <p:spTgt spid="36"/>
                                        </p:tgtEl>
                                        <p:attrNameLst>
                                          <p:attrName>style.visibility</p:attrName>
                                        </p:attrNameLst>
                                      </p:cBhvr>
                                      <p:to>
                                        <p:strVal val="visible"/>
                                      </p:to>
                                    </p:set>
                                    <p:anim calcmode="lin" valueType="num">
                                      <p:cBhvr>
                                        <p:cTn id="399" dur="4000" fill="hold"/>
                                        <p:tgtEl>
                                          <p:spTgt spid="36"/>
                                        </p:tgtEl>
                                        <p:attrNameLst>
                                          <p:attrName>ppt_w</p:attrName>
                                        </p:attrNameLst>
                                      </p:cBhvr>
                                      <p:tavLst>
                                        <p:tav tm="0">
                                          <p:val>
                                            <p:strVal val="#ppt_w"/>
                                          </p:val>
                                        </p:tav>
                                        <p:tav tm="100000">
                                          <p:val>
                                            <p:strVal val="#ppt_w"/>
                                          </p:val>
                                        </p:tav>
                                      </p:tavLst>
                                    </p:anim>
                                    <p:anim calcmode="lin" valueType="num">
                                      <p:cBhvr>
                                        <p:cTn id="400" dur="4000" fill="hold"/>
                                        <p:tgtEl>
                                          <p:spTgt spid="36"/>
                                        </p:tgtEl>
                                        <p:attrNameLst>
                                          <p:attrName>ppt_h</p:attrName>
                                        </p:attrNameLst>
                                      </p:cBhvr>
                                      <p:tavLst>
                                        <p:tav tm="0" fmla="#ppt_h*sin(2.5*pi*$)">
                                          <p:val>
                                            <p:fltVal val="0"/>
                                          </p:val>
                                        </p:tav>
                                        <p:tav tm="100000">
                                          <p:val>
                                            <p:fltVal val="1"/>
                                          </p:val>
                                        </p:tav>
                                      </p:tavLst>
                                    </p:anim>
                                  </p:childTnLst>
                                </p:cTn>
                              </p:par>
                              <p:par>
                                <p:cTn id="401" presetID="2" presetClass="entr" presetSubtype="2" fill="hold" grpId="0" nodeType="withEffect">
                                  <p:stCondLst>
                                    <p:cond delay="0"/>
                                  </p:stCondLst>
                                  <p:childTnLst>
                                    <p:set>
                                      <p:cBhvr>
                                        <p:cTn id="402" dur="1" fill="hold">
                                          <p:stCondLst>
                                            <p:cond delay="0"/>
                                          </p:stCondLst>
                                        </p:cTn>
                                        <p:tgtEl>
                                          <p:spTgt spid="42"/>
                                        </p:tgtEl>
                                        <p:attrNameLst>
                                          <p:attrName>style.visibility</p:attrName>
                                        </p:attrNameLst>
                                      </p:cBhvr>
                                      <p:to>
                                        <p:strVal val="visible"/>
                                      </p:to>
                                    </p:set>
                                    <p:anim calcmode="lin" valueType="num">
                                      <p:cBhvr additive="base">
                                        <p:cTn id="403" dur="4000" fill="hold"/>
                                        <p:tgtEl>
                                          <p:spTgt spid="42"/>
                                        </p:tgtEl>
                                        <p:attrNameLst>
                                          <p:attrName>ppt_x</p:attrName>
                                        </p:attrNameLst>
                                      </p:cBhvr>
                                      <p:tavLst>
                                        <p:tav tm="0">
                                          <p:val>
                                            <p:strVal val="1+#ppt_w/2"/>
                                          </p:val>
                                        </p:tav>
                                        <p:tav tm="100000">
                                          <p:val>
                                            <p:strVal val="#ppt_x"/>
                                          </p:val>
                                        </p:tav>
                                      </p:tavLst>
                                    </p:anim>
                                    <p:anim calcmode="lin" valueType="num">
                                      <p:cBhvr additive="base">
                                        <p:cTn id="404" dur="4000" fill="hold"/>
                                        <p:tgtEl>
                                          <p:spTgt spid="42"/>
                                        </p:tgtEl>
                                        <p:attrNameLst>
                                          <p:attrName>ppt_y</p:attrName>
                                        </p:attrNameLst>
                                      </p:cBhvr>
                                      <p:tavLst>
                                        <p:tav tm="0">
                                          <p:val>
                                            <p:strVal val="#ppt_y"/>
                                          </p:val>
                                        </p:tav>
                                        <p:tav tm="100000">
                                          <p:val>
                                            <p:strVal val="#ppt_y"/>
                                          </p:val>
                                        </p:tav>
                                      </p:tavLst>
                                    </p:anim>
                                  </p:childTnLst>
                                </p:cTn>
                              </p:par>
                              <p:par>
                                <p:cTn id="405" presetID="5" presetClass="entr" presetSubtype="5" fill="hold" grpId="1" nodeType="withEffect">
                                  <p:stCondLst>
                                    <p:cond delay="0"/>
                                  </p:stCondLst>
                                  <p:childTnLst>
                                    <p:set>
                                      <p:cBhvr>
                                        <p:cTn id="406" dur="1" fill="hold">
                                          <p:stCondLst>
                                            <p:cond delay="0"/>
                                          </p:stCondLst>
                                        </p:cTn>
                                        <p:tgtEl>
                                          <p:spTgt spid="42"/>
                                        </p:tgtEl>
                                        <p:attrNameLst>
                                          <p:attrName>style.visibility</p:attrName>
                                        </p:attrNameLst>
                                      </p:cBhvr>
                                      <p:to>
                                        <p:strVal val="visible"/>
                                      </p:to>
                                    </p:set>
                                    <p:animEffect transition="in" filter="checkerboard(down)">
                                      <p:cBhvr>
                                        <p:cTn id="407" dur="4000"/>
                                        <p:tgtEl>
                                          <p:spTgt spid="42"/>
                                        </p:tgtEl>
                                      </p:cBhvr>
                                    </p:animEffect>
                                  </p:childTnLst>
                                </p:cTn>
                              </p:par>
                              <p:par>
                                <p:cTn id="408" presetID="19" presetClass="entr" presetSubtype="10" fill="hold" grpId="2" nodeType="withEffect">
                                  <p:stCondLst>
                                    <p:cond delay="0"/>
                                  </p:stCondLst>
                                  <p:childTnLst>
                                    <p:set>
                                      <p:cBhvr>
                                        <p:cTn id="409" dur="1" fill="hold">
                                          <p:stCondLst>
                                            <p:cond delay="0"/>
                                          </p:stCondLst>
                                        </p:cTn>
                                        <p:tgtEl>
                                          <p:spTgt spid="42"/>
                                        </p:tgtEl>
                                        <p:attrNameLst>
                                          <p:attrName>style.visibility</p:attrName>
                                        </p:attrNameLst>
                                      </p:cBhvr>
                                      <p:to>
                                        <p:strVal val="visible"/>
                                      </p:to>
                                    </p:set>
                                    <p:anim calcmode="lin" valueType="num">
                                      <p:cBhvr>
                                        <p:cTn id="410" dur="4000" fill="hold"/>
                                        <p:tgtEl>
                                          <p:spTgt spid="42"/>
                                        </p:tgtEl>
                                        <p:attrNameLst>
                                          <p:attrName>ppt_w</p:attrName>
                                        </p:attrNameLst>
                                      </p:cBhvr>
                                      <p:tavLst>
                                        <p:tav tm="0" fmla="#ppt_w*sin(2.5*pi*$)">
                                          <p:val>
                                            <p:fltVal val="0"/>
                                          </p:val>
                                        </p:tav>
                                        <p:tav tm="100000">
                                          <p:val>
                                            <p:fltVal val="1"/>
                                          </p:val>
                                        </p:tav>
                                      </p:tavLst>
                                    </p:anim>
                                    <p:anim calcmode="lin" valueType="num">
                                      <p:cBhvr>
                                        <p:cTn id="411" dur="4000" fill="hold"/>
                                        <p:tgtEl>
                                          <p:spTgt spid="42"/>
                                        </p:tgtEl>
                                        <p:attrNameLst>
                                          <p:attrName>ppt_h</p:attrName>
                                        </p:attrNameLst>
                                      </p:cBhvr>
                                      <p:tavLst>
                                        <p:tav tm="0">
                                          <p:val>
                                            <p:strVal val="#ppt_h"/>
                                          </p:val>
                                        </p:tav>
                                        <p:tav tm="100000">
                                          <p:val>
                                            <p:strVal val="#ppt_h"/>
                                          </p:val>
                                        </p:tav>
                                      </p:tavLst>
                                    </p:anim>
                                  </p:childTnLst>
                                </p:cTn>
                              </p:par>
                              <p:par>
                                <p:cTn id="412" presetID="2" presetClass="entr" presetSubtype="2" fill="hold" grpId="0" nodeType="withEffect">
                                  <p:stCondLst>
                                    <p:cond delay="0"/>
                                  </p:stCondLst>
                                  <p:childTnLst>
                                    <p:set>
                                      <p:cBhvr>
                                        <p:cTn id="413" dur="1" fill="hold">
                                          <p:stCondLst>
                                            <p:cond delay="0"/>
                                          </p:stCondLst>
                                        </p:cTn>
                                        <p:tgtEl>
                                          <p:spTgt spid="50"/>
                                        </p:tgtEl>
                                        <p:attrNameLst>
                                          <p:attrName>style.visibility</p:attrName>
                                        </p:attrNameLst>
                                      </p:cBhvr>
                                      <p:to>
                                        <p:strVal val="visible"/>
                                      </p:to>
                                    </p:set>
                                    <p:anim calcmode="lin" valueType="num">
                                      <p:cBhvr additive="base">
                                        <p:cTn id="414" dur="4000" fill="hold"/>
                                        <p:tgtEl>
                                          <p:spTgt spid="50"/>
                                        </p:tgtEl>
                                        <p:attrNameLst>
                                          <p:attrName>ppt_x</p:attrName>
                                        </p:attrNameLst>
                                      </p:cBhvr>
                                      <p:tavLst>
                                        <p:tav tm="0">
                                          <p:val>
                                            <p:strVal val="1+#ppt_w/2"/>
                                          </p:val>
                                        </p:tav>
                                        <p:tav tm="100000">
                                          <p:val>
                                            <p:strVal val="#ppt_x"/>
                                          </p:val>
                                        </p:tav>
                                      </p:tavLst>
                                    </p:anim>
                                    <p:anim calcmode="lin" valueType="num">
                                      <p:cBhvr additive="base">
                                        <p:cTn id="415" dur="4000" fill="hold"/>
                                        <p:tgtEl>
                                          <p:spTgt spid="50"/>
                                        </p:tgtEl>
                                        <p:attrNameLst>
                                          <p:attrName>ppt_y</p:attrName>
                                        </p:attrNameLst>
                                      </p:cBhvr>
                                      <p:tavLst>
                                        <p:tav tm="0">
                                          <p:val>
                                            <p:strVal val="#ppt_y"/>
                                          </p:val>
                                        </p:tav>
                                        <p:tav tm="100000">
                                          <p:val>
                                            <p:strVal val="#ppt_y"/>
                                          </p:val>
                                        </p:tav>
                                      </p:tavLst>
                                    </p:anim>
                                  </p:childTnLst>
                                </p:cTn>
                              </p:par>
                              <p:par>
                                <p:cTn id="416" presetID="5" presetClass="entr" presetSubtype="5" fill="hold" grpId="1" nodeType="withEffect">
                                  <p:stCondLst>
                                    <p:cond delay="0"/>
                                  </p:stCondLst>
                                  <p:childTnLst>
                                    <p:set>
                                      <p:cBhvr>
                                        <p:cTn id="417" dur="1" fill="hold">
                                          <p:stCondLst>
                                            <p:cond delay="0"/>
                                          </p:stCondLst>
                                        </p:cTn>
                                        <p:tgtEl>
                                          <p:spTgt spid="50"/>
                                        </p:tgtEl>
                                        <p:attrNameLst>
                                          <p:attrName>style.visibility</p:attrName>
                                        </p:attrNameLst>
                                      </p:cBhvr>
                                      <p:to>
                                        <p:strVal val="visible"/>
                                      </p:to>
                                    </p:set>
                                    <p:animEffect transition="in" filter="checkerboard(down)">
                                      <p:cBhvr>
                                        <p:cTn id="418" dur="4000"/>
                                        <p:tgtEl>
                                          <p:spTgt spid="50"/>
                                        </p:tgtEl>
                                      </p:cBhvr>
                                    </p:animEffect>
                                  </p:childTnLst>
                                </p:cTn>
                              </p:par>
                              <p:par>
                                <p:cTn id="419" presetID="19" presetClass="entr" presetSubtype="10" fill="hold" grpId="2" nodeType="withEffect">
                                  <p:stCondLst>
                                    <p:cond delay="0"/>
                                  </p:stCondLst>
                                  <p:childTnLst>
                                    <p:set>
                                      <p:cBhvr>
                                        <p:cTn id="420" dur="1" fill="hold">
                                          <p:stCondLst>
                                            <p:cond delay="0"/>
                                          </p:stCondLst>
                                        </p:cTn>
                                        <p:tgtEl>
                                          <p:spTgt spid="50"/>
                                        </p:tgtEl>
                                        <p:attrNameLst>
                                          <p:attrName>style.visibility</p:attrName>
                                        </p:attrNameLst>
                                      </p:cBhvr>
                                      <p:to>
                                        <p:strVal val="visible"/>
                                      </p:to>
                                    </p:set>
                                    <p:anim calcmode="lin" valueType="num">
                                      <p:cBhvr>
                                        <p:cTn id="421" dur="4000" fill="hold"/>
                                        <p:tgtEl>
                                          <p:spTgt spid="50"/>
                                        </p:tgtEl>
                                        <p:attrNameLst>
                                          <p:attrName>ppt_w</p:attrName>
                                        </p:attrNameLst>
                                      </p:cBhvr>
                                      <p:tavLst>
                                        <p:tav tm="0" fmla="#ppt_w*sin(2.5*pi*$)">
                                          <p:val>
                                            <p:fltVal val="0"/>
                                          </p:val>
                                        </p:tav>
                                        <p:tav tm="100000">
                                          <p:val>
                                            <p:fltVal val="1"/>
                                          </p:val>
                                        </p:tav>
                                      </p:tavLst>
                                    </p:anim>
                                    <p:anim calcmode="lin" valueType="num">
                                      <p:cBhvr>
                                        <p:cTn id="422" dur="4000" fill="hold"/>
                                        <p:tgtEl>
                                          <p:spTgt spid="50"/>
                                        </p:tgtEl>
                                        <p:attrNameLst>
                                          <p:attrName>ppt_h</p:attrName>
                                        </p:attrNameLst>
                                      </p:cBhvr>
                                      <p:tavLst>
                                        <p:tav tm="0">
                                          <p:val>
                                            <p:strVal val="#ppt_h"/>
                                          </p:val>
                                        </p:tav>
                                        <p:tav tm="100000">
                                          <p:val>
                                            <p:strVal val="#ppt_h"/>
                                          </p:val>
                                        </p:tav>
                                      </p:tavLst>
                                    </p:anim>
                                  </p:childTnLst>
                                </p:cTn>
                              </p:par>
                              <p:par>
                                <p:cTn id="423" presetID="2" presetClass="entr" presetSubtype="2" fill="hold" grpId="0" nodeType="withEffect">
                                  <p:stCondLst>
                                    <p:cond delay="0"/>
                                  </p:stCondLst>
                                  <p:childTnLst>
                                    <p:set>
                                      <p:cBhvr>
                                        <p:cTn id="424" dur="1" fill="hold">
                                          <p:stCondLst>
                                            <p:cond delay="0"/>
                                          </p:stCondLst>
                                        </p:cTn>
                                        <p:tgtEl>
                                          <p:spTgt spid="58"/>
                                        </p:tgtEl>
                                        <p:attrNameLst>
                                          <p:attrName>style.visibility</p:attrName>
                                        </p:attrNameLst>
                                      </p:cBhvr>
                                      <p:to>
                                        <p:strVal val="visible"/>
                                      </p:to>
                                    </p:set>
                                    <p:anim calcmode="lin" valueType="num">
                                      <p:cBhvr additive="base">
                                        <p:cTn id="425" dur="4000" fill="hold"/>
                                        <p:tgtEl>
                                          <p:spTgt spid="58"/>
                                        </p:tgtEl>
                                        <p:attrNameLst>
                                          <p:attrName>ppt_x</p:attrName>
                                        </p:attrNameLst>
                                      </p:cBhvr>
                                      <p:tavLst>
                                        <p:tav tm="0">
                                          <p:val>
                                            <p:strVal val="1+#ppt_w/2"/>
                                          </p:val>
                                        </p:tav>
                                        <p:tav tm="100000">
                                          <p:val>
                                            <p:strVal val="#ppt_x"/>
                                          </p:val>
                                        </p:tav>
                                      </p:tavLst>
                                    </p:anim>
                                    <p:anim calcmode="lin" valueType="num">
                                      <p:cBhvr additive="base">
                                        <p:cTn id="426" dur="4000" fill="hold"/>
                                        <p:tgtEl>
                                          <p:spTgt spid="58"/>
                                        </p:tgtEl>
                                        <p:attrNameLst>
                                          <p:attrName>ppt_y</p:attrName>
                                        </p:attrNameLst>
                                      </p:cBhvr>
                                      <p:tavLst>
                                        <p:tav tm="0">
                                          <p:val>
                                            <p:strVal val="#ppt_y"/>
                                          </p:val>
                                        </p:tav>
                                        <p:tav tm="100000">
                                          <p:val>
                                            <p:strVal val="#ppt_y"/>
                                          </p:val>
                                        </p:tav>
                                      </p:tavLst>
                                    </p:anim>
                                  </p:childTnLst>
                                </p:cTn>
                              </p:par>
                              <p:par>
                                <p:cTn id="427" presetID="5" presetClass="entr" presetSubtype="5" fill="hold" grpId="1" nodeType="withEffect">
                                  <p:stCondLst>
                                    <p:cond delay="0"/>
                                  </p:stCondLst>
                                  <p:childTnLst>
                                    <p:set>
                                      <p:cBhvr>
                                        <p:cTn id="428" dur="1" fill="hold">
                                          <p:stCondLst>
                                            <p:cond delay="0"/>
                                          </p:stCondLst>
                                        </p:cTn>
                                        <p:tgtEl>
                                          <p:spTgt spid="58"/>
                                        </p:tgtEl>
                                        <p:attrNameLst>
                                          <p:attrName>style.visibility</p:attrName>
                                        </p:attrNameLst>
                                      </p:cBhvr>
                                      <p:to>
                                        <p:strVal val="visible"/>
                                      </p:to>
                                    </p:set>
                                    <p:animEffect transition="in" filter="checkerboard(down)">
                                      <p:cBhvr>
                                        <p:cTn id="429" dur="4000"/>
                                        <p:tgtEl>
                                          <p:spTgt spid="58"/>
                                        </p:tgtEl>
                                      </p:cBhvr>
                                    </p:animEffect>
                                  </p:childTnLst>
                                </p:cTn>
                              </p:par>
                              <p:par>
                                <p:cTn id="430" presetID="19" presetClass="entr" presetSubtype="10" fill="hold" grpId="2" nodeType="withEffect">
                                  <p:stCondLst>
                                    <p:cond delay="0"/>
                                  </p:stCondLst>
                                  <p:childTnLst>
                                    <p:set>
                                      <p:cBhvr>
                                        <p:cTn id="431" dur="1" fill="hold">
                                          <p:stCondLst>
                                            <p:cond delay="0"/>
                                          </p:stCondLst>
                                        </p:cTn>
                                        <p:tgtEl>
                                          <p:spTgt spid="58"/>
                                        </p:tgtEl>
                                        <p:attrNameLst>
                                          <p:attrName>style.visibility</p:attrName>
                                        </p:attrNameLst>
                                      </p:cBhvr>
                                      <p:to>
                                        <p:strVal val="visible"/>
                                      </p:to>
                                    </p:set>
                                    <p:anim calcmode="lin" valueType="num">
                                      <p:cBhvr>
                                        <p:cTn id="432" dur="4000" fill="hold"/>
                                        <p:tgtEl>
                                          <p:spTgt spid="58"/>
                                        </p:tgtEl>
                                        <p:attrNameLst>
                                          <p:attrName>ppt_w</p:attrName>
                                        </p:attrNameLst>
                                      </p:cBhvr>
                                      <p:tavLst>
                                        <p:tav tm="0" fmla="#ppt_w*sin(2.5*pi*$)">
                                          <p:val>
                                            <p:fltVal val="0"/>
                                          </p:val>
                                        </p:tav>
                                        <p:tav tm="100000">
                                          <p:val>
                                            <p:fltVal val="1"/>
                                          </p:val>
                                        </p:tav>
                                      </p:tavLst>
                                    </p:anim>
                                    <p:anim calcmode="lin" valueType="num">
                                      <p:cBhvr>
                                        <p:cTn id="433" dur="4000" fill="hold"/>
                                        <p:tgtEl>
                                          <p:spTgt spid="58"/>
                                        </p:tgtEl>
                                        <p:attrNameLst>
                                          <p:attrName>ppt_h</p:attrName>
                                        </p:attrNameLst>
                                      </p:cBhvr>
                                      <p:tavLst>
                                        <p:tav tm="0">
                                          <p:val>
                                            <p:strVal val="#ppt_h"/>
                                          </p:val>
                                        </p:tav>
                                        <p:tav tm="100000">
                                          <p:val>
                                            <p:strVal val="#ppt_h"/>
                                          </p:val>
                                        </p:tav>
                                      </p:tavLst>
                                    </p:anim>
                                  </p:childTnLst>
                                </p:cTn>
                              </p:par>
                              <p:par>
                                <p:cTn id="434" presetID="2" presetClass="entr" presetSubtype="2" fill="hold" grpId="0" nodeType="withEffect">
                                  <p:stCondLst>
                                    <p:cond delay="0"/>
                                  </p:stCondLst>
                                  <p:childTnLst>
                                    <p:set>
                                      <p:cBhvr>
                                        <p:cTn id="435" dur="1" fill="hold">
                                          <p:stCondLst>
                                            <p:cond delay="0"/>
                                          </p:stCondLst>
                                        </p:cTn>
                                        <p:tgtEl>
                                          <p:spTgt spid="66"/>
                                        </p:tgtEl>
                                        <p:attrNameLst>
                                          <p:attrName>style.visibility</p:attrName>
                                        </p:attrNameLst>
                                      </p:cBhvr>
                                      <p:to>
                                        <p:strVal val="visible"/>
                                      </p:to>
                                    </p:set>
                                    <p:anim calcmode="lin" valueType="num">
                                      <p:cBhvr additive="base">
                                        <p:cTn id="436" dur="4000" fill="hold"/>
                                        <p:tgtEl>
                                          <p:spTgt spid="66"/>
                                        </p:tgtEl>
                                        <p:attrNameLst>
                                          <p:attrName>ppt_x</p:attrName>
                                        </p:attrNameLst>
                                      </p:cBhvr>
                                      <p:tavLst>
                                        <p:tav tm="0">
                                          <p:val>
                                            <p:strVal val="1+#ppt_w/2"/>
                                          </p:val>
                                        </p:tav>
                                        <p:tav tm="100000">
                                          <p:val>
                                            <p:strVal val="#ppt_x"/>
                                          </p:val>
                                        </p:tav>
                                      </p:tavLst>
                                    </p:anim>
                                    <p:anim calcmode="lin" valueType="num">
                                      <p:cBhvr additive="base">
                                        <p:cTn id="437" dur="4000" fill="hold"/>
                                        <p:tgtEl>
                                          <p:spTgt spid="66"/>
                                        </p:tgtEl>
                                        <p:attrNameLst>
                                          <p:attrName>ppt_y</p:attrName>
                                        </p:attrNameLst>
                                      </p:cBhvr>
                                      <p:tavLst>
                                        <p:tav tm="0">
                                          <p:val>
                                            <p:strVal val="#ppt_y"/>
                                          </p:val>
                                        </p:tav>
                                        <p:tav tm="100000">
                                          <p:val>
                                            <p:strVal val="#ppt_y"/>
                                          </p:val>
                                        </p:tav>
                                      </p:tavLst>
                                    </p:anim>
                                  </p:childTnLst>
                                </p:cTn>
                              </p:par>
                              <p:par>
                                <p:cTn id="438" presetID="5" presetClass="entr" presetSubtype="5" fill="hold" grpId="1" nodeType="withEffect">
                                  <p:stCondLst>
                                    <p:cond delay="0"/>
                                  </p:stCondLst>
                                  <p:childTnLst>
                                    <p:set>
                                      <p:cBhvr>
                                        <p:cTn id="439" dur="1" fill="hold">
                                          <p:stCondLst>
                                            <p:cond delay="0"/>
                                          </p:stCondLst>
                                        </p:cTn>
                                        <p:tgtEl>
                                          <p:spTgt spid="66"/>
                                        </p:tgtEl>
                                        <p:attrNameLst>
                                          <p:attrName>style.visibility</p:attrName>
                                        </p:attrNameLst>
                                      </p:cBhvr>
                                      <p:to>
                                        <p:strVal val="visible"/>
                                      </p:to>
                                    </p:set>
                                    <p:animEffect transition="in" filter="checkerboard(down)">
                                      <p:cBhvr>
                                        <p:cTn id="440" dur="4000"/>
                                        <p:tgtEl>
                                          <p:spTgt spid="66"/>
                                        </p:tgtEl>
                                      </p:cBhvr>
                                    </p:animEffect>
                                  </p:childTnLst>
                                </p:cTn>
                              </p:par>
                              <p:par>
                                <p:cTn id="441" presetID="19" presetClass="entr" presetSubtype="10" fill="hold" grpId="2" nodeType="withEffect">
                                  <p:stCondLst>
                                    <p:cond delay="0"/>
                                  </p:stCondLst>
                                  <p:childTnLst>
                                    <p:set>
                                      <p:cBhvr>
                                        <p:cTn id="442" dur="1" fill="hold">
                                          <p:stCondLst>
                                            <p:cond delay="0"/>
                                          </p:stCondLst>
                                        </p:cTn>
                                        <p:tgtEl>
                                          <p:spTgt spid="66"/>
                                        </p:tgtEl>
                                        <p:attrNameLst>
                                          <p:attrName>style.visibility</p:attrName>
                                        </p:attrNameLst>
                                      </p:cBhvr>
                                      <p:to>
                                        <p:strVal val="visible"/>
                                      </p:to>
                                    </p:set>
                                    <p:anim calcmode="lin" valueType="num">
                                      <p:cBhvr>
                                        <p:cTn id="443" dur="4000" fill="hold"/>
                                        <p:tgtEl>
                                          <p:spTgt spid="66"/>
                                        </p:tgtEl>
                                        <p:attrNameLst>
                                          <p:attrName>ppt_w</p:attrName>
                                        </p:attrNameLst>
                                      </p:cBhvr>
                                      <p:tavLst>
                                        <p:tav tm="0" fmla="#ppt_w*sin(2.5*pi*$)">
                                          <p:val>
                                            <p:fltVal val="0"/>
                                          </p:val>
                                        </p:tav>
                                        <p:tav tm="100000">
                                          <p:val>
                                            <p:fltVal val="1"/>
                                          </p:val>
                                        </p:tav>
                                      </p:tavLst>
                                    </p:anim>
                                    <p:anim calcmode="lin" valueType="num">
                                      <p:cBhvr>
                                        <p:cTn id="444" dur="4000" fill="hold"/>
                                        <p:tgtEl>
                                          <p:spTgt spid="66"/>
                                        </p:tgtEl>
                                        <p:attrNameLst>
                                          <p:attrName>ppt_h</p:attrName>
                                        </p:attrNameLst>
                                      </p:cBhvr>
                                      <p:tavLst>
                                        <p:tav tm="0">
                                          <p:val>
                                            <p:strVal val="#ppt_h"/>
                                          </p:val>
                                        </p:tav>
                                        <p:tav tm="100000">
                                          <p:val>
                                            <p:strVal val="#ppt_h"/>
                                          </p:val>
                                        </p:tav>
                                      </p:tavLst>
                                    </p:anim>
                                  </p:childTnLst>
                                </p:cTn>
                              </p:par>
                              <p:par>
                                <p:cTn id="445" presetID="2" presetClass="entr" presetSubtype="2" fill="hold" grpId="0" nodeType="withEffect">
                                  <p:stCondLst>
                                    <p:cond delay="0"/>
                                  </p:stCondLst>
                                  <p:childTnLst>
                                    <p:set>
                                      <p:cBhvr>
                                        <p:cTn id="446" dur="1" fill="hold">
                                          <p:stCondLst>
                                            <p:cond delay="0"/>
                                          </p:stCondLst>
                                        </p:cTn>
                                        <p:tgtEl>
                                          <p:spTgt spid="71"/>
                                        </p:tgtEl>
                                        <p:attrNameLst>
                                          <p:attrName>style.visibility</p:attrName>
                                        </p:attrNameLst>
                                      </p:cBhvr>
                                      <p:to>
                                        <p:strVal val="visible"/>
                                      </p:to>
                                    </p:set>
                                    <p:anim calcmode="lin" valueType="num">
                                      <p:cBhvr additive="base">
                                        <p:cTn id="447" dur="4000" fill="hold"/>
                                        <p:tgtEl>
                                          <p:spTgt spid="71"/>
                                        </p:tgtEl>
                                        <p:attrNameLst>
                                          <p:attrName>ppt_x</p:attrName>
                                        </p:attrNameLst>
                                      </p:cBhvr>
                                      <p:tavLst>
                                        <p:tav tm="0">
                                          <p:val>
                                            <p:strVal val="1+#ppt_w/2"/>
                                          </p:val>
                                        </p:tav>
                                        <p:tav tm="100000">
                                          <p:val>
                                            <p:strVal val="#ppt_x"/>
                                          </p:val>
                                        </p:tav>
                                      </p:tavLst>
                                    </p:anim>
                                    <p:anim calcmode="lin" valueType="num">
                                      <p:cBhvr additive="base">
                                        <p:cTn id="448" dur="4000" fill="hold"/>
                                        <p:tgtEl>
                                          <p:spTgt spid="71"/>
                                        </p:tgtEl>
                                        <p:attrNameLst>
                                          <p:attrName>ppt_y</p:attrName>
                                        </p:attrNameLst>
                                      </p:cBhvr>
                                      <p:tavLst>
                                        <p:tav tm="0">
                                          <p:val>
                                            <p:strVal val="#ppt_y"/>
                                          </p:val>
                                        </p:tav>
                                        <p:tav tm="100000">
                                          <p:val>
                                            <p:strVal val="#ppt_y"/>
                                          </p:val>
                                        </p:tav>
                                      </p:tavLst>
                                    </p:anim>
                                  </p:childTnLst>
                                </p:cTn>
                              </p:par>
                              <p:par>
                                <p:cTn id="449" presetID="5" presetClass="entr" presetSubtype="5" fill="hold" grpId="1" nodeType="withEffect">
                                  <p:stCondLst>
                                    <p:cond delay="0"/>
                                  </p:stCondLst>
                                  <p:childTnLst>
                                    <p:set>
                                      <p:cBhvr>
                                        <p:cTn id="450" dur="1" fill="hold">
                                          <p:stCondLst>
                                            <p:cond delay="0"/>
                                          </p:stCondLst>
                                        </p:cTn>
                                        <p:tgtEl>
                                          <p:spTgt spid="71"/>
                                        </p:tgtEl>
                                        <p:attrNameLst>
                                          <p:attrName>style.visibility</p:attrName>
                                        </p:attrNameLst>
                                      </p:cBhvr>
                                      <p:to>
                                        <p:strVal val="visible"/>
                                      </p:to>
                                    </p:set>
                                    <p:animEffect transition="in" filter="checkerboard(down)">
                                      <p:cBhvr>
                                        <p:cTn id="451" dur="4000"/>
                                        <p:tgtEl>
                                          <p:spTgt spid="71"/>
                                        </p:tgtEl>
                                      </p:cBhvr>
                                    </p:animEffect>
                                  </p:childTnLst>
                                </p:cTn>
                              </p:par>
                              <p:par>
                                <p:cTn id="452" presetID="19" presetClass="entr" presetSubtype="10" fill="hold" grpId="2" nodeType="withEffect">
                                  <p:stCondLst>
                                    <p:cond delay="0"/>
                                  </p:stCondLst>
                                  <p:childTnLst>
                                    <p:set>
                                      <p:cBhvr>
                                        <p:cTn id="453" dur="1" fill="hold">
                                          <p:stCondLst>
                                            <p:cond delay="0"/>
                                          </p:stCondLst>
                                        </p:cTn>
                                        <p:tgtEl>
                                          <p:spTgt spid="71"/>
                                        </p:tgtEl>
                                        <p:attrNameLst>
                                          <p:attrName>style.visibility</p:attrName>
                                        </p:attrNameLst>
                                      </p:cBhvr>
                                      <p:to>
                                        <p:strVal val="visible"/>
                                      </p:to>
                                    </p:set>
                                    <p:anim calcmode="lin" valueType="num">
                                      <p:cBhvr>
                                        <p:cTn id="454" dur="4000" fill="hold"/>
                                        <p:tgtEl>
                                          <p:spTgt spid="71"/>
                                        </p:tgtEl>
                                        <p:attrNameLst>
                                          <p:attrName>ppt_w</p:attrName>
                                        </p:attrNameLst>
                                      </p:cBhvr>
                                      <p:tavLst>
                                        <p:tav tm="0" fmla="#ppt_w*sin(2.5*pi*$)">
                                          <p:val>
                                            <p:fltVal val="0"/>
                                          </p:val>
                                        </p:tav>
                                        <p:tav tm="100000">
                                          <p:val>
                                            <p:fltVal val="1"/>
                                          </p:val>
                                        </p:tav>
                                      </p:tavLst>
                                    </p:anim>
                                    <p:anim calcmode="lin" valueType="num">
                                      <p:cBhvr>
                                        <p:cTn id="455" dur="4000" fill="hold"/>
                                        <p:tgtEl>
                                          <p:spTgt spid="71"/>
                                        </p:tgtEl>
                                        <p:attrNameLst>
                                          <p:attrName>ppt_h</p:attrName>
                                        </p:attrNameLst>
                                      </p:cBhvr>
                                      <p:tavLst>
                                        <p:tav tm="0">
                                          <p:val>
                                            <p:strVal val="#ppt_h"/>
                                          </p:val>
                                        </p:tav>
                                        <p:tav tm="100000">
                                          <p:val>
                                            <p:strVal val="#ppt_h"/>
                                          </p:val>
                                        </p:tav>
                                      </p:tavLst>
                                    </p:anim>
                                  </p:childTnLst>
                                </p:cTn>
                              </p:par>
                              <p:par>
                                <p:cTn id="456" presetID="2" presetClass="entr" presetSubtype="2" fill="hold" grpId="0" nodeType="withEffect">
                                  <p:stCondLst>
                                    <p:cond delay="0"/>
                                  </p:stCondLst>
                                  <p:childTnLst>
                                    <p:set>
                                      <p:cBhvr>
                                        <p:cTn id="457" dur="1" fill="hold">
                                          <p:stCondLst>
                                            <p:cond delay="0"/>
                                          </p:stCondLst>
                                        </p:cTn>
                                        <p:tgtEl>
                                          <p:spTgt spid="73"/>
                                        </p:tgtEl>
                                        <p:attrNameLst>
                                          <p:attrName>style.visibility</p:attrName>
                                        </p:attrNameLst>
                                      </p:cBhvr>
                                      <p:to>
                                        <p:strVal val="visible"/>
                                      </p:to>
                                    </p:set>
                                    <p:anim calcmode="lin" valueType="num">
                                      <p:cBhvr additive="base">
                                        <p:cTn id="458" dur="4000" fill="hold"/>
                                        <p:tgtEl>
                                          <p:spTgt spid="73"/>
                                        </p:tgtEl>
                                        <p:attrNameLst>
                                          <p:attrName>ppt_x</p:attrName>
                                        </p:attrNameLst>
                                      </p:cBhvr>
                                      <p:tavLst>
                                        <p:tav tm="0">
                                          <p:val>
                                            <p:strVal val="1+#ppt_w/2"/>
                                          </p:val>
                                        </p:tav>
                                        <p:tav tm="100000">
                                          <p:val>
                                            <p:strVal val="#ppt_x"/>
                                          </p:val>
                                        </p:tav>
                                      </p:tavLst>
                                    </p:anim>
                                    <p:anim calcmode="lin" valueType="num">
                                      <p:cBhvr additive="base">
                                        <p:cTn id="459" dur="4000" fill="hold"/>
                                        <p:tgtEl>
                                          <p:spTgt spid="73"/>
                                        </p:tgtEl>
                                        <p:attrNameLst>
                                          <p:attrName>ppt_y</p:attrName>
                                        </p:attrNameLst>
                                      </p:cBhvr>
                                      <p:tavLst>
                                        <p:tav tm="0">
                                          <p:val>
                                            <p:strVal val="#ppt_y"/>
                                          </p:val>
                                        </p:tav>
                                        <p:tav tm="100000">
                                          <p:val>
                                            <p:strVal val="#ppt_y"/>
                                          </p:val>
                                        </p:tav>
                                      </p:tavLst>
                                    </p:anim>
                                  </p:childTnLst>
                                </p:cTn>
                              </p:par>
                              <p:par>
                                <p:cTn id="460" presetID="5" presetClass="entr" presetSubtype="5" fill="hold" grpId="1" nodeType="withEffect">
                                  <p:stCondLst>
                                    <p:cond delay="0"/>
                                  </p:stCondLst>
                                  <p:childTnLst>
                                    <p:set>
                                      <p:cBhvr>
                                        <p:cTn id="461" dur="1" fill="hold">
                                          <p:stCondLst>
                                            <p:cond delay="0"/>
                                          </p:stCondLst>
                                        </p:cTn>
                                        <p:tgtEl>
                                          <p:spTgt spid="73"/>
                                        </p:tgtEl>
                                        <p:attrNameLst>
                                          <p:attrName>style.visibility</p:attrName>
                                        </p:attrNameLst>
                                      </p:cBhvr>
                                      <p:to>
                                        <p:strVal val="visible"/>
                                      </p:to>
                                    </p:set>
                                    <p:animEffect transition="in" filter="checkerboard(down)">
                                      <p:cBhvr>
                                        <p:cTn id="462" dur="4000"/>
                                        <p:tgtEl>
                                          <p:spTgt spid="73"/>
                                        </p:tgtEl>
                                      </p:cBhvr>
                                    </p:animEffect>
                                  </p:childTnLst>
                                </p:cTn>
                              </p:par>
                              <p:par>
                                <p:cTn id="463" presetID="19" presetClass="entr" presetSubtype="10" fill="hold" grpId="2" nodeType="withEffect">
                                  <p:stCondLst>
                                    <p:cond delay="0"/>
                                  </p:stCondLst>
                                  <p:childTnLst>
                                    <p:set>
                                      <p:cBhvr>
                                        <p:cTn id="464" dur="1" fill="hold">
                                          <p:stCondLst>
                                            <p:cond delay="0"/>
                                          </p:stCondLst>
                                        </p:cTn>
                                        <p:tgtEl>
                                          <p:spTgt spid="73"/>
                                        </p:tgtEl>
                                        <p:attrNameLst>
                                          <p:attrName>style.visibility</p:attrName>
                                        </p:attrNameLst>
                                      </p:cBhvr>
                                      <p:to>
                                        <p:strVal val="visible"/>
                                      </p:to>
                                    </p:set>
                                    <p:anim calcmode="lin" valueType="num">
                                      <p:cBhvr>
                                        <p:cTn id="465" dur="4000" fill="hold"/>
                                        <p:tgtEl>
                                          <p:spTgt spid="73"/>
                                        </p:tgtEl>
                                        <p:attrNameLst>
                                          <p:attrName>ppt_w</p:attrName>
                                        </p:attrNameLst>
                                      </p:cBhvr>
                                      <p:tavLst>
                                        <p:tav tm="0" fmla="#ppt_w*sin(2.5*pi*$)">
                                          <p:val>
                                            <p:fltVal val="0"/>
                                          </p:val>
                                        </p:tav>
                                        <p:tav tm="100000">
                                          <p:val>
                                            <p:fltVal val="1"/>
                                          </p:val>
                                        </p:tav>
                                      </p:tavLst>
                                    </p:anim>
                                    <p:anim calcmode="lin" valueType="num">
                                      <p:cBhvr>
                                        <p:cTn id="466" dur="4000" fill="hold"/>
                                        <p:tgtEl>
                                          <p:spTgt spid="73"/>
                                        </p:tgtEl>
                                        <p:attrNameLst>
                                          <p:attrName>ppt_h</p:attrName>
                                        </p:attrNameLst>
                                      </p:cBhvr>
                                      <p:tavLst>
                                        <p:tav tm="0">
                                          <p:val>
                                            <p:strVal val="#ppt_h"/>
                                          </p:val>
                                        </p:tav>
                                        <p:tav tm="100000">
                                          <p:val>
                                            <p:strVal val="#ppt_h"/>
                                          </p:val>
                                        </p:tav>
                                      </p:tavLst>
                                    </p:anim>
                                  </p:childTnLst>
                                </p:cTn>
                              </p:par>
                              <p:par>
                                <p:cTn id="467" presetID="2" presetClass="entr" presetSubtype="2" fill="hold" grpId="0" nodeType="withEffect">
                                  <p:stCondLst>
                                    <p:cond delay="0"/>
                                  </p:stCondLst>
                                  <p:childTnLst>
                                    <p:set>
                                      <p:cBhvr>
                                        <p:cTn id="468" dur="1" fill="hold">
                                          <p:stCondLst>
                                            <p:cond delay="0"/>
                                          </p:stCondLst>
                                        </p:cTn>
                                        <p:tgtEl>
                                          <p:spTgt spid="27"/>
                                        </p:tgtEl>
                                        <p:attrNameLst>
                                          <p:attrName>style.visibility</p:attrName>
                                        </p:attrNameLst>
                                      </p:cBhvr>
                                      <p:to>
                                        <p:strVal val="visible"/>
                                      </p:to>
                                    </p:set>
                                    <p:anim calcmode="lin" valueType="num">
                                      <p:cBhvr additive="base">
                                        <p:cTn id="469" dur="4000" fill="hold"/>
                                        <p:tgtEl>
                                          <p:spTgt spid="27"/>
                                        </p:tgtEl>
                                        <p:attrNameLst>
                                          <p:attrName>ppt_x</p:attrName>
                                        </p:attrNameLst>
                                      </p:cBhvr>
                                      <p:tavLst>
                                        <p:tav tm="0">
                                          <p:val>
                                            <p:strVal val="1+#ppt_w/2"/>
                                          </p:val>
                                        </p:tav>
                                        <p:tav tm="100000">
                                          <p:val>
                                            <p:strVal val="#ppt_x"/>
                                          </p:val>
                                        </p:tav>
                                      </p:tavLst>
                                    </p:anim>
                                    <p:anim calcmode="lin" valueType="num">
                                      <p:cBhvr additive="base">
                                        <p:cTn id="470" dur="4000" fill="hold"/>
                                        <p:tgtEl>
                                          <p:spTgt spid="27"/>
                                        </p:tgtEl>
                                        <p:attrNameLst>
                                          <p:attrName>ppt_y</p:attrName>
                                        </p:attrNameLst>
                                      </p:cBhvr>
                                      <p:tavLst>
                                        <p:tav tm="0">
                                          <p:val>
                                            <p:strVal val="#ppt_y"/>
                                          </p:val>
                                        </p:tav>
                                        <p:tav tm="100000">
                                          <p:val>
                                            <p:strVal val="#ppt_y"/>
                                          </p:val>
                                        </p:tav>
                                      </p:tavLst>
                                    </p:anim>
                                  </p:childTnLst>
                                </p:cTn>
                              </p:par>
                              <p:par>
                                <p:cTn id="471" presetID="5" presetClass="entr" presetSubtype="5" fill="hold" grpId="1" nodeType="withEffect">
                                  <p:stCondLst>
                                    <p:cond delay="0"/>
                                  </p:stCondLst>
                                  <p:childTnLst>
                                    <p:set>
                                      <p:cBhvr>
                                        <p:cTn id="472" dur="1" fill="hold">
                                          <p:stCondLst>
                                            <p:cond delay="0"/>
                                          </p:stCondLst>
                                        </p:cTn>
                                        <p:tgtEl>
                                          <p:spTgt spid="27"/>
                                        </p:tgtEl>
                                        <p:attrNameLst>
                                          <p:attrName>style.visibility</p:attrName>
                                        </p:attrNameLst>
                                      </p:cBhvr>
                                      <p:to>
                                        <p:strVal val="visible"/>
                                      </p:to>
                                    </p:set>
                                    <p:animEffect transition="in" filter="checkerboard(down)">
                                      <p:cBhvr>
                                        <p:cTn id="473" dur="4000"/>
                                        <p:tgtEl>
                                          <p:spTgt spid="27"/>
                                        </p:tgtEl>
                                      </p:cBhvr>
                                    </p:animEffect>
                                  </p:childTnLst>
                                </p:cTn>
                              </p:par>
                              <p:par>
                                <p:cTn id="474" presetID="19" presetClass="entr" presetSubtype="10" fill="hold" grpId="2" nodeType="withEffect">
                                  <p:stCondLst>
                                    <p:cond delay="0"/>
                                  </p:stCondLst>
                                  <p:childTnLst>
                                    <p:set>
                                      <p:cBhvr>
                                        <p:cTn id="475" dur="1" fill="hold">
                                          <p:stCondLst>
                                            <p:cond delay="0"/>
                                          </p:stCondLst>
                                        </p:cTn>
                                        <p:tgtEl>
                                          <p:spTgt spid="27"/>
                                        </p:tgtEl>
                                        <p:attrNameLst>
                                          <p:attrName>style.visibility</p:attrName>
                                        </p:attrNameLst>
                                      </p:cBhvr>
                                      <p:to>
                                        <p:strVal val="visible"/>
                                      </p:to>
                                    </p:set>
                                    <p:anim calcmode="lin" valueType="num">
                                      <p:cBhvr>
                                        <p:cTn id="476" dur="4000" fill="hold"/>
                                        <p:tgtEl>
                                          <p:spTgt spid="27"/>
                                        </p:tgtEl>
                                        <p:attrNameLst>
                                          <p:attrName>ppt_w</p:attrName>
                                        </p:attrNameLst>
                                      </p:cBhvr>
                                      <p:tavLst>
                                        <p:tav tm="0" fmla="#ppt_w*sin(2.5*pi*$)">
                                          <p:val>
                                            <p:fltVal val="0"/>
                                          </p:val>
                                        </p:tav>
                                        <p:tav tm="100000">
                                          <p:val>
                                            <p:fltVal val="1"/>
                                          </p:val>
                                        </p:tav>
                                      </p:tavLst>
                                    </p:anim>
                                    <p:anim calcmode="lin" valueType="num">
                                      <p:cBhvr>
                                        <p:cTn id="477" dur="4000" fill="hold"/>
                                        <p:tgtEl>
                                          <p:spTgt spid="27"/>
                                        </p:tgtEl>
                                        <p:attrNameLst>
                                          <p:attrName>ppt_h</p:attrName>
                                        </p:attrNameLst>
                                      </p:cBhvr>
                                      <p:tavLst>
                                        <p:tav tm="0">
                                          <p:val>
                                            <p:strVal val="#ppt_h"/>
                                          </p:val>
                                        </p:tav>
                                        <p:tav tm="100000">
                                          <p:val>
                                            <p:strVal val="#ppt_h"/>
                                          </p:val>
                                        </p:tav>
                                      </p:tavLst>
                                    </p:anim>
                                  </p:childTnLst>
                                </p:cTn>
                              </p:par>
                              <p:par>
                                <p:cTn id="478" presetID="2" presetClass="entr" presetSubtype="2" fill="hold" grpId="0" nodeType="withEffect">
                                  <p:stCondLst>
                                    <p:cond delay="0"/>
                                  </p:stCondLst>
                                  <p:childTnLst>
                                    <p:set>
                                      <p:cBhvr>
                                        <p:cTn id="479" dur="1" fill="hold">
                                          <p:stCondLst>
                                            <p:cond delay="0"/>
                                          </p:stCondLst>
                                        </p:cTn>
                                        <p:tgtEl>
                                          <p:spTgt spid="29"/>
                                        </p:tgtEl>
                                        <p:attrNameLst>
                                          <p:attrName>style.visibility</p:attrName>
                                        </p:attrNameLst>
                                      </p:cBhvr>
                                      <p:to>
                                        <p:strVal val="visible"/>
                                      </p:to>
                                    </p:set>
                                    <p:anim calcmode="lin" valueType="num">
                                      <p:cBhvr additive="base">
                                        <p:cTn id="480" dur="4000" fill="hold"/>
                                        <p:tgtEl>
                                          <p:spTgt spid="29"/>
                                        </p:tgtEl>
                                        <p:attrNameLst>
                                          <p:attrName>ppt_x</p:attrName>
                                        </p:attrNameLst>
                                      </p:cBhvr>
                                      <p:tavLst>
                                        <p:tav tm="0">
                                          <p:val>
                                            <p:strVal val="1+#ppt_w/2"/>
                                          </p:val>
                                        </p:tav>
                                        <p:tav tm="100000">
                                          <p:val>
                                            <p:strVal val="#ppt_x"/>
                                          </p:val>
                                        </p:tav>
                                      </p:tavLst>
                                    </p:anim>
                                    <p:anim calcmode="lin" valueType="num">
                                      <p:cBhvr additive="base">
                                        <p:cTn id="481" dur="4000" fill="hold"/>
                                        <p:tgtEl>
                                          <p:spTgt spid="29"/>
                                        </p:tgtEl>
                                        <p:attrNameLst>
                                          <p:attrName>ppt_y</p:attrName>
                                        </p:attrNameLst>
                                      </p:cBhvr>
                                      <p:tavLst>
                                        <p:tav tm="0">
                                          <p:val>
                                            <p:strVal val="#ppt_y"/>
                                          </p:val>
                                        </p:tav>
                                        <p:tav tm="100000">
                                          <p:val>
                                            <p:strVal val="#ppt_y"/>
                                          </p:val>
                                        </p:tav>
                                      </p:tavLst>
                                    </p:anim>
                                  </p:childTnLst>
                                </p:cTn>
                              </p:par>
                              <p:par>
                                <p:cTn id="482" presetID="5" presetClass="entr" presetSubtype="5" fill="hold" grpId="1" nodeType="withEffect">
                                  <p:stCondLst>
                                    <p:cond delay="0"/>
                                  </p:stCondLst>
                                  <p:childTnLst>
                                    <p:set>
                                      <p:cBhvr>
                                        <p:cTn id="483" dur="1" fill="hold">
                                          <p:stCondLst>
                                            <p:cond delay="0"/>
                                          </p:stCondLst>
                                        </p:cTn>
                                        <p:tgtEl>
                                          <p:spTgt spid="29"/>
                                        </p:tgtEl>
                                        <p:attrNameLst>
                                          <p:attrName>style.visibility</p:attrName>
                                        </p:attrNameLst>
                                      </p:cBhvr>
                                      <p:to>
                                        <p:strVal val="visible"/>
                                      </p:to>
                                    </p:set>
                                    <p:animEffect transition="in" filter="checkerboard(down)">
                                      <p:cBhvr>
                                        <p:cTn id="484" dur="4000"/>
                                        <p:tgtEl>
                                          <p:spTgt spid="29"/>
                                        </p:tgtEl>
                                      </p:cBhvr>
                                    </p:animEffect>
                                  </p:childTnLst>
                                </p:cTn>
                              </p:par>
                              <p:par>
                                <p:cTn id="485" presetID="19" presetClass="entr" presetSubtype="10" fill="hold" grpId="2" nodeType="withEffect">
                                  <p:stCondLst>
                                    <p:cond delay="0"/>
                                  </p:stCondLst>
                                  <p:childTnLst>
                                    <p:set>
                                      <p:cBhvr>
                                        <p:cTn id="486" dur="1" fill="hold">
                                          <p:stCondLst>
                                            <p:cond delay="0"/>
                                          </p:stCondLst>
                                        </p:cTn>
                                        <p:tgtEl>
                                          <p:spTgt spid="29"/>
                                        </p:tgtEl>
                                        <p:attrNameLst>
                                          <p:attrName>style.visibility</p:attrName>
                                        </p:attrNameLst>
                                      </p:cBhvr>
                                      <p:to>
                                        <p:strVal val="visible"/>
                                      </p:to>
                                    </p:set>
                                    <p:anim calcmode="lin" valueType="num">
                                      <p:cBhvr>
                                        <p:cTn id="487" dur="4000" fill="hold"/>
                                        <p:tgtEl>
                                          <p:spTgt spid="29"/>
                                        </p:tgtEl>
                                        <p:attrNameLst>
                                          <p:attrName>ppt_w</p:attrName>
                                        </p:attrNameLst>
                                      </p:cBhvr>
                                      <p:tavLst>
                                        <p:tav tm="0" fmla="#ppt_w*sin(2.5*pi*$)">
                                          <p:val>
                                            <p:fltVal val="0"/>
                                          </p:val>
                                        </p:tav>
                                        <p:tav tm="100000">
                                          <p:val>
                                            <p:fltVal val="1"/>
                                          </p:val>
                                        </p:tav>
                                      </p:tavLst>
                                    </p:anim>
                                    <p:anim calcmode="lin" valueType="num">
                                      <p:cBhvr>
                                        <p:cTn id="488" dur="4000" fill="hold"/>
                                        <p:tgtEl>
                                          <p:spTgt spid="29"/>
                                        </p:tgtEl>
                                        <p:attrNameLst>
                                          <p:attrName>ppt_h</p:attrName>
                                        </p:attrNameLst>
                                      </p:cBhvr>
                                      <p:tavLst>
                                        <p:tav tm="0">
                                          <p:val>
                                            <p:strVal val="#ppt_h"/>
                                          </p:val>
                                        </p:tav>
                                        <p:tav tm="100000">
                                          <p:val>
                                            <p:strVal val="#ppt_h"/>
                                          </p:val>
                                        </p:tav>
                                      </p:tavLst>
                                    </p:anim>
                                  </p:childTnLst>
                                </p:cTn>
                              </p:par>
                              <p:par>
                                <p:cTn id="489" presetID="2" presetClass="entr" presetSubtype="2" fill="hold" grpId="0" nodeType="withEffect">
                                  <p:stCondLst>
                                    <p:cond delay="0"/>
                                  </p:stCondLst>
                                  <p:childTnLst>
                                    <p:set>
                                      <p:cBhvr>
                                        <p:cTn id="490" dur="1" fill="hold">
                                          <p:stCondLst>
                                            <p:cond delay="0"/>
                                          </p:stCondLst>
                                        </p:cTn>
                                        <p:tgtEl>
                                          <p:spTgt spid="31"/>
                                        </p:tgtEl>
                                        <p:attrNameLst>
                                          <p:attrName>style.visibility</p:attrName>
                                        </p:attrNameLst>
                                      </p:cBhvr>
                                      <p:to>
                                        <p:strVal val="visible"/>
                                      </p:to>
                                    </p:set>
                                    <p:anim calcmode="lin" valueType="num">
                                      <p:cBhvr additive="base">
                                        <p:cTn id="491" dur="4000" fill="hold"/>
                                        <p:tgtEl>
                                          <p:spTgt spid="31"/>
                                        </p:tgtEl>
                                        <p:attrNameLst>
                                          <p:attrName>ppt_x</p:attrName>
                                        </p:attrNameLst>
                                      </p:cBhvr>
                                      <p:tavLst>
                                        <p:tav tm="0">
                                          <p:val>
                                            <p:strVal val="1+#ppt_w/2"/>
                                          </p:val>
                                        </p:tav>
                                        <p:tav tm="100000">
                                          <p:val>
                                            <p:strVal val="#ppt_x"/>
                                          </p:val>
                                        </p:tav>
                                      </p:tavLst>
                                    </p:anim>
                                    <p:anim calcmode="lin" valueType="num">
                                      <p:cBhvr additive="base">
                                        <p:cTn id="492" dur="4000" fill="hold"/>
                                        <p:tgtEl>
                                          <p:spTgt spid="31"/>
                                        </p:tgtEl>
                                        <p:attrNameLst>
                                          <p:attrName>ppt_y</p:attrName>
                                        </p:attrNameLst>
                                      </p:cBhvr>
                                      <p:tavLst>
                                        <p:tav tm="0">
                                          <p:val>
                                            <p:strVal val="#ppt_y"/>
                                          </p:val>
                                        </p:tav>
                                        <p:tav tm="100000">
                                          <p:val>
                                            <p:strVal val="#ppt_y"/>
                                          </p:val>
                                        </p:tav>
                                      </p:tavLst>
                                    </p:anim>
                                  </p:childTnLst>
                                </p:cTn>
                              </p:par>
                              <p:par>
                                <p:cTn id="493" presetID="5" presetClass="entr" presetSubtype="5" fill="hold" grpId="1" nodeType="withEffect">
                                  <p:stCondLst>
                                    <p:cond delay="0"/>
                                  </p:stCondLst>
                                  <p:childTnLst>
                                    <p:set>
                                      <p:cBhvr>
                                        <p:cTn id="494" dur="1" fill="hold">
                                          <p:stCondLst>
                                            <p:cond delay="0"/>
                                          </p:stCondLst>
                                        </p:cTn>
                                        <p:tgtEl>
                                          <p:spTgt spid="31"/>
                                        </p:tgtEl>
                                        <p:attrNameLst>
                                          <p:attrName>style.visibility</p:attrName>
                                        </p:attrNameLst>
                                      </p:cBhvr>
                                      <p:to>
                                        <p:strVal val="visible"/>
                                      </p:to>
                                    </p:set>
                                    <p:animEffect transition="in" filter="checkerboard(down)">
                                      <p:cBhvr>
                                        <p:cTn id="495" dur="4000"/>
                                        <p:tgtEl>
                                          <p:spTgt spid="31"/>
                                        </p:tgtEl>
                                      </p:cBhvr>
                                    </p:animEffect>
                                  </p:childTnLst>
                                </p:cTn>
                              </p:par>
                              <p:par>
                                <p:cTn id="496" presetID="19" presetClass="entr" presetSubtype="10" fill="hold" grpId="2" nodeType="withEffect">
                                  <p:stCondLst>
                                    <p:cond delay="0"/>
                                  </p:stCondLst>
                                  <p:childTnLst>
                                    <p:set>
                                      <p:cBhvr>
                                        <p:cTn id="497" dur="1" fill="hold">
                                          <p:stCondLst>
                                            <p:cond delay="0"/>
                                          </p:stCondLst>
                                        </p:cTn>
                                        <p:tgtEl>
                                          <p:spTgt spid="31"/>
                                        </p:tgtEl>
                                        <p:attrNameLst>
                                          <p:attrName>style.visibility</p:attrName>
                                        </p:attrNameLst>
                                      </p:cBhvr>
                                      <p:to>
                                        <p:strVal val="visible"/>
                                      </p:to>
                                    </p:set>
                                    <p:anim calcmode="lin" valueType="num">
                                      <p:cBhvr>
                                        <p:cTn id="498" dur="4000" fill="hold"/>
                                        <p:tgtEl>
                                          <p:spTgt spid="31"/>
                                        </p:tgtEl>
                                        <p:attrNameLst>
                                          <p:attrName>ppt_w</p:attrName>
                                        </p:attrNameLst>
                                      </p:cBhvr>
                                      <p:tavLst>
                                        <p:tav tm="0" fmla="#ppt_w*sin(2.5*pi*$)">
                                          <p:val>
                                            <p:fltVal val="0"/>
                                          </p:val>
                                        </p:tav>
                                        <p:tav tm="100000">
                                          <p:val>
                                            <p:fltVal val="1"/>
                                          </p:val>
                                        </p:tav>
                                      </p:tavLst>
                                    </p:anim>
                                    <p:anim calcmode="lin" valueType="num">
                                      <p:cBhvr>
                                        <p:cTn id="499" dur="4000" fill="hold"/>
                                        <p:tgtEl>
                                          <p:spTgt spid="31"/>
                                        </p:tgtEl>
                                        <p:attrNameLst>
                                          <p:attrName>ppt_h</p:attrName>
                                        </p:attrNameLst>
                                      </p:cBhvr>
                                      <p:tavLst>
                                        <p:tav tm="0">
                                          <p:val>
                                            <p:strVal val="#ppt_h"/>
                                          </p:val>
                                        </p:tav>
                                        <p:tav tm="100000">
                                          <p:val>
                                            <p:strVal val="#ppt_h"/>
                                          </p:val>
                                        </p:tav>
                                      </p:tavLst>
                                    </p:anim>
                                  </p:childTnLst>
                                </p:cTn>
                              </p:par>
                              <p:par>
                                <p:cTn id="500" presetID="2" presetClass="entr" presetSubtype="2" fill="hold" grpId="0" nodeType="withEffect">
                                  <p:stCondLst>
                                    <p:cond delay="0"/>
                                  </p:stCondLst>
                                  <p:childTnLst>
                                    <p:set>
                                      <p:cBhvr>
                                        <p:cTn id="501" dur="1" fill="hold">
                                          <p:stCondLst>
                                            <p:cond delay="0"/>
                                          </p:stCondLst>
                                        </p:cTn>
                                        <p:tgtEl>
                                          <p:spTgt spid="33"/>
                                        </p:tgtEl>
                                        <p:attrNameLst>
                                          <p:attrName>style.visibility</p:attrName>
                                        </p:attrNameLst>
                                      </p:cBhvr>
                                      <p:to>
                                        <p:strVal val="visible"/>
                                      </p:to>
                                    </p:set>
                                    <p:anim calcmode="lin" valueType="num">
                                      <p:cBhvr additive="base">
                                        <p:cTn id="502" dur="4000" fill="hold"/>
                                        <p:tgtEl>
                                          <p:spTgt spid="33"/>
                                        </p:tgtEl>
                                        <p:attrNameLst>
                                          <p:attrName>ppt_x</p:attrName>
                                        </p:attrNameLst>
                                      </p:cBhvr>
                                      <p:tavLst>
                                        <p:tav tm="0">
                                          <p:val>
                                            <p:strVal val="1+#ppt_w/2"/>
                                          </p:val>
                                        </p:tav>
                                        <p:tav tm="100000">
                                          <p:val>
                                            <p:strVal val="#ppt_x"/>
                                          </p:val>
                                        </p:tav>
                                      </p:tavLst>
                                    </p:anim>
                                    <p:anim calcmode="lin" valueType="num">
                                      <p:cBhvr additive="base">
                                        <p:cTn id="503" dur="4000" fill="hold"/>
                                        <p:tgtEl>
                                          <p:spTgt spid="33"/>
                                        </p:tgtEl>
                                        <p:attrNameLst>
                                          <p:attrName>ppt_y</p:attrName>
                                        </p:attrNameLst>
                                      </p:cBhvr>
                                      <p:tavLst>
                                        <p:tav tm="0">
                                          <p:val>
                                            <p:strVal val="#ppt_y"/>
                                          </p:val>
                                        </p:tav>
                                        <p:tav tm="100000">
                                          <p:val>
                                            <p:strVal val="#ppt_y"/>
                                          </p:val>
                                        </p:tav>
                                      </p:tavLst>
                                    </p:anim>
                                  </p:childTnLst>
                                </p:cTn>
                              </p:par>
                              <p:par>
                                <p:cTn id="504" presetID="5" presetClass="entr" presetSubtype="5" fill="hold" grpId="1" nodeType="withEffect">
                                  <p:stCondLst>
                                    <p:cond delay="0"/>
                                  </p:stCondLst>
                                  <p:childTnLst>
                                    <p:set>
                                      <p:cBhvr>
                                        <p:cTn id="505" dur="1" fill="hold">
                                          <p:stCondLst>
                                            <p:cond delay="0"/>
                                          </p:stCondLst>
                                        </p:cTn>
                                        <p:tgtEl>
                                          <p:spTgt spid="33"/>
                                        </p:tgtEl>
                                        <p:attrNameLst>
                                          <p:attrName>style.visibility</p:attrName>
                                        </p:attrNameLst>
                                      </p:cBhvr>
                                      <p:to>
                                        <p:strVal val="visible"/>
                                      </p:to>
                                    </p:set>
                                    <p:animEffect transition="in" filter="checkerboard(down)">
                                      <p:cBhvr>
                                        <p:cTn id="506" dur="4000"/>
                                        <p:tgtEl>
                                          <p:spTgt spid="33"/>
                                        </p:tgtEl>
                                      </p:cBhvr>
                                    </p:animEffect>
                                  </p:childTnLst>
                                </p:cTn>
                              </p:par>
                              <p:par>
                                <p:cTn id="507" presetID="19" presetClass="entr" presetSubtype="10" fill="hold" grpId="2" nodeType="withEffect">
                                  <p:stCondLst>
                                    <p:cond delay="0"/>
                                  </p:stCondLst>
                                  <p:childTnLst>
                                    <p:set>
                                      <p:cBhvr>
                                        <p:cTn id="508" dur="1" fill="hold">
                                          <p:stCondLst>
                                            <p:cond delay="0"/>
                                          </p:stCondLst>
                                        </p:cTn>
                                        <p:tgtEl>
                                          <p:spTgt spid="33"/>
                                        </p:tgtEl>
                                        <p:attrNameLst>
                                          <p:attrName>style.visibility</p:attrName>
                                        </p:attrNameLst>
                                      </p:cBhvr>
                                      <p:to>
                                        <p:strVal val="visible"/>
                                      </p:to>
                                    </p:set>
                                    <p:anim calcmode="lin" valueType="num">
                                      <p:cBhvr>
                                        <p:cTn id="509" dur="4000" fill="hold"/>
                                        <p:tgtEl>
                                          <p:spTgt spid="33"/>
                                        </p:tgtEl>
                                        <p:attrNameLst>
                                          <p:attrName>ppt_w</p:attrName>
                                        </p:attrNameLst>
                                      </p:cBhvr>
                                      <p:tavLst>
                                        <p:tav tm="0" fmla="#ppt_w*sin(2.5*pi*$)">
                                          <p:val>
                                            <p:fltVal val="0"/>
                                          </p:val>
                                        </p:tav>
                                        <p:tav tm="100000">
                                          <p:val>
                                            <p:fltVal val="1"/>
                                          </p:val>
                                        </p:tav>
                                      </p:tavLst>
                                    </p:anim>
                                    <p:anim calcmode="lin" valueType="num">
                                      <p:cBhvr>
                                        <p:cTn id="510" dur="4000" fill="hold"/>
                                        <p:tgtEl>
                                          <p:spTgt spid="33"/>
                                        </p:tgtEl>
                                        <p:attrNameLst>
                                          <p:attrName>ppt_h</p:attrName>
                                        </p:attrNameLst>
                                      </p:cBhvr>
                                      <p:tavLst>
                                        <p:tav tm="0">
                                          <p:val>
                                            <p:strVal val="#ppt_h"/>
                                          </p:val>
                                        </p:tav>
                                        <p:tav tm="100000">
                                          <p:val>
                                            <p:strVal val="#ppt_h"/>
                                          </p:val>
                                        </p:tav>
                                      </p:tavLst>
                                    </p:anim>
                                  </p:childTnLst>
                                </p:cTn>
                              </p:par>
                              <p:par>
                                <p:cTn id="511" presetID="2" presetClass="entr" presetSubtype="2" fill="hold" grpId="0" nodeType="withEffect">
                                  <p:stCondLst>
                                    <p:cond delay="0"/>
                                  </p:stCondLst>
                                  <p:childTnLst>
                                    <p:set>
                                      <p:cBhvr>
                                        <p:cTn id="512" dur="1" fill="hold">
                                          <p:stCondLst>
                                            <p:cond delay="0"/>
                                          </p:stCondLst>
                                        </p:cTn>
                                        <p:tgtEl>
                                          <p:spTgt spid="35"/>
                                        </p:tgtEl>
                                        <p:attrNameLst>
                                          <p:attrName>style.visibility</p:attrName>
                                        </p:attrNameLst>
                                      </p:cBhvr>
                                      <p:to>
                                        <p:strVal val="visible"/>
                                      </p:to>
                                    </p:set>
                                    <p:anim calcmode="lin" valueType="num">
                                      <p:cBhvr additive="base">
                                        <p:cTn id="513" dur="4000" fill="hold"/>
                                        <p:tgtEl>
                                          <p:spTgt spid="35"/>
                                        </p:tgtEl>
                                        <p:attrNameLst>
                                          <p:attrName>ppt_x</p:attrName>
                                        </p:attrNameLst>
                                      </p:cBhvr>
                                      <p:tavLst>
                                        <p:tav tm="0">
                                          <p:val>
                                            <p:strVal val="1+#ppt_w/2"/>
                                          </p:val>
                                        </p:tav>
                                        <p:tav tm="100000">
                                          <p:val>
                                            <p:strVal val="#ppt_x"/>
                                          </p:val>
                                        </p:tav>
                                      </p:tavLst>
                                    </p:anim>
                                    <p:anim calcmode="lin" valueType="num">
                                      <p:cBhvr additive="base">
                                        <p:cTn id="514" dur="4000" fill="hold"/>
                                        <p:tgtEl>
                                          <p:spTgt spid="35"/>
                                        </p:tgtEl>
                                        <p:attrNameLst>
                                          <p:attrName>ppt_y</p:attrName>
                                        </p:attrNameLst>
                                      </p:cBhvr>
                                      <p:tavLst>
                                        <p:tav tm="0">
                                          <p:val>
                                            <p:strVal val="#ppt_y"/>
                                          </p:val>
                                        </p:tav>
                                        <p:tav tm="100000">
                                          <p:val>
                                            <p:strVal val="#ppt_y"/>
                                          </p:val>
                                        </p:tav>
                                      </p:tavLst>
                                    </p:anim>
                                  </p:childTnLst>
                                </p:cTn>
                              </p:par>
                              <p:par>
                                <p:cTn id="515" presetID="5" presetClass="entr" presetSubtype="5" fill="hold" grpId="1" nodeType="withEffect">
                                  <p:stCondLst>
                                    <p:cond delay="0"/>
                                  </p:stCondLst>
                                  <p:childTnLst>
                                    <p:set>
                                      <p:cBhvr>
                                        <p:cTn id="516" dur="1" fill="hold">
                                          <p:stCondLst>
                                            <p:cond delay="0"/>
                                          </p:stCondLst>
                                        </p:cTn>
                                        <p:tgtEl>
                                          <p:spTgt spid="35"/>
                                        </p:tgtEl>
                                        <p:attrNameLst>
                                          <p:attrName>style.visibility</p:attrName>
                                        </p:attrNameLst>
                                      </p:cBhvr>
                                      <p:to>
                                        <p:strVal val="visible"/>
                                      </p:to>
                                    </p:set>
                                    <p:animEffect transition="in" filter="checkerboard(down)">
                                      <p:cBhvr>
                                        <p:cTn id="517" dur="4000"/>
                                        <p:tgtEl>
                                          <p:spTgt spid="35"/>
                                        </p:tgtEl>
                                      </p:cBhvr>
                                    </p:animEffect>
                                  </p:childTnLst>
                                </p:cTn>
                              </p:par>
                              <p:par>
                                <p:cTn id="518" presetID="19" presetClass="entr" presetSubtype="10" fill="hold" grpId="2" nodeType="withEffect">
                                  <p:stCondLst>
                                    <p:cond delay="0"/>
                                  </p:stCondLst>
                                  <p:childTnLst>
                                    <p:set>
                                      <p:cBhvr>
                                        <p:cTn id="519" dur="1" fill="hold">
                                          <p:stCondLst>
                                            <p:cond delay="0"/>
                                          </p:stCondLst>
                                        </p:cTn>
                                        <p:tgtEl>
                                          <p:spTgt spid="35"/>
                                        </p:tgtEl>
                                        <p:attrNameLst>
                                          <p:attrName>style.visibility</p:attrName>
                                        </p:attrNameLst>
                                      </p:cBhvr>
                                      <p:to>
                                        <p:strVal val="visible"/>
                                      </p:to>
                                    </p:set>
                                    <p:anim calcmode="lin" valueType="num">
                                      <p:cBhvr>
                                        <p:cTn id="520" dur="4000" fill="hold"/>
                                        <p:tgtEl>
                                          <p:spTgt spid="35"/>
                                        </p:tgtEl>
                                        <p:attrNameLst>
                                          <p:attrName>ppt_w</p:attrName>
                                        </p:attrNameLst>
                                      </p:cBhvr>
                                      <p:tavLst>
                                        <p:tav tm="0" fmla="#ppt_w*sin(2.5*pi*$)">
                                          <p:val>
                                            <p:fltVal val="0"/>
                                          </p:val>
                                        </p:tav>
                                        <p:tav tm="100000">
                                          <p:val>
                                            <p:fltVal val="1"/>
                                          </p:val>
                                        </p:tav>
                                      </p:tavLst>
                                    </p:anim>
                                    <p:anim calcmode="lin" valueType="num">
                                      <p:cBhvr>
                                        <p:cTn id="521" dur="4000" fill="hold"/>
                                        <p:tgtEl>
                                          <p:spTgt spid="35"/>
                                        </p:tgtEl>
                                        <p:attrNameLst>
                                          <p:attrName>ppt_h</p:attrName>
                                        </p:attrNameLst>
                                      </p:cBhvr>
                                      <p:tavLst>
                                        <p:tav tm="0">
                                          <p:val>
                                            <p:strVal val="#ppt_h"/>
                                          </p:val>
                                        </p:tav>
                                        <p:tav tm="100000">
                                          <p:val>
                                            <p:strVal val="#ppt_h"/>
                                          </p:val>
                                        </p:tav>
                                      </p:tavLst>
                                    </p:anim>
                                  </p:childTnLst>
                                </p:cTn>
                              </p:par>
                              <p:par>
                                <p:cTn id="522" presetID="2" presetClass="entr" presetSubtype="2" fill="hold" grpId="0" nodeType="withEffect">
                                  <p:stCondLst>
                                    <p:cond delay="0"/>
                                  </p:stCondLst>
                                  <p:childTnLst>
                                    <p:set>
                                      <p:cBhvr>
                                        <p:cTn id="523" dur="1" fill="hold">
                                          <p:stCondLst>
                                            <p:cond delay="0"/>
                                          </p:stCondLst>
                                        </p:cTn>
                                        <p:tgtEl>
                                          <p:spTgt spid="37"/>
                                        </p:tgtEl>
                                        <p:attrNameLst>
                                          <p:attrName>style.visibility</p:attrName>
                                        </p:attrNameLst>
                                      </p:cBhvr>
                                      <p:to>
                                        <p:strVal val="visible"/>
                                      </p:to>
                                    </p:set>
                                    <p:anim calcmode="lin" valueType="num">
                                      <p:cBhvr additive="base">
                                        <p:cTn id="524" dur="4000" fill="hold"/>
                                        <p:tgtEl>
                                          <p:spTgt spid="37"/>
                                        </p:tgtEl>
                                        <p:attrNameLst>
                                          <p:attrName>ppt_x</p:attrName>
                                        </p:attrNameLst>
                                      </p:cBhvr>
                                      <p:tavLst>
                                        <p:tav tm="0">
                                          <p:val>
                                            <p:strVal val="1+#ppt_w/2"/>
                                          </p:val>
                                        </p:tav>
                                        <p:tav tm="100000">
                                          <p:val>
                                            <p:strVal val="#ppt_x"/>
                                          </p:val>
                                        </p:tav>
                                      </p:tavLst>
                                    </p:anim>
                                    <p:anim calcmode="lin" valueType="num">
                                      <p:cBhvr additive="base">
                                        <p:cTn id="525" dur="4000" fill="hold"/>
                                        <p:tgtEl>
                                          <p:spTgt spid="37"/>
                                        </p:tgtEl>
                                        <p:attrNameLst>
                                          <p:attrName>ppt_y</p:attrName>
                                        </p:attrNameLst>
                                      </p:cBhvr>
                                      <p:tavLst>
                                        <p:tav tm="0">
                                          <p:val>
                                            <p:strVal val="#ppt_y"/>
                                          </p:val>
                                        </p:tav>
                                        <p:tav tm="100000">
                                          <p:val>
                                            <p:strVal val="#ppt_y"/>
                                          </p:val>
                                        </p:tav>
                                      </p:tavLst>
                                    </p:anim>
                                  </p:childTnLst>
                                </p:cTn>
                              </p:par>
                              <p:par>
                                <p:cTn id="526" presetID="5" presetClass="entr" presetSubtype="5" fill="hold" grpId="1" nodeType="withEffect">
                                  <p:stCondLst>
                                    <p:cond delay="0"/>
                                  </p:stCondLst>
                                  <p:childTnLst>
                                    <p:set>
                                      <p:cBhvr>
                                        <p:cTn id="527" dur="1" fill="hold">
                                          <p:stCondLst>
                                            <p:cond delay="0"/>
                                          </p:stCondLst>
                                        </p:cTn>
                                        <p:tgtEl>
                                          <p:spTgt spid="37"/>
                                        </p:tgtEl>
                                        <p:attrNameLst>
                                          <p:attrName>style.visibility</p:attrName>
                                        </p:attrNameLst>
                                      </p:cBhvr>
                                      <p:to>
                                        <p:strVal val="visible"/>
                                      </p:to>
                                    </p:set>
                                    <p:animEffect transition="in" filter="checkerboard(down)">
                                      <p:cBhvr>
                                        <p:cTn id="528" dur="4000"/>
                                        <p:tgtEl>
                                          <p:spTgt spid="37"/>
                                        </p:tgtEl>
                                      </p:cBhvr>
                                    </p:animEffect>
                                  </p:childTnLst>
                                </p:cTn>
                              </p:par>
                              <p:par>
                                <p:cTn id="529" presetID="19" presetClass="entr" presetSubtype="10" fill="hold" grpId="2" nodeType="withEffect">
                                  <p:stCondLst>
                                    <p:cond delay="0"/>
                                  </p:stCondLst>
                                  <p:childTnLst>
                                    <p:set>
                                      <p:cBhvr>
                                        <p:cTn id="530" dur="1" fill="hold">
                                          <p:stCondLst>
                                            <p:cond delay="0"/>
                                          </p:stCondLst>
                                        </p:cTn>
                                        <p:tgtEl>
                                          <p:spTgt spid="37"/>
                                        </p:tgtEl>
                                        <p:attrNameLst>
                                          <p:attrName>style.visibility</p:attrName>
                                        </p:attrNameLst>
                                      </p:cBhvr>
                                      <p:to>
                                        <p:strVal val="visible"/>
                                      </p:to>
                                    </p:set>
                                    <p:anim calcmode="lin" valueType="num">
                                      <p:cBhvr>
                                        <p:cTn id="531" dur="4000" fill="hold"/>
                                        <p:tgtEl>
                                          <p:spTgt spid="37"/>
                                        </p:tgtEl>
                                        <p:attrNameLst>
                                          <p:attrName>ppt_w</p:attrName>
                                        </p:attrNameLst>
                                      </p:cBhvr>
                                      <p:tavLst>
                                        <p:tav tm="0" fmla="#ppt_w*sin(2.5*pi*$)">
                                          <p:val>
                                            <p:fltVal val="0"/>
                                          </p:val>
                                        </p:tav>
                                        <p:tav tm="100000">
                                          <p:val>
                                            <p:fltVal val="1"/>
                                          </p:val>
                                        </p:tav>
                                      </p:tavLst>
                                    </p:anim>
                                    <p:anim calcmode="lin" valueType="num">
                                      <p:cBhvr>
                                        <p:cTn id="532" dur="4000" fill="hold"/>
                                        <p:tgtEl>
                                          <p:spTgt spid="37"/>
                                        </p:tgtEl>
                                        <p:attrNameLst>
                                          <p:attrName>ppt_h</p:attrName>
                                        </p:attrNameLst>
                                      </p:cBhvr>
                                      <p:tavLst>
                                        <p:tav tm="0">
                                          <p:val>
                                            <p:strVal val="#ppt_h"/>
                                          </p:val>
                                        </p:tav>
                                        <p:tav tm="100000">
                                          <p:val>
                                            <p:strVal val="#ppt_h"/>
                                          </p:val>
                                        </p:tav>
                                      </p:tavLst>
                                    </p:anim>
                                  </p:childTnLst>
                                </p:cTn>
                              </p:par>
                              <p:par>
                                <p:cTn id="533" presetID="2" presetClass="exit" presetSubtype="12" fill="hold" grpId="3" nodeType="withEffect">
                                  <p:stCondLst>
                                    <p:cond delay="0"/>
                                  </p:stCondLst>
                                  <p:childTnLst>
                                    <p:anim calcmode="lin" valueType="num">
                                      <p:cBhvr additive="base">
                                        <p:cTn id="534" dur="4000"/>
                                        <p:tgtEl>
                                          <p:spTgt spid="41"/>
                                        </p:tgtEl>
                                        <p:attrNameLst>
                                          <p:attrName>ppt_x</p:attrName>
                                        </p:attrNameLst>
                                      </p:cBhvr>
                                      <p:tavLst>
                                        <p:tav tm="0">
                                          <p:val>
                                            <p:strVal val="ppt_x"/>
                                          </p:val>
                                        </p:tav>
                                        <p:tav tm="100000">
                                          <p:val>
                                            <p:strVal val="0-ppt_w/2"/>
                                          </p:val>
                                        </p:tav>
                                      </p:tavLst>
                                    </p:anim>
                                    <p:anim calcmode="lin" valueType="num">
                                      <p:cBhvr additive="base">
                                        <p:cTn id="535" dur="4000"/>
                                        <p:tgtEl>
                                          <p:spTgt spid="41"/>
                                        </p:tgtEl>
                                        <p:attrNameLst>
                                          <p:attrName>ppt_y</p:attrName>
                                        </p:attrNameLst>
                                      </p:cBhvr>
                                      <p:tavLst>
                                        <p:tav tm="0">
                                          <p:val>
                                            <p:strVal val="ppt_y"/>
                                          </p:val>
                                        </p:tav>
                                        <p:tav tm="100000">
                                          <p:val>
                                            <p:strVal val="1+ppt_h/2"/>
                                          </p:val>
                                        </p:tav>
                                      </p:tavLst>
                                    </p:anim>
                                    <p:set>
                                      <p:cBhvr>
                                        <p:cTn id="536" dur="1" fill="hold">
                                          <p:stCondLst>
                                            <p:cond delay="3999"/>
                                          </p:stCondLst>
                                        </p:cTn>
                                        <p:tgtEl>
                                          <p:spTgt spid="41"/>
                                        </p:tgtEl>
                                        <p:attrNameLst>
                                          <p:attrName>style.visibility</p:attrName>
                                        </p:attrNameLst>
                                      </p:cBhvr>
                                      <p:to>
                                        <p:strVal val="hidden"/>
                                      </p:to>
                                    </p:set>
                                  </p:childTnLst>
                                </p:cTn>
                              </p:par>
                              <p:par>
                                <p:cTn id="537" presetID="2" presetClass="exit" presetSubtype="12" fill="hold" grpId="3" nodeType="withEffect">
                                  <p:stCondLst>
                                    <p:cond delay="0"/>
                                  </p:stCondLst>
                                  <p:childTnLst>
                                    <p:anim calcmode="lin" valueType="num">
                                      <p:cBhvr additive="base">
                                        <p:cTn id="538" dur="4000"/>
                                        <p:tgtEl>
                                          <p:spTgt spid="46"/>
                                        </p:tgtEl>
                                        <p:attrNameLst>
                                          <p:attrName>ppt_x</p:attrName>
                                        </p:attrNameLst>
                                      </p:cBhvr>
                                      <p:tavLst>
                                        <p:tav tm="0">
                                          <p:val>
                                            <p:strVal val="ppt_x"/>
                                          </p:val>
                                        </p:tav>
                                        <p:tav tm="100000">
                                          <p:val>
                                            <p:strVal val="0-ppt_w/2"/>
                                          </p:val>
                                        </p:tav>
                                      </p:tavLst>
                                    </p:anim>
                                    <p:anim calcmode="lin" valueType="num">
                                      <p:cBhvr additive="base">
                                        <p:cTn id="539" dur="4000"/>
                                        <p:tgtEl>
                                          <p:spTgt spid="46"/>
                                        </p:tgtEl>
                                        <p:attrNameLst>
                                          <p:attrName>ppt_y</p:attrName>
                                        </p:attrNameLst>
                                      </p:cBhvr>
                                      <p:tavLst>
                                        <p:tav tm="0">
                                          <p:val>
                                            <p:strVal val="ppt_y"/>
                                          </p:val>
                                        </p:tav>
                                        <p:tav tm="100000">
                                          <p:val>
                                            <p:strVal val="1+ppt_h/2"/>
                                          </p:val>
                                        </p:tav>
                                      </p:tavLst>
                                    </p:anim>
                                    <p:set>
                                      <p:cBhvr>
                                        <p:cTn id="540" dur="1" fill="hold">
                                          <p:stCondLst>
                                            <p:cond delay="3999"/>
                                          </p:stCondLst>
                                        </p:cTn>
                                        <p:tgtEl>
                                          <p:spTgt spid="46"/>
                                        </p:tgtEl>
                                        <p:attrNameLst>
                                          <p:attrName>style.visibility</p:attrName>
                                        </p:attrNameLst>
                                      </p:cBhvr>
                                      <p:to>
                                        <p:strVal val="hidden"/>
                                      </p:to>
                                    </p:set>
                                  </p:childTnLst>
                                </p:cTn>
                              </p:par>
                              <p:par>
                                <p:cTn id="541" presetID="2" presetClass="exit" presetSubtype="12" fill="hold" grpId="3" nodeType="withEffect">
                                  <p:stCondLst>
                                    <p:cond delay="0"/>
                                  </p:stCondLst>
                                  <p:childTnLst>
                                    <p:anim calcmode="lin" valueType="num">
                                      <p:cBhvr additive="base">
                                        <p:cTn id="542" dur="4000"/>
                                        <p:tgtEl>
                                          <p:spTgt spid="54"/>
                                        </p:tgtEl>
                                        <p:attrNameLst>
                                          <p:attrName>ppt_x</p:attrName>
                                        </p:attrNameLst>
                                      </p:cBhvr>
                                      <p:tavLst>
                                        <p:tav tm="0">
                                          <p:val>
                                            <p:strVal val="ppt_x"/>
                                          </p:val>
                                        </p:tav>
                                        <p:tav tm="100000">
                                          <p:val>
                                            <p:strVal val="0-ppt_w/2"/>
                                          </p:val>
                                        </p:tav>
                                      </p:tavLst>
                                    </p:anim>
                                    <p:anim calcmode="lin" valueType="num">
                                      <p:cBhvr additive="base">
                                        <p:cTn id="543" dur="4000"/>
                                        <p:tgtEl>
                                          <p:spTgt spid="54"/>
                                        </p:tgtEl>
                                        <p:attrNameLst>
                                          <p:attrName>ppt_y</p:attrName>
                                        </p:attrNameLst>
                                      </p:cBhvr>
                                      <p:tavLst>
                                        <p:tav tm="0">
                                          <p:val>
                                            <p:strVal val="ppt_y"/>
                                          </p:val>
                                        </p:tav>
                                        <p:tav tm="100000">
                                          <p:val>
                                            <p:strVal val="1+ppt_h/2"/>
                                          </p:val>
                                        </p:tav>
                                      </p:tavLst>
                                    </p:anim>
                                    <p:set>
                                      <p:cBhvr>
                                        <p:cTn id="544" dur="1" fill="hold">
                                          <p:stCondLst>
                                            <p:cond delay="3999"/>
                                          </p:stCondLst>
                                        </p:cTn>
                                        <p:tgtEl>
                                          <p:spTgt spid="54"/>
                                        </p:tgtEl>
                                        <p:attrNameLst>
                                          <p:attrName>style.visibility</p:attrName>
                                        </p:attrNameLst>
                                      </p:cBhvr>
                                      <p:to>
                                        <p:strVal val="hidden"/>
                                      </p:to>
                                    </p:set>
                                  </p:childTnLst>
                                </p:cTn>
                              </p:par>
                              <p:par>
                                <p:cTn id="545" presetID="2" presetClass="exit" presetSubtype="12" fill="hold" grpId="3" nodeType="withEffect">
                                  <p:stCondLst>
                                    <p:cond delay="0"/>
                                  </p:stCondLst>
                                  <p:childTnLst>
                                    <p:anim calcmode="lin" valueType="num">
                                      <p:cBhvr additive="base">
                                        <p:cTn id="546" dur="4000"/>
                                        <p:tgtEl>
                                          <p:spTgt spid="62"/>
                                        </p:tgtEl>
                                        <p:attrNameLst>
                                          <p:attrName>ppt_x</p:attrName>
                                        </p:attrNameLst>
                                      </p:cBhvr>
                                      <p:tavLst>
                                        <p:tav tm="0">
                                          <p:val>
                                            <p:strVal val="ppt_x"/>
                                          </p:val>
                                        </p:tav>
                                        <p:tav tm="100000">
                                          <p:val>
                                            <p:strVal val="0-ppt_w/2"/>
                                          </p:val>
                                        </p:tav>
                                      </p:tavLst>
                                    </p:anim>
                                    <p:anim calcmode="lin" valueType="num">
                                      <p:cBhvr additive="base">
                                        <p:cTn id="547" dur="4000"/>
                                        <p:tgtEl>
                                          <p:spTgt spid="62"/>
                                        </p:tgtEl>
                                        <p:attrNameLst>
                                          <p:attrName>ppt_y</p:attrName>
                                        </p:attrNameLst>
                                      </p:cBhvr>
                                      <p:tavLst>
                                        <p:tav tm="0">
                                          <p:val>
                                            <p:strVal val="ppt_y"/>
                                          </p:val>
                                        </p:tav>
                                        <p:tav tm="100000">
                                          <p:val>
                                            <p:strVal val="1+ppt_h/2"/>
                                          </p:val>
                                        </p:tav>
                                      </p:tavLst>
                                    </p:anim>
                                    <p:set>
                                      <p:cBhvr>
                                        <p:cTn id="548" dur="1" fill="hold">
                                          <p:stCondLst>
                                            <p:cond delay="3999"/>
                                          </p:stCondLst>
                                        </p:cTn>
                                        <p:tgtEl>
                                          <p:spTgt spid="62"/>
                                        </p:tgtEl>
                                        <p:attrNameLst>
                                          <p:attrName>style.visibility</p:attrName>
                                        </p:attrNameLst>
                                      </p:cBhvr>
                                      <p:to>
                                        <p:strVal val="hidden"/>
                                      </p:to>
                                    </p:set>
                                  </p:childTnLst>
                                </p:cTn>
                              </p:par>
                              <p:par>
                                <p:cTn id="549" presetID="2" presetClass="exit" presetSubtype="12" fill="hold" grpId="3" nodeType="withEffect">
                                  <p:stCondLst>
                                    <p:cond delay="0"/>
                                  </p:stCondLst>
                                  <p:childTnLst>
                                    <p:anim calcmode="lin" valueType="num">
                                      <p:cBhvr additive="base">
                                        <p:cTn id="550" dur="4000"/>
                                        <p:tgtEl>
                                          <p:spTgt spid="70"/>
                                        </p:tgtEl>
                                        <p:attrNameLst>
                                          <p:attrName>ppt_x</p:attrName>
                                        </p:attrNameLst>
                                      </p:cBhvr>
                                      <p:tavLst>
                                        <p:tav tm="0">
                                          <p:val>
                                            <p:strVal val="ppt_x"/>
                                          </p:val>
                                        </p:tav>
                                        <p:tav tm="100000">
                                          <p:val>
                                            <p:strVal val="0-ppt_w/2"/>
                                          </p:val>
                                        </p:tav>
                                      </p:tavLst>
                                    </p:anim>
                                    <p:anim calcmode="lin" valueType="num">
                                      <p:cBhvr additive="base">
                                        <p:cTn id="551" dur="4000"/>
                                        <p:tgtEl>
                                          <p:spTgt spid="70"/>
                                        </p:tgtEl>
                                        <p:attrNameLst>
                                          <p:attrName>ppt_y</p:attrName>
                                        </p:attrNameLst>
                                      </p:cBhvr>
                                      <p:tavLst>
                                        <p:tav tm="0">
                                          <p:val>
                                            <p:strVal val="ppt_y"/>
                                          </p:val>
                                        </p:tav>
                                        <p:tav tm="100000">
                                          <p:val>
                                            <p:strVal val="1+ppt_h/2"/>
                                          </p:val>
                                        </p:tav>
                                      </p:tavLst>
                                    </p:anim>
                                    <p:set>
                                      <p:cBhvr>
                                        <p:cTn id="552" dur="1" fill="hold">
                                          <p:stCondLst>
                                            <p:cond delay="3999"/>
                                          </p:stCondLst>
                                        </p:cTn>
                                        <p:tgtEl>
                                          <p:spTgt spid="70"/>
                                        </p:tgtEl>
                                        <p:attrNameLst>
                                          <p:attrName>style.visibility</p:attrName>
                                        </p:attrNameLst>
                                      </p:cBhvr>
                                      <p:to>
                                        <p:strVal val="hidden"/>
                                      </p:to>
                                    </p:set>
                                  </p:childTnLst>
                                </p:cTn>
                              </p:par>
                              <p:par>
                                <p:cTn id="553" presetID="2" presetClass="exit" presetSubtype="12" fill="hold" grpId="3" nodeType="withEffect">
                                  <p:stCondLst>
                                    <p:cond delay="0"/>
                                  </p:stCondLst>
                                  <p:childTnLst>
                                    <p:anim calcmode="lin" valueType="num">
                                      <p:cBhvr additive="base">
                                        <p:cTn id="554" dur="4000"/>
                                        <p:tgtEl>
                                          <p:spTgt spid="72"/>
                                        </p:tgtEl>
                                        <p:attrNameLst>
                                          <p:attrName>ppt_x</p:attrName>
                                        </p:attrNameLst>
                                      </p:cBhvr>
                                      <p:tavLst>
                                        <p:tav tm="0">
                                          <p:val>
                                            <p:strVal val="ppt_x"/>
                                          </p:val>
                                        </p:tav>
                                        <p:tav tm="100000">
                                          <p:val>
                                            <p:strVal val="0-ppt_w/2"/>
                                          </p:val>
                                        </p:tav>
                                      </p:tavLst>
                                    </p:anim>
                                    <p:anim calcmode="lin" valueType="num">
                                      <p:cBhvr additive="base">
                                        <p:cTn id="555" dur="4000"/>
                                        <p:tgtEl>
                                          <p:spTgt spid="72"/>
                                        </p:tgtEl>
                                        <p:attrNameLst>
                                          <p:attrName>ppt_y</p:attrName>
                                        </p:attrNameLst>
                                      </p:cBhvr>
                                      <p:tavLst>
                                        <p:tav tm="0">
                                          <p:val>
                                            <p:strVal val="ppt_y"/>
                                          </p:val>
                                        </p:tav>
                                        <p:tav tm="100000">
                                          <p:val>
                                            <p:strVal val="1+ppt_h/2"/>
                                          </p:val>
                                        </p:tav>
                                      </p:tavLst>
                                    </p:anim>
                                    <p:set>
                                      <p:cBhvr>
                                        <p:cTn id="556" dur="1" fill="hold">
                                          <p:stCondLst>
                                            <p:cond delay="3999"/>
                                          </p:stCondLst>
                                        </p:cTn>
                                        <p:tgtEl>
                                          <p:spTgt spid="72"/>
                                        </p:tgtEl>
                                        <p:attrNameLst>
                                          <p:attrName>style.visibility</p:attrName>
                                        </p:attrNameLst>
                                      </p:cBhvr>
                                      <p:to>
                                        <p:strVal val="hidden"/>
                                      </p:to>
                                    </p:set>
                                  </p:childTnLst>
                                </p:cTn>
                              </p:par>
                              <p:par>
                                <p:cTn id="557" presetID="2" presetClass="exit" presetSubtype="12" fill="hold" grpId="3" nodeType="withEffect">
                                  <p:stCondLst>
                                    <p:cond delay="0"/>
                                  </p:stCondLst>
                                  <p:childTnLst>
                                    <p:anim calcmode="lin" valueType="num">
                                      <p:cBhvr additive="base">
                                        <p:cTn id="558" dur="4000"/>
                                        <p:tgtEl>
                                          <p:spTgt spid="26"/>
                                        </p:tgtEl>
                                        <p:attrNameLst>
                                          <p:attrName>ppt_x</p:attrName>
                                        </p:attrNameLst>
                                      </p:cBhvr>
                                      <p:tavLst>
                                        <p:tav tm="0">
                                          <p:val>
                                            <p:strVal val="ppt_x"/>
                                          </p:val>
                                        </p:tav>
                                        <p:tav tm="100000">
                                          <p:val>
                                            <p:strVal val="0-ppt_w/2"/>
                                          </p:val>
                                        </p:tav>
                                      </p:tavLst>
                                    </p:anim>
                                    <p:anim calcmode="lin" valueType="num">
                                      <p:cBhvr additive="base">
                                        <p:cTn id="559" dur="4000"/>
                                        <p:tgtEl>
                                          <p:spTgt spid="26"/>
                                        </p:tgtEl>
                                        <p:attrNameLst>
                                          <p:attrName>ppt_y</p:attrName>
                                        </p:attrNameLst>
                                      </p:cBhvr>
                                      <p:tavLst>
                                        <p:tav tm="0">
                                          <p:val>
                                            <p:strVal val="ppt_y"/>
                                          </p:val>
                                        </p:tav>
                                        <p:tav tm="100000">
                                          <p:val>
                                            <p:strVal val="1+ppt_h/2"/>
                                          </p:val>
                                        </p:tav>
                                      </p:tavLst>
                                    </p:anim>
                                    <p:set>
                                      <p:cBhvr>
                                        <p:cTn id="560" dur="1" fill="hold">
                                          <p:stCondLst>
                                            <p:cond delay="3999"/>
                                          </p:stCondLst>
                                        </p:cTn>
                                        <p:tgtEl>
                                          <p:spTgt spid="26"/>
                                        </p:tgtEl>
                                        <p:attrNameLst>
                                          <p:attrName>style.visibility</p:attrName>
                                        </p:attrNameLst>
                                      </p:cBhvr>
                                      <p:to>
                                        <p:strVal val="hidden"/>
                                      </p:to>
                                    </p:set>
                                  </p:childTnLst>
                                </p:cTn>
                              </p:par>
                              <p:par>
                                <p:cTn id="561" presetID="2" presetClass="exit" presetSubtype="12" fill="hold" grpId="3" nodeType="withEffect">
                                  <p:stCondLst>
                                    <p:cond delay="0"/>
                                  </p:stCondLst>
                                  <p:childTnLst>
                                    <p:anim calcmode="lin" valueType="num">
                                      <p:cBhvr additive="base">
                                        <p:cTn id="562" dur="4000"/>
                                        <p:tgtEl>
                                          <p:spTgt spid="28"/>
                                        </p:tgtEl>
                                        <p:attrNameLst>
                                          <p:attrName>ppt_x</p:attrName>
                                        </p:attrNameLst>
                                      </p:cBhvr>
                                      <p:tavLst>
                                        <p:tav tm="0">
                                          <p:val>
                                            <p:strVal val="ppt_x"/>
                                          </p:val>
                                        </p:tav>
                                        <p:tav tm="100000">
                                          <p:val>
                                            <p:strVal val="0-ppt_w/2"/>
                                          </p:val>
                                        </p:tav>
                                      </p:tavLst>
                                    </p:anim>
                                    <p:anim calcmode="lin" valueType="num">
                                      <p:cBhvr additive="base">
                                        <p:cTn id="563" dur="4000"/>
                                        <p:tgtEl>
                                          <p:spTgt spid="28"/>
                                        </p:tgtEl>
                                        <p:attrNameLst>
                                          <p:attrName>ppt_y</p:attrName>
                                        </p:attrNameLst>
                                      </p:cBhvr>
                                      <p:tavLst>
                                        <p:tav tm="0">
                                          <p:val>
                                            <p:strVal val="ppt_y"/>
                                          </p:val>
                                        </p:tav>
                                        <p:tav tm="100000">
                                          <p:val>
                                            <p:strVal val="1+ppt_h/2"/>
                                          </p:val>
                                        </p:tav>
                                      </p:tavLst>
                                    </p:anim>
                                    <p:set>
                                      <p:cBhvr>
                                        <p:cTn id="564" dur="1" fill="hold">
                                          <p:stCondLst>
                                            <p:cond delay="3999"/>
                                          </p:stCondLst>
                                        </p:cTn>
                                        <p:tgtEl>
                                          <p:spTgt spid="28"/>
                                        </p:tgtEl>
                                        <p:attrNameLst>
                                          <p:attrName>style.visibility</p:attrName>
                                        </p:attrNameLst>
                                      </p:cBhvr>
                                      <p:to>
                                        <p:strVal val="hidden"/>
                                      </p:to>
                                    </p:set>
                                  </p:childTnLst>
                                </p:cTn>
                              </p:par>
                              <p:par>
                                <p:cTn id="565" presetID="2" presetClass="exit" presetSubtype="12" fill="hold" grpId="3" nodeType="withEffect">
                                  <p:stCondLst>
                                    <p:cond delay="0"/>
                                  </p:stCondLst>
                                  <p:childTnLst>
                                    <p:anim calcmode="lin" valueType="num">
                                      <p:cBhvr additive="base">
                                        <p:cTn id="566" dur="4000"/>
                                        <p:tgtEl>
                                          <p:spTgt spid="30"/>
                                        </p:tgtEl>
                                        <p:attrNameLst>
                                          <p:attrName>ppt_x</p:attrName>
                                        </p:attrNameLst>
                                      </p:cBhvr>
                                      <p:tavLst>
                                        <p:tav tm="0">
                                          <p:val>
                                            <p:strVal val="ppt_x"/>
                                          </p:val>
                                        </p:tav>
                                        <p:tav tm="100000">
                                          <p:val>
                                            <p:strVal val="0-ppt_w/2"/>
                                          </p:val>
                                        </p:tav>
                                      </p:tavLst>
                                    </p:anim>
                                    <p:anim calcmode="lin" valueType="num">
                                      <p:cBhvr additive="base">
                                        <p:cTn id="567" dur="4000"/>
                                        <p:tgtEl>
                                          <p:spTgt spid="30"/>
                                        </p:tgtEl>
                                        <p:attrNameLst>
                                          <p:attrName>ppt_y</p:attrName>
                                        </p:attrNameLst>
                                      </p:cBhvr>
                                      <p:tavLst>
                                        <p:tav tm="0">
                                          <p:val>
                                            <p:strVal val="ppt_y"/>
                                          </p:val>
                                        </p:tav>
                                        <p:tav tm="100000">
                                          <p:val>
                                            <p:strVal val="1+ppt_h/2"/>
                                          </p:val>
                                        </p:tav>
                                      </p:tavLst>
                                    </p:anim>
                                    <p:set>
                                      <p:cBhvr>
                                        <p:cTn id="568" dur="1" fill="hold">
                                          <p:stCondLst>
                                            <p:cond delay="3999"/>
                                          </p:stCondLst>
                                        </p:cTn>
                                        <p:tgtEl>
                                          <p:spTgt spid="30"/>
                                        </p:tgtEl>
                                        <p:attrNameLst>
                                          <p:attrName>style.visibility</p:attrName>
                                        </p:attrNameLst>
                                      </p:cBhvr>
                                      <p:to>
                                        <p:strVal val="hidden"/>
                                      </p:to>
                                    </p:set>
                                  </p:childTnLst>
                                </p:cTn>
                              </p:par>
                              <p:par>
                                <p:cTn id="569" presetID="2" presetClass="exit" presetSubtype="12" fill="hold" grpId="3" nodeType="withEffect">
                                  <p:stCondLst>
                                    <p:cond delay="0"/>
                                  </p:stCondLst>
                                  <p:childTnLst>
                                    <p:anim calcmode="lin" valueType="num">
                                      <p:cBhvr additive="base">
                                        <p:cTn id="570" dur="4000"/>
                                        <p:tgtEl>
                                          <p:spTgt spid="32"/>
                                        </p:tgtEl>
                                        <p:attrNameLst>
                                          <p:attrName>ppt_x</p:attrName>
                                        </p:attrNameLst>
                                      </p:cBhvr>
                                      <p:tavLst>
                                        <p:tav tm="0">
                                          <p:val>
                                            <p:strVal val="ppt_x"/>
                                          </p:val>
                                        </p:tav>
                                        <p:tav tm="100000">
                                          <p:val>
                                            <p:strVal val="0-ppt_w/2"/>
                                          </p:val>
                                        </p:tav>
                                      </p:tavLst>
                                    </p:anim>
                                    <p:anim calcmode="lin" valueType="num">
                                      <p:cBhvr additive="base">
                                        <p:cTn id="571" dur="4000"/>
                                        <p:tgtEl>
                                          <p:spTgt spid="32"/>
                                        </p:tgtEl>
                                        <p:attrNameLst>
                                          <p:attrName>ppt_y</p:attrName>
                                        </p:attrNameLst>
                                      </p:cBhvr>
                                      <p:tavLst>
                                        <p:tav tm="0">
                                          <p:val>
                                            <p:strVal val="ppt_y"/>
                                          </p:val>
                                        </p:tav>
                                        <p:tav tm="100000">
                                          <p:val>
                                            <p:strVal val="1+ppt_h/2"/>
                                          </p:val>
                                        </p:tav>
                                      </p:tavLst>
                                    </p:anim>
                                    <p:set>
                                      <p:cBhvr>
                                        <p:cTn id="572" dur="1" fill="hold">
                                          <p:stCondLst>
                                            <p:cond delay="3999"/>
                                          </p:stCondLst>
                                        </p:cTn>
                                        <p:tgtEl>
                                          <p:spTgt spid="32"/>
                                        </p:tgtEl>
                                        <p:attrNameLst>
                                          <p:attrName>style.visibility</p:attrName>
                                        </p:attrNameLst>
                                      </p:cBhvr>
                                      <p:to>
                                        <p:strVal val="hidden"/>
                                      </p:to>
                                    </p:set>
                                  </p:childTnLst>
                                </p:cTn>
                              </p:par>
                              <p:par>
                                <p:cTn id="573" presetID="2" presetClass="exit" presetSubtype="12" fill="hold" grpId="3" nodeType="withEffect">
                                  <p:stCondLst>
                                    <p:cond delay="0"/>
                                  </p:stCondLst>
                                  <p:childTnLst>
                                    <p:anim calcmode="lin" valueType="num">
                                      <p:cBhvr additive="base">
                                        <p:cTn id="574" dur="4000"/>
                                        <p:tgtEl>
                                          <p:spTgt spid="34"/>
                                        </p:tgtEl>
                                        <p:attrNameLst>
                                          <p:attrName>ppt_x</p:attrName>
                                        </p:attrNameLst>
                                      </p:cBhvr>
                                      <p:tavLst>
                                        <p:tav tm="0">
                                          <p:val>
                                            <p:strVal val="ppt_x"/>
                                          </p:val>
                                        </p:tav>
                                        <p:tav tm="100000">
                                          <p:val>
                                            <p:strVal val="0-ppt_w/2"/>
                                          </p:val>
                                        </p:tav>
                                      </p:tavLst>
                                    </p:anim>
                                    <p:anim calcmode="lin" valueType="num">
                                      <p:cBhvr additive="base">
                                        <p:cTn id="575" dur="4000"/>
                                        <p:tgtEl>
                                          <p:spTgt spid="34"/>
                                        </p:tgtEl>
                                        <p:attrNameLst>
                                          <p:attrName>ppt_y</p:attrName>
                                        </p:attrNameLst>
                                      </p:cBhvr>
                                      <p:tavLst>
                                        <p:tav tm="0">
                                          <p:val>
                                            <p:strVal val="ppt_y"/>
                                          </p:val>
                                        </p:tav>
                                        <p:tav tm="100000">
                                          <p:val>
                                            <p:strVal val="1+ppt_h/2"/>
                                          </p:val>
                                        </p:tav>
                                      </p:tavLst>
                                    </p:anim>
                                    <p:set>
                                      <p:cBhvr>
                                        <p:cTn id="576" dur="1" fill="hold">
                                          <p:stCondLst>
                                            <p:cond delay="3999"/>
                                          </p:stCondLst>
                                        </p:cTn>
                                        <p:tgtEl>
                                          <p:spTgt spid="34"/>
                                        </p:tgtEl>
                                        <p:attrNameLst>
                                          <p:attrName>style.visibility</p:attrName>
                                        </p:attrNameLst>
                                      </p:cBhvr>
                                      <p:to>
                                        <p:strVal val="hidden"/>
                                      </p:to>
                                    </p:set>
                                  </p:childTnLst>
                                </p:cTn>
                              </p:par>
                              <p:par>
                                <p:cTn id="577" presetID="2" presetClass="exit" presetSubtype="12" fill="hold" grpId="3" nodeType="withEffect">
                                  <p:stCondLst>
                                    <p:cond delay="0"/>
                                  </p:stCondLst>
                                  <p:childTnLst>
                                    <p:anim calcmode="lin" valueType="num">
                                      <p:cBhvr additive="base">
                                        <p:cTn id="578" dur="4000"/>
                                        <p:tgtEl>
                                          <p:spTgt spid="36"/>
                                        </p:tgtEl>
                                        <p:attrNameLst>
                                          <p:attrName>ppt_x</p:attrName>
                                        </p:attrNameLst>
                                      </p:cBhvr>
                                      <p:tavLst>
                                        <p:tav tm="0">
                                          <p:val>
                                            <p:strVal val="ppt_x"/>
                                          </p:val>
                                        </p:tav>
                                        <p:tav tm="100000">
                                          <p:val>
                                            <p:strVal val="0-ppt_w/2"/>
                                          </p:val>
                                        </p:tav>
                                      </p:tavLst>
                                    </p:anim>
                                    <p:anim calcmode="lin" valueType="num">
                                      <p:cBhvr additive="base">
                                        <p:cTn id="579" dur="4000"/>
                                        <p:tgtEl>
                                          <p:spTgt spid="36"/>
                                        </p:tgtEl>
                                        <p:attrNameLst>
                                          <p:attrName>ppt_y</p:attrName>
                                        </p:attrNameLst>
                                      </p:cBhvr>
                                      <p:tavLst>
                                        <p:tav tm="0">
                                          <p:val>
                                            <p:strVal val="ppt_y"/>
                                          </p:val>
                                        </p:tav>
                                        <p:tav tm="100000">
                                          <p:val>
                                            <p:strVal val="1+ppt_h/2"/>
                                          </p:val>
                                        </p:tav>
                                      </p:tavLst>
                                    </p:anim>
                                    <p:set>
                                      <p:cBhvr>
                                        <p:cTn id="580" dur="1" fill="hold">
                                          <p:stCondLst>
                                            <p:cond delay="3999"/>
                                          </p:stCondLst>
                                        </p:cTn>
                                        <p:tgtEl>
                                          <p:spTgt spid="36"/>
                                        </p:tgtEl>
                                        <p:attrNameLst>
                                          <p:attrName>style.visibility</p:attrName>
                                        </p:attrNameLst>
                                      </p:cBhvr>
                                      <p:to>
                                        <p:strVal val="hidden"/>
                                      </p:to>
                                    </p:set>
                                  </p:childTnLst>
                                </p:cTn>
                              </p:par>
                              <p:par>
                                <p:cTn id="581" presetID="2" presetClass="exit" presetSubtype="12" fill="hold" grpId="3" nodeType="withEffect">
                                  <p:stCondLst>
                                    <p:cond delay="0"/>
                                  </p:stCondLst>
                                  <p:childTnLst>
                                    <p:anim calcmode="lin" valueType="num">
                                      <p:cBhvr additive="base">
                                        <p:cTn id="582" dur="4000"/>
                                        <p:tgtEl>
                                          <p:spTgt spid="42"/>
                                        </p:tgtEl>
                                        <p:attrNameLst>
                                          <p:attrName>ppt_x</p:attrName>
                                        </p:attrNameLst>
                                      </p:cBhvr>
                                      <p:tavLst>
                                        <p:tav tm="0">
                                          <p:val>
                                            <p:strVal val="ppt_x"/>
                                          </p:val>
                                        </p:tav>
                                        <p:tav tm="100000">
                                          <p:val>
                                            <p:strVal val="0-ppt_w/2"/>
                                          </p:val>
                                        </p:tav>
                                      </p:tavLst>
                                    </p:anim>
                                    <p:anim calcmode="lin" valueType="num">
                                      <p:cBhvr additive="base">
                                        <p:cTn id="583" dur="4000"/>
                                        <p:tgtEl>
                                          <p:spTgt spid="42"/>
                                        </p:tgtEl>
                                        <p:attrNameLst>
                                          <p:attrName>ppt_y</p:attrName>
                                        </p:attrNameLst>
                                      </p:cBhvr>
                                      <p:tavLst>
                                        <p:tav tm="0">
                                          <p:val>
                                            <p:strVal val="ppt_y"/>
                                          </p:val>
                                        </p:tav>
                                        <p:tav tm="100000">
                                          <p:val>
                                            <p:strVal val="1+ppt_h/2"/>
                                          </p:val>
                                        </p:tav>
                                      </p:tavLst>
                                    </p:anim>
                                    <p:set>
                                      <p:cBhvr>
                                        <p:cTn id="584" dur="1" fill="hold">
                                          <p:stCondLst>
                                            <p:cond delay="3999"/>
                                          </p:stCondLst>
                                        </p:cTn>
                                        <p:tgtEl>
                                          <p:spTgt spid="42"/>
                                        </p:tgtEl>
                                        <p:attrNameLst>
                                          <p:attrName>style.visibility</p:attrName>
                                        </p:attrNameLst>
                                      </p:cBhvr>
                                      <p:to>
                                        <p:strVal val="hidden"/>
                                      </p:to>
                                    </p:set>
                                  </p:childTnLst>
                                </p:cTn>
                              </p:par>
                              <p:par>
                                <p:cTn id="585" presetID="2" presetClass="exit" presetSubtype="12" fill="hold" grpId="3" nodeType="withEffect">
                                  <p:stCondLst>
                                    <p:cond delay="0"/>
                                  </p:stCondLst>
                                  <p:childTnLst>
                                    <p:anim calcmode="lin" valueType="num">
                                      <p:cBhvr additive="base">
                                        <p:cTn id="586" dur="4000"/>
                                        <p:tgtEl>
                                          <p:spTgt spid="50"/>
                                        </p:tgtEl>
                                        <p:attrNameLst>
                                          <p:attrName>ppt_x</p:attrName>
                                        </p:attrNameLst>
                                      </p:cBhvr>
                                      <p:tavLst>
                                        <p:tav tm="0">
                                          <p:val>
                                            <p:strVal val="ppt_x"/>
                                          </p:val>
                                        </p:tav>
                                        <p:tav tm="100000">
                                          <p:val>
                                            <p:strVal val="0-ppt_w/2"/>
                                          </p:val>
                                        </p:tav>
                                      </p:tavLst>
                                    </p:anim>
                                    <p:anim calcmode="lin" valueType="num">
                                      <p:cBhvr additive="base">
                                        <p:cTn id="587" dur="4000"/>
                                        <p:tgtEl>
                                          <p:spTgt spid="50"/>
                                        </p:tgtEl>
                                        <p:attrNameLst>
                                          <p:attrName>ppt_y</p:attrName>
                                        </p:attrNameLst>
                                      </p:cBhvr>
                                      <p:tavLst>
                                        <p:tav tm="0">
                                          <p:val>
                                            <p:strVal val="ppt_y"/>
                                          </p:val>
                                        </p:tav>
                                        <p:tav tm="100000">
                                          <p:val>
                                            <p:strVal val="1+ppt_h/2"/>
                                          </p:val>
                                        </p:tav>
                                      </p:tavLst>
                                    </p:anim>
                                    <p:set>
                                      <p:cBhvr>
                                        <p:cTn id="588" dur="1" fill="hold">
                                          <p:stCondLst>
                                            <p:cond delay="3999"/>
                                          </p:stCondLst>
                                        </p:cTn>
                                        <p:tgtEl>
                                          <p:spTgt spid="50"/>
                                        </p:tgtEl>
                                        <p:attrNameLst>
                                          <p:attrName>style.visibility</p:attrName>
                                        </p:attrNameLst>
                                      </p:cBhvr>
                                      <p:to>
                                        <p:strVal val="hidden"/>
                                      </p:to>
                                    </p:set>
                                  </p:childTnLst>
                                </p:cTn>
                              </p:par>
                              <p:par>
                                <p:cTn id="589" presetID="2" presetClass="exit" presetSubtype="12" fill="hold" grpId="3" nodeType="withEffect">
                                  <p:stCondLst>
                                    <p:cond delay="0"/>
                                  </p:stCondLst>
                                  <p:childTnLst>
                                    <p:anim calcmode="lin" valueType="num">
                                      <p:cBhvr additive="base">
                                        <p:cTn id="590" dur="4000"/>
                                        <p:tgtEl>
                                          <p:spTgt spid="58"/>
                                        </p:tgtEl>
                                        <p:attrNameLst>
                                          <p:attrName>ppt_x</p:attrName>
                                        </p:attrNameLst>
                                      </p:cBhvr>
                                      <p:tavLst>
                                        <p:tav tm="0">
                                          <p:val>
                                            <p:strVal val="ppt_x"/>
                                          </p:val>
                                        </p:tav>
                                        <p:tav tm="100000">
                                          <p:val>
                                            <p:strVal val="0-ppt_w/2"/>
                                          </p:val>
                                        </p:tav>
                                      </p:tavLst>
                                    </p:anim>
                                    <p:anim calcmode="lin" valueType="num">
                                      <p:cBhvr additive="base">
                                        <p:cTn id="591" dur="4000"/>
                                        <p:tgtEl>
                                          <p:spTgt spid="58"/>
                                        </p:tgtEl>
                                        <p:attrNameLst>
                                          <p:attrName>ppt_y</p:attrName>
                                        </p:attrNameLst>
                                      </p:cBhvr>
                                      <p:tavLst>
                                        <p:tav tm="0">
                                          <p:val>
                                            <p:strVal val="ppt_y"/>
                                          </p:val>
                                        </p:tav>
                                        <p:tav tm="100000">
                                          <p:val>
                                            <p:strVal val="1+ppt_h/2"/>
                                          </p:val>
                                        </p:tav>
                                      </p:tavLst>
                                    </p:anim>
                                    <p:set>
                                      <p:cBhvr>
                                        <p:cTn id="592" dur="1" fill="hold">
                                          <p:stCondLst>
                                            <p:cond delay="3999"/>
                                          </p:stCondLst>
                                        </p:cTn>
                                        <p:tgtEl>
                                          <p:spTgt spid="58"/>
                                        </p:tgtEl>
                                        <p:attrNameLst>
                                          <p:attrName>style.visibility</p:attrName>
                                        </p:attrNameLst>
                                      </p:cBhvr>
                                      <p:to>
                                        <p:strVal val="hidden"/>
                                      </p:to>
                                    </p:set>
                                  </p:childTnLst>
                                </p:cTn>
                              </p:par>
                              <p:par>
                                <p:cTn id="593" presetID="2" presetClass="exit" presetSubtype="12" fill="hold" grpId="3" nodeType="withEffect">
                                  <p:stCondLst>
                                    <p:cond delay="0"/>
                                  </p:stCondLst>
                                  <p:childTnLst>
                                    <p:anim calcmode="lin" valueType="num">
                                      <p:cBhvr additive="base">
                                        <p:cTn id="594" dur="4000"/>
                                        <p:tgtEl>
                                          <p:spTgt spid="66"/>
                                        </p:tgtEl>
                                        <p:attrNameLst>
                                          <p:attrName>ppt_x</p:attrName>
                                        </p:attrNameLst>
                                      </p:cBhvr>
                                      <p:tavLst>
                                        <p:tav tm="0">
                                          <p:val>
                                            <p:strVal val="ppt_x"/>
                                          </p:val>
                                        </p:tav>
                                        <p:tav tm="100000">
                                          <p:val>
                                            <p:strVal val="0-ppt_w/2"/>
                                          </p:val>
                                        </p:tav>
                                      </p:tavLst>
                                    </p:anim>
                                    <p:anim calcmode="lin" valueType="num">
                                      <p:cBhvr additive="base">
                                        <p:cTn id="595" dur="4000"/>
                                        <p:tgtEl>
                                          <p:spTgt spid="66"/>
                                        </p:tgtEl>
                                        <p:attrNameLst>
                                          <p:attrName>ppt_y</p:attrName>
                                        </p:attrNameLst>
                                      </p:cBhvr>
                                      <p:tavLst>
                                        <p:tav tm="0">
                                          <p:val>
                                            <p:strVal val="ppt_y"/>
                                          </p:val>
                                        </p:tav>
                                        <p:tav tm="100000">
                                          <p:val>
                                            <p:strVal val="1+ppt_h/2"/>
                                          </p:val>
                                        </p:tav>
                                      </p:tavLst>
                                    </p:anim>
                                    <p:set>
                                      <p:cBhvr>
                                        <p:cTn id="596" dur="1" fill="hold">
                                          <p:stCondLst>
                                            <p:cond delay="3999"/>
                                          </p:stCondLst>
                                        </p:cTn>
                                        <p:tgtEl>
                                          <p:spTgt spid="66"/>
                                        </p:tgtEl>
                                        <p:attrNameLst>
                                          <p:attrName>style.visibility</p:attrName>
                                        </p:attrNameLst>
                                      </p:cBhvr>
                                      <p:to>
                                        <p:strVal val="hidden"/>
                                      </p:to>
                                    </p:set>
                                  </p:childTnLst>
                                </p:cTn>
                              </p:par>
                              <p:par>
                                <p:cTn id="597" presetID="2" presetClass="exit" presetSubtype="12" fill="hold" grpId="3" nodeType="withEffect">
                                  <p:stCondLst>
                                    <p:cond delay="0"/>
                                  </p:stCondLst>
                                  <p:childTnLst>
                                    <p:anim calcmode="lin" valueType="num">
                                      <p:cBhvr additive="base">
                                        <p:cTn id="598" dur="4000"/>
                                        <p:tgtEl>
                                          <p:spTgt spid="71"/>
                                        </p:tgtEl>
                                        <p:attrNameLst>
                                          <p:attrName>ppt_x</p:attrName>
                                        </p:attrNameLst>
                                      </p:cBhvr>
                                      <p:tavLst>
                                        <p:tav tm="0">
                                          <p:val>
                                            <p:strVal val="ppt_x"/>
                                          </p:val>
                                        </p:tav>
                                        <p:tav tm="100000">
                                          <p:val>
                                            <p:strVal val="0-ppt_w/2"/>
                                          </p:val>
                                        </p:tav>
                                      </p:tavLst>
                                    </p:anim>
                                    <p:anim calcmode="lin" valueType="num">
                                      <p:cBhvr additive="base">
                                        <p:cTn id="599" dur="4000"/>
                                        <p:tgtEl>
                                          <p:spTgt spid="71"/>
                                        </p:tgtEl>
                                        <p:attrNameLst>
                                          <p:attrName>ppt_y</p:attrName>
                                        </p:attrNameLst>
                                      </p:cBhvr>
                                      <p:tavLst>
                                        <p:tav tm="0">
                                          <p:val>
                                            <p:strVal val="ppt_y"/>
                                          </p:val>
                                        </p:tav>
                                        <p:tav tm="100000">
                                          <p:val>
                                            <p:strVal val="1+ppt_h/2"/>
                                          </p:val>
                                        </p:tav>
                                      </p:tavLst>
                                    </p:anim>
                                    <p:set>
                                      <p:cBhvr>
                                        <p:cTn id="600" dur="1" fill="hold">
                                          <p:stCondLst>
                                            <p:cond delay="3999"/>
                                          </p:stCondLst>
                                        </p:cTn>
                                        <p:tgtEl>
                                          <p:spTgt spid="71"/>
                                        </p:tgtEl>
                                        <p:attrNameLst>
                                          <p:attrName>style.visibility</p:attrName>
                                        </p:attrNameLst>
                                      </p:cBhvr>
                                      <p:to>
                                        <p:strVal val="hidden"/>
                                      </p:to>
                                    </p:set>
                                  </p:childTnLst>
                                </p:cTn>
                              </p:par>
                              <p:par>
                                <p:cTn id="601" presetID="2" presetClass="exit" presetSubtype="12" fill="hold" grpId="3" nodeType="withEffect">
                                  <p:stCondLst>
                                    <p:cond delay="0"/>
                                  </p:stCondLst>
                                  <p:childTnLst>
                                    <p:anim calcmode="lin" valueType="num">
                                      <p:cBhvr additive="base">
                                        <p:cTn id="602" dur="4000"/>
                                        <p:tgtEl>
                                          <p:spTgt spid="73"/>
                                        </p:tgtEl>
                                        <p:attrNameLst>
                                          <p:attrName>ppt_x</p:attrName>
                                        </p:attrNameLst>
                                      </p:cBhvr>
                                      <p:tavLst>
                                        <p:tav tm="0">
                                          <p:val>
                                            <p:strVal val="ppt_x"/>
                                          </p:val>
                                        </p:tav>
                                        <p:tav tm="100000">
                                          <p:val>
                                            <p:strVal val="0-ppt_w/2"/>
                                          </p:val>
                                        </p:tav>
                                      </p:tavLst>
                                    </p:anim>
                                    <p:anim calcmode="lin" valueType="num">
                                      <p:cBhvr additive="base">
                                        <p:cTn id="603" dur="4000"/>
                                        <p:tgtEl>
                                          <p:spTgt spid="73"/>
                                        </p:tgtEl>
                                        <p:attrNameLst>
                                          <p:attrName>ppt_y</p:attrName>
                                        </p:attrNameLst>
                                      </p:cBhvr>
                                      <p:tavLst>
                                        <p:tav tm="0">
                                          <p:val>
                                            <p:strVal val="ppt_y"/>
                                          </p:val>
                                        </p:tav>
                                        <p:tav tm="100000">
                                          <p:val>
                                            <p:strVal val="1+ppt_h/2"/>
                                          </p:val>
                                        </p:tav>
                                      </p:tavLst>
                                    </p:anim>
                                    <p:set>
                                      <p:cBhvr>
                                        <p:cTn id="604" dur="1" fill="hold">
                                          <p:stCondLst>
                                            <p:cond delay="3999"/>
                                          </p:stCondLst>
                                        </p:cTn>
                                        <p:tgtEl>
                                          <p:spTgt spid="73"/>
                                        </p:tgtEl>
                                        <p:attrNameLst>
                                          <p:attrName>style.visibility</p:attrName>
                                        </p:attrNameLst>
                                      </p:cBhvr>
                                      <p:to>
                                        <p:strVal val="hidden"/>
                                      </p:to>
                                    </p:set>
                                  </p:childTnLst>
                                </p:cTn>
                              </p:par>
                              <p:par>
                                <p:cTn id="605" presetID="2" presetClass="exit" presetSubtype="12" fill="hold" grpId="3" nodeType="withEffect">
                                  <p:stCondLst>
                                    <p:cond delay="0"/>
                                  </p:stCondLst>
                                  <p:childTnLst>
                                    <p:anim calcmode="lin" valueType="num">
                                      <p:cBhvr additive="base">
                                        <p:cTn id="606" dur="4000"/>
                                        <p:tgtEl>
                                          <p:spTgt spid="27"/>
                                        </p:tgtEl>
                                        <p:attrNameLst>
                                          <p:attrName>ppt_x</p:attrName>
                                        </p:attrNameLst>
                                      </p:cBhvr>
                                      <p:tavLst>
                                        <p:tav tm="0">
                                          <p:val>
                                            <p:strVal val="ppt_x"/>
                                          </p:val>
                                        </p:tav>
                                        <p:tav tm="100000">
                                          <p:val>
                                            <p:strVal val="0-ppt_w/2"/>
                                          </p:val>
                                        </p:tav>
                                      </p:tavLst>
                                    </p:anim>
                                    <p:anim calcmode="lin" valueType="num">
                                      <p:cBhvr additive="base">
                                        <p:cTn id="607" dur="4000"/>
                                        <p:tgtEl>
                                          <p:spTgt spid="27"/>
                                        </p:tgtEl>
                                        <p:attrNameLst>
                                          <p:attrName>ppt_y</p:attrName>
                                        </p:attrNameLst>
                                      </p:cBhvr>
                                      <p:tavLst>
                                        <p:tav tm="0">
                                          <p:val>
                                            <p:strVal val="ppt_y"/>
                                          </p:val>
                                        </p:tav>
                                        <p:tav tm="100000">
                                          <p:val>
                                            <p:strVal val="1+ppt_h/2"/>
                                          </p:val>
                                        </p:tav>
                                      </p:tavLst>
                                    </p:anim>
                                    <p:set>
                                      <p:cBhvr>
                                        <p:cTn id="608" dur="1" fill="hold">
                                          <p:stCondLst>
                                            <p:cond delay="3999"/>
                                          </p:stCondLst>
                                        </p:cTn>
                                        <p:tgtEl>
                                          <p:spTgt spid="27"/>
                                        </p:tgtEl>
                                        <p:attrNameLst>
                                          <p:attrName>style.visibility</p:attrName>
                                        </p:attrNameLst>
                                      </p:cBhvr>
                                      <p:to>
                                        <p:strVal val="hidden"/>
                                      </p:to>
                                    </p:set>
                                  </p:childTnLst>
                                </p:cTn>
                              </p:par>
                              <p:par>
                                <p:cTn id="609" presetID="2" presetClass="exit" presetSubtype="12" fill="hold" grpId="3" nodeType="withEffect">
                                  <p:stCondLst>
                                    <p:cond delay="0"/>
                                  </p:stCondLst>
                                  <p:childTnLst>
                                    <p:anim calcmode="lin" valueType="num">
                                      <p:cBhvr additive="base">
                                        <p:cTn id="610" dur="4000"/>
                                        <p:tgtEl>
                                          <p:spTgt spid="29"/>
                                        </p:tgtEl>
                                        <p:attrNameLst>
                                          <p:attrName>ppt_x</p:attrName>
                                        </p:attrNameLst>
                                      </p:cBhvr>
                                      <p:tavLst>
                                        <p:tav tm="0">
                                          <p:val>
                                            <p:strVal val="ppt_x"/>
                                          </p:val>
                                        </p:tav>
                                        <p:tav tm="100000">
                                          <p:val>
                                            <p:strVal val="0-ppt_w/2"/>
                                          </p:val>
                                        </p:tav>
                                      </p:tavLst>
                                    </p:anim>
                                    <p:anim calcmode="lin" valueType="num">
                                      <p:cBhvr additive="base">
                                        <p:cTn id="611" dur="4000"/>
                                        <p:tgtEl>
                                          <p:spTgt spid="29"/>
                                        </p:tgtEl>
                                        <p:attrNameLst>
                                          <p:attrName>ppt_y</p:attrName>
                                        </p:attrNameLst>
                                      </p:cBhvr>
                                      <p:tavLst>
                                        <p:tav tm="0">
                                          <p:val>
                                            <p:strVal val="ppt_y"/>
                                          </p:val>
                                        </p:tav>
                                        <p:tav tm="100000">
                                          <p:val>
                                            <p:strVal val="1+ppt_h/2"/>
                                          </p:val>
                                        </p:tav>
                                      </p:tavLst>
                                    </p:anim>
                                    <p:set>
                                      <p:cBhvr>
                                        <p:cTn id="612" dur="1" fill="hold">
                                          <p:stCondLst>
                                            <p:cond delay="3999"/>
                                          </p:stCondLst>
                                        </p:cTn>
                                        <p:tgtEl>
                                          <p:spTgt spid="29"/>
                                        </p:tgtEl>
                                        <p:attrNameLst>
                                          <p:attrName>style.visibility</p:attrName>
                                        </p:attrNameLst>
                                      </p:cBhvr>
                                      <p:to>
                                        <p:strVal val="hidden"/>
                                      </p:to>
                                    </p:set>
                                  </p:childTnLst>
                                </p:cTn>
                              </p:par>
                              <p:par>
                                <p:cTn id="613" presetID="2" presetClass="exit" presetSubtype="12" fill="hold" grpId="3" nodeType="withEffect">
                                  <p:stCondLst>
                                    <p:cond delay="0"/>
                                  </p:stCondLst>
                                  <p:childTnLst>
                                    <p:anim calcmode="lin" valueType="num">
                                      <p:cBhvr additive="base">
                                        <p:cTn id="614" dur="4000"/>
                                        <p:tgtEl>
                                          <p:spTgt spid="31"/>
                                        </p:tgtEl>
                                        <p:attrNameLst>
                                          <p:attrName>ppt_x</p:attrName>
                                        </p:attrNameLst>
                                      </p:cBhvr>
                                      <p:tavLst>
                                        <p:tav tm="0">
                                          <p:val>
                                            <p:strVal val="ppt_x"/>
                                          </p:val>
                                        </p:tav>
                                        <p:tav tm="100000">
                                          <p:val>
                                            <p:strVal val="0-ppt_w/2"/>
                                          </p:val>
                                        </p:tav>
                                      </p:tavLst>
                                    </p:anim>
                                    <p:anim calcmode="lin" valueType="num">
                                      <p:cBhvr additive="base">
                                        <p:cTn id="615" dur="4000"/>
                                        <p:tgtEl>
                                          <p:spTgt spid="31"/>
                                        </p:tgtEl>
                                        <p:attrNameLst>
                                          <p:attrName>ppt_y</p:attrName>
                                        </p:attrNameLst>
                                      </p:cBhvr>
                                      <p:tavLst>
                                        <p:tav tm="0">
                                          <p:val>
                                            <p:strVal val="ppt_y"/>
                                          </p:val>
                                        </p:tav>
                                        <p:tav tm="100000">
                                          <p:val>
                                            <p:strVal val="1+ppt_h/2"/>
                                          </p:val>
                                        </p:tav>
                                      </p:tavLst>
                                    </p:anim>
                                    <p:set>
                                      <p:cBhvr>
                                        <p:cTn id="616" dur="1" fill="hold">
                                          <p:stCondLst>
                                            <p:cond delay="3999"/>
                                          </p:stCondLst>
                                        </p:cTn>
                                        <p:tgtEl>
                                          <p:spTgt spid="31"/>
                                        </p:tgtEl>
                                        <p:attrNameLst>
                                          <p:attrName>style.visibility</p:attrName>
                                        </p:attrNameLst>
                                      </p:cBhvr>
                                      <p:to>
                                        <p:strVal val="hidden"/>
                                      </p:to>
                                    </p:set>
                                  </p:childTnLst>
                                </p:cTn>
                              </p:par>
                              <p:par>
                                <p:cTn id="617" presetID="2" presetClass="exit" presetSubtype="12" fill="hold" grpId="3" nodeType="withEffect">
                                  <p:stCondLst>
                                    <p:cond delay="0"/>
                                  </p:stCondLst>
                                  <p:childTnLst>
                                    <p:anim calcmode="lin" valueType="num">
                                      <p:cBhvr additive="base">
                                        <p:cTn id="618" dur="4000"/>
                                        <p:tgtEl>
                                          <p:spTgt spid="33"/>
                                        </p:tgtEl>
                                        <p:attrNameLst>
                                          <p:attrName>ppt_x</p:attrName>
                                        </p:attrNameLst>
                                      </p:cBhvr>
                                      <p:tavLst>
                                        <p:tav tm="0">
                                          <p:val>
                                            <p:strVal val="ppt_x"/>
                                          </p:val>
                                        </p:tav>
                                        <p:tav tm="100000">
                                          <p:val>
                                            <p:strVal val="0-ppt_w/2"/>
                                          </p:val>
                                        </p:tav>
                                      </p:tavLst>
                                    </p:anim>
                                    <p:anim calcmode="lin" valueType="num">
                                      <p:cBhvr additive="base">
                                        <p:cTn id="619" dur="4000"/>
                                        <p:tgtEl>
                                          <p:spTgt spid="33"/>
                                        </p:tgtEl>
                                        <p:attrNameLst>
                                          <p:attrName>ppt_y</p:attrName>
                                        </p:attrNameLst>
                                      </p:cBhvr>
                                      <p:tavLst>
                                        <p:tav tm="0">
                                          <p:val>
                                            <p:strVal val="ppt_y"/>
                                          </p:val>
                                        </p:tav>
                                        <p:tav tm="100000">
                                          <p:val>
                                            <p:strVal val="1+ppt_h/2"/>
                                          </p:val>
                                        </p:tav>
                                      </p:tavLst>
                                    </p:anim>
                                    <p:set>
                                      <p:cBhvr>
                                        <p:cTn id="620" dur="1" fill="hold">
                                          <p:stCondLst>
                                            <p:cond delay="3999"/>
                                          </p:stCondLst>
                                        </p:cTn>
                                        <p:tgtEl>
                                          <p:spTgt spid="33"/>
                                        </p:tgtEl>
                                        <p:attrNameLst>
                                          <p:attrName>style.visibility</p:attrName>
                                        </p:attrNameLst>
                                      </p:cBhvr>
                                      <p:to>
                                        <p:strVal val="hidden"/>
                                      </p:to>
                                    </p:set>
                                  </p:childTnLst>
                                </p:cTn>
                              </p:par>
                              <p:par>
                                <p:cTn id="621" presetID="2" presetClass="exit" presetSubtype="12" fill="hold" grpId="3" nodeType="withEffect">
                                  <p:stCondLst>
                                    <p:cond delay="0"/>
                                  </p:stCondLst>
                                  <p:childTnLst>
                                    <p:anim calcmode="lin" valueType="num">
                                      <p:cBhvr additive="base">
                                        <p:cTn id="622" dur="4000"/>
                                        <p:tgtEl>
                                          <p:spTgt spid="35"/>
                                        </p:tgtEl>
                                        <p:attrNameLst>
                                          <p:attrName>ppt_x</p:attrName>
                                        </p:attrNameLst>
                                      </p:cBhvr>
                                      <p:tavLst>
                                        <p:tav tm="0">
                                          <p:val>
                                            <p:strVal val="ppt_x"/>
                                          </p:val>
                                        </p:tav>
                                        <p:tav tm="100000">
                                          <p:val>
                                            <p:strVal val="0-ppt_w/2"/>
                                          </p:val>
                                        </p:tav>
                                      </p:tavLst>
                                    </p:anim>
                                    <p:anim calcmode="lin" valueType="num">
                                      <p:cBhvr additive="base">
                                        <p:cTn id="623" dur="4000"/>
                                        <p:tgtEl>
                                          <p:spTgt spid="35"/>
                                        </p:tgtEl>
                                        <p:attrNameLst>
                                          <p:attrName>ppt_y</p:attrName>
                                        </p:attrNameLst>
                                      </p:cBhvr>
                                      <p:tavLst>
                                        <p:tav tm="0">
                                          <p:val>
                                            <p:strVal val="ppt_y"/>
                                          </p:val>
                                        </p:tav>
                                        <p:tav tm="100000">
                                          <p:val>
                                            <p:strVal val="1+ppt_h/2"/>
                                          </p:val>
                                        </p:tav>
                                      </p:tavLst>
                                    </p:anim>
                                    <p:set>
                                      <p:cBhvr>
                                        <p:cTn id="624" dur="1" fill="hold">
                                          <p:stCondLst>
                                            <p:cond delay="3999"/>
                                          </p:stCondLst>
                                        </p:cTn>
                                        <p:tgtEl>
                                          <p:spTgt spid="35"/>
                                        </p:tgtEl>
                                        <p:attrNameLst>
                                          <p:attrName>style.visibility</p:attrName>
                                        </p:attrNameLst>
                                      </p:cBhvr>
                                      <p:to>
                                        <p:strVal val="hidden"/>
                                      </p:to>
                                    </p:set>
                                  </p:childTnLst>
                                </p:cTn>
                              </p:par>
                              <p:par>
                                <p:cTn id="625" presetID="2" presetClass="exit" presetSubtype="12" fill="hold" grpId="3" nodeType="withEffect">
                                  <p:stCondLst>
                                    <p:cond delay="0"/>
                                  </p:stCondLst>
                                  <p:childTnLst>
                                    <p:anim calcmode="lin" valueType="num">
                                      <p:cBhvr additive="base">
                                        <p:cTn id="626" dur="4000"/>
                                        <p:tgtEl>
                                          <p:spTgt spid="37"/>
                                        </p:tgtEl>
                                        <p:attrNameLst>
                                          <p:attrName>ppt_x</p:attrName>
                                        </p:attrNameLst>
                                      </p:cBhvr>
                                      <p:tavLst>
                                        <p:tav tm="0">
                                          <p:val>
                                            <p:strVal val="ppt_x"/>
                                          </p:val>
                                        </p:tav>
                                        <p:tav tm="100000">
                                          <p:val>
                                            <p:strVal val="0-ppt_w/2"/>
                                          </p:val>
                                        </p:tav>
                                      </p:tavLst>
                                    </p:anim>
                                    <p:anim calcmode="lin" valueType="num">
                                      <p:cBhvr additive="base">
                                        <p:cTn id="627" dur="4000"/>
                                        <p:tgtEl>
                                          <p:spTgt spid="37"/>
                                        </p:tgtEl>
                                        <p:attrNameLst>
                                          <p:attrName>ppt_y</p:attrName>
                                        </p:attrNameLst>
                                      </p:cBhvr>
                                      <p:tavLst>
                                        <p:tav tm="0">
                                          <p:val>
                                            <p:strVal val="ppt_y"/>
                                          </p:val>
                                        </p:tav>
                                        <p:tav tm="100000">
                                          <p:val>
                                            <p:strVal val="1+ppt_h/2"/>
                                          </p:val>
                                        </p:tav>
                                      </p:tavLst>
                                    </p:anim>
                                    <p:set>
                                      <p:cBhvr>
                                        <p:cTn id="628" dur="1" fill="hold">
                                          <p:stCondLst>
                                            <p:cond delay="3999"/>
                                          </p:stCondLst>
                                        </p:cTn>
                                        <p:tgtEl>
                                          <p:spTgt spid="37"/>
                                        </p:tgtEl>
                                        <p:attrNameLst>
                                          <p:attrName>style.visibility</p:attrName>
                                        </p:attrNameLst>
                                      </p:cBhvr>
                                      <p:to>
                                        <p:strVal val="hidden"/>
                                      </p:to>
                                    </p:set>
                                  </p:childTnLst>
                                </p:cTn>
                              </p:par>
                              <p:par>
                                <p:cTn id="629" presetID="5" presetClass="exit" presetSubtype="10" fill="hold" grpId="4" nodeType="withEffect">
                                  <p:stCondLst>
                                    <p:cond delay="0"/>
                                  </p:stCondLst>
                                  <p:childTnLst>
                                    <p:animEffect transition="out" filter="checkerboard(across)">
                                      <p:cBhvr>
                                        <p:cTn id="630" dur="4000"/>
                                        <p:tgtEl>
                                          <p:spTgt spid="41"/>
                                        </p:tgtEl>
                                      </p:cBhvr>
                                    </p:animEffect>
                                    <p:set>
                                      <p:cBhvr>
                                        <p:cTn id="631" dur="1" fill="hold">
                                          <p:stCondLst>
                                            <p:cond delay="3999"/>
                                          </p:stCondLst>
                                        </p:cTn>
                                        <p:tgtEl>
                                          <p:spTgt spid="41"/>
                                        </p:tgtEl>
                                        <p:attrNameLst>
                                          <p:attrName>style.visibility</p:attrName>
                                        </p:attrNameLst>
                                      </p:cBhvr>
                                      <p:to>
                                        <p:strVal val="hidden"/>
                                      </p:to>
                                    </p:set>
                                  </p:childTnLst>
                                </p:cTn>
                              </p:par>
                              <p:par>
                                <p:cTn id="632" presetID="5" presetClass="exit" presetSubtype="10" fill="hold" grpId="4" nodeType="withEffect">
                                  <p:stCondLst>
                                    <p:cond delay="0"/>
                                  </p:stCondLst>
                                  <p:childTnLst>
                                    <p:animEffect transition="out" filter="checkerboard(across)">
                                      <p:cBhvr>
                                        <p:cTn id="633" dur="4000"/>
                                        <p:tgtEl>
                                          <p:spTgt spid="46"/>
                                        </p:tgtEl>
                                      </p:cBhvr>
                                    </p:animEffect>
                                    <p:set>
                                      <p:cBhvr>
                                        <p:cTn id="634" dur="1" fill="hold">
                                          <p:stCondLst>
                                            <p:cond delay="3999"/>
                                          </p:stCondLst>
                                        </p:cTn>
                                        <p:tgtEl>
                                          <p:spTgt spid="46"/>
                                        </p:tgtEl>
                                        <p:attrNameLst>
                                          <p:attrName>style.visibility</p:attrName>
                                        </p:attrNameLst>
                                      </p:cBhvr>
                                      <p:to>
                                        <p:strVal val="hidden"/>
                                      </p:to>
                                    </p:set>
                                  </p:childTnLst>
                                </p:cTn>
                              </p:par>
                              <p:par>
                                <p:cTn id="635" presetID="5" presetClass="exit" presetSubtype="10" fill="hold" grpId="4" nodeType="withEffect">
                                  <p:stCondLst>
                                    <p:cond delay="0"/>
                                  </p:stCondLst>
                                  <p:childTnLst>
                                    <p:animEffect transition="out" filter="checkerboard(across)">
                                      <p:cBhvr>
                                        <p:cTn id="636" dur="4000"/>
                                        <p:tgtEl>
                                          <p:spTgt spid="54"/>
                                        </p:tgtEl>
                                      </p:cBhvr>
                                    </p:animEffect>
                                    <p:set>
                                      <p:cBhvr>
                                        <p:cTn id="637" dur="1" fill="hold">
                                          <p:stCondLst>
                                            <p:cond delay="3999"/>
                                          </p:stCondLst>
                                        </p:cTn>
                                        <p:tgtEl>
                                          <p:spTgt spid="54"/>
                                        </p:tgtEl>
                                        <p:attrNameLst>
                                          <p:attrName>style.visibility</p:attrName>
                                        </p:attrNameLst>
                                      </p:cBhvr>
                                      <p:to>
                                        <p:strVal val="hidden"/>
                                      </p:to>
                                    </p:set>
                                  </p:childTnLst>
                                </p:cTn>
                              </p:par>
                              <p:par>
                                <p:cTn id="638" presetID="5" presetClass="exit" presetSubtype="10" fill="hold" grpId="4" nodeType="withEffect">
                                  <p:stCondLst>
                                    <p:cond delay="0"/>
                                  </p:stCondLst>
                                  <p:childTnLst>
                                    <p:animEffect transition="out" filter="checkerboard(across)">
                                      <p:cBhvr>
                                        <p:cTn id="639" dur="4000"/>
                                        <p:tgtEl>
                                          <p:spTgt spid="62"/>
                                        </p:tgtEl>
                                      </p:cBhvr>
                                    </p:animEffect>
                                    <p:set>
                                      <p:cBhvr>
                                        <p:cTn id="640" dur="1" fill="hold">
                                          <p:stCondLst>
                                            <p:cond delay="3999"/>
                                          </p:stCondLst>
                                        </p:cTn>
                                        <p:tgtEl>
                                          <p:spTgt spid="62"/>
                                        </p:tgtEl>
                                        <p:attrNameLst>
                                          <p:attrName>style.visibility</p:attrName>
                                        </p:attrNameLst>
                                      </p:cBhvr>
                                      <p:to>
                                        <p:strVal val="hidden"/>
                                      </p:to>
                                    </p:set>
                                  </p:childTnLst>
                                </p:cTn>
                              </p:par>
                              <p:par>
                                <p:cTn id="641" presetID="5" presetClass="exit" presetSubtype="10" fill="hold" grpId="4" nodeType="withEffect">
                                  <p:stCondLst>
                                    <p:cond delay="0"/>
                                  </p:stCondLst>
                                  <p:childTnLst>
                                    <p:animEffect transition="out" filter="checkerboard(across)">
                                      <p:cBhvr>
                                        <p:cTn id="642" dur="4000"/>
                                        <p:tgtEl>
                                          <p:spTgt spid="70"/>
                                        </p:tgtEl>
                                      </p:cBhvr>
                                    </p:animEffect>
                                    <p:set>
                                      <p:cBhvr>
                                        <p:cTn id="643" dur="1" fill="hold">
                                          <p:stCondLst>
                                            <p:cond delay="3999"/>
                                          </p:stCondLst>
                                        </p:cTn>
                                        <p:tgtEl>
                                          <p:spTgt spid="70"/>
                                        </p:tgtEl>
                                        <p:attrNameLst>
                                          <p:attrName>style.visibility</p:attrName>
                                        </p:attrNameLst>
                                      </p:cBhvr>
                                      <p:to>
                                        <p:strVal val="hidden"/>
                                      </p:to>
                                    </p:set>
                                  </p:childTnLst>
                                </p:cTn>
                              </p:par>
                              <p:par>
                                <p:cTn id="644" presetID="5" presetClass="exit" presetSubtype="10" fill="hold" grpId="4" nodeType="withEffect">
                                  <p:stCondLst>
                                    <p:cond delay="0"/>
                                  </p:stCondLst>
                                  <p:childTnLst>
                                    <p:animEffect transition="out" filter="checkerboard(across)">
                                      <p:cBhvr>
                                        <p:cTn id="645" dur="4000"/>
                                        <p:tgtEl>
                                          <p:spTgt spid="72"/>
                                        </p:tgtEl>
                                      </p:cBhvr>
                                    </p:animEffect>
                                    <p:set>
                                      <p:cBhvr>
                                        <p:cTn id="646" dur="1" fill="hold">
                                          <p:stCondLst>
                                            <p:cond delay="3999"/>
                                          </p:stCondLst>
                                        </p:cTn>
                                        <p:tgtEl>
                                          <p:spTgt spid="72"/>
                                        </p:tgtEl>
                                        <p:attrNameLst>
                                          <p:attrName>style.visibility</p:attrName>
                                        </p:attrNameLst>
                                      </p:cBhvr>
                                      <p:to>
                                        <p:strVal val="hidden"/>
                                      </p:to>
                                    </p:set>
                                  </p:childTnLst>
                                </p:cTn>
                              </p:par>
                              <p:par>
                                <p:cTn id="647" presetID="5" presetClass="exit" presetSubtype="10" fill="hold" grpId="4" nodeType="withEffect">
                                  <p:stCondLst>
                                    <p:cond delay="0"/>
                                  </p:stCondLst>
                                  <p:childTnLst>
                                    <p:animEffect transition="out" filter="checkerboard(across)">
                                      <p:cBhvr>
                                        <p:cTn id="648" dur="4000"/>
                                        <p:tgtEl>
                                          <p:spTgt spid="26"/>
                                        </p:tgtEl>
                                      </p:cBhvr>
                                    </p:animEffect>
                                    <p:set>
                                      <p:cBhvr>
                                        <p:cTn id="649" dur="1" fill="hold">
                                          <p:stCondLst>
                                            <p:cond delay="3999"/>
                                          </p:stCondLst>
                                        </p:cTn>
                                        <p:tgtEl>
                                          <p:spTgt spid="26"/>
                                        </p:tgtEl>
                                        <p:attrNameLst>
                                          <p:attrName>style.visibility</p:attrName>
                                        </p:attrNameLst>
                                      </p:cBhvr>
                                      <p:to>
                                        <p:strVal val="hidden"/>
                                      </p:to>
                                    </p:set>
                                  </p:childTnLst>
                                </p:cTn>
                              </p:par>
                              <p:par>
                                <p:cTn id="650" presetID="5" presetClass="exit" presetSubtype="10" fill="hold" grpId="4" nodeType="withEffect">
                                  <p:stCondLst>
                                    <p:cond delay="0"/>
                                  </p:stCondLst>
                                  <p:childTnLst>
                                    <p:animEffect transition="out" filter="checkerboard(across)">
                                      <p:cBhvr>
                                        <p:cTn id="651" dur="4000"/>
                                        <p:tgtEl>
                                          <p:spTgt spid="28"/>
                                        </p:tgtEl>
                                      </p:cBhvr>
                                    </p:animEffect>
                                    <p:set>
                                      <p:cBhvr>
                                        <p:cTn id="652" dur="1" fill="hold">
                                          <p:stCondLst>
                                            <p:cond delay="3999"/>
                                          </p:stCondLst>
                                        </p:cTn>
                                        <p:tgtEl>
                                          <p:spTgt spid="28"/>
                                        </p:tgtEl>
                                        <p:attrNameLst>
                                          <p:attrName>style.visibility</p:attrName>
                                        </p:attrNameLst>
                                      </p:cBhvr>
                                      <p:to>
                                        <p:strVal val="hidden"/>
                                      </p:to>
                                    </p:set>
                                  </p:childTnLst>
                                </p:cTn>
                              </p:par>
                              <p:par>
                                <p:cTn id="653" presetID="5" presetClass="exit" presetSubtype="10" fill="hold" grpId="4" nodeType="withEffect">
                                  <p:stCondLst>
                                    <p:cond delay="0"/>
                                  </p:stCondLst>
                                  <p:childTnLst>
                                    <p:animEffect transition="out" filter="checkerboard(across)">
                                      <p:cBhvr>
                                        <p:cTn id="654" dur="4000"/>
                                        <p:tgtEl>
                                          <p:spTgt spid="30"/>
                                        </p:tgtEl>
                                      </p:cBhvr>
                                    </p:animEffect>
                                    <p:set>
                                      <p:cBhvr>
                                        <p:cTn id="655" dur="1" fill="hold">
                                          <p:stCondLst>
                                            <p:cond delay="3999"/>
                                          </p:stCondLst>
                                        </p:cTn>
                                        <p:tgtEl>
                                          <p:spTgt spid="30"/>
                                        </p:tgtEl>
                                        <p:attrNameLst>
                                          <p:attrName>style.visibility</p:attrName>
                                        </p:attrNameLst>
                                      </p:cBhvr>
                                      <p:to>
                                        <p:strVal val="hidden"/>
                                      </p:to>
                                    </p:set>
                                  </p:childTnLst>
                                </p:cTn>
                              </p:par>
                              <p:par>
                                <p:cTn id="656" presetID="5" presetClass="exit" presetSubtype="10" fill="hold" grpId="4" nodeType="withEffect">
                                  <p:stCondLst>
                                    <p:cond delay="0"/>
                                  </p:stCondLst>
                                  <p:childTnLst>
                                    <p:animEffect transition="out" filter="checkerboard(across)">
                                      <p:cBhvr>
                                        <p:cTn id="657" dur="4000"/>
                                        <p:tgtEl>
                                          <p:spTgt spid="32"/>
                                        </p:tgtEl>
                                      </p:cBhvr>
                                    </p:animEffect>
                                    <p:set>
                                      <p:cBhvr>
                                        <p:cTn id="658" dur="1" fill="hold">
                                          <p:stCondLst>
                                            <p:cond delay="3999"/>
                                          </p:stCondLst>
                                        </p:cTn>
                                        <p:tgtEl>
                                          <p:spTgt spid="32"/>
                                        </p:tgtEl>
                                        <p:attrNameLst>
                                          <p:attrName>style.visibility</p:attrName>
                                        </p:attrNameLst>
                                      </p:cBhvr>
                                      <p:to>
                                        <p:strVal val="hidden"/>
                                      </p:to>
                                    </p:set>
                                  </p:childTnLst>
                                </p:cTn>
                              </p:par>
                              <p:par>
                                <p:cTn id="659" presetID="5" presetClass="exit" presetSubtype="10" fill="hold" grpId="4" nodeType="withEffect">
                                  <p:stCondLst>
                                    <p:cond delay="0"/>
                                  </p:stCondLst>
                                  <p:childTnLst>
                                    <p:animEffect transition="out" filter="checkerboard(across)">
                                      <p:cBhvr>
                                        <p:cTn id="660" dur="4000"/>
                                        <p:tgtEl>
                                          <p:spTgt spid="34"/>
                                        </p:tgtEl>
                                      </p:cBhvr>
                                    </p:animEffect>
                                    <p:set>
                                      <p:cBhvr>
                                        <p:cTn id="661" dur="1" fill="hold">
                                          <p:stCondLst>
                                            <p:cond delay="3999"/>
                                          </p:stCondLst>
                                        </p:cTn>
                                        <p:tgtEl>
                                          <p:spTgt spid="34"/>
                                        </p:tgtEl>
                                        <p:attrNameLst>
                                          <p:attrName>style.visibility</p:attrName>
                                        </p:attrNameLst>
                                      </p:cBhvr>
                                      <p:to>
                                        <p:strVal val="hidden"/>
                                      </p:to>
                                    </p:set>
                                  </p:childTnLst>
                                </p:cTn>
                              </p:par>
                              <p:par>
                                <p:cTn id="662" presetID="5" presetClass="exit" presetSubtype="10" fill="hold" grpId="4" nodeType="withEffect">
                                  <p:stCondLst>
                                    <p:cond delay="0"/>
                                  </p:stCondLst>
                                  <p:childTnLst>
                                    <p:animEffect transition="out" filter="checkerboard(across)">
                                      <p:cBhvr>
                                        <p:cTn id="663" dur="4000"/>
                                        <p:tgtEl>
                                          <p:spTgt spid="36"/>
                                        </p:tgtEl>
                                      </p:cBhvr>
                                    </p:animEffect>
                                    <p:set>
                                      <p:cBhvr>
                                        <p:cTn id="664" dur="1" fill="hold">
                                          <p:stCondLst>
                                            <p:cond delay="3999"/>
                                          </p:stCondLst>
                                        </p:cTn>
                                        <p:tgtEl>
                                          <p:spTgt spid="36"/>
                                        </p:tgtEl>
                                        <p:attrNameLst>
                                          <p:attrName>style.visibility</p:attrName>
                                        </p:attrNameLst>
                                      </p:cBhvr>
                                      <p:to>
                                        <p:strVal val="hidden"/>
                                      </p:to>
                                    </p:set>
                                  </p:childTnLst>
                                </p:cTn>
                              </p:par>
                              <p:par>
                                <p:cTn id="665" presetID="5" presetClass="exit" presetSubtype="10" fill="hold" grpId="4" nodeType="withEffect">
                                  <p:stCondLst>
                                    <p:cond delay="0"/>
                                  </p:stCondLst>
                                  <p:childTnLst>
                                    <p:animEffect transition="out" filter="checkerboard(across)">
                                      <p:cBhvr>
                                        <p:cTn id="666" dur="4000"/>
                                        <p:tgtEl>
                                          <p:spTgt spid="42"/>
                                        </p:tgtEl>
                                      </p:cBhvr>
                                    </p:animEffect>
                                    <p:set>
                                      <p:cBhvr>
                                        <p:cTn id="667" dur="1" fill="hold">
                                          <p:stCondLst>
                                            <p:cond delay="3999"/>
                                          </p:stCondLst>
                                        </p:cTn>
                                        <p:tgtEl>
                                          <p:spTgt spid="42"/>
                                        </p:tgtEl>
                                        <p:attrNameLst>
                                          <p:attrName>style.visibility</p:attrName>
                                        </p:attrNameLst>
                                      </p:cBhvr>
                                      <p:to>
                                        <p:strVal val="hidden"/>
                                      </p:to>
                                    </p:set>
                                  </p:childTnLst>
                                </p:cTn>
                              </p:par>
                              <p:par>
                                <p:cTn id="668" presetID="5" presetClass="exit" presetSubtype="10" fill="hold" grpId="4" nodeType="withEffect">
                                  <p:stCondLst>
                                    <p:cond delay="0"/>
                                  </p:stCondLst>
                                  <p:childTnLst>
                                    <p:animEffect transition="out" filter="checkerboard(across)">
                                      <p:cBhvr>
                                        <p:cTn id="669" dur="4000"/>
                                        <p:tgtEl>
                                          <p:spTgt spid="50"/>
                                        </p:tgtEl>
                                      </p:cBhvr>
                                    </p:animEffect>
                                    <p:set>
                                      <p:cBhvr>
                                        <p:cTn id="670" dur="1" fill="hold">
                                          <p:stCondLst>
                                            <p:cond delay="3999"/>
                                          </p:stCondLst>
                                        </p:cTn>
                                        <p:tgtEl>
                                          <p:spTgt spid="50"/>
                                        </p:tgtEl>
                                        <p:attrNameLst>
                                          <p:attrName>style.visibility</p:attrName>
                                        </p:attrNameLst>
                                      </p:cBhvr>
                                      <p:to>
                                        <p:strVal val="hidden"/>
                                      </p:to>
                                    </p:set>
                                  </p:childTnLst>
                                </p:cTn>
                              </p:par>
                              <p:par>
                                <p:cTn id="671" presetID="5" presetClass="exit" presetSubtype="10" fill="hold" grpId="4" nodeType="withEffect">
                                  <p:stCondLst>
                                    <p:cond delay="0"/>
                                  </p:stCondLst>
                                  <p:childTnLst>
                                    <p:animEffect transition="out" filter="checkerboard(across)">
                                      <p:cBhvr>
                                        <p:cTn id="672" dur="4000"/>
                                        <p:tgtEl>
                                          <p:spTgt spid="58"/>
                                        </p:tgtEl>
                                      </p:cBhvr>
                                    </p:animEffect>
                                    <p:set>
                                      <p:cBhvr>
                                        <p:cTn id="673" dur="1" fill="hold">
                                          <p:stCondLst>
                                            <p:cond delay="3999"/>
                                          </p:stCondLst>
                                        </p:cTn>
                                        <p:tgtEl>
                                          <p:spTgt spid="58"/>
                                        </p:tgtEl>
                                        <p:attrNameLst>
                                          <p:attrName>style.visibility</p:attrName>
                                        </p:attrNameLst>
                                      </p:cBhvr>
                                      <p:to>
                                        <p:strVal val="hidden"/>
                                      </p:to>
                                    </p:set>
                                  </p:childTnLst>
                                </p:cTn>
                              </p:par>
                              <p:par>
                                <p:cTn id="674" presetID="5" presetClass="exit" presetSubtype="10" fill="hold" grpId="4" nodeType="withEffect">
                                  <p:stCondLst>
                                    <p:cond delay="0"/>
                                  </p:stCondLst>
                                  <p:childTnLst>
                                    <p:animEffect transition="out" filter="checkerboard(across)">
                                      <p:cBhvr>
                                        <p:cTn id="675" dur="4000"/>
                                        <p:tgtEl>
                                          <p:spTgt spid="66"/>
                                        </p:tgtEl>
                                      </p:cBhvr>
                                    </p:animEffect>
                                    <p:set>
                                      <p:cBhvr>
                                        <p:cTn id="676" dur="1" fill="hold">
                                          <p:stCondLst>
                                            <p:cond delay="3999"/>
                                          </p:stCondLst>
                                        </p:cTn>
                                        <p:tgtEl>
                                          <p:spTgt spid="66"/>
                                        </p:tgtEl>
                                        <p:attrNameLst>
                                          <p:attrName>style.visibility</p:attrName>
                                        </p:attrNameLst>
                                      </p:cBhvr>
                                      <p:to>
                                        <p:strVal val="hidden"/>
                                      </p:to>
                                    </p:set>
                                  </p:childTnLst>
                                </p:cTn>
                              </p:par>
                              <p:par>
                                <p:cTn id="677" presetID="5" presetClass="exit" presetSubtype="10" fill="hold" grpId="4" nodeType="withEffect">
                                  <p:stCondLst>
                                    <p:cond delay="0"/>
                                  </p:stCondLst>
                                  <p:childTnLst>
                                    <p:animEffect transition="out" filter="checkerboard(across)">
                                      <p:cBhvr>
                                        <p:cTn id="678" dur="4000"/>
                                        <p:tgtEl>
                                          <p:spTgt spid="71"/>
                                        </p:tgtEl>
                                      </p:cBhvr>
                                    </p:animEffect>
                                    <p:set>
                                      <p:cBhvr>
                                        <p:cTn id="679" dur="1" fill="hold">
                                          <p:stCondLst>
                                            <p:cond delay="3999"/>
                                          </p:stCondLst>
                                        </p:cTn>
                                        <p:tgtEl>
                                          <p:spTgt spid="71"/>
                                        </p:tgtEl>
                                        <p:attrNameLst>
                                          <p:attrName>style.visibility</p:attrName>
                                        </p:attrNameLst>
                                      </p:cBhvr>
                                      <p:to>
                                        <p:strVal val="hidden"/>
                                      </p:to>
                                    </p:set>
                                  </p:childTnLst>
                                </p:cTn>
                              </p:par>
                              <p:par>
                                <p:cTn id="680" presetID="5" presetClass="exit" presetSubtype="10" fill="hold" grpId="4" nodeType="withEffect">
                                  <p:stCondLst>
                                    <p:cond delay="0"/>
                                  </p:stCondLst>
                                  <p:childTnLst>
                                    <p:animEffect transition="out" filter="checkerboard(across)">
                                      <p:cBhvr>
                                        <p:cTn id="681" dur="4000"/>
                                        <p:tgtEl>
                                          <p:spTgt spid="73"/>
                                        </p:tgtEl>
                                      </p:cBhvr>
                                    </p:animEffect>
                                    <p:set>
                                      <p:cBhvr>
                                        <p:cTn id="682" dur="1" fill="hold">
                                          <p:stCondLst>
                                            <p:cond delay="3999"/>
                                          </p:stCondLst>
                                        </p:cTn>
                                        <p:tgtEl>
                                          <p:spTgt spid="73"/>
                                        </p:tgtEl>
                                        <p:attrNameLst>
                                          <p:attrName>style.visibility</p:attrName>
                                        </p:attrNameLst>
                                      </p:cBhvr>
                                      <p:to>
                                        <p:strVal val="hidden"/>
                                      </p:to>
                                    </p:set>
                                  </p:childTnLst>
                                </p:cTn>
                              </p:par>
                              <p:par>
                                <p:cTn id="683" presetID="5" presetClass="exit" presetSubtype="10" fill="hold" grpId="4" nodeType="withEffect">
                                  <p:stCondLst>
                                    <p:cond delay="0"/>
                                  </p:stCondLst>
                                  <p:childTnLst>
                                    <p:animEffect transition="out" filter="checkerboard(across)">
                                      <p:cBhvr>
                                        <p:cTn id="684" dur="4000"/>
                                        <p:tgtEl>
                                          <p:spTgt spid="27"/>
                                        </p:tgtEl>
                                      </p:cBhvr>
                                    </p:animEffect>
                                    <p:set>
                                      <p:cBhvr>
                                        <p:cTn id="685" dur="1" fill="hold">
                                          <p:stCondLst>
                                            <p:cond delay="3999"/>
                                          </p:stCondLst>
                                        </p:cTn>
                                        <p:tgtEl>
                                          <p:spTgt spid="27"/>
                                        </p:tgtEl>
                                        <p:attrNameLst>
                                          <p:attrName>style.visibility</p:attrName>
                                        </p:attrNameLst>
                                      </p:cBhvr>
                                      <p:to>
                                        <p:strVal val="hidden"/>
                                      </p:to>
                                    </p:set>
                                  </p:childTnLst>
                                </p:cTn>
                              </p:par>
                              <p:par>
                                <p:cTn id="686" presetID="5" presetClass="exit" presetSubtype="10" fill="hold" grpId="4" nodeType="withEffect">
                                  <p:stCondLst>
                                    <p:cond delay="0"/>
                                  </p:stCondLst>
                                  <p:childTnLst>
                                    <p:animEffect transition="out" filter="checkerboard(across)">
                                      <p:cBhvr>
                                        <p:cTn id="687" dur="4000"/>
                                        <p:tgtEl>
                                          <p:spTgt spid="29"/>
                                        </p:tgtEl>
                                      </p:cBhvr>
                                    </p:animEffect>
                                    <p:set>
                                      <p:cBhvr>
                                        <p:cTn id="688" dur="1" fill="hold">
                                          <p:stCondLst>
                                            <p:cond delay="3999"/>
                                          </p:stCondLst>
                                        </p:cTn>
                                        <p:tgtEl>
                                          <p:spTgt spid="29"/>
                                        </p:tgtEl>
                                        <p:attrNameLst>
                                          <p:attrName>style.visibility</p:attrName>
                                        </p:attrNameLst>
                                      </p:cBhvr>
                                      <p:to>
                                        <p:strVal val="hidden"/>
                                      </p:to>
                                    </p:set>
                                  </p:childTnLst>
                                </p:cTn>
                              </p:par>
                              <p:par>
                                <p:cTn id="689" presetID="5" presetClass="exit" presetSubtype="10" fill="hold" grpId="4" nodeType="withEffect">
                                  <p:stCondLst>
                                    <p:cond delay="0"/>
                                  </p:stCondLst>
                                  <p:childTnLst>
                                    <p:animEffect transition="out" filter="checkerboard(across)">
                                      <p:cBhvr>
                                        <p:cTn id="690" dur="4000"/>
                                        <p:tgtEl>
                                          <p:spTgt spid="31"/>
                                        </p:tgtEl>
                                      </p:cBhvr>
                                    </p:animEffect>
                                    <p:set>
                                      <p:cBhvr>
                                        <p:cTn id="691" dur="1" fill="hold">
                                          <p:stCondLst>
                                            <p:cond delay="3999"/>
                                          </p:stCondLst>
                                        </p:cTn>
                                        <p:tgtEl>
                                          <p:spTgt spid="31"/>
                                        </p:tgtEl>
                                        <p:attrNameLst>
                                          <p:attrName>style.visibility</p:attrName>
                                        </p:attrNameLst>
                                      </p:cBhvr>
                                      <p:to>
                                        <p:strVal val="hidden"/>
                                      </p:to>
                                    </p:set>
                                  </p:childTnLst>
                                </p:cTn>
                              </p:par>
                              <p:par>
                                <p:cTn id="692" presetID="5" presetClass="exit" presetSubtype="10" fill="hold" grpId="4" nodeType="withEffect">
                                  <p:stCondLst>
                                    <p:cond delay="0"/>
                                  </p:stCondLst>
                                  <p:childTnLst>
                                    <p:animEffect transition="out" filter="checkerboard(across)">
                                      <p:cBhvr>
                                        <p:cTn id="693" dur="4000"/>
                                        <p:tgtEl>
                                          <p:spTgt spid="33"/>
                                        </p:tgtEl>
                                      </p:cBhvr>
                                    </p:animEffect>
                                    <p:set>
                                      <p:cBhvr>
                                        <p:cTn id="694" dur="1" fill="hold">
                                          <p:stCondLst>
                                            <p:cond delay="3999"/>
                                          </p:stCondLst>
                                        </p:cTn>
                                        <p:tgtEl>
                                          <p:spTgt spid="33"/>
                                        </p:tgtEl>
                                        <p:attrNameLst>
                                          <p:attrName>style.visibility</p:attrName>
                                        </p:attrNameLst>
                                      </p:cBhvr>
                                      <p:to>
                                        <p:strVal val="hidden"/>
                                      </p:to>
                                    </p:set>
                                  </p:childTnLst>
                                </p:cTn>
                              </p:par>
                              <p:par>
                                <p:cTn id="695" presetID="5" presetClass="exit" presetSubtype="10" fill="hold" grpId="4" nodeType="withEffect">
                                  <p:stCondLst>
                                    <p:cond delay="0"/>
                                  </p:stCondLst>
                                  <p:childTnLst>
                                    <p:animEffect transition="out" filter="checkerboard(across)">
                                      <p:cBhvr>
                                        <p:cTn id="696" dur="4000"/>
                                        <p:tgtEl>
                                          <p:spTgt spid="35"/>
                                        </p:tgtEl>
                                      </p:cBhvr>
                                    </p:animEffect>
                                    <p:set>
                                      <p:cBhvr>
                                        <p:cTn id="697" dur="1" fill="hold">
                                          <p:stCondLst>
                                            <p:cond delay="3999"/>
                                          </p:stCondLst>
                                        </p:cTn>
                                        <p:tgtEl>
                                          <p:spTgt spid="35"/>
                                        </p:tgtEl>
                                        <p:attrNameLst>
                                          <p:attrName>style.visibility</p:attrName>
                                        </p:attrNameLst>
                                      </p:cBhvr>
                                      <p:to>
                                        <p:strVal val="hidden"/>
                                      </p:to>
                                    </p:set>
                                  </p:childTnLst>
                                </p:cTn>
                              </p:par>
                              <p:par>
                                <p:cTn id="698" presetID="5" presetClass="exit" presetSubtype="10" fill="hold" grpId="4" nodeType="withEffect">
                                  <p:stCondLst>
                                    <p:cond delay="0"/>
                                  </p:stCondLst>
                                  <p:childTnLst>
                                    <p:animEffect transition="out" filter="checkerboard(across)">
                                      <p:cBhvr>
                                        <p:cTn id="699" dur="4000"/>
                                        <p:tgtEl>
                                          <p:spTgt spid="37"/>
                                        </p:tgtEl>
                                      </p:cBhvr>
                                    </p:animEffect>
                                    <p:set>
                                      <p:cBhvr>
                                        <p:cTn id="700" dur="1" fill="hold">
                                          <p:stCondLst>
                                            <p:cond delay="3999"/>
                                          </p:stCondLst>
                                        </p:cTn>
                                        <p:tgtEl>
                                          <p:spTgt spid="37"/>
                                        </p:tgtEl>
                                        <p:attrNameLst>
                                          <p:attrName>style.visibility</p:attrName>
                                        </p:attrNameLst>
                                      </p:cBhvr>
                                      <p:to>
                                        <p:strVal val="hidden"/>
                                      </p:to>
                                    </p:set>
                                  </p:childTnLst>
                                </p:cTn>
                              </p:par>
                              <p:par>
                                <p:cTn id="701" presetID="8" presetClass="emph" presetSubtype="0" fill="hold" grpId="5" nodeType="withEffect">
                                  <p:stCondLst>
                                    <p:cond delay="0"/>
                                  </p:stCondLst>
                                  <p:childTnLst>
                                    <p:animRot by="-21600000">
                                      <p:cBhvr>
                                        <p:cTn id="702" dur="4000" fill="hold"/>
                                        <p:tgtEl>
                                          <p:spTgt spid="41"/>
                                        </p:tgtEl>
                                        <p:attrNameLst>
                                          <p:attrName>r</p:attrName>
                                        </p:attrNameLst>
                                      </p:cBhvr>
                                    </p:animRot>
                                  </p:childTnLst>
                                </p:cTn>
                              </p:par>
                              <p:par>
                                <p:cTn id="703" presetID="8" presetClass="emph" presetSubtype="0" fill="hold" grpId="5" nodeType="withEffect">
                                  <p:stCondLst>
                                    <p:cond delay="0"/>
                                  </p:stCondLst>
                                  <p:childTnLst>
                                    <p:animRot by="-21600000">
                                      <p:cBhvr>
                                        <p:cTn id="704" dur="4000" fill="hold"/>
                                        <p:tgtEl>
                                          <p:spTgt spid="46"/>
                                        </p:tgtEl>
                                        <p:attrNameLst>
                                          <p:attrName>r</p:attrName>
                                        </p:attrNameLst>
                                      </p:cBhvr>
                                    </p:animRot>
                                  </p:childTnLst>
                                </p:cTn>
                              </p:par>
                              <p:par>
                                <p:cTn id="705" presetID="8" presetClass="emph" presetSubtype="0" fill="hold" grpId="5" nodeType="withEffect">
                                  <p:stCondLst>
                                    <p:cond delay="0"/>
                                  </p:stCondLst>
                                  <p:childTnLst>
                                    <p:animRot by="-21600000">
                                      <p:cBhvr>
                                        <p:cTn id="706" dur="4000" fill="hold"/>
                                        <p:tgtEl>
                                          <p:spTgt spid="54"/>
                                        </p:tgtEl>
                                        <p:attrNameLst>
                                          <p:attrName>r</p:attrName>
                                        </p:attrNameLst>
                                      </p:cBhvr>
                                    </p:animRot>
                                  </p:childTnLst>
                                </p:cTn>
                              </p:par>
                              <p:par>
                                <p:cTn id="707" presetID="8" presetClass="emph" presetSubtype="0" fill="hold" grpId="5" nodeType="withEffect">
                                  <p:stCondLst>
                                    <p:cond delay="0"/>
                                  </p:stCondLst>
                                  <p:childTnLst>
                                    <p:animRot by="-21600000">
                                      <p:cBhvr>
                                        <p:cTn id="708" dur="4000" fill="hold"/>
                                        <p:tgtEl>
                                          <p:spTgt spid="62"/>
                                        </p:tgtEl>
                                        <p:attrNameLst>
                                          <p:attrName>r</p:attrName>
                                        </p:attrNameLst>
                                      </p:cBhvr>
                                    </p:animRot>
                                  </p:childTnLst>
                                </p:cTn>
                              </p:par>
                              <p:par>
                                <p:cTn id="709" presetID="8" presetClass="emph" presetSubtype="0" fill="hold" grpId="5" nodeType="withEffect">
                                  <p:stCondLst>
                                    <p:cond delay="0"/>
                                  </p:stCondLst>
                                  <p:childTnLst>
                                    <p:animRot by="-21600000">
                                      <p:cBhvr>
                                        <p:cTn id="710" dur="4000" fill="hold"/>
                                        <p:tgtEl>
                                          <p:spTgt spid="70"/>
                                        </p:tgtEl>
                                        <p:attrNameLst>
                                          <p:attrName>r</p:attrName>
                                        </p:attrNameLst>
                                      </p:cBhvr>
                                    </p:animRot>
                                  </p:childTnLst>
                                </p:cTn>
                              </p:par>
                              <p:par>
                                <p:cTn id="711" presetID="8" presetClass="emph" presetSubtype="0" fill="hold" grpId="5" nodeType="withEffect">
                                  <p:stCondLst>
                                    <p:cond delay="0"/>
                                  </p:stCondLst>
                                  <p:childTnLst>
                                    <p:animRot by="-21600000">
                                      <p:cBhvr>
                                        <p:cTn id="712" dur="4000" fill="hold"/>
                                        <p:tgtEl>
                                          <p:spTgt spid="72"/>
                                        </p:tgtEl>
                                        <p:attrNameLst>
                                          <p:attrName>r</p:attrName>
                                        </p:attrNameLst>
                                      </p:cBhvr>
                                    </p:animRot>
                                  </p:childTnLst>
                                </p:cTn>
                              </p:par>
                              <p:par>
                                <p:cTn id="713" presetID="8" presetClass="emph" presetSubtype="0" fill="hold" grpId="5" nodeType="withEffect">
                                  <p:stCondLst>
                                    <p:cond delay="0"/>
                                  </p:stCondLst>
                                  <p:childTnLst>
                                    <p:animRot by="-21600000">
                                      <p:cBhvr>
                                        <p:cTn id="714" dur="4000" fill="hold"/>
                                        <p:tgtEl>
                                          <p:spTgt spid="26"/>
                                        </p:tgtEl>
                                        <p:attrNameLst>
                                          <p:attrName>r</p:attrName>
                                        </p:attrNameLst>
                                      </p:cBhvr>
                                    </p:animRot>
                                  </p:childTnLst>
                                </p:cTn>
                              </p:par>
                              <p:par>
                                <p:cTn id="715" presetID="8" presetClass="emph" presetSubtype="0" fill="hold" grpId="5" nodeType="withEffect">
                                  <p:stCondLst>
                                    <p:cond delay="0"/>
                                  </p:stCondLst>
                                  <p:childTnLst>
                                    <p:animRot by="-21600000">
                                      <p:cBhvr>
                                        <p:cTn id="716" dur="4000" fill="hold"/>
                                        <p:tgtEl>
                                          <p:spTgt spid="28"/>
                                        </p:tgtEl>
                                        <p:attrNameLst>
                                          <p:attrName>r</p:attrName>
                                        </p:attrNameLst>
                                      </p:cBhvr>
                                    </p:animRot>
                                  </p:childTnLst>
                                </p:cTn>
                              </p:par>
                              <p:par>
                                <p:cTn id="717" presetID="8" presetClass="emph" presetSubtype="0" fill="hold" grpId="5" nodeType="withEffect">
                                  <p:stCondLst>
                                    <p:cond delay="0"/>
                                  </p:stCondLst>
                                  <p:childTnLst>
                                    <p:animRot by="-21600000">
                                      <p:cBhvr>
                                        <p:cTn id="718" dur="4000" fill="hold"/>
                                        <p:tgtEl>
                                          <p:spTgt spid="30"/>
                                        </p:tgtEl>
                                        <p:attrNameLst>
                                          <p:attrName>r</p:attrName>
                                        </p:attrNameLst>
                                      </p:cBhvr>
                                    </p:animRot>
                                  </p:childTnLst>
                                </p:cTn>
                              </p:par>
                              <p:par>
                                <p:cTn id="719" presetID="8" presetClass="emph" presetSubtype="0" fill="hold" grpId="5" nodeType="withEffect">
                                  <p:stCondLst>
                                    <p:cond delay="0"/>
                                  </p:stCondLst>
                                  <p:childTnLst>
                                    <p:animRot by="-21600000">
                                      <p:cBhvr>
                                        <p:cTn id="720" dur="4000" fill="hold"/>
                                        <p:tgtEl>
                                          <p:spTgt spid="32"/>
                                        </p:tgtEl>
                                        <p:attrNameLst>
                                          <p:attrName>r</p:attrName>
                                        </p:attrNameLst>
                                      </p:cBhvr>
                                    </p:animRot>
                                  </p:childTnLst>
                                </p:cTn>
                              </p:par>
                              <p:par>
                                <p:cTn id="721" presetID="8" presetClass="emph" presetSubtype="0" fill="hold" grpId="5" nodeType="withEffect">
                                  <p:stCondLst>
                                    <p:cond delay="0"/>
                                  </p:stCondLst>
                                  <p:childTnLst>
                                    <p:animRot by="-21600000">
                                      <p:cBhvr>
                                        <p:cTn id="722" dur="4000" fill="hold"/>
                                        <p:tgtEl>
                                          <p:spTgt spid="34"/>
                                        </p:tgtEl>
                                        <p:attrNameLst>
                                          <p:attrName>r</p:attrName>
                                        </p:attrNameLst>
                                      </p:cBhvr>
                                    </p:animRot>
                                  </p:childTnLst>
                                </p:cTn>
                              </p:par>
                              <p:par>
                                <p:cTn id="723" presetID="8" presetClass="emph" presetSubtype="0" fill="hold" grpId="5" nodeType="withEffect">
                                  <p:stCondLst>
                                    <p:cond delay="0"/>
                                  </p:stCondLst>
                                  <p:childTnLst>
                                    <p:animRot by="-21600000">
                                      <p:cBhvr>
                                        <p:cTn id="724" dur="4000" fill="hold"/>
                                        <p:tgtEl>
                                          <p:spTgt spid="36"/>
                                        </p:tgtEl>
                                        <p:attrNameLst>
                                          <p:attrName>r</p:attrName>
                                        </p:attrNameLst>
                                      </p:cBhvr>
                                    </p:animRot>
                                  </p:childTnLst>
                                </p:cTn>
                              </p:par>
                              <p:par>
                                <p:cTn id="725" presetID="8" presetClass="emph" presetSubtype="0" fill="hold" grpId="5" nodeType="withEffect">
                                  <p:stCondLst>
                                    <p:cond delay="0"/>
                                  </p:stCondLst>
                                  <p:childTnLst>
                                    <p:animRot by="-21600000">
                                      <p:cBhvr>
                                        <p:cTn id="726" dur="4000" fill="hold"/>
                                        <p:tgtEl>
                                          <p:spTgt spid="42"/>
                                        </p:tgtEl>
                                        <p:attrNameLst>
                                          <p:attrName>r</p:attrName>
                                        </p:attrNameLst>
                                      </p:cBhvr>
                                    </p:animRot>
                                  </p:childTnLst>
                                </p:cTn>
                              </p:par>
                              <p:par>
                                <p:cTn id="727" presetID="8" presetClass="emph" presetSubtype="0" fill="hold" grpId="5" nodeType="withEffect">
                                  <p:stCondLst>
                                    <p:cond delay="0"/>
                                  </p:stCondLst>
                                  <p:childTnLst>
                                    <p:animRot by="-21600000">
                                      <p:cBhvr>
                                        <p:cTn id="728" dur="4000" fill="hold"/>
                                        <p:tgtEl>
                                          <p:spTgt spid="50"/>
                                        </p:tgtEl>
                                        <p:attrNameLst>
                                          <p:attrName>r</p:attrName>
                                        </p:attrNameLst>
                                      </p:cBhvr>
                                    </p:animRot>
                                  </p:childTnLst>
                                </p:cTn>
                              </p:par>
                              <p:par>
                                <p:cTn id="729" presetID="8" presetClass="emph" presetSubtype="0" fill="hold" grpId="5" nodeType="withEffect">
                                  <p:stCondLst>
                                    <p:cond delay="0"/>
                                  </p:stCondLst>
                                  <p:childTnLst>
                                    <p:animRot by="-21600000">
                                      <p:cBhvr>
                                        <p:cTn id="730" dur="4000" fill="hold"/>
                                        <p:tgtEl>
                                          <p:spTgt spid="58"/>
                                        </p:tgtEl>
                                        <p:attrNameLst>
                                          <p:attrName>r</p:attrName>
                                        </p:attrNameLst>
                                      </p:cBhvr>
                                    </p:animRot>
                                  </p:childTnLst>
                                </p:cTn>
                              </p:par>
                              <p:par>
                                <p:cTn id="731" presetID="8" presetClass="emph" presetSubtype="0" fill="hold" grpId="5" nodeType="withEffect">
                                  <p:stCondLst>
                                    <p:cond delay="0"/>
                                  </p:stCondLst>
                                  <p:childTnLst>
                                    <p:animRot by="-21600000">
                                      <p:cBhvr>
                                        <p:cTn id="732" dur="4000" fill="hold"/>
                                        <p:tgtEl>
                                          <p:spTgt spid="66"/>
                                        </p:tgtEl>
                                        <p:attrNameLst>
                                          <p:attrName>r</p:attrName>
                                        </p:attrNameLst>
                                      </p:cBhvr>
                                    </p:animRot>
                                  </p:childTnLst>
                                </p:cTn>
                              </p:par>
                              <p:par>
                                <p:cTn id="733" presetID="8" presetClass="emph" presetSubtype="0" fill="hold" grpId="5" nodeType="withEffect">
                                  <p:stCondLst>
                                    <p:cond delay="0"/>
                                  </p:stCondLst>
                                  <p:childTnLst>
                                    <p:animRot by="-21600000">
                                      <p:cBhvr>
                                        <p:cTn id="734" dur="4000" fill="hold"/>
                                        <p:tgtEl>
                                          <p:spTgt spid="71"/>
                                        </p:tgtEl>
                                        <p:attrNameLst>
                                          <p:attrName>r</p:attrName>
                                        </p:attrNameLst>
                                      </p:cBhvr>
                                    </p:animRot>
                                  </p:childTnLst>
                                </p:cTn>
                              </p:par>
                              <p:par>
                                <p:cTn id="735" presetID="8" presetClass="emph" presetSubtype="0" fill="hold" grpId="5" nodeType="withEffect">
                                  <p:stCondLst>
                                    <p:cond delay="0"/>
                                  </p:stCondLst>
                                  <p:childTnLst>
                                    <p:animRot by="-21600000">
                                      <p:cBhvr>
                                        <p:cTn id="736" dur="4000" fill="hold"/>
                                        <p:tgtEl>
                                          <p:spTgt spid="73"/>
                                        </p:tgtEl>
                                        <p:attrNameLst>
                                          <p:attrName>r</p:attrName>
                                        </p:attrNameLst>
                                      </p:cBhvr>
                                    </p:animRot>
                                  </p:childTnLst>
                                </p:cTn>
                              </p:par>
                              <p:par>
                                <p:cTn id="737" presetID="8" presetClass="emph" presetSubtype="0" fill="hold" grpId="5" nodeType="withEffect">
                                  <p:stCondLst>
                                    <p:cond delay="0"/>
                                  </p:stCondLst>
                                  <p:childTnLst>
                                    <p:animRot by="-21600000">
                                      <p:cBhvr>
                                        <p:cTn id="738" dur="4000" fill="hold"/>
                                        <p:tgtEl>
                                          <p:spTgt spid="27"/>
                                        </p:tgtEl>
                                        <p:attrNameLst>
                                          <p:attrName>r</p:attrName>
                                        </p:attrNameLst>
                                      </p:cBhvr>
                                    </p:animRot>
                                  </p:childTnLst>
                                </p:cTn>
                              </p:par>
                              <p:par>
                                <p:cTn id="739" presetID="8" presetClass="emph" presetSubtype="0" fill="hold" grpId="5" nodeType="withEffect">
                                  <p:stCondLst>
                                    <p:cond delay="0"/>
                                  </p:stCondLst>
                                  <p:childTnLst>
                                    <p:animRot by="-21600000">
                                      <p:cBhvr>
                                        <p:cTn id="740" dur="4000" fill="hold"/>
                                        <p:tgtEl>
                                          <p:spTgt spid="29"/>
                                        </p:tgtEl>
                                        <p:attrNameLst>
                                          <p:attrName>r</p:attrName>
                                        </p:attrNameLst>
                                      </p:cBhvr>
                                    </p:animRot>
                                  </p:childTnLst>
                                </p:cTn>
                              </p:par>
                              <p:par>
                                <p:cTn id="741" presetID="8" presetClass="emph" presetSubtype="0" fill="hold" grpId="5" nodeType="withEffect">
                                  <p:stCondLst>
                                    <p:cond delay="0"/>
                                  </p:stCondLst>
                                  <p:childTnLst>
                                    <p:animRot by="-21600000">
                                      <p:cBhvr>
                                        <p:cTn id="742" dur="4000" fill="hold"/>
                                        <p:tgtEl>
                                          <p:spTgt spid="31"/>
                                        </p:tgtEl>
                                        <p:attrNameLst>
                                          <p:attrName>r</p:attrName>
                                        </p:attrNameLst>
                                      </p:cBhvr>
                                    </p:animRot>
                                  </p:childTnLst>
                                </p:cTn>
                              </p:par>
                              <p:par>
                                <p:cTn id="743" presetID="8" presetClass="emph" presetSubtype="0" fill="hold" grpId="5" nodeType="withEffect">
                                  <p:stCondLst>
                                    <p:cond delay="0"/>
                                  </p:stCondLst>
                                  <p:childTnLst>
                                    <p:animRot by="-21600000">
                                      <p:cBhvr>
                                        <p:cTn id="744" dur="4000" fill="hold"/>
                                        <p:tgtEl>
                                          <p:spTgt spid="33"/>
                                        </p:tgtEl>
                                        <p:attrNameLst>
                                          <p:attrName>r</p:attrName>
                                        </p:attrNameLst>
                                      </p:cBhvr>
                                    </p:animRot>
                                  </p:childTnLst>
                                </p:cTn>
                              </p:par>
                              <p:par>
                                <p:cTn id="745" presetID="8" presetClass="emph" presetSubtype="0" fill="hold" grpId="5" nodeType="withEffect">
                                  <p:stCondLst>
                                    <p:cond delay="0"/>
                                  </p:stCondLst>
                                  <p:childTnLst>
                                    <p:animRot by="-21600000">
                                      <p:cBhvr>
                                        <p:cTn id="746" dur="4000" fill="hold"/>
                                        <p:tgtEl>
                                          <p:spTgt spid="35"/>
                                        </p:tgtEl>
                                        <p:attrNameLst>
                                          <p:attrName>r</p:attrName>
                                        </p:attrNameLst>
                                      </p:cBhvr>
                                    </p:animRot>
                                  </p:childTnLst>
                                </p:cTn>
                              </p:par>
                              <p:par>
                                <p:cTn id="747" presetID="8" presetClass="emph" presetSubtype="0" fill="hold" grpId="5" nodeType="withEffect">
                                  <p:stCondLst>
                                    <p:cond delay="0"/>
                                  </p:stCondLst>
                                  <p:childTnLst>
                                    <p:animRot by="-21600000">
                                      <p:cBhvr>
                                        <p:cTn id="748" dur="4000" fill="hold"/>
                                        <p:tgtEl>
                                          <p:spTgt spid="37"/>
                                        </p:tgtEl>
                                        <p:attrNameLst>
                                          <p:attrName>r</p:attrName>
                                        </p:attrNameLst>
                                      </p:cBhvr>
                                    </p:animRot>
                                  </p:childTnLst>
                                </p:cTn>
                              </p:par>
                              <p:par>
                                <p:cTn id="749" presetID="2" presetClass="exit" presetSubtype="6" fill="hold" grpId="3" nodeType="withEffect">
                                  <p:stCondLst>
                                    <p:cond delay="0"/>
                                  </p:stCondLst>
                                  <p:childTnLst>
                                    <p:anim calcmode="lin" valueType="num">
                                      <p:cBhvr additive="base">
                                        <p:cTn id="750" dur="4000"/>
                                        <p:tgtEl>
                                          <p:spTgt spid="55"/>
                                        </p:tgtEl>
                                        <p:attrNameLst>
                                          <p:attrName>ppt_x</p:attrName>
                                        </p:attrNameLst>
                                      </p:cBhvr>
                                      <p:tavLst>
                                        <p:tav tm="0">
                                          <p:val>
                                            <p:strVal val="ppt_x"/>
                                          </p:val>
                                        </p:tav>
                                        <p:tav tm="100000">
                                          <p:val>
                                            <p:strVal val="1+ppt_w/2"/>
                                          </p:val>
                                        </p:tav>
                                      </p:tavLst>
                                    </p:anim>
                                    <p:anim calcmode="lin" valueType="num">
                                      <p:cBhvr additive="base">
                                        <p:cTn id="751" dur="4000"/>
                                        <p:tgtEl>
                                          <p:spTgt spid="55"/>
                                        </p:tgtEl>
                                        <p:attrNameLst>
                                          <p:attrName>ppt_y</p:attrName>
                                        </p:attrNameLst>
                                      </p:cBhvr>
                                      <p:tavLst>
                                        <p:tav tm="0">
                                          <p:val>
                                            <p:strVal val="ppt_y"/>
                                          </p:val>
                                        </p:tav>
                                        <p:tav tm="100000">
                                          <p:val>
                                            <p:strVal val="1+ppt_h/2"/>
                                          </p:val>
                                        </p:tav>
                                      </p:tavLst>
                                    </p:anim>
                                    <p:set>
                                      <p:cBhvr>
                                        <p:cTn id="752" dur="1" fill="hold">
                                          <p:stCondLst>
                                            <p:cond delay="3999"/>
                                          </p:stCondLst>
                                        </p:cTn>
                                        <p:tgtEl>
                                          <p:spTgt spid="55"/>
                                        </p:tgtEl>
                                        <p:attrNameLst>
                                          <p:attrName>style.visibility</p:attrName>
                                        </p:attrNameLst>
                                      </p:cBhvr>
                                      <p:to>
                                        <p:strVal val="hidden"/>
                                      </p:to>
                                    </p:set>
                                  </p:childTnLst>
                                </p:cTn>
                              </p:par>
                              <p:par>
                                <p:cTn id="753" presetID="2" presetClass="exit" presetSubtype="6" fill="hold" grpId="3" nodeType="withEffect">
                                  <p:stCondLst>
                                    <p:cond delay="0"/>
                                  </p:stCondLst>
                                  <p:childTnLst>
                                    <p:anim calcmode="lin" valueType="num">
                                      <p:cBhvr additive="base">
                                        <p:cTn id="754" dur="4000"/>
                                        <p:tgtEl>
                                          <p:spTgt spid="57"/>
                                        </p:tgtEl>
                                        <p:attrNameLst>
                                          <p:attrName>ppt_x</p:attrName>
                                        </p:attrNameLst>
                                      </p:cBhvr>
                                      <p:tavLst>
                                        <p:tav tm="0">
                                          <p:val>
                                            <p:strVal val="ppt_x"/>
                                          </p:val>
                                        </p:tav>
                                        <p:tav tm="100000">
                                          <p:val>
                                            <p:strVal val="1+ppt_w/2"/>
                                          </p:val>
                                        </p:tav>
                                      </p:tavLst>
                                    </p:anim>
                                    <p:anim calcmode="lin" valueType="num">
                                      <p:cBhvr additive="base">
                                        <p:cTn id="755" dur="4000"/>
                                        <p:tgtEl>
                                          <p:spTgt spid="57"/>
                                        </p:tgtEl>
                                        <p:attrNameLst>
                                          <p:attrName>ppt_y</p:attrName>
                                        </p:attrNameLst>
                                      </p:cBhvr>
                                      <p:tavLst>
                                        <p:tav tm="0">
                                          <p:val>
                                            <p:strVal val="ppt_y"/>
                                          </p:val>
                                        </p:tav>
                                        <p:tav tm="100000">
                                          <p:val>
                                            <p:strVal val="1+ppt_h/2"/>
                                          </p:val>
                                        </p:tav>
                                      </p:tavLst>
                                    </p:anim>
                                    <p:set>
                                      <p:cBhvr>
                                        <p:cTn id="756" dur="1" fill="hold">
                                          <p:stCondLst>
                                            <p:cond delay="3999"/>
                                          </p:stCondLst>
                                        </p:cTn>
                                        <p:tgtEl>
                                          <p:spTgt spid="57"/>
                                        </p:tgtEl>
                                        <p:attrNameLst>
                                          <p:attrName>style.visibility</p:attrName>
                                        </p:attrNameLst>
                                      </p:cBhvr>
                                      <p:to>
                                        <p:strVal val="hidden"/>
                                      </p:to>
                                    </p:set>
                                  </p:childTnLst>
                                </p:cTn>
                              </p:par>
                              <p:par>
                                <p:cTn id="757" presetID="2" presetClass="exit" presetSubtype="6" fill="hold" grpId="3" nodeType="withEffect">
                                  <p:stCondLst>
                                    <p:cond delay="0"/>
                                  </p:stCondLst>
                                  <p:childTnLst>
                                    <p:anim calcmode="lin" valueType="num">
                                      <p:cBhvr additive="base">
                                        <p:cTn id="758" dur="4000"/>
                                        <p:tgtEl>
                                          <p:spTgt spid="60"/>
                                        </p:tgtEl>
                                        <p:attrNameLst>
                                          <p:attrName>ppt_x</p:attrName>
                                        </p:attrNameLst>
                                      </p:cBhvr>
                                      <p:tavLst>
                                        <p:tav tm="0">
                                          <p:val>
                                            <p:strVal val="ppt_x"/>
                                          </p:val>
                                        </p:tav>
                                        <p:tav tm="100000">
                                          <p:val>
                                            <p:strVal val="1+ppt_w/2"/>
                                          </p:val>
                                        </p:tav>
                                      </p:tavLst>
                                    </p:anim>
                                    <p:anim calcmode="lin" valueType="num">
                                      <p:cBhvr additive="base">
                                        <p:cTn id="759" dur="4000"/>
                                        <p:tgtEl>
                                          <p:spTgt spid="60"/>
                                        </p:tgtEl>
                                        <p:attrNameLst>
                                          <p:attrName>ppt_y</p:attrName>
                                        </p:attrNameLst>
                                      </p:cBhvr>
                                      <p:tavLst>
                                        <p:tav tm="0">
                                          <p:val>
                                            <p:strVal val="ppt_y"/>
                                          </p:val>
                                        </p:tav>
                                        <p:tav tm="100000">
                                          <p:val>
                                            <p:strVal val="1+ppt_h/2"/>
                                          </p:val>
                                        </p:tav>
                                      </p:tavLst>
                                    </p:anim>
                                    <p:set>
                                      <p:cBhvr>
                                        <p:cTn id="760" dur="1" fill="hold">
                                          <p:stCondLst>
                                            <p:cond delay="3999"/>
                                          </p:stCondLst>
                                        </p:cTn>
                                        <p:tgtEl>
                                          <p:spTgt spid="60"/>
                                        </p:tgtEl>
                                        <p:attrNameLst>
                                          <p:attrName>style.visibility</p:attrName>
                                        </p:attrNameLst>
                                      </p:cBhvr>
                                      <p:to>
                                        <p:strVal val="hidden"/>
                                      </p:to>
                                    </p:set>
                                  </p:childTnLst>
                                </p:cTn>
                              </p:par>
                              <p:par>
                                <p:cTn id="761" presetID="2" presetClass="exit" presetSubtype="6" fill="hold" grpId="3" nodeType="withEffect">
                                  <p:stCondLst>
                                    <p:cond delay="0"/>
                                  </p:stCondLst>
                                  <p:childTnLst>
                                    <p:anim calcmode="lin" valueType="num">
                                      <p:cBhvr additive="base">
                                        <p:cTn id="762" dur="4000"/>
                                        <p:tgtEl>
                                          <p:spTgt spid="63"/>
                                        </p:tgtEl>
                                        <p:attrNameLst>
                                          <p:attrName>ppt_x</p:attrName>
                                        </p:attrNameLst>
                                      </p:cBhvr>
                                      <p:tavLst>
                                        <p:tav tm="0">
                                          <p:val>
                                            <p:strVal val="ppt_x"/>
                                          </p:val>
                                        </p:tav>
                                        <p:tav tm="100000">
                                          <p:val>
                                            <p:strVal val="1+ppt_w/2"/>
                                          </p:val>
                                        </p:tav>
                                      </p:tavLst>
                                    </p:anim>
                                    <p:anim calcmode="lin" valueType="num">
                                      <p:cBhvr additive="base">
                                        <p:cTn id="763" dur="4000"/>
                                        <p:tgtEl>
                                          <p:spTgt spid="63"/>
                                        </p:tgtEl>
                                        <p:attrNameLst>
                                          <p:attrName>ppt_y</p:attrName>
                                        </p:attrNameLst>
                                      </p:cBhvr>
                                      <p:tavLst>
                                        <p:tav tm="0">
                                          <p:val>
                                            <p:strVal val="ppt_y"/>
                                          </p:val>
                                        </p:tav>
                                        <p:tav tm="100000">
                                          <p:val>
                                            <p:strVal val="1+ppt_h/2"/>
                                          </p:val>
                                        </p:tav>
                                      </p:tavLst>
                                    </p:anim>
                                    <p:set>
                                      <p:cBhvr>
                                        <p:cTn id="764" dur="1" fill="hold">
                                          <p:stCondLst>
                                            <p:cond delay="3999"/>
                                          </p:stCondLst>
                                        </p:cTn>
                                        <p:tgtEl>
                                          <p:spTgt spid="63"/>
                                        </p:tgtEl>
                                        <p:attrNameLst>
                                          <p:attrName>style.visibility</p:attrName>
                                        </p:attrNameLst>
                                      </p:cBhvr>
                                      <p:to>
                                        <p:strVal val="hidden"/>
                                      </p:to>
                                    </p:set>
                                  </p:childTnLst>
                                </p:cTn>
                              </p:par>
                              <p:par>
                                <p:cTn id="765" presetID="2" presetClass="exit" presetSubtype="6" fill="hold" grpId="3" nodeType="withEffect">
                                  <p:stCondLst>
                                    <p:cond delay="0"/>
                                  </p:stCondLst>
                                  <p:childTnLst>
                                    <p:anim calcmode="lin" valueType="num">
                                      <p:cBhvr additive="base">
                                        <p:cTn id="766" dur="4000"/>
                                        <p:tgtEl>
                                          <p:spTgt spid="65"/>
                                        </p:tgtEl>
                                        <p:attrNameLst>
                                          <p:attrName>ppt_x</p:attrName>
                                        </p:attrNameLst>
                                      </p:cBhvr>
                                      <p:tavLst>
                                        <p:tav tm="0">
                                          <p:val>
                                            <p:strVal val="ppt_x"/>
                                          </p:val>
                                        </p:tav>
                                        <p:tav tm="100000">
                                          <p:val>
                                            <p:strVal val="1+ppt_w/2"/>
                                          </p:val>
                                        </p:tav>
                                      </p:tavLst>
                                    </p:anim>
                                    <p:anim calcmode="lin" valueType="num">
                                      <p:cBhvr additive="base">
                                        <p:cTn id="767" dur="4000"/>
                                        <p:tgtEl>
                                          <p:spTgt spid="65"/>
                                        </p:tgtEl>
                                        <p:attrNameLst>
                                          <p:attrName>ppt_y</p:attrName>
                                        </p:attrNameLst>
                                      </p:cBhvr>
                                      <p:tavLst>
                                        <p:tav tm="0">
                                          <p:val>
                                            <p:strVal val="ppt_y"/>
                                          </p:val>
                                        </p:tav>
                                        <p:tav tm="100000">
                                          <p:val>
                                            <p:strVal val="1+ppt_h/2"/>
                                          </p:val>
                                        </p:tav>
                                      </p:tavLst>
                                    </p:anim>
                                    <p:set>
                                      <p:cBhvr>
                                        <p:cTn id="768" dur="1" fill="hold">
                                          <p:stCondLst>
                                            <p:cond delay="3999"/>
                                          </p:stCondLst>
                                        </p:cTn>
                                        <p:tgtEl>
                                          <p:spTgt spid="65"/>
                                        </p:tgtEl>
                                        <p:attrNameLst>
                                          <p:attrName>style.visibility</p:attrName>
                                        </p:attrNameLst>
                                      </p:cBhvr>
                                      <p:to>
                                        <p:strVal val="hidden"/>
                                      </p:to>
                                    </p:set>
                                  </p:childTnLst>
                                </p:cTn>
                              </p:par>
                              <p:par>
                                <p:cTn id="769" presetID="2" presetClass="exit" presetSubtype="6" fill="hold" grpId="3" nodeType="withEffect">
                                  <p:stCondLst>
                                    <p:cond delay="0"/>
                                  </p:stCondLst>
                                  <p:childTnLst>
                                    <p:anim calcmode="lin" valueType="num">
                                      <p:cBhvr additive="base">
                                        <p:cTn id="770" dur="4000"/>
                                        <p:tgtEl>
                                          <p:spTgt spid="68"/>
                                        </p:tgtEl>
                                        <p:attrNameLst>
                                          <p:attrName>ppt_x</p:attrName>
                                        </p:attrNameLst>
                                      </p:cBhvr>
                                      <p:tavLst>
                                        <p:tav tm="0">
                                          <p:val>
                                            <p:strVal val="ppt_x"/>
                                          </p:val>
                                        </p:tav>
                                        <p:tav tm="100000">
                                          <p:val>
                                            <p:strVal val="1+ppt_w/2"/>
                                          </p:val>
                                        </p:tav>
                                      </p:tavLst>
                                    </p:anim>
                                    <p:anim calcmode="lin" valueType="num">
                                      <p:cBhvr additive="base">
                                        <p:cTn id="771" dur="4000"/>
                                        <p:tgtEl>
                                          <p:spTgt spid="68"/>
                                        </p:tgtEl>
                                        <p:attrNameLst>
                                          <p:attrName>ppt_y</p:attrName>
                                        </p:attrNameLst>
                                      </p:cBhvr>
                                      <p:tavLst>
                                        <p:tav tm="0">
                                          <p:val>
                                            <p:strVal val="ppt_y"/>
                                          </p:val>
                                        </p:tav>
                                        <p:tav tm="100000">
                                          <p:val>
                                            <p:strVal val="1+ppt_h/2"/>
                                          </p:val>
                                        </p:tav>
                                      </p:tavLst>
                                    </p:anim>
                                    <p:set>
                                      <p:cBhvr>
                                        <p:cTn id="772" dur="1" fill="hold">
                                          <p:stCondLst>
                                            <p:cond delay="3999"/>
                                          </p:stCondLst>
                                        </p:cTn>
                                        <p:tgtEl>
                                          <p:spTgt spid="68"/>
                                        </p:tgtEl>
                                        <p:attrNameLst>
                                          <p:attrName>style.visibility</p:attrName>
                                        </p:attrNameLst>
                                      </p:cBhvr>
                                      <p:to>
                                        <p:strVal val="hidden"/>
                                      </p:to>
                                    </p:set>
                                  </p:childTnLst>
                                </p:cTn>
                              </p:par>
                              <p:par>
                                <p:cTn id="773" presetID="2" presetClass="exit" presetSubtype="6" fill="hold" grpId="3" nodeType="withEffect">
                                  <p:stCondLst>
                                    <p:cond delay="0"/>
                                  </p:stCondLst>
                                  <p:childTnLst>
                                    <p:anim calcmode="lin" valueType="num">
                                      <p:cBhvr additive="base">
                                        <p:cTn id="774" dur="4000"/>
                                        <p:tgtEl>
                                          <p:spTgt spid="56"/>
                                        </p:tgtEl>
                                        <p:attrNameLst>
                                          <p:attrName>ppt_x</p:attrName>
                                        </p:attrNameLst>
                                      </p:cBhvr>
                                      <p:tavLst>
                                        <p:tav tm="0">
                                          <p:val>
                                            <p:strVal val="ppt_x"/>
                                          </p:val>
                                        </p:tav>
                                        <p:tav tm="100000">
                                          <p:val>
                                            <p:strVal val="1+ppt_w/2"/>
                                          </p:val>
                                        </p:tav>
                                      </p:tavLst>
                                    </p:anim>
                                    <p:anim calcmode="lin" valueType="num">
                                      <p:cBhvr additive="base">
                                        <p:cTn id="775" dur="4000"/>
                                        <p:tgtEl>
                                          <p:spTgt spid="56"/>
                                        </p:tgtEl>
                                        <p:attrNameLst>
                                          <p:attrName>ppt_y</p:attrName>
                                        </p:attrNameLst>
                                      </p:cBhvr>
                                      <p:tavLst>
                                        <p:tav tm="0">
                                          <p:val>
                                            <p:strVal val="ppt_y"/>
                                          </p:val>
                                        </p:tav>
                                        <p:tav tm="100000">
                                          <p:val>
                                            <p:strVal val="1+ppt_h/2"/>
                                          </p:val>
                                        </p:tav>
                                      </p:tavLst>
                                    </p:anim>
                                    <p:set>
                                      <p:cBhvr>
                                        <p:cTn id="776" dur="1" fill="hold">
                                          <p:stCondLst>
                                            <p:cond delay="3999"/>
                                          </p:stCondLst>
                                        </p:cTn>
                                        <p:tgtEl>
                                          <p:spTgt spid="56"/>
                                        </p:tgtEl>
                                        <p:attrNameLst>
                                          <p:attrName>style.visibility</p:attrName>
                                        </p:attrNameLst>
                                      </p:cBhvr>
                                      <p:to>
                                        <p:strVal val="hidden"/>
                                      </p:to>
                                    </p:set>
                                  </p:childTnLst>
                                </p:cTn>
                              </p:par>
                              <p:par>
                                <p:cTn id="777" presetID="2" presetClass="exit" presetSubtype="6" fill="hold" grpId="3" nodeType="withEffect">
                                  <p:stCondLst>
                                    <p:cond delay="0"/>
                                  </p:stCondLst>
                                  <p:childTnLst>
                                    <p:anim calcmode="lin" valueType="num">
                                      <p:cBhvr additive="base">
                                        <p:cTn id="778" dur="4000"/>
                                        <p:tgtEl>
                                          <p:spTgt spid="59"/>
                                        </p:tgtEl>
                                        <p:attrNameLst>
                                          <p:attrName>ppt_x</p:attrName>
                                        </p:attrNameLst>
                                      </p:cBhvr>
                                      <p:tavLst>
                                        <p:tav tm="0">
                                          <p:val>
                                            <p:strVal val="ppt_x"/>
                                          </p:val>
                                        </p:tav>
                                        <p:tav tm="100000">
                                          <p:val>
                                            <p:strVal val="1+ppt_w/2"/>
                                          </p:val>
                                        </p:tav>
                                      </p:tavLst>
                                    </p:anim>
                                    <p:anim calcmode="lin" valueType="num">
                                      <p:cBhvr additive="base">
                                        <p:cTn id="779" dur="4000"/>
                                        <p:tgtEl>
                                          <p:spTgt spid="59"/>
                                        </p:tgtEl>
                                        <p:attrNameLst>
                                          <p:attrName>ppt_y</p:attrName>
                                        </p:attrNameLst>
                                      </p:cBhvr>
                                      <p:tavLst>
                                        <p:tav tm="0">
                                          <p:val>
                                            <p:strVal val="ppt_y"/>
                                          </p:val>
                                        </p:tav>
                                        <p:tav tm="100000">
                                          <p:val>
                                            <p:strVal val="1+ppt_h/2"/>
                                          </p:val>
                                        </p:tav>
                                      </p:tavLst>
                                    </p:anim>
                                    <p:set>
                                      <p:cBhvr>
                                        <p:cTn id="780" dur="1" fill="hold">
                                          <p:stCondLst>
                                            <p:cond delay="3999"/>
                                          </p:stCondLst>
                                        </p:cTn>
                                        <p:tgtEl>
                                          <p:spTgt spid="59"/>
                                        </p:tgtEl>
                                        <p:attrNameLst>
                                          <p:attrName>style.visibility</p:attrName>
                                        </p:attrNameLst>
                                      </p:cBhvr>
                                      <p:to>
                                        <p:strVal val="hidden"/>
                                      </p:to>
                                    </p:set>
                                  </p:childTnLst>
                                </p:cTn>
                              </p:par>
                              <p:par>
                                <p:cTn id="781" presetID="2" presetClass="exit" presetSubtype="6" fill="hold" grpId="3" nodeType="withEffect">
                                  <p:stCondLst>
                                    <p:cond delay="0"/>
                                  </p:stCondLst>
                                  <p:childTnLst>
                                    <p:anim calcmode="lin" valueType="num">
                                      <p:cBhvr additive="base">
                                        <p:cTn id="782" dur="4000"/>
                                        <p:tgtEl>
                                          <p:spTgt spid="61"/>
                                        </p:tgtEl>
                                        <p:attrNameLst>
                                          <p:attrName>ppt_x</p:attrName>
                                        </p:attrNameLst>
                                      </p:cBhvr>
                                      <p:tavLst>
                                        <p:tav tm="0">
                                          <p:val>
                                            <p:strVal val="ppt_x"/>
                                          </p:val>
                                        </p:tav>
                                        <p:tav tm="100000">
                                          <p:val>
                                            <p:strVal val="1+ppt_w/2"/>
                                          </p:val>
                                        </p:tav>
                                      </p:tavLst>
                                    </p:anim>
                                    <p:anim calcmode="lin" valueType="num">
                                      <p:cBhvr additive="base">
                                        <p:cTn id="783" dur="4000"/>
                                        <p:tgtEl>
                                          <p:spTgt spid="61"/>
                                        </p:tgtEl>
                                        <p:attrNameLst>
                                          <p:attrName>ppt_y</p:attrName>
                                        </p:attrNameLst>
                                      </p:cBhvr>
                                      <p:tavLst>
                                        <p:tav tm="0">
                                          <p:val>
                                            <p:strVal val="ppt_y"/>
                                          </p:val>
                                        </p:tav>
                                        <p:tav tm="100000">
                                          <p:val>
                                            <p:strVal val="1+ppt_h/2"/>
                                          </p:val>
                                        </p:tav>
                                      </p:tavLst>
                                    </p:anim>
                                    <p:set>
                                      <p:cBhvr>
                                        <p:cTn id="784" dur="1" fill="hold">
                                          <p:stCondLst>
                                            <p:cond delay="3999"/>
                                          </p:stCondLst>
                                        </p:cTn>
                                        <p:tgtEl>
                                          <p:spTgt spid="61"/>
                                        </p:tgtEl>
                                        <p:attrNameLst>
                                          <p:attrName>style.visibility</p:attrName>
                                        </p:attrNameLst>
                                      </p:cBhvr>
                                      <p:to>
                                        <p:strVal val="hidden"/>
                                      </p:to>
                                    </p:set>
                                  </p:childTnLst>
                                </p:cTn>
                              </p:par>
                              <p:par>
                                <p:cTn id="785" presetID="2" presetClass="exit" presetSubtype="6" fill="hold" grpId="3" nodeType="withEffect">
                                  <p:stCondLst>
                                    <p:cond delay="0"/>
                                  </p:stCondLst>
                                  <p:childTnLst>
                                    <p:anim calcmode="lin" valueType="num">
                                      <p:cBhvr additive="base">
                                        <p:cTn id="786" dur="4000"/>
                                        <p:tgtEl>
                                          <p:spTgt spid="64"/>
                                        </p:tgtEl>
                                        <p:attrNameLst>
                                          <p:attrName>ppt_x</p:attrName>
                                        </p:attrNameLst>
                                      </p:cBhvr>
                                      <p:tavLst>
                                        <p:tav tm="0">
                                          <p:val>
                                            <p:strVal val="ppt_x"/>
                                          </p:val>
                                        </p:tav>
                                        <p:tav tm="100000">
                                          <p:val>
                                            <p:strVal val="1+ppt_w/2"/>
                                          </p:val>
                                        </p:tav>
                                      </p:tavLst>
                                    </p:anim>
                                    <p:anim calcmode="lin" valueType="num">
                                      <p:cBhvr additive="base">
                                        <p:cTn id="787" dur="4000"/>
                                        <p:tgtEl>
                                          <p:spTgt spid="64"/>
                                        </p:tgtEl>
                                        <p:attrNameLst>
                                          <p:attrName>ppt_y</p:attrName>
                                        </p:attrNameLst>
                                      </p:cBhvr>
                                      <p:tavLst>
                                        <p:tav tm="0">
                                          <p:val>
                                            <p:strVal val="ppt_y"/>
                                          </p:val>
                                        </p:tav>
                                        <p:tav tm="100000">
                                          <p:val>
                                            <p:strVal val="1+ppt_h/2"/>
                                          </p:val>
                                        </p:tav>
                                      </p:tavLst>
                                    </p:anim>
                                    <p:set>
                                      <p:cBhvr>
                                        <p:cTn id="788" dur="1" fill="hold">
                                          <p:stCondLst>
                                            <p:cond delay="3999"/>
                                          </p:stCondLst>
                                        </p:cTn>
                                        <p:tgtEl>
                                          <p:spTgt spid="64"/>
                                        </p:tgtEl>
                                        <p:attrNameLst>
                                          <p:attrName>style.visibility</p:attrName>
                                        </p:attrNameLst>
                                      </p:cBhvr>
                                      <p:to>
                                        <p:strVal val="hidden"/>
                                      </p:to>
                                    </p:set>
                                  </p:childTnLst>
                                </p:cTn>
                              </p:par>
                              <p:par>
                                <p:cTn id="789" presetID="2" presetClass="exit" presetSubtype="6" fill="hold" grpId="3" nodeType="withEffect">
                                  <p:stCondLst>
                                    <p:cond delay="0"/>
                                  </p:stCondLst>
                                  <p:childTnLst>
                                    <p:anim calcmode="lin" valueType="num">
                                      <p:cBhvr additive="base">
                                        <p:cTn id="790" dur="4000"/>
                                        <p:tgtEl>
                                          <p:spTgt spid="67"/>
                                        </p:tgtEl>
                                        <p:attrNameLst>
                                          <p:attrName>ppt_x</p:attrName>
                                        </p:attrNameLst>
                                      </p:cBhvr>
                                      <p:tavLst>
                                        <p:tav tm="0">
                                          <p:val>
                                            <p:strVal val="ppt_x"/>
                                          </p:val>
                                        </p:tav>
                                        <p:tav tm="100000">
                                          <p:val>
                                            <p:strVal val="1+ppt_w/2"/>
                                          </p:val>
                                        </p:tav>
                                      </p:tavLst>
                                    </p:anim>
                                    <p:anim calcmode="lin" valueType="num">
                                      <p:cBhvr additive="base">
                                        <p:cTn id="791" dur="4000"/>
                                        <p:tgtEl>
                                          <p:spTgt spid="67"/>
                                        </p:tgtEl>
                                        <p:attrNameLst>
                                          <p:attrName>ppt_y</p:attrName>
                                        </p:attrNameLst>
                                      </p:cBhvr>
                                      <p:tavLst>
                                        <p:tav tm="0">
                                          <p:val>
                                            <p:strVal val="ppt_y"/>
                                          </p:val>
                                        </p:tav>
                                        <p:tav tm="100000">
                                          <p:val>
                                            <p:strVal val="1+ppt_h/2"/>
                                          </p:val>
                                        </p:tav>
                                      </p:tavLst>
                                    </p:anim>
                                    <p:set>
                                      <p:cBhvr>
                                        <p:cTn id="792" dur="1" fill="hold">
                                          <p:stCondLst>
                                            <p:cond delay="3999"/>
                                          </p:stCondLst>
                                        </p:cTn>
                                        <p:tgtEl>
                                          <p:spTgt spid="67"/>
                                        </p:tgtEl>
                                        <p:attrNameLst>
                                          <p:attrName>style.visibility</p:attrName>
                                        </p:attrNameLst>
                                      </p:cBhvr>
                                      <p:to>
                                        <p:strVal val="hidden"/>
                                      </p:to>
                                    </p:set>
                                  </p:childTnLst>
                                </p:cTn>
                              </p:par>
                              <p:par>
                                <p:cTn id="793" presetID="2" presetClass="exit" presetSubtype="6" fill="hold" grpId="3" nodeType="withEffect">
                                  <p:stCondLst>
                                    <p:cond delay="0"/>
                                  </p:stCondLst>
                                  <p:childTnLst>
                                    <p:anim calcmode="lin" valueType="num">
                                      <p:cBhvr additive="base">
                                        <p:cTn id="794" dur="4000"/>
                                        <p:tgtEl>
                                          <p:spTgt spid="69"/>
                                        </p:tgtEl>
                                        <p:attrNameLst>
                                          <p:attrName>ppt_x</p:attrName>
                                        </p:attrNameLst>
                                      </p:cBhvr>
                                      <p:tavLst>
                                        <p:tav tm="0">
                                          <p:val>
                                            <p:strVal val="ppt_x"/>
                                          </p:val>
                                        </p:tav>
                                        <p:tav tm="100000">
                                          <p:val>
                                            <p:strVal val="1+ppt_w/2"/>
                                          </p:val>
                                        </p:tav>
                                      </p:tavLst>
                                    </p:anim>
                                    <p:anim calcmode="lin" valueType="num">
                                      <p:cBhvr additive="base">
                                        <p:cTn id="795" dur="4000"/>
                                        <p:tgtEl>
                                          <p:spTgt spid="69"/>
                                        </p:tgtEl>
                                        <p:attrNameLst>
                                          <p:attrName>ppt_y</p:attrName>
                                        </p:attrNameLst>
                                      </p:cBhvr>
                                      <p:tavLst>
                                        <p:tav tm="0">
                                          <p:val>
                                            <p:strVal val="ppt_y"/>
                                          </p:val>
                                        </p:tav>
                                        <p:tav tm="100000">
                                          <p:val>
                                            <p:strVal val="1+ppt_h/2"/>
                                          </p:val>
                                        </p:tav>
                                      </p:tavLst>
                                    </p:anim>
                                    <p:set>
                                      <p:cBhvr>
                                        <p:cTn id="796" dur="1" fill="hold">
                                          <p:stCondLst>
                                            <p:cond delay="3999"/>
                                          </p:stCondLst>
                                        </p:cTn>
                                        <p:tgtEl>
                                          <p:spTgt spid="69"/>
                                        </p:tgtEl>
                                        <p:attrNameLst>
                                          <p:attrName>style.visibility</p:attrName>
                                        </p:attrNameLst>
                                      </p:cBhvr>
                                      <p:to>
                                        <p:strVal val="hidden"/>
                                      </p:to>
                                    </p:set>
                                  </p:childTnLst>
                                </p:cTn>
                              </p:par>
                              <p:par>
                                <p:cTn id="797" presetID="2" presetClass="exit" presetSubtype="6" fill="hold" grpId="3" nodeType="withEffect">
                                  <p:stCondLst>
                                    <p:cond delay="0"/>
                                  </p:stCondLst>
                                  <p:childTnLst>
                                    <p:anim calcmode="lin" valueType="num">
                                      <p:cBhvr additive="base">
                                        <p:cTn id="798" dur="4000"/>
                                        <p:tgtEl>
                                          <p:spTgt spid="38"/>
                                        </p:tgtEl>
                                        <p:attrNameLst>
                                          <p:attrName>ppt_x</p:attrName>
                                        </p:attrNameLst>
                                      </p:cBhvr>
                                      <p:tavLst>
                                        <p:tav tm="0">
                                          <p:val>
                                            <p:strVal val="ppt_x"/>
                                          </p:val>
                                        </p:tav>
                                        <p:tav tm="100000">
                                          <p:val>
                                            <p:strVal val="1+ppt_w/2"/>
                                          </p:val>
                                        </p:tav>
                                      </p:tavLst>
                                    </p:anim>
                                    <p:anim calcmode="lin" valueType="num">
                                      <p:cBhvr additive="base">
                                        <p:cTn id="799" dur="4000"/>
                                        <p:tgtEl>
                                          <p:spTgt spid="38"/>
                                        </p:tgtEl>
                                        <p:attrNameLst>
                                          <p:attrName>ppt_y</p:attrName>
                                        </p:attrNameLst>
                                      </p:cBhvr>
                                      <p:tavLst>
                                        <p:tav tm="0">
                                          <p:val>
                                            <p:strVal val="ppt_y"/>
                                          </p:val>
                                        </p:tav>
                                        <p:tav tm="100000">
                                          <p:val>
                                            <p:strVal val="1+ppt_h/2"/>
                                          </p:val>
                                        </p:tav>
                                      </p:tavLst>
                                    </p:anim>
                                    <p:set>
                                      <p:cBhvr>
                                        <p:cTn id="800" dur="1" fill="hold">
                                          <p:stCondLst>
                                            <p:cond delay="3999"/>
                                          </p:stCondLst>
                                        </p:cTn>
                                        <p:tgtEl>
                                          <p:spTgt spid="38"/>
                                        </p:tgtEl>
                                        <p:attrNameLst>
                                          <p:attrName>style.visibility</p:attrName>
                                        </p:attrNameLst>
                                      </p:cBhvr>
                                      <p:to>
                                        <p:strVal val="hidden"/>
                                      </p:to>
                                    </p:set>
                                  </p:childTnLst>
                                </p:cTn>
                              </p:par>
                              <p:par>
                                <p:cTn id="801" presetID="2" presetClass="exit" presetSubtype="6" fill="hold" grpId="3" nodeType="withEffect">
                                  <p:stCondLst>
                                    <p:cond delay="0"/>
                                  </p:stCondLst>
                                  <p:childTnLst>
                                    <p:anim calcmode="lin" valueType="num">
                                      <p:cBhvr additive="base">
                                        <p:cTn id="802" dur="4000"/>
                                        <p:tgtEl>
                                          <p:spTgt spid="40"/>
                                        </p:tgtEl>
                                        <p:attrNameLst>
                                          <p:attrName>ppt_x</p:attrName>
                                        </p:attrNameLst>
                                      </p:cBhvr>
                                      <p:tavLst>
                                        <p:tav tm="0">
                                          <p:val>
                                            <p:strVal val="ppt_x"/>
                                          </p:val>
                                        </p:tav>
                                        <p:tav tm="100000">
                                          <p:val>
                                            <p:strVal val="1+ppt_w/2"/>
                                          </p:val>
                                        </p:tav>
                                      </p:tavLst>
                                    </p:anim>
                                    <p:anim calcmode="lin" valueType="num">
                                      <p:cBhvr additive="base">
                                        <p:cTn id="803" dur="4000"/>
                                        <p:tgtEl>
                                          <p:spTgt spid="40"/>
                                        </p:tgtEl>
                                        <p:attrNameLst>
                                          <p:attrName>ppt_y</p:attrName>
                                        </p:attrNameLst>
                                      </p:cBhvr>
                                      <p:tavLst>
                                        <p:tav tm="0">
                                          <p:val>
                                            <p:strVal val="ppt_y"/>
                                          </p:val>
                                        </p:tav>
                                        <p:tav tm="100000">
                                          <p:val>
                                            <p:strVal val="1+ppt_h/2"/>
                                          </p:val>
                                        </p:tav>
                                      </p:tavLst>
                                    </p:anim>
                                    <p:set>
                                      <p:cBhvr>
                                        <p:cTn id="804" dur="1" fill="hold">
                                          <p:stCondLst>
                                            <p:cond delay="3999"/>
                                          </p:stCondLst>
                                        </p:cTn>
                                        <p:tgtEl>
                                          <p:spTgt spid="40"/>
                                        </p:tgtEl>
                                        <p:attrNameLst>
                                          <p:attrName>style.visibility</p:attrName>
                                        </p:attrNameLst>
                                      </p:cBhvr>
                                      <p:to>
                                        <p:strVal val="hidden"/>
                                      </p:to>
                                    </p:set>
                                  </p:childTnLst>
                                </p:cTn>
                              </p:par>
                              <p:par>
                                <p:cTn id="805" presetID="2" presetClass="exit" presetSubtype="6" fill="hold" grpId="3" nodeType="withEffect">
                                  <p:stCondLst>
                                    <p:cond delay="0"/>
                                  </p:stCondLst>
                                  <p:childTnLst>
                                    <p:anim calcmode="lin" valueType="num">
                                      <p:cBhvr additive="base">
                                        <p:cTn id="806" dur="4000"/>
                                        <p:tgtEl>
                                          <p:spTgt spid="44"/>
                                        </p:tgtEl>
                                        <p:attrNameLst>
                                          <p:attrName>ppt_x</p:attrName>
                                        </p:attrNameLst>
                                      </p:cBhvr>
                                      <p:tavLst>
                                        <p:tav tm="0">
                                          <p:val>
                                            <p:strVal val="ppt_x"/>
                                          </p:val>
                                        </p:tav>
                                        <p:tav tm="100000">
                                          <p:val>
                                            <p:strVal val="1+ppt_w/2"/>
                                          </p:val>
                                        </p:tav>
                                      </p:tavLst>
                                    </p:anim>
                                    <p:anim calcmode="lin" valueType="num">
                                      <p:cBhvr additive="base">
                                        <p:cTn id="807" dur="4000"/>
                                        <p:tgtEl>
                                          <p:spTgt spid="44"/>
                                        </p:tgtEl>
                                        <p:attrNameLst>
                                          <p:attrName>ppt_y</p:attrName>
                                        </p:attrNameLst>
                                      </p:cBhvr>
                                      <p:tavLst>
                                        <p:tav tm="0">
                                          <p:val>
                                            <p:strVal val="ppt_y"/>
                                          </p:val>
                                        </p:tav>
                                        <p:tav tm="100000">
                                          <p:val>
                                            <p:strVal val="1+ppt_h/2"/>
                                          </p:val>
                                        </p:tav>
                                      </p:tavLst>
                                    </p:anim>
                                    <p:set>
                                      <p:cBhvr>
                                        <p:cTn id="808" dur="1" fill="hold">
                                          <p:stCondLst>
                                            <p:cond delay="3999"/>
                                          </p:stCondLst>
                                        </p:cTn>
                                        <p:tgtEl>
                                          <p:spTgt spid="44"/>
                                        </p:tgtEl>
                                        <p:attrNameLst>
                                          <p:attrName>style.visibility</p:attrName>
                                        </p:attrNameLst>
                                      </p:cBhvr>
                                      <p:to>
                                        <p:strVal val="hidden"/>
                                      </p:to>
                                    </p:set>
                                  </p:childTnLst>
                                </p:cTn>
                              </p:par>
                              <p:par>
                                <p:cTn id="809" presetID="2" presetClass="exit" presetSubtype="6" fill="hold" grpId="3" nodeType="withEffect">
                                  <p:stCondLst>
                                    <p:cond delay="0"/>
                                  </p:stCondLst>
                                  <p:childTnLst>
                                    <p:anim calcmode="lin" valueType="num">
                                      <p:cBhvr additive="base">
                                        <p:cTn id="810" dur="4000"/>
                                        <p:tgtEl>
                                          <p:spTgt spid="47"/>
                                        </p:tgtEl>
                                        <p:attrNameLst>
                                          <p:attrName>ppt_x</p:attrName>
                                        </p:attrNameLst>
                                      </p:cBhvr>
                                      <p:tavLst>
                                        <p:tav tm="0">
                                          <p:val>
                                            <p:strVal val="ppt_x"/>
                                          </p:val>
                                        </p:tav>
                                        <p:tav tm="100000">
                                          <p:val>
                                            <p:strVal val="1+ppt_w/2"/>
                                          </p:val>
                                        </p:tav>
                                      </p:tavLst>
                                    </p:anim>
                                    <p:anim calcmode="lin" valueType="num">
                                      <p:cBhvr additive="base">
                                        <p:cTn id="811" dur="4000"/>
                                        <p:tgtEl>
                                          <p:spTgt spid="47"/>
                                        </p:tgtEl>
                                        <p:attrNameLst>
                                          <p:attrName>ppt_y</p:attrName>
                                        </p:attrNameLst>
                                      </p:cBhvr>
                                      <p:tavLst>
                                        <p:tav tm="0">
                                          <p:val>
                                            <p:strVal val="ppt_y"/>
                                          </p:val>
                                        </p:tav>
                                        <p:tav tm="100000">
                                          <p:val>
                                            <p:strVal val="1+ppt_h/2"/>
                                          </p:val>
                                        </p:tav>
                                      </p:tavLst>
                                    </p:anim>
                                    <p:set>
                                      <p:cBhvr>
                                        <p:cTn id="812" dur="1" fill="hold">
                                          <p:stCondLst>
                                            <p:cond delay="3999"/>
                                          </p:stCondLst>
                                        </p:cTn>
                                        <p:tgtEl>
                                          <p:spTgt spid="47"/>
                                        </p:tgtEl>
                                        <p:attrNameLst>
                                          <p:attrName>style.visibility</p:attrName>
                                        </p:attrNameLst>
                                      </p:cBhvr>
                                      <p:to>
                                        <p:strVal val="hidden"/>
                                      </p:to>
                                    </p:set>
                                  </p:childTnLst>
                                </p:cTn>
                              </p:par>
                              <p:par>
                                <p:cTn id="813" presetID="2" presetClass="exit" presetSubtype="6" fill="hold" grpId="3" nodeType="withEffect">
                                  <p:stCondLst>
                                    <p:cond delay="0"/>
                                  </p:stCondLst>
                                  <p:childTnLst>
                                    <p:anim calcmode="lin" valueType="num">
                                      <p:cBhvr additive="base">
                                        <p:cTn id="814" dur="4000"/>
                                        <p:tgtEl>
                                          <p:spTgt spid="49"/>
                                        </p:tgtEl>
                                        <p:attrNameLst>
                                          <p:attrName>ppt_x</p:attrName>
                                        </p:attrNameLst>
                                      </p:cBhvr>
                                      <p:tavLst>
                                        <p:tav tm="0">
                                          <p:val>
                                            <p:strVal val="ppt_x"/>
                                          </p:val>
                                        </p:tav>
                                        <p:tav tm="100000">
                                          <p:val>
                                            <p:strVal val="1+ppt_w/2"/>
                                          </p:val>
                                        </p:tav>
                                      </p:tavLst>
                                    </p:anim>
                                    <p:anim calcmode="lin" valueType="num">
                                      <p:cBhvr additive="base">
                                        <p:cTn id="815" dur="4000"/>
                                        <p:tgtEl>
                                          <p:spTgt spid="49"/>
                                        </p:tgtEl>
                                        <p:attrNameLst>
                                          <p:attrName>ppt_y</p:attrName>
                                        </p:attrNameLst>
                                      </p:cBhvr>
                                      <p:tavLst>
                                        <p:tav tm="0">
                                          <p:val>
                                            <p:strVal val="ppt_y"/>
                                          </p:val>
                                        </p:tav>
                                        <p:tav tm="100000">
                                          <p:val>
                                            <p:strVal val="1+ppt_h/2"/>
                                          </p:val>
                                        </p:tav>
                                      </p:tavLst>
                                    </p:anim>
                                    <p:set>
                                      <p:cBhvr>
                                        <p:cTn id="816" dur="1" fill="hold">
                                          <p:stCondLst>
                                            <p:cond delay="3999"/>
                                          </p:stCondLst>
                                        </p:cTn>
                                        <p:tgtEl>
                                          <p:spTgt spid="49"/>
                                        </p:tgtEl>
                                        <p:attrNameLst>
                                          <p:attrName>style.visibility</p:attrName>
                                        </p:attrNameLst>
                                      </p:cBhvr>
                                      <p:to>
                                        <p:strVal val="hidden"/>
                                      </p:to>
                                    </p:set>
                                  </p:childTnLst>
                                </p:cTn>
                              </p:par>
                              <p:par>
                                <p:cTn id="817" presetID="2" presetClass="exit" presetSubtype="6" fill="hold" grpId="3" nodeType="withEffect">
                                  <p:stCondLst>
                                    <p:cond delay="0"/>
                                  </p:stCondLst>
                                  <p:childTnLst>
                                    <p:anim calcmode="lin" valueType="num">
                                      <p:cBhvr additive="base">
                                        <p:cTn id="818" dur="4000"/>
                                        <p:tgtEl>
                                          <p:spTgt spid="52"/>
                                        </p:tgtEl>
                                        <p:attrNameLst>
                                          <p:attrName>ppt_x</p:attrName>
                                        </p:attrNameLst>
                                      </p:cBhvr>
                                      <p:tavLst>
                                        <p:tav tm="0">
                                          <p:val>
                                            <p:strVal val="ppt_x"/>
                                          </p:val>
                                        </p:tav>
                                        <p:tav tm="100000">
                                          <p:val>
                                            <p:strVal val="1+ppt_w/2"/>
                                          </p:val>
                                        </p:tav>
                                      </p:tavLst>
                                    </p:anim>
                                    <p:anim calcmode="lin" valueType="num">
                                      <p:cBhvr additive="base">
                                        <p:cTn id="819" dur="4000"/>
                                        <p:tgtEl>
                                          <p:spTgt spid="52"/>
                                        </p:tgtEl>
                                        <p:attrNameLst>
                                          <p:attrName>ppt_y</p:attrName>
                                        </p:attrNameLst>
                                      </p:cBhvr>
                                      <p:tavLst>
                                        <p:tav tm="0">
                                          <p:val>
                                            <p:strVal val="ppt_y"/>
                                          </p:val>
                                        </p:tav>
                                        <p:tav tm="100000">
                                          <p:val>
                                            <p:strVal val="1+ppt_h/2"/>
                                          </p:val>
                                        </p:tav>
                                      </p:tavLst>
                                    </p:anim>
                                    <p:set>
                                      <p:cBhvr>
                                        <p:cTn id="820" dur="1" fill="hold">
                                          <p:stCondLst>
                                            <p:cond delay="3999"/>
                                          </p:stCondLst>
                                        </p:cTn>
                                        <p:tgtEl>
                                          <p:spTgt spid="52"/>
                                        </p:tgtEl>
                                        <p:attrNameLst>
                                          <p:attrName>style.visibility</p:attrName>
                                        </p:attrNameLst>
                                      </p:cBhvr>
                                      <p:to>
                                        <p:strVal val="hidden"/>
                                      </p:to>
                                    </p:set>
                                  </p:childTnLst>
                                </p:cTn>
                              </p:par>
                              <p:par>
                                <p:cTn id="821" presetID="2" presetClass="exit" presetSubtype="6" fill="hold" grpId="3" nodeType="withEffect">
                                  <p:stCondLst>
                                    <p:cond delay="0"/>
                                  </p:stCondLst>
                                  <p:childTnLst>
                                    <p:anim calcmode="lin" valueType="num">
                                      <p:cBhvr additive="base">
                                        <p:cTn id="822" dur="4000"/>
                                        <p:tgtEl>
                                          <p:spTgt spid="39"/>
                                        </p:tgtEl>
                                        <p:attrNameLst>
                                          <p:attrName>ppt_x</p:attrName>
                                        </p:attrNameLst>
                                      </p:cBhvr>
                                      <p:tavLst>
                                        <p:tav tm="0">
                                          <p:val>
                                            <p:strVal val="ppt_x"/>
                                          </p:val>
                                        </p:tav>
                                        <p:tav tm="100000">
                                          <p:val>
                                            <p:strVal val="1+ppt_w/2"/>
                                          </p:val>
                                        </p:tav>
                                      </p:tavLst>
                                    </p:anim>
                                    <p:anim calcmode="lin" valueType="num">
                                      <p:cBhvr additive="base">
                                        <p:cTn id="823" dur="4000"/>
                                        <p:tgtEl>
                                          <p:spTgt spid="39"/>
                                        </p:tgtEl>
                                        <p:attrNameLst>
                                          <p:attrName>ppt_y</p:attrName>
                                        </p:attrNameLst>
                                      </p:cBhvr>
                                      <p:tavLst>
                                        <p:tav tm="0">
                                          <p:val>
                                            <p:strVal val="ppt_y"/>
                                          </p:val>
                                        </p:tav>
                                        <p:tav tm="100000">
                                          <p:val>
                                            <p:strVal val="1+ppt_h/2"/>
                                          </p:val>
                                        </p:tav>
                                      </p:tavLst>
                                    </p:anim>
                                    <p:set>
                                      <p:cBhvr>
                                        <p:cTn id="824" dur="1" fill="hold">
                                          <p:stCondLst>
                                            <p:cond delay="3999"/>
                                          </p:stCondLst>
                                        </p:cTn>
                                        <p:tgtEl>
                                          <p:spTgt spid="39"/>
                                        </p:tgtEl>
                                        <p:attrNameLst>
                                          <p:attrName>style.visibility</p:attrName>
                                        </p:attrNameLst>
                                      </p:cBhvr>
                                      <p:to>
                                        <p:strVal val="hidden"/>
                                      </p:to>
                                    </p:set>
                                  </p:childTnLst>
                                </p:cTn>
                              </p:par>
                              <p:par>
                                <p:cTn id="825" presetID="2" presetClass="exit" presetSubtype="6" fill="hold" grpId="3" nodeType="withEffect">
                                  <p:stCondLst>
                                    <p:cond delay="0"/>
                                  </p:stCondLst>
                                  <p:childTnLst>
                                    <p:anim calcmode="lin" valueType="num">
                                      <p:cBhvr additive="base">
                                        <p:cTn id="826" dur="4000"/>
                                        <p:tgtEl>
                                          <p:spTgt spid="43"/>
                                        </p:tgtEl>
                                        <p:attrNameLst>
                                          <p:attrName>ppt_x</p:attrName>
                                        </p:attrNameLst>
                                      </p:cBhvr>
                                      <p:tavLst>
                                        <p:tav tm="0">
                                          <p:val>
                                            <p:strVal val="ppt_x"/>
                                          </p:val>
                                        </p:tav>
                                        <p:tav tm="100000">
                                          <p:val>
                                            <p:strVal val="1+ppt_w/2"/>
                                          </p:val>
                                        </p:tav>
                                      </p:tavLst>
                                    </p:anim>
                                    <p:anim calcmode="lin" valueType="num">
                                      <p:cBhvr additive="base">
                                        <p:cTn id="827" dur="4000"/>
                                        <p:tgtEl>
                                          <p:spTgt spid="43"/>
                                        </p:tgtEl>
                                        <p:attrNameLst>
                                          <p:attrName>ppt_y</p:attrName>
                                        </p:attrNameLst>
                                      </p:cBhvr>
                                      <p:tavLst>
                                        <p:tav tm="0">
                                          <p:val>
                                            <p:strVal val="ppt_y"/>
                                          </p:val>
                                        </p:tav>
                                        <p:tav tm="100000">
                                          <p:val>
                                            <p:strVal val="1+ppt_h/2"/>
                                          </p:val>
                                        </p:tav>
                                      </p:tavLst>
                                    </p:anim>
                                    <p:set>
                                      <p:cBhvr>
                                        <p:cTn id="828" dur="1" fill="hold">
                                          <p:stCondLst>
                                            <p:cond delay="3999"/>
                                          </p:stCondLst>
                                        </p:cTn>
                                        <p:tgtEl>
                                          <p:spTgt spid="43"/>
                                        </p:tgtEl>
                                        <p:attrNameLst>
                                          <p:attrName>style.visibility</p:attrName>
                                        </p:attrNameLst>
                                      </p:cBhvr>
                                      <p:to>
                                        <p:strVal val="hidden"/>
                                      </p:to>
                                    </p:set>
                                  </p:childTnLst>
                                </p:cTn>
                              </p:par>
                              <p:par>
                                <p:cTn id="829" presetID="2" presetClass="exit" presetSubtype="6" fill="hold" grpId="3" nodeType="withEffect">
                                  <p:stCondLst>
                                    <p:cond delay="0"/>
                                  </p:stCondLst>
                                  <p:childTnLst>
                                    <p:anim calcmode="lin" valueType="num">
                                      <p:cBhvr additive="base">
                                        <p:cTn id="830" dur="4000"/>
                                        <p:tgtEl>
                                          <p:spTgt spid="45"/>
                                        </p:tgtEl>
                                        <p:attrNameLst>
                                          <p:attrName>ppt_x</p:attrName>
                                        </p:attrNameLst>
                                      </p:cBhvr>
                                      <p:tavLst>
                                        <p:tav tm="0">
                                          <p:val>
                                            <p:strVal val="ppt_x"/>
                                          </p:val>
                                        </p:tav>
                                        <p:tav tm="100000">
                                          <p:val>
                                            <p:strVal val="1+ppt_w/2"/>
                                          </p:val>
                                        </p:tav>
                                      </p:tavLst>
                                    </p:anim>
                                    <p:anim calcmode="lin" valueType="num">
                                      <p:cBhvr additive="base">
                                        <p:cTn id="831" dur="4000"/>
                                        <p:tgtEl>
                                          <p:spTgt spid="45"/>
                                        </p:tgtEl>
                                        <p:attrNameLst>
                                          <p:attrName>ppt_y</p:attrName>
                                        </p:attrNameLst>
                                      </p:cBhvr>
                                      <p:tavLst>
                                        <p:tav tm="0">
                                          <p:val>
                                            <p:strVal val="ppt_y"/>
                                          </p:val>
                                        </p:tav>
                                        <p:tav tm="100000">
                                          <p:val>
                                            <p:strVal val="1+ppt_h/2"/>
                                          </p:val>
                                        </p:tav>
                                      </p:tavLst>
                                    </p:anim>
                                    <p:set>
                                      <p:cBhvr>
                                        <p:cTn id="832" dur="1" fill="hold">
                                          <p:stCondLst>
                                            <p:cond delay="3999"/>
                                          </p:stCondLst>
                                        </p:cTn>
                                        <p:tgtEl>
                                          <p:spTgt spid="45"/>
                                        </p:tgtEl>
                                        <p:attrNameLst>
                                          <p:attrName>style.visibility</p:attrName>
                                        </p:attrNameLst>
                                      </p:cBhvr>
                                      <p:to>
                                        <p:strVal val="hidden"/>
                                      </p:to>
                                    </p:set>
                                  </p:childTnLst>
                                </p:cTn>
                              </p:par>
                              <p:par>
                                <p:cTn id="833" presetID="2" presetClass="exit" presetSubtype="6" fill="hold" grpId="3" nodeType="withEffect">
                                  <p:stCondLst>
                                    <p:cond delay="0"/>
                                  </p:stCondLst>
                                  <p:childTnLst>
                                    <p:anim calcmode="lin" valueType="num">
                                      <p:cBhvr additive="base">
                                        <p:cTn id="834" dur="4000"/>
                                        <p:tgtEl>
                                          <p:spTgt spid="48"/>
                                        </p:tgtEl>
                                        <p:attrNameLst>
                                          <p:attrName>ppt_x</p:attrName>
                                        </p:attrNameLst>
                                      </p:cBhvr>
                                      <p:tavLst>
                                        <p:tav tm="0">
                                          <p:val>
                                            <p:strVal val="ppt_x"/>
                                          </p:val>
                                        </p:tav>
                                        <p:tav tm="100000">
                                          <p:val>
                                            <p:strVal val="1+ppt_w/2"/>
                                          </p:val>
                                        </p:tav>
                                      </p:tavLst>
                                    </p:anim>
                                    <p:anim calcmode="lin" valueType="num">
                                      <p:cBhvr additive="base">
                                        <p:cTn id="835" dur="4000"/>
                                        <p:tgtEl>
                                          <p:spTgt spid="48"/>
                                        </p:tgtEl>
                                        <p:attrNameLst>
                                          <p:attrName>ppt_y</p:attrName>
                                        </p:attrNameLst>
                                      </p:cBhvr>
                                      <p:tavLst>
                                        <p:tav tm="0">
                                          <p:val>
                                            <p:strVal val="ppt_y"/>
                                          </p:val>
                                        </p:tav>
                                        <p:tav tm="100000">
                                          <p:val>
                                            <p:strVal val="1+ppt_h/2"/>
                                          </p:val>
                                        </p:tav>
                                      </p:tavLst>
                                    </p:anim>
                                    <p:set>
                                      <p:cBhvr>
                                        <p:cTn id="836" dur="1" fill="hold">
                                          <p:stCondLst>
                                            <p:cond delay="3999"/>
                                          </p:stCondLst>
                                        </p:cTn>
                                        <p:tgtEl>
                                          <p:spTgt spid="48"/>
                                        </p:tgtEl>
                                        <p:attrNameLst>
                                          <p:attrName>style.visibility</p:attrName>
                                        </p:attrNameLst>
                                      </p:cBhvr>
                                      <p:to>
                                        <p:strVal val="hidden"/>
                                      </p:to>
                                    </p:set>
                                  </p:childTnLst>
                                </p:cTn>
                              </p:par>
                              <p:par>
                                <p:cTn id="837" presetID="2" presetClass="exit" presetSubtype="6" fill="hold" grpId="3" nodeType="withEffect">
                                  <p:stCondLst>
                                    <p:cond delay="0"/>
                                  </p:stCondLst>
                                  <p:childTnLst>
                                    <p:anim calcmode="lin" valueType="num">
                                      <p:cBhvr additive="base">
                                        <p:cTn id="838" dur="4000"/>
                                        <p:tgtEl>
                                          <p:spTgt spid="51"/>
                                        </p:tgtEl>
                                        <p:attrNameLst>
                                          <p:attrName>ppt_x</p:attrName>
                                        </p:attrNameLst>
                                      </p:cBhvr>
                                      <p:tavLst>
                                        <p:tav tm="0">
                                          <p:val>
                                            <p:strVal val="ppt_x"/>
                                          </p:val>
                                        </p:tav>
                                        <p:tav tm="100000">
                                          <p:val>
                                            <p:strVal val="1+ppt_w/2"/>
                                          </p:val>
                                        </p:tav>
                                      </p:tavLst>
                                    </p:anim>
                                    <p:anim calcmode="lin" valueType="num">
                                      <p:cBhvr additive="base">
                                        <p:cTn id="839" dur="4000"/>
                                        <p:tgtEl>
                                          <p:spTgt spid="51"/>
                                        </p:tgtEl>
                                        <p:attrNameLst>
                                          <p:attrName>ppt_y</p:attrName>
                                        </p:attrNameLst>
                                      </p:cBhvr>
                                      <p:tavLst>
                                        <p:tav tm="0">
                                          <p:val>
                                            <p:strVal val="ppt_y"/>
                                          </p:val>
                                        </p:tav>
                                        <p:tav tm="100000">
                                          <p:val>
                                            <p:strVal val="1+ppt_h/2"/>
                                          </p:val>
                                        </p:tav>
                                      </p:tavLst>
                                    </p:anim>
                                    <p:set>
                                      <p:cBhvr>
                                        <p:cTn id="840" dur="1" fill="hold">
                                          <p:stCondLst>
                                            <p:cond delay="3999"/>
                                          </p:stCondLst>
                                        </p:cTn>
                                        <p:tgtEl>
                                          <p:spTgt spid="51"/>
                                        </p:tgtEl>
                                        <p:attrNameLst>
                                          <p:attrName>style.visibility</p:attrName>
                                        </p:attrNameLst>
                                      </p:cBhvr>
                                      <p:to>
                                        <p:strVal val="hidden"/>
                                      </p:to>
                                    </p:set>
                                  </p:childTnLst>
                                </p:cTn>
                              </p:par>
                              <p:par>
                                <p:cTn id="841" presetID="2" presetClass="exit" presetSubtype="6" fill="hold" grpId="3" nodeType="withEffect">
                                  <p:stCondLst>
                                    <p:cond delay="0"/>
                                  </p:stCondLst>
                                  <p:childTnLst>
                                    <p:anim calcmode="lin" valueType="num">
                                      <p:cBhvr additive="base">
                                        <p:cTn id="842" dur="4000"/>
                                        <p:tgtEl>
                                          <p:spTgt spid="53"/>
                                        </p:tgtEl>
                                        <p:attrNameLst>
                                          <p:attrName>ppt_x</p:attrName>
                                        </p:attrNameLst>
                                      </p:cBhvr>
                                      <p:tavLst>
                                        <p:tav tm="0">
                                          <p:val>
                                            <p:strVal val="ppt_x"/>
                                          </p:val>
                                        </p:tav>
                                        <p:tav tm="100000">
                                          <p:val>
                                            <p:strVal val="1+ppt_w/2"/>
                                          </p:val>
                                        </p:tav>
                                      </p:tavLst>
                                    </p:anim>
                                    <p:anim calcmode="lin" valueType="num">
                                      <p:cBhvr additive="base">
                                        <p:cTn id="843" dur="4000"/>
                                        <p:tgtEl>
                                          <p:spTgt spid="53"/>
                                        </p:tgtEl>
                                        <p:attrNameLst>
                                          <p:attrName>ppt_y</p:attrName>
                                        </p:attrNameLst>
                                      </p:cBhvr>
                                      <p:tavLst>
                                        <p:tav tm="0">
                                          <p:val>
                                            <p:strVal val="ppt_y"/>
                                          </p:val>
                                        </p:tav>
                                        <p:tav tm="100000">
                                          <p:val>
                                            <p:strVal val="1+ppt_h/2"/>
                                          </p:val>
                                        </p:tav>
                                      </p:tavLst>
                                    </p:anim>
                                    <p:set>
                                      <p:cBhvr>
                                        <p:cTn id="844" dur="1" fill="hold">
                                          <p:stCondLst>
                                            <p:cond delay="3999"/>
                                          </p:stCondLst>
                                        </p:cTn>
                                        <p:tgtEl>
                                          <p:spTgt spid="53"/>
                                        </p:tgtEl>
                                        <p:attrNameLst>
                                          <p:attrName>style.visibility</p:attrName>
                                        </p:attrNameLst>
                                      </p:cBhvr>
                                      <p:to>
                                        <p:strVal val="hidden"/>
                                      </p:to>
                                    </p:set>
                                  </p:childTnLst>
                                </p:cTn>
                              </p:par>
                              <p:par>
                                <p:cTn id="845" presetID="5" presetClass="exit" presetSubtype="10" fill="hold" grpId="4" nodeType="withEffect">
                                  <p:stCondLst>
                                    <p:cond delay="0"/>
                                  </p:stCondLst>
                                  <p:childTnLst>
                                    <p:animEffect transition="out" filter="checkerboard(across)">
                                      <p:cBhvr>
                                        <p:cTn id="846" dur="4000"/>
                                        <p:tgtEl>
                                          <p:spTgt spid="55"/>
                                        </p:tgtEl>
                                      </p:cBhvr>
                                    </p:animEffect>
                                    <p:set>
                                      <p:cBhvr>
                                        <p:cTn id="847" dur="1" fill="hold">
                                          <p:stCondLst>
                                            <p:cond delay="3999"/>
                                          </p:stCondLst>
                                        </p:cTn>
                                        <p:tgtEl>
                                          <p:spTgt spid="55"/>
                                        </p:tgtEl>
                                        <p:attrNameLst>
                                          <p:attrName>style.visibility</p:attrName>
                                        </p:attrNameLst>
                                      </p:cBhvr>
                                      <p:to>
                                        <p:strVal val="hidden"/>
                                      </p:to>
                                    </p:set>
                                  </p:childTnLst>
                                </p:cTn>
                              </p:par>
                              <p:par>
                                <p:cTn id="848" presetID="5" presetClass="exit" presetSubtype="10" fill="hold" grpId="4" nodeType="withEffect">
                                  <p:stCondLst>
                                    <p:cond delay="0"/>
                                  </p:stCondLst>
                                  <p:childTnLst>
                                    <p:animEffect transition="out" filter="checkerboard(across)">
                                      <p:cBhvr>
                                        <p:cTn id="849" dur="4000"/>
                                        <p:tgtEl>
                                          <p:spTgt spid="57"/>
                                        </p:tgtEl>
                                      </p:cBhvr>
                                    </p:animEffect>
                                    <p:set>
                                      <p:cBhvr>
                                        <p:cTn id="850" dur="1" fill="hold">
                                          <p:stCondLst>
                                            <p:cond delay="3999"/>
                                          </p:stCondLst>
                                        </p:cTn>
                                        <p:tgtEl>
                                          <p:spTgt spid="57"/>
                                        </p:tgtEl>
                                        <p:attrNameLst>
                                          <p:attrName>style.visibility</p:attrName>
                                        </p:attrNameLst>
                                      </p:cBhvr>
                                      <p:to>
                                        <p:strVal val="hidden"/>
                                      </p:to>
                                    </p:set>
                                  </p:childTnLst>
                                </p:cTn>
                              </p:par>
                              <p:par>
                                <p:cTn id="851" presetID="5" presetClass="exit" presetSubtype="10" fill="hold" grpId="4" nodeType="withEffect">
                                  <p:stCondLst>
                                    <p:cond delay="0"/>
                                  </p:stCondLst>
                                  <p:childTnLst>
                                    <p:animEffect transition="out" filter="checkerboard(across)">
                                      <p:cBhvr>
                                        <p:cTn id="852" dur="4000"/>
                                        <p:tgtEl>
                                          <p:spTgt spid="60"/>
                                        </p:tgtEl>
                                      </p:cBhvr>
                                    </p:animEffect>
                                    <p:set>
                                      <p:cBhvr>
                                        <p:cTn id="853" dur="1" fill="hold">
                                          <p:stCondLst>
                                            <p:cond delay="3999"/>
                                          </p:stCondLst>
                                        </p:cTn>
                                        <p:tgtEl>
                                          <p:spTgt spid="60"/>
                                        </p:tgtEl>
                                        <p:attrNameLst>
                                          <p:attrName>style.visibility</p:attrName>
                                        </p:attrNameLst>
                                      </p:cBhvr>
                                      <p:to>
                                        <p:strVal val="hidden"/>
                                      </p:to>
                                    </p:set>
                                  </p:childTnLst>
                                </p:cTn>
                              </p:par>
                              <p:par>
                                <p:cTn id="854" presetID="5" presetClass="exit" presetSubtype="10" fill="hold" grpId="4" nodeType="withEffect">
                                  <p:stCondLst>
                                    <p:cond delay="0"/>
                                  </p:stCondLst>
                                  <p:childTnLst>
                                    <p:animEffect transition="out" filter="checkerboard(across)">
                                      <p:cBhvr>
                                        <p:cTn id="855" dur="4000"/>
                                        <p:tgtEl>
                                          <p:spTgt spid="63"/>
                                        </p:tgtEl>
                                      </p:cBhvr>
                                    </p:animEffect>
                                    <p:set>
                                      <p:cBhvr>
                                        <p:cTn id="856" dur="1" fill="hold">
                                          <p:stCondLst>
                                            <p:cond delay="3999"/>
                                          </p:stCondLst>
                                        </p:cTn>
                                        <p:tgtEl>
                                          <p:spTgt spid="63"/>
                                        </p:tgtEl>
                                        <p:attrNameLst>
                                          <p:attrName>style.visibility</p:attrName>
                                        </p:attrNameLst>
                                      </p:cBhvr>
                                      <p:to>
                                        <p:strVal val="hidden"/>
                                      </p:to>
                                    </p:set>
                                  </p:childTnLst>
                                </p:cTn>
                              </p:par>
                              <p:par>
                                <p:cTn id="857" presetID="5" presetClass="exit" presetSubtype="10" fill="hold" grpId="4" nodeType="withEffect">
                                  <p:stCondLst>
                                    <p:cond delay="0"/>
                                  </p:stCondLst>
                                  <p:childTnLst>
                                    <p:animEffect transition="out" filter="checkerboard(across)">
                                      <p:cBhvr>
                                        <p:cTn id="858" dur="4000"/>
                                        <p:tgtEl>
                                          <p:spTgt spid="65"/>
                                        </p:tgtEl>
                                      </p:cBhvr>
                                    </p:animEffect>
                                    <p:set>
                                      <p:cBhvr>
                                        <p:cTn id="859" dur="1" fill="hold">
                                          <p:stCondLst>
                                            <p:cond delay="3999"/>
                                          </p:stCondLst>
                                        </p:cTn>
                                        <p:tgtEl>
                                          <p:spTgt spid="65"/>
                                        </p:tgtEl>
                                        <p:attrNameLst>
                                          <p:attrName>style.visibility</p:attrName>
                                        </p:attrNameLst>
                                      </p:cBhvr>
                                      <p:to>
                                        <p:strVal val="hidden"/>
                                      </p:to>
                                    </p:set>
                                  </p:childTnLst>
                                </p:cTn>
                              </p:par>
                              <p:par>
                                <p:cTn id="860" presetID="5" presetClass="exit" presetSubtype="10" fill="hold" grpId="4" nodeType="withEffect">
                                  <p:stCondLst>
                                    <p:cond delay="0"/>
                                  </p:stCondLst>
                                  <p:childTnLst>
                                    <p:animEffect transition="out" filter="checkerboard(across)">
                                      <p:cBhvr>
                                        <p:cTn id="861" dur="4000"/>
                                        <p:tgtEl>
                                          <p:spTgt spid="68"/>
                                        </p:tgtEl>
                                      </p:cBhvr>
                                    </p:animEffect>
                                    <p:set>
                                      <p:cBhvr>
                                        <p:cTn id="862" dur="1" fill="hold">
                                          <p:stCondLst>
                                            <p:cond delay="3999"/>
                                          </p:stCondLst>
                                        </p:cTn>
                                        <p:tgtEl>
                                          <p:spTgt spid="68"/>
                                        </p:tgtEl>
                                        <p:attrNameLst>
                                          <p:attrName>style.visibility</p:attrName>
                                        </p:attrNameLst>
                                      </p:cBhvr>
                                      <p:to>
                                        <p:strVal val="hidden"/>
                                      </p:to>
                                    </p:set>
                                  </p:childTnLst>
                                </p:cTn>
                              </p:par>
                              <p:par>
                                <p:cTn id="863" presetID="5" presetClass="exit" presetSubtype="10" fill="hold" grpId="4" nodeType="withEffect">
                                  <p:stCondLst>
                                    <p:cond delay="0"/>
                                  </p:stCondLst>
                                  <p:childTnLst>
                                    <p:animEffect transition="out" filter="checkerboard(across)">
                                      <p:cBhvr>
                                        <p:cTn id="864" dur="4000"/>
                                        <p:tgtEl>
                                          <p:spTgt spid="56"/>
                                        </p:tgtEl>
                                      </p:cBhvr>
                                    </p:animEffect>
                                    <p:set>
                                      <p:cBhvr>
                                        <p:cTn id="865" dur="1" fill="hold">
                                          <p:stCondLst>
                                            <p:cond delay="3999"/>
                                          </p:stCondLst>
                                        </p:cTn>
                                        <p:tgtEl>
                                          <p:spTgt spid="56"/>
                                        </p:tgtEl>
                                        <p:attrNameLst>
                                          <p:attrName>style.visibility</p:attrName>
                                        </p:attrNameLst>
                                      </p:cBhvr>
                                      <p:to>
                                        <p:strVal val="hidden"/>
                                      </p:to>
                                    </p:set>
                                  </p:childTnLst>
                                </p:cTn>
                              </p:par>
                              <p:par>
                                <p:cTn id="866" presetID="5" presetClass="exit" presetSubtype="10" fill="hold" grpId="4" nodeType="withEffect">
                                  <p:stCondLst>
                                    <p:cond delay="0"/>
                                  </p:stCondLst>
                                  <p:childTnLst>
                                    <p:animEffect transition="out" filter="checkerboard(across)">
                                      <p:cBhvr>
                                        <p:cTn id="867" dur="4000"/>
                                        <p:tgtEl>
                                          <p:spTgt spid="59"/>
                                        </p:tgtEl>
                                      </p:cBhvr>
                                    </p:animEffect>
                                    <p:set>
                                      <p:cBhvr>
                                        <p:cTn id="868" dur="1" fill="hold">
                                          <p:stCondLst>
                                            <p:cond delay="3999"/>
                                          </p:stCondLst>
                                        </p:cTn>
                                        <p:tgtEl>
                                          <p:spTgt spid="59"/>
                                        </p:tgtEl>
                                        <p:attrNameLst>
                                          <p:attrName>style.visibility</p:attrName>
                                        </p:attrNameLst>
                                      </p:cBhvr>
                                      <p:to>
                                        <p:strVal val="hidden"/>
                                      </p:to>
                                    </p:set>
                                  </p:childTnLst>
                                </p:cTn>
                              </p:par>
                              <p:par>
                                <p:cTn id="869" presetID="5" presetClass="exit" presetSubtype="10" fill="hold" grpId="4" nodeType="withEffect">
                                  <p:stCondLst>
                                    <p:cond delay="0"/>
                                  </p:stCondLst>
                                  <p:childTnLst>
                                    <p:animEffect transition="out" filter="checkerboard(across)">
                                      <p:cBhvr>
                                        <p:cTn id="870" dur="4000"/>
                                        <p:tgtEl>
                                          <p:spTgt spid="61"/>
                                        </p:tgtEl>
                                      </p:cBhvr>
                                    </p:animEffect>
                                    <p:set>
                                      <p:cBhvr>
                                        <p:cTn id="871" dur="1" fill="hold">
                                          <p:stCondLst>
                                            <p:cond delay="3999"/>
                                          </p:stCondLst>
                                        </p:cTn>
                                        <p:tgtEl>
                                          <p:spTgt spid="61"/>
                                        </p:tgtEl>
                                        <p:attrNameLst>
                                          <p:attrName>style.visibility</p:attrName>
                                        </p:attrNameLst>
                                      </p:cBhvr>
                                      <p:to>
                                        <p:strVal val="hidden"/>
                                      </p:to>
                                    </p:set>
                                  </p:childTnLst>
                                </p:cTn>
                              </p:par>
                              <p:par>
                                <p:cTn id="872" presetID="5" presetClass="exit" presetSubtype="10" fill="hold" grpId="4" nodeType="withEffect">
                                  <p:stCondLst>
                                    <p:cond delay="0"/>
                                  </p:stCondLst>
                                  <p:childTnLst>
                                    <p:animEffect transition="out" filter="checkerboard(across)">
                                      <p:cBhvr>
                                        <p:cTn id="873" dur="4000"/>
                                        <p:tgtEl>
                                          <p:spTgt spid="64"/>
                                        </p:tgtEl>
                                      </p:cBhvr>
                                    </p:animEffect>
                                    <p:set>
                                      <p:cBhvr>
                                        <p:cTn id="874" dur="1" fill="hold">
                                          <p:stCondLst>
                                            <p:cond delay="3999"/>
                                          </p:stCondLst>
                                        </p:cTn>
                                        <p:tgtEl>
                                          <p:spTgt spid="64"/>
                                        </p:tgtEl>
                                        <p:attrNameLst>
                                          <p:attrName>style.visibility</p:attrName>
                                        </p:attrNameLst>
                                      </p:cBhvr>
                                      <p:to>
                                        <p:strVal val="hidden"/>
                                      </p:to>
                                    </p:set>
                                  </p:childTnLst>
                                </p:cTn>
                              </p:par>
                              <p:par>
                                <p:cTn id="875" presetID="5" presetClass="exit" presetSubtype="10" fill="hold" grpId="4" nodeType="withEffect">
                                  <p:stCondLst>
                                    <p:cond delay="0"/>
                                  </p:stCondLst>
                                  <p:childTnLst>
                                    <p:animEffect transition="out" filter="checkerboard(across)">
                                      <p:cBhvr>
                                        <p:cTn id="876" dur="4000"/>
                                        <p:tgtEl>
                                          <p:spTgt spid="67"/>
                                        </p:tgtEl>
                                      </p:cBhvr>
                                    </p:animEffect>
                                    <p:set>
                                      <p:cBhvr>
                                        <p:cTn id="877" dur="1" fill="hold">
                                          <p:stCondLst>
                                            <p:cond delay="3999"/>
                                          </p:stCondLst>
                                        </p:cTn>
                                        <p:tgtEl>
                                          <p:spTgt spid="67"/>
                                        </p:tgtEl>
                                        <p:attrNameLst>
                                          <p:attrName>style.visibility</p:attrName>
                                        </p:attrNameLst>
                                      </p:cBhvr>
                                      <p:to>
                                        <p:strVal val="hidden"/>
                                      </p:to>
                                    </p:set>
                                  </p:childTnLst>
                                </p:cTn>
                              </p:par>
                              <p:par>
                                <p:cTn id="878" presetID="5" presetClass="exit" presetSubtype="10" fill="hold" grpId="4" nodeType="withEffect">
                                  <p:stCondLst>
                                    <p:cond delay="0"/>
                                  </p:stCondLst>
                                  <p:childTnLst>
                                    <p:animEffect transition="out" filter="checkerboard(across)">
                                      <p:cBhvr>
                                        <p:cTn id="879" dur="4000"/>
                                        <p:tgtEl>
                                          <p:spTgt spid="69"/>
                                        </p:tgtEl>
                                      </p:cBhvr>
                                    </p:animEffect>
                                    <p:set>
                                      <p:cBhvr>
                                        <p:cTn id="880" dur="1" fill="hold">
                                          <p:stCondLst>
                                            <p:cond delay="3999"/>
                                          </p:stCondLst>
                                        </p:cTn>
                                        <p:tgtEl>
                                          <p:spTgt spid="69"/>
                                        </p:tgtEl>
                                        <p:attrNameLst>
                                          <p:attrName>style.visibility</p:attrName>
                                        </p:attrNameLst>
                                      </p:cBhvr>
                                      <p:to>
                                        <p:strVal val="hidden"/>
                                      </p:to>
                                    </p:set>
                                  </p:childTnLst>
                                </p:cTn>
                              </p:par>
                              <p:par>
                                <p:cTn id="881" presetID="5" presetClass="exit" presetSubtype="10" fill="hold" grpId="4" nodeType="withEffect">
                                  <p:stCondLst>
                                    <p:cond delay="0"/>
                                  </p:stCondLst>
                                  <p:childTnLst>
                                    <p:animEffect transition="out" filter="checkerboard(across)">
                                      <p:cBhvr>
                                        <p:cTn id="882" dur="4000"/>
                                        <p:tgtEl>
                                          <p:spTgt spid="38"/>
                                        </p:tgtEl>
                                      </p:cBhvr>
                                    </p:animEffect>
                                    <p:set>
                                      <p:cBhvr>
                                        <p:cTn id="883" dur="1" fill="hold">
                                          <p:stCondLst>
                                            <p:cond delay="3999"/>
                                          </p:stCondLst>
                                        </p:cTn>
                                        <p:tgtEl>
                                          <p:spTgt spid="38"/>
                                        </p:tgtEl>
                                        <p:attrNameLst>
                                          <p:attrName>style.visibility</p:attrName>
                                        </p:attrNameLst>
                                      </p:cBhvr>
                                      <p:to>
                                        <p:strVal val="hidden"/>
                                      </p:to>
                                    </p:set>
                                  </p:childTnLst>
                                </p:cTn>
                              </p:par>
                              <p:par>
                                <p:cTn id="884" presetID="5" presetClass="exit" presetSubtype="10" fill="hold" grpId="4" nodeType="withEffect">
                                  <p:stCondLst>
                                    <p:cond delay="0"/>
                                  </p:stCondLst>
                                  <p:childTnLst>
                                    <p:animEffect transition="out" filter="checkerboard(across)">
                                      <p:cBhvr>
                                        <p:cTn id="885" dur="4000"/>
                                        <p:tgtEl>
                                          <p:spTgt spid="40"/>
                                        </p:tgtEl>
                                      </p:cBhvr>
                                    </p:animEffect>
                                    <p:set>
                                      <p:cBhvr>
                                        <p:cTn id="886" dur="1" fill="hold">
                                          <p:stCondLst>
                                            <p:cond delay="3999"/>
                                          </p:stCondLst>
                                        </p:cTn>
                                        <p:tgtEl>
                                          <p:spTgt spid="40"/>
                                        </p:tgtEl>
                                        <p:attrNameLst>
                                          <p:attrName>style.visibility</p:attrName>
                                        </p:attrNameLst>
                                      </p:cBhvr>
                                      <p:to>
                                        <p:strVal val="hidden"/>
                                      </p:to>
                                    </p:set>
                                  </p:childTnLst>
                                </p:cTn>
                              </p:par>
                              <p:par>
                                <p:cTn id="887" presetID="5" presetClass="exit" presetSubtype="10" fill="hold" grpId="4" nodeType="withEffect">
                                  <p:stCondLst>
                                    <p:cond delay="0"/>
                                  </p:stCondLst>
                                  <p:childTnLst>
                                    <p:animEffect transition="out" filter="checkerboard(across)">
                                      <p:cBhvr>
                                        <p:cTn id="888" dur="4000"/>
                                        <p:tgtEl>
                                          <p:spTgt spid="44"/>
                                        </p:tgtEl>
                                      </p:cBhvr>
                                    </p:animEffect>
                                    <p:set>
                                      <p:cBhvr>
                                        <p:cTn id="889" dur="1" fill="hold">
                                          <p:stCondLst>
                                            <p:cond delay="3999"/>
                                          </p:stCondLst>
                                        </p:cTn>
                                        <p:tgtEl>
                                          <p:spTgt spid="44"/>
                                        </p:tgtEl>
                                        <p:attrNameLst>
                                          <p:attrName>style.visibility</p:attrName>
                                        </p:attrNameLst>
                                      </p:cBhvr>
                                      <p:to>
                                        <p:strVal val="hidden"/>
                                      </p:to>
                                    </p:set>
                                  </p:childTnLst>
                                </p:cTn>
                              </p:par>
                              <p:par>
                                <p:cTn id="890" presetID="5" presetClass="exit" presetSubtype="10" fill="hold" grpId="4" nodeType="withEffect">
                                  <p:stCondLst>
                                    <p:cond delay="0"/>
                                  </p:stCondLst>
                                  <p:childTnLst>
                                    <p:animEffect transition="out" filter="checkerboard(across)">
                                      <p:cBhvr>
                                        <p:cTn id="891" dur="4000"/>
                                        <p:tgtEl>
                                          <p:spTgt spid="47"/>
                                        </p:tgtEl>
                                      </p:cBhvr>
                                    </p:animEffect>
                                    <p:set>
                                      <p:cBhvr>
                                        <p:cTn id="892" dur="1" fill="hold">
                                          <p:stCondLst>
                                            <p:cond delay="3999"/>
                                          </p:stCondLst>
                                        </p:cTn>
                                        <p:tgtEl>
                                          <p:spTgt spid="47"/>
                                        </p:tgtEl>
                                        <p:attrNameLst>
                                          <p:attrName>style.visibility</p:attrName>
                                        </p:attrNameLst>
                                      </p:cBhvr>
                                      <p:to>
                                        <p:strVal val="hidden"/>
                                      </p:to>
                                    </p:set>
                                  </p:childTnLst>
                                </p:cTn>
                              </p:par>
                              <p:par>
                                <p:cTn id="893" presetID="5" presetClass="exit" presetSubtype="10" fill="hold" grpId="4" nodeType="withEffect">
                                  <p:stCondLst>
                                    <p:cond delay="0"/>
                                  </p:stCondLst>
                                  <p:childTnLst>
                                    <p:animEffect transition="out" filter="checkerboard(across)">
                                      <p:cBhvr>
                                        <p:cTn id="894" dur="4000"/>
                                        <p:tgtEl>
                                          <p:spTgt spid="49"/>
                                        </p:tgtEl>
                                      </p:cBhvr>
                                    </p:animEffect>
                                    <p:set>
                                      <p:cBhvr>
                                        <p:cTn id="895" dur="1" fill="hold">
                                          <p:stCondLst>
                                            <p:cond delay="3999"/>
                                          </p:stCondLst>
                                        </p:cTn>
                                        <p:tgtEl>
                                          <p:spTgt spid="49"/>
                                        </p:tgtEl>
                                        <p:attrNameLst>
                                          <p:attrName>style.visibility</p:attrName>
                                        </p:attrNameLst>
                                      </p:cBhvr>
                                      <p:to>
                                        <p:strVal val="hidden"/>
                                      </p:to>
                                    </p:set>
                                  </p:childTnLst>
                                </p:cTn>
                              </p:par>
                              <p:par>
                                <p:cTn id="896" presetID="5" presetClass="exit" presetSubtype="10" fill="hold" grpId="4" nodeType="withEffect">
                                  <p:stCondLst>
                                    <p:cond delay="0"/>
                                  </p:stCondLst>
                                  <p:childTnLst>
                                    <p:animEffect transition="out" filter="checkerboard(across)">
                                      <p:cBhvr>
                                        <p:cTn id="897" dur="4000"/>
                                        <p:tgtEl>
                                          <p:spTgt spid="52"/>
                                        </p:tgtEl>
                                      </p:cBhvr>
                                    </p:animEffect>
                                    <p:set>
                                      <p:cBhvr>
                                        <p:cTn id="898" dur="1" fill="hold">
                                          <p:stCondLst>
                                            <p:cond delay="3999"/>
                                          </p:stCondLst>
                                        </p:cTn>
                                        <p:tgtEl>
                                          <p:spTgt spid="52"/>
                                        </p:tgtEl>
                                        <p:attrNameLst>
                                          <p:attrName>style.visibility</p:attrName>
                                        </p:attrNameLst>
                                      </p:cBhvr>
                                      <p:to>
                                        <p:strVal val="hidden"/>
                                      </p:to>
                                    </p:set>
                                  </p:childTnLst>
                                </p:cTn>
                              </p:par>
                              <p:par>
                                <p:cTn id="899" presetID="5" presetClass="exit" presetSubtype="10" fill="hold" grpId="4" nodeType="withEffect">
                                  <p:stCondLst>
                                    <p:cond delay="0"/>
                                  </p:stCondLst>
                                  <p:childTnLst>
                                    <p:animEffect transition="out" filter="checkerboard(across)">
                                      <p:cBhvr>
                                        <p:cTn id="900" dur="4000"/>
                                        <p:tgtEl>
                                          <p:spTgt spid="39"/>
                                        </p:tgtEl>
                                      </p:cBhvr>
                                    </p:animEffect>
                                    <p:set>
                                      <p:cBhvr>
                                        <p:cTn id="901" dur="1" fill="hold">
                                          <p:stCondLst>
                                            <p:cond delay="3999"/>
                                          </p:stCondLst>
                                        </p:cTn>
                                        <p:tgtEl>
                                          <p:spTgt spid="39"/>
                                        </p:tgtEl>
                                        <p:attrNameLst>
                                          <p:attrName>style.visibility</p:attrName>
                                        </p:attrNameLst>
                                      </p:cBhvr>
                                      <p:to>
                                        <p:strVal val="hidden"/>
                                      </p:to>
                                    </p:set>
                                  </p:childTnLst>
                                </p:cTn>
                              </p:par>
                              <p:par>
                                <p:cTn id="902" presetID="5" presetClass="exit" presetSubtype="10" fill="hold" grpId="4" nodeType="withEffect">
                                  <p:stCondLst>
                                    <p:cond delay="0"/>
                                  </p:stCondLst>
                                  <p:childTnLst>
                                    <p:animEffect transition="out" filter="checkerboard(across)">
                                      <p:cBhvr>
                                        <p:cTn id="903" dur="4000"/>
                                        <p:tgtEl>
                                          <p:spTgt spid="43"/>
                                        </p:tgtEl>
                                      </p:cBhvr>
                                    </p:animEffect>
                                    <p:set>
                                      <p:cBhvr>
                                        <p:cTn id="904" dur="1" fill="hold">
                                          <p:stCondLst>
                                            <p:cond delay="3999"/>
                                          </p:stCondLst>
                                        </p:cTn>
                                        <p:tgtEl>
                                          <p:spTgt spid="43"/>
                                        </p:tgtEl>
                                        <p:attrNameLst>
                                          <p:attrName>style.visibility</p:attrName>
                                        </p:attrNameLst>
                                      </p:cBhvr>
                                      <p:to>
                                        <p:strVal val="hidden"/>
                                      </p:to>
                                    </p:set>
                                  </p:childTnLst>
                                </p:cTn>
                              </p:par>
                              <p:par>
                                <p:cTn id="905" presetID="5" presetClass="exit" presetSubtype="10" fill="hold" grpId="4" nodeType="withEffect">
                                  <p:stCondLst>
                                    <p:cond delay="0"/>
                                  </p:stCondLst>
                                  <p:childTnLst>
                                    <p:animEffect transition="out" filter="checkerboard(across)">
                                      <p:cBhvr>
                                        <p:cTn id="906" dur="4000"/>
                                        <p:tgtEl>
                                          <p:spTgt spid="45"/>
                                        </p:tgtEl>
                                      </p:cBhvr>
                                    </p:animEffect>
                                    <p:set>
                                      <p:cBhvr>
                                        <p:cTn id="907" dur="1" fill="hold">
                                          <p:stCondLst>
                                            <p:cond delay="3999"/>
                                          </p:stCondLst>
                                        </p:cTn>
                                        <p:tgtEl>
                                          <p:spTgt spid="45"/>
                                        </p:tgtEl>
                                        <p:attrNameLst>
                                          <p:attrName>style.visibility</p:attrName>
                                        </p:attrNameLst>
                                      </p:cBhvr>
                                      <p:to>
                                        <p:strVal val="hidden"/>
                                      </p:to>
                                    </p:set>
                                  </p:childTnLst>
                                </p:cTn>
                              </p:par>
                              <p:par>
                                <p:cTn id="908" presetID="5" presetClass="exit" presetSubtype="10" fill="hold" grpId="4" nodeType="withEffect">
                                  <p:stCondLst>
                                    <p:cond delay="0"/>
                                  </p:stCondLst>
                                  <p:childTnLst>
                                    <p:animEffect transition="out" filter="checkerboard(across)">
                                      <p:cBhvr>
                                        <p:cTn id="909" dur="4000"/>
                                        <p:tgtEl>
                                          <p:spTgt spid="48"/>
                                        </p:tgtEl>
                                      </p:cBhvr>
                                    </p:animEffect>
                                    <p:set>
                                      <p:cBhvr>
                                        <p:cTn id="910" dur="1" fill="hold">
                                          <p:stCondLst>
                                            <p:cond delay="3999"/>
                                          </p:stCondLst>
                                        </p:cTn>
                                        <p:tgtEl>
                                          <p:spTgt spid="48"/>
                                        </p:tgtEl>
                                        <p:attrNameLst>
                                          <p:attrName>style.visibility</p:attrName>
                                        </p:attrNameLst>
                                      </p:cBhvr>
                                      <p:to>
                                        <p:strVal val="hidden"/>
                                      </p:to>
                                    </p:set>
                                  </p:childTnLst>
                                </p:cTn>
                              </p:par>
                              <p:par>
                                <p:cTn id="911" presetID="5" presetClass="exit" presetSubtype="10" fill="hold" grpId="4" nodeType="withEffect">
                                  <p:stCondLst>
                                    <p:cond delay="0"/>
                                  </p:stCondLst>
                                  <p:childTnLst>
                                    <p:animEffect transition="out" filter="checkerboard(across)">
                                      <p:cBhvr>
                                        <p:cTn id="912" dur="4000"/>
                                        <p:tgtEl>
                                          <p:spTgt spid="51"/>
                                        </p:tgtEl>
                                      </p:cBhvr>
                                    </p:animEffect>
                                    <p:set>
                                      <p:cBhvr>
                                        <p:cTn id="913" dur="1" fill="hold">
                                          <p:stCondLst>
                                            <p:cond delay="3999"/>
                                          </p:stCondLst>
                                        </p:cTn>
                                        <p:tgtEl>
                                          <p:spTgt spid="51"/>
                                        </p:tgtEl>
                                        <p:attrNameLst>
                                          <p:attrName>style.visibility</p:attrName>
                                        </p:attrNameLst>
                                      </p:cBhvr>
                                      <p:to>
                                        <p:strVal val="hidden"/>
                                      </p:to>
                                    </p:set>
                                  </p:childTnLst>
                                </p:cTn>
                              </p:par>
                              <p:par>
                                <p:cTn id="914" presetID="5" presetClass="exit" presetSubtype="10" fill="hold" grpId="4" nodeType="withEffect">
                                  <p:stCondLst>
                                    <p:cond delay="0"/>
                                  </p:stCondLst>
                                  <p:childTnLst>
                                    <p:animEffect transition="out" filter="checkerboard(across)">
                                      <p:cBhvr>
                                        <p:cTn id="915" dur="4000"/>
                                        <p:tgtEl>
                                          <p:spTgt spid="53"/>
                                        </p:tgtEl>
                                      </p:cBhvr>
                                    </p:animEffect>
                                    <p:set>
                                      <p:cBhvr>
                                        <p:cTn id="916" dur="1" fill="hold">
                                          <p:stCondLst>
                                            <p:cond delay="3999"/>
                                          </p:stCondLst>
                                        </p:cTn>
                                        <p:tgtEl>
                                          <p:spTgt spid="53"/>
                                        </p:tgtEl>
                                        <p:attrNameLst>
                                          <p:attrName>style.visibility</p:attrName>
                                        </p:attrNameLst>
                                      </p:cBhvr>
                                      <p:to>
                                        <p:strVal val="hidden"/>
                                      </p:to>
                                    </p:set>
                                  </p:childTnLst>
                                </p:cTn>
                              </p:par>
                              <p:par>
                                <p:cTn id="917" presetID="8" presetClass="emph" presetSubtype="0" fill="hold" grpId="5" nodeType="withEffect">
                                  <p:stCondLst>
                                    <p:cond delay="0"/>
                                  </p:stCondLst>
                                  <p:childTnLst>
                                    <p:animRot by="21600000">
                                      <p:cBhvr>
                                        <p:cTn id="918" dur="4000" fill="hold"/>
                                        <p:tgtEl>
                                          <p:spTgt spid="55"/>
                                        </p:tgtEl>
                                        <p:attrNameLst>
                                          <p:attrName>r</p:attrName>
                                        </p:attrNameLst>
                                      </p:cBhvr>
                                    </p:animRot>
                                  </p:childTnLst>
                                </p:cTn>
                              </p:par>
                              <p:par>
                                <p:cTn id="919" presetID="8" presetClass="emph" presetSubtype="0" fill="hold" grpId="5" nodeType="withEffect">
                                  <p:stCondLst>
                                    <p:cond delay="0"/>
                                  </p:stCondLst>
                                  <p:childTnLst>
                                    <p:animRot by="21600000">
                                      <p:cBhvr>
                                        <p:cTn id="920" dur="4000" fill="hold"/>
                                        <p:tgtEl>
                                          <p:spTgt spid="57"/>
                                        </p:tgtEl>
                                        <p:attrNameLst>
                                          <p:attrName>r</p:attrName>
                                        </p:attrNameLst>
                                      </p:cBhvr>
                                    </p:animRot>
                                  </p:childTnLst>
                                </p:cTn>
                              </p:par>
                              <p:par>
                                <p:cTn id="921" presetID="8" presetClass="emph" presetSubtype="0" fill="hold" grpId="5" nodeType="withEffect">
                                  <p:stCondLst>
                                    <p:cond delay="0"/>
                                  </p:stCondLst>
                                  <p:childTnLst>
                                    <p:animRot by="21600000">
                                      <p:cBhvr>
                                        <p:cTn id="922" dur="4000" fill="hold"/>
                                        <p:tgtEl>
                                          <p:spTgt spid="60"/>
                                        </p:tgtEl>
                                        <p:attrNameLst>
                                          <p:attrName>r</p:attrName>
                                        </p:attrNameLst>
                                      </p:cBhvr>
                                    </p:animRot>
                                  </p:childTnLst>
                                </p:cTn>
                              </p:par>
                              <p:par>
                                <p:cTn id="923" presetID="8" presetClass="emph" presetSubtype="0" fill="hold" grpId="5" nodeType="withEffect">
                                  <p:stCondLst>
                                    <p:cond delay="0"/>
                                  </p:stCondLst>
                                  <p:childTnLst>
                                    <p:animRot by="21600000">
                                      <p:cBhvr>
                                        <p:cTn id="924" dur="4000" fill="hold"/>
                                        <p:tgtEl>
                                          <p:spTgt spid="63"/>
                                        </p:tgtEl>
                                        <p:attrNameLst>
                                          <p:attrName>r</p:attrName>
                                        </p:attrNameLst>
                                      </p:cBhvr>
                                    </p:animRot>
                                  </p:childTnLst>
                                </p:cTn>
                              </p:par>
                              <p:par>
                                <p:cTn id="925" presetID="8" presetClass="emph" presetSubtype="0" fill="hold" grpId="5" nodeType="withEffect">
                                  <p:stCondLst>
                                    <p:cond delay="0"/>
                                  </p:stCondLst>
                                  <p:childTnLst>
                                    <p:animRot by="21600000">
                                      <p:cBhvr>
                                        <p:cTn id="926" dur="4000" fill="hold"/>
                                        <p:tgtEl>
                                          <p:spTgt spid="65"/>
                                        </p:tgtEl>
                                        <p:attrNameLst>
                                          <p:attrName>r</p:attrName>
                                        </p:attrNameLst>
                                      </p:cBhvr>
                                    </p:animRot>
                                  </p:childTnLst>
                                </p:cTn>
                              </p:par>
                              <p:par>
                                <p:cTn id="927" presetID="8" presetClass="emph" presetSubtype="0" fill="hold" grpId="5" nodeType="withEffect">
                                  <p:stCondLst>
                                    <p:cond delay="0"/>
                                  </p:stCondLst>
                                  <p:childTnLst>
                                    <p:animRot by="21600000">
                                      <p:cBhvr>
                                        <p:cTn id="928" dur="4000" fill="hold"/>
                                        <p:tgtEl>
                                          <p:spTgt spid="68"/>
                                        </p:tgtEl>
                                        <p:attrNameLst>
                                          <p:attrName>r</p:attrName>
                                        </p:attrNameLst>
                                      </p:cBhvr>
                                    </p:animRot>
                                  </p:childTnLst>
                                </p:cTn>
                              </p:par>
                              <p:par>
                                <p:cTn id="929" presetID="8" presetClass="emph" presetSubtype="0" fill="hold" grpId="5" nodeType="withEffect">
                                  <p:stCondLst>
                                    <p:cond delay="0"/>
                                  </p:stCondLst>
                                  <p:childTnLst>
                                    <p:animRot by="21600000">
                                      <p:cBhvr>
                                        <p:cTn id="930" dur="4000" fill="hold"/>
                                        <p:tgtEl>
                                          <p:spTgt spid="56"/>
                                        </p:tgtEl>
                                        <p:attrNameLst>
                                          <p:attrName>r</p:attrName>
                                        </p:attrNameLst>
                                      </p:cBhvr>
                                    </p:animRot>
                                  </p:childTnLst>
                                </p:cTn>
                              </p:par>
                              <p:par>
                                <p:cTn id="931" presetID="8" presetClass="emph" presetSubtype="0" fill="hold" grpId="5" nodeType="withEffect">
                                  <p:stCondLst>
                                    <p:cond delay="0"/>
                                  </p:stCondLst>
                                  <p:childTnLst>
                                    <p:animRot by="21600000">
                                      <p:cBhvr>
                                        <p:cTn id="932" dur="4000" fill="hold"/>
                                        <p:tgtEl>
                                          <p:spTgt spid="59"/>
                                        </p:tgtEl>
                                        <p:attrNameLst>
                                          <p:attrName>r</p:attrName>
                                        </p:attrNameLst>
                                      </p:cBhvr>
                                    </p:animRot>
                                  </p:childTnLst>
                                </p:cTn>
                              </p:par>
                              <p:par>
                                <p:cTn id="933" presetID="8" presetClass="emph" presetSubtype="0" fill="hold" grpId="5" nodeType="withEffect">
                                  <p:stCondLst>
                                    <p:cond delay="0"/>
                                  </p:stCondLst>
                                  <p:childTnLst>
                                    <p:animRot by="21600000">
                                      <p:cBhvr>
                                        <p:cTn id="934" dur="4000" fill="hold"/>
                                        <p:tgtEl>
                                          <p:spTgt spid="61"/>
                                        </p:tgtEl>
                                        <p:attrNameLst>
                                          <p:attrName>r</p:attrName>
                                        </p:attrNameLst>
                                      </p:cBhvr>
                                    </p:animRot>
                                  </p:childTnLst>
                                </p:cTn>
                              </p:par>
                              <p:par>
                                <p:cTn id="935" presetID="8" presetClass="emph" presetSubtype="0" fill="hold" grpId="5" nodeType="withEffect">
                                  <p:stCondLst>
                                    <p:cond delay="0"/>
                                  </p:stCondLst>
                                  <p:childTnLst>
                                    <p:animRot by="21600000">
                                      <p:cBhvr>
                                        <p:cTn id="936" dur="4000" fill="hold"/>
                                        <p:tgtEl>
                                          <p:spTgt spid="64"/>
                                        </p:tgtEl>
                                        <p:attrNameLst>
                                          <p:attrName>r</p:attrName>
                                        </p:attrNameLst>
                                      </p:cBhvr>
                                    </p:animRot>
                                  </p:childTnLst>
                                </p:cTn>
                              </p:par>
                              <p:par>
                                <p:cTn id="937" presetID="8" presetClass="emph" presetSubtype="0" fill="hold" grpId="5" nodeType="withEffect">
                                  <p:stCondLst>
                                    <p:cond delay="0"/>
                                  </p:stCondLst>
                                  <p:childTnLst>
                                    <p:animRot by="21600000">
                                      <p:cBhvr>
                                        <p:cTn id="938" dur="4000" fill="hold"/>
                                        <p:tgtEl>
                                          <p:spTgt spid="67"/>
                                        </p:tgtEl>
                                        <p:attrNameLst>
                                          <p:attrName>r</p:attrName>
                                        </p:attrNameLst>
                                      </p:cBhvr>
                                    </p:animRot>
                                  </p:childTnLst>
                                </p:cTn>
                              </p:par>
                              <p:par>
                                <p:cTn id="939" presetID="8" presetClass="emph" presetSubtype="0" fill="hold" grpId="5" nodeType="withEffect">
                                  <p:stCondLst>
                                    <p:cond delay="0"/>
                                  </p:stCondLst>
                                  <p:childTnLst>
                                    <p:animRot by="21600000">
                                      <p:cBhvr>
                                        <p:cTn id="940" dur="4000" fill="hold"/>
                                        <p:tgtEl>
                                          <p:spTgt spid="69"/>
                                        </p:tgtEl>
                                        <p:attrNameLst>
                                          <p:attrName>r</p:attrName>
                                        </p:attrNameLst>
                                      </p:cBhvr>
                                    </p:animRot>
                                  </p:childTnLst>
                                </p:cTn>
                              </p:par>
                              <p:par>
                                <p:cTn id="941" presetID="8" presetClass="emph" presetSubtype="0" fill="hold" grpId="5" nodeType="withEffect">
                                  <p:stCondLst>
                                    <p:cond delay="0"/>
                                  </p:stCondLst>
                                  <p:childTnLst>
                                    <p:animRot by="21600000">
                                      <p:cBhvr>
                                        <p:cTn id="942" dur="4000" fill="hold"/>
                                        <p:tgtEl>
                                          <p:spTgt spid="38"/>
                                        </p:tgtEl>
                                        <p:attrNameLst>
                                          <p:attrName>r</p:attrName>
                                        </p:attrNameLst>
                                      </p:cBhvr>
                                    </p:animRot>
                                  </p:childTnLst>
                                </p:cTn>
                              </p:par>
                              <p:par>
                                <p:cTn id="943" presetID="8" presetClass="emph" presetSubtype="0" fill="hold" grpId="5" nodeType="withEffect">
                                  <p:stCondLst>
                                    <p:cond delay="0"/>
                                  </p:stCondLst>
                                  <p:childTnLst>
                                    <p:animRot by="21600000">
                                      <p:cBhvr>
                                        <p:cTn id="944" dur="4000" fill="hold"/>
                                        <p:tgtEl>
                                          <p:spTgt spid="40"/>
                                        </p:tgtEl>
                                        <p:attrNameLst>
                                          <p:attrName>r</p:attrName>
                                        </p:attrNameLst>
                                      </p:cBhvr>
                                    </p:animRot>
                                  </p:childTnLst>
                                </p:cTn>
                              </p:par>
                              <p:par>
                                <p:cTn id="945" presetID="8" presetClass="emph" presetSubtype="0" fill="hold" grpId="5" nodeType="withEffect">
                                  <p:stCondLst>
                                    <p:cond delay="0"/>
                                  </p:stCondLst>
                                  <p:childTnLst>
                                    <p:animRot by="21600000">
                                      <p:cBhvr>
                                        <p:cTn id="946" dur="4000" fill="hold"/>
                                        <p:tgtEl>
                                          <p:spTgt spid="44"/>
                                        </p:tgtEl>
                                        <p:attrNameLst>
                                          <p:attrName>r</p:attrName>
                                        </p:attrNameLst>
                                      </p:cBhvr>
                                    </p:animRot>
                                  </p:childTnLst>
                                </p:cTn>
                              </p:par>
                              <p:par>
                                <p:cTn id="947" presetID="8" presetClass="emph" presetSubtype="0" fill="hold" grpId="5" nodeType="withEffect">
                                  <p:stCondLst>
                                    <p:cond delay="0"/>
                                  </p:stCondLst>
                                  <p:childTnLst>
                                    <p:animRot by="21600000">
                                      <p:cBhvr>
                                        <p:cTn id="948" dur="4000" fill="hold"/>
                                        <p:tgtEl>
                                          <p:spTgt spid="47"/>
                                        </p:tgtEl>
                                        <p:attrNameLst>
                                          <p:attrName>r</p:attrName>
                                        </p:attrNameLst>
                                      </p:cBhvr>
                                    </p:animRot>
                                  </p:childTnLst>
                                </p:cTn>
                              </p:par>
                              <p:par>
                                <p:cTn id="949" presetID="8" presetClass="emph" presetSubtype="0" fill="hold" grpId="5" nodeType="withEffect">
                                  <p:stCondLst>
                                    <p:cond delay="0"/>
                                  </p:stCondLst>
                                  <p:childTnLst>
                                    <p:animRot by="21600000">
                                      <p:cBhvr>
                                        <p:cTn id="950" dur="4000" fill="hold"/>
                                        <p:tgtEl>
                                          <p:spTgt spid="49"/>
                                        </p:tgtEl>
                                        <p:attrNameLst>
                                          <p:attrName>r</p:attrName>
                                        </p:attrNameLst>
                                      </p:cBhvr>
                                    </p:animRot>
                                  </p:childTnLst>
                                </p:cTn>
                              </p:par>
                              <p:par>
                                <p:cTn id="951" presetID="8" presetClass="emph" presetSubtype="0" fill="hold" grpId="5" nodeType="withEffect">
                                  <p:stCondLst>
                                    <p:cond delay="0"/>
                                  </p:stCondLst>
                                  <p:childTnLst>
                                    <p:animRot by="21600000">
                                      <p:cBhvr>
                                        <p:cTn id="952" dur="4000" fill="hold"/>
                                        <p:tgtEl>
                                          <p:spTgt spid="52"/>
                                        </p:tgtEl>
                                        <p:attrNameLst>
                                          <p:attrName>r</p:attrName>
                                        </p:attrNameLst>
                                      </p:cBhvr>
                                    </p:animRot>
                                  </p:childTnLst>
                                </p:cTn>
                              </p:par>
                              <p:par>
                                <p:cTn id="953" presetID="8" presetClass="emph" presetSubtype="0" fill="hold" grpId="5" nodeType="withEffect">
                                  <p:stCondLst>
                                    <p:cond delay="0"/>
                                  </p:stCondLst>
                                  <p:childTnLst>
                                    <p:animRot by="21600000">
                                      <p:cBhvr>
                                        <p:cTn id="954" dur="4000" fill="hold"/>
                                        <p:tgtEl>
                                          <p:spTgt spid="39"/>
                                        </p:tgtEl>
                                        <p:attrNameLst>
                                          <p:attrName>r</p:attrName>
                                        </p:attrNameLst>
                                      </p:cBhvr>
                                    </p:animRot>
                                  </p:childTnLst>
                                </p:cTn>
                              </p:par>
                              <p:par>
                                <p:cTn id="955" presetID="8" presetClass="emph" presetSubtype="0" fill="hold" grpId="5" nodeType="withEffect">
                                  <p:stCondLst>
                                    <p:cond delay="0"/>
                                  </p:stCondLst>
                                  <p:childTnLst>
                                    <p:animRot by="21600000">
                                      <p:cBhvr>
                                        <p:cTn id="956" dur="4000" fill="hold"/>
                                        <p:tgtEl>
                                          <p:spTgt spid="43"/>
                                        </p:tgtEl>
                                        <p:attrNameLst>
                                          <p:attrName>r</p:attrName>
                                        </p:attrNameLst>
                                      </p:cBhvr>
                                    </p:animRot>
                                  </p:childTnLst>
                                </p:cTn>
                              </p:par>
                              <p:par>
                                <p:cTn id="957" presetID="8" presetClass="emph" presetSubtype="0" fill="hold" grpId="5" nodeType="withEffect">
                                  <p:stCondLst>
                                    <p:cond delay="0"/>
                                  </p:stCondLst>
                                  <p:childTnLst>
                                    <p:animRot by="21600000">
                                      <p:cBhvr>
                                        <p:cTn id="958" dur="4000" fill="hold"/>
                                        <p:tgtEl>
                                          <p:spTgt spid="45"/>
                                        </p:tgtEl>
                                        <p:attrNameLst>
                                          <p:attrName>r</p:attrName>
                                        </p:attrNameLst>
                                      </p:cBhvr>
                                    </p:animRot>
                                  </p:childTnLst>
                                </p:cTn>
                              </p:par>
                              <p:par>
                                <p:cTn id="959" presetID="8" presetClass="emph" presetSubtype="0" fill="hold" grpId="5" nodeType="withEffect">
                                  <p:stCondLst>
                                    <p:cond delay="0"/>
                                  </p:stCondLst>
                                  <p:childTnLst>
                                    <p:animRot by="21600000">
                                      <p:cBhvr>
                                        <p:cTn id="960" dur="4000" fill="hold"/>
                                        <p:tgtEl>
                                          <p:spTgt spid="48"/>
                                        </p:tgtEl>
                                        <p:attrNameLst>
                                          <p:attrName>r</p:attrName>
                                        </p:attrNameLst>
                                      </p:cBhvr>
                                    </p:animRot>
                                  </p:childTnLst>
                                </p:cTn>
                              </p:par>
                              <p:par>
                                <p:cTn id="961" presetID="8" presetClass="emph" presetSubtype="0" fill="hold" grpId="5" nodeType="withEffect">
                                  <p:stCondLst>
                                    <p:cond delay="0"/>
                                  </p:stCondLst>
                                  <p:childTnLst>
                                    <p:animRot by="21600000">
                                      <p:cBhvr>
                                        <p:cTn id="962" dur="4000" fill="hold"/>
                                        <p:tgtEl>
                                          <p:spTgt spid="51"/>
                                        </p:tgtEl>
                                        <p:attrNameLst>
                                          <p:attrName>r</p:attrName>
                                        </p:attrNameLst>
                                      </p:cBhvr>
                                    </p:animRot>
                                  </p:childTnLst>
                                </p:cTn>
                              </p:par>
                              <p:par>
                                <p:cTn id="963" presetID="8" presetClass="emph" presetSubtype="0" fill="hold" grpId="5" nodeType="withEffect">
                                  <p:stCondLst>
                                    <p:cond delay="0"/>
                                  </p:stCondLst>
                                  <p:childTnLst>
                                    <p:animRot by="21600000">
                                      <p:cBhvr>
                                        <p:cTn id="964" dur="4000" fill="hold"/>
                                        <p:tgtEl>
                                          <p:spTgt spid="53"/>
                                        </p:tgtEl>
                                        <p:attrNameLst>
                                          <p:attrName>r</p:attrName>
                                        </p:attrNameLst>
                                      </p:cBhvr>
                                    </p:animRot>
                                  </p:childTnLst>
                                </p:cTn>
                              </p:par>
                              <p:par>
                                <p:cTn id="965" presetID="23" presetClass="exit" presetSubtype="272" fill="hold" nodeType="withEffect">
                                  <p:stCondLst>
                                    <p:cond delay="0"/>
                                  </p:stCondLst>
                                  <p:childTnLst>
                                    <p:anim calcmode="lin" valueType="num">
                                      <p:cBhvr>
                                        <p:cTn id="966" dur="4000"/>
                                        <p:tgtEl>
                                          <p:spTgt spid="74"/>
                                        </p:tgtEl>
                                        <p:attrNameLst>
                                          <p:attrName>ppt_w</p:attrName>
                                        </p:attrNameLst>
                                      </p:cBhvr>
                                      <p:tavLst>
                                        <p:tav tm="0">
                                          <p:val>
                                            <p:strVal val="ppt_w"/>
                                          </p:val>
                                        </p:tav>
                                        <p:tav tm="100000">
                                          <p:val>
                                            <p:strVal val="4/3*ppt_w"/>
                                          </p:val>
                                        </p:tav>
                                      </p:tavLst>
                                    </p:anim>
                                    <p:anim calcmode="lin" valueType="num">
                                      <p:cBhvr>
                                        <p:cTn id="967" dur="4000"/>
                                        <p:tgtEl>
                                          <p:spTgt spid="74"/>
                                        </p:tgtEl>
                                        <p:attrNameLst>
                                          <p:attrName>ppt_h</p:attrName>
                                        </p:attrNameLst>
                                      </p:cBhvr>
                                      <p:tavLst>
                                        <p:tav tm="0">
                                          <p:val>
                                            <p:strVal val="ppt_h"/>
                                          </p:val>
                                        </p:tav>
                                        <p:tav tm="100000">
                                          <p:val>
                                            <p:strVal val="4/3*ppt_h"/>
                                          </p:val>
                                        </p:tav>
                                      </p:tavLst>
                                    </p:anim>
                                    <p:set>
                                      <p:cBhvr>
                                        <p:cTn id="968" dur="1" fill="hold">
                                          <p:stCondLst>
                                            <p:cond delay="3999"/>
                                          </p:stCondLst>
                                        </p:cTn>
                                        <p:tgtEl>
                                          <p:spTgt spid="74"/>
                                        </p:tgtEl>
                                        <p:attrNameLst>
                                          <p:attrName>style.visibility</p:attrName>
                                        </p:attrNameLst>
                                      </p:cBhvr>
                                      <p:to>
                                        <p:strVal val="hidden"/>
                                      </p:to>
                                    </p:set>
                                  </p:childTnLst>
                                </p:cTn>
                              </p:par>
                              <p:par>
                                <p:cTn id="969" presetID="23" presetClass="entr" presetSubtype="272" fill="hold" nodeType="withEffect">
                                  <p:stCondLst>
                                    <p:cond delay="0"/>
                                  </p:stCondLst>
                                  <p:childTnLst>
                                    <p:set>
                                      <p:cBhvr>
                                        <p:cTn id="970" dur="1" fill="hold">
                                          <p:stCondLst>
                                            <p:cond delay="0"/>
                                          </p:stCondLst>
                                        </p:cTn>
                                        <p:tgtEl>
                                          <p:spTgt spid="78"/>
                                        </p:tgtEl>
                                        <p:attrNameLst>
                                          <p:attrName>style.visibility</p:attrName>
                                        </p:attrNameLst>
                                      </p:cBhvr>
                                      <p:to>
                                        <p:strVal val="visible"/>
                                      </p:to>
                                    </p:set>
                                    <p:anim calcmode="lin" valueType="num">
                                      <p:cBhvr>
                                        <p:cTn id="971" dur="4000" fill="hold"/>
                                        <p:tgtEl>
                                          <p:spTgt spid="78"/>
                                        </p:tgtEl>
                                        <p:attrNameLst>
                                          <p:attrName>ppt_w</p:attrName>
                                        </p:attrNameLst>
                                      </p:cBhvr>
                                      <p:tavLst>
                                        <p:tav tm="0">
                                          <p:val>
                                            <p:strVal val="2/3*#ppt_w"/>
                                          </p:val>
                                        </p:tav>
                                        <p:tav tm="100000">
                                          <p:val>
                                            <p:strVal val="#ppt_w"/>
                                          </p:val>
                                        </p:tav>
                                      </p:tavLst>
                                    </p:anim>
                                    <p:anim calcmode="lin" valueType="num">
                                      <p:cBhvr>
                                        <p:cTn id="972" dur="4000" fill="hold"/>
                                        <p:tgtEl>
                                          <p:spTgt spid="78"/>
                                        </p:tgtEl>
                                        <p:attrNameLst>
                                          <p:attrName>ppt_h</p:attrName>
                                        </p:attrNameLst>
                                      </p:cBhvr>
                                      <p:tavLst>
                                        <p:tav tm="0">
                                          <p:val>
                                            <p:strVal val="2/3*#ppt_h"/>
                                          </p:val>
                                        </p:tav>
                                        <p:tav tm="100000">
                                          <p:val>
                                            <p:strVal val="#ppt_h"/>
                                          </p:val>
                                        </p:tav>
                                      </p:tavLst>
                                    </p:anim>
                                  </p:childTnLst>
                                </p:cTn>
                              </p:par>
                              <p:par>
                                <p:cTn id="973" presetID="4" presetClass="entr" presetSubtype="32" fill="hold" nodeType="withEffect">
                                  <p:stCondLst>
                                    <p:cond delay="0"/>
                                  </p:stCondLst>
                                  <p:childTnLst>
                                    <p:set>
                                      <p:cBhvr>
                                        <p:cTn id="974" dur="1" fill="hold">
                                          <p:stCondLst>
                                            <p:cond delay="0"/>
                                          </p:stCondLst>
                                        </p:cTn>
                                        <p:tgtEl>
                                          <p:spTgt spid="78"/>
                                        </p:tgtEl>
                                        <p:attrNameLst>
                                          <p:attrName>style.visibility</p:attrName>
                                        </p:attrNameLst>
                                      </p:cBhvr>
                                      <p:to>
                                        <p:strVal val="visible"/>
                                      </p:to>
                                    </p:set>
                                    <p:animEffect transition="in" filter="box(out)">
                                      <p:cBhvr>
                                        <p:cTn id="975" dur="4000"/>
                                        <p:tgtEl>
                                          <p:spTgt spid="78"/>
                                        </p:tgtEl>
                                      </p:cBhvr>
                                    </p:animEffect>
                                  </p:childTnLst>
                                </p:cTn>
                              </p:par>
                              <p:par>
                                <p:cTn id="976" presetID="9" presetClass="emph" presetSubtype="0" grpId="0" nodeType="withEffect">
                                  <p:stCondLst>
                                    <p:cond delay="0"/>
                                  </p:stCondLst>
                                  <p:childTnLst>
                                    <p:set>
                                      <p:cBhvr rctx="PPT">
                                        <p:cTn id="977" dur="indefinite"/>
                                        <p:tgtEl>
                                          <p:spTgt spid="75"/>
                                        </p:tgtEl>
                                        <p:attrNameLst>
                                          <p:attrName>style.opacity</p:attrName>
                                        </p:attrNameLst>
                                      </p:cBhvr>
                                      <p:to>
                                        <p:strVal val="0"/>
                                      </p:to>
                                    </p:set>
                                    <p:animEffect filter="image" prLst="opacity: 0">
                                      <p:cBhvr rctx="IE">
                                        <p:cTn id="978" dur="indefinite"/>
                                        <p:tgtEl>
                                          <p:spTgt spid="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8" grpId="1" animBg="1"/>
      <p:bldP spid="38" grpId="2" animBg="1"/>
      <p:bldP spid="38" grpId="3" animBg="1"/>
      <p:bldP spid="38" grpId="4" animBg="1"/>
      <p:bldP spid="38" grpId="5" animBg="1"/>
      <p:bldP spid="39" grpId="0" animBg="1"/>
      <p:bldP spid="39" grpId="1" animBg="1"/>
      <p:bldP spid="39" grpId="2" animBg="1"/>
      <p:bldP spid="39" grpId="3" animBg="1"/>
      <p:bldP spid="39" grpId="4" animBg="1"/>
      <p:bldP spid="39" grpId="5" animBg="1"/>
      <p:bldP spid="40" grpId="0" animBg="1"/>
      <p:bldP spid="40" grpId="1" animBg="1"/>
      <p:bldP spid="40" grpId="2" animBg="1"/>
      <p:bldP spid="40" grpId="3" animBg="1"/>
      <p:bldP spid="40" grpId="4" animBg="1"/>
      <p:bldP spid="40" grpId="5" animBg="1"/>
      <p:bldP spid="43" grpId="0" animBg="1"/>
      <p:bldP spid="43" grpId="1" animBg="1"/>
      <p:bldP spid="43" grpId="2" animBg="1"/>
      <p:bldP spid="43" grpId="3" animBg="1"/>
      <p:bldP spid="43" grpId="4" animBg="1"/>
      <p:bldP spid="43" grpId="5" animBg="1"/>
      <p:bldP spid="44" grpId="0" animBg="1"/>
      <p:bldP spid="44" grpId="1" animBg="1"/>
      <p:bldP spid="44" grpId="2" animBg="1"/>
      <p:bldP spid="44" grpId="3" animBg="1"/>
      <p:bldP spid="44" grpId="4" animBg="1"/>
      <p:bldP spid="44" grpId="5" animBg="1"/>
      <p:bldP spid="45" grpId="0" animBg="1"/>
      <p:bldP spid="45" grpId="1" animBg="1"/>
      <p:bldP spid="45" grpId="2" animBg="1"/>
      <p:bldP spid="45" grpId="3" animBg="1"/>
      <p:bldP spid="45" grpId="4" animBg="1"/>
      <p:bldP spid="45" grpId="5" animBg="1"/>
      <p:bldP spid="47" grpId="0" animBg="1"/>
      <p:bldP spid="47" grpId="1" animBg="1"/>
      <p:bldP spid="47" grpId="2" animBg="1"/>
      <p:bldP spid="47" grpId="3" animBg="1"/>
      <p:bldP spid="47" grpId="4" animBg="1"/>
      <p:bldP spid="47" grpId="5" animBg="1"/>
      <p:bldP spid="48" grpId="0" animBg="1"/>
      <p:bldP spid="48" grpId="1" animBg="1"/>
      <p:bldP spid="48" grpId="2" animBg="1"/>
      <p:bldP spid="48" grpId="3" animBg="1"/>
      <p:bldP spid="48" grpId="4" animBg="1"/>
      <p:bldP spid="48" grpId="5" animBg="1"/>
      <p:bldP spid="49" grpId="0" animBg="1"/>
      <p:bldP spid="49" grpId="1" animBg="1"/>
      <p:bldP spid="49" grpId="2" animBg="1"/>
      <p:bldP spid="49" grpId="3" animBg="1"/>
      <p:bldP spid="49" grpId="4" animBg="1"/>
      <p:bldP spid="49" grpId="5" animBg="1"/>
      <p:bldP spid="51" grpId="0" animBg="1"/>
      <p:bldP spid="51" grpId="1" animBg="1"/>
      <p:bldP spid="51" grpId="2" animBg="1"/>
      <p:bldP spid="51" grpId="3" animBg="1"/>
      <p:bldP spid="51" grpId="4" animBg="1"/>
      <p:bldP spid="51" grpId="5" animBg="1"/>
      <p:bldP spid="52" grpId="0" animBg="1"/>
      <p:bldP spid="52" grpId="1" animBg="1"/>
      <p:bldP spid="52" grpId="2" animBg="1"/>
      <p:bldP spid="52" grpId="3" animBg="1"/>
      <p:bldP spid="52" grpId="4" animBg="1"/>
      <p:bldP spid="52" grpId="5" animBg="1"/>
      <p:bldP spid="53" grpId="0" animBg="1"/>
      <p:bldP spid="53" grpId="1" animBg="1"/>
      <p:bldP spid="53" grpId="2" animBg="1"/>
      <p:bldP spid="53" grpId="3" animBg="1"/>
      <p:bldP spid="53" grpId="4" animBg="1"/>
      <p:bldP spid="53" grpId="5" animBg="1"/>
      <p:bldP spid="55" grpId="0" animBg="1"/>
      <p:bldP spid="55" grpId="1" animBg="1"/>
      <p:bldP spid="55" grpId="2" animBg="1"/>
      <p:bldP spid="55" grpId="3" animBg="1"/>
      <p:bldP spid="55" grpId="4" animBg="1"/>
      <p:bldP spid="55" grpId="5" animBg="1"/>
      <p:bldP spid="56" grpId="0" animBg="1"/>
      <p:bldP spid="56" grpId="1" animBg="1"/>
      <p:bldP spid="56" grpId="2" animBg="1"/>
      <p:bldP spid="56" grpId="3" animBg="1"/>
      <p:bldP spid="56" grpId="4" animBg="1"/>
      <p:bldP spid="56" grpId="5" animBg="1"/>
      <p:bldP spid="57" grpId="0" animBg="1"/>
      <p:bldP spid="57" grpId="1" animBg="1"/>
      <p:bldP spid="57" grpId="2" animBg="1"/>
      <p:bldP spid="57" grpId="3" animBg="1"/>
      <p:bldP spid="57" grpId="4" animBg="1"/>
      <p:bldP spid="57" grpId="5" animBg="1"/>
      <p:bldP spid="59" grpId="0" animBg="1"/>
      <p:bldP spid="59" grpId="1" animBg="1"/>
      <p:bldP spid="59" grpId="2" animBg="1"/>
      <p:bldP spid="59" grpId="3" animBg="1"/>
      <p:bldP spid="59" grpId="4" animBg="1"/>
      <p:bldP spid="59" grpId="5" animBg="1"/>
      <p:bldP spid="60" grpId="0" animBg="1"/>
      <p:bldP spid="60" grpId="1" animBg="1"/>
      <p:bldP spid="60" grpId="2" animBg="1"/>
      <p:bldP spid="60" grpId="3" animBg="1"/>
      <p:bldP spid="60" grpId="4" animBg="1"/>
      <p:bldP spid="60" grpId="5" animBg="1"/>
      <p:bldP spid="61" grpId="0" animBg="1"/>
      <p:bldP spid="61" grpId="1" animBg="1"/>
      <p:bldP spid="61" grpId="2" animBg="1"/>
      <p:bldP spid="61" grpId="3" animBg="1"/>
      <p:bldP spid="61" grpId="4" animBg="1"/>
      <p:bldP spid="61" grpId="5" animBg="1"/>
      <p:bldP spid="63" grpId="0" animBg="1"/>
      <p:bldP spid="63" grpId="1" animBg="1"/>
      <p:bldP spid="63" grpId="2" animBg="1"/>
      <p:bldP spid="63" grpId="3" animBg="1"/>
      <p:bldP spid="63" grpId="4" animBg="1"/>
      <p:bldP spid="63" grpId="5" animBg="1"/>
      <p:bldP spid="64" grpId="0" animBg="1"/>
      <p:bldP spid="64" grpId="1" animBg="1"/>
      <p:bldP spid="64" grpId="2" animBg="1"/>
      <p:bldP spid="64" grpId="3" animBg="1"/>
      <p:bldP spid="64" grpId="4" animBg="1"/>
      <p:bldP spid="64" grpId="5" animBg="1"/>
      <p:bldP spid="65" grpId="0" animBg="1"/>
      <p:bldP spid="65" grpId="1" animBg="1"/>
      <p:bldP spid="65" grpId="2" animBg="1"/>
      <p:bldP spid="65" grpId="3" animBg="1"/>
      <p:bldP spid="65" grpId="4" animBg="1"/>
      <p:bldP spid="65" grpId="5" animBg="1"/>
      <p:bldP spid="67" grpId="0" animBg="1"/>
      <p:bldP spid="67" grpId="1" animBg="1"/>
      <p:bldP spid="67" grpId="2" animBg="1"/>
      <p:bldP spid="67" grpId="3" animBg="1"/>
      <p:bldP spid="67" grpId="4" animBg="1"/>
      <p:bldP spid="67" grpId="5" animBg="1"/>
      <p:bldP spid="68" grpId="0" animBg="1"/>
      <p:bldP spid="68" grpId="1" animBg="1"/>
      <p:bldP spid="68" grpId="2" animBg="1"/>
      <p:bldP spid="68" grpId="3" animBg="1"/>
      <p:bldP spid="68" grpId="4" animBg="1"/>
      <p:bldP spid="68" grpId="5" animBg="1"/>
      <p:bldP spid="69" grpId="0" animBg="1"/>
      <p:bldP spid="69" grpId="1" animBg="1"/>
      <p:bldP spid="69" grpId="2" animBg="1"/>
      <p:bldP spid="69" grpId="3" animBg="1"/>
      <p:bldP spid="69" grpId="4" animBg="1"/>
      <p:bldP spid="69" grpId="5" animBg="1"/>
      <p:bldP spid="26" grpId="0" animBg="1"/>
      <p:bldP spid="26" grpId="1" animBg="1"/>
      <p:bldP spid="26" grpId="2" animBg="1"/>
      <p:bldP spid="26" grpId="3" animBg="1"/>
      <p:bldP spid="26" grpId="4" animBg="1"/>
      <p:bldP spid="26" grpId="5" animBg="1"/>
      <p:bldP spid="27" grpId="0" animBg="1"/>
      <p:bldP spid="27" grpId="1" animBg="1"/>
      <p:bldP spid="27" grpId="2" animBg="1"/>
      <p:bldP spid="27" grpId="3" animBg="1"/>
      <p:bldP spid="27" grpId="4" animBg="1"/>
      <p:bldP spid="27" grpId="5" animBg="1"/>
      <p:bldP spid="28" grpId="0" animBg="1"/>
      <p:bldP spid="28" grpId="1" animBg="1"/>
      <p:bldP spid="28" grpId="2" animBg="1"/>
      <p:bldP spid="28" grpId="3" animBg="1"/>
      <p:bldP spid="28" grpId="4" animBg="1"/>
      <p:bldP spid="28" grpId="5" animBg="1"/>
      <p:bldP spid="29" grpId="0" animBg="1"/>
      <p:bldP spid="29" grpId="1" animBg="1"/>
      <p:bldP spid="29" grpId="2" animBg="1"/>
      <p:bldP spid="29" grpId="3" animBg="1"/>
      <p:bldP spid="29" grpId="4" animBg="1"/>
      <p:bldP spid="29" grpId="5" animBg="1"/>
      <p:bldP spid="30" grpId="0" animBg="1"/>
      <p:bldP spid="30" grpId="1" animBg="1"/>
      <p:bldP spid="30" grpId="2" animBg="1"/>
      <p:bldP spid="30" grpId="3" animBg="1"/>
      <p:bldP spid="30" grpId="4" animBg="1"/>
      <p:bldP spid="30" grpId="5" animBg="1"/>
      <p:bldP spid="31" grpId="0" animBg="1"/>
      <p:bldP spid="31" grpId="1" animBg="1"/>
      <p:bldP spid="31" grpId="2" animBg="1"/>
      <p:bldP spid="31" grpId="3" animBg="1"/>
      <p:bldP spid="31" grpId="4" animBg="1"/>
      <p:bldP spid="31" grpId="5" animBg="1"/>
      <p:bldP spid="32" grpId="0" animBg="1"/>
      <p:bldP spid="32" grpId="1" animBg="1"/>
      <p:bldP spid="32" grpId="2" animBg="1"/>
      <p:bldP spid="32" grpId="3" animBg="1"/>
      <p:bldP spid="32" grpId="4" animBg="1"/>
      <p:bldP spid="32" grpId="5" animBg="1"/>
      <p:bldP spid="33" grpId="0" animBg="1"/>
      <p:bldP spid="33" grpId="1" animBg="1"/>
      <p:bldP spid="33" grpId="2" animBg="1"/>
      <p:bldP spid="33" grpId="3" animBg="1"/>
      <p:bldP spid="33" grpId="4" animBg="1"/>
      <p:bldP spid="33" grpId="5" animBg="1"/>
      <p:bldP spid="34" grpId="0" animBg="1"/>
      <p:bldP spid="34" grpId="1" animBg="1"/>
      <p:bldP spid="34" grpId="2" animBg="1"/>
      <p:bldP spid="34" grpId="3" animBg="1"/>
      <p:bldP spid="34" grpId="4" animBg="1"/>
      <p:bldP spid="34" grpId="5" animBg="1"/>
      <p:bldP spid="35" grpId="0" animBg="1"/>
      <p:bldP spid="35" grpId="1" animBg="1"/>
      <p:bldP spid="35" grpId="2" animBg="1"/>
      <p:bldP spid="35" grpId="3" animBg="1"/>
      <p:bldP spid="35" grpId="4" animBg="1"/>
      <p:bldP spid="35" grpId="5" animBg="1"/>
      <p:bldP spid="36" grpId="0" animBg="1"/>
      <p:bldP spid="36" grpId="1" animBg="1"/>
      <p:bldP spid="36" grpId="2" animBg="1"/>
      <p:bldP spid="36" grpId="3" animBg="1"/>
      <p:bldP spid="36" grpId="4" animBg="1"/>
      <p:bldP spid="36" grpId="5" animBg="1"/>
      <p:bldP spid="37" grpId="0" animBg="1"/>
      <p:bldP spid="37" grpId="1" animBg="1"/>
      <p:bldP spid="37" grpId="2" animBg="1"/>
      <p:bldP spid="37" grpId="3" animBg="1"/>
      <p:bldP spid="37" grpId="4" animBg="1"/>
      <p:bldP spid="37" grpId="5" animBg="1"/>
      <p:bldP spid="41" grpId="0" animBg="1"/>
      <p:bldP spid="41" grpId="1" animBg="1"/>
      <p:bldP spid="41" grpId="2" animBg="1"/>
      <p:bldP spid="41" grpId="3" animBg="1"/>
      <p:bldP spid="41" grpId="4" animBg="1"/>
      <p:bldP spid="41" grpId="5" animBg="1"/>
      <p:bldP spid="42" grpId="0" animBg="1"/>
      <p:bldP spid="42" grpId="1" animBg="1"/>
      <p:bldP spid="42" grpId="2" animBg="1"/>
      <p:bldP spid="42" grpId="3" animBg="1"/>
      <p:bldP spid="42" grpId="4" animBg="1"/>
      <p:bldP spid="42" grpId="5" animBg="1"/>
      <p:bldP spid="46" grpId="0" animBg="1"/>
      <p:bldP spid="46" grpId="1" animBg="1"/>
      <p:bldP spid="46" grpId="2" animBg="1"/>
      <p:bldP spid="46" grpId="3" animBg="1"/>
      <p:bldP spid="46" grpId="4" animBg="1"/>
      <p:bldP spid="46" grpId="5" animBg="1"/>
      <p:bldP spid="50" grpId="0" animBg="1"/>
      <p:bldP spid="50" grpId="1" animBg="1"/>
      <p:bldP spid="50" grpId="2" animBg="1"/>
      <p:bldP spid="50" grpId="3" animBg="1"/>
      <p:bldP spid="50" grpId="4" animBg="1"/>
      <p:bldP spid="50" grpId="5" animBg="1"/>
      <p:bldP spid="54" grpId="0" animBg="1"/>
      <p:bldP spid="54" grpId="1" animBg="1"/>
      <p:bldP spid="54" grpId="2" animBg="1"/>
      <p:bldP spid="54" grpId="3" animBg="1"/>
      <p:bldP spid="54" grpId="4" animBg="1"/>
      <p:bldP spid="54" grpId="5" animBg="1"/>
      <p:bldP spid="58" grpId="0" animBg="1"/>
      <p:bldP spid="58" grpId="1" animBg="1"/>
      <p:bldP spid="58" grpId="2" animBg="1"/>
      <p:bldP spid="58" grpId="3" animBg="1"/>
      <p:bldP spid="58" grpId="4" animBg="1"/>
      <p:bldP spid="58" grpId="5" animBg="1"/>
      <p:bldP spid="62" grpId="0" animBg="1"/>
      <p:bldP spid="62" grpId="1" animBg="1"/>
      <p:bldP spid="62" grpId="2" animBg="1"/>
      <p:bldP spid="62" grpId="3" animBg="1"/>
      <p:bldP spid="62" grpId="4" animBg="1"/>
      <p:bldP spid="62" grpId="5" animBg="1"/>
      <p:bldP spid="66" grpId="0" animBg="1"/>
      <p:bldP spid="66" grpId="1" animBg="1"/>
      <p:bldP spid="66" grpId="2" animBg="1"/>
      <p:bldP spid="66" grpId="3" animBg="1"/>
      <p:bldP spid="66" grpId="4" animBg="1"/>
      <p:bldP spid="66" grpId="5" animBg="1"/>
      <p:bldP spid="70" grpId="0" animBg="1"/>
      <p:bldP spid="70" grpId="1" animBg="1"/>
      <p:bldP spid="70" grpId="2" animBg="1"/>
      <p:bldP spid="70" grpId="3" animBg="1"/>
      <p:bldP spid="70" grpId="4" animBg="1"/>
      <p:bldP spid="70" grpId="5" animBg="1"/>
      <p:bldP spid="71" grpId="0" animBg="1"/>
      <p:bldP spid="71" grpId="1" animBg="1"/>
      <p:bldP spid="71" grpId="2" animBg="1"/>
      <p:bldP spid="71" grpId="3" animBg="1"/>
      <p:bldP spid="71" grpId="4" animBg="1"/>
      <p:bldP spid="71" grpId="5" animBg="1"/>
      <p:bldP spid="72" grpId="0" animBg="1"/>
      <p:bldP spid="72" grpId="1" animBg="1"/>
      <p:bldP spid="72" grpId="2" animBg="1"/>
      <p:bldP spid="72" grpId="3" animBg="1"/>
      <p:bldP spid="72" grpId="4" animBg="1"/>
      <p:bldP spid="72" grpId="5" animBg="1"/>
      <p:bldP spid="73" grpId="0" animBg="1"/>
      <p:bldP spid="73" grpId="1" animBg="1"/>
      <p:bldP spid="73" grpId="2" animBg="1"/>
      <p:bldP spid="73" grpId="3" animBg="1"/>
      <p:bldP spid="73" grpId="4" animBg="1"/>
      <p:bldP spid="73" grpId="5" animBg="1"/>
      <p:bldP spid="75"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 name="201 Rectángulo"/>
          <p:cNvSpPr/>
          <p:nvPr/>
        </p:nvSpPr>
        <p:spPr>
          <a:xfrm>
            <a:off x="0" y="0"/>
            <a:ext cx="9163084" cy="5143500"/>
          </a:xfrm>
          <a:prstGeom prst="rect">
            <a:avLst/>
          </a:prstGeom>
          <a:gradFill flip="none" rotWithShape="1">
            <a:gsLst>
              <a:gs pos="29000">
                <a:srgbClr val="602E04">
                  <a:lumMod val="61000"/>
                </a:srgbClr>
              </a:gs>
              <a:gs pos="100000">
                <a:srgbClr val="C00000">
                  <a:lumMod val="4000"/>
                </a:srgbClr>
              </a:gs>
              <a:gs pos="100000">
                <a:srgbClr val="602E04">
                  <a:lumMod val="1500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a:off x="-19083" y="0"/>
            <a:ext cx="9163084" cy="5143500"/>
          </a:xfrm>
          <a:prstGeom prst="rect">
            <a:avLst/>
          </a:prstGeom>
          <a:gradFill flip="none" rotWithShape="1">
            <a:gsLst>
              <a:gs pos="29000">
                <a:srgbClr val="602E04">
                  <a:lumMod val="86000"/>
                </a:srgbClr>
              </a:gs>
              <a:gs pos="100000">
                <a:srgbClr val="C00000">
                  <a:lumMod val="4000"/>
                </a:srgbClr>
              </a:gs>
              <a:gs pos="100000">
                <a:srgbClr val="602E04">
                  <a:lumMod val="1500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200" name="199 Grupo"/>
          <p:cNvGrpSpPr/>
          <p:nvPr/>
        </p:nvGrpSpPr>
        <p:grpSpPr>
          <a:xfrm>
            <a:off x="0" y="16730"/>
            <a:ext cx="9144000" cy="5143500"/>
            <a:chOff x="0" y="0"/>
            <a:chExt cx="9144000" cy="5143500"/>
          </a:xfrm>
          <a:effectLst/>
        </p:grpSpPr>
        <p:sp>
          <p:nvSpPr>
            <p:cNvPr id="201" name="200 Rectángulo"/>
            <p:cNvSpPr/>
            <p:nvPr/>
          </p:nvSpPr>
          <p:spPr>
            <a:xfrm rot="10800000">
              <a:off x="0" y="0"/>
              <a:ext cx="4572000" cy="2571750"/>
            </a:xfrm>
            <a:prstGeom prst="rect">
              <a:avLst/>
            </a:prstGeom>
            <a:gradFill flip="none" rotWithShape="1">
              <a:gsLst>
                <a:gs pos="4000">
                  <a:srgbClr val="FCBB04"/>
                </a:gs>
                <a:gs pos="24000">
                  <a:srgbClr val="1A1245">
                    <a:lumMod val="24000"/>
                    <a:alpha val="0"/>
                  </a:srgbClr>
                </a:gs>
                <a:gs pos="100000">
                  <a:srgbClr val="C00000">
                    <a:lumMod val="4000"/>
                  </a:srgbClr>
                </a:gs>
                <a:gs pos="60000">
                  <a:srgbClr val="5454D4">
                    <a:lumMod val="7000"/>
                    <a:alpha val="0"/>
                  </a:srgbClr>
                </a:gs>
                <a:gs pos="79000">
                  <a:srgbClr val="FCBB04"/>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Rectángulo"/>
            <p:cNvSpPr/>
            <p:nvPr/>
          </p:nvSpPr>
          <p:spPr>
            <a:xfrm>
              <a:off x="4572000" y="2571750"/>
              <a:ext cx="4572000" cy="2571750"/>
            </a:xfrm>
            <a:prstGeom prst="rect">
              <a:avLst/>
            </a:prstGeom>
            <a:gradFill flip="none" rotWithShape="1">
              <a:gsLst>
                <a:gs pos="4000">
                  <a:srgbClr val="FCBB04"/>
                </a:gs>
                <a:gs pos="24000">
                  <a:srgbClr val="1A1245">
                    <a:lumMod val="24000"/>
                    <a:alpha val="0"/>
                  </a:srgbClr>
                </a:gs>
                <a:gs pos="100000">
                  <a:srgbClr val="C00000">
                    <a:lumMod val="4000"/>
                  </a:srgbClr>
                </a:gs>
                <a:gs pos="60000">
                  <a:srgbClr val="5454D4">
                    <a:lumMod val="7000"/>
                    <a:alpha val="0"/>
                  </a:srgbClr>
                </a:gs>
                <a:gs pos="79000">
                  <a:srgbClr val="FCBB04"/>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05 Rectángulo"/>
            <p:cNvSpPr/>
            <p:nvPr/>
          </p:nvSpPr>
          <p:spPr>
            <a:xfrm rot="10800000" flipH="1">
              <a:off x="4572000" y="0"/>
              <a:ext cx="4572000" cy="2571750"/>
            </a:xfrm>
            <a:prstGeom prst="rect">
              <a:avLst/>
            </a:prstGeom>
            <a:gradFill flip="none" rotWithShape="1">
              <a:gsLst>
                <a:gs pos="4000">
                  <a:srgbClr val="FCBB04"/>
                </a:gs>
                <a:gs pos="24000">
                  <a:srgbClr val="1A1245">
                    <a:lumMod val="24000"/>
                    <a:alpha val="0"/>
                  </a:srgbClr>
                </a:gs>
                <a:gs pos="100000">
                  <a:srgbClr val="C00000">
                    <a:lumMod val="4000"/>
                  </a:srgbClr>
                </a:gs>
                <a:gs pos="60000">
                  <a:srgbClr val="5454D4">
                    <a:lumMod val="7000"/>
                    <a:alpha val="0"/>
                  </a:srgbClr>
                </a:gs>
                <a:gs pos="79000">
                  <a:srgbClr val="FCBB04"/>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Rectángulo"/>
            <p:cNvSpPr/>
            <p:nvPr/>
          </p:nvSpPr>
          <p:spPr>
            <a:xfrm flipH="1">
              <a:off x="0" y="2571750"/>
              <a:ext cx="4572000" cy="2571750"/>
            </a:xfrm>
            <a:prstGeom prst="rect">
              <a:avLst/>
            </a:prstGeom>
            <a:gradFill flip="none" rotWithShape="1">
              <a:gsLst>
                <a:gs pos="4000">
                  <a:srgbClr val="FCBB04"/>
                </a:gs>
                <a:gs pos="24000">
                  <a:srgbClr val="1A1245">
                    <a:lumMod val="24000"/>
                    <a:alpha val="0"/>
                  </a:srgbClr>
                </a:gs>
                <a:gs pos="100000">
                  <a:srgbClr val="C00000">
                    <a:lumMod val="4000"/>
                  </a:srgbClr>
                </a:gs>
                <a:gs pos="60000">
                  <a:srgbClr val="5454D4">
                    <a:lumMod val="7000"/>
                    <a:alpha val="0"/>
                  </a:srgbClr>
                </a:gs>
                <a:gs pos="79000">
                  <a:srgbClr val="FCBB04"/>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99" name="198 Imagen" descr="Diapositiva3"/>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a:stretch/>
        </p:blipFill>
        <p:spPr>
          <a:xfrm>
            <a:off x="-80912" y="0"/>
            <a:ext cx="9224912" cy="5210494"/>
          </a:xfrm>
          <a:prstGeom prst="rect">
            <a:avLst/>
          </a:prstGeom>
          <a:noFill/>
          <a:ln>
            <a:noFill/>
          </a:ln>
        </p:spPr>
      </p:pic>
      <p:sp>
        <p:nvSpPr>
          <p:cNvPr id="2" name="1 Forma libre"/>
          <p:cNvSpPr/>
          <p:nvPr/>
        </p:nvSpPr>
        <p:spPr>
          <a:xfrm rot="15888470" flipH="1" flipV="1">
            <a:off x="4566717" y="203847"/>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3" name="2 Forma libre"/>
          <p:cNvSpPr/>
          <p:nvPr/>
        </p:nvSpPr>
        <p:spPr>
          <a:xfrm rot="10488470" flipH="1" flipV="1">
            <a:off x="5787177" y="1502063"/>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4" name="3 Forma libre"/>
          <p:cNvSpPr/>
          <p:nvPr/>
        </p:nvSpPr>
        <p:spPr>
          <a:xfrm rot="5088470" flipH="1" flipV="1">
            <a:off x="4469300" y="2712837"/>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5" name="4 Forma libre"/>
          <p:cNvSpPr/>
          <p:nvPr/>
        </p:nvSpPr>
        <p:spPr>
          <a:xfrm rot="21288470" flipH="1" flipV="1">
            <a:off x="3199914" y="1385793"/>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6" name="5 Forma libre"/>
          <p:cNvSpPr/>
          <p:nvPr/>
        </p:nvSpPr>
        <p:spPr>
          <a:xfrm rot="13147941" flipH="1" flipV="1">
            <a:off x="5434996" y="646023"/>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7" name="6 Forma libre"/>
          <p:cNvSpPr/>
          <p:nvPr/>
        </p:nvSpPr>
        <p:spPr>
          <a:xfrm rot="7747941" flipH="1" flipV="1">
            <a:off x="5359021" y="2426226"/>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8" name="7 Forma libre"/>
          <p:cNvSpPr/>
          <p:nvPr/>
        </p:nvSpPr>
        <p:spPr>
          <a:xfrm rot="2347941" flipH="1" flipV="1">
            <a:off x="3572011" y="2329419"/>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9" name="8 Forma libre"/>
          <p:cNvSpPr/>
          <p:nvPr/>
        </p:nvSpPr>
        <p:spPr>
          <a:xfrm rot="18547941" flipH="1" flipV="1">
            <a:off x="3634422" y="494072"/>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2" name="11 Forma libre"/>
          <p:cNvSpPr/>
          <p:nvPr/>
        </p:nvSpPr>
        <p:spPr>
          <a:xfrm rot="11781107" flipH="1" flipV="1">
            <a:off x="5681609" y="1083800"/>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3" name="12 Forma libre"/>
          <p:cNvSpPr/>
          <p:nvPr/>
        </p:nvSpPr>
        <p:spPr>
          <a:xfrm rot="6381107" flipH="1" flipV="1">
            <a:off x="4922262" y="2695725"/>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4" name="13 Forma libre"/>
          <p:cNvSpPr/>
          <p:nvPr/>
        </p:nvSpPr>
        <p:spPr>
          <a:xfrm rot="981107" flipH="1" flipV="1">
            <a:off x="3312127" y="1914534"/>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5" name="14 Forma libre"/>
          <p:cNvSpPr/>
          <p:nvPr/>
        </p:nvSpPr>
        <p:spPr>
          <a:xfrm rot="17181107" flipH="1" flipV="1">
            <a:off x="4080320" y="246515"/>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7" name="16 Forma libre"/>
          <p:cNvSpPr/>
          <p:nvPr/>
        </p:nvSpPr>
        <p:spPr>
          <a:xfrm rot="14576257" flipH="1" flipV="1">
            <a:off x="5021096" y="339128"/>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8" name="17 Forma libre"/>
          <p:cNvSpPr/>
          <p:nvPr/>
        </p:nvSpPr>
        <p:spPr>
          <a:xfrm rot="9176257" flipH="1" flipV="1">
            <a:off x="5670121" y="1998543"/>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9" name="18 Forma libre"/>
          <p:cNvSpPr/>
          <p:nvPr/>
        </p:nvSpPr>
        <p:spPr>
          <a:xfrm rot="3776257" flipH="1" flipV="1">
            <a:off x="3996070" y="2631255"/>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20" name="19 Forma libre"/>
          <p:cNvSpPr/>
          <p:nvPr/>
        </p:nvSpPr>
        <p:spPr>
          <a:xfrm rot="19976257" flipH="1" flipV="1">
            <a:off x="3312377" y="926863"/>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22" name="21 Forma libre"/>
          <p:cNvSpPr/>
          <p:nvPr/>
        </p:nvSpPr>
        <p:spPr>
          <a:xfrm rot="16609913" flipH="1" flipV="1">
            <a:off x="4303370" y="216483"/>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23" name="22 Forma libre"/>
          <p:cNvSpPr/>
          <p:nvPr/>
        </p:nvSpPr>
        <p:spPr>
          <a:xfrm rot="11209913" flipH="1" flipV="1">
            <a:off x="5767503" y="1231970"/>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24" name="23 Forma libre"/>
          <p:cNvSpPr/>
          <p:nvPr/>
        </p:nvSpPr>
        <p:spPr>
          <a:xfrm rot="5809913" flipH="1" flipV="1">
            <a:off x="4730770" y="2690725"/>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25" name="24 Forma libre"/>
          <p:cNvSpPr/>
          <p:nvPr/>
        </p:nvSpPr>
        <p:spPr>
          <a:xfrm rot="409913" flipH="1" flipV="1">
            <a:off x="3212778" y="1657236"/>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26" name="25 Forma libre"/>
          <p:cNvSpPr/>
          <p:nvPr/>
        </p:nvSpPr>
        <p:spPr>
          <a:xfrm rot="13869384" flipH="1" flipV="1">
            <a:off x="5244717" y="468086"/>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27" name="26 Forma libre"/>
          <p:cNvSpPr/>
          <p:nvPr/>
        </p:nvSpPr>
        <p:spPr>
          <a:xfrm rot="8469384" flipH="1" flipV="1">
            <a:off x="5541255" y="2225052"/>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28" name="27 Forma libre"/>
          <p:cNvSpPr/>
          <p:nvPr/>
        </p:nvSpPr>
        <p:spPr>
          <a:xfrm rot="3069384" flipH="1" flipV="1">
            <a:off x="3773291" y="2502634"/>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29" name="28 Forma libre"/>
          <p:cNvSpPr/>
          <p:nvPr/>
        </p:nvSpPr>
        <p:spPr>
          <a:xfrm rot="19269384" flipH="1" flipV="1">
            <a:off x="3451998" y="694559"/>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30" name="29 Forma libre"/>
          <p:cNvSpPr/>
          <p:nvPr/>
        </p:nvSpPr>
        <p:spPr>
          <a:xfrm rot="12502550" flipH="1" flipV="1">
            <a:off x="5577117" y="844880"/>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31" name="30 Forma libre"/>
          <p:cNvSpPr/>
          <p:nvPr/>
        </p:nvSpPr>
        <p:spPr>
          <a:xfrm rot="7102550" flipH="1" flipV="1">
            <a:off x="5170224" y="2579625"/>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32" name="31 Forma libre"/>
          <p:cNvSpPr/>
          <p:nvPr/>
        </p:nvSpPr>
        <p:spPr>
          <a:xfrm rot="1702550" flipH="1" flipV="1">
            <a:off x="3432680" y="2150995"/>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33" name="32 Forma libre"/>
          <p:cNvSpPr/>
          <p:nvPr/>
        </p:nvSpPr>
        <p:spPr>
          <a:xfrm rot="17902550" flipH="1" flipV="1">
            <a:off x="3836539" y="359543"/>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34" name="33 Forma libre"/>
          <p:cNvSpPr/>
          <p:nvPr/>
        </p:nvSpPr>
        <p:spPr>
          <a:xfrm rot="15297700" flipH="1" flipV="1">
            <a:off x="4775961" y="254140"/>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35" name="34 Forma libre"/>
          <p:cNvSpPr/>
          <p:nvPr/>
        </p:nvSpPr>
        <p:spPr>
          <a:xfrm rot="9897700" flipH="1" flipV="1">
            <a:off x="5756442" y="1741940"/>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36" name="35 Forma libre"/>
          <p:cNvSpPr/>
          <p:nvPr/>
        </p:nvSpPr>
        <p:spPr>
          <a:xfrm rot="4497700" flipH="1" flipV="1">
            <a:off x="4250929" y="2709515"/>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37" name="36 Forma libre"/>
          <p:cNvSpPr/>
          <p:nvPr/>
        </p:nvSpPr>
        <p:spPr>
          <a:xfrm rot="20697700" flipH="1" flipV="1">
            <a:off x="3227170" y="1184947"/>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39" name="38 Forma libre"/>
          <p:cNvSpPr/>
          <p:nvPr/>
        </p:nvSpPr>
        <p:spPr>
          <a:xfrm rot="13281666" flipH="1" flipV="1">
            <a:off x="3657509" y="605595"/>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40" name="39 Forma libre"/>
          <p:cNvSpPr/>
          <p:nvPr/>
        </p:nvSpPr>
        <p:spPr>
          <a:xfrm rot="7881666" flipH="1" flipV="1">
            <a:off x="5436337" y="708833"/>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41" name="40 Forma libre"/>
          <p:cNvSpPr/>
          <p:nvPr/>
        </p:nvSpPr>
        <p:spPr>
          <a:xfrm rot="2481666" flipH="1" flipV="1">
            <a:off x="5312165" y="2494149"/>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42" name="41 Forma libre"/>
          <p:cNvSpPr/>
          <p:nvPr/>
        </p:nvSpPr>
        <p:spPr>
          <a:xfrm rot="18681666" flipH="1" flipV="1">
            <a:off x="3477992" y="2403628"/>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43" name="42 Forma libre"/>
          <p:cNvSpPr/>
          <p:nvPr/>
        </p:nvSpPr>
        <p:spPr>
          <a:xfrm rot="10541137" flipH="1" flipV="1">
            <a:off x="4591968" y="329523"/>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44" name="43 Forma libre"/>
          <p:cNvSpPr/>
          <p:nvPr/>
        </p:nvSpPr>
        <p:spPr>
          <a:xfrm rot="5141137" flipH="1" flipV="1">
            <a:off x="5761019" y="1674222"/>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45" name="44 Forma libre"/>
          <p:cNvSpPr/>
          <p:nvPr/>
        </p:nvSpPr>
        <p:spPr>
          <a:xfrm rot="21341137" flipH="1" flipV="1">
            <a:off x="4397052" y="2832829"/>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46" name="45 Forma libre"/>
          <p:cNvSpPr/>
          <p:nvPr/>
        </p:nvSpPr>
        <p:spPr>
          <a:xfrm rot="15941137" flipH="1" flipV="1">
            <a:off x="3180232" y="1457423"/>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47" name="46 Forma libre"/>
          <p:cNvSpPr/>
          <p:nvPr/>
        </p:nvSpPr>
        <p:spPr>
          <a:xfrm rot="9174303" flipH="1" flipV="1">
            <a:off x="5072062" y="477764"/>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48" name="47 Forma libre"/>
          <p:cNvSpPr/>
          <p:nvPr/>
        </p:nvSpPr>
        <p:spPr>
          <a:xfrm rot="3774303" flipH="1" flipV="1">
            <a:off x="5629254" y="2170233"/>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49" name="48 Forma libre"/>
          <p:cNvSpPr/>
          <p:nvPr/>
        </p:nvSpPr>
        <p:spPr>
          <a:xfrm rot="19974303" flipH="1" flipV="1">
            <a:off x="3923065" y="2710334"/>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50" name="49 Forma libre"/>
          <p:cNvSpPr/>
          <p:nvPr/>
        </p:nvSpPr>
        <p:spPr>
          <a:xfrm rot="14574303" flipH="1" flipV="1">
            <a:off x="3333720" y="971058"/>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51" name="50 Forma libre"/>
          <p:cNvSpPr/>
          <p:nvPr/>
        </p:nvSpPr>
        <p:spPr>
          <a:xfrm rot="11969453" flipH="1" flipV="1">
            <a:off x="4080425" y="391344"/>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52" name="51 Forma libre"/>
          <p:cNvSpPr/>
          <p:nvPr/>
        </p:nvSpPr>
        <p:spPr>
          <a:xfrm rot="6569453" flipH="1" flipV="1">
            <a:off x="5692772" y="1149781"/>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53" name="52 Forma libre"/>
          <p:cNvSpPr/>
          <p:nvPr/>
        </p:nvSpPr>
        <p:spPr>
          <a:xfrm rot="1169453" flipH="1" flipV="1">
            <a:off x="4912491" y="2760349"/>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54" name="53 Forma libre"/>
          <p:cNvSpPr/>
          <p:nvPr/>
        </p:nvSpPr>
        <p:spPr>
          <a:xfrm rot="17369453" flipH="1" flipV="1">
            <a:off x="3244045" y="1993099"/>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55" name="54 Forma libre"/>
          <p:cNvSpPr/>
          <p:nvPr/>
        </p:nvSpPr>
        <p:spPr>
          <a:xfrm rot="14003109" flipH="1" flipV="1">
            <a:off x="3475005" y="795867"/>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56" name="55 Forma libre"/>
          <p:cNvSpPr/>
          <p:nvPr/>
        </p:nvSpPr>
        <p:spPr>
          <a:xfrm rot="8603109" flipH="1" flipV="1">
            <a:off x="5236316" y="526270"/>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57" name="56 Forma libre"/>
          <p:cNvSpPr/>
          <p:nvPr/>
        </p:nvSpPr>
        <p:spPr>
          <a:xfrm rot="3203109" flipH="1" flipV="1">
            <a:off x="5486790" y="2298288"/>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58" name="57 Forma libre"/>
          <p:cNvSpPr/>
          <p:nvPr/>
        </p:nvSpPr>
        <p:spPr>
          <a:xfrm rot="19403109" flipH="1" flipV="1">
            <a:off x="3673997" y="2591853"/>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59" name="58 Forma libre"/>
          <p:cNvSpPr/>
          <p:nvPr/>
        </p:nvSpPr>
        <p:spPr>
          <a:xfrm rot="11262580" flipH="1" flipV="1">
            <a:off x="4331458" y="331189"/>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60" name="59 Forma libre"/>
          <p:cNvSpPr/>
          <p:nvPr/>
        </p:nvSpPr>
        <p:spPr>
          <a:xfrm rot="5862580" flipH="1" flipV="1">
            <a:off x="5754980" y="1402848"/>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61" name="60 Forma libre"/>
          <p:cNvSpPr/>
          <p:nvPr/>
        </p:nvSpPr>
        <p:spPr>
          <a:xfrm rot="462580" flipH="1" flipV="1">
            <a:off x="4662301" y="2820170"/>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62" name="61 Forma libre"/>
          <p:cNvSpPr/>
          <p:nvPr/>
        </p:nvSpPr>
        <p:spPr>
          <a:xfrm rot="16662580" flipH="1" flipV="1">
            <a:off x="3185661" y="1728429"/>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63" name="62 Forma libre"/>
          <p:cNvSpPr/>
          <p:nvPr/>
        </p:nvSpPr>
        <p:spPr>
          <a:xfrm rot="9895746" flipH="1" flipV="1">
            <a:off x="4831899" y="376162"/>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64" name="63 Forma libre"/>
          <p:cNvSpPr/>
          <p:nvPr/>
        </p:nvSpPr>
        <p:spPr>
          <a:xfrm rot="4495746" flipH="1" flipV="1">
            <a:off x="5729438" y="1915424"/>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65" name="64 Forma libre"/>
          <p:cNvSpPr/>
          <p:nvPr/>
        </p:nvSpPr>
        <p:spPr>
          <a:xfrm rot="20695746" flipH="1" flipV="1">
            <a:off x="4173197" y="2799106"/>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66" name="65 Forma libre"/>
          <p:cNvSpPr/>
          <p:nvPr/>
        </p:nvSpPr>
        <p:spPr>
          <a:xfrm rot="15295746" flipH="1" flipV="1">
            <a:off x="3234459" y="1220762"/>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67" name="66 Forma libre"/>
          <p:cNvSpPr/>
          <p:nvPr/>
        </p:nvSpPr>
        <p:spPr>
          <a:xfrm rot="12690896" flipH="1" flipV="1">
            <a:off x="3844009" y="498216"/>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68" name="67 Forma libre"/>
          <p:cNvSpPr/>
          <p:nvPr/>
        </p:nvSpPr>
        <p:spPr>
          <a:xfrm rot="7290896" flipH="1" flipV="1">
            <a:off x="5578982" y="904123"/>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69" name="68 Forma libre"/>
          <p:cNvSpPr/>
          <p:nvPr/>
        </p:nvSpPr>
        <p:spPr>
          <a:xfrm rot="1890896" flipH="1" flipV="1">
            <a:off x="5151340" y="2641906"/>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70" name="69 Forma libre"/>
          <p:cNvSpPr/>
          <p:nvPr/>
        </p:nvSpPr>
        <p:spPr>
          <a:xfrm rot="18090896" flipH="1" flipV="1">
            <a:off x="3359662" y="2239067"/>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35" name="134 Forma libre"/>
          <p:cNvSpPr/>
          <p:nvPr/>
        </p:nvSpPr>
        <p:spPr>
          <a:xfrm rot="15888470" flipH="1" flipV="1">
            <a:off x="4553437" y="195606"/>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36" name="135 Forma libre"/>
          <p:cNvSpPr/>
          <p:nvPr/>
        </p:nvSpPr>
        <p:spPr>
          <a:xfrm rot="10488470" flipH="1" flipV="1">
            <a:off x="5773897" y="1493822"/>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37" name="136 Forma libre"/>
          <p:cNvSpPr/>
          <p:nvPr/>
        </p:nvSpPr>
        <p:spPr>
          <a:xfrm rot="5088470" flipH="1" flipV="1">
            <a:off x="4456020" y="2704596"/>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38" name="137 Forma libre"/>
          <p:cNvSpPr/>
          <p:nvPr/>
        </p:nvSpPr>
        <p:spPr>
          <a:xfrm rot="21288470" flipH="1" flipV="1">
            <a:off x="3186634" y="1377552"/>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39" name="138 Forma libre"/>
          <p:cNvSpPr/>
          <p:nvPr/>
        </p:nvSpPr>
        <p:spPr>
          <a:xfrm rot="13147941" flipH="1" flipV="1">
            <a:off x="5421716" y="637782"/>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40" name="139 Forma libre"/>
          <p:cNvSpPr/>
          <p:nvPr/>
        </p:nvSpPr>
        <p:spPr>
          <a:xfrm rot="7747941" flipH="1" flipV="1">
            <a:off x="5345741" y="2417985"/>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41" name="140 Forma libre"/>
          <p:cNvSpPr/>
          <p:nvPr/>
        </p:nvSpPr>
        <p:spPr>
          <a:xfrm rot="2347941" flipH="1" flipV="1">
            <a:off x="3558731" y="2321178"/>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42" name="141 Forma libre"/>
          <p:cNvSpPr/>
          <p:nvPr/>
        </p:nvSpPr>
        <p:spPr>
          <a:xfrm rot="18547941" flipH="1" flipV="1">
            <a:off x="3621142" y="485831"/>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43" name="142 Forma libre"/>
          <p:cNvSpPr/>
          <p:nvPr/>
        </p:nvSpPr>
        <p:spPr>
          <a:xfrm rot="11781107" flipH="1" flipV="1">
            <a:off x="5668329" y="1075559"/>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44" name="143 Forma libre"/>
          <p:cNvSpPr/>
          <p:nvPr/>
        </p:nvSpPr>
        <p:spPr>
          <a:xfrm rot="6381107" flipH="1" flipV="1">
            <a:off x="4908982" y="2687484"/>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45" name="144 Forma libre"/>
          <p:cNvSpPr/>
          <p:nvPr/>
        </p:nvSpPr>
        <p:spPr>
          <a:xfrm rot="981107" flipH="1" flipV="1">
            <a:off x="3298847" y="1906293"/>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46" name="145 Forma libre"/>
          <p:cNvSpPr/>
          <p:nvPr/>
        </p:nvSpPr>
        <p:spPr>
          <a:xfrm rot="17181107" flipH="1" flipV="1">
            <a:off x="4067040" y="238274"/>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47" name="146 Forma libre"/>
          <p:cNvSpPr/>
          <p:nvPr/>
        </p:nvSpPr>
        <p:spPr>
          <a:xfrm rot="14576257" flipH="1" flipV="1">
            <a:off x="5007816" y="330887"/>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48" name="147 Forma libre"/>
          <p:cNvSpPr/>
          <p:nvPr/>
        </p:nvSpPr>
        <p:spPr>
          <a:xfrm rot="9176257" flipH="1" flipV="1">
            <a:off x="5656841" y="1990302"/>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49" name="148 Forma libre"/>
          <p:cNvSpPr/>
          <p:nvPr/>
        </p:nvSpPr>
        <p:spPr>
          <a:xfrm rot="3776257" flipH="1" flipV="1">
            <a:off x="3982790" y="2623014"/>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50" name="149 Forma libre"/>
          <p:cNvSpPr/>
          <p:nvPr/>
        </p:nvSpPr>
        <p:spPr>
          <a:xfrm rot="19976257" flipH="1" flipV="1">
            <a:off x="3299097" y="918622"/>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51" name="150 Forma libre"/>
          <p:cNvSpPr/>
          <p:nvPr/>
        </p:nvSpPr>
        <p:spPr>
          <a:xfrm rot="16609913" flipH="1" flipV="1">
            <a:off x="4290090" y="208242"/>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52" name="151 Forma libre"/>
          <p:cNvSpPr/>
          <p:nvPr/>
        </p:nvSpPr>
        <p:spPr>
          <a:xfrm rot="11209913" flipH="1" flipV="1">
            <a:off x="5754223" y="1223729"/>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53" name="152 Forma libre"/>
          <p:cNvSpPr/>
          <p:nvPr/>
        </p:nvSpPr>
        <p:spPr>
          <a:xfrm rot="5809913" flipH="1" flipV="1">
            <a:off x="4717490" y="2682484"/>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54" name="153 Forma libre"/>
          <p:cNvSpPr/>
          <p:nvPr/>
        </p:nvSpPr>
        <p:spPr>
          <a:xfrm rot="409913" flipH="1" flipV="1">
            <a:off x="3199498" y="1648995"/>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55" name="154 Forma libre"/>
          <p:cNvSpPr/>
          <p:nvPr/>
        </p:nvSpPr>
        <p:spPr>
          <a:xfrm rot="13869384" flipH="1" flipV="1">
            <a:off x="5231437" y="459845"/>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56" name="155 Forma libre"/>
          <p:cNvSpPr/>
          <p:nvPr/>
        </p:nvSpPr>
        <p:spPr>
          <a:xfrm rot="8469384" flipH="1" flipV="1">
            <a:off x="5527975" y="2216811"/>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57" name="156 Forma libre"/>
          <p:cNvSpPr/>
          <p:nvPr/>
        </p:nvSpPr>
        <p:spPr>
          <a:xfrm rot="3069384" flipH="1" flipV="1">
            <a:off x="3760011" y="2494393"/>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58" name="157 Forma libre"/>
          <p:cNvSpPr/>
          <p:nvPr/>
        </p:nvSpPr>
        <p:spPr>
          <a:xfrm rot="19269384" flipH="1" flipV="1">
            <a:off x="3438718" y="686318"/>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59" name="158 Forma libre"/>
          <p:cNvSpPr/>
          <p:nvPr/>
        </p:nvSpPr>
        <p:spPr>
          <a:xfrm rot="12502550" flipH="1" flipV="1">
            <a:off x="5563837" y="836639"/>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60" name="159 Forma libre"/>
          <p:cNvSpPr/>
          <p:nvPr/>
        </p:nvSpPr>
        <p:spPr>
          <a:xfrm rot="7102550" flipH="1" flipV="1">
            <a:off x="5156944" y="2571384"/>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61" name="160 Forma libre"/>
          <p:cNvSpPr/>
          <p:nvPr/>
        </p:nvSpPr>
        <p:spPr>
          <a:xfrm rot="1702550" flipH="1" flipV="1">
            <a:off x="3419400" y="2142754"/>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62" name="161 Forma libre"/>
          <p:cNvSpPr/>
          <p:nvPr/>
        </p:nvSpPr>
        <p:spPr>
          <a:xfrm rot="17902550" flipH="1" flipV="1">
            <a:off x="3823259" y="351302"/>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63" name="162 Forma libre"/>
          <p:cNvSpPr/>
          <p:nvPr/>
        </p:nvSpPr>
        <p:spPr>
          <a:xfrm rot="15297700" flipH="1" flipV="1">
            <a:off x="4762681" y="245899"/>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64" name="163 Forma libre"/>
          <p:cNvSpPr/>
          <p:nvPr/>
        </p:nvSpPr>
        <p:spPr>
          <a:xfrm rot="9897700" flipH="1" flipV="1">
            <a:off x="5743162" y="1733699"/>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65" name="164 Forma libre"/>
          <p:cNvSpPr/>
          <p:nvPr/>
        </p:nvSpPr>
        <p:spPr>
          <a:xfrm rot="4497700" flipH="1" flipV="1">
            <a:off x="4237649" y="2701274"/>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66" name="165 Forma libre"/>
          <p:cNvSpPr/>
          <p:nvPr/>
        </p:nvSpPr>
        <p:spPr>
          <a:xfrm rot="20697700" flipH="1" flipV="1">
            <a:off x="3213890" y="1176706"/>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67" name="166 Forma libre"/>
          <p:cNvSpPr/>
          <p:nvPr/>
        </p:nvSpPr>
        <p:spPr>
          <a:xfrm rot="13281666" flipH="1" flipV="1">
            <a:off x="3644229" y="597354"/>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68" name="167 Forma libre"/>
          <p:cNvSpPr/>
          <p:nvPr/>
        </p:nvSpPr>
        <p:spPr>
          <a:xfrm rot="7881666" flipH="1" flipV="1">
            <a:off x="5423057" y="700592"/>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69" name="168 Forma libre"/>
          <p:cNvSpPr/>
          <p:nvPr/>
        </p:nvSpPr>
        <p:spPr>
          <a:xfrm rot="2481666" flipH="1" flipV="1">
            <a:off x="5298885" y="2485908"/>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70" name="169 Forma libre"/>
          <p:cNvSpPr/>
          <p:nvPr/>
        </p:nvSpPr>
        <p:spPr>
          <a:xfrm rot="18681666" flipH="1" flipV="1">
            <a:off x="3464712" y="2395387"/>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71" name="170 Forma libre"/>
          <p:cNvSpPr/>
          <p:nvPr/>
        </p:nvSpPr>
        <p:spPr>
          <a:xfrm rot="10541137" flipH="1" flipV="1">
            <a:off x="4578688" y="321282"/>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72" name="171 Forma libre"/>
          <p:cNvSpPr/>
          <p:nvPr/>
        </p:nvSpPr>
        <p:spPr>
          <a:xfrm rot="5141137" flipH="1" flipV="1">
            <a:off x="5747739" y="1665981"/>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73" name="172 Forma libre"/>
          <p:cNvSpPr/>
          <p:nvPr/>
        </p:nvSpPr>
        <p:spPr>
          <a:xfrm rot="21341137" flipH="1" flipV="1">
            <a:off x="4383772" y="2824588"/>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74" name="173 Forma libre"/>
          <p:cNvSpPr/>
          <p:nvPr/>
        </p:nvSpPr>
        <p:spPr>
          <a:xfrm rot="15941137" flipH="1" flipV="1">
            <a:off x="3166952" y="1449182"/>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75" name="174 Forma libre"/>
          <p:cNvSpPr/>
          <p:nvPr/>
        </p:nvSpPr>
        <p:spPr>
          <a:xfrm rot="9174303" flipH="1" flipV="1">
            <a:off x="5058782" y="469523"/>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76" name="175 Forma libre"/>
          <p:cNvSpPr/>
          <p:nvPr/>
        </p:nvSpPr>
        <p:spPr>
          <a:xfrm rot="3774303" flipH="1" flipV="1">
            <a:off x="5615974" y="2161992"/>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77" name="176 Forma libre"/>
          <p:cNvSpPr/>
          <p:nvPr/>
        </p:nvSpPr>
        <p:spPr>
          <a:xfrm rot="19974303" flipH="1" flipV="1">
            <a:off x="3909785" y="2702093"/>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78" name="177 Forma libre"/>
          <p:cNvSpPr/>
          <p:nvPr/>
        </p:nvSpPr>
        <p:spPr>
          <a:xfrm rot="14574303" flipH="1" flipV="1">
            <a:off x="3320440" y="962817"/>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79" name="178 Forma libre"/>
          <p:cNvSpPr/>
          <p:nvPr/>
        </p:nvSpPr>
        <p:spPr>
          <a:xfrm rot="11969453" flipH="1" flipV="1">
            <a:off x="4067145" y="383103"/>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80" name="179 Forma libre"/>
          <p:cNvSpPr/>
          <p:nvPr/>
        </p:nvSpPr>
        <p:spPr>
          <a:xfrm rot="6569453" flipH="1" flipV="1">
            <a:off x="5679492" y="1141540"/>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81" name="180 Forma libre"/>
          <p:cNvSpPr/>
          <p:nvPr/>
        </p:nvSpPr>
        <p:spPr>
          <a:xfrm rot="1169453" flipH="1" flipV="1">
            <a:off x="4899211" y="2752108"/>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82" name="181 Forma libre"/>
          <p:cNvSpPr/>
          <p:nvPr/>
        </p:nvSpPr>
        <p:spPr>
          <a:xfrm rot="17369453" flipH="1" flipV="1">
            <a:off x="3230765" y="1984858"/>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83" name="182 Forma libre"/>
          <p:cNvSpPr/>
          <p:nvPr/>
        </p:nvSpPr>
        <p:spPr>
          <a:xfrm rot="14003109" flipH="1" flipV="1">
            <a:off x="3461725" y="787626"/>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84" name="183 Forma libre"/>
          <p:cNvSpPr/>
          <p:nvPr/>
        </p:nvSpPr>
        <p:spPr>
          <a:xfrm rot="8603109" flipH="1" flipV="1">
            <a:off x="5223036" y="518029"/>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85" name="184 Forma libre"/>
          <p:cNvSpPr/>
          <p:nvPr/>
        </p:nvSpPr>
        <p:spPr>
          <a:xfrm rot="3203109" flipH="1" flipV="1">
            <a:off x="5473510" y="2290047"/>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86" name="185 Forma libre"/>
          <p:cNvSpPr/>
          <p:nvPr/>
        </p:nvSpPr>
        <p:spPr>
          <a:xfrm rot="19403109" flipH="1" flipV="1">
            <a:off x="3660717" y="2583612"/>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87" name="186 Forma libre"/>
          <p:cNvSpPr/>
          <p:nvPr/>
        </p:nvSpPr>
        <p:spPr>
          <a:xfrm rot="11262580" flipH="1" flipV="1">
            <a:off x="4318178" y="322948"/>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88" name="187 Forma libre"/>
          <p:cNvSpPr/>
          <p:nvPr/>
        </p:nvSpPr>
        <p:spPr>
          <a:xfrm rot="5862580" flipH="1" flipV="1">
            <a:off x="5741700" y="1394607"/>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89" name="188 Forma libre"/>
          <p:cNvSpPr/>
          <p:nvPr/>
        </p:nvSpPr>
        <p:spPr>
          <a:xfrm rot="462580" flipH="1" flipV="1">
            <a:off x="4649021" y="2811929"/>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90" name="189 Forma libre"/>
          <p:cNvSpPr/>
          <p:nvPr/>
        </p:nvSpPr>
        <p:spPr>
          <a:xfrm rot="16662580" flipH="1" flipV="1">
            <a:off x="3172381" y="1720188"/>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91" name="190 Forma libre"/>
          <p:cNvSpPr/>
          <p:nvPr/>
        </p:nvSpPr>
        <p:spPr>
          <a:xfrm rot="9895746" flipH="1" flipV="1">
            <a:off x="4818619" y="367921"/>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92" name="191 Forma libre"/>
          <p:cNvSpPr/>
          <p:nvPr/>
        </p:nvSpPr>
        <p:spPr>
          <a:xfrm rot="4495746" flipH="1" flipV="1">
            <a:off x="5716158" y="1907183"/>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93" name="192 Forma libre"/>
          <p:cNvSpPr/>
          <p:nvPr/>
        </p:nvSpPr>
        <p:spPr>
          <a:xfrm rot="20695746" flipH="1" flipV="1">
            <a:off x="4159917" y="2790865"/>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94" name="193 Forma libre"/>
          <p:cNvSpPr/>
          <p:nvPr/>
        </p:nvSpPr>
        <p:spPr>
          <a:xfrm rot="15295746" flipH="1" flipV="1">
            <a:off x="3221179" y="1212521"/>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95" name="194 Forma libre"/>
          <p:cNvSpPr/>
          <p:nvPr/>
        </p:nvSpPr>
        <p:spPr>
          <a:xfrm rot="12690896" flipH="1" flipV="1">
            <a:off x="3830729" y="489975"/>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96" name="195 Forma libre"/>
          <p:cNvSpPr/>
          <p:nvPr/>
        </p:nvSpPr>
        <p:spPr>
          <a:xfrm rot="7290896" flipH="1" flipV="1">
            <a:off x="5565702" y="895882"/>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97" name="196 Forma libre"/>
          <p:cNvSpPr/>
          <p:nvPr/>
        </p:nvSpPr>
        <p:spPr>
          <a:xfrm rot="1890896" flipH="1" flipV="1">
            <a:off x="5138060" y="2633665"/>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198" name="197 Forma libre"/>
          <p:cNvSpPr/>
          <p:nvPr/>
        </p:nvSpPr>
        <p:spPr>
          <a:xfrm rot="18090896" flipH="1" flipV="1">
            <a:off x="3346382" y="2230826"/>
            <a:ext cx="108000" cy="2232000"/>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100000">
                  <a:srgbClr val="FF9900"/>
                </a:gs>
                <a:gs pos="96256">
                  <a:srgbClr val="FF9900"/>
                </a:gs>
                <a:gs pos="0">
                  <a:srgbClr val="FF9900"/>
                </a:gs>
                <a:gs pos="6000">
                  <a:srgbClr val="FF9900"/>
                </a:gs>
                <a:gs pos="15000">
                  <a:srgbClr val="FF6633">
                    <a:alpha val="0"/>
                  </a:srgbClr>
                </a:gs>
                <a:gs pos="50000">
                  <a:srgbClr val="FFFF00">
                    <a:alpha val="0"/>
                  </a:srgbClr>
                </a:gs>
                <a:gs pos="87000">
                  <a:srgbClr val="01A78F">
                    <a:alpha val="0"/>
                  </a:srgbClr>
                </a:gs>
              </a:gsLst>
              <a:lin ang="2700000" scaled="0"/>
              <a:tileRect/>
            </a:gradFill>
            <a:prstDash val="solid"/>
            <a:headEnd type="oval" w="lg" len="lg"/>
            <a:tailEnd type="oval" w="lg" len="lg"/>
          </a:ln>
          <a:effectLst>
            <a:outerShdw sx="99000" sy="99000" algn="ctr" rotWithShape="0">
              <a:srgbClr val="4C000E">
                <a:alpha val="65000"/>
              </a:srgbClr>
            </a:outerShdw>
          </a:effectLst>
          <a:scene3d>
            <a:camera prst="orthographicFront"/>
            <a:lightRig rig="sunset" dir="t"/>
          </a:scene3d>
          <a:sp3d prstMaterial="powder">
            <a:bevelT w="114300" prst="artDeco"/>
          </a:sp3d>
        </p:spPr>
        <p:txBody>
          <a:bodyPr rtlCol="0" anchor="ctr"/>
          <a:lstStyle/>
          <a:p>
            <a:pPr algn="ctr">
              <a:defRPr/>
            </a:pPr>
            <a:endParaRPr lang="es-ES_tradnl" kern="0">
              <a:solidFill>
                <a:prstClr val="white"/>
              </a:solidFill>
              <a:latin typeface="Calibri"/>
            </a:endParaRPr>
          </a:p>
        </p:txBody>
      </p:sp>
      <p:sp>
        <p:nvSpPr>
          <p:cNvPr id="203" name="202 Rectángulo"/>
          <p:cNvSpPr/>
          <p:nvPr/>
        </p:nvSpPr>
        <p:spPr>
          <a:xfrm flipH="1">
            <a:off x="-252536" y="-18832"/>
            <a:ext cx="9577064" cy="5326886"/>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680572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32"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3250" fill="hold"/>
                                        <p:tgtEl>
                                          <p:spTgt spid="2"/>
                                        </p:tgtEl>
                                        <p:attrNameLst>
                                          <p:attrName>ppt_w</p:attrName>
                                        </p:attrNameLst>
                                      </p:cBhvr>
                                      <p:tavLst>
                                        <p:tav tm="0">
                                          <p:val>
                                            <p:strVal val="4*#ppt_w"/>
                                          </p:val>
                                        </p:tav>
                                        <p:tav tm="100000">
                                          <p:val>
                                            <p:strVal val="#ppt_w"/>
                                          </p:val>
                                        </p:tav>
                                      </p:tavLst>
                                    </p:anim>
                                    <p:anim calcmode="lin" valueType="num">
                                      <p:cBhvr>
                                        <p:cTn id="8" dur="3250" fill="hold"/>
                                        <p:tgtEl>
                                          <p:spTgt spid="2"/>
                                        </p:tgtEl>
                                        <p:attrNameLst>
                                          <p:attrName>ppt_h</p:attrName>
                                        </p:attrNameLst>
                                      </p:cBhvr>
                                      <p:tavLst>
                                        <p:tav tm="0">
                                          <p:val>
                                            <p:strVal val="4*#ppt_h"/>
                                          </p:val>
                                        </p:tav>
                                        <p:tav tm="100000">
                                          <p:val>
                                            <p:strVal val="#ppt_h"/>
                                          </p:val>
                                        </p:tav>
                                      </p:tavLst>
                                    </p:anim>
                                  </p:childTnLst>
                                </p:cTn>
                              </p:par>
                              <p:par>
                                <p:cTn id="9" presetID="23" presetClass="entr" presetSubtype="32" fill="hold" grpId="0"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p:cTn id="11" dur="3250" fill="hold"/>
                                        <p:tgtEl>
                                          <p:spTgt spid="3"/>
                                        </p:tgtEl>
                                        <p:attrNameLst>
                                          <p:attrName>ppt_w</p:attrName>
                                        </p:attrNameLst>
                                      </p:cBhvr>
                                      <p:tavLst>
                                        <p:tav tm="0">
                                          <p:val>
                                            <p:strVal val="4*#ppt_w"/>
                                          </p:val>
                                        </p:tav>
                                        <p:tav tm="100000">
                                          <p:val>
                                            <p:strVal val="#ppt_w"/>
                                          </p:val>
                                        </p:tav>
                                      </p:tavLst>
                                    </p:anim>
                                    <p:anim calcmode="lin" valueType="num">
                                      <p:cBhvr>
                                        <p:cTn id="12" dur="3250" fill="hold"/>
                                        <p:tgtEl>
                                          <p:spTgt spid="3"/>
                                        </p:tgtEl>
                                        <p:attrNameLst>
                                          <p:attrName>ppt_h</p:attrName>
                                        </p:attrNameLst>
                                      </p:cBhvr>
                                      <p:tavLst>
                                        <p:tav tm="0">
                                          <p:val>
                                            <p:strVal val="4*#ppt_h"/>
                                          </p:val>
                                        </p:tav>
                                        <p:tav tm="100000">
                                          <p:val>
                                            <p:strVal val="#ppt_h"/>
                                          </p:val>
                                        </p:tav>
                                      </p:tavLst>
                                    </p:anim>
                                  </p:childTnLst>
                                </p:cTn>
                              </p:par>
                              <p:par>
                                <p:cTn id="13" presetID="23" presetClass="entr" presetSubtype="32"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p:cTn id="15" dur="3250" fill="hold"/>
                                        <p:tgtEl>
                                          <p:spTgt spid="4"/>
                                        </p:tgtEl>
                                        <p:attrNameLst>
                                          <p:attrName>ppt_w</p:attrName>
                                        </p:attrNameLst>
                                      </p:cBhvr>
                                      <p:tavLst>
                                        <p:tav tm="0">
                                          <p:val>
                                            <p:strVal val="4*#ppt_w"/>
                                          </p:val>
                                        </p:tav>
                                        <p:tav tm="100000">
                                          <p:val>
                                            <p:strVal val="#ppt_w"/>
                                          </p:val>
                                        </p:tav>
                                      </p:tavLst>
                                    </p:anim>
                                    <p:anim calcmode="lin" valueType="num">
                                      <p:cBhvr>
                                        <p:cTn id="16" dur="3250" fill="hold"/>
                                        <p:tgtEl>
                                          <p:spTgt spid="4"/>
                                        </p:tgtEl>
                                        <p:attrNameLst>
                                          <p:attrName>ppt_h</p:attrName>
                                        </p:attrNameLst>
                                      </p:cBhvr>
                                      <p:tavLst>
                                        <p:tav tm="0">
                                          <p:val>
                                            <p:strVal val="4*#ppt_h"/>
                                          </p:val>
                                        </p:tav>
                                        <p:tav tm="100000">
                                          <p:val>
                                            <p:strVal val="#ppt_h"/>
                                          </p:val>
                                        </p:tav>
                                      </p:tavLst>
                                    </p:anim>
                                  </p:childTnLst>
                                </p:cTn>
                              </p:par>
                              <p:par>
                                <p:cTn id="17" presetID="23" presetClass="entr" presetSubtype="32" fill="hold" grpId="0" nodeType="with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p:cTn id="19" dur="3250" fill="hold"/>
                                        <p:tgtEl>
                                          <p:spTgt spid="5"/>
                                        </p:tgtEl>
                                        <p:attrNameLst>
                                          <p:attrName>ppt_w</p:attrName>
                                        </p:attrNameLst>
                                      </p:cBhvr>
                                      <p:tavLst>
                                        <p:tav tm="0">
                                          <p:val>
                                            <p:strVal val="4*#ppt_w"/>
                                          </p:val>
                                        </p:tav>
                                        <p:tav tm="100000">
                                          <p:val>
                                            <p:strVal val="#ppt_w"/>
                                          </p:val>
                                        </p:tav>
                                      </p:tavLst>
                                    </p:anim>
                                    <p:anim calcmode="lin" valueType="num">
                                      <p:cBhvr>
                                        <p:cTn id="20" dur="3250" fill="hold"/>
                                        <p:tgtEl>
                                          <p:spTgt spid="5"/>
                                        </p:tgtEl>
                                        <p:attrNameLst>
                                          <p:attrName>ppt_h</p:attrName>
                                        </p:attrNameLst>
                                      </p:cBhvr>
                                      <p:tavLst>
                                        <p:tav tm="0">
                                          <p:val>
                                            <p:strVal val="4*#ppt_h"/>
                                          </p:val>
                                        </p:tav>
                                        <p:tav tm="100000">
                                          <p:val>
                                            <p:strVal val="#ppt_h"/>
                                          </p:val>
                                        </p:tav>
                                      </p:tavLst>
                                    </p:anim>
                                  </p:childTnLst>
                                </p:cTn>
                              </p:par>
                              <p:par>
                                <p:cTn id="21" presetID="23" presetClass="entr" presetSubtype="32" fill="hold" grpId="0" nodeType="with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p:cTn id="23" dur="3250" fill="hold"/>
                                        <p:tgtEl>
                                          <p:spTgt spid="6"/>
                                        </p:tgtEl>
                                        <p:attrNameLst>
                                          <p:attrName>ppt_w</p:attrName>
                                        </p:attrNameLst>
                                      </p:cBhvr>
                                      <p:tavLst>
                                        <p:tav tm="0">
                                          <p:val>
                                            <p:strVal val="4*#ppt_w"/>
                                          </p:val>
                                        </p:tav>
                                        <p:tav tm="100000">
                                          <p:val>
                                            <p:strVal val="#ppt_w"/>
                                          </p:val>
                                        </p:tav>
                                      </p:tavLst>
                                    </p:anim>
                                    <p:anim calcmode="lin" valueType="num">
                                      <p:cBhvr>
                                        <p:cTn id="24" dur="3250" fill="hold"/>
                                        <p:tgtEl>
                                          <p:spTgt spid="6"/>
                                        </p:tgtEl>
                                        <p:attrNameLst>
                                          <p:attrName>ppt_h</p:attrName>
                                        </p:attrNameLst>
                                      </p:cBhvr>
                                      <p:tavLst>
                                        <p:tav tm="0">
                                          <p:val>
                                            <p:strVal val="4*#ppt_h"/>
                                          </p:val>
                                        </p:tav>
                                        <p:tav tm="100000">
                                          <p:val>
                                            <p:strVal val="#ppt_h"/>
                                          </p:val>
                                        </p:tav>
                                      </p:tavLst>
                                    </p:anim>
                                  </p:childTnLst>
                                </p:cTn>
                              </p:par>
                              <p:par>
                                <p:cTn id="25" presetID="23" presetClass="entr" presetSubtype="32"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p:cTn id="27" dur="3250" fill="hold"/>
                                        <p:tgtEl>
                                          <p:spTgt spid="7"/>
                                        </p:tgtEl>
                                        <p:attrNameLst>
                                          <p:attrName>ppt_w</p:attrName>
                                        </p:attrNameLst>
                                      </p:cBhvr>
                                      <p:tavLst>
                                        <p:tav tm="0">
                                          <p:val>
                                            <p:strVal val="4*#ppt_w"/>
                                          </p:val>
                                        </p:tav>
                                        <p:tav tm="100000">
                                          <p:val>
                                            <p:strVal val="#ppt_w"/>
                                          </p:val>
                                        </p:tav>
                                      </p:tavLst>
                                    </p:anim>
                                    <p:anim calcmode="lin" valueType="num">
                                      <p:cBhvr>
                                        <p:cTn id="28" dur="3250" fill="hold"/>
                                        <p:tgtEl>
                                          <p:spTgt spid="7"/>
                                        </p:tgtEl>
                                        <p:attrNameLst>
                                          <p:attrName>ppt_h</p:attrName>
                                        </p:attrNameLst>
                                      </p:cBhvr>
                                      <p:tavLst>
                                        <p:tav tm="0">
                                          <p:val>
                                            <p:strVal val="4*#ppt_h"/>
                                          </p:val>
                                        </p:tav>
                                        <p:tav tm="100000">
                                          <p:val>
                                            <p:strVal val="#ppt_h"/>
                                          </p:val>
                                        </p:tav>
                                      </p:tavLst>
                                    </p:anim>
                                  </p:childTnLst>
                                </p:cTn>
                              </p:par>
                              <p:par>
                                <p:cTn id="29" presetID="23" presetClass="entr" presetSubtype="32"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p:cTn id="31" dur="3250" fill="hold"/>
                                        <p:tgtEl>
                                          <p:spTgt spid="8"/>
                                        </p:tgtEl>
                                        <p:attrNameLst>
                                          <p:attrName>ppt_w</p:attrName>
                                        </p:attrNameLst>
                                      </p:cBhvr>
                                      <p:tavLst>
                                        <p:tav tm="0">
                                          <p:val>
                                            <p:strVal val="4*#ppt_w"/>
                                          </p:val>
                                        </p:tav>
                                        <p:tav tm="100000">
                                          <p:val>
                                            <p:strVal val="#ppt_w"/>
                                          </p:val>
                                        </p:tav>
                                      </p:tavLst>
                                    </p:anim>
                                    <p:anim calcmode="lin" valueType="num">
                                      <p:cBhvr>
                                        <p:cTn id="32" dur="3250" fill="hold"/>
                                        <p:tgtEl>
                                          <p:spTgt spid="8"/>
                                        </p:tgtEl>
                                        <p:attrNameLst>
                                          <p:attrName>ppt_h</p:attrName>
                                        </p:attrNameLst>
                                      </p:cBhvr>
                                      <p:tavLst>
                                        <p:tav tm="0">
                                          <p:val>
                                            <p:strVal val="4*#ppt_h"/>
                                          </p:val>
                                        </p:tav>
                                        <p:tav tm="100000">
                                          <p:val>
                                            <p:strVal val="#ppt_h"/>
                                          </p:val>
                                        </p:tav>
                                      </p:tavLst>
                                    </p:anim>
                                  </p:childTnLst>
                                </p:cTn>
                              </p:par>
                              <p:par>
                                <p:cTn id="33" presetID="23" presetClass="entr" presetSubtype="32" fill="hold" grpId="0" nodeType="with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p:cTn id="35" dur="3250" fill="hold"/>
                                        <p:tgtEl>
                                          <p:spTgt spid="9"/>
                                        </p:tgtEl>
                                        <p:attrNameLst>
                                          <p:attrName>ppt_w</p:attrName>
                                        </p:attrNameLst>
                                      </p:cBhvr>
                                      <p:tavLst>
                                        <p:tav tm="0">
                                          <p:val>
                                            <p:strVal val="4*#ppt_w"/>
                                          </p:val>
                                        </p:tav>
                                        <p:tav tm="100000">
                                          <p:val>
                                            <p:strVal val="#ppt_w"/>
                                          </p:val>
                                        </p:tav>
                                      </p:tavLst>
                                    </p:anim>
                                    <p:anim calcmode="lin" valueType="num">
                                      <p:cBhvr>
                                        <p:cTn id="36" dur="3250" fill="hold"/>
                                        <p:tgtEl>
                                          <p:spTgt spid="9"/>
                                        </p:tgtEl>
                                        <p:attrNameLst>
                                          <p:attrName>ppt_h</p:attrName>
                                        </p:attrNameLst>
                                      </p:cBhvr>
                                      <p:tavLst>
                                        <p:tav tm="0">
                                          <p:val>
                                            <p:strVal val="4*#ppt_h"/>
                                          </p:val>
                                        </p:tav>
                                        <p:tav tm="100000">
                                          <p:val>
                                            <p:strVal val="#ppt_h"/>
                                          </p:val>
                                        </p:tav>
                                      </p:tavLst>
                                    </p:anim>
                                  </p:childTnLst>
                                </p:cTn>
                              </p:par>
                              <p:par>
                                <p:cTn id="37" presetID="23" presetClass="entr" presetSubtype="32" fill="hold" grpId="0" nodeType="withEffect">
                                  <p:stCondLst>
                                    <p:cond delay="0"/>
                                  </p:stCondLst>
                                  <p:childTnLst>
                                    <p:set>
                                      <p:cBhvr>
                                        <p:cTn id="38" dur="1" fill="hold">
                                          <p:stCondLst>
                                            <p:cond delay="0"/>
                                          </p:stCondLst>
                                        </p:cTn>
                                        <p:tgtEl>
                                          <p:spTgt spid="12"/>
                                        </p:tgtEl>
                                        <p:attrNameLst>
                                          <p:attrName>style.visibility</p:attrName>
                                        </p:attrNameLst>
                                      </p:cBhvr>
                                      <p:to>
                                        <p:strVal val="visible"/>
                                      </p:to>
                                    </p:set>
                                    <p:anim calcmode="lin" valueType="num">
                                      <p:cBhvr>
                                        <p:cTn id="39" dur="3250" fill="hold"/>
                                        <p:tgtEl>
                                          <p:spTgt spid="12"/>
                                        </p:tgtEl>
                                        <p:attrNameLst>
                                          <p:attrName>ppt_w</p:attrName>
                                        </p:attrNameLst>
                                      </p:cBhvr>
                                      <p:tavLst>
                                        <p:tav tm="0">
                                          <p:val>
                                            <p:strVal val="4*#ppt_w"/>
                                          </p:val>
                                        </p:tav>
                                        <p:tav tm="100000">
                                          <p:val>
                                            <p:strVal val="#ppt_w"/>
                                          </p:val>
                                        </p:tav>
                                      </p:tavLst>
                                    </p:anim>
                                    <p:anim calcmode="lin" valueType="num">
                                      <p:cBhvr>
                                        <p:cTn id="40" dur="3250" fill="hold"/>
                                        <p:tgtEl>
                                          <p:spTgt spid="12"/>
                                        </p:tgtEl>
                                        <p:attrNameLst>
                                          <p:attrName>ppt_h</p:attrName>
                                        </p:attrNameLst>
                                      </p:cBhvr>
                                      <p:tavLst>
                                        <p:tav tm="0">
                                          <p:val>
                                            <p:strVal val="4*#ppt_h"/>
                                          </p:val>
                                        </p:tav>
                                        <p:tav tm="100000">
                                          <p:val>
                                            <p:strVal val="#ppt_h"/>
                                          </p:val>
                                        </p:tav>
                                      </p:tavLst>
                                    </p:anim>
                                  </p:childTnLst>
                                </p:cTn>
                              </p:par>
                              <p:par>
                                <p:cTn id="41" presetID="23" presetClass="entr" presetSubtype="32" fill="hold" grpId="0" nodeType="withEffect">
                                  <p:stCondLst>
                                    <p:cond delay="0"/>
                                  </p:stCondLst>
                                  <p:childTnLst>
                                    <p:set>
                                      <p:cBhvr>
                                        <p:cTn id="42" dur="1" fill="hold">
                                          <p:stCondLst>
                                            <p:cond delay="0"/>
                                          </p:stCondLst>
                                        </p:cTn>
                                        <p:tgtEl>
                                          <p:spTgt spid="13"/>
                                        </p:tgtEl>
                                        <p:attrNameLst>
                                          <p:attrName>style.visibility</p:attrName>
                                        </p:attrNameLst>
                                      </p:cBhvr>
                                      <p:to>
                                        <p:strVal val="visible"/>
                                      </p:to>
                                    </p:set>
                                    <p:anim calcmode="lin" valueType="num">
                                      <p:cBhvr>
                                        <p:cTn id="43" dur="3250" fill="hold"/>
                                        <p:tgtEl>
                                          <p:spTgt spid="13"/>
                                        </p:tgtEl>
                                        <p:attrNameLst>
                                          <p:attrName>ppt_w</p:attrName>
                                        </p:attrNameLst>
                                      </p:cBhvr>
                                      <p:tavLst>
                                        <p:tav tm="0">
                                          <p:val>
                                            <p:strVal val="4*#ppt_w"/>
                                          </p:val>
                                        </p:tav>
                                        <p:tav tm="100000">
                                          <p:val>
                                            <p:strVal val="#ppt_w"/>
                                          </p:val>
                                        </p:tav>
                                      </p:tavLst>
                                    </p:anim>
                                    <p:anim calcmode="lin" valueType="num">
                                      <p:cBhvr>
                                        <p:cTn id="44" dur="3250" fill="hold"/>
                                        <p:tgtEl>
                                          <p:spTgt spid="13"/>
                                        </p:tgtEl>
                                        <p:attrNameLst>
                                          <p:attrName>ppt_h</p:attrName>
                                        </p:attrNameLst>
                                      </p:cBhvr>
                                      <p:tavLst>
                                        <p:tav tm="0">
                                          <p:val>
                                            <p:strVal val="4*#ppt_h"/>
                                          </p:val>
                                        </p:tav>
                                        <p:tav tm="100000">
                                          <p:val>
                                            <p:strVal val="#ppt_h"/>
                                          </p:val>
                                        </p:tav>
                                      </p:tavLst>
                                    </p:anim>
                                  </p:childTnLst>
                                </p:cTn>
                              </p:par>
                              <p:par>
                                <p:cTn id="45" presetID="23" presetClass="entr" presetSubtype="32" fill="hold" grpId="0" nodeType="withEffect">
                                  <p:stCondLst>
                                    <p:cond delay="0"/>
                                  </p:stCondLst>
                                  <p:childTnLst>
                                    <p:set>
                                      <p:cBhvr>
                                        <p:cTn id="46" dur="1" fill="hold">
                                          <p:stCondLst>
                                            <p:cond delay="0"/>
                                          </p:stCondLst>
                                        </p:cTn>
                                        <p:tgtEl>
                                          <p:spTgt spid="14"/>
                                        </p:tgtEl>
                                        <p:attrNameLst>
                                          <p:attrName>style.visibility</p:attrName>
                                        </p:attrNameLst>
                                      </p:cBhvr>
                                      <p:to>
                                        <p:strVal val="visible"/>
                                      </p:to>
                                    </p:set>
                                    <p:anim calcmode="lin" valueType="num">
                                      <p:cBhvr>
                                        <p:cTn id="47" dur="3250" fill="hold"/>
                                        <p:tgtEl>
                                          <p:spTgt spid="14"/>
                                        </p:tgtEl>
                                        <p:attrNameLst>
                                          <p:attrName>ppt_w</p:attrName>
                                        </p:attrNameLst>
                                      </p:cBhvr>
                                      <p:tavLst>
                                        <p:tav tm="0">
                                          <p:val>
                                            <p:strVal val="4*#ppt_w"/>
                                          </p:val>
                                        </p:tav>
                                        <p:tav tm="100000">
                                          <p:val>
                                            <p:strVal val="#ppt_w"/>
                                          </p:val>
                                        </p:tav>
                                      </p:tavLst>
                                    </p:anim>
                                    <p:anim calcmode="lin" valueType="num">
                                      <p:cBhvr>
                                        <p:cTn id="48" dur="3250" fill="hold"/>
                                        <p:tgtEl>
                                          <p:spTgt spid="14"/>
                                        </p:tgtEl>
                                        <p:attrNameLst>
                                          <p:attrName>ppt_h</p:attrName>
                                        </p:attrNameLst>
                                      </p:cBhvr>
                                      <p:tavLst>
                                        <p:tav tm="0">
                                          <p:val>
                                            <p:strVal val="4*#ppt_h"/>
                                          </p:val>
                                        </p:tav>
                                        <p:tav tm="100000">
                                          <p:val>
                                            <p:strVal val="#ppt_h"/>
                                          </p:val>
                                        </p:tav>
                                      </p:tavLst>
                                    </p:anim>
                                  </p:childTnLst>
                                </p:cTn>
                              </p:par>
                              <p:par>
                                <p:cTn id="49" presetID="23" presetClass="entr" presetSubtype="32" fill="hold" grpId="0" nodeType="withEffect">
                                  <p:stCondLst>
                                    <p:cond delay="0"/>
                                  </p:stCondLst>
                                  <p:childTnLst>
                                    <p:set>
                                      <p:cBhvr>
                                        <p:cTn id="50" dur="1" fill="hold">
                                          <p:stCondLst>
                                            <p:cond delay="0"/>
                                          </p:stCondLst>
                                        </p:cTn>
                                        <p:tgtEl>
                                          <p:spTgt spid="15"/>
                                        </p:tgtEl>
                                        <p:attrNameLst>
                                          <p:attrName>style.visibility</p:attrName>
                                        </p:attrNameLst>
                                      </p:cBhvr>
                                      <p:to>
                                        <p:strVal val="visible"/>
                                      </p:to>
                                    </p:set>
                                    <p:anim calcmode="lin" valueType="num">
                                      <p:cBhvr>
                                        <p:cTn id="51" dur="3250" fill="hold"/>
                                        <p:tgtEl>
                                          <p:spTgt spid="15"/>
                                        </p:tgtEl>
                                        <p:attrNameLst>
                                          <p:attrName>ppt_w</p:attrName>
                                        </p:attrNameLst>
                                      </p:cBhvr>
                                      <p:tavLst>
                                        <p:tav tm="0">
                                          <p:val>
                                            <p:strVal val="4*#ppt_w"/>
                                          </p:val>
                                        </p:tav>
                                        <p:tav tm="100000">
                                          <p:val>
                                            <p:strVal val="#ppt_w"/>
                                          </p:val>
                                        </p:tav>
                                      </p:tavLst>
                                    </p:anim>
                                    <p:anim calcmode="lin" valueType="num">
                                      <p:cBhvr>
                                        <p:cTn id="52" dur="3250" fill="hold"/>
                                        <p:tgtEl>
                                          <p:spTgt spid="15"/>
                                        </p:tgtEl>
                                        <p:attrNameLst>
                                          <p:attrName>ppt_h</p:attrName>
                                        </p:attrNameLst>
                                      </p:cBhvr>
                                      <p:tavLst>
                                        <p:tav tm="0">
                                          <p:val>
                                            <p:strVal val="4*#ppt_h"/>
                                          </p:val>
                                        </p:tav>
                                        <p:tav tm="100000">
                                          <p:val>
                                            <p:strVal val="#ppt_h"/>
                                          </p:val>
                                        </p:tav>
                                      </p:tavLst>
                                    </p:anim>
                                  </p:childTnLst>
                                </p:cTn>
                              </p:par>
                              <p:par>
                                <p:cTn id="53" presetID="23" presetClass="entr" presetSubtype="32" fill="hold" grpId="0" nodeType="withEffect">
                                  <p:stCondLst>
                                    <p:cond delay="0"/>
                                  </p:stCondLst>
                                  <p:childTnLst>
                                    <p:set>
                                      <p:cBhvr>
                                        <p:cTn id="54" dur="1" fill="hold">
                                          <p:stCondLst>
                                            <p:cond delay="0"/>
                                          </p:stCondLst>
                                        </p:cTn>
                                        <p:tgtEl>
                                          <p:spTgt spid="17"/>
                                        </p:tgtEl>
                                        <p:attrNameLst>
                                          <p:attrName>style.visibility</p:attrName>
                                        </p:attrNameLst>
                                      </p:cBhvr>
                                      <p:to>
                                        <p:strVal val="visible"/>
                                      </p:to>
                                    </p:set>
                                    <p:anim calcmode="lin" valueType="num">
                                      <p:cBhvr>
                                        <p:cTn id="55" dur="3250" fill="hold"/>
                                        <p:tgtEl>
                                          <p:spTgt spid="17"/>
                                        </p:tgtEl>
                                        <p:attrNameLst>
                                          <p:attrName>ppt_w</p:attrName>
                                        </p:attrNameLst>
                                      </p:cBhvr>
                                      <p:tavLst>
                                        <p:tav tm="0">
                                          <p:val>
                                            <p:strVal val="4*#ppt_w"/>
                                          </p:val>
                                        </p:tav>
                                        <p:tav tm="100000">
                                          <p:val>
                                            <p:strVal val="#ppt_w"/>
                                          </p:val>
                                        </p:tav>
                                      </p:tavLst>
                                    </p:anim>
                                    <p:anim calcmode="lin" valueType="num">
                                      <p:cBhvr>
                                        <p:cTn id="56" dur="3250" fill="hold"/>
                                        <p:tgtEl>
                                          <p:spTgt spid="17"/>
                                        </p:tgtEl>
                                        <p:attrNameLst>
                                          <p:attrName>ppt_h</p:attrName>
                                        </p:attrNameLst>
                                      </p:cBhvr>
                                      <p:tavLst>
                                        <p:tav tm="0">
                                          <p:val>
                                            <p:strVal val="4*#ppt_h"/>
                                          </p:val>
                                        </p:tav>
                                        <p:tav tm="100000">
                                          <p:val>
                                            <p:strVal val="#ppt_h"/>
                                          </p:val>
                                        </p:tav>
                                      </p:tavLst>
                                    </p:anim>
                                  </p:childTnLst>
                                </p:cTn>
                              </p:par>
                              <p:par>
                                <p:cTn id="57" presetID="23" presetClass="entr" presetSubtype="32" fill="hold" grpId="0" nodeType="withEffect">
                                  <p:stCondLst>
                                    <p:cond delay="0"/>
                                  </p:stCondLst>
                                  <p:childTnLst>
                                    <p:set>
                                      <p:cBhvr>
                                        <p:cTn id="58" dur="1" fill="hold">
                                          <p:stCondLst>
                                            <p:cond delay="0"/>
                                          </p:stCondLst>
                                        </p:cTn>
                                        <p:tgtEl>
                                          <p:spTgt spid="18"/>
                                        </p:tgtEl>
                                        <p:attrNameLst>
                                          <p:attrName>style.visibility</p:attrName>
                                        </p:attrNameLst>
                                      </p:cBhvr>
                                      <p:to>
                                        <p:strVal val="visible"/>
                                      </p:to>
                                    </p:set>
                                    <p:anim calcmode="lin" valueType="num">
                                      <p:cBhvr>
                                        <p:cTn id="59" dur="3250" fill="hold"/>
                                        <p:tgtEl>
                                          <p:spTgt spid="18"/>
                                        </p:tgtEl>
                                        <p:attrNameLst>
                                          <p:attrName>ppt_w</p:attrName>
                                        </p:attrNameLst>
                                      </p:cBhvr>
                                      <p:tavLst>
                                        <p:tav tm="0">
                                          <p:val>
                                            <p:strVal val="4*#ppt_w"/>
                                          </p:val>
                                        </p:tav>
                                        <p:tav tm="100000">
                                          <p:val>
                                            <p:strVal val="#ppt_w"/>
                                          </p:val>
                                        </p:tav>
                                      </p:tavLst>
                                    </p:anim>
                                    <p:anim calcmode="lin" valueType="num">
                                      <p:cBhvr>
                                        <p:cTn id="60" dur="3250" fill="hold"/>
                                        <p:tgtEl>
                                          <p:spTgt spid="18"/>
                                        </p:tgtEl>
                                        <p:attrNameLst>
                                          <p:attrName>ppt_h</p:attrName>
                                        </p:attrNameLst>
                                      </p:cBhvr>
                                      <p:tavLst>
                                        <p:tav tm="0">
                                          <p:val>
                                            <p:strVal val="4*#ppt_h"/>
                                          </p:val>
                                        </p:tav>
                                        <p:tav tm="100000">
                                          <p:val>
                                            <p:strVal val="#ppt_h"/>
                                          </p:val>
                                        </p:tav>
                                      </p:tavLst>
                                    </p:anim>
                                  </p:childTnLst>
                                </p:cTn>
                              </p:par>
                              <p:par>
                                <p:cTn id="61" presetID="23" presetClass="entr" presetSubtype="32" fill="hold" grpId="0" nodeType="withEffect">
                                  <p:stCondLst>
                                    <p:cond delay="0"/>
                                  </p:stCondLst>
                                  <p:childTnLst>
                                    <p:set>
                                      <p:cBhvr>
                                        <p:cTn id="62" dur="1" fill="hold">
                                          <p:stCondLst>
                                            <p:cond delay="0"/>
                                          </p:stCondLst>
                                        </p:cTn>
                                        <p:tgtEl>
                                          <p:spTgt spid="19"/>
                                        </p:tgtEl>
                                        <p:attrNameLst>
                                          <p:attrName>style.visibility</p:attrName>
                                        </p:attrNameLst>
                                      </p:cBhvr>
                                      <p:to>
                                        <p:strVal val="visible"/>
                                      </p:to>
                                    </p:set>
                                    <p:anim calcmode="lin" valueType="num">
                                      <p:cBhvr>
                                        <p:cTn id="63" dur="3250" fill="hold"/>
                                        <p:tgtEl>
                                          <p:spTgt spid="19"/>
                                        </p:tgtEl>
                                        <p:attrNameLst>
                                          <p:attrName>ppt_w</p:attrName>
                                        </p:attrNameLst>
                                      </p:cBhvr>
                                      <p:tavLst>
                                        <p:tav tm="0">
                                          <p:val>
                                            <p:strVal val="4*#ppt_w"/>
                                          </p:val>
                                        </p:tav>
                                        <p:tav tm="100000">
                                          <p:val>
                                            <p:strVal val="#ppt_w"/>
                                          </p:val>
                                        </p:tav>
                                      </p:tavLst>
                                    </p:anim>
                                    <p:anim calcmode="lin" valueType="num">
                                      <p:cBhvr>
                                        <p:cTn id="64" dur="3250" fill="hold"/>
                                        <p:tgtEl>
                                          <p:spTgt spid="19"/>
                                        </p:tgtEl>
                                        <p:attrNameLst>
                                          <p:attrName>ppt_h</p:attrName>
                                        </p:attrNameLst>
                                      </p:cBhvr>
                                      <p:tavLst>
                                        <p:tav tm="0">
                                          <p:val>
                                            <p:strVal val="4*#ppt_h"/>
                                          </p:val>
                                        </p:tav>
                                        <p:tav tm="100000">
                                          <p:val>
                                            <p:strVal val="#ppt_h"/>
                                          </p:val>
                                        </p:tav>
                                      </p:tavLst>
                                    </p:anim>
                                  </p:childTnLst>
                                </p:cTn>
                              </p:par>
                              <p:par>
                                <p:cTn id="65" presetID="23" presetClass="entr" presetSubtype="32" fill="hold" grpId="0" nodeType="withEffect">
                                  <p:stCondLst>
                                    <p:cond delay="0"/>
                                  </p:stCondLst>
                                  <p:childTnLst>
                                    <p:set>
                                      <p:cBhvr>
                                        <p:cTn id="66" dur="1" fill="hold">
                                          <p:stCondLst>
                                            <p:cond delay="0"/>
                                          </p:stCondLst>
                                        </p:cTn>
                                        <p:tgtEl>
                                          <p:spTgt spid="20"/>
                                        </p:tgtEl>
                                        <p:attrNameLst>
                                          <p:attrName>style.visibility</p:attrName>
                                        </p:attrNameLst>
                                      </p:cBhvr>
                                      <p:to>
                                        <p:strVal val="visible"/>
                                      </p:to>
                                    </p:set>
                                    <p:anim calcmode="lin" valueType="num">
                                      <p:cBhvr>
                                        <p:cTn id="67" dur="3250" fill="hold"/>
                                        <p:tgtEl>
                                          <p:spTgt spid="20"/>
                                        </p:tgtEl>
                                        <p:attrNameLst>
                                          <p:attrName>ppt_w</p:attrName>
                                        </p:attrNameLst>
                                      </p:cBhvr>
                                      <p:tavLst>
                                        <p:tav tm="0">
                                          <p:val>
                                            <p:strVal val="4*#ppt_w"/>
                                          </p:val>
                                        </p:tav>
                                        <p:tav tm="100000">
                                          <p:val>
                                            <p:strVal val="#ppt_w"/>
                                          </p:val>
                                        </p:tav>
                                      </p:tavLst>
                                    </p:anim>
                                    <p:anim calcmode="lin" valueType="num">
                                      <p:cBhvr>
                                        <p:cTn id="68" dur="3250" fill="hold"/>
                                        <p:tgtEl>
                                          <p:spTgt spid="20"/>
                                        </p:tgtEl>
                                        <p:attrNameLst>
                                          <p:attrName>ppt_h</p:attrName>
                                        </p:attrNameLst>
                                      </p:cBhvr>
                                      <p:tavLst>
                                        <p:tav tm="0">
                                          <p:val>
                                            <p:strVal val="4*#ppt_h"/>
                                          </p:val>
                                        </p:tav>
                                        <p:tav tm="100000">
                                          <p:val>
                                            <p:strVal val="#ppt_h"/>
                                          </p:val>
                                        </p:tav>
                                      </p:tavLst>
                                    </p:anim>
                                  </p:childTnLst>
                                </p:cTn>
                              </p:par>
                              <p:par>
                                <p:cTn id="69" presetID="23" presetClass="entr" presetSubtype="32" fill="hold" grpId="0" nodeType="withEffect">
                                  <p:stCondLst>
                                    <p:cond delay="0"/>
                                  </p:stCondLst>
                                  <p:childTnLst>
                                    <p:set>
                                      <p:cBhvr>
                                        <p:cTn id="70" dur="1" fill="hold">
                                          <p:stCondLst>
                                            <p:cond delay="0"/>
                                          </p:stCondLst>
                                        </p:cTn>
                                        <p:tgtEl>
                                          <p:spTgt spid="22"/>
                                        </p:tgtEl>
                                        <p:attrNameLst>
                                          <p:attrName>style.visibility</p:attrName>
                                        </p:attrNameLst>
                                      </p:cBhvr>
                                      <p:to>
                                        <p:strVal val="visible"/>
                                      </p:to>
                                    </p:set>
                                    <p:anim calcmode="lin" valueType="num">
                                      <p:cBhvr>
                                        <p:cTn id="71" dur="3250" fill="hold"/>
                                        <p:tgtEl>
                                          <p:spTgt spid="22"/>
                                        </p:tgtEl>
                                        <p:attrNameLst>
                                          <p:attrName>ppt_w</p:attrName>
                                        </p:attrNameLst>
                                      </p:cBhvr>
                                      <p:tavLst>
                                        <p:tav tm="0">
                                          <p:val>
                                            <p:strVal val="4*#ppt_w"/>
                                          </p:val>
                                        </p:tav>
                                        <p:tav tm="100000">
                                          <p:val>
                                            <p:strVal val="#ppt_w"/>
                                          </p:val>
                                        </p:tav>
                                      </p:tavLst>
                                    </p:anim>
                                    <p:anim calcmode="lin" valueType="num">
                                      <p:cBhvr>
                                        <p:cTn id="72" dur="3250" fill="hold"/>
                                        <p:tgtEl>
                                          <p:spTgt spid="22"/>
                                        </p:tgtEl>
                                        <p:attrNameLst>
                                          <p:attrName>ppt_h</p:attrName>
                                        </p:attrNameLst>
                                      </p:cBhvr>
                                      <p:tavLst>
                                        <p:tav tm="0">
                                          <p:val>
                                            <p:strVal val="4*#ppt_h"/>
                                          </p:val>
                                        </p:tav>
                                        <p:tav tm="100000">
                                          <p:val>
                                            <p:strVal val="#ppt_h"/>
                                          </p:val>
                                        </p:tav>
                                      </p:tavLst>
                                    </p:anim>
                                  </p:childTnLst>
                                </p:cTn>
                              </p:par>
                              <p:par>
                                <p:cTn id="73" presetID="23" presetClass="entr" presetSubtype="32" fill="hold" grpId="0" nodeType="withEffect">
                                  <p:stCondLst>
                                    <p:cond delay="0"/>
                                  </p:stCondLst>
                                  <p:childTnLst>
                                    <p:set>
                                      <p:cBhvr>
                                        <p:cTn id="74" dur="1" fill="hold">
                                          <p:stCondLst>
                                            <p:cond delay="0"/>
                                          </p:stCondLst>
                                        </p:cTn>
                                        <p:tgtEl>
                                          <p:spTgt spid="23"/>
                                        </p:tgtEl>
                                        <p:attrNameLst>
                                          <p:attrName>style.visibility</p:attrName>
                                        </p:attrNameLst>
                                      </p:cBhvr>
                                      <p:to>
                                        <p:strVal val="visible"/>
                                      </p:to>
                                    </p:set>
                                    <p:anim calcmode="lin" valueType="num">
                                      <p:cBhvr>
                                        <p:cTn id="75" dur="3250" fill="hold"/>
                                        <p:tgtEl>
                                          <p:spTgt spid="23"/>
                                        </p:tgtEl>
                                        <p:attrNameLst>
                                          <p:attrName>ppt_w</p:attrName>
                                        </p:attrNameLst>
                                      </p:cBhvr>
                                      <p:tavLst>
                                        <p:tav tm="0">
                                          <p:val>
                                            <p:strVal val="4*#ppt_w"/>
                                          </p:val>
                                        </p:tav>
                                        <p:tav tm="100000">
                                          <p:val>
                                            <p:strVal val="#ppt_w"/>
                                          </p:val>
                                        </p:tav>
                                      </p:tavLst>
                                    </p:anim>
                                    <p:anim calcmode="lin" valueType="num">
                                      <p:cBhvr>
                                        <p:cTn id="76" dur="3250" fill="hold"/>
                                        <p:tgtEl>
                                          <p:spTgt spid="23"/>
                                        </p:tgtEl>
                                        <p:attrNameLst>
                                          <p:attrName>ppt_h</p:attrName>
                                        </p:attrNameLst>
                                      </p:cBhvr>
                                      <p:tavLst>
                                        <p:tav tm="0">
                                          <p:val>
                                            <p:strVal val="4*#ppt_h"/>
                                          </p:val>
                                        </p:tav>
                                        <p:tav tm="100000">
                                          <p:val>
                                            <p:strVal val="#ppt_h"/>
                                          </p:val>
                                        </p:tav>
                                      </p:tavLst>
                                    </p:anim>
                                  </p:childTnLst>
                                </p:cTn>
                              </p:par>
                              <p:par>
                                <p:cTn id="77" presetID="23" presetClass="entr" presetSubtype="32" fill="hold" grpId="0" nodeType="withEffect">
                                  <p:stCondLst>
                                    <p:cond delay="0"/>
                                  </p:stCondLst>
                                  <p:childTnLst>
                                    <p:set>
                                      <p:cBhvr>
                                        <p:cTn id="78" dur="1" fill="hold">
                                          <p:stCondLst>
                                            <p:cond delay="0"/>
                                          </p:stCondLst>
                                        </p:cTn>
                                        <p:tgtEl>
                                          <p:spTgt spid="24"/>
                                        </p:tgtEl>
                                        <p:attrNameLst>
                                          <p:attrName>style.visibility</p:attrName>
                                        </p:attrNameLst>
                                      </p:cBhvr>
                                      <p:to>
                                        <p:strVal val="visible"/>
                                      </p:to>
                                    </p:set>
                                    <p:anim calcmode="lin" valueType="num">
                                      <p:cBhvr>
                                        <p:cTn id="79" dur="3250" fill="hold"/>
                                        <p:tgtEl>
                                          <p:spTgt spid="24"/>
                                        </p:tgtEl>
                                        <p:attrNameLst>
                                          <p:attrName>ppt_w</p:attrName>
                                        </p:attrNameLst>
                                      </p:cBhvr>
                                      <p:tavLst>
                                        <p:tav tm="0">
                                          <p:val>
                                            <p:strVal val="4*#ppt_w"/>
                                          </p:val>
                                        </p:tav>
                                        <p:tav tm="100000">
                                          <p:val>
                                            <p:strVal val="#ppt_w"/>
                                          </p:val>
                                        </p:tav>
                                      </p:tavLst>
                                    </p:anim>
                                    <p:anim calcmode="lin" valueType="num">
                                      <p:cBhvr>
                                        <p:cTn id="80" dur="3250" fill="hold"/>
                                        <p:tgtEl>
                                          <p:spTgt spid="24"/>
                                        </p:tgtEl>
                                        <p:attrNameLst>
                                          <p:attrName>ppt_h</p:attrName>
                                        </p:attrNameLst>
                                      </p:cBhvr>
                                      <p:tavLst>
                                        <p:tav tm="0">
                                          <p:val>
                                            <p:strVal val="4*#ppt_h"/>
                                          </p:val>
                                        </p:tav>
                                        <p:tav tm="100000">
                                          <p:val>
                                            <p:strVal val="#ppt_h"/>
                                          </p:val>
                                        </p:tav>
                                      </p:tavLst>
                                    </p:anim>
                                  </p:childTnLst>
                                </p:cTn>
                              </p:par>
                              <p:par>
                                <p:cTn id="81" presetID="23" presetClass="entr" presetSubtype="32" fill="hold" grpId="0" nodeType="withEffect">
                                  <p:stCondLst>
                                    <p:cond delay="0"/>
                                  </p:stCondLst>
                                  <p:childTnLst>
                                    <p:set>
                                      <p:cBhvr>
                                        <p:cTn id="82" dur="1" fill="hold">
                                          <p:stCondLst>
                                            <p:cond delay="0"/>
                                          </p:stCondLst>
                                        </p:cTn>
                                        <p:tgtEl>
                                          <p:spTgt spid="25"/>
                                        </p:tgtEl>
                                        <p:attrNameLst>
                                          <p:attrName>style.visibility</p:attrName>
                                        </p:attrNameLst>
                                      </p:cBhvr>
                                      <p:to>
                                        <p:strVal val="visible"/>
                                      </p:to>
                                    </p:set>
                                    <p:anim calcmode="lin" valueType="num">
                                      <p:cBhvr>
                                        <p:cTn id="83" dur="3250" fill="hold"/>
                                        <p:tgtEl>
                                          <p:spTgt spid="25"/>
                                        </p:tgtEl>
                                        <p:attrNameLst>
                                          <p:attrName>ppt_w</p:attrName>
                                        </p:attrNameLst>
                                      </p:cBhvr>
                                      <p:tavLst>
                                        <p:tav tm="0">
                                          <p:val>
                                            <p:strVal val="4*#ppt_w"/>
                                          </p:val>
                                        </p:tav>
                                        <p:tav tm="100000">
                                          <p:val>
                                            <p:strVal val="#ppt_w"/>
                                          </p:val>
                                        </p:tav>
                                      </p:tavLst>
                                    </p:anim>
                                    <p:anim calcmode="lin" valueType="num">
                                      <p:cBhvr>
                                        <p:cTn id="84" dur="3250" fill="hold"/>
                                        <p:tgtEl>
                                          <p:spTgt spid="25"/>
                                        </p:tgtEl>
                                        <p:attrNameLst>
                                          <p:attrName>ppt_h</p:attrName>
                                        </p:attrNameLst>
                                      </p:cBhvr>
                                      <p:tavLst>
                                        <p:tav tm="0">
                                          <p:val>
                                            <p:strVal val="4*#ppt_h"/>
                                          </p:val>
                                        </p:tav>
                                        <p:tav tm="100000">
                                          <p:val>
                                            <p:strVal val="#ppt_h"/>
                                          </p:val>
                                        </p:tav>
                                      </p:tavLst>
                                    </p:anim>
                                  </p:childTnLst>
                                </p:cTn>
                              </p:par>
                              <p:par>
                                <p:cTn id="85" presetID="23" presetClass="entr" presetSubtype="32" fill="hold" grpId="0" nodeType="withEffect">
                                  <p:stCondLst>
                                    <p:cond delay="0"/>
                                  </p:stCondLst>
                                  <p:childTnLst>
                                    <p:set>
                                      <p:cBhvr>
                                        <p:cTn id="86" dur="1" fill="hold">
                                          <p:stCondLst>
                                            <p:cond delay="0"/>
                                          </p:stCondLst>
                                        </p:cTn>
                                        <p:tgtEl>
                                          <p:spTgt spid="26"/>
                                        </p:tgtEl>
                                        <p:attrNameLst>
                                          <p:attrName>style.visibility</p:attrName>
                                        </p:attrNameLst>
                                      </p:cBhvr>
                                      <p:to>
                                        <p:strVal val="visible"/>
                                      </p:to>
                                    </p:set>
                                    <p:anim calcmode="lin" valueType="num">
                                      <p:cBhvr>
                                        <p:cTn id="87" dur="3250" fill="hold"/>
                                        <p:tgtEl>
                                          <p:spTgt spid="26"/>
                                        </p:tgtEl>
                                        <p:attrNameLst>
                                          <p:attrName>ppt_w</p:attrName>
                                        </p:attrNameLst>
                                      </p:cBhvr>
                                      <p:tavLst>
                                        <p:tav tm="0">
                                          <p:val>
                                            <p:strVal val="4*#ppt_w"/>
                                          </p:val>
                                        </p:tav>
                                        <p:tav tm="100000">
                                          <p:val>
                                            <p:strVal val="#ppt_w"/>
                                          </p:val>
                                        </p:tav>
                                      </p:tavLst>
                                    </p:anim>
                                    <p:anim calcmode="lin" valueType="num">
                                      <p:cBhvr>
                                        <p:cTn id="88" dur="3250" fill="hold"/>
                                        <p:tgtEl>
                                          <p:spTgt spid="26"/>
                                        </p:tgtEl>
                                        <p:attrNameLst>
                                          <p:attrName>ppt_h</p:attrName>
                                        </p:attrNameLst>
                                      </p:cBhvr>
                                      <p:tavLst>
                                        <p:tav tm="0">
                                          <p:val>
                                            <p:strVal val="4*#ppt_h"/>
                                          </p:val>
                                        </p:tav>
                                        <p:tav tm="100000">
                                          <p:val>
                                            <p:strVal val="#ppt_h"/>
                                          </p:val>
                                        </p:tav>
                                      </p:tavLst>
                                    </p:anim>
                                  </p:childTnLst>
                                </p:cTn>
                              </p:par>
                              <p:par>
                                <p:cTn id="89" presetID="23" presetClass="entr" presetSubtype="32" fill="hold" grpId="0" nodeType="withEffect">
                                  <p:stCondLst>
                                    <p:cond delay="0"/>
                                  </p:stCondLst>
                                  <p:childTnLst>
                                    <p:set>
                                      <p:cBhvr>
                                        <p:cTn id="90" dur="1" fill="hold">
                                          <p:stCondLst>
                                            <p:cond delay="0"/>
                                          </p:stCondLst>
                                        </p:cTn>
                                        <p:tgtEl>
                                          <p:spTgt spid="27"/>
                                        </p:tgtEl>
                                        <p:attrNameLst>
                                          <p:attrName>style.visibility</p:attrName>
                                        </p:attrNameLst>
                                      </p:cBhvr>
                                      <p:to>
                                        <p:strVal val="visible"/>
                                      </p:to>
                                    </p:set>
                                    <p:anim calcmode="lin" valueType="num">
                                      <p:cBhvr>
                                        <p:cTn id="91" dur="3250" fill="hold"/>
                                        <p:tgtEl>
                                          <p:spTgt spid="27"/>
                                        </p:tgtEl>
                                        <p:attrNameLst>
                                          <p:attrName>ppt_w</p:attrName>
                                        </p:attrNameLst>
                                      </p:cBhvr>
                                      <p:tavLst>
                                        <p:tav tm="0">
                                          <p:val>
                                            <p:strVal val="4*#ppt_w"/>
                                          </p:val>
                                        </p:tav>
                                        <p:tav tm="100000">
                                          <p:val>
                                            <p:strVal val="#ppt_w"/>
                                          </p:val>
                                        </p:tav>
                                      </p:tavLst>
                                    </p:anim>
                                    <p:anim calcmode="lin" valueType="num">
                                      <p:cBhvr>
                                        <p:cTn id="92" dur="3250" fill="hold"/>
                                        <p:tgtEl>
                                          <p:spTgt spid="27"/>
                                        </p:tgtEl>
                                        <p:attrNameLst>
                                          <p:attrName>ppt_h</p:attrName>
                                        </p:attrNameLst>
                                      </p:cBhvr>
                                      <p:tavLst>
                                        <p:tav tm="0">
                                          <p:val>
                                            <p:strVal val="4*#ppt_h"/>
                                          </p:val>
                                        </p:tav>
                                        <p:tav tm="100000">
                                          <p:val>
                                            <p:strVal val="#ppt_h"/>
                                          </p:val>
                                        </p:tav>
                                      </p:tavLst>
                                    </p:anim>
                                  </p:childTnLst>
                                </p:cTn>
                              </p:par>
                              <p:par>
                                <p:cTn id="93" presetID="23" presetClass="entr" presetSubtype="32" fill="hold" grpId="0" nodeType="withEffect">
                                  <p:stCondLst>
                                    <p:cond delay="0"/>
                                  </p:stCondLst>
                                  <p:childTnLst>
                                    <p:set>
                                      <p:cBhvr>
                                        <p:cTn id="94" dur="1" fill="hold">
                                          <p:stCondLst>
                                            <p:cond delay="0"/>
                                          </p:stCondLst>
                                        </p:cTn>
                                        <p:tgtEl>
                                          <p:spTgt spid="28"/>
                                        </p:tgtEl>
                                        <p:attrNameLst>
                                          <p:attrName>style.visibility</p:attrName>
                                        </p:attrNameLst>
                                      </p:cBhvr>
                                      <p:to>
                                        <p:strVal val="visible"/>
                                      </p:to>
                                    </p:set>
                                    <p:anim calcmode="lin" valueType="num">
                                      <p:cBhvr>
                                        <p:cTn id="95" dur="3250" fill="hold"/>
                                        <p:tgtEl>
                                          <p:spTgt spid="28"/>
                                        </p:tgtEl>
                                        <p:attrNameLst>
                                          <p:attrName>ppt_w</p:attrName>
                                        </p:attrNameLst>
                                      </p:cBhvr>
                                      <p:tavLst>
                                        <p:tav tm="0">
                                          <p:val>
                                            <p:strVal val="4*#ppt_w"/>
                                          </p:val>
                                        </p:tav>
                                        <p:tav tm="100000">
                                          <p:val>
                                            <p:strVal val="#ppt_w"/>
                                          </p:val>
                                        </p:tav>
                                      </p:tavLst>
                                    </p:anim>
                                    <p:anim calcmode="lin" valueType="num">
                                      <p:cBhvr>
                                        <p:cTn id="96" dur="3250" fill="hold"/>
                                        <p:tgtEl>
                                          <p:spTgt spid="28"/>
                                        </p:tgtEl>
                                        <p:attrNameLst>
                                          <p:attrName>ppt_h</p:attrName>
                                        </p:attrNameLst>
                                      </p:cBhvr>
                                      <p:tavLst>
                                        <p:tav tm="0">
                                          <p:val>
                                            <p:strVal val="4*#ppt_h"/>
                                          </p:val>
                                        </p:tav>
                                        <p:tav tm="100000">
                                          <p:val>
                                            <p:strVal val="#ppt_h"/>
                                          </p:val>
                                        </p:tav>
                                      </p:tavLst>
                                    </p:anim>
                                  </p:childTnLst>
                                </p:cTn>
                              </p:par>
                              <p:par>
                                <p:cTn id="97" presetID="23" presetClass="entr" presetSubtype="32" fill="hold" grpId="0" nodeType="withEffect">
                                  <p:stCondLst>
                                    <p:cond delay="0"/>
                                  </p:stCondLst>
                                  <p:childTnLst>
                                    <p:set>
                                      <p:cBhvr>
                                        <p:cTn id="98" dur="1" fill="hold">
                                          <p:stCondLst>
                                            <p:cond delay="0"/>
                                          </p:stCondLst>
                                        </p:cTn>
                                        <p:tgtEl>
                                          <p:spTgt spid="29"/>
                                        </p:tgtEl>
                                        <p:attrNameLst>
                                          <p:attrName>style.visibility</p:attrName>
                                        </p:attrNameLst>
                                      </p:cBhvr>
                                      <p:to>
                                        <p:strVal val="visible"/>
                                      </p:to>
                                    </p:set>
                                    <p:anim calcmode="lin" valueType="num">
                                      <p:cBhvr>
                                        <p:cTn id="99" dur="3250" fill="hold"/>
                                        <p:tgtEl>
                                          <p:spTgt spid="29"/>
                                        </p:tgtEl>
                                        <p:attrNameLst>
                                          <p:attrName>ppt_w</p:attrName>
                                        </p:attrNameLst>
                                      </p:cBhvr>
                                      <p:tavLst>
                                        <p:tav tm="0">
                                          <p:val>
                                            <p:strVal val="4*#ppt_w"/>
                                          </p:val>
                                        </p:tav>
                                        <p:tav tm="100000">
                                          <p:val>
                                            <p:strVal val="#ppt_w"/>
                                          </p:val>
                                        </p:tav>
                                      </p:tavLst>
                                    </p:anim>
                                    <p:anim calcmode="lin" valueType="num">
                                      <p:cBhvr>
                                        <p:cTn id="100" dur="3250" fill="hold"/>
                                        <p:tgtEl>
                                          <p:spTgt spid="29"/>
                                        </p:tgtEl>
                                        <p:attrNameLst>
                                          <p:attrName>ppt_h</p:attrName>
                                        </p:attrNameLst>
                                      </p:cBhvr>
                                      <p:tavLst>
                                        <p:tav tm="0">
                                          <p:val>
                                            <p:strVal val="4*#ppt_h"/>
                                          </p:val>
                                        </p:tav>
                                        <p:tav tm="100000">
                                          <p:val>
                                            <p:strVal val="#ppt_h"/>
                                          </p:val>
                                        </p:tav>
                                      </p:tavLst>
                                    </p:anim>
                                  </p:childTnLst>
                                </p:cTn>
                              </p:par>
                              <p:par>
                                <p:cTn id="101" presetID="23" presetClass="entr" presetSubtype="32" fill="hold" grpId="0" nodeType="withEffect">
                                  <p:stCondLst>
                                    <p:cond delay="0"/>
                                  </p:stCondLst>
                                  <p:childTnLst>
                                    <p:set>
                                      <p:cBhvr>
                                        <p:cTn id="102" dur="1" fill="hold">
                                          <p:stCondLst>
                                            <p:cond delay="0"/>
                                          </p:stCondLst>
                                        </p:cTn>
                                        <p:tgtEl>
                                          <p:spTgt spid="30"/>
                                        </p:tgtEl>
                                        <p:attrNameLst>
                                          <p:attrName>style.visibility</p:attrName>
                                        </p:attrNameLst>
                                      </p:cBhvr>
                                      <p:to>
                                        <p:strVal val="visible"/>
                                      </p:to>
                                    </p:set>
                                    <p:anim calcmode="lin" valueType="num">
                                      <p:cBhvr>
                                        <p:cTn id="103" dur="3250" fill="hold"/>
                                        <p:tgtEl>
                                          <p:spTgt spid="30"/>
                                        </p:tgtEl>
                                        <p:attrNameLst>
                                          <p:attrName>ppt_w</p:attrName>
                                        </p:attrNameLst>
                                      </p:cBhvr>
                                      <p:tavLst>
                                        <p:tav tm="0">
                                          <p:val>
                                            <p:strVal val="4*#ppt_w"/>
                                          </p:val>
                                        </p:tav>
                                        <p:tav tm="100000">
                                          <p:val>
                                            <p:strVal val="#ppt_w"/>
                                          </p:val>
                                        </p:tav>
                                      </p:tavLst>
                                    </p:anim>
                                    <p:anim calcmode="lin" valueType="num">
                                      <p:cBhvr>
                                        <p:cTn id="104" dur="3250" fill="hold"/>
                                        <p:tgtEl>
                                          <p:spTgt spid="30"/>
                                        </p:tgtEl>
                                        <p:attrNameLst>
                                          <p:attrName>ppt_h</p:attrName>
                                        </p:attrNameLst>
                                      </p:cBhvr>
                                      <p:tavLst>
                                        <p:tav tm="0">
                                          <p:val>
                                            <p:strVal val="4*#ppt_h"/>
                                          </p:val>
                                        </p:tav>
                                        <p:tav tm="100000">
                                          <p:val>
                                            <p:strVal val="#ppt_h"/>
                                          </p:val>
                                        </p:tav>
                                      </p:tavLst>
                                    </p:anim>
                                  </p:childTnLst>
                                </p:cTn>
                              </p:par>
                              <p:par>
                                <p:cTn id="105" presetID="23" presetClass="entr" presetSubtype="32" fill="hold" grpId="0" nodeType="withEffect">
                                  <p:stCondLst>
                                    <p:cond delay="0"/>
                                  </p:stCondLst>
                                  <p:childTnLst>
                                    <p:set>
                                      <p:cBhvr>
                                        <p:cTn id="106" dur="1" fill="hold">
                                          <p:stCondLst>
                                            <p:cond delay="0"/>
                                          </p:stCondLst>
                                        </p:cTn>
                                        <p:tgtEl>
                                          <p:spTgt spid="31"/>
                                        </p:tgtEl>
                                        <p:attrNameLst>
                                          <p:attrName>style.visibility</p:attrName>
                                        </p:attrNameLst>
                                      </p:cBhvr>
                                      <p:to>
                                        <p:strVal val="visible"/>
                                      </p:to>
                                    </p:set>
                                    <p:anim calcmode="lin" valueType="num">
                                      <p:cBhvr>
                                        <p:cTn id="107" dur="3250" fill="hold"/>
                                        <p:tgtEl>
                                          <p:spTgt spid="31"/>
                                        </p:tgtEl>
                                        <p:attrNameLst>
                                          <p:attrName>ppt_w</p:attrName>
                                        </p:attrNameLst>
                                      </p:cBhvr>
                                      <p:tavLst>
                                        <p:tav tm="0">
                                          <p:val>
                                            <p:strVal val="4*#ppt_w"/>
                                          </p:val>
                                        </p:tav>
                                        <p:tav tm="100000">
                                          <p:val>
                                            <p:strVal val="#ppt_w"/>
                                          </p:val>
                                        </p:tav>
                                      </p:tavLst>
                                    </p:anim>
                                    <p:anim calcmode="lin" valueType="num">
                                      <p:cBhvr>
                                        <p:cTn id="108" dur="3250" fill="hold"/>
                                        <p:tgtEl>
                                          <p:spTgt spid="31"/>
                                        </p:tgtEl>
                                        <p:attrNameLst>
                                          <p:attrName>ppt_h</p:attrName>
                                        </p:attrNameLst>
                                      </p:cBhvr>
                                      <p:tavLst>
                                        <p:tav tm="0">
                                          <p:val>
                                            <p:strVal val="4*#ppt_h"/>
                                          </p:val>
                                        </p:tav>
                                        <p:tav tm="100000">
                                          <p:val>
                                            <p:strVal val="#ppt_h"/>
                                          </p:val>
                                        </p:tav>
                                      </p:tavLst>
                                    </p:anim>
                                  </p:childTnLst>
                                </p:cTn>
                              </p:par>
                              <p:par>
                                <p:cTn id="109" presetID="23" presetClass="entr" presetSubtype="32" fill="hold" grpId="0" nodeType="withEffect">
                                  <p:stCondLst>
                                    <p:cond delay="0"/>
                                  </p:stCondLst>
                                  <p:childTnLst>
                                    <p:set>
                                      <p:cBhvr>
                                        <p:cTn id="110" dur="1" fill="hold">
                                          <p:stCondLst>
                                            <p:cond delay="0"/>
                                          </p:stCondLst>
                                        </p:cTn>
                                        <p:tgtEl>
                                          <p:spTgt spid="32"/>
                                        </p:tgtEl>
                                        <p:attrNameLst>
                                          <p:attrName>style.visibility</p:attrName>
                                        </p:attrNameLst>
                                      </p:cBhvr>
                                      <p:to>
                                        <p:strVal val="visible"/>
                                      </p:to>
                                    </p:set>
                                    <p:anim calcmode="lin" valueType="num">
                                      <p:cBhvr>
                                        <p:cTn id="111" dur="3250" fill="hold"/>
                                        <p:tgtEl>
                                          <p:spTgt spid="32"/>
                                        </p:tgtEl>
                                        <p:attrNameLst>
                                          <p:attrName>ppt_w</p:attrName>
                                        </p:attrNameLst>
                                      </p:cBhvr>
                                      <p:tavLst>
                                        <p:tav tm="0">
                                          <p:val>
                                            <p:strVal val="4*#ppt_w"/>
                                          </p:val>
                                        </p:tav>
                                        <p:tav tm="100000">
                                          <p:val>
                                            <p:strVal val="#ppt_w"/>
                                          </p:val>
                                        </p:tav>
                                      </p:tavLst>
                                    </p:anim>
                                    <p:anim calcmode="lin" valueType="num">
                                      <p:cBhvr>
                                        <p:cTn id="112" dur="3250" fill="hold"/>
                                        <p:tgtEl>
                                          <p:spTgt spid="32"/>
                                        </p:tgtEl>
                                        <p:attrNameLst>
                                          <p:attrName>ppt_h</p:attrName>
                                        </p:attrNameLst>
                                      </p:cBhvr>
                                      <p:tavLst>
                                        <p:tav tm="0">
                                          <p:val>
                                            <p:strVal val="4*#ppt_h"/>
                                          </p:val>
                                        </p:tav>
                                        <p:tav tm="100000">
                                          <p:val>
                                            <p:strVal val="#ppt_h"/>
                                          </p:val>
                                        </p:tav>
                                      </p:tavLst>
                                    </p:anim>
                                  </p:childTnLst>
                                </p:cTn>
                              </p:par>
                              <p:par>
                                <p:cTn id="113" presetID="23" presetClass="entr" presetSubtype="32" fill="hold" grpId="0" nodeType="withEffect">
                                  <p:stCondLst>
                                    <p:cond delay="0"/>
                                  </p:stCondLst>
                                  <p:childTnLst>
                                    <p:set>
                                      <p:cBhvr>
                                        <p:cTn id="114" dur="1" fill="hold">
                                          <p:stCondLst>
                                            <p:cond delay="0"/>
                                          </p:stCondLst>
                                        </p:cTn>
                                        <p:tgtEl>
                                          <p:spTgt spid="33"/>
                                        </p:tgtEl>
                                        <p:attrNameLst>
                                          <p:attrName>style.visibility</p:attrName>
                                        </p:attrNameLst>
                                      </p:cBhvr>
                                      <p:to>
                                        <p:strVal val="visible"/>
                                      </p:to>
                                    </p:set>
                                    <p:anim calcmode="lin" valueType="num">
                                      <p:cBhvr>
                                        <p:cTn id="115" dur="3250" fill="hold"/>
                                        <p:tgtEl>
                                          <p:spTgt spid="33"/>
                                        </p:tgtEl>
                                        <p:attrNameLst>
                                          <p:attrName>ppt_w</p:attrName>
                                        </p:attrNameLst>
                                      </p:cBhvr>
                                      <p:tavLst>
                                        <p:tav tm="0">
                                          <p:val>
                                            <p:strVal val="4*#ppt_w"/>
                                          </p:val>
                                        </p:tav>
                                        <p:tav tm="100000">
                                          <p:val>
                                            <p:strVal val="#ppt_w"/>
                                          </p:val>
                                        </p:tav>
                                      </p:tavLst>
                                    </p:anim>
                                    <p:anim calcmode="lin" valueType="num">
                                      <p:cBhvr>
                                        <p:cTn id="116" dur="3250" fill="hold"/>
                                        <p:tgtEl>
                                          <p:spTgt spid="33"/>
                                        </p:tgtEl>
                                        <p:attrNameLst>
                                          <p:attrName>ppt_h</p:attrName>
                                        </p:attrNameLst>
                                      </p:cBhvr>
                                      <p:tavLst>
                                        <p:tav tm="0">
                                          <p:val>
                                            <p:strVal val="4*#ppt_h"/>
                                          </p:val>
                                        </p:tav>
                                        <p:tav tm="100000">
                                          <p:val>
                                            <p:strVal val="#ppt_h"/>
                                          </p:val>
                                        </p:tav>
                                      </p:tavLst>
                                    </p:anim>
                                  </p:childTnLst>
                                </p:cTn>
                              </p:par>
                              <p:par>
                                <p:cTn id="117" presetID="23" presetClass="entr" presetSubtype="32" fill="hold" grpId="0" nodeType="withEffect">
                                  <p:stCondLst>
                                    <p:cond delay="0"/>
                                  </p:stCondLst>
                                  <p:childTnLst>
                                    <p:set>
                                      <p:cBhvr>
                                        <p:cTn id="118" dur="1" fill="hold">
                                          <p:stCondLst>
                                            <p:cond delay="0"/>
                                          </p:stCondLst>
                                        </p:cTn>
                                        <p:tgtEl>
                                          <p:spTgt spid="34"/>
                                        </p:tgtEl>
                                        <p:attrNameLst>
                                          <p:attrName>style.visibility</p:attrName>
                                        </p:attrNameLst>
                                      </p:cBhvr>
                                      <p:to>
                                        <p:strVal val="visible"/>
                                      </p:to>
                                    </p:set>
                                    <p:anim calcmode="lin" valueType="num">
                                      <p:cBhvr>
                                        <p:cTn id="119" dur="3250" fill="hold"/>
                                        <p:tgtEl>
                                          <p:spTgt spid="34"/>
                                        </p:tgtEl>
                                        <p:attrNameLst>
                                          <p:attrName>ppt_w</p:attrName>
                                        </p:attrNameLst>
                                      </p:cBhvr>
                                      <p:tavLst>
                                        <p:tav tm="0">
                                          <p:val>
                                            <p:strVal val="4*#ppt_w"/>
                                          </p:val>
                                        </p:tav>
                                        <p:tav tm="100000">
                                          <p:val>
                                            <p:strVal val="#ppt_w"/>
                                          </p:val>
                                        </p:tav>
                                      </p:tavLst>
                                    </p:anim>
                                    <p:anim calcmode="lin" valueType="num">
                                      <p:cBhvr>
                                        <p:cTn id="120" dur="3250" fill="hold"/>
                                        <p:tgtEl>
                                          <p:spTgt spid="34"/>
                                        </p:tgtEl>
                                        <p:attrNameLst>
                                          <p:attrName>ppt_h</p:attrName>
                                        </p:attrNameLst>
                                      </p:cBhvr>
                                      <p:tavLst>
                                        <p:tav tm="0">
                                          <p:val>
                                            <p:strVal val="4*#ppt_h"/>
                                          </p:val>
                                        </p:tav>
                                        <p:tav tm="100000">
                                          <p:val>
                                            <p:strVal val="#ppt_h"/>
                                          </p:val>
                                        </p:tav>
                                      </p:tavLst>
                                    </p:anim>
                                  </p:childTnLst>
                                </p:cTn>
                              </p:par>
                              <p:par>
                                <p:cTn id="121" presetID="23" presetClass="entr" presetSubtype="32" fill="hold" grpId="0" nodeType="withEffect">
                                  <p:stCondLst>
                                    <p:cond delay="0"/>
                                  </p:stCondLst>
                                  <p:childTnLst>
                                    <p:set>
                                      <p:cBhvr>
                                        <p:cTn id="122" dur="1" fill="hold">
                                          <p:stCondLst>
                                            <p:cond delay="0"/>
                                          </p:stCondLst>
                                        </p:cTn>
                                        <p:tgtEl>
                                          <p:spTgt spid="35"/>
                                        </p:tgtEl>
                                        <p:attrNameLst>
                                          <p:attrName>style.visibility</p:attrName>
                                        </p:attrNameLst>
                                      </p:cBhvr>
                                      <p:to>
                                        <p:strVal val="visible"/>
                                      </p:to>
                                    </p:set>
                                    <p:anim calcmode="lin" valueType="num">
                                      <p:cBhvr>
                                        <p:cTn id="123" dur="3250" fill="hold"/>
                                        <p:tgtEl>
                                          <p:spTgt spid="35"/>
                                        </p:tgtEl>
                                        <p:attrNameLst>
                                          <p:attrName>ppt_w</p:attrName>
                                        </p:attrNameLst>
                                      </p:cBhvr>
                                      <p:tavLst>
                                        <p:tav tm="0">
                                          <p:val>
                                            <p:strVal val="4*#ppt_w"/>
                                          </p:val>
                                        </p:tav>
                                        <p:tav tm="100000">
                                          <p:val>
                                            <p:strVal val="#ppt_w"/>
                                          </p:val>
                                        </p:tav>
                                      </p:tavLst>
                                    </p:anim>
                                    <p:anim calcmode="lin" valueType="num">
                                      <p:cBhvr>
                                        <p:cTn id="124" dur="3250" fill="hold"/>
                                        <p:tgtEl>
                                          <p:spTgt spid="35"/>
                                        </p:tgtEl>
                                        <p:attrNameLst>
                                          <p:attrName>ppt_h</p:attrName>
                                        </p:attrNameLst>
                                      </p:cBhvr>
                                      <p:tavLst>
                                        <p:tav tm="0">
                                          <p:val>
                                            <p:strVal val="4*#ppt_h"/>
                                          </p:val>
                                        </p:tav>
                                        <p:tav tm="100000">
                                          <p:val>
                                            <p:strVal val="#ppt_h"/>
                                          </p:val>
                                        </p:tav>
                                      </p:tavLst>
                                    </p:anim>
                                  </p:childTnLst>
                                </p:cTn>
                              </p:par>
                              <p:par>
                                <p:cTn id="125" presetID="23" presetClass="entr" presetSubtype="32" fill="hold" grpId="0" nodeType="withEffect">
                                  <p:stCondLst>
                                    <p:cond delay="0"/>
                                  </p:stCondLst>
                                  <p:childTnLst>
                                    <p:set>
                                      <p:cBhvr>
                                        <p:cTn id="126" dur="1" fill="hold">
                                          <p:stCondLst>
                                            <p:cond delay="0"/>
                                          </p:stCondLst>
                                        </p:cTn>
                                        <p:tgtEl>
                                          <p:spTgt spid="36"/>
                                        </p:tgtEl>
                                        <p:attrNameLst>
                                          <p:attrName>style.visibility</p:attrName>
                                        </p:attrNameLst>
                                      </p:cBhvr>
                                      <p:to>
                                        <p:strVal val="visible"/>
                                      </p:to>
                                    </p:set>
                                    <p:anim calcmode="lin" valueType="num">
                                      <p:cBhvr>
                                        <p:cTn id="127" dur="3250" fill="hold"/>
                                        <p:tgtEl>
                                          <p:spTgt spid="36"/>
                                        </p:tgtEl>
                                        <p:attrNameLst>
                                          <p:attrName>ppt_w</p:attrName>
                                        </p:attrNameLst>
                                      </p:cBhvr>
                                      <p:tavLst>
                                        <p:tav tm="0">
                                          <p:val>
                                            <p:strVal val="4*#ppt_w"/>
                                          </p:val>
                                        </p:tav>
                                        <p:tav tm="100000">
                                          <p:val>
                                            <p:strVal val="#ppt_w"/>
                                          </p:val>
                                        </p:tav>
                                      </p:tavLst>
                                    </p:anim>
                                    <p:anim calcmode="lin" valueType="num">
                                      <p:cBhvr>
                                        <p:cTn id="128" dur="3250" fill="hold"/>
                                        <p:tgtEl>
                                          <p:spTgt spid="36"/>
                                        </p:tgtEl>
                                        <p:attrNameLst>
                                          <p:attrName>ppt_h</p:attrName>
                                        </p:attrNameLst>
                                      </p:cBhvr>
                                      <p:tavLst>
                                        <p:tav tm="0">
                                          <p:val>
                                            <p:strVal val="4*#ppt_h"/>
                                          </p:val>
                                        </p:tav>
                                        <p:tav tm="100000">
                                          <p:val>
                                            <p:strVal val="#ppt_h"/>
                                          </p:val>
                                        </p:tav>
                                      </p:tavLst>
                                    </p:anim>
                                  </p:childTnLst>
                                </p:cTn>
                              </p:par>
                              <p:par>
                                <p:cTn id="129" presetID="23" presetClass="entr" presetSubtype="32" fill="hold" grpId="0" nodeType="withEffect">
                                  <p:stCondLst>
                                    <p:cond delay="0"/>
                                  </p:stCondLst>
                                  <p:childTnLst>
                                    <p:set>
                                      <p:cBhvr>
                                        <p:cTn id="130" dur="1" fill="hold">
                                          <p:stCondLst>
                                            <p:cond delay="0"/>
                                          </p:stCondLst>
                                        </p:cTn>
                                        <p:tgtEl>
                                          <p:spTgt spid="37"/>
                                        </p:tgtEl>
                                        <p:attrNameLst>
                                          <p:attrName>style.visibility</p:attrName>
                                        </p:attrNameLst>
                                      </p:cBhvr>
                                      <p:to>
                                        <p:strVal val="visible"/>
                                      </p:to>
                                    </p:set>
                                    <p:anim calcmode="lin" valueType="num">
                                      <p:cBhvr>
                                        <p:cTn id="131" dur="3250" fill="hold"/>
                                        <p:tgtEl>
                                          <p:spTgt spid="37"/>
                                        </p:tgtEl>
                                        <p:attrNameLst>
                                          <p:attrName>ppt_w</p:attrName>
                                        </p:attrNameLst>
                                      </p:cBhvr>
                                      <p:tavLst>
                                        <p:tav tm="0">
                                          <p:val>
                                            <p:strVal val="4*#ppt_w"/>
                                          </p:val>
                                        </p:tav>
                                        <p:tav tm="100000">
                                          <p:val>
                                            <p:strVal val="#ppt_w"/>
                                          </p:val>
                                        </p:tav>
                                      </p:tavLst>
                                    </p:anim>
                                    <p:anim calcmode="lin" valueType="num">
                                      <p:cBhvr>
                                        <p:cTn id="132" dur="3250" fill="hold"/>
                                        <p:tgtEl>
                                          <p:spTgt spid="37"/>
                                        </p:tgtEl>
                                        <p:attrNameLst>
                                          <p:attrName>ppt_h</p:attrName>
                                        </p:attrNameLst>
                                      </p:cBhvr>
                                      <p:tavLst>
                                        <p:tav tm="0">
                                          <p:val>
                                            <p:strVal val="4*#ppt_h"/>
                                          </p:val>
                                        </p:tav>
                                        <p:tav tm="100000">
                                          <p:val>
                                            <p:strVal val="#ppt_h"/>
                                          </p:val>
                                        </p:tav>
                                      </p:tavLst>
                                    </p:anim>
                                  </p:childTnLst>
                                </p:cTn>
                              </p:par>
                              <p:par>
                                <p:cTn id="133" presetID="23" presetClass="entr" presetSubtype="32" fill="hold" grpId="0" nodeType="withEffect">
                                  <p:stCondLst>
                                    <p:cond delay="0"/>
                                  </p:stCondLst>
                                  <p:childTnLst>
                                    <p:set>
                                      <p:cBhvr>
                                        <p:cTn id="134" dur="1" fill="hold">
                                          <p:stCondLst>
                                            <p:cond delay="0"/>
                                          </p:stCondLst>
                                        </p:cTn>
                                        <p:tgtEl>
                                          <p:spTgt spid="39"/>
                                        </p:tgtEl>
                                        <p:attrNameLst>
                                          <p:attrName>style.visibility</p:attrName>
                                        </p:attrNameLst>
                                      </p:cBhvr>
                                      <p:to>
                                        <p:strVal val="visible"/>
                                      </p:to>
                                    </p:set>
                                    <p:anim calcmode="lin" valueType="num">
                                      <p:cBhvr>
                                        <p:cTn id="135" dur="3250" fill="hold"/>
                                        <p:tgtEl>
                                          <p:spTgt spid="39"/>
                                        </p:tgtEl>
                                        <p:attrNameLst>
                                          <p:attrName>ppt_w</p:attrName>
                                        </p:attrNameLst>
                                      </p:cBhvr>
                                      <p:tavLst>
                                        <p:tav tm="0">
                                          <p:val>
                                            <p:strVal val="4*#ppt_w"/>
                                          </p:val>
                                        </p:tav>
                                        <p:tav tm="100000">
                                          <p:val>
                                            <p:strVal val="#ppt_w"/>
                                          </p:val>
                                        </p:tav>
                                      </p:tavLst>
                                    </p:anim>
                                    <p:anim calcmode="lin" valueType="num">
                                      <p:cBhvr>
                                        <p:cTn id="136" dur="3250" fill="hold"/>
                                        <p:tgtEl>
                                          <p:spTgt spid="39"/>
                                        </p:tgtEl>
                                        <p:attrNameLst>
                                          <p:attrName>ppt_h</p:attrName>
                                        </p:attrNameLst>
                                      </p:cBhvr>
                                      <p:tavLst>
                                        <p:tav tm="0">
                                          <p:val>
                                            <p:strVal val="4*#ppt_h"/>
                                          </p:val>
                                        </p:tav>
                                        <p:tav tm="100000">
                                          <p:val>
                                            <p:strVal val="#ppt_h"/>
                                          </p:val>
                                        </p:tav>
                                      </p:tavLst>
                                    </p:anim>
                                  </p:childTnLst>
                                </p:cTn>
                              </p:par>
                              <p:par>
                                <p:cTn id="137" presetID="23" presetClass="entr" presetSubtype="32" fill="hold" grpId="0" nodeType="withEffect">
                                  <p:stCondLst>
                                    <p:cond delay="0"/>
                                  </p:stCondLst>
                                  <p:childTnLst>
                                    <p:set>
                                      <p:cBhvr>
                                        <p:cTn id="138" dur="1" fill="hold">
                                          <p:stCondLst>
                                            <p:cond delay="0"/>
                                          </p:stCondLst>
                                        </p:cTn>
                                        <p:tgtEl>
                                          <p:spTgt spid="40"/>
                                        </p:tgtEl>
                                        <p:attrNameLst>
                                          <p:attrName>style.visibility</p:attrName>
                                        </p:attrNameLst>
                                      </p:cBhvr>
                                      <p:to>
                                        <p:strVal val="visible"/>
                                      </p:to>
                                    </p:set>
                                    <p:anim calcmode="lin" valueType="num">
                                      <p:cBhvr>
                                        <p:cTn id="139" dur="3250" fill="hold"/>
                                        <p:tgtEl>
                                          <p:spTgt spid="40"/>
                                        </p:tgtEl>
                                        <p:attrNameLst>
                                          <p:attrName>ppt_w</p:attrName>
                                        </p:attrNameLst>
                                      </p:cBhvr>
                                      <p:tavLst>
                                        <p:tav tm="0">
                                          <p:val>
                                            <p:strVal val="4*#ppt_w"/>
                                          </p:val>
                                        </p:tav>
                                        <p:tav tm="100000">
                                          <p:val>
                                            <p:strVal val="#ppt_w"/>
                                          </p:val>
                                        </p:tav>
                                      </p:tavLst>
                                    </p:anim>
                                    <p:anim calcmode="lin" valueType="num">
                                      <p:cBhvr>
                                        <p:cTn id="140" dur="3250" fill="hold"/>
                                        <p:tgtEl>
                                          <p:spTgt spid="40"/>
                                        </p:tgtEl>
                                        <p:attrNameLst>
                                          <p:attrName>ppt_h</p:attrName>
                                        </p:attrNameLst>
                                      </p:cBhvr>
                                      <p:tavLst>
                                        <p:tav tm="0">
                                          <p:val>
                                            <p:strVal val="4*#ppt_h"/>
                                          </p:val>
                                        </p:tav>
                                        <p:tav tm="100000">
                                          <p:val>
                                            <p:strVal val="#ppt_h"/>
                                          </p:val>
                                        </p:tav>
                                      </p:tavLst>
                                    </p:anim>
                                  </p:childTnLst>
                                </p:cTn>
                              </p:par>
                              <p:par>
                                <p:cTn id="141" presetID="23" presetClass="entr" presetSubtype="32" fill="hold" grpId="0" nodeType="withEffect">
                                  <p:stCondLst>
                                    <p:cond delay="0"/>
                                  </p:stCondLst>
                                  <p:childTnLst>
                                    <p:set>
                                      <p:cBhvr>
                                        <p:cTn id="142" dur="1" fill="hold">
                                          <p:stCondLst>
                                            <p:cond delay="0"/>
                                          </p:stCondLst>
                                        </p:cTn>
                                        <p:tgtEl>
                                          <p:spTgt spid="41"/>
                                        </p:tgtEl>
                                        <p:attrNameLst>
                                          <p:attrName>style.visibility</p:attrName>
                                        </p:attrNameLst>
                                      </p:cBhvr>
                                      <p:to>
                                        <p:strVal val="visible"/>
                                      </p:to>
                                    </p:set>
                                    <p:anim calcmode="lin" valueType="num">
                                      <p:cBhvr>
                                        <p:cTn id="143" dur="3250" fill="hold"/>
                                        <p:tgtEl>
                                          <p:spTgt spid="41"/>
                                        </p:tgtEl>
                                        <p:attrNameLst>
                                          <p:attrName>ppt_w</p:attrName>
                                        </p:attrNameLst>
                                      </p:cBhvr>
                                      <p:tavLst>
                                        <p:tav tm="0">
                                          <p:val>
                                            <p:strVal val="4*#ppt_w"/>
                                          </p:val>
                                        </p:tav>
                                        <p:tav tm="100000">
                                          <p:val>
                                            <p:strVal val="#ppt_w"/>
                                          </p:val>
                                        </p:tav>
                                      </p:tavLst>
                                    </p:anim>
                                    <p:anim calcmode="lin" valueType="num">
                                      <p:cBhvr>
                                        <p:cTn id="144" dur="3250" fill="hold"/>
                                        <p:tgtEl>
                                          <p:spTgt spid="41"/>
                                        </p:tgtEl>
                                        <p:attrNameLst>
                                          <p:attrName>ppt_h</p:attrName>
                                        </p:attrNameLst>
                                      </p:cBhvr>
                                      <p:tavLst>
                                        <p:tav tm="0">
                                          <p:val>
                                            <p:strVal val="4*#ppt_h"/>
                                          </p:val>
                                        </p:tav>
                                        <p:tav tm="100000">
                                          <p:val>
                                            <p:strVal val="#ppt_h"/>
                                          </p:val>
                                        </p:tav>
                                      </p:tavLst>
                                    </p:anim>
                                  </p:childTnLst>
                                </p:cTn>
                              </p:par>
                              <p:par>
                                <p:cTn id="145" presetID="23" presetClass="entr" presetSubtype="32" fill="hold" grpId="0" nodeType="withEffect">
                                  <p:stCondLst>
                                    <p:cond delay="0"/>
                                  </p:stCondLst>
                                  <p:childTnLst>
                                    <p:set>
                                      <p:cBhvr>
                                        <p:cTn id="146" dur="1" fill="hold">
                                          <p:stCondLst>
                                            <p:cond delay="0"/>
                                          </p:stCondLst>
                                        </p:cTn>
                                        <p:tgtEl>
                                          <p:spTgt spid="42"/>
                                        </p:tgtEl>
                                        <p:attrNameLst>
                                          <p:attrName>style.visibility</p:attrName>
                                        </p:attrNameLst>
                                      </p:cBhvr>
                                      <p:to>
                                        <p:strVal val="visible"/>
                                      </p:to>
                                    </p:set>
                                    <p:anim calcmode="lin" valueType="num">
                                      <p:cBhvr>
                                        <p:cTn id="147" dur="3250" fill="hold"/>
                                        <p:tgtEl>
                                          <p:spTgt spid="42"/>
                                        </p:tgtEl>
                                        <p:attrNameLst>
                                          <p:attrName>ppt_w</p:attrName>
                                        </p:attrNameLst>
                                      </p:cBhvr>
                                      <p:tavLst>
                                        <p:tav tm="0">
                                          <p:val>
                                            <p:strVal val="4*#ppt_w"/>
                                          </p:val>
                                        </p:tav>
                                        <p:tav tm="100000">
                                          <p:val>
                                            <p:strVal val="#ppt_w"/>
                                          </p:val>
                                        </p:tav>
                                      </p:tavLst>
                                    </p:anim>
                                    <p:anim calcmode="lin" valueType="num">
                                      <p:cBhvr>
                                        <p:cTn id="148" dur="3250" fill="hold"/>
                                        <p:tgtEl>
                                          <p:spTgt spid="42"/>
                                        </p:tgtEl>
                                        <p:attrNameLst>
                                          <p:attrName>ppt_h</p:attrName>
                                        </p:attrNameLst>
                                      </p:cBhvr>
                                      <p:tavLst>
                                        <p:tav tm="0">
                                          <p:val>
                                            <p:strVal val="4*#ppt_h"/>
                                          </p:val>
                                        </p:tav>
                                        <p:tav tm="100000">
                                          <p:val>
                                            <p:strVal val="#ppt_h"/>
                                          </p:val>
                                        </p:tav>
                                      </p:tavLst>
                                    </p:anim>
                                  </p:childTnLst>
                                </p:cTn>
                              </p:par>
                              <p:par>
                                <p:cTn id="149" presetID="23" presetClass="entr" presetSubtype="32" fill="hold" grpId="0" nodeType="withEffect">
                                  <p:stCondLst>
                                    <p:cond delay="0"/>
                                  </p:stCondLst>
                                  <p:childTnLst>
                                    <p:set>
                                      <p:cBhvr>
                                        <p:cTn id="150" dur="1" fill="hold">
                                          <p:stCondLst>
                                            <p:cond delay="0"/>
                                          </p:stCondLst>
                                        </p:cTn>
                                        <p:tgtEl>
                                          <p:spTgt spid="43"/>
                                        </p:tgtEl>
                                        <p:attrNameLst>
                                          <p:attrName>style.visibility</p:attrName>
                                        </p:attrNameLst>
                                      </p:cBhvr>
                                      <p:to>
                                        <p:strVal val="visible"/>
                                      </p:to>
                                    </p:set>
                                    <p:anim calcmode="lin" valueType="num">
                                      <p:cBhvr>
                                        <p:cTn id="151" dur="3250" fill="hold"/>
                                        <p:tgtEl>
                                          <p:spTgt spid="43"/>
                                        </p:tgtEl>
                                        <p:attrNameLst>
                                          <p:attrName>ppt_w</p:attrName>
                                        </p:attrNameLst>
                                      </p:cBhvr>
                                      <p:tavLst>
                                        <p:tav tm="0">
                                          <p:val>
                                            <p:strVal val="4*#ppt_w"/>
                                          </p:val>
                                        </p:tav>
                                        <p:tav tm="100000">
                                          <p:val>
                                            <p:strVal val="#ppt_w"/>
                                          </p:val>
                                        </p:tav>
                                      </p:tavLst>
                                    </p:anim>
                                    <p:anim calcmode="lin" valueType="num">
                                      <p:cBhvr>
                                        <p:cTn id="152" dur="3250" fill="hold"/>
                                        <p:tgtEl>
                                          <p:spTgt spid="43"/>
                                        </p:tgtEl>
                                        <p:attrNameLst>
                                          <p:attrName>ppt_h</p:attrName>
                                        </p:attrNameLst>
                                      </p:cBhvr>
                                      <p:tavLst>
                                        <p:tav tm="0">
                                          <p:val>
                                            <p:strVal val="4*#ppt_h"/>
                                          </p:val>
                                        </p:tav>
                                        <p:tav tm="100000">
                                          <p:val>
                                            <p:strVal val="#ppt_h"/>
                                          </p:val>
                                        </p:tav>
                                      </p:tavLst>
                                    </p:anim>
                                  </p:childTnLst>
                                </p:cTn>
                              </p:par>
                              <p:par>
                                <p:cTn id="153" presetID="23" presetClass="entr" presetSubtype="32" fill="hold" grpId="0" nodeType="withEffect">
                                  <p:stCondLst>
                                    <p:cond delay="0"/>
                                  </p:stCondLst>
                                  <p:childTnLst>
                                    <p:set>
                                      <p:cBhvr>
                                        <p:cTn id="154" dur="1" fill="hold">
                                          <p:stCondLst>
                                            <p:cond delay="0"/>
                                          </p:stCondLst>
                                        </p:cTn>
                                        <p:tgtEl>
                                          <p:spTgt spid="44"/>
                                        </p:tgtEl>
                                        <p:attrNameLst>
                                          <p:attrName>style.visibility</p:attrName>
                                        </p:attrNameLst>
                                      </p:cBhvr>
                                      <p:to>
                                        <p:strVal val="visible"/>
                                      </p:to>
                                    </p:set>
                                    <p:anim calcmode="lin" valueType="num">
                                      <p:cBhvr>
                                        <p:cTn id="155" dur="3250" fill="hold"/>
                                        <p:tgtEl>
                                          <p:spTgt spid="44"/>
                                        </p:tgtEl>
                                        <p:attrNameLst>
                                          <p:attrName>ppt_w</p:attrName>
                                        </p:attrNameLst>
                                      </p:cBhvr>
                                      <p:tavLst>
                                        <p:tav tm="0">
                                          <p:val>
                                            <p:strVal val="4*#ppt_w"/>
                                          </p:val>
                                        </p:tav>
                                        <p:tav tm="100000">
                                          <p:val>
                                            <p:strVal val="#ppt_w"/>
                                          </p:val>
                                        </p:tav>
                                      </p:tavLst>
                                    </p:anim>
                                    <p:anim calcmode="lin" valueType="num">
                                      <p:cBhvr>
                                        <p:cTn id="156" dur="3250" fill="hold"/>
                                        <p:tgtEl>
                                          <p:spTgt spid="44"/>
                                        </p:tgtEl>
                                        <p:attrNameLst>
                                          <p:attrName>ppt_h</p:attrName>
                                        </p:attrNameLst>
                                      </p:cBhvr>
                                      <p:tavLst>
                                        <p:tav tm="0">
                                          <p:val>
                                            <p:strVal val="4*#ppt_h"/>
                                          </p:val>
                                        </p:tav>
                                        <p:tav tm="100000">
                                          <p:val>
                                            <p:strVal val="#ppt_h"/>
                                          </p:val>
                                        </p:tav>
                                      </p:tavLst>
                                    </p:anim>
                                  </p:childTnLst>
                                </p:cTn>
                              </p:par>
                              <p:par>
                                <p:cTn id="157" presetID="23" presetClass="entr" presetSubtype="32" fill="hold" grpId="0" nodeType="withEffect">
                                  <p:stCondLst>
                                    <p:cond delay="0"/>
                                  </p:stCondLst>
                                  <p:childTnLst>
                                    <p:set>
                                      <p:cBhvr>
                                        <p:cTn id="158" dur="1" fill="hold">
                                          <p:stCondLst>
                                            <p:cond delay="0"/>
                                          </p:stCondLst>
                                        </p:cTn>
                                        <p:tgtEl>
                                          <p:spTgt spid="45"/>
                                        </p:tgtEl>
                                        <p:attrNameLst>
                                          <p:attrName>style.visibility</p:attrName>
                                        </p:attrNameLst>
                                      </p:cBhvr>
                                      <p:to>
                                        <p:strVal val="visible"/>
                                      </p:to>
                                    </p:set>
                                    <p:anim calcmode="lin" valueType="num">
                                      <p:cBhvr>
                                        <p:cTn id="159" dur="3250" fill="hold"/>
                                        <p:tgtEl>
                                          <p:spTgt spid="45"/>
                                        </p:tgtEl>
                                        <p:attrNameLst>
                                          <p:attrName>ppt_w</p:attrName>
                                        </p:attrNameLst>
                                      </p:cBhvr>
                                      <p:tavLst>
                                        <p:tav tm="0">
                                          <p:val>
                                            <p:strVal val="4*#ppt_w"/>
                                          </p:val>
                                        </p:tav>
                                        <p:tav tm="100000">
                                          <p:val>
                                            <p:strVal val="#ppt_w"/>
                                          </p:val>
                                        </p:tav>
                                      </p:tavLst>
                                    </p:anim>
                                    <p:anim calcmode="lin" valueType="num">
                                      <p:cBhvr>
                                        <p:cTn id="160" dur="3250" fill="hold"/>
                                        <p:tgtEl>
                                          <p:spTgt spid="45"/>
                                        </p:tgtEl>
                                        <p:attrNameLst>
                                          <p:attrName>ppt_h</p:attrName>
                                        </p:attrNameLst>
                                      </p:cBhvr>
                                      <p:tavLst>
                                        <p:tav tm="0">
                                          <p:val>
                                            <p:strVal val="4*#ppt_h"/>
                                          </p:val>
                                        </p:tav>
                                        <p:tav tm="100000">
                                          <p:val>
                                            <p:strVal val="#ppt_h"/>
                                          </p:val>
                                        </p:tav>
                                      </p:tavLst>
                                    </p:anim>
                                  </p:childTnLst>
                                </p:cTn>
                              </p:par>
                              <p:par>
                                <p:cTn id="161" presetID="23" presetClass="entr" presetSubtype="32" fill="hold" grpId="0" nodeType="withEffect">
                                  <p:stCondLst>
                                    <p:cond delay="0"/>
                                  </p:stCondLst>
                                  <p:childTnLst>
                                    <p:set>
                                      <p:cBhvr>
                                        <p:cTn id="162" dur="1" fill="hold">
                                          <p:stCondLst>
                                            <p:cond delay="0"/>
                                          </p:stCondLst>
                                        </p:cTn>
                                        <p:tgtEl>
                                          <p:spTgt spid="46"/>
                                        </p:tgtEl>
                                        <p:attrNameLst>
                                          <p:attrName>style.visibility</p:attrName>
                                        </p:attrNameLst>
                                      </p:cBhvr>
                                      <p:to>
                                        <p:strVal val="visible"/>
                                      </p:to>
                                    </p:set>
                                    <p:anim calcmode="lin" valueType="num">
                                      <p:cBhvr>
                                        <p:cTn id="163" dur="3250" fill="hold"/>
                                        <p:tgtEl>
                                          <p:spTgt spid="46"/>
                                        </p:tgtEl>
                                        <p:attrNameLst>
                                          <p:attrName>ppt_w</p:attrName>
                                        </p:attrNameLst>
                                      </p:cBhvr>
                                      <p:tavLst>
                                        <p:tav tm="0">
                                          <p:val>
                                            <p:strVal val="4*#ppt_w"/>
                                          </p:val>
                                        </p:tav>
                                        <p:tav tm="100000">
                                          <p:val>
                                            <p:strVal val="#ppt_w"/>
                                          </p:val>
                                        </p:tav>
                                      </p:tavLst>
                                    </p:anim>
                                    <p:anim calcmode="lin" valueType="num">
                                      <p:cBhvr>
                                        <p:cTn id="164" dur="3250" fill="hold"/>
                                        <p:tgtEl>
                                          <p:spTgt spid="46"/>
                                        </p:tgtEl>
                                        <p:attrNameLst>
                                          <p:attrName>ppt_h</p:attrName>
                                        </p:attrNameLst>
                                      </p:cBhvr>
                                      <p:tavLst>
                                        <p:tav tm="0">
                                          <p:val>
                                            <p:strVal val="4*#ppt_h"/>
                                          </p:val>
                                        </p:tav>
                                        <p:tav tm="100000">
                                          <p:val>
                                            <p:strVal val="#ppt_h"/>
                                          </p:val>
                                        </p:tav>
                                      </p:tavLst>
                                    </p:anim>
                                  </p:childTnLst>
                                </p:cTn>
                              </p:par>
                              <p:par>
                                <p:cTn id="165" presetID="23" presetClass="entr" presetSubtype="32" fill="hold" grpId="0" nodeType="withEffect">
                                  <p:stCondLst>
                                    <p:cond delay="0"/>
                                  </p:stCondLst>
                                  <p:childTnLst>
                                    <p:set>
                                      <p:cBhvr>
                                        <p:cTn id="166" dur="1" fill="hold">
                                          <p:stCondLst>
                                            <p:cond delay="0"/>
                                          </p:stCondLst>
                                        </p:cTn>
                                        <p:tgtEl>
                                          <p:spTgt spid="47"/>
                                        </p:tgtEl>
                                        <p:attrNameLst>
                                          <p:attrName>style.visibility</p:attrName>
                                        </p:attrNameLst>
                                      </p:cBhvr>
                                      <p:to>
                                        <p:strVal val="visible"/>
                                      </p:to>
                                    </p:set>
                                    <p:anim calcmode="lin" valueType="num">
                                      <p:cBhvr>
                                        <p:cTn id="167" dur="3250" fill="hold"/>
                                        <p:tgtEl>
                                          <p:spTgt spid="47"/>
                                        </p:tgtEl>
                                        <p:attrNameLst>
                                          <p:attrName>ppt_w</p:attrName>
                                        </p:attrNameLst>
                                      </p:cBhvr>
                                      <p:tavLst>
                                        <p:tav tm="0">
                                          <p:val>
                                            <p:strVal val="4*#ppt_w"/>
                                          </p:val>
                                        </p:tav>
                                        <p:tav tm="100000">
                                          <p:val>
                                            <p:strVal val="#ppt_w"/>
                                          </p:val>
                                        </p:tav>
                                      </p:tavLst>
                                    </p:anim>
                                    <p:anim calcmode="lin" valueType="num">
                                      <p:cBhvr>
                                        <p:cTn id="168" dur="3250" fill="hold"/>
                                        <p:tgtEl>
                                          <p:spTgt spid="47"/>
                                        </p:tgtEl>
                                        <p:attrNameLst>
                                          <p:attrName>ppt_h</p:attrName>
                                        </p:attrNameLst>
                                      </p:cBhvr>
                                      <p:tavLst>
                                        <p:tav tm="0">
                                          <p:val>
                                            <p:strVal val="4*#ppt_h"/>
                                          </p:val>
                                        </p:tav>
                                        <p:tav tm="100000">
                                          <p:val>
                                            <p:strVal val="#ppt_h"/>
                                          </p:val>
                                        </p:tav>
                                      </p:tavLst>
                                    </p:anim>
                                  </p:childTnLst>
                                </p:cTn>
                              </p:par>
                              <p:par>
                                <p:cTn id="169" presetID="23" presetClass="entr" presetSubtype="32" fill="hold" grpId="0" nodeType="withEffect">
                                  <p:stCondLst>
                                    <p:cond delay="0"/>
                                  </p:stCondLst>
                                  <p:childTnLst>
                                    <p:set>
                                      <p:cBhvr>
                                        <p:cTn id="170" dur="1" fill="hold">
                                          <p:stCondLst>
                                            <p:cond delay="0"/>
                                          </p:stCondLst>
                                        </p:cTn>
                                        <p:tgtEl>
                                          <p:spTgt spid="48"/>
                                        </p:tgtEl>
                                        <p:attrNameLst>
                                          <p:attrName>style.visibility</p:attrName>
                                        </p:attrNameLst>
                                      </p:cBhvr>
                                      <p:to>
                                        <p:strVal val="visible"/>
                                      </p:to>
                                    </p:set>
                                    <p:anim calcmode="lin" valueType="num">
                                      <p:cBhvr>
                                        <p:cTn id="171" dur="3250" fill="hold"/>
                                        <p:tgtEl>
                                          <p:spTgt spid="48"/>
                                        </p:tgtEl>
                                        <p:attrNameLst>
                                          <p:attrName>ppt_w</p:attrName>
                                        </p:attrNameLst>
                                      </p:cBhvr>
                                      <p:tavLst>
                                        <p:tav tm="0">
                                          <p:val>
                                            <p:strVal val="4*#ppt_w"/>
                                          </p:val>
                                        </p:tav>
                                        <p:tav tm="100000">
                                          <p:val>
                                            <p:strVal val="#ppt_w"/>
                                          </p:val>
                                        </p:tav>
                                      </p:tavLst>
                                    </p:anim>
                                    <p:anim calcmode="lin" valueType="num">
                                      <p:cBhvr>
                                        <p:cTn id="172" dur="3250" fill="hold"/>
                                        <p:tgtEl>
                                          <p:spTgt spid="48"/>
                                        </p:tgtEl>
                                        <p:attrNameLst>
                                          <p:attrName>ppt_h</p:attrName>
                                        </p:attrNameLst>
                                      </p:cBhvr>
                                      <p:tavLst>
                                        <p:tav tm="0">
                                          <p:val>
                                            <p:strVal val="4*#ppt_h"/>
                                          </p:val>
                                        </p:tav>
                                        <p:tav tm="100000">
                                          <p:val>
                                            <p:strVal val="#ppt_h"/>
                                          </p:val>
                                        </p:tav>
                                      </p:tavLst>
                                    </p:anim>
                                  </p:childTnLst>
                                </p:cTn>
                              </p:par>
                              <p:par>
                                <p:cTn id="173" presetID="23" presetClass="entr" presetSubtype="32" fill="hold" grpId="0" nodeType="withEffect">
                                  <p:stCondLst>
                                    <p:cond delay="0"/>
                                  </p:stCondLst>
                                  <p:childTnLst>
                                    <p:set>
                                      <p:cBhvr>
                                        <p:cTn id="174" dur="1" fill="hold">
                                          <p:stCondLst>
                                            <p:cond delay="0"/>
                                          </p:stCondLst>
                                        </p:cTn>
                                        <p:tgtEl>
                                          <p:spTgt spid="49"/>
                                        </p:tgtEl>
                                        <p:attrNameLst>
                                          <p:attrName>style.visibility</p:attrName>
                                        </p:attrNameLst>
                                      </p:cBhvr>
                                      <p:to>
                                        <p:strVal val="visible"/>
                                      </p:to>
                                    </p:set>
                                    <p:anim calcmode="lin" valueType="num">
                                      <p:cBhvr>
                                        <p:cTn id="175" dur="3250" fill="hold"/>
                                        <p:tgtEl>
                                          <p:spTgt spid="49"/>
                                        </p:tgtEl>
                                        <p:attrNameLst>
                                          <p:attrName>ppt_w</p:attrName>
                                        </p:attrNameLst>
                                      </p:cBhvr>
                                      <p:tavLst>
                                        <p:tav tm="0">
                                          <p:val>
                                            <p:strVal val="4*#ppt_w"/>
                                          </p:val>
                                        </p:tav>
                                        <p:tav tm="100000">
                                          <p:val>
                                            <p:strVal val="#ppt_w"/>
                                          </p:val>
                                        </p:tav>
                                      </p:tavLst>
                                    </p:anim>
                                    <p:anim calcmode="lin" valueType="num">
                                      <p:cBhvr>
                                        <p:cTn id="176" dur="3250" fill="hold"/>
                                        <p:tgtEl>
                                          <p:spTgt spid="49"/>
                                        </p:tgtEl>
                                        <p:attrNameLst>
                                          <p:attrName>ppt_h</p:attrName>
                                        </p:attrNameLst>
                                      </p:cBhvr>
                                      <p:tavLst>
                                        <p:tav tm="0">
                                          <p:val>
                                            <p:strVal val="4*#ppt_h"/>
                                          </p:val>
                                        </p:tav>
                                        <p:tav tm="100000">
                                          <p:val>
                                            <p:strVal val="#ppt_h"/>
                                          </p:val>
                                        </p:tav>
                                      </p:tavLst>
                                    </p:anim>
                                  </p:childTnLst>
                                </p:cTn>
                              </p:par>
                              <p:par>
                                <p:cTn id="177" presetID="23" presetClass="entr" presetSubtype="32" fill="hold" grpId="0" nodeType="withEffect">
                                  <p:stCondLst>
                                    <p:cond delay="0"/>
                                  </p:stCondLst>
                                  <p:childTnLst>
                                    <p:set>
                                      <p:cBhvr>
                                        <p:cTn id="178" dur="1" fill="hold">
                                          <p:stCondLst>
                                            <p:cond delay="0"/>
                                          </p:stCondLst>
                                        </p:cTn>
                                        <p:tgtEl>
                                          <p:spTgt spid="50"/>
                                        </p:tgtEl>
                                        <p:attrNameLst>
                                          <p:attrName>style.visibility</p:attrName>
                                        </p:attrNameLst>
                                      </p:cBhvr>
                                      <p:to>
                                        <p:strVal val="visible"/>
                                      </p:to>
                                    </p:set>
                                    <p:anim calcmode="lin" valueType="num">
                                      <p:cBhvr>
                                        <p:cTn id="179" dur="3250" fill="hold"/>
                                        <p:tgtEl>
                                          <p:spTgt spid="50"/>
                                        </p:tgtEl>
                                        <p:attrNameLst>
                                          <p:attrName>ppt_w</p:attrName>
                                        </p:attrNameLst>
                                      </p:cBhvr>
                                      <p:tavLst>
                                        <p:tav tm="0">
                                          <p:val>
                                            <p:strVal val="4*#ppt_w"/>
                                          </p:val>
                                        </p:tav>
                                        <p:tav tm="100000">
                                          <p:val>
                                            <p:strVal val="#ppt_w"/>
                                          </p:val>
                                        </p:tav>
                                      </p:tavLst>
                                    </p:anim>
                                    <p:anim calcmode="lin" valueType="num">
                                      <p:cBhvr>
                                        <p:cTn id="180" dur="3250" fill="hold"/>
                                        <p:tgtEl>
                                          <p:spTgt spid="50"/>
                                        </p:tgtEl>
                                        <p:attrNameLst>
                                          <p:attrName>ppt_h</p:attrName>
                                        </p:attrNameLst>
                                      </p:cBhvr>
                                      <p:tavLst>
                                        <p:tav tm="0">
                                          <p:val>
                                            <p:strVal val="4*#ppt_h"/>
                                          </p:val>
                                        </p:tav>
                                        <p:tav tm="100000">
                                          <p:val>
                                            <p:strVal val="#ppt_h"/>
                                          </p:val>
                                        </p:tav>
                                      </p:tavLst>
                                    </p:anim>
                                  </p:childTnLst>
                                </p:cTn>
                              </p:par>
                              <p:par>
                                <p:cTn id="181" presetID="23" presetClass="entr" presetSubtype="32" fill="hold" grpId="0" nodeType="withEffect">
                                  <p:stCondLst>
                                    <p:cond delay="0"/>
                                  </p:stCondLst>
                                  <p:childTnLst>
                                    <p:set>
                                      <p:cBhvr>
                                        <p:cTn id="182" dur="1" fill="hold">
                                          <p:stCondLst>
                                            <p:cond delay="0"/>
                                          </p:stCondLst>
                                        </p:cTn>
                                        <p:tgtEl>
                                          <p:spTgt spid="51"/>
                                        </p:tgtEl>
                                        <p:attrNameLst>
                                          <p:attrName>style.visibility</p:attrName>
                                        </p:attrNameLst>
                                      </p:cBhvr>
                                      <p:to>
                                        <p:strVal val="visible"/>
                                      </p:to>
                                    </p:set>
                                    <p:anim calcmode="lin" valueType="num">
                                      <p:cBhvr>
                                        <p:cTn id="183" dur="3250" fill="hold"/>
                                        <p:tgtEl>
                                          <p:spTgt spid="51"/>
                                        </p:tgtEl>
                                        <p:attrNameLst>
                                          <p:attrName>ppt_w</p:attrName>
                                        </p:attrNameLst>
                                      </p:cBhvr>
                                      <p:tavLst>
                                        <p:tav tm="0">
                                          <p:val>
                                            <p:strVal val="4*#ppt_w"/>
                                          </p:val>
                                        </p:tav>
                                        <p:tav tm="100000">
                                          <p:val>
                                            <p:strVal val="#ppt_w"/>
                                          </p:val>
                                        </p:tav>
                                      </p:tavLst>
                                    </p:anim>
                                    <p:anim calcmode="lin" valueType="num">
                                      <p:cBhvr>
                                        <p:cTn id="184" dur="3250" fill="hold"/>
                                        <p:tgtEl>
                                          <p:spTgt spid="51"/>
                                        </p:tgtEl>
                                        <p:attrNameLst>
                                          <p:attrName>ppt_h</p:attrName>
                                        </p:attrNameLst>
                                      </p:cBhvr>
                                      <p:tavLst>
                                        <p:tav tm="0">
                                          <p:val>
                                            <p:strVal val="4*#ppt_h"/>
                                          </p:val>
                                        </p:tav>
                                        <p:tav tm="100000">
                                          <p:val>
                                            <p:strVal val="#ppt_h"/>
                                          </p:val>
                                        </p:tav>
                                      </p:tavLst>
                                    </p:anim>
                                  </p:childTnLst>
                                </p:cTn>
                              </p:par>
                              <p:par>
                                <p:cTn id="185" presetID="23" presetClass="entr" presetSubtype="32" fill="hold" grpId="0" nodeType="withEffect">
                                  <p:stCondLst>
                                    <p:cond delay="0"/>
                                  </p:stCondLst>
                                  <p:childTnLst>
                                    <p:set>
                                      <p:cBhvr>
                                        <p:cTn id="186" dur="1" fill="hold">
                                          <p:stCondLst>
                                            <p:cond delay="0"/>
                                          </p:stCondLst>
                                        </p:cTn>
                                        <p:tgtEl>
                                          <p:spTgt spid="52"/>
                                        </p:tgtEl>
                                        <p:attrNameLst>
                                          <p:attrName>style.visibility</p:attrName>
                                        </p:attrNameLst>
                                      </p:cBhvr>
                                      <p:to>
                                        <p:strVal val="visible"/>
                                      </p:to>
                                    </p:set>
                                    <p:anim calcmode="lin" valueType="num">
                                      <p:cBhvr>
                                        <p:cTn id="187" dur="3250" fill="hold"/>
                                        <p:tgtEl>
                                          <p:spTgt spid="52"/>
                                        </p:tgtEl>
                                        <p:attrNameLst>
                                          <p:attrName>ppt_w</p:attrName>
                                        </p:attrNameLst>
                                      </p:cBhvr>
                                      <p:tavLst>
                                        <p:tav tm="0">
                                          <p:val>
                                            <p:strVal val="4*#ppt_w"/>
                                          </p:val>
                                        </p:tav>
                                        <p:tav tm="100000">
                                          <p:val>
                                            <p:strVal val="#ppt_w"/>
                                          </p:val>
                                        </p:tav>
                                      </p:tavLst>
                                    </p:anim>
                                    <p:anim calcmode="lin" valueType="num">
                                      <p:cBhvr>
                                        <p:cTn id="188" dur="3250" fill="hold"/>
                                        <p:tgtEl>
                                          <p:spTgt spid="52"/>
                                        </p:tgtEl>
                                        <p:attrNameLst>
                                          <p:attrName>ppt_h</p:attrName>
                                        </p:attrNameLst>
                                      </p:cBhvr>
                                      <p:tavLst>
                                        <p:tav tm="0">
                                          <p:val>
                                            <p:strVal val="4*#ppt_h"/>
                                          </p:val>
                                        </p:tav>
                                        <p:tav tm="100000">
                                          <p:val>
                                            <p:strVal val="#ppt_h"/>
                                          </p:val>
                                        </p:tav>
                                      </p:tavLst>
                                    </p:anim>
                                  </p:childTnLst>
                                </p:cTn>
                              </p:par>
                              <p:par>
                                <p:cTn id="189" presetID="23" presetClass="entr" presetSubtype="32" fill="hold" grpId="0" nodeType="withEffect">
                                  <p:stCondLst>
                                    <p:cond delay="0"/>
                                  </p:stCondLst>
                                  <p:childTnLst>
                                    <p:set>
                                      <p:cBhvr>
                                        <p:cTn id="190" dur="1" fill="hold">
                                          <p:stCondLst>
                                            <p:cond delay="0"/>
                                          </p:stCondLst>
                                        </p:cTn>
                                        <p:tgtEl>
                                          <p:spTgt spid="53"/>
                                        </p:tgtEl>
                                        <p:attrNameLst>
                                          <p:attrName>style.visibility</p:attrName>
                                        </p:attrNameLst>
                                      </p:cBhvr>
                                      <p:to>
                                        <p:strVal val="visible"/>
                                      </p:to>
                                    </p:set>
                                    <p:anim calcmode="lin" valueType="num">
                                      <p:cBhvr>
                                        <p:cTn id="191" dur="3250" fill="hold"/>
                                        <p:tgtEl>
                                          <p:spTgt spid="53"/>
                                        </p:tgtEl>
                                        <p:attrNameLst>
                                          <p:attrName>ppt_w</p:attrName>
                                        </p:attrNameLst>
                                      </p:cBhvr>
                                      <p:tavLst>
                                        <p:tav tm="0">
                                          <p:val>
                                            <p:strVal val="4*#ppt_w"/>
                                          </p:val>
                                        </p:tav>
                                        <p:tav tm="100000">
                                          <p:val>
                                            <p:strVal val="#ppt_w"/>
                                          </p:val>
                                        </p:tav>
                                      </p:tavLst>
                                    </p:anim>
                                    <p:anim calcmode="lin" valueType="num">
                                      <p:cBhvr>
                                        <p:cTn id="192" dur="3250" fill="hold"/>
                                        <p:tgtEl>
                                          <p:spTgt spid="53"/>
                                        </p:tgtEl>
                                        <p:attrNameLst>
                                          <p:attrName>ppt_h</p:attrName>
                                        </p:attrNameLst>
                                      </p:cBhvr>
                                      <p:tavLst>
                                        <p:tav tm="0">
                                          <p:val>
                                            <p:strVal val="4*#ppt_h"/>
                                          </p:val>
                                        </p:tav>
                                        <p:tav tm="100000">
                                          <p:val>
                                            <p:strVal val="#ppt_h"/>
                                          </p:val>
                                        </p:tav>
                                      </p:tavLst>
                                    </p:anim>
                                  </p:childTnLst>
                                </p:cTn>
                              </p:par>
                              <p:par>
                                <p:cTn id="193" presetID="23" presetClass="entr" presetSubtype="32" fill="hold" grpId="0" nodeType="withEffect">
                                  <p:stCondLst>
                                    <p:cond delay="0"/>
                                  </p:stCondLst>
                                  <p:childTnLst>
                                    <p:set>
                                      <p:cBhvr>
                                        <p:cTn id="194" dur="1" fill="hold">
                                          <p:stCondLst>
                                            <p:cond delay="0"/>
                                          </p:stCondLst>
                                        </p:cTn>
                                        <p:tgtEl>
                                          <p:spTgt spid="54"/>
                                        </p:tgtEl>
                                        <p:attrNameLst>
                                          <p:attrName>style.visibility</p:attrName>
                                        </p:attrNameLst>
                                      </p:cBhvr>
                                      <p:to>
                                        <p:strVal val="visible"/>
                                      </p:to>
                                    </p:set>
                                    <p:anim calcmode="lin" valueType="num">
                                      <p:cBhvr>
                                        <p:cTn id="195" dur="3250" fill="hold"/>
                                        <p:tgtEl>
                                          <p:spTgt spid="54"/>
                                        </p:tgtEl>
                                        <p:attrNameLst>
                                          <p:attrName>ppt_w</p:attrName>
                                        </p:attrNameLst>
                                      </p:cBhvr>
                                      <p:tavLst>
                                        <p:tav tm="0">
                                          <p:val>
                                            <p:strVal val="4*#ppt_w"/>
                                          </p:val>
                                        </p:tav>
                                        <p:tav tm="100000">
                                          <p:val>
                                            <p:strVal val="#ppt_w"/>
                                          </p:val>
                                        </p:tav>
                                      </p:tavLst>
                                    </p:anim>
                                    <p:anim calcmode="lin" valueType="num">
                                      <p:cBhvr>
                                        <p:cTn id="196" dur="3250" fill="hold"/>
                                        <p:tgtEl>
                                          <p:spTgt spid="54"/>
                                        </p:tgtEl>
                                        <p:attrNameLst>
                                          <p:attrName>ppt_h</p:attrName>
                                        </p:attrNameLst>
                                      </p:cBhvr>
                                      <p:tavLst>
                                        <p:tav tm="0">
                                          <p:val>
                                            <p:strVal val="4*#ppt_h"/>
                                          </p:val>
                                        </p:tav>
                                        <p:tav tm="100000">
                                          <p:val>
                                            <p:strVal val="#ppt_h"/>
                                          </p:val>
                                        </p:tav>
                                      </p:tavLst>
                                    </p:anim>
                                  </p:childTnLst>
                                </p:cTn>
                              </p:par>
                              <p:par>
                                <p:cTn id="197" presetID="23" presetClass="entr" presetSubtype="32" fill="hold" grpId="0" nodeType="withEffect">
                                  <p:stCondLst>
                                    <p:cond delay="0"/>
                                  </p:stCondLst>
                                  <p:childTnLst>
                                    <p:set>
                                      <p:cBhvr>
                                        <p:cTn id="198" dur="1" fill="hold">
                                          <p:stCondLst>
                                            <p:cond delay="0"/>
                                          </p:stCondLst>
                                        </p:cTn>
                                        <p:tgtEl>
                                          <p:spTgt spid="55"/>
                                        </p:tgtEl>
                                        <p:attrNameLst>
                                          <p:attrName>style.visibility</p:attrName>
                                        </p:attrNameLst>
                                      </p:cBhvr>
                                      <p:to>
                                        <p:strVal val="visible"/>
                                      </p:to>
                                    </p:set>
                                    <p:anim calcmode="lin" valueType="num">
                                      <p:cBhvr>
                                        <p:cTn id="199" dur="3250" fill="hold"/>
                                        <p:tgtEl>
                                          <p:spTgt spid="55"/>
                                        </p:tgtEl>
                                        <p:attrNameLst>
                                          <p:attrName>ppt_w</p:attrName>
                                        </p:attrNameLst>
                                      </p:cBhvr>
                                      <p:tavLst>
                                        <p:tav tm="0">
                                          <p:val>
                                            <p:strVal val="4*#ppt_w"/>
                                          </p:val>
                                        </p:tav>
                                        <p:tav tm="100000">
                                          <p:val>
                                            <p:strVal val="#ppt_w"/>
                                          </p:val>
                                        </p:tav>
                                      </p:tavLst>
                                    </p:anim>
                                    <p:anim calcmode="lin" valueType="num">
                                      <p:cBhvr>
                                        <p:cTn id="200" dur="3250" fill="hold"/>
                                        <p:tgtEl>
                                          <p:spTgt spid="55"/>
                                        </p:tgtEl>
                                        <p:attrNameLst>
                                          <p:attrName>ppt_h</p:attrName>
                                        </p:attrNameLst>
                                      </p:cBhvr>
                                      <p:tavLst>
                                        <p:tav tm="0">
                                          <p:val>
                                            <p:strVal val="4*#ppt_h"/>
                                          </p:val>
                                        </p:tav>
                                        <p:tav tm="100000">
                                          <p:val>
                                            <p:strVal val="#ppt_h"/>
                                          </p:val>
                                        </p:tav>
                                      </p:tavLst>
                                    </p:anim>
                                  </p:childTnLst>
                                </p:cTn>
                              </p:par>
                              <p:par>
                                <p:cTn id="201" presetID="23" presetClass="entr" presetSubtype="32" fill="hold" grpId="0" nodeType="withEffect">
                                  <p:stCondLst>
                                    <p:cond delay="0"/>
                                  </p:stCondLst>
                                  <p:childTnLst>
                                    <p:set>
                                      <p:cBhvr>
                                        <p:cTn id="202" dur="1" fill="hold">
                                          <p:stCondLst>
                                            <p:cond delay="0"/>
                                          </p:stCondLst>
                                        </p:cTn>
                                        <p:tgtEl>
                                          <p:spTgt spid="56"/>
                                        </p:tgtEl>
                                        <p:attrNameLst>
                                          <p:attrName>style.visibility</p:attrName>
                                        </p:attrNameLst>
                                      </p:cBhvr>
                                      <p:to>
                                        <p:strVal val="visible"/>
                                      </p:to>
                                    </p:set>
                                    <p:anim calcmode="lin" valueType="num">
                                      <p:cBhvr>
                                        <p:cTn id="203" dur="3250" fill="hold"/>
                                        <p:tgtEl>
                                          <p:spTgt spid="56"/>
                                        </p:tgtEl>
                                        <p:attrNameLst>
                                          <p:attrName>ppt_w</p:attrName>
                                        </p:attrNameLst>
                                      </p:cBhvr>
                                      <p:tavLst>
                                        <p:tav tm="0">
                                          <p:val>
                                            <p:strVal val="4*#ppt_w"/>
                                          </p:val>
                                        </p:tav>
                                        <p:tav tm="100000">
                                          <p:val>
                                            <p:strVal val="#ppt_w"/>
                                          </p:val>
                                        </p:tav>
                                      </p:tavLst>
                                    </p:anim>
                                    <p:anim calcmode="lin" valueType="num">
                                      <p:cBhvr>
                                        <p:cTn id="204" dur="3250" fill="hold"/>
                                        <p:tgtEl>
                                          <p:spTgt spid="56"/>
                                        </p:tgtEl>
                                        <p:attrNameLst>
                                          <p:attrName>ppt_h</p:attrName>
                                        </p:attrNameLst>
                                      </p:cBhvr>
                                      <p:tavLst>
                                        <p:tav tm="0">
                                          <p:val>
                                            <p:strVal val="4*#ppt_h"/>
                                          </p:val>
                                        </p:tav>
                                        <p:tav tm="100000">
                                          <p:val>
                                            <p:strVal val="#ppt_h"/>
                                          </p:val>
                                        </p:tav>
                                      </p:tavLst>
                                    </p:anim>
                                  </p:childTnLst>
                                </p:cTn>
                              </p:par>
                              <p:par>
                                <p:cTn id="205" presetID="23" presetClass="entr" presetSubtype="32" fill="hold" grpId="0" nodeType="withEffect">
                                  <p:stCondLst>
                                    <p:cond delay="0"/>
                                  </p:stCondLst>
                                  <p:childTnLst>
                                    <p:set>
                                      <p:cBhvr>
                                        <p:cTn id="206" dur="1" fill="hold">
                                          <p:stCondLst>
                                            <p:cond delay="0"/>
                                          </p:stCondLst>
                                        </p:cTn>
                                        <p:tgtEl>
                                          <p:spTgt spid="57"/>
                                        </p:tgtEl>
                                        <p:attrNameLst>
                                          <p:attrName>style.visibility</p:attrName>
                                        </p:attrNameLst>
                                      </p:cBhvr>
                                      <p:to>
                                        <p:strVal val="visible"/>
                                      </p:to>
                                    </p:set>
                                    <p:anim calcmode="lin" valueType="num">
                                      <p:cBhvr>
                                        <p:cTn id="207" dur="3250" fill="hold"/>
                                        <p:tgtEl>
                                          <p:spTgt spid="57"/>
                                        </p:tgtEl>
                                        <p:attrNameLst>
                                          <p:attrName>ppt_w</p:attrName>
                                        </p:attrNameLst>
                                      </p:cBhvr>
                                      <p:tavLst>
                                        <p:tav tm="0">
                                          <p:val>
                                            <p:strVal val="4*#ppt_w"/>
                                          </p:val>
                                        </p:tav>
                                        <p:tav tm="100000">
                                          <p:val>
                                            <p:strVal val="#ppt_w"/>
                                          </p:val>
                                        </p:tav>
                                      </p:tavLst>
                                    </p:anim>
                                    <p:anim calcmode="lin" valueType="num">
                                      <p:cBhvr>
                                        <p:cTn id="208" dur="3250" fill="hold"/>
                                        <p:tgtEl>
                                          <p:spTgt spid="57"/>
                                        </p:tgtEl>
                                        <p:attrNameLst>
                                          <p:attrName>ppt_h</p:attrName>
                                        </p:attrNameLst>
                                      </p:cBhvr>
                                      <p:tavLst>
                                        <p:tav tm="0">
                                          <p:val>
                                            <p:strVal val="4*#ppt_h"/>
                                          </p:val>
                                        </p:tav>
                                        <p:tav tm="100000">
                                          <p:val>
                                            <p:strVal val="#ppt_h"/>
                                          </p:val>
                                        </p:tav>
                                      </p:tavLst>
                                    </p:anim>
                                  </p:childTnLst>
                                </p:cTn>
                              </p:par>
                              <p:par>
                                <p:cTn id="209" presetID="23" presetClass="entr" presetSubtype="32" fill="hold" grpId="0" nodeType="withEffect">
                                  <p:stCondLst>
                                    <p:cond delay="0"/>
                                  </p:stCondLst>
                                  <p:childTnLst>
                                    <p:set>
                                      <p:cBhvr>
                                        <p:cTn id="210" dur="1" fill="hold">
                                          <p:stCondLst>
                                            <p:cond delay="0"/>
                                          </p:stCondLst>
                                        </p:cTn>
                                        <p:tgtEl>
                                          <p:spTgt spid="58"/>
                                        </p:tgtEl>
                                        <p:attrNameLst>
                                          <p:attrName>style.visibility</p:attrName>
                                        </p:attrNameLst>
                                      </p:cBhvr>
                                      <p:to>
                                        <p:strVal val="visible"/>
                                      </p:to>
                                    </p:set>
                                    <p:anim calcmode="lin" valueType="num">
                                      <p:cBhvr>
                                        <p:cTn id="211" dur="3250" fill="hold"/>
                                        <p:tgtEl>
                                          <p:spTgt spid="58"/>
                                        </p:tgtEl>
                                        <p:attrNameLst>
                                          <p:attrName>ppt_w</p:attrName>
                                        </p:attrNameLst>
                                      </p:cBhvr>
                                      <p:tavLst>
                                        <p:tav tm="0">
                                          <p:val>
                                            <p:strVal val="4*#ppt_w"/>
                                          </p:val>
                                        </p:tav>
                                        <p:tav tm="100000">
                                          <p:val>
                                            <p:strVal val="#ppt_w"/>
                                          </p:val>
                                        </p:tav>
                                      </p:tavLst>
                                    </p:anim>
                                    <p:anim calcmode="lin" valueType="num">
                                      <p:cBhvr>
                                        <p:cTn id="212" dur="3250" fill="hold"/>
                                        <p:tgtEl>
                                          <p:spTgt spid="58"/>
                                        </p:tgtEl>
                                        <p:attrNameLst>
                                          <p:attrName>ppt_h</p:attrName>
                                        </p:attrNameLst>
                                      </p:cBhvr>
                                      <p:tavLst>
                                        <p:tav tm="0">
                                          <p:val>
                                            <p:strVal val="4*#ppt_h"/>
                                          </p:val>
                                        </p:tav>
                                        <p:tav tm="100000">
                                          <p:val>
                                            <p:strVal val="#ppt_h"/>
                                          </p:val>
                                        </p:tav>
                                      </p:tavLst>
                                    </p:anim>
                                  </p:childTnLst>
                                </p:cTn>
                              </p:par>
                              <p:par>
                                <p:cTn id="213" presetID="23" presetClass="entr" presetSubtype="32" fill="hold" grpId="0" nodeType="withEffect">
                                  <p:stCondLst>
                                    <p:cond delay="0"/>
                                  </p:stCondLst>
                                  <p:childTnLst>
                                    <p:set>
                                      <p:cBhvr>
                                        <p:cTn id="214" dur="1" fill="hold">
                                          <p:stCondLst>
                                            <p:cond delay="0"/>
                                          </p:stCondLst>
                                        </p:cTn>
                                        <p:tgtEl>
                                          <p:spTgt spid="59"/>
                                        </p:tgtEl>
                                        <p:attrNameLst>
                                          <p:attrName>style.visibility</p:attrName>
                                        </p:attrNameLst>
                                      </p:cBhvr>
                                      <p:to>
                                        <p:strVal val="visible"/>
                                      </p:to>
                                    </p:set>
                                    <p:anim calcmode="lin" valueType="num">
                                      <p:cBhvr>
                                        <p:cTn id="215" dur="3250" fill="hold"/>
                                        <p:tgtEl>
                                          <p:spTgt spid="59"/>
                                        </p:tgtEl>
                                        <p:attrNameLst>
                                          <p:attrName>ppt_w</p:attrName>
                                        </p:attrNameLst>
                                      </p:cBhvr>
                                      <p:tavLst>
                                        <p:tav tm="0">
                                          <p:val>
                                            <p:strVal val="4*#ppt_w"/>
                                          </p:val>
                                        </p:tav>
                                        <p:tav tm="100000">
                                          <p:val>
                                            <p:strVal val="#ppt_w"/>
                                          </p:val>
                                        </p:tav>
                                      </p:tavLst>
                                    </p:anim>
                                    <p:anim calcmode="lin" valueType="num">
                                      <p:cBhvr>
                                        <p:cTn id="216" dur="3250" fill="hold"/>
                                        <p:tgtEl>
                                          <p:spTgt spid="59"/>
                                        </p:tgtEl>
                                        <p:attrNameLst>
                                          <p:attrName>ppt_h</p:attrName>
                                        </p:attrNameLst>
                                      </p:cBhvr>
                                      <p:tavLst>
                                        <p:tav tm="0">
                                          <p:val>
                                            <p:strVal val="4*#ppt_h"/>
                                          </p:val>
                                        </p:tav>
                                        <p:tav tm="100000">
                                          <p:val>
                                            <p:strVal val="#ppt_h"/>
                                          </p:val>
                                        </p:tav>
                                      </p:tavLst>
                                    </p:anim>
                                  </p:childTnLst>
                                </p:cTn>
                              </p:par>
                              <p:par>
                                <p:cTn id="217" presetID="23" presetClass="entr" presetSubtype="32" fill="hold" grpId="0" nodeType="withEffect">
                                  <p:stCondLst>
                                    <p:cond delay="0"/>
                                  </p:stCondLst>
                                  <p:childTnLst>
                                    <p:set>
                                      <p:cBhvr>
                                        <p:cTn id="218" dur="1" fill="hold">
                                          <p:stCondLst>
                                            <p:cond delay="0"/>
                                          </p:stCondLst>
                                        </p:cTn>
                                        <p:tgtEl>
                                          <p:spTgt spid="60"/>
                                        </p:tgtEl>
                                        <p:attrNameLst>
                                          <p:attrName>style.visibility</p:attrName>
                                        </p:attrNameLst>
                                      </p:cBhvr>
                                      <p:to>
                                        <p:strVal val="visible"/>
                                      </p:to>
                                    </p:set>
                                    <p:anim calcmode="lin" valueType="num">
                                      <p:cBhvr>
                                        <p:cTn id="219" dur="3250" fill="hold"/>
                                        <p:tgtEl>
                                          <p:spTgt spid="60"/>
                                        </p:tgtEl>
                                        <p:attrNameLst>
                                          <p:attrName>ppt_w</p:attrName>
                                        </p:attrNameLst>
                                      </p:cBhvr>
                                      <p:tavLst>
                                        <p:tav tm="0">
                                          <p:val>
                                            <p:strVal val="4*#ppt_w"/>
                                          </p:val>
                                        </p:tav>
                                        <p:tav tm="100000">
                                          <p:val>
                                            <p:strVal val="#ppt_w"/>
                                          </p:val>
                                        </p:tav>
                                      </p:tavLst>
                                    </p:anim>
                                    <p:anim calcmode="lin" valueType="num">
                                      <p:cBhvr>
                                        <p:cTn id="220" dur="3250" fill="hold"/>
                                        <p:tgtEl>
                                          <p:spTgt spid="60"/>
                                        </p:tgtEl>
                                        <p:attrNameLst>
                                          <p:attrName>ppt_h</p:attrName>
                                        </p:attrNameLst>
                                      </p:cBhvr>
                                      <p:tavLst>
                                        <p:tav tm="0">
                                          <p:val>
                                            <p:strVal val="4*#ppt_h"/>
                                          </p:val>
                                        </p:tav>
                                        <p:tav tm="100000">
                                          <p:val>
                                            <p:strVal val="#ppt_h"/>
                                          </p:val>
                                        </p:tav>
                                      </p:tavLst>
                                    </p:anim>
                                  </p:childTnLst>
                                </p:cTn>
                              </p:par>
                              <p:par>
                                <p:cTn id="221" presetID="23" presetClass="entr" presetSubtype="32" fill="hold" grpId="0" nodeType="withEffect">
                                  <p:stCondLst>
                                    <p:cond delay="0"/>
                                  </p:stCondLst>
                                  <p:childTnLst>
                                    <p:set>
                                      <p:cBhvr>
                                        <p:cTn id="222" dur="1" fill="hold">
                                          <p:stCondLst>
                                            <p:cond delay="0"/>
                                          </p:stCondLst>
                                        </p:cTn>
                                        <p:tgtEl>
                                          <p:spTgt spid="61"/>
                                        </p:tgtEl>
                                        <p:attrNameLst>
                                          <p:attrName>style.visibility</p:attrName>
                                        </p:attrNameLst>
                                      </p:cBhvr>
                                      <p:to>
                                        <p:strVal val="visible"/>
                                      </p:to>
                                    </p:set>
                                    <p:anim calcmode="lin" valueType="num">
                                      <p:cBhvr>
                                        <p:cTn id="223" dur="3250" fill="hold"/>
                                        <p:tgtEl>
                                          <p:spTgt spid="61"/>
                                        </p:tgtEl>
                                        <p:attrNameLst>
                                          <p:attrName>ppt_w</p:attrName>
                                        </p:attrNameLst>
                                      </p:cBhvr>
                                      <p:tavLst>
                                        <p:tav tm="0">
                                          <p:val>
                                            <p:strVal val="4*#ppt_w"/>
                                          </p:val>
                                        </p:tav>
                                        <p:tav tm="100000">
                                          <p:val>
                                            <p:strVal val="#ppt_w"/>
                                          </p:val>
                                        </p:tav>
                                      </p:tavLst>
                                    </p:anim>
                                    <p:anim calcmode="lin" valueType="num">
                                      <p:cBhvr>
                                        <p:cTn id="224" dur="3250" fill="hold"/>
                                        <p:tgtEl>
                                          <p:spTgt spid="61"/>
                                        </p:tgtEl>
                                        <p:attrNameLst>
                                          <p:attrName>ppt_h</p:attrName>
                                        </p:attrNameLst>
                                      </p:cBhvr>
                                      <p:tavLst>
                                        <p:tav tm="0">
                                          <p:val>
                                            <p:strVal val="4*#ppt_h"/>
                                          </p:val>
                                        </p:tav>
                                        <p:tav tm="100000">
                                          <p:val>
                                            <p:strVal val="#ppt_h"/>
                                          </p:val>
                                        </p:tav>
                                      </p:tavLst>
                                    </p:anim>
                                  </p:childTnLst>
                                </p:cTn>
                              </p:par>
                              <p:par>
                                <p:cTn id="225" presetID="23" presetClass="entr" presetSubtype="32" fill="hold" grpId="0" nodeType="withEffect">
                                  <p:stCondLst>
                                    <p:cond delay="0"/>
                                  </p:stCondLst>
                                  <p:childTnLst>
                                    <p:set>
                                      <p:cBhvr>
                                        <p:cTn id="226" dur="1" fill="hold">
                                          <p:stCondLst>
                                            <p:cond delay="0"/>
                                          </p:stCondLst>
                                        </p:cTn>
                                        <p:tgtEl>
                                          <p:spTgt spid="62"/>
                                        </p:tgtEl>
                                        <p:attrNameLst>
                                          <p:attrName>style.visibility</p:attrName>
                                        </p:attrNameLst>
                                      </p:cBhvr>
                                      <p:to>
                                        <p:strVal val="visible"/>
                                      </p:to>
                                    </p:set>
                                    <p:anim calcmode="lin" valueType="num">
                                      <p:cBhvr>
                                        <p:cTn id="227" dur="3250" fill="hold"/>
                                        <p:tgtEl>
                                          <p:spTgt spid="62"/>
                                        </p:tgtEl>
                                        <p:attrNameLst>
                                          <p:attrName>ppt_w</p:attrName>
                                        </p:attrNameLst>
                                      </p:cBhvr>
                                      <p:tavLst>
                                        <p:tav tm="0">
                                          <p:val>
                                            <p:strVal val="4*#ppt_w"/>
                                          </p:val>
                                        </p:tav>
                                        <p:tav tm="100000">
                                          <p:val>
                                            <p:strVal val="#ppt_w"/>
                                          </p:val>
                                        </p:tav>
                                      </p:tavLst>
                                    </p:anim>
                                    <p:anim calcmode="lin" valueType="num">
                                      <p:cBhvr>
                                        <p:cTn id="228" dur="3250" fill="hold"/>
                                        <p:tgtEl>
                                          <p:spTgt spid="62"/>
                                        </p:tgtEl>
                                        <p:attrNameLst>
                                          <p:attrName>ppt_h</p:attrName>
                                        </p:attrNameLst>
                                      </p:cBhvr>
                                      <p:tavLst>
                                        <p:tav tm="0">
                                          <p:val>
                                            <p:strVal val="4*#ppt_h"/>
                                          </p:val>
                                        </p:tav>
                                        <p:tav tm="100000">
                                          <p:val>
                                            <p:strVal val="#ppt_h"/>
                                          </p:val>
                                        </p:tav>
                                      </p:tavLst>
                                    </p:anim>
                                  </p:childTnLst>
                                </p:cTn>
                              </p:par>
                              <p:par>
                                <p:cTn id="229" presetID="23" presetClass="entr" presetSubtype="32" fill="hold" grpId="0" nodeType="withEffect">
                                  <p:stCondLst>
                                    <p:cond delay="0"/>
                                  </p:stCondLst>
                                  <p:childTnLst>
                                    <p:set>
                                      <p:cBhvr>
                                        <p:cTn id="230" dur="1" fill="hold">
                                          <p:stCondLst>
                                            <p:cond delay="0"/>
                                          </p:stCondLst>
                                        </p:cTn>
                                        <p:tgtEl>
                                          <p:spTgt spid="63"/>
                                        </p:tgtEl>
                                        <p:attrNameLst>
                                          <p:attrName>style.visibility</p:attrName>
                                        </p:attrNameLst>
                                      </p:cBhvr>
                                      <p:to>
                                        <p:strVal val="visible"/>
                                      </p:to>
                                    </p:set>
                                    <p:anim calcmode="lin" valueType="num">
                                      <p:cBhvr>
                                        <p:cTn id="231" dur="3250" fill="hold"/>
                                        <p:tgtEl>
                                          <p:spTgt spid="63"/>
                                        </p:tgtEl>
                                        <p:attrNameLst>
                                          <p:attrName>ppt_w</p:attrName>
                                        </p:attrNameLst>
                                      </p:cBhvr>
                                      <p:tavLst>
                                        <p:tav tm="0">
                                          <p:val>
                                            <p:strVal val="4*#ppt_w"/>
                                          </p:val>
                                        </p:tav>
                                        <p:tav tm="100000">
                                          <p:val>
                                            <p:strVal val="#ppt_w"/>
                                          </p:val>
                                        </p:tav>
                                      </p:tavLst>
                                    </p:anim>
                                    <p:anim calcmode="lin" valueType="num">
                                      <p:cBhvr>
                                        <p:cTn id="232" dur="3250" fill="hold"/>
                                        <p:tgtEl>
                                          <p:spTgt spid="63"/>
                                        </p:tgtEl>
                                        <p:attrNameLst>
                                          <p:attrName>ppt_h</p:attrName>
                                        </p:attrNameLst>
                                      </p:cBhvr>
                                      <p:tavLst>
                                        <p:tav tm="0">
                                          <p:val>
                                            <p:strVal val="4*#ppt_h"/>
                                          </p:val>
                                        </p:tav>
                                        <p:tav tm="100000">
                                          <p:val>
                                            <p:strVal val="#ppt_h"/>
                                          </p:val>
                                        </p:tav>
                                      </p:tavLst>
                                    </p:anim>
                                  </p:childTnLst>
                                </p:cTn>
                              </p:par>
                              <p:par>
                                <p:cTn id="233" presetID="23" presetClass="entr" presetSubtype="32" fill="hold" grpId="0" nodeType="withEffect">
                                  <p:stCondLst>
                                    <p:cond delay="0"/>
                                  </p:stCondLst>
                                  <p:childTnLst>
                                    <p:set>
                                      <p:cBhvr>
                                        <p:cTn id="234" dur="1" fill="hold">
                                          <p:stCondLst>
                                            <p:cond delay="0"/>
                                          </p:stCondLst>
                                        </p:cTn>
                                        <p:tgtEl>
                                          <p:spTgt spid="64"/>
                                        </p:tgtEl>
                                        <p:attrNameLst>
                                          <p:attrName>style.visibility</p:attrName>
                                        </p:attrNameLst>
                                      </p:cBhvr>
                                      <p:to>
                                        <p:strVal val="visible"/>
                                      </p:to>
                                    </p:set>
                                    <p:anim calcmode="lin" valueType="num">
                                      <p:cBhvr>
                                        <p:cTn id="235" dur="3250" fill="hold"/>
                                        <p:tgtEl>
                                          <p:spTgt spid="64"/>
                                        </p:tgtEl>
                                        <p:attrNameLst>
                                          <p:attrName>ppt_w</p:attrName>
                                        </p:attrNameLst>
                                      </p:cBhvr>
                                      <p:tavLst>
                                        <p:tav tm="0">
                                          <p:val>
                                            <p:strVal val="4*#ppt_w"/>
                                          </p:val>
                                        </p:tav>
                                        <p:tav tm="100000">
                                          <p:val>
                                            <p:strVal val="#ppt_w"/>
                                          </p:val>
                                        </p:tav>
                                      </p:tavLst>
                                    </p:anim>
                                    <p:anim calcmode="lin" valueType="num">
                                      <p:cBhvr>
                                        <p:cTn id="236" dur="3250" fill="hold"/>
                                        <p:tgtEl>
                                          <p:spTgt spid="64"/>
                                        </p:tgtEl>
                                        <p:attrNameLst>
                                          <p:attrName>ppt_h</p:attrName>
                                        </p:attrNameLst>
                                      </p:cBhvr>
                                      <p:tavLst>
                                        <p:tav tm="0">
                                          <p:val>
                                            <p:strVal val="4*#ppt_h"/>
                                          </p:val>
                                        </p:tav>
                                        <p:tav tm="100000">
                                          <p:val>
                                            <p:strVal val="#ppt_h"/>
                                          </p:val>
                                        </p:tav>
                                      </p:tavLst>
                                    </p:anim>
                                  </p:childTnLst>
                                </p:cTn>
                              </p:par>
                              <p:par>
                                <p:cTn id="237" presetID="23" presetClass="entr" presetSubtype="32" fill="hold" grpId="0" nodeType="withEffect">
                                  <p:stCondLst>
                                    <p:cond delay="0"/>
                                  </p:stCondLst>
                                  <p:childTnLst>
                                    <p:set>
                                      <p:cBhvr>
                                        <p:cTn id="238" dur="1" fill="hold">
                                          <p:stCondLst>
                                            <p:cond delay="0"/>
                                          </p:stCondLst>
                                        </p:cTn>
                                        <p:tgtEl>
                                          <p:spTgt spid="65"/>
                                        </p:tgtEl>
                                        <p:attrNameLst>
                                          <p:attrName>style.visibility</p:attrName>
                                        </p:attrNameLst>
                                      </p:cBhvr>
                                      <p:to>
                                        <p:strVal val="visible"/>
                                      </p:to>
                                    </p:set>
                                    <p:anim calcmode="lin" valueType="num">
                                      <p:cBhvr>
                                        <p:cTn id="239" dur="3250" fill="hold"/>
                                        <p:tgtEl>
                                          <p:spTgt spid="65"/>
                                        </p:tgtEl>
                                        <p:attrNameLst>
                                          <p:attrName>ppt_w</p:attrName>
                                        </p:attrNameLst>
                                      </p:cBhvr>
                                      <p:tavLst>
                                        <p:tav tm="0">
                                          <p:val>
                                            <p:strVal val="4*#ppt_w"/>
                                          </p:val>
                                        </p:tav>
                                        <p:tav tm="100000">
                                          <p:val>
                                            <p:strVal val="#ppt_w"/>
                                          </p:val>
                                        </p:tav>
                                      </p:tavLst>
                                    </p:anim>
                                    <p:anim calcmode="lin" valueType="num">
                                      <p:cBhvr>
                                        <p:cTn id="240" dur="3250" fill="hold"/>
                                        <p:tgtEl>
                                          <p:spTgt spid="65"/>
                                        </p:tgtEl>
                                        <p:attrNameLst>
                                          <p:attrName>ppt_h</p:attrName>
                                        </p:attrNameLst>
                                      </p:cBhvr>
                                      <p:tavLst>
                                        <p:tav tm="0">
                                          <p:val>
                                            <p:strVal val="4*#ppt_h"/>
                                          </p:val>
                                        </p:tav>
                                        <p:tav tm="100000">
                                          <p:val>
                                            <p:strVal val="#ppt_h"/>
                                          </p:val>
                                        </p:tav>
                                      </p:tavLst>
                                    </p:anim>
                                  </p:childTnLst>
                                </p:cTn>
                              </p:par>
                              <p:par>
                                <p:cTn id="241" presetID="23" presetClass="entr" presetSubtype="32" fill="hold" grpId="0" nodeType="withEffect">
                                  <p:stCondLst>
                                    <p:cond delay="0"/>
                                  </p:stCondLst>
                                  <p:childTnLst>
                                    <p:set>
                                      <p:cBhvr>
                                        <p:cTn id="242" dur="1" fill="hold">
                                          <p:stCondLst>
                                            <p:cond delay="0"/>
                                          </p:stCondLst>
                                        </p:cTn>
                                        <p:tgtEl>
                                          <p:spTgt spid="66"/>
                                        </p:tgtEl>
                                        <p:attrNameLst>
                                          <p:attrName>style.visibility</p:attrName>
                                        </p:attrNameLst>
                                      </p:cBhvr>
                                      <p:to>
                                        <p:strVal val="visible"/>
                                      </p:to>
                                    </p:set>
                                    <p:anim calcmode="lin" valueType="num">
                                      <p:cBhvr>
                                        <p:cTn id="243" dur="3250" fill="hold"/>
                                        <p:tgtEl>
                                          <p:spTgt spid="66"/>
                                        </p:tgtEl>
                                        <p:attrNameLst>
                                          <p:attrName>ppt_w</p:attrName>
                                        </p:attrNameLst>
                                      </p:cBhvr>
                                      <p:tavLst>
                                        <p:tav tm="0">
                                          <p:val>
                                            <p:strVal val="4*#ppt_w"/>
                                          </p:val>
                                        </p:tav>
                                        <p:tav tm="100000">
                                          <p:val>
                                            <p:strVal val="#ppt_w"/>
                                          </p:val>
                                        </p:tav>
                                      </p:tavLst>
                                    </p:anim>
                                    <p:anim calcmode="lin" valueType="num">
                                      <p:cBhvr>
                                        <p:cTn id="244" dur="3250" fill="hold"/>
                                        <p:tgtEl>
                                          <p:spTgt spid="66"/>
                                        </p:tgtEl>
                                        <p:attrNameLst>
                                          <p:attrName>ppt_h</p:attrName>
                                        </p:attrNameLst>
                                      </p:cBhvr>
                                      <p:tavLst>
                                        <p:tav tm="0">
                                          <p:val>
                                            <p:strVal val="4*#ppt_h"/>
                                          </p:val>
                                        </p:tav>
                                        <p:tav tm="100000">
                                          <p:val>
                                            <p:strVal val="#ppt_h"/>
                                          </p:val>
                                        </p:tav>
                                      </p:tavLst>
                                    </p:anim>
                                  </p:childTnLst>
                                </p:cTn>
                              </p:par>
                              <p:par>
                                <p:cTn id="245" presetID="23" presetClass="entr" presetSubtype="32" fill="hold" grpId="0" nodeType="withEffect">
                                  <p:stCondLst>
                                    <p:cond delay="0"/>
                                  </p:stCondLst>
                                  <p:childTnLst>
                                    <p:set>
                                      <p:cBhvr>
                                        <p:cTn id="246" dur="1" fill="hold">
                                          <p:stCondLst>
                                            <p:cond delay="0"/>
                                          </p:stCondLst>
                                        </p:cTn>
                                        <p:tgtEl>
                                          <p:spTgt spid="67"/>
                                        </p:tgtEl>
                                        <p:attrNameLst>
                                          <p:attrName>style.visibility</p:attrName>
                                        </p:attrNameLst>
                                      </p:cBhvr>
                                      <p:to>
                                        <p:strVal val="visible"/>
                                      </p:to>
                                    </p:set>
                                    <p:anim calcmode="lin" valueType="num">
                                      <p:cBhvr>
                                        <p:cTn id="247" dur="3250" fill="hold"/>
                                        <p:tgtEl>
                                          <p:spTgt spid="67"/>
                                        </p:tgtEl>
                                        <p:attrNameLst>
                                          <p:attrName>ppt_w</p:attrName>
                                        </p:attrNameLst>
                                      </p:cBhvr>
                                      <p:tavLst>
                                        <p:tav tm="0">
                                          <p:val>
                                            <p:strVal val="4*#ppt_w"/>
                                          </p:val>
                                        </p:tav>
                                        <p:tav tm="100000">
                                          <p:val>
                                            <p:strVal val="#ppt_w"/>
                                          </p:val>
                                        </p:tav>
                                      </p:tavLst>
                                    </p:anim>
                                    <p:anim calcmode="lin" valueType="num">
                                      <p:cBhvr>
                                        <p:cTn id="248" dur="3250" fill="hold"/>
                                        <p:tgtEl>
                                          <p:spTgt spid="67"/>
                                        </p:tgtEl>
                                        <p:attrNameLst>
                                          <p:attrName>ppt_h</p:attrName>
                                        </p:attrNameLst>
                                      </p:cBhvr>
                                      <p:tavLst>
                                        <p:tav tm="0">
                                          <p:val>
                                            <p:strVal val="4*#ppt_h"/>
                                          </p:val>
                                        </p:tav>
                                        <p:tav tm="100000">
                                          <p:val>
                                            <p:strVal val="#ppt_h"/>
                                          </p:val>
                                        </p:tav>
                                      </p:tavLst>
                                    </p:anim>
                                  </p:childTnLst>
                                </p:cTn>
                              </p:par>
                              <p:par>
                                <p:cTn id="249" presetID="23" presetClass="entr" presetSubtype="32" fill="hold" grpId="0" nodeType="withEffect">
                                  <p:stCondLst>
                                    <p:cond delay="0"/>
                                  </p:stCondLst>
                                  <p:childTnLst>
                                    <p:set>
                                      <p:cBhvr>
                                        <p:cTn id="250" dur="1" fill="hold">
                                          <p:stCondLst>
                                            <p:cond delay="0"/>
                                          </p:stCondLst>
                                        </p:cTn>
                                        <p:tgtEl>
                                          <p:spTgt spid="68"/>
                                        </p:tgtEl>
                                        <p:attrNameLst>
                                          <p:attrName>style.visibility</p:attrName>
                                        </p:attrNameLst>
                                      </p:cBhvr>
                                      <p:to>
                                        <p:strVal val="visible"/>
                                      </p:to>
                                    </p:set>
                                    <p:anim calcmode="lin" valueType="num">
                                      <p:cBhvr>
                                        <p:cTn id="251" dur="3250" fill="hold"/>
                                        <p:tgtEl>
                                          <p:spTgt spid="68"/>
                                        </p:tgtEl>
                                        <p:attrNameLst>
                                          <p:attrName>ppt_w</p:attrName>
                                        </p:attrNameLst>
                                      </p:cBhvr>
                                      <p:tavLst>
                                        <p:tav tm="0">
                                          <p:val>
                                            <p:strVal val="4*#ppt_w"/>
                                          </p:val>
                                        </p:tav>
                                        <p:tav tm="100000">
                                          <p:val>
                                            <p:strVal val="#ppt_w"/>
                                          </p:val>
                                        </p:tav>
                                      </p:tavLst>
                                    </p:anim>
                                    <p:anim calcmode="lin" valueType="num">
                                      <p:cBhvr>
                                        <p:cTn id="252" dur="3250" fill="hold"/>
                                        <p:tgtEl>
                                          <p:spTgt spid="68"/>
                                        </p:tgtEl>
                                        <p:attrNameLst>
                                          <p:attrName>ppt_h</p:attrName>
                                        </p:attrNameLst>
                                      </p:cBhvr>
                                      <p:tavLst>
                                        <p:tav tm="0">
                                          <p:val>
                                            <p:strVal val="4*#ppt_h"/>
                                          </p:val>
                                        </p:tav>
                                        <p:tav tm="100000">
                                          <p:val>
                                            <p:strVal val="#ppt_h"/>
                                          </p:val>
                                        </p:tav>
                                      </p:tavLst>
                                    </p:anim>
                                  </p:childTnLst>
                                </p:cTn>
                              </p:par>
                              <p:par>
                                <p:cTn id="253" presetID="23" presetClass="entr" presetSubtype="32" fill="hold" grpId="0" nodeType="withEffect">
                                  <p:stCondLst>
                                    <p:cond delay="0"/>
                                  </p:stCondLst>
                                  <p:childTnLst>
                                    <p:set>
                                      <p:cBhvr>
                                        <p:cTn id="254" dur="1" fill="hold">
                                          <p:stCondLst>
                                            <p:cond delay="0"/>
                                          </p:stCondLst>
                                        </p:cTn>
                                        <p:tgtEl>
                                          <p:spTgt spid="69"/>
                                        </p:tgtEl>
                                        <p:attrNameLst>
                                          <p:attrName>style.visibility</p:attrName>
                                        </p:attrNameLst>
                                      </p:cBhvr>
                                      <p:to>
                                        <p:strVal val="visible"/>
                                      </p:to>
                                    </p:set>
                                    <p:anim calcmode="lin" valueType="num">
                                      <p:cBhvr>
                                        <p:cTn id="255" dur="3250" fill="hold"/>
                                        <p:tgtEl>
                                          <p:spTgt spid="69"/>
                                        </p:tgtEl>
                                        <p:attrNameLst>
                                          <p:attrName>ppt_w</p:attrName>
                                        </p:attrNameLst>
                                      </p:cBhvr>
                                      <p:tavLst>
                                        <p:tav tm="0">
                                          <p:val>
                                            <p:strVal val="4*#ppt_w"/>
                                          </p:val>
                                        </p:tav>
                                        <p:tav tm="100000">
                                          <p:val>
                                            <p:strVal val="#ppt_w"/>
                                          </p:val>
                                        </p:tav>
                                      </p:tavLst>
                                    </p:anim>
                                    <p:anim calcmode="lin" valueType="num">
                                      <p:cBhvr>
                                        <p:cTn id="256" dur="3250" fill="hold"/>
                                        <p:tgtEl>
                                          <p:spTgt spid="69"/>
                                        </p:tgtEl>
                                        <p:attrNameLst>
                                          <p:attrName>ppt_h</p:attrName>
                                        </p:attrNameLst>
                                      </p:cBhvr>
                                      <p:tavLst>
                                        <p:tav tm="0">
                                          <p:val>
                                            <p:strVal val="4*#ppt_h"/>
                                          </p:val>
                                        </p:tav>
                                        <p:tav tm="100000">
                                          <p:val>
                                            <p:strVal val="#ppt_h"/>
                                          </p:val>
                                        </p:tav>
                                      </p:tavLst>
                                    </p:anim>
                                  </p:childTnLst>
                                </p:cTn>
                              </p:par>
                              <p:par>
                                <p:cTn id="257" presetID="23" presetClass="entr" presetSubtype="32" fill="hold" grpId="0" nodeType="withEffect">
                                  <p:stCondLst>
                                    <p:cond delay="0"/>
                                  </p:stCondLst>
                                  <p:childTnLst>
                                    <p:set>
                                      <p:cBhvr>
                                        <p:cTn id="258" dur="1" fill="hold">
                                          <p:stCondLst>
                                            <p:cond delay="0"/>
                                          </p:stCondLst>
                                        </p:cTn>
                                        <p:tgtEl>
                                          <p:spTgt spid="70"/>
                                        </p:tgtEl>
                                        <p:attrNameLst>
                                          <p:attrName>style.visibility</p:attrName>
                                        </p:attrNameLst>
                                      </p:cBhvr>
                                      <p:to>
                                        <p:strVal val="visible"/>
                                      </p:to>
                                    </p:set>
                                    <p:anim calcmode="lin" valueType="num">
                                      <p:cBhvr>
                                        <p:cTn id="259" dur="3250" fill="hold"/>
                                        <p:tgtEl>
                                          <p:spTgt spid="70"/>
                                        </p:tgtEl>
                                        <p:attrNameLst>
                                          <p:attrName>ppt_w</p:attrName>
                                        </p:attrNameLst>
                                      </p:cBhvr>
                                      <p:tavLst>
                                        <p:tav tm="0">
                                          <p:val>
                                            <p:strVal val="4*#ppt_w"/>
                                          </p:val>
                                        </p:tav>
                                        <p:tav tm="100000">
                                          <p:val>
                                            <p:strVal val="#ppt_w"/>
                                          </p:val>
                                        </p:tav>
                                      </p:tavLst>
                                    </p:anim>
                                    <p:anim calcmode="lin" valueType="num">
                                      <p:cBhvr>
                                        <p:cTn id="260" dur="3250" fill="hold"/>
                                        <p:tgtEl>
                                          <p:spTgt spid="70"/>
                                        </p:tgtEl>
                                        <p:attrNameLst>
                                          <p:attrName>ppt_h</p:attrName>
                                        </p:attrNameLst>
                                      </p:cBhvr>
                                      <p:tavLst>
                                        <p:tav tm="0">
                                          <p:val>
                                            <p:strVal val="4*#ppt_h"/>
                                          </p:val>
                                        </p:tav>
                                        <p:tav tm="100000">
                                          <p:val>
                                            <p:strVal val="#ppt_h"/>
                                          </p:val>
                                        </p:tav>
                                      </p:tavLst>
                                    </p:anim>
                                  </p:childTnLst>
                                </p:cTn>
                              </p:par>
                              <p:par>
                                <p:cTn id="261" presetID="8" presetClass="emph" presetSubtype="0" repeatCount="indefinite" fill="hold" grpId="1" nodeType="withEffect">
                                  <p:stCondLst>
                                    <p:cond delay="0"/>
                                  </p:stCondLst>
                                  <p:childTnLst>
                                    <p:animRot by="21600000">
                                      <p:cBhvr>
                                        <p:cTn id="262" dur="3250" fill="hold"/>
                                        <p:tgtEl>
                                          <p:spTgt spid="2"/>
                                        </p:tgtEl>
                                        <p:attrNameLst>
                                          <p:attrName>r</p:attrName>
                                        </p:attrNameLst>
                                      </p:cBhvr>
                                    </p:animRot>
                                  </p:childTnLst>
                                </p:cTn>
                              </p:par>
                              <p:par>
                                <p:cTn id="263" presetID="8" presetClass="emph" presetSubtype="0" repeatCount="indefinite" fill="hold" grpId="1" nodeType="withEffect">
                                  <p:stCondLst>
                                    <p:cond delay="0"/>
                                  </p:stCondLst>
                                  <p:childTnLst>
                                    <p:animRot by="21600000">
                                      <p:cBhvr>
                                        <p:cTn id="264" dur="3250" fill="hold"/>
                                        <p:tgtEl>
                                          <p:spTgt spid="3"/>
                                        </p:tgtEl>
                                        <p:attrNameLst>
                                          <p:attrName>r</p:attrName>
                                        </p:attrNameLst>
                                      </p:cBhvr>
                                    </p:animRot>
                                  </p:childTnLst>
                                </p:cTn>
                              </p:par>
                              <p:par>
                                <p:cTn id="265" presetID="8" presetClass="emph" presetSubtype="0" repeatCount="indefinite" fill="hold" grpId="1" nodeType="withEffect">
                                  <p:stCondLst>
                                    <p:cond delay="0"/>
                                  </p:stCondLst>
                                  <p:childTnLst>
                                    <p:animRot by="21600000">
                                      <p:cBhvr>
                                        <p:cTn id="266" dur="3250" fill="hold"/>
                                        <p:tgtEl>
                                          <p:spTgt spid="4"/>
                                        </p:tgtEl>
                                        <p:attrNameLst>
                                          <p:attrName>r</p:attrName>
                                        </p:attrNameLst>
                                      </p:cBhvr>
                                    </p:animRot>
                                  </p:childTnLst>
                                </p:cTn>
                              </p:par>
                              <p:par>
                                <p:cTn id="267" presetID="8" presetClass="emph" presetSubtype="0" repeatCount="indefinite" fill="hold" grpId="1" nodeType="withEffect">
                                  <p:stCondLst>
                                    <p:cond delay="0"/>
                                  </p:stCondLst>
                                  <p:childTnLst>
                                    <p:animRot by="21600000">
                                      <p:cBhvr>
                                        <p:cTn id="268" dur="3250" fill="hold"/>
                                        <p:tgtEl>
                                          <p:spTgt spid="5"/>
                                        </p:tgtEl>
                                        <p:attrNameLst>
                                          <p:attrName>r</p:attrName>
                                        </p:attrNameLst>
                                      </p:cBhvr>
                                    </p:animRot>
                                  </p:childTnLst>
                                </p:cTn>
                              </p:par>
                              <p:par>
                                <p:cTn id="269" presetID="8" presetClass="emph" presetSubtype="0" repeatCount="indefinite" fill="hold" grpId="1" nodeType="withEffect">
                                  <p:stCondLst>
                                    <p:cond delay="0"/>
                                  </p:stCondLst>
                                  <p:childTnLst>
                                    <p:animRot by="21600000">
                                      <p:cBhvr>
                                        <p:cTn id="270" dur="3250" fill="hold"/>
                                        <p:tgtEl>
                                          <p:spTgt spid="6"/>
                                        </p:tgtEl>
                                        <p:attrNameLst>
                                          <p:attrName>r</p:attrName>
                                        </p:attrNameLst>
                                      </p:cBhvr>
                                    </p:animRot>
                                  </p:childTnLst>
                                </p:cTn>
                              </p:par>
                              <p:par>
                                <p:cTn id="271" presetID="8" presetClass="emph" presetSubtype="0" repeatCount="indefinite" fill="hold" grpId="1" nodeType="withEffect">
                                  <p:stCondLst>
                                    <p:cond delay="0"/>
                                  </p:stCondLst>
                                  <p:childTnLst>
                                    <p:animRot by="21600000">
                                      <p:cBhvr>
                                        <p:cTn id="272" dur="3250" fill="hold"/>
                                        <p:tgtEl>
                                          <p:spTgt spid="7"/>
                                        </p:tgtEl>
                                        <p:attrNameLst>
                                          <p:attrName>r</p:attrName>
                                        </p:attrNameLst>
                                      </p:cBhvr>
                                    </p:animRot>
                                  </p:childTnLst>
                                </p:cTn>
                              </p:par>
                              <p:par>
                                <p:cTn id="273" presetID="8" presetClass="emph" presetSubtype="0" repeatCount="indefinite" fill="hold" grpId="1" nodeType="withEffect">
                                  <p:stCondLst>
                                    <p:cond delay="0"/>
                                  </p:stCondLst>
                                  <p:childTnLst>
                                    <p:animRot by="21600000">
                                      <p:cBhvr>
                                        <p:cTn id="274" dur="3250" fill="hold"/>
                                        <p:tgtEl>
                                          <p:spTgt spid="8"/>
                                        </p:tgtEl>
                                        <p:attrNameLst>
                                          <p:attrName>r</p:attrName>
                                        </p:attrNameLst>
                                      </p:cBhvr>
                                    </p:animRot>
                                  </p:childTnLst>
                                </p:cTn>
                              </p:par>
                              <p:par>
                                <p:cTn id="275" presetID="8" presetClass="emph" presetSubtype="0" repeatCount="indefinite" fill="hold" grpId="1" nodeType="withEffect">
                                  <p:stCondLst>
                                    <p:cond delay="0"/>
                                  </p:stCondLst>
                                  <p:childTnLst>
                                    <p:animRot by="21600000">
                                      <p:cBhvr>
                                        <p:cTn id="276" dur="3250" fill="hold"/>
                                        <p:tgtEl>
                                          <p:spTgt spid="9"/>
                                        </p:tgtEl>
                                        <p:attrNameLst>
                                          <p:attrName>r</p:attrName>
                                        </p:attrNameLst>
                                      </p:cBhvr>
                                    </p:animRot>
                                  </p:childTnLst>
                                </p:cTn>
                              </p:par>
                              <p:par>
                                <p:cTn id="277" presetID="8" presetClass="emph" presetSubtype="0" repeatCount="indefinite" fill="hold" grpId="1" nodeType="withEffect">
                                  <p:stCondLst>
                                    <p:cond delay="0"/>
                                  </p:stCondLst>
                                  <p:childTnLst>
                                    <p:animRot by="21600000">
                                      <p:cBhvr>
                                        <p:cTn id="278" dur="3250" fill="hold"/>
                                        <p:tgtEl>
                                          <p:spTgt spid="12"/>
                                        </p:tgtEl>
                                        <p:attrNameLst>
                                          <p:attrName>r</p:attrName>
                                        </p:attrNameLst>
                                      </p:cBhvr>
                                    </p:animRot>
                                  </p:childTnLst>
                                </p:cTn>
                              </p:par>
                              <p:par>
                                <p:cTn id="279" presetID="8" presetClass="emph" presetSubtype="0" repeatCount="indefinite" fill="hold" grpId="1" nodeType="withEffect">
                                  <p:stCondLst>
                                    <p:cond delay="0"/>
                                  </p:stCondLst>
                                  <p:childTnLst>
                                    <p:animRot by="21600000">
                                      <p:cBhvr>
                                        <p:cTn id="280" dur="3250" fill="hold"/>
                                        <p:tgtEl>
                                          <p:spTgt spid="13"/>
                                        </p:tgtEl>
                                        <p:attrNameLst>
                                          <p:attrName>r</p:attrName>
                                        </p:attrNameLst>
                                      </p:cBhvr>
                                    </p:animRot>
                                  </p:childTnLst>
                                </p:cTn>
                              </p:par>
                              <p:par>
                                <p:cTn id="281" presetID="8" presetClass="emph" presetSubtype="0" repeatCount="indefinite" fill="hold" grpId="1" nodeType="withEffect">
                                  <p:stCondLst>
                                    <p:cond delay="0"/>
                                  </p:stCondLst>
                                  <p:childTnLst>
                                    <p:animRot by="21600000">
                                      <p:cBhvr>
                                        <p:cTn id="282" dur="3250" fill="hold"/>
                                        <p:tgtEl>
                                          <p:spTgt spid="14"/>
                                        </p:tgtEl>
                                        <p:attrNameLst>
                                          <p:attrName>r</p:attrName>
                                        </p:attrNameLst>
                                      </p:cBhvr>
                                    </p:animRot>
                                  </p:childTnLst>
                                </p:cTn>
                              </p:par>
                              <p:par>
                                <p:cTn id="283" presetID="8" presetClass="emph" presetSubtype="0" repeatCount="indefinite" fill="hold" grpId="1" nodeType="withEffect">
                                  <p:stCondLst>
                                    <p:cond delay="0"/>
                                  </p:stCondLst>
                                  <p:childTnLst>
                                    <p:animRot by="21600000">
                                      <p:cBhvr>
                                        <p:cTn id="284" dur="3250" fill="hold"/>
                                        <p:tgtEl>
                                          <p:spTgt spid="15"/>
                                        </p:tgtEl>
                                        <p:attrNameLst>
                                          <p:attrName>r</p:attrName>
                                        </p:attrNameLst>
                                      </p:cBhvr>
                                    </p:animRot>
                                  </p:childTnLst>
                                </p:cTn>
                              </p:par>
                              <p:par>
                                <p:cTn id="285" presetID="8" presetClass="emph" presetSubtype="0" repeatCount="indefinite" fill="hold" grpId="1" nodeType="withEffect">
                                  <p:stCondLst>
                                    <p:cond delay="0"/>
                                  </p:stCondLst>
                                  <p:childTnLst>
                                    <p:animRot by="21600000">
                                      <p:cBhvr>
                                        <p:cTn id="286" dur="3250" fill="hold"/>
                                        <p:tgtEl>
                                          <p:spTgt spid="17"/>
                                        </p:tgtEl>
                                        <p:attrNameLst>
                                          <p:attrName>r</p:attrName>
                                        </p:attrNameLst>
                                      </p:cBhvr>
                                    </p:animRot>
                                  </p:childTnLst>
                                </p:cTn>
                              </p:par>
                              <p:par>
                                <p:cTn id="287" presetID="8" presetClass="emph" presetSubtype="0" repeatCount="indefinite" fill="hold" grpId="1" nodeType="withEffect">
                                  <p:stCondLst>
                                    <p:cond delay="0"/>
                                  </p:stCondLst>
                                  <p:childTnLst>
                                    <p:animRot by="21600000">
                                      <p:cBhvr>
                                        <p:cTn id="288" dur="3250" fill="hold"/>
                                        <p:tgtEl>
                                          <p:spTgt spid="18"/>
                                        </p:tgtEl>
                                        <p:attrNameLst>
                                          <p:attrName>r</p:attrName>
                                        </p:attrNameLst>
                                      </p:cBhvr>
                                    </p:animRot>
                                  </p:childTnLst>
                                </p:cTn>
                              </p:par>
                              <p:par>
                                <p:cTn id="289" presetID="8" presetClass="emph" presetSubtype="0" repeatCount="indefinite" fill="hold" grpId="1" nodeType="withEffect">
                                  <p:stCondLst>
                                    <p:cond delay="0"/>
                                  </p:stCondLst>
                                  <p:childTnLst>
                                    <p:animRot by="21600000">
                                      <p:cBhvr>
                                        <p:cTn id="290" dur="3250" fill="hold"/>
                                        <p:tgtEl>
                                          <p:spTgt spid="19"/>
                                        </p:tgtEl>
                                        <p:attrNameLst>
                                          <p:attrName>r</p:attrName>
                                        </p:attrNameLst>
                                      </p:cBhvr>
                                    </p:animRot>
                                  </p:childTnLst>
                                </p:cTn>
                              </p:par>
                              <p:par>
                                <p:cTn id="291" presetID="8" presetClass="emph" presetSubtype="0" repeatCount="indefinite" fill="hold" grpId="1" nodeType="withEffect">
                                  <p:stCondLst>
                                    <p:cond delay="0"/>
                                  </p:stCondLst>
                                  <p:childTnLst>
                                    <p:animRot by="21600000">
                                      <p:cBhvr>
                                        <p:cTn id="292" dur="3250" fill="hold"/>
                                        <p:tgtEl>
                                          <p:spTgt spid="20"/>
                                        </p:tgtEl>
                                        <p:attrNameLst>
                                          <p:attrName>r</p:attrName>
                                        </p:attrNameLst>
                                      </p:cBhvr>
                                    </p:animRot>
                                  </p:childTnLst>
                                </p:cTn>
                              </p:par>
                              <p:par>
                                <p:cTn id="293" presetID="8" presetClass="emph" presetSubtype="0" repeatCount="indefinite" fill="hold" grpId="1" nodeType="withEffect">
                                  <p:stCondLst>
                                    <p:cond delay="0"/>
                                  </p:stCondLst>
                                  <p:childTnLst>
                                    <p:animRot by="21600000">
                                      <p:cBhvr>
                                        <p:cTn id="294" dur="3250" fill="hold"/>
                                        <p:tgtEl>
                                          <p:spTgt spid="22"/>
                                        </p:tgtEl>
                                        <p:attrNameLst>
                                          <p:attrName>r</p:attrName>
                                        </p:attrNameLst>
                                      </p:cBhvr>
                                    </p:animRot>
                                  </p:childTnLst>
                                </p:cTn>
                              </p:par>
                              <p:par>
                                <p:cTn id="295" presetID="8" presetClass="emph" presetSubtype="0" repeatCount="indefinite" fill="hold" grpId="1" nodeType="withEffect">
                                  <p:stCondLst>
                                    <p:cond delay="0"/>
                                  </p:stCondLst>
                                  <p:childTnLst>
                                    <p:animRot by="21600000">
                                      <p:cBhvr>
                                        <p:cTn id="296" dur="3250" fill="hold"/>
                                        <p:tgtEl>
                                          <p:spTgt spid="23"/>
                                        </p:tgtEl>
                                        <p:attrNameLst>
                                          <p:attrName>r</p:attrName>
                                        </p:attrNameLst>
                                      </p:cBhvr>
                                    </p:animRot>
                                  </p:childTnLst>
                                </p:cTn>
                              </p:par>
                              <p:par>
                                <p:cTn id="297" presetID="8" presetClass="emph" presetSubtype="0" repeatCount="indefinite" fill="hold" grpId="1" nodeType="withEffect">
                                  <p:stCondLst>
                                    <p:cond delay="0"/>
                                  </p:stCondLst>
                                  <p:childTnLst>
                                    <p:animRot by="21600000">
                                      <p:cBhvr>
                                        <p:cTn id="298" dur="3250" fill="hold"/>
                                        <p:tgtEl>
                                          <p:spTgt spid="24"/>
                                        </p:tgtEl>
                                        <p:attrNameLst>
                                          <p:attrName>r</p:attrName>
                                        </p:attrNameLst>
                                      </p:cBhvr>
                                    </p:animRot>
                                  </p:childTnLst>
                                </p:cTn>
                              </p:par>
                              <p:par>
                                <p:cTn id="299" presetID="8" presetClass="emph" presetSubtype="0" repeatCount="indefinite" fill="hold" grpId="1" nodeType="withEffect">
                                  <p:stCondLst>
                                    <p:cond delay="0"/>
                                  </p:stCondLst>
                                  <p:childTnLst>
                                    <p:animRot by="21600000">
                                      <p:cBhvr>
                                        <p:cTn id="300" dur="3250" fill="hold"/>
                                        <p:tgtEl>
                                          <p:spTgt spid="25"/>
                                        </p:tgtEl>
                                        <p:attrNameLst>
                                          <p:attrName>r</p:attrName>
                                        </p:attrNameLst>
                                      </p:cBhvr>
                                    </p:animRot>
                                  </p:childTnLst>
                                </p:cTn>
                              </p:par>
                              <p:par>
                                <p:cTn id="301" presetID="8" presetClass="emph" presetSubtype="0" repeatCount="indefinite" fill="hold" grpId="1" nodeType="withEffect">
                                  <p:stCondLst>
                                    <p:cond delay="0"/>
                                  </p:stCondLst>
                                  <p:childTnLst>
                                    <p:animRot by="21600000">
                                      <p:cBhvr>
                                        <p:cTn id="302" dur="3250" fill="hold"/>
                                        <p:tgtEl>
                                          <p:spTgt spid="26"/>
                                        </p:tgtEl>
                                        <p:attrNameLst>
                                          <p:attrName>r</p:attrName>
                                        </p:attrNameLst>
                                      </p:cBhvr>
                                    </p:animRot>
                                  </p:childTnLst>
                                </p:cTn>
                              </p:par>
                              <p:par>
                                <p:cTn id="303" presetID="8" presetClass="emph" presetSubtype="0" repeatCount="indefinite" fill="hold" grpId="1" nodeType="withEffect">
                                  <p:stCondLst>
                                    <p:cond delay="0"/>
                                  </p:stCondLst>
                                  <p:childTnLst>
                                    <p:animRot by="21600000">
                                      <p:cBhvr>
                                        <p:cTn id="304" dur="3250" fill="hold"/>
                                        <p:tgtEl>
                                          <p:spTgt spid="27"/>
                                        </p:tgtEl>
                                        <p:attrNameLst>
                                          <p:attrName>r</p:attrName>
                                        </p:attrNameLst>
                                      </p:cBhvr>
                                    </p:animRot>
                                  </p:childTnLst>
                                </p:cTn>
                              </p:par>
                              <p:par>
                                <p:cTn id="305" presetID="8" presetClass="emph" presetSubtype="0" repeatCount="indefinite" fill="hold" grpId="1" nodeType="withEffect">
                                  <p:stCondLst>
                                    <p:cond delay="0"/>
                                  </p:stCondLst>
                                  <p:childTnLst>
                                    <p:animRot by="21600000">
                                      <p:cBhvr>
                                        <p:cTn id="306" dur="3250" fill="hold"/>
                                        <p:tgtEl>
                                          <p:spTgt spid="28"/>
                                        </p:tgtEl>
                                        <p:attrNameLst>
                                          <p:attrName>r</p:attrName>
                                        </p:attrNameLst>
                                      </p:cBhvr>
                                    </p:animRot>
                                  </p:childTnLst>
                                </p:cTn>
                              </p:par>
                              <p:par>
                                <p:cTn id="307" presetID="8" presetClass="emph" presetSubtype="0" repeatCount="indefinite" fill="hold" grpId="1" nodeType="withEffect">
                                  <p:stCondLst>
                                    <p:cond delay="0"/>
                                  </p:stCondLst>
                                  <p:childTnLst>
                                    <p:animRot by="21600000">
                                      <p:cBhvr>
                                        <p:cTn id="308" dur="3250" fill="hold"/>
                                        <p:tgtEl>
                                          <p:spTgt spid="29"/>
                                        </p:tgtEl>
                                        <p:attrNameLst>
                                          <p:attrName>r</p:attrName>
                                        </p:attrNameLst>
                                      </p:cBhvr>
                                    </p:animRot>
                                  </p:childTnLst>
                                </p:cTn>
                              </p:par>
                              <p:par>
                                <p:cTn id="309" presetID="8" presetClass="emph" presetSubtype="0" repeatCount="indefinite" fill="hold" grpId="1" nodeType="withEffect">
                                  <p:stCondLst>
                                    <p:cond delay="0"/>
                                  </p:stCondLst>
                                  <p:childTnLst>
                                    <p:animRot by="21600000">
                                      <p:cBhvr>
                                        <p:cTn id="310" dur="3250" fill="hold"/>
                                        <p:tgtEl>
                                          <p:spTgt spid="30"/>
                                        </p:tgtEl>
                                        <p:attrNameLst>
                                          <p:attrName>r</p:attrName>
                                        </p:attrNameLst>
                                      </p:cBhvr>
                                    </p:animRot>
                                  </p:childTnLst>
                                </p:cTn>
                              </p:par>
                              <p:par>
                                <p:cTn id="311" presetID="8" presetClass="emph" presetSubtype="0" repeatCount="indefinite" fill="hold" grpId="1" nodeType="withEffect">
                                  <p:stCondLst>
                                    <p:cond delay="0"/>
                                  </p:stCondLst>
                                  <p:childTnLst>
                                    <p:animRot by="21600000">
                                      <p:cBhvr>
                                        <p:cTn id="312" dur="3250" fill="hold"/>
                                        <p:tgtEl>
                                          <p:spTgt spid="31"/>
                                        </p:tgtEl>
                                        <p:attrNameLst>
                                          <p:attrName>r</p:attrName>
                                        </p:attrNameLst>
                                      </p:cBhvr>
                                    </p:animRot>
                                  </p:childTnLst>
                                </p:cTn>
                              </p:par>
                              <p:par>
                                <p:cTn id="313" presetID="8" presetClass="emph" presetSubtype="0" repeatCount="indefinite" fill="hold" grpId="1" nodeType="withEffect">
                                  <p:stCondLst>
                                    <p:cond delay="0"/>
                                  </p:stCondLst>
                                  <p:childTnLst>
                                    <p:animRot by="21600000">
                                      <p:cBhvr>
                                        <p:cTn id="314" dur="3250" fill="hold"/>
                                        <p:tgtEl>
                                          <p:spTgt spid="32"/>
                                        </p:tgtEl>
                                        <p:attrNameLst>
                                          <p:attrName>r</p:attrName>
                                        </p:attrNameLst>
                                      </p:cBhvr>
                                    </p:animRot>
                                  </p:childTnLst>
                                </p:cTn>
                              </p:par>
                              <p:par>
                                <p:cTn id="315" presetID="8" presetClass="emph" presetSubtype="0" repeatCount="indefinite" fill="hold" grpId="1" nodeType="withEffect">
                                  <p:stCondLst>
                                    <p:cond delay="0"/>
                                  </p:stCondLst>
                                  <p:childTnLst>
                                    <p:animRot by="21600000">
                                      <p:cBhvr>
                                        <p:cTn id="316" dur="3250" fill="hold"/>
                                        <p:tgtEl>
                                          <p:spTgt spid="33"/>
                                        </p:tgtEl>
                                        <p:attrNameLst>
                                          <p:attrName>r</p:attrName>
                                        </p:attrNameLst>
                                      </p:cBhvr>
                                    </p:animRot>
                                  </p:childTnLst>
                                </p:cTn>
                              </p:par>
                              <p:par>
                                <p:cTn id="317" presetID="8" presetClass="emph" presetSubtype="0" repeatCount="indefinite" fill="hold" grpId="1" nodeType="withEffect">
                                  <p:stCondLst>
                                    <p:cond delay="0"/>
                                  </p:stCondLst>
                                  <p:childTnLst>
                                    <p:animRot by="21600000">
                                      <p:cBhvr>
                                        <p:cTn id="318" dur="3250" fill="hold"/>
                                        <p:tgtEl>
                                          <p:spTgt spid="34"/>
                                        </p:tgtEl>
                                        <p:attrNameLst>
                                          <p:attrName>r</p:attrName>
                                        </p:attrNameLst>
                                      </p:cBhvr>
                                    </p:animRot>
                                  </p:childTnLst>
                                </p:cTn>
                              </p:par>
                              <p:par>
                                <p:cTn id="319" presetID="8" presetClass="emph" presetSubtype="0" repeatCount="indefinite" fill="hold" grpId="1" nodeType="withEffect">
                                  <p:stCondLst>
                                    <p:cond delay="0"/>
                                  </p:stCondLst>
                                  <p:childTnLst>
                                    <p:animRot by="21600000">
                                      <p:cBhvr>
                                        <p:cTn id="320" dur="3250" fill="hold"/>
                                        <p:tgtEl>
                                          <p:spTgt spid="35"/>
                                        </p:tgtEl>
                                        <p:attrNameLst>
                                          <p:attrName>r</p:attrName>
                                        </p:attrNameLst>
                                      </p:cBhvr>
                                    </p:animRot>
                                  </p:childTnLst>
                                </p:cTn>
                              </p:par>
                              <p:par>
                                <p:cTn id="321" presetID="8" presetClass="emph" presetSubtype="0" repeatCount="indefinite" fill="hold" grpId="1" nodeType="withEffect">
                                  <p:stCondLst>
                                    <p:cond delay="0"/>
                                  </p:stCondLst>
                                  <p:childTnLst>
                                    <p:animRot by="21600000">
                                      <p:cBhvr>
                                        <p:cTn id="322" dur="3250" fill="hold"/>
                                        <p:tgtEl>
                                          <p:spTgt spid="36"/>
                                        </p:tgtEl>
                                        <p:attrNameLst>
                                          <p:attrName>r</p:attrName>
                                        </p:attrNameLst>
                                      </p:cBhvr>
                                    </p:animRot>
                                  </p:childTnLst>
                                </p:cTn>
                              </p:par>
                              <p:par>
                                <p:cTn id="323" presetID="8" presetClass="emph" presetSubtype="0" repeatCount="indefinite" fill="hold" grpId="1" nodeType="withEffect">
                                  <p:stCondLst>
                                    <p:cond delay="0"/>
                                  </p:stCondLst>
                                  <p:childTnLst>
                                    <p:animRot by="21600000">
                                      <p:cBhvr>
                                        <p:cTn id="324" dur="3250" fill="hold"/>
                                        <p:tgtEl>
                                          <p:spTgt spid="37"/>
                                        </p:tgtEl>
                                        <p:attrNameLst>
                                          <p:attrName>r</p:attrName>
                                        </p:attrNameLst>
                                      </p:cBhvr>
                                    </p:animRot>
                                  </p:childTnLst>
                                </p:cTn>
                              </p:par>
                              <p:par>
                                <p:cTn id="325" presetID="8" presetClass="emph" presetSubtype="0" repeatCount="indefinite" fill="hold" grpId="1" nodeType="withEffect">
                                  <p:stCondLst>
                                    <p:cond delay="0"/>
                                  </p:stCondLst>
                                  <p:childTnLst>
                                    <p:animRot by="21600000">
                                      <p:cBhvr>
                                        <p:cTn id="326" dur="3250" fill="hold"/>
                                        <p:tgtEl>
                                          <p:spTgt spid="39"/>
                                        </p:tgtEl>
                                        <p:attrNameLst>
                                          <p:attrName>r</p:attrName>
                                        </p:attrNameLst>
                                      </p:cBhvr>
                                    </p:animRot>
                                  </p:childTnLst>
                                </p:cTn>
                              </p:par>
                              <p:par>
                                <p:cTn id="327" presetID="8" presetClass="emph" presetSubtype="0" repeatCount="indefinite" fill="hold" grpId="1" nodeType="withEffect">
                                  <p:stCondLst>
                                    <p:cond delay="0"/>
                                  </p:stCondLst>
                                  <p:childTnLst>
                                    <p:animRot by="21600000">
                                      <p:cBhvr>
                                        <p:cTn id="328" dur="3250" fill="hold"/>
                                        <p:tgtEl>
                                          <p:spTgt spid="40"/>
                                        </p:tgtEl>
                                        <p:attrNameLst>
                                          <p:attrName>r</p:attrName>
                                        </p:attrNameLst>
                                      </p:cBhvr>
                                    </p:animRot>
                                  </p:childTnLst>
                                </p:cTn>
                              </p:par>
                              <p:par>
                                <p:cTn id="329" presetID="8" presetClass="emph" presetSubtype="0" repeatCount="indefinite" fill="hold" grpId="1" nodeType="withEffect">
                                  <p:stCondLst>
                                    <p:cond delay="0"/>
                                  </p:stCondLst>
                                  <p:childTnLst>
                                    <p:animRot by="21600000">
                                      <p:cBhvr>
                                        <p:cTn id="330" dur="3250" fill="hold"/>
                                        <p:tgtEl>
                                          <p:spTgt spid="41"/>
                                        </p:tgtEl>
                                        <p:attrNameLst>
                                          <p:attrName>r</p:attrName>
                                        </p:attrNameLst>
                                      </p:cBhvr>
                                    </p:animRot>
                                  </p:childTnLst>
                                </p:cTn>
                              </p:par>
                              <p:par>
                                <p:cTn id="331" presetID="8" presetClass="emph" presetSubtype="0" repeatCount="indefinite" fill="hold" grpId="1" nodeType="withEffect">
                                  <p:stCondLst>
                                    <p:cond delay="0"/>
                                  </p:stCondLst>
                                  <p:childTnLst>
                                    <p:animRot by="21600000">
                                      <p:cBhvr>
                                        <p:cTn id="332" dur="3250" fill="hold"/>
                                        <p:tgtEl>
                                          <p:spTgt spid="42"/>
                                        </p:tgtEl>
                                        <p:attrNameLst>
                                          <p:attrName>r</p:attrName>
                                        </p:attrNameLst>
                                      </p:cBhvr>
                                    </p:animRot>
                                  </p:childTnLst>
                                </p:cTn>
                              </p:par>
                              <p:par>
                                <p:cTn id="333" presetID="8" presetClass="emph" presetSubtype="0" repeatCount="indefinite" fill="hold" grpId="1" nodeType="withEffect">
                                  <p:stCondLst>
                                    <p:cond delay="0"/>
                                  </p:stCondLst>
                                  <p:childTnLst>
                                    <p:animRot by="21600000">
                                      <p:cBhvr>
                                        <p:cTn id="334" dur="3250" fill="hold"/>
                                        <p:tgtEl>
                                          <p:spTgt spid="43"/>
                                        </p:tgtEl>
                                        <p:attrNameLst>
                                          <p:attrName>r</p:attrName>
                                        </p:attrNameLst>
                                      </p:cBhvr>
                                    </p:animRot>
                                  </p:childTnLst>
                                </p:cTn>
                              </p:par>
                              <p:par>
                                <p:cTn id="335" presetID="8" presetClass="emph" presetSubtype="0" repeatCount="indefinite" fill="hold" grpId="1" nodeType="withEffect">
                                  <p:stCondLst>
                                    <p:cond delay="0"/>
                                  </p:stCondLst>
                                  <p:childTnLst>
                                    <p:animRot by="21600000">
                                      <p:cBhvr>
                                        <p:cTn id="336" dur="3250" fill="hold"/>
                                        <p:tgtEl>
                                          <p:spTgt spid="44"/>
                                        </p:tgtEl>
                                        <p:attrNameLst>
                                          <p:attrName>r</p:attrName>
                                        </p:attrNameLst>
                                      </p:cBhvr>
                                    </p:animRot>
                                  </p:childTnLst>
                                </p:cTn>
                              </p:par>
                              <p:par>
                                <p:cTn id="337" presetID="8" presetClass="emph" presetSubtype="0" repeatCount="indefinite" fill="hold" grpId="1" nodeType="withEffect">
                                  <p:stCondLst>
                                    <p:cond delay="0"/>
                                  </p:stCondLst>
                                  <p:childTnLst>
                                    <p:animRot by="21600000">
                                      <p:cBhvr>
                                        <p:cTn id="338" dur="3250" fill="hold"/>
                                        <p:tgtEl>
                                          <p:spTgt spid="45"/>
                                        </p:tgtEl>
                                        <p:attrNameLst>
                                          <p:attrName>r</p:attrName>
                                        </p:attrNameLst>
                                      </p:cBhvr>
                                    </p:animRot>
                                  </p:childTnLst>
                                </p:cTn>
                              </p:par>
                              <p:par>
                                <p:cTn id="339" presetID="8" presetClass="emph" presetSubtype="0" repeatCount="indefinite" fill="hold" grpId="1" nodeType="withEffect">
                                  <p:stCondLst>
                                    <p:cond delay="0"/>
                                  </p:stCondLst>
                                  <p:childTnLst>
                                    <p:animRot by="21600000">
                                      <p:cBhvr>
                                        <p:cTn id="340" dur="3250" fill="hold"/>
                                        <p:tgtEl>
                                          <p:spTgt spid="46"/>
                                        </p:tgtEl>
                                        <p:attrNameLst>
                                          <p:attrName>r</p:attrName>
                                        </p:attrNameLst>
                                      </p:cBhvr>
                                    </p:animRot>
                                  </p:childTnLst>
                                </p:cTn>
                              </p:par>
                              <p:par>
                                <p:cTn id="341" presetID="8" presetClass="emph" presetSubtype="0" repeatCount="indefinite" fill="hold" grpId="1" nodeType="withEffect">
                                  <p:stCondLst>
                                    <p:cond delay="0"/>
                                  </p:stCondLst>
                                  <p:childTnLst>
                                    <p:animRot by="21600000">
                                      <p:cBhvr>
                                        <p:cTn id="342" dur="3250" fill="hold"/>
                                        <p:tgtEl>
                                          <p:spTgt spid="47"/>
                                        </p:tgtEl>
                                        <p:attrNameLst>
                                          <p:attrName>r</p:attrName>
                                        </p:attrNameLst>
                                      </p:cBhvr>
                                    </p:animRot>
                                  </p:childTnLst>
                                </p:cTn>
                              </p:par>
                              <p:par>
                                <p:cTn id="343" presetID="8" presetClass="emph" presetSubtype="0" repeatCount="indefinite" fill="hold" grpId="1" nodeType="withEffect">
                                  <p:stCondLst>
                                    <p:cond delay="0"/>
                                  </p:stCondLst>
                                  <p:childTnLst>
                                    <p:animRot by="21600000">
                                      <p:cBhvr>
                                        <p:cTn id="344" dur="3250" fill="hold"/>
                                        <p:tgtEl>
                                          <p:spTgt spid="48"/>
                                        </p:tgtEl>
                                        <p:attrNameLst>
                                          <p:attrName>r</p:attrName>
                                        </p:attrNameLst>
                                      </p:cBhvr>
                                    </p:animRot>
                                  </p:childTnLst>
                                </p:cTn>
                              </p:par>
                              <p:par>
                                <p:cTn id="345" presetID="8" presetClass="emph" presetSubtype="0" repeatCount="indefinite" fill="hold" grpId="1" nodeType="withEffect">
                                  <p:stCondLst>
                                    <p:cond delay="0"/>
                                  </p:stCondLst>
                                  <p:childTnLst>
                                    <p:animRot by="21600000">
                                      <p:cBhvr>
                                        <p:cTn id="346" dur="3250" fill="hold"/>
                                        <p:tgtEl>
                                          <p:spTgt spid="49"/>
                                        </p:tgtEl>
                                        <p:attrNameLst>
                                          <p:attrName>r</p:attrName>
                                        </p:attrNameLst>
                                      </p:cBhvr>
                                    </p:animRot>
                                  </p:childTnLst>
                                </p:cTn>
                              </p:par>
                              <p:par>
                                <p:cTn id="347" presetID="8" presetClass="emph" presetSubtype="0" repeatCount="indefinite" fill="hold" grpId="1" nodeType="withEffect">
                                  <p:stCondLst>
                                    <p:cond delay="0"/>
                                  </p:stCondLst>
                                  <p:childTnLst>
                                    <p:animRot by="21600000">
                                      <p:cBhvr>
                                        <p:cTn id="348" dur="3250" fill="hold"/>
                                        <p:tgtEl>
                                          <p:spTgt spid="50"/>
                                        </p:tgtEl>
                                        <p:attrNameLst>
                                          <p:attrName>r</p:attrName>
                                        </p:attrNameLst>
                                      </p:cBhvr>
                                    </p:animRot>
                                  </p:childTnLst>
                                </p:cTn>
                              </p:par>
                              <p:par>
                                <p:cTn id="349" presetID="8" presetClass="emph" presetSubtype="0" repeatCount="indefinite" fill="hold" grpId="1" nodeType="withEffect">
                                  <p:stCondLst>
                                    <p:cond delay="0"/>
                                  </p:stCondLst>
                                  <p:childTnLst>
                                    <p:animRot by="21600000">
                                      <p:cBhvr>
                                        <p:cTn id="350" dur="3250" fill="hold"/>
                                        <p:tgtEl>
                                          <p:spTgt spid="51"/>
                                        </p:tgtEl>
                                        <p:attrNameLst>
                                          <p:attrName>r</p:attrName>
                                        </p:attrNameLst>
                                      </p:cBhvr>
                                    </p:animRot>
                                  </p:childTnLst>
                                </p:cTn>
                              </p:par>
                              <p:par>
                                <p:cTn id="351" presetID="8" presetClass="emph" presetSubtype="0" repeatCount="indefinite" fill="hold" grpId="1" nodeType="withEffect">
                                  <p:stCondLst>
                                    <p:cond delay="0"/>
                                  </p:stCondLst>
                                  <p:childTnLst>
                                    <p:animRot by="21600000">
                                      <p:cBhvr>
                                        <p:cTn id="352" dur="3250" fill="hold"/>
                                        <p:tgtEl>
                                          <p:spTgt spid="52"/>
                                        </p:tgtEl>
                                        <p:attrNameLst>
                                          <p:attrName>r</p:attrName>
                                        </p:attrNameLst>
                                      </p:cBhvr>
                                    </p:animRot>
                                  </p:childTnLst>
                                </p:cTn>
                              </p:par>
                              <p:par>
                                <p:cTn id="353" presetID="8" presetClass="emph" presetSubtype="0" repeatCount="indefinite" fill="hold" grpId="1" nodeType="withEffect">
                                  <p:stCondLst>
                                    <p:cond delay="0"/>
                                  </p:stCondLst>
                                  <p:childTnLst>
                                    <p:animRot by="21600000">
                                      <p:cBhvr>
                                        <p:cTn id="354" dur="3250" fill="hold"/>
                                        <p:tgtEl>
                                          <p:spTgt spid="53"/>
                                        </p:tgtEl>
                                        <p:attrNameLst>
                                          <p:attrName>r</p:attrName>
                                        </p:attrNameLst>
                                      </p:cBhvr>
                                    </p:animRot>
                                  </p:childTnLst>
                                </p:cTn>
                              </p:par>
                              <p:par>
                                <p:cTn id="355" presetID="8" presetClass="emph" presetSubtype="0" repeatCount="indefinite" fill="hold" grpId="1" nodeType="withEffect">
                                  <p:stCondLst>
                                    <p:cond delay="0"/>
                                  </p:stCondLst>
                                  <p:childTnLst>
                                    <p:animRot by="21600000">
                                      <p:cBhvr>
                                        <p:cTn id="356" dur="3250" fill="hold"/>
                                        <p:tgtEl>
                                          <p:spTgt spid="54"/>
                                        </p:tgtEl>
                                        <p:attrNameLst>
                                          <p:attrName>r</p:attrName>
                                        </p:attrNameLst>
                                      </p:cBhvr>
                                    </p:animRot>
                                  </p:childTnLst>
                                </p:cTn>
                              </p:par>
                              <p:par>
                                <p:cTn id="357" presetID="8" presetClass="emph" presetSubtype="0" repeatCount="indefinite" fill="hold" grpId="1" nodeType="withEffect">
                                  <p:stCondLst>
                                    <p:cond delay="0"/>
                                  </p:stCondLst>
                                  <p:childTnLst>
                                    <p:animRot by="21600000">
                                      <p:cBhvr>
                                        <p:cTn id="358" dur="3250" fill="hold"/>
                                        <p:tgtEl>
                                          <p:spTgt spid="55"/>
                                        </p:tgtEl>
                                        <p:attrNameLst>
                                          <p:attrName>r</p:attrName>
                                        </p:attrNameLst>
                                      </p:cBhvr>
                                    </p:animRot>
                                  </p:childTnLst>
                                </p:cTn>
                              </p:par>
                              <p:par>
                                <p:cTn id="359" presetID="8" presetClass="emph" presetSubtype="0" repeatCount="indefinite" fill="hold" grpId="1" nodeType="withEffect">
                                  <p:stCondLst>
                                    <p:cond delay="0"/>
                                  </p:stCondLst>
                                  <p:childTnLst>
                                    <p:animRot by="21600000">
                                      <p:cBhvr>
                                        <p:cTn id="360" dur="3250" fill="hold"/>
                                        <p:tgtEl>
                                          <p:spTgt spid="56"/>
                                        </p:tgtEl>
                                        <p:attrNameLst>
                                          <p:attrName>r</p:attrName>
                                        </p:attrNameLst>
                                      </p:cBhvr>
                                    </p:animRot>
                                  </p:childTnLst>
                                </p:cTn>
                              </p:par>
                              <p:par>
                                <p:cTn id="361" presetID="8" presetClass="emph" presetSubtype="0" repeatCount="indefinite" fill="hold" grpId="1" nodeType="withEffect">
                                  <p:stCondLst>
                                    <p:cond delay="0"/>
                                  </p:stCondLst>
                                  <p:childTnLst>
                                    <p:animRot by="21600000">
                                      <p:cBhvr>
                                        <p:cTn id="362" dur="3250" fill="hold"/>
                                        <p:tgtEl>
                                          <p:spTgt spid="57"/>
                                        </p:tgtEl>
                                        <p:attrNameLst>
                                          <p:attrName>r</p:attrName>
                                        </p:attrNameLst>
                                      </p:cBhvr>
                                    </p:animRot>
                                  </p:childTnLst>
                                </p:cTn>
                              </p:par>
                              <p:par>
                                <p:cTn id="363" presetID="8" presetClass="emph" presetSubtype="0" repeatCount="indefinite" fill="hold" grpId="1" nodeType="withEffect">
                                  <p:stCondLst>
                                    <p:cond delay="0"/>
                                  </p:stCondLst>
                                  <p:childTnLst>
                                    <p:animRot by="21600000">
                                      <p:cBhvr>
                                        <p:cTn id="364" dur="3250" fill="hold"/>
                                        <p:tgtEl>
                                          <p:spTgt spid="58"/>
                                        </p:tgtEl>
                                        <p:attrNameLst>
                                          <p:attrName>r</p:attrName>
                                        </p:attrNameLst>
                                      </p:cBhvr>
                                    </p:animRot>
                                  </p:childTnLst>
                                </p:cTn>
                              </p:par>
                              <p:par>
                                <p:cTn id="365" presetID="8" presetClass="emph" presetSubtype="0" repeatCount="indefinite" fill="hold" grpId="1" nodeType="withEffect">
                                  <p:stCondLst>
                                    <p:cond delay="0"/>
                                  </p:stCondLst>
                                  <p:childTnLst>
                                    <p:animRot by="21600000">
                                      <p:cBhvr>
                                        <p:cTn id="366" dur="3250" fill="hold"/>
                                        <p:tgtEl>
                                          <p:spTgt spid="59"/>
                                        </p:tgtEl>
                                        <p:attrNameLst>
                                          <p:attrName>r</p:attrName>
                                        </p:attrNameLst>
                                      </p:cBhvr>
                                    </p:animRot>
                                  </p:childTnLst>
                                </p:cTn>
                              </p:par>
                              <p:par>
                                <p:cTn id="367" presetID="8" presetClass="emph" presetSubtype="0" repeatCount="indefinite" fill="hold" grpId="1" nodeType="withEffect">
                                  <p:stCondLst>
                                    <p:cond delay="0"/>
                                  </p:stCondLst>
                                  <p:childTnLst>
                                    <p:animRot by="21600000">
                                      <p:cBhvr>
                                        <p:cTn id="368" dur="3250" fill="hold"/>
                                        <p:tgtEl>
                                          <p:spTgt spid="60"/>
                                        </p:tgtEl>
                                        <p:attrNameLst>
                                          <p:attrName>r</p:attrName>
                                        </p:attrNameLst>
                                      </p:cBhvr>
                                    </p:animRot>
                                  </p:childTnLst>
                                </p:cTn>
                              </p:par>
                              <p:par>
                                <p:cTn id="369" presetID="8" presetClass="emph" presetSubtype="0" repeatCount="indefinite" fill="hold" grpId="1" nodeType="withEffect">
                                  <p:stCondLst>
                                    <p:cond delay="0"/>
                                  </p:stCondLst>
                                  <p:childTnLst>
                                    <p:animRot by="21600000">
                                      <p:cBhvr>
                                        <p:cTn id="370" dur="3250" fill="hold"/>
                                        <p:tgtEl>
                                          <p:spTgt spid="61"/>
                                        </p:tgtEl>
                                        <p:attrNameLst>
                                          <p:attrName>r</p:attrName>
                                        </p:attrNameLst>
                                      </p:cBhvr>
                                    </p:animRot>
                                  </p:childTnLst>
                                </p:cTn>
                              </p:par>
                              <p:par>
                                <p:cTn id="371" presetID="8" presetClass="emph" presetSubtype="0" repeatCount="indefinite" fill="hold" grpId="1" nodeType="withEffect">
                                  <p:stCondLst>
                                    <p:cond delay="0"/>
                                  </p:stCondLst>
                                  <p:childTnLst>
                                    <p:animRot by="21600000">
                                      <p:cBhvr>
                                        <p:cTn id="372" dur="3250" fill="hold"/>
                                        <p:tgtEl>
                                          <p:spTgt spid="62"/>
                                        </p:tgtEl>
                                        <p:attrNameLst>
                                          <p:attrName>r</p:attrName>
                                        </p:attrNameLst>
                                      </p:cBhvr>
                                    </p:animRot>
                                  </p:childTnLst>
                                </p:cTn>
                              </p:par>
                              <p:par>
                                <p:cTn id="373" presetID="8" presetClass="emph" presetSubtype="0" repeatCount="indefinite" fill="hold" grpId="1" nodeType="withEffect">
                                  <p:stCondLst>
                                    <p:cond delay="0"/>
                                  </p:stCondLst>
                                  <p:childTnLst>
                                    <p:animRot by="21600000">
                                      <p:cBhvr>
                                        <p:cTn id="374" dur="3250" fill="hold"/>
                                        <p:tgtEl>
                                          <p:spTgt spid="63"/>
                                        </p:tgtEl>
                                        <p:attrNameLst>
                                          <p:attrName>r</p:attrName>
                                        </p:attrNameLst>
                                      </p:cBhvr>
                                    </p:animRot>
                                  </p:childTnLst>
                                </p:cTn>
                              </p:par>
                              <p:par>
                                <p:cTn id="375" presetID="8" presetClass="emph" presetSubtype="0" repeatCount="indefinite" fill="hold" grpId="1" nodeType="withEffect">
                                  <p:stCondLst>
                                    <p:cond delay="0"/>
                                  </p:stCondLst>
                                  <p:childTnLst>
                                    <p:animRot by="21600000">
                                      <p:cBhvr>
                                        <p:cTn id="376" dur="3250" fill="hold"/>
                                        <p:tgtEl>
                                          <p:spTgt spid="64"/>
                                        </p:tgtEl>
                                        <p:attrNameLst>
                                          <p:attrName>r</p:attrName>
                                        </p:attrNameLst>
                                      </p:cBhvr>
                                    </p:animRot>
                                  </p:childTnLst>
                                </p:cTn>
                              </p:par>
                              <p:par>
                                <p:cTn id="377" presetID="8" presetClass="emph" presetSubtype="0" repeatCount="indefinite" fill="hold" grpId="1" nodeType="withEffect">
                                  <p:stCondLst>
                                    <p:cond delay="0"/>
                                  </p:stCondLst>
                                  <p:childTnLst>
                                    <p:animRot by="21600000">
                                      <p:cBhvr>
                                        <p:cTn id="378" dur="3250" fill="hold"/>
                                        <p:tgtEl>
                                          <p:spTgt spid="65"/>
                                        </p:tgtEl>
                                        <p:attrNameLst>
                                          <p:attrName>r</p:attrName>
                                        </p:attrNameLst>
                                      </p:cBhvr>
                                    </p:animRot>
                                  </p:childTnLst>
                                </p:cTn>
                              </p:par>
                              <p:par>
                                <p:cTn id="379" presetID="8" presetClass="emph" presetSubtype="0" repeatCount="indefinite" fill="hold" grpId="1" nodeType="withEffect">
                                  <p:stCondLst>
                                    <p:cond delay="0"/>
                                  </p:stCondLst>
                                  <p:childTnLst>
                                    <p:animRot by="21600000">
                                      <p:cBhvr>
                                        <p:cTn id="380" dur="3250" fill="hold"/>
                                        <p:tgtEl>
                                          <p:spTgt spid="66"/>
                                        </p:tgtEl>
                                        <p:attrNameLst>
                                          <p:attrName>r</p:attrName>
                                        </p:attrNameLst>
                                      </p:cBhvr>
                                    </p:animRot>
                                  </p:childTnLst>
                                </p:cTn>
                              </p:par>
                              <p:par>
                                <p:cTn id="381" presetID="8" presetClass="emph" presetSubtype="0" repeatCount="indefinite" fill="hold" grpId="1" nodeType="withEffect">
                                  <p:stCondLst>
                                    <p:cond delay="0"/>
                                  </p:stCondLst>
                                  <p:childTnLst>
                                    <p:animRot by="21600000">
                                      <p:cBhvr>
                                        <p:cTn id="382" dur="3250" fill="hold"/>
                                        <p:tgtEl>
                                          <p:spTgt spid="67"/>
                                        </p:tgtEl>
                                        <p:attrNameLst>
                                          <p:attrName>r</p:attrName>
                                        </p:attrNameLst>
                                      </p:cBhvr>
                                    </p:animRot>
                                  </p:childTnLst>
                                </p:cTn>
                              </p:par>
                              <p:par>
                                <p:cTn id="383" presetID="8" presetClass="emph" presetSubtype="0" repeatCount="indefinite" fill="hold" grpId="1" nodeType="withEffect">
                                  <p:stCondLst>
                                    <p:cond delay="0"/>
                                  </p:stCondLst>
                                  <p:childTnLst>
                                    <p:animRot by="21600000">
                                      <p:cBhvr>
                                        <p:cTn id="384" dur="3250" fill="hold"/>
                                        <p:tgtEl>
                                          <p:spTgt spid="68"/>
                                        </p:tgtEl>
                                        <p:attrNameLst>
                                          <p:attrName>r</p:attrName>
                                        </p:attrNameLst>
                                      </p:cBhvr>
                                    </p:animRot>
                                  </p:childTnLst>
                                </p:cTn>
                              </p:par>
                              <p:par>
                                <p:cTn id="385" presetID="8" presetClass="emph" presetSubtype="0" repeatCount="indefinite" fill="hold" grpId="1" nodeType="withEffect">
                                  <p:stCondLst>
                                    <p:cond delay="0"/>
                                  </p:stCondLst>
                                  <p:childTnLst>
                                    <p:animRot by="21600000">
                                      <p:cBhvr>
                                        <p:cTn id="386" dur="3250" fill="hold"/>
                                        <p:tgtEl>
                                          <p:spTgt spid="69"/>
                                        </p:tgtEl>
                                        <p:attrNameLst>
                                          <p:attrName>r</p:attrName>
                                        </p:attrNameLst>
                                      </p:cBhvr>
                                    </p:animRot>
                                  </p:childTnLst>
                                </p:cTn>
                              </p:par>
                              <p:par>
                                <p:cTn id="387" presetID="8" presetClass="emph" presetSubtype="0" repeatCount="indefinite" fill="hold" grpId="1" nodeType="withEffect">
                                  <p:stCondLst>
                                    <p:cond delay="0"/>
                                  </p:stCondLst>
                                  <p:childTnLst>
                                    <p:animRot by="21600000">
                                      <p:cBhvr>
                                        <p:cTn id="388" dur="3250" fill="hold"/>
                                        <p:tgtEl>
                                          <p:spTgt spid="70"/>
                                        </p:tgtEl>
                                        <p:attrNameLst>
                                          <p:attrName>r</p:attrName>
                                        </p:attrNameLst>
                                      </p:cBhvr>
                                    </p:animRot>
                                  </p:childTnLst>
                                </p:cTn>
                              </p:par>
                              <p:par>
                                <p:cTn id="389" presetID="23" presetClass="entr" presetSubtype="528" fill="hold" grpId="0" nodeType="withEffect">
                                  <p:stCondLst>
                                    <p:cond delay="0"/>
                                  </p:stCondLst>
                                  <p:childTnLst>
                                    <p:set>
                                      <p:cBhvr>
                                        <p:cTn id="390" dur="1" fill="hold">
                                          <p:stCondLst>
                                            <p:cond delay="0"/>
                                          </p:stCondLst>
                                        </p:cTn>
                                        <p:tgtEl>
                                          <p:spTgt spid="135"/>
                                        </p:tgtEl>
                                        <p:attrNameLst>
                                          <p:attrName>style.visibility</p:attrName>
                                        </p:attrNameLst>
                                      </p:cBhvr>
                                      <p:to>
                                        <p:strVal val="visible"/>
                                      </p:to>
                                    </p:set>
                                    <p:anim calcmode="lin" valueType="num">
                                      <p:cBhvr>
                                        <p:cTn id="391" dur="3250" fill="hold"/>
                                        <p:tgtEl>
                                          <p:spTgt spid="135"/>
                                        </p:tgtEl>
                                        <p:attrNameLst>
                                          <p:attrName>ppt_w</p:attrName>
                                        </p:attrNameLst>
                                      </p:cBhvr>
                                      <p:tavLst>
                                        <p:tav tm="0">
                                          <p:val>
                                            <p:fltVal val="0"/>
                                          </p:val>
                                        </p:tav>
                                        <p:tav tm="100000">
                                          <p:val>
                                            <p:strVal val="#ppt_w"/>
                                          </p:val>
                                        </p:tav>
                                      </p:tavLst>
                                    </p:anim>
                                    <p:anim calcmode="lin" valueType="num">
                                      <p:cBhvr>
                                        <p:cTn id="392" dur="3250" fill="hold"/>
                                        <p:tgtEl>
                                          <p:spTgt spid="135"/>
                                        </p:tgtEl>
                                        <p:attrNameLst>
                                          <p:attrName>ppt_h</p:attrName>
                                        </p:attrNameLst>
                                      </p:cBhvr>
                                      <p:tavLst>
                                        <p:tav tm="0">
                                          <p:val>
                                            <p:fltVal val="0"/>
                                          </p:val>
                                        </p:tav>
                                        <p:tav tm="100000">
                                          <p:val>
                                            <p:strVal val="#ppt_h"/>
                                          </p:val>
                                        </p:tav>
                                      </p:tavLst>
                                    </p:anim>
                                    <p:anim calcmode="lin" valueType="num">
                                      <p:cBhvr>
                                        <p:cTn id="393" dur="3250" fill="hold"/>
                                        <p:tgtEl>
                                          <p:spTgt spid="135"/>
                                        </p:tgtEl>
                                        <p:attrNameLst>
                                          <p:attrName>ppt_x</p:attrName>
                                        </p:attrNameLst>
                                      </p:cBhvr>
                                      <p:tavLst>
                                        <p:tav tm="0">
                                          <p:val>
                                            <p:fltVal val="0.5"/>
                                          </p:val>
                                        </p:tav>
                                        <p:tav tm="100000">
                                          <p:val>
                                            <p:strVal val="#ppt_x"/>
                                          </p:val>
                                        </p:tav>
                                      </p:tavLst>
                                    </p:anim>
                                    <p:anim calcmode="lin" valueType="num">
                                      <p:cBhvr>
                                        <p:cTn id="394" dur="3250" fill="hold"/>
                                        <p:tgtEl>
                                          <p:spTgt spid="135"/>
                                        </p:tgtEl>
                                        <p:attrNameLst>
                                          <p:attrName>ppt_y</p:attrName>
                                        </p:attrNameLst>
                                      </p:cBhvr>
                                      <p:tavLst>
                                        <p:tav tm="0">
                                          <p:val>
                                            <p:fltVal val="0.5"/>
                                          </p:val>
                                        </p:tav>
                                        <p:tav tm="100000">
                                          <p:val>
                                            <p:strVal val="#ppt_y"/>
                                          </p:val>
                                        </p:tav>
                                      </p:tavLst>
                                    </p:anim>
                                  </p:childTnLst>
                                </p:cTn>
                              </p:par>
                              <p:par>
                                <p:cTn id="395" presetID="23" presetClass="entr" presetSubtype="528" fill="hold" grpId="0" nodeType="withEffect">
                                  <p:stCondLst>
                                    <p:cond delay="0"/>
                                  </p:stCondLst>
                                  <p:childTnLst>
                                    <p:set>
                                      <p:cBhvr>
                                        <p:cTn id="396" dur="1" fill="hold">
                                          <p:stCondLst>
                                            <p:cond delay="0"/>
                                          </p:stCondLst>
                                        </p:cTn>
                                        <p:tgtEl>
                                          <p:spTgt spid="136"/>
                                        </p:tgtEl>
                                        <p:attrNameLst>
                                          <p:attrName>style.visibility</p:attrName>
                                        </p:attrNameLst>
                                      </p:cBhvr>
                                      <p:to>
                                        <p:strVal val="visible"/>
                                      </p:to>
                                    </p:set>
                                    <p:anim calcmode="lin" valueType="num">
                                      <p:cBhvr>
                                        <p:cTn id="397" dur="3250" fill="hold"/>
                                        <p:tgtEl>
                                          <p:spTgt spid="136"/>
                                        </p:tgtEl>
                                        <p:attrNameLst>
                                          <p:attrName>ppt_w</p:attrName>
                                        </p:attrNameLst>
                                      </p:cBhvr>
                                      <p:tavLst>
                                        <p:tav tm="0">
                                          <p:val>
                                            <p:fltVal val="0"/>
                                          </p:val>
                                        </p:tav>
                                        <p:tav tm="100000">
                                          <p:val>
                                            <p:strVal val="#ppt_w"/>
                                          </p:val>
                                        </p:tav>
                                      </p:tavLst>
                                    </p:anim>
                                    <p:anim calcmode="lin" valueType="num">
                                      <p:cBhvr>
                                        <p:cTn id="398" dur="3250" fill="hold"/>
                                        <p:tgtEl>
                                          <p:spTgt spid="136"/>
                                        </p:tgtEl>
                                        <p:attrNameLst>
                                          <p:attrName>ppt_h</p:attrName>
                                        </p:attrNameLst>
                                      </p:cBhvr>
                                      <p:tavLst>
                                        <p:tav tm="0">
                                          <p:val>
                                            <p:fltVal val="0"/>
                                          </p:val>
                                        </p:tav>
                                        <p:tav tm="100000">
                                          <p:val>
                                            <p:strVal val="#ppt_h"/>
                                          </p:val>
                                        </p:tav>
                                      </p:tavLst>
                                    </p:anim>
                                    <p:anim calcmode="lin" valueType="num">
                                      <p:cBhvr>
                                        <p:cTn id="399" dur="3250" fill="hold"/>
                                        <p:tgtEl>
                                          <p:spTgt spid="136"/>
                                        </p:tgtEl>
                                        <p:attrNameLst>
                                          <p:attrName>ppt_x</p:attrName>
                                        </p:attrNameLst>
                                      </p:cBhvr>
                                      <p:tavLst>
                                        <p:tav tm="0">
                                          <p:val>
                                            <p:fltVal val="0.5"/>
                                          </p:val>
                                        </p:tav>
                                        <p:tav tm="100000">
                                          <p:val>
                                            <p:strVal val="#ppt_x"/>
                                          </p:val>
                                        </p:tav>
                                      </p:tavLst>
                                    </p:anim>
                                    <p:anim calcmode="lin" valueType="num">
                                      <p:cBhvr>
                                        <p:cTn id="400" dur="3250" fill="hold"/>
                                        <p:tgtEl>
                                          <p:spTgt spid="136"/>
                                        </p:tgtEl>
                                        <p:attrNameLst>
                                          <p:attrName>ppt_y</p:attrName>
                                        </p:attrNameLst>
                                      </p:cBhvr>
                                      <p:tavLst>
                                        <p:tav tm="0">
                                          <p:val>
                                            <p:fltVal val="0.5"/>
                                          </p:val>
                                        </p:tav>
                                        <p:tav tm="100000">
                                          <p:val>
                                            <p:strVal val="#ppt_y"/>
                                          </p:val>
                                        </p:tav>
                                      </p:tavLst>
                                    </p:anim>
                                  </p:childTnLst>
                                </p:cTn>
                              </p:par>
                              <p:par>
                                <p:cTn id="401" presetID="23" presetClass="entr" presetSubtype="528" fill="hold" grpId="0" nodeType="withEffect">
                                  <p:stCondLst>
                                    <p:cond delay="0"/>
                                  </p:stCondLst>
                                  <p:childTnLst>
                                    <p:set>
                                      <p:cBhvr>
                                        <p:cTn id="402" dur="1" fill="hold">
                                          <p:stCondLst>
                                            <p:cond delay="0"/>
                                          </p:stCondLst>
                                        </p:cTn>
                                        <p:tgtEl>
                                          <p:spTgt spid="137"/>
                                        </p:tgtEl>
                                        <p:attrNameLst>
                                          <p:attrName>style.visibility</p:attrName>
                                        </p:attrNameLst>
                                      </p:cBhvr>
                                      <p:to>
                                        <p:strVal val="visible"/>
                                      </p:to>
                                    </p:set>
                                    <p:anim calcmode="lin" valueType="num">
                                      <p:cBhvr>
                                        <p:cTn id="403" dur="3250" fill="hold"/>
                                        <p:tgtEl>
                                          <p:spTgt spid="137"/>
                                        </p:tgtEl>
                                        <p:attrNameLst>
                                          <p:attrName>ppt_w</p:attrName>
                                        </p:attrNameLst>
                                      </p:cBhvr>
                                      <p:tavLst>
                                        <p:tav tm="0">
                                          <p:val>
                                            <p:fltVal val="0"/>
                                          </p:val>
                                        </p:tav>
                                        <p:tav tm="100000">
                                          <p:val>
                                            <p:strVal val="#ppt_w"/>
                                          </p:val>
                                        </p:tav>
                                      </p:tavLst>
                                    </p:anim>
                                    <p:anim calcmode="lin" valueType="num">
                                      <p:cBhvr>
                                        <p:cTn id="404" dur="3250" fill="hold"/>
                                        <p:tgtEl>
                                          <p:spTgt spid="137"/>
                                        </p:tgtEl>
                                        <p:attrNameLst>
                                          <p:attrName>ppt_h</p:attrName>
                                        </p:attrNameLst>
                                      </p:cBhvr>
                                      <p:tavLst>
                                        <p:tav tm="0">
                                          <p:val>
                                            <p:fltVal val="0"/>
                                          </p:val>
                                        </p:tav>
                                        <p:tav tm="100000">
                                          <p:val>
                                            <p:strVal val="#ppt_h"/>
                                          </p:val>
                                        </p:tav>
                                      </p:tavLst>
                                    </p:anim>
                                    <p:anim calcmode="lin" valueType="num">
                                      <p:cBhvr>
                                        <p:cTn id="405" dur="3250" fill="hold"/>
                                        <p:tgtEl>
                                          <p:spTgt spid="137"/>
                                        </p:tgtEl>
                                        <p:attrNameLst>
                                          <p:attrName>ppt_x</p:attrName>
                                        </p:attrNameLst>
                                      </p:cBhvr>
                                      <p:tavLst>
                                        <p:tav tm="0">
                                          <p:val>
                                            <p:fltVal val="0.5"/>
                                          </p:val>
                                        </p:tav>
                                        <p:tav tm="100000">
                                          <p:val>
                                            <p:strVal val="#ppt_x"/>
                                          </p:val>
                                        </p:tav>
                                      </p:tavLst>
                                    </p:anim>
                                    <p:anim calcmode="lin" valueType="num">
                                      <p:cBhvr>
                                        <p:cTn id="406" dur="3250" fill="hold"/>
                                        <p:tgtEl>
                                          <p:spTgt spid="137"/>
                                        </p:tgtEl>
                                        <p:attrNameLst>
                                          <p:attrName>ppt_y</p:attrName>
                                        </p:attrNameLst>
                                      </p:cBhvr>
                                      <p:tavLst>
                                        <p:tav tm="0">
                                          <p:val>
                                            <p:fltVal val="0.5"/>
                                          </p:val>
                                        </p:tav>
                                        <p:tav tm="100000">
                                          <p:val>
                                            <p:strVal val="#ppt_y"/>
                                          </p:val>
                                        </p:tav>
                                      </p:tavLst>
                                    </p:anim>
                                  </p:childTnLst>
                                </p:cTn>
                              </p:par>
                              <p:par>
                                <p:cTn id="407" presetID="23" presetClass="entr" presetSubtype="528" fill="hold" grpId="0" nodeType="withEffect">
                                  <p:stCondLst>
                                    <p:cond delay="0"/>
                                  </p:stCondLst>
                                  <p:childTnLst>
                                    <p:set>
                                      <p:cBhvr>
                                        <p:cTn id="408" dur="1" fill="hold">
                                          <p:stCondLst>
                                            <p:cond delay="0"/>
                                          </p:stCondLst>
                                        </p:cTn>
                                        <p:tgtEl>
                                          <p:spTgt spid="138"/>
                                        </p:tgtEl>
                                        <p:attrNameLst>
                                          <p:attrName>style.visibility</p:attrName>
                                        </p:attrNameLst>
                                      </p:cBhvr>
                                      <p:to>
                                        <p:strVal val="visible"/>
                                      </p:to>
                                    </p:set>
                                    <p:anim calcmode="lin" valueType="num">
                                      <p:cBhvr>
                                        <p:cTn id="409" dur="3250" fill="hold"/>
                                        <p:tgtEl>
                                          <p:spTgt spid="138"/>
                                        </p:tgtEl>
                                        <p:attrNameLst>
                                          <p:attrName>ppt_w</p:attrName>
                                        </p:attrNameLst>
                                      </p:cBhvr>
                                      <p:tavLst>
                                        <p:tav tm="0">
                                          <p:val>
                                            <p:fltVal val="0"/>
                                          </p:val>
                                        </p:tav>
                                        <p:tav tm="100000">
                                          <p:val>
                                            <p:strVal val="#ppt_w"/>
                                          </p:val>
                                        </p:tav>
                                      </p:tavLst>
                                    </p:anim>
                                    <p:anim calcmode="lin" valueType="num">
                                      <p:cBhvr>
                                        <p:cTn id="410" dur="3250" fill="hold"/>
                                        <p:tgtEl>
                                          <p:spTgt spid="138"/>
                                        </p:tgtEl>
                                        <p:attrNameLst>
                                          <p:attrName>ppt_h</p:attrName>
                                        </p:attrNameLst>
                                      </p:cBhvr>
                                      <p:tavLst>
                                        <p:tav tm="0">
                                          <p:val>
                                            <p:fltVal val="0"/>
                                          </p:val>
                                        </p:tav>
                                        <p:tav tm="100000">
                                          <p:val>
                                            <p:strVal val="#ppt_h"/>
                                          </p:val>
                                        </p:tav>
                                      </p:tavLst>
                                    </p:anim>
                                    <p:anim calcmode="lin" valueType="num">
                                      <p:cBhvr>
                                        <p:cTn id="411" dur="3250" fill="hold"/>
                                        <p:tgtEl>
                                          <p:spTgt spid="138"/>
                                        </p:tgtEl>
                                        <p:attrNameLst>
                                          <p:attrName>ppt_x</p:attrName>
                                        </p:attrNameLst>
                                      </p:cBhvr>
                                      <p:tavLst>
                                        <p:tav tm="0">
                                          <p:val>
                                            <p:fltVal val="0.5"/>
                                          </p:val>
                                        </p:tav>
                                        <p:tav tm="100000">
                                          <p:val>
                                            <p:strVal val="#ppt_x"/>
                                          </p:val>
                                        </p:tav>
                                      </p:tavLst>
                                    </p:anim>
                                    <p:anim calcmode="lin" valueType="num">
                                      <p:cBhvr>
                                        <p:cTn id="412" dur="3250" fill="hold"/>
                                        <p:tgtEl>
                                          <p:spTgt spid="138"/>
                                        </p:tgtEl>
                                        <p:attrNameLst>
                                          <p:attrName>ppt_y</p:attrName>
                                        </p:attrNameLst>
                                      </p:cBhvr>
                                      <p:tavLst>
                                        <p:tav tm="0">
                                          <p:val>
                                            <p:fltVal val="0.5"/>
                                          </p:val>
                                        </p:tav>
                                        <p:tav tm="100000">
                                          <p:val>
                                            <p:strVal val="#ppt_y"/>
                                          </p:val>
                                        </p:tav>
                                      </p:tavLst>
                                    </p:anim>
                                  </p:childTnLst>
                                </p:cTn>
                              </p:par>
                              <p:par>
                                <p:cTn id="413" presetID="23" presetClass="entr" presetSubtype="528" fill="hold" grpId="0" nodeType="withEffect">
                                  <p:stCondLst>
                                    <p:cond delay="0"/>
                                  </p:stCondLst>
                                  <p:childTnLst>
                                    <p:set>
                                      <p:cBhvr>
                                        <p:cTn id="414" dur="1" fill="hold">
                                          <p:stCondLst>
                                            <p:cond delay="0"/>
                                          </p:stCondLst>
                                        </p:cTn>
                                        <p:tgtEl>
                                          <p:spTgt spid="139"/>
                                        </p:tgtEl>
                                        <p:attrNameLst>
                                          <p:attrName>style.visibility</p:attrName>
                                        </p:attrNameLst>
                                      </p:cBhvr>
                                      <p:to>
                                        <p:strVal val="visible"/>
                                      </p:to>
                                    </p:set>
                                    <p:anim calcmode="lin" valueType="num">
                                      <p:cBhvr>
                                        <p:cTn id="415" dur="3250" fill="hold"/>
                                        <p:tgtEl>
                                          <p:spTgt spid="139"/>
                                        </p:tgtEl>
                                        <p:attrNameLst>
                                          <p:attrName>ppt_w</p:attrName>
                                        </p:attrNameLst>
                                      </p:cBhvr>
                                      <p:tavLst>
                                        <p:tav tm="0">
                                          <p:val>
                                            <p:fltVal val="0"/>
                                          </p:val>
                                        </p:tav>
                                        <p:tav tm="100000">
                                          <p:val>
                                            <p:strVal val="#ppt_w"/>
                                          </p:val>
                                        </p:tav>
                                      </p:tavLst>
                                    </p:anim>
                                    <p:anim calcmode="lin" valueType="num">
                                      <p:cBhvr>
                                        <p:cTn id="416" dur="3250" fill="hold"/>
                                        <p:tgtEl>
                                          <p:spTgt spid="139"/>
                                        </p:tgtEl>
                                        <p:attrNameLst>
                                          <p:attrName>ppt_h</p:attrName>
                                        </p:attrNameLst>
                                      </p:cBhvr>
                                      <p:tavLst>
                                        <p:tav tm="0">
                                          <p:val>
                                            <p:fltVal val="0"/>
                                          </p:val>
                                        </p:tav>
                                        <p:tav tm="100000">
                                          <p:val>
                                            <p:strVal val="#ppt_h"/>
                                          </p:val>
                                        </p:tav>
                                      </p:tavLst>
                                    </p:anim>
                                    <p:anim calcmode="lin" valueType="num">
                                      <p:cBhvr>
                                        <p:cTn id="417" dur="3250" fill="hold"/>
                                        <p:tgtEl>
                                          <p:spTgt spid="139"/>
                                        </p:tgtEl>
                                        <p:attrNameLst>
                                          <p:attrName>ppt_x</p:attrName>
                                        </p:attrNameLst>
                                      </p:cBhvr>
                                      <p:tavLst>
                                        <p:tav tm="0">
                                          <p:val>
                                            <p:fltVal val="0.5"/>
                                          </p:val>
                                        </p:tav>
                                        <p:tav tm="100000">
                                          <p:val>
                                            <p:strVal val="#ppt_x"/>
                                          </p:val>
                                        </p:tav>
                                      </p:tavLst>
                                    </p:anim>
                                    <p:anim calcmode="lin" valueType="num">
                                      <p:cBhvr>
                                        <p:cTn id="418" dur="3250" fill="hold"/>
                                        <p:tgtEl>
                                          <p:spTgt spid="139"/>
                                        </p:tgtEl>
                                        <p:attrNameLst>
                                          <p:attrName>ppt_y</p:attrName>
                                        </p:attrNameLst>
                                      </p:cBhvr>
                                      <p:tavLst>
                                        <p:tav tm="0">
                                          <p:val>
                                            <p:fltVal val="0.5"/>
                                          </p:val>
                                        </p:tav>
                                        <p:tav tm="100000">
                                          <p:val>
                                            <p:strVal val="#ppt_y"/>
                                          </p:val>
                                        </p:tav>
                                      </p:tavLst>
                                    </p:anim>
                                  </p:childTnLst>
                                </p:cTn>
                              </p:par>
                              <p:par>
                                <p:cTn id="419" presetID="23" presetClass="entr" presetSubtype="528" fill="hold" grpId="0" nodeType="withEffect">
                                  <p:stCondLst>
                                    <p:cond delay="0"/>
                                  </p:stCondLst>
                                  <p:childTnLst>
                                    <p:set>
                                      <p:cBhvr>
                                        <p:cTn id="420" dur="1" fill="hold">
                                          <p:stCondLst>
                                            <p:cond delay="0"/>
                                          </p:stCondLst>
                                        </p:cTn>
                                        <p:tgtEl>
                                          <p:spTgt spid="140"/>
                                        </p:tgtEl>
                                        <p:attrNameLst>
                                          <p:attrName>style.visibility</p:attrName>
                                        </p:attrNameLst>
                                      </p:cBhvr>
                                      <p:to>
                                        <p:strVal val="visible"/>
                                      </p:to>
                                    </p:set>
                                    <p:anim calcmode="lin" valueType="num">
                                      <p:cBhvr>
                                        <p:cTn id="421" dur="3250" fill="hold"/>
                                        <p:tgtEl>
                                          <p:spTgt spid="140"/>
                                        </p:tgtEl>
                                        <p:attrNameLst>
                                          <p:attrName>ppt_w</p:attrName>
                                        </p:attrNameLst>
                                      </p:cBhvr>
                                      <p:tavLst>
                                        <p:tav tm="0">
                                          <p:val>
                                            <p:fltVal val="0"/>
                                          </p:val>
                                        </p:tav>
                                        <p:tav tm="100000">
                                          <p:val>
                                            <p:strVal val="#ppt_w"/>
                                          </p:val>
                                        </p:tav>
                                      </p:tavLst>
                                    </p:anim>
                                    <p:anim calcmode="lin" valueType="num">
                                      <p:cBhvr>
                                        <p:cTn id="422" dur="3250" fill="hold"/>
                                        <p:tgtEl>
                                          <p:spTgt spid="140"/>
                                        </p:tgtEl>
                                        <p:attrNameLst>
                                          <p:attrName>ppt_h</p:attrName>
                                        </p:attrNameLst>
                                      </p:cBhvr>
                                      <p:tavLst>
                                        <p:tav tm="0">
                                          <p:val>
                                            <p:fltVal val="0"/>
                                          </p:val>
                                        </p:tav>
                                        <p:tav tm="100000">
                                          <p:val>
                                            <p:strVal val="#ppt_h"/>
                                          </p:val>
                                        </p:tav>
                                      </p:tavLst>
                                    </p:anim>
                                    <p:anim calcmode="lin" valueType="num">
                                      <p:cBhvr>
                                        <p:cTn id="423" dur="3250" fill="hold"/>
                                        <p:tgtEl>
                                          <p:spTgt spid="140"/>
                                        </p:tgtEl>
                                        <p:attrNameLst>
                                          <p:attrName>ppt_x</p:attrName>
                                        </p:attrNameLst>
                                      </p:cBhvr>
                                      <p:tavLst>
                                        <p:tav tm="0">
                                          <p:val>
                                            <p:fltVal val="0.5"/>
                                          </p:val>
                                        </p:tav>
                                        <p:tav tm="100000">
                                          <p:val>
                                            <p:strVal val="#ppt_x"/>
                                          </p:val>
                                        </p:tav>
                                      </p:tavLst>
                                    </p:anim>
                                    <p:anim calcmode="lin" valueType="num">
                                      <p:cBhvr>
                                        <p:cTn id="424" dur="3250" fill="hold"/>
                                        <p:tgtEl>
                                          <p:spTgt spid="140"/>
                                        </p:tgtEl>
                                        <p:attrNameLst>
                                          <p:attrName>ppt_y</p:attrName>
                                        </p:attrNameLst>
                                      </p:cBhvr>
                                      <p:tavLst>
                                        <p:tav tm="0">
                                          <p:val>
                                            <p:fltVal val="0.5"/>
                                          </p:val>
                                        </p:tav>
                                        <p:tav tm="100000">
                                          <p:val>
                                            <p:strVal val="#ppt_y"/>
                                          </p:val>
                                        </p:tav>
                                      </p:tavLst>
                                    </p:anim>
                                  </p:childTnLst>
                                </p:cTn>
                              </p:par>
                              <p:par>
                                <p:cTn id="425" presetID="23" presetClass="entr" presetSubtype="528" fill="hold" grpId="0" nodeType="withEffect">
                                  <p:stCondLst>
                                    <p:cond delay="0"/>
                                  </p:stCondLst>
                                  <p:childTnLst>
                                    <p:set>
                                      <p:cBhvr>
                                        <p:cTn id="426" dur="1" fill="hold">
                                          <p:stCondLst>
                                            <p:cond delay="0"/>
                                          </p:stCondLst>
                                        </p:cTn>
                                        <p:tgtEl>
                                          <p:spTgt spid="141"/>
                                        </p:tgtEl>
                                        <p:attrNameLst>
                                          <p:attrName>style.visibility</p:attrName>
                                        </p:attrNameLst>
                                      </p:cBhvr>
                                      <p:to>
                                        <p:strVal val="visible"/>
                                      </p:to>
                                    </p:set>
                                    <p:anim calcmode="lin" valueType="num">
                                      <p:cBhvr>
                                        <p:cTn id="427" dur="3250" fill="hold"/>
                                        <p:tgtEl>
                                          <p:spTgt spid="141"/>
                                        </p:tgtEl>
                                        <p:attrNameLst>
                                          <p:attrName>ppt_w</p:attrName>
                                        </p:attrNameLst>
                                      </p:cBhvr>
                                      <p:tavLst>
                                        <p:tav tm="0">
                                          <p:val>
                                            <p:fltVal val="0"/>
                                          </p:val>
                                        </p:tav>
                                        <p:tav tm="100000">
                                          <p:val>
                                            <p:strVal val="#ppt_w"/>
                                          </p:val>
                                        </p:tav>
                                      </p:tavLst>
                                    </p:anim>
                                    <p:anim calcmode="lin" valueType="num">
                                      <p:cBhvr>
                                        <p:cTn id="428" dur="3250" fill="hold"/>
                                        <p:tgtEl>
                                          <p:spTgt spid="141"/>
                                        </p:tgtEl>
                                        <p:attrNameLst>
                                          <p:attrName>ppt_h</p:attrName>
                                        </p:attrNameLst>
                                      </p:cBhvr>
                                      <p:tavLst>
                                        <p:tav tm="0">
                                          <p:val>
                                            <p:fltVal val="0"/>
                                          </p:val>
                                        </p:tav>
                                        <p:tav tm="100000">
                                          <p:val>
                                            <p:strVal val="#ppt_h"/>
                                          </p:val>
                                        </p:tav>
                                      </p:tavLst>
                                    </p:anim>
                                    <p:anim calcmode="lin" valueType="num">
                                      <p:cBhvr>
                                        <p:cTn id="429" dur="3250" fill="hold"/>
                                        <p:tgtEl>
                                          <p:spTgt spid="141"/>
                                        </p:tgtEl>
                                        <p:attrNameLst>
                                          <p:attrName>ppt_x</p:attrName>
                                        </p:attrNameLst>
                                      </p:cBhvr>
                                      <p:tavLst>
                                        <p:tav tm="0">
                                          <p:val>
                                            <p:fltVal val="0.5"/>
                                          </p:val>
                                        </p:tav>
                                        <p:tav tm="100000">
                                          <p:val>
                                            <p:strVal val="#ppt_x"/>
                                          </p:val>
                                        </p:tav>
                                      </p:tavLst>
                                    </p:anim>
                                    <p:anim calcmode="lin" valueType="num">
                                      <p:cBhvr>
                                        <p:cTn id="430" dur="3250" fill="hold"/>
                                        <p:tgtEl>
                                          <p:spTgt spid="141"/>
                                        </p:tgtEl>
                                        <p:attrNameLst>
                                          <p:attrName>ppt_y</p:attrName>
                                        </p:attrNameLst>
                                      </p:cBhvr>
                                      <p:tavLst>
                                        <p:tav tm="0">
                                          <p:val>
                                            <p:fltVal val="0.5"/>
                                          </p:val>
                                        </p:tav>
                                        <p:tav tm="100000">
                                          <p:val>
                                            <p:strVal val="#ppt_y"/>
                                          </p:val>
                                        </p:tav>
                                      </p:tavLst>
                                    </p:anim>
                                  </p:childTnLst>
                                </p:cTn>
                              </p:par>
                              <p:par>
                                <p:cTn id="431" presetID="23" presetClass="entr" presetSubtype="528" fill="hold" grpId="0" nodeType="withEffect">
                                  <p:stCondLst>
                                    <p:cond delay="0"/>
                                  </p:stCondLst>
                                  <p:childTnLst>
                                    <p:set>
                                      <p:cBhvr>
                                        <p:cTn id="432" dur="1" fill="hold">
                                          <p:stCondLst>
                                            <p:cond delay="0"/>
                                          </p:stCondLst>
                                        </p:cTn>
                                        <p:tgtEl>
                                          <p:spTgt spid="142"/>
                                        </p:tgtEl>
                                        <p:attrNameLst>
                                          <p:attrName>style.visibility</p:attrName>
                                        </p:attrNameLst>
                                      </p:cBhvr>
                                      <p:to>
                                        <p:strVal val="visible"/>
                                      </p:to>
                                    </p:set>
                                    <p:anim calcmode="lin" valueType="num">
                                      <p:cBhvr>
                                        <p:cTn id="433" dur="3250" fill="hold"/>
                                        <p:tgtEl>
                                          <p:spTgt spid="142"/>
                                        </p:tgtEl>
                                        <p:attrNameLst>
                                          <p:attrName>ppt_w</p:attrName>
                                        </p:attrNameLst>
                                      </p:cBhvr>
                                      <p:tavLst>
                                        <p:tav tm="0">
                                          <p:val>
                                            <p:fltVal val="0"/>
                                          </p:val>
                                        </p:tav>
                                        <p:tav tm="100000">
                                          <p:val>
                                            <p:strVal val="#ppt_w"/>
                                          </p:val>
                                        </p:tav>
                                      </p:tavLst>
                                    </p:anim>
                                    <p:anim calcmode="lin" valueType="num">
                                      <p:cBhvr>
                                        <p:cTn id="434" dur="3250" fill="hold"/>
                                        <p:tgtEl>
                                          <p:spTgt spid="142"/>
                                        </p:tgtEl>
                                        <p:attrNameLst>
                                          <p:attrName>ppt_h</p:attrName>
                                        </p:attrNameLst>
                                      </p:cBhvr>
                                      <p:tavLst>
                                        <p:tav tm="0">
                                          <p:val>
                                            <p:fltVal val="0"/>
                                          </p:val>
                                        </p:tav>
                                        <p:tav tm="100000">
                                          <p:val>
                                            <p:strVal val="#ppt_h"/>
                                          </p:val>
                                        </p:tav>
                                      </p:tavLst>
                                    </p:anim>
                                    <p:anim calcmode="lin" valueType="num">
                                      <p:cBhvr>
                                        <p:cTn id="435" dur="3250" fill="hold"/>
                                        <p:tgtEl>
                                          <p:spTgt spid="142"/>
                                        </p:tgtEl>
                                        <p:attrNameLst>
                                          <p:attrName>ppt_x</p:attrName>
                                        </p:attrNameLst>
                                      </p:cBhvr>
                                      <p:tavLst>
                                        <p:tav tm="0">
                                          <p:val>
                                            <p:fltVal val="0.5"/>
                                          </p:val>
                                        </p:tav>
                                        <p:tav tm="100000">
                                          <p:val>
                                            <p:strVal val="#ppt_x"/>
                                          </p:val>
                                        </p:tav>
                                      </p:tavLst>
                                    </p:anim>
                                    <p:anim calcmode="lin" valueType="num">
                                      <p:cBhvr>
                                        <p:cTn id="436" dur="3250" fill="hold"/>
                                        <p:tgtEl>
                                          <p:spTgt spid="142"/>
                                        </p:tgtEl>
                                        <p:attrNameLst>
                                          <p:attrName>ppt_y</p:attrName>
                                        </p:attrNameLst>
                                      </p:cBhvr>
                                      <p:tavLst>
                                        <p:tav tm="0">
                                          <p:val>
                                            <p:fltVal val="0.5"/>
                                          </p:val>
                                        </p:tav>
                                        <p:tav tm="100000">
                                          <p:val>
                                            <p:strVal val="#ppt_y"/>
                                          </p:val>
                                        </p:tav>
                                      </p:tavLst>
                                    </p:anim>
                                  </p:childTnLst>
                                </p:cTn>
                              </p:par>
                              <p:par>
                                <p:cTn id="437" presetID="23" presetClass="entr" presetSubtype="528" fill="hold" grpId="0" nodeType="withEffect">
                                  <p:stCondLst>
                                    <p:cond delay="0"/>
                                  </p:stCondLst>
                                  <p:childTnLst>
                                    <p:set>
                                      <p:cBhvr>
                                        <p:cTn id="438" dur="1" fill="hold">
                                          <p:stCondLst>
                                            <p:cond delay="0"/>
                                          </p:stCondLst>
                                        </p:cTn>
                                        <p:tgtEl>
                                          <p:spTgt spid="143"/>
                                        </p:tgtEl>
                                        <p:attrNameLst>
                                          <p:attrName>style.visibility</p:attrName>
                                        </p:attrNameLst>
                                      </p:cBhvr>
                                      <p:to>
                                        <p:strVal val="visible"/>
                                      </p:to>
                                    </p:set>
                                    <p:anim calcmode="lin" valueType="num">
                                      <p:cBhvr>
                                        <p:cTn id="439" dur="3250" fill="hold"/>
                                        <p:tgtEl>
                                          <p:spTgt spid="143"/>
                                        </p:tgtEl>
                                        <p:attrNameLst>
                                          <p:attrName>ppt_w</p:attrName>
                                        </p:attrNameLst>
                                      </p:cBhvr>
                                      <p:tavLst>
                                        <p:tav tm="0">
                                          <p:val>
                                            <p:fltVal val="0"/>
                                          </p:val>
                                        </p:tav>
                                        <p:tav tm="100000">
                                          <p:val>
                                            <p:strVal val="#ppt_w"/>
                                          </p:val>
                                        </p:tav>
                                      </p:tavLst>
                                    </p:anim>
                                    <p:anim calcmode="lin" valueType="num">
                                      <p:cBhvr>
                                        <p:cTn id="440" dur="3250" fill="hold"/>
                                        <p:tgtEl>
                                          <p:spTgt spid="143"/>
                                        </p:tgtEl>
                                        <p:attrNameLst>
                                          <p:attrName>ppt_h</p:attrName>
                                        </p:attrNameLst>
                                      </p:cBhvr>
                                      <p:tavLst>
                                        <p:tav tm="0">
                                          <p:val>
                                            <p:fltVal val="0"/>
                                          </p:val>
                                        </p:tav>
                                        <p:tav tm="100000">
                                          <p:val>
                                            <p:strVal val="#ppt_h"/>
                                          </p:val>
                                        </p:tav>
                                      </p:tavLst>
                                    </p:anim>
                                    <p:anim calcmode="lin" valueType="num">
                                      <p:cBhvr>
                                        <p:cTn id="441" dur="3250" fill="hold"/>
                                        <p:tgtEl>
                                          <p:spTgt spid="143"/>
                                        </p:tgtEl>
                                        <p:attrNameLst>
                                          <p:attrName>ppt_x</p:attrName>
                                        </p:attrNameLst>
                                      </p:cBhvr>
                                      <p:tavLst>
                                        <p:tav tm="0">
                                          <p:val>
                                            <p:fltVal val="0.5"/>
                                          </p:val>
                                        </p:tav>
                                        <p:tav tm="100000">
                                          <p:val>
                                            <p:strVal val="#ppt_x"/>
                                          </p:val>
                                        </p:tav>
                                      </p:tavLst>
                                    </p:anim>
                                    <p:anim calcmode="lin" valueType="num">
                                      <p:cBhvr>
                                        <p:cTn id="442" dur="3250" fill="hold"/>
                                        <p:tgtEl>
                                          <p:spTgt spid="143"/>
                                        </p:tgtEl>
                                        <p:attrNameLst>
                                          <p:attrName>ppt_y</p:attrName>
                                        </p:attrNameLst>
                                      </p:cBhvr>
                                      <p:tavLst>
                                        <p:tav tm="0">
                                          <p:val>
                                            <p:fltVal val="0.5"/>
                                          </p:val>
                                        </p:tav>
                                        <p:tav tm="100000">
                                          <p:val>
                                            <p:strVal val="#ppt_y"/>
                                          </p:val>
                                        </p:tav>
                                      </p:tavLst>
                                    </p:anim>
                                  </p:childTnLst>
                                </p:cTn>
                              </p:par>
                              <p:par>
                                <p:cTn id="443" presetID="23" presetClass="entr" presetSubtype="528" fill="hold" grpId="0" nodeType="withEffect">
                                  <p:stCondLst>
                                    <p:cond delay="0"/>
                                  </p:stCondLst>
                                  <p:childTnLst>
                                    <p:set>
                                      <p:cBhvr>
                                        <p:cTn id="444" dur="1" fill="hold">
                                          <p:stCondLst>
                                            <p:cond delay="0"/>
                                          </p:stCondLst>
                                        </p:cTn>
                                        <p:tgtEl>
                                          <p:spTgt spid="144"/>
                                        </p:tgtEl>
                                        <p:attrNameLst>
                                          <p:attrName>style.visibility</p:attrName>
                                        </p:attrNameLst>
                                      </p:cBhvr>
                                      <p:to>
                                        <p:strVal val="visible"/>
                                      </p:to>
                                    </p:set>
                                    <p:anim calcmode="lin" valueType="num">
                                      <p:cBhvr>
                                        <p:cTn id="445" dur="3250" fill="hold"/>
                                        <p:tgtEl>
                                          <p:spTgt spid="144"/>
                                        </p:tgtEl>
                                        <p:attrNameLst>
                                          <p:attrName>ppt_w</p:attrName>
                                        </p:attrNameLst>
                                      </p:cBhvr>
                                      <p:tavLst>
                                        <p:tav tm="0">
                                          <p:val>
                                            <p:fltVal val="0"/>
                                          </p:val>
                                        </p:tav>
                                        <p:tav tm="100000">
                                          <p:val>
                                            <p:strVal val="#ppt_w"/>
                                          </p:val>
                                        </p:tav>
                                      </p:tavLst>
                                    </p:anim>
                                    <p:anim calcmode="lin" valueType="num">
                                      <p:cBhvr>
                                        <p:cTn id="446" dur="3250" fill="hold"/>
                                        <p:tgtEl>
                                          <p:spTgt spid="144"/>
                                        </p:tgtEl>
                                        <p:attrNameLst>
                                          <p:attrName>ppt_h</p:attrName>
                                        </p:attrNameLst>
                                      </p:cBhvr>
                                      <p:tavLst>
                                        <p:tav tm="0">
                                          <p:val>
                                            <p:fltVal val="0"/>
                                          </p:val>
                                        </p:tav>
                                        <p:tav tm="100000">
                                          <p:val>
                                            <p:strVal val="#ppt_h"/>
                                          </p:val>
                                        </p:tav>
                                      </p:tavLst>
                                    </p:anim>
                                    <p:anim calcmode="lin" valueType="num">
                                      <p:cBhvr>
                                        <p:cTn id="447" dur="3250" fill="hold"/>
                                        <p:tgtEl>
                                          <p:spTgt spid="144"/>
                                        </p:tgtEl>
                                        <p:attrNameLst>
                                          <p:attrName>ppt_x</p:attrName>
                                        </p:attrNameLst>
                                      </p:cBhvr>
                                      <p:tavLst>
                                        <p:tav tm="0">
                                          <p:val>
                                            <p:fltVal val="0.5"/>
                                          </p:val>
                                        </p:tav>
                                        <p:tav tm="100000">
                                          <p:val>
                                            <p:strVal val="#ppt_x"/>
                                          </p:val>
                                        </p:tav>
                                      </p:tavLst>
                                    </p:anim>
                                    <p:anim calcmode="lin" valueType="num">
                                      <p:cBhvr>
                                        <p:cTn id="448" dur="3250" fill="hold"/>
                                        <p:tgtEl>
                                          <p:spTgt spid="144"/>
                                        </p:tgtEl>
                                        <p:attrNameLst>
                                          <p:attrName>ppt_y</p:attrName>
                                        </p:attrNameLst>
                                      </p:cBhvr>
                                      <p:tavLst>
                                        <p:tav tm="0">
                                          <p:val>
                                            <p:fltVal val="0.5"/>
                                          </p:val>
                                        </p:tav>
                                        <p:tav tm="100000">
                                          <p:val>
                                            <p:strVal val="#ppt_y"/>
                                          </p:val>
                                        </p:tav>
                                      </p:tavLst>
                                    </p:anim>
                                  </p:childTnLst>
                                </p:cTn>
                              </p:par>
                              <p:par>
                                <p:cTn id="449" presetID="23" presetClass="entr" presetSubtype="528" fill="hold" grpId="0" nodeType="withEffect">
                                  <p:stCondLst>
                                    <p:cond delay="0"/>
                                  </p:stCondLst>
                                  <p:childTnLst>
                                    <p:set>
                                      <p:cBhvr>
                                        <p:cTn id="450" dur="1" fill="hold">
                                          <p:stCondLst>
                                            <p:cond delay="0"/>
                                          </p:stCondLst>
                                        </p:cTn>
                                        <p:tgtEl>
                                          <p:spTgt spid="145"/>
                                        </p:tgtEl>
                                        <p:attrNameLst>
                                          <p:attrName>style.visibility</p:attrName>
                                        </p:attrNameLst>
                                      </p:cBhvr>
                                      <p:to>
                                        <p:strVal val="visible"/>
                                      </p:to>
                                    </p:set>
                                    <p:anim calcmode="lin" valueType="num">
                                      <p:cBhvr>
                                        <p:cTn id="451" dur="3250" fill="hold"/>
                                        <p:tgtEl>
                                          <p:spTgt spid="145"/>
                                        </p:tgtEl>
                                        <p:attrNameLst>
                                          <p:attrName>ppt_w</p:attrName>
                                        </p:attrNameLst>
                                      </p:cBhvr>
                                      <p:tavLst>
                                        <p:tav tm="0">
                                          <p:val>
                                            <p:fltVal val="0"/>
                                          </p:val>
                                        </p:tav>
                                        <p:tav tm="100000">
                                          <p:val>
                                            <p:strVal val="#ppt_w"/>
                                          </p:val>
                                        </p:tav>
                                      </p:tavLst>
                                    </p:anim>
                                    <p:anim calcmode="lin" valueType="num">
                                      <p:cBhvr>
                                        <p:cTn id="452" dur="3250" fill="hold"/>
                                        <p:tgtEl>
                                          <p:spTgt spid="145"/>
                                        </p:tgtEl>
                                        <p:attrNameLst>
                                          <p:attrName>ppt_h</p:attrName>
                                        </p:attrNameLst>
                                      </p:cBhvr>
                                      <p:tavLst>
                                        <p:tav tm="0">
                                          <p:val>
                                            <p:fltVal val="0"/>
                                          </p:val>
                                        </p:tav>
                                        <p:tav tm="100000">
                                          <p:val>
                                            <p:strVal val="#ppt_h"/>
                                          </p:val>
                                        </p:tav>
                                      </p:tavLst>
                                    </p:anim>
                                    <p:anim calcmode="lin" valueType="num">
                                      <p:cBhvr>
                                        <p:cTn id="453" dur="3250" fill="hold"/>
                                        <p:tgtEl>
                                          <p:spTgt spid="145"/>
                                        </p:tgtEl>
                                        <p:attrNameLst>
                                          <p:attrName>ppt_x</p:attrName>
                                        </p:attrNameLst>
                                      </p:cBhvr>
                                      <p:tavLst>
                                        <p:tav tm="0">
                                          <p:val>
                                            <p:fltVal val="0.5"/>
                                          </p:val>
                                        </p:tav>
                                        <p:tav tm="100000">
                                          <p:val>
                                            <p:strVal val="#ppt_x"/>
                                          </p:val>
                                        </p:tav>
                                      </p:tavLst>
                                    </p:anim>
                                    <p:anim calcmode="lin" valueType="num">
                                      <p:cBhvr>
                                        <p:cTn id="454" dur="3250" fill="hold"/>
                                        <p:tgtEl>
                                          <p:spTgt spid="145"/>
                                        </p:tgtEl>
                                        <p:attrNameLst>
                                          <p:attrName>ppt_y</p:attrName>
                                        </p:attrNameLst>
                                      </p:cBhvr>
                                      <p:tavLst>
                                        <p:tav tm="0">
                                          <p:val>
                                            <p:fltVal val="0.5"/>
                                          </p:val>
                                        </p:tav>
                                        <p:tav tm="100000">
                                          <p:val>
                                            <p:strVal val="#ppt_y"/>
                                          </p:val>
                                        </p:tav>
                                      </p:tavLst>
                                    </p:anim>
                                  </p:childTnLst>
                                </p:cTn>
                              </p:par>
                              <p:par>
                                <p:cTn id="455" presetID="23" presetClass="entr" presetSubtype="528" fill="hold" grpId="0" nodeType="withEffect">
                                  <p:stCondLst>
                                    <p:cond delay="0"/>
                                  </p:stCondLst>
                                  <p:childTnLst>
                                    <p:set>
                                      <p:cBhvr>
                                        <p:cTn id="456" dur="1" fill="hold">
                                          <p:stCondLst>
                                            <p:cond delay="0"/>
                                          </p:stCondLst>
                                        </p:cTn>
                                        <p:tgtEl>
                                          <p:spTgt spid="146"/>
                                        </p:tgtEl>
                                        <p:attrNameLst>
                                          <p:attrName>style.visibility</p:attrName>
                                        </p:attrNameLst>
                                      </p:cBhvr>
                                      <p:to>
                                        <p:strVal val="visible"/>
                                      </p:to>
                                    </p:set>
                                    <p:anim calcmode="lin" valueType="num">
                                      <p:cBhvr>
                                        <p:cTn id="457" dur="3250" fill="hold"/>
                                        <p:tgtEl>
                                          <p:spTgt spid="146"/>
                                        </p:tgtEl>
                                        <p:attrNameLst>
                                          <p:attrName>ppt_w</p:attrName>
                                        </p:attrNameLst>
                                      </p:cBhvr>
                                      <p:tavLst>
                                        <p:tav tm="0">
                                          <p:val>
                                            <p:fltVal val="0"/>
                                          </p:val>
                                        </p:tav>
                                        <p:tav tm="100000">
                                          <p:val>
                                            <p:strVal val="#ppt_w"/>
                                          </p:val>
                                        </p:tav>
                                      </p:tavLst>
                                    </p:anim>
                                    <p:anim calcmode="lin" valueType="num">
                                      <p:cBhvr>
                                        <p:cTn id="458" dur="3250" fill="hold"/>
                                        <p:tgtEl>
                                          <p:spTgt spid="146"/>
                                        </p:tgtEl>
                                        <p:attrNameLst>
                                          <p:attrName>ppt_h</p:attrName>
                                        </p:attrNameLst>
                                      </p:cBhvr>
                                      <p:tavLst>
                                        <p:tav tm="0">
                                          <p:val>
                                            <p:fltVal val="0"/>
                                          </p:val>
                                        </p:tav>
                                        <p:tav tm="100000">
                                          <p:val>
                                            <p:strVal val="#ppt_h"/>
                                          </p:val>
                                        </p:tav>
                                      </p:tavLst>
                                    </p:anim>
                                    <p:anim calcmode="lin" valueType="num">
                                      <p:cBhvr>
                                        <p:cTn id="459" dur="3250" fill="hold"/>
                                        <p:tgtEl>
                                          <p:spTgt spid="146"/>
                                        </p:tgtEl>
                                        <p:attrNameLst>
                                          <p:attrName>ppt_x</p:attrName>
                                        </p:attrNameLst>
                                      </p:cBhvr>
                                      <p:tavLst>
                                        <p:tav tm="0">
                                          <p:val>
                                            <p:fltVal val="0.5"/>
                                          </p:val>
                                        </p:tav>
                                        <p:tav tm="100000">
                                          <p:val>
                                            <p:strVal val="#ppt_x"/>
                                          </p:val>
                                        </p:tav>
                                      </p:tavLst>
                                    </p:anim>
                                    <p:anim calcmode="lin" valueType="num">
                                      <p:cBhvr>
                                        <p:cTn id="460" dur="3250" fill="hold"/>
                                        <p:tgtEl>
                                          <p:spTgt spid="146"/>
                                        </p:tgtEl>
                                        <p:attrNameLst>
                                          <p:attrName>ppt_y</p:attrName>
                                        </p:attrNameLst>
                                      </p:cBhvr>
                                      <p:tavLst>
                                        <p:tav tm="0">
                                          <p:val>
                                            <p:fltVal val="0.5"/>
                                          </p:val>
                                        </p:tav>
                                        <p:tav tm="100000">
                                          <p:val>
                                            <p:strVal val="#ppt_y"/>
                                          </p:val>
                                        </p:tav>
                                      </p:tavLst>
                                    </p:anim>
                                  </p:childTnLst>
                                </p:cTn>
                              </p:par>
                              <p:par>
                                <p:cTn id="461" presetID="23" presetClass="entr" presetSubtype="528" fill="hold" grpId="0" nodeType="withEffect">
                                  <p:stCondLst>
                                    <p:cond delay="0"/>
                                  </p:stCondLst>
                                  <p:childTnLst>
                                    <p:set>
                                      <p:cBhvr>
                                        <p:cTn id="462" dur="1" fill="hold">
                                          <p:stCondLst>
                                            <p:cond delay="0"/>
                                          </p:stCondLst>
                                        </p:cTn>
                                        <p:tgtEl>
                                          <p:spTgt spid="147"/>
                                        </p:tgtEl>
                                        <p:attrNameLst>
                                          <p:attrName>style.visibility</p:attrName>
                                        </p:attrNameLst>
                                      </p:cBhvr>
                                      <p:to>
                                        <p:strVal val="visible"/>
                                      </p:to>
                                    </p:set>
                                    <p:anim calcmode="lin" valueType="num">
                                      <p:cBhvr>
                                        <p:cTn id="463" dur="3250" fill="hold"/>
                                        <p:tgtEl>
                                          <p:spTgt spid="147"/>
                                        </p:tgtEl>
                                        <p:attrNameLst>
                                          <p:attrName>ppt_w</p:attrName>
                                        </p:attrNameLst>
                                      </p:cBhvr>
                                      <p:tavLst>
                                        <p:tav tm="0">
                                          <p:val>
                                            <p:fltVal val="0"/>
                                          </p:val>
                                        </p:tav>
                                        <p:tav tm="100000">
                                          <p:val>
                                            <p:strVal val="#ppt_w"/>
                                          </p:val>
                                        </p:tav>
                                      </p:tavLst>
                                    </p:anim>
                                    <p:anim calcmode="lin" valueType="num">
                                      <p:cBhvr>
                                        <p:cTn id="464" dur="3250" fill="hold"/>
                                        <p:tgtEl>
                                          <p:spTgt spid="147"/>
                                        </p:tgtEl>
                                        <p:attrNameLst>
                                          <p:attrName>ppt_h</p:attrName>
                                        </p:attrNameLst>
                                      </p:cBhvr>
                                      <p:tavLst>
                                        <p:tav tm="0">
                                          <p:val>
                                            <p:fltVal val="0"/>
                                          </p:val>
                                        </p:tav>
                                        <p:tav tm="100000">
                                          <p:val>
                                            <p:strVal val="#ppt_h"/>
                                          </p:val>
                                        </p:tav>
                                      </p:tavLst>
                                    </p:anim>
                                    <p:anim calcmode="lin" valueType="num">
                                      <p:cBhvr>
                                        <p:cTn id="465" dur="3250" fill="hold"/>
                                        <p:tgtEl>
                                          <p:spTgt spid="147"/>
                                        </p:tgtEl>
                                        <p:attrNameLst>
                                          <p:attrName>ppt_x</p:attrName>
                                        </p:attrNameLst>
                                      </p:cBhvr>
                                      <p:tavLst>
                                        <p:tav tm="0">
                                          <p:val>
                                            <p:fltVal val="0.5"/>
                                          </p:val>
                                        </p:tav>
                                        <p:tav tm="100000">
                                          <p:val>
                                            <p:strVal val="#ppt_x"/>
                                          </p:val>
                                        </p:tav>
                                      </p:tavLst>
                                    </p:anim>
                                    <p:anim calcmode="lin" valueType="num">
                                      <p:cBhvr>
                                        <p:cTn id="466" dur="3250" fill="hold"/>
                                        <p:tgtEl>
                                          <p:spTgt spid="147"/>
                                        </p:tgtEl>
                                        <p:attrNameLst>
                                          <p:attrName>ppt_y</p:attrName>
                                        </p:attrNameLst>
                                      </p:cBhvr>
                                      <p:tavLst>
                                        <p:tav tm="0">
                                          <p:val>
                                            <p:fltVal val="0.5"/>
                                          </p:val>
                                        </p:tav>
                                        <p:tav tm="100000">
                                          <p:val>
                                            <p:strVal val="#ppt_y"/>
                                          </p:val>
                                        </p:tav>
                                      </p:tavLst>
                                    </p:anim>
                                  </p:childTnLst>
                                </p:cTn>
                              </p:par>
                              <p:par>
                                <p:cTn id="467" presetID="23" presetClass="entr" presetSubtype="528" fill="hold" grpId="0" nodeType="withEffect">
                                  <p:stCondLst>
                                    <p:cond delay="0"/>
                                  </p:stCondLst>
                                  <p:childTnLst>
                                    <p:set>
                                      <p:cBhvr>
                                        <p:cTn id="468" dur="1" fill="hold">
                                          <p:stCondLst>
                                            <p:cond delay="0"/>
                                          </p:stCondLst>
                                        </p:cTn>
                                        <p:tgtEl>
                                          <p:spTgt spid="148"/>
                                        </p:tgtEl>
                                        <p:attrNameLst>
                                          <p:attrName>style.visibility</p:attrName>
                                        </p:attrNameLst>
                                      </p:cBhvr>
                                      <p:to>
                                        <p:strVal val="visible"/>
                                      </p:to>
                                    </p:set>
                                    <p:anim calcmode="lin" valueType="num">
                                      <p:cBhvr>
                                        <p:cTn id="469" dur="3250" fill="hold"/>
                                        <p:tgtEl>
                                          <p:spTgt spid="148"/>
                                        </p:tgtEl>
                                        <p:attrNameLst>
                                          <p:attrName>ppt_w</p:attrName>
                                        </p:attrNameLst>
                                      </p:cBhvr>
                                      <p:tavLst>
                                        <p:tav tm="0">
                                          <p:val>
                                            <p:fltVal val="0"/>
                                          </p:val>
                                        </p:tav>
                                        <p:tav tm="100000">
                                          <p:val>
                                            <p:strVal val="#ppt_w"/>
                                          </p:val>
                                        </p:tav>
                                      </p:tavLst>
                                    </p:anim>
                                    <p:anim calcmode="lin" valueType="num">
                                      <p:cBhvr>
                                        <p:cTn id="470" dur="3250" fill="hold"/>
                                        <p:tgtEl>
                                          <p:spTgt spid="148"/>
                                        </p:tgtEl>
                                        <p:attrNameLst>
                                          <p:attrName>ppt_h</p:attrName>
                                        </p:attrNameLst>
                                      </p:cBhvr>
                                      <p:tavLst>
                                        <p:tav tm="0">
                                          <p:val>
                                            <p:fltVal val="0"/>
                                          </p:val>
                                        </p:tav>
                                        <p:tav tm="100000">
                                          <p:val>
                                            <p:strVal val="#ppt_h"/>
                                          </p:val>
                                        </p:tav>
                                      </p:tavLst>
                                    </p:anim>
                                    <p:anim calcmode="lin" valueType="num">
                                      <p:cBhvr>
                                        <p:cTn id="471" dur="3250" fill="hold"/>
                                        <p:tgtEl>
                                          <p:spTgt spid="148"/>
                                        </p:tgtEl>
                                        <p:attrNameLst>
                                          <p:attrName>ppt_x</p:attrName>
                                        </p:attrNameLst>
                                      </p:cBhvr>
                                      <p:tavLst>
                                        <p:tav tm="0">
                                          <p:val>
                                            <p:fltVal val="0.5"/>
                                          </p:val>
                                        </p:tav>
                                        <p:tav tm="100000">
                                          <p:val>
                                            <p:strVal val="#ppt_x"/>
                                          </p:val>
                                        </p:tav>
                                      </p:tavLst>
                                    </p:anim>
                                    <p:anim calcmode="lin" valueType="num">
                                      <p:cBhvr>
                                        <p:cTn id="472" dur="3250" fill="hold"/>
                                        <p:tgtEl>
                                          <p:spTgt spid="148"/>
                                        </p:tgtEl>
                                        <p:attrNameLst>
                                          <p:attrName>ppt_y</p:attrName>
                                        </p:attrNameLst>
                                      </p:cBhvr>
                                      <p:tavLst>
                                        <p:tav tm="0">
                                          <p:val>
                                            <p:fltVal val="0.5"/>
                                          </p:val>
                                        </p:tav>
                                        <p:tav tm="100000">
                                          <p:val>
                                            <p:strVal val="#ppt_y"/>
                                          </p:val>
                                        </p:tav>
                                      </p:tavLst>
                                    </p:anim>
                                  </p:childTnLst>
                                </p:cTn>
                              </p:par>
                              <p:par>
                                <p:cTn id="473" presetID="23" presetClass="entr" presetSubtype="528" fill="hold" grpId="0" nodeType="withEffect">
                                  <p:stCondLst>
                                    <p:cond delay="0"/>
                                  </p:stCondLst>
                                  <p:childTnLst>
                                    <p:set>
                                      <p:cBhvr>
                                        <p:cTn id="474" dur="1" fill="hold">
                                          <p:stCondLst>
                                            <p:cond delay="0"/>
                                          </p:stCondLst>
                                        </p:cTn>
                                        <p:tgtEl>
                                          <p:spTgt spid="149"/>
                                        </p:tgtEl>
                                        <p:attrNameLst>
                                          <p:attrName>style.visibility</p:attrName>
                                        </p:attrNameLst>
                                      </p:cBhvr>
                                      <p:to>
                                        <p:strVal val="visible"/>
                                      </p:to>
                                    </p:set>
                                    <p:anim calcmode="lin" valueType="num">
                                      <p:cBhvr>
                                        <p:cTn id="475" dur="3250" fill="hold"/>
                                        <p:tgtEl>
                                          <p:spTgt spid="149"/>
                                        </p:tgtEl>
                                        <p:attrNameLst>
                                          <p:attrName>ppt_w</p:attrName>
                                        </p:attrNameLst>
                                      </p:cBhvr>
                                      <p:tavLst>
                                        <p:tav tm="0">
                                          <p:val>
                                            <p:fltVal val="0"/>
                                          </p:val>
                                        </p:tav>
                                        <p:tav tm="100000">
                                          <p:val>
                                            <p:strVal val="#ppt_w"/>
                                          </p:val>
                                        </p:tav>
                                      </p:tavLst>
                                    </p:anim>
                                    <p:anim calcmode="lin" valueType="num">
                                      <p:cBhvr>
                                        <p:cTn id="476" dur="3250" fill="hold"/>
                                        <p:tgtEl>
                                          <p:spTgt spid="149"/>
                                        </p:tgtEl>
                                        <p:attrNameLst>
                                          <p:attrName>ppt_h</p:attrName>
                                        </p:attrNameLst>
                                      </p:cBhvr>
                                      <p:tavLst>
                                        <p:tav tm="0">
                                          <p:val>
                                            <p:fltVal val="0"/>
                                          </p:val>
                                        </p:tav>
                                        <p:tav tm="100000">
                                          <p:val>
                                            <p:strVal val="#ppt_h"/>
                                          </p:val>
                                        </p:tav>
                                      </p:tavLst>
                                    </p:anim>
                                    <p:anim calcmode="lin" valueType="num">
                                      <p:cBhvr>
                                        <p:cTn id="477" dur="3250" fill="hold"/>
                                        <p:tgtEl>
                                          <p:spTgt spid="149"/>
                                        </p:tgtEl>
                                        <p:attrNameLst>
                                          <p:attrName>ppt_x</p:attrName>
                                        </p:attrNameLst>
                                      </p:cBhvr>
                                      <p:tavLst>
                                        <p:tav tm="0">
                                          <p:val>
                                            <p:fltVal val="0.5"/>
                                          </p:val>
                                        </p:tav>
                                        <p:tav tm="100000">
                                          <p:val>
                                            <p:strVal val="#ppt_x"/>
                                          </p:val>
                                        </p:tav>
                                      </p:tavLst>
                                    </p:anim>
                                    <p:anim calcmode="lin" valueType="num">
                                      <p:cBhvr>
                                        <p:cTn id="478" dur="3250" fill="hold"/>
                                        <p:tgtEl>
                                          <p:spTgt spid="149"/>
                                        </p:tgtEl>
                                        <p:attrNameLst>
                                          <p:attrName>ppt_y</p:attrName>
                                        </p:attrNameLst>
                                      </p:cBhvr>
                                      <p:tavLst>
                                        <p:tav tm="0">
                                          <p:val>
                                            <p:fltVal val="0.5"/>
                                          </p:val>
                                        </p:tav>
                                        <p:tav tm="100000">
                                          <p:val>
                                            <p:strVal val="#ppt_y"/>
                                          </p:val>
                                        </p:tav>
                                      </p:tavLst>
                                    </p:anim>
                                  </p:childTnLst>
                                </p:cTn>
                              </p:par>
                              <p:par>
                                <p:cTn id="479" presetID="23" presetClass="entr" presetSubtype="528" fill="hold" grpId="0" nodeType="withEffect">
                                  <p:stCondLst>
                                    <p:cond delay="0"/>
                                  </p:stCondLst>
                                  <p:childTnLst>
                                    <p:set>
                                      <p:cBhvr>
                                        <p:cTn id="480" dur="1" fill="hold">
                                          <p:stCondLst>
                                            <p:cond delay="0"/>
                                          </p:stCondLst>
                                        </p:cTn>
                                        <p:tgtEl>
                                          <p:spTgt spid="150"/>
                                        </p:tgtEl>
                                        <p:attrNameLst>
                                          <p:attrName>style.visibility</p:attrName>
                                        </p:attrNameLst>
                                      </p:cBhvr>
                                      <p:to>
                                        <p:strVal val="visible"/>
                                      </p:to>
                                    </p:set>
                                    <p:anim calcmode="lin" valueType="num">
                                      <p:cBhvr>
                                        <p:cTn id="481" dur="3250" fill="hold"/>
                                        <p:tgtEl>
                                          <p:spTgt spid="150"/>
                                        </p:tgtEl>
                                        <p:attrNameLst>
                                          <p:attrName>ppt_w</p:attrName>
                                        </p:attrNameLst>
                                      </p:cBhvr>
                                      <p:tavLst>
                                        <p:tav tm="0">
                                          <p:val>
                                            <p:fltVal val="0"/>
                                          </p:val>
                                        </p:tav>
                                        <p:tav tm="100000">
                                          <p:val>
                                            <p:strVal val="#ppt_w"/>
                                          </p:val>
                                        </p:tav>
                                      </p:tavLst>
                                    </p:anim>
                                    <p:anim calcmode="lin" valueType="num">
                                      <p:cBhvr>
                                        <p:cTn id="482" dur="3250" fill="hold"/>
                                        <p:tgtEl>
                                          <p:spTgt spid="150"/>
                                        </p:tgtEl>
                                        <p:attrNameLst>
                                          <p:attrName>ppt_h</p:attrName>
                                        </p:attrNameLst>
                                      </p:cBhvr>
                                      <p:tavLst>
                                        <p:tav tm="0">
                                          <p:val>
                                            <p:fltVal val="0"/>
                                          </p:val>
                                        </p:tav>
                                        <p:tav tm="100000">
                                          <p:val>
                                            <p:strVal val="#ppt_h"/>
                                          </p:val>
                                        </p:tav>
                                      </p:tavLst>
                                    </p:anim>
                                    <p:anim calcmode="lin" valueType="num">
                                      <p:cBhvr>
                                        <p:cTn id="483" dur="3250" fill="hold"/>
                                        <p:tgtEl>
                                          <p:spTgt spid="150"/>
                                        </p:tgtEl>
                                        <p:attrNameLst>
                                          <p:attrName>ppt_x</p:attrName>
                                        </p:attrNameLst>
                                      </p:cBhvr>
                                      <p:tavLst>
                                        <p:tav tm="0">
                                          <p:val>
                                            <p:fltVal val="0.5"/>
                                          </p:val>
                                        </p:tav>
                                        <p:tav tm="100000">
                                          <p:val>
                                            <p:strVal val="#ppt_x"/>
                                          </p:val>
                                        </p:tav>
                                      </p:tavLst>
                                    </p:anim>
                                    <p:anim calcmode="lin" valueType="num">
                                      <p:cBhvr>
                                        <p:cTn id="484" dur="3250" fill="hold"/>
                                        <p:tgtEl>
                                          <p:spTgt spid="150"/>
                                        </p:tgtEl>
                                        <p:attrNameLst>
                                          <p:attrName>ppt_y</p:attrName>
                                        </p:attrNameLst>
                                      </p:cBhvr>
                                      <p:tavLst>
                                        <p:tav tm="0">
                                          <p:val>
                                            <p:fltVal val="0.5"/>
                                          </p:val>
                                        </p:tav>
                                        <p:tav tm="100000">
                                          <p:val>
                                            <p:strVal val="#ppt_y"/>
                                          </p:val>
                                        </p:tav>
                                      </p:tavLst>
                                    </p:anim>
                                  </p:childTnLst>
                                </p:cTn>
                              </p:par>
                              <p:par>
                                <p:cTn id="485" presetID="23" presetClass="entr" presetSubtype="528" fill="hold" grpId="0" nodeType="withEffect">
                                  <p:stCondLst>
                                    <p:cond delay="0"/>
                                  </p:stCondLst>
                                  <p:childTnLst>
                                    <p:set>
                                      <p:cBhvr>
                                        <p:cTn id="486" dur="1" fill="hold">
                                          <p:stCondLst>
                                            <p:cond delay="0"/>
                                          </p:stCondLst>
                                        </p:cTn>
                                        <p:tgtEl>
                                          <p:spTgt spid="151"/>
                                        </p:tgtEl>
                                        <p:attrNameLst>
                                          <p:attrName>style.visibility</p:attrName>
                                        </p:attrNameLst>
                                      </p:cBhvr>
                                      <p:to>
                                        <p:strVal val="visible"/>
                                      </p:to>
                                    </p:set>
                                    <p:anim calcmode="lin" valueType="num">
                                      <p:cBhvr>
                                        <p:cTn id="487" dur="3250" fill="hold"/>
                                        <p:tgtEl>
                                          <p:spTgt spid="151"/>
                                        </p:tgtEl>
                                        <p:attrNameLst>
                                          <p:attrName>ppt_w</p:attrName>
                                        </p:attrNameLst>
                                      </p:cBhvr>
                                      <p:tavLst>
                                        <p:tav tm="0">
                                          <p:val>
                                            <p:fltVal val="0"/>
                                          </p:val>
                                        </p:tav>
                                        <p:tav tm="100000">
                                          <p:val>
                                            <p:strVal val="#ppt_w"/>
                                          </p:val>
                                        </p:tav>
                                      </p:tavLst>
                                    </p:anim>
                                    <p:anim calcmode="lin" valueType="num">
                                      <p:cBhvr>
                                        <p:cTn id="488" dur="3250" fill="hold"/>
                                        <p:tgtEl>
                                          <p:spTgt spid="151"/>
                                        </p:tgtEl>
                                        <p:attrNameLst>
                                          <p:attrName>ppt_h</p:attrName>
                                        </p:attrNameLst>
                                      </p:cBhvr>
                                      <p:tavLst>
                                        <p:tav tm="0">
                                          <p:val>
                                            <p:fltVal val="0"/>
                                          </p:val>
                                        </p:tav>
                                        <p:tav tm="100000">
                                          <p:val>
                                            <p:strVal val="#ppt_h"/>
                                          </p:val>
                                        </p:tav>
                                      </p:tavLst>
                                    </p:anim>
                                    <p:anim calcmode="lin" valueType="num">
                                      <p:cBhvr>
                                        <p:cTn id="489" dur="3250" fill="hold"/>
                                        <p:tgtEl>
                                          <p:spTgt spid="151"/>
                                        </p:tgtEl>
                                        <p:attrNameLst>
                                          <p:attrName>ppt_x</p:attrName>
                                        </p:attrNameLst>
                                      </p:cBhvr>
                                      <p:tavLst>
                                        <p:tav tm="0">
                                          <p:val>
                                            <p:fltVal val="0.5"/>
                                          </p:val>
                                        </p:tav>
                                        <p:tav tm="100000">
                                          <p:val>
                                            <p:strVal val="#ppt_x"/>
                                          </p:val>
                                        </p:tav>
                                      </p:tavLst>
                                    </p:anim>
                                    <p:anim calcmode="lin" valueType="num">
                                      <p:cBhvr>
                                        <p:cTn id="490" dur="3250" fill="hold"/>
                                        <p:tgtEl>
                                          <p:spTgt spid="151"/>
                                        </p:tgtEl>
                                        <p:attrNameLst>
                                          <p:attrName>ppt_y</p:attrName>
                                        </p:attrNameLst>
                                      </p:cBhvr>
                                      <p:tavLst>
                                        <p:tav tm="0">
                                          <p:val>
                                            <p:fltVal val="0.5"/>
                                          </p:val>
                                        </p:tav>
                                        <p:tav tm="100000">
                                          <p:val>
                                            <p:strVal val="#ppt_y"/>
                                          </p:val>
                                        </p:tav>
                                      </p:tavLst>
                                    </p:anim>
                                  </p:childTnLst>
                                </p:cTn>
                              </p:par>
                              <p:par>
                                <p:cTn id="491" presetID="23" presetClass="entr" presetSubtype="528" fill="hold" grpId="0" nodeType="withEffect">
                                  <p:stCondLst>
                                    <p:cond delay="0"/>
                                  </p:stCondLst>
                                  <p:childTnLst>
                                    <p:set>
                                      <p:cBhvr>
                                        <p:cTn id="492" dur="1" fill="hold">
                                          <p:stCondLst>
                                            <p:cond delay="0"/>
                                          </p:stCondLst>
                                        </p:cTn>
                                        <p:tgtEl>
                                          <p:spTgt spid="152"/>
                                        </p:tgtEl>
                                        <p:attrNameLst>
                                          <p:attrName>style.visibility</p:attrName>
                                        </p:attrNameLst>
                                      </p:cBhvr>
                                      <p:to>
                                        <p:strVal val="visible"/>
                                      </p:to>
                                    </p:set>
                                    <p:anim calcmode="lin" valueType="num">
                                      <p:cBhvr>
                                        <p:cTn id="493" dur="3250" fill="hold"/>
                                        <p:tgtEl>
                                          <p:spTgt spid="152"/>
                                        </p:tgtEl>
                                        <p:attrNameLst>
                                          <p:attrName>ppt_w</p:attrName>
                                        </p:attrNameLst>
                                      </p:cBhvr>
                                      <p:tavLst>
                                        <p:tav tm="0">
                                          <p:val>
                                            <p:fltVal val="0"/>
                                          </p:val>
                                        </p:tav>
                                        <p:tav tm="100000">
                                          <p:val>
                                            <p:strVal val="#ppt_w"/>
                                          </p:val>
                                        </p:tav>
                                      </p:tavLst>
                                    </p:anim>
                                    <p:anim calcmode="lin" valueType="num">
                                      <p:cBhvr>
                                        <p:cTn id="494" dur="3250" fill="hold"/>
                                        <p:tgtEl>
                                          <p:spTgt spid="152"/>
                                        </p:tgtEl>
                                        <p:attrNameLst>
                                          <p:attrName>ppt_h</p:attrName>
                                        </p:attrNameLst>
                                      </p:cBhvr>
                                      <p:tavLst>
                                        <p:tav tm="0">
                                          <p:val>
                                            <p:fltVal val="0"/>
                                          </p:val>
                                        </p:tav>
                                        <p:tav tm="100000">
                                          <p:val>
                                            <p:strVal val="#ppt_h"/>
                                          </p:val>
                                        </p:tav>
                                      </p:tavLst>
                                    </p:anim>
                                    <p:anim calcmode="lin" valueType="num">
                                      <p:cBhvr>
                                        <p:cTn id="495" dur="3250" fill="hold"/>
                                        <p:tgtEl>
                                          <p:spTgt spid="152"/>
                                        </p:tgtEl>
                                        <p:attrNameLst>
                                          <p:attrName>ppt_x</p:attrName>
                                        </p:attrNameLst>
                                      </p:cBhvr>
                                      <p:tavLst>
                                        <p:tav tm="0">
                                          <p:val>
                                            <p:fltVal val="0.5"/>
                                          </p:val>
                                        </p:tav>
                                        <p:tav tm="100000">
                                          <p:val>
                                            <p:strVal val="#ppt_x"/>
                                          </p:val>
                                        </p:tav>
                                      </p:tavLst>
                                    </p:anim>
                                    <p:anim calcmode="lin" valueType="num">
                                      <p:cBhvr>
                                        <p:cTn id="496" dur="3250" fill="hold"/>
                                        <p:tgtEl>
                                          <p:spTgt spid="152"/>
                                        </p:tgtEl>
                                        <p:attrNameLst>
                                          <p:attrName>ppt_y</p:attrName>
                                        </p:attrNameLst>
                                      </p:cBhvr>
                                      <p:tavLst>
                                        <p:tav tm="0">
                                          <p:val>
                                            <p:fltVal val="0.5"/>
                                          </p:val>
                                        </p:tav>
                                        <p:tav tm="100000">
                                          <p:val>
                                            <p:strVal val="#ppt_y"/>
                                          </p:val>
                                        </p:tav>
                                      </p:tavLst>
                                    </p:anim>
                                  </p:childTnLst>
                                </p:cTn>
                              </p:par>
                              <p:par>
                                <p:cTn id="497" presetID="23" presetClass="entr" presetSubtype="528" fill="hold" grpId="0" nodeType="withEffect">
                                  <p:stCondLst>
                                    <p:cond delay="0"/>
                                  </p:stCondLst>
                                  <p:childTnLst>
                                    <p:set>
                                      <p:cBhvr>
                                        <p:cTn id="498" dur="1" fill="hold">
                                          <p:stCondLst>
                                            <p:cond delay="0"/>
                                          </p:stCondLst>
                                        </p:cTn>
                                        <p:tgtEl>
                                          <p:spTgt spid="153"/>
                                        </p:tgtEl>
                                        <p:attrNameLst>
                                          <p:attrName>style.visibility</p:attrName>
                                        </p:attrNameLst>
                                      </p:cBhvr>
                                      <p:to>
                                        <p:strVal val="visible"/>
                                      </p:to>
                                    </p:set>
                                    <p:anim calcmode="lin" valueType="num">
                                      <p:cBhvr>
                                        <p:cTn id="499" dur="3250" fill="hold"/>
                                        <p:tgtEl>
                                          <p:spTgt spid="153"/>
                                        </p:tgtEl>
                                        <p:attrNameLst>
                                          <p:attrName>ppt_w</p:attrName>
                                        </p:attrNameLst>
                                      </p:cBhvr>
                                      <p:tavLst>
                                        <p:tav tm="0">
                                          <p:val>
                                            <p:fltVal val="0"/>
                                          </p:val>
                                        </p:tav>
                                        <p:tav tm="100000">
                                          <p:val>
                                            <p:strVal val="#ppt_w"/>
                                          </p:val>
                                        </p:tav>
                                      </p:tavLst>
                                    </p:anim>
                                    <p:anim calcmode="lin" valueType="num">
                                      <p:cBhvr>
                                        <p:cTn id="500" dur="3250" fill="hold"/>
                                        <p:tgtEl>
                                          <p:spTgt spid="153"/>
                                        </p:tgtEl>
                                        <p:attrNameLst>
                                          <p:attrName>ppt_h</p:attrName>
                                        </p:attrNameLst>
                                      </p:cBhvr>
                                      <p:tavLst>
                                        <p:tav tm="0">
                                          <p:val>
                                            <p:fltVal val="0"/>
                                          </p:val>
                                        </p:tav>
                                        <p:tav tm="100000">
                                          <p:val>
                                            <p:strVal val="#ppt_h"/>
                                          </p:val>
                                        </p:tav>
                                      </p:tavLst>
                                    </p:anim>
                                    <p:anim calcmode="lin" valueType="num">
                                      <p:cBhvr>
                                        <p:cTn id="501" dur="3250" fill="hold"/>
                                        <p:tgtEl>
                                          <p:spTgt spid="153"/>
                                        </p:tgtEl>
                                        <p:attrNameLst>
                                          <p:attrName>ppt_x</p:attrName>
                                        </p:attrNameLst>
                                      </p:cBhvr>
                                      <p:tavLst>
                                        <p:tav tm="0">
                                          <p:val>
                                            <p:fltVal val="0.5"/>
                                          </p:val>
                                        </p:tav>
                                        <p:tav tm="100000">
                                          <p:val>
                                            <p:strVal val="#ppt_x"/>
                                          </p:val>
                                        </p:tav>
                                      </p:tavLst>
                                    </p:anim>
                                    <p:anim calcmode="lin" valueType="num">
                                      <p:cBhvr>
                                        <p:cTn id="502" dur="3250" fill="hold"/>
                                        <p:tgtEl>
                                          <p:spTgt spid="153"/>
                                        </p:tgtEl>
                                        <p:attrNameLst>
                                          <p:attrName>ppt_y</p:attrName>
                                        </p:attrNameLst>
                                      </p:cBhvr>
                                      <p:tavLst>
                                        <p:tav tm="0">
                                          <p:val>
                                            <p:fltVal val="0.5"/>
                                          </p:val>
                                        </p:tav>
                                        <p:tav tm="100000">
                                          <p:val>
                                            <p:strVal val="#ppt_y"/>
                                          </p:val>
                                        </p:tav>
                                      </p:tavLst>
                                    </p:anim>
                                  </p:childTnLst>
                                </p:cTn>
                              </p:par>
                              <p:par>
                                <p:cTn id="503" presetID="23" presetClass="entr" presetSubtype="528" fill="hold" grpId="0" nodeType="withEffect">
                                  <p:stCondLst>
                                    <p:cond delay="0"/>
                                  </p:stCondLst>
                                  <p:childTnLst>
                                    <p:set>
                                      <p:cBhvr>
                                        <p:cTn id="504" dur="1" fill="hold">
                                          <p:stCondLst>
                                            <p:cond delay="0"/>
                                          </p:stCondLst>
                                        </p:cTn>
                                        <p:tgtEl>
                                          <p:spTgt spid="154"/>
                                        </p:tgtEl>
                                        <p:attrNameLst>
                                          <p:attrName>style.visibility</p:attrName>
                                        </p:attrNameLst>
                                      </p:cBhvr>
                                      <p:to>
                                        <p:strVal val="visible"/>
                                      </p:to>
                                    </p:set>
                                    <p:anim calcmode="lin" valueType="num">
                                      <p:cBhvr>
                                        <p:cTn id="505" dur="3250" fill="hold"/>
                                        <p:tgtEl>
                                          <p:spTgt spid="154"/>
                                        </p:tgtEl>
                                        <p:attrNameLst>
                                          <p:attrName>ppt_w</p:attrName>
                                        </p:attrNameLst>
                                      </p:cBhvr>
                                      <p:tavLst>
                                        <p:tav tm="0">
                                          <p:val>
                                            <p:fltVal val="0"/>
                                          </p:val>
                                        </p:tav>
                                        <p:tav tm="100000">
                                          <p:val>
                                            <p:strVal val="#ppt_w"/>
                                          </p:val>
                                        </p:tav>
                                      </p:tavLst>
                                    </p:anim>
                                    <p:anim calcmode="lin" valueType="num">
                                      <p:cBhvr>
                                        <p:cTn id="506" dur="3250" fill="hold"/>
                                        <p:tgtEl>
                                          <p:spTgt spid="154"/>
                                        </p:tgtEl>
                                        <p:attrNameLst>
                                          <p:attrName>ppt_h</p:attrName>
                                        </p:attrNameLst>
                                      </p:cBhvr>
                                      <p:tavLst>
                                        <p:tav tm="0">
                                          <p:val>
                                            <p:fltVal val="0"/>
                                          </p:val>
                                        </p:tav>
                                        <p:tav tm="100000">
                                          <p:val>
                                            <p:strVal val="#ppt_h"/>
                                          </p:val>
                                        </p:tav>
                                      </p:tavLst>
                                    </p:anim>
                                    <p:anim calcmode="lin" valueType="num">
                                      <p:cBhvr>
                                        <p:cTn id="507" dur="3250" fill="hold"/>
                                        <p:tgtEl>
                                          <p:spTgt spid="154"/>
                                        </p:tgtEl>
                                        <p:attrNameLst>
                                          <p:attrName>ppt_x</p:attrName>
                                        </p:attrNameLst>
                                      </p:cBhvr>
                                      <p:tavLst>
                                        <p:tav tm="0">
                                          <p:val>
                                            <p:fltVal val="0.5"/>
                                          </p:val>
                                        </p:tav>
                                        <p:tav tm="100000">
                                          <p:val>
                                            <p:strVal val="#ppt_x"/>
                                          </p:val>
                                        </p:tav>
                                      </p:tavLst>
                                    </p:anim>
                                    <p:anim calcmode="lin" valueType="num">
                                      <p:cBhvr>
                                        <p:cTn id="508" dur="3250" fill="hold"/>
                                        <p:tgtEl>
                                          <p:spTgt spid="154"/>
                                        </p:tgtEl>
                                        <p:attrNameLst>
                                          <p:attrName>ppt_y</p:attrName>
                                        </p:attrNameLst>
                                      </p:cBhvr>
                                      <p:tavLst>
                                        <p:tav tm="0">
                                          <p:val>
                                            <p:fltVal val="0.5"/>
                                          </p:val>
                                        </p:tav>
                                        <p:tav tm="100000">
                                          <p:val>
                                            <p:strVal val="#ppt_y"/>
                                          </p:val>
                                        </p:tav>
                                      </p:tavLst>
                                    </p:anim>
                                  </p:childTnLst>
                                </p:cTn>
                              </p:par>
                              <p:par>
                                <p:cTn id="509" presetID="23" presetClass="entr" presetSubtype="528" fill="hold" grpId="0" nodeType="withEffect">
                                  <p:stCondLst>
                                    <p:cond delay="0"/>
                                  </p:stCondLst>
                                  <p:childTnLst>
                                    <p:set>
                                      <p:cBhvr>
                                        <p:cTn id="510" dur="1" fill="hold">
                                          <p:stCondLst>
                                            <p:cond delay="0"/>
                                          </p:stCondLst>
                                        </p:cTn>
                                        <p:tgtEl>
                                          <p:spTgt spid="155"/>
                                        </p:tgtEl>
                                        <p:attrNameLst>
                                          <p:attrName>style.visibility</p:attrName>
                                        </p:attrNameLst>
                                      </p:cBhvr>
                                      <p:to>
                                        <p:strVal val="visible"/>
                                      </p:to>
                                    </p:set>
                                    <p:anim calcmode="lin" valueType="num">
                                      <p:cBhvr>
                                        <p:cTn id="511" dur="3250" fill="hold"/>
                                        <p:tgtEl>
                                          <p:spTgt spid="155"/>
                                        </p:tgtEl>
                                        <p:attrNameLst>
                                          <p:attrName>ppt_w</p:attrName>
                                        </p:attrNameLst>
                                      </p:cBhvr>
                                      <p:tavLst>
                                        <p:tav tm="0">
                                          <p:val>
                                            <p:fltVal val="0"/>
                                          </p:val>
                                        </p:tav>
                                        <p:tav tm="100000">
                                          <p:val>
                                            <p:strVal val="#ppt_w"/>
                                          </p:val>
                                        </p:tav>
                                      </p:tavLst>
                                    </p:anim>
                                    <p:anim calcmode="lin" valueType="num">
                                      <p:cBhvr>
                                        <p:cTn id="512" dur="3250" fill="hold"/>
                                        <p:tgtEl>
                                          <p:spTgt spid="155"/>
                                        </p:tgtEl>
                                        <p:attrNameLst>
                                          <p:attrName>ppt_h</p:attrName>
                                        </p:attrNameLst>
                                      </p:cBhvr>
                                      <p:tavLst>
                                        <p:tav tm="0">
                                          <p:val>
                                            <p:fltVal val="0"/>
                                          </p:val>
                                        </p:tav>
                                        <p:tav tm="100000">
                                          <p:val>
                                            <p:strVal val="#ppt_h"/>
                                          </p:val>
                                        </p:tav>
                                      </p:tavLst>
                                    </p:anim>
                                    <p:anim calcmode="lin" valueType="num">
                                      <p:cBhvr>
                                        <p:cTn id="513" dur="3250" fill="hold"/>
                                        <p:tgtEl>
                                          <p:spTgt spid="155"/>
                                        </p:tgtEl>
                                        <p:attrNameLst>
                                          <p:attrName>ppt_x</p:attrName>
                                        </p:attrNameLst>
                                      </p:cBhvr>
                                      <p:tavLst>
                                        <p:tav tm="0">
                                          <p:val>
                                            <p:fltVal val="0.5"/>
                                          </p:val>
                                        </p:tav>
                                        <p:tav tm="100000">
                                          <p:val>
                                            <p:strVal val="#ppt_x"/>
                                          </p:val>
                                        </p:tav>
                                      </p:tavLst>
                                    </p:anim>
                                    <p:anim calcmode="lin" valueType="num">
                                      <p:cBhvr>
                                        <p:cTn id="514" dur="3250" fill="hold"/>
                                        <p:tgtEl>
                                          <p:spTgt spid="155"/>
                                        </p:tgtEl>
                                        <p:attrNameLst>
                                          <p:attrName>ppt_y</p:attrName>
                                        </p:attrNameLst>
                                      </p:cBhvr>
                                      <p:tavLst>
                                        <p:tav tm="0">
                                          <p:val>
                                            <p:fltVal val="0.5"/>
                                          </p:val>
                                        </p:tav>
                                        <p:tav tm="100000">
                                          <p:val>
                                            <p:strVal val="#ppt_y"/>
                                          </p:val>
                                        </p:tav>
                                      </p:tavLst>
                                    </p:anim>
                                  </p:childTnLst>
                                </p:cTn>
                              </p:par>
                              <p:par>
                                <p:cTn id="515" presetID="23" presetClass="entr" presetSubtype="528" fill="hold" grpId="0" nodeType="withEffect">
                                  <p:stCondLst>
                                    <p:cond delay="0"/>
                                  </p:stCondLst>
                                  <p:childTnLst>
                                    <p:set>
                                      <p:cBhvr>
                                        <p:cTn id="516" dur="1" fill="hold">
                                          <p:stCondLst>
                                            <p:cond delay="0"/>
                                          </p:stCondLst>
                                        </p:cTn>
                                        <p:tgtEl>
                                          <p:spTgt spid="156"/>
                                        </p:tgtEl>
                                        <p:attrNameLst>
                                          <p:attrName>style.visibility</p:attrName>
                                        </p:attrNameLst>
                                      </p:cBhvr>
                                      <p:to>
                                        <p:strVal val="visible"/>
                                      </p:to>
                                    </p:set>
                                    <p:anim calcmode="lin" valueType="num">
                                      <p:cBhvr>
                                        <p:cTn id="517" dur="3250" fill="hold"/>
                                        <p:tgtEl>
                                          <p:spTgt spid="156"/>
                                        </p:tgtEl>
                                        <p:attrNameLst>
                                          <p:attrName>ppt_w</p:attrName>
                                        </p:attrNameLst>
                                      </p:cBhvr>
                                      <p:tavLst>
                                        <p:tav tm="0">
                                          <p:val>
                                            <p:fltVal val="0"/>
                                          </p:val>
                                        </p:tav>
                                        <p:tav tm="100000">
                                          <p:val>
                                            <p:strVal val="#ppt_w"/>
                                          </p:val>
                                        </p:tav>
                                      </p:tavLst>
                                    </p:anim>
                                    <p:anim calcmode="lin" valueType="num">
                                      <p:cBhvr>
                                        <p:cTn id="518" dur="3250" fill="hold"/>
                                        <p:tgtEl>
                                          <p:spTgt spid="156"/>
                                        </p:tgtEl>
                                        <p:attrNameLst>
                                          <p:attrName>ppt_h</p:attrName>
                                        </p:attrNameLst>
                                      </p:cBhvr>
                                      <p:tavLst>
                                        <p:tav tm="0">
                                          <p:val>
                                            <p:fltVal val="0"/>
                                          </p:val>
                                        </p:tav>
                                        <p:tav tm="100000">
                                          <p:val>
                                            <p:strVal val="#ppt_h"/>
                                          </p:val>
                                        </p:tav>
                                      </p:tavLst>
                                    </p:anim>
                                    <p:anim calcmode="lin" valueType="num">
                                      <p:cBhvr>
                                        <p:cTn id="519" dur="3250" fill="hold"/>
                                        <p:tgtEl>
                                          <p:spTgt spid="156"/>
                                        </p:tgtEl>
                                        <p:attrNameLst>
                                          <p:attrName>ppt_x</p:attrName>
                                        </p:attrNameLst>
                                      </p:cBhvr>
                                      <p:tavLst>
                                        <p:tav tm="0">
                                          <p:val>
                                            <p:fltVal val="0.5"/>
                                          </p:val>
                                        </p:tav>
                                        <p:tav tm="100000">
                                          <p:val>
                                            <p:strVal val="#ppt_x"/>
                                          </p:val>
                                        </p:tav>
                                      </p:tavLst>
                                    </p:anim>
                                    <p:anim calcmode="lin" valueType="num">
                                      <p:cBhvr>
                                        <p:cTn id="520" dur="3250" fill="hold"/>
                                        <p:tgtEl>
                                          <p:spTgt spid="156"/>
                                        </p:tgtEl>
                                        <p:attrNameLst>
                                          <p:attrName>ppt_y</p:attrName>
                                        </p:attrNameLst>
                                      </p:cBhvr>
                                      <p:tavLst>
                                        <p:tav tm="0">
                                          <p:val>
                                            <p:fltVal val="0.5"/>
                                          </p:val>
                                        </p:tav>
                                        <p:tav tm="100000">
                                          <p:val>
                                            <p:strVal val="#ppt_y"/>
                                          </p:val>
                                        </p:tav>
                                      </p:tavLst>
                                    </p:anim>
                                  </p:childTnLst>
                                </p:cTn>
                              </p:par>
                              <p:par>
                                <p:cTn id="521" presetID="23" presetClass="entr" presetSubtype="528" fill="hold" grpId="0" nodeType="withEffect">
                                  <p:stCondLst>
                                    <p:cond delay="0"/>
                                  </p:stCondLst>
                                  <p:childTnLst>
                                    <p:set>
                                      <p:cBhvr>
                                        <p:cTn id="522" dur="1" fill="hold">
                                          <p:stCondLst>
                                            <p:cond delay="0"/>
                                          </p:stCondLst>
                                        </p:cTn>
                                        <p:tgtEl>
                                          <p:spTgt spid="157"/>
                                        </p:tgtEl>
                                        <p:attrNameLst>
                                          <p:attrName>style.visibility</p:attrName>
                                        </p:attrNameLst>
                                      </p:cBhvr>
                                      <p:to>
                                        <p:strVal val="visible"/>
                                      </p:to>
                                    </p:set>
                                    <p:anim calcmode="lin" valueType="num">
                                      <p:cBhvr>
                                        <p:cTn id="523" dur="3250" fill="hold"/>
                                        <p:tgtEl>
                                          <p:spTgt spid="157"/>
                                        </p:tgtEl>
                                        <p:attrNameLst>
                                          <p:attrName>ppt_w</p:attrName>
                                        </p:attrNameLst>
                                      </p:cBhvr>
                                      <p:tavLst>
                                        <p:tav tm="0">
                                          <p:val>
                                            <p:fltVal val="0"/>
                                          </p:val>
                                        </p:tav>
                                        <p:tav tm="100000">
                                          <p:val>
                                            <p:strVal val="#ppt_w"/>
                                          </p:val>
                                        </p:tav>
                                      </p:tavLst>
                                    </p:anim>
                                    <p:anim calcmode="lin" valueType="num">
                                      <p:cBhvr>
                                        <p:cTn id="524" dur="3250" fill="hold"/>
                                        <p:tgtEl>
                                          <p:spTgt spid="157"/>
                                        </p:tgtEl>
                                        <p:attrNameLst>
                                          <p:attrName>ppt_h</p:attrName>
                                        </p:attrNameLst>
                                      </p:cBhvr>
                                      <p:tavLst>
                                        <p:tav tm="0">
                                          <p:val>
                                            <p:fltVal val="0"/>
                                          </p:val>
                                        </p:tav>
                                        <p:tav tm="100000">
                                          <p:val>
                                            <p:strVal val="#ppt_h"/>
                                          </p:val>
                                        </p:tav>
                                      </p:tavLst>
                                    </p:anim>
                                    <p:anim calcmode="lin" valueType="num">
                                      <p:cBhvr>
                                        <p:cTn id="525" dur="3250" fill="hold"/>
                                        <p:tgtEl>
                                          <p:spTgt spid="157"/>
                                        </p:tgtEl>
                                        <p:attrNameLst>
                                          <p:attrName>ppt_x</p:attrName>
                                        </p:attrNameLst>
                                      </p:cBhvr>
                                      <p:tavLst>
                                        <p:tav tm="0">
                                          <p:val>
                                            <p:fltVal val="0.5"/>
                                          </p:val>
                                        </p:tav>
                                        <p:tav tm="100000">
                                          <p:val>
                                            <p:strVal val="#ppt_x"/>
                                          </p:val>
                                        </p:tav>
                                      </p:tavLst>
                                    </p:anim>
                                    <p:anim calcmode="lin" valueType="num">
                                      <p:cBhvr>
                                        <p:cTn id="526" dur="3250" fill="hold"/>
                                        <p:tgtEl>
                                          <p:spTgt spid="157"/>
                                        </p:tgtEl>
                                        <p:attrNameLst>
                                          <p:attrName>ppt_y</p:attrName>
                                        </p:attrNameLst>
                                      </p:cBhvr>
                                      <p:tavLst>
                                        <p:tav tm="0">
                                          <p:val>
                                            <p:fltVal val="0.5"/>
                                          </p:val>
                                        </p:tav>
                                        <p:tav tm="100000">
                                          <p:val>
                                            <p:strVal val="#ppt_y"/>
                                          </p:val>
                                        </p:tav>
                                      </p:tavLst>
                                    </p:anim>
                                  </p:childTnLst>
                                </p:cTn>
                              </p:par>
                              <p:par>
                                <p:cTn id="527" presetID="23" presetClass="entr" presetSubtype="528" fill="hold" grpId="0" nodeType="withEffect">
                                  <p:stCondLst>
                                    <p:cond delay="0"/>
                                  </p:stCondLst>
                                  <p:childTnLst>
                                    <p:set>
                                      <p:cBhvr>
                                        <p:cTn id="528" dur="1" fill="hold">
                                          <p:stCondLst>
                                            <p:cond delay="0"/>
                                          </p:stCondLst>
                                        </p:cTn>
                                        <p:tgtEl>
                                          <p:spTgt spid="158"/>
                                        </p:tgtEl>
                                        <p:attrNameLst>
                                          <p:attrName>style.visibility</p:attrName>
                                        </p:attrNameLst>
                                      </p:cBhvr>
                                      <p:to>
                                        <p:strVal val="visible"/>
                                      </p:to>
                                    </p:set>
                                    <p:anim calcmode="lin" valueType="num">
                                      <p:cBhvr>
                                        <p:cTn id="529" dur="3250" fill="hold"/>
                                        <p:tgtEl>
                                          <p:spTgt spid="158"/>
                                        </p:tgtEl>
                                        <p:attrNameLst>
                                          <p:attrName>ppt_w</p:attrName>
                                        </p:attrNameLst>
                                      </p:cBhvr>
                                      <p:tavLst>
                                        <p:tav tm="0">
                                          <p:val>
                                            <p:fltVal val="0"/>
                                          </p:val>
                                        </p:tav>
                                        <p:tav tm="100000">
                                          <p:val>
                                            <p:strVal val="#ppt_w"/>
                                          </p:val>
                                        </p:tav>
                                      </p:tavLst>
                                    </p:anim>
                                    <p:anim calcmode="lin" valueType="num">
                                      <p:cBhvr>
                                        <p:cTn id="530" dur="3250" fill="hold"/>
                                        <p:tgtEl>
                                          <p:spTgt spid="158"/>
                                        </p:tgtEl>
                                        <p:attrNameLst>
                                          <p:attrName>ppt_h</p:attrName>
                                        </p:attrNameLst>
                                      </p:cBhvr>
                                      <p:tavLst>
                                        <p:tav tm="0">
                                          <p:val>
                                            <p:fltVal val="0"/>
                                          </p:val>
                                        </p:tav>
                                        <p:tav tm="100000">
                                          <p:val>
                                            <p:strVal val="#ppt_h"/>
                                          </p:val>
                                        </p:tav>
                                      </p:tavLst>
                                    </p:anim>
                                    <p:anim calcmode="lin" valueType="num">
                                      <p:cBhvr>
                                        <p:cTn id="531" dur="3250" fill="hold"/>
                                        <p:tgtEl>
                                          <p:spTgt spid="158"/>
                                        </p:tgtEl>
                                        <p:attrNameLst>
                                          <p:attrName>ppt_x</p:attrName>
                                        </p:attrNameLst>
                                      </p:cBhvr>
                                      <p:tavLst>
                                        <p:tav tm="0">
                                          <p:val>
                                            <p:fltVal val="0.5"/>
                                          </p:val>
                                        </p:tav>
                                        <p:tav tm="100000">
                                          <p:val>
                                            <p:strVal val="#ppt_x"/>
                                          </p:val>
                                        </p:tav>
                                      </p:tavLst>
                                    </p:anim>
                                    <p:anim calcmode="lin" valueType="num">
                                      <p:cBhvr>
                                        <p:cTn id="532" dur="3250" fill="hold"/>
                                        <p:tgtEl>
                                          <p:spTgt spid="158"/>
                                        </p:tgtEl>
                                        <p:attrNameLst>
                                          <p:attrName>ppt_y</p:attrName>
                                        </p:attrNameLst>
                                      </p:cBhvr>
                                      <p:tavLst>
                                        <p:tav tm="0">
                                          <p:val>
                                            <p:fltVal val="0.5"/>
                                          </p:val>
                                        </p:tav>
                                        <p:tav tm="100000">
                                          <p:val>
                                            <p:strVal val="#ppt_y"/>
                                          </p:val>
                                        </p:tav>
                                      </p:tavLst>
                                    </p:anim>
                                  </p:childTnLst>
                                </p:cTn>
                              </p:par>
                              <p:par>
                                <p:cTn id="533" presetID="23" presetClass="entr" presetSubtype="528" fill="hold" grpId="0" nodeType="withEffect">
                                  <p:stCondLst>
                                    <p:cond delay="0"/>
                                  </p:stCondLst>
                                  <p:childTnLst>
                                    <p:set>
                                      <p:cBhvr>
                                        <p:cTn id="534" dur="1" fill="hold">
                                          <p:stCondLst>
                                            <p:cond delay="0"/>
                                          </p:stCondLst>
                                        </p:cTn>
                                        <p:tgtEl>
                                          <p:spTgt spid="159"/>
                                        </p:tgtEl>
                                        <p:attrNameLst>
                                          <p:attrName>style.visibility</p:attrName>
                                        </p:attrNameLst>
                                      </p:cBhvr>
                                      <p:to>
                                        <p:strVal val="visible"/>
                                      </p:to>
                                    </p:set>
                                    <p:anim calcmode="lin" valueType="num">
                                      <p:cBhvr>
                                        <p:cTn id="535" dur="3250" fill="hold"/>
                                        <p:tgtEl>
                                          <p:spTgt spid="159"/>
                                        </p:tgtEl>
                                        <p:attrNameLst>
                                          <p:attrName>ppt_w</p:attrName>
                                        </p:attrNameLst>
                                      </p:cBhvr>
                                      <p:tavLst>
                                        <p:tav tm="0">
                                          <p:val>
                                            <p:fltVal val="0"/>
                                          </p:val>
                                        </p:tav>
                                        <p:tav tm="100000">
                                          <p:val>
                                            <p:strVal val="#ppt_w"/>
                                          </p:val>
                                        </p:tav>
                                      </p:tavLst>
                                    </p:anim>
                                    <p:anim calcmode="lin" valueType="num">
                                      <p:cBhvr>
                                        <p:cTn id="536" dur="3250" fill="hold"/>
                                        <p:tgtEl>
                                          <p:spTgt spid="159"/>
                                        </p:tgtEl>
                                        <p:attrNameLst>
                                          <p:attrName>ppt_h</p:attrName>
                                        </p:attrNameLst>
                                      </p:cBhvr>
                                      <p:tavLst>
                                        <p:tav tm="0">
                                          <p:val>
                                            <p:fltVal val="0"/>
                                          </p:val>
                                        </p:tav>
                                        <p:tav tm="100000">
                                          <p:val>
                                            <p:strVal val="#ppt_h"/>
                                          </p:val>
                                        </p:tav>
                                      </p:tavLst>
                                    </p:anim>
                                    <p:anim calcmode="lin" valueType="num">
                                      <p:cBhvr>
                                        <p:cTn id="537" dur="3250" fill="hold"/>
                                        <p:tgtEl>
                                          <p:spTgt spid="159"/>
                                        </p:tgtEl>
                                        <p:attrNameLst>
                                          <p:attrName>ppt_x</p:attrName>
                                        </p:attrNameLst>
                                      </p:cBhvr>
                                      <p:tavLst>
                                        <p:tav tm="0">
                                          <p:val>
                                            <p:fltVal val="0.5"/>
                                          </p:val>
                                        </p:tav>
                                        <p:tav tm="100000">
                                          <p:val>
                                            <p:strVal val="#ppt_x"/>
                                          </p:val>
                                        </p:tav>
                                      </p:tavLst>
                                    </p:anim>
                                    <p:anim calcmode="lin" valueType="num">
                                      <p:cBhvr>
                                        <p:cTn id="538" dur="3250" fill="hold"/>
                                        <p:tgtEl>
                                          <p:spTgt spid="159"/>
                                        </p:tgtEl>
                                        <p:attrNameLst>
                                          <p:attrName>ppt_y</p:attrName>
                                        </p:attrNameLst>
                                      </p:cBhvr>
                                      <p:tavLst>
                                        <p:tav tm="0">
                                          <p:val>
                                            <p:fltVal val="0.5"/>
                                          </p:val>
                                        </p:tav>
                                        <p:tav tm="100000">
                                          <p:val>
                                            <p:strVal val="#ppt_y"/>
                                          </p:val>
                                        </p:tav>
                                      </p:tavLst>
                                    </p:anim>
                                  </p:childTnLst>
                                </p:cTn>
                              </p:par>
                              <p:par>
                                <p:cTn id="539" presetID="23" presetClass="entr" presetSubtype="528" fill="hold" grpId="0" nodeType="withEffect">
                                  <p:stCondLst>
                                    <p:cond delay="0"/>
                                  </p:stCondLst>
                                  <p:childTnLst>
                                    <p:set>
                                      <p:cBhvr>
                                        <p:cTn id="540" dur="1" fill="hold">
                                          <p:stCondLst>
                                            <p:cond delay="0"/>
                                          </p:stCondLst>
                                        </p:cTn>
                                        <p:tgtEl>
                                          <p:spTgt spid="160"/>
                                        </p:tgtEl>
                                        <p:attrNameLst>
                                          <p:attrName>style.visibility</p:attrName>
                                        </p:attrNameLst>
                                      </p:cBhvr>
                                      <p:to>
                                        <p:strVal val="visible"/>
                                      </p:to>
                                    </p:set>
                                    <p:anim calcmode="lin" valueType="num">
                                      <p:cBhvr>
                                        <p:cTn id="541" dur="3250" fill="hold"/>
                                        <p:tgtEl>
                                          <p:spTgt spid="160"/>
                                        </p:tgtEl>
                                        <p:attrNameLst>
                                          <p:attrName>ppt_w</p:attrName>
                                        </p:attrNameLst>
                                      </p:cBhvr>
                                      <p:tavLst>
                                        <p:tav tm="0">
                                          <p:val>
                                            <p:fltVal val="0"/>
                                          </p:val>
                                        </p:tav>
                                        <p:tav tm="100000">
                                          <p:val>
                                            <p:strVal val="#ppt_w"/>
                                          </p:val>
                                        </p:tav>
                                      </p:tavLst>
                                    </p:anim>
                                    <p:anim calcmode="lin" valueType="num">
                                      <p:cBhvr>
                                        <p:cTn id="542" dur="3250" fill="hold"/>
                                        <p:tgtEl>
                                          <p:spTgt spid="160"/>
                                        </p:tgtEl>
                                        <p:attrNameLst>
                                          <p:attrName>ppt_h</p:attrName>
                                        </p:attrNameLst>
                                      </p:cBhvr>
                                      <p:tavLst>
                                        <p:tav tm="0">
                                          <p:val>
                                            <p:fltVal val="0"/>
                                          </p:val>
                                        </p:tav>
                                        <p:tav tm="100000">
                                          <p:val>
                                            <p:strVal val="#ppt_h"/>
                                          </p:val>
                                        </p:tav>
                                      </p:tavLst>
                                    </p:anim>
                                    <p:anim calcmode="lin" valueType="num">
                                      <p:cBhvr>
                                        <p:cTn id="543" dur="3250" fill="hold"/>
                                        <p:tgtEl>
                                          <p:spTgt spid="160"/>
                                        </p:tgtEl>
                                        <p:attrNameLst>
                                          <p:attrName>ppt_x</p:attrName>
                                        </p:attrNameLst>
                                      </p:cBhvr>
                                      <p:tavLst>
                                        <p:tav tm="0">
                                          <p:val>
                                            <p:fltVal val="0.5"/>
                                          </p:val>
                                        </p:tav>
                                        <p:tav tm="100000">
                                          <p:val>
                                            <p:strVal val="#ppt_x"/>
                                          </p:val>
                                        </p:tav>
                                      </p:tavLst>
                                    </p:anim>
                                    <p:anim calcmode="lin" valueType="num">
                                      <p:cBhvr>
                                        <p:cTn id="544" dur="3250" fill="hold"/>
                                        <p:tgtEl>
                                          <p:spTgt spid="160"/>
                                        </p:tgtEl>
                                        <p:attrNameLst>
                                          <p:attrName>ppt_y</p:attrName>
                                        </p:attrNameLst>
                                      </p:cBhvr>
                                      <p:tavLst>
                                        <p:tav tm="0">
                                          <p:val>
                                            <p:fltVal val="0.5"/>
                                          </p:val>
                                        </p:tav>
                                        <p:tav tm="100000">
                                          <p:val>
                                            <p:strVal val="#ppt_y"/>
                                          </p:val>
                                        </p:tav>
                                      </p:tavLst>
                                    </p:anim>
                                  </p:childTnLst>
                                </p:cTn>
                              </p:par>
                              <p:par>
                                <p:cTn id="545" presetID="23" presetClass="entr" presetSubtype="528" fill="hold" grpId="0" nodeType="withEffect">
                                  <p:stCondLst>
                                    <p:cond delay="0"/>
                                  </p:stCondLst>
                                  <p:childTnLst>
                                    <p:set>
                                      <p:cBhvr>
                                        <p:cTn id="546" dur="1" fill="hold">
                                          <p:stCondLst>
                                            <p:cond delay="0"/>
                                          </p:stCondLst>
                                        </p:cTn>
                                        <p:tgtEl>
                                          <p:spTgt spid="161"/>
                                        </p:tgtEl>
                                        <p:attrNameLst>
                                          <p:attrName>style.visibility</p:attrName>
                                        </p:attrNameLst>
                                      </p:cBhvr>
                                      <p:to>
                                        <p:strVal val="visible"/>
                                      </p:to>
                                    </p:set>
                                    <p:anim calcmode="lin" valueType="num">
                                      <p:cBhvr>
                                        <p:cTn id="547" dur="3250" fill="hold"/>
                                        <p:tgtEl>
                                          <p:spTgt spid="161"/>
                                        </p:tgtEl>
                                        <p:attrNameLst>
                                          <p:attrName>ppt_w</p:attrName>
                                        </p:attrNameLst>
                                      </p:cBhvr>
                                      <p:tavLst>
                                        <p:tav tm="0">
                                          <p:val>
                                            <p:fltVal val="0"/>
                                          </p:val>
                                        </p:tav>
                                        <p:tav tm="100000">
                                          <p:val>
                                            <p:strVal val="#ppt_w"/>
                                          </p:val>
                                        </p:tav>
                                      </p:tavLst>
                                    </p:anim>
                                    <p:anim calcmode="lin" valueType="num">
                                      <p:cBhvr>
                                        <p:cTn id="548" dur="3250" fill="hold"/>
                                        <p:tgtEl>
                                          <p:spTgt spid="161"/>
                                        </p:tgtEl>
                                        <p:attrNameLst>
                                          <p:attrName>ppt_h</p:attrName>
                                        </p:attrNameLst>
                                      </p:cBhvr>
                                      <p:tavLst>
                                        <p:tav tm="0">
                                          <p:val>
                                            <p:fltVal val="0"/>
                                          </p:val>
                                        </p:tav>
                                        <p:tav tm="100000">
                                          <p:val>
                                            <p:strVal val="#ppt_h"/>
                                          </p:val>
                                        </p:tav>
                                      </p:tavLst>
                                    </p:anim>
                                    <p:anim calcmode="lin" valueType="num">
                                      <p:cBhvr>
                                        <p:cTn id="549" dur="3250" fill="hold"/>
                                        <p:tgtEl>
                                          <p:spTgt spid="161"/>
                                        </p:tgtEl>
                                        <p:attrNameLst>
                                          <p:attrName>ppt_x</p:attrName>
                                        </p:attrNameLst>
                                      </p:cBhvr>
                                      <p:tavLst>
                                        <p:tav tm="0">
                                          <p:val>
                                            <p:fltVal val="0.5"/>
                                          </p:val>
                                        </p:tav>
                                        <p:tav tm="100000">
                                          <p:val>
                                            <p:strVal val="#ppt_x"/>
                                          </p:val>
                                        </p:tav>
                                      </p:tavLst>
                                    </p:anim>
                                    <p:anim calcmode="lin" valueType="num">
                                      <p:cBhvr>
                                        <p:cTn id="550" dur="3250" fill="hold"/>
                                        <p:tgtEl>
                                          <p:spTgt spid="161"/>
                                        </p:tgtEl>
                                        <p:attrNameLst>
                                          <p:attrName>ppt_y</p:attrName>
                                        </p:attrNameLst>
                                      </p:cBhvr>
                                      <p:tavLst>
                                        <p:tav tm="0">
                                          <p:val>
                                            <p:fltVal val="0.5"/>
                                          </p:val>
                                        </p:tav>
                                        <p:tav tm="100000">
                                          <p:val>
                                            <p:strVal val="#ppt_y"/>
                                          </p:val>
                                        </p:tav>
                                      </p:tavLst>
                                    </p:anim>
                                  </p:childTnLst>
                                </p:cTn>
                              </p:par>
                              <p:par>
                                <p:cTn id="551" presetID="23" presetClass="entr" presetSubtype="528" fill="hold" grpId="0" nodeType="withEffect">
                                  <p:stCondLst>
                                    <p:cond delay="0"/>
                                  </p:stCondLst>
                                  <p:childTnLst>
                                    <p:set>
                                      <p:cBhvr>
                                        <p:cTn id="552" dur="1" fill="hold">
                                          <p:stCondLst>
                                            <p:cond delay="0"/>
                                          </p:stCondLst>
                                        </p:cTn>
                                        <p:tgtEl>
                                          <p:spTgt spid="162"/>
                                        </p:tgtEl>
                                        <p:attrNameLst>
                                          <p:attrName>style.visibility</p:attrName>
                                        </p:attrNameLst>
                                      </p:cBhvr>
                                      <p:to>
                                        <p:strVal val="visible"/>
                                      </p:to>
                                    </p:set>
                                    <p:anim calcmode="lin" valueType="num">
                                      <p:cBhvr>
                                        <p:cTn id="553" dur="3250" fill="hold"/>
                                        <p:tgtEl>
                                          <p:spTgt spid="162"/>
                                        </p:tgtEl>
                                        <p:attrNameLst>
                                          <p:attrName>ppt_w</p:attrName>
                                        </p:attrNameLst>
                                      </p:cBhvr>
                                      <p:tavLst>
                                        <p:tav tm="0">
                                          <p:val>
                                            <p:fltVal val="0"/>
                                          </p:val>
                                        </p:tav>
                                        <p:tav tm="100000">
                                          <p:val>
                                            <p:strVal val="#ppt_w"/>
                                          </p:val>
                                        </p:tav>
                                      </p:tavLst>
                                    </p:anim>
                                    <p:anim calcmode="lin" valueType="num">
                                      <p:cBhvr>
                                        <p:cTn id="554" dur="3250" fill="hold"/>
                                        <p:tgtEl>
                                          <p:spTgt spid="162"/>
                                        </p:tgtEl>
                                        <p:attrNameLst>
                                          <p:attrName>ppt_h</p:attrName>
                                        </p:attrNameLst>
                                      </p:cBhvr>
                                      <p:tavLst>
                                        <p:tav tm="0">
                                          <p:val>
                                            <p:fltVal val="0"/>
                                          </p:val>
                                        </p:tav>
                                        <p:tav tm="100000">
                                          <p:val>
                                            <p:strVal val="#ppt_h"/>
                                          </p:val>
                                        </p:tav>
                                      </p:tavLst>
                                    </p:anim>
                                    <p:anim calcmode="lin" valueType="num">
                                      <p:cBhvr>
                                        <p:cTn id="555" dur="3250" fill="hold"/>
                                        <p:tgtEl>
                                          <p:spTgt spid="162"/>
                                        </p:tgtEl>
                                        <p:attrNameLst>
                                          <p:attrName>ppt_x</p:attrName>
                                        </p:attrNameLst>
                                      </p:cBhvr>
                                      <p:tavLst>
                                        <p:tav tm="0">
                                          <p:val>
                                            <p:fltVal val="0.5"/>
                                          </p:val>
                                        </p:tav>
                                        <p:tav tm="100000">
                                          <p:val>
                                            <p:strVal val="#ppt_x"/>
                                          </p:val>
                                        </p:tav>
                                      </p:tavLst>
                                    </p:anim>
                                    <p:anim calcmode="lin" valueType="num">
                                      <p:cBhvr>
                                        <p:cTn id="556" dur="3250" fill="hold"/>
                                        <p:tgtEl>
                                          <p:spTgt spid="162"/>
                                        </p:tgtEl>
                                        <p:attrNameLst>
                                          <p:attrName>ppt_y</p:attrName>
                                        </p:attrNameLst>
                                      </p:cBhvr>
                                      <p:tavLst>
                                        <p:tav tm="0">
                                          <p:val>
                                            <p:fltVal val="0.5"/>
                                          </p:val>
                                        </p:tav>
                                        <p:tav tm="100000">
                                          <p:val>
                                            <p:strVal val="#ppt_y"/>
                                          </p:val>
                                        </p:tav>
                                      </p:tavLst>
                                    </p:anim>
                                  </p:childTnLst>
                                </p:cTn>
                              </p:par>
                              <p:par>
                                <p:cTn id="557" presetID="23" presetClass="entr" presetSubtype="528" fill="hold" grpId="0" nodeType="withEffect">
                                  <p:stCondLst>
                                    <p:cond delay="0"/>
                                  </p:stCondLst>
                                  <p:childTnLst>
                                    <p:set>
                                      <p:cBhvr>
                                        <p:cTn id="558" dur="1" fill="hold">
                                          <p:stCondLst>
                                            <p:cond delay="0"/>
                                          </p:stCondLst>
                                        </p:cTn>
                                        <p:tgtEl>
                                          <p:spTgt spid="163"/>
                                        </p:tgtEl>
                                        <p:attrNameLst>
                                          <p:attrName>style.visibility</p:attrName>
                                        </p:attrNameLst>
                                      </p:cBhvr>
                                      <p:to>
                                        <p:strVal val="visible"/>
                                      </p:to>
                                    </p:set>
                                    <p:anim calcmode="lin" valueType="num">
                                      <p:cBhvr>
                                        <p:cTn id="559" dur="3250" fill="hold"/>
                                        <p:tgtEl>
                                          <p:spTgt spid="163"/>
                                        </p:tgtEl>
                                        <p:attrNameLst>
                                          <p:attrName>ppt_w</p:attrName>
                                        </p:attrNameLst>
                                      </p:cBhvr>
                                      <p:tavLst>
                                        <p:tav tm="0">
                                          <p:val>
                                            <p:fltVal val="0"/>
                                          </p:val>
                                        </p:tav>
                                        <p:tav tm="100000">
                                          <p:val>
                                            <p:strVal val="#ppt_w"/>
                                          </p:val>
                                        </p:tav>
                                      </p:tavLst>
                                    </p:anim>
                                    <p:anim calcmode="lin" valueType="num">
                                      <p:cBhvr>
                                        <p:cTn id="560" dur="3250" fill="hold"/>
                                        <p:tgtEl>
                                          <p:spTgt spid="163"/>
                                        </p:tgtEl>
                                        <p:attrNameLst>
                                          <p:attrName>ppt_h</p:attrName>
                                        </p:attrNameLst>
                                      </p:cBhvr>
                                      <p:tavLst>
                                        <p:tav tm="0">
                                          <p:val>
                                            <p:fltVal val="0"/>
                                          </p:val>
                                        </p:tav>
                                        <p:tav tm="100000">
                                          <p:val>
                                            <p:strVal val="#ppt_h"/>
                                          </p:val>
                                        </p:tav>
                                      </p:tavLst>
                                    </p:anim>
                                    <p:anim calcmode="lin" valueType="num">
                                      <p:cBhvr>
                                        <p:cTn id="561" dur="3250" fill="hold"/>
                                        <p:tgtEl>
                                          <p:spTgt spid="163"/>
                                        </p:tgtEl>
                                        <p:attrNameLst>
                                          <p:attrName>ppt_x</p:attrName>
                                        </p:attrNameLst>
                                      </p:cBhvr>
                                      <p:tavLst>
                                        <p:tav tm="0">
                                          <p:val>
                                            <p:fltVal val="0.5"/>
                                          </p:val>
                                        </p:tav>
                                        <p:tav tm="100000">
                                          <p:val>
                                            <p:strVal val="#ppt_x"/>
                                          </p:val>
                                        </p:tav>
                                      </p:tavLst>
                                    </p:anim>
                                    <p:anim calcmode="lin" valueType="num">
                                      <p:cBhvr>
                                        <p:cTn id="562" dur="3250" fill="hold"/>
                                        <p:tgtEl>
                                          <p:spTgt spid="163"/>
                                        </p:tgtEl>
                                        <p:attrNameLst>
                                          <p:attrName>ppt_y</p:attrName>
                                        </p:attrNameLst>
                                      </p:cBhvr>
                                      <p:tavLst>
                                        <p:tav tm="0">
                                          <p:val>
                                            <p:fltVal val="0.5"/>
                                          </p:val>
                                        </p:tav>
                                        <p:tav tm="100000">
                                          <p:val>
                                            <p:strVal val="#ppt_y"/>
                                          </p:val>
                                        </p:tav>
                                      </p:tavLst>
                                    </p:anim>
                                  </p:childTnLst>
                                </p:cTn>
                              </p:par>
                              <p:par>
                                <p:cTn id="563" presetID="23" presetClass="entr" presetSubtype="528" fill="hold" grpId="0" nodeType="withEffect">
                                  <p:stCondLst>
                                    <p:cond delay="0"/>
                                  </p:stCondLst>
                                  <p:childTnLst>
                                    <p:set>
                                      <p:cBhvr>
                                        <p:cTn id="564" dur="1" fill="hold">
                                          <p:stCondLst>
                                            <p:cond delay="0"/>
                                          </p:stCondLst>
                                        </p:cTn>
                                        <p:tgtEl>
                                          <p:spTgt spid="164"/>
                                        </p:tgtEl>
                                        <p:attrNameLst>
                                          <p:attrName>style.visibility</p:attrName>
                                        </p:attrNameLst>
                                      </p:cBhvr>
                                      <p:to>
                                        <p:strVal val="visible"/>
                                      </p:to>
                                    </p:set>
                                    <p:anim calcmode="lin" valueType="num">
                                      <p:cBhvr>
                                        <p:cTn id="565" dur="3250" fill="hold"/>
                                        <p:tgtEl>
                                          <p:spTgt spid="164"/>
                                        </p:tgtEl>
                                        <p:attrNameLst>
                                          <p:attrName>ppt_w</p:attrName>
                                        </p:attrNameLst>
                                      </p:cBhvr>
                                      <p:tavLst>
                                        <p:tav tm="0">
                                          <p:val>
                                            <p:fltVal val="0"/>
                                          </p:val>
                                        </p:tav>
                                        <p:tav tm="100000">
                                          <p:val>
                                            <p:strVal val="#ppt_w"/>
                                          </p:val>
                                        </p:tav>
                                      </p:tavLst>
                                    </p:anim>
                                    <p:anim calcmode="lin" valueType="num">
                                      <p:cBhvr>
                                        <p:cTn id="566" dur="3250" fill="hold"/>
                                        <p:tgtEl>
                                          <p:spTgt spid="164"/>
                                        </p:tgtEl>
                                        <p:attrNameLst>
                                          <p:attrName>ppt_h</p:attrName>
                                        </p:attrNameLst>
                                      </p:cBhvr>
                                      <p:tavLst>
                                        <p:tav tm="0">
                                          <p:val>
                                            <p:fltVal val="0"/>
                                          </p:val>
                                        </p:tav>
                                        <p:tav tm="100000">
                                          <p:val>
                                            <p:strVal val="#ppt_h"/>
                                          </p:val>
                                        </p:tav>
                                      </p:tavLst>
                                    </p:anim>
                                    <p:anim calcmode="lin" valueType="num">
                                      <p:cBhvr>
                                        <p:cTn id="567" dur="3250" fill="hold"/>
                                        <p:tgtEl>
                                          <p:spTgt spid="164"/>
                                        </p:tgtEl>
                                        <p:attrNameLst>
                                          <p:attrName>ppt_x</p:attrName>
                                        </p:attrNameLst>
                                      </p:cBhvr>
                                      <p:tavLst>
                                        <p:tav tm="0">
                                          <p:val>
                                            <p:fltVal val="0.5"/>
                                          </p:val>
                                        </p:tav>
                                        <p:tav tm="100000">
                                          <p:val>
                                            <p:strVal val="#ppt_x"/>
                                          </p:val>
                                        </p:tav>
                                      </p:tavLst>
                                    </p:anim>
                                    <p:anim calcmode="lin" valueType="num">
                                      <p:cBhvr>
                                        <p:cTn id="568" dur="3250" fill="hold"/>
                                        <p:tgtEl>
                                          <p:spTgt spid="164"/>
                                        </p:tgtEl>
                                        <p:attrNameLst>
                                          <p:attrName>ppt_y</p:attrName>
                                        </p:attrNameLst>
                                      </p:cBhvr>
                                      <p:tavLst>
                                        <p:tav tm="0">
                                          <p:val>
                                            <p:fltVal val="0.5"/>
                                          </p:val>
                                        </p:tav>
                                        <p:tav tm="100000">
                                          <p:val>
                                            <p:strVal val="#ppt_y"/>
                                          </p:val>
                                        </p:tav>
                                      </p:tavLst>
                                    </p:anim>
                                  </p:childTnLst>
                                </p:cTn>
                              </p:par>
                              <p:par>
                                <p:cTn id="569" presetID="23" presetClass="entr" presetSubtype="528" fill="hold" grpId="0" nodeType="withEffect">
                                  <p:stCondLst>
                                    <p:cond delay="0"/>
                                  </p:stCondLst>
                                  <p:childTnLst>
                                    <p:set>
                                      <p:cBhvr>
                                        <p:cTn id="570" dur="1" fill="hold">
                                          <p:stCondLst>
                                            <p:cond delay="0"/>
                                          </p:stCondLst>
                                        </p:cTn>
                                        <p:tgtEl>
                                          <p:spTgt spid="165"/>
                                        </p:tgtEl>
                                        <p:attrNameLst>
                                          <p:attrName>style.visibility</p:attrName>
                                        </p:attrNameLst>
                                      </p:cBhvr>
                                      <p:to>
                                        <p:strVal val="visible"/>
                                      </p:to>
                                    </p:set>
                                    <p:anim calcmode="lin" valueType="num">
                                      <p:cBhvr>
                                        <p:cTn id="571" dur="3250" fill="hold"/>
                                        <p:tgtEl>
                                          <p:spTgt spid="165"/>
                                        </p:tgtEl>
                                        <p:attrNameLst>
                                          <p:attrName>ppt_w</p:attrName>
                                        </p:attrNameLst>
                                      </p:cBhvr>
                                      <p:tavLst>
                                        <p:tav tm="0">
                                          <p:val>
                                            <p:fltVal val="0"/>
                                          </p:val>
                                        </p:tav>
                                        <p:tav tm="100000">
                                          <p:val>
                                            <p:strVal val="#ppt_w"/>
                                          </p:val>
                                        </p:tav>
                                      </p:tavLst>
                                    </p:anim>
                                    <p:anim calcmode="lin" valueType="num">
                                      <p:cBhvr>
                                        <p:cTn id="572" dur="3250" fill="hold"/>
                                        <p:tgtEl>
                                          <p:spTgt spid="165"/>
                                        </p:tgtEl>
                                        <p:attrNameLst>
                                          <p:attrName>ppt_h</p:attrName>
                                        </p:attrNameLst>
                                      </p:cBhvr>
                                      <p:tavLst>
                                        <p:tav tm="0">
                                          <p:val>
                                            <p:fltVal val="0"/>
                                          </p:val>
                                        </p:tav>
                                        <p:tav tm="100000">
                                          <p:val>
                                            <p:strVal val="#ppt_h"/>
                                          </p:val>
                                        </p:tav>
                                      </p:tavLst>
                                    </p:anim>
                                    <p:anim calcmode="lin" valueType="num">
                                      <p:cBhvr>
                                        <p:cTn id="573" dur="3250" fill="hold"/>
                                        <p:tgtEl>
                                          <p:spTgt spid="165"/>
                                        </p:tgtEl>
                                        <p:attrNameLst>
                                          <p:attrName>ppt_x</p:attrName>
                                        </p:attrNameLst>
                                      </p:cBhvr>
                                      <p:tavLst>
                                        <p:tav tm="0">
                                          <p:val>
                                            <p:fltVal val="0.5"/>
                                          </p:val>
                                        </p:tav>
                                        <p:tav tm="100000">
                                          <p:val>
                                            <p:strVal val="#ppt_x"/>
                                          </p:val>
                                        </p:tav>
                                      </p:tavLst>
                                    </p:anim>
                                    <p:anim calcmode="lin" valueType="num">
                                      <p:cBhvr>
                                        <p:cTn id="574" dur="3250" fill="hold"/>
                                        <p:tgtEl>
                                          <p:spTgt spid="165"/>
                                        </p:tgtEl>
                                        <p:attrNameLst>
                                          <p:attrName>ppt_y</p:attrName>
                                        </p:attrNameLst>
                                      </p:cBhvr>
                                      <p:tavLst>
                                        <p:tav tm="0">
                                          <p:val>
                                            <p:fltVal val="0.5"/>
                                          </p:val>
                                        </p:tav>
                                        <p:tav tm="100000">
                                          <p:val>
                                            <p:strVal val="#ppt_y"/>
                                          </p:val>
                                        </p:tav>
                                      </p:tavLst>
                                    </p:anim>
                                  </p:childTnLst>
                                </p:cTn>
                              </p:par>
                              <p:par>
                                <p:cTn id="575" presetID="23" presetClass="entr" presetSubtype="528" fill="hold" grpId="0" nodeType="withEffect">
                                  <p:stCondLst>
                                    <p:cond delay="0"/>
                                  </p:stCondLst>
                                  <p:childTnLst>
                                    <p:set>
                                      <p:cBhvr>
                                        <p:cTn id="576" dur="1" fill="hold">
                                          <p:stCondLst>
                                            <p:cond delay="0"/>
                                          </p:stCondLst>
                                        </p:cTn>
                                        <p:tgtEl>
                                          <p:spTgt spid="166"/>
                                        </p:tgtEl>
                                        <p:attrNameLst>
                                          <p:attrName>style.visibility</p:attrName>
                                        </p:attrNameLst>
                                      </p:cBhvr>
                                      <p:to>
                                        <p:strVal val="visible"/>
                                      </p:to>
                                    </p:set>
                                    <p:anim calcmode="lin" valueType="num">
                                      <p:cBhvr>
                                        <p:cTn id="577" dur="3250" fill="hold"/>
                                        <p:tgtEl>
                                          <p:spTgt spid="166"/>
                                        </p:tgtEl>
                                        <p:attrNameLst>
                                          <p:attrName>ppt_w</p:attrName>
                                        </p:attrNameLst>
                                      </p:cBhvr>
                                      <p:tavLst>
                                        <p:tav tm="0">
                                          <p:val>
                                            <p:fltVal val="0"/>
                                          </p:val>
                                        </p:tav>
                                        <p:tav tm="100000">
                                          <p:val>
                                            <p:strVal val="#ppt_w"/>
                                          </p:val>
                                        </p:tav>
                                      </p:tavLst>
                                    </p:anim>
                                    <p:anim calcmode="lin" valueType="num">
                                      <p:cBhvr>
                                        <p:cTn id="578" dur="3250" fill="hold"/>
                                        <p:tgtEl>
                                          <p:spTgt spid="166"/>
                                        </p:tgtEl>
                                        <p:attrNameLst>
                                          <p:attrName>ppt_h</p:attrName>
                                        </p:attrNameLst>
                                      </p:cBhvr>
                                      <p:tavLst>
                                        <p:tav tm="0">
                                          <p:val>
                                            <p:fltVal val="0"/>
                                          </p:val>
                                        </p:tav>
                                        <p:tav tm="100000">
                                          <p:val>
                                            <p:strVal val="#ppt_h"/>
                                          </p:val>
                                        </p:tav>
                                      </p:tavLst>
                                    </p:anim>
                                    <p:anim calcmode="lin" valueType="num">
                                      <p:cBhvr>
                                        <p:cTn id="579" dur="3250" fill="hold"/>
                                        <p:tgtEl>
                                          <p:spTgt spid="166"/>
                                        </p:tgtEl>
                                        <p:attrNameLst>
                                          <p:attrName>ppt_x</p:attrName>
                                        </p:attrNameLst>
                                      </p:cBhvr>
                                      <p:tavLst>
                                        <p:tav tm="0">
                                          <p:val>
                                            <p:fltVal val="0.5"/>
                                          </p:val>
                                        </p:tav>
                                        <p:tav tm="100000">
                                          <p:val>
                                            <p:strVal val="#ppt_x"/>
                                          </p:val>
                                        </p:tav>
                                      </p:tavLst>
                                    </p:anim>
                                    <p:anim calcmode="lin" valueType="num">
                                      <p:cBhvr>
                                        <p:cTn id="580" dur="3250" fill="hold"/>
                                        <p:tgtEl>
                                          <p:spTgt spid="166"/>
                                        </p:tgtEl>
                                        <p:attrNameLst>
                                          <p:attrName>ppt_y</p:attrName>
                                        </p:attrNameLst>
                                      </p:cBhvr>
                                      <p:tavLst>
                                        <p:tav tm="0">
                                          <p:val>
                                            <p:fltVal val="0.5"/>
                                          </p:val>
                                        </p:tav>
                                        <p:tav tm="100000">
                                          <p:val>
                                            <p:strVal val="#ppt_y"/>
                                          </p:val>
                                        </p:tav>
                                      </p:tavLst>
                                    </p:anim>
                                  </p:childTnLst>
                                </p:cTn>
                              </p:par>
                              <p:par>
                                <p:cTn id="581" presetID="23" presetClass="entr" presetSubtype="528" fill="hold" grpId="0" nodeType="withEffect">
                                  <p:stCondLst>
                                    <p:cond delay="0"/>
                                  </p:stCondLst>
                                  <p:childTnLst>
                                    <p:set>
                                      <p:cBhvr>
                                        <p:cTn id="582" dur="1" fill="hold">
                                          <p:stCondLst>
                                            <p:cond delay="0"/>
                                          </p:stCondLst>
                                        </p:cTn>
                                        <p:tgtEl>
                                          <p:spTgt spid="167"/>
                                        </p:tgtEl>
                                        <p:attrNameLst>
                                          <p:attrName>style.visibility</p:attrName>
                                        </p:attrNameLst>
                                      </p:cBhvr>
                                      <p:to>
                                        <p:strVal val="visible"/>
                                      </p:to>
                                    </p:set>
                                    <p:anim calcmode="lin" valueType="num">
                                      <p:cBhvr>
                                        <p:cTn id="583" dur="3250" fill="hold"/>
                                        <p:tgtEl>
                                          <p:spTgt spid="167"/>
                                        </p:tgtEl>
                                        <p:attrNameLst>
                                          <p:attrName>ppt_w</p:attrName>
                                        </p:attrNameLst>
                                      </p:cBhvr>
                                      <p:tavLst>
                                        <p:tav tm="0">
                                          <p:val>
                                            <p:fltVal val="0"/>
                                          </p:val>
                                        </p:tav>
                                        <p:tav tm="100000">
                                          <p:val>
                                            <p:strVal val="#ppt_w"/>
                                          </p:val>
                                        </p:tav>
                                      </p:tavLst>
                                    </p:anim>
                                    <p:anim calcmode="lin" valueType="num">
                                      <p:cBhvr>
                                        <p:cTn id="584" dur="3250" fill="hold"/>
                                        <p:tgtEl>
                                          <p:spTgt spid="167"/>
                                        </p:tgtEl>
                                        <p:attrNameLst>
                                          <p:attrName>ppt_h</p:attrName>
                                        </p:attrNameLst>
                                      </p:cBhvr>
                                      <p:tavLst>
                                        <p:tav tm="0">
                                          <p:val>
                                            <p:fltVal val="0"/>
                                          </p:val>
                                        </p:tav>
                                        <p:tav tm="100000">
                                          <p:val>
                                            <p:strVal val="#ppt_h"/>
                                          </p:val>
                                        </p:tav>
                                      </p:tavLst>
                                    </p:anim>
                                    <p:anim calcmode="lin" valueType="num">
                                      <p:cBhvr>
                                        <p:cTn id="585" dur="3250" fill="hold"/>
                                        <p:tgtEl>
                                          <p:spTgt spid="167"/>
                                        </p:tgtEl>
                                        <p:attrNameLst>
                                          <p:attrName>ppt_x</p:attrName>
                                        </p:attrNameLst>
                                      </p:cBhvr>
                                      <p:tavLst>
                                        <p:tav tm="0">
                                          <p:val>
                                            <p:fltVal val="0.5"/>
                                          </p:val>
                                        </p:tav>
                                        <p:tav tm="100000">
                                          <p:val>
                                            <p:strVal val="#ppt_x"/>
                                          </p:val>
                                        </p:tav>
                                      </p:tavLst>
                                    </p:anim>
                                    <p:anim calcmode="lin" valueType="num">
                                      <p:cBhvr>
                                        <p:cTn id="586" dur="3250" fill="hold"/>
                                        <p:tgtEl>
                                          <p:spTgt spid="167"/>
                                        </p:tgtEl>
                                        <p:attrNameLst>
                                          <p:attrName>ppt_y</p:attrName>
                                        </p:attrNameLst>
                                      </p:cBhvr>
                                      <p:tavLst>
                                        <p:tav tm="0">
                                          <p:val>
                                            <p:fltVal val="0.5"/>
                                          </p:val>
                                        </p:tav>
                                        <p:tav tm="100000">
                                          <p:val>
                                            <p:strVal val="#ppt_y"/>
                                          </p:val>
                                        </p:tav>
                                      </p:tavLst>
                                    </p:anim>
                                  </p:childTnLst>
                                </p:cTn>
                              </p:par>
                              <p:par>
                                <p:cTn id="587" presetID="23" presetClass="entr" presetSubtype="528" fill="hold" grpId="0" nodeType="withEffect">
                                  <p:stCondLst>
                                    <p:cond delay="0"/>
                                  </p:stCondLst>
                                  <p:childTnLst>
                                    <p:set>
                                      <p:cBhvr>
                                        <p:cTn id="588" dur="1" fill="hold">
                                          <p:stCondLst>
                                            <p:cond delay="0"/>
                                          </p:stCondLst>
                                        </p:cTn>
                                        <p:tgtEl>
                                          <p:spTgt spid="168"/>
                                        </p:tgtEl>
                                        <p:attrNameLst>
                                          <p:attrName>style.visibility</p:attrName>
                                        </p:attrNameLst>
                                      </p:cBhvr>
                                      <p:to>
                                        <p:strVal val="visible"/>
                                      </p:to>
                                    </p:set>
                                    <p:anim calcmode="lin" valueType="num">
                                      <p:cBhvr>
                                        <p:cTn id="589" dur="3250" fill="hold"/>
                                        <p:tgtEl>
                                          <p:spTgt spid="168"/>
                                        </p:tgtEl>
                                        <p:attrNameLst>
                                          <p:attrName>ppt_w</p:attrName>
                                        </p:attrNameLst>
                                      </p:cBhvr>
                                      <p:tavLst>
                                        <p:tav tm="0">
                                          <p:val>
                                            <p:fltVal val="0"/>
                                          </p:val>
                                        </p:tav>
                                        <p:tav tm="100000">
                                          <p:val>
                                            <p:strVal val="#ppt_w"/>
                                          </p:val>
                                        </p:tav>
                                      </p:tavLst>
                                    </p:anim>
                                    <p:anim calcmode="lin" valueType="num">
                                      <p:cBhvr>
                                        <p:cTn id="590" dur="3250" fill="hold"/>
                                        <p:tgtEl>
                                          <p:spTgt spid="168"/>
                                        </p:tgtEl>
                                        <p:attrNameLst>
                                          <p:attrName>ppt_h</p:attrName>
                                        </p:attrNameLst>
                                      </p:cBhvr>
                                      <p:tavLst>
                                        <p:tav tm="0">
                                          <p:val>
                                            <p:fltVal val="0"/>
                                          </p:val>
                                        </p:tav>
                                        <p:tav tm="100000">
                                          <p:val>
                                            <p:strVal val="#ppt_h"/>
                                          </p:val>
                                        </p:tav>
                                      </p:tavLst>
                                    </p:anim>
                                    <p:anim calcmode="lin" valueType="num">
                                      <p:cBhvr>
                                        <p:cTn id="591" dur="3250" fill="hold"/>
                                        <p:tgtEl>
                                          <p:spTgt spid="168"/>
                                        </p:tgtEl>
                                        <p:attrNameLst>
                                          <p:attrName>ppt_x</p:attrName>
                                        </p:attrNameLst>
                                      </p:cBhvr>
                                      <p:tavLst>
                                        <p:tav tm="0">
                                          <p:val>
                                            <p:fltVal val="0.5"/>
                                          </p:val>
                                        </p:tav>
                                        <p:tav tm="100000">
                                          <p:val>
                                            <p:strVal val="#ppt_x"/>
                                          </p:val>
                                        </p:tav>
                                      </p:tavLst>
                                    </p:anim>
                                    <p:anim calcmode="lin" valueType="num">
                                      <p:cBhvr>
                                        <p:cTn id="592" dur="3250" fill="hold"/>
                                        <p:tgtEl>
                                          <p:spTgt spid="168"/>
                                        </p:tgtEl>
                                        <p:attrNameLst>
                                          <p:attrName>ppt_y</p:attrName>
                                        </p:attrNameLst>
                                      </p:cBhvr>
                                      <p:tavLst>
                                        <p:tav tm="0">
                                          <p:val>
                                            <p:fltVal val="0.5"/>
                                          </p:val>
                                        </p:tav>
                                        <p:tav tm="100000">
                                          <p:val>
                                            <p:strVal val="#ppt_y"/>
                                          </p:val>
                                        </p:tav>
                                      </p:tavLst>
                                    </p:anim>
                                  </p:childTnLst>
                                </p:cTn>
                              </p:par>
                              <p:par>
                                <p:cTn id="593" presetID="23" presetClass="entr" presetSubtype="528" fill="hold" grpId="0" nodeType="withEffect">
                                  <p:stCondLst>
                                    <p:cond delay="0"/>
                                  </p:stCondLst>
                                  <p:childTnLst>
                                    <p:set>
                                      <p:cBhvr>
                                        <p:cTn id="594" dur="1" fill="hold">
                                          <p:stCondLst>
                                            <p:cond delay="0"/>
                                          </p:stCondLst>
                                        </p:cTn>
                                        <p:tgtEl>
                                          <p:spTgt spid="169"/>
                                        </p:tgtEl>
                                        <p:attrNameLst>
                                          <p:attrName>style.visibility</p:attrName>
                                        </p:attrNameLst>
                                      </p:cBhvr>
                                      <p:to>
                                        <p:strVal val="visible"/>
                                      </p:to>
                                    </p:set>
                                    <p:anim calcmode="lin" valueType="num">
                                      <p:cBhvr>
                                        <p:cTn id="595" dur="3250" fill="hold"/>
                                        <p:tgtEl>
                                          <p:spTgt spid="169"/>
                                        </p:tgtEl>
                                        <p:attrNameLst>
                                          <p:attrName>ppt_w</p:attrName>
                                        </p:attrNameLst>
                                      </p:cBhvr>
                                      <p:tavLst>
                                        <p:tav tm="0">
                                          <p:val>
                                            <p:fltVal val="0"/>
                                          </p:val>
                                        </p:tav>
                                        <p:tav tm="100000">
                                          <p:val>
                                            <p:strVal val="#ppt_w"/>
                                          </p:val>
                                        </p:tav>
                                      </p:tavLst>
                                    </p:anim>
                                    <p:anim calcmode="lin" valueType="num">
                                      <p:cBhvr>
                                        <p:cTn id="596" dur="3250" fill="hold"/>
                                        <p:tgtEl>
                                          <p:spTgt spid="169"/>
                                        </p:tgtEl>
                                        <p:attrNameLst>
                                          <p:attrName>ppt_h</p:attrName>
                                        </p:attrNameLst>
                                      </p:cBhvr>
                                      <p:tavLst>
                                        <p:tav tm="0">
                                          <p:val>
                                            <p:fltVal val="0"/>
                                          </p:val>
                                        </p:tav>
                                        <p:tav tm="100000">
                                          <p:val>
                                            <p:strVal val="#ppt_h"/>
                                          </p:val>
                                        </p:tav>
                                      </p:tavLst>
                                    </p:anim>
                                    <p:anim calcmode="lin" valueType="num">
                                      <p:cBhvr>
                                        <p:cTn id="597" dur="3250" fill="hold"/>
                                        <p:tgtEl>
                                          <p:spTgt spid="169"/>
                                        </p:tgtEl>
                                        <p:attrNameLst>
                                          <p:attrName>ppt_x</p:attrName>
                                        </p:attrNameLst>
                                      </p:cBhvr>
                                      <p:tavLst>
                                        <p:tav tm="0">
                                          <p:val>
                                            <p:fltVal val="0.5"/>
                                          </p:val>
                                        </p:tav>
                                        <p:tav tm="100000">
                                          <p:val>
                                            <p:strVal val="#ppt_x"/>
                                          </p:val>
                                        </p:tav>
                                      </p:tavLst>
                                    </p:anim>
                                    <p:anim calcmode="lin" valueType="num">
                                      <p:cBhvr>
                                        <p:cTn id="598" dur="3250" fill="hold"/>
                                        <p:tgtEl>
                                          <p:spTgt spid="169"/>
                                        </p:tgtEl>
                                        <p:attrNameLst>
                                          <p:attrName>ppt_y</p:attrName>
                                        </p:attrNameLst>
                                      </p:cBhvr>
                                      <p:tavLst>
                                        <p:tav tm="0">
                                          <p:val>
                                            <p:fltVal val="0.5"/>
                                          </p:val>
                                        </p:tav>
                                        <p:tav tm="100000">
                                          <p:val>
                                            <p:strVal val="#ppt_y"/>
                                          </p:val>
                                        </p:tav>
                                      </p:tavLst>
                                    </p:anim>
                                  </p:childTnLst>
                                </p:cTn>
                              </p:par>
                              <p:par>
                                <p:cTn id="599" presetID="23" presetClass="entr" presetSubtype="528" fill="hold" grpId="0" nodeType="withEffect">
                                  <p:stCondLst>
                                    <p:cond delay="0"/>
                                  </p:stCondLst>
                                  <p:childTnLst>
                                    <p:set>
                                      <p:cBhvr>
                                        <p:cTn id="600" dur="1" fill="hold">
                                          <p:stCondLst>
                                            <p:cond delay="0"/>
                                          </p:stCondLst>
                                        </p:cTn>
                                        <p:tgtEl>
                                          <p:spTgt spid="170"/>
                                        </p:tgtEl>
                                        <p:attrNameLst>
                                          <p:attrName>style.visibility</p:attrName>
                                        </p:attrNameLst>
                                      </p:cBhvr>
                                      <p:to>
                                        <p:strVal val="visible"/>
                                      </p:to>
                                    </p:set>
                                    <p:anim calcmode="lin" valueType="num">
                                      <p:cBhvr>
                                        <p:cTn id="601" dur="3250" fill="hold"/>
                                        <p:tgtEl>
                                          <p:spTgt spid="170"/>
                                        </p:tgtEl>
                                        <p:attrNameLst>
                                          <p:attrName>ppt_w</p:attrName>
                                        </p:attrNameLst>
                                      </p:cBhvr>
                                      <p:tavLst>
                                        <p:tav tm="0">
                                          <p:val>
                                            <p:fltVal val="0"/>
                                          </p:val>
                                        </p:tav>
                                        <p:tav tm="100000">
                                          <p:val>
                                            <p:strVal val="#ppt_w"/>
                                          </p:val>
                                        </p:tav>
                                      </p:tavLst>
                                    </p:anim>
                                    <p:anim calcmode="lin" valueType="num">
                                      <p:cBhvr>
                                        <p:cTn id="602" dur="3250" fill="hold"/>
                                        <p:tgtEl>
                                          <p:spTgt spid="170"/>
                                        </p:tgtEl>
                                        <p:attrNameLst>
                                          <p:attrName>ppt_h</p:attrName>
                                        </p:attrNameLst>
                                      </p:cBhvr>
                                      <p:tavLst>
                                        <p:tav tm="0">
                                          <p:val>
                                            <p:fltVal val="0"/>
                                          </p:val>
                                        </p:tav>
                                        <p:tav tm="100000">
                                          <p:val>
                                            <p:strVal val="#ppt_h"/>
                                          </p:val>
                                        </p:tav>
                                      </p:tavLst>
                                    </p:anim>
                                    <p:anim calcmode="lin" valueType="num">
                                      <p:cBhvr>
                                        <p:cTn id="603" dur="3250" fill="hold"/>
                                        <p:tgtEl>
                                          <p:spTgt spid="170"/>
                                        </p:tgtEl>
                                        <p:attrNameLst>
                                          <p:attrName>ppt_x</p:attrName>
                                        </p:attrNameLst>
                                      </p:cBhvr>
                                      <p:tavLst>
                                        <p:tav tm="0">
                                          <p:val>
                                            <p:fltVal val="0.5"/>
                                          </p:val>
                                        </p:tav>
                                        <p:tav tm="100000">
                                          <p:val>
                                            <p:strVal val="#ppt_x"/>
                                          </p:val>
                                        </p:tav>
                                      </p:tavLst>
                                    </p:anim>
                                    <p:anim calcmode="lin" valueType="num">
                                      <p:cBhvr>
                                        <p:cTn id="604" dur="3250" fill="hold"/>
                                        <p:tgtEl>
                                          <p:spTgt spid="170"/>
                                        </p:tgtEl>
                                        <p:attrNameLst>
                                          <p:attrName>ppt_y</p:attrName>
                                        </p:attrNameLst>
                                      </p:cBhvr>
                                      <p:tavLst>
                                        <p:tav tm="0">
                                          <p:val>
                                            <p:fltVal val="0.5"/>
                                          </p:val>
                                        </p:tav>
                                        <p:tav tm="100000">
                                          <p:val>
                                            <p:strVal val="#ppt_y"/>
                                          </p:val>
                                        </p:tav>
                                      </p:tavLst>
                                    </p:anim>
                                  </p:childTnLst>
                                </p:cTn>
                              </p:par>
                              <p:par>
                                <p:cTn id="605" presetID="23" presetClass="entr" presetSubtype="528" fill="hold" grpId="0" nodeType="withEffect">
                                  <p:stCondLst>
                                    <p:cond delay="0"/>
                                  </p:stCondLst>
                                  <p:childTnLst>
                                    <p:set>
                                      <p:cBhvr>
                                        <p:cTn id="606" dur="1" fill="hold">
                                          <p:stCondLst>
                                            <p:cond delay="0"/>
                                          </p:stCondLst>
                                        </p:cTn>
                                        <p:tgtEl>
                                          <p:spTgt spid="171"/>
                                        </p:tgtEl>
                                        <p:attrNameLst>
                                          <p:attrName>style.visibility</p:attrName>
                                        </p:attrNameLst>
                                      </p:cBhvr>
                                      <p:to>
                                        <p:strVal val="visible"/>
                                      </p:to>
                                    </p:set>
                                    <p:anim calcmode="lin" valueType="num">
                                      <p:cBhvr>
                                        <p:cTn id="607" dur="3250" fill="hold"/>
                                        <p:tgtEl>
                                          <p:spTgt spid="171"/>
                                        </p:tgtEl>
                                        <p:attrNameLst>
                                          <p:attrName>ppt_w</p:attrName>
                                        </p:attrNameLst>
                                      </p:cBhvr>
                                      <p:tavLst>
                                        <p:tav tm="0">
                                          <p:val>
                                            <p:fltVal val="0"/>
                                          </p:val>
                                        </p:tav>
                                        <p:tav tm="100000">
                                          <p:val>
                                            <p:strVal val="#ppt_w"/>
                                          </p:val>
                                        </p:tav>
                                      </p:tavLst>
                                    </p:anim>
                                    <p:anim calcmode="lin" valueType="num">
                                      <p:cBhvr>
                                        <p:cTn id="608" dur="3250" fill="hold"/>
                                        <p:tgtEl>
                                          <p:spTgt spid="171"/>
                                        </p:tgtEl>
                                        <p:attrNameLst>
                                          <p:attrName>ppt_h</p:attrName>
                                        </p:attrNameLst>
                                      </p:cBhvr>
                                      <p:tavLst>
                                        <p:tav tm="0">
                                          <p:val>
                                            <p:fltVal val="0"/>
                                          </p:val>
                                        </p:tav>
                                        <p:tav tm="100000">
                                          <p:val>
                                            <p:strVal val="#ppt_h"/>
                                          </p:val>
                                        </p:tav>
                                      </p:tavLst>
                                    </p:anim>
                                    <p:anim calcmode="lin" valueType="num">
                                      <p:cBhvr>
                                        <p:cTn id="609" dur="3250" fill="hold"/>
                                        <p:tgtEl>
                                          <p:spTgt spid="171"/>
                                        </p:tgtEl>
                                        <p:attrNameLst>
                                          <p:attrName>ppt_x</p:attrName>
                                        </p:attrNameLst>
                                      </p:cBhvr>
                                      <p:tavLst>
                                        <p:tav tm="0">
                                          <p:val>
                                            <p:fltVal val="0.5"/>
                                          </p:val>
                                        </p:tav>
                                        <p:tav tm="100000">
                                          <p:val>
                                            <p:strVal val="#ppt_x"/>
                                          </p:val>
                                        </p:tav>
                                      </p:tavLst>
                                    </p:anim>
                                    <p:anim calcmode="lin" valueType="num">
                                      <p:cBhvr>
                                        <p:cTn id="610" dur="3250" fill="hold"/>
                                        <p:tgtEl>
                                          <p:spTgt spid="171"/>
                                        </p:tgtEl>
                                        <p:attrNameLst>
                                          <p:attrName>ppt_y</p:attrName>
                                        </p:attrNameLst>
                                      </p:cBhvr>
                                      <p:tavLst>
                                        <p:tav tm="0">
                                          <p:val>
                                            <p:fltVal val="0.5"/>
                                          </p:val>
                                        </p:tav>
                                        <p:tav tm="100000">
                                          <p:val>
                                            <p:strVal val="#ppt_y"/>
                                          </p:val>
                                        </p:tav>
                                      </p:tavLst>
                                    </p:anim>
                                  </p:childTnLst>
                                </p:cTn>
                              </p:par>
                              <p:par>
                                <p:cTn id="611" presetID="23" presetClass="entr" presetSubtype="528" fill="hold" grpId="0" nodeType="withEffect">
                                  <p:stCondLst>
                                    <p:cond delay="0"/>
                                  </p:stCondLst>
                                  <p:childTnLst>
                                    <p:set>
                                      <p:cBhvr>
                                        <p:cTn id="612" dur="1" fill="hold">
                                          <p:stCondLst>
                                            <p:cond delay="0"/>
                                          </p:stCondLst>
                                        </p:cTn>
                                        <p:tgtEl>
                                          <p:spTgt spid="172"/>
                                        </p:tgtEl>
                                        <p:attrNameLst>
                                          <p:attrName>style.visibility</p:attrName>
                                        </p:attrNameLst>
                                      </p:cBhvr>
                                      <p:to>
                                        <p:strVal val="visible"/>
                                      </p:to>
                                    </p:set>
                                    <p:anim calcmode="lin" valueType="num">
                                      <p:cBhvr>
                                        <p:cTn id="613" dur="3250" fill="hold"/>
                                        <p:tgtEl>
                                          <p:spTgt spid="172"/>
                                        </p:tgtEl>
                                        <p:attrNameLst>
                                          <p:attrName>ppt_w</p:attrName>
                                        </p:attrNameLst>
                                      </p:cBhvr>
                                      <p:tavLst>
                                        <p:tav tm="0">
                                          <p:val>
                                            <p:fltVal val="0"/>
                                          </p:val>
                                        </p:tav>
                                        <p:tav tm="100000">
                                          <p:val>
                                            <p:strVal val="#ppt_w"/>
                                          </p:val>
                                        </p:tav>
                                      </p:tavLst>
                                    </p:anim>
                                    <p:anim calcmode="lin" valueType="num">
                                      <p:cBhvr>
                                        <p:cTn id="614" dur="3250" fill="hold"/>
                                        <p:tgtEl>
                                          <p:spTgt spid="172"/>
                                        </p:tgtEl>
                                        <p:attrNameLst>
                                          <p:attrName>ppt_h</p:attrName>
                                        </p:attrNameLst>
                                      </p:cBhvr>
                                      <p:tavLst>
                                        <p:tav tm="0">
                                          <p:val>
                                            <p:fltVal val="0"/>
                                          </p:val>
                                        </p:tav>
                                        <p:tav tm="100000">
                                          <p:val>
                                            <p:strVal val="#ppt_h"/>
                                          </p:val>
                                        </p:tav>
                                      </p:tavLst>
                                    </p:anim>
                                    <p:anim calcmode="lin" valueType="num">
                                      <p:cBhvr>
                                        <p:cTn id="615" dur="3250" fill="hold"/>
                                        <p:tgtEl>
                                          <p:spTgt spid="172"/>
                                        </p:tgtEl>
                                        <p:attrNameLst>
                                          <p:attrName>ppt_x</p:attrName>
                                        </p:attrNameLst>
                                      </p:cBhvr>
                                      <p:tavLst>
                                        <p:tav tm="0">
                                          <p:val>
                                            <p:fltVal val="0.5"/>
                                          </p:val>
                                        </p:tav>
                                        <p:tav tm="100000">
                                          <p:val>
                                            <p:strVal val="#ppt_x"/>
                                          </p:val>
                                        </p:tav>
                                      </p:tavLst>
                                    </p:anim>
                                    <p:anim calcmode="lin" valueType="num">
                                      <p:cBhvr>
                                        <p:cTn id="616" dur="3250" fill="hold"/>
                                        <p:tgtEl>
                                          <p:spTgt spid="172"/>
                                        </p:tgtEl>
                                        <p:attrNameLst>
                                          <p:attrName>ppt_y</p:attrName>
                                        </p:attrNameLst>
                                      </p:cBhvr>
                                      <p:tavLst>
                                        <p:tav tm="0">
                                          <p:val>
                                            <p:fltVal val="0.5"/>
                                          </p:val>
                                        </p:tav>
                                        <p:tav tm="100000">
                                          <p:val>
                                            <p:strVal val="#ppt_y"/>
                                          </p:val>
                                        </p:tav>
                                      </p:tavLst>
                                    </p:anim>
                                  </p:childTnLst>
                                </p:cTn>
                              </p:par>
                              <p:par>
                                <p:cTn id="617" presetID="23" presetClass="entr" presetSubtype="528" fill="hold" grpId="0" nodeType="withEffect">
                                  <p:stCondLst>
                                    <p:cond delay="0"/>
                                  </p:stCondLst>
                                  <p:childTnLst>
                                    <p:set>
                                      <p:cBhvr>
                                        <p:cTn id="618" dur="1" fill="hold">
                                          <p:stCondLst>
                                            <p:cond delay="0"/>
                                          </p:stCondLst>
                                        </p:cTn>
                                        <p:tgtEl>
                                          <p:spTgt spid="173"/>
                                        </p:tgtEl>
                                        <p:attrNameLst>
                                          <p:attrName>style.visibility</p:attrName>
                                        </p:attrNameLst>
                                      </p:cBhvr>
                                      <p:to>
                                        <p:strVal val="visible"/>
                                      </p:to>
                                    </p:set>
                                    <p:anim calcmode="lin" valueType="num">
                                      <p:cBhvr>
                                        <p:cTn id="619" dur="3250" fill="hold"/>
                                        <p:tgtEl>
                                          <p:spTgt spid="173"/>
                                        </p:tgtEl>
                                        <p:attrNameLst>
                                          <p:attrName>ppt_w</p:attrName>
                                        </p:attrNameLst>
                                      </p:cBhvr>
                                      <p:tavLst>
                                        <p:tav tm="0">
                                          <p:val>
                                            <p:fltVal val="0"/>
                                          </p:val>
                                        </p:tav>
                                        <p:tav tm="100000">
                                          <p:val>
                                            <p:strVal val="#ppt_w"/>
                                          </p:val>
                                        </p:tav>
                                      </p:tavLst>
                                    </p:anim>
                                    <p:anim calcmode="lin" valueType="num">
                                      <p:cBhvr>
                                        <p:cTn id="620" dur="3250" fill="hold"/>
                                        <p:tgtEl>
                                          <p:spTgt spid="173"/>
                                        </p:tgtEl>
                                        <p:attrNameLst>
                                          <p:attrName>ppt_h</p:attrName>
                                        </p:attrNameLst>
                                      </p:cBhvr>
                                      <p:tavLst>
                                        <p:tav tm="0">
                                          <p:val>
                                            <p:fltVal val="0"/>
                                          </p:val>
                                        </p:tav>
                                        <p:tav tm="100000">
                                          <p:val>
                                            <p:strVal val="#ppt_h"/>
                                          </p:val>
                                        </p:tav>
                                      </p:tavLst>
                                    </p:anim>
                                    <p:anim calcmode="lin" valueType="num">
                                      <p:cBhvr>
                                        <p:cTn id="621" dur="3250" fill="hold"/>
                                        <p:tgtEl>
                                          <p:spTgt spid="173"/>
                                        </p:tgtEl>
                                        <p:attrNameLst>
                                          <p:attrName>ppt_x</p:attrName>
                                        </p:attrNameLst>
                                      </p:cBhvr>
                                      <p:tavLst>
                                        <p:tav tm="0">
                                          <p:val>
                                            <p:fltVal val="0.5"/>
                                          </p:val>
                                        </p:tav>
                                        <p:tav tm="100000">
                                          <p:val>
                                            <p:strVal val="#ppt_x"/>
                                          </p:val>
                                        </p:tav>
                                      </p:tavLst>
                                    </p:anim>
                                    <p:anim calcmode="lin" valueType="num">
                                      <p:cBhvr>
                                        <p:cTn id="622" dur="3250" fill="hold"/>
                                        <p:tgtEl>
                                          <p:spTgt spid="173"/>
                                        </p:tgtEl>
                                        <p:attrNameLst>
                                          <p:attrName>ppt_y</p:attrName>
                                        </p:attrNameLst>
                                      </p:cBhvr>
                                      <p:tavLst>
                                        <p:tav tm="0">
                                          <p:val>
                                            <p:fltVal val="0.5"/>
                                          </p:val>
                                        </p:tav>
                                        <p:tav tm="100000">
                                          <p:val>
                                            <p:strVal val="#ppt_y"/>
                                          </p:val>
                                        </p:tav>
                                      </p:tavLst>
                                    </p:anim>
                                  </p:childTnLst>
                                </p:cTn>
                              </p:par>
                              <p:par>
                                <p:cTn id="623" presetID="23" presetClass="entr" presetSubtype="528" fill="hold" grpId="0" nodeType="withEffect">
                                  <p:stCondLst>
                                    <p:cond delay="0"/>
                                  </p:stCondLst>
                                  <p:childTnLst>
                                    <p:set>
                                      <p:cBhvr>
                                        <p:cTn id="624" dur="1" fill="hold">
                                          <p:stCondLst>
                                            <p:cond delay="0"/>
                                          </p:stCondLst>
                                        </p:cTn>
                                        <p:tgtEl>
                                          <p:spTgt spid="174"/>
                                        </p:tgtEl>
                                        <p:attrNameLst>
                                          <p:attrName>style.visibility</p:attrName>
                                        </p:attrNameLst>
                                      </p:cBhvr>
                                      <p:to>
                                        <p:strVal val="visible"/>
                                      </p:to>
                                    </p:set>
                                    <p:anim calcmode="lin" valueType="num">
                                      <p:cBhvr>
                                        <p:cTn id="625" dur="3250" fill="hold"/>
                                        <p:tgtEl>
                                          <p:spTgt spid="174"/>
                                        </p:tgtEl>
                                        <p:attrNameLst>
                                          <p:attrName>ppt_w</p:attrName>
                                        </p:attrNameLst>
                                      </p:cBhvr>
                                      <p:tavLst>
                                        <p:tav tm="0">
                                          <p:val>
                                            <p:fltVal val="0"/>
                                          </p:val>
                                        </p:tav>
                                        <p:tav tm="100000">
                                          <p:val>
                                            <p:strVal val="#ppt_w"/>
                                          </p:val>
                                        </p:tav>
                                      </p:tavLst>
                                    </p:anim>
                                    <p:anim calcmode="lin" valueType="num">
                                      <p:cBhvr>
                                        <p:cTn id="626" dur="3250" fill="hold"/>
                                        <p:tgtEl>
                                          <p:spTgt spid="174"/>
                                        </p:tgtEl>
                                        <p:attrNameLst>
                                          <p:attrName>ppt_h</p:attrName>
                                        </p:attrNameLst>
                                      </p:cBhvr>
                                      <p:tavLst>
                                        <p:tav tm="0">
                                          <p:val>
                                            <p:fltVal val="0"/>
                                          </p:val>
                                        </p:tav>
                                        <p:tav tm="100000">
                                          <p:val>
                                            <p:strVal val="#ppt_h"/>
                                          </p:val>
                                        </p:tav>
                                      </p:tavLst>
                                    </p:anim>
                                    <p:anim calcmode="lin" valueType="num">
                                      <p:cBhvr>
                                        <p:cTn id="627" dur="3250" fill="hold"/>
                                        <p:tgtEl>
                                          <p:spTgt spid="174"/>
                                        </p:tgtEl>
                                        <p:attrNameLst>
                                          <p:attrName>ppt_x</p:attrName>
                                        </p:attrNameLst>
                                      </p:cBhvr>
                                      <p:tavLst>
                                        <p:tav tm="0">
                                          <p:val>
                                            <p:fltVal val="0.5"/>
                                          </p:val>
                                        </p:tav>
                                        <p:tav tm="100000">
                                          <p:val>
                                            <p:strVal val="#ppt_x"/>
                                          </p:val>
                                        </p:tav>
                                      </p:tavLst>
                                    </p:anim>
                                    <p:anim calcmode="lin" valueType="num">
                                      <p:cBhvr>
                                        <p:cTn id="628" dur="3250" fill="hold"/>
                                        <p:tgtEl>
                                          <p:spTgt spid="174"/>
                                        </p:tgtEl>
                                        <p:attrNameLst>
                                          <p:attrName>ppt_y</p:attrName>
                                        </p:attrNameLst>
                                      </p:cBhvr>
                                      <p:tavLst>
                                        <p:tav tm="0">
                                          <p:val>
                                            <p:fltVal val="0.5"/>
                                          </p:val>
                                        </p:tav>
                                        <p:tav tm="100000">
                                          <p:val>
                                            <p:strVal val="#ppt_y"/>
                                          </p:val>
                                        </p:tav>
                                      </p:tavLst>
                                    </p:anim>
                                  </p:childTnLst>
                                </p:cTn>
                              </p:par>
                              <p:par>
                                <p:cTn id="629" presetID="23" presetClass="entr" presetSubtype="528" fill="hold" grpId="0" nodeType="withEffect">
                                  <p:stCondLst>
                                    <p:cond delay="0"/>
                                  </p:stCondLst>
                                  <p:childTnLst>
                                    <p:set>
                                      <p:cBhvr>
                                        <p:cTn id="630" dur="1" fill="hold">
                                          <p:stCondLst>
                                            <p:cond delay="0"/>
                                          </p:stCondLst>
                                        </p:cTn>
                                        <p:tgtEl>
                                          <p:spTgt spid="175"/>
                                        </p:tgtEl>
                                        <p:attrNameLst>
                                          <p:attrName>style.visibility</p:attrName>
                                        </p:attrNameLst>
                                      </p:cBhvr>
                                      <p:to>
                                        <p:strVal val="visible"/>
                                      </p:to>
                                    </p:set>
                                    <p:anim calcmode="lin" valueType="num">
                                      <p:cBhvr>
                                        <p:cTn id="631" dur="3250" fill="hold"/>
                                        <p:tgtEl>
                                          <p:spTgt spid="175"/>
                                        </p:tgtEl>
                                        <p:attrNameLst>
                                          <p:attrName>ppt_w</p:attrName>
                                        </p:attrNameLst>
                                      </p:cBhvr>
                                      <p:tavLst>
                                        <p:tav tm="0">
                                          <p:val>
                                            <p:fltVal val="0"/>
                                          </p:val>
                                        </p:tav>
                                        <p:tav tm="100000">
                                          <p:val>
                                            <p:strVal val="#ppt_w"/>
                                          </p:val>
                                        </p:tav>
                                      </p:tavLst>
                                    </p:anim>
                                    <p:anim calcmode="lin" valueType="num">
                                      <p:cBhvr>
                                        <p:cTn id="632" dur="3250" fill="hold"/>
                                        <p:tgtEl>
                                          <p:spTgt spid="175"/>
                                        </p:tgtEl>
                                        <p:attrNameLst>
                                          <p:attrName>ppt_h</p:attrName>
                                        </p:attrNameLst>
                                      </p:cBhvr>
                                      <p:tavLst>
                                        <p:tav tm="0">
                                          <p:val>
                                            <p:fltVal val="0"/>
                                          </p:val>
                                        </p:tav>
                                        <p:tav tm="100000">
                                          <p:val>
                                            <p:strVal val="#ppt_h"/>
                                          </p:val>
                                        </p:tav>
                                      </p:tavLst>
                                    </p:anim>
                                    <p:anim calcmode="lin" valueType="num">
                                      <p:cBhvr>
                                        <p:cTn id="633" dur="3250" fill="hold"/>
                                        <p:tgtEl>
                                          <p:spTgt spid="175"/>
                                        </p:tgtEl>
                                        <p:attrNameLst>
                                          <p:attrName>ppt_x</p:attrName>
                                        </p:attrNameLst>
                                      </p:cBhvr>
                                      <p:tavLst>
                                        <p:tav tm="0">
                                          <p:val>
                                            <p:fltVal val="0.5"/>
                                          </p:val>
                                        </p:tav>
                                        <p:tav tm="100000">
                                          <p:val>
                                            <p:strVal val="#ppt_x"/>
                                          </p:val>
                                        </p:tav>
                                      </p:tavLst>
                                    </p:anim>
                                    <p:anim calcmode="lin" valueType="num">
                                      <p:cBhvr>
                                        <p:cTn id="634" dur="3250" fill="hold"/>
                                        <p:tgtEl>
                                          <p:spTgt spid="175"/>
                                        </p:tgtEl>
                                        <p:attrNameLst>
                                          <p:attrName>ppt_y</p:attrName>
                                        </p:attrNameLst>
                                      </p:cBhvr>
                                      <p:tavLst>
                                        <p:tav tm="0">
                                          <p:val>
                                            <p:fltVal val="0.5"/>
                                          </p:val>
                                        </p:tav>
                                        <p:tav tm="100000">
                                          <p:val>
                                            <p:strVal val="#ppt_y"/>
                                          </p:val>
                                        </p:tav>
                                      </p:tavLst>
                                    </p:anim>
                                  </p:childTnLst>
                                </p:cTn>
                              </p:par>
                              <p:par>
                                <p:cTn id="635" presetID="23" presetClass="entr" presetSubtype="528" fill="hold" grpId="0" nodeType="withEffect">
                                  <p:stCondLst>
                                    <p:cond delay="0"/>
                                  </p:stCondLst>
                                  <p:childTnLst>
                                    <p:set>
                                      <p:cBhvr>
                                        <p:cTn id="636" dur="1" fill="hold">
                                          <p:stCondLst>
                                            <p:cond delay="0"/>
                                          </p:stCondLst>
                                        </p:cTn>
                                        <p:tgtEl>
                                          <p:spTgt spid="176"/>
                                        </p:tgtEl>
                                        <p:attrNameLst>
                                          <p:attrName>style.visibility</p:attrName>
                                        </p:attrNameLst>
                                      </p:cBhvr>
                                      <p:to>
                                        <p:strVal val="visible"/>
                                      </p:to>
                                    </p:set>
                                    <p:anim calcmode="lin" valueType="num">
                                      <p:cBhvr>
                                        <p:cTn id="637" dur="3250" fill="hold"/>
                                        <p:tgtEl>
                                          <p:spTgt spid="176"/>
                                        </p:tgtEl>
                                        <p:attrNameLst>
                                          <p:attrName>ppt_w</p:attrName>
                                        </p:attrNameLst>
                                      </p:cBhvr>
                                      <p:tavLst>
                                        <p:tav tm="0">
                                          <p:val>
                                            <p:fltVal val="0"/>
                                          </p:val>
                                        </p:tav>
                                        <p:tav tm="100000">
                                          <p:val>
                                            <p:strVal val="#ppt_w"/>
                                          </p:val>
                                        </p:tav>
                                      </p:tavLst>
                                    </p:anim>
                                    <p:anim calcmode="lin" valueType="num">
                                      <p:cBhvr>
                                        <p:cTn id="638" dur="3250" fill="hold"/>
                                        <p:tgtEl>
                                          <p:spTgt spid="176"/>
                                        </p:tgtEl>
                                        <p:attrNameLst>
                                          <p:attrName>ppt_h</p:attrName>
                                        </p:attrNameLst>
                                      </p:cBhvr>
                                      <p:tavLst>
                                        <p:tav tm="0">
                                          <p:val>
                                            <p:fltVal val="0"/>
                                          </p:val>
                                        </p:tav>
                                        <p:tav tm="100000">
                                          <p:val>
                                            <p:strVal val="#ppt_h"/>
                                          </p:val>
                                        </p:tav>
                                      </p:tavLst>
                                    </p:anim>
                                    <p:anim calcmode="lin" valueType="num">
                                      <p:cBhvr>
                                        <p:cTn id="639" dur="3250" fill="hold"/>
                                        <p:tgtEl>
                                          <p:spTgt spid="176"/>
                                        </p:tgtEl>
                                        <p:attrNameLst>
                                          <p:attrName>ppt_x</p:attrName>
                                        </p:attrNameLst>
                                      </p:cBhvr>
                                      <p:tavLst>
                                        <p:tav tm="0">
                                          <p:val>
                                            <p:fltVal val="0.5"/>
                                          </p:val>
                                        </p:tav>
                                        <p:tav tm="100000">
                                          <p:val>
                                            <p:strVal val="#ppt_x"/>
                                          </p:val>
                                        </p:tav>
                                      </p:tavLst>
                                    </p:anim>
                                    <p:anim calcmode="lin" valueType="num">
                                      <p:cBhvr>
                                        <p:cTn id="640" dur="3250" fill="hold"/>
                                        <p:tgtEl>
                                          <p:spTgt spid="176"/>
                                        </p:tgtEl>
                                        <p:attrNameLst>
                                          <p:attrName>ppt_y</p:attrName>
                                        </p:attrNameLst>
                                      </p:cBhvr>
                                      <p:tavLst>
                                        <p:tav tm="0">
                                          <p:val>
                                            <p:fltVal val="0.5"/>
                                          </p:val>
                                        </p:tav>
                                        <p:tav tm="100000">
                                          <p:val>
                                            <p:strVal val="#ppt_y"/>
                                          </p:val>
                                        </p:tav>
                                      </p:tavLst>
                                    </p:anim>
                                  </p:childTnLst>
                                </p:cTn>
                              </p:par>
                              <p:par>
                                <p:cTn id="641" presetID="23" presetClass="entr" presetSubtype="528" fill="hold" grpId="0" nodeType="withEffect">
                                  <p:stCondLst>
                                    <p:cond delay="0"/>
                                  </p:stCondLst>
                                  <p:childTnLst>
                                    <p:set>
                                      <p:cBhvr>
                                        <p:cTn id="642" dur="1" fill="hold">
                                          <p:stCondLst>
                                            <p:cond delay="0"/>
                                          </p:stCondLst>
                                        </p:cTn>
                                        <p:tgtEl>
                                          <p:spTgt spid="177"/>
                                        </p:tgtEl>
                                        <p:attrNameLst>
                                          <p:attrName>style.visibility</p:attrName>
                                        </p:attrNameLst>
                                      </p:cBhvr>
                                      <p:to>
                                        <p:strVal val="visible"/>
                                      </p:to>
                                    </p:set>
                                    <p:anim calcmode="lin" valueType="num">
                                      <p:cBhvr>
                                        <p:cTn id="643" dur="3250" fill="hold"/>
                                        <p:tgtEl>
                                          <p:spTgt spid="177"/>
                                        </p:tgtEl>
                                        <p:attrNameLst>
                                          <p:attrName>ppt_w</p:attrName>
                                        </p:attrNameLst>
                                      </p:cBhvr>
                                      <p:tavLst>
                                        <p:tav tm="0">
                                          <p:val>
                                            <p:fltVal val="0"/>
                                          </p:val>
                                        </p:tav>
                                        <p:tav tm="100000">
                                          <p:val>
                                            <p:strVal val="#ppt_w"/>
                                          </p:val>
                                        </p:tav>
                                      </p:tavLst>
                                    </p:anim>
                                    <p:anim calcmode="lin" valueType="num">
                                      <p:cBhvr>
                                        <p:cTn id="644" dur="3250" fill="hold"/>
                                        <p:tgtEl>
                                          <p:spTgt spid="177"/>
                                        </p:tgtEl>
                                        <p:attrNameLst>
                                          <p:attrName>ppt_h</p:attrName>
                                        </p:attrNameLst>
                                      </p:cBhvr>
                                      <p:tavLst>
                                        <p:tav tm="0">
                                          <p:val>
                                            <p:fltVal val="0"/>
                                          </p:val>
                                        </p:tav>
                                        <p:tav tm="100000">
                                          <p:val>
                                            <p:strVal val="#ppt_h"/>
                                          </p:val>
                                        </p:tav>
                                      </p:tavLst>
                                    </p:anim>
                                    <p:anim calcmode="lin" valueType="num">
                                      <p:cBhvr>
                                        <p:cTn id="645" dur="3250" fill="hold"/>
                                        <p:tgtEl>
                                          <p:spTgt spid="177"/>
                                        </p:tgtEl>
                                        <p:attrNameLst>
                                          <p:attrName>ppt_x</p:attrName>
                                        </p:attrNameLst>
                                      </p:cBhvr>
                                      <p:tavLst>
                                        <p:tav tm="0">
                                          <p:val>
                                            <p:fltVal val="0.5"/>
                                          </p:val>
                                        </p:tav>
                                        <p:tav tm="100000">
                                          <p:val>
                                            <p:strVal val="#ppt_x"/>
                                          </p:val>
                                        </p:tav>
                                      </p:tavLst>
                                    </p:anim>
                                    <p:anim calcmode="lin" valueType="num">
                                      <p:cBhvr>
                                        <p:cTn id="646" dur="3250" fill="hold"/>
                                        <p:tgtEl>
                                          <p:spTgt spid="177"/>
                                        </p:tgtEl>
                                        <p:attrNameLst>
                                          <p:attrName>ppt_y</p:attrName>
                                        </p:attrNameLst>
                                      </p:cBhvr>
                                      <p:tavLst>
                                        <p:tav tm="0">
                                          <p:val>
                                            <p:fltVal val="0.5"/>
                                          </p:val>
                                        </p:tav>
                                        <p:tav tm="100000">
                                          <p:val>
                                            <p:strVal val="#ppt_y"/>
                                          </p:val>
                                        </p:tav>
                                      </p:tavLst>
                                    </p:anim>
                                  </p:childTnLst>
                                </p:cTn>
                              </p:par>
                              <p:par>
                                <p:cTn id="647" presetID="23" presetClass="entr" presetSubtype="528" fill="hold" grpId="0" nodeType="withEffect">
                                  <p:stCondLst>
                                    <p:cond delay="0"/>
                                  </p:stCondLst>
                                  <p:childTnLst>
                                    <p:set>
                                      <p:cBhvr>
                                        <p:cTn id="648" dur="1" fill="hold">
                                          <p:stCondLst>
                                            <p:cond delay="0"/>
                                          </p:stCondLst>
                                        </p:cTn>
                                        <p:tgtEl>
                                          <p:spTgt spid="178"/>
                                        </p:tgtEl>
                                        <p:attrNameLst>
                                          <p:attrName>style.visibility</p:attrName>
                                        </p:attrNameLst>
                                      </p:cBhvr>
                                      <p:to>
                                        <p:strVal val="visible"/>
                                      </p:to>
                                    </p:set>
                                    <p:anim calcmode="lin" valueType="num">
                                      <p:cBhvr>
                                        <p:cTn id="649" dur="3250" fill="hold"/>
                                        <p:tgtEl>
                                          <p:spTgt spid="178"/>
                                        </p:tgtEl>
                                        <p:attrNameLst>
                                          <p:attrName>ppt_w</p:attrName>
                                        </p:attrNameLst>
                                      </p:cBhvr>
                                      <p:tavLst>
                                        <p:tav tm="0">
                                          <p:val>
                                            <p:fltVal val="0"/>
                                          </p:val>
                                        </p:tav>
                                        <p:tav tm="100000">
                                          <p:val>
                                            <p:strVal val="#ppt_w"/>
                                          </p:val>
                                        </p:tav>
                                      </p:tavLst>
                                    </p:anim>
                                    <p:anim calcmode="lin" valueType="num">
                                      <p:cBhvr>
                                        <p:cTn id="650" dur="3250" fill="hold"/>
                                        <p:tgtEl>
                                          <p:spTgt spid="178"/>
                                        </p:tgtEl>
                                        <p:attrNameLst>
                                          <p:attrName>ppt_h</p:attrName>
                                        </p:attrNameLst>
                                      </p:cBhvr>
                                      <p:tavLst>
                                        <p:tav tm="0">
                                          <p:val>
                                            <p:fltVal val="0"/>
                                          </p:val>
                                        </p:tav>
                                        <p:tav tm="100000">
                                          <p:val>
                                            <p:strVal val="#ppt_h"/>
                                          </p:val>
                                        </p:tav>
                                      </p:tavLst>
                                    </p:anim>
                                    <p:anim calcmode="lin" valueType="num">
                                      <p:cBhvr>
                                        <p:cTn id="651" dur="3250" fill="hold"/>
                                        <p:tgtEl>
                                          <p:spTgt spid="178"/>
                                        </p:tgtEl>
                                        <p:attrNameLst>
                                          <p:attrName>ppt_x</p:attrName>
                                        </p:attrNameLst>
                                      </p:cBhvr>
                                      <p:tavLst>
                                        <p:tav tm="0">
                                          <p:val>
                                            <p:fltVal val="0.5"/>
                                          </p:val>
                                        </p:tav>
                                        <p:tav tm="100000">
                                          <p:val>
                                            <p:strVal val="#ppt_x"/>
                                          </p:val>
                                        </p:tav>
                                      </p:tavLst>
                                    </p:anim>
                                    <p:anim calcmode="lin" valueType="num">
                                      <p:cBhvr>
                                        <p:cTn id="652" dur="3250" fill="hold"/>
                                        <p:tgtEl>
                                          <p:spTgt spid="178"/>
                                        </p:tgtEl>
                                        <p:attrNameLst>
                                          <p:attrName>ppt_y</p:attrName>
                                        </p:attrNameLst>
                                      </p:cBhvr>
                                      <p:tavLst>
                                        <p:tav tm="0">
                                          <p:val>
                                            <p:fltVal val="0.5"/>
                                          </p:val>
                                        </p:tav>
                                        <p:tav tm="100000">
                                          <p:val>
                                            <p:strVal val="#ppt_y"/>
                                          </p:val>
                                        </p:tav>
                                      </p:tavLst>
                                    </p:anim>
                                  </p:childTnLst>
                                </p:cTn>
                              </p:par>
                              <p:par>
                                <p:cTn id="653" presetID="23" presetClass="entr" presetSubtype="528" fill="hold" grpId="0" nodeType="withEffect">
                                  <p:stCondLst>
                                    <p:cond delay="0"/>
                                  </p:stCondLst>
                                  <p:childTnLst>
                                    <p:set>
                                      <p:cBhvr>
                                        <p:cTn id="654" dur="1" fill="hold">
                                          <p:stCondLst>
                                            <p:cond delay="0"/>
                                          </p:stCondLst>
                                        </p:cTn>
                                        <p:tgtEl>
                                          <p:spTgt spid="179"/>
                                        </p:tgtEl>
                                        <p:attrNameLst>
                                          <p:attrName>style.visibility</p:attrName>
                                        </p:attrNameLst>
                                      </p:cBhvr>
                                      <p:to>
                                        <p:strVal val="visible"/>
                                      </p:to>
                                    </p:set>
                                    <p:anim calcmode="lin" valueType="num">
                                      <p:cBhvr>
                                        <p:cTn id="655" dur="3250" fill="hold"/>
                                        <p:tgtEl>
                                          <p:spTgt spid="179"/>
                                        </p:tgtEl>
                                        <p:attrNameLst>
                                          <p:attrName>ppt_w</p:attrName>
                                        </p:attrNameLst>
                                      </p:cBhvr>
                                      <p:tavLst>
                                        <p:tav tm="0">
                                          <p:val>
                                            <p:fltVal val="0"/>
                                          </p:val>
                                        </p:tav>
                                        <p:tav tm="100000">
                                          <p:val>
                                            <p:strVal val="#ppt_w"/>
                                          </p:val>
                                        </p:tav>
                                      </p:tavLst>
                                    </p:anim>
                                    <p:anim calcmode="lin" valueType="num">
                                      <p:cBhvr>
                                        <p:cTn id="656" dur="3250" fill="hold"/>
                                        <p:tgtEl>
                                          <p:spTgt spid="179"/>
                                        </p:tgtEl>
                                        <p:attrNameLst>
                                          <p:attrName>ppt_h</p:attrName>
                                        </p:attrNameLst>
                                      </p:cBhvr>
                                      <p:tavLst>
                                        <p:tav tm="0">
                                          <p:val>
                                            <p:fltVal val="0"/>
                                          </p:val>
                                        </p:tav>
                                        <p:tav tm="100000">
                                          <p:val>
                                            <p:strVal val="#ppt_h"/>
                                          </p:val>
                                        </p:tav>
                                      </p:tavLst>
                                    </p:anim>
                                    <p:anim calcmode="lin" valueType="num">
                                      <p:cBhvr>
                                        <p:cTn id="657" dur="3250" fill="hold"/>
                                        <p:tgtEl>
                                          <p:spTgt spid="179"/>
                                        </p:tgtEl>
                                        <p:attrNameLst>
                                          <p:attrName>ppt_x</p:attrName>
                                        </p:attrNameLst>
                                      </p:cBhvr>
                                      <p:tavLst>
                                        <p:tav tm="0">
                                          <p:val>
                                            <p:fltVal val="0.5"/>
                                          </p:val>
                                        </p:tav>
                                        <p:tav tm="100000">
                                          <p:val>
                                            <p:strVal val="#ppt_x"/>
                                          </p:val>
                                        </p:tav>
                                      </p:tavLst>
                                    </p:anim>
                                    <p:anim calcmode="lin" valueType="num">
                                      <p:cBhvr>
                                        <p:cTn id="658" dur="3250" fill="hold"/>
                                        <p:tgtEl>
                                          <p:spTgt spid="179"/>
                                        </p:tgtEl>
                                        <p:attrNameLst>
                                          <p:attrName>ppt_y</p:attrName>
                                        </p:attrNameLst>
                                      </p:cBhvr>
                                      <p:tavLst>
                                        <p:tav tm="0">
                                          <p:val>
                                            <p:fltVal val="0.5"/>
                                          </p:val>
                                        </p:tav>
                                        <p:tav tm="100000">
                                          <p:val>
                                            <p:strVal val="#ppt_y"/>
                                          </p:val>
                                        </p:tav>
                                      </p:tavLst>
                                    </p:anim>
                                  </p:childTnLst>
                                </p:cTn>
                              </p:par>
                              <p:par>
                                <p:cTn id="659" presetID="23" presetClass="entr" presetSubtype="528" fill="hold" grpId="0" nodeType="withEffect">
                                  <p:stCondLst>
                                    <p:cond delay="0"/>
                                  </p:stCondLst>
                                  <p:childTnLst>
                                    <p:set>
                                      <p:cBhvr>
                                        <p:cTn id="660" dur="1" fill="hold">
                                          <p:stCondLst>
                                            <p:cond delay="0"/>
                                          </p:stCondLst>
                                        </p:cTn>
                                        <p:tgtEl>
                                          <p:spTgt spid="180"/>
                                        </p:tgtEl>
                                        <p:attrNameLst>
                                          <p:attrName>style.visibility</p:attrName>
                                        </p:attrNameLst>
                                      </p:cBhvr>
                                      <p:to>
                                        <p:strVal val="visible"/>
                                      </p:to>
                                    </p:set>
                                    <p:anim calcmode="lin" valueType="num">
                                      <p:cBhvr>
                                        <p:cTn id="661" dur="3250" fill="hold"/>
                                        <p:tgtEl>
                                          <p:spTgt spid="180"/>
                                        </p:tgtEl>
                                        <p:attrNameLst>
                                          <p:attrName>ppt_w</p:attrName>
                                        </p:attrNameLst>
                                      </p:cBhvr>
                                      <p:tavLst>
                                        <p:tav tm="0">
                                          <p:val>
                                            <p:fltVal val="0"/>
                                          </p:val>
                                        </p:tav>
                                        <p:tav tm="100000">
                                          <p:val>
                                            <p:strVal val="#ppt_w"/>
                                          </p:val>
                                        </p:tav>
                                      </p:tavLst>
                                    </p:anim>
                                    <p:anim calcmode="lin" valueType="num">
                                      <p:cBhvr>
                                        <p:cTn id="662" dur="3250" fill="hold"/>
                                        <p:tgtEl>
                                          <p:spTgt spid="180"/>
                                        </p:tgtEl>
                                        <p:attrNameLst>
                                          <p:attrName>ppt_h</p:attrName>
                                        </p:attrNameLst>
                                      </p:cBhvr>
                                      <p:tavLst>
                                        <p:tav tm="0">
                                          <p:val>
                                            <p:fltVal val="0"/>
                                          </p:val>
                                        </p:tav>
                                        <p:tav tm="100000">
                                          <p:val>
                                            <p:strVal val="#ppt_h"/>
                                          </p:val>
                                        </p:tav>
                                      </p:tavLst>
                                    </p:anim>
                                    <p:anim calcmode="lin" valueType="num">
                                      <p:cBhvr>
                                        <p:cTn id="663" dur="3250" fill="hold"/>
                                        <p:tgtEl>
                                          <p:spTgt spid="180"/>
                                        </p:tgtEl>
                                        <p:attrNameLst>
                                          <p:attrName>ppt_x</p:attrName>
                                        </p:attrNameLst>
                                      </p:cBhvr>
                                      <p:tavLst>
                                        <p:tav tm="0">
                                          <p:val>
                                            <p:fltVal val="0.5"/>
                                          </p:val>
                                        </p:tav>
                                        <p:tav tm="100000">
                                          <p:val>
                                            <p:strVal val="#ppt_x"/>
                                          </p:val>
                                        </p:tav>
                                      </p:tavLst>
                                    </p:anim>
                                    <p:anim calcmode="lin" valueType="num">
                                      <p:cBhvr>
                                        <p:cTn id="664" dur="3250" fill="hold"/>
                                        <p:tgtEl>
                                          <p:spTgt spid="180"/>
                                        </p:tgtEl>
                                        <p:attrNameLst>
                                          <p:attrName>ppt_y</p:attrName>
                                        </p:attrNameLst>
                                      </p:cBhvr>
                                      <p:tavLst>
                                        <p:tav tm="0">
                                          <p:val>
                                            <p:fltVal val="0.5"/>
                                          </p:val>
                                        </p:tav>
                                        <p:tav tm="100000">
                                          <p:val>
                                            <p:strVal val="#ppt_y"/>
                                          </p:val>
                                        </p:tav>
                                      </p:tavLst>
                                    </p:anim>
                                  </p:childTnLst>
                                </p:cTn>
                              </p:par>
                              <p:par>
                                <p:cTn id="665" presetID="23" presetClass="entr" presetSubtype="528" fill="hold" grpId="0" nodeType="withEffect">
                                  <p:stCondLst>
                                    <p:cond delay="0"/>
                                  </p:stCondLst>
                                  <p:childTnLst>
                                    <p:set>
                                      <p:cBhvr>
                                        <p:cTn id="666" dur="1" fill="hold">
                                          <p:stCondLst>
                                            <p:cond delay="0"/>
                                          </p:stCondLst>
                                        </p:cTn>
                                        <p:tgtEl>
                                          <p:spTgt spid="181"/>
                                        </p:tgtEl>
                                        <p:attrNameLst>
                                          <p:attrName>style.visibility</p:attrName>
                                        </p:attrNameLst>
                                      </p:cBhvr>
                                      <p:to>
                                        <p:strVal val="visible"/>
                                      </p:to>
                                    </p:set>
                                    <p:anim calcmode="lin" valueType="num">
                                      <p:cBhvr>
                                        <p:cTn id="667" dur="3250" fill="hold"/>
                                        <p:tgtEl>
                                          <p:spTgt spid="181"/>
                                        </p:tgtEl>
                                        <p:attrNameLst>
                                          <p:attrName>ppt_w</p:attrName>
                                        </p:attrNameLst>
                                      </p:cBhvr>
                                      <p:tavLst>
                                        <p:tav tm="0">
                                          <p:val>
                                            <p:fltVal val="0"/>
                                          </p:val>
                                        </p:tav>
                                        <p:tav tm="100000">
                                          <p:val>
                                            <p:strVal val="#ppt_w"/>
                                          </p:val>
                                        </p:tav>
                                      </p:tavLst>
                                    </p:anim>
                                    <p:anim calcmode="lin" valueType="num">
                                      <p:cBhvr>
                                        <p:cTn id="668" dur="3250" fill="hold"/>
                                        <p:tgtEl>
                                          <p:spTgt spid="181"/>
                                        </p:tgtEl>
                                        <p:attrNameLst>
                                          <p:attrName>ppt_h</p:attrName>
                                        </p:attrNameLst>
                                      </p:cBhvr>
                                      <p:tavLst>
                                        <p:tav tm="0">
                                          <p:val>
                                            <p:fltVal val="0"/>
                                          </p:val>
                                        </p:tav>
                                        <p:tav tm="100000">
                                          <p:val>
                                            <p:strVal val="#ppt_h"/>
                                          </p:val>
                                        </p:tav>
                                      </p:tavLst>
                                    </p:anim>
                                    <p:anim calcmode="lin" valueType="num">
                                      <p:cBhvr>
                                        <p:cTn id="669" dur="3250" fill="hold"/>
                                        <p:tgtEl>
                                          <p:spTgt spid="181"/>
                                        </p:tgtEl>
                                        <p:attrNameLst>
                                          <p:attrName>ppt_x</p:attrName>
                                        </p:attrNameLst>
                                      </p:cBhvr>
                                      <p:tavLst>
                                        <p:tav tm="0">
                                          <p:val>
                                            <p:fltVal val="0.5"/>
                                          </p:val>
                                        </p:tav>
                                        <p:tav tm="100000">
                                          <p:val>
                                            <p:strVal val="#ppt_x"/>
                                          </p:val>
                                        </p:tav>
                                      </p:tavLst>
                                    </p:anim>
                                    <p:anim calcmode="lin" valueType="num">
                                      <p:cBhvr>
                                        <p:cTn id="670" dur="3250" fill="hold"/>
                                        <p:tgtEl>
                                          <p:spTgt spid="181"/>
                                        </p:tgtEl>
                                        <p:attrNameLst>
                                          <p:attrName>ppt_y</p:attrName>
                                        </p:attrNameLst>
                                      </p:cBhvr>
                                      <p:tavLst>
                                        <p:tav tm="0">
                                          <p:val>
                                            <p:fltVal val="0.5"/>
                                          </p:val>
                                        </p:tav>
                                        <p:tav tm="100000">
                                          <p:val>
                                            <p:strVal val="#ppt_y"/>
                                          </p:val>
                                        </p:tav>
                                      </p:tavLst>
                                    </p:anim>
                                  </p:childTnLst>
                                </p:cTn>
                              </p:par>
                              <p:par>
                                <p:cTn id="671" presetID="23" presetClass="entr" presetSubtype="528" fill="hold" grpId="0" nodeType="withEffect">
                                  <p:stCondLst>
                                    <p:cond delay="0"/>
                                  </p:stCondLst>
                                  <p:childTnLst>
                                    <p:set>
                                      <p:cBhvr>
                                        <p:cTn id="672" dur="1" fill="hold">
                                          <p:stCondLst>
                                            <p:cond delay="0"/>
                                          </p:stCondLst>
                                        </p:cTn>
                                        <p:tgtEl>
                                          <p:spTgt spid="182"/>
                                        </p:tgtEl>
                                        <p:attrNameLst>
                                          <p:attrName>style.visibility</p:attrName>
                                        </p:attrNameLst>
                                      </p:cBhvr>
                                      <p:to>
                                        <p:strVal val="visible"/>
                                      </p:to>
                                    </p:set>
                                    <p:anim calcmode="lin" valueType="num">
                                      <p:cBhvr>
                                        <p:cTn id="673" dur="3250" fill="hold"/>
                                        <p:tgtEl>
                                          <p:spTgt spid="182"/>
                                        </p:tgtEl>
                                        <p:attrNameLst>
                                          <p:attrName>ppt_w</p:attrName>
                                        </p:attrNameLst>
                                      </p:cBhvr>
                                      <p:tavLst>
                                        <p:tav tm="0">
                                          <p:val>
                                            <p:fltVal val="0"/>
                                          </p:val>
                                        </p:tav>
                                        <p:tav tm="100000">
                                          <p:val>
                                            <p:strVal val="#ppt_w"/>
                                          </p:val>
                                        </p:tav>
                                      </p:tavLst>
                                    </p:anim>
                                    <p:anim calcmode="lin" valueType="num">
                                      <p:cBhvr>
                                        <p:cTn id="674" dur="3250" fill="hold"/>
                                        <p:tgtEl>
                                          <p:spTgt spid="182"/>
                                        </p:tgtEl>
                                        <p:attrNameLst>
                                          <p:attrName>ppt_h</p:attrName>
                                        </p:attrNameLst>
                                      </p:cBhvr>
                                      <p:tavLst>
                                        <p:tav tm="0">
                                          <p:val>
                                            <p:fltVal val="0"/>
                                          </p:val>
                                        </p:tav>
                                        <p:tav tm="100000">
                                          <p:val>
                                            <p:strVal val="#ppt_h"/>
                                          </p:val>
                                        </p:tav>
                                      </p:tavLst>
                                    </p:anim>
                                    <p:anim calcmode="lin" valueType="num">
                                      <p:cBhvr>
                                        <p:cTn id="675" dur="3250" fill="hold"/>
                                        <p:tgtEl>
                                          <p:spTgt spid="182"/>
                                        </p:tgtEl>
                                        <p:attrNameLst>
                                          <p:attrName>ppt_x</p:attrName>
                                        </p:attrNameLst>
                                      </p:cBhvr>
                                      <p:tavLst>
                                        <p:tav tm="0">
                                          <p:val>
                                            <p:fltVal val="0.5"/>
                                          </p:val>
                                        </p:tav>
                                        <p:tav tm="100000">
                                          <p:val>
                                            <p:strVal val="#ppt_x"/>
                                          </p:val>
                                        </p:tav>
                                      </p:tavLst>
                                    </p:anim>
                                    <p:anim calcmode="lin" valueType="num">
                                      <p:cBhvr>
                                        <p:cTn id="676" dur="3250" fill="hold"/>
                                        <p:tgtEl>
                                          <p:spTgt spid="182"/>
                                        </p:tgtEl>
                                        <p:attrNameLst>
                                          <p:attrName>ppt_y</p:attrName>
                                        </p:attrNameLst>
                                      </p:cBhvr>
                                      <p:tavLst>
                                        <p:tav tm="0">
                                          <p:val>
                                            <p:fltVal val="0.5"/>
                                          </p:val>
                                        </p:tav>
                                        <p:tav tm="100000">
                                          <p:val>
                                            <p:strVal val="#ppt_y"/>
                                          </p:val>
                                        </p:tav>
                                      </p:tavLst>
                                    </p:anim>
                                  </p:childTnLst>
                                </p:cTn>
                              </p:par>
                              <p:par>
                                <p:cTn id="677" presetID="23" presetClass="entr" presetSubtype="528" fill="hold" grpId="0" nodeType="withEffect">
                                  <p:stCondLst>
                                    <p:cond delay="0"/>
                                  </p:stCondLst>
                                  <p:childTnLst>
                                    <p:set>
                                      <p:cBhvr>
                                        <p:cTn id="678" dur="1" fill="hold">
                                          <p:stCondLst>
                                            <p:cond delay="0"/>
                                          </p:stCondLst>
                                        </p:cTn>
                                        <p:tgtEl>
                                          <p:spTgt spid="183"/>
                                        </p:tgtEl>
                                        <p:attrNameLst>
                                          <p:attrName>style.visibility</p:attrName>
                                        </p:attrNameLst>
                                      </p:cBhvr>
                                      <p:to>
                                        <p:strVal val="visible"/>
                                      </p:to>
                                    </p:set>
                                    <p:anim calcmode="lin" valueType="num">
                                      <p:cBhvr>
                                        <p:cTn id="679" dur="3250" fill="hold"/>
                                        <p:tgtEl>
                                          <p:spTgt spid="183"/>
                                        </p:tgtEl>
                                        <p:attrNameLst>
                                          <p:attrName>ppt_w</p:attrName>
                                        </p:attrNameLst>
                                      </p:cBhvr>
                                      <p:tavLst>
                                        <p:tav tm="0">
                                          <p:val>
                                            <p:fltVal val="0"/>
                                          </p:val>
                                        </p:tav>
                                        <p:tav tm="100000">
                                          <p:val>
                                            <p:strVal val="#ppt_w"/>
                                          </p:val>
                                        </p:tav>
                                      </p:tavLst>
                                    </p:anim>
                                    <p:anim calcmode="lin" valueType="num">
                                      <p:cBhvr>
                                        <p:cTn id="680" dur="3250" fill="hold"/>
                                        <p:tgtEl>
                                          <p:spTgt spid="183"/>
                                        </p:tgtEl>
                                        <p:attrNameLst>
                                          <p:attrName>ppt_h</p:attrName>
                                        </p:attrNameLst>
                                      </p:cBhvr>
                                      <p:tavLst>
                                        <p:tav tm="0">
                                          <p:val>
                                            <p:fltVal val="0"/>
                                          </p:val>
                                        </p:tav>
                                        <p:tav tm="100000">
                                          <p:val>
                                            <p:strVal val="#ppt_h"/>
                                          </p:val>
                                        </p:tav>
                                      </p:tavLst>
                                    </p:anim>
                                    <p:anim calcmode="lin" valueType="num">
                                      <p:cBhvr>
                                        <p:cTn id="681" dur="3250" fill="hold"/>
                                        <p:tgtEl>
                                          <p:spTgt spid="183"/>
                                        </p:tgtEl>
                                        <p:attrNameLst>
                                          <p:attrName>ppt_x</p:attrName>
                                        </p:attrNameLst>
                                      </p:cBhvr>
                                      <p:tavLst>
                                        <p:tav tm="0">
                                          <p:val>
                                            <p:fltVal val="0.5"/>
                                          </p:val>
                                        </p:tav>
                                        <p:tav tm="100000">
                                          <p:val>
                                            <p:strVal val="#ppt_x"/>
                                          </p:val>
                                        </p:tav>
                                      </p:tavLst>
                                    </p:anim>
                                    <p:anim calcmode="lin" valueType="num">
                                      <p:cBhvr>
                                        <p:cTn id="682" dur="3250" fill="hold"/>
                                        <p:tgtEl>
                                          <p:spTgt spid="183"/>
                                        </p:tgtEl>
                                        <p:attrNameLst>
                                          <p:attrName>ppt_y</p:attrName>
                                        </p:attrNameLst>
                                      </p:cBhvr>
                                      <p:tavLst>
                                        <p:tav tm="0">
                                          <p:val>
                                            <p:fltVal val="0.5"/>
                                          </p:val>
                                        </p:tav>
                                        <p:tav tm="100000">
                                          <p:val>
                                            <p:strVal val="#ppt_y"/>
                                          </p:val>
                                        </p:tav>
                                      </p:tavLst>
                                    </p:anim>
                                  </p:childTnLst>
                                </p:cTn>
                              </p:par>
                              <p:par>
                                <p:cTn id="683" presetID="23" presetClass="entr" presetSubtype="528" fill="hold" grpId="0" nodeType="withEffect">
                                  <p:stCondLst>
                                    <p:cond delay="0"/>
                                  </p:stCondLst>
                                  <p:childTnLst>
                                    <p:set>
                                      <p:cBhvr>
                                        <p:cTn id="684" dur="1" fill="hold">
                                          <p:stCondLst>
                                            <p:cond delay="0"/>
                                          </p:stCondLst>
                                        </p:cTn>
                                        <p:tgtEl>
                                          <p:spTgt spid="184"/>
                                        </p:tgtEl>
                                        <p:attrNameLst>
                                          <p:attrName>style.visibility</p:attrName>
                                        </p:attrNameLst>
                                      </p:cBhvr>
                                      <p:to>
                                        <p:strVal val="visible"/>
                                      </p:to>
                                    </p:set>
                                    <p:anim calcmode="lin" valueType="num">
                                      <p:cBhvr>
                                        <p:cTn id="685" dur="3250" fill="hold"/>
                                        <p:tgtEl>
                                          <p:spTgt spid="184"/>
                                        </p:tgtEl>
                                        <p:attrNameLst>
                                          <p:attrName>ppt_w</p:attrName>
                                        </p:attrNameLst>
                                      </p:cBhvr>
                                      <p:tavLst>
                                        <p:tav tm="0">
                                          <p:val>
                                            <p:fltVal val="0"/>
                                          </p:val>
                                        </p:tav>
                                        <p:tav tm="100000">
                                          <p:val>
                                            <p:strVal val="#ppt_w"/>
                                          </p:val>
                                        </p:tav>
                                      </p:tavLst>
                                    </p:anim>
                                    <p:anim calcmode="lin" valueType="num">
                                      <p:cBhvr>
                                        <p:cTn id="686" dur="3250" fill="hold"/>
                                        <p:tgtEl>
                                          <p:spTgt spid="184"/>
                                        </p:tgtEl>
                                        <p:attrNameLst>
                                          <p:attrName>ppt_h</p:attrName>
                                        </p:attrNameLst>
                                      </p:cBhvr>
                                      <p:tavLst>
                                        <p:tav tm="0">
                                          <p:val>
                                            <p:fltVal val="0"/>
                                          </p:val>
                                        </p:tav>
                                        <p:tav tm="100000">
                                          <p:val>
                                            <p:strVal val="#ppt_h"/>
                                          </p:val>
                                        </p:tav>
                                      </p:tavLst>
                                    </p:anim>
                                    <p:anim calcmode="lin" valueType="num">
                                      <p:cBhvr>
                                        <p:cTn id="687" dur="3250" fill="hold"/>
                                        <p:tgtEl>
                                          <p:spTgt spid="184"/>
                                        </p:tgtEl>
                                        <p:attrNameLst>
                                          <p:attrName>ppt_x</p:attrName>
                                        </p:attrNameLst>
                                      </p:cBhvr>
                                      <p:tavLst>
                                        <p:tav tm="0">
                                          <p:val>
                                            <p:fltVal val="0.5"/>
                                          </p:val>
                                        </p:tav>
                                        <p:tav tm="100000">
                                          <p:val>
                                            <p:strVal val="#ppt_x"/>
                                          </p:val>
                                        </p:tav>
                                      </p:tavLst>
                                    </p:anim>
                                    <p:anim calcmode="lin" valueType="num">
                                      <p:cBhvr>
                                        <p:cTn id="688" dur="3250" fill="hold"/>
                                        <p:tgtEl>
                                          <p:spTgt spid="184"/>
                                        </p:tgtEl>
                                        <p:attrNameLst>
                                          <p:attrName>ppt_y</p:attrName>
                                        </p:attrNameLst>
                                      </p:cBhvr>
                                      <p:tavLst>
                                        <p:tav tm="0">
                                          <p:val>
                                            <p:fltVal val="0.5"/>
                                          </p:val>
                                        </p:tav>
                                        <p:tav tm="100000">
                                          <p:val>
                                            <p:strVal val="#ppt_y"/>
                                          </p:val>
                                        </p:tav>
                                      </p:tavLst>
                                    </p:anim>
                                  </p:childTnLst>
                                </p:cTn>
                              </p:par>
                              <p:par>
                                <p:cTn id="689" presetID="23" presetClass="entr" presetSubtype="528" fill="hold" grpId="0" nodeType="withEffect">
                                  <p:stCondLst>
                                    <p:cond delay="0"/>
                                  </p:stCondLst>
                                  <p:childTnLst>
                                    <p:set>
                                      <p:cBhvr>
                                        <p:cTn id="690" dur="1" fill="hold">
                                          <p:stCondLst>
                                            <p:cond delay="0"/>
                                          </p:stCondLst>
                                        </p:cTn>
                                        <p:tgtEl>
                                          <p:spTgt spid="185"/>
                                        </p:tgtEl>
                                        <p:attrNameLst>
                                          <p:attrName>style.visibility</p:attrName>
                                        </p:attrNameLst>
                                      </p:cBhvr>
                                      <p:to>
                                        <p:strVal val="visible"/>
                                      </p:to>
                                    </p:set>
                                    <p:anim calcmode="lin" valueType="num">
                                      <p:cBhvr>
                                        <p:cTn id="691" dur="3250" fill="hold"/>
                                        <p:tgtEl>
                                          <p:spTgt spid="185"/>
                                        </p:tgtEl>
                                        <p:attrNameLst>
                                          <p:attrName>ppt_w</p:attrName>
                                        </p:attrNameLst>
                                      </p:cBhvr>
                                      <p:tavLst>
                                        <p:tav tm="0">
                                          <p:val>
                                            <p:fltVal val="0"/>
                                          </p:val>
                                        </p:tav>
                                        <p:tav tm="100000">
                                          <p:val>
                                            <p:strVal val="#ppt_w"/>
                                          </p:val>
                                        </p:tav>
                                      </p:tavLst>
                                    </p:anim>
                                    <p:anim calcmode="lin" valueType="num">
                                      <p:cBhvr>
                                        <p:cTn id="692" dur="3250" fill="hold"/>
                                        <p:tgtEl>
                                          <p:spTgt spid="185"/>
                                        </p:tgtEl>
                                        <p:attrNameLst>
                                          <p:attrName>ppt_h</p:attrName>
                                        </p:attrNameLst>
                                      </p:cBhvr>
                                      <p:tavLst>
                                        <p:tav tm="0">
                                          <p:val>
                                            <p:fltVal val="0"/>
                                          </p:val>
                                        </p:tav>
                                        <p:tav tm="100000">
                                          <p:val>
                                            <p:strVal val="#ppt_h"/>
                                          </p:val>
                                        </p:tav>
                                      </p:tavLst>
                                    </p:anim>
                                    <p:anim calcmode="lin" valueType="num">
                                      <p:cBhvr>
                                        <p:cTn id="693" dur="3250" fill="hold"/>
                                        <p:tgtEl>
                                          <p:spTgt spid="185"/>
                                        </p:tgtEl>
                                        <p:attrNameLst>
                                          <p:attrName>ppt_x</p:attrName>
                                        </p:attrNameLst>
                                      </p:cBhvr>
                                      <p:tavLst>
                                        <p:tav tm="0">
                                          <p:val>
                                            <p:fltVal val="0.5"/>
                                          </p:val>
                                        </p:tav>
                                        <p:tav tm="100000">
                                          <p:val>
                                            <p:strVal val="#ppt_x"/>
                                          </p:val>
                                        </p:tav>
                                      </p:tavLst>
                                    </p:anim>
                                    <p:anim calcmode="lin" valueType="num">
                                      <p:cBhvr>
                                        <p:cTn id="694" dur="3250" fill="hold"/>
                                        <p:tgtEl>
                                          <p:spTgt spid="185"/>
                                        </p:tgtEl>
                                        <p:attrNameLst>
                                          <p:attrName>ppt_y</p:attrName>
                                        </p:attrNameLst>
                                      </p:cBhvr>
                                      <p:tavLst>
                                        <p:tav tm="0">
                                          <p:val>
                                            <p:fltVal val="0.5"/>
                                          </p:val>
                                        </p:tav>
                                        <p:tav tm="100000">
                                          <p:val>
                                            <p:strVal val="#ppt_y"/>
                                          </p:val>
                                        </p:tav>
                                      </p:tavLst>
                                    </p:anim>
                                  </p:childTnLst>
                                </p:cTn>
                              </p:par>
                              <p:par>
                                <p:cTn id="695" presetID="23" presetClass="entr" presetSubtype="528" fill="hold" grpId="0" nodeType="withEffect">
                                  <p:stCondLst>
                                    <p:cond delay="0"/>
                                  </p:stCondLst>
                                  <p:childTnLst>
                                    <p:set>
                                      <p:cBhvr>
                                        <p:cTn id="696" dur="1" fill="hold">
                                          <p:stCondLst>
                                            <p:cond delay="0"/>
                                          </p:stCondLst>
                                        </p:cTn>
                                        <p:tgtEl>
                                          <p:spTgt spid="186"/>
                                        </p:tgtEl>
                                        <p:attrNameLst>
                                          <p:attrName>style.visibility</p:attrName>
                                        </p:attrNameLst>
                                      </p:cBhvr>
                                      <p:to>
                                        <p:strVal val="visible"/>
                                      </p:to>
                                    </p:set>
                                    <p:anim calcmode="lin" valueType="num">
                                      <p:cBhvr>
                                        <p:cTn id="697" dur="3250" fill="hold"/>
                                        <p:tgtEl>
                                          <p:spTgt spid="186"/>
                                        </p:tgtEl>
                                        <p:attrNameLst>
                                          <p:attrName>ppt_w</p:attrName>
                                        </p:attrNameLst>
                                      </p:cBhvr>
                                      <p:tavLst>
                                        <p:tav tm="0">
                                          <p:val>
                                            <p:fltVal val="0"/>
                                          </p:val>
                                        </p:tav>
                                        <p:tav tm="100000">
                                          <p:val>
                                            <p:strVal val="#ppt_w"/>
                                          </p:val>
                                        </p:tav>
                                      </p:tavLst>
                                    </p:anim>
                                    <p:anim calcmode="lin" valueType="num">
                                      <p:cBhvr>
                                        <p:cTn id="698" dur="3250" fill="hold"/>
                                        <p:tgtEl>
                                          <p:spTgt spid="186"/>
                                        </p:tgtEl>
                                        <p:attrNameLst>
                                          <p:attrName>ppt_h</p:attrName>
                                        </p:attrNameLst>
                                      </p:cBhvr>
                                      <p:tavLst>
                                        <p:tav tm="0">
                                          <p:val>
                                            <p:fltVal val="0"/>
                                          </p:val>
                                        </p:tav>
                                        <p:tav tm="100000">
                                          <p:val>
                                            <p:strVal val="#ppt_h"/>
                                          </p:val>
                                        </p:tav>
                                      </p:tavLst>
                                    </p:anim>
                                    <p:anim calcmode="lin" valueType="num">
                                      <p:cBhvr>
                                        <p:cTn id="699" dur="3250" fill="hold"/>
                                        <p:tgtEl>
                                          <p:spTgt spid="186"/>
                                        </p:tgtEl>
                                        <p:attrNameLst>
                                          <p:attrName>ppt_x</p:attrName>
                                        </p:attrNameLst>
                                      </p:cBhvr>
                                      <p:tavLst>
                                        <p:tav tm="0">
                                          <p:val>
                                            <p:fltVal val="0.5"/>
                                          </p:val>
                                        </p:tav>
                                        <p:tav tm="100000">
                                          <p:val>
                                            <p:strVal val="#ppt_x"/>
                                          </p:val>
                                        </p:tav>
                                      </p:tavLst>
                                    </p:anim>
                                    <p:anim calcmode="lin" valueType="num">
                                      <p:cBhvr>
                                        <p:cTn id="700" dur="3250" fill="hold"/>
                                        <p:tgtEl>
                                          <p:spTgt spid="186"/>
                                        </p:tgtEl>
                                        <p:attrNameLst>
                                          <p:attrName>ppt_y</p:attrName>
                                        </p:attrNameLst>
                                      </p:cBhvr>
                                      <p:tavLst>
                                        <p:tav tm="0">
                                          <p:val>
                                            <p:fltVal val="0.5"/>
                                          </p:val>
                                        </p:tav>
                                        <p:tav tm="100000">
                                          <p:val>
                                            <p:strVal val="#ppt_y"/>
                                          </p:val>
                                        </p:tav>
                                      </p:tavLst>
                                    </p:anim>
                                  </p:childTnLst>
                                </p:cTn>
                              </p:par>
                              <p:par>
                                <p:cTn id="701" presetID="23" presetClass="entr" presetSubtype="528" fill="hold" grpId="0" nodeType="withEffect">
                                  <p:stCondLst>
                                    <p:cond delay="0"/>
                                  </p:stCondLst>
                                  <p:childTnLst>
                                    <p:set>
                                      <p:cBhvr>
                                        <p:cTn id="702" dur="1" fill="hold">
                                          <p:stCondLst>
                                            <p:cond delay="0"/>
                                          </p:stCondLst>
                                        </p:cTn>
                                        <p:tgtEl>
                                          <p:spTgt spid="187"/>
                                        </p:tgtEl>
                                        <p:attrNameLst>
                                          <p:attrName>style.visibility</p:attrName>
                                        </p:attrNameLst>
                                      </p:cBhvr>
                                      <p:to>
                                        <p:strVal val="visible"/>
                                      </p:to>
                                    </p:set>
                                    <p:anim calcmode="lin" valueType="num">
                                      <p:cBhvr>
                                        <p:cTn id="703" dur="3250" fill="hold"/>
                                        <p:tgtEl>
                                          <p:spTgt spid="187"/>
                                        </p:tgtEl>
                                        <p:attrNameLst>
                                          <p:attrName>ppt_w</p:attrName>
                                        </p:attrNameLst>
                                      </p:cBhvr>
                                      <p:tavLst>
                                        <p:tav tm="0">
                                          <p:val>
                                            <p:fltVal val="0"/>
                                          </p:val>
                                        </p:tav>
                                        <p:tav tm="100000">
                                          <p:val>
                                            <p:strVal val="#ppt_w"/>
                                          </p:val>
                                        </p:tav>
                                      </p:tavLst>
                                    </p:anim>
                                    <p:anim calcmode="lin" valueType="num">
                                      <p:cBhvr>
                                        <p:cTn id="704" dur="3250" fill="hold"/>
                                        <p:tgtEl>
                                          <p:spTgt spid="187"/>
                                        </p:tgtEl>
                                        <p:attrNameLst>
                                          <p:attrName>ppt_h</p:attrName>
                                        </p:attrNameLst>
                                      </p:cBhvr>
                                      <p:tavLst>
                                        <p:tav tm="0">
                                          <p:val>
                                            <p:fltVal val="0"/>
                                          </p:val>
                                        </p:tav>
                                        <p:tav tm="100000">
                                          <p:val>
                                            <p:strVal val="#ppt_h"/>
                                          </p:val>
                                        </p:tav>
                                      </p:tavLst>
                                    </p:anim>
                                    <p:anim calcmode="lin" valueType="num">
                                      <p:cBhvr>
                                        <p:cTn id="705" dur="3250" fill="hold"/>
                                        <p:tgtEl>
                                          <p:spTgt spid="187"/>
                                        </p:tgtEl>
                                        <p:attrNameLst>
                                          <p:attrName>ppt_x</p:attrName>
                                        </p:attrNameLst>
                                      </p:cBhvr>
                                      <p:tavLst>
                                        <p:tav tm="0">
                                          <p:val>
                                            <p:fltVal val="0.5"/>
                                          </p:val>
                                        </p:tav>
                                        <p:tav tm="100000">
                                          <p:val>
                                            <p:strVal val="#ppt_x"/>
                                          </p:val>
                                        </p:tav>
                                      </p:tavLst>
                                    </p:anim>
                                    <p:anim calcmode="lin" valueType="num">
                                      <p:cBhvr>
                                        <p:cTn id="706" dur="3250" fill="hold"/>
                                        <p:tgtEl>
                                          <p:spTgt spid="187"/>
                                        </p:tgtEl>
                                        <p:attrNameLst>
                                          <p:attrName>ppt_y</p:attrName>
                                        </p:attrNameLst>
                                      </p:cBhvr>
                                      <p:tavLst>
                                        <p:tav tm="0">
                                          <p:val>
                                            <p:fltVal val="0.5"/>
                                          </p:val>
                                        </p:tav>
                                        <p:tav tm="100000">
                                          <p:val>
                                            <p:strVal val="#ppt_y"/>
                                          </p:val>
                                        </p:tav>
                                      </p:tavLst>
                                    </p:anim>
                                  </p:childTnLst>
                                </p:cTn>
                              </p:par>
                              <p:par>
                                <p:cTn id="707" presetID="23" presetClass="entr" presetSubtype="528" fill="hold" grpId="0" nodeType="withEffect">
                                  <p:stCondLst>
                                    <p:cond delay="0"/>
                                  </p:stCondLst>
                                  <p:childTnLst>
                                    <p:set>
                                      <p:cBhvr>
                                        <p:cTn id="708" dur="1" fill="hold">
                                          <p:stCondLst>
                                            <p:cond delay="0"/>
                                          </p:stCondLst>
                                        </p:cTn>
                                        <p:tgtEl>
                                          <p:spTgt spid="188"/>
                                        </p:tgtEl>
                                        <p:attrNameLst>
                                          <p:attrName>style.visibility</p:attrName>
                                        </p:attrNameLst>
                                      </p:cBhvr>
                                      <p:to>
                                        <p:strVal val="visible"/>
                                      </p:to>
                                    </p:set>
                                    <p:anim calcmode="lin" valueType="num">
                                      <p:cBhvr>
                                        <p:cTn id="709" dur="3250" fill="hold"/>
                                        <p:tgtEl>
                                          <p:spTgt spid="188"/>
                                        </p:tgtEl>
                                        <p:attrNameLst>
                                          <p:attrName>ppt_w</p:attrName>
                                        </p:attrNameLst>
                                      </p:cBhvr>
                                      <p:tavLst>
                                        <p:tav tm="0">
                                          <p:val>
                                            <p:fltVal val="0"/>
                                          </p:val>
                                        </p:tav>
                                        <p:tav tm="100000">
                                          <p:val>
                                            <p:strVal val="#ppt_w"/>
                                          </p:val>
                                        </p:tav>
                                      </p:tavLst>
                                    </p:anim>
                                    <p:anim calcmode="lin" valueType="num">
                                      <p:cBhvr>
                                        <p:cTn id="710" dur="3250" fill="hold"/>
                                        <p:tgtEl>
                                          <p:spTgt spid="188"/>
                                        </p:tgtEl>
                                        <p:attrNameLst>
                                          <p:attrName>ppt_h</p:attrName>
                                        </p:attrNameLst>
                                      </p:cBhvr>
                                      <p:tavLst>
                                        <p:tav tm="0">
                                          <p:val>
                                            <p:fltVal val="0"/>
                                          </p:val>
                                        </p:tav>
                                        <p:tav tm="100000">
                                          <p:val>
                                            <p:strVal val="#ppt_h"/>
                                          </p:val>
                                        </p:tav>
                                      </p:tavLst>
                                    </p:anim>
                                    <p:anim calcmode="lin" valueType="num">
                                      <p:cBhvr>
                                        <p:cTn id="711" dur="3250" fill="hold"/>
                                        <p:tgtEl>
                                          <p:spTgt spid="188"/>
                                        </p:tgtEl>
                                        <p:attrNameLst>
                                          <p:attrName>ppt_x</p:attrName>
                                        </p:attrNameLst>
                                      </p:cBhvr>
                                      <p:tavLst>
                                        <p:tav tm="0">
                                          <p:val>
                                            <p:fltVal val="0.5"/>
                                          </p:val>
                                        </p:tav>
                                        <p:tav tm="100000">
                                          <p:val>
                                            <p:strVal val="#ppt_x"/>
                                          </p:val>
                                        </p:tav>
                                      </p:tavLst>
                                    </p:anim>
                                    <p:anim calcmode="lin" valueType="num">
                                      <p:cBhvr>
                                        <p:cTn id="712" dur="3250" fill="hold"/>
                                        <p:tgtEl>
                                          <p:spTgt spid="188"/>
                                        </p:tgtEl>
                                        <p:attrNameLst>
                                          <p:attrName>ppt_y</p:attrName>
                                        </p:attrNameLst>
                                      </p:cBhvr>
                                      <p:tavLst>
                                        <p:tav tm="0">
                                          <p:val>
                                            <p:fltVal val="0.5"/>
                                          </p:val>
                                        </p:tav>
                                        <p:tav tm="100000">
                                          <p:val>
                                            <p:strVal val="#ppt_y"/>
                                          </p:val>
                                        </p:tav>
                                      </p:tavLst>
                                    </p:anim>
                                  </p:childTnLst>
                                </p:cTn>
                              </p:par>
                              <p:par>
                                <p:cTn id="713" presetID="23" presetClass="entr" presetSubtype="528" fill="hold" grpId="0" nodeType="withEffect">
                                  <p:stCondLst>
                                    <p:cond delay="0"/>
                                  </p:stCondLst>
                                  <p:childTnLst>
                                    <p:set>
                                      <p:cBhvr>
                                        <p:cTn id="714" dur="1" fill="hold">
                                          <p:stCondLst>
                                            <p:cond delay="0"/>
                                          </p:stCondLst>
                                        </p:cTn>
                                        <p:tgtEl>
                                          <p:spTgt spid="189"/>
                                        </p:tgtEl>
                                        <p:attrNameLst>
                                          <p:attrName>style.visibility</p:attrName>
                                        </p:attrNameLst>
                                      </p:cBhvr>
                                      <p:to>
                                        <p:strVal val="visible"/>
                                      </p:to>
                                    </p:set>
                                    <p:anim calcmode="lin" valueType="num">
                                      <p:cBhvr>
                                        <p:cTn id="715" dur="3250" fill="hold"/>
                                        <p:tgtEl>
                                          <p:spTgt spid="189"/>
                                        </p:tgtEl>
                                        <p:attrNameLst>
                                          <p:attrName>ppt_w</p:attrName>
                                        </p:attrNameLst>
                                      </p:cBhvr>
                                      <p:tavLst>
                                        <p:tav tm="0">
                                          <p:val>
                                            <p:fltVal val="0"/>
                                          </p:val>
                                        </p:tav>
                                        <p:tav tm="100000">
                                          <p:val>
                                            <p:strVal val="#ppt_w"/>
                                          </p:val>
                                        </p:tav>
                                      </p:tavLst>
                                    </p:anim>
                                    <p:anim calcmode="lin" valueType="num">
                                      <p:cBhvr>
                                        <p:cTn id="716" dur="3250" fill="hold"/>
                                        <p:tgtEl>
                                          <p:spTgt spid="189"/>
                                        </p:tgtEl>
                                        <p:attrNameLst>
                                          <p:attrName>ppt_h</p:attrName>
                                        </p:attrNameLst>
                                      </p:cBhvr>
                                      <p:tavLst>
                                        <p:tav tm="0">
                                          <p:val>
                                            <p:fltVal val="0"/>
                                          </p:val>
                                        </p:tav>
                                        <p:tav tm="100000">
                                          <p:val>
                                            <p:strVal val="#ppt_h"/>
                                          </p:val>
                                        </p:tav>
                                      </p:tavLst>
                                    </p:anim>
                                    <p:anim calcmode="lin" valueType="num">
                                      <p:cBhvr>
                                        <p:cTn id="717" dur="3250" fill="hold"/>
                                        <p:tgtEl>
                                          <p:spTgt spid="189"/>
                                        </p:tgtEl>
                                        <p:attrNameLst>
                                          <p:attrName>ppt_x</p:attrName>
                                        </p:attrNameLst>
                                      </p:cBhvr>
                                      <p:tavLst>
                                        <p:tav tm="0">
                                          <p:val>
                                            <p:fltVal val="0.5"/>
                                          </p:val>
                                        </p:tav>
                                        <p:tav tm="100000">
                                          <p:val>
                                            <p:strVal val="#ppt_x"/>
                                          </p:val>
                                        </p:tav>
                                      </p:tavLst>
                                    </p:anim>
                                    <p:anim calcmode="lin" valueType="num">
                                      <p:cBhvr>
                                        <p:cTn id="718" dur="3250" fill="hold"/>
                                        <p:tgtEl>
                                          <p:spTgt spid="189"/>
                                        </p:tgtEl>
                                        <p:attrNameLst>
                                          <p:attrName>ppt_y</p:attrName>
                                        </p:attrNameLst>
                                      </p:cBhvr>
                                      <p:tavLst>
                                        <p:tav tm="0">
                                          <p:val>
                                            <p:fltVal val="0.5"/>
                                          </p:val>
                                        </p:tav>
                                        <p:tav tm="100000">
                                          <p:val>
                                            <p:strVal val="#ppt_y"/>
                                          </p:val>
                                        </p:tav>
                                      </p:tavLst>
                                    </p:anim>
                                  </p:childTnLst>
                                </p:cTn>
                              </p:par>
                              <p:par>
                                <p:cTn id="719" presetID="23" presetClass="entr" presetSubtype="528" fill="hold" grpId="0" nodeType="withEffect">
                                  <p:stCondLst>
                                    <p:cond delay="0"/>
                                  </p:stCondLst>
                                  <p:childTnLst>
                                    <p:set>
                                      <p:cBhvr>
                                        <p:cTn id="720" dur="1" fill="hold">
                                          <p:stCondLst>
                                            <p:cond delay="0"/>
                                          </p:stCondLst>
                                        </p:cTn>
                                        <p:tgtEl>
                                          <p:spTgt spid="190"/>
                                        </p:tgtEl>
                                        <p:attrNameLst>
                                          <p:attrName>style.visibility</p:attrName>
                                        </p:attrNameLst>
                                      </p:cBhvr>
                                      <p:to>
                                        <p:strVal val="visible"/>
                                      </p:to>
                                    </p:set>
                                    <p:anim calcmode="lin" valueType="num">
                                      <p:cBhvr>
                                        <p:cTn id="721" dur="3250" fill="hold"/>
                                        <p:tgtEl>
                                          <p:spTgt spid="190"/>
                                        </p:tgtEl>
                                        <p:attrNameLst>
                                          <p:attrName>ppt_w</p:attrName>
                                        </p:attrNameLst>
                                      </p:cBhvr>
                                      <p:tavLst>
                                        <p:tav tm="0">
                                          <p:val>
                                            <p:fltVal val="0"/>
                                          </p:val>
                                        </p:tav>
                                        <p:tav tm="100000">
                                          <p:val>
                                            <p:strVal val="#ppt_w"/>
                                          </p:val>
                                        </p:tav>
                                      </p:tavLst>
                                    </p:anim>
                                    <p:anim calcmode="lin" valueType="num">
                                      <p:cBhvr>
                                        <p:cTn id="722" dur="3250" fill="hold"/>
                                        <p:tgtEl>
                                          <p:spTgt spid="190"/>
                                        </p:tgtEl>
                                        <p:attrNameLst>
                                          <p:attrName>ppt_h</p:attrName>
                                        </p:attrNameLst>
                                      </p:cBhvr>
                                      <p:tavLst>
                                        <p:tav tm="0">
                                          <p:val>
                                            <p:fltVal val="0"/>
                                          </p:val>
                                        </p:tav>
                                        <p:tav tm="100000">
                                          <p:val>
                                            <p:strVal val="#ppt_h"/>
                                          </p:val>
                                        </p:tav>
                                      </p:tavLst>
                                    </p:anim>
                                    <p:anim calcmode="lin" valueType="num">
                                      <p:cBhvr>
                                        <p:cTn id="723" dur="3250" fill="hold"/>
                                        <p:tgtEl>
                                          <p:spTgt spid="190"/>
                                        </p:tgtEl>
                                        <p:attrNameLst>
                                          <p:attrName>ppt_x</p:attrName>
                                        </p:attrNameLst>
                                      </p:cBhvr>
                                      <p:tavLst>
                                        <p:tav tm="0">
                                          <p:val>
                                            <p:fltVal val="0.5"/>
                                          </p:val>
                                        </p:tav>
                                        <p:tav tm="100000">
                                          <p:val>
                                            <p:strVal val="#ppt_x"/>
                                          </p:val>
                                        </p:tav>
                                      </p:tavLst>
                                    </p:anim>
                                    <p:anim calcmode="lin" valueType="num">
                                      <p:cBhvr>
                                        <p:cTn id="724" dur="3250" fill="hold"/>
                                        <p:tgtEl>
                                          <p:spTgt spid="190"/>
                                        </p:tgtEl>
                                        <p:attrNameLst>
                                          <p:attrName>ppt_y</p:attrName>
                                        </p:attrNameLst>
                                      </p:cBhvr>
                                      <p:tavLst>
                                        <p:tav tm="0">
                                          <p:val>
                                            <p:fltVal val="0.5"/>
                                          </p:val>
                                        </p:tav>
                                        <p:tav tm="100000">
                                          <p:val>
                                            <p:strVal val="#ppt_y"/>
                                          </p:val>
                                        </p:tav>
                                      </p:tavLst>
                                    </p:anim>
                                  </p:childTnLst>
                                </p:cTn>
                              </p:par>
                              <p:par>
                                <p:cTn id="725" presetID="23" presetClass="entr" presetSubtype="528" fill="hold" grpId="0" nodeType="withEffect">
                                  <p:stCondLst>
                                    <p:cond delay="0"/>
                                  </p:stCondLst>
                                  <p:childTnLst>
                                    <p:set>
                                      <p:cBhvr>
                                        <p:cTn id="726" dur="1" fill="hold">
                                          <p:stCondLst>
                                            <p:cond delay="0"/>
                                          </p:stCondLst>
                                        </p:cTn>
                                        <p:tgtEl>
                                          <p:spTgt spid="191"/>
                                        </p:tgtEl>
                                        <p:attrNameLst>
                                          <p:attrName>style.visibility</p:attrName>
                                        </p:attrNameLst>
                                      </p:cBhvr>
                                      <p:to>
                                        <p:strVal val="visible"/>
                                      </p:to>
                                    </p:set>
                                    <p:anim calcmode="lin" valueType="num">
                                      <p:cBhvr>
                                        <p:cTn id="727" dur="3250" fill="hold"/>
                                        <p:tgtEl>
                                          <p:spTgt spid="191"/>
                                        </p:tgtEl>
                                        <p:attrNameLst>
                                          <p:attrName>ppt_w</p:attrName>
                                        </p:attrNameLst>
                                      </p:cBhvr>
                                      <p:tavLst>
                                        <p:tav tm="0">
                                          <p:val>
                                            <p:fltVal val="0"/>
                                          </p:val>
                                        </p:tav>
                                        <p:tav tm="100000">
                                          <p:val>
                                            <p:strVal val="#ppt_w"/>
                                          </p:val>
                                        </p:tav>
                                      </p:tavLst>
                                    </p:anim>
                                    <p:anim calcmode="lin" valueType="num">
                                      <p:cBhvr>
                                        <p:cTn id="728" dur="3250" fill="hold"/>
                                        <p:tgtEl>
                                          <p:spTgt spid="191"/>
                                        </p:tgtEl>
                                        <p:attrNameLst>
                                          <p:attrName>ppt_h</p:attrName>
                                        </p:attrNameLst>
                                      </p:cBhvr>
                                      <p:tavLst>
                                        <p:tav tm="0">
                                          <p:val>
                                            <p:fltVal val="0"/>
                                          </p:val>
                                        </p:tav>
                                        <p:tav tm="100000">
                                          <p:val>
                                            <p:strVal val="#ppt_h"/>
                                          </p:val>
                                        </p:tav>
                                      </p:tavLst>
                                    </p:anim>
                                    <p:anim calcmode="lin" valueType="num">
                                      <p:cBhvr>
                                        <p:cTn id="729" dur="3250" fill="hold"/>
                                        <p:tgtEl>
                                          <p:spTgt spid="191"/>
                                        </p:tgtEl>
                                        <p:attrNameLst>
                                          <p:attrName>ppt_x</p:attrName>
                                        </p:attrNameLst>
                                      </p:cBhvr>
                                      <p:tavLst>
                                        <p:tav tm="0">
                                          <p:val>
                                            <p:fltVal val="0.5"/>
                                          </p:val>
                                        </p:tav>
                                        <p:tav tm="100000">
                                          <p:val>
                                            <p:strVal val="#ppt_x"/>
                                          </p:val>
                                        </p:tav>
                                      </p:tavLst>
                                    </p:anim>
                                    <p:anim calcmode="lin" valueType="num">
                                      <p:cBhvr>
                                        <p:cTn id="730" dur="3250" fill="hold"/>
                                        <p:tgtEl>
                                          <p:spTgt spid="191"/>
                                        </p:tgtEl>
                                        <p:attrNameLst>
                                          <p:attrName>ppt_y</p:attrName>
                                        </p:attrNameLst>
                                      </p:cBhvr>
                                      <p:tavLst>
                                        <p:tav tm="0">
                                          <p:val>
                                            <p:fltVal val="0.5"/>
                                          </p:val>
                                        </p:tav>
                                        <p:tav tm="100000">
                                          <p:val>
                                            <p:strVal val="#ppt_y"/>
                                          </p:val>
                                        </p:tav>
                                      </p:tavLst>
                                    </p:anim>
                                  </p:childTnLst>
                                </p:cTn>
                              </p:par>
                              <p:par>
                                <p:cTn id="731" presetID="23" presetClass="entr" presetSubtype="528" fill="hold" grpId="0" nodeType="withEffect">
                                  <p:stCondLst>
                                    <p:cond delay="0"/>
                                  </p:stCondLst>
                                  <p:childTnLst>
                                    <p:set>
                                      <p:cBhvr>
                                        <p:cTn id="732" dur="1" fill="hold">
                                          <p:stCondLst>
                                            <p:cond delay="0"/>
                                          </p:stCondLst>
                                        </p:cTn>
                                        <p:tgtEl>
                                          <p:spTgt spid="192"/>
                                        </p:tgtEl>
                                        <p:attrNameLst>
                                          <p:attrName>style.visibility</p:attrName>
                                        </p:attrNameLst>
                                      </p:cBhvr>
                                      <p:to>
                                        <p:strVal val="visible"/>
                                      </p:to>
                                    </p:set>
                                    <p:anim calcmode="lin" valueType="num">
                                      <p:cBhvr>
                                        <p:cTn id="733" dur="3250" fill="hold"/>
                                        <p:tgtEl>
                                          <p:spTgt spid="192"/>
                                        </p:tgtEl>
                                        <p:attrNameLst>
                                          <p:attrName>ppt_w</p:attrName>
                                        </p:attrNameLst>
                                      </p:cBhvr>
                                      <p:tavLst>
                                        <p:tav tm="0">
                                          <p:val>
                                            <p:fltVal val="0"/>
                                          </p:val>
                                        </p:tav>
                                        <p:tav tm="100000">
                                          <p:val>
                                            <p:strVal val="#ppt_w"/>
                                          </p:val>
                                        </p:tav>
                                      </p:tavLst>
                                    </p:anim>
                                    <p:anim calcmode="lin" valueType="num">
                                      <p:cBhvr>
                                        <p:cTn id="734" dur="3250" fill="hold"/>
                                        <p:tgtEl>
                                          <p:spTgt spid="192"/>
                                        </p:tgtEl>
                                        <p:attrNameLst>
                                          <p:attrName>ppt_h</p:attrName>
                                        </p:attrNameLst>
                                      </p:cBhvr>
                                      <p:tavLst>
                                        <p:tav tm="0">
                                          <p:val>
                                            <p:fltVal val="0"/>
                                          </p:val>
                                        </p:tav>
                                        <p:tav tm="100000">
                                          <p:val>
                                            <p:strVal val="#ppt_h"/>
                                          </p:val>
                                        </p:tav>
                                      </p:tavLst>
                                    </p:anim>
                                    <p:anim calcmode="lin" valueType="num">
                                      <p:cBhvr>
                                        <p:cTn id="735" dur="3250" fill="hold"/>
                                        <p:tgtEl>
                                          <p:spTgt spid="192"/>
                                        </p:tgtEl>
                                        <p:attrNameLst>
                                          <p:attrName>ppt_x</p:attrName>
                                        </p:attrNameLst>
                                      </p:cBhvr>
                                      <p:tavLst>
                                        <p:tav tm="0">
                                          <p:val>
                                            <p:fltVal val="0.5"/>
                                          </p:val>
                                        </p:tav>
                                        <p:tav tm="100000">
                                          <p:val>
                                            <p:strVal val="#ppt_x"/>
                                          </p:val>
                                        </p:tav>
                                      </p:tavLst>
                                    </p:anim>
                                    <p:anim calcmode="lin" valueType="num">
                                      <p:cBhvr>
                                        <p:cTn id="736" dur="3250" fill="hold"/>
                                        <p:tgtEl>
                                          <p:spTgt spid="192"/>
                                        </p:tgtEl>
                                        <p:attrNameLst>
                                          <p:attrName>ppt_y</p:attrName>
                                        </p:attrNameLst>
                                      </p:cBhvr>
                                      <p:tavLst>
                                        <p:tav tm="0">
                                          <p:val>
                                            <p:fltVal val="0.5"/>
                                          </p:val>
                                        </p:tav>
                                        <p:tav tm="100000">
                                          <p:val>
                                            <p:strVal val="#ppt_y"/>
                                          </p:val>
                                        </p:tav>
                                      </p:tavLst>
                                    </p:anim>
                                  </p:childTnLst>
                                </p:cTn>
                              </p:par>
                              <p:par>
                                <p:cTn id="737" presetID="23" presetClass="entr" presetSubtype="528" fill="hold" grpId="0" nodeType="withEffect">
                                  <p:stCondLst>
                                    <p:cond delay="0"/>
                                  </p:stCondLst>
                                  <p:childTnLst>
                                    <p:set>
                                      <p:cBhvr>
                                        <p:cTn id="738" dur="1" fill="hold">
                                          <p:stCondLst>
                                            <p:cond delay="0"/>
                                          </p:stCondLst>
                                        </p:cTn>
                                        <p:tgtEl>
                                          <p:spTgt spid="193"/>
                                        </p:tgtEl>
                                        <p:attrNameLst>
                                          <p:attrName>style.visibility</p:attrName>
                                        </p:attrNameLst>
                                      </p:cBhvr>
                                      <p:to>
                                        <p:strVal val="visible"/>
                                      </p:to>
                                    </p:set>
                                    <p:anim calcmode="lin" valueType="num">
                                      <p:cBhvr>
                                        <p:cTn id="739" dur="3250" fill="hold"/>
                                        <p:tgtEl>
                                          <p:spTgt spid="193"/>
                                        </p:tgtEl>
                                        <p:attrNameLst>
                                          <p:attrName>ppt_w</p:attrName>
                                        </p:attrNameLst>
                                      </p:cBhvr>
                                      <p:tavLst>
                                        <p:tav tm="0">
                                          <p:val>
                                            <p:fltVal val="0"/>
                                          </p:val>
                                        </p:tav>
                                        <p:tav tm="100000">
                                          <p:val>
                                            <p:strVal val="#ppt_w"/>
                                          </p:val>
                                        </p:tav>
                                      </p:tavLst>
                                    </p:anim>
                                    <p:anim calcmode="lin" valueType="num">
                                      <p:cBhvr>
                                        <p:cTn id="740" dur="3250" fill="hold"/>
                                        <p:tgtEl>
                                          <p:spTgt spid="193"/>
                                        </p:tgtEl>
                                        <p:attrNameLst>
                                          <p:attrName>ppt_h</p:attrName>
                                        </p:attrNameLst>
                                      </p:cBhvr>
                                      <p:tavLst>
                                        <p:tav tm="0">
                                          <p:val>
                                            <p:fltVal val="0"/>
                                          </p:val>
                                        </p:tav>
                                        <p:tav tm="100000">
                                          <p:val>
                                            <p:strVal val="#ppt_h"/>
                                          </p:val>
                                        </p:tav>
                                      </p:tavLst>
                                    </p:anim>
                                    <p:anim calcmode="lin" valueType="num">
                                      <p:cBhvr>
                                        <p:cTn id="741" dur="3250" fill="hold"/>
                                        <p:tgtEl>
                                          <p:spTgt spid="193"/>
                                        </p:tgtEl>
                                        <p:attrNameLst>
                                          <p:attrName>ppt_x</p:attrName>
                                        </p:attrNameLst>
                                      </p:cBhvr>
                                      <p:tavLst>
                                        <p:tav tm="0">
                                          <p:val>
                                            <p:fltVal val="0.5"/>
                                          </p:val>
                                        </p:tav>
                                        <p:tav tm="100000">
                                          <p:val>
                                            <p:strVal val="#ppt_x"/>
                                          </p:val>
                                        </p:tav>
                                      </p:tavLst>
                                    </p:anim>
                                    <p:anim calcmode="lin" valueType="num">
                                      <p:cBhvr>
                                        <p:cTn id="742" dur="3250" fill="hold"/>
                                        <p:tgtEl>
                                          <p:spTgt spid="193"/>
                                        </p:tgtEl>
                                        <p:attrNameLst>
                                          <p:attrName>ppt_y</p:attrName>
                                        </p:attrNameLst>
                                      </p:cBhvr>
                                      <p:tavLst>
                                        <p:tav tm="0">
                                          <p:val>
                                            <p:fltVal val="0.5"/>
                                          </p:val>
                                        </p:tav>
                                        <p:tav tm="100000">
                                          <p:val>
                                            <p:strVal val="#ppt_y"/>
                                          </p:val>
                                        </p:tav>
                                      </p:tavLst>
                                    </p:anim>
                                  </p:childTnLst>
                                </p:cTn>
                              </p:par>
                              <p:par>
                                <p:cTn id="743" presetID="23" presetClass="entr" presetSubtype="528" fill="hold" grpId="0" nodeType="withEffect">
                                  <p:stCondLst>
                                    <p:cond delay="0"/>
                                  </p:stCondLst>
                                  <p:childTnLst>
                                    <p:set>
                                      <p:cBhvr>
                                        <p:cTn id="744" dur="1" fill="hold">
                                          <p:stCondLst>
                                            <p:cond delay="0"/>
                                          </p:stCondLst>
                                        </p:cTn>
                                        <p:tgtEl>
                                          <p:spTgt spid="194"/>
                                        </p:tgtEl>
                                        <p:attrNameLst>
                                          <p:attrName>style.visibility</p:attrName>
                                        </p:attrNameLst>
                                      </p:cBhvr>
                                      <p:to>
                                        <p:strVal val="visible"/>
                                      </p:to>
                                    </p:set>
                                    <p:anim calcmode="lin" valueType="num">
                                      <p:cBhvr>
                                        <p:cTn id="745" dur="3250" fill="hold"/>
                                        <p:tgtEl>
                                          <p:spTgt spid="194"/>
                                        </p:tgtEl>
                                        <p:attrNameLst>
                                          <p:attrName>ppt_w</p:attrName>
                                        </p:attrNameLst>
                                      </p:cBhvr>
                                      <p:tavLst>
                                        <p:tav tm="0">
                                          <p:val>
                                            <p:fltVal val="0"/>
                                          </p:val>
                                        </p:tav>
                                        <p:tav tm="100000">
                                          <p:val>
                                            <p:strVal val="#ppt_w"/>
                                          </p:val>
                                        </p:tav>
                                      </p:tavLst>
                                    </p:anim>
                                    <p:anim calcmode="lin" valueType="num">
                                      <p:cBhvr>
                                        <p:cTn id="746" dur="3250" fill="hold"/>
                                        <p:tgtEl>
                                          <p:spTgt spid="194"/>
                                        </p:tgtEl>
                                        <p:attrNameLst>
                                          <p:attrName>ppt_h</p:attrName>
                                        </p:attrNameLst>
                                      </p:cBhvr>
                                      <p:tavLst>
                                        <p:tav tm="0">
                                          <p:val>
                                            <p:fltVal val="0"/>
                                          </p:val>
                                        </p:tav>
                                        <p:tav tm="100000">
                                          <p:val>
                                            <p:strVal val="#ppt_h"/>
                                          </p:val>
                                        </p:tav>
                                      </p:tavLst>
                                    </p:anim>
                                    <p:anim calcmode="lin" valueType="num">
                                      <p:cBhvr>
                                        <p:cTn id="747" dur="3250" fill="hold"/>
                                        <p:tgtEl>
                                          <p:spTgt spid="194"/>
                                        </p:tgtEl>
                                        <p:attrNameLst>
                                          <p:attrName>ppt_x</p:attrName>
                                        </p:attrNameLst>
                                      </p:cBhvr>
                                      <p:tavLst>
                                        <p:tav tm="0">
                                          <p:val>
                                            <p:fltVal val="0.5"/>
                                          </p:val>
                                        </p:tav>
                                        <p:tav tm="100000">
                                          <p:val>
                                            <p:strVal val="#ppt_x"/>
                                          </p:val>
                                        </p:tav>
                                      </p:tavLst>
                                    </p:anim>
                                    <p:anim calcmode="lin" valueType="num">
                                      <p:cBhvr>
                                        <p:cTn id="748" dur="3250" fill="hold"/>
                                        <p:tgtEl>
                                          <p:spTgt spid="194"/>
                                        </p:tgtEl>
                                        <p:attrNameLst>
                                          <p:attrName>ppt_y</p:attrName>
                                        </p:attrNameLst>
                                      </p:cBhvr>
                                      <p:tavLst>
                                        <p:tav tm="0">
                                          <p:val>
                                            <p:fltVal val="0.5"/>
                                          </p:val>
                                        </p:tav>
                                        <p:tav tm="100000">
                                          <p:val>
                                            <p:strVal val="#ppt_y"/>
                                          </p:val>
                                        </p:tav>
                                      </p:tavLst>
                                    </p:anim>
                                  </p:childTnLst>
                                </p:cTn>
                              </p:par>
                              <p:par>
                                <p:cTn id="749" presetID="23" presetClass="entr" presetSubtype="528" fill="hold" grpId="0" nodeType="withEffect">
                                  <p:stCondLst>
                                    <p:cond delay="0"/>
                                  </p:stCondLst>
                                  <p:childTnLst>
                                    <p:set>
                                      <p:cBhvr>
                                        <p:cTn id="750" dur="1" fill="hold">
                                          <p:stCondLst>
                                            <p:cond delay="0"/>
                                          </p:stCondLst>
                                        </p:cTn>
                                        <p:tgtEl>
                                          <p:spTgt spid="195"/>
                                        </p:tgtEl>
                                        <p:attrNameLst>
                                          <p:attrName>style.visibility</p:attrName>
                                        </p:attrNameLst>
                                      </p:cBhvr>
                                      <p:to>
                                        <p:strVal val="visible"/>
                                      </p:to>
                                    </p:set>
                                    <p:anim calcmode="lin" valueType="num">
                                      <p:cBhvr>
                                        <p:cTn id="751" dur="3250" fill="hold"/>
                                        <p:tgtEl>
                                          <p:spTgt spid="195"/>
                                        </p:tgtEl>
                                        <p:attrNameLst>
                                          <p:attrName>ppt_w</p:attrName>
                                        </p:attrNameLst>
                                      </p:cBhvr>
                                      <p:tavLst>
                                        <p:tav tm="0">
                                          <p:val>
                                            <p:fltVal val="0"/>
                                          </p:val>
                                        </p:tav>
                                        <p:tav tm="100000">
                                          <p:val>
                                            <p:strVal val="#ppt_w"/>
                                          </p:val>
                                        </p:tav>
                                      </p:tavLst>
                                    </p:anim>
                                    <p:anim calcmode="lin" valueType="num">
                                      <p:cBhvr>
                                        <p:cTn id="752" dur="3250" fill="hold"/>
                                        <p:tgtEl>
                                          <p:spTgt spid="195"/>
                                        </p:tgtEl>
                                        <p:attrNameLst>
                                          <p:attrName>ppt_h</p:attrName>
                                        </p:attrNameLst>
                                      </p:cBhvr>
                                      <p:tavLst>
                                        <p:tav tm="0">
                                          <p:val>
                                            <p:fltVal val="0"/>
                                          </p:val>
                                        </p:tav>
                                        <p:tav tm="100000">
                                          <p:val>
                                            <p:strVal val="#ppt_h"/>
                                          </p:val>
                                        </p:tav>
                                      </p:tavLst>
                                    </p:anim>
                                    <p:anim calcmode="lin" valueType="num">
                                      <p:cBhvr>
                                        <p:cTn id="753" dur="3250" fill="hold"/>
                                        <p:tgtEl>
                                          <p:spTgt spid="195"/>
                                        </p:tgtEl>
                                        <p:attrNameLst>
                                          <p:attrName>ppt_x</p:attrName>
                                        </p:attrNameLst>
                                      </p:cBhvr>
                                      <p:tavLst>
                                        <p:tav tm="0">
                                          <p:val>
                                            <p:fltVal val="0.5"/>
                                          </p:val>
                                        </p:tav>
                                        <p:tav tm="100000">
                                          <p:val>
                                            <p:strVal val="#ppt_x"/>
                                          </p:val>
                                        </p:tav>
                                      </p:tavLst>
                                    </p:anim>
                                    <p:anim calcmode="lin" valueType="num">
                                      <p:cBhvr>
                                        <p:cTn id="754" dur="3250" fill="hold"/>
                                        <p:tgtEl>
                                          <p:spTgt spid="195"/>
                                        </p:tgtEl>
                                        <p:attrNameLst>
                                          <p:attrName>ppt_y</p:attrName>
                                        </p:attrNameLst>
                                      </p:cBhvr>
                                      <p:tavLst>
                                        <p:tav tm="0">
                                          <p:val>
                                            <p:fltVal val="0.5"/>
                                          </p:val>
                                        </p:tav>
                                        <p:tav tm="100000">
                                          <p:val>
                                            <p:strVal val="#ppt_y"/>
                                          </p:val>
                                        </p:tav>
                                      </p:tavLst>
                                    </p:anim>
                                  </p:childTnLst>
                                </p:cTn>
                              </p:par>
                              <p:par>
                                <p:cTn id="755" presetID="23" presetClass="entr" presetSubtype="528" fill="hold" grpId="0" nodeType="withEffect">
                                  <p:stCondLst>
                                    <p:cond delay="0"/>
                                  </p:stCondLst>
                                  <p:childTnLst>
                                    <p:set>
                                      <p:cBhvr>
                                        <p:cTn id="756" dur="1" fill="hold">
                                          <p:stCondLst>
                                            <p:cond delay="0"/>
                                          </p:stCondLst>
                                        </p:cTn>
                                        <p:tgtEl>
                                          <p:spTgt spid="196"/>
                                        </p:tgtEl>
                                        <p:attrNameLst>
                                          <p:attrName>style.visibility</p:attrName>
                                        </p:attrNameLst>
                                      </p:cBhvr>
                                      <p:to>
                                        <p:strVal val="visible"/>
                                      </p:to>
                                    </p:set>
                                    <p:anim calcmode="lin" valueType="num">
                                      <p:cBhvr>
                                        <p:cTn id="757" dur="3250" fill="hold"/>
                                        <p:tgtEl>
                                          <p:spTgt spid="196"/>
                                        </p:tgtEl>
                                        <p:attrNameLst>
                                          <p:attrName>ppt_w</p:attrName>
                                        </p:attrNameLst>
                                      </p:cBhvr>
                                      <p:tavLst>
                                        <p:tav tm="0">
                                          <p:val>
                                            <p:fltVal val="0"/>
                                          </p:val>
                                        </p:tav>
                                        <p:tav tm="100000">
                                          <p:val>
                                            <p:strVal val="#ppt_w"/>
                                          </p:val>
                                        </p:tav>
                                      </p:tavLst>
                                    </p:anim>
                                    <p:anim calcmode="lin" valueType="num">
                                      <p:cBhvr>
                                        <p:cTn id="758" dur="3250" fill="hold"/>
                                        <p:tgtEl>
                                          <p:spTgt spid="196"/>
                                        </p:tgtEl>
                                        <p:attrNameLst>
                                          <p:attrName>ppt_h</p:attrName>
                                        </p:attrNameLst>
                                      </p:cBhvr>
                                      <p:tavLst>
                                        <p:tav tm="0">
                                          <p:val>
                                            <p:fltVal val="0"/>
                                          </p:val>
                                        </p:tav>
                                        <p:tav tm="100000">
                                          <p:val>
                                            <p:strVal val="#ppt_h"/>
                                          </p:val>
                                        </p:tav>
                                      </p:tavLst>
                                    </p:anim>
                                    <p:anim calcmode="lin" valueType="num">
                                      <p:cBhvr>
                                        <p:cTn id="759" dur="3250" fill="hold"/>
                                        <p:tgtEl>
                                          <p:spTgt spid="196"/>
                                        </p:tgtEl>
                                        <p:attrNameLst>
                                          <p:attrName>ppt_x</p:attrName>
                                        </p:attrNameLst>
                                      </p:cBhvr>
                                      <p:tavLst>
                                        <p:tav tm="0">
                                          <p:val>
                                            <p:fltVal val="0.5"/>
                                          </p:val>
                                        </p:tav>
                                        <p:tav tm="100000">
                                          <p:val>
                                            <p:strVal val="#ppt_x"/>
                                          </p:val>
                                        </p:tav>
                                      </p:tavLst>
                                    </p:anim>
                                    <p:anim calcmode="lin" valueType="num">
                                      <p:cBhvr>
                                        <p:cTn id="760" dur="3250" fill="hold"/>
                                        <p:tgtEl>
                                          <p:spTgt spid="196"/>
                                        </p:tgtEl>
                                        <p:attrNameLst>
                                          <p:attrName>ppt_y</p:attrName>
                                        </p:attrNameLst>
                                      </p:cBhvr>
                                      <p:tavLst>
                                        <p:tav tm="0">
                                          <p:val>
                                            <p:fltVal val="0.5"/>
                                          </p:val>
                                        </p:tav>
                                        <p:tav tm="100000">
                                          <p:val>
                                            <p:strVal val="#ppt_y"/>
                                          </p:val>
                                        </p:tav>
                                      </p:tavLst>
                                    </p:anim>
                                  </p:childTnLst>
                                </p:cTn>
                              </p:par>
                              <p:par>
                                <p:cTn id="761" presetID="23" presetClass="entr" presetSubtype="528" fill="hold" grpId="0" nodeType="withEffect">
                                  <p:stCondLst>
                                    <p:cond delay="0"/>
                                  </p:stCondLst>
                                  <p:childTnLst>
                                    <p:set>
                                      <p:cBhvr>
                                        <p:cTn id="762" dur="1" fill="hold">
                                          <p:stCondLst>
                                            <p:cond delay="0"/>
                                          </p:stCondLst>
                                        </p:cTn>
                                        <p:tgtEl>
                                          <p:spTgt spid="197"/>
                                        </p:tgtEl>
                                        <p:attrNameLst>
                                          <p:attrName>style.visibility</p:attrName>
                                        </p:attrNameLst>
                                      </p:cBhvr>
                                      <p:to>
                                        <p:strVal val="visible"/>
                                      </p:to>
                                    </p:set>
                                    <p:anim calcmode="lin" valueType="num">
                                      <p:cBhvr>
                                        <p:cTn id="763" dur="3250" fill="hold"/>
                                        <p:tgtEl>
                                          <p:spTgt spid="197"/>
                                        </p:tgtEl>
                                        <p:attrNameLst>
                                          <p:attrName>ppt_w</p:attrName>
                                        </p:attrNameLst>
                                      </p:cBhvr>
                                      <p:tavLst>
                                        <p:tav tm="0">
                                          <p:val>
                                            <p:fltVal val="0"/>
                                          </p:val>
                                        </p:tav>
                                        <p:tav tm="100000">
                                          <p:val>
                                            <p:strVal val="#ppt_w"/>
                                          </p:val>
                                        </p:tav>
                                      </p:tavLst>
                                    </p:anim>
                                    <p:anim calcmode="lin" valueType="num">
                                      <p:cBhvr>
                                        <p:cTn id="764" dur="3250" fill="hold"/>
                                        <p:tgtEl>
                                          <p:spTgt spid="197"/>
                                        </p:tgtEl>
                                        <p:attrNameLst>
                                          <p:attrName>ppt_h</p:attrName>
                                        </p:attrNameLst>
                                      </p:cBhvr>
                                      <p:tavLst>
                                        <p:tav tm="0">
                                          <p:val>
                                            <p:fltVal val="0"/>
                                          </p:val>
                                        </p:tav>
                                        <p:tav tm="100000">
                                          <p:val>
                                            <p:strVal val="#ppt_h"/>
                                          </p:val>
                                        </p:tav>
                                      </p:tavLst>
                                    </p:anim>
                                    <p:anim calcmode="lin" valueType="num">
                                      <p:cBhvr>
                                        <p:cTn id="765" dur="3250" fill="hold"/>
                                        <p:tgtEl>
                                          <p:spTgt spid="197"/>
                                        </p:tgtEl>
                                        <p:attrNameLst>
                                          <p:attrName>ppt_x</p:attrName>
                                        </p:attrNameLst>
                                      </p:cBhvr>
                                      <p:tavLst>
                                        <p:tav tm="0">
                                          <p:val>
                                            <p:fltVal val="0.5"/>
                                          </p:val>
                                        </p:tav>
                                        <p:tav tm="100000">
                                          <p:val>
                                            <p:strVal val="#ppt_x"/>
                                          </p:val>
                                        </p:tav>
                                      </p:tavLst>
                                    </p:anim>
                                    <p:anim calcmode="lin" valueType="num">
                                      <p:cBhvr>
                                        <p:cTn id="766" dur="3250" fill="hold"/>
                                        <p:tgtEl>
                                          <p:spTgt spid="197"/>
                                        </p:tgtEl>
                                        <p:attrNameLst>
                                          <p:attrName>ppt_y</p:attrName>
                                        </p:attrNameLst>
                                      </p:cBhvr>
                                      <p:tavLst>
                                        <p:tav tm="0">
                                          <p:val>
                                            <p:fltVal val="0.5"/>
                                          </p:val>
                                        </p:tav>
                                        <p:tav tm="100000">
                                          <p:val>
                                            <p:strVal val="#ppt_y"/>
                                          </p:val>
                                        </p:tav>
                                      </p:tavLst>
                                    </p:anim>
                                  </p:childTnLst>
                                </p:cTn>
                              </p:par>
                              <p:par>
                                <p:cTn id="767" presetID="23" presetClass="entr" presetSubtype="528" fill="hold" grpId="0" nodeType="withEffect">
                                  <p:stCondLst>
                                    <p:cond delay="0"/>
                                  </p:stCondLst>
                                  <p:childTnLst>
                                    <p:set>
                                      <p:cBhvr>
                                        <p:cTn id="768" dur="1" fill="hold">
                                          <p:stCondLst>
                                            <p:cond delay="0"/>
                                          </p:stCondLst>
                                        </p:cTn>
                                        <p:tgtEl>
                                          <p:spTgt spid="198"/>
                                        </p:tgtEl>
                                        <p:attrNameLst>
                                          <p:attrName>style.visibility</p:attrName>
                                        </p:attrNameLst>
                                      </p:cBhvr>
                                      <p:to>
                                        <p:strVal val="visible"/>
                                      </p:to>
                                    </p:set>
                                    <p:anim calcmode="lin" valueType="num">
                                      <p:cBhvr>
                                        <p:cTn id="769" dur="3250" fill="hold"/>
                                        <p:tgtEl>
                                          <p:spTgt spid="198"/>
                                        </p:tgtEl>
                                        <p:attrNameLst>
                                          <p:attrName>ppt_w</p:attrName>
                                        </p:attrNameLst>
                                      </p:cBhvr>
                                      <p:tavLst>
                                        <p:tav tm="0">
                                          <p:val>
                                            <p:fltVal val="0"/>
                                          </p:val>
                                        </p:tav>
                                        <p:tav tm="100000">
                                          <p:val>
                                            <p:strVal val="#ppt_w"/>
                                          </p:val>
                                        </p:tav>
                                      </p:tavLst>
                                    </p:anim>
                                    <p:anim calcmode="lin" valueType="num">
                                      <p:cBhvr>
                                        <p:cTn id="770" dur="3250" fill="hold"/>
                                        <p:tgtEl>
                                          <p:spTgt spid="198"/>
                                        </p:tgtEl>
                                        <p:attrNameLst>
                                          <p:attrName>ppt_h</p:attrName>
                                        </p:attrNameLst>
                                      </p:cBhvr>
                                      <p:tavLst>
                                        <p:tav tm="0">
                                          <p:val>
                                            <p:fltVal val="0"/>
                                          </p:val>
                                        </p:tav>
                                        <p:tav tm="100000">
                                          <p:val>
                                            <p:strVal val="#ppt_h"/>
                                          </p:val>
                                        </p:tav>
                                      </p:tavLst>
                                    </p:anim>
                                    <p:anim calcmode="lin" valueType="num">
                                      <p:cBhvr>
                                        <p:cTn id="771" dur="3250" fill="hold"/>
                                        <p:tgtEl>
                                          <p:spTgt spid="198"/>
                                        </p:tgtEl>
                                        <p:attrNameLst>
                                          <p:attrName>ppt_x</p:attrName>
                                        </p:attrNameLst>
                                      </p:cBhvr>
                                      <p:tavLst>
                                        <p:tav tm="0">
                                          <p:val>
                                            <p:fltVal val="0.5"/>
                                          </p:val>
                                        </p:tav>
                                        <p:tav tm="100000">
                                          <p:val>
                                            <p:strVal val="#ppt_x"/>
                                          </p:val>
                                        </p:tav>
                                      </p:tavLst>
                                    </p:anim>
                                    <p:anim calcmode="lin" valueType="num">
                                      <p:cBhvr>
                                        <p:cTn id="772" dur="3250" fill="hold"/>
                                        <p:tgtEl>
                                          <p:spTgt spid="198"/>
                                        </p:tgtEl>
                                        <p:attrNameLst>
                                          <p:attrName>ppt_y</p:attrName>
                                        </p:attrNameLst>
                                      </p:cBhvr>
                                      <p:tavLst>
                                        <p:tav tm="0">
                                          <p:val>
                                            <p:fltVal val="0.5"/>
                                          </p:val>
                                        </p:tav>
                                        <p:tav tm="100000">
                                          <p:val>
                                            <p:strVal val="#ppt_y"/>
                                          </p:val>
                                        </p:tav>
                                      </p:tavLst>
                                    </p:anim>
                                  </p:childTnLst>
                                </p:cTn>
                              </p:par>
                              <p:par>
                                <p:cTn id="773" presetID="21" presetClass="entr" presetSubtype="8" fill="hold" grpId="0" nodeType="withEffect">
                                  <p:stCondLst>
                                    <p:cond delay="0"/>
                                  </p:stCondLst>
                                  <p:childTnLst>
                                    <p:set>
                                      <p:cBhvr>
                                        <p:cTn id="774" dur="1" fill="hold">
                                          <p:stCondLst>
                                            <p:cond delay="0"/>
                                          </p:stCondLst>
                                        </p:cTn>
                                        <p:tgtEl>
                                          <p:spTgt spid="10"/>
                                        </p:tgtEl>
                                        <p:attrNameLst>
                                          <p:attrName>style.visibility</p:attrName>
                                        </p:attrNameLst>
                                      </p:cBhvr>
                                      <p:to>
                                        <p:strVal val="visible"/>
                                      </p:to>
                                    </p:set>
                                    <p:animEffect transition="in" filter="wheel(8)">
                                      <p:cBhvr>
                                        <p:cTn id="775" dur="3250"/>
                                        <p:tgtEl>
                                          <p:spTgt spid="10"/>
                                        </p:tgtEl>
                                      </p:cBhvr>
                                    </p:animEffect>
                                  </p:childTnLst>
                                </p:cTn>
                              </p:par>
                              <p:par>
                                <p:cTn id="776" presetID="8" presetClass="emph" presetSubtype="0" repeatCount="indefinite" fill="hold" grpId="1" nodeType="withEffect">
                                  <p:stCondLst>
                                    <p:cond delay="0"/>
                                  </p:stCondLst>
                                  <p:childTnLst>
                                    <p:animRot by="21600000">
                                      <p:cBhvr>
                                        <p:cTn id="777" dur="3250" fill="hold"/>
                                        <p:tgtEl>
                                          <p:spTgt spid="135"/>
                                        </p:tgtEl>
                                        <p:attrNameLst>
                                          <p:attrName>r</p:attrName>
                                        </p:attrNameLst>
                                      </p:cBhvr>
                                    </p:animRot>
                                  </p:childTnLst>
                                </p:cTn>
                              </p:par>
                              <p:par>
                                <p:cTn id="778" presetID="8" presetClass="emph" presetSubtype="0" repeatCount="indefinite" fill="hold" grpId="1" nodeType="withEffect">
                                  <p:stCondLst>
                                    <p:cond delay="0"/>
                                  </p:stCondLst>
                                  <p:childTnLst>
                                    <p:animRot by="21600000">
                                      <p:cBhvr>
                                        <p:cTn id="779" dur="3250" fill="hold"/>
                                        <p:tgtEl>
                                          <p:spTgt spid="136"/>
                                        </p:tgtEl>
                                        <p:attrNameLst>
                                          <p:attrName>r</p:attrName>
                                        </p:attrNameLst>
                                      </p:cBhvr>
                                    </p:animRot>
                                  </p:childTnLst>
                                </p:cTn>
                              </p:par>
                              <p:par>
                                <p:cTn id="780" presetID="8" presetClass="emph" presetSubtype="0" repeatCount="indefinite" fill="hold" grpId="1" nodeType="withEffect">
                                  <p:stCondLst>
                                    <p:cond delay="0"/>
                                  </p:stCondLst>
                                  <p:childTnLst>
                                    <p:animRot by="21600000">
                                      <p:cBhvr>
                                        <p:cTn id="781" dur="3250" fill="hold"/>
                                        <p:tgtEl>
                                          <p:spTgt spid="137"/>
                                        </p:tgtEl>
                                        <p:attrNameLst>
                                          <p:attrName>r</p:attrName>
                                        </p:attrNameLst>
                                      </p:cBhvr>
                                    </p:animRot>
                                  </p:childTnLst>
                                </p:cTn>
                              </p:par>
                              <p:par>
                                <p:cTn id="782" presetID="8" presetClass="emph" presetSubtype="0" repeatCount="indefinite" fill="hold" grpId="1" nodeType="withEffect">
                                  <p:stCondLst>
                                    <p:cond delay="0"/>
                                  </p:stCondLst>
                                  <p:childTnLst>
                                    <p:animRot by="21600000">
                                      <p:cBhvr>
                                        <p:cTn id="783" dur="3250" fill="hold"/>
                                        <p:tgtEl>
                                          <p:spTgt spid="138"/>
                                        </p:tgtEl>
                                        <p:attrNameLst>
                                          <p:attrName>r</p:attrName>
                                        </p:attrNameLst>
                                      </p:cBhvr>
                                    </p:animRot>
                                  </p:childTnLst>
                                </p:cTn>
                              </p:par>
                              <p:par>
                                <p:cTn id="784" presetID="8" presetClass="emph" presetSubtype="0" repeatCount="indefinite" fill="hold" grpId="1" nodeType="withEffect">
                                  <p:stCondLst>
                                    <p:cond delay="0"/>
                                  </p:stCondLst>
                                  <p:childTnLst>
                                    <p:animRot by="21600000">
                                      <p:cBhvr>
                                        <p:cTn id="785" dur="3250" fill="hold"/>
                                        <p:tgtEl>
                                          <p:spTgt spid="139"/>
                                        </p:tgtEl>
                                        <p:attrNameLst>
                                          <p:attrName>r</p:attrName>
                                        </p:attrNameLst>
                                      </p:cBhvr>
                                    </p:animRot>
                                  </p:childTnLst>
                                </p:cTn>
                              </p:par>
                              <p:par>
                                <p:cTn id="786" presetID="8" presetClass="emph" presetSubtype="0" repeatCount="indefinite" fill="hold" grpId="1" nodeType="withEffect">
                                  <p:stCondLst>
                                    <p:cond delay="0"/>
                                  </p:stCondLst>
                                  <p:childTnLst>
                                    <p:animRot by="21600000">
                                      <p:cBhvr>
                                        <p:cTn id="787" dur="3250" fill="hold"/>
                                        <p:tgtEl>
                                          <p:spTgt spid="140"/>
                                        </p:tgtEl>
                                        <p:attrNameLst>
                                          <p:attrName>r</p:attrName>
                                        </p:attrNameLst>
                                      </p:cBhvr>
                                    </p:animRot>
                                  </p:childTnLst>
                                </p:cTn>
                              </p:par>
                              <p:par>
                                <p:cTn id="788" presetID="8" presetClass="emph" presetSubtype="0" repeatCount="indefinite" fill="hold" grpId="1" nodeType="withEffect">
                                  <p:stCondLst>
                                    <p:cond delay="0"/>
                                  </p:stCondLst>
                                  <p:childTnLst>
                                    <p:animRot by="21600000">
                                      <p:cBhvr>
                                        <p:cTn id="789" dur="3250" fill="hold"/>
                                        <p:tgtEl>
                                          <p:spTgt spid="141"/>
                                        </p:tgtEl>
                                        <p:attrNameLst>
                                          <p:attrName>r</p:attrName>
                                        </p:attrNameLst>
                                      </p:cBhvr>
                                    </p:animRot>
                                  </p:childTnLst>
                                </p:cTn>
                              </p:par>
                              <p:par>
                                <p:cTn id="790" presetID="8" presetClass="emph" presetSubtype="0" repeatCount="indefinite" fill="hold" grpId="1" nodeType="withEffect">
                                  <p:stCondLst>
                                    <p:cond delay="0"/>
                                  </p:stCondLst>
                                  <p:childTnLst>
                                    <p:animRot by="21600000">
                                      <p:cBhvr>
                                        <p:cTn id="791" dur="3250" fill="hold"/>
                                        <p:tgtEl>
                                          <p:spTgt spid="142"/>
                                        </p:tgtEl>
                                        <p:attrNameLst>
                                          <p:attrName>r</p:attrName>
                                        </p:attrNameLst>
                                      </p:cBhvr>
                                    </p:animRot>
                                  </p:childTnLst>
                                </p:cTn>
                              </p:par>
                              <p:par>
                                <p:cTn id="792" presetID="8" presetClass="emph" presetSubtype="0" repeatCount="indefinite" fill="hold" grpId="1" nodeType="withEffect">
                                  <p:stCondLst>
                                    <p:cond delay="0"/>
                                  </p:stCondLst>
                                  <p:childTnLst>
                                    <p:animRot by="21600000">
                                      <p:cBhvr>
                                        <p:cTn id="793" dur="3250" fill="hold"/>
                                        <p:tgtEl>
                                          <p:spTgt spid="143"/>
                                        </p:tgtEl>
                                        <p:attrNameLst>
                                          <p:attrName>r</p:attrName>
                                        </p:attrNameLst>
                                      </p:cBhvr>
                                    </p:animRot>
                                  </p:childTnLst>
                                </p:cTn>
                              </p:par>
                              <p:par>
                                <p:cTn id="794" presetID="8" presetClass="emph" presetSubtype="0" repeatCount="indefinite" fill="hold" grpId="1" nodeType="withEffect">
                                  <p:stCondLst>
                                    <p:cond delay="0"/>
                                  </p:stCondLst>
                                  <p:childTnLst>
                                    <p:animRot by="21600000">
                                      <p:cBhvr>
                                        <p:cTn id="795" dur="3250" fill="hold"/>
                                        <p:tgtEl>
                                          <p:spTgt spid="144"/>
                                        </p:tgtEl>
                                        <p:attrNameLst>
                                          <p:attrName>r</p:attrName>
                                        </p:attrNameLst>
                                      </p:cBhvr>
                                    </p:animRot>
                                  </p:childTnLst>
                                </p:cTn>
                              </p:par>
                              <p:par>
                                <p:cTn id="796" presetID="8" presetClass="emph" presetSubtype="0" repeatCount="indefinite" fill="hold" grpId="1" nodeType="withEffect">
                                  <p:stCondLst>
                                    <p:cond delay="0"/>
                                  </p:stCondLst>
                                  <p:childTnLst>
                                    <p:animRot by="21600000">
                                      <p:cBhvr>
                                        <p:cTn id="797" dur="3250" fill="hold"/>
                                        <p:tgtEl>
                                          <p:spTgt spid="145"/>
                                        </p:tgtEl>
                                        <p:attrNameLst>
                                          <p:attrName>r</p:attrName>
                                        </p:attrNameLst>
                                      </p:cBhvr>
                                    </p:animRot>
                                  </p:childTnLst>
                                </p:cTn>
                              </p:par>
                              <p:par>
                                <p:cTn id="798" presetID="8" presetClass="emph" presetSubtype="0" repeatCount="indefinite" fill="hold" grpId="1" nodeType="withEffect">
                                  <p:stCondLst>
                                    <p:cond delay="0"/>
                                  </p:stCondLst>
                                  <p:childTnLst>
                                    <p:animRot by="21600000">
                                      <p:cBhvr>
                                        <p:cTn id="799" dur="3250" fill="hold"/>
                                        <p:tgtEl>
                                          <p:spTgt spid="146"/>
                                        </p:tgtEl>
                                        <p:attrNameLst>
                                          <p:attrName>r</p:attrName>
                                        </p:attrNameLst>
                                      </p:cBhvr>
                                    </p:animRot>
                                  </p:childTnLst>
                                </p:cTn>
                              </p:par>
                              <p:par>
                                <p:cTn id="800" presetID="8" presetClass="emph" presetSubtype="0" repeatCount="indefinite" fill="hold" grpId="1" nodeType="withEffect">
                                  <p:stCondLst>
                                    <p:cond delay="0"/>
                                  </p:stCondLst>
                                  <p:childTnLst>
                                    <p:animRot by="21600000">
                                      <p:cBhvr>
                                        <p:cTn id="801" dur="3250" fill="hold"/>
                                        <p:tgtEl>
                                          <p:spTgt spid="147"/>
                                        </p:tgtEl>
                                        <p:attrNameLst>
                                          <p:attrName>r</p:attrName>
                                        </p:attrNameLst>
                                      </p:cBhvr>
                                    </p:animRot>
                                  </p:childTnLst>
                                </p:cTn>
                              </p:par>
                              <p:par>
                                <p:cTn id="802" presetID="8" presetClass="emph" presetSubtype="0" repeatCount="indefinite" fill="hold" grpId="1" nodeType="withEffect">
                                  <p:stCondLst>
                                    <p:cond delay="0"/>
                                  </p:stCondLst>
                                  <p:childTnLst>
                                    <p:animRot by="21600000">
                                      <p:cBhvr>
                                        <p:cTn id="803" dur="3250" fill="hold"/>
                                        <p:tgtEl>
                                          <p:spTgt spid="148"/>
                                        </p:tgtEl>
                                        <p:attrNameLst>
                                          <p:attrName>r</p:attrName>
                                        </p:attrNameLst>
                                      </p:cBhvr>
                                    </p:animRot>
                                  </p:childTnLst>
                                </p:cTn>
                              </p:par>
                              <p:par>
                                <p:cTn id="804" presetID="8" presetClass="emph" presetSubtype="0" repeatCount="indefinite" fill="hold" grpId="1" nodeType="withEffect">
                                  <p:stCondLst>
                                    <p:cond delay="0"/>
                                  </p:stCondLst>
                                  <p:childTnLst>
                                    <p:animRot by="21600000">
                                      <p:cBhvr>
                                        <p:cTn id="805" dur="3250" fill="hold"/>
                                        <p:tgtEl>
                                          <p:spTgt spid="149"/>
                                        </p:tgtEl>
                                        <p:attrNameLst>
                                          <p:attrName>r</p:attrName>
                                        </p:attrNameLst>
                                      </p:cBhvr>
                                    </p:animRot>
                                  </p:childTnLst>
                                </p:cTn>
                              </p:par>
                              <p:par>
                                <p:cTn id="806" presetID="8" presetClass="emph" presetSubtype="0" repeatCount="indefinite" fill="hold" grpId="1" nodeType="withEffect">
                                  <p:stCondLst>
                                    <p:cond delay="0"/>
                                  </p:stCondLst>
                                  <p:childTnLst>
                                    <p:animRot by="21600000">
                                      <p:cBhvr>
                                        <p:cTn id="807" dur="3250" fill="hold"/>
                                        <p:tgtEl>
                                          <p:spTgt spid="150"/>
                                        </p:tgtEl>
                                        <p:attrNameLst>
                                          <p:attrName>r</p:attrName>
                                        </p:attrNameLst>
                                      </p:cBhvr>
                                    </p:animRot>
                                  </p:childTnLst>
                                </p:cTn>
                              </p:par>
                              <p:par>
                                <p:cTn id="808" presetID="8" presetClass="emph" presetSubtype="0" repeatCount="indefinite" fill="hold" grpId="1" nodeType="withEffect">
                                  <p:stCondLst>
                                    <p:cond delay="0"/>
                                  </p:stCondLst>
                                  <p:childTnLst>
                                    <p:animRot by="21600000">
                                      <p:cBhvr>
                                        <p:cTn id="809" dur="3250" fill="hold"/>
                                        <p:tgtEl>
                                          <p:spTgt spid="151"/>
                                        </p:tgtEl>
                                        <p:attrNameLst>
                                          <p:attrName>r</p:attrName>
                                        </p:attrNameLst>
                                      </p:cBhvr>
                                    </p:animRot>
                                  </p:childTnLst>
                                </p:cTn>
                              </p:par>
                              <p:par>
                                <p:cTn id="810" presetID="8" presetClass="emph" presetSubtype="0" repeatCount="indefinite" fill="hold" grpId="1" nodeType="withEffect">
                                  <p:stCondLst>
                                    <p:cond delay="0"/>
                                  </p:stCondLst>
                                  <p:childTnLst>
                                    <p:animRot by="21600000">
                                      <p:cBhvr>
                                        <p:cTn id="811" dur="3250" fill="hold"/>
                                        <p:tgtEl>
                                          <p:spTgt spid="152"/>
                                        </p:tgtEl>
                                        <p:attrNameLst>
                                          <p:attrName>r</p:attrName>
                                        </p:attrNameLst>
                                      </p:cBhvr>
                                    </p:animRot>
                                  </p:childTnLst>
                                </p:cTn>
                              </p:par>
                              <p:par>
                                <p:cTn id="812" presetID="8" presetClass="emph" presetSubtype="0" repeatCount="indefinite" fill="hold" grpId="1" nodeType="withEffect">
                                  <p:stCondLst>
                                    <p:cond delay="0"/>
                                  </p:stCondLst>
                                  <p:childTnLst>
                                    <p:animRot by="21600000">
                                      <p:cBhvr>
                                        <p:cTn id="813" dur="3250" fill="hold"/>
                                        <p:tgtEl>
                                          <p:spTgt spid="153"/>
                                        </p:tgtEl>
                                        <p:attrNameLst>
                                          <p:attrName>r</p:attrName>
                                        </p:attrNameLst>
                                      </p:cBhvr>
                                    </p:animRot>
                                  </p:childTnLst>
                                </p:cTn>
                              </p:par>
                              <p:par>
                                <p:cTn id="814" presetID="8" presetClass="emph" presetSubtype="0" repeatCount="indefinite" fill="hold" grpId="1" nodeType="withEffect">
                                  <p:stCondLst>
                                    <p:cond delay="0"/>
                                  </p:stCondLst>
                                  <p:childTnLst>
                                    <p:animRot by="21600000">
                                      <p:cBhvr>
                                        <p:cTn id="815" dur="3250" fill="hold"/>
                                        <p:tgtEl>
                                          <p:spTgt spid="154"/>
                                        </p:tgtEl>
                                        <p:attrNameLst>
                                          <p:attrName>r</p:attrName>
                                        </p:attrNameLst>
                                      </p:cBhvr>
                                    </p:animRot>
                                  </p:childTnLst>
                                </p:cTn>
                              </p:par>
                              <p:par>
                                <p:cTn id="816" presetID="8" presetClass="emph" presetSubtype="0" repeatCount="indefinite" fill="hold" grpId="1" nodeType="withEffect">
                                  <p:stCondLst>
                                    <p:cond delay="0"/>
                                  </p:stCondLst>
                                  <p:childTnLst>
                                    <p:animRot by="21600000">
                                      <p:cBhvr>
                                        <p:cTn id="817" dur="3250" fill="hold"/>
                                        <p:tgtEl>
                                          <p:spTgt spid="155"/>
                                        </p:tgtEl>
                                        <p:attrNameLst>
                                          <p:attrName>r</p:attrName>
                                        </p:attrNameLst>
                                      </p:cBhvr>
                                    </p:animRot>
                                  </p:childTnLst>
                                </p:cTn>
                              </p:par>
                              <p:par>
                                <p:cTn id="818" presetID="8" presetClass="emph" presetSubtype="0" repeatCount="indefinite" fill="hold" grpId="1" nodeType="withEffect">
                                  <p:stCondLst>
                                    <p:cond delay="0"/>
                                  </p:stCondLst>
                                  <p:childTnLst>
                                    <p:animRot by="21600000">
                                      <p:cBhvr>
                                        <p:cTn id="819" dur="3250" fill="hold"/>
                                        <p:tgtEl>
                                          <p:spTgt spid="156"/>
                                        </p:tgtEl>
                                        <p:attrNameLst>
                                          <p:attrName>r</p:attrName>
                                        </p:attrNameLst>
                                      </p:cBhvr>
                                    </p:animRot>
                                  </p:childTnLst>
                                </p:cTn>
                              </p:par>
                              <p:par>
                                <p:cTn id="820" presetID="8" presetClass="emph" presetSubtype="0" repeatCount="indefinite" fill="hold" grpId="1" nodeType="withEffect">
                                  <p:stCondLst>
                                    <p:cond delay="0"/>
                                  </p:stCondLst>
                                  <p:childTnLst>
                                    <p:animRot by="21600000">
                                      <p:cBhvr>
                                        <p:cTn id="821" dur="3250" fill="hold"/>
                                        <p:tgtEl>
                                          <p:spTgt spid="157"/>
                                        </p:tgtEl>
                                        <p:attrNameLst>
                                          <p:attrName>r</p:attrName>
                                        </p:attrNameLst>
                                      </p:cBhvr>
                                    </p:animRot>
                                  </p:childTnLst>
                                </p:cTn>
                              </p:par>
                              <p:par>
                                <p:cTn id="822" presetID="8" presetClass="emph" presetSubtype="0" repeatCount="indefinite" fill="hold" grpId="1" nodeType="withEffect">
                                  <p:stCondLst>
                                    <p:cond delay="0"/>
                                  </p:stCondLst>
                                  <p:childTnLst>
                                    <p:animRot by="21600000">
                                      <p:cBhvr>
                                        <p:cTn id="823" dur="3250" fill="hold"/>
                                        <p:tgtEl>
                                          <p:spTgt spid="158"/>
                                        </p:tgtEl>
                                        <p:attrNameLst>
                                          <p:attrName>r</p:attrName>
                                        </p:attrNameLst>
                                      </p:cBhvr>
                                    </p:animRot>
                                  </p:childTnLst>
                                </p:cTn>
                              </p:par>
                              <p:par>
                                <p:cTn id="824" presetID="8" presetClass="emph" presetSubtype="0" repeatCount="indefinite" fill="hold" grpId="1" nodeType="withEffect">
                                  <p:stCondLst>
                                    <p:cond delay="0"/>
                                  </p:stCondLst>
                                  <p:childTnLst>
                                    <p:animRot by="21600000">
                                      <p:cBhvr>
                                        <p:cTn id="825" dur="3250" fill="hold"/>
                                        <p:tgtEl>
                                          <p:spTgt spid="159"/>
                                        </p:tgtEl>
                                        <p:attrNameLst>
                                          <p:attrName>r</p:attrName>
                                        </p:attrNameLst>
                                      </p:cBhvr>
                                    </p:animRot>
                                  </p:childTnLst>
                                </p:cTn>
                              </p:par>
                              <p:par>
                                <p:cTn id="826" presetID="8" presetClass="emph" presetSubtype="0" repeatCount="indefinite" fill="hold" grpId="1" nodeType="withEffect">
                                  <p:stCondLst>
                                    <p:cond delay="0"/>
                                  </p:stCondLst>
                                  <p:childTnLst>
                                    <p:animRot by="21600000">
                                      <p:cBhvr>
                                        <p:cTn id="827" dur="3250" fill="hold"/>
                                        <p:tgtEl>
                                          <p:spTgt spid="160"/>
                                        </p:tgtEl>
                                        <p:attrNameLst>
                                          <p:attrName>r</p:attrName>
                                        </p:attrNameLst>
                                      </p:cBhvr>
                                    </p:animRot>
                                  </p:childTnLst>
                                </p:cTn>
                              </p:par>
                              <p:par>
                                <p:cTn id="828" presetID="8" presetClass="emph" presetSubtype="0" repeatCount="indefinite" fill="hold" grpId="1" nodeType="withEffect">
                                  <p:stCondLst>
                                    <p:cond delay="0"/>
                                  </p:stCondLst>
                                  <p:childTnLst>
                                    <p:animRot by="21600000">
                                      <p:cBhvr>
                                        <p:cTn id="829" dur="3250" fill="hold"/>
                                        <p:tgtEl>
                                          <p:spTgt spid="161"/>
                                        </p:tgtEl>
                                        <p:attrNameLst>
                                          <p:attrName>r</p:attrName>
                                        </p:attrNameLst>
                                      </p:cBhvr>
                                    </p:animRot>
                                  </p:childTnLst>
                                </p:cTn>
                              </p:par>
                              <p:par>
                                <p:cTn id="830" presetID="8" presetClass="emph" presetSubtype="0" repeatCount="indefinite" fill="hold" grpId="1" nodeType="withEffect">
                                  <p:stCondLst>
                                    <p:cond delay="0"/>
                                  </p:stCondLst>
                                  <p:childTnLst>
                                    <p:animRot by="21600000">
                                      <p:cBhvr>
                                        <p:cTn id="831" dur="3250" fill="hold"/>
                                        <p:tgtEl>
                                          <p:spTgt spid="162"/>
                                        </p:tgtEl>
                                        <p:attrNameLst>
                                          <p:attrName>r</p:attrName>
                                        </p:attrNameLst>
                                      </p:cBhvr>
                                    </p:animRot>
                                  </p:childTnLst>
                                </p:cTn>
                              </p:par>
                              <p:par>
                                <p:cTn id="832" presetID="8" presetClass="emph" presetSubtype="0" repeatCount="indefinite" fill="hold" grpId="1" nodeType="withEffect">
                                  <p:stCondLst>
                                    <p:cond delay="0"/>
                                  </p:stCondLst>
                                  <p:childTnLst>
                                    <p:animRot by="21600000">
                                      <p:cBhvr>
                                        <p:cTn id="833" dur="3250" fill="hold"/>
                                        <p:tgtEl>
                                          <p:spTgt spid="163"/>
                                        </p:tgtEl>
                                        <p:attrNameLst>
                                          <p:attrName>r</p:attrName>
                                        </p:attrNameLst>
                                      </p:cBhvr>
                                    </p:animRot>
                                  </p:childTnLst>
                                </p:cTn>
                              </p:par>
                              <p:par>
                                <p:cTn id="834" presetID="8" presetClass="emph" presetSubtype="0" repeatCount="indefinite" fill="hold" grpId="1" nodeType="withEffect">
                                  <p:stCondLst>
                                    <p:cond delay="0"/>
                                  </p:stCondLst>
                                  <p:childTnLst>
                                    <p:animRot by="21600000">
                                      <p:cBhvr>
                                        <p:cTn id="835" dur="3250" fill="hold"/>
                                        <p:tgtEl>
                                          <p:spTgt spid="164"/>
                                        </p:tgtEl>
                                        <p:attrNameLst>
                                          <p:attrName>r</p:attrName>
                                        </p:attrNameLst>
                                      </p:cBhvr>
                                    </p:animRot>
                                  </p:childTnLst>
                                </p:cTn>
                              </p:par>
                              <p:par>
                                <p:cTn id="836" presetID="8" presetClass="emph" presetSubtype="0" repeatCount="indefinite" fill="hold" grpId="1" nodeType="withEffect">
                                  <p:stCondLst>
                                    <p:cond delay="0"/>
                                  </p:stCondLst>
                                  <p:childTnLst>
                                    <p:animRot by="21600000">
                                      <p:cBhvr>
                                        <p:cTn id="837" dur="3250" fill="hold"/>
                                        <p:tgtEl>
                                          <p:spTgt spid="165"/>
                                        </p:tgtEl>
                                        <p:attrNameLst>
                                          <p:attrName>r</p:attrName>
                                        </p:attrNameLst>
                                      </p:cBhvr>
                                    </p:animRot>
                                  </p:childTnLst>
                                </p:cTn>
                              </p:par>
                              <p:par>
                                <p:cTn id="838" presetID="8" presetClass="emph" presetSubtype="0" repeatCount="indefinite" fill="hold" grpId="1" nodeType="withEffect">
                                  <p:stCondLst>
                                    <p:cond delay="0"/>
                                  </p:stCondLst>
                                  <p:childTnLst>
                                    <p:animRot by="21600000">
                                      <p:cBhvr>
                                        <p:cTn id="839" dur="3250" fill="hold"/>
                                        <p:tgtEl>
                                          <p:spTgt spid="166"/>
                                        </p:tgtEl>
                                        <p:attrNameLst>
                                          <p:attrName>r</p:attrName>
                                        </p:attrNameLst>
                                      </p:cBhvr>
                                    </p:animRot>
                                  </p:childTnLst>
                                </p:cTn>
                              </p:par>
                              <p:par>
                                <p:cTn id="840" presetID="8" presetClass="emph" presetSubtype="0" repeatCount="indefinite" fill="hold" grpId="1" nodeType="withEffect">
                                  <p:stCondLst>
                                    <p:cond delay="0"/>
                                  </p:stCondLst>
                                  <p:childTnLst>
                                    <p:animRot by="21600000">
                                      <p:cBhvr>
                                        <p:cTn id="841" dur="3250" fill="hold"/>
                                        <p:tgtEl>
                                          <p:spTgt spid="167"/>
                                        </p:tgtEl>
                                        <p:attrNameLst>
                                          <p:attrName>r</p:attrName>
                                        </p:attrNameLst>
                                      </p:cBhvr>
                                    </p:animRot>
                                  </p:childTnLst>
                                </p:cTn>
                              </p:par>
                              <p:par>
                                <p:cTn id="842" presetID="8" presetClass="emph" presetSubtype="0" repeatCount="indefinite" fill="hold" grpId="1" nodeType="withEffect">
                                  <p:stCondLst>
                                    <p:cond delay="0"/>
                                  </p:stCondLst>
                                  <p:childTnLst>
                                    <p:animRot by="21600000">
                                      <p:cBhvr>
                                        <p:cTn id="843" dur="3250" fill="hold"/>
                                        <p:tgtEl>
                                          <p:spTgt spid="168"/>
                                        </p:tgtEl>
                                        <p:attrNameLst>
                                          <p:attrName>r</p:attrName>
                                        </p:attrNameLst>
                                      </p:cBhvr>
                                    </p:animRot>
                                  </p:childTnLst>
                                </p:cTn>
                              </p:par>
                              <p:par>
                                <p:cTn id="844" presetID="8" presetClass="emph" presetSubtype="0" repeatCount="indefinite" fill="hold" grpId="1" nodeType="withEffect">
                                  <p:stCondLst>
                                    <p:cond delay="0"/>
                                  </p:stCondLst>
                                  <p:childTnLst>
                                    <p:animRot by="21600000">
                                      <p:cBhvr>
                                        <p:cTn id="845" dur="3250" fill="hold"/>
                                        <p:tgtEl>
                                          <p:spTgt spid="169"/>
                                        </p:tgtEl>
                                        <p:attrNameLst>
                                          <p:attrName>r</p:attrName>
                                        </p:attrNameLst>
                                      </p:cBhvr>
                                    </p:animRot>
                                  </p:childTnLst>
                                </p:cTn>
                              </p:par>
                              <p:par>
                                <p:cTn id="846" presetID="8" presetClass="emph" presetSubtype="0" repeatCount="indefinite" fill="hold" grpId="1" nodeType="withEffect">
                                  <p:stCondLst>
                                    <p:cond delay="0"/>
                                  </p:stCondLst>
                                  <p:childTnLst>
                                    <p:animRot by="21600000">
                                      <p:cBhvr>
                                        <p:cTn id="847" dur="3250" fill="hold"/>
                                        <p:tgtEl>
                                          <p:spTgt spid="170"/>
                                        </p:tgtEl>
                                        <p:attrNameLst>
                                          <p:attrName>r</p:attrName>
                                        </p:attrNameLst>
                                      </p:cBhvr>
                                    </p:animRot>
                                  </p:childTnLst>
                                </p:cTn>
                              </p:par>
                              <p:par>
                                <p:cTn id="848" presetID="8" presetClass="emph" presetSubtype="0" repeatCount="indefinite" fill="hold" grpId="1" nodeType="withEffect">
                                  <p:stCondLst>
                                    <p:cond delay="0"/>
                                  </p:stCondLst>
                                  <p:childTnLst>
                                    <p:animRot by="21600000">
                                      <p:cBhvr>
                                        <p:cTn id="849" dur="3250" fill="hold"/>
                                        <p:tgtEl>
                                          <p:spTgt spid="171"/>
                                        </p:tgtEl>
                                        <p:attrNameLst>
                                          <p:attrName>r</p:attrName>
                                        </p:attrNameLst>
                                      </p:cBhvr>
                                    </p:animRot>
                                  </p:childTnLst>
                                </p:cTn>
                              </p:par>
                              <p:par>
                                <p:cTn id="850" presetID="8" presetClass="emph" presetSubtype="0" repeatCount="indefinite" fill="hold" grpId="1" nodeType="withEffect">
                                  <p:stCondLst>
                                    <p:cond delay="0"/>
                                  </p:stCondLst>
                                  <p:childTnLst>
                                    <p:animRot by="21600000">
                                      <p:cBhvr>
                                        <p:cTn id="851" dur="3250" fill="hold"/>
                                        <p:tgtEl>
                                          <p:spTgt spid="172"/>
                                        </p:tgtEl>
                                        <p:attrNameLst>
                                          <p:attrName>r</p:attrName>
                                        </p:attrNameLst>
                                      </p:cBhvr>
                                    </p:animRot>
                                  </p:childTnLst>
                                </p:cTn>
                              </p:par>
                              <p:par>
                                <p:cTn id="852" presetID="8" presetClass="emph" presetSubtype="0" repeatCount="indefinite" fill="hold" grpId="1" nodeType="withEffect">
                                  <p:stCondLst>
                                    <p:cond delay="0"/>
                                  </p:stCondLst>
                                  <p:childTnLst>
                                    <p:animRot by="21600000">
                                      <p:cBhvr>
                                        <p:cTn id="853" dur="3250" fill="hold"/>
                                        <p:tgtEl>
                                          <p:spTgt spid="173"/>
                                        </p:tgtEl>
                                        <p:attrNameLst>
                                          <p:attrName>r</p:attrName>
                                        </p:attrNameLst>
                                      </p:cBhvr>
                                    </p:animRot>
                                  </p:childTnLst>
                                </p:cTn>
                              </p:par>
                              <p:par>
                                <p:cTn id="854" presetID="8" presetClass="emph" presetSubtype="0" repeatCount="indefinite" fill="hold" grpId="1" nodeType="withEffect">
                                  <p:stCondLst>
                                    <p:cond delay="0"/>
                                  </p:stCondLst>
                                  <p:childTnLst>
                                    <p:animRot by="21600000">
                                      <p:cBhvr>
                                        <p:cTn id="855" dur="3250" fill="hold"/>
                                        <p:tgtEl>
                                          <p:spTgt spid="174"/>
                                        </p:tgtEl>
                                        <p:attrNameLst>
                                          <p:attrName>r</p:attrName>
                                        </p:attrNameLst>
                                      </p:cBhvr>
                                    </p:animRot>
                                  </p:childTnLst>
                                </p:cTn>
                              </p:par>
                              <p:par>
                                <p:cTn id="856" presetID="8" presetClass="emph" presetSubtype="0" repeatCount="indefinite" fill="hold" grpId="1" nodeType="withEffect">
                                  <p:stCondLst>
                                    <p:cond delay="0"/>
                                  </p:stCondLst>
                                  <p:childTnLst>
                                    <p:animRot by="21600000">
                                      <p:cBhvr>
                                        <p:cTn id="857" dur="3250" fill="hold"/>
                                        <p:tgtEl>
                                          <p:spTgt spid="175"/>
                                        </p:tgtEl>
                                        <p:attrNameLst>
                                          <p:attrName>r</p:attrName>
                                        </p:attrNameLst>
                                      </p:cBhvr>
                                    </p:animRot>
                                  </p:childTnLst>
                                </p:cTn>
                              </p:par>
                              <p:par>
                                <p:cTn id="858" presetID="8" presetClass="emph" presetSubtype="0" repeatCount="indefinite" fill="hold" grpId="1" nodeType="withEffect">
                                  <p:stCondLst>
                                    <p:cond delay="0"/>
                                  </p:stCondLst>
                                  <p:childTnLst>
                                    <p:animRot by="21600000">
                                      <p:cBhvr>
                                        <p:cTn id="859" dur="3250" fill="hold"/>
                                        <p:tgtEl>
                                          <p:spTgt spid="176"/>
                                        </p:tgtEl>
                                        <p:attrNameLst>
                                          <p:attrName>r</p:attrName>
                                        </p:attrNameLst>
                                      </p:cBhvr>
                                    </p:animRot>
                                  </p:childTnLst>
                                </p:cTn>
                              </p:par>
                              <p:par>
                                <p:cTn id="860" presetID="8" presetClass="emph" presetSubtype="0" repeatCount="indefinite" fill="hold" grpId="1" nodeType="withEffect">
                                  <p:stCondLst>
                                    <p:cond delay="0"/>
                                  </p:stCondLst>
                                  <p:childTnLst>
                                    <p:animRot by="21600000">
                                      <p:cBhvr>
                                        <p:cTn id="861" dur="3250" fill="hold"/>
                                        <p:tgtEl>
                                          <p:spTgt spid="177"/>
                                        </p:tgtEl>
                                        <p:attrNameLst>
                                          <p:attrName>r</p:attrName>
                                        </p:attrNameLst>
                                      </p:cBhvr>
                                    </p:animRot>
                                  </p:childTnLst>
                                </p:cTn>
                              </p:par>
                              <p:par>
                                <p:cTn id="862" presetID="8" presetClass="emph" presetSubtype="0" repeatCount="indefinite" fill="hold" grpId="1" nodeType="withEffect">
                                  <p:stCondLst>
                                    <p:cond delay="0"/>
                                  </p:stCondLst>
                                  <p:childTnLst>
                                    <p:animRot by="21600000">
                                      <p:cBhvr>
                                        <p:cTn id="863" dur="3250" fill="hold"/>
                                        <p:tgtEl>
                                          <p:spTgt spid="178"/>
                                        </p:tgtEl>
                                        <p:attrNameLst>
                                          <p:attrName>r</p:attrName>
                                        </p:attrNameLst>
                                      </p:cBhvr>
                                    </p:animRot>
                                  </p:childTnLst>
                                </p:cTn>
                              </p:par>
                              <p:par>
                                <p:cTn id="864" presetID="8" presetClass="emph" presetSubtype="0" repeatCount="indefinite" fill="hold" grpId="1" nodeType="withEffect">
                                  <p:stCondLst>
                                    <p:cond delay="0"/>
                                  </p:stCondLst>
                                  <p:childTnLst>
                                    <p:animRot by="21600000">
                                      <p:cBhvr>
                                        <p:cTn id="865" dur="3250" fill="hold"/>
                                        <p:tgtEl>
                                          <p:spTgt spid="179"/>
                                        </p:tgtEl>
                                        <p:attrNameLst>
                                          <p:attrName>r</p:attrName>
                                        </p:attrNameLst>
                                      </p:cBhvr>
                                    </p:animRot>
                                  </p:childTnLst>
                                </p:cTn>
                              </p:par>
                              <p:par>
                                <p:cTn id="866" presetID="8" presetClass="emph" presetSubtype="0" repeatCount="indefinite" fill="hold" grpId="1" nodeType="withEffect">
                                  <p:stCondLst>
                                    <p:cond delay="0"/>
                                  </p:stCondLst>
                                  <p:childTnLst>
                                    <p:animRot by="21600000">
                                      <p:cBhvr>
                                        <p:cTn id="867" dur="3250" fill="hold"/>
                                        <p:tgtEl>
                                          <p:spTgt spid="180"/>
                                        </p:tgtEl>
                                        <p:attrNameLst>
                                          <p:attrName>r</p:attrName>
                                        </p:attrNameLst>
                                      </p:cBhvr>
                                    </p:animRot>
                                  </p:childTnLst>
                                </p:cTn>
                              </p:par>
                              <p:par>
                                <p:cTn id="868" presetID="8" presetClass="emph" presetSubtype="0" repeatCount="indefinite" fill="hold" grpId="1" nodeType="withEffect">
                                  <p:stCondLst>
                                    <p:cond delay="0"/>
                                  </p:stCondLst>
                                  <p:childTnLst>
                                    <p:animRot by="21600000">
                                      <p:cBhvr>
                                        <p:cTn id="869" dur="3250" fill="hold"/>
                                        <p:tgtEl>
                                          <p:spTgt spid="181"/>
                                        </p:tgtEl>
                                        <p:attrNameLst>
                                          <p:attrName>r</p:attrName>
                                        </p:attrNameLst>
                                      </p:cBhvr>
                                    </p:animRot>
                                  </p:childTnLst>
                                </p:cTn>
                              </p:par>
                              <p:par>
                                <p:cTn id="870" presetID="8" presetClass="emph" presetSubtype="0" repeatCount="indefinite" fill="hold" grpId="1" nodeType="withEffect">
                                  <p:stCondLst>
                                    <p:cond delay="0"/>
                                  </p:stCondLst>
                                  <p:childTnLst>
                                    <p:animRot by="21600000">
                                      <p:cBhvr>
                                        <p:cTn id="871" dur="3250" fill="hold"/>
                                        <p:tgtEl>
                                          <p:spTgt spid="182"/>
                                        </p:tgtEl>
                                        <p:attrNameLst>
                                          <p:attrName>r</p:attrName>
                                        </p:attrNameLst>
                                      </p:cBhvr>
                                    </p:animRot>
                                  </p:childTnLst>
                                </p:cTn>
                              </p:par>
                              <p:par>
                                <p:cTn id="872" presetID="8" presetClass="emph" presetSubtype="0" repeatCount="indefinite" fill="hold" grpId="1" nodeType="withEffect">
                                  <p:stCondLst>
                                    <p:cond delay="0"/>
                                  </p:stCondLst>
                                  <p:childTnLst>
                                    <p:animRot by="21600000">
                                      <p:cBhvr>
                                        <p:cTn id="873" dur="3250" fill="hold"/>
                                        <p:tgtEl>
                                          <p:spTgt spid="183"/>
                                        </p:tgtEl>
                                        <p:attrNameLst>
                                          <p:attrName>r</p:attrName>
                                        </p:attrNameLst>
                                      </p:cBhvr>
                                    </p:animRot>
                                  </p:childTnLst>
                                </p:cTn>
                              </p:par>
                              <p:par>
                                <p:cTn id="874" presetID="8" presetClass="emph" presetSubtype="0" repeatCount="indefinite" fill="hold" grpId="1" nodeType="withEffect">
                                  <p:stCondLst>
                                    <p:cond delay="0"/>
                                  </p:stCondLst>
                                  <p:childTnLst>
                                    <p:animRot by="21600000">
                                      <p:cBhvr>
                                        <p:cTn id="875" dur="3250" fill="hold"/>
                                        <p:tgtEl>
                                          <p:spTgt spid="184"/>
                                        </p:tgtEl>
                                        <p:attrNameLst>
                                          <p:attrName>r</p:attrName>
                                        </p:attrNameLst>
                                      </p:cBhvr>
                                    </p:animRot>
                                  </p:childTnLst>
                                </p:cTn>
                              </p:par>
                              <p:par>
                                <p:cTn id="876" presetID="8" presetClass="emph" presetSubtype="0" repeatCount="indefinite" fill="hold" grpId="1" nodeType="withEffect">
                                  <p:stCondLst>
                                    <p:cond delay="0"/>
                                  </p:stCondLst>
                                  <p:childTnLst>
                                    <p:animRot by="21600000">
                                      <p:cBhvr>
                                        <p:cTn id="877" dur="3250" fill="hold"/>
                                        <p:tgtEl>
                                          <p:spTgt spid="185"/>
                                        </p:tgtEl>
                                        <p:attrNameLst>
                                          <p:attrName>r</p:attrName>
                                        </p:attrNameLst>
                                      </p:cBhvr>
                                    </p:animRot>
                                  </p:childTnLst>
                                </p:cTn>
                              </p:par>
                              <p:par>
                                <p:cTn id="878" presetID="8" presetClass="emph" presetSubtype="0" repeatCount="indefinite" fill="hold" grpId="1" nodeType="withEffect">
                                  <p:stCondLst>
                                    <p:cond delay="0"/>
                                  </p:stCondLst>
                                  <p:childTnLst>
                                    <p:animRot by="21600000">
                                      <p:cBhvr>
                                        <p:cTn id="879" dur="3250" fill="hold"/>
                                        <p:tgtEl>
                                          <p:spTgt spid="186"/>
                                        </p:tgtEl>
                                        <p:attrNameLst>
                                          <p:attrName>r</p:attrName>
                                        </p:attrNameLst>
                                      </p:cBhvr>
                                    </p:animRot>
                                  </p:childTnLst>
                                </p:cTn>
                              </p:par>
                              <p:par>
                                <p:cTn id="880" presetID="8" presetClass="emph" presetSubtype="0" repeatCount="indefinite" fill="hold" grpId="1" nodeType="withEffect">
                                  <p:stCondLst>
                                    <p:cond delay="0"/>
                                  </p:stCondLst>
                                  <p:childTnLst>
                                    <p:animRot by="21600000">
                                      <p:cBhvr>
                                        <p:cTn id="881" dur="3250" fill="hold"/>
                                        <p:tgtEl>
                                          <p:spTgt spid="187"/>
                                        </p:tgtEl>
                                        <p:attrNameLst>
                                          <p:attrName>r</p:attrName>
                                        </p:attrNameLst>
                                      </p:cBhvr>
                                    </p:animRot>
                                  </p:childTnLst>
                                </p:cTn>
                              </p:par>
                              <p:par>
                                <p:cTn id="882" presetID="8" presetClass="emph" presetSubtype="0" repeatCount="indefinite" fill="hold" grpId="1" nodeType="withEffect">
                                  <p:stCondLst>
                                    <p:cond delay="0"/>
                                  </p:stCondLst>
                                  <p:childTnLst>
                                    <p:animRot by="21600000">
                                      <p:cBhvr>
                                        <p:cTn id="883" dur="3250" fill="hold"/>
                                        <p:tgtEl>
                                          <p:spTgt spid="188"/>
                                        </p:tgtEl>
                                        <p:attrNameLst>
                                          <p:attrName>r</p:attrName>
                                        </p:attrNameLst>
                                      </p:cBhvr>
                                    </p:animRot>
                                  </p:childTnLst>
                                </p:cTn>
                              </p:par>
                              <p:par>
                                <p:cTn id="884" presetID="8" presetClass="emph" presetSubtype="0" repeatCount="indefinite" fill="hold" grpId="1" nodeType="withEffect">
                                  <p:stCondLst>
                                    <p:cond delay="0"/>
                                  </p:stCondLst>
                                  <p:childTnLst>
                                    <p:animRot by="21600000">
                                      <p:cBhvr>
                                        <p:cTn id="885" dur="3250" fill="hold"/>
                                        <p:tgtEl>
                                          <p:spTgt spid="189"/>
                                        </p:tgtEl>
                                        <p:attrNameLst>
                                          <p:attrName>r</p:attrName>
                                        </p:attrNameLst>
                                      </p:cBhvr>
                                    </p:animRot>
                                  </p:childTnLst>
                                </p:cTn>
                              </p:par>
                              <p:par>
                                <p:cTn id="886" presetID="8" presetClass="emph" presetSubtype="0" repeatCount="indefinite" fill="hold" grpId="1" nodeType="withEffect">
                                  <p:stCondLst>
                                    <p:cond delay="0"/>
                                  </p:stCondLst>
                                  <p:childTnLst>
                                    <p:animRot by="21600000">
                                      <p:cBhvr>
                                        <p:cTn id="887" dur="3250" fill="hold"/>
                                        <p:tgtEl>
                                          <p:spTgt spid="190"/>
                                        </p:tgtEl>
                                        <p:attrNameLst>
                                          <p:attrName>r</p:attrName>
                                        </p:attrNameLst>
                                      </p:cBhvr>
                                    </p:animRot>
                                  </p:childTnLst>
                                </p:cTn>
                              </p:par>
                              <p:par>
                                <p:cTn id="888" presetID="8" presetClass="emph" presetSubtype="0" repeatCount="indefinite" fill="hold" grpId="1" nodeType="withEffect">
                                  <p:stCondLst>
                                    <p:cond delay="0"/>
                                  </p:stCondLst>
                                  <p:childTnLst>
                                    <p:animRot by="21600000">
                                      <p:cBhvr>
                                        <p:cTn id="889" dur="3250" fill="hold"/>
                                        <p:tgtEl>
                                          <p:spTgt spid="191"/>
                                        </p:tgtEl>
                                        <p:attrNameLst>
                                          <p:attrName>r</p:attrName>
                                        </p:attrNameLst>
                                      </p:cBhvr>
                                    </p:animRot>
                                  </p:childTnLst>
                                </p:cTn>
                              </p:par>
                              <p:par>
                                <p:cTn id="890" presetID="8" presetClass="emph" presetSubtype="0" repeatCount="indefinite" fill="hold" grpId="1" nodeType="withEffect">
                                  <p:stCondLst>
                                    <p:cond delay="0"/>
                                  </p:stCondLst>
                                  <p:childTnLst>
                                    <p:animRot by="21600000">
                                      <p:cBhvr>
                                        <p:cTn id="891" dur="3250" fill="hold"/>
                                        <p:tgtEl>
                                          <p:spTgt spid="192"/>
                                        </p:tgtEl>
                                        <p:attrNameLst>
                                          <p:attrName>r</p:attrName>
                                        </p:attrNameLst>
                                      </p:cBhvr>
                                    </p:animRot>
                                  </p:childTnLst>
                                </p:cTn>
                              </p:par>
                              <p:par>
                                <p:cTn id="892" presetID="8" presetClass="emph" presetSubtype="0" repeatCount="indefinite" fill="hold" grpId="1" nodeType="withEffect">
                                  <p:stCondLst>
                                    <p:cond delay="0"/>
                                  </p:stCondLst>
                                  <p:childTnLst>
                                    <p:animRot by="21600000">
                                      <p:cBhvr>
                                        <p:cTn id="893" dur="3250" fill="hold"/>
                                        <p:tgtEl>
                                          <p:spTgt spid="193"/>
                                        </p:tgtEl>
                                        <p:attrNameLst>
                                          <p:attrName>r</p:attrName>
                                        </p:attrNameLst>
                                      </p:cBhvr>
                                    </p:animRot>
                                  </p:childTnLst>
                                </p:cTn>
                              </p:par>
                              <p:par>
                                <p:cTn id="894" presetID="8" presetClass="emph" presetSubtype="0" repeatCount="indefinite" fill="hold" grpId="1" nodeType="withEffect">
                                  <p:stCondLst>
                                    <p:cond delay="0"/>
                                  </p:stCondLst>
                                  <p:childTnLst>
                                    <p:animRot by="21600000">
                                      <p:cBhvr>
                                        <p:cTn id="895" dur="3250" fill="hold"/>
                                        <p:tgtEl>
                                          <p:spTgt spid="194"/>
                                        </p:tgtEl>
                                        <p:attrNameLst>
                                          <p:attrName>r</p:attrName>
                                        </p:attrNameLst>
                                      </p:cBhvr>
                                    </p:animRot>
                                  </p:childTnLst>
                                </p:cTn>
                              </p:par>
                              <p:par>
                                <p:cTn id="896" presetID="8" presetClass="emph" presetSubtype="0" repeatCount="indefinite" fill="hold" grpId="1" nodeType="withEffect">
                                  <p:stCondLst>
                                    <p:cond delay="0"/>
                                  </p:stCondLst>
                                  <p:childTnLst>
                                    <p:animRot by="21600000">
                                      <p:cBhvr>
                                        <p:cTn id="897" dur="3250" fill="hold"/>
                                        <p:tgtEl>
                                          <p:spTgt spid="195"/>
                                        </p:tgtEl>
                                        <p:attrNameLst>
                                          <p:attrName>r</p:attrName>
                                        </p:attrNameLst>
                                      </p:cBhvr>
                                    </p:animRot>
                                  </p:childTnLst>
                                </p:cTn>
                              </p:par>
                              <p:par>
                                <p:cTn id="898" presetID="8" presetClass="emph" presetSubtype="0" repeatCount="indefinite" fill="hold" grpId="1" nodeType="withEffect">
                                  <p:stCondLst>
                                    <p:cond delay="0"/>
                                  </p:stCondLst>
                                  <p:childTnLst>
                                    <p:animRot by="21600000">
                                      <p:cBhvr>
                                        <p:cTn id="899" dur="3250" fill="hold"/>
                                        <p:tgtEl>
                                          <p:spTgt spid="196"/>
                                        </p:tgtEl>
                                        <p:attrNameLst>
                                          <p:attrName>r</p:attrName>
                                        </p:attrNameLst>
                                      </p:cBhvr>
                                    </p:animRot>
                                  </p:childTnLst>
                                </p:cTn>
                              </p:par>
                              <p:par>
                                <p:cTn id="900" presetID="8" presetClass="emph" presetSubtype="0" repeatCount="indefinite" fill="hold" grpId="1" nodeType="withEffect">
                                  <p:stCondLst>
                                    <p:cond delay="0"/>
                                  </p:stCondLst>
                                  <p:childTnLst>
                                    <p:animRot by="21600000">
                                      <p:cBhvr>
                                        <p:cTn id="901" dur="3250" fill="hold"/>
                                        <p:tgtEl>
                                          <p:spTgt spid="197"/>
                                        </p:tgtEl>
                                        <p:attrNameLst>
                                          <p:attrName>r</p:attrName>
                                        </p:attrNameLst>
                                      </p:cBhvr>
                                    </p:animRot>
                                  </p:childTnLst>
                                </p:cTn>
                              </p:par>
                              <p:par>
                                <p:cTn id="902" presetID="8" presetClass="emph" presetSubtype="0" repeatCount="indefinite" fill="hold" grpId="1" nodeType="withEffect">
                                  <p:stCondLst>
                                    <p:cond delay="0"/>
                                  </p:stCondLst>
                                  <p:childTnLst>
                                    <p:animRot by="21600000">
                                      <p:cBhvr>
                                        <p:cTn id="903" dur="3250" fill="hold"/>
                                        <p:tgtEl>
                                          <p:spTgt spid="198"/>
                                        </p:tgtEl>
                                        <p:attrNameLst>
                                          <p:attrName>r</p:attrName>
                                        </p:attrNameLst>
                                      </p:cBhvr>
                                    </p:animRot>
                                  </p:childTnLst>
                                </p:cTn>
                              </p:par>
                              <p:par>
                                <p:cTn id="904" presetID="9" presetClass="emph" presetSubtype="0" grpId="0" nodeType="withEffect">
                                  <p:stCondLst>
                                    <p:cond delay="0"/>
                                  </p:stCondLst>
                                  <p:childTnLst>
                                    <p:set>
                                      <p:cBhvr rctx="PPT">
                                        <p:cTn id="905" dur="indefinite"/>
                                        <p:tgtEl>
                                          <p:spTgt spid="203"/>
                                        </p:tgtEl>
                                        <p:attrNameLst>
                                          <p:attrName>style.opacity</p:attrName>
                                        </p:attrNameLst>
                                      </p:cBhvr>
                                      <p:to>
                                        <p:strVal val="0"/>
                                      </p:to>
                                    </p:set>
                                    <p:animEffect filter="image" prLst="opacity: 0">
                                      <p:cBhvr rctx="IE">
                                        <p:cTn id="906" dur="indefinite"/>
                                        <p:tgtEl>
                                          <p:spTgt spid="203"/>
                                        </p:tgtEl>
                                      </p:cBhvr>
                                    </p:animEffect>
                                  </p:childTnLst>
                                </p:cTn>
                              </p:par>
                            </p:childTnLst>
                          </p:cTn>
                        </p:par>
                        <p:par>
                          <p:cTn id="907" fill="hold">
                            <p:stCondLst>
                              <p:cond delay="3250"/>
                            </p:stCondLst>
                            <p:childTnLst>
                              <p:par>
                                <p:cTn id="908" presetID="23" presetClass="exit" presetSubtype="16" fill="hold" grpId="2" nodeType="afterEffect">
                                  <p:stCondLst>
                                    <p:cond delay="0"/>
                                  </p:stCondLst>
                                  <p:childTnLst>
                                    <p:anim calcmode="lin" valueType="num">
                                      <p:cBhvr>
                                        <p:cTn id="909" dur="3250"/>
                                        <p:tgtEl>
                                          <p:spTgt spid="135"/>
                                        </p:tgtEl>
                                        <p:attrNameLst>
                                          <p:attrName>ppt_w</p:attrName>
                                        </p:attrNameLst>
                                      </p:cBhvr>
                                      <p:tavLst>
                                        <p:tav tm="0">
                                          <p:val>
                                            <p:strVal val="ppt_w"/>
                                          </p:val>
                                        </p:tav>
                                        <p:tav tm="100000">
                                          <p:val>
                                            <p:strVal val="4*ppt_w"/>
                                          </p:val>
                                        </p:tav>
                                      </p:tavLst>
                                    </p:anim>
                                    <p:anim calcmode="lin" valueType="num">
                                      <p:cBhvr>
                                        <p:cTn id="910" dur="3250"/>
                                        <p:tgtEl>
                                          <p:spTgt spid="135"/>
                                        </p:tgtEl>
                                        <p:attrNameLst>
                                          <p:attrName>ppt_h</p:attrName>
                                        </p:attrNameLst>
                                      </p:cBhvr>
                                      <p:tavLst>
                                        <p:tav tm="0">
                                          <p:val>
                                            <p:strVal val="ppt_h"/>
                                          </p:val>
                                        </p:tav>
                                        <p:tav tm="100000">
                                          <p:val>
                                            <p:strVal val="4*ppt_h"/>
                                          </p:val>
                                        </p:tav>
                                      </p:tavLst>
                                    </p:anim>
                                    <p:set>
                                      <p:cBhvr>
                                        <p:cTn id="911" dur="1" fill="hold">
                                          <p:stCondLst>
                                            <p:cond delay="3249"/>
                                          </p:stCondLst>
                                        </p:cTn>
                                        <p:tgtEl>
                                          <p:spTgt spid="135"/>
                                        </p:tgtEl>
                                        <p:attrNameLst>
                                          <p:attrName>style.visibility</p:attrName>
                                        </p:attrNameLst>
                                      </p:cBhvr>
                                      <p:to>
                                        <p:strVal val="hidden"/>
                                      </p:to>
                                    </p:set>
                                  </p:childTnLst>
                                </p:cTn>
                              </p:par>
                              <p:par>
                                <p:cTn id="912" presetID="23" presetClass="exit" presetSubtype="16" fill="hold" grpId="2" nodeType="withEffect">
                                  <p:stCondLst>
                                    <p:cond delay="0"/>
                                  </p:stCondLst>
                                  <p:childTnLst>
                                    <p:anim calcmode="lin" valueType="num">
                                      <p:cBhvr>
                                        <p:cTn id="913" dur="3250"/>
                                        <p:tgtEl>
                                          <p:spTgt spid="136"/>
                                        </p:tgtEl>
                                        <p:attrNameLst>
                                          <p:attrName>ppt_w</p:attrName>
                                        </p:attrNameLst>
                                      </p:cBhvr>
                                      <p:tavLst>
                                        <p:tav tm="0">
                                          <p:val>
                                            <p:strVal val="ppt_w"/>
                                          </p:val>
                                        </p:tav>
                                        <p:tav tm="100000">
                                          <p:val>
                                            <p:strVal val="4*ppt_w"/>
                                          </p:val>
                                        </p:tav>
                                      </p:tavLst>
                                    </p:anim>
                                    <p:anim calcmode="lin" valueType="num">
                                      <p:cBhvr>
                                        <p:cTn id="914" dur="3250"/>
                                        <p:tgtEl>
                                          <p:spTgt spid="136"/>
                                        </p:tgtEl>
                                        <p:attrNameLst>
                                          <p:attrName>ppt_h</p:attrName>
                                        </p:attrNameLst>
                                      </p:cBhvr>
                                      <p:tavLst>
                                        <p:tav tm="0">
                                          <p:val>
                                            <p:strVal val="ppt_h"/>
                                          </p:val>
                                        </p:tav>
                                        <p:tav tm="100000">
                                          <p:val>
                                            <p:strVal val="4*ppt_h"/>
                                          </p:val>
                                        </p:tav>
                                      </p:tavLst>
                                    </p:anim>
                                    <p:set>
                                      <p:cBhvr>
                                        <p:cTn id="915" dur="1" fill="hold">
                                          <p:stCondLst>
                                            <p:cond delay="3249"/>
                                          </p:stCondLst>
                                        </p:cTn>
                                        <p:tgtEl>
                                          <p:spTgt spid="136"/>
                                        </p:tgtEl>
                                        <p:attrNameLst>
                                          <p:attrName>style.visibility</p:attrName>
                                        </p:attrNameLst>
                                      </p:cBhvr>
                                      <p:to>
                                        <p:strVal val="hidden"/>
                                      </p:to>
                                    </p:set>
                                  </p:childTnLst>
                                </p:cTn>
                              </p:par>
                              <p:par>
                                <p:cTn id="916" presetID="23" presetClass="exit" presetSubtype="16" fill="hold" grpId="2" nodeType="withEffect">
                                  <p:stCondLst>
                                    <p:cond delay="0"/>
                                  </p:stCondLst>
                                  <p:childTnLst>
                                    <p:anim calcmode="lin" valueType="num">
                                      <p:cBhvr>
                                        <p:cTn id="917" dur="3250"/>
                                        <p:tgtEl>
                                          <p:spTgt spid="137"/>
                                        </p:tgtEl>
                                        <p:attrNameLst>
                                          <p:attrName>ppt_w</p:attrName>
                                        </p:attrNameLst>
                                      </p:cBhvr>
                                      <p:tavLst>
                                        <p:tav tm="0">
                                          <p:val>
                                            <p:strVal val="ppt_w"/>
                                          </p:val>
                                        </p:tav>
                                        <p:tav tm="100000">
                                          <p:val>
                                            <p:strVal val="4*ppt_w"/>
                                          </p:val>
                                        </p:tav>
                                      </p:tavLst>
                                    </p:anim>
                                    <p:anim calcmode="lin" valueType="num">
                                      <p:cBhvr>
                                        <p:cTn id="918" dur="3250"/>
                                        <p:tgtEl>
                                          <p:spTgt spid="137"/>
                                        </p:tgtEl>
                                        <p:attrNameLst>
                                          <p:attrName>ppt_h</p:attrName>
                                        </p:attrNameLst>
                                      </p:cBhvr>
                                      <p:tavLst>
                                        <p:tav tm="0">
                                          <p:val>
                                            <p:strVal val="ppt_h"/>
                                          </p:val>
                                        </p:tav>
                                        <p:tav tm="100000">
                                          <p:val>
                                            <p:strVal val="4*ppt_h"/>
                                          </p:val>
                                        </p:tav>
                                      </p:tavLst>
                                    </p:anim>
                                    <p:set>
                                      <p:cBhvr>
                                        <p:cTn id="919" dur="1" fill="hold">
                                          <p:stCondLst>
                                            <p:cond delay="3249"/>
                                          </p:stCondLst>
                                        </p:cTn>
                                        <p:tgtEl>
                                          <p:spTgt spid="137"/>
                                        </p:tgtEl>
                                        <p:attrNameLst>
                                          <p:attrName>style.visibility</p:attrName>
                                        </p:attrNameLst>
                                      </p:cBhvr>
                                      <p:to>
                                        <p:strVal val="hidden"/>
                                      </p:to>
                                    </p:set>
                                  </p:childTnLst>
                                </p:cTn>
                              </p:par>
                              <p:par>
                                <p:cTn id="920" presetID="23" presetClass="exit" presetSubtype="16" fill="hold" grpId="2" nodeType="withEffect">
                                  <p:stCondLst>
                                    <p:cond delay="0"/>
                                  </p:stCondLst>
                                  <p:childTnLst>
                                    <p:anim calcmode="lin" valueType="num">
                                      <p:cBhvr>
                                        <p:cTn id="921" dur="3250"/>
                                        <p:tgtEl>
                                          <p:spTgt spid="138"/>
                                        </p:tgtEl>
                                        <p:attrNameLst>
                                          <p:attrName>ppt_w</p:attrName>
                                        </p:attrNameLst>
                                      </p:cBhvr>
                                      <p:tavLst>
                                        <p:tav tm="0">
                                          <p:val>
                                            <p:strVal val="ppt_w"/>
                                          </p:val>
                                        </p:tav>
                                        <p:tav tm="100000">
                                          <p:val>
                                            <p:strVal val="4*ppt_w"/>
                                          </p:val>
                                        </p:tav>
                                      </p:tavLst>
                                    </p:anim>
                                    <p:anim calcmode="lin" valueType="num">
                                      <p:cBhvr>
                                        <p:cTn id="922" dur="3250"/>
                                        <p:tgtEl>
                                          <p:spTgt spid="138"/>
                                        </p:tgtEl>
                                        <p:attrNameLst>
                                          <p:attrName>ppt_h</p:attrName>
                                        </p:attrNameLst>
                                      </p:cBhvr>
                                      <p:tavLst>
                                        <p:tav tm="0">
                                          <p:val>
                                            <p:strVal val="ppt_h"/>
                                          </p:val>
                                        </p:tav>
                                        <p:tav tm="100000">
                                          <p:val>
                                            <p:strVal val="4*ppt_h"/>
                                          </p:val>
                                        </p:tav>
                                      </p:tavLst>
                                    </p:anim>
                                    <p:set>
                                      <p:cBhvr>
                                        <p:cTn id="923" dur="1" fill="hold">
                                          <p:stCondLst>
                                            <p:cond delay="3249"/>
                                          </p:stCondLst>
                                        </p:cTn>
                                        <p:tgtEl>
                                          <p:spTgt spid="138"/>
                                        </p:tgtEl>
                                        <p:attrNameLst>
                                          <p:attrName>style.visibility</p:attrName>
                                        </p:attrNameLst>
                                      </p:cBhvr>
                                      <p:to>
                                        <p:strVal val="hidden"/>
                                      </p:to>
                                    </p:set>
                                  </p:childTnLst>
                                </p:cTn>
                              </p:par>
                              <p:par>
                                <p:cTn id="924" presetID="23" presetClass="exit" presetSubtype="16" fill="hold" grpId="2" nodeType="withEffect">
                                  <p:stCondLst>
                                    <p:cond delay="0"/>
                                  </p:stCondLst>
                                  <p:childTnLst>
                                    <p:anim calcmode="lin" valueType="num">
                                      <p:cBhvr>
                                        <p:cTn id="925" dur="3250"/>
                                        <p:tgtEl>
                                          <p:spTgt spid="139"/>
                                        </p:tgtEl>
                                        <p:attrNameLst>
                                          <p:attrName>ppt_w</p:attrName>
                                        </p:attrNameLst>
                                      </p:cBhvr>
                                      <p:tavLst>
                                        <p:tav tm="0">
                                          <p:val>
                                            <p:strVal val="ppt_w"/>
                                          </p:val>
                                        </p:tav>
                                        <p:tav tm="100000">
                                          <p:val>
                                            <p:strVal val="4*ppt_w"/>
                                          </p:val>
                                        </p:tav>
                                      </p:tavLst>
                                    </p:anim>
                                    <p:anim calcmode="lin" valueType="num">
                                      <p:cBhvr>
                                        <p:cTn id="926" dur="3250"/>
                                        <p:tgtEl>
                                          <p:spTgt spid="139"/>
                                        </p:tgtEl>
                                        <p:attrNameLst>
                                          <p:attrName>ppt_h</p:attrName>
                                        </p:attrNameLst>
                                      </p:cBhvr>
                                      <p:tavLst>
                                        <p:tav tm="0">
                                          <p:val>
                                            <p:strVal val="ppt_h"/>
                                          </p:val>
                                        </p:tav>
                                        <p:tav tm="100000">
                                          <p:val>
                                            <p:strVal val="4*ppt_h"/>
                                          </p:val>
                                        </p:tav>
                                      </p:tavLst>
                                    </p:anim>
                                    <p:set>
                                      <p:cBhvr>
                                        <p:cTn id="927" dur="1" fill="hold">
                                          <p:stCondLst>
                                            <p:cond delay="3249"/>
                                          </p:stCondLst>
                                        </p:cTn>
                                        <p:tgtEl>
                                          <p:spTgt spid="139"/>
                                        </p:tgtEl>
                                        <p:attrNameLst>
                                          <p:attrName>style.visibility</p:attrName>
                                        </p:attrNameLst>
                                      </p:cBhvr>
                                      <p:to>
                                        <p:strVal val="hidden"/>
                                      </p:to>
                                    </p:set>
                                  </p:childTnLst>
                                </p:cTn>
                              </p:par>
                              <p:par>
                                <p:cTn id="928" presetID="23" presetClass="exit" presetSubtype="16" fill="hold" grpId="2" nodeType="withEffect">
                                  <p:stCondLst>
                                    <p:cond delay="0"/>
                                  </p:stCondLst>
                                  <p:childTnLst>
                                    <p:anim calcmode="lin" valueType="num">
                                      <p:cBhvr>
                                        <p:cTn id="929" dur="3250"/>
                                        <p:tgtEl>
                                          <p:spTgt spid="140"/>
                                        </p:tgtEl>
                                        <p:attrNameLst>
                                          <p:attrName>ppt_w</p:attrName>
                                        </p:attrNameLst>
                                      </p:cBhvr>
                                      <p:tavLst>
                                        <p:tav tm="0">
                                          <p:val>
                                            <p:strVal val="ppt_w"/>
                                          </p:val>
                                        </p:tav>
                                        <p:tav tm="100000">
                                          <p:val>
                                            <p:strVal val="4*ppt_w"/>
                                          </p:val>
                                        </p:tav>
                                      </p:tavLst>
                                    </p:anim>
                                    <p:anim calcmode="lin" valueType="num">
                                      <p:cBhvr>
                                        <p:cTn id="930" dur="3250"/>
                                        <p:tgtEl>
                                          <p:spTgt spid="140"/>
                                        </p:tgtEl>
                                        <p:attrNameLst>
                                          <p:attrName>ppt_h</p:attrName>
                                        </p:attrNameLst>
                                      </p:cBhvr>
                                      <p:tavLst>
                                        <p:tav tm="0">
                                          <p:val>
                                            <p:strVal val="ppt_h"/>
                                          </p:val>
                                        </p:tav>
                                        <p:tav tm="100000">
                                          <p:val>
                                            <p:strVal val="4*ppt_h"/>
                                          </p:val>
                                        </p:tav>
                                      </p:tavLst>
                                    </p:anim>
                                    <p:set>
                                      <p:cBhvr>
                                        <p:cTn id="931" dur="1" fill="hold">
                                          <p:stCondLst>
                                            <p:cond delay="3249"/>
                                          </p:stCondLst>
                                        </p:cTn>
                                        <p:tgtEl>
                                          <p:spTgt spid="140"/>
                                        </p:tgtEl>
                                        <p:attrNameLst>
                                          <p:attrName>style.visibility</p:attrName>
                                        </p:attrNameLst>
                                      </p:cBhvr>
                                      <p:to>
                                        <p:strVal val="hidden"/>
                                      </p:to>
                                    </p:set>
                                  </p:childTnLst>
                                </p:cTn>
                              </p:par>
                              <p:par>
                                <p:cTn id="932" presetID="23" presetClass="exit" presetSubtype="16" fill="hold" grpId="2" nodeType="withEffect">
                                  <p:stCondLst>
                                    <p:cond delay="0"/>
                                  </p:stCondLst>
                                  <p:childTnLst>
                                    <p:anim calcmode="lin" valueType="num">
                                      <p:cBhvr>
                                        <p:cTn id="933" dur="3250"/>
                                        <p:tgtEl>
                                          <p:spTgt spid="141"/>
                                        </p:tgtEl>
                                        <p:attrNameLst>
                                          <p:attrName>ppt_w</p:attrName>
                                        </p:attrNameLst>
                                      </p:cBhvr>
                                      <p:tavLst>
                                        <p:tav tm="0">
                                          <p:val>
                                            <p:strVal val="ppt_w"/>
                                          </p:val>
                                        </p:tav>
                                        <p:tav tm="100000">
                                          <p:val>
                                            <p:strVal val="4*ppt_w"/>
                                          </p:val>
                                        </p:tav>
                                      </p:tavLst>
                                    </p:anim>
                                    <p:anim calcmode="lin" valueType="num">
                                      <p:cBhvr>
                                        <p:cTn id="934" dur="3250"/>
                                        <p:tgtEl>
                                          <p:spTgt spid="141"/>
                                        </p:tgtEl>
                                        <p:attrNameLst>
                                          <p:attrName>ppt_h</p:attrName>
                                        </p:attrNameLst>
                                      </p:cBhvr>
                                      <p:tavLst>
                                        <p:tav tm="0">
                                          <p:val>
                                            <p:strVal val="ppt_h"/>
                                          </p:val>
                                        </p:tav>
                                        <p:tav tm="100000">
                                          <p:val>
                                            <p:strVal val="4*ppt_h"/>
                                          </p:val>
                                        </p:tav>
                                      </p:tavLst>
                                    </p:anim>
                                    <p:set>
                                      <p:cBhvr>
                                        <p:cTn id="935" dur="1" fill="hold">
                                          <p:stCondLst>
                                            <p:cond delay="3249"/>
                                          </p:stCondLst>
                                        </p:cTn>
                                        <p:tgtEl>
                                          <p:spTgt spid="141"/>
                                        </p:tgtEl>
                                        <p:attrNameLst>
                                          <p:attrName>style.visibility</p:attrName>
                                        </p:attrNameLst>
                                      </p:cBhvr>
                                      <p:to>
                                        <p:strVal val="hidden"/>
                                      </p:to>
                                    </p:set>
                                  </p:childTnLst>
                                </p:cTn>
                              </p:par>
                              <p:par>
                                <p:cTn id="936" presetID="23" presetClass="exit" presetSubtype="16" fill="hold" grpId="2" nodeType="withEffect">
                                  <p:stCondLst>
                                    <p:cond delay="0"/>
                                  </p:stCondLst>
                                  <p:childTnLst>
                                    <p:anim calcmode="lin" valueType="num">
                                      <p:cBhvr>
                                        <p:cTn id="937" dur="3250"/>
                                        <p:tgtEl>
                                          <p:spTgt spid="142"/>
                                        </p:tgtEl>
                                        <p:attrNameLst>
                                          <p:attrName>ppt_w</p:attrName>
                                        </p:attrNameLst>
                                      </p:cBhvr>
                                      <p:tavLst>
                                        <p:tav tm="0">
                                          <p:val>
                                            <p:strVal val="ppt_w"/>
                                          </p:val>
                                        </p:tav>
                                        <p:tav tm="100000">
                                          <p:val>
                                            <p:strVal val="4*ppt_w"/>
                                          </p:val>
                                        </p:tav>
                                      </p:tavLst>
                                    </p:anim>
                                    <p:anim calcmode="lin" valueType="num">
                                      <p:cBhvr>
                                        <p:cTn id="938" dur="3250"/>
                                        <p:tgtEl>
                                          <p:spTgt spid="142"/>
                                        </p:tgtEl>
                                        <p:attrNameLst>
                                          <p:attrName>ppt_h</p:attrName>
                                        </p:attrNameLst>
                                      </p:cBhvr>
                                      <p:tavLst>
                                        <p:tav tm="0">
                                          <p:val>
                                            <p:strVal val="ppt_h"/>
                                          </p:val>
                                        </p:tav>
                                        <p:tav tm="100000">
                                          <p:val>
                                            <p:strVal val="4*ppt_h"/>
                                          </p:val>
                                        </p:tav>
                                      </p:tavLst>
                                    </p:anim>
                                    <p:set>
                                      <p:cBhvr>
                                        <p:cTn id="939" dur="1" fill="hold">
                                          <p:stCondLst>
                                            <p:cond delay="3249"/>
                                          </p:stCondLst>
                                        </p:cTn>
                                        <p:tgtEl>
                                          <p:spTgt spid="142"/>
                                        </p:tgtEl>
                                        <p:attrNameLst>
                                          <p:attrName>style.visibility</p:attrName>
                                        </p:attrNameLst>
                                      </p:cBhvr>
                                      <p:to>
                                        <p:strVal val="hidden"/>
                                      </p:to>
                                    </p:set>
                                  </p:childTnLst>
                                </p:cTn>
                              </p:par>
                              <p:par>
                                <p:cTn id="940" presetID="23" presetClass="exit" presetSubtype="16" fill="hold" grpId="2" nodeType="withEffect">
                                  <p:stCondLst>
                                    <p:cond delay="0"/>
                                  </p:stCondLst>
                                  <p:childTnLst>
                                    <p:anim calcmode="lin" valueType="num">
                                      <p:cBhvr>
                                        <p:cTn id="941" dur="3250"/>
                                        <p:tgtEl>
                                          <p:spTgt spid="143"/>
                                        </p:tgtEl>
                                        <p:attrNameLst>
                                          <p:attrName>ppt_w</p:attrName>
                                        </p:attrNameLst>
                                      </p:cBhvr>
                                      <p:tavLst>
                                        <p:tav tm="0">
                                          <p:val>
                                            <p:strVal val="ppt_w"/>
                                          </p:val>
                                        </p:tav>
                                        <p:tav tm="100000">
                                          <p:val>
                                            <p:strVal val="4*ppt_w"/>
                                          </p:val>
                                        </p:tav>
                                      </p:tavLst>
                                    </p:anim>
                                    <p:anim calcmode="lin" valueType="num">
                                      <p:cBhvr>
                                        <p:cTn id="942" dur="3250"/>
                                        <p:tgtEl>
                                          <p:spTgt spid="143"/>
                                        </p:tgtEl>
                                        <p:attrNameLst>
                                          <p:attrName>ppt_h</p:attrName>
                                        </p:attrNameLst>
                                      </p:cBhvr>
                                      <p:tavLst>
                                        <p:tav tm="0">
                                          <p:val>
                                            <p:strVal val="ppt_h"/>
                                          </p:val>
                                        </p:tav>
                                        <p:tav tm="100000">
                                          <p:val>
                                            <p:strVal val="4*ppt_h"/>
                                          </p:val>
                                        </p:tav>
                                      </p:tavLst>
                                    </p:anim>
                                    <p:set>
                                      <p:cBhvr>
                                        <p:cTn id="943" dur="1" fill="hold">
                                          <p:stCondLst>
                                            <p:cond delay="3249"/>
                                          </p:stCondLst>
                                        </p:cTn>
                                        <p:tgtEl>
                                          <p:spTgt spid="143"/>
                                        </p:tgtEl>
                                        <p:attrNameLst>
                                          <p:attrName>style.visibility</p:attrName>
                                        </p:attrNameLst>
                                      </p:cBhvr>
                                      <p:to>
                                        <p:strVal val="hidden"/>
                                      </p:to>
                                    </p:set>
                                  </p:childTnLst>
                                </p:cTn>
                              </p:par>
                              <p:par>
                                <p:cTn id="944" presetID="23" presetClass="exit" presetSubtype="16" fill="hold" grpId="2" nodeType="withEffect">
                                  <p:stCondLst>
                                    <p:cond delay="0"/>
                                  </p:stCondLst>
                                  <p:childTnLst>
                                    <p:anim calcmode="lin" valueType="num">
                                      <p:cBhvr>
                                        <p:cTn id="945" dur="3250"/>
                                        <p:tgtEl>
                                          <p:spTgt spid="144"/>
                                        </p:tgtEl>
                                        <p:attrNameLst>
                                          <p:attrName>ppt_w</p:attrName>
                                        </p:attrNameLst>
                                      </p:cBhvr>
                                      <p:tavLst>
                                        <p:tav tm="0">
                                          <p:val>
                                            <p:strVal val="ppt_w"/>
                                          </p:val>
                                        </p:tav>
                                        <p:tav tm="100000">
                                          <p:val>
                                            <p:strVal val="4*ppt_w"/>
                                          </p:val>
                                        </p:tav>
                                      </p:tavLst>
                                    </p:anim>
                                    <p:anim calcmode="lin" valueType="num">
                                      <p:cBhvr>
                                        <p:cTn id="946" dur="3250"/>
                                        <p:tgtEl>
                                          <p:spTgt spid="144"/>
                                        </p:tgtEl>
                                        <p:attrNameLst>
                                          <p:attrName>ppt_h</p:attrName>
                                        </p:attrNameLst>
                                      </p:cBhvr>
                                      <p:tavLst>
                                        <p:tav tm="0">
                                          <p:val>
                                            <p:strVal val="ppt_h"/>
                                          </p:val>
                                        </p:tav>
                                        <p:tav tm="100000">
                                          <p:val>
                                            <p:strVal val="4*ppt_h"/>
                                          </p:val>
                                        </p:tav>
                                      </p:tavLst>
                                    </p:anim>
                                    <p:set>
                                      <p:cBhvr>
                                        <p:cTn id="947" dur="1" fill="hold">
                                          <p:stCondLst>
                                            <p:cond delay="3249"/>
                                          </p:stCondLst>
                                        </p:cTn>
                                        <p:tgtEl>
                                          <p:spTgt spid="144"/>
                                        </p:tgtEl>
                                        <p:attrNameLst>
                                          <p:attrName>style.visibility</p:attrName>
                                        </p:attrNameLst>
                                      </p:cBhvr>
                                      <p:to>
                                        <p:strVal val="hidden"/>
                                      </p:to>
                                    </p:set>
                                  </p:childTnLst>
                                </p:cTn>
                              </p:par>
                              <p:par>
                                <p:cTn id="948" presetID="23" presetClass="exit" presetSubtype="16" fill="hold" grpId="2" nodeType="withEffect">
                                  <p:stCondLst>
                                    <p:cond delay="0"/>
                                  </p:stCondLst>
                                  <p:childTnLst>
                                    <p:anim calcmode="lin" valueType="num">
                                      <p:cBhvr>
                                        <p:cTn id="949" dur="3250"/>
                                        <p:tgtEl>
                                          <p:spTgt spid="145"/>
                                        </p:tgtEl>
                                        <p:attrNameLst>
                                          <p:attrName>ppt_w</p:attrName>
                                        </p:attrNameLst>
                                      </p:cBhvr>
                                      <p:tavLst>
                                        <p:tav tm="0">
                                          <p:val>
                                            <p:strVal val="ppt_w"/>
                                          </p:val>
                                        </p:tav>
                                        <p:tav tm="100000">
                                          <p:val>
                                            <p:strVal val="4*ppt_w"/>
                                          </p:val>
                                        </p:tav>
                                      </p:tavLst>
                                    </p:anim>
                                    <p:anim calcmode="lin" valueType="num">
                                      <p:cBhvr>
                                        <p:cTn id="950" dur="3250"/>
                                        <p:tgtEl>
                                          <p:spTgt spid="145"/>
                                        </p:tgtEl>
                                        <p:attrNameLst>
                                          <p:attrName>ppt_h</p:attrName>
                                        </p:attrNameLst>
                                      </p:cBhvr>
                                      <p:tavLst>
                                        <p:tav tm="0">
                                          <p:val>
                                            <p:strVal val="ppt_h"/>
                                          </p:val>
                                        </p:tav>
                                        <p:tav tm="100000">
                                          <p:val>
                                            <p:strVal val="4*ppt_h"/>
                                          </p:val>
                                        </p:tav>
                                      </p:tavLst>
                                    </p:anim>
                                    <p:set>
                                      <p:cBhvr>
                                        <p:cTn id="951" dur="1" fill="hold">
                                          <p:stCondLst>
                                            <p:cond delay="3249"/>
                                          </p:stCondLst>
                                        </p:cTn>
                                        <p:tgtEl>
                                          <p:spTgt spid="145"/>
                                        </p:tgtEl>
                                        <p:attrNameLst>
                                          <p:attrName>style.visibility</p:attrName>
                                        </p:attrNameLst>
                                      </p:cBhvr>
                                      <p:to>
                                        <p:strVal val="hidden"/>
                                      </p:to>
                                    </p:set>
                                  </p:childTnLst>
                                </p:cTn>
                              </p:par>
                              <p:par>
                                <p:cTn id="952" presetID="23" presetClass="exit" presetSubtype="16" fill="hold" grpId="2" nodeType="withEffect">
                                  <p:stCondLst>
                                    <p:cond delay="0"/>
                                  </p:stCondLst>
                                  <p:childTnLst>
                                    <p:anim calcmode="lin" valueType="num">
                                      <p:cBhvr>
                                        <p:cTn id="953" dur="3250"/>
                                        <p:tgtEl>
                                          <p:spTgt spid="146"/>
                                        </p:tgtEl>
                                        <p:attrNameLst>
                                          <p:attrName>ppt_w</p:attrName>
                                        </p:attrNameLst>
                                      </p:cBhvr>
                                      <p:tavLst>
                                        <p:tav tm="0">
                                          <p:val>
                                            <p:strVal val="ppt_w"/>
                                          </p:val>
                                        </p:tav>
                                        <p:tav tm="100000">
                                          <p:val>
                                            <p:strVal val="4*ppt_w"/>
                                          </p:val>
                                        </p:tav>
                                      </p:tavLst>
                                    </p:anim>
                                    <p:anim calcmode="lin" valueType="num">
                                      <p:cBhvr>
                                        <p:cTn id="954" dur="3250"/>
                                        <p:tgtEl>
                                          <p:spTgt spid="146"/>
                                        </p:tgtEl>
                                        <p:attrNameLst>
                                          <p:attrName>ppt_h</p:attrName>
                                        </p:attrNameLst>
                                      </p:cBhvr>
                                      <p:tavLst>
                                        <p:tav tm="0">
                                          <p:val>
                                            <p:strVal val="ppt_h"/>
                                          </p:val>
                                        </p:tav>
                                        <p:tav tm="100000">
                                          <p:val>
                                            <p:strVal val="4*ppt_h"/>
                                          </p:val>
                                        </p:tav>
                                      </p:tavLst>
                                    </p:anim>
                                    <p:set>
                                      <p:cBhvr>
                                        <p:cTn id="955" dur="1" fill="hold">
                                          <p:stCondLst>
                                            <p:cond delay="3249"/>
                                          </p:stCondLst>
                                        </p:cTn>
                                        <p:tgtEl>
                                          <p:spTgt spid="146"/>
                                        </p:tgtEl>
                                        <p:attrNameLst>
                                          <p:attrName>style.visibility</p:attrName>
                                        </p:attrNameLst>
                                      </p:cBhvr>
                                      <p:to>
                                        <p:strVal val="hidden"/>
                                      </p:to>
                                    </p:set>
                                  </p:childTnLst>
                                </p:cTn>
                              </p:par>
                              <p:par>
                                <p:cTn id="956" presetID="23" presetClass="exit" presetSubtype="16" fill="hold" grpId="2" nodeType="withEffect">
                                  <p:stCondLst>
                                    <p:cond delay="0"/>
                                  </p:stCondLst>
                                  <p:childTnLst>
                                    <p:anim calcmode="lin" valueType="num">
                                      <p:cBhvr>
                                        <p:cTn id="957" dur="3250"/>
                                        <p:tgtEl>
                                          <p:spTgt spid="147"/>
                                        </p:tgtEl>
                                        <p:attrNameLst>
                                          <p:attrName>ppt_w</p:attrName>
                                        </p:attrNameLst>
                                      </p:cBhvr>
                                      <p:tavLst>
                                        <p:tav tm="0">
                                          <p:val>
                                            <p:strVal val="ppt_w"/>
                                          </p:val>
                                        </p:tav>
                                        <p:tav tm="100000">
                                          <p:val>
                                            <p:strVal val="4*ppt_w"/>
                                          </p:val>
                                        </p:tav>
                                      </p:tavLst>
                                    </p:anim>
                                    <p:anim calcmode="lin" valueType="num">
                                      <p:cBhvr>
                                        <p:cTn id="958" dur="3250"/>
                                        <p:tgtEl>
                                          <p:spTgt spid="147"/>
                                        </p:tgtEl>
                                        <p:attrNameLst>
                                          <p:attrName>ppt_h</p:attrName>
                                        </p:attrNameLst>
                                      </p:cBhvr>
                                      <p:tavLst>
                                        <p:tav tm="0">
                                          <p:val>
                                            <p:strVal val="ppt_h"/>
                                          </p:val>
                                        </p:tav>
                                        <p:tav tm="100000">
                                          <p:val>
                                            <p:strVal val="4*ppt_h"/>
                                          </p:val>
                                        </p:tav>
                                      </p:tavLst>
                                    </p:anim>
                                    <p:set>
                                      <p:cBhvr>
                                        <p:cTn id="959" dur="1" fill="hold">
                                          <p:stCondLst>
                                            <p:cond delay="3249"/>
                                          </p:stCondLst>
                                        </p:cTn>
                                        <p:tgtEl>
                                          <p:spTgt spid="147"/>
                                        </p:tgtEl>
                                        <p:attrNameLst>
                                          <p:attrName>style.visibility</p:attrName>
                                        </p:attrNameLst>
                                      </p:cBhvr>
                                      <p:to>
                                        <p:strVal val="hidden"/>
                                      </p:to>
                                    </p:set>
                                  </p:childTnLst>
                                </p:cTn>
                              </p:par>
                              <p:par>
                                <p:cTn id="960" presetID="23" presetClass="exit" presetSubtype="16" fill="hold" grpId="2" nodeType="withEffect">
                                  <p:stCondLst>
                                    <p:cond delay="0"/>
                                  </p:stCondLst>
                                  <p:childTnLst>
                                    <p:anim calcmode="lin" valueType="num">
                                      <p:cBhvr>
                                        <p:cTn id="961" dur="3250"/>
                                        <p:tgtEl>
                                          <p:spTgt spid="148"/>
                                        </p:tgtEl>
                                        <p:attrNameLst>
                                          <p:attrName>ppt_w</p:attrName>
                                        </p:attrNameLst>
                                      </p:cBhvr>
                                      <p:tavLst>
                                        <p:tav tm="0">
                                          <p:val>
                                            <p:strVal val="ppt_w"/>
                                          </p:val>
                                        </p:tav>
                                        <p:tav tm="100000">
                                          <p:val>
                                            <p:strVal val="4*ppt_w"/>
                                          </p:val>
                                        </p:tav>
                                      </p:tavLst>
                                    </p:anim>
                                    <p:anim calcmode="lin" valueType="num">
                                      <p:cBhvr>
                                        <p:cTn id="962" dur="3250"/>
                                        <p:tgtEl>
                                          <p:spTgt spid="148"/>
                                        </p:tgtEl>
                                        <p:attrNameLst>
                                          <p:attrName>ppt_h</p:attrName>
                                        </p:attrNameLst>
                                      </p:cBhvr>
                                      <p:tavLst>
                                        <p:tav tm="0">
                                          <p:val>
                                            <p:strVal val="ppt_h"/>
                                          </p:val>
                                        </p:tav>
                                        <p:tav tm="100000">
                                          <p:val>
                                            <p:strVal val="4*ppt_h"/>
                                          </p:val>
                                        </p:tav>
                                      </p:tavLst>
                                    </p:anim>
                                    <p:set>
                                      <p:cBhvr>
                                        <p:cTn id="963" dur="1" fill="hold">
                                          <p:stCondLst>
                                            <p:cond delay="3249"/>
                                          </p:stCondLst>
                                        </p:cTn>
                                        <p:tgtEl>
                                          <p:spTgt spid="148"/>
                                        </p:tgtEl>
                                        <p:attrNameLst>
                                          <p:attrName>style.visibility</p:attrName>
                                        </p:attrNameLst>
                                      </p:cBhvr>
                                      <p:to>
                                        <p:strVal val="hidden"/>
                                      </p:to>
                                    </p:set>
                                  </p:childTnLst>
                                </p:cTn>
                              </p:par>
                              <p:par>
                                <p:cTn id="964" presetID="23" presetClass="exit" presetSubtype="16" fill="hold" grpId="2" nodeType="withEffect">
                                  <p:stCondLst>
                                    <p:cond delay="0"/>
                                  </p:stCondLst>
                                  <p:childTnLst>
                                    <p:anim calcmode="lin" valueType="num">
                                      <p:cBhvr>
                                        <p:cTn id="965" dur="3250"/>
                                        <p:tgtEl>
                                          <p:spTgt spid="149"/>
                                        </p:tgtEl>
                                        <p:attrNameLst>
                                          <p:attrName>ppt_w</p:attrName>
                                        </p:attrNameLst>
                                      </p:cBhvr>
                                      <p:tavLst>
                                        <p:tav tm="0">
                                          <p:val>
                                            <p:strVal val="ppt_w"/>
                                          </p:val>
                                        </p:tav>
                                        <p:tav tm="100000">
                                          <p:val>
                                            <p:strVal val="4*ppt_w"/>
                                          </p:val>
                                        </p:tav>
                                      </p:tavLst>
                                    </p:anim>
                                    <p:anim calcmode="lin" valueType="num">
                                      <p:cBhvr>
                                        <p:cTn id="966" dur="3250"/>
                                        <p:tgtEl>
                                          <p:spTgt spid="149"/>
                                        </p:tgtEl>
                                        <p:attrNameLst>
                                          <p:attrName>ppt_h</p:attrName>
                                        </p:attrNameLst>
                                      </p:cBhvr>
                                      <p:tavLst>
                                        <p:tav tm="0">
                                          <p:val>
                                            <p:strVal val="ppt_h"/>
                                          </p:val>
                                        </p:tav>
                                        <p:tav tm="100000">
                                          <p:val>
                                            <p:strVal val="4*ppt_h"/>
                                          </p:val>
                                        </p:tav>
                                      </p:tavLst>
                                    </p:anim>
                                    <p:set>
                                      <p:cBhvr>
                                        <p:cTn id="967" dur="1" fill="hold">
                                          <p:stCondLst>
                                            <p:cond delay="3249"/>
                                          </p:stCondLst>
                                        </p:cTn>
                                        <p:tgtEl>
                                          <p:spTgt spid="149"/>
                                        </p:tgtEl>
                                        <p:attrNameLst>
                                          <p:attrName>style.visibility</p:attrName>
                                        </p:attrNameLst>
                                      </p:cBhvr>
                                      <p:to>
                                        <p:strVal val="hidden"/>
                                      </p:to>
                                    </p:set>
                                  </p:childTnLst>
                                </p:cTn>
                              </p:par>
                              <p:par>
                                <p:cTn id="968" presetID="23" presetClass="exit" presetSubtype="16" fill="hold" grpId="2" nodeType="withEffect">
                                  <p:stCondLst>
                                    <p:cond delay="0"/>
                                  </p:stCondLst>
                                  <p:childTnLst>
                                    <p:anim calcmode="lin" valueType="num">
                                      <p:cBhvr>
                                        <p:cTn id="969" dur="3250"/>
                                        <p:tgtEl>
                                          <p:spTgt spid="150"/>
                                        </p:tgtEl>
                                        <p:attrNameLst>
                                          <p:attrName>ppt_w</p:attrName>
                                        </p:attrNameLst>
                                      </p:cBhvr>
                                      <p:tavLst>
                                        <p:tav tm="0">
                                          <p:val>
                                            <p:strVal val="ppt_w"/>
                                          </p:val>
                                        </p:tav>
                                        <p:tav tm="100000">
                                          <p:val>
                                            <p:strVal val="4*ppt_w"/>
                                          </p:val>
                                        </p:tav>
                                      </p:tavLst>
                                    </p:anim>
                                    <p:anim calcmode="lin" valueType="num">
                                      <p:cBhvr>
                                        <p:cTn id="970" dur="3250"/>
                                        <p:tgtEl>
                                          <p:spTgt spid="150"/>
                                        </p:tgtEl>
                                        <p:attrNameLst>
                                          <p:attrName>ppt_h</p:attrName>
                                        </p:attrNameLst>
                                      </p:cBhvr>
                                      <p:tavLst>
                                        <p:tav tm="0">
                                          <p:val>
                                            <p:strVal val="ppt_h"/>
                                          </p:val>
                                        </p:tav>
                                        <p:tav tm="100000">
                                          <p:val>
                                            <p:strVal val="4*ppt_h"/>
                                          </p:val>
                                        </p:tav>
                                      </p:tavLst>
                                    </p:anim>
                                    <p:set>
                                      <p:cBhvr>
                                        <p:cTn id="971" dur="1" fill="hold">
                                          <p:stCondLst>
                                            <p:cond delay="3249"/>
                                          </p:stCondLst>
                                        </p:cTn>
                                        <p:tgtEl>
                                          <p:spTgt spid="150"/>
                                        </p:tgtEl>
                                        <p:attrNameLst>
                                          <p:attrName>style.visibility</p:attrName>
                                        </p:attrNameLst>
                                      </p:cBhvr>
                                      <p:to>
                                        <p:strVal val="hidden"/>
                                      </p:to>
                                    </p:set>
                                  </p:childTnLst>
                                </p:cTn>
                              </p:par>
                              <p:par>
                                <p:cTn id="972" presetID="23" presetClass="exit" presetSubtype="16" fill="hold" grpId="2" nodeType="withEffect">
                                  <p:stCondLst>
                                    <p:cond delay="0"/>
                                  </p:stCondLst>
                                  <p:childTnLst>
                                    <p:anim calcmode="lin" valueType="num">
                                      <p:cBhvr>
                                        <p:cTn id="973" dur="3250"/>
                                        <p:tgtEl>
                                          <p:spTgt spid="151"/>
                                        </p:tgtEl>
                                        <p:attrNameLst>
                                          <p:attrName>ppt_w</p:attrName>
                                        </p:attrNameLst>
                                      </p:cBhvr>
                                      <p:tavLst>
                                        <p:tav tm="0">
                                          <p:val>
                                            <p:strVal val="ppt_w"/>
                                          </p:val>
                                        </p:tav>
                                        <p:tav tm="100000">
                                          <p:val>
                                            <p:strVal val="4*ppt_w"/>
                                          </p:val>
                                        </p:tav>
                                      </p:tavLst>
                                    </p:anim>
                                    <p:anim calcmode="lin" valueType="num">
                                      <p:cBhvr>
                                        <p:cTn id="974" dur="3250"/>
                                        <p:tgtEl>
                                          <p:spTgt spid="151"/>
                                        </p:tgtEl>
                                        <p:attrNameLst>
                                          <p:attrName>ppt_h</p:attrName>
                                        </p:attrNameLst>
                                      </p:cBhvr>
                                      <p:tavLst>
                                        <p:tav tm="0">
                                          <p:val>
                                            <p:strVal val="ppt_h"/>
                                          </p:val>
                                        </p:tav>
                                        <p:tav tm="100000">
                                          <p:val>
                                            <p:strVal val="4*ppt_h"/>
                                          </p:val>
                                        </p:tav>
                                      </p:tavLst>
                                    </p:anim>
                                    <p:set>
                                      <p:cBhvr>
                                        <p:cTn id="975" dur="1" fill="hold">
                                          <p:stCondLst>
                                            <p:cond delay="3249"/>
                                          </p:stCondLst>
                                        </p:cTn>
                                        <p:tgtEl>
                                          <p:spTgt spid="151"/>
                                        </p:tgtEl>
                                        <p:attrNameLst>
                                          <p:attrName>style.visibility</p:attrName>
                                        </p:attrNameLst>
                                      </p:cBhvr>
                                      <p:to>
                                        <p:strVal val="hidden"/>
                                      </p:to>
                                    </p:set>
                                  </p:childTnLst>
                                </p:cTn>
                              </p:par>
                              <p:par>
                                <p:cTn id="976" presetID="23" presetClass="exit" presetSubtype="16" fill="hold" grpId="2" nodeType="withEffect">
                                  <p:stCondLst>
                                    <p:cond delay="0"/>
                                  </p:stCondLst>
                                  <p:childTnLst>
                                    <p:anim calcmode="lin" valueType="num">
                                      <p:cBhvr>
                                        <p:cTn id="977" dur="3250"/>
                                        <p:tgtEl>
                                          <p:spTgt spid="152"/>
                                        </p:tgtEl>
                                        <p:attrNameLst>
                                          <p:attrName>ppt_w</p:attrName>
                                        </p:attrNameLst>
                                      </p:cBhvr>
                                      <p:tavLst>
                                        <p:tav tm="0">
                                          <p:val>
                                            <p:strVal val="ppt_w"/>
                                          </p:val>
                                        </p:tav>
                                        <p:tav tm="100000">
                                          <p:val>
                                            <p:strVal val="4*ppt_w"/>
                                          </p:val>
                                        </p:tav>
                                      </p:tavLst>
                                    </p:anim>
                                    <p:anim calcmode="lin" valueType="num">
                                      <p:cBhvr>
                                        <p:cTn id="978" dur="3250"/>
                                        <p:tgtEl>
                                          <p:spTgt spid="152"/>
                                        </p:tgtEl>
                                        <p:attrNameLst>
                                          <p:attrName>ppt_h</p:attrName>
                                        </p:attrNameLst>
                                      </p:cBhvr>
                                      <p:tavLst>
                                        <p:tav tm="0">
                                          <p:val>
                                            <p:strVal val="ppt_h"/>
                                          </p:val>
                                        </p:tav>
                                        <p:tav tm="100000">
                                          <p:val>
                                            <p:strVal val="4*ppt_h"/>
                                          </p:val>
                                        </p:tav>
                                      </p:tavLst>
                                    </p:anim>
                                    <p:set>
                                      <p:cBhvr>
                                        <p:cTn id="979" dur="1" fill="hold">
                                          <p:stCondLst>
                                            <p:cond delay="3249"/>
                                          </p:stCondLst>
                                        </p:cTn>
                                        <p:tgtEl>
                                          <p:spTgt spid="152"/>
                                        </p:tgtEl>
                                        <p:attrNameLst>
                                          <p:attrName>style.visibility</p:attrName>
                                        </p:attrNameLst>
                                      </p:cBhvr>
                                      <p:to>
                                        <p:strVal val="hidden"/>
                                      </p:to>
                                    </p:set>
                                  </p:childTnLst>
                                </p:cTn>
                              </p:par>
                              <p:par>
                                <p:cTn id="980" presetID="23" presetClass="exit" presetSubtype="16" fill="hold" grpId="2" nodeType="withEffect">
                                  <p:stCondLst>
                                    <p:cond delay="0"/>
                                  </p:stCondLst>
                                  <p:childTnLst>
                                    <p:anim calcmode="lin" valueType="num">
                                      <p:cBhvr>
                                        <p:cTn id="981" dur="3250"/>
                                        <p:tgtEl>
                                          <p:spTgt spid="153"/>
                                        </p:tgtEl>
                                        <p:attrNameLst>
                                          <p:attrName>ppt_w</p:attrName>
                                        </p:attrNameLst>
                                      </p:cBhvr>
                                      <p:tavLst>
                                        <p:tav tm="0">
                                          <p:val>
                                            <p:strVal val="ppt_w"/>
                                          </p:val>
                                        </p:tav>
                                        <p:tav tm="100000">
                                          <p:val>
                                            <p:strVal val="4*ppt_w"/>
                                          </p:val>
                                        </p:tav>
                                      </p:tavLst>
                                    </p:anim>
                                    <p:anim calcmode="lin" valueType="num">
                                      <p:cBhvr>
                                        <p:cTn id="982" dur="3250"/>
                                        <p:tgtEl>
                                          <p:spTgt spid="153"/>
                                        </p:tgtEl>
                                        <p:attrNameLst>
                                          <p:attrName>ppt_h</p:attrName>
                                        </p:attrNameLst>
                                      </p:cBhvr>
                                      <p:tavLst>
                                        <p:tav tm="0">
                                          <p:val>
                                            <p:strVal val="ppt_h"/>
                                          </p:val>
                                        </p:tav>
                                        <p:tav tm="100000">
                                          <p:val>
                                            <p:strVal val="4*ppt_h"/>
                                          </p:val>
                                        </p:tav>
                                      </p:tavLst>
                                    </p:anim>
                                    <p:set>
                                      <p:cBhvr>
                                        <p:cTn id="983" dur="1" fill="hold">
                                          <p:stCondLst>
                                            <p:cond delay="3249"/>
                                          </p:stCondLst>
                                        </p:cTn>
                                        <p:tgtEl>
                                          <p:spTgt spid="153"/>
                                        </p:tgtEl>
                                        <p:attrNameLst>
                                          <p:attrName>style.visibility</p:attrName>
                                        </p:attrNameLst>
                                      </p:cBhvr>
                                      <p:to>
                                        <p:strVal val="hidden"/>
                                      </p:to>
                                    </p:set>
                                  </p:childTnLst>
                                </p:cTn>
                              </p:par>
                              <p:par>
                                <p:cTn id="984" presetID="23" presetClass="exit" presetSubtype="16" fill="hold" grpId="2" nodeType="withEffect">
                                  <p:stCondLst>
                                    <p:cond delay="0"/>
                                  </p:stCondLst>
                                  <p:childTnLst>
                                    <p:anim calcmode="lin" valueType="num">
                                      <p:cBhvr>
                                        <p:cTn id="985" dur="3250"/>
                                        <p:tgtEl>
                                          <p:spTgt spid="154"/>
                                        </p:tgtEl>
                                        <p:attrNameLst>
                                          <p:attrName>ppt_w</p:attrName>
                                        </p:attrNameLst>
                                      </p:cBhvr>
                                      <p:tavLst>
                                        <p:tav tm="0">
                                          <p:val>
                                            <p:strVal val="ppt_w"/>
                                          </p:val>
                                        </p:tav>
                                        <p:tav tm="100000">
                                          <p:val>
                                            <p:strVal val="4*ppt_w"/>
                                          </p:val>
                                        </p:tav>
                                      </p:tavLst>
                                    </p:anim>
                                    <p:anim calcmode="lin" valueType="num">
                                      <p:cBhvr>
                                        <p:cTn id="986" dur="3250"/>
                                        <p:tgtEl>
                                          <p:spTgt spid="154"/>
                                        </p:tgtEl>
                                        <p:attrNameLst>
                                          <p:attrName>ppt_h</p:attrName>
                                        </p:attrNameLst>
                                      </p:cBhvr>
                                      <p:tavLst>
                                        <p:tav tm="0">
                                          <p:val>
                                            <p:strVal val="ppt_h"/>
                                          </p:val>
                                        </p:tav>
                                        <p:tav tm="100000">
                                          <p:val>
                                            <p:strVal val="4*ppt_h"/>
                                          </p:val>
                                        </p:tav>
                                      </p:tavLst>
                                    </p:anim>
                                    <p:set>
                                      <p:cBhvr>
                                        <p:cTn id="987" dur="1" fill="hold">
                                          <p:stCondLst>
                                            <p:cond delay="3249"/>
                                          </p:stCondLst>
                                        </p:cTn>
                                        <p:tgtEl>
                                          <p:spTgt spid="154"/>
                                        </p:tgtEl>
                                        <p:attrNameLst>
                                          <p:attrName>style.visibility</p:attrName>
                                        </p:attrNameLst>
                                      </p:cBhvr>
                                      <p:to>
                                        <p:strVal val="hidden"/>
                                      </p:to>
                                    </p:set>
                                  </p:childTnLst>
                                </p:cTn>
                              </p:par>
                              <p:par>
                                <p:cTn id="988" presetID="23" presetClass="exit" presetSubtype="16" fill="hold" grpId="2" nodeType="withEffect">
                                  <p:stCondLst>
                                    <p:cond delay="0"/>
                                  </p:stCondLst>
                                  <p:childTnLst>
                                    <p:anim calcmode="lin" valueType="num">
                                      <p:cBhvr>
                                        <p:cTn id="989" dur="3250"/>
                                        <p:tgtEl>
                                          <p:spTgt spid="155"/>
                                        </p:tgtEl>
                                        <p:attrNameLst>
                                          <p:attrName>ppt_w</p:attrName>
                                        </p:attrNameLst>
                                      </p:cBhvr>
                                      <p:tavLst>
                                        <p:tav tm="0">
                                          <p:val>
                                            <p:strVal val="ppt_w"/>
                                          </p:val>
                                        </p:tav>
                                        <p:tav tm="100000">
                                          <p:val>
                                            <p:strVal val="4*ppt_w"/>
                                          </p:val>
                                        </p:tav>
                                      </p:tavLst>
                                    </p:anim>
                                    <p:anim calcmode="lin" valueType="num">
                                      <p:cBhvr>
                                        <p:cTn id="990" dur="3250"/>
                                        <p:tgtEl>
                                          <p:spTgt spid="155"/>
                                        </p:tgtEl>
                                        <p:attrNameLst>
                                          <p:attrName>ppt_h</p:attrName>
                                        </p:attrNameLst>
                                      </p:cBhvr>
                                      <p:tavLst>
                                        <p:tav tm="0">
                                          <p:val>
                                            <p:strVal val="ppt_h"/>
                                          </p:val>
                                        </p:tav>
                                        <p:tav tm="100000">
                                          <p:val>
                                            <p:strVal val="4*ppt_h"/>
                                          </p:val>
                                        </p:tav>
                                      </p:tavLst>
                                    </p:anim>
                                    <p:set>
                                      <p:cBhvr>
                                        <p:cTn id="991" dur="1" fill="hold">
                                          <p:stCondLst>
                                            <p:cond delay="3249"/>
                                          </p:stCondLst>
                                        </p:cTn>
                                        <p:tgtEl>
                                          <p:spTgt spid="155"/>
                                        </p:tgtEl>
                                        <p:attrNameLst>
                                          <p:attrName>style.visibility</p:attrName>
                                        </p:attrNameLst>
                                      </p:cBhvr>
                                      <p:to>
                                        <p:strVal val="hidden"/>
                                      </p:to>
                                    </p:set>
                                  </p:childTnLst>
                                </p:cTn>
                              </p:par>
                              <p:par>
                                <p:cTn id="992" presetID="23" presetClass="exit" presetSubtype="16" fill="hold" grpId="2" nodeType="withEffect">
                                  <p:stCondLst>
                                    <p:cond delay="0"/>
                                  </p:stCondLst>
                                  <p:childTnLst>
                                    <p:anim calcmode="lin" valueType="num">
                                      <p:cBhvr>
                                        <p:cTn id="993" dur="3250"/>
                                        <p:tgtEl>
                                          <p:spTgt spid="156"/>
                                        </p:tgtEl>
                                        <p:attrNameLst>
                                          <p:attrName>ppt_w</p:attrName>
                                        </p:attrNameLst>
                                      </p:cBhvr>
                                      <p:tavLst>
                                        <p:tav tm="0">
                                          <p:val>
                                            <p:strVal val="ppt_w"/>
                                          </p:val>
                                        </p:tav>
                                        <p:tav tm="100000">
                                          <p:val>
                                            <p:strVal val="4*ppt_w"/>
                                          </p:val>
                                        </p:tav>
                                      </p:tavLst>
                                    </p:anim>
                                    <p:anim calcmode="lin" valueType="num">
                                      <p:cBhvr>
                                        <p:cTn id="994" dur="3250"/>
                                        <p:tgtEl>
                                          <p:spTgt spid="156"/>
                                        </p:tgtEl>
                                        <p:attrNameLst>
                                          <p:attrName>ppt_h</p:attrName>
                                        </p:attrNameLst>
                                      </p:cBhvr>
                                      <p:tavLst>
                                        <p:tav tm="0">
                                          <p:val>
                                            <p:strVal val="ppt_h"/>
                                          </p:val>
                                        </p:tav>
                                        <p:tav tm="100000">
                                          <p:val>
                                            <p:strVal val="4*ppt_h"/>
                                          </p:val>
                                        </p:tav>
                                      </p:tavLst>
                                    </p:anim>
                                    <p:set>
                                      <p:cBhvr>
                                        <p:cTn id="995" dur="1" fill="hold">
                                          <p:stCondLst>
                                            <p:cond delay="3249"/>
                                          </p:stCondLst>
                                        </p:cTn>
                                        <p:tgtEl>
                                          <p:spTgt spid="156"/>
                                        </p:tgtEl>
                                        <p:attrNameLst>
                                          <p:attrName>style.visibility</p:attrName>
                                        </p:attrNameLst>
                                      </p:cBhvr>
                                      <p:to>
                                        <p:strVal val="hidden"/>
                                      </p:to>
                                    </p:set>
                                  </p:childTnLst>
                                </p:cTn>
                              </p:par>
                              <p:par>
                                <p:cTn id="996" presetID="23" presetClass="exit" presetSubtype="16" fill="hold" grpId="2" nodeType="withEffect">
                                  <p:stCondLst>
                                    <p:cond delay="0"/>
                                  </p:stCondLst>
                                  <p:childTnLst>
                                    <p:anim calcmode="lin" valueType="num">
                                      <p:cBhvr>
                                        <p:cTn id="997" dur="3250"/>
                                        <p:tgtEl>
                                          <p:spTgt spid="157"/>
                                        </p:tgtEl>
                                        <p:attrNameLst>
                                          <p:attrName>ppt_w</p:attrName>
                                        </p:attrNameLst>
                                      </p:cBhvr>
                                      <p:tavLst>
                                        <p:tav tm="0">
                                          <p:val>
                                            <p:strVal val="ppt_w"/>
                                          </p:val>
                                        </p:tav>
                                        <p:tav tm="100000">
                                          <p:val>
                                            <p:strVal val="4*ppt_w"/>
                                          </p:val>
                                        </p:tav>
                                      </p:tavLst>
                                    </p:anim>
                                    <p:anim calcmode="lin" valueType="num">
                                      <p:cBhvr>
                                        <p:cTn id="998" dur="3250"/>
                                        <p:tgtEl>
                                          <p:spTgt spid="157"/>
                                        </p:tgtEl>
                                        <p:attrNameLst>
                                          <p:attrName>ppt_h</p:attrName>
                                        </p:attrNameLst>
                                      </p:cBhvr>
                                      <p:tavLst>
                                        <p:tav tm="0">
                                          <p:val>
                                            <p:strVal val="ppt_h"/>
                                          </p:val>
                                        </p:tav>
                                        <p:tav tm="100000">
                                          <p:val>
                                            <p:strVal val="4*ppt_h"/>
                                          </p:val>
                                        </p:tav>
                                      </p:tavLst>
                                    </p:anim>
                                    <p:set>
                                      <p:cBhvr>
                                        <p:cTn id="999" dur="1" fill="hold">
                                          <p:stCondLst>
                                            <p:cond delay="3249"/>
                                          </p:stCondLst>
                                        </p:cTn>
                                        <p:tgtEl>
                                          <p:spTgt spid="157"/>
                                        </p:tgtEl>
                                        <p:attrNameLst>
                                          <p:attrName>style.visibility</p:attrName>
                                        </p:attrNameLst>
                                      </p:cBhvr>
                                      <p:to>
                                        <p:strVal val="hidden"/>
                                      </p:to>
                                    </p:set>
                                  </p:childTnLst>
                                </p:cTn>
                              </p:par>
                              <p:par>
                                <p:cTn id="1000" presetID="23" presetClass="exit" presetSubtype="16" fill="hold" grpId="2" nodeType="withEffect">
                                  <p:stCondLst>
                                    <p:cond delay="0"/>
                                  </p:stCondLst>
                                  <p:childTnLst>
                                    <p:anim calcmode="lin" valueType="num">
                                      <p:cBhvr>
                                        <p:cTn id="1001" dur="3250"/>
                                        <p:tgtEl>
                                          <p:spTgt spid="158"/>
                                        </p:tgtEl>
                                        <p:attrNameLst>
                                          <p:attrName>ppt_w</p:attrName>
                                        </p:attrNameLst>
                                      </p:cBhvr>
                                      <p:tavLst>
                                        <p:tav tm="0">
                                          <p:val>
                                            <p:strVal val="ppt_w"/>
                                          </p:val>
                                        </p:tav>
                                        <p:tav tm="100000">
                                          <p:val>
                                            <p:strVal val="4*ppt_w"/>
                                          </p:val>
                                        </p:tav>
                                      </p:tavLst>
                                    </p:anim>
                                    <p:anim calcmode="lin" valueType="num">
                                      <p:cBhvr>
                                        <p:cTn id="1002" dur="3250"/>
                                        <p:tgtEl>
                                          <p:spTgt spid="158"/>
                                        </p:tgtEl>
                                        <p:attrNameLst>
                                          <p:attrName>ppt_h</p:attrName>
                                        </p:attrNameLst>
                                      </p:cBhvr>
                                      <p:tavLst>
                                        <p:tav tm="0">
                                          <p:val>
                                            <p:strVal val="ppt_h"/>
                                          </p:val>
                                        </p:tav>
                                        <p:tav tm="100000">
                                          <p:val>
                                            <p:strVal val="4*ppt_h"/>
                                          </p:val>
                                        </p:tav>
                                      </p:tavLst>
                                    </p:anim>
                                    <p:set>
                                      <p:cBhvr>
                                        <p:cTn id="1003" dur="1" fill="hold">
                                          <p:stCondLst>
                                            <p:cond delay="3249"/>
                                          </p:stCondLst>
                                        </p:cTn>
                                        <p:tgtEl>
                                          <p:spTgt spid="158"/>
                                        </p:tgtEl>
                                        <p:attrNameLst>
                                          <p:attrName>style.visibility</p:attrName>
                                        </p:attrNameLst>
                                      </p:cBhvr>
                                      <p:to>
                                        <p:strVal val="hidden"/>
                                      </p:to>
                                    </p:set>
                                  </p:childTnLst>
                                </p:cTn>
                              </p:par>
                              <p:par>
                                <p:cTn id="1004" presetID="23" presetClass="exit" presetSubtype="16" fill="hold" grpId="2" nodeType="withEffect">
                                  <p:stCondLst>
                                    <p:cond delay="0"/>
                                  </p:stCondLst>
                                  <p:childTnLst>
                                    <p:anim calcmode="lin" valueType="num">
                                      <p:cBhvr>
                                        <p:cTn id="1005" dur="3250"/>
                                        <p:tgtEl>
                                          <p:spTgt spid="159"/>
                                        </p:tgtEl>
                                        <p:attrNameLst>
                                          <p:attrName>ppt_w</p:attrName>
                                        </p:attrNameLst>
                                      </p:cBhvr>
                                      <p:tavLst>
                                        <p:tav tm="0">
                                          <p:val>
                                            <p:strVal val="ppt_w"/>
                                          </p:val>
                                        </p:tav>
                                        <p:tav tm="100000">
                                          <p:val>
                                            <p:strVal val="4*ppt_w"/>
                                          </p:val>
                                        </p:tav>
                                      </p:tavLst>
                                    </p:anim>
                                    <p:anim calcmode="lin" valueType="num">
                                      <p:cBhvr>
                                        <p:cTn id="1006" dur="3250"/>
                                        <p:tgtEl>
                                          <p:spTgt spid="159"/>
                                        </p:tgtEl>
                                        <p:attrNameLst>
                                          <p:attrName>ppt_h</p:attrName>
                                        </p:attrNameLst>
                                      </p:cBhvr>
                                      <p:tavLst>
                                        <p:tav tm="0">
                                          <p:val>
                                            <p:strVal val="ppt_h"/>
                                          </p:val>
                                        </p:tav>
                                        <p:tav tm="100000">
                                          <p:val>
                                            <p:strVal val="4*ppt_h"/>
                                          </p:val>
                                        </p:tav>
                                      </p:tavLst>
                                    </p:anim>
                                    <p:set>
                                      <p:cBhvr>
                                        <p:cTn id="1007" dur="1" fill="hold">
                                          <p:stCondLst>
                                            <p:cond delay="3249"/>
                                          </p:stCondLst>
                                        </p:cTn>
                                        <p:tgtEl>
                                          <p:spTgt spid="159"/>
                                        </p:tgtEl>
                                        <p:attrNameLst>
                                          <p:attrName>style.visibility</p:attrName>
                                        </p:attrNameLst>
                                      </p:cBhvr>
                                      <p:to>
                                        <p:strVal val="hidden"/>
                                      </p:to>
                                    </p:set>
                                  </p:childTnLst>
                                </p:cTn>
                              </p:par>
                              <p:par>
                                <p:cTn id="1008" presetID="23" presetClass="exit" presetSubtype="16" fill="hold" grpId="2" nodeType="withEffect">
                                  <p:stCondLst>
                                    <p:cond delay="0"/>
                                  </p:stCondLst>
                                  <p:childTnLst>
                                    <p:anim calcmode="lin" valueType="num">
                                      <p:cBhvr>
                                        <p:cTn id="1009" dur="3250"/>
                                        <p:tgtEl>
                                          <p:spTgt spid="160"/>
                                        </p:tgtEl>
                                        <p:attrNameLst>
                                          <p:attrName>ppt_w</p:attrName>
                                        </p:attrNameLst>
                                      </p:cBhvr>
                                      <p:tavLst>
                                        <p:tav tm="0">
                                          <p:val>
                                            <p:strVal val="ppt_w"/>
                                          </p:val>
                                        </p:tav>
                                        <p:tav tm="100000">
                                          <p:val>
                                            <p:strVal val="4*ppt_w"/>
                                          </p:val>
                                        </p:tav>
                                      </p:tavLst>
                                    </p:anim>
                                    <p:anim calcmode="lin" valueType="num">
                                      <p:cBhvr>
                                        <p:cTn id="1010" dur="3250"/>
                                        <p:tgtEl>
                                          <p:spTgt spid="160"/>
                                        </p:tgtEl>
                                        <p:attrNameLst>
                                          <p:attrName>ppt_h</p:attrName>
                                        </p:attrNameLst>
                                      </p:cBhvr>
                                      <p:tavLst>
                                        <p:tav tm="0">
                                          <p:val>
                                            <p:strVal val="ppt_h"/>
                                          </p:val>
                                        </p:tav>
                                        <p:tav tm="100000">
                                          <p:val>
                                            <p:strVal val="4*ppt_h"/>
                                          </p:val>
                                        </p:tav>
                                      </p:tavLst>
                                    </p:anim>
                                    <p:set>
                                      <p:cBhvr>
                                        <p:cTn id="1011" dur="1" fill="hold">
                                          <p:stCondLst>
                                            <p:cond delay="3249"/>
                                          </p:stCondLst>
                                        </p:cTn>
                                        <p:tgtEl>
                                          <p:spTgt spid="160"/>
                                        </p:tgtEl>
                                        <p:attrNameLst>
                                          <p:attrName>style.visibility</p:attrName>
                                        </p:attrNameLst>
                                      </p:cBhvr>
                                      <p:to>
                                        <p:strVal val="hidden"/>
                                      </p:to>
                                    </p:set>
                                  </p:childTnLst>
                                </p:cTn>
                              </p:par>
                              <p:par>
                                <p:cTn id="1012" presetID="23" presetClass="exit" presetSubtype="16" fill="hold" grpId="2" nodeType="withEffect">
                                  <p:stCondLst>
                                    <p:cond delay="0"/>
                                  </p:stCondLst>
                                  <p:childTnLst>
                                    <p:anim calcmode="lin" valueType="num">
                                      <p:cBhvr>
                                        <p:cTn id="1013" dur="3250"/>
                                        <p:tgtEl>
                                          <p:spTgt spid="161"/>
                                        </p:tgtEl>
                                        <p:attrNameLst>
                                          <p:attrName>ppt_w</p:attrName>
                                        </p:attrNameLst>
                                      </p:cBhvr>
                                      <p:tavLst>
                                        <p:tav tm="0">
                                          <p:val>
                                            <p:strVal val="ppt_w"/>
                                          </p:val>
                                        </p:tav>
                                        <p:tav tm="100000">
                                          <p:val>
                                            <p:strVal val="4*ppt_w"/>
                                          </p:val>
                                        </p:tav>
                                      </p:tavLst>
                                    </p:anim>
                                    <p:anim calcmode="lin" valueType="num">
                                      <p:cBhvr>
                                        <p:cTn id="1014" dur="3250"/>
                                        <p:tgtEl>
                                          <p:spTgt spid="161"/>
                                        </p:tgtEl>
                                        <p:attrNameLst>
                                          <p:attrName>ppt_h</p:attrName>
                                        </p:attrNameLst>
                                      </p:cBhvr>
                                      <p:tavLst>
                                        <p:tav tm="0">
                                          <p:val>
                                            <p:strVal val="ppt_h"/>
                                          </p:val>
                                        </p:tav>
                                        <p:tav tm="100000">
                                          <p:val>
                                            <p:strVal val="4*ppt_h"/>
                                          </p:val>
                                        </p:tav>
                                      </p:tavLst>
                                    </p:anim>
                                    <p:set>
                                      <p:cBhvr>
                                        <p:cTn id="1015" dur="1" fill="hold">
                                          <p:stCondLst>
                                            <p:cond delay="3249"/>
                                          </p:stCondLst>
                                        </p:cTn>
                                        <p:tgtEl>
                                          <p:spTgt spid="161"/>
                                        </p:tgtEl>
                                        <p:attrNameLst>
                                          <p:attrName>style.visibility</p:attrName>
                                        </p:attrNameLst>
                                      </p:cBhvr>
                                      <p:to>
                                        <p:strVal val="hidden"/>
                                      </p:to>
                                    </p:set>
                                  </p:childTnLst>
                                </p:cTn>
                              </p:par>
                              <p:par>
                                <p:cTn id="1016" presetID="23" presetClass="exit" presetSubtype="16" fill="hold" grpId="2" nodeType="withEffect">
                                  <p:stCondLst>
                                    <p:cond delay="0"/>
                                  </p:stCondLst>
                                  <p:childTnLst>
                                    <p:anim calcmode="lin" valueType="num">
                                      <p:cBhvr>
                                        <p:cTn id="1017" dur="3250"/>
                                        <p:tgtEl>
                                          <p:spTgt spid="162"/>
                                        </p:tgtEl>
                                        <p:attrNameLst>
                                          <p:attrName>ppt_w</p:attrName>
                                        </p:attrNameLst>
                                      </p:cBhvr>
                                      <p:tavLst>
                                        <p:tav tm="0">
                                          <p:val>
                                            <p:strVal val="ppt_w"/>
                                          </p:val>
                                        </p:tav>
                                        <p:tav tm="100000">
                                          <p:val>
                                            <p:strVal val="4*ppt_w"/>
                                          </p:val>
                                        </p:tav>
                                      </p:tavLst>
                                    </p:anim>
                                    <p:anim calcmode="lin" valueType="num">
                                      <p:cBhvr>
                                        <p:cTn id="1018" dur="3250"/>
                                        <p:tgtEl>
                                          <p:spTgt spid="162"/>
                                        </p:tgtEl>
                                        <p:attrNameLst>
                                          <p:attrName>ppt_h</p:attrName>
                                        </p:attrNameLst>
                                      </p:cBhvr>
                                      <p:tavLst>
                                        <p:tav tm="0">
                                          <p:val>
                                            <p:strVal val="ppt_h"/>
                                          </p:val>
                                        </p:tav>
                                        <p:tav tm="100000">
                                          <p:val>
                                            <p:strVal val="4*ppt_h"/>
                                          </p:val>
                                        </p:tav>
                                      </p:tavLst>
                                    </p:anim>
                                    <p:set>
                                      <p:cBhvr>
                                        <p:cTn id="1019" dur="1" fill="hold">
                                          <p:stCondLst>
                                            <p:cond delay="3249"/>
                                          </p:stCondLst>
                                        </p:cTn>
                                        <p:tgtEl>
                                          <p:spTgt spid="162"/>
                                        </p:tgtEl>
                                        <p:attrNameLst>
                                          <p:attrName>style.visibility</p:attrName>
                                        </p:attrNameLst>
                                      </p:cBhvr>
                                      <p:to>
                                        <p:strVal val="hidden"/>
                                      </p:to>
                                    </p:set>
                                  </p:childTnLst>
                                </p:cTn>
                              </p:par>
                              <p:par>
                                <p:cTn id="1020" presetID="23" presetClass="exit" presetSubtype="16" fill="hold" grpId="2" nodeType="withEffect">
                                  <p:stCondLst>
                                    <p:cond delay="0"/>
                                  </p:stCondLst>
                                  <p:childTnLst>
                                    <p:anim calcmode="lin" valueType="num">
                                      <p:cBhvr>
                                        <p:cTn id="1021" dur="3250"/>
                                        <p:tgtEl>
                                          <p:spTgt spid="163"/>
                                        </p:tgtEl>
                                        <p:attrNameLst>
                                          <p:attrName>ppt_w</p:attrName>
                                        </p:attrNameLst>
                                      </p:cBhvr>
                                      <p:tavLst>
                                        <p:tav tm="0">
                                          <p:val>
                                            <p:strVal val="ppt_w"/>
                                          </p:val>
                                        </p:tav>
                                        <p:tav tm="100000">
                                          <p:val>
                                            <p:strVal val="4*ppt_w"/>
                                          </p:val>
                                        </p:tav>
                                      </p:tavLst>
                                    </p:anim>
                                    <p:anim calcmode="lin" valueType="num">
                                      <p:cBhvr>
                                        <p:cTn id="1022" dur="3250"/>
                                        <p:tgtEl>
                                          <p:spTgt spid="163"/>
                                        </p:tgtEl>
                                        <p:attrNameLst>
                                          <p:attrName>ppt_h</p:attrName>
                                        </p:attrNameLst>
                                      </p:cBhvr>
                                      <p:tavLst>
                                        <p:tav tm="0">
                                          <p:val>
                                            <p:strVal val="ppt_h"/>
                                          </p:val>
                                        </p:tav>
                                        <p:tav tm="100000">
                                          <p:val>
                                            <p:strVal val="4*ppt_h"/>
                                          </p:val>
                                        </p:tav>
                                      </p:tavLst>
                                    </p:anim>
                                    <p:set>
                                      <p:cBhvr>
                                        <p:cTn id="1023" dur="1" fill="hold">
                                          <p:stCondLst>
                                            <p:cond delay="3249"/>
                                          </p:stCondLst>
                                        </p:cTn>
                                        <p:tgtEl>
                                          <p:spTgt spid="163"/>
                                        </p:tgtEl>
                                        <p:attrNameLst>
                                          <p:attrName>style.visibility</p:attrName>
                                        </p:attrNameLst>
                                      </p:cBhvr>
                                      <p:to>
                                        <p:strVal val="hidden"/>
                                      </p:to>
                                    </p:set>
                                  </p:childTnLst>
                                </p:cTn>
                              </p:par>
                              <p:par>
                                <p:cTn id="1024" presetID="23" presetClass="exit" presetSubtype="16" fill="hold" grpId="2" nodeType="withEffect">
                                  <p:stCondLst>
                                    <p:cond delay="0"/>
                                  </p:stCondLst>
                                  <p:childTnLst>
                                    <p:anim calcmode="lin" valueType="num">
                                      <p:cBhvr>
                                        <p:cTn id="1025" dur="3250"/>
                                        <p:tgtEl>
                                          <p:spTgt spid="164"/>
                                        </p:tgtEl>
                                        <p:attrNameLst>
                                          <p:attrName>ppt_w</p:attrName>
                                        </p:attrNameLst>
                                      </p:cBhvr>
                                      <p:tavLst>
                                        <p:tav tm="0">
                                          <p:val>
                                            <p:strVal val="ppt_w"/>
                                          </p:val>
                                        </p:tav>
                                        <p:tav tm="100000">
                                          <p:val>
                                            <p:strVal val="4*ppt_w"/>
                                          </p:val>
                                        </p:tav>
                                      </p:tavLst>
                                    </p:anim>
                                    <p:anim calcmode="lin" valueType="num">
                                      <p:cBhvr>
                                        <p:cTn id="1026" dur="3250"/>
                                        <p:tgtEl>
                                          <p:spTgt spid="164"/>
                                        </p:tgtEl>
                                        <p:attrNameLst>
                                          <p:attrName>ppt_h</p:attrName>
                                        </p:attrNameLst>
                                      </p:cBhvr>
                                      <p:tavLst>
                                        <p:tav tm="0">
                                          <p:val>
                                            <p:strVal val="ppt_h"/>
                                          </p:val>
                                        </p:tav>
                                        <p:tav tm="100000">
                                          <p:val>
                                            <p:strVal val="4*ppt_h"/>
                                          </p:val>
                                        </p:tav>
                                      </p:tavLst>
                                    </p:anim>
                                    <p:set>
                                      <p:cBhvr>
                                        <p:cTn id="1027" dur="1" fill="hold">
                                          <p:stCondLst>
                                            <p:cond delay="3249"/>
                                          </p:stCondLst>
                                        </p:cTn>
                                        <p:tgtEl>
                                          <p:spTgt spid="164"/>
                                        </p:tgtEl>
                                        <p:attrNameLst>
                                          <p:attrName>style.visibility</p:attrName>
                                        </p:attrNameLst>
                                      </p:cBhvr>
                                      <p:to>
                                        <p:strVal val="hidden"/>
                                      </p:to>
                                    </p:set>
                                  </p:childTnLst>
                                </p:cTn>
                              </p:par>
                              <p:par>
                                <p:cTn id="1028" presetID="23" presetClass="exit" presetSubtype="16" fill="hold" grpId="2" nodeType="withEffect">
                                  <p:stCondLst>
                                    <p:cond delay="0"/>
                                  </p:stCondLst>
                                  <p:childTnLst>
                                    <p:anim calcmode="lin" valueType="num">
                                      <p:cBhvr>
                                        <p:cTn id="1029" dur="3250"/>
                                        <p:tgtEl>
                                          <p:spTgt spid="165"/>
                                        </p:tgtEl>
                                        <p:attrNameLst>
                                          <p:attrName>ppt_w</p:attrName>
                                        </p:attrNameLst>
                                      </p:cBhvr>
                                      <p:tavLst>
                                        <p:tav tm="0">
                                          <p:val>
                                            <p:strVal val="ppt_w"/>
                                          </p:val>
                                        </p:tav>
                                        <p:tav tm="100000">
                                          <p:val>
                                            <p:strVal val="4*ppt_w"/>
                                          </p:val>
                                        </p:tav>
                                      </p:tavLst>
                                    </p:anim>
                                    <p:anim calcmode="lin" valueType="num">
                                      <p:cBhvr>
                                        <p:cTn id="1030" dur="3250"/>
                                        <p:tgtEl>
                                          <p:spTgt spid="165"/>
                                        </p:tgtEl>
                                        <p:attrNameLst>
                                          <p:attrName>ppt_h</p:attrName>
                                        </p:attrNameLst>
                                      </p:cBhvr>
                                      <p:tavLst>
                                        <p:tav tm="0">
                                          <p:val>
                                            <p:strVal val="ppt_h"/>
                                          </p:val>
                                        </p:tav>
                                        <p:tav tm="100000">
                                          <p:val>
                                            <p:strVal val="4*ppt_h"/>
                                          </p:val>
                                        </p:tav>
                                      </p:tavLst>
                                    </p:anim>
                                    <p:set>
                                      <p:cBhvr>
                                        <p:cTn id="1031" dur="1" fill="hold">
                                          <p:stCondLst>
                                            <p:cond delay="3249"/>
                                          </p:stCondLst>
                                        </p:cTn>
                                        <p:tgtEl>
                                          <p:spTgt spid="165"/>
                                        </p:tgtEl>
                                        <p:attrNameLst>
                                          <p:attrName>style.visibility</p:attrName>
                                        </p:attrNameLst>
                                      </p:cBhvr>
                                      <p:to>
                                        <p:strVal val="hidden"/>
                                      </p:to>
                                    </p:set>
                                  </p:childTnLst>
                                </p:cTn>
                              </p:par>
                              <p:par>
                                <p:cTn id="1032" presetID="23" presetClass="exit" presetSubtype="16" fill="hold" grpId="2" nodeType="withEffect">
                                  <p:stCondLst>
                                    <p:cond delay="0"/>
                                  </p:stCondLst>
                                  <p:childTnLst>
                                    <p:anim calcmode="lin" valueType="num">
                                      <p:cBhvr>
                                        <p:cTn id="1033" dur="3250"/>
                                        <p:tgtEl>
                                          <p:spTgt spid="166"/>
                                        </p:tgtEl>
                                        <p:attrNameLst>
                                          <p:attrName>ppt_w</p:attrName>
                                        </p:attrNameLst>
                                      </p:cBhvr>
                                      <p:tavLst>
                                        <p:tav tm="0">
                                          <p:val>
                                            <p:strVal val="ppt_w"/>
                                          </p:val>
                                        </p:tav>
                                        <p:tav tm="100000">
                                          <p:val>
                                            <p:strVal val="4*ppt_w"/>
                                          </p:val>
                                        </p:tav>
                                      </p:tavLst>
                                    </p:anim>
                                    <p:anim calcmode="lin" valueType="num">
                                      <p:cBhvr>
                                        <p:cTn id="1034" dur="3250"/>
                                        <p:tgtEl>
                                          <p:spTgt spid="166"/>
                                        </p:tgtEl>
                                        <p:attrNameLst>
                                          <p:attrName>ppt_h</p:attrName>
                                        </p:attrNameLst>
                                      </p:cBhvr>
                                      <p:tavLst>
                                        <p:tav tm="0">
                                          <p:val>
                                            <p:strVal val="ppt_h"/>
                                          </p:val>
                                        </p:tav>
                                        <p:tav tm="100000">
                                          <p:val>
                                            <p:strVal val="4*ppt_h"/>
                                          </p:val>
                                        </p:tav>
                                      </p:tavLst>
                                    </p:anim>
                                    <p:set>
                                      <p:cBhvr>
                                        <p:cTn id="1035" dur="1" fill="hold">
                                          <p:stCondLst>
                                            <p:cond delay="3249"/>
                                          </p:stCondLst>
                                        </p:cTn>
                                        <p:tgtEl>
                                          <p:spTgt spid="166"/>
                                        </p:tgtEl>
                                        <p:attrNameLst>
                                          <p:attrName>style.visibility</p:attrName>
                                        </p:attrNameLst>
                                      </p:cBhvr>
                                      <p:to>
                                        <p:strVal val="hidden"/>
                                      </p:to>
                                    </p:set>
                                  </p:childTnLst>
                                </p:cTn>
                              </p:par>
                              <p:par>
                                <p:cTn id="1036" presetID="23" presetClass="exit" presetSubtype="16" fill="hold" grpId="2" nodeType="withEffect">
                                  <p:stCondLst>
                                    <p:cond delay="0"/>
                                  </p:stCondLst>
                                  <p:childTnLst>
                                    <p:anim calcmode="lin" valueType="num">
                                      <p:cBhvr>
                                        <p:cTn id="1037" dur="3250"/>
                                        <p:tgtEl>
                                          <p:spTgt spid="167"/>
                                        </p:tgtEl>
                                        <p:attrNameLst>
                                          <p:attrName>ppt_w</p:attrName>
                                        </p:attrNameLst>
                                      </p:cBhvr>
                                      <p:tavLst>
                                        <p:tav tm="0">
                                          <p:val>
                                            <p:strVal val="ppt_w"/>
                                          </p:val>
                                        </p:tav>
                                        <p:tav tm="100000">
                                          <p:val>
                                            <p:strVal val="4*ppt_w"/>
                                          </p:val>
                                        </p:tav>
                                      </p:tavLst>
                                    </p:anim>
                                    <p:anim calcmode="lin" valueType="num">
                                      <p:cBhvr>
                                        <p:cTn id="1038" dur="3250"/>
                                        <p:tgtEl>
                                          <p:spTgt spid="167"/>
                                        </p:tgtEl>
                                        <p:attrNameLst>
                                          <p:attrName>ppt_h</p:attrName>
                                        </p:attrNameLst>
                                      </p:cBhvr>
                                      <p:tavLst>
                                        <p:tav tm="0">
                                          <p:val>
                                            <p:strVal val="ppt_h"/>
                                          </p:val>
                                        </p:tav>
                                        <p:tav tm="100000">
                                          <p:val>
                                            <p:strVal val="4*ppt_h"/>
                                          </p:val>
                                        </p:tav>
                                      </p:tavLst>
                                    </p:anim>
                                    <p:set>
                                      <p:cBhvr>
                                        <p:cTn id="1039" dur="1" fill="hold">
                                          <p:stCondLst>
                                            <p:cond delay="3249"/>
                                          </p:stCondLst>
                                        </p:cTn>
                                        <p:tgtEl>
                                          <p:spTgt spid="167"/>
                                        </p:tgtEl>
                                        <p:attrNameLst>
                                          <p:attrName>style.visibility</p:attrName>
                                        </p:attrNameLst>
                                      </p:cBhvr>
                                      <p:to>
                                        <p:strVal val="hidden"/>
                                      </p:to>
                                    </p:set>
                                  </p:childTnLst>
                                </p:cTn>
                              </p:par>
                              <p:par>
                                <p:cTn id="1040" presetID="23" presetClass="exit" presetSubtype="16" fill="hold" grpId="2" nodeType="withEffect">
                                  <p:stCondLst>
                                    <p:cond delay="0"/>
                                  </p:stCondLst>
                                  <p:childTnLst>
                                    <p:anim calcmode="lin" valueType="num">
                                      <p:cBhvr>
                                        <p:cTn id="1041" dur="3250"/>
                                        <p:tgtEl>
                                          <p:spTgt spid="168"/>
                                        </p:tgtEl>
                                        <p:attrNameLst>
                                          <p:attrName>ppt_w</p:attrName>
                                        </p:attrNameLst>
                                      </p:cBhvr>
                                      <p:tavLst>
                                        <p:tav tm="0">
                                          <p:val>
                                            <p:strVal val="ppt_w"/>
                                          </p:val>
                                        </p:tav>
                                        <p:tav tm="100000">
                                          <p:val>
                                            <p:strVal val="4*ppt_w"/>
                                          </p:val>
                                        </p:tav>
                                      </p:tavLst>
                                    </p:anim>
                                    <p:anim calcmode="lin" valueType="num">
                                      <p:cBhvr>
                                        <p:cTn id="1042" dur="3250"/>
                                        <p:tgtEl>
                                          <p:spTgt spid="168"/>
                                        </p:tgtEl>
                                        <p:attrNameLst>
                                          <p:attrName>ppt_h</p:attrName>
                                        </p:attrNameLst>
                                      </p:cBhvr>
                                      <p:tavLst>
                                        <p:tav tm="0">
                                          <p:val>
                                            <p:strVal val="ppt_h"/>
                                          </p:val>
                                        </p:tav>
                                        <p:tav tm="100000">
                                          <p:val>
                                            <p:strVal val="4*ppt_h"/>
                                          </p:val>
                                        </p:tav>
                                      </p:tavLst>
                                    </p:anim>
                                    <p:set>
                                      <p:cBhvr>
                                        <p:cTn id="1043" dur="1" fill="hold">
                                          <p:stCondLst>
                                            <p:cond delay="3249"/>
                                          </p:stCondLst>
                                        </p:cTn>
                                        <p:tgtEl>
                                          <p:spTgt spid="168"/>
                                        </p:tgtEl>
                                        <p:attrNameLst>
                                          <p:attrName>style.visibility</p:attrName>
                                        </p:attrNameLst>
                                      </p:cBhvr>
                                      <p:to>
                                        <p:strVal val="hidden"/>
                                      </p:to>
                                    </p:set>
                                  </p:childTnLst>
                                </p:cTn>
                              </p:par>
                              <p:par>
                                <p:cTn id="1044" presetID="23" presetClass="exit" presetSubtype="16" fill="hold" grpId="2" nodeType="withEffect">
                                  <p:stCondLst>
                                    <p:cond delay="0"/>
                                  </p:stCondLst>
                                  <p:childTnLst>
                                    <p:anim calcmode="lin" valueType="num">
                                      <p:cBhvr>
                                        <p:cTn id="1045" dur="3250"/>
                                        <p:tgtEl>
                                          <p:spTgt spid="169"/>
                                        </p:tgtEl>
                                        <p:attrNameLst>
                                          <p:attrName>ppt_w</p:attrName>
                                        </p:attrNameLst>
                                      </p:cBhvr>
                                      <p:tavLst>
                                        <p:tav tm="0">
                                          <p:val>
                                            <p:strVal val="ppt_w"/>
                                          </p:val>
                                        </p:tav>
                                        <p:tav tm="100000">
                                          <p:val>
                                            <p:strVal val="4*ppt_w"/>
                                          </p:val>
                                        </p:tav>
                                      </p:tavLst>
                                    </p:anim>
                                    <p:anim calcmode="lin" valueType="num">
                                      <p:cBhvr>
                                        <p:cTn id="1046" dur="3250"/>
                                        <p:tgtEl>
                                          <p:spTgt spid="169"/>
                                        </p:tgtEl>
                                        <p:attrNameLst>
                                          <p:attrName>ppt_h</p:attrName>
                                        </p:attrNameLst>
                                      </p:cBhvr>
                                      <p:tavLst>
                                        <p:tav tm="0">
                                          <p:val>
                                            <p:strVal val="ppt_h"/>
                                          </p:val>
                                        </p:tav>
                                        <p:tav tm="100000">
                                          <p:val>
                                            <p:strVal val="4*ppt_h"/>
                                          </p:val>
                                        </p:tav>
                                      </p:tavLst>
                                    </p:anim>
                                    <p:set>
                                      <p:cBhvr>
                                        <p:cTn id="1047" dur="1" fill="hold">
                                          <p:stCondLst>
                                            <p:cond delay="3249"/>
                                          </p:stCondLst>
                                        </p:cTn>
                                        <p:tgtEl>
                                          <p:spTgt spid="169"/>
                                        </p:tgtEl>
                                        <p:attrNameLst>
                                          <p:attrName>style.visibility</p:attrName>
                                        </p:attrNameLst>
                                      </p:cBhvr>
                                      <p:to>
                                        <p:strVal val="hidden"/>
                                      </p:to>
                                    </p:set>
                                  </p:childTnLst>
                                </p:cTn>
                              </p:par>
                              <p:par>
                                <p:cTn id="1048" presetID="23" presetClass="exit" presetSubtype="16" fill="hold" grpId="2" nodeType="withEffect">
                                  <p:stCondLst>
                                    <p:cond delay="0"/>
                                  </p:stCondLst>
                                  <p:childTnLst>
                                    <p:anim calcmode="lin" valueType="num">
                                      <p:cBhvr>
                                        <p:cTn id="1049" dur="3250"/>
                                        <p:tgtEl>
                                          <p:spTgt spid="170"/>
                                        </p:tgtEl>
                                        <p:attrNameLst>
                                          <p:attrName>ppt_w</p:attrName>
                                        </p:attrNameLst>
                                      </p:cBhvr>
                                      <p:tavLst>
                                        <p:tav tm="0">
                                          <p:val>
                                            <p:strVal val="ppt_w"/>
                                          </p:val>
                                        </p:tav>
                                        <p:tav tm="100000">
                                          <p:val>
                                            <p:strVal val="4*ppt_w"/>
                                          </p:val>
                                        </p:tav>
                                      </p:tavLst>
                                    </p:anim>
                                    <p:anim calcmode="lin" valueType="num">
                                      <p:cBhvr>
                                        <p:cTn id="1050" dur="3250"/>
                                        <p:tgtEl>
                                          <p:spTgt spid="170"/>
                                        </p:tgtEl>
                                        <p:attrNameLst>
                                          <p:attrName>ppt_h</p:attrName>
                                        </p:attrNameLst>
                                      </p:cBhvr>
                                      <p:tavLst>
                                        <p:tav tm="0">
                                          <p:val>
                                            <p:strVal val="ppt_h"/>
                                          </p:val>
                                        </p:tav>
                                        <p:tav tm="100000">
                                          <p:val>
                                            <p:strVal val="4*ppt_h"/>
                                          </p:val>
                                        </p:tav>
                                      </p:tavLst>
                                    </p:anim>
                                    <p:set>
                                      <p:cBhvr>
                                        <p:cTn id="1051" dur="1" fill="hold">
                                          <p:stCondLst>
                                            <p:cond delay="3249"/>
                                          </p:stCondLst>
                                        </p:cTn>
                                        <p:tgtEl>
                                          <p:spTgt spid="170"/>
                                        </p:tgtEl>
                                        <p:attrNameLst>
                                          <p:attrName>style.visibility</p:attrName>
                                        </p:attrNameLst>
                                      </p:cBhvr>
                                      <p:to>
                                        <p:strVal val="hidden"/>
                                      </p:to>
                                    </p:set>
                                  </p:childTnLst>
                                </p:cTn>
                              </p:par>
                              <p:par>
                                <p:cTn id="1052" presetID="23" presetClass="exit" presetSubtype="16" fill="hold" grpId="2" nodeType="withEffect">
                                  <p:stCondLst>
                                    <p:cond delay="0"/>
                                  </p:stCondLst>
                                  <p:childTnLst>
                                    <p:anim calcmode="lin" valueType="num">
                                      <p:cBhvr>
                                        <p:cTn id="1053" dur="3250"/>
                                        <p:tgtEl>
                                          <p:spTgt spid="171"/>
                                        </p:tgtEl>
                                        <p:attrNameLst>
                                          <p:attrName>ppt_w</p:attrName>
                                        </p:attrNameLst>
                                      </p:cBhvr>
                                      <p:tavLst>
                                        <p:tav tm="0">
                                          <p:val>
                                            <p:strVal val="ppt_w"/>
                                          </p:val>
                                        </p:tav>
                                        <p:tav tm="100000">
                                          <p:val>
                                            <p:strVal val="4*ppt_w"/>
                                          </p:val>
                                        </p:tav>
                                      </p:tavLst>
                                    </p:anim>
                                    <p:anim calcmode="lin" valueType="num">
                                      <p:cBhvr>
                                        <p:cTn id="1054" dur="3250"/>
                                        <p:tgtEl>
                                          <p:spTgt spid="171"/>
                                        </p:tgtEl>
                                        <p:attrNameLst>
                                          <p:attrName>ppt_h</p:attrName>
                                        </p:attrNameLst>
                                      </p:cBhvr>
                                      <p:tavLst>
                                        <p:tav tm="0">
                                          <p:val>
                                            <p:strVal val="ppt_h"/>
                                          </p:val>
                                        </p:tav>
                                        <p:tav tm="100000">
                                          <p:val>
                                            <p:strVal val="4*ppt_h"/>
                                          </p:val>
                                        </p:tav>
                                      </p:tavLst>
                                    </p:anim>
                                    <p:set>
                                      <p:cBhvr>
                                        <p:cTn id="1055" dur="1" fill="hold">
                                          <p:stCondLst>
                                            <p:cond delay="3249"/>
                                          </p:stCondLst>
                                        </p:cTn>
                                        <p:tgtEl>
                                          <p:spTgt spid="171"/>
                                        </p:tgtEl>
                                        <p:attrNameLst>
                                          <p:attrName>style.visibility</p:attrName>
                                        </p:attrNameLst>
                                      </p:cBhvr>
                                      <p:to>
                                        <p:strVal val="hidden"/>
                                      </p:to>
                                    </p:set>
                                  </p:childTnLst>
                                </p:cTn>
                              </p:par>
                              <p:par>
                                <p:cTn id="1056" presetID="23" presetClass="exit" presetSubtype="16" fill="hold" grpId="2" nodeType="withEffect">
                                  <p:stCondLst>
                                    <p:cond delay="0"/>
                                  </p:stCondLst>
                                  <p:childTnLst>
                                    <p:anim calcmode="lin" valueType="num">
                                      <p:cBhvr>
                                        <p:cTn id="1057" dur="3250"/>
                                        <p:tgtEl>
                                          <p:spTgt spid="172"/>
                                        </p:tgtEl>
                                        <p:attrNameLst>
                                          <p:attrName>ppt_w</p:attrName>
                                        </p:attrNameLst>
                                      </p:cBhvr>
                                      <p:tavLst>
                                        <p:tav tm="0">
                                          <p:val>
                                            <p:strVal val="ppt_w"/>
                                          </p:val>
                                        </p:tav>
                                        <p:tav tm="100000">
                                          <p:val>
                                            <p:strVal val="4*ppt_w"/>
                                          </p:val>
                                        </p:tav>
                                      </p:tavLst>
                                    </p:anim>
                                    <p:anim calcmode="lin" valueType="num">
                                      <p:cBhvr>
                                        <p:cTn id="1058" dur="3250"/>
                                        <p:tgtEl>
                                          <p:spTgt spid="172"/>
                                        </p:tgtEl>
                                        <p:attrNameLst>
                                          <p:attrName>ppt_h</p:attrName>
                                        </p:attrNameLst>
                                      </p:cBhvr>
                                      <p:tavLst>
                                        <p:tav tm="0">
                                          <p:val>
                                            <p:strVal val="ppt_h"/>
                                          </p:val>
                                        </p:tav>
                                        <p:tav tm="100000">
                                          <p:val>
                                            <p:strVal val="4*ppt_h"/>
                                          </p:val>
                                        </p:tav>
                                      </p:tavLst>
                                    </p:anim>
                                    <p:set>
                                      <p:cBhvr>
                                        <p:cTn id="1059" dur="1" fill="hold">
                                          <p:stCondLst>
                                            <p:cond delay="3249"/>
                                          </p:stCondLst>
                                        </p:cTn>
                                        <p:tgtEl>
                                          <p:spTgt spid="172"/>
                                        </p:tgtEl>
                                        <p:attrNameLst>
                                          <p:attrName>style.visibility</p:attrName>
                                        </p:attrNameLst>
                                      </p:cBhvr>
                                      <p:to>
                                        <p:strVal val="hidden"/>
                                      </p:to>
                                    </p:set>
                                  </p:childTnLst>
                                </p:cTn>
                              </p:par>
                              <p:par>
                                <p:cTn id="1060" presetID="23" presetClass="exit" presetSubtype="16" fill="hold" grpId="2" nodeType="withEffect">
                                  <p:stCondLst>
                                    <p:cond delay="0"/>
                                  </p:stCondLst>
                                  <p:childTnLst>
                                    <p:anim calcmode="lin" valueType="num">
                                      <p:cBhvr>
                                        <p:cTn id="1061" dur="3250"/>
                                        <p:tgtEl>
                                          <p:spTgt spid="173"/>
                                        </p:tgtEl>
                                        <p:attrNameLst>
                                          <p:attrName>ppt_w</p:attrName>
                                        </p:attrNameLst>
                                      </p:cBhvr>
                                      <p:tavLst>
                                        <p:tav tm="0">
                                          <p:val>
                                            <p:strVal val="ppt_w"/>
                                          </p:val>
                                        </p:tav>
                                        <p:tav tm="100000">
                                          <p:val>
                                            <p:strVal val="4*ppt_w"/>
                                          </p:val>
                                        </p:tav>
                                      </p:tavLst>
                                    </p:anim>
                                    <p:anim calcmode="lin" valueType="num">
                                      <p:cBhvr>
                                        <p:cTn id="1062" dur="3250"/>
                                        <p:tgtEl>
                                          <p:spTgt spid="173"/>
                                        </p:tgtEl>
                                        <p:attrNameLst>
                                          <p:attrName>ppt_h</p:attrName>
                                        </p:attrNameLst>
                                      </p:cBhvr>
                                      <p:tavLst>
                                        <p:tav tm="0">
                                          <p:val>
                                            <p:strVal val="ppt_h"/>
                                          </p:val>
                                        </p:tav>
                                        <p:tav tm="100000">
                                          <p:val>
                                            <p:strVal val="4*ppt_h"/>
                                          </p:val>
                                        </p:tav>
                                      </p:tavLst>
                                    </p:anim>
                                    <p:set>
                                      <p:cBhvr>
                                        <p:cTn id="1063" dur="1" fill="hold">
                                          <p:stCondLst>
                                            <p:cond delay="3249"/>
                                          </p:stCondLst>
                                        </p:cTn>
                                        <p:tgtEl>
                                          <p:spTgt spid="173"/>
                                        </p:tgtEl>
                                        <p:attrNameLst>
                                          <p:attrName>style.visibility</p:attrName>
                                        </p:attrNameLst>
                                      </p:cBhvr>
                                      <p:to>
                                        <p:strVal val="hidden"/>
                                      </p:to>
                                    </p:set>
                                  </p:childTnLst>
                                </p:cTn>
                              </p:par>
                              <p:par>
                                <p:cTn id="1064" presetID="23" presetClass="exit" presetSubtype="16" fill="hold" grpId="2" nodeType="withEffect">
                                  <p:stCondLst>
                                    <p:cond delay="0"/>
                                  </p:stCondLst>
                                  <p:childTnLst>
                                    <p:anim calcmode="lin" valueType="num">
                                      <p:cBhvr>
                                        <p:cTn id="1065" dur="3250"/>
                                        <p:tgtEl>
                                          <p:spTgt spid="174"/>
                                        </p:tgtEl>
                                        <p:attrNameLst>
                                          <p:attrName>ppt_w</p:attrName>
                                        </p:attrNameLst>
                                      </p:cBhvr>
                                      <p:tavLst>
                                        <p:tav tm="0">
                                          <p:val>
                                            <p:strVal val="ppt_w"/>
                                          </p:val>
                                        </p:tav>
                                        <p:tav tm="100000">
                                          <p:val>
                                            <p:strVal val="4*ppt_w"/>
                                          </p:val>
                                        </p:tav>
                                      </p:tavLst>
                                    </p:anim>
                                    <p:anim calcmode="lin" valueType="num">
                                      <p:cBhvr>
                                        <p:cTn id="1066" dur="3250"/>
                                        <p:tgtEl>
                                          <p:spTgt spid="174"/>
                                        </p:tgtEl>
                                        <p:attrNameLst>
                                          <p:attrName>ppt_h</p:attrName>
                                        </p:attrNameLst>
                                      </p:cBhvr>
                                      <p:tavLst>
                                        <p:tav tm="0">
                                          <p:val>
                                            <p:strVal val="ppt_h"/>
                                          </p:val>
                                        </p:tav>
                                        <p:tav tm="100000">
                                          <p:val>
                                            <p:strVal val="4*ppt_h"/>
                                          </p:val>
                                        </p:tav>
                                      </p:tavLst>
                                    </p:anim>
                                    <p:set>
                                      <p:cBhvr>
                                        <p:cTn id="1067" dur="1" fill="hold">
                                          <p:stCondLst>
                                            <p:cond delay="3249"/>
                                          </p:stCondLst>
                                        </p:cTn>
                                        <p:tgtEl>
                                          <p:spTgt spid="174"/>
                                        </p:tgtEl>
                                        <p:attrNameLst>
                                          <p:attrName>style.visibility</p:attrName>
                                        </p:attrNameLst>
                                      </p:cBhvr>
                                      <p:to>
                                        <p:strVal val="hidden"/>
                                      </p:to>
                                    </p:set>
                                  </p:childTnLst>
                                </p:cTn>
                              </p:par>
                              <p:par>
                                <p:cTn id="1068" presetID="23" presetClass="exit" presetSubtype="16" fill="hold" grpId="2" nodeType="withEffect">
                                  <p:stCondLst>
                                    <p:cond delay="0"/>
                                  </p:stCondLst>
                                  <p:childTnLst>
                                    <p:anim calcmode="lin" valueType="num">
                                      <p:cBhvr>
                                        <p:cTn id="1069" dur="3250"/>
                                        <p:tgtEl>
                                          <p:spTgt spid="175"/>
                                        </p:tgtEl>
                                        <p:attrNameLst>
                                          <p:attrName>ppt_w</p:attrName>
                                        </p:attrNameLst>
                                      </p:cBhvr>
                                      <p:tavLst>
                                        <p:tav tm="0">
                                          <p:val>
                                            <p:strVal val="ppt_w"/>
                                          </p:val>
                                        </p:tav>
                                        <p:tav tm="100000">
                                          <p:val>
                                            <p:strVal val="4*ppt_w"/>
                                          </p:val>
                                        </p:tav>
                                      </p:tavLst>
                                    </p:anim>
                                    <p:anim calcmode="lin" valueType="num">
                                      <p:cBhvr>
                                        <p:cTn id="1070" dur="3250"/>
                                        <p:tgtEl>
                                          <p:spTgt spid="175"/>
                                        </p:tgtEl>
                                        <p:attrNameLst>
                                          <p:attrName>ppt_h</p:attrName>
                                        </p:attrNameLst>
                                      </p:cBhvr>
                                      <p:tavLst>
                                        <p:tav tm="0">
                                          <p:val>
                                            <p:strVal val="ppt_h"/>
                                          </p:val>
                                        </p:tav>
                                        <p:tav tm="100000">
                                          <p:val>
                                            <p:strVal val="4*ppt_h"/>
                                          </p:val>
                                        </p:tav>
                                      </p:tavLst>
                                    </p:anim>
                                    <p:set>
                                      <p:cBhvr>
                                        <p:cTn id="1071" dur="1" fill="hold">
                                          <p:stCondLst>
                                            <p:cond delay="3249"/>
                                          </p:stCondLst>
                                        </p:cTn>
                                        <p:tgtEl>
                                          <p:spTgt spid="175"/>
                                        </p:tgtEl>
                                        <p:attrNameLst>
                                          <p:attrName>style.visibility</p:attrName>
                                        </p:attrNameLst>
                                      </p:cBhvr>
                                      <p:to>
                                        <p:strVal val="hidden"/>
                                      </p:to>
                                    </p:set>
                                  </p:childTnLst>
                                </p:cTn>
                              </p:par>
                              <p:par>
                                <p:cTn id="1072" presetID="23" presetClass="exit" presetSubtype="16" fill="hold" grpId="2" nodeType="withEffect">
                                  <p:stCondLst>
                                    <p:cond delay="0"/>
                                  </p:stCondLst>
                                  <p:childTnLst>
                                    <p:anim calcmode="lin" valueType="num">
                                      <p:cBhvr>
                                        <p:cTn id="1073" dur="3250"/>
                                        <p:tgtEl>
                                          <p:spTgt spid="176"/>
                                        </p:tgtEl>
                                        <p:attrNameLst>
                                          <p:attrName>ppt_w</p:attrName>
                                        </p:attrNameLst>
                                      </p:cBhvr>
                                      <p:tavLst>
                                        <p:tav tm="0">
                                          <p:val>
                                            <p:strVal val="ppt_w"/>
                                          </p:val>
                                        </p:tav>
                                        <p:tav tm="100000">
                                          <p:val>
                                            <p:strVal val="4*ppt_w"/>
                                          </p:val>
                                        </p:tav>
                                      </p:tavLst>
                                    </p:anim>
                                    <p:anim calcmode="lin" valueType="num">
                                      <p:cBhvr>
                                        <p:cTn id="1074" dur="3250"/>
                                        <p:tgtEl>
                                          <p:spTgt spid="176"/>
                                        </p:tgtEl>
                                        <p:attrNameLst>
                                          <p:attrName>ppt_h</p:attrName>
                                        </p:attrNameLst>
                                      </p:cBhvr>
                                      <p:tavLst>
                                        <p:tav tm="0">
                                          <p:val>
                                            <p:strVal val="ppt_h"/>
                                          </p:val>
                                        </p:tav>
                                        <p:tav tm="100000">
                                          <p:val>
                                            <p:strVal val="4*ppt_h"/>
                                          </p:val>
                                        </p:tav>
                                      </p:tavLst>
                                    </p:anim>
                                    <p:set>
                                      <p:cBhvr>
                                        <p:cTn id="1075" dur="1" fill="hold">
                                          <p:stCondLst>
                                            <p:cond delay="3249"/>
                                          </p:stCondLst>
                                        </p:cTn>
                                        <p:tgtEl>
                                          <p:spTgt spid="176"/>
                                        </p:tgtEl>
                                        <p:attrNameLst>
                                          <p:attrName>style.visibility</p:attrName>
                                        </p:attrNameLst>
                                      </p:cBhvr>
                                      <p:to>
                                        <p:strVal val="hidden"/>
                                      </p:to>
                                    </p:set>
                                  </p:childTnLst>
                                </p:cTn>
                              </p:par>
                              <p:par>
                                <p:cTn id="1076" presetID="23" presetClass="exit" presetSubtype="16" fill="hold" grpId="2" nodeType="withEffect">
                                  <p:stCondLst>
                                    <p:cond delay="0"/>
                                  </p:stCondLst>
                                  <p:childTnLst>
                                    <p:anim calcmode="lin" valueType="num">
                                      <p:cBhvr>
                                        <p:cTn id="1077" dur="3250"/>
                                        <p:tgtEl>
                                          <p:spTgt spid="177"/>
                                        </p:tgtEl>
                                        <p:attrNameLst>
                                          <p:attrName>ppt_w</p:attrName>
                                        </p:attrNameLst>
                                      </p:cBhvr>
                                      <p:tavLst>
                                        <p:tav tm="0">
                                          <p:val>
                                            <p:strVal val="ppt_w"/>
                                          </p:val>
                                        </p:tav>
                                        <p:tav tm="100000">
                                          <p:val>
                                            <p:strVal val="4*ppt_w"/>
                                          </p:val>
                                        </p:tav>
                                      </p:tavLst>
                                    </p:anim>
                                    <p:anim calcmode="lin" valueType="num">
                                      <p:cBhvr>
                                        <p:cTn id="1078" dur="3250"/>
                                        <p:tgtEl>
                                          <p:spTgt spid="177"/>
                                        </p:tgtEl>
                                        <p:attrNameLst>
                                          <p:attrName>ppt_h</p:attrName>
                                        </p:attrNameLst>
                                      </p:cBhvr>
                                      <p:tavLst>
                                        <p:tav tm="0">
                                          <p:val>
                                            <p:strVal val="ppt_h"/>
                                          </p:val>
                                        </p:tav>
                                        <p:tav tm="100000">
                                          <p:val>
                                            <p:strVal val="4*ppt_h"/>
                                          </p:val>
                                        </p:tav>
                                      </p:tavLst>
                                    </p:anim>
                                    <p:set>
                                      <p:cBhvr>
                                        <p:cTn id="1079" dur="1" fill="hold">
                                          <p:stCondLst>
                                            <p:cond delay="3249"/>
                                          </p:stCondLst>
                                        </p:cTn>
                                        <p:tgtEl>
                                          <p:spTgt spid="177"/>
                                        </p:tgtEl>
                                        <p:attrNameLst>
                                          <p:attrName>style.visibility</p:attrName>
                                        </p:attrNameLst>
                                      </p:cBhvr>
                                      <p:to>
                                        <p:strVal val="hidden"/>
                                      </p:to>
                                    </p:set>
                                  </p:childTnLst>
                                </p:cTn>
                              </p:par>
                              <p:par>
                                <p:cTn id="1080" presetID="23" presetClass="exit" presetSubtype="16" fill="hold" grpId="2" nodeType="withEffect">
                                  <p:stCondLst>
                                    <p:cond delay="0"/>
                                  </p:stCondLst>
                                  <p:childTnLst>
                                    <p:anim calcmode="lin" valueType="num">
                                      <p:cBhvr>
                                        <p:cTn id="1081" dur="3250"/>
                                        <p:tgtEl>
                                          <p:spTgt spid="178"/>
                                        </p:tgtEl>
                                        <p:attrNameLst>
                                          <p:attrName>ppt_w</p:attrName>
                                        </p:attrNameLst>
                                      </p:cBhvr>
                                      <p:tavLst>
                                        <p:tav tm="0">
                                          <p:val>
                                            <p:strVal val="ppt_w"/>
                                          </p:val>
                                        </p:tav>
                                        <p:tav tm="100000">
                                          <p:val>
                                            <p:strVal val="4*ppt_w"/>
                                          </p:val>
                                        </p:tav>
                                      </p:tavLst>
                                    </p:anim>
                                    <p:anim calcmode="lin" valueType="num">
                                      <p:cBhvr>
                                        <p:cTn id="1082" dur="3250"/>
                                        <p:tgtEl>
                                          <p:spTgt spid="178"/>
                                        </p:tgtEl>
                                        <p:attrNameLst>
                                          <p:attrName>ppt_h</p:attrName>
                                        </p:attrNameLst>
                                      </p:cBhvr>
                                      <p:tavLst>
                                        <p:tav tm="0">
                                          <p:val>
                                            <p:strVal val="ppt_h"/>
                                          </p:val>
                                        </p:tav>
                                        <p:tav tm="100000">
                                          <p:val>
                                            <p:strVal val="4*ppt_h"/>
                                          </p:val>
                                        </p:tav>
                                      </p:tavLst>
                                    </p:anim>
                                    <p:set>
                                      <p:cBhvr>
                                        <p:cTn id="1083" dur="1" fill="hold">
                                          <p:stCondLst>
                                            <p:cond delay="3249"/>
                                          </p:stCondLst>
                                        </p:cTn>
                                        <p:tgtEl>
                                          <p:spTgt spid="178"/>
                                        </p:tgtEl>
                                        <p:attrNameLst>
                                          <p:attrName>style.visibility</p:attrName>
                                        </p:attrNameLst>
                                      </p:cBhvr>
                                      <p:to>
                                        <p:strVal val="hidden"/>
                                      </p:to>
                                    </p:set>
                                  </p:childTnLst>
                                </p:cTn>
                              </p:par>
                              <p:par>
                                <p:cTn id="1084" presetID="23" presetClass="exit" presetSubtype="16" fill="hold" grpId="2" nodeType="withEffect">
                                  <p:stCondLst>
                                    <p:cond delay="0"/>
                                  </p:stCondLst>
                                  <p:childTnLst>
                                    <p:anim calcmode="lin" valueType="num">
                                      <p:cBhvr>
                                        <p:cTn id="1085" dur="3250"/>
                                        <p:tgtEl>
                                          <p:spTgt spid="179"/>
                                        </p:tgtEl>
                                        <p:attrNameLst>
                                          <p:attrName>ppt_w</p:attrName>
                                        </p:attrNameLst>
                                      </p:cBhvr>
                                      <p:tavLst>
                                        <p:tav tm="0">
                                          <p:val>
                                            <p:strVal val="ppt_w"/>
                                          </p:val>
                                        </p:tav>
                                        <p:tav tm="100000">
                                          <p:val>
                                            <p:strVal val="4*ppt_w"/>
                                          </p:val>
                                        </p:tav>
                                      </p:tavLst>
                                    </p:anim>
                                    <p:anim calcmode="lin" valueType="num">
                                      <p:cBhvr>
                                        <p:cTn id="1086" dur="3250"/>
                                        <p:tgtEl>
                                          <p:spTgt spid="179"/>
                                        </p:tgtEl>
                                        <p:attrNameLst>
                                          <p:attrName>ppt_h</p:attrName>
                                        </p:attrNameLst>
                                      </p:cBhvr>
                                      <p:tavLst>
                                        <p:tav tm="0">
                                          <p:val>
                                            <p:strVal val="ppt_h"/>
                                          </p:val>
                                        </p:tav>
                                        <p:tav tm="100000">
                                          <p:val>
                                            <p:strVal val="4*ppt_h"/>
                                          </p:val>
                                        </p:tav>
                                      </p:tavLst>
                                    </p:anim>
                                    <p:set>
                                      <p:cBhvr>
                                        <p:cTn id="1087" dur="1" fill="hold">
                                          <p:stCondLst>
                                            <p:cond delay="3249"/>
                                          </p:stCondLst>
                                        </p:cTn>
                                        <p:tgtEl>
                                          <p:spTgt spid="179"/>
                                        </p:tgtEl>
                                        <p:attrNameLst>
                                          <p:attrName>style.visibility</p:attrName>
                                        </p:attrNameLst>
                                      </p:cBhvr>
                                      <p:to>
                                        <p:strVal val="hidden"/>
                                      </p:to>
                                    </p:set>
                                  </p:childTnLst>
                                </p:cTn>
                              </p:par>
                              <p:par>
                                <p:cTn id="1088" presetID="23" presetClass="exit" presetSubtype="16" fill="hold" grpId="2" nodeType="withEffect">
                                  <p:stCondLst>
                                    <p:cond delay="0"/>
                                  </p:stCondLst>
                                  <p:childTnLst>
                                    <p:anim calcmode="lin" valueType="num">
                                      <p:cBhvr>
                                        <p:cTn id="1089" dur="3250"/>
                                        <p:tgtEl>
                                          <p:spTgt spid="180"/>
                                        </p:tgtEl>
                                        <p:attrNameLst>
                                          <p:attrName>ppt_w</p:attrName>
                                        </p:attrNameLst>
                                      </p:cBhvr>
                                      <p:tavLst>
                                        <p:tav tm="0">
                                          <p:val>
                                            <p:strVal val="ppt_w"/>
                                          </p:val>
                                        </p:tav>
                                        <p:tav tm="100000">
                                          <p:val>
                                            <p:strVal val="4*ppt_w"/>
                                          </p:val>
                                        </p:tav>
                                      </p:tavLst>
                                    </p:anim>
                                    <p:anim calcmode="lin" valueType="num">
                                      <p:cBhvr>
                                        <p:cTn id="1090" dur="3250"/>
                                        <p:tgtEl>
                                          <p:spTgt spid="180"/>
                                        </p:tgtEl>
                                        <p:attrNameLst>
                                          <p:attrName>ppt_h</p:attrName>
                                        </p:attrNameLst>
                                      </p:cBhvr>
                                      <p:tavLst>
                                        <p:tav tm="0">
                                          <p:val>
                                            <p:strVal val="ppt_h"/>
                                          </p:val>
                                        </p:tav>
                                        <p:tav tm="100000">
                                          <p:val>
                                            <p:strVal val="4*ppt_h"/>
                                          </p:val>
                                        </p:tav>
                                      </p:tavLst>
                                    </p:anim>
                                    <p:set>
                                      <p:cBhvr>
                                        <p:cTn id="1091" dur="1" fill="hold">
                                          <p:stCondLst>
                                            <p:cond delay="3249"/>
                                          </p:stCondLst>
                                        </p:cTn>
                                        <p:tgtEl>
                                          <p:spTgt spid="180"/>
                                        </p:tgtEl>
                                        <p:attrNameLst>
                                          <p:attrName>style.visibility</p:attrName>
                                        </p:attrNameLst>
                                      </p:cBhvr>
                                      <p:to>
                                        <p:strVal val="hidden"/>
                                      </p:to>
                                    </p:set>
                                  </p:childTnLst>
                                </p:cTn>
                              </p:par>
                              <p:par>
                                <p:cTn id="1092" presetID="23" presetClass="exit" presetSubtype="16" fill="hold" grpId="2" nodeType="withEffect">
                                  <p:stCondLst>
                                    <p:cond delay="0"/>
                                  </p:stCondLst>
                                  <p:childTnLst>
                                    <p:anim calcmode="lin" valueType="num">
                                      <p:cBhvr>
                                        <p:cTn id="1093" dur="3250"/>
                                        <p:tgtEl>
                                          <p:spTgt spid="181"/>
                                        </p:tgtEl>
                                        <p:attrNameLst>
                                          <p:attrName>ppt_w</p:attrName>
                                        </p:attrNameLst>
                                      </p:cBhvr>
                                      <p:tavLst>
                                        <p:tav tm="0">
                                          <p:val>
                                            <p:strVal val="ppt_w"/>
                                          </p:val>
                                        </p:tav>
                                        <p:tav tm="100000">
                                          <p:val>
                                            <p:strVal val="4*ppt_w"/>
                                          </p:val>
                                        </p:tav>
                                      </p:tavLst>
                                    </p:anim>
                                    <p:anim calcmode="lin" valueType="num">
                                      <p:cBhvr>
                                        <p:cTn id="1094" dur="3250"/>
                                        <p:tgtEl>
                                          <p:spTgt spid="181"/>
                                        </p:tgtEl>
                                        <p:attrNameLst>
                                          <p:attrName>ppt_h</p:attrName>
                                        </p:attrNameLst>
                                      </p:cBhvr>
                                      <p:tavLst>
                                        <p:tav tm="0">
                                          <p:val>
                                            <p:strVal val="ppt_h"/>
                                          </p:val>
                                        </p:tav>
                                        <p:tav tm="100000">
                                          <p:val>
                                            <p:strVal val="4*ppt_h"/>
                                          </p:val>
                                        </p:tav>
                                      </p:tavLst>
                                    </p:anim>
                                    <p:set>
                                      <p:cBhvr>
                                        <p:cTn id="1095" dur="1" fill="hold">
                                          <p:stCondLst>
                                            <p:cond delay="3249"/>
                                          </p:stCondLst>
                                        </p:cTn>
                                        <p:tgtEl>
                                          <p:spTgt spid="181"/>
                                        </p:tgtEl>
                                        <p:attrNameLst>
                                          <p:attrName>style.visibility</p:attrName>
                                        </p:attrNameLst>
                                      </p:cBhvr>
                                      <p:to>
                                        <p:strVal val="hidden"/>
                                      </p:to>
                                    </p:set>
                                  </p:childTnLst>
                                </p:cTn>
                              </p:par>
                              <p:par>
                                <p:cTn id="1096" presetID="23" presetClass="exit" presetSubtype="16" fill="hold" grpId="2" nodeType="withEffect">
                                  <p:stCondLst>
                                    <p:cond delay="0"/>
                                  </p:stCondLst>
                                  <p:childTnLst>
                                    <p:anim calcmode="lin" valueType="num">
                                      <p:cBhvr>
                                        <p:cTn id="1097" dur="3250"/>
                                        <p:tgtEl>
                                          <p:spTgt spid="182"/>
                                        </p:tgtEl>
                                        <p:attrNameLst>
                                          <p:attrName>ppt_w</p:attrName>
                                        </p:attrNameLst>
                                      </p:cBhvr>
                                      <p:tavLst>
                                        <p:tav tm="0">
                                          <p:val>
                                            <p:strVal val="ppt_w"/>
                                          </p:val>
                                        </p:tav>
                                        <p:tav tm="100000">
                                          <p:val>
                                            <p:strVal val="4*ppt_w"/>
                                          </p:val>
                                        </p:tav>
                                      </p:tavLst>
                                    </p:anim>
                                    <p:anim calcmode="lin" valueType="num">
                                      <p:cBhvr>
                                        <p:cTn id="1098" dur="3250"/>
                                        <p:tgtEl>
                                          <p:spTgt spid="182"/>
                                        </p:tgtEl>
                                        <p:attrNameLst>
                                          <p:attrName>ppt_h</p:attrName>
                                        </p:attrNameLst>
                                      </p:cBhvr>
                                      <p:tavLst>
                                        <p:tav tm="0">
                                          <p:val>
                                            <p:strVal val="ppt_h"/>
                                          </p:val>
                                        </p:tav>
                                        <p:tav tm="100000">
                                          <p:val>
                                            <p:strVal val="4*ppt_h"/>
                                          </p:val>
                                        </p:tav>
                                      </p:tavLst>
                                    </p:anim>
                                    <p:set>
                                      <p:cBhvr>
                                        <p:cTn id="1099" dur="1" fill="hold">
                                          <p:stCondLst>
                                            <p:cond delay="3249"/>
                                          </p:stCondLst>
                                        </p:cTn>
                                        <p:tgtEl>
                                          <p:spTgt spid="182"/>
                                        </p:tgtEl>
                                        <p:attrNameLst>
                                          <p:attrName>style.visibility</p:attrName>
                                        </p:attrNameLst>
                                      </p:cBhvr>
                                      <p:to>
                                        <p:strVal val="hidden"/>
                                      </p:to>
                                    </p:set>
                                  </p:childTnLst>
                                </p:cTn>
                              </p:par>
                              <p:par>
                                <p:cTn id="1100" presetID="23" presetClass="exit" presetSubtype="16" fill="hold" grpId="2" nodeType="withEffect">
                                  <p:stCondLst>
                                    <p:cond delay="0"/>
                                  </p:stCondLst>
                                  <p:childTnLst>
                                    <p:anim calcmode="lin" valueType="num">
                                      <p:cBhvr>
                                        <p:cTn id="1101" dur="3250"/>
                                        <p:tgtEl>
                                          <p:spTgt spid="183"/>
                                        </p:tgtEl>
                                        <p:attrNameLst>
                                          <p:attrName>ppt_w</p:attrName>
                                        </p:attrNameLst>
                                      </p:cBhvr>
                                      <p:tavLst>
                                        <p:tav tm="0">
                                          <p:val>
                                            <p:strVal val="ppt_w"/>
                                          </p:val>
                                        </p:tav>
                                        <p:tav tm="100000">
                                          <p:val>
                                            <p:strVal val="4*ppt_w"/>
                                          </p:val>
                                        </p:tav>
                                      </p:tavLst>
                                    </p:anim>
                                    <p:anim calcmode="lin" valueType="num">
                                      <p:cBhvr>
                                        <p:cTn id="1102" dur="3250"/>
                                        <p:tgtEl>
                                          <p:spTgt spid="183"/>
                                        </p:tgtEl>
                                        <p:attrNameLst>
                                          <p:attrName>ppt_h</p:attrName>
                                        </p:attrNameLst>
                                      </p:cBhvr>
                                      <p:tavLst>
                                        <p:tav tm="0">
                                          <p:val>
                                            <p:strVal val="ppt_h"/>
                                          </p:val>
                                        </p:tav>
                                        <p:tav tm="100000">
                                          <p:val>
                                            <p:strVal val="4*ppt_h"/>
                                          </p:val>
                                        </p:tav>
                                      </p:tavLst>
                                    </p:anim>
                                    <p:set>
                                      <p:cBhvr>
                                        <p:cTn id="1103" dur="1" fill="hold">
                                          <p:stCondLst>
                                            <p:cond delay="3249"/>
                                          </p:stCondLst>
                                        </p:cTn>
                                        <p:tgtEl>
                                          <p:spTgt spid="183"/>
                                        </p:tgtEl>
                                        <p:attrNameLst>
                                          <p:attrName>style.visibility</p:attrName>
                                        </p:attrNameLst>
                                      </p:cBhvr>
                                      <p:to>
                                        <p:strVal val="hidden"/>
                                      </p:to>
                                    </p:set>
                                  </p:childTnLst>
                                </p:cTn>
                              </p:par>
                              <p:par>
                                <p:cTn id="1104" presetID="23" presetClass="exit" presetSubtype="16" fill="hold" grpId="2" nodeType="withEffect">
                                  <p:stCondLst>
                                    <p:cond delay="0"/>
                                  </p:stCondLst>
                                  <p:childTnLst>
                                    <p:anim calcmode="lin" valueType="num">
                                      <p:cBhvr>
                                        <p:cTn id="1105" dur="3250"/>
                                        <p:tgtEl>
                                          <p:spTgt spid="184"/>
                                        </p:tgtEl>
                                        <p:attrNameLst>
                                          <p:attrName>ppt_w</p:attrName>
                                        </p:attrNameLst>
                                      </p:cBhvr>
                                      <p:tavLst>
                                        <p:tav tm="0">
                                          <p:val>
                                            <p:strVal val="ppt_w"/>
                                          </p:val>
                                        </p:tav>
                                        <p:tav tm="100000">
                                          <p:val>
                                            <p:strVal val="4*ppt_w"/>
                                          </p:val>
                                        </p:tav>
                                      </p:tavLst>
                                    </p:anim>
                                    <p:anim calcmode="lin" valueType="num">
                                      <p:cBhvr>
                                        <p:cTn id="1106" dur="3250"/>
                                        <p:tgtEl>
                                          <p:spTgt spid="184"/>
                                        </p:tgtEl>
                                        <p:attrNameLst>
                                          <p:attrName>ppt_h</p:attrName>
                                        </p:attrNameLst>
                                      </p:cBhvr>
                                      <p:tavLst>
                                        <p:tav tm="0">
                                          <p:val>
                                            <p:strVal val="ppt_h"/>
                                          </p:val>
                                        </p:tav>
                                        <p:tav tm="100000">
                                          <p:val>
                                            <p:strVal val="4*ppt_h"/>
                                          </p:val>
                                        </p:tav>
                                      </p:tavLst>
                                    </p:anim>
                                    <p:set>
                                      <p:cBhvr>
                                        <p:cTn id="1107" dur="1" fill="hold">
                                          <p:stCondLst>
                                            <p:cond delay="3249"/>
                                          </p:stCondLst>
                                        </p:cTn>
                                        <p:tgtEl>
                                          <p:spTgt spid="184"/>
                                        </p:tgtEl>
                                        <p:attrNameLst>
                                          <p:attrName>style.visibility</p:attrName>
                                        </p:attrNameLst>
                                      </p:cBhvr>
                                      <p:to>
                                        <p:strVal val="hidden"/>
                                      </p:to>
                                    </p:set>
                                  </p:childTnLst>
                                </p:cTn>
                              </p:par>
                              <p:par>
                                <p:cTn id="1108" presetID="23" presetClass="exit" presetSubtype="16" fill="hold" grpId="2" nodeType="withEffect">
                                  <p:stCondLst>
                                    <p:cond delay="0"/>
                                  </p:stCondLst>
                                  <p:childTnLst>
                                    <p:anim calcmode="lin" valueType="num">
                                      <p:cBhvr>
                                        <p:cTn id="1109" dur="3250"/>
                                        <p:tgtEl>
                                          <p:spTgt spid="185"/>
                                        </p:tgtEl>
                                        <p:attrNameLst>
                                          <p:attrName>ppt_w</p:attrName>
                                        </p:attrNameLst>
                                      </p:cBhvr>
                                      <p:tavLst>
                                        <p:tav tm="0">
                                          <p:val>
                                            <p:strVal val="ppt_w"/>
                                          </p:val>
                                        </p:tav>
                                        <p:tav tm="100000">
                                          <p:val>
                                            <p:strVal val="4*ppt_w"/>
                                          </p:val>
                                        </p:tav>
                                      </p:tavLst>
                                    </p:anim>
                                    <p:anim calcmode="lin" valueType="num">
                                      <p:cBhvr>
                                        <p:cTn id="1110" dur="3250"/>
                                        <p:tgtEl>
                                          <p:spTgt spid="185"/>
                                        </p:tgtEl>
                                        <p:attrNameLst>
                                          <p:attrName>ppt_h</p:attrName>
                                        </p:attrNameLst>
                                      </p:cBhvr>
                                      <p:tavLst>
                                        <p:tav tm="0">
                                          <p:val>
                                            <p:strVal val="ppt_h"/>
                                          </p:val>
                                        </p:tav>
                                        <p:tav tm="100000">
                                          <p:val>
                                            <p:strVal val="4*ppt_h"/>
                                          </p:val>
                                        </p:tav>
                                      </p:tavLst>
                                    </p:anim>
                                    <p:set>
                                      <p:cBhvr>
                                        <p:cTn id="1111" dur="1" fill="hold">
                                          <p:stCondLst>
                                            <p:cond delay="3249"/>
                                          </p:stCondLst>
                                        </p:cTn>
                                        <p:tgtEl>
                                          <p:spTgt spid="185"/>
                                        </p:tgtEl>
                                        <p:attrNameLst>
                                          <p:attrName>style.visibility</p:attrName>
                                        </p:attrNameLst>
                                      </p:cBhvr>
                                      <p:to>
                                        <p:strVal val="hidden"/>
                                      </p:to>
                                    </p:set>
                                  </p:childTnLst>
                                </p:cTn>
                              </p:par>
                              <p:par>
                                <p:cTn id="1112" presetID="23" presetClass="exit" presetSubtype="16" fill="hold" grpId="2" nodeType="withEffect">
                                  <p:stCondLst>
                                    <p:cond delay="0"/>
                                  </p:stCondLst>
                                  <p:childTnLst>
                                    <p:anim calcmode="lin" valueType="num">
                                      <p:cBhvr>
                                        <p:cTn id="1113" dur="3250"/>
                                        <p:tgtEl>
                                          <p:spTgt spid="186"/>
                                        </p:tgtEl>
                                        <p:attrNameLst>
                                          <p:attrName>ppt_w</p:attrName>
                                        </p:attrNameLst>
                                      </p:cBhvr>
                                      <p:tavLst>
                                        <p:tav tm="0">
                                          <p:val>
                                            <p:strVal val="ppt_w"/>
                                          </p:val>
                                        </p:tav>
                                        <p:tav tm="100000">
                                          <p:val>
                                            <p:strVal val="4*ppt_w"/>
                                          </p:val>
                                        </p:tav>
                                      </p:tavLst>
                                    </p:anim>
                                    <p:anim calcmode="lin" valueType="num">
                                      <p:cBhvr>
                                        <p:cTn id="1114" dur="3250"/>
                                        <p:tgtEl>
                                          <p:spTgt spid="186"/>
                                        </p:tgtEl>
                                        <p:attrNameLst>
                                          <p:attrName>ppt_h</p:attrName>
                                        </p:attrNameLst>
                                      </p:cBhvr>
                                      <p:tavLst>
                                        <p:tav tm="0">
                                          <p:val>
                                            <p:strVal val="ppt_h"/>
                                          </p:val>
                                        </p:tav>
                                        <p:tav tm="100000">
                                          <p:val>
                                            <p:strVal val="4*ppt_h"/>
                                          </p:val>
                                        </p:tav>
                                      </p:tavLst>
                                    </p:anim>
                                    <p:set>
                                      <p:cBhvr>
                                        <p:cTn id="1115" dur="1" fill="hold">
                                          <p:stCondLst>
                                            <p:cond delay="3249"/>
                                          </p:stCondLst>
                                        </p:cTn>
                                        <p:tgtEl>
                                          <p:spTgt spid="186"/>
                                        </p:tgtEl>
                                        <p:attrNameLst>
                                          <p:attrName>style.visibility</p:attrName>
                                        </p:attrNameLst>
                                      </p:cBhvr>
                                      <p:to>
                                        <p:strVal val="hidden"/>
                                      </p:to>
                                    </p:set>
                                  </p:childTnLst>
                                </p:cTn>
                              </p:par>
                              <p:par>
                                <p:cTn id="1116" presetID="23" presetClass="exit" presetSubtype="16" fill="hold" grpId="2" nodeType="withEffect">
                                  <p:stCondLst>
                                    <p:cond delay="0"/>
                                  </p:stCondLst>
                                  <p:childTnLst>
                                    <p:anim calcmode="lin" valueType="num">
                                      <p:cBhvr>
                                        <p:cTn id="1117" dur="3250"/>
                                        <p:tgtEl>
                                          <p:spTgt spid="187"/>
                                        </p:tgtEl>
                                        <p:attrNameLst>
                                          <p:attrName>ppt_w</p:attrName>
                                        </p:attrNameLst>
                                      </p:cBhvr>
                                      <p:tavLst>
                                        <p:tav tm="0">
                                          <p:val>
                                            <p:strVal val="ppt_w"/>
                                          </p:val>
                                        </p:tav>
                                        <p:tav tm="100000">
                                          <p:val>
                                            <p:strVal val="4*ppt_w"/>
                                          </p:val>
                                        </p:tav>
                                      </p:tavLst>
                                    </p:anim>
                                    <p:anim calcmode="lin" valueType="num">
                                      <p:cBhvr>
                                        <p:cTn id="1118" dur="3250"/>
                                        <p:tgtEl>
                                          <p:spTgt spid="187"/>
                                        </p:tgtEl>
                                        <p:attrNameLst>
                                          <p:attrName>ppt_h</p:attrName>
                                        </p:attrNameLst>
                                      </p:cBhvr>
                                      <p:tavLst>
                                        <p:tav tm="0">
                                          <p:val>
                                            <p:strVal val="ppt_h"/>
                                          </p:val>
                                        </p:tav>
                                        <p:tav tm="100000">
                                          <p:val>
                                            <p:strVal val="4*ppt_h"/>
                                          </p:val>
                                        </p:tav>
                                      </p:tavLst>
                                    </p:anim>
                                    <p:set>
                                      <p:cBhvr>
                                        <p:cTn id="1119" dur="1" fill="hold">
                                          <p:stCondLst>
                                            <p:cond delay="3249"/>
                                          </p:stCondLst>
                                        </p:cTn>
                                        <p:tgtEl>
                                          <p:spTgt spid="187"/>
                                        </p:tgtEl>
                                        <p:attrNameLst>
                                          <p:attrName>style.visibility</p:attrName>
                                        </p:attrNameLst>
                                      </p:cBhvr>
                                      <p:to>
                                        <p:strVal val="hidden"/>
                                      </p:to>
                                    </p:set>
                                  </p:childTnLst>
                                </p:cTn>
                              </p:par>
                              <p:par>
                                <p:cTn id="1120" presetID="23" presetClass="exit" presetSubtype="16" fill="hold" grpId="2" nodeType="withEffect">
                                  <p:stCondLst>
                                    <p:cond delay="0"/>
                                  </p:stCondLst>
                                  <p:childTnLst>
                                    <p:anim calcmode="lin" valueType="num">
                                      <p:cBhvr>
                                        <p:cTn id="1121" dur="3250"/>
                                        <p:tgtEl>
                                          <p:spTgt spid="188"/>
                                        </p:tgtEl>
                                        <p:attrNameLst>
                                          <p:attrName>ppt_w</p:attrName>
                                        </p:attrNameLst>
                                      </p:cBhvr>
                                      <p:tavLst>
                                        <p:tav tm="0">
                                          <p:val>
                                            <p:strVal val="ppt_w"/>
                                          </p:val>
                                        </p:tav>
                                        <p:tav tm="100000">
                                          <p:val>
                                            <p:strVal val="4*ppt_w"/>
                                          </p:val>
                                        </p:tav>
                                      </p:tavLst>
                                    </p:anim>
                                    <p:anim calcmode="lin" valueType="num">
                                      <p:cBhvr>
                                        <p:cTn id="1122" dur="3250"/>
                                        <p:tgtEl>
                                          <p:spTgt spid="188"/>
                                        </p:tgtEl>
                                        <p:attrNameLst>
                                          <p:attrName>ppt_h</p:attrName>
                                        </p:attrNameLst>
                                      </p:cBhvr>
                                      <p:tavLst>
                                        <p:tav tm="0">
                                          <p:val>
                                            <p:strVal val="ppt_h"/>
                                          </p:val>
                                        </p:tav>
                                        <p:tav tm="100000">
                                          <p:val>
                                            <p:strVal val="4*ppt_h"/>
                                          </p:val>
                                        </p:tav>
                                      </p:tavLst>
                                    </p:anim>
                                    <p:set>
                                      <p:cBhvr>
                                        <p:cTn id="1123" dur="1" fill="hold">
                                          <p:stCondLst>
                                            <p:cond delay="3249"/>
                                          </p:stCondLst>
                                        </p:cTn>
                                        <p:tgtEl>
                                          <p:spTgt spid="188"/>
                                        </p:tgtEl>
                                        <p:attrNameLst>
                                          <p:attrName>style.visibility</p:attrName>
                                        </p:attrNameLst>
                                      </p:cBhvr>
                                      <p:to>
                                        <p:strVal val="hidden"/>
                                      </p:to>
                                    </p:set>
                                  </p:childTnLst>
                                </p:cTn>
                              </p:par>
                              <p:par>
                                <p:cTn id="1124" presetID="23" presetClass="exit" presetSubtype="16" fill="hold" grpId="2" nodeType="withEffect">
                                  <p:stCondLst>
                                    <p:cond delay="0"/>
                                  </p:stCondLst>
                                  <p:childTnLst>
                                    <p:anim calcmode="lin" valueType="num">
                                      <p:cBhvr>
                                        <p:cTn id="1125" dur="3250"/>
                                        <p:tgtEl>
                                          <p:spTgt spid="189"/>
                                        </p:tgtEl>
                                        <p:attrNameLst>
                                          <p:attrName>ppt_w</p:attrName>
                                        </p:attrNameLst>
                                      </p:cBhvr>
                                      <p:tavLst>
                                        <p:tav tm="0">
                                          <p:val>
                                            <p:strVal val="ppt_w"/>
                                          </p:val>
                                        </p:tav>
                                        <p:tav tm="100000">
                                          <p:val>
                                            <p:strVal val="4*ppt_w"/>
                                          </p:val>
                                        </p:tav>
                                      </p:tavLst>
                                    </p:anim>
                                    <p:anim calcmode="lin" valueType="num">
                                      <p:cBhvr>
                                        <p:cTn id="1126" dur="3250"/>
                                        <p:tgtEl>
                                          <p:spTgt spid="189"/>
                                        </p:tgtEl>
                                        <p:attrNameLst>
                                          <p:attrName>ppt_h</p:attrName>
                                        </p:attrNameLst>
                                      </p:cBhvr>
                                      <p:tavLst>
                                        <p:tav tm="0">
                                          <p:val>
                                            <p:strVal val="ppt_h"/>
                                          </p:val>
                                        </p:tav>
                                        <p:tav tm="100000">
                                          <p:val>
                                            <p:strVal val="4*ppt_h"/>
                                          </p:val>
                                        </p:tav>
                                      </p:tavLst>
                                    </p:anim>
                                    <p:set>
                                      <p:cBhvr>
                                        <p:cTn id="1127" dur="1" fill="hold">
                                          <p:stCondLst>
                                            <p:cond delay="3249"/>
                                          </p:stCondLst>
                                        </p:cTn>
                                        <p:tgtEl>
                                          <p:spTgt spid="189"/>
                                        </p:tgtEl>
                                        <p:attrNameLst>
                                          <p:attrName>style.visibility</p:attrName>
                                        </p:attrNameLst>
                                      </p:cBhvr>
                                      <p:to>
                                        <p:strVal val="hidden"/>
                                      </p:to>
                                    </p:set>
                                  </p:childTnLst>
                                </p:cTn>
                              </p:par>
                              <p:par>
                                <p:cTn id="1128" presetID="23" presetClass="exit" presetSubtype="16" fill="hold" grpId="2" nodeType="withEffect">
                                  <p:stCondLst>
                                    <p:cond delay="0"/>
                                  </p:stCondLst>
                                  <p:childTnLst>
                                    <p:anim calcmode="lin" valueType="num">
                                      <p:cBhvr>
                                        <p:cTn id="1129" dur="3250"/>
                                        <p:tgtEl>
                                          <p:spTgt spid="190"/>
                                        </p:tgtEl>
                                        <p:attrNameLst>
                                          <p:attrName>ppt_w</p:attrName>
                                        </p:attrNameLst>
                                      </p:cBhvr>
                                      <p:tavLst>
                                        <p:tav tm="0">
                                          <p:val>
                                            <p:strVal val="ppt_w"/>
                                          </p:val>
                                        </p:tav>
                                        <p:tav tm="100000">
                                          <p:val>
                                            <p:strVal val="4*ppt_w"/>
                                          </p:val>
                                        </p:tav>
                                      </p:tavLst>
                                    </p:anim>
                                    <p:anim calcmode="lin" valueType="num">
                                      <p:cBhvr>
                                        <p:cTn id="1130" dur="3250"/>
                                        <p:tgtEl>
                                          <p:spTgt spid="190"/>
                                        </p:tgtEl>
                                        <p:attrNameLst>
                                          <p:attrName>ppt_h</p:attrName>
                                        </p:attrNameLst>
                                      </p:cBhvr>
                                      <p:tavLst>
                                        <p:tav tm="0">
                                          <p:val>
                                            <p:strVal val="ppt_h"/>
                                          </p:val>
                                        </p:tav>
                                        <p:tav tm="100000">
                                          <p:val>
                                            <p:strVal val="4*ppt_h"/>
                                          </p:val>
                                        </p:tav>
                                      </p:tavLst>
                                    </p:anim>
                                    <p:set>
                                      <p:cBhvr>
                                        <p:cTn id="1131" dur="1" fill="hold">
                                          <p:stCondLst>
                                            <p:cond delay="3249"/>
                                          </p:stCondLst>
                                        </p:cTn>
                                        <p:tgtEl>
                                          <p:spTgt spid="190"/>
                                        </p:tgtEl>
                                        <p:attrNameLst>
                                          <p:attrName>style.visibility</p:attrName>
                                        </p:attrNameLst>
                                      </p:cBhvr>
                                      <p:to>
                                        <p:strVal val="hidden"/>
                                      </p:to>
                                    </p:set>
                                  </p:childTnLst>
                                </p:cTn>
                              </p:par>
                              <p:par>
                                <p:cTn id="1132" presetID="23" presetClass="exit" presetSubtype="16" fill="hold" grpId="2" nodeType="withEffect">
                                  <p:stCondLst>
                                    <p:cond delay="0"/>
                                  </p:stCondLst>
                                  <p:childTnLst>
                                    <p:anim calcmode="lin" valueType="num">
                                      <p:cBhvr>
                                        <p:cTn id="1133" dur="3250"/>
                                        <p:tgtEl>
                                          <p:spTgt spid="191"/>
                                        </p:tgtEl>
                                        <p:attrNameLst>
                                          <p:attrName>ppt_w</p:attrName>
                                        </p:attrNameLst>
                                      </p:cBhvr>
                                      <p:tavLst>
                                        <p:tav tm="0">
                                          <p:val>
                                            <p:strVal val="ppt_w"/>
                                          </p:val>
                                        </p:tav>
                                        <p:tav tm="100000">
                                          <p:val>
                                            <p:strVal val="4*ppt_w"/>
                                          </p:val>
                                        </p:tav>
                                      </p:tavLst>
                                    </p:anim>
                                    <p:anim calcmode="lin" valueType="num">
                                      <p:cBhvr>
                                        <p:cTn id="1134" dur="3250"/>
                                        <p:tgtEl>
                                          <p:spTgt spid="191"/>
                                        </p:tgtEl>
                                        <p:attrNameLst>
                                          <p:attrName>ppt_h</p:attrName>
                                        </p:attrNameLst>
                                      </p:cBhvr>
                                      <p:tavLst>
                                        <p:tav tm="0">
                                          <p:val>
                                            <p:strVal val="ppt_h"/>
                                          </p:val>
                                        </p:tav>
                                        <p:tav tm="100000">
                                          <p:val>
                                            <p:strVal val="4*ppt_h"/>
                                          </p:val>
                                        </p:tav>
                                      </p:tavLst>
                                    </p:anim>
                                    <p:set>
                                      <p:cBhvr>
                                        <p:cTn id="1135" dur="1" fill="hold">
                                          <p:stCondLst>
                                            <p:cond delay="3249"/>
                                          </p:stCondLst>
                                        </p:cTn>
                                        <p:tgtEl>
                                          <p:spTgt spid="191"/>
                                        </p:tgtEl>
                                        <p:attrNameLst>
                                          <p:attrName>style.visibility</p:attrName>
                                        </p:attrNameLst>
                                      </p:cBhvr>
                                      <p:to>
                                        <p:strVal val="hidden"/>
                                      </p:to>
                                    </p:set>
                                  </p:childTnLst>
                                </p:cTn>
                              </p:par>
                              <p:par>
                                <p:cTn id="1136" presetID="23" presetClass="exit" presetSubtype="16" fill="hold" grpId="2" nodeType="withEffect">
                                  <p:stCondLst>
                                    <p:cond delay="0"/>
                                  </p:stCondLst>
                                  <p:childTnLst>
                                    <p:anim calcmode="lin" valueType="num">
                                      <p:cBhvr>
                                        <p:cTn id="1137" dur="3250"/>
                                        <p:tgtEl>
                                          <p:spTgt spid="192"/>
                                        </p:tgtEl>
                                        <p:attrNameLst>
                                          <p:attrName>ppt_w</p:attrName>
                                        </p:attrNameLst>
                                      </p:cBhvr>
                                      <p:tavLst>
                                        <p:tav tm="0">
                                          <p:val>
                                            <p:strVal val="ppt_w"/>
                                          </p:val>
                                        </p:tav>
                                        <p:tav tm="100000">
                                          <p:val>
                                            <p:strVal val="4*ppt_w"/>
                                          </p:val>
                                        </p:tav>
                                      </p:tavLst>
                                    </p:anim>
                                    <p:anim calcmode="lin" valueType="num">
                                      <p:cBhvr>
                                        <p:cTn id="1138" dur="3250"/>
                                        <p:tgtEl>
                                          <p:spTgt spid="192"/>
                                        </p:tgtEl>
                                        <p:attrNameLst>
                                          <p:attrName>ppt_h</p:attrName>
                                        </p:attrNameLst>
                                      </p:cBhvr>
                                      <p:tavLst>
                                        <p:tav tm="0">
                                          <p:val>
                                            <p:strVal val="ppt_h"/>
                                          </p:val>
                                        </p:tav>
                                        <p:tav tm="100000">
                                          <p:val>
                                            <p:strVal val="4*ppt_h"/>
                                          </p:val>
                                        </p:tav>
                                      </p:tavLst>
                                    </p:anim>
                                    <p:set>
                                      <p:cBhvr>
                                        <p:cTn id="1139" dur="1" fill="hold">
                                          <p:stCondLst>
                                            <p:cond delay="3249"/>
                                          </p:stCondLst>
                                        </p:cTn>
                                        <p:tgtEl>
                                          <p:spTgt spid="192"/>
                                        </p:tgtEl>
                                        <p:attrNameLst>
                                          <p:attrName>style.visibility</p:attrName>
                                        </p:attrNameLst>
                                      </p:cBhvr>
                                      <p:to>
                                        <p:strVal val="hidden"/>
                                      </p:to>
                                    </p:set>
                                  </p:childTnLst>
                                </p:cTn>
                              </p:par>
                              <p:par>
                                <p:cTn id="1140" presetID="23" presetClass="exit" presetSubtype="16" fill="hold" grpId="2" nodeType="withEffect">
                                  <p:stCondLst>
                                    <p:cond delay="0"/>
                                  </p:stCondLst>
                                  <p:childTnLst>
                                    <p:anim calcmode="lin" valueType="num">
                                      <p:cBhvr>
                                        <p:cTn id="1141" dur="3250"/>
                                        <p:tgtEl>
                                          <p:spTgt spid="193"/>
                                        </p:tgtEl>
                                        <p:attrNameLst>
                                          <p:attrName>ppt_w</p:attrName>
                                        </p:attrNameLst>
                                      </p:cBhvr>
                                      <p:tavLst>
                                        <p:tav tm="0">
                                          <p:val>
                                            <p:strVal val="ppt_w"/>
                                          </p:val>
                                        </p:tav>
                                        <p:tav tm="100000">
                                          <p:val>
                                            <p:strVal val="4*ppt_w"/>
                                          </p:val>
                                        </p:tav>
                                      </p:tavLst>
                                    </p:anim>
                                    <p:anim calcmode="lin" valueType="num">
                                      <p:cBhvr>
                                        <p:cTn id="1142" dur="3250"/>
                                        <p:tgtEl>
                                          <p:spTgt spid="193"/>
                                        </p:tgtEl>
                                        <p:attrNameLst>
                                          <p:attrName>ppt_h</p:attrName>
                                        </p:attrNameLst>
                                      </p:cBhvr>
                                      <p:tavLst>
                                        <p:tav tm="0">
                                          <p:val>
                                            <p:strVal val="ppt_h"/>
                                          </p:val>
                                        </p:tav>
                                        <p:tav tm="100000">
                                          <p:val>
                                            <p:strVal val="4*ppt_h"/>
                                          </p:val>
                                        </p:tav>
                                      </p:tavLst>
                                    </p:anim>
                                    <p:set>
                                      <p:cBhvr>
                                        <p:cTn id="1143" dur="1" fill="hold">
                                          <p:stCondLst>
                                            <p:cond delay="3249"/>
                                          </p:stCondLst>
                                        </p:cTn>
                                        <p:tgtEl>
                                          <p:spTgt spid="193"/>
                                        </p:tgtEl>
                                        <p:attrNameLst>
                                          <p:attrName>style.visibility</p:attrName>
                                        </p:attrNameLst>
                                      </p:cBhvr>
                                      <p:to>
                                        <p:strVal val="hidden"/>
                                      </p:to>
                                    </p:set>
                                  </p:childTnLst>
                                </p:cTn>
                              </p:par>
                              <p:par>
                                <p:cTn id="1144" presetID="23" presetClass="exit" presetSubtype="16" fill="hold" grpId="2" nodeType="withEffect">
                                  <p:stCondLst>
                                    <p:cond delay="0"/>
                                  </p:stCondLst>
                                  <p:childTnLst>
                                    <p:anim calcmode="lin" valueType="num">
                                      <p:cBhvr>
                                        <p:cTn id="1145" dur="3250"/>
                                        <p:tgtEl>
                                          <p:spTgt spid="194"/>
                                        </p:tgtEl>
                                        <p:attrNameLst>
                                          <p:attrName>ppt_w</p:attrName>
                                        </p:attrNameLst>
                                      </p:cBhvr>
                                      <p:tavLst>
                                        <p:tav tm="0">
                                          <p:val>
                                            <p:strVal val="ppt_w"/>
                                          </p:val>
                                        </p:tav>
                                        <p:tav tm="100000">
                                          <p:val>
                                            <p:strVal val="4*ppt_w"/>
                                          </p:val>
                                        </p:tav>
                                      </p:tavLst>
                                    </p:anim>
                                    <p:anim calcmode="lin" valueType="num">
                                      <p:cBhvr>
                                        <p:cTn id="1146" dur="3250"/>
                                        <p:tgtEl>
                                          <p:spTgt spid="194"/>
                                        </p:tgtEl>
                                        <p:attrNameLst>
                                          <p:attrName>ppt_h</p:attrName>
                                        </p:attrNameLst>
                                      </p:cBhvr>
                                      <p:tavLst>
                                        <p:tav tm="0">
                                          <p:val>
                                            <p:strVal val="ppt_h"/>
                                          </p:val>
                                        </p:tav>
                                        <p:tav tm="100000">
                                          <p:val>
                                            <p:strVal val="4*ppt_h"/>
                                          </p:val>
                                        </p:tav>
                                      </p:tavLst>
                                    </p:anim>
                                    <p:set>
                                      <p:cBhvr>
                                        <p:cTn id="1147" dur="1" fill="hold">
                                          <p:stCondLst>
                                            <p:cond delay="3249"/>
                                          </p:stCondLst>
                                        </p:cTn>
                                        <p:tgtEl>
                                          <p:spTgt spid="194"/>
                                        </p:tgtEl>
                                        <p:attrNameLst>
                                          <p:attrName>style.visibility</p:attrName>
                                        </p:attrNameLst>
                                      </p:cBhvr>
                                      <p:to>
                                        <p:strVal val="hidden"/>
                                      </p:to>
                                    </p:set>
                                  </p:childTnLst>
                                </p:cTn>
                              </p:par>
                              <p:par>
                                <p:cTn id="1148" presetID="23" presetClass="exit" presetSubtype="16" fill="hold" grpId="2" nodeType="withEffect">
                                  <p:stCondLst>
                                    <p:cond delay="0"/>
                                  </p:stCondLst>
                                  <p:childTnLst>
                                    <p:anim calcmode="lin" valueType="num">
                                      <p:cBhvr>
                                        <p:cTn id="1149" dur="3250"/>
                                        <p:tgtEl>
                                          <p:spTgt spid="195"/>
                                        </p:tgtEl>
                                        <p:attrNameLst>
                                          <p:attrName>ppt_w</p:attrName>
                                        </p:attrNameLst>
                                      </p:cBhvr>
                                      <p:tavLst>
                                        <p:tav tm="0">
                                          <p:val>
                                            <p:strVal val="ppt_w"/>
                                          </p:val>
                                        </p:tav>
                                        <p:tav tm="100000">
                                          <p:val>
                                            <p:strVal val="4*ppt_w"/>
                                          </p:val>
                                        </p:tav>
                                      </p:tavLst>
                                    </p:anim>
                                    <p:anim calcmode="lin" valueType="num">
                                      <p:cBhvr>
                                        <p:cTn id="1150" dur="3250"/>
                                        <p:tgtEl>
                                          <p:spTgt spid="195"/>
                                        </p:tgtEl>
                                        <p:attrNameLst>
                                          <p:attrName>ppt_h</p:attrName>
                                        </p:attrNameLst>
                                      </p:cBhvr>
                                      <p:tavLst>
                                        <p:tav tm="0">
                                          <p:val>
                                            <p:strVal val="ppt_h"/>
                                          </p:val>
                                        </p:tav>
                                        <p:tav tm="100000">
                                          <p:val>
                                            <p:strVal val="4*ppt_h"/>
                                          </p:val>
                                        </p:tav>
                                      </p:tavLst>
                                    </p:anim>
                                    <p:set>
                                      <p:cBhvr>
                                        <p:cTn id="1151" dur="1" fill="hold">
                                          <p:stCondLst>
                                            <p:cond delay="3249"/>
                                          </p:stCondLst>
                                        </p:cTn>
                                        <p:tgtEl>
                                          <p:spTgt spid="195"/>
                                        </p:tgtEl>
                                        <p:attrNameLst>
                                          <p:attrName>style.visibility</p:attrName>
                                        </p:attrNameLst>
                                      </p:cBhvr>
                                      <p:to>
                                        <p:strVal val="hidden"/>
                                      </p:to>
                                    </p:set>
                                  </p:childTnLst>
                                </p:cTn>
                              </p:par>
                              <p:par>
                                <p:cTn id="1152" presetID="23" presetClass="exit" presetSubtype="16" fill="hold" grpId="2" nodeType="withEffect">
                                  <p:stCondLst>
                                    <p:cond delay="0"/>
                                  </p:stCondLst>
                                  <p:childTnLst>
                                    <p:anim calcmode="lin" valueType="num">
                                      <p:cBhvr>
                                        <p:cTn id="1153" dur="3250"/>
                                        <p:tgtEl>
                                          <p:spTgt spid="196"/>
                                        </p:tgtEl>
                                        <p:attrNameLst>
                                          <p:attrName>ppt_w</p:attrName>
                                        </p:attrNameLst>
                                      </p:cBhvr>
                                      <p:tavLst>
                                        <p:tav tm="0">
                                          <p:val>
                                            <p:strVal val="ppt_w"/>
                                          </p:val>
                                        </p:tav>
                                        <p:tav tm="100000">
                                          <p:val>
                                            <p:strVal val="4*ppt_w"/>
                                          </p:val>
                                        </p:tav>
                                      </p:tavLst>
                                    </p:anim>
                                    <p:anim calcmode="lin" valueType="num">
                                      <p:cBhvr>
                                        <p:cTn id="1154" dur="3250"/>
                                        <p:tgtEl>
                                          <p:spTgt spid="196"/>
                                        </p:tgtEl>
                                        <p:attrNameLst>
                                          <p:attrName>ppt_h</p:attrName>
                                        </p:attrNameLst>
                                      </p:cBhvr>
                                      <p:tavLst>
                                        <p:tav tm="0">
                                          <p:val>
                                            <p:strVal val="ppt_h"/>
                                          </p:val>
                                        </p:tav>
                                        <p:tav tm="100000">
                                          <p:val>
                                            <p:strVal val="4*ppt_h"/>
                                          </p:val>
                                        </p:tav>
                                      </p:tavLst>
                                    </p:anim>
                                    <p:set>
                                      <p:cBhvr>
                                        <p:cTn id="1155" dur="1" fill="hold">
                                          <p:stCondLst>
                                            <p:cond delay="3249"/>
                                          </p:stCondLst>
                                        </p:cTn>
                                        <p:tgtEl>
                                          <p:spTgt spid="196"/>
                                        </p:tgtEl>
                                        <p:attrNameLst>
                                          <p:attrName>style.visibility</p:attrName>
                                        </p:attrNameLst>
                                      </p:cBhvr>
                                      <p:to>
                                        <p:strVal val="hidden"/>
                                      </p:to>
                                    </p:set>
                                  </p:childTnLst>
                                </p:cTn>
                              </p:par>
                              <p:par>
                                <p:cTn id="1156" presetID="23" presetClass="exit" presetSubtype="16" fill="hold" grpId="2" nodeType="withEffect">
                                  <p:stCondLst>
                                    <p:cond delay="0"/>
                                  </p:stCondLst>
                                  <p:childTnLst>
                                    <p:anim calcmode="lin" valueType="num">
                                      <p:cBhvr>
                                        <p:cTn id="1157" dur="3250"/>
                                        <p:tgtEl>
                                          <p:spTgt spid="197"/>
                                        </p:tgtEl>
                                        <p:attrNameLst>
                                          <p:attrName>ppt_w</p:attrName>
                                        </p:attrNameLst>
                                      </p:cBhvr>
                                      <p:tavLst>
                                        <p:tav tm="0">
                                          <p:val>
                                            <p:strVal val="ppt_w"/>
                                          </p:val>
                                        </p:tav>
                                        <p:tav tm="100000">
                                          <p:val>
                                            <p:strVal val="4*ppt_w"/>
                                          </p:val>
                                        </p:tav>
                                      </p:tavLst>
                                    </p:anim>
                                    <p:anim calcmode="lin" valueType="num">
                                      <p:cBhvr>
                                        <p:cTn id="1158" dur="3250"/>
                                        <p:tgtEl>
                                          <p:spTgt spid="197"/>
                                        </p:tgtEl>
                                        <p:attrNameLst>
                                          <p:attrName>ppt_h</p:attrName>
                                        </p:attrNameLst>
                                      </p:cBhvr>
                                      <p:tavLst>
                                        <p:tav tm="0">
                                          <p:val>
                                            <p:strVal val="ppt_h"/>
                                          </p:val>
                                        </p:tav>
                                        <p:tav tm="100000">
                                          <p:val>
                                            <p:strVal val="4*ppt_h"/>
                                          </p:val>
                                        </p:tav>
                                      </p:tavLst>
                                    </p:anim>
                                    <p:set>
                                      <p:cBhvr>
                                        <p:cTn id="1159" dur="1" fill="hold">
                                          <p:stCondLst>
                                            <p:cond delay="3249"/>
                                          </p:stCondLst>
                                        </p:cTn>
                                        <p:tgtEl>
                                          <p:spTgt spid="197"/>
                                        </p:tgtEl>
                                        <p:attrNameLst>
                                          <p:attrName>style.visibility</p:attrName>
                                        </p:attrNameLst>
                                      </p:cBhvr>
                                      <p:to>
                                        <p:strVal val="hidden"/>
                                      </p:to>
                                    </p:set>
                                  </p:childTnLst>
                                </p:cTn>
                              </p:par>
                              <p:par>
                                <p:cTn id="1160" presetID="23" presetClass="exit" presetSubtype="16" fill="hold" grpId="2" nodeType="withEffect">
                                  <p:stCondLst>
                                    <p:cond delay="0"/>
                                  </p:stCondLst>
                                  <p:childTnLst>
                                    <p:anim calcmode="lin" valueType="num">
                                      <p:cBhvr>
                                        <p:cTn id="1161" dur="3250"/>
                                        <p:tgtEl>
                                          <p:spTgt spid="198"/>
                                        </p:tgtEl>
                                        <p:attrNameLst>
                                          <p:attrName>ppt_w</p:attrName>
                                        </p:attrNameLst>
                                      </p:cBhvr>
                                      <p:tavLst>
                                        <p:tav tm="0">
                                          <p:val>
                                            <p:strVal val="ppt_w"/>
                                          </p:val>
                                        </p:tav>
                                        <p:tav tm="100000">
                                          <p:val>
                                            <p:strVal val="4*ppt_w"/>
                                          </p:val>
                                        </p:tav>
                                      </p:tavLst>
                                    </p:anim>
                                    <p:anim calcmode="lin" valueType="num">
                                      <p:cBhvr>
                                        <p:cTn id="1162" dur="3250"/>
                                        <p:tgtEl>
                                          <p:spTgt spid="198"/>
                                        </p:tgtEl>
                                        <p:attrNameLst>
                                          <p:attrName>ppt_h</p:attrName>
                                        </p:attrNameLst>
                                      </p:cBhvr>
                                      <p:tavLst>
                                        <p:tav tm="0">
                                          <p:val>
                                            <p:strVal val="ppt_h"/>
                                          </p:val>
                                        </p:tav>
                                        <p:tav tm="100000">
                                          <p:val>
                                            <p:strVal val="4*ppt_h"/>
                                          </p:val>
                                        </p:tav>
                                      </p:tavLst>
                                    </p:anim>
                                    <p:set>
                                      <p:cBhvr>
                                        <p:cTn id="1163" dur="1" fill="hold">
                                          <p:stCondLst>
                                            <p:cond delay="3249"/>
                                          </p:stCondLst>
                                        </p:cTn>
                                        <p:tgtEl>
                                          <p:spTgt spid="198"/>
                                        </p:tgtEl>
                                        <p:attrNameLst>
                                          <p:attrName>style.visibility</p:attrName>
                                        </p:attrNameLst>
                                      </p:cBhvr>
                                      <p:to>
                                        <p:strVal val="hidden"/>
                                      </p:to>
                                    </p:set>
                                  </p:childTnLst>
                                </p:cTn>
                              </p:par>
                              <p:par>
                                <p:cTn id="1164" presetID="23" presetClass="exit" presetSubtype="544" fill="hold" grpId="2" nodeType="withEffect">
                                  <p:stCondLst>
                                    <p:cond delay="0"/>
                                  </p:stCondLst>
                                  <p:childTnLst>
                                    <p:anim calcmode="lin" valueType="num">
                                      <p:cBhvr>
                                        <p:cTn id="1165" dur="3250"/>
                                        <p:tgtEl>
                                          <p:spTgt spid="2"/>
                                        </p:tgtEl>
                                        <p:attrNameLst>
                                          <p:attrName>ppt_w</p:attrName>
                                        </p:attrNameLst>
                                      </p:cBhvr>
                                      <p:tavLst>
                                        <p:tav tm="0">
                                          <p:val>
                                            <p:strVal val="ppt_w"/>
                                          </p:val>
                                        </p:tav>
                                        <p:tav tm="100000">
                                          <p:val>
                                            <p:fltVal val="0"/>
                                          </p:val>
                                        </p:tav>
                                      </p:tavLst>
                                    </p:anim>
                                    <p:anim calcmode="lin" valueType="num">
                                      <p:cBhvr>
                                        <p:cTn id="1166" dur="3250"/>
                                        <p:tgtEl>
                                          <p:spTgt spid="2"/>
                                        </p:tgtEl>
                                        <p:attrNameLst>
                                          <p:attrName>ppt_h</p:attrName>
                                        </p:attrNameLst>
                                      </p:cBhvr>
                                      <p:tavLst>
                                        <p:tav tm="0">
                                          <p:val>
                                            <p:strVal val="ppt_h"/>
                                          </p:val>
                                        </p:tav>
                                        <p:tav tm="100000">
                                          <p:val>
                                            <p:fltVal val="0"/>
                                          </p:val>
                                        </p:tav>
                                      </p:tavLst>
                                    </p:anim>
                                    <p:anim calcmode="lin" valueType="num">
                                      <p:cBhvr>
                                        <p:cTn id="1167" dur="3250"/>
                                        <p:tgtEl>
                                          <p:spTgt spid="2"/>
                                        </p:tgtEl>
                                        <p:attrNameLst>
                                          <p:attrName>ppt_x</p:attrName>
                                        </p:attrNameLst>
                                      </p:cBhvr>
                                      <p:tavLst>
                                        <p:tav tm="0">
                                          <p:val>
                                            <p:strVal val="ppt_x"/>
                                          </p:val>
                                        </p:tav>
                                        <p:tav tm="100000">
                                          <p:val>
                                            <p:fltVal val="0.5"/>
                                          </p:val>
                                        </p:tav>
                                      </p:tavLst>
                                    </p:anim>
                                    <p:anim calcmode="lin" valueType="num">
                                      <p:cBhvr>
                                        <p:cTn id="1168" dur="3250"/>
                                        <p:tgtEl>
                                          <p:spTgt spid="2"/>
                                        </p:tgtEl>
                                        <p:attrNameLst>
                                          <p:attrName>ppt_y</p:attrName>
                                        </p:attrNameLst>
                                      </p:cBhvr>
                                      <p:tavLst>
                                        <p:tav tm="0">
                                          <p:val>
                                            <p:strVal val="ppt_y"/>
                                          </p:val>
                                        </p:tav>
                                        <p:tav tm="100000">
                                          <p:val>
                                            <p:fltVal val="0.5"/>
                                          </p:val>
                                        </p:tav>
                                      </p:tavLst>
                                    </p:anim>
                                    <p:set>
                                      <p:cBhvr>
                                        <p:cTn id="1169" dur="1" fill="hold">
                                          <p:stCondLst>
                                            <p:cond delay="3249"/>
                                          </p:stCondLst>
                                        </p:cTn>
                                        <p:tgtEl>
                                          <p:spTgt spid="2"/>
                                        </p:tgtEl>
                                        <p:attrNameLst>
                                          <p:attrName>style.visibility</p:attrName>
                                        </p:attrNameLst>
                                      </p:cBhvr>
                                      <p:to>
                                        <p:strVal val="hidden"/>
                                      </p:to>
                                    </p:set>
                                  </p:childTnLst>
                                </p:cTn>
                              </p:par>
                              <p:par>
                                <p:cTn id="1170" presetID="23" presetClass="exit" presetSubtype="544" fill="hold" grpId="2" nodeType="withEffect">
                                  <p:stCondLst>
                                    <p:cond delay="0"/>
                                  </p:stCondLst>
                                  <p:childTnLst>
                                    <p:anim calcmode="lin" valueType="num">
                                      <p:cBhvr>
                                        <p:cTn id="1171" dur="3250"/>
                                        <p:tgtEl>
                                          <p:spTgt spid="3"/>
                                        </p:tgtEl>
                                        <p:attrNameLst>
                                          <p:attrName>ppt_w</p:attrName>
                                        </p:attrNameLst>
                                      </p:cBhvr>
                                      <p:tavLst>
                                        <p:tav tm="0">
                                          <p:val>
                                            <p:strVal val="ppt_w"/>
                                          </p:val>
                                        </p:tav>
                                        <p:tav tm="100000">
                                          <p:val>
                                            <p:fltVal val="0"/>
                                          </p:val>
                                        </p:tav>
                                      </p:tavLst>
                                    </p:anim>
                                    <p:anim calcmode="lin" valueType="num">
                                      <p:cBhvr>
                                        <p:cTn id="1172" dur="3250"/>
                                        <p:tgtEl>
                                          <p:spTgt spid="3"/>
                                        </p:tgtEl>
                                        <p:attrNameLst>
                                          <p:attrName>ppt_h</p:attrName>
                                        </p:attrNameLst>
                                      </p:cBhvr>
                                      <p:tavLst>
                                        <p:tav tm="0">
                                          <p:val>
                                            <p:strVal val="ppt_h"/>
                                          </p:val>
                                        </p:tav>
                                        <p:tav tm="100000">
                                          <p:val>
                                            <p:fltVal val="0"/>
                                          </p:val>
                                        </p:tav>
                                      </p:tavLst>
                                    </p:anim>
                                    <p:anim calcmode="lin" valueType="num">
                                      <p:cBhvr>
                                        <p:cTn id="1173" dur="3250"/>
                                        <p:tgtEl>
                                          <p:spTgt spid="3"/>
                                        </p:tgtEl>
                                        <p:attrNameLst>
                                          <p:attrName>ppt_x</p:attrName>
                                        </p:attrNameLst>
                                      </p:cBhvr>
                                      <p:tavLst>
                                        <p:tav tm="0">
                                          <p:val>
                                            <p:strVal val="ppt_x"/>
                                          </p:val>
                                        </p:tav>
                                        <p:tav tm="100000">
                                          <p:val>
                                            <p:fltVal val="0.5"/>
                                          </p:val>
                                        </p:tav>
                                      </p:tavLst>
                                    </p:anim>
                                    <p:anim calcmode="lin" valueType="num">
                                      <p:cBhvr>
                                        <p:cTn id="1174" dur="3250"/>
                                        <p:tgtEl>
                                          <p:spTgt spid="3"/>
                                        </p:tgtEl>
                                        <p:attrNameLst>
                                          <p:attrName>ppt_y</p:attrName>
                                        </p:attrNameLst>
                                      </p:cBhvr>
                                      <p:tavLst>
                                        <p:tav tm="0">
                                          <p:val>
                                            <p:strVal val="ppt_y"/>
                                          </p:val>
                                        </p:tav>
                                        <p:tav tm="100000">
                                          <p:val>
                                            <p:fltVal val="0.5"/>
                                          </p:val>
                                        </p:tav>
                                      </p:tavLst>
                                    </p:anim>
                                    <p:set>
                                      <p:cBhvr>
                                        <p:cTn id="1175" dur="1" fill="hold">
                                          <p:stCondLst>
                                            <p:cond delay="3249"/>
                                          </p:stCondLst>
                                        </p:cTn>
                                        <p:tgtEl>
                                          <p:spTgt spid="3"/>
                                        </p:tgtEl>
                                        <p:attrNameLst>
                                          <p:attrName>style.visibility</p:attrName>
                                        </p:attrNameLst>
                                      </p:cBhvr>
                                      <p:to>
                                        <p:strVal val="hidden"/>
                                      </p:to>
                                    </p:set>
                                  </p:childTnLst>
                                </p:cTn>
                              </p:par>
                              <p:par>
                                <p:cTn id="1176" presetID="23" presetClass="exit" presetSubtype="544" fill="hold" grpId="2" nodeType="withEffect">
                                  <p:stCondLst>
                                    <p:cond delay="0"/>
                                  </p:stCondLst>
                                  <p:childTnLst>
                                    <p:anim calcmode="lin" valueType="num">
                                      <p:cBhvr>
                                        <p:cTn id="1177" dur="3250"/>
                                        <p:tgtEl>
                                          <p:spTgt spid="4"/>
                                        </p:tgtEl>
                                        <p:attrNameLst>
                                          <p:attrName>ppt_w</p:attrName>
                                        </p:attrNameLst>
                                      </p:cBhvr>
                                      <p:tavLst>
                                        <p:tav tm="0">
                                          <p:val>
                                            <p:strVal val="ppt_w"/>
                                          </p:val>
                                        </p:tav>
                                        <p:tav tm="100000">
                                          <p:val>
                                            <p:fltVal val="0"/>
                                          </p:val>
                                        </p:tav>
                                      </p:tavLst>
                                    </p:anim>
                                    <p:anim calcmode="lin" valueType="num">
                                      <p:cBhvr>
                                        <p:cTn id="1178" dur="3250"/>
                                        <p:tgtEl>
                                          <p:spTgt spid="4"/>
                                        </p:tgtEl>
                                        <p:attrNameLst>
                                          <p:attrName>ppt_h</p:attrName>
                                        </p:attrNameLst>
                                      </p:cBhvr>
                                      <p:tavLst>
                                        <p:tav tm="0">
                                          <p:val>
                                            <p:strVal val="ppt_h"/>
                                          </p:val>
                                        </p:tav>
                                        <p:tav tm="100000">
                                          <p:val>
                                            <p:fltVal val="0"/>
                                          </p:val>
                                        </p:tav>
                                      </p:tavLst>
                                    </p:anim>
                                    <p:anim calcmode="lin" valueType="num">
                                      <p:cBhvr>
                                        <p:cTn id="1179" dur="3250"/>
                                        <p:tgtEl>
                                          <p:spTgt spid="4"/>
                                        </p:tgtEl>
                                        <p:attrNameLst>
                                          <p:attrName>ppt_x</p:attrName>
                                        </p:attrNameLst>
                                      </p:cBhvr>
                                      <p:tavLst>
                                        <p:tav tm="0">
                                          <p:val>
                                            <p:strVal val="ppt_x"/>
                                          </p:val>
                                        </p:tav>
                                        <p:tav tm="100000">
                                          <p:val>
                                            <p:fltVal val="0.5"/>
                                          </p:val>
                                        </p:tav>
                                      </p:tavLst>
                                    </p:anim>
                                    <p:anim calcmode="lin" valueType="num">
                                      <p:cBhvr>
                                        <p:cTn id="1180" dur="3250"/>
                                        <p:tgtEl>
                                          <p:spTgt spid="4"/>
                                        </p:tgtEl>
                                        <p:attrNameLst>
                                          <p:attrName>ppt_y</p:attrName>
                                        </p:attrNameLst>
                                      </p:cBhvr>
                                      <p:tavLst>
                                        <p:tav tm="0">
                                          <p:val>
                                            <p:strVal val="ppt_y"/>
                                          </p:val>
                                        </p:tav>
                                        <p:tav tm="100000">
                                          <p:val>
                                            <p:fltVal val="0.5"/>
                                          </p:val>
                                        </p:tav>
                                      </p:tavLst>
                                    </p:anim>
                                    <p:set>
                                      <p:cBhvr>
                                        <p:cTn id="1181" dur="1" fill="hold">
                                          <p:stCondLst>
                                            <p:cond delay="3249"/>
                                          </p:stCondLst>
                                        </p:cTn>
                                        <p:tgtEl>
                                          <p:spTgt spid="4"/>
                                        </p:tgtEl>
                                        <p:attrNameLst>
                                          <p:attrName>style.visibility</p:attrName>
                                        </p:attrNameLst>
                                      </p:cBhvr>
                                      <p:to>
                                        <p:strVal val="hidden"/>
                                      </p:to>
                                    </p:set>
                                  </p:childTnLst>
                                </p:cTn>
                              </p:par>
                              <p:par>
                                <p:cTn id="1182" presetID="23" presetClass="exit" presetSubtype="544" fill="hold" grpId="2" nodeType="withEffect">
                                  <p:stCondLst>
                                    <p:cond delay="0"/>
                                  </p:stCondLst>
                                  <p:childTnLst>
                                    <p:anim calcmode="lin" valueType="num">
                                      <p:cBhvr>
                                        <p:cTn id="1183" dur="3250"/>
                                        <p:tgtEl>
                                          <p:spTgt spid="5"/>
                                        </p:tgtEl>
                                        <p:attrNameLst>
                                          <p:attrName>ppt_w</p:attrName>
                                        </p:attrNameLst>
                                      </p:cBhvr>
                                      <p:tavLst>
                                        <p:tav tm="0">
                                          <p:val>
                                            <p:strVal val="ppt_w"/>
                                          </p:val>
                                        </p:tav>
                                        <p:tav tm="100000">
                                          <p:val>
                                            <p:fltVal val="0"/>
                                          </p:val>
                                        </p:tav>
                                      </p:tavLst>
                                    </p:anim>
                                    <p:anim calcmode="lin" valueType="num">
                                      <p:cBhvr>
                                        <p:cTn id="1184" dur="3250"/>
                                        <p:tgtEl>
                                          <p:spTgt spid="5"/>
                                        </p:tgtEl>
                                        <p:attrNameLst>
                                          <p:attrName>ppt_h</p:attrName>
                                        </p:attrNameLst>
                                      </p:cBhvr>
                                      <p:tavLst>
                                        <p:tav tm="0">
                                          <p:val>
                                            <p:strVal val="ppt_h"/>
                                          </p:val>
                                        </p:tav>
                                        <p:tav tm="100000">
                                          <p:val>
                                            <p:fltVal val="0"/>
                                          </p:val>
                                        </p:tav>
                                      </p:tavLst>
                                    </p:anim>
                                    <p:anim calcmode="lin" valueType="num">
                                      <p:cBhvr>
                                        <p:cTn id="1185" dur="3250"/>
                                        <p:tgtEl>
                                          <p:spTgt spid="5"/>
                                        </p:tgtEl>
                                        <p:attrNameLst>
                                          <p:attrName>ppt_x</p:attrName>
                                        </p:attrNameLst>
                                      </p:cBhvr>
                                      <p:tavLst>
                                        <p:tav tm="0">
                                          <p:val>
                                            <p:strVal val="ppt_x"/>
                                          </p:val>
                                        </p:tav>
                                        <p:tav tm="100000">
                                          <p:val>
                                            <p:fltVal val="0.5"/>
                                          </p:val>
                                        </p:tav>
                                      </p:tavLst>
                                    </p:anim>
                                    <p:anim calcmode="lin" valueType="num">
                                      <p:cBhvr>
                                        <p:cTn id="1186" dur="3250"/>
                                        <p:tgtEl>
                                          <p:spTgt spid="5"/>
                                        </p:tgtEl>
                                        <p:attrNameLst>
                                          <p:attrName>ppt_y</p:attrName>
                                        </p:attrNameLst>
                                      </p:cBhvr>
                                      <p:tavLst>
                                        <p:tav tm="0">
                                          <p:val>
                                            <p:strVal val="ppt_y"/>
                                          </p:val>
                                        </p:tav>
                                        <p:tav tm="100000">
                                          <p:val>
                                            <p:fltVal val="0.5"/>
                                          </p:val>
                                        </p:tav>
                                      </p:tavLst>
                                    </p:anim>
                                    <p:set>
                                      <p:cBhvr>
                                        <p:cTn id="1187" dur="1" fill="hold">
                                          <p:stCondLst>
                                            <p:cond delay="3249"/>
                                          </p:stCondLst>
                                        </p:cTn>
                                        <p:tgtEl>
                                          <p:spTgt spid="5"/>
                                        </p:tgtEl>
                                        <p:attrNameLst>
                                          <p:attrName>style.visibility</p:attrName>
                                        </p:attrNameLst>
                                      </p:cBhvr>
                                      <p:to>
                                        <p:strVal val="hidden"/>
                                      </p:to>
                                    </p:set>
                                  </p:childTnLst>
                                </p:cTn>
                              </p:par>
                              <p:par>
                                <p:cTn id="1188" presetID="23" presetClass="exit" presetSubtype="544" fill="hold" grpId="2" nodeType="withEffect">
                                  <p:stCondLst>
                                    <p:cond delay="0"/>
                                  </p:stCondLst>
                                  <p:childTnLst>
                                    <p:anim calcmode="lin" valueType="num">
                                      <p:cBhvr>
                                        <p:cTn id="1189" dur="3250"/>
                                        <p:tgtEl>
                                          <p:spTgt spid="6"/>
                                        </p:tgtEl>
                                        <p:attrNameLst>
                                          <p:attrName>ppt_w</p:attrName>
                                        </p:attrNameLst>
                                      </p:cBhvr>
                                      <p:tavLst>
                                        <p:tav tm="0">
                                          <p:val>
                                            <p:strVal val="ppt_w"/>
                                          </p:val>
                                        </p:tav>
                                        <p:tav tm="100000">
                                          <p:val>
                                            <p:fltVal val="0"/>
                                          </p:val>
                                        </p:tav>
                                      </p:tavLst>
                                    </p:anim>
                                    <p:anim calcmode="lin" valueType="num">
                                      <p:cBhvr>
                                        <p:cTn id="1190" dur="3250"/>
                                        <p:tgtEl>
                                          <p:spTgt spid="6"/>
                                        </p:tgtEl>
                                        <p:attrNameLst>
                                          <p:attrName>ppt_h</p:attrName>
                                        </p:attrNameLst>
                                      </p:cBhvr>
                                      <p:tavLst>
                                        <p:tav tm="0">
                                          <p:val>
                                            <p:strVal val="ppt_h"/>
                                          </p:val>
                                        </p:tav>
                                        <p:tav tm="100000">
                                          <p:val>
                                            <p:fltVal val="0"/>
                                          </p:val>
                                        </p:tav>
                                      </p:tavLst>
                                    </p:anim>
                                    <p:anim calcmode="lin" valueType="num">
                                      <p:cBhvr>
                                        <p:cTn id="1191" dur="3250"/>
                                        <p:tgtEl>
                                          <p:spTgt spid="6"/>
                                        </p:tgtEl>
                                        <p:attrNameLst>
                                          <p:attrName>ppt_x</p:attrName>
                                        </p:attrNameLst>
                                      </p:cBhvr>
                                      <p:tavLst>
                                        <p:tav tm="0">
                                          <p:val>
                                            <p:strVal val="ppt_x"/>
                                          </p:val>
                                        </p:tav>
                                        <p:tav tm="100000">
                                          <p:val>
                                            <p:fltVal val="0.5"/>
                                          </p:val>
                                        </p:tav>
                                      </p:tavLst>
                                    </p:anim>
                                    <p:anim calcmode="lin" valueType="num">
                                      <p:cBhvr>
                                        <p:cTn id="1192" dur="3250"/>
                                        <p:tgtEl>
                                          <p:spTgt spid="6"/>
                                        </p:tgtEl>
                                        <p:attrNameLst>
                                          <p:attrName>ppt_y</p:attrName>
                                        </p:attrNameLst>
                                      </p:cBhvr>
                                      <p:tavLst>
                                        <p:tav tm="0">
                                          <p:val>
                                            <p:strVal val="ppt_y"/>
                                          </p:val>
                                        </p:tav>
                                        <p:tav tm="100000">
                                          <p:val>
                                            <p:fltVal val="0.5"/>
                                          </p:val>
                                        </p:tav>
                                      </p:tavLst>
                                    </p:anim>
                                    <p:set>
                                      <p:cBhvr>
                                        <p:cTn id="1193" dur="1" fill="hold">
                                          <p:stCondLst>
                                            <p:cond delay="3249"/>
                                          </p:stCondLst>
                                        </p:cTn>
                                        <p:tgtEl>
                                          <p:spTgt spid="6"/>
                                        </p:tgtEl>
                                        <p:attrNameLst>
                                          <p:attrName>style.visibility</p:attrName>
                                        </p:attrNameLst>
                                      </p:cBhvr>
                                      <p:to>
                                        <p:strVal val="hidden"/>
                                      </p:to>
                                    </p:set>
                                  </p:childTnLst>
                                </p:cTn>
                              </p:par>
                              <p:par>
                                <p:cTn id="1194" presetID="23" presetClass="exit" presetSubtype="544" fill="hold" grpId="2" nodeType="withEffect">
                                  <p:stCondLst>
                                    <p:cond delay="0"/>
                                  </p:stCondLst>
                                  <p:childTnLst>
                                    <p:anim calcmode="lin" valueType="num">
                                      <p:cBhvr>
                                        <p:cTn id="1195" dur="3250"/>
                                        <p:tgtEl>
                                          <p:spTgt spid="7"/>
                                        </p:tgtEl>
                                        <p:attrNameLst>
                                          <p:attrName>ppt_w</p:attrName>
                                        </p:attrNameLst>
                                      </p:cBhvr>
                                      <p:tavLst>
                                        <p:tav tm="0">
                                          <p:val>
                                            <p:strVal val="ppt_w"/>
                                          </p:val>
                                        </p:tav>
                                        <p:tav tm="100000">
                                          <p:val>
                                            <p:fltVal val="0"/>
                                          </p:val>
                                        </p:tav>
                                      </p:tavLst>
                                    </p:anim>
                                    <p:anim calcmode="lin" valueType="num">
                                      <p:cBhvr>
                                        <p:cTn id="1196" dur="3250"/>
                                        <p:tgtEl>
                                          <p:spTgt spid="7"/>
                                        </p:tgtEl>
                                        <p:attrNameLst>
                                          <p:attrName>ppt_h</p:attrName>
                                        </p:attrNameLst>
                                      </p:cBhvr>
                                      <p:tavLst>
                                        <p:tav tm="0">
                                          <p:val>
                                            <p:strVal val="ppt_h"/>
                                          </p:val>
                                        </p:tav>
                                        <p:tav tm="100000">
                                          <p:val>
                                            <p:fltVal val="0"/>
                                          </p:val>
                                        </p:tav>
                                      </p:tavLst>
                                    </p:anim>
                                    <p:anim calcmode="lin" valueType="num">
                                      <p:cBhvr>
                                        <p:cTn id="1197" dur="3250"/>
                                        <p:tgtEl>
                                          <p:spTgt spid="7"/>
                                        </p:tgtEl>
                                        <p:attrNameLst>
                                          <p:attrName>ppt_x</p:attrName>
                                        </p:attrNameLst>
                                      </p:cBhvr>
                                      <p:tavLst>
                                        <p:tav tm="0">
                                          <p:val>
                                            <p:strVal val="ppt_x"/>
                                          </p:val>
                                        </p:tav>
                                        <p:tav tm="100000">
                                          <p:val>
                                            <p:fltVal val="0.5"/>
                                          </p:val>
                                        </p:tav>
                                      </p:tavLst>
                                    </p:anim>
                                    <p:anim calcmode="lin" valueType="num">
                                      <p:cBhvr>
                                        <p:cTn id="1198" dur="3250"/>
                                        <p:tgtEl>
                                          <p:spTgt spid="7"/>
                                        </p:tgtEl>
                                        <p:attrNameLst>
                                          <p:attrName>ppt_y</p:attrName>
                                        </p:attrNameLst>
                                      </p:cBhvr>
                                      <p:tavLst>
                                        <p:tav tm="0">
                                          <p:val>
                                            <p:strVal val="ppt_y"/>
                                          </p:val>
                                        </p:tav>
                                        <p:tav tm="100000">
                                          <p:val>
                                            <p:fltVal val="0.5"/>
                                          </p:val>
                                        </p:tav>
                                      </p:tavLst>
                                    </p:anim>
                                    <p:set>
                                      <p:cBhvr>
                                        <p:cTn id="1199" dur="1" fill="hold">
                                          <p:stCondLst>
                                            <p:cond delay="3249"/>
                                          </p:stCondLst>
                                        </p:cTn>
                                        <p:tgtEl>
                                          <p:spTgt spid="7"/>
                                        </p:tgtEl>
                                        <p:attrNameLst>
                                          <p:attrName>style.visibility</p:attrName>
                                        </p:attrNameLst>
                                      </p:cBhvr>
                                      <p:to>
                                        <p:strVal val="hidden"/>
                                      </p:to>
                                    </p:set>
                                  </p:childTnLst>
                                </p:cTn>
                              </p:par>
                              <p:par>
                                <p:cTn id="1200" presetID="23" presetClass="exit" presetSubtype="544" fill="hold" grpId="2" nodeType="withEffect">
                                  <p:stCondLst>
                                    <p:cond delay="0"/>
                                  </p:stCondLst>
                                  <p:childTnLst>
                                    <p:anim calcmode="lin" valueType="num">
                                      <p:cBhvr>
                                        <p:cTn id="1201" dur="3250"/>
                                        <p:tgtEl>
                                          <p:spTgt spid="8"/>
                                        </p:tgtEl>
                                        <p:attrNameLst>
                                          <p:attrName>ppt_w</p:attrName>
                                        </p:attrNameLst>
                                      </p:cBhvr>
                                      <p:tavLst>
                                        <p:tav tm="0">
                                          <p:val>
                                            <p:strVal val="ppt_w"/>
                                          </p:val>
                                        </p:tav>
                                        <p:tav tm="100000">
                                          <p:val>
                                            <p:fltVal val="0"/>
                                          </p:val>
                                        </p:tav>
                                      </p:tavLst>
                                    </p:anim>
                                    <p:anim calcmode="lin" valueType="num">
                                      <p:cBhvr>
                                        <p:cTn id="1202" dur="3250"/>
                                        <p:tgtEl>
                                          <p:spTgt spid="8"/>
                                        </p:tgtEl>
                                        <p:attrNameLst>
                                          <p:attrName>ppt_h</p:attrName>
                                        </p:attrNameLst>
                                      </p:cBhvr>
                                      <p:tavLst>
                                        <p:tav tm="0">
                                          <p:val>
                                            <p:strVal val="ppt_h"/>
                                          </p:val>
                                        </p:tav>
                                        <p:tav tm="100000">
                                          <p:val>
                                            <p:fltVal val="0"/>
                                          </p:val>
                                        </p:tav>
                                      </p:tavLst>
                                    </p:anim>
                                    <p:anim calcmode="lin" valueType="num">
                                      <p:cBhvr>
                                        <p:cTn id="1203" dur="3250"/>
                                        <p:tgtEl>
                                          <p:spTgt spid="8"/>
                                        </p:tgtEl>
                                        <p:attrNameLst>
                                          <p:attrName>ppt_x</p:attrName>
                                        </p:attrNameLst>
                                      </p:cBhvr>
                                      <p:tavLst>
                                        <p:tav tm="0">
                                          <p:val>
                                            <p:strVal val="ppt_x"/>
                                          </p:val>
                                        </p:tav>
                                        <p:tav tm="100000">
                                          <p:val>
                                            <p:fltVal val="0.5"/>
                                          </p:val>
                                        </p:tav>
                                      </p:tavLst>
                                    </p:anim>
                                    <p:anim calcmode="lin" valueType="num">
                                      <p:cBhvr>
                                        <p:cTn id="1204" dur="3250"/>
                                        <p:tgtEl>
                                          <p:spTgt spid="8"/>
                                        </p:tgtEl>
                                        <p:attrNameLst>
                                          <p:attrName>ppt_y</p:attrName>
                                        </p:attrNameLst>
                                      </p:cBhvr>
                                      <p:tavLst>
                                        <p:tav tm="0">
                                          <p:val>
                                            <p:strVal val="ppt_y"/>
                                          </p:val>
                                        </p:tav>
                                        <p:tav tm="100000">
                                          <p:val>
                                            <p:fltVal val="0.5"/>
                                          </p:val>
                                        </p:tav>
                                      </p:tavLst>
                                    </p:anim>
                                    <p:set>
                                      <p:cBhvr>
                                        <p:cTn id="1205" dur="1" fill="hold">
                                          <p:stCondLst>
                                            <p:cond delay="3249"/>
                                          </p:stCondLst>
                                        </p:cTn>
                                        <p:tgtEl>
                                          <p:spTgt spid="8"/>
                                        </p:tgtEl>
                                        <p:attrNameLst>
                                          <p:attrName>style.visibility</p:attrName>
                                        </p:attrNameLst>
                                      </p:cBhvr>
                                      <p:to>
                                        <p:strVal val="hidden"/>
                                      </p:to>
                                    </p:set>
                                  </p:childTnLst>
                                </p:cTn>
                              </p:par>
                              <p:par>
                                <p:cTn id="1206" presetID="23" presetClass="exit" presetSubtype="544" fill="hold" grpId="2" nodeType="withEffect">
                                  <p:stCondLst>
                                    <p:cond delay="0"/>
                                  </p:stCondLst>
                                  <p:childTnLst>
                                    <p:anim calcmode="lin" valueType="num">
                                      <p:cBhvr>
                                        <p:cTn id="1207" dur="3250"/>
                                        <p:tgtEl>
                                          <p:spTgt spid="9"/>
                                        </p:tgtEl>
                                        <p:attrNameLst>
                                          <p:attrName>ppt_w</p:attrName>
                                        </p:attrNameLst>
                                      </p:cBhvr>
                                      <p:tavLst>
                                        <p:tav tm="0">
                                          <p:val>
                                            <p:strVal val="ppt_w"/>
                                          </p:val>
                                        </p:tav>
                                        <p:tav tm="100000">
                                          <p:val>
                                            <p:fltVal val="0"/>
                                          </p:val>
                                        </p:tav>
                                      </p:tavLst>
                                    </p:anim>
                                    <p:anim calcmode="lin" valueType="num">
                                      <p:cBhvr>
                                        <p:cTn id="1208" dur="3250"/>
                                        <p:tgtEl>
                                          <p:spTgt spid="9"/>
                                        </p:tgtEl>
                                        <p:attrNameLst>
                                          <p:attrName>ppt_h</p:attrName>
                                        </p:attrNameLst>
                                      </p:cBhvr>
                                      <p:tavLst>
                                        <p:tav tm="0">
                                          <p:val>
                                            <p:strVal val="ppt_h"/>
                                          </p:val>
                                        </p:tav>
                                        <p:tav tm="100000">
                                          <p:val>
                                            <p:fltVal val="0"/>
                                          </p:val>
                                        </p:tav>
                                      </p:tavLst>
                                    </p:anim>
                                    <p:anim calcmode="lin" valueType="num">
                                      <p:cBhvr>
                                        <p:cTn id="1209" dur="3250"/>
                                        <p:tgtEl>
                                          <p:spTgt spid="9"/>
                                        </p:tgtEl>
                                        <p:attrNameLst>
                                          <p:attrName>ppt_x</p:attrName>
                                        </p:attrNameLst>
                                      </p:cBhvr>
                                      <p:tavLst>
                                        <p:tav tm="0">
                                          <p:val>
                                            <p:strVal val="ppt_x"/>
                                          </p:val>
                                        </p:tav>
                                        <p:tav tm="100000">
                                          <p:val>
                                            <p:fltVal val="0.5"/>
                                          </p:val>
                                        </p:tav>
                                      </p:tavLst>
                                    </p:anim>
                                    <p:anim calcmode="lin" valueType="num">
                                      <p:cBhvr>
                                        <p:cTn id="1210" dur="3250"/>
                                        <p:tgtEl>
                                          <p:spTgt spid="9"/>
                                        </p:tgtEl>
                                        <p:attrNameLst>
                                          <p:attrName>ppt_y</p:attrName>
                                        </p:attrNameLst>
                                      </p:cBhvr>
                                      <p:tavLst>
                                        <p:tav tm="0">
                                          <p:val>
                                            <p:strVal val="ppt_y"/>
                                          </p:val>
                                        </p:tav>
                                        <p:tav tm="100000">
                                          <p:val>
                                            <p:fltVal val="0.5"/>
                                          </p:val>
                                        </p:tav>
                                      </p:tavLst>
                                    </p:anim>
                                    <p:set>
                                      <p:cBhvr>
                                        <p:cTn id="1211" dur="1" fill="hold">
                                          <p:stCondLst>
                                            <p:cond delay="3249"/>
                                          </p:stCondLst>
                                        </p:cTn>
                                        <p:tgtEl>
                                          <p:spTgt spid="9"/>
                                        </p:tgtEl>
                                        <p:attrNameLst>
                                          <p:attrName>style.visibility</p:attrName>
                                        </p:attrNameLst>
                                      </p:cBhvr>
                                      <p:to>
                                        <p:strVal val="hidden"/>
                                      </p:to>
                                    </p:set>
                                  </p:childTnLst>
                                </p:cTn>
                              </p:par>
                              <p:par>
                                <p:cTn id="1212" presetID="23" presetClass="exit" presetSubtype="544" fill="hold" grpId="2" nodeType="withEffect">
                                  <p:stCondLst>
                                    <p:cond delay="0"/>
                                  </p:stCondLst>
                                  <p:childTnLst>
                                    <p:anim calcmode="lin" valueType="num">
                                      <p:cBhvr>
                                        <p:cTn id="1213" dur="3250"/>
                                        <p:tgtEl>
                                          <p:spTgt spid="12"/>
                                        </p:tgtEl>
                                        <p:attrNameLst>
                                          <p:attrName>ppt_w</p:attrName>
                                        </p:attrNameLst>
                                      </p:cBhvr>
                                      <p:tavLst>
                                        <p:tav tm="0">
                                          <p:val>
                                            <p:strVal val="ppt_w"/>
                                          </p:val>
                                        </p:tav>
                                        <p:tav tm="100000">
                                          <p:val>
                                            <p:fltVal val="0"/>
                                          </p:val>
                                        </p:tav>
                                      </p:tavLst>
                                    </p:anim>
                                    <p:anim calcmode="lin" valueType="num">
                                      <p:cBhvr>
                                        <p:cTn id="1214" dur="3250"/>
                                        <p:tgtEl>
                                          <p:spTgt spid="12"/>
                                        </p:tgtEl>
                                        <p:attrNameLst>
                                          <p:attrName>ppt_h</p:attrName>
                                        </p:attrNameLst>
                                      </p:cBhvr>
                                      <p:tavLst>
                                        <p:tav tm="0">
                                          <p:val>
                                            <p:strVal val="ppt_h"/>
                                          </p:val>
                                        </p:tav>
                                        <p:tav tm="100000">
                                          <p:val>
                                            <p:fltVal val="0"/>
                                          </p:val>
                                        </p:tav>
                                      </p:tavLst>
                                    </p:anim>
                                    <p:anim calcmode="lin" valueType="num">
                                      <p:cBhvr>
                                        <p:cTn id="1215" dur="3250"/>
                                        <p:tgtEl>
                                          <p:spTgt spid="12"/>
                                        </p:tgtEl>
                                        <p:attrNameLst>
                                          <p:attrName>ppt_x</p:attrName>
                                        </p:attrNameLst>
                                      </p:cBhvr>
                                      <p:tavLst>
                                        <p:tav tm="0">
                                          <p:val>
                                            <p:strVal val="ppt_x"/>
                                          </p:val>
                                        </p:tav>
                                        <p:tav tm="100000">
                                          <p:val>
                                            <p:fltVal val="0.5"/>
                                          </p:val>
                                        </p:tav>
                                      </p:tavLst>
                                    </p:anim>
                                    <p:anim calcmode="lin" valueType="num">
                                      <p:cBhvr>
                                        <p:cTn id="1216" dur="3250"/>
                                        <p:tgtEl>
                                          <p:spTgt spid="12"/>
                                        </p:tgtEl>
                                        <p:attrNameLst>
                                          <p:attrName>ppt_y</p:attrName>
                                        </p:attrNameLst>
                                      </p:cBhvr>
                                      <p:tavLst>
                                        <p:tav tm="0">
                                          <p:val>
                                            <p:strVal val="ppt_y"/>
                                          </p:val>
                                        </p:tav>
                                        <p:tav tm="100000">
                                          <p:val>
                                            <p:fltVal val="0.5"/>
                                          </p:val>
                                        </p:tav>
                                      </p:tavLst>
                                    </p:anim>
                                    <p:set>
                                      <p:cBhvr>
                                        <p:cTn id="1217" dur="1" fill="hold">
                                          <p:stCondLst>
                                            <p:cond delay="3249"/>
                                          </p:stCondLst>
                                        </p:cTn>
                                        <p:tgtEl>
                                          <p:spTgt spid="12"/>
                                        </p:tgtEl>
                                        <p:attrNameLst>
                                          <p:attrName>style.visibility</p:attrName>
                                        </p:attrNameLst>
                                      </p:cBhvr>
                                      <p:to>
                                        <p:strVal val="hidden"/>
                                      </p:to>
                                    </p:set>
                                  </p:childTnLst>
                                </p:cTn>
                              </p:par>
                              <p:par>
                                <p:cTn id="1218" presetID="23" presetClass="exit" presetSubtype="544" fill="hold" grpId="2" nodeType="withEffect">
                                  <p:stCondLst>
                                    <p:cond delay="0"/>
                                  </p:stCondLst>
                                  <p:childTnLst>
                                    <p:anim calcmode="lin" valueType="num">
                                      <p:cBhvr>
                                        <p:cTn id="1219" dur="3250"/>
                                        <p:tgtEl>
                                          <p:spTgt spid="13"/>
                                        </p:tgtEl>
                                        <p:attrNameLst>
                                          <p:attrName>ppt_w</p:attrName>
                                        </p:attrNameLst>
                                      </p:cBhvr>
                                      <p:tavLst>
                                        <p:tav tm="0">
                                          <p:val>
                                            <p:strVal val="ppt_w"/>
                                          </p:val>
                                        </p:tav>
                                        <p:tav tm="100000">
                                          <p:val>
                                            <p:fltVal val="0"/>
                                          </p:val>
                                        </p:tav>
                                      </p:tavLst>
                                    </p:anim>
                                    <p:anim calcmode="lin" valueType="num">
                                      <p:cBhvr>
                                        <p:cTn id="1220" dur="3250"/>
                                        <p:tgtEl>
                                          <p:spTgt spid="13"/>
                                        </p:tgtEl>
                                        <p:attrNameLst>
                                          <p:attrName>ppt_h</p:attrName>
                                        </p:attrNameLst>
                                      </p:cBhvr>
                                      <p:tavLst>
                                        <p:tav tm="0">
                                          <p:val>
                                            <p:strVal val="ppt_h"/>
                                          </p:val>
                                        </p:tav>
                                        <p:tav tm="100000">
                                          <p:val>
                                            <p:fltVal val="0"/>
                                          </p:val>
                                        </p:tav>
                                      </p:tavLst>
                                    </p:anim>
                                    <p:anim calcmode="lin" valueType="num">
                                      <p:cBhvr>
                                        <p:cTn id="1221" dur="3250"/>
                                        <p:tgtEl>
                                          <p:spTgt spid="13"/>
                                        </p:tgtEl>
                                        <p:attrNameLst>
                                          <p:attrName>ppt_x</p:attrName>
                                        </p:attrNameLst>
                                      </p:cBhvr>
                                      <p:tavLst>
                                        <p:tav tm="0">
                                          <p:val>
                                            <p:strVal val="ppt_x"/>
                                          </p:val>
                                        </p:tav>
                                        <p:tav tm="100000">
                                          <p:val>
                                            <p:fltVal val="0.5"/>
                                          </p:val>
                                        </p:tav>
                                      </p:tavLst>
                                    </p:anim>
                                    <p:anim calcmode="lin" valueType="num">
                                      <p:cBhvr>
                                        <p:cTn id="1222" dur="3250"/>
                                        <p:tgtEl>
                                          <p:spTgt spid="13"/>
                                        </p:tgtEl>
                                        <p:attrNameLst>
                                          <p:attrName>ppt_y</p:attrName>
                                        </p:attrNameLst>
                                      </p:cBhvr>
                                      <p:tavLst>
                                        <p:tav tm="0">
                                          <p:val>
                                            <p:strVal val="ppt_y"/>
                                          </p:val>
                                        </p:tav>
                                        <p:tav tm="100000">
                                          <p:val>
                                            <p:fltVal val="0.5"/>
                                          </p:val>
                                        </p:tav>
                                      </p:tavLst>
                                    </p:anim>
                                    <p:set>
                                      <p:cBhvr>
                                        <p:cTn id="1223" dur="1" fill="hold">
                                          <p:stCondLst>
                                            <p:cond delay="3249"/>
                                          </p:stCondLst>
                                        </p:cTn>
                                        <p:tgtEl>
                                          <p:spTgt spid="13"/>
                                        </p:tgtEl>
                                        <p:attrNameLst>
                                          <p:attrName>style.visibility</p:attrName>
                                        </p:attrNameLst>
                                      </p:cBhvr>
                                      <p:to>
                                        <p:strVal val="hidden"/>
                                      </p:to>
                                    </p:set>
                                  </p:childTnLst>
                                </p:cTn>
                              </p:par>
                              <p:par>
                                <p:cTn id="1224" presetID="23" presetClass="exit" presetSubtype="544" fill="hold" grpId="2" nodeType="withEffect">
                                  <p:stCondLst>
                                    <p:cond delay="0"/>
                                  </p:stCondLst>
                                  <p:childTnLst>
                                    <p:anim calcmode="lin" valueType="num">
                                      <p:cBhvr>
                                        <p:cTn id="1225" dur="3250"/>
                                        <p:tgtEl>
                                          <p:spTgt spid="14"/>
                                        </p:tgtEl>
                                        <p:attrNameLst>
                                          <p:attrName>ppt_w</p:attrName>
                                        </p:attrNameLst>
                                      </p:cBhvr>
                                      <p:tavLst>
                                        <p:tav tm="0">
                                          <p:val>
                                            <p:strVal val="ppt_w"/>
                                          </p:val>
                                        </p:tav>
                                        <p:tav tm="100000">
                                          <p:val>
                                            <p:fltVal val="0"/>
                                          </p:val>
                                        </p:tav>
                                      </p:tavLst>
                                    </p:anim>
                                    <p:anim calcmode="lin" valueType="num">
                                      <p:cBhvr>
                                        <p:cTn id="1226" dur="3250"/>
                                        <p:tgtEl>
                                          <p:spTgt spid="14"/>
                                        </p:tgtEl>
                                        <p:attrNameLst>
                                          <p:attrName>ppt_h</p:attrName>
                                        </p:attrNameLst>
                                      </p:cBhvr>
                                      <p:tavLst>
                                        <p:tav tm="0">
                                          <p:val>
                                            <p:strVal val="ppt_h"/>
                                          </p:val>
                                        </p:tav>
                                        <p:tav tm="100000">
                                          <p:val>
                                            <p:fltVal val="0"/>
                                          </p:val>
                                        </p:tav>
                                      </p:tavLst>
                                    </p:anim>
                                    <p:anim calcmode="lin" valueType="num">
                                      <p:cBhvr>
                                        <p:cTn id="1227" dur="3250"/>
                                        <p:tgtEl>
                                          <p:spTgt spid="14"/>
                                        </p:tgtEl>
                                        <p:attrNameLst>
                                          <p:attrName>ppt_x</p:attrName>
                                        </p:attrNameLst>
                                      </p:cBhvr>
                                      <p:tavLst>
                                        <p:tav tm="0">
                                          <p:val>
                                            <p:strVal val="ppt_x"/>
                                          </p:val>
                                        </p:tav>
                                        <p:tav tm="100000">
                                          <p:val>
                                            <p:fltVal val="0.5"/>
                                          </p:val>
                                        </p:tav>
                                      </p:tavLst>
                                    </p:anim>
                                    <p:anim calcmode="lin" valueType="num">
                                      <p:cBhvr>
                                        <p:cTn id="1228" dur="3250"/>
                                        <p:tgtEl>
                                          <p:spTgt spid="14"/>
                                        </p:tgtEl>
                                        <p:attrNameLst>
                                          <p:attrName>ppt_y</p:attrName>
                                        </p:attrNameLst>
                                      </p:cBhvr>
                                      <p:tavLst>
                                        <p:tav tm="0">
                                          <p:val>
                                            <p:strVal val="ppt_y"/>
                                          </p:val>
                                        </p:tav>
                                        <p:tav tm="100000">
                                          <p:val>
                                            <p:fltVal val="0.5"/>
                                          </p:val>
                                        </p:tav>
                                      </p:tavLst>
                                    </p:anim>
                                    <p:set>
                                      <p:cBhvr>
                                        <p:cTn id="1229" dur="1" fill="hold">
                                          <p:stCondLst>
                                            <p:cond delay="3249"/>
                                          </p:stCondLst>
                                        </p:cTn>
                                        <p:tgtEl>
                                          <p:spTgt spid="14"/>
                                        </p:tgtEl>
                                        <p:attrNameLst>
                                          <p:attrName>style.visibility</p:attrName>
                                        </p:attrNameLst>
                                      </p:cBhvr>
                                      <p:to>
                                        <p:strVal val="hidden"/>
                                      </p:to>
                                    </p:set>
                                  </p:childTnLst>
                                </p:cTn>
                              </p:par>
                              <p:par>
                                <p:cTn id="1230" presetID="23" presetClass="exit" presetSubtype="544" fill="hold" grpId="2" nodeType="withEffect">
                                  <p:stCondLst>
                                    <p:cond delay="0"/>
                                  </p:stCondLst>
                                  <p:childTnLst>
                                    <p:anim calcmode="lin" valueType="num">
                                      <p:cBhvr>
                                        <p:cTn id="1231" dur="3250"/>
                                        <p:tgtEl>
                                          <p:spTgt spid="15"/>
                                        </p:tgtEl>
                                        <p:attrNameLst>
                                          <p:attrName>ppt_w</p:attrName>
                                        </p:attrNameLst>
                                      </p:cBhvr>
                                      <p:tavLst>
                                        <p:tav tm="0">
                                          <p:val>
                                            <p:strVal val="ppt_w"/>
                                          </p:val>
                                        </p:tav>
                                        <p:tav tm="100000">
                                          <p:val>
                                            <p:fltVal val="0"/>
                                          </p:val>
                                        </p:tav>
                                      </p:tavLst>
                                    </p:anim>
                                    <p:anim calcmode="lin" valueType="num">
                                      <p:cBhvr>
                                        <p:cTn id="1232" dur="3250"/>
                                        <p:tgtEl>
                                          <p:spTgt spid="15"/>
                                        </p:tgtEl>
                                        <p:attrNameLst>
                                          <p:attrName>ppt_h</p:attrName>
                                        </p:attrNameLst>
                                      </p:cBhvr>
                                      <p:tavLst>
                                        <p:tav tm="0">
                                          <p:val>
                                            <p:strVal val="ppt_h"/>
                                          </p:val>
                                        </p:tav>
                                        <p:tav tm="100000">
                                          <p:val>
                                            <p:fltVal val="0"/>
                                          </p:val>
                                        </p:tav>
                                      </p:tavLst>
                                    </p:anim>
                                    <p:anim calcmode="lin" valueType="num">
                                      <p:cBhvr>
                                        <p:cTn id="1233" dur="3250"/>
                                        <p:tgtEl>
                                          <p:spTgt spid="15"/>
                                        </p:tgtEl>
                                        <p:attrNameLst>
                                          <p:attrName>ppt_x</p:attrName>
                                        </p:attrNameLst>
                                      </p:cBhvr>
                                      <p:tavLst>
                                        <p:tav tm="0">
                                          <p:val>
                                            <p:strVal val="ppt_x"/>
                                          </p:val>
                                        </p:tav>
                                        <p:tav tm="100000">
                                          <p:val>
                                            <p:fltVal val="0.5"/>
                                          </p:val>
                                        </p:tav>
                                      </p:tavLst>
                                    </p:anim>
                                    <p:anim calcmode="lin" valueType="num">
                                      <p:cBhvr>
                                        <p:cTn id="1234" dur="3250"/>
                                        <p:tgtEl>
                                          <p:spTgt spid="15"/>
                                        </p:tgtEl>
                                        <p:attrNameLst>
                                          <p:attrName>ppt_y</p:attrName>
                                        </p:attrNameLst>
                                      </p:cBhvr>
                                      <p:tavLst>
                                        <p:tav tm="0">
                                          <p:val>
                                            <p:strVal val="ppt_y"/>
                                          </p:val>
                                        </p:tav>
                                        <p:tav tm="100000">
                                          <p:val>
                                            <p:fltVal val="0.5"/>
                                          </p:val>
                                        </p:tav>
                                      </p:tavLst>
                                    </p:anim>
                                    <p:set>
                                      <p:cBhvr>
                                        <p:cTn id="1235" dur="1" fill="hold">
                                          <p:stCondLst>
                                            <p:cond delay="3249"/>
                                          </p:stCondLst>
                                        </p:cTn>
                                        <p:tgtEl>
                                          <p:spTgt spid="15"/>
                                        </p:tgtEl>
                                        <p:attrNameLst>
                                          <p:attrName>style.visibility</p:attrName>
                                        </p:attrNameLst>
                                      </p:cBhvr>
                                      <p:to>
                                        <p:strVal val="hidden"/>
                                      </p:to>
                                    </p:set>
                                  </p:childTnLst>
                                </p:cTn>
                              </p:par>
                              <p:par>
                                <p:cTn id="1236" presetID="23" presetClass="exit" presetSubtype="544" fill="hold" grpId="2" nodeType="withEffect">
                                  <p:stCondLst>
                                    <p:cond delay="0"/>
                                  </p:stCondLst>
                                  <p:childTnLst>
                                    <p:anim calcmode="lin" valueType="num">
                                      <p:cBhvr>
                                        <p:cTn id="1237" dur="3250"/>
                                        <p:tgtEl>
                                          <p:spTgt spid="17"/>
                                        </p:tgtEl>
                                        <p:attrNameLst>
                                          <p:attrName>ppt_w</p:attrName>
                                        </p:attrNameLst>
                                      </p:cBhvr>
                                      <p:tavLst>
                                        <p:tav tm="0">
                                          <p:val>
                                            <p:strVal val="ppt_w"/>
                                          </p:val>
                                        </p:tav>
                                        <p:tav tm="100000">
                                          <p:val>
                                            <p:fltVal val="0"/>
                                          </p:val>
                                        </p:tav>
                                      </p:tavLst>
                                    </p:anim>
                                    <p:anim calcmode="lin" valueType="num">
                                      <p:cBhvr>
                                        <p:cTn id="1238" dur="3250"/>
                                        <p:tgtEl>
                                          <p:spTgt spid="17"/>
                                        </p:tgtEl>
                                        <p:attrNameLst>
                                          <p:attrName>ppt_h</p:attrName>
                                        </p:attrNameLst>
                                      </p:cBhvr>
                                      <p:tavLst>
                                        <p:tav tm="0">
                                          <p:val>
                                            <p:strVal val="ppt_h"/>
                                          </p:val>
                                        </p:tav>
                                        <p:tav tm="100000">
                                          <p:val>
                                            <p:fltVal val="0"/>
                                          </p:val>
                                        </p:tav>
                                      </p:tavLst>
                                    </p:anim>
                                    <p:anim calcmode="lin" valueType="num">
                                      <p:cBhvr>
                                        <p:cTn id="1239" dur="3250"/>
                                        <p:tgtEl>
                                          <p:spTgt spid="17"/>
                                        </p:tgtEl>
                                        <p:attrNameLst>
                                          <p:attrName>ppt_x</p:attrName>
                                        </p:attrNameLst>
                                      </p:cBhvr>
                                      <p:tavLst>
                                        <p:tav tm="0">
                                          <p:val>
                                            <p:strVal val="ppt_x"/>
                                          </p:val>
                                        </p:tav>
                                        <p:tav tm="100000">
                                          <p:val>
                                            <p:fltVal val="0.5"/>
                                          </p:val>
                                        </p:tav>
                                      </p:tavLst>
                                    </p:anim>
                                    <p:anim calcmode="lin" valueType="num">
                                      <p:cBhvr>
                                        <p:cTn id="1240" dur="3250"/>
                                        <p:tgtEl>
                                          <p:spTgt spid="17"/>
                                        </p:tgtEl>
                                        <p:attrNameLst>
                                          <p:attrName>ppt_y</p:attrName>
                                        </p:attrNameLst>
                                      </p:cBhvr>
                                      <p:tavLst>
                                        <p:tav tm="0">
                                          <p:val>
                                            <p:strVal val="ppt_y"/>
                                          </p:val>
                                        </p:tav>
                                        <p:tav tm="100000">
                                          <p:val>
                                            <p:fltVal val="0.5"/>
                                          </p:val>
                                        </p:tav>
                                      </p:tavLst>
                                    </p:anim>
                                    <p:set>
                                      <p:cBhvr>
                                        <p:cTn id="1241" dur="1" fill="hold">
                                          <p:stCondLst>
                                            <p:cond delay="3249"/>
                                          </p:stCondLst>
                                        </p:cTn>
                                        <p:tgtEl>
                                          <p:spTgt spid="17"/>
                                        </p:tgtEl>
                                        <p:attrNameLst>
                                          <p:attrName>style.visibility</p:attrName>
                                        </p:attrNameLst>
                                      </p:cBhvr>
                                      <p:to>
                                        <p:strVal val="hidden"/>
                                      </p:to>
                                    </p:set>
                                  </p:childTnLst>
                                </p:cTn>
                              </p:par>
                              <p:par>
                                <p:cTn id="1242" presetID="23" presetClass="exit" presetSubtype="544" fill="hold" grpId="2" nodeType="withEffect">
                                  <p:stCondLst>
                                    <p:cond delay="0"/>
                                  </p:stCondLst>
                                  <p:childTnLst>
                                    <p:anim calcmode="lin" valueType="num">
                                      <p:cBhvr>
                                        <p:cTn id="1243" dur="3250"/>
                                        <p:tgtEl>
                                          <p:spTgt spid="18"/>
                                        </p:tgtEl>
                                        <p:attrNameLst>
                                          <p:attrName>ppt_w</p:attrName>
                                        </p:attrNameLst>
                                      </p:cBhvr>
                                      <p:tavLst>
                                        <p:tav tm="0">
                                          <p:val>
                                            <p:strVal val="ppt_w"/>
                                          </p:val>
                                        </p:tav>
                                        <p:tav tm="100000">
                                          <p:val>
                                            <p:fltVal val="0"/>
                                          </p:val>
                                        </p:tav>
                                      </p:tavLst>
                                    </p:anim>
                                    <p:anim calcmode="lin" valueType="num">
                                      <p:cBhvr>
                                        <p:cTn id="1244" dur="3250"/>
                                        <p:tgtEl>
                                          <p:spTgt spid="18"/>
                                        </p:tgtEl>
                                        <p:attrNameLst>
                                          <p:attrName>ppt_h</p:attrName>
                                        </p:attrNameLst>
                                      </p:cBhvr>
                                      <p:tavLst>
                                        <p:tav tm="0">
                                          <p:val>
                                            <p:strVal val="ppt_h"/>
                                          </p:val>
                                        </p:tav>
                                        <p:tav tm="100000">
                                          <p:val>
                                            <p:fltVal val="0"/>
                                          </p:val>
                                        </p:tav>
                                      </p:tavLst>
                                    </p:anim>
                                    <p:anim calcmode="lin" valueType="num">
                                      <p:cBhvr>
                                        <p:cTn id="1245" dur="3250"/>
                                        <p:tgtEl>
                                          <p:spTgt spid="18"/>
                                        </p:tgtEl>
                                        <p:attrNameLst>
                                          <p:attrName>ppt_x</p:attrName>
                                        </p:attrNameLst>
                                      </p:cBhvr>
                                      <p:tavLst>
                                        <p:tav tm="0">
                                          <p:val>
                                            <p:strVal val="ppt_x"/>
                                          </p:val>
                                        </p:tav>
                                        <p:tav tm="100000">
                                          <p:val>
                                            <p:fltVal val="0.5"/>
                                          </p:val>
                                        </p:tav>
                                      </p:tavLst>
                                    </p:anim>
                                    <p:anim calcmode="lin" valueType="num">
                                      <p:cBhvr>
                                        <p:cTn id="1246" dur="3250"/>
                                        <p:tgtEl>
                                          <p:spTgt spid="18"/>
                                        </p:tgtEl>
                                        <p:attrNameLst>
                                          <p:attrName>ppt_y</p:attrName>
                                        </p:attrNameLst>
                                      </p:cBhvr>
                                      <p:tavLst>
                                        <p:tav tm="0">
                                          <p:val>
                                            <p:strVal val="ppt_y"/>
                                          </p:val>
                                        </p:tav>
                                        <p:tav tm="100000">
                                          <p:val>
                                            <p:fltVal val="0.5"/>
                                          </p:val>
                                        </p:tav>
                                      </p:tavLst>
                                    </p:anim>
                                    <p:set>
                                      <p:cBhvr>
                                        <p:cTn id="1247" dur="1" fill="hold">
                                          <p:stCondLst>
                                            <p:cond delay="3249"/>
                                          </p:stCondLst>
                                        </p:cTn>
                                        <p:tgtEl>
                                          <p:spTgt spid="18"/>
                                        </p:tgtEl>
                                        <p:attrNameLst>
                                          <p:attrName>style.visibility</p:attrName>
                                        </p:attrNameLst>
                                      </p:cBhvr>
                                      <p:to>
                                        <p:strVal val="hidden"/>
                                      </p:to>
                                    </p:set>
                                  </p:childTnLst>
                                </p:cTn>
                              </p:par>
                              <p:par>
                                <p:cTn id="1248" presetID="23" presetClass="exit" presetSubtype="544" fill="hold" grpId="2" nodeType="withEffect">
                                  <p:stCondLst>
                                    <p:cond delay="0"/>
                                  </p:stCondLst>
                                  <p:childTnLst>
                                    <p:anim calcmode="lin" valueType="num">
                                      <p:cBhvr>
                                        <p:cTn id="1249" dur="3250"/>
                                        <p:tgtEl>
                                          <p:spTgt spid="19"/>
                                        </p:tgtEl>
                                        <p:attrNameLst>
                                          <p:attrName>ppt_w</p:attrName>
                                        </p:attrNameLst>
                                      </p:cBhvr>
                                      <p:tavLst>
                                        <p:tav tm="0">
                                          <p:val>
                                            <p:strVal val="ppt_w"/>
                                          </p:val>
                                        </p:tav>
                                        <p:tav tm="100000">
                                          <p:val>
                                            <p:fltVal val="0"/>
                                          </p:val>
                                        </p:tav>
                                      </p:tavLst>
                                    </p:anim>
                                    <p:anim calcmode="lin" valueType="num">
                                      <p:cBhvr>
                                        <p:cTn id="1250" dur="3250"/>
                                        <p:tgtEl>
                                          <p:spTgt spid="19"/>
                                        </p:tgtEl>
                                        <p:attrNameLst>
                                          <p:attrName>ppt_h</p:attrName>
                                        </p:attrNameLst>
                                      </p:cBhvr>
                                      <p:tavLst>
                                        <p:tav tm="0">
                                          <p:val>
                                            <p:strVal val="ppt_h"/>
                                          </p:val>
                                        </p:tav>
                                        <p:tav tm="100000">
                                          <p:val>
                                            <p:fltVal val="0"/>
                                          </p:val>
                                        </p:tav>
                                      </p:tavLst>
                                    </p:anim>
                                    <p:anim calcmode="lin" valueType="num">
                                      <p:cBhvr>
                                        <p:cTn id="1251" dur="3250"/>
                                        <p:tgtEl>
                                          <p:spTgt spid="19"/>
                                        </p:tgtEl>
                                        <p:attrNameLst>
                                          <p:attrName>ppt_x</p:attrName>
                                        </p:attrNameLst>
                                      </p:cBhvr>
                                      <p:tavLst>
                                        <p:tav tm="0">
                                          <p:val>
                                            <p:strVal val="ppt_x"/>
                                          </p:val>
                                        </p:tav>
                                        <p:tav tm="100000">
                                          <p:val>
                                            <p:fltVal val="0.5"/>
                                          </p:val>
                                        </p:tav>
                                      </p:tavLst>
                                    </p:anim>
                                    <p:anim calcmode="lin" valueType="num">
                                      <p:cBhvr>
                                        <p:cTn id="1252" dur="3250"/>
                                        <p:tgtEl>
                                          <p:spTgt spid="19"/>
                                        </p:tgtEl>
                                        <p:attrNameLst>
                                          <p:attrName>ppt_y</p:attrName>
                                        </p:attrNameLst>
                                      </p:cBhvr>
                                      <p:tavLst>
                                        <p:tav tm="0">
                                          <p:val>
                                            <p:strVal val="ppt_y"/>
                                          </p:val>
                                        </p:tav>
                                        <p:tav tm="100000">
                                          <p:val>
                                            <p:fltVal val="0.5"/>
                                          </p:val>
                                        </p:tav>
                                      </p:tavLst>
                                    </p:anim>
                                    <p:set>
                                      <p:cBhvr>
                                        <p:cTn id="1253" dur="1" fill="hold">
                                          <p:stCondLst>
                                            <p:cond delay="3249"/>
                                          </p:stCondLst>
                                        </p:cTn>
                                        <p:tgtEl>
                                          <p:spTgt spid="19"/>
                                        </p:tgtEl>
                                        <p:attrNameLst>
                                          <p:attrName>style.visibility</p:attrName>
                                        </p:attrNameLst>
                                      </p:cBhvr>
                                      <p:to>
                                        <p:strVal val="hidden"/>
                                      </p:to>
                                    </p:set>
                                  </p:childTnLst>
                                </p:cTn>
                              </p:par>
                              <p:par>
                                <p:cTn id="1254" presetID="23" presetClass="exit" presetSubtype="544" fill="hold" grpId="2" nodeType="withEffect">
                                  <p:stCondLst>
                                    <p:cond delay="0"/>
                                  </p:stCondLst>
                                  <p:childTnLst>
                                    <p:anim calcmode="lin" valueType="num">
                                      <p:cBhvr>
                                        <p:cTn id="1255" dur="3250"/>
                                        <p:tgtEl>
                                          <p:spTgt spid="20"/>
                                        </p:tgtEl>
                                        <p:attrNameLst>
                                          <p:attrName>ppt_w</p:attrName>
                                        </p:attrNameLst>
                                      </p:cBhvr>
                                      <p:tavLst>
                                        <p:tav tm="0">
                                          <p:val>
                                            <p:strVal val="ppt_w"/>
                                          </p:val>
                                        </p:tav>
                                        <p:tav tm="100000">
                                          <p:val>
                                            <p:fltVal val="0"/>
                                          </p:val>
                                        </p:tav>
                                      </p:tavLst>
                                    </p:anim>
                                    <p:anim calcmode="lin" valueType="num">
                                      <p:cBhvr>
                                        <p:cTn id="1256" dur="3250"/>
                                        <p:tgtEl>
                                          <p:spTgt spid="20"/>
                                        </p:tgtEl>
                                        <p:attrNameLst>
                                          <p:attrName>ppt_h</p:attrName>
                                        </p:attrNameLst>
                                      </p:cBhvr>
                                      <p:tavLst>
                                        <p:tav tm="0">
                                          <p:val>
                                            <p:strVal val="ppt_h"/>
                                          </p:val>
                                        </p:tav>
                                        <p:tav tm="100000">
                                          <p:val>
                                            <p:fltVal val="0"/>
                                          </p:val>
                                        </p:tav>
                                      </p:tavLst>
                                    </p:anim>
                                    <p:anim calcmode="lin" valueType="num">
                                      <p:cBhvr>
                                        <p:cTn id="1257" dur="3250"/>
                                        <p:tgtEl>
                                          <p:spTgt spid="20"/>
                                        </p:tgtEl>
                                        <p:attrNameLst>
                                          <p:attrName>ppt_x</p:attrName>
                                        </p:attrNameLst>
                                      </p:cBhvr>
                                      <p:tavLst>
                                        <p:tav tm="0">
                                          <p:val>
                                            <p:strVal val="ppt_x"/>
                                          </p:val>
                                        </p:tav>
                                        <p:tav tm="100000">
                                          <p:val>
                                            <p:fltVal val="0.5"/>
                                          </p:val>
                                        </p:tav>
                                      </p:tavLst>
                                    </p:anim>
                                    <p:anim calcmode="lin" valueType="num">
                                      <p:cBhvr>
                                        <p:cTn id="1258" dur="3250"/>
                                        <p:tgtEl>
                                          <p:spTgt spid="20"/>
                                        </p:tgtEl>
                                        <p:attrNameLst>
                                          <p:attrName>ppt_y</p:attrName>
                                        </p:attrNameLst>
                                      </p:cBhvr>
                                      <p:tavLst>
                                        <p:tav tm="0">
                                          <p:val>
                                            <p:strVal val="ppt_y"/>
                                          </p:val>
                                        </p:tav>
                                        <p:tav tm="100000">
                                          <p:val>
                                            <p:fltVal val="0.5"/>
                                          </p:val>
                                        </p:tav>
                                      </p:tavLst>
                                    </p:anim>
                                    <p:set>
                                      <p:cBhvr>
                                        <p:cTn id="1259" dur="1" fill="hold">
                                          <p:stCondLst>
                                            <p:cond delay="3249"/>
                                          </p:stCondLst>
                                        </p:cTn>
                                        <p:tgtEl>
                                          <p:spTgt spid="20"/>
                                        </p:tgtEl>
                                        <p:attrNameLst>
                                          <p:attrName>style.visibility</p:attrName>
                                        </p:attrNameLst>
                                      </p:cBhvr>
                                      <p:to>
                                        <p:strVal val="hidden"/>
                                      </p:to>
                                    </p:set>
                                  </p:childTnLst>
                                </p:cTn>
                              </p:par>
                              <p:par>
                                <p:cTn id="1260" presetID="23" presetClass="exit" presetSubtype="544" fill="hold" grpId="2" nodeType="withEffect">
                                  <p:stCondLst>
                                    <p:cond delay="0"/>
                                  </p:stCondLst>
                                  <p:childTnLst>
                                    <p:anim calcmode="lin" valueType="num">
                                      <p:cBhvr>
                                        <p:cTn id="1261" dur="3250"/>
                                        <p:tgtEl>
                                          <p:spTgt spid="22"/>
                                        </p:tgtEl>
                                        <p:attrNameLst>
                                          <p:attrName>ppt_w</p:attrName>
                                        </p:attrNameLst>
                                      </p:cBhvr>
                                      <p:tavLst>
                                        <p:tav tm="0">
                                          <p:val>
                                            <p:strVal val="ppt_w"/>
                                          </p:val>
                                        </p:tav>
                                        <p:tav tm="100000">
                                          <p:val>
                                            <p:fltVal val="0"/>
                                          </p:val>
                                        </p:tav>
                                      </p:tavLst>
                                    </p:anim>
                                    <p:anim calcmode="lin" valueType="num">
                                      <p:cBhvr>
                                        <p:cTn id="1262" dur="3250"/>
                                        <p:tgtEl>
                                          <p:spTgt spid="22"/>
                                        </p:tgtEl>
                                        <p:attrNameLst>
                                          <p:attrName>ppt_h</p:attrName>
                                        </p:attrNameLst>
                                      </p:cBhvr>
                                      <p:tavLst>
                                        <p:tav tm="0">
                                          <p:val>
                                            <p:strVal val="ppt_h"/>
                                          </p:val>
                                        </p:tav>
                                        <p:tav tm="100000">
                                          <p:val>
                                            <p:fltVal val="0"/>
                                          </p:val>
                                        </p:tav>
                                      </p:tavLst>
                                    </p:anim>
                                    <p:anim calcmode="lin" valueType="num">
                                      <p:cBhvr>
                                        <p:cTn id="1263" dur="3250"/>
                                        <p:tgtEl>
                                          <p:spTgt spid="22"/>
                                        </p:tgtEl>
                                        <p:attrNameLst>
                                          <p:attrName>ppt_x</p:attrName>
                                        </p:attrNameLst>
                                      </p:cBhvr>
                                      <p:tavLst>
                                        <p:tav tm="0">
                                          <p:val>
                                            <p:strVal val="ppt_x"/>
                                          </p:val>
                                        </p:tav>
                                        <p:tav tm="100000">
                                          <p:val>
                                            <p:fltVal val="0.5"/>
                                          </p:val>
                                        </p:tav>
                                      </p:tavLst>
                                    </p:anim>
                                    <p:anim calcmode="lin" valueType="num">
                                      <p:cBhvr>
                                        <p:cTn id="1264" dur="3250"/>
                                        <p:tgtEl>
                                          <p:spTgt spid="22"/>
                                        </p:tgtEl>
                                        <p:attrNameLst>
                                          <p:attrName>ppt_y</p:attrName>
                                        </p:attrNameLst>
                                      </p:cBhvr>
                                      <p:tavLst>
                                        <p:tav tm="0">
                                          <p:val>
                                            <p:strVal val="ppt_y"/>
                                          </p:val>
                                        </p:tav>
                                        <p:tav tm="100000">
                                          <p:val>
                                            <p:fltVal val="0.5"/>
                                          </p:val>
                                        </p:tav>
                                      </p:tavLst>
                                    </p:anim>
                                    <p:set>
                                      <p:cBhvr>
                                        <p:cTn id="1265" dur="1" fill="hold">
                                          <p:stCondLst>
                                            <p:cond delay="3249"/>
                                          </p:stCondLst>
                                        </p:cTn>
                                        <p:tgtEl>
                                          <p:spTgt spid="22"/>
                                        </p:tgtEl>
                                        <p:attrNameLst>
                                          <p:attrName>style.visibility</p:attrName>
                                        </p:attrNameLst>
                                      </p:cBhvr>
                                      <p:to>
                                        <p:strVal val="hidden"/>
                                      </p:to>
                                    </p:set>
                                  </p:childTnLst>
                                </p:cTn>
                              </p:par>
                              <p:par>
                                <p:cTn id="1266" presetID="23" presetClass="exit" presetSubtype="544" fill="hold" grpId="2" nodeType="withEffect">
                                  <p:stCondLst>
                                    <p:cond delay="0"/>
                                  </p:stCondLst>
                                  <p:childTnLst>
                                    <p:anim calcmode="lin" valueType="num">
                                      <p:cBhvr>
                                        <p:cTn id="1267" dur="3250"/>
                                        <p:tgtEl>
                                          <p:spTgt spid="23"/>
                                        </p:tgtEl>
                                        <p:attrNameLst>
                                          <p:attrName>ppt_w</p:attrName>
                                        </p:attrNameLst>
                                      </p:cBhvr>
                                      <p:tavLst>
                                        <p:tav tm="0">
                                          <p:val>
                                            <p:strVal val="ppt_w"/>
                                          </p:val>
                                        </p:tav>
                                        <p:tav tm="100000">
                                          <p:val>
                                            <p:fltVal val="0"/>
                                          </p:val>
                                        </p:tav>
                                      </p:tavLst>
                                    </p:anim>
                                    <p:anim calcmode="lin" valueType="num">
                                      <p:cBhvr>
                                        <p:cTn id="1268" dur="3250"/>
                                        <p:tgtEl>
                                          <p:spTgt spid="23"/>
                                        </p:tgtEl>
                                        <p:attrNameLst>
                                          <p:attrName>ppt_h</p:attrName>
                                        </p:attrNameLst>
                                      </p:cBhvr>
                                      <p:tavLst>
                                        <p:tav tm="0">
                                          <p:val>
                                            <p:strVal val="ppt_h"/>
                                          </p:val>
                                        </p:tav>
                                        <p:tav tm="100000">
                                          <p:val>
                                            <p:fltVal val="0"/>
                                          </p:val>
                                        </p:tav>
                                      </p:tavLst>
                                    </p:anim>
                                    <p:anim calcmode="lin" valueType="num">
                                      <p:cBhvr>
                                        <p:cTn id="1269" dur="3250"/>
                                        <p:tgtEl>
                                          <p:spTgt spid="23"/>
                                        </p:tgtEl>
                                        <p:attrNameLst>
                                          <p:attrName>ppt_x</p:attrName>
                                        </p:attrNameLst>
                                      </p:cBhvr>
                                      <p:tavLst>
                                        <p:tav tm="0">
                                          <p:val>
                                            <p:strVal val="ppt_x"/>
                                          </p:val>
                                        </p:tav>
                                        <p:tav tm="100000">
                                          <p:val>
                                            <p:fltVal val="0.5"/>
                                          </p:val>
                                        </p:tav>
                                      </p:tavLst>
                                    </p:anim>
                                    <p:anim calcmode="lin" valueType="num">
                                      <p:cBhvr>
                                        <p:cTn id="1270" dur="3250"/>
                                        <p:tgtEl>
                                          <p:spTgt spid="23"/>
                                        </p:tgtEl>
                                        <p:attrNameLst>
                                          <p:attrName>ppt_y</p:attrName>
                                        </p:attrNameLst>
                                      </p:cBhvr>
                                      <p:tavLst>
                                        <p:tav tm="0">
                                          <p:val>
                                            <p:strVal val="ppt_y"/>
                                          </p:val>
                                        </p:tav>
                                        <p:tav tm="100000">
                                          <p:val>
                                            <p:fltVal val="0.5"/>
                                          </p:val>
                                        </p:tav>
                                      </p:tavLst>
                                    </p:anim>
                                    <p:set>
                                      <p:cBhvr>
                                        <p:cTn id="1271" dur="1" fill="hold">
                                          <p:stCondLst>
                                            <p:cond delay="3249"/>
                                          </p:stCondLst>
                                        </p:cTn>
                                        <p:tgtEl>
                                          <p:spTgt spid="23"/>
                                        </p:tgtEl>
                                        <p:attrNameLst>
                                          <p:attrName>style.visibility</p:attrName>
                                        </p:attrNameLst>
                                      </p:cBhvr>
                                      <p:to>
                                        <p:strVal val="hidden"/>
                                      </p:to>
                                    </p:set>
                                  </p:childTnLst>
                                </p:cTn>
                              </p:par>
                              <p:par>
                                <p:cTn id="1272" presetID="23" presetClass="exit" presetSubtype="544" fill="hold" grpId="2" nodeType="withEffect">
                                  <p:stCondLst>
                                    <p:cond delay="0"/>
                                  </p:stCondLst>
                                  <p:childTnLst>
                                    <p:anim calcmode="lin" valueType="num">
                                      <p:cBhvr>
                                        <p:cTn id="1273" dur="3250"/>
                                        <p:tgtEl>
                                          <p:spTgt spid="24"/>
                                        </p:tgtEl>
                                        <p:attrNameLst>
                                          <p:attrName>ppt_w</p:attrName>
                                        </p:attrNameLst>
                                      </p:cBhvr>
                                      <p:tavLst>
                                        <p:tav tm="0">
                                          <p:val>
                                            <p:strVal val="ppt_w"/>
                                          </p:val>
                                        </p:tav>
                                        <p:tav tm="100000">
                                          <p:val>
                                            <p:fltVal val="0"/>
                                          </p:val>
                                        </p:tav>
                                      </p:tavLst>
                                    </p:anim>
                                    <p:anim calcmode="lin" valueType="num">
                                      <p:cBhvr>
                                        <p:cTn id="1274" dur="3250"/>
                                        <p:tgtEl>
                                          <p:spTgt spid="24"/>
                                        </p:tgtEl>
                                        <p:attrNameLst>
                                          <p:attrName>ppt_h</p:attrName>
                                        </p:attrNameLst>
                                      </p:cBhvr>
                                      <p:tavLst>
                                        <p:tav tm="0">
                                          <p:val>
                                            <p:strVal val="ppt_h"/>
                                          </p:val>
                                        </p:tav>
                                        <p:tav tm="100000">
                                          <p:val>
                                            <p:fltVal val="0"/>
                                          </p:val>
                                        </p:tav>
                                      </p:tavLst>
                                    </p:anim>
                                    <p:anim calcmode="lin" valueType="num">
                                      <p:cBhvr>
                                        <p:cTn id="1275" dur="3250"/>
                                        <p:tgtEl>
                                          <p:spTgt spid="24"/>
                                        </p:tgtEl>
                                        <p:attrNameLst>
                                          <p:attrName>ppt_x</p:attrName>
                                        </p:attrNameLst>
                                      </p:cBhvr>
                                      <p:tavLst>
                                        <p:tav tm="0">
                                          <p:val>
                                            <p:strVal val="ppt_x"/>
                                          </p:val>
                                        </p:tav>
                                        <p:tav tm="100000">
                                          <p:val>
                                            <p:fltVal val="0.5"/>
                                          </p:val>
                                        </p:tav>
                                      </p:tavLst>
                                    </p:anim>
                                    <p:anim calcmode="lin" valueType="num">
                                      <p:cBhvr>
                                        <p:cTn id="1276" dur="3250"/>
                                        <p:tgtEl>
                                          <p:spTgt spid="24"/>
                                        </p:tgtEl>
                                        <p:attrNameLst>
                                          <p:attrName>ppt_y</p:attrName>
                                        </p:attrNameLst>
                                      </p:cBhvr>
                                      <p:tavLst>
                                        <p:tav tm="0">
                                          <p:val>
                                            <p:strVal val="ppt_y"/>
                                          </p:val>
                                        </p:tav>
                                        <p:tav tm="100000">
                                          <p:val>
                                            <p:fltVal val="0.5"/>
                                          </p:val>
                                        </p:tav>
                                      </p:tavLst>
                                    </p:anim>
                                    <p:set>
                                      <p:cBhvr>
                                        <p:cTn id="1277" dur="1" fill="hold">
                                          <p:stCondLst>
                                            <p:cond delay="3249"/>
                                          </p:stCondLst>
                                        </p:cTn>
                                        <p:tgtEl>
                                          <p:spTgt spid="24"/>
                                        </p:tgtEl>
                                        <p:attrNameLst>
                                          <p:attrName>style.visibility</p:attrName>
                                        </p:attrNameLst>
                                      </p:cBhvr>
                                      <p:to>
                                        <p:strVal val="hidden"/>
                                      </p:to>
                                    </p:set>
                                  </p:childTnLst>
                                </p:cTn>
                              </p:par>
                              <p:par>
                                <p:cTn id="1278" presetID="23" presetClass="exit" presetSubtype="544" fill="hold" grpId="2" nodeType="withEffect">
                                  <p:stCondLst>
                                    <p:cond delay="0"/>
                                  </p:stCondLst>
                                  <p:childTnLst>
                                    <p:anim calcmode="lin" valueType="num">
                                      <p:cBhvr>
                                        <p:cTn id="1279" dur="3250"/>
                                        <p:tgtEl>
                                          <p:spTgt spid="25"/>
                                        </p:tgtEl>
                                        <p:attrNameLst>
                                          <p:attrName>ppt_w</p:attrName>
                                        </p:attrNameLst>
                                      </p:cBhvr>
                                      <p:tavLst>
                                        <p:tav tm="0">
                                          <p:val>
                                            <p:strVal val="ppt_w"/>
                                          </p:val>
                                        </p:tav>
                                        <p:tav tm="100000">
                                          <p:val>
                                            <p:fltVal val="0"/>
                                          </p:val>
                                        </p:tav>
                                      </p:tavLst>
                                    </p:anim>
                                    <p:anim calcmode="lin" valueType="num">
                                      <p:cBhvr>
                                        <p:cTn id="1280" dur="3250"/>
                                        <p:tgtEl>
                                          <p:spTgt spid="25"/>
                                        </p:tgtEl>
                                        <p:attrNameLst>
                                          <p:attrName>ppt_h</p:attrName>
                                        </p:attrNameLst>
                                      </p:cBhvr>
                                      <p:tavLst>
                                        <p:tav tm="0">
                                          <p:val>
                                            <p:strVal val="ppt_h"/>
                                          </p:val>
                                        </p:tav>
                                        <p:tav tm="100000">
                                          <p:val>
                                            <p:fltVal val="0"/>
                                          </p:val>
                                        </p:tav>
                                      </p:tavLst>
                                    </p:anim>
                                    <p:anim calcmode="lin" valueType="num">
                                      <p:cBhvr>
                                        <p:cTn id="1281" dur="3250"/>
                                        <p:tgtEl>
                                          <p:spTgt spid="25"/>
                                        </p:tgtEl>
                                        <p:attrNameLst>
                                          <p:attrName>ppt_x</p:attrName>
                                        </p:attrNameLst>
                                      </p:cBhvr>
                                      <p:tavLst>
                                        <p:tav tm="0">
                                          <p:val>
                                            <p:strVal val="ppt_x"/>
                                          </p:val>
                                        </p:tav>
                                        <p:tav tm="100000">
                                          <p:val>
                                            <p:fltVal val="0.5"/>
                                          </p:val>
                                        </p:tav>
                                      </p:tavLst>
                                    </p:anim>
                                    <p:anim calcmode="lin" valueType="num">
                                      <p:cBhvr>
                                        <p:cTn id="1282" dur="3250"/>
                                        <p:tgtEl>
                                          <p:spTgt spid="25"/>
                                        </p:tgtEl>
                                        <p:attrNameLst>
                                          <p:attrName>ppt_y</p:attrName>
                                        </p:attrNameLst>
                                      </p:cBhvr>
                                      <p:tavLst>
                                        <p:tav tm="0">
                                          <p:val>
                                            <p:strVal val="ppt_y"/>
                                          </p:val>
                                        </p:tav>
                                        <p:tav tm="100000">
                                          <p:val>
                                            <p:fltVal val="0.5"/>
                                          </p:val>
                                        </p:tav>
                                      </p:tavLst>
                                    </p:anim>
                                    <p:set>
                                      <p:cBhvr>
                                        <p:cTn id="1283" dur="1" fill="hold">
                                          <p:stCondLst>
                                            <p:cond delay="3249"/>
                                          </p:stCondLst>
                                        </p:cTn>
                                        <p:tgtEl>
                                          <p:spTgt spid="25"/>
                                        </p:tgtEl>
                                        <p:attrNameLst>
                                          <p:attrName>style.visibility</p:attrName>
                                        </p:attrNameLst>
                                      </p:cBhvr>
                                      <p:to>
                                        <p:strVal val="hidden"/>
                                      </p:to>
                                    </p:set>
                                  </p:childTnLst>
                                </p:cTn>
                              </p:par>
                              <p:par>
                                <p:cTn id="1284" presetID="23" presetClass="exit" presetSubtype="544" fill="hold" grpId="2" nodeType="withEffect">
                                  <p:stCondLst>
                                    <p:cond delay="0"/>
                                  </p:stCondLst>
                                  <p:childTnLst>
                                    <p:anim calcmode="lin" valueType="num">
                                      <p:cBhvr>
                                        <p:cTn id="1285" dur="3250"/>
                                        <p:tgtEl>
                                          <p:spTgt spid="26"/>
                                        </p:tgtEl>
                                        <p:attrNameLst>
                                          <p:attrName>ppt_w</p:attrName>
                                        </p:attrNameLst>
                                      </p:cBhvr>
                                      <p:tavLst>
                                        <p:tav tm="0">
                                          <p:val>
                                            <p:strVal val="ppt_w"/>
                                          </p:val>
                                        </p:tav>
                                        <p:tav tm="100000">
                                          <p:val>
                                            <p:fltVal val="0"/>
                                          </p:val>
                                        </p:tav>
                                      </p:tavLst>
                                    </p:anim>
                                    <p:anim calcmode="lin" valueType="num">
                                      <p:cBhvr>
                                        <p:cTn id="1286" dur="3250"/>
                                        <p:tgtEl>
                                          <p:spTgt spid="26"/>
                                        </p:tgtEl>
                                        <p:attrNameLst>
                                          <p:attrName>ppt_h</p:attrName>
                                        </p:attrNameLst>
                                      </p:cBhvr>
                                      <p:tavLst>
                                        <p:tav tm="0">
                                          <p:val>
                                            <p:strVal val="ppt_h"/>
                                          </p:val>
                                        </p:tav>
                                        <p:tav tm="100000">
                                          <p:val>
                                            <p:fltVal val="0"/>
                                          </p:val>
                                        </p:tav>
                                      </p:tavLst>
                                    </p:anim>
                                    <p:anim calcmode="lin" valueType="num">
                                      <p:cBhvr>
                                        <p:cTn id="1287" dur="3250"/>
                                        <p:tgtEl>
                                          <p:spTgt spid="26"/>
                                        </p:tgtEl>
                                        <p:attrNameLst>
                                          <p:attrName>ppt_x</p:attrName>
                                        </p:attrNameLst>
                                      </p:cBhvr>
                                      <p:tavLst>
                                        <p:tav tm="0">
                                          <p:val>
                                            <p:strVal val="ppt_x"/>
                                          </p:val>
                                        </p:tav>
                                        <p:tav tm="100000">
                                          <p:val>
                                            <p:fltVal val="0.5"/>
                                          </p:val>
                                        </p:tav>
                                      </p:tavLst>
                                    </p:anim>
                                    <p:anim calcmode="lin" valueType="num">
                                      <p:cBhvr>
                                        <p:cTn id="1288" dur="3250"/>
                                        <p:tgtEl>
                                          <p:spTgt spid="26"/>
                                        </p:tgtEl>
                                        <p:attrNameLst>
                                          <p:attrName>ppt_y</p:attrName>
                                        </p:attrNameLst>
                                      </p:cBhvr>
                                      <p:tavLst>
                                        <p:tav tm="0">
                                          <p:val>
                                            <p:strVal val="ppt_y"/>
                                          </p:val>
                                        </p:tav>
                                        <p:tav tm="100000">
                                          <p:val>
                                            <p:fltVal val="0.5"/>
                                          </p:val>
                                        </p:tav>
                                      </p:tavLst>
                                    </p:anim>
                                    <p:set>
                                      <p:cBhvr>
                                        <p:cTn id="1289" dur="1" fill="hold">
                                          <p:stCondLst>
                                            <p:cond delay="3249"/>
                                          </p:stCondLst>
                                        </p:cTn>
                                        <p:tgtEl>
                                          <p:spTgt spid="26"/>
                                        </p:tgtEl>
                                        <p:attrNameLst>
                                          <p:attrName>style.visibility</p:attrName>
                                        </p:attrNameLst>
                                      </p:cBhvr>
                                      <p:to>
                                        <p:strVal val="hidden"/>
                                      </p:to>
                                    </p:set>
                                  </p:childTnLst>
                                </p:cTn>
                              </p:par>
                              <p:par>
                                <p:cTn id="1290" presetID="23" presetClass="exit" presetSubtype="544" fill="hold" grpId="2" nodeType="withEffect">
                                  <p:stCondLst>
                                    <p:cond delay="0"/>
                                  </p:stCondLst>
                                  <p:childTnLst>
                                    <p:anim calcmode="lin" valueType="num">
                                      <p:cBhvr>
                                        <p:cTn id="1291" dur="3250"/>
                                        <p:tgtEl>
                                          <p:spTgt spid="27"/>
                                        </p:tgtEl>
                                        <p:attrNameLst>
                                          <p:attrName>ppt_w</p:attrName>
                                        </p:attrNameLst>
                                      </p:cBhvr>
                                      <p:tavLst>
                                        <p:tav tm="0">
                                          <p:val>
                                            <p:strVal val="ppt_w"/>
                                          </p:val>
                                        </p:tav>
                                        <p:tav tm="100000">
                                          <p:val>
                                            <p:fltVal val="0"/>
                                          </p:val>
                                        </p:tav>
                                      </p:tavLst>
                                    </p:anim>
                                    <p:anim calcmode="lin" valueType="num">
                                      <p:cBhvr>
                                        <p:cTn id="1292" dur="3250"/>
                                        <p:tgtEl>
                                          <p:spTgt spid="27"/>
                                        </p:tgtEl>
                                        <p:attrNameLst>
                                          <p:attrName>ppt_h</p:attrName>
                                        </p:attrNameLst>
                                      </p:cBhvr>
                                      <p:tavLst>
                                        <p:tav tm="0">
                                          <p:val>
                                            <p:strVal val="ppt_h"/>
                                          </p:val>
                                        </p:tav>
                                        <p:tav tm="100000">
                                          <p:val>
                                            <p:fltVal val="0"/>
                                          </p:val>
                                        </p:tav>
                                      </p:tavLst>
                                    </p:anim>
                                    <p:anim calcmode="lin" valueType="num">
                                      <p:cBhvr>
                                        <p:cTn id="1293" dur="3250"/>
                                        <p:tgtEl>
                                          <p:spTgt spid="27"/>
                                        </p:tgtEl>
                                        <p:attrNameLst>
                                          <p:attrName>ppt_x</p:attrName>
                                        </p:attrNameLst>
                                      </p:cBhvr>
                                      <p:tavLst>
                                        <p:tav tm="0">
                                          <p:val>
                                            <p:strVal val="ppt_x"/>
                                          </p:val>
                                        </p:tav>
                                        <p:tav tm="100000">
                                          <p:val>
                                            <p:fltVal val="0.5"/>
                                          </p:val>
                                        </p:tav>
                                      </p:tavLst>
                                    </p:anim>
                                    <p:anim calcmode="lin" valueType="num">
                                      <p:cBhvr>
                                        <p:cTn id="1294" dur="3250"/>
                                        <p:tgtEl>
                                          <p:spTgt spid="27"/>
                                        </p:tgtEl>
                                        <p:attrNameLst>
                                          <p:attrName>ppt_y</p:attrName>
                                        </p:attrNameLst>
                                      </p:cBhvr>
                                      <p:tavLst>
                                        <p:tav tm="0">
                                          <p:val>
                                            <p:strVal val="ppt_y"/>
                                          </p:val>
                                        </p:tav>
                                        <p:tav tm="100000">
                                          <p:val>
                                            <p:fltVal val="0.5"/>
                                          </p:val>
                                        </p:tav>
                                      </p:tavLst>
                                    </p:anim>
                                    <p:set>
                                      <p:cBhvr>
                                        <p:cTn id="1295" dur="1" fill="hold">
                                          <p:stCondLst>
                                            <p:cond delay="3249"/>
                                          </p:stCondLst>
                                        </p:cTn>
                                        <p:tgtEl>
                                          <p:spTgt spid="27"/>
                                        </p:tgtEl>
                                        <p:attrNameLst>
                                          <p:attrName>style.visibility</p:attrName>
                                        </p:attrNameLst>
                                      </p:cBhvr>
                                      <p:to>
                                        <p:strVal val="hidden"/>
                                      </p:to>
                                    </p:set>
                                  </p:childTnLst>
                                </p:cTn>
                              </p:par>
                              <p:par>
                                <p:cTn id="1296" presetID="23" presetClass="exit" presetSubtype="544" fill="hold" grpId="2" nodeType="withEffect">
                                  <p:stCondLst>
                                    <p:cond delay="0"/>
                                  </p:stCondLst>
                                  <p:childTnLst>
                                    <p:anim calcmode="lin" valueType="num">
                                      <p:cBhvr>
                                        <p:cTn id="1297" dur="3250"/>
                                        <p:tgtEl>
                                          <p:spTgt spid="28"/>
                                        </p:tgtEl>
                                        <p:attrNameLst>
                                          <p:attrName>ppt_w</p:attrName>
                                        </p:attrNameLst>
                                      </p:cBhvr>
                                      <p:tavLst>
                                        <p:tav tm="0">
                                          <p:val>
                                            <p:strVal val="ppt_w"/>
                                          </p:val>
                                        </p:tav>
                                        <p:tav tm="100000">
                                          <p:val>
                                            <p:fltVal val="0"/>
                                          </p:val>
                                        </p:tav>
                                      </p:tavLst>
                                    </p:anim>
                                    <p:anim calcmode="lin" valueType="num">
                                      <p:cBhvr>
                                        <p:cTn id="1298" dur="3250"/>
                                        <p:tgtEl>
                                          <p:spTgt spid="28"/>
                                        </p:tgtEl>
                                        <p:attrNameLst>
                                          <p:attrName>ppt_h</p:attrName>
                                        </p:attrNameLst>
                                      </p:cBhvr>
                                      <p:tavLst>
                                        <p:tav tm="0">
                                          <p:val>
                                            <p:strVal val="ppt_h"/>
                                          </p:val>
                                        </p:tav>
                                        <p:tav tm="100000">
                                          <p:val>
                                            <p:fltVal val="0"/>
                                          </p:val>
                                        </p:tav>
                                      </p:tavLst>
                                    </p:anim>
                                    <p:anim calcmode="lin" valueType="num">
                                      <p:cBhvr>
                                        <p:cTn id="1299" dur="3250"/>
                                        <p:tgtEl>
                                          <p:spTgt spid="28"/>
                                        </p:tgtEl>
                                        <p:attrNameLst>
                                          <p:attrName>ppt_x</p:attrName>
                                        </p:attrNameLst>
                                      </p:cBhvr>
                                      <p:tavLst>
                                        <p:tav tm="0">
                                          <p:val>
                                            <p:strVal val="ppt_x"/>
                                          </p:val>
                                        </p:tav>
                                        <p:tav tm="100000">
                                          <p:val>
                                            <p:fltVal val="0.5"/>
                                          </p:val>
                                        </p:tav>
                                      </p:tavLst>
                                    </p:anim>
                                    <p:anim calcmode="lin" valueType="num">
                                      <p:cBhvr>
                                        <p:cTn id="1300" dur="3250"/>
                                        <p:tgtEl>
                                          <p:spTgt spid="28"/>
                                        </p:tgtEl>
                                        <p:attrNameLst>
                                          <p:attrName>ppt_y</p:attrName>
                                        </p:attrNameLst>
                                      </p:cBhvr>
                                      <p:tavLst>
                                        <p:tav tm="0">
                                          <p:val>
                                            <p:strVal val="ppt_y"/>
                                          </p:val>
                                        </p:tav>
                                        <p:tav tm="100000">
                                          <p:val>
                                            <p:fltVal val="0.5"/>
                                          </p:val>
                                        </p:tav>
                                      </p:tavLst>
                                    </p:anim>
                                    <p:set>
                                      <p:cBhvr>
                                        <p:cTn id="1301" dur="1" fill="hold">
                                          <p:stCondLst>
                                            <p:cond delay="3249"/>
                                          </p:stCondLst>
                                        </p:cTn>
                                        <p:tgtEl>
                                          <p:spTgt spid="28"/>
                                        </p:tgtEl>
                                        <p:attrNameLst>
                                          <p:attrName>style.visibility</p:attrName>
                                        </p:attrNameLst>
                                      </p:cBhvr>
                                      <p:to>
                                        <p:strVal val="hidden"/>
                                      </p:to>
                                    </p:set>
                                  </p:childTnLst>
                                </p:cTn>
                              </p:par>
                              <p:par>
                                <p:cTn id="1302" presetID="23" presetClass="exit" presetSubtype="544" fill="hold" grpId="2" nodeType="withEffect">
                                  <p:stCondLst>
                                    <p:cond delay="0"/>
                                  </p:stCondLst>
                                  <p:childTnLst>
                                    <p:anim calcmode="lin" valueType="num">
                                      <p:cBhvr>
                                        <p:cTn id="1303" dur="3250"/>
                                        <p:tgtEl>
                                          <p:spTgt spid="29"/>
                                        </p:tgtEl>
                                        <p:attrNameLst>
                                          <p:attrName>ppt_w</p:attrName>
                                        </p:attrNameLst>
                                      </p:cBhvr>
                                      <p:tavLst>
                                        <p:tav tm="0">
                                          <p:val>
                                            <p:strVal val="ppt_w"/>
                                          </p:val>
                                        </p:tav>
                                        <p:tav tm="100000">
                                          <p:val>
                                            <p:fltVal val="0"/>
                                          </p:val>
                                        </p:tav>
                                      </p:tavLst>
                                    </p:anim>
                                    <p:anim calcmode="lin" valueType="num">
                                      <p:cBhvr>
                                        <p:cTn id="1304" dur="3250"/>
                                        <p:tgtEl>
                                          <p:spTgt spid="29"/>
                                        </p:tgtEl>
                                        <p:attrNameLst>
                                          <p:attrName>ppt_h</p:attrName>
                                        </p:attrNameLst>
                                      </p:cBhvr>
                                      <p:tavLst>
                                        <p:tav tm="0">
                                          <p:val>
                                            <p:strVal val="ppt_h"/>
                                          </p:val>
                                        </p:tav>
                                        <p:tav tm="100000">
                                          <p:val>
                                            <p:fltVal val="0"/>
                                          </p:val>
                                        </p:tav>
                                      </p:tavLst>
                                    </p:anim>
                                    <p:anim calcmode="lin" valueType="num">
                                      <p:cBhvr>
                                        <p:cTn id="1305" dur="3250"/>
                                        <p:tgtEl>
                                          <p:spTgt spid="29"/>
                                        </p:tgtEl>
                                        <p:attrNameLst>
                                          <p:attrName>ppt_x</p:attrName>
                                        </p:attrNameLst>
                                      </p:cBhvr>
                                      <p:tavLst>
                                        <p:tav tm="0">
                                          <p:val>
                                            <p:strVal val="ppt_x"/>
                                          </p:val>
                                        </p:tav>
                                        <p:tav tm="100000">
                                          <p:val>
                                            <p:fltVal val="0.5"/>
                                          </p:val>
                                        </p:tav>
                                      </p:tavLst>
                                    </p:anim>
                                    <p:anim calcmode="lin" valueType="num">
                                      <p:cBhvr>
                                        <p:cTn id="1306" dur="3250"/>
                                        <p:tgtEl>
                                          <p:spTgt spid="29"/>
                                        </p:tgtEl>
                                        <p:attrNameLst>
                                          <p:attrName>ppt_y</p:attrName>
                                        </p:attrNameLst>
                                      </p:cBhvr>
                                      <p:tavLst>
                                        <p:tav tm="0">
                                          <p:val>
                                            <p:strVal val="ppt_y"/>
                                          </p:val>
                                        </p:tav>
                                        <p:tav tm="100000">
                                          <p:val>
                                            <p:fltVal val="0.5"/>
                                          </p:val>
                                        </p:tav>
                                      </p:tavLst>
                                    </p:anim>
                                    <p:set>
                                      <p:cBhvr>
                                        <p:cTn id="1307" dur="1" fill="hold">
                                          <p:stCondLst>
                                            <p:cond delay="3249"/>
                                          </p:stCondLst>
                                        </p:cTn>
                                        <p:tgtEl>
                                          <p:spTgt spid="29"/>
                                        </p:tgtEl>
                                        <p:attrNameLst>
                                          <p:attrName>style.visibility</p:attrName>
                                        </p:attrNameLst>
                                      </p:cBhvr>
                                      <p:to>
                                        <p:strVal val="hidden"/>
                                      </p:to>
                                    </p:set>
                                  </p:childTnLst>
                                </p:cTn>
                              </p:par>
                              <p:par>
                                <p:cTn id="1308" presetID="23" presetClass="exit" presetSubtype="544" fill="hold" grpId="2" nodeType="withEffect">
                                  <p:stCondLst>
                                    <p:cond delay="0"/>
                                  </p:stCondLst>
                                  <p:childTnLst>
                                    <p:anim calcmode="lin" valueType="num">
                                      <p:cBhvr>
                                        <p:cTn id="1309" dur="3250"/>
                                        <p:tgtEl>
                                          <p:spTgt spid="30"/>
                                        </p:tgtEl>
                                        <p:attrNameLst>
                                          <p:attrName>ppt_w</p:attrName>
                                        </p:attrNameLst>
                                      </p:cBhvr>
                                      <p:tavLst>
                                        <p:tav tm="0">
                                          <p:val>
                                            <p:strVal val="ppt_w"/>
                                          </p:val>
                                        </p:tav>
                                        <p:tav tm="100000">
                                          <p:val>
                                            <p:fltVal val="0"/>
                                          </p:val>
                                        </p:tav>
                                      </p:tavLst>
                                    </p:anim>
                                    <p:anim calcmode="lin" valueType="num">
                                      <p:cBhvr>
                                        <p:cTn id="1310" dur="3250"/>
                                        <p:tgtEl>
                                          <p:spTgt spid="30"/>
                                        </p:tgtEl>
                                        <p:attrNameLst>
                                          <p:attrName>ppt_h</p:attrName>
                                        </p:attrNameLst>
                                      </p:cBhvr>
                                      <p:tavLst>
                                        <p:tav tm="0">
                                          <p:val>
                                            <p:strVal val="ppt_h"/>
                                          </p:val>
                                        </p:tav>
                                        <p:tav tm="100000">
                                          <p:val>
                                            <p:fltVal val="0"/>
                                          </p:val>
                                        </p:tav>
                                      </p:tavLst>
                                    </p:anim>
                                    <p:anim calcmode="lin" valueType="num">
                                      <p:cBhvr>
                                        <p:cTn id="1311" dur="3250"/>
                                        <p:tgtEl>
                                          <p:spTgt spid="30"/>
                                        </p:tgtEl>
                                        <p:attrNameLst>
                                          <p:attrName>ppt_x</p:attrName>
                                        </p:attrNameLst>
                                      </p:cBhvr>
                                      <p:tavLst>
                                        <p:tav tm="0">
                                          <p:val>
                                            <p:strVal val="ppt_x"/>
                                          </p:val>
                                        </p:tav>
                                        <p:tav tm="100000">
                                          <p:val>
                                            <p:fltVal val="0.5"/>
                                          </p:val>
                                        </p:tav>
                                      </p:tavLst>
                                    </p:anim>
                                    <p:anim calcmode="lin" valueType="num">
                                      <p:cBhvr>
                                        <p:cTn id="1312" dur="3250"/>
                                        <p:tgtEl>
                                          <p:spTgt spid="30"/>
                                        </p:tgtEl>
                                        <p:attrNameLst>
                                          <p:attrName>ppt_y</p:attrName>
                                        </p:attrNameLst>
                                      </p:cBhvr>
                                      <p:tavLst>
                                        <p:tav tm="0">
                                          <p:val>
                                            <p:strVal val="ppt_y"/>
                                          </p:val>
                                        </p:tav>
                                        <p:tav tm="100000">
                                          <p:val>
                                            <p:fltVal val="0.5"/>
                                          </p:val>
                                        </p:tav>
                                      </p:tavLst>
                                    </p:anim>
                                    <p:set>
                                      <p:cBhvr>
                                        <p:cTn id="1313" dur="1" fill="hold">
                                          <p:stCondLst>
                                            <p:cond delay="3249"/>
                                          </p:stCondLst>
                                        </p:cTn>
                                        <p:tgtEl>
                                          <p:spTgt spid="30"/>
                                        </p:tgtEl>
                                        <p:attrNameLst>
                                          <p:attrName>style.visibility</p:attrName>
                                        </p:attrNameLst>
                                      </p:cBhvr>
                                      <p:to>
                                        <p:strVal val="hidden"/>
                                      </p:to>
                                    </p:set>
                                  </p:childTnLst>
                                </p:cTn>
                              </p:par>
                              <p:par>
                                <p:cTn id="1314" presetID="23" presetClass="exit" presetSubtype="544" fill="hold" grpId="2" nodeType="withEffect">
                                  <p:stCondLst>
                                    <p:cond delay="0"/>
                                  </p:stCondLst>
                                  <p:childTnLst>
                                    <p:anim calcmode="lin" valueType="num">
                                      <p:cBhvr>
                                        <p:cTn id="1315" dur="3250"/>
                                        <p:tgtEl>
                                          <p:spTgt spid="31"/>
                                        </p:tgtEl>
                                        <p:attrNameLst>
                                          <p:attrName>ppt_w</p:attrName>
                                        </p:attrNameLst>
                                      </p:cBhvr>
                                      <p:tavLst>
                                        <p:tav tm="0">
                                          <p:val>
                                            <p:strVal val="ppt_w"/>
                                          </p:val>
                                        </p:tav>
                                        <p:tav tm="100000">
                                          <p:val>
                                            <p:fltVal val="0"/>
                                          </p:val>
                                        </p:tav>
                                      </p:tavLst>
                                    </p:anim>
                                    <p:anim calcmode="lin" valueType="num">
                                      <p:cBhvr>
                                        <p:cTn id="1316" dur="3250"/>
                                        <p:tgtEl>
                                          <p:spTgt spid="31"/>
                                        </p:tgtEl>
                                        <p:attrNameLst>
                                          <p:attrName>ppt_h</p:attrName>
                                        </p:attrNameLst>
                                      </p:cBhvr>
                                      <p:tavLst>
                                        <p:tav tm="0">
                                          <p:val>
                                            <p:strVal val="ppt_h"/>
                                          </p:val>
                                        </p:tav>
                                        <p:tav tm="100000">
                                          <p:val>
                                            <p:fltVal val="0"/>
                                          </p:val>
                                        </p:tav>
                                      </p:tavLst>
                                    </p:anim>
                                    <p:anim calcmode="lin" valueType="num">
                                      <p:cBhvr>
                                        <p:cTn id="1317" dur="3250"/>
                                        <p:tgtEl>
                                          <p:spTgt spid="31"/>
                                        </p:tgtEl>
                                        <p:attrNameLst>
                                          <p:attrName>ppt_x</p:attrName>
                                        </p:attrNameLst>
                                      </p:cBhvr>
                                      <p:tavLst>
                                        <p:tav tm="0">
                                          <p:val>
                                            <p:strVal val="ppt_x"/>
                                          </p:val>
                                        </p:tav>
                                        <p:tav tm="100000">
                                          <p:val>
                                            <p:fltVal val="0.5"/>
                                          </p:val>
                                        </p:tav>
                                      </p:tavLst>
                                    </p:anim>
                                    <p:anim calcmode="lin" valueType="num">
                                      <p:cBhvr>
                                        <p:cTn id="1318" dur="3250"/>
                                        <p:tgtEl>
                                          <p:spTgt spid="31"/>
                                        </p:tgtEl>
                                        <p:attrNameLst>
                                          <p:attrName>ppt_y</p:attrName>
                                        </p:attrNameLst>
                                      </p:cBhvr>
                                      <p:tavLst>
                                        <p:tav tm="0">
                                          <p:val>
                                            <p:strVal val="ppt_y"/>
                                          </p:val>
                                        </p:tav>
                                        <p:tav tm="100000">
                                          <p:val>
                                            <p:fltVal val="0.5"/>
                                          </p:val>
                                        </p:tav>
                                      </p:tavLst>
                                    </p:anim>
                                    <p:set>
                                      <p:cBhvr>
                                        <p:cTn id="1319" dur="1" fill="hold">
                                          <p:stCondLst>
                                            <p:cond delay="3249"/>
                                          </p:stCondLst>
                                        </p:cTn>
                                        <p:tgtEl>
                                          <p:spTgt spid="31"/>
                                        </p:tgtEl>
                                        <p:attrNameLst>
                                          <p:attrName>style.visibility</p:attrName>
                                        </p:attrNameLst>
                                      </p:cBhvr>
                                      <p:to>
                                        <p:strVal val="hidden"/>
                                      </p:to>
                                    </p:set>
                                  </p:childTnLst>
                                </p:cTn>
                              </p:par>
                              <p:par>
                                <p:cTn id="1320" presetID="23" presetClass="exit" presetSubtype="544" fill="hold" grpId="2" nodeType="withEffect">
                                  <p:stCondLst>
                                    <p:cond delay="0"/>
                                  </p:stCondLst>
                                  <p:childTnLst>
                                    <p:anim calcmode="lin" valueType="num">
                                      <p:cBhvr>
                                        <p:cTn id="1321" dur="3250"/>
                                        <p:tgtEl>
                                          <p:spTgt spid="32"/>
                                        </p:tgtEl>
                                        <p:attrNameLst>
                                          <p:attrName>ppt_w</p:attrName>
                                        </p:attrNameLst>
                                      </p:cBhvr>
                                      <p:tavLst>
                                        <p:tav tm="0">
                                          <p:val>
                                            <p:strVal val="ppt_w"/>
                                          </p:val>
                                        </p:tav>
                                        <p:tav tm="100000">
                                          <p:val>
                                            <p:fltVal val="0"/>
                                          </p:val>
                                        </p:tav>
                                      </p:tavLst>
                                    </p:anim>
                                    <p:anim calcmode="lin" valueType="num">
                                      <p:cBhvr>
                                        <p:cTn id="1322" dur="3250"/>
                                        <p:tgtEl>
                                          <p:spTgt spid="32"/>
                                        </p:tgtEl>
                                        <p:attrNameLst>
                                          <p:attrName>ppt_h</p:attrName>
                                        </p:attrNameLst>
                                      </p:cBhvr>
                                      <p:tavLst>
                                        <p:tav tm="0">
                                          <p:val>
                                            <p:strVal val="ppt_h"/>
                                          </p:val>
                                        </p:tav>
                                        <p:tav tm="100000">
                                          <p:val>
                                            <p:fltVal val="0"/>
                                          </p:val>
                                        </p:tav>
                                      </p:tavLst>
                                    </p:anim>
                                    <p:anim calcmode="lin" valueType="num">
                                      <p:cBhvr>
                                        <p:cTn id="1323" dur="3250"/>
                                        <p:tgtEl>
                                          <p:spTgt spid="32"/>
                                        </p:tgtEl>
                                        <p:attrNameLst>
                                          <p:attrName>ppt_x</p:attrName>
                                        </p:attrNameLst>
                                      </p:cBhvr>
                                      <p:tavLst>
                                        <p:tav tm="0">
                                          <p:val>
                                            <p:strVal val="ppt_x"/>
                                          </p:val>
                                        </p:tav>
                                        <p:tav tm="100000">
                                          <p:val>
                                            <p:fltVal val="0.5"/>
                                          </p:val>
                                        </p:tav>
                                      </p:tavLst>
                                    </p:anim>
                                    <p:anim calcmode="lin" valueType="num">
                                      <p:cBhvr>
                                        <p:cTn id="1324" dur="3250"/>
                                        <p:tgtEl>
                                          <p:spTgt spid="32"/>
                                        </p:tgtEl>
                                        <p:attrNameLst>
                                          <p:attrName>ppt_y</p:attrName>
                                        </p:attrNameLst>
                                      </p:cBhvr>
                                      <p:tavLst>
                                        <p:tav tm="0">
                                          <p:val>
                                            <p:strVal val="ppt_y"/>
                                          </p:val>
                                        </p:tav>
                                        <p:tav tm="100000">
                                          <p:val>
                                            <p:fltVal val="0.5"/>
                                          </p:val>
                                        </p:tav>
                                      </p:tavLst>
                                    </p:anim>
                                    <p:set>
                                      <p:cBhvr>
                                        <p:cTn id="1325" dur="1" fill="hold">
                                          <p:stCondLst>
                                            <p:cond delay="3249"/>
                                          </p:stCondLst>
                                        </p:cTn>
                                        <p:tgtEl>
                                          <p:spTgt spid="32"/>
                                        </p:tgtEl>
                                        <p:attrNameLst>
                                          <p:attrName>style.visibility</p:attrName>
                                        </p:attrNameLst>
                                      </p:cBhvr>
                                      <p:to>
                                        <p:strVal val="hidden"/>
                                      </p:to>
                                    </p:set>
                                  </p:childTnLst>
                                </p:cTn>
                              </p:par>
                              <p:par>
                                <p:cTn id="1326" presetID="23" presetClass="exit" presetSubtype="544" fill="hold" grpId="2" nodeType="withEffect">
                                  <p:stCondLst>
                                    <p:cond delay="0"/>
                                  </p:stCondLst>
                                  <p:childTnLst>
                                    <p:anim calcmode="lin" valueType="num">
                                      <p:cBhvr>
                                        <p:cTn id="1327" dur="3250"/>
                                        <p:tgtEl>
                                          <p:spTgt spid="33"/>
                                        </p:tgtEl>
                                        <p:attrNameLst>
                                          <p:attrName>ppt_w</p:attrName>
                                        </p:attrNameLst>
                                      </p:cBhvr>
                                      <p:tavLst>
                                        <p:tav tm="0">
                                          <p:val>
                                            <p:strVal val="ppt_w"/>
                                          </p:val>
                                        </p:tav>
                                        <p:tav tm="100000">
                                          <p:val>
                                            <p:fltVal val="0"/>
                                          </p:val>
                                        </p:tav>
                                      </p:tavLst>
                                    </p:anim>
                                    <p:anim calcmode="lin" valueType="num">
                                      <p:cBhvr>
                                        <p:cTn id="1328" dur="3250"/>
                                        <p:tgtEl>
                                          <p:spTgt spid="33"/>
                                        </p:tgtEl>
                                        <p:attrNameLst>
                                          <p:attrName>ppt_h</p:attrName>
                                        </p:attrNameLst>
                                      </p:cBhvr>
                                      <p:tavLst>
                                        <p:tav tm="0">
                                          <p:val>
                                            <p:strVal val="ppt_h"/>
                                          </p:val>
                                        </p:tav>
                                        <p:tav tm="100000">
                                          <p:val>
                                            <p:fltVal val="0"/>
                                          </p:val>
                                        </p:tav>
                                      </p:tavLst>
                                    </p:anim>
                                    <p:anim calcmode="lin" valueType="num">
                                      <p:cBhvr>
                                        <p:cTn id="1329" dur="3250"/>
                                        <p:tgtEl>
                                          <p:spTgt spid="33"/>
                                        </p:tgtEl>
                                        <p:attrNameLst>
                                          <p:attrName>ppt_x</p:attrName>
                                        </p:attrNameLst>
                                      </p:cBhvr>
                                      <p:tavLst>
                                        <p:tav tm="0">
                                          <p:val>
                                            <p:strVal val="ppt_x"/>
                                          </p:val>
                                        </p:tav>
                                        <p:tav tm="100000">
                                          <p:val>
                                            <p:fltVal val="0.5"/>
                                          </p:val>
                                        </p:tav>
                                      </p:tavLst>
                                    </p:anim>
                                    <p:anim calcmode="lin" valueType="num">
                                      <p:cBhvr>
                                        <p:cTn id="1330" dur="3250"/>
                                        <p:tgtEl>
                                          <p:spTgt spid="33"/>
                                        </p:tgtEl>
                                        <p:attrNameLst>
                                          <p:attrName>ppt_y</p:attrName>
                                        </p:attrNameLst>
                                      </p:cBhvr>
                                      <p:tavLst>
                                        <p:tav tm="0">
                                          <p:val>
                                            <p:strVal val="ppt_y"/>
                                          </p:val>
                                        </p:tav>
                                        <p:tav tm="100000">
                                          <p:val>
                                            <p:fltVal val="0.5"/>
                                          </p:val>
                                        </p:tav>
                                      </p:tavLst>
                                    </p:anim>
                                    <p:set>
                                      <p:cBhvr>
                                        <p:cTn id="1331" dur="1" fill="hold">
                                          <p:stCondLst>
                                            <p:cond delay="3249"/>
                                          </p:stCondLst>
                                        </p:cTn>
                                        <p:tgtEl>
                                          <p:spTgt spid="33"/>
                                        </p:tgtEl>
                                        <p:attrNameLst>
                                          <p:attrName>style.visibility</p:attrName>
                                        </p:attrNameLst>
                                      </p:cBhvr>
                                      <p:to>
                                        <p:strVal val="hidden"/>
                                      </p:to>
                                    </p:set>
                                  </p:childTnLst>
                                </p:cTn>
                              </p:par>
                              <p:par>
                                <p:cTn id="1332" presetID="23" presetClass="exit" presetSubtype="544" fill="hold" grpId="2" nodeType="withEffect">
                                  <p:stCondLst>
                                    <p:cond delay="0"/>
                                  </p:stCondLst>
                                  <p:childTnLst>
                                    <p:anim calcmode="lin" valueType="num">
                                      <p:cBhvr>
                                        <p:cTn id="1333" dur="3250"/>
                                        <p:tgtEl>
                                          <p:spTgt spid="34"/>
                                        </p:tgtEl>
                                        <p:attrNameLst>
                                          <p:attrName>ppt_w</p:attrName>
                                        </p:attrNameLst>
                                      </p:cBhvr>
                                      <p:tavLst>
                                        <p:tav tm="0">
                                          <p:val>
                                            <p:strVal val="ppt_w"/>
                                          </p:val>
                                        </p:tav>
                                        <p:tav tm="100000">
                                          <p:val>
                                            <p:fltVal val="0"/>
                                          </p:val>
                                        </p:tav>
                                      </p:tavLst>
                                    </p:anim>
                                    <p:anim calcmode="lin" valueType="num">
                                      <p:cBhvr>
                                        <p:cTn id="1334" dur="3250"/>
                                        <p:tgtEl>
                                          <p:spTgt spid="34"/>
                                        </p:tgtEl>
                                        <p:attrNameLst>
                                          <p:attrName>ppt_h</p:attrName>
                                        </p:attrNameLst>
                                      </p:cBhvr>
                                      <p:tavLst>
                                        <p:tav tm="0">
                                          <p:val>
                                            <p:strVal val="ppt_h"/>
                                          </p:val>
                                        </p:tav>
                                        <p:tav tm="100000">
                                          <p:val>
                                            <p:fltVal val="0"/>
                                          </p:val>
                                        </p:tav>
                                      </p:tavLst>
                                    </p:anim>
                                    <p:anim calcmode="lin" valueType="num">
                                      <p:cBhvr>
                                        <p:cTn id="1335" dur="3250"/>
                                        <p:tgtEl>
                                          <p:spTgt spid="34"/>
                                        </p:tgtEl>
                                        <p:attrNameLst>
                                          <p:attrName>ppt_x</p:attrName>
                                        </p:attrNameLst>
                                      </p:cBhvr>
                                      <p:tavLst>
                                        <p:tav tm="0">
                                          <p:val>
                                            <p:strVal val="ppt_x"/>
                                          </p:val>
                                        </p:tav>
                                        <p:tav tm="100000">
                                          <p:val>
                                            <p:fltVal val="0.5"/>
                                          </p:val>
                                        </p:tav>
                                      </p:tavLst>
                                    </p:anim>
                                    <p:anim calcmode="lin" valueType="num">
                                      <p:cBhvr>
                                        <p:cTn id="1336" dur="3250"/>
                                        <p:tgtEl>
                                          <p:spTgt spid="34"/>
                                        </p:tgtEl>
                                        <p:attrNameLst>
                                          <p:attrName>ppt_y</p:attrName>
                                        </p:attrNameLst>
                                      </p:cBhvr>
                                      <p:tavLst>
                                        <p:tav tm="0">
                                          <p:val>
                                            <p:strVal val="ppt_y"/>
                                          </p:val>
                                        </p:tav>
                                        <p:tav tm="100000">
                                          <p:val>
                                            <p:fltVal val="0.5"/>
                                          </p:val>
                                        </p:tav>
                                      </p:tavLst>
                                    </p:anim>
                                    <p:set>
                                      <p:cBhvr>
                                        <p:cTn id="1337" dur="1" fill="hold">
                                          <p:stCondLst>
                                            <p:cond delay="3249"/>
                                          </p:stCondLst>
                                        </p:cTn>
                                        <p:tgtEl>
                                          <p:spTgt spid="34"/>
                                        </p:tgtEl>
                                        <p:attrNameLst>
                                          <p:attrName>style.visibility</p:attrName>
                                        </p:attrNameLst>
                                      </p:cBhvr>
                                      <p:to>
                                        <p:strVal val="hidden"/>
                                      </p:to>
                                    </p:set>
                                  </p:childTnLst>
                                </p:cTn>
                              </p:par>
                              <p:par>
                                <p:cTn id="1338" presetID="23" presetClass="exit" presetSubtype="544" fill="hold" grpId="2" nodeType="withEffect">
                                  <p:stCondLst>
                                    <p:cond delay="0"/>
                                  </p:stCondLst>
                                  <p:childTnLst>
                                    <p:anim calcmode="lin" valueType="num">
                                      <p:cBhvr>
                                        <p:cTn id="1339" dur="3250"/>
                                        <p:tgtEl>
                                          <p:spTgt spid="35"/>
                                        </p:tgtEl>
                                        <p:attrNameLst>
                                          <p:attrName>ppt_w</p:attrName>
                                        </p:attrNameLst>
                                      </p:cBhvr>
                                      <p:tavLst>
                                        <p:tav tm="0">
                                          <p:val>
                                            <p:strVal val="ppt_w"/>
                                          </p:val>
                                        </p:tav>
                                        <p:tav tm="100000">
                                          <p:val>
                                            <p:fltVal val="0"/>
                                          </p:val>
                                        </p:tav>
                                      </p:tavLst>
                                    </p:anim>
                                    <p:anim calcmode="lin" valueType="num">
                                      <p:cBhvr>
                                        <p:cTn id="1340" dur="3250"/>
                                        <p:tgtEl>
                                          <p:spTgt spid="35"/>
                                        </p:tgtEl>
                                        <p:attrNameLst>
                                          <p:attrName>ppt_h</p:attrName>
                                        </p:attrNameLst>
                                      </p:cBhvr>
                                      <p:tavLst>
                                        <p:tav tm="0">
                                          <p:val>
                                            <p:strVal val="ppt_h"/>
                                          </p:val>
                                        </p:tav>
                                        <p:tav tm="100000">
                                          <p:val>
                                            <p:fltVal val="0"/>
                                          </p:val>
                                        </p:tav>
                                      </p:tavLst>
                                    </p:anim>
                                    <p:anim calcmode="lin" valueType="num">
                                      <p:cBhvr>
                                        <p:cTn id="1341" dur="3250"/>
                                        <p:tgtEl>
                                          <p:spTgt spid="35"/>
                                        </p:tgtEl>
                                        <p:attrNameLst>
                                          <p:attrName>ppt_x</p:attrName>
                                        </p:attrNameLst>
                                      </p:cBhvr>
                                      <p:tavLst>
                                        <p:tav tm="0">
                                          <p:val>
                                            <p:strVal val="ppt_x"/>
                                          </p:val>
                                        </p:tav>
                                        <p:tav tm="100000">
                                          <p:val>
                                            <p:fltVal val="0.5"/>
                                          </p:val>
                                        </p:tav>
                                      </p:tavLst>
                                    </p:anim>
                                    <p:anim calcmode="lin" valueType="num">
                                      <p:cBhvr>
                                        <p:cTn id="1342" dur="3250"/>
                                        <p:tgtEl>
                                          <p:spTgt spid="35"/>
                                        </p:tgtEl>
                                        <p:attrNameLst>
                                          <p:attrName>ppt_y</p:attrName>
                                        </p:attrNameLst>
                                      </p:cBhvr>
                                      <p:tavLst>
                                        <p:tav tm="0">
                                          <p:val>
                                            <p:strVal val="ppt_y"/>
                                          </p:val>
                                        </p:tav>
                                        <p:tav tm="100000">
                                          <p:val>
                                            <p:fltVal val="0.5"/>
                                          </p:val>
                                        </p:tav>
                                      </p:tavLst>
                                    </p:anim>
                                    <p:set>
                                      <p:cBhvr>
                                        <p:cTn id="1343" dur="1" fill="hold">
                                          <p:stCondLst>
                                            <p:cond delay="3249"/>
                                          </p:stCondLst>
                                        </p:cTn>
                                        <p:tgtEl>
                                          <p:spTgt spid="35"/>
                                        </p:tgtEl>
                                        <p:attrNameLst>
                                          <p:attrName>style.visibility</p:attrName>
                                        </p:attrNameLst>
                                      </p:cBhvr>
                                      <p:to>
                                        <p:strVal val="hidden"/>
                                      </p:to>
                                    </p:set>
                                  </p:childTnLst>
                                </p:cTn>
                              </p:par>
                              <p:par>
                                <p:cTn id="1344" presetID="23" presetClass="exit" presetSubtype="544" fill="hold" grpId="2" nodeType="withEffect">
                                  <p:stCondLst>
                                    <p:cond delay="0"/>
                                  </p:stCondLst>
                                  <p:childTnLst>
                                    <p:anim calcmode="lin" valueType="num">
                                      <p:cBhvr>
                                        <p:cTn id="1345" dur="3250"/>
                                        <p:tgtEl>
                                          <p:spTgt spid="36"/>
                                        </p:tgtEl>
                                        <p:attrNameLst>
                                          <p:attrName>ppt_w</p:attrName>
                                        </p:attrNameLst>
                                      </p:cBhvr>
                                      <p:tavLst>
                                        <p:tav tm="0">
                                          <p:val>
                                            <p:strVal val="ppt_w"/>
                                          </p:val>
                                        </p:tav>
                                        <p:tav tm="100000">
                                          <p:val>
                                            <p:fltVal val="0"/>
                                          </p:val>
                                        </p:tav>
                                      </p:tavLst>
                                    </p:anim>
                                    <p:anim calcmode="lin" valueType="num">
                                      <p:cBhvr>
                                        <p:cTn id="1346" dur="3250"/>
                                        <p:tgtEl>
                                          <p:spTgt spid="36"/>
                                        </p:tgtEl>
                                        <p:attrNameLst>
                                          <p:attrName>ppt_h</p:attrName>
                                        </p:attrNameLst>
                                      </p:cBhvr>
                                      <p:tavLst>
                                        <p:tav tm="0">
                                          <p:val>
                                            <p:strVal val="ppt_h"/>
                                          </p:val>
                                        </p:tav>
                                        <p:tav tm="100000">
                                          <p:val>
                                            <p:fltVal val="0"/>
                                          </p:val>
                                        </p:tav>
                                      </p:tavLst>
                                    </p:anim>
                                    <p:anim calcmode="lin" valueType="num">
                                      <p:cBhvr>
                                        <p:cTn id="1347" dur="3250"/>
                                        <p:tgtEl>
                                          <p:spTgt spid="36"/>
                                        </p:tgtEl>
                                        <p:attrNameLst>
                                          <p:attrName>ppt_x</p:attrName>
                                        </p:attrNameLst>
                                      </p:cBhvr>
                                      <p:tavLst>
                                        <p:tav tm="0">
                                          <p:val>
                                            <p:strVal val="ppt_x"/>
                                          </p:val>
                                        </p:tav>
                                        <p:tav tm="100000">
                                          <p:val>
                                            <p:fltVal val="0.5"/>
                                          </p:val>
                                        </p:tav>
                                      </p:tavLst>
                                    </p:anim>
                                    <p:anim calcmode="lin" valueType="num">
                                      <p:cBhvr>
                                        <p:cTn id="1348" dur="3250"/>
                                        <p:tgtEl>
                                          <p:spTgt spid="36"/>
                                        </p:tgtEl>
                                        <p:attrNameLst>
                                          <p:attrName>ppt_y</p:attrName>
                                        </p:attrNameLst>
                                      </p:cBhvr>
                                      <p:tavLst>
                                        <p:tav tm="0">
                                          <p:val>
                                            <p:strVal val="ppt_y"/>
                                          </p:val>
                                        </p:tav>
                                        <p:tav tm="100000">
                                          <p:val>
                                            <p:fltVal val="0.5"/>
                                          </p:val>
                                        </p:tav>
                                      </p:tavLst>
                                    </p:anim>
                                    <p:set>
                                      <p:cBhvr>
                                        <p:cTn id="1349" dur="1" fill="hold">
                                          <p:stCondLst>
                                            <p:cond delay="3249"/>
                                          </p:stCondLst>
                                        </p:cTn>
                                        <p:tgtEl>
                                          <p:spTgt spid="36"/>
                                        </p:tgtEl>
                                        <p:attrNameLst>
                                          <p:attrName>style.visibility</p:attrName>
                                        </p:attrNameLst>
                                      </p:cBhvr>
                                      <p:to>
                                        <p:strVal val="hidden"/>
                                      </p:to>
                                    </p:set>
                                  </p:childTnLst>
                                </p:cTn>
                              </p:par>
                              <p:par>
                                <p:cTn id="1350" presetID="23" presetClass="exit" presetSubtype="544" fill="hold" grpId="2" nodeType="withEffect">
                                  <p:stCondLst>
                                    <p:cond delay="0"/>
                                  </p:stCondLst>
                                  <p:childTnLst>
                                    <p:anim calcmode="lin" valueType="num">
                                      <p:cBhvr>
                                        <p:cTn id="1351" dur="3250"/>
                                        <p:tgtEl>
                                          <p:spTgt spid="37"/>
                                        </p:tgtEl>
                                        <p:attrNameLst>
                                          <p:attrName>ppt_w</p:attrName>
                                        </p:attrNameLst>
                                      </p:cBhvr>
                                      <p:tavLst>
                                        <p:tav tm="0">
                                          <p:val>
                                            <p:strVal val="ppt_w"/>
                                          </p:val>
                                        </p:tav>
                                        <p:tav tm="100000">
                                          <p:val>
                                            <p:fltVal val="0"/>
                                          </p:val>
                                        </p:tav>
                                      </p:tavLst>
                                    </p:anim>
                                    <p:anim calcmode="lin" valueType="num">
                                      <p:cBhvr>
                                        <p:cTn id="1352" dur="3250"/>
                                        <p:tgtEl>
                                          <p:spTgt spid="37"/>
                                        </p:tgtEl>
                                        <p:attrNameLst>
                                          <p:attrName>ppt_h</p:attrName>
                                        </p:attrNameLst>
                                      </p:cBhvr>
                                      <p:tavLst>
                                        <p:tav tm="0">
                                          <p:val>
                                            <p:strVal val="ppt_h"/>
                                          </p:val>
                                        </p:tav>
                                        <p:tav tm="100000">
                                          <p:val>
                                            <p:fltVal val="0"/>
                                          </p:val>
                                        </p:tav>
                                      </p:tavLst>
                                    </p:anim>
                                    <p:anim calcmode="lin" valueType="num">
                                      <p:cBhvr>
                                        <p:cTn id="1353" dur="3250"/>
                                        <p:tgtEl>
                                          <p:spTgt spid="37"/>
                                        </p:tgtEl>
                                        <p:attrNameLst>
                                          <p:attrName>ppt_x</p:attrName>
                                        </p:attrNameLst>
                                      </p:cBhvr>
                                      <p:tavLst>
                                        <p:tav tm="0">
                                          <p:val>
                                            <p:strVal val="ppt_x"/>
                                          </p:val>
                                        </p:tav>
                                        <p:tav tm="100000">
                                          <p:val>
                                            <p:fltVal val="0.5"/>
                                          </p:val>
                                        </p:tav>
                                      </p:tavLst>
                                    </p:anim>
                                    <p:anim calcmode="lin" valueType="num">
                                      <p:cBhvr>
                                        <p:cTn id="1354" dur="3250"/>
                                        <p:tgtEl>
                                          <p:spTgt spid="37"/>
                                        </p:tgtEl>
                                        <p:attrNameLst>
                                          <p:attrName>ppt_y</p:attrName>
                                        </p:attrNameLst>
                                      </p:cBhvr>
                                      <p:tavLst>
                                        <p:tav tm="0">
                                          <p:val>
                                            <p:strVal val="ppt_y"/>
                                          </p:val>
                                        </p:tav>
                                        <p:tav tm="100000">
                                          <p:val>
                                            <p:fltVal val="0.5"/>
                                          </p:val>
                                        </p:tav>
                                      </p:tavLst>
                                    </p:anim>
                                    <p:set>
                                      <p:cBhvr>
                                        <p:cTn id="1355" dur="1" fill="hold">
                                          <p:stCondLst>
                                            <p:cond delay="3249"/>
                                          </p:stCondLst>
                                        </p:cTn>
                                        <p:tgtEl>
                                          <p:spTgt spid="37"/>
                                        </p:tgtEl>
                                        <p:attrNameLst>
                                          <p:attrName>style.visibility</p:attrName>
                                        </p:attrNameLst>
                                      </p:cBhvr>
                                      <p:to>
                                        <p:strVal val="hidden"/>
                                      </p:to>
                                    </p:set>
                                  </p:childTnLst>
                                </p:cTn>
                              </p:par>
                              <p:par>
                                <p:cTn id="1356" presetID="23" presetClass="exit" presetSubtype="544" fill="hold" grpId="2" nodeType="withEffect">
                                  <p:stCondLst>
                                    <p:cond delay="0"/>
                                  </p:stCondLst>
                                  <p:childTnLst>
                                    <p:anim calcmode="lin" valueType="num">
                                      <p:cBhvr>
                                        <p:cTn id="1357" dur="3250"/>
                                        <p:tgtEl>
                                          <p:spTgt spid="39"/>
                                        </p:tgtEl>
                                        <p:attrNameLst>
                                          <p:attrName>ppt_w</p:attrName>
                                        </p:attrNameLst>
                                      </p:cBhvr>
                                      <p:tavLst>
                                        <p:tav tm="0">
                                          <p:val>
                                            <p:strVal val="ppt_w"/>
                                          </p:val>
                                        </p:tav>
                                        <p:tav tm="100000">
                                          <p:val>
                                            <p:fltVal val="0"/>
                                          </p:val>
                                        </p:tav>
                                      </p:tavLst>
                                    </p:anim>
                                    <p:anim calcmode="lin" valueType="num">
                                      <p:cBhvr>
                                        <p:cTn id="1358" dur="3250"/>
                                        <p:tgtEl>
                                          <p:spTgt spid="39"/>
                                        </p:tgtEl>
                                        <p:attrNameLst>
                                          <p:attrName>ppt_h</p:attrName>
                                        </p:attrNameLst>
                                      </p:cBhvr>
                                      <p:tavLst>
                                        <p:tav tm="0">
                                          <p:val>
                                            <p:strVal val="ppt_h"/>
                                          </p:val>
                                        </p:tav>
                                        <p:tav tm="100000">
                                          <p:val>
                                            <p:fltVal val="0"/>
                                          </p:val>
                                        </p:tav>
                                      </p:tavLst>
                                    </p:anim>
                                    <p:anim calcmode="lin" valueType="num">
                                      <p:cBhvr>
                                        <p:cTn id="1359" dur="3250"/>
                                        <p:tgtEl>
                                          <p:spTgt spid="39"/>
                                        </p:tgtEl>
                                        <p:attrNameLst>
                                          <p:attrName>ppt_x</p:attrName>
                                        </p:attrNameLst>
                                      </p:cBhvr>
                                      <p:tavLst>
                                        <p:tav tm="0">
                                          <p:val>
                                            <p:strVal val="ppt_x"/>
                                          </p:val>
                                        </p:tav>
                                        <p:tav tm="100000">
                                          <p:val>
                                            <p:fltVal val="0.5"/>
                                          </p:val>
                                        </p:tav>
                                      </p:tavLst>
                                    </p:anim>
                                    <p:anim calcmode="lin" valueType="num">
                                      <p:cBhvr>
                                        <p:cTn id="1360" dur="3250"/>
                                        <p:tgtEl>
                                          <p:spTgt spid="39"/>
                                        </p:tgtEl>
                                        <p:attrNameLst>
                                          <p:attrName>ppt_y</p:attrName>
                                        </p:attrNameLst>
                                      </p:cBhvr>
                                      <p:tavLst>
                                        <p:tav tm="0">
                                          <p:val>
                                            <p:strVal val="ppt_y"/>
                                          </p:val>
                                        </p:tav>
                                        <p:tav tm="100000">
                                          <p:val>
                                            <p:fltVal val="0.5"/>
                                          </p:val>
                                        </p:tav>
                                      </p:tavLst>
                                    </p:anim>
                                    <p:set>
                                      <p:cBhvr>
                                        <p:cTn id="1361" dur="1" fill="hold">
                                          <p:stCondLst>
                                            <p:cond delay="3249"/>
                                          </p:stCondLst>
                                        </p:cTn>
                                        <p:tgtEl>
                                          <p:spTgt spid="39"/>
                                        </p:tgtEl>
                                        <p:attrNameLst>
                                          <p:attrName>style.visibility</p:attrName>
                                        </p:attrNameLst>
                                      </p:cBhvr>
                                      <p:to>
                                        <p:strVal val="hidden"/>
                                      </p:to>
                                    </p:set>
                                  </p:childTnLst>
                                </p:cTn>
                              </p:par>
                              <p:par>
                                <p:cTn id="1362" presetID="23" presetClass="exit" presetSubtype="544" fill="hold" grpId="2" nodeType="withEffect">
                                  <p:stCondLst>
                                    <p:cond delay="0"/>
                                  </p:stCondLst>
                                  <p:childTnLst>
                                    <p:anim calcmode="lin" valueType="num">
                                      <p:cBhvr>
                                        <p:cTn id="1363" dur="3250"/>
                                        <p:tgtEl>
                                          <p:spTgt spid="40"/>
                                        </p:tgtEl>
                                        <p:attrNameLst>
                                          <p:attrName>ppt_w</p:attrName>
                                        </p:attrNameLst>
                                      </p:cBhvr>
                                      <p:tavLst>
                                        <p:tav tm="0">
                                          <p:val>
                                            <p:strVal val="ppt_w"/>
                                          </p:val>
                                        </p:tav>
                                        <p:tav tm="100000">
                                          <p:val>
                                            <p:fltVal val="0"/>
                                          </p:val>
                                        </p:tav>
                                      </p:tavLst>
                                    </p:anim>
                                    <p:anim calcmode="lin" valueType="num">
                                      <p:cBhvr>
                                        <p:cTn id="1364" dur="3250"/>
                                        <p:tgtEl>
                                          <p:spTgt spid="40"/>
                                        </p:tgtEl>
                                        <p:attrNameLst>
                                          <p:attrName>ppt_h</p:attrName>
                                        </p:attrNameLst>
                                      </p:cBhvr>
                                      <p:tavLst>
                                        <p:tav tm="0">
                                          <p:val>
                                            <p:strVal val="ppt_h"/>
                                          </p:val>
                                        </p:tav>
                                        <p:tav tm="100000">
                                          <p:val>
                                            <p:fltVal val="0"/>
                                          </p:val>
                                        </p:tav>
                                      </p:tavLst>
                                    </p:anim>
                                    <p:anim calcmode="lin" valueType="num">
                                      <p:cBhvr>
                                        <p:cTn id="1365" dur="3250"/>
                                        <p:tgtEl>
                                          <p:spTgt spid="40"/>
                                        </p:tgtEl>
                                        <p:attrNameLst>
                                          <p:attrName>ppt_x</p:attrName>
                                        </p:attrNameLst>
                                      </p:cBhvr>
                                      <p:tavLst>
                                        <p:tav tm="0">
                                          <p:val>
                                            <p:strVal val="ppt_x"/>
                                          </p:val>
                                        </p:tav>
                                        <p:tav tm="100000">
                                          <p:val>
                                            <p:fltVal val="0.5"/>
                                          </p:val>
                                        </p:tav>
                                      </p:tavLst>
                                    </p:anim>
                                    <p:anim calcmode="lin" valueType="num">
                                      <p:cBhvr>
                                        <p:cTn id="1366" dur="3250"/>
                                        <p:tgtEl>
                                          <p:spTgt spid="40"/>
                                        </p:tgtEl>
                                        <p:attrNameLst>
                                          <p:attrName>ppt_y</p:attrName>
                                        </p:attrNameLst>
                                      </p:cBhvr>
                                      <p:tavLst>
                                        <p:tav tm="0">
                                          <p:val>
                                            <p:strVal val="ppt_y"/>
                                          </p:val>
                                        </p:tav>
                                        <p:tav tm="100000">
                                          <p:val>
                                            <p:fltVal val="0.5"/>
                                          </p:val>
                                        </p:tav>
                                      </p:tavLst>
                                    </p:anim>
                                    <p:set>
                                      <p:cBhvr>
                                        <p:cTn id="1367" dur="1" fill="hold">
                                          <p:stCondLst>
                                            <p:cond delay="3249"/>
                                          </p:stCondLst>
                                        </p:cTn>
                                        <p:tgtEl>
                                          <p:spTgt spid="40"/>
                                        </p:tgtEl>
                                        <p:attrNameLst>
                                          <p:attrName>style.visibility</p:attrName>
                                        </p:attrNameLst>
                                      </p:cBhvr>
                                      <p:to>
                                        <p:strVal val="hidden"/>
                                      </p:to>
                                    </p:set>
                                  </p:childTnLst>
                                </p:cTn>
                              </p:par>
                              <p:par>
                                <p:cTn id="1368" presetID="23" presetClass="exit" presetSubtype="544" fill="hold" grpId="2" nodeType="withEffect">
                                  <p:stCondLst>
                                    <p:cond delay="0"/>
                                  </p:stCondLst>
                                  <p:childTnLst>
                                    <p:anim calcmode="lin" valueType="num">
                                      <p:cBhvr>
                                        <p:cTn id="1369" dur="3250"/>
                                        <p:tgtEl>
                                          <p:spTgt spid="41"/>
                                        </p:tgtEl>
                                        <p:attrNameLst>
                                          <p:attrName>ppt_w</p:attrName>
                                        </p:attrNameLst>
                                      </p:cBhvr>
                                      <p:tavLst>
                                        <p:tav tm="0">
                                          <p:val>
                                            <p:strVal val="ppt_w"/>
                                          </p:val>
                                        </p:tav>
                                        <p:tav tm="100000">
                                          <p:val>
                                            <p:fltVal val="0"/>
                                          </p:val>
                                        </p:tav>
                                      </p:tavLst>
                                    </p:anim>
                                    <p:anim calcmode="lin" valueType="num">
                                      <p:cBhvr>
                                        <p:cTn id="1370" dur="3250"/>
                                        <p:tgtEl>
                                          <p:spTgt spid="41"/>
                                        </p:tgtEl>
                                        <p:attrNameLst>
                                          <p:attrName>ppt_h</p:attrName>
                                        </p:attrNameLst>
                                      </p:cBhvr>
                                      <p:tavLst>
                                        <p:tav tm="0">
                                          <p:val>
                                            <p:strVal val="ppt_h"/>
                                          </p:val>
                                        </p:tav>
                                        <p:tav tm="100000">
                                          <p:val>
                                            <p:fltVal val="0"/>
                                          </p:val>
                                        </p:tav>
                                      </p:tavLst>
                                    </p:anim>
                                    <p:anim calcmode="lin" valueType="num">
                                      <p:cBhvr>
                                        <p:cTn id="1371" dur="3250"/>
                                        <p:tgtEl>
                                          <p:spTgt spid="41"/>
                                        </p:tgtEl>
                                        <p:attrNameLst>
                                          <p:attrName>ppt_x</p:attrName>
                                        </p:attrNameLst>
                                      </p:cBhvr>
                                      <p:tavLst>
                                        <p:tav tm="0">
                                          <p:val>
                                            <p:strVal val="ppt_x"/>
                                          </p:val>
                                        </p:tav>
                                        <p:tav tm="100000">
                                          <p:val>
                                            <p:fltVal val="0.5"/>
                                          </p:val>
                                        </p:tav>
                                      </p:tavLst>
                                    </p:anim>
                                    <p:anim calcmode="lin" valueType="num">
                                      <p:cBhvr>
                                        <p:cTn id="1372" dur="3250"/>
                                        <p:tgtEl>
                                          <p:spTgt spid="41"/>
                                        </p:tgtEl>
                                        <p:attrNameLst>
                                          <p:attrName>ppt_y</p:attrName>
                                        </p:attrNameLst>
                                      </p:cBhvr>
                                      <p:tavLst>
                                        <p:tav tm="0">
                                          <p:val>
                                            <p:strVal val="ppt_y"/>
                                          </p:val>
                                        </p:tav>
                                        <p:tav tm="100000">
                                          <p:val>
                                            <p:fltVal val="0.5"/>
                                          </p:val>
                                        </p:tav>
                                      </p:tavLst>
                                    </p:anim>
                                    <p:set>
                                      <p:cBhvr>
                                        <p:cTn id="1373" dur="1" fill="hold">
                                          <p:stCondLst>
                                            <p:cond delay="3249"/>
                                          </p:stCondLst>
                                        </p:cTn>
                                        <p:tgtEl>
                                          <p:spTgt spid="41"/>
                                        </p:tgtEl>
                                        <p:attrNameLst>
                                          <p:attrName>style.visibility</p:attrName>
                                        </p:attrNameLst>
                                      </p:cBhvr>
                                      <p:to>
                                        <p:strVal val="hidden"/>
                                      </p:to>
                                    </p:set>
                                  </p:childTnLst>
                                </p:cTn>
                              </p:par>
                              <p:par>
                                <p:cTn id="1374" presetID="23" presetClass="exit" presetSubtype="544" fill="hold" grpId="2" nodeType="withEffect">
                                  <p:stCondLst>
                                    <p:cond delay="0"/>
                                  </p:stCondLst>
                                  <p:childTnLst>
                                    <p:anim calcmode="lin" valueType="num">
                                      <p:cBhvr>
                                        <p:cTn id="1375" dur="3250"/>
                                        <p:tgtEl>
                                          <p:spTgt spid="42"/>
                                        </p:tgtEl>
                                        <p:attrNameLst>
                                          <p:attrName>ppt_w</p:attrName>
                                        </p:attrNameLst>
                                      </p:cBhvr>
                                      <p:tavLst>
                                        <p:tav tm="0">
                                          <p:val>
                                            <p:strVal val="ppt_w"/>
                                          </p:val>
                                        </p:tav>
                                        <p:tav tm="100000">
                                          <p:val>
                                            <p:fltVal val="0"/>
                                          </p:val>
                                        </p:tav>
                                      </p:tavLst>
                                    </p:anim>
                                    <p:anim calcmode="lin" valueType="num">
                                      <p:cBhvr>
                                        <p:cTn id="1376" dur="3250"/>
                                        <p:tgtEl>
                                          <p:spTgt spid="42"/>
                                        </p:tgtEl>
                                        <p:attrNameLst>
                                          <p:attrName>ppt_h</p:attrName>
                                        </p:attrNameLst>
                                      </p:cBhvr>
                                      <p:tavLst>
                                        <p:tav tm="0">
                                          <p:val>
                                            <p:strVal val="ppt_h"/>
                                          </p:val>
                                        </p:tav>
                                        <p:tav tm="100000">
                                          <p:val>
                                            <p:fltVal val="0"/>
                                          </p:val>
                                        </p:tav>
                                      </p:tavLst>
                                    </p:anim>
                                    <p:anim calcmode="lin" valueType="num">
                                      <p:cBhvr>
                                        <p:cTn id="1377" dur="3250"/>
                                        <p:tgtEl>
                                          <p:spTgt spid="42"/>
                                        </p:tgtEl>
                                        <p:attrNameLst>
                                          <p:attrName>ppt_x</p:attrName>
                                        </p:attrNameLst>
                                      </p:cBhvr>
                                      <p:tavLst>
                                        <p:tav tm="0">
                                          <p:val>
                                            <p:strVal val="ppt_x"/>
                                          </p:val>
                                        </p:tav>
                                        <p:tav tm="100000">
                                          <p:val>
                                            <p:fltVal val="0.5"/>
                                          </p:val>
                                        </p:tav>
                                      </p:tavLst>
                                    </p:anim>
                                    <p:anim calcmode="lin" valueType="num">
                                      <p:cBhvr>
                                        <p:cTn id="1378" dur="3250"/>
                                        <p:tgtEl>
                                          <p:spTgt spid="42"/>
                                        </p:tgtEl>
                                        <p:attrNameLst>
                                          <p:attrName>ppt_y</p:attrName>
                                        </p:attrNameLst>
                                      </p:cBhvr>
                                      <p:tavLst>
                                        <p:tav tm="0">
                                          <p:val>
                                            <p:strVal val="ppt_y"/>
                                          </p:val>
                                        </p:tav>
                                        <p:tav tm="100000">
                                          <p:val>
                                            <p:fltVal val="0.5"/>
                                          </p:val>
                                        </p:tav>
                                      </p:tavLst>
                                    </p:anim>
                                    <p:set>
                                      <p:cBhvr>
                                        <p:cTn id="1379" dur="1" fill="hold">
                                          <p:stCondLst>
                                            <p:cond delay="3249"/>
                                          </p:stCondLst>
                                        </p:cTn>
                                        <p:tgtEl>
                                          <p:spTgt spid="42"/>
                                        </p:tgtEl>
                                        <p:attrNameLst>
                                          <p:attrName>style.visibility</p:attrName>
                                        </p:attrNameLst>
                                      </p:cBhvr>
                                      <p:to>
                                        <p:strVal val="hidden"/>
                                      </p:to>
                                    </p:set>
                                  </p:childTnLst>
                                </p:cTn>
                              </p:par>
                              <p:par>
                                <p:cTn id="1380" presetID="23" presetClass="exit" presetSubtype="544" fill="hold" grpId="2" nodeType="withEffect">
                                  <p:stCondLst>
                                    <p:cond delay="0"/>
                                  </p:stCondLst>
                                  <p:childTnLst>
                                    <p:anim calcmode="lin" valueType="num">
                                      <p:cBhvr>
                                        <p:cTn id="1381" dur="3250"/>
                                        <p:tgtEl>
                                          <p:spTgt spid="43"/>
                                        </p:tgtEl>
                                        <p:attrNameLst>
                                          <p:attrName>ppt_w</p:attrName>
                                        </p:attrNameLst>
                                      </p:cBhvr>
                                      <p:tavLst>
                                        <p:tav tm="0">
                                          <p:val>
                                            <p:strVal val="ppt_w"/>
                                          </p:val>
                                        </p:tav>
                                        <p:tav tm="100000">
                                          <p:val>
                                            <p:fltVal val="0"/>
                                          </p:val>
                                        </p:tav>
                                      </p:tavLst>
                                    </p:anim>
                                    <p:anim calcmode="lin" valueType="num">
                                      <p:cBhvr>
                                        <p:cTn id="1382" dur="3250"/>
                                        <p:tgtEl>
                                          <p:spTgt spid="43"/>
                                        </p:tgtEl>
                                        <p:attrNameLst>
                                          <p:attrName>ppt_h</p:attrName>
                                        </p:attrNameLst>
                                      </p:cBhvr>
                                      <p:tavLst>
                                        <p:tav tm="0">
                                          <p:val>
                                            <p:strVal val="ppt_h"/>
                                          </p:val>
                                        </p:tav>
                                        <p:tav tm="100000">
                                          <p:val>
                                            <p:fltVal val="0"/>
                                          </p:val>
                                        </p:tav>
                                      </p:tavLst>
                                    </p:anim>
                                    <p:anim calcmode="lin" valueType="num">
                                      <p:cBhvr>
                                        <p:cTn id="1383" dur="3250"/>
                                        <p:tgtEl>
                                          <p:spTgt spid="43"/>
                                        </p:tgtEl>
                                        <p:attrNameLst>
                                          <p:attrName>ppt_x</p:attrName>
                                        </p:attrNameLst>
                                      </p:cBhvr>
                                      <p:tavLst>
                                        <p:tav tm="0">
                                          <p:val>
                                            <p:strVal val="ppt_x"/>
                                          </p:val>
                                        </p:tav>
                                        <p:tav tm="100000">
                                          <p:val>
                                            <p:fltVal val="0.5"/>
                                          </p:val>
                                        </p:tav>
                                      </p:tavLst>
                                    </p:anim>
                                    <p:anim calcmode="lin" valueType="num">
                                      <p:cBhvr>
                                        <p:cTn id="1384" dur="3250"/>
                                        <p:tgtEl>
                                          <p:spTgt spid="43"/>
                                        </p:tgtEl>
                                        <p:attrNameLst>
                                          <p:attrName>ppt_y</p:attrName>
                                        </p:attrNameLst>
                                      </p:cBhvr>
                                      <p:tavLst>
                                        <p:tav tm="0">
                                          <p:val>
                                            <p:strVal val="ppt_y"/>
                                          </p:val>
                                        </p:tav>
                                        <p:tav tm="100000">
                                          <p:val>
                                            <p:fltVal val="0.5"/>
                                          </p:val>
                                        </p:tav>
                                      </p:tavLst>
                                    </p:anim>
                                    <p:set>
                                      <p:cBhvr>
                                        <p:cTn id="1385" dur="1" fill="hold">
                                          <p:stCondLst>
                                            <p:cond delay="3249"/>
                                          </p:stCondLst>
                                        </p:cTn>
                                        <p:tgtEl>
                                          <p:spTgt spid="43"/>
                                        </p:tgtEl>
                                        <p:attrNameLst>
                                          <p:attrName>style.visibility</p:attrName>
                                        </p:attrNameLst>
                                      </p:cBhvr>
                                      <p:to>
                                        <p:strVal val="hidden"/>
                                      </p:to>
                                    </p:set>
                                  </p:childTnLst>
                                </p:cTn>
                              </p:par>
                              <p:par>
                                <p:cTn id="1386" presetID="23" presetClass="exit" presetSubtype="544" fill="hold" grpId="2" nodeType="withEffect">
                                  <p:stCondLst>
                                    <p:cond delay="0"/>
                                  </p:stCondLst>
                                  <p:childTnLst>
                                    <p:anim calcmode="lin" valueType="num">
                                      <p:cBhvr>
                                        <p:cTn id="1387" dur="3250"/>
                                        <p:tgtEl>
                                          <p:spTgt spid="44"/>
                                        </p:tgtEl>
                                        <p:attrNameLst>
                                          <p:attrName>ppt_w</p:attrName>
                                        </p:attrNameLst>
                                      </p:cBhvr>
                                      <p:tavLst>
                                        <p:tav tm="0">
                                          <p:val>
                                            <p:strVal val="ppt_w"/>
                                          </p:val>
                                        </p:tav>
                                        <p:tav tm="100000">
                                          <p:val>
                                            <p:fltVal val="0"/>
                                          </p:val>
                                        </p:tav>
                                      </p:tavLst>
                                    </p:anim>
                                    <p:anim calcmode="lin" valueType="num">
                                      <p:cBhvr>
                                        <p:cTn id="1388" dur="3250"/>
                                        <p:tgtEl>
                                          <p:spTgt spid="44"/>
                                        </p:tgtEl>
                                        <p:attrNameLst>
                                          <p:attrName>ppt_h</p:attrName>
                                        </p:attrNameLst>
                                      </p:cBhvr>
                                      <p:tavLst>
                                        <p:tav tm="0">
                                          <p:val>
                                            <p:strVal val="ppt_h"/>
                                          </p:val>
                                        </p:tav>
                                        <p:tav tm="100000">
                                          <p:val>
                                            <p:fltVal val="0"/>
                                          </p:val>
                                        </p:tav>
                                      </p:tavLst>
                                    </p:anim>
                                    <p:anim calcmode="lin" valueType="num">
                                      <p:cBhvr>
                                        <p:cTn id="1389" dur="3250"/>
                                        <p:tgtEl>
                                          <p:spTgt spid="44"/>
                                        </p:tgtEl>
                                        <p:attrNameLst>
                                          <p:attrName>ppt_x</p:attrName>
                                        </p:attrNameLst>
                                      </p:cBhvr>
                                      <p:tavLst>
                                        <p:tav tm="0">
                                          <p:val>
                                            <p:strVal val="ppt_x"/>
                                          </p:val>
                                        </p:tav>
                                        <p:tav tm="100000">
                                          <p:val>
                                            <p:fltVal val="0.5"/>
                                          </p:val>
                                        </p:tav>
                                      </p:tavLst>
                                    </p:anim>
                                    <p:anim calcmode="lin" valueType="num">
                                      <p:cBhvr>
                                        <p:cTn id="1390" dur="3250"/>
                                        <p:tgtEl>
                                          <p:spTgt spid="44"/>
                                        </p:tgtEl>
                                        <p:attrNameLst>
                                          <p:attrName>ppt_y</p:attrName>
                                        </p:attrNameLst>
                                      </p:cBhvr>
                                      <p:tavLst>
                                        <p:tav tm="0">
                                          <p:val>
                                            <p:strVal val="ppt_y"/>
                                          </p:val>
                                        </p:tav>
                                        <p:tav tm="100000">
                                          <p:val>
                                            <p:fltVal val="0.5"/>
                                          </p:val>
                                        </p:tav>
                                      </p:tavLst>
                                    </p:anim>
                                    <p:set>
                                      <p:cBhvr>
                                        <p:cTn id="1391" dur="1" fill="hold">
                                          <p:stCondLst>
                                            <p:cond delay="3249"/>
                                          </p:stCondLst>
                                        </p:cTn>
                                        <p:tgtEl>
                                          <p:spTgt spid="44"/>
                                        </p:tgtEl>
                                        <p:attrNameLst>
                                          <p:attrName>style.visibility</p:attrName>
                                        </p:attrNameLst>
                                      </p:cBhvr>
                                      <p:to>
                                        <p:strVal val="hidden"/>
                                      </p:to>
                                    </p:set>
                                  </p:childTnLst>
                                </p:cTn>
                              </p:par>
                              <p:par>
                                <p:cTn id="1392" presetID="23" presetClass="exit" presetSubtype="544" fill="hold" grpId="2" nodeType="withEffect">
                                  <p:stCondLst>
                                    <p:cond delay="0"/>
                                  </p:stCondLst>
                                  <p:childTnLst>
                                    <p:anim calcmode="lin" valueType="num">
                                      <p:cBhvr>
                                        <p:cTn id="1393" dur="3250"/>
                                        <p:tgtEl>
                                          <p:spTgt spid="45"/>
                                        </p:tgtEl>
                                        <p:attrNameLst>
                                          <p:attrName>ppt_w</p:attrName>
                                        </p:attrNameLst>
                                      </p:cBhvr>
                                      <p:tavLst>
                                        <p:tav tm="0">
                                          <p:val>
                                            <p:strVal val="ppt_w"/>
                                          </p:val>
                                        </p:tav>
                                        <p:tav tm="100000">
                                          <p:val>
                                            <p:fltVal val="0"/>
                                          </p:val>
                                        </p:tav>
                                      </p:tavLst>
                                    </p:anim>
                                    <p:anim calcmode="lin" valueType="num">
                                      <p:cBhvr>
                                        <p:cTn id="1394" dur="3250"/>
                                        <p:tgtEl>
                                          <p:spTgt spid="45"/>
                                        </p:tgtEl>
                                        <p:attrNameLst>
                                          <p:attrName>ppt_h</p:attrName>
                                        </p:attrNameLst>
                                      </p:cBhvr>
                                      <p:tavLst>
                                        <p:tav tm="0">
                                          <p:val>
                                            <p:strVal val="ppt_h"/>
                                          </p:val>
                                        </p:tav>
                                        <p:tav tm="100000">
                                          <p:val>
                                            <p:fltVal val="0"/>
                                          </p:val>
                                        </p:tav>
                                      </p:tavLst>
                                    </p:anim>
                                    <p:anim calcmode="lin" valueType="num">
                                      <p:cBhvr>
                                        <p:cTn id="1395" dur="3250"/>
                                        <p:tgtEl>
                                          <p:spTgt spid="45"/>
                                        </p:tgtEl>
                                        <p:attrNameLst>
                                          <p:attrName>ppt_x</p:attrName>
                                        </p:attrNameLst>
                                      </p:cBhvr>
                                      <p:tavLst>
                                        <p:tav tm="0">
                                          <p:val>
                                            <p:strVal val="ppt_x"/>
                                          </p:val>
                                        </p:tav>
                                        <p:tav tm="100000">
                                          <p:val>
                                            <p:fltVal val="0.5"/>
                                          </p:val>
                                        </p:tav>
                                      </p:tavLst>
                                    </p:anim>
                                    <p:anim calcmode="lin" valueType="num">
                                      <p:cBhvr>
                                        <p:cTn id="1396" dur="3250"/>
                                        <p:tgtEl>
                                          <p:spTgt spid="45"/>
                                        </p:tgtEl>
                                        <p:attrNameLst>
                                          <p:attrName>ppt_y</p:attrName>
                                        </p:attrNameLst>
                                      </p:cBhvr>
                                      <p:tavLst>
                                        <p:tav tm="0">
                                          <p:val>
                                            <p:strVal val="ppt_y"/>
                                          </p:val>
                                        </p:tav>
                                        <p:tav tm="100000">
                                          <p:val>
                                            <p:fltVal val="0.5"/>
                                          </p:val>
                                        </p:tav>
                                      </p:tavLst>
                                    </p:anim>
                                    <p:set>
                                      <p:cBhvr>
                                        <p:cTn id="1397" dur="1" fill="hold">
                                          <p:stCondLst>
                                            <p:cond delay="3249"/>
                                          </p:stCondLst>
                                        </p:cTn>
                                        <p:tgtEl>
                                          <p:spTgt spid="45"/>
                                        </p:tgtEl>
                                        <p:attrNameLst>
                                          <p:attrName>style.visibility</p:attrName>
                                        </p:attrNameLst>
                                      </p:cBhvr>
                                      <p:to>
                                        <p:strVal val="hidden"/>
                                      </p:to>
                                    </p:set>
                                  </p:childTnLst>
                                </p:cTn>
                              </p:par>
                              <p:par>
                                <p:cTn id="1398" presetID="23" presetClass="exit" presetSubtype="544" fill="hold" grpId="2" nodeType="withEffect">
                                  <p:stCondLst>
                                    <p:cond delay="0"/>
                                  </p:stCondLst>
                                  <p:childTnLst>
                                    <p:anim calcmode="lin" valueType="num">
                                      <p:cBhvr>
                                        <p:cTn id="1399" dur="3250"/>
                                        <p:tgtEl>
                                          <p:spTgt spid="46"/>
                                        </p:tgtEl>
                                        <p:attrNameLst>
                                          <p:attrName>ppt_w</p:attrName>
                                        </p:attrNameLst>
                                      </p:cBhvr>
                                      <p:tavLst>
                                        <p:tav tm="0">
                                          <p:val>
                                            <p:strVal val="ppt_w"/>
                                          </p:val>
                                        </p:tav>
                                        <p:tav tm="100000">
                                          <p:val>
                                            <p:fltVal val="0"/>
                                          </p:val>
                                        </p:tav>
                                      </p:tavLst>
                                    </p:anim>
                                    <p:anim calcmode="lin" valueType="num">
                                      <p:cBhvr>
                                        <p:cTn id="1400" dur="3250"/>
                                        <p:tgtEl>
                                          <p:spTgt spid="46"/>
                                        </p:tgtEl>
                                        <p:attrNameLst>
                                          <p:attrName>ppt_h</p:attrName>
                                        </p:attrNameLst>
                                      </p:cBhvr>
                                      <p:tavLst>
                                        <p:tav tm="0">
                                          <p:val>
                                            <p:strVal val="ppt_h"/>
                                          </p:val>
                                        </p:tav>
                                        <p:tav tm="100000">
                                          <p:val>
                                            <p:fltVal val="0"/>
                                          </p:val>
                                        </p:tav>
                                      </p:tavLst>
                                    </p:anim>
                                    <p:anim calcmode="lin" valueType="num">
                                      <p:cBhvr>
                                        <p:cTn id="1401" dur="3250"/>
                                        <p:tgtEl>
                                          <p:spTgt spid="46"/>
                                        </p:tgtEl>
                                        <p:attrNameLst>
                                          <p:attrName>ppt_x</p:attrName>
                                        </p:attrNameLst>
                                      </p:cBhvr>
                                      <p:tavLst>
                                        <p:tav tm="0">
                                          <p:val>
                                            <p:strVal val="ppt_x"/>
                                          </p:val>
                                        </p:tav>
                                        <p:tav tm="100000">
                                          <p:val>
                                            <p:fltVal val="0.5"/>
                                          </p:val>
                                        </p:tav>
                                      </p:tavLst>
                                    </p:anim>
                                    <p:anim calcmode="lin" valueType="num">
                                      <p:cBhvr>
                                        <p:cTn id="1402" dur="3250"/>
                                        <p:tgtEl>
                                          <p:spTgt spid="46"/>
                                        </p:tgtEl>
                                        <p:attrNameLst>
                                          <p:attrName>ppt_y</p:attrName>
                                        </p:attrNameLst>
                                      </p:cBhvr>
                                      <p:tavLst>
                                        <p:tav tm="0">
                                          <p:val>
                                            <p:strVal val="ppt_y"/>
                                          </p:val>
                                        </p:tav>
                                        <p:tav tm="100000">
                                          <p:val>
                                            <p:fltVal val="0.5"/>
                                          </p:val>
                                        </p:tav>
                                      </p:tavLst>
                                    </p:anim>
                                    <p:set>
                                      <p:cBhvr>
                                        <p:cTn id="1403" dur="1" fill="hold">
                                          <p:stCondLst>
                                            <p:cond delay="3249"/>
                                          </p:stCondLst>
                                        </p:cTn>
                                        <p:tgtEl>
                                          <p:spTgt spid="46"/>
                                        </p:tgtEl>
                                        <p:attrNameLst>
                                          <p:attrName>style.visibility</p:attrName>
                                        </p:attrNameLst>
                                      </p:cBhvr>
                                      <p:to>
                                        <p:strVal val="hidden"/>
                                      </p:to>
                                    </p:set>
                                  </p:childTnLst>
                                </p:cTn>
                              </p:par>
                              <p:par>
                                <p:cTn id="1404" presetID="23" presetClass="exit" presetSubtype="544" fill="hold" grpId="2" nodeType="withEffect">
                                  <p:stCondLst>
                                    <p:cond delay="0"/>
                                  </p:stCondLst>
                                  <p:childTnLst>
                                    <p:anim calcmode="lin" valueType="num">
                                      <p:cBhvr>
                                        <p:cTn id="1405" dur="3250"/>
                                        <p:tgtEl>
                                          <p:spTgt spid="47"/>
                                        </p:tgtEl>
                                        <p:attrNameLst>
                                          <p:attrName>ppt_w</p:attrName>
                                        </p:attrNameLst>
                                      </p:cBhvr>
                                      <p:tavLst>
                                        <p:tav tm="0">
                                          <p:val>
                                            <p:strVal val="ppt_w"/>
                                          </p:val>
                                        </p:tav>
                                        <p:tav tm="100000">
                                          <p:val>
                                            <p:fltVal val="0"/>
                                          </p:val>
                                        </p:tav>
                                      </p:tavLst>
                                    </p:anim>
                                    <p:anim calcmode="lin" valueType="num">
                                      <p:cBhvr>
                                        <p:cTn id="1406" dur="3250"/>
                                        <p:tgtEl>
                                          <p:spTgt spid="47"/>
                                        </p:tgtEl>
                                        <p:attrNameLst>
                                          <p:attrName>ppt_h</p:attrName>
                                        </p:attrNameLst>
                                      </p:cBhvr>
                                      <p:tavLst>
                                        <p:tav tm="0">
                                          <p:val>
                                            <p:strVal val="ppt_h"/>
                                          </p:val>
                                        </p:tav>
                                        <p:tav tm="100000">
                                          <p:val>
                                            <p:fltVal val="0"/>
                                          </p:val>
                                        </p:tav>
                                      </p:tavLst>
                                    </p:anim>
                                    <p:anim calcmode="lin" valueType="num">
                                      <p:cBhvr>
                                        <p:cTn id="1407" dur="3250"/>
                                        <p:tgtEl>
                                          <p:spTgt spid="47"/>
                                        </p:tgtEl>
                                        <p:attrNameLst>
                                          <p:attrName>ppt_x</p:attrName>
                                        </p:attrNameLst>
                                      </p:cBhvr>
                                      <p:tavLst>
                                        <p:tav tm="0">
                                          <p:val>
                                            <p:strVal val="ppt_x"/>
                                          </p:val>
                                        </p:tav>
                                        <p:tav tm="100000">
                                          <p:val>
                                            <p:fltVal val="0.5"/>
                                          </p:val>
                                        </p:tav>
                                      </p:tavLst>
                                    </p:anim>
                                    <p:anim calcmode="lin" valueType="num">
                                      <p:cBhvr>
                                        <p:cTn id="1408" dur="3250"/>
                                        <p:tgtEl>
                                          <p:spTgt spid="47"/>
                                        </p:tgtEl>
                                        <p:attrNameLst>
                                          <p:attrName>ppt_y</p:attrName>
                                        </p:attrNameLst>
                                      </p:cBhvr>
                                      <p:tavLst>
                                        <p:tav tm="0">
                                          <p:val>
                                            <p:strVal val="ppt_y"/>
                                          </p:val>
                                        </p:tav>
                                        <p:tav tm="100000">
                                          <p:val>
                                            <p:fltVal val="0.5"/>
                                          </p:val>
                                        </p:tav>
                                      </p:tavLst>
                                    </p:anim>
                                    <p:set>
                                      <p:cBhvr>
                                        <p:cTn id="1409" dur="1" fill="hold">
                                          <p:stCondLst>
                                            <p:cond delay="3249"/>
                                          </p:stCondLst>
                                        </p:cTn>
                                        <p:tgtEl>
                                          <p:spTgt spid="47"/>
                                        </p:tgtEl>
                                        <p:attrNameLst>
                                          <p:attrName>style.visibility</p:attrName>
                                        </p:attrNameLst>
                                      </p:cBhvr>
                                      <p:to>
                                        <p:strVal val="hidden"/>
                                      </p:to>
                                    </p:set>
                                  </p:childTnLst>
                                </p:cTn>
                              </p:par>
                              <p:par>
                                <p:cTn id="1410" presetID="23" presetClass="exit" presetSubtype="544" fill="hold" grpId="2" nodeType="withEffect">
                                  <p:stCondLst>
                                    <p:cond delay="0"/>
                                  </p:stCondLst>
                                  <p:childTnLst>
                                    <p:anim calcmode="lin" valueType="num">
                                      <p:cBhvr>
                                        <p:cTn id="1411" dur="3250"/>
                                        <p:tgtEl>
                                          <p:spTgt spid="48"/>
                                        </p:tgtEl>
                                        <p:attrNameLst>
                                          <p:attrName>ppt_w</p:attrName>
                                        </p:attrNameLst>
                                      </p:cBhvr>
                                      <p:tavLst>
                                        <p:tav tm="0">
                                          <p:val>
                                            <p:strVal val="ppt_w"/>
                                          </p:val>
                                        </p:tav>
                                        <p:tav tm="100000">
                                          <p:val>
                                            <p:fltVal val="0"/>
                                          </p:val>
                                        </p:tav>
                                      </p:tavLst>
                                    </p:anim>
                                    <p:anim calcmode="lin" valueType="num">
                                      <p:cBhvr>
                                        <p:cTn id="1412" dur="3250"/>
                                        <p:tgtEl>
                                          <p:spTgt spid="48"/>
                                        </p:tgtEl>
                                        <p:attrNameLst>
                                          <p:attrName>ppt_h</p:attrName>
                                        </p:attrNameLst>
                                      </p:cBhvr>
                                      <p:tavLst>
                                        <p:tav tm="0">
                                          <p:val>
                                            <p:strVal val="ppt_h"/>
                                          </p:val>
                                        </p:tav>
                                        <p:tav tm="100000">
                                          <p:val>
                                            <p:fltVal val="0"/>
                                          </p:val>
                                        </p:tav>
                                      </p:tavLst>
                                    </p:anim>
                                    <p:anim calcmode="lin" valueType="num">
                                      <p:cBhvr>
                                        <p:cTn id="1413" dur="3250"/>
                                        <p:tgtEl>
                                          <p:spTgt spid="48"/>
                                        </p:tgtEl>
                                        <p:attrNameLst>
                                          <p:attrName>ppt_x</p:attrName>
                                        </p:attrNameLst>
                                      </p:cBhvr>
                                      <p:tavLst>
                                        <p:tav tm="0">
                                          <p:val>
                                            <p:strVal val="ppt_x"/>
                                          </p:val>
                                        </p:tav>
                                        <p:tav tm="100000">
                                          <p:val>
                                            <p:fltVal val="0.5"/>
                                          </p:val>
                                        </p:tav>
                                      </p:tavLst>
                                    </p:anim>
                                    <p:anim calcmode="lin" valueType="num">
                                      <p:cBhvr>
                                        <p:cTn id="1414" dur="3250"/>
                                        <p:tgtEl>
                                          <p:spTgt spid="48"/>
                                        </p:tgtEl>
                                        <p:attrNameLst>
                                          <p:attrName>ppt_y</p:attrName>
                                        </p:attrNameLst>
                                      </p:cBhvr>
                                      <p:tavLst>
                                        <p:tav tm="0">
                                          <p:val>
                                            <p:strVal val="ppt_y"/>
                                          </p:val>
                                        </p:tav>
                                        <p:tav tm="100000">
                                          <p:val>
                                            <p:fltVal val="0.5"/>
                                          </p:val>
                                        </p:tav>
                                      </p:tavLst>
                                    </p:anim>
                                    <p:set>
                                      <p:cBhvr>
                                        <p:cTn id="1415" dur="1" fill="hold">
                                          <p:stCondLst>
                                            <p:cond delay="3249"/>
                                          </p:stCondLst>
                                        </p:cTn>
                                        <p:tgtEl>
                                          <p:spTgt spid="48"/>
                                        </p:tgtEl>
                                        <p:attrNameLst>
                                          <p:attrName>style.visibility</p:attrName>
                                        </p:attrNameLst>
                                      </p:cBhvr>
                                      <p:to>
                                        <p:strVal val="hidden"/>
                                      </p:to>
                                    </p:set>
                                  </p:childTnLst>
                                </p:cTn>
                              </p:par>
                              <p:par>
                                <p:cTn id="1416" presetID="23" presetClass="exit" presetSubtype="544" fill="hold" grpId="2" nodeType="withEffect">
                                  <p:stCondLst>
                                    <p:cond delay="0"/>
                                  </p:stCondLst>
                                  <p:childTnLst>
                                    <p:anim calcmode="lin" valueType="num">
                                      <p:cBhvr>
                                        <p:cTn id="1417" dur="3250"/>
                                        <p:tgtEl>
                                          <p:spTgt spid="49"/>
                                        </p:tgtEl>
                                        <p:attrNameLst>
                                          <p:attrName>ppt_w</p:attrName>
                                        </p:attrNameLst>
                                      </p:cBhvr>
                                      <p:tavLst>
                                        <p:tav tm="0">
                                          <p:val>
                                            <p:strVal val="ppt_w"/>
                                          </p:val>
                                        </p:tav>
                                        <p:tav tm="100000">
                                          <p:val>
                                            <p:fltVal val="0"/>
                                          </p:val>
                                        </p:tav>
                                      </p:tavLst>
                                    </p:anim>
                                    <p:anim calcmode="lin" valueType="num">
                                      <p:cBhvr>
                                        <p:cTn id="1418" dur="3250"/>
                                        <p:tgtEl>
                                          <p:spTgt spid="49"/>
                                        </p:tgtEl>
                                        <p:attrNameLst>
                                          <p:attrName>ppt_h</p:attrName>
                                        </p:attrNameLst>
                                      </p:cBhvr>
                                      <p:tavLst>
                                        <p:tav tm="0">
                                          <p:val>
                                            <p:strVal val="ppt_h"/>
                                          </p:val>
                                        </p:tav>
                                        <p:tav tm="100000">
                                          <p:val>
                                            <p:fltVal val="0"/>
                                          </p:val>
                                        </p:tav>
                                      </p:tavLst>
                                    </p:anim>
                                    <p:anim calcmode="lin" valueType="num">
                                      <p:cBhvr>
                                        <p:cTn id="1419" dur="3250"/>
                                        <p:tgtEl>
                                          <p:spTgt spid="49"/>
                                        </p:tgtEl>
                                        <p:attrNameLst>
                                          <p:attrName>ppt_x</p:attrName>
                                        </p:attrNameLst>
                                      </p:cBhvr>
                                      <p:tavLst>
                                        <p:tav tm="0">
                                          <p:val>
                                            <p:strVal val="ppt_x"/>
                                          </p:val>
                                        </p:tav>
                                        <p:tav tm="100000">
                                          <p:val>
                                            <p:fltVal val="0.5"/>
                                          </p:val>
                                        </p:tav>
                                      </p:tavLst>
                                    </p:anim>
                                    <p:anim calcmode="lin" valueType="num">
                                      <p:cBhvr>
                                        <p:cTn id="1420" dur="3250"/>
                                        <p:tgtEl>
                                          <p:spTgt spid="49"/>
                                        </p:tgtEl>
                                        <p:attrNameLst>
                                          <p:attrName>ppt_y</p:attrName>
                                        </p:attrNameLst>
                                      </p:cBhvr>
                                      <p:tavLst>
                                        <p:tav tm="0">
                                          <p:val>
                                            <p:strVal val="ppt_y"/>
                                          </p:val>
                                        </p:tav>
                                        <p:tav tm="100000">
                                          <p:val>
                                            <p:fltVal val="0.5"/>
                                          </p:val>
                                        </p:tav>
                                      </p:tavLst>
                                    </p:anim>
                                    <p:set>
                                      <p:cBhvr>
                                        <p:cTn id="1421" dur="1" fill="hold">
                                          <p:stCondLst>
                                            <p:cond delay="3249"/>
                                          </p:stCondLst>
                                        </p:cTn>
                                        <p:tgtEl>
                                          <p:spTgt spid="49"/>
                                        </p:tgtEl>
                                        <p:attrNameLst>
                                          <p:attrName>style.visibility</p:attrName>
                                        </p:attrNameLst>
                                      </p:cBhvr>
                                      <p:to>
                                        <p:strVal val="hidden"/>
                                      </p:to>
                                    </p:set>
                                  </p:childTnLst>
                                </p:cTn>
                              </p:par>
                              <p:par>
                                <p:cTn id="1422" presetID="23" presetClass="exit" presetSubtype="544" fill="hold" grpId="2" nodeType="withEffect">
                                  <p:stCondLst>
                                    <p:cond delay="0"/>
                                  </p:stCondLst>
                                  <p:childTnLst>
                                    <p:anim calcmode="lin" valueType="num">
                                      <p:cBhvr>
                                        <p:cTn id="1423" dur="3250"/>
                                        <p:tgtEl>
                                          <p:spTgt spid="50"/>
                                        </p:tgtEl>
                                        <p:attrNameLst>
                                          <p:attrName>ppt_w</p:attrName>
                                        </p:attrNameLst>
                                      </p:cBhvr>
                                      <p:tavLst>
                                        <p:tav tm="0">
                                          <p:val>
                                            <p:strVal val="ppt_w"/>
                                          </p:val>
                                        </p:tav>
                                        <p:tav tm="100000">
                                          <p:val>
                                            <p:fltVal val="0"/>
                                          </p:val>
                                        </p:tav>
                                      </p:tavLst>
                                    </p:anim>
                                    <p:anim calcmode="lin" valueType="num">
                                      <p:cBhvr>
                                        <p:cTn id="1424" dur="3250"/>
                                        <p:tgtEl>
                                          <p:spTgt spid="50"/>
                                        </p:tgtEl>
                                        <p:attrNameLst>
                                          <p:attrName>ppt_h</p:attrName>
                                        </p:attrNameLst>
                                      </p:cBhvr>
                                      <p:tavLst>
                                        <p:tav tm="0">
                                          <p:val>
                                            <p:strVal val="ppt_h"/>
                                          </p:val>
                                        </p:tav>
                                        <p:tav tm="100000">
                                          <p:val>
                                            <p:fltVal val="0"/>
                                          </p:val>
                                        </p:tav>
                                      </p:tavLst>
                                    </p:anim>
                                    <p:anim calcmode="lin" valueType="num">
                                      <p:cBhvr>
                                        <p:cTn id="1425" dur="3250"/>
                                        <p:tgtEl>
                                          <p:spTgt spid="50"/>
                                        </p:tgtEl>
                                        <p:attrNameLst>
                                          <p:attrName>ppt_x</p:attrName>
                                        </p:attrNameLst>
                                      </p:cBhvr>
                                      <p:tavLst>
                                        <p:tav tm="0">
                                          <p:val>
                                            <p:strVal val="ppt_x"/>
                                          </p:val>
                                        </p:tav>
                                        <p:tav tm="100000">
                                          <p:val>
                                            <p:fltVal val="0.5"/>
                                          </p:val>
                                        </p:tav>
                                      </p:tavLst>
                                    </p:anim>
                                    <p:anim calcmode="lin" valueType="num">
                                      <p:cBhvr>
                                        <p:cTn id="1426" dur="3250"/>
                                        <p:tgtEl>
                                          <p:spTgt spid="50"/>
                                        </p:tgtEl>
                                        <p:attrNameLst>
                                          <p:attrName>ppt_y</p:attrName>
                                        </p:attrNameLst>
                                      </p:cBhvr>
                                      <p:tavLst>
                                        <p:tav tm="0">
                                          <p:val>
                                            <p:strVal val="ppt_y"/>
                                          </p:val>
                                        </p:tav>
                                        <p:tav tm="100000">
                                          <p:val>
                                            <p:fltVal val="0.5"/>
                                          </p:val>
                                        </p:tav>
                                      </p:tavLst>
                                    </p:anim>
                                    <p:set>
                                      <p:cBhvr>
                                        <p:cTn id="1427" dur="1" fill="hold">
                                          <p:stCondLst>
                                            <p:cond delay="3249"/>
                                          </p:stCondLst>
                                        </p:cTn>
                                        <p:tgtEl>
                                          <p:spTgt spid="50"/>
                                        </p:tgtEl>
                                        <p:attrNameLst>
                                          <p:attrName>style.visibility</p:attrName>
                                        </p:attrNameLst>
                                      </p:cBhvr>
                                      <p:to>
                                        <p:strVal val="hidden"/>
                                      </p:to>
                                    </p:set>
                                  </p:childTnLst>
                                </p:cTn>
                              </p:par>
                              <p:par>
                                <p:cTn id="1428" presetID="23" presetClass="exit" presetSubtype="544" fill="hold" grpId="2" nodeType="withEffect">
                                  <p:stCondLst>
                                    <p:cond delay="0"/>
                                  </p:stCondLst>
                                  <p:childTnLst>
                                    <p:anim calcmode="lin" valueType="num">
                                      <p:cBhvr>
                                        <p:cTn id="1429" dur="3250"/>
                                        <p:tgtEl>
                                          <p:spTgt spid="51"/>
                                        </p:tgtEl>
                                        <p:attrNameLst>
                                          <p:attrName>ppt_w</p:attrName>
                                        </p:attrNameLst>
                                      </p:cBhvr>
                                      <p:tavLst>
                                        <p:tav tm="0">
                                          <p:val>
                                            <p:strVal val="ppt_w"/>
                                          </p:val>
                                        </p:tav>
                                        <p:tav tm="100000">
                                          <p:val>
                                            <p:fltVal val="0"/>
                                          </p:val>
                                        </p:tav>
                                      </p:tavLst>
                                    </p:anim>
                                    <p:anim calcmode="lin" valueType="num">
                                      <p:cBhvr>
                                        <p:cTn id="1430" dur="3250"/>
                                        <p:tgtEl>
                                          <p:spTgt spid="51"/>
                                        </p:tgtEl>
                                        <p:attrNameLst>
                                          <p:attrName>ppt_h</p:attrName>
                                        </p:attrNameLst>
                                      </p:cBhvr>
                                      <p:tavLst>
                                        <p:tav tm="0">
                                          <p:val>
                                            <p:strVal val="ppt_h"/>
                                          </p:val>
                                        </p:tav>
                                        <p:tav tm="100000">
                                          <p:val>
                                            <p:fltVal val="0"/>
                                          </p:val>
                                        </p:tav>
                                      </p:tavLst>
                                    </p:anim>
                                    <p:anim calcmode="lin" valueType="num">
                                      <p:cBhvr>
                                        <p:cTn id="1431" dur="3250"/>
                                        <p:tgtEl>
                                          <p:spTgt spid="51"/>
                                        </p:tgtEl>
                                        <p:attrNameLst>
                                          <p:attrName>ppt_x</p:attrName>
                                        </p:attrNameLst>
                                      </p:cBhvr>
                                      <p:tavLst>
                                        <p:tav tm="0">
                                          <p:val>
                                            <p:strVal val="ppt_x"/>
                                          </p:val>
                                        </p:tav>
                                        <p:tav tm="100000">
                                          <p:val>
                                            <p:fltVal val="0.5"/>
                                          </p:val>
                                        </p:tav>
                                      </p:tavLst>
                                    </p:anim>
                                    <p:anim calcmode="lin" valueType="num">
                                      <p:cBhvr>
                                        <p:cTn id="1432" dur="3250"/>
                                        <p:tgtEl>
                                          <p:spTgt spid="51"/>
                                        </p:tgtEl>
                                        <p:attrNameLst>
                                          <p:attrName>ppt_y</p:attrName>
                                        </p:attrNameLst>
                                      </p:cBhvr>
                                      <p:tavLst>
                                        <p:tav tm="0">
                                          <p:val>
                                            <p:strVal val="ppt_y"/>
                                          </p:val>
                                        </p:tav>
                                        <p:tav tm="100000">
                                          <p:val>
                                            <p:fltVal val="0.5"/>
                                          </p:val>
                                        </p:tav>
                                      </p:tavLst>
                                    </p:anim>
                                    <p:set>
                                      <p:cBhvr>
                                        <p:cTn id="1433" dur="1" fill="hold">
                                          <p:stCondLst>
                                            <p:cond delay="3249"/>
                                          </p:stCondLst>
                                        </p:cTn>
                                        <p:tgtEl>
                                          <p:spTgt spid="51"/>
                                        </p:tgtEl>
                                        <p:attrNameLst>
                                          <p:attrName>style.visibility</p:attrName>
                                        </p:attrNameLst>
                                      </p:cBhvr>
                                      <p:to>
                                        <p:strVal val="hidden"/>
                                      </p:to>
                                    </p:set>
                                  </p:childTnLst>
                                </p:cTn>
                              </p:par>
                              <p:par>
                                <p:cTn id="1434" presetID="23" presetClass="exit" presetSubtype="544" fill="hold" grpId="2" nodeType="withEffect">
                                  <p:stCondLst>
                                    <p:cond delay="0"/>
                                  </p:stCondLst>
                                  <p:childTnLst>
                                    <p:anim calcmode="lin" valueType="num">
                                      <p:cBhvr>
                                        <p:cTn id="1435" dur="3250"/>
                                        <p:tgtEl>
                                          <p:spTgt spid="52"/>
                                        </p:tgtEl>
                                        <p:attrNameLst>
                                          <p:attrName>ppt_w</p:attrName>
                                        </p:attrNameLst>
                                      </p:cBhvr>
                                      <p:tavLst>
                                        <p:tav tm="0">
                                          <p:val>
                                            <p:strVal val="ppt_w"/>
                                          </p:val>
                                        </p:tav>
                                        <p:tav tm="100000">
                                          <p:val>
                                            <p:fltVal val="0"/>
                                          </p:val>
                                        </p:tav>
                                      </p:tavLst>
                                    </p:anim>
                                    <p:anim calcmode="lin" valueType="num">
                                      <p:cBhvr>
                                        <p:cTn id="1436" dur="3250"/>
                                        <p:tgtEl>
                                          <p:spTgt spid="52"/>
                                        </p:tgtEl>
                                        <p:attrNameLst>
                                          <p:attrName>ppt_h</p:attrName>
                                        </p:attrNameLst>
                                      </p:cBhvr>
                                      <p:tavLst>
                                        <p:tav tm="0">
                                          <p:val>
                                            <p:strVal val="ppt_h"/>
                                          </p:val>
                                        </p:tav>
                                        <p:tav tm="100000">
                                          <p:val>
                                            <p:fltVal val="0"/>
                                          </p:val>
                                        </p:tav>
                                      </p:tavLst>
                                    </p:anim>
                                    <p:anim calcmode="lin" valueType="num">
                                      <p:cBhvr>
                                        <p:cTn id="1437" dur="3250"/>
                                        <p:tgtEl>
                                          <p:spTgt spid="52"/>
                                        </p:tgtEl>
                                        <p:attrNameLst>
                                          <p:attrName>ppt_x</p:attrName>
                                        </p:attrNameLst>
                                      </p:cBhvr>
                                      <p:tavLst>
                                        <p:tav tm="0">
                                          <p:val>
                                            <p:strVal val="ppt_x"/>
                                          </p:val>
                                        </p:tav>
                                        <p:tav tm="100000">
                                          <p:val>
                                            <p:fltVal val="0.5"/>
                                          </p:val>
                                        </p:tav>
                                      </p:tavLst>
                                    </p:anim>
                                    <p:anim calcmode="lin" valueType="num">
                                      <p:cBhvr>
                                        <p:cTn id="1438" dur="3250"/>
                                        <p:tgtEl>
                                          <p:spTgt spid="52"/>
                                        </p:tgtEl>
                                        <p:attrNameLst>
                                          <p:attrName>ppt_y</p:attrName>
                                        </p:attrNameLst>
                                      </p:cBhvr>
                                      <p:tavLst>
                                        <p:tav tm="0">
                                          <p:val>
                                            <p:strVal val="ppt_y"/>
                                          </p:val>
                                        </p:tav>
                                        <p:tav tm="100000">
                                          <p:val>
                                            <p:fltVal val="0.5"/>
                                          </p:val>
                                        </p:tav>
                                      </p:tavLst>
                                    </p:anim>
                                    <p:set>
                                      <p:cBhvr>
                                        <p:cTn id="1439" dur="1" fill="hold">
                                          <p:stCondLst>
                                            <p:cond delay="3249"/>
                                          </p:stCondLst>
                                        </p:cTn>
                                        <p:tgtEl>
                                          <p:spTgt spid="52"/>
                                        </p:tgtEl>
                                        <p:attrNameLst>
                                          <p:attrName>style.visibility</p:attrName>
                                        </p:attrNameLst>
                                      </p:cBhvr>
                                      <p:to>
                                        <p:strVal val="hidden"/>
                                      </p:to>
                                    </p:set>
                                  </p:childTnLst>
                                </p:cTn>
                              </p:par>
                              <p:par>
                                <p:cTn id="1440" presetID="23" presetClass="exit" presetSubtype="544" fill="hold" grpId="2" nodeType="withEffect">
                                  <p:stCondLst>
                                    <p:cond delay="0"/>
                                  </p:stCondLst>
                                  <p:childTnLst>
                                    <p:anim calcmode="lin" valueType="num">
                                      <p:cBhvr>
                                        <p:cTn id="1441" dur="3250"/>
                                        <p:tgtEl>
                                          <p:spTgt spid="53"/>
                                        </p:tgtEl>
                                        <p:attrNameLst>
                                          <p:attrName>ppt_w</p:attrName>
                                        </p:attrNameLst>
                                      </p:cBhvr>
                                      <p:tavLst>
                                        <p:tav tm="0">
                                          <p:val>
                                            <p:strVal val="ppt_w"/>
                                          </p:val>
                                        </p:tav>
                                        <p:tav tm="100000">
                                          <p:val>
                                            <p:fltVal val="0"/>
                                          </p:val>
                                        </p:tav>
                                      </p:tavLst>
                                    </p:anim>
                                    <p:anim calcmode="lin" valueType="num">
                                      <p:cBhvr>
                                        <p:cTn id="1442" dur="3250"/>
                                        <p:tgtEl>
                                          <p:spTgt spid="53"/>
                                        </p:tgtEl>
                                        <p:attrNameLst>
                                          <p:attrName>ppt_h</p:attrName>
                                        </p:attrNameLst>
                                      </p:cBhvr>
                                      <p:tavLst>
                                        <p:tav tm="0">
                                          <p:val>
                                            <p:strVal val="ppt_h"/>
                                          </p:val>
                                        </p:tav>
                                        <p:tav tm="100000">
                                          <p:val>
                                            <p:fltVal val="0"/>
                                          </p:val>
                                        </p:tav>
                                      </p:tavLst>
                                    </p:anim>
                                    <p:anim calcmode="lin" valueType="num">
                                      <p:cBhvr>
                                        <p:cTn id="1443" dur="3250"/>
                                        <p:tgtEl>
                                          <p:spTgt spid="53"/>
                                        </p:tgtEl>
                                        <p:attrNameLst>
                                          <p:attrName>ppt_x</p:attrName>
                                        </p:attrNameLst>
                                      </p:cBhvr>
                                      <p:tavLst>
                                        <p:tav tm="0">
                                          <p:val>
                                            <p:strVal val="ppt_x"/>
                                          </p:val>
                                        </p:tav>
                                        <p:tav tm="100000">
                                          <p:val>
                                            <p:fltVal val="0.5"/>
                                          </p:val>
                                        </p:tav>
                                      </p:tavLst>
                                    </p:anim>
                                    <p:anim calcmode="lin" valueType="num">
                                      <p:cBhvr>
                                        <p:cTn id="1444" dur="3250"/>
                                        <p:tgtEl>
                                          <p:spTgt spid="53"/>
                                        </p:tgtEl>
                                        <p:attrNameLst>
                                          <p:attrName>ppt_y</p:attrName>
                                        </p:attrNameLst>
                                      </p:cBhvr>
                                      <p:tavLst>
                                        <p:tav tm="0">
                                          <p:val>
                                            <p:strVal val="ppt_y"/>
                                          </p:val>
                                        </p:tav>
                                        <p:tav tm="100000">
                                          <p:val>
                                            <p:fltVal val="0.5"/>
                                          </p:val>
                                        </p:tav>
                                      </p:tavLst>
                                    </p:anim>
                                    <p:set>
                                      <p:cBhvr>
                                        <p:cTn id="1445" dur="1" fill="hold">
                                          <p:stCondLst>
                                            <p:cond delay="3249"/>
                                          </p:stCondLst>
                                        </p:cTn>
                                        <p:tgtEl>
                                          <p:spTgt spid="53"/>
                                        </p:tgtEl>
                                        <p:attrNameLst>
                                          <p:attrName>style.visibility</p:attrName>
                                        </p:attrNameLst>
                                      </p:cBhvr>
                                      <p:to>
                                        <p:strVal val="hidden"/>
                                      </p:to>
                                    </p:set>
                                  </p:childTnLst>
                                </p:cTn>
                              </p:par>
                              <p:par>
                                <p:cTn id="1446" presetID="23" presetClass="exit" presetSubtype="544" fill="hold" grpId="2" nodeType="withEffect">
                                  <p:stCondLst>
                                    <p:cond delay="0"/>
                                  </p:stCondLst>
                                  <p:childTnLst>
                                    <p:anim calcmode="lin" valueType="num">
                                      <p:cBhvr>
                                        <p:cTn id="1447" dur="3250"/>
                                        <p:tgtEl>
                                          <p:spTgt spid="54"/>
                                        </p:tgtEl>
                                        <p:attrNameLst>
                                          <p:attrName>ppt_w</p:attrName>
                                        </p:attrNameLst>
                                      </p:cBhvr>
                                      <p:tavLst>
                                        <p:tav tm="0">
                                          <p:val>
                                            <p:strVal val="ppt_w"/>
                                          </p:val>
                                        </p:tav>
                                        <p:tav tm="100000">
                                          <p:val>
                                            <p:fltVal val="0"/>
                                          </p:val>
                                        </p:tav>
                                      </p:tavLst>
                                    </p:anim>
                                    <p:anim calcmode="lin" valueType="num">
                                      <p:cBhvr>
                                        <p:cTn id="1448" dur="3250"/>
                                        <p:tgtEl>
                                          <p:spTgt spid="54"/>
                                        </p:tgtEl>
                                        <p:attrNameLst>
                                          <p:attrName>ppt_h</p:attrName>
                                        </p:attrNameLst>
                                      </p:cBhvr>
                                      <p:tavLst>
                                        <p:tav tm="0">
                                          <p:val>
                                            <p:strVal val="ppt_h"/>
                                          </p:val>
                                        </p:tav>
                                        <p:tav tm="100000">
                                          <p:val>
                                            <p:fltVal val="0"/>
                                          </p:val>
                                        </p:tav>
                                      </p:tavLst>
                                    </p:anim>
                                    <p:anim calcmode="lin" valueType="num">
                                      <p:cBhvr>
                                        <p:cTn id="1449" dur="3250"/>
                                        <p:tgtEl>
                                          <p:spTgt spid="54"/>
                                        </p:tgtEl>
                                        <p:attrNameLst>
                                          <p:attrName>ppt_x</p:attrName>
                                        </p:attrNameLst>
                                      </p:cBhvr>
                                      <p:tavLst>
                                        <p:tav tm="0">
                                          <p:val>
                                            <p:strVal val="ppt_x"/>
                                          </p:val>
                                        </p:tav>
                                        <p:tav tm="100000">
                                          <p:val>
                                            <p:fltVal val="0.5"/>
                                          </p:val>
                                        </p:tav>
                                      </p:tavLst>
                                    </p:anim>
                                    <p:anim calcmode="lin" valueType="num">
                                      <p:cBhvr>
                                        <p:cTn id="1450" dur="3250"/>
                                        <p:tgtEl>
                                          <p:spTgt spid="54"/>
                                        </p:tgtEl>
                                        <p:attrNameLst>
                                          <p:attrName>ppt_y</p:attrName>
                                        </p:attrNameLst>
                                      </p:cBhvr>
                                      <p:tavLst>
                                        <p:tav tm="0">
                                          <p:val>
                                            <p:strVal val="ppt_y"/>
                                          </p:val>
                                        </p:tav>
                                        <p:tav tm="100000">
                                          <p:val>
                                            <p:fltVal val="0.5"/>
                                          </p:val>
                                        </p:tav>
                                      </p:tavLst>
                                    </p:anim>
                                    <p:set>
                                      <p:cBhvr>
                                        <p:cTn id="1451" dur="1" fill="hold">
                                          <p:stCondLst>
                                            <p:cond delay="3249"/>
                                          </p:stCondLst>
                                        </p:cTn>
                                        <p:tgtEl>
                                          <p:spTgt spid="54"/>
                                        </p:tgtEl>
                                        <p:attrNameLst>
                                          <p:attrName>style.visibility</p:attrName>
                                        </p:attrNameLst>
                                      </p:cBhvr>
                                      <p:to>
                                        <p:strVal val="hidden"/>
                                      </p:to>
                                    </p:set>
                                  </p:childTnLst>
                                </p:cTn>
                              </p:par>
                              <p:par>
                                <p:cTn id="1452" presetID="23" presetClass="exit" presetSubtype="544" fill="hold" grpId="2" nodeType="withEffect">
                                  <p:stCondLst>
                                    <p:cond delay="0"/>
                                  </p:stCondLst>
                                  <p:childTnLst>
                                    <p:anim calcmode="lin" valueType="num">
                                      <p:cBhvr>
                                        <p:cTn id="1453" dur="3250"/>
                                        <p:tgtEl>
                                          <p:spTgt spid="55"/>
                                        </p:tgtEl>
                                        <p:attrNameLst>
                                          <p:attrName>ppt_w</p:attrName>
                                        </p:attrNameLst>
                                      </p:cBhvr>
                                      <p:tavLst>
                                        <p:tav tm="0">
                                          <p:val>
                                            <p:strVal val="ppt_w"/>
                                          </p:val>
                                        </p:tav>
                                        <p:tav tm="100000">
                                          <p:val>
                                            <p:fltVal val="0"/>
                                          </p:val>
                                        </p:tav>
                                      </p:tavLst>
                                    </p:anim>
                                    <p:anim calcmode="lin" valueType="num">
                                      <p:cBhvr>
                                        <p:cTn id="1454" dur="3250"/>
                                        <p:tgtEl>
                                          <p:spTgt spid="55"/>
                                        </p:tgtEl>
                                        <p:attrNameLst>
                                          <p:attrName>ppt_h</p:attrName>
                                        </p:attrNameLst>
                                      </p:cBhvr>
                                      <p:tavLst>
                                        <p:tav tm="0">
                                          <p:val>
                                            <p:strVal val="ppt_h"/>
                                          </p:val>
                                        </p:tav>
                                        <p:tav tm="100000">
                                          <p:val>
                                            <p:fltVal val="0"/>
                                          </p:val>
                                        </p:tav>
                                      </p:tavLst>
                                    </p:anim>
                                    <p:anim calcmode="lin" valueType="num">
                                      <p:cBhvr>
                                        <p:cTn id="1455" dur="3250"/>
                                        <p:tgtEl>
                                          <p:spTgt spid="55"/>
                                        </p:tgtEl>
                                        <p:attrNameLst>
                                          <p:attrName>ppt_x</p:attrName>
                                        </p:attrNameLst>
                                      </p:cBhvr>
                                      <p:tavLst>
                                        <p:tav tm="0">
                                          <p:val>
                                            <p:strVal val="ppt_x"/>
                                          </p:val>
                                        </p:tav>
                                        <p:tav tm="100000">
                                          <p:val>
                                            <p:fltVal val="0.5"/>
                                          </p:val>
                                        </p:tav>
                                      </p:tavLst>
                                    </p:anim>
                                    <p:anim calcmode="lin" valueType="num">
                                      <p:cBhvr>
                                        <p:cTn id="1456" dur="3250"/>
                                        <p:tgtEl>
                                          <p:spTgt spid="55"/>
                                        </p:tgtEl>
                                        <p:attrNameLst>
                                          <p:attrName>ppt_y</p:attrName>
                                        </p:attrNameLst>
                                      </p:cBhvr>
                                      <p:tavLst>
                                        <p:tav tm="0">
                                          <p:val>
                                            <p:strVal val="ppt_y"/>
                                          </p:val>
                                        </p:tav>
                                        <p:tav tm="100000">
                                          <p:val>
                                            <p:fltVal val="0.5"/>
                                          </p:val>
                                        </p:tav>
                                      </p:tavLst>
                                    </p:anim>
                                    <p:set>
                                      <p:cBhvr>
                                        <p:cTn id="1457" dur="1" fill="hold">
                                          <p:stCondLst>
                                            <p:cond delay="3249"/>
                                          </p:stCondLst>
                                        </p:cTn>
                                        <p:tgtEl>
                                          <p:spTgt spid="55"/>
                                        </p:tgtEl>
                                        <p:attrNameLst>
                                          <p:attrName>style.visibility</p:attrName>
                                        </p:attrNameLst>
                                      </p:cBhvr>
                                      <p:to>
                                        <p:strVal val="hidden"/>
                                      </p:to>
                                    </p:set>
                                  </p:childTnLst>
                                </p:cTn>
                              </p:par>
                              <p:par>
                                <p:cTn id="1458" presetID="23" presetClass="exit" presetSubtype="544" fill="hold" grpId="2" nodeType="withEffect">
                                  <p:stCondLst>
                                    <p:cond delay="0"/>
                                  </p:stCondLst>
                                  <p:childTnLst>
                                    <p:anim calcmode="lin" valueType="num">
                                      <p:cBhvr>
                                        <p:cTn id="1459" dur="3250"/>
                                        <p:tgtEl>
                                          <p:spTgt spid="56"/>
                                        </p:tgtEl>
                                        <p:attrNameLst>
                                          <p:attrName>ppt_w</p:attrName>
                                        </p:attrNameLst>
                                      </p:cBhvr>
                                      <p:tavLst>
                                        <p:tav tm="0">
                                          <p:val>
                                            <p:strVal val="ppt_w"/>
                                          </p:val>
                                        </p:tav>
                                        <p:tav tm="100000">
                                          <p:val>
                                            <p:fltVal val="0"/>
                                          </p:val>
                                        </p:tav>
                                      </p:tavLst>
                                    </p:anim>
                                    <p:anim calcmode="lin" valueType="num">
                                      <p:cBhvr>
                                        <p:cTn id="1460" dur="3250"/>
                                        <p:tgtEl>
                                          <p:spTgt spid="56"/>
                                        </p:tgtEl>
                                        <p:attrNameLst>
                                          <p:attrName>ppt_h</p:attrName>
                                        </p:attrNameLst>
                                      </p:cBhvr>
                                      <p:tavLst>
                                        <p:tav tm="0">
                                          <p:val>
                                            <p:strVal val="ppt_h"/>
                                          </p:val>
                                        </p:tav>
                                        <p:tav tm="100000">
                                          <p:val>
                                            <p:fltVal val="0"/>
                                          </p:val>
                                        </p:tav>
                                      </p:tavLst>
                                    </p:anim>
                                    <p:anim calcmode="lin" valueType="num">
                                      <p:cBhvr>
                                        <p:cTn id="1461" dur="3250"/>
                                        <p:tgtEl>
                                          <p:spTgt spid="56"/>
                                        </p:tgtEl>
                                        <p:attrNameLst>
                                          <p:attrName>ppt_x</p:attrName>
                                        </p:attrNameLst>
                                      </p:cBhvr>
                                      <p:tavLst>
                                        <p:tav tm="0">
                                          <p:val>
                                            <p:strVal val="ppt_x"/>
                                          </p:val>
                                        </p:tav>
                                        <p:tav tm="100000">
                                          <p:val>
                                            <p:fltVal val="0.5"/>
                                          </p:val>
                                        </p:tav>
                                      </p:tavLst>
                                    </p:anim>
                                    <p:anim calcmode="lin" valueType="num">
                                      <p:cBhvr>
                                        <p:cTn id="1462" dur="3250"/>
                                        <p:tgtEl>
                                          <p:spTgt spid="56"/>
                                        </p:tgtEl>
                                        <p:attrNameLst>
                                          <p:attrName>ppt_y</p:attrName>
                                        </p:attrNameLst>
                                      </p:cBhvr>
                                      <p:tavLst>
                                        <p:tav tm="0">
                                          <p:val>
                                            <p:strVal val="ppt_y"/>
                                          </p:val>
                                        </p:tav>
                                        <p:tav tm="100000">
                                          <p:val>
                                            <p:fltVal val="0.5"/>
                                          </p:val>
                                        </p:tav>
                                      </p:tavLst>
                                    </p:anim>
                                    <p:set>
                                      <p:cBhvr>
                                        <p:cTn id="1463" dur="1" fill="hold">
                                          <p:stCondLst>
                                            <p:cond delay="3249"/>
                                          </p:stCondLst>
                                        </p:cTn>
                                        <p:tgtEl>
                                          <p:spTgt spid="56"/>
                                        </p:tgtEl>
                                        <p:attrNameLst>
                                          <p:attrName>style.visibility</p:attrName>
                                        </p:attrNameLst>
                                      </p:cBhvr>
                                      <p:to>
                                        <p:strVal val="hidden"/>
                                      </p:to>
                                    </p:set>
                                  </p:childTnLst>
                                </p:cTn>
                              </p:par>
                              <p:par>
                                <p:cTn id="1464" presetID="23" presetClass="exit" presetSubtype="544" fill="hold" grpId="2" nodeType="withEffect">
                                  <p:stCondLst>
                                    <p:cond delay="0"/>
                                  </p:stCondLst>
                                  <p:childTnLst>
                                    <p:anim calcmode="lin" valueType="num">
                                      <p:cBhvr>
                                        <p:cTn id="1465" dur="3250"/>
                                        <p:tgtEl>
                                          <p:spTgt spid="57"/>
                                        </p:tgtEl>
                                        <p:attrNameLst>
                                          <p:attrName>ppt_w</p:attrName>
                                        </p:attrNameLst>
                                      </p:cBhvr>
                                      <p:tavLst>
                                        <p:tav tm="0">
                                          <p:val>
                                            <p:strVal val="ppt_w"/>
                                          </p:val>
                                        </p:tav>
                                        <p:tav tm="100000">
                                          <p:val>
                                            <p:fltVal val="0"/>
                                          </p:val>
                                        </p:tav>
                                      </p:tavLst>
                                    </p:anim>
                                    <p:anim calcmode="lin" valueType="num">
                                      <p:cBhvr>
                                        <p:cTn id="1466" dur="3250"/>
                                        <p:tgtEl>
                                          <p:spTgt spid="57"/>
                                        </p:tgtEl>
                                        <p:attrNameLst>
                                          <p:attrName>ppt_h</p:attrName>
                                        </p:attrNameLst>
                                      </p:cBhvr>
                                      <p:tavLst>
                                        <p:tav tm="0">
                                          <p:val>
                                            <p:strVal val="ppt_h"/>
                                          </p:val>
                                        </p:tav>
                                        <p:tav tm="100000">
                                          <p:val>
                                            <p:fltVal val="0"/>
                                          </p:val>
                                        </p:tav>
                                      </p:tavLst>
                                    </p:anim>
                                    <p:anim calcmode="lin" valueType="num">
                                      <p:cBhvr>
                                        <p:cTn id="1467" dur="3250"/>
                                        <p:tgtEl>
                                          <p:spTgt spid="57"/>
                                        </p:tgtEl>
                                        <p:attrNameLst>
                                          <p:attrName>ppt_x</p:attrName>
                                        </p:attrNameLst>
                                      </p:cBhvr>
                                      <p:tavLst>
                                        <p:tav tm="0">
                                          <p:val>
                                            <p:strVal val="ppt_x"/>
                                          </p:val>
                                        </p:tav>
                                        <p:tav tm="100000">
                                          <p:val>
                                            <p:fltVal val="0.5"/>
                                          </p:val>
                                        </p:tav>
                                      </p:tavLst>
                                    </p:anim>
                                    <p:anim calcmode="lin" valueType="num">
                                      <p:cBhvr>
                                        <p:cTn id="1468" dur="3250"/>
                                        <p:tgtEl>
                                          <p:spTgt spid="57"/>
                                        </p:tgtEl>
                                        <p:attrNameLst>
                                          <p:attrName>ppt_y</p:attrName>
                                        </p:attrNameLst>
                                      </p:cBhvr>
                                      <p:tavLst>
                                        <p:tav tm="0">
                                          <p:val>
                                            <p:strVal val="ppt_y"/>
                                          </p:val>
                                        </p:tav>
                                        <p:tav tm="100000">
                                          <p:val>
                                            <p:fltVal val="0.5"/>
                                          </p:val>
                                        </p:tav>
                                      </p:tavLst>
                                    </p:anim>
                                    <p:set>
                                      <p:cBhvr>
                                        <p:cTn id="1469" dur="1" fill="hold">
                                          <p:stCondLst>
                                            <p:cond delay="3249"/>
                                          </p:stCondLst>
                                        </p:cTn>
                                        <p:tgtEl>
                                          <p:spTgt spid="57"/>
                                        </p:tgtEl>
                                        <p:attrNameLst>
                                          <p:attrName>style.visibility</p:attrName>
                                        </p:attrNameLst>
                                      </p:cBhvr>
                                      <p:to>
                                        <p:strVal val="hidden"/>
                                      </p:to>
                                    </p:set>
                                  </p:childTnLst>
                                </p:cTn>
                              </p:par>
                              <p:par>
                                <p:cTn id="1470" presetID="23" presetClass="exit" presetSubtype="544" fill="hold" grpId="2" nodeType="withEffect">
                                  <p:stCondLst>
                                    <p:cond delay="0"/>
                                  </p:stCondLst>
                                  <p:childTnLst>
                                    <p:anim calcmode="lin" valueType="num">
                                      <p:cBhvr>
                                        <p:cTn id="1471" dur="3250"/>
                                        <p:tgtEl>
                                          <p:spTgt spid="58"/>
                                        </p:tgtEl>
                                        <p:attrNameLst>
                                          <p:attrName>ppt_w</p:attrName>
                                        </p:attrNameLst>
                                      </p:cBhvr>
                                      <p:tavLst>
                                        <p:tav tm="0">
                                          <p:val>
                                            <p:strVal val="ppt_w"/>
                                          </p:val>
                                        </p:tav>
                                        <p:tav tm="100000">
                                          <p:val>
                                            <p:fltVal val="0"/>
                                          </p:val>
                                        </p:tav>
                                      </p:tavLst>
                                    </p:anim>
                                    <p:anim calcmode="lin" valueType="num">
                                      <p:cBhvr>
                                        <p:cTn id="1472" dur="3250"/>
                                        <p:tgtEl>
                                          <p:spTgt spid="58"/>
                                        </p:tgtEl>
                                        <p:attrNameLst>
                                          <p:attrName>ppt_h</p:attrName>
                                        </p:attrNameLst>
                                      </p:cBhvr>
                                      <p:tavLst>
                                        <p:tav tm="0">
                                          <p:val>
                                            <p:strVal val="ppt_h"/>
                                          </p:val>
                                        </p:tav>
                                        <p:tav tm="100000">
                                          <p:val>
                                            <p:fltVal val="0"/>
                                          </p:val>
                                        </p:tav>
                                      </p:tavLst>
                                    </p:anim>
                                    <p:anim calcmode="lin" valueType="num">
                                      <p:cBhvr>
                                        <p:cTn id="1473" dur="3250"/>
                                        <p:tgtEl>
                                          <p:spTgt spid="58"/>
                                        </p:tgtEl>
                                        <p:attrNameLst>
                                          <p:attrName>ppt_x</p:attrName>
                                        </p:attrNameLst>
                                      </p:cBhvr>
                                      <p:tavLst>
                                        <p:tav tm="0">
                                          <p:val>
                                            <p:strVal val="ppt_x"/>
                                          </p:val>
                                        </p:tav>
                                        <p:tav tm="100000">
                                          <p:val>
                                            <p:fltVal val="0.5"/>
                                          </p:val>
                                        </p:tav>
                                      </p:tavLst>
                                    </p:anim>
                                    <p:anim calcmode="lin" valueType="num">
                                      <p:cBhvr>
                                        <p:cTn id="1474" dur="3250"/>
                                        <p:tgtEl>
                                          <p:spTgt spid="58"/>
                                        </p:tgtEl>
                                        <p:attrNameLst>
                                          <p:attrName>ppt_y</p:attrName>
                                        </p:attrNameLst>
                                      </p:cBhvr>
                                      <p:tavLst>
                                        <p:tav tm="0">
                                          <p:val>
                                            <p:strVal val="ppt_y"/>
                                          </p:val>
                                        </p:tav>
                                        <p:tav tm="100000">
                                          <p:val>
                                            <p:fltVal val="0.5"/>
                                          </p:val>
                                        </p:tav>
                                      </p:tavLst>
                                    </p:anim>
                                    <p:set>
                                      <p:cBhvr>
                                        <p:cTn id="1475" dur="1" fill="hold">
                                          <p:stCondLst>
                                            <p:cond delay="3249"/>
                                          </p:stCondLst>
                                        </p:cTn>
                                        <p:tgtEl>
                                          <p:spTgt spid="58"/>
                                        </p:tgtEl>
                                        <p:attrNameLst>
                                          <p:attrName>style.visibility</p:attrName>
                                        </p:attrNameLst>
                                      </p:cBhvr>
                                      <p:to>
                                        <p:strVal val="hidden"/>
                                      </p:to>
                                    </p:set>
                                  </p:childTnLst>
                                </p:cTn>
                              </p:par>
                              <p:par>
                                <p:cTn id="1476" presetID="23" presetClass="exit" presetSubtype="544" fill="hold" grpId="2" nodeType="withEffect">
                                  <p:stCondLst>
                                    <p:cond delay="0"/>
                                  </p:stCondLst>
                                  <p:childTnLst>
                                    <p:anim calcmode="lin" valueType="num">
                                      <p:cBhvr>
                                        <p:cTn id="1477" dur="3250"/>
                                        <p:tgtEl>
                                          <p:spTgt spid="59"/>
                                        </p:tgtEl>
                                        <p:attrNameLst>
                                          <p:attrName>ppt_w</p:attrName>
                                        </p:attrNameLst>
                                      </p:cBhvr>
                                      <p:tavLst>
                                        <p:tav tm="0">
                                          <p:val>
                                            <p:strVal val="ppt_w"/>
                                          </p:val>
                                        </p:tav>
                                        <p:tav tm="100000">
                                          <p:val>
                                            <p:fltVal val="0"/>
                                          </p:val>
                                        </p:tav>
                                      </p:tavLst>
                                    </p:anim>
                                    <p:anim calcmode="lin" valueType="num">
                                      <p:cBhvr>
                                        <p:cTn id="1478" dur="3250"/>
                                        <p:tgtEl>
                                          <p:spTgt spid="59"/>
                                        </p:tgtEl>
                                        <p:attrNameLst>
                                          <p:attrName>ppt_h</p:attrName>
                                        </p:attrNameLst>
                                      </p:cBhvr>
                                      <p:tavLst>
                                        <p:tav tm="0">
                                          <p:val>
                                            <p:strVal val="ppt_h"/>
                                          </p:val>
                                        </p:tav>
                                        <p:tav tm="100000">
                                          <p:val>
                                            <p:fltVal val="0"/>
                                          </p:val>
                                        </p:tav>
                                      </p:tavLst>
                                    </p:anim>
                                    <p:anim calcmode="lin" valueType="num">
                                      <p:cBhvr>
                                        <p:cTn id="1479" dur="3250"/>
                                        <p:tgtEl>
                                          <p:spTgt spid="59"/>
                                        </p:tgtEl>
                                        <p:attrNameLst>
                                          <p:attrName>ppt_x</p:attrName>
                                        </p:attrNameLst>
                                      </p:cBhvr>
                                      <p:tavLst>
                                        <p:tav tm="0">
                                          <p:val>
                                            <p:strVal val="ppt_x"/>
                                          </p:val>
                                        </p:tav>
                                        <p:tav tm="100000">
                                          <p:val>
                                            <p:fltVal val="0.5"/>
                                          </p:val>
                                        </p:tav>
                                      </p:tavLst>
                                    </p:anim>
                                    <p:anim calcmode="lin" valueType="num">
                                      <p:cBhvr>
                                        <p:cTn id="1480" dur="3250"/>
                                        <p:tgtEl>
                                          <p:spTgt spid="59"/>
                                        </p:tgtEl>
                                        <p:attrNameLst>
                                          <p:attrName>ppt_y</p:attrName>
                                        </p:attrNameLst>
                                      </p:cBhvr>
                                      <p:tavLst>
                                        <p:tav tm="0">
                                          <p:val>
                                            <p:strVal val="ppt_y"/>
                                          </p:val>
                                        </p:tav>
                                        <p:tav tm="100000">
                                          <p:val>
                                            <p:fltVal val="0.5"/>
                                          </p:val>
                                        </p:tav>
                                      </p:tavLst>
                                    </p:anim>
                                    <p:set>
                                      <p:cBhvr>
                                        <p:cTn id="1481" dur="1" fill="hold">
                                          <p:stCondLst>
                                            <p:cond delay="3249"/>
                                          </p:stCondLst>
                                        </p:cTn>
                                        <p:tgtEl>
                                          <p:spTgt spid="59"/>
                                        </p:tgtEl>
                                        <p:attrNameLst>
                                          <p:attrName>style.visibility</p:attrName>
                                        </p:attrNameLst>
                                      </p:cBhvr>
                                      <p:to>
                                        <p:strVal val="hidden"/>
                                      </p:to>
                                    </p:set>
                                  </p:childTnLst>
                                </p:cTn>
                              </p:par>
                              <p:par>
                                <p:cTn id="1482" presetID="23" presetClass="exit" presetSubtype="544" fill="hold" grpId="2" nodeType="withEffect">
                                  <p:stCondLst>
                                    <p:cond delay="0"/>
                                  </p:stCondLst>
                                  <p:childTnLst>
                                    <p:anim calcmode="lin" valueType="num">
                                      <p:cBhvr>
                                        <p:cTn id="1483" dur="3250"/>
                                        <p:tgtEl>
                                          <p:spTgt spid="60"/>
                                        </p:tgtEl>
                                        <p:attrNameLst>
                                          <p:attrName>ppt_w</p:attrName>
                                        </p:attrNameLst>
                                      </p:cBhvr>
                                      <p:tavLst>
                                        <p:tav tm="0">
                                          <p:val>
                                            <p:strVal val="ppt_w"/>
                                          </p:val>
                                        </p:tav>
                                        <p:tav tm="100000">
                                          <p:val>
                                            <p:fltVal val="0"/>
                                          </p:val>
                                        </p:tav>
                                      </p:tavLst>
                                    </p:anim>
                                    <p:anim calcmode="lin" valueType="num">
                                      <p:cBhvr>
                                        <p:cTn id="1484" dur="3250"/>
                                        <p:tgtEl>
                                          <p:spTgt spid="60"/>
                                        </p:tgtEl>
                                        <p:attrNameLst>
                                          <p:attrName>ppt_h</p:attrName>
                                        </p:attrNameLst>
                                      </p:cBhvr>
                                      <p:tavLst>
                                        <p:tav tm="0">
                                          <p:val>
                                            <p:strVal val="ppt_h"/>
                                          </p:val>
                                        </p:tav>
                                        <p:tav tm="100000">
                                          <p:val>
                                            <p:fltVal val="0"/>
                                          </p:val>
                                        </p:tav>
                                      </p:tavLst>
                                    </p:anim>
                                    <p:anim calcmode="lin" valueType="num">
                                      <p:cBhvr>
                                        <p:cTn id="1485" dur="3250"/>
                                        <p:tgtEl>
                                          <p:spTgt spid="60"/>
                                        </p:tgtEl>
                                        <p:attrNameLst>
                                          <p:attrName>ppt_x</p:attrName>
                                        </p:attrNameLst>
                                      </p:cBhvr>
                                      <p:tavLst>
                                        <p:tav tm="0">
                                          <p:val>
                                            <p:strVal val="ppt_x"/>
                                          </p:val>
                                        </p:tav>
                                        <p:tav tm="100000">
                                          <p:val>
                                            <p:fltVal val="0.5"/>
                                          </p:val>
                                        </p:tav>
                                      </p:tavLst>
                                    </p:anim>
                                    <p:anim calcmode="lin" valueType="num">
                                      <p:cBhvr>
                                        <p:cTn id="1486" dur="3250"/>
                                        <p:tgtEl>
                                          <p:spTgt spid="60"/>
                                        </p:tgtEl>
                                        <p:attrNameLst>
                                          <p:attrName>ppt_y</p:attrName>
                                        </p:attrNameLst>
                                      </p:cBhvr>
                                      <p:tavLst>
                                        <p:tav tm="0">
                                          <p:val>
                                            <p:strVal val="ppt_y"/>
                                          </p:val>
                                        </p:tav>
                                        <p:tav tm="100000">
                                          <p:val>
                                            <p:fltVal val="0.5"/>
                                          </p:val>
                                        </p:tav>
                                      </p:tavLst>
                                    </p:anim>
                                    <p:set>
                                      <p:cBhvr>
                                        <p:cTn id="1487" dur="1" fill="hold">
                                          <p:stCondLst>
                                            <p:cond delay="3249"/>
                                          </p:stCondLst>
                                        </p:cTn>
                                        <p:tgtEl>
                                          <p:spTgt spid="60"/>
                                        </p:tgtEl>
                                        <p:attrNameLst>
                                          <p:attrName>style.visibility</p:attrName>
                                        </p:attrNameLst>
                                      </p:cBhvr>
                                      <p:to>
                                        <p:strVal val="hidden"/>
                                      </p:to>
                                    </p:set>
                                  </p:childTnLst>
                                </p:cTn>
                              </p:par>
                              <p:par>
                                <p:cTn id="1488" presetID="23" presetClass="exit" presetSubtype="544" fill="hold" grpId="2" nodeType="withEffect">
                                  <p:stCondLst>
                                    <p:cond delay="0"/>
                                  </p:stCondLst>
                                  <p:childTnLst>
                                    <p:anim calcmode="lin" valueType="num">
                                      <p:cBhvr>
                                        <p:cTn id="1489" dur="3250"/>
                                        <p:tgtEl>
                                          <p:spTgt spid="61"/>
                                        </p:tgtEl>
                                        <p:attrNameLst>
                                          <p:attrName>ppt_w</p:attrName>
                                        </p:attrNameLst>
                                      </p:cBhvr>
                                      <p:tavLst>
                                        <p:tav tm="0">
                                          <p:val>
                                            <p:strVal val="ppt_w"/>
                                          </p:val>
                                        </p:tav>
                                        <p:tav tm="100000">
                                          <p:val>
                                            <p:fltVal val="0"/>
                                          </p:val>
                                        </p:tav>
                                      </p:tavLst>
                                    </p:anim>
                                    <p:anim calcmode="lin" valueType="num">
                                      <p:cBhvr>
                                        <p:cTn id="1490" dur="3250"/>
                                        <p:tgtEl>
                                          <p:spTgt spid="61"/>
                                        </p:tgtEl>
                                        <p:attrNameLst>
                                          <p:attrName>ppt_h</p:attrName>
                                        </p:attrNameLst>
                                      </p:cBhvr>
                                      <p:tavLst>
                                        <p:tav tm="0">
                                          <p:val>
                                            <p:strVal val="ppt_h"/>
                                          </p:val>
                                        </p:tav>
                                        <p:tav tm="100000">
                                          <p:val>
                                            <p:fltVal val="0"/>
                                          </p:val>
                                        </p:tav>
                                      </p:tavLst>
                                    </p:anim>
                                    <p:anim calcmode="lin" valueType="num">
                                      <p:cBhvr>
                                        <p:cTn id="1491" dur="3250"/>
                                        <p:tgtEl>
                                          <p:spTgt spid="61"/>
                                        </p:tgtEl>
                                        <p:attrNameLst>
                                          <p:attrName>ppt_x</p:attrName>
                                        </p:attrNameLst>
                                      </p:cBhvr>
                                      <p:tavLst>
                                        <p:tav tm="0">
                                          <p:val>
                                            <p:strVal val="ppt_x"/>
                                          </p:val>
                                        </p:tav>
                                        <p:tav tm="100000">
                                          <p:val>
                                            <p:fltVal val="0.5"/>
                                          </p:val>
                                        </p:tav>
                                      </p:tavLst>
                                    </p:anim>
                                    <p:anim calcmode="lin" valueType="num">
                                      <p:cBhvr>
                                        <p:cTn id="1492" dur="3250"/>
                                        <p:tgtEl>
                                          <p:spTgt spid="61"/>
                                        </p:tgtEl>
                                        <p:attrNameLst>
                                          <p:attrName>ppt_y</p:attrName>
                                        </p:attrNameLst>
                                      </p:cBhvr>
                                      <p:tavLst>
                                        <p:tav tm="0">
                                          <p:val>
                                            <p:strVal val="ppt_y"/>
                                          </p:val>
                                        </p:tav>
                                        <p:tav tm="100000">
                                          <p:val>
                                            <p:fltVal val="0.5"/>
                                          </p:val>
                                        </p:tav>
                                      </p:tavLst>
                                    </p:anim>
                                    <p:set>
                                      <p:cBhvr>
                                        <p:cTn id="1493" dur="1" fill="hold">
                                          <p:stCondLst>
                                            <p:cond delay="3249"/>
                                          </p:stCondLst>
                                        </p:cTn>
                                        <p:tgtEl>
                                          <p:spTgt spid="61"/>
                                        </p:tgtEl>
                                        <p:attrNameLst>
                                          <p:attrName>style.visibility</p:attrName>
                                        </p:attrNameLst>
                                      </p:cBhvr>
                                      <p:to>
                                        <p:strVal val="hidden"/>
                                      </p:to>
                                    </p:set>
                                  </p:childTnLst>
                                </p:cTn>
                              </p:par>
                              <p:par>
                                <p:cTn id="1494" presetID="23" presetClass="exit" presetSubtype="544" fill="hold" grpId="2" nodeType="withEffect">
                                  <p:stCondLst>
                                    <p:cond delay="0"/>
                                  </p:stCondLst>
                                  <p:childTnLst>
                                    <p:anim calcmode="lin" valueType="num">
                                      <p:cBhvr>
                                        <p:cTn id="1495" dur="3250"/>
                                        <p:tgtEl>
                                          <p:spTgt spid="62"/>
                                        </p:tgtEl>
                                        <p:attrNameLst>
                                          <p:attrName>ppt_w</p:attrName>
                                        </p:attrNameLst>
                                      </p:cBhvr>
                                      <p:tavLst>
                                        <p:tav tm="0">
                                          <p:val>
                                            <p:strVal val="ppt_w"/>
                                          </p:val>
                                        </p:tav>
                                        <p:tav tm="100000">
                                          <p:val>
                                            <p:fltVal val="0"/>
                                          </p:val>
                                        </p:tav>
                                      </p:tavLst>
                                    </p:anim>
                                    <p:anim calcmode="lin" valueType="num">
                                      <p:cBhvr>
                                        <p:cTn id="1496" dur="3250"/>
                                        <p:tgtEl>
                                          <p:spTgt spid="62"/>
                                        </p:tgtEl>
                                        <p:attrNameLst>
                                          <p:attrName>ppt_h</p:attrName>
                                        </p:attrNameLst>
                                      </p:cBhvr>
                                      <p:tavLst>
                                        <p:tav tm="0">
                                          <p:val>
                                            <p:strVal val="ppt_h"/>
                                          </p:val>
                                        </p:tav>
                                        <p:tav tm="100000">
                                          <p:val>
                                            <p:fltVal val="0"/>
                                          </p:val>
                                        </p:tav>
                                      </p:tavLst>
                                    </p:anim>
                                    <p:anim calcmode="lin" valueType="num">
                                      <p:cBhvr>
                                        <p:cTn id="1497" dur="3250"/>
                                        <p:tgtEl>
                                          <p:spTgt spid="62"/>
                                        </p:tgtEl>
                                        <p:attrNameLst>
                                          <p:attrName>ppt_x</p:attrName>
                                        </p:attrNameLst>
                                      </p:cBhvr>
                                      <p:tavLst>
                                        <p:tav tm="0">
                                          <p:val>
                                            <p:strVal val="ppt_x"/>
                                          </p:val>
                                        </p:tav>
                                        <p:tav tm="100000">
                                          <p:val>
                                            <p:fltVal val="0.5"/>
                                          </p:val>
                                        </p:tav>
                                      </p:tavLst>
                                    </p:anim>
                                    <p:anim calcmode="lin" valueType="num">
                                      <p:cBhvr>
                                        <p:cTn id="1498" dur="3250"/>
                                        <p:tgtEl>
                                          <p:spTgt spid="62"/>
                                        </p:tgtEl>
                                        <p:attrNameLst>
                                          <p:attrName>ppt_y</p:attrName>
                                        </p:attrNameLst>
                                      </p:cBhvr>
                                      <p:tavLst>
                                        <p:tav tm="0">
                                          <p:val>
                                            <p:strVal val="ppt_y"/>
                                          </p:val>
                                        </p:tav>
                                        <p:tav tm="100000">
                                          <p:val>
                                            <p:fltVal val="0.5"/>
                                          </p:val>
                                        </p:tav>
                                      </p:tavLst>
                                    </p:anim>
                                    <p:set>
                                      <p:cBhvr>
                                        <p:cTn id="1499" dur="1" fill="hold">
                                          <p:stCondLst>
                                            <p:cond delay="3249"/>
                                          </p:stCondLst>
                                        </p:cTn>
                                        <p:tgtEl>
                                          <p:spTgt spid="62"/>
                                        </p:tgtEl>
                                        <p:attrNameLst>
                                          <p:attrName>style.visibility</p:attrName>
                                        </p:attrNameLst>
                                      </p:cBhvr>
                                      <p:to>
                                        <p:strVal val="hidden"/>
                                      </p:to>
                                    </p:set>
                                  </p:childTnLst>
                                </p:cTn>
                              </p:par>
                              <p:par>
                                <p:cTn id="1500" presetID="23" presetClass="exit" presetSubtype="544" fill="hold" grpId="2" nodeType="withEffect">
                                  <p:stCondLst>
                                    <p:cond delay="0"/>
                                  </p:stCondLst>
                                  <p:childTnLst>
                                    <p:anim calcmode="lin" valueType="num">
                                      <p:cBhvr>
                                        <p:cTn id="1501" dur="3250"/>
                                        <p:tgtEl>
                                          <p:spTgt spid="63"/>
                                        </p:tgtEl>
                                        <p:attrNameLst>
                                          <p:attrName>ppt_w</p:attrName>
                                        </p:attrNameLst>
                                      </p:cBhvr>
                                      <p:tavLst>
                                        <p:tav tm="0">
                                          <p:val>
                                            <p:strVal val="ppt_w"/>
                                          </p:val>
                                        </p:tav>
                                        <p:tav tm="100000">
                                          <p:val>
                                            <p:fltVal val="0"/>
                                          </p:val>
                                        </p:tav>
                                      </p:tavLst>
                                    </p:anim>
                                    <p:anim calcmode="lin" valueType="num">
                                      <p:cBhvr>
                                        <p:cTn id="1502" dur="3250"/>
                                        <p:tgtEl>
                                          <p:spTgt spid="63"/>
                                        </p:tgtEl>
                                        <p:attrNameLst>
                                          <p:attrName>ppt_h</p:attrName>
                                        </p:attrNameLst>
                                      </p:cBhvr>
                                      <p:tavLst>
                                        <p:tav tm="0">
                                          <p:val>
                                            <p:strVal val="ppt_h"/>
                                          </p:val>
                                        </p:tav>
                                        <p:tav tm="100000">
                                          <p:val>
                                            <p:fltVal val="0"/>
                                          </p:val>
                                        </p:tav>
                                      </p:tavLst>
                                    </p:anim>
                                    <p:anim calcmode="lin" valueType="num">
                                      <p:cBhvr>
                                        <p:cTn id="1503" dur="3250"/>
                                        <p:tgtEl>
                                          <p:spTgt spid="63"/>
                                        </p:tgtEl>
                                        <p:attrNameLst>
                                          <p:attrName>ppt_x</p:attrName>
                                        </p:attrNameLst>
                                      </p:cBhvr>
                                      <p:tavLst>
                                        <p:tav tm="0">
                                          <p:val>
                                            <p:strVal val="ppt_x"/>
                                          </p:val>
                                        </p:tav>
                                        <p:tav tm="100000">
                                          <p:val>
                                            <p:fltVal val="0.5"/>
                                          </p:val>
                                        </p:tav>
                                      </p:tavLst>
                                    </p:anim>
                                    <p:anim calcmode="lin" valueType="num">
                                      <p:cBhvr>
                                        <p:cTn id="1504" dur="3250"/>
                                        <p:tgtEl>
                                          <p:spTgt spid="63"/>
                                        </p:tgtEl>
                                        <p:attrNameLst>
                                          <p:attrName>ppt_y</p:attrName>
                                        </p:attrNameLst>
                                      </p:cBhvr>
                                      <p:tavLst>
                                        <p:tav tm="0">
                                          <p:val>
                                            <p:strVal val="ppt_y"/>
                                          </p:val>
                                        </p:tav>
                                        <p:tav tm="100000">
                                          <p:val>
                                            <p:fltVal val="0.5"/>
                                          </p:val>
                                        </p:tav>
                                      </p:tavLst>
                                    </p:anim>
                                    <p:set>
                                      <p:cBhvr>
                                        <p:cTn id="1505" dur="1" fill="hold">
                                          <p:stCondLst>
                                            <p:cond delay="3249"/>
                                          </p:stCondLst>
                                        </p:cTn>
                                        <p:tgtEl>
                                          <p:spTgt spid="63"/>
                                        </p:tgtEl>
                                        <p:attrNameLst>
                                          <p:attrName>style.visibility</p:attrName>
                                        </p:attrNameLst>
                                      </p:cBhvr>
                                      <p:to>
                                        <p:strVal val="hidden"/>
                                      </p:to>
                                    </p:set>
                                  </p:childTnLst>
                                </p:cTn>
                              </p:par>
                              <p:par>
                                <p:cTn id="1506" presetID="23" presetClass="exit" presetSubtype="544" fill="hold" grpId="2" nodeType="withEffect">
                                  <p:stCondLst>
                                    <p:cond delay="0"/>
                                  </p:stCondLst>
                                  <p:childTnLst>
                                    <p:anim calcmode="lin" valueType="num">
                                      <p:cBhvr>
                                        <p:cTn id="1507" dur="3250"/>
                                        <p:tgtEl>
                                          <p:spTgt spid="64"/>
                                        </p:tgtEl>
                                        <p:attrNameLst>
                                          <p:attrName>ppt_w</p:attrName>
                                        </p:attrNameLst>
                                      </p:cBhvr>
                                      <p:tavLst>
                                        <p:tav tm="0">
                                          <p:val>
                                            <p:strVal val="ppt_w"/>
                                          </p:val>
                                        </p:tav>
                                        <p:tav tm="100000">
                                          <p:val>
                                            <p:fltVal val="0"/>
                                          </p:val>
                                        </p:tav>
                                      </p:tavLst>
                                    </p:anim>
                                    <p:anim calcmode="lin" valueType="num">
                                      <p:cBhvr>
                                        <p:cTn id="1508" dur="3250"/>
                                        <p:tgtEl>
                                          <p:spTgt spid="64"/>
                                        </p:tgtEl>
                                        <p:attrNameLst>
                                          <p:attrName>ppt_h</p:attrName>
                                        </p:attrNameLst>
                                      </p:cBhvr>
                                      <p:tavLst>
                                        <p:tav tm="0">
                                          <p:val>
                                            <p:strVal val="ppt_h"/>
                                          </p:val>
                                        </p:tav>
                                        <p:tav tm="100000">
                                          <p:val>
                                            <p:fltVal val="0"/>
                                          </p:val>
                                        </p:tav>
                                      </p:tavLst>
                                    </p:anim>
                                    <p:anim calcmode="lin" valueType="num">
                                      <p:cBhvr>
                                        <p:cTn id="1509" dur="3250"/>
                                        <p:tgtEl>
                                          <p:spTgt spid="64"/>
                                        </p:tgtEl>
                                        <p:attrNameLst>
                                          <p:attrName>ppt_x</p:attrName>
                                        </p:attrNameLst>
                                      </p:cBhvr>
                                      <p:tavLst>
                                        <p:tav tm="0">
                                          <p:val>
                                            <p:strVal val="ppt_x"/>
                                          </p:val>
                                        </p:tav>
                                        <p:tav tm="100000">
                                          <p:val>
                                            <p:fltVal val="0.5"/>
                                          </p:val>
                                        </p:tav>
                                      </p:tavLst>
                                    </p:anim>
                                    <p:anim calcmode="lin" valueType="num">
                                      <p:cBhvr>
                                        <p:cTn id="1510" dur="3250"/>
                                        <p:tgtEl>
                                          <p:spTgt spid="64"/>
                                        </p:tgtEl>
                                        <p:attrNameLst>
                                          <p:attrName>ppt_y</p:attrName>
                                        </p:attrNameLst>
                                      </p:cBhvr>
                                      <p:tavLst>
                                        <p:tav tm="0">
                                          <p:val>
                                            <p:strVal val="ppt_y"/>
                                          </p:val>
                                        </p:tav>
                                        <p:tav tm="100000">
                                          <p:val>
                                            <p:fltVal val="0.5"/>
                                          </p:val>
                                        </p:tav>
                                      </p:tavLst>
                                    </p:anim>
                                    <p:set>
                                      <p:cBhvr>
                                        <p:cTn id="1511" dur="1" fill="hold">
                                          <p:stCondLst>
                                            <p:cond delay="3249"/>
                                          </p:stCondLst>
                                        </p:cTn>
                                        <p:tgtEl>
                                          <p:spTgt spid="64"/>
                                        </p:tgtEl>
                                        <p:attrNameLst>
                                          <p:attrName>style.visibility</p:attrName>
                                        </p:attrNameLst>
                                      </p:cBhvr>
                                      <p:to>
                                        <p:strVal val="hidden"/>
                                      </p:to>
                                    </p:set>
                                  </p:childTnLst>
                                </p:cTn>
                              </p:par>
                              <p:par>
                                <p:cTn id="1512" presetID="23" presetClass="exit" presetSubtype="544" fill="hold" grpId="2" nodeType="withEffect">
                                  <p:stCondLst>
                                    <p:cond delay="0"/>
                                  </p:stCondLst>
                                  <p:childTnLst>
                                    <p:anim calcmode="lin" valueType="num">
                                      <p:cBhvr>
                                        <p:cTn id="1513" dur="3250"/>
                                        <p:tgtEl>
                                          <p:spTgt spid="65"/>
                                        </p:tgtEl>
                                        <p:attrNameLst>
                                          <p:attrName>ppt_w</p:attrName>
                                        </p:attrNameLst>
                                      </p:cBhvr>
                                      <p:tavLst>
                                        <p:tav tm="0">
                                          <p:val>
                                            <p:strVal val="ppt_w"/>
                                          </p:val>
                                        </p:tav>
                                        <p:tav tm="100000">
                                          <p:val>
                                            <p:fltVal val="0"/>
                                          </p:val>
                                        </p:tav>
                                      </p:tavLst>
                                    </p:anim>
                                    <p:anim calcmode="lin" valueType="num">
                                      <p:cBhvr>
                                        <p:cTn id="1514" dur="3250"/>
                                        <p:tgtEl>
                                          <p:spTgt spid="65"/>
                                        </p:tgtEl>
                                        <p:attrNameLst>
                                          <p:attrName>ppt_h</p:attrName>
                                        </p:attrNameLst>
                                      </p:cBhvr>
                                      <p:tavLst>
                                        <p:tav tm="0">
                                          <p:val>
                                            <p:strVal val="ppt_h"/>
                                          </p:val>
                                        </p:tav>
                                        <p:tav tm="100000">
                                          <p:val>
                                            <p:fltVal val="0"/>
                                          </p:val>
                                        </p:tav>
                                      </p:tavLst>
                                    </p:anim>
                                    <p:anim calcmode="lin" valueType="num">
                                      <p:cBhvr>
                                        <p:cTn id="1515" dur="3250"/>
                                        <p:tgtEl>
                                          <p:spTgt spid="65"/>
                                        </p:tgtEl>
                                        <p:attrNameLst>
                                          <p:attrName>ppt_x</p:attrName>
                                        </p:attrNameLst>
                                      </p:cBhvr>
                                      <p:tavLst>
                                        <p:tav tm="0">
                                          <p:val>
                                            <p:strVal val="ppt_x"/>
                                          </p:val>
                                        </p:tav>
                                        <p:tav tm="100000">
                                          <p:val>
                                            <p:fltVal val="0.5"/>
                                          </p:val>
                                        </p:tav>
                                      </p:tavLst>
                                    </p:anim>
                                    <p:anim calcmode="lin" valueType="num">
                                      <p:cBhvr>
                                        <p:cTn id="1516" dur="3250"/>
                                        <p:tgtEl>
                                          <p:spTgt spid="65"/>
                                        </p:tgtEl>
                                        <p:attrNameLst>
                                          <p:attrName>ppt_y</p:attrName>
                                        </p:attrNameLst>
                                      </p:cBhvr>
                                      <p:tavLst>
                                        <p:tav tm="0">
                                          <p:val>
                                            <p:strVal val="ppt_y"/>
                                          </p:val>
                                        </p:tav>
                                        <p:tav tm="100000">
                                          <p:val>
                                            <p:fltVal val="0.5"/>
                                          </p:val>
                                        </p:tav>
                                      </p:tavLst>
                                    </p:anim>
                                    <p:set>
                                      <p:cBhvr>
                                        <p:cTn id="1517" dur="1" fill="hold">
                                          <p:stCondLst>
                                            <p:cond delay="3249"/>
                                          </p:stCondLst>
                                        </p:cTn>
                                        <p:tgtEl>
                                          <p:spTgt spid="65"/>
                                        </p:tgtEl>
                                        <p:attrNameLst>
                                          <p:attrName>style.visibility</p:attrName>
                                        </p:attrNameLst>
                                      </p:cBhvr>
                                      <p:to>
                                        <p:strVal val="hidden"/>
                                      </p:to>
                                    </p:set>
                                  </p:childTnLst>
                                </p:cTn>
                              </p:par>
                              <p:par>
                                <p:cTn id="1518" presetID="23" presetClass="exit" presetSubtype="544" fill="hold" grpId="2" nodeType="withEffect">
                                  <p:stCondLst>
                                    <p:cond delay="0"/>
                                  </p:stCondLst>
                                  <p:childTnLst>
                                    <p:anim calcmode="lin" valueType="num">
                                      <p:cBhvr>
                                        <p:cTn id="1519" dur="3250"/>
                                        <p:tgtEl>
                                          <p:spTgt spid="66"/>
                                        </p:tgtEl>
                                        <p:attrNameLst>
                                          <p:attrName>ppt_w</p:attrName>
                                        </p:attrNameLst>
                                      </p:cBhvr>
                                      <p:tavLst>
                                        <p:tav tm="0">
                                          <p:val>
                                            <p:strVal val="ppt_w"/>
                                          </p:val>
                                        </p:tav>
                                        <p:tav tm="100000">
                                          <p:val>
                                            <p:fltVal val="0"/>
                                          </p:val>
                                        </p:tav>
                                      </p:tavLst>
                                    </p:anim>
                                    <p:anim calcmode="lin" valueType="num">
                                      <p:cBhvr>
                                        <p:cTn id="1520" dur="3250"/>
                                        <p:tgtEl>
                                          <p:spTgt spid="66"/>
                                        </p:tgtEl>
                                        <p:attrNameLst>
                                          <p:attrName>ppt_h</p:attrName>
                                        </p:attrNameLst>
                                      </p:cBhvr>
                                      <p:tavLst>
                                        <p:tav tm="0">
                                          <p:val>
                                            <p:strVal val="ppt_h"/>
                                          </p:val>
                                        </p:tav>
                                        <p:tav tm="100000">
                                          <p:val>
                                            <p:fltVal val="0"/>
                                          </p:val>
                                        </p:tav>
                                      </p:tavLst>
                                    </p:anim>
                                    <p:anim calcmode="lin" valueType="num">
                                      <p:cBhvr>
                                        <p:cTn id="1521" dur="3250"/>
                                        <p:tgtEl>
                                          <p:spTgt spid="66"/>
                                        </p:tgtEl>
                                        <p:attrNameLst>
                                          <p:attrName>ppt_x</p:attrName>
                                        </p:attrNameLst>
                                      </p:cBhvr>
                                      <p:tavLst>
                                        <p:tav tm="0">
                                          <p:val>
                                            <p:strVal val="ppt_x"/>
                                          </p:val>
                                        </p:tav>
                                        <p:tav tm="100000">
                                          <p:val>
                                            <p:fltVal val="0.5"/>
                                          </p:val>
                                        </p:tav>
                                      </p:tavLst>
                                    </p:anim>
                                    <p:anim calcmode="lin" valueType="num">
                                      <p:cBhvr>
                                        <p:cTn id="1522" dur="3250"/>
                                        <p:tgtEl>
                                          <p:spTgt spid="66"/>
                                        </p:tgtEl>
                                        <p:attrNameLst>
                                          <p:attrName>ppt_y</p:attrName>
                                        </p:attrNameLst>
                                      </p:cBhvr>
                                      <p:tavLst>
                                        <p:tav tm="0">
                                          <p:val>
                                            <p:strVal val="ppt_y"/>
                                          </p:val>
                                        </p:tav>
                                        <p:tav tm="100000">
                                          <p:val>
                                            <p:fltVal val="0.5"/>
                                          </p:val>
                                        </p:tav>
                                      </p:tavLst>
                                    </p:anim>
                                    <p:set>
                                      <p:cBhvr>
                                        <p:cTn id="1523" dur="1" fill="hold">
                                          <p:stCondLst>
                                            <p:cond delay="3249"/>
                                          </p:stCondLst>
                                        </p:cTn>
                                        <p:tgtEl>
                                          <p:spTgt spid="66"/>
                                        </p:tgtEl>
                                        <p:attrNameLst>
                                          <p:attrName>style.visibility</p:attrName>
                                        </p:attrNameLst>
                                      </p:cBhvr>
                                      <p:to>
                                        <p:strVal val="hidden"/>
                                      </p:to>
                                    </p:set>
                                  </p:childTnLst>
                                </p:cTn>
                              </p:par>
                              <p:par>
                                <p:cTn id="1524" presetID="23" presetClass="exit" presetSubtype="544" fill="hold" grpId="2" nodeType="withEffect">
                                  <p:stCondLst>
                                    <p:cond delay="0"/>
                                  </p:stCondLst>
                                  <p:childTnLst>
                                    <p:anim calcmode="lin" valueType="num">
                                      <p:cBhvr>
                                        <p:cTn id="1525" dur="3250"/>
                                        <p:tgtEl>
                                          <p:spTgt spid="67"/>
                                        </p:tgtEl>
                                        <p:attrNameLst>
                                          <p:attrName>ppt_w</p:attrName>
                                        </p:attrNameLst>
                                      </p:cBhvr>
                                      <p:tavLst>
                                        <p:tav tm="0">
                                          <p:val>
                                            <p:strVal val="ppt_w"/>
                                          </p:val>
                                        </p:tav>
                                        <p:tav tm="100000">
                                          <p:val>
                                            <p:fltVal val="0"/>
                                          </p:val>
                                        </p:tav>
                                      </p:tavLst>
                                    </p:anim>
                                    <p:anim calcmode="lin" valueType="num">
                                      <p:cBhvr>
                                        <p:cTn id="1526" dur="3250"/>
                                        <p:tgtEl>
                                          <p:spTgt spid="67"/>
                                        </p:tgtEl>
                                        <p:attrNameLst>
                                          <p:attrName>ppt_h</p:attrName>
                                        </p:attrNameLst>
                                      </p:cBhvr>
                                      <p:tavLst>
                                        <p:tav tm="0">
                                          <p:val>
                                            <p:strVal val="ppt_h"/>
                                          </p:val>
                                        </p:tav>
                                        <p:tav tm="100000">
                                          <p:val>
                                            <p:fltVal val="0"/>
                                          </p:val>
                                        </p:tav>
                                      </p:tavLst>
                                    </p:anim>
                                    <p:anim calcmode="lin" valueType="num">
                                      <p:cBhvr>
                                        <p:cTn id="1527" dur="3250"/>
                                        <p:tgtEl>
                                          <p:spTgt spid="67"/>
                                        </p:tgtEl>
                                        <p:attrNameLst>
                                          <p:attrName>ppt_x</p:attrName>
                                        </p:attrNameLst>
                                      </p:cBhvr>
                                      <p:tavLst>
                                        <p:tav tm="0">
                                          <p:val>
                                            <p:strVal val="ppt_x"/>
                                          </p:val>
                                        </p:tav>
                                        <p:tav tm="100000">
                                          <p:val>
                                            <p:fltVal val="0.5"/>
                                          </p:val>
                                        </p:tav>
                                      </p:tavLst>
                                    </p:anim>
                                    <p:anim calcmode="lin" valueType="num">
                                      <p:cBhvr>
                                        <p:cTn id="1528" dur="3250"/>
                                        <p:tgtEl>
                                          <p:spTgt spid="67"/>
                                        </p:tgtEl>
                                        <p:attrNameLst>
                                          <p:attrName>ppt_y</p:attrName>
                                        </p:attrNameLst>
                                      </p:cBhvr>
                                      <p:tavLst>
                                        <p:tav tm="0">
                                          <p:val>
                                            <p:strVal val="ppt_y"/>
                                          </p:val>
                                        </p:tav>
                                        <p:tav tm="100000">
                                          <p:val>
                                            <p:fltVal val="0.5"/>
                                          </p:val>
                                        </p:tav>
                                      </p:tavLst>
                                    </p:anim>
                                    <p:set>
                                      <p:cBhvr>
                                        <p:cTn id="1529" dur="1" fill="hold">
                                          <p:stCondLst>
                                            <p:cond delay="3249"/>
                                          </p:stCondLst>
                                        </p:cTn>
                                        <p:tgtEl>
                                          <p:spTgt spid="67"/>
                                        </p:tgtEl>
                                        <p:attrNameLst>
                                          <p:attrName>style.visibility</p:attrName>
                                        </p:attrNameLst>
                                      </p:cBhvr>
                                      <p:to>
                                        <p:strVal val="hidden"/>
                                      </p:to>
                                    </p:set>
                                  </p:childTnLst>
                                </p:cTn>
                              </p:par>
                              <p:par>
                                <p:cTn id="1530" presetID="23" presetClass="exit" presetSubtype="544" fill="hold" grpId="2" nodeType="withEffect">
                                  <p:stCondLst>
                                    <p:cond delay="0"/>
                                  </p:stCondLst>
                                  <p:childTnLst>
                                    <p:anim calcmode="lin" valueType="num">
                                      <p:cBhvr>
                                        <p:cTn id="1531" dur="3250"/>
                                        <p:tgtEl>
                                          <p:spTgt spid="68"/>
                                        </p:tgtEl>
                                        <p:attrNameLst>
                                          <p:attrName>ppt_w</p:attrName>
                                        </p:attrNameLst>
                                      </p:cBhvr>
                                      <p:tavLst>
                                        <p:tav tm="0">
                                          <p:val>
                                            <p:strVal val="ppt_w"/>
                                          </p:val>
                                        </p:tav>
                                        <p:tav tm="100000">
                                          <p:val>
                                            <p:fltVal val="0"/>
                                          </p:val>
                                        </p:tav>
                                      </p:tavLst>
                                    </p:anim>
                                    <p:anim calcmode="lin" valueType="num">
                                      <p:cBhvr>
                                        <p:cTn id="1532" dur="3250"/>
                                        <p:tgtEl>
                                          <p:spTgt spid="68"/>
                                        </p:tgtEl>
                                        <p:attrNameLst>
                                          <p:attrName>ppt_h</p:attrName>
                                        </p:attrNameLst>
                                      </p:cBhvr>
                                      <p:tavLst>
                                        <p:tav tm="0">
                                          <p:val>
                                            <p:strVal val="ppt_h"/>
                                          </p:val>
                                        </p:tav>
                                        <p:tav tm="100000">
                                          <p:val>
                                            <p:fltVal val="0"/>
                                          </p:val>
                                        </p:tav>
                                      </p:tavLst>
                                    </p:anim>
                                    <p:anim calcmode="lin" valueType="num">
                                      <p:cBhvr>
                                        <p:cTn id="1533" dur="3250"/>
                                        <p:tgtEl>
                                          <p:spTgt spid="68"/>
                                        </p:tgtEl>
                                        <p:attrNameLst>
                                          <p:attrName>ppt_x</p:attrName>
                                        </p:attrNameLst>
                                      </p:cBhvr>
                                      <p:tavLst>
                                        <p:tav tm="0">
                                          <p:val>
                                            <p:strVal val="ppt_x"/>
                                          </p:val>
                                        </p:tav>
                                        <p:tav tm="100000">
                                          <p:val>
                                            <p:fltVal val="0.5"/>
                                          </p:val>
                                        </p:tav>
                                      </p:tavLst>
                                    </p:anim>
                                    <p:anim calcmode="lin" valueType="num">
                                      <p:cBhvr>
                                        <p:cTn id="1534" dur="3250"/>
                                        <p:tgtEl>
                                          <p:spTgt spid="68"/>
                                        </p:tgtEl>
                                        <p:attrNameLst>
                                          <p:attrName>ppt_y</p:attrName>
                                        </p:attrNameLst>
                                      </p:cBhvr>
                                      <p:tavLst>
                                        <p:tav tm="0">
                                          <p:val>
                                            <p:strVal val="ppt_y"/>
                                          </p:val>
                                        </p:tav>
                                        <p:tav tm="100000">
                                          <p:val>
                                            <p:fltVal val="0.5"/>
                                          </p:val>
                                        </p:tav>
                                      </p:tavLst>
                                    </p:anim>
                                    <p:set>
                                      <p:cBhvr>
                                        <p:cTn id="1535" dur="1" fill="hold">
                                          <p:stCondLst>
                                            <p:cond delay="3249"/>
                                          </p:stCondLst>
                                        </p:cTn>
                                        <p:tgtEl>
                                          <p:spTgt spid="68"/>
                                        </p:tgtEl>
                                        <p:attrNameLst>
                                          <p:attrName>style.visibility</p:attrName>
                                        </p:attrNameLst>
                                      </p:cBhvr>
                                      <p:to>
                                        <p:strVal val="hidden"/>
                                      </p:to>
                                    </p:set>
                                  </p:childTnLst>
                                </p:cTn>
                              </p:par>
                              <p:par>
                                <p:cTn id="1536" presetID="23" presetClass="exit" presetSubtype="544" fill="hold" grpId="2" nodeType="withEffect">
                                  <p:stCondLst>
                                    <p:cond delay="0"/>
                                  </p:stCondLst>
                                  <p:childTnLst>
                                    <p:anim calcmode="lin" valueType="num">
                                      <p:cBhvr>
                                        <p:cTn id="1537" dur="3250"/>
                                        <p:tgtEl>
                                          <p:spTgt spid="69"/>
                                        </p:tgtEl>
                                        <p:attrNameLst>
                                          <p:attrName>ppt_w</p:attrName>
                                        </p:attrNameLst>
                                      </p:cBhvr>
                                      <p:tavLst>
                                        <p:tav tm="0">
                                          <p:val>
                                            <p:strVal val="ppt_w"/>
                                          </p:val>
                                        </p:tav>
                                        <p:tav tm="100000">
                                          <p:val>
                                            <p:fltVal val="0"/>
                                          </p:val>
                                        </p:tav>
                                      </p:tavLst>
                                    </p:anim>
                                    <p:anim calcmode="lin" valueType="num">
                                      <p:cBhvr>
                                        <p:cTn id="1538" dur="3250"/>
                                        <p:tgtEl>
                                          <p:spTgt spid="69"/>
                                        </p:tgtEl>
                                        <p:attrNameLst>
                                          <p:attrName>ppt_h</p:attrName>
                                        </p:attrNameLst>
                                      </p:cBhvr>
                                      <p:tavLst>
                                        <p:tav tm="0">
                                          <p:val>
                                            <p:strVal val="ppt_h"/>
                                          </p:val>
                                        </p:tav>
                                        <p:tav tm="100000">
                                          <p:val>
                                            <p:fltVal val="0"/>
                                          </p:val>
                                        </p:tav>
                                      </p:tavLst>
                                    </p:anim>
                                    <p:anim calcmode="lin" valueType="num">
                                      <p:cBhvr>
                                        <p:cTn id="1539" dur="3250"/>
                                        <p:tgtEl>
                                          <p:spTgt spid="69"/>
                                        </p:tgtEl>
                                        <p:attrNameLst>
                                          <p:attrName>ppt_x</p:attrName>
                                        </p:attrNameLst>
                                      </p:cBhvr>
                                      <p:tavLst>
                                        <p:tav tm="0">
                                          <p:val>
                                            <p:strVal val="ppt_x"/>
                                          </p:val>
                                        </p:tav>
                                        <p:tav tm="100000">
                                          <p:val>
                                            <p:fltVal val="0.5"/>
                                          </p:val>
                                        </p:tav>
                                      </p:tavLst>
                                    </p:anim>
                                    <p:anim calcmode="lin" valueType="num">
                                      <p:cBhvr>
                                        <p:cTn id="1540" dur="3250"/>
                                        <p:tgtEl>
                                          <p:spTgt spid="69"/>
                                        </p:tgtEl>
                                        <p:attrNameLst>
                                          <p:attrName>ppt_y</p:attrName>
                                        </p:attrNameLst>
                                      </p:cBhvr>
                                      <p:tavLst>
                                        <p:tav tm="0">
                                          <p:val>
                                            <p:strVal val="ppt_y"/>
                                          </p:val>
                                        </p:tav>
                                        <p:tav tm="100000">
                                          <p:val>
                                            <p:fltVal val="0.5"/>
                                          </p:val>
                                        </p:tav>
                                      </p:tavLst>
                                    </p:anim>
                                    <p:set>
                                      <p:cBhvr>
                                        <p:cTn id="1541" dur="1" fill="hold">
                                          <p:stCondLst>
                                            <p:cond delay="3249"/>
                                          </p:stCondLst>
                                        </p:cTn>
                                        <p:tgtEl>
                                          <p:spTgt spid="69"/>
                                        </p:tgtEl>
                                        <p:attrNameLst>
                                          <p:attrName>style.visibility</p:attrName>
                                        </p:attrNameLst>
                                      </p:cBhvr>
                                      <p:to>
                                        <p:strVal val="hidden"/>
                                      </p:to>
                                    </p:set>
                                  </p:childTnLst>
                                </p:cTn>
                              </p:par>
                              <p:par>
                                <p:cTn id="1542" presetID="23" presetClass="exit" presetSubtype="544" fill="hold" grpId="2" nodeType="withEffect">
                                  <p:stCondLst>
                                    <p:cond delay="0"/>
                                  </p:stCondLst>
                                  <p:childTnLst>
                                    <p:anim calcmode="lin" valueType="num">
                                      <p:cBhvr>
                                        <p:cTn id="1543" dur="3250"/>
                                        <p:tgtEl>
                                          <p:spTgt spid="70"/>
                                        </p:tgtEl>
                                        <p:attrNameLst>
                                          <p:attrName>ppt_w</p:attrName>
                                        </p:attrNameLst>
                                      </p:cBhvr>
                                      <p:tavLst>
                                        <p:tav tm="0">
                                          <p:val>
                                            <p:strVal val="ppt_w"/>
                                          </p:val>
                                        </p:tav>
                                        <p:tav tm="100000">
                                          <p:val>
                                            <p:fltVal val="0"/>
                                          </p:val>
                                        </p:tav>
                                      </p:tavLst>
                                    </p:anim>
                                    <p:anim calcmode="lin" valueType="num">
                                      <p:cBhvr>
                                        <p:cTn id="1544" dur="3250"/>
                                        <p:tgtEl>
                                          <p:spTgt spid="70"/>
                                        </p:tgtEl>
                                        <p:attrNameLst>
                                          <p:attrName>ppt_h</p:attrName>
                                        </p:attrNameLst>
                                      </p:cBhvr>
                                      <p:tavLst>
                                        <p:tav tm="0">
                                          <p:val>
                                            <p:strVal val="ppt_h"/>
                                          </p:val>
                                        </p:tav>
                                        <p:tav tm="100000">
                                          <p:val>
                                            <p:fltVal val="0"/>
                                          </p:val>
                                        </p:tav>
                                      </p:tavLst>
                                    </p:anim>
                                    <p:anim calcmode="lin" valueType="num">
                                      <p:cBhvr>
                                        <p:cTn id="1545" dur="3250"/>
                                        <p:tgtEl>
                                          <p:spTgt spid="70"/>
                                        </p:tgtEl>
                                        <p:attrNameLst>
                                          <p:attrName>ppt_x</p:attrName>
                                        </p:attrNameLst>
                                      </p:cBhvr>
                                      <p:tavLst>
                                        <p:tav tm="0">
                                          <p:val>
                                            <p:strVal val="ppt_x"/>
                                          </p:val>
                                        </p:tav>
                                        <p:tav tm="100000">
                                          <p:val>
                                            <p:fltVal val="0.5"/>
                                          </p:val>
                                        </p:tav>
                                      </p:tavLst>
                                    </p:anim>
                                    <p:anim calcmode="lin" valueType="num">
                                      <p:cBhvr>
                                        <p:cTn id="1546" dur="3250"/>
                                        <p:tgtEl>
                                          <p:spTgt spid="70"/>
                                        </p:tgtEl>
                                        <p:attrNameLst>
                                          <p:attrName>ppt_y</p:attrName>
                                        </p:attrNameLst>
                                      </p:cBhvr>
                                      <p:tavLst>
                                        <p:tav tm="0">
                                          <p:val>
                                            <p:strVal val="ppt_y"/>
                                          </p:val>
                                        </p:tav>
                                        <p:tav tm="100000">
                                          <p:val>
                                            <p:fltVal val="0.5"/>
                                          </p:val>
                                        </p:tav>
                                      </p:tavLst>
                                    </p:anim>
                                    <p:set>
                                      <p:cBhvr>
                                        <p:cTn id="1547" dur="1" fill="hold">
                                          <p:stCondLst>
                                            <p:cond delay="3249"/>
                                          </p:stCondLst>
                                        </p:cTn>
                                        <p:tgtEl>
                                          <p:spTgt spid="70"/>
                                        </p:tgtEl>
                                        <p:attrNameLst>
                                          <p:attrName>style.visibility</p:attrName>
                                        </p:attrNameLst>
                                      </p:cBhvr>
                                      <p:to>
                                        <p:strVal val="hidden"/>
                                      </p:to>
                                    </p:set>
                                  </p:childTnLst>
                                </p:cTn>
                              </p:par>
                              <p:par>
                                <p:cTn id="1548" presetID="23" presetClass="entr" presetSubtype="288" fill="hold" nodeType="withEffect">
                                  <p:stCondLst>
                                    <p:cond delay="0"/>
                                  </p:stCondLst>
                                  <p:childTnLst>
                                    <p:set>
                                      <p:cBhvr>
                                        <p:cTn id="1549" dur="1" fill="hold">
                                          <p:stCondLst>
                                            <p:cond delay="0"/>
                                          </p:stCondLst>
                                        </p:cTn>
                                        <p:tgtEl>
                                          <p:spTgt spid="199"/>
                                        </p:tgtEl>
                                        <p:attrNameLst>
                                          <p:attrName>style.visibility</p:attrName>
                                        </p:attrNameLst>
                                      </p:cBhvr>
                                      <p:to>
                                        <p:strVal val="visible"/>
                                      </p:to>
                                    </p:set>
                                    <p:anim calcmode="lin" valueType="num">
                                      <p:cBhvr>
                                        <p:cTn id="1550" dur="3250" fill="hold"/>
                                        <p:tgtEl>
                                          <p:spTgt spid="199"/>
                                        </p:tgtEl>
                                        <p:attrNameLst>
                                          <p:attrName>ppt_w</p:attrName>
                                        </p:attrNameLst>
                                      </p:cBhvr>
                                      <p:tavLst>
                                        <p:tav tm="0">
                                          <p:val>
                                            <p:strVal val="4/3*#ppt_w"/>
                                          </p:val>
                                        </p:tav>
                                        <p:tav tm="100000">
                                          <p:val>
                                            <p:strVal val="#ppt_w"/>
                                          </p:val>
                                        </p:tav>
                                      </p:tavLst>
                                    </p:anim>
                                    <p:anim calcmode="lin" valueType="num">
                                      <p:cBhvr>
                                        <p:cTn id="1551" dur="3250" fill="hold"/>
                                        <p:tgtEl>
                                          <p:spTgt spid="199"/>
                                        </p:tgtEl>
                                        <p:attrNameLst>
                                          <p:attrName>ppt_h</p:attrName>
                                        </p:attrNameLst>
                                      </p:cBhvr>
                                      <p:tavLst>
                                        <p:tav tm="0">
                                          <p:val>
                                            <p:strVal val="4/3*#ppt_h"/>
                                          </p:val>
                                        </p:tav>
                                        <p:tav tm="100000">
                                          <p:val>
                                            <p:strVal val="#ppt_h"/>
                                          </p:val>
                                        </p:tav>
                                      </p:tavLst>
                                    </p:anim>
                                  </p:childTnLst>
                                </p:cTn>
                              </p:par>
                              <p:par>
                                <p:cTn id="1552" presetID="21" presetClass="entr" presetSubtype="8" fill="hold" nodeType="withEffect">
                                  <p:stCondLst>
                                    <p:cond delay="0"/>
                                  </p:stCondLst>
                                  <p:childTnLst>
                                    <p:set>
                                      <p:cBhvr>
                                        <p:cTn id="1553" dur="1" fill="hold">
                                          <p:stCondLst>
                                            <p:cond delay="0"/>
                                          </p:stCondLst>
                                        </p:cTn>
                                        <p:tgtEl>
                                          <p:spTgt spid="199"/>
                                        </p:tgtEl>
                                        <p:attrNameLst>
                                          <p:attrName>style.visibility</p:attrName>
                                        </p:attrNameLst>
                                      </p:cBhvr>
                                      <p:to>
                                        <p:strVal val="visible"/>
                                      </p:to>
                                    </p:set>
                                    <p:animEffect transition="in" filter="wheel(8)">
                                      <p:cBhvr>
                                        <p:cTn id="1554" dur="3250"/>
                                        <p:tgtEl>
                                          <p:spTgt spid="1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135" grpId="0" animBg="1"/>
      <p:bldP spid="135" grpId="1" animBg="1"/>
      <p:bldP spid="135" grpId="2" animBg="1"/>
      <p:bldP spid="136" grpId="0" animBg="1"/>
      <p:bldP spid="136" grpId="1" animBg="1"/>
      <p:bldP spid="136" grpId="2" animBg="1"/>
      <p:bldP spid="137" grpId="0" animBg="1"/>
      <p:bldP spid="137" grpId="1" animBg="1"/>
      <p:bldP spid="137" grpId="2" animBg="1"/>
      <p:bldP spid="138" grpId="0" animBg="1"/>
      <p:bldP spid="138" grpId="1" animBg="1"/>
      <p:bldP spid="138" grpId="2" animBg="1"/>
      <p:bldP spid="139" grpId="0" animBg="1"/>
      <p:bldP spid="139" grpId="1" animBg="1"/>
      <p:bldP spid="139" grpId="2" animBg="1"/>
      <p:bldP spid="140" grpId="0" animBg="1"/>
      <p:bldP spid="140" grpId="1" animBg="1"/>
      <p:bldP spid="140" grpId="2" animBg="1"/>
      <p:bldP spid="141" grpId="0" animBg="1"/>
      <p:bldP spid="141" grpId="1" animBg="1"/>
      <p:bldP spid="141" grpId="2" animBg="1"/>
      <p:bldP spid="142" grpId="0" animBg="1"/>
      <p:bldP spid="142" grpId="1" animBg="1"/>
      <p:bldP spid="142" grpId="2" animBg="1"/>
      <p:bldP spid="143" grpId="0" animBg="1"/>
      <p:bldP spid="143" grpId="1" animBg="1"/>
      <p:bldP spid="143" grpId="2" animBg="1"/>
      <p:bldP spid="144" grpId="0" animBg="1"/>
      <p:bldP spid="144" grpId="1" animBg="1"/>
      <p:bldP spid="144" grpId="2" animBg="1"/>
      <p:bldP spid="145" grpId="0" animBg="1"/>
      <p:bldP spid="145" grpId="1" animBg="1"/>
      <p:bldP spid="145" grpId="2" animBg="1"/>
      <p:bldP spid="146" grpId="0" animBg="1"/>
      <p:bldP spid="146" grpId="1" animBg="1"/>
      <p:bldP spid="146" grpId="2" animBg="1"/>
      <p:bldP spid="147" grpId="0" animBg="1"/>
      <p:bldP spid="147" grpId="1" animBg="1"/>
      <p:bldP spid="147" grpId="2" animBg="1"/>
      <p:bldP spid="148" grpId="0" animBg="1"/>
      <p:bldP spid="148" grpId="1" animBg="1"/>
      <p:bldP spid="148" grpId="2" animBg="1"/>
      <p:bldP spid="149" grpId="0" animBg="1"/>
      <p:bldP spid="149" grpId="1" animBg="1"/>
      <p:bldP spid="149" grpId="2" animBg="1"/>
      <p:bldP spid="150" grpId="0" animBg="1"/>
      <p:bldP spid="150" grpId="1" animBg="1"/>
      <p:bldP spid="150" grpId="2" animBg="1"/>
      <p:bldP spid="151" grpId="0" animBg="1"/>
      <p:bldP spid="151" grpId="1" animBg="1"/>
      <p:bldP spid="151" grpId="2" animBg="1"/>
      <p:bldP spid="152" grpId="0" animBg="1"/>
      <p:bldP spid="152" grpId="1" animBg="1"/>
      <p:bldP spid="152" grpId="2" animBg="1"/>
      <p:bldP spid="153" grpId="0" animBg="1"/>
      <p:bldP spid="153" grpId="1" animBg="1"/>
      <p:bldP spid="153" grpId="2" animBg="1"/>
      <p:bldP spid="154" grpId="0" animBg="1"/>
      <p:bldP spid="154" grpId="1" animBg="1"/>
      <p:bldP spid="154" grpId="2" animBg="1"/>
      <p:bldP spid="155" grpId="0" animBg="1"/>
      <p:bldP spid="155" grpId="1" animBg="1"/>
      <p:bldP spid="155" grpId="2" animBg="1"/>
      <p:bldP spid="156" grpId="0" animBg="1"/>
      <p:bldP spid="156" grpId="1" animBg="1"/>
      <p:bldP spid="156" grpId="2" animBg="1"/>
      <p:bldP spid="157" grpId="0" animBg="1"/>
      <p:bldP spid="157" grpId="1" animBg="1"/>
      <p:bldP spid="157" grpId="2" animBg="1"/>
      <p:bldP spid="158" grpId="0" animBg="1"/>
      <p:bldP spid="158" grpId="1" animBg="1"/>
      <p:bldP spid="158" grpId="2" animBg="1"/>
      <p:bldP spid="159" grpId="0" animBg="1"/>
      <p:bldP spid="159" grpId="1" animBg="1"/>
      <p:bldP spid="159" grpId="2" animBg="1"/>
      <p:bldP spid="160" grpId="0" animBg="1"/>
      <p:bldP spid="160" grpId="1" animBg="1"/>
      <p:bldP spid="160" grpId="2" animBg="1"/>
      <p:bldP spid="161" grpId="0" animBg="1"/>
      <p:bldP spid="161" grpId="1" animBg="1"/>
      <p:bldP spid="161" grpId="2" animBg="1"/>
      <p:bldP spid="162" grpId="0" animBg="1"/>
      <p:bldP spid="162" grpId="1" animBg="1"/>
      <p:bldP spid="162" grpId="2" animBg="1"/>
      <p:bldP spid="163" grpId="0" animBg="1"/>
      <p:bldP spid="163" grpId="1" animBg="1"/>
      <p:bldP spid="163" grpId="2" animBg="1"/>
      <p:bldP spid="164" grpId="0" animBg="1"/>
      <p:bldP spid="164" grpId="1" animBg="1"/>
      <p:bldP spid="164" grpId="2" animBg="1"/>
      <p:bldP spid="165" grpId="0" animBg="1"/>
      <p:bldP spid="165" grpId="1" animBg="1"/>
      <p:bldP spid="165" grpId="2" animBg="1"/>
      <p:bldP spid="166" grpId="0" animBg="1"/>
      <p:bldP spid="166" grpId="1" animBg="1"/>
      <p:bldP spid="166" grpId="2" animBg="1"/>
      <p:bldP spid="167" grpId="0" animBg="1"/>
      <p:bldP spid="167" grpId="1" animBg="1"/>
      <p:bldP spid="167" grpId="2" animBg="1"/>
      <p:bldP spid="168" grpId="0" animBg="1"/>
      <p:bldP spid="168" grpId="1" animBg="1"/>
      <p:bldP spid="168" grpId="2" animBg="1"/>
      <p:bldP spid="169" grpId="0" animBg="1"/>
      <p:bldP spid="169" grpId="1" animBg="1"/>
      <p:bldP spid="169" grpId="2" animBg="1"/>
      <p:bldP spid="170" grpId="0" animBg="1"/>
      <p:bldP spid="170" grpId="1" animBg="1"/>
      <p:bldP spid="170" grpId="2" animBg="1"/>
      <p:bldP spid="171" grpId="0" animBg="1"/>
      <p:bldP spid="171" grpId="1" animBg="1"/>
      <p:bldP spid="171" grpId="2" animBg="1"/>
      <p:bldP spid="172" grpId="0" animBg="1"/>
      <p:bldP spid="172" grpId="1" animBg="1"/>
      <p:bldP spid="172" grpId="2" animBg="1"/>
      <p:bldP spid="173" grpId="0" animBg="1"/>
      <p:bldP spid="173" grpId="1" animBg="1"/>
      <p:bldP spid="173" grpId="2" animBg="1"/>
      <p:bldP spid="174" grpId="0" animBg="1"/>
      <p:bldP spid="174" grpId="1" animBg="1"/>
      <p:bldP spid="174" grpId="2" animBg="1"/>
      <p:bldP spid="175" grpId="0" animBg="1"/>
      <p:bldP spid="175" grpId="1" animBg="1"/>
      <p:bldP spid="175" grpId="2" animBg="1"/>
      <p:bldP spid="176" grpId="0" animBg="1"/>
      <p:bldP spid="176" grpId="1" animBg="1"/>
      <p:bldP spid="176" grpId="2" animBg="1"/>
      <p:bldP spid="177" grpId="0" animBg="1"/>
      <p:bldP spid="177" grpId="1" animBg="1"/>
      <p:bldP spid="177" grpId="2" animBg="1"/>
      <p:bldP spid="178" grpId="0" animBg="1"/>
      <p:bldP spid="178" grpId="1" animBg="1"/>
      <p:bldP spid="178" grpId="2" animBg="1"/>
      <p:bldP spid="179" grpId="0" animBg="1"/>
      <p:bldP spid="179" grpId="1" animBg="1"/>
      <p:bldP spid="179" grpId="2" animBg="1"/>
      <p:bldP spid="180" grpId="0" animBg="1"/>
      <p:bldP spid="180" grpId="1" animBg="1"/>
      <p:bldP spid="180" grpId="2" animBg="1"/>
      <p:bldP spid="181" grpId="0" animBg="1"/>
      <p:bldP spid="181" grpId="1" animBg="1"/>
      <p:bldP spid="181" grpId="2" animBg="1"/>
      <p:bldP spid="182" grpId="0" animBg="1"/>
      <p:bldP spid="182" grpId="1" animBg="1"/>
      <p:bldP spid="182" grpId="2" animBg="1"/>
      <p:bldP spid="183" grpId="0" animBg="1"/>
      <p:bldP spid="183" grpId="1" animBg="1"/>
      <p:bldP spid="183" grpId="2" animBg="1"/>
      <p:bldP spid="184" grpId="0" animBg="1"/>
      <p:bldP spid="184" grpId="1" animBg="1"/>
      <p:bldP spid="184" grpId="2" animBg="1"/>
      <p:bldP spid="185" grpId="0" animBg="1"/>
      <p:bldP spid="185" grpId="1" animBg="1"/>
      <p:bldP spid="185" grpId="2" animBg="1"/>
      <p:bldP spid="186" grpId="0" animBg="1"/>
      <p:bldP spid="186" grpId="1" animBg="1"/>
      <p:bldP spid="186" grpId="2" animBg="1"/>
      <p:bldP spid="187" grpId="0" animBg="1"/>
      <p:bldP spid="187" grpId="1" animBg="1"/>
      <p:bldP spid="187" grpId="2" animBg="1"/>
      <p:bldP spid="188" grpId="0" animBg="1"/>
      <p:bldP spid="188" grpId="1" animBg="1"/>
      <p:bldP spid="188" grpId="2" animBg="1"/>
      <p:bldP spid="189" grpId="0" animBg="1"/>
      <p:bldP spid="189" grpId="1" animBg="1"/>
      <p:bldP spid="189" grpId="2" animBg="1"/>
      <p:bldP spid="190" grpId="0" animBg="1"/>
      <p:bldP spid="190" grpId="1" animBg="1"/>
      <p:bldP spid="190" grpId="2" animBg="1"/>
      <p:bldP spid="191" grpId="0" animBg="1"/>
      <p:bldP spid="191" grpId="1" animBg="1"/>
      <p:bldP spid="191" grpId="2" animBg="1"/>
      <p:bldP spid="192" grpId="0" animBg="1"/>
      <p:bldP spid="192" grpId="1" animBg="1"/>
      <p:bldP spid="192" grpId="2" animBg="1"/>
      <p:bldP spid="193" grpId="0" animBg="1"/>
      <p:bldP spid="193" grpId="1" animBg="1"/>
      <p:bldP spid="193" grpId="2" animBg="1"/>
      <p:bldP spid="194" grpId="0" animBg="1"/>
      <p:bldP spid="194" grpId="1" animBg="1"/>
      <p:bldP spid="194" grpId="2" animBg="1"/>
      <p:bldP spid="195" grpId="0" animBg="1"/>
      <p:bldP spid="195" grpId="1" animBg="1"/>
      <p:bldP spid="195" grpId="2" animBg="1"/>
      <p:bldP spid="196" grpId="0" animBg="1"/>
      <p:bldP spid="196" grpId="1" animBg="1"/>
      <p:bldP spid="196" grpId="2" animBg="1"/>
      <p:bldP spid="197" grpId="0" animBg="1"/>
      <p:bldP spid="197" grpId="1" animBg="1"/>
      <p:bldP spid="197" grpId="2" animBg="1"/>
      <p:bldP spid="198" grpId="0" animBg="1"/>
      <p:bldP spid="198" grpId="1" animBg="1"/>
      <p:bldP spid="198" grpId="2" animBg="1"/>
      <p:bldP spid="203"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11 Grupo"/>
          <p:cNvGrpSpPr/>
          <p:nvPr/>
        </p:nvGrpSpPr>
        <p:grpSpPr>
          <a:xfrm>
            <a:off x="0" y="0"/>
            <a:ext cx="9144000" cy="5143500"/>
            <a:chOff x="0" y="0"/>
            <a:chExt cx="9144000" cy="5143500"/>
          </a:xfrm>
        </p:grpSpPr>
        <p:sp>
          <p:nvSpPr>
            <p:cNvPr id="13" name="12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7" name="16 Imagen"/>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0" y="0"/>
            <a:ext cx="9148627" cy="5143500"/>
          </a:xfrm>
          <a:prstGeom prst="rect">
            <a:avLst/>
          </a:prstGeom>
        </p:spPr>
      </p:pic>
      <p:sp>
        <p:nvSpPr>
          <p:cNvPr id="3" name="Forma libre 27"/>
          <p:cNvSpPr/>
          <p:nvPr/>
        </p:nvSpPr>
        <p:spPr>
          <a:xfrm rot="3100333">
            <a:off x="1260151" y="2319580"/>
            <a:ext cx="2710749" cy="275740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adFill>
            <a:gsLst>
              <a:gs pos="22000">
                <a:srgbClr val="EE5F50">
                  <a:alpha val="0"/>
                </a:srgbClr>
              </a:gs>
              <a:gs pos="50000">
                <a:srgbClr val="B60000">
                  <a:alpha val="0"/>
                </a:srgbClr>
              </a:gs>
              <a:gs pos="72000">
                <a:srgbClr val="03D7ED"/>
              </a:gs>
              <a:gs pos="100000">
                <a:srgbClr val="FF0000"/>
              </a:gs>
              <a:gs pos="90000">
                <a:srgbClr val="B10000">
                  <a:alpha val="0"/>
                </a:srgbClr>
              </a:gs>
              <a:gs pos="13000">
                <a:srgbClr val="FF6600"/>
              </a:gs>
              <a:gs pos="28000">
                <a:srgbClr val="E78974">
                  <a:alpha val="0"/>
                </a:srgbClr>
              </a:gs>
              <a:gs pos="61000">
                <a:srgbClr val="C00000">
                  <a:lumMod val="69000"/>
                  <a:alpha val="0"/>
                </a:srgbClr>
              </a:gs>
              <a:gs pos="43000">
                <a:srgbClr val="00B050"/>
              </a:gs>
              <a:gs pos="34000">
                <a:srgbClr val="FFC000"/>
              </a:gs>
            </a:gsLst>
            <a:path path="circle">
              <a:fillToRect l="50000" t="50000" r="50000" b="50000"/>
            </a:path>
          </a:gradFill>
          <a:ln w="12700">
            <a:solidFill>
              <a:schemeClr val="accent6">
                <a:lumMod val="40000"/>
                <a:lumOff val="60000"/>
              </a:schemeClr>
            </a:solidFill>
          </a:ln>
          <a:scene3d>
            <a:camera prst="obliqueBottomLeft"/>
            <a:lightRig rig="chilly" dir="t"/>
          </a:scene3d>
          <a:sp3d contourW="6350" prstMaterial="powder">
            <a:bevelT w="165100" prst="coolSlant"/>
            <a:contourClr>
              <a:srgbClr val="22B000"/>
            </a:contourClr>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 name="Forma libre 27"/>
          <p:cNvSpPr/>
          <p:nvPr/>
        </p:nvSpPr>
        <p:spPr>
          <a:xfrm rot="8068699" flipH="1">
            <a:off x="1521459" y="105036"/>
            <a:ext cx="2501538" cy="2692941"/>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adFill>
            <a:gsLst>
              <a:gs pos="22000">
                <a:srgbClr val="EE5F50">
                  <a:alpha val="0"/>
                </a:srgbClr>
              </a:gs>
              <a:gs pos="50000">
                <a:srgbClr val="B60000">
                  <a:alpha val="0"/>
                </a:srgbClr>
              </a:gs>
              <a:gs pos="72000">
                <a:srgbClr val="03D7ED"/>
              </a:gs>
              <a:gs pos="100000">
                <a:srgbClr val="FF0000"/>
              </a:gs>
              <a:gs pos="90000">
                <a:srgbClr val="B10000">
                  <a:alpha val="0"/>
                </a:srgbClr>
              </a:gs>
              <a:gs pos="13000">
                <a:srgbClr val="FF6600"/>
              </a:gs>
              <a:gs pos="28000">
                <a:srgbClr val="E78974">
                  <a:alpha val="0"/>
                </a:srgbClr>
              </a:gs>
              <a:gs pos="61000">
                <a:srgbClr val="C00000">
                  <a:lumMod val="69000"/>
                  <a:alpha val="0"/>
                </a:srgbClr>
              </a:gs>
              <a:gs pos="43000">
                <a:srgbClr val="00B050"/>
              </a:gs>
              <a:gs pos="34000">
                <a:srgbClr val="FFC000"/>
              </a:gs>
            </a:gsLst>
            <a:path path="circle">
              <a:fillToRect l="50000" t="50000" r="50000" b="50000"/>
            </a:path>
          </a:gradFill>
          <a:ln w="12700">
            <a:solidFill>
              <a:schemeClr val="accent6">
                <a:lumMod val="40000"/>
                <a:lumOff val="60000"/>
              </a:schemeClr>
            </a:solidFill>
          </a:ln>
          <a:scene3d>
            <a:camera prst="obliqueBottomLeft"/>
            <a:lightRig rig="chilly" dir="t"/>
          </a:scene3d>
          <a:sp3d contourW="6350" prstMaterial="powder">
            <a:bevelT w="165100" prst="coolSlant"/>
            <a:contourClr>
              <a:srgbClr val="22B000"/>
            </a:contourClr>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 name="Forma libre 27"/>
          <p:cNvSpPr/>
          <p:nvPr/>
        </p:nvSpPr>
        <p:spPr>
          <a:xfrm rot="18598329" flipH="1">
            <a:off x="5066957" y="2308976"/>
            <a:ext cx="2738423" cy="275740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adFill>
            <a:gsLst>
              <a:gs pos="22000">
                <a:srgbClr val="EE5F50">
                  <a:alpha val="0"/>
                </a:srgbClr>
              </a:gs>
              <a:gs pos="50000">
                <a:srgbClr val="B60000">
                  <a:alpha val="0"/>
                </a:srgbClr>
              </a:gs>
              <a:gs pos="72000">
                <a:srgbClr val="03D7ED"/>
              </a:gs>
              <a:gs pos="100000">
                <a:srgbClr val="FF0000"/>
              </a:gs>
              <a:gs pos="90000">
                <a:srgbClr val="B10000">
                  <a:alpha val="0"/>
                </a:srgbClr>
              </a:gs>
              <a:gs pos="13000">
                <a:srgbClr val="FF6600"/>
              </a:gs>
              <a:gs pos="28000">
                <a:srgbClr val="E78974">
                  <a:alpha val="0"/>
                </a:srgbClr>
              </a:gs>
              <a:gs pos="61000">
                <a:srgbClr val="C00000">
                  <a:lumMod val="69000"/>
                  <a:alpha val="0"/>
                </a:srgbClr>
              </a:gs>
              <a:gs pos="43000">
                <a:srgbClr val="00B050"/>
              </a:gs>
              <a:gs pos="34000">
                <a:srgbClr val="FFC000"/>
              </a:gs>
            </a:gsLst>
            <a:path path="circle">
              <a:fillToRect l="50000" t="50000" r="50000" b="50000"/>
            </a:path>
          </a:gradFill>
          <a:ln w="12700">
            <a:solidFill>
              <a:schemeClr val="accent6">
                <a:lumMod val="40000"/>
                <a:lumOff val="60000"/>
              </a:schemeClr>
            </a:solidFill>
          </a:ln>
          <a:scene3d>
            <a:camera prst="obliqueBottomLeft"/>
            <a:lightRig rig="chilly" dir="t"/>
          </a:scene3d>
          <a:sp3d contourW="6350" prstMaterial="powder">
            <a:bevelT w="165100" prst="coolSlant"/>
            <a:contourClr>
              <a:srgbClr val="22B000"/>
            </a:contourClr>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 name="Forma libre 27"/>
          <p:cNvSpPr/>
          <p:nvPr/>
        </p:nvSpPr>
        <p:spPr>
          <a:xfrm rot="13714876">
            <a:off x="5151758" y="35277"/>
            <a:ext cx="2561308" cy="2791046"/>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adFill>
            <a:gsLst>
              <a:gs pos="22000">
                <a:srgbClr val="EE5F50">
                  <a:alpha val="0"/>
                </a:srgbClr>
              </a:gs>
              <a:gs pos="50000">
                <a:srgbClr val="B60000">
                  <a:alpha val="0"/>
                </a:srgbClr>
              </a:gs>
              <a:gs pos="72000">
                <a:srgbClr val="03D7ED"/>
              </a:gs>
              <a:gs pos="100000">
                <a:srgbClr val="FF0000"/>
              </a:gs>
              <a:gs pos="90000">
                <a:srgbClr val="B10000">
                  <a:alpha val="0"/>
                </a:srgbClr>
              </a:gs>
              <a:gs pos="13000">
                <a:srgbClr val="FF6600"/>
              </a:gs>
              <a:gs pos="28000">
                <a:srgbClr val="E78974">
                  <a:alpha val="0"/>
                </a:srgbClr>
              </a:gs>
              <a:gs pos="61000">
                <a:srgbClr val="C00000">
                  <a:lumMod val="69000"/>
                  <a:alpha val="0"/>
                </a:srgbClr>
              </a:gs>
              <a:gs pos="43000">
                <a:srgbClr val="00B050"/>
              </a:gs>
              <a:gs pos="34000">
                <a:srgbClr val="FFC000"/>
              </a:gs>
            </a:gsLst>
            <a:path path="circle">
              <a:fillToRect l="50000" t="50000" r="50000" b="50000"/>
            </a:path>
          </a:gradFill>
          <a:ln w="12700">
            <a:solidFill>
              <a:schemeClr val="accent6">
                <a:lumMod val="40000"/>
                <a:lumOff val="60000"/>
              </a:schemeClr>
            </a:solidFill>
          </a:ln>
          <a:scene3d>
            <a:camera prst="obliqueBottomLeft"/>
            <a:lightRig rig="chilly" dir="t"/>
          </a:scene3d>
          <a:sp3d contourW="6350" prstMaterial="powder">
            <a:bevelT w="165100" prst="coolSlant"/>
            <a:contourClr>
              <a:srgbClr val="22B000"/>
            </a:contourClr>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8" name="17 Rectángulo"/>
          <p:cNvSpPr/>
          <p:nvPr/>
        </p:nvSpPr>
        <p:spPr>
          <a:xfrm flipH="1">
            <a:off x="-180528" y="-8158"/>
            <a:ext cx="9577064" cy="5143500"/>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5789680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3000" fill="hold"/>
                                        <p:tgtEl>
                                          <p:spTgt spid="5"/>
                                        </p:tgtEl>
                                        <p:attrNameLst>
                                          <p:attrName>ppt_x</p:attrName>
                                        </p:attrNameLst>
                                      </p:cBhvr>
                                      <p:tavLst>
                                        <p:tav tm="0">
                                          <p:val>
                                            <p:strVal val="#ppt_x"/>
                                          </p:val>
                                        </p:tav>
                                        <p:tav tm="100000">
                                          <p:val>
                                            <p:strVal val="#ppt_x"/>
                                          </p:val>
                                        </p:tav>
                                      </p:tavLst>
                                    </p:anim>
                                    <p:anim calcmode="lin" valueType="num">
                                      <p:cBhvr>
                                        <p:cTn id="8" dur="3000" fill="hold"/>
                                        <p:tgtEl>
                                          <p:spTgt spid="5"/>
                                        </p:tgtEl>
                                        <p:attrNameLst>
                                          <p:attrName>ppt_y</p:attrName>
                                        </p:attrNameLst>
                                      </p:cBhvr>
                                      <p:tavLst>
                                        <p:tav tm="0">
                                          <p:val>
                                            <p:strVal val="#ppt_y+#ppt_h/2"/>
                                          </p:val>
                                        </p:tav>
                                        <p:tav tm="100000">
                                          <p:val>
                                            <p:strVal val="#ppt_y"/>
                                          </p:val>
                                        </p:tav>
                                      </p:tavLst>
                                    </p:anim>
                                    <p:anim calcmode="lin" valueType="num">
                                      <p:cBhvr>
                                        <p:cTn id="9" dur="3000" fill="hold"/>
                                        <p:tgtEl>
                                          <p:spTgt spid="5"/>
                                        </p:tgtEl>
                                        <p:attrNameLst>
                                          <p:attrName>ppt_w</p:attrName>
                                        </p:attrNameLst>
                                      </p:cBhvr>
                                      <p:tavLst>
                                        <p:tav tm="0">
                                          <p:val>
                                            <p:strVal val="#ppt_w"/>
                                          </p:val>
                                        </p:tav>
                                        <p:tav tm="100000">
                                          <p:val>
                                            <p:strVal val="#ppt_w"/>
                                          </p:val>
                                        </p:tav>
                                      </p:tavLst>
                                    </p:anim>
                                    <p:anim calcmode="lin" valueType="num">
                                      <p:cBhvr>
                                        <p:cTn id="10" dur="3000" fill="hold"/>
                                        <p:tgtEl>
                                          <p:spTgt spid="5"/>
                                        </p:tgtEl>
                                        <p:attrNameLst>
                                          <p:attrName>ppt_h</p:attrName>
                                        </p:attrNameLst>
                                      </p:cBhvr>
                                      <p:tavLst>
                                        <p:tav tm="0">
                                          <p:val>
                                            <p:fltVal val="0"/>
                                          </p:val>
                                        </p:tav>
                                        <p:tav tm="100000">
                                          <p:val>
                                            <p:strVal val="#ppt_h"/>
                                          </p:val>
                                        </p:tav>
                                      </p:tavLst>
                                    </p:anim>
                                  </p:childTnLst>
                                </p:cTn>
                              </p:par>
                              <p:par>
                                <p:cTn id="11" presetID="6" presetClass="emph" presetSubtype="0" fill="hold" grpId="1" nodeType="withEffect">
                                  <p:stCondLst>
                                    <p:cond delay="0"/>
                                  </p:stCondLst>
                                  <p:childTnLst>
                                    <p:animScale>
                                      <p:cBhvr>
                                        <p:cTn id="12" dur="3000" fill="hold"/>
                                        <p:tgtEl>
                                          <p:spTgt spid="5"/>
                                        </p:tgtEl>
                                      </p:cBhvr>
                                      <p:by x="150000" y="100000"/>
                                    </p:animScale>
                                  </p:childTnLst>
                                </p:cTn>
                              </p:par>
                              <p:par>
                                <p:cTn id="13" presetID="17" presetClass="entr" presetSubtype="4"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p:cTn id="15" dur="3000" fill="hold"/>
                                        <p:tgtEl>
                                          <p:spTgt spid="8"/>
                                        </p:tgtEl>
                                        <p:attrNameLst>
                                          <p:attrName>ppt_x</p:attrName>
                                        </p:attrNameLst>
                                      </p:cBhvr>
                                      <p:tavLst>
                                        <p:tav tm="0">
                                          <p:val>
                                            <p:strVal val="#ppt_x"/>
                                          </p:val>
                                        </p:tav>
                                        <p:tav tm="100000">
                                          <p:val>
                                            <p:strVal val="#ppt_x"/>
                                          </p:val>
                                        </p:tav>
                                      </p:tavLst>
                                    </p:anim>
                                    <p:anim calcmode="lin" valueType="num">
                                      <p:cBhvr>
                                        <p:cTn id="16" dur="3000" fill="hold"/>
                                        <p:tgtEl>
                                          <p:spTgt spid="8"/>
                                        </p:tgtEl>
                                        <p:attrNameLst>
                                          <p:attrName>ppt_y</p:attrName>
                                        </p:attrNameLst>
                                      </p:cBhvr>
                                      <p:tavLst>
                                        <p:tav tm="0">
                                          <p:val>
                                            <p:strVal val="#ppt_y+#ppt_h/2"/>
                                          </p:val>
                                        </p:tav>
                                        <p:tav tm="100000">
                                          <p:val>
                                            <p:strVal val="#ppt_y"/>
                                          </p:val>
                                        </p:tav>
                                      </p:tavLst>
                                    </p:anim>
                                    <p:anim calcmode="lin" valueType="num">
                                      <p:cBhvr>
                                        <p:cTn id="17" dur="3000" fill="hold"/>
                                        <p:tgtEl>
                                          <p:spTgt spid="8"/>
                                        </p:tgtEl>
                                        <p:attrNameLst>
                                          <p:attrName>ppt_w</p:attrName>
                                        </p:attrNameLst>
                                      </p:cBhvr>
                                      <p:tavLst>
                                        <p:tav tm="0">
                                          <p:val>
                                            <p:strVal val="#ppt_w"/>
                                          </p:val>
                                        </p:tav>
                                        <p:tav tm="100000">
                                          <p:val>
                                            <p:strVal val="#ppt_w"/>
                                          </p:val>
                                        </p:tav>
                                      </p:tavLst>
                                    </p:anim>
                                    <p:anim calcmode="lin" valueType="num">
                                      <p:cBhvr>
                                        <p:cTn id="18" dur="3000" fill="hold"/>
                                        <p:tgtEl>
                                          <p:spTgt spid="8"/>
                                        </p:tgtEl>
                                        <p:attrNameLst>
                                          <p:attrName>ppt_h</p:attrName>
                                        </p:attrNameLst>
                                      </p:cBhvr>
                                      <p:tavLst>
                                        <p:tav tm="0">
                                          <p:val>
                                            <p:fltVal val="0"/>
                                          </p:val>
                                        </p:tav>
                                        <p:tav tm="100000">
                                          <p:val>
                                            <p:strVal val="#ppt_h"/>
                                          </p:val>
                                        </p:tav>
                                      </p:tavLst>
                                    </p:anim>
                                  </p:childTnLst>
                                </p:cTn>
                              </p:par>
                              <p:par>
                                <p:cTn id="19" presetID="6" presetClass="emph" presetSubtype="0" fill="hold" grpId="1" nodeType="withEffect">
                                  <p:stCondLst>
                                    <p:cond delay="0"/>
                                  </p:stCondLst>
                                  <p:childTnLst>
                                    <p:animScale>
                                      <p:cBhvr>
                                        <p:cTn id="20" dur="3000" fill="hold"/>
                                        <p:tgtEl>
                                          <p:spTgt spid="8"/>
                                        </p:tgtEl>
                                      </p:cBhvr>
                                      <p:by x="150000" y="100000"/>
                                    </p:animScale>
                                  </p:childTnLst>
                                </p:cTn>
                              </p:par>
                              <p:par>
                                <p:cTn id="21" presetID="17" presetClass="entr" presetSubtype="1" fill="hold" grpId="0" nodeType="withEffect">
                                  <p:stCondLst>
                                    <p:cond delay="0"/>
                                  </p:stCondLst>
                                  <p:childTnLst>
                                    <p:set>
                                      <p:cBhvr>
                                        <p:cTn id="22" dur="1" fill="hold">
                                          <p:stCondLst>
                                            <p:cond delay="0"/>
                                          </p:stCondLst>
                                        </p:cTn>
                                        <p:tgtEl>
                                          <p:spTgt spid="3"/>
                                        </p:tgtEl>
                                        <p:attrNameLst>
                                          <p:attrName>style.visibility</p:attrName>
                                        </p:attrNameLst>
                                      </p:cBhvr>
                                      <p:to>
                                        <p:strVal val="visible"/>
                                      </p:to>
                                    </p:set>
                                    <p:anim calcmode="lin" valueType="num">
                                      <p:cBhvr>
                                        <p:cTn id="23" dur="3000" fill="hold"/>
                                        <p:tgtEl>
                                          <p:spTgt spid="3"/>
                                        </p:tgtEl>
                                        <p:attrNameLst>
                                          <p:attrName>ppt_x</p:attrName>
                                        </p:attrNameLst>
                                      </p:cBhvr>
                                      <p:tavLst>
                                        <p:tav tm="0">
                                          <p:val>
                                            <p:strVal val="#ppt_x"/>
                                          </p:val>
                                        </p:tav>
                                        <p:tav tm="100000">
                                          <p:val>
                                            <p:strVal val="#ppt_x"/>
                                          </p:val>
                                        </p:tav>
                                      </p:tavLst>
                                    </p:anim>
                                    <p:anim calcmode="lin" valueType="num">
                                      <p:cBhvr>
                                        <p:cTn id="24" dur="3000" fill="hold"/>
                                        <p:tgtEl>
                                          <p:spTgt spid="3"/>
                                        </p:tgtEl>
                                        <p:attrNameLst>
                                          <p:attrName>ppt_y</p:attrName>
                                        </p:attrNameLst>
                                      </p:cBhvr>
                                      <p:tavLst>
                                        <p:tav tm="0">
                                          <p:val>
                                            <p:strVal val="#ppt_y-#ppt_h/2"/>
                                          </p:val>
                                        </p:tav>
                                        <p:tav tm="100000">
                                          <p:val>
                                            <p:strVal val="#ppt_y"/>
                                          </p:val>
                                        </p:tav>
                                      </p:tavLst>
                                    </p:anim>
                                    <p:anim calcmode="lin" valueType="num">
                                      <p:cBhvr>
                                        <p:cTn id="25" dur="3000" fill="hold"/>
                                        <p:tgtEl>
                                          <p:spTgt spid="3"/>
                                        </p:tgtEl>
                                        <p:attrNameLst>
                                          <p:attrName>ppt_w</p:attrName>
                                        </p:attrNameLst>
                                      </p:cBhvr>
                                      <p:tavLst>
                                        <p:tav tm="0">
                                          <p:val>
                                            <p:strVal val="#ppt_w"/>
                                          </p:val>
                                        </p:tav>
                                        <p:tav tm="100000">
                                          <p:val>
                                            <p:strVal val="#ppt_w"/>
                                          </p:val>
                                        </p:tav>
                                      </p:tavLst>
                                    </p:anim>
                                    <p:anim calcmode="lin" valueType="num">
                                      <p:cBhvr>
                                        <p:cTn id="26" dur="3000" fill="hold"/>
                                        <p:tgtEl>
                                          <p:spTgt spid="3"/>
                                        </p:tgtEl>
                                        <p:attrNameLst>
                                          <p:attrName>ppt_h</p:attrName>
                                        </p:attrNameLst>
                                      </p:cBhvr>
                                      <p:tavLst>
                                        <p:tav tm="0">
                                          <p:val>
                                            <p:fltVal val="0"/>
                                          </p:val>
                                        </p:tav>
                                        <p:tav tm="100000">
                                          <p:val>
                                            <p:strVal val="#ppt_h"/>
                                          </p:val>
                                        </p:tav>
                                      </p:tavLst>
                                    </p:anim>
                                  </p:childTnLst>
                                </p:cTn>
                              </p:par>
                              <p:par>
                                <p:cTn id="27" presetID="6" presetClass="emph" presetSubtype="0" fill="hold" grpId="1" nodeType="withEffect">
                                  <p:stCondLst>
                                    <p:cond delay="0"/>
                                  </p:stCondLst>
                                  <p:childTnLst>
                                    <p:animScale>
                                      <p:cBhvr>
                                        <p:cTn id="28" dur="3000" fill="hold"/>
                                        <p:tgtEl>
                                          <p:spTgt spid="3"/>
                                        </p:tgtEl>
                                      </p:cBhvr>
                                      <p:by x="150000" y="100000"/>
                                    </p:animScale>
                                  </p:childTnLst>
                                </p:cTn>
                              </p:par>
                              <p:par>
                                <p:cTn id="29" presetID="17" presetClass="entr" presetSubtype="1" fill="hold" grpId="0" nodeType="withEffect">
                                  <p:stCondLst>
                                    <p:cond delay="0"/>
                                  </p:stCondLst>
                                  <p:childTnLst>
                                    <p:set>
                                      <p:cBhvr>
                                        <p:cTn id="30" dur="1" fill="hold">
                                          <p:stCondLst>
                                            <p:cond delay="0"/>
                                          </p:stCondLst>
                                        </p:cTn>
                                        <p:tgtEl>
                                          <p:spTgt spid="7"/>
                                        </p:tgtEl>
                                        <p:attrNameLst>
                                          <p:attrName>style.visibility</p:attrName>
                                        </p:attrNameLst>
                                      </p:cBhvr>
                                      <p:to>
                                        <p:strVal val="visible"/>
                                      </p:to>
                                    </p:set>
                                    <p:anim calcmode="lin" valueType="num">
                                      <p:cBhvr>
                                        <p:cTn id="31" dur="3000" fill="hold"/>
                                        <p:tgtEl>
                                          <p:spTgt spid="7"/>
                                        </p:tgtEl>
                                        <p:attrNameLst>
                                          <p:attrName>ppt_x</p:attrName>
                                        </p:attrNameLst>
                                      </p:cBhvr>
                                      <p:tavLst>
                                        <p:tav tm="0">
                                          <p:val>
                                            <p:strVal val="#ppt_x"/>
                                          </p:val>
                                        </p:tav>
                                        <p:tav tm="100000">
                                          <p:val>
                                            <p:strVal val="#ppt_x"/>
                                          </p:val>
                                        </p:tav>
                                      </p:tavLst>
                                    </p:anim>
                                    <p:anim calcmode="lin" valueType="num">
                                      <p:cBhvr>
                                        <p:cTn id="32" dur="3000" fill="hold"/>
                                        <p:tgtEl>
                                          <p:spTgt spid="7"/>
                                        </p:tgtEl>
                                        <p:attrNameLst>
                                          <p:attrName>ppt_y</p:attrName>
                                        </p:attrNameLst>
                                      </p:cBhvr>
                                      <p:tavLst>
                                        <p:tav tm="0">
                                          <p:val>
                                            <p:strVal val="#ppt_y-#ppt_h/2"/>
                                          </p:val>
                                        </p:tav>
                                        <p:tav tm="100000">
                                          <p:val>
                                            <p:strVal val="#ppt_y"/>
                                          </p:val>
                                        </p:tav>
                                      </p:tavLst>
                                    </p:anim>
                                    <p:anim calcmode="lin" valueType="num">
                                      <p:cBhvr>
                                        <p:cTn id="33" dur="3000" fill="hold"/>
                                        <p:tgtEl>
                                          <p:spTgt spid="7"/>
                                        </p:tgtEl>
                                        <p:attrNameLst>
                                          <p:attrName>ppt_w</p:attrName>
                                        </p:attrNameLst>
                                      </p:cBhvr>
                                      <p:tavLst>
                                        <p:tav tm="0">
                                          <p:val>
                                            <p:strVal val="#ppt_w"/>
                                          </p:val>
                                        </p:tav>
                                        <p:tav tm="100000">
                                          <p:val>
                                            <p:strVal val="#ppt_w"/>
                                          </p:val>
                                        </p:tav>
                                      </p:tavLst>
                                    </p:anim>
                                    <p:anim calcmode="lin" valueType="num">
                                      <p:cBhvr>
                                        <p:cTn id="34" dur="3000" fill="hold"/>
                                        <p:tgtEl>
                                          <p:spTgt spid="7"/>
                                        </p:tgtEl>
                                        <p:attrNameLst>
                                          <p:attrName>ppt_h</p:attrName>
                                        </p:attrNameLst>
                                      </p:cBhvr>
                                      <p:tavLst>
                                        <p:tav tm="0">
                                          <p:val>
                                            <p:fltVal val="0"/>
                                          </p:val>
                                        </p:tav>
                                        <p:tav tm="100000">
                                          <p:val>
                                            <p:strVal val="#ppt_h"/>
                                          </p:val>
                                        </p:tav>
                                      </p:tavLst>
                                    </p:anim>
                                  </p:childTnLst>
                                </p:cTn>
                              </p:par>
                              <p:par>
                                <p:cTn id="35" presetID="6" presetClass="emph" presetSubtype="0" fill="hold" grpId="1" nodeType="withEffect">
                                  <p:stCondLst>
                                    <p:cond delay="0"/>
                                  </p:stCondLst>
                                  <p:childTnLst>
                                    <p:animScale>
                                      <p:cBhvr>
                                        <p:cTn id="36" dur="3000" fill="hold"/>
                                        <p:tgtEl>
                                          <p:spTgt spid="7"/>
                                        </p:tgtEl>
                                      </p:cBhvr>
                                      <p:by x="150000" y="100000"/>
                                    </p:animScale>
                                  </p:childTnLst>
                                </p:cTn>
                              </p:par>
                              <p:par>
                                <p:cTn id="37" presetID="9" presetClass="emph" presetSubtype="0" grpId="0" nodeType="withEffect">
                                  <p:stCondLst>
                                    <p:cond delay="0"/>
                                  </p:stCondLst>
                                  <p:childTnLst>
                                    <p:set>
                                      <p:cBhvr rctx="PPT">
                                        <p:cTn id="38" dur="indefinite"/>
                                        <p:tgtEl>
                                          <p:spTgt spid="18"/>
                                        </p:tgtEl>
                                        <p:attrNameLst>
                                          <p:attrName>style.opacity</p:attrName>
                                        </p:attrNameLst>
                                      </p:cBhvr>
                                      <p:to>
                                        <p:strVal val="0"/>
                                      </p:to>
                                    </p:set>
                                    <p:animEffect filter="image" prLst="opacity: 0">
                                      <p:cBhvr rctx="IE">
                                        <p:cTn id="39" dur="indefinite"/>
                                        <p:tgtEl>
                                          <p:spTgt spid="18"/>
                                        </p:tgtEl>
                                      </p:cBhvr>
                                    </p:animEffect>
                                  </p:childTnLst>
                                </p:cTn>
                              </p:par>
                              <p:par>
                                <p:cTn id="40" presetID="2" presetClass="exit" presetSubtype="6" fill="hold" grpId="2" nodeType="withEffect">
                                  <p:stCondLst>
                                    <p:cond delay="0"/>
                                  </p:stCondLst>
                                  <p:childTnLst>
                                    <p:anim calcmode="lin" valueType="num">
                                      <p:cBhvr additive="base">
                                        <p:cTn id="41" dur="3800"/>
                                        <p:tgtEl>
                                          <p:spTgt spid="5"/>
                                        </p:tgtEl>
                                        <p:attrNameLst>
                                          <p:attrName>ppt_x</p:attrName>
                                        </p:attrNameLst>
                                      </p:cBhvr>
                                      <p:tavLst>
                                        <p:tav tm="0">
                                          <p:val>
                                            <p:strVal val="ppt_x"/>
                                          </p:val>
                                        </p:tav>
                                        <p:tav tm="100000">
                                          <p:val>
                                            <p:strVal val="1+ppt_w/2"/>
                                          </p:val>
                                        </p:tav>
                                      </p:tavLst>
                                    </p:anim>
                                    <p:anim calcmode="lin" valueType="num">
                                      <p:cBhvr additive="base">
                                        <p:cTn id="42" dur="3800"/>
                                        <p:tgtEl>
                                          <p:spTgt spid="5"/>
                                        </p:tgtEl>
                                        <p:attrNameLst>
                                          <p:attrName>ppt_y</p:attrName>
                                        </p:attrNameLst>
                                      </p:cBhvr>
                                      <p:tavLst>
                                        <p:tav tm="0">
                                          <p:val>
                                            <p:strVal val="ppt_y"/>
                                          </p:val>
                                        </p:tav>
                                        <p:tav tm="100000">
                                          <p:val>
                                            <p:strVal val="1+ppt_h/2"/>
                                          </p:val>
                                        </p:tav>
                                      </p:tavLst>
                                    </p:anim>
                                    <p:set>
                                      <p:cBhvr>
                                        <p:cTn id="43" dur="1" fill="hold">
                                          <p:stCondLst>
                                            <p:cond delay="3799"/>
                                          </p:stCondLst>
                                        </p:cTn>
                                        <p:tgtEl>
                                          <p:spTgt spid="5"/>
                                        </p:tgtEl>
                                        <p:attrNameLst>
                                          <p:attrName>style.visibility</p:attrName>
                                        </p:attrNameLst>
                                      </p:cBhvr>
                                      <p:to>
                                        <p:strVal val="hidden"/>
                                      </p:to>
                                    </p:set>
                                  </p:childTnLst>
                                </p:cTn>
                              </p:par>
                              <p:par>
                                <p:cTn id="44" presetID="2" presetClass="exit" presetSubtype="12" fill="hold" grpId="2" nodeType="withEffect">
                                  <p:stCondLst>
                                    <p:cond delay="0"/>
                                  </p:stCondLst>
                                  <p:childTnLst>
                                    <p:anim calcmode="lin" valueType="num">
                                      <p:cBhvr additive="base">
                                        <p:cTn id="45" dur="3800"/>
                                        <p:tgtEl>
                                          <p:spTgt spid="8"/>
                                        </p:tgtEl>
                                        <p:attrNameLst>
                                          <p:attrName>ppt_x</p:attrName>
                                        </p:attrNameLst>
                                      </p:cBhvr>
                                      <p:tavLst>
                                        <p:tav tm="0">
                                          <p:val>
                                            <p:strVal val="ppt_x"/>
                                          </p:val>
                                        </p:tav>
                                        <p:tav tm="100000">
                                          <p:val>
                                            <p:strVal val="0-ppt_w/2"/>
                                          </p:val>
                                        </p:tav>
                                      </p:tavLst>
                                    </p:anim>
                                    <p:anim calcmode="lin" valueType="num">
                                      <p:cBhvr additive="base">
                                        <p:cTn id="46" dur="3800"/>
                                        <p:tgtEl>
                                          <p:spTgt spid="8"/>
                                        </p:tgtEl>
                                        <p:attrNameLst>
                                          <p:attrName>ppt_y</p:attrName>
                                        </p:attrNameLst>
                                      </p:cBhvr>
                                      <p:tavLst>
                                        <p:tav tm="0">
                                          <p:val>
                                            <p:strVal val="ppt_y"/>
                                          </p:val>
                                        </p:tav>
                                        <p:tav tm="100000">
                                          <p:val>
                                            <p:strVal val="1+ppt_h/2"/>
                                          </p:val>
                                        </p:tav>
                                      </p:tavLst>
                                    </p:anim>
                                    <p:set>
                                      <p:cBhvr>
                                        <p:cTn id="47" dur="1" fill="hold">
                                          <p:stCondLst>
                                            <p:cond delay="3799"/>
                                          </p:stCondLst>
                                        </p:cTn>
                                        <p:tgtEl>
                                          <p:spTgt spid="8"/>
                                        </p:tgtEl>
                                        <p:attrNameLst>
                                          <p:attrName>style.visibility</p:attrName>
                                        </p:attrNameLst>
                                      </p:cBhvr>
                                      <p:to>
                                        <p:strVal val="hidden"/>
                                      </p:to>
                                    </p:set>
                                  </p:childTnLst>
                                </p:cTn>
                              </p:par>
                              <p:par>
                                <p:cTn id="48" presetID="2" presetClass="exit" presetSubtype="3" fill="hold" grpId="2" nodeType="withEffect">
                                  <p:stCondLst>
                                    <p:cond delay="0"/>
                                  </p:stCondLst>
                                  <p:childTnLst>
                                    <p:anim calcmode="lin" valueType="num">
                                      <p:cBhvr additive="base">
                                        <p:cTn id="49" dur="3800"/>
                                        <p:tgtEl>
                                          <p:spTgt spid="3"/>
                                        </p:tgtEl>
                                        <p:attrNameLst>
                                          <p:attrName>ppt_x</p:attrName>
                                        </p:attrNameLst>
                                      </p:cBhvr>
                                      <p:tavLst>
                                        <p:tav tm="0">
                                          <p:val>
                                            <p:strVal val="ppt_x"/>
                                          </p:val>
                                        </p:tav>
                                        <p:tav tm="100000">
                                          <p:val>
                                            <p:strVal val="1+ppt_w/2"/>
                                          </p:val>
                                        </p:tav>
                                      </p:tavLst>
                                    </p:anim>
                                    <p:anim calcmode="lin" valueType="num">
                                      <p:cBhvr additive="base">
                                        <p:cTn id="50" dur="3800"/>
                                        <p:tgtEl>
                                          <p:spTgt spid="3"/>
                                        </p:tgtEl>
                                        <p:attrNameLst>
                                          <p:attrName>ppt_y</p:attrName>
                                        </p:attrNameLst>
                                      </p:cBhvr>
                                      <p:tavLst>
                                        <p:tav tm="0">
                                          <p:val>
                                            <p:strVal val="ppt_y"/>
                                          </p:val>
                                        </p:tav>
                                        <p:tav tm="100000">
                                          <p:val>
                                            <p:strVal val="0-ppt_h/2"/>
                                          </p:val>
                                        </p:tav>
                                      </p:tavLst>
                                    </p:anim>
                                    <p:set>
                                      <p:cBhvr>
                                        <p:cTn id="51" dur="1" fill="hold">
                                          <p:stCondLst>
                                            <p:cond delay="3799"/>
                                          </p:stCondLst>
                                        </p:cTn>
                                        <p:tgtEl>
                                          <p:spTgt spid="3"/>
                                        </p:tgtEl>
                                        <p:attrNameLst>
                                          <p:attrName>style.visibility</p:attrName>
                                        </p:attrNameLst>
                                      </p:cBhvr>
                                      <p:to>
                                        <p:strVal val="hidden"/>
                                      </p:to>
                                    </p:set>
                                  </p:childTnLst>
                                </p:cTn>
                              </p:par>
                              <p:par>
                                <p:cTn id="52" presetID="2" presetClass="exit" presetSubtype="9" fill="hold" grpId="2" nodeType="withEffect">
                                  <p:stCondLst>
                                    <p:cond delay="0"/>
                                  </p:stCondLst>
                                  <p:childTnLst>
                                    <p:anim calcmode="lin" valueType="num">
                                      <p:cBhvr additive="base">
                                        <p:cTn id="53" dur="3800"/>
                                        <p:tgtEl>
                                          <p:spTgt spid="7"/>
                                        </p:tgtEl>
                                        <p:attrNameLst>
                                          <p:attrName>ppt_x</p:attrName>
                                        </p:attrNameLst>
                                      </p:cBhvr>
                                      <p:tavLst>
                                        <p:tav tm="0">
                                          <p:val>
                                            <p:strVal val="ppt_x"/>
                                          </p:val>
                                        </p:tav>
                                        <p:tav tm="100000">
                                          <p:val>
                                            <p:strVal val="0-ppt_w/2"/>
                                          </p:val>
                                        </p:tav>
                                      </p:tavLst>
                                    </p:anim>
                                    <p:anim calcmode="lin" valueType="num">
                                      <p:cBhvr additive="base">
                                        <p:cTn id="54" dur="3800"/>
                                        <p:tgtEl>
                                          <p:spTgt spid="7"/>
                                        </p:tgtEl>
                                        <p:attrNameLst>
                                          <p:attrName>ppt_y</p:attrName>
                                        </p:attrNameLst>
                                      </p:cBhvr>
                                      <p:tavLst>
                                        <p:tav tm="0">
                                          <p:val>
                                            <p:strVal val="ppt_y"/>
                                          </p:val>
                                        </p:tav>
                                        <p:tav tm="100000">
                                          <p:val>
                                            <p:strVal val="0-ppt_h/2"/>
                                          </p:val>
                                        </p:tav>
                                      </p:tavLst>
                                    </p:anim>
                                    <p:set>
                                      <p:cBhvr>
                                        <p:cTn id="55" dur="1" fill="hold">
                                          <p:stCondLst>
                                            <p:cond delay="3799"/>
                                          </p:stCondLst>
                                        </p:cTn>
                                        <p:tgtEl>
                                          <p:spTgt spid="7"/>
                                        </p:tgtEl>
                                        <p:attrNameLst>
                                          <p:attrName>style.visibility</p:attrName>
                                        </p:attrNameLst>
                                      </p:cBhvr>
                                      <p:to>
                                        <p:strVal val="hidden"/>
                                      </p:to>
                                    </p:set>
                                  </p:childTnLst>
                                </p:cTn>
                              </p:par>
                              <p:par>
                                <p:cTn id="56" presetID="23" presetClass="entr" presetSubtype="528" fill="hold"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p:cTn id="58" dur="3250" fill="hold"/>
                                        <p:tgtEl>
                                          <p:spTgt spid="17"/>
                                        </p:tgtEl>
                                        <p:attrNameLst>
                                          <p:attrName>ppt_w</p:attrName>
                                        </p:attrNameLst>
                                      </p:cBhvr>
                                      <p:tavLst>
                                        <p:tav tm="0">
                                          <p:val>
                                            <p:fltVal val="0"/>
                                          </p:val>
                                        </p:tav>
                                        <p:tav tm="100000">
                                          <p:val>
                                            <p:strVal val="#ppt_w"/>
                                          </p:val>
                                        </p:tav>
                                      </p:tavLst>
                                    </p:anim>
                                    <p:anim calcmode="lin" valueType="num">
                                      <p:cBhvr>
                                        <p:cTn id="59" dur="3250" fill="hold"/>
                                        <p:tgtEl>
                                          <p:spTgt spid="17"/>
                                        </p:tgtEl>
                                        <p:attrNameLst>
                                          <p:attrName>ppt_h</p:attrName>
                                        </p:attrNameLst>
                                      </p:cBhvr>
                                      <p:tavLst>
                                        <p:tav tm="0">
                                          <p:val>
                                            <p:fltVal val="0"/>
                                          </p:val>
                                        </p:tav>
                                        <p:tav tm="100000">
                                          <p:val>
                                            <p:strVal val="#ppt_h"/>
                                          </p:val>
                                        </p:tav>
                                      </p:tavLst>
                                    </p:anim>
                                    <p:anim calcmode="lin" valueType="num">
                                      <p:cBhvr>
                                        <p:cTn id="60" dur="3250" fill="hold"/>
                                        <p:tgtEl>
                                          <p:spTgt spid="17"/>
                                        </p:tgtEl>
                                        <p:attrNameLst>
                                          <p:attrName>ppt_x</p:attrName>
                                        </p:attrNameLst>
                                      </p:cBhvr>
                                      <p:tavLst>
                                        <p:tav tm="0">
                                          <p:val>
                                            <p:fltVal val="0.5"/>
                                          </p:val>
                                        </p:tav>
                                        <p:tav tm="100000">
                                          <p:val>
                                            <p:strVal val="#ppt_x"/>
                                          </p:val>
                                        </p:tav>
                                      </p:tavLst>
                                    </p:anim>
                                    <p:anim calcmode="lin" valueType="num">
                                      <p:cBhvr>
                                        <p:cTn id="61" dur="3250" fill="hold"/>
                                        <p:tgtEl>
                                          <p:spTgt spid="17"/>
                                        </p:tgtEl>
                                        <p:attrNameLst>
                                          <p:attrName>ppt_y</p:attrName>
                                        </p:attrNameLst>
                                      </p:cBhvr>
                                      <p:tavLst>
                                        <p:tav tm="0">
                                          <p:val>
                                            <p:fltVal val="0.5"/>
                                          </p:val>
                                        </p:tav>
                                        <p:tav tm="100000">
                                          <p:val>
                                            <p:strVal val="#ppt_y"/>
                                          </p:val>
                                        </p:tav>
                                      </p:tavLst>
                                    </p:anim>
                                  </p:childTnLst>
                                </p:cTn>
                              </p:par>
                              <p:par>
                                <p:cTn id="62" presetID="8" presetClass="entr" presetSubtype="32" fill="hold" nodeType="withEffect">
                                  <p:stCondLst>
                                    <p:cond delay="0"/>
                                  </p:stCondLst>
                                  <p:childTnLst>
                                    <p:set>
                                      <p:cBhvr>
                                        <p:cTn id="63" dur="1" fill="hold">
                                          <p:stCondLst>
                                            <p:cond delay="0"/>
                                          </p:stCondLst>
                                        </p:cTn>
                                        <p:tgtEl>
                                          <p:spTgt spid="17"/>
                                        </p:tgtEl>
                                        <p:attrNameLst>
                                          <p:attrName>style.visibility</p:attrName>
                                        </p:attrNameLst>
                                      </p:cBhvr>
                                      <p:to>
                                        <p:strVal val="visible"/>
                                      </p:to>
                                    </p:set>
                                    <p:animEffect transition="in" filter="diamond(out)">
                                      <p:cBhvr>
                                        <p:cTn id="64" dur="325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5" grpId="0" animBg="1"/>
      <p:bldP spid="5" grpId="1" animBg="1"/>
      <p:bldP spid="5" grpId="2" animBg="1"/>
      <p:bldP spid="7" grpId="0" animBg="1"/>
      <p:bldP spid="7" grpId="1" animBg="1"/>
      <p:bldP spid="7" grpId="2" animBg="1"/>
      <p:bldP spid="8" grpId="0" animBg="1"/>
      <p:bldP spid="8" grpId="1" animBg="1"/>
      <p:bldP spid="8" grpId="2" animBg="1"/>
      <p:bldP spid="18"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Rectángulo"/>
          <p:cNvSpPr/>
          <p:nvPr/>
        </p:nvSpPr>
        <p:spPr>
          <a:xfrm>
            <a:off x="30882" y="-4914"/>
            <a:ext cx="9144000" cy="5148414"/>
          </a:xfrm>
          <a:prstGeom prst="rect">
            <a:avLst/>
          </a:prstGeom>
          <a:gradFill flip="none" rotWithShape="1">
            <a:gsLst>
              <a:gs pos="3750">
                <a:schemeClr val="accent6">
                  <a:lumMod val="20000"/>
                </a:schemeClr>
              </a:gs>
              <a:gs pos="18000">
                <a:schemeClr val="accent6">
                  <a:lumMod val="36000"/>
                </a:schemeClr>
              </a:gs>
              <a:gs pos="66000">
                <a:srgbClr val="FFC000"/>
              </a:gs>
              <a:gs pos="100000">
                <a:srgbClr val="005CBF">
                  <a:lumMod val="0"/>
                  <a:lumOff val="100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a:off x="0" y="-490"/>
            <a:ext cx="9144000" cy="5143500"/>
          </a:xfrm>
          <a:prstGeom prst="rect">
            <a:avLst/>
          </a:prstGeom>
          <a:gradFill>
            <a:gsLst>
              <a:gs pos="18000">
                <a:schemeClr val="accent6">
                  <a:lumMod val="36000"/>
                </a:schemeClr>
              </a:gs>
              <a:gs pos="66000">
                <a:srgbClr val="FFC000"/>
              </a:gs>
              <a:gs pos="100000">
                <a:srgbClr val="005CBF">
                  <a:lumMod val="0"/>
                  <a:lumOff val="100000"/>
                </a:srgb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57" name="156 Imagen"/>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0" y="8338"/>
            <a:ext cx="9189594" cy="5143500"/>
          </a:xfrm>
          <a:prstGeom prst="rect">
            <a:avLst/>
          </a:prstGeom>
          <a:ln w="44450">
            <a:noFill/>
          </a:ln>
        </p:spPr>
      </p:pic>
      <p:sp>
        <p:nvSpPr>
          <p:cNvPr id="11" name="10 Rombo"/>
          <p:cNvSpPr/>
          <p:nvPr/>
        </p:nvSpPr>
        <p:spPr>
          <a:xfrm rot="10979746" flipH="1">
            <a:off x="4112971" y="-240093"/>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ombo"/>
          <p:cNvSpPr/>
          <p:nvPr/>
        </p:nvSpPr>
        <p:spPr>
          <a:xfrm rot="10979746" flipH="1">
            <a:off x="4427500" y="78863"/>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ombo"/>
          <p:cNvSpPr/>
          <p:nvPr/>
        </p:nvSpPr>
        <p:spPr>
          <a:xfrm rot="10979746" flipH="1">
            <a:off x="4751500" y="402863"/>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ombo"/>
          <p:cNvSpPr/>
          <p:nvPr/>
        </p:nvSpPr>
        <p:spPr>
          <a:xfrm rot="10979746" flipH="1">
            <a:off x="5075500" y="726863"/>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ombo"/>
          <p:cNvSpPr/>
          <p:nvPr/>
        </p:nvSpPr>
        <p:spPr>
          <a:xfrm rot="10979746" flipH="1">
            <a:off x="5399500" y="1050863"/>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ombo"/>
          <p:cNvSpPr/>
          <p:nvPr/>
        </p:nvSpPr>
        <p:spPr>
          <a:xfrm rot="10979746" flipH="1">
            <a:off x="5707511" y="1381373"/>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ombo"/>
          <p:cNvSpPr/>
          <p:nvPr/>
        </p:nvSpPr>
        <p:spPr>
          <a:xfrm rot="10979746" flipH="1">
            <a:off x="6022040" y="1700329"/>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ombo"/>
          <p:cNvSpPr/>
          <p:nvPr/>
        </p:nvSpPr>
        <p:spPr>
          <a:xfrm rot="10979746" flipH="1">
            <a:off x="6346040" y="2024329"/>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ombo"/>
          <p:cNvSpPr/>
          <p:nvPr/>
        </p:nvSpPr>
        <p:spPr>
          <a:xfrm rot="10979746" flipH="1">
            <a:off x="6670040" y="2348329"/>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ombo"/>
          <p:cNvSpPr/>
          <p:nvPr/>
        </p:nvSpPr>
        <p:spPr>
          <a:xfrm rot="10979746" flipH="1">
            <a:off x="6994040" y="2672329"/>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ombo"/>
          <p:cNvSpPr/>
          <p:nvPr/>
        </p:nvSpPr>
        <p:spPr>
          <a:xfrm rot="10979746" flipH="1">
            <a:off x="7291687" y="3021727"/>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ombo"/>
          <p:cNvSpPr/>
          <p:nvPr/>
        </p:nvSpPr>
        <p:spPr>
          <a:xfrm rot="10979746" flipH="1">
            <a:off x="7606216" y="3340683"/>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ombo"/>
          <p:cNvSpPr/>
          <p:nvPr/>
        </p:nvSpPr>
        <p:spPr>
          <a:xfrm rot="10979746" flipH="1">
            <a:off x="7930216" y="3664683"/>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ombo"/>
          <p:cNvSpPr/>
          <p:nvPr/>
        </p:nvSpPr>
        <p:spPr>
          <a:xfrm rot="10979746" flipH="1">
            <a:off x="8254216" y="3988683"/>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ombo"/>
          <p:cNvSpPr/>
          <p:nvPr/>
        </p:nvSpPr>
        <p:spPr>
          <a:xfrm rot="10979746" flipH="1">
            <a:off x="8578216" y="4312683"/>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ombo"/>
          <p:cNvSpPr/>
          <p:nvPr/>
        </p:nvSpPr>
        <p:spPr>
          <a:xfrm rot="10979746" flipH="1">
            <a:off x="692350" y="-240093"/>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ombo"/>
          <p:cNvSpPr/>
          <p:nvPr/>
        </p:nvSpPr>
        <p:spPr>
          <a:xfrm rot="10979746" flipH="1">
            <a:off x="1006879" y="78863"/>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ombo"/>
          <p:cNvSpPr/>
          <p:nvPr/>
        </p:nvSpPr>
        <p:spPr>
          <a:xfrm rot="10979746" flipH="1">
            <a:off x="1330879" y="402863"/>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ombo"/>
          <p:cNvSpPr/>
          <p:nvPr/>
        </p:nvSpPr>
        <p:spPr>
          <a:xfrm rot="10979746" flipH="1">
            <a:off x="1654879" y="726863"/>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ombo"/>
          <p:cNvSpPr/>
          <p:nvPr/>
        </p:nvSpPr>
        <p:spPr>
          <a:xfrm rot="10979746" flipH="1">
            <a:off x="1978879" y="1050863"/>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ombo"/>
          <p:cNvSpPr/>
          <p:nvPr/>
        </p:nvSpPr>
        <p:spPr>
          <a:xfrm rot="10979746" flipH="1">
            <a:off x="2286890" y="1381373"/>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ombo"/>
          <p:cNvSpPr/>
          <p:nvPr/>
        </p:nvSpPr>
        <p:spPr>
          <a:xfrm rot="10979746" flipH="1">
            <a:off x="2601419" y="1700329"/>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ombo"/>
          <p:cNvSpPr/>
          <p:nvPr/>
        </p:nvSpPr>
        <p:spPr>
          <a:xfrm rot="10979746" flipH="1">
            <a:off x="2925419" y="2024329"/>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ombo"/>
          <p:cNvSpPr/>
          <p:nvPr/>
        </p:nvSpPr>
        <p:spPr>
          <a:xfrm rot="10979746" flipH="1">
            <a:off x="3249419" y="2348329"/>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ombo"/>
          <p:cNvSpPr/>
          <p:nvPr/>
        </p:nvSpPr>
        <p:spPr>
          <a:xfrm rot="10979746" flipH="1">
            <a:off x="3573419" y="2672329"/>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ombo"/>
          <p:cNvSpPr/>
          <p:nvPr/>
        </p:nvSpPr>
        <p:spPr>
          <a:xfrm rot="10979746" flipH="1">
            <a:off x="3871066" y="3021727"/>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ombo"/>
          <p:cNvSpPr/>
          <p:nvPr/>
        </p:nvSpPr>
        <p:spPr>
          <a:xfrm rot="10979746" flipH="1">
            <a:off x="4185595" y="3340683"/>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ombo"/>
          <p:cNvSpPr/>
          <p:nvPr/>
        </p:nvSpPr>
        <p:spPr>
          <a:xfrm rot="10979746" flipH="1">
            <a:off x="4509595" y="3664683"/>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ombo"/>
          <p:cNvSpPr/>
          <p:nvPr/>
        </p:nvSpPr>
        <p:spPr>
          <a:xfrm rot="10979746" flipH="1">
            <a:off x="4833595" y="3988683"/>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ombo"/>
          <p:cNvSpPr/>
          <p:nvPr/>
        </p:nvSpPr>
        <p:spPr>
          <a:xfrm rot="10979746" flipH="1">
            <a:off x="5157595" y="4312683"/>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ombo"/>
          <p:cNvSpPr/>
          <p:nvPr/>
        </p:nvSpPr>
        <p:spPr>
          <a:xfrm>
            <a:off x="3997710" y="-194304"/>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ombo"/>
          <p:cNvSpPr/>
          <p:nvPr/>
        </p:nvSpPr>
        <p:spPr>
          <a:xfrm>
            <a:off x="3683181" y="124653"/>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ombo"/>
          <p:cNvSpPr/>
          <p:nvPr/>
        </p:nvSpPr>
        <p:spPr>
          <a:xfrm>
            <a:off x="3359181" y="448653"/>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ombo"/>
          <p:cNvSpPr/>
          <p:nvPr/>
        </p:nvSpPr>
        <p:spPr>
          <a:xfrm>
            <a:off x="3035181" y="772653"/>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ombo"/>
          <p:cNvSpPr/>
          <p:nvPr/>
        </p:nvSpPr>
        <p:spPr>
          <a:xfrm>
            <a:off x="2711181" y="1096653"/>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ombo"/>
          <p:cNvSpPr/>
          <p:nvPr/>
        </p:nvSpPr>
        <p:spPr>
          <a:xfrm>
            <a:off x="2403170" y="1427163"/>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ombo"/>
          <p:cNvSpPr/>
          <p:nvPr/>
        </p:nvSpPr>
        <p:spPr>
          <a:xfrm>
            <a:off x="2088641" y="1746119"/>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ombo"/>
          <p:cNvSpPr/>
          <p:nvPr/>
        </p:nvSpPr>
        <p:spPr>
          <a:xfrm>
            <a:off x="1764641" y="2070119"/>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ombo"/>
          <p:cNvSpPr/>
          <p:nvPr/>
        </p:nvSpPr>
        <p:spPr>
          <a:xfrm>
            <a:off x="1440641" y="2394119"/>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ombo"/>
          <p:cNvSpPr/>
          <p:nvPr/>
        </p:nvSpPr>
        <p:spPr>
          <a:xfrm>
            <a:off x="1116641" y="2718119"/>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ombo"/>
          <p:cNvSpPr/>
          <p:nvPr/>
        </p:nvSpPr>
        <p:spPr>
          <a:xfrm>
            <a:off x="818994" y="3067517"/>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ombo"/>
          <p:cNvSpPr/>
          <p:nvPr/>
        </p:nvSpPr>
        <p:spPr>
          <a:xfrm>
            <a:off x="504465" y="3386473"/>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ombo"/>
          <p:cNvSpPr/>
          <p:nvPr/>
        </p:nvSpPr>
        <p:spPr>
          <a:xfrm>
            <a:off x="180465" y="3710473"/>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ombo"/>
          <p:cNvSpPr/>
          <p:nvPr/>
        </p:nvSpPr>
        <p:spPr>
          <a:xfrm>
            <a:off x="-143535" y="4034473"/>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ombo"/>
          <p:cNvSpPr/>
          <p:nvPr/>
        </p:nvSpPr>
        <p:spPr>
          <a:xfrm>
            <a:off x="-432395" y="4316846"/>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Rombo"/>
          <p:cNvSpPr/>
          <p:nvPr/>
        </p:nvSpPr>
        <p:spPr>
          <a:xfrm>
            <a:off x="7418331" y="-194304"/>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Rombo"/>
          <p:cNvSpPr/>
          <p:nvPr/>
        </p:nvSpPr>
        <p:spPr>
          <a:xfrm>
            <a:off x="7103802" y="124653"/>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Rombo"/>
          <p:cNvSpPr/>
          <p:nvPr/>
        </p:nvSpPr>
        <p:spPr>
          <a:xfrm>
            <a:off x="6779802" y="448653"/>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Rombo"/>
          <p:cNvSpPr/>
          <p:nvPr/>
        </p:nvSpPr>
        <p:spPr>
          <a:xfrm>
            <a:off x="6455802" y="772653"/>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Rombo"/>
          <p:cNvSpPr/>
          <p:nvPr/>
        </p:nvSpPr>
        <p:spPr>
          <a:xfrm>
            <a:off x="6131802" y="1096653"/>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Rombo"/>
          <p:cNvSpPr/>
          <p:nvPr/>
        </p:nvSpPr>
        <p:spPr>
          <a:xfrm>
            <a:off x="5823791" y="1427163"/>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Rombo"/>
          <p:cNvSpPr/>
          <p:nvPr/>
        </p:nvSpPr>
        <p:spPr>
          <a:xfrm>
            <a:off x="5509262" y="1746119"/>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Rombo"/>
          <p:cNvSpPr/>
          <p:nvPr/>
        </p:nvSpPr>
        <p:spPr>
          <a:xfrm>
            <a:off x="5185262" y="2070119"/>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Rombo"/>
          <p:cNvSpPr/>
          <p:nvPr/>
        </p:nvSpPr>
        <p:spPr>
          <a:xfrm>
            <a:off x="4861262" y="2394119"/>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Rombo"/>
          <p:cNvSpPr/>
          <p:nvPr/>
        </p:nvSpPr>
        <p:spPr>
          <a:xfrm>
            <a:off x="4537262" y="2718119"/>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Rombo"/>
          <p:cNvSpPr/>
          <p:nvPr/>
        </p:nvSpPr>
        <p:spPr>
          <a:xfrm>
            <a:off x="4239615" y="3067517"/>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Rombo"/>
          <p:cNvSpPr/>
          <p:nvPr/>
        </p:nvSpPr>
        <p:spPr>
          <a:xfrm>
            <a:off x="3925086" y="3386473"/>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Rombo"/>
          <p:cNvSpPr/>
          <p:nvPr/>
        </p:nvSpPr>
        <p:spPr>
          <a:xfrm>
            <a:off x="3601086" y="3710473"/>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Rombo"/>
          <p:cNvSpPr/>
          <p:nvPr/>
        </p:nvSpPr>
        <p:spPr>
          <a:xfrm>
            <a:off x="3277086" y="4034473"/>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Rombo"/>
          <p:cNvSpPr/>
          <p:nvPr/>
        </p:nvSpPr>
        <p:spPr>
          <a:xfrm>
            <a:off x="2953086" y="4358473"/>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Rombo"/>
          <p:cNvSpPr/>
          <p:nvPr/>
        </p:nvSpPr>
        <p:spPr>
          <a:xfrm>
            <a:off x="10585453" y="-452586"/>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Rombo"/>
          <p:cNvSpPr/>
          <p:nvPr/>
        </p:nvSpPr>
        <p:spPr>
          <a:xfrm>
            <a:off x="10270924" y="-133630"/>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Rombo"/>
          <p:cNvSpPr/>
          <p:nvPr/>
        </p:nvSpPr>
        <p:spPr>
          <a:xfrm>
            <a:off x="9946924" y="190370"/>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Rombo"/>
          <p:cNvSpPr/>
          <p:nvPr/>
        </p:nvSpPr>
        <p:spPr>
          <a:xfrm>
            <a:off x="9622924" y="514370"/>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Rombo"/>
          <p:cNvSpPr/>
          <p:nvPr/>
        </p:nvSpPr>
        <p:spPr>
          <a:xfrm>
            <a:off x="9298924" y="838370"/>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Rombo"/>
          <p:cNvSpPr/>
          <p:nvPr/>
        </p:nvSpPr>
        <p:spPr>
          <a:xfrm>
            <a:off x="8990913" y="1168880"/>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Rombo"/>
          <p:cNvSpPr/>
          <p:nvPr/>
        </p:nvSpPr>
        <p:spPr>
          <a:xfrm>
            <a:off x="8676384" y="1487836"/>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Rombo"/>
          <p:cNvSpPr/>
          <p:nvPr/>
        </p:nvSpPr>
        <p:spPr>
          <a:xfrm>
            <a:off x="8352384" y="1811836"/>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Rombo"/>
          <p:cNvSpPr/>
          <p:nvPr/>
        </p:nvSpPr>
        <p:spPr>
          <a:xfrm>
            <a:off x="8028384" y="2135836"/>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Rombo"/>
          <p:cNvSpPr/>
          <p:nvPr/>
        </p:nvSpPr>
        <p:spPr>
          <a:xfrm>
            <a:off x="7704384" y="2459836"/>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Rombo"/>
          <p:cNvSpPr/>
          <p:nvPr/>
        </p:nvSpPr>
        <p:spPr>
          <a:xfrm>
            <a:off x="7406737" y="2809234"/>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Rombo"/>
          <p:cNvSpPr/>
          <p:nvPr/>
        </p:nvSpPr>
        <p:spPr>
          <a:xfrm>
            <a:off x="7092208" y="3128190"/>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Rombo"/>
          <p:cNvSpPr/>
          <p:nvPr/>
        </p:nvSpPr>
        <p:spPr>
          <a:xfrm>
            <a:off x="6768208" y="3452190"/>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Rombo"/>
          <p:cNvSpPr/>
          <p:nvPr/>
        </p:nvSpPr>
        <p:spPr>
          <a:xfrm>
            <a:off x="6444208" y="3776190"/>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Rombo"/>
          <p:cNvSpPr/>
          <p:nvPr/>
        </p:nvSpPr>
        <p:spPr>
          <a:xfrm>
            <a:off x="6120208" y="4100190"/>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Rombo"/>
          <p:cNvSpPr/>
          <p:nvPr/>
        </p:nvSpPr>
        <p:spPr>
          <a:xfrm>
            <a:off x="14006074" y="-452586"/>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Rombo"/>
          <p:cNvSpPr/>
          <p:nvPr/>
        </p:nvSpPr>
        <p:spPr>
          <a:xfrm>
            <a:off x="13691545" y="-133630"/>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Rombo"/>
          <p:cNvSpPr/>
          <p:nvPr/>
        </p:nvSpPr>
        <p:spPr>
          <a:xfrm>
            <a:off x="13367545" y="190370"/>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Rombo"/>
          <p:cNvSpPr/>
          <p:nvPr/>
        </p:nvSpPr>
        <p:spPr>
          <a:xfrm>
            <a:off x="13043545" y="514370"/>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Rombo"/>
          <p:cNvSpPr/>
          <p:nvPr/>
        </p:nvSpPr>
        <p:spPr>
          <a:xfrm>
            <a:off x="12719545" y="838370"/>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Rombo"/>
          <p:cNvSpPr/>
          <p:nvPr/>
        </p:nvSpPr>
        <p:spPr>
          <a:xfrm>
            <a:off x="12411534" y="1168880"/>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Rombo"/>
          <p:cNvSpPr/>
          <p:nvPr/>
        </p:nvSpPr>
        <p:spPr>
          <a:xfrm>
            <a:off x="12097005" y="1487836"/>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Rombo"/>
          <p:cNvSpPr/>
          <p:nvPr/>
        </p:nvSpPr>
        <p:spPr>
          <a:xfrm>
            <a:off x="11773005" y="1811836"/>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Rombo"/>
          <p:cNvSpPr/>
          <p:nvPr/>
        </p:nvSpPr>
        <p:spPr>
          <a:xfrm>
            <a:off x="11449005" y="2135836"/>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Rombo"/>
          <p:cNvSpPr/>
          <p:nvPr/>
        </p:nvSpPr>
        <p:spPr>
          <a:xfrm>
            <a:off x="11125005" y="2459836"/>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Rombo"/>
          <p:cNvSpPr/>
          <p:nvPr/>
        </p:nvSpPr>
        <p:spPr>
          <a:xfrm>
            <a:off x="10827358" y="2809234"/>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Rombo"/>
          <p:cNvSpPr/>
          <p:nvPr/>
        </p:nvSpPr>
        <p:spPr>
          <a:xfrm>
            <a:off x="10512829" y="3128190"/>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Rombo"/>
          <p:cNvSpPr/>
          <p:nvPr/>
        </p:nvSpPr>
        <p:spPr>
          <a:xfrm>
            <a:off x="10188829" y="3452190"/>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Rombo"/>
          <p:cNvSpPr/>
          <p:nvPr/>
        </p:nvSpPr>
        <p:spPr>
          <a:xfrm>
            <a:off x="9864829" y="3776190"/>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Rombo"/>
          <p:cNvSpPr/>
          <p:nvPr/>
        </p:nvSpPr>
        <p:spPr>
          <a:xfrm>
            <a:off x="9540829" y="4100190"/>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85 Rombo"/>
          <p:cNvSpPr/>
          <p:nvPr/>
        </p:nvSpPr>
        <p:spPr>
          <a:xfrm rot="10979746" flipH="1">
            <a:off x="-2333407" y="-215058"/>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Rombo"/>
          <p:cNvSpPr/>
          <p:nvPr/>
        </p:nvSpPr>
        <p:spPr>
          <a:xfrm rot="10979746" flipH="1">
            <a:off x="-2018878" y="103898"/>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Rombo"/>
          <p:cNvSpPr/>
          <p:nvPr/>
        </p:nvSpPr>
        <p:spPr>
          <a:xfrm rot="10979746" flipH="1">
            <a:off x="-1694878" y="427898"/>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Rombo"/>
          <p:cNvSpPr/>
          <p:nvPr/>
        </p:nvSpPr>
        <p:spPr>
          <a:xfrm rot="10979746" flipH="1">
            <a:off x="-1370878" y="751898"/>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Rombo"/>
          <p:cNvSpPr/>
          <p:nvPr/>
        </p:nvSpPr>
        <p:spPr>
          <a:xfrm rot="10979746" flipH="1">
            <a:off x="-1046878" y="1075898"/>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Rombo"/>
          <p:cNvSpPr/>
          <p:nvPr/>
        </p:nvSpPr>
        <p:spPr>
          <a:xfrm rot="10979746" flipH="1">
            <a:off x="-738867" y="1406408"/>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Rombo"/>
          <p:cNvSpPr/>
          <p:nvPr/>
        </p:nvSpPr>
        <p:spPr>
          <a:xfrm rot="10979746" flipH="1">
            <a:off x="-424338" y="1725364"/>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Rombo"/>
          <p:cNvSpPr/>
          <p:nvPr/>
        </p:nvSpPr>
        <p:spPr>
          <a:xfrm rot="10979746" flipH="1">
            <a:off x="-100338" y="2049364"/>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Rombo"/>
          <p:cNvSpPr/>
          <p:nvPr/>
        </p:nvSpPr>
        <p:spPr>
          <a:xfrm rot="10979746" flipH="1">
            <a:off x="223662" y="2373364"/>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Rombo"/>
          <p:cNvSpPr/>
          <p:nvPr/>
        </p:nvSpPr>
        <p:spPr>
          <a:xfrm rot="10979746" flipH="1">
            <a:off x="547662" y="2697364"/>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95 Rombo"/>
          <p:cNvSpPr/>
          <p:nvPr/>
        </p:nvSpPr>
        <p:spPr>
          <a:xfrm rot="10979746" flipH="1">
            <a:off x="845309" y="3046762"/>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Rombo"/>
          <p:cNvSpPr/>
          <p:nvPr/>
        </p:nvSpPr>
        <p:spPr>
          <a:xfrm rot="10979746" flipH="1">
            <a:off x="1159838" y="3365718"/>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197 Rombo"/>
          <p:cNvSpPr/>
          <p:nvPr/>
        </p:nvSpPr>
        <p:spPr>
          <a:xfrm rot="10979746" flipH="1">
            <a:off x="1483838" y="3689718"/>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Rombo"/>
          <p:cNvSpPr/>
          <p:nvPr/>
        </p:nvSpPr>
        <p:spPr>
          <a:xfrm rot="10979746" flipH="1">
            <a:off x="1807838" y="4013718"/>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0" name="199 Rombo"/>
          <p:cNvSpPr/>
          <p:nvPr/>
        </p:nvSpPr>
        <p:spPr>
          <a:xfrm rot="10979746" flipH="1">
            <a:off x="2131838" y="4337718"/>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Rombo"/>
          <p:cNvSpPr/>
          <p:nvPr/>
        </p:nvSpPr>
        <p:spPr>
          <a:xfrm rot="10979746" flipH="1">
            <a:off x="-5754028" y="-215058"/>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2" name="201 Rombo"/>
          <p:cNvSpPr/>
          <p:nvPr/>
        </p:nvSpPr>
        <p:spPr>
          <a:xfrm rot="10979746" flipH="1">
            <a:off x="-5439499" y="103898"/>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Rombo"/>
          <p:cNvSpPr/>
          <p:nvPr/>
        </p:nvSpPr>
        <p:spPr>
          <a:xfrm rot="10979746" flipH="1">
            <a:off x="-5115499" y="427898"/>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03 Rombo"/>
          <p:cNvSpPr/>
          <p:nvPr/>
        </p:nvSpPr>
        <p:spPr>
          <a:xfrm rot="10979746" flipH="1">
            <a:off x="-4791499" y="751898"/>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Rombo"/>
          <p:cNvSpPr/>
          <p:nvPr/>
        </p:nvSpPr>
        <p:spPr>
          <a:xfrm rot="10979746" flipH="1">
            <a:off x="-4467499" y="1075898"/>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05 Rombo"/>
          <p:cNvSpPr/>
          <p:nvPr/>
        </p:nvSpPr>
        <p:spPr>
          <a:xfrm rot="10979746" flipH="1">
            <a:off x="-4159488" y="1406408"/>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Rombo"/>
          <p:cNvSpPr/>
          <p:nvPr/>
        </p:nvSpPr>
        <p:spPr>
          <a:xfrm rot="10979746" flipH="1">
            <a:off x="-3844959" y="1725364"/>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8" name="207 Rombo"/>
          <p:cNvSpPr/>
          <p:nvPr/>
        </p:nvSpPr>
        <p:spPr>
          <a:xfrm rot="10979746" flipH="1">
            <a:off x="-3520959" y="2049364"/>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Rombo"/>
          <p:cNvSpPr/>
          <p:nvPr/>
        </p:nvSpPr>
        <p:spPr>
          <a:xfrm rot="10979746" flipH="1">
            <a:off x="-3196959" y="2373364"/>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209 Rombo"/>
          <p:cNvSpPr/>
          <p:nvPr/>
        </p:nvSpPr>
        <p:spPr>
          <a:xfrm rot="10979746" flipH="1">
            <a:off x="-2872959" y="2697364"/>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1" name="210 Rombo"/>
          <p:cNvSpPr/>
          <p:nvPr/>
        </p:nvSpPr>
        <p:spPr>
          <a:xfrm rot="10979746" flipH="1">
            <a:off x="-2575312" y="3046762"/>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2" name="211 Rombo"/>
          <p:cNvSpPr/>
          <p:nvPr/>
        </p:nvSpPr>
        <p:spPr>
          <a:xfrm rot="10979746" flipH="1">
            <a:off x="-2260783" y="3365718"/>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Rombo"/>
          <p:cNvSpPr/>
          <p:nvPr/>
        </p:nvSpPr>
        <p:spPr>
          <a:xfrm rot="10979746" flipH="1">
            <a:off x="-1936783" y="3689718"/>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4" name="213 Rombo"/>
          <p:cNvSpPr/>
          <p:nvPr/>
        </p:nvSpPr>
        <p:spPr>
          <a:xfrm rot="10979746" flipH="1">
            <a:off x="-1612783" y="4013718"/>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5" name="214 Rombo"/>
          <p:cNvSpPr/>
          <p:nvPr/>
        </p:nvSpPr>
        <p:spPr>
          <a:xfrm rot="10979746" flipH="1">
            <a:off x="-1288783" y="4337718"/>
            <a:ext cx="900000" cy="779733"/>
          </a:xfrm>
          <a:prstGeom prst="diamond">
            <a:avLst/>
          </a:prstGeom>
          <a:gradFill>
            <a:gsLst>
              <a:gs pos="13000">
                <a:srgbClr val="602E04"/>
              </a:gs>
              <a:gs pos="54000">
                <a:schemeClr val="tx1">
                  <a:alpha val="24000"/>
                </a:schemeClr>
              </a:gs>
              <a:gs pos="9000">
                <a:srgbClr val="FFC000"/>
              </a:gs>
              <a:gs pos="22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Rectángulo"/>
          <p:cNvSpPr/>
          <p:nvPr/>
        </p:nvSpPr>
        <p:spPr>
          <a:xfrm rot="10800000">
            <a:off x="-6589240" y="-596602"/>
            <a:ext cx="22178464" cy="5740102"/>
          </a:xfrm>
          <a:prstGeom prst="rect">
            <a:avLst/>
          </a:prstGeom>
          <a:gradFill>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9700500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3500" fill="hold"/>
                                        <p:tgtEl>
                                          <p:spTgt spid="11"/>
                                        </p:tgtEl>
                                        <p:attrNameLst>
                                          <p:attrName>r</p:attrName>
                                        </p:attrNameLst>
                                      </p:cBhvr>
                                    </p:animRot>
                                  </p:childTnLst>
                                </p:cTn>
                              </p:par>
                              <p:par>
                                <p:cTn id="7" presetID="2" presetClass="exit" presetSubtype="6" fill="hold" grpId="1" nodeType="withEffect">
                                  <p:stCondLst>
                                    <p:cond delay="0"/>
                                  </p:stCondLst>
                                  <p:childTnLst>
                                    <p:anim calcmode="lin" valueType="num">
                                      <p:cBhvr additive="base">
                                        <p:cTn id="8" dur="3500"/>
                                        <p:tgtEl>
                                          <p:spTgt spid="11"/>
                                        </p:tgtEl>
                                        <p:attrNameLst>
                                          <p:attrName>ppt_x</p:attrName>
                                        </p:attrNameLst>
                                      </p:cBhvr>
                                      <p:tavLst>
                                        <p:tav tm="0">
                                          <p:val>
                                            <p:strVal val="ppt_x"/>
                                          </p:val>
                                        </p:tav>
                                        <p:tav tm="100000">
                                          <p:val>
                                            <p:strVal val="1+ppt_w/2"/>
                                          </p:val>
                                        </p:tav>
                                      </p:tavLst>
                                    </p:anim>
                                    <p:anim calcmode="lin" valueType="num">
                                      <p:cBhvr additive="base">
                                        <p:cTn id="9" dur="3500"/>
                                        <p:tgtEl>
                                          <p:spTgt spid="11"/>
                                        </p:tgtEl>
                                        <p:attrNameLst>
                                          <p:attrName>ppt_y</p:attrName>
                                        </p:attrNameLst>
                                      </p:cBhvr>
                                      <p:tavLst>
                                        <p:tav tm="0">
                                          <p:val>
                                            <p:strVal val="ppt_y"/>
                                          </p:val>
                                        </p:tav>
                                        <p:tav tm="100000">
                                          <p:val>
                                            <p:strVal val="1+ppt_h/2"/>
                                          </p:val>
                                        </p:tav>
                                      </p:tavLst>
                                    </p:anim>
                                    <p:set>
                                      <p:cBhvr>
                                        <p:cTn id="10" dur="1" fill="hold">
                                          <p:stCondLst>
                                            <p:cond delay="3499"/>
                                          </p:stCondLst>
                                        </p:cTn>
                                        <p:tgtEl>
                                          <p:spTgt spid="11"/>
                                        </p:tgtEl>
                                        <p:attrNameLst>
                                          <p:attrName>style.visibility</p:attrName>
                                        </p:attrNameLst>
                                      </p:cBhvr>
                                      <p:to>
                                        <p:strVal val="hidden"/>
                                      </p:to>
                                    </p:set>
                                  </p:childTnLst>
                                </p:cTn>
                              </p:par>
                              <p:par>
                                <p:cTn id="11" presetID="8" presetClass="emph" presetSubtype="0" repeatCount="indefinite" fill="hold" grpId="0" nodeType="withEffect">
                                  <p:stCondLst>
                                    <p:cond delay="0"/>
                                  </p:stCondLst>
                                  <p:childTnLst>
                                    <p:animRot by="21600000">
                                      <p:cBhvr>
                                        <p:cTn id="12" dur="3500" fill="hold"/>
                                        <p:tgtEl>
                                          <p:spTgt spid="12"/>
                                        </p:tgtEl>
                                        <p:attrNameLst>
                                          <p:attrName>r</p:attrName>
                                        </p:attrNameLst>
                                      </p:cBhvr>
                                    </p:animRot>
                                  </p:childTnLst>
                                </p:cTn>
                              </p:par>
                              <p:par>
                                <p:cTn id="13" presetID="2" presetClass="exit" presetSubtype="6" fill="hold" grpId="1" nodeType="withEffect">
                                  <p:stCondLst>
                                    <p:cond delay="0"/>
                                  </p:stCondLst>
                                  <p:childTnLst>
                                    <p:anim calcmode="lin" valueType="num">
                                      <p:cBhvr additive="base">
                                        <p:cTn id="14" dur="3500"/>
                                        <p:tgtEl>
                                          <p:spTgt spid="12"/>
                                        </p:tgtEl>
                                        <p:attrNameLst>
                                          <p:attrName>ppt_x</p:attrName>
                                        </p:attrNameLst>
                                      </p:cBhvr>
                                      <p:tavLst>
                                        <p:tav tm="0">
                                          <p:val>
                                            <p:strVal val="ppt_x"/>
                                          </p:val>
                                        </p:tav>
                                        <p:tav tm="100000">
                                          <p:val>
                                            <p:strVal val="1+ppt_w/2"/>
                                          </p:val>
                                        </p:tav>
                                      </p:tavLst>
                                    </p:anim>
                                    <p:anim calcmode="lin" valueType="num">
                                      <p:cBhvr additive="base">
                                        <p:cTn id="15" dur="3500"/>
                                        <p:tgtEl>
                                          <p:spTgt spid="12"/>
                                        </p:tgtEl>
                                        <p:attrNameLst>
                                          <p:attrName>ppt_y</p:attrName>
                                        </p:attrNameLst>
                                      </p:cBhvr>
                                      <p:tavLst>
                                        <p:tav tm="0">
                                          <p:val>
                                            <p:strVal val="ppt_y"/>
                                          </p:val>
                                        </p:tav>
                                        <p:tav tm="100000">
                                          <p:val>
                                            <p:strVal val="1+ppt_h/2"/>
                                          </p:val>
                                        </p:tav>
                                      </p:tavLst>
                                    </p:anim>
                                    <p:set>
                                      <p:cBhvr>
                                        <p:cTn id="16" dur="1" fill="hold">
                                          <p:stCondLst>
                                            <p:cond delay="3499"/>
                                          </p:stCondLst>
                                        </p:cTn>
                                        <p:tgtEl>
                                          <p:spTgt spid="12"/>
                                        </p:tgtEl>
                                        <p:attrNameLst>
                                          <p:attrName>style.visibility</p:attrName>
                                        </p:attrNameLst>
                                      </p:cBhvr>
                                      <p:to>
                                        <p:strVal val="hidden"/>
                                      </p:to>
                                    </p:set>
                                  </p:childTnLst>
                                </p:cTn>
                              </p:par>
                              <p:par>
                                <p:cTn id="17" presetID="8" presetClass="emph" presetSubtype="0" repeatCount="indefinite" fill="hold" grpId="0" nodeType="withEffect">
                                  <p:stCondLst>
                                    <p:cond delay="0"/>
                                  </p:stCondLst>
                                  <p:childTnLst>
                                    <p:animRot by="21600000">
                                      <p:cBhvr>
                                        <p:cTn id="18" dur="3500" fill="hold"/>
                                        <p:tgtEl>
                                          <p:spTgt spid="13"/>
                                        </p:tgtEl>
                                        <p:attrNameLst>
                                          <p:attrName>r</p:attrName>
                                        </p:attrNameLst>
                                      </p:cBhvr>
                                    </p:animRot>
                                  </p:childTnLst>
                                </p:cTn>
                              </p:par>
                              <p:par>
                                <p:cTn id="19" presetID="2" presetClass="exit" presetSubtype="6" fill="hold" grpId="1" nodeType="withEffect">
                                  <p:stCondLst>
                                    <p:cond delay="0"/>
                                  </p:stCondLst>
                                  <p:childTnLst>
                                    <p:anim calcmode="lin" valueType="num">
                                      <p:cBhvr additive="base">
                                        <p:cTn id="20" dur="3500"/>
                                        <p:tgtEl>
                                          <p:spTgt spid="13"/>
                                        </p:tgtEl>
                                        <p:attrNameLst>
                                          <p:attrName>ppt_x</p:attrName>
                                        </p:attrNameLst>
                                      </p:cBhvr>
                                      <p:tavLst>
                                        <p:tav tm="0">
                                          <p:val>
                                            <p:strVal val="ppt_x"/>
                                          </p:val>
                                        </p:tav>
                                        <p:tav tm="100000">
                                          <p:val>
                                            <p:strVal val="1+ppt_w/2"/>
                                          </p:val>
                                        </p:tav>
                                      </p:tavLst>
                                    </p:anim>
                                    <p:anim calcmode="lin" valueType="num">
                                      <p:cBhvr additive="base">
                                        <p:cTn id="21" dur="3500"/>
                                        <p:tgtEl>
                                          <p:spTgt spid="13"/>
                                        </p:tgtEl>
                                        <p:attrNameLst>
                                          <p:attrName>ppt_y</p:attrName>
                                        </p:attrNameLst>
                                      </p:cBhvr>
                                      <p:tavLst>
                                        <p:tav tm="0">
                                          <p:val>
                                            <p:strVal val="ppt_y"/>
                                          </p:val>
                                        </p:tav>
                                        <p:tav tm="100000">
                                          <p:val>
                                            <p:strVal val="1+ppt_h/2"/>
                                          </p:val>
                                        </p:tav>
                                      </p:tavLst>
                                    </p:anim>
                                    <p:set>
                                      <p:cBhvr>
                                        <p:cTn id="22" dur="1" fill="hold">
                                          <p:stCondLst>
                                            <p:cond delay="3499"/>
                                          </p:stCondLst>
                                        </p:cTn>
                                        <p:tgtEl>
                                          <p:spTgt spid="13"/>
                                        </p:tgtEl>
                                        <p:attrNameLst>
                                          <p:attrName>style.visibility</p:attrName>
                                        </p:attrNameLst>
                                      </p:cBhvr>
                                      <p:to>
                                        <p:strVal val="hidden"/>
                                      </p:to>
                                    </p:set>
                                  </p:childTnLst>
                                </p:cTn>
                              </p:par>
                              <p:par>
                                <p:cTn id="23" presetID="8" presetClass="emph" presetSubtype="0" repeatCount="indefinite" fill="hold" grpId="0" nodeType="withEffect">
                                  <p:stCondLst>
                                    <p:cond delay="0"/>
                                  </p:stCondLst>
                                  <p:childTnLst>
                                    <p:animRot by="21600000">
                                      <p:cBhvr>
                                        <p:cTn id="24" dur="3500" fill="hold"/>
                                        <p:tgtEl>
                                          <p:spTgt spid="14"/>
                                        </p:tgtEl>
                                        <p:attrNameLst>
                                          <p:attrName>r</p:attrName>
                                        </p:attrNameLst>
                                      </p:cBhvr>
                                    </p:animRot>
                                  </p:childTnLst>
                                </p:cTn>
                              </p:par>
                              <p:par>
                                <p:cTn id="25" presetID="2" presetClass="exit" presetSubtype="6" fill="hold" grpId="1" nodeType="withEffect">
                                  <p:stCondLst>
                                    <p:cond delay="0"/>
                                  </p:stCondLst>
                                  <p:childTnLst>
                                    <p:anim calcmode="lin" valueType="num">
                                      <p:cBhvr additive="base">
                                        <p:cTn id="26" dur="3500"/>
                                        <p:tgtEl>
                                          <p:spTgt spid="14"/>
                                        </p:tgtEl>
                                        <p:attrNameLst>
                                          <p:attrName>ppt_x</p:attrName>
                                        </p:attrNameLst>
                                      </p:cBhvr>
                                      <p:tavLst>
                                        <p:tav tm="0">
                                          <p:val>
                                            <p:strVal val="ppt_x"/>
                                          </p:val>
                                        </p:tav>
                                        <p:tav tm="100000">
                                          <p:val>
                                            <p:strVal val="1+ppt_w/2"/>
                                          </p:val>
                                        </p:tav>
                                      </p:tavLst>
                                    </p:anim>
                                    <p:anim calcmode="lin" valueType="num">
                                      <p:cBhvr additive="base">
                                        <p:cTn id="27" dur="3500"/>
                                        <p:tgtEl>
                                          <p:spTgt spid="14"/>
                                        </p:tgtEl>
                                        <p:attrNameLst>
                                          <p:attrName>ppt_y</p:attrName>
                                        </p:attrNameLst>
                                      </p:cBhvr>
                                      <p:tavLst>
                                        <p:tav tm="0">
                                          <p:val>
                                            <p:strVal val="ppt_y"/>
                                          </p:val>
                                        </p:tav>
                                        <p:tav tm="100000">
                                          <p:val>
                                            <p:strVal val="1+ppt_h/2"/>
                                          </p:val>
                                        </p:tav>
                                      </p:tavLst>
                                    </p:anim>
                                    <p:set>
                                      <p:cBhvr>
                                        <p:cTn id="28" dur="1" fill="hold">
                                          <p:stCondLst>
                                            <p:cond delay="3499"/>
                                          </p:stCondLst>
                                        </p:cTn>
                                        <p:tgtEl>
                                          <p:spTgt spid="14"/>
                                        </p:tgtEl>
                                        <p:attrNameLst>
                                          <p:attrName>style.visibility</p:attrName>
                                        </p:attrNameLst>
                                      </p:cBhvr>
                                      <p:to>
                                        <p:strVal val="hidden"/>
                                      </p:to>
                                    </p:set>
                                  </p:childTnLst>
                                </p:cTn>
                              </p:par>
                              <p:par>
                                <p:cTn id="29" presetID="8" presetClass="emph" presetSubtype="0" repeatCount="indefinite" fill="hold" grpId="0" nodeType="withEffect">
                                  <p:stCondLst>
                                    <p:cond delay="0"/>
                                  </p:stCondLst>
                                  <p:childTnLst>
                                    <p:animRot by="21600000">
                                      <p:cBhvr>
                                        <p:cTn id="30" dur="3500" fill="hold"/>
                                        <p:tgtEl>
                                          <p:spTgt spid="15"/>
                                        </p:tgtEl>
                                        <p:attrNameLst>
                                          <p:attrName>r</p:attrName>
                                        </p:attrNameLst>
                                      </p:cBhvr>
                                    </p:animRot>
                                  </p:childTnLst>
                                </p:cTn>
                              </p:par>
                              <p:par>
                                <p:cTn id="31" presetID="2" presetClass="exit" presetSubtype="6" fill="hold" grpId="1" nodeType="withEffect">
                                  <p:stCondLst>
                                    <p:cond delay="0"/>
                                  </p:stCondLst>
                                  <p:childTnLst>
                                    <p:anim calcmode="lin" valueType="num">
                                      <p:cBhvr additive="base">
                                        <p:cTn id="32" dur="3500"/>
                                        <p:tgtEl>
                                          <p:spTgt spid="15"/>
                                        </p:tgtEl>
                                        <p:attrNameLst>
                                          <p:attrName>ppt_x</p:attrName>
                                        </p:attrNameLst>
                                      </p:cBhvr>
                                      <p:tavLst>
                                        <p:tav tm="0">
                                          <p:val>
                                            <p:strVal val="ppt_x"/>
                                          </p:val>
                                        </p:tav>
                                        <p:tav tm="100000">
                                          <p:val>
                                            <p:strVal val="1+ppt_w/2"/>
                                          </p:val>
                                        </p:tav>
                                      </p:tavLst>
                                    </p:anim>
                                    <p:anim calcmode="lin" valueType="num">
                                      <p:cBhvr additive="base">
                                        <p:cTn id="33" dur="3500"/>
                                        <p:tgtEl>
                                          <p:spTgt spid="15"/>
                                        </p:tgtEl>
                                        <p:attrNameLst>
                                          <p:attrName>ppt_y</p:attrName>
                                        </p:attrNameLst>
                                      </p:cBhvr>
                                      <p:tavLst>
                                        <p:tav tm="0">
                                          <p:val>
                                            <p:strVal val="ppt_y"/>
                                          </p:val>
                                        </p:tav>
                                        <p:tav tm="100000">
                                          <p:val>
                                            <p:strVal val="1+ppt_h/2"/>
                                          </p:val>
                                        </p:tav>
                                      </p:tavLst>
                                    </p:anim>
                                    <p:set>
                                      <p:cBhvr>
                                        <p:cTn id="34" dur="1" fill="hold">
                                          <p:stCondLst>
                                            <p:cond delay="3499"/>
                                          </p:stCondLst>
                                        </p:cTn>
                                        <p:tgtEl>
                                          <p:spTgt spid="15"/>
                                        </p:tgtEl>
                                        <p:attrNameLst>
                                          <p:attrName>style.visibility</p:attrName>
                                        </p:attrNameLst>
                                      </p:cBhvr>
                                      <p:to>
                                        <p:strVal val="hidden"/>
                                      </p:to>
                                    </p:set>
                                  </p:childTnLst>
                                </p:cTn>
                              </p:par>
                              <p:par>
                                <p:cTn id="35" presetID="8" presetClass="emph" presetSubtype="0" repeatCount="indefinite" fill="hold" grpId="0" nodeType="withEffect">
                                  <p:stCondLst>
                                    <p:cond delay="0"/>
                                  </p:stCondLst>
                                  <p:childTnLst>
                                    <p:animRot by="21600000">
                                      <p:cBhvr>
                                        <p:cTn id="36" dur="3500" fill="hold"/>
                                        <p:tgtEl>
                                          <p:spTgt spid="18"/>
                                        </p:tgtEl>
                                        <p:attrNameLst>
                                          <p:attrName>r</p:attrName>
                                        </p:attrNameLst>
                                      </p:cBhvr>
                                    </p:animRot>
                                  </p:childTnLst>
                                </p:cTn>
                              </p:par>
                              <p:par>
                                <p:cTn id="37" presetID="2" presetClass="exit" presetSubtype="6" fill="hold" grpId="1" nodeType="withEffect">
                                  <p:stCondLst>
                                    <p:cond delay="0"/>
                                  </p:stCondLst>
                                  <p:childTnLst>
                                    <p:anim calcmode="lin" valueType="num">
                                      <p:cBhvr additive="base">
                                        <p:cTn id="38" dur="3500"/>
                                        <p:tgtEl>
                                          <p:spTgt spid="18"/>
                                        </p:tgtEl>
                                        <p:attrNameLst>
                                          <p:attrName>ppt_x</p:attrName>
                                        </p:attrNameLst>
                                      </p:cBhvr>
                                      <p:tavLst>
                                        <p:tav tm="0">
                                          <p:val>
                                            <p:strVal val="ppt_x"/>
                                          </p:val>
                                        </p:tav>
                                        <p:tav tm="100000">
                                          <p:val>
                                            <p:strVal val="1+ppt_w/2"/>
                                          </p:val>
                                        </p:tav>
                                      </p:tavLst>
                                    </p:anim>
                                    <p:anim calcmode="lin" valueType="num">
                                      <p:cBhvr additive="base">
                                        <p:cTn id="39" dur="3500"/>
                                        <p:tgtEl>
                                          <p:spTgt spid="18"/>
                                        </p:tgtEl>
                                        <p:attrNameLst>
                                          <p:attrName>ppt_y</p:attrName>
                                        </p:attrNameLst>
                                      </p:cBhvr>
                                      <p:tavLst>
                                        <p:tav tm="0">
                                          <p:val>
                                            <p:strVal val="ppt_y"/>
                                          </p:val>
                                        </p:tav>
                                        <p:tav tm="100000">
                                          <p:val>
                                            <p:strVal val="1+ppt_h/2"/>
                                          </p:val>
                                        </p:tav>
                                      </p:tavLst>
                                    </p:anim>
                                    <p:set>
                                      <p:cBhvr>
                                        <p:cTn id="40" dur="1" fill="hold">
                                          <p:stCondLst>
                                            <p:cond delay="3499"/>
                                          </p:stCondLst>
                                        </p:cTn>
                                        <p:tgtEl>
                                          <p:spTgt spid="18"/>
                                        </p:tgtEl>
                                        <p:attrNameLst>
                                          <p:attrName>style.visibility</p:attrName>
                                        </p:attrNameLst>
                                      </p:cBhvr>
                                      <p:to>
                                        <p:strVal val="hidden"/>
                                      </p:to>
                                    </p:set>
                                  </p:childTnLst>
                                </p:cTn>
                              </p:par>
                              <p:par>
                                <p:cTn id="41" presetID="8" presetClass="emph" presetSubtype="0" repeatCount="indefinite" fill="hold" grpId="0" nodeType="withEffect">
                                  <p:stCondLst>
                                    <p:cond delay="0"/>
                                  </p:stCondLst>
                                  <p:childTnLst>
                                    <p:animRot by="21600000">
                                      <p:cBhvr>
                                        <p:cTn id="42" dur="3500" fill="hold"/>
                                        <p:tgtEl>
                                          <p:spTgt spid="19"/>
                                        </p:tgtEl>
                                        <p:attrNameLst>
                                          <p:attrName>r</p:attrName>
                                        </p:attrNameLst>
                                      </p:cBhvr>
                                    </p:animRot>
                                  </p:childTnLst>
                                </p:cTn>
                              </p:par>
                              <p:par>
                                <p:cTn id="43" presetID="2" presetClass="exit" presetSubtype="6" fill="hold" grpId="1" nodeType="withEffect">
                                  <p:stCondLst>
                                    <p:cond delay="0"/>
                                  </p:stCondLst>
                                  <p:childTnLst>
                                    <p:anim calcmode="lin" valueType="num">
                                      <p:cBhvr additive="base">
                                        <p:cTn id="44" dur="3500"/>
                                        <p:tgtEl>
                                          <p:spTgt spid="19"/>
                                        </p:tgtEl>
                                        <p:attrNameLst>
                                          <p:attrName>ppt_x</p:attrName>
                                        </p:attrNameLst>
                                      </p:cBhvr>
                                      <p:tavLst>
                                        <p:tav tm="0">
                                          <p:val>
                                            <p:strVal val="ppt_x"/>
                                          </p:val>
                                        </p:tav>
                                        <p:tav tm="100000">
                                          <p:val>
                                            <p:strVal val="1+ppt_w/2"/>
                                          </p:val>
                                        </p:tav>
                                      </p:tavLst>
                                    </p:anim>
                                    <p:anim calcmode="lin" valueType="num">
                                      <p:cBhvr additive="base">
                                        <p:cTn id="45" dur="3500"/>
                                        <p:tgtEl>
                                          <p:spTgt spid="19"/>
                                        </p:tgtEl>
                                        <p:attrNameLst>
                                          <p:attrName>ppt_y</p:attrName>
                                        </p:attrNameLst>
                                      </p:cBhvr>
                                      <p:tavLst>
                                        <p:tav tm="0">
                                          <p:val>
                                            <p:strVal val="ppt_y"/>
                                          </p:val>
                                        </p:tav>
                                        <p:tav tm="100000">
                                          <p:val>
                                            <p:strVal val="1+ppt_h/2"/>
                                          </p:val>
                                        </p:tav>
                                      </p:tavLst>
                                    </p:anim>
                                    <p:set>
                                      <p:cBhvr>
                                        <p:cTn id="46" dur="1" fill="hold">
                                          <p:stCondLst>
                                            <p:cond delay="3499"/>
                                          </p:stCondLst>
                                        </p:cTn>
                                        <p:tgtEl>
                                          <p:spTgt spid="19"/>
                                        </p:tgtEl>
                                        <p:attrNameLst>
                                          <p:attrName>style.visibility</p:attrName>
                                        </p:attrNameLst>
                                      </p:cBhvr>
                                      <p:to>
                                        <p:strVal val="hidden"/>
                                      </p:to>
                                    </p:set>
                                  </p:childTnLst>
                                </p:cTn>
                              </p:par>
                              <p:par>
                                <p:cTn id="47" presetID="8" presetClass="emph" presetSubtype="0" repeatCount="indefinite" fill="hold" grpId="0" nodeType="withEffect">
                                  <p:stCondLst>
                                    <p:cond delay="0"/>
                                  </p:stCondLst>
                                  <p:childTnLst>
                                    <p:animRot by="21600000">
                                      <p:cBhvr>
                                        <p:cTn id="48" dur="3500" fill="hold"/>
                                        <p:tgtEl>
                                          <p:spTgt spid="20"/>
                                        </p:tgtEl>
                                        <p:attrNameLst>
                                          <p:attrName>r</p:attrName>
                                        </p:attrNameLst>
                                      </p:cBhvr>
                                    </p:animRot>
                                  </p:childTnLst>
                                </p:cTn>
                              </p:par>
                              <p:par>
                                <p:cTn id="49" presetID="2" presetClass="exit" presetSubtype="6" fill="hold" grpId="1" nodeType="withEffect">
                                  <p:stCondLst>
                                    <p:cond delay="0"/>
                                  </p:stCondLst>
                                  <p:childTnLst>
                                    <p:anim calcmode="lin" valueType="num">
                                      <p:cBhvr additive="base">
                                        <p:cTn id="50" dur="3500"/>
                                        <p:tgtEl>
                                          <p:spTgt spid="20"/>
                                        </p:tgtEl>
                                        <p:attrNameLst>
                                          <p:attrName>ppt_x</p:attrName>
                                        </p:attrNameLst>
                                      </p:cBhvr>
                                      <p:tavLst>
                                        <p:tav tm="0">
                                          <p:val>
                                            <p:strVal val="ppt_x"/>
                                          </p:val>
                                        </p:tav>
                                        <p:tav tm="100000">
                                          <p:val>
                                            <p:strVal val="1+ppt_w/2"/>
                                          </p:val>
                                        </p:tav>
                                      </p:tavLst>
                                    </p:anim>
                                    <p:anim calcmode="lin" valueType="num">
                                      <p:cBhvr additive="base">
                                        <p:cTn id="51" dur="3500"/>
                                        <p:tgtEl>
                                          <p:spTgt spid="20"/>
                                        </p:tgtEl>
                                        <p:attrNameLst>
                                          <p:attrName>ppt_y</p:attrName>
                                        </p:attrNameLst>
                                      </p:cBhvr>
                                      <p:tavLst>
                                        <p:tav tm="0">
                                          <p:val>
                                            <p:strVal val="ppt_y"/>
                                          </p:val>
                                        </p:tav>
                                        <p:tav tm="100000">
                                          <p:val>
                                            <p:strVal val="1+ppt_h/2"/>
                                          </p:val>
                                        </p:tav>
                                      </p:tavLst>
                                    </p:anim>
                                    <p:set>
                                      <p:cBhvr>
                                        <p:cTn id="52" dur="1" fill="hold">
                                          <p:stCondLst>
                                            <p:cond delay="3499"/>
                                          </p:stCondLst>
                                        </p:cTn>
                                        <p:tgtEl>
                                          <p:spTgt spid="20"/>
                                        </p:tgtEl>
                                        <p:attrNameLst>
                                          <p:attrName>style.visibility</p:attrName>
                                        </p:attrNameLst>
                                      </p:cBhvr>
                                      <p:to>
                                        <p:strVal val="hidden"/>
                                      </p:to>
                                    </p:set>
                                  </p:childTnLst>
                                </p:cTn>
                              </p:par>
                              <p:par>
                                <p:cTn id="53" presetID="8" presetClass="emph" presetSubtype="0" repeatCount="indefinite" fill="hold" grpId="0" nodeType="withEffect">
                                  <p:stCondLst>
                                    <p:cond delay="0"/>
                                  </p:stCondLst>
                                  <p:childTnLst>
                                    <p:animRot by="21600000">
                                      <p:cBhvr>
                                        <p:cTn id="54" dur="3500" fill="hold"/>
                                        <p:tgtEl>
                                          <p:spTgt spid="21"/>
                                        </p:tgtEl>
                                        <p:attrNameLst>
                                          <p:attrName>r</p:attrName>
                                        </p:attrNameLst>
                                      </p:cBhvr>
                                    </p:animRot>
                                  </p:childTnLst>
                                </p:cTn>
                              </p:par>
                              <p:par>
                                <p:cTn id="55" presetID="2" presetClass="exit" presetSubtype="6" fill="hold" grpId="1" nodeType="withEffect">
                                  <p:stCondLst>
                                    <p:cond delay="0"/>
                                  </p:stCondLst>
                                  <p:childTnLst>
                                    <p:anim calcmode="lin" valueType="num">
                                      <p:cBhvr additive="base">
                                        <p:cTn id="56" dur="3500"/>
                                        <p:tgtEl>
                                          <p:spTgt spid="21"/>
                                        </p:tgtEl>
                                        <p:attrNameLst>
                                          <p:attrName>ppt_x</p:attrName>
                                        </p:attrNameLst>
                                      </p:cBhvr>
                                      <p:tavLst>
                                        <p:tav tm="0">
                                          <p:val>
                                            <p:strVal val="ppt_x"/>
                                          </p:val>
                                        </p:tav>
                                        <p:tav tm="100000">
                                          <p:val>
                                            <p:strVal val="1+ppt_w/2"/>
                                          </p:val>
                                        </p:tav>
                                      </p:tavLst>
                                    </p:anim>
                                    <p:anim calcmode="lin" valueType="num">
                                      <p:cBhvr additive="base">
                                        <p:cTn id="57" dur="3500"/>
                                        <p:tgtEl>
                                          <p:spTgt spid="21"/>
                                        </p:tgtEl>
                                        <p:attrNameLst>
                                          <p:attrName>ppt_y</p:attrName>
                                        </p:attrNameLst>
                                      </p:cBhvr>
                                      <p:tavLst>
                                        <p:tav tm="0">
                                          <p:val>
                                            <p:strVal val="ppt_y"/>
                                          </p:val>
                                        </p:tav>
                                        <p:tav tm="100000">
                                          <p:val>
                                            <p:strVal val="1+ppt_h/2"/>
                                          </p:val>
                                        </p:tav>
                                      </p:tavLst>
                                    </p:anim>
                                    <p:set>
                                      <p:cBhvr>
                                        <p:cTn id="58" dur="1" fill="hold">
                                          <p:stCondLst>
                                            <p:cond delay="3499"/>
                                          </p:stCondLst>
                                        </p:cTn>
                                        <p:tgtEl>
                                          <p:spTgt spid="21"/>
                                        </p:tgtEl>
                                        <p:attrNameLst>
                                          <p:attrName>style.visibility</p:attrName>
                                        </p:attrNameLst>
                                      </p:cBhvr>
                                      <p:to>
                                        <p:strVal val="hidden"/>
                                      </p:to>
                                    </p:set>
                                  </p:childTnLst>
                                </p:cTn>
                              </p:par>
                              <p:par>
                                <p:cTn id="59" presetID="8" presetClass="emph" presetSubtype="0" repeatCount="indefinite" fill="hold" grpId="0" nodeType="withEffect">
                                  <p:stCondLst>
                                    <p:cond delay="0"/>
                                  </p:stCondLst>
                                  <p:childTnLst>
                                    <p:animRot by="21600000">
                                      <p:cBhvr>
                                        <p:cTn id="60" dur="3500" fill="hold"/>
                                        <p:tgtEl>
                                          <p:spTgt spid="22"/>
                                        </p:tgtEl>
                                        <p:attrNameLst>
                                          <p:attrName>r</p:attrName>
                                        </p:attrNameLst>
                                      </p:cBhvr>
                                    </p:animRot>
                                  </p:childTnLst>
                                </p:cTn>
                              </p:par>
                              <p:par>
                                <p:cTn id="61" presetID="2" presetClass="exit" presetSubtype="6" fill="hold" grpId="1" nodeType="withEffect">
                                  <p:stCondLst>
                                    <p:cond delay="0"/>
                                  </p:stCondLst>
                                  <p:childTnLst>
                                    <p:anim calcmode="lin" valueType="num">
                                      <p:cBhvr additive="base">
                                        <p:cTn id="62" dur="3500"/>
                                        <p:tgtEl>
                                          <p:spTgt spid="22"/>
                                        </p:tgtEl>
                                        <p:attrNameLst>
                                          <p:attrName>ppt_x</p:attrName>
                                        </p:attrNameLst>
                                      </p:cBhvr>
                                      <p:tavLst>
                                        <p:tav tm="0">
                                          <p:val>
                                            <p:strVal val="ppt_x"/>
                                          </p:val>
                                        </p:tav>
                                        <p:tav tm="100000">
                                          <p:val>
                                            <p:strVal val="1+ppt_w/2"/>
                                          </p:val>
                                        </p:tav>
                                      </p:tavLst>
                                    </p:anim>
                                    <p:anim calcmode="lin" valueType="num">
                                      <p:cBhvr additive="base">
                                        <p:cTn id="63" dur="3500"/>
                                        <p:tgtEl>
                                          <p:spTgt spid="22"/>
                                        </p:tgtEl>
                                        <p:attrNameLst>
                                          <p:attrName>ppt_y</p:attrName>
                                        </p:attrNameLst>
                                      </p:cBhvr>
                                      <p:tavLst>
                                        <p:tav tm="0">
                                          <p:val>
                                            <p:strVal val="ppt_y"/>
                                          </p:val>
                                        </p:tav>
                                        <p:tav tm="100000">
                                          <p:val>
                                            <p:strVal val="1+ppt_h/2"/>
                                          </p:val>
                                        </p:tav>
                                      </p:tavLst>
                                    </p:anim>
                                    <p:set>
                                      <p:cBhvr>
                                        <p:cTn id="64" dur="1" fill="hold">
                                          <p:stCondLst>
                                            <p:cond delay="3499"/>
                                          </p:stCondLst>
                                        </p:cTn>
                                        <p:tgtEl>
                                          <p:spTgt spid="22"/>
                                        </p:tgtEl>
                                        <p:attrNameLst>
                                          <p:attrName>style.visibility</p:attrName>
                                        </p:attrNameLst>
                                      </p:cBhvr>
                                      <p:to>
                                        <p:strVal val="hidden"/>
                                      </p:to>
                                    </p:set>
                                  </p:childTnLst>
                                </p:cTn>
                              </p:par>
                              <p:par>
                                <p:cTn id="65" presetID="8" presetClass="emph" presetSubtype="0" repeatCount="indefinite" fill="hold" grpId="0" nodeType="withEffect">
                                  <p:stCondLst>
                                    <p:cond delay="0"/>
                                  </p:stCondLst>
                                  <p:childTnLst>
                                    <p:animRot by="21600000">
                                      <p:cBhvr>
                                        <p:cTn id="66" dur="3500" fill="hold"/>
                                        <p:tgtEl>
                                          <p:spTgt spid="24"/>
                                        </p:tgtEl>
                                        <p:attrNameLst>
                                          <p:attrName>r</p:attrName>
                                        </p:attrNameLst>
                                      </p:cBhvr>
                                    </p:animRot>
                                  </p:childTnLst>
                                </p:cTn>
                              </p:par>
                              <p:par>
                                <p:cTn id="67" presetID="2" presetClass="exit" presetSubtype="6" fill="hold" grpId="1" nodeType="withEffect">
                                  <p:stCondLst>
                                    <p:cond delay="0"/>
                                  </p:stCondLst>
                                  <p:childTnLst>
                                    <p:anim calcmode="lin" valueType="num">
                                      <p:cBhvr additive="base">
                                        <p:cTn id="68" dur="3500"/>
                                        <p:tgtEl>
                                          <p:spTgt spid="24"/>
                                        </p:tgtEl>
                                        <p:attrNameLst>
                                          <p:attrName>ppt_x</p:attrName>
                                        </p:attrNameLst>
                                      </p:cBhvr>
                                      <p:tavLst>
                                        <p:tav tm="0">
                                          <p:val>
                                            <p:strVal val="ppt_x"/>
                                          </p:val>
                                        </p:tav>
                                        <p:tav tm="100000">
                                          <p:val>
                                            <p:strVal val="1+ppt_w/2"/>
                                          </p:val>
                                        </p:tav>
                                      </p:tavLst>
                                    </p:anim>
                                    <p:anim calcmode="lin" valueType="num">
                                      <p:cBhvr additive="base">
                                        <p:cTn id="69" dur="3500"/>
                                        <p:tgtEl>
                                          <p:spTgt spid="24"/>
                                        </p:tgtEl>
                                        <p:attrNameLst>
                                          <p:attrName>ppt_y</p:attrName>
                                        </p:attrNameLst>
                                      </p:cBhvr>
                                      <p:tavLst>
                                        <p:tav tm="0">
                                          <p:val>
                                            <p:strVal val="ppt_y"/>
                                          </p:val>
                                        </p:tav>
                                        <p:tav tm="100000">
                                          <p:val>
                                            <p:strVal val="1+ppt_h/2"/>
                                          </p:val>
                                        </p:tav>
                                      </p:tavLst>
                                    </p:anim>
                                    <p:set>
                                      <p:cBhvr>
                                        <p:cTn id="70" dur="1" fill="hold">
                                          <p:stCondLst>
                                            <p:cond delay="3499"/>
                                          </p:stCondLst>
                                        </p:cTn>
                                        <p:tgtEl>
                                          <p:spTgt spid="24"/>
                                        </p:tgtEl>
                                        <p:attrNameLst>
                                          <p:attrName>style.visibility</p:attrName>
                                        </p:attrNameLst>
                                      </p:cBhvr>
                                      <p:to>
                                        <p:strVal val="hidden"/>
                                      </p:to>
                                    </p:set>
                                  </p:childTnLst>
                                </p:cTn>
                              </p:par>
                              <p:par>
                                <p:cTn id="71" presetID="8" presetClass="emph" presetSubtype="0" repeatCount="indefinite" fill="hold" grpId="0" nodeType="withEffect">
                                  <p:stCondLst>
                                    <p:cond delay="0"/>
                                  </p:stCondLst>
                                  <p:childTnLst>
                                    <p:animRot by="21600000">
                                      <p:cBhvr>
                                        <p:cTn id="72" dur="3500" fill="hold"/>
                                        <p:tgtEl>
                                          <p:spTgt spid="25"/>
                                        </p:tgtEl>
                                        <p:attrNameLst>
                                          <p:attrName>r</p:attrName>
                                        </p:attrNameLst>
                                      </p:cBhvr>
                                    </p:animRot>
                                  </p:childTnLst>
                                </p:cTn>
                              </p:par>
                              <p:par>
                                <p:cTn id="73" presetID="2" presetClass="exit" presetSubtype="6" fill="hold" grpId="1" nodeType="withEffect">
                                  <p:stCondLst>
                                    <p:cond delay="0"/>
                                  </p:stCondLst>
                                  <p:childTnLst>
                                    <p:anim calcmode="lin" valueType="num">
                                      <p:cBhvr additive="base">
                                        <p:cTn id="74" dur="3500"/>
                                        <p:tgtEl>
                                          <p:spTgt spid="25"/>
                                        </p:tgtEl>
                                        <p:attrNameLst>
                                          <p:attrName>ppt_x</p:attrName>
                                        </p:attrNameLst>
                                      </p:cBhvr>
                                      <p:tavLst>
                                        <p:tav tm="0">
                                          <p:val>
                                            <p:strVal val="ppt_x"/>
                                          </p:val>
                                        </p:tav>
                                        <p:tav tm="100000">
                                          <p:val>
                                            <p:strVal val="1+ppt_w/2"/>
                                          </p:val>
                                        </p:tav>
                                      </p:tavLst>
                                    </p:anim>
                                    <p:anim calcmode="lin" valueType="num">
                                      <p:cBhvr additive="base">
                                        <p:cTn id="75" dur="3500"/>
                                        <p:tgtEl>
                                          <p:spTgt spid="25"/>
                                        </p:tgtEl>
                                        <p:attrNameLst>
                                          <p:attrName>ppt_y</p:attrName>
                                        </p:attrNameLst>
                                      </p:cBhvr>
                                      <p:tavLst>
                                        <p:tav tm="0">
                                          <p:val>
                                            <p:strVal val="ppt_y"/>
                                          </p:val>
                                        </p:tav>
                                        <p:tav tm="100000">
                                          <p:val>
                                            <p:strVal val="1+ppt_h/2"/>
                                          </p:val>
                                        </p:tav>
                                      </p:tavLst>
                                    </p:anim>
                                    <p:set>
                                      <p:cBhvr>
                                        <p:cTn id="76" dur="1" fill="hold">
                                          <p:stCondLst>
                                            <p:cond delay="3499"/>
                                          </p:stCondLst>
                                        </p:cTn>
                                        <p:tgtEl>
                                          <p:spTgt spid="25"/>
                                        </p:tgtEl>
                                        <p:attrNameLst>
                                          <p:attrName>style.visibility</p:attrName>
                                        </p:attrNameLst>
                                      </p:cBhvr>
                                      <p:to>
                                        <p:strVal val="hidden"/>
                                      </p:to>
                                    </p:set>
                                  </p:childTnLst>
                                </p:cTn>
                              </p:par>
                              <p:par>
                                <p:cTn id="77" presetID="8" presetClass="emph" presetSubtype="0" repeatCount="indefinite" fill="hold" grpId="0" nodeType="withEffect">
                                  <p:stCondLst>
                                    <p:cond delay="0"/>
                                  </p:stCondLst>
                                  <p:childTnLst>
                                    <p:animRot by="21600000">
                                      <p:cBhvr>
                                        <p:cTn id="78" dur="3500" fill="hold"/>
                                        <p:tgtEl>
                                          <p:spTgt spid="26"/>
                                        </p:tgtEl>
                                        <p:attrNameLst>
                                          <p:attrName>r</p:attrName>
                                        </p:attrNameLst>
                                      </p:cBhvr>
                                    </p:animRot>
                                  </p:childTnLst>
                                </p:cTn>
                              </p:par>
                              <p:par>
                                <p:cTn id="79" presetID="2" presetClass="exit" presetSubtype="6" fill="hold" grpId="1" nodeType="withEffect">
                                  <p:stCondLst>
                                    <p:cond delay="0"/>
                                  </p:stCondLst>
                                  <p:childTnLst>
                                    <p:anim calcmode="lin" valueType="num">
                                      <p:cBhvr additive="base">
                                        <p:cTn id="80" dur="3500"/>
                                        <p:tgtEl>
                                          <p:spTgt spid="26"/>
                                        </p:tgtEl>
                                        <p:attrNameLst>
                                          <p:attrName>ppt_x</p:attrName>
                                        </p:attrNameLst>
                                      </p:cBhvr>
                                      <p:tavLst>
                                        <p:tav tm="0">
                                          <p:val>
                                            <p:strVal val="ppt_x"/>
                                          </p:val>
                                        </p:tav>
                                        <p:tav tm="100000">
                                          <p:val>
                                            <p:strVal val="1+ppt_w/2"/>
                                          </p:val>
                                        </p:tav>
                                      </p:tavLst>
                                    </p:anim>
                                    <p:anim calcmode="lin" valueType="num">
                                      <p:cBhvr additive="base">
                                        <p:cTn id="81" dur="3500"/>
                                        <p:tgtEl>
                                          <p:spTgt spid="26"/>
                                        </p:tgtEl>
                                        <p:attrNameLst>
                                          <p:attrName>ppt_y</p:attrName>
                                        </p:attrNameLst>
                                      </p:cBhvr>
                                      <p:tavLst>
                                        <p:tav tm="0">
                                          <p:val>
                                            <p:strVal val="ppt_y"/>
                                          </p:val>
                                        </p:tav>
                                        <p:tav tm="100000">
                                          <p:val>
                                            <p:strVal val="1+ppt_h/2"/>
                                          </p:val>
                                        </p:tav>
                                      </p:tavLst>
                                    </p:anim>
                                    <p:set>
                                      <p:cBhvr>
                                        <p:cTn id="82" dur="1" fill="hold">
                                          <p:stCondLst>
                                            <p:cond delay="3499"/>
                                          </p:stCondLst>
                                        </p:cTn>
                                        <p:tgtEl>
                                          <p:spTgt spid="26"/>
                                        </p:tgtEl>
                                        <p:attrNameLst>
                                          <p:attrName>style.visibility</p:attrName>
                                        </p:attrNameLst>
                                      </p:cBhvr>
                                      <p:to>
                                        <p:strVal val="hidden"/>
                                      </p:to>
                                    </p:set>
                                  </p:childTnLst>
                                </p:cTn>
                              </p:par>
                              <p:par>
                                <p:cTn id="83" presetID="8" presetClass="emph" presetSubtype="0" repeatCount="indefinite" fill="hold" grpId="0" nodeType="withEffect">
                                  <p:stCondLst>
                                    <p:cond delay="0"/>
                                  </p:stCondLst>
                                  <p:childTnLst>
                                    <p:animRot by="21600000">
                                      <p:cBhvr>
                                        <p:cTn id="84" dur="3500" fill="hold"/>
                                        <p:tgtEl>
                                          <p:spTgt spid="27"/>
                                        </p:tgtEl>
                                        <p:attrNameLst>
                                          <p:attrName>r</p:attrName>
                                        </p:attrNameLst>
                                      </p:cBhvr>
                                    </p:animRot>
                                  </p:childTnLst>
                                </p:cTn>
                              </p:par>
                              <p:par>
                                <p:cTn id="85" presetID="2" presetClass="exit" presetSubtype="6" fill="hold" grpId="1" nodeType="withEffect">
                                  <p:stCondLst>
                                    <p:cond delay="0"/>
                                  </p:stCondLst>
                                  <p:childTnLst>
                                    <p:anim calcmode="lin" valueType="num">
                                      <p:cBhvr additive="base">
                                        <p:cTn id="86" dur="3500"/>
                                        <p:tgtEl>
                                          <p:spTgt spid="27"/>
                                        </p:tgtEl>
                                        <p:attrNameLst>
                                          <p:attrName>ppt_x</p:attrName>
                                        </p:attrNameLst>
                                      </p:cBhvr>
                                      <p:tavLst>
                                        <p:tav tm="0">
                                          <p:val>
                                            <p:strVal val="ppt_x"/>
                                          </p:val>
                                        </p:tav>
                                        <p:tav tm="100000">
                                          <p:val>
                                            <p:strVal val="1+ppt_w/2"/>
                                          </p:val>
                                        </p:tav>
                                      </p:tavLst>
                                    </p:anim>
                                    <p:anim calcmode="lin" valueType="num">
                                      <p:cBhvr additive="base">
                                        <p:cTn id="87" dur="3500"/>
                                        <p:tgtEl>
                                          <p:spTgt spid="27"/>
                                        </p:tgtEl>
                                        <p:attrNameLst>
                                          <p:attrName>ppt_y</p:attrName>
                                        </p:attrNameLst>
                                      </p:cBhvr>
                                      <p:tavLst>
                                        <p:tav tm="0">
                                          <p:val>
                                            <p:strVal val="ppt_y"/>
                                          </p:val>
                                        </p:tav>
                                        <p:tav tm="100000">
                                          <p:val>
                                            <p:strVal val="1+ppt_h/2"/>
                                          </p:val>
                                        </p:tav>
                                      </p:tavLst>
                                    </p:anim>
                                    <p:set>
                                      <p:cBhvr>
                                        <p:cTn id="88" dur="1" fill="hold">
                                          <p:stCondLst>
                                            <p:cond delay="3499"/>
                                          </p:stCondLst>
                                        </p:cTn>
                                        <p:tgtEl>
                                          <p:spTgt spid="27"/>
                                        </p:tgtEl>
                                        <p:attrNameLst>
                                          <p:attrName>style.visibility</p:attrName>
                                        </p:attrNameLst>
                                      </p:cBhvr>
                                      <p:to>
                                        <p:strVal val="hidden"/>
                                      </p:to>
                                    </p:set>
                                  </p:childTnLst>
                                </p:cTn>
                              </p:par>
                              <p:par>
                                <p:cTn id="89" presetID="8" presetClass="emph" presetSubtype="0" repeatCount="indefinite" fill="hold" grpId="0" nodeType="withEffect">
                                  <p:stCondLst>
                                    <p:cond delay="0"/>
                                  </p:stCondLst>
                                  <p:childTnLst>
                                    <p:animRot by="21600000">
                                      <p:cBhvr>
                                        <p:cTn id="90" dur="3500" fill="hold"/>
                                        <p:tgtEl>
                                          <p:spTgt spid="28"/>
                                        </p:tgtEl>
                                        <p:attrNameLst>
                                          <p:attrName>r</p:attrName>
                                        </p:attrNameLst>
                                      </p:cBhvr>
                                    </p:animRot>
                                  </p:childTnLst>
                                </p:cTn>
                              </p:par>
                              <p:par>
                                <p:cTn id="91" presetID="2" presetClass="exit" presetSubtype="6" fill="hold" grpId="1" nodeType="withEffect">
                                  <p:stCondLst>
                                    <p:cond delay="0"/>
                                  </p:stCondLst>
                                  <p:childTnLst>
                                    <p:anim calcmode="lin" valueType="num">
                                      <p:cBhvr additive="base">
                                        <p:cTn id="92" dur="3500"/>
                                        <p:tgtEl>
                                          <p:spTgt spid="28"/>
                                        </p:tgtEl>
                                        <p:attrNameLst>
                                          <p:attrName>ppt_x</p:attrName>
                                        </p:attrNameLst>
                                      </p:cBhvr>
                                      <p:tavLst>
                                        <p:tav tm="0">
                                          <p:val>
                                            <p:strVal val="ppt_x"/>
                                          </p:val>
                                        </p:tav>
                                        <p:tav tm="100000">
                                          <p:val>
                                            <p:strVal val="1+ppt_w/2"/>
                                          </p:val>
                                        </p:tav>
                                      </p:tavLst>
                                    </p:anim>
                                    <p:anim calcmode="lin" valueType="num">
                                      <p:cBhvr additive="base">
                                        <p:cTn id="93" dur="3500"/>
                                        <p:tgtEl>
                                          <p:spTgt spid="28"/>
                                        </p:tgtEl>
                                        <p:attrNameLst>
                                          <p:attrName>ppt_y</p:attrName>
                                        </p:attrNameLst>
                                      </p:cBhvr>
                                      <p:tavLst>
                                        <p:tav tm="0">
                                          <p:val>
                                            <p:strVal val="ppt_y"/>
                                          </p:val>
                                        </p:tav>
                                        <p:tav tm="100000">
                                          <p:val>
                                            <p:strVal val="1+ppt_h/2"/>
                                          </p:val>
                                        </p:tav>
                                      </p:tavLst>
                                    </p:anim>
                                    <p:set>
                                      <p:cBhvr>
                                        <p:cTn id="94" dur="1" fill="hold">
                                          <p:stCondLst>
                                            <p:cond delay="3499"/>
                                          </p:stCondLst>
                                        </p:cTn>
                                        <p:tgtEl>
                                          <p:spTgt spid="28"/>
                                        </p:tgtEl>
                                        <p:attrNameLst>
                                          <p:attrName>style.visibility</p:attrName>
                                        </p:attrNameLst>
                                      </p:cBhvr>
                                      <p:to>
                                        <p:strVal val="hidden"/>
                                      </p:to>
                                    </p:set>
                                  </p:childTnLst>
                                </p:cTn>
                              </p:par>
                              <p:par>
                                <p:cTn id="95" presetID="8" presetClass="emph" presetSubtype="0" repeatCount="indefinite" fill="hold" grpId="0" nodeType="withEffect">
                                  <p:stCondLst>
                                    <p:cond delay="0"/>
                                  </p:stCondLst>
                                  <p:childTnLst>
                                    <p:animRot by="21600000">
                                      <p:cBhvr>
                                        <p:cTn id="96" dur="3500" fill="hold"/>
                                        <p:tgtEl>
                                          <p:spTgt spid="50"/>
                                        </p:tgtEl>
                                        <p:attrNameLst>
                                          <p:attrName>r</p:attrName>
                                        </p:attrNameLst>
                                      </p:cBhvr>
                                    </p:animRot>
                                  </p:childTnLst>
                                </p:cTn>
                              </p:par>
                              <p:par>
                                <p:cTn id="97" presetID="2" presetClass="exit" presetSubtype="6" fill="hold" grpId="1" nodeType="withEffect">
                                  <p:stCondLst>
                                    <p:cond delay="0"/>
                                  </p:stCondLst>
                                  <p:childTnLst>
                                    <p:anim calcmode="lin" valueType="num">
                                      <p:cBhvr additive="base">
                                        <p:cTn id="98" dur="3500"/>
                                        <p:tgtEl>
                                          <p:spTgt spid="50"/>
                                        </p:tgtEl>
                                        <p:attrNameLst>
                                          <p:attrName>ppt_x</p:attrName>
                                        </p:attrNameLst>
                                      </p:cBhvr>
                                      <p:tavLst>
                                        <p:tav tm="0">
                                          <p:val>
                                            <p:strVal val="ppt_x"/>
                                          </p:val>
                                        </p:tav>
                                        <p:tav tm="100000">
                                          <p:val>
                                            <p:strVal val="1+ppt_w/2"/>
                                          </p:val>
                                        </p:tav>
                                      </p:tavLst>
                                    </p:anim>
                                    <p:anim calcmode="lin" valueType="num">
                                      <p:cBhvr additive="base">
                                        <p:cTn id="99" dur="3500"/>
                                        <p:tgtEl>
                                          <p:spTgt spid="50"/>
                                        </p:tgtEl>
                                        <p:attrNameLst>
                                          <p:attrName>ppt_y</p:attrName>
                                        </p:attrNameLst>
                                      </p:cBhvr>
                                      <p:tavLst>
                                        <p:tav tm="0">
                                          <p:val>
                                            <p:strVal val="ppt_y"/>
                                          </p:val>
                                        </p:tav>
                                        <p:tav tm="100000">
                                          <p:val>
                                            <p:strVal val="1+ppt_h/2"/>
                                          </p:val>
                                        </p:tav>
                                      </p:tavLst>
                                    </p:anim>
                                    <p:set>
                                      <p:cBhvr>
                                        <p:cTn id="100" dur="1" fill="hold">
                                          <p:stCondLst>
                                            <p:cond delay="3499"/>
                                          </p:stCondLst>
                                        </p:cTn>
                                        <p:tgtEl>
                                          <p:spTgt spid="50"/>
                                        </p:tgtEl>
                                        <p:attrNameLst>
                                          <p:attrName>style.visibility</p:attrName>
                                        </p:attrNameLst>
                                      </p:cBhvr>
                                      <p:to>
                                        <p:strVal val="hidden"/>
                                      </p:to>
                                    </p:set>
                                  </p:childTnLst>
                                </p:cTn>
                              </p:par>
                              <p:par>
                                <p:cTn id="101" presetID="8" presetClass="emph" presetSubtype="0" repeatCount="indefinite" fill="hold" grpId="0" nodeType="withEffect">
                                  <p:stCondLst>
                                    <p:cond delay="0"/>
                                  </p:stCondLst>
                                  <p:childTnLst>
                                    <p:animRot by="21600000">
                                      <p:cBhvr>
                                        <p:cTn id="102" dur="3500" fill="hold"/>
                                        <p:tgtEl>
                                          <p:spTgt spid="51"/>
                                        </p:tgtEl>
                                        <p:attrNameLst>
                                          <p:attrName>r</p:attrName>
                                        </p:attrNameLst>
                                      </p:cBhvr>
                                    </p:animRot>
                                  </p:childTnLst>
                                </p:cTn>
                              </p:par>
                              <p:par>
                                <p:cTn id="103" presetID="2" presetClass="exit" presetSubtype="6" fill="hold" grpId="1" nodeType="withEffect">
                                  <p:stCondLst>
                                    <p:cond delay="0"/>
                                  </p:stCondLst>
                                  <p:childTnLst>
                                    <p:anim calcmode="lin" valueType="num">
                                      <p:cBhvr additive="base">
                                        <p:cTn id="104" dur="3500"/>
                                        <p:tgtEl>
                                          <p:spTgt spid="51"/>
                                        </p:tgtEl>
                                        <p:attrNameLst>
                                          <p:attrName>ppt_x</p:attrName>
                                        </p:attrNameLst>
                                      </p:cBhvr>
                                      <p:tavLst>
                                        <p:tav tm="0">
                                          <p:val>
                                            <p:strVal val="ppt_x"/>
                                          </p:val>
                                        </p:tav>
                                        <p:tav tm="100000">
                                          <p:val>
                                            <p:strVal val="1+ppt_w/2"/>
                                          </p:val>
                                        </p:tav>
                                      </p:tavLst>
                                    </p:anim>
                                    <p:anim calcmode="lin" valueType="num">
                                      <p:cBhvr additive="base">
                                        <p:cTn id="105" dur="3500"/>
                                        <p:tgtEl>
                                          <p:spTgt spid="51"/>
                                        </p:tgtEl>
                                        <p:attrNameLst>
                                          <p:attrName>ppt_y</p:attrName>
                                        </p:attrNameLst>
                                      </p:cBhvr>
                                      <p:tavLst>
                                        <p:tav tm="0">
                                          <p:val>
                                            <p:strVal val="ppt_y"/>
                                          </p:val>
                                        </p:tav>
                                        <p:tav tm="100000">
                                          <p:val>
                                            <p:strVal val="1+ppt_h/2"/>
                                          </p:val>
                                        </p:tav>
                                      </p:tavLst>
                                    </p:anim>
                                    <p:set>
                                      <p:cBhvr>
                                        <p:cTn id="106" dur="1" fill="hold">
                                          <p:stCondLst>
                                            <p:cond delay="3499"/>
                                          </p:stCondLst>
                                        </p:cTn>
                                        <p:tgtEl>
                                          <p:spTgt spid="51"/>
                                        </p:tgtEl>
                                        <p:attrNameLst>
                                          <p:attrName>style.visibility</p:attrName>
                                        </p:attrNameLst>
                                      </p:cBhvr>
                                      <p:to>
                                        <p:strVal val="hidden"/>
                                      </p:to>
                                    </p:set>
                                  </p:childTnLst>
                                </p:cTn>
                              </p:par>
                              <p:par>
                                <p:cTn id="107" presetID="8" presetClass="emph" presetSubtype="0" repeatCount="indefinite" fill="hold" grpId="0" nodeType="withEffect">
                                  <p:stCondLst>
                                    <p:cond delay="0"/>
                                  </p:stCondLst>
                                  <p:childTnLst>
                                    <p:animRot by="21600000">
                                      <p:cBhvr>
                                        <p:cTn id="108" dur="3500" fill="hold"/>
                                        <p:tgtEl>
                                          <p:spTgt spid="52"/>
                                        </p:tgtEl>
                                        <p:attrNameLst>
                                          <p:attrName>r</p:attrName>
                                        </p:attrNameLst>
                                      </p:cBhvr>
                                    </p:animRot>
                                  </p:childTnLst>
                                </p:cTn>
                              </p:par>
                              <p:par>
                                <p:cTn id="109" presetID="2" presetClass="exit" presetSubtype="6" fill="hold" grpId="1" nodeType="withEffect">
                                  <p:stCondLst>
                                    <p:cond delay="0"/>
                                  </p:stCondLst>
                                  <p:childTnLst>
                                    <p:anim calcmode="lin" valueType="num">
                                      <p:cBhvr additive="base">
                                        <p:cTn id="110" dur="3500"/>
                                        <p:tgtEl>
                                          <p:spTgt spid="52"/>
                                        </p:tgtEl>
                                        <p:attrNameLst>
                                          <p:attrName>ppt_x</p:attrName>
                                        </p:attrNameLst>
                                      </p:cBhvr>
                                      <p:tavLst>
                                        <p:tav tm="0">
                                          <p:val>
                                            <p:strVal val="ppt_x"/>
                                          </p:val>
                                        </p:tav>
                                        <p:tav tm="100000">
                                          <p:val>
                                            <p:strVal val="1+ppt_w/2"/>
                                          </p:val>
                                        </p:tav>
                                      </p:tavLst>
                                    </p:anim>
                                    <p:anim calcmode="lin" valueType="num">
                                      <p:cBhvr additive="base">
                                        <p:cTn id="111" dur="3500"/>
                                        <p:tgtEl>
                                          <p:spTgt spid="52"/>
                                        </p:tgtEl>
                                        <p:attrNameLst>
                                          <p:attrName>ppt_y</p:attrName>
                                        </p:attrNameLst>
                                      </p:cBhvr>
                                      <p:tavLst>
                                        <p:tav tm="0">
                                          <p:val>
                                            <p:strVal val="ppt_y"/>
                                          </p:val>
                                        </p:tav>
                                        <p:tav tm="100000">
                                          <p:val>
                                            <p:strVal val="1+ppt_h/2"/>
                                          </p:val>
                                        </p:tav>
                                      </p:tavLst>
                                    </p:anim>
                                    <p:set>
                                      <p:cBhvr>
                                        <p:cTn id="112" dur="1" fill="hold">
                                          <p:stCondLst>
                                            <p:cond delay="3499"/>
                                          </p:stCondLst>
                                        </p:cTn>
                                        <p:tgtEl>
                                          <p:spTgt spid="52"/>
                                        </p:tgtEl>
                                        <p:attrNameLst>
                                          <p:attrName>style.visibility</p:attrName>
                                        </p:attrNameLst>
                                      </p:cBhvr>
                                      <p:to>
                                        <p:strVal val="hidden"/>
                                      </p:to>
                                    </p:set>
                                  </p:childTnLst>
                                </p:cTn>
                              </p:par>
                              <p:par>
                                <p:cTn id="113" presetID="8" presetClass="emph" presetSubtype="0" repeatCount="indefinite" fill="hold" grpId="0" nodeType="withEffect">
                                  <p:stCondLst>
                                    <p:cond delay="0"/>
                                  </p:stCondLst>
                                  <p:childTnLst>
                                    <p:animRot by="21600000">
                                      <p:cBhvr>
                                        <p:cTn id="114" dur="3500" fill="hold"/>
                                        <p:tgtEl>
                                          <p:spTgt spid="53"/>
                                        </p:tgtEl>
                                        <p:attrNameLst>
                                          <p:attrName>r</p:attrName>
                                        </p:attrNameLst>
                                      </p:cBhvr>
                                    </p:animRot>
                                  </p:childTnLst>
                                </p:cTn>
                              </p:par>
                              <p:par>
                                <p:cTn id="115" presetID="2" presetClass="exit" presetSubtype="6" fill="hold" grpId="1" nodeType="withEffect">
                                  <p:stCondLst>
                                    <p:cond delay="0"/>
                                  </p:stCondLst>
                                  <p:childTnLst>
                                    <p:anim calcmode="lin" valueType="num">
                                      <p:cBhvr additive="base">
                                        <p:cTn id="116" dur="3500"/>
                                        <p:tgtEl>
                                          <p:spTgt spid="53"/>
                                        </p:tgtEl>
                                        <p:attrNameLst>
                                          <p:attrName>ppt_x</p:attrName>
                                        </p:attrNameLst>
                                      </p:cBhvr>
                                      <p:tavLst>
                                        <p:tav tm="0">
                                          <p:val>
                                            <p:strVal val="ppt_x"/>
                                          </p:val>
                                        </p:tav>
                                        <p:tav tm="100000">
                                          <p:val>
                                            <p:strVal val="1+ppt_w/2"/>
                                          </p:val>
                                        </p:tav>
                                      </p:tavLst>
                                    </p:anim>
                                    <p:anim calcmode="lin" valueType="num">
                                      <p:cBhvr additive="base">
                                        <p:cTn id="117" dur="3500"/>
                                        <p:tgtEl>
                                          <p:spTgt spid="53"/>
                                        </p:tgtEl>
                                        <p:attrNameLst>
                                          <p:attrName>ppt_y</p:attrName>
                                        </p:attrNameLst>
                                      </p:cBhvr>
                                      <p:tavLst>
                                        <p:tav tm="0">
                                          <p:val>
                                            <p:strVal val="ppt_y"/>
                                          </p:val>
                                        </p:tav>
                                        <p:tav tm="100000">
                                          <p:val>
                                            <p:strVal val="1+ppt_h/2"/>
                                          </p:val>
                                        </p:tav>
                                      </p:tavLst>
                                    </p:anim>
                                    <p:set>
                                      <p:cBhvr>
                                        <p:cTn id="118" dur="1" fill="hold">
                                          <p:stCondLst>
                                            <p:cond delay="3499"/>
                                          </p:stCondLst>
                                        </p:cTn>
                                        <p:tgtEl>
                                          <p:spTgt spid="53"/>
                                        </p:tgtEl>
                                        <p:attrNameLst>
                                          <p:attrName>style.visibility</p:attrName>
                                        </p:attrNameLst>
                                      </p:cBhvr>
                                      <p:to>
                                        <p:strVal val="hidden"/>
                                      </p:to>
                                    </p:set>
                                  </p:childTnLst>
                                </p:cTn>
                              </p:par>
                              <p:par>
                                <p:cTn id="119" presetID="8" presetClass="emph" presetSubtype="0" repeatCount="indefinite" fill="hold" grpId="0" nodeType="withEffect">
                                  <p:stCondLst>
                                    <p:cond delay="0"/>
                                  </p:stCondLst>
                                  <p:childTnLst>
                                    <p:animRot by="21600000">
                                      <p:cBhvr>
                                        <p:cTn id="120" dur="3500" fill="hold"/>
                                        <p:tgtEl>
                                          <p:spTgt spid="54"/>
                                        </p:tgtEl>
                                        <p:attrNameLst>
                                          <p:attrName>r</p:attrName>
                                        </p:attrNameLst>
                                      </p:cBhvr>
                                    </p:animRot>
                                  </p:childTnLst>
                                </p:cTn>
                              </p:par>
                              <p:par>
                                <p:cTn id="121" presetID="2" presetClass="exit" presetSubtype="6" fill="hold" grpId="1" nodeType="withEffect">
                                  <p:stCondLst>
                                    <p:cond delay="0"/>
                                  </p:stCondLst>
                                  <p:childTnLst>
                                    <p:anim calcmode="lin" valueType="num">
                                      <p:cBhvr additive="base">
                                        <p:cTn id="122" dur="3500"/>
                                        <p:tgtEl>
                                          <p:spTgt spid="54"/>
                                        </p:tgtEl>
                                        <p:attrNameLst>
                                          <p:attrName>ppt_x</p:attrName>
                                        </p:attrNameLst>
                                      </p:cBhvr>
                                      <p:tavLst>
                                        <p:tav tm="0">
                                          <p:val>
                                            <p:strVal val="ppt_x"/>
                                          </p:val>
                                        </p:tav>
                                        <p:tav tm="100000">
                                          <p:val>
                                            <p:strVal val="1+ppt_w/2"/>
                                          </p:val>
                                        </p:tav>
                                      </p:tavLst>
                                    </p:anim>
                                    <p:anim calcmode="lin" valueType="num">
                                      <p:cBhvr additive="base">
                                        <p:cTn id="123" dur="3500"/>
                                        <p:tgtEl>
                                          <p:spTgt spid="54"/>
                                        </p:tgtEl>
                                        <p:attrNameLst>
                                          <p:attrName>ppt_y</p:attrName>
                                        </p:attrNameLst>
                                      </p:cBhvr>
                                      <p:tavLst>
                                        <p:tav tm="0">
                                          <p:val>
                                            <p:strVal val="ppt_y"/>
                                          </p:val>
                                        </p:tav>
                                        <p:tav tm="100000">
                                          <p:val>
                                            <p:strVal val="1+ppt_h/2"/>
                                          </p:val>
                                        </p:tav>
                                      </p:tavLst>
                                    </p:anim>
                                    <p:set>
                                      <p:cBhvr>
                                        <p:cTn id="124" dur="1" fill="hold">
                                          <p:stCondLst>
                                            <p:cond delay="3499"/>
                                          </p:stCondLst>
                                        </p:cTn>
                                        <p:tgtEl>
                                          <p:spTgt spid="54"/>
                                        </p:tgtEl>
                                        <p:attrNameLst>
                                          <p:attrName>style.visibility</p:attrName>
                                        </p:attrNameLst>
                                      </p:cBhvr>
                                      <p:to>
                                        <p:strVal val="hidden"/>
                                      </p:to>
                                    </p:set>
                                  </p:childTnLst>
                                </p:cTn>
                              </p:par>
                              <p:par>
                                <p:cTn id="125" presetID="8" presetClass="emph" presetSubtype="0" repeatCount="indefinite" fill="hold" grpId="0" nodeType="withEffect">
                                  <p:stCondLst>
                                    <p:cond delay="0"/>
                                  </p:stCondLst>
                                  <p:childTnLst>
                                    <p:animRot by="21600000">
                                      <p:cBhvr>
                                        <p:cTn id="126" dur="3500" fill="hold"/>
                                        <p:tgtEl>
                                          <p:spTgt spid="55"/>
                                        </p:tgtEl>
                                        <p:attrNameLst>
                                          <p:attrName>r</p:attrName>
                                        </p:attrNameLst>
                                      </p:cBhvr>
                                    </p:animRot>
                                  </p:childTnLst>
                                </p:cTn>
                              </p:par>
                              <p:par>
                                <p:cTn id="127" presetID="2" presetClass="exit" presetSubtype="6" fill="hold" grpId="1" nodeType="withEffect">
                                  <p:stCondLst>
                                    <p:cond delay="0"/>
                                  </p:stCondLst>
                                  <p:childTnLst>
                                    <p:anim calcmode="lin" valueType="num">
                                      <p:cBhvr additive="base">
                                        <p:cTn id="128" dur="3500"/>
                                        <p:tgtEl>
                                          <p:spTgt spid="55"/>
                                        </p:tgtEl>
                                        <p:attrNameLst>
                                          <p:attrName>ppt_x</p:attrName>
                                        </p:attrNameLst>
                                      </p:cBhvr>
                                      <p:tavLst>
                                        <p:tav tm="0">
                                          <p:val>
                                            <p:strVal val="ppt_x"/>
                                          </p:val>
                                        </p:tav>
                                        <p:tav tm="100000">
                                          <p:val>
                                            <p:strVal val="1+ppt_w/2"/>
                                          </p:val>
                                        </p:tav>
                                      </p:tavLst>
                                    </p:anim>
                                    <p:anim calcmode="lin" valueType="num">
                                      <p:cBhvr additive="base">
                                        <p:cTn id="129" dur="3500"/>
                                        <p:tgtEl>
                                          <p:spTgt spid="55"/>
                                        </p:tgtEl>
                                        <p:attrNameLst>
                                          <p:attrName>ppt_y</p:attrName>
                                        </p:attrNameLst>
                                      </p:cBhvr>
                                      <p:tavLst>
                                        <p:tav tm="0">
                                          <p:val>
                                            <p:strVal val="ppt_y"/>
                                          </p:val>
                                        </p:tav>
                                        <p:tav tm="100000">
                                          <p:val>
                                            <p:strVal val="1+ppt_h/2"/>
                                          </p:val>
                                        </p:tav>
                                      </p:tavLst>
                                    </p:anim>
                                    <p:set>
                                      <p:cBhvr>
                                        <p:cTn id="130" dur="1" fill="hold">
                                          <p:stCondLst>
                                            <p:cond delay="3499"/>
                                          </p:stCondLst>
                                        </p:cTn>
                                        <p:tgtEl>
                                          <p:spTgt spid="55"/>
                                        </p:tgtEl>
                                        <p:attrNameLst>
                                          <p:attrName>style.visibility</p:attrName>
                                        </p:attrNameLst>
                                      </p:cBhvr>
                                      <p:to>
                                        <p:strVal val="hidden"/>
                                      </p:to>
                                    </p:set>
                                  </p:childTnLst>
                                </p:cTn>
                              </p:par>
                              <p:par>
                                <p:cTn id="131" presetID="8" presetClass="emph" presetSubtype="0" repeatCount="indefinite" fill="hold" grpId="0" nodeType="withEffect">
                                  <p:stCondLst>
                                    <p:cond delay="0"/>
                                  </p:stCondLst>
                                  <p:childTnLst>
                                    <p:animRot by="21600000">
                                      <p:cBhvr>
                                        <p:cTn id="132" dur="3500" fill="hold"/>
                                        <p:tgtEl>
                                          <p:spTgt spid="56"/>
                                        </p:tgtEl>
                                        <p:attrNameLst>
                                          <p:attrName>r</p:attrName>
                                        </p:attrNameLst>
                                      </p:cBhvr>
                                    </p:animRot>
                                  </p:childTnLst>
                                </p:cTn>
                              </p:par>
                              <p:par>
                                <p:cTn id="133" presetID="2" presetClass="exit" presetSubtype="6" fill="hold" grpId="1" nodeType="withEffect">
                                  <p:stCondLst>
                                    <p:cond delay="0"/>
                                  </p:stCondLst>
                                  <p:childTnLst>
                                    <p:anim calcmode="lin" valueType="num">
                                      <p:cBhvr additive="base">
                                        <p:cTn id="134" dur="3500"/>
                                        <p:tgtEl>
                                          <p:spTgt spid="56"/>
                                        </p:tgtEl>
                                        <p:attrNameLst>
                                          <p:attrName>ppt_x</p:attrName>
                                        </p:attrNameLst>
                                      </p:cBhvr>
                                      <p:tavLst>
                                        <p:tav tm="0">
                                          <p:val>
                                            <p:strVal val="ppt_x"/>
                                          </p:val>
                                        </p:tav>
                                        <p:tav tm="100000">
                                          <p:val>
                                            <p:strVal val="1+ppt_w/2"/>
                                          </p:val>
                                        </p:tav>
                                      </p:tavLst>
                                    </p:anim>
                                    <p:anim calcmode="lin" valueType="num">
                                      <p:cBhvr additive="base">
                                        <p:cTn id="135" dur="3500"/>
                                        <p:tgtEl>
                                          <p:spTgt spid="56"/>
                                        </p:tgtEl>
                                        <p:attrNameLst>
                                          <p:attrName>ppt_y</p:attrName>
                                        </p:attrNameLst>
                                      </p:cBhvr>
                                      <p:tavLst>
                                        <p:tav tm="0">
                                          <p:val>
                                            <p:strVal val="ppt_y"/>
                                          </p:val>
                                        </p:tav>
                                        <p:tav tm="100000">
                                          <p:val>
                                            <p:strVal val="1+ppt_h/2"/>
                                          </p:val>
                                        </p:tav>
                                      </p:tavLst>
                                    </p:anim>
                                    <p:set>
                                      <p:cBhvr>
                                        <p:cTn id="136" dur="1" fill="hold">
                                          <p:stCondLst>
                                            <p:cond delay="3499"/>
                                          </p:stCondLst>
                                        </p:cTn>
                                        <p:tgtEl>
                                          <p:spTgt spid="56"/>
                                        </p:tgtEl>
                                        <p:attrNameLst>
                                          <p:attrName>style.visibility</p:attrName>
                                        </p:attrNameLst>
                                      </p:cBhvr>
                                      <p:to>
                                        <p:strVal val="hidden"/>
                                      </p:to>
                                    </p:set>
                                  </p:childTnLst>
                                </p:cTn>
                              </p:par>
                              <p:par>
                                <p:cTn id="137" presetID="8" presetClass="emph" presetSubtype="0" repeatCount="indefinite" fill="hold" grpId="0" nodeType="withEffect">
                                  <p:stCondLst>
                                    <p:cond delay="0"/>
                                  </p:stCondLst>
                                  <p:childTnLst>
                                    <p:animRot by="21600000">
                                      <p:cBhvr>
                                        <p:cTn id="138" dur="3500" fill="hold"/>
                                        <p:tgtEl>
                                          <p:spTgt spid="57"/>
                                        </p:tgtEl>
                                        <p:attrNameLst>
                                          <p:attrName>r</p:attrName>
                                        </p:attrNameLst>
                                      </p:cBhvr>
                                    </p:animRot>
                                  </p:childTnLst>
                                </p:cTn>
                              </p:par>
                              <p:par>
                                <p:cTn id="139" presetID="2" presetClass="exit" presetSubtype="6" fill="hold" grpId="1" nodeType="withEffect">
                                  <p:stCondLst>
                                    <p:cond delay="0"/>
                                  </p:stCondLst>
                                  <p:childTnLst>
                                    <p:anim calcmode="lin" valueType="num">
                                      <p:cBhvr additive="base">
                                        <p:cTn id="140" dur="3500"/>
                                        <p:tgtEl>
                                          <p:spTgt spid="57"/>
                                        </p:tgtEl>
                                        <p:attrNameLst>
                                          <p:attrName>ppt_x</p:attrName>
                                        </p:attrNameLst>
                                      </p:cBhvr>
                                      <p:tavLst>
                                        <p:tav tm="0">
                                          <p:val>
                                            <p:strVal val="ppt_x"/>
                                          </p:val>
                                        </p:tav>
                                        <p:tav tm="100000">
                                          <p:val>
                                            <p:strVal val="1+ppt_w/2"/>
                                          </p:val>
                                        </p:tav>
                                      </p:tavLst>
                                    </p:anim>
                                    <p:anim calcmode="lin" valueType="num">
                                      <p:cBhvr additive="base">
                                        <p:cTn id="141" dur="3500"/>
                                        <p:tgtEl>
                                          <p:spTgt spid="57"/>
                                        </p:tgtEl>
                                        <p:attrNameLst>
                                          <p:attrName>ppt_y</p:attrName>
                                        </p:attrNameLst>
                                      </p:cBhvr>
                                      <p:tavLst>
                                        <p:tav tm="0">
                                          <p:val>
                                            <p:strVal val="ppt_y"/>
                                          </p:val>
                                        </p:tav>
                                        <p:tav tm="100000">
                                          <p:val>
                                            <p:strVal val="1+ppt_h/2"/>
                                          </p:val>
                                        </p:tav>
                                      </p:tavLst>
                                    </p:anim>
                                    <p:set>
                                      <p:cBhvr>
                                        <p:cTn id="142" dur="1" fill="hold">
                                          <p:stCondLst>
                                            <p:cond delay="3499"/>
                                          </p:stCondLst>
                                        </p:cTn>
                                        <p:tgtEl>
                                          <p:spTgt spid="57"/>
                                        </p:tgtEl>
                                        <p:attrNameLst>
                                          <p:attrName>style.visibility</p:attrName>
                                        </p:attrNameLst>
                                      </p:cBhvr>
                                      <p:to>
                                        <p:strVal val="hidden"/>
                                      </p:to>
                                    </p:set>
                                  </p:childTnLst>
                                </p:cTn>
                              </p:par>
                              <p:par>
                                <p:cTn id="143" presetID="8" presetClass="emph" presetSubtype="0" repeatCount="indefinite" fill="hold" grpId="0" nodeType="withEffect">
                                  <p:stCondLst>
                                    <p:cond delay="0"/>
                                  </p:stCondLst>
                                  <p:childTnLst>
                                    <p:animRot by="21600000">
                                      <p:cBhvr>
                                        <p:cTn id="144" dur="3500" fill="hold"/>
                                        <p:tgtEl>
                                          <p:spTgt spid="58"/>
                                        </p:tgtEl>
                                        <p:attrNameLst>
                                          <p:attrName>r</p:attrName>
                                        </p:attrNameLst>
                                      </p:cBhvr>
                                    </p:animRot>
                                  </p:childTnLst>
                                </p:cTn>
                              </p:par>
                              <p:par>
                                <p:cTn id="145" presetID="2" presetClass="exit" presetSubtype="6" fill="hold" grpId="1" nodeType="withEffect">
                                  <p:stCondLst>
                                    <p:cond delay="0"/>
                                  </p:stCondLst>
                                  <p:childTnLst>
                                    <p:anim calcmode="lin" valueType="num">
                                      <p:cBhvr additive="base">
                                        <p:cTn id="146" dur="3500"/>
                                        <p:tgtEl>
                                          <p:spTgt spid="58"/>
                                        </p:tgtEl>
                                        <p:attrNameLst>
                                          <p:attrName>ppt_x</p:attrName>
                                        </p:attrNameLst>
                                      </p:cBhvr>
                                      <p:tavLst>
                                        <p:tav tm="0">
                                          <p:val>
                                            <p:strVal val="ppt_x"/>
                                          </p:val>
                                        </p:tav>
                                        <p:tav tm="100000">
                                          <p:val>
                                            <p:strVal val="1+ppt_w/2"/>
                                          </p:val>
                                        </p:tav>
                                      </p:tavLst>
                                    </p:anim>
                                    <p:anim calcmode="lin" valueType="num">
                                      <p:cBhvr additive="base">
                                        <p:cTn id="147" dur="3500"/>
                                        <p:tgtEl>
                                          <p:spTgt spid="58"/>
                                        </p:tgtEl>
                                        <p:attrNameLst>
                                          <p:attrName>ppt_y</p:attrName>
                                        </p:attrNameLst>
                                      </p:cBhvr>
                                      <p:tavLst>
                                        <p:tav tm="0">
                                          <p:val>
                                            <p:strVal val="ppt_y"/>
                                          </p:val>
                                        </p:tav>
                                        <p:tav tm="100000">
                                          <p:val>
                                            <p:strVal val="1+ppt_h/2"/>
                                          </p:val>
                                        </p:tav>
                                      </p:tavLst>
                                    </p:anim>
                                    <p:set>
                                      <p:cBhvr>
                                        <p:cTn id="148" dur="1" fill="hold">
                                          <p:stCondLst>
                                            <p:cond delay="3499"/>
                                          </p:stCondLst>
                                        </p:cTn>
                                        <p:tgtEl>
                                          <p:spTgt spid="58"/>
                                        </p:tgtEl>
                                        <p:attrNameLst>
                                          <p:attrName>style.visibility</p:attrName>
                                        </p:attrNameLst>
                                      </p:cBhvr>
                                      <p:to>
                                        <p:strVal val="hidden"/>
                                      </p:to>
                                    </p:set>
                                  </p:childTnLst>
                                </p:cTn>
                              </p:par>
                              <p:par>
                                <p:cTn id="149" presetID="8" presetClass="emph" presetSubtype="0" repeatCount="indefinite" fill="hold" grpId="0" nodeType="withEffect">
                                  <p:stCondLst>
                                    <p:cond delay="0"/>
                                  </p:stCondLst>
                                  <p:childTnLst>
                                    <p:animRot by="21600000">
                                      <p:cBhvr>
                                        <p:cTn id="150" dur="3500" fill="hold"/>
                                        <p:tgtEl>
                                          <p:spTgt spid="59"/>
                                        </p:tgtEl>
                                        <p:attrNameLst>
                                          <p:attrName>r</p:attrName>
                                        </p:attrNameLst>
                                      </p:cBhvr>
                                    </p:animRot>
                                  </p:childTnLst>
                                </p:cTn>
                              </p:par>
                              <p:par>
                                <p:cTn id="151" presetID="2" presetClass="exit" presetSubtype="6" fill="hold" grpId="1" nodeType="withEffect">
                                  <p:stCondLst>
                                    <p:cond delay="0"/>
                                  </p:stCondLst>
                                  <p:childTnLst>
                                    <p:anim calcmode="lin" valueType="num">
                                      <p:cBhvr additive="base">
                                        <p:cTn id="152" dur="3500"/>
                                        <p:tgtEl>
                                          <p:spTgt spid="59"/>
                                        </p:tgtEl>
                                        <p:attrNameLst>
                                          <p:attrName>ppt_x</p:attrName>
                                        </p:attrNameLst>
                                      </p:cBhvr>
                                      <p:tavLst>
                                        <p:tav tm="0">
                                          <p:val>
                                            <p:strVal val="ppt_x"/>
                                          </p:val>
                                        </p:tav>
                                        <p:tav tm="100000">
                                          <p:val>
                                            <p:strVal val="1+ppt_w/2"/>
                                          </p:val>
                                        </p:tav>
                                      </p:tavLst>
                                    </p:anim>
                                    <p:anim calcmode="lin" valueType="num">
                                      <p:cBhvr additive="base">
                                        <p:cTn id="153" dur="3500"/>
                                        <p:tgtEl>
                                          <p:spTgt spid="59"/>
                                        </p:tgtEl>
                                        <p:attrNameLst>
                                          <p:attrName>ppt_y</p:attrName>
                                        </p:attrNameLst>
                                      </p:cBhvr>
                                      <p:tavLst>
                                        <p:tav tm="0">
                                          <p:val>
                                            <p:strVal val="ppt_y"/>
                                          </p:val>
                                        </p:tav>
                                        <p:tav tm="100000">
                                          <p:val>
                                            <p:strVal val="1+ppt_h/2"/>
                                          </p:val>
                                        </p:tav>
                                      </p:tavLst>
                                    </p:anim>
                                    <p:set>
                                      <p:cBhvr>
                                        <p:cTn id="154" dur="1" fill="hold">
                                          <p:stCondLst>
                                            <p:cond delay="3499"/>
                                          </p:stCondLst>
                                        </p:cTn>
                                        <p:tgtEl>
                                          <p:spTgt spid="59"/>
                                        </p:tgtEl>
                                        <p:attrNameLst>
                                          <p:attrName>style.visibility</p:attrName>
                                        </p:attrNameLst>
                                      </p:cBhvr>
                                      <p:to>
                                        <p:strVal val="hidden"/>
                                      </p:to>
                                    </p:set>
                                  </p:childTnLst>
                                </p:cTn>
                              </p:par>
                              <p:par>
                                <p:cTn id="155" presetID="8" presetClass="emph" presetSubtype="0" repeatCount="indefinite" fill="hold" grpId="0" nodeType="withEffect">
                                  <p:stCondLst>
                                    <p:cond delay="0"/>
                                  </p:stCondLst>
                                  <p:childTnLst>
                                    <p:animRot by="21600000">
                                      <p:cBhvr>
                                        <p:cTn id="156" dur="3500" fill="hold"/>
                                        <p:tgtEl>
                                          <p:spTgt spid="60"/>
                                        </p:tgtEl>
                                        <p:attrNameLst>
                                          <p:attrName>r</p:attrName>
                                        </p:attrNameLst>
                                      </p:cBhvr>
                                    </p:animRot>
                                  </p:childTnLst>
                                </p:cTn>
                              </p:par>
                              <p:par>
                                <p:cTn id="157" presetID="2" presetClass="exit" presetSubtype="6" fill="hold" grpId="1" nodeType="withEffect">
                                  <p:stCondLst>
                                    <p:cond delay="0"/>
                                  </p:stCondLst>
                                  <p:childTnLst>
                                    <p:anim calcmode="lin" valueType="num">
                                      <p:cBhvr additive="base">
                                        <p:cTn id="158" dur="3500"/>
                                        <p:tgtEl>
                                          <p:spTgt spid="60"/>
                                        </p:tgtEl>
                                        <p:attrNameLst>
                                          <p:attrName>ppt_x</p:attrName>
                                        </p:attrNameLst>
                                      </p:cBhvr>
                                      <p:tavLst>
                                        <p:tav tm="0">
                                          <p:val>
                                            <p:strVal val="ppt_x"/>
                                          </p:val>
                                        </p:tav>
                                        <p:tav tm="100000">
                                          <p:val>
                                            <p:strVal val="1+ppt_w/2"/>
                                          </p:val>
                                        </p:tav>
                                      </p:tavLst>
                                    </p:anim>
                                    <p:anim calcmode="lin" valueType="num">
                                      <p:cBhvr additive="base">
                                        <p:cTn id="159" dur="3500"/>
                                        <p:tgtEl>
                                          <p:spTgt spid="60"/>
                                        </p:tgtEl>
                                        <p:attrNameLst>
                                          <p:attrName>ppt_y</p:attrName>
                                        </p:attrNameLst>
                                      </p:cBhvr>
                                      <p:tavLst>
                                        <p:tav tm="0">
                                          <p:val>
                                            <p:strVal val="ppt_y"/>
                                          </p:val>
                                        </p:tav>
                                        <p:tav tm="100000">
                                          <p:val>
                                            <p:strVal val="1+ppt_h/2"/>
                                          </p:val>
                                        </p:tav>
                                      </p:tavLst>
                                    </p:anim>
                                    <p:set>
                                      <p:cBhvr>
                                        <p:cTn id="160" dur="1" fill="hold">
                                          <p:stCondLst>
                                            <p:cond delay="3499"/>
                                          </p:stCondLst>
                                        </p:cTn>
                                        <p:tgtEl>
                                          <p:spTgt spid="60"/>
                                        </p:tgtEl>
                                        <p:attrNameLst>
                                          <p:attrName>style.visibility</p:attrName>
                                        </p:attrNameLst>
                                      </p:cBhvr>
                                      <p:to>
                                        <p:strVal val="hidden"/>
                                      </p:to>
                                    </p:set>
                                  </p:childTnLst>
                                </p:cTn>
                              </p:par>
                              <p:par>
                                <p:cTn id="161" presetID="8" presetClass="emph" presetSubtype="0" repeatCount="indefinite" fill="hold" grpId="0" nodeType="withEffect">
                                  <p:stCondLst>
                                    <p:cond delay="0"/>
                                  </p:stCondLst>
                                  <p:childTnLst>
                                    <p:animRot by="21600000">
                                      <p:cBhvr>
                                        <p:cTn id="162" dur="3500" fill="hold"/>
                                        <p:tgtEl>
                                          <p:spTgt spid="61"/>
                                        </p:tgtEl>
                                        <p:attrNameLst>
                                          <p:attrName>r</p:attrName>
                                        </p:attrNameLst>
                                      </p:cBhvr>
                                    </p:animRot>
                                  </p:childTnLst>
                                </p:cTn>
                              </p:par>
                              <p:par>
                                <p:cTn id="163" presetID="2" presetClass="exit" presetSubtype="6" fill="hold" grpId="1" nodeType="withEffect">
                                  <p:stCondLst>
                                    <p:cond delay="0"/>
                                  </p:stCondLst>
                                  <p:childTnLst>
                                    <p:anim calcmode="lin" valueType="num">
                                      <p:cBhvr additive="base">
                                        <p:cTn id="164" dur="3500"/>
                                        <p:tgtEl>
                                          <p:spTgt spid="61"/>
                                        </p:tgtEl>
                                        <p:attrNameLst>
                                          <p:attrName>ppt_x</p:attrName>
                                        </p:attrNameLst>
                                      </p:cBhvr>
                                      <p:tavLst>
                                        <p:tav tm="0">
                                          <p:val>
                                            <p:strVal val="ppt_x"/>
                                          </p:val>
                                        </p:tav>
                                        <p:tav tm="100000">
                                          <p:val>
                                            <p:strVal val="1+ppt_w/2"/>
                                          </p:val>
                                        </p:tav>
                                      </p:tavLst>
                                    </p:anim>
                                    <p:anim calcmode="lin" valueType="num">
                                      <p:cBhvr additive="base">
                                        <p:cTn id="165" dur="3500"/>
                                        <p:tgtEl>
                                          <p:spTgt spid="61"/>
                                        </p:tgtEl>
                                        <p:attrNameLst>
                                          <p:attrName>ppt_y</p:attrName>
                                        </p:attrNameLst>
                                      </p:cBhvr>
                                      <p:tavLst>
                                        <p:tav tm="0">
                                          <p:val>
                                            <p:strVal val="ppt_y"/>
                                          </p:val>
                                        </p:tav>
                                        <p:tav tm="100000">
                                          <p:val>
                                            <p:strVal val="1+ppt_h/2"/>
                                          </p:val>
                                        </p:tav>
                                      </p:tavLst>
                                    </p:anim>
                                    <p:set>
                                      <p:cBhvr>
                                        <p:cTn id="166" dur="1" fill="hold">
                                          <p:stCondLst>
                                            <p:cond delay="3499"/>
                                          </p:stCondLst>
                                        </p:cTn>
                                        <p:tgtEl>
                                          <p:spTgt spid="61"/>
                                        </p:tgtEl>
                                        <p:attrNameLst>
                                          <p:attrName>style.visibility</p:attrName>
                                        </p:attrNameLst>
                                      </p:cBhvr>
                                      <p:to>
                                        <p:strVal val="hidden"/>
                                      </p:to>
                                    </p:set>
                                  </p:childTnLst>
                                </p:cTn>
                              </p:par>
                              <p:par>
                                <p:cTn id="167" presetID="8" presetClass="emph" presetSubtype="0" repeatCount="indefinite" fill="hold" grpId="0" nodeType="withEffect">
                                  <p:stCondLst>
                                    <p:cond delay="0"/>
                                  </p:stCondLst>
                                  <p:childTnLst>
                                    <p:animRot by="21600000">
                                      <p:cBhvr>
                                        <p:cTn id="168" dur="3500" fill="hold"/>
                                        <p:tgtEl>
                                          <p:spTgt spid="62"/>
                                        </p:tgtEl>
                                        <p:attrNameLst>
                                          <p:attrName>r</p:attrName>
                                        </p:attrNameLst>
                                      </p:cBhvr>
                                    </p:animRot>
                                  </p:childTnLst>
                                </p:cTn>
                              </p:par>
                              <p:par>
                                <p:cTn id="169" presetID="2" presetClass="exit" presetSubtype="6" fill="hold" grpId="1" nodeType="withEffect">
                                  <p:stCondLst>
                                    <p:cond delay="0"/>
                                  </p:stCondLst>
                                  <p:childTnLst>
                                    <p:anim calcmode="lin" valueType="num">
                                      <p:cBhvr additive="base">
                                        <p:cTn id="170" dur="3500"/>
                                        <p:tgtEl>
                                          <p:spTgt spid="62"/>
                                        </p:tgtEl>
                                        <p:attrNameLst>
                                          <p:attrName>ppt_x</p:attrName>
                                        </p:attrNameLst>
                                      </p:cBhvr>
                                      <p:tavLst>
                                        <p:tav tm="0">
                                          <p:val>
                                            <p:strVal val="ppt_x"/>
                                          </p:val>
                                        </p:tav>
                                        <p:tav tm="100000">
                                          <p:val>
                                            <p:strVal val="1+ppt_w/2"/>
                                          </p:val>
                                        </p:tav>
                                      </p:tavLst>
                                    </p:anim>
                                    <p:anim calcmode="lin" valueType="num">
                                      <p:cBhvr additive="base">
                                        <p:cTn id="171" dur="3500"/>
                                        <p:tgtEl>
                                          <p:spTgt spid="62"/>
                                        </p:tgtEl>
                                        <p:attrNameLst>
                                          <p:attrName>ppt_y</p:attrName>
                                        </p:attrNameLst>
                                      </p:cBhvr>
                                      <p:tavLst>
                                        <p:tav tm="0">
                                          <p:val>
                                            <p:strVal val="ppt_y"/>
                                          </p:val>
                                        </p:tav>
                                        <p:tav tm="100000">
                                          <p:val>
                                            <p:strVal val="1+ppt_h/2"/>
                                          </p:val>
                                        </p:tav>
                                      </p:tavLst>
                                    </p:anim>
                                    <p:set>
                                      <p:cBhvr>
                                        <p:cTn id="172" dur="1" fill="hold">
                                          <p:stCondLst>
                                            <p:cond delay="3499"/>
                                          </p:stCondLst>
                                        </p:cTn>
                                        <p:tgtEl>
                                          <p:spTgt spid="62"/>
                                        </p:tgtEl>
                                        <p:attrNameLst>
                                          <p:attrName>style.visibility</p:attrName>
                                        </p:attrNameLst>
                                      </p:cBhvr>
                                      <p:to>
                                        <p:strVal val="hidden"/>
                                      </p:to>
                                    </p:set>
                                  </p:childTnLst>
                                </p:cTn>
                              </p:par>
                              <p:par>
                                <p:cTn id="173" presetID="8" presetClass="emph" presetSubtype="0" repeatCount="indefinite" fill="hold" grpId="0" nodeType="withEffect">
                                  <p:stCondLst>
                                    <p:cond delay="0"/>
                                  </p:stCondLst>
                                  <p:childTnLst>
                                    <p:animRot by="21600000">
                                      <p:cBhvr>
                                        <p:cTn id="174" dur="3500" fill="hold"/>
                                        <p:tgtEl>
                                          <p:spTgt spid="63"/>
                                        </p:tgtEl>
                                        <p:attrNameLst>
                                          <p:attrName>r</p:attrName>
                                        </p:attrNameLst>
                                      </p:cBhvr>
                                    </p:animRot>
                                  </p:childTnLst>
                                </p:cTn>
                              </p:par>
                              <p:par>
                                <p:cTn id="175" presetID="2" presetClass="exit" presetSubtype="6" fill="hold" grpId="1" nodeType="withEffect">
                                  <p:stCondLst>
                                    <p:cond delay="0"/>
                                  </p:stCondLst>
                                  <p:childTnLst>
                                    <p:anim calcmode="lin" valueType="num">
                                      <p:cBhvr additive="base">
                                        <p:cTn id="176" dur="3500"/>
                                        <p:tgtEl>
                                          <p:spTgt spid="63"/>
                                        </p:tgtEl>
                                        <p:attrNameLst>
                                          <p:attrName>ppt_x</p:attrName>
                                        </p:attrNameLst>
                                      </p:cBhvr>
                                      <p:tavLst>
                                        <p:tav tm="0">
                                          <p:val>
                                            <p:strVal val="ppt_x"/>
                                          </p:val>
                                        </p:tav>
                                        <p:tav tm="100000">
                                          <p:val>
                                            <p:strVal val="1+ppt_w/2"/>
                                          </p:val>
                                        </p:tav>
                                      </p:tavLst>
                                    </p:anim>
                                    <p:anim calcmode="lin" valueType="num">
                                      <p:cBhvr additive="base">
                                        <p:cTn id="177" dur="3500"/>
                                        <p:tgtEl>
                                          <p:spTgt spid="63"/>
                                        </p:tgtEl>
                                        <p:attrNameLst>
                                          <p:attrName>ppt_y</p:attrName>
                                        </p:attrNameLst>
                                      </p:cBhvr>
                                      <p:tavLst>
                                        <p:tav tm="0">
                                          <p:val>
                                            <p:strVal val="ppt_y"/>
                                          </p:val>
                                        </p:tav>
                                        <p:tav tm="100000">
                                          <p:val>
                                            <p:strVal val="1+ppt_h/2"/>
                                          </p:val>
                                        </p:tav>
                                      </p:tavLst>
                                    </p:anim>
                                    <p:set>
                                      <p:cBhvr>
                                        <p:cTn id="178" dur="1" fill="hold">
                                          <p:stCondLst>
                                            <p:cond delay="3499"/>
                                          </p:stCondLst>
                                        </p:cTn>
                                        <p:tgtEl>
                                          <p:spTgt spid="63"/>
                                        </p:tgtEl>
                                        <p:attrNameLst>
                                          <p:attrName>style.visibility</p:attrName>
                                        </p:attrNameLst>
                                      </p:cBhvr>
                                      <p:to>
                                        <p:strVal val="hidden"/>
                                      </p:to>
                                    </p:set>
                                  </p:childTnLst>
                                </p:cTn>
                              </p:par>
                              <p:par>
                                <p:cTn id="179" presetID="8" presetClass="emph" presetSubtype="0" repeatCount="indefinite" fill="hold" grpId="0" nodeType="withEffect">
                                  <p:stCondLst>
                                    <p:cond delay="0"/>
                                  </p:stCondLst>
                                  <p:childTnLst>
                                    <p:animRot by="21600000">
                                      <p:cBhvr>
                                        <p:cTn id="180" dur="3500" fill="hold"/>
                                        <p:tgtEl>
                                          <p:spTgt spid="64"/>
                                        </p:tgtEl>
                                        <p:attrNameLst>
                                          <p:attrName>r</p:attrName>
                                        </p:attrNameLst>
                                      </p:cBhvr>
                                    </p:animRot>
                                  </p:childTnLst>
                                </p:cTn>
                              </p:par>
                              <p:par>
                                <p:cTn id="181" presetID="2" presetClass="exit" presetSubtype="6" fill="hold" grpId="1" nodeType="withEffect">
                                  <p:stCondLst>
                                    <p:cond delay="0"/>
                                  </p:stCondLst>
                                  <p:childTnLst>
                                    <p:anim calcmode="lin" valueType="num">
                                      <p:cBhvr additive="base">
                                        <p:cTn id="182" dur="3500"/>
                                        <p:tgtEl>
                                          <p:spTgt spid="64"/>
                                        </p:tgtEl>
                                        <p:attrNameLst>
                                          <p:attrName>ppt_x</p:attrName>
                                        </p:attrNameLst>
                                      </p:cBhvr>
                                      <p:tavLst>
                                        <p:tav tm="0">
                                          <p:val>
                                            <p:strVal val="ppt_x"/>
                                          </p:val>
                                        </p:tav>
                                        <p:tav tm="100000">
                                          <p:val>
                                            <p:strVal val="1+ppt_w/2"/>
                                          </p:val>
                                        </p:tav>
                                      </p:tavLst>
                                    </p:anim>
                                    <p:anim calcmode="lin" valueType="num">
                                      <p:cBhvr additive="base">
                                        <p:cTn id="183" dur="3500"/>
                                        <p:tgtEl>
                                          <p:spTgt spid="64"/>
                                        </p:tgtEl>
                                        <p:attrNameLst>
                                          <p:attrName>ppt_y</p:attrName>
                                        </p:attrNameLst>
                                      </p:cBhvr>
                                      <p:tavLst>
                                        <p:tav tm="0">
                                          <p:val>
                                            <p:strVal val="ppt_y"/>
                                          </p:val>
                                        </p:tav>
                                        <p:tav tm="100000">
                                          <p:val>
                                            <p:strVal val="1+ppt_h/2"/>
                                          </p:val>
                                        </p:tav>
                                      </p:tavLst>
                                    </p:anim>
                                    <p:set>
                                      <p:cBhvr>
                                        <p:cTn id="184" dur="1" fill="hold">
                                          <p:stCondLst>
                                            <p:cond delay="3499"/>
                                          </p:stCondLst>
                                        </p:cTn>
                                        <p:tgtEl>
                                          <p:spTgt spid="64"/>
                                        </p:tgtEl>
                                        <p:attrNameLst>
                                          <p:attrName>style.visibility</p:attrName>
                                        </p:attrNameLst>
                                      </p:cBhvr>
                                      <p:to>
                                        <p:strVal val="hidden"/>
                                      </p:to>
                                    </p:set>
                                  </p:childTnLst>
                                </p:cTn>
                              </p:par>
                              <p:par>
                                <p:cTn id="185" presetID="8" presetClass="emph" presetSubtype="0" repeatCount="indefinite" fill="hold" grpId="0" nodeType="withEffect">
                                  <p:stCondLst>
                                    <p:cond delay="0"/>
                                  </p:stCondLst>
                                  <p:childTnLst>
                                    <p:animRot by="-21600000">
                                      <p:cBhvr>
                                        <p:cTn id="186" dur="3500" fill="hold"/>
                                        <p:tgtEl>
                                          <p:spTgt spid="79"/>
                                        </p:tgtEl>
                                        <p:attrNameLst>
                                          <p:attrName>r</p:attrName>
                                        </p:attrNameLst>
                                      </p:cBhvr>
                                    </p:animRot>
                                  </p:childTnLst>
                                </p:cTn>
                              </p:par>
                              <p:par>
                                <p:cTn id="187" presetID="2" presetClass="exit" presetSubtype="12" fill="hold" grpId="1" nodeType="withEffect">
                                  <p:stCondLst>
                                    <p:cond delay="0"/>
                                  </p:stCondLst>
                                  <p:childTnLst>
                                    <p:anim calcmode="lin" valueType="num">
                                      <p:cBhvr additive="base">
                                        <p:cTn id="188" dur="3500"/>
                                        <p:tgtEl>
                                          <p:spTgt spid="79"/>
                                        </p:tgtEl>
                                        <p:attrNameLst>
                                          <p:attrName>ppt_x</p:attrName>
                                        </p:attrNameLst>
                                      </p:cBhvr>
                                      <p:tavLst>
                                        <p:tav tm="0">
                                          <p:val>
                                            <p:strVal val="ppt_x"/>
                                          </p:val>
                                        </p:tav>
                                        <p:tav tm="100000">
                                          <p:val>
                                            <p:strVal val="0-ppt_w/2"/>
                                          </p:val>
                                        </p:tav>
                                      </p:tavLst>
                                    </p:anim>
                                    <p:anim calcmode="lin" valueType="num">
                                      <p:cBhvr additive="base">
                                        <p:cTn id="189" dur="3500"/>
                                        <p:tgtEl>
                                          <p:spTgt spid="79"/>
                                        </p:tgtEl>
                                        <p:attrNameLst>
                                          <p:attrName>ppt_y</p:attrName>
                                        </p:attrNameLst>
                                      </p:cBhvr>
                                      <p:tavLst>
                                        <p:tav tm="0">
                                          <p:val>
                                            <p:strVal val="ppt_y"/>
                                          </p:val>
                                        </p:tav>
                                        <p:tav tm="100000">
                                          <p:val>
                                            <p:strVal val="1+ppt_h/2"/>
                                          </p:val>
                                        </p:tav>
                                      </p:tavLst>
                                    </p:anim>
                                    <p:set>
                                      <p:cBhvr>
                                        <p:cTn id="190" dur="1" fill="hold">
                                          <p:stCondLst>
                                            <p:cond delay="3499"/>
                                          </p:stCondLst>
                                        </p:cTn>
                                        <p:tgtEl>
                                          <p:spTgt spid="79"/>
                                        </p:tgtEl>
                                        <p:attrNameLst>
                                          <p:attrName>style.visibility</p:attrName>
                                        </p:attrNameLst>
                                      </p:cBhvr>
                                      <p:to>
                                        <p:strVal val="hidden"/>
                                      </p:to>
                                    </p:set>
                                  </p:childTnLst>
                                </p:cTn>
                              </p:par>
                              <p:par>
                                <p:cTn id="191" presetID="8" presetClass="emph" presetSubtype="0" repeatCount="indefinite" fill="hold" grpId="0" nodeType="withEffect">
                                  <p:stCondLst>
                                    <p:cond delay="0"/>
                                  </p:stCondLst>
                                  <p:childTnLst>
                                    <p:animRot by="-21600000">
                                      <p:cBhvr>
                                        <p:cTn id="192" dur="3500" fill="hold"/>
                                        <p:tgtEl>
                                          <p:spTgt spid="78"/>
                                        </p:tgtEl>
                                        <p:attrNameLst>
                                          <p:attrName>r</p:attrName>
                                        </p:attrNameLst>
                                      </p:cBhvr>
                                    </p:animRot>
                                  </p:childTnLst>
                                </p:cTn>
                              </p:par>
                              <p:par>
                                <p:cTn id="193" presetID="2" presetClass="exit" presetSubtype="12" fill="hold" grpId="1" nodeType="withEffect">
                                  <p:stCondLst>
                                    <p:cond delay="0"/>
                                  </p:stCondLst>
                                  <p:childTnLst>
                                    <p:anim calcmode="lin" valueType="num">
                                      <p:cBhvr additive="base">
                                        <p:cTn id="194" dur="3500"/>
                                        <p:tgtEl>
                                          <p:spTgt spid="78"/>
                                        </p:tgtEl>
                                        <p:attrNameLst>
                                          <p:attrName>ppt_x</p:attrName>
                                        </p:attrNameLst>
                                      </p:cBhvr>
                                      <p:tavLst>
                                        <p:tav tm="0">
                                          <p:val>
                                            <p:strVal val="ppt_x"/>
                                          </p:val>
                                        </p:tav>
                                        <p:tav tm="100000">
                                          <p:val>
                                            <p:strVal val="0-ppt_w/2"/>
                                          </p:val>
                                        </p:tav>
                                      </p:tavLst>
                                    </p:anim>
                                    <p:anim calcmode="lin" valueType="num">
                                      <p:cBhvr additive="base">
                                        <p:cTn id="195" dur="3500"/>
                                        <p:tgtEl>
                                          <p:spTgt spid="78"/>
                                        </p:tgtEl>
                                        <p:attrNameLst>
                                          <p:attrName>ppt_y</p:attrName>
                                        </p:attrNameLst>
                                      </p:cBhvr>
                                      <p:tavLst>
                                        <p:tav tm="0">
                                          <p:val>
                                            <p:strVal val="ppt_y"/>
                                          </p:val>
                                        </p:tav>
                                        <p:tav tm="100000">
                                          <p:val>
                                            <p:strVal val="1+ppt_h/2"/>
                                          </p:val>
                                        </p:tav>
                                      </p:tavLst>
                                    </p:anim>
                                    <p:set>
                                      <p:cBhvr>
                                        <p:cTn id="196" dur="1" fill="hold">
                                          <p:stCondLst>
                                            <p:cond delay="3499"/>
                                          </p:stCondLst>
                                        </p:cTn>
                                        <p:tgtEl>
                                          <p:spTgt spid="78"/>
                                        </p:tgtEl>
                                        <p:attrNameLst>
                                          <p:attrName>style.visibility</p:attrName>
                                        </p:attrNameLst>
                                      </p:cBhvr>
                                      <p:to>
                                        <p:strVal val="hidden"/>
                                      </p:to>
                                    </p:set>
                                  </p:childTnLst>
                                </p:cTn>
                              </p:par>
                              <p:par>
                                <p:cTn id="197" presetID="8" presetClass="emph" presetSubtype="0" repeatCount="indefinite" fill="hold" grpId="0" nodeType="withEffect">
                                  <p:stCondLst>
                                    <p:cond delay="0"/>
                                  </p:stCondLst>
                                  <p:childTnLst>
                                    <p:animRot by="-21600000">
                                      <p:cBhvr>
                                        <p:cTn id="198" dur="3500" fill="hold"/>
                                        <p:tgtEl>
                                          <p:spTgt spid="77"/>
                                        </p:tgtEl>
                                        <p:attrNameLst>
                                          <p:attrName>r</p:attrName>
                                        </p:attrNameLst>
                                      </p:cBhvr>
                                    </p:animRot>
                                  </p:childTnLst>
                                </p:cTn>
                              </p:par>
                              <p:par>
                                <p:cTn id="199" presetID="2" presetClass="exit" presetSubtype="12" fill="hold" grpId="1" nodeType="withEffect">
                                  <p:stCondLst>
                                    <p:cond delay="0"/>
                                  </p:stCondLst>
                                  <p:childTnLst>
                                    <p:anim calcmode="lin" valueType="num">
                                      <p:cBhvr additive="base">
                                        <p:cTn id="200" dur="3500"/>
                                        <p:tgtEl>
                                          <p:spTgt spid="77"/>
                                        </p:tgtEl>
                                        <p:attrNameLst>
                                          <p:attrName>ppt_x</p:attrName>
                                        </p:attrNameLst>
                                      </p:cBhvr>
                                      <p:tavLst>
                                        <p:tav tm="0">
                                          <p:val>
                                            <p:strVal val="ppt_x"/>
                                          </p:val>
                                        </p:tav>
                                        <p:tav tm="100000">
                                          <p:val>
                                            <p:strVal val="0-ppt_w/2"/>
                                          </p:val>
                                        </p:tav>
                                      </p:tavLst>
                                    </p:anim>
                                    <p:anim calcmode="lin" valueType="num">
                                      <p:cBhvr additive="base">
                                        <p:cTn id="201" dur="3500"/>
                                        <p:tgtEl>
                                          <p:spTgt spid="77"/>
                                        </p:tgtEl>
                                        <p:attrNameLst>
                                          <p:attrName>ppt_y</p:attrName>
                                        </p:attrNameLst>
                                      </p:cBhvr>
                                      <p:tavLst>
                                        <p:tav tm="0">
                                          <p:val>
                                            <p:strVal val="ppt_y"/>
                                          </p:val>
                                        </p:tav>
                                        <p:tav tm="100000">
                                          <p:val>
                                            <p:strVal val="1+ppt_h/2"/>
                                          </p:val>
                                        </p:tav>
                                      </p:tavLst>
                                    </p:anim>
                                    <p:set>
                                      <p:cBhvr>
                                        <p:cTn id="202" dur="1" fill="hold">
                                          <p:stCondLst>
                                            <p:cond delay="3499"/>
                                          </p:stCondLst>
                                        </p:cTn>
                                        <p:tgtEl>
                                          <p:spTgt spid="77"/>
                                        </p:tgtEl>
                                        <p:attrNameLst>
                                          <p:attrName>style.visibility</p:attrName>
                                        </p:attrNameLst>
                                      </p:cBhvr>
                                      <p:to>
                                        <p:strVal val="hidden"/>
                                      </p:to>
                                    </p:set>
                                  </p:childTnLst>
                                </p:cTn>
                              </p:par>
                              <p:par>
                                <p:cTn id="203" presetID="8" presetClass="emph" presetSubtype="0" repeatCount="indefinite" fill="hold" grpId="0" nodeType="withEffect">
                                  <p:stCondLst>
                                    <p:cond delay="0"/>
                                  </p:stCondLst>
                                  <p:childTnLst>
                                    <p:animRot by="-21600000">
                                      <p:cBhvr>
                                        <p:cTn id="204" dur="3500" fill="hold"/>
                                        <p:tgtEl>
                                          <p:spTgt spid="76"/>
                                        </p:tgtEl>
                                        <p:attrNameLst>
                                          <p:attrName>r</p:attrName>
                                        </p:attrNameLst>
                                      </p:cBhvr>
                                    </p:animRot>
                                  </p:childTnLst>
                                </p:cTn>
                              </p:par>
                              <p:par>
                                <p:cTn id="205" presetID="2" presetClass="exit" presetSubtype="12" fill="hold" grpId="1" nodeType="withEffect">
                                  <p:stCondLst>
                                    <p:cond delay="0"/>
                                  </p:stCondLst>
                                  <p:childTnLst>
                                    <p:anim calcmode="lin" valueType="num">
                                      <p:cBhvr additive="base">
                                        <p:cTn id="206" dur="3500"/>
                                        <p:tgtEl>
                                          <p:spTgt spid="76"/>
                                        </p:tgtEl>
                                        <p:attrNameLst>
                                          <p:attrName>ppt_x</p:attrName>
                                        </p:attrNameLst>
                                      </p:cBhvr>
                                      <p:tavLst>
                                        <p:tav tm="0">
                                          <p:val>
                                            <p:strVal val="ppt_x"/>
                                          </p:val>
                                        </p:tav>
                                        <p:tav tm="100000">
                                          <p:val>
                                            <p:strVal val="0-ppt_w/2"/>
                                          </p:val>
                                        </p:tav>
                                      </p:tavLst>
                                    </p:anim>
                                    <p:anim calcmode="lin" valueType="num">
                                      <p:cBhvr additive="base">
                                        <p:cTn id="207" dur="3500"/>
                                        <p:tgtEl>
                                          <p:spTgt spid="76"/>
                                        </p:tgtEl>
                                        <p:attrNameLst>
                                          <p:attrName>ppt_y</p:attrName>
                                        </p:attrNameLst>
                                      </p:cBhvr>
                                      <p:tavLst>
                                        <p:tav tm="0">
                                          <p:val>
                                            <p:strVal val="ppt_y"/>
                                          </p:val>
                                        </p:tav>
                                        <p:tav tm="100000">
                                          <p:val>
                                            <p:strVal val="1+ppt_h/2"/>
                                          </p:val>
                                        </p:tav>
                                      </p:tavLst>
                                    </p:anim>
                                    <p:set>
                                      <p:cBhvr>
                                        <p:cTn id="208" dur="1" fill="hold">
                                          <p:stCondLst>
                                            <p:cond delay="3499"/>
                                          </p:stCondLst>
                                        </p:cTn>
                                        <p:tgtEl>
                                          <p:spTgt spid="76"/>
                                        </p:tgtEl>
                                        <p:attrNameLst>
                                          <p:attrName>style.visibility</p:attrName>
                                        </p:attrNameLst>
                                      </p:cBhvr>
                                      <p:to>
                                        <p:strVal val="hidden"/>
                                      </p:to>
                                    </p:set>
                                  </p:childTnLst>
                                </p:cTn>
                              </p:par>
                              <p:par>
                                <p:cTn id="209" presetID="8" presetClass="emph" presetSubtype="0" repeatCount="indefinite" fill="hold" grpId="0" nodeType="withEffect">
                                  <p:stCondLst>
                                    <p:cond delay="0"/>
                                  </p:stCondLst>
                                  <p:childTnLst>
                                    <p:animRot by="-21600000">
                                      <p:cBhvr>
                                        <p:cTn id="210" dur="3500" fill="hold"/>
                                        <p:tgtEl>
                                          <p:spTgt spid="75"/>
                                        </p:tgtEl>
                                        <p:attrNameLst>
                                          <p:attrName>r</p:attrName>
                                        </p:attrNameLst>
                                      </p:cBhvr>
                                    </p:animRot>
                                  </p:childTnLst>
                                </p:cTn>
                              </p:par>
                              <p:par>
                                <p:cTn id="211" presetID="2" presetClass="exit" presetSubtype="12" fill="hold" grpId="1" nodeType="withEffect">
                                  <p:stCondLst>
                                    <p:cond delay="0"/>
                                  </p:stCondLst>
                                  <p:childTnLst>
                                    <p:anim calcmode="lin" valueType="num">
                                      <p:cBhvr additive="base">
                                        <p:cTn id="212" dur="3500"/>
                                        <p:tgtEl>
                                          <p:spTgt spid="75"/>
                                        </p:tgtEl>
                                        <p:attrNameLst>
                                          <p:attrName>ppt_x</p:attrName>
                                        </p:attrNameLst>
                                      </p:cBhvr>
                                      <p:tavLst>
                                        <p:tav tm="0">
                                          <p:val>
                                            <p:strVal val="ppt_x"/>
                                          </p:val>
                                        </p:tav>
                                        <p:tav tm="100000">
                                          <p:val>
                                            <p:strVal val="0-ppt_w/2"/>
                                          </p:val>
                                        </p:tav>
                                      </p:tavLst>
                                    </p:anim>
                                    <p:anim calcmode="lin" valueType="num">
                                      <p:cBhvr additive="base">
                                        <p:cTn id="213" dur="3500"/>
                                        <p:tgtEl>
                                          <p:spTgt spid="75"/>
                                        </p:tgtEl>
                                        <p:attrNameLst>
                                          <p:attrName>ppt_y</p:attrName>
                                        </p:attrNameLst>
                                      </p:cBhvr>
                                      <p:tavLst>
                                        <p:tav tm="0">
                                          <p:val>
                                            <p:strVal val="ppt_y"/>
                                          </p:val>
                                        </p:tav>
                                        <p:tav tm="100000">
                                          <p:val>
                                            <p:strVal val="1+ppt_h/2"/>
                                          </p:val>
                                        </p:tav>
                                      </p:tavLst>
                                    </p:anim>
                                    <p:set>
                                      <p:cBhvr>
                                        <p:cTn id="214" dur="1" fill="hold">
                                          <p:stCondLst>
                                            <p:cond delay="3499"/>
                                          </p:stCondLst>
                                        </p:cTn>
                                        <p:tgtEl>
                                          <p:spTgt spid="75"/>
                                        </p:tgtEl>
                                        <p:attrNameLst>
                                          <p:attrName>style.visibility</p:attrName>
                                        </p:attrNameLst>
                                      </p:cBhvr>
                                      <p:to>
                                        <p:strVal val="hidden"/>
                                      </p:to>
                                    </p:set>
                                  </p:childTnLst>
                                </p:cTn>
                              </p:par>
                              <p:par>
                                <p:cTn id="215" presetID="8" presetClass="emph" presetSubtype="0" repeatCount="indefinite" fill="hold" grpId="0" nodeType="withEffect">
                                  <p:stCondLst>
                                    <p:cond delay="0"/>
                                  </p:stCondLst>
                                  <p:childTnLst>
                                    <p:animRot by="-21600000">
                                      <p:cBhvr>
                                        <p:cTn id="216" dur="3500" fill="hold"/>
                                        <p:tgtEl>
                                          <p:spTgt spid="74"/>
                                        </p:tgtEl>
                                        <p:attrNameLst>
                                          <p:attrName>r</p:attrName>
                                        </p:attrNameLst>
                                      </p:cBhvr>
                                    </p:animRot>
                                  </p:childTnLst>
                                </p:cTn>
                              </p:par>
                              <p:par>
                                <p:cTn id="217" presetID="2" presetClass="exit" presetSubtype="12" fill="hold" grpId="1" nodeType="withEffect">
                                  <p:stCondLst>
                                    <p:cond delay="0"/>
                                  </p:stCondLst>
                                  <p:childTnLst>
                                    <p:anim calcmode="lin" valueType="num">
                                      <p:cBhvr additive="base">
                                        <p:cTn id="218" dur="3500"/>
                                        <p:tgtEl>
                                          <p:spTgt spid="74"/>
                                        </p:tgtEl>
                                        <p:attrNameLst>
                                          <p:attrName>ppt_x</p:attrName>
                                        </p:attrNameLst>
                                      </p:cBhvr>
                                      <p:tavLst>
                                        <p:tav tm="0">
                                          <p:val>
                                            <p:strVal val="ppt_x"/>
                                          </p:val>
                                        </p:tav>
                                        <p:tav tm="100000">
                                          <p:val>
                                            <p:strVal val="0-ppt_w/2"/>
                                          </p:val>
                                        </p:tav>
                                      </p:tavLst>
                                    </p:anim>
                                    <p:anim calcmode="lin" valueType="num">
                                      <p:cBhvr additive="base">
                                        <p:cTn id="219" dur="3500"/>
                                        <p:tgtEl>
                                          <p:spTgt spid="74"/>
                                        </p:tgtEl>
                                        <p:attrNameLst>
                                          <p:attrName>ppt_y</p:attrName>
                                        </p:attrNameLst>
                                      </p:cBhvr>
                                      <p:tavLst>
                                        <p:tav tm="0">
                                          <p:val>
                                            <p:strVal val="ppt_y"/>
                                          </p:val>
                                        </p:tav>
                                        <p:tav tm="100000">
                                          <p:val>
                                            <p:strVal val="1+ppt_h/2"/>
                                          </p:val>
                                        </p:tav>
                                      </p:tavLst>
                                    </p:anim>
                                    <p:set>
                                      <p:cBhvr>
                                        <p:cTn id="220" dur="1" fill="hold">
                                          <p:stCondLst>
                                            <p:cond delay="3499"/>
                                          </p:stCondLst>
                                        </p:cTn>
                                        <p:tgtEl>
                                          <p:spTgt spid="74"/>
                                        </p:tgtEl>
                                        <p:attrNameLst>
                                          <p:attrName>style.visibility</p:attrName>
                                        </p:attrNameLst>
                                      </p:cBhvr>
                                      <p:to>
                                        <p:strVal val="hidden"/>
                                      </p:to>
                                    </p:set>
                                  </p:childTnLst>
                                </p:cTn>
                              </p:par>
                              <p:par>
                                <p:cTn id="221" presetID="8" presetClass="emph" presetSubtype="0" repeatCount="indefinite" fill="hold" grpId="0" nodeType="withEffect">
                                  <p:stCondLst>
                                    <p:cond delay="0"/>
                                  </p:stCondLst>
                                  <p:childTnLst>
                                    <p:animRot by="-21600000">
                                      <p:cBhvr>
                                        <p:cTn id="222" dur="3500" fill="hold"/>
                                        <p:tgtEl>
                                          <p:spTgt spid="73"/>
                                        </p:tgtEl>
                                        <p:attrNameLst>
                                          <p:attrName>r</p:attrName>
                                        </p:attrNameLst>
                                      </p:cBhvr>
                                    </p:animRot>
                                  </p:childTnLst>
                                </p:cTn>
                              </p:par>
                              <p:par>
                                <p:cTn id="223" presetID="2" presetClass="exit" presetSubtype="12" fill="hold" grpId="1" nodeType="withEffect">
                                  <p:stCondLst>
                                    <p:cond delay="0"/>
                                  </p:stCondLst>
                                  <p:childTnLst>
                                    <p:anim calcmode="lin" valueType="num">
                                      <p:cBhvr additive="base">
                                        <p:cTn id="224" dur="3500"/>
                                        <p:tgtEl>
                                          <p:spTgt spid="73"/>
                                        </p:tgtEl>
                                        <p:attrNameLst>
                                          <p:attrName>ppt_x</p:attrName>
                                        </p:attrNameLst>
                                      </p:cBhvr>
                                      <p:tavLst>
                                        <p:tav tm="0">
                                          <p:val>
                                            <p:strVal val="ppt_x"/>
                                          </p:val>
                                        </p:tav>
                                        <p:tav tm="100000">
                                          <p:val>
                                            <p:strVal val="0-ppt_w/2"/>
                                          </p:val>
                                        </p:tav>
                                      </p:tavLst>
                                    </p:anim>
                                    <p:anim calcmode="lin" valueType="num">
                                      <p:cBhvr additive="base">
                                        <p:cTn id="225" dur="3500"/>
                                        <p:tgtEl>
                                          <p:spTgt spid="73"/>
                                        </p:tgtEl>
                                        <p:attrNameLst>
                                          <p:attrName>ppt_y</p:attrName>
                                        </p:attrNameLst>
                                      </p:cBhvr>
                                      <p:tavLst>
                                        <p:tav tm="0">
                                          <p:val>
                                            <p:strVal val="ppt_y"/>
                                          </p:val>
                                        </p:tav>
                                        <p:tav tm="100000">
                                          <p:val>
                                            <p:strVal val="1+ppt_h/2"/>
                                          </p:val>
                                        </p:tav>
                                      </p:tavLst>
                                    </p:anim>
                                    <p:set>
                                      <p:cBhvr>
                                        <p:cTn id="226" dur="1" fill="hold">
                                          <p:stCondLst>
                                            <p:cond delay="3499"/>
                                          </p:stCondLst>
                                        </p:cTn>
                                        <p:tgtEl>
                                          <p:spTgt spid="73"/>
                                        </p:tgtEl>
                                        <p:attrNameLst>
                                          <p:attrName>style.visibility</p:attrName>
                                        </p:attrNameLst>
                                      </p:cBhvr>
                                      <p:to>
                                        <p:strVal val="hidden"/>
                                      </p:to>
                                    </p:set>
                                  </p:childTnLst>
                                </p:cTn>
                              </p:par>
                              <p:par>
                                <p:cTn id="227" presetID="8" presetClass="emph" presetSubtype="0" repeatCount="indefinite" fill="hold" grpId="0" nodeType="withEffect">
                                  <p:stCondLst>
                                    <p:cond delay="0"/>
                                  </p:stCondLst>
                                  <p:childTnLst>
                                    <p:animRot by="-21600000">
                                      <p:cBhvr>
                                        <p:cTn id="228" dur="3500" fill="hold"/>
                                        <p:tgtEl>
                                          <p:spTgt spid="72"/>
                                        </p:tgtEl>
                                        <p:attrNameLst>
                                          <p:attrName>r</p:attrName>
                                        </p:attrNameLst>
                                      </p:cBhvr>
                                    </p:animRot>
                                  </p:childTnLst>
                                </p:cTn>
                              </p:par>
                              <p:par>
                                <p:cTn id="229" presetID="2" presetClass="exit" presetSubtype="12" fill="hold" grpId="1" nodeType="withEffect">
                                  <p:stCondLst>
                                    <p:cond delay="0"/>
                                  </p:stCondLst>
                                  <p:childTnLst>
                                    <p:anim calcmode="lin" valueType="num">
                                      <p:cBhvr additive="base">
                                        <p:cTn id="230" dur="3500"/>
                                        <p:tgtEl>
                                          <p:spTgt spid="72"/>
                                        </p:tgtEl>
                                        <p:attrNameLst>
                                          <p:attrName>ppt_x</p:attrName>
                                        </p:attrNameLst>
                                      </p:cBhvr>
                                      <p:tavLst>
                                        <p:tav tm="0">
                                          <p:val>
                                            <p:strVal val="ppt_x"/>
                                          </p:val>
                                        </p:tav>
                                        <p:tav tm="100000">
                                          <p:val>
                                            <p:strVal val="0-ppt_w/2"/>
                                          </p:val>
                                        </p:tav>
                                      </p:tavLst>
                                    </p:anim>
                                    <p:anim calcmode="lin" valueType="num">
                                      <p:cBhvr additive="base">
                                        <p:cTn id="231" dur="3500"/>
                                        <p:tgtEl>
                                          <p:spTgt spid="72"/>
                                        </p:tgtEl>
                                        <p:attrNameLst>
                                          <p:attrName>ppt_y</p:attrName>
                                        </p:attrNameLst>
                                      </p:cBhvr>
                                      <p:tavLst>
                                        <p:tav tm="0">
                                          <p:val>
                                            <p:strVal val="ppt_y"/>
                                          </p:val>
                                        </p:tav>
                                        <p:tav tm="100000">
                                          <p:val>
                                            <p:strVal val="1+ppt_h/2"/>
                                          </p:val>
                                        </p:tav>
                                      </p:tavLst>
                                    </p:anim>
                                    <p:set>
                                      <p:cBhvr>
                                        <p:cTn id="232" dur="1" fill="hold">
                                          <p:stCondLst>
                                            <p:cond delay="3499"/>
                                          </p:stCondLst>
                                        </p:cTn>
                                        <p:tgtEl>
                                          <p:spTgt spid="72"/>
                                        </p:tgtEl>
                                        <p:attrNameLst>
                                          <p:attrName>style.visibility</p:attrName>
                                        </p:attrNameLst>
                                      </p:cBhvr>
                                      <p:to>
                                        <p:strVal val="hidden"/>
                                      </p:to>
                                    </p:set>
                                  </p:childTnLst>
                                </p:cTn>
                              </p:par>
                              <p:par>
                                <p:cTn id="233" presetID="8" presetClass="emph" presetSubtype="0" repeatCount="indefinite" fill="hold" grpId="0" nodeType="withEffect">
                                  <p:stCondLst>
                                    <p:cond delay="0"/>
                                  </p:stCondLst>
                                  <p:childTnLst>
                                    <p:animRot by="-21600000">
                                      <p:cBhvr>
                                        <p:cTn id="234" dur="3500" fill="hold"/>
                                        <p:tgtEl>
                                          <p:spTgt spid="71"/>
                                        </p:tgtEl>
                                        <p:attrNameLst>
                                          <p:attrName>r</p:attrName>
                                        </p:attrNameLst>
                                      </p:cBhvr>
                                    </p:animRot>
                                  </p:childTnLst>
                                </p:cTn>
                              </p:par>
                              <p:par>
                                <p:cTn id="235" presetID="2" presetClass="exit" presetSubtype="12" fill="hold" grpId="1" nodeType="withEffect">
                                  <p:stCondLst>
                                    <p:cond delay="0"/>
                                  </p:stCondLst>
                                  <p:childTnLst>
                                    <p:anim calcmode="lin" valueType="num">
                                      <p:cBhvr additive="base">
                                        <p:cTn id="236" dur="3500"/>
                                        <p:tgtEl>
                                          <p:spTgt spid="71"/>
                                        </p:tgtEl>
                                        <p:attrNameLst>
                                          <p:attrName>ppt_x</p:attrName>
                                        </p:attrNameLst>
                                      </p:cBhvr>
                                      <p:tavLst>
                                        <p:tav tm="0">
                                          <p:val>
                                            <p:strVal val="ppt_x"/>
                                          </p:val>
                                        </p:tav>
                                        <p:tav tm="100000">
                                          <p:val>
                                            <p:strVal val="0-ppt_w/2"/>
                                          </p:val>
                                        </p:tav>
                                      </p:tavLst>
                                    </p:anim>
                                    <p:anim calcmode="lin" valueType="num">
                                      <p:cBhvr additive="base">
                                        <p:cTn id="237" dur="3500"/>
                                        <p:tgtEl>
                                          <p:spTgt spid="71"/>
                                        </p:tgtEl>
                                        <p:attrNameLst>
                                          <p:attrName>ppt_y</p:attrName>
                                        </p:attrNameLst>
                                      </p:cBhvr>
                                      <p:tavLst>
                                        <p:tav tm="0">
                                          <p:val>
                                            <p:strVal val="ppt_y"/>
                                          </p:val>
                                        </p:tav>
                                        <p:tav tm="100000">
                                          <p:val>
                                            <p:strVal val="1+ppt_h/2"/>
                                          </p:val>
                                        </p:tav>
                                      </p:tavLst>
                                    </p:anim>
                                    <p:set>
                                      <p:cBhvr>
                                        <p:cTn id="238" dur="1" fill="hold">
                                          <p:stCondLst>
                                            <p:cond delay="3499"/>
                                          </p:stCondLst>
                                        </p:cTn>
                                        <p:tgtEl>
                                          <p:spTgt spid="71"/>
                                        </p:tgtEl>
                                        <p:attrNameLst>
                                          <p:attrName>style.visibility</p:attrName>
                                        </p:attrNameLst>
                                      </p:cBhvr>
                                      <p:to>
                                        <p:strVal val="hidden"/>
                                      </p:to>
                                    </p:set>
                                  </p:childTnLst>
                                </p:cTn>
                              </p:par>
                              <p:par>
                                <p:cTn id="239" presetID="8" presetClass="emph" presetSubtype="0" repeatCount="indefinite" fill="hold" grpId="0" nodeType="withEffect">
                                  <p:stCondLst>
                                    <p:cond delay="0"/>
                                  </p:stCondLst>
                                  <p:childTnLst>
                                    <p:animRot by="-21600000">
                                      <p:cBhvr>
                                        <p:cTn id="240" dur="3500" fill="hold"/>
                                        <p:tgtEl>
                                          <p:spTgt spid="70"/>
                                        </p:tgtEl>
                                        <p:attrNameLst>
                                          <p:attrName>r</p:attrName>
                                        </p:attrNameLst>
                                      </p:cBhvr>
                                    </p:animRot>
                                  </p:childTnLst>
                                </p:cTn>
                              </p:par>
                              <p:par>
                                <p:cTn id="241" presetID="2" presetClass="exit" presetSubtype="12" fill="hold" grpId="1" nodeType="withEffect">
                                  <p:stCondLst>
                                    <p:cond delay="0"/>
                                  </p:stCondLst>
                                  <p:childTnLst>
                                    <p:anim calcmode="lin" valueType="num">
                                      <p:cBhvr additive="base">
                                        <p:cTn id="242" dur="3500"/>
                                        <p:tgtEl>
                                          <p:spTgt spid="70"/>
                                        </p:tgtEl>
                                        <p:attrNameLst>
                                          <p:attrName>ppt_x</p:attrName>
                                        </p:attrNameLst>
                                      </p:cBhvr>
                                      <p:tavLst>
                                        <p:tav tm="0">
                                          <p:val>
                                            <p:strVal val="ppt_x"/>
                                          </p:val>
                                        </p:tav>
                                        <p:tav tm="100000">
                                          <p:val>
                                            <p:strVal val="0-ppt_w/2"/>
                                          </p:val>
                                        </p:tav>
                                      </p:tavLst>
                                    </p:anim>
                                    <p:anim calcmode="lin" valueType="num">
                                      <p:cBhvr additive="base">
                                        <p:cTn id="243" dur="3500"/>
                                        <p:tgtEl>
                                          <p:spTgt spid="70"/>
                                        </p:tgtEl>
                                        <p:attrNameLst>
                                          <p:attrName>ppt_y</p:attrName>
                                        </p:attrNameLst>
                                      </p:cBhvr>
                                      <p:tavLst>
                                        <p:tav tm="0">
                                          <p:val>
                                            <p:strVal val="ppt_y"/>
                                          </p:val>
                                        </p:tav>
                                        <p:tav tm="100000">
                                          <p:val>
                                            <p:strVal val="1+ppt_h/2"/>
                                          </p:val>
                                        </p:tav>
                                      </p:tavLst>
                                    </p:anim>
                                    <p:set>
                                      <p:cBhvr>
                                        <p:cTn id="244" dur="1" fill="hold">
                                          <p:stCondLst>
                                            <p:cond delay="3499"/>
                                          </p:stCondLst>
                                        </p:cTn>
                                        <p:tgtEl>
                                          <p:spTgt spid="70"/>
                                        </p:tgtEl>
                                        <p:attrNameLst>
                                          <p:attrName>style.visibility</p:attrName>
                                        </p:attrNameLst>
                                      </p:cBhvr>
                                      <p:to>
                                        <p:strVal val="hidden"/>
                                      </p:to>
                                    </p:set>
                                  </p:childTnLst>
                                </p:cTn>
                              </p:par>
                              <p:par>
                                <p:cTn id="245" presetID="8" presetClass="emph" presetSubtype="0" repeatCount="indefinite" fill="hold" grpId="0" nodeType="withEffect">
                                  <p:stCondLst>
                                    <p:cond delay="0"/>
                                  </p:stCondLst>
                                  <p:childTnLst>
                                    <p:animRot by="-21600000">
                                      <p:cBhvr>
                                        <p:cTn id="246" dur="3500" fill="hold"/>
                                        <p:tgtEl>
                                          <p:spTgt spid="69"/>
                                        </p:tgtEl>
                                        <p:attrNameLst>
                                          <p:attrName>r</p:attrName>
                                        </p:attrNameLst>
                                      </p:cBhvr>
                                    </p:animRot>
                                  </p:childTnLst>
                                </p:cTn>
                              </p:par>
                              <p:par>
                                <p:cTn id="247" presetID="2" presetClass="exit" presetSubtype="12" fill="hold" grpId="1" nodeType="withEffect">
                                  <p:stCondLst>
                                    <p:cond delay="0"/>
                                  </p:stCondLst>
                                  <p:childTnLst>
                                    <p:anim calcmode="lin" valueType="num">
                                      <p:cBhvr additive="base">
                                        <p:cTn id="248" dur="3500"/>
                                        <p:tgtEl>
                                          <p:spTgt spid="69"/>
                                        </p:tgtEl>
                                        <p:attrNameLst>
                                          <p:attrName>ppt_x</p:attrName>
                                        </p:attrNameLst>
                                      </p:cBhvr>
                                      <p:tavLst>
                                        <p:tav tm="0">
                                          <p:val>
                                            <p:strVal val="ppt_x"/>
                                          </p:val>
                                        </p:tav>
                                        <p:tav tm="100000">
                                          <p:val>
                                            <p:strVal val="0-ppt_w/2"/>
                                          </p:val>
                                        </p:tav>
                                      </p:tavLst>
                                    </p:anim>
                                    <p:anim calcmode="lin" valueType="num">
                                      <p:cBhvr additive="base">
                                        <p:cTn id="249" dur="3500"/>
                                        <p:tgtEl>
                                          <p:spTgt spid="69"/>
                                        </p:tgtEl>
                                        <p:attrNameLst>
                                          <p:attrName>ppt_y</p:attrName>
                                        </p:attrNameLst>
                                      </p:cBhvr>
                                      <p:tavLst>
                                        <p:tav tm="0">
                                          <p:val>
                                            <p:strVal val="ppt_y"/>
                                          </p:val>
                                        </p:tav>
                                        <p:tav tm="100000">
                                          <p:val>
                                            <p:strVal val="1+ppt_h/2"/>
                                          </p:val>
                                        </p:tav>
                                      </p:tavLst>
                                    </p:anim>
                                    <p:set>
                                      <p:cBhvr>
                                        <p:cTn id="250" dur="1" fill="hold">
                                          <p:stCondLst>
                                            <p:cond delay="3499"/>
                                          </p:stCondLst>
                                        </p:cTn>
                                        <p:tgtEl>
                                          <p:spTgt spid="69"/>
                                        </p:tgtEl>
                                        <p:attrNameLst>
                                          <p:attrName>style.visibility</p:attrName>
                                        </p:attrNameLst>
                                      </p:cBhvr>
                                      <p:to>
                                        <p:strVal val="hidden"/>
                                      </p:to>
                                    </p:set>
                                  </p:childTnLst>
                                </p:cTn>
                              </p:par>
                              <p:par>
                                <p:cTn id="251" presetID="8" presetClass="emph" presetSubtype="0" repeatCount="indefinite" fill="hold" grpId="0" nodeType="withEffect">
                                  <p:stCondLst>
                                    <p:cond delay="0"/>
                                  </p:stCondLst>
                                  <p:childTnLst>
                                    <p:animRot by="-21600000">
                                      <p:cBhvr>
                                        <p:cTn id="252" dur="3500" fill="hold"/>
                                        <p:tgtEl>
                                          <p:spTgt spid="68"/>
                                        </p:tgtEl>
                                        <p:attrNameLst>
                                          <p:attrName>r</p:attrName>
                                        </p:attrNameLst>
                                      </p:cBhvr>
                                    </p:animRot>
                                  </p:childTnLst>
                                </p:cTn>
                              </p:par>
                              <p:par>
                                <p:cTn id="253" presetID="2" presetClass="exit" presetSubtype="12" fill="hold" grpId="1" nodeType="withEffect">
                                  <p:stCondLst>
                                    <p:cond delay="0"/>
                                  </p:stCondLst>
                                  <p:childTnLst>
                                    <p:anim calcmode="lin" valueType="num">
                                      <p:cBhvr additive="base">
                                        <p:cTn id="254" dur="3500"/>
                                        <p:tgtEl>
                                          <p:spTgt spid="68"/>
                                        </p:tgtEl>
                                        <p:attrNameLst>
                                          <p:attrName>ppt_x</p:attrName>
                                        </p:attrNameLst>
                                      </p:cBhvr>
                                      <p:tavLst>
                                        <p:tav tm="0">
                                          <p:val>
                                            <p:strVal val="ppt_x"/>
                                          </p:val>
                                        </p:tav>
                                        <p:tav tm="100000">
                                          <p:val>
                                            <p:strVal val="0-ppt_w/2"/>
                                          </p:val>
                                        </p:tav>
                                      </p:tavLst>
                                    </p:anim>
                                    <p:anim calcmode="lin" valueType="num">
                                      <p:cBhvr additive="base">
                                        <p:cTn id="255" dur="3500"/>
                                        <p:tgtEl>
                                          <p:spTgt spid="68"/>
                                        </p:tgtEl>
                                        <p:attrNameLst>
                                          <p:attrName>ppt_y</p:attrName>
                                        </p:attrNameLst>
                                      </p:cBhvr>
                                      <p:tavLst>
                                        <p:tav tm="0">
                                          <p:val>
                                            <p:strVal val="ppt_y"/>
                                          </p:val>
                                        </p:tav>
                                        <p:tav tm="100000">
                                          <p:val>
                                            <p:strVal val="1+ppt_h/2"/>
                                          </p:val>
                                        </p:tav>
                                      </p:tavLst>
                                    </p:anim>
                                    <p:set>
                                      <p:cBhvr>
                                        <p:cTn id="256" dur="1" fill="hold">
                                          <p:stCondLst>
                                            <p:cond delay="3499"/>
                                          </p:stCondLst>
                                        </p:cTn>
                                        <p:tgtEl>
                                          <p:spTgt spid="68"/>
                                        </p:tgtEl>
                                        <p:attrNameLst>
                                          <p:attrName>style.visibility</p:attrName>
                                        </p:attrNameLst>
                                      </p:cBhvr>
                                      <p:to>
                                        <p:strVal val="hidden"/>
                                      </p:to>
                                    </p:set>
                                  </p:childTnLst>
                                </p:cTn>
                              </p:par>
                              <p:par>
                                <p:cTn id="257" presetID="8" presetClass="emph" presetSubtype="0" repeatCount="indefinite" fill="hold" grpId="0" nodeType="withEffect">
                                  <p:stCondLst>
                                    <p:cond delay="0"/>
                                  </p:stCondLst>
                                  <p:childTnLst>
                                    <p:animRot by="-21600000">
                                      <p:cBhvr>
                                        <p:cTn id="258" dur="3500" fill="hold"/>
                                        <p:tgtEl>
                                          <p:spTgt spid="67"/>
                                        </p:tgtEl>
                                        <p:attrNameLst>
                                          <p:attrName>r</p:attrName>
                                        </p:attrNameLst>
                                      </p:cBhvr>
                                    </p:animRot>
                                  </p:childTnLst>
                                </p:cTn>
                              </p:par>
                              <p:par>
                                <p:cTn id="259" presetID="2" presetClass="exit" presetSubtype="12" fill="hold" grpId="1" nodeType="withEffect">
                                  <p:stCondLst>
                                    <p:cond delay="0"/>
                                  </p:stCondLst>
                                  <p:childTnLst>
                                    <p:anim calcmode="lin" valueType="num">
                                      <p:cBhvr additive="base">
                                        <p:cTn id="260" dur="3500"/>
                                        <p:tgtEl>
                                          <p:spTgt spid="67"/>
                                        </p:tgtEl>
                                        <p:attrNameLst>
                                          <p:attrName>ppt_x</p:attrName>
                                        </p:attrNameLst>
                                      </p:cBhvr>
                                      <p:tavLst>
                                        <p:tav tm="0">
                                          <p:val>
                                            <p:strVal val="ppt_x"/>
                                          </p:val>
                                        </p:tav>
                                        <p:tav tm="100000">
                                          <p:val>
                                            <p:strVal val="0-ppt_w/2"/>
                                          </p:val>
                                        </p:tav>
                                      </p:tavLst>
                                    </p:anim>
                                    <p:anim calcmode="lin" valueType="num">
                                      <p:cBhvr additive="base">
                                        <p:cTn id="261" dur="3500"/>
                                        <p:tgtEl>
                                          <p:spTgt spid="67"/>
                                        </p:tgtEl>
                                        <p:attrNameLst>
                                          <p:attrName>ppt_y</p:attrName>
                                        </p:attrNameLst>
                                      </p:cBhvr>
                                      <p:tavLst>
                                        <p:tav tm="0">
                                          <p:val>
                                            <p:strVal val="ppt_y"/>
                                          </p:val>
                                        </p:tav>
                                        <p:tav tm="100000">
                                          <p:val>
                                            <p:strVal val="1+ppt_h/2"/>
                                          </p:val>
                                        </p:tav>
                                      </p:tavLst>
                                    </p:anim>
                                    <p:set>
                                      <p:cBhvr>
                                        <p:cTn id="262" dur="1" fill="hold">
                                          <p:stCondLst>
                                            <p:cond delay="3499"/>
                                          </p:stCondLst>
                                        </p:cTn>
                                        <p:tgtEl>
                                          <p:spTgt spid="67"/>
                                        </p:tgtEl>
                                        <p:attrNameLst>
                                          <p:attrName>style.visibility</p:attrName>
                                        </p:attrNameLst>
                                      </p:cBhvr>
                                      <p:to>
                                        <p:strVal val="hidden"/>
                                      </p:to>
                                    </p:set>
                                  </p:childTnLst>
                                </p:cTn>
                              </p:par>
                              <p:par>
                                <p:cTn id="263" presetID="8" presetClass="emph" presetSubtype="0" repeatCount="indefinite" fill="hold" grpId="0" nodeType="withEffect">
                                  <p:stCondLst>
                                    <p:cond delay="0"/>
                                  </p:stCondLst>
                                  <p:childTnLst>
                                    <p:animRot by="-21600000">
                                      <p:cBhvr>
                                        <p:cTn id="264" dur="3500" fill="hold"/>
                                        <p:tgtEl>
                                          <p:spTgt spid="66"/>
                                        </p:tgtEl>
                                        <p:attrNameLst>
                                          <p:attrName>r</p:attrName>
                                        </p:attrNameLst>
                                      </p:cBhvr>
                                    </p:animRot>
                                  </p:childTnLst>
                                </p:cTn>
                              </p:par>
                              <p:par>
                                <p:cTn id="265" presetID="2" presetClass="exit" presetSubtype="12" fill="hold" grpId="1" nodeType="withEffect">
                                  <p:stCondLst>
                                    <p:cond delay="0"/>
                                  </p:stCondLst>
                                  <p:childTnLst>
                                    <p:anim calcmode="lin" valueType="num">
                                      <p:cBhvr additive="base">
                                        <p:cTn id="266" dur="3500"/>
                                        <p:tgtEl>
                                          <p:spTgt spid="66"/>
                                        </p:tgtEl>
                                        <p:attrNameLst>
                                          <p:attrName>ppt_x</p:attrName>
                                        </p:attrNameLst>
                                      </p:cBhvr>
                                      <p:tavLst>
                                        <p:tav tm="0">
                                          <p:val>
                                            <p:strVal val="ppt_x"/>
                                          </p:val>
                                        </p:tav>
                                        <p:tav tm="100000">
                                          <p:val>
                                            <p:strVal val="0-ppt_w/2"/>
                                          </p:val>
                                        </p:tav>
                                      </p:tavLst>
                                    </p:anim>
                                    <p:anim calcmode="lin" valueType="num">
                                      <p:cBhvr additive="base">
                                        <p:cTn id="267" dur="3500"/>
                                        <p:tgtEl>
                                          <p:spTgt spid="66"/>
                                        </p:tgtEl>
                                        <p:attrNameLst>
                                          <p:attrName>ppt_y</p:attrName>
                                        </p:attrNameLst>
                                      </p:cBhvr>
                                      <p:tavLst>
                                        <p:tav tm="0">
                                          <p:val>
                                            <p:strVal val="ppt_y"/>
                                          </p:val>
                                        </p:tav>
                                        <p:tav tm="100000">
                                          <p:val>
                                            <p:strVal val="1+ppt_h/2"/>
                                          </p:val>
                                        </p:tav>
                                      </p:tavLst>
                                    </p:anim>
                                    <p:set>
                                      <p:cBhvr>
                                        <p:cTn id="268" dur="1" fill="hold">
                                          <p:stCondLst>
                                            <p:cond delay="3499"/>
                                          </p:stCondLst>
                                        </p:cTn>
                                        <p:tgtEl>
                                          <p:spTgt spid="66"/>
                                        </p:tgtEl>
                                        <p:attrNameLst>
                                          <p:attrName>style.visibility</p:attrName>
                                        </p:attrNameLst>
                                      </p:cBhvr>
                                      <p:to>
                                        <p:strVal val="hidden"/>
                                      </p:to>
                                    </p:set>
                                  </p:childTnLst>
                                </p:cTn>
                              </p:par>
                              <p:par>
                                <p:cTn id="269" presetID="8" presetClass="emph" presetSubtype="0" repeatCount="indefinite" fill="hold" grpId="0" nodeType="withEffect">
                                  <p:stCondLst>
                                    <p:cond delay="0"/>
                                  </p:stCondLst>
                                  <p:childTnLst>
                                    <p:animRot by="-21600000">
                                      <p:cBhvr>
                                        <p:cTn id="270" dur="3500" fill="hold"/>
                                        <p:tgtEl>
                                          <p:spTgt spid="65"/>
                                        </p:tgtEl>
                                        <p:attrNameLst>
                                          <p:attrName>r</p:attrName>
                                        </p:attrNameLst>
                                      </p:cBhvr>
                                    </p:animRot>
                                  </p:childTnLst>
                                </p:cTn>
                              </p:par>
                              <p:par>
                                <p:cTn id="271" presetID="2" presetClass="exit" presetSubtype="12" fill="hold" grpId="1" nodeType="withEffect">
                                  <p:stCondLst>
                                    <p:cond delay="0"/>
                                  </p:stCondLst>
                                  <p:childTnLst>
                                    <p:anim calcmode="lin" valueType="num">
                                      <p:cBhvr additive="base">
                                        <p:cTn id="272" dur="3500"/>
                                        <p:tgtEl>
                                          <p:spTgt spid="65"/>
                                        </p:tgtEl>
                                        <p:attrNameLst>
                                          <p:attrName>ppt_x</p:attrName>
                                        </p:attrNameLst>
                                      </p:cBhvr>
                                      <p:tavLst>
                                        <p:tav tm="0">
                                          <p:val>
                                            <p:strVal val="ppt_x"/>
                                          </p:val>
                                        </p:tav>
                                        <p:tav tm="100000">
                                          <p:val>
                                            <p:strVal val="0-ppt_w/2"/>
                                          </p:val>
                                        </p:tav>
                                      </p:tavLst>
                                    </p:anim>
                                    <p:anim calcmode="lin" valueType="num">
                                      <p:cBhvr additive="base">
                                        <p:cTn id="273" dur="3500"/>
                                        <p:tgtEl>
                                          <p:spTgt spid="65"/>
                                        </p:tgtEl>
                                        <p:attrNameLst>
                                          <p:attrName>ppt_y</p:attrName>
                                        </p:attrNameLst>
                                      </p:cBhvr>
                                      <p:tavLst>
                                        <p:tav tm="0">
                                          <p:val>
                                            <p:strVal val="ppt_y"/>
                                          </p:val>
                                        </p:tav>
                                        <p:tav tm="100000">
                                          <p:val>
                                            <p:strVal val="1+ppt_h/2"/>
                                          </p:val>
                                        </p:tav>
                                      </p:tavLst>
                                    </p:anim>
                                    <p:set>
                                      <p:cBhvr>
                                        <p:cTn id="274" dur="1" fill="hold">
                                          <p:stCondLst>
                                            <p:cond delay="3499"/>
                                          </p:stCondLst>
                                        </p:cTn>
                                        <p:tgtEl>
                                          <p:spTgt spid="65"/>
                                        </p:tgtEl>
                                        <p:attrNameLst>
                                          <p:attrName>style.visibility</p:attrName>
                                        </p:attrNameLst>
                                      </p:cBhvr>
                                      <p:to>
                                        <p:strVal val="hidden"/>
                                      </p:to>
                                    </p:set>
                                  </p:childTnLst>
                                </p:cTn>
                              </p:par>
                              <p:par>
                                <p:cTn id="275" presetID="8" presetClass="emph" presetSubtype="0" repeatCount="indefinite" fill="hold" grpId="0" nodeType="withEffect">
                                  <p:stCondLst>
                                    <p:cond delay="0"/>
                                  </p:stCondLst>
                                  <p:childTnLst>
                                    <p:animRot by="-21600000">
                                      <p:cBhvr>
                                        <p:cTn id="276" dur="3500" fill="hold"/>
                                        <p:tgtEl>
                                          <p:spTgt spid="124"/>
                                        </p:tgtEl>
                                        <p:attrNameLst>
                                          <p:attrName>r</p:attrName>
                                        </p:attrNameLst>
                                      </p:cBhvr>
                                    </p:animRot>
                                  </p:childTnLst>
                                </p:cTn>
                              </p:par>
                              <p:par>
                                <p:cTn id="277" presetID="2" presetClass="exit" presetSubtype="12" fill="hold" grpId="1" nodeType="withEffect">
                                  <p:stCondLst>
                                    <p:cond delay="0"/>
                                  </p:stCondLst>
                                  <p:childTnLst>
                                    <p:anim calcmode="lin" valueType="num">
                                      <p:cBhvr additive="base">
                                        <p:cTn id="278" dur="3500"/>
                                        <p:tgtEl>
                                          <p:spTgt spid="124"/>
                                        </p:tgtEl>
                                        <p:attrNameLst>
                                          <p:attrName>ppt_x</p:attrName>
                                        </p:attrNameLst>
                                      </p:cBhvr>
                                      <p:tavLst>
                                        <p:tav tm="0">
                                          <p:val>
                                            <p:strVal val="ppt_x"/>
                                          </p:val>
                                        </p:tav>
                                        <p:tav tm="100000">
                                          <p:val>
                                            <p:strVal val="0-ppt_w/2"/>
                                          </p:val>
                                        </p:tav>
                                      </p:tavLst>
                                    </p:anim>
                                    <p:anim calcmode="lin" valueType="num">
                                      <p:cBhvr additive="base">
                                        <p:cTn id="279" dur="3500"/>
                                        <p:tgtEl>
                                          <p:spTgt spid="124"/>
                                        </p:tgtEl>
                                        <p:attrNameLst>
                                          <p:attrName>ppt_y</p:attrName>
                                        </p:attrNameLst>
                                      </p:cBhvr>
                                      <p:tavLst>
                                        <p:tav tm="0">
                                          <p:val>
                                            <p:strVal val="ppt_y"/>
                                          </p:val>
                                        </p:tav>
                                        <p:tav tm="100000">
                                          <p:val>
                                            <p:strVal val="1+ppt_h/2"/>
                                          </p:val>
                                        </p:tav>
                                      </p:tavLst>
                                    </p:anim>
                                    <p:set>
                                      <p:cBhvr>
                                        <p:cTn id="280" dur="1" fill="hold">
                                          <p:stCondLst>
                                            <p:cond delay="3499"/>
                                          </p:stCondLst>
                                        </p:cTn>
                                        <p:tgtEl>
                                          <p:spTgt spid="124"/>
                                        </p:tgtEl>
                                        <p:attrNameLst>
                                          <p:attrName>style.visibility</p:attrName>
                                        </p:attrNameLst>
                                      </p:cBhvr>
                                      <p:to>
                                        <p:strVal val="hidden"/>
                                      </p:to>
                                    </p:set>
                                  </p:childTnLst>
                                </p:cTn>
                              </p:par>
                              <p:par>
                                <p:cTn id="281" presetID="8" presetClass="emph" presetSubtype="0" repeatCount="indefinite" fill="hold" grpId="0" nodeType="withEffect">
                                  <p:stCondLst>
                                    <p:cond delay="0"/>
                                  </p:stCondLst>
                                  <p:childTnLst>
                                    <p:animRot by="-21600000">
                                      <p:cBhvr>
                                        <p:cTn id="282" dur="3500" fill="hold"/>
                                        <p:tgtEl>
                                          <p:spTgt spid="123"/>
                                        </p:tgtEl>
                                        <p:attrNameLst>
                                          <p:attrName>r</p:attrName>
                                        </p:attrNameLst>
                                      </p:cBhvr>
                                    </p:animRot>
                                  </p:childTnLst>
                                </p:cTn>
                              </p:par>
                              <p:par>
                                <p:cTn id="283" presetID="2" presetClass="exit" presetSubtype="12" fill="hold" grpId="1" nodeType="withEffect">
                                  <p:stCondLst>
                                    <p:cond delay="0"/>
                                  </p:stCondLst>
                                  <p:childTnLst>
                                    <p:anim calcmode="lin" valueType="num">
                                      <p:cBhvr additive="base">
                                        <p:cTn id="284" dur="3500"/>
                                        <p:tgtEl>
                                          <p:spTgt spid="123"/>
                                        </p:tgtEl>
                                        <p:attrNameLst>
                                          <p:attrName>ppt_x</p:attrName>
                                        </p:attrNameLst>
                                      </p:cBhvr>
                                      <p:tavLst>
                                        <p:tav tm="0">
                                          <p:val>
                                            <p:strVal val="ppt_x"/>
                                          </p:val>
                                        </p:tav>
                                        <p:tav tm="100000">
                                          <p:val>
                                            <p:strVal val="0-ppt_w/2"/>
                                          </p:val>
                                        </p:tav>
                                      </p:tavLst>
                                    </p:anim>
                                    <p:anim calcmode="lin" valueType="num">
                                      <p:cBhvr additive="base">
                                        <p:cTn id="285" dur="3500"/>
                                        <p:tgtEl>
                                          <p:spTgt spid="123"/>
                                        </p:tgtEl>
                                        <p:attrNameLst>
                                          <p:attrName>ppt_y</p:attrName>
                                        </p:attrNameLst>
                                      </p:cBhvr>
                                      <p:tavLst>
                                        <p:tav tm="0">
                                          <p:val>
                                            <p:strVal val="ppt_y"/>
                                          </p:val>
                                        </p:tav>
                                        <p:tav tm="100000">
                                          <p:val>
                                            <p:strVal val="1+ppt_h/2"/>
                                          </p:val>
                                        </p:tav>
                                      </p:tavLst>
                                    </p:anim>
                                    <p:set>
                                      <p:cBhvr>
                                        <p:cTn id="286" dur="1" fill="hold">
                                          <p:stCondLst>
                                            <p:cond delay="3499"/>
                                          </p:stCondLst>
                                        </p:cTn>
                                        <p:tgtEl>
                                          <p:spTgt spid="123"/>
                                        </p:tgtEl>
                                        <p:attrNameLst>
                                          <p:attrName>style.visibility</p:attrName>
                                        </p:attrNameLst>
                                      </p:cBhvr>
                                      <p:to>
                                        <p:strVal val="hidden"/>
                                      </p:to>
                                    </p:set>
                                  </p:childTnLst>
                                </p:cTn>
                              </p:par>
                              <p:par>
                                <p:cTn id="287" presetID="8" presetClass="emph" presetSubtype="0" repeatCount="indefinite" fill="hold" grpId="0" nodeType="withEffect">
                                  <p:stCondLst>
                                    <p:cond delay="0"/>
                                  </p:stCondLst>
                                  <p:childTnLst>
                                    <p:animRot by="-21600000">
                                      <p:cBhvr>
                                        <p:cTn id="288" dur="3500" fill="hold"/>
                                        <p:tgtEl>
                                          <p:spTgt spid="122"/>
                                        </p:tgtEl>
                                        <p:attrNameLst>
                                          <p:attrName>r</p:attrName>
                                        </p:attrNameLst>
                                      </p:cBhvr>
                                    </p:animRot>
                                  </p:childTnLst>
                                </p:cTn>
                              </p:par>
                              <p:par>
                                <p:cTn id="289" presetID="2" presetClass="exit" presetSubtype="12" fill="hold" grpId="1" nodeType="withEffect">
                                  <p:stCondLst>
                                    <p:cond delay="0"/>
                                  </p:stCondLst>
                                  <p:childTnLst>
                                    <p:anim calcmode="lin" valueType="num">
                                      <p:cBhvr additive="base">
                                        <p:cTn id="290" dur="3500"/>
                                        <p:tgtEl>
                                          <p:spTgt spid="122"/>
                                        </p:tgtEl>
                                        <p:attrNameLst>
                                          <p:attrName>ppt_x</p:attrName>
                                        </p:attrNameLst>
                                      </p:cBhvr>
                                      <p:tavLst>
                                        <p:tav tm="0">
                                          <p:val>
                                            <p:strVal val="ppt_x"/>
                                          </p:val>
                                        </p:tav>
                                        <p:tav tm="100000">
                                          <p:val>
                                            <p:strVal val="0-ppt_w/2"/>
                                          </p:val>
                                        </p:tav>
                                      </p:tavLst>
                                    </p:anim>
                                    <p:anim calcmode="lin" valueType="num">
                                      <p:cBhvr additive="base">
                                        <p:cTn id="291" dur="3500"/>
                                        <p:tgtEl>
                                          <p:spTgt spid="122"/>
                                        </p:tgtEl>
                                        <p:attrNameLst>
                                          <p:attrName>ppt_y</p:attrName>
                                        </p:attrNameLst>
                                      </p:cBhvr>
                                      <p:tavLst>
                                        <p:tav tm="0">
                                          <p:val>
                                            <p:strVal val="ppt_y"/>
                                          </p:val>
                                        </p:tav>
                                        <p:tav tm="100000">
                                          <p:val>
                                            <p:strVal val="1+ppt_h/2"/>
                                          </p:val>
                                        </p:tav>
                                      </p:tavLst>
                                    </p:anim>
                                    <p:set>
                                      <p:cBhvr>
                                        <p:cTn id="292" dur="1" fill="hold">
                                          <p:stCondLst>
                                            <p:cond delay="3499"/>
                                          </p:stCondLst>
                                        </p:cTn>
                                        <p:tgtEl>
                                          <p:spTgt spid="122"/>
                                        </p:tgtEl>
                                        <p:attrNameLst>
                                          <p:attrName>style.visibility</p:attrName>
                                        </p:attrNameLst>
                                      </p:cBhvr>
                                      <p:to>
                                        <p:strVal val="hidden"/>
                                      </p:to>
                                    </p:set>
                                  </p:childTnLst>
                                </p:cTn>
                              </p:par>
                              <p:par>
                                <p:cTn id="293" presetID="8" presetClass="emph" presetSubtype="0" repeatCount="indefinite" fill="hold" grpId="0" nodeType="withEffect">
                                  <p:stCondLst>
                                    <p:cond delay="0"/>
                                  </p:stCondLst>
                                  <p:childTnLst>
                                    <p:animRot by="-21600000">
                                      <p:cBhvr>
                                        <p:cTn id="294" dur="3500" fill="hold"/>
                                        <p:tgtEl>
                                          <p:spTgt spid="121"/>
                                        </p:tgtEl>
                                        <p:attrNameLst>
                                          <p:attrName>r</p:attrName>
                                        </p:attrNameLst>
                                      </p:cBhvr>
                                    </p:animRot>
                                  </p:childTnLst>
                                </p:cTn>
                              </p:par>
                              <p:par>
                                <p:cTn id="295" presetID="2" presetClass="exit" presetSubtype="12" fill="hold" grpId="1" nodeType="withEffect">
                                  <p:stCondLst>
                                    <p:cond delay="0"/>
                                  </p:stCondLst>
                                  <p:childTnLst>
                                    <p:anim calcmode="lin" valueType="num">
                                      <p:cBhvr additive="base">
                                        <p:cTn id="296" dur="3500"/>
                                        <p:tgtEl>
                                          <p:spTgt spid="121"/>
                                        </p:tgtEl>
                                        <p:attrNameLst>
                                          <p:attrName>ppt_x</p:attrName>
                                        </p:attrNameLst>
                                      </p:cBhvr>
                                      <p:tavLst>
                                        <p:tav tm="0">
                                          <p:val>
                                            <p:strVal val="ppt_x"/>
                                          </p:val>
                                        </p:tav>
                                        <p:tav tm="100000">
                                          <p:val>
                                            <p:strVal val="0-ppt_w/2"/>
                                          </p:val>
                                        </p:tav>
                                      </p:tavLst>
                                    </p:anim>
                                    <p:anim calcmode="lin" valueType="num">
                                      <p:cBhvr additive="base">
                                        <p:cTn id="297" dur="3500"/>
                                        <p:tgtEl>
                                          <p:spTgt spid="121"/>
                                        </p:tgtEl>
                                        <p:attrNameLst>
                                          <p:attrName>ppt_y</p:attrName>
                                        </p:attrNameLst>
                                      </p:cBhvr>
                                      <p:tavLst>
                                        <p:tav tm="0">
                                          <p:val>
                                            <p:strVal val="ppt_y"/>
                                          </p:val>
                                        </p:tav>
                                        <p:tav tm="100000">
                                          <p:val>
                                            <p:strVal val="1+ppt_h/2"/>
                                          </p:val>
                                        </p:tav>
                                      </p:tavLst>
                                    </p:anim>
                                    <p:set>
                                      <p:cBhvr>
                                        <p:cTn id="298" dur="1" fill="hold">
                                          <p:stCondLst>
                                            <p:cond delay="3499"/>
                                          </p:stCondLst>
                                        </p:cTn>
                                        <p:tgtEl>
                                          <p:spTgt spid="121"/>
                                        </p:tgtEl>
                                        <p:attrNameLst>
                                          <p:attrName>style.visibility</p:attrName>
                                        </p:attrNameLst>
                                      </p:cBhvr>
                                      <p:to>
                                        <p:strVal val="hidden"/>
                                      </p:to>
                                    </p:set>
                                  </p:childTnLst>
                                </p:cTn>
                              </p:par>
                              <p:par>
                                <p:cTn id="299" presetID="8" presetClass="emph" presetSubtype="0" repeatCount="indefinite" fill="hold" grpId="0" nodeType="withEffect">
                                  <p:stCondLst>
                                    <p:cond delay="0"/>
                                  </p:stCondLst>
                                  <p:childTnLst>
                                    <p:animRot by="-21600000">
                                      <p:cBhvr>
                                        <p:cTn id="300" dur="3500" fill="hold"/>
                                        <p:tgtEl>
                                          <p:spTgt spid="120"/>
                                        </p:tgtEl>
                                        <p:attrNameLst>
                                          <p:attrName>r</p:attrName>
                                        </p:attrNameLst>
                                      </p:cBhvr>
                                    </p:animRot>
                                  </p:childTnLst>
                                </p:cTn>
                              </p:par>
                              <p:par>
                                <p:cTn id="301" presetID="2" presetClass="exit" presetSubtype="12" fill="hold" grpId="1" nodeType="withEffect">
                                  <p:stCondLst>
                                    <p:cond delay="0"/>
                                  </p:stCondLst>
                                  <p:childTnLst>
                                    <p:anim calcmode="lin" valueType="num">
                                      <p:cBhvr additive="base">
                                        <p:cTn id="302" dur="3500"/>
                                        <p:tgtEl>
                                          <p:spTgt spid="120"/>
                                        </p:tgtEl>
                                        <p:attrNameLst>
                                          <p:attrName>ppt_x</p:attrName>
                                        </p:attrNameLst>
                                      </p:cBhvr>
                                      <p:tavLst>
                                        <p:tav tm="0">
                                          <p:val>
                                            <p:strVal val="ppt_x"/>
                                          </p:val>
                                        </p:tav>
                                        <p:tav tm="100000">
                                          <p:val>
                                            <p:strVal val="0-ppt_w/2"/>
                                          </p:val>
                                        </p:tav>
                                      </p:tavLst>
                                    </p:anim>
                                    <p:anim calcmode="lin" valueType="num">
                                      <p:cBhvr additive="base">
                                        <p:cTn id="303" dur="3500"/>
                                        <p:tgtEl>
                                          <p:spTgt spid="120"/>
                                        </p:tgtEl>
                                        <p:attrNameLst>
                                          <p:attrName>ppt_y</p:attrName>
                                        </p:attrNameLst>
                                      </p:cBhvr>
                                      <p:tavLst>
                                        <p:tav tm="0">
                                          <p:val>
                                            <p:strVal val="ppt_y"/>
                                          </p:val>
                                        </p:tav>
                                        <p:tav tm="100000">
                                          <p:val>
                                            <p:strVal val="1+ppt_h/2"/>
                                          </p:val>
                                        </p:tav>
                                      </p:tavLst>
                                    </p:anim>
                                    <p:set>
                                      <p:cBhvr>
                                        <p:cTn id="304" dur="1" fill="hold">
                                          <p:stCondLst>
                                            <p:cond delay="3499"/>
                                          </p:stCondLst>
                                        </p:cTn>
                                        <p:tgtEl>
                                          <p:spTgt spid="120"/>
                                        </p:tgtEl>
                                        <p:attrNameLst>
                                          <p:attrName>style.visibility</p:attrName>
                                        </p:attrNameLst>
                                      </p:cBhvr>
                                      <p:to>
                                        <p:strVal val="hidden"/>
                                      </p:to>
                                    </p:set>
                                  </p:childTnLst>
                                </p:cTn>
                              </p:par>
                              <p:par>
                                <p:cTn id="305" presetID="8" presetClass="emph" presetSubtype="0" repeatCount="indefinite" fill="hold" grpId="0" nodeType="withEffect">
                                  <p:stCondLst>
                                    <p:cond delay="0"/>
                                  </p:stCondLst>
                                  <p:childTnLst>
                                    <p:animRot by="-21600000">
                                      <p:cBhvr>
                                        <p:cTn id="306" dur="3500" fill="hold"/>
                                        <p:tgtEl>
                                          <p:spTgt spid="119"/>
                                        </p:tgtEl>
                                        <p:attrNameLst>
                                          <p:attrName>r</p:attrName>
                                        </p:attrNameLst>
                                      </p:cBhvr>
                                    </p:animRot>
                                  </p:childTnLst>
                                </p:cTn>
                              </p:par>
                              <p:par>
                                <p:cTn id="307" presetID="2" presetClass="exit" presetSubtype="12" fill="hold" grpId="1" nodeType="withEffect">
                                  <p:stCondLst>
                                    <p:cond delay="0"/>
                                  </p:stCondLst>
                                  <p:childTnLst>
                                    <p:anim calcmode="lin" valueType="num">
                                      <p:cBhvr additive="base">
                                        <p:cTn id="308" dur="3500"/>
                                        <p:tgtEl>
                                          <p:spTgt spid="119"/>
                                        </p:tgtEl>
                                        <p:attrNameLst>
                                          <p:attrName>ppt_x</p:attrName>
                                        </p:attrNameLst>
                                      </p:cBhvr>
                                      <p:tavLst>
                                        <p:tav tm="0">
                                          <p:val>
                                            <p:strVal val="ppt_x"/>
                                          </p:val>
                                        </p:tav>
                                        <p:tav tm="100000">
                                          <p:val>
                                            <p:strVal val="0-ppt_w/2"/>
                                          </p:val>
                                        </p:tav>
                                      </p:tavLst>
                                    </p:anim>
                                    <p:anim calcmode="lin" valueType="num">
                                      <p:cBhvr additive="base">
                                        <p:cTn id="309" dur="3500"/>
                                        <p:tgtEl>
                                          <p:spTgt spid="119"/>
                                        </p:tgtEl>
                                        <p:attrNameLst>
                                          <p:attrName>ppt_y</p:attrName>
                                        </p:attrNameLst>
                                      </p:cBhvr>
                                      <p:tavLst>
                                        <p:tav tm="0">
                                          <p:val>
                                            <p:strVal val="ppt_y"/>
                                          </p:val>
                                        </p:tav>
                                        <p:tav tm="100000">
                                          <p:val>
                                            <p:strVal val="1+ppt_h/2"/>
                                          </p:val>
                                        </p:tav>
                                      </p:tavLst>
                                    </p:anim>
                                    <p:set>
                                      <p:cBhvr>
                                        <p:cTn id="310" dur="1" fill="hold">
                                          <p:stCondLst>
                                            <p:cond delay="3499"/>
                                          </p:stCondLst>
                                        </p:cTn>
                                        <p:tgtEl>
                                          <p:spTgt spid="119"/>
                                        </p:tgtEl>
                                        <p:attrNameLst>
                                          <p:attrName>style.visibility</p:attrName>
                                        </p:attrNameLst>
                                      </p:cBhvr>
                                      <p:to>
                                        <p:strVal val="hidden"/>
                                      </p:to>
                                    </p:set>
                                  </p:childTnLst>
                                </p:cTn>
                              </p:par>
                              <p:par>
                                <p:cTn id="311" presetID="8" presetClass="emph" presetSubtype="0" repeatCount="indefinite" fill="hold" grpId="0" nodeType="withEffect">
                                  <p:stCondLst>
                                    <p:cond delay="0"/>
                                  </p:stCondLst>
                                  <p:childTnLst>
                                    <p:animRot by="-21600000">
                                      <p:cBhvr>
                                        <p:cTn id="312" dur="3500" fill="hold"/>
                                        <p:tgtEl>
                                          <p:spTgt spid="118"/>
                                        </p:tgtEl>
                                        <p:attrNameLst>
                                          <p:attrName>r</p:attrName>
                                        </p:attrNameLst>
                                      </p:cBhvr>
                                    </p:animRot>
                                  </p:childTnLst>
                                </p:cTn>
                              </p:par>
                              <p:par>
                                <p:cTn id="313" presetID="2" presetClass="exit" presetSubtype="12" fill="hold" grpId="1" nodeType="withEffect">
                                  <p:stCondLst>
                                    <p:cond delay="0"/>
                                  </p:stCondLst>
                                  <p:childTnLst>
                                    <p:anim calcmode="lin" valueType="num">
                                      <p:cBhvr additive="base">
                                        <p:cTn id="314" dur="3500"/>
                                        <p:tgtEl>
                                          <p:spTgt spid="118"/>
                                        </p:tgtEl>
                                        <p:attrNameLst>
                                          <p:attrName>ppt_x</p:attrName>
                                        </p:attrNameLst>
                                      </p:cBhvr>
                                      <p:tavLst>
                                        <p:tav tm="0">
                                          <p:val>
                                            <p:strVal val="ppt_x"/>
                                          </p:val>
                                        </p:tav>
                                        <p:tav tm="100000">
                                          <p:val>
                                            <p:strVal val="0-ppt_w/2"/>
                                          </p:val>
                                        </p:tav>
                                      </p:tavLst>
                                    </p:anim>
                                    <p:anim calcmode="lin" valueType="num">
                                      <p:cBhvr additive="base">
                                        <p:cTn id="315" dur="3500"/>
                                        <p:tgtEl>
                                          <p:spTgt spid="118"/>
                                        </p:tgtEl>
                                        <p:attrNameLst>
                                          <p:attrName>ppt_y</p:attrName>
                                        </p:attrNameLst>
                                      </p:cBhvr>
                                      <p:tavLst>
                                        <p:tav tm="0">
                                          <p:val>
                                            <p:strVal val="ppt_y"/>
                                          </p:val>
                                        </p:tav>
                                        <p:tav tm="100000">
                                          <p:val>
                                            <p:strVal val="1+ppt_h/2"/>
                                          </p:val>
                                        </p:tav>
                                      </p:tavLst>
                                    </p:anim>
                                    <p:set>
                                      <p:cBhvr>
                                        <p:cTn id="316" dur="1" fill="hold">
                                          <p:stCondLst>
                                            <p:cond delay="3499"/>
                                          </p:stCondLst>
                                        </p:cTn>
                                        <p:tgtEl>
                                          <p:spTgt spid="118"/>
                                        </p:tgtEl>
                                        <p:attrNameLst>
                                          <p:attrName>style.visibility</p:attrName>
                                        </p:attrNameLst>
                                      </p:cBhvr>
                                      <p:to>
                                        <p:strVal val="hidden"/>
                                      </p:to>
                                    </p:set>
                                  </p:childTnLst>
                                </p:cTn>
                              </p:par>
                              <p:par>
                                <p:cTn id="317" presetID="8" presetClass="emph" presetSubtype="0" repeatCount="indefinite" fill="hold" grpId="0" nodeType="withEffect">
                                  <p:stCondLst>
                                    <p:cond delay="0"/>
                                  </p:stCondLst>
                                  <p:childTnLst>
                                    <p:animRot by="-21600000">
                                      <p:cBhvr>
                                        <p:cTn id="318" dur="3500" fill="hold"/>
                                        <p:tgtEl>
                                          <p:spTgt spid="117"/>
                                        </p:tgtEl>
                                        <p:attrNameLst>
                                          <p:attrName>r</p:attrName>
                                        </p:attrNameLst>
                                      </p:cBhvr>
                                    </p:animRot>
                                  </p:childTnLst>
                                </p:cTn>
                              </p:par>
                              <p:par>
                                <p:cTn id="319" presetID="2" presetClass="exit" presetSubtype="12" fill="hold" grpId="1" nodeType="withEffect">
                                  <p:stCondLst>
                                    <p:cond delay="0"/>
                                  </p:stCondLst>
                                  <p:childTnLst>
                                    <p:anim calcmode="lin" valueType="num">
                                      <p:cBhvr additive="base">
                                        <p:cTn id="320" dur="3500"/>
                                        <p:tgtEl>
                                          <p:spTgt spid="117"/>
                                        </p:tgtEl>
                                        <p:attrNameLst>
                                          <p:attrName>ppt_x</p:attrName>
                                        </p:attrNameLst>
                                      </p:cBhvr>
                                      <p:tavLst>
                                        <p:tav tm="0">
                                          <p:val>
                                            <p:strVal val="ppt_x"/>
                                          </p:val>
                                        </p:tav>
                                        <p:tav tm="100000">
                                          <p:val>
                                            <p:strVal val="0-ppt_w/2"/>
                                          </p:val>
                                        </p:tav>
                                      </p:tavLst>
                                    </p:anim>
                                    <p:anim calcmode="lin" valueType="num">
                                      <p:cBhvr additive="base">
                                        <p:cTn id="321" dur="3500"/>
                                        <p:tgtEl>
                                          <p:spTgt spid="117"/>
                                        </p:tgtEl>
                                        <p:attrNameLst>
                                          <p:attrName>ppt_y</p:attrName>
                                        </p:attrNameLst>
                                      </p:cBhvr>
                                      <p:tavLst>
                                        <p:tav tm="0">
                                          <p:val>
                                            <p:strVal val="ppt_y"/>
                                          </p:val>
                                        </p:tav>
                                        <p:tav tm="100000">
                                          <p:val>
                                            <p:strVal val="1+ppt_h/2"/>
                                          </p:val>
                                        </p:tav>
                                      </p:tavLst>
                                    </p:anim>
                                    <p:set>
                                      <p:cBhvr>
                                        <p:cTn id="322" dur="1" fill="hold">
                                          <p:stCondLst>
                                            <p:cond delay="3499"/>
                                          </p:stCondLst>
                                        </p:cTn>
                                        <p:tgtEl>
                                          <p:spTgt spid="117"/>
                                        </p:tgtEl>
                                        <p:attrNameLst>
                                          <p:attrName>style.visibility</p:attrName>
                                        </p:attrNameLst>
                                      </p:cBhvr>
                                      <p:to>
                                        <p:strVal val="hidden"/>
                                      </p:to>
                                    </p:set>
                                  </p:childTnLst>
                                </p:cTn>
                              </p:par>
                              <p:par>
                                <p:cTn id="323" presetID="8" presetClass="emph" presetSubtype="0" repeatCount="indefinite" fill="hold" grpId="0" nodeType="withEffect">
                                  <p:stCondLst>
                                    <p:cond delay="0"/>
                                  </p:stCondLst>
                                  <p:childTnLst>
                                    <p:animRot by="-21600000">
                                      <p:cBhvr>
                                        <p:cTn id="324" dur="3500" fill="hold"/>
                                        <p:tgtEl>
                                          <p:spTgt spid="116"/>
                                        </p:tgtEl>
                                        <p:attrNameLst>
                                          <p:attrName>r</p:attrName>
                                        </p:attrNameLst>
                                      </p:cBhvr>
                                    </p:animRot>
                                  </p:childTnLst>
                                </p:cTn>
                              </p:par>
                              <p:par>
                                <p:cTn id="325" presetID="2" presetClass="exit" presetSubtype="12" fill="hold" grpId="1" nodeType="withEffect">
                                  <p:stCondLst>
                                    <p:cond delay="0"/>
                                  </p:stCondLst>
                                  <p:childTnLst>
                                    <p:anim calcmode="lin" valueType="num">
                                      <p:cBhvr additive="base">
                                        <p:cTn id="326" dur="3500"/>
                                        <p:tgtEl>
                                          <p:spTgt spid="116"/>
                                        </p:tgtEl>
                                        <p:attrNameLst>
                                          <p:attrName>ppt_x</p:attrName>
                                        </p:attrNameLst>
                                      </p:cBhvr>
                                      <p:tavLst>
                                        <p:tav tm="0">
                                          <p:val>
                                            <p:strVal val="ppt_x"/>
                                          </p:val>
                                        </p:tav>
                                        <p:tav tm="100000">
                                          <p:val>
                                            <p:strVal val="0-ppt_w/2"/>
                                          </p:val>
                                        </p:tav>
                                      </p:tavLst>
                                    </p:anim>
                                    <p:anim calcmode="lin" valueType="num">
                                      <p:cBhvr additive="base">
                                        <p:cTn id="327" dur="3500"/>
                                        <p:tgtEl>
                                          <p:spTgt spid="116"/>
                                        </p:tgtEl>
                                        <p:attrNameLst>
                                          <p:attrName>ppt_y</p:attrName>
                                        </p:attrNameLst>
                                      </p:cBhvr>
                                      <p:tavLst>
                                        <p:tav tm="0">
                                          <p:val>
                                            <p:strVal val="ppt_y"/>
                                          </p:val>
                                        </p:tav>
                                        <p:tav tm="100000">
                                          <p:val>
                                            <p:strVal val="1+ppt_h/2"/>
                                          </p:val>
                                        </p:tav>
                                      </p:tavLst>
                                    </p:anim>
                                    <p:set>
                                      <p:cBhvr>
                                        <p:cTn id="328" dur="1" fill="hold">
                                          <p:stCondLst>
                                            <p:cond delay="3499"/>
                                          </p:stCondLst>
                                        </p:cTn>
                                        <p:tgtEl>
                                          <p:spTgt spid="116"/>
                                        </p:tgtEl>
                                        <p:attrNameLst>
                                          <p:attrName>style.visibility</p:attrName>
                                        </p:attrNameLst>
                                      </p:cBhvr>
                                      <p:to>
                                        <p:strVal val="hidden"/>
                                      </p:to>
                                    </p:set>
                                  </p:childTnLst>
                                </p:cTn>
                              </p:par>
                              <p:par>
                                <p:cTn id="329" presetID="8" presetClass="emph" presetSubtype="0" repeatCount="indefinite" fill="hold" grpId="0" nodeType="withEffect">
                                  <p:stCondLst>
                                    <p:cond delay="0"/>
                                  </p:stCondLst>
                                  <p:childTnLst>
                                    <p:animRot by="-21600000">
                                      <p:cBhvr>
                                        <p:cTn id="330" dur="3500" fill="hold"/>
                                        <p:tgtEl>
                                          <p:spTgt spid="115"/>
                                        </p:tgtEl>
                                        <p:attrNameLst>
                                          <p:attrName>r</p:attrName>
                                        </p:attrNameLst>
                                      </p:cBhvr>
                                    </p:animRot>
                                  </p:childTnLst>
                                </p:cTn>
                              </p:par>
                              <p:par>
                                <p:cTn id="331" presetID="2" presetClass="exit" presetSubtype="12" fill="hold" grpId="1" nodeType="withEffect">
                                  <p:stCondLst>
                                    <p:cond delay="0"/>
                                  </p:stCondLst>
                                  <p:childTnLst>
                                    <p:anim calcmode="lin" valueType="num">
                                      <p:cBhvr additive="base">
                                        <p:cTn id="332" dur="3500"/>
                                        <p:tgtEl>
                                          <p:spTgt spid="115"/>
                                        </p:tgtEl>
                                        <p:attrNameLst>
                                          <p:attrName>ppt_x</p:attrName>
                                        </p:attrNameLst>
                                      </p:cBhvr>
                                      <p:tavLst>
                                        <p:tav tm="0">
                                          <p:val>
                                            <p:strVal val="ppt_x"/>
                                          </p:val>
                                        </p:tav>
                                        <p:tav tm="100000">
                                          <p:val>
                                            <p:strVal val="0-ppt_w/2"/>
                                          </p:val>
                                        </p:tav>
                                      </p:tavLst>
                                    </p:anim>
                                    <p:anim calcmode="lin" valueType="num">
                                      <p:cBhvr additive="base">
                                        <p:cTn id="333" dur="3500"/>
                                        <p:tgtEl>
                                          <p:spTgt spid="115"/>
                                        </p:tgtEl>
                                        <p:attrNameLst>
                                          <p:attrName>ppt_y</p:attrName>
                                        </p:attrNameLst>
                                      </p:cBhvr>
                                      <p:tavLst>
                                        <p:tav tm="0">
                                          <p:val>
                                            <p:strVal val="ppt_y"/>
                                          </p:val>
                                        </p:tav>
                                        <p:tav tm="100000">
                                          <p:val>
                                            <p:strVal val="1+ppt_h/2"/>
                                          </p:val>
                                        </p:tav>
                                      </p:tavLst>
                                    </p:anim>
                                    <p:set>
                                      <p:cBhvr>
                                        <p:cTn id="334" dur="1" fill="hold">
                                          <p:stCondLst>
                                            <p:cond delay="3499"/>
                                          </p:stCondLst>
                                        </p:cTn>
                                        <p:tgtEl>
                                          <p:spTgt spid="115"/>
                                        </p:tgtEl>
                                        <p:attrNameLst>
                                          <p:attrName>style.visibility</p:attrName>
                                        </p:attrNameLst>
                                      </p:cBhvr>
                                      <p:to>
                                        <p:strVal val="hidden"/>
                                      </p:to>
                                    </p:set>
                                  </p:childTnLst>
                                </p:cTn>
                              </p:par>
                              <p:par>
                                <p:cTn id="335" presetID="8" presetClass="emph" presetSubtype="0" repeatCount="indefinite" fill="hold" grpId="0" nodeType="withEffect">
                                  <p:stCondLst>
                                    <p:cond delay="0"/>
                                  </p:stCondLst>
                                  <p:childTnLst>
                                    <p:animRot by="-21600000">
                                      <p:cBhvr>
                                        <p:cTn id="336" dur="3500" fill="hold"/>
                                        <p:tgtEl>
                                          <p:spTgt spid="114"/>
                                        </p:tgtEl>
                                        <p:attrNameLst>
                                          <p:attrName>r</p:attrName>
                                        </p:attrNameLst>
                                      </p:cBhvr>
                                    </p:animRot>
                                  </p:childTnLst>
                                </p:cTn>
                              </p:par>
                              <p:par>
                                <p:cTn id="337" presetID="2" presetClass="exit" presetSubtype="12" fill="hold" grpId="1" nodeType="withEffect">
                                  <p:stCondLst>
                                    <p:cond delay="0"/>
                                  </p:stCondLst>
                                  <p:childTnLst>
                                    <p:anim calcmode="lin" valueType="num">
                                      <p:cBhvr additive="base">
                                        <p:cTn id="338" dur="3500"/>
                                        <p:tgtEl>
                                          <p:spTgt spid="114"/>
                                        </p:tgtEl>
                                        <p:attrNameLst>
                                          <p:attrName>ppt_x</p:attrName>
                                        </p:attrNameLst>
                                      </p:cBhvr>
                                      <p:tavLst>
                                        <p:tav tm="0">
                                          <p:val>
                                            <p:strVal val="ppt_x"/>
                                          </p:val>
                                        </p:tav>
                                        <p:tav tm="100000">
                                          <p:val>
                                            <p:strVal val="0-ppt_w/2"/>
                                          </p:val>
                                        </p:tav>
                                      </p:tavLst>
                                    </p:anim>
                                    <p:anim calcmode="lin" valueType="num">
                                      <p:cBhvr additive="base">
                                        <p:cTn id="339" dur="3500"/>
                                        <p:tgtEl>
                                          <p:spTgt spid="114"/>
                                        </p:tgtEl>
                                        <p:attrNameLst>
                                          <p:attrName>ppt_y</p:attrName>
                                        </p:attrNameLst>
                                      </p:cBhvr>
                                      <p:tavLst>
                                        <p:tav tm="0">
                                          <p:val>
                                            <p:strVal val="ppt_y"/>
                                          </p:val>
                                        </p:tav>
                                        <p:tav tm="100000">
                                          <p:val>
                                            <p:strVal val="1+ppt_h/2"/>
                                          </p:val>
                                        </p:tav>
                                      </p:tavLst>
                                    </p:anim>
                                    <p:set>
                                      <p:cBhvr>
                                        <p:cTn id="340" dur="1" fill="hold">
                                          <p:stCondLst>
                                            <p:cond delay="3499"/>
                                          </p:stCondLst>
                                        </p:cTn>
                                        <p:tgtEl>
                                          <p:spTgt spid="114"/>
                                        </p:tgtEl>
                                        <p:attrNameLst>
                                          <p:attrName>style.visibility</p:attrName>
                                        </p:attrNameLst>
                                      </p:cBhvr>
                                      <p:to>
                                        <p:strVal val="hidden"/>
                                      </p:to>
                                    </p:set>
                                  </p:childTnLst>
                                </p:cTn>
                              </p:par>
                              <p:par>
                                <p:cTn id="341" presetID="8" presetClass="emph" presetSubtype="0" repeatCount="indefinite" fill="hold" grpId="0" nodeType="withEffect">
                                  <p:stCondLst>
                                    <p:cond delay="0"/>
                                  </p:stCondLst>
                                  <p:childTnLst>
                                    <p:animRot by="-21600000">
                                      <p:cBhvr>
                                        <p:cTn id="342" dur="3500" fill="hold"/>
                                        <p:tgtEl>
                                          <p:spTgt spid="113"/>
                                        </p:tgtEl>
                                        <p:attrNameLst>
                                          <p:attrName>r</p:attrName>
                                        </p:attrNameLst>
                                      </p:cBhvr>
                                    </p:animRot>
                                  </p:childTnLst>
                                </p:cTn>
                              </p:par>
                              <p:par>
                                <p:cTn id="343" presetID="2" presetClass="exit" presetSubtype="12" fill="hold" grpId="1" nodeType="withEffect">
                                  <p:stCondLst>
                                    <p:cond delay="0"/>
                                  </p:stCondLst>
                                  <p:childTnLst>
                                    <p:anim calcmode="lin" valueType="num">
                                      <p:cBhvr additive="base">
                                        <p:cTn id="344" dur="3500"/>
                                        <p:tgtEl>
                                          <p:spTgt spid="113"/>
                                        </p:tgtEl>
                                        <p:attrNameLst>
                                          <p:attrName>ppt_x</p:attrName>
                                        </p:attrNameLst>
                                      </p:cBhvr>
                                      <p:tavLst>
                                        <p:tav tm="0">
                                          <p:val>
                                            <p:strVal val="ppt_x"/>
                                          </p:val>
                                        </p:tav>
                                        <p:tav tm="100000">
                                          <p:val>
                                            <p:strVal val="0-ppt_w/2"/>
                                          </p:val>
                                        </p:tav>
                                      </p:tavLst>
                                    </p:anim>
                                    <p:anim calcmode="lin" valueType="num">
                                      <p:cBhvr additive="base">
                                        <p:cTn id="345" dur="3500"/>
                                        <p:tgtEl>
                                          <p:spTgt spid="113"/>
                                        </p:tgtEl>
                                        <p:attrNameLst>
                                          <p:attrName>ppt_y</p:attrName>
                                        </p:attrNameLst>
                                      </p:cBhvr>
                                      <p:tavLst>
                                        <p:tav tm="0">
                                          <p:val>
                                            <p:strVal val="ppt_y"/>
                                          </p:val>
                                        </p:tav>
                                        <p:tav tm="100000">
                                          <p:val>
                                            <p:strVal val="1+ppt_h/2"/>
                                          </p:val>
                                        </p:tav>
                                      </p:tavLst>
                                    </p:anim>
                                    <p:set>
                                      <p:cBhvr>
                                        <p:cTn id="346" dur="1" fill="hold">
                                          <p:stCondLst>
                                            <p:cond delay="3499"/>
                                          </p:stCondLst>
                                        </p:cTn>
                                        <p:tgtEl>
                                          <p:spTgt spid="113"/>
                                        </p:tgtEl>
                                        <p:attrNameLst>
                                          <p:attrName>style.visibility</p:attrName>
                                        </p:attrNameLst>
                                      </p:cBhvr>
                                      <p:to>
                                        <p:strVal val="hidden"/>
                                      </p:to>
                                    </p:set>
                                  </p:childTnLst>
                                </p:cTn>
                              </p:par>
                              <p:par>
                                <p:cTn id="347" presetID="8" presetClass="emph" presetSubtype="0" repeatCount="indefinite" fill="hold" grpId="0" nodeType="withEffect">
                                  <p:stCondLst>
                                    <p:cond delay="0"/>
                                  </p:stCondLst>
                                  <p:childTnLst>
                                    <p:animRot by="-21600000">
                                      <p:cBhvr>
                                        <p:cTn id="348" dur="3500" fill="hold"/>
                                        <p:tgtEl>
                                          <p:spTgt spid="112"/>
                                        </p:tgtEl>
                                        <p:attrNameLst>
                                          <p:attrName>r</p:attrName>
                                        </p:attrNameLst>
                                      </p:cBhvr>
                                    </p:animRot>
                                  </p:childTnLst>
                                </p:cTn>
                              </p:par>
                              <p:par>
                                <p:cTn id="349" presetID="2" presetClass="exit" presetSubtype="12" fill="hold" grpId="1" nodeType="withEffect">
                                  <p:stCondLst>
                                    <p:cond delay="0"/>
                                  </p:stCondLst>
                                  <p:childTnLst>
                                    <p:anim calcmode="lin" valueType="num">
                                      <p:cBhvr additive="base">
                                        <p:cTn id="350" dur="3500"/>
                                        <p:tgtEl>
                                          <p:spTgt spid="112"/>
                                        </p:tgtEl>
                                        <p:attrNameLst>
                                          <p:attrName>ppt_x</p:attrName>
                                        </p:attrNameLst>
                                      </p:cBhvr>
                                      <p:tavLst>
                                        <p:tav tm="0">
                                          <p:val>
                                            <p:strVal val="ppt_x"/>
                                          </p:val>
                                        </p:tav>
                                        <p:tav tm="100000">
                                          <p:val>
                                            <p:strVal val="0-ppt_w/2"/>
                                          </p:val>
                                        </p:tav>
                                      </p:tavLst>
                                    </p:anim>
                                    <p:anim calcmode="lin" valueType="num">
                                      <p:cBhvr additive="base">
                                        <p:cTn id="351" dur="3500"/>
                                        <p:tgtEl>
                                          <p:spTgt spid="112"/>
                                        </p:tgtEl>
                                        <p:attrNameLst>
                                          <p:attrName>ppt_y</p:attrName>
                                        </p:attrNameLst>
                                      </p:cBhvr>
                                      <p:tavLst>
                                        <p:tav tm="0">
                                          <p:val>
                                            <p:strVal val="ppt_y"/>
                                          </p:val>
                                        </p:tav>
                                        <p:tav tm="100000">
                                          <p:val>
                                            <p:strVal val="1+ppt_h/2"/>
                                          </p:val>
                                        </p:tav>
                                      </p:tavLst>
                                    </p:anim>
                                    <p:set>
                                      <p:cBhvr>
                                        <p:cTn id="352" dur="1" fill="hold">
                                          <p:stCondLst>
                                            <p:cond delay="3499"/>
                                          </p:stCondLst>
                                        </p:cTn>
                                        <p:tgtEl>
                                          <p:spTgt spid="112"/>
                                        </p:tgtEl>
                                        <p:attrNameLst>
                                          <p:attrName>style.visibility</p:attrName>
                                        </p:attrNameLst>
                                      </p:cBhvr>
                                      <p:to>
                                        <p:strVal val="hidden"/>
                                      </p:to>
                                    </p:set>
                                  </p:childTnLst>
                                </p:cTn>
                              </p:par>
                              <p:par>
                                <p:cTn id="353" presetID="8" presetClass="emph" presetSubtype="0" repeatCount="indefinite" fill="hold" grpId="0" nodeType="withEffect">
                                  <p:stCondLst>
                                    <p:cond delay="0"/>
                                  </p:stCondLst>
                                  <p:childTnLst>
                                    <p:animRot by="-21600000">
                                      <p:cBhvr>
                                        <p:cTn id="354" dur="3500" fill="hold"/>
                                        <p:tgtEl>
                                          <p:spTgt spid="111"/>
                                        </p:tgtEl>
                                        <p:attrNameLst>
                                          <p:attrName>r</p:attrName>
                                        </p:attrNameLst>
                                      </p:cBhvr>
                                    </p:animRot>
                                  </p:childTnLst>
                                </p:cTn>
                              </p:par>
                              <p:par>
                                <p:cTn id="355" presetID="2" presetClass="exit" presetSubtype="12" fill="hold" grpId="1" nodeType="withEffect">
                                  <p:stCondLst>
                                    <p:cond delay="0"/>
                                  </p:stCondLst>
                                  <p:childTnLst>
                                    <p:anim calcmode="lin" valueType="num">
                                      <p:cBhvr additive="base">
                                        <p:cTn id="356" dur="3500"/>
                                        <p:tgtEl>
                                          <p:spTgt spid="111"/>
                                        </p:tgtEl>
                                        <p:attrNameLst>
                                          <p:attrName>ppt_x</p:attrName>
                                        </p:attrNameLst>
                                      </p:cBhvr>
                                      <p:tavLst>
                                        <p:tav tm="0">
                                          <p:val>
                                            <p:strVal val="ppt_x"/>
                                          </p:val>
                                        </p:tav>
                                        <p:tav tm="100000">
                                          <p:val>
                                            <p:strVal val="0-ppt_w/2"/>
                                          </p:val>
                                        </p:tav>
                                      </p:tavLst>
                                    </p:anim>
                                    <p:anim calcmode="lin" valueType="num">
                                      <p:cBhvr additive="base">
                                        <p:cTn id="357" dur="3500"/>
                                        <p:tgtEl>
                                          <p:spTgt spid="111"/>
                                        </p:tgtEl>
                                        <p:attrNameLst>
                                          <p:attrName>ppt_y</p:attrName>
                                        </p:attrNameLst>
                                      </p:cBhvr>
                                      <p:tavLst>
                                        <p:tav tm="0">
                                          <p:val>
                                            <p:strVal val="ppt_y"/>
                                          </p:val>
                                        </p:tav>
                                        <p:tav tm="100000">
                                          <p:val>
                                            <p:strVal val="1+ppt_h/2"/>
                                          </p:val>
                                        </p:tav>
                                      </p:tavLst>
                                    </p:anim>
                                    <p:set>
                                      <p:cBhvr>
                                        <p:cTn id="358" dur="1" fill="hold">
                                          <p:stCondLst>
                                            <p:cond delay="3499"/>
                                          </p:stCondLst>
                                        </p:cTn>
                                        <p:tgtEl>
                                          <p:spTgt spid="111"/>
                                        </p:tgtEl>
                                        <p:attrNameLst>
                                          <p:attrName>style.visibility</p:attrName>
                                        </p:attrNameLst>
                                      </p:cBhvr>
                                      <p:to>
                                        <p:strVal val="hidden"/>
                                      </p:to>
                                    </p:set>
                                  </p:childTnLst>
                                </p:cTn>
                              </p:par>
                              <p:par>
                                <p:cTn id="359" presetID="8" presetClass="emph" presetSubtype="0" repeatCount="indefinite" fill="hold" grpId="0" nodeType="withEffect">
                                  <p:stCondLst>
                                    <p:cond delay="0"/>
                                  </p:stCondLst>
                                  <p:childTnLst>
                                    <p:animRot by="-21600000">
                                      <p:cBhvr>
                                        <p:cTn id="360" dur="3500" fill="hold"/>
                                        <p:tgtEl>
                                          <p:spTgt spid="110"/>
                                        </p:tgtEl>
                                        <p:attrNameLst>
                                          <p:attrName>r</p:attrName>
                                        </p:attrNameLst>
                                      </p:cBhvr>
                                    </p:animRot>
                                  </p:childTnLst>
                                </p:cTn>
                              </p:par>
                              <p:par>
                                <p:cTn id="361" presetID="2" presetClass="exit" presetSubtype="12" fill="hold" grpId="1" nodeType="withEffect">
                                  <p:stCondLst>
                                    <p:cond delay="0"/>
                                  </p:stCondLst>
                                  <p:childTnLst>
                                    <p:anim calcmode="lin" valueType="num">
                                      <p:cBhvr additive="base">
                                        <p:cTn id="362" dur="3500"/>
                                        <p:tgtEl>
                                          <p:spTgt spid="110"/>
                                        </p:tgtEl>
                                        <p:attrNameLst>
                                          <p:attrName>ppt_x</p:attrName>
                                        </p:attrNameLst>
                                      </p:cBhvr>
                                      <p:tavLst>
                                        <p:tav tm="0">
                                          <p:val>
                                            <p:strVal val="ppt_x"/>
                                          </p:val>
                                        </p:tav>
                                        <p:tav tm="100000">
                                          <p:val>
                                            <p:strVal val="0-ppt_w/2"/>
                                          </p:val>
                                        </p:tav>
                                      </p:tavLst>
                                    </p:anim>
                                    <p:anim calcmode="lin" valueType="num">
                                      <p:cBhvr additive="base">
                                        <p:cTn id="363" dur="3500"/>
                                        <p:tgtEl>
                                          <p:spTgt spid="110"/>
                                        </p:tgtEl>
                                        <p:attrNameLst>
                                          <p:attrName>ppt_y</p:attrName>
                                        </p:attrNameLst>
                                      </p:cBhvr>
                                      <p:tavLst>
                                        <p:tav tm="0">
                                          <p:val>
                                            <p:strVal val="ppt_y"/>
                                          </p:val>
                                        </p:tav>
                                        <p:tav tm="100000">
                                          <p:val>
                                            <p:strVal val="1+ppt_h/2"/>
                                          </p:val>
                                        </p:tav>
                                      </p:tavLst>
                                    </p:anim>
                                    <p:set>
                                      <p:cBhvr>
                                        <p:cTn id="364" dur="1" fill="hold">
                                          <p:stCondLst>
                                            <p:cond delay="3499"/>
                                          </p:stCondLst>
                                        </p:cTn>
                                        <p:tgtEl>
                                          <p:spTgt spid="110"/>
                                        </p:tgtEl>
                                        <p:attrNameLst>
                                          <p:attrName>style.visibility</p:attrName>
                                        </p:attrNameLst>
                                      </p:cBhvr>
                                      <p:to>
                                        <p:strVal val="hidden"/>
                                      </p:to>
                                    </p:set>
                                  </p:childTnLst>
                                </p:cTn>
                              </p:par>
                              <p:par>
                                <p:cTn id="365" presetID="8" presetClass="emph" presetSubtype="0" repeatCount="indefinite" fill="hold" grpId="0" nodeType="withEffect">
                                  <p:stCondLst>
                                    <p:cond delay="0"/>
                                  </p:stCondLst>
                                  <p:childTnLst>
                                    <p:animRot by="-21600000">
                                      <p:cBhvr>
                                        <p:cTn id="366" dur="3500" fill="hold"/>
                                        <p:tgtEl>
                                          <p:spTgt spid="139"/>
                                        </p:tgtEl>
                                        <p:attrNameLst>
                                          <p:attrName>r</p:attrName>
                                        </p:attrNameLst>
                                      </p:cBhvr>
                                    </p:animRot>
                                  </p:childTnLst>
                                </p:cTn>
                              </p:par>
                              <p:par>
                                <p:cTn id="367" presetID="2" presetClass="exit" presetSubtype="12" fill="hold" grpId="1" nodeType="withEffect">
                                  <p:stCondLst>
                                    <p:cond delay="0"/>
                                  </p:stCondLst>
                                  <p:childTnLst>
                                    <p:anim calcmode="lin" valueType="num">
                                      <p:cBhvr additive="base">
                                        <p:cTn id="368" dur="3500"/>
                                        <p:tgtEl>
                                          <p:spTgt spid="139"/>
                                        </p:tgtEl>
                                        <p:attrNameLst>
                                          <p:attrName>ppt_x</p:attrName>
                                        </p:attrNameLst>
                                      </p:cBhvr>
                                      <p:tavLst>
                                        <p:tav tm="0">
                                          <p:val>
                                            <p:strVal val="ppt_x"/>
                                          </p:val>
                                        </p:tav>
                                        <p:tav tm="100000">
                                          <p:val>
                                            <p:strVal val="0-ppt_w/2"/>
                                          </p:val>
                                        </p:tav>
                                      </p:tavLst>
                                    </p:anim>
                                    <p:anim calcmode="lin" valueType="num">
                                      <p:cBhvr additive="base">
                                        <p:cTn id="369" dur="3500"/>
                                        <p:tgtEl>
                                          <p:spTgt spid="139"/>
                                        </p:tgtEl>
                                        <p:attrNameLst>
                                          <p:attrName>ppt_y</p:attrName>
                                        </p:attrNameLst>
                                      </p:cBhvr>
                                      <p:tavLst>
                                        <p:tav tm="0">
                                          <p:val>
                                            <p:strVal val="ppt_y"/>
                                          </p:val>
                                        </p:tav>
                                        <p:tav tm="100000">
                                          <p:val>
                                            <p:strVal val="1+ppt_h/2"/>
                                          </p:val>
                                        </p:tav>
                                      </p:tavLst>
                                    </p:anim>
                                    <p:set>
                                      <p:cBhvr>
                                        <p:cTn id="370" dur="1" fill="hold">
                                          <p:stCondLst>
                                            <p:cond delay="3499"/>
                                          </p:stCondLst>
                                        </p:cTn>
                                        <p:tgtEl>
                                          <p:spTgt spid="139"/>
                                        </p:tgtEl>
                                        <p:attrNameLst>
                                          <p:attrName>style.visibility</p:attrName>
                                        </p:attrNameLst>
                                      </p:cBhvr>
                                      <p:to>
                                        <p:strVal val="hidden"/>
                                      </p:to>
                                    </p:set>
                                  </p:childTnLst>
                                </p:cTn>
                              </p:par>
                              <p:par>
                                <p:cTn id="371" presetID="8" presetClass="emph" presetSubtype="0" repeatCount="indefinite" fill="hold" grpId="0" nodeType="withEffect">
                                  <p:stCondLst>
                                    <p:cond delay="0"/>
                                  </p:stCondLst>
                                  <p:childTnLst>
                                    <p:animRot by="-21600000">
                                      <p:cBhvr>
                                        <p:cTn id="372" dur="3500" fill="hold"/>
                                        <p:tgtEl>
                                          <p:spTgt spid="138"/>
                                        </p:tgtEl>
                                        <p:attrNameLst>
                                          <p:attrName>r</p:attrName>
                                        </p:attrNameLst>
                                      </p:cBhvr>
                                    </p:animRot>
                                  </p:childTnLst>
                                </p:cTn>
                              </p:par>
                              <p:par>
                                <p:cTn id="373" presetID="2" presetClass="exit" presetSubtype="12" fill="hold" grpId="1" nodeType="withEffect">
                                  <p:stCondLst>
                                    <p:cond delay="0"/>
                                  </p:stCondLst>
                                  <p:childTnLst>
                                    <p:anim calcmode="lin" valueType="num">
                                      <p:cBhvr additive="base">
                                        <p:cTn id="374" dur="3500"/>
                                        <p:tgtEl>
                                          <p:spTgt spid="138"/>
                                        </p:tgtEl>
                                        <p:attrNameLst>
                                          <p:attrName>ppt_x</p:attrName>
                                        </p:attrNameLst>
                                      </p:cBhvr>
                                      <p:tavLst>
                                        <p:tav tm="0">
                                          <p:val>
                                            <p:strVal val="ppt_x"/>
                                          </p:val>
                                        </p:tav>
                                        <p:tav tm="100000">
                                          <p:val>
                                            <p:strVal val="0-ppt_w/2"/>
                                          </p:val>
                                        </p:tav>
                                      </p:tavLst>
                                    </p:anim>
                                    <p:anim calcmode="lin" valueType="num">
                                      <p:cBhvr additive="base">
                                        <p:cTn id="375" dur="3500"/>
                                        <p:tgtEl>
                                          <p:spTgt spid="138"/>
                                        </p:tgtEl>
                                        <p:attrNameLst>
                                          <p:attrName>ppt_y</p:attrName>
                                        </p:attrNameLst>
                                      </p:cBhvr>
                                      <p:tavLst>
                                        <p:tav tm="0">
                                          <p:val>
                                            <p:strVal val="ppt_y"/>
                                          </p:val>
                                        </p:tav>
                                        <p:tav tm="100000">
                                          <p:val>
                                            <p:strVal val="1+ppt_h/2"/>
                                          </p:val>
                                        </p:tav>
                                      </p:tavLst>
                                    </p:anim>
                                    <p:set>
                                      <p:cBhvr>
                                        <p:cTn id="376" dur="1" fill="hold">
                                          <p:stCondLst>
                                            <p:cond delay="3499"/>
                                          </p:stCondLst>
                                        </p:cTn>
                                        <p:tgtEl>
                                          <p:spTgt spid="138"/>
                                        </p:tgtEl>
                                        <p:attrNameLst>
                                          <p:attrName>style.visibility</p:attrName>
                                        </p:attrNameLst>
                                      </p:cBhvr>
                                      <p:to>
                                        <p:strVal val="hidden"/>
                                      </p:to>
                                    </p:set>
                                  </p:childTnLst>
                                </p:cTn>
                              </p:par>
                              <p:par>
                                <p:cTn id="377" presetID="8" presetClass="emph" presetSubtype="0" repeatCount="indefinite" fill="hold" grpId="0" nodeType="withEffect">
                                  <p:stCondLst>
                                    <p:cond delay="0"/>
                                  </p:stCondLst>
                                  <p:childTnLst>
                                    <p:animRot by="-21600000">
                                      <p:cBhvr>
                                        <p:cTn id="378" dur="3500" fill="hold"/>
                                        <p:tgtEl>
                                          <p:spTgt spid="137"/>
                                        </p:tgtEl>
                                        <p:attrNameLst>
                                          <p:attrName>r</p:attrName>
                                        </p:attrNameLst>
                                      </p:cBhvr>
                                    </p:animRot>
                                  </p:childTnLst>
                                </p:cTn>
                              </p:par>
                              <p:par>
                                <p:cTn id="379" presetID="2" presetClass="exit" presetSubtype="12" fill="hold" grpId="1" nodeType="withEffect">
                                  <p:stCondLst>
                                    <p:cond delay="0"/>
                                  </p:stCondLst>
                                  <p:childTnLst>
                                    <p:anim calcmode="lin" valueType="num">
                                      <p:cBhvr additive="base">
                                        <p:cTn id="380" dur="3500"/>
                                        <p:tgtEl>
                                          <p:spTgt spid="137"/>
                                        </p:tgtEl>
                                        <p:attrNameLst>
                                          <p:attrName>ppt_x</p:attrName>
                                        </p:attrNameLst>
                                      </p:cBhvr>
                                      <p:tavLst>
                                        <p:tav tm="0">
                                          <p:val>
                                            <p:strVal val="ppt_x"/>
                                          </p:val>
                                        </p:tav>
                                        <p:tav tm="100000">
                                          <p:val>
                                            <p:strVal val="0-ppt_w/2"/>
                                          </p:val>
                                        </p:tav>
                                      </p:tavLst>
                                    </p:anim>
                                    <p:anim calcmode="lin" valueType="num">
                                      <p:cBhvr additive="base">
                                        <p:cTn id="381" dur="3500"/>
                                        <p:tgtEl>
                                          <p:spTgt spid="137"/>
                                        </p:tgtEl>
                                        <p:attrNameLst>
                                          <p:attrName>ppt_y</p:attrName>
                                        </p:attrNameLst>
                                      </p:cBhvr>
                                      <p:tavLst>
                                        <p:tav tm="0">
                                          <p:val>
                                            <p:strVal val="ppt_y"/>
                                          </p:val>
                                        </p:tav>
                                        <p:tav tm="100000">
                                          <p:val>
                                            <p:strVal val="1+ppt_h/2"/>
                                          </p:val>
                                        </p:tav>
                                      </p:tavLst>
                                    </p:anim>
                                    <p:set>
                                      <p:cBhvr>
                                        <p:cTn id="382" dur="1" fill="hold">
                                          <p:stCondLst>
                                            <p:cond delay="3499"/>
                                          </p:stCondLst>
                                        </p:cTn>
                                        <p:tgtEl>
                                          <p:spTgt spid="137"/>
                                        </p:tgtEl>
                                        <p:attrNameLst>
                                          <p:attrName>style.visibility</p:attrName>
                                        </p:attrNameLst>
                                      </p:cBhvr>
                                      <p:to>
                                        <p:strVal val="hidden"/>
                                      </p:to>
                                    </p:set>
                                  </p:childTnLst>
                                </p:cTn>
                              </p:par>
                              <p:par>
                                <p:cTn id="383" presetID="8" presetClass="emph" presetSubtype="0" repeatCount="indefinite" fill="hold" grpId="0" nodeType="withEffect">
                                  <p:stCondLst>
                                    <p:cond delay="0"/>
                                  </p:stCondLst>
                                  <p:childTnLst>
                                    <p:animRot by="-21600000">
                                      <p:cBhvr>
                                        <p:cTn id="384" dur="3500" fill="hold"/>
                                        <p:tgtEl>
                                          <p:spTgt spid="136"/>
                                        </p:tgtEl>
                                        <p:attrNameLst>
                                          <p:attrName>r</p:attrName>
                                        </p:attrNameLst>
                                      </p:cBhvr>
                                    </p:animRot>
                                  </p:childTnLst>
                                </p:cTn>
                              </p:par>
                              <p:par>
                                <p:cTn id="385" presetID="2" presetClass="exit" presetSubtype="12" fill="hold" grpId="1" nodeType="withEffect">
                                  <p:stCondLst>
                                    <p:cond delay="0"/>
                                  </p:stCondLst>
                                  <p:childTnLst>
                                    <p:anim calcmode="lin" valueType="num">
                                      <p:cBhvr additive="base">
                                        <p:cTn id="386" dur="3500"/>
                                        <p:tgtEl>
                                          <p:spTgt spid="136"/>
                                        </p:tgtEl>
                                        <p:attrNameLst>
                                          <p:attrName>ppt_x</p:attrName>
                                        </p:attrNameLst>
                                      </p:cBhvr>
                                      <p:tavLst>
                                        <p:tav tm="0">
                                          <p:val>
                                            <p:strVal val="ppt_x"/>
                                          </p:val>
                                        </p:tav>
                                        <p:tav tm="100000">
                                          <p:val>
                                            <p:strVal val="0-ppt_w/2"/>
                                          </p:val>
                                        </p:tav>
                                      </p:tavLst>
                                    </p:anim>
                                    <p:anim calcmode="lin" valueType="num">
                                      <p:cBhvr additive="base">
                                        <p:cTn id="387" dur="3500"/>
                                        <p:tgtEl>
                                          <p:spTgt spid="136"/>
                                        </p:tgtEl>
                                        <p:attrNameLst>
                                          <p:attrName>ppt_y</p:attrName>
                                        </p:attrNameLst>
                                      </p:cBhvr>
                                      <p:tavLst>
                                        <p:tav tm="0">
                                          <p:val>
                                            <p:strVal val="ppt_y"/>
                                          </p:val>
                                        </p:tav>
                                        <p:tav tm="100000">
                                          <p:val>
                                            <p:strVal val="1+ppt_h/2"/>
                                          </p:val>
                                        </p:tav>
                                      </p:tavLst>
                                    </p:anim>
                                    <p:set>
                                      <p:cBhvr>
                                        <p:cTn id="388" dur="1" fill="hold">
                                          <p:stCondLst>
                                            <p:cond delay="3499"/>
                                          </p:stCondLst>
                                        </p:cTn>
                                        <p:tgtEl>
                                          <p:spTgt spid="136"/>
                                        </p:tgtEl>
                                        <p:attrNameLst>
                                          <p:attrName>style.visibility</p:attrName>
                                        </p:attrNameLst>
                                      </p:cBhvr>
                                      <p:to>
                                        <p:strVal val="hidden"/>
                                      </p:to>
                                    </p:set>
                                  </p:childTnLst>
                                </p:cTn>
                              </p:par>
                              <p:par>
                                <p:cTn id="389" presetID="8" presetClass="emph" presetSubtype="0" repeatCount="indefinite" fill="hold" grpId="0" nodeType="withEffect">
                                  <p:stCondLst>
                                    <p:cond delay="0"/>
                                  </p:stCondLst>
                                  <p:childTnLst>
                                    <p:animRot by="-21600000">
                                      <p:cBhvr>
                                        <p:cTn id="390" dur="3500" fill="hold"/>
                                        <p:tgtEl>
                                          <p:spTgt spid="135"/>
                                        </p:tgtEl>
                                        <p:attrNameLst>
                                          <p:attrName>r</p:attrName>
                                        </p:attrNameLst>
                                      </p:cBhvr>
                                    </p:animRot>
                                  </p:childTnLst>
                                </p:cTn>
                              </p:par>
                              <p:par>
                                <p:cTn id="391" presetID="2" presetClass="exit" presetSubtype="12" fill="hold" grpId="1" nodeType="withEffect">
                                  <p:stCondLst>
                                    <p:cond delay="0"/>
                                  </p:stCondLst>
                                  <p:childTnLst>
                                    <p:anim calcmode="lin" valueType="num">
                                      <p:cBhvr additive="base">
                                        <p:cTn id="392" dur="3500"/>
                                        <p:tgtEl>
                                          <p:spTgt spid="135"/>
                                        </p:tgtEl>
                                        <p:attrNameLst>
                                          <p:attrName>ppt_x</p:attrName>
                                        </p:attrNameLst>
                                      </p:cBhvr>
                                      <p:tavLst>
                                        <p:tav tm="0">
                                          <p:val>
                                            <p:strVal val="ppt_x"/>
                                          </p:val>
                                        </p:tav>
                                        <p:tav tm="100000">
                                          <p:val>
                                            <p:strVal val="0-ppt_w/2"/>
                                          </p:val>
                                        </p:tav>
                                      </p:tavLst>
                                    </p:anim>
                                    <p:anim calcmode="lin" valueType="num">
                                      <p:cBhvr additive="base">
                                        <p:cTn id="393" dur="3500"/>
                                        <p:tgtEl>
                                          <p:spTgt spid="135"/>
                                        </p:tgtEl>
                                        <p:attrNameLst>
                                          <p:attrName>ppt_y</p:attrName>
                                        </p:attrNameLst>
                                      </p:cBhvr>
                                      <p:tavLst>
                                        <p:tav tm="0">
                                          <p:val>
                                            <p:strVal val="ppt_y"/>
                                          </p:val>
                                        </p:tav>
                                        <p:tav tm="100000">
                                          <p:val>
                                            <p:strVal val="1+ppt_h/2"/>
                                          </p:val>
                                        </p:tav>
                                      </p:tavLst>
                                    </p:anim>
                                    <p:set>
                                      <p:cBhvr>
                                        <p:cTn id="394" dur="1" fill="hold">
                                          <p:stCondLst>
                                            <p:cond delay="3499"/>
                                          </p:stCondLst>
                                        </p:cTn>
                                        <p:tgtEl>
                                          <p:spTgt spid="135"/>
                                        </p:tgtEl>
                                        <p:attrNameLst>
                                          <p:attrName>style.visibility</p:attrName>
                                        </p:attrNameLst>
                                      </p:cBhvr>
                                      <p:to>
                                        <p:strVal val="hidden"/>
                                      </p:to>
                                    </p:set>
                                  </p:childTnLst>
                                </p:cTn>
                              </p:par>
                              <p:par>
                                <p:cTn id="395" presetID="8" presetClass="emph" presetSubtype="0" repeatCount="indefinite" fill="hold" grpId="0" nodeType="withEffect">
                                  <p:stCondLst>
                                    <p:cond delay="0"/>
                                  </p:stCondLst>
                                  <p:childTnLst>
                                    <p:animRot by="-21600000">
                                      <p:cBhvr>
                                        <p:cTn id="396" dur="3500" fill="hold"/>
                                        <p:tgtEl>
                                          <p:spTgt spid="134"/>
                                        </p:tgtEl>
                                        <p:attrNameLst>
                                          <p:attrName>r</p:attrName>
                                        </p:attrNameLst>
                                      </p:cBhvr>
                                    </p:animRot>
                                  </p:childTnLst>
                                </p:cTn>
                              </p:par>
                              <p:par>
                                <p:cTn id="397" presetID="2" presetClass="exit" presetSubtype="12" fill="hold" grpId="1" nodeType="withEffect">
                                  <p:stCondLst>
                                    <p:cond delay="0"/>
                                  </p:stCondLst>
                                  <p:childTnLst>
                                    <p:anim calcmode="lin" valueType="num">
                                      <p:cBhvr additive="base">
                                        <p:cTn id="398" dur="3500"/>
                                        <p:tgtEl>
                                          <p:spTgt spid="134"/>
                                        </p:tgtEl>
                                        <p:attrNameLst>
                                          <p:attrName>ppt_x</p:attrName>
                                        </p:attrNameLst>
                                      </p:cBhvr>
                                      <p:tavLst>
                                        <p:tav tm="0">
                                          <p:val>
                                            <p:strVal val="ppt_x"/>
                                          </p:val>
                                        </p:tav>
                                        <p:tav tm="100000">
                                          <p:val>
                                            <p:strVal val="0-ppt_w/2"/>
                                          </p:val>
                                        </p:tav>
                                      </p:tavLst>
                                    </p:anim>
                                    <p:anim calcmode="lin" valueType="num">
                                      <p:cBhvr additive="base">
                                        <p:cTn id="399" dur="3500"/>
                                        <p:tgtEl>
                                          <p:spTgt spid="134"/>
                                        </p:tgtEl>
                                        <p:attrNameLst>
                                          <p:attrName>ppt_y</p:attrName>
                                        </p:attrNameLst>
                                      </p:cBhvr>
                                      <p:tavLst>
                                        <p:tav tm="0">
                                          <p:val>
                                            <p:strVal val="ppt_y"/>
                                          </p:val>
                                        </p:tav>
                                        <p:tav tm="100000">
                                          <p:val>
                                            <p:strVal val="1+ppt_h/2"/>
                                          </p:val>
                                        </p:tav>
                                      </p:tavLst>
                                    </p:anim>
                                    <p:set>
                                      <p:cBhvr>
                                        <p:cTn id="400" dur="1" fill="hold">
                                          <p:stCondLst>
                                            <p:cond delay="3499"/>
                                          </p:stCondLst>
                                        </p:cTn>
                                        <p:tgtEl>
                                          <p:spTgt spid="134"/>
                                        </p:tgtEl>
                                        <p:attrNameLst>
                                          <p:attrName>style.visibility</p:attrName>
                                        </p:attrNameLst>
                                      </p:cBhvr>
                                      <p:to>
                                        <p:strVal val="hidden"/>
                                      </p:to>
                                    </p:set>
                                  </p:childTnLst>
                                </p:cTn>
                              </p:par>
                              <p:par>
                                <p:cTn id="401" presetID="8" presetClass="emph" presetSubtype="0" repeatCount="indefinite" fill="hold" grpId="0" nodeType="withEffect">
                                  <p:stCondLst>
                                    <p:cond delay="0"/>
                                  </p:stCondLst>
                                  <p:childTnLst>
                                    <p:animRot by="-21600000">
                                      <p:cBhvr>
                                        <p:cTn id="402" dur="3500" fill="hold"/>
                                        <p:tgtEl>
                                          <p:spTgt spid="133"/>
                                        </p:tgtEl>
                                        <p:attrNameLst>
                                          <p:attrName>r</p:attrName>
                                        </p:attrNameLst>
                                      </p:cBhvr>
                                    </p:animRot>
                                  </p:childTnLst>
                                </p:cTn>
                              </p:par>
                              <p:par>
                                <p:cTn id="403" presetID="2" presetClass="exit" presetSubtype="12" fill="hold" grpId="1" nodeType="withEffect">
                                  <p:stCondLst>
                                    <p:cond delay="0"/>
                                  </p:stCondLst>
                                  <p:childTnLst>
                                    <p:anim calcmode="lin" valueType="num">
                                      <p:cBhvr additive="base">
                                        <p:cTn id="404" dur="3500"/>
                                        <p:tgtEl>
                                          <p:spTgt spid="133"/>
                                        </p:tgtEl>
                                        <p:attrNameLst>
                                          <p:attrName>ppt_x</p:attrName>
                                        </p:attrNameLst>
                                      </p:cBhvr>
                                      <p:tavLst>
                                        <p:tav tm="0">
                                          <p:val>
                                            <p:strVal val="ppt_x"/>
                                          </p:val>
                                        </p:tav>
                                        <p:tav tm="100000">
                                          <p:val>
                                            <p:strVal val="0-ppt_w/2"/>
                                          </p:val>
                                        </p:tav>
                                      </p:tavLst>
                                    </p:anim>
                                    <p:anim calcmode="lin" valueType="num">
                                      <p:cBhvr additive="base">
                                        <p:cTn id="405" dur="3500"/>
                                        <p:tgtEl>
                                          <p:spTgt spid="133"/>
                                        </p:tgtEl>
                                        <p:attrNameLst>
                                          <p:attrName>ppt_y</p:attrName>
                                        </p:attrNameLst>
                                      </p:cBhvr>
                                      <p:tavLst>
                                        <p:tav tm="0">
                                          <p:val>
                                            <p:strVal val="ppt_y"/>
                                          </p:val>
                                        </p:tav>
                                        <p:tav tm="100000">
                                          <p:val>
                                            <p:strVal val="1+ppt_h/2"/>
                                          </p:val>
                                        </p:tav>
                                      </p:tavLst>
                                    </p:anim>
                                    <p:set>
                                      <p:cBhvr>
                                        <p:cTn id="406" dur="1" fill="hold">
                                          <p:stCondLst>
                                            <p:cond delay="3499"/>
                                          </p:stCondLst>
                                        </p:cTn>
                                        <p:tgtEl>
                                          <p:spTgt spid="133"/>
                                        </p:tgtEl>
                                        <p:attrNameLst>
                                          <p:attrName>style.visibility</p:attrName>
                                        </p:attrNameLst>
                                      </p:cBhvr>
                                      <p:to>
                                        <p:strVal val="hidden"/>
                                      </p:to>
                                    </p:set>
                                  </p:childTnLst>
                                </p:cTn>
                              </p:par>
                              <p:par>
                                <p:cTn id="407" presetID="8" presetClass="emph" presetSubtype="0" repeatCount="indefinite" fill="hold" grpId="0" nodeType="withEffect">
                                  <p:stCondLst>
                                    <p:cond delay="0"/>
                                  </p:stCondLst>
                                  <p:childTnLst>
                                    <p:animRot by="-21600000">
                                      <p:cBhvr>
                                        <p:cTn id="408" dur="3500" fill="hold"/>
                                        <p:tgtEl>
                                          <p:spTgt spid="132"/>
                                        </p:tgtEl>
                                        <p:attrNameLst>
                                          <p:attrName>r</p:attrName>
                                        </p:attrNameLst>
                                      </p:cBhvr>
                                    </p:animRot>
                                  </p:childTnLst>
                                </p:cTn>
                              </p:par>
                              <p:par>
                                <p:cTn id="409" presetID="2" presetClass="exit" presetSubtype="12" fill="hold" grpId="1" nodeType="withEffect">
                                  <p:stCondLst>
                                    <p:cond delay="0"/>
                                  </p:stCondLst>
                                  <p:childTnLst>
                                    <p:anim calcmode="lin" valueType="num">
                                      <p:cBhvr additive="base">
                                        <p:cTn id="410" dur="3500"/>
                                        <p:tgtEl>
                                          <p:spTgt spid="132"/>
                                        </p:tgtEl>
                                        <p:attrNameLst>
                                          <p:attrName>ppt_x</p:attrName>
                                        </p:attrNameLst>
                                      </p:cBhvr>
                                      <p:tavLst>
                                        <p:tav tm="0">
                                          <p:val>
                                            <p:strVal val="ppt_x"/>
                                          </p:val>
                                        </p:tav>
                                        <p:tav tm="100000">
                                          <p:val>
                                            <p:strVal val="0-ppt_w/2"/>
                                          </p:val>
                                        </p:tav>
                                      </p:tavLst>
                                    </p:anim>
                                    <p:anim calcmode="lin" valueType="num">
                                      <p:cBhvr additive="base">
                                        <p:cTn id="411" dur="3500"/>
                                        <p:tgtEl>
                                          <p:spTgt spid="132"/>
                                        </p:tgtEl>
                                        <p:attrNameLst>
                                          <p:attrName>ppt_y</p:attrName>
                                        </p:attrNameLst>
                                      </p:cBhvr>
                                      <p:tavLst>
                                        <p:tav tm="0">
                                          <p:val>
                                            <p:strVal val="ppt_y"/>
                                          </p:val>
                                        </p:tav>
                                        <p:tav tm="100000">
                                          <p:val>
                                            <p:strVal val="1+ppt_h/2"/>
                                          </p:val>
                                        </p:tav>
                                      </p:tavLst>
                                    </p:anim>
                                    <p:set>
                                      <p:cBhvr>
                                        <p:cTn id="412" dur="1" fill="hold">
                                          <p:stCondLst>
                                            <p:cond delay="3499"/>
                                          </p:stCondLst>
                                        </p:cTn>
                                        <p:tgtEl>
                                          <p:spTgt spid="132"/>
                                        </p:tgtEl>
                                        <p:attrNameLst>
                                          <p:attrName>style.visibility</p:attrName>
                                        </p:attrNameLst>
                                      </p:cBhvr>
                                      <p:to>
                                        <p:strVal val="hidden"/>
                                      </p:to>
                                    </p:set>
                                  </p:childTnLst>
                                </p:cTn>
                              </p:par>
                              <p:par>
                                <p:cTn id="413" presetID="8" presetClass="emph" presetSubtype="0" repeatCount="indefinite" fill="hold" grpId="0" nodeType="withEffect">
                                  <p:stCondLst>
                                    <p:cond delay="0"/>
                                  </p:stCondLst>
                                  <p:childTnLst>
                                    <p:animRot by="-21600000">
                                      <p:cBhvr>
                                        <p:cTn id="414" dur="3500" fill="hold"/>
                                        <p:tgtEl>
                                          <p:spTgt spid="131"/>
                                        </p:tgtEl>
                                        <p:attrNameLst>
                                          <p:attrName>r</p:attrName>
                                        </p:attrNameLst>
                                      </p:cBhvr>
                                    </p:animRot>
                                  </p:childTnLst>
                                </p:cTn>
                              </p:par>
                              <p:par>
                                <p:cTn id="415" presetID="2" presetClass="exit" presetSubtype="12" fill="hold" grpId="1" nodeType="withEffect">
                                  <p:stCondLst>
                                    <p:cond delay="0"/>
                                  </p:stCondLst>
                                  <p:childTnLst>
                                    <p:anim calcmode="lin" valueType="num">
                                      <p:cBhvr additive="base">
                                        <p:cTn id="416" dur="3500"/>
                                        <p:tgtEl>
                                          <p:spTgt spid="131"/>
                                        </p:tgtEl>
                                        <p:attrNameLst>
                                          <p:attrName>ppt_x</p:attrName>
                                        </p:attrNameLst>
                                      </p:cBhvr>
                                      <p:tavLst>
                                        <p:tav tm="0">
                                          <p:val>
                                            <p:strVal val="ppt_x"/>
                                          </p:val>
                                        </p:tav>
                                        <p:tav tm="100000">
                                          <p:val>
                                            <p:strVal val="0-ppt_w/2"/>
                                          </p:val>
                                        </p:tav>
                                      </p:tavLst>
                                    </p:anim>
                                    <p:anim calcmode="lin" valueType="num">
                                      <p:cBhvr additive="base">
                                        <p:cTn id="417" dur="3500"/>
                                        <p:tgtEl>
                                          <p:spTgt spid="131"/>
                                        </p:tgtEl>
                                        <p:attrNameLst>
                                          <p:attrName>ppt_y</p:attrName>
                                        </p:attrNameLst>
                                      </p:cBhvr>
                                      <p:tavLst>
                                        <p:tav tm="0">
                                          <p:val>
                                            <p:strVal val="ppt_y"/>
                                          </p:val>
                                        </p:tav>
                                        <p:tav tm="100000">
                                          <p:val>
                                            <p:strVal val="1+ppt_h/2"/>
                                          </p:val>
                                        </p:tav>
                                      </p:tavLst>
                                    </p:anim>
                                    <p:set>
                                      <p:cBhvr>
                                        <p:cTn id="418" dur="1" fill="hold">
                                          <p:stCondLst>
                                            <p:cond delay="3499"/>
                                          </p:stCondLst>
                                        </p:cTn>
                                        <p:tgtEl>
                                          <p:spTgt spid="131"/>
                                        </p:tgtEl>
                                        <p:attrNameLst>
                                          <p:attrName>style.visibility</p:attrName>
                                        </p:attrNameLst>
                                      </p:cBhvr>
                                      <p:to>
                                        <p:strVal val="hidden"/>
                                      </p:to>
                                    </p:set>
                                  </p:childTnLst>
                                </p:cTn>
                              </p:par>
                              <p:par>
                                <p:cTn id="419" presetID="8" presetClass="emph" presetSubtype="0" repeatCount="indefinite" fill="hold" grpId="0" nodeType="withEffect">
                                  <p:stCondLst>
                                    <p:cond delay="0"/>
                                  </p:stCondLst>
                                  <p:childTnLst>
                                    <p:animRot by="-21600000">
                                      <p:cBhvr>
                                        <p:cTn id="420" dur="3500" fill="hold"/>
                                        <p:tgtEl>
                                          <p:spTgt spid="130"/>
                                        </p:tgtEl>
                                        <p:attrNameLst>
                                          <p:attrName>r</p:attrName>
                                        </p:attrNameLst>
                                      </p:cBhvr>
                                    </p:animRot>
                                  </p:childTnLst>
                                </p:cTn>
                              </p:par>
                              <p:par>
                                <p:cTn id="421" presetID="2" presetClass="exit" presetSubtype="12" fill="hold" grpId="1" nodeType="withEffect">
                                  <p:stCondLst>
                                    <p:cond delay="0"/>
                                  </p:stCondLst>
                                  <p:childTnLst>
                                    <p:anim calcmode="lin" valueType="num">
                                      <p:cBhvr additive="base">
                                        <p:cTn id="422" dur="3500"/>
                                        <p:tgtEl>
                                          <p:spTgt spid="130"/>
                                        </p:tgtEl>
                                        <p:attrNameLst>
                                          <p:attrName>ppt_x</p:attrName>
                                        </p:attrNameLst>
                                      </p:cBhvr>
                                      <p:tavLst>
                                        <p:tav tm="0">
                                          <p:val>
                                            <p:strVal val="ppt_x"/>
                                          </p:val>
                                        </p:tav>
                                        <p:tav tm="100000">
                                          <p:val>
                                            <p:strVal val="0-ppt_w/2"/>
                                          </p:val>
                                        </p:tav>
                                      </p:tavLst>
                                    </p:anim>
                                    <p:anim calcmode="lin" valueType="num">
                                      <p:cBhvr additive="base">
                                        <p:cTn id="423" dur="3500"/>
                                        <p:tgtEl>
                                          <p:spTgt spid="130"/>
                                        </p:tgtEl>
                                        <p:attrNameLst>
                                          <p:attrName>ppt_y</p:attrName>
                                        </p:attrNameLst>
                                      </p:cBhvr>
                                      <p:tavLst>
                                        <p:tav tm="0">
                                          <p:val>
                                            <p:strVal val="ppt_y"/>
                                          </p:val>
                                        </p:tav>
                                        <p:tav tm="100000">
                                          <p:val>
                                            <p:strVal val="1+ppt_h/2"/>
                                          </p:val>
                                        </p:tav>
                                      </p:tavLst>
                                    </p:anim>
                                    <p:set>
                                      <p:cBhvr>
                                        <p:cTn id="424" dur="1" fill="hold">
                                          <p:stCondLst>
                                            <p:cond delay="3499"/>
                                          </p:stCondLst>
                                        </p:cTn>
                                        <p:tgtEl>
                                          <p:spTgt spid="130"/>
                                        </p:tgtEl>
                                        <p:attrNameLst>
                                          <p:attrName>style.visibility</p:attrName>
                                        </p:attrNameLst>
                                      </p:cBhvr>
                                      <p:to>
                                        <p:strVal val="hidden"/>
                                      </p:to>
                                    </p:set>
                                  </p:childTnLst>
                                </p:cTn>
                              </p:par>
                              <p:par>
                                <p:cTn id="425" presetID="8" presetClass="emph" presetSubtype="0" repeatCount="indefinite" fill="hold" grpId="0" nodeType="withEffect">
                                  <p:stCondLst>
                                    <p:cond delay="0"/>
                                  </p:stCondLst>
                                  <p:childTnLst>
                                    <p:animRot by="-21600000">
                                      <p:cBhvr>
                                        <p:cTn id="426" dur="3500" fill="hold"/>
                                        <p:tgtEl>
                                          <p:spTgt spid="129"/>
                                        </p:tgtEl>
                                        <p:attrNameLst>
                                          <p:attrName>r</p:attrName>
                                        </p:attrNameLst>
                                      </p:cBhvr>
                                    </p:animRot>
                                  </p:childTnLst>
                                </p:cTn>
                              </p:par>
                              <p:par>
                                <p:cTn id="427" presetID="2" presetClass="exit" presetSubtype="12" fill="hold" grpId="1" nodeType="withEffect">
                                  <p:stCondLst>
                                    <p:cond delay="0"/>
                                  </p:stCondLst>
                                  <p:childTnLst>
                                    <p:anim calcmode="lin" valueType="num">
                                      <p:cBhvr additive="base">
                                        <p:cTn id="428" dur="3500"/>
                                        <p:tgtEl>
                                          <p:spTgt spid="129"/>
                                        </p:tgtEl>
                                        <p:attrNameLst>
                                          <p:attrName>ppt_x</p:attrName>
                                        </p:attrNameLst>
                                      </p:cBhvr>
                                      <p:tavLst>
                                        <p:tav tm="0">
                                          <p:val>
                                            <p:strVal val="ppt_x"/>
                                          </p:val>
                                        </p:tav>
                                        <p:tav tm="100000">
                                          <p:val>
                                            <p:strVal val="0-ppt_w/2"/>
                                          </p:val>
                                        </p:tav>
                                      </p:tavLst>
                                    </p:anim>
                                    <p:anim calcmode="lin" valueType="num">
                                      <p:cBhvr additive="base">
                                        <p:cTn id="429" dur="3500"/>
                                        <p:tgtEl>
                                          <p:spTgt spid="129"/>
                                        </p:tgtEl>
                                        <p:attrNameLst>
                                          <p:attrName>ppt_y</p:attrName>
                                        </p:attrNameLst>
                                      </p:cBhvr>
                                      <p:tavLst>
                                        <p:tav tm="0">
                                          <p:val>
                                            <p:strVal val="ppt_y"/>
                                          </p:val>
                                        </p:tav>
                                        <p:tav tm="100000">
                                          <p:val>
                                            <p:strVal val="1+ppt_h/2"/>
                                          </p:val>
                                        </p:tav>
                                      </p:tavLst>
                                    </p:anim>
                                    <p:set>
                                      <p:cBhvr>
                                        <p:cTn id="430" dur="1" fill="hold">
                                          <p:stCondLst>
                                            <p:cond delay="3499"/>
                                          </p:stCondLst>
                                        </p:cTn>
                                        <p:tgtEl>
                                          <p:spTgt spid="129"/>
                                        </p:tgtEl>
                                        <p:attrNameLst>
                                          <p:attrName>style.visibility</p:attrName>
                                        </p:attrNameLst>
                                      </p:cBhvr>
                                      <p:to>
                                        <p:strVal val="hidden"/>
                                      </p:to>
                                    </p:set>
                                  </p:childTnLst>
                                </p:cTn>
                              </p:par>
                              <p:par>
                                <p:cTn id="431" presetID="8" presetClass="emph" presetSubtype="0" repeatCount="indefinite" fill="hold" grpId="0" nodeType="withEffect">
                                  <p:stCondLst>
                                    <p:cond delay="0"/>
                                  </p:stCondLst>
                                  <p:childTnLst>
                                    <p:animRot by="-21600000">
                                      <p:cBhvr>
                                        <p:cTn id="432" dur="3500" fill="hold"/>
                                        <p:tgtEl>
                                          <p:spTgt spid="128"/>
                                        </p:tgtEl>
                                        <p:attrNameLst>
                                          <p:attrName>r</p:attrName>
                                        </p:attrNameLst>
                                      </p:cBhvr>
                                    </p:animRot>
                                  </p:childTnLst>
                                </p:cTn>
                              </p:par>
                              <p:par>
                                <p:cTn id="433" presetID="2" presetClass="exit" presetSubtype="12" fill="hold" grpId="1" nodeType="withEffect">
                                  <p:stCondLst>
                                    <p:cond delay="0"/>
                                  </p:stCondLst>
                                  <p:childTnLst>
                                    <p:anim calcmode="lin" valueType="num">
                                      <p:cBhvr additive="base">
                                        <p:cTn id="434" dur="3500"/>
                                        <p:tgtEl>
                                          <p:spTgt spid="128"/>
                                        </p:tgtEl>
                                        <p:attrNameLst>
                                          <p:attrName>ppt_x</p:attrName>
                                        </p:attrNameLst>
                                      </p:cBhvr>
                                      <p:tavLst>
                                        <p:tav tm="0">
                                          <p:val>
                                            <p:strVal val="ppt_x"/>
                                          </p:val>
                                        </p:tav>
                                        <p:tav tm="100000">
                                          <p:val>
                                            <p:strVal val="0-ppt_w/2"/>
                                          </p:val>
                                        </p:tav>
                                      </p:tavLst>
                                    </p:anim>
                                    <p:anim calcmode="lin" valueType="num">
                                      <p:cBhvr additive="base">
                                        <p:cTn id="435" dur="3500"/>
                                        <p:tgtEl>
                                          <p:spTgt spid="128"/>
                                        </p:tgtEl>
                                        <p:attrNameLst>
                                          <p:attrName>ppt_y</p:attrName>
                                        </p:attrNameLst>
                                      </p:cBhvr>
                                      <p:tavLst>
                                        <p:tav tm="0">
                                          <p:val>
                                            <p:strVal val="ppt_y"/>
                                          </p:val>
                                        </p:tav>
                                        <p:tav tm="100000">
                                          <p:val>
                                            <p:strVal val="1+ppt_h/2"/>
                                          </p:val>
                                        </p:tav>
                                      </p:tavLst>
                                    </p:anim>
                                    <p:set>
                                      <p:cBhvr>
                                        <p:cTn id="436" dur="1" fill="hold">
                                          <p:stCondLst>
                                            <p:cond delay="3499"/>
                                          </p:stCondLst>
                                        </p:cTn>
                                        <p:tgtEl>
                                          <p:spTgt spid="128"/>
                                        </p:tgtEl>
                                        <p:attrNameLst>
                                          <p:attrName>style.visibility</p:attrName>
                                        </p:attrNameLst>
                                      </p:cBhvr>
                                      <p:to>
                                        <p:strVal val="hidden"/>
                                      </p:to>
                                    </p:set>
                                  </p:childTnLst>
                                </p:cTn>
                              </p:par>
                              <p:par>
                                <p:cTn id="437" presetID="8" presetClass="emph" presetSubtype="0" repeatCount="indefinite" fill="hold" grpId="0" nodeType="withEffect">
                                  <p:stCondLst>
                                    <p:cond delay="0"/>
                                  </p:stCondLst>
                                  <p:childTnLst>
                                    <p:animRot by="-21600000">
                                      <p:cBhvr>
                                        <p:cTn id="438" dur="3500" fill="hold"/>
                                        <p:tgtEl>
                                          <p:spTgt spid="127"/>
                                        </p:tgtEl>
                                        <p:attrNameLst>
                                          <p:attrName>r</p:attrName>
                                        </p:attrNameLst>
                                      </p:cBhvr>
                                    </p:animRot>
                                  </p:childTnLst>
                                </p:cTn>
                              </p:par>
                              <p:par>
                                <p:cTn id="439" presetID="2" presetClass="exit" presetSubtype="12" fill="hold" grpId="1" nodeType="withEffect">
                                  <p:stCondLst>
                                    <p:cond delay="0"/>
                                  </p:stCondLst>
                                  <p:childTnLst>
                                    <p:anim calcmode="lin" valueType="num">
                                      <p:cBhvr additive="base">
                                        <p:cTn id="440" dur="3500"/>
                                        <p:tgtEl>
                                          <p:spTgt spid="127"/>
                                        </p:tgtEl>
                                        <p:attrNameLst>
                                          <p:attrName>ppt_x</p:attrName>
                                        </p:attrNameLst>
                                      </p:cBhvr>
                                      <p:tavLst>
                                        <p:tav tm="0">
                                          <p:val>
                                            <p:strVal val="ppt_x"/>
                                          </p:val>
                                        </p:tav>
                                        <p:tav tm="100000">
                                          <p:val>
                                            <p:strVal val="0-ppt_w/2"/>
                                          </p:val>
                                        </p:tav>
                                      </p:tavLst>
                                    </p:anim>
                                    <p:anim calcmode="lin" valueType="num">
                                      <p:cBhvr additive="base">
                                        <p:cTn id="441" dur="3500"/>
                                        <p:tgtEl>
                                          <p:spTgt spid="127"/>
                                        </p:tgtEl>
                                        <p:attrNameLst>
                                          <p:attrName>ppt_y</p:attrName>
                                        </p:attrNameLst>
                                      </p:cBhvr>
                                      <p:tavLst>
                                        <p:tav tm="0">
                                          <p:val>
                                            <p:strVal val="ppt_y"/>
                                          </p:val>
                                        </p:tav>
                                        <p:tav tm="100000">
                                          <p:val>
                                            <p:strVal val="1+ppt_h/2"/>
                                          </p:val>
                                        </p:tav>
                                      </p:tavLst>
                                    </p:anim>
                                    <p:set>
                                      <p:cBhvr>
                                        <p:cTn id="442" dur="1" fill="hold">
                                          <p:stCondLst>
                                            <p:cond delay="3499"/>
                                          </p:stCondLst>
                                        </p:cTn>
                                        <p:tgtEl>
                                          <p:spTgt spid="127"/>
                                        </p:tgtEl>
                                        <p:attrNameLst>
                                          <p:attrName>style.visibility</p:attrName>
                                        </p:attrNameLst>
                                      </p:cBhvr>
                                      <p:to>
                                        <p:strVal val="hidden"/>
                                      </p:to>
                                    </p:set>
                                  </p:childTnLst>
                                </p:cTn>
                              </p:par>
                              <p:par>
                                <p:cTn id="443" presetID="8" presetClass="emph" presetSubtype="0" repeatCount="indefinite" fill="hold" grpId="0" nodeType="withEffect">
                                  <p:stCondLst>
                                    <p:cond delay="0"/>
                                  </p:stCondLst>
                                  <p:childTnLst>
                                    <p:animRot by="-21600000">
                                      <p:cBhvr>
                                        <p:cTn id="444" dur="3500" fill="hold"/>
                                        <p:tgtEl>
                                          <p:spTgt spid="126"/>
                                        </p:tgtEl>
                                        <p:attrNameLst>
                                          <p:attrName>r</p:attrName>
                                        </p:attrNameLst>
                                      </p:cBhvr>
                                    </p:animRot>
                                  </p:childTnLst>
                                </p:cTn>
                              </p:par>
                              <p:par>
                                <p:cTn id="445" presetID="2" presetClass="exit" presetSubtype="12" fill="hold" grpId="1" nodeType="withEffect">
                                  <p:stCondLst>
                                    <p:cond delay="0"/>
                                  </p:stCondLst>
                                  <p:childTnLst>
                                    <p:anim calcmode="lin" valueType="num">
                                      <p:cBhvr additive="base">
                                        <p:cTn id="446" dur="3500"/>
                                        <p:tgtEl>
                                          <p:spTgt spid="126"/>
                                        </p:tgtEl>
                                        <p:attrNameLst>
                                          <p:attrName>ppt_x</p:attrName>
                                        </p:attrNameLst>
                                      </p:cBhvr>
                                      <p:tavLst>
                                        <p:tav tm="0">
                                          <p:val>
                                            <p:strVal val="ppt_x"/>
                                          </p:val>
                                        </p:tav>
                                        <p:tav tm="100000">
                                          <p:val>
                                            <p:strVal val="0-ppt_w/2"/>
                                          </p:val>
                                        </p:tav>
                                      </p:tavLst>
                                    </p:anim>
                                    <p:anim calcmode="lin" valueType="num">
                                      <p:cBhvr additive="base">
                                        <p:cTn id="447" dur="3500"/>
                                        <p:tgtEl>
                                          <p:spTgt spid="126"/>
                                        </p:tgtEl>
                                        <p:attrNameLst>
                                          <p:attrName>ppt_y</p:attrName>
                                        </p:attrNameLst>
                                      </p:cBhvr>
                                      <p:tavLst>
                                        <p:tav tm="0">
                                          <p:val>
                                            <p:strVal val="ppt_y"/>
                                          </p:val>
                                        </p:tav>
                                        <p:tav tm="100000">
                                          <p:val>
                                            <p:strVal val="1+ppt_h/2"/>
                                          </p:val>
                                        </p:tav>
                                      </p:tavLst>
                                    </p:anim>
                                    <p:set>
                                      <p:cBhvr>
                                        <p:cTn id="448" dur="1" fill="hold">
                                          <p:stCondLst>
                                            <p:cond delay="3499"/>
                                          </p:stCondLst>
                                        </p:cTn>
                                        <p:tgtEl>
                                          <p:spTgt spid="126"/>
                                        </p:tgtEl>
                                        <p:attrNameLst>
                                          <p:attrName>style.visibility</p:attrName>
                                        </p:attrNameLst>
                                      </p:cBhvr>
                                      <p:to>
                                        <p:strVal val="hidden"/>
                                      </p:to>
                                    </p:set>
                                  </p:childTnLst>
                                </p:cTn>
                              </p:par>
                              <p:par>
                                <p:cTn id="449" presetID="8" presetClass="emph" presetSubtype="0" repeatCount="indefinite" fill="hold" grpId="0" nodeType="withEffect">
                                  <p:stCondLst>
                                    <p:cond delay="0"/>
                                  </p:stCondLst>
                                  <p:childTnLst>
                                    <p:animRot by="-21600000">
                                      <p:cBhvr>
                                        <p:cTn id="450" dur="3500" fill="hold"/>
                                        <p:tgtEl>
                                          <p:spTgt spid="125"/>
                                        </p:tgtEl>
                                        <p:attrNameLst>
                                          <p:attrName>r</p:attrName>
                                        </p:attrNameLst>
                                      </p:cBhvr>
                                    </p:animRot>
                                  </p:childTnLst>
                                </p:cTn>
                              </p:par>
                              <p:par>
                                <p:cTn id="451" presetID="2" presetClass="exit" presetSubtype="12" fill="hold" grpId="1" nodeType="withEffect">
                                  <p:stCondLst>
                                    <p:cond delay="0"/>
                                  </p:stCondLst>
                                  <p:childTnLst>
                                    <p:anim calcmode="lin" valueType="num">
                                      <p:cBhvr additive="base">
                                        <p:cTn id="452" dur="3500"/>
                                        <p:tgtEl>
                                          <p:spTgt spid="125"/>
                                        </p:tgtEl>
                                        <p:attrNameLst>
                                          <p:attrName>ppt_x</p:attrName>
                                        </p:attrNameLst>
                                      </p:cBhvr>
                                      <p:tavLst>
                                        <p:tav tm="0">
                                          <p:val>
                                            <p:strVal val="ppt_x"/>
                                          </p:val>
                                        </p:tav>
                                        <p:tav tm="100000">
                                          <p:val>
                                            <p:strVal val="0-ppt_w/2"/>
                                          </p:val>
                                        </p:tav>
                                      </p:tavLst>
                                    </p:anim>
                                    <p:anim calcmode="lin" valueType="num">
                                      <p:cBhvr additive="base">
                                        <p:cTn id="453" dur="3500"/>
                                        <p:tgtEl>
                                          <p:spTgt spid="125"/>
                                        </p:tgtEl>
                                        <p:attrNameLst>
                                          <p:attrName>ppt_y</p:attrName>
                                        </p:attrNameLst>
                                      </p:cBhvr>
                                      <p:tavLst>
                                        <p:tav tm="0">
                                          <p:val>
                                            <p:strVal val="ppt_y"/>
                                          </p:val>
                                        </p:tav>
                                        <p:tav tm="100000">
                                          <p:val>
                                            <p:strVal val="1+ppt_h/2"/>
                                          </p:val>
                                        </p:tav>
                                      </p:tavLst>
                                    </p:anim>
                                    <p:set>
                                      <p:cBhvr>
                                        <p:cTn id="454" dur="1" fill="hold">
                                          <p:stCondLst>
                                            <p:cond delay="3499"/>
                                          </p:stCondLst>
                                        </p:cTn>
                                        <p:tgtEl>
                                          <p:spTgt spid="125"/>
                                        </p:tgtEl>
                                        <p:attrNameLst>
                                          <p:attrName>style.visibility</p:attrName>
                                        </p:attrNameLst>
                                      </p:cBhvr>
                                      <p:to>
                                        <p:strVal val="hidden"/>
                                      </p:to>
                                    </p:set>
                                  </p:childTnLst>
                                </p:cTn>
                              </p:par>
                              <p:par>
                                <p:cTn id="455" presetID="8" presetClass="emph" presetSubtype="0" repeatCount="indefinite" fill="hold" grpId="0" nodeType="withEffect">
                                  <p:stCondLst>
                                    <p:cond delay="0"/>
                                  </p:stCondLst>
                                  <p:childTnLst>
                                    <p:animRot by="-21600000">
                                      <p:cBhvr>
                                        <p:cTn id="456" dur="3500" fill="hold"/>
                                        <p:tgtEl>
                                          <p:spTgt spid="154"/>
                                        </p:tgtEl>
                                        <p:attrNameLst>
                                          <p:attrName>r</p:attrName>
                                        </p:attrNameLst>
                                      </p:cBhvr>
                                    </p:animRot>
                                  </p:childTnLst>
                                </p:cTn>
                              </p:par>
                              <p:par>
                                <p:cTn id="457" presetID="2" presetClass="exit" presetSubtype="12" fill="hold" grpId="1" nodeType="withEffect">
                                  <p:stCondLst>
                                    <p:cond delay="0"/>
                                  </p:stCondLst>
                                  <p:childTnLst>
                                    <p:anim calcmode="lin" valueType="num">
                                      <p:cBhvr additive="base">
                                        <p:cTn id="458" dur="3500"/>
                                        <p:tgtEl>
                                          <p:spTgt spid="154"/>
                                        </p:tgtEl>
                                        <p:attrNameLst>
                                          <p:attrName>ppt_x</p:attrName>
                                        </p:attrNameLst>
                                      </p:cBhvr>
                                      <p:tavLst>
                                        <p:tav tm="0">
                                          <p:val>
                                            <p:strVal val="ppt_x"/>
                                          </p:val>
                                        </p:tav>
                                        <p:tav tm="100000">
                                          <p:val>
                                            <p:strVal val="0-ppt_w/2"/>
                                          </p:val>
                                        </p:tav>
                                      </p:tavLst>
                                    </p:anim>
                                    <p:anim calcmode="lin" valueType="num">
                                      <p:cBhvr additive="base">
                                        <p:cTn id="459" dur="3500"/>
                                        <p:tgtEl>
                                          <p:spTgt spid="154"/>
                                        </p:tgtEl>
                                        <p:attrNameLst>
                                          <p:attrName>ppt_y</p:attrName>
                                        </p:attrNameLst>
                                      </p:cBhvr>
                                      <p:tavLst>
                                        <p:tav tm="0">
                                          <p:val>
                                            <p:strVal val="ppt_y"/>
                                          </p:val>
                                        </p:tav>
                                        <p:tav tm="100000">
                                          <p:val>
                                            <p:strVal val="1+ppt_h/2"/>
                                          </p:val>
                                        </p:tav>
                                      </p:tavLst>
                                    </p:anim>
                                    <p:set>
                                      <p:cBhvr>
                                        <p:cTn id="460" dur="1" fill="hold">
                                          <p:stCondLst>
                                            <p:cond delay="3499"/>
                                          </p:stCondLst>
                                        </p:cTn>
                                        <p:tgtEl>
                                          <p:spTgt spid="154"/>
                                        </p:tgtEl>
                                        <p:attrNameLst>
                                          <p:attrName>style.visibility</p:attrName>
                                        </p:attrNameLst>
                                      </p:cBhvr>
                                      <p:to>
                                        <p:strVal val="hidden"/>
                                      </p:to>
                                    </p:set>
                                  </p:childTnLst>
                                </p:cTn>
                              </p:par>
                              <p:par>
                                <p:cTn id="461" presetID="8" presetClass="emph" presetSubtype="0" repeatCount="indefinite" fill="hold" grpId="0" nodeType="withEffect">
                                  <p:stCondLst>
                                    <p:cond delay="0"/>
                                  </p:stCondLst>
                                  <p:childTnLst>
                                    <p:animRot by="-21600000">
                                      <p:cBhvr>
                                        <p:cTn id="462" dur="3500" fill="hold"/>
                                        <p:tgtEl>
                                          <p:spTgt spid="153"/>
                                        </p:tgtEl>
                                        <p:attrNameLst>
                                          <p:attrName>r</p:attrName>
                                        </p:attrNameLst>
                                      </p:cBhvr>
                                    </p:animRot>
                                  </p:childTnLst>
                                </p:cTn>
                              </p:par>
                              <p:par>
                                <p:cTn id="463" presetID="2" presetClass="exit" presetSubtype="12" fill="hold" grpId="1" nodeType="withEffect">
                                  <p:stCondLst>
                                    <p:cond delay="0"/>
                                  </p:stCondLst>
                                  <p:childTnLst>
                                    <p:anim calcmode="lin" valueType="num">
                                      <p:cBhvr additive="base">
                                        <p:cTn id="464" dur="3500"/>
                                        <p:tgtEl>
                                          <p:spTgt spid="153"/>
                                        </p:tgtEl>
                                        <p:attrNameLst>
                                          <p:attrName>ppt_x</p:attrName>
                                        </p:attrNameLst>
                                      </p:cBhvr>
                                      <p:tavLst>
                                        <p:tav tm="0">
                                          <p:val>
                                            <p:strVal val="ppt_x"/>
                                          </p:val>
                                        </p:tav>
                                        <p:tav tm="100000">
                                          <p:val>
                                            <p:strVal val="0-ppt_w/2"/>
                                          </p:val>
                                        </p:tav>
                                      </p:tavLst>
                                    </p:anim>
                                    <p:anim calcmode="lin" valueType="num">
                                      <p:cBhvr additive="base">
                                        <p:cTn id="465" dur="3500"/>
                                        <p:tgtEl>
                                          <p:spTgt spid="153"/>
                                        </p:tgtEl>
                                        <p:attrNameLst>
                                          <p:attrName>ppt_y</p:attrName>
                                        </p:attrNameLst>
                                      </p:cBhvr>
                                      <p:tavLst>
                                        <p:tav tm="0">
                                          <p:val>
                                            <p:strVal val="ppt_y"/>
                                          </p:val>
                                        </p:tav>
                                        <p:tav tm="100000">
                                          <p:val>
                                            <p:strVal val="1+ppt_h/2"/>
                                          </p:val>
                                        </p:tav>
                                      </p:tavLst>
                                    </p:anim>
                                    <p:set>
                                      <p:cBhvr>
                                        <p:cTn id="466" dur="1" fill="hold">
                                          <p:stCondLst>
                                            <p:cond delay="3499"/>
                                          </p:stCondLst>
                                        </p:cTn>
                                        <p:tgtEl>
                                          <p:spTgt spid="153"/>
                                        </p:tgtEl>
                                        <p:attrNameLst>
                                          <p:attrName>style.visibility</p:attrName>
                                        </p:attrNameLst>
                                      </p:cBhvr>
                                      <p:to>
                                        <p:strVal val="hidden"/>
                                      </p:to>
                                    </p:set>
                                  </p:childTnLst>
                                </p:cTn>
                              </p:par>
                              <p:par>
                                <p:cTn id="467" presetID="8" presetClass="emph" presetSubtype="0" repeatCount="indefinite" fill="hold" grpId="0" nodeType="withEffect">
                                  <p:stCondLst>
                                    <p:cond delay="0"/>
                                  </p:stCondLst>
                                  <p:childTnLst>
                                    <p:animRot by="-21600000">
                                      <p:cBhvr>
                                        <p:cTn id="468" dur="3500" fill="hold"/>
                                        <p:tgtEl>
                                          <p:spTgt spid="152"/>
                                        </p:tgtEl>
                                        <p:attrNameLst>
                                          <p:attrName>r</p:attrName>
                                        </p:attrNameLst>
                                      </p:cBhvr>
                                    </p:animRot>
                                  </p:childTnLst>
                                </p:cTn>
                              </p:par>
                              <p:par>
                                <p:cTn id="469" presetID="2" presetClass="exit" presetSubtype="12" fill="hold" grpId="1" nodeType="withEffect">
                                  <p:stCondLst>
                                    <p:cond delay="0"/>
                                  </p:stCondLst>
                                  <p:childTnLst>
                                    <p:anim calcmode="lin" valueType="num">
                                      <p:cBhvr additive="base">
                                        <p:cTn id="470" dur="3500"/>
                                        <p:tgtEl>
                                          <p:spTgt spid="152"/>
                                        </p:tgtEl>
                                        <p:attrNameLst>
                                          <p:attrName>ppt_x</p:attrName>
                                        </p:attrNameLst>
                                      </p:cBhvr>
                                      <p:tavLst>
                                        <p:tav tm="0">
                                          <p:val>
                                            <p:strVal val="ppt_x"/>
                                          </p:val>
                                        </p:tav>
                                        <p:tav tm="100000">
                                          <p:val>
                                            <p:strVal val="0-ppt_w/2"/>
                                          </p:val>
                                        </p:tav>
                                      </p:tavLst>
                                    </p:anim>
                                    <p:anim calcmode="lin" valueType="num">
                                      <p:cBhvr additive="base">
                                        <p:cTn id="471" dur="3500"/>
                                        <p:tgtEl>
                                          <p:spTgt spid="152"/>
                                        </p:tgtEl>
                                        <p:attrNameLst>
                                          <p:attrName>ppt_y</p:attrName>
                                        </p:attrNameLst>
                                      </p:cBhvr>
                                      <p:tavLst>
                                        <p:tav tm="0">
                                          <p:val>
                                            <p:strVal val="ppt_y"/>
                                          </p:val>
                                        </p:tav>
                                        <p:tav tm="100000">
                                          <p:val>
                                            <p:strVal val="1+ppt_h/2"/>
                                          </p:val>
                                        </p:tav>
                                      </p:tavLst>
                                    </p:anim>
                                    <p:set>
                                      <p:cBhvr>
                                        <p:cTn id="472" dur="1" fill="hold">
                                          <p:stCondLst>
                                            <p:cond delay="3499"/>
                                          </p:stCondLst>
                                        </p:cTn>
                                        <p:tgtEl>
                                          <p:spTgt spid="152"/>
                                        </p:tgtEl>
                                        <p:attrNameLst>
                                          <p:attrName>style.visibility</p:attrName>
                                        </p:attrNameLst>
                                      </p:cBhvr>
                                      <p:to>
                                        <p:strVal val="hidden"/>
                                      </p:to>
                                    </p:set>
                                  </p:childTnLst>
                                </p:cTn>
                              </p:par>
                              <p:par>
                                <p:cTn id="473" presetID="8" presetClass="emph" presetSubtype="0" repeatCount="indefinite" fill="hold" grpId="0" nodeType="withEffect">
                                  <p:stCondLst>
                                    <p:cond delay="0"/>
                                  </p:stCondLst>
                                  <p:childTnLst>
                                    <p:animRot by="-21600000">
                                      <p:cBhvr>
                                        <p:cTn id="474" dur="3500" fill="hold"/>
                                        <p:tgtEl>
                                          <p:spTgt spid="151"/>
                                        </p:tgtEl>
                                        <p:attrNameLst>
                                          <p:attrName>r</p:attrName>
                                        </p:attrNameLst>
                                      </p:cBhvr>
                                    </p:animRot>
                                  </p:childTnLst>
                                </p:cTn>
                              </p:par>
                              <p:par>
                                <p:cTn id="475" presetID="2" presetClass="exit" presetSubtype="12" fill="hold" grpId="1" nodeType="withEffect">
                                  <p:stCondLst>
                                    <p:cond delay="0"/>
                                  </p:stCondLst>
                                  <p:childTnLst>
                                    <p:anim calcmode="lin" valueType="num">
                                      <p:cBhvr additive="base">
                                        <p:cTn id="476" dur="3500"/>
                                        <p:tgtEl>
                                          <p:spTgt spid="151"/>
                                        </p:tgtEl>
                                        <p:attrNameLst>
                                          <p:attrName>ppt_x</p:attrName>
                                        </p:attrNameLst>
                                      </p:cBhvr>
                                      <p:tavLst>
                                        <p:tav tm="0">
                                          <p:val>
                                            <p:strVal val="ppt_x"/>
                                          </p:val>
                                        </p:tav>
                                        <p:tav tm="100000">
                                          <p:val>
                                            <p:strVal val="0-ppt_w/2"/>
                                          </p:val>
                                        </p:tav>
                                      </p:tavLst>
                                    </p:anim>
                                    <p:anim calcmode="lin" valueType="num">
                                      <p:cBhvr additive="base">
                                        <p:cTn id="477" dur="3500"/>
                                        <p:tgtEl>
                                          <p:spTgt spid="151"/>
                                        </p:tgtEl>
                                        <p:attrNameLst>
                                          <p:attrName>ppt_y</p:attrName>
                                        </p:attrNameLst>
                                      </p:cBhvr>
                                      <p:tavLst>
                                        <p:tav tm="0">
                                          <p:val>
                                            <p:strVal val="ppt_y"/>
                                          </p:val>
                                        </p:tav>
                                        <p:tav tm="100000">
                                          <p:val>
                                            <p:strVal val="1+ppt_h/2"/>
                                          </p:val>
                                        </p:tav>
                                      </p:tavLst>
                                    </p:anim>
                                    <p:set>
                                      <p:cBhvr>
                                        <p:cTn id="478" dur="1" fill="hold">
                                          <p:stCondLst>
                                            <p:cond delay="3499"/>
                                          </p:stCondLst>
                                        </p:cTn>
                                        <p:tgtEl>
                                          <p:spTgt spid="151"/>
                                        </p:tgtEl>
                                        <p:attrNameLst>
                                          <p:attrName>style.visibility</p:attrName>
                                        </p:attrNameLst>
                                      </p:cBhvr>
                                      <p:to>
                                        <p:strVal val="hidden"/>
                                      </p:to>
                                    </p:set>
                                  </p:childTnLst>
                                </p:cTn>
                              </p:par>
                              <p:par>
                                <p:cTn id="479" presetID="8" presetClass="emph" presetSubtype="0" repeatCount="indefinite" fill="hold" grpId="0" nodeType="withEffect">
                                  <p:stCondLst>
                                    <p:cond delay="0"/>
                                  </p:stCondLst>
                                  <p:childTnLst>
                                    <p:animRot by="-21600000">
                                      <p:cBhvr>
                                        <p:cTn id="480" dur="3500" fill="hold"/>
                                        <p:tgtEl>
                                          <p:spTgt spid="150"/>
                                        </p:tgtEl>
                                        <p:attrNameLst>
                                          <p:attrName>r</p:attrName>
                                        </p:attrNameLst>
                                      </p:cBhvr>
                                    </p:animRot>
                                  </p:childTnLst>
                                </p:cTn>
                              </p:par>
                              <p:par>
                                <p:cTn id="481" presetID="2" presetClass="exit" presetSubtype="12" fill="hold" grpId="1" nodeType="withEffect">
                                  <p:stCondLst>
                                    <p:cond delay="0"/>
                                  </p:stCondLst>
                                  <p:childTnLst>
                                    <p:anim calcmode="lin" valueType="num">
                                      <p:cBhvr additive="base">
                                        <p:cTn id="482" dur="3500"/>
                                        <p:tgtEl>
                                          <p:spTgt spid="150"/>
                                        </p:tgtEl>
                                        <p:attrNameLst>
                                          <p:attrName>ppt_x</p:attrName>
                                        </p:attrNameLst>
                                      </p:cBhvr>
                                      <p:tavLst>
                                        <p:tav tm="0">
                                          <p:val>
                                            <p:strVal val="ppt_x"/>
                                          </p:val>
                                        </p:tav>
                                        <p:tav tm="100000">
                                          <p:val>
                                            <p:strVal val="0-ppt_w/2"/>
                                          </p:val>
                                        </p:tav>
                                      </p:tavLst>
                                    </p:anim>
                                    <p:anim calcmode="lin" valueType="num">
                                      <p:cBhvr additive="base">
                                        <p:cTn id="483" dur="3500"/>
                                        <p:tgtEl>
                                          <p:spTgt spid="150"/>
                                        </p:tgtEl>
                                        <p:attrNameLst>
                                          <p:attrName>ppt_y</p:attrName>
                                        </p:attrNameLst>
                                      </p:cBhvr>
                                      <p:tavLst>
                                        <p:tav tm="0">
                                          <p:val>
                                            <p:strVal val="ppt_y"/>
                                          </p:val>
                                        </p:tav>
                                        <p:tav tm="100000">
                                          <p:val>
                                            <p:strVal val="1+ppt_h/2"/>
                                          </p:val>
                                        </p:tav>
                                      </p:tavLst>
                                    </p:anim>
                                    <p:set>
                                      <p:cBhvr>
                                        <p:cTn id="484" dur="1" fill="hold">
                                          <p:stCondLst>
                                            <p:cond delay="3499"/>
                                          </p:stCondLst>
                                        </p:cTn>
                                        <p:tgtEl>
                                          <p:spTgt spid="150"/>
                                        </p:tgtEl>
                                        <p:attrNameLst>
                                          <p:attrName>style.visibility</p:attrName>
                                        </p:attrNameLst>
                                      </p:cBhvr>
                                      <p:to>
                                        <p:strVal val="hidden"/>
                                      </p:to>
                                    </p:set>
                                  </p:childTnLst>
                                </p:cTn>
                              </p:par>
                              <p:par>
                                <p:cTn id="485" presetID="8" presetClass="emph" presetSubtype="0" repeatCount="indefinite" fill="hold" grpId="0" nodeType="withEffect">
                                  <p:stCondLst>
                                    <p:cond delay="0"/>
                                  </p:stCondLst>
                                  <p:childTnLst>
                                    <p:animRot by="-21600000">
                                      <p:cBhvr>
                                        <p:cTn id="486" dur="3500" fill="hold"/>
                                        <p:tgtEl>
                                          <p:spTgt spid="149"/>
                                        </p:tgtEl>
                                        <p:attrNameLst>
                                          <p:attrName>r</p:attrName>
                                        </p:attrNameLst>
                                      </p:cBhvr>
                                    </p:animRot>
                                  </p:childTnLst>
                                </p:cTn>
                              </p:par>
                              <p:par>
                                <p:cTn id="487" presetID="2" presetClass="exit" presetSubtype="12" fill="hold" grpId="1" nodeType="withEffect">
                                  <p:stCondLst>
                                    <p:cond delay="0"/>
                                  </p:stCondLst>
                                  <p:childTnLst>
                                    <p:anim calcmode="lin" valueType="num">
                                      <p:cBhvr additive="base">
                                        <p:cTn id="488" dur="3500"/>
                                        <p:tgtEl>
                                          <p:spTgt spid="149"/>
                                        </p:tgtEl>
                                        <p:attrNameLst>
                                          <p:attrName>ppt_x</p:attrName>
                                        </p:attrNameLst>
                                      </p:cBhvr>
                                      <p:tavLst>
                                        <p:tav tm="0">
                                          <p:val>
                                            <p:strVal val="ppt_x"/>
                                          </p:val>
                                        </p:tav>
                                        <p:tav tm="100000">
                                          <p:val>
                                            <p:strVal val="0-ppt_w/2"/>
                                          </p:val>
                                        </p:tav>
                                      </p:tavLst>
                                    </p:anim>
                                    <p:anim calcmode="lin" valueType="num">
                                      <p:cBhvr additive="base">
                                        <p:cTn id="489" dur="3500"/>
                                        <p:tgtEl>
                                          <p:spTgt spid="149"/>
                                        </p:tgtEl>
                                        <p:attrNameLst>
                                          <p:attrName>ppt_y</p:attrName>
                                        </p:attrNameLst>
                                      </p:cBhvr>
                                      <p:tavLst>
                                        <p:tav tm="0">
                                          <p:val>
                                            <p:strVal val="ppt_y"/>
                                          </p:val>
                                        </p:tav>
                                        <p:tav tm="100000">
                                          <p:val>
                                            <p:strVal val="1+ppt_h/2"/>
                                          </p:val>
                                        </p:tav>
                                      </p:tavLst>
                                    </p:anim>
                                    <p:set>
                                      <p:cBhvr>
                                        <p:cTn id="490" dur="1" fill="hold">
                                          <p:stCondLst>
                                            <p:cond delay="3499"/>
                                          </p:stCondLst>
                                        </p:cTn>
                                        <p:tgtEl>
                                          <p:spTgt spid="149"/>
                                        </p:tgtEl>
                                        <p:attrNameLst>
                                          <p:attrName>style.visibility</p:attrName>
                                        </p:attrNameLst>
                                      </p:cBhvr>
                                      <p:to>
                                        <p:strVal val="hidden"/>
                                      </p:to>
                                    </p:set>
                                  </p:childTnLst>
                                </p:cTn>
                              </p:par>
                              <p:par>
                                <p:cTn id="491" presetID="8" presetClass="emph" presetSubtype="0" repeatCount="indefinite" fill="hold" grpId="0" nodeType="withEffect">
                                  <p:stCondLst>
                                    <p:cond delay="0"/>
                                  </p:stCondLst>
                                  <p:childTnLst>
                                    <p:animRot by="-21600000">
                                      <p:cBhvr>
                                        <p:cTn id="492" dur="3500" fill="hold"/>
                                        <p:tgtEl>
                                          <p:spTgt spid="148"/>
                                        </p:tgtEl>
                                        <p:attrNameLst>
                                          <p:attrName>r</p:attrName>
                                        </p:attrNameLst>
                                      </p:cBhvr>
                                    </p:animRot>
                                  </p:childTnLst>
                                </p:cTn>
                              </p:par>
                              <p:par>
                                <p:cTn id="493" presetID="2" presetClass="exit" presetSubtype="12" fill="hold" grpId="1" nodeType="withEffect">
                                  <p:stCondLst>
                                    <p:cond delay="0"/>
                                  </p:stCondLst>
                                  <p:childTnLst>
                                    <p:anim calcmode="lin" valueType="num">
                                      <p:cBhvr additive="base">
                                        <p:cTn id="494" dur="3500"/>
                                        <p:tgtEl>
                                          <p:spTgt spid="148"/>
                                        </p:tgtEl>
                                        <p:attrNameLst>
                                          <p:attrName>ppt_x</p:attrName>
                                        </p:attrNameLst>
                                      </p:cBhvr>
                                      <p:tavLst>
                                        <p:tav tm="0">
                                          <p:val>
                                            <p:strVal val="ppt_x"/>
                                          </p:val>
                                        </p:tav>
                                        <p:tav tm="100000">
                                          <p:val>
                                            <p:strVal val="0-ppt_w/2"/>
                                          </p:val>
                                        </p:tav>
                                      </p:tavLst>
                                    </p:anim>
                                    <p:anim calcmode="lin" valueType="num">
                                      <p:cBhvr additive="base">
                                        <p:cTn id="495" dur="3500"/>
                                        <p:tgtEl>
                                          <p:spTgt spid="148"/>
                                        </p:tgtEl>
                                        <p:attrNameLst>
                                          <p:attrName>ppt_y</p:attrName>
                                        </p:attrNameLst>
                                      </p:cBhvr>
                                      <p:tavLst>
                                        <p:tav tm="0">
                                          <p:val>
                                            <p:strVal val="ppt_y"/>
                                          </p:val>
                                        </p:tav>
                                        <p:tav tm="100000">
                                          <p:val>
                                            <p:strVal val="1+ppt_h/2"/>
                                          </p:val>
                                        </p:tav>
                                      </p:tavLst>
                                    </p:anim>
                                    <p:set>
                                      <p:cBhvr>
                                        <p:cTn id="496" dur="1" fill="hold">
                                          <p:stCondLst>
                                            <p:cond delay="3499"/>
                                          </p:stCondLst>
                                        </p:cTn>
                                        <p:tgtEl>
                                          <p:spTgt spid="148"/>
                                        </p:tgtEl>
                                        <p:attrNameLst>
                                          <p:attrName>style.visibility</p:attrName>
                                        </p:attrNameLst>
                                      </p:cBhvr>
                                      <p:to>
                                        <p:strVal val="hidden"/>
                                      </p:to>
                                    </p:set>
                                  </p:childTnLst>
                                </p:cTn>
                              </p:par>
                              <p:par>
                                <p:cTn id="497" presetID="8" presetClass="emph" presetSubtype="0" repeatCount="indefinite" fill="hold" grpId="0" nodeType="withEffect">
                                  <p:stCondLst>
                                    <p:cond delay="0"/>
                                  </p:stCondLst>
                                  <p:childTnLst>
                                    <p:animRot by="-21600000">
                                      <p:cBhvr>
                                        <p:cTn id="498" dur="3500" fill="hold"/>
                                        <p:tgtEl>
                                          <p:spTgt spid="147"/>
                                        </p:tgtEl>
                                        <p:attrNameLst>
                                          <p:attrName>r</p:attrName>
                                        </p:attrNameLst>
                                      </p:cBhvr>
                                    </p:animRot>
                                  </p:childTnLst>
                                </p:cTn>
                              </p:par>
                              <p:par>
                                <p:cTn id="499" presetID="2" presetClass="exit" presetSubtype="12" fill="hold" grpId="1" nodeType="withEffect">
                                  <p:stCondLst>
                                    <p:cond delay="0"/>
                                  </p:stCondLst>
                                  <p:childTnLst>
                                    <p:anim calcmode="lin" valueType="num">
                                      <p:cBhvr additive="base">
                                        <p:cTn id="500" dur="3500"/>
                                        <p:tgtEl>
                                          <p:spTgt spid="147"/>
                                        </p:tgtEl>
                                        <p:attrNameLst>
                                          <p:attrName>ppt_x</p:attrName>
                                        </p:attrNameLst>
                                      </p:cBhvr>
                                      <p:tavLst>
                                        <p:tav tm="0">
                                          <p:val>
                                            <p:strVal val="ppt_x"/>
                                          </p:val>
                                        </p:tav>
                                        <p:tav tm="100000">
                                          <p:val>
                                            <p:strVal val="0-ppt_w/2"/>
                                          </p:val>
                                        </p:tav>
                                      </p:tavLst>
                                    </p:anim>
                                    <p:anim calcmode="lin" valueType="num">
                                      <p:cBhvr additive="base">
                                        <p:cTn id="501" dur="3500"/>
                                        <p:tgtEl>
                                          <p:spTgt spid="147"/>
                                        </p:tgtEl>
                                        <p:attrNameLst>
                                          <p:attrName>ppt_y</p:attrName>
                                        </p:attrNameLst>
                                      </p:cBhvr>
                                      <p:tavLst>
                                        <p:tav tm="0">
                                          <p:val>
                                            <p:strVal val="ppt_y"/>
                                          </p:val>
                                        </p:tav>
                                        <p:tav tm="100000">
                                          <p:val>
                                            <p:strVal val="1+ppt_h/2"/>
                                          </p:val>
                                        </p:tav>
                                      </p:tavLst>
                                    </p:anim>
                                    <p:set>
                                      <p:cBhvr>
                                        <p:cTn id="502" dur="1" fill="hold">
                                          <p:stCondLst>
                                            <p:cond delay="3499"/>
                                          </p:stCondLst>
                                        </p:cTn>
                                        <p:tgtEl>
                                          <p:spTgt spid="147"/>
                                        </p:tgtEl>
                                        <p:attrNameLst>
                                          <p:attrName>style.visibility</p:attrName>
                                        </p:attrNameLst>
                                      </p:cBhvr>
                                      <p:to>
                                        <p:strVal val="hidden"/>
                                      </p:to>
                                    </p:set>
                                  </p:childTnLst>
                                </p:cTn>
                              </p:par>
                              <p:par>
                                <p:cTn id="503" presetID="8" presetClass="emph" presetSubtype="0" repeatCount="indefinite" fill="hold" grpId="0" nodeType="withEffect">
                                  <p:stCondLst>
                                    <p:cond delay="0"/>
                                  </p:stCondLst>
                                  <p:childTnLst>
                                    <p:animRot by="-21600000">
                                      <p:cBhvr>
                                        <p:cTn id="504" dur="3500" fill="hold"/>
                                        <p:tgtEl>
                                          <p:spTgt spid="146"/>
                                        </p:tgtEl>
                                        <p:attrNameLst>
                                          <p:attrName>r</p:attrName>
                                        </p:attrNameLst>
                                      </p:cBhvr>
                                    </p:animRot>
                                  </p:childTnLst>
                                </p:cTn>
                              </p:par>
                              <p:par>
                                <p:cTn id="505" presetID="2" presetClass="exit" presetSubtype="12" fill="hold" grpId="1" nodeType="withEffect">
                                  <p:stCondLst>
                                    <p:cond delay="0"/>
                                  </p:stCondLst>
                                  <p:childTnLst>
                                    <p:anim calcmode="lin" valueType="num">
                                      <p:cBhvr additive="base">
                                        <p:cTn id="506" dur="3500"/>
                                        <p:tgtEl>
                                          <p:spTgt spid="146"/>
                                        </p:tgtEl>
                                        <p:attrNameLst>
                                          <p:attrName>ppt_x</p:attrName>
                                        </p:attrNameLst>
                                      </p:cBhvr>
                                      <p:tavLst>
                                        <p:tav tm="0">
                                          <p:val>
                                            <p:strVal val="ppt_x"/>
                                          </p:val>
                                        </p:tav>
                                        <p:tav tm="100000">
                                          <p:val>
                                            <p:strVal val="0-ppt_w/2"/>
                                          </p:val>
                                        </p:tav>
                                      </p:tavLst>
                                    </p:anim>
                                    <p:anim calcmode="lin" valueType="num">
                                      <p:cBhvr additive="base">
                                        <p:cTn id="507" dur="3500"/>
                                        <p:tgtEl>
                                          <p:spTgt spid="146"/>
                                        </p:tgtEl>
                                        <p:attrNameLst>
                                          <p:attrName>ppt_y</p:attrName>
                                        </p:attrNameLst>
                                      </p:cBhvr>
                                      <p:tavLst>
                                        <p:tav tm="0">
                                          <p:val>
                                            <p:strVal val="ppt_y"/>
                                          </p:val>
                                        </p:tav>
                                        <p:tav tm="100000">
                                          <p:val>
                                            <p:strVal val="1+ppt_h/2"/>
                                          </p:val>
                                        </p:tav>
                                      </p:tavLst>
                                    </p:anim>
                                    <p:set>
                                      <p:cBhvr>
                                        <p:cTn id="508" dur="1" fill="hold">
                                          <p:stCondLst>
                                            <p:cond delay="3499"/>
                                          </p:stCondLst>
                                        </p:cTn>
                                        <p:tgtEl>
                                          <p:spTgt spid="146"/>
                                        </p:tgtEl>
                                        <p:attrNameLst>
                                          <p:attrName>style.visibility</p:attrName>
                                        </p:attrNameLst>
                                      </p:cBhvr>
                                      <p:to>
                                        <p:strVal val="hidden"/>
                                      </p:to>
                                    </p:set>
                                  </p:childTnLst>
                                </p:cTn>
                              </p:par>
                              <p:par>
                                <p:cTn id="509" presetID="8" presetClass="emph" presetSubtype="0" repeatCount="indefinite" fill="hold" grpId="0" nodeType="withEffect">
                                  <p:stCondLst>
                                    <p:cond delay="0"/>
                                  </p:stCondLst>
                                  <p:childTnLst>
                                    <p:animRot by="-21600000">
                                      <p:cBhvr>
                                        <p:cTn id="510" dur="3500" fill="hold"/>
                                        <p:tgtEl>
                                          <p:spTgt spid="145"/>
                                        </p:tgtEl>
                                        <p:attrNameLst>
                                          <p:attrName>r</p:attrName>
                                        </p:attrNameLst>
                                      </p:cBhvr>
                                    </p:animRot>
                                  </p:childTnLst>
                                </p:cTn>
                              </p:par>
                              <p:par>
                                <p:cTn id="511" presetID="2" presetClass="exit" presetSubtype="12" fill="hold" grpId="1" nodeType="withEffect">
                                  <p:stCondLst>
                                    <p:cond delay="0"/>
                                  </p:stCondLst>
                                  <p:childTnLst>
                                    <p:anim calcmode="lin" valueType="num">
                                      <p:cBhvr additive="base">
                                        <p:cTn id="512" dur="3500"/>
                                        <p:tgtEl>
                                          <p:spTgt spid="145"/>
                                        </p:tgtEl>
                                        <p:attrNameLst>
                                          <p:attrName>ppt_x</p:attrName>
                                        </p:attrNameLst>
                                      </p:cBhvr>
                                      <p:tavLst>
                                        <p:tav tm="0">
                                          <p:val>
                                            <p:strVal val="ppt_x"/>
                                          </p:val>
                                        </p:tav>
                                        <p:tav tm="100000">
                                          <p:val>
                                            <p:strVal val="0-ppt_w/2"/>
                                          </p:val>
                                        </p:tav>
                                      </p:tavLst>
                                    </p:anim>
                                    <p:anim calcmode="lin" valueType="num">
                                      <p:cBhvr additive="base">
                                        <p:cTn id="513" dur="3500"/>
                                        <p:tgtEl>
                                          <p:spTgt spid="145"/>
                                        </p:tgtEl>
                                        <p:attrNameLst>
                                          <p:attrName>ppt_y</p:attrName>
                                        </p:attrNameLst>
                                      </p:cBhvr>
                                      <p:tavLst>
                                        <p:tav tm="0">
                                          <p:val>
                                            <p:strVal val="ppt_y"/>
                                          </p:val>
                                        </p:tav>
                                        <p:tav tm="100000">
                                          <p:val>
                                            <p:strVal val="1+ppt_h/2"/>
                                          </p:val>
                                        </p:tav>
                                      </p:tavLst>
                                    </p:anim>
                                    <p:set>
                                      <p:cBhvr>
                                        <p:cTn id="514" dur="1" fill="hold">
                                          <p:stCondLst>
                                            <p:cond delay="3499"/>
                                          </p:stCondLst>
                                        </p:cTn>
                                        <p:tgtEl>
                                          <p:spTgt spid="145"/>
                                        </p:tgtEl>
                                        <p:attrNameLst>
                                          <p:attrName>style.visibility</p:attrName>
                                        </p:attrNameLst>
                                      </p:cBhvr>
                                      <p:to>
                                        <p:strVal val="hidden"/>
                                      </p:to>
                                    </p:set>
                                  </p:childTnLst>
                                </p:cTn>
                              </p:par>
                              <p:par>
                                <p:cTn id="515" presetID="8" presetClass="emph" presetSubtype="0" repeatCount="indefinite" fill="hold" grpId="0" nodeType="withEffect">
                                  <p:stCondLst>
                                    <p:cond delay="0"/>
                                  </p:stCondLst>
                                  <p:childTnLst>
                                    <p:animRot by="-21600000">
                                      <p:cBhvr>
                                        <p:cTn id="516" dur="3500" fill="hold"/>
                                        <p:tgtEl>
                                          <p:spTgt spid="144"/>
                                        </p:tgtEl>
                                        <p:attrNameLst>
                                          <p:attrName>r</p:attrName>
                                        </p:attrNameLst>
                                      </p:cBhvr>
                                    </p:animRot>
                                  </p:childTnLst>
                                </p:cTn>
                              </p:par>
                              <p:par>
                                <p:cTn id="517" presetID="2" presetClass="exit" presetSubtype="12" fill="hold" grpId="1" nodeType="withEffect">
                                  <p:stCondLst>
                                    <p:cond delay="0"/>
                                  </p:stCondLst>
                                  <p:childTnLst>
                                    <p:anim calcmode="lin" valueType="num">
                                      <p:cBhvr additive="base">
                                        <p:cTn id="518" dur="3500"/>
                                        <p:tgtEl>
                                          <p:spTgt spid="144"/>
                                        </p:tgtEl>
                                        <p:attrNameLst>
                                          <p:attrName>ppt_x</p:attrName>
                                        </p:attrNameLst>
                                      </p:cBhvr>
                                      <p:tavLst>
                                        <p:tav tm="0">
                                          <p:val>
                                            <p:strVal val="ppt_x"/>
                                          </p:val>
                                        </p:tav>
                                        <p:tav tm="100000">
                                          <p:val>
                                            <p:strVal val="0-ppt_w/2"/>
                                          </p:val>
                                        </p:tav>
                                      </p:tavLst>
                                    </p:anim>
                                    <p:anim calcmode="lin" valueType="num">
                                      <p:cBhvr additive="base">
                                        <p:cTn id="519" dur="3500"/>
                                        <p:tgtEl>
                                          <p:spTgt spid="144"/>
                                        </p:tgtEl>
                                        <p:attrNameLst>
                                          <p:attrName>ppt_y</p:attrName>
                                        </p:attrNameLst>
                                      </p:cBhvr>
                                      <p:tavLst>
                                        <p:tav tm="0">
                                          <p:val>
                                            <p:strVal val="ppt_y"/>
                                          </p:val>
                                        </p:tav>
                                        <p:tav tm="100000">
                                          <p:val>
                                            <p:strVal val="1+ppt_h/2"/>
                                          </p:val>
                                        </p:tav>
                                      </p:tavLst>
                                    </p:anim>
                                    <p:set>
                                      <p:cBhvr>
                                        <p:cTn id="520" dur="1" fill="hold">
                                          <p:stCondLst>
                                            <p:cond delay="3499"/>
                                          </p:stCondLst>
                                        </p:cTn>
                                        <p:tgtEl>
                                          <p:spTgt spid="144"/>
                                        </p:tgtEl>
                                        <p:attrNameLst>
                                          <p:attrName>style.visibility</p:attrName>
                                        </p:attrNameLst>
                                      </p:cBhvr>
                                      <p:to>
                                        <p:strVal val="hidden"/>
                                      </p:to>
                                    </p:set>
                                  </p:childTnLst>
                                </p:cTn>
                              </p:par>
                              <p:par>
                                <p:cTn id="521" presetID="8" presetClass="emph" presetSubtype="0" repeatCount="indefinite" fill="hold" grpId="0" nodeType="withEffect">
                                  <p:stCondLst>
                                    <p:cond delay="0"/>
                                  </p:stCondLst>
                                  <p:childTnLst>
                                    <p:animRot by="-21600000">
                                      <p:cBhvr>
                                        <p:cTn id="522" dur="3500" fill="hold"/>
                                        <p:tgtEl>
                                          <p:spTgt spid="143"/>
                                        </p:tgtEl>
                                        <p:attrNameLst>
                                          <p:attrName>r</p:attrName>
                                        </p:attrNameLst>
                                      </p:cBhvr>
                                    </p:animRot>
                                  </p:childTnLst>
                                </p:cTn>
                              </p:par>
                              <p:par>
                                <p:cTn id="523" presetID="2" presetClass="exit" presetSubtype="12" fill="hold" grpId="1" nodeType="withEffect">
                                  <p:stCondLst>
                                    <p:cond delay="0"/>
                                  </p:stCondLst>
                                  <p:childTnLst>
                                    <p:anim calcmode="lin" valueType="num">
                                      <p:cBhvr additive="base">
                                        <p:cTn id="524" dur="3500"/>
                                        <p:tgtEl>
                                          <p:spTgt spid="143"/>
                                        </p:tgtEl>
                                        <p:attrNameLst>
                                          <p:attrName>ppt_x</p:attrName>
                                        </p:attrNameLst>
                                      </p:cBhvr>
                                      <p:tavLst>
                                        <p:tav tm="0">
                                          <p:val>
                                            <p:strVal val="ppt_x"/>
                                          </p:val>
                                        </p:tav>
                                        <p:tav tm="100000">
                                          <p:val>
                                            <p:strVal val="0-ppt_w/2"/>
                                          </p:val>
                                        </p:tav>
                                      </p:tavLst>
                                    </p:anim>
                                    <p:anim calcmode="lin" valueType="num">
                                      <p:cBhvr additive="base">
                                        <p:cTn id="525" dur="3500"/>
                                        <p:tgtEl>
                                          <p:spTgt spid="143"/>
                                        </p:tgtEl>
                                        <p:attrNameLst>
                                          <p:attrName>ppt_y</p:attrName>
                                        </p:attrNameLst>
                                      </p:cBhvr>
                                      <p:tavLst>
                                        <p:tav tm="0">
                                          <p:val>
                                            <p:strVal val="ppt_y"/>
                                          </p:val>
                                        </p:tav>
                                        <p:tav tm="100000">
                                          <p:val>
                                            <p:strVal val="1+ppt_h/2"/>
                                          </p:val>
                                        </p:tav>
                                      </p:tavLst>
                                    </p:anim>
                                    <p:set>
                                      <p:cBhvr>
                                        <p:cTn id="526" dur="1" fill="hold">
                                          <p:stCondLst>
                                            <p:cond delay="3499"/>
                                          </p:stCondLst>
                                        </p:cTn>
                                        <p:tgtEl>
                                          <p:spTgt spid="143"/>
                                        </p:tgtEl>
                                        <p:attrNameLst>
                                          <p:attrName>style.visibility</p:attrName>
                                        </p:attrNameLst>
                                      </p:cBhvr>
                                      <p:to>
                                        <p:strVal val="hidden"/>
                                      </p:to>
                                    </p:set>
                                  </p:childTnLst>
                                </p:cTn>
                              </p:par>
                              <p:par>
                                <p:cTn id="527" presetID="8" presetClass="emph" presetSubtype="0" repeatCount="indefinite" fill="hold" grpId="0" nodeType="withEffect">
                                  <p:stCondLst>
                                    <p:cond delay="0"/>
                                  </p:stCondLst>
                                  <p:childTnLst>
                                    <p:animRot by="-21600000">
                                      <p:cBhvr>
                                        <p:cTn id="528" dur="3500" fill="hold"/>
                                        <p:tgtEl>
                                          <p:spTgt spid="142"/>
                                        </p:tgtEl>
                                        <p:attrNameLst>
                                          <p:attrName>r</p:attrName>
                                        </p:attrNameLst>
                                      </p:cBhvr>
                                    </p:animRot>
                                  </p:childTnLst>
                                </p:cTn>
                              </p:par>
                              <p:par>
                                <p:cTn id="529" presetID="2" presetClass="exit" presetSubtype="12" fill="hold" grpId="1" nodeType="withEffect">
                                  <p:stCondLst>
                                    <p:cond delay="0"/>
                                  </p:stCondLst>
                                  <p:childTnLst>
                                    <p:anim calcmode="lin" valueType="num">
                                      <p:cBhvr additive="base">
                                        <p:cTn id="530" dur="3500"/>
                                        <p:tgtEl>
                                          <p:spTgt spid="142"/>
                                        </p:tgtEl>
                                        <p:attrNameLst>
                                          <p:attrName>ppt_x</p:attrName>
                                        </p:attrNameLst>
                                      </p:cBhvr>
                                      <p:tavLst>
                                        <p:tav tm="0">
                                          <p:val>
                                            <p:strVal val="ppt_x"/>
                                          </p:val>
                                        </p:tav>
                                        <p:tav tm="100000">
                                          <p:val>
                                            <p:strVal val="0-ppt_w/2"/>
                                          </p:val>
                                        </p:tav>
                                      </p:tavLst>
                                    </p:anim>
                                    <p:anim calcmode="lin" valueType="num">
                                      <p:cBhvr additive="base">
                                        <p:cTn id="531" dur="3500"/>
                                        <p:tgtEl>
                                          <p:spTgt spid="142"/>
                                        </p:tgtEl>
                                        <p:attrNameLst>
                                          <p:attrName>ppt_y</p:attrName>
                                        </p:attrNameLst>
                                      </p:cBhvr>
                                      <p:tavLst>
                                        <p:tav tm="0">
                                          <p:val>
                                            <p:strVal val="ppt_y"/>
                                          </p:val>
                                        </p:tav>
                                        <p:tav tm="100000">
                                          <p:val>
                                            <p:strVal val="1+ppt_h/2"/>
                                          </p:val>
                                        </p:tav>
                                      </p:tavLst>
                                    </p:anim>
                                    <p:set>
                                      <p:cBhvr>
                                        <p:cTn id="532" dur="1" fill="hold">
                                          <p:stCondLst>
                                            <p:cond delay="3499"/>
                                          </p:stCondLst>
                                        </p:cTn>
                                        <p:tgtEl>
                                          <p:spTgt spid="142"/>
                                        </p:tgtEl>
                                        <p:attrNameLst>
                                          <p:attrName>style.visibility</p:attrName>
                                        </p:attrNameLst>
                                      </p:cBhvr>
                                      <p:to>
                                        <p:strVal val="hidden"/>
                                      </p:to>
                                    </p:set>
                                  </p:childTnLst>
                                </p:cTn>
                              </p:par>
                              <p:par>
                                <p:cTn id="533" presetID="8" presetClass="emph" presetSubtype="0" repeatCount="indefinite" fill="hold" grpId="0" nodeType="withEffect">
                                  <p:stCondLst>
                                    <p:cond delay="0"/>
                                  </p:stCondLst>
                                  <p:childTnLst>
                                    <p:animRot by="-21600000">
                                      <p:cBhvr>
                                        <p:cTn id="534" dur="3500" fill="hold"/>
                                        <p:tgtEl>
                                          <p:spTgt spid="141"/>
                                        </p:tgtEl>
                                        <p:attrNameLst>
                                          <p:attrName>r</p:attrName>
                                        </p:attrNameLst>
                                      </p:cBhvr>
                                    </p:animRot>
                                  </p:childTnLst>
                                </p:cTn>
                              </p:par>
                              <p:par>
                                <p:cTn id="535" presetID="2" presetClass="exit" presetSubtype="12" fill="hold" grpId="1" nodeType="withEffect">
                                  <p:stCondLst>
                                    <p:cond delay="0"/>
                                  </p:stCondLst>
                                  <p:childTnLst>
                                    <p:anim calcmode="lin" valueType="num">
                                      <p:cBhvr additive="base">
                                        <p:cTn id="536" dur="3500"/>
                                        <p:tgtEl>
                                          <p:spTgt spid="141"/>
                                        </p:tgtEl>
                                        <p:attrNameLst>
                                          <p:attrName>ppt_x</p:attrName>
                                        </p:attrNameLst>
                                      </p:cBhvr>
                                      <p:tavLst>
                                        <p:tav tm="0">
                                          <p:val>
                                            <p:strVal val="ppt_x"/>
                                          </p:val>
                                        </p:tav>
                                        <p:tav tm="100000">
                                          <p:val>
                                            <p:strVal val="0-ppt_w/2"/>
                                          </p:val>
                                        </p:tav>
                                      </p:tavLst>
                                    </p:anim>
                                    <p:anim calcmode="lin" valueType="num">
                                      <p:cBhvr additive="base">
                                        <p:cTn id="537" dur="3500"/>
                                        <p:tgtEl>
                                          <p:spTgt spid="141"/>
                                        </p:tgtEl>
                                        <p:attrNameLst>
                                          <p:attrName>ppt_y</p:attrName>
                                        </p:attrNameLst>
                                      </p:cBhvr>
                                      <p:tavLst>
                                        <p:tav tm="0">
                                          <p:val>
                                            <p:strVal val="ppt_y"/>
                                          </p:val>
                                        </p:tav>
                                        <p:tav tm="100000">
                                          <p:val>
                                            <p:strVal val="1+ppt_h/2"/>
                                          </p:val>
                                        </p:tav>
                                      </p:tavLst>
                                    </p:anim>
                                    <p:set>
                                      <p:cBhvr>
                                        <p:cTn id="538" dur="1" fill="hold">
                                          <p:stCondLst>
                                            <p:cond delay="3499"/>
                                          </p:stCondLst>
                                        </p:cTn>
                                        <p:tgtEl>
                                          <p:spTgt spid="141"/>
                                        </p:tgtEl>
                                        <p:attrNameLst>
                                          <p:attrName>style.visibility</p:attrName>
                                        </p:attrNameLst>
                                      </p:cBhvr>
                                      <p:to>
                                        <p:strVal val="hidden"/>
                                      </p:to>
                                    </p:set>
                                  </p:childTnLst>
                                </p:cTn>
                              </p:par>
                              <p:par>
                                <p:cTn id="539" presetID="8" presetClass="emph" presetSubtype="0" repeatCount="indefinite" fill="hold" grpId="0" nodeType="withEffect">
                                  <p:stCondLst>
                                    <p:cond delay="0"/>
                                  </p:stCondLst>
                                  <p:childTnLst>
                                    <p:animRot by="-21600000">
                                      <p:cBhvr>
                                        <p:cTn id="540" dur="3500" fill="hold"/>
                                        <p:tgtEl>
                                          <p:spTgt spid="140"/>
                                        </p:tgtEl>
                                        <p:attrNameLst>
                                          <p:attrName>r</p:attrName>
                                        </p:attrNameLst>
                                      </p:cBhvr>
                                    </p:animRot>
                                  </p:childTnLst>
                                </p:cTn>
                              </p:par>
                              <p:par>
                                <p:cTn id="541" presetID="2" presetClass="exit" presetSubtype="12" fill="hold" grpId="1" nodeType="withEffect">
                                  <p:stCondLst>
                                    <p:cond delay="0"/>
                                  </p:stCondLst>
                                  <p:childTnLst>
                                    <p:anim calcmode="lin" valueType="num">
                                      <p:cBhvr additive="base">
                                        <p:cTn id="542" dur="3500"/>
                                        <p:tgtEl>
                                          <p:spTgt spid="140"/>
                                        </p:tgtEl>
                                        <p:attrNameLst>
                                          <p:attrName>ppt_x</p:attrName>
                                        </p:attrNameLst>
                                      </p:cBhvr>
                                      <p:tavLst>
                                        <p:tav tm="0">
                                          <p:val>
                                            <p:strVal val="ppt_x"/>
                                          </p:val>
                                        </p:tav>
                                        <p:tav tm="100000">
                                          <p:val>
                                            <p:strVal val="0-ppt_w/2"/>
                                          </p:val>
                                        </p:tav>
                                      </p:tavLst>
                                    </p:anim>
                                    <p:anim calcmode="lin" valueType="num">
                                      <p:cBhvr additive="base">
                                        <p:cTn id="543" dur="3500"/>
                                        <p:tgtEl>
                                          <p:spTgt spid="140"/>
                                        </p:tgtEl>
                                        <p:attrNameLst>
                                          <p:attrName>ppt_y</p:attrName>
                                        </p:attrNameLst>
                                      </p:cBhvr>
                                      <p:tavLst>
                                        <p:tav tm="0">
                                          <p:val>
                                            <p:strVal val="ppt_y"/>
                                          </p:val>
                                        </p:tav>
                                        <p:tav tm="100000">
                                          <p:val>
                                            <p:strVal val="1+ppt_h/2"/>
                                          </p:val>
                                        </p:tav>
                                      </p:tavLst>
                                    </p:anim>
                                    <p:set>
                                      <p:cBhvr>
                                        <p:cTn id="544" dur="1" fill="hold">
                                          <p:stCondLst>
                                            <p:cond delay="3499"/>
                                          </p:stCondLst>
                                        </p:cTn>
                                        <p:tgtEl>
                                          <p:spTgt spid="140"/>
                                        </p:tgtEl>
                                        <p:attrNameLst>
                                          <p:attrName>style.visibility</p:attrName>
                                        </p:attrNameLst>
                                      </p:cBhvr>
                                      <p:to>
                                        <p:strVal val="hidden"/>
                                      </p:to>
                                    </p:set>
                                  </p:childTnLst>
                                </p:cTn>
                              </p:par>
                              <p:par>
                                <p:cTn id="545" presetID="8" presetClass="emph" presetSubtype="0" repeatCount="indefinite" fill="hold" grpId="0" nodeType="withEffect">
                                  <p:stCondLst>
                                    <p:cond delay="0"/>
                                  </p:stCondLst>
                                  <p:childTnLst>
                                    <p:animRot by="21600000">
                                      <p:cBhvr>
                                        <p:cTn id="546" dur="3500" fill="hold"/>
                                        <p:tgtEl>
                                          <p:spTgt spid="186"/>
                                        </p:tgtEl>
                                        <p:attrNameLst>
                                          <p:attrName>r</p:attrName>
                                        </p:attrNameLst>
                                      </p:cBhvr>
                                    </p:animRot>
                                  </p:childTnLst>
                                </p:cTn>
                              </p:par>
                              <p:par>
                                <p:cTn id="547" presetID="2" presetClass="exit" presetSubtype="6" fill="hold" grpId="1" nodeType="withEffect">
                                  <p:stCondLst>
                                    <p:cond delay="0"/>
                                  </p:stCondLst>
                                  <p:childTnLst>
                                    <p:anim calcmode="lin" valueType="num">
                                      <p:cBhvr additive="base">
                                        <p:cTn id="548" dur="3500"/>
                                        <p:tgtEl>
                                          <p:spTgt spid="186"/>
                                        </p:tgtEl>
                                        <p:attrNameLst>
                                          <p:attrName>ppt_x</p:attrName>
                                        </p:attrNameLst>
                                      </p:cBhvr>
                                      <p:tavLst>
                                        <p:tav tm="0">
                                          <p:val>
                                            <p:strVal val="ppt_x"/>
                                          </p:val>
                                        </p:tav>
                                        <p:tav tm="100000">
                                          <p:val>
                                            <p:strVal val="1+ppt_w/2"/>
                                          </p:val>
                                        </p:tav>
                                      </p:tavLst>
                                    </p:anim>
                                    <p:anim calcmode="lin" valueType="num">
                                      <p:cBhvr additive="base">
                                        <p:cTn id="549" dur="3500"/>
                                        <p:tgtEl>
                                          <p:spTgt spid="186"/>
                                        </p:tgtEl>
                                        <p:attrNameLst>
                                          <p:attrName>ppt_y</p:attrName>
                                        </p:attrNameLst>
                                      </p:cBhvr>
                                      <p:tavLst>
                                        <p:tav tm="0">
                                          <p:val>
                                            <p:strVal val="ppt_y"/>
                                          </p:val>
                                        </p:tav>
                                        <p:tav tm="100000">
                                          <p:val>
                                            <p:strVal val="1+ppt_h/2"/>
                                          </p:val>
                                        </p:tav>
                                      </p:tavLst>
                                    </p:anim>
                                    <p:set>
                                      <p:cBhvr>
                                        <p:cTn id="550" dur="1" fill="hold">
                                          <p:stCondLst>
                                            <p:cond delay="3499"/>
                                          </p:stCondLst>
                                        </p:cTn>
                                        <p:tgtEl>
                                          <p:spTgt spid="186"/>
                                        </p:tgtEl>
                                        <p:attrNameLst>
                                          <p:attrName>style.visibility</p:attrName>
                                        </p:attrNameLst>
                                      </p:cBhvr>
                                      <p:to>
                                        <p:strVal val="hidden"/>
                                      </p:to>
                                    </p:set>
                                  </p:childTnLst>
                                </p:cTn>
                              </p:par>
                              <p:par>
                                <p:cTn id="551" presetID="8" presetClass="emph" presetSubtype="0" repeatCount="indefinite" fill="hold" grpId="0" nodeType="withEffect">
                                  <p:stCondLst>
                                    <p:cond delay="0"/>
                                  </p:stCondLst>
                                  <p:childTnLst>
                                    <p:animRot by="21600000">
                                      <p:cBhvr>
                                        <p:cTn id="552" dur="3500" fill="hold"/>
                                        <p:tgtEl>
                                          <p:spTgt spid="187"/>
                                        </p:tgtEl>
                                        <p:attrNameLst>
                                          <p:attrName>r</p:attrName>
                                        </p:attrNameLst>
                                      </p:cBhvr>
                                    </p:animRot>
                                  </p:childTnLst>
                                </p:cTn>
                              </p:par>
                              <p:par>
                                <p:cTn id="553" presetID="2" presetClass="exit" presetSubtype="6" fill="hold" grpId="1" nodeType="withEffect">
                                  <p:stCondLst>
                                    <p:cond delay="0"/>
                                  </p:stCondLst>
                                  <p:childTnLst>
                                    <p:anim calcmode="lin" valueType="num">
                                      <p:cBhvr additive="base">
                                        <p:cTn id="554" dur="3500"/>
                                        <p:tgtEl>
                                          <p:spTgt spid="187"/>
                                        </p:tgtEl>
                                        <p:attrNameLst>
                                          <p:attrName>ppt_x</p:attrName>
                                        </p:attrNameLst>
                                      </p:cBhvr>
                                      <p:tavLst>
                                        <p:tav tm="0">
                                          <p:val>
                                            <p:strVal val="ppt_x"/>
                                          </p:val>
                                        </p:tav>
                                        <p:tav tm="100000">
                                          <p:val>
                                            <p:strVal val="1+ppt_w/2"/>
                                          </p:val>
                                        </p:tav>
                                      </p:tavLst>
                                    </p:anim>
                                    <p:anim calcmode="lin" valueType="num">
                                      <p:cBhvr additive="base">
                                        <p:cTn id="555" dur="3500"/>
                                        <p:tgtEl>
                                          <p:spTgt spid="187"/>
                                        </p:tgtEl>
                                        <p:attrNameLst>
                                          <p:attrName>ppt_y</p:attrName>
                                        </p:attrNameLst>
                                      </p:cBhvr>
                                      <p:tavLst>
                                        <p:tav tm="0">
                                          <p:val>
                                            <p:strVal val="ppt_y"/>
                                          </p:val>
                                        </p:tav>
                                        <p:tav tm="100000">
                                          <p:val>
                                            <p:strVal val="1+ppt_h/2"/>
                                          </p:val>
                                        </p:tav>
                                      </p:tavLst>
                                    </p:anim>
                                    <p:set>
                                      <p:cBhvr>
                                        <p:cTn id="556" dur="1" fill="hold">
                                          <p:stCondLst>
                                            <p:cond delay="3499"/>
                                          </p:stCondLst>
                                        </p:cTn>
                                        <p:tgtEl>
                                          <p:spTgt spid="187"/>
                                        </p:tgtEl>
                                        <p:attrNameLst>
                                          <p:attrName>style.visibility</p:attrName>
                                        </p:attrNameLst>
                                      </p:cBhvr>
                                      <p:to>
                                        <p:strVal val="hidden"/>
                                      </p:to>
                                    </p:set>
                                  </p:childTnLst>
                                </p:cTn>
                              </p:par>
                              <p:par>
                                <p:cTn id="557" presetID="8" presetClass="emph" presetSubtype="0" repeatCount="indefinite" fill="hold" grpId="0" nodeType="withEffect">
                                  <p:stCondLst>
                                    <p:cond delay="0"/>
                                  </p:stCondLst>
                                  <p:childTnLst>
                                    <p:animRot by="21600000">
                                      <p:cBhvr>
                                        <p:cTn id="558" dur="3500" fill="hold"/>
                                        <p:tgtEl>
                                          <p:spTgt spid="188"/>
                                        </p:tgtEl>
                                        <p:attrNameLst>
                                          <p:attrName>r</p:attrName>
                                        </p:attrNameLst>
                                      </p:cBhvr>
                                    </p:animRot>
                                  </p:childTnLst>
                                </p:cTn>
                              </p:par>
                              <p:par>
                                <p:cTn id="559" presetID="2" presetClass="exit" presetSubtype="6" fill="hold" grpId="1" nodeType="withEffect">
                                  <p:stCondLst>
                                    <p:cond delay="0"/>
                                  </p:stCondLst>
                                  <p:childTnLst>
                                    <p:anim calcmode="lin" valueType="num">
                                      <p:cBhvr additive="base">
                                        <p:cTn id="560" dur="3500"/>
                                        <p:tgtEl>
                                          <p:spTgt spid="188"/>
                                        </p:tgtEl>
                                        <p:attrNameLst>
                                          <p:attrName>ppt_x</p:attrName>
                                        </p:attrNameLst>
                                      </p:cBhvr>
                                      <p:tavLst>
                                        <p:tav tm="0">
                                          <p:val>
                                            <p:strVal val="ppt_x"/>
                                          </p:val>
                                        </p:tav>
                                        <p:tav tm="100000">
                                          <p:val>
                                            <p:strVal val="1+ppt_w/2"/>
                                          </p:val>
                                        </p:tav>
                                      </p:tavLst>
                                    </p:anim>
                                    <p:anim calcmode="lin" valueType="num">
                                      <p:cBhvr additive="base">
                                        <p:cTn id="561" dur="3500"/>
                                        <p:tgtEl>
                                          <p:spTgt spid="188"/>
                                        </p:tgtEl>
                                        <p:attrNameLst>
                                          <p:attrName>ppt_y</p:attrName>
                                        </p:attrNameLst>
                                      </p:cBhvr>
                                      <p:tavLst>
                                        <p:tav tm="0">
                                          <p:val>
                                            <p:strVal val="ppt_y"/>
                                          </p:val>
                                        </p:tav>
                                        <p:tav tm="100000">
                                          <p:val>
                                            <p:strVal val="1+ppt_h/2"/>
                                          </p:val>
                                        </p:tav>
                                      </p:tavLst>
                                    </p:anim>
                                    <p:set>
                                      <p:cBhvr>
                                        <p:cTn id="562" dur="1" fill="hold">
                                          <p:stCondLst>
                                            <p:cond delay="3499"/>
                                          </p:stCondLst>
                                        </p:cTn>
                                        <p:tgtEl>
                                          <p:spTgt spid="188"/>
                                        </p:tgtEl>
                                        <p:attrNameLst>
                                          <p:attrName>style.visibility</p:attrName>
                                        </p:attrNameLst>
                                      </p:cBhvr>
                                      <p:to>
                                        <p:strVal val="hidden"/>
                                      </p:to>
                                    </p:set>
                                  </p:childTnLst>
                                </p:cTn>
                              </p:par>
                              <p:par>
                                <p:cTn id="563" presetID="8" presetClass="emph" presetSubtype="0" repeatCount="indefinite" fill="hold" grpId="0" nodeType="withEffect">
                                  <p:stCondLst>
                                    <p:cond delay="0"/>
                                  </p:stCondLst>
                                  <p:childTnLst>
                                    <p:animRot by="21600000">
                                      <p:cBhvr>
                                        <p:cTn id="564" dur="3500" fill="hold"/>
                                        <p:tgtEl>
                                          <p:spTgt spid="189"/>
                                        </p:tgtEl>
                                        <p:attrNameLst>
                                          <p:attrName>r</p:attrName>
                                        </p:attrNameLst>
                                      </p:cBhvr>
                                    </p:animRot>
                                  </p:childTnLst>
                                </p:cTn>
                              </p:par>
                              <p:par>
                                <p:cTn id="565" presetID="2" presetClass="exit" presetSubtype="6" fill="hold" grpId="1" nodeType="withEffect">
                                  <p:stCondLst>
                                    <p:cond delay="0"/>
                                  </p:stCondLst>
                                  <p:childTnLst>
                                    <p:anim calcmode="lin" valueType="num">
                                      <p:cBhvr additive="base">
                                        <p:cTn id="566" dur="3500"/>
                                        <p:tgtEl>
                                          <p:spTgt spid="189"/>
                                        </p:tgtEl>
                                        <p:attrNameLst>
                                          <p:attrName>ppt_x</p:attrName>
                                        </p:attrNameLst>
                                      </p:cBhvr>
                                      <p:tavLst>
                                        <p:tav tm="0">
                                          <p:val>
                                            <p:strVal val="ppt_x"/>
                                          </p:val>
                                        </p:tav>
                                        <p:tav tm="100000">
                                          <p:val>
                                            <p:strVal val="1+ppt_w/2"/>
                                          </p:val>
                                        </p:tav>
                                      </p:tavLst>
                                    </p:anim>
                                    <p:anim calcmode="lin" valueType="num">
                                      <p:cBhvr additive="base">
                                        <p:cTn id="567" dur="3500"/>
                                        <p:tgtEl>
                                          <p:spTgt spid="189"/>
                                        </p:tgtEl>
                                        <p:attrNameLst>
                                          <p:attrName>ppt_y</p:attrName>
                                        </p:attrNameLst>
                                      </p:cBhvr>
                                      <p:tavLst>
                                        <p:tav tm="0">
                                          <p:val>
                                            <p:strVal val="ppt_y"/>
                                          </p:val>
                                        </p:tav>
                                        <p:tav tm="100000">
                                          <p:val>
                                            <p:strVal val="1+ppt_h/2"/>
                                          </p:val>
                                        </p:tav>
                                      </p:tavLst>
                                    </p:anim>
                                    <p:set>
                                      <p:cBhvr>
                                        <p:cTn id="568" dur="1" fill="hold">
                                          <p:stCondLst>
                                            <p:cond delay="3499"/>
                                          </p:stCondLst>
                                        </p:cTn>
                                        <p:tgtEl>
                                          <p:spTgt spid="189"/>
                                        </p:tgtEl>
                                        <p:attrNameLst>
                                          <p:attrName>style.visibility</p:attrName>
                                        </p:attrNameLst>
                                      </p:cBhvr>
                                      <p:to>
                                        <p:strVal val="hidden"/>
                                      </p:to>
                                    </p:set>
                                  </p:childTnLst>
                                </p:cTn>
                              </p:par>
                              <p:par>
                                <p:cTn id="569" presetID="8" presetClass="emph" presetSubtype="0" repeatCount="indefinite" fill="hold" grpId="0" nodeType="withEffect">
                                  <p:stCondLst>
                                    <p:cond delay="0"/>
                                  </p:stCondLst>
                                  <p:childTnLst>
                                    <p:animRot by="21600000">
                                      <p:cBhvr>
                                        <p:cTn id="570" dur="3500" fill="hold"/>
                                        <p:tgtEl>
                                          <p:spTgt spid="190"/>
                                        </p:tgtEl>
                                        <p:attrNameLst>
                                          <p:attrName>r</p:attrName>
                                        </p:attrNameLst>
                                      </p:cBhvr>
                                    </p:animRot>
                                  </p:childTnLst>
                                </p:cTn>
                              </p:par>
                              <p:par>
                                <p:cTn id="571" presetID="2" presetClass="exit" presetSubtype="6" fill="hold" grpId="1" nodeType="withEffect">
                                  <p:stCondLst>
                                    <p:cond delay="0"/>
                                  </p:stCondLst>
                                  <p:childTnLst>
                                    <p:anim calcmode="lin" valueType="num">
                                      <p:cBhvr additive="base">
                                        <p:cTn id="572" dur="3500"/>
                                        <p:tgtEl>
                                          <p:spTgt spid="190"/>
                                        </p:tgtEl>
                                        <p:attrNameLst>
                                          <p:attrName>ppt_x</p:attrName>
                                        </p:attrNameLst>
                                      </p:cBhvr>
                                      <p:tavLst>
                                        <p:tav tm="0">
                                          <p:val>
                                            <p:strVal val="ppt_x"/>
                                          </p:val>
                                        </p:tav>
                                        <p:tav tm="100000">
                                          <p:val>
                                            <p:strVal val="1+ppt_w/2"/>
                                          </p:val>
                                        </p:tav>
                                      </p:tavLst>
                                    </p:anim>
                                    <p:anim calcmode="lin" valueType="num">
                                      <p:cBhvr additive="base">
                                        <p:cTn id="573" dur="3500"/>
                                        <p:tgtEl>
                                          <p:spTgt spid="190"/>
                                        </p:tgtEl>
                                        <p:attrNameLst>
                                          <p:attrName>ppt_y</p:attrName>
                                        </p:attrNameLst>
                                      </p:cBhvr>
                                      <p:tavLst>
                                        <p:tav tm="0">
                                          <p:val>
                                            <p:strVal val="ppt_y"/>
                                          </p:val>
                                        </p:tav>
                                        <p:tav tm="100000">
                                          <p:val>
                                            <p:strVal val="1+ppt_h/2"/>
                                          </p:val>
                                        </p:tav>
                                      </p:tavLst>
                                    </p:anim>
                                    <p:set>
                                      <p:cBhvr>
                                        <p:cTn id="574" dur="1" fill="hold">
                                          <p:stCondLst>
                                            <p:cond delay="3499"/>
                                          </p:stCondLst>
                                        </p:cTn>
                                        <p:tgtEl>
                                          <p:spTgt spid="190"/>
                                        </p:tgtEl>
                                        <p:attrNameLst>
                                          <p:attrName>style.visibility</p:attrName>
                                        </p:attrNameLst>
                                      </p:cBhvr>
                                      <p:to>
                                        <p:strVal val="hidden"/>
                                      </p:to>
                                    </p:set>
                                  </p:childTnLst>
                                </p:cTn>
                              </p:par>
                              <p:par>
                                <p:cTn id="575" presetID="8" presetClass="emph" presetSubtype="0" repeatCount="indefinite" fill="hold" grpId="0" nodeType="withEffect">
                                  <p:stCondLst>
                                    <p:cond delay="0"/>
                                  </p:stCondLst>
                                  <p:childTnLst>
                                    <p:animRot by="21600000">
                                      <p:cBhvr>
                                        <p:cTn id="576" dur="3500" fill="hold"/>
                                        <p:tgtEl>
                                          <p:spTgt spid="191"/>
                                        </p:tgtEl>
                                        <p:attrNameLst>
                                          <p:attrName>r</p:attrName>
                                        </p:attrNameLst>
                                      </p:cBhvr>
                                    </p:animRot>
                                  </p:childTnLst>
                                </p:cTn>
                              </p:par>
                              <p:par>
                                <p:cTn id="577" presetID="2" presetClass="exit" presetSubtype="6" fill="hold" grpId="1" nodeType="withEffect">
                                  <p:stCondLst>
                                    <p:cond delay="0"/>
                                  </p:stCondLst>
                                  <p:childTnLst>
                                    <p:anim calcmode="lin" valueType="num">
                                      <p:cBhvr additive="base">
                                        <p:cTn id="578" dur="3500"/>
                                        <p:tgtEl>
                                          <p:spTgt spid="191"/>
                                        </p:tgtEl>
                                        <p:attrNameLst>
                                          <p:attrName>ppt_x</p:attrName>
                                        </p:attrNameLst>
                                      </p:cBhvr>
                                      <p:tavLst>
                                        <p:tav tm="0">
                                          <p:val>
                                            <p:strVal val="ppt_x"/>
                                          </p:val>
                                        </p:tav>
                                        <p:tav tm="100000">
                                          <p:val>
                                            <p:strVal val="1+ppt_w/2"/>
                                          </p:val>
                                        </p:tav>
                                      </p:tavLst>
                                    </p:anim>
                                    <p:anim calcmode="lin" valueType="num">
                                      <p:cBhvr additive="base">
                                        <p:cTn id="579" dur="3500"/>
                                        <p:tgtEl>
                                          <p:spTgt spid="191"/>
                                        </p:tgtEl>
                                        <p:attrNameLst>
                                          <p:attrName>ppt_y</p:attrName>
                                        </p:attrNameLst>
                                      </p:cBhvr>
                                      <p:tavLst>
                                        <p:tav tm="0">
                                          <p:val>
                                            <p:strVal val="ppt_y"/>
                                          </p:val>
                                        </p:tav>
                                        <p:tav tm="100000">
                                          <p:val>
                                            <p:strVal val="1+ppt_h/2"/>
                                          </p:val>
                                        </p:tav>
                                      </p:tavLst>
                                    </p:anim>
                                    <p:set>
                                      <p:cBhvr>
                                        <p:cTn id="580" dur="1" fill="hold">
                                          <p:stCondLst>
                                            <p:cond delay="3499"/>
                                          </p:stCondLst>
                                        </p:cTn>
                                        <p:tgtEl>
                                          <p:spTgt spid="191"/>
                                        </p:tgtEl>
                                        <p:attrNameLst>
                                          <p:attrName>style.visibility</p:attrName>
                                        </p:attrNameLst>
                                      </p:cBhvr>
                                      <p:to>
                                        <p:strVal val="hidden"/>
                                      </p:to>
                                    </p:set>
                                  </p:childTnLst>
                                </p:cTn>
                              </p:par>
                              <p:par>
                                <p:cTn id="581" presetID="8" presetClass="emph" presetSubtype="0" repeatCount="indefinite" fill="hold" grpId="0" nodeType="withEffect">
                                  <p:stCondLst>
                                    <p:cond delay="0"/>
                                  </p:stCondLst>
                                  <p:childTnLst>
                                    <p:animRot by="21600000">
                                      <p:cBhvr>
                                        <p:cTn id="582" dur="3500" fill="hold"/>
                                        <p:tgtEl>
                                          <p:spTgt spid="192"/>
                                        </p:tgtEl>
                                        <p:attrNameLst>
                                          <p:attrName>r</p:attrName>
                                        </p:attrNameLst>
                                      </p:cBhvr>
                                    </p:animRot>
                                  </p:childTnLst>
                                </p:cTn>
                              </p:par>
                              <p:par>
                                <p:cTn id="583" presetID="2" presetClass="exit" presetSubtype="6" fill="hold" grpId="1" nodeType="withEffect">
                                  <p:stCondLst>
                                    <p:cond delay="0"/>
                                  </p:stCondLst>
                                  <p:childTnLst>
                                    <p:anim calcmode="lin" valueType="num">
                                      <p:cBhvr additive="base">
                                        <p:cTn id="584" dur="3500"/>
                                        <p:tgtEl>
                                          <p:spTgt spid="192"/>
                                        </p:tgtEl>
                                        <p:attrNameLst>
                                          <p:attrName>ppt_x</p:attrName>
                                        </p:attrNameLst>
                                      </p:cBhvr>
                                      <p:tavLst>
                                        <p:tav tm="0">
                                          <p:val>
                                            <p:strVal val="ppt_x"/>
                                          </p:val>
                                        </p:tav>
                                        <p:tav tm="100000">
                                          <p:val>
                                            <p:strVal val="1+ppt_w/2"/>
                                          </p:val>
                                        </p:tav>
                                      </p:tavLst>
                                    </p:anim>
                                    <p:anim calcmode="lin" valueType="num">
                                      <p:cBhvr additive="base">
                                        <p:cTn id="585" dur="3500"/>
                                        <p:tgtEl>
                                          <p:spTgt spid="192"/>
                                        </p:tgtEl>
                                        <p:attrNameLst>
                                          <p:attrName>ppt_y</p:attrName>
                                        </p:attrNameLst>
                                      </p:cBhvr>
                                      <p:tavLst>
                                        <p:tav tm="0">
                                          <p:val>
                                            <p:strVal val="ppt_y"/>
                                          </p:val>
                                        </p:tav>
                                        <p:tav tm="100000">
                                          <p:val>
                                            <p:strVal val="1+ppt_h/2"/>
                                          </p:val>
                                        </p:tav>
                                      </p:tavLst>
                                    </p:anim>
                                    <p:set>
                                      <p:cBhvr>
                                        <p:cTn id="586" dur="1" fill="hold">
                                          <p:stCondLst>
                                            <p:cond delay="3499"/>
                                          </p:stCondLst>
                                        </p:cTn>
                                        <p:tgtEl>
                                          <p:spTgt spid="192"/>
                                        </p:tgtEl>
                                        <p:attrNameLst>
                                          <p:attrName>style.visibility</p:attrName>
                                        </p:attrNameLst>
                                      </p:cBhvr>
                                      <p:to>
                                        <p:strVal val="hidden"/>
                                      </p:to>
                                    </p:set>
                                  </p:childTnLst>
                                </p:cTn>
                              </p:par>
                              <p:par>
                                <p:cTn id="587" presetID="8" presetClass="emph" presetSubtype="0" repeatCount="indefinite" fill="hold" grpId="0" nodeType="withEffect">
                                  <p:stCondLst>
                                    <p:cond delay="0"/>
                                  </p:stCondLst>
                                  <p:childTnLst>
                                    <p:animRot by="21600000">
                                      <p:cBhvr>
                                        <p:cTn id="588" dur="3500" fill="hold"/>
                                        <p:tgtEl>
                                          <p:spTgt spid="193"/>
                                        </p:tgtEl>
                                        <p:attrNameLst>
                                          <p:attrName>r</p:attrName>
                                        </p:attrNameLst>
                                      </p:cBhvr>
                                    </p:animRot>
                                  </p:childTnLst>
                                </p:cTn>
                              </p:par>
                              <p:par>
                                <p:cTn id="589" presetID="2" presetClass="exit" presetSubtype="6" fill="hold" grpId="1" nodeType="withEffect">
                                  <p:stCondLst>
                                    <p:cond delay="0"/>
                                  </p:stCondLst>
                                  <p:childTnLst>
                                    <p:anim calcmode="lin" valueType="num">
                                      <p:cBhvr additive="base">
                                        <p:cTn id="590" dur="3500"/>
                                        <p:tgtEl>
                                          <p:spTgt spid="193"/>
                                        </p:tgtEl>
                                        <p:attrNameLst>
                                          <p:attrName>ppt_x</p:attrName>
                                        </p:attrNameLst>
                                      </p:cBhvr>
                                      <p:tavLst>
                                        <p:tav tm="0">
                                          <p:val>
                                            <p:strVal val="ppt_x"/>
                                          </p:val>
                                        </p:tav>
                                        <p:tav tm="100000">
                                          <p:val>
                                            <p:strVal val="1+ppt_w/2"/>
                                          </p:val>
                                        </p:tav>
                                      </p:tavLst>
                                    </p:anim>
                                    <p:anim calcmode="lin" valueType="num">
                                      <p:cBhvr additive="base">
                                        <p:cTn id="591" dur="3500"/>
                                        <p:tgtEl>
                                          <p:spTgt spid="193"/>
                                        </p:tgtEl>
                                        <p:attrNameLst>
                                          <p:attrName>ppt_y</p:attrName>
                                        </p:attrNameLst>
                                      </p:cBhvr>
                                      <p:tavLst>
                                        <p:tav tm="0">
                                          <p:val>
                                            <p:strVal val="ppt_y"/>
                                          </p:val>
                                        </p:tav>
                                        <p:tav tm="100000">
                                          <p:val>
                                            <p:strVal val="1+ppt_h/2"/>
                                          </p:val>
                                        </p:tav>
                                      </p:tavLst>
                                    </p:anim>
                                    <p:set>
                                      <p:cBhvr>
                                        <p:cTn id="592" dur="1" fill="hold">
                                          <p:stCondLst>
                                            <p:cond delay="3499"/>
                                          </p:stCondLst>
                                        </p:cTn>
                                        <p:tgtEl>
                                          <p:spTgt spid="193"/>
                                        </p:tgtEl>
                                        <p:attrNameLst>
                                          <p:attrName>style.visibility</p:attrName>
                                        </p:attrNameLst>
                                      </p:cBhvr>
                                      <p:to>
                                        <p:strVal val="hidden"/>
                                      </p:to>
                                    </p:set>
                                  </p:childTnLst>
                                </p:cTn>
                              </p:par>
                              <p:par>
                                <p:cTn id="593" presetID="8" presetClass="emph" presetSubtype="0" repeatCount="indefinite" fill="hold" grpId="0" nodeType="withEffect">
                                  <p:stCondLst>
                                    <p:cond delay="0"/>
                                  </p:stCondLst>
                                  <p:childTnLst>
                                    <p:animRot by="21600000">
                                      <p:cBhvr>
                                        <p:cTn id="594" dur="3500" fill="hold"/>
                                        <p:tgtEl>
                                          <p:spTgt spid="194"/>
                                        </p:tgtEl>
                                        <p:attrNameLst>
                                          <p:attrName>r</p:attrName>
                                        </p:attrNameLst>
                                      </p:cBhvr>
                                    </p:animRot>
                                  </p:childTnLst>
                                </p:cTn>
                              </p:par>
                              <p:par>
                                <p:cTn id="595" presetID="2" presetClass="exit" presetSubtype="6" fill="hold" grpId="1" nodeType="withEffect">
                                  <p:stCondLst>
                                    <p:cond delay="0"/>
                                  </p:stCondLst>
                                  <p:childTnLst>
                                    <p:anim calcmode="lin" valueType="num">
                                      <p:cBhvr additive="base">
                                        <p:cTn id="596" dur="3500"/>
                                        <p:tgtEl>
                                          <p:spTgt spid="194"/>
                                        </p:tgtEl>
                                        <p:attrNameLst>
                                          <p:attrName>ppt_x</p:attrName>
                                        </p:attrNameLst>
                                      </p:cBhvr>
                                      <p:tavLst>
                                        <p:tav tm="0">
                                          <p:val>
                                            <p:strVal val="ppt_x"/>
                                          </p:val>
                                        </p:tav>
                                        <p:tav tm="100000">
                                          <p:val>
                                            <p:strVal val="1+ppt_w/2"/>
                                          </p:val>
                                        </p:tav>
                                      </p:tavLst>
                                    </p:anim>
                                    <p:anim calcmode="lin" valueType="num">
                                      <p:cBhvr additive="base">
                                        <p:cTn id="597" dur="3500"/>
                                        <p:tgtEl>
                                          <p:spTgt spid="194"/>
                                        </p:tgtEl>
                                        <p:attrNameLst>
                                          <p:attrName>ppt_y</p:attrName>
                                        </p:attrNameLst>
                                      </p:cBhvr>
                                      <p:tavLst>
                                        <p:tav tm="0">
                                          <p:val>
                                            <p:strVal val="ppt_y"/>
                                          </p:val>
                                        </p:tav>
                                        <p:tav tm="100000">
                                          <p:val>
                                            <p:strVal val="1+ppt_h/2"/>
                                          </p:val>
                                        </p:tav>
                                      </p:tavLst>
                                    </p:anim>
                                    <p:set>
                                      <p:cBhvr>
                                        <p:cTn id="598" dur="1" fill="hold">
                                          <p:stCondLst>
                                            <p:cond delay="3499"/>
                                          </p:stCondLst>
                                        </p:cTn>
                                        <p:tgtEl>
                                          <p:spTgt spid="194"/>
                                        </p:tgtEl>
                                        <p:attrNameLst>
                                          <p:attrName>style.visibility</p:attrName>
                                        </p:attrNameLst>
                                      </p:cBhvr>
                                      <p:to>
                                        <p:strVal val="hidden"/>
                                      </p:to>
                                    </p:set>
                                  </p:childTnLst>
                                </p:cTn>
                              </p:par>
                              <p:par>
                                <p:cTn id="599" presetID="8" presetClass="emph" presetSubtype="0" repeatCount="indefinite" fill="hold" grpId="0" nodeType="withEffect">
                                  <p:stCondLst>
                                    <p:cond delay="0"/>
                                  </p:stCondLst>
                                  <p:childTnLst>
                                    <p:animRot by="21600000">
                                      <p:cBhvr>
                                        <p:cTn id="600" dur="3500" fill="hold"/>
                                        <p:tgtEl>
                                          <p:spTgt spid="195"/>
                                        </p:tgtEl>
                                        <p:attrNameLst>
                                          <p:attrName>r</p:attrName>
                                        </p:attrNameLst>
                                      </p:cBhvr>
                                    </p:animRot>
                                  </p:childTnLst>
                                </p:cTn>
                              </p:par>
                              <p:par>
                                <p:cTn id="601" presetID="2" presetClass="exit" presetSubtype="6" fill="hold" grpId="1" nodeType="withEffect">
                                  <p:stCondLst>
                                    <p:cond delay="0"/>
                                  </p:stCondLst>
                                  <p:childTnLst>
                                    <p:anim calcmode="lin" valueType="num">
                                      <p:cBhvr additive="base">
                                        <p:cTn id="602" dur="3500"/>
                                        <p:tgtEl>
                                          <p:spTgt spid="195"/>
                                        </p:tgtEl>
                                        <p:attrNameLst>
                                          <p:attrName>ppt_x</p:attrName>
                                        </p:attrNameLst>
                                      </p:cBhvr>
                                      <p:tavLst>
                                        <p:tav tm="0">
                                          <p:val>
                                            <p:strVal val="ppt_x"/>
                                          </p:val>
                                        </p:tav>
                                        <p:tav tm="100000">
                                          <p:val>
                                            <p:strVal val="1+ppt_w/2"/>
                                          </p:val>
                                        </p:tav>
                                      </p:tavLst>
                                    </p:anim>
                                    <p:anim calcmode="lin" valueType="num">
                                      <p:cBhvr additive="base">
                                        <p:cTn id="603" dur="3500"/>
                                        <p:tgtEl>
                                          <p:spTgt spid="195"/>
                                        </p:tgtEl>
                                        <p:attrNameLst>
                                          <p:attrName>ppt_y</p:attrName>
                                        </p:attrNameLst>
                                      </p:cBhvr>
                                      <p:tavLst>
                                        <p:tav tm="0">
                                          <p:val>
                                            <p:strVal val="ppt_y"/>
                                          </p:val>
                                        </p:tav>
                                        <p:tav tm="100000">
                                          <p:val>
                                            <p:strVal val="1+ppt_h/2"/>
                                          </p:val>
                                        </p:tav>
                                      </p:tavLst>
                                    </p:anim>
                                    <p:set>
                                      <p:cBhvr>
                                        <p:cTn id="604" dur="1" fill="hold">
                                          <p:stCondLst>
                                            <p:cond delay="3499"/>
                                          </p:stCondLst>
                                        </p:cTn>
                                        <p:tgtEl>
                                          <p:spTgt spid="195"/>
                                        </p:tgtEl>
                                        <p:attrNameLst>
                                          <p:attrName>style.visibility</p:attrName>
                                        </p:attrNameLst>
                                      </p:cBhvr>
                                      <p:to>
                                        <p:strVal val="hidden"/>
                                      </p:to>
                                    </p:set>
                                  </p:childTnLst>
                                </p:cTn>
                              </p:par>
                              <p:par>
                                <p:cTn id="605" presetID="8" presetClass="emph" presetSubtype="0" repeatCount="indefinite" fill="hold" grpId="0" nodeType="withEffect">
                                  <p:stCondLst>
                                    <p:cond delay="0"/>
                                  </p:stCondLst>
                                  <p:childTnLst>
                                    <p:animRot by="21600000">
                                      <p:cBhvr>
                                        <p:cTn id="606" dur="3500" fill="hold"/>
                                        <p:tgtEl>
                                          <p:spTgt spid="196"/>
                                        </p:tgtEl>
                                        <p:attrNameLst>
                                          <p:attrName>r</p:attrName>
                                        </p:attrNameLst>
                                      </p:cBhvr>
                                    </p:animRot>
                                  </p:childTnLst>
                                </p:cTn>
                              </p:par>
                              <p:par>
                                <p:cTn id="607" presetID="2" presetClass="exit" presetSubtype="6" fill="hold" grpId="1" nodeType="withEffect">
                                  <p:stCondLst>
                                    <p:cond delay="0"/>
                                  </p:stCondLst>
                                  <p:childTnLst>
                                    <p:anim calcmode="lin" valueType="num">
                                      <p:cBhvr additive="base">
                                        <p:cTn id="608" dur="3500"/>
                                        <p:tgtEl>
                                          <p:spTgt spid="196"/>
                                        </p:tgtEl>
                                        <p:attrNameLst>
                                          <p:attrName>ppt_x</p:attrName>
                                        </p:attrNameLst>
                                      </p:cBhvr>
                                      <p:tavLst>
                                        <p:tav tm="0">
                                          <p:val>
                                            <p:strVal val="ppt_x"/>
                                          </p:val>
                                        </p:tav>
                                        <p:tav tm="100000">
                                          <p:val>
                                            <p:strVal val="1+ppt_w/2"/>
                                          </p:val>
                                        </p:tav>
                                      </p:tavLst>
                                    </p:anim>
                                    <p:anim calcmode="lin" valueType="num">
                                      <p:cBhvr additive="base">
                                        <p:cTn id="609" dur="3500"/>
                                        <p:tgtEl>
                                          <p:spTgt spid="196"/>
                                        </p:tgtEl>
                                        <p:attrNameLst>
                                          <p:attrName>ppt_y</p:attrName>
                                        </p:attrNameLst>
                                      </p:cBhvr>
                                      <p:tavLst>
                                        <p:tav tm="0">
                                          <p:val>
                                            <p:strVal val="ppt_y"/>
                                          </p:val>
                                        </p:tav>
                                        <p:tav tm="100000">
                                          <p:val>
                                            <p:strVal val="1+ppt_h/2"/>
                                          </p:val>
                                        </p:tav>
                                      </p:tavLst>
                                    </p:anim>
                                    <p:set>
                                      <p:cBhvr>
                                        <p:cTn id="610" dur="1" fill="hold">
                                          <p:stCondLst>
                                            <p:cond delay="3499"/>
                                          </p:stCondLst>
                                        </p:cTn>
                                        <p:tgtEl>
                                          <p:spTgt spid="196"/>
                                        </p:tgtEl>
                                        <p:attrNameLst>
                                          <p:attrName>style.visibility</p:attrName>
                                        </p:attrNameLst>
                                      </p:cBhvr>
                                      <p:to>
                                        <p:strVal val="hidden"/>
                                      </p:to>
                                    </p:set>
                                  </p:childTnLst>
                                </p:cTn>
                              </p:par>
                              <p:par>
                                <p:cTn id="611" presetID="8" presetClass="emph" presetSubtype="0" repeatCount="indefinite" fill="hold" grpId="0" nodeType="withEffect">
                                  <p:stCondLst>
                                    <p:cond delay="0"/>
                                  </p:stCondLst>
                                  <p:childTnLst>
                                    <p:animRot by="21600000">
                                      <p:cBhvr>
                                        <p:cTn id="612" dur="3500" fill="hold"/>
                                        <p:tgtEl>
                                          <p:spTgt spid="197"/>
                                        </p:tgtEl>
                                        <p:attrNameLst>
                                          <p:attrName>r</p:attrName>
                                        </p:attrNameLst>
                                      </p:cBhvr>
                                    </p:animRot>
                                  </p:childTnLst>
                                </p:cTn>
                              </p:par>
                              <p:par>
                                <p:cTn id="613" presetID="2" presetClass="exit" presetSubtype="6" fill="hold" grpId="1" nodeType="withEffect">
                                  <p:stCondLst>
                                    <p:cond delay="0"/>
                                  </p:stCondLst>
                                  <p:childTnLst>
                                    <p:anim calcmode="lin" valueType="num">
                                      <p:cBhvr additive="base">
                                        <p:cTn id="614" dur="3500"/>
                                        <p:tgtEl>
                                          <p:spTgt spid="197"/>
                                        </p:tgtEl>
                                        <p:attrNameLst>
                                          <p:attrName>ppt_x</p:attrName>
                                        </p:attrNameLst>
                                      </p:cBhvr>
                                      <p:tavLst>
                                        <p:tav tm="0">
                                          <p:val>
                                            <p:strVal val="ppt_x"/>
                                          </p:val>
                                        </p:tav>
                                        <p:tav tm="100000">
                                          <p:val>
                                            <p:strVal val="1+ppt_w/2"/>
                                          </p:val>
                                        </p:tav>
                                      </p:tavLst>
                                    </p:anim>
                                    <p:anim calcmode="lin" valueType="num">
                                      <p:cBhvr additive="base">
                                        <p:cTn id="615" dur="3500"/>
                                        <p:tgtEl>
                                          <p:spTgt spid="197"/>
                                        </p:tgtEl>
                                        <p:attrNameLst>
                                          <p:attrName>ppt_y</p:attrName>
                                        </p:attrNameLst>
                                      </p:cBhvr>
                                      <p:tavLst>
                                        <p:tav tm="0">
                                          <p:val>
                                            <p:strVal val="ppt_y"/>
                                          </p:val>
                                        </p:tav>
                                        <p:tav tm="100000">
                                          <p:val>
                                            <p:strVal val="1+ppt_h/2"/>
                                          </p:val>
                                        </p:tav>
                                      </p:tavLst>
                                    </p:anim>
                                    <p:set>
                                      <p:cBhvr>
                                        <p:cTn id="616" dur="1" fill="hold">
                                          <p:stCondLst>
                                            <p:cond delay="3499"/>
                                          </p:stCondLst>
                                        </p:cTn>
                                        <p:tgtEl>
                                          <p:spTgt spid="197"/>
                                        </p:tgtEl>
                                        <p:attrNameLst>
                                          <p:attrName>style.visibility</p:attrName>
                                        </p:attrNameLst>
                                      </p:cBhvr>
                                      <p:to>
                                        <p:strVal val="hidden"/>
                                      </p:to>
                                    </p:set>
                                  </p:childTnLst>
                                </p:cTn>
                              </p:par>
                              <p:par>
                                <p:cTn id="617" presetID="8" presetClass="emph" presetSubtype="0" repeatCount="indefinite" fill="hold" grpId="0" nodeType="withEffect">
                                  <p:stCondLst>
                                    <p:cond delay="0"/>
                                  </p:stCondLst>
                                  <p:childTnLst>
                                    <p:animRot by="21600000">
                                      <p:cBhvr>
                                        <p:cTn id="618" dur="3500" fill="hold"/>
                                        <p:tgtEl>
                                          <p:spTgt spid="198"/>
                                        </p:tgtEl>
                                        <p:attrNameLst>
                                          <p:attrName>r</p:attrName>
                                        </p:attrNameLst>
                                      </p:cBhvr>
                                    </p:animRot>
                                  </p:childTnLst>
                                </p:cTn>
                              </p:par>
                              <p:par>
                                <p:cTn id="619" presetID="2" presetClass="exit" presetSubtype="6" fill="hold" grpId="1" nodeType="withEffect">
                                  <p:stCondLst>
                                    <p:cond delay="0"/>
                                  </p:stCondLst>
                                  <p:childTnLst>
                                    <p:anim calcmode="lin" valueType="num">
                                      <p:cBhvr additive="base">
                                        <p:cTn id="620" dur="3500"/>
                                        <p:tgtEl>
                                          <p:spTgt spid="198"/>
                                        </p:tgtEl>
                                        <p:attrNameLst>
                                          <p:attrName>ppt_x</p:attrName>
                                        </p:attrNameLst>
                                      </p:cBhvr>
                                      <p:tavLst>
                                        <p:tav tm="0">
                                          <p:val>
                                            <p:strVal val="ppt_x"/>
                                          </p:val>
                                        </p:tav>
                                        <p:tav tm="100000">
                                          <p:val>
                                            <p:strVal val="1+ppt_w/2"/>
                                          </p:val>
                                        </p:tav>
                                      </p:tavLst>
                                    </p:anim>
                                    <p:anim calcmode="lin" valueType="num">
                                      <p:cBhvr additive="base">
                                        <p:cTn id="621" dur="3500"/>
                                        <p:tgtEl>
                                          <p:spTgt spid="198"/>
                                        </p:tgtEl>
                                        <p:attrNameLst>
                                          <p:attrName>ppt_y</p:attrName>
                                        </p:attrNameLst>
                                      </p:cBhvr>
                                      <p:tavLst>
                                        <p:tav tm="0">
                                          <p:val>
                                            <p:strVal val="ppt_y"/>
                                          </p:val>
                                        </p:tav>
                                        <p:tav tm="100000">
                                          <p:val>
                                            <p:strVal val="1+ppt_h/2"/>
                                          </p:val>
                                        </p:tav>
                                      </p:tavLst>
                                    </p:anim>
                                    <p:set>
                                      <p:cBhvr>
                                        <p:cTn id="622" dur="1" fill="hold">
                                          <p:stCondLst>
                                            <p:cond delay="3499"/>
                                          </p:stCondLst>
                                        </p:cTn>
                                        <p:tgtEl>
                                          <p:spTgt spid="198"/>
                                        </p:tgtEl>
                                        <p:attrNameLst>
                                          <p:attrName>style.visibility</p:attrName>
                                        </p:attrNameLst>
                                      </p:cBhvr>
                                      <p:to>
                                        <p:strVal val="hidden"/>
                                      </p:to>
                                    </p:set>
                                  </p:childTnLst>
                                </p:cTn>
                              </p:par>
                              <p:par>
                                <p:cTn id="623" presetID="8" presetClass="emph" presetSubtype="0" repeatCount="indefinite" fill="hold" grpId="0" nodeType="withEffect">
                                  <p:stCondLst>
                                    <p:cond delay="0"/>
                                  </p:stCondLst>
                                  <p:childTnLst>
                                    <p:animRot by="21600000">
                                      <p:cBhvr>
                                        <p:cTn id="624" dur="3500" fill="hold"/>
                                        <p:tgtEl>
                                          <p:spTgt spid="199"/>
                                        </p:tgtEl>
                                        <p:attrNameLst>
                                          <p:attrName>r</p:attrName>
                                        </p:attrNameLst>
                                      </p:cBhvr>
                                    </p:animRot>
                                  </p:childTnLst>
                                </p:cTn>
                              </p:par>
                              <p:par>
                                <p:cTn id="625" presetID="2" presetClass="exit" presetSubtype="6" fill="hold" grpId="1" nodeType="withEffect">
                                  <p:stCondLst>
                                    <p:cond delay="0"/>
                                  </p:stCondLst>
                                  <p:childTnLst>
                                    <p:anim calcmode="lin" valueType="num">
                                      <p:cBhvr additive="base">
                                        <p:cTn id="626" dur="3500"/>
                                        <p:tgtEl>
                                          <p:spTgt spid="199"/>
                                        </p:tgtEl>
                                        <p:attrNameLst>
                                          <p:attrName>ppt_x</p:attrName>
                                        </p:attrNameLst>
                                      </p:cBhvr>
                                      <p:tavLst>
                                        <p:tav tm="0">
                                          <p:val>
                                            <p:strVal val="ppt_x"/>
                                          </p:val>
                                        </p:tav>
                                        <p:tav tm="100000">
                                          <p:val>
                                            <p:strVal val="1+ppt_w/2"/>
                                          </p:val>
                                        </p:tav>
                                      </p:tavLst>
                                    </p:anim>
                                    <p:anim calcmode="lin" valueType="num">
                                      <p:cBhvr additive="base">
                                        <p:cTn id="627" dur="3500"/>
                                        <p:tgtEl>
                                          <p:spTgt spid="199"/>
                                        </p:tgtEl>
                                        <p:attrNameLst>
                                          <p:attrName>ppt_y</p:attrName>
                                        </p:attrNameLst>
                                      </p:cBhvr>
                                      <p:tavLst>
                                        <p:tav tm="0">
                                          <p:val>
                                            <p:strVal val="ppt_y"/>
                                          </p:val>
                                        </p:tav>
                                        <p:tav tm="100000">
                                          <p:val>
                                            <p:strVal val="1+ppt_h/2"/>
                                          </p:val>
                                        </p:tav>
                                      </p:tavLst>
                                    </p:anim>
                                    <p:set>
                                      <p:cBhvr>
                                        <p:cTn id="628" dur="1" fill="hold">
                                          <p:stCondLst>
                                            <p:cond delay="3499"/>
                                          </p:stCondLst>
                                        </p:cTn>
                                        <p:tgtEl>
                                          <p:spTgt spid="199"/>
                                        </p:tgtEl>
                                        <p:attrNameLst>
                                          <p:attrName>style.visibility</p:attrName>
                                        </p:attrNameLst>
                                      </p:cBhvr>
                                      <p:to>
                                        <p:strVal val="hidden"/>
                                      </p:to>
                                    </p:set>
                                  </p:childTnLst>
                                </p:cTn>
                              </p:par>
                              <p:par>
                                <p:cTn id="629" presetID="8" presetClass="emph" presetSubtype="0" repeatCount="indefinite" fill="hold" grpId="0" nodeType="withEffect">
                                  <p:stCondLst>
                                    <p:cond delay="0"/>
                                  </p:stCondLst>
                                  <p:childTnLst>
                                    <p:animRot by="21600000">
                                      <p:cBhvr>
                                        <p:cTn id="630" dur="3500" fill="hold"/>
                                        <p:tgtEl>
                                          <p:spTgt spid="200"/>
                                        </p:tgtEl>
                                        <p:attrNameLst>
                                          <p:attrName>r</p:attrName>
                                        </p:attrNameLst>
                                      </p:cBhvr>
                                    </p:animRot>
                                  </p:childTnLst>
                                </p:cTn>
                              </p:par>
                              <p:par>
                                <p:cTn id="631" presetID="2" presetClass="exit" presetSubtype="6" fill="hold" grpId="1" nodeType="withEffect">
                                  <p:stCondLst>
                                    <p:cond delay="0"/>
                                  </p:stCondLst>
                                  <p:childTnLst>
                                    <p:anim calcmode="lin" valueType="num">
                                      <p:cBhvr additive="base">
                                        <p:cTn id="632" dur="3500"/>
                                        <p:tgtEl>
                                          <p:spTgt spid="200"/>
                                        </p:tgtEl>
                                        <p:attrNameLst>
                                          <p:attrName>ppt_x</p:attrName>
                                        </p:attrNameLst>
                                      </p:cBhvr>
                                      <p:tavLst>
                                        <p:tav tm="0">
                                          <p:val>
                                            <p:strVal val="ppt_x"/>
                                          </p:val>
                                        </p:tav>
                                        <p:tav tm="100000">
                                          <p:val>
                                            <p:strVal val="1+ppt_w/2"/>
                                          </p:val>
                                        </p:tav>
                                      </p:tavLst>
                                    </p:anim>
                                    <p:anim calcmode="lin" valueType="num">
                                      <p:cBhvr additive="base">
                                        <p:cTn id="633" dur="3500"/>
                                        <p:tgtEl>
                                          <p:spTgt spid="200"/>
                                        </p:tgtEl>
                                        <p:attrNameLst>
                                          <p:attrName>ppt_y</p:attrName>
                                        </p:attrNameLst>
                                      </p:cBhvr>
                                      <p:tavLst>
                                        <p:tav tm="0">
                                          <p:val>
                                            <p:strVal val="ppt_y"/>
                                          </p:val>
                                        </p:tav>
                                        <p:tav tm="100000">
                                          <p:val>
                                            <p:strVal val="1+ppt_h/2"/>
                                          </p:val>
                                        </p:tav>
                                      </p:tavLst>
                                    </p:anim>
                                    <p:set>
                                      <p:cBhvr>
                                        <p:cTn id="634" dur="1" fill="hold">
                                          <p:stCondLst>
                                            <p:cond delay="3499"/>
                                          </p:stCondLst>
                                        </p:cTn>
                                        <p:tgtEl>
                                          <p:spTgt spid="200"/>
                                        </p:tgtEl>
                                        <p:attrNameLst>
                                          <p:attrName>style.visibility</p:attrName>
                                        </p:attrNameLst>
                                      </p:cBhvr>
                                      <p:to>
                                        <p:strVal val="hidden"/>
                                      </p:to>
                                    </p:set>
                                  </p:childTnLst>
                                </p:cTn>
                              </p:par>
                              <p:par>
                                <p:cTn id="635" presetID="8" presetClass="emph" presetSubtype="0" repeatCount="indefinite" fill="hold" grpId="0" nodeType="withEffect">
                                  <p:stCondLst>
                                    <p:cond delay="0"/>
                                  </p:stCondLst>
                                  <p:childTnLst>
                                    <p:animRot by="21600000">
                                      <p:cBhvr>
                                        <p:cTn id="636" dur="3500" fill="hold"/>
                                        <p:tgtEl>
                                          <p:spTgt spid="201"/>
                                        </p:tgtEl>
                                        <p:attrNameLst>
                                          <p:attrName>r</p:attrName>
                                        </p:attrNameLst>
                                      </p:cBhvr>
                                    </p:animRot>
                                  </p:childTnLst>
                                </p:cTn>
                              </p:par>
                              <p:par>
                                <p:cTn id="637" presetID="2" presetClass="exit" presetSubtype="6" fill="hold" grpId="1" nodeType="withEffect">
                                  <p:stCondLst>
                                    <p:cond delay="0"/>
                                  </p:stCondLst>
                                  <p:childTnLst>
                                    <p:anim calcmode="lin" valueType="num">
                                      <p:cBhvr additive="base">
                                        <p:cTn id="638" dur="3500"/>
                                        <p:tgtEl>
                                          <p:spTgt spid="201"/>
                                        </p:tgtEl>
                                        <p:attrNameLst>
                                          <p:attrName>ppt_x</p:attrName>
                                        </p:attrNameLst>
                                      </p:cBhvr>
                                      <p:tavLst>
                                        <p:tav tm="0">
                                          <p:val>
                                            <p:strVal val="ppt_x"/>
                                          </p:val>
                                        </p:tav>
                                        <p:tav tm="100000">
                                          <p:val>
                                            <p:strVal val="1+ppt_w/2"/>
                                          </p:val>
                                        </p:tav>
                                      </p:tavLst>
                                    </p:anim>
                                    <p:anim calcmode="lin" valueType="num">
                                      <p:cBhvr additive="base">
                                        <p:cTn id="639" dur="3500"/>
                                        <p:tgtEl>
                                          <p:spTgt spid="201"/>
                                        </p:tgtEl>
                                        <p:attrNameLst>
                                          <p:attrName>ppt_y</p:attrName>
                                        </p:attrNameLst>
                                      </p:cBhvr>
                                      <p:tavLst>
                                        <p:tav tm="0">
                                          <p:val>
                                            <p:strVal val="ppt_y"/>
                                          </p:val>
                                        </p:tav>
                                        <p:tav tm="100000">
                                          <p:val>
                                            <p:strVal val="1+ppt_h/2"/>
                                          </p:val>
                                        </p:tav>
                                      </p:tavLst>
                                    </p:anim>
                                    <p:set>
                                      <p:cBhvr>
                                        <p:cTn id="640" dur="1" fill="hold">
                                          <p:stCondLst>
                                            <p:cond delay="3499"/>
                                          </p:stCondLst>
                                        </p:cTn>
                                        <p:tgtEl>
                                          <p:spTgt spid="201"/>
                                        </p:tgtEl>
                                        <p:attrNameLst>
                                          <p:attrName>style.visibility</p:attrName>
                                        </p:attrNameLst>
                                      </p:cBhvr>
                                      <p:to>
                                        <p:strVal val="hidden"/>
                                      </p:to>
                                    </p:set>
                                  </p:childTnLst>
                                </p:cTn>
                              </p:par>
                              <p:par>
                                <p:cTn id="641" presetID="8" presetClass="emph" presetSubtype="0" repeatCount="indefinite" fill="hold" grpId="0" nodeType="withEffect">
                                  <p:stCondLst>
                                    <p:cond delay="0"/>
                                  </p:stCondLst>
                                  <p:childTnLst>
                                    <p:animRot by="21600000">
                                      <p:cBhvr>
                                        <p:cTn id="642" dur="3500" fill="hold"/>
                                        <p:tgtEl>
                                          <p:spTgt spid="202"/>
                                        </p:tgtEl>
                                        <p:attrNameLst>
                                          <p:attrName>r</p:attrName>
                                        </p:attrNameLst>
                                      </p:cBhvr>
                                    </p:animRot>
                                  </p:childTnLst>
                                </p:cTn>
                              </p:par>
                              <p:par>
                                <p:cTn id="643" presetID="2" presetClass="exit" presetSubtype="6" fill="hold" grpId="1" nodeType="withEffect">
                                  <p:stCondLst>
                                    <p:cond delay="0"/>
                                  </p:stCondLst>
                                  <p:childTnLst>
                                    <p:anim calcmode="lin" valueType="num">
                                      <p:cBhvr additive="base">
                                        <p:cTn id="644" dur="3500"/>
                                        <p:tgtEl>
                                          <p:spTgt spid="202"/>
                                        </p:tgtEl>
                                        <p:attrNameLst>
                                          <p:attrName>ppt_x</p:attrName>
                                        </p:attrNameLst>
                                      </p:cBhvr>
                                      <p:tavLst>
                                        <p:tav tm="0">
                                          <p:val>
                                            <p:strVal val="ppt_x"/>
                                          </p:val>
                                        </p:tav>
                                        <p:tav tm="100000">
                                          <p:val>
                                            <p:strVal val="1+ppt_w/2"/>
                                          </p:val>
                                        </p:tav>
                                      </p:tavLst>
                                    </p:anim>
                                    <p:anim calcmode="lin" valueType="num">
                                      <p:cBhvr additive="base">
                                        <p:cTn id="645" dur="3500"/>
                                        <p:tgtEl>
                                          <p:spTgt spid="202"/>
                                        </p:tgtEl>
                                        <p:attrNameLst>
                                          <p:attrName>ppt_y</p:attrName>
                                        </p:attrNameLst>
                                      </p:cBhvr>
                                      <p:tavLst>
                                        <p:tav tm="0">
                                          <p:val>
                                            <p:strVal val="ppt_y"/>
                                          </p:val>
                                        </p:tav>
                                        <p:tav tm="100000">
                                          <p:val>
                                            <p:strVal val="1+ppt_h/2"/>
                                          </p:val>
                                        </p:tav>
                                      </p:tavLst>
                                    </p:anim>
                                    <p:set>
                                      <p:cBhvr>
                                        <p:cTn id="646" dur="1" fill="hold">
                                          <p:stCondLst>
                                            <p:cond delay="3499"/>
                                          </p:stCondLst>
                                        </p:cTn>
                                        <p:tgtEl>
                                          <p:spTgt spid="202"/>
                                        </p:tgtEl>
                                        <p:attrNameLst>
                                          <p:attrName>style.visibility</p:attrName>
                                        </p:attrNameLst>
                                      </p:cBhvr>
                                      <p:to>
                                        <p:strVal val="hidden"/>
                                      </p:to>
                                    </p:set>
                                  </p:childTnLst>
                                </p:cTn>
                              </p:par>
                              <p:par>
                                <p:cTn id="647" presetID="8" presetClass="emph" presetSubtype="0" repeatCount="indefinite" fill="hold" grpId="0" nodeType="withEffect">
                                  <p:stCondLst>
                                    <p:cond delay="0"/>
                                  </p:stCondLst>
                                  <p:childTnLst>
                                    <p:animRot by="21600000">
                                      <p:cBhvr>
                                        <p:cTn id="648" dur="3500" fill="hold"/>
                                        <p:tgtEl>
                                          <p:spTgt spid="203"/>
                                        </p:tgtEl>
                                        <p:attrNameLst>
                                          <p:attrName>r</p:attrName>
                                        </p:attrNameLst>
                                      </p:cBhvr>
                                    </p:animRot>
                                  </p:childTnLst>
                                </p:cTn>
                              </p:par>
                              <p:par>
                                <p:cTn id="649" presetID="2" presetClass="exit" presetSubtype="6" fill="hold" grpId="1" nodeType="withEffect">
                                  <p:stCondLst>
                                    <p:cond delay="0"/>
                                  </p:stCondLst>
                                  <p:childTnLst>
                                    <p:anim calcmode="lin" valueType="num">
                                      <p:cBhvr additive="base">
                                        <p:cTn id="650" dur="3500"/>
                                        <p:tgtEl>
                                          <p:spTgt spid="203"/>
                                        </p:tgtEl>
                                        <p:attrNameLst>
                                          <p:attrName>ppt_x</p:attrName>
                                        </p:attrNameLst>
                                      </p:cBhvr>
                                      <p:tavLst>
                                        <p:tav tm="0">
                                          <p:val>
                                            <p:strVal val="ppt_x"/>
                                          </p:val>
                                        </p:tav>
                                        <p:tav tm="100000">
                                          <p:val>
                                            <p:strVal val="1+ppt_w/2"/>
                                          </p:val>
                                        </p:tav>
                                      </p:tavLst>
                                    </p:anim>
                                    <p:anim calcmode="lin" valueType="num">
                                      <p:cBhvr additive="base">
                                        <p:cTn id="651" dur="3500"/>
                                        <p:tgtEl>
                                          <p:spTgt spid="203"/>
                                        </p:tgtEl>
                                        <p:attrNameLst>
                                          <p:attrName>ppt_y</p:attrName>
                                        </p:attrNameLst>
                                      </p:cBhvr>
                                      <p:tavLst>
                                        <p:tav tm="0">
                                          <p:val>
                                            <p:strVal val="ppt_y"/>
                                          </p:val>
                                        </p:tav>
                                        <p:tav tm="100000">
                                          <p:val>
                                            <p:strVal val="1+ppt_h/2"/>
                                          </p:val>
                                        </p:tav>
                                      </p:tavLst>
                                    </p:anim>
                                    <p:set>
                                      <p:cBhvr>
                                        <p:cTn id="652" dur="1" fill="hold">
                                          <p:stCondLst>
                                            <p:cond delay="3499"/>
                                          </p:stCondLst>
                                        </p:cTn>
                                        <p:tgtEl>
                                          <p:spTgt spid="203"/>
                                        </p:tgtEl>
                                        <p:attrNameLst>
                                          <p:attrName>style.visibility</p:attrName>
                                        </p:attrNameLst>
                                      </p:cBhvr>
                                      <p:to>
                                        <p:strVal val="hidden"/>
                                      </p:to>
                                    </p:set>
                                  </p:childTnLst>
                                </p:cTn>
                              </p:par>
                              <p:par>
                                <p:cTn id="653" presetID="8" presetClass="emph" presetSubtype="0" repeatCount="indefinite" fill="hold" grpId="0" nodeType="withEffect">
                                  <p:stCondLst>
                                    <p:cond delay="0"/>
                                  </p:stCondLst>
                                  <p:childTnLst>
                                    <p:animRot by="21600000">
                                      <p:cBhvr>
                                        <p:cTn id="654" dur="3500" fill="hold"/>
                                        <p:tgtEl>
                                          <p:spTgt spid="204"/>
                                        </p:tgtEl>
                                        <p:attrNameLst>
                                          <p:attrName>r</p:attrName>
                                        </p:attrNameLst>
                                      </p:cBhvr>
                                    </p:animRot>
                                  </p:childTnLst>
                                </p:cTn>
                              </p:par>
                              <p:par>
                                <p:cTn id="655" presetID="2" presetClass="exit" presetSubtype="6" fill="hold" grpId="1" nodeType="withEffect">
                                  <p:stCondLst>
                                    <p:cond delay="0"/>
                                  </p:stCondLst>
                                  <p:childTnLst>
                                    <p:anim calcmode="lin" valueType="num">
                                      <p:cBhvr additive="base">
                                        <p:cTn id="656" dur="3500"/>
                                        <p:tgtEl>
                                          <p:spTgt spid="204"/>
                                        </p:tgtEl>
                                        <p:attrNameLst>
                                          <p:attrName>ppt_x</p:attrName>
                                        </p:attrNameLst>
                                      </p:cBhvr>
                                      <p:tavLst>
                                        <p:tav tm="0">
                                          <p:val>
                                            <p:strVal val="ppt_x"/>
                                          </p:val>
                                        </p:tav>
                                        <p:tav tm="100000">
                                          <p:val>
                                            <p:strVal val="1+ppt_w/2"/>
                                          </p:val>
                                        </p:tav>
                                      </p:tavLst>
                                    </p:anim>
                                    <p:anim calcmode="lin" valueType="num">
                                      <p:cBhvr additive="base">
                                        <p:cTn id="657" dur="3500"/>
                                        <p:tgtEl>
                                          <p:spTgt spid="204"/>
                                        </p:tgtEl>
                                        <p:attrNameLst>
                                          <p:attrName>ppt_y</p:attrName>
                                        </p:attrNameLst>
                                      </p:cBhvr>
                                      <p:tavLst>
                                        <p:tav tm="0">
                                          <p:val>
                                            <p:strVal val="ppt_y"/>
                                          </p:val>
                                        </p:tav>
                                        <p:tav tm="100000">
                                          <p:val>
                                            <p:strVal val="1+ppt_h/2"/>
                                          </p:val>
                                        </p:tav>
                                      </p:tavLst>
                                    </p:anim>
                                    <p:set>
                                      <p:cBhvr>
                                        <p:cTn id="658" dur="1" fill="hold">
                                          <p:stCondLst>
                                            <p:cond delay="3499"/>
                                          </p:stCondLst>
                                        </p:cTn>
                                        <p:tgtEl>
                                          <p:spTgt spid="204"/>
                                        </p:tgtEl>
                                        <p:attrNameLst>
                                          <p:attrName>style.visibility</p:attrName>
                                        </p:attrNameLst>
                                      </p:cBhvr>
                                      <p:to>
                                        <p:strVal val="hidden"/>
                                      </p:to>
                                    </p:set>
                                  </p:childTnLst>
                                </p:cTn>
                              </p:par>
                              <p:par>
                                <p:cTn id="659" presetID="8" presetClass="emph" presetSubtype="0" repeatCount="indefinite" fill="hold" grpId="0" nodeType="withEffect">
                                  <p:stCondLst>
                                    <p:cond delay="0"/>
                                  </p:stCondLst>
                                  <p:childTnLst>
                                    <p:animRot by="21600000">
                                      <p:cBhvr>
                                        <p:cTn id="660" dur="3500" fill="hold"/>
                                        <p:tgtEl>
                                          <p:spTgt spid="205"/>
                                        </p:tgtEl>
                                        <p:attrNameLst>
                                          <p:attrName>r</p:attrName>
                                        </p:attrNameLst>
                                      </p:cBhvr>
                                    </p:animRot>
                                  </p:childTnLst>
                                </p:cTn>
                              </p:par>
                              <p:par>
                                <p:cTn id="661" presetID="2" presetClass="exit" presetSubtype="6" fill="hold" grpId="1" nodeType="withEffect">
                                  <p:stCondLst>
                                    <p:cond delay="0"/>
                                  </p:stCondLst>
                                  <p:childTnLst>
                                    <p:anim calcmode="lin" valueType="num">
                                      <p:cBhvr additive="base">
                                        <p:cTn id="662" dur="3500"/>
                                        <p:tgtEl>
                                          <p:spTgt spid="205"/>
                                        </p:tgtEl>
                                        <p:attrNameLst>
                                          <p:attrName>ppt_x</p:attrName>
                                        </p:attrNameLst>
                                      </p:cBhvr>
                                      <p:tavLst>
                                        <p:tav tm="0">
                                          <p:val>
                                            <p:strVal val="ppt_x"/>
                                          </p:val>
                                        </p:tav>
                                        <p:tav tm="100000">
                                          <p:val>
                                            <p:strVal val="1+ppt_w/2"/>
                                          </p:val>
                                        </p:tav>
                                      </p:tavLst>
                                    </p:anim>
                                    <p:anim calcmode="lin" valueType="num">
                                      <p:cBhvr additive="base">
                                        <p:cTn id="663" dur="3500"/>
                                        <p:tgtEl>
                                          <p:spTgt spid="205"/>
                                        </p:tgtEl>
                                        <p:attrNameLst>
                                          <p:attrName>ppt_y</p:attrName>
                                        </p:attrNameLst>
                                      </p:cBhvr>
                                      <p:tavLst>
                                        <p:tav tm="0">
                                          <p:val>
                                            <p:strVal val="ppt_y"/>
                                          </p:val>
                                        </p:tav>
                                        <p:tav tm="100000">
                                          <p:val>
                                            <p:strVal val="1+ppt_h/2"/>
                                          </p:val>
                                        </p:tav>
                                      </p:tavLst>
                                    </p:anim>
                                    <p:set>
                                      <p:cBhvr>
                                        <p:cTn id="664" dur="1" fill="hold">
                                          <p:stCondLst>
                                            <p:cond delay="3499"/>
                                          </p:stCondLst>
                                        </p:cTn>
                                        <p:tgtEl>
                                          <p:spTgt spid="205"/>
                                        </p:tgtEl>
                                        <p:attrNameLst>
                                          <p:attrName>style.visibility</p:attrName>
                                        </p:attrNameLst>
                                      </p:cBhvr>
                                      <p:to>
                                        <p:strVal val="hidden"/>
                                      </p:to>
                                    </p:set>
                                  </p:childTnLst>
                                </p:cTn>
                              </p:par>
                              <p:par>
                                <p:cTn id="665" presetID="8" presetClass="emph" presetSubtype="0" repeatCount="indefinite" fill="hold" grpId="0" nodeType="withEffect">
                                  <p:stCondLst>
                                    <p:cond delay="0"/>
                                  </p:stCondLst>
                                  <p:childTnLst>
                                    <p:animRot by="21600000">
                                      <p:cBhvr>
                                        <p:cTn id="666" dur="3500" fill="hold"/>
                                        <p:tgtEl>
                                          <p:spTgt spid="206"/>
                                        </p:tgtEl>
                                        <p:attrNameLst>
                                          <p:attrName>r</p:attrName>
                                        </p:attrNameLst>
                                      </p:cBhvr>
                                    </p:animRot>
                                  </p:childTnLst>
                                </p:cTn>
                              </p:par>
                              <p:par>
                                <p:cTn id="667" presetID="2" presetClass="exit" presetSubtype="6" fill="hold" grpId="1" nodeType="withEffect">
                                  <p:stCondLst>
                                    <p:cond delay="0"/>
                                  </p:stCondLst>
                                  <p:childTnLst>
                                    <p:anim calcmode="lin" valueType="num">
                                      <p:cBhvr additive="base">
                                        <p:cTn id="668" dur="3500"/>
                                        <p:tgtEl>
                                          <p:spTgt spid="206"/>
                                        </p:tgtEl>
                                        <p:attrNameLst>
                                          <p:attrName>ppt_x</p:attrName>
                                        </p:attrNameLst>
                                      </p:cBhvr>
                                      <p:tavLst>
                                        <p:tav tm="0">
                                          <p:val>
                                            <p:strVal val="ppt_x"/>
                                          </p:val>
                                        </p:tav>
                                        <p:tav tm="100000">
                                          <p:val>
                                            <p:strVal val="1+ppt_w/2"/>
                                          </p:val>
                                        </p:tav>
                                      </p:tavLst>
                                    </p:anim>
                                    <p:anim calcmode="lin" valueType="num">
                                      <p:cBhvr additive="base">
                                        <p:cTn id="669" dur="3500"/>
                                        <p:tgtEl>
                                          <p:spTgt spid="206"/>
                                        </p:tgtEl>
                                        <p:attrNameLst>
                                          <p:attrName>ppt_y</p:attrName>
                                        </p:attrNameLst>
                                      </p:cBhvr>
                                      <p:tavLst>
                                        <p:tav tm="0">
                                          <p:val>
                                            <p:strVal val="ppt_y"/>
                                          </p:val>
                                        </p:tav>
                                        <p:tav tm="100000">
                                          <p:val>
                                            <p:strVal val="1+ppt_h/2"/>
                                          </p:val>
                                        </p:tav>
                                      </p:tavLst>
                                    </p:anim>
                                    <p:set>
                                      <p:cBhvr>
                                        <p:cTn id="670" dur="1" fill="hold">
                                          <p:stCondLst>
                                            <p:cond delay="3499"/>
                                          </p:stCondLst>
                                        </p:cTn>
                                        <p:tgtEl>
                                          <p:spTgt spid="206"/>
                                        </p:tgtEl>
                                        <p:attrNameLst>
                                          <p:attrName>style.visibility</p:attrName>
                                        </p:attrNameLst>
                                      </p:cBhvr>
                                      <p:to>
                                        <p:strVal val="hidden"/>
                                      </p:to>
                                    </p:set>
                                  </p:childTnLst>
                                </p:cTn>
                              </p:par>
                              <p:par>
                                <p:cTn id="671" presetID="8" presetClass="emph" presetSubtype="0" repeatCount="indefinite" fill="hold" grpId="0" nodeType="withEffect">
                                  <p:stCondLst>
                                    <p:cond delay="0"/>
                                  </p:stCondLst>
                                  <p:childTnLst>
                                    <p:animRot by="21600000">
                                      <p:cBhvr>
                                        <p:cTn id="672" dur="3500" fill="hold"/>
                                        <p:tgtEl>
                                          <p:spTgt spid="207"/>
                                        </p:tgtEl>
                                        <p:attrNameLst>
                                          <p:attrName>r</p:attrName>
                                        </p:attrNameLst>
                                      </p:cBhvr>
                                    </p:animRot>
                                  </p:childTnLst>
                                </p:cTn>
                              </p:par>
                              <p:par>
                                <p:cTn id="673" presetID="2" presetClass="exit" presetSubtype="6" fill="hold" grpId="1" nodeType="withEffect">
                                  <p:stCondLst>
                                    <p:cond delay="0"/>
                                  </p:stCondLst>
                                  <p:childTnLst>
                                    <p:anim calcmode="lin" valueType="num">
                                      <p:cBhvr additive="base">
                                        <p:cTn id="674" dur="3500"/>
                                        <p:tgtEl>
                                          <p:spTgt spid="207"/>
                                        </p:tgtEl>
                                        <p:attrNameLst>
                                          <p:attrName>ppt_x</p:attrName>
                                        </p:attrNameLst>
                                      </p:cBhvr>
                                      <p:tavLst>
                                        <p:tav tm="0">
                                          <p:val>
                                            <p:strVal val="ppt_x"/>
                                          </p:val>
                                        </p:tav>
                                        <p:tav tm="100000">
                                          <p:val>
                                            <p:strVal val="1+ppt_w/2"/>
                                          </p:val>
                                        </p:tav>
                                      </p:tavLst>
                                    </p:anim>
                                    <p:anim calcmode="lin" valueType="num">
                                      <p:cBhvr additive="base">
                                        <p:cTn id="675" dur="3500"/>
                                        <p:tgtEl>
                                          <p:spTgt spid="207"/>
                                        </p:tgtEl>
                                        <p:attrNameLst>
                                          <p:attrName>ppt_y</p:attrName>
                                        </p:attrNameLst>
                                      </p:cBhvr>
                                      <p:tavLst>
                                        <p:tav tm="0">
                                          <p:val>
                                            <p:strVal val="ppt_y"/>
                                          </p:val>
                                        </p:tav>
                                        <p:tav tm="100000">
                                          <p:val>
                                            <p:strVal val="1+ppt_h/2"/>
                                          </p:val>
                                        </p:tav>
                                      </p:tavLst>
                                    </p:anim>
                                    <p:set>
                                      <p:cBhvr>
                                        <p:cTn id="676" dur="1" fill="hold">
                                          <p:stCondLst>
                                            <p:cond delay="3499"/>
                                          </p:stCondLst>
                                        </p:cTn>
                                        <p:tgtEl>
                                          <p:spTgt spid="207"/>
                                        </p:tgtEl>
                                        <p:attrNameLst>
                                          <p:attrName>style.visibility</p:attrName>
                                        </p:attrNameLst>
                                      </p:cBhvr>
                                      <p:to>
                                        <p:strVal val="hidden"/>
                                      </p:to>
                                    </p:set>
                                  </p:childTnLst>
                                </p:cTn>
                              </p:par>
                              <p:par>
                                <p:cTn id="677" presetID="8" presetClass="emph" presetSubtype="0" repeatCount="indefinite" fill="hold" grpId="0" nodeType="withEffect">
                                  <p:stCondLst>
                                    <p:cond delay="0"/>
                                  </p:stCondLst>
                                  <p:childTnLst>
                                    <p:animRot by="21600000">
                                      <p:cBhvr>
                                        <p:cTn id="678" dur="3500" fill="hold"/>
                                        <p:tgtEl>
                                          <p:spTgt spid="208"/>
                                        </p:tgtEl>
                                        <p:attrNameLst>
                                          <p:attrName>r</p:attrName>
                                        </p:attrNameLst>
                                      </p:cBhvr>
                                    </p:animRot>
                                  </p:childTnLst>
                                </p:cTn>
                              </p:par>
                              <p:par>
                                <p:cTn id="679" presetID="2" presetClass="exit" presetSubtype="6" fill="hold" grpId="1" nodeType="withEffect">
                                  <p:stCondLst>
                                    <p:cond delay="0"/>
                                  </p:stCondLst>
                                  <p:childTnLst>
                                    <p:anim calcmode="lin" valueType="num">
                                      <p:cBhvr additive="base">
                                        <p:cTn id="680" dur="3500"/>
                                        <p:tgtEl>
                                          <p:spTgt spid="208"/>
                                        </p:tgtEl>
                                        <p:attrNameLst>
                                          <p:attrName>ppt_x</p:attrName>
                                        </p:attrNameLst>
                                      </p:cBhvr>
                                      <p:tavLst>
                                        <p:tav tm="0">
                                          <p:val>
                                            <p:strVal val="ppt_x"/>
                                          </p:val>
                                        </p:tav>
                                        <p:tav tm="100000">
                                          <p:val>
                                            <p:strVal val="1+ppt_w/2"/>
                                          </p:val>
                                        </p:tav>
                                      </p:tavLst>
                                    </p:anim>
                                    <p:anim calcmode="lin" valueType="num">
                                      <p:cBhvr additive="base">
                                        <p:cTn id="681" dur="3500"/>
                                        <p:tgtEl>
                                          <p:spTgt spid="208"/>
                                        </p:tgtEl>
                                        <p:attrNameLst>
                                          <p:attrName>ppt_y</p:attrName>
                                        </p:attrNameLst>
                                      </p:cBhvr>
                                      <p:tavLst>
                                        <p:tav tm="0">
                                          <p:val>
                                            <p:strVal val="ppt_y"/>
                                          </p:val>
                                        </p:tav>
                                        <p:tav tm="100000">
                                          <p:val>
                                            <p:strVal val="1+ppt_h/2"/>
                                          </p:val>
                                        </p:tav>
                                      </p:tavLst>
                                    </p:anim>
                                    <p:set>
                                      <p:cBhvr>
                                        <p:cTn id="682" dur="1" fill="hold">
                                          <p:stCondLst>
                                            <p:cond delay="3499"/>
                                          </p:stCondLst>
                                        </p:cTn>
                                        <p:tgtEl>
                                          <p:spTgt spid="208"/>
                                        </p:tgtEl>
                                        <p:attrNameLst>
                                          <p:attrName>style.visibility</p:attrName>
                                        </p:attrNameLst>
                                      </p:cBhvr>
                                      <p:to>
                                        <p:strVal val="hidden"/>
                                      </p:to>
                                    </p:set>
                                  </p:childTnLst>
                                </p:cTn>
                              </p:par>
                              <p:par>
                                <p:cTn id="683" presetID="8" presetClass="emph" presetSubtype="0" repeatCount="indefinite" fill="hold" grpId="0" nodeType="withEffect">
                                  <p:stCondLst>
                                    <p:cond delay="0"/>
                                  </p:stCondLst>
                                  <p:childTnLst>
                                    <p:animRot by="21600000">
                                      <p:cBhvr>
                                        <p:cTn id="684" dur="3500" fill="hold"/>
                                        <p:tgtEl>
                                          <p:spTgt spid="209"/>
                                        </p:tgtEl>
                                        <p:attrNameLst>
                                          <p:attrName>r</p:attrName>
                                        </p:attrNameLst>
                                      </p:cBhvr>
                                    </p:animRot>
                                  </p:childTnLst>
                                </p:cTn>
                              </p:par>
                              <p:par>
                                <p:cTn id="685" presetID="2" presetClass="exit" presetSubtype="6" fill="hold" grpId="1" nodeType="withEffect">
                                  <p:stCondLst>
                                    <p:cond delay="0"/>
                                  </p:stCondLst>
                                  <p:childTnLst>
                                    <p:anim calcmode="lin" valueType="num">
                                      <p:cBhvr additive="base">
                                        <p:cTn id="686" dur="3500"/>
                                        <p:tgtEl>
                                          <p:spTgt spid="209"/>
                                        </p:tgtEl>
                                        <p:attrNameLst>
                                          <p:attrName>ppt_x</p:attrName>
                                        </p:attrNameLst>
                                      </p:cBhvr>
                                      <p:tavLst>
                                        <p:tav tm="0">
                                          <p:val>
                                            <p:strVal val="ppt_x"/>
                                          </p:val>
                                        </p:tav>
                                        <p:tav tm="100000">
                                          <p:val>
                                            <p:strVal val="1+ppt_w/2"/>
                                          </p:val>
                                        </p:tav>
                                      </p:tavLst>
                                    </p:anim>
                                    <p:anim calcmode="lin" valueType="num">
                                      <p:cBhvr additive="base">
                                        <p:cTn id="687" dur="3500"/>
                                        <p:tgtEl>
                                          <p:spTgt spid="209"/>
                                        </p:tgtEl>
                                        <p:attrNameLst>
                                          <p:attrName>ppt_y</p:attrName>
                                        </p:attrNameLst>
                                      </p:cBhvr>
                                      <p:tavLst>
                                        <p:tav tm="0">
                                          <p:val>
                                            <p:strVal val="ppt_y"/>
                                          </p:val>
                                        </p:tav>
                                        <p:tav tm="100000">
                                          <p:val>
                                            <p:strVal val="1+ppt_h/2"/>
                                          </p:val>
                                        </p:tav>
                                      </p:tavLst>
                                    </p:anim>
                                    <p:set>
                                      <p:cBhvr>
                                        <p:cTn id="688" dur="1" fill="hold">
                                          <p:stCondLst>
                                            <p:cond delay="3499"/>
                                          </p:stCondLst>
                                        </p:cTn>
                                        <p:tgtEl>
                                          <p:spTgt spid="209"/>
                                        </p:tgtEl>
                                        <p:attrNameLst>
                                          <p:attrName>style.visibility</p:attrName>
                                        </p:attrNameLst>
                                      </p:cBhvr>
                                      <p:to>
                                        <p:strVal val="hidden"/>
                                      </p:to>
                                    </p:set>
                                  </p:childTnLst>
                                </p:cTn>
                              </p:par>
                              <p:par>
                                <p:cTn id="689" presetID="8" presetClass="emph" presetSubtype="0" repeatCount="indefinite" fill="hold" grpId="0" nodeType="withEffect">
                                  <p:stCondLst>
                                    <p:cond delay="0"/>
                                  </p:stCondLst>
                                  <p:childTnLst>
                                    <p:animRot by="21600000">
                                      <p:cBhvr>
                                        <p:cTn id="690" dur="3500" fill="hold"/>
                                        <p:tgtEl>
                                          <p:spTgt spid="210"/>
                                        </p:tgtEl>
                                        <p:attrNameLst>
                                          <p:attrName>r</p:attrName>
                                        </p:attrNameLst>
                                      </p:cBhvr>
                                    </p:animRot>
                                  </p:childTnLst>
                                </p:cTn>
                              </p:par>
                              <p:par>
                                <p:cTn id="691" presetID="2" presetClass="exit" presetSubtype="6" fill="hold" grpId="1" nodeType="withEffect">
                                  <p:stCondLst>
                                    <p:cond delay="0"/>
                                  </p:stCondLst>
                                  <p:childTnLst>
                                    <p:anim calcmode="lin" valueType="num">
                                      <p:cBhvr additive="base">
                                        <p:cTn id="692" dur="3500"/>
                                        <p:tgtEl>
                                          <p:spTgt spid="210"/>
                                        </p:tgtEl>
                                        <p:attrNameLst>
                                          <p:attrName>ppt_x</p:attrName>
                                        </p:attrNameLst>
                                      </p:cBhvr>
                                      <p:tavLst>
                                        <p:tav tm="0">
                                          <p:val>
                                            <p:strVal val="ppt_x"/>
                                          </p:val>
                                        </p:tav>
                                        <p:tav tm="100000">
                                          <p:val>
                                            <p:strVal val="1+ppt_w/2"/>
                                          </p:val>
                                        </p:tav>
                                      </p:tavLst>
                                    </p:anim>
                                    <p:anim calcmode="lin" valueType="num">
                                      <p:cBhvr additive="base">
                                        <p:cTn id="693" dur="3500"/>
                                        <p:tgtEl>
                                          <p:spTgt spid="210"/>
                                        </p:tgtEl>
                                        <p:attrNameLst>
                                          <p:attrName>ppt_y</p:attrName>
                                        </p:attrNameLst>
                                      </p:cBhvr>
                                      <p:tavLst>
                                        <p:tav tm="0">
                                          <p:val>
                                            <p:strVal val="ppt_y"/>
                                          </p:val>
                                        </p:tav>
                                        <p:tav tm="100000">
                                          <p:val>
                                            <p:strVal val="1+ppt_h/2"/>
                                          </p:val>
                                        </p:tav>
                                      </p:tavLst>
                                    </p:anim>
                                    <p:set>
                                      <p:cBhvr>
                                        <p:cTn id="694" dur="1" fill="hold">
                                          <p:stCondLst>
                                            <p:cond delay="3499"/>
                                          </p:stCondLst>
                                        </p:cTn>
                                        <p:tgtEl>
                                          <p:spTgt spid="210"/>
                                        </p:tgtEl>
                                        <p:attrNameLst>
                                          <p:attrName>style.visibility</p:attrName>
                                        </p:attrNameLst>
                                      </p:cBhvr>
                                      <p:to>
                                        <p:strVal val="hidden"/>
                                      </p:to>
                                    </p:set>
                                  </p:childTnLst>
                                </p:cTn>
                              </p:par>
                              <p:par>
                                <p:cTn id="695" presetID="8" presetClass="emph" presetSubtype="0" repeatCount="indefinite" fill="hold" grpId="0" nodeType="withEffect">
                                  <p:stCondLst>
                                    <p:cond delay="0"/>
                                  </p:stCondLst>
                                  <p:childTnLst>
                                    <p:animRot by="21600000">
                                      <p:cBhvr>
                                        <p:cTn id="696" dur="3500" fill="hold"/>
                                        <p:tgtEl>
                                          <p:spTgt spid="211"/>
                                        </p:tgtEl>
                                        <p:attrNameLst>
                                          <p:attrName>r</p:attrName>
                                        </p:attrNameLst>
                                      </p:cBhvr>
                                    </p:animRot>
                                  </p:childTnLst>
                                </p:cTn>
                              </p:par>
                              <p:par>
                                <p:cTn id="697" presetID="2" presetClass="exit" presetSubtype="6" fill="hold" grpId="1" nodeType="withEffect">
                                  <p:stCondLst>
                                    <p:cond delay="0"/>
                                  </p:stCondLst>
                                  <p:childTnLst>
                                    <p:anim calcmode="lin" valueType="num">
                                      <p:cBhvr additive="base">
                                        <p:cTn id="698" dur="3500"/>
                                        <p:tgtEl>
                                          <p:spTgt spid="211"/>
                                        </p:tgtEl>
                                        <p:attrNameLst>
                                          <p:attrName>ppt_x</p:attrName>
                                        </p:attrNameLst>
                                      </p:cBhvr>
                                      <p:tavLst>
                                        <p:tav tm="0">
                                          <p:val>
                                            <p:strVal val="ppt_x"/>
                                          </p:val>
                                        </p:tav>
                                        <p:tav tm="100000">
                                          <p:val>
                                            <p:strVal val="1+ppt_w/2"/>
                                          </p:val>
                                        </p:tav>
                                      </p:tavLst>
                                    </p:anim>
                                    <p:anim calcmode="lin" valueType="num">
                                      <p:cBhvr additive="base">
                                        <p:cTn id="699" dur="3500"/>
                                        <p:tgtEl>
                                          <p:spTgt spid="211"/>
                                        </p:tgtEl>
                                        <p:attrNameLst>
                                          <p:attrName>ppt_y</p:attrName>
                                        </p:attrNameLst>
                                      </p:cBhvr>
                                      <p:tavLst>
                                        <p:tav tm="0">
                                          <p:val>
                                            <p:strVal val="ppt_y"/>
                                          </p:val>
                                        </p:tav>
                                        <p:tav tm="100000">
                                          <p:val>
                                            <p:strVal val="1+ppt_h/2"/>
                                          </p:val>
                                        </p:tav>
                                      </p:tavLst>
                                    </p:anim>
                                    <p:set>
                                      <p:cBhvr>
                                        <p:cTn id="700" dur="1" fill="hold">
                                          <p:stCondLst>
                                            <p:cond delay="3499"/>
                                          </p:stCondLst>
                                        </p:cTn>
                                        <p:tgtEl>
                                          <p:spTgt spid="211"/>
                                        </p:tgtEl>
                                        <p:attrNameLst>
                                          <p:attrName>style.visibility</p:attrName>
                                        </p:attrNameLst>
                                      </p:cBhvr>
                                      <p:to>
                                        <p:strVal val="hidden"/>
                                      </p:to>
                                    </p:set>
                                  </p:childTnLst>
                                </p:cTn>
                              </p:par>
                              <p:par>
                                <p:cTn id="701" presetID="8" presetClass="emph" presetSubtype="0" repeatCount="indefinite" fill="hold" grpId="0" nodeType="withEffect">
                                  <p:stCondLst>
                                    <p:cond delay="0"/>
                                  </p:stCondLst>
                                  <p:childTnLst>
                                    <p:animRot by="21600000">
                                      <p:cBhvr>
                                        <p:cTn id="702" dur="3500" fill="hold"/>
                                        <p:tgtEl>
                                          <p:spTgt spid="212"/>
                                        </p:tgtEl>
                                        <p:attrNameLst>
                                          <p:attrName>r</p:attrName>
                                        </p:attrNameLst>
                                      </p:cBhvr>
                                    </p:animRot>
                                  </p:childTnLst>
                                </p:cTn>
                              </p:par>
                              <p:par>
                                <p:cTn id="703" presetID="2" presetClass="exit" presetSubtype="6" fill="hold" grpId="1" nodeType="withEffect">
                                  <p:stCondLst>
                                    <p:cond delay="0"/>
                                  </p:stCondLst>
                                  <p:childTnLst>
                                    <p:anim calcmode="lin" valueType="num">
                                      <p:cBhvr additive="base">
                                        <p:cTn id="704" dur="3500"/>
                                        <p:tgtEl>
                                          <p:spTgt spid="212"/>
                                        </p:tgtEl>
                                        <p:attrNameLst>
                                          <p:attrName>ppt_x</p:attrName>
                                        </p:attrNameLst>
                                      </p:cBhvr>
                                      <p:tavLst>
                                        <p:tav tm="0">
                                          <p:val>
                                            <p:strVal val="ppt_x"/>
                                          </p:val>
                                        </p:tav>
                                        <p:tav tm="100000">
                                          <p:val>
                                            <p:strVal val="1+ppt_w/2"/>
                                          </p:val>
                                        </p:tav>
                                      </p:tavLst>
                                    </p:anim>
                                    <p:anim calcmode="lin" valueType="num">
                                      <p:cBhvr additive="base">
                                        <p:cTn id="705" dur="3500"/>
                                        <p:tgtEl>
                                          <p:spTgt spid="212"/>
                                        </p:tgtEl>
                                        <p:attrNameLst>
                                          <p:attrName>ppt_y</p:attrName>
                                        </p:attrNameLst>
                                      </p:cBhvr>
                                      <p:tavLst>
                                        <p:tav tm="0">
                                          <p:val>
                                            <p:strVal val="ppt_y"/>
                                          </p:val>
                                        </p:tav>
                                        <p:tav tm="100000">
                                          <p:val>
                                            <p:strVal val="1+ppt_h/2"/>
                                          </p:val>
                                        </p:tav>
                                      </p:tavLst>
                                    </p:anim>
                                    <p:set>
                                      <p:cBhvr>
                                        <p:cTn id="706" dur="1" fill="hold">
                                          <p:stCondLst>
                                            <p:cond delay="3499"/>
                                          </p:stCondLst>
                                        </p:cTn>
                                        <p:tgtEl>
                                          <p:spTgt spid="212"/>
                                        </p:tgtEl>
                                        <p:attrNameLst>
                                          <p:attrName>style.visibility</p:attrName>
                                        </p:attrNameLst>
                                      </p:cBhvr>
                                      <p:to>
                                        <p:strVal val="hidden"/>
                                      </p:to>
                                    </p:set>
                                  </p:childTnLst>
                                </p:cTn>
                              </p:par>
                              <p:par>
                                <p:cTn id="707" presetID="8" presetClass="emph" presetSubtype="0" repeatCount="indefinite" fill="hold" grpId="0" nodeType="withEffect">
                                  <p:stCondLst>
                                    <p:cond delay="0"/>
                                  </p:stCondLst>
                                  <p:childTnLst>
                                    <p:animRot by="21600000">
                                      <p:cBhvr>
                                        <p:cTn id="708" dur="3500" fill="hold"/>
                                        <p:tgtEl>
                                          <p:spTgt spid="213"/>
                                        </p:tgtEl>
                                        <p:attrNameLst>
                                          <p:attrName>r</p:attrName>
                                        </p:attrNameLst>
                                      </p:cBhvr>
                                    </p:animRot>
                                  </p:childTnLst>
                                </p:cTn>
                              </p:par>
                              <p:par>
                                <p:cTn id="709" presetID="2" presetClass="exit" presetSubtype="6" fill="hold" grpId="1" nodeType="withEffect">
                                  <p:stCondLst>
                                    <p:cond delay="0"/>
                                  </p:stCondLst>
                                  <p:childTnLst>
                                    <p:anim calcmode="lin" valueType="num">
                                      <p:cBhvr additive="base">
                                        <p:cTn id="710" dur="3500"/>
                                        <p:tgtEl>
                                          <p:spTgt spid="213"/>
                                        </p:tgtEl>
                                        <p:attrNameLst>
                                          <p:attrName>ppt_x</p:attrName>
                                        </p:attrNameLst>
                                      </p:cBhvr>
                                      <p:tavLst>
                                        <p:tav tm="0">
                                          <p:val>
                                            <p:strVal val="ppt_x"/>
                                          </p:val>
                                        </p:tav>
                                        <p:tav tm="100000">
                                          <p:val>
                                            <p:strVal val="1+ppt_w/2"/>
                                          </p:val>
                                        </p:tav>
                                      </p:tavLst>
                                    </p:anim>
                                    <p:anim calcmode="lin" valueType="num">
                                      <p:cBhvr additive="base">
                                        <p:cTn id="711" dur="3500"/>
                                        <p:tgtEl>
                                          <p:spTgt spid="213"/>
                                        </p:tgtEl>
                                        <p:attrNameLst>
                                          <p:attrName>ppt_y</p:attrName>
                                        </p:attrNameLst>
                                      </p:cBhvr>
                                      <p:tavLst>
                                        <p:tav tm="0">
                                          <p:val>
                                            <p:strVal val="ppt_y"/>
                                          </p:val>
                                        </p:tav>
                                        <p:tav tm="100000">
                                          <p:val>
                                            <p:strVal val="1+ppt_h/2"/>
                                          </p:val>
                                        </p:tav>
                                      </p:tavLst>
                                    </p:anim>
                                    <p:set>
                                      <p:cBhvr>
                                        <p:cTn id="712" dur="1" fill="hold">
                                          <p:stCondLst>
                                            <p:cond delay="3499"/>
                                          </p:stCondLst>
                                        </p:cTn>
                                        <p:tgtEl>
                                          <p:spTgt spid="213"/>
                                        </p:tgtEl>
                                        <p:attrNameLst>
                                          <p:attrName>style.visibility</p:attrName>
                                        </p:attrNameLst>
                                      </p:cBhvr>
                                      <p:to>
                                        <p:strVal val="hidden"/>
                                      </p:to>
                                    </p:set>
                                  </p:childTnLst>
                                </p:cTn>
                              </p:par>
                              <p:par>
                                <p:cTn id="713" presetID="8" presetClass="emph" presetSubtype="0" repeatCount="indefinite" fill="hold" grpId="0" nodeType="withEffect">
                                  <p:stCondLst>
                                    <p:cond delay="0"/>
                                  </p:stCondLst>
                                  <p:childTnLst>
                                    <p:animRot by="21600000">
                                      <p:cBhvr>
                                        <p:cTn id="714" dur="3500" fill="hold"/>
                                        <p:tgtEl>
                                          <p:spTgt spid="214"/>
                                        </p:tgtEl>
                                        <p:attrNameLst>
                                          <p:attrName>r</p:attrName>
                                        </p:attrNameLst>
                                      </p:cBhvr>
                                    </p:animRot>
                                  </p:childTnLst>
                                </p:cTn>
                              </p:par>
                              <p:par>
                                <p:cTn id="715" presetID="2" presetClass="exit" presetSubtype="6" fill="hold" grpId="1" nodeType="withEffect">
                                  <p:stCondLst>
                                    <p:cond delay="0"/>
                                  </p:stCondLst>
                                  <p:childTnLst>
                                    <p:anim calcmode="lin" valueType="num">
                                      <p:cBhvr additive="base">
                                        <p:cTn id="716" dur="3500"/>
                                        <p:tgtEl>
                                          <p:spTgt spid="214"/>
                                        </p:tgtEl>
                                        <p:attrNameLst>
                                          <p:attrName>ppt_x</p:attrName>
                                        </p:attrNameLst>
                                      </p:cBhvr>
                                      <p:tavLst>
                                        <p:tav tm="0">
                                          <p:val>
                                            <p:strVal val="ppt_x"/>
                                          </p:val>
                                        </p:tav>
                                        <p:tav tm="100000">
                                          <p:val>
                                            <p:strVal val="1+ppt_w/2"/>
                                          </p:val>
                                        </p:tav>
                                      </p:tavLst>
                                    </p:anim>
                                    <p:anim calcmode="lin" valueType="num">
                                      <p:cBhvr additive="base">
                                        <p:cTn id="717" dur="3500"/>
                                        <p:tgtEl>
                                          <p:spTgt spid="214"/>
                                        </p:tgtEl>
                                        <p:attrNameLst>
                                          <p:attrName>ppt_y</p:attrName>
                                        </p:attrNameLst>
                                      </p:cBhvr>
                                      <p:tavLst>
                                        <p:tav tm="0">
                                          <p:val>
                                            <p:strVal val="ppt_y"/>
                                          </p:val>
                                        </p:tav>
                                        <p:tav tm="100000">
                                          <p:val>
                                            <p:strVal val="1+ppt_h/2"/>
                                          </p:val>
                                        </p:tav>
                                      </p:tavLst>
                                    </p:anim>
                                    <p:set>
                                      <p:cBhvr>
                                        <p:cTn id="718" dur="1" fill="hold">
                                          <p:stCondLst>
                                            <p:cond delay="3499"/>
                                          </p:stCondLst>
                                        </p:cTn>
                                        <p:tgtEl>
                                          <p:spTgt spid="214"/>
                                        </p:tgtEl>
                                        <p:attrNameLst>
                                          <p:attrName>style.visibility</p:attrName>
                                        </p:attrNameLst>
                                      </p:cBhvr>
                                      <p:to>
                                        <p:strVal val="hidden"/>
                                      </p:to>
                                    </p:set>
                                  </p:childTnLst>
                                </p:cTn>
                              </p:par>
                              <p:par>
                                <p:cTn id="719" presetID="8" presetClass="emph" presetSubtype="0" repeatCount="indefinite" fill="hold" grpId="0" nodeType="withEffect">
                                  <p:stCondLst>
                                    <p:cond delay="0"/>
                                  </p:stCondLst>
                                  <p:childTnLst>
                                    <p:animRot by="21600000">
                                      <p:cBhvr>
                                        <p:cTn id="720" dur="3500" fill="hold"/>
                                        <p:tgtEl>
                                          <p:spTgt spid="215"/>
                                        </p:tgtEl>
                                        <p:attrNameLst>
                                          <p:attrName>r</p:attrName>
                                        </p:attrNameLst>
                                      </p:cBhvr>
                                    </p:animRot>
                                  </p:childTnLst>
                                </p:cTn>
                              </p:par>
                              <p:par>
                                <p:cTn id="721" presetID="2" presetClass="exit" presetSubtype="6" fill="hold" grpId="1" nodeType="withEffect">
                                  <p:stCondLst>
                                    <p:cond delay="0"/>
                                  </p:stCondLst>
                                  <p:childTnLst>
                                    <p:anim calcmode="lin" valueType="num">
                                      <p:cBhvr additive="base">
                                        <p:cTn id="722" dur="3500"/>
                                        <p:tgtEl>
                                          <p:spTgt spid="215"/>
                                        </p:tgtEl>
                                        <p:attrNameLst>
                                          <p:attrName>ppt_x</p:attrName>
                                        </p:attrNameLst>
                                      </p:cBhvr>
                                      <p:tavLst>
                                        <p:tav tm="0">
                                          <p:val>
                                            <p:strVal val="ppt_x"/>
                                          </p:val>
                                        </p:tav>
                                        <p:tav tm="100000">
                                          <p:val>
                                            <p:strVal val="1+ppt_w/2"/>
                                          </p:val>
                                        </p:tav>
                                      </p:tavLst>
                                    </p:anim>
                                    <p:anim calcmode="lin" valueType="num">
                                      <p:cBhvr additive="base">
                                        <p:cTn id="723" dur="3500"/>
                                        <p:tgtEl>
                                          <p:spTgt spid="215"/>
                                        </p:tgtEl>
                                        <p:attrNameLst>
                                          <p:attrName>ppt_y</p:attrName>
                                        </p:attrNameLst>
                                      </p:cBhvr>
                                      <p:tavLst>
                                        <p:tav tm="0">
                                          <p:val>
                                            <p:strVal val="ppt_y"/>
                                          </p:val>
                                        </p:tav>
                                        <p:tav tm="100000">
                                          <p:val>
                                            <p:strVal val="1+ppt_h/2"/>
                                          </p:val>
                                        </p:tav>
                                      </p:tavLst>
                                    </p:anim>
                                    <p:set>
                                      <p:cBhvr>
                                        <p:cTn id="724" dur="1" fill="hold">
                                          <p:stCondLst>
                                            <p:cond delay="3499"/>
                                          </p:stCondLst>
                                        </p:cTn>
                                        <p:tgtEl>
                                          <p:spTgt spid="215"/>
                                        </p:tgtEl>
                                        <p:attrNameLst>
                                          <p:attrName>style.visibility</p:attrName>
                                        </p:attrNameLst>
                                      </p:cBhvr>
                                      <p:to>
                                        <p:strVal val="hidden"/>
                                      </p:to>
                                    </p:set>
                                  </p:childTnLst>
                                </p:cTn>
                              </p:par>
                              <p:par>
                                <p:cTn id="725" presetID="9" presetClass="emph" presetSubtype="0" grpId="0" nodeType="withEffect">
                                  <p:stCondLst>
                                    <p:cond delay="0"/>
                                  </p:stCondLst>
                                  <p:childTnLst>
                                    <p:set>
                                      <p:cBhvr rctx="PPT">
                                        <p:cTn id="726" dur="indefinite"/>
                                        <p:tgtEl>
                                          <p:spTgt spid="156"/>
                                        </p:tgtEl>
                                        <p:attrNameLst>
                                          <p:attrName>style.opacity</p:attrName>
                                        </p:attrNameLst>
                                      </p:cBhvr>
                                      <p:to>
                                        <p:strVal val="0"/>
                                      </p:to>
                                    </p:set>
                                    <p:animEffect filter="image" prLst="opacity: 0">
                                      <p:cBhvr rctx="IE">
                                        <p:cTn id="727" dur="indefinite"/>
                                        <p:tgtEl>
                                          <p:spTgt spid="156"/>
                                        </p:tgtEl>
                                      </p:cBhvr>
                                    </p:animEffect>
                                  </p:childTnLst>
                                </p:cTn>
                              </p:par>
                              <p:par>
                                <p:cTn id="728" presetID="17" presetClass="entr" presetSubtype="1" fill="hold" grpId="0" nodeType="withEffect">
                                  <p:stCondLst>
                                    <p:cond delay="0"/>
                                  </p:stCondLst>
                                  <p:childTnLst>
                                    <p:set>
                                      <p:cBhvr>
                                        <p:cTn id="729" dur="1" fill="hold">
                                          <p:stCondLst>
                                            <p:cond delay="0"/>
                                          </p:stCondLst>
                                        </p:cTn>
                                        <p:tgtEl>
                                          <p:spTgt spid="3"/>
                                        </p:tgtEl>
                                        <p:attrNameLst>
                                          <p:attrName>style.visibility</p:attrName>
                                        </p:attrNameLst>
                                      </p:cBhvr>
                                      <p:to>
                                        <p:strVal val="visible"/>
                                      </p:to>
                                    </p:set>
                                    <p:anim calcmode="lin" valueType="num">
                                      <p:cBhvr>
                                        <p:cTn id="730" dur="3250" fill="hold"/>
                                        <p:tgtEl>
                                          <p:spTgt spid="3"/>
                                        </p:tgtEl>
                                        <p:attrNameLst>
                                          <p:attrName>ppt_x</p:attrName>
                                        </p:attrNameLst>
                                      </p:cBhvr>
                                      <p:tavLst>
                                        <p:tav tm="0">
                                          <p:val>
                                            <p:strVal val="#ppt_x"/>
                                          </p:val>
                                        </p:tav>
                                        <p:tav tm="100000">
                                          <p:val>
                                            <p:strVal val="#ppt_x"/>
                                          </p:val>
                                        </p:tav>
                                      </p:tavLst>
                                    </p:anim>
                                    <p:anim calcmode="lin" valueType="num">
                                      <p:cBhvr>
                                        <p:cTn id="731" dur="3250" fill="hold"/>
                                        <p:tgtEl>
                                          <p:spTgt spid="3"/>
                                        </p:tgtEl>
                                        <p:attrNameLst>
                                          <p:attrName>ppt_y</p:attrName>
                                        </p:attrNameLst>
                                      </p:cBhvr>
                                      <p:tavLst>
                                        <p:tav tm="0">
                                          <p:val>
                                            <p:strVal val="#ppt_y-#ppt_h/2"/>
                                          </p:val>
                                        </p:tav>
                                        <p:tav tm="100000">
                                          <p:val>
                                            <p:strVal val="#ppt_y"/>
                                          </p:val>
                                        </p:tav>
                                      </p:tavLst>
                                    </p:anim>
                                    <p:anim calcmode="lin" valueType="num">
                                      <p:cBhvr>
                                        <p:cTn id="732" dur="3250" fill="hold"/>
                                        <p:tgtEl>
                                          <p:spTgt spid="3"/>
                                        </p:tgtEl>
                                        <p:attrNameLst>
                                          <p:attrName>ppt_w</p:attrName>
                                        </p:attrNameLst>
                                      </p:cBhvr>
                                      <p:tavLst>
                                        <p:tav tm="0">
                                          <p:val>
                                            <p:strVal val="#ppt_w"/>
                                          </p:val>
                                        </p:tav>
                                        <p:tav tm="100000">
                                          <p:val>
                                            <p:strVal val="#ppt_w"/>
                                          </p:val>
                                        </p:tav>
                                      </p:tavLst>
                                    </p:anim>
                                    <p:anim calcmode="lin" valueType="num">
                                      <p:cBhvr>
                                        <p:cTn id="733" dur="3250" fill="hold"/>
                                        <p:tgtEl>
                                          <p:spTgt spid="3"/>
                                        </p:tgtEl>
                                        <p:attrNameLst>
                                          <p:attrName>ppt_h</p:attrName>
                                        </p:attrNameLst>
                                      </p:cBhvr>
                                      <p:tavLst>
                                        <p:tav tm="0">
                                          <p:val>
                                            <p:fltVal val="0"/>
                                          </p:val>
                                        </p:tav>
                                        <p:tav tm="100000">
                                          <p:val>
                                            <p:strVal val="#ppt_h"/>
                                          </p:val>
                                        </p:tav>
                                      </p:tavLst>
                                    </p:anim>
                                  </p:childTnLst>
                                </p:cTn>
                              </p:par>
                              <p:par>
                                <p:cTn id="734" presetID="17" presetClass="entr" presetSubtype="1" fill="hold" nodeType="withEffect">
                                  <p:stCondLst>
                                    <p:cond delay="0"/>
                                  </p:stCondLst>
                                  <p:childTnLst>
                                    <p:set>
                                      <p:cBhvr>
                                        <p:cTn id="735" dur="1" fill="hold">
                                          <p:stCondLst>
                                            <p:cond delay="0"/>
                                          </p:stCondLst>
                                        </p:cTn>
                                        <p:tgtEl>
                                          <p:spTgt spid="157"/>
                                        </p:tgtEl>
                                        <p:attrNameLst>
                                          <p:attrName>style.visibility</p:attrName>
                                        </p:attrNameLst>
                                      </p:cBhvr>
                                      <p:to>
                                        <p:strVal val="visible"/>
                                      </p:to>
                                    </p:set>
                                    <p:anim calcmode="lin" valueType="num">
                                      <p:cBhvr>
                                        <p:cTn id="736" dur="3250" fill="hold"/>
                                        <p:tgtEl>
                                          <p:spTgt spid="157"/>
                                        </p:tgtEl>
                                        <p:attrNameLst>
                                          <p:attrName>ppt_x</p:attrName>
                                        </p:attrNameLst>
                                      </p:cBhvr>
                                      <p:tavLst>
                                        <p:tav tm="0">
                                          <p:val>
                                            <p:strVal val="#ppt_x"/>
                                          </p:val>
                                        </p:tav>
                                        <p:tav tm="100000">
                                          <p:val>
                                            <p:strVal val="#ppt_x"/>
                                          </p:val>
                                        </p:tav>
                                      </p:tavLst>
                                    </p:anim>
                                    <p:anim calcmode="lin" valueType="num">
                                      <p:cBhvr>
                                        <p:cTn id="737" dur="3250" fill="hold"/>
                                        <p:tgtEl>
                                          <p:spTgt spid="157"/>
                                        </p:tgtEl>
                                        <p:attrNameLst>
                                          <p:attrName>ppt_y</p:attrName>
                                        </p:attrNameLst>
                                      </p:cBhvr>
                                      <p:tavLst>
                                        <p:tav tm="0">
                                          <p:val>
                                            <p:strVal val="#ppt_y-#ppt_h/2"/>
                                          </p:val>
                                        </p:tav>
                                        <p:tav tm="100000">
                                          <p:val>
                                            <p:strVal val="#ppt_y"/>
                                          </p:val>
                                        </p:tav>
                                      </p:tavLst>
                                    </p:anim>
                                    <p:anim calcmode="lin" valueType="num">
                                      <p:cBhvr>
                                        <p:cTn id="738" dur="3250" fill="hold"/>
                                        <p:tgtEl>
                                          <p:spTgt spid="157"/>
                                        </p:tgtEl>
                                        <p:attrNameLst>
                                          <p:attrName>ppt_w</p:attrName>
                                        </p:attrNameLst>
                                      </p:cBhvr>
                                      <p:tavLst>
                                        <p:tav tm="0">
                                          <p:val>
                                            <p:strVal val="#ppt_w"/>
                                          </p:val>
                                        </p:tav>
                                        <p:tav tm="100000">
                                          <p:val>
                                            <p:strVal val="#ppt_w"/>
                                          </p:val>
                                        </p:tav>
                                      </p:tavLst>
                                    </p:anim>
                                    <p:anim calcmode="lin" valueType="num">
                                      <p:cBhvr>
                                        <p:cTn id="739" dur="3250" fill="hold"/>
                                        <p:tgtEl>
                                          <p:spTgt spid="157"/>
                                        </p:tgtEl>
                                        <p:attrNameLst>
                                          <p:attrName>ppt_h</p:attrName>
                                        </p:attrNameLst>
                                      </p:cBhvr>
                                      <p:tavLst>
                                        <p:tav tm="0">
                                          <p:val>
                                            <p:fltVal val="0"/>
                                          </p:val>
                                        </p:tav>
                                        <p:tav tm="100000">
                                          <p:val>
                                            <p:strVal val="#ppt_h"/>
                                          </p:val>
                                        </p:tav>
                                      </p:tavLst>
                                    </p:anim>
                                  </p:childTnLst>
                                </p:cTn>
                              </p:par>
                              <p:par>
                                <p:cTn id="740" presetID="5" presetClass="entr" presetSubtype="10" fill="hold" nodeType="withEffect">
                                  <p:stCondLst>
                                    <p:cond delay="0"/>
                                  </p:stCondLst>
                                  <p:childTnLst>
                                    <p:set>
                                      <p:cBhvr>
                                        <p:cTn id="741" dur="1" fill="hold">
                                          <p:stCondLst>
                                            <p:cond delay="0"/>
                                          </p:stCondLst>
                                        </p:cTn>
                                        <p:tgtEl>
                                          <p:spTgt spid="157"/>
                                        </p:tgtEl>
                                        <p:attrNameLst>
                                          <p:attrName>style.visibility</p:attrName>
                                        </p:attrNameLst>
                                      </p:cBhvr>
                                      <p:to>
                                        <p:strVal val="visible"/>
                                      </p:to>
                                    </p:set>
                                    <p:animEffect transition="in" filter="checkerboard(across)">
                                      <p:cBhvr>
                                        <p:cTn id="742" dur="3250"/>
                                        <p:tgtEl>
                                          <p:spTgt spid="1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8" grpId="0" animBg="1"/>
      <p:bldP spid="18" grpId="1" animBg="1"/>
      <p:bldP spid="19" grpId="0" animBg="1"/>
      <p:bldP spid="19" grpId="1" animBg="1"/>
      <p:bldP spid="20" grpId="0" animBg="1"/>
      <p:bldP spid="20" grpId="1" animBg="1"/>
      <p:bldP spid="21" grpId="0" animBg="1"/>
      <p:bldP spid="21" grpId="1" animBg="1"/>
      <p:bldP spid="22" grpId="0" animBg="1"/>
      <p:bldP spid="22" grpId="1" animBg="1"/>
      <p:bldP spid="24" grpId="0" animBg="1"/>
      <p:bldP spid="24" grpId="1" animBg="1"/>
      <p:bldP spid="25" grpId="0" animBg="1"/>
      <p:bldP spid="25" grpId="1" animBg="1"/>
      <p:bldP spid="26" grpId="0" animBg="1"/>
      <p:bldP spid="26" grpId="1" animBg="1"/>
      <p:bldP spid="27" grpId="0" animBg="1"/>
      <p:bldP spid="27" grpId="1" animBg="1"/>
      <p:bldP spid="28" grpId="0" animBg="1"/>
      <p:bldP spid="28" grpId="1" animBg="1"/>
      <p:bldP spid="50" grpId="0" animBg="1"/>
      <p:bldP spid="50" grpId="1" animBg="1"/>
      <p:bldP spid="51" grpId="0" animBg="1"/>
      <p:bldP spid="51" grpId="1" animBg="1"/>
      <p:bldP spid="52" grpId="0" animBg="1"/>
      <p:bldP spid="52" grpId="1" animBg="1"/>
      <p:bldP spid="53" grpId="0" animBg="1"/>
      <p:bldP spid="53" grpId="1" animBg="1"/>
      <p:bldP spid="54" grpId="0" animBg="1"/>
      <p:bldP spid="54" grpId="1" animBg="1"/>
      <p:bldP spid="55" grpId="0" animBg="1"/>
      <p:bldP spid="55" grpId="1" animBg="1"/>
      <p:bldP spid="56" grpId="0" animBg="1"/>
      <p:bldP spid="56" grpId="1" animBg="1"/>
      <p:bldP spid="57" grpId="0" animBg="1"/>
      <p:bldP spid="57" grpId="1" animBg="1"/>
      <p:bldP spid="58" grpId="0" animBg="1"/>
      <p:bldP spid="58" grpId="1" animBg="1"/>
      <p:bldP spid="59" grpId="0" animBg="1"/>
      <p:bldP spid="59" grpId="1" animBg="1"/>
      <p:bldP spid="60" grpId="0" animBg="1"/>
      <p:bldP spid="60" grpId="1" animBg="1"/>
      <p:bldP spid="61" grpId="0" animBg="1"/>
      <p:bldP spid="61" grpId="1" animBg="1"/>
      <p:bldP spid="62" grpId="0" animBg="1"/>
      <p:bldP spid="62" grpId="1" animBg="1"/>
      <p:bldP spid="63" grpId="0" animBg="1"/>
      <p:bldP spid="63" grpId="1" animBg="1"/>
      <p:bldP spid="64" grpId="0" animBg="1"/>
      <p:bldP spid="64" grpId="1" animBg="1"/>
      <p:bldP spid="65" grpId="0" animBg="1"/>
      <p:bldP spid="65" grpId="1" animBg="1"/>
      <p:bldP spid="66" grpId="0" animBg="1"/>
      <p:bldP spid="66" grpId="1" animBg="1"/>
      <p:bldP spid="67" grpId="0" animBg="1"/>
      <p:bldP spid="67" grpId="1" animBg="1"/>
      <p:bldP spid="68" grpId="0" animBg="1"/>
      <p:bldP spid="68" grpId="1" animBg="1"/>
      <p:bldP spid="69" grpId="0" animBg="1"/>
      <p:bldP spid="69" grpId="1" animBg="1"/>
      <p:bldP spid="70" grpId="0" animBg="1"/>
      <p:bldP spid="70" grpId="1" animBg="1"/>
      <p:bldP spid="71" grpId="0" animBg="1"/>
      <p:bldP spid="71" grpId="1" animBg="1"/>
      <p:bldP spid="72" grpId="0" animBg="1"/>
      <p:bldP spid="72" grpId="1" animBg="1"/>
      <p:bldP spid="73" grpId="0" animBg="1"/>
      <p:bldP spid="73" grpId="1" animBg="1"/>
      <p:bldP spid="74" grpId="0" animBg="1"/>
      <p:bldP spid="74" grpId="1" animBg="1"/>
      <p:bldP spid="75" grpId="0" animBg="1"/>
      <p:bldP spid="75" grpId="1" animBg="1"/>
      <p:bldP spid="76" grpId="0" animBg="1"/>
      <p:bldP spid="76" grpId="1" animBg="1"/>
      <p:bldP spid="77" grpId="0" animBg="1"/>
      <p:bldP spid="77" grpId="1" animBg="1"/>
      <p:bldP spid="78" grpId="0" animBg="1"/>
      <p:bldP spid="78" grpId="1" animBg="1"/>
      <p:bldP spid="79" grpId="0" animBg="1"/>
      <p:bldP spid="79" grpId="1" animBg="1"/>
      <p:bldP spid="110" grpId="0" animBg="1"/>
      <p:bldP spid="110" grpId="1" animBg="1"/>
      <p:bldP spid="111" grpId="0" animBg="1"/>
      <p:bldP spid="111" grpId="1" animBg="1"/>
      <p:bldP spid="112" grpId="0" animBg="1"/>
      <p:bldP spid="112" grpId="1" animBg="1"/>
      <p:bldP spid="113" grpId="0" animBg="1"/>
      <p:bldP spid="113" grpId="1" animBg="1"/>
      <p:bldP spid="114" grpId="0" animBg="1"/>
      <p:bldP spid="114" grpId="1" animBg="1"/>
      <p:bldP spid="115" grpId="0" animBg="1"/>
      <p:bldP spid="115" grpId="1" animBg="1"/>
      <p:bldP spid="116" grpId="0" animBg="1"/>
      <p:bldP spid="116" grpId="1" animBg="1"/>
      <p:bldP spid="117" grpId="0" animBg="1"/>
      <p:bldP spid="117" grpId="1" animBg="1"/>
      <p:bldP spid="118" grpId="0" animBg="1"/>
      <p:bldP spid="118" grpId="1" animBg="1"/>
      <p:bldP spid="119" grpId="0" animBg="1"/>
      <p:bldP spid="119" grpId="1" animBg="1"/>
      <p:bldP spid="120" grpId="0" animBg="1"/>
      <p:bldP spid="120" grpId="1" animBg="1"/>
      <p:bldP spid="121" grpId="0" animBg="1"/>
      <p:bldP spid="121" grpId="1" animBg="1"/>
      <p:bldP spid="122" grpId="0" animBg="1"/>
      <p:bldP spid="122" grpId="1" animBg="1"/>
      <p:bldP spid="123" grpId="0" animBg="1"/>
      <p:bldP spid="123" grpId="1" animBg="1"/>
      <p:bldP spid="124" grpId="0" animBg="1"/>
      <p:bldP spid="124" grpId="1" animBg="1"/>
      <p:bldP spid="125" grpId="0" animBg="1"/>
      <p:bldP spid="125" grpId="1" animBg="1"/>
      <p:bldP spid="126" grpId="0" animBg="1"/>
      <p:bldP spid="126" grpId="1" animBg="1"/>
      <p:bldP spid="127" grpId="0" animBg="1"/>
      <p:bldP spid="127" grpId="1" animBg="1"/>
      <p:bldP spid="128" grpId="0" animBg="1"/>
      <p:bldP spid="128" grpId="1" animBg="1"/>
      <p:bldP spid="129" grpId="0" animBg="1"/>
      <p:bldP spid="129" grpId="1" animBg="1"/>
      <p:bldP spid="130" grpId="0" animBg="1"/>
      <p:bldP spid="130" grpId="1" animBg="1"/>
      <p:bldP spid="131" grpId="0" animBg="1"/>
      <p:bldP spid="131" grpId="1" animBg="1"/>
      <p:bldP spid="132" grpId="0" animBg="1"/>
      <p:bldP spid="132" grpId="1" animBg="1"/>
      <p:bldP spid="133" grpId="0" animBg="1"/>
      <p:bldP spid="133" grpId="1" animBg="1"/>
      <p:bldP spid="134" grpId="0" animBg="1"/>
      <p:bldP spid="134" grpId="1" animBg="1"/>
      <p:bldP spid="135" grpId="0" animBg="1"/>
      <p:bldP spid="135" grpId="1" animBg="1"/>
      <p:bldP spid="136" grpId="0" animBg="1"/>
      <p:bldP spid="136" grpId="1" animBg="1"/>
      <p:bldP spid="137" grpId="0" animBg="1"/>
      <p:bldP spid="137" grpId="1" animBg="1"/>
      <p:bldP spid="138" grpId="0" animBg="1"/>
      <p:bldP spid="138" grpId="1" animBg="1"/>
      <p:bldP spid="139" grpId="0" animBg="1"/>
      <p:bldP spid="139" grpId="1" animBg="1"/>
      <p:bldP spid="140" grpId="0" animBg="1"/>
      <p:bldP spid="140" grpId="1" animBg="1"/>
      <p:bldP spid="141" grpId="0" animBg="1"/>
      <p:bldP spid="141" grpId="1" animBg="1"/>
      <p:bldP spid="142" grpId="0" animBg="1"/>
      <p:bldP spid="142" grpId="1" animBg="1"/>
      <p:bldP spid="143" grpId="0" animBg="1"/>
      <p:bldP spid="143" grpId="1" animBg="1"/>
      <p:bldP spid="144" grpId="0" animBg="1"/>
      <p:bldP spid="144" grpId="1" animBg="1"/>
      <p:bldP spid="145" grpId="0" animBg="1"/>
      <p:bldP spid="145" grpId="1" animBg="1"/>
      <p:bldP spid="146" grpId="0" animBg="1"/>
      <p:bldP spid="146" grpId="1" animBg="1"/>
      <p:bldP spid="147" grpId="0" animBg="1"/>
      <p:bldP spid="147" grpId="1" animBg="1"/>
      <p:bldP spid="148" grpId="0" animBg="1"/>
      <p:bldP spid="148" grpId="1" animBg="1"/>
      <p:bldP spid="149" grpId="0" animBg="1"/>
      <p:bldP spid="149" grpId="1" animBg="1"/>
      <p:bldP spid="150" grpId="0" animBg="1"/>
      <p:bldP spid="150" grpId="1" animBg="1"/>
      <p:bldP spid="151" grpId="0" animBg="1"/>
      <p:bldP spid="151" grpId="1" animBg="1"/>
      <p:bldP spid="152" grpId="0" animBg="1"/>
      <p:bldP spid="152" grpId="1" animBg="1"/>
      <p:bldP spid="153" grpId="0" animBg="1"/>
      <p:bldP spid="153" grpId="1" animBg="1"/>
      <p:bldP spid="154" grpId="0" animBg="1"/>
      <p:bldP spid="154" grpId="1" animBg="1"/>
      <p:bldP spid="186" grpId="0" animBg="1"/>
      <p:bldP spid="186" grpId="1" animBg="1"/>
      <p:bldP spid="187" grpId="0" animBg="1"/>
      <p:bldP spid="187" grpId="1" animBg="1"/>
      <p:bldP spid="188" grpId="0" animBg="1"/>
      <p:bldP spid="188" grpId="1" animBg="1"/>
      <p:bldP spid="189" grpId="0" animBg="1"/>
      <p:bldP spid="189" grpId="1" animBg="1"/>
      <p:bldP spid="190" grpId="0" animBg="1"/>
      <p:bldP spid="190" grpId="1" animBg="1"/>
      <p:bldP spid="191" grpId="0" animBg="1"/>
      <p:bldP spid="191" grpId="1" animBg="1"/>
      <p:bldP spid="192" grpId="0" animBg="1"/>
      <p:bldP spid="192" grpId="1" animBg="1"/>
      <p:bldP spid="193" grpId="0" animBg="1"/>
      <p:bldP spid="193" grpId="1" animBg="1"/>
      <p:bldP spid="194" grpId="0" animBg="1"/>
      <p:bldP spid="194" grpId="1" animBg="1"/>
      <p:bldP spid="195" grpId="0" animBg="1"/>
      <p:bldP spid="195" grpId="1" animBg="1"/>
      <p:bldP spid="196" grpId="0" animBg="1"/>
      <p:bldP spid="196" grpId="1" animBg="1"/>
      <p:bldP spid="197" grpId="0" animBg="1"/>
      <p:bldP spid="197" grpId="1" animBg="1"/>
      <p:bldP spid="198" grpId="0" animBg="1"/>
      <p:bldP spid="198" grpId="1" animBg="1"/>
      <p:bldP spid="199" grpId="0" animBg="1"/>
      <p:bldP spid="199" grpId="1" animBg="1"/>
      <p:bldP spid="200" grpId="0" animBg="1"/>
      <p:bldP spid="200" grpId="1" animBg="1"/>
      <p:bldP spid="201" grpId="0" animBg="1"/>
      <p:bldP spid="201" grpId="1" animBg="1"/>
      <p:bldP spid="202" grpId="0" animBg="1"/>
      <p:bldP spid="202" grpId="1" animBg="1"/>
      <p:bldP spid="203" grpId="0" animBg="1"/>
      <p:bldP spid="203" grpId="1" animBg="1"/>
      <p:bldP spid="204" grpId="0" animBg="1"/>
      <p:bldP spid="204" grpId="1" animBg="1"/>
      <p:bldP spid="205" grpId="0" animBg="1"/>
      <p:bldP spid="205" grpId="1" animBg="1"/>
      <p:bldP spid="206" grpId="0" animBg="1"/>
      <p:bldP spid="206" grpId="1" animBg="1"/>
      <p:bldP spid="207" grpId="0" animBg="1"/>
      <p:bldP spid="207" grpId="1" animBg="1"/>
      <p:bldP spid="208" grpId="0" animBg="1"/>
      <p:bldP spid="208" grpId="1" animBg="1"/>
      <p:bldP spid="209" grpId="0" animBg="1"/>
      <p:bldP spid="209" grpId="1" animBg="1"/>
      <p:bldP spid="210" grpId="0" animBg="1"/>
      <p:bldP spid="210" grpId="1" animBg="1"/>
      <p:bldP spid="211" grpId="0" animBg="1"/>
      <p:bldP spid="211" grpId="1" animBg="1"/>
      <p:bldP spid="212" grpId="0" animBg="1"/>
      <p:bldP spid="212" grpId="1" animBg="1"/>
      <p:bldP spid="213" grpId="0" animBg="1"/>
      <p:bldP spid="213" grpId="1" animBg="1"/>
      <p:bldP spid="214" grpId="0" animBg="1"/>
      <p:bldP spid="214" grpId="1" animBg="1"/>
      <p:bldP spid="215" grpId="0" animBg="1"/>
      <p:bldP spid="215" grpId="1" animBg="1"/>
      <p:bldP spid="156"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6"/>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6808" y="0"/>
            <a:ext cx="9144000" cy="5143500"/>
          </a:xfrm>
          <a:prstGeom prst="rect">
            <a:avLst/>
          </a:prstGeom>
          <a:noFill/>
          <a:ln>
            <a:noFill/>
          </a:ln>
        </p:spPr>
      </p:pic>
      <p:sp>
        <p:nvSpPr>
          <p:cNvPr id="3" name="2 Rectángulo"/>
          <p:cNvSpPr/>
          <p:nvPr/>
        </p:nvSpPr>
        <p:spPr>
          <a:xfrm>
            <a:off x="1835696" y="627534"/>
            <a:ext cx="6408712" cy="2431435"/>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5C3000"/>
              </a:solidFill>
              <a:latin typeface="Hobo Std" pitchFamily="34" charset="0"/>
            </a:endParaRPr>
          </a:p>
          <a:p>
            <a:pPr algn="ctr"/>
            <a:r>
              <a:rPr lang="es-ES" sz="2000" b="1" dirty="0" smtClean="0">
                <a:solidFill>
                  <a:srgbClr val="5C3000"/>
                </a:solidFill>
                <a:latin typeface="Hobo Std" pitchFamily="34" charset="0"/>
              </a:rPr>
              <a:t>Ayuda </a:t>
            </a:r>
            <a:r>
              <a:rPr lang="es-ES" sz="2000" b="1" dirty="0">
                <a:solidFill>
                  <a:srgbClr val="5C3000"/>
                </a:solidFill>
                <a:latin typeface="Hobo Std" pitchFamily="34" charset="0"/>
              </a:rPr>
              <a:t>a mantener la piel hermosa</a:t>
            </a:r>
          </a:p>
          <a:p>
            <a:pPr algn="ctr"/>
            <a:endParaRPr lang="es-ES" sz="1600" dirty="0">
              <a:solidFill>
                <a:srgbClr val="5C3000"/>
              </a:solidFill>
              <a:latin typeface="Hobo Std" pitchFamily="34" charset="0"/>
            </a:endParaRPr>
          </a:p>
          <a:p>
            <a:pPr algn="ctr"/>
            <a:r>
              <a:rPr lang="es-ES" sz="1600" dirty="0">
                <a:solidFill>
                  <a:srgbClr val="5C3000"/>
                </a:solidFill>
                <a:latin typeface="Hobo Std" pitchFamily="34" charset="0"/>
              </a:rPr>
              <a:t>La piña contiene enzimas que hacen que la piel se vuelva más elástica, y mejora la hidratación de la piel, al mismo tiempo elimina las células dañadas o muertas, nos ayuda a lograr una tez clara y brillante. Las enzimas de la piña luchan además contra los radicales libres y pueden disminuir manchas y líneas finas.</a:t>
            </a:r>
          </a:p>
          <a:p>
            <a:pPr algn="ctr"/>
            <a:endParaRPr lang="es-ES" sz="2000" dirty="0">
              <a:solidFill>
                <a:srgbClr val="5C3000"/>
              </a:solidFill>
              <a:latin typeface="Hobo Std" pitchFamily="34" charset="0"/>
            </a:endParaRPr>
          </a:p>
        </p:txBody>
      </p:sp>
    </p:spTree>
    <p:extLst>
      <p:ext uri="{BB962C8B-B14F-4D97-AF65-F5344CB8AC3E}">
        <p14:creationId xmlns:p14="http://schemas.microsoft.com/office/powerpoint/2010/main" val="38040230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7" name="126 Grupo"/>
          <p:cNvGrpSpPr/>
          <p:nvPr/>
        </p:nvGrpSpPr>
        <p:grpSpPr>
          <a:xfrm>
            <a:off x="-26368" y="0"/>
            <a:ext cx="9144000" cy="5143500"/>
            <a:chOff x="0" y="0"/>
            <a:chExt cx="9144000" cy="5143500"/>
          </a:xfrm>
        </p:grpSpPr>
        <p:sp>
          <p:nvSpPr>
            <p:cNvPr id="128" name="127 Rectángulo"/>
            <p:cNvSpPr/>
            <p:nvPr/>
          </p:nvSpPr>
          <p:spPr>
            <a:xfrm rot="10800000">
              <a:off x="0" y="0"/>
              <a:ext cx="4572000" cy="5143500"/>
            </a:xfrm>
            <a:prstGeom prst="rect">
              <a:avLst/>
            </a:prstGeom>
            <a:gradFill flip="none" rotWithShape="1">
              <a:gsLst>
                <a:gs pos="24000">
                  <a:srgbClr val="1A1245">
                    <a:lumMod val="24000"/>
                  </a:srgbClr>
                </a:gs>
                <a:gs pos="100000">
                  <a:srgbClr val="C00000">
                    <a:lumMod val="4000"/>
                  </a:srgbClr>
                </a:gs>
                <a:gs pos="68000">
                  <a:srgbClr val="5454D4">
                    <a:alpha val="97000"/>
                    <a:lumMod val="7000"/>
                  </a:srgbClr>
                </a:gs>
                <a:gs pos="83000">
                  <a:srgbClr val="66FFFF">
                    <a:lumMod val="0"/>
                    <a:lumOff val="100000"/>
                  </a:srgbClr>
                </a:gs>
              </a:gsLst>
              <a:path path="circle">
                <a:fillToRect t="100000" r="100000"/>
              </a:path>
              <a:tileRect l="-100000" b="-100000"/>
            </a:grad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Rectángulo"/>
            <p:cNvSpPr/>
            <p:nvPr/>
          </p:nvSpPr>
          <p:spPr>
            <a:xfrm rot="10800000" flipH="1">
              <a:off x="4572000" y="0"/>
              <a:ext cx="4572000" cy="5143500"/>
            </a:xfrm>
            <a:prstGeom prst="rect">
              <a:avLst/>
            </a:prstGeom>
            <a:gradFill flip="none" rotWithShape="1">
              <a:gsLst>
                <a:gs pos="24000">
                  <a:srgbClr val="1A1245">
                    <a:lumMod val="24000"/>
                  </a:srgbClr>
                </a:gs>
                <a:gs pos="100000">
                  <a:srgbClr val="C00000">
                    <a:lumMod val="4000"/>
                  </a:srgbClr>
                </a:gs>
                <a:gs pos="68000">
                  <a:srgbClr val="5454D4">
                    <a:alpha val="97000"/>
                    <a:lumMod val="7000"/>
                  </a:srgbClr>
                </a:gs>
                <a:gs pos="83000">
                  <a:srgbClr val="66FFFF">
                    <a:lumMod val="0"/>
                    <a:lumOff val="100000"/>
                  </a:srgbClr>
                </a:gs>
              </a:gsLst>
              <a:path path="circle">
                <a:fillToRect t="100000" r="100000"/>
              </a:path>
              <a:tileRect l="-100000" b="-100000"/>
            </a:grad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18" name="117 Imagen" descr="Diapositiva33"/>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t="-99225"/>
          <a:stretch/>
        </p:blipFill>
        <p:spPr>
          <a:xfrm>
            <a:off x="0" y="-5132006"/>
            <a:ext cx="9144000" cy="10247128"/>
          </a:xfrm>
          <a:prstGeom prst="rect">
            <a:avLst/>
          </a:prstGeom>
          <a:noFill/>
          <a:ln>
            <a:noFill/>
          </a:ln>
        </p:spPr>
      </p:pic>
      <p:sp>
        <p:nvSpPr>
          <p:cNvPr id="2" name="1 Rectángulo"/>
          <p:cNvSpPr/>
          <p:nvPr/>
        </p:nvSpPr>
        <p:spPr>
          <a:xfrm rot="7974326">
            <a:off x="3439984" y="9199"/>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rot="7974326">
            <a:off x="3455658" y="402649"/>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7974326">
            <a:off x="3444683" y="839868"/>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7974326">
            <a:off x="3439984" y="1253593"/>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7974326">
            <a:off x="3455658" y="1647043"/>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7974326">
            <a:off x="3444683" y="2084263"/>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7974326">
            <a:off x="3433709" y="2521482"/>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7974326">
            <a:off x="3429010" y="2935207"/>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7974326">
            <a:off x="3444683" y="3328657"/>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7974326">
            <a:off x="3433709" y="3765876"/>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7974326">
            <a:off x="2495960" y="7503"/>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7974326">
            <a:off x="2511633" y="400953"/>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7974326">
            <a:off x="2500659" y="838173"/>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7974326">
            <a:off x="2495960" y="1251897"/>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7974326">
            <a:off x="2511633" y="1645348"/>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7974326">
            <a:off x="2500659" y="2082567"/>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7974326">
            <a:off x="2489685" y="2519787"/>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7974326">
            <a:off x="2484985" y="2933511"/>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7974326">
            <a:off x="3371955" y="4144752"/>
            <a:ext cx="1331100" cy="586773"/>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7974326">
            <a:off x="2500659" y="3326961"/>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7974326">
            <a:off x="2489685" y="3764181"/>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7974326">
            <a:off x="1637360" y="1231"/>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7974326">
            <a:off x="1653033" y="394682"/>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7974326">
            <a:off x="1642059" y="831901"/>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7974326">
            <a:off x="1637360" y="1245626"/>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7974326">
            <a:off x="1653033" y="1639076"/>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7974326">
            <a:off x="1642059" y="2076295"/>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7974326">
            <a:off x="1631085" y="2513515"/>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7974326">
            <a:off x="1626386" y="2927239"/>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7974326">
            <a:off x="2427930" y="4143056"/>
            <a:ext cx="1331100" cy="586773"/>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7974326">
            <a:off x="1642059" y="3320690"/>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7974326">
            <a:off x="1631085" y="3757909"/>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7974326">
            <a:off x="693335" y="-464"/>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7974326">
            <a:off x="709009" y="392986"/>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7974326">
            <a:off x="698034" y="830206"/>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7974326">
            <a:off x="693335" y="1243930"/>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7974326">
            <a:off x="709009" y="1637380"/>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7974326">
            <a:off x="698034" y="2074600"/>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7974326">
            <a:off x="687060" y="2511820"/>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7974326">
            <a:off x="682361" y="2925544"/>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7974326">
            <a:off x="1569331" y="4136784"/>
            <a:ext cx="1331100" cy="586773"/>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7974326">
            <a:off x="698034" y="3318994"/>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7974326">
            <a:off x="687060" y="3756214"/>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7974326">
            <a:off x="-40490" y="-329"/>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7974326">
            <a:off x="-24817" y="393122"/>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7974326">
            <a:off x="-35791" y="830341"/>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7974326">
            <a:off x="-40490" y="1244066"/>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7974326">
            <a:off x="625306" y="4135089"/>
            <a:ext cx="1331100" cy="586773"/>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7974326">
            <a:off x="-24817" y="1637516"/>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7974326">
            <a:off x="-35791" y="2074735"/>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7974326">
            <a:off x="-46765" y="2511955"/>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7974326">
            <a:off x="-51464" y="2925679"/>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7974326">
            <a:off x="-35791" y="3319130"/>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7974326">
            <a:off x="-46766" y="3756349"/>
            <a:ext cx="1260360"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7974326">
            <a:off x="-108520" y="4135225"/>
            <a:ext cx="1331102" cy="586773"/>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13570640" flipH="1">
            <a:off x="4397399" y="9663"/>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13570640" flipH="1">
            <a:off x="4381726" y="403113"/>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13570640" flipH="1">
            <a:off x="4392700" y="840332"/>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rot="13570640" flipH="1">
            <a:off x="4397399" y="1254057"/>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13570640" flipH="1">
            <a:off x="4381726" y="1647507"/>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13570640" flipH="1">
            <a:off x="4392700" y="2084727"/>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13570640" flipH="1">
            <a:off x="4403674" y="2521946"/>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13570640" flipH="1">
            <a:off x="4408373" y="2935671"/>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3570640" flipH="1">
            <a:off x="4392700" y="3329121"/>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13570640" flipH="1">
            <a:off x="4403674" y="3766340"/>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13570640" flipH="1">
            <a:off x="5341424" y="7967"/>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13570640" flipH="1">
            <a:off x="5325751" y="401417"/>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13570640" flipH="1">
            <a:off x="5336725" y="838637"/>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13570640" flipH="1">
            <a:off x="5341424" y="1252361"/>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13570640" flipH="1">
            <a:off x="5325751" y="1645812"/>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13570640" flipH="1">
            <a:off x="5336725" y="2083031"/>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13570640" flipH="1">
            <a:off x="5347699" y="2520251"/>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13570640" flipH="1">
            <a:off x="5352398" y="2933975"/>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3570640" flipH="1">
            <a:off x="4394687" y="4145216"/>
            <a:ext cx="1331100" cy="586773"/>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13570640" flipH="1">
            <a:off x="5336725" y="3327425"/>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13570640" flipH="1">
            <a:off x="5347699" y="3764645"/>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13570640" flipH="1">
            <a:off x="6200023" y="1695"/>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13570640" flipH="1">
            <a:off x="6184350" y="395146"/>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13570640" flipH="1">
            <a:off x="6195324" y="832365"/>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13570640" flipH="1">
            <a:off x="6200023" y="1246090"/>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13570640" flipH="1">
            <a:off x="6184350" y="1639540"/>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rot="13570640" flipH="1">
            <a:off x="6195324" y="2076759"/>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rot="13570640" flipH="1">
            <a:off x="6206298" y="2513979"/>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rot="13570640" flipH="1">
            <a:off x="6210997" y="2927703"/>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13570640" flipH="1">
            <a:off x="5338711" y="4143520"/>
            <a:ext cx="1331100" cy="586773"/>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13570640" flipH="1">
            <a:off x="6195324" y="3321154"/>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3570640" flipH="1">
            <a:off x="6206298" y="3758373"/>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3570640" flipH="1">
            <a:off x="7144048" y="0"/>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13570640" flipH="1">
            <a:off x="7128375" y="393450"/>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ectángulo"/>
          <p:cNvSpPr/>
          <p:nvPr/>
        </p:nvSpPr>
        <p:spPr>
          <a:xfrm rot="13570640" flipH="1">
            <a:off x="7139349" y="830670"/>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rot="13570640" flipH="1">
            <a:off x="7144048" y="1244394"/>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Rectángulo"/>
          <p:cNvSpPr/>
          <p:nvPr/>
        </p:nvSpPr>
        <p:spPr>
          <a:xfrm rot="13570640" flipH="1">
            <a:off x="7128375" y="1637844"/>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Rectángulo"/>
          <p:cNvSpPr/>
          <p:nvPr/>
        </p:nvSpPr>
        <p:spPr>
          <a:xfrm rot="13570640" flipH="1">
            <a:off x="7139349" y="2075064"/>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ectángulo"/>
          <p:cNvSpPr/>
          <p:nvPr/>
        </p:nvSpPr>
        <p:spPr>
          <a:xfrm rot="13570640" flipH="1">
            <a:off x="7150323" y="2512284"/>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Rectángulo"/>
          <p:cNvSpPr/>
          <p:nvPr/>
        </p:nvSpPr>
        <p:spPr>
          <a:xfrm rot="13570640" flipH="1">
            <a:off x="7155022" y="2926008"/>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Rectángulo"/>
          <p:cNvSpPr/>
          <p:nvPr/>
        </p:nvSpPr>
        <p:spPr>
          <a:xfrm rot="13570640" flipH="1">
            <a:off x="6197311" y="4137248"/>
            <a:ext cx="1331100" cy="586773"/>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Rectángulo"/>
          <p:cNvSpPr/>
          <p:nvPr/>
        </p:nvSpPr>
        <p:spPr>
          <a:xfrm rot="13570640" flipH="1">
            <a:off x="7139349" y="3319458"/>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Rectángulo"/>
          <p:cNvSpPr/>
          <p:nvPr/>
        </p:nvSpPr>
        <p:spPr>
          <a:xfrm rot="13570640" flipH="1">
            <a:off x="7150323" y="3756678"/>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Rectángulo"/>
          <p:cNvSpPr/>
          <p:nvPr/>
        </p:nvSpPr>
        <p:spPr>
          <a:xfrm rot="13570640" flipH="1">
            <a:off x="7877873" y="135"/>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Rectángulo"/>
          <p:cNvSpPr/>
          <p:nvPr/>
        </p:nvSpPr>
        <p:spPr>
          <a:xfrm rot="13570640" flipH="1">
            <a:off x="7862200" y="393586"/>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Rectángulo"/>
          <p:cNvSpPr/>
          <p:nvPr/>
        </p:nvSpPr>
        <p:spPr>
          <a:xfrm rot="13570640" flipH="1">
            <a:off x="7873174" y="830805"/>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Rectángulo"/>
          <p:cNvSpPr/>
          <p:nvPr/>
        </p:nvSpPr>
        <p:spPr>
          <a:xfrm rot="13570640" flipH="1">
            <a:off x="7877873" y="1244530"/>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Rectángulo"/>
          <p:cNvSpPr/>
          <p:nvPr/>
        </p:nvSpPr>
        <p:spPr>
          <a:xfrm rot="13570640" flipH="1">
            <a:off x="7141336" y="4135553"/>
            <a:ext cx="1331100" cy="586773"/>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Rectángulo"/>
          <p:cNvSpPr/>
          <p:nvPr/>
        </p:nvSpPr>
        <p:spPr>
          <a:xfrm rot="13570640" flipH="1">
            <a:off x="7862200" y="1637980"/>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Rectángulo"/>
          <p:cNvSpPr/>
          <p:nvPr/>
        </p:nvSpPr>
        <p:spPr>
          <a:xfrm rot="13570640" flipH="1">
            <a:off x="7873174" y="2075199"/>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Rectángulo"/>
          <p:cNvSpPr/>
          <p:nvPr/>
        </p:nvSpPr>
        <p:spPr>
          <a:xfrm rot="13570640" flipH="1">
            <a:off x="7884149" y="2512419"/>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Rectángulo"/>
          <p:cNvSpPr/>
          <p:nvPr/>
        </p:nvSpPr>
        <p:spPr>
          <a:xfrm rot="13570640" flipH="1">
            <a:off x="7888848" y="2926143"/>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Rectángulo"/>
          <p:cNvSpPr/>
          <p:nvPr/>
        </p:nvSpPr>
        <p:spPr>
          <a:xfrm rot="13570640" flipH="1">
            <a:off x="7873174" y="3319594"/>
            <a:ext cx="1260358"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Rectángulo"/>
          <p:cNvSpPr/>
          <p:nvPr/>
        </p:nvSpPr>
        <p:spPr>
          <a:xfrm rot="13570640" flipH="1">
            <a:off x="7884148" y="3756813"/>
            <a:ext cx="1260360" cy="592722"/>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Rectángulo"/>
          <p:cNvSpPr/>
          <p:nvPr/>
        </p:nvSpPr>
        <p:spPr>
          <a:xfrm rot="13570640" flipH="1">
            <a:off x="7875160" y="4135689"/>
            <a:ext cx="1331102" cy="586773"/>
          </a:xfrm>
          <a:prstGeom prst="rect">
            <a:avLst/>
          </a:prstGeom>
          <a:gradFill flip="none" rotWithShape="1">
            <a:gsLst>
              <a:gs pos="56000">
                <a:srgbClr val="00B0F0"/>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ood" dir="t">
              <a:rot lat="0" lon="0" rev="9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Rectángulo"/>
          <p:cNvSpPr/>
          <p:nvPr/>
        </p:nvSpPr>
        <p:spPr>
          <a:xfrm flipH="1">
            <a:off x="-180528" y="-164554"/>
            <a:ext cx="9577064" cy="5299896"/>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9474232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0" fill="hold"/>
                                        <p:tgtEl>
                                          <p:spTgt spid="2"/>
                                        </p:tgtEl>
                                        <p:attrNameLst>
                                          <p:attrName>ppt_x</p:attrName>
                                        </p:attrNameLst>
                                      </p:cBhvr>
                                      <p:tavLst>
                                        <p:tav tm="0">
                                          <p:val>
                                            <p:strVal val="1+#ppt_w/2"/>
                                          </p:val>
                                        </p:tav>
                                        <p:tav tm="100000">
                                          <p:val>
                                            <p:strVal val="#ppt_x"/>
                                          </p:val>
                                        </p:tav>
                                      </p:tavLst>
                                    </p:anim>
                                    <p:anim calcmode="lin" valueType="num">
                                      <p:cBhvr additive="base">
                                        <p:cTn id="8" dur="2500" fill="hold"/>
                                        <p:tgtEl>
                                          <p:spTgt spid="2"/>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2500" fill="hold"/>
                                        <p:tgtEl>
                                          <p:spTgt spid="3"/>
                                        </p:tgtEl>
                                        <p:attrNameLst>
                                          <p:attrName>ppt_x</p:attrName>
                                        </p:attrNameLst>
                                      </p:cBhvr>
                                      <p:tavLst>
                                        <p:tav tm="0">
                                          <p:val>
                                            <p:strVal val="1+#ppt_w/2"/>
                                          </p:val>
                                        </p:tav>
                                        <p:tav tm="100000">
                                          <p:val>
                                            <p:strVal val="#ppt_x"/>
                                          </p:val>
                                        </p:tav>
                                      </p:tavLst>
                                    </p:anim>
                                    <p:anim calcmode="lin" valueType="num">
                                      <p:cBhvr additive="base">
                                        <p:cTn id="12" dur="2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2"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2500" fill="hold"/>
                                        <p:tgtEl>
                                          <p:spTgt spid="4"/>
                                        </p:tgtEl>
                                        <p:attrNameLst>
                                          <p:attrName>ppt_x</p:attrName>
                                        </p:attrNameLst>
                                      </p:cBhvr>
                                      <p:tavLst>
                                        <p:tav tm="0">
                                          <p:val>
                                            <p:strVal val="1+#ppt_w/2"/>
                                          </p:val>
                                        </p:tav>
                                        <p:tav tm="100000">
                                          <p:val>
                                            <p:strVal val="#ppt_x"/>
                                          </p:val>
                                        </p:tav>
                                      </p:tavLst>
                                    </p:anim>
                                    <p:anim calcmode="lin" valueType="num">
                                      <p:cBhvr additive="base">
                                        <p:cTn id="16" dur="2500" fill="hold"/>
                                        <p:tgtEl>
                                          <p:spTgt spid="4"/>
                                        </p:tgtEl>
                                        <p:attrNameLst>
                                          <p:attrName>ppt_y</p:attrName>
                                        </p:attrNameLst>
                                      </p:cBhvr>
                                      <p:tavLst>
                                        <p:tav tm="0">
                                          <p:val>
                                            <p:strVal val="#ppt_y"/>
                                          </p:val>
                                        </p:tav>
                                        <p:tav tm="100000">
                                          <p:val>
                                            <p:strVal val="#ppt_y"/>
                                          </p:val>
                                        </p:tav>
                                      </p:tavLst>
                                    </p:anim>
                                  </p:childTnLst>
                                </p:cTn>
                              </p:par>
                              <p:par>
                                <p:cTn id="17" presetID="2" presetClass="entr" presetSubtype="2" fill="hold" grpId="0" nodeType="with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2500" fill="hold"/>
                                        <p:tgtEl>
                                          <p:spTgt spid="5"/>
                                        </p:tgtEl>
                                        <p:attrNameLst>
                                          <p:attrName>ppt_x</p:attrName>
                                        </p:attrNameLst>
                                      </p:cBhvr>
                                      <p:tavLst>
                                        <p:tav tm="0">
                                          <p:val>
                                            <p:strVal val="1+#ppt_w/2"/>
                                          </p:val>
                                        </p:tav>
                                        <p:tav tm="100000">
                                          <p:val>
                                            <p:strVal val="#ppt_x"/>
                                          </p:val>
                                        </p:tav>
                                      </p:tavLst>
                                    </p:anim>
                                    <p:anim calcmode="lin" valueType="num">
                                      <p:cBhvr additive="base">
                                        <p:cTn id="20" dur="2500" fill="hold"/>
                                        <p:tgtEl>
                                          <p:spTgt spid="5"/>
                                        </p:tgtEl>
                                        <p:attrNameLst>
                                          <p:attrName>ppt_y</p:attrName>
                                        </p:attrNameLst>
                                      </p:cBhvr>
                                      <p:tavLst>
                                        <p:tav tm="0">
                                          <p:val>
                                            <p:strVal val="#ppt_y"/>
                                          </p:val>
                                        </p:tav>
                                        <p:tav tm="100000">
                                          <p:val>
                                            <p:strVal val="#ppt_y"/>
                                          </p:val>
                                        </p:tav>
                                      </p:tavLst>
                                    </p:anim>
                                  </p:childTnLst>
                                </p:cTn>
                              </p:par>
                              <p:par>
                                <p:cTn id="21" presetID="2" presetClass="entr" presetSubtype="2" fill="hold" grpId="0" nodeType="with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2500" fill="hold"/>
                                        <p:tgtEl>
                                          <p:spTgt spid="6"/>
                                        </p:tgtEl>
                                        <p:attrNameLst>
                                          <p:attrName>ppt_x</p:attrName>
                                        </p:attrNameLst>
                                      </p:cBhvr>
                                      <p:tavLst>
                                        <p:tav tm="0">
                                          <p:val>
                                            <p:strVal val="1+#ppt_w/2"/>
                                          </p:val>
                                        </p:tav>
                                        <p:tav tm="100000">
                                          <p:val>
                                            <p:strVal val="#ppt_x"/>
                                          </p:val>
                                        </p:tav>
                                      </p:tavLst>
                                    </p:anim>
                                    <p:anim calcmode="lin" valueType="num">
                                      <p:cBhvr additive="base">
                                        <p:cTn id="24" dur="2500" fill="hold"/>
                                        <p:tgtEl>
                                          <p:spTgt spid="6"/>
                                        </p:tgtEl>
                                        <p:attrNameLst>
                                          <p:attrName>ppt_y</p:attrName>
                                        </p:attrNameLst>
                                      </p:cBhvr>
                                      <p:tavLst>
                                        <p:tav tm="0">
                                          <p:val>
                                            <p:strVal val="#ppt_y"/>
                                          </p:val>
                                        </p:tav>
                                        <p:tav tm="100000">
                                          <p:val>
                                            <p:strVal val="#ppt_y"/>
                                          </p:val>
                                        </p:tav>
                                      </p:tavLst>
                                    </p:anim>
                                  </p:childTnLst>
                                </p:cTn>
                              </p:par>
                              <p:par>
                                <p:cTn id="25" presetID="2" presetClass="entr" presetSubtype="2"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2500" fill="hold"/>
                                        <p:tgtEl>
                                          <p:spTgt spid="7"/>
                                        </p:tgtEl>
                                        <p:attrNameLst>
                                          <p:attrName>ppt_x</p:attrName>
                                        </p:attrNameLst>
                                      </p:cBhvr>
                                      <p:tavLst>
                                        <p:tav tm="0">
                                          <p:val>
                                            <p:strVal val="1+#ppt_w/2"/>
                                          </p:val>
                                        </p:tav>
                                        <p:tav tm="100000">
                                          <p:val>
                                            <p:strVal val="#ppt_x"/>
                                          </p:val>
                                        </p:tav>
                                      </p:tavLst>
                                    </p:anim>
                                    <p:anim calcmode="lin" valueType="num">
                                      <p:cBhvr additive="base">
                                        <p:cTn id="28" dur="2500" fill="hold"/>
                                        <p:tgtEl>
                                          <p:spTgt spid="7"/>
                                        </p:tgtEl>
                                        <p:attrNameLst>
                                          <p:attrName>ppt_y</p:attrName>
                                        </p:attrNameLst>
                                      </p:cBhvr>
                                      <p:tavLst>
                                        <p:tav tm="0">
                                          <p:val>
                                            <p:strVal val="#ppt_y"/>
                                          </p:val>
                                        </p:tav>
                                        <p:tav tm="100000">
                                          <p:val>
                                            <p:strVal val="#ppt_y"/>
                                          </p:val>
                                        </p:tav>
                                      </p:tavLst>
                                    </p:anim>
                                  </p:childTnLst>
                                </p:cTn>
                              </p:par>
                              <p:par>
                                <p:cTn id="29" presetID="2" presetClass="entr" presetSubtype="2"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2500" fill="hold"/>
                                        <p:tgtEl>
                                          <p:spTgt spid="8"/>
                                        </p:tgtEl>
                                        <p:attrNameLst>
                                          <p:attrName>ppt_x</p:attrName>
                                        </p:attrNameLst>
                                      </p:cBhvr>
                                      <p:tavLst>
                                        <p:tav tm="0">
                                          <p:val>
                                            <p:strVal val="1+#ppt_w/2"/>
                                          </p:val>
                                        </p:tav>
                                        <p:tav tm="100000">
                                          <p:val>
                                            <p:strVal val="#ppt_x"/>
                                          </p:val>
                                        </p:tav>
                                      </p:tavLst>
                                    </p:anim>
                                    <p:anim calcmode="lin" valueType="num">
                                      <p:cBhvr additive="base">
                                        <p:cTn id="32" dur="2500" fill="hold"/>
                                        <p:tgtEl>
                                          <p:spTgt spid="8"/>
                                        </p:tgtEl>
                                        <p:attrNameLst>
                                          <p:attrName>ppt_y</p:attrName>
                                        </p:attrNameLst>
                                      </p:cBhvr>
                                      <p:tavLst>
                                        <p:tav tm="0">
                                          <p:val>
                                            <p:strVal val="#ppt_y"/>
                                          </p:val>
                                        </p:tav>
                                        <p:tav tm="100000">
                                          <p:val>
                                            <p:strVal val="#ppt_y"/>
                                          </p:val>
                                        </p:tav>
                                      </p:tavLst>
                                    </p:anim>
                                  </p:childTnLst>
                                </p:cTn>
                              </p:par>
                              <p:par>
                                <p:cTn id="33" presetID="2" presetClass="entr" presetSubtype="2" fill="hold" grpId="0" nodeType="with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additive="base">
                                        <p:cTn id="35" dur="2500" fill="hold"/>
                                        <p:tgtEl>
                                          <p:spTgt spid="9"/>
                                        </p:tgtEl>
                                        <p:attrNameLst>
                                          <p:attrName>ppt_x</p:attrName>
                                        </p:attrNameLst>
                                      </p:cBhvr>
                                      <p:tavLst>
                                        <p:tav tm="0">
                                          <p:val>
                                            <p:strVal val="1+#ppt_w/2"/>
                                          </p:val>
                                        </p:tav>
                                        <p:tav tm="100000">
                                          <p:val>
                                            <p:strVal val="#ppt_x"/>
                                          </p:val>
                                        </p:tav>
                                      </p:tavLst>
                                    </p:anim>
                                    <p:anim calcmode="lin" valueType="num">
                                      <p:cBhvr additive="base">
                                        <p:cTn id="36" dur="2500" fill="hold"/>
                                        <p:tgtEl>
                                          <p:spTgt spid="9"/>
                                        </p:tgtEl>
                                        <p:attrNameLst>
                                          <p:attrName>ppt_y</p:attrName>
                                        </p:attrNameLst>
                                      </p:cBhvr>
                                      <p:tavLst>
                                        <p:tav tm="0">
                                          <p:val>
                                            <p:strVal val="#ppt_y"/>
                                          </p:val>
                                        </p:tav>
                                        <p:tav tm="100000">
                                          <p:val>
                                            <p:strVal val="#ppt_y"/>
                                          </p:val>
                                        </p:tav>
                                      </p:tavLst>
                                    </p:anim>
                                  </p:childTnLst>
                                </p:cTn>
                              </p:par>
                              <p:par>
                                <p:cTn id="37" presetID="2" presetClass="entr" presetSubtype="2" fill="hold" grpId="0" nodeType="withEffect">
                                  <p:stCondLst>
                                    <p:cond delay="0"/>
                                  </p:stCondLst>
                                  <p:childTnLst>
                                    <p:set>
                                      <p:cBhvr>
                                        <p:cTn id="38" dur="1" fill="hold">
                                          <p:stCondLst>
                                            <p:cond delay="0"/>
                                          </p:stCondLst>
                                        </p:cTn>
                                        <p:tgtEl>
                                          <p:spTgt spid="10"/>
                                        </p:tgtEl>
                                        <p:attrNameLst>
                                          <p:attrName>style.visibility</p:attrName>
                                        </p:attrNameLst>
                                      </p:cBhvr>
                                      <p:to>
                                        <p:strVal val="visible"/>
                                      </p:to>
                                    </p:set>
                                    <p:anim calcmode="lin" valueType="num">
                                      <p:cBhvr additive="base">
                                        <p:cTn id="39" dur="2500" fill="hold"/>
                                        <p:tgtEl>
                                          <p:spTgt spid="10"/>
                                        </p:tgtEl>
                                        <p:attrNameLst>
                                          <p:attrName>ppt_x</p:attrName>
                                        </p:attrNameLst>
                                      </p:cBhvr>
                                      <p:tavLst>
                                        <p:tav tm="0">
                                          <p:val>
                                            <p:strVal val="1+#ppt_w/2"/>
                                          </p:val>
                                        </p:tav>
                                        <p:tav tm="100000">
                                          <p:val>
                                            <p:strVal val="#ppt_x"/>
                                          </p:val>
                                        </p:tav>
                                      </p:tavLst>
                                    </p:anim>
                                    <p:anim calcmode="lin" valueType="num">
                                      <p:cBhvr additive="base">
                                        <p:cTn id="40" dur="2500" fill="hold"/>
                                        <p:tgtEl>
                                          <p:spTgt spid="10"/>
                                        </p:tgtEl>
                                        <p:attrNameLst>
                                          <p:attrName>ppt_y</p:attrName>
                                        </p:attrNameLst>
                                      </p:cBhvr>
                                      <p:tavLst>
                                        <p:tav tm="0">
                                          <p:val>
                                            <p:strVal val="#ppt_y"/>
                                          </p:val>
                                        </p:tav>
                                        <p:tav tm="100000">
                                          <p:val>
                                            <p:strVal val="#ppt_y"/>
                                          </p:val>
                                        </p:tav>
                                      </p:tavLst>
                                    </p:anim>
                                  </p:childTnLst>
                                </p:cTn>
                              </p:par>
                              <p:par>
                                <p:cTn id="41" presetID="2" presetClass="entr" presetSubtype="2" fill="hold" grpId="0" nodeType="withEffect">
                                  <p:stCondLst>
                                    <p:cond delay="0"/>
                                  </p:stCondLst>
                                  <p:childTnLst>
                                    <p:set>
                                      <p:cBhvr>
                                        <p:cTn id="42" dur="1" fill="hold">
                                          <p:stCondLst>
                                            <p:cond delay="0"/>
                                          </p:stCondLst>
                                        </p:cTn>
                                        <p:tgtEl>
                                          <p:spTgt spid="11"/>
                                        </p:tgtEl>
                                        <p:attrNameLst>
                                          <p:attrName>style.visibility</p:attrName>
                                        </p:attrNameLst>
                                      </p:cBhvr>
                                      <p:to>
                                        <p:strVal val="visible"/>
                                      </p:to>
                                    </p:set>
                                    <p:anim calcmode="lin" valueType="num">
                                      <p:cBhvr additive="base">
                                        <p:cTn id="43" dur="2500" fill="hold"/>
                                        <p:tgtEl>
                                          <p:spTgt spid="11"/>
                                        </p:tgtEl>
                                        <p:attrNameLst>
                                          <p:attrName>ppt_x</p:attrName>
                                        </p:attrNameLst>
                                      </p:cBhvr>
                                      <p:tavLst>
                                        <p:tav tm="0">
                                          <p:val>
                                            <p:strVal val="1+#ppt_w/2"/>
                                          </p:val>
                                        </p:tav>
                                        <p:tav tm="100000">
                                          <p:val>
                                            <p:strVal val="#ppt_x"/>
                                          </p:val>
                                        </p:tav>
                                      </p:tavLst>
                                    </p:anim>
                                    <p:anim calcmode="lin" valueType="num">
                                      <p:cBhvr additive="base">
                                        <p:cTn id="44" dur="2500" fill="hold"/>
                                        <p:tgtEl>
                                          <p:spTgt spid="11"/>
                                        </p:tgtEl>
                                        <p:attrNameLst>
                                          <p:attrName>ppt_y</p:attrName>
                                        </p:attrNameLst>
                                      </p:cBhvr>
                                      <p:tavLst>
                                        <p:tav tm="0">
                                          <p:val>
                                            <p:strVal val="#ppt_y"/>
                                          </p:val>
                                        </p:tav>
                                        <p:tav tm="100000">
                                          <p:val>
                                            <p:strVal val="#ppt_y"/>
                                          </p:val>
                                        </p:tav>
                                      </p:tavLst>
                                    </p:anim>
                                  </p:childTnLst>
                                </p:cTn>
                              </p:par>
                              <p:par>
                                <p:cTn id="45" presetID="2" presetClass="entr" presetSubtype="2" fill="hold" grpId="0" nodeType="withEffect">
                                  <p:stCondLst>
                                    <p:cond delay="0"/>
                                  </p:stCondLst>
                                  <p:childTnLst>
                                    <p:set>
                                      <p:cBhvr>
                                        <p:cTn id="46" dur="1" fill="hold">
                                          <p:stCondLst>
                                            <p:cond delay="0"/>
                                          </p:stCondLst>
                                        </p:cTn>
                                        <p:tgtEl>
                                          <p:spTgt spid="12"/>
                                        </p:tgtEl>
                                        <p:attrNameLst>
                                          <p:attrName>style.visibility</p:attrName>
                                        </p:attrNameLst>
                                      </p:cBhvr>
                                      <p:to>
                                        <p:strVal val="visible"/>
                                      </p:to>
                                    </p:set>
                                    <p:anim calcmode="lin" valueType="num">
                                      <p:cBhvr additive="base">
                                        <p:cTn id="47" dur="2500" fill="hold"/>
                                        <p:tgtEl>
                                          <p:spTgt spid="12"/>
                                        </p:tgtEl>
                                        <p:attrNameLst>
                                          <p:attrName>ppt_x</p:attrName>
                                        </p:attrNameLst>
                                      </p:cBhvr>
                                      <p:tavLst>
                                        <p:tav tm="0">
                                          <p:val>
                                            <p:strVal val="1+#ppt_w/2"/>
                                          </p:val>
                                        </p:tav>
                                        <p:tav tm="100000">
                                          <p:val>
                                            <p:strVal val="#ppt_x"/>
                                          </p:val>
                                        </p:tav>
                                      </p:tavLst>
                                    </p:anim>
                                    <p:anim calcmode="lin" valueType="num">
                                      <p:cBhvr additive="base">
                                        <p:cTn id="48" dur="2500" fill="hold"/>
                                        <p:tgtEl>
                                          <p:spTgt spid="12"/>
                                        </p:tgtEl>
                                        <p:attrNameLst>
                                          <p:attrName>ppt_y</p:attrName>
                                        </p:attrNameLst>
                                      </p:cBhvr>
                                      <p:tavLst>
                                        <p:tav tm="0">
                                          <p:val>
                                            <p:strVal val="#ppt_y"/>
                                          </p:val>
                                        </p:tav>
                                        <p:tav tm="100000">
                                          <p:val>
                                            <p:strVal val="#ppt_y"/>
                                          </p:val>
                                        </p:tav>
                                      </p:tavLst>
                                    </p:anim>
                                  </p:childTnLst>
                                </p:cTn>
                              </p:par>
                              <p:par>
                                <p:cTn id="49" presetID="2" presetClass="entr" presetSubtype="2" fill="hold" grpId="0" nodeType="withEffect">
                                  <p:stCondLst>
                                    <p:cond delay="0"/>
                                  </p:stCondLst>
                                  <p:childTnLst>
                                    <p:set>
                                      <p:cBhvr>
                                        <p:cTn id="50" dur="1" fill="hold">
                                          <p:stCondLst>
                                            <p:cond delay="0"/>
                                          </p:stCondLst>
                                        </p:cTn>
                                        <p:tgtEl>
                                          <p:spTgt spid="13"/>
                                        </p:tgtEl>
                                        <p:attrNameLst>
                                          <p:attrName>style.visibility</p:attrName>
                                        </p:attrNameLst>
                                      </p:cBhvr>
                                      <p:to>
                                        <p:strVal val="visible"/>
                                      </p:to>
                                    </p:set>
                                    <p:anim calcmode="lin" valueType="num">
                                      <p:cBhvr additive="base">
                                        <p:cTn id="51" dur="2500" fill="hold"/>
                                        <p:tgtEl>
                                          <p:spTgt spid="13"/>
                                        </p:tgtEl>
                                        <p:attrNameLst>
                                          <p:attrName>ppt_x</p:attrName>
                                        </p:attrNameLst>
                                      </p:cBhvr>
                                      <p:tavLst>
                                        <p:tav tm="0">
                                          <p:val>
                                            <p:strVal val="1+#ppt_w/2"/>
                                          </p:val>
                                        </p:tav>
                                        <p:tav tm="100000">
                                          <p:val>
                                            <p:strVal val="#ppt_x"/>
                                          </p:val>
                                        </p:tav>
                                      </p:tavLst>
                                    </p:anim>
                                    <p:anim calcmode="lin" valueType="num">
                                      <p:cBhvr additive="base">
                                        <p:cTn id="52" dur="2500" fill="hold"/>
                                        <p:tgtEl>
                                          <p:spTgt spid="13"/>
                                        </p:tgtEl>
                                        <p:attrNameLst>
                                          <p:attrName>ppt_y</p:attrName>
                                        </p:attrNameLst>
                                      </p:cBhvr>
                                      <p:tavLst>
                                        <p:tav tm="0">
                                          <p:val>
                                            <p:strVal val="#ppt_y"/>
                                          </p:val>
                                        </p:tav>
                                        <p:tav tm="100000">
                                          <p:val>
                                            <p:strVal val="#ppt_y"/>
                                          </p:val>
                                        </p:tav>
                                      </p:tavLst>
                                    </p:anim>
                                  </p:childTnLst>
                                </p:cTn>
                              </p:par>
                              <p:par>
                                <p:cTn id="53" presetID="2" presetClass="entr" presetSubtype="2" fill="hold" grpId="0" nodeType="withEffect">
                                  <p:stCondLst>
                                    <p:cond delay="0"/>
                                  </p:stCondLst>
                                  <p:childTnLst>
                                    <p:set>
                                      <p:cBhvr>
                                        <p:cTn id="54" dur="1" fill="hold">
                                          <p:stCondLst>
                                            <p:cond delay="0"/>
                                          </p:stCondLst>
                                        </p:cTn>
                                        <p:tgtEl>
                                          <p:spTgt spid="14"/>
                                        </p:tgtEl>
                                        <p:attrNameLst>
                                          <p:attrName>style.visibility</p:attrName>
                                        </p:attrNameLst>
                                      </p:cBhvr>
                                      <p:to>
                                        <p:strVal val="visible"/>
                                      </p:to>
                                    </p:set>
                                    <p:anim calcmode="lin" valueType="num">
                                      <p:cBhvr additive="base">
                                        <p:cTn id="55" dur="2500" fill="hold"/>
                                        <p:tgtEl>
                                          <p:spTgt spid="14"/>
                                        </p:tgtEl>
                                        <p:attrNameLst>
                                          <p:attrName>ppt_x</p:attrName>
                                        </p:attrNameLst>
                                      </p:cBhvr>
                                      <p:tavLst>
                                        <p:tav tm="0">
                                          <p:val>
                                            <p:strVal val="1+#ppt_w/2"/>
                                          </p:val>
                                        </p:tav>
                                        <p:tav tm="100000">
                                          <p:val>
                                            <p:strVal val="#ppt_x"/>
                                          </p:val>
                                        </p:tav>
                                      </p:tavLst>
                                    </p:anim>
                                    <p:anim calcmode="lin" valueType="num">
                                      <p:cBhvr additive="base">
                                        <p:cTn id="56" dur="2500" fill="hold"/>
                                        <p:tgtEl>
                                          <p:spTgt spid="14"/>
                                        </p:tgtEl>
                                        <p:attrNameLst>
                                          <p:attrName>ppt_y</p:attrName>
                                        </p:attrNameLst>
                                      </p:cBhvr>
                                      <p:tavLst>
                                        <p:tav tm="0">
                                          <p:val>
                                            <p:strVal val="#ppt_y"/>
                                          </p:val>
                                        </p:tav>
                                        <p:tav tm="100000">
                                          <p:val>
                                            <p:strVal val="#ppt_y"/>
                                          </p:val>
                                        </p:tav>
                                      </p:tavLst>
                                    </p:anim>
                                  </p:childTnLst>
                                </p:cTn>
                              </p:par>
                              <p:par>
                                <p:cTn id="57" presetID="2" presetClass="entr" presetSubtype="2" fill="hold" grpId="0" nodeType="withEffect">
                                  <p:stCondLst>
                                    <p:cond delay="0"/>
                                  </p:stCondLst>
                                  <p:childTnLst>
                                    <p:set>
                                      <p:cBhvr>
                                        <p:cTn id="58" dur="1" fill="hold">
                                          <p:stCondLst>
                                            <p:cond delay="0"/>
                                          </p:stCondLst>
                                        </p:cTn>
                                        <p:tgtEl>
                                          <p:spTgt spid="15"/>
                                        </p:tgtEl>
                                        <p:attrNameLst>
                                          <p:attrName>style.visibility</p:attrName>
                                        </p:attrNameLst>
                                      </p:cBhvr>
                                      <p:to>
                                        <p:strVal val="visible"/>
                                      </p:to>
                                    </p:set>
                                    <p:anim calcmode="lin" valueType="num">
                                      <p:cBhvr additive="base">
                                        <p:cTn id="59" dur="2500" fill="hold"/>
                                        <p:tgtEl>
                                          <p:spTgt spid="15"/>
                                        </p:tgtEl>
                                        <p:attrNameLst>
                                          <p:attrName>ppt_x</p:attrName>
                                        </p:attrNameLst>
                                      </p:cBhvr>
                                      <p:tavLst>
                                        <p:tav tm="0">
                                          <p:val>
                                            <p:strVal val="1+#ppt_w/2"/>
                                          </p:val>
                                        </p:tav>
                                        <p:tav tm="100000">
                                          <p:val>
                                            <p:strVal val="#ppt_x"/>
                                          </p:val>
                                        </p:tav>
                                      </p:tavLst>
                                    </p:anim>
                                    <p:anim calcmode="lin" valueType="num">
                                      <p:cBhvr additive="base">
                                        <p:cTn id="60" dur="2500" fill="hold"/>
                                        <p:tgtEl>
                                          <p:spTgt spid="15"/>
                                        </p:tgtEl>
                                        <p:attrNameLst>
                                          <p:attrName>ppt_y</p:attrName>
                                        </p:attrNameLst>
                                      </p:cBhvr>
                                      <p:tavLst>
                                        <p:tav tm="0">
                                          <p:val>
                                            <p:strVal val="#ppt_y"/>
                                          </p:val>
                                        </p:tav>
                                        <p:tav tm="100000">
                                          <p:val>
                                            <p:strVal val="#ppt_y"/>
                                          </p:val>
                                        </p:tav>
                                      </p:tavLst>
                                    </p:anim>
                                  </p:childTnLst>
                                </p:cTn>
                              </p:par>
                              <p:par>
                                <p:cTn id="61" presetID="2" presetClass="entr" presetSubtype="2" fill="hold" grpId="0" nodeType="withEffect">
                                  <p:stCondLst>
                                    <p:cond delay="0"/>
                                  </p:stCondLst>
                                  <p:childTnLst>
                                    <p:set>
                                      <p:cBhvr>
                                        <p:cTn id="62" dur="1" fill="hold">
                                          <p:stCondLst>
                                            <p:cond delay="0"/>
                                          </p:stCondLst>
                                        </p:cTn>
                                        <p:tgtEl>
                                          <p:spTgt spid="16"/>
                                        </p:tgtEl>
                                        <p:attrNameLst>
                                          <p:attrName>style.visibility</p:attrName>
                                        </p:attrNameLst>
                                      </p:cBhvr>
                                      <p:to>
                                        <p:strVal val="visible"/>
                                      </p:to>
                                    </p:set>
                                    <p:anim calcmode="lin" valueType="num">
                                      <p:cBhvr additive="base">
                                        <p:cTn id="63" dur="2500" fill="hold"/>
                                        <p:tgtEl>
                                          <p:spTgt spid="16"/>
                                        </p:tgtEl>
                                        <p:attrNameLst>
                                          <p:attrName>ppt_x</p:attrName>
                                        </p:attrNameLst>
                                      </p:cBhvr>
                                      <p:tavLst>
                                        <p:tav tm="0">
                                          <p:val>
                                            <p:strVal val="1+#ppt_w/2"/>
                                          </p:val>
                                        </p:tav>
                                        <p:tav tm="100000">
                                          <p:val>
                                            <p:strVal val="#ppt_x"/>
                                          </p:val>
                                        </p:tav>
                                      </p:tavLst>
                                    </p:anim>
                                    <p:anim calcmode="lin" valueType="num">
                                      <p:cBhvr additive="base">
                                        <p:cTn id="64" dur="2500" fill="hold"/>
                                        <p:tgtEl>
                                          <p:spTgt spid="16"/>
                                        </p:tgtEl>
                                        <p:attrNameLst>
                                          <p:attrName>ppt_y</p:attrName>
                                        </p:attrNameLst>
                                      </p:cBhvr>
                                      <p:tavLst>
                                        <p:tav tm="0">
                                          <p:val>
                                            <p:strVal val="#ppt_y"/>
                                          </p:val>
                                        </p:tav>
                                        <p:tav tm="100000">
                                          <p:val>
                                            <p:strVal val="#ppt_y"/>
                                          </p:val>
                                        </p:tav>
                                      </p:tavLst>
                                    </p:anim>
                                  </p:childTnLst>
                                </p:cTn>
                              </p:par>
                              <p:par>
                                <p:cTn id="65" presetID="2" presetClass="entr" presetSubtype="2" fill="hold" grpId="0" nodeType="withEffect">
                                  <p:stCondLst>
                                    <p:cond delay="0"/>
                                  </p:stCondLst>
                                  <p:childTnLst>
                                    <p:set>
                                      <p:cBhvr>
                                        <p:cTn id="66" dur="1" fill="hold">
                                          <p:stCondLst>
                                            <p:cond delay="0"/>
                                          </p:stCondLst>
                                        </p:cTn>
                                        <p:tgtEl>
                                          <p:spTgt spid="17"/>
                                        </p:tgtEl>
                                        <p:attrNameLst>
                                          <p:attrName>style.visibility</p:attrName>
                                        </p:attrNameLst>
                                      </p:cBhvr>
                                      <p:to>
                                        <p:strVal val="visible"/>
                                      </p:to>
                                    </p:set>
                                    <p:anim calcmode="lin" valueType="num">
                                      <p:cBhvr additive="base">
                                        <p:cTn id="67" dur="2500" fill="hold"/>
                                        <p:tgtEl>
                                          <p:spTgt spid="17"/>
                                        </p:tgtEl>
                                        <p:attrNameLst>
                                          <p:attrName>ppt_x</p:attrName>
                                        </p:attrNameLst>
                                      </p:cBhvr>
                                      <p:tavLst>
                                        <p:tav tm="0">
                                          <p:val>
                                            <p:strVal val="1+#ppt_w/2"/>
                                          </p:val>
                                        </p:tav>
                                        <p:tav tm="100000">
                                          <p:val>
                                            <p:strVal val="#ppt_x"/>
                                          </p:val>
                                        </p:tav>
                                      </p:tavLst>
                                    </p:anim>
                                    <p:anim calcmode="lin" valueType="num">
                                      <p:cBhvr additive="base">
                                        <p:cTn id="68" dur="2500" fill="hold"/>
                                        <p:tgtEl>
                                          <p:spTgt spid="17"/>
                                        </p:tgtEl>
                                        <p:attrNameLst>
                                          <p:attrName>ppt_y</p:attrName>
                                        </p:attrNameLst>
                                      </p:cBhvr>
                                      <p:tavLst>
                                        <p:tav tm="0">
                                          <p:val>
                                            <p:strVal val="#ppt_y"/>
                                          </p:val>
                                        </p:tav>
                                        <p:tav tm="100000">
                                          <p:val>
                                            <p:strVal val="#ppt_y"/>
                                          </p:val>
                                        </p:tav>
                                      </p:tavLst>
                                    </p:anim>
                                  </p:childTnLst>
                                </p:cTn>
                              </p:par>
                              <p:par>
                                <p:cTn id="69" presetID="2" presetClass="entr" presetSubtype="2" fill="hold" grpId="0" nodeType="withEffect">
                                  <p:stCondLst>
                                    <p:cond delay="0"/>
                                  </p:stCondLst>
                                  <p:childTnLst>
                                    <p:set>
                                      <p:cBhvr>
                                        <p:cTn id="70" dur="1" fill="hold">
                                          <p:stCondLst>
                                            <p:cond delay="0"/>
                                          </p:stCondLst>
                                        </p:cTn>
                                        <p:tgtEl>
                                          <p:spTgt spid="18"/>
                                        </p:tgtEl>
                                        <p:attrNameLst>
                                          <p:attrName>style.visibility</p:attrName>
                                        </p:attrNameLst>
                                      </p:cBhvr>
                                      <p:to>
                                        <p:strVal val="visible"/>
                                      </p:to>
                                    </p:set>
                                    <p:anim calcmode="lin" valueType="num">
                                      <p:cBhvr additive="base">
                                        <p:cTn id="71" dur="2500" fill="hold"/>
                                        <p:tgtEl>
                                          <p:spTgt spid="18"/>
                                        </p:tgtEl>
                                        <p:attrNameLst>
                                          <p:attrName>ppt_x</p:attrName>
                                        </p:attrNameLst>
                                      </p:cBhvr>
                                      <p:tavLst>
                                        <p:tav tm="0">
                                          <p:val>
                                            <p:strVal val="1+#ppt_w/2"/>
                                          </p:val>
                                        </p:tav>
                                        <p:tav tm="100000">
                                          <p:val>
                                            <p:strVal val="#ppt_x"/>
                                          </p:val>
                                        </p:tav>
                                      </p:tavLst>
                                    </p:anim>
                                    <p:anim calcmode="lin" valueType="num">
                                      <p:cBhvr additive="base">
                                        <p:cTn id="72" dur="2500" fill="hold"/>
                                        <p:tgtEl>
                                          <p:spTgt spid="18"/>
                                        </p:tgtEl>
                                        <p:attrNameLst>
                                          <p:attrName>ppt_y</p:attrName>
                                        </p:attrNameLst>
                                      </p:cBhvr>
                                      <p:tavLst>
                                        <p:tav tm="0">
                                          <p:val>
                                            <p:strVal val="#ppt_y"/>
                                          </p:val>
                                        </p:tav>
                                        <p:tav tm="100000">
                                          <p:val>
                                            <p:strVal val="#ppt_y"/>
                                          </p:val>
                                        </p:tav>
                                      </p:tavLst>
                                    </p:anim>
                                  </p:childTnLst>
                                </p:cTn>
                              </p:par>
                              <p:par>
                                <p:cTn id="73" presetID="2" presetClass="entr" presetSubtype="2" fill="hold" grpId="0" nodeType="withEffect">
                                  <p:stCondLst>
                                    <p:cond delay="0"/>
                                  </p:stCondLst>
                                  <p:childTnLst>
                                    <p:set>
                                      <p:cBhvr>
                                        <p:cTn id="74" dur="1" fill="hold">
                                          <p:stCondLst>
                                            <p:cond delay="0"/>
                                          </p:stCondLst>
                                        </p:cTn>
                                        <p:tgtEl>
                                          <p:spTgt spid="19"/>
                                        </p:tgtEl>
                                        <p:attrNameLst>
                                          <p:attrName>style.visibility</p:attrName>
                                        </p:attrNameLst>
                                      </p:cBhvr>
                                      <p:to>
                                        <p:strVal val="visible"/>
                                      </p:to>
                                    </p:set>
                                    <p:anim calcmode="lin" valueType="num">
                                      <p:cBhvr additive="base">
                                        <p:cTn id="75" dur="2500" fill="hold"/>
                                        <p:tgtEl>
                                          <p:spTgt spid="19"/>
                                        </p:tgtEl>
                                        <p:attrNameLst>
                                          <p:attrName>ppt_x</p:attrName>
                                        </p:attrNameLst>
                                      </p:cBhvr>
                                      <p:tavLst>
                                        <p:tav tm="0">
                                          <p:val>
                                            <p:strVal val="1+#ppt_w/2"/>
                                          </p:val>
                                        </p:tav>
                                        <p:tav tm="100000">
                                          <p:val>
                                            <p:strVal val="#ppt_x"/>
                                          </p:val>
                                        </p:tav>
                                      </p:tavLst>
                                    </p:anim>
                                    <p:anim calcmode="lin" valueType="num">
                                      <p:cBhvr additive="base">
                                        <p:cTn id="76" dur="2500" fill="hold"/>
                                        <p:tgtEl>
                                          <p:spTgt spid="19"/>
                                        </p:tgtEl>
                                        <p:attrNameLst>
                                          <p:attrName>ppt_y</p:attrName>
                                        </p:attrNameLst>
                                      </p:cBhvr>
                                      <p:tavLst>
                                        <p:tav tm="0">
                                          <p:val>
                                            <p:strVal val="#ppt_y"/>
                                          </p:val>
                                        </p:tav>
                                        <p:tav tm="100000">
                                          <p:val>
                                            <p:strVal val="#ppt_y"/>
                                          </p:val>
                                        </p:tav>
                                      </p:tavLst>
                                    </p:anim>
                                  </p:childTnLst>
                                </p:cTn>
                              </p:par>
                              <p:par>
                                <p:cTn id="77" presetID="2" presetClass="entr" presetSubtype="2" fill="hold" grpId="0" nodeType="withEffect">
                                  <p:stCondLst>
                                    <p:cond delay="0"/>
                                  </p:stCondLst>
                                  <p:childTnLst>
                                    <p:set>
                                      <p:cBhvr>
                                        <p:cTn id="78" dur="1" fill="hold">
                                          <p:stCondLst>
                                            <p:cond delay="0"/>
                                          </p:stCondLst>
                                        </p:cTn>
                                        <p:tgtEl>
                                          <p:spTgt spid="20"/>
                                        </p:tgtEl>
                                        <p:attrNameLst>
                                          <p:attrName>style.visibility</p:attrName>
                                        </p:attrNameLst>
                                      </p:cBhvr>
                                      <p:to>
                                        <p:strVal val="visible"/>
                                      </p:to>
                                    </p:set>
                                    <p:anim calcmode="lin" valueType="num">
                                      <p:cBhvr additive="base">
                                        <p:cTn id="79" dur="2500" fill="hold"/>
                                        <p:tgtEl>
                                          <p:spTgt spid="20"/>
                                        </p:tgtEl>
                                        <p:attrNameLst>
                                          <p:attrName>ppt_x</p:attrName>
                                        </p:attrNameLst>
                                      </p:cBhvr>
                                      <p:tavLst>
                                        <p:tav tm="0">
                                          <p:val>
                                            <p:strVal val="1+#ppt_w/2"/>
                                          </p:val>
                                        </p:tav>
                                        <p:tav tm="100000">
                                          <p:val>
                                            <p:strVal val="#ppt_x"/>
                                          </p:val>
                                        </p:tav>
                                      </p:tavLst>
                                    </p:anim>
                                    <p:anim calcmode="lin" valueType="num">
                                      <p:cBhvr additive="base">
                                        <p:cTn id="80" dur="2500" fill="hold"/>
                                        <p:tgtEl>
                                          <p:spTgt spid="20"/>
                                        </p:tgtEl>
                                        <p:attrNameLst>
                                          <p:attrName>ppt_y</p:attrName>
                                        </p:attrNameLst>
                                      </p:cBhvr>
                                      <p:tavLst>
                                        <p:tav tm="0">
                                          <p:val>
                                            <p:strVal val="#ppt_y"/>
                                          </p:val>
                                        </p:tav>
                                        <p:tav tm="100000">
                                          <p:val>
                                            <p:strVal val="#ppt_y"/>
                                          </p:val>
                                        </p:tav>
                                      </p:tavLst>
                                    </p:anim>
                                  </p:childTnLst>
                                </p:cTn>
                              </p:par>
                              <p:par>
                                <p:cTn id="81" presetID="2" presetClass="entr" presetSubtype="2" fill="hold" grpId="0" nodeType="withEffect">
                                  <p:stCondLst>
                                    <p:cond delay="0"/>
                                  </p:stCondLst>
                                  <p:childTnLst>
                                    <p:set>
                                      <p:cBhvr>
                                        <p:cTn id="82" dur="1" fill="hold">
                                          <p:stCondLst>
                                            <p:cond delay="0"/>
                                          </p:stCondLst>
                                        </p:cTn>
                                        <p:tgtEl>
                                          <p:spTgt spid="21"/>
                                        </p:tgtEl>
                                        <p:attrNameLst>
                                          <p:attrName>style.visibility</p:attrName>
                                        </p:attrNameLst>
                                      </p:cBhvr>
                                      <p:to>
                                        <p:strVal val="visible"/>
                                      </p:to>
                                    </p:set>
                                    <p:anim calcmode="lin" valueType="num">
                                      <p:cBhvr additive="base">
                                        <p:cTn id="83" dur="2500" fill="hold"/>
                                        <p:tgtEl>
                                          <p:spTgt spid="21"/>
                                        </p:tgtEl>
                                        <p:attrNameLst>
                                          <p:attrName>ppt_x</p:attrName>
                                        </p:attrNameLst>
                                      </p:cBhvr>
                                      <p:tavLst>
                                        <p:tav tm="0">
                                          <p:val>
                                            <p:strVal val="1+#ppt_w/2"/>
                                          </p:val>
                                        </p:tav>
                                        <p:tav tm="100000">
                                          <p:val>
                                            <p:strVal val="#ppt_x"/>
                                          </p:val>
                                        </p:tav>
                                      </p:tavLst>
                                    </p:anim>
                                    <p:anim calcmode="lin" valueType="num">
                                      <p:cBhvr additive="base">
                                        <p:cTn id="84" dur="2500" fill="hold"/>
                                        <p:tgtEl>
                                          <p:spTgt spid="21"/>
                                        </p:tgtEl>
                                        <p:attrNameLst>
                                          <p:attrName>ppt_y</p:attrName>
                                        </p:attrNameLst>
                                      </p:cBhvr>
                                      <p:tavLst>
                                        <p:tav tm="0">
                                          <p:val>
                                            <p:strVal val="#ppt_y"/>
                                          </p:val>
                                        </p:tav>
                                        <p:tav tm="100000">
                                          <p:val>
                                            <p:strVal val="#ppt_y"/>
                                          </p:val>
                                        </p:tav>
                                      </p:tavLst>
                                    </p:anim>
                                  </p:childTnLst>
                                </p:cTn>
                              </p:par>
                              <p:par>
                                <p:cTn id="85" presetID="2" presetClass="entr" presetSubtype="2" fill="hold" grpId="0" nodeType="withEffect">
                                  <p:stCondLst>
                                    <p:cond delay="0"/>
                                  </p:stCondLst>
                                  <p:childTnLst>
                                    <p:set>
                                      <p:cBhvr>
                                        <p:cTn id="86" dur="1" fill="hold">
                                          <p:stCondLst>
                                            <p:cond delay="0"/>
                                          </p:stCondLst>
                                        </p:cTn>
                                        <p:tgtEl>
                                          <p:spTgt spid="22"/>
                                        </p:tgtEl>
                                        <p:attrNameLst>
                                          <p:attrName>style.visibility</p:attrName>
                                        </p:attrNameLst>
                                      </p:cBhvr>
                                      <p:to>
                                        <p:strVal val="visible"/>
                                      </p:to>
                                    </p:set>
                                    <p:anim calcmode="lin" valueType="num">
                                      <p:cBhvr additive="base">
                                        <p:cTn id="87" dur="2500" fill="hold"/>
                                        <p:tgtEl>
                                          <p:spTgt spid="22"/>
                                        </p:tgtEl>
                                        <p:attrNameLst>
                                          <p:attrName>ppt_x</p:attrName>
                                        </p:attrNameLst>
                                      </p:cBhvr>
                                      <p:tavLst>
                                        <p:tav tm="0">
                                          <p:val>
                                            <p:strVal val="1+#ppt_w/2"/>
                                          </p:val>
                                        </p:tav>
                                        <p:tav tm="100000">
                                          <p:val>
                                            <p:strVal val="#ppt_x"/>
                                          </p:val>
                                        </p:tav>
                                      </p:tavLst>
                                    </p:anim>
                                    <p:anim calcmode="lin" valueType="num">
                                      <p:cBhvr additive="base">
                                        <p:cTn id="88" dur="2500" fill="hold"/>
                                        <p:tgtEl>
                                          <p:spTgt spid="22"/>
                                        </p:tgtEl>
                                        <p:attrNameLst>
                                          <p:attrName>ppt_y</p:attrName>
                                        </p:attrNameLst>
                                      </p:cBhvr>
                                      <p:tavLst>
                                        <p:tav tm="0">
                                          <p:val>
                                            <p:strVal val="#ppt_y"/>
                                          </p:val>
                                        </p:tav>
                                        <p:tav tm="100000">
                                          <p:val>
                                            <p:strVal val="#ppt_y"/>
                                          </p:val>
                                        </p:tav>
                                      </p:tavLst>
                                    </p:anim>
                                  </p:childTnLst>
                                </p:cTn>
                              </p:par>
                              <p:par>
                                <p:cTn id="89" presetID="2" presetClass="entr" presetSubtype="2" fill="hold" grpId="0" nodeType="withEffect">
                                  <p:stCondLst>
                                    <p:cond delay="0"/>
                                  </p:stCondLst>
                                  <p:childTnLst>
                                    <p:set>
                                      <p:cBhvr>
                                        <p:cTn id="90" dur="1" fill="hold">
                                          <p:stCondLst>
                                            <p:cond delay="0"/>
                                          </p:stCondLst>
                                        </p:cTn>
                                        <p:tgtEl>
                                          <p:spTgt spid="23"/>
                                        </p:tgtEl>
                                        <p:attrNameLst>
                                          <p:attrName>style.visibility</p:attrName>
                                        </p:attrNameLst>
                                      </p:cBhvr>
                                      <p:to>
                                        <p:strVal val="visible"/>
                                      </p:to>
                                    </p:set>
                                    <p:anim calcmode="lin" valueType="num">
                                      <p:cBhvr additive="base">
                                        <p:cTn id="91" dur="2500" fill="hold"/>
                                        <p:tgtEl>
                                          <p:spTgt spid="23"/>
                                        </p:tgtEl>
                                        <p:attrNameLst>
                                          <p:attrName>ppt_x</p:attrName>
                                        </p:attrNameLst>
                                      </p:cBhvr>
                                      <p:tavLst>
                                        <p:tav tm="0">
                                          <p:val>
                                            <p:strVal val="1+#ppt_w/2"/>
                                          </p:val>
                                        </p:tav>
                                        <p:tav tm="100000">
                                          <p:val>
                                            <p:strVal val="#ppt_x"/>
                                          </p:val>
                                        </p:tav>
                                      </p:tavLst>
                                    </p:anim>
                                    <p:anim calcmode="lin" valueType="num">
                                      <p:cBhvr additive="base">
                                        <p:cTn id="92" dur="2500" fill="hold"/>
                                        <p:tgtEl>
                                          <p:spTgt spid="23"/>
                                        </p:tgtEl>
                                        <p:attrNameLst>
                                          <p:attrName>ppt_y</p:attrName>
                                        </p:attrNameLst>
                                      </p:cBhvr>
                                      <p:tavLst>
                                        <p:tav tm="0">
                                          <p:val>
                                            <p:strVal val="#ppt_y"/>
                                          </p:val>
                                        </p:tav>
                                        <p:tav tm="100000">
                                          <p:val>
                                            <p:strVal val="#ppt_y"/>
                                          </p:val>
                                        </p:tav>
                                      </p:tavLst>
                                    </p:anim>
                                  </p:childTnLst>
                                </p:cTn>
                              </p:par>
                              <p:par>
                                <p:cTn id="93" presetID="2" presetClass="entr" presetSubtype="2" fill="hold" grpId="0" nodeType="withEffect">
                                  <p:stCondLst>
                                    <p:cond delay="0"/>
                                  </p:stCondLst>
                                  <p:childTnLst>
                                    <p:set>
                                      <p:cBhvr>
                                        <p:cTn id="94" dur="1" fill="hold">
                                          <p:stCondLst>
                                            <p:cond delay="0"/>
                                          </p:stCondLst>
                                        </p:cTn>
                                        <p:tgtEl>
                                          <p:spTgt spid="24"/>
                                        </p:tgtEl>
                                        <p:attrNameLst>
                                          <p:attrName>style.visibility</p:attrName>
                                        </p:attrNameLst>
                                      </p:cBhvr>
                                      <p:to>
                                        <p:strVal val="visible"/>
                                      </p:to>
                                    </p:set>
                                    <p:anim calcmode="lin" valueType="num">
                                      <p:cBhvr additive="base">
                                        <p:cTn id="95" dur="2500" fill="hold"/>
                                        <p:tgtEl>
                                          <p:spTgt spid="24"/>
                                        </p:tgtEl>
                                        <p:attrNameLst>
                                          <p:attrName>ppt_x</p:attrName>
                                        </p:attrNameLst>
                                      </p:cBhvr>
                                      <p:tavLst>
                                        <p:tav tm="0">
                                          <p:val>
                                            <p:strVal val="1+#ppt_w/2"/>
                                          </p:val>
                                        </p:tav>
                                        <p:tav tm="100000">
                                          <p:val>
                                            <p:strVal val="#ppt_x"/>
                                          </p:val>
                                        </p:tav>
                                      </p:tavLst>
                                    </p:anim>
                                    <p:anim calcmode="lin" valueType="num">
                                      <p:cBhvr additive="base">
                                        <p:cTn id="96" dur="2500" fill="hold"/>
                                        <p:tgtEl>
                                          <p:spTgt spid="24"/>
                                        </p:tgtEl>
                                        <p:attrNameLst>
                                          <p:attrName>ppt_y</p:attrName>
                                        </p:attrNameLst>
                                      </p:cBhvr>
                                      <p:tavLst>
                                        <p:tav tm="0">
                                          <p:val>
                                            <p:strVal val="#ppt_y"/>
                                          </p:val>
                                        </p:tav>
                                        <p:tav tm="100000">
                                          <p:val>
                                            <p:strVal val="#ppt_y"/>
                                          </p:val>
                                        </p:tav>
                                      </p:tavLst>
                                    </p:anim>
                                  </p:childTnLst>
                                </p:cTn>
                              </p:par>
                              <p:par>
                                <p:cTn id="97" presetID="2" presetClass="entr" presetSubtype="2" fill="hold" grpId="0" nodeType="withEffect">
                                  <p:stCondLst>
                                    <p:cond delay="0"/>
                                  </p:stCondLst>
                                  <p:childTnLst>
                                    <p:set>
                                      <p:cBhvr>
                                        <p:cTn id="98" dur="1" fill="hold">
                                          <p:stCondLst>
                                            <p:cond delay="0"/>
                                          </p:stCondLst>
                                        </p:cTn>
                                        <p:tgtEl>
                                          <p:spTgt spid="25"/>
                                        </p:tgtEl>
                                        <p:attrNameLst>
                                          <p:attrName>style.visibility</p:attrName>
                                        </p:attrNameLst>
                                      </p:cBhvr>
                                      <p:to>
                                        <p:strVal val="visible"/>
                                      </p:to>
                                    </p:set>
                                    <p:anim calcmode="lin" valueType="num">
                                      <p:cBhvr additive="base">
                                        <p:cTn id="99" dur="2500" fill="hold"/>
                                        <p:tgtEl>
                                          <p:spTgt spid="25"/>
                                        </p:tgtEl>
                                        <p:attrNameLst>
                                          <p:attrName>ppt_x</p:attrName>
                                        </p:attrNameLst>
                                      </p:cBhvr>
                                      <p:tavLst>
                                        <p:tav tm="0">
                                          <p:val>
                                            <p:strVal val="1+#ppt_w/2"/>
                                          </p:val>
                                        </p:tav>
                                        <p:tav tm="100000">
                                          <p:val>
                                            <p:strVal val="#ppt_x"/>
                                          </p:val>
                                        </p:tav>
                                      </p:tavLst>
                                    </p:anim>
                                    <p:anim calcmode="lin" valueType="num">
                                      <p:cBhvr additive="base">
                                        <p:cTn id="100" dur="2500" fill="hold"/>
                                        <p:tgtEl>
                                          <p:spTgt spid="25"/>
                                        </p:tgtEl>
                                        <p:attrNameLst>
                                          <p:attrName>ppt_y</p:attrName>
                                        </p:attrNameLst>
                                      </p:cBhvr>
                                      <p:tavLst>
                                        <p:tav tm="0">
                                          <p:val>
                                            <p:strVal val="#ppt_y"/>
                                          </p:val>
                                        </p:tav>
                                        <p:tav tm="100000">
                                          <p:val>
                                            <p:strVal val="#ppt_y"/>
                                          </p:val>
                                        </p:tav>
                                      </p:tavLst>
                                    </p:anim>
                                  </p:childTnLst>
                                </p:cTn>
                              </p:par>
                              <p:par>
                                <p:cTn id="101" presetID="2" presetClass="entr" presetSubtype="2" fill="hold" grpId="0" nodeType="withEffect">
                                  <p:stCondLst>
                                    <p:cond delay="0"/>
                                  </p:stCondLst>
                                  <p:childTnLst>
                                    <p:set>
                                      <p:cBhvr>
                                        <p:cTn id="102" dur="1" fill="hold">
                                          <p:stCondLst>
                                            <p:cond delay="0"/>
                                          </p:stCondLst>
                                        </p:cTn>
                                        <p:tgtEl>
                                          <p:spTgt spid="26"/>
                                        </p:tgtEl>
                                        <p:attrNameLst>
                                          <p:attrName>style.visibility</p:attrName>
                                        </p:attrNameLst>
                                      </p:cBhvr>
                                      <p:to>
                                        <p:strVal val="visible"/>
                                      </p:to>
                                    </p:set>
                                    <p:anim calcmode="lin" valueType="num">
                                      <p:cBhvr additive="base">
                                        <p:cTn id="103" dur="2500" fill="hold"/>
                                        <p:tgtEl>
                                          <p:spTgt spid="26"/>
                                        </p:tgtEl>
                                        <p:attrNameLst>
                                          <p:attrName>ppt_x</p:attrName>
                                        </p:attrNameLst>
                                      </p:cBhvr>
                                      <p:tavLst>
                                        <p:tav tm="0">
                                          <p:val>
                                            <p:strVal val="1+#ppt_w/2"/>
                                          </p:val>
                                        </p:tav>
                                        <p:tav tm="100000">
                                          <p:val>
                                            <p:strVal val="#ppt_x"/>
                                          </p:val>
                                        </p:tav>
                                      </p:tavLst>
                                    </p:anim>
                                    <p:anim calcmode="lin" valueType="num">
                                      <p:cBhvr additive="base">
                                        <p:cTn id="104" dur="2500" fill="hold"/>
                                        <p:tgtEl>
                                          <p:spTgt spid="26"/>
                                        </p:tgtEl>
                                        <p:attrNameLst>
                                          <p:attrName>ppt_y</p:attrName>
                                        </p:attrNameLst>
                                      </p:cBhvr>
                                      <p:tavLst>
                                        <p:tav tm="0">
                                          <p:val>
                                            <p:strVal val="#ppt_y"/>
                                          </p:val>
                                        </p:tav>
                                        <p:tav tm="100000">
                                          <p:val>
                                            <p:strVal val="#ppt_y"/>
                                          </p:val>
                                        </p:tav>
                                      </p:tavLst>
                                    </p:anim>
                                  </p:childTnLst>
                                </p:cTn>
                              </p:par>
                              <p:par>
                                <p:cTn id="105" presetID="2" presetClass="entr" presetSubtype="2" fill="hold" grpId="0" nodeType="withEffect">
                                  <p:stCondLst>
                                    <p:cond delay="0"/>
                                  </p:stCondLst>
                                  <p:childTnLst>
                                    <p:set>
                                      <p:cBhvr>
                                        <p:cTn id="106" dur="1" fill="hold">
                                          <p:stCondLst>
                                            <p:cond delay="0"/>
                                          </p:stCondLst>
                                        </p:cTn>
                                        <p:tgtEl>
                                          <p:spTgt spid="27"/>
                                        </p:tgtEl>
                                        <p:attrNameLst>
                                          <p:attrName>style.visibility</p:attrName>
                                        </p:attrNameLst>
                                      </p:cBhvr>
                                      <p:to>
                                        <p:strVal val="visible"/>
                                      </p:to>
                                    </p:set>
                                    <p:anim calcmode="lin" valueType="num">
                                      <p:cBhvr additive="base">
                                        <p:cTn id="107" dur="2500" fill="hold"/>
                                        <p:tgtEl>
                                          <p:spTgt spid="27"/>
                                        </p:tgtEl>
                                        <p:attrNameLst>
                                          <p:attrName>ppt_x</p:attrName>
                                        </p:attrNameLst>
                                      </p:cBhvr>
                                      <p:tavLst>
                                        <p:tav tm="0">
                                          <p:val>
                                            <p:strVal val="1+#ppt_w/2"/>
                                          </p:val>
                                        </p:tav>
                                        <p:tav tm="100000">
                                          <p:val>
                                            <p:strVal val="#ppt_x"/>
                                          </p:val>
                                        </p:tav>
                                      </p:tavLst>
                                    </p:anim>
                                    <p:anim calcmode="lin" valueType="num">
                                      <p:cBhvr additive="base">
                                        <p:cTn id="108" dur="2500" fill="hold"/>
                                        <p:tgtEl>
                                          <p:spTgt spid="27"/>
                                        </p:tgtEl>
                                        <p:attrNameLst>
                                          <p:attrName>ppt_y</p:attrName>
                                        </p:attrNameLst>
                                      </p:cBhvr>
                                      <p:tavLst>
                                        <p:tav tm="0">
                                          <p:val>
                                            <p:strVal val="#ppt_y"/>
                                          </p:val>
                                        </p:tav>
                                        <p:tav tm="100000">
                                          <p:val>
                                            <p:strVal val="#ppt_y"/>
                                          </p:val>
                                        </p:tav>
                                      </p:tavLst>
                                    </p:anim>
                                  </p:childTnLst>
                                </p:cTn>
                              </p:par>
                              <p:par>
                                <p:cTn id="109" presetID="2" presetClass="entr" presetSubtype="2" fill="hold" grpId="0" nodeType="withEffect">
                                  <p:stCondLst>
                                    <p:cond delay="0"/>
                                  </p:stCondLst>
                                  <p:childTnLst>
                                    <p:set>
                                      <p:cBhvr>
                                        <p:cTn id="110" dur="1" fill="hold">
                                          <p:stCondLst>
                                            <p:cond delay="0"/>
                                          </p:stCondLst>
                                        </p:cTn>
                                        <p:tgtEl>
                                          <p:spTgt spid="28"/>
                                        </p:tgtEl>
                                        <p:attrNameLst>
                                          <p:attrName>style.visibility</p:attrName>
                                        </p:attrNameLst>
                                      </p:cBhvr>
                                      <p:to>
                                        <p:strVal val="visible"/>
                                      </p:to>
                                    </p:set>
                                    <p:anim calcmode="lin" valueType="num">
                                      <p:cBhvr additive="base">
                                        <p:cTn id="111" dur="2500" fill="hold"/>
                                        <p:tgtEl>
                                          <p:spTgt spid="28"/>
                                        </p:tgtEl>
                                        <p:attrNameLst>
                                          <p:attrName>ppt_x</p:attrName>
                                        </p:attrNameLst>
                                      </p:cBhvr>
                                      <p:tavLst>
                                        <p:tav tm="0">
                                          <p:val>
                                            <p:strVal val="1+#ppt_w/2"/>
                                          </p:val>
                                        </p:tav>
                                        <p:tav tm="100000">
                                          <p:val>
                                            <p:strVal val="#ppt_x"/>
                                          </p:val>
                                        </p:tav>
                                      </p:tavLst>
                                    </p:anim>
                                    <p:anim calcmode="lin" valueType="num">
                                      <p:cBhvr additive="base">
                                        <p:cTn id="112" dur="2500" fill="hold"/>
                                        <p:tgtEl>
                                          <p:spTgt spid="28"/>
                                        </p:tgtEl>
                                        <p:attrNameLst>
                                          <p:attrName>ppt_y</p:attrName>
                                        </p:attrNameLst>
                                      </p:cBhvr>
                                      <p:tavLst>
                                        <p:tav tm="0">
                                          <p:val>
                                            <p:strVal val="#ppt_y"/>
                                          </p:val>
                                        </p:tav>
                                        <p:tav tm="100000">
                                          <p:val>
                                            <p:strVal val="#ppt_y"/>
                                          </p:val>
                                        </p:tav>
                                      </p:tavLst>
                                    </p:anim>
                                  </p:childTnLst>
                                </p:cTn>
                              </p:par>
                              <p:par>
                                <p:cTn id="113" presetID="2" presetClass="entr" presetSubtype="2" fill="hold" grpId="0" nodeType="withEffect">
                                  <p:stCondLst>
                                    <p:cond delay="0"/>
                                  </p:stCondLst>
                                  <p:childTnLst>
                                    <p:set>
                                      <p:cBhvr>
                                        <p:cTn id="114" dur="1" fill="hold">
                                          <p:stCondLst>
                                            <p:cond delay="0"/>
                                          </p:stCondLst>
                                        </p:cTn>
                                        <p:tgtEl>
                                          <p:spTgt spid="29"/>
                                        </p:tgtEl>
                                        <p:attrNameLst>
                                          <p:attrName>style.visibility</p:attrName>
                                        </p:attrNameLst>
                                      </p:cBhvr>
                                      <p:to>
                                        <p:strVal val="visible"/>
                                      </p:to>
                                    </p:set>
                                    <p:anim calcmode="lin" valueType="num">
                                      <p:cBhvr additive="base">
                                        <p:cTn id="115" dur="2500" fill="hold"/>
                                        <p:tgtEl>
                                          <p:spTgt spid="29"/>
                                        </p:tgtEl>
                                        <p:attrNameLst>
                                          <p:attrName>ppt_x</p:attrName>
                                        </p:attrNameLst>
                                      </p:cBhvr>
                                      <p:tavLst>
                                        <p:tav tm="0">
                                          <p:val>
                                            <p:strVal val="1+#ppt_w/2"/>
                                          </p:val>
                                        </p:tav>
                                        <p:tav tm="100000">
                                          <p:val>
                                            <p:strVal val="#ppt_x"/>
                                          </p:val>
                                        </p:tav>
                                      </p:tavLst>
                                    </p:anim>
                                    <p:anim calcmode="lin" valueType="num">
                                      <p:cBhvr additive="base">
                                        <p:cTn id="116" dur="2500" fill="hold"/>
                                        <p:tgtEl>
                                          <p:spTgt spid="29"/>
                                        </p:tgtEl>
                                        <p:attrNameLst>
                                          <p:attrName>ppt_y</p:attrName>
                                        </p:attrNameLst>
                                      </p:cBhvr>
                                      <p:tavLst>
                                        <p:tav tm="0">
                                          <p:val>
                                            <p:strVal val="#ppt_y"/>
                                          </p:val>
                                        </p:tav>
                                        <p:tav tm="100000">
                                          <p:val>
                                            <p:strVal val="#ppt_y"/>
                                          </p:val>
                                        </p:tav>
                                      </p:tavLst>
                                    </p:anim>
                                  </p:childTnLst>
                                </p:cTn>
                              </p:par>
                              <p:par>
                                <p:cTn id="117" presetID="2" presetClass="entr" presetSubtype="2" fill="hold" grpId="0" nodeType="withEffect">
                                  <p:stCondLst>
                                    <p:cond delay="0"/>
                                  </p:stCondLst>
                                  <p:childTnLst>
                                    <p:set>
                                      <p:cBhvr>
                                        <p:cTn id="118" dur="1" fill="hold">
                                          <p:stCondLst>
                                            <p:cond delay="0"/>
                                          </p:stCondLst>
                                        </p:cTn>
                                        <p:tgtEl>
                                          <p:spTgt spid="30"/>
                                        </p:tgtEl>
                                        <p:attrNameLst>
                                          <p:attrName>style.visibility</p:attrName>
                                        </p:attrNameLst>
                                      </p:cBhvr>
                                      <p:to>
                                        <p:strVal val="visible"/>
                                      </p:to>
                                    </p:set>
                                    <p:anim calcmode="lin" valueType="num">
                                      <p:cBhvr additive="base">
                                        <p:cTn id="119" dur="2500" fill="hold"/>
                                        <p:tgtEl>
                                          <p:spTgt spid="30"/>
                                        </p:tgtEl>
                                        <p:attrNameLst>
                                          <p:attrName>ppt_x</p:attrName>
                                        </p:attrNameLst>
                                      </p:cBhvr>
                                      <p:tavLst>
                                        <p:tav tm="0">
                                          <p:val>
                                            <p:strVal val="1+#ppt_w/2"/>
                                          </p:val>
                                        </p:tav>
                                        <p:tav tm="100000">
                                          <p:val>
                                            <p:strVal val="#ppt_x"/>
                                          </p:val>
                                        </p:tav>
                                      </p:tavLst>
                                    </p:anim>
                                    <p:anim calcmode="lin" valueType="num">
                                      <p:cBhvr additive="base">
                                        <p:cTn id="120" dur="2500" fill="hold"/>
                                        <p:tgtEl>
                                          <p:spTgt spid="30"/>
                                        </p:tgtEl>
                                        <p:attrNameLst>
                                          <p:attrName>ppt_y</p:attrName>
                                        </p:attrNameLst>
                                      </p:cBhvr>
                                      <p:tavLst>
                                        <p:tav tm="0">
                                          <p:val>
                                            <p:strVal val="#ppt_y"/>
                                          </p:val>
                                        </p:tav>
                                        <p:tav tm="100000">
                                          <p:val>
                                            <p:strVal val="#ppt_y"/>
                                          </p:val>
                                        </p:tav>
                                      </p:tavLst>
                                    </p:anim>
                                  </p:childTnLst>
                                </p:cTn>
                              </p:par>
                              <p:par>
                                <p:cTn id="121" presetID="2" presetClass="entr" presetSubtype="2" fill="hold" grpId="0" nodeType="withEffect">
                                  <p:stCondLst>
                                    <p:cond delay="0"/>
                                  </p:stCondLst>
                                  <p:childTnLst>
                                    <p:set>
                                      <p:cBhvr>
                                        <p:cTn id="122" dur="1" fill="hold">
                                          <p:stCondLst>
                                            <p:cond delay="0"/>
                                          </p:stCondLst>
                                        </p:cTn>
                                        <p:tgtEl>
                                          <p:spTgt spid="31"/>
                                        </p:tgtEl>
                                        <p:attrNameLst>
                                          <p:attrName>style.visibility</p:attrName>
                                        </p:attrNameLst>
                                      </p:cBhvr>
                                      <p:to>
                                        <p:strVal val="visible"/>
                                      </p:to>
                                    </p:set>
                                    <p:anim calcmode="lin" valueType="num">
                                      <p:cBhvr additive="base">
                                        <p:cTn id="123" dur="2500" fill="hold"/>
                                        <p:tgtEl>
                                          <p:spTgt spid="31"/>
                                        </p:tgtEl>
                                        <p:attrNameLst>
                                          <p:attrName>ppt_x</p:attrName>
                                        </p:attrNameLst>
                                      </p:cBhvr>
                                      <p:tavLst>
                                        <p:tav tm="0">
                                          <p:val>
                                            <p:strVal val="1+#ppt_w/2"/>
                                          </p:val>
                                        </p:tav>
                                        <p:tav tm="100000">
                                          <p:val>
                                            <p:strVal val="#ppt_x"/>
                                          </p:val>
                                        </p:tav>
                                      </p:tavLst>
                                    </p:anim>
                                    <p:anim calcmode="lin" valueType="num">
                                      <p:cBhvr additive="base">
                                        <p:cTn id="124" dur="2500" fill="hold"/>
                                        <p:tgtEl>
                                          <p:spTgt spid="31"/>
                                        </p:tgtEl>
                                        <p:attrNameLst>
                                          <p:attrName>ppt_y</p:attrName>
                                        </p:attrNameLst>
                                      </p:cBhvr>
                                      <p:tavLst>
                                        <p:tav tm="0">
                                          <p:val>
                                            <p:strVal val="#ppt_y"/>
                                          </p:val>
                                        </p:tav>
                                        <p:tav tm="100000">
                                          <p:val>
                                            <p:strVal val="#ppt_y"/>
                                          </p:val>
                                        </p:tav>
                                      </p:tavLst>
                                    </p:anim>
                                  </p:childTnLst>
                                </p:cTn>
                              </p:par>
                              <p:par>
                                <p:cTn id="125" presetID="2" presetClass="entr" presetSubtype="2" fill="hold" grpId="0" nodeType="withEffect">
                                  <p:stCondLst>
                                    <p:cond delay="0"/>
                                  </p:stCondLst>
                                  <p:childTnLst>
                                    <p:set>
                                      <p:cBhvr>
                                        <p:cTn id="126" dur="1" fill="hold">
                                          <p:stCondLst>
                                            <p:cond delay="0"/>
                                          </p:stCondLst>
                                        </p:cTn>
                                        <p:tgtEl>
                                          <p:spTgt spid="32"/>
                                        </p:tgtEl>
                                        <p:attrNameLst>
                                          <p:attrName>style.visibility</p:attrName>
                                        </p:attrNameLst>
                                      </p:cBhvr>
                                      <p:to>
                                        <p:strVal val="visible"/>
                                      </p:to>
                                    </p:set>
                                    <p:anim calcmode="lin" valueType="num">
                                      <p:cBhvr additive="base">
                                        <p:cTn id="127" dur="2500" fill="hold"/>
                                        <p:tgtEl>
                                          <p:spTgt spid="32"/>
                                        </p:tgtEl>
                                        <p:attrNameLst>
                                          <p:attrName>ppt_x</p:attrName>
                                        </p:attrNameLst>
                                      </p:cBhvr>
                                      <p:tavLst>
                                        <p:tav tm="0">
                                          <p:val>
                                            <p:strVal val="1+#ppt_w/2"/>
                                          </p:val>
                                        </p:tav>
                                        <p:tav tm="100000">
                                          <p:val>
                                            <p:strVal val="#ppt_x"/>
                                          </p:val>
                                        </p:tav>
                                      </p:tavLst>
                                    </p:anim>
                                    <p:anim calcmode="lin" valueType="num">
                                      <p:cBhvr additive="base">
                                        <p:cTn id="128" dur="2500" fill="hold"/>
                                        <p:tgtEl>
                                          <p:spTgt spid="32"/>
                                        </p:tgtEl>
                                        <p:attrNameLst>
                                          <p:attrName>ppt_y</p:attrName>
                                        </p:attrNameLst>
                                      </p:cBhvr>
                                      <p:tavLst>
                                        <p:tav tm="0">
                                          <p:val>
                                            <p:strVal val="#ppt_y"/>
                                          </p:val>
                                        </p:tav>
                                        <p:tav tm="100000">
                                          <p:val>
                                            <p:strVal val="#ppt_y"/>
                                          </p:val>
                                        </p:tav>
                                      </p:tavLst>
                                    </p:anim>
                                  </p:childTnLst>
                                </p:cTn>
                              </p:par>
                              <p:par>
                                <p:cTn id="129" presetID="2" presetClass="entr" presetSubtype="2" fill="hold" grpId="0" nodeType="withEffect">
                                  <p:stCondLst>
                                    <p:cond delay="0"/>
                                  </p:stCondLst>
                                  <p:childTnLst>
                                    <p:set>
                                      <p:cBhvr>
                                        <p:cTn id="130" dur="1" fill="hold">
                                          <p:stCondLst>
                                            <p:cond delay="0"/>
                                          </p:stCondLst>
                                        </p:cTn>
                                        <p:tgtEl>
                                          <p:spTgt spid="33"/>
                                        </p:tgtEl>
                                        <p:attrNameLst>
                                          <p:attrName>style.visibility</p:attrName>
                                        </p:attrNameLst>
                                      </p:cBhvr>
                                      <p:to>
                                        <p:strVal val="visible"/>
                                      </p:to>
                                    </p:set>
                                    <p:anim calcmode="lin" valueType="num">
                                      <p:cBhvr additive="base">
                                        <p:cTn id="131" dur="2500" fill="hold"/>
                                        <p:tgtEl>
                                          <p:spTgt spid="33"/>
                                        </p:tgtEl>
                                        <p:attrNameLst>
                                          <p:attrName>ppt_x</p:attrName>
                                        </p:attrNameLst>
                                      </p:cBhvr>
                                      <p:tavLst>
                                        <p:tav tm="0">
                                          <p:val>
                                            <p:strVal val="1+#ppt_w/2"/>
                                          </p:val>
                                        </p:tav>
                                        <p:tav tm="100000">
                                          <p:val>
                                            <p:strVal val="#ppt_x"/>
                                          </p:val>
                                        </p:tav>
                                      </p:tavLst>
                                    </p:anim>
                                    <p:anim calcmode="lin" valueType="num">
                                      <p:cBhvr additive="base">
                                        <p:cTn id="132" dur="2500" fill="hold"/>
                                        <p:tgtEl>
                                          <p:spTgt spid="33"/>
                                        </p:tgtEl>
                                        <p:attrNameLst>
                                          <p:attrName>ppt_y</p:attrName>
                                        </p:attrNameLst>
                                      </p:cBhvr>
                                      <p:tavLst>
                                        <p:tav tm="0">
                                          <p:val>
                                            <p:strVal val="#ppt_y"/>
                                          </p:val>
                                        </p:tav>
                                        <p:tav tm="100000">
                                          <p:val>
                                            <p:strVal val="#ppt_y"/>
                                          </p:val>
                                        </p:tav>
                                      </p:tavLst>
                                    </p:anim>
                                  </p:childTnLst>
                                </p:cTn>
                              </p:par>
                              <p:par>
                                <p:cTn id="133" presetID="2" presetClass="entr" presetSubtype="2" fill="hold" grpId="0" nodeType="withEffect">
                                  <p:stCondLst>
                                    <p:cond delay="0"/>
                                  </p:stCondLst>
                                  <p:childTnLst>
                                    <p:set>
                                      <p:cBhvr>
                                        <p:cTn id="134" dur="1" fill="hold">
                                          <p:stCondLst>
                                            <p:cond delay="0"/>
                                          </p:stCondLst>
                                        </p:cTn>
                                        <p:tgtEl>
                                          <p:spTgt spid="34"/>
                                        </p:tgtEl>
                                        <p:attrNameLst>
                                          <p:attrName>style.visibility</p:attrName>
                                        </p:attrNameLst>
                                      </p:cBhvr>
                                      <p:to>
                                        <p:strVal val="visible"/>
                                      </p:to>
                                    </p:set>
                                    <p:anim calcmode="lin" valueType="num">
                                      <p:cBhvr additive="base">
                                        <p:cTn id="135" dur="2500" fill="hold"/>
                                        <p:tgtEl>
                                          <p:spTgt spid="34"/>
                                        </p:tgtEl>
                                        <p:attrNameLst>
                                          <p:attrName>ppt_x</p:attrName>
                                        </p:attrNameLst>
                                      </p:cBhvr>
                                      <p:tavLst>
                                        <p:tav tm="0">
                                          <p:val>
                                            <p:strVal val="1+#ppt_w/2"/>
                                          </p:val>
                                        </p:tav>
                                        <p:tav tm="100000">
                                          <p:val>
                                            <p:strVal val="#ppt_x"/>
                                          </p:val>
                                        </p:tav>
                                      </p:tavLst>
                                    </p:anim>
                                    <p:anim calcmode="lin" valueType="num">
                                      <p:cBhvr additive="base">
                                        <p:cTn id="136" dur="2500" fill="hold"/>
                                        <p:tgtEl>
                                          <p:spTgt spid="34"/>
                                        </p:tgtEl>
                                        <p:attrNameLst>
                                          <p:attrName>ppt_y</p:attrName>
                                        </p:attrNameLst>
                                      </p:cBhvr>
                                      <p:tavLst>
                                        <p:tav tm="0">
                                          <p:val>
                                            <p:strVal val="#ppt_y"/>
                                          </p:val>
                                        </p:tav>
                                        <p:tav tm="100000">
                                          <p:val>
                                            <p:strVal val="#ppt_y"/>
                                          </p:val>
                                        </p:tav>
                                      </p:tavLst>
                                    </p:anim>
                                  </p:childTnLst>
                                </p:cTn>
                              </p:par>
                              <p:par>
                                <p:cTn id="137" presetID="2" presetClass="entr" presetSubtype="2" fill="hold" grpId="0" nodeType="withEffect">
                                  <p:stCondLst>
                                    <p:cond delay="0"/>
                                  </p:stCondLst>
                                  <p:childTnLst>
                                    <p:set>
                                      <p:cBhvr>
                                        <p:cTn id="138" dur="1" fill="hold">
                                          <p:stCondLst>
                                            <p:cond delay="0"/>
                                          </p:stCondLst>
                                        </p:cTn>
                                        <p:tgtEl>
                                          <p:spTgt spid="35"/>
                                        </p:tgtEl>
                                        <p:attrNameLst>
                                          <p:attrName>style.visibility</p:attrName>
                                        </p:attrNameLst>
                                      </p:cBhvr>
                                      <p:to>
                                        <p:strVal val="visible"/>
                                      </p:to>
                                    </p:set>
                                    <p:anim calcmode="lin" valueType="num">
                                      <p:cBhvr additive="base">
                                        <p:cTn id="139" dur="2500" fill="hold"/>
                                        <p:tgtEl>
                                          <p:spTgt spid="35"/>
                                        </p:tgtEl>
                                        <p:attrNameLst>
                                          <p:attrName>ppt_x</p:attrName>
                                        </p:attrNameLst>
                                      </p:cBhvr>
                                      <p:tavLst>
                                        <p:tav tm="0">
                                          <p:val>
                                            <p:strVal val="1+#ppt_w/2"/>
                                          </p:val>
                                        </p:tav>
                                        <p:tav tm="100000">
                                          <p:val>
                                            <p:strVal val="#ppt_x"/>
                                          </p:val>
                                        </p:tav>
                                      </p:tavLst>
                                    </p:anim>
                                    <p:anim calcmode="lin" valueType="num">
                                      <p:cBhvr additive="base">
                                        <p:cTn id="140" dur="2500" fill="hold"/>
                                        <p:tgtEl>
                                          <p:spTgt spid="35"/>
                                        </p:tgtEl>
                                        <p:attrNameLst>
                                          <p:attrName>ppt_y</p:attrName>
                                        </p:attrNameLst>
                                      </p:cBhvr>
                                      <p:tavLst>
                                        <p:tav tm="0">
                                          <p:val>
                                            <p:strVal val="#ppt_y"/>
                                          </p:val>
                                        </p:tav>
                                        <p:tav tm="100000">
                                          <p:val>
                                            <p:strVal val="#ppt_y"/>
                                          </p:val>
                                        </p:tav>
                                      </p:tavLst>
                                    </p:anim>
                                  </p:childTnLst>
                                </p:cTn>
                              </p:par>
                              <p:par>
                                <p:cTn id="141" presetID="2" presetClass="entr" presetSubtype="2" fill="hold" grpId="0" nodeType="withEffect">
                                  <p:stCondLst>
                                    <p:cond delay="0"/>
                                  </p:stCondLst>
                                  <p:childTnLst>
                                    <p:set>
                                      <p:cBhvr>
                                        <p:cTn id="142" dur="1" fill="hold">
                                          <p:stCondLst>
                                            <p:cond delay="0"/>
                                          </p:stCondLst>
                                        </p:cTn>
                                        <p:tgtEl>
                                          <p:spTgt spid="36"/>
                                        </p:tgtEl>
                                        <p:attrNameLst>
                                          <p:attrName>style.visibility</p:attrName>
                                        </p:attrNameLst>
                                      </p:cBhvr>
                                      <p:to>
                                        <p:strVal val="visible"/>
                                      </p:to>
                                    </p:set>
                                    <p:anim calcmode="lin" valueType="num">
                                      <p:cBhvr additive="base">
                                        <p:cTn id="143" dur="2500" fill="hold"/>
                                        <p:tgtEl>
                                          <p:spTgt spid="36"/>
                                        </p:tgtEl>
                                        <p:attrNameLst>
                                          <p:attrName>ppt_x</p:attrName>
                                        </p:attrNameLst>
                                      </p:cBhvr>
                                      <p:tavLst>
                                        <p:tav tm="0">
                                          <p:val>
                                            <p:strVal val="1+#ppt_w/2"/>
                                          </p:val>
                                        </p:tav>
                                        <p:tav tm="100000">
                                          <p:val>
                                            <p:strVal val="#ppt_x"/>
                                          </p:val>
                                        </p:tav>
                                      </p:tavLst>
                                    </p:anim>
                                    <p:anim calcmode="lin" valueType="num">
                                      <p:cBhvr additive="base">
                                        <p:cTn id="144" dur="2500" fill="hold"/>
                                        <p:tgtEl>
                                          <p:spTgt spid="36"/>
                                        </p:tgtEl>
                                        <p:attrNameLst>
                                          <p:attrName>ppt_y</p:attrName>
                                        </p:attrNameLst>
                                      </p:cBhvr>
                                      <p:tavLst>
                                        <p:tav tm="0">
                                          <p:val>
                                            <p:strVal val="#ppt_y"/>
                                          </p:val>
                                        </p:tav>
                                        <p:tav tm="100000">
                                          <p:val>
                                            <p:strVal val="#ppt_y"/>
                                          </p:val>
                                        </p:tav>
                                      </p:tavLst>
                                    </p:anim>
                                  </p:childTnLst>
                                </p:cTn>
                              </p:par>
                              <p:par>
                                <p:cTn id="145" presetID="2" presetClass="entr" presetSubtype="2" fill="hold" grpId="0" nodeType="withEffect">
                                  <p:stCondLst>
                                    <p:cond delay="0"/>
                                  </p:stCondLst>
                                  <p:childTnLst>
                                    <p:set>
                                      <p:cBhvr>
                                        <p:cTn id="146" dur="1" fill="hold">
                                          <p:stCondLst>
                                            <p:cond delay="0"/>
                                          </p:stCondLst>
                                        </p:cTn>
                                        <p:tgtEl>
                                          <p:spTgt spid="37"/>
                                        </p:tgtEl>
                                        <p:attrNameLst>
                                          <p:attrName>style.visibility</p:attrName>
                                        </p:attrNameLst>
                                      </p:cBhvr>
                                      <p:to>
                                        <p:strVal val="visible"/>
                                      </p:to>
                                    </p:set>
                                    <p:anim calcmode="lin" valueType="num">
                                      <p:cBhvr additive="base">
                                        <p:cTn id="147" dur="2500" fill="hold"/>
                                        <p:tgtEl>
                                          <p:spTgt spid="37"/>
                                        </p:tgtEl>
                                        <p:attrNameLst>
                                          <p:attrName>ppt_x</p:attrName>
                                        </p:attrNameLst>
                                      </p:cBhvr>
                                      <p:tavLst>
                                        <p:tav tm="0">
                                          <p:val>
                                            <p:strVal val="1+#ppt_w/2"/>
                                          </p:val>
                                        </p:tav>
                                        <p:tav tm="100000">
                                          <p:val>
                                            <p:strVal val="#ppt_x"/>
                                          </p:val>
                                        </p:tav>
                                      </p:tavLst>
                                    </p:anim>
                                    <p:anim calcmode="lin" valueType="num">
                                      <p:cBhvr additive="base">
                                        <p:cTn id="148" dur="2500" fill="hold"/>
                                        <p:tgtEl>
                                          <p:spTgt spid="37"/>
                                        </p:tgtEl>
                                        <p:attrNameLst>
                                          <p:attrName>ppt_y</p:attrName>
                                        </p:attrNameLst>
                                      </p:cBhvr>
                                      <p:tavLst>
                                        <p:tav tm="0">
                                          <p:val>
                                            <p:strVal val="#ppt_y"/>
                                          </p:val>
                                        </p:tav>
                                        <p:tav tm="100000">
                                          <p:val>
                                            <p:strVal val="#ppt_y"/>
                                          </p:val>
                                        </p:tav>
                                      </p:tavLst>
                                    </p:anim>
                                  </p:childTnLst>
                                </p:cTn>
                              </p:par>
                              <p:par>
                                <p:cTn id="149" presetID="2" presetClass="entr" presetSubtype="2" fill="hold" grpId="0" nodeType="withEffect">
                                  <p:stCondLst>
                                    <p:cond delay="0"/>
                                  </p:stCondLst>
                                  <p:childTnLst>
                                    <p:set>
                                      <p:cBhvr>
                                        <p:cTn id="150" dur="1" fill="hold">
                                          <p:stCondLst>
                                            <p:cond delay="0"/>
                                          </p:stCondLst>
                                        </p:cTn>
                                        <p:tgtEl>
                                          <p:spTgt spid="38"/>
                                        </p:tgtEl>
                                        <p:attrNameLst>
                                          <p:attrName>style.visibility</p:attrName>
                                        </p:attrNameLst>
                                      </p:cBhvr>
                                      <p:to>
                                        <p:strVal val="visible"/>
                                      </p:to>
                                    </p:set>
                                    <p:anim calcmode="lin" valueType="num">
                                      <p:cBhvr additive="base">
                                        <p:cTn id="151" dur="2500" fill="hold"/>
                                        <p:tgtEl>
                                          <p:spTgt spid="38"/>
                                        </p:tgtEl>
                                        <p:attrNameLst>
                                          <p:attrName>ppt_x</p:attrName>
                                        </p:attrNameLst>
                                      </p:cBhvr>
                                      <p:tavLst>
                                        <p:tav tm="0">
                                          <p:val>
                                            <p:strVal val="1+#ppt_w/2"/>
                                          </p:val>
                                        </p:tav>
                                        <p:tav tm="100000">
                                          <p:val>
                                            <p:strVal val="#ppt_x"/>
                                          </p:val>
                                        </p:tav>
                                      </p:tavLst>
                                    </p:anim>
                                    <p:anim calcmode="lin" valueType="num">
                                      <p:cBhvr additive="base">
                                        <p:cTn id="152" dur="2500" fill="hold"/>
                                        <p:tgtEl>
                                          <p:spTgt spid="38"/>
                                        </p:tgtEl>
                                        <p:attrNameLst>
                                          <p:attrName>ppt_y</p:attrName>
                                        </p:attrNameLst>
                                      </p:cBhvr>
                                      <p:tavLst>
                                        <p:tav tm="0">
                                          <p:val>
                                            <p:strVal val="#ppt_y"/>
                                          </p:val>
                                        </p:tav>
                                        <p:tav tm="100000">
                                          <p:val>
                                            <p:strVal val="#ppt_y"/>
                                          </p:val>
                                        </p:tav>
                                      </p:tavLst>
                                    </p:anim>
                                  </p:childTnLst>
                                </p:cTn>
                              </p:par>
                              <p:par>
                                <p:cTn id="153" presetID="2" presetClass="entr" presetSubtype="2" fill="hold" grpId="0" nodeType="withEffect">
                                  <p:stCondLst>
                                    <p:cond delay="0"/>
                                  </p:stCondLst>
                                  <p:childTnLst>
                                    <p:set>
                                      <p:cBhvr>
                                        <p:cTn id="154" dur="1" fill="hold">
                                          <p:stCondLst>
                                            <p:cond delay="0"/>
                                          </p:stCondLst>
                                        </p:cTn>
                                        <p:tgtEl>
                                          <p:spTgt spid="39"/>
                                        </p:tgtEl>
                                        <p:attrNameLst>
                                          <p:attrName>style.visibility</p:attrName>
                                        </p:attrNameLst>
                                      </p:cBhvr>
                                      <p:to>
                                        <p:strVal val="visible"/>
                                      </p:to>
                                    </p:set>
                                    <p:anim calcmode="lin" valueType="num">
                                      <p:cBhvr additive="base">
                                        <p:cTn id="155" dur="2500" fill="hold"/>
                                        <p:tgtEl>
                                          <p:spTgt spid="39"/>
                                        </p:tgtEl>
                                        <p:attrNameLst>
                                          <p:attrName>ppt_x</p:attrName>
                                        </p:attrNameLst>
                                      </p:cBhvr>
                                      <p:tavLst>
                                        <p:tav tm="0">
                                          <p:val>
                                            <p:strVal val="1+#ppt_w/2"/>
                                          </p:val>
                                        </p:tav>
                                        <p:tav tm="100000">
                                          <p:val>
                                            <p:strVal val="#ppt_x"/>
                                          </p:val>
                                        </p:tav>
                                      </p:tavLst>
                                    </p:anim>
                                    <p:anim calcmode="lin" valueType="num">
                                      <p:cBhvr additive="base">
                                        <p:cTn id="156" dur="2500" fill="hold"/>
                                        <p:tgtEl>
                                          <p:spTgt spid="39"/>
                                        </p:tgtEl>
                                        <p:attrNameLst>
                                          <p:attrName>ppt_y</p:attrName>
                                        </p:attrNameLst>
                                      </p:cBhvr>
                                      <p:tavLst>
                                        <p:tav tm="0">
                                          <p:val>
                                            <p:strVal val="#ppt_y"/>
                                          </p:val>
                                        </p:tav>
                                        <p:tav tm="100000">
                                          <p:val>
                                            <p:strVal val="#ppt_y"/>
                                          </p:val>
                                        </p:tav>
                                      </p:tavLst>
                                    </p:anim>
                                  </p:childTnLst>
                                </p:cTn>
                              </p:par>
                              <p:par>
                                <p:cTn id="157" presetID="2" presetClass="entr" presetSubtype="2" fill="hold" grpId="0" nodeType="withEffect">
                                  <p:stCondLst>
                                    <p:cond delay="0"/>
                                  </p:stCondLst>
                                  <p:childTnLst>
                                    <p:set>
                                      <p:cBhvr>
                                        <p:cTn id="158" dur="1" fill="hold">
                                          <p:stCondLst>
                                            <p:cond delay="0"/>
                                          </p:stCondLst>
                                        </p:cTn>
                                        <p:tgtEl>
                                          <p:spTgt spid="40"/>
                                        </p:tgtEl>
                                        <p:attrNameLst>
                                          <p:attrName>style.visibility</p:attrName>
                                        </p:attrNameLst>
                                      </p:cBhvr>
                                      <p:to>
                                        <p:strVal val="visible"/>
                                      </p:to>
                                    </p:set>
                                    <p:anim calcmode="lin" valueType="num">
                                      <p:cBhvr additive="base">
                                        <p:cTn id="159" dur="2500" fill="hold"/>
                                        <p:tgtEl>
                                          <p:spTgt spid="40"/>
                                        </p:tgtEl>
                                        <p:attrNameLst>
                                          <p:attrName>ppt_x</p:attrName>
                                        </p:attrNameLst>
                                      </p:cBhvr>
                                      <p:tavLst>
                                        <p:tav tm="0">
                                          <p:val>
                                            <p:strVal val="1+#ppt_w/2"/>
                                          </p:val>
                                        </p:tav>
                                        <p:tav tm="100000">
                                          <p:val>
                                            <p:strVal val="#ppt_x"/>
                                          </p:val>
                                        </p:tav>
                                      </p:tavLst>
                                    </p:anim>
                                    <p:anim calcmode="lin" valueType="num">
                                      <p:cBhvr additive="base">
                                        <p:cTn id="160" dur="2500" fill="hold"/>
                                        <p:tgtEl>
                                          <p:spTgt spid="40"/>
                                        </p:tgtEl>
                                        <p:attrNameLst>
                                          <p:attrName>ppt_y</p:attrName>
                                        </p:attrNameLst>
                                      </p:cBhvr>
                                      <p:tavLst>
                                        <p:tav tm="0">
                                          <p:val>
                                            <p:strVal val="#ppt_y"/>
                                          </p:val>
                                        </p:tav>
                                        <p:tav tm="100000">
                                          <p:val>
                                            <p:strVal val="#ppt_y"/>
                                          </p:val>
                                        </p:tav>
                                      </p:tavLst>
                                    </p:anim>
                                  </p:childTnLst>
                                </p:cTn>
                              </p:par>
                              <p:par>
                                <p:cTn id="161" presetID="2" presetClass="entr" presetSubtype="2" fill="hold" grpId="0" nodeType="withEffect">
                                  <p:stCondLst>
                                    <p:cond delay="0"/>
                                  </p:stCondLst>
                                  <p:childTnLst>
                                    <p:set>
                                      <p:cBhvr>
                                        <p:cTn id="162" dur="1" fill="hold">
                                          <p:stCondLst>
                                            <p:cond delay="0"/>
                                          </p:stCondLst>
                                        </p:cTn>
                                        <p:tgtEl>
                                          <p:spTgt spid="41"/>
                                        </p:tgtEl>
                                        <p:attrNameLst>
                                          <p:attrName>style.visibility</p:attrName>
                                        </p:attrNameLst>
                                      </p:cBhvr>
                                      <p:to>
                                        <p:strVal val="visible"/>
                                      </p:to>
                                    </p:set>
                                    <p:anim calcmode="lin" valueType="num">
                                      <p:cBhvr additive="base">
                                        <p:cTn id="163" dur="2500" fill="hold"/>
                                        <p:tgtEl>
                                          <p:spTgt spid="41"/>
                                        </p:tgtEl>
                                        <p:attrNameLst>
                                          <p:attrName>ppt_x</p:attrName>
                                        </p:attrNameLst>
                                      </p:cBhvr>
                                      <p:tavLst>
                                        <p:tav tm="0">
                                          <p:val>
                                            <p:strVal val="1+#ppt_w/2"/>
                                          </p:val>
                                        </p:tav>
                                        <p:tav tm="100000">
                                          <p:val>
                                            <p:strVal val="#ppt_x"/>
                                          </p:val>
                                        </p:tav>
                                      </p:tavLst>
                                    </p:anim>
                                    <p:anim calcmode="lin" valueType="num">
                                      <p:cBhvr additive="base">
                                        <p:cTn id="164" dur="2500" fill="hold"/>
                                        <p:tgtEl>
                                          <p:spTgt spid="41"/>
                                        </p:tgtEl>
                                        <p:attrNameLst>
                                          <p:attrName>ppt_y</p:attrName>
                                        </p:attrNameLst>
                                      </p:cBhvr>
                                      <p:tavLst>
                                        <p:tav tm="0">
                                          <p:val>
                                            <p:strVal val="#ppt_y"/>
                                          </p:val>
                                        </p:tav>
                                        <p:tav tm="100000">
                                          <p:val>
                                            <p:strVal val="#ppt_y"/>
                                          </p:val>
                                        </p:tav>
                                      </p:tavLst>
                                    </p:anim>
                                  </p:childTnLst>
                                </p:cTn>
                              </p:par>
                              <p:par>
                                <p:cTn id="165" presetID="2" presetClass="entr" presetSubtype="2" fill="hold" grpId="0" nodeType="withEffect">
                                  <p:stCondLst>
                                    <p:cond delay="0"/>
                                  </p:stCondLst>
                                  <p:childTnLst>
                                    <p:set>
                                      <p:cBhvr>
                                        <p:cTn id="166" dur="1" fill="hold">
                                          <p:stCondLst>
                                            <p:cond delay="0"/>
                                          </p:stCondLst>
                                        </p:cTn>
                                        <p:tgtEl>
                                          <p:spTgt spid="42"/>
                                        </p:tgtEl>
                                        <p:attrNameLst>
                                          <p:attrName>style.visibility</p:attrName>
                                        </p:attrNameLst>
                                      </p:cBhvr>
                                      <p:to>
                                        <p:strVal val="visible"/>
                                      </p:to>
                                    </p:set>
                                    <p:anim calcmode="lin" valueType="num">
                                      <p:cBhvr additive="base">
                                        <p:cTn id="167" dur="2500" fill="hold"/>
                                        <p:tgtEl>
                                          <p:spTgt spid="42"/>
                                        </p:tgtEl>
                                        <p:attrNameLst>
                                          <p:attrName>ppt_x</p:attrName>
                                        </p:attrNameLst>
                                      </p:cBhvr>
                                      <p:tavLst>
                                        <p:tav tm="0">
                                          <p:val>
                                            <p:strVal val="1+#ppt_w/2"/>
                                          </p:val>
                                        </p:tav>
                                        <p:tav tm="100000">
                                          <p:val>
                                            <p:strVal val="#ppt_x"/>
                                          </p:val>
                                        </p:tav>
                                      </p:tavLst>
                                    </p:anim>
                                    <p:anim calcmode="lin" valueType="num">
                                      <p:cBhvr additive="base">
                                        <p:cTn id="168" dur="2500" fill="hold"/>
                                        <p:tgtEl>
                                          <p:spTgt spid="42"/>
                                        </p:tgtEl>
                                        <p:attrNameLst>
                                          <p:attrName>ppt_y</p:attrName>
                                        </p:attrNameLst>
                                      </p:cBhvr>
                                      <p:tavLst>
                                        <p:tav tm="0">
                                          <p:val>
                                            <p:strVal val="#ppt_y"/>
                                          </p:val>
                                        </p:tav>
                                        <p:tav tm="100000">
                                          <p:val>
                                            <p:strVal val="#ppt_y"/>
                                          </p:val>
                                        </p:tav>
                                      </p:tavLst>
                                    </p:anim>
                                  </p:childTnLst>
                                </p:cTn>
                              </p:par>
                              <p:par>
                                <p:cTn id="169" presetID="2" presetClass="entr" presetSubtype="2" fill="hold" grpId="0" nodeType="withEffect">
                                  <p:stCondLst>
                                    <p:cond delay="0"/>
                                  </p:stCondLst>
                                  <p:childTnLst>
                                    <p:set>
                                      <p:cBhvr>
                                        <p:cTn id="170" dur="1" fill="hold">
                                          <p:stCondLst>
                                            <p:cond delay="0"/>
                                          </p:stCondLst>
                                        </p:cTn>
                                        <p:tgtEl>
                                          <p:spTgt spid="43"/>
                                        </p:tgtEl>
                                        <p:attrNameLst>
                                          <p:attrName>style.visibility</p:attrName>
                                        </p:attrNameLst>
                                      </p:cBhvr>
                                      <p:to>
                                        <p:strVal val="visible"/>
                                      </p:to>
                                    </p:set>
                                    <p:anim calcmode="lin" valueType="num">
                                      <p:cBhvr additive="base">
                                        <p:cTn id="171" dur="2500" fill="hold"/>
                                        <p:tgtEl>
                                          <p:spTgt spid="43"/>
                                        </p:tgtEl>
                                        <p:attrNameLst>
                                          <p:attrName>ppt_x</p:attrName>
                                        </p:attrNameLst>
                                      </p:cBhvr>
                                      <p:tavLst>
                                        <p:tav tm="0">
                                          <p:val>
                                            <p:strVal val="1+#ppt_w/2"/>
                                          </p:val>
                                        </p:tav>
                                        <p:tav tm="100000">
                                          <p:val>
                                            <p:strVal val="#ppt_x"/>
                                          </p:val>
                                        </p:tav>
                                      </p:tavLst>
                                    </p:anim>
                                    <p:anim calcmode="lin" valueType="num">
                                      <p:cBhvr additive="base">
                                        <p:cTn id="172" dur="2500" fill="hold"/>
                                        <p:tgtEl>
                                          <p:spTgt spid="43"/>
                                        </p:tgtEl>
                                        <p:attrNameLst>
                                          <p:attrName>ppt_y</p:attrName>
                                        </p:attrNameLst>
                                      </p:cBhvr>
                                      <p:tavLst>
                                        <p:tav tm="0">
                                          <p:val>
                                            <p:strVal val="#ppt_y"/>
                                          </p:val>
                                        </p:tav>
                                        <p:tav tm="100000">
                                          <p:val>
                                            <p:strVal val="#ppt_y"/>
                                          </p:val>
                                        </p:tav>
                                      </p:tavLst>
                                    </p:anim>
                                  </p:childTnLst>
                                </p:cTn>
                              </p:par>
                              <p:par>
                                <p:cTn id="173" presetID="2" presetClass="entr" presetSubtype="2" fill="hold" grpId="0" nodeType="withEffect">
                                  <p:stCondLst>
                                    <p:cond delay="0"/>
                                  </p:stCondLst>
                                  <p:childTnLst>
                                    <p:set>
                                      <p:cBhvr>
                                        <p:cTn id="174" dur="1" fill="hold">
                                          <p:stCondLst>
                                            <p:cond delay="0"/>
                                          </p:stCondLst>
                                        </p:cTn>
                                        <p:tgtEl>
                                          <p:spTgt spid="44"/>
                                        </p:tgtEl>
                                        <p:attrNameLst>
                                          <p:attrName>style.visibility</p:attrName>
                                        </p:attrNameLst>
                                      </p:cBhvr>
                                      <p:to>
                                        <p:strVal val="visible"/>
                                      </p:to>
                                    </p:set>
                                    <p:anim calcmode="lin" valueType="num">
                                      <p:cBhvr additive="base">
                                        <p:cTn id="175" dur="2500" fill="hold"/>
                                        <p:tgtEl>
                                          <p:spTgt spid="44"/>
                                        </p:tgtEl>
                                        <p:attrNameLst>
                                          <p:attrName>ppt_x</p:attrName>
                                        </p:attrNameLst>
                                      </p:cBhvr>
                                      <p:tavLst>
                                        <p:tav tm="0">
                                          <p:val>
                                            <p:strVal val="1+#ppt_w/2"/>
                                          </p:val>
                                        </p:tav>
                                        <p:tav tm="100000">
                                          <p:val>
                                            <p:strVal val="#ppt_x"/>
                                          </p:val>
                                        </p:tav>
                                      </p:tavLst>
                                    </p:anim>
                                    <p:anim calcmode="lin" valueType="num">
                                      <p:cBhvr additive="base">
                                        <p:cTn id="176" dur="2500" fill="hold"/>
                                        <p:tgtEl>
                                          <p:spTgt spid="44"/>
                                        </p:tgtEl>
                                        <p:attrNameLst>
                                          <p:attrName>ppt_y</p:attrName>
                                        </p:attrNameLst>
                                      </p:cBhvr>
                                      <p:tavLst>
                                        <p:tav tm="0">
                                          <p:val>
                                            <p:strVal val="#ppt_y"/>
                                          </p:val>
                                        </p:tav>
                                        <p:tav tm="100000">
                                          <p:val>
                                            <p:strVal val="#ppt_y"/>
                                          </p:val>
                                        </p:tav>
                                      </p:tavLst>
                                    </p:anim>
                                  </p:childTnLst>
                                </p:cTn>
                              </p:par>
                              <p:par>
                                <p:cTn id="177" presetID="2" presetClass="entr" presetSubtype="2" fill="hold" grpId="0" nodeType="withEffect">
                                  <p:stCondLst>
                                    <p:cond delay="0"/>
                                  </p:stCondLst>
                                  <p:childTnLst>
                                    <p:set>
                                      <p:cBhvr>
                                        <p:cTn id="178" dur="1" fill="hold">
                                          <p:stCondLst>
                                            <p:cond delay="0"/>
                                          </p:stCondLst>
                                        </p:cTn>
                                        <p:tgtEl>
                                          <p:spTgt spid="45"/>
                                        </p:tgtEl>
                                        <p:attrNameLst>
                                          <p:attrName>style.visibility</p:attrName>
                                        </p:attrNameLst>
                                      </p:cBhvr>
                                      <p:to>
                                        <p:strVal val="visible"/>
                                      </p:to>
                                    </p:set>
                                    <p:anim calcmode="lin" valueType="num">
                                      <p:cBhvr additive="base">
                                        <p:cTn id="179" dur="2500" fill="hold"/>
                                        <p:tgtEl>
                                          <p:spTgt spid="45"/>
                                        </p:tgtEl>
                                        <p:attrNameLst>
                                          <p:attrName>ppt_x</p:attrName>
                                        </p:attrNameLst>
                                      </p:cBhvr>
                                      <p:tavLst>
                                        <p:tav tm="0">
                                          <p:val>
                                            <p:strVal val="1+#ppt_w/2"/>
                                          </p:val>
                                        </p:tav>
                                        <p:tav tm="100000">
                                          <p:val>
                                            <p:strVal val="#ppt_x"/>
                                          </p:val>
                                        </p:tav>
                                      </p:tavLst>
                                    </p:anim>
                                    <p:anim calcmode="lin" valueType="num">
                                      <p:cBhvr additive="base">
                                        <p:cTn id="180" dur="2500" fill="hold"/>
                                        <p:tgtEl>
                                          <p:spTgt spid="45"/>
                                        </p:tgtEl>
                                        <p:attrNameLst>
                                          <p:attrName>ppt_y</p:attrName>
                                        </p:attrNameLst>
                                      </p:cBhvr>
                                      <p:tavLst>
                                        <p:tav tm="0">
                                          <p:val>
                                            <p:strVal val="#ppt_y"/>
                                          </p:val>
                                        </p:tav>
                                        <p:tav tm="100000">
                                          <p:val>
                                            <p:strVal val="#ppt_y"/>
                                          </p:val>
                                        </p:tav>
                                      </p:tavLst>
                                    </p:anim>
                                  </p:childTnLst>
                                </p:cTn>
                              </p:par>
                              <p:par>
                                <p:cTn id="181" presetID="2" presetClass="entr" presetSubtype="2" fill="hold" grpId="0" nodeType="withEffect">
                                  <p:stCondLst>
                                    <p:cond delay="0"/>
                                  </p:stCondLst>
                                  <p:childTnLst>
                                    <p:set>
                                      <p:cBhvr>
                                        <p:cTn id="182" dur="1" fill="hold">
                                          <p:stCondLst>
                                            <p:cond delay="0"/>
                                          </p:stCondLst>
                                        </p:cTn>
                                        <p:tgtEl>
                                          <p:spTgt spid="46"/>
                                        </p:tgtEl>
                                        <p:attrNameLst>
                                          <p:attrName>style.visibility</p:attrName>
                                        </p:attrNameLst>
                                      </p:cBhvr>
                                      <p:to>
                                        <p:strVal val="visible"/>
                                      </p:to>
                                    </p:set>
                                    <p:anim calcmode="lin" valueType="num">
                                      <p:cBhvr additive="base">
                                        <p:cTn id="183" dur="2500" fill="hold"/>
                                        <p:tgtEl>
                                          <p:spTgt spid="46"/>
                                        </p:tgtEl>
                                        <p:attrNameLst>
                                          <p:attrName>ppt_x</p:attrName>
                                        </p:attrNameLst>
                                      </p:cBhvr>
                                      <p:tavLst>
                                        <p:tav tm="0">
                                          <p:val>
                                            <p:strVal val="1+#ppt_w/2"/>
                                          </p:val>
                                        </p:tav>
                                        <p:tav tm="100000">
                                          <p:val>
                                            <p:strVal val="#ppt_x"/>
                                          </p:val>
                                        </p:tav>
                                      </p:tavLst>
                                    </p:anim>
                                    <p:anim calcmode="lin" valueType="num">
                                      <p:cBhvr additive="base">
                                        <p:cTn id="184" dur="2500" fill="hold"/>
                                        <p:tgtEl>
                                          <p:spTgt spid="46"/>
                                        </p:tgtEl>
                                        <p:attrNameLst>
                                          <p:attrName>ppt_y</p:attrName>
                                        </p:attrNameLst>
                                      </p:cBhvr>
                                      <p:tavLst>
                                        <p:tav tm="0">
                                          <p:val>
                                            <p:strVal val="#ppt_y"/>
                                          </p:val>
                                        </p:tav>
                                        <p:tav tm="100000">
                                          <p:val>
                                            <p:strVal val="#ppt_y"/>
                                          </p:val>
                                        </p:tav>
                                      </p:tavLst>
                                    </p:anim>
                                  </p:childTnLst>
                                </p:cTn>
                              </p:par>
                              <p:par>
                                <p:cTn id="185" presetID="2" presetClass="entr" presetSubtype="2" fill="hold" grpId="0" nodeType="withEffect">
                                  <p:stCondLst>
                                    <p:cond delay="0"/>
                                  </p:stCondLst>
                                  <p:childTnLst>
                                    <p:set>
                                      <p:cBhvr>
                                        <p:cTn id="186" dur="1" fill="hold">
                                          <p:stCondLst>
                                            <p:cond delay="0"/>
                                          </p:stCondLst>
                                        </p:cTn>
                                        <p:tgtEl>
                                          <p:spTgt spid="47"/>
                                        </p:tgtEl>
                                        <p:attrNameLst>
                                          <p:attrName>style.visibility</p:attrName>
                                        </p:attrNameLst>
                                      </p:cBhvr>
                                      <p:to>
                                        <p:strVal val="visible"/>
                                      </p:to>
                                    </p:set>
                                    <p:anim calcmode="lin" valueType="num">
                                      <p:cBhvr additive="base">
                                        <p:cTn id="187" dur="2500" fill="hold"/>
                                        <p:tgtEl>
                                          <p:spTgt spid="47"/>
                                        </p:tgtEl>
                                        <p:attrNameLst>
                                          <p:attrName>ppt_x</p:attrName>
                                        </p:attrNameLst>
                                      </p:cBhvr>
                                      <p:tavLst>
                                        <p:tav tm="0">
                                          <p:val>
                                            <p:strVal val="1+#ppt_w/2"/>
                                          </p:val>
                                        </p:tav>
                                        <p:tav tm="100000">
                                          <p:val>
                                            <p:strVal val="#ppt_x"/>
                                          </p:val>
                                        </p:tav>
                                      </p:tavLst>
                                    </p:anim>
                                    <p:anim calcmode="lin" valueType="num">
                                      <p:cBhvr additive="base">
                                        <p:cTn id="188" dur="2500" fill="hold"/>
                                        <p:tgtEl>
                                          <p:spTgt spid="47"/>
                                        </p:tgtEl>
                                        <p:attrNameLst>
                                          <p:attrName>ppt_y</p:attrName>
                                        </p:attrNameLst>
                                      </p:cBhvr>
                                      <p:tavLst>
                                        <p:tav tm="0">
                                          <p:val>
                                            <p:strVal val="#ppt_y"/>
                                          </p:val>
                                        </p:tav>
                                        <p:tav tm="100000">
                                          <p:val>
                                            <p:strVal val="#ppt_y"/>
                                          </p:val>
                                        </p:tav>
                                      </p:tavLst>
                                    </p:anim>
                                  </p:childTnLst>
                                </p:cTn>
                              </p:par>
                              <p:par>
                                <p:cTn id="189" presetID="2" presetClass="entr" presetSubtype="2" fill="hold" grpId="0" nodeType="withEffect">
                                  <p:stCondLst>
                                    <p:cond delay="0"/>
                                  </p:stCondLst>
                                  <p:childTnLst>
                                    <p:set>
                                      <p:cBhvr>
                                        <p:cTn id="190" dur="1" fill="hold">
                                          <p:stCondLst>
                                            <p:cond delay="0"/>
                                          </p:stCondLst>
                                        </p:cTn>
                                        <p:tgtEl>
                                          <p:spTgt spid="48"/>
                                        </p:tgtEl>
                                        <p:attrNameLst>
                                          <p:attrName>style.visibility</p:attrName>
                                        </p:attrNameLst>
                                      </p:cBhvr>
                                      <p:to>
                                        <p:strVal val="visible"/>
                                      </p:to>
                                    </p:set>
                                    <p:anim calcmode="lin" valueType="num">
                                      <p:cBhvr additive="base">
                                        <p:cTn id="191" dur="2500" fill="hold"/>
                                        <p:tgtEl>
                                          <p:spTgt spid="48"/>
                                        </p:tgtEl>
                                        <p:attrNameLst>
                                          <p:attrName>ppt_x</p:attrName>
                                        </p:attrNameLst>
                                      </p:cBhvr>
                                      <p:tavLst>
                                        <p:tav tm="0">
                                          <p:val>
                                            <p:strVal val="1+#ppt_w/2"/>
                                          </p:val>
                                        </p:tav>
                                        <p:tav tm="100000">
                                          <p:val>
                                            <p:strVal val="#ppt_x"/>
                                          </p:val>
                                        </p:tav>
                                      </p:tavLst>
                                    </p:anim>
                                    <p:anim calcmode="lin" valueType="num">
                                      <p:cBhvr additive="base">
                                        <p:cTn id="192" dur="2500" fill="hold"/>
                                        <p:tgtEl>
                                          <p:spTgt spid="48"/>
                                        </p:tgtEl>
                                        <p:attrNameLst>
                                          <p:attrName>ppt_y</p:attrName>
                                        </p:attrNameLst>
                                      </p:cBhvr>
                                      <p:tavLst>
                                        <p:tav tm="0">
                                          <p:val>
                                            <p:strVal val="#ppt_y"/>
                                          </p:val>
                                        </p:tav>
                                        <p:tav tm="100000">
                                          <p:val>
                                            <p:strVal val="#ppt_y"/>
                                          </p:val>
                                        </p:tav>
                                      </p:tavLst>
                                    </p:anim>
                                  </p:childTnLst>
                                </p:cTn>
                              </p:par>
                              <p:par>
                                <p:cTn id="193" presetID="2" presetClass="entr" presetSubtype="2" fill="hold" grpId="0" nodeType="withEffect">
                                  <p:stCondLst>
                                    <p:cond delay="0"/>
                                  </p:stCondLst>
                                  <p:childTnLst>
                                    <p:set>
                                      <p:cBhvr>
                                        <p:cTn id="194" dur="1" fill="hold">
                                          <p:stCondLst>
                                            <p:cond delay="0"/>
                                          </p:stCondLst>
                                        </p:cTn>
                                        <p:tgtEl>
                                          <p:spTgt spid="49"/>
                                        </p:tgtEl>
                                        <p:attrNameLst>
                                          <p:attrName>style.visibility</p:attrName>
                                        </p:attrNameLst>
                                      </p:cBhvr>
                                      <p:to>
                                        <p:strVal val="visible"/>
                                      </p:to>
                                    </p:set>
                                    <p:anim calcmode="lin" valueType="num">
                                      <p:cBhvr additive="base">
                                        <p:cTn id="195" dur="2500" fill="hold"/>
                                        <p:tgtEl>
                                          <p:spTgt spid="49"/>
                                        </p:tgtEl>
                                        <p:attrNameLst>
                                          <p:attrName>ppt_x</p:attrName>
                                        </p:attrNameLst>
                                      </p:cBhvr>
                                      <p:tavLst>
                                        <p:tav tm="0">
                                          <p:val>
                                            <p:strVal val="1+#ppt_w/2"/>
                                          </p:val>
                                        </p:tav>
                                        <p:tav tm="100000">
                                          <p:val>
                                            <p:strVal val="#ppt_x"/>
                                          </p:val>
                                        </p:tav>
                                      </p:tavLst>
                                    </p:anim>
                                    <p:anim calcmode="lin" valueType="num">
                                      <p:cBhvr additive="base">
                                        <p:cTn id="196" dur="2500" fill="hold"/>
                                        <p:tgtEl>
                                          <p:spTgt spid="49"/>
                                        </p:tgtEl>
                                        <p:attrNameLst>
                                          <p:attrName>ppt_y</p:attrName>
                                        </p:attrNameLst>
                                      </p:cBhvr>
                                      <p:tavLst>
                                        <p:tav tm="0">
                                          <p:val>
                                            <p:strVal val="#ppt_y"/>
                                          </p:val>
                                        </p:tav>
                                        <p:tav tm="100000">
                                          <p:val>
                                            <p:strVal val="#ppt_y"/>
                                          </p:val>
                                        </p:tav>
                                      </p:tavLst>
                                    </p:anim>
                                  </p:childTnLst>
                                </p:cTn>
                              </p:par>
                              <p:par>
                                <p:cTn id="197" presetID="2" presetClass="entr" presetSubtype="2" fill="hold" grpId="0" nodeType="withEffect">
                                  <p:stCondLst>
                                    <p:cond delay="0"/>
                                  </p:stCondLst>
                                  <p:childTnLst>
                                    <p:set>
                                      <p:cBhvr>
                                        <p:cTn id="198" dur="1" fill="hold">
                                          <p:stCondLst>
                                            <p:cond delay="0"/>
                                          </p:stCondLst>
                                        </p:cTn>
                                        <p:tgtEl>
                                          <p:spTgt spid="50"/>
                                        </p:tgtEl>
                                        <p:attrNameLst>
                                          <p:attrName>style.visibility</p:attrName>
                                        </p:attrNameLst>
                                      </p:cBhvr>
                                      <p:to>
                                        <p:strVal val="visible"/>
                                      </p:to>
                                    </p:set>
                                    <p:anim calcmode="lin" valueType="num">
                                      <p:cBhvr additive="base">
                                        <p:cTn id="199" dur="2500" fill="hold"/>
                                        <p:tgtEl>
                                          <p:spTgt spid="50"/>
                                        </p:tgtEl>
                                        <p:attrNameLst>
                                          <p:attrName>ppt_x</p:attrName>
                                        </p:attrNameLst>
                                      </p:cBhvr>
                                      <p:tavLst>
                                        <p:tav tm="0">
                                          <p:val>
                                            <p:strVal val="1+#ppt_w/2"/>
                                          </p:val>
                                        </p:tav>
                                        <p:tav tm="100000">
                                          <p:val>
                                            <p:strVal val="#ppt_x"/>
                                          </p:val>
                                        </p:tav>
                                      </p:tavLst>
                                    </p:anim>
                                    <p:anim calcmode="lin" valueType="num">
                                      <p:cBhvr additive="base">
                                        <p:cTn id="200" dur="2500" fill="hold"/>
                                        <p:tgtEl>
                                          <p:spTgt spid="50"/>
                                        </p:tgtEl>
                                        <p:attrNameLst>
                                          <p:attrName>ppt_y</p:attrName>
                                        </p:attrNameLst>
                                      </p:cBhvr>
                                      <p:tavLst>
                                        <p:tav tm="0">
                                          <p:val>
                                            <p:strVal val="#ppt_y"/>
                                          </p:val>
                                        </p:tav>
                                        <p:tav tm="100000">
                                          <p:val>
                                            <p:strVal val="#ppt_y"/>
                                          </p:val>
                                        </p:tav>
                                      </p:tavLst>
                                    </p:anim>
                                  </p:childTnLst>
                                </p:cTn>
                              </p:par>
                              <p:par>
                                <p:cTn id="201" presetID="2" presetClass="entr" presetSubtype="2" fill="hold" grpId="0" nodeType="withEffect">
                                  <p:stCondLst>
                                    <p:cond delay="0"/>
                                  </p:stCondLst>
                                  <p:childTnLst>
                                    <p:set>
                                      <p:cBhvr>
                                        <p:cTn id="202" dur="1" fill="hold">
                                          <p:stCondLst>
                                            <p:cond delay="0"/>
                                          </p:stCondLst>
                                        </p:cTn>
                                        <p:tgtEl>
                                          <p:spTgt spid="51"/>
                                        </p:tgtEl>
                                        <p:attrNameLst>
                                          <p:attrName>style.visibility</p:attrName>
                                        </p:attrNameLst>
                                      </p:cBhvr>
                                      <p:to>
                                        <p:strVal val="visible"/>
                                      </p:to>
                                    </p:set>
                                    <p:anim calcmode="lin" valueType="num">
                                      <p:cBhvr additive="base">
                                        <p:cTn id="203" dur="2500" fill="hold"/>
                                        <p:tgtEl>
                                          <p:spTgt spid="51"/>
                                        </p:tgtEl>
                                        <p:attrNameLst>
                                          <p:attrName>ppt_x</p:attrName>
                                        </p:attrNameLst>
                                      </p:cBhvr>
                                      <p:tavLst>
                                        <p:tav tm="0">
                                          <p:val>
                                            <p:strVal val="1+#ppt_w/2"/>
                                          </p:val>
                                        </p:tav>
                                        <p:tav tm="100000">
                                          <p:val>
                                            <p:strVal val="#ppt_x"/>
                                          </p:val>
                                        </p:tav>
                                      </p:tavLst>
                                    </p:anim>
                                    <p:anim calcmode="lin" valueType="num">
                                      <p:cBhvr additive="base">
                                        <p:cTn id="204" dur="2500" fill="hold"/>
                                        <p:tgtEl>
                                          <p:spTgt spid="51"/>
                                        </p:tgtEl>
                                        <p:attrNameLst>
                                          <p:attrName>ppt_y</p:attrName>
                                        </p:attrNameLst>
                                      </p:cBhvr>
                                      <p:tavLst>
                                        <p:tav tm="0">
                                          <p:val>
                                            <p:strVal val="#ppt_y"/>
                                          </p:val>
                                        </p:tav>
                                        <p:tav tm="100000">
                                          <p:val>
                                            <p:strVal val="#ppt_y"/>
                                          </p:val>
                                        </p:tav>
                                      </p:tavLst>
                                    </p:anim>
                                  </p:childTnLst>
                                </p:cTn>
                              </p:par>
                              <p:par>
                                <p:cTn id="205" presetID="2" presetClass="entr" presetSubtype="2" fill="hold" grpId="0" nodeType="withEffect">
                                  <p:stCondLst>
                                    <p:cond delay="0"/>
                                  </p:stCondLst>
                                  <p:childTnLst>
                                    <p:set>
                                      <p:cBhvr>
                                        <p:cTn id="206" dur="1" fill="hold">
                                          <p:stCondLst>
                                            <p:cond delay="0"/>
                                          </p:stCondLst>
                                        </p:cTn>
                                        <p:tgtEl>
                                          <p:spTgt spid="52"/>
                                        </p:tgtEl>
                                        <p:attrNameLst>
                                          <p:attrName>style.visibility</p:attrName>
                                        </p:attrNameLst>
                                      </p:cBhvr>
                                      <p:to>
                                        <p:strVal val="visible"/>
                                      </p:to>
                                    </p:set>
                                    <p:anim calcmode="lin" valueType="num">
                                      <p:cBhvr additive="base">
                                        <p:cTn id="207" dur="2500" fill="hold"/>
                                        <p:tgtEl>
                                          <p:spTgt spid="52"/>
                                        </p:tgtEl>
                                        <p:attrNameLst>
                                          <p:attrName>ppt_x</p:attrName>
                                        </p:attrNameLst>
                                      </p:cBhvr>
                                      <p:tavLst>
                                        <p:tav tm="0">
                                          <p:val>
                                            <p:strVal val="1+#ppt_w/2"/>
                                          </p:val>
                                        </p:tav>
                                        <p:tav tm="100000">
                                          <p:val>
                                            <p:strVal val="#ppt_x"/>
                                          </p:val>
                                        </p:tav>
                                      </p:tavLst>
                                    </p:anim>
                                    <p:anim calcmode="lin" valueType="num">
                                      <p:cBhvr additive="base">
                                        <p:cTn id="208" dur="2500" fill="hold"/>
                                        <p:tgtEl>
                                          <p:spTgt spid="52"/>
                                        </p:tgtEl>
                                        <p:attrNameLst>
                                          <p:attrName>ppt_y</p:attrName>
                                        </p:attrNameLst>
                                      </p:cBhvr>
                                      <p:tavLst>
                                        <p:tav tm="0">
                                          <p:val>
                                            <p:strVal val="#ppt_y"/>
                                          </p:val>
                                        </p:tav>
                                        <p:tav tm="100000">
                                          <p:val>
                                            <p:strVal val="#ppt_y"/>
                                          </p:val>
                                        </p:tav>
                                      </p:tavLst>
                                    </p:anim>
                                  </p:childTnLst>
                                </p:cTn>
                              </p:par>
                              <p:par>
                                <p:cTn id="209" presetID="2" presetClass="entr" presetSubtype="2" fill="hold" grpId="0" nodeType="withEffect">
                                  <p:stCondLst>
                                    <p:cond delay="0"/>
                                  </p:stCondLst>
                                  <p:childTnLst>
                                    <p:set>
                                      <p:cBhvr>
                                        <p:cTn id="210" dur="1" fill="hold">
                                          <p:stCondLst>
                                            <p:cond delay="0"/>
                                          </p:stCondLst>
                                        </p:cTn>
                                        <p:tgtEl>
                                          <p:spTgt spid="53"/>
                                        </p:tgtEl>
                                        <p:attrNameLst>
                                          <p:attrName>style.visibility</p:attrName>
                                        </p:attrNameLst>
                                      </p:cBhvr>
                                      <p:to>
                                        <p:strVal val="visible"/>
                                      </p:to>
                                    </p:set>
                                    <p:anim calcmode="lin" valueType="num">
                                      <p:cBhvr additive="base">
                                        <p:cTn id="211" dur="2500" fill="hold"/>
                                        <p:tgtEl>
                                          <p:spTgt spid="53"/>
                                        </p:tgtEl>
                                        <p:attrNameLst>
                                          <p:attrName>ppt_x</p:attrName>
                                        </p:attrNameLst>
                                      </p:cBhvr>
                                      <p:tavLst>
                                        <p:tav tm="0">
                                          <p:val>
                                            <p:strVal val="1+#ppt_w/2"/>
                                          </p:val>
                                        </p:tav>
                                        <p:tav tm="100000">
                                          <p:val>
                                            <p:strVal val="#ppt_x"/>
                                          </p:val>
                                        </p:tav>
                                      </p:tavLst>
                                    </p:anim>
                                    <p:anim calcmode="lin" valueType="num">
                                      <p:cBhvr additive="base">
                                        <p:cTn id="212" dur="2500" fill="hold"/>
                                        <p:tgtEl>
                                          <p:spTgt spid="53"/>
                                        </p:tgtEl>
                                        <p:attrNameLst>
                                          <p:attrName>ppt_y</p:attrName>
                                        </p:attrNameLst>
                                      </p:cBhvr>
                                      <p:tavLst>
                                        <p:tav tm="0">
                                          <p:val>
                                            <p:strVal val="#ppt_y"/>
                                          </p:val>
                                        </p:tav>
                                        <p:tav tm="100000">
                                          <p:val>
                                            <p:strVal val="#ppt_y"/>
                                          </p:val>
                                        </p:tav>
                                      </p:tavLst>
                                    </p:anim>
                                  </p:childTnLst>
                                </p:cTn>
                              </p:par>
                              <p:par>
                                <p:cTn id="213" presetID="2" presetClass="entr" presetSubtype="2" fill="hold" grpId="0" nodeType="withEffect">
                                  <p:stCondLst>
                                    <p:cond delay="0"/>
                                  </p:stCondLst>
                                  <p:childTnLst>
                                    <p:set>
                                      <p:cBhvr>
                                        <p:cTn id="214" dur="1" fill="hold">
                                          <p:stCondLst>
                                            <p:cond delay="0"/>
                                          </p:stCondLst>
                                        </p:cTn>
                                        <p:tgtEl>
                                          <p:spTgt spid="54"/>
                                        </p:tgtEl>
                                        <p:attrNameLst>
                                          <p:attrName>style.visibility</p:attrName>
                                        </p:attrNameLst>
                                      </p:cBhvr>
                                      <p:to>
                                        <p:strVal val="visible"/>
                                      </p:to>
                                    </p:set>
                                    <p:anim calcmode="lin" valueType="num">
                                      <p:cBhvr additive="base">
                                        <p:cTn id="215" dur="2500" fill="hold"/>
                                        <p:tgtEl>
                                          <p:spTgt spid="54"/>
                                        </p:tgtEl>
                                        <p:attrNameLst>
                                          <p:attrName>ppt_x</p:attrName>
                                        </p:attrNameLst>
                                      </p:cBhvr>
                                      <p:tavLst>
                                        <p:tav tm="0">
                                          <p:val>
                                            <p:strVal val="1+#ppt_w/2"/>
                                          </p:val>
                                        </p:tav>
                                        <p:tav tm="100000">
                                          <p:val>
                                            <p:strVal val="#ppt_x"/>
                                          </p:val>
                                        </p:tav>
                                      </p:tavLst>
                                    </p:anim>
                                    <p:anim calcmode="lin" valueType="num">
                                      <p:cBhvr additive="base">
                                        <p:cTn id="216" dur="2500" fill="hold"/>
                                        <p:tgtEl>
                                          <p:spTgt spid="54"/>
                                        </p:tgtEl>
                                        <p:attrNameLst>
                                          <p:attrName>ppt_y</p:attrName>
                                        </p:attrNameLst>
                                      </p:cBhvr>
                                      <p:tavLst>
                                        <p:tav tm="0">
                                          <p:val>
                                            <p:strVal val="#ppt_y"/>
                                          </p:val>
                                        </p:tav>
                                        <p:tav tm="100000">
                                          <p:val>
                                            <p:strVal val="#ppt_y"/>
                                          </p:val>
                                        </p:tav>
                                      </p:tavLst>
                                    </p:anim>
                                  </p:childTnLst>
                                </p:cTn>
                              </p:par>
                              <p:par>
                                <p:cTn id="217" presetID="2" presetClass="entr" presetSubtype="2" fill="hold" grpId="0" nodeType="withEffect">
                                  <p:stCondLst>
                                    <p:cond delay="0"/>
                                  </p:stCondLst>
                                  <p:childTnLst>
                                    <p:set>
                                      <p:cBhvr>
                                        <p:cTn id="218" dur="1" fill="hold">
                                          <p:stCondLst>
                                            <p:cond delay="0"/>
                                          </p:stCondLst>
                                        </p:cTn>
                                        <p:tgtEl>
                                          <p:spTgt spid="55"/>
                                        </p:tgtEl>
                                        <p:attrNameLst>
                                          <p:attrName>style.visibility</p:attrName>
                                        </p:attrNameLst>
                                      </p:cBhvr>
                                      <p:to>
                                        <p:strVal val="visible"/>
                                      </p:to>
                                    </p:set>
                                    <p:anim calcmode="lin" valueType="num">
                                      <p:cBhvr additive="base">
                                        <p:cTn id="219" dur="2500" fill="hold"/>
                                        <p:tgtEl>
                                          <p:spTgt spid="55"/>
                                        </p:tgtEl>
                                        <p:attrNameLst>
                                          <p:attrName>ppt_x</p:attrName>
                                        </p:attrNameLst>
                                      </p:cBhvr>
                                      <p:tavLst>
                                        <p:tav tm="0">
                                          <p:val>
                                            <p:strVal val="1+#ppt_w/2"/>
                                          </p:val>
                                        </p:tav>
                                        <p:tav tm="100000">
                                          <p:val>
                                            <p:strVal val="#ppt_x"/>
                                          </p:val>
                                        </p:tav>
                                      </p:tavLst>
                                    </p:anim>
                                    <p:anim calcmode="lin" valueType="num">
                                      <p:cBhvr additive="base">
                                        <p:cTn id="220" dur="2500" fill="hold"/>
                                        <p:tgtEl>
                                          <p:spTgt spid="55"/>
                                        </p:tgtEl>
                                        <p:attrNameLst>
                                          <p:attrName>ppt_y</p:attrName>
                                        </p:attrNameLst>
                                      </p:cBhvr>
                                      <p:tavLst>
                                        <p:tav tm="0">
                                          <p:val>
                                            <p:strVal val="#ppt_y"/>
                                          </p:val>
                                        </p:tav>
                                        <p:tav tm="100000">
                                          <p:val>
                                            <p:strVal val="#ppt_y"/>
                                          </p:val>
                                        </p:tav>
                                      </p:tavLst>
                                    </p:anim>
                                  </p:childTnLst>
                                </p:cTn>
                              </p:par>
                              <p:par>
                                <p:cTn id="221" presetID="2" presetClass="entr" presetSubtype="2" fill="hold" grpId="0" nodeType="withEffect">
                                  <p:stCondLst>
                                    <p:cond delay="0"/>
                                  </p:stCondLst>
                                  <p:childTnLst>
                                    <p:set>
                                      <p:cBhvr>
                                        <p:cTn id="222" dur="1" fill="hold">
                                          <p:stCondLst>
                                            <p:cond delay="0"/>
                                          </p:stCondLst>
                                        </p:cTn>
                                        <p:tgtEl>
                                          <p:spTgt spid="56"/>
                                        </p:tgtEl>
                                        <p:attrNameLst>
                                          <p:attrName>style.visibility</p:attrName>
                                        </p:attrNameLst>
                                      </p:cBhvr>
                                      <p:to>
                                        <p:strVal val="visible"/>
                                      </p:to>
                                    </p:set>
                                    <p:anim calcmode="lin" valueType="num">
                                      <p:cBhvr additive="base">
                                        <p:cTn id="223" dur="2500" fill="hold"/>
                                        <p:tgtEl>
                                          <p:spTgt spid="56"/>
                                        </p:tgtEl>
                                        <p:attrNameLst>
                                          <p:attrName>ppt_x</p:attrName>
                                        </p:attrNameLst>
                                      </p:cBhvr>
                                      <p:tavLst>
                                        <p:tav tm="0">
                                          <p:val>
                                            <p:strVal val="1+#ppt_w/2"/>
                                          </p:val>
                                        </p:tav>
                                        <p:tav tm="100000">
                                          <p:val>
                                            <p:strVal val="#ppt_x"/>
                                          </p:val>
                                        </p:tav>
                                      </p:tavLst>
                                    </p:anim>
                                    <p:anim calcmode="lin" valueType="num">
                                      <p:cBhvr additive="base">
                                        <p:cTn id="224" dur="2500" fill="hold"/>
                                        <p:tgtEl>
                                          <p:spTgt spid="56"/>
                                        </p:tgtEl>
                                        <p:attrNameLst>
                                          <p:attrName>ppt_y</p:attrName>
                                        </p:attrNameLst>
                                      </p:cBhvr>
                                      <p:tavLst>
                                        <p:tav tm="0">
                                          <p:val>
                                            <p:strVal val="#ppt_y"/>
                                          </p:val>
                                        </p:tav>
                                        <p:tav tm="100000">
                                          <p:val>
                                            <p:strVal val="#ppt_y"/>
                                          </p:val>
                                        </p:tav>
                                      </p:tavLst>
                                    </p:anim>
                                  </p:childTnLst>
                                </p:cTn>
                              </p:par>
                              <p:par>
                                <p:cTn id="225" presetID="8" presetClass="emph" presetSubtype="0" fill="hold" grpId="1" nodeType="withEffect">
                                  <p:stCondLst>
                                    <p:cond delay="0"/>
                                  </p:stCondLst>
                                  <p:childTnLst>
                                    <p:animRot by="21600000">
                                      <p:cBhvr>
                                        <p:cTn id="226" dur="2500" fill="hold"/>
                                        <p:tgtEl>
                                          <p:spTgt spid="2"/>
                                        </p:tgtEl>
                                        <p:attrNameLst>
                                          <p:attrName>r</p:attrName>
                                        </p:attrNameLst>
                                      </p:cBhvr>
                                    </p:animRot>
                                  </p:childTnLst>
                                </p:cTn>
                              </p:par>
                              <p:par>
                                <p:cTn id="227" presetID="8" presetClass="emph" presetSubtype="0" fill="hold" grpId="1" nodeType="withEffect">
                                  <p:stCondLst>
                                    <p:cond delay="0"/>
                                  </p:stCondLst>
                                  <p:childTnLst>
                                    <p:animRot by="21600000">
                                      <p:cBhvr>
                                        <p:cTn id="228" dur="2500" fill="hold"/>
                                        <p:tgtEl>
                                          <p:spTgt spid="3"/>
                                        </p:tgtEl>
                                        <p:attrNameLst>
                                          <p:attrName>r</p:attrName>
                                        </p:attrNameLst>
                                      </p:cBhvr>
                                    </p:animRot>
                                  </p:childTnLst>
                                </p:cTn>
                              </p:par>
                              <p:par>
                                <p:cTn id="229" presetID="8" presetClass="emph" presetSubtype="0" fill="hold" grpId="1" nodeType="withEffect">
                                  <p:stCondLst>
                                    <p:cond delay="0"/>
                                  </p:stCondLst>
                                  <p:childTnLst>
                                    <p:animRot by="21600000">
                                      <p:cBhvr>
                                        <p:cTn id="230" dur="2500" fill="hold"/>
                                        <p:tgtEl>
                                          <p:spTgt spid="4"/>
                                        </p:tgtEl>
                                        <p:attrNameLst>
                                          <p:attrName>r</p:attrName>
                                        </p:attrNameLst>
                                      </p:cBhvr>
                                    </p:animRot>
                                  </p:childTnLst>
                                </p:cTn>
                              </p:par>
                              <p:par>
                                <p:cTn id="231" presetID="8" presetClass="emph" presetSubtype="0" fill="hold" grpId="1" nodeType="withEffect">
                                  <p:stCondLst>
                                    <p:cond delay="0"/>
                                  </p:stCondLst>
                                  <p:childTnLst>
                                    <p:animRot by="21600000">
                                      <p:cBhvr>
                                        <p:cTn id="232" dur="2500" fill="hold"/>
                                        <p:tgtEl>
                                          <p:spTgt spid="5"/>
                                        </p:tgtEl>
                                        <p:attrNameLst>
                                          <p:attrName>r</p:attrName>
                                        </p:attrNameLst>
                                      </p:cBhvr>
                                    </p:animRot>
                                  </p:childTnLst>
                                </p:cTn>
                              </p:par>
                              <p:par>
                                <p:cTn id="233" presetID="8" presetClass="emph" presetSubtype="0" fill="hold" grpId="1" nodeType="withEffect">
                                  <p:stCondLst>
                                    <p:cond delay="0"/>
                                  </p:stCondLst>
                                  <p:childTnLst>
                                    <p:animRot by="21600000">
                                      <p:cBhvr>
                                        <p:cTn id="234" dur="2500" fill="hold"/>
                                        <p:tgtEl>
                                          <p:spTgt spid="6"/>
                                        </p:tgtEl>
                                        <p:attrNameLst>
                                          <p:attrName>r</p:attrName>
                                        </p:attrNameLst>
                                      </p:cBhvr>
                                    </p:animRot>
                                  </p:childTnLst>
                                </p:cTn>
                              </p:par>
                              <p:par>
                                <p:cTn id="235" presetID="8" presetClass="emph" presetSubtype="0" fill="hold" grpId="1" nodeType="withEffect">
                                  <p:stCondLst>
                                    <p:cond delay="0"/>
                                  </p:stCondLst>
                                  <p:childTnLst>
                                    <p:animRot by="21600000">
                                      <p:cBhvr>
                                        <p:cTn id="236" dur="2500" fill="hold"/>
                                        <p:tgtEl>
                                          <p:spTgt spid="7"/>
                                        </p:tgtEl>
                                        <p:attrNameLst>
                                          <p:attrName>r</p:attrName>
                                        </p:attrNameLst>
                                      </p:cBhvr>
                                    </p:animRot>
                                  </p:childTnLst>
                                </p:cTn>
                              </p:par>
                              <p:par>
                                <p:cTn id="237" presetID="8" presetClass="emph" presetSubtype="0" fill="hold" grpId="1" nodeType="withEffect">
                                  <p:stCondLst>
                                    <p:cond delay="0"/>
                                  </p:stCondLst>
                                  <p:childTnLst>
                                    <p:animRot by="21600000">
                                      <p:cBhvr>
                                        <p:cTn id="238" dur="2500" fill="hold"/>
                                        <p:tgtEl>
                                          <p:spTgt spid="8"/>
                                        </p:tgtEl>
                                        <p:attrNameLst>
                                          <p:attrName>r</p:attrName>
                                        </p:attrNameLst>
                                      </p:cBhvr>
                                    </p:animRot>
                                  </p:childTnLst>
                                </p:cTn>
                              </p:par>
                              <p:par>
                                <p:cTn id="239" presetID="8" presetClass="emph" presetSubtype="0" fill="hold" grpId="1" nodeType="withEffect">
                                  <p:stCondLst>
                                    <p:cond delay="0"/>
                                  </p:stCondLst>
                                  <p:childTnLst>
                                    <p:animRot by="21600000">
                                      <p:cBhvr>
                                        <p:cTn id="240" dur="2500" fill="hold"/>
                                        <p:tgtEl>
                                          <p:spTgt spid="9"/>
                                        </p:tgtEl>
                                        <p:attrNameLst>
                                          <p:attrName>r</p:attrName>
                                        </p:attrNameLst>
                                      </p:cBhvr>
                                    </p:animRot>
                                  </p:childTnLst>
                                </p:cTn>
                              </p:par>
                              <p:par>
                                <p:cTn id="241" presetID="8" presetClass="emph" presetSubtype="0" fill="hold" grpId="1" nodeType="withEffect">
                                  <p:stCondLst>
                                    <p:cond delay="0"/>
                                  </p:stCondLst>
                                  <p:childTnLst>
                                    <p:animRot by="21600000">
                                      <p:cBhvr>
                                        <p:cTn id="242" dur="2500" fill="hold"/>
                                        <p:tgtEl>
                                          <p:spTgt spid="10"/>
                                        </p:tgtEl>
                                        <p:attrNameLst>
                                          <p:attrName>r</p:attrName>
                                        </p:attrNameLst>
                                      </p:cBhvr>
                                    </p:animRot>
                                  </p:childTnLst>
                                </p:cTn>
                              </p:par>
                              <p:par>
                                <p:cTn id="243" presetID="8" presetClass="emph" presetSubtype="0" fill="hold" grpId="1" nodeType="withEffect">
                                  <p:stCondLst>
                                    <p:cond delay="0"/>
                                  </p:stCondLst>
                                  <p:childTnLst>
                                    <p:animRot by="21600000">
                                      <p:cBhvr>
                                        <p:cTn id="244" dur="2500" fill="hold"/>
                                        <p:tgtEl>
                                          <p:spTgt spid="11"/>
                                        </p:tgtEl>
                                        <p:attrNameLst>
                                          <p:attrName>r</p:attrName>
                                        </p:attrNameLst>
                                      </p:cBhvr>
                                    </p:animRot>
                                  </p:childTnLst>
                                </p:cTn>
                              </p:par>
                              <p:par>
                                <p:cTn id="245" presetID="8" presetClass="emph" presetSubtype="0" fill="hold" grpId="1" nodeType="withEffect">
                                  <p:stCondLst>
                                    <p:cond delay="0"/>
                                  </p:stCondLst>
                                  <p:childTnLst>
                                    <p:animRot by="21600000">
                                      <p:cBhvr>
                                        <p:cTn id="246" dur="2500" fill="hold"/>
                                        <p:tgtEl>
                                          <p:spTgt spid="12"/>
                                        </p:tgtEl>
                                        <p:attrNameLst>
                                          <p:attrName>r</p:attrName>
                                        </p:attrNameLst>
                                      </p:cBhvr>
                                    </p:animRot>
                                  </p:childTnLst>
                                </p:cTn>
                              </p:par>
                              <p:par>
                                <p:cTn id="247" presetID="8" presetClass="emph" presetSubtype="0" fill="hold" grpId="1" nodeType="withEffect">
                                  <p:stCondLst>
                                    <p:cond delay="0"/>
                                  </p:stCondLst>
                                  <p:childTnLst>
                                    <p:animRot by="21600000">
                                      <p:cBhvr>
                                        <p:cTn id="248" dur="2500" fill="hold"/>
                                        <p:tgtEl>
                                          <p:spTgt spid="13"/>
                                        </p:tgtEl>
                                        <p:attrNameLst>
                                          <p:attrName>r</p:attrName>
                                        </p:attrNameLst>
                                      </p:cBhvr>
                                    </p:animRot>
                                  </p:childTnLst>
                                </p:cTn>
                              </p:par>
                              <p:par>
                                <p:cTn id="249" presetID="8" presetClass="emph" presetSubtype="0" fill="hold" grpId="1" nodeType="withEffect">
                                  <p:stCondLst>
                                    <p:cond delay="0"/>
                                  </p:stCondLst>
                                  <p:childTnLst>
                                    <p:animRot by="21600000">
                                      <p:cBhvr>
                                        <p:cTn id="250" dur="2500" fill="hold"/>
                                        <p:tgtEl>
                                          <p:spTgt spid="14"/>
                                        </p:tgtEl>
                                        <p:attrNameLst>
                                          <p:attrName>r</p:attrName>
                                        </p:attrNameLst>
                                      </p:cBhvr>
                                    </p:animRot>
                                  </p:childTnLst>
                                </p:cTn>
                              </p:par>
                              <p:par>
                                <p:cTn id="251" presetID="8" presetClass="emph" presetSubtype="0" fill="hold" grpId="1" nodeType="withEffect">
                                  <p:stCondLst>
                                    <p:cond delay="0"/>
                                  </p:stCondLst>
                                  <p:childTnLst>
                                    <p:animRot by="21600000">
                                      <p:cBhvr>
                                        <p:cTn id="252" dur="2500" fill="hold"/>
                                        <p:tgtEl>
                                          <p:spTgt spid="15"/>
                                        </p:tgtEl>
                                        <p:attrNameLst>
                                          <p:attrName>r</p:attrName>
                                        </p:attrNameLst>
                                      </p:cBhvr>
                                    </p:animRot>
                                  </p:childTnLst>
                                </p:cTn>
                              </p:par>
                              <p:par>
                                <p:cTn id="253" presetID="8" presetClass="emph" presetSubtype="0" fill="hold" grpId="1" nodeType="withEffect">
                                  <p:stCondLst>
                                    <p:cond delay="0"/>
                                  </p:stCondLst>
                                  <p:childTnLst>
                                    <p:animRot by="21600000">
                                      <p:cBhvr>
                                        <p:cTn id="254" dur="2500" fill="hold"/>
                                        <p:tgtEl>
                                          <p:spTgt spid="16"/>
                                        </p:tgtEl>
                                        <p:attrNameLst>
                                          <p:attrName>r</p:attrName>
                                        </p:attrNameLst>
                                      </p:cBhvr>
                                    </p:animRot>
                                  </p:childTnLst>
                                </p:cTn>
                              </p:par>
                              <p:par>
                                <p:cTn id="255" presetID="8" presetClass="emph" presetSubtype="0" fill="hold" grpId="1" nodeType="withEffect">
                                  <p:stCondLst>
                                    <p:cond delay="0"/>
                                  </p:stCondLst>
                                  <p:childTnLst>
                                    <p:animRot by="21600000">
                                      <p:cBhvr>
                                        <p:cTn id="256" dur="2500" fill="hold"/>
                                        <p:tgtEl>
                                          <p:spTgt spid="17"/>
                                        </p:tgtEl>
                                        <p:attrNameLst>
                                          <p:attrName>r</p:attrName>
                                        </p:attrNameLst>
                                      </p:cBhvr>
                                    </p:animRot>
                                  </p:childTnLst>
                                </p:cTn>
                              </p:par>
                              <p:par>
                                <p:cTn id="257" presetID="8" presetClass="emph" presetSubtype="0" fill="hold" grpId="1" nodeType="withEffect">
                                  <p:stCondLst>
                                    <p:cond delay="0"/>
                                  </p:stCondLst>
                                  <p:childTnLst>
                                    <p:animRot by="21600000">
                                      <p:cBhvr>
                                        <p:cTn id="258" dur="2500" fill="hold"/>
                                        <p:tgtEl>
                                          <p:spTgt spid="18"/>
                                        </p:tgtEl>
                                        <p:attrNameLst>
                                          <p:attrName>r</p:attrName>
                                        </p:attrNameLst>
                                      </p:cBhvr>
                                    </p:animRot>
                                  </p:childTnLst>
                                </p:cTn>
                              </p:par>
                              <p:par>
                                <p:cTn id="259" presetID="8" presetClass="emph" presetSubtype="0" fill="hold" grpId="1" nodeType="withEffect">
                                  <p:stCondLst>
                                    <p:cond delay="0"/>
                                  </p:stCondLst>
                                  <p:childTnLst>
                                    <p:animRot by="21600000">
                                      <p:cBhvr>
                                        <p:cTn id="260" dur="2500" fill="hold"/>
                                        <p:tgtEl>
                                          <p:spTgt spid="19"/>
                                        </p:tgtEl>
                                        <p:attrNameLst>
                                          <p:attrName>r</p:attrName>
                                        </p:attrNameLst>
                                      </p:cBhvr>
                                    </p:animRot>
                                  </p:childTnLst>
                                </p:cTn>
                              </p:par>
                              <p:par>
                                <p:cTn id="261" presetID="8" presetClass="emph" presetSubtype="0" fill="hold" grpId="1" nodeType="withEffect">
                                  <p:stCondLst>
                                    <p:cond delay="0"/>
                                  </p:stCondLst>
                                  <p:childTnLst>
                                    <p:animRot by="21600000">
                                      <p:cBhvr>
                                        <p:cTn id="262" dur="2500" fill="hold"/>
                                        <p:tgtEl>
                                          <p:spTgt spid="20"/>
                                        </p:tgtEl>
                                        <p:attrNameLst>
                                          <p:attrName>r</p:attrName>
                                        </p:attrNameLst>
                                      </p:cBhvr>
                                    </p:animRot>
                                  </p:childTnLst>
                                </p:cTn>
                              </p:par>
                              <p:par>
                                <p:cTn id="263" presetID="8" presetClass="emph" presetSubtype="0" fill="hold" grpId="1" nodeType="withEffect">
                                  <p:stCondLst>
                                    <p:cond delay="0"/>
                                  </p:stCondLst>
                                  <p:childTnLst>
                                    <p:animRot by="21600000">
                                      <p:cBhvr>
                                        <p:cTn id="264" dur="2500" fill="hold"/>
                                        <p:tgtEl>
                                          <p:spTgt spid="21"/>
                                        </p:tgtEl>
                                        <p:attrNameLst>
                                          <p:attrName>r</p:attrName>
                                        </p:attrNameLst>
                                      </p:cBhvr>
                                    </p:animRot>
                                  </p:childTnLst>
                                </p:cTn>
                              </p:par>
                              <p:par>
                                <p:cTn id="265" presetID="8" presetClass="emph" presetSubtype="0" fill="hold" grpId="1" nodeType="withEffect">
                                  <p:stCondLst>
                                    <p:cond delay="0"/>
                                  </p:stCondLst>
                                  <p:childTnLst>
                                    <p:animRot by="21600000">
                                      <p:cBhvr>
                                        <p:cTn id="266" dur="2500" fill="hold"/>
                                        <p:tgtEl>
                                          <p:spTgt spid="22"/>
                                        </p:tgtEl>
                                        <p:attrNameLst>
                                          <p:attrName>r</p:attrName>
                                        </p:attrNameLst>
                                      </p:cBhvr>
                                    </p:animRot>
                                  </p:childTnLst>
                                </p:cTn>
                              </p:par>
                              <p:par>
                                <p:cTn id="267" presetID="8" presetClass="emph" presetSubtype="0" fill="hold" grpId="1" nodeType="withEffect">
                                  <p:stCondLst>
                                    <p:cond delay="0"/>
                                  </p:stCondLst>
                                  <p:childTnLst>
                                    <p:animRot by="21600000">
                                      <p:cBhvr>
                                        <p:cTn id="268" dur="2500" fill="hold"/>
                                        <p:tgtEl>
                                          <p:spTgt spid="23"/>
                                        </p:tgtEl>
                                        <p:attrNameLst>
                                          <p:attrName>r</p:attrName>
                                        </p:attrNameLst>
                                      </p:cBhvr>
                                    </p:animRot>
                                  </p:childTnLst>
                                </p:cTn>
                              </p:par>
                              <p:par>
                                <p:cTn id="269" presetID="8" presetClass="emph" presetSubtype="0" fill="hold" grpId="1" nodeType="withEffect">
                                  <p:stCondLst>
                                    <p:cond delay="0"/>
                                  </p:stCondLst>
                                  <p:childTnLst>
                                    <p:animRot by="21600000">
                                      <p:cBhvr>
                                        <p:cTn id="270" dur="2500" fill="hold"/>
                                        <p:tgtEl>
                                          <p:spTgt spid="24"/>
                                        </p:tgtEl>
                                        <p:attrNameLst>
                                          <p:attrName>r</p:attrName>
                                        </p:attrNameLst>
                                      </p:cBhvr>
                                    </p:animRot>
                                  </p:childTnLst>
                                </p:cTn>
                              </p:par>
                              <p:par>
                                <p:cTn id="271" presetID="8" presetClass="emph" presetSubtype="0" fill="hold" grpId="1" nodeType="withEffect">
                                  <p:stCondLst>
                                    <p:cond delay="0"/>
                                  </p:stCondLst>
                                  <p:childTnLst>
                                    <p:animRot by="21600000">
                                      <p:cBhvr>
                                        <p:cTn id="272" dur="2500" fill="hold"/>
                                        <p:tgtEl>
                                          <p:spTgt spid="25"/>
                                        </p:tgtEl>
                                        <p:attrNameLst>
                                          <p:attrName>r</p:attrName>
                                        </p:attrNameLst>
                                      </p:cBhvr>
                                    </p:animRot>
                                  </p:childTnLst>
                                </p:cTn>
                              </p:par>
                              <p:par>
                                <p:cTn id="273" presetID="8" presetClass="emph" presetSubtype="0" fill="hold" grpId="1" nodeType="withEffect">
                                  <p:stCondLst>
                                    <p:cond delay="0"/>
                                  </p:stCondLst>
                                  <p:childTnLst>
                                    <p:animRot by="21600000">
                                      <p:cBhvr>
                                        <p:cTn id="274" dur="2500" fill="hold"/>
                                        <p:tgtEl>
                                          <p:spTgt spid="26"/>
                                        </p:tgtEl>
                                        <p:attrNameLst>
                                          <p:attrName>r</p:attrName>
                                        </p:attrNameLst>
                                      </p:cBhvr>
                                    </p:animRot>
                                  </p:childTnLst>
                                </p:cTn>
                              </p:par>
                              <p:par>
                                <p:cTn id="275" presetID="8" presetClass="emph" presetSubtype="0" fill="hold" grpId="1" nodeType="withEffect">
                                  <p:stCondLst>
                                    <p:cond delay="0"/>
                                  </p:stCondLst>
                                  <p:childTnLst>
                                    <p:animRot by="21600000">
                                      <p:cBhvr>
                                        <p:cTn id="276" dur="2500" fill="hold"/>
                                        <p:tgtEl>
                                          <p:spTgt spid="27"/>
                                        </p:tgtEl>
                                        <p:attrNameLst>
                                          <p:attrName>r</p:attrName>
                                        </p:attrNameLst>
                                      </p:cBhvr>
                                    </p:animRot>
                                  </p:childTnLst>
                                </p:cTn>
                              </p:par>
                              <p:par>
                                <p:cTn id="277" presetID="8" presetClass="emph" presetSubtype="0" fill="hold" grpId="1" nodeType="withEffect">
                                  <p:stCondLst>
                                    <p:cond delay="0"/>
                                  </p:stCondLst>
                                  <p:childTnLst>
                                    <p:animRot by="21600000">
                                      <p:cBhvr>
                                        <p:cTn id="278" dur="2500" fill="hold"/>
                                        <p:tgtEl>
                                          <p:spTgt spid="28"/>
                                        </p:tgtEl>
                                        <p:attrNameLst>
                                          <p:attrName>r</p:attrName>
                                        </p:attrNameLst>
                                      </p:cBhvr>
                                    </p:animRot>
                                  </p:childTnLst>
                                </p:cTn>
                              </p:par>
                              <p:par>
                                <p:cTn id="279" presetID="8" presetClass="emph" presetSubtype="0" fill="hold" grpId="1" nodeType="withEffect">
                                  <p:stCondLst>
                                    <p:cond delay="0"/>
                                  </p:stCondLst>
                                  <p:childTnLst>
                                    <p:animRot by="21600000">
                                      <p:cBhvr>
                                        <p:cTn id="280" dur="2500" fill="hold"/>
                                        <p:tgtEl>
                                          <p:spTgt spid="29"/>
                                        </p:tgtEl>
                                        <p:attrNameLst>
                                          <p:attrName>r</p:attrName>
                                        </p:attrNameLst>
                                      </p:cBhvr>
                                    </p:animRot>
                                  </p:childTnLst>
                                </p:cTn>
                              </p:par>
                              <p:par>
                                <p:cTn id="281" presetID="8" presetClass="emph" presetSubtype="0" fill="hold" grpId="1" nodeType="withEffect">
                                  <p:stCondLst>
                                    <p:cond delay="0"/>
                                  </p:stCondLst>
                                  <p:childTnLst>
                                    <p:animRot by="21600000">
                                      <p:cBhvr>
                                        <p:cTn id="282" dur="2500" fill="hold"/>
                                        <p:tgtEl>
                                          <p:spTgt spid="30"/>
                                        </p:tgtEl>
                                        <p:attrNameLst>
                                          <p:attrName>r</p:attrName>
                                        </p:attrNameLst>
                                      </p:cBhvr>
                                    </p:animRot>
                                  </p:childTnLst>
                                </p:cTn>
                              </p:par>
                              <p:par>
                                <p:cTn id="283" presetID="8" presetClass="emph" presetSubtype="0" fill="hold" grpId="1" nodeType="withEffect">
                                  <p:stCondLst>
                                    <p:cond delay="0"/>
                                  </p:stCondLst>
                                  <p:childTnLst>
                                    <p:animRot by="21600000">
                                      <p:cBhvr>
                                        <p:cTn id="284" dur="2500" fill="hold"/>
                                        <p:tgtEl>
                                          <p:spTgt spid="31"/>
                                        </p:tgtEl>
                                        <p:attrNameLst>
                                          <p:attrName>r</p:attrName>
                                        </p:attrNameLst>
                                      </p:cBhvr>
                                    </p:animRot>
                                  </p:childTnLst>
                                </p:cTn>
                              </p:par>
                              <p:par>
                                <p:cTn id="285" presetID="8" presetClass="emph" presetSubtype="0" fill="hold" grpId="1" nodeType="withEffect">
                                  <p:stCondLst>
                                    <p:cond delay="0"/>
                                  </p:stCondLst>
                                  <p:childTnLst>
                                    <p:animRot by="21600000">
                                      <p:cBhvr>
                                        <p:cTn id="286" dur="2500" fill="hold"/>
                                        <p:tgtEl>
                                          <p:spTgt spid="32"/>
                                        </p:tgtEl>
                                        <p:attrNameLst>
                                          <p:attrName>r</p:attrName>
                                        </p:attrNameLst>
                                      </p:cBhvr>
                                    </p:animRot>
                                  </p:childTnLst>
                                </p:cTn>
                              </p:par>
                              <p:par>
                                <p:cTn id="287" presetID="8" presetClass="emph" presetSubtype="0" fill="hold" grpId="1" nodeType="withEffect">
                                  <p:stCondLst>
                                    <p:cond delay="0"/>
                                  </p:stCondLst>
                                  <p:childTnLst>
                                    <p:animRot by="21600000">
                                      <p:cBhvr>
                                        <p:cTn id="288" dur="2500" fill="hold"/>
                                        <p:tgtEl>
                                          <p:spTgt spid="33"/>
                                        </p:tgtEl>
                                        <p:attrNameLst>
                                          <p:attrName>r</p:attrName>
                                        </p:attrNameLst>
                                      </p:cBhvr>
                                    </p:animRot>
                                  </p:childTnLst>
                                </p:cTn>
                              </p:par>
                              <p:par>
                                <p:cTn id="289" presetID="8" presetClass="emph" presetSubtype="0" fill="hold" grpId="1" nodeType="withEffect">
                                  <p:stCondLst>
                                    <p:cond delay="0"/>
                                  </p:stCondLst>
                                  <p:childTnLst>
                                    <p:animRot by="21600000">
                                      <p:cBhvr>
                                        <p:cTn id="290" dur="2500" fill="hold"/>
                                        <p:tgtEl>
                                          <p:spTgt spid="34"/>
                                        </p:tgtEl>
                                        <p:attrNameLst>
                                          <p:attrName>r</p:attrName>
                                        </p:attrNameLst>
                                      </p:cBhvr>
                                    </p:animRot>
                                  </p:childTnLst>
                                </p:cTn>
                              </p:par>
                              <p:par>
                                <p:cTn id="291" presetID="8" presetClass="emph" presetSubtype="0" fill="hold" grpId="1" nodeType="withEffect">
                                  <p:stCondLst>
                                    <p:cond delay="0"/>
                                  </p:stCondLst>
                                  <p:childTnLst>
                                    <p:animRot by="21600000">
                                      <p:cBhvr>
                                        <p:cTn id="292" dur="2500" fill="hold"/>
                                        <p:tgtEl>
                                          <p:spTgt spid="35"/>
                                        </p:tgtEl>
                                        <p:attrNameLst>
                                          <p:attrName>r</p:attrName>
                                        </p:attrNameLst>
                                      </p:cBhvr>
                                    </p:animRot>
                                  </p:childTnLst>
                                </p:cTn>
                              </p:par>
                              <p:par>
                                <p:cTn id="293" presetID="8" presetClass="emph" presetSubtype="0" fill="hold" grpId="1" nodeType="withEffect">
                                  <p:stCondLst>
                                    <p:cond delay="0"/>
                                  </p:stCondLst>
                                  <p:childTnLst>
                                    <p:animRot by="21600000">
                                      <p:cBhvr>
                                        <p:cTn id="294" dur="2500" fill="hold"/>
                                        <p:tgtEl>
                                          <p:spTgt spid="36"/>
                                        </p:tgtEl>
                                        <p:attrNameLst>
                                          <p:attrName>r</p:attrName>
                                        </p:attrNameLst>
                                      </p:cBhvr>
                                    </p:animRot>
                                  </p:childTnLst>
                                </p:cTn>
                              </p:par>
                              <p:par>
                                <p:cTn id="295" presetID="8" presetClass="emph" presetSubtype="0" fill="hold" grpId="1" nodeType="withEffect">
                                  <p:stCondLst>
                                    <p:cond delay="0"/>
                                  </p:stCondLst>
                                  <p:childTnLst>
                                    <p:animRot by="21600000">
                                      <p:cBhvr>
                                        <p:cTn id="296" dur="2500" fill="hold"/>
                                        <p:tgtEl>
                                          <p:spTgt spid="37"/>
                                        </p:tgtEl>
                                        <p:attrNameLst>
                                          <p:attrName>r</p:attrName>
                                        </p:attrNameLst>
                                      </p:cBhvr>
                                    </p:animRot>
                                  </p:childTnLst>
                                </p:cTn>
                              </p:par>
                              <p:par>
                                <p:cTn id="297" presetID="8" presetClass="emph" presetSubtype="0" fill="hold" grpId="1" nodeType="withEffect">
                                  <p:stCondLst>
                                    <p:cond delay="0"/>
                                  </p:stCondLst>
                                  <p:childTnLst>
                                    <p:animRot by="21600000">
                                      <p:cBhvr>
                                        <p:cTn id="298" dur="2500" fill="hold"/>
                                        <p:tgtEl>
                                          <p:spTgt spid="38"/>
                                        </p:tgtEl>
                                        <p:attrNameLst>
                                          <p:attrName>r</p:attrName>
                                        </p:attrNameLst>
                                      </p:cBhvr>
                                    </p:animRot>
                                  </p:childTnLst>
                                </p:cTn>
                              </p:par>
                              <p:par>
                                <p:cTn id="299" presetID="8" presetClass="emph" presetSubtype="0" fill="hold" grpId="1" nodeType="withEffect">
                                  <p:stCondLst>
                                    <p:cond delay="0"/>
                                  </p:stCondLst>
                                  <p:childTnLst>
                                    <p:animRot by="21600000">
                                      <p:cBhvr>
                                        <p:cTn id="300" dur="2500" fill="hold"/>
                                        <p:tgtEl>
                                          <p:spTgt spid="39"/>
                                        </p:tgtEl>
                                        <p:attrNameLst>
                                          <p:attrName>r</p:attrName>
                                        </p:attrNameLst>
                                      </p:cBhvr>
                                    </p:animRot>
                                  </p:childTnLst>
                                </p:cTn>
                              </p:par>
                              <p:par>
                                <p:cTn id="301" presetID="8" presetClass="emph" presetSubtype="0" fill="hold" grpId="1" nodeType="withEffect">
                                  <p:stCondLst>
                                    <p:cond delay="0"/>
                                  </p:stCondLst>
                                  <p:childTnLst>
                                    <p:animRot by="21600000">
                                      <p:cBhvr>
                                        <p:cTn id="302" dur="2500" fill="hold"/>
                                        <p:tgtEl>
                                          <p:spTgt spid="40"/>
                                        </p:tgtEl>
                                        <p:attrNameLst>
                                          <p:attrName>r</p:attrName>
                                        </p:attrNameLst>
                                      </p:cBhvr>
                                    </p:animRot>
                                  </p:childTnLst>
                                </p:cTn>
                              </p:par>
                              <p:par>
                                <p:cTn id="303" presetID="8" presetClass="emph" presetSubtype="0" fill="hold" grpId="1" nodeType="withEffect">
                                  <p:stCondLst>
                                    <p:cond delay="0"/>
                                  </p:stCondLst>
                                  <p:childTnLst>
                                    <p:animRot by="21600000">
                                      <p:cBhvr>
                                        <p:cTn id="304" dur="2500" fill="hold"/>
                                        <p:tgtEl>
                                          <p:spTgt spid="41"/>
                                        </p:tgtEl>
                                        <p:attrNameLst>
                                          <p:attrName>r</p:attrName>
                                        </p:attrNameLst>
                                      </p:cBhvr>
                                    </p:animRot>
                                  </p:childTnLst>
                                </p:cTn>
                              </p:par>
                              <p:par>
                                <p:cTn id="305" presetID="8" presetClass="emph" presetSubtype="0" fill="hold" grpId="1" nodeType="withEffect">
                                  <p:stCondLst>
                                    <p:cond delay="0"/>
                                  </p:stCondLst>
                                  <p:childTnLst>
                                    <p:animRot by="21600000">
                                      <p:cBhvr>
                                        <p:cTn id="306" dur="2500" fill="hold"/>
                                        <p:tgtEl>
                                          <p:spTgt spid="42"/>
                                        </p:tgtEl>
                                        <p:attrNameLst>
                                          <p:attrName>r</p:attrName>
                                        </p:attrNameLst>
                                      </p:cBhvr>
                                    </p:animRot>
                                  </p:childTnLst>
                                </p:cTn>
                              </p:par>
                              <p:par>
                                <p:cTn id="307" presetID="8" presetClass="emph" presetSubtype="0" fill="hold" grpId="1" nodeType="withEffect">
                                  <p:stCondLst>
                                    <p:cond delay="0"/>
                                  </p:stCondLst>
                                  <p:childTnLst>
                                    <p:animRot by="21600000">
                                      <p:cBhvr>
                                        <p:cTn id="308" dur="2500" fill="hold"/>
                                        <p:tgtEl>
                                          <p:spTgt spid="43"/>
                                        </p:tgtEl>
                                        <p:attrNameLst>
                                          <p:attrName>r</p:attrName>
                                        </p:attrNameLst>
                                      </p:cBhvr>
                                    </p:animRot>
                                  </p:childTnLst>
                                </p:cTn>
                              </p:par>
                              <p:par>
                                <p:cTn id="309" presetID="8" presetClass="emph" presetSubtype="0" fill="hold" grpId="1" nodeType="withEffect">
                                  <p:stCondLst>
                                    <p:cond delay="0"/>
                                  </p:stCondLst>
                                  <p:childTnLst>
                                    <p:animRot by="21600000">
                                      <p:cBhvr>
                                        <p:cTn id="310" dur="2500" fill="hold"/>
                                        <p:tgtEl>
                                          <p:spTgt spid="44"/>
                                        </p:tgtEl>
                                        <p:attrNameLst>
                                          <p:attrName>r</p:attrName>
                                        </p:attrNameLst>
                                      </p:cBhvr>
                                    </p:animRot>
                                  </p:childTnLst>
                                </p:cTn>
                              </p:par>
                              <p:par>
                                <p:cTn id="311" presetID="8" presetClass="emph" presetSubtype="0" fill="hold" grpId="1" nodeType="withEffect">
                                  <p:stCondLst>
                                    <p:cond delay="0"/>
                                  </p:stCondLst>
                                  <p:childTnLst>
                                    <p:animRot by="21600000">
                                      <p:cBhvr>
                                        <p:cTn id="312" dur="2500" fill="hold"/>
                                        <p:tgtEl>
                                          <p:spTgt spid="45"/>
                                        </p:tgtEl>
                                        <p:attrNameLst>
                                          <p:attrName>r</p:attrName>
                                        </p:attrNameLst>
                                      </p:cBhvr>
                                    </p:animRot>
                                  </p:childTnLst>
                                </p:cTn>
                              </p:par>
                              <p:par>
                                <p:cTn id="313" presetID="8" presetClass="emph" presetSubtype="0" fill="hold" grpId="1" nodeType="withEffect">
                                  <p:stCondLst>
                                    <p:cond delay="0"/>
                                  </p:stCondLst>
                                  <p:childTnLst>
                                    <p:animRot by="21600000">
                                      <p:cBhvr>
                                        <p:cTn id="314" dur="2500" fill="hold"/>
                                        <p:tgtEl>
                                          <p:spTgt spid="46"/>
                                        </p:tgtEl>
                                        <p:attrNameLst>
                                          <p:attrName>r</p:attrName>
                                        </p:attrNameLst>
                                      </p:cBhvr>
                                    </p:animRot>
                                  </p:childTnLst>
                                </p:cTn>
                              </p:par>
                              <p:par>
                                <p:cTn id="315" presetID="8" presetClass="emph" presetSubtype="0" fill="hold" grpId="1" nodeType="withEffect">
                                  <p:stCondLst>
                                    <p:cond delay="0"/>
                                  </p:stCondLst>
                                  <p:childTnLst>
                                    <p:animRot by="21600000">
                                      <p:cBhvr>
                                        <p:cTn id="316" dur="2500" fill="hold"/>
                                        <p:tgtEl>
                                          <p:spTgt spid="47"/>
                                        </p:tgtEl>
                                        <p:attrNameLst>
                                          <p:attrName>r</p:attrName>
                                        </p:attrNameLst>
                                      </p:cBhvr>
                                    </p:animRot>
                                  </p:childTnLst>
                                </p:cTn>
                              </p:par>
                              <p:par>
                                <p:cTn id="317" presetID="8" presetClass="emph" presetSubtype="0" fill="hold" grpId="1" nodeType="withEffect">
                                  <p:stCondLst>
                                    <p:cond delay="0"/>
                                  </p:stCondLst>
                                  <p:childTnLst>
                                    <p:animRot by="21600000">
                                      <p:cBhvr>
                                        <p:cTn id="318" dur="2500" fill="hold"/>
                                        <p:tgtEl>
                                          <p:spTgt spid="48"/>
                                        </p:tgtEl>
                                        <p:attrNameLst>
                                          <p:attrName>r</p:attrName>
                                        </p:attrNameLst>
                                      </p:cBhvr>
                                    </p:animRot>
                                  </p:childTnLst>
                                </p:cTn>
                              </p:par>
                              <p:par>
                                <p:cTn id="319" presetID="8" presetClass="emph" presetSubtype="0" fill="hold" grpId="1" nodeType="withEffect">
                                  <p:stCondLst>
                                    <p:cond delay="0"/>
                                  </p:stCondLst>
                                  <p:childTnLst>
                                    <p:animRot by="21600000">
                                      <p:cBhvr>
                                        <p:cTn id="320" dur="2500" fill="hold"/>
                                        <p:tgtEl>
                                          <p:spTgt spid="49"/>
                                        </p:tgtEl>
                                        <p:attrNameLst>
                                          <p:attrName>r</p:attrName>
                                        </p:attrNameLst>
                                      </p:cBhvr>
                                    </p:animRot>
                                  </p:childTnLst>
                                </p:cTn>
                              </p:par>
                              <p:par>
                                <p:cTn id="321" presetID="8" presetClass="emph" presetSubtype="0" fill="hold" grpId="1" nodeType="withEffect">
                                  <p:stCondLst>
                                    <p:cond delay="0"/>
                                  </p:stCondLst>
                                  <p:childTnLst>
                                    <p:animRot by="21600000">
                                      <p:cBhvr>
                                        <p:cTn id="322" dur="2500" fill="hold"/>
                                        <p:tgtEl>
                                          <p:spTgt spid="50"/>
                                        </p:tgtEl>
                                        <p:attrNameLst>
                                          <p:attrName>r</p:attrName>
                                        </p:attrNameLst>
                                      </p:cBhvr>
                                    </p:animRot>
                                  </p:childTnLst>
                                </p:cTn>
                              </p:par>
                              <p:par>
                                <p:cTn id="323" presetID="8" presetClass="emph" presetSubtype="0" fill="hold" grpId="1" nodeType="withEffect">
                                  <p:stCondLst>
                                    <p:cond delay="0"/>
                                  </p:stCondLst>
                                  <p:childTnLst>
                                    <p:animRot by="21600000">
                                      <p:cBhvr>
                                        <p:cTn id="324" dur="2500" fill="hold"/>
                                        <p:tgtEl>
                                          <p:spTgt spid="51"/>
                                        </p:tgtEl>
                                        <p:attrNameLst>
                                          <p:attrName>r</p:attrName>
                                        </p:attrNameLst>
                                      </p:cBhvr>
                                    </p:animRot>
                                  </p:childTnLst>
                                </p:cTn>
                              </p:par>
                              <p:par>
                                <p:cTn id="325" presetID="8" presetClass="emph" presetSubtype="0" fill="hold" grpId="1" nodeType="withEffect">
                                  <p:stCondLst>
                                    <p:cond delay="0"/>
                                  </p:stCondLst>
                                  <p:childTnLst>
                                    <p:animRot by="21600000">
                                      <p:cBhvr>
                                        <p:cTn id="326" dur="2500" fill="hold"/>
                                        <p:tgtEl>
                                          <p:spTgt spid="52"/>
                                        </p:tgtEl>
                                        <p:attrNameLst>
                                          <p:attrName>r</p:attrName>
                                        </p:attrNameLst>
                                      </p:cBhvr>
                                    </p:animRot>
                                  </p:childTnLst>
                                </p:cTn>
                              </p:par>
                              <p:par>
                                <p:cTn id="327" presetID="8" presetClass="emph" presetSubtype="0" fill="hold" grpId="1" nodeType="withEffect">
                                  <p:stCondLst>
                                    <p:cond delay="0"/>
                                  </p:stCondLst>
                                  <p:childTnLst>
                                    <p:animRot by="21600000">
                                      <p:cBhvr>
                                        <p:cTn id="328" dur="2500" fill="hold"/>
                                        <p:tgtEl>
                                          <p:spTgt spid="53"/>
                                        </p:tgtEl>
                                        <p:attrNameLst>
                                          <p:attrName>r</p:attrName>
                                        </p:attrNameLst>
                                      </p:cBhvr>
                                    </p:animRot>
                                  </p:childTnLst>
                                </p:cTn>
                              </p:par>
                              <p:par>
                                <p:cTn id="329" presetID="8" presetClass="emph" presetSubtype="0" fill="hold" grpId="1" nodeType="withEffect">
                                  <p:stCondLst>
                                    <p:cond delay="0"/>
                                  </p:stCondLst>
                                  <p:childTnLst>
                                    <p:animRot by="21600000">
                                      <p:cBhvr>
                                        <p:cTn id="330" dur="2500" fill="hold"/>
                                        <p:tgtEl>
                                          <p:spTgt spid="54"/>
                                        </p:tgtEl>
                                        <p:attrNameLst>
                                          <p:attrName>r</p:attrName>
                                        </p:attrNameLst>
                                      </p:cBhvr>
                                    </p:animRot>
                                  </p:childTnLst>
                                </p:cTn>
                              </p:par>
                              <p:par>
                                <p:cTn id="331" presetID="8" presetClass="emph" presetSubtype="0" fill="hold" grpId="1" nodeType="withEffect">
                                  <p:stCondLst>
                                    <p:cond delay="0"/>
                                  </p:stCondLst>
                                  <p:childTnLst>
                                    <p:animRot by="21600000">
                                      <p:cBhvr>
                                        <p:cTn id="332" dur="2500" fill="hold"/>
                                        <p:tgtEl>
                                          <p:spTgt spid="55"/>
                                        </p:tgtEl>
                                        <p:attrNameLst>
                                          <p:attrName>r</p:attrName>
                                        </p:attrNameLst>
                                      </p:cBhvr>
                                    </p:animRot>
                                  </p:childTnLst>
                                </p:cTn>
                              </p:par>
                              <p:par>
                                <p:cTn id="333" presetID="8" presetClass="emph" presetSubtype="0" fill="hold" grpId="1" nodeType="withEffect">
                                  <p:stCondLst>
                                    <p:cond delay="0"/>
                                  </p:stCondLst>
                                  <p:childTnLst>
                                    <p:animRot by="21600000">
                                      <p:cBhvr>
                                        <p:cTn id="334" dur="2500" fill="hold"/>
                                        <p:tgtEl>
                                          <p:spTgt spid="56"/>
                                        </p:tgtEl>
                                        <p:attrNameLst>
                                          <p:attrName>r</p:attrName>
                                        </p:attrNameLst>
                                      </p:cBhvr>
                                    </p:animRot>
                                  </p:childTnLst>
                                </p:cTn>
                              </p:par>
                              <p:par>
                                <p:cTn id="335" presetID="2" presetClass="entr" presetSubtype="8" fill="hold" grpId="0" nodeType="withEffect">
                                  <p:stCondLst>
                                    <p:cond delay="0"/>
                                  </p:stCondLst>
                                  <p:childTnLst>
                                    <p:set>
                                      <p:cBhvr>
                                        <p:cTn id="336" dur="1" fill="hold">
                                          <p:stCondLst>
                                            <p:cond delay="0"/>
                                          </p:stCondLst>
                                        </p:cTn>
                                        <p:tgtEl>
                                          <p:spTgt spid="59"/>
                                        </p:tgtEl>
                                        <p:attrNameLst>
                                          <p:attrName>style.visibility</p:attrName>
                                        </p:attrNameLst>
                                      </p:cBhvr>
                                      <p:to>
                                        <p:strVal val="visible"/>
                                      </p:to>
                                    </p:set>
                                    <p:anim calcmode="lin" valueType="num">
                                      <p:cBhvr additive="base">
                                        <p:cTn id="337" dur="2500" fill="hold"/>
                                        <p:tgtEl>
                                          <p:spTgt spid="59"/>
                                        </p:tgtEl>
                                        <p:attrNameLst>
                                          <p:attrName>ppt_x</p:attrName>
                                        </p:attrNameLst>
                                      </p:cBhvr>
                                      <p:tavLst>
                                        <p:tav tm="0">
                                          <p:val>
                                            <p:strVal val="0-#ppt_w/2"/>
                                          </p:val>
                                        </p:tav>
                                        <p:tav tm="100000">
                                          <p:val>
                                            <p:strVal val="#ppt_x"/>
                                          </p:val>
                                        </p:tav>
                                      </p:tavLst>
                                    </p:anim>
                                    <p:anim calcmode="lin" valueType="num">
                                      <p:cBhvr additive="base">
                                        <p:cTn id="338" dur="2500" fill="hold"/>
                                        <p:tgtEl>
                                          <p:spTgt spid="59"/>
                                        </p:tgtEl>
                                        <p:attrNameLst>
                                          <p:attrName>ppt_y</p:attrName>
                                        </p:attrNameLst>
                                      </p:cBhvr>
                                      <p:tavLst>
                                        <p:tav tm="0">
                                          <p:val>
                                            <p:strVal val="#ppt_y"/>
                                          </p:val>
                                        </p:tav>
                                        <p:tav tm="100000">
                                          <p:val>
                                            <p:strVal val="#ppt_y"/>
                                          </p:val>
                                        </p:tav>
                                      </p:tavLst>
                                    </p:anim>
                                  </p:childTnLst>
                                </p:cTn>
                              </p:par>
                              <p:par>
                                <p:cTn id="339" presetID="2" presetClass="entr" presetSubtype="8" fill="hold" grpId="0" nodeType="withEffect">
                                  <p:stCondLst>
                                    <p:cond delay="0"/>
                                  </p:stCondLst>
                                  <p:childTnLst>
                                    <p:set>
                                      <p:cBhvr>
                                        <p:cTn id="340" dur="1" fill="hold">
                                          <p:stCondLst>
                                            <p:cond delay="0"/>
                                          </p:stCondLst>
                                        </p:cTn>
                                        <p:tgtEl>
                                          <p:spTgt spid="60"/>
                                        </p:tgtEl>
                                        <p:attrNameLst>
                                          <p:attrName>style.visibility</p:attrName>
                                        </p:attrNameLst>
                                      </p:cBhvr>
                                      <p:to>
                                        <p:strVal val="visible"/>
                                      </p:to>
                                    </p:set>
                                    <p:anim calcmode="lin" valueType="num">
                                      <p:cBhvr additive="base">
                                        <p:cTn id="341" dur="2500" fill="hold"/>
                                        <p:tgtEl>
                                          <p:spTgt spid="60"/>
                                        </p:tgtEl>
                                        <p:attrNameLst>
                                          <p:attrName>ppt_x</p:attrName>
                                        </p:attrNameLst>
                                      </p:cBhvr>
                                      <p:tavLst>
                                        <p:tav tm="0">
                                          <p:val>
                                            <p:strVal val="0-#ppt_w/2"/>
                                          </p:val>
                                        </p:tav>
                                        <p:tav tm="100000">
                                          <p:val>
                                            <p:strVal val="#ppt_x"/>
                                          </p:val>
                                        </p:tav>
                                      </p:tavLst>
                                    </p:anim>
                                    <p:anim calcmode="lin" valueType="num">
                                      <p:cBhvr additive="base">
                                        <p:cTn id="342" dur="2500" fill="hold"/>
                                        <p:tgtEl>
                                          <p:spTgt spid="60"/>
                                        </p:tgtEl>
                                        <p:attrNameLst>
                                          <p:attrName>ppt_y</p:attrName>
                                        </p:attrNameLst>
                                      </p:cBhvr>
                                      <p:tavLst>
                                        <p:tav tm="0">
                                          <p:val>
                                            <p:strVal val="#ppt_y"/>
                                          </p:val>
                                        </p:tav>
                                        <p:tav tm="100000">
                                          <p:val>
                                            <p:strVal val="#ppt_y"/>
                                          </p:val>
                                        </p:tav>
                                      </p:tavLst>
                                    </p:anim>
                                  </p:childTnLst>
                                </p:cTn>
                              </p:par>
                              <p:par>
                                <p:cTn id="343" presetID="2" presetClass="entr" presetSubtype="8" fill="hold" grpId="0" nodeType="withEffect">
                                  <p:stCondLst>
                                    <p:cond delay="0"/>
                                  </p:stCondLst>
                                  <p:childTnLst>
                                    <p:set>
                                      <p:cBhvr>
                                        <p:cTn id="344" dur="1" fill="hold">
                                          <p:stCondLst>
                                            <p:cond delay="0"/>
                                          </p:stCondLst>
                                        </p:cTn>
                                        <p:tgtEl>
                                          <p:spTgt spid="61"/>
                                        </p:tgtEl>
                                        <p:attrNameLst>
                                          <p:attrName>style.visibility</p:attrName>
                                        </p:attrNameLst>
                                      </p:cBhvr>
                                      <p:to>
                                        <p:strVal val="visible"/>
                                      </p:to>
                                    </p:set>
                                    <p:anim calcmode="lin" valueType="num">
                                      <p:cBhvr additive="base">
                                        <p:cTn id="345" dur="2500" fill="hold"/>
                                        <p:tgtEl>
                                          <p:spTgt spid="61"/>
                                        </p:tgtEl>
                                        <p:attrNameLst>
                                          <p:attrName>ppt_x</p:attrName>
                                        </p:attrNameLst>
                                      </p:cBhvr>
                                      <p:tavLst>
                                        <p:tav tm="0">
                                          <p:val>
                                            <p:strVal val="0-#ppt_w/2"/>
                                          </p:val>
                                        </p:tav>
                                        <p:tav tm="100000">
                                          <p:val>
                                            <p:strVal val="#ppt_x"/>
                                          </p:val>
                                        </p:tav>
                                      </p:tavLst>
                                    </p:anim>
                                    <p:anim calcmode="lin" valueType="num">
                                      <p:cBhvr additive="base">
                                        <p:cTn id="346" dur="2500" fill="hold"/>
                                        <p:tgtEl>
                                          <p:spTgt spid="61"/>
                                        </p:tgtEl>
                                        <p:attrNameLst>
                                          <p:attrName>ppt_y</p:attrName>
                                        </p:attrNameLst>
                                      </p:cBhvr>
                                      <p:tavLst>
                                        <p:tav tm="0">
                                          <p:val>
                                            <p:strVal val="#ppt_y"/>
                                          </p:val>
                                        </p:tav>
                                        <p:tav tm="100000">
                                          <p:val>
                                            <p:strVal val="#ppt_y"/>
                                          </p:val>
                                        </p:tav>
                                      </p:tavLst>
                                    </p:anim>
                                  </p:childTnLst>
                                </p:cTn>
                              </p:par>
                              <p:par>
                                <p:cTn id="347" presetID="2" presetClass="entr" presetSubtype="8" fill="hold" grpId="0" nodeType="withEffect">
                                  <p:stCondLst>
                                    <p:cond delay="0"/>
                                  </p:stCondLst>
                                  <p:childTnLst>
                                    <p:set>
                                      <p:cBhvr>
                                        <p:cTn id="348" dur="1" fill="hold">
                                          <p:stCondLst>
                                            <p:cond delay="0"/>
                                          </p:stCondLst>
                                        </p:cTn>
                                        <p:tgtEl>
                                          <p:spTgt spid="62"/>
                                        </p:tgtEl>
                                        <p:attrNameLst>
                                          <p:attrName>style.visibility</p:attrName>
                                        </p:attrNameLst>
                                      </p:cBhvr>
                                      <p:to>
                                        <p:strVal val="visible"/>
                                      </p:to>
                                    </p:set>
                                    <p:anim calcmode="lin" valueType="num">
                                      <p:cBhvr additive="base">
                                        <p:cTn id="349" dur="2500" fill="hold"/>
                                        <p:tgtEl>
                                          <p:spTgt spid="62"/>
                                        </p:tgtEl>
                                        <p:attrNameLst>
                                          <p:attrName>ppt_x</p:attrName>
                                        </p:attrNameLst>
                                      </p:cBhvr>
                                      <p:tavLst>
                                        <p:tav tm="0">
                                          <p:val>
                                            <p:strVal val="0-#ppt_w/2"/>
                                          </p:val>
                                        </p:tav>
                                        <p:tav tm="100000">
                                          <p:val>
                                            <p:strVal val="#ppt_x"/>
                                          </p:val>
                                        </p:tav>
                                      </p:tavLst>
                                    </p:anim>
                                    <p:anim calcmode="lin" valueType="num">
                                      <p:cBhvr additive="base">
                                        <p:cTn id="350" dur="2500" fill="hold"/>
                                        <p:tgtEl>
                                          <p:spTgt spid="62"/>
                                        </p:tgtEl>
                                        <p:attrNameLst>
                                          <p:attrName>ppt_y</p:attrName>
                                        </p:attrNameLst>
                                      </p:cBhvr>
                                      <p:tavLst>
                                        <p:tav tm="0">
                                          <p:val>
                                            <p:strVal val="#ppt_y"/>
                                          </p:val>
                                        </p:tav>
                                        <p:tav tm="100000">
                                          <p:val>
                                            <p:strVal val="#ppt_y"/>
                                          </p:val>
                                        </p:tav>
                                      </p:tavLst>
                                    </p:anim>
                                  </p:childTnLst>
                                </p:cTn>
                              </p:par>
                              <p:par>
                                <p:cTn id="351" presetID="2" presetClass="entr" presetSubtype="8" fill="hold" grpId="0" nodeType="withEffect">
                                  <p:stCondLst>
                                    <p:cond delay="0"/>
                                  </p:stCondLst>
                                  <p:childTnLst>
                                    <p:set>
                                      <p:cBhvr>
                                        <p:cTn id="352" dur="1" fill="hold">
                                          <p:stCondLst>
                                            <p:cond delay="0"/>
                                          </p:stCondLst>
                                        </p:cTn>
                                        <p:tgtEl>
                                          <p:spTgt spid="63"/>
                                        </p:tgtEl>
                                        <p:attrNameLst>
                                          <p:attrName>style.visibility</p:attrName>
                                        </p:attrNameLst>
                                      </p:cBhvr>
                                      <p:to>
                                        <p:strVal val="visible"/>
                                      </p:to>
                                    </p:set>
                                    <p:anim calcmode="lin" valueType="num">
                                      <p:cBhvr additive="base">
                                        <p:cTn id="353" dur="2500" fill="hold"/>
                                        <p:tgtEl>
                                          <p:spTgt spid="63"/>
                                        </p:tgtEl>
                                        <p:attrNameLst>
                                          <p:attrName>ppt_x</p:attrName>
                                        </p:attrNameLst>
                                      </p:cBhvr>
                                      <p:tavLst>
                                        <p:tav tm="0">
                                          <p:val>
                                            <p:strVal val="0-#ppt_w/2"/>
                                          </p:val>
                                        </p:tav>
                                        <p:tav tm="100000">
                                          <p:val>
                                            <p:strVal val="#ppt_x"/>
                                          </p:val>
                                        </p:tav>
                                      </p:tavLst>
                                    </p:anim>
                                    <p:anim calcmode="lin" valueType="num">
                                      <p:cBhvr additive="base">
                                        <p:cTn id="354" dur="2500" fill="hold"/>
                                        <p:tgtEl>
                                          <p:spTgt spid="63"/>
                                        </p:tgtEl>
                                        <p:attrNameLst>
                                          <p:attrName>ppt_y</p:attrName>
                                        </p:attrNameLst>
                                      </p:cBhvr>
                                      <p:tavLst>
                                        <p:tav tm="0">
                                          <p:val>
                                            <p:strVal val="#ppt_y"/>
                                          </p:val>
                                        </p:tav>
                                        <p:tav tm="100000">
                                          <p:val>
                                            <p:strVal val="#ppt_y"/>
                                          </p:val>
                                        </p:tav>
                                      </p:tavLst>
                                    </p:anim>
                                  </p:childTnLst>
                                </p:cTn>
                              </p:par>
                              <p:par>
                                <p:cTn id="355" presetID="2" presetClass="entr" presetSubtype="8" fill="hold" grpId="0" nodeType="withEffect">
                                  <p:stCondLst>
                                    <p:cond delay="0"/>
                                  </p:stCondLst>
                                  <p:childTnLst>
                                    <p:set>
                                      <p:cBhvr>
                                        <p:cTn id="356" dur="1" fill="hold">
                                          <p:stCondLst>
                                            <p:cond delay="0"/>
                                          </p:stCondLst>
                                        </p:cTn>
                                        <p:tgtEl>
                                          <p:spTgt spid="64"/>
                                        </p:tgtEl>
                                        <p:attrNameLst>
                                          <p:attrName>style.visibility</p:attrName>
                                        </p:attrNameLst>
                                      </p:cBhvr>
                                      <p:to>
                                        <p:strVal val="visible"/>
                                      </p:to>
                                    </p:set>
                                    <p:anim calcmode="lin" valueType="num">
                                      <p:cBhvr additive="base">
                                        <p:cTn id="357" dur="2500" fill="hold"/>
                                        <p:tgtEl>
                                          <p:spTgt spid="64"/>
                                        </p:tgtEl>
                                        <p:attrNameLst>
                                          <p:attrName>ppt_x</p:attrName>
                                        </p:attrNameLst>
                                      </p:cBhvr>
                                      <p:tavLst>
                                        <p:tav tm="0">
                                          <p:val>
                                            <p:strVal val="0-#ppt_w/2"/>
                                          </p:val>
                                        </p:tav>
                                        <p:tav tm="100000">
                                          <p:val>
                                            <p:strVal val="#ppt_x"/>
                                          </p:val>
                                        </p:tav>
                                      </p:tavLst>
                                    </p:anim>
                                    <p:anim calcmode="lin" valueType="num">
                                      <p:cBhvr additive="base">
                                        <p:cTn id="358" dur="2500" fill="hold"/>
                                        <p:tgtEl>
                                          <p:spTgt spid="64"/>
                                        </p:tgtEl>
                                        <p:attrNameLst>
                                          <p:attrName>ppt_y</p:attrName>
                                        </p:attrNameLst>
                                      </p:cBhvr>
                                      <p:tavLst>
                                        <p:tav tm="0">
                                          <p:val>
                                            <p:strVal val="#ppt_y"/>
                                          </p:val>
                                        </p:tav>
                                        <p:tav tm="100000">
                                          <p:val>
                                            <p:strVal val="#ppt_y"/>
                                          </p:val>
                                        </p:tav>
                                      </p:tavLst>
                                    </p:anim>
                                  </p:childTnLst>
                                </p:cTn>
                              </p:par>
                              <p:par>
                                <p:cTn id="359" presetID="2" presetClass="entr" presetSubtype="8" fill="hold" grpId="0" nodeType="withEffect">
                                  <p:stCondLst>
                                    <p:cond delay="0"/>
                                  </p:stCondLst>
                                  <p:childTnLst>
                                    <p:set>
                                      <p:cBhvr>
                                        <p:cTn id="360" dur="1" fill="hold">
                                          <p:stCondLst>
                                            <p:cond delay="0"/>
                                          </p:stCondLst>
                                        </p:cTn>
                                        <p:tgtEl>
                                          <p:spTgt spid="65"/>
                                        </p:tgtEl>
                                        <p:attrNameLst>
                                          <p:attrName>style.visibility</p:attrName>
                                        </p:attrNameLst>
                                      </p:cBhvr>
                                      <p:to>
                                        <p:strVal val="visible"/>
                                      </p:to>
                                    </p:set>
                                    <p:anim calcmode="lin" valueType="num">
                                      <p:cBhvr additive="base">
                                        <p:cTn id="361" dur="2500" fill="hold"/>
                                        <p:tgtEl>
                                          <p:spTgt spid="65"/>
                                        </p:tgtEl>
                                        <p:attrNameLst>
                                          <p:attrName>ppt_x</p:attrName>
                                        </p:attrNameLst>
                                      </p:cBhvr>
                                      <p:tavLst>
                                        <p:tav tm="0">
                                          <p:val>
                                            <p:strVal val="0-#ppt_w/2"/>
                                          </p:val>
                                        </p:tav>
                                        <p:tav tm="100000">
                                          <p:val>
                                            <p:strVal val="#ppt_x"/>
                                          </p:val>
                                        </p:tav>
                                      </p:tavLst>
                                    </p:anim>
                                    <p:anim calcmode="lin" valueType="num">
                                      <p:cBhvr additive="base">
                                        <p:cTn id="362" dur="2500" fill="hold"/>
                                        <p:tgtEl>
                                          <p:spTgt spid="65"/>
                                        </p:tgtEl>
                                        <p:attrNameLst>
                                          <p:attrName>ppt_y</p:attrName>
                                        </p:attrNameLst>
                                      </p:cBhvr>
                                      <p:tavLst>
                                        <p:tav tm="0">
                                          <p:val>
                                            <p:strVal val="#ppt_y"/>
                                          </p:val>
                                        </p:tav>
                                        <p:tav tm="100000">
                                          <p:val>
                                            <p:strVal val="#ppt_y"/>
                                          </p:val>
                                        </p:tav>
                                      </p:tavLst>
                                    </p:anim>
                                  </p:childTnLst>
                                </p:cTn>
                              </p:par>
                              <p:par>
                                <p:cTn id="363" presetID="2" presetClass="entr" presetSubtype="8" fill="hold" grpId="0" nodeType="withEffect">
                                  <p:stCondLst>
                                    <p:cond delay="0"/>
                                  </p:stCondLst>
                                  <p:childTnLst>
                                    <p:set>
                                      <p:cBhvr>
                                        <p:cTn id="364" dur="1" fill="hold">
                                          <p:stCondLst>
                                            <p:cond delay="0"/>
                                          </p:stCondLst>
                                        </p:cTn>
                                        <p:tgtEl>
                                          <p:spTgt spid="66"/>
                                        </p:tgtEl>
                                        <p:attrNameLst>
                                          <p:attrName>style.visibility</p:attrName>
                                        </p:attrNameLst>
                                      </p:cBhvr>
                                      <p:to>
                                        <p:strVal val="visible"/>
                                      </p:to>
                                    </p:set>
                                    <p:anim calcmode="lin" valueType="num">
                                      <p:cBhvr additive="base">
                                        <p:cTn id="365" dur="2500" fill="hold"/>
                                        <p:tgtEl>
                                          <p:spTgt spid="66"/>
                                        </p:tgtEl>
                                        <p:attrNameLst>
                                          <p:attrName>ppt_x</p:attrName>
                                        </p:attrNameLst>
                                      </p:cBhvr>
                                      <p:tavLst>
                                        <p:tav tm="0">
                                          <p:val>
                                            <p:strVal val="0-#ppt_w/2"/>
                                          </p:val>
                                        </p:tav>
                                        <p:tav tm="100000">
                                          <p:val>
                                            <p:strVal val="#ppt_x"/>
                                          </p:val>
                                        </p:tav>
                                      </p:tavLst>
                                    </p:anim>
                                    <p:anim calcmode="lin" valueType="num">
                                      <p:cBhvr additive="base">
                                        <p:cTn id="366" dur="2500" fill="hold"/>
                                        <p:tgtEl>
                                          <p:spTgt spid="66"/>
                                        </p:tgtEl>
                                        <p:attrNameLst>
                                          <p:attrName>ppt_y</p:attrName>
                                        </p:attrNameLst>
                                      </p:cBhvr>
                                      <p:tavLst>
                                        <p:tav tm="0">
                                          <p:val>
                                            <p:strVal val="#ppt_y"/>
                                          </p:val>
                                        </p:tav>
                                        <p:tav tm="100000">
                                          <p:val>
                                            <p:strVal val="#ppt_y"/>
                                          </p:val>
                                        </p:tav>
                                      </p:tavLst>
                                    </p:anim>
                                  </p:childTnLst>
                                </p:cTn>
                              </p:par>
                              <p:par>
                                <p:cTn id="367" presetID="2" presetClass="entr" presetSubtype="8" fill="hold" grpId="0" nodeType="withEffect">
                                  <p:stCondLst>
                                    <p:cond delay="0"/>
                                  </p:stCondLst>
                                  <p:childTnLst>
                                    <p:set>
                                      <p:cBhvr>
                                        <p:cTn id="368" dur="1" fill="hold">
                                          <p:stCondLst>
                                            <p:cond delay="0"/>
                                          </p:stCondLst>
                                        </p:cTn>
                                        <p:tgtEl>
                                          <p:spTgt spid="67"/>
                                        </p:tgtEl>
                                        <p:attrNameLst>
                                          <p:attrName>style.visibility</p:attrName>
                                        </p:attrNameLst>
                                      </p:cBhvr>
                                      <p:to>
                                        <p:strVal val="visible"/>
                                      </p:to>
                                    </p:set>
                                    <p:anim calcmode="lin" valueType="num">
                                      <p:cBhvr additive="base">
                                        <p:cTn id="369" dur="2500" fill="hold"/>
                                        <p:tgtEl>
                                          <p:spTgt spid="67"/>
                                        </p:tgtEl>
                                        <p:attrNameLst>
                                          <p:attrName>ppt_x</p:attrName>
                                        </p:attrNameLst>
                                      </p:cBhvr>
                                      <p:tavLst>
                                        <p:tav tm="0">
                                          <p:val>
                                            <p:strVal val="0-#ppt_w/2"/>
                                          </p:val>
                                        </p:tav>
                                        <p:tav tm="100000">
                                          <p:val>
                                            <p:strVal val="#ppt_x"/>
                                          </p:val>
                                        </p:tav>
                                      </p:tavLst>
                                    </p:anim>
                                    <p:anim calcmode="lin" valueType="num">
                                      <p:cBhvr additive="base">
                                        <p:cTn id="370" dur="2500" fill="hold"/>
                                        <p:tgtEl>
                                          <p:spTgt spid="67"/>
                                        </p:tgtEl>
                                        <p:attrNameLst>
                                          <p:attrName>ppt_y</p:attrName>
                                        </p:attrNameLst>
                                      </p:cBhvr>
                                      <p:tavLst>
                                        <p:tav tm="0">
                                          <p:val>
                                            <p:strVal val="#ppt_y"/>
                                          </p:val>
                                        </p:tav>
                                        <p:tav tm="100000">
                                          <p:val>
                                            <p:strVal val="#ppt_y"/>
                                          </p:val>
                                        </p:tav>
                                      </p:tavLst>
                                    </p:anim>
                                  </p:childTnLst>
                                </p:cTn>
                              </p:par>
                              <p:par>
                                <p:cTn id="371" presetID="2" presetClass="entr" presetSubtype="8" fill="hold" grpId="0" nodeType="withEffect">
                                  <p:stCondLst>
                                    <p:cond delay="0"/>
                                  </p:stCondLst>
                                  <p:childTnLst>
                                    <p:set>
                                      <p:cBhvr>
                                        <p:cTn id="372" dur="1" fill="hold">
                                          <p:stCondLst>
                                            <p:cond delay="0"/>
                                          </p:stCondLst>
                                        </p:cTn>
                                        <p:tgtEl>
                                          <p:spTgt spid="68"/>
                                        </p:tgtEl>
                                        <p:attrNameLst>
                                          <p:attrName>style.visibility</p:attrName>
                                        </p:attrNameLst>
                                      </p:cBhvr>
                                      <p:to>
                                        <p:strVal val="visible"/>
                                      </p:to>
                                    </p:set>
                                    <p:anim calcmode="lin" valueType="num">
                                      <p:cBhvr additive="base">
                                        <p:cTn id="373" dur="2500" fill="hold"/>
                                        <p:tgtEl>
                                          <p:spTgt spid="68"/>
                                        </p:tgtEl>
                                        <p:attrNameLst>
                                          <p:attrName>ppt_x</p:attrName>
                                        </p:attrNameLst>
                                      </p:cBhvr>
                                      <p:tavLst>
                                        <p:tav tm="0">
                                          <p:val>
                                            <p:strVal val="0-#ppt_w/2"/>
                                          </p:val>
                                        </p:tav>
                                        <p:tav tm="100000">
                                          <p:val>
                                            <p:strVal val="#ppt_x"/>
                                          </p:val>
                                        </p:tav>
                                      </p:tavLst>
                                    </p:anim>
                                    <p:anim calcmode="lin" valueType="num">
                                      <p:cBhvr additive="base">
                                        <p:cTn id="374" dur="2500" fill="hold"/>
                                        <p:tgtEl>
                                          <p:spTgt spid="68"/>
                                        </p:tgtEl>
                                        <p:attrNameLst>
                                          <p:attrName>ppt_y</p:attrName>
                                        </p:attrNameLst>
                                      </p:cBhvr>
                                      <p:tavLst>
                                        <p:tav tm="0">
                                          <p:val>
                                            <p:strVal val="#ppt_y"/>
                                          </p:val>
                                        </p:tav>
                                        <p:tav tm="100000">
                                          <p:val>
                                            <p:strVal val="#ppt_y"/>
                                          </p:val>
                                        </p:tav>
                                      </p:tavLst>
                                    </p:anim>
                                  </p:childTnLst>
                                </p:cTn>
                              </p:par>
                              <p:par>
                                <p:cTn id="375" presetID="2" presetClass="entr" presetSubtype="8" fill="hold" grpId="0" nodeType="withEffect">
                                  <p:stCondLst>
                                    <p:cond delay="0"/>
                                  </p:stCondLst>
                                  <p:childTnLst>
                                    <p:set>
                                      <p:cBhvr>
                                        <p:cTn id="376" dur="1" fill="hold">
                                          <p:stCondLst>
                                            <p:cond delay="0"/>
                                          </p:stCondLst>
                                        </p:cTn>
                                        <p:tgtEl>
                                          <p:spTgt spid="69"/>
                                        </p:tgtEl>
                                        <p:attrNameLst>
                                          <p:attrName>style.visibility</p:attrName>
                                        </p:attrNameLst>
                                      </p:cBhvr>
                                      <p:to>
                                        <p:strVal val="visible"/>
                                      </p:to>
                                    </p:set>
                                    <p:anim calcmode="lin" valueType="num">
                                      <p:cBhvr additive="base">
                                        <p:cTn id="377" dur="2500" fill="hold"/>
                                        <p:tgtEl>
                                          <p:spTgt spid="69"/>
                                        </p:tgtEl>
                                        <p:attrNameLst>
                                          <p:attrName>ppt_x</p:attrName>
                                        </p:attrNameLst>
                                      </p:cBhvr>
                                      <p:tavLst>
                                        <p:tav tm="0">
                                          <p:val>
                                            <p:strVal val="0-#ppt_w/2"/>
                                          </p:val>
                                        </p:tav>
                                        <p:tav tm="100000">
                                          <p:val>
                                            <p:strVal val="#ppt_x"/>
                                          </p:val>
                                        </p:tav>
                                      </p:tavLst>
                                    </p:anim>
                                    <p:anim calcmode="lin" valueType="num">
                                      <p:cBhvr additive="base">
                                        <p:cTn id="378" dur="2500" fill="hold"/>
                                        <p:tgtEl>
                                          <p:spTgt spid="69"/>
                                        </p:tgtEl>
                                        <p:attrNameLst>
                                          <p:attrName>ppt_y</p:attrName>
                                        </p:attrNameLst>
                                      </p:cBhvr>
                                      <p:tavLst>
                                        <p:tav tm="0">
                                          <p:val>
                                            <p:strVal val="#ppt_y"/>
                                          </p:val>
                                        </p:tav>
                                        <p:tav tm="100000">
                                          <p:val>
                                            <p:strVal val="#ppt_y"/>
                                          </p:val>
                                        </p:tav>
                                      </p:tavLst>
                                    </p:anim>
                                  </p:childTnLst>
                                </p:cTn>
                              </p:par>
                              <p:par>
                                <p:cTn id="379" presetID="2" presetClass="entr" presetSubtype="8" fill="hold" grpId="0" nodeType="withEffect">
                                  <p:stCondLst>
                                    <p:cond delay="0"/>
                                  </p:stCondLst>
                                  <p:childTnLst>
                                    <p:set>
                                      <p:cBhvr>
                                        <p:cTn id="380" dur="1" fill="hold">
                                          <p:stCondLst>
                                            <p:cond delay="0"/>
                                          </p:stCondLst>
                                        </p:cTn>
                                        <p:tgtEl>
                                          <p:spTgt spid="70"/>
                                        </p:tgtEl>
                                        <p:attrNameLst>
                                          <p:attrName>style.visibility</p:attrName>
                                        </p:attrNameLst>
                                      </p:cBhvr>
                                      <p:to>
                                        <p:strVal val="visible"/>
                                      </p:to>
                                    </p:set>
                                    <p:anim calcmode="lin" valueType="num">
                                      <p:cBhvr additive="base">
                                        <p:cTn id="381" dur="2500" fill="hold"/>
                                        <p:tgtEl>
                                          <p:spTgt spid="70"/>
                                        </p:tgtEl>
                                        <p:attrNameLst>
                                          <p:attrName>ppt_x</p:attrName>
                                        </p:attrNameLst>
                                      </p:cBhvr>
                                      <p:tavLst>
                                        <p:tav tm="0">
                                          <p:val>
                                            <p:strVal val="0-#ppt_w/2"/>
                                          </p:val>
                                        </p:tav>
                                        <p:tav tm="100000">
                                          <p:val>
                                            <p:strVal val="#ppt_x"/>
                                          </p:val>
                                        </p:tav>
                                      </p:tavLst>
                                    </p:anim>
                                    <p:anim calcmode="lin" valueType="num">
                                      <p:cBhvr additive="base">
                                        <p:cTn id="382" dur="2500" fill="hold"/>
                                        <p:tgtEl>
                                          <p:spTgt spid="70"/>
                                        </p:tgtEl>
                                        <p:attrNameLst>
                                          <p:attrName>ppt_y</p:attrName>
                                        </p:attrNameLst>
                                      </p:cBhvr>
                                      <p:tavLst>
                                        <p:tav tm="0">
                                          <p:val>
                                            <p:strVal val="#ppt_y"/>
                                          </p:val>
                                        </p:tav>
                                        <p:tav tm="100000">
                                          <p:val>
                                            <p:strVal val="#ppt_y"/>
                                          </p:val>
                                        </p:tav>
                                      </p:tavLst>
                                    </p:anim>
                                  </p:childTnLst>
                                </p:cTn>
                              </p:par>
                              <p:par>
                                <p:cTn id="383" presetID="2" presetClass="entr" presetSubtype="8" fill="hold" grpId="0" nodeType="withEffect">
                                  <p:stCondLst>
                                    <p:cond delay="0"/>
                                  </p:stCondLst>
                                  <p:childTnLst>
                                    <p:set>
                                      <p:cBhvr>
                                        <p:cTn id="384" dur="1" fill="hold">
                                          <p:stCondLst>
                                            <p:cond delay="0"/>
                                          </p:stCondLst>
                                        </p:cTn>
                                        <p:tgtEl>
                                          <p:spTgt spid="71"/>
                                        </p:tgtEl>
                                        <p:attrNameLst>
                                          <p:attrName>style.visibility</p:attrName>
                                        </p:attrNameLst>
                                      </p:cBhvr>
                                      <p:to>
                                        <p:strVal val="visible"/>
                                      </p:to>
                                    </p:set>
                                    <p:anim calcmode="lin" valueType="num">
                                      <p:cBhvr additive="base">
                                        <p:cTn id="385" dur="2500" fill="hold"/>
                                        <p:tgtEl>
                                          <p:spTgt spid="71"/>
                                        </p:tgtEl>
                                        <p:attrNameLst>
                                          <p:attrName>ppt_x</p:attrName>
                                        </p:attrNameLst>
                                      </p:cBhvr>
                                      <p:tavLst>
                                        <p:tav tm="0">
                                          <p:val>
                                            <p:strVal val="0-#ppt_w/2"/>
                                          </p:val>
                                        </p:tav>
                                        <p:tav tm="100000">
                                          <p:val>
                                            <p:strVal val="#ppt_x"/>
                                          </p:val>
                                        </p:tav>
                                      </p:tavLst>
                                    </p:anim>
                                    <p:anim calcmode="lin" valueType="num">
                                      <p:cBhvr additive="base">
                                        <p:cTn id="386" dur="2500" fill="hold"/>
                                        <p:tgtEl>
                                          <p:spTgt spid="71"/>
                                        </p:tgtEl>
                                        <p:attrNameLst>
                                          <p:attrName>ppt_y</p:attrName>
                                        </p:attrNameLst>
                                      </p:cBhvr>
                                      <p:tavLst>
                                        <p:tav tm="0">
                                          <p:val>
                                            <p:strVal val="#ppt_y"/>
                                          </p:val>
                                        </p:tav>
                                        <p:tav tm="100000">
                                          <p:val>
                                            <p:strVal val="#ppt_y"/>
                                          </p:val>
                                        </p:tav>
                                      </p:tavLst>
                                    </p:anim>
                                  </p:childTnLst>
                                </p:cTn>
                              </p:par>
                              <p:par>
                                <p:cTn id="387" presetID="2" presetClass="entr" presetSubtype="8" fill="hold" grpId="0" nodeType="withEffect">
                                  <p:stCondLst>
                                    <p:cond delay="0"/>
                                  </p:stCondLst>
                                  <p:childTnLst>
                                    <p:set>
                                      <p:cBhvr>
                                        <p:cTn id="388" dur="1" fill="hold">
                                          <p:stCondLst>
                                            <p:cond delay="0"/>
                                          </p:stCondLst>
                                        </p:cTn>
                                        <p:tgtEl>
                                          <p:spTgt spid="72"/>
                                        </p:tgtEl>
                                        <p:attrNameLst>
                                          <p:attrName>style.visibility</p:attrName>
                                        </p:attrNameLst>
                                      </p:cBhvr>
                                      <p:to>
                                        <p:strVal val="visible"/>
                                      </p:to>
                                    </p:set>
                                    <p:anim calcmode="lin" valueType="num">
                                      <p:cBhvr additive="base">
                                        <p:cTn id="389" dur="2500" fill="hold"/>
                                        <p:tgtEl>
                                          <p:spTgt spid="72"/>
                                        </p:tgtEl>
                                        <p:attrNameLst>
                                          <p:attrName>ppt_x</p:attrName>
                                        </p:attrNameLst>
                                      </p:cBhvr>
                                      <p:tavLst>
                                        <p:tav tm="0">
                                          <p:val>
                                            <p:strVal val="0-#ppt_w/2"/>
                                          </p:val>
                                        </p:tav>
                                        <p:tav tm="100000">
                                          <p:val>
                                            <p:strVal val="#ppt_x"/>
                                          </p:val>
                                        </p:tav>
                                      </p:tavLst>
                                    </p:anim>
                                    <p:anim calcmode="lin" valueType="num">
                                      <p:cBhvr additive="base">
                                        <p:cTn id="390" dur="2500" fill="hold"/>
                                        <p:tgtEl>
                                          <p:spTgt spid="72"/>
                                        </p:tgtEl>
                                        <p:attrNameLst>
                                          <p:attrName>ppt_y</p:attrName>
                                        </p:attrNameLst>
                                      </p:cBhvr>
                                      <p:tavLst>
                                        <p:tav tm="0">
                                          <p:val>
                                            <p:strVal val="#ppt_y"/>
                                          </p:val>
                                        </p:tav>
                                        <p:tav tm="100000">
                                          <p:val>
                                            <p:strVal val="#ppt_y"/>
                                          </p:val>
                                        </p:tav>
                                      </p:tavLst>
                                    </p:anim>
                                  </p:childTnLst>
                                </p:cTn>
                              </p:par>
                              <p:par>
                                <p:cTn id="391" presetID="2" presetClass="entr" presetSubtype="8" fill="hold" grpId="0" nodeType="withEffect">
                                  <p:stCondLst>
                                    <p:cond delay="0"/>
                                  </p:stCondLst>
                                  <p:childTnLst>
                                    <p:set>
                                      <p:cBhvr>
                                        <p:cTn id="392" dur="1" fill="hold">
                                          <p:stCondLst>
                                            <p:cond delay="0"/>
                                          </p:stCondLst>
                                        </p:cTn>
                                        <p:tgtEl>
                                          <p:spTgt spid="73"/>
                                        </p:tgtEl>
                                        <p:attrNameLst>
                                          <p:attrName>style.visibility</p:attrName>
                                        </p:attrNameLst>
                                      </p:cBhvr>
                                      <p:to>
                                        <p:strVal val="visible"/>
                                      </p:to>
                                    </p:set>
                                    <p:anim calcmode="lin" valueType="num">
                                      <p:cBhvr additive="base">
                                        <p:cTn id="393" dur="2500" fill="hold"/>
                                        <p:tgtEl>
                                          <p:spTgt spid="73"/>
                                        </p:tgtEl>
                                        <p:attrNameLst>
                                          <p:attrName>ppt_x</p:attrName>
                                        </p:attrNameLst>
                                      </p:cBhvr>
                                      <p:tavLst>
                                        <p:tav tm="0">
                                          <p:val>
                                            <p:strVal val="0-#ppt_w/2"/>
                                          </p:val>
                                        </p:tav>
                                        <p:tav tm="100000">
                                          <p:val>
                                            <p:strVal val="#ppt_x"/>
                                          </p:val>
                                        </p:tav>
                                      </p:tavLst>
                                    </p:anim>
                                    <p:anim calcmode="lin" valueType="num">
                                      <p:cBhvr additive="base">
                                        <p:cTn id="394" dur="2500" fill="hold"/>
                                        <p:tgtEl>
                                          <p:spTgt spid="73"/>
                                        </p:tgtEl>
                                        <p:attrNameLst>
                                          <p:attrName>ppt_y</p:attrName>
                                        </p:attrNameLst>
                                      </p:cBhvr>
                                      <p:tavLst>
                                        <p:tav tm="0">
                                          <p:val>
                                            <p:strVal val="#ppt_y"/>
                                          </p:val>
                                        </p:tav>
                                        <p:tav tm="100000">
                                          <p:val>
                                            <p:strVal val="#ppt_y"/>
                                          </p:val>
                                        </p:tav>
                                      </p:tavLst>
                                    </p:anim>
                                  </p:childTnLst>
                                </p:cTn>
                              </p:par>
                              <p:par>
                                <p:cTn id="395" presetID="2" presetClass="entr" presetSubtype="8" fill="hold" grpId="0" nodeType="withEffect">
                                  <p:stCondLst>
                                    <p:cond delay="0"/>
                                  </p:stCondLst>
                                  <p:childTnLst>
                                    <p:set>
                                      <p:cBhvr>
                                        <p:cTn id="396" dur="1" fill="hold">
                                          <p:stCondLst>
                                            <p:cond delay="0"/>
                                          </p:stCondLst>
                                        </p:cTn>
                                        <p:tgtEl>
                                          <p:spTgt spid="74"/>
                                        </p:tgtEl>
                                        <p:attrNameLst>
                                          <p:attrName>style.visibility</p:attrName>
                                        </p:attrNameLst>
                                      </p:cBhvr>
                                      <p:to>
                                        <p:strVal val="visible"/>
                                      </p:to>
                                    </p:set>
                                    <p:anim calcmode="lin" valueType="num">
                                      <p:cBhvr additive="base">
                                        <p:cTn id="397" dur="2500" fill="hold"/>
                                        <p:tgtEl>
                                          <p:spTgt spid="74"/>
                                        </p:tgtEl>
                                        <p:attrNameLst>
                                          <p:attrName>ppt_x</p:attrName>
                                        </p:attrNameLst>
                                      </p:cBhvr>
                                      <p:tavLst>
                                        <p:tav tm="0">
                                          <p:val>
                                            <p:strVal val="0-#ppt_w/2"/>
                                          </p:val>
                                        </p:tav>
                                        <p:tav tm="100000">
                                          <p:val>
                                            <p:strVal val="#ppt_x"/>
                                          </p:val>
                                        </p:tav>
                                      </p:tavLst>
                                    </p:anim>
                                    <p:anim calcmode="lin" valueType="num">
                                      <p:cBhvr additive="base">
                                        <p:cTn id="398" dur="2500" fill="hold"/>
                                        <p:tgtEl>
                                          <p:spTgt spid="74"/>
                                        </p:tgtEl>
                                        <p:attrNameLst>
                                          <p:attrName>ppt_y</p:attrName>
                                        </p:attrNameLst>
                                      </p:cBhvr>
                                      <p:tavLst>
                                        <p:tav tm="0">
                                          <p:val>
                                            <p:strVal val="#ppt_y"/>
                                          </p:val>
                                        </p:tav>
                                        <p:tav tm="100000">
                                          <p:val>
                                            <p:strVal val="#ppt_y"/>
                                          </p:val>
                                        </p:tav>
                                      </p:tavLst>
                                    </p:anim>
                                  </p:childTnLst>
                                </p:cTn>
                              </p:par>
                              <p:par>
                                <p:cTn id="399" presetID="2" presetClass="entr" presetSubtype="8" fill="hold" grpId="0" nodeType="withEffect">
                                  <p:stCondLst>
                                    <p:cond delay="0"/>
                                  </p:stCondLst>
                                  <p:childTnLst>
                                    <p:set>
                                      <p:cBhvr>
                                        <p:cTn id="400" dur="1" fill="hold">
                                          <p:stCondLst>
                                            <p:cond delay="0"/>
                                          </p:stCondLst>
                                        </p:cTn>
                                        <p:tgtEl>
                                          <p:spTgt spid="75"/>
                                        </p:tgtEl>
                                        <p:attrNameLst>
                                          <p:attrName>style.visibility</p:attrName>
                                        </p:attrNameLst>
                                      </p:cBhvr>
                                      <p:to>
                                        <p:strVal val="visible"/>
                                      </p:to>
                                    </p:set>
                                    <p:anim calcmode="lin" valueType="num">
                                      <p:cBhvr additive="base">
                                        <p:cTn id="401" dur="2500" fill="hold"/>
                                        <p:tgtEl>
                                          <p:spTgt spid="75"/>
                                        </p:tgtEl>
                                        <p:attrNameLst>
                                          <p:attrName>ppt_x</p:attrName>
                                        </p:attrNameLst>
                                      </p:cBhvr>
                                      <p:tavLst>
                                        <p:tav tm="0">
                                          <p:val>
                                            <p:strVal val="0-#ppt_w/2"/>
                                          </p:val>
                                        </p:tav>
                                        <p:tav tm="100000">
                                          <p:val>
                                            <p:strVal val="#ppt_x"/>
                                          </p:val>
                                        </p:tav>
                                      </p:tavLst>
                                    </p:anim>
                                    <p:anim calcmode="lin" valueType="num">
                                      <p:cBhvr additive="base">
                                        <p:cTn id="402" dur="2500" fill="hold"/>
                                        <p:tgtEl>
                                          <p:spTgt spid="75"/>
                                        </p:tgtEl>
                                        <p:attrNameLst>
                                          <p:attrName>ppt_y</p:attrName>
                                        </p:attrNameLst>
                                      </p:cBhvr>
                                      <p:tavLst>
                                        <p:tav tm="0">
                                          <p:val>
                                            <p:strVal val="#ppt_y"/>
                                          </p:val>
                                        </p:tav>
                                        <p:tav tm="100000">
                                          <p:val>
                                            <p:strVal val="#ppt_y"/>
                                          </p:val>
                                        </p:tav>
                                      </p:tavLst>
                                    </p:anim>
                                  </p:childTnLst>
                                </p:cTn>
                              </p:par>
                              <p:par>
                                <p:cTn id="403" presetID="2" presetClass="entr" presetSubtype="8" fill="hold" grpId="0" nodeType="withEffect">
                                  <p:stCondLst>
                                    <p:cond delay="0"/>
                                  </p:stCondLst>
                                  <p:childTnLst>
                                    <p:set>
                                      <p:cBhvr>
                                        <p:cTn id="404" dur="1" fill="hold">
                                          <p:stCondLst>
                                            <p:cond delay="0"/>
                                          </p:stCondLst>
                                        </p:cTn>
                                        <p:tgtEl>
                                          <p:spTgt spid="76"/>
                                        </p:tgtEl>
                                        <p:attrNameLst>
                                          <p:attrName>style.visibility</p:attrName>
                                        </p:attrNameLst>
                                      </p:cBhvr>
                                      <p:to>
                                        <p:strVal val="visible"/>
                                      </p:to>
                                    </p:set>
                                    <p:anim calcmode="lin" valueType="num">
                                      <p:cBhvr additive="base">
                                        <p:cTn id="405" dur="2500" fill="hold"/>
                                        <p:tgtEl>
                                          <p:spTgt spid="76"/>
                                        </p:tgtEl>
                                        <p:attrNameLst>
                                          <p:attrName>ppt_x</p:attrName>
                                        </p:attrNameLst>
                                      </p:cBhvr>
                                      <p:tavLst>
                                        <p:tav tm="0">
                                          <p:val>
                                            <p:strVal val="0-#ppt_w/2"/>
                                          </p:val>
                                        </p:tav>
                                        <p:tav tm="100000">
                                          <p:val>
                                            <p:strVal val="#ppt_x"/>
                                          </p:val>
                                        </p:tav>
                                      </p:tavLst>
                                    </p:anim>
                                    <p:anim calcmode="lin" valueType="num">
                                      <p:cBhvr additive="base">
                                        <p:cTn id="406" dur="2500" fill="hold"/>
                                        <p:tgtEl>
                                          <p:spTgt spid="76"/>
                                        </p:tgtEl>
                                        <p:attrNameLst>
                                          <p:attrName>ppt_y</p:attrName>
                                        </p:attrNameLst>
                                      </p:cBhvr>
                                      <p:tavLst>
                                        <p:tav tm="0">
                                          <p:val>
                                            <p:strVal val="#ppt_y"/>
                                          </p:val>
                                        </p:tav>
                                        <p:tav tm="100000">
                                          <p:val>
                                            <p:strVal val="#ppt_y"/>
                                          </p:val>
                                        </p:tav>
                                      </p:tavLst>
                                    </p:anim>
                                  </p:childTnLst>
                                </p:cTn>
                              </p:par>
                              <p:par>
                                <p:cTn id="407" presetID="2" presetClass="entr" presetSubtype="8" fill="hold" grpId="0" nodeType="withEffect">
                                  <p:stCondLst>
                                    <p:cond delay="0"/>
                                  </p:stCondLst>
                                  <p:childTnLst>
                                    <p:set>
                                      <p:cBhvr>
                                        <p:cTn id="408" dur="1" fill="hold">
                                          <p:stCondLst>
                                            <p:cond delay="0"/>
                                          </p:stCondLst>
                                        </p:cTn>
                                        <p:tgtEl>
                                          <p:spTgt spid="77"/>
                                        </p:tgtEl>
                                        <p:attrNameLst>
                                          <p:attrName>style.visibility</p:attrName>
                                        </p:attrNameLst>
                                      </p:cBhvr>
                                      <p:to>
                                        <p:strVal val="visible"/>
                                      </p:to>
                                    </p:set>
                                    <p:anim calcmode="lin" valueType="num">
                                      <p:cBhvr additive="base">
                                        <p:cTn id="409" dur="2500" fill="hold"/>
                                        <p:tgtEl>
                                          <p:spTgt spid="77"/>
                                        </p:tgtEl>
                                        <p:attrNameLst>
                                          <p:attrName>ppt_x</p:attrName>
                                        </p:attrNameLst>
                                      </p:cBhvr>
                                      <p:tavLst>
                                        <p:tav tm="0">
                                          <p:val>
                                            <p:strVal val="0-#ppt_w/2"/>
                                          </p:val>
                                        </p:tav>
                                        <p:tav tm="100000">
                                          <p:val>
                                            <p:strVal val="#ppt_x"/>
                                          </p:val>
                                        </p:tav>
                                      </p:tavLst>
                                    </p:anim>
                                    <p:anim calcmode="lin" valueType="num">
                                      <p:cBhvr additive="base">
                                        <p:cTn id="410" dur="2500" fill="hold"/>
                                        <p:tgtEl>
                                          <p:spTgt spid="77"/>
                                        </p:tgtEl>
                                        <p:attrNameLst>
                                          <p:attrName>ppt_y</p:attrName>
                                        </p:attrNameLst>
                                      </p:cBhvr>
                                      <p:tavLst>
                                        <p:tav tm="0">
                                          <p:val>
                                            <p:strVal val="#ppt_y"/>
                                          </p:val>
                                        </p:tav>
                                        <p:tav tm="100000">
                                          <p:val>
                                            <p:strVal val="#ppt_y"/>
                                          </p:val>
                                        </p:tav>
                                      </p:tavLst>
                                    </p:anim>
                                  </p:childTnLst>
                                </p:cTn>
                              </p:par>
                              <p:par>
                                <p:cTn id="411" presetID="2" presetClass="entr" presetSubtype="8" fill="hold" grpId="0" nodeType="withEffect">
                                  <p:stCondLst>
                                    <p:cond delay="0"/>
                                  </p:stCondLst>
                                  <p:childTnLst>
                                    <p:set>
                                      <p:cBhvr>
                                        <p:cTn id="412" dur="1" fill="hold">
                                          <p:stCondLst>
                                            <p:cond delay="0"/>
                                          </p:stCondLst>
                                        </p:cTn>
                                        <p:tgtEl>
                                          <p:spTgt spid="78"/>
                                        </p:tgtEl>
                                        <p:attrNameLst>
                                          <p:attrName>style.visibility</p:attrName>
                                        </p:attrNameLst>
                                      </p:cBhvr>
                                      <p:to>
                                        <p:strVal val="visible"/>
                                      </p:to>
                                    </p:set>
                                    <p:anim calcmode="lin" valueType="num">
                                      <p:cBhvr additive="base">
                                        <p:cTn id="413" dur="2500" fill="hold"/>
                                        <p:tgtEl>
                                          <p:spTgt spid="78"/>
                                        </p:tgtEl>
                                        <p:attrNameLst>
                                          <p:attrName>ppt_x</p:attrName>
                                        </p:attrNameLst>
                                      </p:cBhvr>
                                      <p:tavLst>
                                        <p:tav tm="0">
                                          <p:val>
                                            <p:strVal val="0-#ppt_w/2"/>
                                          </p:val>
                                        </p:tav>
                                        <p:tav tm="100000">
                                          <p:val>
                                            <p:strVal val="#ppt_x"/>
                                          </p:val>
                                        </p:tav>
                                      </p:tavLst>
                                    </p:anim>
                                    <p:anim calcmode="lin" valueType="num">
                                      <p:cBhvr additive="base">
                                        <p:cTn id="414" dur="2500" fill="hold"/>
                                        <p:tgtEl>
                                          <p:spTgt spid="78"/>
                                        </p:tgtEl>
                                        <p:attrNameLst>
                                          <p:attrName>ppt_y</p:attrName>
                                        </p:attrNameLst>
                                      </p:cBhvr>
                                      <p:tavLst>
                                        <p:tav tm="0">
                                          <p:val>
                                            <p:strVal val="#ppt_y"/>
                                          </p:val>
                                        </p:tav>
                                        <p:tav tm="100000">
                                          <p:val>
                                            <p:strVal val="#ppt_y"/>
                                          </p:val>
                                        </p:tav>
                                      </p:tavLst>
                                    </p:anim>
                                  </p:childTnLst>
                                </p:cTn>
                              </p:par>
                              <p:par>
                                <p:cTn id="415" presetID="2" presetClass="entr" presetSubtype="8" fill="hold" grpId="0" nodeType="withEffect">
                                  <p:stCondLst>
                                    <p:cond delay="0"/>
                                  </p:stCondLst>
                                  <p:childTnLst>
                                    <p:set>
                                      <p:cBhvr>
                                        <p:cTn id="416" dur="1" fill="hold">
                                          <p:stCondLst>
                                            <p:cond delay="0"/>
                                          </p:stCondLst>
                                        </p:cTn>
                                        <p:tgtEl>
                                          <p:spTgt spid="79"/>
                                        </p:tgtEl>
                                        <p:attrNameLst>
                                          <p:attrName>style.visibility</p:attrName>
                                        </p:attrNameLst>
                                      </p:cBhvr>
                                      <p:to>
                                        <p:strVal val="visible"/>
                                      </p:to>
                                    </p:set>
                                    <p:anim calcmode="lin" valueType="num">
                                      <p:cBhvr additive="base">
                                        <p:cTn id="417" dur="2500" fill="hold"/>
                                        <p:tgtEl>
                                          <p:spTgt spid="79"/>
                                        </p:tgtEl>
                                        <p:attrNameLst>
                                          <p:attrName>ppt_x</p:attrName>
                                        </p:attrNameLst>
                                      </p:cBhvr>
                                      <p:tavLst>
                                        <p:tav tm="0">
                                          <p:val>
                                            <p:strVal val="0-#ppt_w/2"/>
                                          </p:val>
                                        </p:tav>
                                        <p:tav tm="100000">
                                          <p:val>
                                            <p:strVal val="#ppt_x"/>
                                          </p:val>
                                        </p:tav>
                                      </p:tavLst>
                                    </p:anim>
                                    <p:anim calcmode="lin" valueType="num">
                                      <p:cBhvr additive="base">
                                        <p:cTn id="418" dur="2500" fill="hold"/>
                                        <p:tgtEl>
                                          <p:spTgt spid="79"/>
                                        </p:tgtEl>
                                        <p:attrNameLst>
                                          <p:attrName>ppt_y</p:attrName>
                                        </p:attrNameLst>
                                      </p:cBhvr>
                                      <p:tavLst>
                                        <p:tav tm="0">
                                          <p:val>
                                            <p:strVal val="#ppt_y"/>
                                          </p:val>
                                        </p:tav>
                                        <p:tav tm="100000">
                                          <p:val>
                                            <p:strVal val="#ppt_y"/>
                                          </p:val>
                                        </p:tav>
                                      </p:tavLst>
                                    </p:anim>
                                  </p:childTnLst>
                                </p:cTn>
                              </p:par>
                              <p:par>
                                <p:cTn id="419" presetID="2" presetClass="entr" presetSubtype="8" fill="hold" grpId="0" nodeType="withEffect">
                                  <p:stCondLst>
                                    <p:cond delay="0"/>
                                  </p:stCondLst>
                                  <p:childTnLst>
                                    <p:set>
                                      <p:cBhvr>
                                        <p:cTn id="420" dur="1" fill="hold">
                                          <p:stCondLst>
                                            <p:cond delay="0"/>
                                          </p:stCondLst>
                                        </p:cTn>
                                        <p:tgtEl>
                                          <p:spTgt spid="80"/>
                                        </p:tgtEl>
                                        <p:attrNameLst>
                                          <p:attrName>style.visibility</p:attrName>
                                        </p:attrNameLst>
                                      </p:cBhvr>
                                      <p:to>
                                        <p:strVal val="visible"/>
                                      </p:to>
                                    </p:set>
                                    <p:anim calcmode="lin" valueType="num">
                                      <p:cBhvr additive="base">
                                        <p:cTn id="421" dur="2500" fill="hold"/>
                                        <p:tgtEl>
                                          <p:spTgt spid="80"/>
                                        </p:tgtEl>
                                        <p:attrNameLst>
                                          <p:attrName>ppt_x</p:attrName>
                                        </p:attrNameLst>
                                      </p:cBhvr>
                                      <p:tavLst>
                                        <p:tav tm="0">
                                          <p:val>
                                            <p:strVal val="0-#ppt_w/2"/>
                                          </p:val>
                                        </p:tav>
                                        <p:tav tm="100000">
                                          <p:val>
                                            <p:strVal val="#ppt_x"/>
                                          </p:val>
                                        </p:tav>
                                      </p:tavLst>
                                    </p:anim>
                                    <p:anim calcmode="lin" valueType="num">
                                      <p:cBhvr additive="base">
                                        <p:cTn id="422" dur="2500" fill="hold"/>
                                        <p:tgtEl>
                                          <p:spTgt spid="80"/>
                                        </p:tgtEl>
                                        <p:attrNameLst>
                                          <p:attrName>ppt_y</p:attrName>
                                        </p:attrNameLst>
                                      </p:cBhvr>
                                      <p:tavLst>
                                        <p:tav tm="0">
                                          <p:val>
                                            <p:strVal val="#ppt_y"/>
                                          </p:val>
                                        </p:tav>
                                        <p:tav tm="100000">
                                          <p:val>
                                            <p:strVal val="#ppt_y"/>
                                          </p:val>
                                        </p:tav>
                                      </p:tavLst>
                                    </p:anim>
                                  </p:childTnLst>
                                </p:cTn>
                              </p:par>
                              <p:par>
                                <p:cTn id="423" presetID="2" presetClass="entr" presetSubtype="8" fill="hold" grpId="0" nodeType="withEffect">
                                  <p:stCondLst>
                                    <p:cond delay="0"/>
                                  </p:stCondLst>
                                  <p:childTnLst>
                                    <p:set>
                                      <p:cBhvr>
                                        <p:cTn id="424" dur="1" fill="hold">
                                          <p:stCondLst>
                                            <p:cond delay="0"/>
                                          </p:stCondLst>
                                        </p:cTn>
                                        <p:tgtEl>
                                          <p:spTgt spid="81"/>
                                        </p:tgtEl>
                                        <p:attrNameLst>
                                          <p:attrName>style.visibility</p:attrName>
                                        </p:attrNameLst>
                                      </p:cBhvr>
                                      <p:to>
                                        <p:strVal val="visible"/>
                                      </p:to>
                                    </p:set>
                                    <p:anim calcmode="lin" valueType="num">
                                      <p:cBhvr additive="base">
                                        <p:cTn id="425" dur="2500" fill="hold"/>
                                        <p:tgtEl>
                                          <p:spTgt spid="81"/>
                                        </p:tgtEl>
                                        <p:attrNameLst>
                                          <p:attrName>ppt_x</p:attrName>
                                        </p:attrNameLst>
                                      </p:cBhvr>
                                      <p:tavLst>
                                        <p:tav tm="0">
                                          <p:val>
                                            <p:strVal val="0-#ppt_w/2"/>
                                          </p:val>
                                        </p:tav>
                                        <p:tav tm="100000">
                                          <p:val>
                                            <p:strVal val="#ppt_x"/>
                                          </p:val>
                                        </p:tav>
                                      </p:tavLst>
                                    </p:anim>
                                    <p:anim calcmode="lin" valueType="num">
                                      <p:cBhvr additive="base">
                                        <p:cTn id="426" dur="2500" fill="hold"/>
                                        <p:tgtEl>
                                          <p:spTgt spid="81"/>
                                        </p:tgtEl>
                                        <p:attrNameLst>
                                          <p:attrName>ppt_y</p:attrName>
                                        </p:attrNameLst>
                                      </p:cBhvr>
                                      <p:tavLst>
                                        <p:tav tm="0">
                                          <p:val>
                                            <p:strVal val="#ppt_y"/>
                                          </p:val>
                                        </p:tav>
                                        <p:tav tm="100000">
                                          <p:val>
                                            <p:strVal val="#ppt_y"/>
                                          </p:val>
                                        </p:tav>
                                      </p:tavLst>
                                    </p:anim>
                                  </p:childTnLst>
                                </p:cTn>
                              </p:par>
                              <p:par>
                                <p:cTn id="427" presetID="2" presetClass="entr" presetSubtype="8" fill="hold" grpId="0" nodeType="withEffect">
                                  <p:stCondLst>
                                    <p:cond delay="0"/>
                                  </p:stCondLst>
                                  <p:childTnLst>
                                    <p:set>
                                      <p:cBhvr>
                                        <p:cTn id="428" dur="1" fill="hold">
                                          <p:stCondLst>
                                            <p:cond delay="0"/>
                                          </p:stCondLst>
                                        </p:cTn>
                                        <p:tgtEl>
                                          <p:spTgt spid="82"/>
                                        </p:tgtEl>
                                        <p:attrNameLst>
                                          <p:attrName>style.visibility</p:attrName>
                                        </p:attrNameLst>
                                      </p:cBhvr>
                                      <p:to>
                                        <p:strVal val="visible"/>
                                      </p:to>
                                    </p:set>
                                    <p:anim calcmode="lin" valueType="num">
                                      <p:cBhvr additive="base">
                                        <p:cTn id="429" dur="2500" fill="hold"/>
                                        <p:tgtEl>
                                          <p:spTgt spid="82"/>
                                        </p:tgtEl>
                                        <p:attrNameLst>
                                          <p:attrName>ppt_x</p:attrName>
                                        </p:attrNameLst>
                                      </p:cBhvr>
                                      <p:tavLst>
                                        <p:tav tm="0">
                                          <p:val>
                                            <p:strVal val="0-#ppt_w/2"/>
                                          </p:val>
                                        </p:tav>
                                        <p:tav tm="100000">
                                          <p:val>
                                            <p:strVal val="#ppt_x"/>
                                          </p:val>
                                        </p:tav>
                                      </p:tavLst>
                                    </p:anim>
                                    <p:anim calcmode="lin" valueType="num">
                                      <p:cBhvr additive="base">
                                        <p:cTn id="430" dur="2500" fill="hold"/>
                                        <p:tgtEl>
                                          <p:spTgt spid="82"/>
                                        </p:tgtEl>
                                        <p:attrNameLst>
                                          <p:attrName>ppt_y</p:attrName>
                                        </p:attrNameLst>
                                      </p:cBhvr>
                                      <p:tavLst>
                                        <p:tav tm="0">
                                          <p:val>
                                            <p:strVal val="#ppt_y"/>
                                          </p:val>
                                        </p:tav>
                                        <p:tav tm="100000">
                                          <p:val>
                                            <p:strVal val="#ppt_y"/>
                                          </p:val>
                                        </p:tav>
                                      </p:tavLst>
                                    </p:anim>
                                  </p:childTnLst>
                                </p:cTn>
                              </p:par>
                              <p:par>
                                <p:cTn id="431" presetID="2" presetClass="entr" presetSubtype="8" fill="hold" grpId="0" nodeType="withEffect">
                                  <p:stCondLst>
                                    <p:cond delay="0"/>
                                  </p:stCondLst>
                                  <p:childTnLst>
                                    <p:set>
                                      <p:cBhvr>
                                        <p:cTn id="432" dur="1" fill="hold">
                                          <p:stCondLst>
                                            <p:cond delay="0"/>
                                          </p:stCondLst>
                                        </p:cTn>
                                        <p:tgtEl>
                                          <p:spTgt spid="83"/>
                                        </p:tgtEl>
                                        <p:attrNameLst>
                                          <p:attrName>style.visibility</p:attrName>
                                        </p:attrNameLst>
                                      </p:cBhvr>
                                      <p:to>
                                        <p:strVal val="visible"/>
                                      </p:to>
                                    </p:set>
                                    <p:anim calcmode="lin" valueType="num">
                                      <p:cBhvr additive="base">
                                        <p:cTn id="433" dur="2500" fill="hold"/>
                                        <p:tgtEl>
                                          <p:spTgt spid="83"/>
                                        </p:tgtEl>
                                        <p:attrNameLst>
                                          <p:attrName>ppt_x</p:attrName>
                                        </p:attrNameLst>
                                      </p:cBhvr>
                                      <p:tavLst>
                                        <p:tav tm="0">
                                          <p:val>
                                            <p:strVal val="0-#ppt_w/2"/>
                                          </p:val>
                                        </p:tav>
                                        <p:tav tm="100000">
                                          <p:val>
                                            <p:strVal val="#ppt_x"/>
                                          </p:val>
                                        </p:tav>
                                      </p:tavLst>
                                    </p:anim>
                                    <p:anim calcmode="lin" valueType="num">
                                      <p:cBhvr additive="base">
                                        <p:cTn id="434" dur="2500" fill="hold"/>
                                        <p:tgtEl>
                                          <p:spTgt spid="83"/>
                                        </p:tgtEl>
                                        <p:attrNameLst>
                                          <p:attrName>ppt_y</p:attrName>
                                        </p:attrNameLst>
                                      </p:cBhvr>
                                      <p:tavLst>
                                        <p:tav tm="0">
                                          <p:val>
                                            <p:strVal val="#ppt_y"/>
                                          </p:val>
                                        </p:tav>
                                        <p:tav tm="100000">
                                          <p:val>
                                            <p:strVal val="#ppt_y"/>
                                          </p:val>
                                        </p:tav>
                                      </p:tavLst>
                                    </p:anim>
                                  </p:childTnLst>
                                </p:cTn>
                              </p:par>
                              <p:par>
                                <p:cTn id="435" presetID="2" presetClass="entr" presetSubtype="8" fill="hold" grpId="0" nodeType="withEffect">
                                  <p:stCondLst>
                                    <p:cond delay="0"/>
                                  </p:stCondLst>
                                  <p:childTnLst>
                                    <p:set>
                                      <p:cBhvr>
                                        <p:cTn id="436" dur="1" fill="hold">
                                          <p:stCondLst>
                                            <p:cond delay="0"/>
                                          </p:stCondLst>
                                        </p:cTn>
                                        <p:tgtEl>
                                          <p:spTgt spid="84"/>
                                        </p:tgtEl>
                                        <p:attrNameLst>
                                          <p:attrName>style.visibility</p:attrName>
                                        </p:attrNameLst>
                                      </p:cBhvr>
                                      <p:to>
                                        <p:strVal val="visible"/>
                                      </p:to>
                                    </p:set>
                                    <p:anim calcmode="lin" valueType="num">
                                      <p:cBhvr additive="base">
                                        <p:cTn id="437" dur="2500" fill="hold"/>
                                        <p:tgtEl>
                                          <p:spTgt spid="84"/>
                                        </p:tgtEl>
                                        <p:attrNameLst>
                                          <p:attrName>ppt_x</p:attrName>
                                        </p:attrNameLst>
                                      </p:cBhvr>
                                      <p:tavLst>
                                        <p:tav tm="0">
                                          <p:val>
                                            <p:strVal val="0-#ppt_w/2"/>
                                          </p:val>
                                        </p:tav>
                                        <p:tav tm="100000">
                                          <p:val>
                                            <p:strVal val="#ppt_x"/>
                                          </p:val>
                                        </p:tav>
                                      </p:tavLst>
                                    </p:anim>
                                    <p:anim calcmode="lin" valueType="num">
                                      <p:cBhvr additive="base">
                                        <p:cTn id="438" dur="2500" fill="hold"/>
                                        <p:tgtEl>
                                          <p:spTgt spid="84"/>
                                        </p:tgtEl>
                                        <p:attrNameLst>
                                          <p:attrName>ppt_y</p:attrName>
                                        </p:attrNameLst>
                                      </p:cBhvr>
                                      <p:tavLst>
                                        <p:tav tm="0">
                                          <p:val>
                                            <p:strVal val="#ppt_y"/>
                                          </p:val>
                                        </p:tav>
                                        <p:tav tm="100000">
                                          <p:val>
                                            <p:strVal val="#ppt_y"/>
                                          </p:val>
                                        </p:tav>
                                      </p:tavLst>
                                    </p:anim>
                                  </p:childTnLst>
                                </p:cTn>
                              </p:par>
                              <p:par>
                                <p:cTn id="439" presetID="2" presetClass="entr" presetSubtype="8" fill="hold" grpId="0" nodeType="withEffect">
                                  <p:stCondLst>
                                    <p:cond delay="0"/>
                                  </p:stCondLst>
                                  <p:childTnLst>
                                    <p:set>
                                      <p:cBhvr>
                                        <p:cTn id="440" dur="1" fill="hold">
                                          <p:stCondLst>
                                            <p:cond delay="0"/>
                                          </p:stCondLst>
                                        </p:cTn>
                                        <p:tgtEl>
                                          <p:spTgt spid="85"/>
                                        </p:tgtEl>
                                        <p:attrNameLst>
                                          <p:attrName>style.visibility</p:attrName>
                                        </p:attrNameLst>
                                      </p:cBhvr>
                                      <p:to>
                                        <p:strVal val="visible"/>
                                      </p:to>
                                    </p:set>
                                    <p:anim calcmode="lin" valueType="num">
                                      <p:cBhvr additive="base">
                                        <p:cTn id="441" dur="2500" fill="hold"/>
                                        <p:tgtEl>
                                          <p:spTgt spid="85"/>
                                        </p:tgtEl>
                                        <p:attrNameLst>
                                          <p:attrName>ppt_x</p:attrName>
                                        </p:attrNameLst>
                                      </p:cBhvr>
                                      <p:tavLst>
                                        <p:tav tm="0">
                                          <p:val>
                                            <p:strVal val="0-#ppt_w/2"/>
                                          </p:val>
                                        </p:tav>
                                        <p:tav tm="100000">
                                          <p:val>
                                            <p:strVal val="#ppt_x"/>
                                          </p:val>
                                        </p:tav>
                                      </p:tavLst>
                                    </p:anim>
                                    <p:anim calcmode="lin" valueType="num">
                                      <p:cBhvr additive="base">
                                        <p:cTn id="442" dur="2500" fill="hold"/>
                                        <p:tgtEl>
                                          <p:spTgt spid="85"/>
                                        </p:tgtEl>
                                        <p:attrNameLst>
                                          <p:attrName>ppt_y</p:attrName>
                                        </p:attrNameLst>
                                      </p:cBhvr>
                                      <p:tavLst>
                                        <p:tav tm="0">
                                          <p:val>
                                            <p:strVal val="#ppt_y"/>
                                          </p:val>
                                        </p:tav>
                                        <p:tav tm="100000">
                                          <p:val>
                                            <p:strVal val="#ppt_y"/>
                                          </p:val>
                                        </p:tav>
                                      </p:tavLst>
                                    </p:anim>
                                  </p:childTnLst>
                                </p:cTn>
                              </p:par>
                              <p:par>
                                <p:cTn id="443" presetID="2" presetClass="entr" presetSubtype="8" fill="hold" grpId="0" nodeType="withEffect">
                                  <p:stCondLst>
                                    <p:cond delay="0"/>
                                  </p:stCondLst>
                                  <p:childTnLst>
                                    <p:set>
                                      <p:cBhvr>
                                        <p:cTn id="444" dur="1" fill="hold">
                                          <p:stCondLst>
                                            <p:cond delay="0"/>
                                          </p:stCondLst>
                                        </p:cTn>
                                        <p:tgtEl>
                                          <p:spTgt spid="86"/>
                                        </p:tgtEl>
                                        <p:attrNameLst>
                                          <p:attrName>style.visibility</p:attrName>
                                        </p:attrNameLst>
                                      </p:cBhvr>
                                      <p:to>
                                        <p:strVal val="visible"/>
                                      </p:to>
                                    </p:set>
                                    <p:anim calcmode="lin" valueType="num">
                                      <p:cBhvr additive="base">
                                        <p:cTn id="445" dur="2500" fill="hold"/>
                                        <p:tgtEl>
                                          <p:spTgt spid="86"/>
                                        </p:tgtEl>
                                        <p:attrNameLst>
                                          <p:attrName>ppt_x</p:attrName>
                                        </p:attrNameLst>
                                      </p:cBhvr>
                                      <p:tavLst>
                                        <p:tav tm="0">
                                          <p:val>
                                            <p:strVal val="0-#ppt_w/2"/>
                                          </p:val>
                                        </p:tav>
                                        <p:tav tm="100000">
                                          <p:val>
                                            <p:strVal val="#ppt_x"/>
                                          </p:val>
                                        </p:tav>
                                      </p:tavLst>
                                    </p:anim>
                                    <p:anim calcmode="lin" valueType="num">
                                      <p:cBhvr additive="base">
                                        <p:cTn id="446" dur="2500" fill="hold"/>
                                        <p:tgtEl>
                                          <p:spTgt spid="86"/>
                                        </p:tgtEl>
                                        <p:attrNameLst>
                                          <p:attrName>ppt_y</p:attrName>
                                        </p:attrNameLst>
                                      </p:cBhvr>
                                      <p:tavLst>
                                        <p:tav tm="0">
                                          <p:val>
                                            <p:strVal val="#ppt_y"/>
                                          </p:val>
                                        </p:tav>
                                        <p:tav tm="100000">
                                          <p:val>
                                            <p:strVal val="#ppt_y"/>
                                          </p:val>
                                        </p:tav>
                                      </p:tavLst>
                                    </p:anim>
                                  </p:childTnLst>
                                </p:cTn>
                              </p:par>
                              <p:par>
                                <p:cTn id="447" presetID="2" presetClass="entr" presetSubtype="8" fill="hold" grpId="0" nodeType="withEffect">
                                  <p:stCondLst>
                                    <p:cond delay="0"/>
                                  </p:stCondLst>
                                  <p:childTnLst>
                                    <p:set>
                                      <p:cBhvr>
                                        <p:cTn id="448" dur="1" fill="hold">
                                          <p:stCondLst>
                                            <p:cond delay="0"/>
                                          </p:stCondLst>
                                        </p:cTn>
                                        <p:tgtEl>
                                          <p:spTgt spid="87"/>
                                        </p:tgtEl>
                                        <p:attrNameLst>
                                          <p:attrName>style.visibility</p:attrName>
                                        </p:attrNameLst>
                                      </p:cBhvr>
                                      <p:to>
                                        <p:strVal val="visible"/>
                                      </p:to>
                                    </p:set>
                                    <p:anim calcmode="lin" valueType="num">
                                      <p:cBhvr additive="base">
                                        <p:cTn id="449" dur="2500" fill="hold"/>
                                        <p:tgtEl>
                                          <p:spTgt spid="87"/>
                                        </p:tgtEl>
                                        <p:attrNameLst>
                                          <p:attrName>ppt_x</p:attrName>
                                        </p:attrNameLst>
                                      </p:cBhvr>
                                      <p:tavLst>
                                        <p:tav tm="0">
                                          <p:val>
                                            <p:strVal val="0-#ppt_w/2"/>
                                          </p:val>
                                        </p:tav>
                                        <p:tav tm="100000">
                                          <p:val>
                                            <p:strVal val="#ppt_x"/>
                                          </p:val>
                                        </p:tav>
                                      </p:tavLst>
                                    </p:anim>
                                    <p:anim calcmode="lin" valueType="num">
                                      <p:cBhvr additive="base">
                                        <p:cTn id="450" dur="2500" fill="hold"/>
                                        <p:tgtEl>
                                          <p:spTgt spid="87"/>
                                        </p:tgtEl>
                                        <p:attrNameLst>
                                          <p:attrName>ppt_y</p:attrName>
                                        </p:attrNameLst>
                                      </p:cBhvr>
                                      <p:tavLst>
                                        <p:tav tm="0">
                                          <p:val>
                                            <p:strVal val="#ppt_y"/>
                                          </p:val>
                                        </p:tav>
                                        <p:tav tm="100000">
                                          <p:val>
                                            <p:strVal val="#ppt_y"/>
                                          </p:val>
                                        </p:tav>
                                      </p:tavLst>
                                    </p:anim>
                                  </p:childTnLst>
                                </p:cTn>
                              </p:par>
                              <p:par>
                                <p:cTn id="451" presetID="2" presetClass="entr" presetSubtype="8" fill="hold" grpId="0" nodeType="withEffect">
                                  <p:stCondLst>
                                    <p:cond delay="0"/>
                                  </p:stCondLst>
                                  <p:childTnLst>
                                    <p:set>
                                      <p:cBhvr>
                                        <p:cTn id="452" dur="1" fill="hold">
                                          <p:stCondLst>
                                            <p:cond delay="0"/>
                                          </p:stCondLst>
                                        </p:cTn>
                                        <p:tgtEl>
                                          <p:spTgt spid="88"/>
                                        </p:tgtEl>
                                        <p:attrNameLst>
                                          <p:attrName>style.visibility</p:attrName>
                                        </p:attrNameLst>
                                      </p:cBhvr>
                                      <p:to>
                                        <p:strVal val="visible"/>
                                      </p:to>
                                    </p:set>
                                    <p:anim calcmode="lin" valueType="num">
                                      <p:cBhvr additive="base">
                                        <p:cTn id="453" dur="2500" fill="hold"/>
                                        <p:tgtEl>
                                          <p:spTgt spid="88"/>
                                        </p:tgtEl>
                                        <p:attrNameLst>
                                          <p:attrName>ppt_x</p:attrName>
                                        </p:attrNameLst>
                                      </p:cBhvr>
                                      <p:tavLst>
                                        <p:tav tm="0">
                                          <p:val>
                                            <p:strVal val="0-#ppt_w/2"/>
                                          </p:val>
                                        </p:tav>
                                        <p:tav tm="100000">
                                          <p:val>
                                            <p:strVal val="#ppt_x"/>
                                          </p:val>
                                        </p:tav>
                                      </p:tavLst>
                                    </p:anim>
                                    <p:anim calcmode="lin" valueType="num">
                                      <p:cBhvr additive="base">
                                        <p:cTn id="454" dur="2500" fill="hold"/>
                                        <p:tgtEl>
                                          <p:spTgt spid="88"/>
                                        </p:tgtEl>
                                        <p:attrNameLst>
                                          <p:attrName>ppt_y</p:attrName>
                                        </p:attrNameLst>
                                      </p:cBhvr>
                                      <p:tavLst>
                                        <p:tav tm="0">
                                          <p:val>
                                            <p:strVal val="#ppt_y"/>
                                          </p:val>
                                        </p:tav>
                                        <p:tav tm="100000">
                                          <p:val>
                                            <p:strVal val="#ppt_y"/>
                                          </p:val>
                                        </p:tav>
                                      </p:tavLst>
                                    </p:anim>
                                  </p:childTnLst>
                                </p:cTn>
                              </p:par>
                              <p:par>
                                <p:cTn id="455" presetID="2" presetClass="entr" presetSubtype="8" fill="hold" grpId="0" nodeType="withEffect">
                                  <p:stCondLst>
                                    <p:cond delay="0"/>
                                  </p:stCondLst>
                                  <p:childTnLst>
                                    <p:set>
                                      <p:cBhvr>
                                        <p:cTn id="456" dur="1" fill="hold">
                                          <p:stCondLst>
                                            <p:cond delay="0"/>
                                          </p:stCondLst>
                                        </p:cTn>
                                        <p:tgtEl>
                                          <p:spTgt spid="89"/>
                                        </p:tgtEl>
                                        <p:attrNameLst>
                                          <p:attrName>style.visibility</p:attrName>
                                        </p:attrNameLst>
                                      </p:cBhvr>
                                      <p:to>
                                        <p:strVal val="visible"/>
                                      </p:to>
                                    </p:set>
                                    <p:anim calcmode="lin" valueType="num">
                                      <p:cBhvr additive="base">
                                        <p:cTn id="457" dur="2500" fill="hold"/>
                                        <p:tgtEl>
                                          <p:spTgt spid="89"/>
                                        </p:tgtEl>
                                        <p:attrNameLst>
                                          <p:attrName>ppt_x</p:attrName>
                                        </p:attrNameLst>
                                      </p:cBhvr>
                                      <p:tavLst>
                                        <p:tav tm="0">
                                          <p:val>
                                            <p:strVal val="0-#ppt_w/2"/>
                                          </p:val>
                                        </p:tav>
                                        <p:tav tm="100000">
                                          <p:val>
                                            <p:strVal val="#ppt_x"/>
                                          </p:val>
                                        </p:tav>
                                      </p:tavLst>
                                    </p:anim>
                                    <p:anim calcmode="lin" valueType="num">
                                      <p:cBhvr additive="base">
                                        <p:cTn id="458" dur="2500" fill="hold"/>
                                        <p:tgtEl>
                                          <p:spTgt spid="89"/>
                                        </p:tgtEl>
                                        <p:attrNameLst>
                                          <p:attrName>ppt_y</p:attrName>
                                        </p:attrNameLst>
                                      </p:cBhvr>
                                      <p:tavLst>
                                        <p:tav tm="0">
                                          <p:val>
                                            <p:strVal val="#ppt_y"/>
                                          </p:val>
                                        </p:tav>
                                        <p:tav tm="100000">
                                          <p:val>
                                            <p:strVal val="#ppt_y"/>
                                          </p:val>
                                        </p:tav>
                                      </p:tavLst>
                                    </p:anim>
                                  </p:childTnLst>
                                </p:cTn>
                              </p:par>
                              <p:par>
                                <p:cTn id="459" presetID="2" presetClass="entr" presetSubtype="8" fill="hold" grpId="0" nodeType="withEffect">
                                  <p:stCondLst>
                                    <p:cond delay="0"/>
                                  </p:stCondLst>
                                  <p:childTnLst>
                                    <p:set>
                                      <p:cBhvr>
                                        <p:cTn id="460" dur="1" fill="hold">
                                          <p:stCondLst>
                                            <p:cond delay="0"/>
                                          </p:stCondLst>
                                        </p:cTn>
                                        <p:tgtEl>
                                          <p:spTgt spid="90"/>
                                        </p:tgtEl>
                                        <p:attrNameLst>
                                          <p:attrName>style.visibility</p:attrName>
                                        </p:attrNameLst>
                                      </p:cBhvr>
                                      <p:to>
                                        <p:strVal val="visible"/>
                                      </p:to>
                                    </p:set>
                                    <p:anim calcmode="lin" valueType="num">
                                      <p:cBhvr additive="base">
                                        <p:cTn id="461" dur="2500" fill="hold"/>
                                        <p:tgtEl>
                                          <p:spTgt spid="90"/>
                                        </p:tgtEl>
                                        <p:attrNameLst>
                                          <p:attrName>ppt_x</p:attrName>
                                        </p:attrNameLst>
                                      </p:cBhvr>
                                      <p:tavLst>
                                        <p:tav tm="0">
                                          <p:val>
                                            <p:strVal val="0-#ppt_w/2"/>
                                          </p:val>
                                        </p:tav>
                                        <p:tav tm="100000">
                                          <p:val>
                                            <p:strVal val="#ppt_x"/>
                                          </p:val>
                                        </p:tav>
                                      </p:tavLst>
                                    </p:anim>
                                    <p:anim calcmode="lin" valueType="num">
                                      <p:cBhvr additive="base">
                                        <p:cTn id="462" dur="2500" fill="hold"/>
                                        <p:tgtEl>
                                          <p:spTgt spid="90"/>
                                        </p:tgtEl>
                                        <p:attrNameLst>
                                          <p:attrName>ppt_y</p:attrName>
                                        </p:attrNameLst>
                                      </p:cBhvr>
                                      <p:tavLst>
                                        <p:tav tm="0">
                                          <p:val>
                                            <p:strVal val="#ppt_y"/>
                                          </p:val>
                                        </p:tav>
                                        <p:tav tm="100000">
                                          <p:val>
                                            <p:strVal val="#ppt_y"/>
                                          </p:val>
                                        </p:tav>
                                      </p:tavLst>
                                    </p:anim>
                                  </p:childTnLst>
                                </p:cTn>
                              </p:par>
                              <p:par>
                                <p:cTn id="463" presetID="2" presetClass="entr" presetSubtype="8" fill="hold" grpId="0" nodeType="withEffect">
                                  <p:stCondLst>
                                    <p:cond delay="0"/>
                                  </p:stCondLst>
                                  <p:childTnLst>
                                    <p:set>
                                      <p:cBhvr>
                                        <p:cTn id="464" dur="1" fill="hold">
                                          <p:stCondLst>
                                            <p:cond delay="0"/>
                                          </p:stCondLst>
                                        </p:cTn>
                                        <p:tgtEl>
                                          <p:spTgt spid="91"/>
                                        </p:tgtEl>
                                        <p:attrNameLst>
                                          <p:attrName>style.visibility</p:attrName>
                                        </p:attrNameLst>
                                      </p:cBhvr>
                                      <p:to>
                                        <p:strVal val="visible"/>
                                      </p:to>
                                    </p:set>
                                    <p:anim calcmode="lin" valueType="num">
                                      <p:cBhvr additive="base">
                                        <p:cTn id="465" dur="2500" fill="hold"/>
                                        <p:tgtEl>
                                          <p:spTgt spid="91"/>
                                        </p:tgtEl>
                                        <p:attrNameLst>
                                          <p:attrName>ppt_x</p:attrName>
                                        </p:attrNameLst>
                                      </p:cBhvr>
                                      <p:tavLst>
                                        <p:tav tm="0">
                                          <p:val>
                                            <p:strVal val="0-#ppt_w/2"/>
                                          </p:val>
                                        </p:tav>
                                        <p:tav tm="100000">
                                          <p:val>
                                            <p:strVal val="#ppt_x"/>
                                          </p:val>
                                        </p:tav>
                                      </p:tavLst>
                                    </p:anim>
                                    <p:anim calcmode="lin" valueType="num">
                                      <p:cBhvr additive="base">
                                        <p:cTn id="466" dur="2500" fill="hold"/>
                                        <p:tgtEl>
                                          <p:spTgt spid="91"/>
                                        </p:tgtEl>
                                        <p:attrNameLst>
                                          <p:attrName>ppt_y</p:attrName>
                                        </p:attrNameLst>
                                      </p:cBhvr>
                                      <p:tavLst>
                                        <p:tav tm="0">
                                          <p:val>
                                            <p:strVal val="#ppt_y"/>
                                          </p:val>
                                        </p:tav>
                                        <p:tav tm="100000">
                                          <p:val>
                                            <p:strVal val="#ppt_y"/>
                                          </p:val>
                                        </p:tav>
                                      </p:tavLst>
                                    </p:anim>
                                  </p:childTnLst>
                                </p:cTn>
                              </p:par>
                              <p:par>
                                <p:cTn id="467" presetID="2" presetClass="entr" presetSubtype="8" fill="hold" grpId="0" nodeType="withEffect">
                                  <p:stCondLst>
                                    <p:cond delay="0"/>
                                  </p:stCondLst>
                                  <p:childTnLst>
                                    <p:set>
                                      <p:cBhvr>
                                        <p:cTn id="468" dur="1" fill="hold">
                                          <p:stCondLst>
                                            <p:cond delay="0"/>
                                          </p:stCondLst>
                                        </p:cTn>
                                        <p:tgtEl>
                                          <p:spTgt spid="92"/>
                                        </p:tgtEl>
                                        <p:attrNameLst>
                                          <p:attrName>style.visibility</p:attrName>
                                        </p:attrNameLst>
                                      </p:cBhvr>
                                      <p:to>
                                        <p:strVal val="visible"/>
                                      </p:to>
                                    </p:set>
                                    <p:anim calcmode="lin" valueType="num">
                                      <p:cBhvr additive="base">
                                        <p:cTn id="469" dur="2500" fill="hold"/>
                                        <p:tgtEl>
                                          <p:spTgt spid="92"/>
                                        </p:tgtEl>
                                        <p:attrNameLst>
                                          <p:attrName>ppt_x</p:attrName>
                                        </p:attrNameLst>
                                      </p:cBhvr>
                                      <p:tavLst>
                                        <p:tav tm="0">
                                          <p:val>
                                            <p:strVal val="0-#ppt_w/2"/>
                                          </p:val>
                                        </p:tav>
                                        <p:tav tm="100000">
                                          <p:val>
                                            <p:strVal val="#ppt_x"/>
                                          </p:val>
                                        </p:tav>
                                      </p:tavLst>
                                    </p:anim>
                                    <p:anim calcmode="lin" valueType="num">
                                      <p:cBhvr additive="base">
                                        <p:cTn id="470" dur="2500" fill="hold"/>
                                        <p:tgtEl>
                                          <p:spTgt spid="92"/>
                                        </p:tgtEl>
                                        <p:attrNameLst>
                                          <p:attrName>ppt_y</p:attrName>
                                        </p:attrNameLst>
                                      </p:cBhvr>
                                      <p:tavLst>
                                        <p:tav tm="0">
                                          <p:val>
                                            <p:strVal val="#ppt_y"/>
                                          </p:val>
                                        </p:tav>
                                        <p:tav tm="100000">
                                          <p:val>
                                            <p:strVal val="#ppt_y"/>
                                          </p:val>
                                        </p:tav>
                                      </p:tavLst>
                                    </p:anim>
                                  </p:childTnLst>
                                </p:cTn>
                              </p:par>
                              <p:par>
                                <p:cTn id="471" presetID="2" presetClass="entr" presetSubtype="8" fill="hold" grpId="0" nodeType="withEffect">
                                  <p:stCondLst>
                                    <p:cond delay="0"/>
                                  </p:stCondLst>
                                  <p:childTnLst>
                                    <p:set>
                                      <p:cBhvr>
                                        <p:cTn id="472" dur="1" fill="hold">
                                          <p:stCondLst>
                                            <p:cond delay="0"/>
                                          </p:stCondLst>
                                        </p:cTn>
                                        <p:tgtEl>
                                          <p:spTgt spid="93"/>
                                        </p:tgtEl>
                                        <p:attrNameLst>
                                          <p:attrName>style.visibility</p:attrName>
                                        </p:attrNameLst>
                                      </p:cBhvr>
                                      <p:to>
                                        <p:strVal val="visible"/>
                                      </p:to>
                                    </p:set>
                                    <p:anim calcmode="lin" valueType="num">
                                      <p:cBhvr additive="base">
                                        <p:cTn id="473" dur="2500" fill="hold"/>
                                        <p:tgtEl>
                                          <p:spTgt spid="93"/>
                                        </p:tgtEl>
                                        <p:attrNameLst>
                                          <p:attrName>ppt_x</p:attrName>
                                        </p:attrNameLst>
                                      </p:cBhvr>
                                      <p:tavLst>
                                        <p:tav tm="0">
                                          <p:val>
                                            <p:strVal val="0-#ppt_w/2"/>
                                          </p:val>
                                        </p:tav>
                                        <p:tav tm="100000">
                                          <p:val>
                                            <p:strVal val="#ppt_x"/>
                                          </p:val>
                                        </p:tav>
                                      </p:tavLst>
                                    </p:anim>
                                    <p:anim calcmode="lin" valueType="num">
                                      <p:cBhvr additive="base">
                                        <p:cTn id="474" dur="2500" fill="hold"/>
                                        <p:tgtEl>
                                          <p:spTgt spid="93"/>
                                        </p:tgtEl>
                                        <p:attrNameLst>
                                          <p:attrName>ppt_y</p:attrName>
                                        </p:attrNameLst>
                                      </p:cBhvr>
                                      <p:tavLst>
                                        <p:tav tm="0">
                                          <p:val>
                                            <p:strVal val="#ppt_y"/>
                                          </p:val>
                                        </p:tav>
                                        <p:tav tm="100000">
                                          <p:val>
                                            <p:strVal val="#ppt_y"/>
                                          </p:val>
                                        </p:tav>
                                      </p:tavLst>
                                    </p:anim>
                                  </p:childTnLst>
                                </p:cTn>
                              </p:par>
                              <p:par>
                                <p:cTn id="475" presetID="2" presetClass="entr" presetSubtype="8" fill="hold" grpId="0" nodeType="withEffect">
                                  <p:stCondLst>
                                    <p:cond delay="0"/>
                                  </p:stCondLst>
                                  <p:childTnLst>
                                    <p:set>
                                      <p:cBhvr>
                                        <p:cTn id="476" dur="1" fill="hold">
                                          <p:stCondLst>
                                            <p:cond delay="0"/>
                                          </p:stCondLst>
                                        </p:cTn>
                                        <p:tgtEl>
                                          <p:spTgt spid="94"/>
                                        </p:tgtEl>
                                        <p:attrNameLst>
                                          <p:attrName>style.visibility</p:attrName>
                                        </p:attrNameLst>
                                      </p:cBhvr>
                                      <p:to>
                                        <p:strVal val="visible"/>
                                      </p:to>
                                    </p:set>
                                    <p:anim calcmode="lin" valueType="num">
                                      <p:cBhvr additive="base">
                                        <p:cTn id="477" dur="2500" fill="hold"/>
                                        <p:tgtEl>
                                          <p:spTgt spid="94"/>
                                        </p:tgtEl>
                                        <p:attrNameLst>
                                          <p:attrName>ppt_x</p:attrName>
                                        </p:attrNameLst>
                                      </p:cBhvr>
                                      <p:tavLst>
                                        <p:tav tm="0">
                                          <p:val>
                                            <p:strVal val="0-#ppt_w/2"/>
                                          </p:val>
                                        </p:tav>
                                        <p:tav tm="100000">
                                          <p:val>
                                            <p:strVal val="#ppt_x"/>
                                          </p:val>
                                        </p:tav>
                                      </p:tavLst>
                                    </p:anim>
                                    <p:anim calcmode="lin" valueType="num">
                                      <p:cBhvr additive="base">
                                        <p:cTn id="478" dur="2500" fill="hold"/>
                                        <p:tgtEl>
                                          <p:spTgt spid="94"/>
                                        </p:tgtEl>
                                        <p:attrNameLst>
                                          <p:attrName>ppt_y</p:attrName>
                                        </p:attrNameLst>
                                      </p:cBhvr>
                                      <p:tavLst>
                                        <p:tav tm="0">
                                          <p:val>
                                            <p:strVal val="#ppt_y"/>
                                          </p:val>
                                        </p:tav>
                                        <p:tav tm="100000">
                                          <p:val>
                                            <p:strVal val="#ppt_y"/>
                                          </p:val>
                                        </p:tav>
                                      </p:tavLst>
                                    </p:anim>
                                  </p:childTnLst>
                                </p:cTn>
                              </p:par>
                              <p:par>
                                <p:cTn id="479" presetID="2" presetClass="entr" presetSubtype="8" fill="hold" grpId="0" nodeType="withEffect">
                                  <p:stCondLst>
                                    <p:cond delay="0"/>
                                  </p:stCondLst>
                                  <p:childTnLst>
                                    <p:set>
                                      <p:cBhvr>
                                        <p:cTn id="480" dur="1" fill="hold">
                                          <p:stCondLst>
                                            <p:cond delay="0"/>
                                          </p:stCondLst>
                                        </p:cTn>
                                        <p:tgtEl>
                                          <p:spTgt spid="95"/>
                                        </p:tgtEl>
                                        <p:attrNameLst>
                                          <p:attrName>style.visibility</p:attrName>
                                        </p:attrNameLst>
                                      </p:cBhvr>
                                      <p:to>
                                        <p:strVal val="visible"/>
                                      </p:to>
                                    </p:set>
                                    <p:anim calcmode="lin" valueType="num">
                                      <p:cBhvr additive="base">
                                        <p:cTn id="481" dur="2500" fill="hold"/>
                                        <p:tgtEl>
                                          <p:spTgt spid="95"/>
                                        </p:tgtEl>
                                        <p:attrNameLst>
                                          <p:attrName>ppt_x</p:attrName>
                                        </p:attrNameLst>
                                      </p:cBhvr>
                                      <p:tavLst>
                                        <p:tav tm="0">
                                          <p:val>
                                            <p:strVal val="0-#ppt_w/2"/>
                                          </p:val>
                                        </p:tav>
                                        <p:tav tm="100000">
                                          <p:val>
                                            <p:strVal val="#ppt_x"/>
                                          </p:val>
                                        </p:tav>
                                      </p:tavLst>
                                    </p:anim>
                                    <p:anim calcmode="lin" valueType="num">
                                      <p:cBhvr additive="base">
                                        <p:cTn id="482" dur="2500" fill="hold"/>
                                        <p:tgtEl>
                                          <p:spTgt spid="95"/>
                                        </p:tgtEl>
                                        <p:attrNameLst>
                                          <p:attrName>ppt_y</p:attrName>
                                        </p:attrNameLst>
                                      </p:cBhvr>
                                      <p:tavLst>
                                        <p:tav tm="0">
                                          <p:val>
                                            <p:strVal val="#ppt_y"/>
                                          </p:val>
                                        </p:tav>
                                        <p:tav tm="100000">
                                          <p:val>
                                            <p:strVal val="#ppt_y"/>
                                          </p:val>
                                        </p:tav>
                                      </p:tavLst>
                                    </p:anim>
                                  </p:childTnLst>
                                </p:cTn>
                              </p:par>
                              <p:par>
                                <p:cTn id="483" presetID="2" presetClass="entr" presetSubtype="8" fill="hold" grpId="0" nodeType="withEffect">
                                  <p:stCondLst>
                                    <p:cond delay="0"/>
                                  </p:stCondLst>
                                  <p:childTnLst>
                                    <p:set>
                                      <p:cBhvr>
                                        <p:cTn id="484" dur="1" fill="hold">
                                          <p:stCondLst>
                                            <p:cond delay="0"/>
                                          </p:stCondLst>
                                        </p:cTn>
                                        <p:tgtEl>
                                          <p:spTgt spid="96"/>
                                        </p:tgtEl>
                                        <p:attrNameLst>
                                          <p:attrName>style.visibility</p:attrName>
                                        </p:attrNameLst>
                                      </p:cBhvr>
                                      <p:to>
                                        <p:strVal val="visible"/>
                                      </p:to>
                                    </p:set>
                                    <p:anim calcmode="lin" valueType="num">
                                      <p:cBhvr additive="base">
                                        <p:cTn id="485" dur="2500" fill="hold"/>
                                        <p:tgtEl>
                                          <p:spTgt spid="96"/>
                                        </p:tgtEl>
                                        <p:attrNameLst>
                                          <p:attrName>ppt_x</p:attrName>
                                        </p:attrNameLst>
                                      </p:cBhvr>
                                      <p:tavLst>
                                        <p:tav tm="0">
                                          <p:val>
                                            <p:strVal val="0-#ppt_w/2"/>
                                          </p:val>
                                        </p:tav>
                                        <p:tav tm="100000">
                                          <p:val>
                                            <p:strVal val="#ppt_x"/>
                                          </p:val>
                                        </p:tav>
                                      </p:tavLst>
                                    </p:anim>
                                    <p:anim calcmode="lin" valueType="num">
                                      <p:cBhvr additive="base">
                                        <p:cTn id="486" dur="2500" fill="hold"/>
                                        <p:tgtEl>
                                          <p:spTgt spid="96"/>
                                        </p:tgtEl>
                                        <p:attrNameLst>
                                          <p:attrName>ppt_y</p:attrName>
                                        </p:attrNameLst>
                                      </p:cBhvr>
                                      <p:tavLst>
                                        <p:tav tm="0">
                                          <p:val>
                                            <p:strVal val="#ppt_y"/>
                                          </p:val>
                                        </p:tav>
                                        <p:tav tm="100000">
                                          <p:val>
                                            <p:strVal val="#ppt_y"/>
                                          </p:val>
                                        </p:tav>
                                      </p:tavLst>
                                    </p:anim>
                                  </p:childTnLst>
                                </p:cTn>
                              </p:par>
                              <p:par>
                                <p:cTn id="487" presetID="2" presetClass="entr" presetSubtype="8" fill="hold" grpId="0" nodeType="withEffect">
                                  <p:stCondLst>
                                    <p:cond delay="0"/>
                                  </p:stCondLst>
                                  <p:childTnLst>
                                    <p:set>
                                      <p:cBhvr>
                                        <p:cTn id="488" dur="1" fill="hold">
                                          <p:stCondLst>
                                            <p:cond delay="0"/>
                                          </p:stCondLst>
                                        </p:cTn>
                                        <p:tgtEl>
                                          <p:spTgt spid="97"/>
                                        </p:tgtEl>
                                        <p:attrNameLst>
                                          <p:attrName>style.visibility</p:attrName>
                                        </p:attrNameLst>
                                      </p:cBhvr>
                                      <p:to>
                                        <p:strVal val="visible"/>
                                      </p:to>
                                    </p:set>
                                    <p:anim calcmode="lin" valueType="num">
                                      <p:cBhvr additive="base">
                                        <p:cTn id="489" dur="2500" fill="hold"/>
                                        <p:tgtEl>
                                          <p:spTgt spid="97"/>
                                        </p:tgtEl>
                                        <p:attrNameLst>
                                          <p:attrName>ppt_x</p:attrName>
                                        </p:attrNameLst>
                                      </p:cBhvr>
                                      <p:tavLst>
                                        <p:tav tm="0">
                                          <p:val>
                                            <p:strVal val="0-#ppt_w/2"/>
                                          </p:val>
                                        </p:tav>
                                        <p:tav tm="100000">
                                          <p:val>
                                            <p:strVal val="#ppt_x"/>
                                          </p:val>
                                        </p:tav>
                                      </p:tavLst>
                                    </p:anim>
                                    <p:anim calcmode="lin" valueType="num">
                                      <p:cBhvr additive="base">
                                        <p:cTn id="490" dur="2500" fill="hold"/>
                                        <p:tgtEl>
                                          <p:spTgt spid="97"/>
                                        </p:tgtEl>
                                        <p:attrNameLst>
                                          <p:attrName>ppt_y</p:attrName>
                                        </p:attrNameLst>
                                      </p:cBhvr>
                                      <p:tavLst>
                                        <p:tav tm="0">
                                          <p:val>
                                            <p:strVal val="#ppt_y"/>
                                          </p:val>
                                        </p:tav>
                                        <p:tav tm="100000">
                                          <p:val>
                                            <p:strVal val="#ppt_y"/>
                                          </p:val>
                                        </p:tav>
                                      </p:tavLst>
                                    </p:anim>
                                  </p:childTnLst>
                                </p:cTn>
                              </p:par>
                              <p:par>
                                <p:cTn id="491" presetID="2" presetClass="entr" presetSubtype="8" fill="hold" grpId="0" nodeType="withEffect">
                                  <p:stCondLst>
                                    <p:cond delay="0"/>
                                  </p:stCondLst>
                                  <p:childTnLst>
                                    <p:set>
                                      <p:cBhvr>
                                        <p:cTn id="492" dur="1" fill="hold">
                                          <p:stCondLst>
                                            <p:cond delay="0"/>
                                          </p:stCondLst>
                                        </p:cTn>
                                        <p:tgtEl>
                                          <p:spTgt spid="98"/>
                                        </p:tgtEl>
                                        <p:attrNameLst>
                                          <p:attrName>style.visibility</p:attrName>
                                        </p:attrNameLst>
                                      </p:cBhvr>
                                      <p:to>
                                        <p:strVal val="visible"/>
                                      </p:to>
                                    </p:set>
                                    <p:anim calcmode="lin" valueType="num">
                                      <p:cBhvr additive="base">
                                        <p:cTn id="493" dur="2500" fill="hold"/>
                                        <p:tgtEl>
                                          <p:spTgt spid="98"/>
                                        </p:tgtEl>
                                        <p:attrNameLst>
                                          <p:attrName>ppt_x</p:attrName>
                                        </p:attrNameLst>
                                      </p:cBhvr>
                                      <p:tavLst>
                                        <p:tav tm="0">
                                          <p:val>
                                            <p:strVal val="0-#ppt_w/2"/>
                                          </p:val>
                                        </p:tav>
                                        <p:tav tm="100000">
                                          <p:val>
                                            <p:strVal val="#ppt_x"/>
                                          </p:val>
                                        </p:tav>
                                      </p:tavLst>
                                    </p:anim>
                                    <p:anim calcmode="lin" valueType="num">
                                      <p:cBhvr additive="base">
                                        <p:cTn id="494" dur="2500" fill="hold"/>
                                        <p:tgtEl>
                                          <p:spTgt spid="98"/>
                                        </p:tgtEl>
                                        <p:attrNameLst>
                                          <p:attrName>ppt_y</p:attrName>
                                        </p:attrNameLst>
                                      </p:cBhvr>
                                      <p:tavLst>
                                        <p:tav tm="0">
                                          <p:val>
                                            <p:strVal val="#ppt_y"/>
                                          </p:val>
                                        </p:tav>
                                        <p:tav tm="100000">
                                          <p:val>
                                            <p:strVal val="#ppt_y"/>
                                          </p:val>
                                        </p:tav>
                                      </p:tavLst>
                                    </p:anim>
                                  </p:childTnLst>
                                </p:cTn>
                              </p:par>
                              <p:par>
                                <p:cTn id="495" presetID="2" presetClass="entr" presetSubtype="8" fill="hold" grpId="0" nodeType="withEffect">
                                  <p:stCondLst>
                                    <p:cond delay="0"/>
                                  </p:stCondLst>
                                  <p:childTnLst>
                                    <p:set>
                                      <p:cBhvr>
                                        <p:cTn id="496" dur="1" fill="hold">
                                          <p:stCondLst>
                                            <p:cond delay="0"/>
                                          </p:stCondLst>
                                        </p:cTn>
                                        <p:tgtEl>
                                          <p:spTgt spid="99"/>
                                        </p:tgtEl>
                                        <p:attrNameLst>
                                          <p:attrName>style.visibility</p:attrName>
                                        </p:attrNameLst>
                                      </p:cBhvr>
                                      <p:to>
                                        <p:strVal val="visible"/>
                                      </p:to>
                                    </p:set>
                                    <p:anim calcmode="lin" valueType="num">
                                      <p:cBhvr additive="base">
                                        <p:cTn id="497" dur="2500" fill="hold"/>
                                        <p:tgtEl>
                                          <p:spTgt spid="99"/>
                                        </p:tgtEl>
                                        <p:attrNameLst>
                                          <p:attrName>ppt_x</p:attrName>
                                        </p:attrNameLst>
                                      </p:cBhvr>
                                      <p:tavLst>
                                        <p:tav tm="0">
                                          <p:val>
                                            <p:strVal val="0-#ppt_w/2"/>
                                          </p:val>
                                        </p:tav>
                                        <p:tav tm="100000">
                                          <p:val>
                                            <p:strVal val="#ppt_x"/>
                                          </p:val>
                                        </p:tav>
                                      </p:tavLst>
                                    </p:anim>
                                    <p:anim calcmode="lin" valueType="num">
                                      <p:cBhvr additive="base">
                                        <p:cTn id="498" dur="2500" fill="hold"/>
                                        <p:tgtEl>
                                          <p:spTgt spid="99"/>
                                        </p:tgtEl>
                                        <p:attrNameLst>
                                          <p:attrName>ppt_y</p:attrName>
                                        </p:attrNameLst>
                                      </p:cBhvr>
                                      <p:tavLst>
                                        <p:tav tm="0">
                                          <p:val>
                                            <p:strVal val="#ppt_y"/>
                                          </p:val>
                                        </p:tav>
                                        <p:tav tm="100000">
                                          <p:val>
                                            <p:strVal val="#ppt_y"/>
                                          </p:val>
                                        </p:tav>
                                      </p:tavLst>
                                    </p:anim>
                                  </p:childTnLst>
                                </p:cTn>
                              </p:par>
                              <p:par>
                                <p:cTn id="499" presetID="2" presetClass="entr" presetSubtype="8" fill="hold" grpId="0" nodeType="withEffect">
                                  <p:stCondLst>
                                    <p:cond delay="0"/>
                                  </p:stCondLst>
                                  <p:childTnLst>
                                    <p:set>
                                      <p:cBhvr>
                                        <p:cTn id="500" dur="1" fill="hold">
                                          <p:stCondLst>
                                            <p:cond delay="0"/>
                                          </p:stCondLst>
                                        </p:cTn>
                                        <p:tgtEl>
                                          <p:spTgt spid="100"/>
                                        </p:tgtEl>
                                        <p:attrNameLst>
                                          <p:attrName>style.visibility</p:attrName>
                                        </p:attrNameLst>
                                      </p:cBhvr>
                                      <p:to>
                                        <p:strVal val="visible"/>
                                      </p:to>
                                    </p:set>
                                    <p:anim calcmode="lin" valueType="num">
                                      <p:cBhvr additive="base">
                                        <p:cTn id="501" dur="2500" fill="hold"/>
                                        <p:tgtEl>
                                          <p:spTgt spid="100"/>
                                        </p:tgtEl>
                                        <p:attrNameLst>
                                          <p:attrName>ppt_x</p:attrName>
                                        </p:attrNameLst>
                                      </p:cBhvr>
                                      <p:tavLst>
                                        <p:tav tm="0">
                                          <p:val>
                                            <p:strVal val="0-#ppt_w/2"/>
                                          </p:val>
                                        </p:tav>
                                        <p:tav tm="100000">
                                          <p:val>
                                            <p:strVal val="#ppt_x"/>
                                          </p:val>
                                        </p:tav>
                                      </p:tavLst>
                                    </p:anim>
                                    <p:anim calcmode="lin" valueType="num">
                                      <p:cBhvr additive="base">
                                        <p:cTn id="502" dur="2500" fill="hold"/>
                                        <p:tgtEl>
                                          <p:spTgt spid="100"/>
                                        </p:tgtEl>
                                        <p:attrNameLst>
                                          <p:attrName>ppt_y</p:attrName>
                                        </p:attrNameLst>
                                      </p:cBhvr>
                                      <p:tavLst>
                                        <p:tav tm="0">
                                          <p:val>
                                            <p:strVal val="#ppt_y"/>
                                          </p:val>
                                        </p:tav>
                                        <p:tav tm="100000">
                                          <p:val>
                                            <p:strVal val="#ppt_y"/>
                                          </p:val>
                                        </p:tav>
                                      </p:tavLst>
                                    </p:anim>
                                  </p:childTnLst>
                                </p:cTn>
                              </p:par>
                              <p:par>
                                <p:cTn id="503" presetID="2" presetClass="entr" presetSubtype="8" fill="hold" grpId="0" nodeType="withEffect">
                                  <p:stCondLst>
                                    <p:cond delay="0"/>
                                  </p:stCondLst>
                                  <p:childTnLst>
                                    <p:set>
                                      <p:cBhvr>
                                        <p:cTn id="504" dur="1" fill="hold">
                                          <p:stCondLst>
                                            <p:cond delay="0"/>
                                          </p:stCondLst>
                                        </p:cTn>
                                        <p:tgtEl>
                                          <p:spTgt spid="101"/>
                                        </p:tgtEl>
                                        <p:attrNameLst>
                                          <p:attrName>style.visibility</p:attrName>
                                        </p:attrNameLst>
                                      </p:cBhvr>
                                      <p:to>
                                        <p:strVal val="visible"/>
                                      </p:to>
                                    </p:set>
                                    <p:anim calcmode="lin" valueType="num">
                                      <p:cBhvr additive="base">
                                        <p:cTn id="505" dur="2500" fill="hold"/>
                                        <p:tgtEl>
                                          <p:spTgt spid="101"/>
                                        </p:tgtEl>
                                        <p:attrNameLst>
                                          <p:attrName>ppt_x</p:attrName>
                                        </p:attrNameLst>
                                      </p:cBhvr>
                                      <p:tavLst>
                                        <p:tav tm="0">
                                          <p:val>
                                            <p:strVal val="0-#ppt_w/2"/>
                                          </p:val>
                                        </p:tav>
                                        <p:tav tm="100000">
                                          <p:val>
                                            <p:strVal val="#ppt_x"/>
                                          </p:val>
                                        </p:tav>
                                      </p:tavLst>
                                    </p:anim>
                                    <p:anim calcmode="lin" valueType="num">
                                      <p:cBhvr additive="base">
                                        <p:cTn id="506" dur="2500" fill="hold"/>
                                        <p:tgtEl>
                                          <p:spTgt spid="101"/>
                                        </p:tgtEl>
                                        <p:attrNameLst>
                                          <p:attrName>ppt_y</p:attrName>
                                        </p:attrNameLst>
                                      </p:cBhvr>
                                      <p:tavLst>
                                        <p:tav tm="0">
                                          <p:val>
                                            <p:strVal val="#ppt_y"/>
                                          </p:val>
                                        </p:tav>
                                        <p:tav tm="100000">
                                          <p:val>
                                            <p:strVal val="#ppt_y"/>
                                          </p:val>
                                        </p:tav>
                                      </p:tavLst>
                                    </p:anim>
                                  </p:childTnLst>
                                </p:cTn>
                              </p:par>
                              <p:par>
                                <p:cTn id="507" presetID="2" presetClass="entr" presetSubtype="8" fill="hold" grpId="0" nodeType="withEffect">
                                  <p:stCondLst>
                                    <p:cond delay="0"/>
                                  </p:stCondLst>
                                  <p:childTnLst>
                                    <p:set>
                                      <p:cBhvr>
                                        <p:cTn id="508" dur="1" fill="hold">
                                          <p:stCondLst>
                                            <p:cond delay="0"/>
                                          </p:stCondLst>
                                        </p:cTn>
                                        <p:tgtEl>
                                          <p:spTgt spid="102"/>
                                        </p:tgtEl>
                                        <p:attrNameLst>
                                          <p:attrName>style.visibility</p:attrName>
                                        </p:attrNameLst>
                                      </p:cBhvr>
                                      <p:to>
                                        <p:strVal val="visible"/>
                                      </p:to>
                                    </p:set>
                                    <p:anim calcmode="lin" valueType="num">
                                      <p:cBhvr additive="base">
                                        <p:cTn id="509" dur="2500" fill="hold"/>
                                        <p:tgtEl>
                                          <p:spTgt spid="102"/>
                                        </p:tgtEl>
                                        <p:attrNameLst>
                                          <p:attrName>ppt_x</p:attrName>
                                        </p:attrNameLst>
                                      </p:cBhvr>
                                      <p:tavLst>
                                        <p:tav tm="0">
                                          <p:val>
                                            <p:strVal val="0-#ppt_w/2"/>
                                          </p:val>
                                        </p:tav>
                                        <p:tav tm="100000">
                                          <p:val>
                                            <p:strVal val="#ppt_x"/>
                                          </p:val>
                                        </p:tav>
                                      </p:tavLst>
                                    </p:anim>
                                    <p:anim calcmode="lin" valueType="num">
                                      <p:cBhvr additive="base">
                                        <p:cTn id="510" dur="2500" fill="hold"/>
                                        <p:tgtEl>
                                          <p:spTgt spid="102"/>
                                        </p:tgtEl>
                                        <p:attrNameLst>
                                          <p:attrName>ppt_y</p:attrName>
                                        </p:attrNameLst>
                                      </p:cBhvr>
                                      <p:tavLst>
                                        <p:tav tm="0">
                                          <p:val>
                                            <p:strVal val="#ppt_y"/>
                                          </p:val>
                                        </p:tav>
                                        <p:tav tm="100000">
                                          <p:val>
                                            <p:strVal val="#ppt_y"/>
                                          </p:val>
                                        </p:tav>
                                      </p:tavLst>
                                    </p:anim>
                                  </p:childTnLst>
                                </p:cTn>
                              </p:par>
                              <p:par>
                                <p:cTn id="511" presetID="2" presetClass="entr" presetSubtype="8" fill="hold" grpId="0" nodeType="withEffect">
                                  <p:stCondLst>
                                    <p:cond delay="0"/>
                                  </p:stCondLst>
                                  <p:childTnLst>
                                    <p:set>
                                      <p:cBhvr>
                                        <p:cTn id="512" dur="1" fill="hold">
                                          <p:stCondLst>
                                            <p:cond delay="0"/>
                                          </p:stCondLst>
                                        </p:cTn>
                                        <p:tgtEl>
                                          <p:spTgt spid="103"/>
                                        </p:tgtEl>
                                        <p:attrNameLst>
                                          <p:attrName>style.visibility</p:attrName>
                                        </p:attrNameLst>
                                      </p:cBhvr>
                                      <p:to>
                                        <p:strVal val="visible"/>
                                      </p:to>
                                    </p:set>
                                    <p:anim calcmode="lin" valueType="num">
                                      <p:cBhvr additive="base">
                                        <p:cTn id="513" dur="2500" fill="hold"/>
                                        <p:tgtEl>
                                          <p:spTgt spid="103"/>
                                        </p:tgtEl>
                                        <p:attrNameLst>
                                          <p:attrName>ppt_x</p:attrName>
                                        </p:attrNameLst>
                                      </p:cBhvr>
                                      <p:tavLst>
                                        <p:tav tm="0">
                                          <p:val>
                                            <p:strVal val="0-#ppt_w/2"/>
                                          </p:val>
                                        </p:tav>
                                        <p:tav tm="100000">
                                          <p:val>
                                            <p:strVal val="#ppt_x"/>
                                          </p:val>
                                        </p:tav>
                                      </p:tavLst>
                                    </p:anim>
                                    <p:anim calcmode="lin" valueType="num">
                                      <p:cBhvr additive="base">
                                        <p:cTn id="514" dur="2500" fill="hold"/>
                                        <p:tgtEl>
                                          <p:spTgt spid="103"/>
                                        </p:tgtEl>
                                        <p:attrNameLst>
                                          <p:attrName>ppt_y</p:attrName>
                                        </p:attrNameLst>
                                      </p:cBhvr>
                                      <p:tavLst>
                                        <p:tav tm="0">
                                          <p:val>
                                            <p:strVal val="#ppt_y"/>
                                          </p:val>
                                        </p:tav>
                                        <p:tav tm="100000">
                                          <p:val>
                                            <p:strVal val="#ppt_y"/>
                                          </p:val>
                                        </p:tav>
                                      </p:tavLst>
                                    </p:anim>
                                  </p:childTnLst>
                                </p:cTn>
                              </p:par>
                              <p:par>
                                <p:cTn id="515" presetID="2" presetClass="entr" presetSubtype="8" fill="hold" grpId="0" nodeType="withEffect">
                                  <p:stCondLst>
                                    <p:cond delay="0"/>
                                  </p:stCondLst>
                                  <p:childTnLst>
                                    <p:set>
                                      <p:cBhvr>
                                        <p:cTn id="516" dur="1" fill="hold">
                                          <p:stCondLst>
                                            <p:cond delay="0"/>
                                          </p:stCondLst>
                                        </p:cTn>
                                        <p:tgtEl>
                                          <p:spTgt spid="104"/>
                                        </p:tgtEl>
                                        <p:attrNameLst>
                                          <p:attrName>style.visibility</p:attrName>
                                        </p:attrNameLst>
                                      </p:cBhvr>
                                      <p:to>
                                        <p:strVal val="visible"/>
                                      </p:to>
                                    </p:set>
                                    <p:anim calcmode="lin" valueType="num">
                                      <p:cBhvr additive="base">
                                        <p:cTn id="517" dur="2500" fill="hold"/>
                                        <p:tgtEl>
                                          <p:spTgt spid="104"/>
                                        </p:tgtEl>
                                        <p:attrNameLst>
                                          <p:attrName>ppt_x</p:attrName>
                                        </p:attrNameLst>
                                      </p:cBhvr>
                                      <p:tavLst>
                                        <p:tav tm="0">
                                          <p:val>
                                            <p:strVal val="0-#ppt_w/2"/>
                                          </p:val>
                                        </p:tav>
                                        <p:tav tm="100000">
                                          <p:val>
                                            <p:strVal val="#ppt_x"/>
                                          </p:val>
                                        </p:tav>
                                      </p:tavLst>
                                    </p:anim>
                                    <p:anim calcmode="lin" valueType="num">
                                      <p:cBhvr additive="base">
                                        <p:cTn id="518" dur="2500" fill="hold"/>
                                        <p:tgtEl>
                                          <p:spTgt spid="104"/>
                                        </p:tgtEl>
                                        <p:attrNameLst>
                                          <p:attrName>ppt_y</p:attrName>
                                        </p:attrNameLst>
                                      </p:cBhvr>
                                      <p:tavLst>
                                        <p:tav tm="0">
                                          <p:val>
                                            <p:strVal val="#ppt_y"/>
                                          </p:val>
                                        </p:tav>
                                        <p:tav tm="100000">
                                          <p:val>
                                            <p:strVal val="#ppt_y"/>
                                          </p:val>
                                        </p:tav>
                                      </p:tavLst>
                                    </p:anim>
                                  </p:childTnLst>
                                </p:cTn>
                              </p:par>
                              <p:par>
                                <p:cTn id="519" presetID="2" presetClass="entr" presetSubtype="8" fill="hold" grpId="0" nodeType="withEffect">
                                  <p:stCondLst>
                                    <p:cond delay="0"/>
                                  </p:stCondLst>
                                  <p:childTnLst>
                                    <p:set>
                                      <p:cBhvr>
                                        <p:cTn id="520" dur="1" fill="hold">
                                          <p:stCondLst>
                                            <p:cond delay="0"/>
                                          </p:stCondLst>
                                        </p:cTn>
                                        <p:tgtEl>
                                          <p:spTgt spid="105"/>
                                        </p:tgtEl>
                                        <p:attrNameLst>
                                          <p:attrName>style.visibility</p:attrName>
                                        </p:attrNameLst>
                                      </p:cBhvr>
                                      <p:to>
                                        <p:strVal val="visible"/>
                                      </p:to>
                                    </p:set>
                                    <p:anim calcmode="lin" valueType="num">
                                      <p:cBhvr additive="base">
                                        <p:cTn id="521" dur="2500" fill="hold"/>
                                        <p:tgtEl>
                                          <p:spTgt spid="105"/>
                                        </p:tgtEl>
                                        <p:attrNameLst>
                                          <p:attrName>ppt_x</p:attrName>
                                        </p:attrNameLst>
                                      </p:cBhvr>
                                      <p:tavLst>
                                        <p:tav tm="0">
                                          <p:val>
                                            <p:strVal val="0-#ppt_w/2"/>
                                          </p:val>
                                        </p:tav>
                                        <p:tav tm="100000">
                                          <p:val>
                                            <p:strVal val="#ppt_x"/>
                                          </p:val>
                                        </p:tav>
                                      </p:tavLst>
                                    </p:anim>
                                    <p:anim calcmode="lin" valueType="num">
                                      <p:cBhvr additive="base">
                                        <p:cTn id="522" dur="2500" fill="hold"/>
                                        <p:tgtEl>
                                          <p:spTgt spid="105"/>
                                        </p:tgtEl>
                                        <p:attrNameLst>
                                          <p:attrName>ppt_y</p:attrName>
                                        </p:attrNameLst>
                                      </p:cBhvr>
                                      <p:tavLst>
                                        <p:tav tm="0">
                                          <p:val>
                                            <p:strVal val="#ppt_y"/>
                                          </p:val>
                                        </p:tav>
                                        <p:tav tm="100000">
                                          <p:val>
                                            <p:strVal val="#ppt_y"/>
                                          </p:val>
                                        </p:tav>
                                      </p:tavLst>
                                    </p:anim>
                                  </p:childTnLst>
                                </p:cTn>
                              </p:par>
                              <p:par>
                                <p:cTn id="523" presetID="2" presetClass="entr" presetSubtype="8" fill="hold" grpId="0" nodeType="withEffect">
                                  <p:stCondLst>
                                    <p:cond delay="0"/>
                                  </p:stCondLst>
                                  <p:childTnLst>
                                    <p:set>
                                      <p:cBhvr>
                                        <p:cTn id="524" dur="1" fill="hold">
                                          <p:stCondLst>
                                            <p:cond delay="0"/>
                                          </p:stCondLst>
                                        </p:cTn>
                                        <p:tgtEl>
                                          <p:spTgt spid="106"/>
                                        </p:tgtEl>
                                        <p:attrNameLst>
                                          <p:attrName>style.visibility</p:attrName>
                                        </p:attrNameLst>
                                      </p:cBhvr>
                                      <p:to>
                                        <p:strVal val="visible"/>
                                      </p:to>
                                    </p:set>
                                    <p:anim calcmode="lin" valueType="num">
                                      <p:cBhvr additive="base">
                                        <p:cTn id="525" dur="2500" fill="hold"/>
                                        <p:tgtEl>
                                          <p:spTgt spid="106"/>
                                        </p:tgtEl>
                                        <p:attrNameLst>
                                          <p:attrName>ppt_x</p:attrName>
                                        </p:attrNameLst>
                                      </p:cBhvr>
                                      <p:tavLst>
                                        <p:tav tm="0">
                                          <p:val>
                                            <p:strVal val="0-#ppt_w/2"/>
                                          </p:val>
                                        </p:tav>
                                        <p:tav tm="100000">
                                          <p:val>
                                            <p:strVal val="#ppt_x"/>
                                          </p:val>
                                        </p:tav>
                                      </p:tavLst>
                                    </p:anim>
                                    <p:anim calcmode="lin" valueType="num">
                                      <p:cBhvr additive="base">
                                        <p:cTn id="526" dur="2500" fill="hold"/>
                                        <p:tgtEl>
                                          <p:spTgt spid="106"/>
                                        </p:tgtEl>
                                        <p:attrNameLst>
                                          <p:attrName>ppt_y</p:attrName>
                                        </p:attrNameLst>
                                      </p:cBhvr>
                                      <p:tavLst>
                                        <p:tav tm="0">
                                          <p:val>
                                            <p:strVal val="#ppt_y"/>
                                          </p:val>
                                        </p:tav>
                                        <p:tav tm="100000">
                                          <p:val>
                                            <p:strVal val="#ppt_y"/>
                                          </p:val>
                                        </p:tav>
                                      </p:tavLst>
                                    </p:anim>
                                  </p:childTnLst>
                                </p:cTn>
                              </p:par>
                              <p:par>
                                <p:cTn id="527" presetID="2" presetClass="entr" presetSubtype="8" fill="hold" grpId="0" nodeType="withEffect">
                                  <p:stCondLst>
                                    <p:cond delay="0"/>
                                  </p:stCondLst>
                                  <p:childTnLst>
                                    <p:set>
                                      <p:cBhvr>
                                        <p:cTn id="528" dur="1" fill="hold">
                                          <p:stCondLst>
                                            <p:cond delay="0"/>
                                          </p:stCondLst>
                                        </p:cTn>
                                        <p:tgtEl>
                                          <p:spTgt spid="107"/>
                                        </p:tgtEl>
                                        <p:attrNameLst>
                                          <p:attrName>style.visibility</p:attrName>
                                        </p:attrNameLst>
                                      </p:cBhvr>
                                      <p:to>
                                        <p:strVal val="visible"/>
                                      </p:to>
                                    </p:set>
                                    <p:anim calcmode="lin" valueType="num">
                                      <p:cBhvr additive="base">
                                        <p:cTn id="529" dur="2500" fill="hold"/>
                                        <p:tgtEl>
                                          <p:spTgt spid="107"/>
                                        </p:tgtEl>
                                        <p:attrNameLst>
                                          <p:attrName>ppt_x</p:attrName>
                                        </p:attrNameLst>
                                      </p:cBhvr>
                                      <p:tavLst>
                                        <p:tav tm="0">
                                          <p:val>
                                            <p:strVal val="0-#ppt_w/2"/>
                                          </p:val>
                                        </p:tav>
                                        <p:tav tm="100000">
                                          <p:val>
                                            <p:strVal val="#ppt_x"/>
                                          </p:val>
                                        </p:tav>
                                      </p:tavLst>
                                    </p:anim>
                                    <p:anim calcmode="lin" valueType="num">
                                      <p:cBhvr additive="base">
                                        <p:cTn id="530" dur="2500" fill="hold"/>
                                        <p:tgtEl>
                                          <p:spTgt spid="107"/>
                                        </p:tgtEl>
                                        <p:attrNameLst>
                                          <p:attrName>ppt_y</p:attrName>
                                        </p:attrNameLst>
                                      </p:cBhvr>
                                      <p:tavLst>
                                        <p:tav tm="0">
                                          <p:val>
                                            <p:strVal val="#ppt_y"/>
                                          </p:val>
                                        </p:tav>
                                        <p:tav tm="100000">
                                          <p:val>
                                            <p:strVal val="#ppt_y"/>
                                          </p:val>
                                        </p:tav>
                                      </p:tavLst>
                                    </p:anim>
                                  </p:childTnLst>
                                </p:cTn>
                              </p:par>
                              <p:par>
                                <p:cTn id="531" presetID="2" presetClass="entr" presetSubtype="8" fill="hold" grpId="0" nodeType="withEffect">
                                  <p:stCondLst>
                                    <p:cond delay="0"/>
                                  </p:stCondLst>
                                  <p:childTnLst>
                                    <p:set>
                                      <p:cBhvr>
                                        <p:cTn id="532" dur="1" fill="hold">
                                          <p:stCondLst>
                                            <p:cond delay="0"/>
                                          </p:stCondLst>
                                        </p:cTn>
                                        <p:tgtEl>
                                          <p:spTgt spid="108"/>
                                        </p:tgtEl>
                                        <p:attrNameLst>
                                          <p:attrName>style.visibility</p:attrName>
                                        </p:attrNameLst>
                                      </p:cBhvr>
                                      <p:to>
                                        <p:strVal val="visible"/>
                                      </p:to>
                                    </p:set>
                                    <p:anim calcmode="lin" valueType="num">
                                      <p:cBhvr additive="base">
                                        <p:cTn id="533" dur="2500" fill="hold"/>
                                        <p:tgtEl>
                                          <p:spTgt spid="108"/>
                                        </p:tgtEl>
                                        <p:attrNameLst>
                                          <p:attrName>ppt_x</p:attrName>
                                        </p:attrNameLst>
                                      </p:cBhvr>
                                      <p:tavLst>
                                        <p:tav tm="0">
                                          <p:val>
                                            <p:strVal val="0-#ppt_w/2"/>
                                          </p:val>
                                        </p:tav>
                                        <p:tav tm="100000">
                                          <p:val>
                                            <p:strVal val="#ppt_x"/>
                                          </p:val>
                                        </p:tav>
                                      </p:tavLst>
                                    </p:anim>
                                    <p:anim calcmode="lin" valueType="num">
                                      <p:cBhvr additive="base">
                                        <p:cTn id="534" dur="2500" fill="hold"/>
                                        <p:tgtEl>
                                          <p:spTgt spid="108"/>
                                        </p:tgtEl>
                                        <p:attrNameLst>
                                          <p:attrName>ppt_y</p:attrName>
                                        </p:attrNameLst>
                                      </p:cBhvr>
                                      <p:tavLst>
                                        <p:tav tm="0">
                                          <p:val>
                                            <p:strVal val="#ppt_y"/>
                                          </p:val>
                                        </p:tav>
                                        <p:tav tm="100000">
                                          <p:val>
                                            <p:strVal val="#ppt_y"/>
                                          </p:val>
                                        </p:tav>
                                      </p:tavLst>
                                    </p:anim>
                                  </p:childTnLst>
                                </p:cTn>
                              </p:par>
                              <p:par>
                                <p:cTn id="535" presetID="2" presetClass="entr" presetSubtype="8" fill="hold" grpId="0" nodeType="withEffect">
                                  <p:stCondLst>
                                    <p:cond delay="0"/>
                                  </p:stCondLst>
                                  <p:childTnLst>
                                    <p:set>
                                      <p:cBhvr>
                                        <p:cTn id="536" dur="1" fill="hold">
                                          <p:stCondLst>
                                            <p:cond delay="0"/>
                                          </p:stCondLst>
                                        </p:cTn>
                                        <p:tgtEl>
                                          <p:spTgt spid="109"/>
                                        </p:tgtEl>
                                        <p:attrNameLst>
                                          <p:attrName>style.visibility</p:attrName>
                                        </p:attrNameLst>
                                      </p:cBhvr>
                                      <p:to>
                                        <p:strVal val="visible"/>
                                      </p:to>
                                    </p:set>
                                    <p:anim calcmode="lin" valueType="num">
                                      <p:cBhvr additive="base">
                                        <p:cTn id="537" dur="2500" fill="hold"/>
                                        <p:tgtEl>
                                          <p:spTgt spid="109"/>
                                        </p:tgtEl>
                                        <p:attrNameLst>
                                          <p:attrName>ppt_x</p:attrName>
                                        </p:attrNameLst>
                                      </p:cBhvr>
                                      <p:tavLst>
                                        <p:tav tm="0">
                                          <p:val>
                                            <p:strVal val="0-#ppt_w/2"/>
                                          </p:val>
                                        </p:tav>
                                        <p:tav tm="100000">
                                          <p:val>
                                            <p:strVal val="#ppt_x"/>
                                          </p:val>
                                        </p:tav>
                                      </p:tavLst>
                                    </p:anim>
                                    <p:anim calcmode="lin" valueType="num">
                                      <p:cBhvr additive="base">
                                        <p:cTn id="538" dur="2500" fill="hold"/>
                                        <p:tgtEl>
                                          <p:spTgt spid="109"/>
                                        </p:tgtEl>
                                        <p:attrNameLst>
                                          <p:attrName>ppt_y</p:attrName>
                                        </p:attrNameLst>
                                      </p:cBhvr>
                                      <p:tavLst>
                                        <p:tav tm="0">
                                          <p:val>
                                            <p:strVal val="#ppt_y"/>
                                          </p:val>
                                        </p:tav>
                                        <p:tav tm="100000">
                                          <p:val>
                                            <p:strVal val="#ppt_y"/>
                                          </p:val>
                                        </p:tav>
                                      </p:tavLst>
                                    </p:anim>
                                  </p:childTnLst>
                                </p:cTn>
                              </p:par>
                              <p:par>
                                <p:cTn id="539" presetID="2" presetClass="entr" presetSubtype="8" fill="hold" grpId="0" nodeType="withEffect">
                                  <p:stCondLst>
                                    <p:cond delay="0"/>
                                  </p:stCondLst>
                                  <p:childTnLst>
                                    <p:set>
                                      <p:cBhvr>
                                        <p:cTn id="540" dur="1" fill="hold">
                                          <p:stCondLst>
                                            <p:cond delay="0"/>
                                          </p:stCondLst>
                                        </p:cTn>
                                        <p:tgtEl>
                                          <p:spTgt spid="110"/>
                                        </p:tgtEl>
                                        <p:attrNameLst>
                                          <p:attrName>style.visibility</p:attrName>
                                        </p:attrNameLst>
                                      </p:cBhvr>
                                      <p:to>
                                        <p:strVal val="visible"/>
                                      </p:to>
                                    </p:set>
                                    <p:anim calcmode="lin" valueType="num">
                                      <p:cBhvr additive="base">
                                        <p:cTn id="541" dur="2500" fill="hold"/>
                                        <p:tgtEl>
                                          <p:spTgt spid="110"/>
                                        </p:tgtEl>
                                        <p:attrNameLst>
                                          <p:attrName>ppt_x</p:attrName>
                                        </p:attrNameLst>
                                      </p:cBhvr>
                                      <p:tavLst>
                                        <p:tav tm="0">
                                          <p:val>
                                            <p:strVal val="0-#ppt_w/2"/>
                                          </p:val>
                                        </p:tav>
                                        <p:tav tm="100000">
                                          <p:val>
                                            <p:strVal val="#ppt_x"/>
                                          </p:val>
                                        </p:tav>
                                      </p:tavLst>
                                    </p:anim>
                                    <p:anim calcmode="lin" valueType="num">
                                      <p:cBhvr additive="base">
                                        <p:cTn id="542" dur="2500" fill="hold"/>
                                        <p:tgtEl>
                                          <p:spTgt spid="110"/>
                                        </p:tgtEl>
                                        <p:attrNameLst>
                                          <p:attrName>ppt_y</p:attrName>
                                        </p:attrNameLst>
                                      </p:cBhvr>
                                      <p:tavLst>
                                        <p:tav tm="0">
                                          <p:val>
                                            <p:strVal val="#ppt_y"/>
                                          </p:val>
                                        </p:tav>
                                        <p:tav tm="100000">
                                          <p:val>
                                            <p:strVal val="#ppt_y"/>
                                          </p:val>
                                        </p:tav>
                                      </p:tavLst>
                                    </p:anim>
                                  </p:childTnLst>
                                </p:cTn>
                              </p:par>
                              <p:par>
                                <p:cTn id="543" presetID="2" presetClass="entr" presetSubtype="8" fill="hold" grpId="0" nodeType="withEffect">
                                  <p:stCondLst>
                                    <p:cond delay="0"/>
                                  </p:stCondLst>
                                  <p:childTnLst>
                                    <p:set>
                                      <p:cBhvr>
                                        <p:cTn id="544" dur="1" fill="hold">
                                          <p:stCondLst>
                                            <p:cond delay="0"/>
                                          </p:stCondLst>
                                        </p:cTn>
                                        <p:tgtEl>
                                          <p:spTgt spid="111"/>
                                        </p:tgtEl>
                                        <p:attrNameLst>
                                          <p:attrName>style.visibility</p:attrName>
                                        </p:attrNameLst>
                                      </p:cBhvr>
                                      <p:to>
                                        <p:strVal val="visible"/>
                                      </p:to>
                                    </p:set>
                                    <p:anim calcmode="lin" valueType="num">
                                      <p:cBhvr additive="base">
                                        <p:cTn id="545" dur="2500" fill="hold"/>
                                        <p:tgtEl>
                                          <p:spTgt spid="111"/>
                                        </p:tgtEl>
                                        <p:attrNameLst>
                                          <p:attrName>ppt_x</p:attrName>
                                        </p:attrNameLst>
                                      </p:cBhvr>
                                      <p:tavLst>
                                        <p:tav tm="0">
                                          <p:val>
                                            <p:strVal val="0-#ppt_w/2"/>
                                          </p:val>
                                        </p:tav>
                                        <p:tav tm="100000">
                                          <p:val>
                                            <p:strVal val="#ppt_x"/>
                                          </p:val>
                                        </p:tav>
                                      </p:tavLst>
                                    </p:anim>
                                    <p:anim calcmode="lin" valueType="num">
                                      <p:cBhvr additive="base">
                                        <p:cTn id="546" dur="2500" fill="hold"/>
                                        <p:tgtEl>
                                          <p:spTgt spid="111"/>
                                        </p:tgtEl>
                                        <p:attrNameLst>
                                          <p:attrName>ppt_y</p:attrName>
                                        </p:attrNameLst>
                                      </p:cBhvr>
                                      <p:tavLst>
                                        <p:tav tm="0">
                                          <p:val>
                                            <p:strVal val="#ppt_y"/>
                                          </p:val>
                                        </p:tav>
                                        <p:tav tm="100000">
                                          <p:val>
                                            <p:strVal val="#ppt_y"/>
                                          </p:val>
                                        </p:tav>
                                      </p:tavLst>
                                    </p:anim>
                                  </p:childTnLst>
                                </p:cTn>
                              </p:par>
                              <p:par>
                                <p:cTn id="547" presetID="2" presetClass="entr" presetSubtype="8" fill="hold" grpId="0" nodeType="withEffect">
                                  <p:stCondLst>
                                    <p:cond delay="0"/>
                                  </p:stCondLst>
                                  <p:childTnLst>
                                    <p:set>
                                      <p:cBhvr>
                                        <p:cTn id="548" dur="1" fill="hold">
                                          <p:stCondLst>
                                            <p:cond delay="0"/>
                                          </p:stCondLst>
                                        </p:cTn>
                                        <p:tgtEl>
                                          <p:spTgt spid="112"/>
                                        </p:tgtEl>
                                        <p:attrNameLst>
                                          <p:attrName>style.visibility</p:attrName>
                                        </p:attrNameLst>
                                      </p:cBhvr>
                                      <p:to>
                                        <p:strVal val="visible"/>
                                      </p:to>
                                    </p:set>
                                    <p:anim calcmode="lin" valueType="num">
                                      <p:cBhvr additive="base">
                                        <p:cTn id="549" dur="2500" fill="hold"/>
                                        <p:tgtEl>
                                          <p:spTgt spid="112"/>
                                        </p:tgtEl>
                                        <p:attrNameLst>
                                          <p:attrName>ppt_x</p:attrName>
                                        </p:attrNameLst>
                                      </p:cBhvr>
                                      <p:tavLst>
                                        <p:tav tm="0">
                                          <p:val>
                                            <p:strVal val="0-#ppt_w/2"/>
                                          </p:val>
                                        </p:tav>
                                        <p:tav tm="100000">
                                          <p:val>
                                            <p:strVal val="#ppt_x"/>
                                          </p:val>
                                        </p:tav>
                                      </p:tavLst>
                                    </p:anim>
                                    <p:anim calcmode="lin" valueType="num">
                                      <p:cBhvr additive="base">
                                        <p:cTn id="550" dur="2500" fill="hold"/>
                                        <p:tgtEl>
                                          <p:spTgt spid="112"/>
                                        </p:tgtEl>
                                        <p:attrNameLst>
                                          <p:attrName>ppt_y</p:attrName>
                                        </p:attrNameLst>
                                      </p:cBhvr>
                                      <p:tavLst>
                                        <p:tav tm="0">
                                          <p:val>
                                            <p:strVal val="#ppt_y"/>
                                          </p:val>
                                        </p:tav>
                                        <p:tav tm="100000">
                                          <p:val>
                                            <p:strVal val="#ppt_y"/>
                                          </p:val>
                                        </p:tav>
                                      </p:tavLst>
                                    </p:anim>
                                  </p:childTnLst>
                                </p:cTn>
                              </p:par>
                              <p:par>
                                <p:cTn id="551" presetID="2" presetClass="entr" presetSubtype="8" fill="hold" grpId="0" nodeType="withEffect">
                                  <p:stCondLst>
                                    <p:cond delay="0"/>
                                  </p:stCondLst>
                                  <p:childTnLst>
                                    <p:set>
                                      <p:cBhvr>
                                        <p:cTn id="552" dur="1" fill="hold">
                                          <p:stCondLst>
                                            <p:cond delay="0"/>
                                          </p:stCondLst>
                                        </p:cTn>
                                        <p:tgtEl>
                                          <p:spTgt spid="113"/>
                                        </p:tgtEl>
                                        <p:attrNameLst>
                                          <p:attrName>style.visibility</p:attrName>
                                        </p:attrNameLst>
                                      </p:cBhvr>
                                      <p:to>
                                        <p:strVal val="visible"/>
                                      </p:to>
                                    </p:set>
                                    <p:anim calcmode="lin" valueType="num">
                                      <p:cBhvr additive="base">
                                        <p:cTn id="553" dur="2500" fill="hold"/>
                                        <p:tgtEl>
                                          <p:spTgt spid="113"/>
                                        </p:tgtEl>
                                        <p:attrNameLst>
                                          <p:attrName>ppt_x</p:attrName>
                                        </p:attrNameLst>
                                      </p:cBhvr>
                                      <p:tavLst>
                                        <p:tav tm="0">
                                          <p:val>
                                            <p:strVal val="0-#ppt_w/2"/>
                                          </p:val>
                                        </p:tav>
                                        <p:tav tm="100000">
                                          <p:val>
                                            <p:strVal val="#ppt_x"/>
                                          </p:val>
                                        </p:tav>
                                      </p:tavLst>
                                    </p:anim>
                                    <p:anim calcmode="lin" valueType="num">
                                      <p:cBhvr additive="base">
                                        <p:cTn id="554" dur="2500" fill="hold"/>
                                        <p:tgtEl>
                                          <p:spTgt spid="113"/>
                                        </p:tgtEl>
                                        <p:attrNameLst>
                                          <p:attrName>ppt_y</p:attrName>
                                        </p:attrNameLst>
                                      </p:cBhvr>
                                      <p:tavLst>
                                        <p:tav tm="0">
                                          <p:val>
                                            <p:strVal val="#ppt_y"/>
                                          </p:val>
                                        </p:tav>
                                        <p:tav tm="100000">
                                          <p:val>
                                            <p:strVal val="#ppt_y"/>
                                          </p:val>
                                        </p:tav>
                                      </p:tavLst>
                                    </p:anim>
                                  </p:childTnLst>
                                </p:cTn>
                              </p:par>
                              <p:par>
                                <p:cTn id="555" presetID="8" presetClass="emph" presetSubtype="0" fill="hold" grpId="1" nodeType="withEffect">
                                  <p:stCondLst>
                                    <p:cond delay="0"/>
                                  </p:stCondLst>
                                  <p:childTnLst>
                                    <p:animRot by="-21600000">
                                      <p:cBhvr>
                                        <p:cTn id="556" dur="2500" fill="hold"/>
                                        <p:tgtEl>
                                          <p:spTgt spid="59"/>
                                        </p:tgtEl>
                                        <p:attrNameLst>
                                          <p:attrName>r</p:attrName>
                                        </p:attrNameLst>
                                      </p:cBhvr>
                                    </p:animRot>
                                  </p:childTnLst>
                                </p:cTn>
                              </p:par>
                              <p:par>
                                <p:cTn id="557" presetID="8" presetClass="emph" presetSubtype="0" fill="hold" grpId="1" nodeType="withEffect">
                                  <p:stCondLst>
                                    <p:cond delay="0"/>
                                  </p:stCondLst>
                                  <p:childTnLst>
                                    <p:animRot by="-21600000">
                                      <p:cBhvr>
                                        <p:cTn id="558" dur="2500" fill="hold"/>
                                        <p:tgtEl>
                                          <p:spTgt spid="60"/>
                                        </p:tgtEl>
                                        <p:attrNameLst>
                                          <p:attrName>r</p:attrName>
                                        </p:attrNameLst>
                                      </p:cBhvr>
                                    </p:animRot>
                                  </p:childTnLst>
                                </p:cTn>
                              </p:par>
                              <p:par>
                                <p:cTn id="559" presetID="8" presetClass="emph" presetSubtype="0" fill="hold" grpId="1" nodeType="withEffect">
                                  <p:stCondLst>
                                    <p:cond delay="0"/>
                                  </p:stCondLst>
                                  <p:childTnLst>
                                    <p:animRot by="-21600000">
                                      <p:cBhvr>
                                        <p:cTn id="560" dur="2500" fill="hold"/>
                                        <p:tgtEl>
                                          <p:spTgt spid="61"/>
                                        </p:tgtEl>
                                        <p:attrNameLst>
                                          <p:attrName>r</p:attrName>
                                        </p:attrNameLst>
                                      </p:cBhvr>
                                    </p:animRot>
                                  </p:childTnLst>
                                </p:cTn>
                              </p:par>
                              <p:par>
                                <p:cTn id="561" presetID="8" presetClass="emph" presetSubtype="0" fill="hold" grpId="1" nodeType="withEffect">
                                  <p:stCondLst>
                                    <p:cond delay="0"/>
                                  </p:stCondLst>
                                  <p:childTnLst>
                                    <p:animRot by="-21600000">
                                      <p:cBhvr>
                                        <p:cTn id="562" dur="2500" fill="hold"/>
                                        <p:tgtEl>
                                          <p:spTgt spid="62"/>
                                        </p:tgtEl>
                                        <p:attrNameLst>
                                          <p:attrName>r</p:attrName>
                                        </p:attrNameLst>
                                      </p:cBhvr>
                                    </p:animRot>
                                  </p:childTnLst>
                                </p:cTn>
                              </p:par>
                              <p:par>
                                <p:cTn id="563" presetID="8" presetClass="emph" presetSubtype="0" fill="hold" grpId="1" nodeType="withEffect">
                                  <p:stCondLst>
                                    <p:cond delay="0"/>
                                  </p:stCondLst>
                                  <p:childTnLst>
                                    <p:animRot by="-21600000">
                                      <p:cBhvr>
                                        <p:cTn id="564" dur="2500" fill="hold"/>
                                        <p:tgtEl>
                                          <p:spTgt spid="63"/>
                                        </p:tgtEl>
                                        <p:attrNameLst>
                                          <p:attrName>r</p:attrName>
                                        </p:attrNameLst>
                                      </p:cBhvr>
                                    </p:animRot>
                                  </p:childTnLst>
                                </p:cTn>
                              </p:par>
                              <p:par>
                                <p:cTn id="565" presetID="8" presetClass="emph" presetSubtype="0" fill="hold" grpId="1" nodeType="withEffect">
                                  <p:stCondLst>
                                    <p:cond delay="0"/>
                                  </p:stCondLst>
                                  <p:childTnLst>
                                    <p:animRot by="-21600000">
                                      <p:cBhvr>
                                        <p:cTn id="566" dur="2500" fill="hold"/>
                                        <p:tgtEl>
                                          <p:spTgt spid="64"/>
                                        </p:tgtEl>
                                        <p:attrNameLst>
                                          <p:attrName>r</p:attrName>
                                        </p:attrNameLst>
                                      </p:cBhvr>
                                    </p:animRot>
                                  </p:childTnLst>
                                </p:cTn>
                              </p:par>
                              <p:par>
                                <p:cTn id="567" presetID="8" presetClass="emph" presetSubtype="0" fill="hold" grpId="1" nodeType="withEffect">
                                  <p:stCondLst>
                                    <p:cond delay="0"/>
                                  </p:stCondLst>
                                  <p:childTnLst>
                                    <p:animRot by="-21600000">
                                      <p:cBhvr>
                                        <p:cTn id="568" dur="2500" fill="hold"/>
                                        <p:tgtEl>
                                          <p:spTgt spid="65"/>
                                        </p:tgtEl>
                                        <p:attrNameLst>
                                          <p:attrName>r</p:attrName>
                                        </p:attrNameLst>
                                      </p:cBhvr>
                                    </p:animRot>
                                  </p:childTnLst>
                                </p:cTn>
                              </p:par>
                              <p:par>
                                <p:cTn id="569" presetID="8" presetClass="emph" presetSubtype="0" fill="hold" grpId="1" nodeType="withEffect">
                                  <p:stCondLst>
                                    <p:cond delay="0"/>
                                  </p:stCondLst>
                                  <p:childTnLst>
                                    <p:animRot by="-21600000">
                                      <p:cBhvr>
                                        <p:cTn id="570" dur="2500" fill="hold"/>
                                        <p:tgtEl>
                                          <p:spTgt spid="66"/>
                                        </p:tgtEl>
                                        <p:attrNameLst>
                                          <p:attrName>r</p:attrName>
                                        </p:attrNameLst>
                                      </p:cBhvr>
                                    </p:animRot>
                                  </p:childTnLst>
                                </p:cTn>
                              </p:par>
                              <p:par>
                                <p:cTn id="571" presetID="8" presetClass="emph" presetSubtype="0" fill="hold" grpId="1" nodeType="withEffect">
                                  <p:stCondLst>
                                    <p:cond delay="0"/>
                                  </p:stCondLst>
                                  <p:childTnLst>
                                    <p:animRot by="-21600000">
                                      <p:cBhvr>
                                        <p:cTn id="572" dur="2500" fill="hold"/>
                                        <p:tgtEl>
                                          <p:spTgt spid="67"/>
                                        </p:tgtEl>
                                        <p:attrNameLst>
                                          <p:attrName>r</p:attrName>
                                        </p:attrNameLst>
                                      </p:cBhvr>
                                    </p:animRot>
                                  </p:childTnLst>
                                </p:cTn>
                              </p:par>
                              <p:par>
                                <p:cTn id="573" presetID="8" presetClass="emph" presetSubtype="0" fill="hold" grpId="1" nodeType="withEffect">
                                  <p:stCondLst>
                                    <p:cond delay="0"/>
                                  </p:stCondLst>
                                  <p:childTnLst>
                                    <p:animRot by="-21600000">
                                      <p:cBhvr>
                                        <p:cTn id="574" dur="2500" fill="hold"/>
                                        <p:tgtEl>
                                          <p:spTgt spid="68"/>
                                        </p:tgtEl>
                                        <p:attrNameLst>
                                          <p:attrName>r</p:attrName>
                                        </p:attrNameLst>
                                      </p:cBhvr>
                                    </p:animRot>
                                  </p:childTnLst>
                                </p:cTn>
                              </p:par>
                              <p:par>
                                <p:cTn id="575" presetID="8" presetClass="emph" presetSubtype="0" fill="hold" grpId="1" nodeType="withEffect">
                                  <p:stCondLst>
                                    <p:cond delay="0"/>
                                  </p:stCondLst>
                                  <p:childTnLst>
                                    <p:animRot by="-21600000">
                                      <p:cBhvr>
                                        <p:cTn id="576" dur="2500" fill="hold"/>
                                        <p:tgtEl>
                                          <p:spTgt spid="69"/>
                                        </p:tgtEl>
                                        <p:attrNameLst>
                                          <p:attrName>r</p:attrName>
                                        </p:attrNameLst>
                                      </p:cBhvr>
                                    </p:animRot>
                                  </p:childTnLst>
                                </p:cTn>
                              </p:par>
                              <p:par>
                                <p:cTn id="577" presetID="8" presetClass="emph" presetSubtype="0" fill="hold" grpId="1" nodeType="withEffect">
                                  <p:stCondLst>
                                    <p:cond delay="0"/>
                                  </p:stCondLst>
                                  <p:childTnLst>
                                    <p:animRot by="-21600000">
                                      <p:cBhvr>
                                        <p:cTn id="578" dur="2500" fill="hold"/>
                                        <p:tgtEl>
                                          <p:spTgt spid="70"/>
                                        </p:tgtEl>
                                        <p:attrNameLst>
                                          <p:attrName>r</p:attrName>
                                        </p:attrNameLst>
                                      </p:cBhvr>
                                    </p:animRot>
                                  </p:childTnLst>
                                </p:cTn>
                              </p:par>
                              <p:par>
                                <p:cTn id="579" presetID="8" presetClass="emph" presetSubtype="0" fill="hold" grpId="1" nodeType="withEffect">
                                  <p:stCondLst>
                                    <p:cond delay="0"/>
                                  </p:stCondLst>
                                  <p:childTnLst>
                                    <p:animRot by="-21600000">
                                      <p:cBhvr>
                                        <p:cTn id="580" dur="2500" fill="hold"/>
                                        <p:tgtEl>
                                          <p:spTgt spid="71"/>
                                        </p:tgtEl>
                                        <p:attrNameLst>
                                          <p:attrName>r</p:attrName>
                                        </p:attrNameLst>
                                      </p:cBhvr>
                                    </p:animRot>
                                  </p:childTnLst>
                                </p:cTn>
                              </p:par>
                              <p:par>
                                <p:cTn id="581" presetID="8" presetClass="emph" presetSubtype="0" fill="hold" grpId="1" nodeType="withEffect">
                                  <p:stCondLst>
                                    <p:cond delay="0"/>
                                  </p:stCondLst>
                                  <p:childTnLst>
                                    <p:animRot by="-21600000">
                                      <p:cBhvr>
                                        <p:cTn id="582" dur="2500" fill="hold"/>
                                        <p:tgtEl>
                                          <p:spTgt spid="72"/>
                                        </p:tgtEl>
                                        <p:attrNameLst>
                                          <p:attrName>r</p:attrName>
                                        </p:attrNameLst>
                                      </p:cBhvr>
                                    </p:animRot>
                                  </p:childTnLst>
                                </p:cTn>
                              </p:par>
                              <p:par>
                                <p:cTn id="583" presetID="8" presetClass="emph" presetSubtype="0" fill="hold" grpId="1" nodeType="withEffect">
                                  <p:stCondLst>
                                    <p:cond delay="0"/>
                                  </p:stCondLst>
                                  <p:childTnLst>
                                    <p:animRot by="-21600000">
                                      <p:cBhvr>
                                        <p:cTn id="584" dur="2500" fill="hold"/>
                                        <p:tgtEl>
                                          <p:spTgt spid="73"/>
                                        </p:tgtEl>
                                        <p:attrNameLst>
                                          <p:attrName>r</p:attrName>
                                        </p:attrNameLst>
                                      </p:cBhvr>
                                    </p:animRot>
                                  </p:childTnLst>
                                </p:cTn>
                              </p:par>
                              <p:par>
                                <p:cTn id="585" presetID="8" presetClass="emph" presetSubtype="0" fill="hold" grpId="1" nodeType="withEffect">
                                  <p:stCondLst>
                                    <p:cond delay="0"/>
                                  </p:stCondLst>
                                  <p:childTnLst>
                                    <p:animRot by="-21600000">
                                      <p:cBhvr>
                                        <p:cTn id="586" dur="2500" fill="hold"/>
                                        <p:tgtEl>
                                          <p:spTgt spid="74"/>
                                        </p:tgtEl>
                                        <p:attrNameLst>
                                          <p:attrName>r</p:attrName>
                                        </p:attrNameLst>
                                      </p:cBhvr>
                                    </p:animRot>
                                  </p:childTnLst>
                                </p:cTn>
                              </p:par>
                              <p:par>
                                <p:cTn id="587" presetID="8" presetClass="emph" presetSubtype="0" fill="hold" grpId="1" nodeType="withEffect">
                                  <p:stCondLst>
                                    <p:cond delay="0"/>
                                  </p:stCondLst>
                                  <p:childTnLst>
                                    <p:animRot by="-21600000">
                                      <p:cBhvr>
                                        <p:cTn id="588" dur="2500" fill="hold"/>
                                        <p:tgtEl>
                                          <p:spTgt spid="75"/>
                                        </p:tgtEl>
                                        <p:attrNameLst>
                                          <p:attrName>r</p:attrName>
                                        </p:attrNameLst>
                                      </p:cBhvr>
                                    </p:animRot>
                                  </p:childTnLst>
                                </p:cTn>
                              </p:par>
                              <p:par>
                                <p:cTn id="589" presetID="8" presetClass="emph" presetSubtype="0" fill="hold" grpId="1" nodeType="withEffect">
                                  <p:stCondLst>
                                    <p:cond delay="0"/>
                                  </p:stCondLst>
                                  <p:childTnLst>
                                    <p:animRot by="-21600000">
                                      <p:cBhvr>
                                        <p:cTn id="590" dur="2500" fill="hold"/>
                                        <p:tgtEl>
                                          <p:spTgt spid="76"/>
                                        </p:tgtEl>
                                        <p:attrNameLst>
                                          <p:attrName>r</p:attrName>
                                        </p:attrNameLst>
                                      </p:cBhvr>
                                    </p:animRot>
                                  </p:childTnLst>
                                </p:cTn>
                              </p:par>
                              <p:par>
                                <p:cTn id="591" presetID="8" presetClass="emph" presetSubtype="0" fill="hold" grpId="1" nodeType="withEffect">
                                  <p:stCondLst>
                                    <p:cond delay="0"/>
                                  </p:stCondLst>
                                  <p:childTnLst>
                                    <p:animRot by="-21600000">
                                      <p:cBhvr>
                                        <p:cTn id="592" dur="2500" fill="hold"/>
                                        <p:tgtEl>
                                          <p:spTgt spid="77"/>
                                        </p:tgtEl>
                                        <p:attrNameLst>
                                          <p:attrName>r</p:attrName>
                                        </p:attrNameLst>
                                      </p:cBhvr>
                                    </p:animRot>
                                  </p:childTnLst>
                                </p:cTn>
                              </p:par>
                              <p:par>
                                <p:cTn id="593" presetID="8" presetClass="emph" presetSubtype="0" fill="hold" grpId="1" nodeType="withEffect">
                                  <p:stCondLst>
                                    <p:cond delay="0"/>
                                  </p:stCondLst>
                                  <p:childTnLst>
                                    <p:animRot by="-21600000">
                                      <p:cBhvr>
                                        <p:cTn id="594" dur="2500" fill="hold"/>
                                        <p:tgtEl>
                                          <p:spTgt spid="78"/>
                                        </p:tgtEl>
                                        <p:attrNameLst>
                                          <p:attrName>r</p:attrName>
                                        </p:attrNameLst>
                                      </p:cBhvr>
                                    </p:animRot>
                                  </p:childTnLst>
                                </p:cTn>
                              </p:par>
                              <p:par>
                                <p:cTn id="595" presetID="8" presetClass="emph" presetSubtype="0" fill="hold" grpId="1" nodeType="withEffect">
                                  <p:stCondLst>
                                    <p:cond delay="0"/>
                                  </p:stCondLst>
                                  <p:childTnLst>
                                    <p:animRot by="-21600000">
                                      <p:cBhvr>
                                        <p:cTn id="596" dur="2500" fill="hold"/>
                                        <p:tgtEl>
                                          <p:spTgt spid="79"/>
                                        </p:tgtEl>
                                        <p:attrNameLst>
                                          <p:attrName>r</p:attrName>
                                        </p:attrNameLst>
                                      </p:cBhvr>
                                    </p:animRot>
                                  </p:childTnLst>
                                </p:cTn>
                              </p:par>
                              <p:par>
                                <p:cTn id="597" presetID="8" presetClass="emph" presetSubtype="0" fill="hold" grpId="1" nodeType="withEffect">
                                  <p:stCondLst>
                                    <p:cond delay="0"/>
                                  </p:stCondLst>
                                  <p:childTnLst>
                                    <p:animRot by="-21600000">
                                      <p:cBhvr>
                                        <p:cTn id="598" dur="2500" fill="hold"/>
                                        <p:tgtEl>
                                          <p:spTgt spid="80"/>
                                        </p:tgtEl>
                                        <p:attrNameLst>
                                          <p:attrName>r</p:attrName>
                                        </p:attrNameLst>
                                      </p:cBhvr>
                                    </p:animRot>
                                  </p:childTnLst>
                                </p:cTn>
                              </p:par>
                              <p:par>
                                <p:cTn id="599" presetID="8" presetClass="emph" presetSubtype="0" fill="hold" grpId="1" nodeType="withEffect">
                                  <p:stCondLst>
                                    <p:cond delay="0"/>
                                  </p:stCondLst>
                                  <p:childTnLst>
                                    <p:animRot by="-21600000">
                                      <p:cBhvr>
                                        <p:cTn id="600" dur="2500" fill="hold"/>
                                        <p:tgtEl>
                                          <p:spTgt spid="81"/>
                                        </p:tgtEl>
                                        <p:attrNameLst>
                                          <p:attrName>r</p:attrName>
                                        </p:attrNameLst>
                                      </p:cBhvr>
                                    </p:animRot>
                                  </p:childTnLst>
                                </p:cTn>
                              </p:par>
                              <p:par>
                                <p:cTn id="601" presetID="8" presetClass="emph" presetSubtype="0" fill="hold" grpId="1" nodeType="withEffect">
                                  <p:stCondLst>
                                    <p:cond delay="0"/>
                                  </p:stCondLst>
                                  <p:childTnLst>
                                    <p:animRot by="-21600000">
                                      <p:cBhvr>
                                        <p:cTn id="602" dur="2500" fill="hold"/>
                                        <p:tgtEl>
                                          <p:spTgt spid="82"/>
                                        </p:tgtEl>
                                        <p:attrNameLst>
                                          <p:attrName>r</p:attrName>
                                        </p:attrNameLst>
                                      </p:cBhvr>
                                    </p:animRot>
                                  </p:childTnLst>
                                </p:cTn>
                              </p:par>
                              <p:par>
                                <p:cTn id="603" presetID="8" presetClass="emph" presetSubtype="0" fill="hold" grpId="1" nodeType="withEffect">
                                  <p:stCondLst>
                                    <p:cond delay="0"/>
                                  </p:stCondLst>
                                  <p:childTnLst>
                                    <p:animRot by="-21600000">
                                      <p:cBhvr>
                                        <p:cTn id="604" dur="2500" fill="hold"/>
                                        <p:tgtEl>
                                          <p:spTgt spid="83"/>
                                        </p:tgtEl>
                                        <p:attrNameLst>
                                          <p:attrName>r</p:attrName>
                                        </p:attrNameLst>
                                      </p:cBhvr>
                                    </p:animRot>
                                  </p:childTnLst>
                                </p:cTn>
                              </p:par>
                              <p:par>
                                <p:cTn id="605" presetID="8" presetClass="emph" presetSubtype="0" fill="hold" grpId="1" nodeType="withEffect">
                                  <p:stCondLst>
                                    <p:cond delay="0"/>
                                  </p:stCondLst>
                                  <p:childTnLst>
                                    <p:animRot by="-21600000">
                                      <p:cBhvr>
                                        <p:cTn id="606" dur="2500" fill="hold"/>
                                        <p:tgtEl>
                                          <p:spTgt spid="84"/>
                                        </p:tgtEl>
                                        <p:attrNameLst>
                                          <p:attrName>r</p:attrName>
                                        </p:attrNameLst>
                                      </p:cBhvr>
                                    </p:animRot>
                                  </p:childTnLst>
                                </p:cTn>
                              </p:par>
                              <p:par>
                                <p:cTn id="607" presetID="8" presetClass="emph" presetSubtype="0" fill="hold" grpId="1" nodeType="withEffect">
                                  <p:stCondLst>
                                    <p:cond delay="0"/>
                                  </p:stCondLst>
                                  <p:childTnLst>
                                    <p:animRot by="-21600000">
                                      <p:cBhvr>
                                        <p:cTn id="608" dur="2500" fill="hold"/>
                                        <p:tgtEl>
                                          <p:spTgt spid="85"/>
                                        </p:tgtEl>
                                        <p:attrNameLst>
                                          <p:attrName>r</p:attrName>
                                        </p:attrNameLst>
                                      </p:cBhvr>
                                    </p:animRot>
                                  </p:childTnLst>
                                </p:cTn>
                              </p:par>
                              <p:par>
                                <p:cTn id="609" presetID="8" presetClass="emph" presetSubtype="0" fill="hold" grpId="1" nodeType="withEffect">
                                  <p:stCondLst>
                                    <p:cond delay="0"/>
                                  </p:stCondLst>
                                  <p:childTnLst>
                                    <p:animRot by="-21600000">
                                      <p:cBhvr>
                                        <p:cTn id="610" dur="2500" fill="hold"/>
                                        <p:tgtEl>
                                          <p:spTgt spid="86"/>
                                        </p:tgtEl>
                                        <p:attrNameLst>
                                          <p:attrName>r</p:attrName>
                                        </p:attrNameLst>
                                      </p:cBhvr>
                                    </p:animRot>
                                  </p:childTnLst>
                                </p:cTn>
                              </p:par>
                              <p:par>
                                <p:cTn id="611" presetID="8" presetClass="emph" presetSubtype="0" fill="hold" grpId="1" nodeType="withEffect">
                                  <p:stCondLst>
                                    <p:cond delay="0"/>
                                  </p:stCondLst>
                                  <p:childTnLst>
                                    <p:animRot by="-21600000">
                                      <p:cBhvr>
                                        <p:cTn id="612" dur="2500" fill="hold"/>
                                        <p:tgtEl>
                                          <p:spTgt spid="87"/>
                                        </p:tgtEl>
                                        <p:attrNameLst>
                                          <p:attrName>r</p:attrName>
                                        </p:attrNameLst>
                                      </p:cBhvr>
                                    </p:animRot>
                                  </p:childTnLst>
                                </p:cTn>
                              </p:par>
                              <p:par>
                                <p:cTn id="613" presetID="8" presetClass="emph" presetSubtype="0" fill="hold" grpId="1" nodeType="withEffect">
                                  <p:stCondLst>
                                    <p:cond delay="0"/>
                                  </p:stCondLst>
                                  <p:childTnLst>
                                    <p:animRot by="-21600000">
                                      <p:cBhvr>
                                        <p:cTn id="614" dur="2500" fill="hold"/>
                                        <p:tgtEl>
                                          <p:spTgt spid="88"/>
                                        </p:tgtEl>
                                        <p:attrNameLst>
                                          <p:attrName>r</p:attrName>
                                        </p:attrNameLst>
                                      </p:cBhvr>
                                    </p:animRot>
                                  </p:childTnLst>
                                </p:cTn>
                              </p:par>
                              <p:par>
                                <p:cTn id="615" presetID="8" presetClass="emph" presetSubtype="0" fill="hold" grpId="1" nodeType="withEffect">
                                  <p:stCondLst>
                                    <p:cond delay="0"/>
                                  </p:stCondLst>
                                  <p:childTnLst>
                                    <p:animRot by="-21600000">
                                      <p:cBhvr>
                                        <p:cTn id="616" dur="2500" fill="hold"/>
                                        <p:tgtEl>
                                          <p:spTgt spid="89"/>
                                        </p:tgtEl>
                                        <p:attrNameLst>
                                          <p:attrName>r</p:attrName>
                                        </p:attrNameLst>
                                      </p:cBhvr>
                                    </p:animRot>
                                  </p:childTnLst>
                                </p:cTn>
                              </p:par>
                              <p:par>
                                <p:cTn id="617" presetID="8" presetClass="emph" presetSubtype="0" fill="hold" grpId="1" nodeType="withEffect">
                                  <p:stCondLst>
                                    <p:cond delay="0"/>
                                  </p:stCondLst>
                                  <p:childTnLst>
                                    <p:animRot by="-21600000">
                                      <p:cBhvr>
                                        <p:cTn id="618" dur="2500" fill="hold"/>
                                        <p:tgtEl>
                                          <p:spTgt spid="90"/>
                                        </p:tgtEl>
                                        <p:attrNameLst>
                                          <p:attrName>r</p:attrName>
                                        </p:attrNameLst>
                                      </p:cBhvr>
                                    </p:animRot>
                                  </p:childTnLst>
                                </p:cTn>
                              </p:par>
                              <p:par>
                                <p:cTn id="619" presetID="8" presetClass="emph" presetSubtype="0" fill="hold" grpId="1" nodeType="withEffect">
                                  <p:stCondLst>
                                    <p:cond delay="0"/>
                                  </p:stCondLst>
                                  <p:childTnLst>
                                    <p:animRot by="-21600000">
                                      <p:cBhvr>
                                        <p:cTn id="620" dur="2500" fill="hold"/>
                                        <p:tgtEl>
                                          <p:spTgt spid="91"/>
                                        </p:tgtEl>
                                        <p:attrNameLst>
                                          <p:attrName>r</p:attrName>
                                        </p:attrNameLst>
                                      </p:cBhvr>
                                    </p:animRot>
                                  </p:childTnLst>
                                </p:cTn>
                              </p:par>
                              <p:par>
                                <p:cTn id="621" presetID="8" presetClass="emph" presetSubtype="0" fill="hold" grpId="1" nodeType="withEffect">
                                  <p:stCondLst>
                                    <p:cond delay="0"/>
                                  </p:stCondLst>
                                  <p:childTnLst>
                                    <p:animRot by="-21600000">
                                      <p:cBhvr>
                                        <p:cTn id="622" dur="2500" fill="hold"/>
                                        <p:tgtEl>
                                          <p:spTgt spid="92"/>
                                        </p:tgtEl>
                                        <p:attrNameLst>
                                          <p:attrName>r</p:attrName>
                                        </p:attrNameLst>
                                      </p:cBhvr>
                                    </p:animRot>
                                  </p:childTnLst>
                                </p:cTn>
                              </p:par>
                              <p:par>
                                <p:cTn id="623" presetID="8" presetClass="emph" presetSubtype="0" fill="hold" grpId="1" nodeType="withEffect">
                                  <p:stCondLst>
                                    <p:cond delay="0"/>
                                  </p:stCondLst>
                                  <p:childTnLst>
                                    <p:animRot by="-21600000">
                                      <p:cBhvr>
                                        <p:cTn id="624" dur="2500" fill="hold"/>
                                        <p:tgtEl>
                                          <p:spTgt spid="93"/>
                                        </p:tgtEl>
                                        <p:attrNameLst>
                                          <p:attrName>r</p:attrName>
                                        </p:attrNameLst>
                                      </p:cBhvr>
                                    </p:animRot>
                                  </p:childTnLst>
                                </p:cTn>
                              </p:par>
                              <p:par>
                                <p:cTn id="625" presetID="8" presetClass="emph" presetSubtype="0" fill="hold" grpId="1" nodeType="withEffect">
                                  <p:stCondLst>
                                    <p:cond delay="0"/>
                                  </p:stCondLst>
                                  <p:childTnLst>
                                    <p:animRot by="-21600000">
                                      <p:cBhvr>
                                        <p:cTn id="626" dur="2500" fill="hold"/>
                                        <p:tgtEl>
                                          <p:spTgt spid="94"/>
                                        </p:tgtEl>
                                        <p:attrNameLst>
                                          <p:attrName>r</p:attrName>
                                        </p:attrNameLst>
                                      </p:cBhvr>
                                    </p:animRot>
                                  </p:childTnLst>
                                </p:cTn>
                              </p:par>
                              <p:par>
                                <p:cTn id="627" presetID="8" presetClass="emph" presetSubtype="0" fill="hold" grpId="1" nodeType="withEffect">
                                  <p:stCondLst>
                                    <p:cond delay="0"/>
                                  </p:stCondLst>
                                  <p:childTnLst>
                                    <p:animRot by="-21600000">
                                      <p:cBhvr>
                                        <p:cTn id="628" dur="2500" fill="hold"/>
                                        <p:tgtEl>
                                          <p:spTgt spid="95"/>
                                        </p:tgtEl>
                                        <p:attrNameLst>
                                          <p:attrName>r</p:attrName>
                                        </p:attrNameLst>
                                      </p:cBhvr>
                                    </p:animRot>
                                  </p:childTnLst>
                                </p:cTn>
                              </p:par>
                              <p:par>
                                <p:cTn id="629" presetID="8" presetClass="emph" presetSubtype="0" fill="hold" grpId="1" nodeType="withEffect">
                                  <p:stCondLst>
                                    <p:cond delay="0"/>
                                  </p:stCondLst>
                                  <p:childTnLst>
                                    <p:animRot by="-21600000">
                                      <p:cBhvr>
                                        <p:cTn id="630" dur="2500" fill="hold"/>
                                        <p:tgtEl>
                                          <p:spTgt spid="96"/>
                                        </p:tgtEl>
                                        <p:attrNameLst>
                                          <p:attrName>r</p:attrName>
                                        </p:attrNameLst>
                                      </p:cBhvr>
                                    </p:animRot>
                                  </p:childTnLst>
                                </p:cTn>
                              </p:par>
                              <p:par>
                                <p:cTn id="631" presetID="8" presetClass="emph" presetSubtype="0" fill="hold" grpId="1" nodeType="withEffect">
                                  <p:stCondLst>
                                    <p:cond delay="0"/>
                                  </p:stCondLst>
                                  <p:childTnLst>
                                    <p:animRot by="-21600000">
                                      <p:cBhvr>
                                        <p:cTn id="632" dur="2500" fill="hold"/>
                                        <p:tgtEl>
                                          <p:spTgt spid="97"/>
                                        </p:tgtEl>
                                        <p:attrNameLst>
                                          <p:attrName>r</p:attrName>
                                        </p:attrNameLst>
                                      </p:cBhvr>
                                    </p:animRot>
                                  </p:childTnLst>
                                </p:cTn>
                              </p:par>
                              <p:par>
                                <p:cTn id="633" presetID="8" presetClass="emph" presetSubtype="0" fill="hold" grpId="1" nodeType="withEffect">
                                  <p:stCondLst>
                                    <p:cond delay="0"/>
                                  </p:stCondLst>
                                  <p:childTnLst>
                                    <p:animRot by="-21600000">
                                      <p:cBhvr>
                                        <p:cTn id="634" dur="2500" fill="hold"/>
                                        <p:tgtEl>
                                          <p:spTgt spid="98"/>
                                        </p:tgtEl>
                                        <p:attrNameLst>
                                          <p:attrName>r</p:attrName>
                                        </p:attrNameLst>
                                      </p:cBhvr>
                                    </p:animRot>
                                  </p:childTnLst>
                                </p:cTn>
                              </p:par>
                              <p:par>
                                <p:cTn id="635" presetID="8" presetClass="emph" presetSubtype="0" fill="hold" grpId="1" nodeType="withEffect">
                                  <p:stCondLst>
                                    <p:cond delay="0"/>
                                  </p:stCondLst>
                                  <p:childTnLst>
                                    <p:animRot by="-21600000">
                                      <p:cBhvr>
                                        <p:cTn id="636" dur="2500" fill="hold"/>
                                        <p:tgtEl>
                                          <p:spTgt spid="99"/>
                                        </p:tgtEl>
                                        <p:attrNameLst>
                                          <p:attrName>r</p:attrName>
                                        </p:attrNameLst>
                                      </p:cBhvr>
                                    </p:animRot>
                                  </p:childTnLst>
                                </p:cTn>
                              </p:par>
                              <p:par>
                                <p:cTn id="637" presetID="8" presetClass="emph" presetSubtype="0" fill="hold" grpId="1" nodeType="withEffect">
                                  <p:stCondLst>
                                    <p:cond delay="0"/>
                                  </p:stCondLst>
                                  <p:childTnLst>
                                    <p:animRot by="-21600000">
                                      <p:cBhvr>
                                        <p:cTn id="638" dur="2500" fill="hold"/>
                                        <p:tgtEl>
                                          <p:spTgt spid="100"/>
                                        </p:tgtEl>
                                        <p:attrNameLst>
                                          <p:attrName>r</p:attrName>
                                        </p:attrNameLst>
                                      </p:cBhvr>
                                    </p:animRot>
                                  </p:childTnLst>
                                </p:cTn>
                              </p:par>
                              <p:par>
                                <p:cTn id="639" presetID="8" presetClass="emph" presetSubtype="0" fill="hold" grpId="1" nodeType="withEffect">
                                  <p:stCondLst>
                                    <p:cond delay="0"/>
                                  </p:stCondLst>
                                  <p:childTnLst>
                                    <p:animRot by="-21600000">
                                      <p:cBhvr>
                                        <p:cTn id="640" dur="2500" fill="hold"/>
                                        <p:tgtEl>
                                          <p:spTgt spid="101"/>
                                        </p:tgtEl>
                                        <p:attrNameLst>
                                          <p:attrName>r</p:attrName>
                                        </p:attrNameLst>
                                      </p:cBhvr>
                                    </p:animRot>
                                  </p:childTnLst>
                                </p:cTn>
                              </p:par>
                              <p:par>
                                <p:cTn id="641" presetID="8" presetClass="emph" presetSubtype="0" fill="hold" grpId="1" nodeType="withEffect">
                                  <p:stCondLst>
                                    <p:cond delay="0"/>
                                  </p:stCondLst>
                                  <p:childTnLst>
                                    <p:animRot by="-21600000">
                                      <p:cBhvr>
                                        <p:cTn id="642" dur="2500" fill="hold"/>
                                        <p:tgtEl>
                                          <p:spTgt spid="102"/>
                                        </p:tgtEl>
                                        <p:attrNameLst>
                                          <p:attrName>r</p:attrName>
                                        </p:attrNameLst>
                                      </p:cBhvr>
                                    </p:animRot>
                                  </p:childTnLst>
                                </p:cTn>
                              </p:par>
                              <p:par>
                                <p:cTn id="643" presetID="8" presetClass="emph" presetSubtype="0" fill="hold" grpId="1" nodeType="withEffect">
                                  <p:stCondLst>
                                    <p:cond delay="0"/>
                                  </p:stCondLst>
                                  <p:childTnLst>
                                    <p:animRot by="-21600000">
                                      <p:cBhvr>
                                        <p:cTn id="644" dur="2500" fill="hold"/>
                                        <p:tgtEl>
                                          <p:spTgt spid="103"/>
                                        </p:tgtEl>
                                        <p:attrNameLst>
                                          <p:attrName>r</p:attrName>
                                        </p:attrNameLst>
                                      </p:cBhvr>
                                    </p:animRot>
                                  </p:childTnLst>
                                </p:cTn>
                              </p:par>
                              <p:par>
                                <p:cTn id="645" presetID="8" presetClass="emph" presetSubtype="0" fill="hold" grpId="1" nodeType="withEffect">
                                  <p:stCondLst>
                                    <p:cond delay="0"/>
                                  </p:stCondLst>
                                  <p:childTnLst>
                                    <p:animRot by="-21600000">
                                      <p:cBhvr>
                                        <p:cTn id="646" dur="2500" fill="hold"/>
                                        <p:tgtEl>
                                          <p:spTgt spid="104"/>
                                        </p:tgtEl>
                                        <p:attrNameLst>
                                          <p:attrName>r</p:attrName>
                                        </p:attrNameLst>
                                      </p:cBhvr>
                                    </p:animRot>
                                  </p:childTnLst>
                                </p:cTn>
                              </p:par>
                              <p:par>
                                <p:cTn id="647" presetID="8" presetClass="emph" presetSubtype="0" fill="hold" grpId="1" nodeType="withEffect">
                                  <p:stCondLst>
                                    <p:cond delay="0"/>
                                  </p:stCondLst>
                                  <p:childTnLst>
                                    <p:animRot by="-21600000">
                                      <p:cBhvr>
                                        <p:cTn id="648" dur="2500" fill="hold"/>
                                        <p:tgtEl>
                                          <p:spTgt spid="105"/>
                                        </p:tgtEl>
                                        <p:attrNameLst>
                                          <p:attrName>r</p:attrName>
                                        </p:attrNameLst>
                                      </p:cBhvr>
                                    </p:animRot>
                                  </p:childTnLst>
                                </p:cTn>
                              </p:par>
                              <p:par>
                                <p:cTn id="649" presetID="8" presetClass="emph" presetSubtype="0" fill="hold" grpId="1" nodeType="withEffect">
                                  <p:stCondLst>
                                    <p:cond delay="0"/>
                                  </p:stCondLst>
                                  <p:childTnLst>
                                    <p:animRot by="-21600000">
                                      <p:cBhvr>
                                        <p:cTn id="650" dur="2500" fill="hold"/>
                                        <p:tgtEl>
                                          <p:spTgt spid="106"/>
                                        </p:tgtEl>
                                        <p:attrNameLst>
                                          <p:attrName>r</p:attrName>
                                        </p:attrNameLst>
                                      </p:cBhvr>
                                    </p:animRot>
                                  </p:childTnLst>
                                </p:cTn>
                              </p:par>
                              <p:par>
                                <p:cTn id="651" presetID="8" presetClass="emph" presetSubtype="0" fill="hold" grpId="1" nodeType="withEffect">
                                  <p:stCondLst>
                                    <p:cond delay="0"/>
                                  </p:stCondLst>
                                  <p:childTnLst>
                                    <p:animRot by="-21600000">
                                      <p:cBhvr>
                                        <p:cTn id="652" dur="2500" fill="hold"/>
                                        <p:tgtEl>
                                          <p:spTgt spid="107"/>
                                        </p:tgtEl>
                                        <p:attrNameLst>
                                          <p:attrName>r</p:attrName>
                                        </p:attrNameLst>
                                      </p:cBhvr>
                                    </p:animRot>
                                  </p:childTnLst>
                                </p:cTn>
                              </p:par>
                              <p:par>
                                <p:cTn id="653" presetID="8" presetClass="emph" presetSubtype="0" fill="hold" grpId="1" nodeType="withEffect">
                                  <p:stCondLst>
                                    <p:cond delay="0"/>
                                  </p:stCondLst>
                                  <p:childTnLst>
                                    <p:animRot by="-21600000">
                                      <p:cBhvr>
                                        <p:cTn id="654" dur="2500" fill="hold"/>
                                        <p:tgtEl>
                                          <p:spTgt spid="108"/>
                                        </p:tgtEl>
                                        <p:attrNameLst>
                                          <p:attrName>r</p:attrName>
                                        </p:attrNameLst>
                                      </p:cBhvr>
                                    </p:animRot>
                                  </p:childTnLst>
                                </p:cTn>
                              </p:par>
                              <p:par>
                                <p:cTn id="655" presetID="8" presetClass="emph" presetSubtype="0" fill="hold" grpId="1" nodeType="withEffect">
                                  <p:stCondLst>
                                    <p:cond delay="0"/>
                                  </p:stCondLst>
                                  <p:childTnLst>
                                    <p:animRot by="-21600000">
                                      <p:cBhvr>
                                        <p:cTn id="656" dur="2500" fill="hold"/>
                                        <p:tgtEl>
                                          <p:spTgt spid="109"/>
                                        </p:tgtEl>
                                        <p:attrNameLst>
                                          <p:attrName>r</p:attrName>
                                        </p:attrNameLst>
                                      </p:cBhvr>
                                    </p:animRot>
                                  </p:childTnLst>
                                </p:cTn>
                              </p:par>
                              <p:par>
                                <p:cTn id="657" presetID="8" presetClass="emph" presetSubtype="0" fill="hold" grpId="1" nodeType="withEffect">
                                  <p:stCondLst>
                                    <p:cond delay="0"/>
                                  </p:stCondLst>
                                  <p:childTnLst>
                                    <p:animRot by="-21600000">
                                      <p:cBhvr>
                                        <p:cTn id="658" dur="2500" fill="hold"/>
                                        <p:tgtEl>
                                          <p:spTgt spid="110"/>
                                        </p:tgtEl>
                                        <p:attrNameLst>
                                          <p:attrName>r</p:attrName>
                                        </p:attrNameLst>
                                      </p:cBhvr>
                                    </p:animRot>
                                  </p:childTnLst>
                                </p:cTn>
                              </p:par>
                              <p:par>
                                <p:cTn id="659" presetID="8" presetClass="emph" presetSubtype="0" fill="hold" grpId="1" nodeType="withEffect">
                                  <p:stCondLst>
                                    <p:cond delay="0"/>
                                  </p:stCondLst>
                                  <p:childTnLst>
                                    <p:animRot by="-21600000">
                                      <p:cBhvr>
                                        <p:cTn id="660" dur="2500" fill="hold"/>
                                        <p:tgtEl>
                                          <p:spTgt spid="111"/>
                                        </p:tgtEl>
                                        <p:attrNameLst>
                                          <p:attrName>r</p:attrName>
                                        </p:attrNameLst>
                                      </p:cBhvr>
                                    </p:animRot>
                                  </p:childTnLst>
                                </p:cTn>
                              </p:par>
                              <p:par>
                                <p:cTn id="661" presetID="8" presetClass="emph" presetSubtype="0" fill="hold" grpId="1" nodeType="withEffect">
                                  <p:stCondLst>
                                    <p:cond delay="0"/>
                                  </p:stCondLst>
                                  <p:childTnLst>
                                    <p:animRot by="-21600000">
                                      <p:cBhvr>
                                        <p:cTn id="662" dur="2500" fill="hold"/>
                                        <p:tgtEl>
                                          <p:spTgt spid="112"/>
                                        </p:tgtEl>
                                        <p:attrNameLst>
                                          <p:attrName>r</p:attrName>
                                        </p:attrNameLst>
                                      </p:cBhvr>
                                    </p:animRot>
                                  </p:childTnLst>
                                </p:cTn>
                              </p:par>
                              <p:par>
                                <p:cTn id="663" presetID="8" presetClass="emph" presetSubtype="0" fill="hold" grpId="1" nodeType="withEffect">
                                  <p:stCondLst>
                                    <p:cond delay="0"/>
                                  </p:stCondLst>
                                  <p:childTnLst>
                                    <p:animRot by="-21600000">
                                      <p:cBhvr>
                                        <p:cTn id="664" dur="2500" fill="hold"/>
                                        <p:tgtEl>
                                          <p:spTgt spid="113"/>
                                        </p:tgtEl>
                                        <p:attrNameLst>
                                          <p:attrName>r</p:attrName>
                                        </p:attrNameLst>
                                      </p:cBhvr>
                                    </p:animRot>
                                  </p:childTnLst>
                                </p:cTn>
                              </p:par>
                              <p:par>
                                <p:cTn id="665" presetID="9" presetClass="emph" presetSubtype="0" grpId="0" nodeType="withEffect">
                                  <p:stCondLst>
                                    <p:cond delay="0"/>
                                  </p:stCondLst>
                                  <p:childTnLst>
                                    <p:set>
                                      <p:cBhvr rctx="PPT">
                                        <p:cTn id="666" dur="indefinite"/>
                                        <p:tgtEl>
                                          <p:spTgt spid="116"/>
                                        </p:tgtEl>
                                        <p:attrNameLst>
                                          <p:attrName>style.opacity</p:attrName>
                                        </p:attrNameLst>
                                      </p:cBhvr>
                                      <p:to>
                                        <p:strVal val="0"/>
                                      </p:to>
                                    </p:set>
                                    <p:animEffect filter="image" prLst="opacity: 0">
                                      <p:cBhvr rctx="IE">
                                        <p:cTn id="667" dur="indefinite"/>
                                        <p:tgtEl>
                                          <p:spTgt spid="116"/>
                                        </p:tgtEl>
                                      </p:cBhvr>
                                    </p:animEffect>
                                  </p:childTnLst>
                                </p:cTn>
                              </p:par>
                            </p:childTnLst>
                          </p:cTn>
                        </p:par>
                        <p:par>
                          <p:cTn id="668" fill="hold">
                            <p:stCondLst>
                              <p:cond delay="2500"/>
                            </p:stCondLst>
                            <p:childTnLst>
                              <p:par>
                                <p:cTn id="669" presetID="2" presetClass="exit" presetSubtype="12" fill="hold" grpId="2" nodeType="afterEffect">
                                  <p:stCondLst>
                                    <p:cond delay="0"/>
                                  </p:stCondLst>
                                  <p:childTnLst>
                                    <p:anim calcmode="lin" valueType="num">
                                      <p:cBhvr additive="base">
                                        <p:cTn id="670" dur="3000"/>
                                        <p:tgtEl>
                                          <p:spTgt spid="59"/>
                                        </p:tgtEl>
                                        <p:attrNameLst>
                                          <p:attrName>ppt_x</p:attrName>
                                        </p:attrNameLst>
                                      </p:cBhvr>
                                      <p:tavLst>
                                        <p:tav tm="0">
                                          <p:val>
                                            <p:strVal val="ppt_x"/>
                                          </p:val>
                                        </p:tav>
                                        <p:tav tm="100000">
                                          <p:val>
                                            <p:strVal val="0-ppt_w/2"/>
                                          </p:val>
                                        </p:tav>
                                      </p:tavLst>
                                    </p:anim>
                                    <p:anim calcmode="lin" valueType="num">
                                      <p:cBhvr additive="base">
                                        <p:cTn id="671" dur="3000"/>
                                        <p:tgtEl>
                                          <p:spTgt spid="59"/>
                                        </p:tgtEl>
                                        <p:attrNameLst>
                                          <p:attrName>ppt_y</p:attrName>
                                        </p:attrNameLst>
                                      </p:cBhvr>
                                      <p:tavLst>
                                        <p:tav tm="0">
                                          <p:val>
                                            <p:strVal val="ppt_y"/>
                                          </p:val>
                                        </p:tav>
                                        <p:tav tm="100000">
                                          <p:val>
                                            <p:strVal val="1+ppt_h/2"/>
                                          </p:val>
                                        </p:tav>
                                      </p:tavLst>
                                    </p:anim>
                                    <p:set>
                                      <p:cBhvr>
                                        <p:cTn id="672" dur="1" fill="hold">
                                          <p:stCondLst>
                                            <p:cond delay="2999"/>
                                          </p:stCondLst>
                                        </p:cTn>
                                        <p:tgtEl>
                                          <p:spTgt spid="59"/>
                                        </p:tgtEl>
                                        <p:attrNameLst>
                                          <p:attrName>style.visibility</p:attrName>
                                        </p:attrNameLst>
                                      </p:cBhvr>
                                      <p:to>
                                        <p:strVal val="hidden"/>
                                      </p:to>
                                    </p:set>
                                  </p:childTnLst>
                                </p:cTn>
                              </p:par>
                              <p:par>
                                <p:cTn id="673" presetID="2" presetClass="exit" presetSubtype="12" fill="hold" grpId="2" nodeType="withEffect">
                                  <p:stCondLst>
                                    <p:cond delay="0"/>
                                  </p:stCondLst>
                                  <p:childTnLst>
                                    <p:anim calcmode="lin" valueType="num">
                                      <p:cBhvr additive="base">
                                        <p:cTn id="674" dur="3000"/>
                                        <p:tgtEl>
                                          <p:spTgt spid="60"/>
                                        </p:tgtEl>
                                        <p:attrNameLst>
                                          <p:attrName>ppt_x</p:attrName>
                                        </p:attrNameLst>
                                      </p:cBhvr>
                                      <p:tavLst>
                                        <p:tav tm="0">
                                          <p:val>
                                            <p:strVal val="ppt_x"/>
                                          </p:val>
                                        </p:tav>
                                        <p:tav tm="100000">
                                          <p:val>
                                            <p:strVal val="0-ppt_w/2"/>
                                          </p:val>
                                        </p:tav>
                                      </p:tavLst>
                                    </p:anim>
                                    <p:anim calcmode="lin" valueType="num">
                                      <p:cBhvr additive="base">
                                        <p:cTn id="675" dur="3000"/>
                                        <p:tgtEl>
                                          <p:spTgt spid="60"/>
                                        </p:tgtEl>
                                        <p:attrNameLst>
                                          <p:attrName>ppt_y</p:attrName>
                                        </p:attrNameLst>
                                      </p:cBhvr>
                                      <p:tavLst>
                                        <p:tav tm="0">
                                          <p:val>
                                            <p:strVal val="ppt_y"/>
                                          </p:val>
                                        </p:tav>
                                        <p:tav tm="100000">
                                          <p:val>
                                            <p:strVal val="1+ppt_h/2"/>
                                          </p:val>
                                        </p:tav>
                                      </p:tavLst>
                                    </p:anim>
                                    <p:set>
                                      <p:cBhvr>
                                        <p:cTn id="676" dur="1" fill="hold">
                                          <p:stCondLst>
                                            <p:cond delay="2999"/>
                                          </p:stCondLst>
                                        </p:cTn>
                                        <p:tgtEl>
                                          <p:spTgt spid="60"/>
                                        </p:tgtEl>
                                        <p:attrNameLst>
                                          <p:attrName>style.visibility</p:attrName>
                                        </p:attrNameLst>
                                      </p:cBhvr>
                                      <p:to>
                                        <p:strVal val="hidden"/>
                                      </p:to>
                                    </p:set>
                                  </p:childTnLst>
                                </p:cTn>
                              </p:par>
                              <p:par>
                                <p:cTn id="677" presetID="2" presetClass="exit" presetSubtype="12" fill="hold" grpId="2" nodeType="withEffect">
                                  <p:stCondLst>
                                    <p:cond delay="0"/>
                                  </p:stCondLst>
                                  <p:childTnLst>
                                    <p:anim calcmode="lin" valueType="num">
                                      <p:cBhvr additive="base">
                                        <p:cTn id="678" dur="3000"/>
                                        <p:tgtEl>
                                          <p:spTgt spid="61"/>
                                        </p:tgtEl>
                                        <p:attrNameLst>
                                          <p:attrName>ppt_x</p:attrName>
                                        </p:attrNameLst>
                                      </p:cBhvr>
                                      <p:tavLst>
                                        <p:tav tm="0">
                                          <p:val>
                                            <p:strVal val="ppt_x"/>
                                          </p:val>
                                        </p:tav>
                                        <p:tav tm="100000">
                                          <p:val>
                                            <p:strVal val="0-ppt_w/2"/>
                                          </p:val>
                                        </p:tav>
                                      </p:tavLst>
                                    </p:anim>
                                    <p:anim calcmode="lin" valueType="num">
                                      <p:cBhvr additive="base">
                                        <p:cTn id="679" dur="3000"/>
                                        <p:tgtEl>
                                          <p:spTgt spid="61"/>
                                        </p:tgtEl>
                                        <p:attrNameLst>
                                          <p:attrName>ppt_y</p:attrName>
                                        </p:attrNameLst>
                                      </p:cBhvr>
                                      <p:tavLst>
                                        <p:tav tm="0">
                                          <p:val>
                                            <p:strVal val="ppt_y"/>
                                          </p:val>
                                        </p:tav>
                                        <p:tav tm="100000">
                                          <p:val>
                                            <p:strVal val="1+ppt_h/2"/>
                                          </p:val>
                                        </p:tav>
                                      </p:tavLst>
                                    </p:anim>
                                    <p:set>
                                      <p:cBhvr>
                                        <p:cTn id="680" dur="1" fill="hold">
                                          <p:stCondLst>
                                            <p:cond delay="2999"/>
                                          </p:stCondLst>
                                        </p:cTn>
                                        <p:tgtEl>
                                          <p:spTgt spid="61"/>
                                        </p:tgtEl>
                                        <p:attrNameLst>
                                          <p:attrName>style.visibility</p:attrName>
                                        </p:attrNameLst>
                                      </p:cBhvr>
                                      <p:to>
                                        <p:strVal val="hidden"/>
                                      </p:to>
                                    </p:set>
                                  </p:childTnLst>
                                </p:cTn>
                              </p:par>
                              <p:par>
                                <p:cTn id="681" presetID="2" presetClass="exit" presetSubtype="12" fill="hold" grpId="2" nodeType="withEffect">
                                  <p:stCondLst>
                                    <p:cond delay="0"/>
                                  </p:stCondLst>
                                  <p:childTnLst>
                                    <p:anim calcmode="lin" valueType="num">
                                      <p:cBhvr additive="base">
                                        <p:cTn id="682" dur="3000"/>
                                        <p:tgtEl>
                                          <p:spTgt spid="62"/>
                                        </p:tgtEl>
                                        <p:attrNameLst>
                                          <p:attrName>ppt_x</p:attrName>
                                        </p:attrNameLst>
                                      </p:cBhvr>
                                      <p:tavLst>
                                        <p:tav tm="0">
                                          <p:val>
                                            <p:strVal val="ppt_x"/>
                                          </p:val>
                                        </p:tav>
                                        <p:tav tm="100000">
                                          <p:val>
                                            <p:strVal val="0-ppt_w/2"/>
                                          </p:val>
                                        </p:tav>
                                      </p:tavLst>
                                    </p:anim>
                                    <p:anim calcmode="lin" valueType="num">
                                      <p:cBhvr additive="base">
                                        <p:cTn id="683" dur="3000"/>
                                        <p:tgtEl>
                                          <p:spTgt spid="62"/>
                                        </p:tgtEl>
                                        <p:attrNameLst>
                                          <p:attrName>ppt_y</p:attrName>
                                        </p:attrNameLst>
                                      </p:cBhvr>
                                      <p:tavLst>
                                        <p:tav tm="0">
                                          <p:val>
                                            <p:strVal val="ppt_y"/>
                                          </p:val>
                                        </p:tav>
                                        <p:tav tm="100000">
                                          <p:val>
                                            <p:strVal val="1+ppt_h/2"/>
                                          </p:val>
                                        </p:tav>
                                      </p:tavLst>
                                    </p:anim>
                                    <p:set>
                                      <p:cBhvr>
                                        <p:cTn id="684" dur="1" fill="hold">
                                          <p:stCondLst>
                                            <p:cond delay="2999"/>
                                          </p:stCondLst>
                                        </p:cTn>
                                        <p:tgtEl>
                                          <p:spTgt spid="62"/>
                                        </p:tgtEl>
                                        <p:attrNameLst>
                                          <p:attrName>style.visibility</p:attrName>
                                        </p:attrNameLst>
                                      </p:cBhvr>
                                      <p:to>
                                        <p:strVal val="hidden"/>
                                      </p:to>
                                    </p:set>
                                  </p:childTnLst>
                                </p:cTn>
                              </p:par>
                              <p:par>
                                <p:cTn id="685" presetID="2" presetClass="exit" presetSubtype="12" fill="hold" grpId="2" nodeType="withEffect">
                                  <p:stCondLst>
                                    <p:cond delay="0"/>
                                  </p:stCondLst>
                                  <p:childTnLst>
                                    <p:anim calcmode="lin" valueType="num">
                                      <p:cBhvr additive="base">
                                        <p:cTn id="686" dur="3000"/>
                                        <p:tgtEl>
                                          <p:spTgt spid="63"/>
                                        </p:tgtEl>
                                        <p:attrNameLst>
                                          <p:attrName>ppt_x</p:attrName>
                                        </p:attrNameLst>
                                      </p:cBhvr>
                                      <p:tavLst>
                                        <p:tav tm="0">
                                          <p:val>
                                            <p:strVal val="ppt_x"/>
                                          </p:val>
                                        </p:tav>
                                        <p:tav tm="100000">
                                          <p:val>
                                            <p:strVal val="0-ppt_w/2"/>
                                          </p:val>
                                        </p:tav>
                                      </p:tavLst>
                                    </p:anim>
                                    <p:anim calcmode="lin" valueType="num">
                                      <p:cBhvr additive="base">
                                        <p:cTn id="687" dur="3000"/>
                                        <p:tgtEl>
                                          <p:spTgt spid="63"/>
                                        </p:tgtEl>
                                        <p:attrNameLst>
                                          <p:attrName>ppt_y</p:attrName>
                                        </p:attrNameLst>
                                      </p:cBhvr>
                                      <p:tavLst>
                                        <p:tav tm="0">
                                          <p:val>
                                            <p:strVal val="ppt_y"/>
                                          </p:val>
                                        </p:tav>
                                        <p:tav tm="100000">
                                          <p:val>
                                            <p:strVal val="1+ppt_h/2"/>
                                          </p:val>
                                        </p:tav>
                                      </p:tavLst>
                                    </p:anim>
                                    <p:set>
                                      <p:cBhvr>
                                        <p:cTn id="688" dur="1" fill="hold">
                                          <p:stCondLst>
                                            <p:cond delay="2999"/>
                                          </p:stCondLst>
                                        </p:cTn>
                                        <p:tgtEl>
                                          <p:spTgt spid="63"/>
                                        </p:tgtEl>
                                        <p:attrNameLst>
                                          <p:attrName>style.visibility</p:attrName>
                                        </p:attrNameLst>
                                      </p:cBhvr>
                                      <p:to>
                                        <p:strVal val="hidden"/>
                                      </p:to>
                                    </p:set>
                                  </p:childTnLst>
                                </p:cTn>
                              </p:par>
                              <p:par>
                                <p:cTn id="689" presetID="2" presetClass="exit" presetSubtype="12" fill="hold" grpId="2" nodeType="withEffect">
                                  <p:stCondLst>
                                    <p:cond delay="0"/>
                                  </p:stCondLst>
                                  <p:childTnLst>
                                    <p:anim calcmode="lin" valueType="num">
                                      <p:cBhvr additive="base">
                                        <p:cTn id="690" dur="3000"/>
                                        <p:tgtEl>
                                          <p:spTgt spid="64"/>
                                        </p:tgtEl>
                                        <p:attrNameLst>
                                          <p:attrName>ppt_x</p:attrName>
                                        </p:attrNameLst>
                                      </p:cBhvr>
                                      <p:tavLst>
                                        <p:tav tm="0">
                                          <p:val>
                                            <p:strVal val="ppt_x"/>
                                          </p:val>
                                        </p:tav>
                                        <p:tav tm="100000">
                                          <p:val>
                                            <p:strVal val="0-ppt_w/2"/>
                                          </p:val>
                                        </p:tav>
                                      </p:tavLst>
                                    </p:anim>
                                    <p:anim calcmode="lin" valueType="num">
                                      <p:cBhvr additive="base">
                                        <p:cTn id="691" dur="3000"/>
                                        <p:tgtEl>
                                          <p:spTgt spid="64"/>
                                        </p:tgtEl>
                                        <p:attrNameLst>
                                          <p:attrName>ppt_y</p:attrName>
                                        </p:attrNameLst>
                                      </p:cBhvr>
                                      <p:tavLst>
                                        <p:tav tm="0">
                                          <p:val>
                                            <p:strVal val="ppt_y"/>
                                          </p:val>
                                        </p:tav>
                                        <p:tav tm="100000">
                                          <p:val>
                                            <p:strVal val="1+ppt_h/2"/>
                                          </p:val>
                                        </p:tav>
                                      </p:tavLst>
                                    </p:anim>
                                    <p:set>
                                      <p:cBhvr>
                                        <p:cTn id="692" dur="1" fill="hold">
                                          <p:stCondLst>
                                            <p:cond delay="2999"/>
                                          </p:stCondLst>
                                        </p:cTn>
                                        <p:tgtEl>
                                          <p:spTgt spid="64"/>
                                        </p:tgtEl>
                                        <p:attrNameLst>
                                          <p:attrName>style.visibility</p:attrName>
                                        </p:attrNameLst>
                                      </p:cBhvr>
                                      <p:to>
                                        <p:strVal val="hidden"/>
                                      </p:to>
                                    </p:set>
                                  </p:childTnLst>
                                </p:cTn>
                              </p:par>
                              <p:par>
                                <p:cTn id="693" presetID="2" presetClass="exit" presetSubtype="12" fill="hold" grpId="2" nodeType="withEffect">
                                  <p:stCondLst>
                                    <p:cond delay="0"/>
                                  </p:stCondLst>
                                  <p:childTnLst>
                                    <p:anim calcmode="lin" valueType="num">
                                      <p:cBhvr additive="base">
                                        <p:cTn id="694" dur="3000"/>
                                        <p:tgtEl>
                                          <p:spTgt spid="65"/>
                                        </p:tgtEl>
                                        <p:attrNameLst>
                                          <p:attrName>ppt_x</p:attrName>
                                        </p:attrNameLst>
                                      </p:cBhvr>
                                      <p:tavLst>
                                        <p:tav tm="0">
                                          <p:val>
                                            <p:strVal val="ppt_x"/>
                                          </p:val>
                                        </p:tav>
                                        <p:tav tm="100000">
                                          <p:val>
                                            <p:strVal val="0-ppt_w/2"/>
                                          </p:val>
                                        </p:tav>
                                      </p:tavLst>
                                    </p:anim>
                                    <p:anim calcmode="lin" valueType="num">
                                      <p:cBhvr additive="base">
                                        <p:cTn id="695" dur="3000"/>
                                        <p:tgtEl>
                                          <p:spTgt spid="65"/>
                                        </p:tgtEl>
                                        <p:attrNameLst>
                                          <p:attrName>ppt_y</p:attrName>
                                        </p:attrNameLst>
                                      </p:cBhvr>
                                      <p:tavLst>
                                        <p:tav tm="0">
                                          <p:val>
                                            <p:strVal val="ppt_y"/>
                                          </p:val>
                                        </p:tav>
                                        <p:tav tm="100000">
                                          <p:val>
                                            <p:strVal val="1+ppt_h/2"/>
                                          </p:val>
                                        </p:tav>
                                      </p:tavLst>
                                    </p:anim>
                                    <p:set>
                                      <p:cBhvr>
                                        <p:cTn id="696" dur="1" fill="hold">
                                          <p:stCondLst>
                                            <p:cond delay="2999"/>
                                          </p:stCondLst>
                                        </p:cTn>
                                        <p:tgtEl>
                                          <p:spTgt spid="65"/>
                                        </p:tgtEl>
                                        <p:attrNameLst>
                                          <p:attrName>style.visibility</p:attrName>
                                        </p:attrNameLst>
                                      </p:cBhvr>
                                      <p:to>
                                        <p:strVal val="hidden"/>
                                      </p:to>
                                    </p:set>
                                  </p:childTnLst>
                                </p:cTn>
                              </p:par>
                              <p:par>
                                <p:cTn id="697" presetID="2" presetClass="exit" presetSubtype="12" fill="hold" grpId="2" nodeType="withEffect">
                                  <p:stCondLst>
                                    <p:cond delay="0"/>
                                  </p:stCondLst>
                                  <p:childTnLst>
                                    <p:anim calcmode="lin" valueType="num">
                                      <p:cBhvr additive="base">
                                        <p:cTn id="698" dur="3000"/>
                                        <p:tgtEl>
                                          <p:spTgt spid="66"/>
                                        </p:tgtEl>
                                        <p:attrNameLst>
                                          <p:attrName>ppt_x</p:attrName>
                                        </p:attrNameLst>
                                      </p:cBhvr>
                                      <p:tavLst>
                                        <p:tav tm="0">
                                          <p:val>
                                            <p:strVal val="ppt_x"/>
                                          </p:val>
                                        </p:tav>
                                        <p:tav tm="100000">
                                          <p:val>
                                            <p:strVal val="0-ppt_w/2"/>
                                          </p:val>
                                        </p:tav>
                                      </p:tavLst>
                                    </p:anim>
                                    <p:anim calcmode="lin" valueType="num">
                                      <p:cBhvr additive="base">
                                        <p:cTn id="699" dur="3000"/>
                                        <p:tgtEl>
                                          <p:spTgt spid="66"/>
                                        </p:tgtEl>
                                        <p:attrNameLst>
                                          <p:attrName>ppt_y</p:attrName>
                                        </p:attrNameLst>
                                      </p:cBhvr>
                                      <p:tavLst>
                                        <p:tav tm="0">
                                          <p:val>
                                            <p:strVal val="ppt_y"/>
                                          </p:val>
                                        </p:tav>
                                        <p:tav tm="100000">
                                          <p:val>
                                            <p:strVal val="1+ppt_h/2"/>
                                          </p:val>
                                        </p:tav>
                                      </p:tavLst>
                                    </p:anim>
                                    <p:set>
                                      <p:cBhvr>
                                        <p:cTn id="700" dur="1" fill="hold">
                                          <p:stCondLst>
                                            <p:cond delay="2999"/>
                                          </p:stCondLst>
                                        </p:cTn>
                                        <p:tgtEl>
                                          <p:spTgt spid="66"/>
                                        </p:tgtEl>
                                        <p:attrNameLst>
                                          <p:attrName>style.visibility</p:attrName>
                                        </p:attrNameLst>
                                      </p:cBhvr>
                                      <p:to>
                                        <p:strVal val="hidden"/>
                                      </p:to>
                                    </p:set>
                                  </p:childTnLst>
                                </p:cTn>
                              </p:par>
                              <p:par>
                                <p:cTn id="701" presetID="2" presetClass="exit" presetSubtype="12" fill="hold" grpId="2" nodeType="withEffect">
                                  <p:stCondLst>
                                    <p:cond delay="0"/>
                                  </p:stCondLst>
                                  <p:childTnLst>
                                    <p:anim calcmode="lin" valueType="num">
                                      <p:cBhvr additive="base">
                                        <p:cTn id="702" dur="3000"/>
                                        <p:tgtEl>
                                          <p:spTgt spid="67"/>
                                        </p:tgtEl>
                                        <p:attrNameLst>
                                          <p:attrName>ppt_x</p:attrName>
                                        </p:attrNameLst>
                                      </p:cBhvr>
                                      <p:tavLst>
                                        <p:tav tm="0">
                                          <p:val>
                                            <p:strVal val="ppt_x"/>
                                          </p:val>
                                        </p:tav>
                                        <p:tav tm="100000">
                                          <p:val>
                                            <p:strVal val="0-ppt_w/2"/>
                                          </p:val>
                                        </p:tav>
                                      </p:tavLst>
                                    </p:anim>
                                    <p:anim calcmode="lin" valueType="num">
                                      <p:cBhvr additive="base">
                                        <p:cTn id="703" dur="3000"/>
                                        <p:tgtEl>
                                          <p:spTgt spid="67"/>
                                        </p:tgtEl>
                                        <p:attrNameLst>
                                          <p:attrName>ppt_y</p:attrName>
                                        </p:attrNameLst>
                                      </p:cBhvr>
                                      <p:tavLst>
                                        <p:tav tm="0">
                                          <p:val>
                                            <p:strVal val="ppt_y"/>
                                          </p:val>
                                        </p:tav>
                                        <p:tav tm="100000">
                                          <p:val>
                                            <p:strVal val="1+ppt_h/2"/>
                                          </p:val>
                                        </p:tav>
                                      </p:tavLst>
                                    </p:anim>
                                    <p:set>
                                      <p:cBhvr>
                                        <p:cTn id="704" dur="1" fill="hold">
                                          <p:stCondLst>
                                            <p:cond delay="2999"/>
                                          </p:stCondLst>
                                        </p:cTn>
                                        <p:tgtEl>
                                          <p:spTgt spid="67"/>
                                        </p:tgtEl>
                                        <p:attrNameLst>
                                          <p:attrName>style.visibility</p:attrName>
                                        </p:attrNameLst>
                                      </p:cBhvr>
                                      <p:to>
                                        <p:strVal val="hidden"/>
                                      </p:to>
                                    </p:set>
                                  </p:childTnLst>
                                </p:cTn>
                              </p:par>
                              <p:par>
                                <p:cTn id="705" presetID="2" presetClass="exit" presetSubtype="12" fill="hold" grpId="2" nodeType="withEffect">
                                  <p:stCondLst>
                                    <p:cond delay="0"/>
                                  </p:stCondLst>
                                  <p:childTnLst>
                                    <p:anim calcmode="lin" valueType="num">
                                      <p:cBhvr additive="base">
                                        <p:cTn id="706" dur="3000"/>
                                        <p:tgtEl>
                                          <p:spTgt spid="68"/>
                                        </p:tgtEl>
                                        <p:attrNameLst>
                                          <p:attrName>ppt_x</p:attrName>
                                        </p:attrNameLst>
                                      </p:cBhvr>
                                      <p:tavLst>
                                        <p:tav tm="0">
                                          <p:val>
                                            <p:strVal val="ppt_x"/>
                                          </p:val>
                                        </p:tav>
                                        <p:tav tm="100000">
                                          <p:val>
                                            <p:strVal val="0-ppt_w/2"/>
                                          </p:val>
                                        </p:tav>
                                      </p:tavLst>
                                    </p:anim>
                                    <p:anim calcmode="lin" valueType="num">
                                      <p:cBhvr additive="base">
                                        <p:cTn id="707" dur="3000"/>
                                        <p:tgtEl>
                                          <p:spTgt spid="68"/>
                                        </p:tgtEl>
                                        <p:attrNameLst>
                                          <p:attrName>ppt_y</p:attrName>
                                        </p:attrNameLst>
                                      </p:cBhvr>
                                      <p:tavLst>
                                        <p:tav tm="0">
                                          <p:val>
                                            <p:strVal val="ppt_y"/>
                                          </p:val>
                                        </p:tav>
                                        <p:tav tm="100000">
                                          <p:val>
                                            <p:strVal val="1+ppt_h/2"/>
                                          </p:val>
                                        </p:tav>
                                      </p:tavLst>
                                    </p:anim>
                                    <p:set>
                                      <p:cBhvr>
                                        <p:cTn id="708" dur="1" fill="hold">
                                          <p:stCondLst>
                                            <p:cond delay="2999"/>
                                          </p:stCondLst>
                                        </p:cTn>
                                        <p:tgtEl>
                                          <p:spTgt spid="68"/>
                                        </p:tgtEl>
                                        <p:attrNameLst>
                                          <p:attrName>style.visibility</p:attrName>
                                        </p:attrNameLst>
                                      </p:cBhvr>
                                      <p:to>
                                        <p:strVal val="hidden"/>
                                      </p:to>
                                    </p:set>
                                  </p:childTnLst>
                                </p:cTn>
                              </p:par>
                              <p:par>
                                <p:cTn id="709" presetID="2" presetClass="exit" presetSubtype="12" fill="hold" grpId="2" nodeType="withEffect">
                                  <p:stCondLst>
                                    <p:cond delay="0"/>
                                  </p:stCondLst>
                                  <p:childTnLst>
                                    <p:anim calcmode="lin" valueType="num">
                                      <p:cBhvr additive="base">
                                        <p:cTn id="710" dur="3000"/>
                                        <p:tgtEl>
                                          <p:spTgt spid="69"/>
                                        </p:tgtEl>
                                        <p:attrNameLst>
                                          <p:attrName>ppt_x</p:attrName>
                                        </p:attrNameLst>
                                      </p:cBhvr>
                                      <p:tavLst>
                                        <p:tav tm="0">
                                          <p:val>
                                            <p:strVal val="ppt_x"/>
                                          </p:val>
                                        </p:tav>
                                        <p:tav tm="100000">
                                          <p:val>
                                            <p:strVal val="0-ppt_w/2"/>
                                          </p:val>
                                        </p:tav>
                                      </p:tavLst>
                                    </p:anim>
                                    <p:anim calcmode="lin" valueType="num">
                                      <p:cBhvr additive="base">
                                        <p:cTn id="711" dur="3000"/>
                                        <p:tgtEl>
                                          <p:spTgt spid="69"/>
                                        </p:tgtEl>
                                        <p:attrNameLst>
                                          <p:attrName>ppt_y</p:attrName>
                                        </p:attrNameLst>
                                      </p:cBhvr>
                                      <p:tavLst>
                                        <p:tav tm="0">
                                          <p:val>
                                            <p:strVal val="ppt_y"/>
                                          </p:val>
                                        </p:tav>
                                        <p:tav tm="100000">
                                          <p:val>
                                            <p:strVal val="1+ppt_h/2"/>
                                          </p:val>
                                        </p:tav>
                                      </p:tavLst>
                                    </p:anim>
                                    <p:set>
                                      <p:cBhvr>
                                        <p:cTn id="712" dur="1" fill="hold">
                                          <p:stCondLst>
                                            <p:cond delay="2999"/>
                                          </p:stCondLst>
                                        </p:cTn>
                                        <p:tgtEl>
                                          <p:spTgt spid="69"/>
                                        </p:tgtEl>
                                        <p:attrNameLst>
                                          <p:attrName>style.visibility</p:attrName>
                                        </p:attrNameLst>
                                      </p:cBhvr>
                                      <p:to>
                                        <p:strVal val="hidden"/>
                                      </p:to>
                                    </p:set>
                                  </p:childTnLst>
                                </p:cTn>
                              </p:par>
                              <p:par>
                                <p:cTn id="713" presetID="2" presetClass="exit" presetSubtype="12" fill="hold" grpId="2" nodeType="withEffect">
                                  <p:stCondLst>
                                    <p:cond delay="0"/>
                                  </p:stCondLst>
                                  <p:childTnLst>
                                    <p:anim calcmode="lin" valueType="num">
                                      <p:cBhvr additive="base">
                                        <p:cTn id="714" dur="3000"/>
                                        <p:tgtEl>
                                          <p:spTgt spid="70"/>
                                        </p:tgtEl>
                                        <p:attrNameLst>
                                          <p:attrName>ppt_x</p:attrName>
                                        </p:attrNameLst>
                                      </p:cBhvr>
                                      <p:tavLst>
                                        <p:tav tm="0">
                                          <p:val>
                                            <p:strVal val="ppt_x"/>
                                          </p:val>
                                        </p:tav>
                                        <p:tav tm="100000">
                                          <p:val>
                                            <p:strVal val="0-ppt_w/2"/>
                                          </p:val>
                                        </p:tav>
                                      </p:tavLst>
                                    </p:anim>
                                    <p:anim calcmode="lin" valueType="num">
                                      <p:cBhvr additive="base">
                                        <p:cTn id="715" dur="3000"/>
                                        <p:tgtEl>
                                          <p:spTgt spid="70"/>
                                        </p:tgtEl>
                                        <p:attrNameLst>
                                          <p:attrName>ppt_y</p:attrName>
                                        </p:attrNameLst>
                                      </p:cBhvr>
                                      <p:tavLst>
                                        <p:tav tm="0">
                                          <p:val>
                                            <p:strVal val="ppt_y"/>
                                          </p:val>
                                        </p:tav>
                                        <p:tav tm="100000">
                                          <p:val>
                                            <p:strVal val="1+ppt_h/2"/>
                                          </p:val>
                                        </p:tav>
                                      </p:tavLst>
                                    </p:anim>
                                    <p:set>
                                      <p:cBhvr>
                                        <p:cTn id="716" dur="1" fill="hold">
                                          <p:stCondLst>
                                            <p:cond delay="2999"/>
                                          </p:stCondLst>
                                        </p:cTn>
                                        <p:tgtEl>
                                          <p:spTgt spid="70"/>
                                        </p:tgtEl>
                                        <p:attrNameLst>
                                          <p:attrName>style.visibility</p:attrName>
                                        </p:attrNameLst>
                                      </p:cBhvr>
                                      <p:to>
                                        <p:strVal val="hidden"/>
                                      </p:to>
                                    </p:set>
                                  </p:childTnLst>
                                </p:cTn>
                              </p:par>
                              <p:par>
                                <p:cTn id="717" presetID="2" presetClass="exit" presetSubtype="12" fill="hold" grpId="2" nodeType="withEffect">
                                  <p:stCondLst>
                                    <p:cond delay="0"/>
                                  </p:stCondLst>
                                  <p:childTnLst>
                                    <p:anim calcmode="lin" valueType="num">
                                      <p:cBhvr additive="base">
                                        <p:cTn id="718" dur="3000"/>
                                        <p:tgtEl>
                                          <p:spTgt spid="71"/>
                                        </p:tgtEl>
                                        <p:attrNameLst>
                                          <p:attrName>ppt_x</p:attrName>
                                        </p:attrNameLst>
                                      </p:cBhvr>
                                      <p:tavLst>
                                        <p:tav tm="0">
                                          <p:val>
                                            <p:strVal val="ppt_x"/>
                                          </p:val>
                                        </p:tav>
                                        <p:tav tm="100000">
                                          <p:val>
                                            <p:strVal val="0-ppt_w/2"/>
                                          </p:val>
                                        </p:tav>
                                      </p:tavLst>
                                    </p:anim>
                                    <p:anim calcmode="lin" valueType="num">
                                      <p:cBhvr additive="base">
                                        <p:cTn id="719" dur="3000"/>
                                        <p:tgtEl>
                                          <p:spTgt spid="71"/>
                                        </p:tgtEl>
                                        <p:attrNameLst>
                                          <p:attrName>ppt_y</p:attrName>
                                        </p:attrNameLst>
                                      </p:cBhvr>
                                      <p:tavLst>
                                        <p:tav tm="0">
                                          <p:val>
                                            <p:strVal val="ppt_y"/>
                                          </p:val>
                                        </p:tav>
                                        <p:tav tm="100000">
                                          <p:val>
                                            <p:strVal val="1+ppt_h/2"/>
                                          </p:val>
                                        </p:tav>
                                      </p:tavLst>
                                    </p:anim>
                                    <p:set>
                                      <p:cBhvr>
                                        <p:cTn id="720" dur="1" fill="hold">
                                          <p:stCondLst>
                                            <p:cond delay="2999"/>
                                          </p:stCondLst>
                                        </p:cTn>
                                        <p:tgtEl>
                                          <p:spTgt spid="71"/>
                                        </p:tgtEl>
                                        <p:attrNameLst>
                                          <p:attrName>style.visibility</p:attrName>
                                        </p:attrNameLst>
                                      </p:cBhvr>
                                      <p:to>
                                        <p:strVal val="hidden"/>
                                      </p:to>
                                    </p:set>
                                  </p:childTnLst>
                                </p:cTn>
                              </p:par>
                              <p:par>
                                <p:cTn id="721" presetID="2" presetClass="exit" presetSubtype="12" fill="hold" grpId="2" nodeType="withEffect">
                                  <p:stCondLst>
                                    <p:cond delay="0"/>
                                  </p:stCondLst>
                                  <p:childTnLst>
                                    <p:anim calcmode="lin" valueType="num">
                                      <p:cBhvr additive="base">
                                        <p:cTn id="722" dur="3000"/>
                                        <p:tgtEl>
                                          <p:spTgt spid="72"/>
                                        </p:tgtEl>
                                        <p:attrNameLst>
                                          <p:attrName>ppt_x</p:attrName>
                                        </p:attrNameLst>
                                      </p:cBhvr>
                                      <p:tavLst>
                                        <p:tav tm="0">
                                          <p:val>
                                            <p:strVal val="ppt_x"/>
                                          </p:val>
                                        </p:tav>
                                        <p:tav tm="100000">
                                          <p:val>
                                            <p:strVal val="0-ppt_w/2"/>
                                          </p:val>
                                        </p:tav>
                                      </p:tavLst>
                                    </p:anim>
                                    <p:anim calcmode="lin" valueType="num">
                                      <p:cBhvr additive="base">
                                        <p:cTn id="723" dur="3000"/>
                                        <p:tgtEl>
                                          <p:spTgt spid="72"/>
                                        </p:tgtEl>
                                        <p:attrNameLst>
                                          <p:attrName>ppt_y</p:attrName>
                                        </p:attrNameLst>
                                      </p:cBhvr>
                                      <p:tavLst>
                                        <p:tav tm="0">
                                          <p:val>
                                            <p:strVal val="ppt_y"/>
                                          </p:val>
                                        </p:tav>
                                        <p:tav tm="100000">
                                          <p:val>
                                            <p:strVal val="1+ppt_h/2"/>
                                          </p:val>
                                        </p:tav>
                                      </p:tavLst>
                                    </p:anim>
                                    <p:set>
                                      <p:cBhvr>
                                        <p:cTn id="724" dur="1" fill="hold">
                                          <p:stCondLst>
                                            <p:cond delay="2999"/>
                                          </p:stCondLst>
                                        </p:cTn>
                                        <p:tgtEl>
                                          <p:spTgt spid="72"/>
                                        </p:tgtEl>
                                        <p:attrNameLst>
                                          <p:attrName>style.visibility</p:attrName>
                                        </p:attrNameLst>
                                      </p:cBhvr>
                                      <p:to>
                                        <p:strVal val="hidden"/>
                                      </p:to>
                                    </p:set>
                                  </p:childTnLst>
                                </p:cTn>
                              </p:par>
                              <p:par>
                                <p:cTn id="725" presetID="2" presetClass="exit" presetSubtype="12" fill="hold" grpId="2" nodeType="withEffect">
                                  <p:stCondLst>
                                    <p:cond delay="0"/>
                                  </p:stCondLst>
                                  <p:childTnLst>
                                    <p:anim calcmode="lin" valueType="num">
                                      <p:cBhvr additive="base">
                                        <p:cTn id="726" dur="3000"/>
                                        <p:tgtEl>
                                          <p:spTgt spid="73"/>
                                        </p:tgtEl>
                                        <p:attrNameLst>
                                          <p:attrName>ppt_x</p:attrName>
                                        </p:attrNameLst>
                                      </p:cBhvr>
                                      <p:tavLst>
                                        <p:tav tm="0">
                                          <p:val>
                                            <p:strVal val="ppt_x"/>
                                          </p:val>
                                        </p:tav>
                                        <p:tav tm="100000">
                                          <p:val>
                                            <p:strVal val="0-ppt_w/2"/>
                                          </p:val>
                                        </p:tav>
                                      </p:tavLst>
                                    </p:anim>
                                    <p:anim calcmode="lin" valueType="num">
                                      <p:cBhvr additive="base">
                                        <p:cTn id="727" dur="3000"/>
                                        <p:tgtEl>
                                          <p:spTgt spid="73"/>
                                        </p:tgtEl>
                                        <p:attrNameLst>
                                          <p:attrName>ppt_y</p:attrName>
                                        </p:attrNameLst>
                                      </p:cBhvr>
                                      <p:tavLst>
                                        <p:tav tm="0">
                                          <p:val>
                                            <p:strVal val="ppt_y"/>
                                          </p:val>
                                        </p:tav>
                                        <p:tav tm="100000">
                                          <p:val>
                                            <p:strVal val="1+ppt_h/2"/>
                                          </p:val>
                                        </p:tav>
                                      </p:tavLst>
                                    </p:anim>
                                    <p:set>
                                      <p:cBhvr>
                                        <p:cTn id="728" dur="1" fill="hold">
                                          <p:stCondLst>
                                            <p:cond delay="2999"/>
                                          </p:stCondLst>
                                        </p:cTn>
                                        <p:tgtEl>
                                          <p:spTgt spid="73"/>
                                        </p:tgtEl>
                                        <p:attrNameLst>
                                          <p:attrName>style.visibility</p:attrName>
                                        </p:attrNameLst>
                                      </p:cBhvr>
                                      <p:to>
                                        <p:strVal val="hidden"/>
                                      </p:to>
                                    </p:set>
                                  </p:childTnLst>
                                </p:cTn>
                              </p:par>
                              <p:par>
                                <p:cTn id="729" presetID="2" presetClass="exit" presetSubtype="12" fill="hold" grpId="2" nodeType="withEffect">
                                  <p:stCondLst>
                                    <p:cond delay="0"/>
                                  </p:stCondLst>
                                  <p:childTnLst>
                                    <p:anim calcmode="lin" valueType="num">
                                      <p:cBhvr additive="base">
                                        <p:cTn id="730" dur="3000"/>
                                        <p:tgtEl>
                                          <p:spTgt spid="74"/>
                                        </p:tgtEl>
                                        <p:attrNameLst>
                                          <p:attrName>ppt_x</p:attrName>
                                        </p:attrNameLst>
                                      </p:cBhvr>
                                      <p:tavLst>
                                        <p:tav tm="0">
                                          <p:val>
                                            <p:strVal val="ppt_x"/>
                                          </p:val>
                                        </p:tav>
                                        <p:tav tm="100000">
                                          <p:val>
                                            <p:strVal val="0-ppt_w/2"/>
                                          </p:val>
                                        </p:tav>
                                      </p:tavLst>
                                    </p:anim>
                                    <p:anim calcmode="lin" valueType="num">
                                      <p:cBhvr additive="base">
                                        <p:cTn id="731" dur="3000"/>
                                        <p:tgtEl>
                                          <p:spTgt spid="74"/>
                                        </p:tgtEl>
                                        <p:attrNameLst>
                                          <p:attrName>ppt_y</p:attrName>
                                        </p:attrNameLst>
                                      </p:cBhvr>
                                      <p:tavLst>
                                        <p:tav tm="0">
                                          <p:val>
                                            <p:strVal val="ppt_y"/>
                                          </p:val>
                                        </p:tav>
                                        <p:tav tm="100000">
                                          <p:val>
                                            <p:strVal val="1+ppt_h/2"/>
                                          </p:val>
                                        </p:tav>
                                      </p:tavLst>
                                    </p:anim>
                                    <p:set>
                                      <p:cBhvr>
                                        <p:cTn id="732" dur="1" fill="hold">
                                          <p:stCondLst>
                                            <p:cond delay="2999"/>
                                          </p:stCondLst>
                                        </p:cTn>
                                        <p:tgtEl>
                                          <p:spTgt spid="74"/>
                                        </p:tgtEl>
                                        <p:attrNameLst>
                                          <p:attrName>style.visibility</p:attrName>
                                        </p:attrNameLst>
                                      </p:cBhvr>
                                      <p:to>
                                        <p:strVal val="hidden"/>
                                      </p:to>
                                    </p:set>
                                  </p:childTnLst>
                                </p:cTn>
                              </p:par>
                              <p:par>
                                <p:cTn id="733" presetID="2" presetClass="exit" presetSubtype="12" fill="hold" grpId="2" nodeType="withEffect">
                                  <p:stCondLst>
                                    <p:cond delay="0"/>
                                  </p:stCondLst>
                                  <p:childTnLst>
                                    <p:anim calcmode="lin" valueType="num">
                                      <p:cBhvr additive="base">
                                        <p:cTn id="734" dur="3000"/>
                                        <p:tgtEl>
                                          <p:spTgt spid="75"/>
                                        </p:tgtEl>
                                        <p:attrNameLst>
                                          <p:attrName>ppt_x</p:attrName>
                                        </p:attrNameLst>
                                      </p:cBhvr>
                                      <p:tavLst>
                                        <p:tav tm="0">
                                          <p:val>
                                            <p:strVal val="ppt_x"/>
                                          </p:val>
                                        </p:tav>
                                        <p:tav tm="100000">
                                          <p:val>
                                            <p:strVal val="0-ppt_w/2"/>
                                          </p:val>
                                        </p:tav>
                                      </p:tavLst>
                                    </p:anim>
                                    <p:anim calcmode="lin" valueType="num">
                                      <p:cBhvr additive="base">
                                        <p:cTn id="735" dur="3000"/>
                                        <p:tgtEl>
                                          <p:spTgt spid="75"/>
                                        </p:tgtEl>
                                        <p:attrNameLst>
                                          <p:attrName>ppt_y</p:attrName>
                                        </p:attrNameLst>
                                      </p:cBhvr>
                                      <p:tavLst>
                                        <p:tav tm="0">
                                          <p:val>
                                            <p:strVal val="ppt_y"/>
                                          </p:val>
                                        </p:tav>
                                        <p:tav tm="100000">
                                          <p:val>
                                            <p:strVal val="1+ppt_h/2"/>
                                          </p:val>
                                        </p:tav>
                                      </p:tavLst>
                                    </p:anim>
                                    <p:set>
                                      <p:cBhvr>
                                        <p:cTn id="736" dur="1" fill="hold">
                                          <p:stCondLst>
                                            <p:cond delay="2999"/>
                                          </p:stCondLst>
                                        </p:cTn>
                                        <p:tgtEl>
                                          <p:spTgt spid="75"/>
                                        </p:tgtEl>
                                        <p:attrNameLst>
                                          <p:attrName>style.visibility</p:attrName>
                                        </p:attrNameLst>
                                      </p:cBhvr>
                                      <p:to>
                                        <p:strVal val="hidden"/>
                                      </p:to>
                                    </p:set>
                                  </p:childTnLst>
                                </p:cTn>
                              </p:par>
                              <p:par>
                                <p:cTn id="737" presetID="2" presetClass="exit" presetSubtype="12" fill="hold" grpId="2" nodeType="withEffect">
                                  <p:stCondLst>
                                    <p:cond delay="0"/>
                                  </p:stCondLst>
                                  <p:childTnLst>
                                    <p:anim calcmode="lin" valueType="num">
                                      <p:cBhvr additive="base">
                                        <p:cTn id="738" dur="3000"/>
                                        <p:tgtEl>
                                          <p:spTgt spid="76"/>
                                        </p:tgtEl>
                                        <p:attrNameLst>
                                          <p:attrName>ppt_x</p:attrName>
                                        </p:attrNameLst>
                                      </p:cBhvr>
                                      <p:tavLst>
                                        <p:tav tm="0">
                                          <p:val>
                                            <p:strVal val="ppt_x"/>
                                          </p:val>
                                        </p:tav>
                                        <p:tav tm="100000">
                                          <p:val>
                                            <p:strVal val="0-ppt_w/2"/>
                                          </p:val>
                                        </p:tav>
                                      </p:tavLst>
                                    </p:anim>
                                    <p:anim calcmode="lin" valueType="num">
                                      <p:cBhvr additive="base">
                                        <p:cTn id="739" dur="3000"/>
                                        <p:tgtEl>
                                          <p:spTgt spid="76"/>
                                        </p:tgtEl>
                                        <p:attrNameLst>
                                          <p:attrName>ppt_y</p:attrName>
                                        </p:attrNameLst>
                                      </p:cBhvr>
                                      <p:tavLst>
                                        <p:tav tm="0">
                                          <p:val>
                                            <p:strVal val="ppt_y"/>
                                          </p:val>
                                        </p:tav>
                                        <p:tav tm="100000">
                                          <p:val>
                                            <p:strVal val="1+ppt_h/2"/>
                                          </p:val>
                                        </p:tav>
                                      </p:tavLst>
                                    </p:anim>
                                    <p:set>
                                      <p:cBhvr>
                                        <p:cTn id="740" dur="1" fill="hold">
                                          <p:stCondLst>
                                            <p:cond delay="2999"/>
                                          </p:stCondLst>
                                        </p:cTn>
                                        <p:tgtEl>
                                          <p:spTgt spid="76"/>
                                        </p:tgtEl>
                                        <p:attrNameLst>
                                          <p:attrName>style.visibility</p:attrName>
                                        </p:attrNameLst>
                                      </p:cBhvr>
                                      <p:to>
                                        <p:strVal val="hidden"/>
                                      </p:to>
                                    </p:set>
                                  </p:childTnLst>
                                </p:cTn>
                              </p:par>
                              <p:par>
                                <p:cTn id="741" presetID="2" presetClass="exit" presetSubtype="12" fill="hold" grpId="2" nodeType="withEffect">
                                  <p:stCondLst>
                                    <p:cond delay="0"/>
                                  </p:stCondLst>
                                  <p:childTnLst>
                                    <p:anim calcmode="lin" valueType="num">
                                      <p:cBhvr additive="base">
                                        <p:cTn id="742" dur="3000"/>
                                        <p:tgtEl>
                                          <p:spTgt spid="77"/>
                                        </p:tgtEl>
                                        <p:attrNameLst>
                                          <p:attrName>ppt_x</p:attrName>
                                        </p:attrNameLst>
                                      </p:cBhvr>
                                      <p:tavLst>
                                        <p:tav tm="0">
                                          <p:val>
                                            <p:strVal val="ppt_x"/>
                                          </p:val>
                                        </p:tav>
                                        <p:tav tm="100000">
                                          <p:val>
                                            <p:strVal val="0-ppt_w/2"/>
                                          </p:val>
                                        </p:tav>
                                      </p:tavLst>
                                    </p:anim>
                                    <p:anim calcmode="lin" valueType="num">
                                      <p:cBhvr additive="base">
                                        <p:cTn id="743" dur="3000"/>
                                        <p:tgtEl>
                                          <p:spTgt spid="77"/>
                                        </p:tgtEl>
                                        <p:attrNameLst>
                                          <p:attrName>ppt_y</p:attrName>
                                        </p:attrNameLst>
                                      </p:cBhvr>
                                      <p:tavLst>
                                        <p:tav tm="0">
                                          <p:val>
                                            <p:strVal val="ppt_y"/>
                                          </p:val>
                                        </p:tav>
                                        <p:tav tm="100000">
                                          <p:val>
                                            <p:strVal val="1+ppt_h/2"/>
                                          </p:val>
                                        </p:tav>
                                      </p:tavLst>
                                    </p:anim>
                                    <p:set>
                                      <p:cBhvr>
                                        <p:cTn id="744" dur="1" fill="hold">
                                          <p:stCondLst>
                                            <p:cond delay="2999"/>
                                          </p:stCondLst>
                                        </p:cTn>
                                        <p:tgtEl>
                                          <p:spTgt spid="77"/>
                                        </p:tgtEl>
                                        <p:attrNameLst>
                                          <p:attrName>style.visibility</p:attrName>
                                        </p:attrNameLst>
                                      </p:cBhvr>
                                      <p:to>
                                        <p:strVal val="hidden"/>
                                      </p:to>
                                    </p:set>
                                  </p:childTnLst>
                                </p:cTn>
                              </p:par>
                              <p:par>
                                <p:cTn id="745" presetID="2" presetClass="exit" presetSubtype="12" fill="hold" grpId="2" nodeType="withEffect">
                                  <p:stCondLst>
                                    <p:cond delay="0"/>
                                  </p:stCondLst>
                                  <p:childTnLst>
                                    <p:anim calcmode="lin" valueType="num">
                                      <p:cBhvr additive="base">
                                        <p:cTn id="746" dur="3000"/>
                                        <p:tgtEl>
                                          <p:spTgt spid="78"/>
                                        </p:tgtEl>
                                        <p:attrNameLst>
                                          <p:attrName>ppt_x</p:attrName>
                                        </p:attrNameLst>
                                      </p:cBhvr>
                                      <p:tavLst>
                                        <p:tav tm="0">
                                          <p:val>
                                            <p:strVal val="ppt_x"/>
                                          </p:val>
                                        </p:tav>
                                        <p:tav tm="100000">
                                          <p:val>
                                            <p:strVal val="0-ppt_w/2"/>
                                          </p:val>
                                        </p:tav>
                                      </p:tavLst>
                                    </p:anim>
                                    <p:anim calcmode="lin" valueType="num">
                                      <p:cBhvr additive="base">
                                        <p:cTn id="747" dur="3000"/>
                                        <p:tgtEl>
                                          <p:spTgt spid="78"/>
                                        </p:tgtEl>
                                        <p:attrNameLst>
                                          <p:attrName>ppt_y</p:attrName>
                                        </p:attrNameLst>
                                      </p:cBhvr>
                                      <p:tavLst>
                                        <p:tav tm="0">
                                          <p:val>
                                            <p:strVal val="ppt_y"/>
                                          </p:val>
                                        </p:tav>
                                        <p:tav tm="100000">
                                          <p:val>
                                            <p:strVal val="1+ppt_h/2"/>
                                          </p:val>
                                        </p:tav>
                                      </p:tavLst>
                                    </p:anim>
                                    <p:set>
                                      <p:cBhvr>
                                        <p:cTn id="748" dur="1" fill="hold">
                                          <p:stCondLst>
                                            <p:cond delay="2999"/>
                                          </p:stCondLst>
                                        </p:cTn>
                                        <p:tgtEl>
                                          <p:spTgt spid="78"/>
                                        </p:tgtEl>
                                        <p:attrNameLst>
                                          <p:attrName>style.visibility</p:attrName>
                                        </p:attrNameLst>
                                      </p:cBhvr>
                                      <p:to>
                                        <p:strVal val="hidden"/>
                                      </p:to>
                                    </p:set>
                                  </p:childTnLst>
                                </p:cTn>
                              </p:par>
                              <p:par>
                                <p:cTn id="749" presetID="2" presetClass="exit" presetSubtype="12" fill="hold" grpId="2" nodeType="withEffect">
                                  <p:stCondLst>
                                    <p:cond delay="0"/>
                                  </p:stCondLst>
                                  <p:childTnLst>
                                    <p:anim calcmode="lin" valueType="num">
                                      <p:cBhvr additive="base">
                                        <p:cTn id="750" dur="3000"/>
                                        <p:tgtEl>
                                          <p:spTgt spid="79"/>
                                        </p:tgtEl>
                                        <p:attrNameLst>
                                          <p:attrName>ppt_x</p:attrName>
                                        </p:attrNameLst>
                                      </p:cBhvr>
                                      <p:tavLst>
                                        <p:tav tm="0">
                                          <p:val>
                                            <p:strVal val="ppt_x"/>
                                          </p:val>
                                        </p:tav>
                                        <p:tav tm="100000">
                                          <p:val>
                                            <p:strVal val="0-ppt_w/2"/>
                                          </p:val>
                                        </p:tav>
                                      </p:tavLst>
                                    </p:anim>
                                    <p:anim calcmode="lin" valueType="num">
                                      <p:cBhvr additive="base">
                                        <p:cTn id="751" dur="3000"/>
                                        <p:tgtEl>
                                          <p:spTgt spid="79"/>
                                        </p:tgtEl>
                                        <p:attrNameLst>
                                          <p:attrName>ppt_y</p:attrName>
                                        </p:attrNameLst>
                                      </p:cBhvr>
                                      <p:tavLst>
                                        <p:tav tm="0">
                                          <p:val>
                                            <p:strVal val="ppt_y"/>
                                          </p:val>
                                        </p:tav>
                                        <p:tav tm="100000">
                                          <p:val>
                                            <p:strVal val="1+ppt_h/2"/>
                                          </p:val>
                                        </p:tav>
                                      </p:tavLst>
                                    </p:anim>
                                    <p:set>
                                      <p:cBhvr>
                                        <p:cTn id="752" dur="1" fill="hold">
                                          <p:stCondLst>
                                            <p:cond delay="2999"/>
                                          </p:stCondLst>
                                        </p:cTn>
                                        <p:tgtEl>
                                          <p:spTgt spid="79"/>
                                        </p:tgtEl>
                                        <p:attrNameLst>
                                          <p:attrName>style.visibility</p:attrName>
                                        </p:attrNameLst>
                                      </p:cBhvr>
                                      <p:to>
                                        <p:strVal val="hidden"/>
                                      </p:to>
                                    </p:set>
                                  </p:childTnLst>
                                </p:cTn>
                              </p:par>
                              <p:par>
                                <p:cTn id="753" presetID="2" presetClass="exit" presetSubtype="12" fill="hold" grpId="2" nodeType="withEffect">
                                  <p:stCondLst>
                                    <p:cond delay="0"/>
                                  </p:stCondLst>
                                  <p:childTnLst>
                                    <p:anim calcmode="lin" valueType="num">
                                      <p:cBhvr additive="base">
                                        <p:cTn id="754" dur="3000"/>
                                        <p:tgtEl>
                                          <p:spTgt spid="80"/>
                                        </p:tgtEl>
                                        <p:attrNameLst>
                                          <p:attrName>ppt_x</p:attrName>
                                        </p:attrNameLst>
                                      </p:cBhvr>
                                      <p:tavLst>
                                        <p:tav tm="0">
                                          <p:val>
                                            <p:strVal val="ppt_x"/>
                                          </p:val>
                                        </p:tav>
                                        <p:tav tm="100000">
                                          <p:val>
                                            <p:strVal val="0-ppt_w/2"/>
                                          </p:val>
                                        </p:tav>
                                      </p:tavLst>
                                    </p:anim>
                                    <p:anim calcmode="lin" valueType="num">
                                      <p:cBhvr additive="base">
                                        <p:cTn id="755" dur="3000"/>
                                        <p:tgtEl>
                                          <p:spTgt spid="80"/>
                                        </p:tgtEl>
                                        <p:attrNameLst>
                                          <p:attrName>ppt_y</p:attrName>
                                        </p:attrNameLst>
                                      </p:cBhvr>
                                      <p:tavLst>
                                        <p:tav tm="0">
                                          <p:val>
                                            <p:strVal val="ppt_y"/>
                                          </p:val>
                                        </p:tav>
                                        <p:tav tm="100000">
                                          <p:val>
                                            <p:strVal val="1+ppt_h/2"/>
                                          </p:val>
                                        </p:tav>
                                      </p:tavLst>
                                    </p:anim>
                                    <p:set>
                                      <p:cBhvr>
                                        <p:cTn id="756" dur="1" fill="hold">
                                          <p:stCondLst>
                                            <p:cond delay="2999"/>
                                          </p:stCondLst>
                                        </p:cTn>
                                        <p:tgtEl>
                                          <p:spTgt spid="80"/>
                                        </p:tgtEl>
                                        <p:attrNameLst>
                                          <p:attrName>style.visibility</p:attrName>
                                        </p:attrNameLst>
                                      </p:cBhvr>
                                      <p:to>
                                        <p:strVal val="hidden"/>
                                      </p:to>
                                    </p:set>
                                  </p:childTnLst>
                                </p:cTn>
                              </p:par>
                              <p:par>
                                <p:cTn id="757" presetID="2" presetClass="exit" presetSubtype="12" fill="hold" grpId="2" nodeType="withEffect">
                                  <p:stCondLst>
                                    <p:cond delay="0"/>
                                  </p:stCondLst>
                                  <p:childTnLst>
                                    <p:anim calcmode="lin" valueType="num">
                                      <p:cBhvr additive="base">
                                        <p:cTn id="758" dur="3000"/>
                                        <p:tgtEl>
                                          <p:spTgt spid="81"/>
                                        </p:tgtEl>
                                        <p:attrNameLst>
                                          <p:attrName>ppt_x</p:attrName>
                                        </p:attrNameLst>
                                      </p:cBhvr>
                                      <p:tavLst>
                                        <p:tav tm="0">
                                          <p:val>
                                            <p:strVal val="ppt_x"/>
                                          </p:val>
                                        </p:tav>
                                        <p:tav tm="100000">
                                          <p:val>
                                            <p:strVal val="0-ppt_w/2"/>
                                          </p:val>
                                        </p:tav>
                                      </p:tavLst>
                                    </p:anim>
                                    <p:anim calcmode="lin" valueType="num">
                                      <p:cBhvr additive="base">
                                        <p:cTn id="759" dur="3000"/>
                                        <p:tgtEl>
                                          <p:spTgt spid="81"/>
                                        </p:tgtEl>
                                        <p:attrNameLst>
                                          <p:attrName>ppt_y</p:attrName>
                                        </p:attrNameLst>
                                      </p:cBhvr>
                                      <p:tavLst>
                                        <p:tav tm="0">
                                          <p:val>
                                            <p:strVal val="ppt_y"/>
                                          </p:val>
                                        </p:tav>
                                        <p:tav tm="100000">
                                          <p:val>
                                            <p:strVal val="1+ppt_h/2"/>
                                          </p:val>
                                        </p:tav>
                                      </p:tavLst>
                                    </p:anim>
                                    <p:set>
                                      <p:cBhvr>
                                        <p:cTn id="760" dur="1" fill="hold">
                                          <p:stCondLst>
                                            <p:cond delay="2999"/>
                                          </p:stCondLst>
                                        </p:cTn>
                                        <p:tgtEl>
                                          <p:spTgt spid="81"/>
                                        </p:tgtEl>
                                        <p:attrNameLst>
                                          <p:attrName>style.visibility</p:attrName>
                                        </p:attrNameLst>
                                      </p:cBhvr>
                                      <p:to>
                                        <p:strVal val="hidden"/>
                                      </p:to>
                                    </p:set>
                                  </p:childTnLst>
                                </p:cTn>
                              </p:par>
                              <p:par>
                                <p:cTn id="761" presetID="2" presetClass="exit" presetSubtype="12" fill="hold" grpId="2" nodeType="withEffect">
                                  <p:stCondLst>
                                    <p:cond delay="0"/>
                                  </p:stCondLst>
                                  <p:childTnLst>
                                    <p:anim calcmode="lin" valueType="num">
                                      <p:cBhvr additive="base">
                                        <p:cTn id="762" dur="3000"/>
                                        <p:tgtEl>
                                          <p:spTgt spid="82"/>
                                        </p:tgtEl>
                                        <p:attrNameLst>
                                          <p:attrName>ppt_x</p:attrName>
                                        </p:attrNameLst>
                                      </p:cBhvr>
                                      <p:tavLst>
                                        <p:tav tm="0">
                                          <p:val>
                                            <p:strVal val="ppt_x"/>
                                          </p:val>
                                        </p:tav>
                                        <p:tav tm="100000">
                                          <p:val>
                                            <p:strVal val="0-ppt_w/2"/>
                                          </p:val>
                                        </p:tav>
                                      </p:tavLst>
                                    </p:anim>
                                    <p:anim calcmode="lin" valueType="num">
                                      <p:cBhvr additive="base">
                                        <p:cTn id="763" dur="3000"/>
                                        <p:tgtEl>
                                          <p:spTgt spid="82"/>
                                        </p:tgtEl>
                                        <p:attrNameLst>
                                          <p:attrName>ppt_y</p:attrName>
                                        </p:attrNameLst>
                                      </p:cBhvr>
                                      <p:tavLst>
                                        <p:tav tm="0">
                                          <p:val>
                                            <p:strVal val="ppt_y"/>
                                          </p:val>
                                        </p:tav>
                                        <p:tav tm="100000">
                                          <p:val>
                                            <p:strVal val="1+ppt_h/2"/>
                                          </p:val>
                                        </p:tav>
                                      </p:tavLst>
                                    </p:anim>
                                    <p:set>
                                      <p:cBhvr>
                                        <p:cTn id="764" dur="1" fill="hold">
                                          <p:stCondLst>
                                            <p:cond delay="2999"/>
                                          </p:stCondLst>
                                        </p:cTn>
                                        <p:tgtEl>
                                          <p:spTgt spid="82"/>
                                        </p:tgtEl>
                                        <p:attrNameLst>
                                          <p:attrName>style.visibility</p:attrName>
                                        </p:attrNameLst>
                                      </p:cBhvr>
                                      <p:to>
                                        <p:strVal val="hidden"/>
                                      </p:to>
                                    </p:set>
                                  </p:childTnLst>
                                </p:cTn>
                              </p:par>
                              <p:par>
                                <p:cTn id="765" presetID="2" presetClass="exit" presetSubtype="12" fill="hold" grpId="2" nodeType="withEffect">
                                  <p:stCondLst>
                                    <p:cond delay="0"/>
                                  </p:stCondLst>
                                  <p:childTnLst>
                                    <p:anim calcmode="lin" valueType="num">
                                      <p:cBhvr additive="base">
                                        <p:cTn id="766" dur="3000"/>
                                        <p:tgtEl>
                                          <p:spTgt spid="83"/>
                                        </p:tgtEl>
                                        <p:attrNameLst>
                                          <p:attrName>ppt_x</p:attrName>
                                        </p:attrNameLst>
                                      </p:cBhvr>
                                      <p:tavLst>
                                        <p:tav tm="0">
                                          <p:val>
                                            <p:strVal val="ppt_x"/>
                                          </p:val>
                                        </p:tav>
                                        <p:tav tm="100000">
                                          <p:val>
                                            <p:strVal val="0-ppt_w/2"/>
                                          </p:val>
                                        </p:tav>
                                      </p:tavLst>
                                    </p:anim>
                                    <p:anim calcmode="lin" valueType="num">
                                      <p:cBhvr additive="base">
                                        <p:cTn id="767" dur="3000"/>
                                        <p:tgtEl>
                                          <p:spTgt spid="83"/>
                                        </p:tgtEl>
                                        <p:attrNameLst>
                                          <p:attrName>ppt_y</p:attrName>
                                        </p:attrNameLst>
                                      </p:cBhvr>
                                      <p:tavLst>
                                        <p:tav tm="0">
                                          <p:val>
                                            <p:strVal val="ppt_y"/>
                                          </p:val>
                                        </p:tav>
                                        <p:tav tm="100000">
                                          <p:val>
                                            <p:strVal val="1+ppt_h/2"/>
                                          </p:val>
                                        </p:tav>
                                      </p:tavLst>
                                    </p:anim>
                                    <p:set>
                                      <p:cBhvr>
                                        <p:cTn id="768" dur="1" fill="hold">
                                          <p:stCondLst>
                                            <p:cond delay="2999"/>
                                          </p:stCondLst>
                                        </p:cTn>
                                        <p:tgtEl>
                                          <p:spTgt spid="83"/>
                                        </p:tgtEl>
                                        <p:attrNameLst>
                                          <p:attrName>style.visibility</p:attrName>
                                        </p:attrNameLst>
                                      </p:cBhvr>
                                      <p:to>
                                        <p:strVal val="hidden"/>
                                      </p:to>
                                    </p:set>
                                  </p:childTnLst>
                                </p:cTn>
                              </p:par>
                              <p:par>
                                <p:cTn id="769" presetID="2" presetClass="exit" presetSubtype="12" fill="hold" grpId="2" nodeType="withEffect">
                                  <p:stCondLst>
                                    <p:cond delay="0"/>
                                  </p:stCondLst>
                                  <p:childTnLst>
                                    <p:anim calcmode="lin" valueType="num">
                                      <p:cBhvr additive="base">
                                        <p:cTn id="770" dur="3000"/>
                                        <p:tgtEl>
                                          <p:spTgt spid="84"/>
                                        </p:tgtEl>
                                        <p:attrNameLst>
                                          <p:attrName>ppt_x</p:attrName>
                                        </p:attrNameLst>
                                      </p:cBhvr>
                                      <p:tavLst>
                                        <p:tav tm="0">
                                          <p:val>
                                            <p:strVal val="ppt_x"/>
                                          </p:val>
                                        </p:tav>
                                        <p:tav tm="100000">
                                          <p:val>
                                            <p:strVal val="0-ppt_w/2"/>
                                          </p:val>
                                        </p:tav>
                                      </p:tavLst>
                                    </p:anim>
                                    <p:anim calcmode="lin" valueType="num">
                                      <p:cBhvr additive="base">
                                        <p:cTn id="771" dur="3000"/>
                                        <p:tgtEl>
                                          <p:spTgt spid="84"/>
                                        </p:tgtEl>
                                        <p:attrNameLst>
                                          <p:attrName>ppt_y</p:attrName>
                                        </p:attrNameLst>
                                      </p:cBhvr>
                                      <p:tavLst>
                                        <p:tav tm="0">
                                          <p:val>
                                            <p:strVal val="ppt_y"/>
                                          </p:val>
                                        </p:tav>
                                        <p:tav tm="100000">
                                          <p:val>
                                            <p:strVal val="1+ppt_h/2"/>
                                          </p:val>
                                        </p:tav>
                                      </p:tavLst>
                                    </p:anim>
                                    <p:set>
                                      <p:cBhvr>
                                        <p:cTn id="772" dur="1" fill="hold">
                                          <p:stCondLst>
                                            <p:cond delay="2999"/>
                                          </p:stCondLst>
                                        </p:cTn>
                                        <p:tgtEl>
                                          <p:spTgt spid="84"/>
                                        </p:tgtEl>
                                        <p:attrNameLst>
                                          <p:attrName>style.visibility</p:attrName>
                                        </p:attrNameLst>
                                      </p:cBhvr>
                                      <p:to>
                                        <p:strVal val="hidden"/>
                                      </p:to>
                                    </p:set>
                                  </p:childTnLst>
                                </p:cTn>
                              </p:par>
                              <p:par>
                                <p:cTn id="773" presetID="2" presetClass="exit" presetSubtype="12" fill="hold" grpId="2" nodeType="withEffect">
                                  <p:stCondLst>
                                    <p:cond delay="0"/>
                                  </p:stCondLst>
                                  <p:childTnLst>
                                    <p:anim calcmode="lin" valueType="num">
                                      <p:cBhvr additive="base">
                                        <p:cTn id="774" dur="3000"/>
                                        <p:tgtEl>
                                          <p:spTgt spid="85"/>
                                        </p:tgtEl>
                                        <p:attrNameLst>
                                          <p:attrName>ppt_x</p:attrName>
                                        </p:attrNameLst>
                                      </p:cBhvr>
                                      <p:tavLst>
                                        <p:tav tm="0">
                                          <p:val>
                                            <p:strVal val="ppt_x"/>
                                          </p:val>
                                        </p:tav>
                                        <p:tav tm="100000">
                                          <p:val>
                                            <p:strVal val="0-ppt_w/2"/>
                                          </p:val>
                                        </p:tav>
                                      </p:tavLst>
                                    </p:anim>
                                    <p:anim calcmode="lin" valueType="num">
                                      <p:cBhvr additive="base">
                                        <p:cTn id="775" dur="3000"/>
                                        <p:tgtEl>
                                          <p:spTgt spid="85"/>
                                        </p:tgtEl>
                                        <p:attrNameLst>
                                          <p:attrName>ppt_y</p:attrName>
                                        </p:attrNameLst>
                                      </p:cBhvr>
                                      <p:tavLst>
                                        <p:tav tm="0">
                                          <p:val>
                                            <p:strVal val="ppt_y"/>
                                          </p:val>
                                        </p:tav>
                                        <p:tav tm="100000">
                                          <p:val>
                                            <p:strVal val="1+ppt_h/2"/>
                                          </p:val>
                                        </p:tav>
                                      </p:tavLst>
                                    </p:anim>
                                    <p:set>
                                      <p:cBhvr>
                                        <p:cTn id="776" dur="1" fill="hold">
                                          <p:stCondLst>
                                            <p:cond delay="2999"/>
                                          </p:stCondLst>
                                        </p:cTn>
                                        <p:tgtEl>
                                          <p:spTgt spid="85"/>
                                        </p:tgtEl>
                                        <p:attrNameLst>
                                          <p:attrName>style.visibility</p:attrName>
                                        </p:attrNameLst>
                                      </p:cBhvr>
                                      <p:to>
                                        <p:strVal val="hidden"/>
                                      </p:to>
                                    </p:set>
                                  </p:childTnLst>
                                </p:cTn>
                              </p:par>
                              <p:par>
                                <p:cTn id="777" presetID="2" presetClass="exit" presetSubtype="12" fill="hold" grpId="2" nodeType="withEffect">
                                  <p:stCondLst>
                                    <p:cond delay="0"/>
                                  </p:stCondLst>
                                  <p:childTnLst>
                                    <p:anim calcmode="lin" valueType="num">
                                      <p:cBhvr additive="base">
                                        <p:cTn id="778" dur="3000"/>
                                        <p:tgtEl>
                                          <p:spTgt spid="86"/>
                                        </p:tgtEl>
                                        <p:attrNameLst>
                                          <p:attrName>ppt_x</p:attrName>
                                        </p:attrNameLst>
                                      </p:cBhvr>
                                      <p:tavLst>
                                        <p:tav tm="0">
                                          <p:val>
                                            <p:strVal val="ppt_x"/>
                                          </p:val>
                                        </p:tav>
                                        <p:tav tm="100000">
                                          <p:val>
                                            <p:strVal val="0-ppt_w/2"/>
                                          </p:val>
                                        </p:tav>
                                      </p:tavLst>
                                    </p:anim>
                                    <p:anim calcmode="lin" valueType="num">
                                      <p:cBhvr additive="base">
                                        <p:cTn id="779" dur="3000"/>
                                        <p:tgtEl>
                                          <p:spTgt spid="86"/>
                                        </p:tgtEl>
                                        <p:attrNameLst>
                                          <p:attrName>ppt_y</p:attrName>
                                        </p:attrNameLst>
                                      </p:cBhvr>
                                      <p:tavLst>
                                        <p:tav tm="0">
                                          <p:val>
                                            <p:strVal val="ppt_y"/>
                                          </p:val>
                                        </p:tav>
                                        <p:tav tm="100000">
                                          <p:val>
                                            <p:strVal val="1+ppt_h/2"/>
                                          </p:val>
                                        </p:tav>
                                      </p:tavLst>
                                    </p:anim>
                                    <p:set>
                                      <p:cBhvr>
                                        <p:cTn id="780" dur="1" fill="hold">
                                          <p:stCondLst>
                                            <p:cond delay="2999"/>
                                          </p:stCondLst>
                                        </p:cTn>
                                        <p:tgtEl>
                                          <p:spTgt spid="86"/>
                                        </p:tgtEl>
                                        <p:attrNameLst>
                                          <p:attrName>style.visibility</p:attrName>
                                        </p:attrNameLst>
                                      </p:cBhvr>
                                      <p:to>
                                        <p:strVal val="hidden"/>
                                      </p:to>
                                    </p:set>
                                  </p:childTnLst>
                                </p:cTn>
                              </p:par>
                              <p:par>
                                <p:cTn id="781" presetID="2" presetClass="exit" presetSubtype="12" fill="hold" grpId="2" nodeType="withEffect">
                                  <p:stCondLst>
                                    <p:cond delay="0"/>
                                  </p:stCondLst>
                                  <p:childTnLst>
                                    <p:anim calcmode="lin" valueType="num">
                                      <p:cBhvr additive="base">
                                        <p:cTn id="782" dur="3000"/>
                                        <p:tgtEl>
                                          <p:spTgt spid="87"/>
                                        </p:tgtEl>
                                        <p:attrNameLst>
                                          <p:attrName>ppt_x</p:attrName>
                                        </p:attrNameLst>
                                      </p:cBhvr>
                                      <p:tavLst>
                                        <p:tav tm="0">
                                          <p:val>
                                            <p:strVal val="ppt_x"/>
                                          </p:val>
                                        </p:tav>
                                        <p:tav tm="100000">
                                          <p:val>
                                            <p:strVal val="0-ppt_w/2"/>
                                          </p:val>
                                        </p:tav>
                                      </p:tavLst>
                                    </p:anim>
                                    <p:anim calcmode="lin" valueType="num">
                                      <p:cBhvr additive="base">
                                        <p:cTn id="783" dur="3000"/>
                                        <p:tgtEl>
                                          <p:spTgt spid="87"/>
                                        </p:tgtEl>
                                        <p:attrNameLst>
                                          <p:attrName>ppt_y</p:attrName>
                                        </p:attrNameLst>
                                      </p:cBhvr>
                                      <p:tavLst>
                                        <p:tav tm="0">
                                          <p:val>
                                            <p:strVal val="ppt_y"/>
                                          </p:val>
                                        </p:tav>
                                        <p:tav tm="100000">
                                          <p:val>
                                            <p:strVal val="1+ppt_h/2"/>
                                          </p:val>
                                        </p:tav>
                                      </p:tavLst>
                                    </p:anim>
                                    <p:set>
                                      <p:cBhvr>
                                        <p:cTn id="784" dur="1" fill="hold">
                                          <p:stCondLst>
                                            <p:cond delay="2999"/>
                                          </p:stCondLst>
                                        </p:cTn>
                                        <p:tgtEl>
                                          <p:spTgt spid="87"/>
                                        </p:tgtEl>
                                        <p:attrNameLst>
                                          <p:attrName>style.visibility</p:attrName>
                                        </p:attrNameLst>
                                      </p:cBhvr>
                                      <p:to>
                                        <p:strVal val="hidden"/>
                                      </p:to>
                                    </p:set>
                                  </p:childTnLst>
                                </p:cTn>
                              </p:par>
                              <p:par>
                                <p:cTn id="785" presetID="2" presetClass="exit" presetSubtype="12" fill="hold" grpId="2" nodeType="withEffect">
                                  <p:stCondLst>
                                    <p:cond delay="0"/>
                                  </p:stCondLst>
                                  <p:childTnLst>
                                    <p:anim calcmode="lin" valueType="num">
                                      <p:cBhvr additive="base">
                                        <p:cTn id="786" dur="3000"/>
                                        <p:tgtEl>
                                          <p:spTgt spid="88"/>
                                        </p:tgtEl>
                                        <p:attrNameLst>
                                          <p:attrName>ppt_x</p:attrName>
                                        </p:attrNameLst>
                                      </p:cBhvr>
                                      <p:tavLst>
                                        <p:tav tm="0">
                                          <p:val>
                                            <p:strVal val="ppt_x"/>
                                          </p:val>
                                        </p:tav>
                                        <p:tav tm="100000">
                                          <p:val>
                                            <p:strVal val="0-ppt_w/2"/>
                                          </p:val>
                                        </p:tav>
                                      </p:tavLst>
                                    </p:anim>
                                    <p:anim calcmode="lin" valueType="num">
                                      <p:cBhvr additive="base">
                                        <p:cTn id="787" dur="3000"/>
                                        <p:tgtEl>
                                          <p:spTgt spid="88"/>
                                        </p:tgtEl>
                                        <p:attrNameLst>
                                          <p:attrName>ppt_y</p:attrName>
                                        </p:attrNameLst>
                                      </p:cBhvr>
                                      <p:tavLst>
                                        <p:tav tm="0">
                                          <p:val>
                                            <p:strVal val="ppt_y"/>
                                          </p:val>
                                        </p:tav>
                                        <p:tav tm="100000">
                                          <p:val>
                                            <p:strVal val="1+ppt_h/2"/>
                                          </p:val>
                                        </p:tav>
                                      </p:tavLst>
                                    </p:anim>
                                    <p:set>
                                      <p:cBhvr>
                                        <p:cTn id="788" dur="1" fill="hold">
                                          <p:stCondLst>
                                            <p:cond delay="2999"/>
                                          </p:stCondLst>
                                        </p:cTn>
                                        <p:tgtEl>
                                          <p:spTgt spid="88"/>
                                        </p:tgtEl>
                                        <p:attrNameLst>
                                          <p:attrName>style.visibility</p:attrName>
                                        </p:attrNameLst>
                                      </p:cBhvr>
                                      <p:to>
                                        <p:strVal val="hidden"/>
                                      </p:to>
                                    </p:set>
                                  </p:childTnLst>
                                </p:cTn>
                              </p:par>
                              <p:par>
                                <p:cTn id="789" presetID="2" presetClass="exit" presetSubtype="12" fill="hold" grpId="2" nodeType="withEffect">
                                  <p:stCondLst>
                                    <p:cond delay="0"/>
                                  </p:stCondLst>
                                  <p:childTnLst>
                                    <p:anim calcmode="lin" valueType="num">
                                      <p:cBhvr additive="base">
                                        <p:cTn id="790" dur="3000"/>
                                        <p:tgtEl>
                                          <p:spTgt spid="89"/>
                                        </p:tgtEl>
                                        <p:attrNameLst>
                                          <p:attrName>ppt_x</p:attrName>
                                        </p:attrNameLst>
                                      </p:cBhvr>
                                      <p:tavLst>
                                        <p:tav tm="0">
                                          <p:val>
                                            <p:strVal val="ppt_x"/>
                                          </p:val>
                                        </p:tav>
                                        <p:tav tm="100000">
                                          <p:val>
                                            <p:strVal val="0-ppt_w/2"/>
                                          </p:val>
                                        </p:tav>
                                      </p:tavLst>
                                    </p:anim>
                                    <p:anim calcmode="lin" valueType="num">
                                      <p:cBhvr additive="base">
                                        <p:cTn id="791" dur="3000"/>
                                        <p:tgtEl>
                                          <p:spTgt spid="89"/>
                                        </p:tgtEl>
                                        <p:attrNameLst>
                                          <p:attrName>ppt_y</p:attrName>
                                        </p:attrNameLst>
                                      </p:cBhvr>
                                      <p:tavLst>
                                        <p:tav tm="0">
                                          <p:val>
                                            <p:strVal val="ppt_y"/>
                                          </p:val>
                                        </p:tav>
                                        <p:tav tm="100000">
                                          <p:val>
                                            <p:strVal val="1+ppt_h/2"/>
                                          </p:val>
                                        </p:tav>
                                      </p:tavLst>
                                    </p:anim>
                                    <p:set>
                                      <p:cBhvr>
                                        <p:cTn id="792" dur="1" fill="hold">
                                          <p:stCondLst>
                                            <p:cond delay="2999"/>
                                          </p:stCondLst>
                                        </p:cTn>
                                        <p:tgtEl>
                                          <p:spTgt spid="89"/>
                                        </p:tgtEl>
                                        <p:attrNameLst>
                                          <p:attrName>style.visibility</p:attrName>
                                        </p:attrNameLst>
                                      </p:cBhvr>
                                      <p:to>
                                        <p:strVal val="hidden"/>
                                      </p:to>
                                    </p:set>
                                  </p:childTnLst>
                                </p:cTn>
                              </p:par>
                              <p:par>
                                <p:cTn id="793" presetID="2" presetClass="exit" presetSubtype="12" fill="hold" grpId="2" nodeType="withEffect">
                                  <p:stCondLst>
                                    <p:cond delay="0"/>
                                  </p:stCondLst>
                                  <p:childTnLst>
                                    <p:anim calcmode="lin" valueType="num">
                                      <p:cBhvr additive="base">
                                        <p:cTn id="794" dur="3000"/>
                                        <p:tgtEl>
                                          <p:spTgt spid="90"/>
                                        </p:tgtEl>
                                        <p:attrNameLst>
                                          <p:attrName>ppt_x</p:attrName>
                                        </p:attrNameLst>
                                      </p:cBhvr>
                                      <p:tavLst>
                                        <p:tav tm="0">
                                          <p:val>
                                            <p:strVal val="ppt_x"/>
                                          </p:val>
                                        </p:tav>
                                        <p:tav tm="100000">
                                          <p:val>
                                            <p:strVal val="0-ppt_w/2"/>
                                          </p:val>
                                        </p:tav>
                                      </p:tavLst>
                                    </p:anim>
                                    <p:anim calcmode="lin" valueType="num">
                                      <p:cBhvr additive="base">
                                        <p:cTn id="795" dur="3000"/>
                                        <p:tgtEl>
                                          <p:spTgt spid="90"/>
                                        </p:tgtEl>
                                        <p:attrNameLst>
                                          <p:attrName>ppt_y</p:attrName>
                                        </p:attrNameLst>
                                      </p:cBhvr>
                                      <p:tavLst>
                                        <p:tav tm="0">
                                          <p:val>
                                            <p:strVal val="ppt_y"/>
                                          </p:val>
                                        </p:tav>
                                        <p:tav tm="100000">
                                          <p:val>
                                            <p:strVal val="1+ppt_h/2"/>
                                          </p:val>
                                        </p:tav>
                                      </p:tavLst>
                                    </p:anim>
                                    <p:set>
                                      <p:cBhvr>
                                        <p:cTn id="796" dur="1" fill="hold">
                                          <p:stCondLst>
                                            <p:cond delay="2999"/>
                                          </p:stCondLst>
                                        </p:cTn>
                                        <p:tgtEl>
                                          <p:spTgt spid="90"/>
                                        </p:tgtEl>
                                        <p:attrNameLst>
                                          <p:attrName>style.visibility</p:attrName>
                                        </p:attrNameLst>
                                      </p:cBhvr>
                                      <p:to>
                                        <p:strVal val="hidden"/>
                                      </p:to>
                                    </p:set>
                                  </p:childTnLst>
                                </p:cTn>
                              </p:par>
                              <p:par>
                                <p:cTn id="797" presetID="2" presetClass="exit" presetSubtype="12" fill="hold" grpId="2" nodeType="withEffect">
                                  <p:stCondLst>
                                    <p:cond delay="0"/>
                                  </p:stCondLst>
                                  <p:childTnLst>
                                    <p:anim calcmode="lin" valueType="num">
                                      <p:cBhvr additive="base">
                                        <p:cTn id="798" dur="3000"/>
                                        <p:tgtEl>
                                          <p:spTgt spid="91"/>
                                        </p:tgtEl>
                                        <p:attrNameLst>
                                          <p:attrName>ppt_x</p:attrName>
                                        </p:attrNameLst>
                                      </p:cBhvr>
                                      <p:tavLst>
                                        <p:tav tm="0">
                                          <p:val>
                                            <p:strVal val="ppt_x"/>
                                          </p:val>
                                        </p:tav>
                                        <p:tav tm="100000">
                                          <p:val>
                                            <p:strVal val="0-ppt_w/2"/>
                                          </p:val>
                                        </p:tav>
                                      </p:tavLst>
                                    </p:anim>
                                    <p:anim calcmode="lin" valueType="num">
                                      <p:cBhvr additive="base">
                                        <p:cTn id="799" dur="3000"/>
                                        <p:tgtEl>
                                          <p:spTgt spid="91"/>
                                        </p:tgtEl>
                                        <p:attrNameLst>
                                          <p:attrName>ppt_y</p:attrName>
                                        </p:attrNameLst>
                                      </p:cBhvr>
                                      <p:tavLst>
                                        <p:tav tm="0">
                                          <p:val>
                                            <p:strVal val="ppt_y"/>
                                          </p:val>
                                        </p:tav>
                                        <p:tav tm="100000">
                                          <p:val>
                                            <p:strVal val="1+ppt_h/2"/>
                                          </p:val>
                                        </p:tav>
                                      </p:tavLst>
                                    </p:anim>
                                    <p:set>
                                      <p:cBhvr>
                                        <p:cTn id="800" dur="1" fill="hold">
                                          <p:stCondLst>
                                            <p:cond delay="2999"/>
                                          </p:stCondLst>
                                        </p:cTn>
                                        <p:tgtEl>
                                          <p:spTgt spid="91"/>
                                        </p:tgtEl>
                                        <p:attrNameLst>
                                          <p:attrName>style.visibility</p:attrName>
                                        </p:attrNameLst>
                                      </p:cBhvr>
                                      <p:to>
                                        <p:strVal val="hidden"/>
                                      </p:to>
                                    </p:set>
                                  </p:childTnLst>
                                </p:cTn>
                              </p:par>
                              <p:par>
                                <p:cTn id="801" presetID="2" presetClass="exit" presetSubtype="12" fill="hold" grpId="2" nodeType="withEffect">
                                  <p:stCondLst>
                                    <p:cond delay="0"/>
                                  </p:stCondLst>
                                  <p:childTnLst>
                                    <p:anim calcmode="lin" valueType="num">
                                      <p:cBhvr additive="base">
                                        <p:cTn id="802" dur="3000"/>
                                        <p:tgtEl>
                                          <p:spTgt spid="92"/>
                                        </p:tgtEl>
                                        <p:attrNameLst>
                                          <p:attrName>ppt_x</p:attrName>
                                        </p:attrNameLst>
                                      </p:cBhvr>
                                      <p:tavLst>
                                        <p:tav tm="0">
                                          <p:val>
                                            <p:strVal val="ppt_x"/>
                                          </p:val>
                                        </p:tav>
                                        <p:tav tm="100000">
                                          <p:val>
                                            <p:strVal val="0-ppt_w/2"/>
                                          </p:val>
                                        </p:tav>
                                      </p:tavLst>
                                    </p:anim>
                                    <p:anim calcmode="lin" valueType="num">
                                      <p:cBhvr additive="base">
                                        <p:cTn id="803" dur="3000"/>
                                        <p:tgtEl>
                                          <p:spTgt spid="92"/>
                                        </p:tgtEl>
                                        <p:attrNameLst>
                                          <p:attrName>ppt_y</p:attrName>
                                        </p:attrNameLst>
                                      </p:cBhvr>
                                      <p:tavLst>
                                        <p:tav tm="0">
                                          <p:val>
                                            <p:strVal val="ppt_y"/>
                                          </p:val>
                                        </p:tav>
                                        <p:tav tm="100000">
                                          <p:val>
                                            <p:strVal val="1+ppt_h/2"/>
                                          </p:val>
                                        </p:tav>
                                      </p:tavLst>
                                    </p:anim>
                                    <p:set>
                                      <p:cBhvr>
                                        <p:cTn id="804" dur="1" fill="hold">
                                          <p:stCondLst>
                                            <p:cond delay="2999"/>
                                          </p:stCondLst>
                                        </p:cTn>
                                        <p:tgtEl>
                                          <p:spTgt spid="92"/>
                                        </p:tgtEl>
                                        <p:attrNameLst>
                                          <p:attrName>style.visibility</p:attrName>
                                        </p:attrNameLst>
                                      </p:cBhvr>
                                      <p:to>
                                        <p:strVal val="hidden"/>
                                      </p:to>
                                    </p:set>
                                  </p:childTnLst>
                                </p:cTn>
                              </p:par>
                              <p:par>
                                <p:cTn id="805" presetID="2" presetClass="exit" presetSubtype="12" fill="hold" grpId="2" nodeType="withEffect">
                                  <p:stCondLst>
                                    <p:cond delay="0"/>
                                  </p:stCondLst>
                                  <p:childTnLst>
                                    <p:anim calcmode="lin" valueType="num">
                                      <p:cBhvr additive="base">
                                        <p:cTn id="806" dur="3000"/>
                                        <p:tgtEl>
                                          <p:spTgt spid="93"/>
                                        </p:tgtEl>
                                        <p:attrNameLst>
                                          <p:attrName>ppt_x</p:attrName>
                                        </p:attrNameLst>
                                      </p:cBhvr>
                                      <p:tavLst>
                                        <p:tav tm="0">
                                          <p:val>
                                            <p:strVal val="ppt_x"/>
                                          </p:val>
                                        </p:tav>
                                        <p:tav tm="100000">
                                          <p:val>
                                            <p:strVal val="0-ppt_w/2"/>
                                          </p:val>
                                        </p:tav>
                                      </p:tavLst>
                                    </p:anim>
                                    <p:anim calcmode="lin" valueType="num">
                                      <p:cBhvr additive="base">
                                        <p:cTn id="807" dur="3000"/>
                                        <p:tgtEl>
                                          <p:spTgt spid="93"/>
                                        </p:tgtEl>
                                        <p:attrNameLst>
                                          <p:attrName>ppt_y</p:attrName>
                                        </p:attrNameLst>
                                      </p:cBhvr>
                                      <p:tavLst>
                                        <p:tav tm="0">
                                          <p:val>
                                            <p:strVal val="ppt_y"/>
                                          </p:val>
                                        </p:tav>
                                        <p:tav tm="100000">
                                          <p:val>
                                            <p:strVal val="1+ppt_h/2"/>
                                          </p:val>
                                        </p:tav>
                                      </p:tavLst>
                                    </p:anim>
                                    <p:set>
                                      <p:cBhvr>
                                        <p:cTn id="808" dur="1" fill="hold">
                                          <p:stCondLst>
                                            <p:cond delay="2999"/>
                                          </p:stCondLst>
                                        </p:cTn>
                                        <p:tgtEl>
                                          <p:spTgt spid="93"/>
                                        </p:tgtEl>
                                        <p:attrNameLst>
                                          <p:attrName>style.visibility</p:attrName>
                                        </p:attrNameLst>
                                      </p:cBhvr>
                                      <p:to>
                                        <p:strVal val="hidden"/>
                                      </p:to>
                                    </p:set>
                                  </p:childTnLst>
                                </p:cTn>
                              </p:par>
                              <p:par>
                                <p:cTn id="809" presetID="2" presetClass="exit" presetSubtype="12" fill="hold" grpId="2" nodeType="withEffect">
                                  <p:stCondLst>
                                    <p:cond delay="0"/>
                                  </p:stCondLst>
                                  <p:childTnLst>
                                    <p:anim calcmode="lin" valueType="num">
                                      <p:cBhvr additive="base">
                                        <p:cTn id="810" dur="3000"/>
                                        <p:tgtEl>
                                          <p:spTgt spid="94"/>
                                        </p:tgtEl>
                                        <p:attrNameLst>
                                          <p:attrName>ppt_x</p:attrName>
                                        </p:attrNameLst>
                                      </p:cBhvr>
                                      <p:tavLst>
                                        <p:tav tm="0">
                                          <p:val>
                                            <p:strVal val="ppt_x"/>
                                          </p:val>
                                        </p:tav>
                                        <p:tav tm="100000">
                                          <p:val>
                                            <p:strVal val="0-ppt_w/2"/>
                                          </p:val>
                                        </p:tav>
                                      </p:tavLst>
                                    </p:anim>
                                    <p:anim calcmode="lin" valueType="num">
                                      <p:cBhvr additive="base">
                                        <p:cTn id="811" dur="3000"/>
                                        <p:tgtEl>
                                          <p:spTgt spid="94"/>
                                        </p:tgtEl>
                                        <p:attrNameLst>
                                          <p:attrName>ppt_y</p:attrName>
                                        </p:attrNameLst>
                                      </p:cBhvr>
                                      <p:tavLst>
                                        <p:tav tm="0">
                                          <p:val>
                                            <p:strVal val="ppt_y"/>
                                          </p:val>
                                        </p:tav>
                                        <p:tav tm="100000">
                                          <p:val>
                                            <p:strVal val="1+ppt_h/2"/>
                                          </p:val>
                                        </p:tav>
                                      </p:tavLst>
                                    </p:anim>
                                    <p:set>
                                      <p:cBhvr>
                                        <p:cTn id="812" dur="1" fill="hold">
                                          <p:stCondLst>
                                            <p:cond delay="2999"/>
                                          </p:stCondLst>
                                        </p:cTn>
                                        <p:tgtEl>
                                          <p:spTgt spid="94"/>
                                        </p:tgtEl>
                                        <p:attrNameLst>
                                          <p:attrName>style.visibility</p:attrName>
                                        </p:attrNameLst>
                                      </p:cBhvr>
                                      <p:to>
                                        <p:strVal val="hidden"/>
                                      </p:to>
                                    </p:set>
                                  </p:childTnLst>
                                </p:cTn>
                              </p:par>
                              <p:par>
                                <p:cTn id="813" presetID="2" presetClass="exit" presetSubtype="12" fill="hold" grpId="2" nodeType="withEffect">
                                  <p:stCondLst>
                                    <p:cond delay="0"/>
                                  </p:stCondLst>
                                  <p:childTnLst>
                                    <p:anim calcmode="lin" valueType="num">
                                      <p:cBhvr additive="base">
                                        <p:cTn id="814" dur="3000"/>
                                        <p:tgtEl>
                                          <p:spTgt spid="95"/>
                                        </p:tgtEl>
                                        <p:attrNameLst>
                                          <p:attrName>ppt_x</p:attrName>
                                        </p:attrNameLst>
                                      </p:cBhvr>
                                      <p:tavLst>
                                        <p:tav tm="0">
                                          <p:val>
                                            <p:strVal val="ppt_x"/>
                                          </p:val>
                                        </p:tav>
                                        <p:tav tm="100000">
                                          <p:val>
                                            <p:strVal val="0-ppt_w/2"/>
                                          </p:val>
                                        </p:tav>
                                      </p:tavLst>
                                    </p:anim>
                                    <p:anim calcmode="lin" valueType="num">
                                      <p:cBhvr additive="base">
                                        <p:cTn id="815" dur="3000"/>
                                        <p:tgtEl>
                                          <p:spTgt spid="95"/>
                                        </p:tgtEl>
                                        <p:attrNameLst>
                                          <p:attrName>ppt_y</p:attrName>
                                        </p:attrNameLst>
                                      </p:cBhvr>
                                      <p:tavLst>
                                        <p:tav tm="0">
                                          <p:val>
                                            <p:strVal val="ppt_y"/>
                                          </p:val>
                                        </p:tav>
                                        <p:tav tm="100000">
                                          <p:val>
                                            <p:strVal val="1+ppt_h/2"/>
                                          </p:val>
                                        </p:tav>
                                      </p:tavLst>
                                    </p:anim>
                                    <p:set>
                                      <p:cBhvr>
                                        <p:cTn id="816" dur="1" fill="hold">
                                          <p:stCondLst>
                                            <p:cond delay="2999"/>
                                          </p:stCondLst>
                                        </p:cTn>
                                        <p:tgtEl>
                                          <p:spTgt spid="95"/>
                                        </p:tgtEl>
                                        <p:attrNameLst>
                                          <p:attrName>style.visibility</p:attrName>
                                        </p:attrNameLst>
                                      </p:cBhvr>
                                      <p:to>
                                        <p:strVal val="hidden"/>
                                      </p:to>
                                    </p:set>
                                  </p:childTnLst>
                                </p:cTn>
                              </p:par>
                              <p:par>
                                <p:cTn id="817" presetID="2" presetClass="exit" presetSubtype="12" fill="hold" grpId="2" nodeType="withEffect">
                                  <p:stCondLst>
                                    <p:cond delay="0"/>
                                  </p:stCondLst>
                                  <p:childTnLst>
                                    <p:anim calcmode="lin" valueType="num">
                                      <p:cBhvr additive="base">
                                        <p:cTn id="818" dur="3000"/>
                                        <p:tgtEl>
                                          <p:spTgt spid="96"/>
                                        </p:tgtEl>
                                        <p:attrNameLst>
                                          <p:attrName>ppt_x</p:attrName>
                                        </p:attrNameLst>
                                      </p:cBhvr>
                                      <p:tavLst>
                                        <p:tav tm="0">
                                          <p:val>
                                            <p:strVal val="ppt_x"/>
                                          </p:val>
                                        </p:tav>
                                        <p:tav tm="100000">
                                          <p:val>
                                            <p:strVal val="0-ppt_w/2"/>
                                          </p:val>
                                        </p:tav>
                                      </p:tavLst>
                                    </p:anim>
                                    <p:anim calcmode="lin" valueType="num">
                                      <p:cBhvr additive="base">
                                        <p:cTn id="819" dur="3000"/>
                                        <p:tgtEl>
                                          <p:spTgt spid="96"/>
                                        </p:tgtEl>
                                        <p:attrNameLst>
                                          <p:attrName>ppt_y</p:attrName>
                                        </p:attrNameLst>
                                      </p:cBhvr>
                                      <p:tavLst>
                                        <p:tav tm="0">
                                          <p:val>
                                            <p:strVal val="ppt_y"/>
                                          </p:val>
                                        </p:tav>
                                        <p:tav tm="100000">
                                          <p:val>
                                            <p:strVal val="1+ppt_h/2"/>
                                          </p:val>
                                        </p:tav>
                                      </p:tavLst>
                                    </p:anim>
                                    <p:set>
                                      <p:cBhvr>
                                        <p:cTn id="820" dur="1" fill="hold">
                                          <p:stCondLst>
                                            <p:cond delay="2999"/>
                                          </p:stCondLst>
                                        </p:cTn>
                                        <p:tgtEl>
                                          <p:spTgt spid="96"/>
                                        </p:tgtEl>
                                        <p:attrNameLst>
                                          <p:attrName>style.visibility</p:attrName>
                                        </p:attrNameLst>
                                      </p:cBhvr>
                                      <p:to>
                                        <p:strVal val="hidden"/>
                                      </p:to>
                                    </p:set>
                                  </p:childTnLst>
                                </p:cTn>
                              </p:par>
                              <p:par>
                                <p:cTn id="821" presetID="2" presetClass="exit" presetSubtype="12" fill="hold" grpId="2" nodeType="withEffect">
                                  <p:stCondLst>
                                    <p:cond delay="0"/>
                                  </p:stCondLst>
                                  <p:childTnLst>
                                    <p:anim calcmode="lin" valueType="num">
                                      <p:cBhvr additive="base">
                                        <p:cTn id="822" dur="3000"/>
                                        <p:tgtEl>
                                          <p:spTgt spid="97"/>
                                        </p:tgtEl>
                                        <p:attrNameLst>
                                          <p:attrName>ppt_x</p:attrName>
                                        </p:attrNameLst>
                                      </p:cBhvr>
                                      <p:tavLst>
                                        <p:tav tm="0">
                                          <p:val>
                                            <p:strVal val="ppt_x"/>
                                          </p:val>
                                        </p:tav>
                                        <p:tav tm="100000">
                                          <p:val>
                                            <p:strVal val="0-ppt_w/2"/>
                                          </p:val>
                                        </p:tav>
                                      </p:tavLst>
                                    </p:anim>
                                    <p:anim calcmode="lin" valueType="num">
                                      <p:cBhvr additive="base">
                                        <p:cTn id="823" dur="3000"/>
                                        <p:tgtEl>
                                          <p:spTgt spid="97"/>
                                        </p:tgtEl>
                                        <p:attrNameLst>
                                          <p:attrName>ppt_y</p:attrName>
                                        </p:attrNameLst>
                                      </p:cBhvr>
                                      <p:tavLst>
                                        <p:tav tm="0">
                                          <p:val>
                                            <p:strVal val="ppt_y"/>
                                          </p:val>
                                        </p:tav>
                                        <p:tav tm="100000">
                                          <p:val>
                                            <p:strVal val="1+ppt_h/2"/>
                                          </p:val>
                                        </p:tav>
                                      </p:tavLst>
                                    </p:anim>
                                    <p:set>
                                      <p:cBhvr>
                                        <p:cTn id="824" dur="1" fill="hold">
                                          <p:stCondLst>
                                            <p:cond delay="2999"/>
                                          </p:stCondLst>
                                        </p:cTn>
                                        <p:tgtEl>
                                          <p:spTgt spid="97"/>
                                        </p:tgtEl>
                                        <p:attrNameLst>
                                          <p:attrName>style.visibility</p:attrName>
                                        </p:attrNameLst>
                                      </p:cBhvr>
                                      <p:to>
                                        <p:strVal val="hidden"/>
                                      </p:to>
                                    </p:set>
                                  </p:childTnLst>
                                </p:cTn>
                              </p:par>
                              <p:par>
                                <p:cTn id="825" presetID="2" presetClass="exit" presetSubtype="12" fill="hold" grpId="2" nodeType="withEffect">
                                  <p:stCondLst>
                                    <p:cond delay="0"/>
                                  </p:stCondLst>
                                  <p:childTnLst>
                                    <p:anim calcmode="lin" valueType="num">
                                      <p:cBhvr additive="base">
                                        <p:cTn id="826" dur="3000"/>
                                        <p:tgtEl>
                                          <p:spTgt spid="98"/>
                                        </p:tgtEl>
                                        <p:attrNameLst>
                                          <p:attrName>ppt_x</p:attrName>
                                        </p:attrNameLst>
                                      </p:cBhvr>
                                      <p:tavLst>
                                        <p:tav tm="0">
                                          <p:val>
                                            <p:strVal val="ppt_x"/>
                                          </p:val>
                                        </p:tav>
                                        <p:tav tm="100000">
                                          <p:val>
                                            <p:strVal val="0-ppt_w/2"/>
                                          </p:val>
                                        </p:tav>
                                      </p:tavLst>
                                    </p:anim>
                                    <p:anim calcmode="lin" valueType="num">
                                      <p:cBhvr additive="base">
                                        <p:cTn id="827" dur="3000"/>
                                        <p:tgtEl>
                                          <p:spTgt spid="98"/>
                                        </p:tgtEl>
                                        <p:attrNameLst>
                                          <p:attrName>ppt_y</p:attrName>
                                        </p:attrNameLst>
                                      </p:cBhvr>
                                      <p:tavLst>
                                        <p:tav tm="0">
                                          <p:val>
                                            <p:strVal val="ppt_y"/>
                                          </p:val>
                                        </p:tav>
                                        <p:tav tm="100000">
                                          <p:val>
                                            <p:strVal val="1+ppt_h/2"/>
                                          </p:val>
                                        </p:tav>
                                      </p:tavLst>
                                    </p:anim>
                                    <p:set>
                                      <p:cBhvr>
                                        <p:cTn id="828" dur="1" fill="hold">
                                          <p:stCondLst>
                                            <p:cond delay="2999"/>
                                          </p:stCondLst>
                                        </p:cTn>
                                        <p:tgtEl>
                                          <p:spTgt spid="98"/>
                                        </p:tgtEl>
                                        <p:attrNameLst>
                                          <p:attrName>style.visibility</p:attrName>
                                        </p:attrNameLst>
                                      </p:cBhvr>
                                      <p:to>
                                        <p:strVal val="hidden"/>
                                      </p:to>
                                    </p:set>
                                  </p:childTnLst>
                                </p:cTn>
                              </p:par>
                              <p:par>
                                <p:cTn id="829" presetID="2" presetClass="exit" presetSubtype="12" fill="hold" grpId="2" nodeType="withEffect">
                                  <p:stCondLst>
                                    <p:cond delay="0"/>
                                  </p:stCondLst>
                                  <p:childTnLst>
                                    <p:anim calcmode="lin" valueType="num">
                                      <p:cBhvr additive="base">
                                        <p:cTn id="830" dur="3000"/>
                                        <p:tgtEl>
                                          <p:spTgt spid="99"/>
                                        </p:tgtEl>
                                        <p:attrNameLst>
                                          <p:attrName>ppt_x</p:attrName>
                                        </p:attrNameLst>
                                      </p:cBhvr>
                                      <p:tavLst>
                                        <p:tav tm="0">
                                          <p:val>
                                            <p:strVal val="ppt_x"/>
                                          </p:val>
                                        </p:tav>
                                        <p:tav tm="100000">
                                          <p:val>
                                            <p:strVal val="0-ppt_w/2"/>
                                          </p:val>
                                        </p:tav>
                                      </p:tavLst>
                                    </p:anim>
                                    <p:anim calcmode="lin" valueType="num">
                                      <p:cBhvr additive="base">
                                        <p:cTn id="831" dur="3000"/>
                                        <p:tgtEl>
                                          <p:spTgt spid="99"/>
                                        </p:tgtEl>
                                        <p:attrNameLst>
                                          <p:attrName>ppt_y</p:attrName>
                                        </p:attrNameLst>
                                      </p:cBhvr>
                                      <p:tavLst>
                                        <p:tav tm="0">
                                          <p:val>
                                            <p:strVal val="ppt_y"/>
                                          </p:val>
                                        </p:tav>
                                        <p:tav tm="100000">
                                          <p:val>
                                            <p:strVal val="1+ppt_h/2"/>
                                          </p:val>
                                        </p:tav>
                                      </p:tavLst>
                                    </p:anim>
                                    <p:set>
                                      <p:cBhvr>
                                        <p:cTn id="832" dur="1" fill="hold">
                                          <p:stCondLst>
                                            <p:cond delay="2999"/>
                                          </p:stCondLst>
                                        </p:cTn>
                                        <p:tgtEl>
                                          <p:spTgt spid="99"/>
                                        </p:tgtEl>
                                        <p:attrNameLst>
                                          <p:attrName>style.visibility</p:attrName>
                                        </p:attrNameLst>
                                      </p:cBhvr>
                                      <p:to>
                                        <p:strVal val="hidden"/>
                                      </p:to>
                                    </p:set>
                                  </p:childTnLst>
                                </p:cTn>
                              </p:par>
                              <p:par>
                                <p:cTn id="833" presetID="2" presetClass="exit" presetSubtype="12" fill="hold" grpId="2" nodeType="withEffect">
                                  <p:stCondLst>
                                    <p:cond delay="0"/>
                                  </p:stCondLst>
                                  <p:childTnLst>
                                    <p:anim calcmode="lin" valueType="num">
                                      <p:cBhvr additive="base">
                                        <p:cTn id="834" dur="3000"/>
                                        <p:tgtEl>
                                          <p:spTgt spid="100"/>
                                        </p:tgtEl>
                                        <p:attrNameLst>
                                          <p:attrName>ppt_x</p:attrName>
                                        </p:attrNameLst>
                                      </p:cBhvr>
                                      <p:tavLst>
                                        <p:tav tm="0">
                                          <p:val>
                                            <p:strVal val="ppt_x"/>
                                          </p:val>
                                        </p:tav>
                                        <p:tav tm="100000">
                                          <p:val>
                                            <p:strVal val="0-ppt_w/2"/>
                                          </p:val>
                                        </p:tav>
                                      </p:tavLst>
                                    </p:anim>
                                    <p:anim calcmode="lin" valueType="num">
                                      <p:cBhvr additive="base">
                                        <p:cTn id="835" dur="3000"/>
                                        <p:tgtEl>
                                          <p:spTgt spid="100"/>
                                        </p:tgtEl>
                                        <p:attrNameLst>
                                          <p:attrName>ppt_y</p:attrName>
                                        </p:attrNameLst>
                                      </p:cBhvr>
                                      <p:tavLst>
                                        <p:tav tm="0">
                                          <p:val>
                                            <p:strVal val="ppt_y"/>
                                          </p:val>
                                        </p:tav>
                                        <p:tav tm="100000">
                                          <p:val>
                                            <p:strVal val="1+ppt_h/2"/>
                                          </p:val>
                                        </p:tav>
                                      </p:tavLst>
                                    </p:anim>
                                    <p:set>
                                      <p:cBhvr>
                                        <p:cTn id="836" dur="1" fill="hold">
                                          <p:stCondLst>
                                            <p:cond delay="2999"/>
                                          </p:stCondLst>
                                        </p:cTn>
                                        <p:tgtEl>
                                          <p:spTgt spid="100"/>
                                        </p:tgtEl>
                                        <p:attrNameLst>
                                          <p:attrName>style.visibility</p:attrName>
                                        </p:attrNameLst>
                                      </p:cBhvr>
                                      <p:to>
                                        <p:strVal val="hidden"/>
                                      </p:to>
                                    </p:set>
                                  </p:childTnLst>
                                </p:cTn>
                              </p:par>
                              <p:par>
                                <p:cTn id="837" presetID="2" presetClass="exit" presetSubtype="12" fill="hold" grpId="2" nodeType="withEffect">
                                  <p:stCondLst>
                                    <p:cond delay="0"/>
                                  </p:stCondLst>
                                  <p:childTnLst>
                                    <p:anim calcmode="lin" valueType="num">
                                      <p:cBhvr additive="base">
                                        <p:cTn id="838" dur="3000"/>
                                        <p:tgtEl>
                                          <p:spTgt spid="101"/>
                                        </p:tgtEl>
                                        <p:attrNameLst>
                                          <p:attrName>ppt_x</p:attrName>
                                        </p:attrNameLst>
                                      </p:cBhvr>
                                      <p:tavLst>
                                        <p:tav tm="0">
                                          <p:val>
                                            <p:strVal val="ppt_x"/>
                                          </p:val>
                                        </p:tav>
                                        <p:tav tm="100000">
                                          <p:val>
                                            <p:strVal val="0-ppt_w/2"/>
                                          </p:val>
                                        </p:tav>
                                      </p:tavLst>
                                    </p:anim>
                                    <p:anim calcmode="lin" valueType="num">
                                      <p:cBhvr additive="base">
                                        <p:cTn id="839" dur="3000"/>
                                        <p:tgtEl>
                                          <p:spTgt spid="101"/>
                                        </p:tgtEl>
                                        <p:attrNameLst>
                                          <p:attrName>ppt_y</p:attrName>
                                        </p:attrNameLst>
                                      </p:cBhvr>
                                      <p:tavLst>
                                        <p:tav tm="0">
                                          <p:val>
                                            <p:strVal val="ppt_y"/>
                                          </p:val>
                                        </p:tav>
                                        <p:tav tm="100000">
                                          <p:val>
                                            <p:strVal val="1+ppt_h/2"/>
                                          </p:val>
                                        </p:tav>
                                      </p:tavLst>
                                    </p:anim>
                                    <p:set>
                                      <p:cBhvr>
                                        <p:cTn id="840" dur="1" fill="hold">
                                          <p:stCondLst>
                                            <p:cond delay="2999"/>
                                          </p:stCondLst>
                                        </p:cTn>
                                        <p:tgtEl>
                                          <p:spTgt spid="101"/>
                                        </p:tgtEl>
                                        <p:attrNameLst>
                                          <p:attrName>style.visibility</p:attrName>
                                        </p:attrNameLst>
                                      </p:cBhvr>
                                      <p:to>
                                        <p:strVal val="hidden"/>
                                      </p:to>
                                    </p:set>
                                  </p:childTnLst>
                                </p:cTn>
                              </p:par>
                              <p:par>
                                <p:cTn id="841" presetID="2" presetClass="exit" presetSubtype="12" fill="hold" grpId="2" nodeType="withEffect">
                                  <p:stCondLst>
                                    <p:cond delay="0"/>
                                  </p:stCondLst>
                                  <p:childTnLst>
                                    <p:anim calcmode="lin" valueType="num">
                                      <p:cBhvr additive="base">
                                        <p:cTn id="842" dur="3000"/>
                                        <p:tgtEl>
                                          <p:spTgt spid="102"/>
                                        </p:tgtEl>
                                        <p:attrNameLst>
                                          <p:attrName>ppt_x</p:attrName>
                                        </p:attrNameLst>
                                      </p:cBhvr>
                                      <p:tavLst>
                                        <p:tav tm="0">
                                          <p:val>
                                            <p:strVal val="ppt_x"/>
                                          </p:val>
                                        </p:tav>
                                        <p:tav tm="100000">
                                          <p:val>
                                            <p:strVal val="0-ppt_w/2"/>
                                          </p:val>
                                        </p:tav>
                                      </p:tavLst>
                                    </p:anim>
                                    <p:anim calcmode="lin" valueType="num">
                                      <p:cBhvr additive="base">
                                        <p:cTn id="843" dur="3000"/>
                                        <p:tgtEl>
                                          <p:spTgt spid="102"/>
                                        </p:tgtEl>
                                        <p:attrNameLst>
                                          <p:attrName>ppt_y</p:attrName>
                                        </p:attrNameLst>
                                      </p:cBhvr>
                                      <p:tavLst>
                                        <p:tav tm="0">
                                          <p:val>
                                            <p:strVal val="ppt_y"/>
                                          </p:val>
                                        </p:tav>
                                        <p:tav tm="100000">
                                          <p:val>
                                            <p:strVal val="1+ppt_h/2"/>
                                          </p:val>
                                        </p:tav>
                                      </p:tavLst>
                                    </p:anim>
                                    <p:set>
                                      <p:cBhvr>
                                        <p:cTn id="844" dur="1" fill="hold">
                                          <p:stCondLst>
                                            <p:cond delay="2999"/>
                                          </p:stCondLst>
                                        </p:cTn>
                                        <p:tgtEl>
                                          <p:spTgt spid="102"/>
                                        </p:tgtEl>
                                        <p:attrNameLst>
                                          <p:attrName>style.visibility</p:attrName>
                                        </p:attrNameLst>
                                      </p:cBhvr>
                                      <p:to>
                                        <p:strVal val="hidden"/>
                                      </p:to>
                                    </p:set>
                                  </p:childTnLst>
                                </p:cTn>
                              </p:par>
                              <p:par>
                                <p:cTn id="845" presetID="2" presetClass="exit" presetSubtype="12" fill="hold" grpId="2" nodeType="withEffect">
                                  <p:stCondLst>
                                    <p:cond delay="0"/>
                                  </p:stCondLst>
                                  <p:childTnLst>
                                    <p:anim calcmode="lin" valueType="num">
                                      <p:cBhvr additive="base">
                                        <p:cTn id="846" dur="3000"/>
                                        <p:tgtEl>
                                          <p:spTgt spid="103"/>
                                        </p:tgtEl>
                                        <p:attrNameLst>
                                          <p:attrName>ppt_x</p:attrName>
                                        </p:attrNameLst>
                                      </p:cBhvr>
                                      <p:tavLst>
                                        <p:tav tm="0">
                                          <p:val>
                                            <p:strVal val="ppt_x"/>
                                          </p:val>
                                        </p:tav>
                                        <p:tav tm="100000">
                                          <p:val>
                                            <p:strVal val="0-ppt_w/2"/>
                                          </p:val>
                                        </p:tav>
                                      </p:tavLst>
                                    </p:anim>
                                    <p:anim calcmode="lin" valueType="num">
                                      <p:cBhvr additive="base">
                                        <p:cTn id="847" dur="3000"/>
                                        <p:tgtEl>
                                          <p:spTgt spid="103"/>
                                        </p:tgtEl>
                                        <p:attrNameLst>
                                          <p:attrName>ppt_y</p:attrName>
                                        </p:attrNameLst>
                                      </p:cBhvr>
                                      <p:tavLst>
                                        <p:tav tm="0">
                                          <p:val>
                                            <p:strVal val="ppt_y"/>
                                          </p:val>
                                        </p:tav>
                                        <p:tav tm="100000">
                                          <p:val>
                                            <p:strVal val="1+ppt_h/2"/>
                                          </p:val>
                                        </p:tav>
                                      </p:tavLst>
                                    </p:anim>
                                    <p:set>
                                      <p:cBhvr>
                                        <p:cTn id="848" dur="1" fill="hold">
                                          <p:stCondLst>
                                            <p:cond delay="2999"/>
                                          </p:stCondLst>
                                        </p:cTn>
                                        <p:tgtEl>
                                          <p:spTgt spid="103"/>
                                        </p:tgtEl>
                                        <p:attrNameLst>
                                          <p:attrName>style.visibility</p:attrName>
                                        </p:attrNameLst>
                                      </p:cBhvr>
                                      <p:to>
                                        <p:strVal val="hidden"/>
                                      </p:to>
                                    </p:set>
                                  </p:childTnLst>
                                </p:cTn>
                              </p:par>
                              <p:par>
                                <p:cTn id="849" presetID="2" presetClass="exit" presetSubtype="12" fill="hold" grpId="2" nodeType="withEffect">
                                  <p:stCondLst>
                                    <p:cond delay="0"/>
                                  </p:stCondLst>
                                  <p:childTnLst>
                                    <p:anim calcmode="lin" valueType="num">
                                      <p:cBhvr additive="base">
                                        <p:cTn id="850" dur="3000"/>
                                        <p:tgtEl>
                                          <p:spTgt spid="104"/>
                                        </p:tgtEl>
                                        <p:attrNameLst>
                                          <p:attrName>ppt_x</p:attrName>
                                        </p:attrNameLst>
                                      </p:cBhvr>
                                      <p:tavLst>
                                        <p:tav tm="0">
                                          <p:val>
                                            <p:strVal val="ppt_x"/>
                                          </p:val>
                                        </p:tav>
                                        <p:tav tm="100000">
                                          <p:val>
                                            <p:strVal val="0-ppt_w/2"/>
                                          </p:val>
                                        </p:tav>
                                      </p:tavLst>
                                    </p:anim>
                                    <p:anim calcmode="lin" valueType="num">
                                      <p:cBhvr additive="base">
                                        <p:cTn id="851" dur="3000"/>
                                        <p:tgtEl>
                                          <p:spTgt spid="104"/>
                                        </p:tgtEl>
                                        <p:attrNameLst>
                                          <p:attrName>ppt_y</p:attrName>
                                        </p:attrNameLst>
                                      </p:cBhvr>
                                      <p:tavLst>
                                        <p:tav tm="0">
                                          <p:val>
                                            <p:strVal val="ppt_y"/>
                                          </p:val>
                                        </p:tav>
                                        <p:tav tm="100000">
                                          <p:val>
                                            <p:strVal val="1+ppt_h/2"/>
                                          </p:val>
                                        </p:tav>
                                      </p:tavLst>
                                    </p:anim>
                                    <p:set>
                                      <p:cBhvr>
                                        <p:cTn id="852" dur="1" fill="hold">
                                          <p:stCondLst>
                                            <p:cond delay="2999"/>
                                          </p:stCondLst>
                                        </p:cTn>
                                        <p:tgtEl>
                                          <p:spTgt spid="104"/>
                                        </p:tgtEl>
                                        <p:attrNameLst>
                                          <p:attrName>style.visibility</p:attrName>
                                        </p:attrNameLst>
                                      </p:cBhvr>
                                      <p:to>
                                        <p:strVal val="hidden"/>
                                      </p:to>
                                    </p:set>
                                  </p:childTnLst>
                                </p:cTn>
                              </p:par>
                              <p:par>
                                <p:cTn id="853" presetID="2" presetClass="exit" presetSubtype="12" fill="hold" grpId="2" nodeType="withEffect">
                                  <p:stCondLst>
                                    <p:cond delay="0"/>
                                  </p:stCondLst>
                                  <p:childTnLst>
                                    <p:anim calcmode="lin" valueType="num">
                                      <p:cBhvr additive="base">
                                        <p:cTn id="854" dur="3000"/>
                                        <p:tgtEl>
                                          <p:spTgt spid="105"/>
                                        </p:tgtEl>
                                        <p:attrNameLst>
                                          <p:attrName>ppt_x</p:attrName>
                                        </p:attrNameLst>
                                      </p:cBhvr>
                                      <p:tavLst>
                                        <p:tav tm="0">
                                          <p:val>
                                            <p:strVal val="ppt_x"/>
                                          </p:val>
                                        </p:tav>
                                        <p:tav tm="100000">
                                          <p:val>
                                            <p:strVal val="0-ppt_w/2"/>
                                          </p:val>
                                        </p:tav>
                                      </p:tavLst>
                                    </p:anim>
                                    <p:anim calcmode="lin" valueType="num">
                                      <p:cBhvr additive="base">
                                        <p:cTn id="855" dur="3000"/>
                                        <p:tgtEl>
                                          <p:spTgt spid="105"/>
                                        </p:tgtEl>
                                        <p:attrNameLst>
                                          <p:attrName>ppt_y</p:attrName>
                                        </p:attrNameLst>
                                      </p:cBhvr>
                                      <p:tavLst>
                                        <p:tav tm="0">
                                          <p:val>
                                            <p:strVal val="ppt_y"/>
                                          </p:val>
                                        </p:tav>
                                        <p:tav tm="100000">
                                          <p:val>
                                            <p:strVal val="1+ppt_h/2"/>
                                          </p:val>
                                        </p:tav>
                                      </p:tavLst>
                                    </p:anim>
                                    <p:set>
                                      <p:cBhvr>
                                        <p:cTn id="856" dur="1" fill="hold">
                                          <p:stCondLst>
                                            <p:cond delay="2999"/>
                                          </p:stCondLst>
                                        </p:cTn>
                                        <p:tgtEl>
                                          <p:spTgt spid="105"/>
                                        </p:tgtEl>
                                        <p:attrNameLst>
                                          <p:attrName>style.visibility</p:attrName>
                                        </p:attrNameLst>
                                      </p:cBhvr>
                                      <p:to>
                                        <p:strVal val="hidden"/>
                                      </p:to>
                                    </p:set>
                                  </p:childTnLst>
                                </p:cTn>
                              </p:par>
                              <p:par>
                                <p:cTn id="857" presetID="2" presetClass="exit" presetSubtype="12" fill="hold" grpId="2" nodeType="withEffect">
                                  <p:stCondLst>
                                    <p:cond delay="0"/>
                                  </p:stCondLst>
                                  <p:childTnLst>
                                    <p:anim calcmode="lin" valueType="num">
                                      <p:cBhvr additive="base">
                                        <p:cTn id="858" dur="3000"/>
                                        <p:tgtEl>
                                          <p:spTgt spid="106"/>
                                        </p:tgtEl>
                                        <p:attrNameLst>
                                          <p:attrName>ppt_x</p:attrName>
                                        </p:attrNameLst>
                                      </p:cBhvr>
                                      <p:tavLst>
                                        <p:tav tm="0">
                                          <p:val>
                                            <p:strVal val="ppt_x"/>
                                          </p:val>
                                        </p:tav>
                                        <p:tav tm="100000">
                                          <p:val>
                                            <p:strVal val="0-ppt_w/2"/>
                                          </p:val>
                                        </p:tav>
                                      </p:tavLst>
                                    </p:anim>
                                    <p:anim calcmode="lin" valueType="num">
                                      <p:cBhvr additive="base">
                                        <p:cTn id="859" dur="3000"/>
                                        <p:tgtEl>
                                          <p:spTgt spid="106"/>
                                        </p:tgtEl>
                                        <p:attrNameLst>
                                          <p:attrName>ppt_y</p:attrName>
                                        </p:attrNameLst>
                                      </p:cBhvr>
                                      <p:tavLst>
                                        <p:tav tm="0">
                                          <p:val>
                                            <p:strVal val="ppt_y"/>
                                          </p:val>
                                        </p:tav>
                                        <p:tav tm="100000">
                                          <p:val>
                                            <p:strVal val="1+ppt_h/2"/>
                                          </p:val>
                                        </p:tav>
                                      </p:tavLst>
                                    </p:anim>
                                    <p:set>
                                      <p:cBhvr>
                                        <p:cTn id="860" dur="1" fill="hold">
                                          <p:stCondLst>
                                            <p:cond delay="2999"/>
                                          </p:stCondLst>
                                        </p:cTn>
                                        <p:tgtEl>
                                          <p:spTgt spid="106"/>
                                        </p:tgtEl>
                                        <p:attrNameLst>
                                          <p:attrName>style.visibility</p:attrName>
                                        </p:attrNameLst>
                                      </p:cBhvr>
                                      <p:to>
                                        <p:strVal val="hidden"/>
                                      </p:to>
                                    </p:set>
                                  </p:childTnLst>
                                </p:cTn>
                              </p:par>
                              <p:par>
                                <p:cTn id="861" presetID="2" presetClass="exit" presetSubtype="12" fill="hold" grpId="2" nodeType="withEffect">
                                  <p:stCondLst>
                                    <p:cond delay="0"/>
                                  </p:stCondLst>
                                  <p:childTnLst>
                                    <p:anim calcmode="lin" valueType="num">
                                      <p:cBhvr additive="base">
                                        <p:cTn id="862" dur="3000"/>
                                        <p:tgtEl>
                                          <p:spTgt spid="107"/>
                                        </p:tgtEl>
                                        <p:attrNameLst>
                                          <p:attrName>ppt_x</p:attrName>
                                        </p:attrNameLst>
                                      </p:cBhvr>
                                      <p:tavLst>
                                        <p:tav tm="0">
                                          <p:val>
                                            <p:strVal val="ppt_x"/>
                                          </p:val>
                                        </p:tav>
                                        <p:tav tm="100000">
                                          <p:val>
                                            <p:strVal val="0-ppt_w/2"/>
                                          </p:val>
                                        </p:tav>
                                      </p:tavLst>
                                    </p:anim>
                                    <p:anim calcmode="lin" valueType="num">
                                      <p:cBhvr additive="base">
                                        <p:cTn id="863" dur="3000"/>
                                        <p:tgtEl>
                                          <p:spTgt spid="107"/>
                                        </p:tgtEl>
                                        <p:attrNameLst>
                                          <p:attrName>ppt_y</p:attrName>
                                        </p:attrNameLst>
                                      </p:cBhvr>
                                      <p:tavLst>
                                        <p:tav tm="0">
                                          <p:val>
                                            <p:strVal val="ppt_y"/>
                                          </p:val>
                                        </p:tav>
                                        <p:tav tm="100000">
                                          <p:val>
                                            <p:strVal val="1+ppt_h/2"/>
                                          </p:val>
                                        </p:tav>
                                      </p:tavLst>
                                    </p:anim>
                                    <p:set>
                                      <p:cBhvr>
                                        <p:cTn id="864" dur="1" fill="hold">
                                          <p:stCondLst>
                                            <p:cond delay="2999"/>
                                          </p:stCondLst>
                                        </p:cTn>
                                        <p:tgtEl>
                                          <p:spTgt spid="107"/>
                                        </p:tgtEl>
                                        <p:attrNameLst>
                                          <p:attrName>style.visibility</p:attrName>
                                        </p:attrNameLst>
                                      </p:cBhvr>
                                      <p:to>
                                        <p:strVal val="hidden"/>
                                      </p:to>
                                    </p:set>
                                  </p:childTnLst>
                                </p:cTn>
                              </p:par>
                              <p:par>
                                <p:cTn id="865" presetID="2" presetClass="exit" presetSubtype="12" fill="hold" grpId="2" nodeType="withEffect">
                                  <p:stCondLst>
                                    <p:cond delay="0"/>
                                  </p:stCondLst>
                                  <p:childTnLst>
                                    <p:anim calcmode="lin" valueType="num">
                                      <p:cBhvr additive="base">
                                        <p:cTn id="866" dur="3000"/>
                                        <p:tgtEl>
                                          <p:spTgt spid="108"/>
                                        </p:tgtEl>
                                        <p:attrNameLst>
                                          <p:attrName>ppt_x</p:attrName>
                                        </p:attrNameLst>
                                      </p:cBhvr>
                                      <p:tavLst>
                                        <p:tav tm="0">
                                          <p:val>
                                            <p:strVal val="ppt_x"/>
                                          </p:val>
                                        </p:tav>
                                        <p:tav tm="100000">
                                          <p:val>
                                            <p:strVal val="0-ppt_w/2"/>
                                          </p:val>
                                        </p:tav>
                                      </p:tavLst>
                                    </p:anim>
                                    <p:anim calcmode="lin" valueType="num">
                                      <p:cBhvr additive="base">
                                        <p:cTn id="867" dur="3000"/>
                                        <p:tgtEl>
                                          <p:spTgt spid="108"/>
                                        </p:tgtEl>
                                        <p:attrNameLst>
                                          <p:attrName>ppt_y</p:attrName>
                                        </p:attrNameLst>
                                      </p:cBhvr>
                                      <p:tavLst>
                                        <p:tav tm="0">
                                          <p:val>
                                            <p:strVal val="ppt_y"/>
                                          </p:val>
                                        </p:tav>
                                        <p:tav tm="100000">
                                          <p:val>
                                            <p:strVal val="1+ppt_h/2"/>
                                          </p:val>
                                        </p:tav>
                                      </p:tavLst>
                                    </p:anim>
                                    <p:set>
                                      <p:cBhvr>
                                        <p:cTn id="868" dur="1" fill="hold">
                                          <p:stCondLst>
                                            <p:cond delay="2999"/>
                                          </p:stCondLst>
                                        </p:cTn>
                                        <p:tgtEl>
                                          <p:spTgt spid="108"/>
                                        </p:tgtEl>
                                        <p:attrNameLst>
                                          <p:attrName>style.visibility</p:attrName>
                                        </p:attrNameLst>
                                      </p:cBhvr>
                                      <p:to>
                                        <p:strVal val="hidden"/>
                                      </p:to>
                                    </p:set>
                                  </p:childTnLst>
                                </p:cTn>
                              </p:par>
                              <p:par>
                                <p:cTn id="869" presetID="2" presetClass="exit" presetSubtype="12" fill="hold" grpId="2" nodeType="withEffect">
                                  <p:stCondLst>
                                    <p:cond delay="0"/>
                                  </p:stCondLst>
                                  <p:childTnLst>
                                    <p:anim calcmode="lin" valueType="num">
                                      <p:cBhvr additive="base">
                                        <p:cTn id="870" dur="3000"/>
                                        <p:tgtEl>
                                          <p:spTgt spid="109"/>
                                        </p:tgtEl>
                                        <p:attrNameLst>
                                          <p:attrName>ppt_x</p:attrName>
                                        </p:attrNameLst>
                                      </p:cBhvr>
                                      <p:tavLst>
                                        <p:tav tm="0">
                                          <p:val>
                                            <p:strVal val="ppt_x"/>
                                          </p:val>
                                        </p:tav>
                                        <p:tav tm="100000">
                                          <p:val>
                                            <p:strVal val="0-ppt_w/2"/>
                                          </p:val>
                                        </p:tav>
                                      </p:tavLst>
                                    </p:anim>
                                    <p:anim calcmode="lin" valueType="num">
                                      <p:cBhvr additive="base">
                                        <p:cTn id="871" dur="3000"/>
                                        <p:tgtEl>
                                          <p:spTgt spid="109"/>
                                        </p:tgtEl>
                                        <p:attrNameLst>
                                          <p:attrName>ppt_y</p:attrName>
                                        </p:attrNameLst>
                                      </p:cBhvr>
                                      <p:tavLst>
                                        <p:tav tm="0">
                                          <p:val>
                                            <p:strVal val="ppt_y"/>
                                          </p:val>
                                        </p:tav>
                                        <p:tav tm="100000">
                                          <p:val>
                                            <p:strVal val="1+ppt_h/2"/>
                                          </p:val>
                                        </p:tav>
                                      </p:tavLst>
                                    </p:anim>
                                    <p:set>
                                      <p:cBhvr>
                                        <p:cTn id="872" dur="1" fill="hold">
                                          <p:stCondLst>
                                            <p:cond delay="2999"/>
                                          </p:stCondLst>
                                        </p:cTn>
                                        <p:tgtEl>
                                          <p:spTgt spid="109"/>
                                        </p:tgtEl>
                                        <p:attrNameLst>
                                          <p:attrName>style.visibility</p:attrName>
                                        </p:attrNameLst>
                                      </p:cBhvr>
                                      <p:to>
                                        <p:strVal val="hidden"/>
                                      </p:to>
                                    </p:set>
                                  </p:childTnLst>
                                </p:cTn>
                              </p:par>
                              <p:par>
                                <p:cTn id="873" presetID="2" presetClass="exit" presetSubtype="12" fill="hold" grpId="2" nodeType="withEffect">
                                  <p:stCondLst>
                                    <p:cond delay="0"/>
                                  </p:stCondLst>
                                  <p:childTnLst>
                                    <p:anim calcmode="lin" valueType="num">
                                      <p:cBhvr additive="base">
                                        <p:cTn id="874" dur="3000"/>
                                        <p:tgtEl>
                                          <p:spTgt spid="110"/>
                                        </p:tgtEl>
                                        <p:attrNameLst>
                                          <p:attrName>ppt_x</p:attrName>
                                        </p:attrNameLst>
                                      </p:cBhvr>
                                      <p:tavLst>
                                        <p:tav tm="0">
                                          <p:val>
                                            <p:strVal val="ppt_x"/>
                                          </p:val>
                                        </p:tav>
                                        <p:tav tm="100000">
                                          <p:val>
                                            <p:strVal val="0-ppt_w/2"/>
                                          </p:val>
                                        </p:tav>
                                      </p:tavLst>
                                    </p:anim>
                                    <p:anim calcmode="lin" valueType="num">
                                      <p:cBhvr additive="base">
                                        <p:cTn id="875" dur="3000"/>
                                        <p:tgtEl>
                                          <p:spTgt spid="110"/>
                                        </p:tgtEl>
                                        <p:attrNameLst>
                                          <p:attrName>ppt_y</p:attrName>
                                        </p:attrNameLst>
                                      </p:cBhvr>
                                      <p:tavLst>
                                        <p:tav tm="0">
                                          <p:val>
                                            <p:strVal val="ppt_y"/>
                                          </p:val>
                                        </p:tav>
                                        <p:tav tm="100000">
                                          <p:val>
                                            <p:strVal val="1+ppt_h/2"/>
                                          </p:val>
                                        </p:tav>
                                      </p:tavLst>
                                    </p:anim>
                                    <p:set>
                                      <p:cBhvr>
                                        <p:cTn id="876" dur="1" fill="hold">
                                          <p:stCondLst>
                                            <p:cond delay="2999"/>
                                          </p:stCondLst>
                                        </p:cTn>
                                        <p:tgtEl>
                                          <p:spTgt spid="110"/>
                                        </p:tgtEl>
                                        <p:attrNameLst>
                                          <p:attrName>style.visibility</p:attrName>
                                        </p:attrNameLst>
                                      </p:cBhvr>
                                      <p:to>
                                        <p:strVal val="hidden"/>
                                      </p:to>
                                    </p:set>
                                  </p:childTnLst>
                                </p:cTn>
                              </p:par>
                              <p:par>
                                <p:cTn id="877" presetID="2" presetClass="exit" presetSubtype="12" fill="hold" grpId="2" nodeType="withEffect">
                                  <p:stCondLst>
                                    <p:cond delay="0"/>
                                  </p:stCondLst>
                                  <p:childTnLst>
                                    <p:anim calcmode="lin" valueType="num">
                                      <p:cBhvr additive="base">
                                        <p:cTn id="878" dur="3000"/>
                                        <p:tgtEl>
                                          <p:spTgt spid="111"/>
                                        </p:tgtEl>
                                        <p:attrNameLst>
                                          <p:attrName>ppt_x</p:attrName>
                                        </p:attrNameLst>
                                      </p:cBhvr>
                                      <p:tavLst>
                                        <p:tav tm="0">
                                          <p:val>
                                            <p:strVal val="ppt_x"/>
                                          </p:val>
                                        </p:tav>
                                        <p:tav tm="100000">
                                          <p:val>
                                            <p:strVal val="0-ppt_w/2"/>
                                          </p:val>
                                        </p:tav>
                                      </p:tavLst>
                                    </p:anim>
                                    <p:anim calcmode="lin" valueType="num">
                                      <p:cBhvr additive="base">
                                        <p:cTn id="879" dur="3000"/>
                                        <p:tgtEl>
                                          <p:spTgt spid="111"/>
                                        </p:tgtEl>
                                        <p:attrNameLst>
                                          <p:attrName>ppt_y</p:attrName>
                                        </p:attrNameLst>
                                      </p:cBhvr>
                                      <p:tavLst>
                                        <p:tav tm="0">
                                          <p:val>
                                            <p:strVal val="ppt_y"/>
                                          </p:val>
                                        </p:tav>
                                        <p:tav tm="100000">
                                          <p:val>
                                            <p:strVal val="1+ppt_h/2"/>
                                          </p:val>
                                        </p:tav>
                                      </p:tavLst>
                                    </p:anim>
                                    <p:set>
                                      <p:cBhvr>
                                        <p:cTn id="880" dur="1" fill="hold">
                                          <p:stCondLst>
                                            <p:cond delay="2999"/>
                                          </p:stCondLst>
                                        </p:cTn>
                                        <p:tgtEl>
                                          <p:spTgt spid="111"/>
                                        </p:tgtEl>
                                        <p:attrNameLst>
                                          <p:attrName>style.visibility</p:attrName>
                                        </p:attrNameLst>
                                      </p:cBhvr>
                                      <p:to>
                                        <p:strVal val="hidden"/>
                                      </p:to>
                                    </p:set>
                                  </p:childTnLst>
                                </p:cTn>
                              </p:par>
                              <p:par>
                                <p:cTn id="881" presetID="2" presetClass="exit" presetSubtype="12" fill="hold" grpId="2" nodeType="withEffect">
                                  <p:stCondLst>
                                    <p:cond delay="0"/>
                                  </p:stCondLst>
                                  <p:childTnLst>
                                    <p:anim calcmode="lin" valueType="num">
                                      <p:cBhvr additive="base">
                                        <p:cTn id="882" dur="3000"/>
                                        <p:tgtEl>
                                          <p:spTgt spid="112"/>
                                        </p:tgtEl>
                                        <p:attrNameLst>
                                          <p:attrName>ppt_x</p:attrName>
                                        </p:attrNameLst>
                                      </p:cBhvr>
                                      <p:tavLst>
                                        <p:tav tm="0">
                                          <p:val>
                                            <p:strVal val="ppt_x"/>
                                          </p:val>
                                        </p:tav>
                                        <p:tav tm="100000">
                                          <p:val>
                                            <p:strVal val="0-ppt_w/2"/>
                                          </p:val>
                                        </p:tav>
                                      </p:tavLst>
                                    </p:anim>
                                    <p:anim calcmode="lin" valueType="num">
                                      <p:cBhvr additive="base">
                                        <p:cTn id="883" dur="3000"/>
                                        <p:tgtEl>
                                          <p:spTgt spid="112"/>
                                        </p:tgtEl>
                                        <p:attrNameLst>
                                          <p:attrName>ppt_y</p:attrName>
                                        </p:attrNameLst>
                                      </p:cBhvr>
                                      <p:tavLst>
                                        <p:tav tm="0">
                                          <p:val>
                                            <p:strVal val="ppt_y"/>
                                          </p:val>
                                        </p:tav>
                                        <p:tav tm="100000">
                                          <p:val>
                                            <p:strVal val="1+ppt_h/2"/>
                                          </p:val>
                                        </p:tav>
                                      </p:tavLst>
                                    </p:anim>
                                    <p:set>
                                      <p:cBhvr>
                                        <p:cTn id="884" dur="1" fill="hold">
                                          <p:stCondLst>
                                            <p:cond delay="2999"/>
                                          </p:stCondLst>
                                        </p:cTn>
                                        <p:tgtEl>
                                          <p:spTgt spid="112"/>
                                        </p:tgtEl>
                                        <p:attrNameLst>
                                          <p:attrName>style.visibility</p:attrName>
                                        </p:attrNameLst>
                                      </p:cBhvr>
                                      <p:to>
                                        <p:strVal val="hidden"/>
                                      </p:to>
                                    </p:set>
                                  </p:childTnLst>
                                </p:cTn>
                              </p:par>
                              <p:par>
                                <p:cTn id="885" presetID="2" presetClass="exit" presetSubtype="12" fill="hold" grpId="2" nodeType="withEffect">
                                  <p:stCondLst>
                                    <p:cond delay="0"/>
                                  </p:stCondLst>
                                  <p:childTnLst>
                                    <p:anim calcmode="lin" valueType="num">
                                      <p:cBhvr additive="base">
                                        <p:cTn id="886" dur="3000"/>
                                        <p:tgtEl>
                                          <p:spTgt spid="113"/>
                                        </p:tgtEl>
                                        <p:attrNameLst>
                                          <p:attrName>ppt_x</p:attrName>
                                        </p:attrNameLst>
                                      </p:cBhvr>
                                      <p:tavLst>
                                        <p:tav tm="0">
                                          <p:val>
                                            <p:strVal val="ppt_x"/>
                                          </p:val>
                                        </p:tav>
                                        <p:tav tm="100000">
                                          <p:val>
                                            <p:strVal val="0-ppt_w/2"/>
                                          </p:val>
                                        </p:tav>
                                      </p:tavLst>
                                    </p:anim>
                                    <p:anim calcmode="lin" valueType="num">
                                      <p:cBhvr additive="base">
                                        <p:cTn id="887" dur="3000"/>
                                        <p:tgtEl>
                                          <p:spTgt spid="113"/>
                                        </p:tgtEl>
                                        <p:attrNameLst>
                                          <p:attrName>ppt_y</p:attrName>
                                        </p:attrNameLst>
                                      </p:cBhvr>
                                      <p:tavLst>
                                        <p:tav tm="0">
                                          <p:val>
                                            <p:strVal val="ppt_y"/>
                                          </p:val>
                                        </p:tav>
                                        <p:tav tm="100000">
                                          <p:val>
                                            <p:strVal val="1+ppt_h/2"/>
                                          </p:val>
                                        </p:tav>
                                      </p:tavLst>
                                    </p:anim>
                                    <p:set>
                                      <p:cBhvr>
                                        <p:cTn id="888" dur="1" fill="hold">
                                          <p:stCondLst>
                                            <p:cond delay="2999"/>
                                          </p:stCondLst>
                                        </p:cTn>
                                        <p:tgtEl>
                                          <p:spTgt spid="113"/>
                                        </p:tgtEl>
                                        <p:attrNameLst>
                                          <p:attrName>style.visibility</p:attrName>
                                        </p:attrNameLst>
                                      </p:cBhvr>
                                      <p:to>
                                        <p:strVal val="hidden"/>
                                      </p:to>
                                    </p:set>
                                  </p:childTnLst>
                                </p:cTn>
                              </p:par>
                              <p:par>
                                <p:cTn id="889" presetID="19" presetClass="exit" presetSubtype="10" fill="hold" grpId="3" nodeType="withEffect">
                                  <p:stCondLst>
                                    <p:cond delay="0"/>
                                  </p:stCondLst>
                                  <p:childTnLst>
                                    <p:anim calcmode="lin" valueType="num">
                                      <p:cBhvr>
                                        <p:cTn id="890" dur="4000"/>
                                        <p:tgtEl>
                                          <p:spTgt spid="59"/>
                                        </p:tgtEl>
                                        <p:attrNameLst>
                                          <p:attrName>ppt_h</p:attrName>
                                        </p:attrNameLst>
                                      </p:cBhvr>
                                      <p:tavLst>
                                        <p:tav tm="0">
                                          <p:val>
                                            <p:strVal val="ppt_h"/>
                                          </p:val>
                                        </p:tav>
                                        <p:tav tm="100000">
                                          <p:val>
                                            <p:strVal val="ppt_h"/>
                                          </p:val>
                                        </p:tav>
                                      </p:tavLst>
                                    </p:anim>
                                    <p:anim calcmode="lin" valueType="num">
                                      <p:cBhvr>
                                        <p:cTn id="891" dur="4000"/>
                                        <p:tgtEl>
                                          <p:spTgt spid="5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92" dur="1" fill="hold">
                                          <p:stCondLst>
                                            <p:cond delay="3999"/>
                                          </p:stCondLst>
                                        </p:cTn>
                                        <p:tgtEl>
                                          <p:spTgt spid="59"/>
                                        </p:tgtEl>
                                        <p:attrNameLst>
                                          <p:attrName>style.visibility</p:attrName>
                                        </p:attrNameLst>
                                      </p:cBhvr>
                                      <p:to>
                                        <p:strVal val="hidden"/>
                                      </p:to>
                                    </p:set>
                                  </p:childTnLst>
                                </p:cTn>
                              </p:par>
                              <p:par>
                                <p:cTn id="893" presetID="19" presetClass="exit" presetSubtype="10" fill="hold" grpId="3" nodeType="withEffect">
                                  <p:stCondLst>
                                    <p:cond delay="0"/>
                                  </p:stCondLst>
                                  <p:childTnLst>
                                    <p:anim calcmode="lin" valueType="num">
                                      <p:cBhvr>
                                        <p:cTn id="894" dur="4000"/>
                                        <p:tgtEl>
                                          <p:spTgt spid="60"/>
                                        </p:tgtEl>
                                        <p:attrNameLst>
                                          <p:attrName>ppt_h</p:attrName>
                                        </p:attrNameLst>
                                      </p:cBhvr>
                                      <p:tavLst>
                                        <p:tav tm="0">
                                          <p:val>
                                            <p:strVal val="ppt_h"/>
                                          </p:val>
                                        </p:tav>
                                        <p:tav tm="100000">
                                          <p:val>
                                            <p:strVal val="ppt_h"/>
                                          </p:val>
                                        </p:tav>
                                      </p:tavLst>
                                    </p:anim>
                                    <p:anim calcmode="lin" valueType="num">
                                      <p:cBhvr>
                                        <p:cTn id="895" dur="4000"/>
                                        <p:tgtEl>
                                          <p:spTgt spid="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96" dur="1" fill="hold">
                                          <p:stCondLst>
                                            <p:cond delay="3999"/>
                                          </p:stCondLst>
                                        </p:cTn>
                                        <p:tgtEl>
                                          <p:spTgt spid="60"/>
                                        </p:tgtEl>
                                        <p:attrNameLst>
                                          <p:attrName>style.visibility</p:attrName>
                                        </p:attrNameLst>
                                      </p:cBhvr>
                                      <p:to>
                                        <p:strVal val="hidden"/>
                                      </p:to>
                                    </p:set>
                                  </p:childTnLst>
                                </p:cTn>
                              </p:par>
                              <p:par>
                                <p:cTn id="897" presetID="19" presetClass="exit" presetSubtype="10" fill="hold" grpId="3" nodeType="withEffect">
                                  <p:stCondLst>
                                    <p:cond delay="0"/>
                                  </p:stCondLst>
                                  <p:childTnLst>
                                    <p:anim calcmode="lin" valueType="num">
                                      <p:cBhvr>
                                        <p:cTn id="898" dur="4000"/>
                                        <p:tgtEl>
                                          <p:spTgt spid="61"/>
                                        </p:tgtEl>
                                        <p:attrNameLst>
                                          <p:attrName>ppt_h</p:attrName>
                                        </p:attrNameLst>
                                      </p:cBhvr>
                                      <p:tavLst>
                                        <p:tav tm="0">
                                          <p:val>
                                            <p:strVal val="ppt_h"/>
                                          </p:val>
                                        </p:tav>
                                        <p:tav tm="100000">
                                          <p:val>
                                            <p:strVal val="ppt_h"/>
                                          </p:val>
                                        </p:tav>
                                      </p:tavLst>
                                    </p:anim>
                                    <p:anim calcmode="lin" valueType="num">
                                      <p:cBhvr>
                                        <p:cTn id="899" dur="4000"/>
                                        <p:tgtEl>
                                          <p:spTgt spid="6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0" dur="1" fill="hold">
                                          <p:stCondLst>
                                            <p:cond delay="3999"/>
                                          </p:stCondLst>
                                        </p:cTn>
                                        <p:tgtEl>
                                          <p:spTgt spid="61"/>
                                        </p:tgtEl>
                                        <p:attrNameLst>
                                          <p:attrName>style.visibility</p:attrName>
                                        </p:attrNameLst>
                                      </p:cBhvr>
                                      <p:to>
                                        <p:strVal val="hidden"/>
                                      </p:to>
                                    </p:set>
                                  </p:childTnLst>
                                </p:cTn>
                              </p:par>
                              <p:par>
                                <p:cTn id="901" presetID="19" presetClass="exit" presetSubtype="10" fill="hold" grpId="3" nodeType="withEffect">
                                  <p:stCondLst>
                                    <p:cond delay="0"/>
                                  </p:stCondLst>
                                  <p:childTnLst>
                                    <p:anim calcmode="lin" valueType="num">
                                      <p:cBhvr>
                                        <p:cTn id="902" dur="4000"/>
                                        <p:tgtEl>
                                          <p:spTgt spid="62"/>
                                        </p:tgtEl>
                                        <p:attrNameLst>
                                          <p:attrName>ppt_h</p:attrName>
                                        </p:attrNameLst>
                                      </p:cBhvr>
                                      <p:tavLst>
                                        <p:tav tm="0">
                                          <p:val>
                                            <p:strVal val="ppt_h"/>
                                          </p:val>
                                        </p:tav>
                                        <p:tav tm="100000">
                                          <p:val>
                                            <p:strVal val="ppt_h"/>
                                          </p:val>
                                        </p:tav>
                                      </p:tavLst>
                                    </p:anim>
                                    <p:anim calcmode="lin" valueType="num">
                                      <p:cBhvr>
                                        <p:cTn id="903" dur="4000"/>
                                        <p:tgtEl>
                                          <p:spTgt spid="6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4" dur="1" fill="hold">
                                          <p:stCondLst>
                                            <p:cond delay="3999"/>
                                          </p:stCondLst>
                                        </p:cTn>
                                        <p:tgtEl>
                                          <p:spTgt spid="62"/>
                                        </p:tgtEl>
                                        <p:attrNameLst>
                                          <p:attrName>style.visibility</p:attrName>
                                        </p:attrNameLst>
                                      </p:cBhvr>
                                      <p:to>
                                        <p:strVal val="hidden"/>
                                      </p:to>
                                    </p:set>
                                  </p:childTnLst>
                                </p:cTn>
                              </p:par>
                              <p:par>
                                <p:cTn id="905" presetID="19" presetClass="exit" presetSubtype="10" fill="hold" grpId="3" nodeType="withEffect">
                                  <p:stCondLst>
                                    <p:cond delay="0"/>
                                  </p:stCondLst>
                                  <p:childTnLst>
                                    <p:anim calcmode="lin" valueType="num">
                                      <p:cBhvr>
                                        <p:cTn id="906" dur="4000"/>
                                        <p:tgtEl>
                                          <p:spTgt spid="63"/>
                                        </p:tgtEl>
                                        <p:attrNameLst>
                                          <p:attrName>ppt_h</p:attrName>
                                        </p:attrNameLst>
                                      </p:cBhvr>
                                      <p:tavLst>
                                        <p:tav tm="0">
                                          <p:val>
                                            <p:strVal val="ppt_h"/>
                                          </p:val>
                                        </p:tav>
                                        <p:tav tm="100000">
                                          <p:val>
                                            <p:strVal val="ppt_h"/>
                                          </p:val>
                                        </p:tav>
                                      </p:tavLst>
                                    </p:anim>
                                    <p:anim calcmode="lin" valueType="num">
                                      <p:cBhvr>
                                        <p:cTn id="907" dur="4000"/>
                                        <p:tgtEl>
                                          <p:spTgt spid="6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8" dur="1" fill="hold">
                                          <p:stCondLst>
                                            <p:cond delay="3999"/>
                                          </p:stCondLst>
                                        </p:cTn>
                                        <p:tgtEl>
                                          <p:spTgt spid="63"/>
                                        </p:tgtEl>
                                        <p:attrNameLst>
                                          <p:attrName>style.visibility</p:attrName>
                                        </p:attrNameLst>
                                      </p:cBhvr>
                                      <p:to>
                                        <p:strVal val="hidden"/>
                                      </p:to>
                                    </p:set>
                                  </p:childTnLst>
                                </p:cTn>
                              </p:par>
                              <p:par>
                                <p:cTn id="909" presetID="19" presetClass="exit" presetSubtype="10" fill="hold" grpId="3" nodeType="withEffect">
                                  <p:stCondLst>
                                    <p:cond delay="0"/>
                                  </p:stCondLst>
                                  <p:childTnLst>
                                    <p:anim calcmode="lin" valueType="num">
                                      <p:cBhvr>
                                        <p:cTn id="910" dur="4000"/>
                                        <p:tgtEl>
                                          <p:spTgt spid="64"/>
                                        </p:tgtEl>
                                        <p:attrNameLst>
                                          <p:attrName>ppt_h</p:attrName>
                                        </p:attrNameLst>
                                      </p:cBhvr>
                                      <p:tavLst>
                                        <p:tav tm="0">
                                          <p:val>
                                            <p:strVal val="ppt_h"/>
                                          </p:val>
                                        </p:tav>
                                        <p:tav tm="100000">
                                          <p:val>
                                            <p:strVal val="ppt_h"/>
                                          </p:val>
                                        </p:tav>
                                      </p:tavLst>
                                    </p:anim>
                                    <p:anim calcmode="lin" valueType="num">
                                      <p:cBhvr>
                                        <p:cTn id="911" dur="4000"/>
                                        <p:tgtEl>
                                          <p:spTgt spid="6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12" dur="1" fill="hold">
                                          <p:stCondLst>
                                            <p:cond delay="3999"/>
                                          </p:stCondLst>
                                        </p:cTn>
                                        <p:tgtEl>
                                          <p:spTgt spid="64"/>
                                        </p:tgtEl>
                                        <p:attrNameLst>
                                          <p:attrName>style.visibility</p:attrName>
                                        </p:attrNameLst>
                                      </p:cBhvr>
                                      <p:to>
                                        <p:strVal val="hidden"/>
                                      </p:to>
                                    </p:set>
                                  </p:childTnLst>
                                </p:cTn>
                              </p:par>
                              <p:par>
                                <p:cTn id="913" presetID="19" presetClass="exit" presetSubtype="10" fill="hold" grpId="3" nodeType="withEffect">
                                  <p:stCondLst>
                                    <p:cond delay="0"/>
                                  </p:stCondLst>
                                  <p:childTnLst>
                                    <p:anim calcmode="lin" valueType="num">
                                      <p:cBhvr>
                                        <p:cTn id="914" dur="4000"/>
                                        <p:tgtEl>
                                          <p:spTgt spid="65"/>
                                        </p:tgtEl>
                                        <p:attrNameLst>
                                          <p:attrName>ppt_h</p:attrName>
                                        </p:attrNameLst>
                                      </p:cBhvr>
                                      <p:tavLst>
                                        <p:tav tm="0">
                                          <p:val>
                                            <p:strVal val="ppt_h"/>
                                          </p:val>
                                        </p:tav>
                                        <p:tav tm="100000">
                                          <p:val>
                                            <p:strVal val="ppt_h"/>
                                          </p:val>
                                        </p:tav>
                                      </p:tavLst>
                                    </p:anim>
                                    <p:anim calcmode="lin" valueType="num">
                                      <p:cBhvr>
                                        <p:cTn id="915" dur="4000"/>
                                        <p:tgtEl>
                                          <p:spTgt spid="6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16" dur="1" fill="hold">
                                          <p:stCondLst>
                                            <p:cond delay="3999"/>
                                          </p:stCondLst>
                                        </p:cTn>
                                        <p:tgtEl>
                                          <p:spTgt spid="65"/>
                                        </p:tgtEl>
                                        <p:attrNameLst>
                                          <p:attrName>style.visibility</p:attrName>
                                        </p:attrNameLst>
                                      </p:cBhvr>
                                      <p:to>
                                        <p:strVal val="hidden"/>
                                      </p:to>
                                    </p:set>
                                  </p:childTnLst>
                                </p:cTn>
                              </p:par>
                              <p:par>
                                <p:cTn id="917" presetID="19" presetClass="exit" presetSubtype="10" fill="hold" grpId="3" nodeType="withEffect">
                                  <p:stCondLst>
                                    <p:cond delay="0"/>
                                  </p:stCondLst>
                                  <p:childTnLst>
                                    <p:anim calcmode="lin" valueType="num">
                                      <p:cBhvr>
                                        <p:cTn id="918" dur="4000"/>
                                        <p:tgtEl>
                                          <p:spTgt spid="66"/>
                                        </p:tgtEl>
                                        <p:attrNameLst>
                                          <p:attrName>ppt_h</p:attrName>
                                        </p:attrNameLst>
                                      </p:cBhvr>
                                      <p:tavLst>
                                        <p:tav tm="0">
                                          <p:val>
                                            <p:strVal val="ppt_h"/>
                                          </p:val>
                                        </p:tav>
                                        <p:tav tm="100000">
                                          <p:val>
                                            <p:strVal val="ppt_h"/>
                                          </p:val>
                                        </p:tav>
                                      </p:tavLst>
                                    </p:anim>
                                    <p:anim calcmode="lin" valueType="num">
                                      <p:cBhvr>
                                        <p:cTn id="919" dur="4000"/>
                                        <p:tgtEl>
                                          <p:spTgt spid="6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20" dur="1" fill="hold">
                                          <p:stCondLst>
                                            <p:cond delay="3999"/>
                                          </p:stCondLst>
                                        </p:cTn>
                                        <p:tgtEl>
                                          <p:spTgt spid="66"/>
                                        </p:tgtEl>
                                        <p:attrNameLst>
                                          <p:attrName>style.visibility</p:attrName>
                                        </p:attrNameLst>
                                      </p:cBhvr>
                                      <p:to>
                                        <p:strVal val="hidden"/>
                                      </p:to>
                                    </p:set>
                                  </p:childTnLst>
                                </p:cTn>
                              </p:par>
                              <p:par>
                                <p:cTn id="921" presetID="19" presetClass="exit" presetSubtype="10" fill="hold" grpId="3" nodeType="withEffect">
                                  <p:stCondLst>
                                    <p:cond delay="0"/>
                                  </p:stCondLst>
                                  <p:childTnLst>
                                    <p:anim calcmode="lin" valueType="num">
                                      <p:cBhvr>
                                        <p:cTn id="922" dur="4000"/>
                                        <p:tgtEl>
                                          <p:spTgt spid="67"/>
                                        </p:tgtEl>
                                        <p:attrNameLst>
                                          <p:attrName>ppt_h</p:attrName>
                                        </p:attrNameLst>
                                      </p:cBhvr>
                                      <p:tavLst>
                                        <p:tav tm="0">
                                          <p:val>
                                            <p:strVal val="ppt_h"/>
                                          </p:val>
                                        </p:tav>
                                        <p:tav tm="100000">
                                          <p:val>
                                            <p:strVal val="ppt_h"/>
                                          </p:val>
                                        </p:tav>
                                      </p:tavLst>
                                    </p:anim>
                                    <p:anim calcmode="lin" valueType="num">
                                      <p:cBhvr>
                                        <p:cTn id="923" dur="4000"/>
                                        <p:tgtEl>
                                          <p:spTgt spid="6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24" dur="1" fill="hold">
                                          <p:stCondLst>
                                            <p:cond delay="3999"/>
                                          </p:stCondLst>
                                        </p:cTn>
                                        <p:tgtEl>
                                          <p:spTgt spid="67"/>
                                        </p:tgtEl>
                                        <p:attrNameLst>
                                          <p:attrName>style.visibility</p:attrName>
                                        </p:attrNameLst>
                                      </p:cBhvr>
                                      <p:to>
                                        <p:strVal val="hidden"/>
                                      </p:to>
                                    </p:set>
                                  </p:childTnLst>
                                </p:cTn>
                              </p:par>
                              <p:par>
                                <p:cTn id="925" presetID="19" presetClass="exit" presetSubtype="10" fill="hold" grpId="3" nodeType="withEffect">
                                  <p:stCondLst>
                                    <p:cond delay="0"/>
                                  </p:stCondLst>
                                  <p:childTnLst>
                                    <p:anim calcmode="lin" valueType="num">
                                      <p:cBhvr>
                                        <p:cTn id="926" dur="4000"/>
                                        <p:tgtEl>
                                          <p:spTgt spid="68"/>
                                        </p:tgtEl>
                                        <p:attrNameLst>
                                          <p:attrName>ppt_h</p:attrName>
                                        </p:attrNameLst>
                                      </p:cBhvr>
                                      <p:tavLst>
                                        <p:tav tm="0">
                                          <p:val>
                                            <p:strVal val="ppt_h"/>
                                          </p:val>
                                        </p:tav>
                                        <p:tav tm="100000">
                                          <p:val>
                                            <p:strVal val="ppt_h"/>
                                          </p:val>
                                        </p:tav>
                                      </p:tavLst>
                                    </p:anim>
                                    <p:anim calcmode="lin" valueType="num">
                                      <p:cBhvr>
                                        <p:cTn id="927" dur="4000"/>
                                        <p:tgtEl>
                                          <p:spTgt spid="6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28" dur="1" fill="hold">
                                          <p:stCondLst>
                                            <p:cond delay="3999"/>
                                          </p:stCondLst>
                                        </p:cTn>
                                        <p:tgtEl>
                                          <p:spTgt spid="68"/>
                                        </p:tgtEl>
                                        <p:attrNameLst>
                                          <p:attrName>style.visibility</p:attrName>
                                        </p:attrNameLst>
                                      </p:cBhvr>
                                      <p:to>
                                        <p:strVal val="hidden"/>
                                      </p:to>
                                    </p:set>
                                  </p:childTnLst>
                                </p:cTn>
                              </p:par>
                              <p:par>
                                <p:cTn id="929" presetID="19" presetClass="exit" presetSubtype="10" fill="hold" grpId="3" nodeType="withEffect">
                                  <p:stCondLst>
                                    <p:cond delay="0"/>
                                  </p:stCondLst>
                                  <p:childTnLst>
                                    <p:anim calcmode="lin" valueType="num">
                                      <p:cBhvr>
                                        <p:cTn id="930" dur="4000"/>
                                        <p:tgtEl>
                                          <p:spTgt spid="69"/>
                                        </p:tgtEl>
                                        <p:attrNameLst>
                                          <p:attrName>ppt_h</p:attrName>
                                        </p:attrNameLst>
                                      </p:cBhvr>
                                      <p:tavLst>
                                        <p:tav tm="0">
                                          <p:val>
                                            <p:strVal val="ppt_h"/>
                                          </p:val>
                                        </p:tav>
                                        <p:tav tm="100000">
                                          <p:val>
                                            <p:strVal val="ppt_h"/>
                                          </p:val>
                                        </p:tav>
                                      </p:tavLst>
                                    </p:anim>
                                    <p:anim calcmode="lin" valueType="num">
                                      <p:cBhvr>
                                        <p:cTn id="931" dur="4000"/>
                                        <p:tgtEl>
                                          <p:spTgt spid="6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32" dur="1" fill="hold">
                                          <p:stCondLst>
                                            <p:cond delay="3999"/>
                                          </p:stCondLst>
                                        </p:cTn>
                                        <p:tgtEl>
                                          <p:spTgt spid="69"/>
                                        </p:tgtEl>
                                        <p:attrNameLst>
                                          <p:attrName>style.visibility</p:attrName>
                                        </p:attrNameLst>
                                      </p:cBhvr>
                                      <p:to>
                                        <p:strVal val="hidden"/>
                                      </p:to>
                                    </p:set>
                                  </p:childTnLst>
                                </p:cTn>
                              </p:par>
                              <p:par>
                                <p:cTn id="933" presetID="19" presetClass="exit" presetSubtype="10" fill="hold" grpId="3" nodeType="withEffect">
                                  <p:stCondLst>
                                    <p:cond delay="0"/>
                                  </p:stCondLst>
                                  <p:childTnLst>
                                    <p:anim calcmode="lin" valueType="num">
                                      <p:cBhvr>
                                        <p:cTn id="934" dur="4000"/>
                                        <p:tgtEl>
                                          <p:spTgt spid="70"/>
                                        </p:tgtEl>
                                        <p:attrNameLst>
                                          <p:attrName>ppt_h</p:attrName>
                                        </p:attrNameLst>
                                      </p:cBhvr>
                                      <p:tavLst>
                                        <p:tav tm="0">
                                          <p:val>
                                            <p:strVal val="ppt_h"/>
                                          </p:val>
                                        </p:tav>
                                        <p:tav tm="100000">
                                          <p:val>
                                            <p:strVal val="ppt_h"/>
                                          </p:val>
                                        </p:tav>
                                      </p:tavLst>
                                    </p:anim>
                                    <p:anim calcmode="lin" valueType="num">
                                      <p:cBhvr>
                                        <p:cTn id="935" dur="4000"/>
                                        <p:tgtEl>
                                          <p:spTgt spid="7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36" dur="1" fill="hold">
                                          <p:stCondLst>
                                            <p:cond delay="3999"/>
                                          </p:stCondLst>
                                        </p:cTn>
                                        <p:tgtEl>
                                          <p:spTgt spid="70"/>
                                        </p:tgtEl>
                                        <p:attrNameLst>
                                          <p:attrName>style.visibility</p:attrName>
                                        </p:attrNameLst>
                                      </p:cBhvr>
                                      <p:to>
                                        <p:strVal val="hidden"/>
                                      </p:to>
                                    </p:set>
                                  </p:childTnLst>
                                </p:cTn>
                              </p:par>
                              <p:par>
                                <p:cTn id="937" presetID="19" presetClass="exit" presetSubtype="10" fill="hold" grpId="3" nodeType="withEffect">
                                  <p:stCondLst>
                                    <p:cond delay="0"/>
                                  </p:stCondLst>
                                  <p:childTnLst>
                                    <p:anim calcmode="lin" valueType="num">
                                      <p:cBhvr>
                                        <p:cTn id="938" dur="4000"/>
                                        <p:tgtEl>
                                          <p:spTgt spid="71"/>
                                        </p:tgtEl>
                                        <p:attrNameLst>
                                          <p:attrName>ppt_h</p:attrName>
                                        </p:attrNameLst>
                                      </p:cBhvr>
                                      <p:tavLst>
                                        <p:tav tm="0">
                                          <p:val>
                                            <p:strVal val="ppt_h"/>
                                          </p:val>
                                        </p:tav>
                                        <p:tav tm="100000">
                                          <p:val>
                                            <p:strVal val="ppt_h"/>
                                          </p:val>
                                        </p:tav>
                                      </p:tavLst>
                                    </p:anim>
                                    <p:anim calcmode="lin" valueType="num">
                                      <p:cBhvr>
                                        <p:cTn id="939" dur="4000"/>
                                        <p:tgtEl>
                                          <p:spTgt spid="7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40" dur="1" fill="hold">
                                          <p:stCondLst>
                                            <p:cond delay="3999"/>
                                          </p:stCondLst>
                                        </p:cTn>
                                        <p:tgtEl>
                                          <p:spTgt spid="71"/>
                                        </p:tgtEl>
                                        <p:attrNameLst>
                                          <p:attrName>style.visibility</p:attrName>
                                        </p:attrNameLst>
                                      </p:cBhvr>
                                      <p:to>
                                        <p:strVal val="hidden"/>
                                      </p:to>
                                    </p:set>
                                  </p:childTnLst>
                                </p:cTn>
                              </p:par>
                              <p:par>
                                <p:cTn id="941" presetID="19" presetClass="exit" presetSubtype="10" fill="hold" grpId="3" nodeType="withEffect">
                                  <p:stCondLst>
                                    <p:cond delay="0"/>
                                  </p:stCondLst>
                                  <p:childTnLst>
                                    <p:anim calcmode="lin" valueType="num">
                                      <p:cBhvr>
                                        <p:cTn id="942" dur="4000"/>
                                        <p:tgtEl>
                                          <p:spTgt spid="72"/>
                                        </p:tgtEl>
                                        <p:attrNameLst>
                                          <p:attrName>ppt_h</p:attrName>
                                        </p:attrNameLst>
                                      </p:cBhvr>
                                      <p:tavLst>
                                        <p:tav tm="0">
                                          <p:val>
                                            <p:strVal val="ppt_h"/>
                                          </p:val>
                                        </p:tav>
                                        <p:tav tm="100000">
                                          <p:val>
                                            <p:strVal val="ppt_h"/>
                                          </p:val>
                                        </p:tav>
                                      </p:tavLst>
                                    </p:anim>
                                    <p:anim calcmode="lin" valueType="num">
                                      <p:cBhvr>
                                        <p:cTn id="943" dur="4000"/>
                                        <p:tgtEl>
                                          <p:spTgt spid="7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44" dur="1" fill="hold">
                                          <p:stCondLst>
                                            <p:cond delay="3999"/>
                                          </p:stCondLst>
                                        </p:cTn>
                                        <p:tgtEl>
                                          <p:spTgt spid="72"/>
                                        </p:tgtEl>
                                        <p:attrNameLst>
                                          <p:attrName>style.visibility</p:attrName>
                                        </p:attrNameLst>
                                      </p:cBhvr>
                                      <p:to>
                                        <p:strVal val="hidden"/>
                                      </p:to>
                                    </p:set>
                                  </p:childTnLst>
                                </p:cTn>
                              </p:par>
                              <p:par>
                                <p:cTn id="945" presetID="19" presetClass="exit" presetSubtype="10" fill="hold" grpId="3" nodeType="withEffect">
                                  <p:stCondLst>
                                    <p:cond delay="0"/>
                                  </p:stCondLst>
                                  <p:childTnLst>
                                    <p:anim calcmode="lin" valueType="num">
                                      <p:cBhvr>
                                        <p:cTn id="946" dur="4000"/>
                                        <p:tgtEl>
                                          <p:spTgt spid="73"/>
                                        </p:tgtEl>
                                        <p:attrNameLst>
                                          <p:attrName>ppt_h</p:attrName>
                                        </p:attrNameLst>
                                      </p:cBhvr>
                                      <p:tavLst>
                                        <p:tav tm="0">
                                          <p:val>
                                            <p:strVal val="ppt_h"/>
                                          </p:val>
                                        </p:tav>
                                        <p:tav tm="100000">
                                          <p:val>
                                            <p:strVal val="ppt_h"/>
                                          </p:val>
                                        </p:tav>
                                      </p:tavLst>
                                    </p:anim>
                                    <p:anim calcmode="lin" valueType="num">
                                      <p:cBhvr>
                                        <p:cTn id="947" dur="4000"/>
                                        <p:tgtEl>
                                          <p:spTgt spid="7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48" dur="1" fill="hold">
                                          <p:stCondLst>
                                            <p:cond delay="3999"/>
                                          </p:stCondLst>
                                        </p:cTn>
                                        <p:tgtEl>
                                          <p:spTgt spid="73"/>
                                        </p:tgtEl>
                                        <p:attrNameLst>
                                          <p:attrName>style.visibility</p:attrName>
                                        </p:attrNameLst>
                                      </p:cBhvr>
                                      <p:to>
                                        <p:strVal val="hidden"/>
                                      </p:to>
                                    </p:set>
                                  </p:childTnLst>
                                </p:cTn>
                              </p:par>
                              <p:par>
                                <p:cTn id="949" presetID="19" presetClass="exit" presetSubtype="10" fill="hold" grpId="3" nodeType="withEffect">
                                  <p:stCondLst>
                                    <p:cond delay="0"/>
                                  </p:stCondLst>
                                  <p:childTnLst>
                                    <p:anim calcmode="lin" valueType="num">
                                      <p:cBhvr>
                                        <p:cTn id="950" dur="4000"/>
                                        <p:tgtEl>
                                          <p:spTgt spid="74"/>
                                        </p:tgtEl>
                                        <p:attrNameLst>
                                          <p:attrName>ppt_h</p:attrName>
                                        </p:attrNameLst>
                                      </p:cBhvr>
                                      <p:tavLst>
                                        <p:tav tm="0">
                                          <p:val>
                                            <p:strVal val="ppt_h"/>
                                          </p:val>
                                        </p:tav>
                                        <p:tav tm="100000">
                                          <p:val>
                                            <p:strVal val="ppt_h"/>
                                          </p:val>
                                        </p:tav>
                                      </p:tavLst>
                                    </p:anim>
                                    <p:anim calcmode="lin" valueType="num">
                                      <p:cBhvr>
                                        <p:cTn id="951" dur="4000"/>
                                        <p:tgtEl>
                                          <p:spTgt spid="7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52" dur="1" fill="hold">
                                          <p:stCondLst>
                                            <p:cond delay="3999"/>
                                          </p:stCondLst>
                                        </p:cTn>
                                        <p:tgtEl>
                                          <p:spTgt spid="74"/>
                                        </p:tgtEl>
                                        <p:attrNameLst>
                                          <p:attrName>style.visibility</p:attrName>
                                        </p:attrNameLst>
                                      </p:cBhvr>
                                      <p:to>
                                        <p:strVal val="hidden"/>
                                      </p:to>
                                    </p:set>
                                  </p:childTnLst>
                                </p:cTn>
                              </p:par>
                              <p:par>
                                <p:cTn id="953" presetID="19" presetClass="exit" presetSubtype="10" fill="hold" grpId="3" nodeType="withEffect">
                                  <p:stCondLst>
                                    <p:cond delay="0"/>
                                  </p:stCondLst>
                                  <p:childTnLst>
                                    <p:anim calcmode="lin" valueType="num">
                                      <p:cBhvr>
                                        <p:cTn id="954" dur="4000"/>
                                        <p:tgtEl>
                                          <p:spTgt spid="75"/>
                                        </p:tgtEl>
                                        <p:attrNameLst>
                                          <p:attrName>ppt_h</p:attrName>
                                        </p:attrNameLst>
                                      </p:cBhvr>
                                      <p:tavLst>
                                        <p:tav tm="0">
                                          <p:val>
                                            <p:strVal val="ppt_h"/>
                                          </p:val>
                                        </p:tav>
                                        <p:tav tm="100000">
                                          <p:val>
                                            <p:strVal val="ppt_h"/>
                                          </p:val>
                                        </p:tav>
                                      </p:tavLst>
                                    </p:anim>
                                    <p:anim calcmode="lin" valueType="num">
                                      <p:cBhvr>
                                        <p:cTn id="955" dur="4000"/>
                                        <p:tgtEl>
                                          <p:spTgt spid="7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56" dur="1" fill="hold">
                                          <p:stCondLst>
                                            <p:cond delay="3999"/>
                                          </p:stCondLst>
                                        </p:cTn>
                                        <p:tgtEl>
                                          <p:spTgt spid="75"/>
                                        </p:tgtEl>
                                        <p:attrNameLst>
                                          <p:attrName>style.visibility</p:attrName>
                                        </p:attrNameLst>
                                      </p:cBhvr>
                                      <p:to>
                                        <p:strVal val="hidden"/>
                                      </p:to>
                                    </p:set>
                                  </p:childTnLst>
                                </p:cTn>
                              </p:par>
                              <p:par>
                                <p:cTn id="957" presetID="19" presetClass="exit" presetSubtype="10" fill="hold" grpId="3" nodeType="withEffect">
                                  <p:stCondLst>
                                    <p:cond delay="0"/>
                                  </p:stCondLst>
                                  <p:childTnLst>
                                    <p:anim calcmode="lin" valueType="num">
                                      <p:cBhvr>
                                        <p:cTn id="958" dur="4000"/>
                                        <p:tgtEl>
                                          <p:spTgt spid="76"/>
                                        </p:tgtEl>
                                        <p:attrNameLst>
                                          <p:attrName>ppt_h</p:attrName>
                                        </p:attrNameLst>
                                      </p:cBhvr>
                                      <p:tavLst>
                                        <p:tav tm="0">
                                          <p:val>
                                            <p:strVal val="ppt_h"/>
                                          </p:val>
                                        </p:tav>
                                        <p:tav tm="100000">
                                          <p:val>
                                            <p:strVal val="ppt_h"/>
                                          </p:val>
                                        </p:tav>
                                      </p:tavLst>
                                    </p:anim>
                                    <p:anim calcmode="lin" valueType="num">
                                      <p:cBhvr>
                                        <p:cTn id="959" dur="4000"/>
                                        <p:tgtEl>
                                          <p:spTgt spid="7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0" dur="1" fill="hold">
                                          <p:stCondLst>
                                            <p:cond delay="3999"/>
                                          </p:stCondLst>
                                        </p:cTn>
                                        <p:tgtEl>
                                          <p:spTgt spid="76"/>
                                        </p:tgtEl>
                                        <p:attrNameLst>
                                          <p:attrName>style.visibility</p:attrName>
                                        </p:attrNameLst>
                                      </p:cBhvr>
                                      <p:to>
                                        <p:strVal val="hidden"/>
                                      </p:to>
                                    </p:set>
                                  </p:childTnLst>
                                </p:cTn>
                              </p:par>
                              <p:par>
                                <p:cTn id="961" presetID="19" presetClass="exit" presetSubtype="10" fill="hold" grpId="3" nodeType="withEffect">
                                  <p:stCondLst>
                                    <p:cond delay="0"/>
                                  </p:stCondLst>
                                  <p:childTnLst>
                                    <p:anim calcmode="lin" valueType="num">
                                      <p:cBhvr>
                                        <p:cTn id="962" dur="4000"/>
                                        <p:tgtEl>
                                          <p:spTgt spid="77"/>
                                        </p:tgtEl>
                                        <p:attrNameLst>
                                          <p:attrName>ppt_h</p:attrName>
                                        </p:attrNameLst>
                                      </p:cBhvr>
                                      <p:tavLst>
                                        <p:tav tm="0">
                                          <p:val>
                                            <p:strVal val="ppt_h"/>
                                          </p:val>
                                        </p:tav>
                                        <p:tav tm="100000">
                                          <p:val>
                                            <p:strVal val="ppt_h"/>
                                          </p:val>
                                        </p:tav>
                                      </p:tavLst>
                                    </p:anim>
                                    <p:anim calcmode="lin" valueType="num">
                                      <p:cBhvr>
                                        <p:cTn id="963" dur="4000"/>
                                        <p:tgtEl>
                                          <p:spTgt spid="7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4" dur="1" fill="hold">
                                          <p:stCondLst>
                                            <p:cond delay="3999"/>
                                          </p:stCondLst>
                                        </p:cTn>
                                        <p:tgtEl>
                                          <p:spTgt spid="77"/>
                                        </p:tgtEl>
                                        <p:attrNameLst>
                                          <p:attrName>style.visibility</p:attrName>
                                        </p:attrNameLst>
                                      </p:cBhvr>
                                      <p:to>
                                        <p:strVal val="hidden"/>
                                      </p:to>
                                    </p:set>
                                  </p:childTnLst>
                                </p:cTn>
                              </p:par>
                              <p:par>
                                <p:cTn id="965" presetID="19" presetClass="exit" presetSubtype="10" fill="hold" grpId="3" nodeType="withEffect">
                                  <p:stCondLst>
                                    <p:cond delay="0"/>
                                  </p:stCondLst>
                                  <p:childTnLst>
                                    <p:anim calcmode="lin" valueType="num">
                                      <p:cBhvr>
                                        <p:cTn id="966" dur="4000"/>
                                        <p:tgtEl>
                                          <p:spTgt spid="78"/>
                                        </p:tgtEl>
                                        <p:attrNameLst>
                                          <p:attrName>ppt_h</p:attrName>
                                        </p:attrNameLst>
                                      </p:cBhvr>
                                      <p:tavLst>
                                        <p:tav tm="0">
                                          <p:val>
                                            <p:strVal val="ppt_h"/>
                                          </p:val>
                                        </p:tav>
                                        <p:tav tm="100000">
                                          <p:val>
                                            <p:strVal val="ppt_h"/>
                                          </p:val>
                                        </p:tav>
                                      </p:tavLst>
                                    </p:anim>
                                    <p:anim calcmode="lin" valueType="num">
                                      <p:cBhvr>
                                        <p:cTn id="967" dur="4000"/>
                                        <p:tgtEl>
                                          <p:spTgt spid="7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8" dur="1" fill="hold">
                                          <p:stCondLst>
                                            <p:cond delay="3999"/>
                                          </p:stCondLst>
                                        </p:cTn>
                                        <p:tgtEl>
                                          <p:spTgt spid="78"/>
                                        </p:tgtEl>
                                        <p:attrNameLst>
                                          <p:attrName>style.visibility</p:attrName>
                                        </p:attrNameLst>
                                      </p:cBhvr>
                                      <p:to>
                                        <p:strVal val="hidden"/>
                                      </p:to>
                                    </p:set>
                                  </p:childTnLst>
                                </p:cTn>
                              </p:par>
                              <p:par>
                                <p:cTn id="969" presetID="19" presetClass="exit" presetSubtype="10" fill="hold" grpId="3" nodeType="withEffect">
                                  <p:stCondLst>
                                    <p:cond delay="0"/>
                                  </p:stCondLst>
                                  <p:childTnLst>
                                    <p:anim calcmode="lin" valueType="num">
                                      <p:cBhvr>
                                        <p:cTn id="970" dur="4000"/>
                                        <p:tgtEl>
                                          <p:spTgt spid="79"/>
                                        </p:tgtEl>
                                        <p:attrNameLst>
                                          <p:attrName>ppt_h</p:attrName>
                                        </p:attrNameLst>
                                      </p:cBhvr>
                                      <p:tavLst>
                                        <p:tav tm="0">
                                          <p:val>
                                            <p:strVal val="ppt_h"/>
                                          </p:val>
                                        </p:tav>
                                        <p:tav tm="100000">
                                          <p:val>
                                            <p:strVal val="ppt_h"/>
                                          </p:val>
                                        </p:tav>
                                      </p:tavLst>
                                    </p:anim>
                                    <p:anim calcmode="lin" valueType="num">
                                      <p:cBhvr>
                                        <p:cTn id="971" dur="4000"/>
                                        <p:tgtEl>
                                          <p:spTgt spid="7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72" dur="1" fill="hold">
                                          <p:stCondLst>
                                            <p:cond delay="3999"/>
                                          </p:stCondLst>
                                        </p:cTn>
                                        <p:tgtEl>
                                          <p:spTgt spid="79"/>
                                        </p:tgtEl>
                                        <p:attrNameLst>
                                          <p:attrName>style.visibility</p:attrName>
                                        </p:attrNameLst>
                                      </p:cBhvr>
                                      <p:to>
                                        <p:strVal val="hidden"/>
                                      </p:to>
                                    </p:set>
                                  </p:childTnLst>
                                </p:cTn>
                              </p:par>
                              <p:par>
                                <p:cTn id="973" presetID="19" presetClass="exit" presetSubtype="10" fill="hold" grpId="3" nodeType="withEffect">
                                  <p:stCondLst>
                                    <p:cond delay="0"/>
                                  </p:stCondLst>
                                  <p:childTnLst>
                                    <p:anim calcmode="lin" valueType="num">
                                      <p:cBhvr>
                                        <p:cTn id="974" dur="4000"/>
                                        <p:tgtEl>
                                          <p:spTgt spid="80"/>
                                        </p:tgtEl>
                                        <p:attrNameLst>
                                          <p:attrName>ppt_h</p:attrName>
                                        </p:attrNameLst>
                                      </p:cBhvr>
                                      <p:tavLst>
                                        <p:tav tm="0">
                                          <p:val>
                                            <p:strVal val="ppt_h"/>
                                          </p:val>
                                        </p:tav>
                                        <p:tav tm="100000">
                                          <p:val>
                                            <p:strVal val="ppt_h"/>
                                          </p:val>
                                        </p:tav>
                                      </p:tavLst>
                                    </p:anim>
                                    <p:anim calcmode="lin" valueType="num">
                                      <p:cBhvr>
                                        <p:cTn id="975" dur="4000"/>
                                        <p:tgtEl>
                                          <p:spTgt spid="8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76" dur="1" fill="hold">
                                          <p:stCondLst>
                                            <p:cond delay="3999"/>
                                          </p:stCondLst>
                                        </p:cTn>
                                        <p:tgtEl>
                                          <p:spTgt spid="80"/>
                                        </p:tgtEl>
                                        <p:attrNameLst>
                                          <p:attrName>style.visibility</p:attrName>
                                        </p:attrNameLst>
                                      </p:cBhvr>
                                      <p:to>
                                        <p:strVal val="hidden"/>
                                      </p:to>
                                    </p:set>
                                  </p:childTnLst>
                                </p:cTn>
                              </p:par>
                              <p:par>
                                <p:cTn id="977" presetID="19" presetClass="exit" presetSubtype="10" fill="hold" grpId="3" nodeType="withEffect">
                                  <p:stCondLst>
                                    <p:cond delay="0"/>
                                  </p:stCondLst>
                                  <p:childTnLst>
                                    <p:anim calcmode="lin" valueType="num">
                                      <p:cBhvr>
                                        <p:cTn id="978" dur="4000"/>
                                        <p:tgtEl>
                                          <p:spTgt spid="81"/>
                                        </p:tgtEl>
                                        <p:attrNameLst>
                                          <p:attrName>ppt_h</p:attrName>
                                        </p:attrNameLst>
                                      </p:cBhvr>
                                      <p:tavLst>
                                        <p:tav tm="0">
                                          <p:val>
                                            <p:strVal val="ppt_h"/>
                                          </p:val>
                                        </p:tav>
                                        <p:tav tm="100000">
                                          <p:val>
                                            <p:strVal val="ppt_h"/>
                                          </p:val>
                                        </p:tav>
                                      </p:tavLst>
                                    </p:anim>
                                    <p:anim calcmode="lin" valueType="num">
                                      <p:cBhvr>
                                        <p:cTn id="979" dur="4000"/>
                                        <p:tgtEl>
                                          <p:spTgt spid="8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0" dur="1" fill="hold">
                                          <p:stCondLst>
                                            <p:cond delay="3999"/>
                                          </p:stCondLst>
                                        </p:cTn>
                                        <p:tgtEl>
                                          <p:spTgt spid="81"/>
                                        </p:tgtEl>
                                        <p:attrNameLst>
                                          <p:attrName>style.visibility</p:attrName>
                                        </p:attrNameLst>
                                      </p:cBhvr>
                                      <p:to>
                                        <p:strVal val="hidden"/>
                                      </p:to>
                                    </p:set>
                                  </p:childTnLst>
                                </p:cTn>
                              </p:par>
                              <p:par>
                                <p:cTn id="981" presetID="19" presetClass="exit" presetSubtype="10" fill="hold" grpId="3" nodeType="withEffect">
                                  <p:stCondLst>
                                    <p:cond delay="0"/>
                                  </p:stCondLst>
                                  <p:childTnLst>
                                    <p:anim calcmode="lin" valueType="num">
                                      <p:cBhvr>
                                        <p:cTn id="982" dur="4000"/>
                                        <p:tgtEl>
                                          <p:spTgt spid="82"/>
                                        </p:tgtEl>
                                        <p:attrNameLst>
                                          <p:attrName>ppt_h</p:attrName>
                                        </p:attrNameLst>
                                      </p:cBhvr>
                                      <p:tavLst>
                                        <p:tav tm="0">
                                          <p:val>
                                            <p:strVal val="ppt_h"/>
                                          </p:val>
                                        </p:tav>
                                        <p:tav tm="100000">
                                          <p:val>
                                            <p:strVal val="ppt_h"/>
                                          </p:val>
                                        </p:tav>
                                      </p:tavLst>
                                    </p:anim>
                                    <p:anim calcmode="lin" valueType="num">
                                      <p:cBhvr>
                                        <p:cTn id="983" dur="4000"/>
                                        <p:tgtEl>
                                          <p:spTgt spid="8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4" dur="1" fill="hold">
                                          <p:stCondLst>
                                            <p:cond delay="3999"/>
                                          </p:stCondLst>
                                        </p:cTn>
                                        <p:tgtEl>
                                          <p:spTgt spid="82"/>
                                        </p:tgtEl>
                                        <p:attrNameLst>
                                          <p:attrName>style.visibility</p:attrName>
                                        </p:attrNameLst>
                                      </p:cBhvr>
                                      <p:to>
                                        <p:strVal val="hidden"/>
                                      </p:to>
                                    </p:set>
                                  </p:childTnLst>
                                </p:cTn>
                              </p:par>
                              <p:par>
                                <p:cTn id="985" presetID="19" presetClass="exit" presetSubtype="10" fill="hold" grpId="3" nodeType="withEffect">
                                  <p:stCondLst>
                                    <p:cond delay="0"/>
                                  </p:stCondLst>
                                  <p:childTnLst>
                                    <p:anim calcmode="lin" valueType="num">
                                      <p:cBhvr>
                                        <p:cTn id="986" dur="4000"/>
                                        <p:tgtEl>
                                          <p:spTgt spid="83"/>
                                        </p:tgtEl>
                                        <p:attrNameLst>
                                          <p:attrName>ppt_h</p:attrName>
                                        </p:attrNameLst>
                                      </p:cBhvr>
                                      <p:tavLst>
                                        <p:tav tm="0">
                                          <p:val>
                                            <p:strVal val="ppt_h"/>
                                          </p:val>
                                        </p:tav>
                                        <p:tav tm="100000">
                                          <p:val>
                                            <p:strVal val="ppt_h"/>
                                          </p:val>
                                        </p:tav>
                                      </p:tavLst>
                                    </p:anim>
                                    <p:anim calcmode="lin" valueType="num">
                                      <p:cBhvr>
                                        <p:cTn id="987" dur="4000"/>
                                        <p:tgtEl>
                                          <p:spTgt spid="8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8" dur="1" fill="hold">
                                          <p:stCondLst>
                                            <p:cond delay="3999"/>
                                          </p:stCondLst>
                                        </p:cTn>
                                        <p:tgtEl>
                                          <p:spTgt spid="83"/>
                                        </p:tgtEl>
                                        <p:attrNameLst>
                                          <p:attrName>style.visibility</p:attrName>
                                        </p:attrNameLst>
                                      </p:cBhvr>
                                      <p:to>
                                        <p:strVal val="hidden"/>
                                      </p:to>
                                    </p:set>
                                  </p:childTnLst>
                                </p:cTn>
                              </p:par>
                              <p:par>
                                <p:cTn id="989" presetID="19" presetClass="exit" presetSubtype="10" fill="hold" grpId="3" nodeType="withEffect">
                                  <p:stCondLst>
                                    <p:cond delay="0"/>
                                  </p:stCondLst>
                                  <p:childTnLst>
                                    <p:anim calcmode="lin" valueType="num">
                                      <p:cBhvr>
                                        <p:cTn id="990" dur="4000"/>
                                        <p:tgtEl>
                                          <p:spTgt spid="84"/>
                                        </p:tgtEl>
                                        <p:attrNameLst>
                                          <p:attrName>ppt_h</p:attrName>
                                        </p:attrNameLst>
                                      </p:cBhvr>
                                      <p:tavLst>
                                        <p:tav tm="0">
                                          <p:val>
                                            <p:strVal val="ppt_h"/>
                                          </p:val>
                                        </p:tav>
                                        <p:tav tm="100000">
                                          <p:val>
                                            <p:strVal val="ppt_h"/>
                                          </p:val>
                                        </p:tav>
                                      </p:tavLst>
                                    </p:anim>
                                    <p:anim calcmode="lin" valueType="num">
                                      <p:cBhvr>
                                        <p:cTn id="991" dur="4000"/>
                                        <p:tgtEl>
                                          <p:spTgt spid="8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92" dur="1" fill="hold">
                                          <p:stCondLst>
                                            <p:cond delay="3999"/>
                                          </p:stCondLst>
                                        </p:cTn>
                                        <p:tgtEl>
                                          <p:spTgt spid="84"/>
                                        </p:tgtEl>
                                        <p:attrNameLst>
                                          <p:attrName>style.visibility</p:attrName>
                                        </p:attrNameLst>
                                      </p:cBhvr>
                                      <p:to>
                                        <p:strVal val="hidden"/>
                                      </p:to>
                                    </p:set>
                                  </p:childTnLst>
                                </p:cTn>
                              </p:par>
                              <p:par>
                                <p:cTn id="993" presetID="19" presetClass="exit" presetSubtype="10" fill="hold" grpId="3" nodeType="withEffect">
                                  <p:stCondLst>
                                    <p:cond delay="0"/>
                                  </p:stCondLst>
                                  <p:childTnLst>
                                    <p:anim calcmode="lin" valueType="num">
                                      <p:cBhvr>
                                        <p:cTn id="994" dur="4000"/>
                                        <p:tgtEl>
                                          <p:spTgt spid="85"/>
                                        </p:tgtEl>
                                        <p:attrNameLst>
                                          <p:attrName>ppt_h</p:attrName>
                                        </p:attrNameLst>
                                      </p:cBhvr>
                                      <p:tavLst>
                                        <p:tav tm="0">
                                          <p:val>
                                            <p:strVal val="ppt_h"/>
                                          </p:val>
                                        </p:tav>
                                        <p:tav tm="100000">
                                          <p:val>
                                            <p:strVal val="ppt_h"/>
                                          </p:val>
                                        </p:tav>
                                      </p:tavLst>
                                    </p:anim>
                                    <p:anim calcmode="lin" valueType="num">
                                      <p:cBhvr>
                                        <p:cTn id="995" dur="4000"/>
                                        <p:tgtEl>
                                          <p:spTgt spid="8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96" dur="1" fill="hold">
                                          <p:stCondLst>
                                            <p:cond delay="3999"/>
                                          </p:stCondLst>
                                        </p:cTn>
                                        <p:tgtEl>
                                          <p:spTgt spid="85"/>
                                        </p:tgtEl>
                                        <p:attrNameLst>
                                          <p:attrName>style.visibility</p:attrName>
                                        </p:attrNameLst>
                                      </p:cBhvr>
                                      <p:to>
                                        <p:strVal val="hidden"/>
                                      </p:to>
                                    </p:set>
                                  </p:childTnLst>
                                </p:cTn>
                              </p:par>
                              <p:par>
                                <p:cTn id="997" presetID="19" presetClass="exit" presetSubtype="10" fill="hold" grpId="3" nodeType="withEffect">
                                  <p:stCondLst>
                                    <p:cond delay="0"/>
                                  </p:stCondLst>
                                  <p:childTnLst>
                                    <p:anim calcmode="lin" valueType="num">
                                      <p:cBhvr>
                                        <p:cTn id="998" dur="4000"/>
                                        <p:tgtEl>
                                          <p:spTgt spid="86"/>
                                        </p:tgtEl>
                                        <p:attrNameLst>
                                          <p:attrName>ppt_h</p:attrName>
                                        </p:attrNameLst>
                                      </p:cBhvr>
                                      <p:tavLst>
                                        <p:tav tm="0">
                                          <p:val>
                                            <p:strVal val="ppt_h"/>
                                          </p:val>
                                        </p:tav>
                                        <p:tav tm="100000">
                                          <p:val>
                                            <p:strVal val="ppt_h"/>
                                          </p:val>
                                        </p:tav>
                                      </p:tavLst>
                                    </p:anim>
                                    <p:anim calcmode="lin" valueType="num">
                                      <p:cBhvr>
                                        <p:cTn id="999" dur="4000"/>
                                        <p:tgtEl>
                                          <p:spTgt spid="8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0" dur="1" fill="hold">
                                          <p:stCondLst>
                                            <p:cond delay="3999"/>
                                          </p:stCondLst>
                                        </p:cTn>
                                        <p:tgtEl>
                                          <p:spTgt spid="86"/>
                                        </p:tgtEl>
                                        <p:attrNameLst>
                                          <p:attrName>style.visibility</p:attrName>
                                        </p:attrNameLst>
                                      </p:cBhvr>
                                      <p:to>
                                        <p:strVal val="hidden"/>
                                      </p:to>
                                    </p:set>
                                  </p:childTnLst>
                                </p:cTn>
                              </p:par>
                              <p:par>
                                <p:cTn id="1001" presetID="19" presetClass="exit" presetSubtype="10" fill="hold" grpId="3" nodeType="withEffect">
                                  <p:stCondLst>
                                    <p:cond delay="0"/>
                                  </p:stCondLst>
                                  <p:childTnLst>
                                    <p:anim calcmode="lin" valueType="num">
                                      <p:cBhvr>
                                        <p:cTn id="1002" dur="4000"/>
                                        <p:tgtEl>
                                          <p:spTgt spid="87"/>
                                        </p:tgtEl>
                                        <p:attrNameLst>
                                          <p:attrName>ppt_h</p:attrName>
                                        </p:attrNameLst>
                                      </p:cBhvr>
                                      <p:tavLst>
                                        <p:tav tm="0">
                                          <p:val>
                                            <p:strVal val="ppt_h"/>
                                          </p:val>
                                        </p:tav>
                                        <p:tav tm="100000">
                                          <p:val>
                                            <p:strVal val="ppt_h"/>
                                          </p:val>
                                        </p:tav>
                                      </p:tavLst>
                                    </p:anim>
                                    <p:anim calcmode="lin" valueType="num">
                                      <p:cBhvr>
                                        <p:cTn id="1003" dur="4000"/>
                                        <p:tgtEl>
                                          <p:spTgt spid="8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4" dur="1" fill="hold">
                                          <p:stCondLst>
                                            <p:cond delay="3999"/>
                                          </p:stCondLst>
                                        </p:cTn>
                                        <p:tgtEl>
                                          <p:spTgt spid="87"/>
                                        </p:tgtEl>
                                        <p:attrNameLst>
                                          <p:attrName>style.visibility</p:attrName>
                                        </p:attrNameLst>
                                      </p:cBhvr>
                                      <p:to>
                                        <p:strVal val="hidden"/>
                                      </p:to>
                                    </p:set>
                                  </p:childTnLst>
                                </p:cTn>
                              </p:par>
                              <p:par>
                                <p:cTn id="1005" presetID="19" presetClass="exit" presetSubtype="10" fill="hold" grpId="3" nodeType="withEffect">
                                  <p:stCondLst>
                                    <p:cond delay="0"/>
                                  </p:stCondLst>
                                  <p:childTnLst>
                                    <p:anim calcmode="lin" valueType="num">
                                      <p:cBhvr>
                                        <p:cTn id="1006" dur="4000"/>
                                        <p:tgtEl>
                                          <p:spTgt spid="88"/>
                                        </p:tgtEl>
                                        <p:attrNameLst>
                                          <p:attrName>ppt_h</p:attrName>
                                        </p:attrNameLst>
                                      </p:cBhvr>
                                      <p:tavLst>
                                        <p:tav tm="0">
                                          <p:val>
                                            <p:strVal val="ppt_h"/>
                                          </p:val>
                                        </p:tav>
                                        <p:tav tm="100000">
                                          <p:val>
                                            <p:strVal val="ppt_h"/>
                                          </p:val>
                                        </p:tav>
                                      </p:tavLst>
                                    </p:anim>
                                    <p:anim calcmode="lin" valueType="num">
                                      <p:cBhvr>
                                        <p:cTn id="1007" dur="4000"/>
                                        <p:tgtEl>
                                          <p:spTgt spid="8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8" dur="1" fill="hold">
                                          <p:stCondLst>
                                            <p:cond delay="3999"/>
                                          </p:stCondLst>
                                        </p:cTn>
                                        <p:tgtEl>
                                          <p:spTgt spid="88"/>
                                        </p:tgtEl>
                                        <p:attrNameLst>
                                          <p:attrName>style.visibility</p:attrName>
                                        </p:attrNameLst>
                                      </p:cBhvr>
                                      <p:to>
                                        <p:strVal val="hidden"/>
                                      </p:to>
                                    </p:set>
                                  </p:childTnLst>
                                </p:cTn>
                              </p:par>
                              <p:par>
                                <p:cTn id="1009" presetID="19" presetClass="exit" presetSubtype="10" fill="hold" grpId="3" nodeType="withEffect">
                                  <p:stCondLst>
                                    <p:cond delay="0"/>
                                  </p:stCondLst>
                                  <p:childTnLst>
                                    <p:anim calcmode="lin" valueType="num">
                                      <p:cBhvr>
                                        <p:cTn id="1010" dur="4000"/>
                                        <p:tgtEl>
                                          <p:spTgt spid="89"/>
                                        </p:tgtEl>
                                        <p:attrNameLst>
                                          <p:attrName>ppt_h</p:attrName>
                                        </p:attrNameLst>
                                      </p:cBhvr>
                                      <p:tavLst>
                                        <p:tav tm="0">
                                          <p:val>
                                            <p:strVal val="ppt_h"/>
                                          </p:val>
                                        </p:tav>
                                        <p:tav tm="100000">
                                          <p:val>
                                            <p:strVal val="ppt_h"/>
                                          </p:val>
                                        </p:tav>
                                      </p:tavLst>
                                    </p:anim>
                                    <p:anim calcmode="lin" valueType="num">
                                      <p:cBhvr>
                                        <p:cTn id="1011" dur="4000"/>
                                        <p:tgtEl>
                                          <p:spTgt spid="8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12" dur="1" fill="hold">
                                          <p:stCondLst>
                                            <p:cond delay="3999"/>
                                          </p:stCondLst>
                                        </p:cTn>
                                        <p:tgtEl>
                                          <p:spTgt spid="89"/>
                                        </p:tgtEl>
                                        <p:attrNameLst>
                                          <p:attrName>style.visibility</p:attrName>
                                        </p:attrNameLst>
                                      </p:cBhvr>
                                      <p:to>
                                        <p:strVal val="hidden"/>
                                      </p:to>
                                    </p:set>
                                  </p:childTnLst>
                                </p:cTn>
                              </p:par>
                              <p:par>
                                <p:cTn id="1013" presetID="19" presetClass="exit" presetSubtype="10" fill="hold" grpId="3" nodeType="withEffect">
                                  <p:stCondLst>
                                    <p:cond delay="0"/>
                                  </p:stCondLst>
                                  <p:childTnLst>
                                    <p:anim calcmode="lin" valueType="num">
                                      <p:cBhvr>
                                        <p:cTn id="1014" dur="4000"/>
                                        <p:tgtEl>
                                          <p:spTgt spid="90"/>
                                        </p:tgtEl>
                                        <p:attrNameLst>
                                          <p:attrName>ppt_h</p:attrName>
                                        </p:attrNameLst>
                                      </p:cBhvr>
                                      <p:tavLst>
                                        <p:tav tm="0">
                                          <p:val>
                                            <p:strVal val="ppt_h"/>
                                          </p:val>
                                        </p:tav>
                                        <p:tav tm="100000">
                                          <p:val>
                                            <p:strVal val="ppt_h"/>
                                          </p:val>
                                        </p:tav>
                                      </p:tavLst>
                                    </p:anim>
                                    <p:anim calcmode="lin" valueType="num">
                                      <p:cBhvr>
                                        <p:cTn id="1015" dur="4000"/>
                                        <p:tgtEl>
                                          <p:spTgt spid="9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16" dur="1" fill="hold">
                                          <p:stCondLst>
                                            <p:cond delay="3999"/>
                                          </p:stCondLst>
                                        </p:cTn>
                                        <p:tgtEl>
                                          <p:spTgt spid="90"/>
                                        </p:tgtEl>
                                        <p:attrNameLst>
                                          <p:attrName>style.visibility</p:attrName>
                                        </p:attrNameLst>
                                      </p:cBhvr>
                                      <p:to>
                                        <p:strVal val="hidden"/>
                                      </p:to>
                                    </p:set>
                                  </p:childTnLst>
                                </p:cTn>
                              </p:par>
                              <p:par>
                                <p:cTn id="1017" presetID="19" presetClass="exit" presetSubtype="10" fill="hold" grpId="3" nodeType="withEffect">
                                  <p:stCondLst>
                                    <p:cond delay="0"/>
                                  </p:stCondLst>
                                  <p:childTnLst>
                                    <p:anim calcmode="lin" valueType="num">
                                      <p:cBhvr>
                                        <p:cTn id="1018" dur="4000"/>
                                        <p:tgtEl>
                                          <p:spTgt spid="91"/>
                                        </p:tgtEl>
                                        <p:attrNameLst>
                                          <p:attrName>ppt_h</p:attrName>
                                        </p:attrNameLst>
                                      </p:cBhvr>
                                      <p:tavLst>
                                        <p:tav tm="0">
                                          <p:val>
                                            <p:strVal val="ppt_h"/>
                                          </p:val>
                                        </p:tav>
                                        <p:tav tm="100000">
                                          <p:val>
                                            <p:strVal val="ppt_h"/>
                                          </p:val>
                                        </p:tav>
                                      </p:tavLst>
                                    </p:anim>
                                    <p:anim calcmode="lin" valueType="num">
                                      <p:cBhvr>
                                        <p:cTn id="1019" dur="4000"/>
                                        <p:tgtEl>
                                          <p:spTgt spid="9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0" dur="1" fill="hold">
                                          <p:stCondLst>
                                            <p:cond delay="3999"/>
                                          </p:stCondLst>
                                        </p:cTn>
                                        <p:tgtEl>
                                          <p:spTgt spid="91"/>
                                        </p:tgtEl>
                                        <p:attrNameLst>
                                          <p:attrName>style.visibility</p:attrName>
                                        </p:attrNameLst>
                                      </p:cBhvr>
                                      <p:to>
                                        <p:strVal val="hidden"/>
                                      </p:to>
                                    </p:set>
                                  </p:childTnLst>
                                </p:cTn>
                              </p:par>
                              <p:par>
                                <p:cTn id="1021" presetID="19" presetClass="exit" presetSubtype="10" fill="hold" grpId="3" nodeType="withEffect">
                                  <p:stCondLst>
                                    <p:cond delay="0"/>
                                  </p:stCondLst>
                                  <p:childTnLst>
                                    <p:anim calcmode="lin" valueType="num">
                                      <p:cBhvr>
                                        <p:cTn id="1022" dur="4000"/>
                                        <p:tgtEl>
                                          <p:spTgt spid="92"/>
                                        </p:tgtEl>
                                        <p:attrNameLst>
                                          <p:attrName>ppt_h</p:attrName>
                                        </p:attrNameLst>
                                      </p:cBhvr>
                                      <p:tavLst>
                                        <p:tav tm="0">
                                          <p:val>
                                            <p:strVal val="ppt_h"/>
                                          </p:val>
                                        </p:tav>
                                        <p:tav tm="100000">
                                          <p:val>
                                            <p:strVal val="ppt_h"/>
                                          </p:val>
                                        </p:tav>
                                      </p:tavLst>
                                    </p:anim>
                                    <p:anim calcmode="lin" valueType="num">
                                      <p:cBhvr>
                                        <p:cTn id="1023" dur="4000"/>
                                        <p:tgtEl>
                                          <p:spTgt spid="9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4" dur="1" fill="hold">
                                          <p:stCondLst>
                                            <p:cond delay="3999"/>
                                          </p:stCondLst>
                                        </p:cTn>
                                        <p:tgtEl>
                                          <p:spTgt spid="92"/>
                                        </p:tgtEl>
                                        <p:attrNameLst>
                                          <p:attrName>style.visibility</p:attrName>
                                        </p:attrNameLst>
                                      </p:cBhvr>
                                      <p:to>
                                        <p:strVal val="hidden"/>
                                      </p:to>
                                    </p:set>
                                  </p:childTnLst>
                                </p:cTn>
                              </p:par>
                              <p:par>
                                <p:cTn id="1025" presetID="19" presetClass="exit" presetSubtype="10" fill="hold" grpId="3" nodeType="withEffect">
                                  <p:stCondLst>
                                    <p:cond delay="0"/>
                                  </p:stCondLst>
                                  <p:childTnLst>
                                    <p:anim calcmode="lin" valueType="num">
                                      <p:cBhvr>
                                        <p:cTn id="1026" dur="4000"/>
                                        <p:tgtEl>
                                          <p:spTgt spid="93"/>
                                        </p:tgtEl>
                                        <p:attrNameLst>
                                          <p:attrName>ppt_h</p:attrName>
                                        </p:attrNameLst>
                                      </p:cBhvr>
                                      <p:tavLst>
                                        <p:tav tm="0">
                                          <p:val>
                                            <p:strVal val="ppt_h"/>
                                          </p:val>
                                        </p:tav>
                                        <p:tav tm="100000">
                                          <p:val>
                                            <p:strVal val="ppt_h"/>
                                          </p:val>
                                        </p:tav>
                                      </p:tavLst>
                                    </p:anim>
                                    <p:anim calcmode="lin" valueType="num">
                                      <p:cBhvr>
                                        <p:cTn id="1027" dur="4000"/>
                                        <p:tgtEl>
                                          <p:spTgt spid="9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8" dur="1" fill="hold">
                                          <p:stCondLst>
                                            <p:cond delay="3999"/>
                                          </p:stCondLst>
                                        </p:cTn>
                                        <p:tgtEl>
                                          <p:spTgt spid="93"/>
                                        </p:tgtEl>
                                        <p:attrNameLst>
                                          <p:attrName>style.visibility</p:attrName>
                                        </p:attrNameLst>
                                      </p:cBhvr>
                                      <p:to>
                                        <p:strVal val="hidden"/>
                                      </p:to>
                                    </p:set>
                                  </p:childTnLst>
                                </p:cTn>
                              </p:par>
                              <p:par>
                                <p:cTn id="1029" presetID="19" presetClass="exit" presetSubtype="10" fill="hold" grpId="3" nodeType="withEffect">
                                  <p:stCondLst>
                                    <p:cond delay="0"/>
                                  </p:stCondLst>
                                  <p:childTnLst>
                                    <p:anim calcmode="lin" valueType="num">
                                      <p:cBhvr>
                                        <p:cTn id="1030" dur="4000"/>
                                        <p:tgtEl>
                                          <p:spTgt spid="94"/>
                                        </p:tgtEl>
                                        <p:attrNameLst>
                                          <p:attrName>ppt_h</p:attrName>
                                        </p:attrNameLst>
                                      </p:cBhvr>
                                      <p:tavLst>
                                        <p:tav tm="0">
                                          <p:val>
                                            <p:strVal val="ppt_h"/>
                                          </p:val>
                                        </p:tav>
                                        <p:tav tm="100000">
                                          <p:val>
                                            <p:strVal val="ppt_h"/>
                                          </p:val>
                                        </p:tav>
                                      </p:tavLst>
                                    </p:anim>
                                    <p:anim calcmode="lin" valueType="num">
                                      <p:cBhvr>
                                        <p:cTn id="1031" dur="4000"/>
                                        <p:tgtEl>
                                          <p:spTgt spid="9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32" dur="1" fill="hold">
                                          <p:stCondLst>
                                            <p:cond delay="3999"/>
                                          </p:stCondLst>
                                        </p:cTn>
                                        <p:tgtEl>
                                          <p:spTgt spid="94"/>
                                        </p:tgtEl>
                                        <p:attrNameLst>
                                          <p:attrName>style.visibility</p:attrName>
                                        </p:attrNameLst>
                                      </p:cBhvr>
                                      <p:to>
                                        <p:strVal val="hidden"/>
                                      </p:to>
                                    </p:set>
                                  </p:childTnLst>
                                </p:cTn>
                              </p:par>
                              <p:par>
                                <p:cTn id="1033" presetID="19" presetClass="exit" presetSubtype="10" fill="hold" grpId="3" nodeType="withEffect">
                                  <p:stCondLst>
                                    <p:cond delay="0"/>
                                  </p:stCondLst>
                                  <p:childTnLst>
                                    <p:anim calcmode="lin" valueType="num">
                                      <p:cBhvr>
                                        <p:cTn id="1034" dur="4000"/>
                                        <p:tgtEl>
                                          <p:spTgt spid="95"/>
                                        </p:tgtEl>
                                        <p:attrNameLst>
                                          <p:attrName>ppt_h</p:attrName>
                                        </p:attrNameLst>
                                      </p:cBhvr>
                                      <p:tavLst>
                                        <p:tav tm="0">
                                          <p:val>
                                            <p:strVal val="ppt_h"/>
                                          </p:val>
                                        </p:tav>
                                        <p:tav tm="100000">
                                          <p:val>
                                            <p:strVal val="ppt_h"/>
                                          </p:val>
                                        </p:tav>
                                      </p:tavLst>
                                    </p:anim>
                                    <p:anim calcmode="lin" valueType="num">
                                      <p:cBhvr>
                                        <p:cTn id="1035" dur="4000"/>
                                        <p:tgtEl>
                                          <p:spTgt spid="9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36" dur="1" fill="hold">
                                          <p:stCondLst>
                                            <p:cond delay="3999"/>
                                          </p:stCondLst>
                                        </p:cTn>
                                        <p:tgtEl>
                                          <p:spTgt spid="95"/>
                                        </p:tgtEl>
                                        <p:attrNameLst>
                                          <p:attrName>style.visibility</p:attrName>
                                        </p:attrNameLst>
                                      </p:cBhvr>
                                      <p:to>
                                        <p:strVal val="hidden"/>
                                      </p:to>
                                    </p:set>
                                  </p:childTnLst>
                                </p:cTn>
                              </p:par>
                              <p:par>
                                <p:cTn id="1037" presetID="19" presetClass="exit" presetSubtype="10" fill="hold" grpId="3" nodeType="withEffect">
                                  <p:stCondLst>
                                    <p:cond delay="0"/>
                                  </p:stCondLst>
                                  <p:childTnLst>
                                    <p:anim calcmode="lin" valueType="num">
                                      <p:cBhvr>
                                        <p:cTn id="1038" dur="4000"/>
                                        <p:tgtEl>
                                          <p:spTgt spid="96"/>
                                        </p:tgtEl>
                                        <p:attrNameLst>
                                          <p:attrName>ppt_h</p:attrName>
                                        </p:attrNameLst>
                                      </p:cBhvr>
                                      <p:tavLst>
                                        <p:tav tm="0">
                                          <p:val>
                                            <p:strVal val="ppt_h"/>
                                          </p:val>
                                        </p:tav>
                                        <p:tav tm="100000">
                                          <p:val>
                                            <p:strVal val="ppt_h"/>
                                          </p:val>
                                        </p:tav>
                                      </p:tavLst>
                                    </p:anim>
                                    <p:anim calcmode="lin" valueType="num">
                                      <p:cBhvr>
                                        <p:cTn id="1039" dur="4000"/>
                                        <p:tgtEl>
                                          <p:spTgt spid="9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0" dur="1" fill="hold">
                                          <p:stCondLst>
                                            <p:cond delay="3999"/>
                                          </p:stCondLst>
                                        </p:cTn>
                                        <p:tgtEl>
                                          <p:spTgt spid="96"/>
                                        </p:tgtEl>
                                        <p:attrNameLst>
                                          <p:attrName>style.visibility</p:attrName>
                                        </p:attrNameLst>
                                      </p:cBhvr>
                                      <p:to>
                                        <p:strVal val="hidden"/>
                                      </p:to>
                                    </p:set>
                                  </p:childTnLst>
                                </p:cTn>
                              </p:par>
                              <p:par>
                                <p:cTn id="1041" presetID="19" presetClass="exit" presetSubtype="10" fill="hold" grpId="3" nodeType="withEffect">
                                  <p:stCondLst>
                                    <p:cond delay="0"/>
                                  </p:stCondLst>
                                  <p:childTnLst>
                                    <p:anim calcmode="lin" valueType="num">
                                      <p:cBhvr>
                                        <p:cTn id="1042" dur="4000"/>
                                        <p:tgtEl>
                                          <p:spTgt spid="97"/>
                                        </p:tgtEl>
                                        <p:attrNameLst>
                                          <p:attrName>ppt_h</p:attrName>
                                        </p:attrNameLst>
                                      </p:cBhvr>
                                      <p:tavLst>
                                        <p:tav tm="0">
                                          <p:val>
                                            <p:strVal val="ppt_h"/>
                                          </p:val>
                                        </p:tav>
                                        <p:tav tm="100000">
                                          <p:val>
                                            <p:strVal val="ppt_h"/>
                                          </p:val>
                                        </p:tav>
                                      </p:tavLst>
                                    </p:anim>
                                    <p:anim calcmode="lin" valueType="num">
                                      <p:cBhvr>
                                        <p:cTn id="1043" dur="4000"/>
                                        <p:tgtEl>
                                          <p:spTgt spid="9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4" dur="1" fill="hold">
                                          <p:stCondLst>
                                            <p:cond delay="3999"/>
                                          </p:stCondLst>
                                        </p:cTn>
                                        <p:tgtEl>
                                          <p:spTgt spid="97"/>
                                        </p:tgtEl>
                                        <p:attrNameLst>
                                          <p:attrName>style.visibility</p:attrName>
                                        </p:attrNameLst>
                                      </p:cBhvr>
                                      <p:to>
                                        <p:strVal val="hidden"/>
                                      </p:to>
                                    </p:set>
                                  </p:childTnLst>
                                </p:cTn>
                              </p:par>
                              <p:par>
                                <p:cTn id="1045" presetID="19" presetClass="exit" presetSubtype="10" fill="hold" grpId="3" nodeType="withEffect">
                                  <p:stCondLst>
                                    <p:cond delay="0"/>
                                  </p:stCondLst>
                                  <p:childTnLst>
                                    <p:anim calcmode="lin" valueType="num">
                                      <p:cBhvr>
                                        <p:cTn id="1046" dur="4000"/>
                                        <p:tgtEl>
                                          <p:spTgt spid="98"/>
                                        </p:tgtEl>
                                        <p:attrNameLst>
                                          <p:attrName>ppt_h</p:attrName>
                                        </p:attrNameLst>
                                      </p:cBhvr>
                                      <p:tavLst>
                                        <p:tav tm="0">
                                          <p:val>
                                            <p:strVal val="ppt_h"/>
                                          </p:val>
                                        </p:tav>
                                        <p:tav tm="100000">
                                          <p:val>
                                            <p:strVal val="ppt_h"/>
                                          </p:val>
                                        </p:tav>
                                      </p:tavLst>
                                    </p:anim>
                                    <p:anim calcmode="lin" valueType="num">
                                      <p:cBhvr>
                                        <p:cTn id="1047" dur="4000"/>
                                        <p:tgtEl>
                                          <p:spTgt spid="9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8" dur="1" fill="hold">
                                          <p:stCondLst>
                                            <p:cond delay="3999"/>
                                          </p:stCondLst>
                                        </p:cTn>
                                        <p:tgtEl>
                                          <p:spTgt spid="98"/>
                                        </p:tgtEl>
                                        <p:attrNameLst>
                                          <p:attrName>style.visibility</p:attrName>
                                        </p:attrNameLst>
                                      </p:cBhvr>
                                      <p:to>
                                        <p:strVal val="hidden"/>
                                      </p:to>
                                    </p:set>
                                  </p:childTnLst>
                                </p:cTn>
                              </p:par>
                              <p:par>
                                <p:cTn id="1049" presetID="19" presetClass="exit" presetSubtype="10" fill="hold" grpId="3" nodeType="withEffect">
                                  <p:stCondLst>
                                    <p:cond delay="0"/>
                                  </p:stCondLst>
                                  <p:childTnLst>
                                    <p:anim calcmode="lin" valueType="num">
                                      <p:cBhvr>
                                        <p:cTn id="1050" dur="4000"/>
                                        <p:tgtEl>
                                          <p:spTgt spid="99"/>
                                        </p:tgtEl>
                                        <p:attrNameLst>
                                          <p:attrName>ppt_h</p:attrName>
                                        </p:attrNameLst>
                                      </p:cBhvr>
                                      <p:tavLst>
                                        <p:tav tm="0">
                                          <p:val>
                                            <p:strVal val="ppt_h"/>
                                          </p:val>
                                        </p:tav>
                                        <p:tav tm="100000">
                                          <p:val>
                                            <p:strVal val="ppt_h"/>
                                          </p:val>
                                        </p:tav>
                                      </p:tavLst>
                                    </p:anim>
                                    <p:anim calcmode="lin" valueType="num">
                                      <p:cBhvr>
                                        <p:cTn id="1051" dur="4000"/>
                                        <p:tgtEl>
                                          <p:spTgt spid="9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52" dur="1" fill="hold">
                                          <p:stCondLst>
                                            <p:cond delay="3999"/>
                                          </p:stCondLst>
                                        </p:cTn>
                                        <p:tgtEl>
                                          <p:spTgt spid="99"/>
                                        </p:tgtEl>
                                        <p:attrNameLst>
                                          <p:attrName>style.visibility</p:attrName>
                                        </p:attrNameLst>
                                      </p:cBhvr>
                                      <p:to>
                                        <p:strVal val="hidden"/>
                                      </p:to>
                                    </p:set>
                                  </p:childTnLst>
                                </p:cTn>
                              </p:par>
                              <p:par>
                                <p:cTn id="1053" presetID="19" presetClass="exit" presetSubtype="10" fill="hold" grpId="3" nodeType="withEffect">
                                  <p:stCondLst>
                                    <p:cond delay="0"/>
                                  </p:stCondLst>
                                  <p:childTnLst>
                                    <p:anim calcmode="lin" valueType="num">
                                      <p:cBhvr>
                                        <p:cTn id="1054" dur="4000"/>
                                        <p:tgtEl>
                                          <p:spTgt spid="100"/>
                                        </p:tgtEl>
                                        <p:attrNameLst>
                                          <p:attrName>ppt_h</p:attrName>
                                        </p:attrNameLst>
                                      </p:cBhvr>
                                      <p:tavLst>
                                        <p:tav tm="0">
                                          <p:val>
                                            <p:strVal val="ppt_h"/>
                                          </p:val>
                                        </p:tav>
                                        <p:tav tm="100000">
                                          <p:val>
                                            <p:strVal val="ppt_h"/>
                                          </p:val>
                                        </p:tav>
                                      </p:tavLst>
                                    </p:anim>
                                    <p:anim calcmode="lin" valueType="num">
                                      <p:cBhvr>
                                        <p:cTn id="1055" dur="4000"/>
                                        <p:tgtEl>
                                          <p:spTgt spid="10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56" dur="1" fill="hold">
                                          <p:stCondLst>
                                            <p:cond delay="3999"/>
                                          </p:stCondLst>
                                        </p:cTn>
                                        <p:tgtEl>
                                          <p:spTgt spid="100"/>
                                        </p:tgtEl>
                                        <p:attrNameLst>
                                          <p:attrName>style.visibility</p:attrName>
                                        </p:attrNameLst>
                                      </p:cBhvr>
                                      <p:to>
                                        <p:strVal val="hidden"/>
                                      </p:to>
                                    </p:set>
                                  </p:childTnLst>
                                </p:cTn>
                              </p:par>
                              <p:par>
                                <p:cTn id="1057" presetID="19" presetClass="exit" presetSubtype="10" fill="hold" grpId="3" nodeType="withEffect">
                                  <p:stCondLst>
                                    <p:cond delay="0"/>
                                  </p:stCondLst>
                                  <p:childTnLst>
                                    <p:anim calcmode="lin" valueType="num">
                                      <p:cBhvr>
                                        <p:cTn id="1058" dur="4000"/>
                                        <p:tgtEl>
                                          <p:spTgt spid="101"/>
                                        </p:tgtEl>
                                        <p:attrNameLst>
                                          <p:attrName>ppt_h</p:attrName>
                                        </p:attrNameLst>
                                      </p:cBhvr>
                                      <p:tavLst>
                                        <p:tav tm="0">
                                          <p:val>
                                            <p:strVal val="ppt_h"/>
                                          </p:val>
                                        </p:tav>
                                        <p:tav tm="100000">
                                          <p:val>
                                            <p:strVal val="ppt_h"/>
                                          </p:val>
                                        </p:tav>
                                      </p:tavLst>
                                    </p:anim>
                                    <p:anim calcmode="lin" valueType="num">
                                      <p:cBhvr>
                                        <p:cTn id="1059" dur="4000"/>
                                        <p:tgtEl>
                                          <p:spTgt spid="10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0" dur="1" fill="hold">
                                          <p:stCondLst>
                                            <p:cond delay="3999"/>
                                          </p:stCondLst>
                                        </p:cTn>
                                        <p:tgtEl>
                                          <p:spTgt spid="101"/>
                                        </p:tgtEl>
                                        <p:attrNameLst>
                                          <p:attrName>style.visibility</p:attrName>
                                        </p:attrNameLst>
                                      </p:cBhvr>
                                      <p:to>
                                        <p:strVal val="hidden"/>
                                      </p:to>
                                    </p:set>
                                  </p:childTnLst>
                                </p:cTn>
                              </p:par>
                              <p:par>
                                <p:cTn id="1061" presetID="19" presetClass="exit" presetSubtype="10" fill="hold" grpId="3" nodeType="withEffect">
                                  <p:stCondLst>
                                    <p:cond delay="0"/>
                                  </p:stCondLst>
                                  <p:childTnLst>
                                    <p:anim calcmode="lin" valueType="num">
                                      <p:cBhvr>
                                        <p:cTn id="1062" dur="4000"/>
                                        <p:tgtEl>
                                          <p:spTgt spid="102"/>
                                        </p:tgtEl>
                                        <p:attrNameLst>
                                          <p:attrName>ppt_h</p:attrName>
                                        </p:attrNameLst>
                                      </p:cBhvr>
                                      <p:tavLst>
                                        <p:tav tm="0">
                                          <p:val>
                                            <p:strVal val="ppt_h"/>
                                          </p:val>
                                        </p:tav>
                                        <p:tav tm="100000">
                                          <p:val>
                                            <p:strVal val="ppt_h"/>
                                          </p:val>
                                        </p:tav>
                                      </p:tavLst>
                                    </p:anim>
                                    <p:anim calcmode="lin" valueType="num">
                                      <p:cBhvr>
                                        <p:cTn id="1063" dur="4000"/>
                                        <p:tgtEl>
                                          <p:spTgt spid="10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4" dur="1" fill="hold">
                                          <p:stCondLst>
                                            <p:cond delay="3999"/>
                                          </p:stCondLst>
                                        </p:cTn>
                                        <p:tgtEl>
                                          <p:spTgt spid="102"/>
                                        </p:tgtEl>
                                        <p:attrNameLst>
                                          <p:attrName>style.visibility</p:attrName>
                                        </p:attrNameLst>
                                      </p:cBhvr>
                                      <p:to>
                                        <p:strVal val="hidden"/>
                                      </p:to>
                                    </p:set>
                                  </p:childTnLst>
                                </p:cTn>
                              </p:par>
                              <p:par>
                                <p:cTn id="1065" presetID="19" presetClass="exit" presetSubtype="10" fill="hold" grpId="3" nodeType="withEffect">
                                  <p:stCondLst>
                                    <p:cond delay="0"/>
                                  </p:stCondLst>
                                  <p:childTnLst>
                                    <p:anim calcmode="lin" valueType="num">
                                      <p:cBhvr>
                                        <p:cTn id="1066" dur="4000"/>
                                        <p:tgtEl>
                                          <p:spTgt spid="103"/>
                                        </p:tgtEl>
                                        <p:attrNameLst>
                                          <p:attrName>ppt_h</p:attrName>
                                        </p:attrNameLst>
                                      </p:cBhvr>
                                      <p:tavLst>
                                        <p:tav tm="0">
                                          <p:val>
                                            <p:strVal val="ppt_h"/>
                                          </p:val>
                                        </p:tav>
                                        <p:tav tm="100000">
                                          <p:val>
                                            <p:strVal val="ppt_h"/>
                                          </p:val>
                                        </p:tav>
                                      </p:tavLst>
                                    </p:anim>
                                    <p:anim calcmode="lin" valueType="num">
                                      <p:cBhvr>
                                        <p:cTn id="1067" dur="4000"/>
                                        <p:tgtEl>
                                          <p:spTgt spid="10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8" dur="1" fill="hold">
                                          <p:stCondLst>
                                            <p:cond delay="3999"/>
                                          </p:stCondLst>
                                        </p:cTn>
                                        <p:tgtEl>
                                          <p:spTgt spid="103"/>
                                        </p:tgtEl>
                                        <p:attrNameLst>
                                          <p:attrName>style.visibility</p:attrName>
                                        </p:attrNameLst>
                                      </p:cBhvr>
                                      <p:to>
                                        <p:strVal val="hidden"/>
                                      </p:to>
                                    </p:set>
                                  </p:childTnLst>
                                </p:cTn>
                              </p:par>
                              <p:par>
                                <p:cTn id="1069" presetID="19" presetClass="exit" presetSubtype="10" fill="hold" grpId="3" nodeType="withEffect">
                                  <p:stCondLst>
                                    <p:cond delay="0"/>
                                  </p:stCondLst>
                                  <p:childTnLst>
                                    <p:anim calcmode="lin" valueType="num">
                                      <p:cBhvr>
                                        <p:cTn id="1070" dur="4000"/>
                                        <p:tgtEl>
                                          <p:spTgt spid="104"/>
                                        </p:tgtEl>
                                        <p:attrNameLst>
                                          <p:attrName>ppt_h</p:attrName>
                                        </p:attrNameLst>
                                      </p:cBhvr>
                                      <p:tavLst>
                                        <p:tav tm="0">
                                          <p:val>
                                            <p:strVal val="ppt_h"/>
                                          </p:val>
                                        </p:tav>
                                        <p:tav tm="100000">
                                          <p:val>
                                            <p:strVal val="ppt_h"/>
                                          </p:val>
                                        </p:tav>
                                      </p:tavLst>
                                    </p:anim>
                                    <p:anim calcmode="lin" valueType="num">
                                      <p:cBhvr>
                                        <p:cTn id="1071" dur="4000"/>
                                        <p:tgtEl>
                                          <p:spTgt spid="10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72" dur="1" fill="hold">
                                          <p:stCondLst>
                                            <p:cond delay="3999"/>
                                          </p:stCondLst>
                                        </p:cTn>
                                        <p:tgtEl>
                                          <p:spTgt spid="104"/>
                                        </p:tgtEl>
                                        <p:attrNameLst>
                                          <p:attrName>style.visibility</p:attrName>
                                        </p:attrNameLst>
                                      </p:cBhvr>
                                      <p:to>
                                        <p:strVal val="hidden"/>
                                      </p:to>
                                    </p:set>
                                  </p:childTnLst>
                                </p:cTn>
                              </p:par>
                              <p:par>
                                <p:cTn id="1073" presetID="19" presetClass="exit" presetSubtype="10" fill="hold" grpId="3" nodeType="withEffect">
                                  <p:stCondLst>
                                    <p:cond delay="0"/>
                                  </p:stCondLst>
                                  <p:childTnLst>
                                    <p:anim calcmode="lin" valueType="num">
                                      <p:cBhvr>
                                        <p:cTn id="1074" dur="4000"/>
                                        <p:tgtEl>
                                          <p:spTgt spid="105"/>
                                        </p:tgtEl>
                                        <p:attrNameLst>
                                          <p:attrName>ppt_h</p:attrName>
                                        </p:attrNameLst>
                                      </p:cBhvr>
                                      <p:tavLst>
                                        <p:tav tm="0">
                                          <p:val>
                                            <p:strVal val="ppt_h"/>
                                          </p:val>
                                        </p:tav>
                                        <p:tav tm="100000">
                                          <p:val>
                                            <p:strVal val="ppt_h"/>
                                          </p:val>
                                        </p:tav>
                                      </p:tavLst>
                                    </p:anim>
                                    <p:anim calcmode="lin" valueType="num">
                                      <p:cBhvr>
                                        <p:cTn id="1075" dur="4000"/>
                                        <p:tgtEl>
                                          <p:spTgt spid="10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76" dur="1" fill="hold">
                                          <p:stCondLst>
                                            <p:cond delay="3999"/>
                                          </p:stCondLst>
                                        </p:cTn>
                                        <p:tgtEl>
                                          <p:spTgt spid="105"/>
                                        </p:tgtEl>
                                        <p:attrNameLst>
                                          <p:attrName>style.visibility</p:attrName>
                                        </p:attrNameLst>
                                      </p:cBhvr>
                                      <p:to>
                                        <p:strVal val="hidden"/>
                                      </p:to>
                                    </p:set>
                                  </p:childTnLst>
                                </p:cTn>
                              </p:par>
                              <p:par>
                                <p:cTn id="1077" presetID="19" presetClass="exit" presetSubtype="10" fill="hold" grpId="3" nodeType="withEffect">
                                  <p:stCondLst>
                                    <p:cond delay="0"/>
                                  </p:stCondLst>
                                  <p:childTnLst>
                                    <p:anim calcmode="lin" valueType="num">
                                      <p:cBhvr>
                                        <p:cTn id="1078" dur="4000"/>
                                        <p:tgtEl>
                                          <p:spTgt spid="106"/>
                                        </p:tgtEl>
                                        <p:attrNameLst>
                                          <p:attrName>ppt_h</p:attrName>
                                        </p:attrNameLst>
                                      </p:cBhvr>
                                      <p:tavLst>
                                        <p:tav tm="0">
                                          <p:val>
                                            <p:strVal val="ppt_h"/>
                                          </p:val>
                                        </p:tav>
                                        <p:tav tm="100000">
                                          <p:val>
                                            <p:strVal val="ppt_h"/>
                                          </p:val>
                                        </p:tav>
                                      </p:tavLst>
                                    </p:anim>
                                    <p:anim calcmode="lin" valueType="num">
                                      <p:cBhvr>
                                        <p:cTn id="1079" dur="4000"/>
                                        <p:tgtEl>
                                          <p:spTgt spid="10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0" dur="1" fill="hold">
                                          <p:stCondLst>
                                            <p:cond delay="3999"/>
                                          </p:stCondLst>
                                        </p:cTn>
                                        <p:tgtEl>
                                          <p:spTgt spid="106"/>
                                        </p:tgtEl>
                                        <p:attrNameLst>
                                          <p:attrName>style.visibility</p:attrName>
                                        </p:attrNameLst>
                                      </p:cBhvr>
                                      <p:to>
                                        <p:strVal val="hidden"/>
                                      </p:to>
                                    </p:set>
                                  </p:childTnLst>
                                </p:cTn>
                              </p:par>
                              <p:par>
                                <p:cTn id="1081" presetID="19" presetClass="exit" presetSubtype="10" fill="hold" grpId="3" nodeType="withEffect">
                                  <p:stCondLst>
                                    <p:cond delay="0"/>
                                  </p:stCondLst>
                                  <p:childTnLst>
                                    <p:anim calcmode="lin" valueType="num">
                                      <p:cBhvr>
                                        <p:cTn id="1082" dur="4000"/>
                                        <p:tgtEl>
                                          <p:spTgt spid="107"/>
                                        </p:tgtEl>
                                        <p:attrNameLst>
                                          <p:attrName>ppt_h</p:attrName>
                                        </p:attrNameLst>
                                      </p:cBhvr>
                                      <p:tavLst>
                                        <p:tav tm="0">
                                          <p:val>
                                            <p:strVal val="ppt_h"/>
                                          </p:val>
                                        </p:tav>
                                        <p:tav tm="100000">
                                          <p:val>
                                            <p:strVal val="ppt_h"/>
                                          </p:val>
                                        </p:tav>
                                      </p:tavLst>
                                    </p:anim>
                                    <p:anim calcmode="lin" valueType="num">
                                      <p:cBhvr>
                                        <p:cTn id="1083" dur="4000"/>
                                        <p:tgtEl>
                                          <p:spTgt spid="10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4" dur="1" fill="hold">
                                          <p:stCondLst>
                                            <p:cond delay="3999"/>
                                          </p:stCondLst>
                                        </p:cTn>
                                        <p:tgtEl>
                                          <p:spTgt spid="107"/>
                                        </p:tgtEl>
                                        <p:attrNameLst>
                                          <p:attrName>style.visibility</p:attrName>
                                        </p:attrNameLst>
                                      </p:cBhvr>
                                      <p:to>
                                        <p:strVal val="hidden"/>
                                      </p:to>
                                    </p:set>
                                  </p:childTnLst>
                                </p:cTn>
                              </p:par>
                              <p:par>
                                <p:cTn id="1085" presetID="19" presetClass="exit" presetSubtype="10" fill="hold" grpId="3" nodeType="withEffect">
                                  <p:stCondLst>
                                    <p:cond delay="0"/>
                                  </p:stCondLst>
                                  <p:childTnLst>
                                    <p:anim calcmode="lin" valueType="num">
                                      <p:cBhvr>
                                        <p:cTn id="1086" dur="4000"/>
                                        <p:tgtEl>
                                          <p:spTgt spid="108"/>
                                        </p:tgtEl>
                                        <p:attrNameLst>
                                          <p:attrName>ppt_h</p:attrName>
                                        </p:attrNameLst>
                                      </p:cBhvr>
                                      <p:tavLst>
                                        <p:tav tm="0">
                                          <p:val>
                                            <p:strVal val="ppt_h"/>
                                          </p:val>
                                        </p:tav>
                                        <p:tav tm="100000">
                                          <p:val>
                                            <p:strVal val="ppt_h"/>
                                          </p:val>
                                        </p:tav>
                                      </p:tavLst>
                                    </p:anim>
                                    <p:anim calcmode="lin" valueType="num">
                                      <p:cBhvr>
                                        <p:cTn id="1087" dur="4000"/>
                                        <p:tgtEl>
                                          <p:spTgt spid="10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8" dur="1" fill="hold">
                                          <p:stCondLst>
                                            <p:cond delay="3999"/>
                                          </p:stCondLst>
                                        </p:cTn>
                                        <p:tgtEl>
                                          <p:spTgt spid="108"/>
                                        </p:tgtEl>
                                        <p:attrNameLst>
                                          <p:attrName>style.visibility</p:attrName>
                                        </p:attrNameLst>
                                      </p:cBhvr>
                                      <p:to>
                                        <p:strVal val="hidden"/>
                                      </p:to>
                                    </p:set>
                                  </p:childTnLst>
                                </p:cTn>
                              </p:par>
                              <p:par>
                                <p:cTn id="1089" presetID="19" presetClass="exit" presetSubtype="10" fill="hold" grpId="3" nodeType="withEffect">
                                  <p:stCondLst>
                                    <p:cond delay="0"/>
                                  </p:stCondLst>
                                  <p:childTnLst>
                                    <p:anim calcmode="lin" valueType="num">
                                      <p:cBhvr>
                                        <p:cTn id="1090" dur="4000"/>
                                        <p:tgtEl>
                                          <p:spTgt spid="109"/>
                                        </p:tgtEl>
                                        <p:attrNameLst>
                                          <p:attrName>ppt_h</p:attrName>
                                        </p:attrNameLst>
                                      </p:cBhvr>
                                      <p:tavLst>
                                        <p:tav tm="0">
                                          <p:val>
                                            <p:strVal val="ppt_h"/>
                                          </p:val>
                                        </p:tav>
                                        <p:tav tm="100000">
                                          <p:val>
                                            <p:strVal val="ppt_h"/>
                                          </p:val>
                                        </p:tav>
                                      </p:tavLst>
                                    </p:anim>
                                    <p:anim calcmode="lin" valueType="num">
                                      <p:cBhvr>
                                        <p:cTn id="1091" dur="4000"/>
                                        <p:tgtEl>
                                          <p:spTgt spid="10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92" dur="1" fill="hold">
                                          <p:stCondLst>
                                            <p:cond delay="3999"/>
                                          </p:stCondLst>
                                        </p:cTn>
                                        <p:tgtEl>
                                          <p:spTgt spid="109"/>
                                        </p:tgtEl>
                                        <p:attrNameLst>
                                          <p:attrName>style.visibility</p:attrName>
                                        </p:attrNameLst>
                                      </p:cBhvr>
                                      <p:to>
                                        <p:strVal val="hidden"/>
                                      </p:to>
                                    </p:set>
                                  </p:childTnLst>
                                </p:cTn>
                              </p:par>
                              <p:par>
                                <p:cTn id="1093" presetID="19" presetClass="exit" presetSubtype="10" fill="hold" grpId="3" nodeType="withEffect">
                                  <p:stCondLst>
                                    <p:cond delay="0"/>
                                  </p:stCondLst>
                                  <p:childTnLst>
                                    <p:anim calcmode="lin" valueType="num">
                                      <p:cBhvr>
                                        <p:cTn id="1094" dur="4000"/>
                                        <p:tgtEl>
                                          <p:spTgt spid="110"/>
                                        </p:tgtEl>
                                        <p:attrNameLst>
                                          <p:attrName>ppt_h</p:attrName>
                                        </p:attrNameLst>
                                      </p:cBhvr>
                                      <p:tavLst>
                                        <p:tav tm="0">
                                          <p:val>
                                            <p:strVal val="ppt_h"/>
                                          </p:val>
                                        </p:tav>
                                        <p:tav tm="100000">
                                          <p:val>
                                            <p:strVal val="ppt_h"/>
                                          </p:val>
                                        </p:tav>
                                      </p:tavLst>
                                    </p:anim>
                                    <p:anim calcmode="lin" valueType="num">
                                      <p:cBhvr>
                                        <p:cTn id="1095" dur="4000"/>
                                        <p:tgtEl>
                                          <p:spTgt spid="1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96" dur="1" fill="hold">
                                          <p:stCondLst>
                                            <p:cond delay="3999"/>
                                          </p:stCondLst>
                                        </p:cTn>
                                        <p:tgtEl>
                                          <p:spTgt spid="110"/>
                                        </p:tgtEl>
                                        <p:attrNameLst>
                                          <p:attrName>style.visibility</p:attrName>
                                        </p:attrNameLst>
                                      </p:cBhvr>
                                      <p:to>
                                        <p:strVal val="hidden"/>
                                      </p:to>
                                    </p:set>
                                  </p:childTnLst>
                                </p:cTn>
                              </p:par>
                              <p:par>
                                <p:cTn id="1097" presetID="19" presetClass="exit" presetSubtype="10" fill="hold" grpId="3" nodeType="withEffect">
                                  <p:stCondLst>
                                    <p:cond delay="0"/>
                                  </p:stCondLst>
                                  <p:childTnLst>
                                    <p:anim calcmode="lin" valueType="num">
                                      <p:cBhvr>
                                        <p:cTn id="1098" dur="4000"/>
                                        <p:tgtEl>
                                          <p:spTgt spid="111"/>
                                        </p:tgtEl>
                                        <p:attrNameLst>
                                          <p:attrName>ppt_h</p:attrName>
                                        </p:attrNameLst>
                                      </p:cBhvr>
                                      <p:tavLst>
                                        <p:tav tm="0">
                                          <p:val>
                                            <p:strVal val="ppt_h"/>
                                          </p:val>
                                        </p:tav>
                                        <p:tav tm="100000">
                                          <p:val>
                                            <p:strVal val="ppt_h"/>
                                          </p:val>
                                        </p:tav>
                                      </p:tavLst>
                                    </p:anim>
                                    <p:anim calcmode="lin" valueType="num">
                                      <p:cBhvr>
                                        <p:cTn id="1099" dur="4000"/>
                                        <p:tgtEl>
                                          <p:spTgt spid="1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0" dur="1" fill="hold">
                                          <p:stCondLst>
                                            <p:cond delay="3999"/>
                                          </p:stCondLst>
                                        </p:cTn>
                                        <p:tgtEl>
                                          <p:spTgt spid="111"/>
                                        </p:tgtEl>
                                        <p:attrNameLst>
                                          <p:attrName>style.visibility</p:attrName>
                                        </p:attrNameLst>
                                      </p:cBhvr>
                                      <p:to>
                                        <p:strVal val="hidden"/>
                                      </p:to>
                                    </p:set>
                                  </p:childTnLst>
                                </p:cTn>
                              </p:par>
                              <p:par>
                                <p:cTn id="1101" presetID="19" presetClass="exit" presetSubtype="10" fill="hold" grpId="3" nodeType="withEffect">
                                  <p:stCondLst>
                                    <p:cond delay="0"/>
                                  </p:stCondLst>
                                  <p:childTnLst>
                                    <p:anim calcmode="lin" valueType="num">
                                      <p:cBhvr>
                                        <p:cTn id="1102" dur="4000"/>
                                        <p:tgtEl>
                                          <p:spTgt spid="112"/>
                                        </p:tgtEl>
                                        <p:attrNameLst>
                                          <p:attrName>ppt_h</p:attrName>
                                        </p:attrNameLst>
                                      </p:cBhvr>
                                      <p:tavLst>
                                        <p:tav tm="0">
                                          <p:val>
                                            <p:strVal val="ppt_h"/>
                                          </p:val>
                                        </p:tav>
                                        <p:tav tm="100000">
                                          <p:val>
                                            <p:strVal val="ppt_h"/>
                                          </p:val>
                                        </p:tav>
                                      </p:tavLst>
                                    </p:anim>
                                    <p:anim calcmode="lin" valueType="num">
                                      <p:cBhvr>
                                        <p:cTn id="1103" dur="4000"/>
                                        <p:tgtEl>
                                          <p:spTgt spid="1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4" dur="1" fill="hold">
                                          <p:stCondLst>
                                            <p:cond delay="3999"/>
                                          </p:stCondLst>
                                        </p:cTn>
                                        <p:tgtEl>
                                          <p:spTgt spid="112"/>
                                        </p:tgtEl>
                                        <p:attrNameLst>
                                          <p:attrName>style.visibility</p:attrName>
                                        </p:attrNameLst>
                                      </p:cBhvr>
                                      <p:to>
                                        <p:strVal val="hidden"/>
                                      </p:to>
                                    </p:set>
                                  </p:childTnLst>
                                </p:cTn>
                              </p:par>
                              <p:par>
                                <p:cTn id="1105" presetID="19" presetClass="exit" presetSubtype="10" fill="hold" grpId="3" nodeType="withEffect">
                                  <p:stCondLst>
                                    <p:cond delay="0"/>
                                  </p:stCondLst>
                                  <p:childTnLst>
                                    <p:anim calcmode="lin" valueType="num">
                                      <p:cBhvr>
                                        <p:cTn id="1106" dur="4000"/>
                                        <p:tgtEl>
                                          <p:spTgt spid="113"/>
                                        </p:tgtEl>
                                        <p:attrNameLst>
                                          <p:attrName>ppt_h</p:attrName>
                                        </p:attrNameLst>
                                      </p:cBhvr>
                                      <p:tavLst>
                                        <p:tav tm="0">
                                          <p:val>
                                            <p:strVal val="ppt_h"/>
                                          </p:val>
                                        </p:tav>
                                        <p:tav tm="100000">
                                          <p:val>
                                            <p:strVal val="ppt_h"/>
                                          </p:val>
                                        </p:tav>
                                      </p:tavLst>
                                    </p:anim>
                                    <p:anim calcmode="lin" valueType="num">
                                      <p:cBhvr>
                                        <p:cTn id="1107" dur="4000"/>
                                        <p:tgtEl>
                                          <p:spTgt spid="1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8" dur="1" fill="hold">
                                          <p:stCondLst>
                                            <p:cond delay="3999"/>
                                          </p:stCondLst>
                                        </p:cTn>
                                        <p:tgtEl>
                                          <p:spTgt spid="113"/>
                                        </p:tgtEl>
                                        <p:attrNameLst>
                                          <p:attrName>style.visibility</p:attrName>
                                        </p:attrNameLst>
                                      </p:cBhvr>
                                      <p:to>
                                        <p:strVal val="hidden"/>
                                      </p:to>
                                    </p:set>
                                  </p:childTnLst>
                                </p:cTn>
                              </p:par>
                              <p:par>
                                <p:cTn id="1109" presetID="2" presetClass="exit" presetSubtype="6" fill="hold" grpId="2" nodeType="withEffect">
                                  <p:stCondLst>
                                    <p:cond delay="0"/>
                                  </p:stCondLst>
                                  <p:childTnLst>
                                    <p:anim calcmode="lin" valueType="num">
                                      <p:cBhvr additive="base">
                                        <p:cTn id="1110" dur="3000"/>
                                        <p:tgtEl>
                                          <p:spTgt spid="2"/>
                                        </p:tgtEl>
                                        <p:attrNameLst>
                                          <p:attrName>ppt_x</p:attrName>
                                        </p:attrNameLst>
                                      </p:cBhvr>
                                      <p:tavLst>
                                        <p:tav tm="0">
                                          <p:val>
                                            <p:strVal val="ppt_x"/>
                                          </p:val>
                                        </p:tav>
                                        <p:tav tm="100000">
                                          <p:val>
                                            <p:strVal val="1+ppt_w/2"/>
                                          </p:val>
                                        </p:tav>
                                      </p:tavLst>
                                    </p:anim>
                                    <p:anim calcmode="lin" valueType="num">
                                      <p:cBhvr additive="base">
                                        <p:cTn id="1111" dur="3000"/>
                                        <p:tgtEl>
                                          <p:spTgt spid="2"/>
                                        </p:tgtEl>
                                        <p:attrNameLst>
                                          <p:attrName>ppt_y</p:attrName>
                                        </p:attrNameLst>
                                      </p:cBhvr>
                                      <p:tavLst>
                                        <p:tav tm="0">
                                          <p:val>
                                            <p:strVal val="ppt_y"/>
                                          </p:val>
                                        </p:tav>
                                        <p:tav tm="100000">
                                          <p:val>
                                            <p:strVal val="1+ppt_h/2"/>
                                          </p:val>
                                        </p:tav>
                                      </p:tavLst>
                                    </p:anim>
                                    <p:set>
                                      <p:cBhvr>
                                        <p:cTn id="1112" dur="1" fill="hold">
                                          <p:stCondLst>
                                            <p:cond delay="2999"/>
                                          </p:stCondLst>
                                        </p:cTn>
                                        <p:tgtEl>
                                          <p:spTgt spid="2"/>
                                        </p:tgtEl>
                                        <p:attrNameLst>
                                          <p:attrName>style.visibility</p:attrName>
                                        </p:attrNameLst>
                                      </p:cBhvr>
                                      <p:to>
                                        <p:strVal val="hidden"/>
                                      </p:to>
                                    </p:set>
                                  </p:childTnLst>
                                </p:cTn>
                              </p:par>
                              <p:par>
                                <p:cTn id="1113" presetID="2" presetClass="exit" presetSubtype="6" fill="hold" grpId="2" nodeType="withEffect">
                                  <p:stCondLst>
                                    <p:cond delay="0"/>
                                  </p:stCondLst>
                                  <p:childTnLst>
                                    <p:anim calcmode="lin" valueType="num">
                                      <p:cBhvr additive="base">
                                        <p:cTn id="1114" dur="3000"/>
                                        <p:tgtEl>
                                          <p:spTgt spid="3"/>
                                        </p:tgtEl>
                                        <p:attrNameLst>
                                          <p:attrName>ppt_x</p:attrName>
                                        </p:attrNameLst>
                                      </p:cBhvr>
                                      <p:tavLst>
                                        <p:tav tm="0">
                                          <p:val>
                                            <p:strVal val="ppt_x"/>
                                          </p:val>
                                        </p:tav>
                                        <p:tav tm="100000">
                                          <p:val>
                                            <p:strVal val="1+ppt_w/2"/>
                                          </p:val>
                                        </p:tav>
                                      </p:tavLst>
                                    </p:anim>
                                    <p:anim calcmode="lin" valueType="num">
                                      <p:cBhvr additive="base">
                                        <p:cTn id="1115" dur="3000"/>
                                        <p:tgtEl>
                                          <p:spTgt spid="3"/>
                                        </p:tgtEl>
                                        <p:attrNameLst>
                                          <p:attrName>ppt_y</p:attrName>
                                        </p:attrNameLst>
                                      </p:cBhvr>
                                      <p:tavLst>
                                        <p:tav tm="0">
                                          <p:val>
                                            <p:strVal val="ppt_y"/>
                                          </p:val>
                                        </p:tav>
                                        <p:tav tm="100000">
                                          <p:val>
                                            <p:strVal val="1+ppt_h/2"/>
                                          </p:val>
                                        </p:tav>
                                      </p:tavLst>
                                    </p:anim>
                                    <p:set>
                                      <p:cBhvr>
                                        <p:cTn id="1116" dur="1" fill="hold">
                                          <p:stCondLst>
                                            <p:cond delay="2999"/>
                                          </p:stCondLst>
                                        </p:cTn>
                                        <p:tgtEl>
                                          <p:spTgt spid="3"/>
                                        </p:tgtEl>
                                        <p:attrNameLst>
                                          <p:attrName>style.visibility</p:attrName>
                                        </p:attrNameLst>
                                      </p:cBhvr>
                                      <p:to>
                                        <p:strVal val="hidden"/>
                                      </p:to>
                                    </p:set>
                                  </p:childTnLst>
                                </p:cTn>
                              </p:par>
                              <p:par>
                                <p:cTn id="1117" presetID="2" presetClass="exit" presetSubtype="6" fill="hold" grpId="2" nodeType="withEffect">
                                  <p:stCondLst>
                                    <p:cond delay="0"/>
                                  </p:stCondLst>
                                  <p:childTnLst>
                                    <p:anim calcmode="lin" valueType="num">
                                      <p:cBhvr additive="base">
                                        <p:cTn id="1118" dur="3000"/>
                                        <p:tgtEl>
                                          <p:spTgt spid="4"/>
                                        </p:tgtEl>
                                        <p:attrNameLst>
                                          <p:attrName>ppt_x</p:attrName>
                                        </p:attrNameLst>
                                      </p:cBhvr>
                                      <p:tavLst>
                                        <p:tav tm="0">
                                          <p:val>
                                            <p:strVal val="ppt_x"/>
                                          </p:val>
                                        </p:tav>
                                        <p:tav tm="100000">
                                          <p:val>
                                            <p:strVal val="1+ppt_w/2"/>
                                          </p:val>
                                        </p:tav>
                                      </p:tavLst>
                                    </p:anim>
                                    <p:anim calcmode="lin" valueType="num">
                                      <p:cBhvr additive="base">
                                        <p:cTn id="1119" dur="3000"/>
                                        <p:tgtEl>
                                          <p:spTgt spid="4"/>
                                        </p:tgtEl>
                                        <p:attrNameLst>
                                          <p:attrName>ppt_y</p:attrName>
                                        </p:attrNameLst>
                                      </p:cBhvr>
                                      <p:tavLst>
                                        <p:tav tm="0">
                                          <p:val>
                                            <p:strVal val="ppt_y"/>
                                          </p:val>
                                        </p:tav>
                                        <p:tav tm="100000">
                                          <p:val>
                                            <p:strVal val="1+ppt_h/2"/>
                                          </p:val>
                                        </p:tav>
                                      </p:tavLst>
                                    </p:anim>
                                    <p:set>
                                      <p:cBhvr>
                                        <p:cTn id="1120" dur="1" fill="hold">
                                          <p:stCondLst>
                                            <p:cond delay="2999"/>
                                          </p:stCondLst>
                                        </p:cTn>
                                        <p:tgtEl>
                                          <p:spTgt spid="4"/>
                                        </p:tgtEl>
                                        <p:attrNameLst>
                                          <p:attrName>style.visibility</p:attrName>
                                        </p:attrNameLst>
                                      </p:cBhvr>
                                      <p:to>
                                        <p:strVal val="hidden"/>
                                      </p:to>
                                    </p:set>
                                  </p:childTnLst>
                                </p:cTn>
                              </p:par>
                              <p:par>
                                <p:cTn id="1121" presetID="2" presetClass="exit" presetSubtype="6" fill="hold" grpId="2" nodeType="withEffect">
                                  <p:stCondLst>
                                    <p:cond delay="0"/>
                                  </p:stCondLst>
                                  <p:childTnLst>
                                    <p:anim calcmode="lin" valueType="num">
                                      <p:cBhvr additive="base">
                                        <p:cTn id="1122" dur="3000"/>
                                        <p:tgtEl>
                                          <p:spTgt spid="5"/>
                                        </p:tgtEl>
                                        <p:attrNameLst>
                                          <p:attrName>ppt_x</p:attrName>
                                        </p:attrNameLst>
                                      </p:cBhvr>
                                      <p:tavLst>
                                        <p:tav tm="0">
                                          <p:val>
                                            <p:strVal val="ppt_x"/>
                                          </p:val>
                                        </p:tav>
                                        <p:tav tm="100000">
                                          <p:val>
                                            <p:strVal val="1+ppt_w/2"/>
                                          </p:val>
                                        </p:tav>
                                      </p:tavLst>
                                    </p:anim>
                                    <p:anim calcmode="lin" valueType="num">
                                      <p:cBhvr additive="base">
                                        <p:cTn id="1123" dur="3000"/>
                                        <p:tgtEl>
                                          <p:spTgt spid="5"/>
                                        </p:tgtEl>
                                        <p:attrNameLst>
                                          <p:attrName>ppt_y</p:attrName>
                                        </p:attrNameLst>
                                      </p:cBhvr>
                                      <p:tavLst>
                                        <p:tav tm="0">
                                          <p:val>
                                            <p:strVal val="ppt_y"/>
                                          </p:val>
                                        </p:tav>
                                        <p:tav tm="100000">
                                          <p:val>
                                            <p:strVal val="1+ppt_h/2"/>
                                          </p:val>
                                        </p:tav>
                                      </p:tavLst>
                                    </p:anim>
                                    <p:set>
                                      <p:cBhvr>
                                        <p:cTn id="1124" dur="1" fill="hold">
                                          <p:stCondLst>
                                            <p:cond delay="2999"/>
                                          </p:stCondLst>
                                        </p:cTn>
                                        <p:tgtEl>
                                          <p:spTgt spid="5"/>
                                        </p:tgtEl>
                                        <p:attrNameLst>
                                          <p:attrName>style.visibility</p:attrName>
                                        </p:attrNameLst>
                                      </p:cBhvr>
                                      <p:to>
                                        <p:strVal val="hidden"/>
                                      </p:to>
                                    </p:set>
                                  </p:childTnLst>
                                </p:cTn>
                              </p:par>
                              <p:par>
                                <p:cTn id="1125" presetID="2" presetClass="exit" presetSubtype="6" fill="hold" grpId="2" nodeType="withEffect">
                                  <p:stCondLst>
                                    <p:cond delay="0"/>
                                  </p:stCondLst>
                                  <p:childTnLst>
                                    <p:anim calcmode="lin" valueType="num">
                                      <p:cBhvr additive="base">
                                        <p:cTn id="1126" dur="3000"/>
                                        <p:tgtEl>
                                          <p:spTgt spid="6"/>
                                        </p:tgtEl>
                                        <p:attrNameLst>
                                          <p:attrName>ppt_x</p:attrName>
                                        </p:attrNameLst>
                                      </p:cBhvr>
                                      <p:tavLst>
                                        <p:tav tm="0">
                                          <p:val>
                                            <p:strVal val="ppt_x"/>
                                          </p:val>
                                        </p:tav>
                                        <p:tav tm="100000">
                                          <p:val>
                                            <p:strVal val="1+ppt_w/2"/>
                                          </p:val>
                                        </p:tav>
                                      </p:tavLst>
                                    </p:anim>
                                    <p:anim calcmode="lin" valueType="num">
                                      <p:cBhvr additive="base">
                                        <p:cTn id="1127" dur="3000"/>
                                        <p:tgtEl>
                                          <p:spTgt spid="6"/>
                                        </p:tgtEl>
                                        <p:attrNameLst>
                                          <p:attrName>ppt_y</p:attrName>
                                        </p:attrNameLst>
                                      </p:cBhvr>
                                      <p:tavLst>
                                        <p:tav tm="0">
                                          <p:val>
                                            <p:strVal val="ppt_y"/>
                                          </p:val>
                                        </p:tav>
                                        <p:tav tm="100000">
                                          <p:val>
                                            <p:strVal val="1+ppt_h/2"/>
                                          </p:val>
                                        </p:tav>
                                      </p:tavLst>
                                    </p:anim>
                                    <p:set>
                                      <p:cBhvr>
                                        <p:cTn id="1128" dur="1" fill="hold">
                                          <p:stCondLst>
                                            <p:cond delay="2999"/>
                                          </p:stCondLst>
                                        </p:cTn>
                                        <p:tgtEl>
                                          <p:spTgt spid="6"/>
                                        </p:tgtEl>
                                        <p:attrNameLst>
                                          <p:attrName>style.visibility</p:attrName>
                                        </p:attrNameLst>
                                      </p:cBhvr>
                                      <p:to>
                                        <p:strVal val="hidden"/>
                                      </p:to>
                                    </p:set>
                                  </p:childTnLst>
                                </p:cTn>
                              </p:par>
                              <p:par>
                                <p:cTn id="1129" presetID="2" presetClass="exit" presetSubtype="6" fill="hold" grpId="2" nodeType="withEffect">
                                  <p:stCondLst>
                                    <p:cond delay="0"/>
                                  </p:stCondLst>
                                  <p:childTnLst>
                                    <p:anim calcmode="lin" valueType="num">
                                      <p:cBhvr additive="base">
                                        <p:cTn id="1130" dur="3000"/>
                                        <p:tgtEl>
                                          <p:spTgt spid="7"/>
                                        </p:tgtEl>
                                        <p:attrNameLst>
                                          <p:attrName>ppt_x</p:attrName>
                                        </p:attrNameLst>
                                      </p:cBhvr>
                                      <p:tavLst>
                                        <p:tav tm="0">
                                          <p:val>
                                            <p:strVal val="ppt_x"/>
                                          </p:val>
                                        </p:tav>
                                        <p:tav tm="100000">
                                          <p:val>
                                            <p:strVal val="1+ppt_w/2"/>
                                          </p:val>
                                        </p:tav>
                                      </p:tavLst>
                                    </p:anim>
                                    <p:anim calcmode="lin" valueType="num">
                                      <p:cBhvr additive="base">
                                        <p:cTn id="1131" dur="3000"/>
                                        <p:tgtEl>
                                          <p:spTgt spid="7"/>
                                        </p:tgtEl>
                                        <p:attrNameLst>
                                          <p:attrName>ppt_y</p:attrName>
                                        </p:attrNameLst>
                                      </p:cBhvr>
                                      <p:tavLst>
                                        <p:tav tm="0">
                                          <p:val>
                                            <p:strVal val="ppt_y"/>
                                          </p:val>
                                        </p:tav>
                                        <p:tav tm="100000">
                                          <p:val>
                                            <p:strVal val="1+ppt_h/2"/>
                                          </p:val>
                                        </p:tav>
                                      </p:tavLst>
                                    </p:anim>
                                    <p:set>
                                      <p:cBhvr>
                                        <p:cTn id="1132" dur="1" fill="hold">
                                          <p:stCondLst>
                                            <p:cond delay="2999"/>
                                          </p:stCondLst>
                                        </p:cTn>
                                        <p:tgtEl>
                                          <p:spTgt spid="7"/>
                                        </p:tgtEl>
                                        <p:attrNameLst>
                                          <p:attrName>style.visibility</p:attrName>
                                        </p:attrNameLst>
                                      </p:cBhvr>
                                      <p:to>
                                        <p:strVal val="hidden"/>
                                      </p:to>
                                    </p:set>
                                  </p:childTnLst>
                                </p:cTn>
                              </p:par>
                              <p:par>
                                <p:cTn id="1133" presetID="2" presetClass="exit" presetSubtype="6" fill="hold" grpId="2" nodeType="withEffect">
                                  <p:stCondLst>
                                    <p:cond delay="0"/>
                                  </p:stCondLst>
                                  <p:childTnLst>
                                    <p:anim calcmode="lin" valueType="num">
                                      <p:cBhvr additive="base">
                                        <p:cTn id="1134" dur="3000"/>
                                        <p:tgtEl>
                                          <p:spTgt spid="8"/>
                                        </p:tgtEl>
                                        <p:attrNameLst>
                                          <p:attrName>ppt_x</p:attrName>
                                        </p:attrNameLst>
                                      </p:cBhvr>
                                      <p:tavLst>
                                        <p:tav tm="0">
                                          <p:val>
                                            <p:strVal val="ppt_x"/>
                                          </p:val>
                                        </p:tav>
                                        <p:tav tm="100000">
                                          <p:val>
                                            <p:strVal val="1+ppt_w/2"/>
                                          </p:val>
                                        </p:tav>
                                      </p:tavLst>
                                    </p:anim>
                                    <p:anim calcmode="lin" valueType="num">
                                      <p:cBhvr additive="base">
                                        <p:cTn id="1135" dur="3000"/>
                                        <p:tgtEl>
                                          <p:spTgt spid="8"/>
                                        </p:tgtEl>
                                        <p:attrNameLst>
                                          <p:attrName>ppt_y</p:attrName>
                                        </p:attrNameLst>
                                      </p:cBhvr>
                                      <p:tavLst>
                                        <p:tav tm="0">
                                          <p:val>
                                            <p:strVal val="ppt_y"/>
                                          </p:val>
                                        </p:tav>
                                        <p:tav tm="100000">
                                          <p:val>
                                            <p:strVal val="1+ppt_h/2"/>
                                          </p:val>
                                        </p:tav>
                                      </p:tavLst>
                                    </p:anim>
                                    <p:set>
                                      <p:cBhvr>
                                        <p:cTn id="1136" dur="1" fill="hold">
                                          <p:stCondLst>
                                            <p:cond delay="2999"/>
                                          </p:stCondLst>
                                        </p:cTn>
                                        <p:tgtEl>
                                          <p:spTgt spid="8"/>
                                        </p:tgtEl>
                                        <p:attrNameLst>
                                          <p:attrName>style.visibility</p:attrName>
                                        </p:attrNameLst>
                                      </p:cBhvr>
                                      <p:to>
                                        <p:strVal val="hidden"/>
                                      </p:to>
                                    </p:set>
                                  </p:childTnLst>
                                </p:cTn>
                              </p:par>
                              <p:par>
                                <p:cTn id="1137" presetID="2" presetClass="exit" presetSubtype="6" fill="hold" grpId="2" nodeType="withEffect">
                                  <p:stCondLst>
                                    <p:cond delay="0"/>
                                  </p:stCondLst>
                                  <p:childTnLst>
                                    <p:anim calcmode="lin" valueType="num">
                                      <p:cBhvr additive="base">
                                        <p:cTn id="1138" dur="3000"/>
                                        <p:tgtEl>
                                          <p:spTgt spid="9"/>
                                        </p:tgtEl>
                                        <p:attrNameLst>
                                          <p:attrName>ppt_x</p:attrName>
                                        </p:attrNameLst>
                                      </p:cBhvr>
                                      <p:tavLst>
                                        <p:tav tm="0">
                                          <p:val>
                                            <p:strVal val="ppt_x"/>
                                          </p:val>
                                        </p:tav>
                                        <p:tav tm="100000">
                                          <p:val>
                                            <p:strVal val="1+ppt_w/2"/>
                                          </p:val>
                                        </p:tav>
                                      </p:tavLst>
                                    </p:anim>
                                    <p:anim calcmode="lin" valueType="num">
                                      <p:cBhvr additive="base">
                                        <p:cTn id="1139" dur="3000"/>
                                        <p:tgtEl>
                                          <p:spTgt spid="9"/>
                                        </p:tgtEl>
                                        <p:attrNameLst>
                                          <p:attrName>ppt_y</p:attrName>
                                        </p:attrNameLst>
                                      </p:cBhvr>
                                      <p:tavLst>
                                        <p:tav tm="0">
                                          <p:val>
                                            <p:strVal val="ppt_y"/>
                                          </p:val>
                                        </p:tav>
                                        <p:tav tm="100000">
                                          <p:val>
                                            <p:strVal val="1+ppt_h/2"/>
                                          </p:val>
                                        </p:tav>
                                      </p:tavLst>
                                    </p:anim>
                                    <p:set>
                                      <p:cBhvr>
                                        <p:cTn id="1140" dur="1" fill="hold">
                                          <p:stCondLst>
                                            <p:cond delay="2999"/>
                                          </p:stCondLst>
                                        </p:cTn>
                                        <p:tgtEl>
                                          <p:spTgt spid="9"/>
                                        </p:tgtEl>
                                        <p:attrNameLst>
                                          <p:attrName>style.visibility</p:attrName>
                                        </p:attrNameLst>
                                      </p:cBhvr>
                                      <p:to>
                                        <p:strVal val="hidden"/>
                                      </p:to>
                                    </p:set>
                                  </p:childTnLst>
                                </p:cTn>
                              </p:par>
                              <p:par>
                                <p:cTn id="1141" presetID="2" presetClass="exit" presetSubtype="6" fill="hold" grpId="2" nodeType="withEffect">
                                  <p:stCondLst>
                                    <p:cond delay="0"/>
                                  </p:stCondLst>
                                  <p:childTnLst>
                                    <p:anim calcmode="lin" valueType="num">
                                      <p:cBhvr additive="base">
                                        <p:cTn id="1142" dur="3000"/>
                                        <p:tgtEl>
                                          <p:spTgt spid="10"/>
                                        </p:tgtEl>
                                        <p:attrNameLst>
                                          <p:attrName>ppt_x</p:attrName>
                                        </p:attrNameLst>
                                      </p:cBhvr>
                                      <p:tavLst>
                                        <p:tav tm="0">
                                          <p:val>
                                            <p:strVal val="ppt_x"/>
                                          </p:val>
                                        </p:tav>
                                        <p:tav tm="100000">
                                          <p:val>
                                            <p:strVal val="1+ppt_w/2"/>
                                          </p:val>
                                        </p:tav>
                                      </p:tavLst>
                                    </p:anim>
                                    <p:anim calcmode="lin" valueType="num">
                                      <p:cBhvr additive="base">
                                        <p:cTn id="1143" dur="3000"/>
                                        <p:tgtEl>
                                          <p:spTgt spid="10"/>
                                        </p:tgtEl>
                                        <p:attrNameLst>
                                          <p:attrName>ppt_y</p:attrName>
                                        </p:attrNameLst>
                                      </p:cBhvr>
                                      <p:tavLst>
                                        <p:tav tm="0">
                                          <p:val>
                                            <p:strVal val="ppt_y"/>
                                          </p:val>
                                        </p:tav>
                                        <p:tav tm="100000">
                                          <p:val>
                                            <p:strVal val="1+ppt_h/2"/>
                                          </p:val>
                                        </p:tav>
                                      </p:tavLst>
                                    </p:anim>
                                    <p:set>
                                      <p:cBhvr>
                                        <p:cTn id="1144" dur="1" fill="hold">
                                          <p:stCondLst>
                                            <p:cond delay="2999"/>
                                          </p:stCondLst>
                                        </p:cTn>
                                        <p:tgtEl>
                                          <p:spTgt spid="10"/>
                                        </p:tgtEl>
                                        <p:attrNameLst>
                                          <p:attrName>style.visibility</p:attrName>
                                        </p:attrNameLst>
                                      </p:cBhvr>
                                      <p:to>
                                        <p:strVal val="hidden"/>
                                      </p:to>
                                    </p:set>
                                  </p:childTnLst>
                                </p:cTn>
                              </p:par>
                              <p:par>
                                <p:cTn id="1145" presetID="2" presetClass="exit" presetSubtype="6" fill="hold" grpId="2" nodeType="withEffect">
                                  <p:stCondLst>
                                    <p:cond delay="0"/>
                                  </p:stCondLst>
                                  <p:childTnLst>
                                    <p:anim calcmode="lin" valueType="num">
                                      <p:cBhvr additive="base">
                                        <p:cTn id="1146" dur="3000"/>
                                        <p:tgtEl>
                                          <p:spTgt spid="11"/>
                                        </p:tgtEl>
                                        <p:attrNameLst>
                                          <p:attrName>ppt_x</p:attrName>
                                        </p:attrNameLst>
                                      </p:cBhvr>
                                      <p:tavLst>
                                        <p:tav tm="0">
                                          <p:val>
                                            <p:strVal val="ppt_x"/>
                                          </p:val>
                                        </p:tav>
                                        <p:tav tm="100000">
                                          <p:val>
                                            <p:strVal val="1+ppt_w/2"/>
                                          </p:val>
                                        </p:tav>
                                      </p:tavLst>
                                    </p:anim>
                                    <p:anim calcmode="lin" valueType="num">
                                      <p:cBhvr additive="base">
                                        <p:cTn id="1147" dur="3000"/>
                                        <p:tgtEl>
                                          <p:spTgt spid="11"/>
                                        </p:tgtEl>
                                        <p:attrNameLst>
                                          <p:attrName>ppt_y</p:attrName>
                                        </p:attrNameLst>
                                      </p:cBhvr>
                                      <p:tavLst>
                                        <p:tav tm="0">
                                          <p:val>
                                            <p:strVal val="ppt_y"/>
                                          </p:val>
                                        </p:tav>
                                        <p:tav tm="100000">
                                          <p:val>
                                            <p:strVal val="1+ppt_h/2"/>
                                          </p:val>
                                        </p:tav>
                                      </p:tavLst>
                                    </p:anim>
                                    <p:set>
                                      <p:cBhvr>
                                        <p:cTn id="1148" dur="1" fill="hold">
                                          <p:stCondLst>
                                            <p:cond delay="2999"/>
                                          </p:stCondLst>
                                        </p:cTn>
                                        <p:tgtEl>
                                          <p:spTgt spid="11"/>
                                        </p:tgtEl>
                                        <p:attrNameLst>
                                          <p:attrName>style.visibility</p:attrName>
                                        </p:attrNameLst>
                                      </p:cBhvr>
                                      <p:to>
                                        <p:strVal val="hidden"/>
                                      </p:to>
                                    </p:set>
                                  </p:childTnLst>
                                </p:cTn>
                              </p:par>
                              <p:par>
                                <p:cTn id="1149" presetID="2" presetClass="exit" presetSubtype="6" fill="hold" grpId="2" nodeType="withEffect">
                                  <p:stCondLst>
                                    <p:cond delay="0"/>
                                  </p:stCondLst>
                                  <p:childTnLst>
                                    <p:anim calcmode="lin" valueType="num">
                                      <p:cBhvr additive="base">
                                        <p:cTn id="1150" dur="3000"/>
                                        <p:tgtEl>
                                          <p:spTgt spid="12"/>
                                        </p:tgtEl>
                                        <p:attrNameLst>
                                          <p:attrName>ppt_x</p:attrName>
                                        </p:attrNameLst>
                                      </p:cBhvr>
                                      <p:tavLst>
                                        <p:tav tm="0">
                                          <p:val>
                                            <p:strVal val="ppt_x"/>
                                          </p:val>
                                        </p:tav>
                                        <p:tav tm="100000">
                                          <p:val>
                                            <p:strVal val="1+ppt_w/2"/>
                                          </p:val>
                                        </p:tav>
                                      </p:tavLst>
                                    </p:anim>
                                    <p:anim calcmode="lin" valueType="num">
                                      <p:cBhvr additive="base">
                                        <p:cTn id="1151" dur="3000"/>
                                        <p:tgtEl>
                                          <p:spTgt spid="12"/>
                                        </p:tgtEl>
                                        <p:attrNameLst>
                                          <p:attrName>ppt_y</p:attrName>
                                        </p:attrNameLst>
                                      </p:cBhvr>
                                      <p:tavLst>
                                        <p:tav tm="0">
                                          <p:val>
                                            <p:strVal val="ppt_y"/>
                                          </p:val>
                                        </p:tav>
                                        <p:tav tm="100000">
                                          <p:val>
                                            <p:strVal val="1+ppt_h/2"/>
                                          </p:val>
                                        </p:tav>
                                      </p:tavLst>
                                    </p:anim>
                                    <p:set>
                                      <p:cBhvr>
                                        <p:cTn id="1152" dur="1" fill="hold">
                                          <p:stCondLst>
                                            <p:cond delay="2999"/>
                                          </p:stCondLst>
                                        </p:cTn>
                                        <p:tgtEl>
                                          <p:spTgt spid="12"/>
                                        </p:tgtEl>
                                        <p:attrNameLst>
                                          <p:attrName>style.visibility</p:attrName>
                                        </p:attrNameLst>
                                      </p:cBhvr>
                                      <p:to>
                                        <p:strVal val="hidden"/>
                                      </p:to>
                                    </p:set>
                                  </p:childTnLst>
                                </p:cTn>
                              </p:par>
                              <p:par>
                                <p:cTn id="1153" presetID="2" presetClass="exit" presetSubtype="6" fill="hold" grpId="2" nodeType="withEffect">
                                  <p:stCondLst>
                                    <p:cond delay="0"/>
                                  </p:stCondLst>
                                  <p:childTnLst>
                                    <p:anim calcmode="lin" valueType="num">
                                      <p:cBhvr additive="base">
                                        <p:cTn id="1154" dur="3000"/>
                                        <p:tgtEl>
                                          <p:spTgt spid="13"/>
                                        </p:tgtEl>
                                        <p:attrNameLst>
                                          <p:attrName>ppt_x</p:attrName>
                                        </p:attrNameLst>
                                      </p:cBhvr>
                                      <p:tavLst>
                                        <p:tav tm="0">
                                          <p:val>
                                            <p:strVal val="ppt_x"/>
                                          </p:val>
                                        </p:tav>
                                        <p:tav tm="100000">
                                          <p:val>
                                            <p:strVal val="1+ppt_w/2"/>
                                          </p:val>
                                        </p:tav>
                                      </p:tavLst>
                                    </p:anim>
                                    <p:anim calcmode="lin" valueType="num">
                                      <p:cBhvr additive="base">
                                        <p:cTn id="1155" dur="3000"/>
                                        <p:tgtEl>
                                          <p:spTgt spid="13"/>
                                        </p:tgtEl>
                                        <p:attrNameLst>
                                          <p:attrName>ppt_y</p:attrName>
                                        </p:attrNameLst>
                                      </p:cBhvr>
                                      <p:tavLst>
                                        <p:tav tm="0">
                                          <p:val>
                                            <p:strVal val="ppt_y"/>
                                          </p:val>
                                        </p:tav>
                                        <p:tav tm="100000">
                                          <p:val>
                                            <p:strVal val="1+ppt_h/2"/>
                                          </p:val>
                                        </p:tav>
                                      </p:tavLst>
                                    </p:anim>
                                    <p:set>
                                      <p:cBhvr>
                                        <p:cTn id="1156" dur="1" fill="hold">
                                          <p:stCondLst>
                                            <p:cond delay="2999"/>
                                          </p:stCondLst>
                                        </p:cTn>
                                        <p:tgtEl>
                                          <p:spTgt spid="13"/>
                                        </p:tgtEl>
                                        <p:attrNameLst>
                                          <p:attrName>style.visibility</p:attrName>
                                        </p:attrNameLst>
                                      </p:cBhvr>
                                      <p:to>
                                        <p:strVal val="hidden"/>
                                      </p:to>
                                    </p:set>
                                  </p:childTnLst>
                                </p:cTn>
                              </p:par>
                              <p:par>
                                <p:cTn id="1157" presetID="2" presetClass="exit" presetSubtype="6" fill="hold" grpId="2" nodeType="withEffect">
                                  <p:stCondLst>
                                    <p:cond delay="0"/>
                                  </p:stCondLst>
                                  <p:childTnLst>
                                    <p:anim calcmode="lin" valueType="num">
                                      <p:cBhvr additive="base">
                                        <p:cTn id="1158" dur="3000"/>
                                        <p:tgtEl>
                                          <p:spTgt spid="14"/>
                                        </p:tgtEl>
                                        <p:attrNameLst>
                                          <p:attrName>ppt_x</p:attrName>
                                        </p:attrNameLst>
                                      </p:cBhvr>
                                      <p:tavLst>
                                        <p:tav tm="0">
                                          <p:val>
                                            <p:strVal val="ppt_x"/>
                                          </p:val>
                                        </p:tav>
                                        <p:tav tm="100000">
                                          <p:val>
                                            <p:strVal val="1+ppt_w/2"/>
                                          </p:val>
                                        </p:tav>
                                      </p:tavLst>
                                    </p:anim>
                                    <p:anim calcmode="lin" valueType="num">
                                      <p:cBhvr additive="base">
                                        <p:cTn id="1159" dur="3000"/>
                                        <p:tgtEl>
                                          <p:spTgt spid="14"/>
                                        </p:tgtEl>
                                        <p:attrNameLst>
                                          <p:attrName>ppt_y</p:attrName>
                                        </p:attrNameLst>
                                      </p:cBhvr>
                                      <p:tavLst>
                                        <p:tav tm="0">
                                          <p:val>
                                            <p:strVal val="ppt_y"/>
                                          </p:val>
                                        </p:tav>
                                        <p:tav tm="100000">
                                          <p:val>
                                            <p:strVal val="1+ppt_h/2"/>
                                          </p:val>
                                        </p:tav>
                                      </p:tavLst>
                                    </p:anim>
                                    <p:set>
                                      <p:cBhvr>
                                        <p:cTn id="1160" dur="1" fill="hold">
                                          <p:stCondLst>
                                            <p:cond delay="2999"/>
                                          </p:stCondLst>
                                        </p:cTn>
                                        <p:tgtEl>
                                          <p:spTgt spid="14"/>
                                        </p:tgtEl>
                                        <p:attrNameLst>
                                          <p:attrName>style.visibility</p:attrName>
                                        </p:attrNameLst>
                                      </p:cBhvr>
                                      <p:to>
                                        <p:strVal val="hidden"/>
                                      </p:to>
                                    </p:set>
                                  </p:childTnLst>
                                </p:cTn>
                              </p:par>
                              <p:par>
                                <p:cTn id="1161" presetID="2" presetClass="exit" presetSubtype="6" fill="hold" grpId="2" nodeType="withEffect">
                                  <p:stCondLst>
                                    <p:cond delay="0"/>
                                  </p:stCondLst>
                                  <p:childTnLst>
                                    <p:anim calcmode="lin" valueType="num">
                                      <p:cBhvr additive="base">
                                        <p:cTn id="1162" dur="3000"/>
                                        <p:tgtEl>
                                          <p:spTgt spid="15"/>
                                        </p:tgtEl>
                                        <p:attrNameLst>
                                          <p:attrName>ppt_x</p:attrName>
                                        </p:attrNameLst>
                                      </p:cBhvr>
                                      <p:tavLst>
                                        <p:tav tm="0">
                                          <p:val>
                                            <p:strVal val="ppt_x"/>
                                          </p:val>
                                        </p:tav>
                                        <p:tav tm="100000">
                                          <p:val>
                                            <p:strVal val="1+ppt_w/2"/>
                                          </p:val>
                                        </p:tav>
                                      </p:tavLst>
                                    </p:anim>
                                    <p:anim calcmode="lin" valueType="num">
                                      <p:cBhvr additive="base">
                                        <p:cTn id="1163" dur="3000"/>
                                        <p:tgtEl>
                                          <p:spTgt spid="15"/>
                                        </p:tgtEl>
                                        <p:attrNameLst>
                                          <p:attrName>ppt_y</p:attrName>
                                        </p:attrNameLst>
                                      </p:cBhvr>
                                      <p:tavLst>
                                        <p:tav tm="0">
                                          <p:val>
                                            <p:strVal val="ppt_y"/>
                                          </p:val>
                                        </p:tav>
                                        <p:tav tm="100000">
                                          <p:val>
                                            <p:strVal val="1+ppt_h/2"/>
                                          </p:val>
                                        </p:tav>
                                      </p:tavLst>
                                    </p:anim>
                                    <p:set>
                                      <p:cBhvr>
                                        <p:cTn id="1164" dur="1" fill="hold">
                                          <p:stCondLst>
                                            <p:cond delay="2999"/>
                                          </p:stCondLst>
                                        </p:cTn>
                                        <p:tgtEl>
                                          <p:spTgt spid="15"/>
                                        </p:tgtEl>
                                        <p:attrNameLst>
                                          <p:attrName>style.visibility</p:attrName>
                                        </p:attrNameLst>
                                      </p:cBhvr>
                                      <p:to>
                                        <p:strVal val="hidden"/>
                                      </p:to>
                                    </p:set>
                                  </p:childTnLst>
                                </p:cTn>
                              </p:par>
                              <p:par>
                                <p:cTn id="1165" presetID="2" presetClass="exit" presetSubtype="6" fill="hold" grpId="2" nodeType="withEffect">
                                  <p:stCondLst>
                                    <p:cond delay="0"/>
                                  </p:stCondLst>
                                  <p:childTnLst>
                                    <p:anim calcmode="lin" valueType="num">
                                      <p:cBhvr additive="base">
                                        <p:cTn id="1166" dur="3000"/>
                                        <p:tgtEl>
                                          <p:spTgt spid="16"/>
                                        </p:tgtEl>
                                        <p:attrNameLst>
                                          <p:attrName>ppt_x</p:attrName>
                                        </p:attrNameLst>
                                      </p:cBhvr>
                                      <p:tavLst>
                                        <p:tav tm="0">
                                          <p:val>
                                            <p:strVal val="ppt_x"/>
                                          </p:val>
                                        </p:tav>
                                        <p:tav tm="100000">
                                          <p:val>
                                            <p:strVal val="1+ppt_w/2"/>
                                          </p:val>
                                        </p:tav>
                                      </p:tavLst>
                                    </p:anim>
                                    <p:anim calcmode="lin" valueType="num">
                                      <p:cBhvr additive="base">
                                        <p:cTn id="1167" dur="3000"/>
                                        <p:tgtEl>
                                          <p:spTgt spid="16"/>
                                        </p:tgtEl>
                                        <p:attrNameLst>
                                          <p:attrName>ppt_y</p:attrName>
                                        </p:attrNameLst>
                                      </p:cBhvr>
                                      <p:tavLst>
                                        <p:tav tm="0">
                                          <p:val>
                                            <p:strVal val="ppt_y"/>
                                          </p:val>
                                        </p:tav>
                                        <p:tav tm="100000">
                                          <p:val>
                                            <p:strVal val="1+ppt_h/2"/>
                                          </p:val>
                                        </p:tav>
                                      </p:tavLst>
                                    </p:anim>
                                    <p:set>
                                      <p:cBhvr>
                                        <p:cTn id="1168" dur="1" fill="hold">
                                          <p:stCondLst>
                                            <p:cond delay="2999"/>
                                          </p:stCondLst>
                                        </p:cTn>
                                        <p:tgtEl>
                                          <p:spTgt spid="16"/>
                                        </p:tgtEl>
                                        <p:attrNameLst>
                                          <p:attrName>style.visibility</p:attrName>
                                        </p:attrNameLst>
                                      </p:cBhvr>
                                      <p:to>
                                        <p:strVal val="hidden"/>
                                      </p:to>
                                    </p:set>
                                  </p:childTnLst>
                                </p:cTn>
                              </p:par>
                              <p:par>
                                <p:cTn id="1169" presetID="2" presetClass="exit" presetSubtype="6" fill="hold" grpId="2" nodeType="withEffect">
                                  <p:stCondLst>
                                    <p:cond delay="0"/>
                                  </p:stCondLst>
                                  <p:childTnLst>
                                    <p:anim calcmode="lin" valueType="num">
                                      <p:cBhvr additive="base">
                                        <p:cTn id="1170" dur="3000"/>
                                        <p:tgtEl>
                                          <p:spTgt spid="17"/>
                                        </p:tgtEl>
                                        <p:attrNameLst>
                                          <p:attrName>ppt_x</p:attrName>
                                        </p:attrNameLst>
                                      </p:cBhvr>
                                      <p:tavLst>
                                        <p:tav tm="0">
                                          <p:val>
                                            <p:strVal val="ppt_x"/>
                                          </p:val>
                                        </p:tav>
                                        <p:tav tm="100000">
                                          <p:val>
                                            <p:strVal val="1+ppt_w/2"/>
                                          </p:val>
                                        </p:tav>
                                      </p:tavLst>
                                    </p:anim>
                                    <p:anim calcmode="lin" valueType="num">
                                      <p:cBhvr additive="base">
                                        <p:cTn id="1171" dur="3000"/>
                                        <p:tgtEl>
                                          <p:spTgt spid="17"/>
                                        </p:tgtEl>
                                        <p:attrNameLst>
                                          <p:attrName>ppt_y</p:attrName>
                                        </p:attrNameLst>
                                      </p:cBhvr>
                                      <p:tavLst>
                                        <p:tav tm="0">
                                          <p:val>
                                            <p:strVal val="ppt_y"/>
                                          </p:val>
                                        </p:tav>
                                        <p:tav tm="100000">
                                          <p:val>
                                            <p:strVal val="1+ppt_h/2"/>
                                          </p:val>
                                        </p:tav>
                                      </p:tavLst>
                                    </p:anim>
                                    <p:set>
                                      <p:cBhvr>
                                        <p:cTn id="1172" dur="1" fill="hold">
                                          <p:stCondLst>
                                            <p:cond delay="2999"/>
                                          </p:stCondLst>
                                        </p:cTn>
                                        <p:tgtEl>
                                          <p:spTgt spid="17"/>
                                        </p:tgtEl>
                                        <p:attrNameLst>
                                          <p:attrName>style.visibility</p:attrName>
                                        </p:attrNameLst>
                                      </p:cBhvr>
                                      <p:to>
                                        <p:strVal val="hidden"/>
                                      </p:to>
                                    </p:set>
                                  </p:childTnLst>
                                </p:cTn>
                              </p:par>
                              <p:par>
                                <p:cTn id="1173" presetID="2" presetClass="exit" presetSubtype="6" fill="hold" grpId="2" nodeType="withEffect">
                                  <p:stCondLst>
                                    <p:cond delay="0"/>
                                  </p:stCondLst>
                                  <p:childTnLst>
                                    <p:anim calcmode="lin" valueType="num">
                                      <p:cBhvr additive="base">
                                        <p:cTn id="1174" dur="3000"/>
                                        <p:tgtEl>
                                          <p:spTgt spid="18"/>
                                        </p:tgtEl>
                                        <p:attrNameLst>
                                          <p:attrName>ppt_x</p:attrName>
                                        </p:attrNameLst>
                                      </p:cBhvr>
                                      <p:tavLst>
                                        <p:tav tm="0">
                                          <p:val>
                                            <p:strVal val="ppt_x"/>
                                          </p:val>
                                        </p:tav>
                                        <p:tav tm="100000">
                                          <p:val>
                                            <p:strVal val="1+ppt_w/2"/>
                                          </p:val>
                                        </p:tav>
                                      </p:tavLst>
                                    </p:anim>
                                    <p:anim calcmode="lin" valueType="num">
                                      <p:cBhvr additive="base">
                                        <p:cTn id="1175" dur="3000"/>
                                        <p:tgtEl>
                                          <p:spTgt spid="18"/>
                                        </p:tgtEl>
                                        <p:attrNameLst>
                                          <p:attrName>ppt_y</p:attrName>
                                        </p:attrNameLst>
                                      </p:cBhvr>
                                      <p:tavLst>
                                        <p:tav tm="0">
                                          <p:val>
                                            <p:strVal val="ppt_y"/>
                                          </p:val>
                                        </p:tav>
                                        <p:tav tm="100000">
                                          <p:val>
                                            <p:strVal val="1+ppt_h/2"/>
                                          </p:val>
                                        </p:tav>
                                      </p:tavLst>
                                    </p:anim>
                                    <p:set>
                                      <p:cBhvr>
                                        <p:cTn id="1176" dur="1" fill="hold">
                                          <p:stCondLst>
                                            <p:cond delay="2999"/>
                                          </p:stCondLst>
                                        </p:cTn>
                                        <p:tgtEl>
                                          <p:spTgt spid="18"/>
                                        </p:tgtEl>
                                        <p:attrNameLst>
                                          <p:attrName>style.visibility</p:attrName>
                                        </p:attrNameLst>
                                      </p:cBhvr>
                                      <p:to>
                                        <p:strVal val="hidden"/>
                                      </p:to>
                                    </p:set>
                                  </p:childTnLst>
                                </p:cTn>
                              </p:par>
                              <p:par>
                                <p:cTn id="1177" presetID="2" presetClass="exit" presetSubtype="6" fill="hold" grpId="2" nodeType="withEffect">
                                  <p:stCondLst>
                                    <p:cond delay="0"/>
                                  </p:stCondLst>
                                  <p:childTnLst>
                                    <p:anim calcmode="lin" valueType="num">
                                      <p:cBhvr additive="base">
                                        <p:cTn id="1178" dur="3000"/>
                                        <p:tgtEl>
                                          <p:spTgt spid="19"/>
                                        </p:tgtEl>
                                        <p:attrNameLst>
                                          <p:attrName>ppt_x</p:attrName>
                                        </p:attrNameLst>
                                      </p:cBhvr>
                                      <p:tavLst>
                                        <p:tav tm="0">
                                          <p:val>
                                            <p:strVal val="ppt_x"/>
                                          </p:val>
                                        </p:tav>
                                        <p:tav tm="100000">
                                          <p:val>
                                            <p:strVal val="1+ppt_w/2"/>
                                          </p:val>
                                        </p:tav>
                                      </p:tavLst>
                                    </p:anim>
                                    <p:anim calcmode="lin" valueType="num">
                                      <p:cBhvr additive="base">
                                        <p:cTn id="1179" dur="3000"/>
                                        <p:tgtEl>
                                          <p:spTgt spid="19"/>
                                        </p:tgtEl>
                                        <p:attrNameLst>
                                          <p:attrName>ppt_y</p:attrName>
                                        </p:attrNameLst>
                                      </p:cBhvr>
                                      <p:tavLst>
                                        <p:tav tm="0">
                                          <p:val>
                                            <p:strVal val="ppt_y"/>
                                          </p:val>
                                        </p:tav>
                                        <p:tav tm="100000">
                                          <p:val>
                                            <p:strVal val="1+ppt_h/2"/>
                                          </p:val>
                                        </p:tav>
                                      </p:tavLst>
                                    </p:anim>
                                    <p:set>
                                      <p:cBhvr>
                                        <p:cTn id="1180" dur="1" fill="hold">
                                          <p:stCondLst>
                                            <p:cond delay="2999"/>
                                          </p:stCondLst>
                                        </p:cTn>
                                        <p:tgtEl>
                                          <p:spTgt spid="19"/>
                                        </p:tgtEl>
                                        <p:attrNameLst>
                                          <p:attrName>style.visibility</p:attrName>
                                        </p:attrNameLst>
                                      </p:cBhvr>
                                      <p:to>
                                        <p:strVal val="hidden"/>
                                      </p:to>
                                    </p:set>
                                  </p:childTnLst>
                                </p:cTn>
                              </p:par>
                              <p:par>
                                <p:cTn id="1181" presetID="2" presetClass="exit" presetSubtype="6" fill="hold" grpId="2" nodeType="withEffect">
                                  <p:stCondLst>
                                    <p:cond delay="0"/>
                                  </p:stCondLst>
                                  <p:childTnLst>
                                    <p:anim calcmode="lin" valueType="num">
                                      <p:cBhvr additive="base">
                                        <p:cTn id="1182" dur="3000"/>
                                        <p:tgtEl>
                                          <p:spTgt spid="20"/>
                                        </p:tgtEl>
                                        <p:attrNameLst>
                                          <p:attrName>ppt_x</p:attrName>
                                        </p:attrNameLst>
                                      </p:cBhvr>
                                      <p:tavLst>
                                        <p:tav tm="0">
                                          <p:val>
                                            <p:strVal val="ppt_x"/>
                                          </p:val>
                                        </p:tav>
                                        <p:tav tm="100000">
                                          <p:val>
                                            <p:strVal val="1+ppt_w/2"/>
                                          </p:val>
                                        </p:tav>
                                      </p:tavLst>
                                    </p:anim>
                                    <p:anim calcmode="lin" valueType="num">
                                      <p:cBhvr additive="base">
                                        <p:cTn id="1183" dur="3000"/>
                                        <p:tgtEl>
                                          <p:spTgt spid="20"/>
                                        </p:tgtEl>
                                        <p:attrNameLst>
                                          <p:attrName>ppt_y</p:attrName>
                                        </p:attrNameLst>
                                      </p:cBhvr>
                                      <p:tavLst>
                                        <p:tav tm="0">
                                          <p:val>
                                            <p:strVal val="ppt_y"/>
                                          </p:val>
                                        </p:tav>
                                        <p:tav tm="100000">
                                          <p:val>
                                            <p:strVal val="1+ppt_h/2"/>
                                          </p:val>
                                        </p:tav>
                                      </p:tavLst>
                                    </p:anim>
                                    <p:set>
                                      <p:cBhvr>
                                        <p:cTn id="1184" dur="1" fill="hold">
                                          <p:stCondLst>
                                            <p:cond delay="2999"/>
                                          </p:stCondLst>
                                        </p:cTn>
                                        <p:tgtEl>
                                          <p:spTgt spid="20"/>
                                        </p:tgtEl>
                                        <p:attrNameLst>
                                          <p:attrName>style.visibility</p:attrName>
                                        </p:attrNameLst>
                                      </p:cBhvr>
                                      <p:to>
                                        <p:strVal val="hidden"/>
                                      </p:to>
                                    </p:set>
                                  </p:childTnLst>
                                </p:cTn>
                              </p:par>
                              <p:par>
                                <p:cTn id="1185" presetID="2" presetClass="exit" presetSubtype="6" fill="hold" grpId="2" nodeType="withEffect">
                                  <p:stCondLst>
                                    <p:cond delay="0"/>
                                  </p:stCondLst>
                                  <p:childTnLst>
                                    <p:anim calcmode="lin" valueType="num">
                                      <p:cBhvr additive="base">
                                        <p:cTn id="1186" dur="3000"/>
                                        <p:tgtEl>
                                          <p:spTgt spid="21"/>
                                        </p:tgtEl>
                                        <p:attrNameLst>
                                          <p:attrName>ppt_x</p:attrName>
                                        </p:attrNameLst>
                                      </p:cBhvr>
                                      <p:tavLst>
                                        <p:tav tm="0">
                                          <p:val>
                                            <p:strVal val="ppt_x"/>
                                          </p:val>
                                        </p:tav>
                                        <p:tav tm="100000">
                                          <p:val>
                                            <p:strVal val="1+ppt_w/2"/>
                                          </p:val>
                                        </p:tav>
                                      </p:tavLst>
                                    </p:anim>
                                    <p:anim calcmode="lin" valueType="num">
                                      <p:cBhvr additive="base">
                                        <p:cTn id="1187" dur="3000"/>
                                        <p:tgtEl>
                                          <p:spTgt spid="21"/>
                                        </p:tgtEl>
                                        <p:attrNameLst>
                                          <p:attrName>ppt_y</p:attrName>
                                        </p:attrNameLst>
                                      </p:cBhvr>
                                      <p:tavLst>
                                        <p:tav tm="0">
                                          <p:val>
                                            <p:strVal val="ppt_y"/>
                                          </p:val>
                                        </p:tav>
                                        <p:tav tm="100000">
                                          <p:val>
                                            <p:strVal val="1+ppt_h/2"/>
                                          </p:val>
                                        </p:tav>
                                      </p:tavLst>
                                    </p:anim>
                                    <p:set>
                                      <p:cBhvr>
                                        <p:cTn id="1188" dur="1" fill="hold">
                                          <p:stCondLst>
                                            <p:cond delay="2999"/>
                                          </p:stCondLst>
                                        </p:cTn>
                                        <p:tgtEl>
                                          <p:spTgt spid="21"/>
                                        </p:tgtEl>
                                        <p:attrNameLst>
                                          <p:attrName>style.visibility</p:attrName>
                                        </p:attrNameLst>
                                      </p:cBhvr>
                                      <p:to>
                                        <p:strVal val="hidden"/>
                                      </p:to>
                                    </p:set>
                                  </p:childTnLst>
                                </p:cTn>
                              </p:par>
                              <p:par>
                                <p:cTn id="1189" presetID="2" presetClass="exit" presetSubtype="6" fill="hold" grpId="2" nodeType="withEffect">
                                  <p:stCondLst>
                                    <p:cond delay="0"/>
                                  </p:stCondLst>
                                  <p:childTnLst>
                                    <p:anim calcmode="lin" valueType="num">
                                      <p:cBhvr additive="base">
                                        <p:cTn id="1190" dur="3000"/>
                                        <p:tgtEl>
                                          <p:spTgt spid="22"/>
                                        </p:tgtEl>
                                        <p:attrNameLst>
                                          <p:attrName>ppt_x</p:attrName>
                                        </p:attrNameLst>
                                      </p:cBhvr>
                                      <p:tavLst>
                                        <p:tav tm="0">
                                          <p:val>
                                            <p:strVal val="ppt_x"/>
                                          </p:val>
                                        </p:tav>
                                        <p:tav tm="100000">
                                          <p:val>
                                            <p:strVal val="1+ppt_w/2"/>
                                          </p:val>
                                        </p:tav>
                                      </p:tavLst>
                                    </p:anim>
                                    <p:anim calcmode="lin" valueType="num">
                                      <p:cBhvr additive="base">
                                        <p:cTn id="1191" dur="3000"/>
                                        <p:tgtEl>
                                          <p:spTgt spid="22"/>
                                        </p:tgtEl>
                                        <p:attrNameLst>
                                          <p:attrName>ppt_y</p:attrName>
                                        </p:attrNameLst>
                                      </p:cBhvr>
                                      <p:tavLst>
                                        <p:tav tm="0">
                                          <p:val>
                                            <p:strVal val="ppt_y"/>
                                          </p:val>
                                        </p:tav>
                                        <p:tav tm="100000">
                                          <p:val>
                                            <p:strVal val="1+ppt_h/2"/>
                                          </p:val>
                                        </p:tav>
                                      </p:tavLst>
                                    </p:anim>
                                    <p:set>
                                      <p:cBhvr>
                                        <p:cTn id="1192" dur="1" fill="hold">
                                          <p:stCondLst>
                                            <p:cond delay="2999"/>
                                          </p:stCondLst>
                                        </p:cTn>
                                        <p:tgtEl>
                                          <p:spTgt spid="22"/>
                                        </p:tgtEl>
                                        <p:attrNameLst>
                                          <p:attrName>style.visibility</p:attrName>
                                        </p:attrNameLst>
                                      </p:cBhvr>
                                      <p:to>
                                        <p:strVal val="hidden"/>
                                      </p:to>
                                    </p:set>
                                  </p:childTnLst>
                                </p:cTn>
                              </p:par>
                              <p:par>
                                <p:cTn id="1193" presetID="2" presetClass="exit" presetSubtype="6" fill="hold" grpId="2" nodeType="withEffect">
                                  <p:stCondLst>
                                    <p:cond delay="0"/>
                                  </p:stCondLst>
                                  <p:childTnLst>
                                    <p:anim calcmode="lin" valueType="num">
                                      <p:cBhvr additive="base">
                                        <p:cTn id="1194" dur="3000"/>
                                        <p:tgtEl>
                                          <p:spTgt spid="23"/>
                                        </p:tgtEl>
                                        <p:attrNameLst>
                                          <p:attrName>ppt_x</p:attrName>
                                        </p:attrNameLst>
                                      </p:cBhvr>
                                      <p:tavLst>
                                        <p:tav tm="0">
                                          <p:val>
                                            <p:strVal val="ppt_x"/>
                                          </p:val>
                                        </p:tav>
                                        <p:tav tm="100000">
                                          <p:val>
                                            <p:strVal val="1+ppt_w/2"/>
                                          </p:val>
                                        </p:tav>
                                      </p:tavLst>
                                    </p:anim>
                                    <p:anim calcmode="lin" valueType="num">
                                      <p:cBhvr additive="base">
                                        <p:cTn id="1195" dur="3000"/>
                                        <p:tgtEl>
                                          <p:spTgt spid="23"/>
                                        </p:tgtEl>
                                        <p:attrNameLst>
                                          <p:attrName>ppt_y</p:attrName>
                                        </p:attrNameLst>
                                      </p:cBhvr>
                                      <p:tavLst>
                                        <p:tav tm="0">
                                          <p:val>
                                            <p:strVal val="ppt_y"/>
                                          </p:val>
                                        </p:tav>
                                        <p:tav tm="100000">
                                          <p:val>
                                            <p:strVal val="1+ppt_h/2"/>
                                          </p:val>
                                        </p:tav>
                                      </p:tavLst>
                                    </p:anim>
                                    <p:set>
                                      <p:cBhvr>
                                        <p:cTn id="1196" dur="1" fill="hold">
                                          <p:stCondLst>
                                            <p:cond delay="2999"/>
                                          </p:stCondLst>
                                        </p:cTn>
                                        <p:tgtEl>
                                          <p:spTgt spid="23"/>
                                        </p:tgtEl>
                                        <p:attrNameLst>
                                          <p:attrName>style.visibility</p:attrName>
                                        </p:attrNameLst>
                                      </p:cBhvr>
                                      <p:to>
                                        <p:strVal val="hidden"/>
                                      </p:to>
                                    </p:set>
                                  </p:childTnLst>
                                </p:cTn>
                              </p:par>
                              <p:par>
                                <p:cTn id="1197" presetID="2" presetClass="exit" presetSubtype="6" fill="hold" grpId="2" nodeType="withEffect">
                                  <p:stCondLst>
                                    <p:cond delay="0"/>
                                  </p:stCondLst>
                                  <p:childTnLst>
                                    <p:anim calcmode="lin" valueType="num">
                                      <p:cBhvr additive="base">
                                        <p:cTn id="1198" dur="3000"/>
                                        <p:tgtEl>
                                          <p:spTgt spid="24"/>
                                        </p:tgtEl>
                                        <p:attrNameLst>
                                          <p:attrName>ppt_x</p:attrName>
                                        </p:attrNameLst>
                                      </p:cBhvr>
                                      <p:tavLst>
                                        <p:tav tm="0">
                                          <p:val>
                                            <p:strVal val="ppt_x"/>
                                          </p:val>
                                        </p:tav>
                                        <p:tav tm="100000">
                                          <p:val>
                                            <p:strVal val="1+ppt_w/2"/>
                                          </p:val>
                                        </p:tav>
                                      </p:tavLst>
                                    </p:anim>
                                    <p:anim calcmode="lin" valueType="num">
                                      <p:cBhvr additive="base">
                                        <p:cTn id="1199" dur="3000"/>
                                        <p:tgtEl>
                                          <p:spTgt spid="24"/>
                                        </p:tgtEl>
                                        <p:attrNameLst>
                                          <p:attrName>ppt_y</p:attrName>
                                        </p:attrNameLst>
                                      </p:cBhvr>
                                      <p:tavLst>
                                        <p:tav tm="0">
                                          <p:val>
                                            <p:strVal val="ppt_y"/>
                                          </p:val>
                                        </p:tav>
                                        <p:tav tm="100000">
                                          <p:val>
                                            <p:strVal val="1+ppt_h/2"/>
                                          </p:val>
                                        </p:tav>
                                      </p:tavLst>
                                    </p:anim>
                                    <p:set>
                                      <p:cBhvr>
                                        <p:cTn id="1200" dur="1" fill="hold">
                                          <p:stCondLst>
                                            <p:cond delay="2999"/>
                                          </p:stCondLst>
                                        </p:cTn>
                                        <p:tgtEl>
                                          <p:spTgt spid="24"/>
                                        </p:tgtEl>
                                        <p:attrNameLst>
                                          <p:attrName>style.visibility</p:attrName>
                                        </p:attrNameLst>
                                      </p:cBhvr>
                                      <p:to>
                                        <p:strVal val="hidden"/>
                                      </p:to>
                                    </p:set>
                                  </p:childTnLst>
                                </p:cTn>
                              </p:par>
                              <p:par>
                                <p:cTn id="1201" presetID="2" presetClass="exit" presetSubtype="6" fill="hold" grpId="2" nodeType="withEffect">
                                  <p:stCondLst>
                                    <p:cond delay="0"/>
                                  </p:stCondLst>
                                  <p:childTnLst>
                                    <p:anim calcmode="lin" valueType="num">
                                      <p:cBhvr additive="base">
                                        <p:cTn id="1202" dur="3000"/>
                                        <p:tgtEl>
                                          <p:spTgt spid="25"/>
                                        </p:tgtEl>
                                        <p:attrNameLst>
                                          <p:attrName>ppt_x</p:attrName>
                                        </p:attrNameLst>
                                      </p:cBhvr>
                                      <p:tavLst>
                                        <p:tav tm="0">
                                          <p:val>
                                            <p:strVal val="ppt_x"/>
                                          </p:val>
                                        </p:tav>
                                        <p:tav tm="100000">
                                          <p:val>
                                            <p:strVal val="1+ppt_w/2"/>
                                          </p:val>
                                        </p:tav>
                                      </p:tavLst>
                                    </p:anim>
                                    <p:anim calcmode="lin" valueType="num">
                                      <p:cBhvr additive="base">
                                        <p:cTn id="1203" dur="3000"/>
                                        <p:tgtEl>
                                          <p:spTgt spid="25"/>
                                        </p:tgtEl>
                                        <p:attrNameLst>
                                          <p:attrName>ppt_y</p:attrName>
                                        </p:attrNameLst>
                                      </p:cBhvr>
                                      <p:tavLst>
                                        <p:tav tm="0">
                                          <p:val>
                                            <p:strVal val="ppt_y"/>
                                          </p:val>
                                        </p:tav>
                                        <p:tav tm="100000">
                                          <p:val>
                                            <p:strVal val="1+ppt_h/2"/>
                                          </p:val>
                                        </p:tav>
                                      </p:tavLst>
                                    </p:anim>
                                    <p:set>
                                      <p:cBhvr>
                                        <p:cTn id="1204" dur="1" fill="hold">
                                          <p:stCondLst>
                                            <p:cond delay="2999"/>
                                          </p:stCondLst>
                                        </p:cTn>
                                        <p:tgtEl>
                                          <p:spTgt spid="25"/>
                                        </p:tgtEl>
                                        <p:attrNameLst>
                                          <p:attrName>style.visibility</p:attrName>
                                        </p:attrNameLst>
                                      </p:cBhvr>
                                      <p:to>
                                        <p:strVal val="hidden"/>
                                      </p:to>
                                    </p:set>
                                  </p:childTnLst>
                                </p:cTn>
                              </p:par>
                              <p:par>
                                <p:cTn id="1205" presetID="2" presetClass="exit" presetSubtype="6" fill="hold" grpId="2" nodeType="withEffect">
                                  <p:stCondLst>
                                    <p:cond delay="0"/>
                                  </p:stCondLst>
                                  <p:childTnLst>
                                    <p:anim calcmode="lin" valueType="num">
                                      <p:cBhvr additive="base">
                                        <p:cTn id="1206" dur="3000"/>
                                        <p:tgtEl>
                                          <p:spTgt spid="26"/>
                                        </p:tgtEl>
                                        <p:attrNameLst>
                                          <p:attrName>ppt_x</p:attrName>
                                        </p:attrNameLst>
                                      </p:cBhvr>
                                      <p:tavLst>
                                        <p:tav tm="0">
                                          <p:val>
                                            <p:strVal val="ppt_x"/>
                                          </p:val>
                                        </p:tav>
                                        <p:tav tm="100000">
                                          <p:val>
                                            <p:strVal val="1+ppt_w/2"/>
                                          </p:val>
                                        </p:tav>
                                      </p:tavLst>
                                    </p:anim>
                                    <p:anim calcmode="lin" valueType="num">
                                      <p:cBhvr additive="base">
                                        <p:cTn id="1207" dur="3000"/>
                                        <p:tgtEl>
                                          <p:spTgt spid="26"/>
                                        </p:tgtEl>
                                        <p:attrNameLst>
                                          <p:attrName>ppt_y</p:attrName>
                                        </p:attrNameLst>
                                      </p:cBhvr>
                                      <p:tavLst>
                                        <p:tav tm="0">
                                          <p:val>
                                            <p:strVal val="ppt_y"/>
                                          </p:val>
                                        </p:tav>
                                        <p:tav tm="100000">
                                          <p:val>
                                            <p:strVal val="1+ppt_h/2"/>
                                          </p:val>
                                        </p:tav>
                                      </p:tavLst>
                                    </p:anim>
                                    <p:set>
                                      <p:cBhvr>
                                        <p:cTn id="1208" dur="1" fill="hold">
                                          <p:stCondLst>
                                            <p:cond delay="2999"/>
                                          </p:stCondLst>
                                        </p:cTn>
                                        <p:tgtEl>
                                          <p:spTgt spid="26"/>
                                        </p:tgtEl>
                                        <p:attrNameLst>
                                          <p:attrName>style.visibility</p:attrName>
                                        </p:attrNameLst>
                                      </p:cBhvr>
                                      <p:to>
                                        <p:strVal val="hidden"/>
                                      </p:to>
                                    </p:set>
                                  </p:childTnLst>
                                </p:cTn>
                              </p:par>
                              <p:par>
                                <p:cTn id="1209" presetID="2" presetClass="exit" presetSubtype="6" fill="hold" grpId="2" nodeType="withEffect">
                                  <p:stCondLst>
                                    <p:cond delay="0"/>
                                  </p:stCondLst>
                                  <p:childTnLst>
                                    <p:anim calcmode="lin" valueType="num">
                                      <p:cBhvr additive="base">
                                        <p:cTn id="1210" dur="3000"/>
                                        <p:tgtEl>
                                          <p:spTgt spid="27"/>
                                        </p:tgtEl>
                                        <p:attrNameLst>
                                          <p:attrName>ppt_x</p:attrName>
                                        </p:attrNameLst>
                                      </p:cBhvr>
                                      <p:tavLst>
                                        <p:tav tm="0">
                                          <p:val>
                                            <p:strVal val="ppt_x"/>
                                          </p:val>
                                        </p:tav>
                                        <p:tav tm="100000">
                                          <p:val>
                                            <p:strVal val="1+ppt_w/2"/>
                                          </p:val>
                                        </p:tav>
                                      </p:tavLst>
                                    </p:anim>
                                    <p:anim calcmode="lin" valueType="num">
                                      <p:cBhvr additive="base">
                                        <p:cTn id="1211" dur="3000"/>
                                        <p:tgtEl>
                                          <p:spTgt spid="27"/>
                                        </p:tgtEl>
                                        <p:attrNameLst>
                                          <p:attrName>ppt_y</p:attrName>
                                        </p:attrNameLst>
                                      </p:cBhvr>
                                      <p:tavLst>
                                        <p:tav tm="0">
                                          <p:val>
                                            <p:strVal val="ppt_y"/>
                                          </p:val>
                                        </p:tav>
                                        <p:tav tm="100000">
                                          <p:val>
                                            <p:strVal val="1+ppt_h/2"/>
                                          </p:val>
                                        </p:tav>
                                      </p:tavLst>
                                    </p:anim>
                                    <p:set>
                                      <p:cBhvr>
                                        <p:cTn id="1212" dur="1" fill="hold">
                                          <p:stCondLst>
                                            <p:cond delay="2999"/>
                                          </p:stCondLst>
                                        </p:cTn>
                                        <p:tgtEl>
                                          <p:spTgt spid="27"/>
                                        </p:tgtEl>
                                        <p:attrNameLst>
                                          <p:attrName>style.visibility</p:attrName>
                                        </p:attrNameLst>
                                      </p:cBhvr>
                                      <p:to>
                                        <p:strVal val="hidden"/>
                                      </p:to>
                                    </p:set>
                                  </p:childTnLst>
                                </p:cTn>
                              </p:par>
                              <p:par>
                                <p:cTn id="1213" presetID="2" presetClass="exit" presetSubtype="6" fill="hold" grpId="2" nodeType="withEffect">
                                  <p:stCondLst>
                                    <p:cond delay="0"/>
                                  </p:stCondLst>
                                  <p:childTnLst>
                                    <p:anim calcmode="lin" valueType="num">
                                      <p:cBhvr additive="base">
                                        <p:cTn id="1214" dur="3000"/>
                                        <p:tgtEl>
                                          <p:spTgt spid="28"/>
                                        </p:tgtEl>
                                        <p:attrNameLst>
                                          <p:attrName>ppt_x</p:attrName>
                                        </p:attrNameLst>
                                      </p:cBhvr>
                                      <p:tavLst>
                                        <p:tav tm="0">
                                          <p:val>
                                            <p:strVal val="ppt_x"/>
                                          </p:val>
                                        </p:tav>
                                        <p:tav tm="100000">
                                          <p:val>
                                            <p:strVal val="1+ppt_w/2"/>
                                          </p:val>
                                        </p:tav>
                                      </p:tavLst>
                                    </p:anim>
                                    <p:anim calcmode="lin" valueType="num">
                                      <p:cBhvr additive="base">
                                        <p:cTn id="1215" dur="3000"/>
                                        <p:tgtEl>
                                          <p:spTgt spid="28"/>
                                        </p:tgtEl>
                                        <p:attrNameLst>
                                          <p:attrName>ppt_y</p:attrName>
                                        </p:attrNameLst>
                                      </p:cBhvr>
                                      <p:tavLst>
                                        <p:tav tm="0">
                                          <p:val>
                                            <p:strVal val="ppt_y"/>
                                          </p:val>
                                        </p:tav>
                                        <p:tav tm="100000">
                                          <p:val>
                                            <p:strVal val="1+ppt_h/2"/>
                                          </p:val>
                                        </p:tav>
                                      </p:tavLst>
                                    </p:anim>
                                    <p:set>
                                      <p:cBhvr>
                                        <p:cTn id="1216" dur="1" fill="hold">
                                          <p:stCondLst>
                                            <p:cond delay="2999"/>
                                          </p:stCondLst>
                                        </p:cTn>
                                        <p:tgtEl>
                                          <p:spTgt spid="28"/>
                                        </p:tgtEl>
                                        <p:attrNameLst>
                                          <p:attrName>style.visibility</p:attrName>
                                        </p:attrNameLst>
                                      </p:cBhvr>
                                      <p:to>
                                        <p:strVal val="hidden"/>
                                      </p:to>
                                    </p:set>
                                  </p:childTnLst>
                                </p:cTn>
                              </p:par>
                              <p:par>
                                <p:cTn id="1217" presetID="2" presetClass="exit" presetSubtype="6" fill="hold" grpId="2" nodeType="withEffect">
                                  <p:stCondLst>
                                    <p:cond delay="0"/>
                                  </p:stCondLst>
                                  <p:childTnLst>
                                    <p:anim calcmode="lin" valueType="num">
                                      <p:cBhvr additive="base">
                                        <p:cTn id="1218" dur="3000"/>
                                        <p:tgtEl>
                                          <p:spTgt spid="29"/>
                                        </p:tgtEl>
                                        <p:attrNameLst>
                                          <p:attrName>ppt_x</p:attrName>
                                        </p:attrNameLst>
                                      </p:cBhvr>
                                      <p:tavLst>
                                        <p:tav tm="0">
                                          <p:val>
                                            <p:strVal val="ppt_x"/>
                                          </p:val>
                                        </p:tav>
                                        <p:tav tm="100000">
                                          <p:val>
                                            <p:strVal val="1+ppt_w/2"/>
                                          </p:val>
                                        </p:tav>
                                      </p:tavLst>
                                    </p:anim>
                                    <p:anim calcmode="lin" valueType="num">
                                      <p:cBhvr additive="base">
                                        <p:cTn id="1219" dur="3000"/>
                                        <p:tgtEl>
                                          <p:spTgt spid="29"/>
                                        </p:tgtEl>
                                        <p:attrNameLst>
                                          <p:attrName>ppt_y</p:attrName>
                                        </p:attrNameLst>
                                      </p:cBhvr>
                                      <p:tavLst>
                                        <p:tav tm="0">
                                          <p:val>
                                            <p:strVal val="ppt_y"/>
                                          </p:val>
                                        </p:tav>
                                        <p:tav tm="100000">
                                          <p:val>
                                            <p:strVal val="1+ppt_h/2"/>
                                          </p:val>
                                        </p:tav>
                                      </p:tavLst>
                                    </p:anim>
                                    <p:set>
                                      <p:cBhvr>
                                        <p:cTn id="1220" dur="1" fill="hold">
                                          <p:stCondLst>
                                            <p:cond delay="2999"/>
                                          </p:stCondLst>
                                        </p:cTn>
                                        <p:tgtEl>
                                          <p:spTgt spid="29"/>
                                        </p:tgtEl>
                                        <p:attrNameLst>
                                          <p:attrName>style.visibility</p:attrName>
                                        </p:attrNameLst>
                                      </p:cBhvr>
                                      <p:to>
                                        <p:strVal val="hidden"/>
                                      </p:to>
                                    </p:set>
                                  </p:childTnLst>
                                </p:cTn>
                              </p:par>
                              <p:par>
                                <p:cTn id="1221" presetID="2" presetClass="exit" presetSubtype="6" fill="hold" grpId="2" nodeType="withEffect">
                                  <p:stCondLst>
                                    <p:cond delay="0"/>
                                  </p:stCondLst>
                                  <p:childTnLst>
                                    <p:anim calcmode="lin" valueType="num">
                                      <p:cBhvr additive="base">
                                        <p:cTn id="1222" dur="3000"/>
                                        <p:tgtEl>
                                          <p:spTgt spid="30"/>
                                        </p:tgtEl>
                                        <p:attrNameLst>
                                          <p:attrName>ppt_x</p:attrName>
                                        </p:attrNameLst>
                                      </p:cBhvr>
                                      <p:tavLst>
                                        <p:tav tm="0">
                                          <p:val>
                                            <p:strVal val="ppt_x"/>
                                          </p:val>
                                        </p:tav>
                                        <p:tav tm="100000">
                                          <p:val>
                                            <p:strVal val="1+ppt_w/2"/>
                                          </p:val>
                                        </p:tav>
                                      </p:tavLst>
                                    </p:anim>
                                    <p:anim calcmode="lin" valueType="num">
                                      <p:cBhvr additive="base">
                                        <p:cTn id="1223" dur="3000"/>
                                        <p:tgtEl>
                                          <p:spTgt spid="30"/>
                                        </p:tgtEl>
                                        <p:attrNameLst>
                                          <p:attrName>ppt_y</p:attrName>
                                        </p:attrNameLst>
                                      </p:cBhvr>
                                      <p:tavLst>
                                        <p:tav tm="0">
                                          <p:val>
                                            <p:strVal val="ppt_y"/>
                                          </p:val>
                                        </p:tav>
                                        <p:tav tm="100000">
                                          <p:val>
                                            <p:strVal val="1+ppt_h/2"/>
                                          </p:val>
                                        </p:tav>
                                      </p:tavLst>
                                    </p:anim>
                                    <p:set>
                                      <p:cBhvr>
                                        <p:cTn id="1224" dur="1" fill="hold">
                                          <p:stCondLst>
                                            <p:cond delay="2999"/>
                                          </p:stCondLst>
                                        </p:cTn>
                                        <p:tgtEl>
                                          <p:spTgt spid="30"/>
                                        </p:tgtEl>
                                        <p:attrNameLst>
                                          <p:attrName>style.visibility</p:attrName>
                                        </p:attrNameLst>
                                      </p:cBhvr>
                                      <p:to>
                                        <p:strVal val="hidden"/>
                                      </p:to>
                                    </p:set>
                                  </p:childTnLst>
                                </p:cTn>
                              </p:par>
                              <p:par>
                                <p:cTn id="1225" presetID="2" presetClass="exit" presetSubtype="6" fill="hold" grpId="2" nodeType="withEffect">
                                  <p:stCondLst>
                                    <p:cond delay="0"/>
                                  </p:stCondLst>
                                  <p:childTnLst>
                                    <p:anim calcmode="lin" valueType="num">
                                      <p:cBhvr additive="base">
                                        <p:cTn id="1226" dur="3000"/>
                                        <p:tgtEl>
                                          <p:spTgt spid="31"/>
                                        </p:tgtEl>
                                        <p:attrNameLst>
                                          <p:attrName>ppt_x</p:attrName>
                                        </p:attrNameLst>
                                      </p:cBhvr>
                                      <p:tavLst>
                                        <p:tav tm="0">
                                          <p:val>
                                            <p:strVal val="ppt_x"/>
                                          </p:val>
                                        </p:tav>
                                        <p:tav tm="100000">
                                          <p:val>
                                            <p:strVal val="1+ppt_w/2"/>
                                          </p:val>
                                        </p:tav>
                                      </p:tavLst>
                                    </p:anim>
                                    <p:anim calcmode="lin" valueType="num">
                                      <p:cBhvr additive="base">
                                        <p:cTn id="1227" dur="3000"/>
                                        <p:tgtEl>
                                          <p:spTgt spid="31"/>
                                        </p:tgtEl>
                                        <p:attrNameLst>
                                          <p:attrName>ppt_y</p:attrName>
                                        </p:attrNameLst>
                                      </p:cBhvr>
                                      <p:tavLst>
                                        <p:tav tm="0">
                                          <p:val>
                                            <p:strVal val="ppt_y"/>
                                          </p:val>
                                        </p:tav>
                                        <p:tav tm="100000">
                                          <p:val>
                                            <p:strVal val="1+ppt_h/2"/>
                                          </p:val>
                                        </p:tav>
                                      </p:tavLst>
                                    </p:anim>
                                    <p:set>
                                      <p:cBhvr>
                                        <p:cTn id="1228" dur="1" fill="hold">
                                          <p:stCondLst>
                                            <p:cond delay="2999"/>
                                          </p:stCondLst>
                                        </p:cTn>
                                        <p:tgtEl>
                                          <p:spTgt spid="31"/>
                                        </p:tgtEl>
                                        <p:attrNameLst>
                                          <p:attrName>style.visibility</p:attrName>
                                        </p:attrNameLst>
                                      </p:cBhvr>
                                      <p:to>
                                        <p:strVal val="hidden"/>
                                      </p:to>
                                    </p:set>
                                  </p:childTnLst>
                                </p:cTn>
                              </p:par>
                              <p:par>
                                <p:cTn id="1229" presetID="2" presetClass="exit" presetSubtype="6" fill="hold" grpId="2" nodeType="withEffect">
                                  <p:stCondLst>
                                    <p:cond delay="0"/>
                                  </p:stCondLst>
                                  <p:childTnLst>
                                    <p:anim calcmode="lin" valueType="num">
                                      <p:cBhvr additive="base">
                                        <p:cTn id="1230" dur="3000"/>
                                        <p:tgtEl>
                                          <p:spTgt spid="32"/>
                                        </p:tgtEl>
                                        <p:attrNameLst>
                                          <p:attrName>ppt_x</p:attrName>
                                        </p:attrNameLst>
                                      </p:cBhvr>
                                      <p:tavLst>
                                        <p:tav tm="0">
                                          <p:val>
                                            <p:strVal val="ppt_x"/>
                                          </p:val>
                                        </p:tav>
                                        <p:tav tm="100000">
                                          <p:val>
                                            <p:strVal val="1+ppt_w/2"/>
                                          </p:val>
                                        </p:tav>
                                      </p:tavLst>
                                    </p:anim>
                                    <p:anim calcmode="lin" valueType="num">
                                      <p:cBhvr additive="base">
                                        <p:cTn id="1231" dur="3000"/>
                                        <p:tgtEl>
                                          <p:spTgt spid="32"/>
                                        </p:tgtEl>
                                        <p:attrNameLst>
                                          <p:attrName>ppt_y</p:attrName>
                                        </p:attrNameLst>
                                      </p:cBhvr>
                                      <p:tavLst>
                                        <p:tav tm="0">
                                          <p:val>
                                            <p:strVal val="ppt_y"/>
                                          </p:val>
                                        </p:tav>
                                        <p:tav tm="100000">
                                          <p:val>
                                            <p:strVal val="1+ppt_h/2"/>
                                          </p:val>
                                        </p:tav>
                                      </p:tavLst>
                                    </p:anim>
                                    <p:set>
                                      <p:cBhvr>
                                        <p:cTn id="1232" dur="1" fill="hold">
                                          <p:stCondLst>
                                            <p:cond delay="2999"/>
                                          </p:stCondLst>
                                        </p:cTn>
                                        <p:tgtEl>
                                          <p:spTgt spid="32"/>
                                        </p:tgtEl>
                                        <p:attrNameLst>
                                          <p:attrName>style.visibility</p:attrName>
                                        </p:attrNameLst>
                                      </p:cBhvr>
                                      <p:to>
                                        <p:strVal val="hidden"/>
                                      </p:to>
                                    </p:set>
                                  </p:childTnLst>
                                </p:cTn>
                              </p:par>
                              <p:par>
                                <p:cTn id="1233" presetID="2" presetClass="exit" presetSubtype="6" fill="hold" grpId="2" nodeType="withEffect">
                                  <p:stCondLst>
                                    <p:cond delay="0"/>
                                  </p:stCondLst>
                                  <p:childTnLst>
                                    <p:anim calcmode="lin" valueType="num">
                                      <p:cBhvr additive="base">
                                        <p:cTn id="1234" dur="3000"/>
                                        <p:tgtEl>
                                          <p:spTgt spid="33"/>
                                        </p:tgtEl>
                                        <p:attrNameLst>
                                          <p:attrName>ppt_x</p:attrName>
                                        </p:attrNameLst>
                                      </p:cBhvr>
                                      <p:tavLst>
                                        <p:tav tm="0">
                                          <p:val>
                                            <p:strVal val="ppt_x"/>
                                          </p:val>
                                        </p:tav>
                                        <p:tav tm="100000">
                                          <p:val>
                                            <p:strVal val="1+ppt_w/2"/>
                                          </p:val>
                                        </p:tav>
                                      </p:tavLst>
                                    </p:anim>
                                    <p:anim calcmode="lin" valueType="num">
                                      <p:cBhvr additive="base">
                                        <p:cTn id="1235" dur="3000"/>
                                        <p:tgtEl>
                                          <p:spTgt spid="33"/>
                                        </p:tgtEl>
                                        <p:attrNameLst>
                                          <p:attrName>ppt_y</p:attrName>
                                        </p:attrNameLst>
                                      </p:cBhvr>
                                      <p:tavLst>
                                        <p:tav tm="0">
                                          <p:val>
                                            <p:strVal val="ppt_y"/>
                                          </p:val>
                                        </p:tav>
                                        <p:tav tm="100000">
                                          <p:val>
                                            <p:strVal val="1+ppt_h/2"/>
                                          </p:val>
                                        </p:tav>
                                      </p:tavLst>
                                    </p:anim>
                                    <p:set>
                                      <p:cBhvr>
                                        <p:cTn id="1236" dur="1" fill="hold">
                                          <p:stCondLst>
                                            <p:cond delay="2999"/>
                                          </p:stCondLst>
                                        </p:cTn>
                                        <p:tgtEl>
                                          <p:spTgt spid="33"/>
                                        </p:tgtEl>
                                        <p:attrNameLst>
                                          <p:attrName>style.visibility</p:attrName>
                                        </p:attrNameLst>
                                      </p:cBhvr>
                                      <p:to>
                                        <p:strVal val="hidden"/>
                                      </p:to>
                                    </p:set>
                                  </p:childTnLst>
                                </p:cTn>
                              </p:par>
                              <p:par>
                                <p:cTn id="1237" presetID="2" presetClass="exit" presetSubtype="6" fill="hold" grpId="2" nodeType="withEffect">
                                  <p:stCondLst>
                                    <p:cond delay="0"/>
                                  </p:stCondLst>
                                  <p:childTnLst>
                                    <p:anim calcmode="lin" valueType="num">
                                      <p:cBhvr additive="base">
                                        <p:cTn id="1238" dur="3000"/>
                                        <p:tgtEl>
                                          <p:spTgt spid="34"/>
                                        </p:tgtEl>
                                        <p:attrNameLst>
                                          <p:attrName>ppt_x</p:attrName>
                                        </p:attrNameLst>
                                      </p:cBhvr>
                                      <p:tavLst>
                                        <p:tav tm="0">
                                          <p:val>
                                            <p:strVal val="ppt_x"/>
                                          </p:val>
                                        </p:tav>
                                        <p:tav tm="100000">
                                          <p:val>
                                            <p:strVal val="1+ppt_w/2"/>
                                          </p:val>
                                        </p:tav>
                                      </p:tavLst>
                                    </p:anim>
                                    <p:anim calcmode="lin" valueType="num">
                                      <p:cBhvr additive="base">
                                        <p:cTn id="1239" dur="3000"/>
                                        <p:tgtEl>
                                          <p:spTgt spid="34"/>
                                        </p:tgtEl>
                                        <p:attrNameLst>
                                          <p:attrName>ppt_y</p:attrName>
                                        </p:attrNameLst>
                                      </p:cBhvr>
                                      <p:tavLst>
                                        <p:tav tm="0">
                                          <p:val>
                                            <p:strVal val="ppt_y"/>
                                          </p:val>
                                        </p:tav>
                                        <p:tav tm="100000">
                                          <p:val>
                                            <p:strVal val="1+ppt_h/2"/>
                                          </p:val>
                                        </p:tav>
                                      </p:tavLst>
                                    </p:anim>
                                    <p:set>
                                      <p:cBhvr>
                                        <p:cTn id="1240" dur="1" fill="hold">
                                          <p:stCondLst>
                                            <p:cond delay="2999"/>
                                          </p:stCondLst>
                                        </p:cTn>
                                        <p:tgtEl>
                                          <p:spTgt spid="34"/>
                                        </p:tgtEl>
                                        <p:attrNameLst>
                                          <p:attrName>style.visibility</p:attrName>
                                        </p:attrNameLst>
                                      </p:cBhvr>
                                      <p:to>
                                        <p:strVal val="hidden"/>
                                      </p:to>
                                    </p:set>
                                  </p:childTnLst>
                                </p:cTn>
                              </p:par>
                              <p:par>
                                <p:cTn id="1241" presetID="2" presetClass="exit" presetSubtype="6" fill="hold" grpId="2" nodeType="withEffect">
                                  <p:stCondLst>
                                    <p:cond delay="0"/>
                                  </p:stCondLst>
                                  <p:childTnLst>
                                    <p:anim calcmode="lin" valueType="num">
                                      <p:cBhvr additive="base">
                                        <p:cTn id="1242" dur="3000"/>
                                        <p:tgtEl>
                                          <p:spTgt spid="35"/>
                                        </p:tgtEl>
                                        <p:attrNameLst>
                                          <p:attrName>ppt_x</p:attrName>
                                        </p:attrNameLst>
                                      </p:cBhvr>
                                      <p:tavLst>
                                        <p:tav tm="0">
                                          <p:val>
                                            <p:strVal val="ppt_x"/>
                                          </p:val>
                                        </p:tav>
                                        <p:tav tm="100000">
                                          <p:val>
                                            <p:strVal val="1+ppt_w/2"/>
                                          </p:val>
                                        </p:tav>
                                      </p:tavLst>
                                    </p:anim>
                                    <p:anim calcmode="lin" valueType="num">
                                      <p:cBhvr additive="base">
                                        <p:cTn id="1243" dur="3000"/>
                                        <p:tgtEl>
                                          <p:spTgt spid="35"/>
                                        </p:tgtEl>
                                        <p:attrNameLst>
                                          <p:attrName>ppt_y</p:attrName>
                                        </p:attrNameLst>
                                      </p:cBhvr>
                                      <p:tavLst>
                                        <p:tav tm="0">
                                          <p:val>
                                            <p:strVal val="ppt_y"/>
                                          </p:val>
                                        </p:tav>
                                        <p:tav tm="100000">
                                          <p:val>
                                            <p:strVal val="1+ppt_h/2"/>
                                          </p:val>
                                        </p:tav>
                                      </p:tavLst>
                                    </p:anim>
                                    <p:set>
                                      <p:cBhvr>
                                        <p:cTn id="1244" dur="1" fill="hold">
                                          <p:stCondLst>
                                            <p:cond delay="2999"/>
                                          </p:stCondLst>
                                        </p:cTn>
                                        <p:tgtEl>
                                          <p:spTgt spid="35"/>
                                        </p:tgtEl>
                                        <p:attrNameLst>
                                          <p:attrName>style.visibility</p:attrName>
                                        </p:attrNameLst>
                                      </p:cBhvr>
                                      <p:to>
                                        <p:strVal val="hidden"/>
                                      </p:to>
                                    </p:set>
                                  </p:childTnLst>
                                </p:cTn>
                              </p:par>
                              <p:par>
                                <p:cTn id="1245" presetID="2" presetClass="exit" presetSubtype="6" fill="hold" grpId="2" nodeType="withEffect">
                                  <p:stCondLst>
                                    <p:cond delay="0"/>
                                  </p:stCondLst>
                                  <p:childTnLst>
                                    <p:anim calcmode="lin" valueType="num">
                                      <p:cBhvr additive="base">
                                        <p:cTn id="1246" dur="3000"/>
                                        <p:tgtEl>
                                          <p:spTgt spid="36"/>
                                        </p:tgtEl>
                                        <p:attrNameLst>
                                          <p:attrName>ppt_x</p:attrName>
                                        </p:attrNameLst>
                                      </p:cBhvr>
                                      <p:tavLst>
                                        <p:tav tm="0">
                                          <p:val>
                                            <p:strVal val="ppt_x"/>
                                          </p:val>
                                        </p:tav>
                                        <p:tav tm="100000">
                                          <p:val>
                                            <p:strVal val="1+ppt_w/2"/>
                                          </p:val>
                                        </p:tav>
                                      </p:tavLst>
                                    </p:anim>
                                    <p:anim calcmode="lin" valueType="num">
                                      <p:cBhvr additive="base">
                                        <p:cTn id="1247" dur="3000"/>
                                        <p:tgtEl>
                                          <p:spTgt spid="36"/>
                                        </p:tgtEl>
                                        <p:attrNameLst>
                                          <p:attrName>ppt_y</p:attrName>
                                        </p:attrNameLst>
                                      </p:cBhvr>
                                      <p:tavLst>
                                        <p:tav tm="0">
                                          <p:val>
                                            <p:strVal val="ppt_y"/>
                                          </p:val>
                                        </p:tav>
                                        <p:tav tm="100000">
                                          <p:val>
                                            <p:strVal val="1+ppt_h/2"/>
                                          </p:val>
                                        </p:tav>
                                      </p:tavLst>
                                    </p:anim>
                                    <p:set>
                                      <p:cBhvr>
                                        <p:cTn id="1248" dur="1" fill="hold">
                                          <p:stCondLst>
                                            <p:cond delay="2999"/>
                                          </p:stCondLst>
                                        </p:cTn>
                                        <p:tgtEl>
                                          <p:spTgt spid="36"/>
                                        </p:tgtEl>
                                        <p:attrNameLst>
                                          <p:attrName>style.visibility</p:attrName>
                                        </p:attrNameLst>
                                      </p:cBhvr>
                                      <p:to>
                                        <p:strVal val="hidden"/>
                                      </p:to>
                                    </p:set>
                                  </p:childTnLst>
                                </p:cTn>
                              </p:par>
                              <p:par>
                                <p:cTn id="1249" presetID="2" presetClass="exit" presetSubtype="6" fill="hold" grpId="2" nodeType="withEffect">
                                  <p:stCondLst>
                                    <p:cond delay="0"/>
                                  </p:stCondLst>
                                  <p:childTnLst>
                                    <p:anim calcmode="lin" valueType="num">
                                      <p:cBhvr additive="base">
                                        <p:cTn id="1250" dur="3000"/>
                                        <p:tgtEl>
                                          <p:spTgt spid="37"/>
                                        </p:tgtEl>
                                        <p:attrNameLst>
                                          <p:attrName>ppt_x</p:attrName>
                                        </p:attrNameLst>
                                      </p:cBhvr>
                                      <p:tavLst>
                                        <p:tav tm="0">
                                          <p:val>
                                            <p:strVal val="ppt_x"/>
                                          </p:val>
                                        </p:tav>
                                        <p:tav tm="100000">
                                          <p:val>
                                            <p:strVal val="1+ppt_w/2"/>
                                          </p:val>
                                        </p:tav>
                                      </p:tavLst>
                                    </p:anim>
                                    <p:anim calcmode="lin" valueType="num">
                                      <p:cBhvr additive="base">
                                        <p:cTn id="1251" dur="3000"/>
                                        <p:tgtEl>
                                          <p:spTgt spid="37"/>
                                        </p:tgtEl>
                                        <p:attrNameLst>
                                          <p:attrName>ppt_y</p:attrName>
                                        </p:attrNameLst>
                                      </p:cBhvr>
                                      <p:tavLst>
                                        <p:tav tm="0">
                                          <p:val>
                                            <p:strVal val="ppt_y"/>
                                          </p:val>
                                        </p:tav>
                                        <p:tav tm="100000">
                                          <p:val>
                                            <p:strVal val="1+ppt_h/2"/>
                                          </p:val>
                                        </p:tav>
                                      </p:tavLst>
                                    </p:anim>
                                    <p:set>
                                      <p:cBhvr>
                                        <p:cTn id="1252" dur="1" fill="hold">
                                          <p:stCondLst>
                                            <p:cond delay="2999"/>
                                          </p:stCondLst>
                                        </p:cTn>
                                        <p:tgtEl>
                                          <p:spTgt spid="37"/>
                                        </p:tgtEl>
                                        <p:attrNameLst>
                                          <p:attrName>style.visibility</p:attrName>
                                        </p:attrNameLst>
                                      </p:cBhvr>
                                      <p:to>
                                        <p:strVal val="hidden"/>
                                      </p:to>
                                    </p:set>
                                  </p:childTnLst>
                                </p:cTn>
                              </p:par>
                              <p:par>
                                <p:cTn id="1253" presetID="2" presetClass="exit" presetSubtype="6" fill="hold" grpId="2" nodeType="withEffect">
                                  <p:stCondLst>
                                    <p:cond delay="0"/>
                                  </p:stCondLst>
                                  <p:childTnLst>
                                    <p:anim calcmode="lin" valueType="num">
                                      <p:cBhvr additive="base">
                                        <p:cTn id="1254" dur="3000"/>
                                        <p:tgtEl>
                                          <p:spTgt spid="38"/>
                                        </p:tgtEl>
                                        <p:attrNameLst>
                                          <p:attrName>ppt_x</p:attrName>
                                        </p:attrNameLst>
                                      </p:cBhvr>
                                      <p:tavLst>
                                        <p:tav tm="0">
                                          <p:val>
                                            <p:strVal val="ppt_x"/>
                                          </p:val>
                                        </p:tav>
                                        <p:tav tm="100000">
                                          <p:val>
                                            <p:strVal val="1+ppt_w/2"/>
                                          </p:val>
                                        </p:tav>
                                      </p:tavLst>
                                    </p:anim>
                                    <p:anim calcmode="lin" valueType="num">
                                      <p:cBhvr additive="base">
                                        <p:cTn id="1255" dur="3000"/>
                                        <p:tgtEl>
                                          <p:spTgt spid="38"/>
                                        </p:tgtEl>
                                        <p:attrNameLst>
                                          <p:attrName>ppt_y</p:attrName>
                                        </p:attrNameLst>
                                      </p:cBhvr>
                                      <p:tavLst>
                                        <p:tav tm="0">
                                          <p:val>
                                            <p:strVal val="ppt_y"/>
                                          </p:val>
                                        </p:tav>
                                        <p:tav tm="100000">
                                          <p:val>
                                            <p:strVal val="1+ppt_h/2"/>
                                          </p:val>
                                        </p:tav>
                                      </p:tavLst>
                                    </p:anim>
                                    <p:set>
                                      <p:cBhvr>
                                        <p:cTn id="1256" dur="1" fill="hold">
                                          <p:stCondLst>
                                            <p:cond delay="2999"/>
                                          </p:stCondLst>
                                        </p:cTn>
                                        <p:tgtEl>
                                          <p:spTgt spid="38"/>
                                        </p:tgtEl>
                                        <p:attrNameLst>
                                          <p:attrName>style.visibility</p:attrName>
                                        </p:attrNameLst>
                                      </p:cBhvr>
                                      <p:to>
                                        <p:strVal val="hidden"/>
                                      </p:to>
                                    </p:set>
                                  </p:childTnLst>
                                </p:cTn>
                              </p:par>
                              <p:par>
                                <p:cTn id="1257" presetID="2" presetClass="exit" presetSubtype="6" fill="hold" grpId="2" nodeType="withEffect">
                                  <p:stCondLst>
                                    <p:cond delay="0"/>
                                  </p:stCondLst>
                                  <p:childTnLst>
                                    <p:anim calcmode="lin" valueType="num">
                                      <p:cBhvr additive="base">
                                        <p:cTn id="1258" dur="3000"/>
                                        <p:tgtEl>
                                          <p:spTgt spid="39"/>
                                        </p:tgtEl>
                                        <p:attrNameLst>
                                          <p:attrName>ppt_x</p:attrName>
                                        </p:attrNameLst>
                                      </p:cBhvr>
                                      <p:tavLst>
                                        <p:tav tm="0">
                                          <p:val>
                                            <p:strVal val="ppt_x"/>
                                          </p:val>
                                        </p:tav>
                                        <p:tav tm="100000">
                                          <p:val>
                                            <p:strVal val="1+ppt_w/2"/>
                                          </p:val>
                                        </p:tav>
                                      </p:tavLst>
                                    </p:anim>
                                    <p:anim calcmode="lin" valueType="num">
                                      <p:cBhvr additive="base">
                                        <p:cTn id="1259" dur="3000"/>
                                        <p:tgtEl>
                                          <p:spTgt spid="39"/>
                                        </p:tgtEl>
                                        <p:attrNameLst>
                                          <p:attrName>ppt_y</p:attrName>
                                        </p:attrNameLst>
                                      </p:cBhvr>
                                      <p:tavLst>
                                        <p:tav tm="0">
                                          <p:val>
                                            <p:strVal val="ppt_y"/>
                                          </p:val>
                                        </p:tav>
                                        <p:tav tm="100000">
                                          <p:val>
                                            <p:strVal val="1+ppt_h/2"/>
                                          </p:val>
                                        </p:tav>
                                      </p:tavLst>
                                    </p:anim>
                                    <p:set>
                                      <p:cBhvr>
                                        <p:cTn id="1260" dur="1" fill="hold">
                                          <p:stCondLst>
                                            <p:cond delay="2999"/>
                                          </p:stCondLst>
                                        </p:cTn>
                                        <p:tgtEl>
                                          <p:spTgt spid="39"/>
                                        </p:tgtEl>
                                        <p:attrNameLst>
                                          <p:attrName>style.visibility</p:attrName>
                                        </p:attrNameLst>
                                      </p:cBhvr>
                                      <p:to>
                                        <p:strVal val="hidden"/>
                                      </p:to>
                                    </p:set>
                                  </p:childTnLst>
                                </p:cTn>
                              </p:par>
                              <p:par>
                                <p:cTn id="1261" presetID="2" presetClass="exit" presetSubtype="6" fill="hold" grpId="2" nodeType="withEffect">
                                  <p:stCondLst>
                                    <p:cond delay="0"/>
                                  </p:stCondLst>
                                  <p:childTnLst>
                                    <p:anim calcmode="lin" valueType="num">
                                      <p:cBhvr additive="base">
                                        <p:cTn id="1262" dur="3000"/>
                                        <p:tgtEl>
                                          <p:spTgt spid="40"/>
                                        </p:tgtEl>
                                        <p:attrNameLst>
                                          <p:attrName>ppt_x</p:attrName>
                                        </p:attrNameLst>
                                      </p:cBhvr>
                                      <p:tavLst>
                                        <p:tav tm="0">
                                          <p:val>
                                            <p:strVal val="ppt_x"/>
                                          </p:val>
                                        </p:tav>
                                        <p:tav tm="100000">
                                          <p:val>
                                            <p:strVal val="1+ppt_w/2"/>
                                          </p:val>
                                        </p:tav>
                                      </p:tavLst>
                                    </p:anim>
                                    <p:anim calcmode="lin" valueType="num">
                                      <p:cBhvr additive="base">
                                        <p:cTn id="1263" dur="3000"/>
                                        <p:tgtEl>
                                          <p:spTgt spid="40"/>
                                        </p:tgtEl>
                                        <p:attrNameLst>
                                          <p:attrName>ppt_y</p:attrName>
                                        </p:attrNameLst>
                                      </p:cBhvr>
                                      <p:tavLst>
                                        <p:tav tm="0">
                                          <p:val>
                                            <p:strVal val="ppt_y"/>
                                          </p:val>
                                        </p:tav>
                                        <p:tav tm="100000">
                                          <p:val>
                                            <p:strVal val="1+ppt_h/2"/>
                                          </p:val>
                                        </p:tav>
                                      </p:tavLst>
                                    </p:anim>
                                    <p:set>
                                      <p:cBhvr>
                                        <p:cTn id="1264" dur="1" fill="hold">
                                          <p:stCondLst>
                                            <p:cond delay="2999"/>
                                          </p:stCondLst>
                                        </p:cTn>
                                        <p:tgtEl>
                                          <p:spTgt spid="40"/>
                                        </p:tgtEl>
                                        <p:attrNameLst>
                                          <p:attrName>style.visibility</p:attrName>
                                        </p:attrNameLst>
                                      </p:cBhvr>
                                      <p:to>
                                        <p:strVal val="hidden"/>
                                      </p:to>
                                    </p:set>
                                  </p:childTnLst>
                                </p:cTn>
                              </p:par>
                              <p:par>
                                <p:cTn id="1265" presetID="2" presetClass="exit" presetSubtype="6" fill="hold" grpId="2" nodeType="withEffect">
                                  <p:stCondLst>
                                    <p:cond delay="0"/>
                                  </p:stCondLst>
                                  <p:childTnLst>
                                    <p:anim calcmode="lin" valueType="num">
                                      <p:cBhvr additive="base">
                                        <p:cTn id="1266" dur="3000"/>
                                        <p:tgtEl>
                                          <p:spTgt spid="41"/>
                                        </p:tgtEl>
                                        <p:attrNameLst>
                                          <p:attrName>ppt_x</p:attrName>
                                        </p:attrNameLst>
                                      </p:cBhvr>
                                      <p:tavLst>
                                        <p:tav tm="0">
                                          <p:val>
                                            <p:strVal val="ppt_x"/>
                                          </p:val>
                                        </p:tav>
                                        <p:tav tm="100000">
                                          <p:val>
                                            <p:strVal val="1+ppt_w/2"/>
                                          </p:val>
                                        </p:tav>
                                      </p:tavLst>
                                    </p:anim>
                                    <p:anim calcmode="lin" valueType="num">
                                      <p:cBhvr additive="base">
                                        <p:cTn id="1267" dur="3000"/>
                                        <p:tgtEl>
                                          <p:spTgt spid="41"/>
                                        </p:tgtEl>
                                        <p:attrNameLst>
                                          <p:attrName>ppt_y</p:attrName>
                                        </p:attrNameLst>
                                      </p:cBhvr>
                                      <p:tavLst>
                                        <p:tav tm="0">
                                          <p:val>
                                            <p:strVal val="ppt_y"/>
                                          </p:val>
                                        </p:tav>
                                        <p:tav tm="100000">
                                          <p:val>
                                            <p:strVal val="1+ppt_h/2"/>
                                          </p:val>
                                        </p:tav>
                                      </p:tavLst>
                                    </p:anim>
                                    <p:set>
                                      <p:cBhvr>
                                        <p:cTn id="1268" dur="1" fill="hold">
                                          <p:stCondLst>
                                            <p:cond delay="2999"/>
                                          </p:stCondLst>
                                        </p:cTn>
                                        <p:tgtEl>
                                          <p:spTgt spid="41"/>
                                        </p:tgtEl>
                                        <p:attrNameLst>
                                          <p:attrName>style.visibility</p:attrName>
                                        </p:attrNameLst>
                                      </p:cBhvr>
                                      <p:to>
                                        <p:strVal val="hidden"/>
                                      </p:to>
                                    </p:set>
                                  </p:childTnLst>
                                </p:cTn>
                              </p:par>
                              <p:par>
                                <p:cTn id="1269" presetID="2" presetClass="exit" presetSubtype="6" fill="hold" grpId="2" nodeType="withEffect">
                                  <p:stCondLst>
                                    <p:cond delay="0"/>
                                  </p:stCondLst>
                                  <p:childTnLst>
                                    <p:anim calcmode="lin" valueType="num">
                                      <p:cBhvr additive="base">
                                        <p:cTn id="1270" dur="3000"/>
                                        <p:tgtEl>
                                          <p:spTgt spid="42"/>
                                        </p:tgtEl>
                                        <p:attrNameLst>
                                          <p:attrName>ppt_x</p:attrName>
                                        </p:attrNameLst>
                                      </p:cBhvr>
                                      <p:tavLst>
                                        <p:tav tm="0">
                                          <p:val>
                                            <p:strVal val="ppt_x"/>
                                          </p:val>
                                        </p:tav>
                                        <p:tav tm="100000">
                                          <p:val>
                                            <p:strVal val="1+ppt_w/2"/>
                                          </p:val>
                                        </p:tav>
                                      </p:tavLst>
                                    </p:anim>
                                    <p:anim calcmode="lin" valueType="num">
                                      <p:cBhvr additive="base">
                                        <p:cTn id="1271" dur="3000"/>
                                        <p:tgtEl>
                                          <p:spTgt spid="42"/>
                                        </p:tgtEl>
                                        <p:attrNameLst>
                                          <p:attrName>ppt_y</p:attrName>
                                        </p:attrNameLst>
                                      </p:cBhvr>
                                      <p:tavLst>
                                        <p:tav tm="0">
                                          <p:val>
                                            <p:strVal val="ppt_y"/>
                                          </p:val>
                                        </p:tav>
                                        <p:tav tm="100000">
                                          <p:val>
                                            <p:strVal val="1+ppt_h/2"/>
                                          </p:val>
                                        </p:tav>
                                      </p:tavLst>
                                    </p:anim>
                                    <p:set>
                                      <p:cBhvr>
                                        <p:cTn id="1272" dur="1" fill="hold">
                                          <p:stCondLst>
                                            <p:cond delay="2999"/>
                                          </p:stCondLst>
                                        </p:cTn>
                                        <p:tgtEl>
                                          <p:spTgt spid="42"/>
                                        </p:tgtEl>
                                        <p:attrNameLst>
                                          <p:attrName>style.visibility</p:attrName>
                                        </p:attrNameLst>
                                      </p:cBhvr>
                                      <p:to>
                                        <p:strVal val="hidden"/>
                                      </p:to>
                                    </p:set>
                                  </p:childTnLst>
                                </p:cTn>
                              </p:par>
                              <p:par>
                                <p:cTn id="1273" presetID="2" presetClass="exit" presetSubtype="6" fill="hold" grpId="2" nodeType="withEffect">
                                  <p:stCondLst>
                                    <p:cond delay="0"/>
                                  </p:stCondLst>
                                  <p:childTnLst>
                                    <p:anim calcmode="lin" valueType="num">
                                      <p:cBhvr additive="base">
                                        <p:cTn id="1274" dur="3000"/>
                                        <p:tgtEl>
                                          <p:spTgt spid="43"/>
                                        </p:tgtEl>
                                        <p:attrNameLst>
                                          <p:attrName>ppt_x</p:attrName>
                                        </p:attrNameLst>
                                      </p:cBhvr>
                                      <p:tavLst>
                                        <p:tav tm="0">
                                          <p:val>
                                            <p:strVal val="ppt_x"/>
                                          </p:val>
                                        </p:tav>
                                        <p:tav tm="100000">
                                          <p:val>
                                            <p:strVal val="1+ppt_w/2"/>
                                          </p:val>
                                        </p:tav>
                                      </p:tavLst>
                                    </p:anim>
                                    <p:anim calcmode="lin" valueType="num">
                                      <p:cBhvr additive="base">
                                        <p:cTn id="1275" dur="3000"/>
                                        <p:tgtEl>
                                          <p:spTgt spid="43"/>
                                        </p:tgtEl>
                                        <p:attrNameLst>
                                          <p:attrName>ppt_y</p:attrName>
                                        </p:attrNameLst>
                                      </p:cBhvr>
                                      <p:tavLst>
                                        <p:tav tm="0">
                                          <p:val>
                                            <p:strVal val="ppt_y"/>
                                          </p:val>
                                        </p:tav>
                                        <p:tav tm="100000">
                                          <p:val>
                                            <p:strVal val="1+ppt_h/2"/>
                                          </p:val>
                                        </p:tav>
                                      </p:tavLst>
                                    </p:anim>
                                    <p:set>
                                      <p:cBhvr>
                                        <p:cTn id="1276" dur="1" fill="hold">
                                          <p:stCondLst>
                                            <p:cond delay="2999"/>
                                          </p:stCondLst>
                                        </p:cTn>
                                        <p:tgtEl>
                                          <p:spTgt spid="43"/>
                                        </p:tgtEl>
                                        <p:attrNameLst>
                                          <p:attrName>style.visibility</p:attrName>
                                        </p:attrNameLst>
                                      </p:cBhvr>
                                      <p:to>
                                        <p:strVal val="hidden"/>
                                      </p:to>
                                    </p:set>
                                  </p:childTnLst>
                                </p:cTn>
                              </p:par>
                              <p:par>
                                <p:cTn id="1277" presetID="2" presetClass="exit" presetSubtype="6" fill="hold" grpId="2" nodeType="withEffect">
                                  <p:stCondLst>
                                    <p:cond delay="0"/>
                                  </p:stCondLst>
                                  <p:childTnLst>
                                    <p:anim calcmode="lin" valueType="num">
                                      <p:cBhvr additive="base">
                                        <p:cTn id="1278" dur="3000"/>
                                        <p:tgtEl>
                                          <p:spTgt spid="44"/>
                                        </p:tgtEl>
                                        <p:attrNameLst>
                                          <p:attrName>ppt_x</p:attrName>
                                        </p:attrNameLst>
                                      </p:cBhvr>
                                      <p:tavLst>
                                        <p:tav tm="0">
                                          <p:val>
                                            <p:strVal val="ppt_x"/>
                                          </p:val>
                                        </p:tav>
                                        <p:tav tm="100000">
                                          <p:val>
                                            <p:strVal val="1+ppt_w/2"/>
                                          </p:val>
                                        </p:tav>
                                      </p:tavLst>
                                    </p:anim>
                                    <p:anim calcmode="lin" valueType="num">
                                      <p:cBhvr additive="base">
                                        <p:cTn id="1279" dur="3000"/>
                                        <p:tgtEl>
                                          <p:spTgt spid="44"/>
                                        </p:tgtEl>
                                        <p:attrNameLst>
                                          <p:attrName>ppt_y</p:attrName>
                                        </p:attrNameLst>
                                      </p:cBhvr>
                                      <p:tavLst>
                                        <p:tav tm="0">
                                          <p:val>
                                            <p:strVal val="ppt_y"/>
                                          </p:val>
                                        </p:tav>
                                        <p:tav tm="100000">
                                          <p:val>
                                            <p:strVal val="1+ppt_h/2"/>
                                          </p:val>
                                        </p:tav>
                                      </p:tavLst>
                                    </p:anim>
                                    <p:set>
                                      <p:cBhvr>
                                        <p:cTn id="1280" dur="1" fill="hold">
                                          <p:stCondLst>
                                            <p:cond delay="2999"/>
                                          </p:stCondLst>
                                        </p:cTn>
                                        <p:tgtEl>
                                          <p:spTgt spid="44"/>
                                        </p:tgtEl>
                                        <p:attrNameLst>
                                          <p:attrName>style.visibility</p:attrName>
                                        </p:attrNameLst>
                                      </p:cBhvr>
                                      <p:to>
                                        <p:strVal val="hidden"/>
                                      </p:to>
                                    </p:set>
                                  </p:childTnLst>
                                </p:cTn>
                              </p:par>
                              <p:par>
                                <p:cTn id="1281" presetID="2" presetClass="exit" presetSubtype="6" fill="hold" grpId="2" nodeType="withEffect">
                                  <p:stCondLst>
                                    <p:cond delay="0"/>
                                  </p:stCondLst>
                                  <p:childTnLst>
                                    <p:anim calcmode="lin" valueType="num">
                                      <p:cBhvr additive="base">
                                        <p:cTn id="1282" dur="3000"/>
                                        <p:tgtEl>
                                          <p:spTgt spid="45"/>
                                        </p:tgtEl>
                                        <p:attrNameLst>
                                          <p:attrName>ppt_x</p:attrName>
                                        </p:attrNameLst>
                                      </p:cBhvr>
                                      <p:tavLst>
                                        <p:tav tm="0">
                                          <p:val>
                                            <p:strVal val="ppt_x"/>
                                          </p:val>
                                        </p:tav>
                                        <p:tav tm="100000">
                                          <p:val>
                                            <p:strVal val="1+ppt_w/2"/>
                                          </p:val>
                                        </p:tav>
                                      </p:tavLst>
                                    </p:anim>
                                    <p:anim calcmode="lin" valueType="num">
                                      <p:cBhvr additive="base">
                                        <p:cTn id="1283" dur="3000"/>
                                        <p:tgtEl>
                                          <p:spTgt spid="45"/>
                                        </p:tgtEl>
                                        <p:attrNameLst>
                                          <p:attrName>ppt_y</p:attrName>
                                        </p:attrNameLst>
                                      </p:cBhvr>
                                      <p:tavLst>
                                        <p:tav tm="0">
                                          <p:val>
                                            <p:strVal val="ppt_y"/>
                                          </p:val>
                                        </p:tav>
                                        <p:tav tm="100000">
                                          <p:val>
                                            <p:strVal val="1+ppt_h/2"/>
                                          </p:val>
                                        </p:tav>
                                      </p:tavLst>
                                    </p:anim>
                                    <p:set>
                                      <p:cBhvr>
                                        <p:cTn id="1284" dur="1" fill="hold">
                                          <p:stCondLst>
                                            <p:cond delay="2999"/>
                                          </p:stCondLst>
                                        </p:cTn>
                                        <p:tgtEl>
                                          <p:spTgt spid="45"/>
                                        </p:tgtEl>
                                        <p:attrNameLst>
                                          <p:attrName>style.visibility</p:attrName>
                                        </p:attrNameLst>
                                      </p:cBhvr>
                                      <p:to>
                                        <p:strVal val="hidden"/>
                                      </p:to>
                                    </p:set>
                                  </p:childTnLst>
                                </p:cTn>
                              </p:par>
                              <p:par>
                                <p:cTn id="1285" presetID="2" presetClass="exit" presetSubtype="6" fill="hold" grpId="2" nodeType="withEffect">
                                  <p:stCondLst>
                                    <p:cond delay="0"/>
                                  </p:stCondLst>
                                  <p:childTnLst>
                                    <p:anim calcmode="lin" valueType="num">
                                      <p:cBhvr additive="base">
                                        <p:cTn id="1286" dur="3000"/>
                                        <p:tgtEl>
                                          <p:spTgt spid="46"/>
                                        </p:tgtEl>
                                        <p:attrNameLst>
                                          <p:attrName>ppt_x</p:attrName>
                                        </p:attrNameLst>
                                      </p:cBhvr>
                                      <p:tavLst>
                                        <p:tav tm="0">
                                          <p:val>
                                            <p:strVal val="ppt_x"/>
                                          </p:val>
                                        </p:tav>
                                        <p:tav tm="100000">
                                          <p:val>
                                            <p:strVal val="1+ppt_w/2"/>
                                          </p:val>
                                        </p:tav>
                                      </p:tavLst>
                                    </p:anim>
                                    <p:anim calcmode="lin" valueType="num">
                                      <p:cBhvr additive="base">
                                        <p:cTn id="1287" dur="3000"/>
                                        <p:tgtEl>
                                          <p:spTgt spid="46"/>
                                        </p:tgtEl>
                                        <p:attrNameLst>
                                          <p:attrName>ppt_y</p:attrName>
                                        </p:attrNameLst>
                                      </p:cBhvr>
                                      <p:tavLst>
                                        <p:tav tm="0">
                                          <p:val>
                                            <p:strVal val="ppt_y"/>
                                          </p:val>
                                        </p:tav>
                                        <p:tav tm="100000">
                                          <p:val>
                                            <p:strVal val="1+ppt_h/2"/>
                                          </p:val>
                                        </p:tav>
                                      </p:tavLst>
                                    </p:anim>
                                    <p:set>
                                      <p:cBhvr>
                                        <p:cTn id="1288" dur="1" fill="hold">
                                          <p:stCondLst>
                                            <p:cond delay="2999"/>
                                          </p:stCondLst>
                                        </p:cTn>
                                        <p:tgtEl>
                                          <p:spTgt spid="46"/>
                                        </p:tgtEl>
                                        <p:attrNameLst>
                                          <p:attrName>style.visibility</p:attrName>
                                        </p:attrNameLst>
                                      </p:cBhvr>
                                      <p:to>
                                        <p:strVal val="hidden"/>
                                      </p:to>
                                    </p:set>
                                  </p:childTnLst>
                                </p:cTn>
                              </p:par>
                              <p:par>
                                <p:cTn id="1289" presetID="2" presetClass="exit" presetSubtype="6" fill="hold" grpId="2" nodeType="withEffect">
                                  <p:stCondLst>
                                    <p:cond delay="0"/>
                                  </p:stCondLst>
                                  <p:childTnLst>
                                    <p:anim calcmode="lin" valueType="num">
                                      <p:cBhvr additive="base">
                                        <p:cTn id="1290" dur="3000"/>
                                        <p:tgtEl>
                                          <p:spTgt spid="47"/>
                                        </p:tgtEl>
                                        <p:attrNameLst>
                                          <p:attrName>ppt_x</p:attrName>
                                        </p:attrNameLst>
                                      </p:cBhvr>
                                      <p:tavLst>
                                        <p:tav tm="0">
                                          <p:val>
                                            <p:strVal val="ppt_x"/>
                                          </p:val>
                                        </p:tav>
                                        <p:tav tm="100000">
                                          <p:val>
                                            <p:strVal val="1+ppt_w/2"/>
                                          </p:val>
                                        </p:tav>
                                      </p:tavLst>
                                    </p:anim>
                                    <p:anim calcmode="lin" valueType="num">
                                      <p:cBhvr additive="base">
                                        <p:cTn id="1291" dur="3000"/>
                                        <p:tgtEl>
                                          <p:spTgt spid="47"/>
                                        </p:tgtEl>
                                        <p:attrNameLst>
                                          <p:attrName>ppt_y</p:attrName>
                                        </p:attrNameLst>
                                      </p:cBhvr>
                                      <p:tavLst>
                                        <p:tav tm="0">
                                          <p:val>
                                            <p:strVal val="ppt_y"/>
                                          </p:val>
                                        </p:tav>
                                        <p:tav tm="100000">
                                          <p:val>
                                            <p:strVal val="1+ppt_h/2"/>
                                          </p:val>
                                        </p:tav>
                                      </p:tavLst>
                                    </p:anim>
                                    <p:set>
                                      <p:cBhvr>
                                        <p:cTn id="1292" dur="1" fill="hold">
                                          <p:stCondLst>
                                            <p:cond delay="2999"/>
                                          </p:stCondLst>
                                        </p:cTn>
                                        <p:tgtEl>
                                          <p:spTgt spid="47"/>
                                        </p:tgtEl>
                                        <p:attrNameLst>
                                          <p:attrName>style.visibility</p:attrName>
                                        </p:attrNameLst>
                                      </p:cBhvr>
                                      <p:to>
                                        <p:strVal val="hidden"/>
                                      </p:to>
                                    </p:set>
                                  </p:childTnLst>
                                </p:cTn>
                              </p:par>
                              <p:par>
                                <p:cTn id="1293" presetID="2" presetClass="exit" presetSubtype="6" fill="hold" grpId="2" nodeType="withEffect">
                                  <p:stCondLst>
                                    <p:cond delay="0"/>
                                  </p:stCondLst>
                                  <p:childTnLst>
                                    <p:anim calcmode="lin" valueType="num">
                                      <p:cBhvr additive="base">
                                        <p:cTn id="1294" dur="3000"/>
                                        <p:tgtEl>
                                          <p:spTgt spid="48"/>
                                        </p:tgtEl>
                                        <p:attrNameLst>
                                          <p:attrName>ppt_x</p:attrName>
                                        </p:attrNameLst>
                                      </p:cBhvr>
                                      <p:tavLst>
                                        <p:tav tm="0">
                                          <p:val>
                                            <p:strVal val="ppt_x"/>
                                          </p:val>
                                        </p:tav>
                                        <p:tav tm="100000">
                                          <p:val>
                                            <p:strVal val="1+ppt_w/2"/>
                                          </p:val>
                                        </p:tav>
                                      </p:tavLst>
                                    </p:anim>
                                    <p:anim calcmode="lin" valueType="num">
                                      <p:cBhvr additive="base">
                                        <p:cTn id="1295" dur="3000"/>
                                        <p:tgtEl>
                                          <p:spTgt spid="48"/>
                                        </p:tgtEl>
                                        <p:attrNameLst>
                                          <p:attrName>ppt_y</p:attrName>
                                        </p:attrNameLst>
                                      </p:cBhvr>
                                      <p:tavLst>
                                        <p:tav tm="0">
                                          <p:val>
                                            <p:strVal val="ppt_y"/>
                                          </p:val>
                                        </p:tav>
                                        <p:tav tm="100000">
                                          <p:val>
                                            <p:strVal val="1+ppt_h/2"/>
                                          </p:val>
                                        </p:tav>
                                      </p:tavLst>
                                    </p:anim>
                                    <p:set>
                                      <p:cBhvr>
                                        <p:cTn id="1296" dur="1" fill="hold">
                                          <p:stCondLst>
                                            <p:cond delay="2999"/>
                                          </p:stCondLst>
                                        </p:cTn>
                                        <p:tgtEl>
                                          <p:spTgt spid="48"/>
                                        </p:tgtEl>
                                        <p:attrNameLst>
                                          <p:attrName>style.visibility</p:attrName>
                                        </p:attrNameLst>
                                      </p:cBhvr>
                                      <p:to>
                                        <p:strVal val="hidden"/>
                                      </p:to>
                                    </p:set>
                                  </p:childTnLst>
                                </p:cTn>
                              </p:par>
                              <p:par>
                                <p:cTn id="1297" presetID="2" presetClass="exit" presetSubtype="6" fill="hold" grpId="2" nodeType="withEffect">
                                  <p:stCondLst>
                                    <p:cond delay="0"/>
                                  </p:stCondLst>
                                  <p:childTnLst>
                                    <p:anim calcmode="lin" valueType="num">
                                      <p:cBhvr additive="base">
                                        <p:cTn id="1298" dur="3000"/>
                                        <p:tgtEl>
                                          <p:spTgt spid="49"/>
                                        </p:tgtEl>
                                        <p:attrNameLst>
                                          <p:attrName>ppt_x</p:attrName>
                                        </p:attrNameLst>
                                      </p:cBhvr>
                                      <p:tavLst>
                                        <p:tav tm="0">
                                          <p:val>
                                            <p:strVal val="ppt_x"/>
                                          </p:val>
                                        </p:tav>
                                        <p:tav tm="100000">
                                          <p:val>
                                            <p:strVal val="1+ppt_w/2"/>
                                          </p:val>
                                        </p:tav>
                                      </p:tavLst>
                                    </p:anim>
                                    <p:anim calcmode="lin" valueType="num">
                                      <p:cBhvr additive="base">
                                        <p:cTn id="1299" dur="3000"/>
                                        <p:tgtEl>
                                          <p:spTgt spid="49"/>
                                        </p:tgtEl>
                                        <p:attrNameLst>
                                          <p:attrName>ppt_y</p:attrName>
                                        </p:attrNameLst>
                                      </p:cBhvr>
                                      <p:tavLst>
                                        <p:tav tm="0">
                                          <p:val>
                                            <p:strVal val="ppt_y"/>
                                          </p:val>
                                        </p:tav>
                                        <p:tav tm="100000">
                                          <p:val>
                                            <p:strVal val="1+ppt_h/2"/>
                                          </p:val>
                                        </p:tav>
                                      </p:tavLst>
                                    </p:anim>
                                    <p:set>
                                      <p:cBhvr>
                                        <p:cTn id="1300" dur="1" fill="hold">
                                          <p:stCondLst>
                                            <p:cond delay="2999"/>
                                          </p:stCondLst>
                                        </p:cTn>
                                        <p:tgtEl>
                                          <p:spTgt spid="49"/>
                                        </p:tgtEl>
                                        <p:attrNameLst>
                                          <p:attrName>style.visibility</p:attrName>
                                        </p:attrNameLst>
                                      </p:cBhvr>
                                      <p:to>
                                        <p:strVal val="hidden"/>
                                      </p:to>
                                    </p:set>
                                  </p:childTnLst>
                                </p:cTn>
                              </p:par>
                              <p:par>
                                <p:cTn id="1301" presetID="2" presetClass="exit" presetSubtype="6" fill="hold" grpId="2" nodeType="withEffect">
                                  <p:stCondLst>
                                    <p:cond delay="0"/>
                                  </p:stCondLst>
                                  <p:childTnLst>
                                    <p:anim calcmode="lin" valueType="num">
                                      <p:cBhvr additive="base">
                                        <p:cTn id="1302" dur="3000"/>
                                        <p:tgtEl>
                                          <p:spTgt spid="50"/>
                                        </p:tgtEl>
                                        <p:attrNameLst>
                                          <p:attrName>ppt_x</p:attrName>
                                        </p:attrNameLst>
                                      </p:cBhvr>
                                      <p:tavLst>
                                        <p:tav tm="0">
                                          <p:val>
                                            <p:strVal val="ppt_x"/>
                                          </p:val>
                                        </p:tav>
                                        <p:tav tm="100000">
                                          <p:val>
                                            <p:strVal val="1+ppt_w/2"/>
                                          </p:val>
                                        </p:tav>
                                      </p:tavLst>
                                    </p:anim>
                                    <p:anim calcmode="lin" valueType="num">
                                      <p:cBhvr additive="base">
                                        <p:cTn id="1303" dur="3000"/>
                                        <p:tgtEl>
                                          <p:spTgt spid="50"/>
                                        </p:tgtEl>
                                        <p:attrNameLst>
                                          <p:attrName>ppt_y</p:attrName>
                                        </p:attrNameLst>
                                      </p:cBhvr>
                                      <p:tavLst>
                                        <p:tav tm="0">
                                          <p:val>
                                            <p:strVal val="ppt_y"/>
                                          </p:val>
                                        </p:tav>
                                        <p:tav tm="100000">
                                          <p:val>
                                            <p:strVal val="1+ppt_h/2"/>
                                          </p:val>
                                        </p:tav>
                                      </p:tavLst>
                                    </p:anim>
                                    <p:set>
                                      <p:cBhvr>
                                        <p:cTn id="1304" dur="1" fill="hold">
                                          <p:stCondLst>
                                            <p:cond delay="2999"/>
                                          </p:stCondLst>
                                        </p:cTn>
                                        <p:tgtEl>
                                          <p:spTgt spid="50"/>
                                        </p:tgtEl>
                                        <p:attrNameLst>
                                          <p:attrName>style.visibility</p:attrName>
                                        </p:attrNameLst>
                                      </p:cBhvr>
                                      <p:to>
                                        <p:strVal val="hidden"/>
                                      </p:to>
                                    </p:set>
                                  </p:childTnLst>
                                </p:cTn>
                              </p:par>
                              <p:par>
                                <p:cTn id="1305" presetID="2" presetClass="exit" presetSubtype="6" fill="hold" grpId="2" nodeType="withEffect">
                                  <p:stCondLst>
                                    <p:cond delay="0"/>
                                  </p:stCondLst>
                                  <p:childTnLst>
                                    <p:anim calcmode="lin" valueType="num">
                                      <p:cBhvr additive="base">
                                        <p:cTn id="1306" dur="3000"/>
                                        <p:tgtEl>
                                          <p:spTgt spid="51"/>
                                        </p:tgtEl>
                                        <p:attrNameLst>
                                          <p:attrName>ppt_x</p:attrName>
                                        </p:attrNameLst>
                                      </p:cBhvr>
                                      <p:tavLst>
                                        <p:tav tm="0">
                                          <p:val>
                                            <p:strVal val="ppt_x"/>
                                          </p:val>
                                        </p:tav>
                                        <p:tav tm="100000">
                                          <p:val>
                                            <p:strVal val="1+ppt_w/2"/>
                                          </p:val>
                                        </p:tav>
                                      </p:tavLst>
                                    </p:anim>
                                    <p:anim calcmode="lin" valueType="num">
                                      <p:cBhvr additive="base">
                                        <p:cTn id="1307" dur="3000"/>
                                        <p:tgtEl>
                                          <p:spTgt spid="51"/>
                                        </p:tgtEl>
                                        <p:attrNameLst>
                                          <p:attrName>ppt_y</p:attrName>
                                        </p:attrNameLst>
                                      </p:cBhvr>
                                      <p:tavLst>
                                        <p:tav tm="0">
                                          <p:val>
                                            <p:strVal val="ppt_y"/>
                                          </p:val>
                                        </p:tav>
                                        <p:tav tm="100000">
                                          <p:val>
                                            <p:strVal val="1+ppt_h/2"/>
                                          </p:val>
                                        </p:tav>
                                      </p:tavLst>
                                    </p:anim>
                                    <p:set>
                                      <p:cBhvr>
                                        <p:cTn id="1308" dur="1" fill="hold">
                                          <p:stCondLst>
                                            <p:cond delay="2999"/>
                                          </p:stCondLst>
                                        </p:cTn>
                                        <p:tgtEl>
                                          <p:spTgt spid="51"/>
                                        </p:tgtEl>
                                        <p:attrNameLst>
                                          <p:attrName>style.visibility</p:attrName>
                                        </p:attrNameLst>
                                      </p:cBhvr>
                                      <p:to>
                                        <p:strVal val="hidden"/>
                                      </p:to>
                                    </p:set>
                                  </p:childTnLst>
                                </p:cTn>
                              </p:par>
                              <p:par>
                                <p:cTn id="1309" presetID="2" presetClass="exit" presetSubtype="6" fill="hold" grpId="2" nodeType="withEffect">
                                  <p:stCondLst>
                                    <p:cond delay="0"/>
                                  </p:stCondLst>
                                  <p:childTnLst>
                                    <p:anim calcmode="lin" valueType="num">
                                      <p:cBhvr additive="base">
                                        <p:cTn id="1310" dur="3000"/>
                                        <p:tgtEl>
                                          <p:spTgt spid="52"/>
                                        </p:tgtEl>
                                        <p:attrNameLst>
                                          <p:attrName>ppt_x</p:attrName>
                                        </p:attrNameLst>
                                      </p:cBhvr>
                                      <p:tavLst>
                                        <p:tav tm="0">
                                          <p:val>
                                            <p:strVal val="ppt_x"/>
                                          </p:val>
                                        </p:tav>
                                        <p:tav tm="100000">
                                          <p:val>
                                            <p:strVal val="1+ppt_w/2"/>
                                          </p:val>
                                        </p:tav>
                                      </p:tavLst>
                                    </p:anim>
                                    <p:anim calcmode="lin" valueType="num">
                                      <p:cBhvr additive="base">
                                        <p:cTn id="1311" dur="3000"/>
                                        <p:tgtEl>
                                          <p:spTgt spid="52"/>
                                        </p:tgtEl>
                                        <p:attrNameLst>
                                          <p:attrName>ppt_y</p:attrName>
                                        </p:attrNameLst>
                                      </p:cBhvr>
                                      <p:tavLst>
                                        <p:tav tm="0">
                                          <p:val>
                                            <p:strVal val="ppt_y"/>
                                          </p:val>
                                        </p:tav>
                                        <p:tav tm="100000">
                                          <p:val>
                                            <p:strVal val="1+ppt_h/2"/>
                                          </p:val>
                                        </p:tav>
                                      </p:tavLst>
                                    </p:anim>
                                    <p:set>
                                      <p:cBhvr>
                                        <p:cTn id="1312" dur="1" fill="hold">
                                          <p:stCondLst>
                                            <p:cond delay="2999"/>
                                          </p:stCondLst>
                                        </p:cTn>
                                        <p:tgtEl>
                                          <p:spTgt spid="52"/>
                                        </p:tgtEl>
                                        <p:attrNameLst>
                                          <p:attrName>style.visibility</p:attrName>
                                        </p:attrNameLst>
                                      </p:cBhvr>
                                      <p:to>
                                        <p:strVal val="hidden"/>
                                      </p:to>
                                    </p:set>
                                  </p:childTnLst>
                                </p:cTn>
                              </p:par>
                              <p:par>
                                <p:cTn id="1313" presetID="2" presetClass="exit" presetSubtype="6" fill="hold" grpId="2" nodeType="withEffect">
                                  <p:stCondLst>
                                    <p:cond delay="0"/>
                                  </p:stCondLst>
                                  <p:childTnLst>
                                    <p:anim calcmode="lin" valueType="num">
                                      <p:cBhvr additive="base">
                                        <p:cTn id="1314" dur="3000"/>
                                        <p:tgtEl>
                                          <p:spTgt spid="53"/>
                                        </p:tgtEl>
                                        <p:attrNameLst>
                                          <p:attrName>ppt_x</p:attrName>
                                        </p:attrNameLst>
                                      </p:cBhvr>
                                      <p:tavLst>
                                        <p:tav tm="0">
                                          <p:val>
                                            <p:strVal val="ppt_x"/>
                                          </p:val>
                                        </p:tav>
                                        <p:tav tm="100000">
                                          <p:val>
                                            <p:strVal val="1+ppt_w/2"/>
                                          </p:val>
                                        </p:tav>
                                      </p:tavLst>
                                    </p:anim>
                                    <p:anim calcmode="lin" valueType="num">
                                      <p:cBhvr additive="base">
                                        <p:cTn id="1315" dur="3000"/>
                                        <p:tgtEl>
                                          <p:spTgt spid="53"/>
                                        </p:tgtEl>
                                        <p:attrNameLst>
                                          <p:attrName>ppt_y</p:attrName>
                                        </p:attrNameLst>
                                      </p:cBhvr>
                                      <p:tavLst>
                                        <p:tav tm="0">
                                          <p:val>
                                            <p:strVal val="ppt_y"/>
                                          </p:val>
                                        </p:tav>
                                        <p:tav tm="100000">
                                          <p:val>
                                            <p:strVal val="1+ppt_h/2"/>
                                          </p:val>
                                        </p:tav>
                                      </p:tavLst>
                                    </p:anim>
                                    <p:set>
                                      <p:cBhvr>
                                        <p:cTn id="1316" dur="1" fill="hold">
                                          <p:stCondLst>
                                            <p:cond delay="2999"/>
                                          </p:stCondLst>
                                        </p:cTn>
                                        <p:tgtEl>
                                          <p:spTgt spid="53"/>
                                        </p:tgtEl>
                                        <p:attrNameLst>
                                          <p:attrName>style.visibility</p:attrName>
                                        </p:attrNameLst>
                                      </p:cBhvr>
                                      <p:to>
                                        <p:strVal val="hidden"/>
                                      </p:to>
                                    </p:set>
                                  </p:childTnLst>
                                </p:cTn>
                              </p:par>
                              <p:par>
                                <p:cTn id="1317" presetID="2" presetClass="exit" presetSubtype="6" fill="hold" grpId="2" nodeType="withEffect">
                                  <p:stCondLst>
                                    <p:cond delay="0"/>
                                  </p:stCondLst>
                                  <p:childTnLst>
                                    <p:anim calcmode="lin" valueType="num">
                                      <p:cBhvr additive="base">
                                        <p:cTn id="1318" dur="3000"/>
                                        <p:tgtEl>
                                          <p:spTgt spid="54"/>
                                        </p:tgtEl>
                                        <p:attrNameLst>
                                          <p:attrName>ppt_x</p:attrName>
                                        </p:attrNameLst>
                                      </p:cBhvr>
                                      <p:tavLst>
                                        <p:tav tm="0">
                                          <p:val>
                                            <p:strVal val="ppt_x"/>
                                          </p:val>
                                        </p:tav>
                                        <p:tav tm="100000">
                                          <p:val>
                                            <p:strVal val="1+ppt_w/2"/>
                                          </p:val>
                                        </p:tav>
                                      </p:tavLst>
                                    </p:anim>
                                    <p:anim calcmode="lin" valueType="num">
                                      <p:cBhvr additive="base">
                                        <p:cTn id="1319" dur="3000"/>
                                        <p:tgtEl>
                                          <p:spTgt spid="54"/>
                                        </p:tgtEl>
                                        <p:attrNameLst>
                                          <p:attrName>ppt_y</p:attrName>
                                        </p:attrNameLst>
                                      </p:cBhvr>
                                      <p:tavLst>
                                        <p:tav tm="0">
                                          <p:val>
                                            <p:strVal val="ppt_y"/>
                                          </p:val>
                                        </p:tav>
                                        <p:tav tm="100000">
                                          <p:val>
                                            <p:strVal val="1+ppt_h/2"/>
                                          </p:val>
                                        </p:tav>
                                      </p:tavLst>
                                    </p:anim>
                                    <p:set>
                                      <p:cBhvr>
                                        <p:cTn id="1320" dur="1" fill="hold">
                                          <p:stCondLst>
                                            <p:cond delay="2999"/>
                                          </p:stCondLst>
                                        </p:cTn>
                                        <p:tgtEl>
                                          <p:spTgt spid="54"/>
                                        </p:tgtEl>
                                        <p:attrNameLst>
                                          <p:attrName>style.visibility</p:attrName>
                                        </p:attrNameLst>
                                      </p:cBhvr>
                                      <p:to>
                                        <p:strVal val="hidden"/>
                                      </p:to>
                                    </p:set>
                                  </p:childTnLst>
                                </p:cTn>
                              </p:par>
                              <p:par>
                                <p:cTn id="1321" presetID="2" presetClass="exit" presetSubtype="6" fill="hold" grpId="2" nodeType="withEffect">
                                  <p:stCondLst>
                                    <p:cond delay="0"/>
                                  </p:stCondLst>
                                  <p:childTnLst>
                                    <p:anim calcmode="lin" valueType="num">
                                      <p:cBhvr additive="base">
                                        <p:cTn id="1322" dur="3000"/>
                                        <p:tgtEl>
                                          <p:spTgt spid="55"/>
                                        </p:tgtEl>
                                        <p:attrNameLst>
                                          <p:attrName>ppt_x</p:attrName>
                                        </p:attrNameLst>
                                      </p:cBhvr>
                                      <p:tavLst>
                                        <p:tav tm="0">
                                          <p:val>
                                            <p:strVal val="ppt_x"/>
                                          </p:val>
                                        </p:tav>
                                        <p:tav tm="100000">
                                          <p:val>
                                            <p:strVal val="1+ppt_w/2"/>
                                          </p:val>
                                        </p:tav>
                                      </p:tavLst>
                                    </p:anim>
                                    <p:anim calcmode="lin" valueType="num">
                                      <p:cBhvr additive="base">
                                        <p:cTn id="1323" dur="3000"/>
                                        <p:tgtEl>
                                          <p:spTgt spid="55"/>
                                        </p:tgtEl>
                                        <p:attrNameLst>
                                          <p:attrName>ppt_y</p:attrName>
                                        </p:attrNameLst>
                                      </p:cBhvr>
                                      <p:tavLst>
                                        <p:tav tm="0">
                                          <p:val>
                                            <p:strVal val="ppt_y"/>
                                          </p:val>
                                        </p:tav>
                                        <p:tav tm="100000">
                                          <p:val>
                                            <p:strVal val="1+ppt_h/2"/>
                                          </p:val>
                                        </p:tav>
                                      </p:tavLst>
                                    </p:anim>
                                    <p:set>
                                      <p:cBhvr>
                                        <p:cTn id="1324" dur="1" fill="hold">
                                          <p:stCondLst>
                                            <p:cond delay="2999"/>
                                          </p:stCondLst>
                                        </p:cTn>
                                        <p:tgtEl>
                                          <p:spTgt spid="55"/>
                                        </p:tgtEl>
                                        <p:attrNameLst>
                                          <p:attrName>style.visibility</p:attrName>
                                        </p:attrNameLst>
                                      </p:cBhvr>
                                      <p:to>
                                        <p:strVal val="hidden"/>
                                      </p:to>
                                    </p:set>
                                  </p:childTnLst>
                                </p:cTn>
                              </p:par>
                              <p:par>
                                <p:cTn id="1325" presetID="2" presetClass="exit" presetSubtype="6" fill="hold" grpId="2" nodeType="withEffect">
                                  <p:stCondLst>
                                    <p:cond delay="0"/>
                                  </p:stCondLst>
                                  <p:childTnLst>
                                    <p:anim calcmode="lin" valueType="num">
                                      <p:cBhvr additive="base">
                                        <p:cTn id="1326" dur="3000"/>
                                        <p:tgtEl>
                                          <p:spTgt spid="56"/>
                                        </p:tgtEl>
                                        <p:attrNameLst>
                                          <p:attrName>ppt_x</p:attrName>
                                        </p:attrNameLst>
                                      </p:cBhvr>
                                      <p:tavLst>
                                        <p:tav tm="0">
                                          <p:val>
                                            <p:strVal val="ppt_x"/>
                                          </p:val>
                                        </p:tav>
                                        <p:tav tm="100000">
                                          <p:val>
                                            <p:strVal val="1+ppt_w/2"/>
                                          </p:val>
                                        </p:tav>
                                      </p:tavLst>
                                    </p:anim>
                                    <p:anim calcmode="lin" valueType="num">
                                      <p:cBhvr additive="base">
                                        <p:cTn id="1327" dur="3000"/>
                                        <p:tgtEl>
                                          <p:spTgt spid="56"/>
                                        </p:tgtEl>
                                        <p:attrNameLst>
                                          <p:attrName>ppt_y</p:attrName>
                                        </p:attrNameLst>
                                      </p:cBhvr>
                                      <p:tavLst>
                                        <p:tav tm="0">
                                          <p:val>
                                            <p:strVal val="ppt_y"/>
                                          </p:val>
                                        </p:tav>
                                        <p:tav tm="100000">
                                          <p:val>
                                            <p:strVal val="1+ppt_h/2"/>
                                          </p:val>
                                        </p:tav>
                                      </p:tavLst>
                                    </p:anim>
                                    <p:set>
                                      <p:cBhvr>
                                        <p:cTn id="1328" dur="1" fill="hold">
                                          <p:stCondLst>
                                            <p:cond delay="2999"/>
                                          </p:stCondLst>
                                        </p:cTn>
                                        <p:tgtEl>
                                          <p:spTgt spid="56"/>
                                        </p:tgtEl>
                                        <p:attrNameLst>
                                          <p:attrName>style.visibility</p:attrName>
                                        </p:attrNameLst>
                                      </p:cBhvr>
                                      <p:to>
                                        <p:strVal val="hidden"/>
                                      </p:to>
                                    </p:set>
                                  </p:childTnLst>
                                </p:cTn>
                              </p:par>
                              <p:par>
                                <p:cTn id="1329" presetID="19" presetClass="exit" presetSubtype="10" fill="hold" grpId="3" nodeType="withEffect">
                                  <p:stCondLst>
                                    <p:cond delay="0"/>
                                  </p:stCondLst>
                                  <p:childTnLst>
                                    <p:anim calcmode="lin" valueType="num">
                                      <p:cBhvr>
                                        <p:cTn id="1330" dur="4000"/>
                                        <p:tgtEl>
                                          <p:spTgt spid="2"/>
                                        </p:tgtEl>
                                        <p:attrNameLst>
                                          <p:attrName>ppt_h</p:attrName>
                                        </p:attrNameLst>
                                      </p:cBhvr>
                                      <p:tavLst>
                                        <p:tav tm="0">
                                          <p:val>
                                            <p:strVal val="ppt_h"/>
                                          </p:val>
                                        </p:tav>
                                        <p:tav tm="100000">
                                          <p:val>
                                            <p:strVal val="ppt_h"/>
                                          </p:val>
                                        </p:tav>
                                      </p:tavLst>
                                    </p:anim>
                                    <p:anim calcmode="lin" valueType="num">
                                      <p:cBhvr>
                                        <p:cTn id="1331" dur="4000"/>
                                        <p:tgtEl>
                                          <p:spTgt spid="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32" dur="1" fill="hold">
                                          <p:stCondLst>
                                            <p:cond delay="3999"/>
                                          </p:stCondLst>
                                        </p:cTn>
                                        <p:tgtEl>
                                          <p:spTgt spid="2"/>
                                        </p:tgtEl>
                                        <p:attrNameLst>
                                          <p:attrName>style.visibility</p:attrName>
                                        </p:attrNameLst>
                                      </p:cBhvr>
                                      <p:to>
                                        <p:strVal val="hidden"/>
                                      </p:to>
                                    </p:set>
                                  </p:childTnLst>
                                </p:cTn>
                              </p:par>
                              <p:par>
                                <p:cTn id="1333" presetID="19" presetClass="exit" presetSubtype="10" fill="hold" grpId="3" nodeType="withEffect">
                                  <p:stCondLst>
                                    <p:cond delay="0"/>
                                  </p:stCondLst>
                                  <p:childTnLst>
                                    <p:anim calcmode="lin" valueType="num">
                                      <p:cBhvr>
                                        <p:cTn id="1334" dur="4000"/>
                                        <p:tgtEl>
                                          <p:spTgt spid="3"/>
                                        </p:tgtEl>
                                        <p:attrNameLst>
                                          <p:attrName>ppt_h</p:attrName>
                                        </p:attrNameLst>
                                      </p:cBhvr>
                                      <p:tavLst>
                                        <p:tav tm="0">
                                          <p:val>
                                            <p:strVal val="ppt_h"/>
                                          </p:val>
                                        </p:tav>
                                        <p:tav tm="100000">
                                          <p:val>
                                            <p:strVal val="ppt_h"/>
                                          </p:val>
                                        </p:tav>
                                      </p:tavLst>
                                    </p:anim>
                                    <p:anim calcmode="lin" valueType="num">
                                      <p:cBhvr>
                                        <p:cTn id="1335" dur="400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36" dur="1" fill="hold">
                                          <p:stCondLst>
                                            <p:cond delay="3999"/>
                                          </p:stCondLst>
                                        </p:cTn>
                                        <p:tgtEl>
                                          <p:spTgt spid="3"/>
                                        </p:tgtEl>
                                        <p:attrNameLst>
                                          <p:attrName>style.visibility</p:attrName>
                                        </p:attrNameLst>
                                      </p:cBhvr>
                                      <p:to>
                                        <p:strVal val="hidden"/>
                                      </p:to>
                                    </p:set>
                                  </p:childTnLst>
                                </p:cTn>
                              </p:par>
                              <p:par>
                                <p:cTn id="1337" presetID="19" presetClass="exit" presetSubtype="10" fill="hold" grpId="3" nodeType="withEffect">
                                  <p:stCondLst>
                                    <p:cond delay="0"/>
                                  </p:stCondLst>
                                  <p:childTnLst>
                                    <p:anim calcmode="lin" valueType="num">
                                      <p:cBhvr>
                                        <p:cTn id="1338" dur="4000"/>
                                        <p:tgtEl>
                                          <p:spTgt spid="4"/>
                                        </p:tgtEl>
                                        <p:attrNameLst>
                                          <p:attrName>ppt_h</p:attrName>
                                        </p:attrNameLst>
                                      </p:cBhvr>
                                      <p:tavLst>
                                        <p:tav tm="0">
                                          <p:val>
                                            <p:strVal val="ppt_h"/>
                                          </p:val>
                                        </p:tav>
                                        <p:tav tm="100000">
                                          <p:val>
                                            <p:strVal val="ppt_h"/>
                                          </p:val>
                                        </p:tav>
                                      </p:tavLst>
                                    </p:anim>
                                    <p:anim calcmode="lin" valueType="num">
                                      <p:cBhvr>
                                        <p:cTn id="1339" dur="40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40" dur="1" fill="hold">
                                          <p:stCondLst>
                                            <p:cond delay="3999"/>
                                          </p:stCondLst>
                                        </p:cTn>
                                        <p:tgtEl>
                                          <p:spTgt spid="4"/>
                                        </p:tgtEl>
                                        <p:attrNameLst>
                                          <p:attrName>style.visibility</p:attrName>
                                        </p:attrNameLst>
                                      </p:cBhvr>
                                      <p:to>
                                        <p:strVal val="hidden"/>
                                      </p:to>
                                    </p:set>
                                  </p:childTnLst>
                                </p:cTn>
                              </p:par>
                              <p:par>
                                <p:cTn id="1341" presetID="19" presetClass="exit" presetSubtype="10" fill="hold" grpId="3" nodeType="withEffect">
                                  <p:stCondLst>
                                    <p:cond delay="0"/>
                                  </p:stCondLst>
                                  <p:childTnLst>
                                    <p:anim calcmode="lin" valueType="num">
                                      <p:cBhvr>
                                        <p:cTn id="1342" dur="4000"/>
                                        <p:tgtEl>
                                          <p:spTgt spid="5"/>
                                        </p:tgtEl>
                                        <p:attrNameLst>
                                          <p:attrName>ppt_h</p:attrName>
                                        </p:attrNameLst>
                                      </p:cBhvr>
                                      <p:tavLst>
                                        <p:tav tm="0">
                                          <p:val>
                                            <p:strVal val="ppt_h"/>
                                          </p:val>
                                        </p:tav>
                                        <p:tav tm="100000">
                                          <p:val>
                                            <p:strVal val="ppt_h"/>
                                          </p:val>
                                        </p:tav>
                                      </p:tavLst>
                                    </p:anim>
                                    <p:anim calcmode="lin" valueType="num">
                                      <p:cBhvr>
                                        <p:cTn id="1343" dur="4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44" dur="1" fill="hold">
                                          <p:stCondLst>
                                            <p:cond delay="3999"/>
                                          </p:stCondLst>
                                        </p:cTn>
                                        <p:tgtEl>
                                          <p:spTgt spid="5"/>
                                        </p:tgtEl>
                                        <p:attrNameLst>
                                          <p:attrName>style.visibility</p:attrName>
                                        </p:attrNameLst>
                                      </p:cBhvr>
                                      <p:to>
                                        <p:strVal val="hidden"/>
                                      </p:to>
                                    </p:set>
                                  </p:childTnLst>
                                </p:cTn>
                              </p:par>
                              <p:par>
                                <p:cTn id="1345" presetID="19" presetClass="exit" presetSubtype="10" fill="hold" grpId="3" nodeType="withEffect">
                                  <p:stCondLst>
                                    <p:cond delay="0"/>
                                  </p:stCondLst>
                                  <p:childTnLst>
                                    <p:anim calcmode="lin" valueType="num">
                                      <p:cBhvr>
                                        <p:cTn id="1346" dur="4000"/>
                                        <p:tgtEl>
                                          <p:spTgt spid="6"/>
                                        </p:tgtEl>
                                        <p:attrNameLst>
                                          <p:attrName>ppt_h</p:attrName>
                                        </p:attrNameLst>
                                      </p:cBhvr>
                                      <p:tavLst>
                                        <p:tav tm="0">
                                          <p:val>
                                            <p:strVal val="ppt_h"/>
                                          </p:val>
                                        </p:tav>
                                        <p:tav tm="100000">
                                          <p:val>
                                            <p:strVal val="ppt_h"/>
                                          </p:val>
                                        </p:tav>
                                      </p:tavLst>
                                    </p:anim>
                                    <p:anim calcmode="lin" valueType="num">
                                      <p:cBhvr>
                                        <p:cTn id="1347" dur="4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48" dur="1" fill="hold">
                                          <p:stCondLst>
                                            <p:cond delay="3999"/>
                                          </p:stCondLst>
                                        </p:cTn>
                                        <p:tgtEl>
                                          <p:spTgt spid="6"/>
                                        </p:tgtEl>
                                        <p:attrNameLst>
                                          <p:attrName>style.visibility</p:attrName>
                                        </p:attrNameLst>
                                      </p:cBhvr>
                                      <p:to>
                                        <p:strVal val="hidden"/>
                                      </p:to>
                                    </p:set>
                                  </p:childTnLst>
                                </p:cTn>
                              </p:par>
                              <p:par>
                                <p:cTn id="1349" presetID="19" presetClass="exit" presetSubtype="10" fill="hold" grpId="3" nodeType="withEffect">
                                  <p:stCondLst>
                                    <p:cond delay="0"/>
                                  </p:stCondLst>
                                  <p:childTnLst>
                                    <p:anim calcmode="lin" valueType="num">
                                      <p:cBhvr>
                                        <p:cTn id="1350" dur="4000"/>
                                        <p:tgtEl>
                                          <p:spTgt spid="7"/>
                                        </p:tgtEl>
                                        <p:attrNameLst>
                                          <p:attrName>ppt_h</p:attrName>
                                        </p:attrNameLst>
                                      </p:cBhvr>
                                      <p:tavLst>
                                        <p:tav tm="0">
                                          <p:val>
                                            <p:strVal val="ppt_h"/>
                                          </p:val>
                                        </p:tav>
                                        <p:tav tm="100000">
                                          <p:val>
                                            <p:strVal val="ppt_h"/>
                                          </p:val>
                                        </p:tav>
                                      </p:tavLst>
                                    </p:anim>
                                    <p:anim calcmode="lin" valueType="num">
                                      <p:cBhvr>
                                        <p:cTn id="1351" dur="4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52" dur="1" fill="hold">
                                          <p:stCondLst>
                                            <p:cond delay="3999"/>
                                          </p:stCondLst>
                                        </p:cTn>
                                        <p:tgtEl>
                                          <p:spTgt spid="7"/>
                                        </p:tgtEl>
                                        <p:attrNameLst>
                                          <p:attrName>style.visibility</p:attrName>
                                        </p:attrNameLst>
                                      </p:cBhvr>
                                      <p:to>
                                        <p:strVal val="hidden"/>
                                      </p:to>
                                    </p:set>
                                  </p:childTnLst>
                                </p:cTn>
                              </p:par>
                              <p:par>
                                <p:cTn id="1353" presetID="19" presetClass="exit" presetSubtype="10" fill="hold" grpId="3" nodeType="withEffect">
                                  <p:stCondLst>
                                    <p:cond delay="0"/>
                                  </p:stCondLst>
                                  <p:childTnLst>
                                    <p:anim calcmode="lin" valueType="num">
                                      <p:cBhvr>
                                        <p:cTn id="1354" dur="4000"/>
                                        <p:tgtEl>
                                          <p:spTgt spid="8"/>
                                        </p:tgtEl>
                                        <p:attrNameLst>
                                          <p:attrName>ppt_h</p:attrName>
                                        </p:attrNameLst>
                                      </p:cBhvr>
                                      <p:tavLst>
                                        <p:tav tm="0">
                                          <p:val>
                                            <p:strVal val="ppt_h"/>
                                          </p:val>
                                        </p:tav>
                                        <p:tav tm="100000">
                                          <p:val>
                                            <p:strVal val="ppt_h"/>
                                          </p:val>
                                        </p:tav>
                                      </p:tavLst>
                                    </p:anim>
                                    <p:anim calcmode="lin" valueType="num">
                                      <p:cBhvr>
                                        <p:cTn id="1355" dur="4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56" dur="1" fill="hold">
                                          <p:stCondLst>
                                            <p:cond delay="3999"/>
                                          </p:stCondLst>
                                        </p:cTn>
                                        <p:tgtEl>
                                          <p:spTgt spid="8"/>
                                        </p:tgtEl>
                                        <p:attrNameLst>
                                          <p:attrName>style.visibility</p:attrName>
                                        </p:attrNameLst>
                                      </p:cBhvr>
                                      <p:to>
                                        <p:strVal val="hidden"/>
                                      </p:to>
                                    </p:set>
                                  </p:childTnLst>
                                </p:cTn>
                              </p:par>
                              <p:par>
                                <p:cTn id="1357" presetID="19" presetClass="exit" presetSubtype="10" fill="hold" grpId="3" nodeType="withEffect">
                                  <p:stCondLst>
                                    <p:cond delay="0"/>
                                  </p:stCondLst>
                                  <p:childTnLst>
                                    <p:anim calcmode="lin" valueType="num">
                                      <p:cBhvr>
                                        <p:cTn id="1358" dur="4000"/>
                                        <p:tgtEl>
                                          <p:spTgt spid="9"/>
                                        </p:tgtEl>
                                        <p:attrNameLst>
                                          <p:attrName>ppt_h</p:attrName>
                                        </p:attrNameLst>
                                      </p:cBhvr>
                                      <p:tavLst>
                                        <p:tav tm="0">
                                          <p:val>
                                            <p:strVal val="ppt_h"/>
                                          </p:val>
                                        </p:tav>
                                        <p:tav tm="100000">
                                          <p:val>
                                            <p:strVal val="ppt_h"/>
                                          </p:val>
                                        </p:tav>
                                      </p:tavLst>
                                    </p:anim>
                                    <p:anim calcmode="lin" valueType="num">
                                      <p:cBhvr>
                                        <p:cTn id="1359" dur="4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60" dur="1" fill="hold">
                                          <p:stCondLst>
                                            <p:cond delay="3999"/>
                                          </p:stCondLst>
                                        </p:cTn>
                                        <p:tgtEl>
                                          <p:spTgt spid="9"/>
                                        </p:tgtEl>
                                        <p:attrNameLst>
                                          <p:attrName>style.visibility</p:attrName>
                                        </p:attrNameLst>
                                      </p:cBhvr>
                                      <p:to>
                                        <p:strVal val="hidden"/>
                                      </p:to>
                                    </p:set>
                                  </p:childTnLst>
                                </p:cTn>
                              </p:par>
                              <p:par>
                                <p:cTn id="1361" presetID="19" presetClass="exit" presetSubtype="10" fill="hold" grpId="3" nodeType="withEffect">
                                  <p:stCondLst>
                                    <p:cond delay="0"/>
                                  </p:stCondLst>
                                  <p:childTnLst>
                                    <p:anim calcmode="lin" valueType="num">
                                      <p:cBhvr>
                                        <p:cTn id="1362" dur="4000"/>
                                        <p:tgtEl>
                                          <p:spTgt spid="10"/>
                                        </p:tgtEl>
                                        <p:attrNameLst>
                                          <p:attrName>ppt_h</p:attrName>
                                        </p:attrNameLst>
                                      </p:cBhvr>
                                      <p:tavLst>
                                        <p:tav tm="0">
                                          <p:val>
                                            <p:strVal val="ppt_h"/>
                                          </p:val>
                                        </p:tav>
                                        <p:tav tm="100000">
                                          <p:val>
                                            <p:strVal val="ppt_h"/>
                                          </p:val>
                                        </p:tav>
                                      </p:tavLst>
                                    </p:anim>
                                    <p:anim calcmode="lin" valueType="num">
                                      <p:cBhvr>
                                        <p:cTn id="1363" dur="4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64" dur="1" fill="hold">
                                          <p:stCondLst>
                                            <p:cond delay="3999"/>
                                          </p:stCondLst>
                                        </p:cTn>
                                        <p:tgtEl>
                                          <p:spTgt spid="10"/>
                                        </p:tgtEl>
                                        <p:attrNameLst>
                                          <p:attrName>style.visibility</p:attrName>
                                        </p:attrNameLst>
                                      </p:cBhvr>
                                      <p:to>
                                        <p:strVal val="hidden"/>
                                      </p:to>
                                    </p:set>
                                  </p:childTnLst>
                                </p:cTn>
                              </p:par>
                              <p:par>
                                <p:cTn id="1365" presetID="19" presetClass="exit" presetSubtype="10" fill="hold" grpId="3" nodeType="withEffect">
                                  <p:stCondLst>
                                    <p:cond delay="0"/>
                                  </p:stCondLst>
                                  <p:childTnLst>
                                    <p:anim calcmode="lin" valueType="num">
                                      <p:cBhvr>
                                        <p:cTn id="1366" dur="4000"/>
                                        <p:tgtEl>
                                          <p:spTgt spid="11"/>
                                        </p:tgtEl>
                                        <p:attrNameLst>
                                          <p:attrName>ppt_h</p:attrName>
                                        </p:attrNameLst>
                                      </p:cBhvr>
                                      <p:tavLst>
                                        <p:tav tm="0">
                                          <p:val>
                                            <p:strVal val="ppt_h"/>
                                          </p:val>
                                        </p:tav>
                                        <p:tav tm="100000">
                                          <p:val>
                                            <p:strVal val="ppt_h"/>
                                          </p:val>
                                        </p:tav>
                                      </p:tavLst>
                                    </p:anim>
                                    <p:anim calcmode="lin" valueType="num">
                                      <p:cBhvr>
                                        <p:cTn id="1367" dur="4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68" dur="1" fill="hold">
                                          <p:stCondLst>
                                            <p:cond delay="3999"/>
                                          </p:stCondLst>
                                        </p:cTn>
                                        <p:tgtEl>
                                          <p:spTgt spid="11"/>
                                        </p:tgtEl>
                                        <p:attrNameLst>
                                          <p:attrName>style.visibility</p:attrName>
                                        </p:attrNameLst>
                                      </p:cBhvr>
                                      <p:to>
                                        <p:strVal val="hidden"/>
                                      </p:to>
                                    </p:set>
                                  </p:childTnLst>
                                </p:cTn>
                              </p:par>
                              <p:par>
                                <p:cTn id="1369" presetID="19" presetClass="exit" presetSubtype="10" fill="hold" grpId="3" nodeType="withEffect">
                                  <p:stCondLst>
                                    <p:cond delay="0"/>
                                  </p:stCondLst>
                                  <p:childTnLst>
                                    <p:anim calcmode="lin" valueType="num">
                                      <p:cBhvr>
                                        <p:cTn id="1370" dur="4000"/>
                                        <p:tgtEl>
                                          <p:spTgt spid="12"/>
                                        </p:tgtEl>
                                        <p:attrNameLst>
                                          <p:attrName>ppt_h</p:attrName>
                                        </p:attrNameLst>
                                      </p:cBhvr>
                                      <p:tavLst>
                                        <p:tav tm="0">
                                          <p:val>
                                            <p:strVal val="ppt_h"/>
                                          </p:val>
                                        </p:tav>
                                        <p:tav tm="100000">
                                          <p:val>
                                            <p:strVal val="ppt_h"/>
                                          </p:val>
                                        </p:tav>
                                      </p:tavLst>
                                    </p:anim>
                                    <p:anim calcmode="lin" valueType="num">
                                      <p:cBhvr>
                                        <p:cTn id="1371" dur="4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72" dur="1" fill="hold">
                                          <p:stCondLst>
                                            <p:cond delay="3999"/>
                                          </p:stCondLst>
                                        </p:cTn>
                                        <p:tgtEl>
                                          <p:spTgt spid="12"/>
                                        </p:tgtEl>
                                        <p:attrNameLst>
                                          <p:attrName>style.visibility</p:attrName>
                                        </p:attrNameLst>
                                      </p:cBhvr>
                                      <p:to>
                                        <p:strVal val="hidden"/>
                                      </p:to>
                                    </p:set>
                                  </p:childTnLst>
                                </p:cTn>
                              </p:par>
                              <p:par>
                                <p:cTn id="1373" presetID="19" presetClass="exit" presetSubtype="10" fill="hold" grpId="3" nodeType="withEffect">
                                  <p:stCondLst>
                                    <p:cond delay="0"/>
                                  </p:stCondLst>
                                  <p:childTnLst>
                                    <p:anim calcmode="lin" valueType="num">
                                      <p:cBhvr>
                                        <p:cTn id="1374" dur="4000"/>
                                        <p:tgtEl>
                                          <p:spTgt spid="13"/>
                                        </p:tgtEl>
                                        <p:attrNameLst>
                                          <p:attrName>ppt_h</p:attrName>
                                        </p:attrNameLst>
                                      </p:cBhvr>
                                      <p:tavLst>
                                        <p:tav tm="0">
                                          <p:val>
                                            <p:strVal val="ppt_h"/>
                                          </p:val>
                                        </p:tav>
                                        <p:tav tm="100000">
                                          <p:val>
                                            <p:strVal val="ppt_h"/>
                                          </p:val>
                                        </p:tav>
                                      </p:tavLst>
                                    </p:anim>
                                    <p:anim calcmode="lin" valueType="num">
                                      <p:cBhvr>
                                        <p:cTn id="1375" dur="4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76" dur="1" fill="hold">
                                          <p:stCondLst>
                                            <p:cond delay="3999"/>
                                          </p:stCondLst>
                                        </p:cTn>
                                        <p:tgtEl>
                                          <p:spTgt spid="13"/>
                                        </p:tgtEl>
                                        <p:attrNameLst>
                                          <p:attrName>style.visibility</p:attrName>
                                        </p:attrNameLst>
                                      </p:cBhvr>
                                      <p:to>
                                        <p:strVal val="hidden"/>
                                      </p:to>
                                    </p:set>
                                  </p:childTnLst>
                                </p:cTn>
                              </p:par>
                              <p:par>
                                <p:cTn id="1377" presetID="19" presetClass="exit" presetSubtype="10" fill="hold" grpId="3" nodeType="withEffect">
                                  <p:stCondLst>
                                    <p:cond delay="0"/>
                                  </p:stCondLst>
                                  <p:childTnLst>
                                    <p:anim calcmode="lin" valueType="num">
                                      <p:cBhvr>
                                        <p:cTn id="1378" dur="4000"/>
                                        <p:tgtEl>
                                          <p:spTgt spid="14"/>
                                        </p:tgtEl>
                                        <p:attrNameLst>
                                          <p:attrName>ppt_h</p:attrName>
                                        </p:attrNameLst>
                                      </p:cBhvr>
                                      <p:tavLst>
                                        <p:tav tm="0">
                                          <p:val>
                                            <p:strVal val="ppt_h"/>
                                          </p:val>
                                        </p:tav>
                                        <p:tav tm="100000">
                                          <p:val>
                                            <p:strVal val="ppt_h"/>
                                          </p:val>
                                        </p:tav>
                                      </p:tavLst>
                                    </p:anim>
                                    <p:anim calcmode="lin" valueType="num">
                                      <p:cBhvr>
                                        <p:cTn id="1379" dur="4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80" dur="1" fill="hold">
                                          <p:stCondLst>
                                            <p:cond delay="3999"/>
                                          </p:stCondLst>
                                        </p:cTn>
                                        <p:tgtEl>
                                          <p:spTgt spid="14"/>
                                        </p:tgtEl>
                                        <p:attrNameLst>
                                          <p:attrName>style.visibility</p:attrName>
                                        </p:attrNameLst>
                                      </p:cBhvr>
                                      <p:to>
                                        <p:strVal val="hidden"/>
                                      </p:to>
                                    </p:set>
                                  </p:childTnLst>
                                </p:cTn>
                              </p:par>
                              <p:par>
                                <p:cTn id="1381" presetID="19" presetClass="exit" presetSubtype="10" fill="hold" grpId="3" nodeType="withEffect">
                                  <p:stCondLst>
                                    <p:cond delay="0"/>
                                  </p:stCondLst>
                                  <p:childTnLst>
                                    <p:anim calcmode="lin" valueType="num">
                                      <p:cBhvr>
                                        <p:cTn id="1382" dur="4000"/>
                                        <p:tgtEl>
                                          <p:spTgt spid="15"/>
                                        </p:tgtEl>
                                        <p:attrNameLst>
                                          <p:attrName>ppt_h</p:attrName>
                                        </p:attrNameLst>
                                      </p:cBhvr>
                                      <p:tavLst>
                                        <p:tav tm="0">
                                          <p:val>
                                            <p:strVal val="ppt_h"/>
                                          </p:val>
                                        </p:tav>
                                        <p:tav tm="100000">
                                          <p:val>
                                            <p:strVal val="ppt_h"/>
                                          </p:val>
                                        </p:tav>
                                      </p:tavLst>
                                    </p:anim>
                                    <p:anim calcmode="lin" valueType="num">
                                      <p:cBhvr>
                                        <p:cTn id="1383" dur="40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84" dur="1" fill="hold">
                                          <p:stCondLst>
                                            <p:cond delay="3999"/>
                                          </p:stCondLst>
                                        </p:cTn>
                                        <p:tgtEl>
                                          <p:spTgt spid="15"/>
                                        </p:tgtEl>
                                        <p:attrNameLst>
                                          <p:attrName>style.visibility</p:attrName>
                                        </p:attrNameLst>
                                      </p:cBhvr>
                                      <p:to>
                                        <p:strVal val="hidden"/>
                                      </p:to>
                                    </p:set>
                                  </p:childTnLst>
                                </p:cTn>
                              </p:par>
                              <p:par>
                                <p:cTn id="1385" presetID="19" presetClass="exit" presetSubtype="10" fill="hold" grpId="3" nodeType="withEffect">
                                  <p:stCondLst>
                                    <p:cond delay="0"/>
                                  </p:stCondLst>
                                  <p:childTnLst>
                                    <p:anim calcmode="lin" valueType="num">
                                      <p:cBhvr>
                                        <p:cTn id="1386" dur="4000"/>
                                        <p:tgtEl>
                                          <p:spTgt spid="16"/>
                                        </p:tgtEl>
                                        <p:attrNameLst>
                                          <p:attrName>ppt_h</p:attrName>
                                        </p:attrNameLst>
                                      </p:cBhvr>
                                      <p:tavLst>
                                        <p:tav tm="0">
                                          <p:val>
                                            <p:strVal val="ppt_h"/>
                                          </p:val>
                                        </p:tav>
                                        <p:tav tm="100000">
                                          <p:val>
                                            <p:strVal val="ppt_h"/>
                                          </p:val>
                                        </p:tav>
                                      </p:tavLst>
                                    </p:anim>
                                    <p:anim calcmode="lin" valueType="num">
                                      <p:cBhvr>
                                        <p:cTn id="1387" dur="40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88" dur="1" fill="hold">
                                          <p:stCondLst>
                                            <p:cond delay="3999"/>
                                          </p:stCondLst>
                                        </p:cTn>
                                        <p:tgtEl>
                                          <p:spTgt spid="16"/>
                                        </p:tgtEl>
                                        <p:attrNameLst>
                                          <p:attrName>style.visibility</p:attrName>
                                        </p:attrNameLst>
                                      </p:cBhvr>
                                      <p:to>
                                        <p:strVal val="hidden"/>
                                      </p:to>
                                    </p:set>
                                  </p:childTnLst>
                                </p:cTn>
                              </p:par>
                              <p:par>
                                <p:cTn id="1389" presetID="19" presetClass="exit" presetSubtype="10" fill="hold" grpId="3" nodeType="withEffect">
                                  <p:stCondLst>
                                    <p:cond delay="0"/>
                                  </p:stCondLst>
                                  <p:childTnLst>
                                    <p:anim calcmode="lin" valueType="num">
                                      <p:cBhvr>
                                        <p:cTn id="1390" dur="4000"/>
                                        <p:tgtEl>
                                          <p:spTgt spid="17"/>
                                        </p:tgtEl>
                                        <p:attrNameLst>
                                          <p:attrName>ppt_h</p:attrName>
                                        </p:attrNameLst>
                                      </p:cBhvr>
                                      <p:tavLst>
                                        <p:tav tm="0">
                                          <p:val>
                                            <p:strVal val="ppt_h"/>
                                          </p:val>
                                        </p:tav>
                                        <p:tav tm="100000">
                                          <p:val>
                                            <p:strVal val="ppt_h"/>
                                          </p:val>
                                        </p:tav>
                                      </p:tavLst>
                                    </p:anim>
                                    <p:anim calcmode="lin" valueType="num">
                                      <p:cBhvr>
                                        <p:cTn id="1391" dur="40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92" dur="1" fill="hold">
                                          <p:stCondLst>
                                            <p:cond delay="3999"/>
                                          </p:stCondLst>
                                        </p:cTn>
                                        <p:tgtEl>
                                          <p:spTgt spid="17"/>
                                        </p:tgtEl>
                                        <p:attrNameLst>
                                          <p:attrName>style.visibility</p:attrName>
                                        </p:attrNameLst>
                                      </p:cBhvr>
                                      <p:to>
                                        <p:strVal val="hidden"/>
                                      </p:to>
                                    </p:set>
                                  </p:childTnLst>
                                </p:cTn>
                              </p:par>
                              <p:par>
                                <p:cTn id="1393" presetID="19" presetClass="exit" presetSubtype="10" fill="hold" grpId="3" nodeType="withEffect">
                                  <p:stCondLst>
                                    <p:cond delay="0"/>
                                  </p:stCondLst>
                                  <p:childTnLst>
                                    <p:anim calcmode="lin" valueType="num">
                                      <p:cBhvr>
                                        <p:cTn id="1394" dur="4000"/>
                                        <p:tgtEl>
                                          <p:spTgt spid="18"/>
                                        </p:tgtEl>
                                        <p:attrNameLst>
                                          <p:attrName>ppt_h</p:attrName>
                                        </p:attrNameLst>
                                      </p:cBhvr>
                                      <p:tavLst>
                                        <p:tav tm="0">
                                          <p:val>
                                            <p:strVal val="ppt_h"/>
                                          </p:val>
                                        </p:tav>
                                        <p:tav tm="100000">
                                          <p:val>
                                            <p:strVal val="ppt_h"/>
                                          </p:val>
                                        </p:tav>
                                      </p:tavLst>
                                    </p:anim>
                                    <p:anim calcmode="lin" valueType="num">
                                      <p:cBhvr>
                                        <p:cTn id="1395" dur="400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96" dur="1" fill="hold">
                                          <p:stCondLst>
                                            <p:cond delay="3999"/>
                                          </p:stCondLst>
                                        </p:cTn>
                                        <p:tgtEl>
                                          <p:spTgt spid="18"/>
                                        </p:tgtEl>
                                        <p:attrNameLst>
                                          <p:attrName>style.visibility</p:attrName>
                                        </p:attrNameLst>
                                      </p:cBhvr>
                                      <p:to>
                                        <p:strVal val="hidden"/>
                                      </p:to>
                                    </p:set>
                                  </p:childTnLst>
                                </p:cTn>
                              </p:par>
                              <p:par>
                                <p:cTn id="1397" presetID="19" presetClass="exit" presetSubtype="10" fill="hold" grpId="3" nodeType="withEffect">
                                  <p:stCondLst>
                                    <p:cond delay="0"/>
                                  </p:stCondLst>
                                  <p:childTnLst>
                                    <p:anim calcmode="lin" valueType="num">
                                      <p:cBhvr>
                                        <p:cTn id="1398" dur="4000"/>
                                        <p:tgtEl>
                                          <p:spTgt spid="19"/>
                                        </p:tgtEl>
                                        <p:attrNameLst>
                                          <p:attrName>ppt_h</p:attrName>
                                        </p:attrNameLst>
                                      </p:cBhvr>
                                      <p:tavLst>
                                        <p:tav tm="0">
                                          <p:val>
                                            <p:strVal val="ppt_h"/>
                                          </p:val>
                                        </p:tav>
                                        <p:tav tm="100000">
                                          <p:val>
                                            <p:strVal val="ppt_h"/>
                                          </p:val>
                                        </p:tav>
                                      </p:tavLst>
                                    </p:anim>
                                    <p:anim calcmode="lin" valueType="num">
                                      <p:cBhvr>
                                        <p:cTn id="1399" dur="40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00" dur="1" fill="hold">
                                          <p:stCondLst>
                                            <p:cond delay="3999"/>
                                          </p:stCondLst>
                                        </p:cTn>
                                        <p:tgtEl>
                                          <p:spTgt spid="19"/>
                                        </p:tgtEl>
                                        <p:attrNameLst>
                                          <p:attrName>style.visibility</p:attrName>
                                        </p:attrNameLst>
                                      </p:cBhvr>
                                      <p:to>
                                        <p:strVal val="hidden"/>
                                      </p:to>
                                    </p:set>
                                  </p:childTnLst>
                                </p:cTn>
                              </p:par>
                              <p:par>
                                <p:cTn id="1401" presetID="19" presetClass="exit" presetSubtype="10" fill="hold" grpId="3" nodeType="withEffect">
                                  <p:stCondLst>
                                    <p:cond delay="0"/>
                                  </p:stCondLst>
                                  <p:childTnLst>
                                    <p:anim calcmode="lin" valueType="num">
                                      <p:cBhvr>
                                        <p:cTn id="1402" dur="4000"/>
                                        <p:tgtEl>
                                          <p:spTgt spid="20"/>
                                        </p:tgtEl>
                                        <p:attrNameLst>
                                          <p:attrName>ppt_h</p:attrName>
                                        </p:attrNameLst>
                                      </p:cBhvr>
                                      <p:tavLst>
                                        <p:tav tm="0">
                                          <p:val>
                                            <p:strVal val="ppt_h"/>
                                          </p:val>
                                        </p:tav>
                                        <p:tav tm="100000">
                                          <p:val>
                                            <p:strVal val="ppt_h"/>
                                          </p:val>
                                        </p:tav>
                                      </p:tavLst>
                                    </p:anim>
                                    <p:anim calcmode="lin" valueType="num">
                                      <p:cBhvr>
                                        <p:cTn id="1403" dur="40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04" dur="1" fill="hold">
                                          <p:stCondLst>
                                            <p:cond delay="3999"/>
                                          </p:stCondLst>
                                        </p:cTn>
                                        <p:tgtEl>
                                          <p:spTgt spid="20"/>
                                        </p:tgtEl>
                                        <p:attrNameLst>
                                          <p:attrName>style.visibility</p:attrName>
                                        </p:attrNameLst>
                                      </p:cBhvr>
                                      <p:to>
                                        <p:strVal val="hidden"/>
                                      </p:to>
                                    </p:set>
                                  </p:childTnLst>
                                </p:cTn>
                              </p:par>
                              <p:par>
                                <p:cTn id="1405" presetID="19" presetClass="exit" presetSubtype="10" fill="hold" grpId="3" nodeType="withEffect">
                                  <p:stCondLst>
                                    <p:cond delay="0"/>
                                  </p:stCondLst>
                                  <p:childTnLst>
                                    <p:anim calcmode="lin" valueType="num">
                                      <p:cBhvr>
                                        <p:cTn id="1406" dur="4000"/>
                                        <p:tgtEl>
                                          <p:spTgt spid="21"/>
                                        </p:tgtEl>
                                        <p:attrNameLst>
                                          <p:attrName>ppt_h</p:attrName>
                                        </p:attrNameLst>
                                      </p:cBhvr>
                                      <p:tavLst>
                                        <p:tav tm="0">
                                          <p:val>
                                            <p:strVal val="ppt_h"/>
                                          </p:val>
                                        </p:tav>
                                        <p:tav tm="100000">
                                          <p:val>
                                            <p:strVal val="ppt_h"/>
                                          </p:val>
                                        </p:tav>
                                      </p:tavLst>
                                    </p:anim>
                                    <p:anim calcmode="lin" valueType="num">
                                      <p:cBhvr>
                                        <p:cTn id="1407" dur="40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08" dur="1" fill="hold">
                                          <p:stCondLst>
                                            <p:cond delay="3999"/>
                                          </p:stCondLst>
                                        </p:cTn>
                                        <p:tgtEl>
                                          <p:spTgt spid="21"/>
                                        </p:tgtEl>
                                        <p:attrNameLst>
                                          <p:attrName>style.visibility</p:attrName>
                                        </p:attrNameLst>
                                      </p:cBhvr>
                                      <p:to>
                                        <p:strVal val="hidden"/>
                                      </p:to>
                                    </p:set>
                                  </p:childTnLst>
                                </p:cTn>
                              </p:par>
                              <p:par>
                                <p:cTn id="1409" presetID="19" presetClass="exit" presetSubtype="10" fill="hold" grpId="3" nodeType="withEffect">
                                  <p:stCondLst>
                                    <p:cond delay="0"/>
                                  </p:stCondLst>
                                  <p:childTnLst>
                                    <p:anim calcmode="lin" valueType="num">
                                      <p:cBhvr>
                                        <p:cTn id="1410" dur="4000"/>
                                        <p:tgtEl>
                                          <p:spTgt spid="22"/>
                                        </p:tgtEl>
                                        <p:attrNameLst>
                                          <p:attrName>ppt_h</p:attrName>
                                        </p:attrNameLst>
                                      </p:cBhvr>
                                      <p:tavLst>
                                        <p:tav tm="0">
                                          <p:val>
                                            <p:strVal val="ppt_h"/>
                                          </p:val>
                                        </p:tav>
                                        <p:tav tm="100000">
                                          <p:val>
                                            <p:strVal val="ppt_h"/>
                                          </p:val>
                                        </p:tav>
                                      </p:tavLst>
                                    </p:anim>
                                    <p:anim calcmode="lin" valueType="num">
                                      <p:cBhvr>
                                        <p:cTn id="1411" dur="40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12" dur="1" fill="hold">
                                          <p:stCondLst>
                                            <p:cond delay="3999"/>
                                          </p:stCondLst>
                                        </p:cTn>
                                        <p:tgtEl>
                                          <p:spTgt spid="22"/>
                                        </p:tgtEl>
                                        <p:attrNameLst>
                                          <p:attrName>style.visibility</p:attrName>
                                        </p:attrNameLst>
                                      </p:cBhvr>
                                      <p:to>
                                        <p:strVal val="hidden"/>
                                      </p:to>
                                    </p:set>
                                  </p:childTnLst>
                                </p:cTn>
                              </p:par>
                              <p:par>
                                <p:cTn id="1413" presetID="19" presetClass="exit" presetSubtype="10" fill="hold" grpId="3" nodeType="withEffect">
                                  <p:stCondLst>
                                    <p:cond delay="0"/>
                                  </p:stCondLst>
                                  <p:childTnLst>
                                    <p:anim calcmode="lin" valueType="num">
                                      <p:cBhvr>
                                        <p:cTn id="1414" dur="4000"/>
                                        <p:tgtEl>
                                          <p:spTgt spid="23"/>
                                        </p:tgtEl>
                                        <p:attrNameLst>
                                          <p:attrName>ppt_h</p:attrName>
                                        </p:attrNameLst>
                                      </p:cBhvr>
                                      <p:tavLst>
                                        <p:tav tm="0">
                                          <p:val>
                                            <p:strVal val="ppt_h"/>
                                          </p:val>
                                        </p:tav>
                                        <p:tav tm="100000">
                                          <p:val>
                                            <p:strVal val="ppt_h"/>
                                          </p:val>
                                        </p:tav>
                                      </p:tavLst>
                                    </p:anim>
                                    <p:anim calcmode="lin" valueType="num">
                                      <p:cBhvr>
                                        <p:cTn id="1415" dur="40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16" dur="1" fill="hold">
                                          <p:stCondLst>
                                            <p:cond delay="3999"/>
                                          </p:stCondLst>
                                        </p:cTn>
                                        <p:tgtEl>
                                          <p:spTgt spid="23"/>
                                        </p:tgtEl>
                                        <p:attrNameLst>
                                          <p:attrName>style.visibility</p:attrName>
                                        </p:attrNameLst>
                                      </p:cBhvr>
                                      <p:to>
                                        <p:strVal val="hidden"/>
                                      </p:to>
                                    </p:set>
                                  </p:childTnLst>
                                </p:cTn>
                              </p:par>
                              <p:par>
                                <p:cTn id="1417" presetID="19" presetClass="exit" presetSubtype="10" fill="hold" grpId="3" nodeType="withEffect">
                                  <p:stCondLst>
                                    <p:cond delay="0"/>
                                  </p:stCondLst>
                                  <p:childTnLst>
                                    <p:anim calcmode="lin" valueType="num">
                                      <p:cBhvr>
                                        <p:cTn id="1418" dur="4000"/>
                                        <p:tgtEl>
                                          <p:spTgt spid="24"/>
                                        </p:tgtEl>
                                        <p:attrNameLst>
                                          <p:attrName>ppt_h</p:attrName>
                                        </p:attrNameLst>
                                      </p:cBhvr>
                                      <p:tavLst>
                                        <p:tav tm="0">
                                          <p:val>
                                            <p:strVal val="ppt_h"/>
                                          </p:val>
                                        </p:tav>
                                        <p:tav tm="100000">
                                          <p:val>
                                            <p:strVal val="ppt_h"/>
                                          </p:val>
                                        </p:tav>
                                      </p:tavLst>
                                    </p:anim>
                                    <p:anim calcmode="lin" valueType="num">
                                      <p:cBhvr>
                                        <p:cTn id="1419" dur="4000"/>
                                        <p:tgtEl>
                                          <p:spTgt spid="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20" dur="1" fill="hold">
                                          <p:stCondLst>
                                            <p:cond delay="3999"/>
                                          </p:stCondLst>
                                        </p:cTn>
                                        <p:tgtEl>
                                          <p:spTgt spid="24"/>
                                        </p:tgtEl>
                                        <p:attrNameLst>
                                          <p:attrName>style.visibility</p:attrName>
                                        </p:attrNameLst>
                                      </p:cBhvr>
                                      <p:to>
                                        <p:strVal val="hidden"/>
                                      </p:to>
                                    </p:set>
                                  </p:childTnLst>
                                </p:cTn>
                              </p:par>
                              <p:par>
                                <p:cTn id="1421" presetID="19" presetClass="exit" presetSubtype="10" fill="hold" grpId="3" nodeType="withEffect">
                                  <p:stCondLst>
                                    <p:cond delay="0"/>
                                  </p:stCondLst>
                                  <p:childTnLst>
                                    <p:anim calcmode="lin" valueType="num">
                                      <p:cBhvr>
                                        <p:cTn id="1422" dur="4000"/>
                                        <p:tgtEl>
                                          <p:spTgt spid="25"/>
                                        </p:tgtEl>
                                        <p:attrNameLst>
                                          <p:attrName>ppt_h</p:attrName>
                                        </p:attrNameLst>
                                      </p:cBhvr>
                                      <p:tavLst>
                                        <p:tav tm="0">
                                          <p:val>
                                            <p:strVal val="ppt_h"/>
                                          </p:val>
                                        </p:tav>
                                        <p:tav tm="100000">
                                          <p:val>
                                            <p:strVal val="ppt_h"/>
                                          </p:val>
                                        </p:tav>
                                      </p:tavLst>
                                    </p:anim>
                                    <p:anim calcmode="lin" valueType="num">
                                      <p:cBhvr>
                                        <p:cTn id="1423" dur="400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24" dur="1" fill="hold">
                                          <p:stCondLst>
                                            <p:cond delay="3999"/>
                                          </p:stCondLst>
                                        </p:cTn>
                                        <p:tgtEl>
                                          <p:spTgt spid="25"/>
                                        </p:tgtEl>
                                        <p:attrNameLst>
                                          <p:attrName>style.visibility</p:attrName>
                                        </p:attrNameLst>
                                      </p:cBhvr>
                                      <p:to>
                                        <p:strVal val="hidden"/>
                                      </p:to>
                                    </p:set>
                                  </p:childTnLst>
                                </p:cTn>
                              </p:par>
                              <p:par>
                                <p:cTn id="1425" presetID="19" presetClass="exit" presetSubtype="10" fill="hold" grpId="3" nodeType="withEffect">
                                  <p:stCondLst>
                                    <p:cond delay="0"/>
                                  </p:stCondLst>
                                  <p:childTnLst>
                                    <p:anim calcmode="lin" valueType="num">
                                      <p:cBhvr>
                                        <p:cTn id="1426" dur="4000"/>
                                        <p:tgtEl>
                                          <p:spTgt spid="26"/>
                                        </p:tgtEl>
                                        <p:attrNameLst>
                                          <p:attrName>ppt_h</p:attrName>
                                        </p:attrNameLst>
                                      </p:cBhvr>
                                      <p:tavLst>
                                        <p:tav tm="0">
                                          <p:val>
                                            <p:strVal val="ppt_h"/>
                                          </p:val>
                                        </p:tav>
                                        <p:tav tm="100000">
                                          <p:val>
                                            <p:strVal val="ppt_h"/>
                                          </p:val>
                                        </p:tav>
                                      </p:tavLst>
                                    </p:anim>
                                    <p:anim calcmode="lin" valueType="num">
                                      <p:cBhvr>
                                        <p:cTn id="1427" dur="400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28" dur="1" fill="hold">
                                          <p:stCondLst>
                                            <p:cond delay="3999"/>
                                          </p:stCondLst>
                                        </p:cTn>
                                        <p:tgtEl>
                                          <p:spTgt spid="26"/>
                                        </p:tgtEl>
                                        <p:attrNameLst>
                                          <p:attrName>style.visibility</p:attrName>
                                        </p:attrNameLst>
                                      </p:cBhvr>
                                      <p:to>
                                        <p:strVal val="hidden"/>
                                      </p:to>
                                    </p:set>
                                  </p:childTnLst>
                                </p:cTn>
                              </p:par>
                              <p:par>
                                <p:cTn id="1429" presetID="19" presetClass="exit" presetSubtype="10" fill="hold" grpId="3" nodeType="withEffect">
                                  <p:stCondLst>
                                    <p:cond delay="0"/>
                                  </p:stCondLst>
                                  <p:childTnLst>
                                    <p:anim calcmode="lin" valueType="num">
                                      <p:cBhvr>
                                        <p:cTn id="1430" dur="4000"/>
                                        <p:tgtEl>
                                          <p:spTgt spid="27"/>
                                        </p:tgtEl>
                                        <p:attrNameLst>
                                          <p:attrName>ppt_h</p:attrName>
                                        </p:attrNameLst>
                                      </p:cBhvr>
                                      <p:tavLst>
                                        <p:tav tm="0">
                                          <p:val>
                                            <p:strVal val="ppt_h"/>
                                          </p:val>
                                        </p:tav>
                                        <p:tav tm="100000">
                                          <p:val>
                                            <p:strVal val="ppt_h"/>
                                          </p:val>
                                        </p:tav>
                                      </p:tavLst>
                                    </p:anim>
                                    <p:anim calcmode="lin" valueType="num">
                                      <p:cBhvr>
                                        <p:cTn id="1431" dur="4000"/>
                                        <p:tgtEl>
                                          <p:spTgt spid="2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32" dur="1" fill="hold">
                                          <p:stCondLst>
                                            <p:cond delay="3999"/>
                                          </p:stCondLst>
                                        </p:cTn>
                                        <p:tgtEl>
                                          <p:spTgt spid="27"/>
                                        </p:tgtEl>
                                        <p:attrNameLst>
                                          <p:attrName>style.visibility</p:attrName>
                                        </p:attrNameLst>
                                      </p:cBhvr>
                                      <p:to>
                                        <p:strVal val="hidden"/>
                                      </p:to>
                                    </p:set>
                                  </p:childTnLst>
                                </p:cTn>
                              </p:par>
                              <p:par>
                                <p:cTn id="1433" presetID="19" presetClass="exit" presetSubtype="10" fill="hold" grpId="3" nodeType="withEffect">
                                  <p:stCondLst>
                                    <p:cond delay="0"/>
                                  </p:stCondLst>
                                  <p:childTnLst>
                                    <p:anim calcmode="lin" valueType="num">
                                      <p:cBhvr>
                                        <p:cTn id="1434" dur="4000"/>
                                        <p:tgtEl>
                                          <p:spTgt spid="28"/>
                                        </p:tgtEl>
                                        <p:attrNameLst>
                                          <p:attrName>ppt_h</p:attrName>
                                        </p:attrNameLst>
                                      </p:cBhvr>
                                      <p:tavLst>
                                        <p:tav tm="0">
                                          <p:val>
                                            <p:strVal val="ppt_h"/>
                                          </p:val>
                                        </p:tav>
                                        <p:tav tm="100000">
                                          <p:val>
                                            <p:strVal val="ppt_h"/>
                                          </p:val>
                                        </p:tav>
                                      </p:tavLst>
                                    </p:anim>
                                    <p:anim calcmode="lin" valueType="num">
                                      <p:cBhvr>
                                        <p:cTn id="1435" dur="4000"/>
                                        <p:tgtEl>
                                          <p:spTgt spid="2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36" dur="1" fill="hold">
                                          <p:stCondLst>
                                            <p:cond delay="3999"/>
                                          </p:stCondLst>
                                        </p:cTn>
                                        <p:tgtEl>
                                          <p:spTgt spid="28"/>
                                        </p:tgtEl>
                                        <p:attrNameLst>
                                          <p:attrName>style.visibility</p:attrName>
                                        </p:attrNameLst>
                                      </p:cBhvr>
                                      <p:to>
                                        <p:strVal val="hidden"/>
                                      </p:to>
                                    </p:set>
                                  </p:childTnLst>
                                </p:cTn>
                              </p:par>
                              <p:par>
                                <p:cTn id="1437" presetID="19" presetClass="exit" presetSubtype="10" fill="hold" grpId="3" nodeType="withEffect">
                                  <p:stCondLst>
                                    <p:cond delay="0"/>
                                  </p:stCondLst>
                                  <p:childTnLst>
                                    <p:anim calcmode="lin" valueType="num">
                                      <p:cBhvr>
                                        <p:cTn id="1438" dur="4000"/>
                                        <p:tgtEl>
                                          <p:spTgt spid="29"/>
                                        </p:tgtEl>
                                        <p:attrNameLst>
                                          <p:attrName>ppt_h</p:attrName>
                                        </p:attrNameLst>
                                      </p:cBhvr>
                                      <p:tavLst>
                                        <p:tav tm="0">
                                          <p:val>
                                            <p:strVal val="ppt_h"/>
                                          </p:val>
                                        </p:tav>
                                        <p:tav tm="100000">
                                          <p:val>
                                            <p:strVal val="ppt_h"/>
                                          </p:val>
                                        </p:tav>
                                      </p:tavLst>
                                    </p:anim>
                                    <p:anim calcmode="lin" valueType="num">
                                      <p:cBhvr>
                                        <p:cTn id="1439" dur="4000"/>
                                        <p:tgtEl>
                                          <p:spTgt spid="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40" dur="1" fill="hold">
                                          <p:stCondLst>
                                            <p:cond delay="3999"/>
                                          </p:stCondLst>
                                        </p:cTn>
                                        <p:tgtEl>
                                          <p:spTgt spid="29"/>
                                        </p:tgtEl>
                                        <p:attrNameLst>
                                          <p:attrName>style.visibility</p:attrName>
                                        </p:attrNameLst>
                                      </p:cBhvr>
                                      <p:to>
                                        <p:strVal val="hidden"/>
                                      </p:to>
                                    </p:set>
                                  </p:childTnLst>
                                </p:cTn>
                              </p:par>
                              <p:par>
                                <p:cTn id="1441" presetID="19" presetClass="exit" presetSubtype="10" fill="hold" grpId="3" nodeType="withEffect">
                                  <p:stCondLst>
                                    <p:cond delay="0"/>
                                  </p:stCondLst>
                                  <p:childTnLst>
                                    <p:anim calcmode="lin" valueType="num">
                                      <p:cBhvr>
                                        <p:cTn id="1442" dur="4000"/>
                                        <p:tgtEl>
                                          <p:spTgt spid="30"/>
                                        </p:tgtEl>
                                        <p:attrNameLst>
                                          <p:attrName>ppt_h</p:attrName>
                                        </p:attrNameLst>
                                      </p:cBhvr>
                                      <p:tavLst>
                                        <p:tav tm="0">
                                          <p:val>
                                            <p:strVal val="ppt_h"/>
                                          </p:val>
                                        </p:tav>
                                        <p:tav tm="100000">
                                          <p:val>
                                            <p:strVal val="ppt_h"/>
                                          </p:val>
                                        </p:tav>
                                      </p:tavLst>
                                    </p:anim>
                                    <p:anim calcmode="lin" valueType="num">
                                      <p:cBhvr>
                                        <p:cTn id="1443" dur="4000"/>
                                        <p:tgtEl>
                                          <p:spTgt spid="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44" dur="1" fill="hold">
                                          <p:stCondLst>
                                            <p:cond delay="3999"/>
                                          </p:stCondLst>
                                        </p:cTn>
                                        <p:tgtEl>
                                          <p:spTgt spid="30"/>
                                        </p:tgtEl>
                                        <p:attrNameLst>
                                          <p:attrName>style.visibility</p:attrName>
                                        </p:attrNameLst>
                                      </p:cBhvr>
                                      <p:to>
                                        <p:strVal val="hidden"/>
                                      </p:to>
                                    </p:set>
                                  </p:childTnLst>
                                </p:cTn>
                              </p:par>
                              <p:par>
                                <p:cTn id="1445" presetID="19" presetClass="exit" presetSubtype="10" fill="hold" grpId="3" nodeType="withEffect">
                                  <p:stCondLst>
                                    <p:cond delay="0"/>
                                  </p:stCondLst>
                                  <p:childTnLst>
                                    <p:anim calcmode="lin" valueType="num">
                                      <p:cBhvr>
                                        <p:cTn id="1446" dur="4000"/>
                                        <p:tgtEl>
                                          <p:spTgt spid="31"/>
                                        </p:tgtEl>
                                        <p:attrNameLst>
                                          <p:attrName>ppt_h</p:attrName>
                                        </p:attrNameLst>
                                      </p:cBhvr>
                                      <p:tavLst>
                                        <p:tav tm="0">
                                          <p:val>
                                            <p:strVal val="ppt_h"/>
                                          </p:val>
                                        </p:tav>
                                        <p:tav tm="100000">
                                          <p:val>
                                            <p:strVal val="ppt_h"/>
                                          </p:val>
                                        </p:tav>
                                      </p:tavLst>
                                    </p:anim>
                                    <p:anim calcmode="lin" valueType="num">
                                      <p:cBhvr>
                                        <p:cTn id="1447" dur="4000"/>
                                        <p:tgtEl>
                                          <p:spTgt spid="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48" dur="1" fill="hold">
                                          <p:stCondLst>
                                            <p:cond delay="3999"/>
                                          </p:stCondLst>
                                        </p:cTn>
                                        <p:tgtEl>
                                          <p:spTgt spid="31"/>
                                        </p:tgtEl>
                                        <p:attrNameLst>
                                          <p:attrName>style.visibility</p:attrName>
                                        </p:attrNameLst>
                                      </p:cBhvr>
                                      <p:to>
                                        <p:strVal val="hidden"/>
                                      </p:to>
                                    </p:set>
                                  </p:childTnLst>
                                </p:cTn>
                              </p:par>
                              <p:par>
                                <p:cTn id="1449" presetID="19" presetClass="exit" presetSubtype="10" fill="hold" grpId="3" nodeType="withEffect">
                                  <p:stCondLst>
                                    <p:cond delay="0"/>
                                  </p:stCondLst>
                                  <p:childTnLst>
                                    <p:anim calcmode="lin" valueType="num">
                                      <p:cBhvr>
                                        <p:cTn id="1450" dur="4000"/>
                                        <p:tgtEl>
                                          <p:spTgt spid="32"/>
                                        </p:tgtEl>
                                        <p:attrNameLst>
                                          <p:attrName>ppt_h</p:attrName>
                                        </p:attrNameLst>
                                      </p:cBhvr>
                                      <p:tavLst>
                                        <p:tav tm="0">
                                          <p:val>
                                            <p:strVal val="ppt_h"/>
                                          </p:val>
                                        </p:tav>
                                        <p:tav tm="100000">
                                          <p:val>
                                            <p:strVal val="ppt_h"/>
                                          </p:val>
                                        </p:tav>
                                      </p:tavLst>
                                    </p:anim>
                                    <p:anim calcmode="lin" valueType="num">
                                      <p:cBhvr>
                                        <p:cTn id="1451" dur="400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52" dur="1" fill="hold">
                                          <p:stCondLst>
                                            <p:cond delay="3999"/>
                                          </p:stCondLst>
                                        </p:cTn>
                                        <p:tgtEl>
                                          <p:spTgt spid="32"/>
                                        </p:tgtEl>
                                        <p:attrNameLst>
                                          <p:attrName>style.visibility</p:attrName>
                                        </p:attrNameLst>
                                      </p:cBhvr>
                                      <p:to>
                                        <p:strVal val="hidden"/>
                                      </p:to>
                                    </p:set>
                                  </p:childTnLst>
                                </p:cTn>
                              </p:par>
                              <p:par>
                                <p:cTn id="1453" presetID="19" presetClass="exit" presetSubtype="10" fill="hold" grpId="3" nodeType="withEffect">
                                  <p:stCondLst>
                                    <p:cond delay="0"/>
                                  </p:stCondLst>
                                  <p:childTnLst>
                                    <p:anim calcmode="lin" valueType="num">
                                      <p:cBhvr>
                                        <p:cTn id="1454" dur="4000"/>
                                        <p:tgtEl>
                                          <p:spTgt spid="33"/>
                                        </p:tgtEl>
                                        <p:attrNameLst>
                                          <p:attrName>ppt_h</p:attrName>
                                        </p:attrNameLst>
                                      </p:cBhvr>
                                      <p:tavLst>
                                        <p:tav tm="0">
                                          <p:val>
                                            <p:strVal val="ppt_h"/>
                                          </p:val>
                                        </p:tav>
                                        <p:tav tm="100000">
                                          <p:val>
                                            <p:strVal val="ppt_h"/>
                                          </p:val>
                                        </p:tav>
                                      </p:tavLst>
                                    </p:anim>
                                    <p:anim calcmode="lin" valueType="num">
                                      <p:cBhvr>
                                        <p:cTn id="1455" dur="4000"/>
                                        <p:tgtEl>
                                          <p:spTgt spid="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56" dur="1" fill="hold">
                                          <p:stCondLst>
                                            <p:cond delay="3999"/>
                                          </p:stCondLst>
                                        </p:cTn>
                                        <p:tgtEl>
                                          <p:spTgt spid="33"/>
                                        </p:tgtEl>
                                        <p:attrNameLst>
                                          <p:attrName>style.visibility</p:attrName>
                                        </p:attrNameLst>
                                      </p:cBhvr>
                                      <p:to>
                                        <p:strVal val="hidden"/>
                                      </p:to>
                                    </p:set>
                                  </p:childTnLst>
                                </p:cTn>
                              </p:par>
                              <p:par>
                                <p:cTn id="1457" presetID="19" presetClass="exit" presetSubtype="10" fill="hold" grpId="3" nodeType="withEffect">
                                  <p:stCondLst>
                                    <p:cond delay="0"/>
                                  </p:stCondLst>
                                  <p:childTnLst>
                                    <p:anim calcmode="lin" valueType="num">
                                      <p:cBhvr>
                                        <p:cTn id="1458" dur="4000"/>
                                        <p:tgtEl>
                                          <p:spTgt spid="34"/>
                                        </p:tgtEl>
                                        <p:attrNameLst>
                                          <p:attrName>ppt_h</p:attrName>
                                        </p:attrNameLst>
                                      </p:cBhvr>
                                      <p:tavLst>
                                        <p:tav tm="0">
                                          <p:val>
                                            <p:strVal val="ppt_h"/>
                                          </p:val>
                                        </p:tav>
                                        <p:tav tm="100000">
                                          <p:val>
                                            <p:strVal val="ppt_h"/>
                                          </p:val>
                                        </p:tav>
                                      </p:tavLst>
                                    </p:anim>
                                    <p:anim calcmode="lin" valueType="num">
                                      <p:cBhvr>
                                        <p:cTn id="1459" dur="4000"/>
                                        <p:tgtEl>
                                          <p:spTgt spid="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60" dur="1" fill="hold">
                                          <p:stCondLst>
                                            <p:cond delay="3999"/>
                                          </p:stCondLst>
                                        </p:cTn>
                                        <p:tgtEl>
                                          <p:spTgt spid="34"/>
                                        </p:tgtEl>
                                        <p:attrNameLst>
                                          <p:attrName>style.visibility</p:attrName>
                                        </p:attrNameLst>
                                      </p:cBhvr>
                                      <p:to>
                                        <p:strVal val="hidden"/>
                                      </p:to>
                                    </p:set>
                                  </p:childTnLst>
                                </p:cTn>
                              </p:par>
                              <p:par>
                                <p:cTn id="1461" presetID="19" presetClass="exit" presetSubtype="10" fill="hold" grpId="3" nodeType="withEffect">
                                  <p:stCondLst>
                                    <p:cond delay="0"/>
                                  </p:stCondLst>
                                  <p:childTnLst>
                                    <p:anim calcmode="lin" valueType="num">
                                      <p:cBhvr>
                                        <p:cTn id="1462" dur="4000"/>
                                        <p:tgtEl>
                                          <p:spTgt spid="35"/>
                                        </p:tgtEl>
                                        <p:attrNameLst>
                                          <p:attrName>ppt_h</p:attrName>
                                        </p:attrNameLst>
                                      </p:cBhvr>
                                      <p:tavLst>
                                        <p:tav tm="0">
                                          <p:val>
                                            <p:strVal val="ppt_h"/>
                                          </p:val>
                                        </p:tav>
                                        <p:tav tm="100000">
                                          <p:val>
                                            <p:strVal val="ppt_h"/>
                                          </p:val>
                                        </p:tav>
                                      </p:tavLst>
                                    </p:anim>
                                    <p:anim calcmode="lin" valueType="num">
                                      <p:cBhvr>
                                        <p:cTn id="1463" dur="400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64" dur="1" fill="hold">
                                          <p:stCondLst>
                                            <p:cond delay="3999"/>
                                          </p:stCondLst>
                                        </p:cTn>
                                        <p:tgtEl>
                                          <p:spTgt spid="35"/>
                                        </p:tgtEl>
                                        <p:attrNameLst>
                                          <p:attrName>style.visibility</p:attrName>
                                        </p:attrNameLst>
                                      </p:cBhvr>
                                      <p:to>
                                        <p:strVal val="hidden"/>
                                      </p:to>
                                    </p:set>
                                  </p:childTnLst>
                                </p:cTn>
                              </p:par>
                              <p:par>
                                <p:cTn id="1465" presetID="19" presetClass="exit" presetSubtype="10" fill="hold" grpId="3" nodeType="withEffect">
                                  <p:stCondLst>
                                    <p:cond delay="0"/>
                                  </p:stCondLst>
                                  <p:childTnLst>
                                    <p:anim calcmode="lin" valueType="num">
                                      <p:cBhvr>
                                        <p:cTn id="1466" dur="4000"/>
                                        <p:tgtEl>
                                          <p:spTgt spid="36"/>
                                        </p:tgtEl>
                                        <p:attrNameLst>
                                          <p:attrName>ppt_h</p:attrName>
                                        </p:attrNameLst>
                                      </p:cBhvr>
                                      <p:tavLst>
                                        <p:tav tm="0">
                                          <p:val>
                                            <p:strVal val="ppt_h"/>
                                          </p:val>
                                        </p:tav>
                                        <p:tav tm="100000">
                                          <p:val>
                                            <p:strVal val="ppt_h"/>
                                          </p:val>
                                        </p:tav>
                                      </p:tavLst>
                                    </p:anim>
                                    <p:anim calcmode="lin" valueType="num">
                                      <p:cBhvr>
                                        <p:cTn id="1467" dur="400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68" dur="1" fill="hold">
                                          <p:stCondLst>
                                            <p:cond delay="3999"/>
                                          </p:stCondLst>
                                        </p:cTn>
                                        <p:tgtEl>
                                          <p:spTgt spid="36"/>
                                        </p:tgtEl>
                                        <p:attrNameLst>
                                          <p:attrName>style.visibility</p:attrName>
                                        </p:attrNameLst>
                                      </p:cBhvr>
                                      <p:to>
                                        <p:strVal val="hidden"/>
                                      </p:to>
                                    </p:set>
                                  </p:childTnLst>
                                </p:cTn>
                              </p:par>
                              <p:par>
                                <p:cTn id="1469" presetID="19" presetClass="exit" presetSubtype="10" fill="hold" grpId="3" nodeType="withEffect">
                                  <p:stCondLst>
                                    <p:cond delay="0"/>
                                  </p:stCondLst>
                                  <p:childTnLst>
                                    <p:anim calcmode="lin" valueType="num">
                                      <p:cBhvr>
                                        <p:cTn id="1470" dur="4000"/>
                                        <p:tgtEl>
                                          <p:spTgt spid="37"/>
                                        </p:tgtEl>
                                        <p:attrNameLst>
                                          <p:attrName>ppt_h</p:attrName>
                                        </p:attrNameLst>
                                      </p:cBhvr>
                                      <p:tavLst>
                                        <p:tav tm="0">
                                          <p:val>
                                            <p:strVal val="ppt_h"/>
                                          </p:val>
                                        </p:tav>
                                        <p:tav tm="100000">
                                          <p:val>
                                            <p:strVal val="ppt_h"/>
                                          </p:val>
                                        </p:tav>
                                      </p:tavLst>
                                    </p:anim>
                                    <p:anim calcmode="lin" valueType="num">
                                      <p:cBhvr>
                                        <p:cTn id="1471" dur="400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72" dur="1" fill="hold">
                                          <p:stCondLst>
                                            <p:cond delay="3999"/>
                                          </p:stCondLst>
                                        </p:cTn>
                                        <p:tgtEl>
                                          <p:spTgt spid="37"/>
                                        </p:tgtEl>
                                        <p:attrNameLst>
                                          <p:attrName>style.visibility</p:attrName>
                                        </p:attrNameLst>
                                      </p:cBhvr>
                                      <p:to>
                                        <p:strVal val="hidden"/>
                                      </p:to>
                                    </p:set>
                                  </p:childTnLst>
                                </p:cTn>
                              </p:par>
                              <p:par>
                                <p:cTn id="1473" presetID="19" presetClass="exit" presetSubtype="10" fill="hold" grpId="3" nodeType="withEffect">
                                  <p:stCondLst>
                                    <p:cond delay="0"/>
                                  </p:stCondLst>
                                  <p:childTnLst>
                                    <p:anim calcmode="lin" valueType="num">
                                      <p:cBhvr>
                                        <p:cTn id="1474" dur="4000"/>
                                        <p:tgtEl>
                                          <p:spTgt spid="38"/>
                                        </p:tgtEl>
                                        <p:attrNameLst>
                                          <p:attrName>ppt_h</p:attrName>
                                        </p:attrNameLst>
                                      </p:cBhvr>
                                      <p:tavLst>
                                        <p:tav tm="0">
                                          <p:val>
                                            <p:strVal val="ppt_h"/>
                                          </p:val>
                                        </p:tav>
                                        <p:tav tm="100000">
                                          <p:val>
                                            <p:strVal val="ppt_h"/>
                                          </p:val>
                                        </p:tav>
                                      </p:tavLst>
                                    </p:anim>
                                    <p:anim calcmode="lin" valueType="num">
                                      <p:cBhvr>
                                        <p:cTn id="1475" dur="40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76" dur="1" fill="hold">
                                          <p:stCondLst>
                                            <p:cond delay="3999"/>
                                          </p:stCondLst>
                                        </p:cTn>
                                        <p:tgtEl>
                                          <p:spTgt spid="38"/>
                                        </p:tgtEl>
                                        <p:attrNameLst>
                                          <p:attrName>style.visibility</p:attrName>
                                        </p:attrNameLst>
                                      </p:cBhvr>
                                      <p:to>
                                        <p:strVal val="hidden"/>
                                      </p:to>
                                    </p:set>
                                  </p:childTnLst>
                                </p:cTn>
                              </p:par>
                              <p:par>
                                <p:cTn id="1477" presetID="19" presetClass="exit" presetSubtype="10" fill="hold" grpId="3" nodeType="withEffect">
                                  <p:stCondLst>
                                    <p:cond delay="0"/>
                                  </p:stCondLst>
                                  <p:childTnLst>
                                    <p:anim calcmode="lin" valueType="num">
                                      <p:cBhvr>
                                        <p:cTn id="1478" dur="4000"/>
                                        <p:tgtEl>
                                          <p:spTgt spid="39"/>
                                        </p:tgtEl>
                                        <p:attrNameLst>
                                          <p:attrName>ppt_h</p:attrName>
                                        </p:attrNameLst>
                                      </p:cBhvr>
                                      <p:tavLst>
                                        <p:tav tm="0">
                                          <p:val>
                                            <p:strVal val="ppt_h"/>
                                          </p:val>
                                        </p:tav>
                                        <p:tav tm="100000">
                                          <p:val>
                                            <p:strVal val="ppt_h"/>
                                          </p:val>
                                        </p:tav>
                                      </p:tavLst>
                                    </p:anim>
                                    <p:anim calcmode="lin" valueType="num">
                                      <p:cBhvr>
                                        <p:cTn id="1479" dur="40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80" dur="1" fill="hold">
                                          <p:stCondLst>
                                            <p:cond delay="3999"/>
                                          </p:stCondLst>
                                        </p:cTn>
                                        <p:tgtEl>
                                          <p:spTgt spid="39"/>
                                        </p:tgtEl>
                                        <p:attrNameLst>
                                          <p:attrName>style.visibility</p:attrName>
                                        </p:attrNameLst>
                                      </p:cBhvr>
                                      <p:to>
                                        <p:strVal val="hidden"/>
                                      </p:to>
                                    </p:set>
                                  </p:childTnLst>
                                </p:cTn>
                              </p:par>
                              <p:par>
                                <p:cTn id="1481" presetID="19" presetClass="exit" presetSubtype="10" fill="hold" grpId="3" nodeType="withEffect">
                                  <p:stCondLst>
                                    <p:cond delay="0"/>
                                  </p:stCondLst>
                                  <p:childTnLst>
                                    <p:anim calcmode="lin" valueType="num">
                                      <p:cBhvr>
                                        <p:cTn id="1482" dur="4000"/>
                                        <p:tgtEl>
                                          <p:spTgt spid="40"/>
                                        </p:tgtEl>
                                        <p:attrNameLst>
                                          <p:attrName>ppt_h</p:attrName>
                                        </p:attrNameLst>
                                      </p:cBhvr>
                                      <p:tavLst>
                                        <p:tav tm="0">
                                          <p:val>
                                            <p:strVal val="ppt_h"/>
                                          </p:val>
                                        </p:tav>
                                        <p:tav tm="100000">
                                          <p:val>
                                            <p:strVal val="ppt_h"/>
                                          </p:val>
                                        </p:tav>
                                      </p:tavLst>
                                    </p:anim>
                                    <p:anim calcmode="lin" valueType="num">
                                      <p:cBhvr>
                                        <p:cTn id="1483" dur="40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84" dur="1" fill="hold">
                                          <p:stCondLst>
                                            <p:cond delay="3999"/>
                                          </p:stCondLst>
                                        </p:cTn>
                                        <p:tgtEl>
                                          <p:spTgt spid="40"/>
                                        </p:tgtEl>
                                        <p:attrNameLst>
                                          <p:attrName>style.visibility</p:attrName>
                                        </p:attrNameLst>
                                      </p:cBhvr>
                                      <p:to>
                                        <p:strVal val="hidden"/>
                                      </p:to>
                                    </p:set>
                                  </p:childTnLst>
                                </p:cTn>
                              </p:par>
                              <p:par>
                                <p:cTn id="1485" presetID="19" presetClass="exit" presetSubtype="10" fill="hold" grpId="3" nodeType="withEffect">
                                  <p:stCondLst>
                                    <p:cond delay="0"/>
                                  </p:stCondLst>
                                  <p:childTnLst>
                                    <p:anim calcmode="lin" valueType="num">
                                      <p:cBhvr>
                                        <p:cTn id="1486" dur="4000"/>
                                        <p:tgtEl>
                                          <p:spTgt spid="41"/>
                                        </p:tgtEl>
                                        <p:attrNameLst>
                                          <p:attrName>ppt_h</p:attrName>
                                        </p:attrNameLst>
                                      </p:cBhvr>
                                      <p:tavLst>
                                        <p:tav tm="0">
                                          <p:val>
                                            <p:strVal val="ppt_h"/>
                                          </p:val>
                                        </p:tav>
                                        <p:tav tm="100000">
                                          <p:val>
                                            <p:strVal val="ppt_h"/>
                                          </p:val>
                                        </p:tav>
                                      </p:tavLst>
                                    </p:anim>
                                    <p:anim calcmode="lin" valueType="num">
                                      <p:cBhvr>
                                        <p:cTn id="1487" dur="4000"/>
                                        <p:tgtEl>
                                          <p:spTgt spid="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88" dur="1" fill="hold">
                                          <p:stCondLst>
                                            <p:cond delay="3999"/>
                                          </p:stCondLst>
                                        </p:cTn>
                                        <p:tgtEl>
                                          <p:spTgt spid="41"/>
                                        </p:tgtEl>
                                        <p:attrNameLst>
                                          <p:attrName>style.visibility</p:attrName>
                                        </p:attrNameLst>
                                      </p:cBhvr>
                                      <p:to>
                                        <p:strVal val="hidden"/>
                                      </p:to>
                                    </p:set>
                                  </p:childTnLst>
                                </p:cTn>
                              </p:par>
                              <p:par>
                                <p:cTn id="1489" presetID="19" presetClass="exit" presetSubtype="10" fill="hold" grpId="3" nodeType="withEffect">
                                  <p:stCondLst>
                                    <p:cond delay="0"/>
                                  </p:stCondLst>
                                  <p:childTnLst>
                                    <p:anim calcmode="lin" valueType="num">
                                      <p:cBhvr>
                                        <p:cTn id="1490" dur="4000"/>
                                        <p:tgtEl>
                                          <p:spTgt spid="42"/>
                                        </p:tgtEl>
                                        <p:attrNameLst>
                                          <p:attrName>ppt_h</p:attrName>
                                        </p:attrNameLst>
                                      </p:cBhvr>
                                      <p:tavLst>
                                        <p:tav tm="0">
                                          <p:val>
                                            <p:strVal val="ppt_h"/>
                                          </p:val>
                                        </p:tav>
                                        <p:tav tm="100000">
                                          <p:val>
                                            <p:strVal val="ppt_h"/>
                                          </p:val>
                                        </p:tav>
                                      </p:tavLst>
                                    </p:anim>
                                    <p:anim calcmode="lin" valueType="num">
                                      <p:cBhvr>
                                        <p:cTn id="1491" dur="40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92" dur="1" fill="hold">
                                          <p:stCondLst>
                                            <p:cond delay="3999"/>
                                          </p:stCondLst>
                                        </p:cTn>
                                        <p:tgtEl>
                                          <p:spTgt spid="42"/>
                                        </p:tgtEl>
                                        <p:attrNameLst>
                                          <p:attrName>style.visibility</p:attrName>
                                        </p:attrNameLst>
                                      </p:cBhvr>
                                      <p:to>
                                        <p:strVal val="hidden"/>
                                      </p:to>
                                    </p:set>
                                  </p:childTnLst>
                                </p:cTn>
                              </p:par>
                              <p:par>
                                <p:cTn id="1493" presetID="19" presetClass="exit" presetSubtype="10" fill="hold" grpId="3" nodeType="withEffect">
                                  <p:stCondLst>
                                    <p:cond delay="0"/>
                                  </p:stCondLst>
                                  <p:childTnLst>
                                    <p:anim calcmode="lin" valueType="num">
                                      <p:cBhvr>
                                        <p:cTn id="1494" dur="4000"/>
                                        <p:tgtEl>
                                          <p:spTgt spid="43"/>
                                        </p:tgtEl>
                                        <p:attrNameLst>
                                          <p:attrName>ppt_h</p:attrName>
                                        </p:attrNameLst>
                                      </p:cBhvr>
                                      <p:tavLst>
                                        <p:tav tm="0">
                                          <p:val>
                                            <p:strVal val="ppt_h"/>
                                          </p:val>
                                        </p:tav>
                                        <p:tav tm="100000">
                                          <p:val>
                                            <p:strVal val="ppt_h"/>
                                          </p:val>
                                        </p:tav>
                                      </p:tavLst>
                                    </p:anim>
                                    <p:anim calcmode="lin" valueType="num">
                                      <p:cBhvr>
                                        <p:cTn id="1495" dur="40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96" dur="1" fill="hold">
                                          <p:stCondLst>
                                            <p:cond delay="3999"/>
                                          </p:stCondLst>
                                        </p:cTn>
                                        <p:tgtEl>
                                          <p:spTgt spid="43"/>
                                        </p:tgtEl>
                                        <p:attrNameLst>
                                          <p:attrName>style.visibility</p:attrName>
                                        </p:attrNameLst>
                                      </p:cBhvr>
                                      <p:to>
                                        <p:strVal val="hidden"/>
                                      </p:to>
                                    </p:set>
                                  </p:childTnLst>
                                </p:cTn>
                              </p:par>
                              <p:par>
                                <p:cTn id="1497" presetID="19" presetClass="exit" presetSubtype="10" fill="hold" grpId="3" nodeType="withEffect">
                                  <p:stCondLst>
                                    <p:cond delay="0"/>
                                  </p:stCondLst>
                                  <p:childTnLst>
                                    <p:anim calcmode="lin" valueType="num">
                                      <p:cBhvr>
                                        <p:cTn id="1498" dur="4000"/>
                                        <p:tgtEl>
                                          <p:spTgt spid="44"/>
                                        </p:tgtEl>
                                        <p:attrNameLst>
                                          <p:attrName>ppt_h</p:attrName>
                                        </p:attrNameLst>
                                      </p:cBhvr>
                                      <p:tavLst>
                                        <p:tav tm="0">
                                          <p:val>
                                            <p:strVal val="ppt_h"/>
                                          </p:val>
                                        </p:tav>
                                        <p:tav tm="100000">
                                          <p:val>
                                            <p:strVal val="ppt_h"/>
                                          </p:val>
                                        </p:tav>
                                      </p:tavLst>
                                    </p:anim>
                                    <p:anim calcmode="lin" valueType="num">
                                      <p:cBhvr>
                                        <p:cTn id="1499" dur="40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00" dur="1" fill="hold">
                                          <p:stCondLst>
                                            <p:cond delay="3999"/>
                                          </p:stCondLst>
                                        </p:cTn>
                                        <p:tgtEl>
                                          <p:spTgt spid="44"/>
                                        </p:tgtEl>
                                        <p:attrNameLst>
                                          <p:attrName>style.visibility</p:attrName>
                                        </p:attrNameLst>
                                      </p:cBhvr>
                                      <p:to>
                                        <p:strVal val="hidden"/>
                                      </p:to>
                                    </p:set>
                                  </p:childTnLst>
                                </p:cTn>
                              </p:par>
                              <p:par>
                                <p:cTn id="1501" presetID="19" presetClass="exit" presetSubtype="10" fill="hold" grpId="3" nodeType="withEffect">
                                  <p:stCondLst>
                                    <p:cond delay="0"/>
                                  </p:stCondLst>
                                  <p:childTnLst>
                                    <p:anim calcmode="lin" valueType="num">
                                      <p:cBhvr>
                                        <p:cTn id="1502" dur="4000"/>
                                        <p:tgtEl>
                                          <p:spTgt spid="45"/>
                                        </p:tgtEl>
                                        <p:attrNameLst>
                                          <p:attrName>ppt_h</p:attrName>
                                        </p:attrNameLst>
                                      </p:cBhvr>
                                      <p:tavLst>
                                        <p:tav tm="0">
                                          <p:val>
                                            <p:strVal val="ppt_h"/>
                                          </p:val>
                                        </p:tav>
                                        <p:tav tm="100000">
                                          <p:val>
                                            <p:strVal val="ppt_h"/>
                                          </p:val>
                                        </p:tav>
                                      </p:tavLst>
                                    </p:anim>
                                    <p:anim calcmode="lin" valueType="num">
                                      <p:cBhvr>
                                        <p:cTn id="1503" dur="40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04" dur="1" fill="hold">
                                          <p:stCondLst>
                                            <p:cond delay="3999"/>
                                          </p:stCondLst>
                                        </p:cTn>
                                        <p:tgtEl>
                                          <p:spTgt spid="45"/>
                                        </p:tgtEl>
                                        <p:attrNameLst>
                                          <p:attrName>style.visibility</p:attrName>
                                        </p:attrNameLst>
                                      </p:cBhvr>
                                      <p:to>
                                        <p:strVal val="hidden"/>
                                      </p:to>
                                    </p:set>
                                  </p:childTnLst>
                                </p:cTn>
                              </p:par>
                              <p:par>
                                <p:cTn id="1505" presetID="19" presetClass="exit" presetSubtype="10" fill="hold" grpId="3" nodeType="withEffect">
                                  <p:stCondLst>
                                    <p:cond delay="0"/>
                                  </p:stCondLst>
                                  <p:childTnLst>
                                    <p:anim calcmode="lin" valueType="num">
                                      <p:cBhvr>
                                        <p:cTn id="1506" dur="4000"/>
                                        <p:tgtEl>
                                          <p:spTgt spid="46"/>
                                        </p:tgtEl>
                                        <p:attrNameLst>
                                          <p:attrName>ppt_h</p:attrName>
                                        </p:attrNameLst>
                                      </p:cBhvr>
                                      <p:tavLst>
                                        <p:tav tm="0">
                                          <p:val>
                                            <p:strVal val="ppt_h"/>
                                          </p:val>
                                        </p:tav>
                                        <p:tav tm="100000">
                                          <p:val>
                                            <p:strVal val="ppt_h"/>
                                          </p:val>
                                        </p:tav>
                                      </p:tavLst>
                                    </p:anim>
                                    <p:anim calcmode="lin" valueType="num">
                                      <p:cBhvr>
                                        <p:cTn id="1507" dur="400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08" dur="1" fill="hold">
                                          <p:stCondLst>
                                            <p:cond delay="3999"/>
                                          </p:stCondLst>
                                        </p:cTn>
                                        <p:tgtEl>
                                          <p:spTgt spid="46"/>
                                        </p:tgtEl>
                                        <p:attrNameLst>
                                          <p:attrName>style.visibility</p:attrName>
                                        </p:attrNameLst>
                                      </p:cBhvr>
                                      <p:to>
                                        <p:strVal val="hidden"/>
                                      </p:to>
                                    </p:set>
                                  </p:childTnLst>
                                </p:cTn>
                              </p:par>
                              <p:par>
                                <p:cTn id="1509" presetID="19" presetClass="exit" presetSubtype="10" fill="hold" grpId="3" nodeType="withEffect">
                                  <p:stCondLst>
                                    <p:cond delay="0"/>
                                  </p:stCondLst>
                                  <p:childTnLst>
                                    <p:anim calcmode="lin" valueType="num">
                                      <p:cBhvr>
                                        <p:cTn id="1510" dur="4000"/>
                                        <p:tgtEl>
                                          <p:spTgt spid="47"/>
                                        </p:tgtEl>
                                        <p:attrNameLst>
                                          <p:attrName>ppt_h</p:attrName>
                                        </p:attrNameLst>
                                      </p:cBhvr>
                                      <p:tavLst>
                                        <p:tav tm="0">
                                          <p:val>
                                            <p:strVal val="ppt_h"/>
                                          </p:val>
                                        </p:tav>
                                        <p:tav tm="100000">
                                          <p:val>
                                            <p:strVal val="ppt_h"/>
                                          </p:val>
                                        </p:tav>
                                      </p:tavLst>
                                    </p:anim>
                                    <p:anim calcmode="lin" valueType="num">
                                      <p:cBhvr>
                                        <p:cTn id="1511" dur="4000"/>
                                        <p:tgtEl>
                                          <p:spTgt spid="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12" dur="1" fill="hold">
                                          <p:stCondLst>
                                            <p:cond delay="3999"/>
                                          </p:stCondLst>
                                        </p:cTn>
                                        <p:tgtEl>
                                          <p:spTgt spid="47"/>
                                        </p:tgtEl>
                                        <p:attrNameLst>
                                          <p:attrName>style.visibility</p:attrName>
                                        </p:attrNameLst>
                                      </p:cBhvr>
                                      <p:to>
                                        <p:strVal val="hidden"/>
                                      </p:to>
                                    </p:set>
                                  </p:childTnLst>
                                </p:cTn>
                              </p:par>
                              <p:par>
                                <p:cTn id="1513" presetID="19" presetClass="exit" presetSubtype="10" fill="hold" grpId="3" nodeType="withEffect">
                                  <p:stCondLst>
                                    <p:cond delay="0"/>
                                  </p:stCondLst>
                                  <p:childTnLst>
                                    <p:anim calcmode="lin" valueType="num">
                                      <p:cBhvr>
                                        <p:cTn id="1514" dur="4000"/>
                                        <p:tgtEl>
                                          <p:spTgt spid="48"/>
                                        </p:tgtEl>
                                        <p:attrNameLst>
                                          <p:attrName>ppt_h</p:attrName>
                                        </p:attrNameLst>
                                      </p:cBhvr>
                                      <p:tavLst>
                                        <p:tav tm="0">
                                          <p:val>
                                            <p:strVal val="ppt_h"/>
                                          </p:val>
                                        </p:tav>
                                        <p:tav tm="100000">
                                          <p:val>
                                            <p:strVal val="ppt_h"/>
                                          </p:val>
                                        </p:tav>
                                      </p:tavLst>
                                    </p:anim>
                                    <p:anim calcmode="lin" valueType="num">
                                      <p:cBhvr>
                                        <p:cTn id="1515" dur="4000"/>
                                        <p:tgtEl>
                                          <p:spTgt spid="4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16" dur="1" fill="hold">
                                          <p:stCondLst>
                                            <p:cond delay="3999"/>
                                          </p:stCondLst>
                                        </p:cTn>
                                        <p:tgtEl>
                                          <p:spTgt spid="48"/>
                                        </p:tgtEl>
                                        <p:attrNameLst>
                                          <p:attrName>style.visibility</p:attrName>
                                        </p:attrNameLst>
                                      </p:cBhvr>
                                      <p:to>
                                        <p:strVal val="hidden"/>
                                      </p:to>
                                    </p:set>
                                  </p:childTnLst>
                                </p:cTn>
                              </p:par>
                              <p:par>
                                <p:cTn id="1517" presetID="19" presetClass="exit" presetSubtype="10" fill="hold" grpId="3" nodeType="withEffect">
                                  <p:stCondLst>
                                    <p:cond delay="0"/>
                                  </p:stCondLst>
                                  <p:childTnLst>
                                    <p:anim calcmode="lin" valueType="num">
                                      <p:cBhvr>
                                        <p:cTn id="1518" dur="4000"/>
                                        <p:tgtEl>
                                          <p:spTgt spid="49"/>
                                        </p:tgtEl>
                                        <p:attrNameLst>
                                          <p:attrName>ppt_h</p:attrName>
                                        </p:attrNameLst>
                                      </p:cBhvr>
                                      <p:tavLst>
                                        <p:tav tm="0">
                                          <p:val>
                                            <p:strVal val="ppt_h"/>
                                          </p:val>
                                        </p:tav>
                                        <p:tav tm="100000">
                                          <p:val>
                                            <p:strVal val="ppt_h"/>
                                          </p:val>
                                        </p:tav>
                                      </p:tavLst>
                                    </p:anim>
                                    <p:anim calcmode="lin" valueType="num">
                                      <p:cBhvr>
                                        <p:cTn id="1519" dur="4000"/>
                                        <p:tgtEl>
                                          <p:spTgt spid="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20" dur="1" fill="hold">
                                          <p:stCondLst>
                                            <p:cond delay="3999"/>
                                          </p:stCondLst>
                                        </p:cTn>
                                        <p:tgtEl>
                                          <p:spTgt spid="49"/>
                                        </p:tgtEl>
                                        <p:attrNameLst>
                                          <p:attrName>style.visibility</p:attrName>
                                        </p:attrNameLst>
                                      </p:cBhvr>
                                      <p:to>
                                        <p:strVal val="hidden"/>
                                      </p:to>
                                    </p:set>
                                  </p:childTnLst>
                                </p:cTn>
                              </p:par>
                              <p:par>
                                <p:cTn id="1521" presetID="19" presetClass="exit" presetSubtype="10" fill="hold" grpId="3" nodeType="withEffect">
                                  <p:stCondLst>
                                    <p:cond delay="0"/>
                                  </p:stCondLst>
                                  <p:childTnLst>
                                    <p:anim calcmode="lin" valueType="num">
                                      <p:cBhvr>
                                        <p:cTn id="1522" dur="4000"/>
                                        <p:tgtEl>
                                          <p:spTgt spid="50"/>
                                        </p:tgtEl>
                                        <p:attrNameLst>
                                          <p:attrName>ppt_h</p:attrName>
                                        </p:attrNameLst>
                                      </p:cBhvr>
                                      <p:tavLst>
                                        <p:tav tm="0">
                                          <p:val>
                                            <p:strVal val="ppt_h"/>
                                          </p:val>
                                        </p:tav>
                                        <p:tav tm="100000">
                                          <p:val>
                                            <p:strVal val="ppt_h"/>
                                          </p:val>
                                        </p:tav>
                                      </p:tavLst>
                                    </p:anim>
                                    <p:anim calcmode="lin" valueType="num">
                                      <p:cBhvr>
                                        <p:cTn id="1523" dur="4000"/>
                                        <p:tgtEl>
                                          <p:spTgt spid="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24" dur="1" fill="hold">
                                          <p:stCondLst>
                                            <p:cond delay="3999"/>
                                          </p:stCondLst>
                                        </p:cTn>
                                        <p:tgtEl>
                                          <p:spTgt spid="50"/>
                                        </p:tgtEl>
                                        <p:attrNameLst>
                                          <p:attrName>style.visibility</p:attrName>
                                        </p:attrNameLst>
                                      </p:cBhvr>
                                      <p:to>
                                        <p:strVal val="hidden"/>
                                      </p:to>
                                    </p:set>
                                  </p:childTnLst>
                                </p:cTn>
                              </p:par>
                              <p:par>
                                <p:cTn id="1525" presetID="19" presetClass="exit" presetSubtype="10" fill="hold" grpId="3" nodeType="withEffect">
                                  <p:stCondLst>
                                    <p:cond delay="0"/>
                                  </p:stCondLst>
                                  <p:childTnLst>
                                    <p:anim calcmode="lin" valueType="num">
                                      <p:cBhvr>
                                        <p:cTn id="1526" dur="4000"/>
                                        <p:tgtEl>
                                          <p:spTgt spid="51"/>
                                        </p:tgtEl>
                                        <p:attrNameLst>
                                          <p:attrName>ppt_h</p:attrName>
                                        </p:attrNameLst>
                                      </p:cBhvr>
                                      <p:tavLst>
                                        <p:tav tm="0">
                                          <p:val>
                                            <p:strVal val="ppt_h"/>
                                          </p:val>
                                        </p:tav>
                                        <p:tav tm="100000">
                                          <p:val>
                                            <p:strVal val="ppt_h"/>
                                          </p:val>
                                        </p:tav>
                                      </p:tavLst>
                                    </p:anim>
                                    <p:anim calcmode="lin" valueType="num">
                                      <p:cBhvr>
                                        <p:cTn id="1527" dur="4000"/>
                                        <p:tgtEl>
                                          <p:spTgt spid="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28" dur="1" fill="hold">
                                          <p:stCondLst>
                                            <p:cond delay="3999"/>
                                          </p:stCondLst>
                                        </p:cTn>
                                        <p:tgtEl>
                                          <p:spTgt spid="51"/>
                                        </p:tgtEl>
                                        <p:attrNameLst>
                                          <p:attrName>style.visibility</p:attrName>
                                        </p:attrNameLst>
                                      </p:cBhvr>
                                      <p:to>
                                        <p:strVal val="hidden"/>
                                      </p:to>
                                    </p:set>
                                  </p:childTnLst>
                                </p:cTn>
                              </p:par>
                              <p:par>
                                <p:cTn id="1529" presetID="19" presetClass="exit" presetSubtype="10" fill="hold" grpId="3" nodeType="withEffect">
                                  <p:stCondLst>
                                    <p:cond delay="0"/>
                                  </p:stCondLst>
                                  <p:childTnLst>
                                    <p:anim calcmode="lin" valueType="num">
                                      <p:cBhvr>
                                        <p:cTn id="1530" dur="4000"/>
                                        <p:tgtEl>
                                          <p:spTgt spid="52"/>
                                        </p:tgtEl>
                                        <p:attrNameLst>
                                          <p:attrName>ppt_h</p:attrName>
                                        </p:attrNameLst>
                                      </p:cBhvr>
                                      <p:tavLst>
                                        <p:tav tm="0">
                                          <p:val>
                                            <p:strVal val="ppt_h"/>
                                          </p:val>
                                        </p:tav>
                                        <p:tav tm="100000">
                                          <p:val>
                                            <p:strVal val="ppt_h"/>
                                          </p:val>
                                        </p:tav>
                                      </p:tavLst>
                                    </p:anim>
                                    <p:anim calcmode="lin" valueType="num">
                                      <p:cBhvr>
                                        <p:cTn id="1531" dur="4000"/>
                                        <p:tgtEl>
                                          <p:spTgt spid="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32" dur="1" fill="hold">
                                          <p:stCondLst>
                                            <p:cond delay="3999"/>
                                          </p:stCondLst>
                                        </p:cTn>
                                        <p:tgtEl>
                                          <p:spTgt spid="52"/>
                                        </p:tgtEl>
                                        <p:attrNameLst>
                                          <p:attrName>style.visibility</p:attrName>
                                        </p:attrNameLst>
                                      </p:cBhvr>
                                      <p:to>
                                        <p:strVal val="hidden"/>
                                      </p:to>
                                    </p:set>
                                  </p:childTnLst>
                                </p:cTn>
                              </p:par>
                              <p:par>
                                <p:cTn id="1533" presetID="19" presetClass="exit" presetSubtype="10" fill="hold" grpId="3" nodeType="withEffect">
                                  <p:stCondLst>
                                    <p:cond delay="0"/>
                                  </p:stCondLst>
                                  <p:childTnLst>
                                    <p:anim calcmode="lin" valueType="num">
                                      <p:cBhvr>
                                        <p:cTn id="1534" dur="4000"/>
                                        <p:tgtEl>
                                          <p:spTgt spid="53"/>
                                        </p:tgtEl>
                                        <p:attrNameLst>
                                          <p:attrName>ppt_h</p:attrName>
                                        </p:attrNameLst>
                                      </p:cBhvr>
                                      <p:tavLst>
                                        <p:tav tm="0">
                                          <p:val>
                                            <p:strVal val="ppt_h"/>
                                          </p:val>
                                        </p:tav>
                                        <p:tav tm="100000">
                                          <p:val>
                                            <p:strVal val="ppt_h"/>
                                          </p:val>
                                        </p:tav>
                                      </p:tavLst>
                                    </p:anim>
                                    <p:anim calcmode="lin" valueType="num">
                                      <p:cBhvr>
                                        <p:cTn id="1535" dur="400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36" dur="1" fill="hold">
                                          <p:stCondLst>
                                            <p:cond delay="3999"/>
                                          </p:stCondLst>
                                        </p:cTn>
                                        <p:tgtEl>
                                          <p:spTgt spid="53"/>
                                        </p:tgtEl>
                                        <p:attrNameLst>
                                          <p:attrName>style.visibility</p:attrName>
                                        </p:attrNameLst>
                                      </p:cBhvr>
                                      <p:to>
                                        <p:strVal val="hidden"/>
                                      </p:to>
                                    </p:set>
                                  </p:childTnLst>
                                </p:cTn>
                              </p:par>
                              <p:par>
                                <p:cTn id="1537" presetID="19" presetClass="exit" presetSubtype="10" fill="hold" grpId="3" nodeType="withEffect">
                                  <p:stCondLst>
                                    <p:cond delay="0"/>
                                  </p:stCondLst>
                                  <p:childTnLst>
                                    <p:anim calcmode="lin" valueType="num">
                                      <p:cBhvr>
                                        <p:cTn id="1538" dur="4000"/>
                                        <p:tgtEl>
                                          <p:spTgt spid="54"/>
                                        </p:tgtEl>
                                        <p:attrNameLst>
                                          <p:attrName>ppt_h</p:attrName>
                                        </p:attrNameLst>
                                      </p:cBhvr>
                                      <p:tavLst>
                                        <p:tav tm="0">
                                          <p:val>
                                            <p:strVal val="ppt_h"/>
                                          </p:val>
                                        </p:tav>
                                        <p:tav tm="100000">
                                          <p:val>
                                            <p:strVal val="ppt_h"/>
                                          </p:val>
                                        </p:tav>
                                      </p:tavLst>
                                    </p:anim>
                                    <p:anim calcmode="lin" valueType="num">
                                      <p:cBhvr>
                                        <p:cTn id="1539" dur="400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40" dur="1" fill="hold">
                                          <p:stCondLst>
                                            <p:cond delay="3999"/>
                                          </p:stCondLst>
                                        </p:cTn>
                                        <p:tgtEl>
                                          <p:spTgt spid="54"/>
                                        </p:tgtEl>
                                        <p:attrNameLst>
                                          <p:attrName>style.visibility</p:attrName>
                                        </p:attrNameLst>
                                      </p:cBhvr>
                                      <p:to>
                                        <p:strVal val="hidden"/>
                                      </p:to>
                                    </p:set>
                                  </p:childTnLst>
                                </p:cTn>
                              </p:par>
                              <p:par>
                                <p:cTn id="1541" presetID="19" presetClass="exit" presetSubtype="10" fill="hold" grpId="3" nodeType="withEffect">
                                  <p:stCondLst>
                                    <p:cond delay="0"/>
                                  </p:stCondLst>
                                  <p:childTnLst>
                                    <p:anim calcmode="lin" valueType="num">
                                      <p:cBhvr>
                                        <p:cTn id="1542" dur="4000"/>
                                        <p:tgtEl>
                                          <p:spTgt spid="55"/>
                                        </p:tgtEl>
                                        <p:attrNameLst>
                                          <p:attrName>ppt_h</p:attrName>
                                        </p:attrNameLst>
                                      </p:cBhvr>
                                      <p:tavLst>
                                        <p:tav tm="0">
                                          <p:val>
                                            <p:strVal val="ppt_h"/>
                                          </p:val>
                                        </p:tav>
                                        <p:tav tm="100000">
                                          <p:val>
                                            <p:strVal val="ppt_h"/>
                                          </p:val>
                                        </p:tav>
                                      </p:tavLst>
                                    </p:anim>
                                    <p:anim calcmode="lin" valueType="num">
                                      <p:cBhvr>
                                        <p:cTn id="1543" dur="4000"/>
                                        <p:tgtEl>
                                          <p:spTgt spid="5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44" dur="1" fill="hold">
                                          <p:stCondLst>
                                            <p:cond delay="3999"/>
                                          </p:stCondLst>
                                        </p:cTn>
                                        <p:tgtEl>
                                          <p:spTgt spid="55"/>
                                        </p:tgtEl>
                                        <p:attrNameLst>
                                          <p:attrName>style.visibility</p:attrName>
                                        </p:attrNameLst>
                                      </p:cBhvr>
                                      <p:to>
                                        <p:strVal val="hidden"/>
                                      </p:to>
                                    </p:set>
                                  </p:childTnLst>
                                </p:cTn>
                              </p:par>
                              <p:par>
                                <p:cTn id="1545" presetID="19" presetClass="exit" presetSubtype="10" fill="hold" grpId="3" nodeType="withEffect">
                                  <p:stCondLst>
                                    <p:cond delay="0"/>
                                  </p:stCondLst>
                                  <p:childTnLst>
                                    <p:anim calcmode="lin" valueType="num">
                                      <p:cBhvr>
                                        <p:cTn id="1546" dur="4000"/>
                                        <p:tgtEl>
                                          <p:spTgt spid="56"/>
                                        </p:tgtEl>
                                        <p:attrNameLst>
                                          <p:attrName>ppt_h</p:attrName>
                                        </p:attrNameLst>
                                      </p:cBhvr>
                                      <p:tavLst>
                                        <p:tav tm="0">
                                          <p:val>
                                            <p:strVal val="ppt_h"/>
                                          </p:val>
                                        </p:tav>
                                        <p:tav tm="100000">
                                          <p:val>
                                            <p:strVal val="ppt_h"/>
                                          </p:val>
                                        </p:tav>
                                      </p:tavLst>
                                    </p:anim>
                                    <p:anim calcmode="lin" valueType="num">
                                      <p:cBhvr>
                                        <p:cTn id="1547" dur="400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48" dur="1" fill="hold">
                                          <p:stCondLst>
                                            <p:cond delay="3999"/>
                                          </p:stCondLst>
                                        </p:cTn>
                                        <p:tgtEl>
                                          <p:spTgt spid="56"/>
                                        </p:tgtEl>
                                        <p:attrNameLst>
                                          <p:attrName>style.visibility</p:attrName>
                                        </p:attrNameLst>
                                      </p:cBhvr>
                                      <p:to>
                                        <p:strVal val="hidden"/>
                                      </p:to>
                                    </p:set>
                                  </p:childTnLst>
                                </p:cTn>
                              </p:par>
                              <p:par>
                                <p:cTn id="1549" presetID="23" presetClass="entr" presetSubtype="272" fill="hold" nodeType="withEffect">
                                  <p:stCondLst>
                                    <p:cond delay="0"/>
                                  </p:stCondLst>
                                  <p:childTnLst>
                                    <p:set>
                                      <p:cBhvr>
                                        <p:cTn id="1550" dur="1" fill="hold">
                                          <p:stCondLst>
                                            <p:cond delay="0"/>
                                          </p:stCondLst>
                                        </p:cTn>
                                        <p:tgtEl>
                                          <p:spTgt spid="118"/>
                                        </p:tgtEl>
                                        <p:attrNameLst>
                                          <p:attrName>style.visibility</p:attrName>
                                        </p:attrNameLst>
                                      </p:cBhvr>
                                      <p:to>
                                        <p:strVal val="visible"/>
                                      </p:to>
                                    </p:set>
                                    <p:anim calcmode="lin" valueType="num">
                                      <p:cBhvr>
                                        <p:cTn id="1551" dur="3000" fill="hold"/>
                                        <p:tgtEl>
                                          <p:spTgt spid="118"/>
                                        </p:tgtEl>
                                        <p:attrNameLst>
                                          <p:attrName>ppt_w</p:attrName>
                                        </p:attrNameLst>
                                      </p:cBhvr>
                                      <p:tavLst>
                                        <p:tav tm="0">
                                          <p:val>
                                            <p:strVal val="2/3*#ppt_w"/>
                                          </p:val>
                                        </p:tav>
                                        <p:tav tm="100000">
                                          <p:val>
                                            <p:strVal val="#ppt_w"/>
                                          </p:val>
                                        </p:tav>
                                      </p:tavLst>
                                    </p:anim>
                                    <p:anim calcmode="lin" valueType="num">
                                      <p:cBhvr>
                                        <p:cTn id="1552" dur="3000" fill="hold"/>
                                        <p:tgtEl>
                                          <p:spTgt spid="118"/>
                                        </p:tgtEl>
                                        <p:attrNameLst>
                                          <p:attrName>ppt_h</p:attrName>
                                        </p:attrNameLst>
                                      </p:cBhvr>
                                      <p:tavLst>
                                        <p:tav tm="0">
                                          <p:val>
                                            <p:strVal val="2/3*#ppt_h"/>
                                          </p:val>
                                        </p:tav>
                                        <p:tav tm="100000">
                                          <p:val>
                                            <p:strVal val="#ppt_h"/>
                                          </p:val>
                                        </p:tav>
                                      </p:tavLst>
                                    </p:anim>
                                  </p:childTnLst>
                                </p:cTn>
                              </p:par>
                              <p:par>
                                <p:cTn id="1553" presetID="6" presetClass="entr" presetSubtype="32" fill="hold" nodeType="withEffect">
                                  <p:stCondLst>
                                    <p:cond delay="0"/>
                                  </p:stCondLst>
                                  <p:childTnLst>
                                    <p:set>
                                      <p:cBhvr>
                                        <p:cTn id="1554" dur="1" fill="hold">
                                          <p:stCondLst>
                                            <p:cond delay="0"/>
                                          </p:stCondLst>
                                        </p:cTn>
                                        <p:tgtEl>
                                          <p:spTgt spid="118"/>
                                        </p:tgtEl>
                                        <p:attrNameLst>
                                          <p:attrName>style.visibility</p:attrName>
                                        </p:attrNameLst>
                                      </p:cBhvr>
                                      <p:to>
                                        <p:strVal val="visible"/>
                                      </p:to>
                                    </p:set>
                                    <p:animEffect transition="in" filter="circle(out)">
                                      <p:cBhvr>
                                        <p:cTn id="1555" dur="3000"/>
                                        <p:tgtEl>
                                          <p:spTgt spid="1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93" grpId="0" animBg="1"/>
      <p:bldP spid="93" grpId="1" animBg="1"/>
      <p:bldP spid="93" grpId="2" animBg="1"/>
      <p:bldP spid="93" grpId="3" animBg="1"/>
      <p:bldP spid="94" grpId="0" animBg="1"/>
      <p:bldP spid="94" grpId="1" animBg="1"/>
      <p:bldP spid="94" grpId="2" animBg="1"/>
      <p:bldP spid="94" grpId="3" animBg="1"/>
      <p:bldP spid="95" grpId="0" animBg="1"/>
      <p:bldP spid="95" grpId="1" animBg="1"/>
      <p:bldP spid="95" grpId="2" animBg="1"/>
      <p:bldP spid="95" grpId="3" animBg="1"/>
      <p:bldP spid="96" grpId="0" animBg="1"/>
      <p:bldP spid="96" grpId="1" animBg="1"/>
      <p:bldP spid="96" grpId="2" animBg="1"/>
      <p:bldP spid="96" grpId="3" animBg="1"/>
      <p:bldP spid="97" grpId="0" animBg="1"/>
      <p:bldP spid="97" grpId="1" animBg="1"/>
      <p:bldP spid="97" grpId="2" animBg="1"/>
      <p:bldP spid="97" grpId="3" animBg="1"/>
      <p:bldP spid="98" grpId="0" animBg="1"/>
      <p:bldP spid="98" grpId="1" animBg="1"/>
      <p:bldP spid="98" grpId="2" animBg="1"/>
      <p:bldP spid="98" grpId="3" animBg="1"/>
      <p:bldP spid="99" grpId="0" animBg="1"/>
      <p:bldP spid="99" grpId="1" animBg="1"/>
      <p:bldP spid="99" grpId="2" animBg="1"/>
      <p:bldP spid="99" grpId="3" animBg="1"/>
      <p:bldP spid="100" grpId="0" animBg="1"/>
      <p:bldP spid="100" grpId="1" animBg="1"/>
      <p:bldP spid="100" grpId="2" animBg="1"/>
      <p:bldP spid="100" grpId="3" animBg="1"/>
      <p:bldP spid="101" grpId="0" animBg="1"/>
      <p:bldP spid="101" grpId="1" animBg="1"/>
      <p:bldP spid="101" grpId="2" animBg="1"/>
      <p:bldP spid="101" grpId="3" animBg="1"/>
      <p:bldP spid="102" grpId="0" animBg="1"/>
      <p:bldP spid="102" grpId="1" animBg="1"/>
      <p:bldP spid="102" grpId="2" animBg="1"/>
      <p:bldP spid="102" grpId="3" animBg="1"/>
      <p:bldP spid="103" grpId="0" animBg="1"/>
      <p:bldP spid="103" grpId="1" animBg="1"/>
      <p:bldP spid="103" grpId="2" animBg="1"/>
      <p:bldP spid="103" grpId="3" animBg="1"/>
      <p:bldP spid="104" grpId="0" animBg="1"/>
      <p:bldP spid="104" grpId="1" animBg="1"/>
      <p:bldP spid="104" grpId="2" animBg="1"/>
      <p:bldP spid="104" grpId="3" animBg="1"/>
      <p:bldP spid="105" grpId="0" animBg="1"/>
      <p:bldP spid="105" grpId="1" animBg="1"/>
      <p:bldP spid="105" grpId="2" animBg="1"/>
      <p:bldP spid="105" grpId="3" animBg="1"/>
      <p:bldP spid="106" grpId="0" animBg="1"/>
      <p:bldP spid="106" grpId="1" animBg="1"/>
      <p:bldP spid="106" grpId="2" animBg="1"/>
      <p:bldP spid="106" grpId="3" animBg="1"/>
      <p:bldP spid="107" grpId="0" animBg="1"/>
      <p:bldP spid="107" grpId="1" animBg="1"/>
      <p:bldP spid="107" grpId="2" animBg="1"/>
      <p:bldP spid="107" grpId="3" animBg="1"/>
      <p:bldP spid="108" grpId="0" animBg="1"/>
      <p:bldP spid="108" grpId="1" animBg="1"/>
      <p:bldP spid="108" grpId="2" animBg="1"/>
      <p:bldP spid="108" grpId="3" animBg="1"/>
      <p:bldP spid="109" grpId="0" animBg="1"/>
      <p:bldP spid="109" grpId="1" animBg="1"/>
      <p:bldP spid="109" grpId="2" animBg="1"/>
      <p:bldP spid="109" grpId="3" animBg="1"/>
      <p:bldP spid="110" grpId="0" animBg="1"/>
      <p:bldP spid="110" grpId="1" animBg="1"/>
      <p:bldP spid="110" grpId="2" animBg="1"/>
      <p:bldP spid="110" grpId="3" animBg="1"/>
      <p:bldP spid="111" grpId="0" animBg="1"/>
      <p:bldP spid="111" grpId="1" animBg="1"/>
      <p:bldP spid="111" grpId="2" animBg="1"/>
      <p:bldP spid="111" grpId="3" animBg="1"/>
      <p:bldP spid="112" grpId="0" animBg="1"/>
      <p:bldP spid="112" grpId="1" animBg="1"/>
      <p:bldP spid="112" grpId="2" animBg="1"/>
      <p:bldP spid="112" grpId="3" animBg="1"/>
      <p:bldP spid="113" grpId="0" animBg="1"/>
      <p:bldP spid="113" grpId="1" animBg="1"/>
      <p:bldP spid="113" grpId="2" animBg="1"/>
      <p:bldP spid="113" grpId="3" animBg="1"/>
      <p:bldP spid="116"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1" name="50 Grupo"/>
          <p:cNvGrpSpPr/>
          <p:nvPr/>
        </p:nvGrpSpPr>
        <p:grpSpPr>
          <a:xfrm>
            <a:off x="8792" y="0"/>
            <a:ext cx="9144000" cy="5143500"/>
            <a:chOff x="0" y="0"/>
            <a:chExt cx="9144000" cy="5143500"/>
          </a:xfrm>
          <a:effectLst/>
        </p:grpSpPr>
        <p:sp>
          <p:nvSpPr>
            <p:cNvPr id="52" name="51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50" name="49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0" y="0"/>
            <a:ext cx="9144000" cy="5143500"/>
          </a:xfrm>
          <a:prstGeom prst="rect">
            <a:avLst/>
          </a:prstGeom>
        </p:spPr>
      </p:pic>
      <p:sp>
        <p:nvSpPr>
          <p:cNvPr id="2" name="1 Paralelogramo"/>
          <p:cNvSpPr/>
          <p:nvPr/>
        </p:nvSpPr>
        <p:spPr>
          <a:xfrm rot="16200000" flipH="1" flipV="1">
            <a:off x="-170638" y="102142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1 Paralelogramo"/>
          <p:cNvSpPr/>
          <p:nvPr/>
        </p:nvSpPr>
        <p:spPr>
          <a:xfrm rot="16200000" flipH="1" flipV="1">
            <a:off x="584938" y="102142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1 Paralelogramo"/>
          <p:cNvSpPr/>
          <p:nvPr/>
        </p:nvSpPr>
        <p:spPr>
          <a:xfrm rot="16200000" flipH="1" flipV="1">
            <a:off x="1449034" y="1050708"/>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1 Paralelogramo"/>
          <p:cNvSpPr/>
          <p:nvPr/>
        </p:nvSpPr>
        <p:spPr>
          <a:xfrm rot="16200000" flipH="1" flipV="1">
            <a:off x="2349642" y="1050708"/>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1 Paralelogramo"/>
          <p:cNvSpPr/>
          <p:nvPr/>
        </p:nvSpPr>
        <p:spPr>
          <a:xfrm rot="16200000" flipH="1" flipV="1">
            <a:off x="3105218" y="1050708"/>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1 Paralelogramo"/>
          <p:cNvSpPr/>
          <p:nvPr/>
        </p:nvSpPr>
        <p:spPr>
          <a:xfrm rot="16200000" flipH="1" flipV="1">
            <a:off x="3969314" y="1050708"/>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1 Paralelogramo"/>
          <p:cNvSpPr/>
          <p:nvPr/>
        </p:nvSpPr>
        <p:spPr>
          <a:xfrm rot="16200000" flipH="1" flipV="1">
            <a:off x="4833410" y="1050708"/>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1 Paralelogramo"/>
          <p:cNvSpPr/>
          <p:nvPr/>
        </p:nvSpPr>
        <p:spPr>
          <a:xfrm rot="16200000" flipH="1" flipV="1">
            <a:off x="5588986" y="1050708"/>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1 Paralelogramo"/>
          <p:cNvSpPr/>
          <p:nvPr/>
        </p:nvSpPr>
        <p:spPr>
          <a:xfrm rot="16200000" flipH="1" flipV="1">
            <a:off x="6453082" y="1050708"/>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 Paralelogramo"/>
          <p:cNvSpPr/>
          <p:nvPr/>
        </p:nvSpPr>
        <p:spPr>
          <a:xfrm rot="16200000" flipH="1" flipV="1">
            <a:off x="7353690" y="1050708"/>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 Paralelogramo"/>
          <p:cNvSpPr/>
          <p:nvPr/>
        </p:nvSpPr>
        <p:spPr>
          <a:xfrm rot="16200000" flipH="1" flipV="1">
            <a:off x="8109266" y="1050708"/>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 Paralelogramo"/>
          <p:cNvSpPr/>
          <p:nvPr/>
        </p:nvSpPr>
        <p:spPr>
          <a:xfrm rot="5400000" flipV="1">
            <a:off x="-98630" y="2432300"/>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 Paralelogramo"/>
          <p:cNvSpPr/>
          <p:nvPr/>
        </p:nvSpPr>
        <p:spPr>
          <a:xfrm rot="5400000" flipV="1">
            <a:off x="656946" y="2432300"/>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 Paralelogramo"/>
          <p:cNvSpPr/>
          <p:nvPr/>
        </p:nvSpPr>
        <p:spPr>
          <a:xfrm rot="5400000" flipV="1">
            <a:off x="1521042" y="246158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 Paralelogramo"/>
          <p:cNvSpPr/>
          <p:nvPr/>
        </p:nvSpPr>
        <p:spPr>
          <a:xfrm rot="5400000" flipV="1">
            <a:off x="2421650" y="246158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 Paralelogramo"/>
          <p:cNvSpPr/>
          <p:nvPr/>
        </p:nvSpPr>
        <p:spPr>
          <a:xfrm rot="5400000" flipV="1">
            <a:off x="3177226" y="246158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 Paralelogramo"/>
          <p:cNvSpPr/>
          <p:nvPr/>
        </p:nvSpPr>
        <p:spPr>
          <a:xfrm rot="5400000" flipV="1">
            <a:off x="4041322" y="246158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 Paralelogramo"/>
          <p:cNvSpPr/>
          <p:nvPr/>
        </p:nvSpPr>
        <p:spPr>
          <a:xfrm rot="5400000" flipV="1">
            <a:off x="4905418" y="246158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1 Paralelogramo"/>
          <p:cNvSpPr/>
          <p:nvPr/>
        </p:nvSpPr>
        <p:spPr>
          <a:xfrm rot="5400000" flipV="1">
            <a:off x="5660994" y="246158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1 Paralelogramo"/>
          <p:cNvSpPr/>
          <p:nvPr/>
        </p:nvSpPr>
        <p:spPr>
          <a:xfrm rot="5400000" flipV="1">
            <a:off x="6525090" y="246158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1 Paralelogramo"/>
          <p:cNvSpPr/>
          <p:nvPr/>
        </p:nvSpPr>
        <p:spPr>
          <a:xfrm rot="5400000" flipV="1">
            <a:off x="7425698" y="246158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1 Paralelogramo"/>
          <p:cNvSpPr/>
          <p:nvPr/>
        </p:nvSpPr>
        <p:spPr>
          <a:xfrm rot="5400000" flipV="1">
            <a:off x="8181274" y="246158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1 Paralelogramo"/>
          <p:cNvSpPr/>
          <p:nvPr/>
        </p:nvSpPr>
        <p:spPr>
          <a:xfrm rot="5400000" flipV="1">
            <a:off x="-170638" y="102142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1 Paralelogramo"/>
          <p:cNvSpPr/>
          <p:nvPr/>
        </p:nvSpPr>
        <p:spPr>
          <a:xfrm rot="5400000" flipV="1">
            <a:off x="584938" y="102142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1 Paralelogramo"/>
          <p:cNvSpPr/>
          <p:nvPr/>
        </p:nvSpPr>
        <p:spPr>
          <a:xfrm rot="5400000" flipV="1">
            <a:off x="1449034" y="1050708"/>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1 Paralelogramo"/>
          <p:cNvSpPr/>
          <p:nvPr/>
        </p:nvSpPr>
        <p:spPr>
          <a:xfrm rot="5400000" flipV="1">
            <a:off x="2349642" y="1050708"/>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1 Paralelogramo"/>
          <p:cNvSpPr/>
          <p:nvPr/>
        </p:nvSpPr>
        <p:spPr>
          <a:xfrm rot="5400000" flipV="1">
            <a:off x="3105218" y="1050708"/>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1 Paralelogramo"/>
          <p:cNvSpPr/>
          <p:nvPr/>
        </p:nvSpPr>
        <p:spPr>
          <a:xfrm rot="5400000" flipV="1">
            <a:off x="3969314" y="1050708"/>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1 Paralelogramo"/>
          <p:cNvSpPr/>
          <p:nvPr/>
        </p:nvSpPr>
        <p:spPr>
          <a:xfrm rot="5400000" flipV="1">
            <a:off x="4833410" y="1050708"/>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1 Paralelogramo"/>
          <p:cNvSpPr/>
          <p:nvPr/>
        </p:nvSpPr>
        <p:spPr>
          <a:xfrm rot="5400000" flipV="1">
            <a:off x="5588986" y="1050708"/>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1 Paralelogramo"/>
          <p:cNvSpPr/>
          <p:nvPr/>
        </p:nvSpPr>
        <p:spPr>
          <a:xfrm rot="5400000" flipV="1">
            <a:off x="6453082" y="1050708"/>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1 Paralelogramo"/>
          <p:cNvSpPr/>
          <p:nvPr/>
        </p:nvSpPr>
        <p:spPr>
          <a:xfrm rot="5400000" flipV="1">
            <a:off x="7353690" y="1050708"/>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1 Paralelogramo"/>
          <p:cNvSpPr/>
          <p:nvPr/>
        </p:nvSpPr>
        <p:spPr>
          <a:xfrm rot="5400000" flipV="1">
            <a:off x="8109266" y="1050708"/>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1 Paralelogramo"/>
          <p:cNvSpPr/>
          <p:nvPr/>
        </p:nvSpPr>
        <p:spPr>
          <a:xfrm rot="16200000" flipH="1" flipV="1">
            <a:off x="-242646" y="2432300"/>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1 Paralelogramo"/>
          <p:cNvSpPr/>
          <p:nvPr/>
        </p:nvSpPr>
        <p:spPr>
          <a:xfrm rot="16200000" flipH="1" flipV="1">
            <a:off x="512930" y="2432300"/>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1 Paralelogramo"/>
          <p:cNvSpPr/>
          <p:nvPr/>
        </p:nvSpPr>
        <p:spPr>
          <a:xfrm rot="16200000" flipH="1" flipV="1">
            <a:off x="1377026" y="246158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1 Paralelogramo"/>
          <p:cNvSpPr/>
          <p:nvPr/>
        </p:nvSpPr>
        <p:spPr>
          <a:xfrm rot="16200000" flipH="1" flipV="1">
            <a:off x="2277634" y="246158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1 Paralelogramo"/>
          <p:cNvSpPr/>
          <p:nvPr/>
        </p:nvSpPr>
        <p:spPr>
          <a:xfrm rot="16200000" flipH="1" flipV="1">
            <a:off x="3033210" y="246158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1 Paralelogramo"/>
          <p:cNvSpPr/>
          <p:nvPr/>
        </p:nvSpPr>
        <p:spPr>
          <a:xfrm rot="16200000" flipH="1" flipV="1">
            <a:off x="3897306" y="246158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1 Paralelogramo"/>
          <p:cNvSpPr/>
          <p:nvPr/>
        </p:nvSpPr>
        <p:spPr>
          <a:xfrm rot="16200000" flipH="1" flipV="1">
            <a:off x="4761402" y="246158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1 Paralelogramo"/>
          <p:cNvSpPr/>
          <p:nvPr/>
        </p:nvSpPr>
        <p:spPr>
          <a:xfrm rot="16200000" flipH="1" flipV="1">
            <a:off x="5516978" y="246158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1 Paralelogramo"/>
          <p:cNvSpPr/>
          <p:nvPr/>
        </p:nvSpPr>
        <p:spPr>
          <a:xfrm rot="16200000" flipH="1" flipV="1">
            <a:off x="6381074" y="246158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1 Paralelogramo"/>
          <p:cNvSpPr/>
          <p:nvPr/>
        </p:nvSpPr>
        <p:spPr>
          <a:xfrm rot="16200000" flipH="1" flipV="1">
            <a:off x="7281682" y="246158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1 Paralelogramo"/>
          <p:cNvSpPr/>
          <p:nvPr/>
        </p:nvSpPr>
        <p:spPr>
          <a:xfrm rot="16200000" flipH="1" flipV="1">
            <a:off x="8037258" y="246158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flip="none" rotWithShape="1">
            <a:gsLst>
              <a:gs pos="18000">
                <a:srgbClr val="FCDE04"/>
              </a:gs>
              <a:gs pos="50000">
                <a:schemeClr val="accent1">
                  <a:tint val="66000"/>
                  <a:satMod val="160000"/>
                  <a:lumMod val="0"/>
                  <a:alpha val="0"/>
                </a:schemeClr>
              </a:gs>
              <a:gs pos="29000">
                <a:srgbClr val="68CD16">
                  <a:alpha val="0"/>
                  <a:lumMod val="0"/>
                </a:srgbClr>
              </a:gs>
              <a:gs pos="35000">
                <a:srgbClr val="000000">
                  <a:alpha val="0"/>
                </a:srgbClr>
              </a:gs>
              <a:gs pos="41000">
                <a:srgbClr val="3C6314">
                  <a:lumMod val="0"/>
                </a:srgbClr>
              </a:gs>
              <a:gs pos="45000">
                <a:srgbClr val="99FF33"/>
              </a:gs>
              <a:gs pos="100000">
                <a:schemeClr val="accent1">
                  <a:tint val="23500"/>
                  <a:satMod val="160000"/>
                  <a:alpha val="0"/>
                </a:schemeClr>
              </a:gs>
            </a:gsLst>
            <a:path path="shape">
              <a:fillToRect l="50000" t="50000" r="50000" b="50000"/>
            </a:path>
            <a:tileRect/>
          </a:gradFill>
          <a:ln w="9525" cap="rnd" cmpd="dbl">
            <a:solidFill>
              <a:schemeClr val="tx1"/>
            </a:solidFill>
            <a:prstDash val="dash"/>
          </a:ln>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flipH="1">
            <a:off x="-180528" y="-8158"/>
            <a:ext cx="9721080" cy="5143500"/>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6661112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50" fill="hold"/>
                                        <p:tgtEl>
                                          <p:spTgt spid="2"/>
                                        </p:tgtEl>
                                        <p:attrNameLst>
                                          <p:attrName>ppt_x</p:attrName>
                                        </p:attrNameLst>
                                      </p:cBhvr>
                                      <p:tavLst>
                                        <p:tav tm="0">
                                          <p:val>
                                            <p:strVal val="0-#ppt_w/2"/>
                                          </p:val>
                                        </p:tav>
                                        <p:tav tm="100000">
                                          <p:val>
                                            <p:strVal val="#ppt_x"/>
                                          </p:val>
                                        </p:tav>
                                      </p:tavLst>
                                    </p:anim>
                                    <p:anim calcmode="lin" valueType="num">
                                      <p:cBhvr additive="base">
                                        <p:cTn id="8" dur="2250" fill="hold"/>
                                        <p:tgtEl>
                                          <p:spTgt spid="2"/>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2250" fill="hold"/>
                                        <p:tgtEl>
                                          <p:spTgt spid="3"/>
                                        </p:tgtEl>
                                        <p:attrNameLst>
                                          <p:attrName>ppt_x</p:attrName>
                                        </p:attrNameLst>
                                      </p:cBhvr>
                                      <p:tavLst>
                                        <p:tav tm="0">
                                          <p:val>
                                            <p:strVal val="0-#ppt_w/2"/>
                                          </p:val>
                                        </p:tav>
                                        <p:tav tm="100000">
                                          <p:val>
                                            <p:strVal val="#ppt_x"/>
                                          </p:val>
                                        </p:tav>
                                      </p:tavLst>
                                    </p:anim>
                                    <p:anim calcmode="lin" valueType="num">
                                      <p:cBhvr additive="base">
                                        <p:cTn id="12" dur="225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2250" fill="hold"/>
                                        <p:tgtEl>
                                          <p:spTgt spid="4"/>
                                        </p:tgtEl>
                                        <p:attrNameLst>
                                          <p:attrName>ppt_x</p:attrName>
                                        </p:attrNameLst>
                                      </p:cBhvr>
                                      <p:tavLst>
                                        <p:tav tm="0">
                                          <p:val>
                                            <p:strVal val="0-#ppt_w/2"/>
                                          </p:val>
                                        </p:tav>
                                        <p:tav tm="100000">
                                          <p:val>
                                            <p:strVal val="#ppt_x"/>
                                          </p:val>
                                        </p:tav>
                                      </p:tavLst>
                                    </p:anim>
                                    <p:anim calcmode="lin" valueType="num">
                                      <p:cBhvr additive="base">
                                        <p:cTn id="16" dur="2250" fill="hold"/>
                                        <p:tgtEl>
                                          <p:spTgt spid="4"/>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2250" fill="hold"/>
                                        <p:tgtEl>
                                          <p:spTgt spid="5"/>
                                        </p:tgtEl>
                                        <p:attrNameLst>
                                          <p:attrName>ppt_x</p:attrName>
                                        </p:attrNameLst>
                                      </p:cBhvr>
                                      <p:tavLst>
                                        <p:tav tm="0">
                                          <p:val>
                                            <p:strVal val="0-#ppt_w/2"/>
                                          </p:val>
                                        </p:tav>
                                        <p:tav tm="100000">
                                          <p:val>
                                            <p:strVal val="#ppt_x"/>
                                          </p:val>
                                        </p:tav>
                                      </p:tavLst>
                                    </p:anim>
                                    <p:anim calcmode="lin" valueType="num">
                                      <p:cBhvr additive="base">
                                        <p:cTn id="20" dur="2250" fill="hold"/>
                                        <p:tgtEl>
                                          <p:spTgt spid="5"/>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2250" fill="hold"/>
                                        <p:tgtEl>
                                          <p:spTgt spid="6"/>
                                        </p:tgtEl>
                                        <p:attrNameLst>
                                          <p:attrName>ppt_x</p:attrName>
                                        </p:attrNameLst>
                                      </p:cBhvr>
                                      <p:tavLst>
                                        <p:tav tm="0">
                                          <p:val>
                                            <p:strVal val="0-#ppt_w/2"/>
                                          </p:val>
                                        </p:tav>
                                        <p:tav tm="100000">
                                          <p:val>
                                            <p:strVal val="#ppt_x"/>
                                          </p:val>
                                        </p:tav>
                                      </p:tavLst>
                                    </p:anim>
                                    <p:anim calcmode="lin" valueType="num">
                                      <p:cBhvr additive="base">
                                        <p:cTn id="24" dur="2250" fill="hold"/>
                                        <p:tgtEl>
                                          <p:spTgt spid="6"/>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2250" fill="hold"/>
                                        <p:tgtEl>
                                          <p:spTgt spid="7"/>
                                        </p:tgtEl>
                                        <p:attrNameLst>
                                          <p:attrName>ppt_x</p:attrName>
                                        </p:attrNameLst>
                                      </p:cBhvr>
                                      <p:tavLst>
                                        <p:tav tm="0">
                                          <p:val>
                                            <p:strVal val="0-#ppt_w/2"/>
                                          </p:val>
                                        </p:tav>
                                        <p:tav tm="100000">
                                          <p:val>
                                            <p:strVal val="#ppt_x"/>
                                          </p:val>
                                        </p:tav>
                                      </p:tavLst>
                                    </p:anim>
                                    <p:anim calcmode="lin" valueType="num">
                                      <p:cBhvr additive="base">
                                        <p:cTn id="28" dur="2250" fill="hold"/>
                                        <p:tgtEl>
                                          <p:spTgt spid="7"/>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2250" fill="hold"/>
                                        <p:tgtEl>
                                          <p:spTgt spid="8"/>
                                        </p:tgtEl>
                                        <p:attrNameLst>
                                          <p:attrName>ppt_x</p:attrName>
                                        </p:attrNameLst>
                                      </p:cBhvr>
                                      <p:tavLst>
                                        <p:tav tm="0">
                                          <p:val>
                                            <p:strVal val="0-#ppt_w/2"/>
                                          </p:val>
                                        </p:tav>
                                        <p:tav tm="100000">
                                          <p:val>
                                            <p:strVal val="#ppt_x"/>
                                          </p:val>
                                        </p:tav>
                                      </p:tavLst>
                                    </p:anim>
                                    <p:anim calcmode="lin" valueType="num">
                                      <p:cBhvr additive="base">
                                        <p:cTn id="32" dur="2250" fill="hold"/>
                                        <p:tgtEl>
                                          <p:spTgt spid="8"/>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additive="base">
                                        <p:cTn id="35" dur="2250" fill="hold"/>
                                        <p:tgtEl>
                                          <p:spTgt spid="9"/>
                                        </p:tgtEl>
                                        <p:attrNameLst>
                                          <p:attrName>ppt_x</p:attrName>
                                        </p:attrNameLst>
                                      </p:cBhvr>
                                      <p:tavLst>
                                        <p:tav tm="0">
                                          <p:val>
                                            <p:strVal val="0-#ppt_w/2"/>
                                          </p:val>
                                        </p:tav>
                                        <p:tav tm="100000">
                                          <p:val>
                                            <p:strVal val="#ppt_x"/>
                                          </p:val>
                                        </p:tav>
                                      </p:tavLst>
                                    </p:anim>
                                    <p:anim calcmode="lin" valueType="num">
                                      <p:cBhvr additive="base">
                                        <p:cTn id="36" dur="2250" fill="hold"/>
                                        <p:tgtEl>
                                          <p:spTgt spid="9"/>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10"/>
                                        </p:tgtEl>
                                        <p:attrNameLst>
                                          <p:attrName>style.visibility</p:attrName>
                                        </p:attrNameLst>
                                      </p:cBhvr>
                                      <p:to>
                                        <p:strVal val="visible"/>
                                      </p:to>
                                    </p:set>
                                    <p:anim calcmode="lin" valueType="num">
                                      <p:cBhvr additive="base">
                                        <p:cTn id="39" dur="2250" fill="hold"/>
                                        <p:tgtEl>
                                          <p:spTgt spid="10"/>
                                        </p:tgtEl>
                                        <p:attrNameLst>
                                          <p:attrName>ppt_x</p:attrName>
                                        </p:attrNameLst>
                                      </p:cBhvr>
                                      <p:tavLst>
                                        <p:tav tm="0">
                                          <p:val>
                                            <p:strVal val="0-#ppt_w/2"/>
                                          </p:val>
                                        </p:tav>
                                        <p:tav tm="100000">
                                          <p:val>
                                            <p:strVal val="#ppt_x"/>
                                          </p:val>
                                        </p:tav>
                                      </p:tavLst>
                                    </p:anim>
                                    <p:anim calcmode="lin" valueType="num">
                                      <p:cBhvr additive="base">
                                        <p:cTn id="40" dur="2250" fill="hold"/>
                                        <p:tgtEl>
                                          <p:spTgt spid="10"/>
                                        </p:tgtEl>
                                        <p:attrNameLst>
                                          <p:attrName>ppt_y</p:attrName>
                                        </p:attrNameLst>
                                      </p:cBhvr>
                                      <p:tavLst>
                                        <p:tav tm="0">
                                          <p:val>
                                            <p:strVal val="#ppt_y"/>
                                          </p:val>
                                        </p:tav>
                                        <p:tav tm="100000">
                                          <p:val>
                                            <p:strVal val="#ppt_y"/>
                                          </p:val>
                                        </p:tav>
                                      </p:tavLst>
                                    </p:anim>
                                  </p:childTnLst>
                                </p:cTn>
                              </p:par>
                              <p:par>
                                <p:cTn id="41" presetID="2" presetClass="entr" presetSubtype="8" fill="hold" grpId="0" nodeType="withEffect">
                                  <p:stCondLst>
                                    <p:cond delay="0"/>
                                  </p:stCondLst>
                                  <p:childTnLst>
                                    <p:set>
                                      <p:cBhvr>
                                        <p:cTn id="42" dur="1" fill="hold">
                                          <p:stCondLst>
                                            <p:cond delay="0"/>
                                          </p:stCondLst>
                                        </p:cTn>
                                        <p:tgtEl>
                                          <p:spTgt spid="11"/>
                                        </p:tgtEl>
                                        <p:attrNameLst>
                                          <p:attrName>style.visibility</p:attrName>
                                        </p:attrNameLst>
                                      </p:cBhvr>
                                      <p:to>
                                        <p:strVal val="visible"/>
                                      </p:to>
                                    </p:set>
                                    <p:anim calcmode="lin" valueType="num">
                                      <p:cBhvr additive="base">
                                        <p:cTn id="43" dur="2250" fill="hold"/>
                                        <p:tgtEl>
                                          <p:spTgt spid="11"/>
                                        </p:tgtEl>
                                        <p:attrNameLst>
                                          <p:attrName>ppt_x</p:attrName>
                                        </p:attrNameLst>
                                      </p:cBhvr>
                                      <p:tavLst>
                                        <p:tav tm="0">
                                          <p:val>
                                            <p:strVal val="0-#ppt_w/2"/>
                                          </p:val>
                                        </p:tav>
                                        <p:tav tm="100000">
                                          <p:val>
                                            <p:strVal val="#ppt_x"/>
                                          </p:val>
                                        </p:tav>
                                      </p:tavLst>
                                    </p:anim>
                                    <p:anim calcmode="lin" valueType="num">
                                      <p:cBhvr additive="base">
                                        <p:cTn id="44" dur="2250" fill="hold"/>
                                        <p:tgtEl>
                                          <p:spTgt spid="11"/>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0"/>
                                  </p:stCondLst>
                                  <p:childTnLst>
                                    <p:set>
                                      <p:cBhvr>
                                        <p:cTn id="46" dur="1" fill="hold">
                                          <p:stCondLst>
                                            <p:cond delay="0"/>
                                          </p:stCondLst>
                                        </p:cTn>
                                        <p:tgtEl>
                                          <p:spTgt spid="12"/>
                                        </p:tgtEl>
                                        <p:attrNameLst>
                                          <p:attrName>style.visibility</p:attrName>
                                        </p:attrNameLst>
                                      </p:cBhvr>
                                      <p:to>
                                        <p:strVal val="visible"/>
                                      </p:to>
                                    </p:set>
                                    <p:anim calcmode="lin" valueType="num">
                                      <p:cBhvr additive="base">
                                        <p:cTn id="47" dur="2250" fill="hold"/>
                                        <p:tgtEl>
                                          <p:spTgt spid="12"/>
                                        </p:tgtEl>
                                        <p:attrNameLst>
                                          <p:attrName>ppt_x</p:attrName>
                                        </p:attrNameLst>
                                      </p:cBhvr>
                                      <p:tavLst>
                                        <p:tav tm="0">
                                          <p:val>
                                            <p:strVal val="0-#ppt_w/2"/>
                                          </p:val>
                                        </p:tav>
                                        <p:tav tm="100000">
                                          <p:val>
                                            <p:strVal val="#ppt_x"/>
                                          </p:val>
                                        </p:tav>
                                      </p:tavLst>
                                    </p:anim>
                                    <p:anim calcmode="lin" valueType="num">
                                      <p:cBhvr additive="base">
                                        <p:cTn id="48" dur="2250" fill="hold"/>
                                        <p:tgtEl>
                                          <p:spTgt spid="12"/>
                                        </p:tgtEl>
                                        <p:attrNameLst>
                                          <p:attrName>ppt_y</p:attrName>
                                        </p:attrNameLst>
                                      </p:cBhvr>
                                      <p:tavLst>
                                        <p:tav tm="0">
                                          <p:val>
                                            <p:strVal val="#ppt_y"/>
                                          </p:val>
                                        </p:tav>
                                        <p:tav tm="100000">
                                          <p:val>
                                            <p:strVal val="#ppt_y"/>
                                          </p:val>
                                        </p:tav>
                                      </p:tavLst>
                                    </p:anim>
                                  </p:childTnLst>
                                </p:cTn>
                              </p:par>
                              <p:par>
                                <p:cTn id="49" presetID="2" presetClass="entr" presetSubtype="8" fill="hold" grpId="0" nodeType="withEffect">
                                  <p:stCondLst>
                                    <p:cond delay="0"/>
                                  </p:stCondLst>
                                  <p:childTnLst>
                                    <p:set>
                                      <p:cBhvr>
                                        <p:cTn id="50" dur="1" fill="hold">
                                          <p:stCondLst>
                                            <p:cond delay="0"/>
                                          </p:stCondLst>
                                        </p:cTn>
                                        <p:tgtEl>
                                          <p:spTgt spid="14"/>
                                        </p:tgtEl>
                                        <p:attrNameLst>
                                          <p:attrName>style.visibility</p:attrName>
                                        </p:attrNameLst>
                                      </p:cBhvr>
                                      <p:to>
                                        <p:strVal val="visible"/>
                                      </p:to>
                                    </p:set>
                                    <p:anim calcmode="lin" valueType="num">
                                      <p:cBhvr additive="base">
                                        <p:cTn id="51" dur="2250" fill="hold"/>
                                        <p:tgtEl>
                                          <p:spTgt spid="14"/>
                                        </p:tgtEl>
                                        <p:attrNameLst>
                                          <p:attrName>ppt_x</p:attrName>
                                        </p:attrNameLst>
                                      </p:cBhvr>
                                      <p:tavLst>
                                        <p:tav tm="0">
                                          <p:val>
                                            <p:strVal val="0-#ppt_w/2"/>
                                          </p:val>
                                        </p:tav>
                                        <p:tav tm="100000">
                                          <p:val>
                                            <p:strVal val="#ppt_x"/>
                                          </p:val>
                                        </p:tav>
                                      </p:tavLst>
                                    </p:anim>
                                    <p:anim calcmode="lin" valueType="num">
                                      <p:cBhvr additive="base">
                                        <p:cTn id="52" dur="2250" fill="hold"/>
                                        <p:tgtEl>
                                          <p:spTgt spid="14"/>
                                        </p:tgtEl>
                                        <p:attrNameLst>
                                          <p:attrName>ppt_y</p:attrName>
                                        </p:attrNameLst>
                                      </p:cBhvr>
                                      <p:tavLst>
                                        <p:tav tm="0">
                                          <p:val>
                                            <p:strVal val="#ppt_y"/>
                                          </p:val>
                                        </p:tav>
                                        <p:tav tm="100000">
                                          <p:val>
                                            <p:strVal val="#ppt_y"/>
                                          </p:val>
                                        </p:tav>
                                      </p:tavLst>
                                    </p:anim>
                                  </p:childTnLst>
                                </p:cTn>
                              </p:par>
                              <p:par>
                                <p:cTn id="53" presetID="2" presetClass="entr" presetSubtype="8" fill="hold" grpId="0" nodeType="withEffect">
                                  <p:stCondLst>
                                    <p:cond delay="0"/>
                                  </p:stCondLst>
                                  <p:childTnLst>
                                    <p:set>
                                      <p:cBhvr>
                                        <p:cTn id="54" dur="1" fill="hold">
                                          <p:stCondLst>
                                            <p:cond delay="0"/>
                                          </p:stCondLst>
                                        </p:cTn>
                                        <p:tgtEl>
                                          <p:spTgt spid="15"/>
                                        </p:tgtEl>
                                        <p:attrNameLst>
                                          <p:attrName>style.visibility</p:attrName>
                                        </p:attrNameLst>
                                      </p:cBhvr>
                                      <p:to>
                                        <p:strVal val="visible"/>
                                      </p:to>
                                    </p:set>
                                    <p:anim calcmode="lin" valueType="num">
                                      <p:cBhvr additive="base">
                                        <p:cTn id="55" dur="2250" fill="hold"/>
                                        <p:tgtEl>
                                          <p:spTgt spid="15"/>
                                        </p:tgtEl>
                                        <p:attrNameLst>
                                          <p:attrName>ppt_x</p:attrName>
                                        </p:attrNameLst>
                                      </p:cBhvr>
                                      <p:tavLst>
                                        <p:tav tm="0">
                                          <p:val>
                                            <p:strVal val="0-#ppt_w/2"/>
                                          </p:val>
                                        </p:tav>
                                        <p:tav tm="100000">
                                          <p:val>
                                            <p:strVal val="#ppt_x"/>
                                          </p:val>
                                        </p:tav>
                                      </p:tavLst>
                                    </p:anim>
                                    <p:anim calcmode="lin" valueType="num">
                                      <p:cBhvr additive="base">
                                        <p:cTn id="56" dur="2250" fill="hold"/>
                                        <p:tgtEl>
                                          <p:spTgt spid="15"/>
                                        </p:tgtEl>
                                        <p:attrNameLst>
                                          <p:attrName>ppt_y</p:attrName>
                                        </p:attrNameLst>
                                      </p:cBhvr>
                                      <p:tavLst>
                                        <p:tav tm="0">
                                          <p:val>
                                            <p:strVal val="#ppt_y"/>
                                          </p:val>
                                        </p:tav>
                                        <p:tav tm="100000">
                                          <p:val>
                                            <p:strVal val="#ppt_y"/>
                                          </p:val>
                                        </p:tav>
                                      </p:tavLst>
                                    </p:anim>
                                  </p:childTnLst>
                                </p:cTn>
                              </p:par>
                              <p:par>
                                <p:cTn id="57" presetID="2" presetClass="entr" presetSubtype="8" fill="hold" grpId="0" nodeType="withEffect">
                                  <p:stCondLst>
                                    <p:cond delay="0"/>
                                  </p:stCondLst>
                                  <p:childTnLst>
                                    <p:set>
                                      <p:cBhvr>
                                        <p:cTn id="58" dur="1" fill="hold">
                                          <p:stCondLst>
                                            <p:cond delay="0"/>
                                          </p:stCondLst>
                                        </p:cTn>
                                        <p:tgtEl>
                                          <p:spTgt spid="16"/>
                                        </p:tgtEl>
                                        <p:attrNameLst>
                                          <p:attrName>style.visibility</p:attrName>
                                        </p:attrNameLst>
                                      </p:cBhvr>
                                      <p:to>
                                        <p:strVal val="visible"/>
                                      </p:to>
                                    </p:set>
                                    <p:anim calcmode="lin" valueType="num">
                                      <p:cBhvr additive="base">
                                        <p:cTn id="59" dur="2250" fill="hold"/>
                                        <p:tgtEl>
                                          <p:spTgt spid="16"/>
                                        </p:tgtEl>
                                        <p:attrNameLst>
                                          <p:attrName>ppt_x</p:attrName>
                                        </p:attrNameLst>
                                      </p:cBhvr>
                                      <p:tavLst>
                                        <p:tav tm="0">
                                          <p:val>
                                            <p:strVal val="0-#ppt_w/2"/>
                                          </p:val>
                                        </p:tav>
                                        <p:tav tm="100000">
                                          <p:val>
                                            <p:strVal val="#ppt_x"/>
                                          </p:val>
                                        </p:tav>
                                      </p:tavLst>
                                    </p:anim>
                                    <p:anim calcmode="lin" valueType="num">
                                      <p:cBhvr additive="base">
                                        <p:cTn id="60" dur="2250" fill="hold"/>
                                        <p:tgtEl>
                                          <p:spTgt spid="16"/>
                                        </p:tgtEl>
                                        <p:attrNameLst>
                                          <p:attrName>ppt_y</p:attrName>
                                        </p:attrNameLst>
                                      </p:cBhvr>
                                      <p:tavLst>
                                        <p:tav tm="0">
                                          <p:val>
                                            <p:strVal val="#ppt_y"/>
                                          </p:val>
                                        </p:tav>
                                        <p:tav tm="100000">
                                          <p:val>
                                            <p:strVal val="#ppt_y"/>
                                          </p:val>
                                        </p:tav>
                                      </p:tavLst>
                                    </p:anim>
                                  </p:childTnLst>
                                </p:cTn>
                              </p:par>
                              <p:par>
                                <p:cTn id="61" presetID="2" presetClass="entr" presetSubtype="8" fill="hold" grpId="0" nodeType="withEffect">
                                  <p:stCondLst>
                                    <p:cond delay="0"/>
                                  </p:stCondLst>
                                  <p:childTnLst>
                                    <p:set>
                                      <p:cBhvr>
                                        <p:cTn id="62" dur="1" fill="hold">
                                          <p:stCondLst>
                                            <p:cond delay="0"/>
                                          </p:stCondLst>
                                        </p:cTn>
                                        <p:tgtEl>
                                          <p:spTgt spid="17"/>
                                        </p:tgtEl>
                                        <p:attrNameLst>
                                          <p:attrName>style.visibility</p:attrName>
                                        </p:attrNameLst>
                                      </p:cBhvr>
                                      <p:to>
                                        <p:strVal val="visible"/>
                                      </p:to>
                                    </p:set>
                                    <p:anim calcmode="lin" valueType="num">
                                      <p:cBhvr additive="base">
                                        <p:cTn id="63" dur="2250" fill="hold"/>
                                        <p:tgtEl>
                                          <p:spTgt spid="17"/>
                                        </p:tgtEl>
                                        <p:attrNameLst>
                                          <p:attrName>ppt_x</p:attrName>
                                        </p:attrNameLst>
                                      </p:cBhvr>
                                      <p:tavLst>
                                        <p:tav tm="0">
                                          <p:val>
                                            <p:strVal val="0-#ppt_w/2"/>
                                          </p:val>
                                        </p:tav>
                                        <p:tav tm="100000">
                                          <p:val>
                                            <p:strVal val="#ppt_x"/>
                                          </p:val>
                                        </p:tav>
                                      </p:tavLst>
                                    </p:anim>
                                    <p:anim calcmode="lin" valueType="num">
                                      <p:cBhvr additive="base">
                                        <p:cTn id="64" dur="2250" fill="hold"/>
                                        <p:tgtEl>
                                          <p:spTgt spid="17"/>
                                        </p:tgtEl>
                                        <p:attrNameLst>
                                          <p:attrName>ppt_y</p:attrName>
                                        </p:attrNameLst>
                                      </p:cBhvr>
                                      <p:tavLst>
                                        <p:tav tm="0">
                                          <p:val>
                                            <p:strVal val="#ppt_y"/>
                                          </p:val>
                                        </p:tav>
                                        <p:tav tm="100000">
                                          <p:val>
                                            <p:strVal val="#ppt_y"/>
                                          </p:val>
                                        </p:tav>
                                      </p:tavLst>
                                    </p:anim>
                                  </p:childTnLst>
                                </p:cTn>
                              </p:par>
                              <p:par>
                                <p:cTn id="65" presetID="2" presetClass="entr" presetSubtype="8" fill="hold" grpId="0" nodeType="withEffect">
                                  <p:stCondLst>
                                    <p:cond delay="0"/>
                                  </p:stCondLst>
                                  <p:childTnLst>
                                    <p:set>
                                      <p:cBhvr>
                                        <p:cTn id="66" dur="1" fill="hold">
                                          <p:stCondLst>
                                            <p:cond delay="0"/>
                                          </p:stCondLst>
                                        </p:cTn>
                                        <p:tgtEl>
                                          <p:spTgt spid="18"/>
                                        </p:tgtEl>
                                        <p:attrNameLst>
                                          <p:attrName>style.visibility</p:attrName>
                                        </p:attrNameLst>
                                      </p:cBhvr>
                                      <p:to>
                                        <p:strVal val="visible"/>
                                      </p:to>
                                    </p:set>
                                    <p:anim calcmode="lin" valueType="num">
                                      <p:cBhvr additive="base">
                                        <p:cTn id="67" dur="2250" fill="hold"/>
                                        <p:tgtEl>
                                          <p:spTgt spid="18"/>
                                        </p:tgtEl>
                                        <p:attrNameLst>
                                          <p:attrName>ppt_x</p:attrName>
                                        </p:attrNameLst>
                                      </p:cBhvr>
                                      <p:tavLst>
                                        <p:tav tm="0">
                                          <p:val>
                                            <p:strVal val="0-#ppt_w/2"/>
                                          </p:val>
                                        </p:tav>
                                        <p:tav tm="100000">
                                          <p:val>
                                            <p:strVal val="#ppt_x"/>
                                          </p:val>
                                        </p:tav>
                                      </p:tavLst>
                                    </p:anim>
                                    <p:anim calcmode="lin" valueType="num">
                                      <p:cBhvr additive="base">
                                        <p:cTn id="68" dur="2250" fill="hold"/>
                                        <p:tgtEl>
                                          <p:spTgt spid="18"/>
                                        </p:tgtEl>
                                        <p:attrNameLst>
                                          <p:attrName>ppt_y</p:attrName>
                                        </p:attrNameLst>
                                      </p:cBhvr>
                                      <p:tavLst>
                                        <p:tav tm="0">
                                          <p:val>
                                            <p:strVal val="#ppt_y"/>
                                          </p:val>
                                        </p:tav>
                                        <p:tav tm="100000">
                                          <p:val>
                                            <p:strVal val="#ppt_y"/>
                                          </p:val>
                                        </p:tav>
                                      </p:tavLst>
                                    </p:anim>
                                  </p:childTnLst>
                                </p:cTn>
                              </p:par>
                              <p:par>
                                <p:cTn id="69" presetID="2" presetClass="entr" presetSubtype="8" fill="hold" grpId="0" nodeType="withEffect">
                                  <p:stCondLst>
                                    <p:cond delay="0"/>
                                  </p:stCondLst>
                                  <p:childTnLst>
                                    <p:set>
                                      <p:cBhvr>
                                        <p:cTn id="70" dur="1" fill="hold">
                                          <p:stCondLst>
                                            <p:cond delay="0"/>
                                          </p:stCondLst>
                                        </p:cTn>
                                        <p:tgtEl>
                                          <p:spTgt spid="19"/>
                                        </p:tgtEl>
                                        <p:attrNameLst>
                                          <p:attrName>style.visibility</p:attrName>
                                        </p:attrNameLst>
                                      </p:cBhvr>
                                      <p:to>
                                        <p:strVal val="visible"/>
                                      </p:to>
                                    </p:set>
                                    <p:anim calcmode="lin" valueType="num">
                                      <p:cBhvr additive="base">
                                        <p:cTn id="71" dur="2250" fill="hold"/>
                                        <p:tgtEl>
                                          <p:spTgt spid="19"/>
                                        </p:tgtEl>
                                        <p:attrNameLst>
                                          <p:attrName>ppt_x</p:attrName>
                                        </p:attrNameLst>
                                      </p:cBhvr>
                                      <p:tavLst>
                                        <p:tav tm="0">
                                          <p:val>
                                            <p:strVal val="0-#ppt_w/2"/>
                                          </p:val>
                                        </p:tav>
                                        <p:tav tm="100000">
                                          <p:val>
                                            <p:strVal val="#ppt_x"/>
                                          </p:val>
                                        </p:tav>
                                      </p:tavLst>
                                    </p:anim>
                                    <p:anim calcmode="lin" valueType="num">
                                      <p:cBhvr additive="base">
                                        <p:cTn id="72" dur="2250" fill="hold"/>
                                        <p:tgtEl>
                                          <p:spTgt spid="19"/>
                                        </p:tgtEl>
                                        <p:attrNameLst>
                                          <p:attrName>ppt_y</p:attrName>
                                        </p:attrNameLst>
                                      </p:cBhvr>
                                      <p:tavLst>
                                        <p:tav tm="0">
                                          <p:val>
                                            <p:strVal val="#ppt_y"/>
                                          </p:val>
                                        </p:tav>
                                        <p:tav tm="100000">
                                          <p:val>
                                            <p:strVal val="#ppt_y"/>
                                          </p:val>
                                        </p:tav>
                                      </p:tavLst>
                                    </p:anim>
                                  </p:childTnLst>
                                </p:cTn>
                              </p:par>
                              <p:par>
                                <p:cTn id="73" presetID="2" presetClass="entr" presetSubtype="8" fill="hold" grpId="0" nodeType="withEffect">
                                  <p:stCondLst>
                                    <p:cond delay="0"/>
                                  </p:stCondLst>
                                  <p:childTnLst>
                                    <p:set>
                                      <p:cBhvr>
                                        <p:cTn id="74" dur="1" fill="hold">
                                          <p:stCondLst>
                                            <p:cond delay="0"/>
                                          </p:stCondLst>
                                        </p:cTn>
                                        <p:tgtEl>
                                          <p:spTgt spid="20"/>
                                        </p:tgtEl>
                                        <p:attrNameLst>
                                          <p:attrName>style.visibility</p:attrName>
                                        </p:attrNameLst>
                                      </p:cBhvr>
                                      <p:to>
                                        <p:strVal val="visible"/>
                                      </p:to>
                                    </p:set>
                                    <p:anim calcmode="lin" valueType="num">
                                      <p:cBhvr additive="base">
                                        <p:cTn id="75" dur="2250" fill="hold"/>
                                        <p:tgtEl>
                                          <p:spTgt spid="20"/>
                                        </p:tgtEl>
                                        <p:attrNameLst>
                                          <p:attrName>ppt_x</p:attrName>
                                        </p:attrNameLst>
                                      </p:cBhvr>
                                      <p:tavLst>
                                        <p:tav tm="0">
                                          <p:val>
                                            <p:strVal val="0-#ppt_w/2"/>
                                          </p:val>
                                        </p:tav>
                                        <p:tav tm="100000">
                                          <p:val>
                                            <p:strVal val="#ppt_x"/>
                                          </p:val>
                                        </p:tav>
                                      </p:tavLst>
                                    </p:anim>
                                    <p:anim calcmode="lin" valueType="num">
                                      <p:cBhvr additive="base">
                                        <p:cTn id="76" dur="2250" fill="hold"/>
                                        <p:tgtEl>
                                          <p:spTgt spid="20"/>
                                        </p:tgtEl>
                                        <p:attrNameLst>
                                          <p:attrName>ppt_y</p:attrName>
                                        </p:attrNameLst>
                                      </p:cBhvr>
                                      <p:tavLst>
                                        <p:tav tm="0">
                                          <p:val>
                                            <p:strVal val="#ppt_y"/>
                                          </p:val>
                                        </p:tav>
                                        <p:tav tm="100000">
                                          <p:val>
                                            <p:strVal val="#ppt_y"/>
                                          </p:val>
                                        </p:tav>
                                      </p:tavLst>
                                    </p:anim>
                                  </p:childTnLst>
                                </p:cTn>
                              </p:par>
                              <p:par>
                                <p:cTn id="77" presetID="2" presetClass="entr" presetSubtype="8" fill="hold" grpId="0" nodeType="withEffect">
                                  <p:stCondLst>
                                    <p:cond delay="0"/>
                                  </p:stCondLst>
                                  <p:childTnLst>
                                    <p:set>
                                      <p:cBhvr>
                                        <p:cTn id="78" dur="1" fill="hold">
                                          <p:stCondLst>
                                            <p:cond delay="0"/>
                                          </p:stCondLst>
                                        </p:cTn>
                                        <p:tgtEl>
                                          <p:spTgt spid="21"/>
                                        </p:tgtEl>
                                        <p:attrNameLst>
                                          <p:attrName>style.visibility</p:attrName>
                                        </p:attrNameLst>
                                      </p:cBhvr>
                                      <p:to>
                                        <p:strVal val="visible"/>
                                      </p:to>
                                    </p:set>
                                    <p:anim calcmode="lin" valueType="num">
                                      <p:cBhvr additive="base">
                                        <p:cTn id="79" dur="2250" fill="hold"/>
                                        <p:tgtEl>
                                          <p:spTgt spid="21"/>
                                        </p:tgtEl>
                                        <p:attrNameLst>
                                          <p:attrName>ppt_x</p:attrName>
                                        </p:attrNameLst>
                                      </p:cBhvr>
                                      <p:tavLst>
                                        <p:tav tm="0">
                                          <p:val>
                                            <p:strVal val="0-#ppt_w/2"/>
                                          </p:val>
                                        </p:tav>
                                        <p:tav tm="100000">
                                          <p:val>
                                            <p:strVal val="#ppt_x"/>
                                          </p:val>
                                        </p:tav>
                                      </p:tavLst>
                                    </p:anim>
                                    <p:anim calcmode="lin" valueType="num">
                                      <p:cBhvr additive="base">
                                        <p:cTn id="80" dur="2250" fill="hold"/>
                                        <p:tgtEl>
                                          <p:spTgt spid="21"/>
                                        </p:tgtEl>
                                        <p:attrNameLst>
                                          <p:attrName>ppt_y</p:attrName>
                                        </p:attrNameLst>
                                      </p:cBhvr>
                                      <p:tavLst>
                                        <p:tav tm="0">
                                          <p:val>
                                            <p:strVal val="#ppt_y"/>
                                          </p:val>
                                        </p:tav>
                                        <p:tav tm="100000">
                                          <p:val>
                                            <p:strVal val="#ppt_y"/>
                                          </p:val>
                                        </p:tav>
                                      </p:tavLst>
                                    </p:anim>
                                  </p:childTnLst>
                                </p:cTn>
                              </p:par>
                              <p:par>
                                <p:cTn id="81" presetID="2" presetClass="entr" presetSubtype="8" fill="hold" grpId="0" nodeType="withEffect">
                                  <p:stCondLst>
                                    <p:cond delay="0"/>
                                  </p:stCondLst>
                                  <p:childTnLst>
                                    <p:set>
                                      <p:cBhvr>
                                        <p:cTn id="82" dur="1" fill="hold">
                                          <p:stCondLst>
                                            <p:cond delay="0"/>
                                          </p:stCondLst>
                                        </p:cTn>
                                        <p:tgtEl>
                                          <p:spTgt spid="22"/>
                                        </p:tgtEl>
                                        <p:attrNameLst>
                                          <p:attrName>style.visibility</p:attrName>
                                        </p:attrNameLst>
                                      </p:cBhvr>
                                      <p:to>
                                        <p:strVal val="visible"/>
                                      </p:to>
                                    </p:set>
                                    <p:anim calcmode="lin" valueType="num">
                                      <p:cBhvr additive="base">
                                        <p:cTn id="83" dur="2250" fill="hold"/>
                                        <p:tgtEl>
                                          <p:spTgt spid="22"/>
                                        </p:tgtEl>
                                        <p:attrNameLst>
                                          <p:attrName>ppt_x</p:attrName>
                                        </p:attrNameLst>
                                      </p:cBhvr>
                                      <p:tavLst>
                                        <p:tav tm="0">
                                          <p:val>
                                            <p:strVal val="0-#ppt_w/2"/>
                                          </p:val>
                                        </p:tav>
                                        <p:tav tm="100000">
                                          <p:val>
                                            <p:strVal val="#ppt_x"/>
                                          </p:val>
                                        </p:tav>
                                      </p:tavLst>
                                    </p:anim>
                                    <p:anim calcmode="lin" valueType="num">
                                      <p:cBhvr additive="base">
                                        <p:cTn id="84" dur="2250" fill="hold"/>
                                        <p:tgtEl>
                                          <p:spTgt spid="22"/>
                                        </p:tgtEl>
                                        <p:attrNameLst>
                                          <p:attrName>ppt_y</p:attrName>
                                        </p:attrNameLst>
                                      </p:cBhvr>
                                      <p:tavLst>
                                        <p:tav tm="0">
                                          <p:val>
                                            <p:strVal val="#ppt_y"/>
                                          </p:val>
                                        </p:tav>
                                        <p:tav tm="100000">
                                          <p:val>
                                            <p:strVal val="#ppt_y"/>
                                          </p:val>
                                        </p:tav>
                                      </p:tavLst>
                                    </p:anim>
                                  </p:childTnLst>
                                </p:cTn>
                              </p:par>
                              <p:par>
                                <p:cTn id="85" presetID="2" presetClass="entr" presetSubtype="8" fill="hold" grpId="0" nodeType="withEffect">
                                  <p:stCondLst>
                                    <p:cond delay="0"/>
                                  </p:stCondLst>
                                  <p:childTnLst>
                                    <p:set>
                                      <p:cBhvr>
                                        <p:cTn id="86" dur="1" fill="hold">
                                          <p:stCondLst>
                                            <p:cond delay="0"/>
                                          </p:stCondLst>
                                        </p:cTn>
                                        <p:tgtEl>
                                          <p:spTgt spid="23"/>
                                        </p:tgtEl>
                                        <p:attrNameLst>
                                          <p:attrName>style.visibility</p:attrName>
                                        </p:attrNameLst>
                                      </p:cBhvr>
                                      <p:to>
                                        <p:strVal val="visible"/>
                                      </p:to>
                                    </p:set>
                                    <p:anim calcmode="lin" valueType="num">
                                      <p:cBhvr additive="base">
                                        <p:cTn id="87" dur="2250" fill="hold"/>
                                        <p:tgtEl>
                                          <p:spTgt spid="23"/>
                                        </p:tgtEl>
                                        <p:attrNameLst>
                                          <p:attrName>ppt_x</p:attrName>
                                        </p:attrNameLst>
                                      </p:cBhvr>
                                      <p:tavLst>
                                        <p:tav tm="0">
                                          <p:val>
                                            <p:strVal val="0-#ppt_w/2"/>
                                          </p:val>
                                        </p:tav>
                                        <p:tav tm="100000">
                                          <p:val>
                                            <p:strVal val="#ppt_x"/>
                                          </p:val>
                                        </p:tav>
                                      </p:tavLst>
                                    </p:anim>
                                    <p:anim calcmode="lin" valueType="num">
                                      <p:cBhvr additive="base">
                                        <p:cTn id="88" dur="2250" fill="hold"/>
                                        <p:tgtEl>
                                          <p:spTgt spid="23"/>
                                        </p:tgtEl>
                                        <p:attrNameLst>
                                          <p:attrName>ppt_y</p:attrName>
                                        </p:attrNameLst>
                                      </p:cBhvr>
                                      <p:tavLst>
                                        <p:tav tm="0">
                                          <p:val>
                                            <p:strVal val="#ppt_y"/>
                                          </p:val>
                                        </p:tav>
                                        <p:tav tm="100000">
                                          <p:val>
                                            <p:strVal val="#ppt_y"/>
                                          </p:val>
                                        </p:tav>
                                      </p:tavLst>
                                    </p:anim>
                                  </p:childTnLst>
                                </p:cTn>
                              </p:par>
                              <p:par>
                                <p:cTn id="89" presetID="2" presetClass="entr" presetSubtype="8" fill="hold" grpId="0" nodeType="withEffect">
                                  <p:stCondLst>
                                    <p:cond delay="0"/>
                                  </p:stCondLst>
                                  <p:childTnLst>
                                    <p:set>
                                      <p:cBhvr>
                                        <p:cTn id="90" dur="1" fill="hold">
                                          <p:stCondLst>
                                            <p:cond delay="0"/>
                                          </p:stCondLst>
                                        </p:cTn>
                                        <p:tgtEl>
                                          <p:spTgt spid="24"/>
                                        </p:tgtEl>
                                        <p:attrNameLst>
                                          <p:attrName>style.visibility</p:attrName>
                                        </p:attrNameLst>
                                      </p:cBhvr>
                                      <p:to>
                                        <p:strVal val="visible"/>
                                      </p:to>
                                    </p:set>
                                    <p:anim calcmode="lin" valueType="num">
                                      <p:cBhvr additive="base">
                                        <p:cTn id="91" dur="2250" fill="hold"/>
                                        <p:tgtEl>
                                          <p:spTgt spid="24"/>
                                        </p:tgtEl>
                                        <p:attrNameLst>
                                          <p:attrName>ppt_x</p:attrName>
                                        </p:attrNameLst>
                                      </p:cBhvr>
                                      <p:tavLst>
                                        <p:tav tm="0">
                                          <p:val>
                                            <p:strVal val="0-#ppt_w/2"/>
                                          </p:val>
                                        </p:tav>
                                        <p:tav tm="100000">
                                          <p:val>
                                            <p:strVal val="#ppt_x"/>
                                          </p:val>
                                        </p:tav>
                                      </p:tavLst>
                                    </p:anim>
                                    <p:anim calcmode="lin" valueType="num">
                                      <p:cBhvr additive="base">
                                        <p:cTn id="92" dur="2250" fill="hold"/>
                                        <p:tgtEl>
                                          <p:spTgt spid="24"/>
                                        </p:tgtEl>
                                        <p:attrNameLst>
                                          <p:attrName>ppt_y</p:attrName>
                                        </p:attrNameLst>
                                      </p:cBhvr>
                                      <p:tavLst>
                                        <p:tav tm="0">
                                          <p:val>
                                            <p:strVal val="#ppt_y"/>
                                          </p:val>
                                        </p:tav>
                                        <p:tav tm="100000">
                                          <p:val>
                                            <p:strVal val="#ppt_y"/>
                                          </p:val>
                                        </p:tav>
                                      </p:tavLst>
                                    </p:anim>
                                  </p:childTnLst>
                                </p:cTn>
                              </p:par>
                              <p:par>
                                <p:cTn id="93" presetID="2" presetClass="entr" presetSubtype="2" fill="hold" grpId="0" nodeType="withEffect">
                                  <p:stCondLst>
                                    <p:cond delay="0"/>
                                  </p:stCondLst>
                                  <p:childTnLst>
                                    <p:set>
                                      <p:cBhvr>
                                        <p:cTn id="94" dur="1" fill="hold">
                                          <p:stCondLst>
                                            <p:cond delay="0"/>
                                          </p:stCondLst>
                                        </p:cTn>
                                        <p:tgtEl>
                                          <p:spTgt spid="25"/>
                                        </p:tgtEl>
                                        <p:attrNameLst>
                                          <p:attrName>style.visibility</p:attrName>
                                        </p:attrNameLst>
                                      </p:cBhvr>
                                      <p:to>
                                        <p:strVal val="visible"/>
                                      </p:to>
                                    </p:set>
                                    <p:anim calcmode="lin" valueType="num">
                                      <p:cBhvr additive="base">
                                        <p:cTn id="95" dur="2250" fill="hold"/>
                                        <p:tgtEl>
                                          <p:spTgt spid="25"/>
                                        </p:tgtEl>
                                        <p:attrNameLst>
                                          <p:attrName>ppt_x</p:attrName>
                                        </p:attrNameLst>
                                      </p:cBhvr>
                                      <p:tavLst>
                                        <p:tav tm="0">
                                          <p:val>
                                            <p:strVal val="1+#ppt_w/2"/>
                                          </p:val>
                                        </p:tav>
                                        <p:tav tm="100000">
                                          <p:val>
                                            <p:strVal val="#ppt_x"/>
                                          </p:val>
                                        </p:tav>
                                      </p:tavLst>
                                    </p:anim>
                                    <p:anim calcmode="lin" valueType="num">
                                      <p:cBhvr additive="base">
                                        <p:cTn id="96" dur="2250" fill="hold"/>
                                        <p:tgtEl>
                                          <p:spTgt spid="25"/>
                                        </p:tgtEl>
                                        <p:attrNameLst>
                                          <p:attrName>ppt_y</p:attrName>
                                        </p:attrNameLst>
                                      </p:cBhvr>
                                      <p:tavLst>
                                        <p:tav tm="0">
                                          <p:val>
                                            <p:strVal val="#ppt_y"/>
                                          </p:val>
                                        </p:tav>
                                        <p:tav tm="100000">
                                          <p:val>
                                            <p:strVal val="#ppt_y"/>
                                          </p:val>
                                        </p:tav>
                                      </p:tavLst>
                                    </p:anim>
                                  </p:childTnLst>
                                </p:cTn>
                              </p:par>
                              <p:par>
                                <p:cTn id="97" presetID="2" presetClass="entr" presetSubtype="2" fill="hold" grpId="0" nodeType="withEffect">
                                  <p:stCondLst>
                                    <p:cond delay="0"/>
                                  </p:stCondLst>
                                  <p:childTnLst>
                                    <p:set>
                                      <p:cBhvr>
                                        <p:cTn id="98" dur="1" fill="hold">
                                          <p:stCondLst>
                                            <p:cond delay="0"/>
                                          </p:stCondLst>
                                        </p:cTn>
                                        <p:tgtEl>
                                          <p:spTgt spid="26"/>
                                        </p:tgtEl>
                                        <p:attrNameLst>
                                          <p:attrName>style.visibility</p:attrName>
                                        </p:attrNameLst>
                                      </p:cBhvr>
                                      <p:to>
                                        <p:strVal val="visible"/>
                                      </p:to>
                                    </p:set>
                                    <p:anim calcmode="lin" valueType="num">
                                      <p:cBhvr additive="base">
                                        <p:cTn id="99" dur="2250" fill="hold"/>
                                        <p:tgtEl>
                                          <p:spTgt spid="26"/>
                                        </p:tgtEl>
                                        <p:attrNameLst>
                                          <p:attrName>ppt_x</p:attrName>
                                        </p:attrNameLst>
                                      </p:cBhvr>
                                      <p:tavLst>
                                        <p:tav tm="0">
                                          <p:val>
                                            <p:strVal val="1+#ppt_w/2"/>
                                          </p:val>
                                        </p:tav>
                                        <p:tav tm="100000">
                                          <p:val>
                                            <p:strVal val="#ppt_x"/>
                                          </p:val>
                                        </p:tav>
                                      </p:tavLst>
                                    </p:anim>
                                    <p:anim calcmode="lin" valueType="num">
                                      <p:cBhvr additive="base">
                                        <p:cTn id="100" dur="2250" fill="hold"/>
                                        <p:tgtEl>
                                          <p:spTgt spid="26"/>
                                        </p:tgtEl>
                                        <p:attrNameLst>
                                          <p:attrName>ppt_y</p:attrName>
                                        </p:attrNameLst>
                                      </p:cBhvr>
                                      <p:tavLst>
                                        <p:tav tm="0">
                                          <p:val>
                                            <p:strVal val="#ppt_y"/>
                                          </p:val>
                                        </p:tav>
                                        <p:tav tm="100000">
                                          <p:val>
                                            <p:strVal val="#ppt_y"/>
                                          </p:val>
                                        </p:tav>
                                      </p:tavLst>
                                    </p:anim>
                                  </p:childTnLst>
                                </p:cTn>
                              </p:par>
                              <p:par>
                                <p:cTn id="101" presetID="2" presetClass="entr" presetSubtype="2" fill="hold" grpId="0" nodeType="withEffect">
                                  <p:stCondLst>
                                    <p:cond delay="0"/>
                                  </p:stCondLst>
                                  <p:childTnLst>
                                    <p:set>
                                      <p:cBhvr>
                                        <p:cTn id="102" dur="1" fill="hold">
                                          <p:stCondLst>
                                            <p:cond delay="0"/>
                                          </p:stCondLst>
                                        </p:cTn>
                                        <p:tgtEl>
                                          <p:spTgt spid="27"/>
                                        </p:tgtEl>
                                        <p:attrNameLst>
                                          <p:attrName>style.visibility</p:attrName>
                                        </p:attrNameLst>
                                      </p:cBhvr>
                                      <p:to>
                                        <p:strVal val="visible"/>
                                      </p:to>
                                    </p:set>
                                    <p:anim calcmode="lin" valueType="num">
                                      <p:cBhvr additive="base">
                                        <p:cTn id="103" dur="2250" fill="hold"/>
                                        <p:tgtEl>
                                          <p:spTgt spid="27"/>
                                        </p:tgtEl>
                                        <p:attrNameLst>
                                          <p:attrName>ppt_x</p:attrName>
                                        </p:attrNameLst>
                                      </p:cBhvr>
                                      <p:tavLst>
                                        <p:tav tm="0">
                                          <p:val>
                                            <p:strVal val="1+#ppt_w/2"/>
                                          </p:val>
                                        </p:tav>
                                        <p:tav tm="100000">
                                          <p:val>
                                            <p:strVal val="#ppt_x"/>
                                          </p:val>
                                        </p:tav>
                                      </p:tavLst>
                                    </p:anim>
                                    <p:anim calcmode="lin" valueType="num">
                                      <p:cBhvr additive="base">
                                        <p:cTn id="104" dur="2250" fill="hold"/>
                                        <p:tgtEl>
                                          <p:spTgt spid="27"/>
                                        </p:tgtEl>
                                        <p:attrNameLst>
                                          <p:attrName>ppt_y</p:attrName>
                                        </p:attrNameLst>
                                      </p:cBhvr>
                                      <p:tavLst>
                                        <p:tav tm="0">
                                          <p:val>
                                            <p:strVal val="#ppt_y"/>
                                          </p:val>
                                        </p:tav>
                                        <p:tav tm="100000">
                                          <p:val>
                                            <p:strVal val="#ppt_y"/>
                                          </p:val>
                                        </p:tav>
                                      </p:tavLst>
                                    </p:anim>
                                  </p:childTnLst>
                                </p:cTn>
                              </p:par>
                              <p:par>
                                <p:cTn id="105" presetID="2" presetClass="entr" presetSubtype="2" fill="hold" grpId="0" nodeType="withEffect">
                                  <p:stCondLst>
                                    <p:cond delay="0"/>
                                  </p:stCondLst>
                                  <p:childTnLst>
                                    <p:set>
                                      <p:cBhvr>
                                        <p:cTn id="106" dur="1" fill="hold">
                                          <p:stCondLst>
                                            <p:cond delay="0"/>
                                          </p:stCondLst>
                                        </p:cTn>
                                        <p:tgtEl>
                                          <p:spTgt spid="28"/>
                                        </p:tgtEl>
                                        <p:attrNameLst>
                                          <p:attrName>style.visibility</p:attrName>
                                        </p:attrNameLst>
                                      </p:cBhvr>
                                      <p:to>
                                        <p:strVal val="visible"/>
                                      </p:to>
                                    </p:set>
                                    <p:anim calcmode="lin" valueType="num">
                                      <p:cBhvr additive="base">
                                        <p:cTn id="107" dur="2250" fill="hold"/>
                                        <p:tgtEl>
                                          <p:spTgt spid="28"/>
                                        </p:tgtEl>
                                        <p:attrNameLst>
                                          <p:attrName>ppt_x</p:attrName>
                                        </p:attrNameLst>
                                      </p:cBhvr>
                                      <p:tavLst>
                                        <p:tav tm="0">
                                          <p:val>
                                            <p:strVal val="1+#ppt_w/2"/>
                                          </p:val>
                                        </p:tav>
                                        <p:tav tm="100000">
                                          <p:val>
                                            <p:strVal val="#ppt_x"/>
                                          </p:val>
                                        </p:tav>
                                      </p:tavLst>
                                    </p:anim>
                                    <p:anim calcmode="lin" valueType="num">
                                      <p:cBhvr additive="base">
                                        <p:cTn id="108" dur="2250" fill="hold"/>
                                        <p:tgtEl>
                                          <p:spTgt spid="28"/>
                                        </p:tgtEl>
                                        <p:attrNameLst>
                                          <p:attrName>ppt_y</p:attrName>
                                        </p:attrNameLst>
                                      </p:cBhvr>
                                      <p:tavLst>
                                        <p:tav tm="0">
                                          <p:val>
                                            <p:strVal val="#ppt_y"/>
                                          </p:val>
                                        </p:tav>
                                        <p:tav tm="100000">
                                          <p:val>
                                            <p:strVal val="#ppt_y"/>
                                          </p:val>
                                        </p:tav>
                                      </p:tavLst>
                                    </p:anim>
                                  </p:childTnLst>
                                </p:cTn>
                              </p:par>
                              <p:par>
                                <p:cTn id="109" presetID="2" presetClass="entr" presetSubtype="2" fill="hold" grpId="0" nodeType="withEffect">
                                  <p:stCondLst>
                                    <p:cond delay="0"/>
                                  </p:stCondLst>
                                  <p:childTnLst>
                                    <p:set>
                                      <p:cBhvr>
                                        <p:cTn id="110" dur="1" fill="hold">
                                          <p:stCondLst>
                                            <p:cond delay="0"/>
                                          </p:stCondLst>
                                        </p:cTn>
                                        <p:tgtEl>
                                          <p:spTgt spid="29"/>
                                        </p:tgtEl>
                                        <p:attrNameLst>
                                          <p:attrName>style.visibility</p:attrName>
                                        </p:attrNameLst>
                                      </p:cBhvr>
                                      <p:to>
                                        <p:strVal val="visible"/>
                                      </p:to>
                                    </p:set>
                                    <p:anim calcmode="lin" valueType="num">
                                      <p:cBhvr additive="base">
                                        <p:cTn id="111" dur="2250" fill="hold"/>
                                        <p:tgtEl>
                                          <p:spTgt spid="29"/>
                                        </p:tgtEl>
                                        <p:attrNameLst>
                                          <p:attrName>ppt_x</p:attrName>
                                        </p:attrNameLst>
                                      </p:cBhvr>
                                      <p:tavLst>
                                        <p:tav tm="0">
                                          <p:val>
                                            <p:strVal val="1+#ppt_w/2"/>
                                          </p:val>
                                        </p:tav>
                                        <p:tav tm="100000">
                                          <p:val>
                                            <p:strVal val="#ppt_x"/>
                                          </p:val>
                                        </p:tav>
                                      </p:tavLst>
                                    </p:anim>
                                    <p:anim calcmode="lin" valueType="num">
                                      <p:cBhvr additive="base">
                                        <p:cTn id="112" dur="2250" fill="hold"/>
                                        <p:tgtEl>
                                          <p:spTgt spid="29"/>
                                        </p:tgtEl>
                                        <p:attrNameLst>
                                          <p:attrName>ppt_y</p:attrName>
                                        </p:attrNameLst>
                                      </p:cBhvr>
                                      <p:tavLst>
                                        <p:tav tm="0">
                                          <p:val>
                                            <p:strVal val="#ppt_y"/>
                                          </p:val>
                                        </p:tav>
                                        <p:tav tm="100000">
                                          <p:val>
                                            <p:strVal val="#ppt_y"/>
                                          </p:val>
                                        </p:tav>
                                      </p:tavLst>
                                    </p:anim>
                                  </p:childTnLst>
                                </p:cTn>
                              </p:par>
                              <p:par>
                                <p:cTn id="113" presetID="2" presetClass="entr" presetSubtype="2" fill="hold" grpId="0" nodeType="withEffect">
                                  <p:stCondLst>
                                    <p:cond delay="0"/>
                                  </p:stCondLst>
                                  <p:childTnLst>
                                    <p:set>
                                      <p:cBhvr>
                                        <p:cTn id="114" dur="1" fill="hold">
                                          <p:stCondLst>
                                            <p:cond delay="0"/>
                                          </p:stCondLst>
                                        </p:cTn>
                                        <p:tgtEl>
                                          <p:spTgt spid="30"/>
                                        </p:tgtEl>
                                        <p:attrNameLst>
                                          <p:attrName>style.visibility</p:attrName>
                                        </p:attrNameLst>
                                      </p:cBhvr>
                                      <p:to>
                                        <p:strVal val="visible"/>
                                      </p:to>
                                    </p:set>
                                    <p:anim calcmode="lin" valueType="num">
                                      <p:cBhvr additive="base">
                                        <p:cTn id="115" dur="2250" fill="hold"/>
                                        <p:tgtEl>
                                          <p:spTgt spid="30"/>
                                        </p:tgtEl>
                                        <p:attrNameLst>
                                          <p:attrName>ppt_x</p:attrName>
                                        </p:attrNameLst>
                                      </p:cBhvr>
                                      <p:tavLst>
                                        <p:tav tm="0">
                                          <p:val>
                                            <p:strVal val="1+#ppt_w/2"/>
                                          </p:val>
                                        </p:tav>
                                        <p:tav tm="100000">
                                          <p:val>
                                            <p:strVal val="#ppt_x"/>
                                          </p:val>
                                        </p:tav>
                                      </p:tavLst>
                                    </p:anim>
                                    <p:anim calcmode="lin" valueType="num">
                                      <p:cBhvr additive="base">
                                        <p:cTn id="116" dur="2250" fill="hold"/>
                                        <p:tgtEl>
                                          <p:spTgt spid="30"/>
                                        </p:tgtEl>
                                        <p:attrNameLst>
                                          <p:attrName>ppt_y</p:attrName>
                                        </p:attrNameLst>
                                      </p:cBhvr>
                                      <p:tavLst>
                                        <p:tav tm="0">
                                          <p:val>
                                            <p:strVal val="#ppt_y"/>
                                          </p:val>
                                        </p:tav>
                                        <p:tav tm="100000">
                                          <p:val>
                                            <p:strVal val="#ppt_y"/>
                                          </p:val>
                                        </p:tav>
                                      </p:tavLst>
                                    </p:anim>
                                  </p:childTnLst>
                                </p:cTn>
                              </p:par>
                              <p:par>
                                <p:cTn id="117" presetID="2" presetClass="entr" presetSubtype="2" fill="hold" grpId="0" nodeType="withEffect">
                                  <p:stCondLst>
                                    <p:cond delay="0"/>
                                  </p:stCondLst>
                                  <p:childTnLst>
                                    <p:set>
                                      <p:cBhvr>
                                        <p:cTn id="118" dur="1" fill="hold">
                                          <p:stCondLst>
                                            <p:cond delay="0"/>
                                          </p:stCondLst>
                                        </p:cTn>
                                        <p:tgtEl>
                                          <p:spTgt spid="31"/>
                                        </p:tgtEl>
                                        <p:attrNameLst>
                                          <p:attrName>style.visibility</p:attrName>
                                        </p:attrNameLst>
                                      </p:cBhvr>
                                      <p:to>
                                        <p:strVal val="visible"/>
                                      </p:to>
                                    </p:set>
                                    <p:anim calcmode="lin" valueType="num">
                                      <p:cBhvr additive="base">
                                        <p:cTn id="119" dur="2250" fill="hold"/>
                                        <p:tgtEl>
                                          <p:spTgt spid="31"/>
                                        </p:tgtEl>
                                        <p:attrNameLst>
                                          <p:attrName>ppt_x</p:attrName>
                                        </p:attrNameLst>
                                      </p:cBhvr>
                                      <p:tavLst>
                                        <p:tav tm="0">
                                          <p:val>
                                            <p:strVal val="1+#ppt_w/2"/>
                                          </p:val>
                                        </p:tav>
                                        <p:tav tm="100000">
                                          <p:val>
                                            <p:strVal val="#ppt_x"/>
                                          </p:val>
                                        </p:tav>
                                      </p:tavLst>
                                    </p:anim>
                                    <p:anim calcmode="lin" valueType="num">
                                      <p:cBhvr additive="base">
                                        <p:cTn id="120" dur="2250" fill="hold"/>
                                        <p:tgtEl>
                                          <p:spTgt spid="31"/>
                                        </p:tgtEl>
                                        <p:attrNameLst>
                                          <p:attrName>ppt_y</p:attrName>
                                        </p:attrNameLst>
                                      </p:cBhvr>
                                      <p:tavLst>
                                        <p:tav tm="0">
                                          <p:val>
                                            <p:strVal val="#ppt_y"/>
                                          </p:val>
                                        </p:tav>
                                        <p:tav tm="100000">
                                          <p:val>
                                            <p:strVal val="#ppt_y"/>
                                          </p:val>
                                        </p:tav>
                                      </p:tavLst>
                                    </p:anim>
                                  </p:childTnLst>
                                </p:cTn>
                              </p:par>
                              <p:par>
                                <p:cTn id="121" presetID="2" presetClass="entr" presetSubtype="2" fill="hold" grpId="0" nodeType="withEffect">
                                  <p:stCondLst>
                                    <p:cond delay="0"/>
                                  </p:stCondLst>
                                  <p:childTnLst>
                                    <p:set>
                                      <p:cBhvr>
                                        <p:cTn id="122" dur="1" fill="hold">
                                          <p:stCondLst>
                                            <p:cond delay="0"/>
                                          </p:stCondLst>
                                        </p:cTn>
                                        <p:tgtEl>
                                          <p:spTgt spid="32"/>
                                        </p:tgtEl>
                                        <p:attrNameLst>
                                          <p:attrName>style.visibility</p:attrName>
                                        </p:attrNameLst>
                                      </p:cBhvr>
                                      <p:to>
                                        <p:strVal val="visible"/>
                                      </p:to>
                                    </p:set>
                                    <p:anim calcmode="lin" valueType="num">
                                      <p:cBhvr additive="base">
                                        <p:cTn id="123" dur="2250" fill="hold"/>
                                        <p:tgtEl>
                                          <p:spTgt spid="32"/>
                                        </p:tgtEl>
                                        <p:attrNameLst>
                                          <p:attrName>ppt_x</p:attrName>
                                        </p:attrNameLst>
                                      </p:cBhvr>
                                      <p:tavLst>
                                        <p:tav tm="0">
                                          <p:val>
                                            <p:strVal val="1+#ppt_w/2"/>
                                          </p:val>
                                        </p:tav>
                                        <p:tav tm="100000">
                                          <p:val>
                                            <p:strVal val="#ppt_x"/>
                                          </p:val>
                                        </p:tav>
                                      </p:tavLst>
                                    </p:anim>
                                    <p:anim calcmode="lin" valueType="num">
                                      <p:cBhvr additive="base">
                                        <p:cTn id="124" dur="2250" fill="hold"/>
                                        <p:tgtEl>
                                          <p:spTgt spid="32"/>
                                        </p:tgtEl>
                                        <p:attrNameLst>
                                          <p:attrName>ppt_y</p:attrName>
                                        </p:attrNameLst>
                                      </p:cBhvr>
                                      <p:tavLst>
                                        <p:tav tm="0">
                                          <p:val>
                                            <p:strVal val="#ppt_y"/>
                                          </p:val>
                                        </p:tav>
                                        <p:tav tm="100000">
                                          <p:val>
                                            <p:strVal val="#ppt_y"/>
                                          </p:val>
                                        </p:tav>
                                      </p:tavLst>
                                    </p:anim>
                                  </p:childTnLst>
                                </p:cTn>
                              </p:par>
                              <p:par>
                                <p:cTn id="125" presetID="2" presetClass="entr" presetSubtype="2" fill="hold" grpId="0" nodeType="withEffect">
                                  <p:stCondLst>
                                    <p:cond delay="0"/>
                                  </p:stCondLst>
                                  <p:childTnLst>
                                    <p:set>
                                      <p:cBhvr>
                                        <p:cTn id="126" dur="1" fill="hold">
                                          <p:stCondLst>
                                            <p:cond delay="0"/>
                                          </p:stCondLst>
                                        </p:cTn>
                                        <p:tgtEl>
                                          <p:spTgt spid="33"/>
                                        </p:tgtEl>
                                        <p:attrNameLst>
                                          <p:attrName>style.visibility</p:attrName>
                                        </p:attrNameLst>
                                      </p:cBhvr>
                                      <p:to>
                                        <p:strVal val="visible"/>
                                      </p:to>
                                    </p:set>
                                    <p:anim calcmode="lin" valueType="num">
                                      <p:cBhvr additive="base">
                                        <p:cTn id="127" dur="2250" fill="hold"/>
                                        <p:tgtEl>
                                          <p:spTgt spid="33"/>
                                        </p:tgtEl>
                                        <p:attrNameLst>
                                          <p:attrName>ppt_x</p:attrName>
                                        </p:attrNameLst>
                                      </p:cBhvr>
                                      <p:tavLst>
                                        <p:tav tm="0">
                                          <p:val>
                                            <p:strVal val="1+#ppt_w/2"/>
                                          </p:val>
                                        </p:tav>
                                        <p:tav tm="100000">
                                          <p:val>
                                            <p:strVal val="#ppt_x"/>
                                          </p:val>
                                        </p:tav>
                                      </p:tavLst>
                                    </p:anim>
                                    <p:anim calcmode="lin" valueType="num">
                                      <p:cBhvr additive="base">
                                        <p:cTn id="128" dur="2250" fill="hold"/>
                                        <p:tgtEl>
                                          <p:spTgt spid="33"/>
                                        </p:tgtEl>
                                        <p:attrNameLst>
                                          <p:attrName>ppt_y</p:attrName>
                                        </p:attrNameLst>
                                      </p:cBhvr>
                                      <p:tavLst>
                                        <p:tav tm="0">
                                          <p:val>
                                            <p:strVal val="#ppt_y"/>
                                          </p:val>
                                        </p:tav>
                                        <p:tav tm="100000">
                                          <p:val>
                                            <p:strVal val="#ppt_y"/>
                                          </p:val>
                                        </p:tav>
                                      </p:tavLst>
                                    </p:anim>
                                  </p:childTnLst>
                                </p:cTn>
                              </p:par>
                              <p:par>
                                <p:cTn id="129" presetID="2" presetClass="entr" presetSubtype="2" fill="hold" grpId="0" nodeType="withEffect">
                                  <p:stCondLst>
                                    <p:cond delay="0"/>
                                  </p:stCondLst>
                                  <p:childTnLst>
                                    <p:set>
                                      <p:cBhvr>
                                        <p:cTn id="130" dur="1" fill="hold">
                                          <p:stCondLst>
                                            <p:cond delay="0"/>
                                          </p:stCondLst>
                                        </p:cTn>
                                        <p:tgtEl>
                                          <p:spTgt spid="34"/>
                                        </p:tgtEl>
                                        <p:attrNameLst>
                                          <p:attrName>style.visibility</p:attrName>
                                        </p:attrNameLst>
                                      </p:cBhvr>
                                      <p:to>
                                        <p:strVal val="visible"/>
                                      </p:to>
                                    </p:set>
                                    <p:anim calcmode="lin" valueType="num">
                                      <p:cBhvr additive="base">
                                        <p:cTn id="131" dur="2250" fill="hold"/>
                                        <p:tgtEl>
                                          <p:spTgt spid="34"/>
                                        </p:tgtEl>
                                        <p:attrNameLst>
                                          <p:attrName>ppt_x</p:attrName>
                                        </p:attrNameLst>
                                      </p:cBhvr>
                                      <p:tavLst>
                                        <p:tav tm="0">
                                          <p:val>
                                            <p:strVal val="1+#ppt_w/2"/>
                                          </p:val>
                                        </p:tav>
                                        <p:tav tm="100000">
                                          <p:val>
                                            <p:strVal val="#ppt_x"/>
                                          </p:val>
                                        </p:tav>
                                      </p:tavLst>
                                    </p:anim>
                                    <p:anim calcmode="lin" valueType="num">
                                      <p:cBhvr additive="base">
                                        <p:cTn id="132" dur="2250" fill="hold"/>
                                        <p:tgtEl>
                                          <p:spTgt spid="34"/>
                                        </p:tgtEl>
                                        <p:attrNameLst>
                                          <p:attrName>ppt_y</p:attrName>
                                        </p:attrNameLst>
                                      </p:cBhvr>
                                      <p:tavLst>
                                        <p:tav tm="0">
                                          <p:val>
                                            <p:strVal val="#ppt_y"/>
                                          </p:val>
                                        </p:tav>
                                        <p:tav tm="100000">
                                          <p:val>
                                            <p:strVal val="#ppt_y"/>
                                          </p:val>
                                        </p:tav>
                                      </p:tavLst>
                                    </p:anim>
                                  </p:childTnLst>
                                </p:cTn>
                              </p:par>
                              <p:par>
                                <p:cTn id="133" presetID="2" presetClass="entr" presetSubtype="2" fill="hold" grpId="0" nodeType="withEffect">
                                  <p:stCondLst>
                                    <p:cond delay="0"/>
                                  </p:stCondLst>
                                  <p:childTnLst>
                                    <p:set>
                                      <p:cBhvr>
                                        <p:cTn id="134" dur="1" fill="hold">
                                          <p:stCondLst>
                                            <p:cond delay="0"/>
                                          </p:stCondLst>
                                        </p:cTn>
                                        <p:tgtEl>
                                          <p:spTgt spid="35"/>
                                        </p:tgtEl>
                                        <p:attrNameLst>
                                          <p:attrName>style.visibility</p:attrName>
                                        </p:attrNameLst>
                                      </p:cBhvr>
                                      <p:to>
                                        <p:strVal val="visible"/>
                                      </p:to>
                                    </p:set>
                                    <p:anim calcmode="lin" valueType="num">
                                      <p:cBhvr additive="base">
                                        <p:cTn id="135" dur="2250" fill="hold"/>
                                        <p:tgtEl>
                                          <p:spTgt spid="35"/>
                                        </p:tgtEl>
                                        <p:attrNameLst>
                                          <p:attrName>ppt_x</p:attrName>
                                        </p:attrNameLst>
                                      </p:cBhvr>
                                      <p:tavLst>
                                        <p:tav tm="0">
                                          <p:val>
                                            <p:strVal val="1+#ppt_w/2"/>
                                          </p:val>
                                        </p:tav>
                                        <p:tav tm="100000">
                                          <p:val>
                                            <p:strVal val="#ppt_x"/>
                                          </p:val>
                                        </p:tav>
                                      </p:tavLst>
                                    </p:anim>
                                    <p:anim calcmode="lin" valueType="num">
                                      <p:cBhvr additive="base">
                                        <p:cTn id="136" dur="2250" fill="hold"/>
                                        <p:tgtEl>
                                          <p:spTgt spid="35"/>
                                        </p:tgtEl>
                                        <p:attrNameLst>
                                          <p:attrName>ppt_y</p:attrName>
                                        </p:attrNameLst>
                                      </p:cBhvr>
                                      <p:tavLst>
                                        <p:tav tm="0">
                                          <p:val>
                                            <p:strVal val="#ppt_y"/>
                                          </p:val>
                                        </p:tav>
                                        <p:tav tm="100000">
                                          <p:val>
                                            <p:strVal val="#ppt_y"/>
                                          </p:val>
                                        </p:tav>
                                      </p:tavLst>
                                    </p:anim>
                                  </p:childTnLst>
                                </p:cTn>
                              </p:par>
                              <p:par>
                                <p:cTn id="137" presetID="2" presetClass="entr" presetSubtype="2" fill="hold" grpId="0" nodeType="withEffect">
                                  <p:stCondLst>
                                    <p:cond delay="0"/>
                                  </p:stCondLst>
                                  <p:childTnLst>
                                    <p:set>
                                      <p:cBhvr>
                                        <p:cTn id="138" dur="1" fill="hold">
                                          <p:stCondLst>
                                            <p:cond delay="0"/>
                                          </p:stCondLst>
                                        </p:cTn>
                                        <p:tgtEl>
                                          <p:spTgt spid="36"/>
                                        </p:tgtEl>
                                        <p:attrNameLst>
                                          <p:attrName>style.visibility</p:attrName>
                                        </p:attrNameLst>
                                      </p:cBhvr>
                                      <p:to>
                                        <p:strVal val="visible"/>
                                      </p:to>
                                    </p:set>
                                    <p:anim calcmode="lin" valueType="num">
                                      <p:cBhvr additive="base">
                                        <p:cTn id="139" dur="2250" fill="hold"/>
                                        <p:tgtEl>
                                          <p:spTgt spid="36"/>
                                        </p:tgtEl>
                                        <p:attrNameLst>
                                          <p:attrName>ppt_x</p:attrName>
                                        </p:attrNameLst>
                                      </p:cBhvr>
                                      <p:tavLst>
                                        <p:tav tm="0">
                                          <p:val>
                                            <p:strVal val="1+#ppt_w/2"/>
                                          </p:val>
                                        </p:tav>
                                        <p:tav tm="100000">
                                          <p:val>
                                            <p:strVal val="#ppt_x"/>
                                          </p:val>
                                        </p:tav>
                                      </p:tavLst>
                                    </p:anim>
                                    <p:anim calcmode="lin" valueType="num">
                                      <p:cBhvr additive="base">
                                        <p:cTn id="140" dur="2250" fill="hold"/>
                                        <p:tgtEl>
                                          <p:spTgt spid="36"/>
                                        </p:tgtEl>
                                        <p:attrNameLst>
                                          <p:attrName>ppt_y</p:attrName>
                                        </p:attrNameLst>
                                      </p:cBhvr>
                                      <p:tavLst>
                                        <p:tav tm="0">
                                          <p:val>
                                            <p:strVal val="#ppt_y"/>
                                          </p:val>
                                        </p:tav>
                                        <p:tav tm="100000">
                                          <p:val>
                                            <p:strVal val="#ppt_y"/>
                                          </p:val>
                                        </p:tav>
                                      </p:tavLst>
                                    </p:anim>
                                  </p:childTnLst>
                                </p:cTn>
                              </p:par>
                              <p:par>
                                <p:cTn id="141" presetID="2" presetClass="entr" presetSubtype="2" fill="hold" grpId="0" nodeType="withEffect">
                                  <p:stCondLst>
                                    <p:cond delay="0"/>
                                  </p:stCondLst>
                                  <p:childTnLst>
                                    <p:set>
                                      <p:cBhvr>
                                        <p:cTn id="142" dur="1" fill="hold">
                                          <p:stCondLst>
                                            <p:cond delay="0"/>
                                          </p:stCondLst>
                                        </p:cTn>
                                        <p:tgtEl>
                                          <p:spTgt spid="37"/>
                                        </p:tgtEl>
                                        <p:attrNameLst>
                                          <p:attrName>style.visibility</p:attrName>
                                        </p:attrNameLst>
                                      </p:cBhvr>
                                      <p:to>
                                        <p:strVal val="visible"/>
                                      </p:to>
                                    </p:set>
                                    <p:anim calcmode="lin" valueType="num">
                                      <p:cBhvr additive="base">
                                        <p:cTn id="143" dur="2250" fill="hold"/>
                                        <p:tgtEl>
                                          <p:spTgt spid="37"/>
                                        </p:tgtEl>
                                        <p:attrNameLst>
                                          <p:attrName>ppt_x</p:attrName>
                                        </p:attrNameLst>
                                      </p:cBhvr>
                                      <p:tavLst>
                                        <p:tav tm="0">
                                          <p:val>
                                            <p:strVal val="1+#ppt_w/2"/>
                                          </p:val>
                                        </p:tav>
                                        <p:tav tm="100000">
                                          <p:val>
                                            <p:strVal val="#ppt_x"/>
                                          </p:val>
                                        </p:tav>
                                      </p:tavLst>
                                    </p:anim>
                                    <p:anim calcmode="lin" valueType="num">
                                      <p:cBhvr additive="base">
                                        <p:cTn id="144" dur="2250" fill="hold"/>
                                        <p:tgtEl>
                                          <p:spTgt spid="37"/>
                                        </p:tgtEl>
                                        <p:attrNameLst>
                                          <p:attrName>ppt_y</p:attrName>
                                        </p:attrNameLst>
                                      </p:cBhvr>
                                      <p:tavLst>
                                        <p:tav tm="0">
                                          <p:val>
                                            <p:strVal val="#ppt_y"/>
                                          </p:val>
                                        </p:tav>
                                        <p:tav tm="100000">
                                          <p:val>
                                            <p:strVal val="#ppt_y"/>
                                          </p:val>
                                        </p:tav>
                                      </p:tavLst>
                                    </p:anim>
                                  </p:childTnLst>
                                </p:cTn>
                              </p:par>
                              <p:par>
                                <p:cTn id="145" presetID="2" presetClass="entr" presetSubtype="2" fill="hold" grpId="0" nodeType="withEffect">
                                  <p:stCondLst>
                                    <p:cond delay="0"/>
                                  </p:stCondLst>
                                  <p:childTnLst>
                                    <p:set>
                                      <p:cBhvr>
                                        <p:cTn id="146" dur="1" fill="hold">
                                          <p:stCondLst>
                                            <p:cond delay="0"/>
                                          </p:stCondLst>
                                        </p:cTn>
                                        <p:tgtEl>
                                          <p:spTgt spid="38"/>
                                        </p:tgtEl>
                                        <p:attrNameLst>
                                          <p:attrName>style.visibility</p:attrName>
                                        </p:attrNameLst>
                                      </p:cBhvr>
                                      <p:to>
                                        <p:strVal val="visible"/>
                                      </p:to>
                                    </p:set>
                                    <p:anim calcmode="lin" valueType="num">
                                      <p:cBhvr additive="base">
                                        <p:cTn id="147" dur="2250" fill="hold"/>
                                        <p:tgtEl>
                                          <p:spTgt spid="38"/>
                                        </p:tgtEl>
                                        <p:attrNameLst>
                                          <p:attrName>ppt_x</p:attrName>
                                        </p:attrNameLst>
                                      </p:cBhvr>
                                      <p:tavLst>
                                        <p:tav tm="0">
                                          <p:val>
                                            <p:strVal val="1+#ppt_w/2"/>
                                          </p:val>
                                        </p:tav>
                                        <p:tav tm="100000">
                                          <p:val>
                                            <p:strVal val="#ppt_x"/>
                                          </p:val>
                                        </p:tav>
                                      </p:tavLst>
                                    </p:anim>
                                    <p:anim calcmode="lin" valueType="num">
                                      <p:cBhvr additive="base">
                                        <p:cTn id="148" dur="2250" fill="hold"/>
                                        <p:tgtEl>
                                          <p:spTgt spid="38"/>
                                        </p:tgtEl>
                                        <p:attrNameLst>
                                          <p:attrName>ppt_y</p:attrName>
                                        </p:attrNameLst>
                                      </p:cBhvr>
                                      <p:tavLst>
                                        <p:tav tm="0">
                                          <p:val>
                                            <p:strVal val="#ppt_y"/>
                                          </p:val>
                                        </p:tav>
                                        <p:tav tm="100000">
                                          <p:val>
                                            <p:strVal val="#ppt_y"/>
                                          </p:val>
                                        </p:tav>
                                      </p:tavLst>
                                    </p:anim>
                                  </p:childTnLst>
                                </p:cTn>
                              </p:par>
                              <p:par>
                                <p:cTn id="149" presetID="2" presetClass="entr" presetSubtype="2" fill="hold" grpId="0" nodeType="withEffect">
                                  <p:stCondLst>
                                    <p:cond delay="0"/>
                                  </p:stCondLst>
                                  <p:childTnLst>
                                    <p:set>
                                      <p:cBhvr>
                                        <p:cTn id="150" dur="1" fill="hold">
                                          <p:stCondLst>
                                            <p:cond delay="0"/>
                                          </p:stCondLst>
                                        </p:cTn>
                                        <p:tgtEl>
                                          <p:spTgt spid="39"/>
                                        </p:tgtEl>
                                        <p:attrNameLst>
                                          <p:attrName>style.visibility</p:attrName>
                                        </p:attrNameLst>
                                      </p:cBhvr>
                                      <p:to>
                                        <p:strVal val="visible"/>
                                      </p:to>
                                    </p:set>
                                    <p:anim calcmode="lin" valueType="num">
                                      <p:cBhvr additive="base">
                                        <p:cTn id="151" dur="2250" fill="hold"/>
                                        <p:tgtEl>
                                          <p:spTgt spid="39"/>
                                        </p:tgtEl>
                                        <p:attrNameLst>
                                          <p:attrName>ppt_x</p:attrName>
                                        </p:attrNameLst>
                                      </p:cBhvr>
                                      <p:tavLst>
                                        <p:tav tm="0">
                                          <p:val>
                                            <p:strVal val="1+#ppt_w/2"/>
                                          </p:val>
                                        </p:tav>
                                        <p:tav tm="100000">
                                          <p:val>
                                            <p:strVal val="#ppt_x"/>
                                          </p:val>
                                        </p:tav>
                                      </p:tavLst>
                                    </p:anim>
                                    <p:anim calcmode="lin" valueType="num">
                                      <p:cBhvr additive="base">
                                        <p:cTn id="152" dur="2250" fill="hold"/>
                                        <p:tgtEl>
                                          <p:spTgt spid="39"/>
                                        </p:tgtEl>
                                        <p:attrNameLst>
                                          <p:attrName>ppt_y</p:attrName>
                                        </p:attrNameLst>
                                      </p:cBhvr>
                                      <p:tavLst>
                                        <p:tav tm="0">
                                          <p:val>
                                            <p:strVal val="#ppt_y"/>
                                          </p:val>
                                        </p:tav>
                                        <p:tav tm="100000">
                                          <p:val>
                                            <p:strVal val="#ppt_y"/>
                                          </p:val>
                                        </p:tav>
                                      </p:tavLst>
                                    </p:anim>
                                  </p:childTnLst>
                                </p:cTn>
                              </p:par>
                              <p:par>
                                <p:cTn id="153" presetID="2" presetClass="entr" presetSubtype="2" fill="hold" grpId="0" nodeType="withEffect">
                                  <p:stCondLst>
                                    <p:cond delay="0"/>
                                  </p:stCondLst>
                                  <p:childTnLst>
                                    <p:set>
                                      <p:cBhvr>
                                        <p:cTn id="154" dur="1" fill="hold">
                                          <p:stCondLst>
                                            <p:cond delay="0"/>
                                          </p:stCondLst>
                                        </p:cTn>
                                        <p:tgtEl>
                                          <p:spTgt spid="40"/>
                                        </p:tgtEl>
                                        <p:attrNameLst>
                                          <p:attrName>style.visibility</p:attrName>
                                        </p:attrNameLst>
                                      </p:cBhvr>
                                      <p:to>
                                        <p:strVal val="visible"/>
                                      </p:to>
                                    </p:set>
                                    <p:anim calcmode="lin" valueType="num">
                                      <p:cBhvr additive="base">
                                        <p:cTn id="155" dur="2250" fill="hold"/>
                                        <p:tgtEl>
                                          <p:spTgt spid="40"/>
                                        </p:tgtEl>
                                        <p:attrNameLst>
                                          <p:attrName>ppt_x</p:attrName>
                                        </p:attrNameLst>
                                      </p:cBhvr>
                                      <p:tavLst>
                                        <p:tav tm="0">
                                          <p:val>
                                            <p:strVal val="1+#ppt_w/2"/>
                                          </p:val>
                                        </p:tav>
                                        <p:tav tm="100000">
                                          <p:val>
                                            <p:strVal val="#ppt_x"/>
                                          </p:val>
                                        </p:tav>
                                      </p:tavLst>
                                    </p:anim>
                                    <p:anim calcmode="lin" valueType="num">
                                      <p:cBhvr additive="base">
                                        <p:cTn id="156" dur="2250" fill="hold"/>
                                        <p:tgtEl>
                                          <p:spTgt spid="40"/>
                                        </p:tgtEl>
                                        <p:attrNameLst>
                                          <p:attrName>ppt_y</p:attrName>
                                        </p:attrNameLst>
                                      </p:cBhvr>
                                      <p:tavLst>
                                        <p:tav tm="0">
                                          <p:val>
                                            <p:strVal val="#ppt_y"/>
                                          </p:val>
                                        </p:tav>
                                        <p:tav tm="100000">
                                          <p:val>
                                            <p:strVal val="#ppt_y"/>
                                          </p:val>
                                        </p:tav>
                                      </p:tavLst>
                                    </p:anim>
                                  </p:childTnLst>
                                </p:cTn>
                              </p:par>
                              <p:par>
                                <p:cTn id="157" presetID="2" presetClass="entr" presetSubtype="2" fill="hold" grpId="0" nodeType="withEffect">
                                  <p:stCondLst>
                                    <p:cond delay="0"/>
                                  </p:stCondLst>
                                  <p:childTnLst>
                                    <p:set>
                                      <p:cBhvr>
                                        <p:cTn id="158" dur="1" fill="hold">
                                          <p:stCondLst>
                                            <p:cond delay="0"/>
                                          </p:stCondLst>
                                        </p:cTn>
                                        <p:tgtEl>
                                          <p:spTgt spid="41"/>
                                        </p:tgtEl>
                                        <p:attrNameLst>
                                          <p:attrName>style.visibility</p:attrName>
                                        </p:attrNameLst>
                                      </p:cBhvr>
                                      <p:to>
                                        <p:strVal val="visible"/>
                                      </p:to>
                                    </p:set>
                                    <p:anim calcmode="lin" valueType="num">
                                      <p:cBhvr additive="base">
                                        <p:cTn id="159" dur="2250" fill="hold"/>
                                        <p:tgtEl>
                                          <p:spTgt spid="41"/>
                                        </p:tgtEl>
                                        <p:attrNameLst>
                                          <p:attrName>ppt_x</p:attrName>
                                        </p:attrNameLst>
                                      </p:cBhvr>
                                      <p:tavLst>
                                        <p:tav tm="0">
                                          <p:val>
                                            <p:strVal val="1+#ppt_w/2"/>
                                          </p:val>
                                        </p:tav>
                                        <p:tav tm="100000">
                                          <p:val>
                                            <p:strVal val="#ppt_x"/>
                                          </p:val>
                                        </p:tav>
                                      </p:tavLst>
                                    </p:anim>
                                    <p:anim calcmode="lin" valueType="num">
                                      <p:cBhvr additive="base">
                                        <p:cTn id="160" dur="2250" fill="hold"/>
                                        <p:tgtEl>
                                          <p:spTgt spid="41"/>
                                        </p:tgtEl>
                                        <p:attrNameLst>
                                          <p:attrName>ppt_y</p:attrName>
                                        </p:attrNameLst>
                                      </p:cBhvr>
                                      <p:tavLst>
                                        <p:tav tm="0">
                                          <p:val>
                                            <p:strVal val="#ppt_y"/>
                                          </p:val>
                                        </p:tav>
                                        <p:tav tm="100000">
                                          <p:val>
                                            <p:strVal val="#ppt_y"/>
                                          </p:val>
                                        </p:tav>
                                      </p:tavLst>
                                    </p:anim>
                                  </p:childTnLst>
                                </p:cTn>
                              </p:par>
                              <p:par>
                                <p:cTn id="161" presetID="2" presetClass="entr" presetSubtype="2" fill="hold" grpId="0" nodeType="withEffect">
                                  <p:stCondLst>
                                    <p:cond delay="0"/>
                                  </p:stCondLst>
                                  <p:childTnLst>
                                    <p:set>
                                      <p:cBhvr>
                                        <p:cTn id="162" dur="1" fill="hold">
                                          <p:stCondLst>
                                            <p:cond delay="0"/>
                                          </p:stCondLst>
                                        </p:cTn>
                                        <p:tgtEl>
                                          <p:spTgt spid="42"/>
                                        </p:tgtEl>
                                        <p:attrNameLst>
                                          <p:attrName>style.visibility</p:attrName>
                                        </p:attrNameLst>
                                      </p:cBhvr>
                                      <p:to>
                                        <p:strVal val="visible"/>
                                      </p:to>
                                    </p:set>
                                    <p:anim calcmode="lin" valueType="num">
                                      <p:cBhvr additive="base">
                                        <p:cTn id="163" dur="2250" fill="hold"/>
                                        <p:tgtEl>
                                          <p:spTgt spid="42"/>
                                        </p:tgtEl>
                                        <p:attrNameLst>
                                          <p:attrName>ppt_x</p:attrName>
                                        </p:attrNameLst>
                                      </p:cBhvr>
                                      <p:tavLst>
                                        <p:tav tm="0">
                                          <p:val>
                                            <p:strVal val="1+#ppt_w/2"/>
                                          </p:val>
                                        </p:tav>
                                        <p:tav tm="100000">
                                          <p:val>
                                            <p:strVal val="#ppt_x"/>
                                          </p:val>
                                        </p:tav>
                                      </p:tavLst>
                                    </p:anim>
                                    <p:anim calcmode="lin" valueType="num">
                                      <p:cBhvr additive="base">
                                        <p:cTn id="164" dur="2250" fill="hold"/>
                                        <p:tgtEl>
                                          <p:spTgt spid="42"/>
                                        </p:tgtEl>
                                        <p:attrNameLst>
                                          <p:attrName>ppt_y</p:attrName>
                                        </p:attrNameLst>
                                      </p:cBhvr>
                                      <p:tavLst>
                                        <p:tav tm="0">
                                          <p:val>
                                            <p:strVal val="#ppt_y"/>
                                          </p:val>
                                        </p:tav>
                                        <p:tav tm="100000">
                                          <p:val>
                                            <p:strVal val="#ppt_y"/>
                                          </p:val>
                                        </p:tav>
                                      </p:tavLst>
                                    </p:anim>
                                  </p:childTnLst>
                                </p:cTn>
                              </p:par>
                              <p:par>
                                <p:cTn id="165" presetID="2" presetClass="entr" presetSubtype="2" fill="hold" grpId="0" nodeType="withEffect">
                                  <p:stCondLst>
                                    <p:cond delay="0"/>
                                  </p:stCondLst>
                                  <p:childTnLst>
                                    <p:set>
                                      <p:cBhvr>
                                        <p:cTn id="166" dur="1" fill="hold">
                                          <p:stCondLst>
                                            <p:cond delay="0"/>
                                          </p:stCondLst>
                                        </p:cTn>
                                        <p:tgtEl>
                                          <p:spTgt spid="43"/>
                                        </p:tgtEl>
                                        <p:attrNameLst>
                                          <p:attrName>style.visibility</p:attrName>
                                        </p:attrNameLst>
                                      </p:cBhvr>
                                      <p:to>
                                        <p:strVal val="visible"/>
                                      </p:to>
                                    </p:set>
                                    <p:anim calcmode="lin" valueType="num">
                                      <p:cBhvr additive="base">
                                        <p:cTn id="167" dur="2250" fill="hold"/>
                                        <p:tgtEl>
                                          <p:spTgt spid="43"/>
                                        </p:tgtEl>
                                        <p:attrNameLst>
                                          <p:attrName>ppt_x</p:attrName>
                                        </p:attrNameLst>
                                      </p:cBhvr>
                                      <p:tavLst>
                                        <p:tav tm="0">
                                          <p:val>
                                            <p:strVal val="1+#ppt_w/2"/>
                                          </p:val>
                                        </p:tav>
                                        <p:tav tm="100000">
                                          <p:val>
                                            <p:strVal val="#ppt_x"/>
                                          </p:val>
                                        </p:tav>
                                      </p:tavLst>
                                    </p:anim>
                                    <p:anim calcmode="lin" valueType="num">
                                      <p:cBhvr additive="base">
                                        <p:cTn id="168" dur="2250" fill="hold"/>
                                        <p:tgtEl>
                                          <p:spTgt spid="43"/>
                                        </p:tgtEl>
                                        <p:attrNameLst>
                                          <p:attrName>ppt_y</p:attrName>
                                        </p:attrNameLst>
                                      </p:cBhvr>
                                      <p:tavLst>
                                        <p:tav tm="0">
                                          <p:val>
                                            <p:strVal val="#ppt_y"/>
                                          </p:val>
                                        </p:tav>
                                        <p:tav tm="100000">
                                          <p:val>
                                            <p:strVal val="#ppt_y"/>
                                          </p:val>
                                        </p:tav>
                                      </p:tavLst>
                                    </p:anim>
                                  </p:childTnLst>
                                </p:cTn>
                              </p:par>
                              <p:par>
                                <p:cTn id="169" presetID="2" presetClass="entr" presetSubtype="2" fill="hold" grpId="0" nodeType="withEffect">
                                  <p:stCondLst>
                                    <p:cond delay="0"/>
                                  </p:stCondLst>
                                  <p:childTnLst>
                                    <p:set>
                                      <p:cBhvr>
                                        <p:cTn id="170" dur="1" fill="hold">
                                          <p:stCondLst>
                                            <p:cond delay="0"/>
                                          </p:stCondLst>
                                        </p:cTn>
                                        <p:tgtEl>
                                          <p:spTgt spid="44"/>
                                        </p:tgtEl>
                                        <p:attrNameLst>
                                          <p:attrName>style.visibility</p:attrName>
                                        </p:attrNameLst>
                                      </p:cBhvr>
                                      <p:to>
                                        <p:strVal val="visible"/>
                                      </p:to>
                                    </p:set>
                                    <p:anim calcmode="lin" valueType="num">
                                      <p:cBhvr additive="base">
                                        <p:cTn id="171" dur="2250" fill="hold"/>
                                        <p:tgtEl>
                                          <p:spTgt spid="44"/>
                                        </p:tgtEl>
                                        <p:attrNameLst>
                                          <p:attrName>ppt_x</p:attrName>
                                        </p:attrNameLst>
                                      </p:cBhvr>
                                      <p:tavLst>
                                        <p:tav tm="0">
                                          <p:val>
                                            <p:strVal val="1+#ppt_w/2"/>
                                          </p:val>
                                        </p:tav>
                                        <p:tav tm="100000">
                                          <p:val>
                                            <p:strVal val="#ppt_x"/>
                                          </p:val>
                                        </p:tav>
                                      </p:tavLst>
                                    </p:anim>
                                    <p:anim calcmode="lin" valueType="num">
                                      <p:cBhvr additive="base">
                                        <p:cTn id="172" dur="2250" fill="hold"/>
                                        <p:tgtEl>
                                          <p:spTgt spid="44"/>
                                        </p:tgtEl>
                                        <p:attrNameLst>
                                          <p:attrName>ppt_y</p:attrName>
                                        </p:attrNameLst>
                                      </p:cBhvr>
                                      <p:tavLst>
                                        <p:tav tm="0">
                                          <p:val>
                                            <p:strVal val="#ppt_y"/>
                                          </p:val>
                                        </p:tav>
                                        <p:tav tm="100000">
                                          <p:val>
                                            <p:strVal val="#ppt_y"/>
                                          </p:val>
                                        </p:tav>
                                      </p:tavLst>
                                    </p:anim>
                                  </p:childTnLst>
                                </p:cTn>
                              </p:par>
                              <p:par>
                                <p:cTn id="173" presetID="2" presetClass="entr" presetSubtype="2" fill="hold" grpId="0" nodeType="withEffect">
                                  <p:stCondLst>
                                    <p:cond delay="0"/>
                                  </p:stCondLst>
                                  <p:childTnLst>
                                    <p:set>
                                      <p:cBhvr>
                                        <p:cTn id="174" dur="1" fill="hold">
                                          <p:stCondLst>
                                            <p:cond delay="0"/>
                                          </p:stCondLst>
                                        </p:cTn>
                                        <p:tgtEl>
                                          <p:spTgt spid="45"/>
                                        </p:tgtEl>
                                        <p:attrNameLst>
                                          <p:attrName>style.visibility</p:attrName>
                                        </p:attrNameLst>
                                      </p:cBhvr>
                                      <p:to>
                                        <p:strVal val="visible"/>
                                      </p:to>
                                    </p:set>
                                    <p:anim calcmode="lin" valueType="num">
                                      <p:cBhvr additive="base">
                                        <p:cTn id="175" dur="2250" fill="hold"/>
                                        <p:tgtEl>
                                          <p:spTgt spid="45"/>
                                        </p:tgtEl>
                                        <p:attrNameLst>
                                          <p:attrName>ppt_x</p:attrName>
                                        </p:attrNameLst>
                                      </p:cBhvr>
                                      <p:tavLst>
                                        <p:tav tm="0">
                                          <p:val>
                                            <p:strVal val="1+#ppt_w/2"/>
                                          </p:val>
                                        </p:tav>
                                        <p:tav tm="100000">
                                          <p:val>
                                            <p:strVal val="#ppt_x"/>
                                          </p:val>
                                        </p:tav>
                                      </p:tavLst>
                                    </p:anim>
                                    <p:anim calcmode="lin" valueType="num">
                                      <p:cBhvr additive="base">
                                        <p:cTn id="176" dur="2250" fill="hold"/>
                                        <p:tgtEl>
                                          <p:spTgt spid="45"/>
                                        </p:tgtEl>
                                        <p:attrNameLst>
                                          <p:attrName>ppt_y</p:attrName>
                                        </p:attrNameLst>
                                      </p:cBhvr>
                                      <p:tavLst>
                                        <p:tav tm="0">
                                          <p:val>
                                            <p:strVal val="#ppt_y"/>
                                          </p:val>
                                        </p:tav>
                                        <p:tav tm="100000">
                                          <p:val>
                                            <p:strVal val="#ppt_y"/>
                                          </p:val>
                                        </p:tav>
                                      </p:tavLst>
                                    </p:anim>
                                  </p:childTnLst>
                                </p:cTn>
                              </p:par>
                              <p:par>
                                <p:cTn id="177" presetID="2" presetClass="entr" presetSubtype="2" fill="hold" grpId="0" nodeType="withEffect">
                                  <p:stCondLst>
                                    <p:cond delay="0"/>
                                  </p:stCondLst>
                                  <p:childTnLst>
                                    <p:set>
                                      <p:cBhvr>
                                        <p:cTn id="178" dur="1" fill="hold">
                                          <p:stCondLst>
                                            <p:cond delay="0"/>
                                          </p:stCondLst>
                                        </p:cTn>
                                        <p:tgtEl>
                                          <p:spTgt spid="46"/>
                                        </p:tgtEl>
                                        <p:attrNameLst>
                                          <p:attrName>style.visibility</p:attrName>
                                        </p:attrNameLst>
                                      </p:cBhvr>
                                      <p:to>
                                        <p:strVal val="visible"/>
                                      </p:to>
                                    </p:set>
                                    <p:anim calcmode="lin" valueType="num">
                                      <p:cBhvr additive="base">
                                        <p:cTn id="179" dur="2250" fill="hold"/>
                                        <p:tgtEl>
                                          <p:spTgt spid="46"/>
                                        </p:tgtEl>
                                        <p:attrNameLst>
                                          <p:attrName>ppt_x</p:attrName>
                                        </p:attrNameLst>
                                      </p:cBhvr>
                                      <p:tavLst>
                                        <p:tav tm="0">
                                          <p:val>
                                            <p:strVal val="1+#ppt_w/2"/>
                                          </p:val>
                                        </p:tav>
                                        <p:tav tm="100000">
                                          <p:val>
                                            <p:strVal val="#ppt_x"/>
                                          </p:val>
                                        </p:tav>
                                      </p:tavLst>
                                    </p:anim>
                                    <p:anim calcmode="lin" valueType="num">
                                      <p:cBhvr additive="base">
                                        <p:cTn id="180" dur="2250" fill="hold"/>
                                        <p:tgtEl>
                                          <p:spTgt spid="46"/>
                                        </p:tgtEl>
                                        <p:attrNameLst>
                                          <p:attrName>ppt_y</p:attrName>
                                        </p:attrNameLst>
                                      </p:cBhvr>
                                      <p:tavLst>
                                        <p:tav tm="0">
                                          <p:val>
                                            <p:strVal val="#ppt_y"/>
                                          </p:val>
                                        </p:tav>
                                        <p:tav tm="100000">
                                          <p:val>
                                            <p:strVal val="#ppt_y"/>
                                          </p:val>
                                        </p:tav>
                                      </p:tavLst>
                                    </p:anim>
                                  </p:childTnLst>
                                </p:cTn>
                              </p:par>
                              <p:par>
                                <p:cTn id="181" presetID="9" presetClass="emph" presetSubtype="0" grpId="0" nodeType="withEffect">
                                  <p:stCondLst>
                                    <p:cond delay="0"/>
                                  </p:stCondLst>
                                  <p:childTnLst>
                                    <p:set>
                                      <p:cBhvr rctx="PPT">
                                        <p:cTn id="182" dur="indefinite"/>
                                        <p:tgtEl>
                                          <p:spTgt spid="56"/>
                                        </p:tgtEl>
                                        <p:attrNameLst>
                                          <p:attrName>style.opacity</p:attrName>
                                        </p:attrNameLst>
                                      </p:cBhvr>
                                      <p:to>
                                        <p:strVal val="0"/>
                                      </p:to>
                                    </p:set>
                                    <p:animEffect filter="image" prLst="opacity: 0">
                                      <p:cBhvr rctx="IE">
                                        <p:cTn id="183" dur="indefinite"/>
                                        <p:tgtEl>
                                          <p:spTgt spid="56"/>
                                        </p:tgtEl>
                                      </p:cBhvr>
                                    </p:animEffect>
                                  </p:childTnLst>
                                </p:cTn>
                              </p:par>
                            </p:childTnLst>
                          </p:cTn>
                        </p:par>
                        <p:par>
                          <p:cTn id="184" fill="hold">
                            <p:stCondLst>
                              <p:cond delay="2250"/>
                            </p:stCondLst>
                            <p:childTnLst>
                              <p:par>
                                <p:cTn id="185" presetID="2" presetClass="exit" presetSubtype="8" fill="hold" grpId="1" nodeType="afterEffect">
                                  <p:stCondLst>
                                    <p:cond delay="0"/>
                                  </p:stCondLst>
                                  <p:childTnLst>
                                    <p:anim calcmode="lin" valueType="num">
                                      <p:cBhvr additive="base">
                                        <p:cTn id="186" dur="2250"/>
                                        <p:tgtEl>
                                          <p:spTgt spid="2"/>
                                        </p:tgtEl>
                                        <p:attrNameLst>
                                          <p:attrName>ppt_x</p:attrName>
                                        </p:attrNameLst>
                                      </p:cBhvr>
                                      <p:tavLst>
                                        <p:tav tm="0">
                                          <p:val>
                                            <p:strVal val="ppt_x"/>
                                          </p:val>
                                        </p:tav>
                                        <p:tav tm="100000">
                                          <p:val>
                                            <p:strVal val="0-ppt_w/2"/>
                                          </p:val>
                                        </p:tav>
                                      </p:tavLst>
                                    </p:anim>
                                    <p:anim calcmode="lin" valueType="num">
                                      <p:cBhvr additive="base">
                                        <p:cTn id="187" dur="2250"/>
                                        <p:tgtEl>
                                          <p:spTgt spid="2"/>
                                        </p:tgtEl>
                                        <p:attrNameLst>
                                          <p:attrName>ppt_y</p:attrName>
                                        </p:attrNameLst>
                                      </p:cBhvr>
                                      <p:tavLst>
                                        <p:tav tm="0">
                                          <p:val>
                                            <p:strVal val="ppt_y"/>
                                          </p:val>
                                        </p:tav>
                                        <p:tav tm="100000">
                                          <p:val>
                                            <p:strVal val="ppt_y"/>
                                          </p:val>
                                        </p:tav>
                                      </p:tavLst>
                                    </p:anim>
                                    <p:set>
                                      <p:cBhvr>
                                        <p:cTn id="188" dur="1" fill="hold">
                                          <p:stCondLst>
                                            <p:cond delay="2249"/>
                                          </p:stCondLst>
                                        </p:cTn>
                                        <p:tgtEl>
                                          <p:spTgt spid="2"/>
                                        </p:tgtEl>
                                        <p:attrNameLst>
                                          <p:attrName>style.visibility</p:attrName>
                                        </p:attrNameLst>
                                      </p:cBhvr>
                                      <p:to>
                                        <p:strVal val="hidden"/>
                                      </p:to>
                                    </p:set>
                                  </p:childTnLst>
                                </p:cTn>
                              </p:par>
                              <p:par>
                                <p:cTn id="189" presetID="19" presetClass="exit" presetSubtype="10" fill="hold" grpId="2" nodeType="withEffect">
                                  <p:stCondLst>
                                    <p:cond delay="0"/>
                                  </p:stCondLst>
                                  <p:childTnLst>
                                    <p:anim calcmode="lin" valueType="num">
                                      <p:cBhvr>
                                        <p:cTn id="190" dur="2750"/>
                                        <p:tgtEl>
                                          <p:spTgt spid="2"/>
                                        </p:tgtEl>
                                        <p:attrNameLst>
                                          <p:attrName>ppt_h</p:attrName>
                                        </p:attrNameLst>
                                      </p:cBhvr>
                                      <p:tavLst>
                                        <p:tav tm="0">
                                          <p:val>
                                            <p:strVal val="ppt_h"/>
                                          </p:val>
                                        </p:tav>
                                        <p:tav tm="100000">
                                          <p:val>
                                            <p:strVal val="ppt_h"/>
                                          </p:val>
                                        </p:tav>
                                      </p:tavLst>
                                    </p:anim>
                                    <p:anim calcmode="lin" valueType="num">
                                      <p:cBhvr>
                                        <p:cTn id="191" dur="2750"/>
                                        <p:tgtEl>
                                          <p:spTgt spid="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92" dur="1" fill="hold">
                                          <p:stCondLst>
                                            <p:cond delay="2749"/>
                                          </p:stCondLst>
                                        </p:cTn>
                                        <p:tgtEl>
                                          <p:spTgt spid="2"/>
                                        </p:tgtEl>
                                        <p:attrNameLst>
                                          <p:attrName>style.visibility</p:attrName>
                                        </p:attrNameLst>
                                      </p:cBhvr>
                                      <p:to>
                                        <p:strVal val="hidden"/>
                                      </p:to>
                                    </p:set>
                                  </p:childTnLst>
                                </p:cTn>
                              </p:par>
                              <p:par>
                                <p:cTn id="193" presetID="2" presetClass="exit" presetSubtype="8" fill="hold" grpId="1" nodeType="withEffect">
                                  <p:stCondLst>
                                    <p:cond delay="0"/>
                                  </p:stCondLst>
                                  <p:childTnLst>
                                    <p:anim calcmode="lin" valueType="num">
                                      <p:cBhvr additive="base">
                                        <p:cTn id="194" dur="2250"/>
                                        <p:tgtEl>
                                          <p:spTgt spid="3"/>
                                        </p:tgtEl>
                                        <p:attrNameLst>
                                          <p:attrName>ppt_x</p:attrName>
                                        </p:attrNameLst>
                                      </p:cBhvr>
                                      <p:tavLst>
                                        <p:tav tm="0">
                                          <p:val>
                                            <p:strVal val="ppt_x"/>
                                          </p:val>
                                        </p:tav>
                                        <p:tav tm="100000">
                                          <p:val>
                                            <p:strVal val="0-ppt_w/2"/>
                                          </p:val>
                                        </p:tav>
                                      </p:tavLst>
                                    </p:anim>
                                    <p:anim calcmode="lin" valueType="num">
                                      <p:cBhvr additive="base">
                                        <p:cTn id="195" dur="2250"/>
                                        <p:tgtEl>
                                          <p:spTgt spid="3"/>
                                        </p:tgtEl>
                                        <p:attrNameLst>
                                          <p:attrName>ppt_y</p:attrName>
                                        </p:attrNameLst>
                                      </p:cBhvr>
                                      <p:tavLst>
                                        <p:tav tm="0">
                                          <p:val>
                                            <p:strVal val="ppt_y"/>
                                          </p:val>
                                        </p:tav>
                                        <p:tav tm="100000">
                                          <p:val>
                                            <p:strVal val="ppt_y"/>
                                          </p:val>
                                        </p:tav>
                                      </p:tavLst>
                                    </p:anim>
                                    <p:set>
                                      <p:cBhvr>
                                        <p:cTn id="196" dur="1" fill="hold">
                                          <p:stCondLst>
                                            <p:cond delay="2249"/>
                                          </p:stCondLst>
                                        </p:cTn>
                                        <p:tgtEl>
                                          <p:spTgt spid="3"/>
                                        </p:tgtEl>
                                        <p:attrNameLst>
                                          <p:attrName>style.visibility</p:attrName>
                                        </p:attrNameLst>
                                      </p:cBhvr>
                                      <p:to>
                                        <p:strVal val="hidden"/>
                                      </p:to>
                                    </p:set>
                                  </p:childTnLst>
                                </p:cTn>
                              </p:par>
                              <p:par>
                                <p:cTn id="197" presetID="19" presetClass="exit" presetSubtype="10" fill="hold" grpId="2" nodeType="withEffect">
                                  <p:stCondLst>
                                    <p:cond delay="0"/>
                                  </p:stCondLst>
                                  <p:childTnLst>
                                    <p:anim calcmode="lin" valueType="num">
                                      <p:cBhvr>
                                        <p:cTn id="198" dur="2750"/>
                                        <p:tgtEl>
                                          <p:spTgt spid="3"/>
                                        </p:tgtEl>
                                        <p:attrNameLst>
                                          <p:attrName>ppt_h</p:attrName>
                                        </p:attrNameLst>
                                      </p:cBhvr>
                                      <p:tavLst>
                                        <p:tav tm="0">
                                          <p:val>
                                            <p:strVal val="ppt_h"/>
                                          </p:val>
                                        </p:tav>
                                        <p:tav tm="100000">
                                          <p:val>
                                            <p:strVal val="ppt_h"/>
                                          </p:val>
                                        </p:tav>
                                      </p:tavLst>
                                    </p:anim>
                                    <p:anim calcmode="lin" valueType="num">
                                      <p:cBhvr>
                                        <p:cTn id="199" dur="275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00" dur="1" fill="hold">
                                          <p:stCondLst>
                                            <p:cond delay="2749"/>
                                          </p:stCondLst>
                                        </p:cTn>
                                        <p:tgtEl>
                                          <p:spTgt spid="3"/>
                                        </p:tgtEl>
                                        <p:attrNameLst>
                                          <p:attrName>style.visibility</p:attrName>
                                        </p:attrNameLst>
                                      </p:cBhvr>
                                      <p:to>
                                        <p:strVal val="hidden"/>
                                      </p:to>
                                    </p:set>
                                  </p:childTnLst>
                                </p:cTn>
                              </p:par>
                              <p:par>
                                <p:cTn id="201" presetID="2" presetClass="exit" presetSubtype="8" fill="hold" grpId="1" nodeType="withEffect">
                                  <p:stCondLst>
                                    <p:cond delay="0"/>
                                  </p:stCondLst>
                                  <p:childTnLst>
                                    <p:anim calcmode="lin" valueType="num">
                                      <p:cBhvr additive="base">
                                        <p:cTn id="202" dur="2250"/>
                                        <p:tgtEl>
                                          <p:spTgt spid="4"/>
                                        </p:tgtEl>
                                        <p:attrNameLst>
                                          <p:attrName>ppt_x</p:attrName>
                                        </p:attrNameLst>
                                      </p:cBhvr>
                                      <p:tavLst>
                                        <p:tav tm="0">
                                          <p:val>
                                            <p:strVal val="ppt_x"/>
                                          </p:val>
                                        </p:tav>
                                        <p:tav tm="100000">
                                          <p:val>
                                            <p:strVal val="0-ppt_w/2"/>
                                          </p:val>
                                        </p:tav>
                                      </p:tavLst>
                                    </p:anim>
                                    <p:anim calcmode="lin" valueType="num">
                                      <p:cBhvr additive="base">
                                        <p:cTn id="203" dur="2250"/>
                                        <p:tgtEl>
                                          <p:spTgt spid="4"/>
                                        </p:tgtEl>
                                        <p:attrNameLst>
                                          <p:attrName>ppt_y</p:attrName>
                                        </p:attrNameLst>
                                      </p:cBhvr>
                                      <p:tavLst>
                                        <p:tav tm="0">
                                          <p:val>
                                            <p:strVal val="ppt_y"/>
                                          </p:val>
                                        </p:tav>
                                        <p:tav tm="100000">
                                          <p:val>
                                            <p:strVal val="ppt_y"/>
                                          </p:val>
                                        </p:tav>
                                      </p:tavLst>
                                    </p:anim>
                                    <p:set>
                                      <p:cBhvr>
                                        <p:cTn id="204" dur="1" fill="hold">
                                          <p:stCondLst>
                                            <p:cond delay="2249"/>
                                          </p:stCondLst>
                                        </p:cTn>
                                        <p:tgtEl>
                                          <p:spTgt spid="4"/>
                                        </p:tgtEl>
                                        <p:attrNameLst>
                                          <p:attrName>style.visibility</p:attrName>
                                        </p:attrNameLst>
                                      </p:cBhvr>
                                      <p:to>
                                        <p:strVal val="hidden"/>
                                      </p:to>
                                    </p:set>
                                  </p:childTnLst>
                                </p:cTn>
                              </p:par>
                              <p:par>
                                <p:cTn id="205" presetID="19" presetClass="exit" presetSubtype="10" fill="hold" grpId="2" nodeType="withEffect">
                                  <p:stCondLst>
                                    <p:cond delay="0"/>
                                  </p:stCondLst>
                                  <p:childTnLst>
                                    <p:anim calcmode="lin" valueType="num">
                                      <p:cBhvr>
                                        <p:cTn id="206" dur="2750"/>
                                        <p:tgtEl>
                                          <p:spTgt spid="4"/>
                                        </p:tgtEl>
                                        <p:attrNameLst>
                                          <p:attrName>ppt_h</p:attrName>
                                        </p:attrNameLst>
                                      </p:cBhvr>
                                      <p:tavLst>
                                        <p:tav tm="0">
                                          <p:val>
                                            <p:strVal val="ppt_h"/>
                                          </p:val>
                                        </p:tav>
                                        <p:tav tm="100000">
                                          <p:val>
                                            <p:strVal val="ppt_h"/>
                                          </p:val>
                                        </p:tav>
                                      </p:tavLst>
                                    </p:anim>
                                    <p:anim calcmode="lin" valueType="num">
                                      <p:cBhvr>
                                        <p:cTn id="207" dur="275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08" dur="1" fill="hold">
                                          <p:stCondLst>
                                            <p:cond delay="2749"/>
                                          </p:stCondLst>
                                        </p:cTn>
                                        <p:tgtEl>
                                          <p:spTgt spid="4"/>
                                        </p:tgtEl>
                                        <p:attrNameLst>
                                          <p:attrName>style.visibility</p:attrName>
                                        </p:attrNameLst>
                                      </p:cBhvr>
                                      <p:to>
                                        <p:strVal val="hidden"/>
                                      </p:to>
                                    </p:set>
                                  </p:childTnLst>
                                </p:cTn>
                              </p:par>
                              <p:par>
                                <p:cTn id="209" presetID="2" presetClass="exit" presetSubtype="8" fill="hold" grpId="1" nodeType="withEffect">
                                  <p:stCondLst>
                                    <p:cond delay="0"/>
                                  </p:stCondLst>
                                  <p:childTnLst>
                                    <p:anim calcmode="lin" valueType="num">
                                      <p:cBhvr additive="base">
                                        <p:cTn id="210" dur="2250"/>
                                        <p:tgtEl>
                                          <p:spTgt spid="5"/>
                                        </p:tgtEl>
                                        <p:attrNameLst>
                                          <p:attrName>ppt_x</p:attrName>
                                        </p:attrNameLst>
                                      </p:cBhvr>
                                      <p:tavLst>
                                        <p:tav tm="0">
                                          <p:val>
                                            <p:strVal val="ppt_x"/>
                                          </p:val>
                                        </p:tav>
                                        <p:tav tm="100000">
                                          <p:val>
                                            <p:strVal val="0-ppt_w/2"/>
                                          </p:val>
                                        </p:tav>
                                      </p:tavLst>
                                    </p:anim>
                                    <p:anim calcmode="lin" valueType="num">
                                      <p:cBhvr additive="base">
                                        <p:cTn id="211" dur="2250"/>
                                        <p:tgtEl>
                                          <p:spTgt spid="5"/>
                                        </p:tgtEl>
                                        <p:attrNameLst>
                                          <p:attrName>ppt_y</p:attrName>
                                        </p:attrNameLst>
                                      </p:cBhvr>
                                      <p:tavLst>
                                        <p:tav tm="0">
                                          <p:val>
                                            <p:strVal val="ppt_y"/>
                                          </p:val>
                                        </p:tav>
                                        <p:tav tm="100000">
                                          <p:val>
                                            <p:strVal val="ppt_y"/>
                                          </p:val>
                                        </p:tav>
                                      </p:tavLst>
                                    </p:anim>
                                    <p:set>
                                      <p:cBhvr>
                                        <p:cTn id="212" dur="1" fill="hold">
                                          <p:stCondLst>
                                            <p:cond delay="2249"/>
                                          </p:stCondLst>
                                        </p:cTn>
                                        <p:tgtEl>
                                          <p:spTgt spid="5"/>
                                        </p:tgtEl>
                                        <p:attrNameLst>
                                          <p:attrName>style.visibility</p:attrName>
                                        </p:attrNameLst>
                                      </p:cBhvr>
                                      <p:to>
                                        <p:strVal val="hidden"/>
                                      </p:to>
                                    </p:set>
                                  </p:childTnLst>
                                </p:cTn>
                              </p:par>
                              <p:par>
                                <p:cTn id="213" presetID="19" presetClass="exit" presetSubtype="10" fill="hold" grpId="2" nodeType="withEffect">
                                  <p:stCondLst>
                                    <p:cond delay="0"/>
                                  </p:stCondLst>
                                  <p:childTnLst>
                                    <p:anim calcmode="lin" valueType="num">
                                      <p:cBhvr>
                                        <p:cTn id="214" dur="2750"/>
                                        <p:tgtEl>
                                          <p:spTgt spid="5"/>
                                        </p:tgtEl>
                                        <p:attrNameLst>
                                          <p:attrName>ppt_h</p:attrName>
                                        </p:attrNameLst>
                                      </p:cBhvr>
                                      <p:tavLst>
                                        <p:tav tm="0">
                                          <p:val>
                                            <p:strVal val="ppt_h"/>
                                          </p:val>
                                        </p:tav>
                                        <p:tav tm="100000">
                                          <p:val>
                                            <p:strVal val="ppt_h"/>
                                          </p:val>
                                        </p:tav>
                                      </p:tavLst>
                                    </p:anim>
                                    <p:anim calcmode="lin" valueType="num">
                                      <p:cBhvr>
                                        <p:cTn id="215" dur="275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16" dur="1" fill="hold">
                                          <p:stCondLst>
                                            <p:cond delay="2749"/>
                                          </p:stCondLst>
                                        </p:cTn>
                                        <p:tgtEl>
                                          <p:spTgt spid="5"/>
                                        </p:tgtEl>
                                        <p:attrNameLst>
                                          <p:attrName>style.visibility</p:attrName>
                                        </p:attrNameLst>
                                      </p:cBhvr>
                                      <p:to>
                                        <p:strVal val="hidden"/>
                                      </p:to>
                                    </p:set>
                                  </p:childTnLst>
                                </p:cTn>
                              </p:par>
                              <p:par>
                                <p:cTn id="217" presetID="2" presetClass="exit" presetSubtype="8" fill="hold" grpId="1" nodeType="withEffect">
                                  <p:stCondLst>
                                    <p:cond delay="0"/>
                                  </p:stCondLst>
                                  <p:childTnLst>
                                    <p:anim calcmode="lin" valueType="num">
                                      <p:cBhvr additive="base">
                                        <p:cTn id="218" dur="2250"/>
                                        <p:tgtEl>
                                          <p:spTgt spid="6"/>
                                        </p:tgtEl>
                                        <p:attrNameLst>
                                          <p:attrName>ppt_x</p:attrName>
                                        </p:attrNameLst>
                                      </p:cBhvr>
                                      <p:tavLst>
                                        <p:tav tm="0">
                                          <p:val>
                                            <p:strVal val="ppt_x"/>
                                          </p:val>
                                        </p:tav>
                                        <p:tav tm="100000">
                                          <p:val>
                                            <p:strVal val="0-ppt_w/2"/>
                                          </p:val>
                                        </p:tav>
                                      </p:tavLst>
                                    </p:anim>
                                    <p:anim calcmode="lin" valueType="num">
                                      <p:cBhvr additive="base">
                                        <p:cTn id="219" dur="2250"/>
                                        <p:tgtEl>
                                          <p:spTgt spid="6"/>
                                        </p:tgtEl>
                                        <p:attrNameLst>
                                          <p:attrName>ppt_y</p:attrName>
                                        </p:attrNameLst>
                                      </p:cBhvr>
                                      <p:tavLst>
                                        <p:tav tm="0">
                                          <p:val>
                                            <p:strVal val="ppt_y"/>
                                          </p:val>
                                        </p:tav>
                                        <p:tav tm="100000">
                                          <p:val>
                                            <p:strVal val="ppt_y"/>
                                          </p:val>
                                        </p:tav>
                                      </p:tavLst>
                                    </p:anim>
                                    <p:set>
                                      <p:cBhvr>
                                        <p:cTn id="220" dur="1" fill="hold">
                                          <p:stCondLst>
                                            <p:cond delay="2249"/>
                                          </p:stCondLst>
                                        </p:cTn>
                                        <p:tgtEl>
                                          <p:spTgt spid="6"/>
                                        </p:tgtEl>
                                        <p:attrNameLst>
                                          <p:attrName>style.visibility</p:attrName>
                                        </p:attrNameLst>
                                      </p:cBhvr>
                                      <p:to>
                                        <p:strVal val="hidden"/>
                                      </p:to>
                                    </p:set>
                                  </p:childTnLst>
                                </p:cTn>
                              </p:par>
                              <p:par>
                                <p:cTn id="221" presetID="19" presetClass="exit" presetSubtype="10" fill="hold" grpId="2" nodeType="withEffect">
                                  <p:stCondLst>
                                    <p:cond delay="0"/>
                                  </p:stCondLst>
                                  <p:childTnLst>
                                    <p:anim calcmode="lin" valueType="num">
                                      <p:cBhvr>
                                        <p:cTn id="222" dur="2750"/>
                                        <p:tgtEl>
                                          <p:spTgt spid="6"/>
                                        </p:tgtEl>
                                        <p:attrNameLst>
                                          <p:attrName>ppt_h</p:attrName>
                                        </p:attrNameLst>
                                      </p:cBhvr>
                                      <p:tavLst>
                                        <p:tav tm="0">
                                          <p:val>
                                            <p:strVal val="ppt_h"/>
                                          </p:val>
                                        </p:tav>
                                        <p:tav tm="100000">
                                          <p:val>
                                            <p:strVal val="ppt_h"/>
                                          </p:val>
                                        </p:tav>
                                      </p:tavLst>
                                    </p:anim>
                                    <p:anim calcmode="lin" valueType="num">
                                      <p:cBhvr>
                                        <p:cTn id="223" dur="275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24" dur="1" fill="hold">
                                          <p:stCondLst>
                                            <p:cond delay="2749"/>
                                          </p:stCondLst>
                                        </p:cTn>
                                        <p:tgtEl>
                                          <p:spTgt spid="6"/>
                                        </p:tgtEl>
                                        <p:attrNameLst>
                                          <p:attrName>style.visibility</p:attrName>
                                        </p:attrNameLst>
                                      </p:cBhvr>
                                      <p:to>
                                        <p:strVal val="hidden"/>
                                      </p:to>
                                    </p:set>
                                  </p:childTnLst>
                                </p:cTn>
                              </p:par>
                              <p:par>
                                <p:cTn id="225" presetID="2" presetClass="exit" presetSubtype="8" fill="hold" grpId="1" nodeType="withEffect">
                                  <p:stCondLst>
                                    <p:cond delay="0"/>
                                  </p:stCondLst>
                                  <p:childTnLst>
                                    <p:anim calcmode="lin" valueType="num">
                                      <p:cBhvr additive="base">
                                        <p:cTn id="226" dur="2250"/>
                                        <p:tgtEl>
                                          <p:spTgt spid="7"/>
                                        </p:tgtEl>
                                        <p:attrNameLst>
                                          <p:attrName>ppt_x</p:attrName>
                                        </p:attrNameLst>
                                      </p:cBhvr>
                                      <p:tavLst>
                                        <p:tav tm="0">
                                          <p:val>
                                            <p:strVal val="ppt_x"/>
                                          </p:val>
                                        </p:tav>
                                        <p:tav tm="100000">
                                          <p:val>
                                            <p:strVal val="0-ppt_w/2"/>
                                          </p:val>
                                        </p:tav>
                                      </p:tavLst>
                                    </p:anim>
                                    <p:anim calcmode="lin" valueType="num">
                                      <p:cBhvr additive="base">
                                        <p:cTn id="227" dur="2250"/>
                                        <p:tgtEl>
                                          <p:spTgt spid="7"/>
                                        </p:tgtEl>
                                        <p:attrNameLst>
                                          <p:attrName>ppt_y</p:attrName>
                                        </p:attrNameLst>
                                      </p:cBhvr>
                                      <p:tavLst>
                                        <p:tav tm="0">
                                          <p:val>
                                            <p:strVal val="ppt_y"/>
                                          </p:val>
                                        </p:tav>
                                        <p:tav tm="100000">
                                          <p:val>
                                            <p:strVal val="ppt_y"/>
                                          </p:val>
                                        </p:tav>
                                      </p:tavLst>
                                    </p:anim>
                                    <p:set>
                                      <p:cBhvr>
                                        <p:cTn id="228" dur="1" fill="hold">
                                          <p:stCondLst>
                                            <p:cond delay="2249"/>
                                          </p:stCondLst>
                                        </p:cTn>
                                        <p:tgtEl>
                                          <p:spTgt spid="7"/>
                                        </p:tgtEl>
                                        <p:attrNameLst>
                                          <p:attrName>style.visibility</p:attrName>
                                        </p:attrNameLst>
                                      </p:cBhvr>
                                      <p:to>
                                        <p:strVal val="hidden"/>
                                      </p:to>
                                    </p:set>
                                  </p:childTnLst>
                                </p:cTn>
                              </p:par>
                              <p:par>
                                <p:cTn id="229" presetID="19" presetClass="exit" presetSubtype="10" fill="hold" grpId="2" nodeType="withEffect">
                                  <p:stCondLst>
                                    <p:cond delay="0"/>
                                  </p:stCondLst>
                                  <p:childTnLst>
                                    <p:anim calcmode="lin" valueType="num">
                                      <p:cBhvr>
                                        <p:cTn id="230" dur="2750"/>
                                        <p:tgtEl>
                                          <p:spTgt spid="7"/>
                                        </p:tgtEl>
                                        <p:attrNameLst>
                                          <p:attrName>ppt_h</p:attrName>
                                        </p:attrNameLst>
                                      </p:cBhvr>
                                      <p:tavLst>
                                        <p:tav tm="0">
                                          <p:val>
                                            <p:strVal val="ppt_h"/>
                                          </p:val>
                                        </p:tav>
                                        <p:tav tm="100000">
                                          <p:val>
                                            <p:strVal val="ppt_h"/>
                                          </p:val>
                                        </p:tav>
                                      </p:tavLst>
                                    </p:anim>
                                    <p:anim calcmode="lin" valueType="num">
                                      <p:cBhvr>
                                        <p:cTn id="231" dur="275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2" dur="1" fill="hold">
                                          <p:stCondLst>
                                            <p:cond delay="2749"/>
                                          </p:stCondLst>
                                        </p:cTn>
                                        <p:tgtEl>
                                          <p:spTgt spid="7"/>
                                        </p:tgtEl>
                                        <p:attrNameLst>
                                          <p:attrName>style.visibility</p:attrName>
                                        </p:attrNameLst>
                                      </p:cBhvr>
                                      <p:to>
                                        <p:strVal val="hidden"/>
                                      </p:to>
                                    </p:set>
                                  </p:childTnLst>
                                </p:cTn>
                              </p:par>
                              <p:par>
                                <p:cTn id="233" presetID="2" presetClass="exit" presetSubtype="8" fill="hold" grpId="1" nodeType="withEffect">
                                  <p:stCondLst>
                                    <p:cond delay="0"/>
                                  </p:stCondLst>
                                  <p:childTnLst>
                                    <p:anim calcmode="lin" valueType="num">
                                      <p:cBhvr additive="base">
                                        <p:cTn id="234" dur="2250"/>
                                        <p:tgtEl>
                                          <p:spTgt spid="8"/>
                                        </p:tgtEl>
                                        <p:attrNameLst>
                                          <p:attrName>ppt_x</p:attrName>
                                        </p:attrNameLst>
                                      </p:cBhvr>
                                      <p:tavLst>
                                        <p:tav tm="0">
                                          <p:val>
                                            <p:strVal val="ppt_x"/>
                                          </p:val>
                                        </p:tav>
                                        <p:tav tm="100000">
                                          <p:val>
                                            <p:strVal val="0-ppt_w/2"/>
                                          </p:val>
                                        </p:tav>
                                      </p:tavLst>
                                    </p:anim>
                                    <p:anim calcmode="lin" valueType="num">
                                      <p:cBhvr additive="base">
                                        <p:cTn id="235" dur="2250"/>
                                        <p:tgtEl>
                                          <p:spTgt spid="8"/>
                                        </p:tgtEl>
                                        <p:attrNameLst>
                                          <p:attrName>ppt_y</p:attrName>
                                        </p:attrNameLst>
                                      </p:cBhvr>
                                      <p:tavLst>
                                        <p:tav tm="0">
                                          <p:val>
                                            <p:strVal val="ppt_y"/>
                                          </p:val>
                                        </p:tav>
                                        <p:tav tm="100000">
                                          <p:val>
                                            <p:strVal val="ppt_y"/>
                                          </p:val>
                                        </p:tav>
                                      </p:tavLst>
                                    </p:anim>
                                    <p:set>
                                      <p:cBhvr>
                                        <p:cTn id="236" dur="1" fill="hold">
                                          <p:stCondLst>
                                            <p:cond delay="2249"/>
                                          </p:stCondLst>
                                        </p:cTn>
                                        <p:tgtEl>
                                          <p:spTgt spid="8"/>
                                        </p:tgtEl>
                                        <p:attrNameLst>
                                          <p:attrName>style.visibility</p:attrName>
                                        </p:attrNameLst>
                                      </p:cBhvr>
                                      <p:to>
                                        <p:strVal val="hidden"/>
                                      </p:to>
                                    </p:set>
                                  </p:childTnLst>
                                </p:cTn>
                              </p:par>
                              <p:par>
                                <p:cTn id="237" presetID="19" presetClass="exit" presetSubtype="10" fill="hold" grpId="2" nodeType="withEffect">
                                  <p:stCondLst>
                                    <p:cond delay="0"/>
                                  </p:stCondLst>
                                  <p:childTnLst>
                                    <p:anim calcmode="lin" valueType="num">
                                      <p:cBhvr>
                                        <p:cTn id="238" dur="2750"/>
                                        <p:tgtEl>
                                          <p:spTgt spid="8"/>
                                        </p:tgtEl>
                                        <p:attrNameLst>
                                          <p:attrName>ppt_h</p:attrName>
                                        </p:attrNameLst>
                                      </p:cBhvr>
                                      <p:tavLst>
                                        <p:tav tm="0">
                                          <p:val>
                                            <p:strVal val="ppt_h"/>
                                          </p:val>
                                        </p:tav>
                                        <p:tav tm="100000">
                                          <p:val>
                                            <p:strVal val="ppt_h"/>
                                          </p:val>
                                        </p:tav>
                                      </p:tavLst>
                                    </p:anim>
                                    <p:anim calcmode="lin" valueType="num">
                                      <p:cBhvr>
                                        <p:cTn id="239" dur="275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0" dur="1" fill="hold">
                                          <p:stCondLst>
                                            <p:cond delay="2749"/>
                                          </p:stCondLst>
                                        </p:cTn>
                                        <p:tgtEl>
                                          <p:spTgt spid="8"/>
                                        </p:tgtEl>
                                        <p:attrNameLst>
                                          <p:attrName>style.visibility</p:attrName>
                                        </p:attrNameLst>
                                      </p:cBhvr>
                                      <p:to>
                                        <p:strVal val="hidden"/>
                                      </p:to>
                                    </p:set>
                                  </p:childTnLst>
                                </p:cTn>
                              </p:par>
                              <p:par>
                                <p:cTn id="241" presetID="2" presetClass="exit" presetSubtype="8" fill="hold" grpId="1" nodeType="withEffect">
                                  <p:stCondLst>
                                    <p:cond delay="0"/>
                                  </p:stCondLst>
                                  <p:childTnLst>
                                    <p:anim calcmode="lin" valueType="num">
                                      <p:cBhvr additive="base">
                                        <p:cTn id="242" dur="2250"/>
                                        <p:tgtEl>
                                          <p:spTgt spid="9"/>
                                        </p:tgtEl>
                                        <p:attrNameLst>
                                          <p:attrName>ppt_x</p:attrName>
                                        </p:attrNameLst>
                                      </p:cBhvr>
                                      <p:tavLst>
                                        <p:tav tm="0">
                                          <p:val>
                                            <p:strVal val="ppt_x"/>
                                          </p:val>
                                        </p:tav>
                                        <p:tav tm="100000">
                                          <p:val>
                                            <p:strVal val="0-ppt_w/2"/>
                                          </p:val>
                                        </p:tav>
                                      </p:tavLst>
                                    </p:anim>
                                    <p:anim calcmode="lin" valueType="num">
                                      <p:cBhvr additive="base">
                                        <p:cTn id="243" dur="2250"/>
                                        <p:tgtEl>
                                          <p:spTgt spid="9"/>
                                        </p:tgtEl>
                                        <p:attrNameLst>
                                          <p:attrName>ppt_y</p:attrName>
                                        </p:attrNameLst>
                                      </p:cBhvr>
                                      <p:tavLst>
                                        <p:tav tm="0">
                                          <p:val>
                                            <p:strVal val="ppt_y"/>
                                          </p:val>
                                        </p:tav>
                                        <p:tav tm="100000">
                                          <p:val>
                                            <p:strVal val="ppt_y"/>
                                          </p:val>
                                        </p:tav>
                                      </p:tavLst>
                                    </p:anim>
                                    <p:set>
                                      <p:cBhvr>
                                        <p:cTn id="244" dur="1" fill="hold">
                                          <p:stCondLst>
                                            <p:cond delay="2249"/>
                                          </p:stCondLst>
                                        </p:cTn>
                                        <p:tgtEl>
                                          <p:spTgt spid="9"/>
                                        </p:tgtEl>
                                        <p:attrNameLst>
                                          <p:attrName>style.visibility</p:attrName>
                                        </p:attrNameLst>
                                      </p:cBhvr>
                                      <p:to>
                                        <p:strVal val="hidden"/>
                                      </p:to>
                                    </p:set>
                                  </p:childTnLst>
                                </p:cTn>
                              </p:par>
                              <p:par>
                                <p:cTn id="245" presetID="19" presetClass="exit" presetSubtype="10" fill="hold" grpId="2" nodeType="withEffect">
                                  <p:stCondLst>
                                    <p:cond delay="0"/>
                                  </p:stCondLst>
                                  <p:childTnLst>
                                    <p:anim calcmode="lin" valueType="num">
                                      <p:cBhvr>
                                        <p:cTn id="246" dur="2750"/>
                                        <p:tgtEl>
                                          <p:spTgt spid="9"/>
                                        </p:tgtEl>
                                        <p:attrNameLst>
                                          <p:attrName>ppt_h</p:attrName>
                                        </p:attrNameLst>
                                      </p:cBhvr>
                                      <p:tavLst>
                                        <p:tav tm="0">
                                          <p:val>
                                            <p:strVal val="ppt_h"/>
                                          </p:val>
                                        </p:tav>
                                        <p:tav tm="100000">
                                          <p:val>
                                            <p:strVal val="ppt_h"/>
                                          </p:val>
                                        </p:tav>
                                      </p:tavLst>
                                    </p:anim>
                                    <p:anim calcmode="lin" valueType="num">
                                      <p:cBhvr>
                                        <p:cTn id="247" dur="275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8" dur="1" fill="hold">
                                          <p:stCondLst>
                                            <p:cond delay="2749"/>
                                          </p:stCondLst>
                                        </p:cTn>
                                        <p:tgtEl>
                                          <p:spTgt spid="9"/>
                                        </p:tgtEl>
                                        <p:attrNameLst>
                                          <p:attrName>style.visibility</p:attrName>
                                        </p:attrNameLst>
                                      </p:cBhvr>
                                      <p:to>
                                        <p:strVal val="hidden"/>
                                      </p:to>
                                    </p:set>
                                  </p:childTnLst>
                                </p:cTn>
                              </p:par>
                              <p:par>
                                <p:cTn id="249" presetID="2" presetClass="exit" presetSubtype="8" fill="hold" grpId="1" nodeType="withEffect">
                                  <p:stCondLst>
                                    <p:cond delay="0"/>
                                  </p:stCondLst>
                                  <p:childTnLst>
                                    <p:anim calcmode="lin" valueType="num">
                                      <p:cBhvr additive="base">
                                        <p:cTn id="250" dur="2250"/>
                                        <p:tgtEl>
                                          <p:spTgt spid="10"/>
                                        </p:tgtEl>
                                        <p:attrNameLst>
                                          <p:attrName>ppt_x</p:attrName>
                                        </p:attrNameLst>
                                      </p:cBhvr>
                                      <p:tavLst>
                                        <p:tav tm="0">
                                          <p:val>
                                            <p:strVal val="ppt_x"/>
                                          </p:val>
                                        </p:tav>
                                        <p:tav tm="100000">
                                          <p:val>
                                            <p:strVal val="0-ppt_w/2"/>
                                          </p:val>
                                        </p:tav>
                                      </p:tavLst>
                                    </p:anim>
                                    <p:anim calcmode="lin" valueType="num">
                                      <p:cBhvr additive="base">
                                        <p:cTn id="251" dur="2250"/>
                                        <p:tgtEl>
                                          <p:spTgt spid="10"/>
                                        </p:tgtEl>
                                        <p:attrNameLst>
                                          <p:attrName>ppt_y</p:attrName>
                                        </p:attrNameLst>
                                      </p:cBhvr>
                                      <p:tavLst>
                                        <p:tav tm="0">
                                          <p:val>
                                            <p:strVal val="ppt_y"/>
                                          </p:val>
                                        </p:tav>
                                        <p:tav tm="100000">
                                          <p:val>
                                            <p:strVal val="ppt_y"/>
                                          </p:val>
                                        </p:tav>
                                      </p:tavLst>
                                    </p:anim>
                                    <p:set>
                                      <p:cBhvr>
                                        <p:cTn id="252" dur="1" fill="hold">
                                          <p:stCondLst>
                                            <p:cond delay="2249"/>
                                          </p:stCondLst>
                                        </p:cTn>
                                        <p:tgtEl>
                                          <p:spTgt spid="10"/>
                                        </p:tgtEl>
                                        <p:attrNameLst>
                                          <p:attrName>style.visibility</p:attrName>
                                        </p:attrNameLst>
                                      </p:cBhvr>
                                      <p:to>
                                        <p:strVal val="hidden"/>
                                      </p:to>
                                    </p:set>
                                  </p:childTnLst>
                                </p:cTn>
                              </p:par>
                              <p:par>
                                <p:cTn id="253" presetID="19" presetClass="exit" presetSubtype="10" fill="hold" grpId="2" nodeType="withEffect">
                                  <p:stCondLst>
                                    <p:cond delay="0"/>
                                  </p:stCondLst>
                                  <p:childTnLst>
                                    <p:anim calcmode="lin" valueType="num">
                                      <p:cBhvr>
                                        <p:cTn id="254" dur="2750"/>
                                        <p:tgtEl>
                                          <p:spTgt spid="10"/>
                                        </p:tgtEl>
                                        <p:attrNameLst>
                                          <p:attrName>ppt_h</p:attrName>
                                        </p:attrNameLst>
                                      </p:cBhvr>
                                      <p:tavLst>
                                        <p:tav tm="0">
                                          <p:val>
                                            <p:strVal val="ppt_h"/>
                                          </p:val>
                                        </p:tav>
                                        <p:tav tm="100000">
                                          <p:val>
                                            <p:strVal val="ppt_h"/>
                                          </p:val>
                                        </p:tav>
                                      </p:tavLst>
                                    </p:anim>
                                    <p:anim calcmode="lin" valueType="num">
                                      <p:cBhvr>
                                        <p:cTn id="255" dur="275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6" dur="1" fill="hold">
                                          <p:stCondLst>
                                            <p:cond delay="2749"/>
                                          </p:stCondLst>
                                        </p:cTn>
                                        <p:tgtEl>
                                          <p:spTgt spid="10"/>
                                        </p:tgtEl>
                                        <p:attrNameLst>
                                          <p:attrName>style.visibility</p:attrName>
                                        </p:attrNameLst>
                                      </p:cBhvr>
                                      <p:to>
                                        <p:strVal val="hidden"/>
                                      </p:to>
                                    </p:set>
                                  </p:childTnLst>
                                </p:cTn>
                              </p:par>
                              <p:par>
                                <p:cTn id="257" presetID="2" presetClass="exit" presetSubtype="8" fill="hold" grpId="1" nodeType="withEffect">
                                  <p:stCondLst>
                                    <p:cond delay="0"/>
                                  </p:stCondLst>
                                  <p:childTnLst>
                                    <p:anim calcmode="lin" valueType="num">
                                      <p:cBhvr additive="base">
                                        <p:cTn id="258" dur="2250"/>
                                        <p:tgtEl>
                                          <p:spTgt spid="11"/>
                                        </p:tgtEl>
                                        <p:attrNameLst>
                                          <p:attrName>ppt_x</p:attrName>
                                        </p:attrNameLst>
                                      </p:cBhvr>
                                      <p:tavLst>
                                        <p:tav tm="0">
                                          <p:val>
                                            <p:strVal val="ppt_x"/>
                                          </p:val>
                                        </p:tav>
                                        <p:tav tm="100000">
                                          <p:val>
                                            <p:strVal val="0-ppt_w/2"/>
                                          </p:val>
                                        </p:tav>
                                      </p:tavLst>
                                    </p:anim>
                                    <p:anim calcmode="lin" valueType="num">
                                      <p:cBhvr additive="base">
                                        <p:cTn id="259" dur="2250"/>
                                        <p:tgtEl>
                                          <p:spTgt spid="11"/>
                                        </p:tgtEl>
                                        <p:attrNameLst>
                                          <p:attrName>ppt_y</p:attrName>
                                        </p:attrNameLst>
                                      </p:cBhvr>
                                      <p:tavLst>
                                        <p:tav tm="0">
                                          <p:val>
                                            <p:strVal val="ppt_y"/>
                                          </p:val>
                                        </p:tav>
                                        <p:tav tm="100000">
                                          <p:val>
                                            <p:strVal val="ppt_y"/>
                                          </p:val>
                                        </p:tav>
                                      </p:tavLst>
                                    </p:anim>
                                    <p:set>
                                      <p:cBhvr>
                                        <p:cTn id="260" dur="1" fill="hold">
                                          <p:stCondLst>
                                            <p:cond delay="2249"/>
                                          </p:stCondLst>
                                        </p:cTn>
                                        <p:tgtEl>
                                          <p:spTgt spid="11"/>
                                        </p:tgtEl>
                                        <p:attrNameLst>
                                          <p:attrName>style.visibility</p:attrName>
                                        </p:attrNameLst>
                                      </p:cBhvr>
                                      <p:to>
                                        <p:strVal val="hidden"/>
                                      </p:to>
                                    </p:set>
                                  </p:childTnLst>
                                </p:cTn>
                              </p:par>
                              <p:par>
                                <p:cTn id="261" presetID="19" presetClass="exit" presetSubtype="10" fill="hold" grpId="2" nodeType="withEffect">
                                  <p:stCondLst>
                                    <p:cond delay="0"/>
                                  </p:stCondLst>
                                  <p:childTnLst>
                                    <p:anim calcmode="lin" valueType="num">
                                      <p:cBhvr>
                                        <p:cTn id="262" dur="2750"/>
                                        <p:tgtEl>
                                          <p:spTgt spid="11"/>
                                        </p:tgtEl>
                                        <p:attrNameLst>
                                          <p:attrName>ppt_h</p:attrName>
                                        </p:attrNameLst>
                                      </p:cBhvr>
                                      <p:tavLst>
                                        <p:tav tm="0">
                                          <p:val>
                                            <p:strVal val="ppt_h"/>
                                          </p:val>
                                        </p:tav>
                                        <p:tav tm="100000">
                                          <p:val>
                                            <p:strVal val="ppt_h"/>
                                          </p:val>
                                        </p:tav>
                                      </p:tavLst>
                                    </p:anim>
                                    <p:anim calcmode="lin" valueType="num">
                                      <p:cBhvr>
                                        <p:cTn id="263" dur="275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4" dur="1" fill="hold">
                                          <p:stCondLst>
                                            <p:cond delay="2749"/>
                                          </p:stCondLst>
                                        </p:cTn>
                                        <p:tgtEl>
                                          <p:spTgt spid="11"/>
                                        </p:tgtEl>
                                        <p:attrNameLst>
                                          <p:attrName>style.visibility</p:attrName>
                                        </p:attrNameLst>
                                      </p:cBhvr>
                                      <p:to>
                                        <p:strVal val="hidden"/>
                                      </p:to>
                                    </p:set>
                                  </p:childTnLst>
                                </p:cTn>
                              </p:par>
                              <p:par>
                                <p:cTn id="265" presetID="2" presetClass="exit" presetSubtype="8" fill="hold" grpId="1" nodeType="withEffect">
                                  <p:stCondLst>
                                    <p:cond delay="0"/>
                                  </p:stCondLst>
                                  <p:childTnLst>
                                    <p:anim calcmode="lin" valueType="num">
                                      <p:cBhvr additive="base">
                                        <p:cTn id="266" dur="2250"/>
                                        <p:tgtEl>
                                          <p:spTgt spid="12"/>
                                        </p:tgtEl>
                                        <p:attrNameLst>
                                          <p:attrName>ppt_x</p:attrName>
                                        </p:attrNameLst>
                                      </p:cBhvr>
                                      <p:tavLst>
                                        <p:tav tm="0">
                                          <p:val>
                                            <p:strVal val="ppt_x"/>
                                          </p:val>
                                        </p:tav>
                                        <p:tav tm="100000">
                                          <p:val>
                                            <p:strVal val="0-ppt_w/2"/>
                                          </p:val>
                                        </p:tav>
                                      </p:tavLst>
                                    </p:anim>
                                    <p:anim calcmode="lin" valueType="num">
                                      <p:cBhvr additive="base">
                                        <p:cTn id="267" dur="2250"/>
                                        <p:tgtEl>
                                          <p:spTgt spid="12"/>
                                        </p:tgtEl>
                                        <p:attrNameLst>
                                          <p:attrName>ppt_y</p:attrName>
                                        </p:attrNameLst>
                                      </p:cBhvr>
                                      <p:tavLst>
                                        <p:tav tm="0">
                                          <p:val>
                                            <p:strVal val="ppt_y"/>
                                          </p:val>
                                        </p:tav>
                                        <p:tav tm="100000">
                                          <p:val>
                                            <p:strVal val="ppt_y"/>
                                          </p:val>
                                        </p:tav>
                                      </p:tavLst>
                                    </p:anim>
                                    <p:set>
                                      <p:cBhvr>
                                        <p:cTn id="268" dur="1" fill="hold">
                                          <p:stCondLst>
                                            <p:cond delay="2249"/>
                                          </p:stCondLst>
                                        </p:cTn>
                                        <p:tgtEl>
                                          <p:spTgt spid="12"/>
                                        </p:tgtEl>
                                        <p:attrNameLst>
                                          <p:attrName>style.visibility</p:attrName>
                                        </p:attrNameLst>
                                      </p:cBhvr>
                                      <p:to>
                                        <p:strVal val="hidden"/>
                                      </p:to>
                                    </p:set>
                                  </p:childTnLst>
                                </p:cTn>
                              </p:par>
                              <p:par>
                                <p:cTn id="269" presetID="19" presetClass="exit" presetSubtype="10" fill="hold" grpId="2" nodeType="withEffect">
                                  <p:stCondLst>
                                    <p:cond delay="0"/>
                                  </p:stCondLst>
                                  <p:childTnLst>
                                    <p:anim calcmode="lin" valueType="num">
                                      <p:cBhvr>
                                        <p:cTn id="270" dur="2750"/>
                                        <p:tgtEl>
                                          <p:spTgt spid="12"/>
                                        </p:tgtEl>
                                        <p:attrNameLst>
                                          <p:attrName>ppt_h</p:attrName>
                                        </p:attrNameLst>
                                      </p:cBhvr>
                                      <p:tavLst>
                                        <p:tav tm="0">
                                          <p:val>
                                            <p:strVal val="ppt_h"/>
                                          </p:val>
                                        </p:tav>
                                        <p:tav tm="100000">
                                          <p:val>
                                            <p:strVal val="ppt_h"/>
                                          </p:val>
                                        </p:tav>
                                      </p:tavLst>
                                    </p:anim>
                                    <p:anim calcmode="lin" valueType="num">
                                      <p:cBhvr>
                                        <p:cTn id="271" dur="275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72" dur="1" fill="hold">
                                          <p:stCondLst>
                                            <p:cond delay="2749"/>
                                          </p:stCondLst>
                                        </p:cTn>
                                        <p:tgtEl>
                                          <p:spTgt spid="12"/>
                                        </p:tgtEl>
                                        <p:attrNameLst>
                                          <p:attrName>style.visibility</p:attrName>
                                        </p:attrNameLst>
                                      </p:cBhvr>
                                      <p:to>
                                        <p:strVal val="hidden"/>
                                      </p:to>
                                    </p:set>
                                  </p:childTnLst>
                                </p:cTn>
                              </p:par>
                              <p:par>
                                <p:cTn id="273" presetID="2" presetClass="exit" presetSubtype="8" fill="hold" grpId="1" nodeType="withEffect">
                                  <p:stCondLst>
                                    <p:cond delay="0"/>
                                  </p:stCondLst>
                                  <p:childTnLst>
                                    <p:anim calcmode="lin" valueType="num">
                                      <p:cBhvr additive="base">
                                        <p:cTn id="274" dur="2250"/>
                                        <p:tgtEl>
                                          <p:spTgt spid="14"/>
                                        </p:tgtEl>
                                        <p:attrNameLst>
                                          <p:attrName>ppt_x</p:attrName>
                                        </p:attrNameLst>
                                      </p:cBhvr>
                                      <p:tavLst>
                                        <p:tav tm="0">
                                          <p:val>
                                            <p:strVal val="ppt_x"/>
                                          </p:val>
                                        </p:tav>
                                        <p:tav tm="100000">
                                          <p:val>
                                            <p:strVal val="0-ppt_w/2"/>
                                          </p:val>
                                        </p:tav>
                                      </p:tavLst>
                                    </p:anim>
                                    <p:anim calcmode="lin" valueType="num">
                                      <p:cBhvr additive="base">
                                        <p:cTn id="275" dur="2250"/>
                                        <p:tgtEl>
                                          <p:spTgt spid="14"/>
                                        </p:tgtEl>
                                        <p:attrNameLst>
                                          <p:attrName>ppt_y</p:attrName>
                                        </p:attrNameLst>
                                      </p:cBhvr>
                                      <p:tavLst>
                                        <p:tav tm="0">
                                          <p:val>
                                            <p:strVal val="ppt_y"/>
                                          </p:val>
                                        </p:tav>
                                        <p:tav tm="100000">
                                          <p:val>
                                            <p:strVal val="ppt_y"/>
                                          </p:val>
                                        </p:tav>
                                      </p:tavLst>
                                    </p:anim>
                                    <p:set>
                                      <p:cBhvr>
                                        <p:cTn id="276" dur="1" fill="hold">
                                          <p:stCondLst>
                                            <p:cond delay="2249"/>
                                          </p:stCondLst>
                                        </p:cTn>
                                        <p:tgtEl>
                                          <p:spTgt spid="14"/>
                                        </p:tgtEl>
                                        <p:attrNameLst>
                                          <p:attrName>style.visibility</p:attrName>
                                        </p:attrNameLst>
                                      </p:cBhvr>
                                      <p:to>
                                        <p:strVal val="hidden"/>
                                      </p:to>
                                    </p:set>
                                  </p:childTnLst>
                                </p:cTn>
                              </p:par>
                              <p:par>
                                <p:cTn id="277" presetID="19" presetClass="exit" presetSubtype="10" fill="hold" grpId="2" nodeType="withEffect">
                                  <p:stCondLst>
                                    <p:cond delay="0"/>
                                  </p:stCondLst>
                                  <p:childTnLst>
                                    <p:anim calcmode="lin" valueType="num">
                                      <p:cBhvr>
                                        <p:cTn id="278" dur="2750"/>
                                        <p:tgtEl>
                                          <p:spTgt spid="14"/>
                                        </p:tgtEl>
                                        <p:attrNameLst>
                                          <p:attrName>ppt_h</p:attrName>
                                        </p:attrNameLst>
                                      </p:cBhvr>
                                      <p:tavLst>
                                        <p:tav tm="0">
                                          <p:val>
                                            <p:strVal val="ppt_h"/>
                                          </p:val>
                                        </p:tav>
                                        <p:tav tm="100000">
                                          <p:val>
                                            <p:strVal val="ppt_h"/>
                                          </p:val>
                                        </p:tav>
                                      </p:tavLst>
                                    </p:anim>
                                    <p:anim calcmode="lin" valueType="num">
                                      <p:cBhvr>
                                        <p:cTn id="279" dur="275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80" dur="1" fill="hold">
                                          <p:stCondLst>
                                            <p:cond delay="2749"/>
                                          </p:stCondLst>
                                        </p:cTn>
                                        <p:tgtEl>
                                          <p:spTgt spid="14"/>
                                        </p:tgtEl>
                                        <p:attrNameLst>
                                          <p:attrName>style.visibility</p:attrName>
                                        </p:attrNameLst>
                                      </p:cBhvr>
                                      <p:to>
                                        <p:strVal val="hidden"/>
                                      </p:to>
                                    </p:set>
                                  </p:childTnLst>
                                </p:cTn>
                              </p:par>
                              <p:par>
                                <p:cTn id="281" presetID="2" presetClass="exit" presetSubtype="8" fill="hold" grpId="1" nodeType="withEffect">
                                  <p:stCondLst>
                                    <p:cond delay="0"/>
                                  </p:stCondLst>
                                  <p:childTnLst>
                                    <p:anim calcmode="lin" valueType="num">
                                      <p:cBhvr additive="base">
                                        <p:cTn id="282" dur="2250"/>
                                        <p:tgtEl>
                                          <p:spTgt spid="15"/>
                                        </p:tgtEl>
                                        <p:attrNameLst>
                                          <p:attrName>ppt_x</p:attrName>
                                        </p:attrNameLst>
                                      </p:cBhvr>
                                      <p:tavLst>
                                        <p:tav tm="0">
                                          <p:val>
                                            <p:strVal val="ppt_x"/>
                                          </p:val>
                                        </p:tav>
                                        <p:tav tm="100000">
                                          <p:val>
                                            <p:strVal val="0-ppt_w/2"/>
                                          </p:val>
                                        </p:tav>
                                      </p:tavLst>
                                    </p:anim>
                                    <p:anim calcmode="lin" valueType="num">
                                      <p:cBhvr additive="base">
                                        <p:cTn id="283" dur="2250"/>
                                        <p:tgtEl>
                                          <p:spTgt spid="15"/>
                                        </p:tgtEl>
                                        <p:attrNameLst>
                                          <p:attrName>ppt_y</p:attrName>
                                        </p:attrNameLst>
                                      </p:cBhvr>
                                      <p:tavLst>
                                        <p:tav tm="0">
                                          <p:val>
                                            <p:strVal val="ppt_y"/>
                                          </p:val>
                                        </p:tav>
                                        <p:tav tm="100000">
                                          <p:val>
                                            <p:strVal val="ppt_y"/>
                                          </p:val>
                                        </p:tav>
                                      </p:tavLst>
                                    </p:anim>
                                    <p:set>
                                      <p:cBhvr>
                                        <p:cTn id="284" dur="1" fill="hold">
                                          <p:stCondLst>
                                            <p:cond delay="2249"/>
                                          </p:stCondLst>
                                        </p:cTn>
                                        <p:tgtEl>
                                          <p:spTgt spid="15"/>
                                        </p:tgtEl>
                                        <p:attrNameLst>
                                          <p:attrName>style.visibility</p:attrName>
                                        </p:attrNameLst>
                                      </p:cBhvr>
                                      <p:to>
                                        <p:strVal val="hidden"/>
                                      </p:to>
                                    </p:set>
                                  </p:childTnLst>
                                </p:cTn>
                              </p:par>
                              <p:par>
                                <p:cTn id="285" presetID="19" presetClass="exit" presetSubtype="10" fill="hold" grpId="2" nodeType="withEffect">
                                  <p:stCondLst>
                                    <p:cond delay="0"/>
                                  </p:stCondLst>
                                  <p:childTnLst>
                                    <p:anim calcmode="lin" valueType="num">
                                      <p:cBhvr>
                                        <p:cTn id="286" dur="2750"/>
                                        <p:tgtEl>
                                          <p:spTgt spid="15"/>
                                        </p:tgtEl>
                                        <p:attrNameLst>
                                          <p:attrName>ppt_h</p:attrName>
                                        </p:attrNameLst>
                                      </p:cBhvr>
                                      <p:tavLst>
                                        <p:tav tm="0">
                                          <p:val>
                                            <p:strVal val="ppt_h"/>
                                          </p:val>
                                        </p:tav>
                                        <p:tav tm="100000">
                                          <p:val>
                                            <p:strVal val="ppt_h"/>
                                          </p:val>
                                        </p:tav>
                                      </p:tavLst>
                                    </p:anim>
                                    <p:anim calcmode="lin" valueType="num">
                                      <p:cBhvr>
                                        <p:cTn id="287" dur="275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88" dur="1" fill="hold">
                                          <p:stCondLst>
                                            <p:cond delay="2749"/>
                                          </p:stCondLst>
                                        </p:cTn>
                                        <p:tgtEl>
                                          <p:spTgt spid="15"/>
                                        </p:tgtEl>
                                        <p:attrNameLst>
                                          <p:attrName>style.visibility</p:attrName>
                                        </p:attrNameLst>
                                      </p:cBhvr>
                                      <p:to>
                                        <p:strVal val="hidden"/>
                                      </p:to>
                                    </p:set>
                                  </p:childTnLst>
                                </p:cTn>
                              </p:par>
                              <p:par>
                                <p:cTn id="289" presetID="2" presetClass="exit" presetSubtype="8" fill="hold" grpId="1" nodeType="withEffect">
                                  <p:stCondLst>
                                    <p:cond delay="0"/>
                                  </p:stCondLst>
                                  <p:childTnLst>
                                    <p:anim calcmode="lin" valueType="num">
                                      <p:cBhvr additive="base">
                                        <p:cTn id="290" dur="2250"/>
                                        <p:tgtEl>
                                          <p:spTgt spid="16"/>
                                        </p:tgtEl>
                                        <p:attrNameLst>
                                          <p:attrName>ppt_x</p:attrName>
                                        </p:attrNameLst>
                                      </p:cBhvr>
                                      <p:tavLst>
                                        <p:tav tm="0">
                                          <p:val>
                                            <p:strVal val="ppt_x"/>
                                          </p:val>
                                        </p:tav>
                                        <p:tav tm="100000">
                                          <p:val>
                                            <p:strVal val="0-ppt_w/2"/>
                                          </p:val>
                                        </p:tav>
                                      </p:tavLst>
                                    </p:anim>
                                    <p:anim calcmode="lin" valueType="num">
                                      <p:cBhvr additive="base">
                                        <p:cTn id="291" dur="2250"/>
                                        <p:tgtEl>
                                          <p:spTgt spid="16"/>
                                        </p:tgtEl>
                                        <p:attrNameLst>
                                          <p:attrName>ppt_y</p:attrName>
                                        </p:attrNameLst>
                                      </p:cBhvr>
                                      <p:tavLst>
                                        <p:tav tm="0">
                                          <p:val>
                                            <p:strVal val="ppt_y"/>
                                          </p:val>
                                        </p:tav>
                                        <p:tav tm="100000">
                                          <p:val>
                                            <p:strVal val="ppt_y"/>
                                          </p:val>
                                        </p:tav>
                                      </p:tavLst>
                                    </p:anim>
                                    <p:set>
                                      <p:cBhvr>
                                        <p:cTn id="292" dur="1" fill="hold">
                                          <p:stCondLst>
                                            <p:cond delay="2249"/>
                                          </p:stCondLst>
                                        </p:cTn>
                                        <p:tgtEl>
                                          <p:spTgt spid="16"/>
                                        </p:tgtEl>
                                        <p:attrNameLst>
                                          <p:attrName>style.visibility</p:attrName>
                                        </p:attrNameLst>
                                      </p:cBhvr>
                                      <p:to>
                                        <p:strVal val="hidden"/>
                                      </p:to>
                                    </p:set>
                                  </p:childTnLst>
                                </p:cTn>
                              </p:par>
                              <p:par>
                                <p:cTn id="293" presetID="19" presetClass="exit" presetSubtype="10" fill="hold" grpId="2" nodeType="withEffect">
                                  <p:stCondLst>
                                    <p:cond delay="0"/>
                                  </p:stCondLst>
                                  <p:childTnLst>
                                    <p:anim calcmode="lin" valueType="num">
                                      <p:cBhvr>
                                        <p:cTn id="294" dur="2750"/>
                                        <p:tgtEl>
                                          <p:spTgt spid="16"/>
                                        </p:tgtEl>
                                        <p:attrNameLst>
                                          <p:attrName>ppt_h</p:attrName>
                                        </p:attrNameLst>
                                      </p:cBhvr>
                                      <p:tavLst>
                                        <p:tav tm="0">
                                          <p:val>
                                            <p:strVal val="ppt_h"/>
                                          </p:val>
                                        </p:tav>
                                        <p:tav tm="100000">
                                          <p:val>
                                            <p:strVal val="ppt_h"/>
                                          </p:val>
                                        </p:tav>
                                      </p:tavLst>
                                    </p:anim>
                                    <p:anim calcmode="lin" valueType="num">
                                      <p:cBhvr>
                                        <p:cTn id="295" dur="275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6" dur="1" fill="hold">
                                          <p:stCondLst>
                                            <p:cond delay="2749"/>
                                          </p:stCondLst>
                                        </p:cTn>
                                        <p:tgtEl>
                                          <p:spTgt spid="16"/>
                                        </p:tgtEl>
                                        <p:attrNameLst>
                                          <p:attrName>style.visibility</p:attrName>
                                        </p:attrNameLst>
                                      </p:cBhvr>
                                      <p:to>
                                        <p:strVal val="hidden"/>
                                      </p:to>
                                    </p:set>
                                  </p:childTnLst>
                                </p:cTn>
                              </p:par>
                              <p:par>
                                <p:cTn id="297" presetID="2" presetClass="exit" presetSubtype="8" fill="hold" grpId="1" nodeType="withEffect">
                                  <p:stCondLst>
                                    <p:cond delay="0"/>
                                  </p:stCondLst>
                                  <p:childTnLst>
                                    <p:anim calcmode="lin" valueType="num">
                                      <p:cBhvr additive="base">
                                        <p:cTn id="298" dur="2250"/>
                                        <p:tgtEl>
                                          <p:spTgt spid="17"/>
                                        </p:tgtEl>
                                        <p:attrNameLst>
                                          <p:attrName>ppt_x</p:attrName>
                                        </p:attrNameLst>
                                      </p:cBhvr>
                                      <p:tavLst>
                                        <p:tav tm="0">
                                          <p:val>
                                            <p:strVal val="ppt_x"/>
                                          </p:val>
                                        </p:tav>
                                        <p:tav tm="100000">
                                          <p:val>
                                            <p:strVal val="0-ppt_w/2"/>
                                          </p:val>
                                        </p:tav>
                                      </p:tavLst>
                                    </p:anim>
                                    <p:anim calcmode="lin" valueType="num">
                                      <p:cBhvr additive="base">
                                        <p:cTn id="299" dur="2250"/>
                                        <p:tgtEl>
                                          <p:spTgt spid="17"/>
                                        </p:tgtEl>
                                        <p:attrNameLst>
                                          <p:attrName>ppt_y</p:attrName>
                                        </p:attrNameLst>
                                      </p:cBhvr>
                                      <p:tavLst>
                                        <p:tav tm="0">
                                          <p:val>
                                            <p:strVal val="ppt_y"/>
                                          </p:val>
                                        </p:tav>
                                        <p:tav tm="100000">
                                          <p:val>
                                            <p:strVal val="ppt_y"/>
                                          </p:val>
                                        </p:tav>
                                      </p:tavLst>
                                    </p:anim>
                                    <p:set>
                                      <p:cBhvr>
                                        <p:cTn id="300" dur="1" fill="hold">
                                          <p:stCondLst>
                                            <p:cond delay="2249"/>
                                          </p:stCondLst>
                                        </p:cTn>
                                        <p:tgtEl>
                                          <p:spTgt spid="17"/>
                                        </p:tgtEl>
                                        <p:attrNameLst>
                                          <p:attrName>style.visibility</p:attrName>
                                        </p:attrNameLst>
                                      </p:cBhvr>
                                      <p:to>
                                        <p:strVal val="hidden"/>
                                      </p:to>
                                    </p:set>
                                  </p:childTnLst>
                                </p:cTn>
                              </p:par>
                              <p:par>
                                <p:cTn id="301" presetID="19" presetClass="exit" presetSubtype="10" fill="hold" grpId="2" nodeType="withEffect">
                                  <p:stCondLst>
                                    <p:cond delay="0"/>
                                  </p:stCondLst>
                                  <p:childTnLst>
                                    <p:anim calcmode="lin" valueType="num">
                                      <p:cBhvr>
                                        <p:cTn id="302" dur="2750"/>
                                        <p:tgtEl>
                                          <p:spTgt spid="17"/>
                                        </p:tgtEl>
                                        <p:attrNameLst>
                                          <p:attrName>ppt_h</p:attrName>
                                        </p:attrNameLst>
                                      </p:cBhvr>
                                      <p:tavLst>
                                        <p:tav tm="0">
                                          <p:val>
                                            <p:strVal val="ppt_h"/>
                                          </p:val>
                                        </p:tav>
                                        <p:tav tm="100000">
                                          <p:val>
                                            <p:strVal val="ppt_h"/>
                                          </p:val>
                                        </p:tav>
                                      </p:tavLst>
                                    </p:anim>
                                    <p:anim calcmode="lin" valueType="num">
                                      <p:cBhvr>
                                        <p:cTn id="303" dur="275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04" dur="1" fill="hold">
                                          <p:stCondLst>
                                            <p:cond delay="2749"/>
                                          </p:stCondLst>
                                        </p:cTn>
                                        <p:tgtEl>
                                          <p:spTgt spid="17"/>
                                        </p:tgtEl>
                                        <p:attrNameLst>
                                          <p:attrName>style.visibility</p:attrName>
                                        </p:attrNameLst>
                                      </p:cBhvr>
                                      <p:to>
                                        <p:strVal val="hidden"/>
                                      </p:to>
                                    </p:set>
                                  </p:childTnLst>
                                </p:cTn>
                              </p:par>
                              <p:par>
                                <p:cTn id="305" presetID="2" presetClass="exit" presetSubtype="8" fill="hold" grpId="1" nodeType="withEffect">
                                  <p:stCondLst>
                                    <p:cond delay="0"/>
                                  </p:stCondLst>
                                  <p:childTnLst>
                                    <p:anim calcmode="lin" valueType="num">
                                      <p:cBhvr additive="base">
                                        <p:cTn id="306" dur="2250"/>
                                        <p:tgtEl>
                                          <p:spTgt spid="18"/>
                                        </p:tgtEl>
                                        <p:attrNameLst>
                                          <p:attrName>ppt_x</p:attrName>
                                        </p:attrNameLst>
                                      </p:cBhvr>
                                      <p:tavLst>
                                        <p:tav tm="0">
                                          <p:val>
                                            <p:strVal val="ppt_x"/>
                                          </p:val>
                                        </p:tav>
                                        <p:tav tm="100000">
                                          <p:val>
                                            <p:strVal val="0-ppt_w/2"/>
                                          </p:val>
                                        </p:tav>
                                      </p:tavLst>
                                    </p:anim>
                                    <p:anim calcmode="lin" valueType="num">
                                      <p:cBhvr additive="base">
                                        <p:cTn id="307" dur="2250"/>
                                        <p:tgtEl>
                                          <p:spTgt spid="18"/>
                                        </p:tgtEl>
                                        <p:attrNameLst>
                                          <p:attrName>ppt_y</p:attrName>
                                        </p:attrNameLst>
                                      </p:cBhvr>
                                      <p:tavLst>
                                        <p:tav tm="0">
                                          <p:val>
                                            <p:strVal val="ppt_y"/>
                                          </p:val>
                                        </p:tav>
                                        <p:tav tm="100000">
                                          <p:val>
                                            <p:strVal val="ppt_y"/>
                                          </p:val>
                                        </p:tav>
                                      </p:tavLst>
                                    </p:anim>
                                    <p:set>
                                      <p:cBhvr>
                                        <p:cTn id="308" dur="1" fill="hold">
                                          <p:stCondLst>
                                            <p:cond delay="2249"/>
                                          </p:stCondLst>
                                        </p:cTn>
                                        <p:tgtEl>
                                          <p:spTgt spid="18"/>
                                        </p:tgtEl>
                                        <p:attrNameLst>
                                          <p:attrName>style.visibility</p:attrName>
                                        </p:attrNameLst>
                                      </p:cBhvr>
                                      <p:to>
                                        <p:strVal val="hidden"/>
                                      </p:to>
                                    </p:set>
                                  </p:childTnLst>
                                </p:cTn>
                              </p:par>
                              <p:par>
                                <p:cTn id="309" presetID="19" presetClass="exit" presetSubtype="10" fill="hold" grpId="2" nodeType="withEffect">
                                  <p:stCondLst>
                                    <p:cond delay="0"/>
                                  </p:stCondLst>
                                  <p:childTnLst>
                                    <p:anim calcmode="lin" valueType="num">
                                      <p:cBhvr>
                                        <p:cTn id="310" dur="2750"/>
                                        <p:tgtEl>
                                          <p:spTgt spid="18"/>
                                        </p:tgtEl>
                                        <p:attrNameLst>
                                          <p:attrName>ppt_h</p:attrName>
                                        </p:attrNameLst>
                                      </p:cBhvr>
                                      <p:tavLst>
                                        <p:tav tm="0">
                                          <p:val>
                                            <p:strVal val="ppt_h"/>
                                          </p:val>
                                        </p:tav>
                                        <p:tav tm="100000">
                                          <p:val>
                                            <p:strVal val="ppt_h"/>
                                          </p:val>
                                        </p:tav>
                                      </p:tavLst>
                                    </p:anim>
                                    <p:anim calcmode="lin" valueType="num">
                                      <p:cBhvr>
                                        <p:cTn id="311" dur="275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12" dur="1" fill="hold">
                                          <p:stCondLst>
                                            <p:cond delay="2749"/>
                                          </p:stCondLst>
                                        </p:cTn>
                                        <p:tgtEl>
                                          <p:spTgt spid="18"/>
                                        </p:tgtEl>
                                        <p:attrNameLst>
                                          <p:attrName>style.visibility</p:attrName>
                                        </p:attrNameLst>
                                      </p:cBhvr>
                                      <p:to>
                                        <p:strVal val="hidden"/>
                                      </p:to>
                                    </p:set>
                                  </p:childTnLst>
                                </p:cTn>
                              </p:par>
                              <p:par>
                                <p:cTn id="313" presetID="2" presetClass="exit" presetSubtype="8" fill="hold" grpId="1" nodeType="withEffect">
                                  <p:stCondLst>
                                    <p:cond delay="0"/>
                                  </p:stCondLst>
                                  <p:childTnLst>
                                    <p:anim calcmode="lin" valueType="num">
                                      <p:cBhvr additive="base">
                                        <p:cTn id="314" dur="2250"/>
                                        <p:tgtEl>
                                          <p:spTgt spid="19"/>
                                        </p:tgtEl>
                                        <p:attrNameLst>
                                          <p:attrName>ppt_x</p:attrName>
                                        </p:attrNameLst>
                                      </p:cBhvr>
                                      <p:tavLst>
                                        <p:tav tm="0">
                                          <p:val>
                                            <p:strVal val="ppt_x"/>
                                          </p:val>
                                        </p:tav>
                                        <p:tav tm="100000">
                                          <p:val>
                                            <p:strVal val="0-ppt_w/2"/>
                                          </p:val>
                                        </p:tav>
                                      </p:tavLst>
                                    </p:anim>
                                    <p:anim calcmode="lin" valueType="num">
                                      <p:cBhvr additive="base">
                                        <p:cTn id="315" dur="2250"/>
                                        <p:tgtEl>
                                          <p:spTgt spid="19"/>
                                        </p:tgtEl>
                                        <p:attrNameLst>
                                          <p:attrName>ppt_y</p:attrName>
                                        </p:attrNameLst>
                                      </p:cBhvr>
                                      <p:tavLst>
                                        <p:tav tm="0">
                                          <p:val>
                                            <p:strVal val="ppt_y"/>
                                          </p:val>
                                        </p:tav>
                                        <p:tav tm="100000">
                                          <p:val>
                                            <p:strVal val="ppt_y"/>
                                          </p:val>
                                        </p:tav>
                                      </p:tavLst>
                                    </p:anim>
                                    <p:set>
                                      <p:cBhvr>
                                        <p:cTn id="316" dur="1" fill="hold">
                                          <p:stCondLst>
                                            <p:cond delay="2249"/>
                                          </p:stCondLst>
                                        </p:cTn>
                                        <p:tgtEl>
                                          <p:spTgt spid="19"/>
                                        </p:tgtEl>
                                        <p:attrNameLst>
                                          <p:attrName>style.visibility</p:attrName>
                                        </p:attrNameLst>
                                      </p:cBhvr>
                                      <p:to>
                                        <p:strVal val="hidden"/>
                                      </p:to>
                                    </p:set>
                                  </p:childTnLst>
                                </p:cTn>
                              </p:par>
                              <p:par>
                                <p:cTn id="317" presetID="19" presetClass="exit" presetSubtype="10" fill="hold" grpId="2" nodeType="withEffect">
                                  <p:stCondLst>
                                    <p:cond delay="0"/>
                                  </p:stCondLst>
                                  <p:childTnLst>
                                    <p:anim calcmode="lin" valueType="num">
                                      <p:cBhvr>
                                        <p:cTn id="318" dur="2750"/>
                                        <p:tgtEl>
                                          <p:spTgt spid="19"/>
                                        </p:tgtEl>
                                        <p:attrNameLst>
                                          <p:attrName>ppt_h</p:attrName>
                                        </p:attrNameLst>
                                      </p:cBhvr>
                                      <p:tavLst>
                                        <p:tav tm="0">
                                          <p:val>
                                            <p:strVal val="ppt_h"/>
                                          </p:val>
                                        </p:tav>
                                        <p:tav tm="100000">
                                          <p:val>
                                            <p:strVal val="ppt_h"/>
                                          </p:val>
                                        </p:tav>
                                      </p:tavLst>
                                    </p:anim>
                                    <p:anim calcmode="lin" valueType="num">
                                      <p:cBhvr>
                                        <p:cTn id="319" dur="275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20" dur="1" fill="hold">
                                          <p:stCondLst>
                                            <p:cond delay="2749"/>
                                          </p:stCondLst>
                                        </p:cTn>
                                        <p:tgtEl>
                                          <p:spTgt spid="19"/>
                                        </p:tgtEl>
                                        <p:attrNameLst>
                                          <p:attrName>style.visibility</p:attrName>
                                        </p:attrNameLst>
                                      </p:cBhvr>
                                      <p:to>
                                        <p:strVal val="hidden"/>
                                      </p:to>
                                    </p:set>
                                  </p:childTnLst>
                                </p:cTn>
                              </p:par>
                              <p:par>
                                <p:cTn id="321" presetID="2" presetClass="exit" presetSubtype="8" fill="hold" grpId="1" nodeType="withEffect">
                                  <p:stCondLst>
                                    <p:cond delay="0"/>
                                  </p:stCondLst>
                                  <p:childTnLst>
                                    <p:anim calcmode="lin" valueType="num">
                                      <p:cBhvr additive="base">
                                        <p:cTn id="322" dur="2250"/>
                                        <p:tgtEl>
                                          <p:spTgt spid="20"/>
                                        </p:tgtEl>
                                        <p:attrNameLst>
                                          <p:attrName>ppt_x</p:attrName>
                                        </p:attrNameLst>
                                      </p:cBhvr>
                                      <p:tavLst>
                                        <p:tav tm="0">
                                          <p:val>
                                            <p:strVal val="ppt_x"/>
                                          </p:val>
                                        </p:tav>
                                        <p:tav tm="100000">
                                          <p:val>
                                            <p:strVal val="0-ppt_w/2"/>
                                          </p:val>
                                        </p:tav>
                                      </p:tavLst>
                                    </p:anim>
                                    <p:anim calcmode="lin" valueType="num">
                                      <p:cBhvr additive="base">
                                        <p:cTn id="323" dur="2250"/>
                                        <p:tgtEl>
                                          <p:spTgt spid="20"/>
                                        </p:tgtEl>
                                        <p:attrNameLst>
                                          <p:attrName>ppt_y</p:attrName>
                                        </p:attrNameLst>
                                      </p:cBhvr>
                                      <p:tavLst>
                                        <p:tav tm="0">
                                          <p:val>
                                            <p:strVal val="ppt_y"/>
                                          </p:val>
                                        </p:tav>
                                        <p:tav tm="100000">
                                          <p:val>
                                            <p:strVal val="ppt_y"/>
                                          </p:val>
                                        </p:tav>
                                      </p:tavLst>
                                    </p:anim>
                                    <p:set>
                                      <p:cBhvr>
                                        <p:cTn id="324" dur="1" fill="hold">
                                          <p:stCondLst>
                                            <p:cond delay="2249"/>
                                          </p:stCondLst>
                                        </p:cTn>
                                        <p:tgtEl>
                                          <p:spTgt spid="20"/>
                                        </p:tgtEl>
                                        <p:attrNameLst>
                                          <p:attrName>style.visibility</p:attrName>
                                        </p:attrNameLst>
                                      </p:cBhvr>
                                      <p:to>
                                        <p:strVal val="hidden"/>
                                      </p:to>
                                    </p:set>
                                  </p:childTnLst>
                                </p:cTn>
                              </p:par>
                              <p:par>
                                <p:cTn id="325" presetID="19" presetClass="exit" presetSubtype="10" fill="hold" grpId="2" nodeType="withEffect">
                                  <p:stCondLst>
                                    <p:cond delay="0"/>
                                  </p:stCondLst>
                                  <p:childTnLst>
                                    <p:anim calcmode="lin" valueType="num">
                                      <p:cBhvr>
                                        <p:cTn id="326" dur="2750"/>
                                        <p:tgtEl>
                                          <p:spTgt spid="20"/>
                                        </p:tgtEl>
                                        <p:attrNameLst>
                                          <p:attrName>ppt_h</p:attrName>
                                        </p:attrNameLst>
                                      </p:cBhvr>
                                      <p:tavLst>
                                        <p:tav tm="0">
                                          <p:val>
                                            <p:strVal val="ppt_h"/>
                                          </p:val>
                                        </p:tav>
                                        <p:tav tm="100000">
                                          <p:val>
                                            <p:strVal val="ppt_h"/>
                                          </p:val>
                                        </p:tav>
                                      </p:tavLst>
                                    </p:anim>
                                    <p:anim calcmode="lin" valueType="num">
                                      <p:cBhvr>
                                        <p:cTn id="327" dur="275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28" dur="1" fill="hold">
                                          <p:stCondLst>
                                            <p:cond delay="2749"/>
                                          </p:stCondLst>
                                        </p:cTn>
                                        <p:tgtEl>
                                          <p:spTgt spid="20"/>
                                        </p:tgtEl>
                                        <p:attrNameLst>
                                          <p:attrName>style.visibility</p:attrName>
                                        </p:attrNameLst>
                                      </p:cBhvr>
                                      <p:to>
                                        <p:strVal val="hidden"/>
                                      </p:to>
                                    </p:set>
                                  </p:childTnLst>
                                </p:cTn>
                              </p:par>
                              <p:par>
                                <p:cTn id="329" presetID="2" presetClass="exit" presetSubtype="8" fill="hold" grpId="1" nodeType="withEffect">
                                  <p:stCondLst>
                                    <p:cond delay="0"/>
                                  </p:stCondLst>
                                  <p:childTnLst>
                                    <p:anim calcmode="lin" valueType="num">
                                      <p:cBhvr additive="base">
                                        <p:cTn id="330" dur="2250"/>
                                        <p:tgtEl>
                                          <p:spTgt spid="21"/>
                                        </p:tgtEl>
                                        <p:attrNameLst>
                                          <p:attrName>ppt_x</p:attrName>
                                        </p:attrNameLst>
                                      </p:cBhvr>
                                      <p:tavLst>
                                        <p:tav tm="0">
                                          <p:val>
                                            <p:strVal val="ppt_x"/>
                                          </p:val>
                                        </p:tav>
                                        <p:tav tm="100000">
                                          <p:val>
                                            <p:strVal val="0-ppt_w/2"/>
                                          </p:val>
                                        </p:tav>
                                      </p:tavLst>
                                    </p:anim>
                                    <p:anim calcmode="lin" valueType="num">
                                      <p:cBhvr additive="base">
                                        <p:cTn id="331" dur="2250"/>
                                        <p:tgtEl>
                                          <p:spTgt spid="21"/>
                                        </p:tgtEl>
                                        <p:attrNameLst>
                                          <p:attrName>ppt_y</p:attrName>
                                        </p:attrNameLst>
                                      </p:cBhvr>
                                      <p:tavLst>
                                        <p:tav tm="0">
                                          <p:val>
                                            <p:strVal val="ppt_y"/>
                                          </p:val>
                                        </p:tav>
                                        <p:tav tm="100000">
                                          <p:val>
                                            <p:strVal val="ppt_y"/>
                                          </p:val>
                                        </p:tav>
                                      </p:tavLst>
                                    </p:anim>
                                    <p:set>
                                      <p:cBhvr>
                                        <p:cTn id="332" dur="1" fill="hold">
                                          <p:stCondLst>
                                            <p:cond delay="2249"/>
                                          </p:stCondLst>
                                        </p:cTn>
                                        <p:tgtEl>
                                          <p:spTgt spid="21"/>
                                        </p:tgtEl>
                                        <p:attrNameLst>
                                          <p:attrName>style.visibility</p:attrName>
                                        </p:attrNameLst>
                                      </p:cBhvr>
                                      <p:to>
                                        <p:strVal val="hidden"/>
                                      </p:to>
                                    </p:set>
                                  </p:childTnLst>
                                </p:cTn>
                              </p:par>
                              <p:par>
                                <p:cTn id="333" presetID="19" presetClass="exit" presetSubtype="10" fill="hold" grpId="2" nodeType="withEffect">
                                  <p:stCondLst>
                                    <p:cond delay="0"/>
                                  </p:stCondLst>
                                  <p:childTnLst>
                                    <p:anim calcmode="lin" valueType="num">
                                      <p:cBhvr>
                                        <p:cTn id="334" dur="2750"/>
                                        <p:tgtEl>
                                          <p:spTgt spid="21"/>
                                        </p:tgtEl>
                                        <p:attrNameLst>
                                          <p:attrName>ppt_h</p:attrName>
                                        </p:attrNameLst>
                                      </p:cBhvr>
                                      <p:tavLst>
                                        <p:tav tm="0">
                                          <p:val>
                                            <p:strVal val="ppt_h"/>
                                          </p:val>
                                        </p:tav>
                                        <p:tav tm="100000">
                                          <p:val>
                                            <p:strVal val="ppt_h"/>
                                          </p:val>
                                        </p:tav>
                                      </p:tavLst>
                                    </p:anim>
                                    <p:anim calcmode="lin" valueType="num">
                                      <p:cBhvr>
                                        <p:cTn id="335" dur="275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36" dur="1" fill="hold">
                                          <p:stCondLst>
                                            <p:cond delay="2749"/>
                                          </p:stCondLst>
                                        </p:cTn>
                                        <p:tgtEl>
                                          <p:spTgt spid="21"/>
                                        </p:tgtEl>
                                        <p:attrNameLst>
                                          <p:attrName>style.visibility</p:attrName>
                                        </p:attrNameLst>
                                      </p:cBhvr>
                                      <p:to>
                                        <p:strVal val="hidden"/>
                                      </p:to>
                                    </p:set>
                                  </p:childTnLst>
                                </p:cTn>
                              </p:par>
                              <p:par>
                                <p:cTn id="337" presetID="2" presetClass="exit" presetSubtype="8" fill="hold" grpId="1" nodeType="withEffect">
                                  <p:stCondLst>
                                    <p:cond delay="0"/>
                                  </p:stCondLst>
                                  <p:childTnLst>
                                    <p:anim calcmode="lin" valueType="num">
                                      <p:cBhvr additive="base">
                                        <p:cTn id="338" dur="2250"/>
                                        <p:tgtEl>
                                          <p:spTgt spid="22"/>
                                        </p:tgtEl>
                                        <p:attrNameLst>
                                          <p:attrName>ppt_x</p:attrName>
                                        </p:attrNameLst>
                                      </p:cBhvr>
                                      <p:tavLst>
                                        <p:tav tm="0">
                                          <p:val>
                                            <p:strVal val="ppt_x"/>
                                          </p:val>
                                        </p:tav>
                                        <p:tav tm="100000">
                                          <p:val>
                                            <p:strVal val="0-ppt_w/2"/>
                                          </p:val>
                                        </p:tav>
                                      </p:tavLst>
                                    </p:anim>
                                    <p:anim calcmode="lin" valueType="num">
                                      <p:cBhvr additive="base">
                                        <p:cTn id="339" dur="2250"/>
                                        <p:tgtEl>
                                          <p:spTgt spid="22"/>
                                        </p:tgtEl>
                                        <p:attrNameLst>
                                          <p:attrName>ppt_y</p:attrName>
                                        </p:attrNameLst>
                                      </p:cBhvr>
                                      <p:tavLst>
                                        <p:tav tm="0">
                                          <p:val>
                                            <p:strVal val="ppt_y"/>
                                          </p:val>
                                        </p:tav>
                                        <p:tav tm="100000">
                                          <p:val>
                                            <p:strVal val="ppt_y"/>
                                          </p:val>
                                        </p:tav>
                                      </p:tavLst>
                                    </p:anim>
                                    <p:set>
                                      <p:cBhvr>
                                        <p:cTn id="340" dur="1" fill="hold">
                                          <p:stCondLst>
                                            <p:cond delay="2249"/>
                                          </p:stCondLst>
                                        </p:cTn>
                                        <p:tgtEl>
                                          <p:spTgt spid="22"/>
                                        </p:tgtEl>
                                        <p:attrNameLst>
                                          <p:attrName>style.visibility</p:attrName>
                                        </p:attrNameLst>
                                      </p:cBhvr>
                                      <p:to>
                                        <p:strVal val="hidden"/>
                                      </p:to>
                                    </p:set>
                                  </p:childTnLst>
                                </p:cTn>
                              </p:par>
                              <p:par>
                                <p:cTn id="341" presetID="19" presetClass="exit" presetSubtype="10" fill="hold" grpId="2" nodeType="withEffect">
                                  <p:stCondLst>
                                    <p:cond delay="0"/>
                                  </p:stCondLst>
                                  <p:childTnLst>
                                    <p:anim calcmode="lin" valueType="num">
                                      <p:cBhvr>
                                        <p:cTn id="342" dur="2750"/>
                                        <p:tgtEl>
                                          <p:spTgt spid="22"/>
                                        </p:tgtEl>
                                        <p:attrNameLst>
                                          <p:attrName>ppt_h</p:attrName>
                                        </p:attrNameLst>
                                      </p:cBhvr>
                                      <p:tavLst>
                                        <p:tav tm="0">
                                          <p:val>
                                            <p:strVal val="ppt_h"/>
                                          </p:val>
                                        </p:tav>
                                        <p:tav tm="100000">
                                          <p:val>
                                            <p:strVal val="ppt_h"/>
                                          </p:val>
                                        </p:tav>
                                      </p:tavLst>
                                    </p:anim>
                                    <p:anim calcmode="lin" valueType="num">
                                      <p:cBhvr>
                                        <p:cTn id="343" dur="275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44" dur="1" fill="hold">
                                          <p:stCondLst>
                                            <p:cond delay="2749"/>
                                          </p:stCondLst>
                                        </p:cTn>
                                        <p:tgtEl>
                                          <p:spTgt spid="22"/>
                                        </p:tgtEl>
                                        <p:attrNameLst>
                                          <p:attrName>style.visibility</p:attrName>
                                        </p:attrNameLst>
                                      </p:cBhvr>
                                      <p:to>
                                        <p:strVal val="hidden"/>
                                      </p:to>
                                    </p:set>
                                  </p:childTnLst>
                                </p:cTn>
                              </p:par>
                              <p:par>
                                <p:cTn id="345" presetID="2" presetClass="exit" presetSubtype="8" fill="hold" grpId="1" nodeType="withEffect">
                                  <p:stCondLst>
                                    <p:cond delay="0"/>
                                  </p:stCondLst>
                                  <p:childTnLst>
                                    <p:anim calcmode="lin" valueType="num">
                                      <p:cBhvr additive="base">
                                        <p:cTn id="346" dur="2250"/>
                                        <p:tgtEl>
                                          <p:spTgt spid="23"/>
                                        </p:tgtEl>
                                        <p:attrNameLst>
                                          <p:attrName>ppt_x</p:attrName>
                                        </p:attrNameLst>
                                      </p:cBhvr>
                                      <p:tavLst>
                                        <p:tav tm="0">
                                          <p:val>
                                            <p:strVal val="ppt_x"/>
                                          </p:val>
                                        </p:tav>
                                        <p:tav tm="100000">
                                          <p:val>
                                            <p:strVal val="0-ppt_w/2"/>
                                          </p:val>
                                        </p:tav>
                                      </p:tavLst>
                                    </p:anim>
                                    <p:anim calcmode="lin" valueType="num">
                                      <p:cBhvr additive="base">
                                        <p:cTn id="347" dur="2250"/>
                                        <p:tgtEl>
                                          <p:spTgt spid="23"/>
                                        </p:tgtEl>
                                        <p:attrNameLst>
                                          <p:attrName>ppt_y</p:attrName>
                                        </p:attrNameLst>
                                      </p:cBhvr>
                                      <p:tavLst>
                                        <p:tav tm="0">
                                          <p:val>
                                            <p:strVal val="ppt_y"/>
                                          </p:val>
                                        </p:tav>
                                        <p:tav tm="100000">
                                          <p:val>
                                            <p:strVal val="ppt_y"/>
                                          </p:val>
                                        </p:tav>
                                      </p:tavLst>
                                    </p:anim>
                                    <p:set>
                                      <p:cBhvr>
                                        <p:cTn id="348" dur="1" fill="hold">
                                          <p:stCondLst>
                                            <p:cond delay="2249"/>
                                          </p:stCondLst>
                                        </p:cTn>
                                        <p:tgtEl>
                                          <p:spTgt spid="23"/>
                                        </p:tgtEl>
                                        <p:attrNameLst>
                                          <p:attrName>style.visibility</p:attrName>
                                        </p:attrNameLst>
                                      </p:cBhvr>
                                      <p:to>
                                        <p:strVal val="hidden"/>
                                      </p:to>
                                    </p:set>
                                  </p:childTnLst>
                                </p:cTn>
                              </p:par>
                              <p:par>
                                <p:cTn id="349" presetID="19" presetClass="exit" presetSubtype="10" fill="hold" grpId="2" nodeType="withEffect">
                                  <p:stCondLst>
                                    <p:cond delay="0"/>
                                  </p:stCondLst>
                                  <p:childTnLst>
                                    <p:anim calcmode="lin" valueType="num">
                                      <p:cBhvr>
                                        <p:cTn id="350" dur="2750"/>
                                        <p:tgtEl>
                                          <p:spTgt spid="23"/>
                                        </p:tgtEl>
                                        <p:attrNameLst>
                                          <p:attrName>ppt_h</p:attrName>
                                        </p:attrNameLst>
                                      </p:cBhvr>
                                      <p:tavLst>
                                        <p:tav tm="0">
                                          <p:val>
                                            <p:strVal val="ppt_h"/>
                                          </p:val>
                                        </p:tav>
                                        <p:tav tm="100000">
                                          <p:val>
                                            <p:strVal val="ppt_h"/>
                                          </p:val>
                                        </p:tav>
                                      </p:tavLst>
                                    </p:anim>
                                    <p:anim calcmode="lin" valueType="num">
                                      <p:cBhvr>
                                        <p:cTn id="351" dur="275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52" dur="1" fill="hold">
                                          <p:stCondLst>
                                            <p:cond delay="2749"/>
                                          </p:stCondLst>
                                        </p:cTn>
                                        <p:tgtEl>
                                          <p:spTgt spid="23"/>
                                        </p:tgtEl>
                                        <p:attrNameLst>
                                          <p:attrName>style.visibility</p:attrName>
                                        </p:attrNameLst>
                                      </p:cBhvr>
                                      <p:to>
                                        <p:strVal val="hidden"/>
                                      </p:to>
                                    </p:set>
                                  </p:childTnLst>
                                </p:cTn>
                              </p:par>
                              <p:par>
                                <p:cTn id="353" presetID="2" presetClass="exit" presetSubtype="8" fill="hold" grpId="1" nodeType="withEffect">
                                  <p:stCondLst>
                                    <p:cond delay="0"/>
                                  </p:stCondLst>
                                  <p:childTnLst>
                                    <p:anim calcmode="lin" valueType="num">
                                      <p:cBhvr additive="base">
                                        <p:cTn id="354" dur="2250"/>
                                        <p:tgtEl>
                                          <p:spTgt spid="24"/>
                                        </p:tgtEl>
                                        <p:attrNameLst>
                                          <p:attrName>ppt_x</p:attrName>
                                        </p:attrNameLst>
                                      </p:cBhvr>
                                      <p:tavLst>
                                        <p:tav tm="0">
                                          <p:val>
                                            <p:strVal val="ppt_x"/>
                                          </p:val>
                                        </p:tav>
                                        <p:tav tm="100000">
                                          <p:val>
                                            <p:strVal val="0-ppt_w/2"/>
                                          </p:val>
                                        </p:tav>
                                      </p:tavLst>
                                    </p:anim>
                                    <p:anim calcmode="lin" valueType="num">
                                      <p:cBhvr additive="base">
                                        <p:cTn id="355" dur="2250"/>
                                        <p:tgtEl>
                                          <p:spTgt spid="24"/>
                                        </p:tgtEl>
                                        <p:attrNameLst>
                                          <p:attrName>ppt_y</p:attrName>
                                        </p:attrNameLst>
                                      </p:cBhvr>
                                      <p:tavLst>
                                        <p:tav tm="0">
                                          <p:val>
                                            <p:strVal val="ppt_y"/>
                                          </p:val>
                                        </p:tav>
                                        <p:tav tm="100000">
                                          <p:val>
                                            <p:strVal val="ppt_y"/>
                                          </p:val>
                                        </p:tav>
                                      </p:tavLst>
                                    </p:anim>
                                    <p:set>
                                      <p:cBhvr>
                                        <p:cTn id="356" dur="1" fill="hold">
                                          <p:stCondLst>
                                            <p:cond delay="2249"/>
                                          </p:stCondLst>
                                        </p:cTn>
                                        <p:tgtEl>
                                          <p:spTgt spid="24"/>
                                        </p:tgtEl>
                                        <p:attrNameLst>
                                          <p:attrName>style.visibility</p:attrName>
                                        </p:attrNameLst>
                                      </p:cBhvr>
                                      <p:to>
                                        <p:strVal val="hidden"/>
                                      </p:to>
                                    </p:set>
                                  </p:childTnLst>
                                </p:cTn>
                              </p:par>
                              <p:par>
                                <p:cTn id="357" presetID="19" presetClass="exit" presetSubtype="10" fill="hold" grpId="2" nodeType="withEffect">
                                  <p:stCondLst>
                                    <p:cond delay="0"/>
                                  </p:stCondLst>
                                  <p:childTnLst>
                                    <p:anim calcmode="lin" valueType="num">
                                      <p:cBhvr>
                                        <p:cTn id="358" dur="2750"/>
                                        <p:tgtEl>
                                          <p:spTgt spid="24"/>
                                        </p:tgtEl>
                                        <p:attrNameLst>
                                          <p:attrName>ppt_h</p:attrName>
                                        </p:attrNameLst>
                                      </p:cBhvr>
                                      <p:tavLst>
                                        <p:tav tm="0">
                                          <p:val>
                                            <p:strVal val="ppt_h"/>
                                          </p:val>
                                        </p:tav>
                                        <p:tav tm="100000">
                                          <p:val>
                                            <p:strVal val="ppt_h"/>
                                          </p:val>
                                        </p:tav>
                                      </p:tavLst>
                                    </p:anim>
                                    <p:anim calcmode="lin" valueType="num">
                                      <p:cBhvr>
                                        <p:cTn id="359" dur="2750"/>
                                        <p:tgtEl>
                                          <p:spTgt spid="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60" dur="1" fill="hold">
                                          <p:stCondLst>
                                            <p:cond delay="2749"/>
                                          </p:stCondLst>
                                        </p:cTn>
                                        <p:tgtEl>
                                          <p:spTgt spid="24"/>
                                        </p:tgtEl>
                                        <p:attrNameLst>
                                          <p:attrName>style.visibility</p:attrName>
                                        </p:attrNameLst>
                                      </p:cBhvr>
                                      <p:to>
                                        <p:strVal val="hidden"/>
                                      </p:to>
                                    </p:set>
                                  </p:childTnLst>
                                </p:cTn>
                              </p:par>
                              <p:par>
                                <p:cTn id="361" presetID="2" presetClass="exit" presetSubtype="2" fill="hold" grpId="1" nodeType="withEffect">
                                  <p:stCondLst>
                                    <p:cond delay="0"/>
                                  </p:stCondLst>
                                  <p:childTnLst>
                                    <p:anim calcmode="lin" valueType="num">
                                      <p:cBhvr additive="base">
                                        <p:cTn id="362" dur="2250"/>
                                        <p:tgtEl>
                                          <p:spTgt spid="25"/>
                                        </p:tgtEl>
                                        <p:attrNameLst>
                                          <p:attrName>ppt_x</p:attrName>
                                        </p:attrNameLst>
                                      </p:cBhvr>
                                      <p:tavLst>
                                        <p:tav tm="0">
                                          <p:val>
                                            <p:strVal val="ppt_x"/>
                                          </p:val>
                                        </p:tav>
                                        <p:tav tm="100000">
                                          <p:val>
                                            <p:strVal val="1+ppt_w/2"/>
                                          </p:val>
                                        </p:tav>
                                      </p:tavLst>
                                    </p:anim>
                                    <p:anim calcmode="lin" valueType="num">
                                      <p:cBhvr additive="base">
                                        <p:cTn id="363" dur="2250"/>
                                        <p:tgtEl>
                                          <p:spTgt spid="25"/>
                                        </p:tgtEl>
                                        <p:attrNameLst>
                                          <p:attrName>ppt_y</p:attrName>
                                        </p:attrNameLst>
                                      </p:cBhvr>
                                      <p:tavLst>
                                        <p:tav tm="0">
                                          <p:val>
                                            <p:strVal val="ppt_y"/>
                                          </p:val>
                                        </p:tav>
                                        <p:tav tm="100000">
                                          <p:val>
                                            <p:strVal val="ppt_y"/>
                                          </p:val>
                                        </p:tav>
                                      </p:tavLst>
                                    </p:anim>
                                    <p:set>
                                      <p:cBhvr>
                                        <p:cTn id="364" dur="1" fill="hold">
                                          <p:stCondLst>
                                            <p:cond delay="2249"/>
                                          </p:stCondLst>
                                        </p:cTn>
                                        <p:tgtEl>
                                          <p:spTgt spid="25"/>
                                        </p:tgtEl>
                                        <p:attrNameLst>
                                          <p:attrName>style.visibility</p:attrName>
                                        </p:attrNameLst>
                                      </p:cBhvr>
                                      <p:to>
                                        <p:strVal val="hidden"/>
                                      </p:to>
                                    </p:set>
                                  </p:childTnLst>
                                </p:cTn>
                              </p:par>
                              <p:par>
                                <p:cTn id="365" presetID="19" presetClass="exit" presetSubtype="10" fill="hold" grpId="2" nodeType="withEffect">
                                  <p:stCondLst>
                                    <p:cond delay="0"/>
                                  </p:stCondLst>
                                  <p:childTnLst>
                                    <p:anim calcmode="lin" valueType="num">
                                      <p:cBhvr>
                                        <p:cTn id="366" dur="2750"/>
                                        <p:tgtEl>
                                          <p:spTgt spid="25"/>
                                        </p:tgtEl>
                                        <p:attrNameLst>
                                          <p:attrName>ppt_h</p:attrName>
                                        </p:attrNameLst>
                                      </p:cBhvr>
                                      <p:tavLst>
                                        <p:tav tm="0">
                                          <p:val>
                                            <p:strVal val="ppt_h"/>
                                          </p:val>
                                        </p:tav>
                                        <p:tav tm="100000">
                                          <p:val>
                                            <p:strVal val="ppt_h"/>
                                          </p:val>
                                        </p:tav>
                                      </p:tavLst>
                                    </p:anim>
                                    <p:anim calcmode="lin" valueType="num">
                                      <p:cBhvr>
                                        <p:cTn id="367" dur="275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68" dur="1" fill="hold">
                                          <p:stCondLst>
                                            <p:cond delay="2749"/>
                                          </p:stCondLst>
                                        </p:cTn>
                                        <p:tgtEl>
                                          <p:spTgt spid="25"/>
                                        </p:tgtEl>
                                        <p:attrNameLst>
                                          <p:attrName>style.visibility</p:attrName>
                                        </p:attrNameLst>
                                      </p:cBhvr>
                                      <p:to>
                                        <p:strVal val="hidden"/>
                                      </p:to>
                                    </p:set>
                                  </p:childTnLst>
                                </p:cTn>
                              </p:par>
                              <p:par>
                                <p:cTn id="369" presetID="2" presetClass="exit" presetSubtype="2" fill="hold" grpId="1" nodeType="withEffect">
                                  <p:stCondLst>
                                    <p:cond delay="0"/>
                                  </p:stCondLst>
                                  <p:childTnLst>
                                    <p:anim calcmode="lin" valueType="num">
                                      <p:cBhvr additive="base">
                                        <p:cTn id="370" dur="2250"/>
                                        <p:tgtEl>
                                          <p:spTgt spid="26"/>
                                        </p:tgtEl>
                                        <p:attrNameLst>
                                          <p:attrName>ppt_x</p:attrName>
                                        </p:attrNameLst>
                                      </p:cBhvr>
                                      <p:tavLst>
                                        <p:tav tm="0">
                                          <p:val>
                                            <p:strVal val="ppt_x"/>
                                          </p:val>
                                        </p:tav>
                                        <p:tav tm="100000">
                                          <p:val>
                                            <p:strVal val="1+ppt_w/2"/>
                                          </p:val>
                                        </p:tav>
                                      </p:tavLst>
                                    </p:anim>
                                    <p:anim calcmode="lin" valueType="num">
                                      <p:cBhvr additive="base">
                                        <p:cTn id="371" dur="2250"/>
                                        <p:tgtEl>
                                          <p:spTgt spid="26"/>
                                        </p:tgtEl>
                                        <p:attrNameLst>
                                          <p:attrName>ppt_y</p:attrName>
                                        </p:attrNameLst>
                                      </p:cBhvr>
                                      <p:tavLst>
                                        <p:tav tm="0">
                                          <p:val>
                                            <p:strVal val="ppt_y"/>
                                          </p:val>
                                        </p:tav>
                                        <p:tav tm="100000">
                                          <p:val>
                                            <p:strVal val="ppt_y"/>
                                          </p:val>
                                        </p:tav>
                                      </p:tavLst>
                                    </p:anim>
                                    <p:set>
                                      <p:cBhvr>
                                        <p:cTn id="372" dur="1" fill="hold">
                                          <p:stCondLst>
                                            <p:cond delay="2249"/>
                                          </p:stCondLst>
                                        </p:cTn>
                                        <p:tgtEl>
                                          <p:spTgt spid="26"/>
                                        </p:tgtEl>
                                        <p:attrNameLst>
                                          <p:attrName>style.visibility</p:attrName>
                                        </p:attrNameLst>
                                      </p:cBhvr>
                                      <p:to>
                                        <p:strVal val="hidden"/>
                                      </p:to>
                                    </p:set>
                                  </p:childTnLst>
                                </p:cTn>
                              </p:par>
                              <p:par>
                                <p:cTn id="373" presetID="19" presetClass="exit" presetSubtype="10" fill="hold" grpId="2" nodeType="withEffect">
                                  <p:stCondLst>
                                    <p:cond delay="0"/>
                                  </p:stCondLst>
                                  <p:childTnLst>
                                    <p:anim calcmode="lin" valueType="num">
                                      <p:cBhvr>
                                        <p:cTn id="374" dur="2750"/>
                                        <p:tgtEl>
                                          <p:spTgt spid="26"/>
                                        </p:tgtEl>
                                        <p:attrNameLst>
                                          <p:attrName>ppt_h</p:attrName>
                                        </p:attrNameLst>
                                      </p:cBhvr>
                                      <p:tavLst>
                                        <p:tav tm="0">
                                          <p:val>
                                            <p:strVal val="ppt_h"/>
                                          </p:val>
                                        </p:tav>
                                        <p:tav tm="100000">
                                          <p:val>
                                            <p:strVal val="ppt_h"/>
                                          </p:val>
                                        </p:tav>
                                      </p:tavLst>
                                    </p:anim>
                                    <p:anim calcmode="lin" valueType="num">
                                      <p:cBhvr>
                                        <p:cTn id="375" dur="275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76" dur="1" fill="hold">
                                          <p:stCondLst>
                                            <p:cond delay="2749"/>
                                          </p:stCondLst>
                                        </p:cTn>
                                        <p:tgtEl>
                                          <p:spTgt spid="26"/>
                                        </p:tgtEl>
                                        <p:attrNameLst>
                                          <p:attrName>style.visibility</p:attrName>
                                        </p:attrNameLst>
                                      </p:cBhvr>
                                      <p:to>
                                        <p:strVal val="hidden"/>
                                      </p:to>
                                    </p:set>
                                  </p:childTnLst>
                                </p:cTn>
                              </p:par>
                              <p:par>
                                <p:cTn id="377" presetID="2" presetClass="exit" presetSubtype="2" fill="hold" grpId="1" nodeType="withEffect">
                                  <p:stCondLst>
                                    <p:cond delay="0"/>
                                  </p:stCondLst>
                                  <p:childTnLst>
                                    <p:anim calcmode="lin" valueType="num">
                                      <p:cBhvr additive="base">
                                        <p:cTn id="378" dur="2250"/>
                                        <p:tgtEl>
                                          <p:spTgt spid="27"/>
                                        </p:tgtEl>
                                        <p:attrNameLst>
                                          <p:attrName>ppt_x</p:attrName>
                                        </p:attrNameLst>
                                      </p:cBhvr>
                                      <p:tavLst>
                                        <p:tav tm="0">
                                          <p:val>
                                            <p:strVal val="ppt_x"/>
                                          </p:val>
                                        </p:tav>
                                        <p:tav tm="100000">
                                          <p:val>
                                            <p:strVal val="1+ppt_w/2"/>
                                          </p:val>
                                        </p:tav>
                                      </p:tavLst>
                                    </p:anim>
                                    <p:anim calcmode="lin" valueType="num">
                                      <p:cBhvr additive="base">
                                        <p:cTn id="379" dur="2250"/>
                                        <p:tgtEl>
                                          <p:spTgt spid="27"/>
                                        </p:tgtEl>
                                        <p:attrNameLst>
                                          <p:attrName>ppt_y</p:attrName>
                                        </p:attrNameLst>
                                      </p:cBhvr>
                                      <p:tavLst>
                                        <p:tav tm="0">
                                          <p:val>
                                            <p:strVal val="ppt_y"/>
                                          </p:val>
                                        </p:tav>
                                        <p:tav tm="100000">
                                          <p:val>
                                            <p:strVal val="ppt_y"/>
                                          </p:val>
                                        </p:tav>
                                      </p:tavLst>
                                    </p:anim>
                                    <p:set>
                                      <p:cBhvr>
                                        <p:cTn id="380" dur="1" fill="hold">
                                          <p:stCondLst>
                                            <p:cond delay="2249"/>
                                          </p:stCondLst>
                                        </p:cTn>
                                        <p:tgtEl>
                                          <p:spTgt spid="27"/>
                                        </p:tgtEl>
                                        <p:attrNameLst>
                                          <p:attrName>style.visibility</p:attrName>
                                        </p:attrNameLst>
                                      </p:cBhvr>
                                      <p:to>
                                        <p:strVal val="hidden"/>
                                      </p:to>
                                    </p:set>
                                  </p:childTnLst>
                                </p:cTn>
                              </p:par>
                              <p:par>
                                <p:cTn id="381" presetID="19" presetClass="exit" presetSubtype="10" fill="hold" grpId="2" nodeType="withEffect">
                                  <p:stCondLst>
                                    <p:cond delay="0"/>
                                  </p:stCondLst>
                                  <p:childTnLst>
                                    <p:anim calcmode="lin" valueType="num">
                                      <p:cBhvr>
                                        <p:cTn id="382" dur="2750"/>
                                        <p:tgtEl>
                                          <p:spTgt spid="27"/>
                                        </p:tgtEl>
                                        <p:attrNameLst>
                                          <p:attrName>ppt_h</p:attrName>
                                        </p:attrNameLst>
                                      </p:cBhvr>
                                      <p:tavLst>
                                        <p:tav tm="0">
                                          <p:val>
                                            <p:strVal val="ppt_h"/>
                                          </p:val>
                                        </p:tav>
                                        <p:tav tm="100000">
                                          <p:val>
                                            <p:strVal val="ppt_h"/>
                                          </p:val>
                                        </p:tav>
                                      </p:tavLst>
                                    </p:anim>
                                    <p:anim calcmode="lin" valueType="num">
                                      <p:cBhvr>
                                        <p:cTn id="383" dur="2750"/>
                                        <p:tgtEl>
                                          <p:spTgt spid="2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84" dur="1" fill="hold">
                                          <p:stCondLst>
                                            <p:cond delay="2749"/>
                                          </p:stCondLst>
                                        </p:cTn>
                                        <p:tgtEl>
                                          <p:spTgt spid="27"/>
                                        </p:tgtEl>
                                        <p:attrNameLst>
                                          <p:attrName>style.visibility</p:attrName>
                                        </p:attrNameLst>
                                      </p:cBhvr>
                                      <p:to>
                                        <p:strVal val="hidden"/>
                                      </p:to>
                                    </p:set>
                                  </p:childTnLst>
                                </p:cTn>
                              </p:par>
                              <p:par>
                                <p:cTn id="385" presetID="2" presetClass="exit" presetSubtype="2" fill="hold" grpId="1" nodeType="withEffect">
                                  <p:stCondLst>
                                    <p:cond delay="0"/>
                                  </p:stCondLst>
                                  <p:childTnLst>
                                    <p:anim calcmode="lin" valueType="num">
                                      <p:cBhvr additive="base">
                                        <p:cTn id="386" dur="2250"/>
                                        <p:tgtEl>
                                          <p:spTgt spid="28"/>
                                        </p:tgtEl>
                                        <p:attrNameLst>
                                          <p:attrName>ppt_x</p:attrName>
                                        </p:attrNameLst>
                                      </p:cBhvr>
                                      <p:tavLst>
                                        <p:tav tm="0">
                                          <p:val>
                                            <p:strVal val="ppt_x"/>
                                          </p:val>
                                        </p:tav>
                                        <p:tav tm="100000">
                                          <p:val>
                                            <p:strVal val="1+ppt_w/2"/>
                                          </p:val>
                                        </p:tav>
                                      </p:tavLst>
                                    </p:anim>
                                    <p:anim calcmode="lin" valueType="num">
                                      <p:cBhvr additive="base">
                                        <p:cTn id="387" dur="2250"/>
                                        <p:tgtEl>
                                          <p:spTgt spid="28"/>
                                        </p:tgtEl>
                                        <p:attrNameLst>
                                          <p:attrName>ppt_y</p:attrName>
                                        </p:attrNameLst>
                                      </p:cBhvr>
                                      <p:tavLst>
                                        <p:tav tm="0">
                                          <p:val>
                                            <p:strVal val="ppt_y"/>
                                          </p:val>
                                        </p:tav>
                                        <p:tav tm="100000">
                                          <p:val>
                                            <p:strVal val="ppt_y"/>
                                          </p:val>
                                        </p:tav>
                                      </p:tavLst>
                                    </p:anim>
                                    <p:set>
                                      <p:cBhvr>
                                        <p:cTn id="388" dur="1" fill="hold">
                                          <p:stCondLst>
                                            <p:cond delay="2249"/>
                                          </p:stCondLst>
                                        </p:cTn>
                                        <p:tgtEl>
                                          <p:spTgt spid="28"/>
                                        </p:tgtEl>
                                        <p:attrNameLst>
                                          <p:attrName>style.visibility</p:attrName>
                                        </p:attrNameLst>
                                      </p:cBhvr>
                                      <p:to>
                                        <p:strVal val="hidden"/>
                                      </p:to>
                                    </p:set>
                                  </p:childTnLst>
                                </p:cTn>
                              </p:par>
                              <p:par>
                                <p:cTn id="389" presetID="19" presetClass="exit" presetSubtype="10" fill="hold" grpId="2" nodeType="withEffect">
                                  <p:stCondLst>
                                    <p:cond delay="0"/>
                                  </p:stCondLst>
                                  <p:childTnLst>
                                    <p:anim calcmode="lin" valueType="num">
                                      <p:cBhvr>
                                        <p:cTn id="390" dur="2750"/>
                                        <p:tgtEl>
                                          <p:spTgt spid="28"/>
                                        </p:tgtEl>
                                        <p:attrNameLst>
                                          <p:attrName>ppt_h</p:attrName>
                                        </p:attrNameLst>
                                      </p:cBhvr>
                                      <p:tavLst>
                                        <p:tav tm="0">
                                          <p:val>
                                            <p:strVal val="ppt_h"/>
                                          </p:val>
                                        </p:tav>
                                        <p:tav tm="100000">
                                          <p:val>
                                            <p:strVal val="ppt_h"/>
                                          </p:val>
                                        </p:tav>
                                      </p:tavLst>
                                    </p:anim>
                                    <p:anim calcmode="lin" valueType="num">
                                      <p:cBhvr>
                                        <p:cTn id="391" dur="2750"/>
                                        <p:tgtEl>
                                          <p:spTgt spid="2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92" dur="1" fill="hold">
                                          <p:stCondLst>
                                            <p:cond delay="2749"/>
                                          </p:stCondLst>
                                        </p:cTn>
                                        <p:tgtEl>
                                          <p:spTgt spid="28"/>
                                        </p:tgtEl>
                                        <p:attrNameLst>
                                          <p:attrName>style.visibility</p:attrName>
                                        </p:attrNameLst>
                                      </p:cBhvr>
                                      <p:to>
                                        <p:strVal val="hidden"/>
                                      </p:to>
                                    </p:set>
                                  </p:childTnLst>
                                </p:cTn>
                              </p:par>
                              <p:par>
                                <p:cTn id="393" presetID="2" presetClass="exit" presetSubtype="2" fill="hold" grpId="1" nodeType="withEffect">
                                  <p:stCondLst>
                                    <p:cond delay="0"/>
                                  </p:stCondLst>
                                  <p:childTnLst>
                                    <p:anim calcmode="lin" valueType="num">
                                      <p:cBhvr additive="base">
                                        <p:cTn id="394" dur="2250"/>
                                        <p:tgtEl>
                                          <p:spTgt spid="29"/>
                                        </p:tgtEl>
                                        <p:attrNameLst>
                                          <p:attrName>ppt_x</p:attrName>
                                        </p:attrNameLst>
                                      </p:cBhvr>
                                      <p:tavLst>
                                        <p:tav tm="0">
                                          <p:val>
                                            <p:strVal val="ppt_x"/>
                                          </p:val>
                                        </p:tav>
                                        <p:tav tm="100000">
                                          <p:val>
                                            <p:strVal val="1+ppt_w/2"/>
                                          </p:val>
                                        </p:tav>
                                      </p:tavLst>
                                    </p:anim>
                                    <p:anim calcmode="lin" valueType="num">
                                      <p:cBhvr additive="base">
                                        <p:cTn id="395" dur="2250"/>
                                        <p:tgtEl>
                                          <p:spTgt spid="29"/>
                                        </p:tgtEl>
                                        <p:attrNameLst>
                                          <p:attrName>ppt_y</p:attrName>
                                        </p:attrNameLst>
                                      </p:cBhvr>
                                      <p:tavLst>
                                        <p:tav tm="0">
                                          <p:val>
                                            <p:strVal val="ppt_y"/>
                                          </p:val>
                                        </p:tav>
                                        <p:tav tm="100000">
                                          <p:val>
                                            <p:strVal val="ppt_y"/>
                                          </p:val>
                                        </p:tav>
                                      </p:tavLst>
                                    </p:anim>
                                    <p:set>
                                      <p:cBhvr>
                                        <p:cTn id="396" dur="1" fill="hold">
                                          <p:stCondLst>
                                            <p:cond delay="2249"/>
                                          </p:stCondLst>
                                        </p:cTn>
                                        <p:tgtEl>
                                          <p:spTgt spid="29"/>
                                        </p:tgtEl>
                                        <p:attrNameLst>
                                          <p:attrName>style.visibility</p:attrName>
                                        </p:attrNameLst>
                                      </p:cBhvr>
                                      <p:to>
                                        <p:strVal val="hidden"/>
                                      </p:to>
                                    </p:set>
                                  </p:childTnLst>
                                </p:cTn>
                              </p:par>
                              <p:par>
                                <p:cTn id="397" presetID="19" presetClass="exit" presetSubtype="10" fill="hold" grpId="2" nodeType="withEffect">
                                  <p:stCondLst>
                                    <p:cond delay="0"/>
                                  </p:stCondLst>
                                  <p:childTnLst>
                                    <p:anim calcmode="lin" valueType="num">
                                      <p:cBhvr>
                                        <p:cTn id="398" dur="2750"/>
                                        <p:tgtEl>
                                          <p:spTgt spid="29"/>
                                        </p:tgtEl>
                                        <p:attrNameLst>
                                          <p:attrName>ppt_h</p:attrName>
                                        </p:attrNameLst>
                                      </p:cBhvr>
                                      <p:tavLst>
                                        <p:tav tm="0">
                                          <p:val>
                                            <p:strVal val="ppt_h"/>
                                          </p:val>
                                        </p:tav>
                                        <p:tav tm="100000">
                                          <p:val>
                                            <p:strVal val="ppt_h"/>
                                          </p:val>
                                        </p:tav>
                                      </p:tavLst>
                                    </p:anim>
                                    <p:anim calcmode="lin" valueType="num">
                                      <p:cBhvr>
                                        <p:cTn id="399" dur="2750"/>
                                        <p:tgtEl>
                                          <p:spTgt spid="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00" dur="1" fill="hold">
                                          <p:stCondLst>
                                            <p:cond delay="2749"/>
                                          </p:stCondLst>
                                        </p:cTn>
                                        <p:tgtEl>
                                          <p:spTgt spid="29"/>
                                        </p:tgtEl>
                                        <p:attrNameLst>
                                          <p:attrName>style.visibility</p:attrName>
                                        </p:attrNameLst>
                                      </p:cBhvr>
                                      <p:to>
                                        <p:strVal val="hidden"/>
                                      </p:to>
                                    </p:set>
                                  </p:childTnLst>
                                </p:cTn>
                              </p:par>
                              <p:par>
                                <p:cTn id="401" presetID="2" presetClass="exit" presetSubtype="2" fill="hold" grpId="1" nodeType="withEffect">
                                  <p:stCondLst>
                                    <p:cond delay="0"/>
                                  </p:stCondLst>
                                  <p:childTnLst>
                                    <p:anim calcmode="lin" valueType="num">
                                      <p:cBhvr additive="base">
                                        <p:cTn id="402" dur="2250"/>
                                        <p:tgtEl>
                                          <p:spTgt spid="30"/>
                                        </p:tgtEl>
                                        <p:attrNameLst>
                                          <p:attrName>ppt_x</p:attrName>
                                        </p:attrNameLst>
                                      </p:cBhvr>
                                      <p:tavLst>
                                        <p:tav tm="0">
                                          <p:val>
                                            <p:strVal val="ppt_x"/>
                                          </p:val>
                                        </p:tav>
                                        <p:tav tm="100000">
                                          <p:val>
                                            <p:strVal val="1+ppt_w/2"/>
                                          </p:val>
                                        </p:tav>
                                      </p:tavLst>
                                    </p:anim>
                                    <p:anim calcmode="lin" valueType="num">
                                      <p:cBhvr additive="base">
                                        <p:cTn id="403" dur="2250"/>
                                        <p:tgtEl>
                                          <p:spTgt spid="30"/>
                                        </p:tgtEl>
                                        <p:attrNameLst>
                                          <p:attrName>ppt_y</p:attrName>
                                        </p:attrNameLst>
                                      </p:cBhvr>
                                      <p:tavLst>
                                        <p:tav tm="0">
                                          <p:val>
                                            <p:strVal val="ppt_y"/>
                                          </p:val>
                                        </p:tav>
                                        <p:tav tm="100000">
                                          <p:val>
                                            <p:strVal val="ppt_y"/>
                                          </p:val>
                                        </p:tav>
                                      </p:tavLst>
                                    </p:anim>
                                    <p:set>
                                      <p:cBhvr>
                                        <p:cTn id="404" dur="1" fill="hold">
                                          <p:stCondLst>
                                            <p:cond delay="2249"/>
                                          </p:stCondLst>
                                        </p:cTn>
                                        <p:tgtEl>
                                          <p:spTgt spid="30"/>
                                        </p:tgtEl>
                                        <p:attrNameLst>
                                          <p:attrName>style.visibility</p:attrName>
                                        </p:attrNameLst>
                                      </p:cBhvr>
                                      <p:to>
                                        <p:strVal val="hidden"/>
                                      </p:to>
                                    </p:set>
                                  </p:childTnLst>
                                </p:cTn>
                              </p:par>
                              <p:par>
                                <p:cTn id="405" presetID="19" presetClass="exit" presetSubtype="10" fill="hold" grpId="2" nodeType="withEffect">
                                  <p:stCondLst>
                                    <p:cond delay="0"/>
                                  </p:stCondLst>
                                  <p:childTnLst>
                                    <p:anim calcmode="lin" valueType="num">
                                      <p:cBhvr>
                                        <p:cTn id="406" dur="2750"/>
                                        <p:tgtEl>
                                          <p:spTgt spid="30"/>
                                        </p:tgtEl>
                                        <p:attrNameLst>
                                          <p:attrName>ppt_h</p:attrName>
                                        </p:attrNameLst>
                                      </p:cBhvr>
                                      <p:tavLst>
                                        <p:tav tm="0">
                                          <p:val>
                                            <p:strVal val="ppt_h"/>
                                          </p:val>
                                        </p:tav>
                                        <p:tav tm="100000">
                                          <p:val>
                                            <p:strVal val="ppt_h"/>
                                          </p:val>
                                        </p:tav>
                                      </p:tavLst>
                                    </p:anim>
                                    <p:anim calcmode="lin" valueType="num">
                                      <p:cBhvr>
                                        <p:cTn id="407" dur="2750"/>
                                        <p:tgtEl>
                                          <p:spTgt spid="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08" dur="1" fill="hold">
                                          <p:stCondLst>
                                            <p:cond delay="2749"/>
                                          </p:stCondLst>
                                        </p:cTn>
                                        <p:tgtEl>
                                          <p:spTgt spid="30"/>
                                        </p:tgtEl>
                                        <p:attrNameLst>
                                          <p:attrName>style.visibility</p:attrName>
                                        </p:attrNameLst>
                                      </p:cBhvr>
                                      <p:to>
                                        <p:strVal val="hidden"/>
                                      </p:to>
                                    </p:set>
                                  </p:childTnLst>
                                </p:cTn>
                              </p:par>
                              <p:par>
                                <p:cTn id="409" presetID="2" presetClass="exit" presetSubtype="2" fill="hold" grpId="1" nodeType="withEffect">
                                  <p:stCondLst>
                                    <p:cond delay="0"/>
                                  </p:stCondLst>
                                  <p:childTnLst>
                                    <p:anim calcmode="lin" valueType="num">
                                      <p:cBhvr additive="base">
                                        <p:cTn id="410" dur="2250"/>
                                        <p:tgtEl>
                                          <p:spTgt spid="31"/>
                                        </p:tgtEl>
                                        <p:attrNameLst>
                                          <p:attrName>ppt_x</p:attrName>
                                        </p:attrNameLst>
                                      </p:cBhvr>
                                      <p:tavLst>
                                        <p:tav tm="0">
                                          <p:val>
                                            <p:strVal val="ppt_x"/>
                                          </p:val>
                                        </p:tav>
                                        <p:tav tm="100000">
                                          <p:val>
                                            <p:strVal val="1+ppt_w/2"/>
                                          </p:val>
                                        </p:tav>
                                      </p:tavLst>
                                    </p:anim>
                                    <p:anim calcmode="lin" valueType="num">
                                      <p:cBhvr additive="base">
                                        <p:cTn id="411" dur="2250"/>
                                        <p:tgtEl>
                                          <p:spTgt spid="31"/>
                                        </p:tgtEl>
                                        <p:attrNameLst>
                                          <p:attrName>ppt_y</p:attrName>
                                        </p:attrNameLst>
                                      </p:cBhvr>
                                      <p:tavLst>
                                        <p:tav tm="0">
                                          <p:val>
                                            <p:strVal val="ppt_y"/>
                                          </p:val>
                                        </p:tav>
                                        <p:tav tm="100000">
                                          <p:val>
                                            <p:strVal val="ppt_y"/>
                                          </p:val>
                                        </p:tav>
                                      </p:tavLst>
                                    </p:anim>
                                    <p:set>
                                      <p:cBhvr>
                                        <p:cTn id="412" dur="1" fill="hold">
                                          <p:stCondLst>
                                            <p:cond delay="2249"/>
                                          </p:stCondLst>
                                        </p:cTn>
                                        <p:tgtEl>
                                          <p:spTgt spid="31"/>
                                        </p:tgtEl>
                                        <p:attrNameLst>
                                          <p:attrName>style.visibility</p:attrName>
                                        </p:attrNameLst>
                                      </p:cBhvr>
                                      <p:to>
                                        <p:strVal val="hidden"/>
                                      </p:to>
                                    </p:set>
                                  </p:childTnLst>
                                </p:cTn>
                              </p:par>
                              <p:par>
                                <p:cTn id="413" presetID="19" presetClass="exit" presetSubtype="10" fill="hold" grpId="2" nodeType="withEffect">
                                  <p:stCondLst>
                                    <p:cond delay="0"/>
                                  </p:stCondLst>
                                  <p:childTnLst>
                                    <p:anim calcmode="lin" valueType="num">
                                      <p:cBhvr>
                                        <p:cTn id="414" dur="2750"/>
                                        <p:tgtEl>
                                          <p:spTgt spid="31"/>
                                        </p:tgtEl>
                                        <p:attrNameLst>
                                          <p:attrName>ppt_h</p:attrName>
                                        </p:attrNameLst>
                                      </p:cBhvr>
                                      <p:tavLst>
                                        <p:tav tm="0">
                                          <p:val>
                                            <p:strVal val="ppt_h"/>
                                          </p:val>
                                        </p:tav>
                                        <p:tav tm="100000">
                                          <p:val>
                                            <p:strVal val="ppt_h"/>
                                          </p:val>
                                        </p:tav>
                                      </p:tavLst>
                                    </p:anim>
                                    <p:anim calcmode="lin" valueType="num">
                                      <p:cBhvr>
                                        <p:cTn id="415" dur="2750"/>
                                        <p:tgtEl>
                                          <p:spTgt spid="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16" dur="1" fill="hold">
                                          <p:stCondLst>
                                            <p:cond delay="2749"/>
                                          </p:stCondLst>
                                        </p:cTn>
                                        <p:tgtEl>
                                          <p:spTgt spid="31"/>
                                        </p:tgtEl>
                                        <p:attrNameLst>
                                          <p:attrName>style.visibility</p:attrName>
                                        </p:attrNameLst>
                                      </p:cBhvr>
                                      <p:to>
                                        <p:strVal val="hidden"/>
                                      </p:to>
                                    </p:set>
                                  </p:childTnLst>
                                </p:cTn>
                              </p:par>
                              <p:par>
                                <p:cTn id="417" presetID="2" presetClass="exit" presetSubtype="2" fill="hold" grpId="1" nodeType="withEffect">
                                  <p:stCondLst>
                                    <p:cond delay="0"/>
                                  </p:stCondLst>
                                  <p:childTnLst>
                                    <p:anim calcmode="lin" valueType="num">
                                      <p:cBhvr additive="base">
                                        <p:cTn id="418" dur="2250"/>
                                        <p:tgtEl>
                                          <p:spTgt spid="32"/>
                                        </p:tgtEl>
                                        <p:attrNameLst>
                                          <p:attrName>ppt_x</p:attrName>
                                        </p:attrNameLst>
                                      </p:cBhvr>
                                      <p:tavLst>
                                        <p:tav tm="0">
                                          <p:val>
                                            <p:strVal val="ppt_x"/>
                                          </p:val>
                                        </p:tav>
                                        <p:tav tm="100000">
                                          <p:val>
                                            <p:strVal val="1+ppt_w/2"/>
                                          </p:val>
                                        </p:tav>
                                      </p:tavLst>
                                    </p:anim>
                                    <p:anim calcmode="lin" valueType="num">
                                      <p:cBhvr additive="base">
                                        <p:cTn id="419" dur="2250"/>
                                        <p:tgtEl>
                                          <p:spTgt spid="32"/>
                                        </p:tgtEl>
                                        <p:attrNameLst>
                                          <p:attrName>ppt_y</p:attrName>
                                        </p:attrNameLst>
                                      </p:cBhvr>
                                      <p:tavLst>
                                        <p:tav tm="0">
                                          <p:val>
                                            <p:strVal val="ppt_y"/>
                                          </p:val>
                                        </p:tav>
                                        <p:tav tm="100000">
                                          <p:val>
                                            <p:strVal val="ppt_y"/>
                                          </p:val>
                                        </p:tav>
                                      </p:tavLst>
                                    </p:anim>
                                    <p:set>
                                      <p:cBhvr>
                                        <p:cTn id="420" dur="1" fill="hold">
                                          <p:stCondLst>
                                            <p:cond delay="2249"/>
                                          </p:stCondLst>
                                        </p:cTn>
                                        <p:tgtEl>
                                          <p:spTgt spid="32"/>
                                        </p:tgtEl>
                                        <p:attrNameLst>
                                          <p:attrName>style.visibility</p:attrName>
                                        </p:attrNameLst>
                                      </p:cBhvr>
                                      <p:to>
                                        <p:strVal val="hidden"/>
                                      </p:to>
                                    </p:set>
                                  </p:childTnLst>
                                </p:cTn>
                              </p:par>
                              <p:par>
                                <p:cTn id="421" presetID="19" presetClass="exit" presetSubtype="10" fill="hold" grpId="2" nodeType="withEffect">
                                  <p:stCondLst>
                                    <p:cond delay="0"/>
                                  </p:stCondLst>
                                  <p:childTnLst>
                                    <p:anim calcmode="lin" valueType="num">
                                      <p:cBhvr>
                                        <p:cTn id="422" dur="2750"/>
                                        <p:tgtEl>
                                          <p:spTgt spid="32"/>
                                        </p:tgtEl>
                                        <p:attrNameLst>
                                          <p:attrName>ppt_h</p:attrName>
                                        </p:attrNameLst>
                                      </p:cBhvr>
                                      <p:tavLst>
                                        <p:tav tm="0">
                                          <p:val>
                                            <p:strVal val="ppt_h"/>
                                          </p:val>
                                        </p:tav>
                                        <p:tav tm="100000">
                                          <p:val>
                                            <p:strVal val="ppt_h"/>
                                          </p:val>
                                        </p:tav>
                                      </p:tavLst>
                                    </p:anim>
                                    <p:anim calcmode="lin" valueType="num">
                                      <p:cBhvr>
                                        <p:cTn id="423" dur="275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24" dur="1" fill="hold">
                                          <p:stCondLst>
                                            <p:cond delay="2749"/>
                                          </p:stCondLst>
                                        </p:cTn>
                                        <p:tgtEl>
                                          <p:spTgt spid="32"/>
                                        </p:tgtEl>
                                        <p:attrNameLst>
                                          <p:attrName>style.visibility</p:attrName>
                                        </p:attrNameLst>
                                      </p:cBhvr>
                                      <p:to>
                                        <p:strVal val="hidden"/>
                                      </p:to>
                                    </p:set>
                                  </p:childTnLst>
                                </p:cTn>
                              </p:par>
                              <p:par>
                                <p:cTn id="425" presetID="2" presetClass="exit" presetSubtype="2" fill="hold" grpId="1" nodeType="withEffect">
                                  <p:stCondLst>
                                    <p:cond delay="0"/>
                                  </p:stCondLst>
                                  <p:childTnLst>
                                    <p:anim calcmode="lin" valueType="num">
                                      <p:cBhvr additive="base">
                                        <p:cTn id="426" dur="2250"/>
                                        <p:tgtEl>
                                          <p:spTgt spid="33"/>
                                        </p:tgtEl>
                                        <p:attrNameLst>
                                          <p:attrName>ppt_x</p:attrName>
                                        </p:attrNameLst>
                                      </p:cBhvr>
                                      <p:tavLst>
                                        <p:tav tm="0">
                                          <p:val>
                                            <p:strVal val="ppt_x"/>
                                          </p:val>
                                        </p:tav>
                                        <p:tav tm="100000">
                                          <p:val>
                                            <p:strVal val="1+ppt_w/2"/>
                                          </p:val>
                                        </p:tav>
                                      </p:tavLst>
                                    </p:anim>
                                    <p:anim calcmode="lin" valueType="num">
                                      <p:cBhvr additive="base">
                                        <p:cTn id="427" dur="2250"/>
                                        <p:tgtEl>
                                          <p:spTgt spid="33"/>
                                        </p:tgtEl>
                                        <p:attrNameLst>
                                          <p:attrName>ppt_y</p:attrName>
                                        </p:attrNameLst>
                                      </p:cBhvr>
                                      <p:tavLst>
                                        <p:tav tm="0">
                                          <p:val>
                                            <p:strVal val="ppt_y"/>
                                          </p:val>
                                        </p:tav>
                                        <p:tav tm="100000">
                                          <p:val>
                                            <p:strVal val="ppt_y"/>
                                          </p:val>
                                        </p:tav>
                                      </p:tavLst>
                                    </p:anim>
                                    <p:set>
                                      <p:cBhvr>
                                        <p:cTn id="428" dur="1" fill="hold">
                                          <p:stCondLst>
                                            <p:cond delay="2249"/>
                                          </p:stCondLst>
                                        </p:cTn>
                                        <p:tgtEl>
                                          <p:spTgt spid="33"/>
                                        </p:tgtEl>
                                        <p:attrNameLst>
                                          <p:attrName>style.visibility</p:attrName>
                                        </p:attrNameLst>
                                      </p:cBhvr>
                                      <p:to>
                                        <p:strVal val="hidden"/>
                                      </p:to>
                                    </p:set>
                                  </p:childTnLst>
                                </p:cTn>
                              </p:par>
                              <p:par>
                                <p:cTn id="429" presetID="19" presetClass="exit" presetSubtype="10" fill="hold" grpId="2" nodeType="withEffect">
                                  <p:stCondLst>
                                    <p:cond delay="0"/>
                                  </p:stCondLst>
                                  <p:childTnLst>
                                    <p:anim calcmode="lin" valueType="num">
                                      <p:cBhvr>
                                        <p:cTn id="430" dur="2750"/>
                                        <p:tgtEl>
                                          <p:spTgt spid="33"/>
                                        </p:tgtEl>
                                        <p:attrNameLst>
                                          <p:attrName>ppt_h</p:attrName>
                                        </p:attrNameLst>
                                      </p:cBhvr>
                                      <p:tavLst>
                                        <p:tav tm="0">
                                          <p:val>
                                            <p:strVal val="ppt_h"/>
                                          </p:val>
                                        </p:tav>
                                        <p:tav tm="100000">
                                          <p:val>
                                            <p:strVal val="ppt_h"/>
                                          </p:val>
                                        </p:tav>
                                      </p:tavLst>
                                    </p:anim>
                                    <p:anim calcmode="lin" valueType="num">
                                      <p:cBhvr>
                                        <p:cTn id="431" dur="2750"/>
                                        <p:tgtEl>
                                          <p:spTgt spid="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32" dur="1" fill="hold">
                                          <p:stCondLst>
                                            <p:cond delay="2749"/>
                                          </p:stCondLst>
                                        </p:cTn>
                                        <p:tgtEl>
                                          <p:spTgt spid="33"/>
                                        </p:tgtEl>
                                        <p:attrNameLst>
                                          <p:attrName>style.visibility</p:attrName>
                                        </p:attrNameLst>
                                      </p:cBhvr>
                                      <p:to>
                                        <p:strVal val="hidden"/>
                                      </p:to>
                                    </p:set>
                                  </p:childTnLst>
                                </p:cTn>
                              </p:par>
                              <p:par>
                                <p:cTn id="433" presetID="2" presetClass="exit" presetSubtype="2" fill="hold" grpId="1" nodeType="withEffect">
                                  <p:stCondLst>
                                    <p:cond delay="0"/>
                                  </p:stCondLst>
                                  <p:childTnLst>
                                    <p:anim calcmode="lin" valueType="num">
                                      <p:cBhvr additive="base">
                                        <p:cTn id="434" dur="2250"/>
                                        <p:tgtEl>
                                          <p:spTgt spid="34"/>
                                        </p:tgtEl>
                                        <p:attrNameLst>
                                          <p:attrName>ppt_x</p:attrName>
                                        </p:attrNameLst>
                                      </p:cBhvr>
                                      <p:tavLst>
                                        <p:tav tm="0">
                                          <p:val>
                                            <p:strVal val="ppt_x"/>
                                          </p:val>
                                        </p:tav>
                                        <p:tav tm="100000">
                                          <p:val>
                                            <p:strVal val="1+ppt_w/2"/>
                                          </p:val>
                                        </p:tav>
                                      </p:tavLst>
                                    </p:anim>
                                    <p:anim calcmode="lin" valueType="num">
                                      <p:cBhvr additive="base">
                                        <p:cTn id="435" dur="2250"/>
                                        <p:tgtEl>
                                          <p:spTgt spid="34"/>
                                        </p:tgtEl>
                                        <p:attrNameLst>
                                          <p:attrName>ppt_y</p:attrName>
                                        </p:attrNameLst>
                                      </p:cBhvr>
                                      <p:tavLst>
                                        <p:tav tm="0">
                                          <p:val>
                                            <p:strVal val="ppt_y"/>
                                          </p:val>
                                        </p:tav>
                                        <p:tav tm="100000">
                                          <p:val>
                                            <p:strVal val="ppt_y"/>
                                          </p:val>
                                        </p:tav>
                                      </p:tavLst>
                                    </p:anim>
                                    <p:set>
                                      <p:cBhvr>
                                        <p:cTn id="436" dur="1" fill="hold">
                                          <p:stCondLst>
                                            <p:cond delay="2249"/>
                                          </p:stCondLst>
                                        </p:cTn>
                                        <p:tgtEl>
                                          <p:spTgt spid="34"/>
                                        </p:tgtEl>
                                        <p:attrNameLst>
                                          <p:attrName>style.visibility</p:attrName>
                                        </p:attrNameLst>
                                      </p:cBhvr>
                                      <p:to>
                                        <p:strVal val="hidden"/>
                                      </p:to>
                                    </p:set>
                                  </p:childTnLst>
                                </p:cTn>
                              </p:par>
                              <p:par>
                                <p:cTn id="437" presetID="19" presetClass="exit" presetSubtype="10" fill="hold" grpId="2" nodeType="withEffect">
                                  <p:stCondLst>
                                    <p:cond delay="0"/>
                                  </p:stCondLst>
                                  <p:childTnLst>
                                    <p:anim calcmode="lin" valueType="num">
                                      <p:cBhvr>
                                        <p:cTn id="438" dur="2750"/>
                                        <p:tgtEl>
                                          <p:spTgt spid="34"/>
                                        </p:tgtEl>
                                        <p:attrNameLst>
                                          <p:attrName>ppt_h</p:attrName>
                                        </p:attrNameLst>
                                      </p:cBhvr>
                                      <p:tavLst>
                                        <p:tav tm="0">
                                          <p:val>
                                            <p:strVal val="ppt_h"/>
                                          </p:val>
                                        </p:tav>
                                        <p:tav tm="100000">
                                          <p:val>
                                            <p:strVal val="ppt_h"/>
                                          </p:val>
                                        </p:tav>
                                      </p:tavLst>
                                    </p:anim>
                                    <p:anim calcmode="lin" valueType="num">
                                      <p:cBhvr>
                                        <p:cTn id="439" dur="2750"/>
                                        <p:tgtEl>
                                          <p:spTgt spid="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40" dur="1" fill="hold">
                                          <p:stCondLst>
                                            <p:cond delay="2749"/>
                                          </p:stCondLst>
                                        </p:cTn>
                                        <p:tgtEl>
                                          <p:spTgt spid="34"/>
                                        </p:tgtEl>
                                        <p:attrNameLst>
                                          <p:attrName>style.visibility</p:attrName>
                                        </p:attrNameLst>
                                      </p:cBhvr>
                                      <p:to>
                                        <p:strVal val="hidden"/>
                                      </p:to>
                                    </p:set>
                                  </p:childTnLst>
                                </p:cTn>
                              </p:par>
                              <p:par>
                                <p:cTn id="441" presetID="2" presetClass="exit" presetSubtype="2" fill="hold" grpId="1" nodeType="withEffect">
                                  <p:stCondLst>
                                    <p:cond delay="0"/>
                                  </p:stCondLst>
                                  <p:childTnLst>
                                    <p:anim calcmode="lin" valueType="num">
                                      <p:cBhvr additive="base">
                                        <p:cTn id="442" dur="2250"/>
                                        <p:tgtEl>
                                          <p:spTgt spid="35"/>
                                        </p:tgtEl>
                                        <p:attrNameLst>
                                          <p:attrName>ppt_x</p:attrName>
                                        </p:attrNameLst>
                                      </p:cBhvr>
                                      <p:tavLst>
                                        <p:tav tm="0">
                                          <p:val>
                                            <p:strVal val="ppt_x"/>
                                          </p:val>
                                        </p:tav>
                                        <p:tav tm="100000">
                                          <p:val>
                                            <p:strVal val="1+ppt_w/2"/>
                                          </p:val>
                                        </p:tav>
                                      </p:tavLst>
                                    </p:anim>
                                    <p:anim calcmode="lin" valueType="num">
                                      <p:cBhvr additive="base">
                                        <p:cTn id="443" dur="2250"/>
                                        <p:tgtEl>
                                          <p:spTgt spid="35"/>
                                        </p:tgtEl>
                                        <p:attrNameLst>
                                          <p:attrName>ppt_y</p:attrName>
                                        </p:attrNameLst>
                                      </p:cBhvr>
                                      <p:tavLst>
                                        <p:tav tm="0">
                                          <p:val>
                                            <p:strVal val="ppt_y"/>
                                          </p:val>
                                        </p:tav>
                                        <p:tav tm="100000">
                                          <p:val>
                                            <p:strVal val="ppt_y"/>
                                          </p:val>
                                        </p:tav>
                                      </p:tavLst>
                                    </p:anim>
                                    <p:set>
                                      <p:cBhvr>
                                        <p:cTn id="444" dur="1" fill="hold">
                                          <p:stCondLst>
                                            <p:cond delay="2249"/>
                                          </p:stCondLst>
                                        </p:cTn>
                                        <p:tgtEl>
                                          <p:spTgt spid="35"/>
                                        </p:tgtEl>
                                        <p:attrNameLst>
                                          <p:attrName>style.visibility</p:attrName>
                                        </p:attrNameLst>
                                      </p:cBhvr>
                                      <p:to>
                                        <p:strVal val="hidden"/>
                                      </p:to>
                                    </p:set>
                                  </p:childTnLst>
                                </p:cTn>
                              </p:par>
                              <p:par>
                                <p:cTn id="445" presetID="19" presetClass="exit" presetSubtype="10" fill="hold" grpId="2" nodeType="withEffect">
                                  <p:stCondLst>
                                    <p:cond delay="0"/>
                                  </p:stCondLst>
                                  <p:childTnLst>
                                    <p:anim calcmode="lin" valueType="num">
                                      <p:cBhvr>
                                        <p:cTn id="446" dur="2750"/>
                                        <p:tgtEl>
                                          <p:spTgt spid="35"/>
                                        </p:tgtEl>
                                        <p:attrNameLst>
                                          <p:attrName>ppt_h</p:attrName>
                                        </p:attrNameLst>
                                      </p:cBhvr>
                                      <p:tavLst>
                                        <p:tav tm="0">
                                          <p:val>
                                            <p:strVal val="ppt_h"/>
                                          </p:val>
                                        </p:tav>
                                        <p:tav tm="100000">
                                          <p:val>
                                            <p:strVal val="ppt_h"/>
                                          </p:val>
                                        </p:tav>
                                      </p:tavLst>
                                    </p:anim>
                                    <p:anim calcmode="lin" valueType="num">
                                      <p:cBhvr>
                                        <p:cTn id="447" dur="275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48" dur="1" fill="hold">
                                          <p:stCondLst>
                                            <p:cond delay="2749"/>
                                          </p:stCondLst>
                                        </p:cTn>
                                        <p:tgtEl>
                                          <p:spTgt spid="35"/>
                                        </p:tgtEl>
                                        <p:attrNameLst>
                                          <p:attrName>style.visibility</p:attrName>
                                        </p:attrNameLst>
                                      </p:cBhvr>
                                      <p:to>
                                        <p:strVal val="hidden"/>
                                      </p:to>
                                    </p:set>
                                  </p:childTnLst>
                                </p:cTn>
                              </p:par>
                              <p:par>
                                <p:cTn id="449" presetID="2" presetClass="exit" presetSubtype="2" fill="hold" grpId="1" nodeType="withEffect">
                                  <p:stCondLst>
                                    <p:cond delay="0"/>
                                  </p:stCondLst>
                                  <p:childTnLst>
                                    <p:anim calcmode="lin" valueType="num">
                                      <p:cBhvr additive="base">
                                        <p:cTn id="450" dur="2250"/>
                                        <p:tgtEl>
                                          <p:spTgt spid="36"/>
                                        </p:tgtEl>
                                        <p:attrNameLst>
                                          <p:attrName>ppt_x</p:attrName>
                                        </p:attrNameLst>
                                      </p:cBhvr>
                                      <p:tavLst>
                                        <p:tav tm="0">
                                          <p:val>
                                            <p:strVal val="ppt_x"/>
                                          </p:val>
                                        </p:tav>
                                        <p:tav tm="100000">
                                          <p:val>
                                            <p:strVal val="1+ppt_w/2"/>
                                          </p:val>
                                        </p:tav>
                                      </p:tavLst>
                                    </p:anim>
                                    <p:anim calcmode="lin" valueType="num">
                                      <p:cBhvr additive="base">
                                        <p:cTn id="451" dur="2250"/>
                                        <p:tgtEl>
                                          <p:spTgt spid="36"/>
                                        </p:tgtEl>
                                        <p:attrNameLst>
                                          <p:attrName>ppt_y</p:attrName>
                                        </p:attrNameLst>
                                      </p:cBhvr>
                                      <p:tavLst>
                                        <p:tav tm="0">
                                          <p:val>
                                            <p:strVal val="ppt_y"/>
                                          </p:val>
                                        </p:tav>
                                        <p:tav tm="100000">
                                          <p:val>
                                            <p:strVal val="ppt_y"/>
                                          </p:val>
                                        </p:tav>
                                      </p:tavLst>
                                    </p:anim>
                                    <p:set>
                                      <p:cBhvr>
                                        <p:cTn id="452" dur="1" fill="hold">
                                          <p:stCondLst>
                                            <p:cond delay="2249"/>
                                          </p:stCondLst>
                                        </p:cTn>
                                        <p:tgtEl>
                                          <p:spTgt spid="36"/>
                                        </p:tgtEl>
                                        <p:attrNameLst>
                                          <p:attrName>style.visibility</p:attrName>
                                        </p:attrNameLst>
                                      </p:cBhvr>
                                      <p:to>
                                        <p:strVal val="hidden"/>
                                      </p:to>
                                    </p:set>
                                  </p:childTnLst>
                                </p:cTn>
                              </p:par>
                              <p:par>
                                <p:cTn id="453" presetID="19" presetClass="exit" presetSubtype="10" fill="hold" grpId="2" nodeType="withEffect">
                                  <p:stCondLst>
                                    <p:cond delay="0"/>
                                  </p:stCondLst>
                                  <p:childTnLst>
                                    <p:anim calcmode="lin" valueType="num">
                                      <p:cBhvr>
                                        <p:cTn id="454" dur="2750"/>
                                        <p:tgtEl>
                                          <p:spTgt spid="36"/>
                                        </p:tgtEl>
                                        <p:attrNameLst>
                                          <p:attrName>ppt_h</p:attrName>
                                        </p:attrNameLst>
                                      </p:cBhvr>
                                      <p:tavLst>
                                        <p:tav tm="0">
                                          <p:val>
                                            <p:strVal val="ppt_h"/>
                                          </p:val>
                                        </p:tav>
                                        <p:tav tm="100000">
                                          <p:val>
                                            <p:strVal val="ppt_h"/>
                                          </p:val>
                                        </p:tav>
                                      </p:tavLst>
                                    </p:anim>
                                    <p:anim calcmode="lin" valueType="num">
                                      <p:cBhvr>
                                        <p:cTn id="455" dur="275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56" dur="1" fill="hold">
                                          <p:stCondLst>
                                            <p:cond delay="2749"/>
                                          </p:stCondLst>
                                        </p:cTn>
                                        <p:tgtEl>
                                          <p:spTgt spid="36"/>
                                        </p:tgtEl>
                                        <p:attrNameLst>
                                          <p:attrName>style.visibility</p:attrName>
                                        </p:attrNameLst>
                                      </p:cBhvr>
                                      <p:to>
                                        <p:strVal val="hidden"/>
                                      </p:to>
                                    </p:set>
                                  </p:childTnLst>
                                </p:cTn>
                              </p:par>
                              <p:par>
                                <p:cTn id="457" presetID="2" presetClass="exit" presetSubtype="2" fill="hold" grpId="1" nodeType="withEffect">
                                  <p:stCondLst>
                                    <p:cond delay="0"/>
                                  </p:stCondLst>
                                  <p:childTnLst>
                                    <p:anim calcmode="lin" valueType="num">
                                      <p:cBhvr additive="base">
                                        <p:cTn id="458" dur="2250"/>
                                        <p:tgtEl>
                                          <p:spTgt spid="37"/>
                                        </p:tgtEl>
                                        <p:attrNameLst>
                                          <p:attrName>ppt_x</p:attrName>
                                        </p:attrNameLst>
                                      </p:cBhvr>
                                      <p:tavLst>
                                        <p:tav tm="0">
                                          <p:val>
                                            <p:strVal val="ppt_x"/>
                                          </p:val>
                                        </p:tav>
                                        <p:tav tm="100000">
                                          <p:val>
                                            <p:strVal val="1+ppt_w/2"/>
                                          </p:val>
                                        </p:tav>
                                      </p:tavLst>
                                    </p:anim>
                                    <p:anim calcmode="lin" valueType="num">
                                      <p:cBhvr additive="base">
                                        <p:cTn id="459" dur="2250"/>
                                        <p:tgtEl>
                                          <p:spTgt spid="37"/>
                                        </p:tgtEl>
                                        <p:attrNameLst>
                                          <p:attrName>ppt_y</p:attrName>
                                        </p:attrNameLst>
                                      </p:cBhvr>
                                      <p:tavLst>
                                        <p:tav tm="0">
                                          <p:val>
                                            <p:strVal val="ppt_y"/>
                                          </p:val>
                                        </p:tav>
                                        <p:tav tm="100000">
                                          <p:val>
                                            <p:strVal val="ppt_y"/>
                                          </p:val>
                                        </p:tav>
                                      </p:tavLst>
                                    </p:anim>
                                    <p:set>
                                      <p:cBhvr>
                                        <p:cTn id="460" dur="1" fill="hold">
                                          <p:stCondLst>
                                            <p:cond delay="2249"/>
                                          </p:stCondLst>
                                        </p:cTn>
                                        <p:tgtEl>
                                          <p:spTgt spid="37"/>
                                        </p:tgtEl>
                                        <p:attrNameLst>
                                          <p:attrName>style.visibility</p:attrName>
                                        </p:attrNameLst>
                                      </p:cBhvr>
                                      <p:to>
                                        <p:strVal val="hidden"/>
                                      </p:to>
                                    </p:set>
                                  </p:childTnLst>
                                </p:cTn>
                              </p:par>
                              <p:par>
                                <p:cTn id="461" presetID="19" presetClass="exit" presetSubtype="10" fill="hold" grpId="2" nodeType="withEffect">
                                  <p:stCondLst>
                                    <p:cond delay="0"/>
                                  </p:stCondLst>
                                  <p:childTnLst>
                                    <p:anim calcmode="lin" valueType="num">
                                      <p:cBhvr>
                                        <p:cTn id="462" dur="2750"/>
                                        <p:tgtEl>
                                          <p:spTgt spid="37"/>
                                        </p:tgtEl>
                                        <p:attrNameLst>
                                          <p:attrName>ppt_h</p:attrName>
                                        </p:attrNameLst>
                                      </p:cBhvr>
                                      <p:tavLst>
                                        <p:tav tm="0">
                                          <p:val>
                                            <p:strVal val="ppt_h"/>
                                          </p:val>
                                        </p:tav>
                                        <p:tav tm="100000">
                                          <p:val>
                                            <p:strVal val="ppt_h"/>
                                          </p:val>
                                        </p:tav>
                                      </p:tavLst>
                                    </p:anim>
                                    <p:anim calcmode="lin" valueType="num">
                                      <p:cBhvr>
                                        <p:cTn id="463" dur="275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64" dur="1" fill="hold">
                                          <p:stCondLst>
                                            <p:cond delay="2749"/>
                                          </p:stCondLst>
                                        </p:cTn>
                                        <p:tgtEl>
                                          <p:spTgt spid="37"/>
                                        </p:tgtEl>
                                        <p:attrNameLst>
                                          <p:attrName>style.visibility</p:attrName>
                                        </p:attrNameLst>
                                      </p:cBhvr>
                                      <p:to>
                                        <p:strVal val="hidden"/>
                                      </p:to>
                                    </p:set>
                                  </p:childTnLst>
                                </p:cTn>
                              </p:par>
                              <p:par>
                                <p:cTn id="465" presetID="2" presetClass="exit" presetSubtype="2" fill="hold" grpId="1" nodeType="withEffect">
                                  <p:stCondLst>
                                    <p:cond delay="0"/>
                                  </p:stCondLst>
                                  <p:childTnLst>
                                    <p:anim calcmode="lin" valueType="num">
                                      <p:cBhvr additive="base">
                                        <p:cTn id="466" dur="2250"/>
                                        <p:tgtEl>
                                          <p:spTgt spid="38"/>
                                        </p:tgtEl>
                                        <p:attrNameLst>
                                          <p:attrName>ppt_x</p:attrName>
                                        </p:attrNameLst>
                                      </p:cBhvr>
                                      <p:tavLst>
                                        <p:tav tm="0">
                                          <p:val>
                                            <p:strVal val="ppt_x"/>
                                          </p:val>
                                        </p:tav>
                                        <p:tav tm="100000">
                                          <p:val>
                                            <p:strVal val="1+ppt_w/2"/>
                                          </p:val>
                                        </p:tav>
                                      </p:tavLst>
                                    </p:anim>
                                    <p:anim calcmode="lin" valueType="num">
                                      <p:cBhvr additive="base">
                                        <p:cTn id="467" dur="2250"/>
                                        <p:tgtEl>
                                          <p:spTgt spid="38"/>
                                        </p:tgtEl>
                                        <p:attrNameLst>
                                          <p:attrName>ppt_y</p:attrName>
                                        </p:attrNameLst>
                                      </p:cBhvr>
                                      <p:tavLst>
                                        <p:tav tm="0">
                                          <p:val>
                                            <p:strVal val="ppt_y"/>
                                          </p:val>
                                        </p:tav>
                                        <p:tav tm="100000">
                                          <p:val>
                                            <p:strVal val="ppt_y"/>
                                          </p:val>
                                        </p:tav>
                                      </p:tavLst>
                                    </p:anim>
                                    <p:set>
                                      <p:cBhvr>
                                        <p:cTn id="468" dur="1" fill="hold">
                                          <p:stCondLst>
                                            <p:cond delay="2249"/>
                                          </p:stCondLst>
                                        </p:cTn>
                                        <p:tgtEl>
                                          <p:spTgt spid="38"/>
                                        </p:tgtEl>
                                        <p:attrNameLst>
                                          <p:attrName>style.visibility</p:attrName>
                                        </p:attrNameLst>
                                      </p:cBhvr>
                                      <p:to>
                                        <p:strVal val="hidden"/>
                                      </p:to>
                                    </p:set>
                                  </p:childTnLst>
                                </p:cTn>
                              </p:par>
                              <p:par>
                                <p:cTn id="469" presetID="19" presetClass="exit" presetSubtype="10" fill="hold" grpId="2" nodeType="withEffect">
                                  <p:stCondLst>
                                    <p:cond delay="0"/>
                                  </p:stCondLst>
                                  <p:childTnLst>
                                    <p:anim calcmode="lin" valueType="num">
                                      <p:cBhvr>
                                        <p:cTn id="470" dur="2750"/>
                                        <p:tgtEl>
                                          <p:spTgt spid="38"/>
                                        </p:tgtEl>
                                        <p:attrNameLst>
                                          <p:attrName>ppt_h</p:attrName>
                                        </p:attrNameLst>
                                      </p:cBhvr>
                                      <p:tavLst>
                                        <p:tav tm="0">
                                          <p:val>
                                            <p:strVal val="ppt_h"/>
                                          </p:val>
                                        </p:tav>
                                        <p:tav tm="100000">
                                          <p:val>
                                            <p:strVal val="ppt_h"/>
                                          </p:val>
                                        </p:tav>
                                      </p:tavLst>
                                    </p:anim>
                                    <p:anim calcmode="lin" valueType="num">
                                      <p:cBhvr>
                                        <p:cTn id="471" dur="275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72" dur="1" fill="hold">
                                          <p:stCondLst>
                                            <p:cond delay="2749"/>
                                          </p:stCondLst>
                                        </p:cTn>
                                        <p:tgtEl>
                                          <p:spTgt spid="38"/>
                                        </p:tgtEl>
                                        <p:attrNameLst>
                                          <p:attrName>style.visibility</p:attrName>
                                        </p:attrNameLst>
                                      </p:cBhvr>
                                      <p:to>
                                        <p:strVal val="hidden"/>
                                      </p:to>
                                    </p:set>
                                  </p:childTnLst>
                                </p:cTn>
                              </p:par>
                              <p:par>
                                <p:cTn id="473" presetID="2" presetClass="exit" presetSubtype="2" fill="hold" grpId="1" nodeType="withEffect">
                                  <p:stCondLst>
                                    <p:cond delay="0"/>
                                  </p:stCondLst>
                                  <p:childTnLst>
                                    <p:anim calcmode="lin" valueType="num">
                                      <p:cBhvr additive="base">
                                        <p:cTn id="474" dur="2250"/>
                                        <p:tgtEl>
                                          <p:spTgt spid="39"/>
                                        </p:tgtEl>
                                        <p:attrNameLst>
                                          <p:attrName>ppt_x</p:attrName>
                                        </p:attrNameLst>
                                      </p:cBhvr>
                                      <p:tavLst>
                                        <p:tav tm="0">
                                          <p:val>
                                            <p:strVal val="ppt_x"/>
                                          </p:val>
                                        </p:tav>
                                        <p:tav tm="100000">
                                          <p:val>
                                            <p:strVal val="1+ppt_w/2"/>
                                          </p:val>
                                        </p:tav>
                                      </p:tavLst>
                                    </p:anim>
                                    <p:anim calcmode="lin" valueType="num">
                                      <p:cBhvr additive="base">
                                        <p:cTn id="475" dur="2250"/>
                                        <p:tgtEl>
                                          <p:spTgt spid="39"/>
                                        </p:tgtEl>
                                        <p:attrNameLst>
                                          <p:attrName>ppt_y</p:attrName>
                                        </p:attrNameLst>
                                      </p:cBhvr>
                                      <p:tavLst>
                                        <p:tav tm="0">
                                          <p:val>
                                            <p:strVal val="ppt_y"/>
                                          </p:val>
                                        </p:tav>
                                        <p:tav tm="100000">
                                          <p:val>
                                            <p:strVal val="ppt_y"/>
                                          </p:val>
                                        </p:tav>
                                      </p:tavLst>
                                    </p:anim>
                                    <p:set>
                                      <p:cBhvr>
                                        <p:cTn id="476" dur="1" fill="hold">
                                          <p:stCondLst>
                                            <p:cond delay="2249"/>
                                          </p:stCondLst>
                                        </p:cTn>
                                        <p:tgtEl>
                                          <p:spTgt spid="39"/>
                                        </p:tgtEl>
                                        <p:attrNameLst>
                                          <p:attrName>style.visibility</p:attrName>
                                        </p:attrNameLst>
                                      </p:cBhvr>
                                      <p:to>
                                        <p:strVal val="hidden"/>
                                      </p:to>
                                    </p:set>
                                  </p:childTnLst>
                                </p:cTn>
                              </p:par>
                              <p:par>
                                <p:cTn id="477" presetID="19" presetClass="exit" presetSubtype="10" fill="hold" grpId="2" nodeType="withEffect">
                                  <p:stCondLst>
                                    <p:cond delay="0"/>
                                  </p:stCondLst>
                                  <p:childTnLst>
                                    <p:anim calcmode="lin" valueType="num">
                                      <p:cBhvr>
                                        <p:cTn id="478" dur="2750"/>
                                        <p:tgtEl>
                                          <p:spTgt spid="39"/>
                                        </p:tgtEl>
                                        <p:attrNameLst>
                                          <p:attrName>ppt_h</p:attrName>
                                        </p:attrNameLst>
                                      </p:cBhvr>
                                      <p:tavLst>
                                        <p:tav tm="0">
                                          <p:val>
                                            <p:strVal val="ppt_h"/>
                                          </p:val>
                                        </p:tav>
                                        <p:tav tm="100000">
                                          <p:val>
                                            <p:strVal val="ppt_h"/>
                                          </p:val>
                                        </p:tav>
                                      </p:tavLst>
                                    </p:anim>
                                    <p:anim calcmode="lin" valueType="num">
                                      <p:cBhvr>
                                        <p:cTn id="479" dur="275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80" dur="1" fill="hold">
                                          <p:stCondLst>
                                            <p:cond delay="2749"/>
                                          </p:stCondLst>
                                        </p:cTn>
                                        <p:tgtEl>
                                          <p:spTgt spid="39"/>
                                        </p:tgtEl>
                                        <p:attrNameLst>
                                          <p:attrName>style.visibility</p:attrName>
                                        </p:attrNameLst>
                                      </p:cBhvr>
                                      <p:to>
                                        <p:strVal val="hidden"/>
                                      </p:to>
                                    </p:set>
                                  </p:childTnLst>
                                </p:cTn>
                              </p:par>
                              <p:par>
                                <p:cTn id="481" presetID="2" presetClass="exit" presetSubtype="2" fill="hold" grpId="1" nodeType="withEffect">
                                  <p:stCondLst>
                                    <p:cond delay="0"/>
                                  </p:stCondLst>
                                  <p:childTnLst>
                                    <p:anim calcmode="lin" valueType="num">
                                      <p:cBhvr additive="base">
                                        <p:cTn id="482" dur="2250"/>
                                        <p:tgtEl>
                                          <p:spTgt spid="40"/>
                                        </p:tgtEl>
                                        <p:attrNameLst>
                                          <p:attrName>ppt_x</p:attrName>
                                        </p:attrNameLst>
                                      </p:cBhvr>
                                      <p:tavLst>
                                        <p:tav tm="0">
                                          <p:val>
                                            <p:strVal val="ppt_x"/>
                                          </p:val>
                                        </p:tav>
                                        <p:tav tm="100000">
                                          <p:val>
                                            <p:strVal val="1+ppt_w/2"/>
                                          </p:val>
                                        </p:tav>
                                      </p:tavLst>
                                    </p:anim>
                                    <p:anim calcmode="lin" valueType="num">
                                      <p:cBhvr additive="base">
                                        <p:cTn id="483" dur="2250"/>
                                        <p:tgtEl>
                                          <p:spTgt spid="40"/>
                                        </p:tgtEl>
                                        <p:attrNameLst>
                                          <p:attrName>ppt_y</p:attrName>
                                        </p:attrNameLst>
                                      </p:cBhvr>
                                      <p:tavLst>
                                        <p:tav tm="0">
                                          <p:val>
                                            <p:strVal val="ppt_y"/>
                                          </p:val>
                                        </p:tav>
                                        <p:tav tm="100000">
                                          <p:val>
                                            <p:strVal val="ppt_y"/>
                                          </p:val>
                                        </p:tav>
                                      </p:tavLst>
                                    </p:anim>
                                    <p:set>
                                      <p:cBhvr>
                                        <p:cTn id="484" dur="1" fill="hold">
                                          <p:stCondLst>
                                            <p:cond delay="2249"/>
                                          </p:stCondLst>
                                        </p:cTn>
                                        <p:tgtEl>
                                          <p:spTgt spid="40"/>
                                        </p:tgtEl>
                                        <p:attrNameLst>
                                          <p:attrName>style.visibility</p:attrName>
                                        </p:attrNameLst>
                                      </p:cBhvr>
                                      <p:to>
                                        <p:strVal val="hidden"/>
                                      </p:to>
                                    </p:set>
                                  </p:childTnLst>
                                </p:cTn>
                              </p:par>
                              <p:par>
                                <p:cTn id="485" presetID="19" presetClass="exit" presetSubtype="10" fill="hold" grpId="2" nodeType="withEffect">
                                  <p:stCondLst>
                                    <p:cond delay="0"/>
                                  </p:stCondLst>
                                  <p:childTnLst>
                                    <p:anim calcmode="lin" valueType="num">
                                      <p:cBhvr>
                                        <p:cTn id="486" dur="2750"/>
                                        <p:tgtEl>
                                          <p:spTgt spid="40"/>
                                        </p:tgtEl>
                                        <p:attrNameLst>
                                          <p:attrName>ppt_h</p:attrName>
                                        </p:attrNameLst>
                                      </p:cBhvr>
                                      <p:tavLst>
                                        <p:tav tm="0">
                                          <p:val>
                                            <p:strVal val="ppt_h"/>
                                          </p:val>
                                        </p:tav>
                                        <p:tav tm="100000">
                                          <p:val>
                                            <p:strVal val="ppt_h"/>
                                          </p:val>
                                        </p:tav>
                                      </p:tavLst>
                                    </p:anim>
                                    <p:anim calcmode="lin" valueType="num">
                                      <p:cBhvr>
                                        <p:cTn id="487" dur="275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88" dur="1" fill="hold">
                                          <p:stCondLst>
                                            <p:cond delay="2749"/>
                                          </p:stCondLst>
                                        </p:cTn>
                                        <p:tgtEl>
                                          <p:spTgt spid="40"/>
                                        </p:tgtEl>
                                        <p:attrNameLst>
                                          <p:attrName>style.visibility</p:attrName>
                                        </p:attrNameLst>
                                      </p:cBhvr>
                                      <p:to>
                                        <p:strVal val="hidden"/>
                                      </p:to>
                                    </p:set>
                                  </p:childTnLst>
                                </p:cTn>
                              </p:par>
                              <p:par>
                                <p:cTn id="489" presetID="2" presetClass="exit" presetSubtype="2" fill="hold" grpId="1" nodeType="withEffect">
                                  <p:stCondLst>
                                    <p:cond delay="0"/>
                                  </p:stCondLst>
                                  <p:childTnLst>
                                    <p:anim calcmode="lin" valueType="num">
                                      <p:cBhvr additive="base">
                                        <p:cTn id="490" dur="2250"/>
                                        <p:tgtEl>
                                          <p:spTgt spid="41"/>
                                        </p:tgtEl>
                                        <p:attrNameLst>
                                          <p:attrName>ppt_x</p:attrName>
                                        </p:attrNameLst>
                                      </p:cBhvr>
                                      <p:tavLst>
                                        <p:tav tm="0">
                                          <p:val>
                                            <p:strVal val="ppt_x"/>
                                          </p:val>
                                        </p:tav>
                                        <p:tav tm="100000">
                                          <p:val>
                                            <p:strVal val="1+ppt_w/2"/>
                                          </p:val>
                                        </p:tav>
                                      </p:tavLst>
                                    </p:anim>
                                    <p:anim calcmode="lin" valueType="num">
                                      <p:cBhvr additive="base">
                                        <p:cTn id="491" dur="2250"/>
                                        <p:tgtEl>
                                          <p:spTgt spid="41"/>
                                        </p:tgtEl>
                                        <p:attrNameLst>
                                          <p:attrName>ppt_y</p:attrName>
                                        </p:attrNameLst>
                                      </p:cBhvr>
                                      <p:tavLst>
                                        <p:tav tm="0">
                                          <p:val>
                                            <p:strVal val="ppt_y"/>
                                          </p:val>
                                        </p:tav>
                                        <p:tav tm="100000">
                                          <p:val>
                                            <p:strVal val="ppt_y"/>
                                          </p:val>
                                        </p:tav>
                                      </p:tavLst>
                                    </p:anim>
                                    <p:set>
                                      <p:cBhvr>
                                        <p:cTn id="492" dur="1" fill="hold">
                                          <p:stCondLst>
                                            <p:cond delay="2249"/>
                                          </p:stCondLst>
                                        </p:cTn>
                                        <p:tgtEl>
                                          <p:spTgt spid="41"/>
                                        </p:tgtEl>
                                        <p:attrNameLst>
                                          <p:attrName>style.visibility</p:attrName>
                                        </p:attrNameLst>
                                      </p:cBhvr>
                                      <p:to>
                                        <p:strVal val="hidden"/>
                                      </p:to>
                                    </p:set>
                                  </p:childTnLst>
                                </p:cTn>
                              </p:par>
                              <p:par>
                                <p:cTn id="493" presetID="19" presetClass="exit" presetSubtype="10" fill="hold" grpId="2" nodeType="withEffect">
                                  <p:stCondLst>
                                    <p:cond delay="0"/>
                                  </p:stCondLst>
                                  <p:childTnLst>
                                    <p:anim calcmode="lin" valueType="num">
                                      <p:cBhvr>
                                        <p:cTn id="494" dur="2750"/>
                                        <p:tgtEl>
                                          <p:spTgt spid="41"/>
                                        </p:tgtEl>
                                        <p:attrNameLst>
                                          <p:attrName>ppt_h</p:attrName>
                                        </p:attrNameLst>
                                      </p:cBhvr>
                                      <p:tavLst>
                                        <p:tav tm="0">
                                          <p:val>
                                            <p:strVal val="ppt_h"/>
                                          </p:val>
                                        </p:tav>
                                        <p:tav tm="100000">
                                          <p:val>
                                            <p:strVal val="ppt_h"/>
                                          </p:val>
                                        </p:tav>
                                      </p:tavLst>
                                    </p:anim>
                                    <p:anim calcmode="lin" valueType="num">
                                      <p:cBhvr>
                                        <p:cTn id="495" dur="2750"/>
                                        <p:tgtEl>
                                          <p:spTgt spid="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96" dur="1" fill="hold">
                                          <p:stCondLst>
                                            <p:cond delay="2749"/>
                                          </p:stCondLst>
                                        </p:cTn>
                                        <p:tgtEl>
                                          <p:spTgt spid="41"/>
                                        </p:tgtEl>
                                        <p:attrNameLst>
                                          <p:attrName>style.visibility</p:attrName>
                                        </p:attrNameLst>
                                      </p:cBhvr>
                                      <p:to>
                                        <p:strVal val="hidden"/>
                                      </p:to>
                                    </p:set>
                                  </p:childTnLst>
                                </p:cTn>
                              </p:par>
                              <p:par>
                                <p:cTn id="497" presetID="2" presetClass="exit" presetSubtype="2" fill="hold" grpId="1" nodeType="withEffect">
                                  <p:stCondLst>
                                    <p:cond delay="0"/>
                                  </p:stCondLst>
                                  <p:childTnLst>
                                    <p:anim calcmode="lin" valueType="num">
                                      <p:cBhvr additive="base">
                                        <p:cTn id="498" dur="2250"/>
                                        <p:tgtEl>
                                          <p:spTgt spid="42"/>
                                        </p:tgtEl>
                                        <p:attrNameLst>
                                          <p:attrName>ppt_x</p:attrName>
                                        </p:attrNameLst>
                                      </p:cBhvr>
                                      <p:tavLst>
                                        <p:tav tm="0">
                                          <p:val>
                                            <p:strVal val="ppt_x"/>
                                          </p:val>
                                        </p:tav>
                                        <p:tav tm="100000">
                                          <p:val>
                                            <p:strVal val="1+ppt_w/2"/>
                                          </p:val>
                                        </p:tav>
                                      </p:tavLst>
                                    </p:anim>
                                    <p:anim calcmode="lin" valueType="num">
                                      <p:cBhvr additive="base">
                                        <p:cTn id="499" dur="2250"/>
                                        <p:tgtEl>
                                          <p:spTgt spid="42"/>
                                        </p:tgtEl>
                                        <p:attrNameLst>
                                          <p:attrName>ppt_y</p:attrName>
                                        </p:attrNameLst>
                                      </p:cBhvr>
                                      <p:tavLst>
                                        <p:tav tm="0">
                                          <p:val>
                                            <p:strVal val="ppt_y"/>
                                          </p:val>
                                        </p:tav>
                                        <p:tav tm="100000">
                                          <p:val>
                                            <p:strVal val="ppt_y"/>
                                          </p:val>
                                        </p:tav>
                                      </p:tavLst>
                                    </p:anim>
                                    <p:set>
                                      <p:cBhvr>
                                        <p:cTn id="500" dur="1" fill="hold">
                                          <p:stCondLst>
                                            <p:cond delay="2249"/>
                                          </p:stCondLst>
                                        </p:cTn>
                                        <p:tgtEl>
                                          <p:spTgt spid="42"/>
                                        </p:tgtEl>
                                        <p:attrNameLst>
                                          <p:attrName>style.visibility</p:attrName>
                                        </p:attrNameLst>
                                      </p:cBhvr>
                                      <p:to>
                                        <p:strVal val="hidden"/>
                                      </p:to>
                                    </p:set>
                                  </p:childTnLst>
                                </p:cTn>
                              </p:par>
                              <p:par>
                                <p:cTn id="501" presetID="19" presetClass="exit" presetSubtype="10" fill="hold" grpId="2" nodeType="withEffect">
                                  <p:stCondLst>
                                    <p:cond delay="0"/>
                                  </p:stCondLst>
                                  <p:childTnLst>
                                    <p:anim calcmode="lin" valueType="num">
                                      <p:cBhvr>
                                        <p:cTn id="502" dur="2750"/>
                                        <p:tgtEl>
                                          <p:spTgt spid="42"/>
                                        </p:tgtEl>
                                        <p:attrNameLst>
                                          <p:attrName>ppt_h</p:attrName>
                                        </p:attrNameLst>
                                      </p:cBhvr>
                                      <p:tavLst>
                                        <p:tav tm="0">
                                          <p:val>
                                            <p:strVal val="ppt_h"/>
                                          </p:val>
                                        </p:tav>
                                        <p:tav tm="100000">
                                          <p:val>
                                            <p:strVal val="ppt_h"/>
                                          </p:val>
                                        </p:tav>
                                      </p:tavLst>
                                    </p:anim>
                                    <p:anim calcmode="lin" valueType="num">
                                      <p:cBhvr>
                                        <p:cTn id="503" dur="275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04" dur="1" fill="hold">
                                          <p:stCondLst>
                                            <p:cond delay="2749"/>
                                          </p:stCondLst>
                                        </p:cTn>
                                        <p:tgtEl>
                                          <p:spTgt spid="42"/>
                                        </p:tgtEl>
                                        <p:attrNameLst>
                                          <p:attrName>style.visibility</p:attrName>
                                        </p:attrNameLst>
                                      </p:cBhvr>
                                      <p:to>
                                        <p:strVal val="hidden"/>
                                      </p:to>
                                    </p:set>
                                  </p:childTnLst>
                                </p:cTn>
                              </p:par>
                              <p:par>
                                <p:cTn id="505" presetID="2" presetClass="exit" presetSubtype="2" fill="hold" grpId="1" nodeType="withEffect">
                                  <p:stCondLst>
                                    <p:cond delay="0"/>
                                  </p:stCondLst>
                                  <p:childTnLst>
                                    <p:anim calcmode="lin" valueType="num">
                                      <p:cBhvr additive="base">
                                        <p:cTn id="506" dur="2250"/>
                                        <p:tgtEl>
                                          <p:spTgt spid="43"/>
                                        </p:tgtEl>
                                        <p:attrNameLst>
                                          <p:attrName>ppt_x</p:attrName>
                                        </p:attrNameLst>
                                      </p:cBhvr>
                                      <p:tavLst>
                                        <p:tav tm="0">
                                          <p:val>
                                            <p:strVal val="ppt_x"/>
                                          </p:val>
                                        </p:tav>
                                        <p:tav tm="100000">
                                          <p:val>
                                            <p:strVal val="1+ppt_w/2"/>
                                          </p:val>
                                        </p:tav>
                                      </p:tavLst>
                                    </p:anim>
                                    <p:anim calcmode="lin" valueType="num">
                                      <p:cBhvr additive="base">
                                        <p:cTn id="507" dur="2250"/>
                                        <p:tgtEl>
                                          <p:spTgt spid="43"/>
                                        </p:tgtEl>
                                        <p:attrNameLst>
                                          <p:attrName>ppt_y</p:attrName>
                                        </p:attrNameLst>
                                      </p:cBhvr>
                                      <p:tavLst>
                                        <p:tav tm="0">
                                          <p:val>
                                            <p:strVal val="ppt_y"/>
                                          </p:val>
                                        </p:tav>
                                        <p:tav tm="100000">
                                          <p:val>
                                            <p:strVal val="ppt_y"/>
                                          </p:val>
                                        </p:tav>
                                      </p:tavLst>
                                    </p:anim>
                                    <p:set>
                                      <p:cBhvr>
                                        <p:cTn id="508" dur="1" fill="hold">
                                          <p:stCondLst>
                                            <p:cond delay="2249"/>
                                          </p:stCondLst>
                                        </p:cTn>
                                        <p:tgtEl>
                                          <p:spTgt spid="43"/>
                                        </p:tgtEl>
                                        <p:attrNameLst>
                                          <p:attrName>style.visibility</p:attrName>
                                        </p:attrNameLst>
                                      </p:cBhvr>
                                      <p:to>
                                        <p:strVal val="hidden"/>
                                      </p:to>
                                    </p:set>
                                  </p:childTnLst>
                                </p:cTn>
                              </p:par>
                              <p:par>
                                <p:cTn id="509" presetID="19" presetClass="exit" presetSubtype="10" fill="hold" grpId="2" nodeType="withEffect">
                                  <p:stCondLst>
                                    <p:cond delay="0"/>
                                  </p:stCondLst>
                                  <p:childTnLst>
                                    <p:anim calcmode="lin" valueType="num">
                                      <p:cBhvr>
                                        <p:cTn id="510" dur="2750"/>
                                        <p:tgtEl>
                                          <p:spTgt spid="43"/>
                                        </p:tgtEl>
                                        <p:attrNameLst>
                                          <p:attrName>ppt_h</p:attrName>
                                        </p:attrNameLst>
                                      </p:cBhvr>
                                      <p:tavLst>
                                        <p:tav tm="0">
                                          <p:val>
                                            <p:strVal val="ppt_h"/>
                                          </p:val>
                                        </p:tav>
                                        <p:tav tm="100000">
                                          <p:val>
                                            <p:strVal val="ppt_h"/>
                                          </p:val>
                                        </p:tav>
                                      </p:tavLst>
                                    </p:anim>
                                    <p:anim calcmode="lin" valueType="num">
                                      <p:cBhvr>
                                        <p:cTn id="511" dur="275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12" dur="1" fill="hold">
                                          <p:stCondLst>
                                            <p:cond delay="2749"/>
                                          </p:stCondLst>
                                        </p:cTn>
                                        <p:tgtEl>
                                          <p:spTgt spid="43"/>
                                        </p:tgtEl>
                                        <p:attrNameLst>
                                          <p:attrName>style.visibility</p:attrName>
                                        </p:attrNameLst>
                                      </p:cBhvr>
                                      <p:to>
                                        <p:strVal val="hidden"/>
                                      </p:to>
                                    </p:set>
                                  </p:childTnLst>
                                </p:cTn>
                              </p:par>
                              <p:par>
                                <p:cTn id="513" presetID="2" presetClass="exit" presetSubtype="2" fill="hold" grpId="1" nodeType="withEffect">
                                  <p:stCondLst>
                                    <p:cond delay="0"/>
                                  </p:stCondLst>
                                  <p:childTnLst>
                                    <p:anim calcmode="lin" valueType="num">
                                      <p:cBhvr additive="base">
                                        <p:cTn id="514" dur="2250"/>
                                        <p:tgtEl>
                                          <p:spTgt spid="44"/>
                                        </p:tgtEl>
                                        <p:attrNameLst>
                                          <p:attrName>ppt_x</p:attrName>
                                        </p:attrNameLst>
                                      </p:cBhvr>
                                      <p:tavLst>
                                        <p:tav tm="0">
                                          <p:val>
                                            <p:strVal val="ppt_x"/>
                                          </p:val>
                                        </p:tav>
                                        <p:tav tm="100000">
                                          <p:val>
                                            <p:strVal val="1+ppt_w/2"/>
                                          </p:val>
                                        </p:tav>
                                      </p:tavLst>
                                    </p:anim>
                                    <p:anim calcmode="lin" valueType="num">
                                      <p:cBhvr additive="base">
                                        <p:cTn id="515" dur="2250"/>
                                        <p:tgtEl>
                                          <p:spTgt spid="44"/>
                                        </p:tgtEl>
                                        <p:attrNameLst>
                                          <p:attrName>ppt_y</p:attrName>
                                        </p:attrNameLst>
                                      </p:cBhvr>
                                      <p:tavLst>
                                        <p:tav tm="0">
                                          <p:val>
                                            <p:strVal val="ppt_y"/>
                                          </p:val>
                                        </p:tav>
                                        <p:tav tm="100000">
                                          <p:val>
                                            <p:strVal val="ppt_y"/>
                                          </p:val>
                                        </p:tav>
                                      </p:tavLst>
                                    </p:anim>
                                    <p:set>
                                      <p:cBhvr>
                                        <p:cTn id="516" dur="1" fill="hold">
                                          <p:stCondLst>
                                            <p:cond delay="2249"/>
                                          </p:stCondLst>
                                        </p:cTn>
                                        <p:tgtEl>
                                          <p:spTgt spid="44"/>
                                        </p:tgtEl>
                                        <p:attrNameLst>
                                          <p:attrName>style.visibility</p:attrName>
                                        </p:attrNameLst>
                                      </p:cBhvr>
                                      <p:to>
                                        <p:strVal val="hidden"/>
                                      </p:to>
                                    </p:set>
                                  </p:childTnLst>
                                </p:cTn>
                              </p:par>
                              <p:par>
                                <p:cTn id="517" presetID="19" presetClass="exit" presetSubtype="10" fill="hold" grpId="2" nodeType="withEffect">
                                  <p:stCondLst>
                                    <p:cond delay="0"/>
                                  </p:stCondLst>
                                  <p:childTnLst>
                                    <p:anim calcmode="lin" valueType="num">
                                      <p:cBhvr>
                                        <p:cTn id="518" dur="2750"/>
                                        <p:tgtEl>
                                          <p:spTgt spid="44"/>
                                        </p:tgtEl>
                                        <p:attrNameLst>
                                          <p:attrName>ppt_h</p:attrName>
                                        </p:attrNameLst>
                                      </p:cBhvr>
                                      <p:tavLst>
                                        <p:tav tm="0">
                                          <p:val>
                                            <p:strVal val="ppt_h"/>
                                          </p:val>
                                        </p:tav>
                                        <p:tav tm="100000">
                                          <p:val>
                                            <p:strVal val="ppt_h"/>
                                          </p:val>
                                        </p:tav>
                                      </p:tavLst>
                                    </p:anim>
                                    <p:anim calcmode="lin" valueType="num">
                                      <p:cBhvr>
                                        <p:cTn id="519" dur="275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20" dur="1" fill="hold">
                                          <p:stCondLst>
                                            <p:cond delay="2749"/>
                                          </p:stCondLst>
                                        </p:cTn>
                                        <p:tgtEl>
                                          <p:spTgt spid="44"/>
                                        </p:tgtEl>
                                        <p:attrNameLst>
                                          <p:attrName>style.visibility</p:attrName>
                                        </p:attrNameLst>
                                      </p:cBhvr>
                                      <p:to>
                                        <p:strVal val="hidden"/>
                                      </p:to>
                                    </p:set>
                                  </p:childTnLst>
                                </p:cTn>
                              </p:par>
                              <p:par>
                                <p:cTn id="521" presetID="2" presetClass="exit" presetSubtype="2" fill="hold" grpId="1" nodeType="withEffect">
                                  <p:stCondLst>
                                    <p:cond delay="0"/>
                                  </p:stCondLst>
                                  <p:childTnLst>
                                    <p:anim calcmode="lin" valueType="num">
                                      <p:cBhvr additive="base">
                                        <p:cTn id="522" dur="2250"/>
                                        <p:tgtEl>
                                          <p:spTgt spid="45"/>
                                        </p:tgtEl>
                                        <p:attrNameLst>
                                          <p:attrName>ppt_x</p:attrName>
                                        </p:attrNameLst>
                                      </p:cBhvr>
                                      <p:tavLst>
                                        <p:tav tm="0">
                                          <p:val>
                                            <p:strVal val="ppt_x"/>
                                          </p:val>
                                        </p:tav>
                                        <p:tav tm="100000">
                                          <p:val>
                                            <p:strVal val="1+ppt_w/2"/>
                                          </p:val>
                                        </p:tav>
                                      </p:tavLst>
                                    </p:anim>
                                    <p:anim calcmode="lin" valueType="num">
                                      <p:cBhvr additive="base">
                                        <p:cTn id="523" dur="2250"/>
                                        <p:tgtEl>
                                          <p:spTgt spid="45"/>
                                        </p:tgtEl>
                                        <p:attrNameLst>
                                          <p:attrName>ppt_y</p:attrName>
                                        </p:attrNameLst>
                                      </p:cBhvr>
                                      <p:tavLst>
                                        <p:tav tm="0">
                                          <p:val>
                                            <p:strVal val="ppt_y"/>
                                          </p:val>
                                        </p:tav>
                                        <p:tav tm="100000">
                                          <p:val>
                                            <p:strVal val="ppt_y"/>
                                          </p:val>
                                        </p:tav>
                                      </p:tavLst>
                                    </p:anim>
                                    <p:set>
                                      <p:cBhvr>
                                        <p:cTn id="524" dur="1" fill="hold">
                                          <p:stCondLst>
                                            <p:cond delay="2249"/>
                                          </p:stCondLst>
                                        </p:cTn>
                                        <p:tgtEl>
                                          <p:spTgt spid="45"/>
                                        </p:tgtEl>
                                        <p:attrNameLst>
                                          <p:attrName>style.visibility</p:attrName>
                                        </p:attrNameLst>
                                      </p:cBhvr>
                                      <p:to>
                                        <p:strVal val="hidden"/>
                                      </p:to>
                                    </p:set>
                                  </p:childTnLst>
                                </p:cTn>
                              </p:par>
                              <p:par>
                                <p:cTn id="525" presetID="19" presetClass="exit" presetSubtype="10" fill="hold" grpId="2" nodeType="withEffect">
                                  <p:stCondLst>
                                    <p:cond delay="0"/>
                                  </p:stCondLst>
                                  <p:childTnLst>
                                    <p:anim calcmode="lin" valueType="num">
                                      <p:cBhvr>
                                        <p:cTn id="526" dur="2750"/>
                                        <p:tgtEl>
                                          <p:spTgt spid="45"/>
                                        </p:tgtEl>
                                        <p:attrNameLst>
                                          <p:attrName>ppt_h</p:attrName>
                                        </p:attrNameLst>
                                      </p:cBhvr>
                                      <p:tavLst>
                                        <p:tav tm="0">
                                          <p:val>
                                            <p:strVal val="ppt_h"/>
                                          </p:val>
                                        </p:tav>
                                        <p:tav tm="100000">
                                          <p:val>
                                            <p:strVal val="ppt_h"/>
                                          </p:val>
                                        </p:tav>
                                      </p:tavLst>
                                    </p:anim>
                                    <p:anim calcmode="lin" valueType="num">
                                      <p:cBhvr>
                                        <p:cTn id="527" dur="275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28" dur="1" fill="hold">
                                          <p:stCondLst>
                                            <p:cond delay="2749"/>
                                          </p:stCondLst>
                                        </p:cTn>
                                        <p:tgtEl>
                                          <p:spTgt spid="45"/>
                                        </p:tgtEl>
                                        <p:attrNameLst>
                                          <p:attrName>style.visibility</p:attrName>
                                        </p:attrNameLst>
                                      </p:cBhvr>
                                      <p:to>
                                        <p:strVal val="hidden"/>
                                      </p:to>
                                    </p:set>
                                  </p:childTnLst>
                                </p:cTn>
                              </p:par>
                              <p:par>
                                <p:cTn id="529" presetID="2" presetClass="exit" presetSubtype="2" fill="hold" grpId="1" nodeType="withEffect">
                                  <p:stCondLst>
                                    <p:cond delay="0"/>
                                  </p:stCondLst>
                                  <p:childTnLst>
                                    <p:anim calcmode="lin" valueType="num">
                                      <p:cBhvr additive="base">
                                        <p:cTn id="530" dur="2250"/>
                                        <p:tgtEl>
                                          <p:spTgt spid="46"/>
                                        </p:tgtEl>
                                        <p:attrNameLst>
                                          <p:attrName>ppt_x</p:attrName>
                                        </p:attrNameLst>
                                      </p:cBhvr>
                                      <p:tavLst>
                                        <p:tav tm="0">
                                          <p:val>
                                            <p:strVal val="ppt_x"/>
                                          </p:val>
                                        </p:tav>
                                        <p:tav tm="100000">
                                          <p:val>
                                            <p:strVal val="1+ppt_w/2"/>
                                          </p:val>
                                        </p:tav>
                                      </p:tavLst>
                                    </p:anim>
                                    <p:anim calcmode="lin" valueType="num">
                                      <p:cBhvr additive="base">
                                        <p:cTn id="531" dur="2250"/>
                                        <p:tgtEl>
                                          <p:spTgt spid="46"/>
                                        </p:tgtEl>
                                        <p:attrNameLst>
                                          <p:attrName>ppt_y</p:attrName>
                                        </p:attrNameLst>
                                      </p:cBhvr>
                                      <p:tavLst>
                                        <p:tav tm="0">
                                          <p:val>
                                            <p:strVal val="ppt_y"/>
                                          </p:val>
                                        </p:tav>
                                        <p:tav tm="100000">
                                          <p:val>
                                            <p:strVal val="ppt_y"/>
                                          </p:val>
                                        </p:tav>
                                      </p:tavLst>
                                    </p:anim>
                                    <p:set>
                                      <p:cBhvr>
                                        <p:cTn id="532" dur="1" fill="hold">
                                          <p:stCondLst>
                                            <p:cond delay="2249"/>
                                          </p:stCondLst>
                                        </p:cTn>
                                        <p:tgtEl>
                                          <p:spTgt spid="46"/>
                                        </p:tgtEl>
                                        <p:attrNameLst>
                                          <p:attrName>style.visibility</p:attrName>
                                        </p:attrNameLst>
                                      </p:cBhvr>
                                      <p:to>
                                        <p:strVal val="hidden"/>
                                      </p:to>
                                    </p:set>
                                  </p:childTnLst>
                                </p:cTn>
                              </p:par>
                              <p:par>
                                <p:cTn id="533" presetID="19" presetClass="exit" presetSubtype="10" fill="hold" grpId="2" nodeType="withEffect">
                                  <p:stCondLst>
                                    <p:cond delay="0"/>
                                  </p:stCondLst>
                                  <p:childTnLst>
                                    <p:anim calcmode="lin" valueType="num">
                                      <p:cBhvr>
                                        <p:cTn id="534" dur="2750"/>
                                        <p:tgtEl>
                                          <p:spTgt spid="46"/>
                                        </p:tgtEl>
                                        <p:attrNameLst>
                                          <p:attrName>ppt_h</p:attrName>
                                        </p:attrNameLst>
                                      </p:cBhvr>
                                      <p:tavLst>
                                        <p:tav tm="0">
                                          <p:val>
                                            <p:strVal val="ppt_h"/>
                                          </p:val>
                                        </p:tav>
                                        <p:tav tm="100000">
                                          <p:val>
                                            <p:strVal val="ppt_h"/>
                                          </p:val>
                                        </p:tav>
                                      </p:tavLst>
                                    </p:anim>
                                    <p:anim calcmode="lin" valueType="num">
                                      <p:cBhvr>
                                        <p:cTn id="535" dur="275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36" dur="1" fill="hold">
                                          <p:stCondLst>
                                            <p:cond delay="2749"/>
                                          </p:stCondLst>
                                        </p:cTn>
                                        <p:tgtEl>
                                          <p:spTgt spid="46"/>
                                        </p:tgtEl>
                                        <p:attrNameLst>
                                          <p:attrName>style.visibility</p:attrName>
                                        </p:attrNameLst>
                                      </p:cBhvr>
                                      <p:to>
                                        <p:strVal val="hidden"/>
                                      </p:to>
                                    </p:set>
                                  </p:childTnLst>
                                </p:cTn>
                              </p:par>
                              <p:par>
                                <p:cTn id="537" presetID="23" presetClass="entr" presetSubtype="272" fill="hold" nodeType="withEffect">
                                  <p:stCondLst>
                                    <p:cond delay="0"/>
                                  </p:stCondLst>
                                  <p:childTnLst>
                                    <p:set>
                                      <p:cBhvr>
                                        <p:cTn id="538" dur="1" fill="hold">
                                          <p:stCondLst>
                                            <p:cond delay="0"/>
                                          </p:stCondLst>
                                        </p:cTn>
                                        <p:tgtEl>
                                          <p:spTgt spid="50"/>
                                        </p:tgtEl>
                                        <p:attrNameLst>
                                          <p:attrName>style.visibility</p:attrName>
                                        </p:attrNameLst>
                                      </p:cBhvr>
                                      <p:to>
                                        <p:strVal val="visible"/>
                                      </p:to>
                                    </p:set>
                                    <p:anim calcmode="lin" valueType="num">
                                      <p:cBhvr>
                                        <p:cTn id="539" dur="2250" fill="hold"/>
                                        <p:tgtEl>
                                          <p:spTgt spid="50"/>
                                        </p:tgtEl>
                                        <p:attrNameLst>
                                          <p:attrName>ppt_w</p:attrName>
                                        </p:attrNameLst>
                                      </p:cBhvr>
                                      <p:tavLst>
                                        <p:tav tm="0">
                                          <p:val>
                                            <p:strVal val="2/3*#ppt_w"/>
                                          </p:val>
                                        </p:tav>
                                        <p:tav tm="100000">
                                          <p:val>
                                            <p:strVal val="#ppt_w"/>
                                          </p:val>
                                        </p:tav>
                                      </p:tavLst>
                                    </p:anim>
                                    <p:anim calcmode="lin" valueType="num">
                                      <p:cBhvr>
                                        <p:cTn id="540" dur="2250" fill="hold"/>
                                        <p:tgtEl>
                                          <p:spTgt spid="50"/>
                                        </p:tgtEl>
                                        <p:attrNameLst>
                                          <p:attrName>ppt_h</p:attrName>
                                        </p:attrNameLst>
                                      </p:cBhvr>
                                      <p:tavLst>
                                        <p:tav tm="0">
                                          <p:val>
                                            <p:strVal val="2/3*#ppt_h"/>
                                          </p:val>
                                        </p:tav>
                                        <p:tav tm="100000">
                                          <p:val>
                                            <p:strVal val="#ppt_h"/>
                                          </p:val>
                                        </p:tav>
                                      </p:tavLst>
                                    </p:anim>
                                  </p:childTnLst>
                                </p:cTn>
                              </p:par>
                              <p:par>
                                <p:cTn id="541" presetID="16" presetClass="entr" presetSubtype="42" fill="hold" nodeType="withEffect">
                                  <p:stCondLst>
                                    <p:cond delay="0"/>
                                  </p:stCondLst>
                                  <p:childTnLst>
                                    <p:set>
                                      <p:cBhvr>
                                        <p:cTn id="542" dur="1" fill="hold">
                                          <p:stCondLst>
                                            <p:cond delay="0"/>
                                          </p:stCondLst>
                                        </p:cTn>
                                        <p:tgtEl>
                                          <p:spTgt spid="50"/>
                                        </p:tgtEl>
                                        <p:attrNameLst>
                                          <p:attrName>style.visibility</p:attrName>
                                        </p:attrNameLst>
                                      </p:cBhvr>
                                      <p:to>
                                        <p:strVal val="visible"/>
                                      </p:to>
                                    </p:set>
                                    <p:animEffect transition="in" filter="barn(outHorizontal)">
                                      <p:cBhvr>
                                        <p:cTn id="543" dur="225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56"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 name="35 Grupo"/>
          <p:cNvGrpSpPr/>
          <p:nvPr/>
        </p:nvGrpSpPr>
        <p:grpSpPr>
          <a:xfrm>
            <a:off x="0" y="19981"/>
            <a:ext cx="9144000" cy="5143500"/>
            <a:chOff x="0" y="0"/>
            <a:chExt cx="9144000" cy="5143500"/>
          </a:xfrm>
        </p:grpSpPr>
        <p:sp>
          <p:nvSpPr>
            <p:cNvPr id="37" name="36 Rectángulo"/>
            <p:cNvSpPr/>
            <p:nvPr/>
          </p:nvSpPr>
          <p:spPr>
            <a:xfrm rot="10800000">
              <a:off x="0" y="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a:off x="4572000" y="257175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0800000" flipH="1">
              <a:off x="4572000" y="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flipH="1">
              <a:off x="0" y="257175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42" name="41 Imagen"/>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0" y="-7327"/>
            <a:ext cx="9147611" cy="5143500"/>
          </a:xfrm>
          <a:prstGeom prst="rect">
            <a:avLst/>
          </a:prstGeom>
        </p:spPr>
      </p:pic>
      <p:sp>
        <p:nvSpPr>
          <p:cNvPr id="2" name="1 Paralelogramo"/>
          <p:cNvSpPr/>
          <p:nvPr/>
        </p:nvSpPr>
        <p:spPr>
          <a:xfrm rot="2928764">
            <a:off x="5433693" y="-887266"/>
            <a:ext cx="1784249" cy="2280883"/>
          </a:xfrm>
          <a:prstGeom prst="parallelogram">
            <a:avLst>
              <a:gd name="adj" fmla="val 0"/>
            </a:avLst>
          </a:prstGeom>
          <a:gradFill flip="none" rotWithShape="1">
            <a:gsLst>
              <a:gs pos="13000">
                <a:srgbClr val="FF6600">
                  <a:alpha val="84000"/>
                </a:srgbClr>
              </a:gs>
              <a:gs pos="45000">
                <a:srgbClr val="FF9900"/>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rect">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Paralelogramo"/>
          <p:cNvSpPr/>
          <p:nvPr/>
        </p:nvSpPr>
        <p:spPr>
          <a:xfrm rot="2928764">
            <a:off x="5738493" y="-582465"/>
            <a:ext cx="1784245" cy="2280883"/>
          </a:xfrm>
          <a:prstGeom prst="parallelogram">
            <a:avLst>
              <a:gd name="adj" fmla="val 0"/>
            </a:avLst>
          </a:prstGeom>
          <a:gradFill flip="none" rotWithShape="1">
            <a:gsLst>
              <a:gs pos="13000">
                <a:srgbClr val="FF6600">
                  <a:alpha val="84000"/>
                </a:srgbClr>
              </a:gs>
              <a:gs pos="45000">
                <a:srgbClr val="FF9900"/>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rect">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2928764">
            <a:off x="6043293" y="-277665"/>
            <a:ext cx="1784245" cy="2280883"/>
          </a:xfrm>
          <a:prstGeom prst="parallelogram">
            <a:avLst>
              <a:gd name="adj" fmla="val 0"/>
            </a:avLst>
          </a:prstGeom>
          <a:gradFill flip="none" rotWithShape="1">
            <a:gsLst>
              <a:gs pos="13000">
                <a:srgbClr val="FF6600">
                  <a:alpha val="84000"/>
                </a:srgbClr>
              </a:gs>
              <a:gs pos="45000">
                <a:srgbClr val="FF9900"/>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rect">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2928764">
            <a:off x="6348093" y="27135"/>
            <a:ext cx="1784245" cy="2280883"/>
          </a:xfrm>
          <a:prstGeom prst="parallelogram">
            <a:avLst>
              <a:gd name="adj" fmla="val 0"/>
            </a:avLst>
          </a:prstGeom>
          <a:gradFill flip="none" rotWithShape="1">
            <a:gsLst>
              <a:gs pos="13000">
                <a:srgbClr val="FF6600">
                  <a:alpha val="84000"/>
                </a:srgbClr>
              </a:gs>
              <a:gs pos="45000">
                <a:srgbClr val="FF9900"/>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rect">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2928764">
            <a:off x="6652898" y="331942"/>
            <a:ext cx="1784246" cy="2280881"/>
          </a:xfrm>
          <a:prstGeom prst="parallelogram">
            <a:avLst>
              <a:gd name="adj" fmla="val 0"/>
            </a:avLst>
          </a:prstGeom>
          <a:gradFill flip="none" rotWithShape="1">
            <a:gsLst>
              <a:gs pos="13000">
                <a:srgbClr val="FF6600">
                  <a:alpha val="84000"/>
                </a:srgbClr>
              </a:gs>
              <a:gs pos="45000">
                <a:srgbClr val="FF9900"/>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rect">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2928764">
            <a:off x="6957698" y="636742"/>
            <a:ext cx="1784246" cy="2280881"/>
          </a:xfrm>
          <a:prstGeom prst="parallelogram">
            <a:avLst>
              <a:gd name="adj" fmla="val 0"/>
            </a:avLst>
          </a:prstGeom>
          <a:gradFill flip="none" rotWithShape="1">
            <a:gsLst>
              <a:gs pos="13000">
                <a:srgbClr val="FF6600">
                  <a:alpha val="84000"/>
                </a:srgbClr>
              </a:gs>
              <a:gs pos="45000">
                <a:srgbClr val="FF9900"/>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rect">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2928764">
            <a:off x="7262498" y="941542"/>
            <a:ext cx="1784246" cy="2280881"/>
          </a:xfrm>
          <a:prstGeom prst="parallelogram">
            <a:avLst>
              <a:gd name="adj" fmla="val 0"/>
            </a:avLst>
          </a:prstGeom>
          <a:gradFill flip="none" rotWithShape="1">
            <a:gsLst>
              <a:gs pos="13000">
                <a:srgbClr val="FF6600">
                  <a:alpha val="84000"/>
                </a:srgbClr>
              </a:gs>
              <a:gs pos="45000">
                <a:srgbClr val="FF9900"/>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rect">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2928764">
            <a:off x="7567298" y="1246342"/>
            <a:ext cx="1784246" cy="2280881"/>
          </a:xfrm>
          <a:prstGeom prst="parallelogram">
            <a:avLst>
              <a:gd name="adj" fmla="val 0"/>
            </a:avLst>
          </a:prstGeom>
          <a:gradFill flip="none" rotWithShape="1">
            <a:gsLst>
              <a:gs pos="13000">
                <a:srgbClr val="FF6600">
                  <a:alpha val="84000"/>
                </a:srgbClr>
              </a:gs>
              <a:gs pos="45000">
                <a:srgbClr val="FF9900"/>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rect">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rot="7871236" flipH="1">
            <a:off x="5612900" y="3806564"/>
            <a:ext cx="1784249" cy="2280883"/>
          </a:xfrm>
          <a:prstGeom prst="parallelogram">
            <a:avLst>
              <a:gd name="adj" fmla="val 0"/>
            </a:avLst>
          </a:prstGeom>
          <a:gradFill flip="none" rotWithShape="1">
            <a:gsLst>
              <a:gs pos="13000">
                <a:srgbClr val="FF6600">
                  <a:alpha val="84000"/>
                </a:srgbClr>
              </a:gs>
              <a:gs pos="45000">
                <a:srgbClr val="FF9900"/>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rect">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rot="7871236" flipH="1">
            <a:off x="5917700" y="3501763"/>
            <a:ext cx="1784245" cy="2280883"/>
          </a:xfrm>
          <a:prstGeom prst="parallelogram">
            <a:avLst>
              <a:gd name="adj" fmla="val 0"/>
            </a:avLst>
          </a:prstGeom>
          <a:gradFill flip="none" rotWithShape="1">
            <a:gsLst>
              <a:gs pos="13000">
                <a:srgbClr val="FF6600">
                  <a:alpha val="84000"/>
                </a:srgbClr>
              </a:gs>
              <a:gs pos="45000">
                <a:srgbClr val="FF9900"/>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rect">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rot="7871236" flipH="1">
            <a:off x="6222500" y="3196963"/>
            <a:ext cx="1784245" cy="2280883"/>
          </a:xfrm>
          <a:prstGeom prst="parallelogram">
            <a:avLst>
              <a:gd name="adj" fmla="val 0"/>
            </a:avLst>
          </a:prstGeom>
          <a:gradFill flip="none" rotWithShape="1">
            <a:gsLst>
              <a:gs pos="13000">
                <a:srgbClr val="FF6600">
                  <a:alpha val="84000"/>
                </a:srgbClr>
              </a:gs>
              <a:gs pos="45000">
                <a:srgbClr val="FF9900"/>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rect">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rot="7871236" flipH="1">
            <a:off x="6527300" y="2892163"/>
            <a:ext cx="1784245" cy="2280883"/>
          </a:xfrm>
          <a:prstGeom prst="parallelogram">
            <a:avLst>
              <a:gd name="adj" fmla="val 0"/>
            </a:avLst>
          </a:prstGeom>
          <a:gradFill flip="none" rotWithShape="1">
            <a:gsLst>
              <a:gs pos="13000">
                <a:srgbClr val="FF6600">
                  <a:alpha val="84000"/>
                </a:srgbClr>
              </a:gs>
              <a:gs pos="45000">
                <a:srgbClr val="FF9900"/>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rect">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rot="7871236" flipH="1">
            <a:off x="6832106" y="2587359"/>
            <a:ext cx="1784246" cy="2280881"/>
          </a:xfrm>
          <a:prstGeom prst="parallelogram">
            <a:avLst>
              <a:gd name="adj" fmla="val 0"/>
            </a:avLst>
          </a:prstGeom>
          <a:gradFill flip="none" rotWithShape="1">
            <a:gsLst>
              <a:gs pos="13000">
                <a:srgbClr val="FF6600">
                  <a:alpha val="84000"/>
                </a:srgbClr>
              </a:gs>
              <a:gs pos="45000">
                <a:srgbClr val="FF9900"/>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rect">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rot="7871236" flipH="1">
            <a:off x="7136907" y="2282559"/>
            <a:ext cx="1784246" cy="2280881"/>
          </a:xfrm>
          <a:prstGeom prst="parallelogram">
            <a:avLst>
              <a:gd name="adj" fmla="val 0"/>
            </a:avLst>
          </a:prstGeom>
          <a:gradFill flip="none" rotWithShape="1">
            <a:gsLst>
              <a:gs pos="13000">
                <a:srgbClr val="FF6600">
                  <a:alpha val="84000"/>
                </a:srgbClr>
              </a:gs>
              <a:gs pos="45000">
                <a:srgbClr val="FF9900"/>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rect">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rot="7871236" flipH="1">
            <a:off x="7441707" y="1977760"/>
            <a:ext cx="1784246" cy="2280881"/>
          </a:xfrm>
          <a:prstGeom prst="parallelogram">
            <a:avLst>
              <a:gd name="adj" fmla="val 0"/>
            </a:avLst>
          </a:prstGeom>
          <a:gradFill flip="none" rotWithShape="1">
            <a:gsLst>
              <a:gs pos="13000">
                <a:srgbClr val="FF6600">
                  <a:alpha val="84000"/>
                </a:srgbClr>
              </a:gs>
              <a:gs pos="45000">
                <a:srgbClr val="FF9900"/>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rect">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rot="7871236" flipH="1">
            <a:off x="7746508" y="1672960"/>
            <a:ext cx="1784246" cy="2280881"/>
          </a:xfrm>
          <a:prstGeom prst="parallelogram">
            <a:avLst>
              <a:gd name="adj" fmla="val 0"/>
            </a:avLst>
          </a:prstGeom>
          <a:gradFill flip="none" rotWithShape="1">
            <a:gsLst>
              <a:gs pos="13000">
                <a:srgbClr val="FF6600">
                  <a:alpha val="84000"/>
                </a:srgbClr>
              </a:gs>
              <a:gs pos="45000">
                <a:srgbClr val="FF9900"/>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rect">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rot="18671236" flipH="1">
            <a:off x="1804537" y="-916927"/>
            <a:ext cx="1784249" cy="2280883"/>
          </a:xfrm>
          <a:prstGeom prst="parallelogram">
            <a:avLst>
              <a:gd name="adj" fmla="val 0"/>
            </a:avLst>
          </a:prstGeom>
          <a:gradFill flip="none" rotWithShape="1">
            <a:gsLst>
              <a:gs pos="13000">
                <a:srgbClr val="FF6600">
                  <a:alpha val="84000"/>
                </a:srgbClr>
              </a:gs>
              <a:gs pos="45000">
                <a:srgbClr val="FF9900"/>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rect">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rot="18671236" flipH="1">
            <a:off x="1499741" y="-612126"/>
            <a:ext cx="1784245" cy="2280883"/>
          </a:xfrm>
          <a:prstGeom prst="parallelogram">
            <a:avLst>
              <a:gd name="adj" fmla="val 0"/>
            </a:avLst>
          </a:prstGeom>
          <a:gradFill flip="none" rotWithShape="1">
            <a:gsLst>
              <a:gs pos="13000">
                <a:srgbClr val="FF6600">
                  <a:alpha val="84000"/>
                </a:srgbClr>
              </a:gs>
              <a:gs pos="45000">
                <a:srgbClr val="FF9900"/>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rect">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Paralelogramo"/>
          <p:cNvSpPr/>
          <p:nvPr/>
        </p:nvSpPr>
        <p:spPr>
          <a:xfrm rot="18671236" flipH="1">
            <a:off x="1194941" y="-307326"/>
            <a:ext cx="1784245" cy="2280883"/>
          </a:xfrm>
          <a:prstGeom prst="parallelogram">
            <a:avLst>
              <a:gd name="adj" fmla="val 0"/>
            </a:avLst>
          </a:prstGeom>
          <a:gradFill flip="none" rotWithShape="1">
            <a:gsLst>
              <a:gs pos="13000">
                <a:srgbClr val="FF6600">
                  <a:alpha val="84000"/>
                </a:srgbClr>
              </a:gs>
              <a:gs pos="45000">
                <a:srgbClr val="FF9900"/>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rect">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18671236" flipH="1">
            <a:off x="890141" y="-2526"/>
            <a:ext cx="1784245" cy="2280883"/>
          </a:xfrm>
          <a:prstGeom prst="parallelogram">
            <a:avLst>
              <a:gd name="adj" fmla="val 0"/>
            </a:avLst>
          </a:prstGeom>
          <a:gradFill flip="none" rotWithShape="1">
            <a:gsLst>
              <a:gs pos="13000">
                <a:srgbClr val="FF6600">
                  <a:alpha val="84000"/>
                </a:srgbClr>
              </a:gs>
              <a:gs pos="45000">
                <a:srgbClr val="FF9900"/>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rect">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rot="18671236" flipH="1">
            <a:off x="585335" y="302281"/>
            <a:ext cx="1784246" cy="2280881"/>
          </a:xfrm>
          <a:prstGeom prst="parallelogram">
            <a:avLst>
              <a:gd name="adj" fmla="val 0"/>
            </a:avLst>
          </a:prstGeom>
          <a:gradFill flip="none" rotWithShape="1">
            <a:gsLst>
              <a:gs pos="13000">
                <a:srgbClr val="FF6600">
                  <a:alpha val="84000"/>
                </a:srgbClr>
              </a:gs>
              <a:gs pos="45000">
                <a:srgbClr val="FF9900"/>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rect">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rot="18671236" flipH="1">
            <a:off x="280535" y="607081"/>
            <a:ext cx="1784246" cy="2280881"/>
          </a:xfrm>
          <a:prstGeom prst="parallelogram">
            <a:avLst>
              <a:gd name="adj" fmla="val 0"/>
            </a:avLst>
          </a:prstGeom>
          <a:gradFill flip="none" rotWithShape="1">
            <a:gsLst>
              <a:gs pos="13000">
                <a:srgbClr val="FF6600">
                  <a:alpha val="84000"/>
                </a:srgbClr>
              </a:gs>
              <a:gs pos="45000">
                <a:srgbClr val="FF9900"/>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rect">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rot="18671236" flipH="1">
            <a:off x="-24265" y="911881"/>
            <a:ext cx="1784246" cy="2280881"/>
          </a:xfrm>
          <a:prstGeom prst="parallelogram">
            <a:avLst>
              <a:gd name="adj" fmla="val 0"/>
            </a:avLst>
          </a:prstGeom>
          <a:gradFill flip="none" rotWithShape="1">
            <a:gsLst>
              <a:gs pos="13000">
                <a:srgbClr val="FF6600">
                  <a:alpha val="84000"/>
                </a:srgbClr>
              </a:gs>
              <a:gs pos="45000">
                <a:srgbClr val="FF9900"/>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rect">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rot="18671236" flipH="1">
            <a:off x="-329065" y="1216681"/>
            <a:ext cx="1784246" cy="2280881"/>
          </a:xfrm>
          <a:prstGeom prst="parallelogram">
            <a:avLst>
              <a:gd name="adj" fmla="val 0"/>
            </a:avLst>
          </a:prstGeom>
          <a:gradFill flip="none" rotWithShape="1">
            <a:gsLst>
              <a:gs pos="13000">
                <a:srgbClr val="FF6600">
                  <a:alpha val="84000"/>
                </a:srgbClr>
              </a:gs>
              <a:gs pos="45000">
                <a:srgbClr val="FF9900"/>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rect">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rot="13728764">
            <a:off x="1625330" y="3776903"/>
            <a:ext cx="1784249" cy="2280883"/>
          </a:xfrm>
          <a:prstGeom prst="parallelogram">
            <a:avLst>
              <a:gd name="adj" fmla="val 0"/>
            </a:avLst>
          </a:prstGeom>
          <a:gradFill flip="none" rotWithShape="1">
            <a:gsLst>
              <a:gs pos="13000">
                <a:srgbClr val="FF6600">
                  <a:alpha val="84000"/>
                </a:srgbClr>
              </a:gs>
              <a:gs pos="45000">
                <a:srgbClr val="FF9900"/>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rect">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rot="13728764">
            <a:off x="1320534" y="3472102"/>
            <a:ext cx="1784245" cy="2280883"/>
          </a:xfrm>
          <a:prstGeom prst="parallelogram">
            <a:avLst>
              <a:gd name="adj" fmla="val 0"/>
            </a:avLst>
          </a:prstGeom>
          <a:gradFill flip="none" rotWithShape="1">
            <a:gsLst>
              <a:gs pos="13000">
                <a:srgbClr val="FF6600">
                  <a:alpha val="84000"/>
                </a:srgbClr>
              </a:gs>
              <a:gs pos="45000">
                <a:srgbClr val="FF9900"/>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rect">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rot="13728764">
            <a:off x="1015734" y="3167302"/>
            <a:ext cx="1784245" cy="2280883"/>
          </a:xfrm>
          <a:prstGeom prst="parallelogram">
            <a:avLst>
              <a:gd name="adj" fmla="val 0"/>
            </a:avLst>
          </a:prstGeom>
          <a:gradFill flip="none" rotWithShape="1">
            <a:gsLst>
              <a:gs pos="13000">
                <a:srgbClr val="FF6600">
                  <a:alpha val="84000"/>
                </a:srgbClr>
              </a:gs>
              <a:gs pos="45000">
                <a:srgbClr val="FF9900"/>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rect">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rot="13728764">
            <a:off x="710934" y="2862502"/>
            <a:ext cx="1784245" cy="2280883"/>
          </a:xfrm>
          <a:prstGeom prst="parallelogram">
            <a:avLst>
              <a:gd name="adj" fmla="val 0"/>
            </a:avLst>
          </a:prstGeom>
          <a:gradFill flip="none" rotWithShape="1">
            <a:gsLst>
              <a:gs pos="13000">
                <a:srgbClr val="FF6600">
                  <a:alpha val="84000"/>
                </a:srgbClr>
              </a:gs>
              <a:gs pos="45000">
                <a:srgbClr val="FF9900"/>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rect">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rot="13728764">
            <a:off x="406127" y="2557698"/>
            <a:ext cx="1784246" cy="2280881"/>
          </a:xfrm>
          <a:prstGeom prst="parallelogram">
            <a:avLst>
              <a:gd name="adj" fmla="val 0"/>
            </a:avLst>
          </a:prstGeom>
          <a:gradFill flip="none" rotWithShape="1">
            <a:gsLst>
              <a:gs pos="13000">
                <a:srgbClr val="FF6600">
                  <a:alpha val="84000"/>
                </a:srgbClr>
              </a:gs>
              <a:gs pos="45000">
                <a:srgbClr val="FF9900"/>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rect">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rot="13728764">
            <a:off x="101326" y="2252898"/>
            <a:ext cx="1784246" cy="2280881"/>
          </a:xfrm>
          <a:prstGeom prst="parallelogram">
            <a:avLst>
              <a:gd name="adj" fmla="val 0"/>
            </a:avLst>
          </a:prstGeom>
          <a:gradFill flip="none" rotWithShape="1">
            <a:gsLst>
              <a:gs pos="13000">
                <a:srgbClr val="FF6600">
                  <a:alpha val="84000"/>
                </a:srgbClr>
              </a:gs>
              <a:gs pos="45000">
                <a:srgbClr val="FF9900"/>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rect">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rot="13728764">
            <a:off x="-203474" y="1948099"/>
            <a:ext cx="1784246" cy="2280881"/>
          </a:xfrm>
          <a:prstGeom prst="parallelogram">
            <a:avLst>
              <a:gd name="adj" fmla="val 0"/>
            </a:avLst>
          </a:prstGeom>
          <a:gradFill flip="none" rotWithShape="1">
            <a:gsLst>
              <a:gs pos="13000">
                <a:srgbClr val="FF6600">
                  <a:alpha val="84000"/>
                </a:srgbClr>
              </a:gs>
              <a:gs pos="45000">
                <a:srgbClr val="FF9900"/>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rect">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rot="13728764">
            <a:off x="-508275" y="1643299"/>
            <a:ext cx="1784246" cy="2280881"/>
          </a:xfrm>
          <a:prstGeom prst="parallelogram">
            <a:avLst>
              <a:gd name="adj" fmla="val 0"/>
            </a:avLst>
          </a:prstGeom>
          <a:gradFill flip="none" rotWithShape="1">
            <a:gsLst>
              <a:gs pos="13000">
                <a:srgbClr val="FF6600">
                  <a:alpha val="84000"/>
                </a:srgbClr>
              </a:gs>
              <a:gs pos="45000">
                <a:srgbClr val="FF9900"/>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rect">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flipH="1">
            <a:off x="-972616" y="-1388690"/>
            <a:ext cx="11089232" cy="7632848"/>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0574913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3000" fill="hold"/>
                                        <p:tgtEl>
                                          <p:spTgt spid="2"/>
                                        </p:tgtEl>
                                        <p:attrNameLst>
                                          <p:attrName>ppt_x</p:attrName>
                                        </p:attrNameLst>
                                      </p:cBhvr>
                                      <p:tavLst>
                                        <p:tav tm="0">
                                          <p:val>
                                            <p:strVal val="1+#ppt_w/2"/>
                                          </p:val>
                                        </p:tav>
                                        <p:tav tm="100000">
                                          <p:val>
                                            <p:strVal val="#ppt_x"/>
                                          </p:val>
                                        </p:tav>
                                      </p:tavLst>
                                    </p:anim>
                                    <p:anim calcmode="lin" valueType="num">
                                      <p:cBhvr additive="base">
                                        <p:cTn id="8" dur="3000" fill="hold"/>
                                        <p:tgtEl>
                                          <p:spTgt spid="2"/>
                                        </p:tgtEl>
                                        <p:attrNameLst>
                                          <p:attrName>ppt_y</p:attrName>
                                        </p:attrNameLst>
                                      </p:cBhvr>
                                      <p:tavLst>
                                        <p:tav tm="0">
                                          <p:val>
                                            <p:strVal val="#ppt_y"/>
                                          </p:val>
                                        </p:tav>
                                        <p:tav tm="100000">
                                          <p:val>
                                            <p:strVal val="#ppt_y"/>
                                          </p:val>
                                        </p:tav>
                                      </p:tavLst>
                                    </p:anim>
                                  </p:childTnLst>
                                </p:cTn>
                              </p:par>
                              <p:par>
                                <p:cTn id="9" presetID="3" presetClass="entr" presetSubtype="5" fill="hold" grpId="1" nodeType="with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blinds(vertical)">
                                      <p:cBhvr>
                                        <p:cTn id="11" dur="4000"/>
                                        <p:tgtEl>
                                          <p:spTgt spid="2"/>
                                        </p:tgtEl>
                                      </p:cBhvr>
                                    </p:animEffect>
                                  </p:childTnLst>
                                </p:cTn>
                              </p:par>
                              <p:par>
                                <p:cTn id="12" presetID="2" presetClass="exit" presetSubtype="8" fill="hold" grpId="2" nodeType="withEffect">
                                  <p:stCondLst>
                                    <p:cond delay="0"/>
                                  </p:stCondLst>
                                  <p:childTnLst>
                                    <p:anim calcmode="lin" valueType="num">
                                      <p:cBhvr additive="base">
                                        <p:cTn id="13" dur="3000"/>
                                        <p:tgtEl>
                                          <p:spTgt spid="2"/>
                                        </p:tgtEl>
                                        <p:attrNameLst>
                                          <p:attrName>ppt_x</p:attrName>
                                        </p:attrNameLst>
                                      </p:cBhvr>
                                      <p:tavLst>
                                        <p:tav tm="0">
                                          <p:val>
                                            <p:strVal val="ppt_x"/>
                                          </p:val>
                                        </p:tav>
                                        <p:tav tm="100000">
                                          <p:val>
                                            <p:strVal val="0-ppt_w/2"/>
                                          </p:val>
                                        </p:tav>
                                      </p:tavLst>
                                    </p:anim>
                                    <p:anim calcmode="lin" valueType="num">
                                      <p:cBhvr additive="base">
                                        <p:cTn id="14" dur="3000"/>
                                        <p:tgtEl>
                                          <p:spTgt spid="2"/>
                                        </p:tgtEl>
                                        <p:attrNameLst>
                                          <p:attrName>ppt_y</p:attrName>
                                        </p:attrNameLst>
                                      </p:cBhvr>
                                      <p:tavLst>
                                        <p:tav tm="0">
                                          <p:val>
                                            <p:strVal val="ppt_y"/>
                                          </p:val>
                                        </p:tav>
                                        <p:tav tm="100000">
                                          <p:val>
                                            <p:strVal val="ppt_y"/>
                                          </p:val>
                                        </p:tav>
                                      </p:tavLst>
                                    </p:anim>
                                    <p:set>
                                      <p:cBhvr>
                                        <p:cTn id="15" dur="1" fill="hold">
                                          <p:stCondLst>
                                            <p:cond delay="2999"/>
                                          </p:stCondLst>
                                        </p:cTn>
                                        <p:tgtEl>
                                          <p:spTgt spid="2"/>
                                        </p:tgtEl>
                                        <p:attrNameLst>
                                          <p:attrName>style.visibility</p:attrName>
                                        </p:attrNameLst>
                                      </p:cBhvr>
                                      <p:to>
                                        <p:strVal val="hidden"/>
                                      </p:to>
                                    </p:set>
                                  </p:childTnLst>
                                </p:cTn>
                              </p:par>
                              <p:par>
                                <p:cTn id="16" presetID="2" presetClass="entr" presetSubtype="2" fill="hold" grpId="0" nodeType="with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additive="base">
                                        <p:cTn id="18" dur="3000" fill="hold"/>
                                        <p:tgtEl>
                                          <p:spTgt spid="3"/>
                                        </p:tgtEl>
                                        <p:attrNameLst>
                                          <p:attrName>ppt_x</p:attrName>
                                        </p:attrNameLst>
                                      </p:cBhvr>
                                      <p:tavLst>
                                        <p:tav tm="0">
                                          <p:val>
                                            <p:strVal val="1+#ppt_w/2"/>
                                          </p:val>
                                        </p:tav>
                                        <p:tav tm="100000">
                                          <p:val>
                                            <p:strVal val="#ppt_x"/>
                                          </p:val>
                                        </p:tav>
                                      </p:tavLst>
                                    </p:anim>
                                    <p:anim calcmode="lin" valueType="num">
                                      <p:cBhvr additive="base">
                                        <p:cTn id="19" dur="3000" fill="hold"/>
                                        <p:tgtEl>
                                          <p:spTgt spid="3"/>
                                        </p:tgtEl>
                                        <p:attrNameLst>
                                          <p:attrName>ppt_y</p:attrName>
                                        </p:attrNameLst>
                                      </p:cBhvr>
                                      <p:tavLst>
                                        <p:tav tm="0">
                                          <p:val>
                                            <p:strVal val="#ppt_y"/>
                                          </p:val>
                                        </p:tav>
                                        <p:tav tm="100000">
                                          <p:val>
                                            <p:strVal val="#ppt_y"/>
                                          </p:val>
                                        </p:tav>
                                      </p:tavLst>
                                    </p:anim>
                                  </p:childTnLst>
                                </p:cTn>
                              </p:par>
                              <p:par>
                                <p:cTn id="20" presetID="3" presetClass="entr" presetSubtype="5" fill="hold" grpId="1" nodeType="with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blinds(vertical)">
                                      <p:cBhvr>
                                        <p:cTn id="22" dur="4000"/>
                                        <p:tgtEl>
                                          <p:spTgt spid="3"/>
                                        </p:tgtEl>
                                      </p:cBhvr>
                                    </p:animEffect>
                                  </p:childTnLst>
                                </p:cTn>
                              </p:par>
                              <p:par>
                                <p:cTn id="23" presetID="2" presetClass="exit" presetSubtype="8" fill="hold" grpId="2" nodeType="withEffect">
                                  <p:stCondLst>
                                    <p:cond delay="0"/>
                                  </p:stCondLst>
                                  <p:childTnLst>
                                    <p:anim calcmode="lin" valueType="num">
                                      <p:cBhvr additive="base">
                                        <p:cTn id="24" dur="3000"/>
                                        <p:tgtEl>
                                          <p:spTgt spid="3"/>
                                        </p:tgtEl>
                                        <p:attrNameLst>
                                          <p:attrName>ppt_x</p:attrName>
                                        </p:attrNameLst>
                                      </p:cBhvr>
                                      <p:tavLst>
                                        <p:tav tm="0">
                                          <p:val>
                                            <p:strVal val="ppt_x"/>
                                          </p:val>
                                        </p:tav>
                                        <p:tav tm="100000">
                                          <p:val>
                                            <p:strVal val="0-ppt_w/2"/>
                                          </p:val>
                                        </p:tav>
                                      </p:tavLst>
                                    </p:anim>
                                    <p:anim calcmode="lin" valueType="num">
                                      <p:cBhvr additive="base">
                                        <p:cTn id="25" dur="3000"/>
                                        <p:tgtEl>
                                          <p:spTgt spid="3"/>
                                        </p:tgtEl>
                                        <p:attrNameLst>
                                          <p:attrName>ppt_y</p:attrName>
                                        </p:attrNameLst>
                                      </p:cBhvr>
                                      <p:tavLst>
                                        <p:tav tm="0">
                                          <p:val>
                                            <p:strVal val="ppt_y"/>
                                          </p:val>
                                        </p:tav>
                                        <p:tav tm="100000">
                                          <p:val>
                                            <p:strVal val="ppt_y"/>
                                          </p:val>
                                        </p:tav>
                                      </p:tavLst>
                                    </p:anim>
                                    <p:set>
                                      <p:cBhvr>
                                        <p:cTn id="26" dur="1" fill="hold">
                                          <p:stCondLst>
                                            <p:cond delay="2999"/>
                                          </p:stCondLst>
                                        </p:cTn>
                                        <p:tgtEl>
                                          <p:spTgt spid="3"/>
                                        </p:tgtEl>
                                        <p:attrNameLst>
                                          <p:attrName>style.visibility</p:attrName>
                                        </p:attrNameLst>
                                      </p:cBhvr>
                                      <p:to>
                                        <p:strVal val="hidden"/>
                                      </p:to>
                                    </p:set>
                                  </p:childTnLst>
                                </p:cTn>
                              </p:par>
                              <p:par>
                                <p:cTn id="27" presetID="2" presetClass="entr" presetSubtype="2" fill="hold" grpId="0" nodeType="withEffect">
                                  <p:stCondLst>
                                    <p:cond delay="0"/>
                                  </p:stCondLst>
                                  <p:childTnLst>
                                    <p:set>
                                      <p:cBhvr>
                                        <p:cTn id="28" dur="1" fill="hold">
                                          <p:stCondLst>
                                            <p:cond delay="0"/>
                                          </p:stCondLst>
                                        </p:cTn>
                                        <p:tgtEl>
                                          <p:spTgt spid="4"/>
                                        </p:tgtEl>
                                        <p:attrNameLst>
                                          <p:attrName>style.visibility</p:attrName>
                                        </p:attrNameLst>
                                      </p:cBhvr>
                                      <p:to>
                                        <p:strVal val="visible"/>
                                      </p:to>
                                    </p:set>
                                    <p:anim calcmode="lin" valueType="num">
                                      <p:cBhvr additive="base">
                                        <p:cTn id="29" dur="3000" fill="hold"/>
                                        <p:tgtEl>
                                          <p:spTgt spid="4"/>
                                        </p:tgtEl>
                                        <p:attrNameLst>
                                          <p:attrName>ppt_x</p:attrName>
                                        </p:attrNameLst>
                                      </p:cBhvr>
                                      <p:tavLst>
                                        <p:tav tm="0">
                                          <p:val>
                                            <p:strVal val="1+#ppt_w/2"/>
                                          </p:val>
                                        </p:tav>
                                        <p:tav tm="100000">
                                          <p:val>
                                            <p:strVal val="#ppt_x"/>
                                          </p:val>
                                        </p:tav>
                                      </p:tavLst>
                                    </p:anim>
                                    <p:anim calcmode="lin" valueType="num">
                                      <p:cBhvr additive="base">
                                        <p:cTn id="30" dur="3000" fill="hold"/>
                                        <p:tgtEl>
                                          <p:spTgt spid="4"/>
                                        </p:tgtEl>
                                        <p:attrNameLst>
                                          <p:attrName>ppt_y</p:attrName>
                                        </p:attrNameLst>
                                      </p:cBhvr>
                                      <p:tavLst>
                                        <p:tav tm="0">
                                          <p:val>
                                            <p:strVal val="#ppt_y"/>
                                          </p:val>
                                        </p:tav>
                                        <p:tav tm="100000">
                                          <p:val>
                                            <p:strVal val="#ppt_y"/>
                                          </p:val>
                                        </p:tav>
                                      </p:tavLst>
                                    </p:anim>
                                  </p:childTnLst>
                                </p:cTn>
                              </p:par>
                              <p:par>
                                <p:cTn id="31" presetID="3" presetClass="entr" presetSubtype="5" fill="hold" grpId="1" nodeType="withEffect">
                                  <p:stCondLst>
                                    <p:cond delay="0"/>
                                  </p:stCondLst>
                                  <p:childTnLst>
                                    <p:set>
                                      <p:cBhvr>
                                        <p:cTn id="32" dur="1" fill="hold">
                                          <p:stCondLst>
                                            <p:cond delay="0"/>
                                          </p:stCondLst>
                                        </p:cTn>
                                        <p:tgtEl>
                                          <p:spTgt spid="4"/>
                                        </p:tgtEl>
                                        <p:attrNameLst>
                                          <p:attrName>style.visibility</p:attrName>
                                        </p:attrNameLst>
                                      </p:cBhvr>
                                      <p:to>
                                        <p:strVal val="visible"/>
                                      </p:to>
                                    </p:set>
                                    <p:animEffect transition="in" filter="blinds(vertical)">
                                      <p:cBhvr>
                                        <p:cTn id="33" dur="4000"/>
                                        <p:tgtEl>
                                          <p:spTgt spid="4"/>
                                        </p:tgtEl>
                                      </p:cBhvr>
                                    </p:animEffect>
                                  </p:childTnLst>
                                </p:cTn>
                              </p:par>
                              <p:par>
                                <p:cTn id="34" presetID="2" presetClass="exit" presetSubtype="8" fill="hold" grpId="2" nodeType="withEffect">
                                  <p:stCondLst>
                                    <p:cond delay="0"/>
                                  </p:stCondLst>
                                  <p:childTnLst>
                                    <p:anim calcmode="lin" valueType="num">
                                      <p:cBhvr additive="base">
                                        <p:cTn id="35" dur="3000"/>
                                        <p:tgtEl>
                                          <p:spTgt spid="4"/>
                                        </p:tgtEl>
                                        <p:attrNameLst>
                                          <p:attrName>ppt_x</p:attrName>
                                        </p:attrNameLst>
                                      </p:cBhvr>
                                      <p:tavLst>
                                        <p:tav tm="0">
                                          <p:val>
                                            <p:strVal val="ppt_x"/>
                                          </p:val>
                                        </p:tav>
                                        <p:tav tm="100000">
                                          <p:val>
                                            <p:strVal val="0-ppt_w/2"/>
                                          </p:val>
                                        </p:tav>
                                      </p:tavLst>
                                    </p:anim>
                                    <p:anim calcmode="lin" valueType="num">
                                      <p:cBhvr additive="base">
                                        <p:cTn id="36" dur="3000"/>
                                        <p:tgtEl>
                                          <p:spTgt spid="4"/>
                                        </p:tgtEl>
                                        <p:attrNameLst>
                                          <p:attrName>ppt_y</p:attrName>
                                        </p:attrNameLst>
                                      </p:cBhvr>
                                      <p:tavLst>
                                        <p:tav tm="0">
                                          <p:val>
                                            <p:strVal val="ppt_y"/>
                                          </p:val>
                                        </p:tav>
                                        <p:tav tm="100000">
                                          <p:val>
                                            <p:strVal val="ppt_y"/>
                                          </p:val>
                                        </p:tav>
                                      </p:tavLst>
                                    </p:anim>
                                    <p:set>
                                      <p:cBhvr>
                                        <p:cTn id="37" dur="1" fill="hold">
                                          <p:stCondLst>
                                            <p:cond delay="2999"/>
                                          </p:stCondLst>
                                        </p:cTn>
                                        <p:tgtEl>
                                          <p:spTgt spid="4"/>
                                        </p:tgtEl>
                                        <p:attrNameLst>
                                          <p:attrName>style.visibility</p:attrName>
                                        </p:attrNameLst>
                                      </p:cBhvr>
                                      <p:to>
                                        <p:strVal val="hidden"/>
                                      </p:to>
                                    </p:set>
                                  </p:childTnLst>
                                </p:cTn>
                              </p:par>
                              <p:par>
                                <p:cTn id="38" presetID="2" presetClass="entr" presetSubtype="2" fill="hold" grpId="0" nodeType="withEffect">
                                  <p:stCondLst>
                                    <p:cond delay="0"/>
                                  </p:stCondLst>
                                  <p:childTnLst>
                                    <p:set>
                                      <p:cBhvr>
                                        <p:cTn id="39" dur="1" fill="hold">
                                          <p:stCondLst>
                                            <p:cond delay="0"/>
                                          </p:stCondLst>
                                        </p:cTn>
                                        <p:tgtEl>
                                          <p:spTgt spid="5"/>
                                        </p:tgtEl>
                                        <p:attrNameLst>
                                          <p:attrName>style.visibility</p:attrName>
                                        </p:attrNameLst>
                                      </p:cBhvr>
                                      <p:to>
                                        <p:strVal val="visible"/>
                                      </p:to>
                                    </p:set>
                                    <p:anim calcmode="lin" valueType="num">
                                      <p:cBhvr additive="base">
                                        <p:cTn id="40" dur="3000" fill="hold"/>
                                        <p:tgtEl>
                                          <p:spTgt spid="5"/>
                                        </p:tgtEl>
                                        <p:attrNameLst>
                                          <p:attrName>ppt_x</p:attrName>
                                        </p:attrNameLst>
                                      </p:cBhvr>
                                      <p:tavLst>
                                        <p:tav tm="0">
                                          <p:val>
                                            <p:strVal val="1+#ppt_w/2"/>
                                          </p:val>
                                        </p:tav>
                                        <p:tav tm="100000">
                                          <p:val>
                                            <p:strVal val="#ppt_x"/>
                                          </p:val>
                                        </p:tav>
                                      </p:tavLst>
                                    </p:anim>
                                    <p:anim calcmode="lin" valueType="num">
                                      <p:cBhvr additive="base">
                                        <p:cTn id="41" dur="3000" fill="hold"/>
                                        <p:tgtEl>
                                          <p:spTgt spid="5"/>
                                        </p:tgtEl>
                                        <p:attrNameLst>
                                          <p:attrName>ppt_y</p:attrName>
                                        </p:attrNameLst>
                                      </p:cBhvr>
                                      <p:tavLst>
                                        <p:tav tm="0">
                                          <p:val>
                                            <p:strVal val="#ppt_y"/>
                                          </p:val>
                                        </p:tav>
                                        <p:tav tm="100000">
                                          <p:val>
                                            <p:strVal val="#ppt_y"/>
                                          </p:val>
                                        </p:tav>
                                      </p:tavLst>
                                    </p:anim>
                                  </p:childTnLst>
                                </p:cTn>
                              </p:par>
                              <p:par>
                                <p:cTn id="42" presetID="3" presetClass="entr" presetSubtype="5" fill="hold" grpId="1" nodeType="withEffect">
                                  <p:stCondLst>
                                    <p:cond delay="0"/>
                                  </p:stCondLst>
                                  <p:childTnLst>
                                    <p:set>
                                      <p:cBhvr>
                                        <p:cTn id="43" dur="1" fill="hold">
                                          <p:stCondLst>
                                            <p:cond delay="0"/>
                                          </p:stCondLst>
                                        </p:cTn>
                                        <p:tgtEl>
                                          <p:spTgt spid="5"/>
                                        </p:tgtEl>
                                        <p:attrNameLst>
                                          <p:attrName>style.visibility</p:attrName>
                                        </p:attrNameLst>
                                      </p:cBhvr>
                                      <p:to>
                                        <p:strVal val="visible"/>
                                      </p:to>
                                    </p:set>
                                    <p:animEffect transition="in" filter="blinds(vertical)">
                                      <p:cBhvr>
                                        <p:cTn id="44" dur="4000"/>
                                        <p:tgtEl>
                                          <p:spTgt spid="5"/>
                                        </p:tgtEl>
                                      </p:cBhvr>
                                    </p:animEffect>
                                  </p:childTnLst>
                                </p:cTn>
                              </p:par>
                              <p:par>
                                <p:cTn id="45" presetID="2" presetClass="exit" presetSubtype="8" fill="hold" grpId="2" nodeType="withEffect">
                                  <p:stCondLst>
                                    <p:cond delay="0"/>
                                  </p:stCondLst>
                                  <p:childTnLst>
                                    <p:anim calcmode="lin" valueType="num">
                                      <p:cBhvr additive="base">
                                        <p:cTn id="46" dur="3000"/>
                                        <p:tgtEl>
                                          <p:spTgt spid="5"/>
                                        </p:tgtEl>
                                        <p:attrNameLst>
                                          <p:attrName>ppt_x</p:attrName>
                                        </p:attrNameLst>
                                      </p:cBhvr>
                                      <p:tavLst>
                                        <p:tav tm="0">
                                          <p:val>
                                            <p:strVal val="ppt_x"/>
                                          </p:val>
                                        </p:tav>
                                        <p:tav tm="100000">
                                          <p:val>
                                            <p:strVal val="0-ppt_w/2"/>
                                          </p:val>
                                        </p:tav>
                                      </p:tavLst>
                                    </p:anim>
                                    <p:anim calcmode="lin" valueType="num">
                                      <p:cBhvr additive="base">
                                        <p:cTn id="47" dur="3000"/>
                                        <p:tgtEl>
                                          <p:spTgt spid="5"/>
                                        </p:tgtEl>
                                        <p:attrNameLst>
                                          <p:attrName>ppt_y</p:attrName>
                                        </p:attrNameLst>
                                      </p:cBhvr>
                                      <p:tavLst>
                                        <p:tav tm="0">
                                          <p:val>
                                            <p:strVal val="ppt_y"/>
                                          </p:val>
                                        </p:tav>
                                        <p:tav tm="100000">
                                          <p:val>
                                            <p:strVal val="ppt_y"/>
                                          </p:val>
                                        </p:tav>
                                      </p:tavLst>
                                    </p:anim>
                                    <p:set>
                                      <p:cBhvr>
                                        <p:cTn id="48" dur="1" fill="hold">
                                          <p:stCondLst>
                                            <p:cond delay="2999"/>
                                          </p:stCondLst>
                                        </p:cTn>
                                        <p:tgtEl>
                                          <p:spTgt spid="5"/>
                                        </p:tgtEl>
                                        <p:attrNameLst>
                                          <p:attrName>style.visibility</p:attrName>
                                        </p:attrNameLst>
                                      </p:cBhvr>
                                      <p:to>
                                        <p:strVal val="hidden"/>
                                      </p:to>
                                    </p:set>
                                  </p:childTnLst>
                                </p:cTn>
                              </p:par>
                              <p:par>
                                <p:cTn id="49" presetID="2" presetClass="entr" presetSubtype="2" fill="hold" grpId="0" nodeType="withEffect">
                                  <p:stCondLst>
                                    <p:cond delay="0"/>
                                  </p:stCondLst>
                                  <p:childTnLst>
                                    <p:set>
                                      <p:cBhvr>
                                        <p:cTn id="50" dur="1" fill="hold">
                                          <p:stCondLst>
                                            <p:cond delay="0"/>
                                          </p:stCondLst>
                                        </p:cTn>
                                        <p:tgtEl>
                                          <p:spTgt spid="6"/>
                                        </p:tgtEl>
                                        <p:attrNameLst>
                                          <p:attrName>style.visibility</p:attrName>
                                        </p:attrNameLst>
                                      </p:cBhvr>
                                      <p:to>
                                        <p:strVal val="visible"/>
                                      </p:to>
                                    </p:set>
                                    <p:anim calcmode="lin" valueType="num">
                                      <p:cBhvr additive="base">
                                        <p:cTn id="51" dur="3000" fill="hold"/>
                                        <p:tgtEl>
                                          <p:spTgt spid="6"/>
                                        </p:tgtEl>
                                        <p:attrNameLst>
                                          <p:attrName>ppt_x</p:attrName>
                                        </p:attrNameLst>
                                      </p:cBhvr>
                                      <p:tavLst>
                                        <p:tav tm="0">
                                          <p:val>
                                            <p:strVal val="1+#ppt_w/2"/>
                                          </p:val>
                                        </p:tav>
                                        <p:tav tm="100000">
                                          <p:val>
                                            <p:strVal val="#ppt_x"/>
                                          </p:val>
                                        </p:tav>
                                      </p:tavLst>
                                    </p:anim>
                                    <p:anim calcmode="lin" valueType="num">
                                      <p:cBhvr additive="base">
                                        <p:cTn id="52" dur="3000" fill="hold"/>
                                        <p:tgtEl>
                                          <p:spTgt spid="6"/>
                                        </p:tgtEl>
                                        <p:attrNameLst>
                                          <p:attrName>ppt_y</p:attrName>
                                        </p:attrNameLst>
                                      </p:cBhvr>
                                      <p:tavLst>
                                        <p:tav tm="0">
                                          <p:val>
                                            <p:strVal val="#ppt_y"/>
                                          </p:val>
                                        </p:tav>
                                        <p:tav tm="100000">
                                          <p:val>
                                            <p:strVal val="#ppt_y"/>
                                          </p:val>
                                        </p:tav>
                                      </p:tavLst>
                                    </p:anim>
                                  </p:childTnLst>
                                </p:cTn>
                              </p:par>
                              <p:par>
                                <p:cTn id="53" presetID="3" presetClass="entr" presetSubtype="5" fill="hold" grpId="1" nodeType="withEffect">
                                  <p:stCondLst>
                                    <p:cond delay="0"/>
                                  </p:stCondLst>
                                  <p:childTnLst>
                                    <p:set>
                                      <p:cBhvr>
                                        <p:cTn id="54" dur="1" fill="hold">
                                          <p:stCondLst>
                                            <p:cond delay="0"/>
                                          </p:stCondLst>
                                        </p:cTn>
                                        <p:tgtEl>
                                          <p:spTgt spid="6"/>
                                        </p:tgtEl>
                                        <p:attrNameLst>
                                          <p:attrName>style.visibility</p:attrName>
                                        </p:attrNameLst>
                                      </p:cBhvr>
                                      <p:to>
                                        <p:strVal val="visible"/>
                                      </p:to>
                                    </p:set>
                                    <p:animEffect transition="in" filter="blinds(vertical)">
                                      <p:cBhvr>
                                        <p:cTn id="55" dur="4000"/>
                                        <p:tgtEl>
                                          <p:spTgt spid="6"/>
                                        </p:tgtEl>
                                      </p:cBhvr>
                                    </p:animEffect>
                                  </p:childTnLst>
                                </p:cTn>
                              </p:par>
                              <p:par>
                                <p:cTn id="56" presetID="2" presetClass="exit" presetSubtype="8" fill="hold" grpId="2" nodeType="withEffect">
                                  <p:stCondLst>
                                    <p:cond delay="0"/>
                                  </p:stCondLst>
                                  <p:childTnLst>
                                    <p:anim calcmode="lin" valueType="num">
                                      <p:cBhvr additive="base">
                                        <p:cTn id="57" dur="3000"/>
                                        <p:tgtEl>
                                          <p:spTgt spid="6"/>
                                        </p:tgtEl>
                                        <p:attrNameLst>
                                          <p:attrName>ppt_x</p:attrName>
                                        </p:attrNameLst>
                                      </p:cBhvr>
                                      <p:tavLst>
                                        <p:tav tm="0">
                                          <p:val>
                                            <p:strVal val="ppt_x"/>
                                          </p:val>
                                        </p:tav>
                                        <p:tav tm="100000">
                                          <p:val>
                                            <p:strVal val="0-ppt_w/2"/>
                                          </p:val>
                                        </p:tav>
                                      </p:tavLst>
                                    </p:anim>
                                    <p:anim calcmode="lin" valueType="num">
                                      <p:cBhvr additive="base">
                                        <p:cTn id="58" dur="3000"/>
                                        <p:tgtEl>
                                          <p:spTgt spid="6"/>
                                        </p:tgtEl>
                                        <p:attrNameLst>
                                          <p:attrName>ppt_y</p:attrName>
                                        </p:attrNameLst>
                                      </p:cBhvr>
                                      <p:tavLst>
                                        <p:tav tm="0">
                                          <p:val>
                                            <p:strVal val="ppt_y"/>
                                          </p:val>
                                        </p:tav>
                                        <p:tav tm="100000">
                                          <p:val>
                                            <p:strVal val="ppt_y"/>
                                          </p:val>
                                        </p:tav>
                                      </p:tavLst>
                                    </p:anim>
                                    <p:set>
                                      <p:cBhvr>
                                        <p:cTn id="59" dur="1" fill="hold">
                                          <p:stCondLst>
                                            <p:cond delay="2999"/>
                                          </p:stCondLst>
                                        </p:cTn>
                                        <p:tgtEl>
                                          <p:spTgt spid="6"/>
                                        </p:tgtEl>
                                        <p:attrNameLst>
                                          <p:attrName>style.visibility</p:attrName>
                                        </p:attrNameLst>
                                      </p:cBhvr>
                                      <p:to>
                                        <p:strVal val="hidden"/>
                                      </p:to>
                                    </p:set>
                                  </p:childTnLst>
                                </p:cTn>
                              </p:par>
                              <p:par>
                                <p:cTn id="60" presetID="2" presetClass="entr" presetSubtype="2" fill="hold" grpId="0" nodeType="withEffect">
                                  <p:stCondLst>
                                    <p:cond delay="0"/>
                                  </p:stCondLst>
                                  <p:childTnLst>
                                    <p:set>
                                      <p:cBhvr>
                                        <p:cTn id="61" dur="1" fill="hold">
                                          <p:stCondLst>
                                            <p:cond delay="0"/>
                                          </p:stCondLst>
                                        </p:cTn>
                                        <p:tgtEl>
                                          <p:spTgt spid="7"/>
                                        </p:tgtEl>
                                        <p:attrNameLst>
                                          <p:attrName>style.visibility</p:attrName>
                                        </p:attrNameLst>
                                      </p:cBhvr>
                                      <p:to>
                                        <p:strVal val="visible"/>
                                      </p:to>
                                    </p:set>
                                    <p:anim calcmode="lin" valueType="num">
                                      <p:cBhvr additive="base">
                                        <p:cTn id="62" dur="3000" fill="hold"/>
                                        <p:tgtEl>
                                          <p:spTgt spid="7"/>
                                        </p:tgtEl>
                                        <p:attrNameLst>
                                          <p:attrName>ppt_x</p:attrName>
                                        </p:attrNameLst>
                                      </p:cBhvr>
                                      <p:tavLst>
                                        <p:tav tm="0">
                                          <p:val>
                                            <p:strVal val="1+#ppt_w/2"/>
                                          </p:val>
                                        </p:tav>
                                        <p:tav tm="100000">
                                          <p:val>
                                            <p:strVal val="#ppt_x"/>
                                          </p:val>
                                        </p:tav>
                                      </p:tavLst>
                                    </p:anim>
                                    <p:anim calcmode="lin" valueType="num">
                                      <p:cBhvr additive="base">
                                        <p:cTn id="63" dur="3000" fill="hold"/>
                                        <p:tgtEl>
                                          <p:spTgt spid="7"/>
                                        </p:tgtEl>
                                        <p:attrNameLst>
                                          <p:attrName>ppt_y</p:attrName>
                                        </p:attrNameLst>
                                      </p:cBhvr>
                                      <p:tavLst>
                                        <p:tav tm="0">
                                          <p:val>
                                            <p:strVal val="#ppt_y"/>
                                          </p:val>
                                        </p:tav>
                                        <p:tav tm="100000">
                                          <p:val>
                                            <p:strVal val="#ppt_y"/>
                                          </p:val>
                                        </p:tav>
                                      </p:tavLst>
                                    </p:anim>
                                  </p:childTnLst>
                                </p:cTn>
                              </p:par>
                              <p:par>
                                <p:cTn id="64" presetID="3" presetClass="entr" presetSubtype="5" fill="hold" grpId="1" nodeType="withEffect">
                                  <p:stCondLst>
                                    <p:cond delay="0"/>
                                  </p:stCondLst>
                                  <p:childTnLst>
                                    <p:set>
                                      <p:cBhvr>
                                        <p:cTn id="65" dur="1" fill="hold">
                                          <p:stCondLst>
                                            <p:cond delay="0"/>
                                          </p:stCondLst>
                                        </p:cTn>
                                        <p:tgtEl>
                                          <p:spTgt spid="7"/>
                                        </p:tgtEl>
                                        <p:attrNameLst>
                                          <p:attrName>style.visibility</p:attrName>
                                        </p:attrNameLst>
                                      </p:cBhvr>
                                      <p:to>
                                        <p:strVal val="visible"/>
                                      </p:to>
                                    </p:set>
                                    <p:animEffect transition="in" filter="blinds(vertical)">
                                      <p:cBhvr>
                                        <p:cTn id="66" dur="4000"/>
                                        <p:tgtEl>
                                          <p:spTgt spid="7"/>
                                        </p:tgtEl>
                                      </p:cBhvr>
                                    </p:animEffect>
                                  </p:childTnLst>
                                </p:cTn>
                              </p:par>
                              <p:par>
                                <p:cTn id="67" presetID="2" presetClass="exit" presetSubtype="8" fill="hold" grpId="2" nodeType="withEffect">
                                  <p:stCondLst>
                                    <p:cond delay="0"/>
                                  </p:stCondLst>
                                  <p:childTnLst>
                                    <p:anim calcmode="lin" valueType="num">
                                      <p:cBhvr additive="base">
                                        <p:cTn id="68" dur="3000"/>
                                        <p:tgtEl>
                                          <p:spTgt spid="7"/>
                                        </p:tgtEl>
                                        <p:attrNameLst>
                                          <p:attrName>ppt_x</p:attrName>
                                        </p:attrNameLst>
                                      </p:cBhvr>
                                      <p:tavLst>
                                        <p:tav tm="0">
                                          <p:val>
                                            <p:strVal val="ppt_x"/>
                                          </p:val>
                                        </p:tav>
                                        <p:tav tm="100000">
                                          <p:val>
                                            <p:strVal val="0-ppt_w/2"/>
                                          </p:val>
                                        </p:tav>
                                      </p:tavLst>
                                    </p:anim>
                                    <p:anim calcmode="lin" valueType="num">
                                      <p:cBhvr additive="base">
                                        <p:cTn id="69" dur="3000"/>
                                        <p:tgtEl>
                                          <p:spTgt spid="7"/>
                                        </p:tgtEl>
                                        <p:attrNameLst>
                                          <p:attrName>ppt_y</p:attrName>
                                        </p:attrNameLst>
                                      </p:cBhvr>
                                      <p:tavLst>
                                        <p:tav tm="0">
                                          <p:val>
                                            <p:strVal val="ppt_y"/>
                                          </p:val>
                                        </p:tav>
                                        <p:tav tm="100000">
                                          <p:val>
                                            <p:strVal val="ppt_y"/>
                                          </p:val>
                                        </p:tav>
                                      </p:tavLst>
                                    </p:anim>
                                    <p:set>
                                      <p:cBhvr>
                                        <p:cTn id="70" dur="1" fill="hold">
                                          <p:stCondLst>
                                            <p:cond delay="2999"/>
                                          </p:stCondLst>
                                        </p:cTn>
                                        <p:tgtEl>
                                          <p:spTgt spid="7"/>
                                        </p:tgtEl>
                                        <p:attrNameLst>
                                          <p:attrName>style.visibility</p:attrName>
                                        </p:attrNameLst>
                                      </p:cBhvr>
                                      <p:to>
                                        <p:strVal val="hidden"/>
                                      </p:to>
                                    </p:set>
                                  </p:childTnLst>
                                </p:cTn>
                              </p:par>
                              <p:par>
                                <p:cTn id="71" presetID="2" presetClass="entr" presetSubtype="2" fill="hold" grpId="0" nodeType="withEffect">
                                  <p:stCondLst>
                                    <p:cond delay="0"/>
                                  </p:stCondLst>
                                  <p:childTnLst>
                                    <p:set>
                                      <p:cBhvr>
                                        <p:cTn id="72" dur="1" fill="hold">
                                          <p:stCondLst>
                                            <p:cond delay="0"/>
                                          </p:stCondLst>
                                        </p:cTn>
                                        <p:tgtEl>
                                          <p:spTgt spid="8"/>
                                        </p:tgtEl>
                                        <p:attrNameLst>
                                          <p:attrName>style.visibility</p:attrName>
                                        </p:attrNameLst>
                                      </p:cBhvr>
                                      <p:to>
                                        <p:strVal val="visible"/>
                                      </p:to>
                                    </p:set>
                                    <p:anim calcmode="lin" valueType="num">
                                      <p:cBhvr additive="base">
                                        <p:cTn id="73" dur="3000" fill="hold"/>
                                        <p:tgtEl>
                                          <p:spTgt spid="8"/>
                                        </p:tgtEl>
                                        <p:attrNameLst>
                                          <p:attrName>ppt_x</p:attrName>
                                        </p:attrNameLst>
                                      </p:cBhvr>
                                      <p:tavLst>
                                        <p:tav tm="0">
                                          <p:val>
                                            <p:strVal val="1+#ppt_w/2"/>
                                          </p:val>
                                        </p:tav>
                                        <p:tav tm="100000">
                                          <p:val>
                                            <p:strVal val="#ppt_x"/>
                                          </p:val>
                                        </p:tav>
                                      </p:tavLst>
                                    </p:anim>
                                    <p:anim calcmode="lin" valueType="num">
                                      <p:cBhvr additive="base">
                                        <p:cTn id="74" dur="3000" fill="hold"/>
                                        <p:tgtEl>
                                          <p:spTgt spid="8"/>
                                        </p:tgtEl>
                                        <p:attrNameLst>
                                          <p:attrName>ppt_y</p:attrName>
                                        </p:attrNameLst>
                                      </p:cBhvr>
                                      <p:tavLst>
                                        <p:tav tm="0">
                                          <p:val>
                                            <p:strVal val="#ppt_y"/>
                                          </p:val>
                                        </p:tav>
                                        <p:tav tm="100000">
                                          <p:val>
                                            <p:strVal val="#ppt_y"/>
                                          </p:val>
                                        </p:tav>
                                      </p:tavLst>
                                    </p:anim>
                                  </p:childTnLst>
                                </p:cTn>
                              </p:par>
                              <p:par>
                                <p:cTn id="75" presetID="3" presetClass="entr" presetSubtype="5" fill="hold" grpId="1" nodeType="withEffect">
                                  <p:stCondLst>
                                    <p:cond delay="0"/>
                                  </p:stCondLst>
                                  <p:childTnLst>
                                    <p:set>
                                      <p:cBhvr>
                                        <p:cTn id="76" dur="1" fill="hold">
                                          <p:stCondLst>
                                            <p:cond delay="0"/>
                                          </p:stCondLst>
                                        </p:cTn>
                                        <p:tgtEl>
                                          <p:spTgt spid="8"/>
                                        </p:tgtEl>
                                        <p:attrNameLst>
                                          <p:attrName>style.visibility</p:attrName>
                                        </p:attrNameLst>
                                      </p:cBhvr>
                                      <p:to>
                                        <p:strVal val="visible"/>
                                      </p:to>
                                    </p:set>
                                    <p:animEffect transition="in" filter="blinds(vertical)">
                                      <p:cBhvr>
                                        <p:cTn id="77" dur="4000"/>
                                        <p:tgtEl>
                                          <p:spTgt spid="8"/>
                                        </p:tgtEl>
                                      </p:cBhvr>
                                    </p:animEffect>
                                  </p:childTnLst>
                                </p:cTn>
                              </p:par>
                              <p:par>
                                <p:cTn id="78" presetID="2" presetClass="exit" presetSubtype="8" fill="hold" grpId="2" nodeType="withEffect">
                                  <p:stCondLst>
                                    <p:cond delay="0"/>
                                  </p:stCondLst>
                                  <p:childTnLst>
                                    <p:anim calcmode="lin" valueType="num">
                                      <p:cBhvr additive="base">
                                        <p:cTn id="79" dur="3000"/>
                                        <p:tgtEl>
                                          <p:spTgt spid="8"/>
                                        </p:tgtEl>
                                        <p:attrNameLst>
                                          <p:attrName>ppt_x</p:attrName>
                                        </p:attrNameLst>
                                      </p:cBhvr>
                                      <p:tavLst>
                                        <p:tav tm="0">
                                          <p:val>
                                            <p:strVal val="ppt_x"/>
                                          </p:val>
                                        </p:tav>
                                        <p:tav tm="100000">
                                          <p:val>
                                            <p:strVal val="0-ppt_w/2"/>
                                          </p:val>
                                        </p:tav>
                                      </p:tavLst>
                                    </p:anim>
                                    <p:anim calcmode="lin" valueType="num">
                                      <p:cBhvr additive="base">
                                        <p:cTn id="80" dur="3000"/>
                                        <p:tgtEl>
                                          <p:spTgt spid="8"/>
                                        </p:tgtEl>
                                        <p:attrNameLst>
                                          <p:attrName>ppt_y</p:attrName>
                                        </p:attrNameLst>
                                      </p:cBhvr>
                                      <p:tavLst>
                                        <p:tav tm="0">
                                          <p:val>
                                            <p:strVal val="ppt_y"/>
                                          </p:val>
                                        </p:tav>
                                        <p:tav tm="100000">
                                          <p:val>
                                            <p:strVal val="ppt_y"/>
                                          </p:val>
                                        </p:tav>
                                      </p:tavLst>
                                    </p:anim>
                                    <p:set>
                                      <p:cBhvr>
                                        <p:cTn id="81" dur="1" fill="hold">
                                          <p:stCondLst>
                                            <p:cond delay="2999"/>
                                          </p:stCondLst>
                                        </p:cTn>
                                        <p:tgtEl>
                                          <p:spTgt spid="8"/>
                                        </p:tgtEl>
                                        <p:attrNameLst>
                                          <p:attrName>style.visibility</p:attrName>
                                        </p:attrNameLst>
                                      </p:cBhvr>
                                      <p:to>
                                        <p:strVal val="hidden"/>
                                      </p:to>
                                    </p:set>
                                  </p:childTnLst>
                                </p:cTn>
                              </p:par>
                              <p:par>
                                <p:cTn id="82" presetID="2" presetClass="entr" presetSubtype="2" fill="hold" grpId="0" nodeType="withEffect">
                                  <p:stCondLst>
                                    <p:cond delay="0"/>
                                  </p:stCondLst>
                                  <p:childTnLst>
                                    <p:set>
                                      <p:cBhvr>
                                        <p:cTn id="83" dur="1" fill="hold">
                                          <p:stCondLst>
                                            <p:cond delay="0"/>
                                          </p:stCondLst>
                                        </p:cTn>
                                        <p:tgtEl>
                                          <p:spTgt spid="9"/>
                                        </p:tgtEl>
                                        <p:attrNameLst>
                                          <p:attrName>style.visibility</p:attrName>
                                        </p:attrNameLst>
                                      </p:cBhvr>
                                      <p:to>
                                        <p:strVal val="visible"/>
                                      </p:to>
                                    </p:set>
                                    <p:anim calcmode="lin" valueType="num">
                                      <p:cBhvr additive="base">
                                        <p:cTn id="84" dur="3000" fill="hold"/>
                                        <p:tgtEl>
                                          <p:spTgt spid="9"/>
                                        </p:tgtEl>
                                        <p:attrNameLst>
                                          <p:attrName>ppt_x</p:attrName>
                                        </p:attrNameLst>
                                      </p:cBhvr>
                                      <p:tavLst>
                                        <p:tav tm="0">
                                          <p:val>
                                            <p:strVal val="1+#ppt_w/2"/>
                                          </p:val>
                                        </p:tav>
                                        <p:tav tm="100000">
                                          <p:val>
                                            <p:strVal val="#ppt_x"/>
                                          </p:val>
                                        </p:tav>
                                      </p:tavLst>
                                    </p:anim>
                                    <p:anim calcmode="lin" valueType="num">
                                      <p:cBhvr additive="base">
                                        <p:cTn id="85" dur="3000" fill="hold"/>
                                        <p:tgtEl>
                                          <p:spTgt spid="9"/>
                                        </p:tgtEl>
                                        <p:attrNameLst>
                                          <p:attrName>ppt_y</p:attrName>
                                        </p:attrNameLst>
                                      </p:cBhvr>
                                      <p:tavLst>
                                        <p:tav tm="0">
                                          <p:val>
                                            <p:strVal val="#ppt_y"/>
                                          </p:val>
                                        </p:tav>
                                        <p:tav tm="100000">
                                          <p:val>
                                            <p:strVal val="#ppt_y"/>
                                          </p:val>
                                        </p:tav>
                                      </p:tavLst>
                                    </p:anim>
                                  </p:childTnLst>
                                </p:cTn>
                              </p:par>
                              <p:par>
                                <p:cTn id="86" presetID="3" presetClass="entr" presetSubtype="5" fill="hold" grpId="1" nodeType="withEffect">
                                  <p:stCondLst>
                                    <p:cond delay="0"/>
                                  </p:stCondLst>
                                  <p:childTnLst>
                                    <p:set>
                                      <p:cBhvr>
                                        <p:cTn id="87" dur="1" fill="hold">
                                          <p:stCondLst>
                                            <p:cond delay="0"/>
                                          </p:stCondLst>
                                        </p:cTn>
                                        <p:tgtEl>
                                          <p:spTgt spid="9"/>
                                        </p:tgtEl>
                                        <p:attrNameLst>
                                          <p:attrName>style.visibility</p:attrName>
                                        </p:attrNameLst>
                                      </p:cBhvr>
                                      <p:to>
                                        <p:strVal val="visible"/>
                                      </p:to>
                                    </p:set>
                                    <p:animEffect transition="in" filter="blinds(vertical)">
                                      <p:cBhvr>
                                        <p:cTn id="88" dur="4000"/>
                                        <p:tgtEl>
                                          <p:spTgt spid="9"/>
                                        </p:tgtEl>
                                      </p:cBhvr>
                                    </p:animEffect>
                                  </p:childTnLst>
                                </p:cTn>
                              </p:par>
                              <p:par>
                                <p:cTn id="89" presetID="2" presetClass="exit" presetSubtype="8" fill="hold" grpId="2" nodeType="withEffect">
                                  <p:stCondLst>
                                    <p:cond delay="0"/>
                                  </p:stCondLst>
                                  <p:childTnLst>
                                    <p:anim calcmode="lin" valueType="num">
                                      <p:cBhvr additive="base">
                                        <p:cTn id="90" dur="3000"/>
                                        <p:tgtEl>
                                          <p:spTgt spid="9"/>
                                        </p:tgtEl>
                                        <p:attrNameLst>
                                          <p:attrName>ppt_x</p:attrName>
                                        </p:attrNameLst>
                                      </p:cBhvr>
                                      <p:tavLst>
                                        <p:tav tm="0">
                                          <p:val>
                                            <p:strVal val="ppt_x"/>
                                          </p:val>
                                        </p:tav>
                                        <p:tav tm="100000">
                                          <p:val>
                                            <p:strVal val="0-ppt_w/2"/>
                                          </p:val>
                                        </p:tav>
                                      </p:tavLst>
                                    </p:anim>
                                    <p:anim calcmode="lin" valueType="num">
                                      <p:cBhvr additive="base">
                                        <p:cTn id="91" dur="3000"/>
                                        <p:tgtEl>
                                          <p:spTgt spid="9"/>
                                        </p:tgtEl>
                                        <p:attrNameLst>
                                          <p:attrName>ppt_y</p:attrName>
                                        </p:attrNameLst>
                                      </p:cBhvr>
                                      <p:tavLst>
                                        <p:tav tm="0">
                                          <p:val>
                                            <p:strVal val="ppt_y"/>
                                          </p:val>
                                        </p:tav>
                                        <p:tav tm="100000">
                                          <p:val>
                                            <p:strVal val="ppt_y"/>
                                          </p:val>
                                        </p:tav>
                                      </p:tavLst>
                                    </p:anim>
                                    <p:set>
                                      <p:cBhvr>
                                        <p:cTn id="92" dur="1" fill="hold">
                                          <p:stCondLst>
                                            <p:cond delay="2999"/>
                                          </p:stCondLst>
                                        </p:cTn>
                                        <p:tgtEl>
                                          <p:spTgt spid="9"/>
                                        </p:tgtEl>
                                        <p:attrNameLst>
                                          <p:attrName>style.visibility</p:attrName>
                                        </p:attrNameLst>
                                      </p:cBhvr>
                                      <p:to>
                                        <p:strVal val="hidden"/>
                                      </p:to>
                                    </p:set>
                                  </p:childTnLst>
                                </p:cTn>
                              </p:par>
                              <p:par>
                                <p:cTn id="93" presetID="2" presetClass="entr" presetSubtype="2" fill="hold" grpId="0" nodeType="withEffect">
                                  <p:stCondLst>
                                    <p:cond delay="0"/>
                                  </p:stCondLst>
                                  <p:childTnLst>
                                    <p:set>
                                      <p:cBhvr>
                                        <p:cTn id="94" dur="1" fill="hold">
                                          <p:stCondLst>
                                            <p:cond delay="0"/>
                                          </p:stCondLst>
                                        </p:cTn>
                                        <p:tgtEl>
                                          <p:spTgt spid="17"/>
                                        </p:tgtEl>
                                        <p:attrNameLst>
                                          <p:attrName>style.visibility</p:attrName>
                                        </p:attrNameLst>
                                      </p:cBhvr>
                                      <p:to>
                                        <p:strVal val="visible"/>
                                      </p:to>
                                    </p:set>
                                    <p:anim calcmode="lin" valueType="num">
                                      <p:cBhvr additive="base">
                                        <p:cTn id="95" dur="3000" fill="hold"/>
                                        <p:tgtEl>
                                          <p:spTgt spid="17"/>
                                        </p:tgtEl>
                                        <p:attrNameLst>
                                          <p:attrName>ppt_x</p:attrName>
                                        </p:attrNameLst>
                                      </p:cBhvr>
                                      <p:tavLst>
                                        <p:tav tm="0">
                                          <p:val>
                                            <p:strVal val="1+#ppt_w/2"/>
                                          </p:val>
                                        </p:tav>
                                        <p:tav tm="100000">
                                          <p:val>
                                            <p:strVal val="#ppt_x"/>
                                          </p:val>
                                        </p:tav>
                                      </p:tavLst>
                                    </p:anim>
                                    <p:anim calcmode="lin" valueType="num">
                                      <p:cBhvr additive="base">
                                        <p:cTn id="96" dur="3000" fill="hold"/>
                                        <p:tgtEl>
                                          <p:spTgt spid="17"/>
                                        </p:tgtEl>
                                        <p:attrNameLst>
                                          <p:attrName>ppt_y</p:attrName>
                                        </p:attrNameLst>
                                      </p:cBhvr>
                                      <p:tavLst>
                                        <p:tav tm="0">
                                          <p:val>
                                            <p:strVal val="#ppt_y"/>
                                          </p:val>
                                        </p:tav>
                                        <p:tav tm="100000">
                                          <p:val>
                                            <p:strVal val="#ppt_y"/>
                                          </p:val>
                                        </p:tav>
                                      </p:tavLst>
                                    </p:anim>
                                  </p:childTnLst>
                                </p:cTn>
                              </p:par>
                              <p:par>
                                <p:cTn id="97" presetID="3" presetClass="entr" presetSubtype="5" fill="hold" grpId="1" nodeType="withEffect">
                                  <p:stCondLst>
                                    <p:cond delay="0"/>
                                  </p:stCondLst>
                                  <p:childTnLst>
                                    <p:set>
                                      <p:cBhvr>
                                        <p:cTn id="98" dur="1" fill="hold">
                                          <p:stCondLst>
                                            <p:cond delay="0"/>
                                          </p:stCondLst>
                                        </p:cTn>
                                        <p:tgtEl>
                                          <p:spTgt spid="17"/>
                                        </p:tgtEl>
                                        <p:attrNameLst>
                                          <p:attrName>style.visibility</p:attrName>
                                        </p:attrNameLst>
                                      </p:cBhvr>
                                      <p:to>
                                        <p:strVal val="visible"/>
                                      </p:to>
                                    </p:set>
                                    <p:animEffect transition="in" filter="blinds(vertical)">
                                      <p:cBhvr>
                                        <p:cTn id="99" dur="4000"/>
                                        <p:tgtEl>
                                          <p:spTgt spid="17"/>
                                        </p:tgtEl>
                                      </p:cBhvr>
                                    </p:animEffect>
                                  </p:childTnLst>
                                </p:cTn>
                              </p:par>
                              <p:par>
                                <p:cTn id="100" presetID="2" presetClass="exit" presetSubtype="8" fill="hold" grpId="2" nodeType="withEffect">
                                  <p:stCondLst>
                                    <p:cond delay="0"/>
                                  </p:stCondLst>
                                  <p:childTnLst>
                                    <p:anim calcmode="lin" valueType="num">
                                      <p:cBhvr additive="base">
                                        <p:cTn id="101" dur="3000"/>
                                        <p:tgtEl>
                                          <p:spTgt spid="17"/>
                                        </p:tgtEl>
                                        <p:attrNameLst>
                                          <p:attrName>ppt_x</p:attrName>
                                        </p:attrNameLst>
                                      </p:cBhvr>
                                      <p:tavLst>
                                        <p:tav tm="0">
                                          <p:val>
                                            <p:strVal val="ppt_x"/>
                                          </p:val>
                                        </p:tav>
                                        <p:tav tm="100000">
                                          <p:val>
                                            <p:strVal val="0-ppt_w/2"/>
                                          </p:val>
                                        </p:tav>
                                      </p:tavLst>
                                    </p:anim>
                                    <p:anim calcmode="lin" valueType="num">
                                      <p:cBhvr additive="base">
                                        <p:cTn id="102" dur="3000"/>
                                        <p:tgtEl>
                                          <p:spTgt spid="17"/>
                                        </p:tgtEl>
                                        <p:attrNameLst>
                                          <p:attrName>ppt_y</p:attrName>
                                        </p:attrNameLst>
                                      </p:cBhvr>
                                      <p:tavLst>
                                        <p:tav tm="0">
                                          <p:val>
                                            <p:strVal val="ppt_y"/>
                                          </p:val>
                                        </p:tav>
                                        <p:tav tm="100000">
                                          <p:val>
                                            <p:strVal val="ppt_y"/>
                                          </p:val>
                                        </p:tav>
                                      </p:tavLst>
                                    </p:anim>
                                    <p:set>
                                      <p:cBhvr>
                                        <p:cTn id="103" dur="1" fill="hold">
                                          <p:stCondLst>
                                            <p:cond delay="2999"/>
                                          </p:stCondLst>
                                        </p:cTn>
                                        <p:tgtEl>
                                          <p:spTgt spid="17"/>
                                        </p:tgtEl>
                                        <p:attrNameLst>
                                          <p:attrName>style.visibility</p:attrName>
                                        </p:attrNameLst>
                                      </p:cBhvr>
                                      <p:to>
                                        <p:strVal val="hidden"/>
                                      </p:to>
                                    </p:set>
                                  </p:childTnLst>
                                </p:cTn>
                              </p:par>
                              <p:par>
                                <p:cTn id="104" presetID="2" presetClass="entr" presetSubtype="2" fill="hold" grpId="0" nodeType="withEffect">
                                  <p:stCondLst>
                                    <p:cond delay="0"/>
                                  </p:stCondLst>
                                  <p:childTnLst>
                                    <p:set>
                                      <p:cBhvr>
                                        <p:cTn id="105" dur="1" fill="hold">
                                          <p:stCondLst>
                                            <p:cond delay="0"/>
                                          </p:stCondLst>
                                        </p:cTn>
                                        <p:tgtEl>
                                          <p:spTgt spid="16"/>
                                        </p:tgtEl>
                                        <p:attrNameLst>
                                          <p:attrName>style.visibility</p:attrName>
                                        </p:attrNameLst>
                                      </p:cBhvr>
                                      <p:to>
                                        <p:strVal val="visible"/>
                                      </p:to>
                                    </p:set>
                                    <p:anim calcmode="lin" valueType="num">
                                      <p:cBhvr additive="base">
                                        <p:cTn id="106" dur="3000" fill="hold"/>
                                        <p:tgtEl>
                                          <p:spTgt spid="16"/>
                                        </p:tgtEl>
                                        <p:attrNameLst>
                                          <p:attrName>ppt_x</p:attrName>
                                        </p:attrNameLst>
                                      </p:cBhvr>
                                      <p:tavLst>
                                        <p:tav tm="0">
                                          <p:val>
                                            <p:strVal val="1+#ppt_w/2"/>
                                          </p:val>
                                        </p:tav>
                                        <p:tav tm="100000">
                                          <p:val>
                                            <p:strVal val="#ppt_x"/>
                                          </p:val>
                                        </p:tav>
                                      </p:tavLst>
                                    </p:anim>
                                    <p:anim calcmode="lin" valueType="num">
                                      <p:cBhvr additive="base">
                                        <p:cTn id="107" dur="3000" fill="hold"/>
                                        <p:tgtEl>
                                          <p:spTgt spid="16"/>
                                        </p:tgtEl>
                                        <p:attrNameLst>
                                          <p:attrName>ppt_y</p:attrName>
                                        </p:attrNameLst>
                                      </p:cBhvr>
                                      <p:tavLst>
                                        <p:tav tm="0">
                                          <p:val>
                                            <p:strVal val="#ppt_y"/>
                                          </p:val>
                                        </p:tav>
                                        <p:tav tm="100000">
                                          <p:val>
                                            <p:strVal val="#ppt_y"/>
                                          </p:val>
                                        </p:tav>
                                      </p:tavLst>
                                    </p:anim>
                                  </p:childTnLst>
                                </p:cTn>
                              </p:par>
                              <p:par>
                                <p:cTn id="108" presetID="3" presetClass="entr" presetSubtype="5" fill="hold" grpId="1" nodeType="withEffect">
                                  <p:stCondLst>
                                    <p:cond delay="0"/>
                                  </p:stCondLst>
                                  <p:childTnLst>
                                    <p:set>
                                      <p:cBhvr>
                                        <p:cTn id="109" dur="1" fill="hold">
                                          <p:stCondLst>
                                            <p:cond delay="0"/>
                                          </p:stCondLst>
                                        </p:cTn>
                                        <p:tgtEl>
                                          <p:spTgt spid="16"/>
                                        </p:tgtEl>
                                        <p:attrNameLst>
                                          <p:attrName>style.visibility</p:attrName>
                                        </p:attrNameLst>
                                      </p:cBhvr>
                                      <p:to>
                                        <p:strVal val="visible"/>
                                      </p:to>
                                    </p:set>
                                    <p:animEffect transition="in" filter="blinds(vertical)">
                                      <p:cBhvr>
                                        <p:cTn id="110" dur="4000"/>
                                        <p:tgtEl>
                                          <p:spTgt spid="16"/>
                                        </p:tgtEl>
                                      </p:cBhvr>
                                    </p:animEffect>
                                  </p:childTnLst>
                                </p:cTn>
                              </p:par>
                              <p:par>
                                <p:cTn id="111" presetID="2" presetClass="exit" presetSubtype="8" fill="hold" grpId="2" nodeType="withEffect">
                                  <p:stCondLst>
                                    <p:cond delay="0"/>
                                  </p:stCondLst>
                                  <p:childTnLst>
                                    <p:anim calcmode="lin" valueType="num">
                                      <p:cBhvr additive="base">
                                        <p:cTn id="112" dur="3000"/>
                                        <p:tgtEl>
                                          <p:spTgt spid="16"/>
                                        </p:tgtEl>
                                        <p:attrNameLst>
                                          <p:attrName>ppt_x</p:attrName>
                                        </p:attrNameLst>
                                      </p:cBhvr>
                                      <p:tavLst>
                                        <p:tav tm="0">
                                          <p:val>
                                            <p:strVal val="ppt_x"/>
                                          </p:val>
                                        </p:tav>
                                        <p:tav tm="100000">
                                          <p:val>
                                            <p:strVal val="0-ppt_w/2"/>
                                          </p:val>
                                        </p:tav>
                                      </p:tavLst>
                                    </p:anim>
                                    <p:anim calcmode="lin" valueType="num">
                                      <p:cBhvr additive="base">
                                        <p:cTn id="113" dur="3000"/>
                                        <p:tgtEl>
                                          <p:spTgt spid="16"/>
                                        </p:tgtEl>
                                        <p:attrNameLst>
                                          <p:attrName>ppt_y</p:attrName>
                                        </p:attrNameLst>
                                      </p:cBhvr>
                                      <p:tavLst>
                                        <p:tav tm="0">
                                          <p:val>
                                            <p:strVal val="ppt_y"/>
                                          </p:val>
                                        </p:tav>
                                        <p:tav tm="100000">
                                          <p:val>
                                            <p:strVal val="ppt_y"/>
                                          </p:val>
                                        </p:tav>
                                      </p:tavLst>
                                    </p:anim>
                                    <p:set>
                                      <p:cBhvr>
                                        <p:cTn id="114" dur="1" fill="hold">
                                          <p:stCondLst>
                                            <p:cond delay="2999"/>
                                          </p:stCondLst>
                                        </p:cTn>
                                        <p:tgtEl>
                                          <p:spTgt spid="16"/>
                                        </p:tgtEl>
                                        <p:attrNameLst>
                                          <p:attrName>style.visibility</p:attrName>
                                        </p:attrNameLst>
                                      </p:cBhvr>
                                      <p:to>
                                        <p:strVal val="hidden"/>
                                      </p:to>
                                    </p:set>
                                  </p:childTnLst>
                                </p:cTn>
                              </p:par>
                              <p:par>
                                <p:cTn id="115" presetID="2" presetClass="entr" presetSubtype="2" fill="hold" grpId="0" nodeType="withEffect">
                                  <p:stCondLst>
                                    <p:cond delay="0"/>
                                  </p:stCondLst>
                                  <p:childTnLst>
                                    <p:set>
                                      <p:cBhvr>
                                        <p:cTn id="116" dur="1" fill="hold">
                                          <p:stCondLst>
                                            <p:cond delay="0"/>
                                          </p:stCondLst>
                                        </p:cTn>
                                        <p:tgtEl>
                                          <p:spTgt spid="15"/>
                                        </p:tgtEl>
                                        <p:attrNameLst>
                                          <p:attrName>style.visibility</p:attrName>
                                        </p:attrNameLst>
                                      </p:cBhvr>
                                      <p:to>
                                        <p:strVal val="visible"/>
                                      </p:to>
                                    </p:set>
                                    <p:anim calcmode="lin" valueType="num">
                                      <p:cBhvr additive="base">
                                        <p:cTn id="117" dur="3000" fill="hold"/>
                                        <p:tgtEl>
                                          <p:spTgt spid="15"/>
                                        </p:tgtEl>
                                        <p:attrNameLst>
                                          <p:attrName>ppt_x</p:attrName>
                                        </p:attrNameLst>
                                      </p:cBhvr>
                                      <p:tavLst>
                                        <p:tav tm="0">
                                          <p:val>
                                            <p:strVal val="1+#ppt_w/2"/>
                                          </p:val>
                                        </p:tav>
                                        <p:tav tm="100000">
                                          <p:val>
                                            <p:strVal val="#ppt_x"/>
                                          </p:val>
                                        </p:tav>
                                      </p:tavLst>
                                    </p:anim>
                                    <p:anim calcmode="lin" valueType="num">
                                      <p:cBhvr additive="base">
                                        <p:cTn id="118" dur="3000" fill="hold"/>
                                        <p:tgtEl>
                                          <p:spTgt spid="15"/>
                                        </p:tgtEl>
                                        <p:attrNameLst>
                                          <p:attrName>ppt_y</p:attrName>
                                        </p:attrNameLst>
                                      </p:cBhvr>
                                      <p:tavLst>
                                        <p:tav tm="0">
                                          <p:val>
                                            <p:strVal val="#ppt_y"/>
                                          </p:val>
                                        </p:tav>
                                        <p:tav tm="100000">
                                          <p:val>
                                            <p:strVal val="#ppt_y"/>
                                          </p:val>
                                        </p:tav>
                                      </p:tavLst>
                                    </p:anim>
                                  </p:childTnLst>
                                </p:cTn>
                              </p:par>
                              <p:par>
                                <p:cTn id="119" presetID="3" presetClass="entr" presetSubtype="5" fill="hold" grpId="1" nodeType="withEffect">
                                  <p:stCondLst>
                                    <p:cond delay="0"/>
                                  </p:stCondLst>
                                  <p:childTnLst>
                                    <p:set>
                                      <p:cBhvr>
                                        <p:cTn id="120" dur="1" fill="hold">
                                          <p:stCondLst>
                                            <p:cond delay="0"/>
                                          </p:stCondLst>
                                        </p:cTn>
                                        <p:tgtEl>
                                          <p:spTgt spid="15"/>
                                        </p:tgtEl>
                                        <p:attrNameLst>
                                          <p:attrName>style.visibility</p:attrName>
                                        </p:attrNameLst>
                                      </p:cBhvr>
                                      <p:to>
                                        <p:strVal val="visible"/>
                                      </p:to>
                                    </p:set>
                                    <p:animEffect transition="in" filter="blinds(vertical)">
                                      <p:cBhvr>
                                        <p:cTn id="121" dur="4000"/>
                                        <p:tgtEl>
                                          <p:spTgt spid="15"/>
                                        </p:tgtEl>
                                      </p:cBhvr>
                                    </p:animEffect>
                                  </p:childTnLst>
                                </p:cTn>
                              </p:par>
                              <p:par>
                                <p:cTn id="122" presetID="2" presetClass="exit" presetSubtype="8" fill="hold" grpId="2" nodeType="withEffect">
                                  <p:stCondLst>
                                    <p:cond delay="0"/>
                                  </p:stCondLst>
                                  <p:childTnLst>
                                    <p:anim calcmode="lin" valueType="num">
                                      <p:cBhvr additive="base">
                                        <p:cTn id="123" dur="3000"/>
                                        <p:tgtEl>
                                          <p:spTgt spid="15"/>
                                        </p:tgtEl>
                                        <p:attrNameLst>
                                          <p:attrName>ppt_x</p:attrName>
                                        </p:attrNameLst>
                                      </p:cBhvr>
                                      <p:tavLst>
                                        <p:tav tm="0">
                                          <p:val>
                                            <p:strVal val="ppt_x"/>
                                          </p:val>
                                        </p:tav>
                                        <p:tav tm="100000">
                                          <p:val>
                                            <p:strVal val="0-ppt_w/2"/>
                                          </p:val>
                                        </p:tav>
                                      </p:tavLst>
                                    </p:anim>
                                    <p:anim calcmode="lin" valueType="num">
                                      <p:cBhvr additive="base">
                                        <p:cTn id="124" dur="3000"/>
                                        <p:tgtEl>
                                          <p:spTgt spid="15"/>
                                        </p:tgtEl>
                                        <p:attrNameLst>
                                          <p:attrName>ppt_y</p:attrName>
                                        </p:attrNameLst>
                                      </p:cBhvr>
                                      <p:tavLst>
                                        <p:tav tm="0">
                                          <p:val>
                                            <p:strVal val="ppt_y"/>
                                          </p:val>
                                        </p:tav>
                                        <p:tav tm="100000">
                                          <p:val>
                                            <p:strVal val="ppt_y"/>
                                          </p:val>
                                        </p:tav>
                                      </p:tavLst>
                                    </p:anim>
                                    <p:set>
                                      <p:cBhvr>
                                        <p:cTn id="125" dur="1" fill="hold">
                                          <p:stCondLst>
                                            <p:cond delay="2999"/>
                                          </p:stCondLst>
                                        </p:cTn>
                                        <p:tgtEl>
                                          <p:spTgt spid="15"/>
                                        </p:tgtEl>
                                        <p:attrNameLst>
                                          <p:attrName>style.visibility</p:attrName>
                                        </p:attrNameLst>
                                      </p:cBhvr>
                                      <p:to>
                                        <p:strVal val="hidden"/>
                                      </p:to>
                                    </p:set>
                                  </p:childTnLst>
                                </p:cTn>
                              </p:par>
                              <p:par>
                                <p:cTn id="126" presetID="2" presetClass="entr" presetSubtype="2" fill="hold" grpId="0" nodeType="withEffect">
                                  <p:stCondLst>
                                    <p:cond delay="0"/>
                                  </p:stCondLst>
                                  <p:childTnLst>
                                    <p:set>
                                      <p:cBhvr>
                                        <p:cTn id="127" dur="1" fill="hold">
                                          <p:stCondLst>
                                            <p:cond delay="0"/>
                                          </p:stCondLst>
                                        </p:cTn>
                                        <p:tgtEl>
                                          <p:spTgt spid="14"/>
                                        </p:tgtEl>
                                        <p:attrNameLst>
                                          <p:attrName>style.visibility</p:attrName>
                                        </p:attrNameLst>
                                      </p:cBhvr>
                                      <p:to>
                                        <p:strVal val="visible"/>
                                      </p:to>
                                    </p:set>
                                    <p:anim calcmode="lin" valueType="num">
                                      <p:cBhvr additive="base">
                                        <p:cTn id="128" dur="3000" fill="hold"/>
                                        <p:tgtEl>
                                          <p:spTgt spid="14"/>
                                        </p:tgtEl>
                                        <p:attrNameLst>
                                          <p:attrName>ppt_x</p:attrName>
                                        </p:attrNameLst>
                                      </p:cBhvr>
                                      <p:tavLst>
                                        <p:tav tm="0">
                                          <p:val>
                                            <p:strVal val="1+#ppt_w/2"/>
                                          </p:val>
                                        </p:tav>
                                        <p:tav tm="100000">
                                          <p:val>
                                            <p:strVal val="#ppt_x"/>
                                          </p:val>
                                        </p:tav>
                                      </p:tavLst>
                                    </p:anim>
                                    <p:anim calcmode="lin" valueType="num">
                                      <p:cBhvr additive="base">
                                        <p:cTn id="129" dur="3000" fill="hold"/>
                                        <p:tgtEl>
                                          <p:spTgt spid="14"/>
                                        </p:tgtEl>
                                        <p:attrNameLst>
                                          <p:attrName>ppt_y</p:attrName>
                                        </p:attrNameLst>
                                      </p:cBhvr>
                                      <p:tavLst>
                                        <p:tav tm="0">
                                          <p:val>
                                            <p:strVal val="#ppt_y"/>
                                          </p:val>
                                        </p:tav>
                                        <p:tav tm="100000">
                                          <p:val>
                                            <p:strVal val="#ppt_y"/>
                                          </p:val>
                                        </p:tav>
                                      </p:tavLst>
                                    </p:anim>
                                  </p:childTnLst>
                                </p:cTn>
                              </p:par>
                              <p:par>
                                <p:cTn id="130" presetID="3" presetClass="entr" presetSubtype="5" fill="hold" grpId="1" nodeType="withEffect">
                                  <p:stCondLst>
                                    <p:cond delay="0"/>
                                  </p:stCondLst>
                                  <p:childTnLst>
                                    <p:set>
                                      <p:cBhvr>
                                        <p:cTn id="131" dur="1" fill="hold">
                                          <p:stCondLst>
                                            <p:cond delay="0"/>
                                          </p:stCondLst>
                                        </p:cTn>
                                        <p:tgtEl>
                                          <p:spTgt spid="14"/>
                                        </p:tgtEl>
                                        <p:attrNameLst>
                                          <p:attrName>style.visibility</p:attrName>
                                        </p:attrNameLst>
                                      </p:cBhvr>
                                      <p:to>
                                        <p:strVal val="visible"/>
                                      </p:to>
                                    </p:set>
                                    <p:animEffect transition="in" filter="blinds(vertical)">
                                      <p:cBhvr>
                                        <p:cTn id="132" dur="4000"/>
                                        <p:tgtEl>
                                          <p:spTgt spid="14"/>
                                        </p:tgtEl>
                                      </p:cBhvr>
                                    </p:animEffect>
                                  </p:childTnLst>
                                </p:cTn>
                              </p:par>
                              <p:par>
                                <p:cTn id="133" presetID="2" presetClass="exit" presetSubtype="8" fill="hold" grpId="2" nodeType="withEffect">
                                  <p:stCondLst>
                                    <p:cond delay="0"/>
                                  </p:stCondLst>
                                  <p:childTnLst>
                                    <p:anim calcmode="lin" valueType="num">
                                      <p:cBhvr additive="base">
                                        <p:cTn id="134" dur="3000"/>
                                        <p:tgtEl>
                                          <p:spTgt spid="14"/>
                                        </p:tgtEl>
                                        <p:attrNameLst>
                                          <p:attrName>ppt_x</p:attrName>
                                        </p:attrNameLst>
                                      </p:cBhvr>
                                      <p:tavLst>
                                        <p:tav tm="0">
                                          <p:val>
                                            <p:strVal val="ppt_x"/>
                                          </p:val>
                                        </p:tav>
                                        <p:tav tm="100000">
                                          <p:val>
                                            <p:strVal val="0-ppt_w/2"/>
                                          </p:val>
                                        </p:tav>
                                      </p:tavLst>
                                    </p:anim>
                                    <p:anim calcmode="lin" valueType="num">
                                      <p:cBhvr additive="base">
                                        <p:cTn id="135" dur="3000"/>
                                        <p:tgtEl>
                                          <p:spTgt spid="14"/>
                                        </p:tgtEl>
                                        <p:attrNameLst>
                                          <p:attrName>ppt_y</p:attrName>
                                        </p:attrNameLst>
                                      </p:cBhvr>
                                      <p:tavLst>
                                        <p:tav tm="0">
                                          <p:val>
                                            <p:strVal val="ppt_y"/>
                                          </p:val>
                                        </p:tav>
                                        <p:tav tm="100000">
                                          <p:val>
                                            <p:strVal val="ppt_y"/>
                                          </p:val>
                                        </p:tav>
                                      </p:tavLst>
                                    </p:anim>
                                    <p:set>
                                      <p:cBhvr>
                                        <p:cTn id="136" dur="1" fill="hold">
                                          <p:stCondLst>
                                            <p:cond delay="2999"/>
                                          </p:stCondLst>
                                        </p:cTn>
                                        <p:tgtEl>
                                          <p:spTgt spid="14"/>
                                        </p:tgtEl>
                                        <p:attrNameLst>
                                          <p:attrName>style.visibility</p:attrName>
                                        </p:attrNameLst>
                                      </p:cBhvr>
                                      <p:to>
                                        <p:strVal val="hidden"/>
                                      </p:to>
                                    </p:set>
                                  </p:childTnLst>
                                </p:cTn>
                              </p:par>
                              <p:par>
                                <p:cTn id="137" presetID="2" presetClass="entr" presetSubtype="2" fill="hold" grpId="0" nodeType="withEffect">
                                  <p:stCondLst>
                                    <p:cond delay="0"/>
                                  </p:stCondLst>
                                  <p:childTnLst>
                                    <p:set>
                                      <p:cBhvr>
                                        <p:cTn id="138" dur="1" fill="hold">
                                          <p:stCondLst>
                                            <p:cond delay="0"/>
                                          </p:stCondLst>
                                        </p:cTn>
                                        <p:tgtEl>
                                          <p:spTgt spid="13"/>
                                        </p:tgtEl>
                                        <p:attrNameLst>
                                          <p:attrName>style.visibility</p:attrName>
                                        </p:attrNameLst>
                                      </p:cBhvr>
                                      <p:to>
                                        <p:strVal val="visible"/>
                                      </p:to>
                                    </p:set>
                                    <p:anim calcmode="lin" valueType="num">
                                      <p:cBhvr additive="base">
                                        <p:cTn id="139" dur="3000" fill="hold"/>
                                        <p:tgtEl>
                                          <p:spTgt spid="13"/>
                                        </p:tgtEl>
                                        <p:attrNameLst>
                                          <p:attrName>ppt_x</p:attrName>
                                        </p:attrNameLst>
                                      </p:cBhvr>
                                      <p:tavLst>
                                        <p:tav tm="0">
                                          <p:val>
                                            <p:strVal val="1+#ppt_w/2"/>
                                          </p:val>
                                        </p:tav>
                                        <p:tav tm="100000">
                                          <p:val>
                                            <p:strVal val="#ppt_x"/>
                                          </p:val>
                                        </p:tav>
                                      </p:tavLst>
                                    </p:anim>
                                    <p:anim calcmode="lin" valueType="num">
                                      <p:cBhvr additive="base">
                                        <p:cTn id="140" dur="3000" fill="hold"/>
                                        <p:tgtEl>
                                          <p:spTgt spid="13"/>
                                        </p:tgtEl>
                                        <p:attrNameLst>
                                          <p:attrName>ppt_y</p:attrName>
                                        </p:attrNameLst>
                                      </p:cBhvr>
                                      <p:tavLst>
                                        <p:tav tm="0">
                                          <p:val>
                                            <p:strVal val="#ppt_y"/>
                                          </p:val>
                                        </p:tav>
                                        <p:tav tm="100000">
                                          <p:val>
                                            <p:strVal val="#ppt_y"/>
                                          </p:val>
                                        </p:tav>
                                      </p:tavLst>
                                    </p:anim>
                                  </p:childTnLst>
                                </p:cTn>
                              </p:par>
                              <p:par>
                                <p:cTn id="141" presetID="3" presetClass="entr" presetSubtype="5" fill="hold" grpId="1" nodeType="withEffect">
                                  <p:stCondLst>
                                    <p:cond delay="0"/>
                                  </p:stCondLst>
                                  <p:childTnLst>
                                    <p:set>
                                      <p:cBhvr>
                                        <p:cTn id="142" dur="1" fill="hold">
                                          <p:stCondLst>
                                            <p:cond delay="0"/>
                                          </p:stCondLst>
                                        </p:cTn>
                                        <p:tgtEl>
                                          <p:spTgt spid="13"/>
                                        </p:tgtEl>
                                        <p:attrNameLst>
                                          <p:attrName>style.visibility</p:attrName>
                                        </p:attrNameLst>
                                      </p:cBhvr>
                                      <p:to>
                                        <p:strVal val="visible"/>
                                      </p:to>
                                    </p:set>
                                    <p:animEffect transition="in" filter="blinds(vertical)">
                                      <p:cBhvr>
                                        <p:cTn id="143" dur="4000"/>
                                        <p:tgtEl>
                                          <p:spTgt spid="13"/>
                                        </p:tgtEl>
                                      </p:cBhvr>
                                    </p:animEffect>
                                  </p:childTnLst>
                                </p:cTn>
                              </p:par>
                              <p:par>
                                <p:cTn id="144" presetID="2" presetClass="exit" presetSubtype="8" fill="hold" grpId="2" nodeType="withEffect">
                                  <p:stCondLst>
                                    <p:cond delay="0"/>
                                  </p:stCondLst>
                                  <p:childTnLst>
                                    <p:anim calcmode="lin" valueType="num">
                                      <p:cBhvr additive="base">
                                        <p:cTn id="145" dur="3000"/>
                                        <p:tgtEl>
                                          <p:spTgt spid="13"/>
                                        </p:tgtEl>
                                        <p:attrNameLst>
                                          <p:attrName>ppt_x</p:attrName>
                                        </p:attrNameLst>
                                      </p:cBhvr>
                                      <p:tavLst>
                                        <p:tav tm="0">
                                          <p:val>
                                            <p:strVal val="ppt_x"/>
                                          </p:val>
                                        </p:tav>
                                        <p:tav tm="100000">
                                          <p:val>
                                            <p:strVal val="0-ppt_w/2"/>
                                          </p:val>
                                        </p:tav>
                                      </p:tavLst>
                                    </p:anim>
                                    <p:anim calcmode="lin" valueType="num">
                                      <p:cBhvr additive="base">
                                        <p:cTn id="146" dur="3000"/>
                                        <p:tgtEl>
                                          <p:spTgt spid="13"/>
                                        </p:tgtEl>
                                        <p:attrNameLst>
                                          <p:attrName>ppt_y</p:attrName>
                                        </p:attrNameLst>
                                      </p:cBhvr>
                                      <p:tavLst>
                                        <p:tav tm="0">
                                          <p:val>
                                            <p:strVal val="ppt_y"/>
                                          </p:val>
                                        </p:tav>
                                        <p:tav tm="100000">
                                          <p:val>
                                            <p:strVal val="ppt_y"/>
                                          </p:val>
                                        </p:tav>
                                      </p:tavLst>
                                    </p:anim>
                                    <p:set>
                                      <p:cBhvr>
                                        <p:cTn id="147" dur="1" fill="hold">
                                          <p:stCondLst>
                                            <p:cond delay="2999"/>
                                          </p:stCondLst>
                                        </p:cTn>
                                        <p:tgtEl>
                                          <p:spTgt spid="13"/>
                                        </p:tgtEl>
                                        <p:attrNameLst>
                                          <p:attrName>style.visibility</p:attrName>
                                        </p:attrNameLst>
                                      </p:cBhvr>
                                      <p:to>
                                        <p:strVal val="hidden"/>
                                      </p:to>
                                    </p:set>
                                  </p:childTnLst>
                                </p:cTn>
                              </p:par>
                              <p:par>
                                <p:cTn id="148" presetID="2" presetClass="entr" presetSubtype="2" fill="hold" grpId="0" nodeType="withEffect">
                                  <p:stCondLst>
                                    <p:cond delay="0"/>
                                  </p:stCondLst>
                                  <p:childTnLst>
                                    <p:set>
                                      <p:cBhvr>
                                        <p:cTn id="149" dur="1" fill="hold">
                                          <p:stCondLst>
                                            <p:cond delay="0"/>
                                          </p:stCondLst>
                                        </p:cTn>
                                        <p:tgtEl>
                                          <p:spTgt spid="12"/>
                                        </p:tgtEl>
                                        <p:attrNameLst>
                                          <p:attrName>style.visibility</p:attrName>
                                        </p:attrNameLst>
                                      </p:cBhvr>
                                      <p:to>
                                        <p:strVal val="visible"/>
                                      </p:to>
                                    </p:set>
                                    <p:anim calcmode="lin" valueType="num">
                                      <p:cBhvr additive="base">
                                        <p:cTn id="150" dur="3000" fill="hold"/>
                                        <p:tgtEl>
                                          <p:spTgt spid="12"/>
                                        </p:tgtEl>
                                        <p:attrNameLst>
                                          <p:attrName>ppt_x</p:attrName>
                                        </p:attrNameLst>
                                      </p:cBhvr>
                                      <p:tavLst>
                                        <p:tav tm="0">
                                          <p:val>
                                            <p:strVal val="1+#ppt_w/2"/>
                                          </p:val>
                                        </p:tav>
                                        <p:tav tm="100000">
                                          <p:val>
                                            <p:strVal val="#ppt_x"/>
                                          </p:val>
                                        </p:tav>
                                      </p:tavLst>
                                    </p:anim>
                                    <p:anim calcmode="lin" valueType="num">
                                      <p:cBhvr additive="base">
                                        <p:cTn id="151" dur="3000" fill="hold"/>
                                        <p:tgtEl>
                                          <p:spTgt spid="12"/>
                                        </p:tgtEl>
                                        <p:attrNameLst>
                                          <p:attrName>ppt_y</p:attrName>
                                        </p:attrNameLst>
                                      </p:cBhvr>
                                      <p:tavLst>
                                        <p:tav tm="0">
                                          <p:val>
                                            <p:strVal val="#ppt_y"/>
                                          </p:val>
                                        </p:tav>
                                        <p:tav tm="100000">
                                          <p:val>
                                            <p:strVal val="#ppt_y"/>
                                          </p:val>
                                        </p:tav>
                                      </p:tavLst>
                                    </p:anim>
                                  </p:childTnLst>
                                </p:cTn>
                              </p:par>
                              <p:par>
                                <p:cTn id="152" presetID="3" presetClass="entr" presetSubtype="5" fill="hold" grpId="1" nodeType="withEffect">
                                  <p:stCondLst>
                                    <p:cond delay="0"/>
                                  </p:stCondLst>
                                  <p:childTnLst>
                                    <p:set>
                                      <p:cBhvr>
                                        <p:cTn id="153" dur="1" fill="hold">
                                          <p:stCondLst>
                                            <p:cond delay="0"/>
                                          </p:stCondLst>
                                        </p:cTn>
                                        <p:tgtEl>
                                          <p:spTgt spid="12"/>
                                        </p:tgtEl>
                                        <p:attrNameLst>
                                          <p:attrName>style.visibility</p:attrName>
                                        </p:attrNameLst>
                                      </p:cBhvr>
                                      <p:to>
                                        <p:strVal val="visible"/>
                                      </p:to>
                                    </p:set>
                                    <p:animEffect transition="in" filter="blinds(vertical)">
                                      <p:cBhvr>
                                        <p:cTn id="154" dur="4000"/>
                                        <p:tgtEl>
                                          <p:spTgt spid="12"/>
                                        </p:tgtEl>
                                      </p:cBhvr>
                                    </p:animEffect>
                                  </p:childTnLst>
                                </p:cTn>
                              </p:par>
                              <p:par>
                                <p:cTn id="155" presetID="2" presetClass="exit" presetSubtype="8" fill="hold" grpId="2" nodeType="withEffect">
                                  <p:stCondLst>
                                    <p:cond delay="0"/>
                                  </p:stCondLst>
                                  <p:childTnLst>
                                    <p:anim calcmode="lin" valueType="num">
                                      <p:cBhvr additive="base">
                                        <p:cTn id="156" dur="3000"/>
                                        <p:tgtEl>
                                          <p:spTgt spid="12"/>
                                        </p:tgtEl>
                                        <p:attrNameLst>
                                          <p:attrName>ppt_x</p:attrName>
                                        </p:attrNameLst>
                                      </p:cBhvr>
                                      <p:tavLst>
                                        <p:tav tm="0">
                                          <p:val>
                                            <p:strVal val="ppt_x"/>
                                          </p:val>
                                        </p:tav>
                                        <p:tav tm="100000">
                                          <p:val>
                                            <p:strVal val="0-ppt_w/2"/>
                                          </p:val>
                                        </p:tav>
                                      </p:tavLst>
                                    </p:anim>
                                    <p:anim calcmode="lin" valueType="num">
                                      <p:cBhvr additive="base">
                                        <p:cTn id="157" dur="3000"/>
                                        <p:tgtEl>
                                          <p:spTgt spid="12"/>
                                        </p:tgtEl>
                                        <p:attrNameLst>
                                          <p:attrName>ppt_y</p:attrName>
                                        </p:attrNameLst>
                                      </p:cBhvr>
                                      <p:tavLst>
                                        <p:tav tm="0">
                                          <p:val>
                                            <p:strVal val="ppt_y"/>
                                          </p:val>
                                        </p:tav>
                                        <p:tav tm="100000">
                                          <p:val>
                                            <p:strVal val="ppt_y"/>
                                          </p:val>
                                        </p:tav>
                                      </p:tavLst>
                                    </p:anim>
                                    <p:set>
                                      <p:cBhvr>
                                        <p:cTn id="158" dur="1" fill="hold">
                                          <p:stCondLst>
                                            <p:cond delay="2999"/>
                                          </p:stCondLst>
                                        </p:cTn>
                                        <p:tgtEl>
                                          <p:spTgt spid="12"/>
                                        </p:tgtEl>
                                        <p:attrNameLst>
                                          <p:attrName>style.visibility</p:attrName>
                                        </p:attrNameLst>
                                      </p:cBhvr>
                                      <p:to>
                                        <p:strVal val="hidden"/>
                                      </p:to>
                                    </p:set>
                                  </p:childTnLst>
                                </p:cTn>
                              </p:par>
                              <p:par>
                                <p:cTn id="159" presetID="2" presetClass="entr" presetSubtype="2" fill="hold" grpId="0" nodeType="withEffect">
                                  <p:stCondLst>
                                    <p:cond delay="0"/>
                                  </p:stCondLst>
                                  <p:childTnLst>
                                    <p:set>
                                      <p:cBhvr>
                                        <p:cTn id="160" dur="1" fill="hold">
                                          <p:stCondLst>
                                            <p:cond delay="0"/>
                                          </p:stCondLst>
                                        </p:cTn>
                                        <p:tgtEl>
                                          <p:spTgt spid="11"/>
                                        </p:tgtEl>
                                        <p:attrNameLst>
                                          <p:attrName>style.visibility</p:attrName>
                                        </p:attrNameLst>
                                      </p:cBhvr>
                                      <p:to>
                                        <p:strVal val="visible"/>
                                      </p:to>
                                    </p:set>
                                    <p:anim calcmode="lin" valueType="num">
                                      <p:cBhvr additive="base">
                                        <p:cTn id="161" dur="3000" fill="hold"/>
                                        <p:tgtEl>
                                          <p:spTgt spid="11"/>
                                        </p:tgtEl>
                                        <p:attrNameLst>
                                          <p:attrName>ppt_x</p:attrName>
                                        </p:attrNameLst>
                                      </p:cBhvr>
                                      <p:tavLst>
                                        <p:tav tm="0">
                                          <p:val>
                                            <p:strVal val="1+#ppt_w/2"/>
                                          </p:val>
                                        </p:tav>
                                        <p:tav tm="100000">
                                          <p:val>
                                            <p:strVal val="#ppt_x"/>
                                          </p:val>
                                        </p:tav>
                                      </p:tavLst>
                                    </p:anim>
                                    <p:anim calcmode="lin" valueType="num">
                                      <p:cBhvr additive="base">
                                        <p:cTn id="162" dur="3000" fill="hold"/>
                                        <p:tgtEl>
                                          <p:spTgt spid="11"/>
                                        </p:tgtEl>
                                        <p:attrNameLst>
                                          <p:attrName>ppt_y</p:attrName>
                                        </p:attrNameLst>
                                      </p:cBhvr>
                                      <p:tavLst>
                                        <p:tav tm="0">
                                          <p:val>
                                            <p:strVal val="#ppt_y"/>
                                          </p:val>
                                        </p:tav>
                                        <p:tav tm="100000">
                                          <p:val>
                                            <p:strVal val="#ppt_y"/>
                                          </p:val>
                                        </p:tav>
                                      </p:tavLst>
                                    </p:anim>
                                  </p:childTnLst>
                                </p:cTn>
                              </p:par>
                              <p:par>
                                <p:cTn id="163" presetID="3" presetClass="entr" presetSubtype="5" fill="hold" grpId="1" nodeType="withEffect">
                                  <p:stCondLst>
                                    <p:cond delay="0"/>
                                  </p:stCondLst>
                                  <p:childTnLst>
                                    <p:set>
                                      <p:cBhvr>
                                        <p:cTn id="164" dur="1" fill="hold">
                                          <p:stCondLst>
                                            <p:cond delay="0"/>
                                          </p:stCondLst>
                                        </p:cTn>
                                        <p:tgtEl>
                                          <p:spTgt spid="11"/>
                                        </p:tgtEl>
                                        <p:attrNameLst>
                                          <p:attrName>style.visibility</p:attrName>
                                        </p:attrNameLst>
                                      </p:cBhvr>
                                      <p:to>
                                        <p:strVal val="visible"/>
                                      </p:to>
                                    </p:set>
                                    <p:animEffect transition="in" filter="blinds(vertical)">
                                      <p:cBhvr>
                                        <p:cTn id="165" dur="4000"/>
                                        <p:tgtEl>
                                          <p:spTgt spid="11"/>
                                        </p:tgtEl>
                                      </p:cBhvr>
                                    </p:animEffect>
                                  </p:childTnLst>
                                </p:cTn>
                              </p:par>
                              <p:par>
                                <p:cTn id="166" presetID="2" presetClass="exit" presetSubtype="8" fill="hold" grpId="2" nodeType="withEffect">
                                  <p:stCondLst>
                                    <p:cond delay="0"/>
                                  </p:stCondLst>
                                  <p:childTnLst>
                                    <p:anim calcmode="lin" valueType="num">
                                      <p:cBhvr additive="base">
                                        <p:cTn id="167" dur="3000"/>
                                        <p:tgtEl>
                                          <p:spTgt spid="11"/>
                                        </p:tgtEl>
                                        <p:attrNameLst>
                                          <p:attrName>ppt_x</p:attrName>
                                        </p:attrNameLst>
                                      </p:cBhvr>
                                      <p:tavLst>
                                        <p:tav tm="0">
                                          <p:val>
                                            <p:strVal val="ppt_x"/>
                                          </p:val>
                                        </p:tav>
                                        <p:tav tm="100000">
                                          <p:val>
                                            <p:strVal val="0-ppt_w/2"/>
                                          </p:val>
                                        </p:tav>
                                      </p:tavLst>
                                    </p:anim>
                                    <p:anim calcmode="lin" valueType="num">
                                      <p:cBhvr additive="base">
                                        <p:cTn id="168" dur="3000"/>
                                        <p:tgtEl>
                                          <p:spTgt spid="11"/>
                                        </p:tgtEl>
                                        <p:attrNameLst>
                                          <p:attrName>ppt_y</p:attrName>
                                        </p:attrNameLst>
                                      </p:cBhvr>
                                      <p:tavLst>
                                        <p:tav tm="0">
                                          <p:val>
                                            <p:strVal val="ppt_y"/>
                                          </p:val>
                                        </p:tav>
                                        <p:tav tm="100000">
                                          <p:val>
                                            <p:strVal val="ppt_y"/>
                                          </p:val>
                                        </p:tav>
                                      </p:tavLst>
                                    </p:anim>
                                    <p:set>
                                      <p:cBhvr>
                                        <p:cTn id="169" dur="1" fill="hold">
                                          <p:stCondLst>
                                            <p:cond delay="2999"/>
                                          </p:stCondLst>
                                        </p:cTn>
                                        <p:tgtEl>
                                          <p:spTgt spid="11"/>
                                        </p:tgtEl>
                                        <p:attrNameLst>
                                          <p:attrName>style.visibility</p:attrName>
                                        </p:attrNameLst>
                                      </p:cBhvr>
                                      <p:to>
                                        <p:strVal val="hidden"/>
                                      </p:to>
                                    </p:set>
                                  </p:childTnLst>
                                </p:cTn>
                              </p:par>
                              <p:par>
                                <p:cTn id="170" presetID="2" presetClass="entr" presetSubtype="2" fill="hold" grpId="0" nodeType="withEffect">
                                  <p:stCondLst>
                                    <p:cond delay="0"/>
                                  </p:stCondLst>
                                  <p:childTnLst>
                                    <p:set>
                                      <p:cBhvr>
                                        <p:cTn id="171" dur="1" fill="hold">
                                          <p:stCondLst>
                                            <p:cond delay="0"/>
                                          </p:stCondLst>
                                        </p:cTn>
                                        <p:tgtEl>
                                          <p:spTgt spid="10"/>
                                        </p:tgtEl>
                                        <p:attrNameLst>
                                          <p:attrName>style.visibility</p:attrName>
                                        </p:attrNameLst>
                                      </p:cBhvr>
                                      <p:to>
                                        <p:strVal val="visible"/>
                                      </p:to>
                                    </p:set>
                                    <p:anim calcmode="lin" valueType="num">
                                      <p:cBhvr additive="base">
                                        <p:cTn id="172" dur="3000" fill="hold"/>
                                        <p:tgtEl>
                                          <p:spTgt spid="10"/>
                                        </p:tgtEl>
                                        <p:attrNameLst>
                                          <p:attrName>ppt_x</p:attrName>
                                        </p:attrNameLst>
                                      </p:cBhvr>
                                      <p:tavLst>
                                        <p:tav tm="0">
                                          <p:val>
                                            <p:strVal val="1+#ppt_w/2"/>
                                          </p:val>
                                        </p:tav>
                                        <p:tav tm="100000">
                                          <p:val>
                                            <p:strVal val="#ppt_x"/>
                                          </p:val>
                                        </p:tav>
                                      </p:tavLst>
                                    </p:anim>
                                    <p:anim calcmode="lin" valueType="num">
                                      <p:cBhvr additive="base">
                                        <p:cTn id="173" dur="3000" fill="hold"/>
                                        <p:tgtEl>
                                          <p:spTgt spid="10"/>
                                        </p:tgtEl>
                                        <p:attrNameLst>
                                          <p:attrName>ppt_y</p:attrName>
                                        </p:attrNameLst>
                                      </p:cBhvr>
                                      <p:tavLst>
                                        <p:tav tm="0">
                                          <p:val>
                                            <p:strVal val="#ppt_y"/>
                                          </p:val>
                                        </p:tav>
                                        <p:tav tm="100000">
                                          <p:val>
                                            <p:strVal val="#ppt_y"/>
                                          </p:val>
                                        </p:tav>
                                      </p:tavLst>
                                    </p:anim>
                                  </p:childTnLst>
                                </p:cTn>
                              </p:par>
                              <p:par>
                                <p:cTn id="174" presetID="3" presetClass="entr" presetSubtype="5" fill="hold" grpId="1" nodeType="withEffect">
                                  <p:stCondLst>
                                    <p:cond delay="0"/>
                                  </p:stCondLst>
                                  <p:childTnLst>
                                    <p:set>
                                      <p:cBhvr>
                                        <p:cTn id="175" dur="1" fill="hold">
                                          <p:stCondLst>
                                            <p:cond delay="0"/>
                                          </p:stCondLst>
                                        </p:cTn>
                                        <p:tgtEl>
                                          <p:spTgt spid="10"/>
                                        </p:tgtEl>
                                        <p:attrNameLst>
                                          <p:attrName>style.visibility</p:attrName>
                                        </p:attrNameLst>
                                      </p:cBhvr>
                                      <p:to>
                                        <p:strVal val="visible"/>
                                      </p:to>
                                    </p:set>
                                    <p:animEffect transition="in" filter="blinds(vertical)">
                                      <p:cBhvr>
                                        <p:cTn id="176" dur="4000"/>
                                        <p:tgtEl>
                                          <p:spTgt spid="10"/>
                                        </p:tgtEl>
                                      </p:cBhvr>
                                    </p:animEffect>
                                  </p:childTnLst>
                                </p:cTn>
                              </p:par>
                              <p:par>
                                <p:cTn id="177" presetID="2" presetClass="exit" presetSubtype="8" fill="hold" grpId="2" nodeType="withEffect">
                                  <p:stCondLst>
                                    <p:cond delay="0"/>
                                  </p:stCondLst>
                                  <p:childTnLst>
                                    <p:anim calcmode="lin" valueType="num">
                                      <p:cBhvr additive="base">
                                        <p:cTn id="178" dur="3000"/>
                                        <p:tgtEl>
                                          <p:spTgt spid="10"/>
                                        </p:tgtEl>
                                        <p:attrNameLst>
                                          <p:attrName>ppt_x</p:attrName>
                                        </p:attrNameLst>
                                      </p:cBhvr>
                                      <p:tavLst>
                                        <p:tav tm="0">
                                          <p:val>
                                            <p:strVal val="ppt_x"/>
                                          </p:val>
                                        </p:tav>
                                        <p:tav tm="100000">
                                          <p:val>
                                            <p:strVal val="0-ppt_w/2"/>
                                          </p:val>
                                        </p:tav>
                                      </p:tavLst>
                                    </p:anim>
                                    <p:anim calcmode="lin" valueType="num">
                                      <p:cBhvr additive="base">
                                        <p:cTn id="179" dur="3000"/>
                                        <p:tgtEl>
                                          <p:spTgt spid="10"/>
                                        </p:tgtEl>
                                        <p:attrNameLst>
                                          <p:attrName>ppt_y</p:attrName>
                                        </p:attrNameLst>
                                      </p:cBhvr>
                                      <p:tavLst>
                                        <p:tav tm="0">
                                          <p:val>
                                            <p:strVal val="ppt_y"/>
                                          </p:val>
                                        </p:tav>
                                        <p:tav tm="100000">
                                          <p:val>
                                            <p:strVal val="ppt_y"/>
                                          </p:val>
                                        </p:tav>
                                      </p:tavLst>
                                    </p:anim>
                                    <p:set>
                                      <p:cBhvr>
                                        <p:cTn id="180" dur="1" fill="hold">
                                          <p:stCondLst>
                                            <p:cond delay="2999"/>
                                          </p:stCondLst>
                                        </p:cTn>
                                        <p:tgtEl>
                                          <p:spTgt spid="10"/>
                                        </p:tgtEl>
                                        <p:attrNameLst>
                                          <p:attrName>style.visibility</p:attrName>
                                        </p:attrNameLst>
                                      </p:cBhvr>
                                      <p:to>
                                        <p:strVal val="hidden"/>
                                      </p:to>
                                    </p:set>
                                  </p:childTnLst>
                                </p:cTn>
                              </p:par>
                              <p:par>
                                <p:cTn id="181" presetID="2" presetClass="entr" presetSubtype="2" fill="hold" grpId="0" nodeType="withEffect">
                                  <p:stCondLst>
                                    <p:cond delay="0"/>
                                  </p:stCondLst>
                                  <p:childTnLst>
                                    <p:set>
                                      <p:cBhvr>
                                        <p:cTn id="182" dur="1" fill="hold">
                                          <p:stCondLst>
                                            <p:cond delay="0"/>
                                          </p:stCondLst>
                                        </p:cTn>
                                        <p:tgtEl>
                                          <p:spTgt spid="18"/>
                                        </p:tgtEl>
                                        <p:attrNameLst>
                                          <p:attrName>style.visibility</p:attrName>
                                        </p:attrNameLst>
                                      </p:cBhvr>
                                      <p:to>
                                        <p:strVal val="visible"/>
                                      </p:to>
                                    </p:set>
                                    <p:anim calcmode="lin" valueType="num">
                                      <p:cBhvr additive="base">
                                        <p:cTn id="183" dur="3000" fill="hold"/>
                                        <p:tgtEl>
                                          <p:spTgt spid="18"/>
                                        </p:tgtEl>
                                        <p:attrNameLst>
                                          <p:attrName>ppt_x</p:attrName>
                                        </p:attrNameLst>
                                      </p:cBhvr>
                                      <p:tavLst>
                                        <p:tav tm="0">
                                          <p:val>
                                            <p:strVal val="1+#ppt_w/2"/>
                                          </p:val>
                                        </p:tav>
                                        <p:tav tm="100000">
                                          <p:val>
                                            <p:strVal val="#ppt_x"/>
                                          </p:val>
                                        </p:tav>
                                      </p:tavLst>
                                    </p:anim>
                                    <p:anim calcmode="lin" valueType="num">
                                      <p:cBhvr additive="base">
                                        <p:cTn id="184" dur="3000" fill="hold"/>
                                        <p:tgtEl>
                                          <p:spTgt spid="18"/>
                                        </p:tgtEl>
                                        <p:attrNameLst>
                                          <p:attrName>ppt_y</p:attrName>
                                        </p:attrNameLst>
                                      </p:cBhvr>
                                      <p:tavLst>
                                        <p:tav tm="0">
                                          <p:val>
                                            <p:strVal val="#ppt_y"/>
                                          </p:val>
                                        </p:tav>
                                        <p:tav tm="100000">
                                          <p:val>
                                            <p:strVal val="#ppt_y"/>
                                          </p:val>
                                        </p:tav>
                                      </p:tavLst>
                                    </p:anim>
                                  </p:childTnLst>
                                </p:cTn>
                              </p:par>
                              <p:par>
                                <p:cTn id="185" presetID="3" presetClass="entr" presetSubtype="5" fill="hold" grpId="1" nodeType="withEffect">
                                  <p:stCondLst>
                                    <p:cond delay="0"/>
                                  </p:stCondLst>
                                  <p:childTnLst>
                                    <p:set>
                                      <p:cBhvr>
                                        <p:cTn id="186" dur="1" fill="hold">
                                          <p:stCondLst>
                                            <p:cond delay="0"/>
                                          </p:stCondLst>
                                        </p:cTn>
                                        <p:tgtEl>
                                          <p:spTgt spid="18"/>
                                        </p:tgtEl>
                                        <p:attrNameLst>
                                          <p:attrName>style.visibility</p:attrName>
                                        </p:attrNameLst>
                                      </p:cBhvr>
                                      <p:to>
                                        <p:strVal val="visible"/>
                                      </p:to>
                                    </p:set>
                                    <p:animEffect transition="in" filter="blinds(vertical)">
                                      <p:cBhvr>
                                        <p:cTn id="187" dur="4000"/>
                                        <p:tgtEl>
                                          <p:spTgt spid="18"/>
                                        </p:tgtEl>
                                      </p:cBhvr>
                                    </p:animEffect>
                                  </p:childTnLst>
                                </p:cTn>
                              </p:par>
                              <p:par>
                                <p:cTn id="188" presetID="2" presetClass="exit" presetSubtype="2" fill="hold" grpId="2" nodeType="withEffect">
                                  <p:stCondLst>
                                    <p:cond delay="0"/>
                                  </p:stCondLst>
                                  <p:childTnLst>
                                    <p:anim calcmode="lin" valueType="num">
                                      <p:cBhvr additive="base">
                                        <p:cTn id="189" dur="3000"/>
                                        <p:tgtEl>
                                          <p:spTgt spid="18"/>
                                        </p:tgtEl>
                                        <p:attrNameLst>
                                          <p:attrName>ppt_x</p:attrName>
                                        </p:attrNameLst>
                                      </p:cBhvr>
                                      <p:tavLst>
                                        <p:tav tm="0">
                                          <p:val>
                                            <p:strVal val="ppt_x"/>
                                          </p:val>
                                        </p:tav>
                                        <p:tav tm="100000">
                                          <p:val>
                                            <p:strVal val="1+ppt_w/2"/>
                                          </p:val>
                                        </p:tav>
                                      </p:tavLst>
                                    </p:anim>
                                    <p:anim calcmode="lin" valueType="num">
                                      <p:cBhvr additive="base">
                                        <p:cTn id="190" dur="3000"/>
                                        <p:tgtEl>
                                          <p:spTgt spid="18"/>
                                        </p:tgtEl>
                                        <p:attrNameLst>
                                          <p:attrName>ppt_y</p:attrName>
                                        </p:attrNameLst>
                                      </p:cBhvr>
                                      <p:tavLst>
                                        <p:tav tm="0">
                                          <p:val>
                                            <p:strVal val="ppt_y"/>
                                          </p:val>
                                        </p:tav>
                                        <p:tav tm="100000">
                                          <p:val>
                                            <p:strVal val="ppt_y"/>
                                          </p:val>
                                        </p:tav>
                                      </p:tavLst>
                                    </p:anim>
                                    <p:set>
                                      <p:cBhvr>
                                        <p:cTn id="191" dur="1" fill="hold">
                                          <p:stCondLst>
                                            <p:cond delay="2999"/>
                                          </p:stCondLst>
                                        </p:cTn>
                                        <p:tgtEl>
                                          <p:spTgt spid="18"/>
                                        </p:tgtEl>
                                        <p:attrNameLst>
                                          <p:attrName>style.visibility</p:attrName>
                                        </p:attrNameLst>
                                      </p:cBhvr>
                                      <p:to>
                                        <p:strVal val="hidden"/>
                                      </p:to>
                                    </p:set>
                                  </p:childTnLst>
                                </p:cTn>
                              </p:par>
                              <p:par>
                                <p:cTn id="192" presetID="2" presetClass="entr" presetSubtype="2" fill="hold" grpId="0" nodeType="withEffect">
                                  <p:stCondLst>
                                    <p:cond delay="0"/>
                                  </p:stCondLst>
                                  <p:childTnLst>
                                    <p:set>
                                      <p:cBhvr>
                                        <p:cTn id="193" dur="1" fill="hold">
                                          <p:stCondLst>
                                            <p:cond delay="0"/>
                                          </p:stCondLst>
                                        </p:cTn>
                                        <p:tgtEl>
                                          <p:spTgt spid="20"/>
                                        </p:tgtEl>
                                        <p:attrNameLst>
                                          <p:attrName>style.visibility</p:attrName>
                                        </p:attrNameLst>
                                      </p:cBhvr>
                                      <p:to>
                                        <p:strVal val="visible"/>
                                      </p:to>
                                    </p:set>
                                    <p:anim calcmode="lin" valueType="num">
                                      <p:cBhvr additive="base">
                                        <p:cTn id="194" dur="3000" fill="hold"/>
                                        <p:tgtEl>
                                          <p:spTgt spid="20"/>
                                        </p:tgtEl>
                                        <p:attrNameLst>
                                          <p:attrName>ppt_x</p:attrName>
                                        </p:attrNameLst>
                                      </p:cBhvr>
                                      <p:tavLst>
                                        <p:tav tm="0">
                                          <p:val>
                                            <p:strVal val="1+#ppt_w/2"/>
                                          </p:val>
                                        </p:tav>
                                        <p:tav tm="100000">
                                          <p:val>
                                            <p:strVal val="#ppt_x"/>
                                          </p:val>
                                        </p:tav>
                                      </p:tavLst>
                                    </p:anim>
                                    <p:anim calcmode="lin" valueType="num">
                                      <p:cBhvr additive="base">
                                        <p:cTn id="195" dur="3000" fill="hold"/>
                                        <p:tgtEl>
                                          <p:spTgt spid="20"/>
                                        </p:tgtEl>
                                        <p:attrNameLst>
                                          <p:attrName>ppt_y</p:attrName>
                                        </p:attrNameLst>
                                      </p:cBhvr>
                                      <p:tavLst>
                                        <p:tav tm="0">
                                          <p:val>
                                            <p:strVal val="#ppt_y"/>
                                          </p:val>
                                        </p:tav>
                                        <p:tav tm="100000">
                                          <p:val>
                                            <p:strVal val="#ppt_y"/>
                                          </p:val>
                                        </p:tav>
                                      </p:tavLst>
                                    </p:anim>
                                  </p:childTnLst>
                                </p:cTn>
                              </p:par>
                              <p:par>
                                <p:cTn id="196" presetID="3" presetClass="entr" presetSubtype="5" fill="hold" grpId="1" nodeType="withEffect">
                                  <p:stCondLst>
                                    <p:cond delay="0"/>
                                  </p:stCondLst>
                                  <p:childTnLst>
                                    <p:set>
                                      <p:cBhvr>
                                        <p:cTn id="197" dur="1" fill="hold">
                                          <p:stCondLst>
                                            <p:cond delay="0"/>
                                          </p:stCondLst>
                                        </p:cTn>
                                        <p:tgtEl>
                                          <p:spTgt spid="20"/>
                                        </p:tgtEl>
                                        <p:attrNameLst>
                                          <p:attrName>style.visibility</p:attrName>
                                        </p:attrNameLst>
                                      </p:cBhvr>
                                      <p:to>
                                        <p:strVal val="visible"/>
                                      </p:to>
                                    </p:set>
                                    <p:animEffect transition="in" filter="blinds(vertical)">
                                      <p:cBhvr>
                                        <p:cTn id="198" dur="4000"/>
                                        <p:tgtEl>
                                          <p:spTgt spid="20"/>
                                        </p:tgtEl>
                                      </p:cBhvr>
                                    </p:animEffect>
                                  </p:childTnLst>
                                </p:cTn>
                              </p:par>
                              <p:par>
                                <p:cTn id="199" presetID="2" presetClass="exit" presetSubtype="2" fill="hold" grpId="2" nodeType="withEffect">
                                  <p:stCondLst>
                                    <p:cond delay="0"/>
                                  </p:stCondLst>
                                  <p:childTnLst>
                                    <p:anim calcmode="lin" valueType="num">
                                      <p:cBhvr additive="base">
                                        <p:cTn id="200" dur="3000"/>
                                        <p:tgtEl>
                                          <p:spTgt spid="20"/>
                                        </p:tgtEl>
                                        <p:attrNameLst>
                                          <p:attrName>ppt_x</p:attrName>
                                        </p:attrNameLst>
                                      </p:cBhvr>
                                      <p:tavLst>
                                        <p:tav tm="0">
                                          <p:val>
                                            <p:strVal val="ppt_x"/>
                                          </p:val>
                                        </p:tav>
                                        <p:tav tm="100000">
                                          <p:val>
                                            <p:strVal val="1+ppt_w/2"/>
                                          </p:val>
                                        </p:tav>
                                      </p:tavLst>
                                    </p:anim>
                                    <p:anim calcmode="lin" valueType="num">
                                      <p:cBhvr additive="base">
                                        <p:cTn id="201" dur="3000"/>
                                        <p:tgtEl>
                                          <p:spTgt spid="20"/>
                                        </p:tgtEl>
                                        <p:attrNameLst>
                                          <p:attrName>ppt_y</p:attrName>
                                        </p:attrNameLst>
                                      </p:cBhvr>
                                      <p:tavLst>
                                        <p:tav tm="0">
                                          <p:val>
                                            <p:strVal val="ppt_y"/>
                                          </p:val>
                                        </p:tav>
                                        <p:tav tm="100000">
                                          <p:val>
                                            <p:strVal val="ppt_y"/>
                                          </p:val>
                                        </p:tav>
                                      </p:tavLst>
                                    </p:anim>
                                    <p:set>
                                      <p:cBhvr>
                                        <p:cTn id="202" dur="1" fill="hold">
                                          <p:stCondLst>
                                            <p:cond delay="2999"/>
                                          </p:stCondLst>
                                        </p:cTn>
                                        <p:tgtEl>
                                          <p:spTgt spid="20"/>
                                        </p:tgtEl>
                                        <p:attrNameLst>
                                          <p:attrName>style.visibility</p:attrName>
                                        </p:attrNameLst>
                                      </p:cBhvr>
                                      <p:to>
                                        <p:strVal val="hidden"/>
                                      </p:to>
                                    </p:set>
                                  </p:childTnLst>
                                </p:cTn>
                              </p:par>
                              <p:par>
                                <p:cTn id="203" presetID="2" presetClass="entr" presetSubtype="2" fill="hold" grpId="0" nodeType="withEffect">
                                  <p:stCondLst>
                                    <p:cond delay="0"/>
                                  </p:stCondLst>
                                  <p:childTnLst>
                                    <p:set>
                                      <p:cBhvr>
                                        <p:cTn id="204" dur="1" fill="hold">
                                          <p:stCondLst>
                                            <p:cond delay="0"/>
                                          </p:stCondLst>
                                        </p:cTn>
                                        <p:tgtEl>
                                          <p:spTgt spid="21"/>
                                        </p:tgtEl>
                                        <p:attrNameLst>
                                          <p:attrName>style.visibility</p:attrName>
                                        </p:attrNameLst>
                                      </p:cBhvr>
                                      <p:to>
                                        <p:strVal val="visible"/>
                                      </p:to>
                                    </p:set>
                                    <p:anim calcmode="lin" valueType="num">
                                      <p:cBhvr additive="base">
                                        <p:cTn id="205" dur="3000" fill="hold"/>
                                        <p:tgtEl>
                                          <p:spTgt spid="21"/>
                                        </p:tgtEl>
                                        <p:attrNameLst>
                                          <p:attrName>ppt_x</p:attrName>
                                        </p:attrNameLst>
                                      </p:cBhvr>
                                      <p:tavLst>
                                        <p:tav tm="0">
                                          <p:val>
                                            <p:strVal val="1+#ppt_w/2"/>
                                          </p:val>
                                        </p:tav>
                                        <p:tav tm="100000">
                                          <p:val>
                                            <p:strVal val="#ppt_x"/>
                                          </p:val>
                                        </p:tav>
                                      </p:tavLst>
                                    </p:anim>
                                    <p:anim calcmode="lin" valueType="num">
                                      <p:cBhvr additive="base">
                                        <p:cTn id="206" dur="3000" fill="hold"/>
                                        <p:tgtEl>
                                          <p:spTgt spid="21"/>
                                        </p:tgtEl>
                                        <p:attrNameLst>
                                          <p:attrName>ppt_y</p:attrName>
                                        </p:attrNameLst>
                                      </p:cBhvr>
                                      <p:tavLst>
                                        <p:tav tm="0">
                                          <p:val>
                                            <p:strVal val="#ppt_y"/>
                                          </p:val>
                                        </p:tav>
                                        <p:tav tm="100000">
                                          <p:val>
                                            <p:strVal val="#ppt_y"/>
                                          </p:val>
                                        </p:tav>
                                      </p:tavLst>
                                    </p:anim>
                                  </p:childTnLst>
                                </p:cTn>
                              </p:par>
                              <p:par>
                                <p:cTn id="207" presetID="3" presetClass="entr" presetSubtype="5" fill="hold" grpId="1" nodeType="withEffect">
                                  <p:stCondLst>
                                    <p:cond delay="0"/>
                                  </p:stCondLst>
                                  <p:childTnLst>
                                    <p:set>
                                      <p:cBhvr>
                                        <p:cTn id="208" dur="1" fill="hold">
                                          <p:stCondLst>
                                            <p:cond delay="0"/>
                                          </p:stCondLst>
                                        </p:cTn>
                                        <p:tgtEl>
                                          <p:spTgt spid="21"/>
                                        </p:tgtEl>
                                        <p:attrNameLst>
                                          <p:attrName>style.visibility</p:attrName>
                                        </p:attrNameLst>
                                      </p:cBhvr>
                                      <p:to>
                                        <p:strVal val="visible"/>
                                      </p:to>
                                    </p:set>
                                    <p:animEffect transition="in" filter="blinds(vertical)">
                                      <p:cBhvr>
                                        <p:cTn id="209" dur="4000"/>
                                        <p:tgtEl>
                                          <p:spTgt spid="21"/>
                                        </p:tgtEl>
                                      </p:cBhvr>
                                    </p:animEffect>
                                  </p:childTnLst>
                                </p:cTn>
                              </p:par>
                              <p:par>
                                <p:cTn id="210" presetID="2" presetClass="exit" presetSubtype="2" fill="hold" grpId="2" nodeType="withEffect">
                                  <p:stCondLst>
                                    <p:cond delay="0"/>
                                  </p:stCondLst>
                                  <p:childTnLst>
                                    <p:anim calcmode="lin" valueType="num">
                                      <p:cBhvr additive="base">
                                        <p:cTn id="211" dur="3000"/>
                                        <p:tgtEl>
                                          <p:spTgt spid="21"/>
                                        </p:tgtEl>
                                        <p:attrNameLst>
                                          <p:attrName>ppt_x</p:attrName>
                                        </p:attrNameLst>
                                      </p:cBhvr>
                                      <p:tavLst>
                                        <p:tav tm="0">
                                          <p:val>
                                            <p:strVal val="ppt_x"/>
                                          </p:val>
                                        </p:tav>
                                        <p:tav tm="100000">
                                          <p:val>
                                            <p:strVal val="1+ppt_w/2"/>
                                          </p:val>
                                        </p:tav>
                                      </p:tavLst>
                                    </p:anim>
                                    <p:anim calcmode="lin" valueType="num">
                                      <p:cBhvr additive="base">
                                        <p:cTn id="212" dur="3000"/>
                                        <p:tgtEl>
                                          <p:spTgt spid="21"/>
                                        </p:tgtEl>
                                        <p:attrNameLst>
                                          <p:attrName>ppt_y</p:attrName>
                                        </p:attrNameLst>
                                      </p:cBhvr>
                                      <p:tavLst>
                                        <p:tav tm="0">
                                          <p:val>
                                            <p:strVal val="ppt_y"/>
                                          </p:val>
                                        </p:tav>
                                        <p:tav tm="100000">
                                          <p:val>
                                            <p:strVal val="ppt_y"/>
                                          </p:val>
                                        </p:tav>
                                      </p:tavLst>
                                    </p:anim>
                                    <p:set>
                                      <p:cBhvr>
                                        <p:cTn id="213" dur="1" fill="hold">
                                          <p:stCondLst>
                                            <p:cond delay="2999"/>
                                          </p:stCondLst>
                                        </p:cTn>
                                        <p:tgtEl>
                                          <p:spTgt spid="21"/>
                                        </p:tgtEl>
                                        <p:attrNameLst>
                                          <p:attrName>style.visibility</p:attrName>
                                        </p:attrNameLst>
                                      </p:cBhvr>
                                      <p:to>
                                        <p:strVal val="hidden"/>
                                      </p:to>
                                    </p:set>
                                  </p:childTnLst>
                                </p:cTn>
                              </p:par>
                              <p:par>
                                <p:cTn id="214" presetID="2" presetClass="entr" presetSubtype="2" fill="hold" grpId="0" nodeType="withEffect">
                                  <p:stCondLst>
                                    <p:cond delay="0"/>
                                  </p:stCondLst>
                                  <p:childTnLst>
                                    <p:set>
                                      <p:cBhvr>
                                        <p:cTn id="215" dur="1" fill="hold">
                                          <p:stCondLst>
                                            <p:cond delay="0"/>
                                          </p:stCondLst>
                                        </p:cTn>
                                        <p:tgtEl>
                                          <p:spTgt spid="23"/>
                                        </p:tgtEl>
                                        <p:attrNameLst>
                                          <p:attrName>style.visibility</p:attrName>
                                        </p:attrNameLst>
                                      </p:cBhvr>
                                      <p:to>
                                        <p:strVal val="visible"/>
                                      </p:to>
                                    </p:set>
                                    <p:anim calcmode="lin" valueType="num">
                                      <p:cBhvr additive="base">
                                        <p:cTn id="216" dur="3000" fill="hold"/>
                                        <p:tgtEl>
                                          <p:spTgt spid="23"/>
                                        </p:tgtEl>
                                        <p:attrNameLst>
                                          <p:attrName>ppt_x</p:attrName>
                                        </p:attrNameLst>
                                      </p:cBhvr>
                                      <p:tavLst>
                                        <p:tav tm="0">
                                          <p:val>
                                            <p:strVal val="1+#ppt_w/2"/>
                                          </p:val>
                                        </p:tav>
                                        <p:tav tm="100000">
                                          <p:val>
                                            <p:strVal val="#ppt_x"/>
                                          </p:val>
                                        </p:tav>
                                      </p:tavLst>
                                    </p:anim>
                                    <p:anim calcmode="lin" valueType="num">
                                      <p:cBhvr additive="base">
                                        <p:cTn id="217" dur="3000" fill="hold"/>
                                        <p:tgtEl>
                                          <p:spTgt spid="23"/>
                                        </p:tgtEl>
                                        <p:attrNameLst>
                                          <p:attrName>ppt_y</p:attrName>
                                        </p:attrNameLst>
                                      </p:cBhvr>
                                      <p:tavLst>
                                        <p:tav tm="0">
                                          <p:val>
                                            <p:strVal val="#ppt_y"/>
                                          </p:val>
                                        </p:tav>
                                        <p:tav tm="100000">
                                          <p:val>
                                            <p:strVal val="#ppt_y"/>
                                          </p:val>
                                        </p:tav>
                                      </p:tavLst>
                                    </p:anim>
                                  </p:childTnLst>
                                </p:cTn>
                              </p:par>
                              <p:par>
                                <p:cTn id="218" presetID="3" presetClass="entr" presetSubtype="5" fill="hold" grpId="1" nodeType="withEffect">
                                  <p:stCondLst>
                                    <p:cond delay="0"/>
                                  </p:stCondLst>
                                  <p:childTnLst>
                                    <p:set>
                                      <p:cBhvr>
                                        <p:cTn id="219" dur="1" fill="hold">
                                          <p:stCondLst>
                                            <p:cond delay="0"/>
                                          </p:stCondLst>
                                        </p:cTn>
                                        <p:tgtEl>
                                          <p:spTgt spid="23"/>
                                        </p:tgtEl>
                                        <p:attrNameLst>
                                          <p:attrName>style.visibility</p:attrName>
                                        </p:attrNameLst>
                                      </p:cBhvr>
                                      <p:to>
                                        <p:strVal val="visible"/>
                                      </p:to>
                                    </p:set>
                                    <p:animEffect transition="in" filter="blinds(vertical)">
                                      <p:cBhvr>
                                        <p:cTn id="220" dur="4000"/>
                                        <p:tgtEl>
                                          <p:spTgt spid="23"/>
                                        </p:tgtEl>
                                      </p:cBhvr>
                                    </p:animEffect>
                                  </p:childTnLst>
                                </p:cTn>
                              </p:par>
                              <p:par>
                                <p:cTn id="221" presetID="2" presetClass="exit" presetSubtype="2" fill="hold" grpId="2" nodeType="withEffect">
                                  <p:stCondLst>
                                    <p:cond delay="0"/>
                                  </p:stCondLst>
                                  <p:childTnLst>
                                    <p:anim calcmode="lin" valueType="num">
                                      <p:cBhvr additive="base">
                                        <p:cTn id="222" dur="3000"/>
                                        <p:tgtEl>
                                          <p:spTgt spid="23"/>
                                        </p:tgtEl>
                                        <p:attrNameLst>
                                          <p:attrName>ppt_x</p:attrName>
                                        </p:attrNameLst>
                                      </p:cBhvr>
                                      <p:tavLst>
                                        <p:tav tm="0">
                                          <p:val>
                                            <p:strVal val="ppt_x"/>
                                          </p:val>
                                        </p:tav>
                                        <p:tav tm="100000">
                                          <p:val>
                                            <p:strVal val="1+ppt_w/2"/>
                                          </p:val>
                                        </p:tav>
                                      </p:tavLst>
                                    </p:anim>
                                    <p:anim calcmode="lin" valueType="num">
                                      <p:cBhvr additive="base">
                                        <p:cTn id="223" dur="3000"/>
                                        <p:tgtEl>
                                          <p:spTgt spid="23"/>
                                        </p:tgtEl>
                                        <p:attrNameLst>
                                          <p:attrName>ppt_y</p:attrName>
                                        </p:attrNameLst>
                                      </p:cBhvr>
                                      <p:tavLst>
                                        <p:tav tm="0">
                                          <p:val>
                                            <p:strVal val="ppt_y"/>
                                          </p:val>
                                        </p:tav>
                                        <p:tav tm="100000">
                                          <p:val>
                                            <p:strVal val="ppt_y"/>
                                          </p:val>
                                        </p:tav>
                                      </p:tavLst>
                                    </p:anim>
                                    <p:set>
                                      <p:cBhvr>
                                        <p:cTn id="224" dur="1" fill="hold">
                                          <p:stCondLst>
                                            <p:cond delay="2999"/>
                                          </p:stCondLst>
                                        </p:cTn>
                                        <p:tgtEl>
                                          <p:spTgt spid="23"/>
                                        </p:tgtEl>
                                        <p:attrNameLst>
                                          <p:attrName>style.visibility</p:attrName>
                                        </p:attrNameLst>
                                      </p:cBhvr>
                                      <p:to>
                                        <p:strVal val="hidden"/>
                                      </p:to>
                                    </p:set>
                                  </p:childTnLst>
                                </p:cTn>
                              </p:par>
                              <p:par>
                                <p:cTn id="225" presetID="2" presetClass="entr" presetSubtype="2" fill="hold" grpId="0" nodeType="withEffect">
                                  <p:stCondLst>
                                    <p:cond delay="0"/>
                                  </p:stCondLst>
                                  <p:childTnLst>
                                    <p:set>
                                      <p:cBhvr>
                                        <p:cTn id="226" dur="1" fill="hold">
                                          <p:stCondLst>
                                            <p:cond delay="0"/>
                                          </p:stCondLst>
                                        </p:cTn>
                                        <p:tgtEl>
                                          <p:spTgt spid="25"/>
                                        </p:tgtEl>
                                        <p:attrNameLst>
                                          <p:attrName>style.visibility</p:attrName>
                                        </p:attrNameLst>
                                      </p:cBhvr>
                                      <p:to>
                                        <p:strVal val="visible"/>
                                      </p:to>
                                    </p:set>
                                    <p:anim calcmode="lin" valueType="num">
                                      <p:cBhvr additive="base">
                                        <p:cTn id="227" dur="3000" fill="hold"/>
                                        <p:tgtEl>
                                          <p:spTgt spid="25"/>
                                        </p:tgtEl>
                                        <p:attrNameLst>
                                          <p:attrName>ppt_x</p:attrName>
                                        </p:attrNameLst>
                                      </p:cBhvr>
                                      <p:tavLst>
                                        <p:tav tm="0">
                                          <p:val>
                                            <p:strVal val="1+#ppt_w/2"/>
                                          </p:val>
                                        </p:tav>
                                        <p:tav tm="100000">
                                          <p:val>
                                            <p:strVal val="#ppt_x"/>
                                          </p:val>
                                        </p:tav>
                                      </p:tavLst>
                                    </p:anim>
                                    <p:anim calcmode="lin" valueType="num">
                                      <p:cBhvr additive="base">
                                        <p:cTn id="228" dur="3000" fill="hold"/>
                                        <p:tgtEl>
                                          <p:spTgt spid="25"/>
                                        </p:tgtEl>
                                        <p:attrNameLst>
                                          <p:attrName>ppt_y</p:attrName>
                                        </p:attrNameLst>
                                      </p:cBhvr>
                                      <p:tavLst>
                                        <p:tav tm="0">
                                          <p:val>
                                            <p:strVal val="#ppt_y"/>
                                          </p:val>
                                        </p:tav>
                                        <p:tav tm="100000">
                                          <p:val>
                                            <p:strVal val="#ppt_y"/>
                                          </p:val>
                                        </p:tav>
                                      </p:tavLst>
                                    </p:anim>
                                  </p:childTnLst>
                                </p:cTn>
                              </p:par>
                              <p:par>
                                <p:cTn id="229" presetID="3" presetClass="entr" presetSubtype="5" fill="hold" grpId="1" nodeType="withEffect">
                                  <p:stCondLst>
                                    <p:cond delay="0"/>
                                  </p:stCondLst>
                                  <p:childTnLst>
                                    <p:set>
                                      <p:cBhvr>
                                        <p:cTn id="230" dur="1" fill="hold">
                                          <p:stCondLst>
                                            <p:cond delay="0"/>
                                          </p:stCondLst>
                                        </p:cTn>
                                        <p:tgtEl>
                                          <p:spTgt spid="25"/>
                                        </p:tgtEl>
                                        <p:attrNameLst>
                                          <p:attrName>style.visibility</p:attrName>
                                        </p:attrNameLst>
                                      </p:cBhvr>
                                      <p:to>
                                        <p:strVal val="visible"/>
                                      </p:to>
                                    </p:set>
                                    <p:animEffect transition="in" filter="blinds(vertical)">
                                      <p:cBhvr>
                                        <p:cTn id="231" dur="4000"/>
                                        <p:tgtEl>
                                          <p:spTgt spid="25"/>
                                        </p:tgtEl>
                                      </p:cBhvr>
                                    </p:animEffect>
                                  </p:childTnLst>
                                </p:cTn>
                              </p:par>
                              <p:par>
                                <p:cTn id="232" presetID="2" presetClass="exit" presetSubtype="2" fill="hold" grpId="2" nodeType="withEffect">
                                  <p:stCondLst>
                                    <p:cond delay="0"/>
                                  </p:stCondLst>
                                  <p:childTnLst>
                                    <p:anim calcmode="lin" valueType="num">
                                      <p:cBhvr additive="base">
                                        <p:cTn id="233" dur="3000"/>
                                        <p:tgtEl>
                                          <p:spTgt spid="25"/>
                                        </p:tgtEl>
                                        <p:attrNameLst>
                                          <p:attrName>ppt_x</p:attrName>
                                        </p:attrNameLst>
                                      </p:cBhvr>
                                      <p:tavLst>
                                        <p:tav tm="0">
                                          <p:val>
                                            <p:strVal val="ppt_x"/>
                                          </p:val>
                                        </p:tav>
                                        <p:tav tm="100000">
                                          <p:val>
                                            <p:strVal val="1+ppt_w/2"/>
                                          </p:val>
                                        </p:tav>
                                      </p:tavLst>
                                    </p:anim>
                                    <p:anim calcmode="lin" valueType="num">
                                      <p:cBhvr additive="base">
                                        <p:cTn id="234" dur="3000"/>
                                        <p:tgtEl>
                                          <p:spTgt spid="25"/>
                                        </p:tgtEl>
                                        <p:attrNameLst>
                                          <p:attrName>ppt_y</p:attrName>
                                        </p:attrNameLst>
                                      </p:cBhvr>
                                      <p:tavLst>
                                        <p:tav tm="0">
                                          <p:val>
                                            <p:strVal val="ppt_y"/>
                                          </p:val>
                                        </p:tav>
                                        <p:tav tm="100000">
                                          <p:val>
                                            <p:strVal val="ppt_y"/>
                                          </p:val>
                                        </p:tav>
                                      </p:tavLst>
                                    </p:anim>
                                    <p:set>
                                      <p:cBhvr>
                                        <p:cTn id="235" dur="1" fill="hold">
                                          <p:stCondLst>
                                            <p:cond delay="2999"/>
                                          </p:stCondLst>
                                        </p:cTn>
                                        <p:tgtEl>
                                          <p:spTgt spid="25"/>
                                        </p:tgtEl>
                                        <p:attrNameLst>
                                          <p:attrName>style.visibility</p:attrName>
                                        </p:attrNameLst>
                                      </p:cBhvr>
                                      <p:to>
                                        <p:strVal val="hidden"/>
                                      </p:to>
                                    </p:set>
                                  </p:childTnLst>
                                </p:cTn>
                              </p:par>
                              <p:par>
                                <p:cTn id="236" presetID="2" presetClass="entr" presetSubtype="2" fill="hold" grpId="0" nodeType="withEffect">
                                  <p:stCondLst>
                                    <p:cond delay="0"/>
                                  </p:stCondLst>
                                  <p:childTnLst>
                                    <p:set>
                                      <p:cBhvr>
                                        <p:cTn id="237" dur="1" fill="hold">
                                          <p:stCondLst>
                                            <p:cond delay="0"/>
                                          </p:stCondLst>
                                        </p:cTn>
                                        <p:tgtEl>
                                          <p:spTgt spid="33"/>
                                        </p:tgtEl>
                                        <p:attrNameLst>
                                          <p:attrName>style.visibility</p:attrName>
                                        </p:attrNameLst>
                                      </p:cBhvr>
                                      <p:to>
                                        <p:strVal val="visible"/>
                                      </p:to>
                                    </p:set>
                                    <p:anim calcmode="lin" valueType="num">
                                      <p:cBhvr additive="base">
                                        <p:cTn id="238" dur="3000" fill="hold"/>
                                        <p:tgtEl>
                                          <p:spTgt spid="33"/>
                                        </p:tgtEl>
                                        <p:attrNameLst>
                                          <p:attrName>ppt_x</p:attrName>
                                        </p:attrNameLst>
                                      </p:cBhvr>
                                      <p:tavLst>
                                        <p:tav tm="0">
                                          <p:val>
                                            <p:strVal val="1+#ppt_w/2"/>
                                          </p:val>
                                        </p:tav>
                                        <p:tav tm="100000">
                                          <p:val>
                                            <p:strVal val="#ppt_x"/>
                                          </p:val>
                                        </p:tav>
                                      </p:tavLst>
                                    </p:anim>
                                    <p:anim calcmode="lin" valueType="num">
                                      <p:cBhvr additive="base">
                                        <p:cTn id="239" dur="3000" fill="hold"/>
                                        <p:tgtEl>
                                          <p:spTgt spid="33"/>
                                        </p:tgtEl>
                                        <p:attrNameLst>
                                          <p:attrName>ppt_y</p:attrName>
                                        </p:attrNameLst>
                                      </p:cBhvr>
                                      <p:tavLst>
                                        <p:tav tm="0">
                                          <p:val>
                                            <p:strVal val="#ppt_y"/>
                                          </p:val>
                                        </p:tav>
                                        <p:tav tm="100000">
                                          <p:val>
                                            <p:strVal val="#ppt_y"/>
                                          </p:val>
                                        </p:tav>
                                      </p:tavLst>
                                    </p:anim>
                                  </p:childTnLst>
                                </p:cTn>
                              </p:par>
                              <p:par>
                                <p:cTn id="240" presetID="3" presetClass="entr" presetSubtype="5" fill="hold" grpId="1" nodeType="withEffect">
                                  <p:stCondLst>
                                    <p:cond delay="0"/>
                                  </p:stCondLst>
                                  <p:childTnLst>
                                    <p:set>
                                      <p:cBhvr>
                                        <p:cTn id="241" dur="1" fill="hold">
                                          <p:stCondLst>
                                            <p:cond delay="0"/>
                                          </p:stCondLst>
                                        </p:cTn>
                                        <p:tgtEl>
                                          <p:spTgt spid="33"/>
                                        </p:tgtEl>
                                        <p:attrNameLst>
                                          <p:attrName>style.visibility</p:attrName>
                                        </p:attrNameLst>
                                      </p:cBhvr>
                                      <p:to>
                                        <p:strVal val="visible"/>
                                      </p:to>
                                    </p:set>
                                    <p:animEffect transition="in" filter="blinds(vertical)">
                                      <p:cBhvr>
                                        <p:cTn id="242" dur="4000"/>
                                        <p:tgtEl>
                                          <p:spTgt spid="33"/>
                                        </p:tgtEl>
                                      </p:cBhvr>
                                    </p:animEffect>
                                  </p:childTnLst>
                                </p:cTn>
                              </p:par>
                              <p:par>
                                <p:cTn id="243" presetID="2" presetClass="exit" presetSubtype="2" fill="hold" grpId="2" nodeType="withEffect">
                                  <p:stCondLst>
                                    <p:cond delay="0"/>
                                  </p:stCondLst>
                                  <p:childTnLst>
                                    <p:anim calcmode="lin" valueType="num">
                                      <p:cBhvr additive="base">
                                        <p:cTn id="244" dur="3000"/>
                                        <p:tgtEl>
                                          <p:spTgt spid="33"/>
                                        </p:tgtEl>
                                        <p:attrNameLst>
                                          <p:attrName>ppt_x</p:attrName>
                                        </p:attrNameLst>
                                      </p:cBhvr>
                                      <p:tavLst>
                                        <p:tav tm="0">
                                          <p:val>
                                            <p:strVal val="ppt_x"/>
                                          </p:val>
                                        </p:tav>
                                        <p:tav tm="100000">
                                          <p:val>
                                            <p:strVal val="1+ppt_w/2"/>
                                          </p:val>
                                        </p:tav>
                                      </p:tavLst>
                                    </p:anim>
                                    <p:anim calcmode="lin" valueType="num">
                                      <p:cBhvr additive="base">
                                        <p:cTn id="245" dur="3000"/>
                                        <p:tgtEl>
                                          <p:spTgt spid="33"/>
                                        </p:tgtEl>
                                        <p:attrNameLst>
                                          <p:attrName>ppt_y</p:attrName>
                                        </p:attrNameLst>
                                      </p:cBhvr>
                                      <p:tavLst>
                                        <p:tav tm="0">
                                          <p:val>
                                            <p:strVal val="ppt_y"/>
                                          </p:val>
                                        </p:tav>
                                        <p:tav tm="100000">
                                          <p:val>
                                            <p:strVal val="ppt_y"/>
                                          </p:val>
                                        </p:tav>
                                      </p:tavLst>
                                    </p:anim>
                                    <p:set>
                                      <p:cBhvr>
                                        <p:cTn id="246" dur="1" fill="hold">
                                          <p:stCondLst>
                                            <p:cond delay="2999"/>
                                          </p:stCondLst>
                                        </p:cTn>
                                        <p:tgtEl>
                                          <p:spTgt spid="33"/>
                                        </p:tgtEl>
                                        <p:attrNameLst>
                                          <p:attrName>style.visibility</p:attrName>
                                        </p:attrNameLst>
                                      </p:cBhvr>
                                      <p:to>
                                        <p:strVal val="hidden"/>
                                      </p:to>
                                    </p:set>
                                  </p:childTnLst>
                                </p:cTn>
                              </p:par>
                              <p:par>
                                <p:cTn id="247" presetID="2" presetClass="entr" presetSubtype="2" fill="hold" grpId="0" nodeType="withEffect">
                                  <p:stCondLst>
                                    <p:cond delay="0"/>
                                  </p:stCondLst>
                                  <p:childTnLst>
                                    <p:set>
                                      <p:cBhvr>
                                        <p:cTn id="248" dur="1" fill="hold">
                                          <p:stCondLst>
                                            <p:cond delay="0"/>
                                          </p:stCondLst>
                                        </p:cTn>
                                        <p:tgtEl>
                                          <p:spTgt spid="32"/>
                                        </p:tgtEl>
                                        <p:attrNameLst>
                                          <p:attrName>style.visibility</p:attrName>
                                        </p:attrNameLst>
                                      </p:cBhvr>
                                      <p:to>
                                        <p:strVal val="visible"/>
                                      </p:to>
                                    </p:set>
                                    <p:anim calcmode="lin" valueType="num">
                                      <p:cBhvr additive="base">
                                        <p:cTn id="249" dur="3000" fill="hold"/>
                                        <p:tgtEl>
                                          <p:spTgt spid="32"/>
                                        </p:tgtEl>
                                        <p:attrNameLst>
                                          <p:attrName>ppt_x</p:attrName>
                                        </p:attrNameLst>
                                      </p:cBhvr>
                                      <p:tavLst>
                                        <p:tav tm="0">
                                          <p:val>
                                            <p:strVal val="1+#ppt_w/2"/>
                                          </p:val>
                                        </p:tav>
                                        <p:tav tm="100000">
                                          <p:val>
                                            <p:strVal val="#ppt_x"/>
                                          </p:val>
                                        </p:tav>
                                      </p:tavLst>
                                    </p:anim>
                                    <p:anim calcmode="lin" valueType="num">
                                      <p:cBhvr additive="base">
                                        <p:cTn id="250" dur="3000" fill="hold"/>
                                        <p:tgtEl>
                                          <p:spTgt spid="32"/>
                                        </p:tgtEl>
                                        <p:attrNameLst>
                                          <p:attrName>ppt_y</p:attrName>
                                        </p:attrNameLst>
                                      </p:cBhvr>
                                      <p:tavLst>
                                        <p:tav tm="0">
                                          <p:val>
                                            <p:strVal val="#ppt_y"/>
                                          </p:val>
                                        </p:tav>
                                        <p:tav tm="100000">
                                          <p:val>
                                            <p:strVal val="#ppt_y"/>
                                          </p:val>
                                        </p:tav>
                                      </p:tavLst>
                                    </p:anim>
                                  </p:childTnLst>
                                </p:cTn>
                              </p:par>
                              <p:par>
                                <p:cTn id="251" presetID="3" presetClass="entr" presetSubtype="5" fill="hold" grpId="1" nodeType="withEffect">
                                  <p:stCondLst>
                                    <p:cond delay="0"/>
                                  </p:stCondLst>
                                  <p:childTnLst>
                                    <p:set>
                                      <p:cBhvr>
                                        <p:cTn id="252" dur="1" fill="hold">
                                          <p:stCondLst>
                                            <p:cond delay="0"/>
                                          </p:stCondLst>
                                        </p:cTn>
                                        <p:tgtEl>
                                          <p:spTgt spid="32"/>
                                        </p:tgtEl>
                                        <p:attrNameLst>
                                          <p:attrName>style.visibility</p:attrName>
                                        </p:attrNameLst>
                                      </p:cBhvr>
                                      <p:to>
                                        <p:strVal val="visible"/>
                                      </p:to>
                                    </p:set>
                                    <p:animEffect transition="in" filter="blinds(vertical)">
                                      <p:cBhvr>
                                        <p:cTn id="253" dur="4000"/>
                                        <p:tgtEl>
                                          <p:spTgt spid="32"/>
                                        </p:tgtEl>
                                      </p:cBhvr>
                                    </p:animEffect>
                                  </p:childTnLst>
                                </p:cTn>
                              </p:par>
                              <p:par>
                                <p:cTn id="254" presetID="2" presetClass="exit" presetSubtype="2" fill="hold" grpId="2" nodeType="withEffect">
                                  <p:stCondLst>
                                    <p:cond delay="0"/>
                                  </p:stCondLst>
                                  <p:childTnLst>
                                    <p:anim calcmode="lin" valueType="num">
                                      <p:cBhvr additive="base">
                                        <p:cTn id="255" dur="3000"/>
                                        <p:tgtEl>
                                          <p:spTgt spid="32"/>
                                        </p:tgtEl>
                                        <p:attrNameLst>
                                          <p:attrName>ppt_x</p:attrName>
                                        </p:attrNameLst>
                                      </p:cBhvr>
                                      <p:tavLst>
                                        <p:tav tm="0">
                                          <p:val>
                                            <p:strVal val="ppt_x"/>
                                          </p:val>
                                        </p:tav>
                                        <p:tav tm="100000">
                                          <p:val>
                                            <p:strVal val="1+ppt_w/2"/>
                                          </p:val>
                                        </p:tav>
                                      </p:tavLst>
                                    </p:anim>
                                    <p:anim calcmode="lin" valueType="num">
                                      <p:cBhvr additive="base">
                                        <p:cTn id="256" dur="3000"/>
                                        <p:tgtEl>
                                          <p:spTgt spid="32"/>
                                        </p:tgtEl>
                                        <p:attrNameLst>
                                          <p:attrName>ppt_y</p:attrName>
                                        </p:attrNameLst>
                                      </p:cBhvr>
                                      <p:tavLst>
                                        <p:tav tm="0">
                                          <p:val>
                                            <p:strVal val="ppt_y"/>
                                          </p:val>
                                        </p:tav>
                                        <p:tav tm="100000">
                                          <p:val>
                                            <p:strVal val="ppt_y"/>
                                          </p:val>
                                        </p:tav>
                                      </p:tavLst>
                                    </p:anim>
                                    <p:set>
                                      <p:cBhvr>
                                        <p:cTn id="257" dur="1" fill="hold">
                                          <p:stCondLst>
                                            <p:cond delay="2999"/>
                                          </p:stCondLst>
                                        </p:cTn>
                                        <p:tgtEl>
                                          <p:spTgt spid="32"/>
                                        </p:tgtEl>
                                        <p:attrNameLst>
                                          <p:attrName>style.visibility</p:attrName>
                                        </p:attrNameLst>
                                      </p:cBhvr>
                                      <p:to>
                                        <p:strVal val="hidden"/>
                                      </p:to>
                                    </p:set>
                                  </p:childTnLst>
                                </p:cTn>
                              </p:par>
                              <p:par>
                                <p:cTn id="258" presetID="2" presetClass="entr" presetSubtype="2" fill="hold" grpId="0" nodeType="withEffect">
                                  <p:stCondLst>
                                    <p:cond delay="0"/>
                                  </p:stCondLst>
                                  <p:childTnLst>
                                    <p:set>
                                      <p:cBhvr>
                                        <p:cTn id="259" dur="1" fill="hold">
                                          <p:stCondLst>
                                            <p:cond delay="0"/>
                                          </p:stCondLst>
                                        </p:cTn>
                                        <p:tgtEl>
                                          <p:spTgt spid="31"/>
                                        </p:tgtEl>
                                        <p:attrNameLst>
                                          <p:attrName>style.visibility</p:attrName>
                                        </p:attrNameLst>
                                      </p:cBhvr>
                                      <p:to>
                                        <p:strVal val="visible"/>
                                      </p:to>
                                    </p:set>
                                    <p:anim calcmode="lin" valueType="num">
                                      <p:cBhvr additive="base">
                                        <p:cTn id="260" dur="3000" fill="hold"/>
                                        <p:tgtEl>
                                          <p:spTgt spid="31"/>
                                        </p:tgtEl>
                                        <p:attrNameLst>
                                          <p:attrName>ppt_x</p:attrName>
                                        </p:attrNameLst>
                                      </p:cBhvr>
                                      <p:tavLst>
                                        <p:tav tm="0">
                                          <p:val>
                                            <p:strVal val="1+#ppt_w/2"/>
                                          </p:val>
                                        </p:tav>
                                        <p:tav tm="100000">
                                          <p:val>
                                            <p:strVal val="#ppt_x"/>
                                          </p:val>
                                        </p:tav>
                                      </p:tavLst>
                                    </p:anim>
                                    <p:anim calcmode="lin" valueType="num">
                                      <p:cBhvr additive="base">
                                        <p:cTn id="261" dur="3000" fill="hold"/>
                                        <p:tgtEl>
                                          <p:spTgt spid="31"/>
                                        </p:tgtEl>
                                        <p:attrNameLst>
                                          <p:attrName>ppt_y</p:attrName>
                                        </p:attrNameLst>
                                      </p:cBhvr>
                                      <p:tavLst>
                                        <p:tav tm="0">
                                          <p:val>
                                            <p:strVal val="#ppt_y"/>
                                          </p:val>
                                        </p:tav>
                                        <p:tav tm="100000">
                                          <p:val>
                                            <p:strVal val="#ppt_y"/>
                                          </p:val>
                                        </p:tav>
                                      </p:tavLst>
                                    </p:anim>
                                  </p:childTnLst>
                                </p:cTn>
                              </p:par>
                              <p:par>
                                <p:cTn id="262" presetID="3" presetClass="entr" presetSubtype="5" fill="hold" grpId="1" nodeType="withEffect">
                                  <p:stCondLst>
                                    <p:cond delay="0"/>
                                  </p:stCondLst>
                                  <p:childTnLst>
                                    <p:set>
                                      <p:cBhvr>
                                        <p:cTn id="263" dur="1" fill="hold">
                                          <p:stCondLst>
                                            <p:cond delay="0"/>
                                          </p:stCondLst>
                                        </p:cTn>
                                        <p:tgtEl>
                                          <p:spTgt spid="31"/>
                                        </p:tgtEl>
                                        <p:attrNameLst>
                                          <p:attrName>style.visibility</p:attrName>
                                        </p:attrNameLst>
                                      </p:cBhvr>
                                      <p:to>
                                        <p:strVal val="visible"/>
                                      </p:to>
                                    </p:set>
                                    <p:animEffect transition="in" filter="blinds(vertical)">
                                      <p:cBhvr>
                                        <p:cTn id="264" dur="4000"/>
                                        <p:tgtEl>
                                          <p:spTgt spid="31"/>
                                        </p:tgtEl>
                                      </p:cBhvr>
                                    </p:animEffect>
                                  </p:childTnLst>
                                </p:cTn>
                              </p:par>
                              <p:par>
                                <p:cTn id="265" presetID="2" presetClass="exit" presetSubtype="2" fill="hold" grpId="2" nodeType="withEffect">
                                  <p:stCondLst>
                                    <p:cond delay="0"/>
                                  </p:stCondLst>
                                  <p:childTnLst>
                                    <p:anim calcmode="lin" valueType="num">
                                      <p:cBhvr additive="base">
                                        <p:cTn id="266" dur="3000"/>
                                        <p:tgtEl>
                                          <p:spTgt spid="31"/>
                                        </p:tgtEl>
                                        <p:attrNameLst>
                                          <p:attrName>ppt_x</p:attrName>
                                        </p:attrNameLst>
                                      </p:cBhvr>
                                      <p:tavLst>
                                        <p:tav tm="0">
                                          <p:val>
                                            <p:strVal val="ppt_x"/>
                                          </p:val>
                                        </p:tav>
                                        <p:tav tm="100000">
                                          <p:val>
                                            <p:strVal val="1+ppt_w/2"/>
                                          </p:val>
                                        </p:tav>
                                      </p:tavLst>
                                    </p:anim>
                                    <p:anim calcmode="lin" valueType="num">
                                      <p:cBhvr additive="base">
                                        <p:cTn id="267" dur="3000"/>
                                        <p:tgtEl>
                                          <p:spTgt spid="31"/>
                                        </p:tgtEl>
                                        <p:attrNameLst>
                                          <p:attrName>ppt_y</p:attrName>
                                        </p:attrNameLst>
                                      </p:cBhvr>
                                      <p:tavLst>
                                        <p:tav tm="0">
                                          <p:val>
                                            <p:strVal val="ppt_y"/>
                                          </p:val>
                                        </p:tav>
                                        <p:tav tm="100000">
                                          <p:val>
                                            <p:strVal val="ppt_y"/>
                                          </p:val>
                                        </p:tav>
                                      </p:tavLst>
                                    </p:anim>
                                    <p:set>
                                      <p:cBhvr>
                                        <p:cTn id="268" dur="1" fill="hold">
                                          <p:stCondLst>
                                            <p:cond delay="2999"/>
                                          </p:stCondLst>
                                        </p:cTn>
                                        <p:tgtEl>
                                          <p:spTgt spid="31"/>
                                        </p:tgtEl>
                                        <p:attrNameLst>
                                          <p:attrName>style.visibility</p:attrName>
                                        </p:attrNameLst>
                                      </p:cBhvr>
                                      <p:to>
                                        <p:strVal val="hidden"/>
                                      </p:to>
                                    </p:set>
                                  </p:childTnLst>
                                </p:cTn>
                              </p:par>
                              <p:par>
                                <p:cTn id="269" presetID="2" presetClass="entr" presetSubtype="2" fill="hold" grpId="0" nodeType="withEffect">
                                  <p:stCondLst>
                                    <p:cond delay="0"/>
                                  </p:stCondLst>
                                  <p:childTnLst>
                                    <p:set>
                                      <p:cBhvr>
                                        <p:cTn id="270" dur="1" fill="hold">
                                          <p:stCondLst>
                                            <p:cond delay="0"/>
                                          </p:stCondLst>
                                        </p:cTn>
                                        <p:tgtEl>
                                          <p:spTgt spid="30"/>
                                        </p:tgtEl>
                                        <p:attrNameLst>
                                          <p:attrName>style.visibility</p:attrName>
                                        </p:attrNameLst>
                                      </p:cBhvr>
                                      <p:to>
                                        <p:strVal val="visible"/>
                                      </p:to>
                                    </p:set>
                                    <p:anim calcmode="lin" valueType="num">
                                      <p:cBhvr additive="base">
                                        <p:cTn id="271" dur="3000" fill="hold"/>
                                        <p:tgtEl>
                                          <p:spTgt spid="30"/>
                                        </p:tgtEl>
                                        <p:attrNameLst>
                                          <p:attrName>ppt_x</p:attrName>
                                        </p:attrNameLst>
                                      </p:cBhvr>
                                      <p:tavLst>
                                        <p:tav tm="0">
                                          <p:val>
                                            <p:strVal val="1+#ppt_w/2"/>
                                          </p:val>
                                        </p:tav>
                                        <p:tav tm="100000">
                                          <p:val>
                                            <p:strVal val="#ppt_x"/>
                                          </p:val>
                                        </p:tav>
                                      </p:tavLst>
                                    </p:anim>
                                    <p:anim calcmode="lin" valueType="num">
                                      <p:cBhvr additive="base">
                                        <p:cTn id="272" dur="3000" fill="hold"/>
                                        <p:tgtEl>
                                          <p:spTgt spid="30"/>
                                        </p:tgtEl>
                                        <p:attrNameLst>
                                          <p:attrName>ppt_y</p:attrName>
                                        </p:attrNameLst>
                                      </p:cBhvr>
                                      <p:tavLst>
                                        <p:tav tm="0">
                                          <p:val>
                                            <p:strVal val="#ppt_y"/>
                                          </p:val>
                                        </p:tav>
                                        <p:tav tm="100000">
                                          <p:val>
                                            <p:strVal val="#ppt_y"/>
                                          </p:val>
                                        </p:tav>
                                      </p:tavLst>
                                    </p:anim>
                                  </p:childTnLst>
                                </p:cTn>
                              </p:par>
                              <p:par>
                                <p:cTn id="273" presetID="3" presetClass="entr" presetSubtype="5" fill="hold" grpId="1" nodeType="withEffect">
                                  <p:stCondLst>
                                    <p:cond delay="0"/>
                                  </p:stCondLst>
                                  <p:childTnLst>
                                    <p:set>
                                      <p:cBhvr>
                                        <p:cTn id="274" dur="1" fill="hold">
                                          <p:stCondLst>
                                            <p:cond delay="0"/>
                                          </p:stCondLst>
                                        </p:cTn>
                                        <p:tgtEl>
                                          <p:spTgt spid="30"/>
                                        </p:tgtEl>
                                        <p:attrNameLst>
                                          <p:attrName>style.visibility</p:attrName>
                                        </p:attrNameLst>
                                      </p:cBhvr>
                                      <p:to>
                                        <p:strVal val="visible"/>
                                      </p:to>
                                    </p:set>
                                    <p:animEffect transition="in" filter="blinds(vertical)">
                                      <p:cBhvr>
                                        <p:cTn id="275" dur="4000"/>
                                        <p:tgtEl>
                                          <p:spTgt spid="30"/>
                                        </p:tgtEl>
                                      </p:cBhvr>
                                    </p:animEffect>
                                  </p:childTnLst>
                                </p:cTn>
                              </p:par>
                              <p:par>
                                <p:cTn id="276" presetID="2" presetClass="exit" presetSubtype="2" fill="hold" grpId="2" nodeType="withEffect">
                                  <p:stCondLst>
                                    <p:cond delay="0"/>
                                  </p:stCondLst>
                                  <p:childTnLst>
                                    <p:anim calcmode="lin" valueType="num">
                                      <p:cBhvr additive="base">
                                        <p:cTn id="277" dur="3000"/>
                                        <p:tgtEl>
                                          <p:spTgt spid="30"/>
                                        </p:tgtEl>
                                        <p:attrNameLst>
                                          <p:attrName>ppt_x</p:attrName>
                                        </p:attrNameLst>
                                      </p:cBhvr>
                                      <p:tavLst>
                                        <p:tav tm="0">
                                          <p:val>
                                            <p:strVal val="ppt_x"/>
                                          </p:val>
                                        </p:tav>
                                        <p:tav tm="100000">
                                          <p:val>
                                            <p:strVal val="1+ppt_w/2"/>
                                          </p:val>
                                        </p:tav>
                                      </p:tavLst>
                                    </p:anim>
                                    <p:anim calcmode="lin" valueType="num">
                                      <p:cBhvr additive="base">
                                        <p:cTn id="278" dur="3000"/>
                                        <p:tgtEl>
                                          <p:spTgt spid="30"/>
                                        </p:tgtEl>
                                        <p:attrNameLst>
                                          <p:attrName>ppt_y</p:attrName>
                                        </p:attrNameLst>
                                      </p:cBhvr>
                                      <p:tavLst>
                                        <p:tav tm="0">
                                          <p:val>
                                            <p:strVal val="ppt_y"/>
                                          </p:val>
                                        </p:tav>
                                        <p:tav tm="100000">
                                          <p:val>
                                            <p:strVal val="ppt_y"/>
                                          </p:val>
                                        </p:tav>
                                      </p:tavLst>
                                    </p:anim>
                                    <p:set>
                                      <p:cBhvr>
                                        <p:cTn id="279" dur="1" fill="hold">
                                          <p:stCondLst>
                                            <p:cond delay="2999"/>
                                          </p:stCondLst>
                                        </p:cTn>
                                        <p:tgtEl>
                                          <p:spTgt spid="30"/>
                                        </p:tgtEl>
                                        <p:attrNameLst>
                                          <p:attrName>style.visibility</p:attrName>
                                        </p:attrNameLst>
                                      </p:cBhvr>
                                      <p:to>
                                        <p:strVal val="hidden"/>
                                      </p:to>
                                    </p:set>
                                  </p:childTnLst>
                                </p:cTn>
                              </p:par>
                              <p:par>
                                <p:cTn id="280" presetID="2" presetClass="entr" presetSubtype="2" fill="hold" grpId="0" nodeType="withEffect">
                                  <p:stCondLst>
                                    <p:cond delay="0"/>
                                  </p:stCondLst>
                                  <p:childTnLst>
                                    <p:set>
                                      <p:cBhvr>
                                        <p:cTn id="281" dur="1" fill="hold">
                                          <p:stCondLst>
                                            <p:cond delay="0"/>
                                          </p:stCondLst>
                                        </p:cTn>
                                        <p:tgtEl>
                                          <p:spTgt spid="29"/>
                                        </p:tgtEl>
                                        <p:attrNameLst>
                                          <p:attrName>style.visibility</p:attrName>
                                        </p:attrNameLst>
                                      </p:cBhvr>
                                      <p:to>
                                        <p:strVal val="visible"/>
                                      </p:to>
                                    </p:set>
                                    <p:anim calcmode="lin" valueType="num">
                                      <p:cBhvr additive="base">
                                        <p:cTn id="282" dur="3000" fill="hold"/>
                                        <p:tgtEl>
                                          <p:spTgt spid="29"/>
                                        </p:tgtEl>
                                        <p:attrNameLst>
                                          <p:attrName>ppt_x</p:attrName>
                                        </p:attrNameLst>
                                      </p:cBhvr>
                                      <p:tavLst>
                                        <p:tav tm="0">
                                          <p:val>
                                            <p:strVal val="1+#ppt_w/2"/>
                                          </p:val>
                                        </p:tav>
                                        <p:tav tm="100000">
                                          <p:val>
                                            <p:strVal val="#ppt_x"/>
                                          </p:val>
                                        </p:tav>
                                      </p:tavLst>
                                    </p:anim>
                                    <p:anim calcmode="lin" valueType="num">
                                      <p:cBhvr additive="base">
                                        <p:cTn id="283" dur="3000" fill="hold"/>
                                        <p:tgtEl>
                                          <p:spTgt spid="29"/>
                                        </p:tgtEl>
                                        <p:attrNameLst>
                                          <p:attrName>ppt_y</p:attrName>
                                        </p:attrNameLst>
                                      </p:cBhvr>
                                      <p:tavLst>
                                        <p:tav tm="0">
                                          <p:val>
                                            <p:strVal val="#ppt_y"/>
                                          </p:val>
                                        </p:tav>
                                        <p:tav tm="100000">
                                          <p:val>
                                            <p:strVal val="#ppt_y"/>
                                          </p:val>
                                        </p:tav>
                                      </p:tavLst>
                                    </p:anim>
                                  </p:childTnLst>
                                </p:cTn>
                              </p:par>
                              <p:par>
                                <p:cTn id="284" presetID="3" presetClass="entr" presetSubtype="5" fill="hold" grpId="1" nodeType="withEffect">
                                  <p:stCondLst>
                                    <p:cond delay="0"/>
                                  </p:stCondLst>
                                  <p:childTnLst>
                                    <p:set>
                                      <p:cBhvr>
                                        <p:cTn id="285" dur="1" fill="hold">
                                          <p:stCondLst>
                                            <p:cond delay="0"/>
                                          </p:stCondLst>
                                        </p:cTn>
                                        <p:tgtEl>
                                          <p:spTgt spid="29"/>
                                        </p:tgtEl>
                                        <p:attrNameLst>
                                          <p:attrName>style.visibility</p:attrName>
                                        </p:attrNameLst>
                                      </p:cBhvr>
                                      <p:to>
                                        <p:strVal val="visible"/>
                                      </p:to>
                                    </p:set>
                                    <p:animEffect transition="in" filter="blinds(vertical)">
                                      <p:cBhvr>
                                        <p:cTn id="286" dur="4000"/>
                                        <p:tgtEl>
                                          <p:spTgt spid="29"/>
                                        </p:tgtEl>
                                      </p:cBhvr>
                                    </p:animEffect>
                                  </p:childTnLst>
                                </p:cTn>
                              </p:par>
                              <p:par>
                                <p:cTn id="287" presetID="2" presetClass="exit" presetSubtype="2" fill="hold" grpId="2" nodeType="withEffect">
                                  <p:stCondLst>
                                    <p:cond delay="0"/>
                                  </p:stCondLst>
                                  <p:childTnLst>
                                    <p:anim calcmode="lin" valueType="num">
                                      <p:cBhvr additive="base">
                                        <p:cTn id="288" dur="3000"/>
                                        <p:tgtEl>
                                          <p:spTgt spid="29"/>
                                        </p:tgtEl>
                                        <p:attrNameLst>
                                          <p:attrName>ppt_x</p:attrName>
                                        </p:attrNameLst>
                                      </p:cBhvr>
                                      <p:tavLst>
                                        <p:tav tm="0">
                                          <p:val>
                                            <p:strVal val="ppt_x"/>
                                          </p:val>
                                        </p:tav>
                                        <p:tav tm="100000">
                                          <p:val>
                                            <p:strVal val="1+ppt_w/2"/>
                                          </p:val>
                                        </p:tav>
                                      </p:tavLst>
                                    </p:anim>
                                    <p:anim calcmode="lin" valueType="num">
                                      <p:cBhvr additive="base">
                                        <p:cTn id="289" dur="3000"/>
                                        <p:tgtEl>
                                          <p:spTgt spid="29"/>
                                        </p:tgtEl>
                                        <p:attrNameLst>
                                          <p:attrName>ppt_y</p:attrName>
                                        </p:attrNameLst>
                                      </p:cBhvr>
                                      <p:tavLst>
                                        <p:tav tm="0">
                                          <p:val>
                                            <p:strVal val="ppt_y"/>
                                          </p:val>
                                        </p:tav>
                                        <p:tav tm="100000">
                                          <p:val>
                                            <p:strVal val="ppt_y"/>
                                          </p:val>
                                        </p:tav>
                                      </p:tavLst>
                                    </p:anim>
                                    <p:set>
                                      <p:cBhvr>
                                        <p:cTn id="290" dur="1" fill="hold">
                                          <p:stCondLst>
                                            <p:cond delay="2999"/>
                                          </p:stCondLst>
                                        </p:cTn>
                                        <p:tgtEl>
                                          <p:spTgt spid="29"/>
                                        </p:tgtEl>
                                        <p:attrNameLst>
                                          <p:attrName>style.visibility</p:attrName>
                                        </p:attrNameLst>
                                      </p:cBhvr>
                                      <p:to>
                                        <p:strVal val="hidden"/>
                                      </p:to>
                                    </p:set>
                                  </p:childTnLst>
                                </p:cTn>
                              </p:par>
                              <p:par>
                                <p:cTn id="291" presetID="2" presetClass="entr" presetSubtype="2" fill="hold" grpId="0" nodeType="withEffect">
                                  <p:stCondLst>
                                    <p:cond delay="0"/>
                                  </p:stCondLst>
                                  <p:childTnLst>
                                    <p:set>
                                      <p:cBhvr>
                                        <p:cTn id="292" dur="1" fill="hold">
                                          <p:stCondLst>
                                            <p:cond delay="0"/>
                                          </p:stCondLst>
                                        </p:cTn>
                                        <p:tgtEl>
                                          <p:spTgt spid="28"/>
                                        </p:tgtEl>
                                        <p:attrNameLst>
                                          <p:attrName>style.visibility</p:attrName>
                                        </p:attrNameLst>
                                      </p:cBhvr>
                                      <p:to>
                                        <p:strVal val="visible"/>
                                      </p:to>
                                    </p:set>
                                    <p:anim calcmode="lin" valueType="num">
                                      <p:cBhvr additive="base">
                                        <p:cTn id="293" dur="3000" fill="hold"/>
                                        <p:tgtEl>
                                          <p:spTgt spid="28"/>
                                        </p:tgtEl>
                                        <p:attrNameLst>
                                          <p:attrName>ppt_x</p:attrName>
                                        </p:attrNameLst>
                                      </p:cBhvr>
                                      <p:tavLst>
                                        <p:tav tm="0">
                                          <p:val>
                                            <p:strVal val="1+#ppt_w/2"/>
                                          </p:val>
                                        </p:tav>
                                        <p:tav tm="100000">
                                          <p:val>
                                            <p:strVal val="#ppt_x"/>
                                          </p:val>
                                        </p:tav>
                                      </p:tavLst>
                                    </p:anim>
                                    <p:anim calcmode="lin" valueType="num">
                                      <p:cBhvr additive="base">
                                        <p:cTn id="294" dur="3000" fill="hold"/>
                                        <p:tgtEl>
                                          <p:spTgt spid="28"/>
                                        </p:tgtEl>
                                        <p:attrNameLst>
                                          <p:attrName>ppt_y</p:attrName>
                                        </p:attrNameLst>
                                      </p:cBhvr>
                                      <p:tavLst>
                                        <p:tav tm="0">
                                          <p:val>
                                            <p:strVal val="#ppt_y"/>
                                          </p:val>
                                        </p:tav>
                                        <p:tav tm="100000">
                                          <p:val>
                                            <p:strVal val="#ppt_y"/>
                                          </p:val>
                                        </p:tav>
                                      </p:tavLst>
                                    </p:anim>
                                  </p:childTnLst>
                                </p:cTn>
                              </p:par>
                              <p:par>
                                <p:cTn id="295" presetID="3" presetClass="entr" presetSubtype="5" fill="hold" grpId="1" nodeType="withEffect">
                                  <p:stCondLst>
                                    <p:cond delay="0"/>
                                  </p:stCondLst>
                                  <p:childTnLst>
                                    <p:set>
                                      <p:cBhvr>
                                        <p:cTn id="296" dur="1" fill="hold">
                                          <p:stCondLst>
                                            <p:cond delay="0"/>
                                          </p:stCondLst>
                                        </p:cTn>
                                        <p:tgtEl>
                                          <p:spTgt spid="28"/>
                                        </p:tgtEl>
                                        <p:attrNameLst>
                                          <p:attrName>style.visibility</p:attrName>
                                        </p:attrNameLst>
                                      </p:cBhvr>
                                      <p:to>
                                        <p:strVal val="visible"/>
                                      </p:to>
                                    </p:set>
                                    <p:animEffect transition="in" filter="blinds(vertical)">
                                      <p:cBhvr>
                                        <p:cTn id="297" dur="4000"/>
                                        <p:tgtEl>
                                          <p:spTgt spid="28"/>
                                        </p:tgtEl>
                                      </p:cBhvr>
                                    </p:animEffect>
                                  </p:childTnLst>
                                </p:cTn>
                              </p:par>
                              <p:par>
                                <p:cTn id="298" presetID="2" presetClass="exit" presetSubtype="2" fill="hold" grpId="2" nodeType="withEffect">
                                  <p:stCondLst>
                                    <p:cond delay="0"/>
                                  </p:stCondLst>
                                  <p:childTnLst>
                                    <p:anim calcmode="lin" valueType="num">
                                      <p:cBhvr additive="base">
                                        <p:cTn id="299" dur="3000"/>
                                        <p:tgtEl>
                                          <p:spTgt spid="28"/>
                                        </p:tgtEl>
                                        <p:attrNameLst>
                                          <p:attrName>ppt_x</p:attrName>
                                        </p:attrNameLst>
                                      </p:cBhvr>
                                      <p:tavLst>
                                        <p:tav tm="0">
                                          <p:val>
                                            <p:strVal val="ppt_x"/>
                                          </p:val>
                                        </p:tav>
                                        <p:tav tm="100000">
                                          <p:val>
                                            <p:strVal val="1+ppt_w/2"/>
                                          </p:val>
                                        </p:tav>
                                      </p:tavLst>
                                    </p:anim>
                                    <p:anim calcmode="lin" valueType="num">
                                      <p:cBhvr additive="base">
                                        <p:cTn id="300" dur="3000"/>
                                        <p:tgtEl>
                                          <p:spTgt spid="28"/>
                                        </p:tgtEl>
                                        <p:attrNameLst>
                                          <p:attrName>ppt_y</p:attrName>
                                        </p:attrNameLst>
                                      </p:cBhvr>
                                      <p:tavLst>
                                        <p:tav tm="0">
                                          <p:val>
                                            <p:strVal val="ppt_y"/>
                                          </p:val>
                                        </p:tav>
                                        <p:tav tm="100000">
                                          <p:val>
                                            <p:strVal val="ppt_y"/>
                                          </p:val>
                                        </p:tav>
                                      </p:tavLst>
                                    </p:anim>
                                    <p:set>
                                      <p:cBhvr>
                                        <p:cTn id="301" dur="1" fill="hold">
                                          <p:stCondLst>
                                            <p:cond delay="2999"/>
                                          </p:stCondLst>
                                        </p:cTn>
                                        <p:tgtEl>
                                          <p:spTgt spid="28"/>
                                        </p:tgtEl>
                                        <p:attrNameLst>
                                          <p:attrName>style.visibility</p:attrName>
                                        </p:attrNameLst>
                                      </p:cBhvr>
                                      <p:to>
                                        <p:strVal val="hidden"/>
                                      </p:to>
                                    </p:set>
                                  </p:childTnLst>
                                </p:cTn>
                              </p:par>
                              <p:par>
                                <p:cTn id="302" presetID="2" presetClass="entr" presetSubtype="2" fill="hold" grpId="0" nodeType="withEffect">
                                  <p:stCondLst>
                                    <p:cond delay="0"/>
                                  </p:stCondLst>
                                  <p:childTnLst>
                                    <p:set>
                                      <p:cBhvr>
                                        <p:cTn id="303" dur="1" fill="hold">
                                          <p:stCondLst>
                                            <p:cond delay="0"/>
                                          </p:stCondLst>
                                        </p:cTn>
                                        <p:tgtEl>
                                          <p:spTgt spid="27"/>
                                        </p:tgtEl>
                                        <p:attrNameLst>
                                          <p:attrName>style.visibility</p:attrName>
                                        </p:attrNameLst>
                                      </p:cBhvr>
                                      <p:to>
                                        <p:strVal val="visible"/>
                                      </p:to>
                                    </p:set>
                                    <p:anim calcmode="lin" valueType="num">
                                      <p:cBhvr additive="base">
                                        <p:cTn id="304" dur="3000" fill="hold"/>
                                        <p:tgtEl>
                                          <p:spTgt spid="27"/>
                                        </p:tgtEl>
                                        <p:attrNameLst>
                                          <p:attrName>ppt_x</p:attrName>
                                        </p:attrNameLst>
                                      </p:cBhvr>
                                      <p:tavLst>
                                        <p:tav tm="0">
                                          <p:val>
                                            <p:strVal val="1+#ppt_w/2"/>
                                          </p:val>
                                        </p:tav>
                                        <p:tav tm="100000">
                                          <p:val>
                                            <p:strVal val="#ppt_x"/>
                                          </p:val>
                                        </p:tav>
                                      </p:tavLst>
                                    </p:anim>
                                    <p:anim calcmode="lin" valueType="num">
                                      <p:cBhvr additive="base">
                                        <p:cTn id="305" dur="3000" fill="hold"/>
                                        <p:tgtEl>
                                          <p:spTgt spid="27"/>
                                        </p:tgtEl>
                                        <p:attrNameLst>
                                          <p:attrName>ppt_y</p:attrName>
                                        </p:attrNameLst>
                                      </p:cBhvr>
                                      <p:tavLst>
                                        <p:tav tm="0">
                                          <p:val>
                                            <p:strVal val="#ppt_y"/>
                                          </p:val>
                                        </p:tav>
                                        <p:tav tm="100000">
                                          <p:val>
                                            <p:strVal val="#ppt_y"/>
                                          </p:val>
                                        </p:tav>
                                      </p:tavLst>
                                    </p:anim>
                                  </p:childTnLst>
                                </p:cTn>
                              </p:par>
                              <p:par>
                                <p:cTn id="306" presetID="3" presetClass="entr" presetSubtype="5" fill="hold" grpId="1" nodeType="withEffect">
                                  <p:stCondLst>
                                    <p:cond delay="0"/>
                                  </p:stCondLst>
                                  <p:childTnLst>
                                    <p:set>
                                      <p:cBhvr>
                                        <p:cTn id="307" dur="1" fill="hold">
                                          <p:stCondLst>
                                            <p:cond delay="0"/>
                                          </p:stCondLst>
                                        </p:cTn>
                                        <p:tgtEl>
                                          <p:spTgt spid="27"/>
                                        </p:tgtEl>
                                        <p:attrNameLst>
                                          <p:attrName>style.visibility</p:attrName>
                                        </p:attrNameLst>
                                      </p:cBhvr>
                                      <p:to>
                                        <p:strVal val="visible"/>
                                      </p:to>
                                    </p:set>
                                    <p:animEffect transition="in" filter="blinds(vertical)">
                                      <p:cBhvr>
                                        <p:cTn id="308" dur="4000"/>
                                        <p:tgtEl>
                                          <p:spTgt spid="27"/>
                                        </p:tgtEl>
                                      </p:cBhvr>
                                    </p:animEffect>
                                  </p:childTnLst>
                                </p:cTn>
                              </p:par>
                              <p:par>
                                <p:cTn id="309" presetID="2" presetClass="exit" presetSubtype="2" fill="hold" grpId="2" nodeType="withEffect">
                                  <p:stCondLst>
                                    <p:cond delay="0"/>
                                  </p:stCondLst>
                                  <p:childTnLst>
                                    <p:anim calcmode="lin" valueType="num">
                                      <p:cBhvr additive="base">
                                        <p:cTn id="310" dur="3000"/>
                                        <p:tgtEl>
                                          <p:spTgt spid="27"/>
                                        </p:tgtEl>
                                        <p:attrNameLst>
                                          <p:attrName>ppt_x</p:attrName>
                                        </p:attrNameLst>
                                      </p:cBhvr>
                                      <p:tavLst>
                                        <p:tav tm="0">
                                          <p:val>
                                            <p:strVal val="ppt_x"/>
                                          </p:val>
                                        </p:tav>
                                        <p:tav tm="100000">
                                          <p:val>
                                            <p:strVal val="1+ppt_w/2"/>
                                          </p:val>
                                        </p:tav>
                                      </p:tavLst>
                                    </p:anim>
                                    <p:anim calcmode="lin" valueType="num">
                                      <p:cBhvr additive="base">
                                        <p:cTn id="311" dur="3000"/>
                                        <p:tgtEl>
                                          <p:spTgt spid="27"/>
                                        </p:tgtEl>
                                        <p:attrNameLst>
                                          <p:attrName>ppt_y</p:attrName>
                                        </p:attrNameLst>
                                      </p:cBhvr>
                                      <p:tavLst>
                                        <p:tav tm="0">
                                          <p:val>
                                            <p:strVal val="ppt_y"/>
                                          </p:val>
                                        </p:tav>
                                        <p:tav tm="100000">
                                          <p:val>
                                            <p:strVal val="ppt_y"/>
                                          </p:val>
                                        </p:tav>
                                      </p:tavLst>
                                    </p:anim>
                                    <p:set>
                                      <p:cBhvr>
                                        <p:cTn id="312" dur="1" fill="hold">
                                          <p:stCondLst>
                                            <p:cond delay="2999"/>
                                          </p:stCondLst>
                                        </p:cTn>
                                        <p:tgtEl>
                                          <p:spTgt spid="27"/>
                                        </p:tgtEl>
                                        <p:attrNameLst>
                                          <p:attrName>style.visibility</p:attrName>
                                        </p:attrNameLst>
                                      </p:cBhvr>
                                      <p:to>
                                        <p:strVal val="hidden"/>
                                      </p:to>
                                    </p:set>
                                  </p:childTnLst>
                                </p:cTn>
                              </p:par>
                              <p:par>
                                <p:cTn id="313" presetID="2" presetClass="entr" presetSubtype="2" fill="hold" grpId="0" nodeType="withEffect">
                                  <p:stCondLst>
                                    <p:cond delay="0"/>
                                  </p:stCondLst>
                                  <p:childTnLst>
                                    <p:set>
                                      <p:cBhvr>
                                        <p:cTn id="314" dur="1" fill="hold">
                                          <p:stCondLst>
                                            <p:cond delay="0"/>
                                          </p:stCondLst>
                                        </p:cTn>
                                        <p:tgtEl>
                                          <p:spTgt spid="26"/>
                                        </p:tgtEl>
                                        <p:attrNameLst>
                                          <p:attrName>style.visibility</p:attrName>
                                        </p:attrNameLst>
                                      </p:cBhvr>
                                      <p:to>
                                        <p:strVal val="visible"/>
                                      </p:to>
                                    </p:set>
                                    <p:anim calcmode="lin" valueType="num">
                                      <p:cBhvr additive="base">
                                        <p:cTn id="315" dur="3000" fill="hold"/>
                                        <p:tgtEl>
                                          <p:spTgt spid="26"/>
                                        </p:tgtEl>
                                        <p:attrNameLst>
                                          <p:attrName>ppt_x</p:attrName>
                                        </p:attrNameLst>
                                      </p:cBhvr>
                                      <p:tavLst>
                                        <p:tav tm="0">
                                          <p:val>
                                            <p:strVal val="1+#ppt_w/2"/>
                                          </p:val>
                                        </p:tav>
                                        <p:tav tm="100000">
                                          <p:val>
                                            <p:strVal val="#ppt_x"/>
                                          </p:val>
                                        </p:tav>
                                      </p:tavLst>
                                    </p:anim>
                                    <p:anim calcmode="lin" valueType="num">
                                      <p:cBhvr additive="base">
                                        <p:cTn id="316" dur="3000" fill="hold"/>
                                        <p:tgtEl>
                                          <p:spTgt spid="26"/>
                                        </p:tgtEl>
                                        <p:attrNameLst>
                                          <p:attrName>ppt_y</p:attrName>
                                        </p:attrNameLst>
                                      </p:cBhvr>
                                      <p:tavLst>
                                        <p:tav tm="0">
                                          <p:val>
                                            <p:strVal val="#ppt_y"/>
                                          </p:val>
                                        </p:tav>
                                        <p:tav tm="100000">
                                          <p:val>
                                            <p:strVal val="#ppt_y"/>
                                          </p:val>
                                        </p:tav>
                                      </p:tavLst>
                                    </p:anim>
                                  </p:childTnLst>
                                </p:cTn>
                              </p:par>
                              <p:par>
                                <p:cTn id="317" presetID="3" presetClass="entr" presetSubtype="5" fill="hold" grpId="1" nodeType="withEffect">
                                  <p:stCondLst>
                                    <p:cond delay="0"/>
                                  </p:stCondLst>
                                  <p:childTnLst>
                                    <p:set>
                                      <p:cBhvr>
                                        <p:cTn id="318" dur="1" fill="hold">
                                          <p:stCondLst>
                                            <p:cond delay="0"/>
                                          </p:stCondLst>
                                        </p:cTn>
                                        <p:tgtEl>
                                          <p:spTgt spid="26"/>
                                        </p:tgtEl>
                                        <p:attrNameLst>
                                          <p:attrName>style.visibility</p:attrName>
                                        </p:attrNameLst>
                                      </p:cBhvr>
                                      <p:to>
                                        <p:strVal val="visible"/>
                                      </p:to>
                                    </p:set>
                                    <p:animEffect transition="in" filter="blinds(vertical)">
                                      <p:cBhvr>
                                        <p:cTn id="319" dur="4000"/>
                                        <p:tgtEl>
                                          <p:spTgt spid="26"/>
                                        </p:tgtEl>
                                      </p:cBhvr>
                                    </p:animEffect>
                                  </p:childTnLst>
                                </p:cTn>
                              </p:par>
                              <p:par>
                                <p:cTn id="320" presetID="2" presetClass="exit" presetSubtype="2" fill="hold" grpId="2" nodeType="withEffect">
                                  <p:stCondLst>
                                    <p:cond delay="0"/>
                                  </p:stCondLst>
                                  <p:childTnLst>
                                    <p:anim calcmode="lin" valueType="num">
                                      <p:cBhvr additive="base">
                                        <p:cTn id="321" dur="3000"/>
                                        <p:tgtEl>
                                          <p:spTgt spid="26"/>
                                        </p:tgtEl>
                                        <p:attrNameLst>
                                          <p:attrName>ppt_x</p:attrName>
                                        </p:attrNameLst>
                                      </p:cBhvr>
                                      <p:tavLst>
                                        <p:tav tm="0">
                                          <p:val>
                                            <p:strVal val="ppt_x"/>
                                          </p:val>
                                        </p:tav>
                                        <p:tav tm="100000">
                                          <p:val>
                                            <p:strVal val="1+ppt_w/2"/>
                                          </p:val>
                                        </p:tav>
                                      </p:tavLst>
                                    </p:anim>
                                    <p:anim calcmode="lin" valueType="num">
                                      <p:cBhvr additive="base">
                                        <p:cTn id="322" dur="3000"/>
                                        <p:tgtEl>
                                          <p:spTgt spid="26"/>
                                        </p:tgtEl>
                                        <p:attrNameLst>
                                          <p:attrName>ppt_y</p:attrName>
                                        </p:attrNameLst>
                                      </p:cBhvr>
                                      <p:tavLst>
                                        <p:tav tm="0">
                                          <p:val>
                                            <p:strVal val="ppt_y"/>
                                          </p:val>
                                        </p:tav>
                                        <p:tav tm="100000">
                                          <p:val>
                                            <p:strVal val="ppt_y"/>
                                          </p:val>
                                        </p:tav>
                                      </p:tavLst>
                                    </p:anim>
                                    <p:set>
                                      <p:cBhvr>
                                        <p:cTn id="323" dur="1" fill="hold">
                                          <p:stCondLst>
                                            <p:cond delay="2999"/>
                                          </p:stCondLst>
                                        </p:cTn>
                                        <p:tgtEl>
                                          <p:spTgt spid="26"/>
                                        </p:tgtEl>
                                        <p:attrNameLst>
                                          <p:attrName>style.visibility</p:attrName>
                                        </p:attrNameLst>
                                      </p:cBhvr>
                                      <p:to>
                                        <p:strVal val="hidden"/>
                                      </p:to>
                                    </p:set>
                                  </p:childTnLst>
                                </p:cTn>
                              </p:par>
                              <p:par>
                                <p:cTn id="324" presetID="2" presetClass="entr" presetSubtype="2" fill="hold" grpId="0" nodeType="withEffect">
                                  <p:stCondLst>
                                    <p:cond delay="0"/>
                                  </p:stCondLst>
                                  <p:childTnLst>
                                    <p:set>
                                      <p:cBhvr>
                                        <p:cTn id="325" dur="1" fill="hold">
                                          <p:stCondLst>
                                            <p:cond delay="0"/>
                                          </p:stCondLst>
                                        </p:cTn>
                                        <p:tgtEl>
                                          <p:spTgt spid="24"/>
                                        </p:tgtEl>
                                        <p:attrNameLst>
                                          <p:attrName>style.visibility</p:attrName>
                                        </p:attrNameLst>
                                      </p:cBhvr>
                                      <p:to>
                                        <p:strVal val="visible"/>
                                      </p:to>
                                    </p:set>
                                    <p:anim calcmode="lin" valueType="num">
                                      <p:cBhvr additive="base">
                                        <p:cTn id="326" dur="3000" fill="hold"/>
                                        <p:tgtEl>
                                          <p:spTgt spid="24"/>
                                        </p:tgtEl>
                                        <p:attrNameLst>
                                          <p:attrName>ppt_x</p:attrName>
                                        </p:attrNameLst>
                                      </p:cBhvr>
                                      <p:tavLst>
                                        <p:tav tm="0">
                                          <p:val>
                                            <p:strVal val="1+#ppt_w/2"/>
                                          </p:val>
                                        </p:tav>
                                        <p:tav tm="100000">
                                          <p:val>
                                            <p:strVal val="#ppt_x"/>
                                          </p:val>
                                        </p:tav>
                                      </p:tavLst>
                                    </p:anim>
                                    <p:anim calcmode="lin" valueType="num">
                                      <p:cBhvr additive="base">
                                        <p:cTn id="327" dur="3000" fill="hold"/>
                                        <p:tgtEl>
                                          <p:spTgt spid="24"/>
                                        </p:tgtEl>
                                        <p:attrNameLst>
                                          <p:attrName>ppt_y</p:attrName>
                                        </p:attrNameLst>
                                      </p:cBhvr>
                                      <p:tavLst>
                                        <p:tav tm="0">
                                          <p:val>
                                            <p:strVal val="#ppt_y"/>
                                          </p:val>
                                        </p:tav>
                                        <p:tav tm="100000">
                                          <p:val>
                                            <p:strVal val="#ppt_y"/>
                                          </p:val>
                                        </p:tav>
                                      </p:tavLst>
                                    </p:anim>
                                  </p:childTnLst>
                                </p:cTn>
                              </p:par>
                              <p:par>
                                <p:cTn id="328" presetID="3" presetClass="entr" presetSubtype="5" fill="hold" grpId="1" nodeType="withEffect">
                                  <p:stCondLst>
                                    <p:cond delay="0"/>
                                  </p:stCondLst>
                                  <p:childTnLst>
                                    <p:set>
                                      <p:cBhvr>
                                        <p:cTn id="329" dur="1" fill="hold">
                                          <p:stCondLst>
                                            <p:cond delay="0"/>
                                          </p:stCondLst>
                                        </p:cTn>
                                        <p:tgtEl>
                                          <p:spTgt spid="24"/>
                                        </p:tgtEl>
                                        <p:attrNameLst>
                                          <p:attrName>style.visibility</p:attrName>
                                        </p:attrNameLst>
                                      </p:cBhvr>
                                      <p:to>
                                        <p:strVal val="visible"/>
                                      </p:to>
                                    </p:set>
                                    <p:animEffect transition="in" filter="blinds(vertical)">
                                      <p:cBhvr>
                                        <p:cTn id="330" dur="4000"/>
                                        <p:tgtEl>
                                          <p:spTgt spid="24"/>
                                        </p:tgtEl>
                                      </p:cBhvr>
                                    </p:animEffect>
                                  </p:childTnLst>
                                </p:cTn>
                              </p:par>
                              <p:par>
                                <p:cTn id="331" presetID="2" presetClass="exit" presetSubtype="2" fill="hold" grpId="2" nodeType="withEffect">
                                  <p:stCondLst>
                                    <p:cond delay="0"/>
                                  </p:stCondLst>
                                  <p:childTnLst>
                                    <p:anim calcmode="lin" valueType="num">
                                      <p:cBhvr additive="base">
                                        <p:cTn id="332" dur="3000"/>
                                        <p:tgtEl>
                                          <p:spTgt spid="24"/>
                                        </p:tgtEl>
                                        <p:attrNameLst>
                                          <p:attrName>ppt_x</p:attrName>
                                        </p:attrNameLst>
                                      </p:cBhvr>
                                      <p:tavLst>
                                        <p:tav tm="0">
                                          <p:val>
                                            <p:strVal val="ppt_x"/>
                                          </p:val>
                                        </p:tav>
                                        <p:tav tm="100000">
                                          <p:val>
                                            <p:strVal val="1+ppt_w/2"/>
                                          </p:val>
                                        </p:tav>
                                      </p:tavLst>
                                    </p:anim>
                                    <p:anim calcmode="lin" valueType="num">
                                      <p:cBhvr additive="base">
                                        <p:cTn id="333" dur="3000"/>
                                        <p:tgtEl>
                                          <p:spTgt spid="24"/>
                                        </p:tgtEl>
                                        <p:attrNameLst>
                                          <p:attrName>ppt_y</p:attrName>
                                        </p:attrNameLst>
                                      </p:cBhvr>
                                      <p:tavLst>
                                        <p:tav tm="0">
                                          <p:val>
                                            <p:strVal val="ppt_y"/>
                                          </p:val>
                                        </p:tav>
                                        <p:tav tm="100000">
                                          <p:val>
                                            <p:strVal val="ppt_y"/>
                                          </p:val>
                                        </p:tav>
                                      </p:tavLst>
                                    </p:anim>
                                    <p:set>
                                      <p:cBhvr>
                                        <p:cTn id="334" dur="1" fill="hold">
                                          <p:stCondLst>
                                            <p:cond delay="2999"/>
                                          </p:stCondLst>
                                        </p:cTn>
                                        <p:tgtEl>
                                          <p:spTgt spid="24"/>
                                        </p:tgtEl>
                                        <p:attrNameLst>
                                          <p:attrName>style.visibility</p:attrName>
                                        </p:attrNameLst>
                                      </p:cBhvr>
                                      <p:to>
                                        <p:strVal val="hidden"/>
                                      </p:to>
                                    </p:set>
                                  </p:childTnLst>
                                </p:cTn>
                              </p:par>
                              <p:par>
                                <p:cTn id="335" presetID="2" presetClass="entr" presetSubtype="2" fill="hold" grpId="0" nodeType="withEffect">
                                  <p:stCondLst>
                                    <p:cond delay="0"/>
                                  </p:stCondLst>
                                  <p:childTnLst>
                                    <p:set>
                                      <p:cBhvr>
                                        <p:cTn id="336" dur="1" fill="hold">
                                          <p:stCondLst>
                                            <p:cond delay="0"/>
                                          </p:stCondLst>
                                        </p:cTn>
                                        <p:tgtEl>
                                          <p:spTgt spid="22"/>
                                        </p:tgtEl>
                                        <p:attrNameLst>
                                          <p:attrName>style.visibility</p:attrName>
                                        </p:attrNameLst>
                                      </p:cBhvr>
                                      <p:to>
                                        <p:strVal val="visible"/>
                                      </p:to>
                                    </p:set>
                                    <p:anim calcmode="lin" valueType="num">
                                      <p:cBhvr additive="base">
                                        <p:cTn id="337" dur="3000" fill="hold"/>
                                        <p:tgtEl>
                                          <p:spTgt spid="22"/>
                                        </p:tgtEl>
                                        <p:attrNameLst>
                                          <p:attrName>ppt_x</p:attrName>
                                        </p:attrNameLst>
                                      </p:cBhvr>
                                      <p:tavLst>
                                        <p:tav tm="0">
                                          <p:val>
                                            <p:strVal val="1+#ppt_w/2"/>
                                          </p:val>
                                        </p:tav>
                                        <p:tav tm="100000">
                                          <p:val>
                                            <p:strVal val="#ppt_x"/>
                                          </p:val>
                                        </p:tav>
                                      </p:tavLst>
                                    </p:anim>
                                    <p:anim calcmode="lin" valueType="num">
                                      <p:cBhvr additive="base">
                                        <p:cTn id="338" dur="3000" fill="hold"/>
                                        <p:tgtEl>
                                          <p:spTgt spid="22"/>
                                        </p:tgtEl>
                                        <p:attrNameLst>
                                          <p:attrName>ppt_y</p:attrName>
                                        </p:attrNameLst>
                                      </p:cBhvr>
                                      <p:tavLst>
                                        <p:tav tm="0">
                                          <p:val>
                                            <p:strVal val="#ppt_y"/>
                                          </p:val>
                                        </p:tav>
                                        <p:tav tm="100000">
                                          <p:val>
                                            <p:strVal val="#ppt_y"/>
                                          </p:val>
                                        </p:tav>
                                      </p:tavLst>
                                    </p:anim>
                                  </p:childTnLst>
                                </p:cTn>
                              </p:par>
                              <p:par>
                                <p:cTn id="339" presetID="3" presetClass="entr" presetSubtype="5" fill="hold" grpId="1" nodeType="withEffect">
                                  <p:stCondLst>
                                    <p:cond delay="0"/>
                                  </p:stCondLst>
                                  <p:childTnLst>
                                    <p:set>
                                      <p:cBhvr>
                                        <p:cTn id="340" dur="1" fill="hold">
                                          <p:stCondLst>
                                            <p:cond delay="0"/>
                                          </p:stCondLst>
                                        </p:cTn>
                                        <p:tgtEl>
                                          <p:spTgt spid="22"/>
                                        </p:tgtEl>
                                        <p:attrNameLst>
                                          <p:attrName>style.visibility</p:attrName>
                                        </p:attrNameLst>
                                      </p:cBhvr>
                                      <p:to>
                                        <p:strVal val="visible"/>
                                      </p:to>
                                    </p:set>
                                    <p:animEffect transition="in" filter="blinds(vertical)">
                                      <p:cBhvr>
                                        <p:cTn id="341" dur="4000"/>
                                        <p:tgtEl>
                                          <p:spTgt spid="22"/>
                                        </p:tgtEl>
                                      </p:cBhvr>
                                    </p:animEffect>
                                  </p:childTnLst>
                                </p:cTn>
                              </p:par>
                              <p:par>
                                <p:cTn id="342" presetID="2" presetClass="exit" presetSubtype="2" fill="hold" grpId="2" nodeType="withEffect">
                                  <p:stCondLst>
                                    <p:cond delay="0"/>
                                  </p:stCondLst>
                                  <p:childTnLst>
                                    <p:anim calcmode="lin" valueType="num">
                                      <p:cBhvr additive="base">
                                        <p:cTn id="343" dur="3000"/>
                                        <p:tgtEl>
                                          <p:spTgt spid="22"/>
                                        </p:tgtEl>
                                        <p:attrNameLst>
                                          <p:attrName>ppt_x</p:attrName>
                                        </p:attrNameLst>
                                      </p:cBhvr>
                                      <p:tavLst>
                                        <p:tav tm="0">
                                          <p:val>
                                            <p:strVal val="ppt_x"/>
                                          </p:val>
                                        </p:tav>
                                        <p:tav tm="100000">
                                          <p:val>
                                            <p:strVal val="1+ppt_w/2"/>
                                          </p:val>
                                        </p:tav>
                                      </p:tavLst>
                                    </p:anim>
                                    <p:anim calcmode="lin" valueType="num">
                                      <p:cBhvr additive="base">
                                        <p:cTn id="344" dur="3000"/>
                                        <p:tgtEl>
                                          <p:spTgt spid="22"/>
                                        </p:tgtEl>
                                        <p:attrNameLst>
                                          <p:attrName>ppt_y</p:attrName>
                                        </p:attrNameLst>
                                      </p:cBhvr>
                                      <p:tavLst>
                                        <p:tav tm="0">
                                          <p:val>
                                            <p:strVal val="ppt_y"/>
                                          </p:val>
                                        </p:tav>
                                        <p:tav tm="100000">
                                          <p:val>
                                            <p:strVal val="ppt_y"/>
                                          </p:val>
                                        </p:tav>
                                      </p:tavLst>
                                    </p:anim>
                                    <p:set>
                                      <p:cBhvr>
                                        <p:cTn id="345" dur="1" fill="hold">
                                          <p:stCondLst>
                                            <p:cond delay="2999"/>
                                          </p:stCondLst>
                                        </p:cTn>
                                        <p:tgtEl>
                                          <p:spTgt spid="22"/>
                                        </p:tgtEl>
                                        <p:attrNameLst>
                                          <p:attrName>style.visibility</p:attrName>
                                        </p:attrNameLst>
                                      </p:cBhvr>
                                      <p:to>
                                        <p:strVal val="hidden"/>
                                      </p:to>
                                    </p:set>
                                  </p:childTnLst>
                                </p:cTn>
                              </p:par>
                              <p:par>
                                <p:cTn id="346" presetID="2" presetClass="entr" presetSubtype="2" fill="hold" grpId="0" nodeType="withEffect">
                                  <p:stCondLst>
                                    <p:cond delay="0"/>
                                  </p:stCondLst>
                                  <p:childTnLst>
                                    <p:set>
                                      <p:cBhvr>
                                        <p:cTn id="347" dur="1" fill="hold">
                                          <p:stCondLst>
                                            <p:cond delay="0"/>
                                          </p:stCondLst>
                                        </p:cTn>
                                        <p:tgtEl>
                                          <p:spTgt spid="19"/>
                                        </p:tgtEl>
                                        <p:attrNameLst>
                                          <p:attrName>style.visibility</p:attrName>
                                        </p:attrNameLst>
                                      </p:cBhvr>
                                      <p:to>
                                        <p:strVal val="visible"/>
                                      </p:to>
                                    </p:set>
                                    <p:anim calcmode="lin" valueType="num">
                                      <p:cBhvr additive="base">
                                        <p:cTn id="348" dur="3000" fill="hold"/>
                                        <p:tgtEl>
                                          <p:spTgt spid="19"/>
                                        </p:tgtEl>
                                        <p:attrNameLst>
                                          <p:attrName>ppt_x</p:attrName>
                                        </p:attrNameLst>
                                      </p:cBhvr>
                                      <p:tavLst>
                                        <p:tav tm="0">
                                          <p:val>
                                            <p:strVal val="1+#ppt_w/2"/>
                                          </p:val>
                                        </p:tav>
                                        <p:tav tm="100000">
                                          <p:val>
                                            <p:strVal val="#ppt_x"/>
                                          </p:val>
                                        </p:tav>
                                      </p:tavLst>
                                    </p:anim>
                                    <p:anim calcmode="lin" valueType="num">
                                      <p:cBhvr additive="base">
                                        <p:cTn id="349" dur="3000" fill="hold"/>
                                        <p:tgtEl>
                                          <p:spTgt spid="19"/>
                                        </p:tgtEl>
                                        <p:attrNameLst>
                                          <p:attrName>ppt_y</p:attrName>
                                        </p:attrNameLst>
                                      </p:cBhvr>
                                      <p:tavLst>
                                        <p:tav tm="0">
                                          <p:val>
                                            <p:strVal val="#ppt_y"/>
                                          </p:val>
                                        </p:tav>
                                        <p:tav tm="100000">
                                          <p:val>
                                            <p:strVal val="#ppt_y"/>
                                          </p:val>
                                        </p:tav>
                                      </p:tavLst>
                                    </p:anim>
                                  </p:childTnLst>
                                </p:cTn>
                              </p:par>
                              <p:par>
                                <p:cTn id="350" presetID="3" presetClass="entr" presetSubtype="5" fill="hold" grpId="1" nodeType="withEffect">
                                  <p:stCondLst>
                                    <p:cond delay="0"/>
                                  </p:stCondLst>
                                  <p:childTnLst>
                                    <p:set>
                                      <p:cBhvr>
                                        <p:cTn id="351" dur="1" fill="hold">
                                          <p:stCondLst>
                                            <p:cond delay="0"/>
                                          </p:stCondLst>
                                        </p:cTn>
                                        <p:tgtEl>
                                          <p:spTgt spid="19"/>
                                        </p:tgtEl>
                                        <p:attrNameLst>
                                          <p:attrName>style.visibility</p:attrName>
                                        </p:attrNameLst>
                                      </p:cBhvr>
                                      <p:to>
                                        <p:strVal val="visible"/>
                                      </p:to>
                                    </p:set>
                                    <p:animEffect transition="in" filter="blinds(vertical)">
                                      <p:cBhvr>
                                        <p:cTn id="352" dur="4000"/>
                                        <p:tgtEl>
                                          <p:spTgt spid="19"/>
                                        </p:tgtEl>
                                      </p:cBhvr>
                                    </p:animEffect>
                                  </p:childTnLst>
                                </p:cTn>
                              </p:par>
                              <p:par>
                                <p:cTn id="353" presetID="2" presetClass="exit" presetSubtype="2" fill="hold" grpId="2" nodeType="withEffect">
                                  <p:stCondLst>
                                    <p:cond delay="0"/>
                                  </p:stCondLst>
                                  <p:childTnLst>
                                    <p:anim calcmode="lin" valueType="num">
                                      <p:cBhvr additive="base">
                                        <p:cTn id="354" dur="3000"/>
                                        <p:tgtEl>
                                          <p:spTgt spid="19"/>
                                        </p:tgtEl>
                                        <p:attrNameLst>
                                          <p:attrName>ppt_x</p:attrName>
                                        </p:attrNameLst>
                                      </p:cBhvr>
                                      <p:tavLst>
                                        <p:tav tm="0">
                                          <p:val>
                                            <p:strVal val="ppt_x"/>
                                          </p:val>
                                        </p:tav>
                                        <p:tav tm="100000">
                                          <p:val>
                                            <p:strVal val="1+ppt_w/2"/>
                                          </p:val>
                                        </p:tav>
                                      </p:tavLst>
                                    </p:anim>
                                    <p:anim calcmode="lin" valueType="num">
                                      <p:cBhvr additive="base">
                                        <p:cTn id="355" dur="3000"/>
                                        <p:tgtEl>
                                          <p:spTgt spid="19"/>
                                        </p:tgtEl>
                                        <p:attrNameLst>
                                          <p:attrName>ppt_y</p:attrName>
                                        </p:attrNameLst>
                                      </p:cBhvr>
                                      <p:tavLst>
                                        <p:tav tm="0">
                                          <p:val>
                                            <p:strVal val="ppt_y"/>
                                          </p:val>
                                        </p:tav>
                                        <p:tav tm="100000">
                                          <p:val>
                                            <p:strVal val="ppt_y"/>
                                          </p:val>
                                        </p:tav>
                                      </p:tavLst>
                                    </p:anim>
                                    <p:set>
                                      <p:cBhvr>
                                        <p:cTn id="356" dur="1" fill="hold">
                                          <p:stCondLst>
                                            <p:cond delay="2999"/>
                                          </p:stCondLst>
                                        </p:cTn>
                                        <p:tgtEl>
                                          <p:spTgt spid="19"/>
                                        </p:tgtEl>
                                        <p:attrNameLst>
                                          <p:attrName>style.visibility</p:attrName>
                                        </p:attrNameLst>
                                      </p:cBhvr>
                                      <p:to>
                                        <p:strVal val="hidden"/>
                                      </p:to>
                                    </p:set>
                                  </p:childTnLst>
                                </p:cTn>
                              </p:par>
                              <p:par>
                                <p:cTn id="357" presetID="9" presetClass="emph" presetSubtype="0" grpId="0" nodeType="withEffect">
                                  <p:stCondLst>
                                    <p:cond delay="0"/>
                                  </p:stCondLst>
                                  <p:childTnLst>
                                    <p:set>
                                      <p:cBhvr rctx="PPT">
                                        <p:cTn id="358" dur="indefinite"/>
                                        <p:tgtEl>
                                          <p:spTgt spid="41"/>
                                        </p:tgtEl>
                                        <p:attrNameLst>
                                          <p:attrName>style.opacity</p:attrName>
                                        </p:attrNameLst>
                                      </p:cBhvr>
                                      <p:to>
                                        <p:strVal val="0"/>
                                      </p:to>
                                    </p:set>
                                    <p:animEffect filter="image" prLst="opacity: 0">
                                      <p:cBhvr rctx="IE">
                                        <p:cTn id="359" dur="indefinite"/>
                                        <p:tgtEl>
                                          <p:spTgt spid="41"/>
                                        </p:tgtEl>
                                      </p:cBhvr>
                                    </p:animEffect>
                                  </p:childTnLst>
                                </p:cTn>
                              </p:par>
                              <p:par>
                                <p:cTn id="360" presetID="8" presetClass="emph" presetSubtype="0" fill="hold" grpId="3" nodeType="withEffect">
                                  <p:stCondLst>
                                    <p:cond delay="0"/>
                                  </p:stCondLst>
                                  <p:childTnLst>
                                    <p:animRot by="21600000">
                                      <p:cBhvr>
                                        <p:cTn id="361" dur="3000" fill="hold"/>
                                        <p:tgtEl>
                                          <p:spTgt spid="18"/>
                                        </p:tgtEl>
                                        <p:attrNameLst>
                                          <p:attrName>r</p:attrName>
                                        </p:attrNameLst>
                                      </p:cBhvr>
                                    </p:animRot>
                                  </p:childTnLst>
                                </p:cTn>
                              </p:par>
                              <p:par>
                                <p:cTn id="362" presetID="8" presetClass="emph" presetSubtype="0" fill="hold" grpId="3" nodeType="withEffect">
                                  <p:stCondLst>
                                    <p:cond delay="0"/>
                                  </p:stCondLst>
                                  <p:childTnLst>
                                    <p:animRot by="21600000">
                                      <p:cBhvr>
                                        <p:cTn id="363" dur="3000" fill="hold"/>
                                        <p:tgtEl>
                                          <p:spTgt spid="20"/>
                                        </p:tgtEl>
                                        <p:attrNameLst>
                                          <p:attrName>r</p:attrName>
                                        </p:attrNameLst>
                                      </p:cBhvr>
                                    </p:animRot>
                                  </p:childTnLst>
                                </p:cTn>
                              </p:par>
                              <p:par>
                                <p:cTn id="364" presetID="8" presetClass="emph" presetSubtype="0" fill="hold" grpId="3" nodeType="withEffect">
                                  <p:stCondLst>
                                    <p:cond delay="0"/>
                                  </p:stCondLst>
                                  <p:childTnLst>
                                    <p:animRot by="21600000">
                                      <p:cBhvr>
                                        <p:cTn id="365" dur="3000" fill="hold"/>
                                        <p:tgtEl>
                                          <p:spTgt spid="21"/>
                                        </p:tgtEl>
                                        <p:attrNameLst>
                                          <p:attrName>r</p:attrName>
                                        </p:attrNameLst>
                                      </p:cBhvr>
                                    </p:animRot>
                                  </p:childTnLst>
                                </p:cTn>
                              </p:par>
                              <p:par>
                                <p:cTn id="366" presetID="8" presetClass="emph" presetSubtype="0" fill="hold" grpId="3" nodeType="withEffect">
                                  <p:stCondLst>
                                    <p:cond delay="0"/>
                                  </p:stCondLst>
                                  <p:childTnLst>
                                    <p:animRot by="21600000">
                                      <p:cBhvr>
                                        <p:cTn id="367" dur="3000" fill="hold"/>
                                        <p:tgtEl>
                                          <p:spTgt spid="23"/>
                                        </p:tgtEl>
                                        <p:attrNameLst>
                                          <p:attrName>r</p:attrName>
                                        </p:attrNameLst>
                                      </p:cBhvr>
                                    </p:animRot>
                                  </p:childTnLst>
                                </p:cTn>
                              </p:par>
                              <p:par>
                                <p:cTn id="368" presetID="8" presetClass="emph" presetSubtype="0" fill="hold" grpId="3" nodeType="withEffect">
                                  <p:stCondLst>
                                    <p:cond delay="0"/>
                                  </p:stCondLst>
                                  <p:childTnLst>
                                    <p:animRot by="21600000">
                                      <p:cBhvr>
                                        <p:cTn id="369" dur="3000" fill="hold"/>
                                        <p:tgtEl>
                                          <p:spTgt spid="25"/>
                                        </p:tgtEl>
                                        <p:attrNameLst>
                                          <p:attrName>r</p:attrName>
                                        </p:attrNameLst>
                                      </p:cBhvr>
                                    </p:animRot>
                                  </p:childTnLst>
                                </p:cTn>
                              </p:par>
                              <p:par>
                                <p:cTn id="370" presetID="8" presetClass="emph" presetSubtype="0" fill="hold" grpId="3" nodeType="withEffect">
                                  <p:stCondLst>
                                    <p:cond delay="0"/>
                                  </p:stCondLst>
                                  <p:childTnLst>
                                    <p:animRot by="-21600000">
                                      <p:cBhvr>
                                        <p:cTn id="371" dur="3000" fill="hold"/>
                                        <p:tgtEl>
                                          <p:spTgt spid="33"/>
                                        </p:tgtEl>
                                        <p:attrNameLst>
                                          <p:attrName>r</p:attrName>
                                        </p:attrNameLst>
                                      </p:cBhvr>
                                    </p:animRot>
                                  </p:childTnLst>
                                </p:cTn>
                              </p:par>
                              <p:par>
                                <p:cTn id="372" presetID="8" presetClass="emph" presetSubtype="0" fill="hold" grpId="3" nodeType="withEffect">
                                  <p:stCondLst>
                                    <p:cond delay="0"/>
                                  </p:stCondLst>
                                  <p:childTnLst>
                                    <p:animRot by="-21600000">
                                      <p:cBhvr>
                                        <p:cTn id="373" dur="3000" fill="hold"/>
                                        <p:tgtEl>
                                          <p:spTgt spid="32"/>
                                        </p:tgtEl>
                                        <p:attrNameLst>
                                          <p:attrName>r</p:attrName>
                                        </p:attrNameLst>
                                      </p:cBhvr>
                                    </p:animRot>
                                  </p:childTnLst>
                                </p:cTn>
                              </p:par>
                              <p:par>
                                <p:cTn id="374" presetID="8" presetClass="emph" presetSubtype="0" fill="hold" grpId="3" nodeType="withEffect">
                                  <p:stCondLst>
                                    <p:cond delay="0"/>
                                  </p:stCondLst>
                                  <p:childTnLst>
                                    <p:animRot by="-21600000">
                                      <p:cBhvr>
                                        <p:cTn id="375" dur="3000" fill="hold"/>
                                        <p:tgtEl>
                                          <p:spTgt spid="31"/>
                                        </p:tgtEl>
                                        <p:attrNameLst>
                                          <p:attrName>r</p:attrName>
                                        </p:attrNameLst>
                                      </p:cBhvr>
                                    </p:animRot>
                                  </p:childTnLst>
                                </p:cTn>
                              </p:par>
                              <p:par>
                                <p:cTn id="376" presetID="8" presetClass="emph" presetSubtype="0" fill="hold" grpId="3" nodeType="withEffect">
                                  <p:stCondLst>
                                    <p:cond delay="0"/>
                                  </p:stCondLst>
                                  <p:childTnLst>
                                    <p:animRot by="-21600000">
                                      <p:cBhvr>
                                        <p:cTn id="377" dur="3000" fill="hold"/>
                                        <p:tgtEl>
                                          <p:spTgt spid="30"/>
                                        </p:tgtEl>
                                        <p:attrNameLst>
                                          <p:attrName>r</p:attrName>
                                        </p:attrNameLst>
                                      </p:cBhvr>
                                    </p:animRot>
                                  </p:childTnLst>
                                </p:cTn>
                              </p:par>
                              <p:par>
                                <p:cTn id="378" presetID="8" presetClass="emph" presetSubtype="0" fill="hold" grpId="3" nodeType="withEffect">
                                  <p:stCondLst>
                                    <p:cond delay="0"/>
                                  </p:stCondLst>
                                  <p:childTnLst>
                                    <p:animRot by="-21600000">
                                      <p:cBhvr>
                                        <p:cTn id="379" dur="3000" fill="hold"/>
                                        <p:tgtEl>
                                          <p:spTgt spid="29"/>
                                        </p:tgtEl>
                                        <p:attrNameLst>
                                          <p:attrName>r</p:attrName>
                                        </p:attrNameLst>
                                      </p:cBhvr>
                                    </p:animRot>
                                  </p:childTnLst>
                                </p:cTn>
                              </p:par>
                              <p:par>
                                <p:cTn id="380" presetID="8" presetClass="emph" presetSubtype="0" fill="hold" grpId="3" nodeType="withEffect">
                                  <p:stCondLst>
                                    <p:cond delay="0"/>
                                  </p:stCondLst>
                                  <p:childTnLst>
                                    <p:animRot by="-21600000">
                                      <p:cBhvr>
                                        <p:cTn id="381" dur="3000" fill="hold"/>
                                        <p:tgtEl>
                                          <p:spTgt spid="28"/>
                                        </p:tgtEl>
                                        <p:attrNameLst>
                                          <p:attrName>r</p:attrName>
                                        </p:attrNameLst>
                                      </p:cBhvr>
                                    </p:animRot>
                                  </p:childTnLst>
                                </p:cTn>
                              </p:par>
                              <p:par>
                                <p:cTn id="382" presetID="8" presetClass="emph" presetSubtype="0" fill="hold" grpId="3" nodeType="withEffect">
                                  <p:stCondLst>
                                    <p:cond delay="0"/>
                                  </p:stCondLst>
                                  <p:childTnLst>
                                    <p:animRot by="-21600000">
                                      <p:cBhvr>
                                        <p:cTn id="383" dur="3000" fill="hold"/>
                                        <p:tgtEl>
                                          <p:spTgt spid="27"/>
                                        </p:tgtEl>
                                        <p:attrNameLst>
                                          <p:attrName>r</p:attrName>
                                        </p:attrNameLst>
                                      </p:cBhvr>
                                    </p:animRot>
                                  </p:childTnLst>
                                </p:cTn>
                              </p:par>
                              <p:par>
                                <p:cTn id="384" presetID="8" presetClass="emph" presetSubtype="0" fill="hold" grpId="3" nodeType="withEffect">
                                  <p:stCondLst>
                                    <p:cond delay="0"/>
                                  </p:stCondLst>
                                  <p:childTnLst>
                                    <p:animRot by="-21600000">
                                      <p:cBhvr>
                                        <p:cTn id="385" dur="3000" fill="hold"/>
                                        <p:tgtEl>
                                          <p:spTgt spid="26"/>
                                        </p:tgtEl>
                                        <p:attrNameLst>
                                          <p:attrName>r</p:attrName>
                                        </p:attrNameLst>
                                      </p:cBhvr>
                                    </p:animRot>
                                  </p:childTnLst>
                                </p:cTn>
                              </p:par>
                              <p:par>
                                <p:cTn id="386" presetID="8" presetClass="emph" presetSubtype="0" fill="hold" grpId="3" nodeType="withEffect">
                                  <p:stCondLst>
                                    <p:cond delay="0"/>
                                  </p:stCondLst>
                                  <p:childTnLst>
                                    <p:animRot by="21600000">
                                      <p:cBhvr>
                                        <p:cTn id="387" dur="3000" fill="hold"/>
                                        <p:tgtEl>
                                          <p:spTgt spid="24"/>
                                        </p:tgtEl>
                                        <p:attrNameLst>
                                          <p:attrName>r</p:attrName>
                                        </p:attrNameLst>
                                      </p:cBhvr>
                                    </p:animRot>
                                  </p:childTnLst>
                                </p:cTn>
                              </p:par>
                              <p:par>
                                <p:cTn id="388" presetID="8" presetClass="emph" presetSubtype="0" fill="hold" grpId="3" nodeType="withEffect">
                                  <p:stCondLst>
                                    <p:cond delay="0"/>
                                  </p:stCondLst>
                                  <p:childTnLst>
                                    <p:animRot by="21600000">
                                      <p:cBhvr>
                                        <p:cTn id="389" dur="3000" fill="hold"/>
                                        <p:tgtEl>
                                          <p:spTgt spid="22"/>
                                        </p:tgtEl>
                                        <p:attrNameLst>
                                          <p:attrName>r</p:attrName>
                                        </p:attrNameLst>
                                      </p:cBhvr>
                                    </p:animRot>
                                  </p:childTnLst>
                                </p:cTn>
                              </p:par>
                              <p:par>
                                <p:cTn id="390" presetID="8" presetClass="emph" presetSubtype="0" fill="hold" grpId="3" nodeType="withEffect">
                                  <p:stCondLst>
                                    <p:cond delay="0"/>
                                  </p:stCondLst>
                                  <p:childTnLst>
                                    <p:animRot by="21600000">
                                      <p:cBhvr>
                                        <p:cTn id="391" dur="3000" fill="hold"/>
                                        <p:tgtEl>
                                          <p:spTgt spid="19"/>
                                        </p:tgtEl>
                                        <p:attrNameLst>
                                          <p:attrName>r</p:attrName>
                                        </p:attrNameLst>
                                      </p:cBhvr>
                                    </p:animRot>
                                  </p:childTnLst>
                                </p:cTn>
                              </p:par>
                              <p:par>
                                <p:cTn id="392" presetID="8" presetClass="emph" presetSubtype="0" fill="hold" grpId="3" nodeType="withEffect">
                                  <p:stCondLst>
                                    <p:cond delay="0"/>
                                  </p:stCondLst>
                                  <p:childTnLst>
                                    <p:animRot by="-21600000">
                                      <p:cBhvr>
                                        <p:cTn id="393" dur="3000" fill="hold"/>
                                        <p:tgtEl>
                                          <p:spTgt spid="2"/>
                                        </p:tgtEl>
                                        <p:attrNameLst>
                                          <p:attrName>r</p:attrName>
                                        </p:attrNameLst>
                                      </p:cBhvr>
                                    </p:animRot>
                                  </p:childTnLst>
                                </p:cTn>
                              </p:par>
                              <p:par>
                                <p:cTn id="394" presetID="8" presetClass="emph" presetSubtype="0" fill="hold" grpId="3" nodeType="withEffect">
                                  <p:stCondLst>
                                    <p:cond delay="0"/>
                                  </p:stCondLst>
                                  <p:childTnLst>
                                    <p:animRot by="-21600000">
                                      <p:cBhvr>
                                        <p:cTn id="395" dur="3000" fill="hold"/>
                                        <p:tgtEl>
                                          <p:spTgt spid="3"/>
                                        </p:tgtEl>
                                        <p:attrNameLst>
                                          <p:attrName>r</p:attrName>
                                        </p:attrNameLst>
                                      </p:cBhvr>
                                    </p:animRot>
                                  </p:childTnLst>
                                </p:cTn>
                              </p:par>
                              <p:par>
                                <p:cTn id="396" presetID="8" presetClass="emph" presetSubtype="0" fill="hold" grpId="3" nodeType="withEffect">
                                  <p:stCondLst>
                                    <p:cond delay="0"/>
                                  </p:stCondLst>
                                  <p:childTnLst>
                                    <p:animRot by="-21600000">
                                      <p:cBhvr>
                                        <p:cTn id="397" dur="3000" fill="hold"/>
                                        <p:tgtEl>
                                          <p:spTgt spid="4"/>
                                        </p:tgtEl>
                                        <p:attrNameLst>
                                          <p:attrName>r</p:attrName>
                                        </p:attrNameLst>
                                      </p:cBhvr>
                                    </p:animRot>
                                  </p:childTnLst>
                                </p:cTn>
                              </p:par>
                              <p:par>
                                <p:cTn id="398" presetID="8" presetClass="emph" presetSubtype="0" fill="hold" grpId="3" nodeType="withEffect">
                                  <p:stCondLst>
                                    <p:cond delay="0"/>
                                  </p:stCondLst>
                                  <p:childTnLst>
                                    <p:animRot by="-21600000">
                                      <p:cBhvr>
                                        <p:cTn id="399" dur="3000" fill="hold"/>
                                        <p:tgtEl>
                                          <p:spTgt spid="5"/>
                                        </p:tgtEl>
                                        <p:attrNameLst>
                                          <p:attrName>r</p:attrName>
                                        </p:attrNameLst>
                                      </p:cBhvr>
                                    </p:animRot>
                                  </p:childTnLst>
                                </p:cTn>
                              </p:par>
                              <p:par>
                                <p:cTn id="400" presetID="8" presetClass="emph" presetSubtype="0" fill="hold" grpId="3" nodeType="withEffect">
                                  <p:stCondLst>
                                    <p:cond delay="0"/>
                                  </p:stCondLst>
                                  <p:childTnLst>
                                    <p:animRot by="-21600000">
                                      <p:cBhvr>
                                        <p:cTn id="401" dur="3000" fill="hold"/>
                                        <p:tgtEl>
                                          <p:spTgt spid="6"/>
                                        </p:tgtEl>
                                        <p:attrNameLst>
                                          <p:attrName>r</p:attrName>
                                        </p:attrNameLst>
                                      </p:cBhvr>
                                    </p:animRot>
                                  </p:childTnLst>
                                </p:cTn>
                              </p:par>
                              <p:par>
                                <p:cTn id="402" presetID="8" presetClass="emph" presetSubtype="0" fill="hold" grpId="3" nodeType="withEffect">
                                  <p:stCondLst>
                                    <p:cond delay="0"/>
                                  </p:stCondLst>
                                  <p:childTnLst>
                                    <p:animRot by="-21600000">
                                      <p:cBhvr>
                                        <p:cTn id="403" dur="3000" fill="hold"/>
                                        <p:tgtEl>
                                          <p:spTgt spid="7"/>
                                        </p:tgtEl>
                                        <p:attrNameLst>
                                          <p:attrName>r</p:attrName>
                                        </p:attrNameLst>
                                      </p:cBhvr>
                                    </p:animRot>
                                  </p:childTnLst>
                                </p:cTn>
                              </p:par>
                              <p:par>
                                <p:cTn id="404" presetID="8" presetClass="emph" presetSubtype="0" fill="hold" grpId="3" nodeType="withEffect">
                                  <p:stCondLst>
                                    <p:cond delay="0"/>
                                  </p:stCondLst>
                                  <p:childTnLst>
                                    <p:animRot by="-21600000">
                                      <p:cBhvr>
                                        <p:cTn id="405" dur="3000" fill="hold"/>
                                        <p:tgtEl>
                                          <p:spTgt spid="8"/>
                                        </p:tgtEl>
                                        <p:attrNameLst>
                                          <p:attrName>r</p:attrName>
                                        </p:attrNameLst>
                                      </p:cBhvr>
                                    </p:animRot>
                                  </p:childTnLst>
                                </p:cTn>
                              </p:par>
                              <p:par>
                                <p:cTn id="406" presetID="8" presetClass="emph" presetSubtype="0" fill="hold" grpId="3" nodeType="withEffect">
                                  <p:stCondLst>
                                    <p:cond delay="0"/>
                                  </p:stCondLst>
                                  <p:childTnLst>
                                    <p:animRot by="-21600000">
                                      <p:cBhvr>
                                        <p:cTn id="407" dur="3000" fill="hold"/>
                                        <p:tgtEl>
                                          <p:spTgt spid="9"/>
                                        </p:tgtEl>
                                        <p:attrNameLst>
                                          <p:attrName>r</p:attrName>
                                        </p:attrNameLst>
                                      </p:cBhvr>
                                    </p:animRot>
                                  </p:childTnLst>
                                </p:cTn>
                              </p:par>
                              <p:par>
                                <p:cTn id="408" presetID="8" presetClass="emph" presetSubtype="0" fill="hold" grpId="3" nodeType="withEffect">
                                  <p:stCondLst>
                                    <p:cond delay="0"/>
                                  </p:stCondLst>
                                  <p:childTnLst>
                                    <p:animRot by="21600000">
                                      <p:cBhvr>
                                        <p:cTn id="409" dur="3000" fill="hold"/>
                                        <p:tgtEl>
                                          <p:spTgt spid="17"/>
                                        </p:tgtEl>
                                        <p:attrNameLst>
                                          <p:attrName>r</p:attrName>
                                        </p:attrNameLst>
                                      </p:cBhvr>
                                    </p:animRot>
                                  </p:childTnLst>
                                </p:cTn>
                              </p:par>
                              <p:par>
                                <p:cTn id="410" presetID="8" presetClass="emph" presetSubtype="0" fill="hold" grpId="3" nodeType="withEffect">
                                  <p:stCondLst>
                                    <p:cond delay="0"/>
                                  </p:stCondLst>
                                  <p:childTnLst>
                                    <p:animRot by="21600000">
                                      <p:cBhvr>
                                        <p:cTn id="411" dur="3000" fill="hold"/>
                                        <p:tgtEl>
                                          <p:spTgt spid="16"/>
                                        </p:tgtEl>
                                        <p:attrNameLst>
                                          <p:attrName>r</p:attrName>
                                        </p:attrNameLst>
                                      </p:cBhvr>
                                    </p:animRot>
                                  </p:childTnLst>
                                </p:cTn>
                              </p:par>
                              <p:par>
                                <p:cTn id="412" presetID="8" presetClass="emph" presetSubtype="0" fill="hold" grpId="3" nodeType="withEffect">
                                  <p:stCondLst>
                                    <p:cond delay="0"/>
                                  </p:stCondLst>
                                  <p:childTnLst>
                                    <p:animRot by="21600000">
                                      <p:cBhvr>
                                        <p:cTn id="413" dur="3000" fill="hold"/>
                                        <p:tgtEl>
                                          <p:spTgt spid="13"/>
                                        </p:tgtEl>
                                        <p:attrNameLst>
                                          <p:attrName>r</p:attrName>
                                        </p:attrNameLst>
                                      </p:cBhvr>
                                    </p:animRot>
                                  </p:childTnLst>
                                </p:cTn>
                              </p:par>
                              <p:par>
                                <p:cTn id="414" presetID="8" presetClass="emph" presetSubtype="0" fill="hold" grpId="3" nodeType="withEffect">
                                  <p:stCondLst>
                                    <p:cond delay="0"/>
                                  </p:stCondLst>
                                  <p:childTnLst>
                                    <p:animRot by="21600000">
                                      <p:cBhvr>
                                        <p:cTn id="415" dur="3000" fill="hold"/>
                                        <p:tgtEl>
                                          <p:spTgt spid="15"/>
                                        </p:tgtEl>
                                        <p:attrNameLst>
                                          <p:attrName>r</p:attrName>
                                        </p:attrNameLst>
                                      </p:cBhvr>
                                    </p:animRot>
                                  </p:childTnLst>
                                </p:cTn>
                              </p:par>
                              <p:par>
                                <p:cTn id="416" presetID="8" presetClass="emph" presetSubtype="0" fill="hold" grpId="3" nodeType="withEffect">
                                  <p:stCondLst>
                                    <p:cond delay="0"/>
                                  </p:stCondLst>
                                  <p:childTnLst>
                                    <p:animRot by="21600000">
                                      <p:cBhvr>
                                        <p:cTn id="417" dur="3000" fill="hold"/>
                                        <p:tgtEl>
                                          <p:spTgt spid="12"/>
                                        </p:tgtEl>
                                        <p:attrNameLst>
                                          <p:attrName>r</p:attrName>
                                        </p:attrNameLst>
                                      </p:cBhvr>
                                    </p:animRot>
                                  </p:childTnLst>
                                </p:cTn>
                              </p:par>
                              <p:par>
                                <p:cTn id="418" presetID="8" presetClass="emph" presetSubtype="0" fill="hold" grpId="3" nodeType="withEffect">
                                  <p:stCondLst>
                                    <p:cond delay="0"/>
                                  </p:stCondLst>
                                  <p:childTnLst>
                                    <p:animRot by="21600000">
                                      <p:cBhvr>
                                        <p:cTn id="419" dur="3000" fill="hold"/>
                                        <p:tgtEl>
                                          <p:spTgt spid="14"/>
                                        </p:tgtEl>
                                        <p:attrNameLst>
                                          <p:attrName>r</p:attrName>
                                        </p:attrNameLst>
                                      </p:cBhvr>
                                    </p:animRot>
                                  </p:childTnLst>
                                </p:cTn>
                              </p:par>
                              <p:par>
                                <p:cTn id="420" presetID="8" presetClass="emph" presetSubtype="0" fill="hold" grpId="3" nodeType="withEffect">
                                  <p:stCondLst>
                                    <p:cond delay="0"/>
                                  </p:stCondLst>
                                  <p:childTnLst>
                                    <p:animRot by="21600000">
                                      <p:cBhvr>
                                        <p:cTn id="421" dur="3000" fill="hold"/>
                                        <p:tgtEl>
                                          <p:spTgt spid="11"/>
                                        </p:tgtEl>
                                        <p:attrNameLst>
                                          <p:attrName>r</p:attrName>
                                        </p:attrNameLst>
                                      </p:cBhvr>
                                    </p:animRot>
                                  </p:childTnLst>
                                </p:cTn>
                              </p:par>
                              <p:par>
                                <p:cTn id="422" presetID="8" presetClass="emph" presetSubtype="0" fill="hold" grpId="3" nodeType="withEffect">
                                  <p:stCondLst>
                                    <p:cond delay="0"/>
                                  </p:stCondLst>
                                  <p:childTnLst>
                                    <p:animRot by="21600000">
                                      <p:cBhvr>
                                        <p:cTn id="423" dur="3000" fill="hold"/>
                                        <p:tgtEl>
                                          <p:spTgt spid="10"/>
                                        </p:tgtEl>
                                        <p:attrNameLst>
                                          <p:attrName>r</p:attrName>
                                        </p:attrNameLst>
                                      </p:cBhvr>
                                    </p:animRot>
                                  </p:childTnLst>
                                </p:cTn>
                              </p:par>
                              <p:par>
                                <p:cTn id="424" presetID="8" presetClass="entr" presetSubtype="32" fill="hold" nodeType="withEffect">
                                  <p:stCondLst>
                                    <p:cond delay="250"/>
                                  </p:stCondLst>
                                  <p:childTnLst>
                                    <p:set>
                                      <p:cBhvr>
                                        <p:cTn id="425" dur="1" fill="hold">
                                          <p:stCondLst>
                                            <p:cond delay="0"/>
                                          </p:stCondLst>
                                        </p:cTn>
                                        <p:tgtEl>
                                          <p:spTgt spid="42"/>
                                        </p:tgtEl>
                                        <p:attrNameLst>
                                          <p:attrName>style.visibility</p:attrName>
                                        </p:attrNameLst>
                                      </p:cBhvr>
                                      <p:to>
                                        <p:strVal val="visible"/>
                                      </p:to>
                                    </p:set>
                                    <p:animEffect transition="in" filter="diamond(out)">
                                      <p:cBhvr>
                                        <p:cTn id="426" dur="2750"/>
                                        <p:tgtEl>
                                          <p:spTgt spid="42"/>
                                        </p:tgtEl>
                                      </p:cBhvr>
                                    </p:animEffect>
                                  </p:childTnLst>
                                </p:cTn>
                              </p:par>
                              <p:par>
                                <p:cTn id="427" presetID="17" presetClass="entr" presetSubtype="10" fill="hold" nodeType="withEffect">
                                  <p:stCondLst>
                                    <p:cond delay="250"/>
                                  </p:stCondLst>
                                  <p:childTnLst>
                                    <p:set>
                                      <p:cBhvr>
                                        <p:cTn id="428" dur="1" fill="hold">
                                          <p:stCondLst>
                                            <p:cond delay="0"/>
                                          </p:stCondLst>
                                        </p:cTn>
                                        <p:tgtEl>
                                          <p:spTgt spid="42"/>
                                        </p:tgtEl>
                                        <p:attrNameLst>
                                          <p:attrName>style.visibility</p:attrName>
                                        </p:attrNameLst>
                                      </p:cBhvr>
                                      <p:to>
                                        <p:strVal val="visible"/>
                                      </p:to>
                                    </p:set>
                                    <p:anim calcmode="lin" valueType="num">
                                      <p:cBhvr>
                                        <p:cTn id="429" dur="2750" fill="hold"/>
                                        <p:tgtEl>
                                          <p:spTgt spid="42"/>
                                        </p:tgtEl>
                                        <p:attrNameLst>
                                          <p:attrName>ppt_w</p:attrName>
                                        </p:attrNameLst>
                                      </p:cBhvr>
                                      <p:tavLst>
                                        <p:tav tm="0">
                                          <p:val>
                                            <p:fltVal val="0"/>
                                          </p:val>
                                        </p:tav>
                                        <p:tav tm="100000">
                                          <p:val>
                                            <p:strVal val="#ppt_w"/>
                                          </p:val>
                                        </p:tav>
                                      </p:tavLst>
                                    </p:anim>
                                    <p:anim calcmode="lin" valueType="num">
                                      <p:cBhvr>
                                        <p:cTn id="430" dur="2750" fill="hold"/>
                                        <p:tgtEl>
                                          <p:spTgt spid="42"/>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41"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6" name="95 Grupo"/>
          <p:cNvGrpSpPr/>
          <p:nvPr/>
        </p:nvGrpSpPr>
        <p:grpSpPr>
          <a:xfrm>
            <a:off x="0" y="0"/>
            <a:ext cx="9144000" cy="5143500"/>
            <a:chOff x="0" y="0"/>
            <a:chExt cx="9144000" cy="5143500"/>
          </a:xfrm>
        </p:grpSpPr>
        <p:sp>
          <p:nvSpPr>
            <p:cNvPr id="107" name="106 Rectángulo"/>
            <p:cNvSpPr/>
            <p:nvPr/>
          </p:nvSpPr>
          <p:spPr>
            <a:xfrm rot="10800000">
              <a:off x="0" y="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Rectángulo"/>
            <p:cNvSpPr/>
            <p:nvPr/>
          </p:nvSpPr>
          <p:spPr>
            <a:xfrm>
              <a:off x="4572000" y="257175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Rectángulo"/>
            <p:cNvSpPr/>
            <p:nvPr/>
          </p:nvSpPr>
          <p:spPr>
            <a:xfrm rot="10800000" flipH="1">
              <a:off x="4572000" y="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Rectángulo"/>
            <p:cNvSpPr/>
            <p:nvPr/>
          </p:nvSpPr>
          <p:spPr>
            <a:xfrm flipH="1">
              <a:off x="0" y="257175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94" name="93 Imagen" descr="Diapositiva37"/>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0" y="-17564"/>
            <a:ext cx="9166274" cy="5161064"/>
          </a:xfrm>
          <a:prstGeom prst="rect">
            <a:avLst/>
          </a:prstGeom>
          <a:noFill/>
          <a:ln>
            <a:noFill/>
          </a:ln>
        </p:spPr>
      </p:pic>
      <p:sp>
        <p:nvSpPr>
          <p:cNvPr id="2" name="1 Rectángulo"/>
          <p:cNvSpPr/>
          <p:nvPr/>
        </p:nvSpPr>
        <p:spPr>
          <a:xfrm rot="2690443">
            <a:off x="179512" y="29171"/>
            <a:ext cx="387119" cy="389609"/>
          </a:xfrm>
          <a:prstGeom prst="rect">
            <a:avLst/>
          </a:prstGeom>
          <a:gradFill flip="none" rotWithShape="1">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tileRect/>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rot="2690443">
            <a:off x="605371" y="418780"/>
            <a:ext cx="387119" cy="389609"/>
          </a:xfrm>
          <a:prstGeom prst="rect">
            <a:avLst/>
          </a:prstGeom>
          <a:gradFill flip="none" rotWithShape="1">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tileRect/>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2690443">
            <a:off x="1031230" y="808388"/>
            <a:ext cx="387119" cy="389609"/>
          </a:xfrm>
          <a:prstGeom prst="rect">
            <a:avLst/>
          </a:prstGeom>
          <a:gradFill flip="none" rotWithShape="1">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tileRect/>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2690443">
            <a:off x="1457089" y="418780"/>
            <a:ext cx="387119" cy="389609"/>
          </a:xfrm>
          <a:prstGeom prst="rect">
            <a:avLst/>
          </a:prstGeom>
          <a:gradFill flip="none" rotWithShape="1">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tileRect/>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690443">
            <a:off x="1882948" y="29171"/>
            <a:ext cx="387119" cy="389609"/>
          </a:xfrm>
          <a:prstGeom prst="rect">
            <a:avLst/>
          </a:prstGeom>
          <a:gradFill flip="none" rotWithShape="1">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tileRect/>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690443">
            <a:off x="2409437" y="-2130"/>
            <a:ext cx="387119" cy="389609"/>
          </a:xfrm>
          <a:prstGeom prst="rect">
            <a:avLst/>
          </a:prstGeom>
          <a:gradFill flip="none" rotWithShape="1">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tileRect/>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2690443">
            <a:off x="2835296" y="387479"/>
            <a:ext cx="387119" cy="389609"/>
          </a:xfrm>
          <a:prstGeom prst="rect">
            <a:avLst/>
          </a:prstGeom>
          <a:gradFill flip="none" rotWithShape="1">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tileRect/>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690443">
            <a:off x="3261155" y="777087"/>
            <a:ext cx="387119" cy="389609"/>
          </a:xfrm>
          <a:prstGeom prst="rect">
            <a:avLst/>
          </a:prstGeom>
          <a:gradFill flip="none" rotWithShape="1">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tileRect/>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2690443">
            <a:off x="3687014" y="387479"/>
            <a:ext cx="387119" cy="389609"/>
          </a:xfrm>
          <a:prstGeom prst="rect">
            <a:avLst/>
          </a:prstGeom>
          <a:gradFill flip="none" rotWithShape="1">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tileRect/>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690443">
            <a:off x="4112873" y="-2130"/>
            <a:ext cx="387119" cy="389609"/>
          </a:xfrm>
          <a:prstGeom prst="rect">
            <a:avLst/>
          </a:prstGeom>
          <a:gradFill flip="none" rotWithShape="1">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tileRect/>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690443">
            <a:off x="4644008" y="-4699"/>
            <a:ext cx="387119" cy="389609"/>
          </a:xfrm>
          <a:prstGeom prst="rect">
            <a:avLst/>
          </a:prstGeom>
          <a:gradFill flip="none" rotWithShape="1">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tileRect/>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2690443">
            <a:off x="5069867" y="384910"/>
            <a:ext cx="387119" cy="389609"/>
          </a:xfrm>
          <a:prstGeom prst="rect">
            <a:avLst/>
          </a:prstGeom>
          <a:gradFill flip="none" rotWithShape="1">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tileRect/>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2690443">
            <a:off x="5495726" y="774518"/>
            <a:ext cx="387119" cy="389609"/>
          </a:xfrm>
          <a:prstGeom prst="rect">
            <a:avLst/>
          </a:prstGeom>
          <a:gradFill flip="none" rotWithShape="1">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tileRect/>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2690443">
            <a:off x="5921585" y="384910"/>
            <a:ext cx="387119" cy="389609"/>
          </a:xfrm>
          <a:prstGeom prst="rect">
            <a:avLst/>
          </a:prstGeom>
          <a:gradFill flip="none" rotWithShape="1">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tileRect/>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2690443">
            <a:off x="6347444" y="-4699"/>
            <a:ext cx="387119" cy="389609"/>
          </a:xfrm>
          <a:prstGeom prst="rect">
            <a:avLst/>
          </a:prstGeom>
          <a:gradFill flip="none" rotWithShape="1">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tileRect/>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2690443">
            <a:off x="6873933" y="-36000"/>
            <a:ext cx="387119" cy="389609"/>
          </a:xfrm>
          <a:prstGeom prst="rect">
            <a:avLst/>
          </a:prstGeom>
          <a:gradFill flip="none" rotWithShape="1">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tileRect/>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690443">
            <a:off x="7299792" y="353609"/>
            <a:ext cx="387119" cy="389609"/>
          </a:xfrm>
          <a:prstGeom prst="rect">
            <a:avLst/>
          </a:prstGeom>
          <a:gradFill flip="none" rotWithShape="1">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tileRect/>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2690443">
            <a:off x="7725651" y="743217"/>
            <a:ext cx="387119" cy="389609"/>
          </a:xfrm>
          <a:prstGeom prst="rect">
            <a:avLst/>
          </a:prstGeom>
          <a:gradFill flip="none" rotWithShape="1">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tileRect/>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690443">
            <a:off x="8151510" y="353609"/>
            <a:ext cx="387119" cy="389609"/>
          </a:xfrm>
          <a:prstGeom prst="rect">
            <a:avLst/>
          </a:prstGeom>
          <a:gradFill flip="none" rotWithShape="1">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tileRect/>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2690443">
            <a:off x="8577369" y="-36000"/>
            <a:ext cx="387119" cy="389609"/>
          </a:xfrm>
          <a:prstGeom prst="rect">
            <a:avLst/>
          </a:prstGeom>
          <a:gradFill flip="none" rotWithShape="1">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tileRect/>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2690443">
            <a:off x="8577369" y="2044962"/>
            <a:ext cx="387119" cy="389609"/>
          </a:xfrm>
          <a:prstGeom prst="rect">
            <a:avLst/>
          </a:prstGeom>
          <a:gradFill flip="none" rotWithShape="1">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tileRect/>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2690443">
            <a:off x="8151510" y="1655354"/>
            <a:ext cx="387119" cy="389609"/>
          </a:xfrm>
          <a:prstGeom prst="rect">
            <a:avLst/>
          </a:prstGeom>
          <a:gradFill flip="none" rotWithShape="1">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tileRect/>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2690443">
            <a:off x="7725651" y="1265745"/>
            <a:ext cx="387119" cy="389609"/>
          </a:xfrm>
          <a:prstGeom prst="rect">
            <a:avLst/>
          </a:prstGeom>
          <a:gradFill flip="none" rotWithShape="1">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tileRect/>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2690443">
            <a:off x="7299792" y="1655354"/>
            <a:ext cx="387119" cy="389609"/>
          </a:xfrm>
          <a:prstGeom prst="rect">
            <a:avLst/>
          </a:prstGeom>
          <a:gradFill flip="none" rotWithShape="1">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tileRect/>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rot="2690443">
            <a:off x="6873933" y="2044962"/>
            <a:ext cx="387119" cy="389609"/>
          </a:xfrm>
          <a:prstGeom prst="rect">
            <a:avLst/>
          </a:prstGeom>
          <a:gradFill flip="none" rotWithShape="1">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tileRect/>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2690443">
            <a:off x="6347444" y="2076263"/>
            <a:ext cx="387119" cy="389609"/>
          </a:xfrm>
          <a:prstGeom prst="rect">
            <a:avLst/>
          </a:prstGeom>
          <a:gradFill flip="none" rotWithShape="1">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tileRect/>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2690443">
            <a:off x="5921585" y="1686655"/>
            <a:ext cx="387119" cy="389609"/>
          </a:xfrm>
          <a:prstGeom prst="rect">
            <a:avLst/>
          </a:prstGeom>
          <a:gradFill flip="none" rotWithShape="1">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tileRect/>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2690443">
            <a:off x="5495726" y="1297046"/>
            <a:ext cx="387119" cy="389609"/>
          </a:xfrm>
          <a:prstGeom prst="rect">
            <a:avLst/>
          </a:prstGeom>
          <a:gradFill flip="none" rotWithShape="1">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tileRect/>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2690443">
            <a:off x="5069867" y="1686655"/>
            <a:ext cx="387119" cy="389609"/>
          </a:xfrm>
          <a:prstGeom prst="rect">
            <a:avLst/>
          </a:prstGeom>
          <a:gradFill flip="none" rotWithShape="1">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tileRect/>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2690443">
            <a:off x="4644008" y="2076263"/>
            <a:ext cx="387119" cy="389609"/>
          </a:xfrm>
          <a:prstGeom prst="rect">
            <a:avLst/>
          </a:prstGeom>
          <a:gradFill flip="none" rotWithShape="1">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tileRect/>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2690443">
            <a:off x="4112873" y="2078832"/>
            <a:ext cx="387119" cy="389609"/>
          </a:xfrm>
          <a:prstGeom prst="rect">
            <a:avLst/>
          </a:prstGeom>
          <a:gradFill flip="none" rotWithShape="1">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tileRect/>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2690443">
            <a:off x="3687014" y="1689224"/>
            <a:ext cx="387119" cy="389609"/>
          </a:xfrm>
          <a:prstGeom prst="rect">
            <a:avLst/>
          </a:prstGeom>
          <a:gradFill flip="none" rotWithShape="1">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tileRect/>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2690443">
            <a:off x="3261155" y="1299615"/>
            <a:ext cx="387119" cy="389609"/>
          </a:xfrm>
          <a:prstGeom prst="rect">
            <a:avLst/>
          </a:prstGeom>
          <a:gradFill flip="none" rotWithShape="1">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tileRect/>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2690443">
            <a:off x="2835296" y="1689224"/>
            <a:ext cx="387119" cy="389609"/>
          </a:xfrm>
          <a:prstGeom prst="rect">
            <a:avLst/>
          </a:prstGeom>
          <a:gradFill flip="none" rotWithShape="1">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tileRect/>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2690443">
            <a:off x="2409437" y="2078832"/>
            <a:ext cx="387119" cy="389609"/>
          </a:xfrm>
          <a:prstGeom prst="rect">
            <a:avLst/>
          </a:prstGeom>
          <a:gradFill flip="none" rotWithShape="1">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tileRect/>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2690443">
            <a:off x="1882948" y="2110133"/>
            <a:ext cx="387119" cy="389609"/>
          </a:xfrm>
          <a:prstGeom prst="rect">
            <a:avLst/>
          </a:prstGeom>
          <a:gradFill flip="none" rotWithShape="1">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tileRect/>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2690443">
            <a:off x="1457089" y="1720525"/>
            <a:ext cx="387119" cy="389609"/>
          </a:xfrm>
          <a:prstGeom prst="rect">
            <a:avLst/>
          </a:prstGeom>
          <a:gradFill flip="none" rotWithShape="1">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tileRect/>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2690443">
            <a:off x="1031230" y="1330916"/>
            <a:ext cx="387119" cy="389609"/>
          </a:xfrm>
          <a:prstGeom prst="rect">
            <a:avLst/>
          </a:prstGeom>
          <a:gradFill flip="none" rotWithShape="1">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tileRect/>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2690443">
            <a:off x="605371" y="1720525"/>
            <a:ext cx="387119" cy="389609"/>
          </a:xfrm>
          <a:prstGeom prst="rect">
            <a:avLst/>
          </a:prstGeom>
          <a:gradFill flip="none" rotWithShape="1">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tileRect/>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2690443">
            <a:off x="179512" y="2110133"/>
            <a:ext cx="387119" cy="389609"/>
          </a:xfrm>
          <a:prstGeom prst="rect">
            <a:avLst/>
          </a:prstGeom>
          <a:gradFill flip="none" rotWithShape="1">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tileRect/>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Rectángulo"/>
          <p:cNvSpPr/>
          <p:nvPr/>
        </p:nvSpPr>
        <p:spPr>
          <a:xfrm rot="2690443">
            <a:off x="8577369" y="4677882"/>
            <a:ext cx="387119" cy="394321"/>
          </a:xfrm>
          <a:prstGeom prst="rect">
            <a:avLst/>
          </a:prstGeom>
          <a:gradFill>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Rectángulo"/>
          <p:cNvSpPr/>
          <p:nvPr/>
        </p:nvSpPr>
        <p:spPr>
          <a:xfrm rot="2690443">
            <a:off x="8151510" y="4283560"/>
            <a:ext cx="387119" cy="394321"/>
          </a:xfrm>
          <a:prstGeom prst="rect">
            <a:avLst/>
          </a:prstGeom>
          <a:gradFill>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Rectángulo"/>
          <p:cNvSpPr/>
          <p:nvPr/>
        </p:nvSpPr>
        <p:spPr>
          <a:xfrm rot="2690443">
            <a:off x="7725651" y="3889239"/>
            <a:ext cx="387119" cy="394321"/>
          </a:xfrm>
          <a:prstGeom prst="rect">
            <a:avLst/>
          </a:prstGeom>
          <a:gradFill>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Rectángulo"/>
          <p:cNvSpPr/>
          <p:nvPr/>
        </p:nvSpPr>
        <p:spPr>
          <a:xfrm rot="2690443">
            <a:off x="7299792" y="4283560"/>
            <a:ext cx="387119" cy="394321"/>
          </a:xfrm>
          <a:prstGeom prst="rect">
            <a:avLst/>
          </a:prstGeom>
          <a:gradFill>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Rectángulo"/>
          <p:cNvSpPr/>
          <p:nvPr/>
        </p:nvSpPr>
        <p:spPr>
          <a:xfrm rot="2690443">
            <a:off x="6873933" y="4677882"/>
            <a:ext cx="387119" cy="394321"/>
          </a:xfrm>
          <a:prstGeom prst="rect">
            <a:avLst/>
          </a:prstGeom>
          <a:gradFill>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Rectángulo"/>
          <p:cNvSpPr/>
          <p:nvPr/>
        </p:nvSpPr>
        <p:spPr>
          <a:xfrm rot="2690443">
            <a:off x="6347444" y="4709561"/>
            <a:ext cx="387119" cy="394321"/>
          </a:xfrm>
          <a:prstGeom prst="rect">
            <a:avLst/>
          </a:prstGeom>
          <a:gradFill>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Rectángulo"/>
          <p:cNvSpPr/>
          <p:nvPr/>
        </p:nvSpPr>
        <p:spPr>
          <a:xfrm rot="2690443">
            <a:off x="5921585" y="4315239"/>
            <a:ext cx="387119" cy="394321"/>
          </a:xfrm>
          <a:prstGeom prst="rect">
            <a:avLst/>
          </a:prstGeom>
          <a:gradFill>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Rectángulo"/>
          <p:cNvSpPr/>
          <p:nvPr/>
        </p:nvSpPr>
        <p:spPr>
          <a:xfrm rot="2690443">
            <a:off x="5495726" y="3920918"/>
            <a:ext cx="387119" cy="394321"/>
          </a:xfrm>
          <a:prstGeom prst="rect">
            <a:avLst/>
          </a:prstGeom>
          <a:gradFill>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Rectángulo"/>
          <p:cNvSpPr/>
          <p:nvPr/>
        </p:nvSpPr>
        <p:spPr>
          <a:xfrm rot="2690443">
            <a:off x="5069867" y="4315239"/>
            <a:ext cx="387119" cy="394321"/>
          </a:xfrm>
          <a:prstGeom prst="rect">
            <a:avLst/>
          </a:prstGeom>
          <a:gradFill>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Rectángulo"/>
          <p:cNvSpPr/>
          <p:nvPr/>
        </p:nvSpPr>
        <p:spPr>
          <a:xfrm rot="2690443">
            <a:off x="4644008" y="4709561"/>
            <a:ext cx="387119" cy="394321"/>
          </a:xfrm>
          <a:prstGeom prst="rect">
            <a:avLst/>
          </a:prstGeom>
          <a:gradFill>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Rectángulo"/>
          <p:cNvSpPr/>
          <p:nvPr/>
        </p:nvSpPr>
        <p:spPr>
          <a:xfrm rot="2690443">
            <a:off x="4112873" y="4712162"/>
            <a:ext cx="387119" cy="394321"/>
          </a:xfrm>
          <a:prstGeom prst="rect">
            <a:avLst/>
          </a:prstGeom>
          <a:gradFill>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Rectángulo"/>
          <p:cNvSpPr/>
          <p:nvPr/>
        </p:nvSpPr>
        <p:spPr>
          <a:xfrm rot="2690443">
            <a:off x="3687014" y="4317840"/>
            <a:ext cx="387119" cy="394321"/>
          </a:xfrm>
          <a:prstGeom prst="rect">
            <a:avLst/>
          </a:prstGeom>
          <a:gradFill>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Rectángulo"/>
          <p:cNvSpPr/>
          <p:nvPr/>
        </p:nvSpPr>
        <p:spPr>
          <a:xfrm rot="2690443">
            <a:off x="3261155" y="3923519"/>
            <a:ext cx="387119" cy="394321"/>
          </a:xfrm>
          <a:prstGeom prst="rect">
            <a:avLst/>
          </a:prstGeom>
          <a:gradFill>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Rectángulo"/>
          <p:cNvSpPr/>
          <p:nvPr/>
        </p:nvSpPr>
        <p:spPr>
          <a:xfrm rot="2690443">
            <a:off x="2835296" y="4317840"/>
            <a:ext cx="387119" cy="394321"/>
          </a:xfrm>
          <a:prstGeom prst="rect">
            <a:avLst/>
          </a:prstGeom>
          <a:gradFill>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Rectángulo"/>
          <p:cNvSpPr/>
          <p:nvPr/>
        </p:nvSpPr>
        <p:spPr>
          <a:xfrm rot="2690443">
            <a:off x="2409437" y="4712162"/>
            <a:ext cx="387119" cy="394321"/>
          </a:xfrm>
          <a:prstGeom prst="rect">
            <a:avLst/>
          </a:prstGeom>
          <a:gradFill>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ectángulo"/>
          <p:cNvSpPr/>
          <p:nvPr/>
        </p:nvSpPr>
        <p:spPr>
          <a:xfrm rot="2690443">
            <a:off x="1882948" y="4743841"/>
            <a:ext cx="387119" cy="394321"/>
          </a:xfrm>
          <a:prstGeom prst="rect">
            <a:avLst/>
          </a:prstGeom>
          <a:gradFill>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Rectángulo"/>
          <p:cNvSpPr/>
          <p:nvPr/>
        </p:nvSpPr>
        <p:spPr>
          <a:xfrm rot="2690443">
            <a:off x="1457089" y="4349519"/>
            <a:ext cx="387119" cy="394321"/>
          </a:xfrm>
          <a:prstGeom prst="rect">
            <a:avLst/>
          </a:prstGeom>
          <a:gradFill>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Rectángulo"/>
          <p:cNvSpPr/>
          <p:nvPr/>
        </p:nvSpPr>
        <p:spPr>
          <a:xfrm rot="2690443">
            <a:off x="1031230" y="3955198"/>
            <a:ext cx="387119" cy="394321"/>
          </a:xfrm>
          <a:prstGeom prst="rect">
            <a:avLst/>
          </a:prstGeom>
          <a:gradFill>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Rectángulo"/>
          <p:cNvSpPr/>
          <p:nvPr/>
        </p:nvSpPr>
        <p:spPr>
          <a:xfrm rot="2690443">
            <a:off x="605371" y="4349519"/>
            <a:ext cx="387119" cy="394321"/>
          </a:xfrm>
          <a:prstGeom prst="rect">
            <a:avLst/>
          </a:prstGeom>
          <a:gradFill>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Rectángulo"/>
          <p:cNvSpPr/>
          <p:nvPr/>
        </p:nvSpPr>
        <p:spPr>
          <a:xfrm rot="2690443">
            <a:off x="179512" y="4743841"/>
            <a:ext cx="387119" cy="394321"/>
          </a:xfrm>
          <a:prstGeom prst="rect">
            <a:avLst/>
          </a:prstGeom>
          <a:gradFill>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2690443">
            <a:off x="179512" y="2637709"/>
            <a:ext cx="387119" cy="394321"/>
          </a:xfrm>
          <a:prstGeom prst="rect">
            <a:avLst/>
          </a:prstGeom>
          <a:gradFill>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2690443">
            <a:off x="605371" y="3032030"/>
            <a:ext cx="387119" cy="394321"/>
          </a:xfrm>
          <a:prstGeom prst="rect">
            <a:avLst/>
          </a:prstGeom>
          <a:gradFill>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2690443">
            <a:off x="1031230" y="3426352"/>
            <a:ext cx="387119" cy="394321"/>
          </a:xfrm>
          <a:prstGeom prst="rect">
            <a:avLst/>
          </a:prstGeom>
          <a:gradFill>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2690443">
            <a:off x="1457089" y="3032030"/>
            <a:ext cx="387119" cy="394321"/>
          </a:xfrm>
          <a:prstGeom prst="rect">
            <a:avLst/>
          </a:prstGeom>
          <a:gradFill>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2690443">
            <a:off x="1882948" y="2637709"/>
            <a:ext cx="387119" cy="394321"/>
          </a:xfrm>
          <a:prstGeom prst="rect">
            <a:avLst/>
          </a:prstGeom>
          <a:gradFill>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2690443">
            <a:off x="2409437" y="2606030"/>
            <a:ext cx="387119" cy="394321"/>
          </a:xfrm>
          <a:prstGeom prst="rect">
            <a:avLst/>
          </a:prstGeom>
          <a:gradFill>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2690443">
            <a:off x="2835296" y="3000351"/>
            <a:ext cx="387119" cy="394321"/>
          </a:xfrm>
          <a:prstGeom prst="rect">
            <a:avLst/>
          </a:prstGeom>
          <a:gradFill>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rot="2690443">
            <a:off x="3261155" y="3394673"/>
            <a:ext cx="387119" cy="394321"/>
          </a:xfrm>
          <a:prstGeom prst="rect">
            <a:avLst/>
          </a:prstGeom>
          <a:gradFill>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rot="2690443">
            <a:off x="3687014" y="3000351"/>
            <a:ext cx="387119" cy="394321"/>
          </a:xfrm>
          <a:prstGeom prst="rect">
            <a:avLst/>
          </a:prstGeom>
          <a:gradFill>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rot="2690443">
            <a:off x="4112873" y="2606030"/>
            <a:ext cx="387119" cy="394321"/>
          </a:xfrm>
          <a:prstGeom prst="rect">
            <a:avLst/>
          </a:prstGeom>
          <a:gradFill>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2690443">
            <a:off x="4644008" y="2603429"/>
            <a:ext cx="387119" cy="394321"/>
          </a:xfrm>
          <a:prstGeom prst="rect">
            <a:avLst/>
          </a:prstGeom>
          <a:gradFill>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2690443">
            <a:off x="5069867" y="2997750"/>
            <a:ext cx="387119" cy="394321"/>
          </a:xfrm>
          <a:prstGeom prst="rect">
            <a:avLst/>
          </a:prstGeom>
          <a:gradFill>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2690443">
            <a:off x="5495726" y="3392072"/>
            <a:ext cx="387119" cy="394321"/>
          </a:xfrm>
          <a:prstGeom prst="rect">
            <a:avLst/>
          </a:prstGeom>
          <a:gradFill>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2690443">
            <a:off x="5921585" y="2997750"/>
            <a:ext cx="387119" cy="394321"/>
          </a:xfrm>
          <a:prstGeom prst="rect">
            <a:avLst/>
          </a:prstGeom>
          <a:gradFill>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2690443">
            <a:off x="6347444" y="2603429"/>
            <a:ext cx="387119" cy="394321"/>
          </a:xfrm>
          <a:prstGeom prst="rect">
            <a:avLst/>
          </a:prstGeom>
          <a:gradFill>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2690443">
            <a:off x="6873933" y="2571750"/>
            <a:ext cx="387119" cy="394321"/>
          </a:xfrm>
          <a:prstGeom prst="rect">
            <a:avLst/>
          </a:prstGeom>
          <a:gradFill>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2690443">
            <a:off x="7299792" y="2966071"/>
            <a:ext cx="387119" cy="394321"/>
          </a:xfrm>
          <a:prstGeom prst="rect">
            <a:avLst/>
          </a:prstGeom>
          <a:gradFill>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2690443">
            <a:off x="7725651" y="3360393"/>
            <a:ext cx="387119" cy="394321"/>
          </a:xfrm>
          <a:prstGeom prst="rect">
            <a:avLst/>
          </a:prstGeom>
          <a:gradFill>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2690443">
            <a:off x="8151510" y="2966071"/>
            <a:ext cx="387119" cy="394321"/>
          </a:xfrm>
          <a:prstGeom prst="rect">
            <a:avLst/>
          </a:prstGeom>
          <a:gradFill>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2690443">
            <a:off x="8577369" y="2571750"/>
            <a:ext cx="387119" cy="394321"/>
          </a:xfrm>
          <a:prstGeom prst="rect">
            <a:avLst/>
          </a:prstGeom>
          <a:gradFill>
            <a:gsLst>
              <a:gs pos="22496">
                <a:srgbClr val="FFC000">
                  <a:lumMod val="50000"/>
                  <a:lumOff val="50000"/>
                </a:srgbClr>
              </a:gs>
              <a:gs pos="28766">
                <a:srgbClr val="FFC000"/>
              </a:gs>
              <a:gs pos="47000">
                <a:srgbClr val="05BB10">
                  <a:alpha val="0"/>
                </a:srgbClr>
              </a:gs>
              <a:gs pos="37000">
                <a:srgbClr val="00CC00">
                  <a:alpha val="0"/>
                </a:srgbClr>
              </a:gs>
              <a:gs pos="51000">
                <a:srgbClr val="0CA425">
                  <a:alpha val="56000"/>
                </a:srgbClr>
              </a:gs>
            </a:gsLst>
            <a:path path="circle">
              <a:fillToRect l="50000" t="50000" r="50000" b="50000"/>
            </a:path>
          </a:gradFill>
          <a:ln>
            <a:solidFill>
              <a:srgbClr val="CCFF33"/>
            </a:soli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ectángulo"/>
          <p:cNvSpPr/>
          <p:nvPr/>
        </p:nvSpPr>
        <p:spPr>
          <a:xfrm flipH="1">
            <a:off x="-180528" y="-236562"/>
            <a:ext cx="9577064" cy="5472608"/>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994728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4000" fill="hold"/>
                                        <p:tgtEl>
                                          <p:spTgt spid="2"/>
                                        </p:tgtEl>
                                        <p:attrNameLst>
                                          <p:attrName>ppt_x</p:attrName>
                                        </p:attrNameLst>
                                      </p:cBhvr>
                                      <p:tavLst>
                                        <p:tav tm="0">
                                          <p:val>
                                            <p:strVal val="#ppt_x"/>
                                          </p:val>
                                        </p:tav>
                                        <p:tav tm="100000">
                                          <p:val>
                                            <p:strVal val="#ppt_x"/>
                                          </p:val>
                                        </p:tav>
                                      </p:tavLst>
                                    </p:anim>
                                    <p:anim calcmode="lin" valueType="num">
                                      <p:cBhvr additive="base">
                                        <p:cTn id="8" dur="4000" fill="hold"/>
                                        <p:tgtEl>
                                          <p:spTgt spid="2"/>
                                        </p:tgtEl>
                                        <p:attrNameLst>
                                          <p:attrName>ppt_y</p:attrName>
                                        </p:attrNameLst>
                                      </p:cBhvr>
                                      <p:tavLst>
                                        <p:tav tm="0">
                                          <p:val>
                                            <p:strVal val="0-#ppt_h/2"/>
                                          </p:val>
                                        </p:tav>
                                        <p:tav tm="100000">
                                          <p:val>
                                            <p:strVal val="#ppt_y"/>
                                          </p:val>
                                        </p:tav>
                                      </p:tavLst>
                                    </p:anim>
                                  </p:childTnLst>
                                </p:cTn>
                              </p:par>
                              <p:par>
                                <p:cTn id="9" presetID="19" presetClass="entr" presetSubtype="5" fill="hold" grpId="1"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4000" fill="hold"/>
                                        <p:tgtEl>
                                          <p:spTgt spid="2"/>
                                        </p:tgtEl>
                                        <p:attrNameLst>
                                          <p:attrName>ppt_w</p:attrName>
                                        </p:attrNameLst>
                                      </p:cBhvr>
                                      <p:tavLst>
                                        <p:tav tm="0">
                                          <p:val>
                                            <p:strVal val="#ppt_w"/>
                                          </p:val>
                                        </p:tav>
                                        <p:tav tm="100000">
                                          <p:val>
                                            <p:strVal val="#ppt_w"/>
                                          </p:val>
                                        </p:tav>
                                      </p:tavLst>
                                    </p:anim>
                                    <p:anim calcmode="lin" valueType="num">
                                      <p:cBhvr>
                                        <p:cTn id="12" dur="4000" fill="hold"/>
                                        <p:tgtEl>
                                          <p:spTgt spid="2"/>
                                        </p:tgtEl>
                                        <p:attrNameLst>
                                          <p:attrName>ppt_h</p:attrName>
                                        </p:attrNameLst>
                                      </p:cBhvr>
                                      <p:tavLst>
                                        <p:tav tm="0" fmla="#ppt_h*sin(2.5*pi*$)">
                                          <p:val>
                                            <p:fltVal val="0"/>
                                          </p:val>
                                        </p:tav>
                                        <p:tav tm="100000">
                                          <p:val>
                                            <p:fltVal val="1"/>
                                          </p:val>
                                        </p:tav>
                                      </p:tavLst>
                                    </p:anim>
                                  </p:childTnLst>
                                </p:cTn>
                              </p:par>
                              <p:par>
                                <p:cTn id="13" presetID="2" presetClass="exit" presetSubtype="4" fill="hold" grpId="2" nodeType="withEffect">
                                  <p:stCondLst>
                                    <p:cond delay="0"/>
                                  </p:stCondLst>
                                  <p:childTnLst>
                                    <p:anim calcmode="lin" valueType="num">
                                      <p:cBhvr additive="base">
                                        <p:cTn id="14" dur="4500"/>
                                        <p:tgtEl>
                                          <p:spTgt spid="2"/>
                                        </p:tgtEl>
                                        <p:attrNameLst>
                                          <p:attrName>ppt_x</p:attrName>
                                        </p:attrNameLst>
                                      </p:cBhvr>
                                      <p:tavLst>
                                        <p:tav tm="0">
                                          <p:val>
                                            <p:strVal val="ppt_x"/>
                                          </p:val>
                                        </p:tav>
                                        <p:tav tm="100000">
                                          <p:val>
                                            <p:strVal val="ppt_x"/>
                                          </p:val>
                                        </p:tav>
                                      </p:tavLst>
                                    </p:anim>
                                    <p:anim calcmode="lin" valueType="num">
                                      <p:cBhvr additive="base">
                                        <p:cTn id="15" dur="4500"/>
                                        <p:tgtEl>
                                          <p:spTgt spid="2"/>
                                        </p:tgtEl>
                                        <p:attrNameLst>
                                          <p:attrName>ppt_y</p:attrName>
                                        </p:attrNameLst>
                                      </p:cBhvr>
                                      <p:tavLst>
                                        <p:tav tm="0">
                                          <p:val>
                                            <p:strVal val="ppt_y"/>
                                          </p:val>
                                        </p:tav>
                                        <p:tav tm="100000">
                                          <p:val>
                                            <p:strVal val="1+ppt_h/2"/>
                                          </p:val>
                                        </p:tav>
                                      </p:tavLst>
                                    </p:anim>
                                    <p:set>
                                      <p:cBhvr>
                                        <p:cTn id="16" dur="1" fill="hold">
                                          <p:stCondLst>
                                            <p:cond delay="4499"/>
                                          </p:stCondLst>
                                        </p:cTn>
                                        <p:tgtEl>
                                          <p:spTgt spid="2"/>
                                        </p:tgtEl>
                                        <p:attrNameLst>
                                          <p:attrName>style.visibility</p:attrName>
                                        </p:attrNameLst>
                                      </p:cBhvr>
                                      <p:to>
                                        <p:strVal val="hidden"/>
                                      </p:to>
                                    </p:set>
                                  </p:childTnLst>
                                </p:cTn>
                              </p:par>
                              <p:par>
                                <p:cTn id="17" presetID="3" presetClass="exit" presetSubtype="10" fill="hold" grpId="3" nodeType="withEffect">
                                  <p:stCondLst>
                                    <p:cond delay="0"/>
                                  </p:stCondLst>
                                  <p:childTnLst>
                                    <p:animEffect transition="out" filter="blinds(horizontal)">
                                      <p:cBhvr>
                                        <p:cTn id="18" dur="6000"/>
                                        <p:tgtEl>
                                          <p:spTgt spid="2"/>
                                        </p:tgtEl>
                                      </p:cBhvr>
                                    </p:animEffect>
                                    <p:set>
                                      <p:cBhvr>
                                        <p:cTn id="19" dur="1" fill="hold">
                                          <p:stCondLst>
                                            <p:cond delay="5999"/>
                                          </p:stCondLst>
                                        </p:cTn>
                                        <p:tgtEl>
                                          <p:spTgt spid="2"/>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3"/>
                                        </p:tgtEl>
                                        <p:attrNameLst>
                                          <p:attrName>style.visibility</p:attrName>
                                        </p:attrNameLst>
                                      </p:cBhvr>
                                      <p:to>
                                        <p:strVal val="visible"/>
                                      </p:to>
                                    </p:set>
                                    <p:anim calcmode="lin" valueType="num">
                                      <p:cBhvr additive="base">
                                        <p:cTn id="22" dur="4000" fill="hold"/>
                                        <p:tgtEl>
                                          <p:spTgt spid="3"/>
                                        </p:tgtEl>
                                        <p:attrNameLst>
                                          <p:attrName>ppt_x</p:attrName>
                                        </p:attrNameLst>
                                      </p:cBhvr>
                                      <p:tavLst>
                                        <p:tav tm="0">
                                          <p:val>
                                            <p:strVal val="#ppt_x"/>
                                          </p:val>
                                        </p:tav>
                                        <p:tav tm="100000">
                                          <p:val>
                                            <p:strVal val="#ppt_x"/>
                                          </p:val>
                                        </p:tav>
                                      </p:tavLst>
                                    </p:anim>
                                    <p:anim calcmode="lin" valueType="num">
                                      <p:cBhvr additive="base">
                                        <p:cTn id="23" dur="4000" fill="hold"/>
                                        <p:tgtEl>
                                          <p:spTgt spid="3"/>
                                        </p:tgtEl>
                                        <p:attrNameLst>
                                          <p:attrName>ppt_y</p:attrName>
                                        </p:attrNameLst>
                                      </p:cBhvr>
                                      <p:tavLst>
                                        <p:tav tm="0">
                                          <p:val>
                                            <p:strVal val="0-#ppt_h/2"/>
                                          </p:val>
                                        </p:tav>
                                        <p:tav tm="100000">
                                          <p:val>
                                            <p:strVal val="#ppt_y"/>
                                          </p:val>
                                        </p:tav>
                                      </p:tavLst>
                                    </p:anim>
                                  </p:childTnLst>
                                </p:cTn>
                              </p:par>
                              <p:par>
                                <p:cTn id="24" presetID="19" presetClass="entr" presetSubtype="5" fill="hold" grpId="1" nodeType="withEffect">
                                  <p:stCondLst>
                                    <p:cond delay="0"/>
                                  </p:stCondLst>
                                  <p:childTnLst>
                                    <p:set>
                                      <p:cBhvr>
                                        <p:cTn id="25" dur="1" fill="hold">
                                          <p:stCondLst>
                                            <p:cond delay="0"/>
                                          </p:stCondLst>
                                        </p:cTn>
                                        <p:tgtEl>
                                          <p:spTgt spid="3"/>
                                        </p:tgtEl>
                                        <p:attrNameLst>
                                          <p:attrName>style.visibility</p:attrName>
                                        </p:attrNameLst>
                                      </p:cBhvr>
                                      <p:to>
                                        <p:strVal val="visible"/>
                                      </p:to>
                                    </p:set>
                                    <p:anim calcmode="lin" valueType="num">
                                      <p:cBhvr>
                                        <p:cTn id="26" dur="4000" fill="hold"/>
                                        <p:tgtEl>
                                          <p:spTgt spid="3"/>
                                        </p:tgtEl>
                                        <p:attrNameLst>
                                          <p:attrName>ppt_w</p:attrName>
                                        </p:attrNameLst>
                                      </p:cBhvr>
                                      <p:tavLst>
                                        <p:tav tm="0">
                                          <p:val>
                                            <p:strVal val="#ppt_w"/>
                                          </p:val>
                                        </p:tav>
                                        <p:tav tm="100000">
                                          <p:val>
                                            <p:strVal val="#ppt_w"/>
                                          </p:val>
                                        </p:tav>
                                      </p:tavLst>
                                    </p:anim>
                                    <p:anim calcmode="lin" valueType="num">
                                      <p:cBhvr>
                                        <p:cTn id="27" dur="4000" fill="hold"/>
                                        <p:tgtEl>
                                          <p:spTgt spid="3"/>
                                        </p:tgtEl>
                                        <p:attrNameLst>
                                          <p:attrName>ppt_h</p:attrName>
                                        </p:attrNameLst>
                                      </p:cBhvr>
                                      <p:tavLst>
                                        <p:tav tm="0" fmla="#ppt_h*sin(2.5*pi*$)">
                                          <p:val>
                                            <p:fltVal val="0"/>
                                          </p:val>
                                        </p:tav>
                                        <p:tav tm="100000">
                                          <p:val>
                                            <p:fltVal val="1"/>
                                          </p:val>
                                        </p:tav>
                                      </p:tavLst>
                                    </p:anim>
                                  </p:childTnLst>
                                </p:cTn>
                              </p:par>
                              <p:par>
                                <p:cTn id="28" presetID="2" presetClass="exit" presetSubtype="4" fill="hold" grpId="2" nodeType="withEffect">
                                  <p:stCondLst>
                                    <p:cond delay="0"/>
                                  </p:stCondLst>
                                  <p:childTnLst>
                                    <p:anim calcmode="lin" valueType="num">
                                      <p:cBhvr additive="base">
                                        <p:cTn id="29" dur="4500"/>
                                        <p:tgtEl>
                                          <p:spTgt spid="3"/>
                                        </p:tgtEl>
                                        <p:attrNameLst>
                                          <p:attrName>ppt_x</p:attrName>
                                        </p:attrNameLst>
                                      </p:cBhvr>
                                      <p:tavLst>
                                        <p:tav tm="0">
                                          <p:val>
                                            <p:strVal val="ppt_x"/>
                                          </p:val>
                                        </p:tav>
                                        <p:tav tm="100000">
                                          <p:val>
                                            <p:strVal val="ppt_x"/>
                                          </p:val>
                                        </p:tav>
                                      </p:tavLst>
                                    </p:anim>
                                    <p:anim calcmode="lin" valueType="num">
                                      <p:cBhvr additive="base">
                                        <p:cTn id="30" dur="4500"/>
                                        <p:tgtEl>
                                          <p:spTgt spid="3"/>
                                        </p:tgtEl>
                                        <p:attrNameLst>
                                          <p:attrName>ppt_y</p:attrName>
                                        </p:attrNameLst>
                                      </p:cBhvr>
                                      <p:tavLst>
                                        <p:tav tm="0">
                                          <p:val>
                                            <p:strVal val="ppt_y"/>
                                          </p:val>
                                        </p:tav>
                                        <p:tav tm="100000">
                                          <p:val>
                                            <p:strVal val="1+ppt_h/2"/>
                                          </p:val>
                                        </p:tav>
                                      </p:tavLst>
                                    </p:anim>
                                    <p:set>
                                      <p:cBhvr>
                                        <p:cTn id="31" dur="1" fill="hold">
                                          <p:stCondLst>
                                            <p:cond delay="4499"/>
                                          </p:stCondLst>
                                        </p:cTn>
                                        <p:tgtEl>
                                          <p:spTgt spid="3"/>
                                        </p:tgtEl>
                                        <p:attrNameLst>
                                          <p:attrName>style.visibility</p:attrName>
                                        </p:attrNameLst>
                                      </p:cBhvr>
                                      <p:to>
                                        <p:strVal val="hidden"/>
                                      </p:to>
                                    </p:set>
                                  </p:childTnLst>
                                </p:cTn>
                              </p:par>
                              <p:par>
                                <p:cTn id="32" presetID="3" presetClass="exit" presetSubtype="10" fill="hold" grpId="3" nodeType="withEffect">
                                  <p:stCondLst>
                                    <p:cond delay="0"/>
                                  </p:stCondLst>
                                  <p:childTnLst>
                                    <p:animEffect transition="out" filter="blinds(horizontal)">
                                      <p:cBhvr>
                                        <p:cTn id="33" dur="6000"/>
                                        <p:tgtEl>
                                          <p:spTgt spid="3"/>
                                        </p:tgtEl>
                                      </p:cBhvr>
                                    </p:animEffect>
                                    <p:set>
                                      <p:cBhvr>
                                        <p:cTn id="34" dur="1" fill="hold">
                                          <p:stCondLst>
                                            <p:cond delay="5999"/>
                                          </p:stCondLst>
                                        </p:cTn>
                                        <p:tgtEl>
                                          <p:spTgt spid="3"/>
                                        </p:tgtEl>
                                        <p:attrNameLst>
                                          <p:attrName>style.visibility</p:attrName>
                                        </p:attrNameLst>
                                      </p:cBhvr>
                                      <p:to>
                                        <p:strVal val="hidden"/>
                                      </p:to>
                                    </p:set>
                                  </p:childTnLst>
                                </p:cTn>
                              </p:par>
                              <p:par>
                                <p:cTn id="35" presetID="2" presetClass="entr" presetSubtype="1" fill="hold" grpId="0" nodeType="withEffect">
                                  <p:stCondLst>
                                    <p:cond delay="0"/>
                                  </p:stCondLst>
                                  <p:childTnLst>
                                    <p:set>
                                      <p:cBhvr>
                                        <p:cTn id="36" dur="1" fill="hold">
                                          <p:stCondLst>
                                            <p:cond delay="0"/>
                                          </p:stCondLst>
                                        </p:cTn>
                                        <p:tgtEl>
                                          <p:spTgt spid="4"/>
                                        </p:tgtEl>
                                        <p:attrNameLst>
                                          <p:attrName>style.visibility</p:attrName>
                                        </p:attrNameLst>
                                      </p:cBhvr>
                                      <p:to>
                                        <p:strVal val="visible"/>
                                      </p:to>
                                    </p:set>
                                    <p:anim calcmode="lin" valueType="num">
                                      <p:cBhvr additive="base">
                                        <p:cTn id="37" dur="4000" fill="hold"/>
                                        <p:tgtEl>
                                          <p:spTgt spid="4"/>
                                        </p:tgtEl>
                                        <p:attrNameLst>
                                          <p:attrName>ppt_x</p:attrName>
                                        </p:attrNameLst>
                                      </p:cBhvr>
                                      <p:tavLst>
                                        <p:tav tm="0">
                                          <p:val>
                                            <p:strVal val="#ppt_x"/>
                                          </p:val>
                                        </p:tav>
                                        <p:tav tm="100000">
                                          <p:val>
                                            <p:strVal val="#ppt_x"/>
                                          </p:val>
                                        </p:tav>
                                      </p:tavLst>
                                    </p:anim>
                                    <p:anim calcmode="lin" valueType="num">
                                      <p:cBhvr additive="base">
                                        <p:cTn id="38" dur="4000" fill="hold"/>
                                        <p:tgtEl>
                                          <p:spTgt spid="4"/>
                                        </p:tgtEl>
                                        <p:attrNameLst>
                                          <p:attrName>ppt_y</p:attrName>
                                        </p:attrNameLst>
                                      </p:cBhvr>
                                      <p:tavLst>
                                        <p:tav tm="0">
                                          <p:val>
                                            <p:strVal val="0-#ppt_h/2"/>
                                          </p:val>
                                        </p:tav>
                                        <p:tav tm="100000">
                                          <p:val>
                                            <p:strVal val="#ppt_y"/>
                                          </p:val>
                                        </p:tav>
                                      </p:tavLst>
                                    </p:anim>
                                  </p:childTnLst>
                                </p:cTn>
                              </p:par>
                              <p:par>
                                <p:cTn id="39" presetID="19" presetClass="entr" presetSubtype="5" fill="hold" grpId="1" nodeType="withEffect">
                                  <p:stCondLst>
                                    <p:cond delay="0"/>
                                  </p:stCondLst>
                                  <p:childTnLst>
                                    <p:set>
                                      <p:cBhvr>
                                        <p:cTn id="40" dur="1" fill="hold">
                                          <p:stCondLst>
                                            <p:cond delay="0"/>
                                          </p:stCondLst>
                                        </p:cTn>
                                        <p:tgtEl>
                                          <p:spTgt spid="4"/>
                                        </p:tgtEl>
                                        <p:attrNameLst>
                                          <p:attrName>style.visibility</p:attrName>
                                        </p:attrNameLst>
                                      </p:cBhvr>
                                      <p:to>
                                        <p:strVal val="visible"/>
                                      </p:to>
                                    </p:set>
                                    <p:anim calcmode="lin" valueType="num">
                                      <p:cBhvr>
                                        <p:cTn id="41" dur="4000" fill="hold"/>
                                        <p:tgtEl>
                                          <p:spTgt spid="4"/>
                                        </p:tgtEl>
                                        <p:attrNameLst>
                                          <p:attrName>ppt_w</p:attrName>
                                        </p:attrNameLst>
                                      </p:cBhvr>
                                      <p:tavLst>
                                        <p:tav tm="0">
                                          <p:val>
                                            <p:strVal val="#ppt_w"/>
                                          </p:val>
                                        </p:tav>
                                        <p:tav tm="100000">
                                          <p:val>
                                            <p:strVal val="#ppt_w"/>
                                          </p:val>
                                        </p:tav>
                                      </p:tavLst>
                                    </p:anim>
                                    <p:anim calcmode="lin" valueType="num">
                                      <p:cBhvr>
                                        <p:cTn id="42" dur="4000" fill="hold"/>
                                        <p:tgtEl>
                                          <p:spTgt spid="4"/>
                                        </p:tgtEl>
                                        <p:attrNameLst>
                                          <p:attrName>ppt_h</p:attrName>
                                        </p:attrNameLst>
                                      </p:cBhvr>
                                      <p:tavLst>
                                        <p:tav tm="0" fmla="#ppt_h*sin(2.5*pi*$)">
                                          <p:val>
                                            <p:fltVal val="0"/>
                                          </p:val>
                                        </p:tav>
                                        <p:tav tm="100000">
                                          <p:val>
                                            <p:fltVal val="1"/>
                                          </p:val>
                                        </p:tav>
                                      </p:tavLst>
                                    </p:anim>
                                  </p:childTnLst>
                                </p:cTn>
                              </p:par>
                              <p:par>
                                <p:cTn id="43" presetID="2" presetClass="exit" presetSubtype="4" fill="hold" grpId="2" nodeType="withEffect">
                                  <p:stCondLst>
                                    <p:cond delay="0"/>
                                  </p:stCondLst>
                                  <p:childTnLst>
                                    <p:anim calcmode="lin" valueType="num">
                                      <p:cBhvr additive="base">
                                        <p:cTn id="44" dur="4500"/>
                                        <p:tgtEl>
                                          <p:spTgt spid="4"/>
                                        </p:tgtEl>
                                        <p:attrNameLst>
                                          <p:attrName>ppt_x</p:attrName>
                                        </p:attrNameLst>
                                      </p:cBhvr>
                                      <p:tavLst>
                                        <p:tav tm="0">
                                          <p:val>
                                            <p:strVal val="ppt_x"/>
                                          </p:val>
                                        </p:tav>
                                        <p:tav tm="100000">
                                          <p:val>
                                            <p:strVal val="ppt_x"/>
                                          </p:val>
                                        </p:tav>
                                      </p:tavLst>
                                    </p:anim>
                                    <p:anim calcmode="lin" valueType="num">
                                      <p:cBhvr additive="base">
                                        <p:cTn id="45" dur="4500"/>
                                        <p:tgtEl>
                                          <p:spTgt spid="4"/>
                                        </p:tgtEl>
                                        <p:attrNameLst>
                                          <p:attrName>ppt_y</p:attrName>
                                        </p:attrNameLst>
                                      </p:cBhvr>
                                      <p:tavLst>
                                        <p:tav tm="0">
                                          <p:val>
                                            <p:strVal val="ppt_y"/>
                                          </p:val>
                                        </p:tav>
                                        <p:tav tm="100000">
                                          <p:val>
                                            <p:strVal val="1+ppt_h/2"/>
                                          </p:val>
                                        </p:tav>
                                      </p:tavLst>
                                    </p:anim>
                                    <p:set>
                                      <p:cBhvr>
                                        <p:cTn id="46" dur="1" fill="hold">
                                          <p:stCondLst>
                                            <p:cond delay="4499"/>
                                          </p:stCondLst>
                                        </p:cTn>
                                        <p:tgtEl>
                                          <p:spTgt spid="4"/>
                                        </p:tgtEl>
                                        <p:attrNameLst>
                                          <p:attrName>style.visibility</p:attrName>
                                        </p:attrNameLst>
                                      </p:cBhvr>
                                      <p:to>
                                        <p:strVal val="hidden"/>
                                      </p:to>
                                    </p:set>
                                  </p:childTnLst>
                                </p:cTn>
                              </p:par>
                              <p:par>
                                <p:cTn id="47" presetID="3" presetClass="exit" presetSubtype="10" fill="hold" grpId="3" nodeType="withEffect">
                                  <p:stCondLst>
                                    <p:cond delay="0"/>
                                  </p:stCondLst>
                                  <p:childTnLst>
                                    <p:animEffect transition="out" filter="blinds(horizontal)">
                                      <p:cBhvr>
                                        <p:cTn id="48" dur="6000"/>
                                        <p:tgtEl>
                                          <p:spTgt spid="4"/>
                                        </p:tgtEl>
                                      </p:cBhvr>
                                    </p:animEffect>
                                    <p:set>
                                      <p:cBhvr>
                                        <p:cTn id="49" dur="1" fill="hold">
                                          <p:stCondLst>
                                            <p:cond delay="5999"/>
                                          </p:stCondLst>
                                        </p:cTn>
                                        <p:tgtEl>
                                          <p:spTgt spid="4"/>
                                        </p:tgtEl>
                                        <p:attrNameLst>
                                          <p:attrName>style.visibility</p:attrName>
                                        </p:attrNameLst>
                                      </p:cBhvr>
                                      <p:to>
                                        <p:strVal val="hidden"/>
                                      </p:to>
                                    </p:set>
                                  </p:childTnLst>
                                </p:cTn>
                              </p:par>
                              <p:par>
                                <p:cTn id="50" presetID="2" presetClass="entr" presetSubtype="1" fill="hold" grpId="0" nodeType="withEffect">
                                  <p:stCondLst>
                                    <p:cond delay="0"/>
                                  </p:stCondLst>
                                  <p:childTnLst>
                                    <p:set>
                                      <p:cBhvr>
                                        <p:cTn id="51" dur="1" fill="hold">
                                          <p:stCondLst>
                                            <p:cond delay="0"/>
                                          </p:stCondLst>
                                        </p:cTn>
                                        <p:tgtEl>
                                          <p:spTgt spid="5"/>
                                        </p:tgtEl>
                                        <p:attrNameLst>
                                          <p:attrName>style.visibility</p:attrName>
                                        </p:attrNameLst>
                                      </p:cBhvr>
                                      <p:to>
                                        <p:strVal val="visible"/>
                                      </p:to>
                                    </p:set>
                                    <p:anim calcmode="lin" valueType="num">
                                      <p:cBhvr additive="base">
                                        <p:cTn id="52" dur="4000" fill="hold"/>
                                        <p:tgtEl>
                                          <p:spTgt spid="5"/>
                                        </p:tgtEl>
                                        <p:attrNameLst>
                                          <p:attrName>ppt_x</p:attrName>
                                        </p:attrNameLst>
                                      </p:cBhvr>
                                      <p:tavLst>
                                        <p:tav tm="0">
                                          <p:val>
                                            <p:strVal val="#ppt_x"/>
                                          </p:val>
                                        </p:tav>
                                        <p:tav tm="100000">
                                          <p:val>
                                            <p:strVal val="#ppt_x"/>
                                          </p:val>
                                        </p:tav>
                                      </p:tavLst>
                                    </p:anim>
                                    <p:anim calcmode="lin" valueType="num">
                                      <p:cBhvr additive="base">
                                        <p:cTn id="53" dur="4000" fill="hold"/>
                                        <p:tgtEl>
                                          <p:spTgt spid="5"/>
                                        </p:tgtEl>
                                        <p:attrNameLst>
                                          <p:attrName>ppt_y</p:attrName>
                                        </p:attrNameLst>
                                      </p:cBhvr>
                                      <p:tavLst>
                                        <p:tav tm="0">
                                          <p:val>
                                            <p:strVal val="0-#ppt_h/2"/>
                                          </p:val>
                                        </p:tav>
                                        <p:tav tm="100000">
                                          <p:val>
                                            <p:strVal val="#ppt_y"/>
                                          </p:val>
                                        </p:tav>
                                      </p:tavLst>
                                    </p:anim>
                                  </p:childTnLst>
                                </p:cTn>
                              </p:par>
                              <p:par>
                                <p:cTn id="54" presetID="19" presetClass="entr" presetSubtype="5" fill="hold" grpId="1" nodeType="withEffect">
                                  <p:stCondLst>
                                    <p:cond delay="0"/>
                                  </p:stCondLst>
                                  <p:childTnLst>
                                    <p:set>
                                      <p:cBhvr>
                                        <p:cTn id="55" dur="1" fill="hold">
                                          <p:stCondLst>
                                            <p:cond delay="0"/>
                                          </p:stCondLst>
                                        </p:cTn>
                                        <p:tgtEl>
                                          <p:spTgt spid="5"/>
                                        </p:tgtEl>
                                        <p:attrNameLst>
                                          <p:attrName>style.visibility</p:attrName>
                                        </p:attrNameLst>
                                      </p:cBhvr>
                                      <p:to>
                                        <p:strVal val="visible"/>
                                      </p:to>
                                    </p:set>
                                    <p:anim calcmode="lin" valueType="num">
                                      <p:cBhvr>
                                        <p:cTn id="56" dur="4000" fill="hold"/>
                                        <p:tgtEl>
                                          <p:spTgt spid="5"/>
                                        </p:tgtEl>
                                        <p:attrNameLst>
                                          <p:attrName>ppt_w</p:attrName>
                                        </p:attrNameLst>
                                      </p:cBhvr>
                                      <p:tavLst>
                                        <p:tav tm="0">
                                          <p:val>
                                            <p:strVal val="#ppt_w"/>
                                          </p:val>
                                        </p:tav>
                                        <p:tav tm="100000">
                                          <p:val>
                                            <p:strVal val="#ppt_w"/>
                                          </p:val>
                                        </p:tav>
                                      </p:tavLst>
                                    </p:anim>
                                    <p:anim calcmode="lin" valueType="num">
                                      <p:cBhvr>
                                        <p:cTn id="57" dur="4000" fill="hold"/>
                                        <p:tgtEl>
                                          <p:spTgt spid="5"/>
                                        </p:tgtEl>
                                        <p:attrNameLst>
                                          <p:attrName>ppt_h</p:attrName>
                                        </p:attrNameLst>
                                      </p:cBhvr>
                                      <p:tavLst>
                                        <p:tav tm="0" fmla="#ppt_h*sin(2.5*pi*$)">
                                          <p:val>
                                            <p:fltVal val="0"/>
                                          </p:val>
                                        </p:tav>
                                        <p:tav tm="100000">
                                          <p:val>
                                            <p:fltVal val="1"/>
                                          </p:val>
                                        </p:tav>
                                      </p:tavLst>
                                    </p:anim>
                                  </p:childTnLst>
                                </p:cTn>
                              </p:par>
                              <p:par>
                                <p:cTn id="58" presetID="2" presetClass="exit" presetSubtype="4" fill="hold" grpId="2" nodeType="withEffect">
                                  <p:stCondLst>
                                    <p:cond delay="0"/>
                                  </p:stCondLst>
                                  <p:childTnLst>
                                    <p:anim calcmode="lin" valueType="num">
                                      <p:cBhvr additive="base">
                                        <p:cTn id="59" dur="4500"/>
                                        <p:tgtEl>
                                          <p:spTgt spid="5"/>
                                        </p:tgtEl>
                                        <p:attrNameLst>
                                          <p:attrName>ppt_x</p:attrName>
                                        </p:attrNameLst>
                                      </p:cBhvr>
                                      <p:tavLst>
                                        <p:tav tm="0">
                                          <p:val>
                                            <p:strVal val="ppt_x"/>
                                          </p:val>
                                        </p:tav>
                                        <p:tav tm="100000">
                                          <p:val>
                                            <p:strVal val="ppt_x"/>
                                          </p:val>
                                        </p:tav>
                                      </p:tavLst>
                                    </p:anim>
                                    <p:anim calcmode="lin" valueType="num">
                                      <p:cBhvr additive="base">
                                        <p:cTn id="60" dur="4500"/>
                                        <p:tgtEl>
                                          <p:spTgt spid="5"/>
                                        </p:tgtEl>
                                        <p:attrNameLst>
                                          <p:attrName>ppt_y</p:attrName>
                                        </p:attrNameLst>
                                      </p:cBhvr>
                                      <p:tavLst>
                                        <p:tav tm="0">
                                          <p:val>
                                            <p:strVal val="ppt_y"/>
                                          </p:val>
                                        </p:tav>
                                        <p:tav tm="100000">
                                          <p:val>
                                            <p:strVal val="1+ppt_h/2"/>
                                          </p:val>
                                        </p:tav>
                                      </p:tavLst>
                                    </p:anim>
                                    <p:set>
                                      <p:cBhvr>
                                        <p:cTn id="61" dur="1" fill="hold">
                                          <p:stCondLst>
                                            <p:cond delay="4499"/>
                                          </p:stCondLst>
                                        </p:cTn>
                                        <p:tgtEl>
                                          <p:spTgt spid="5"/>
                                        </p:tgtEl>
                                        <p:attrNameLst>
                                          <p:attrName>style.visibility</p:attrName>
                                        </p:attrNameLst>
                                      </p:cBhvr>
                                      <p:to>
                                        <p:strVal val="hidden"/>
                                      </p:to>
                                    </p:set>
                                  </p:childTnLst>
                                </p:cTn>
                              </p:par>
                              <p:par>
                                <p:cTn id="62" presetID="3" presetClass="exit" presetSubtype="10" fill="hold" grpId="3" nodeType="withEffect">
                                  <p:stCondLst>
                                    <p:cond delay="0"/>
                                  </p:stCondLst>
                                  <p:childTnLst>
                                    <p:animEffect transition="out" filter="blinds(horizontal)">
                                      <p:cBhvr>
                                        <p:cTn id="63" dur="6000"/>
                                        <p:tgtEl>
                                          <p:spTgt spid="5"/>
                                        </p:tgtEl>
                                      </p:cBhvr>
                                    </p:animEffect>
                                    <p:set>
                                      <p:cBhvr>
                                        <p:cTn id="64" dur="1" fill="hold">
                                          <p:stCondLst>
                                            <p:cond delay="5999"/>
                                          </p:stCondLst>
                                        </p:cTn>
                                        <p:tgtEl>
                                          <p:spTgt spid="5"/>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6"/>
                                        </p:tgtEl>
                                        <p:attrNameLst>
                                          <p:attrName>style.visibility</p:attrName>
                                        </p:attrNameLst>
                                      </p:cBhvr>
                                      <p:to>
                                        <p:strVal val="visible"/>
                                      </p:to>
                                    </p:set>
                                    <p:anim calcmode="lin" valueType="num">
                                      <p:cBhvr additive="base">
                                        <p:cTn id="67" dur="4000" fill="hold"/>
                                        <p:tgtEl>
                                          <p:spTgt spid="6"/>
                                        </p:tgtEl>
                                        <p:attrNameLst>
                                          <p:attrName>ppt_x</p:attrName>
                                        </p:attrNameLst>
                                      </p:cBhvr>
                                      <p:tavLst>
                                        <p:tav tm="0">
                                          <p:val>
                                            <p:strVal val="#ppt_x"/>
                                          </p:val>
                                        </p:tav>
                                        <p:tav tm="100000">
                                          <p:val>
                                            <p:strVal val="#ppt_x"/>
                                          </p:val>
                                        </p:tav>
                                      </p:tavLst>
                                    </p:anim>
                                    <p:anim calcmode="lin" valueType="num">
                                      <p:cBhvr additive="base">
                                        <p:cTn id="68" dur="4000" fill="hold"/>
                                        <p:tgtEl>
                                          <p:spTgt spid="6"/>
                                        </p:tgtEl>
                                        <p:attrNameLst>
                                          <p:attrName>ppt_y</p:attrName>
                                        </p:attrNameLst>
                                      </p:cBhvr>
                                      <p:tavLst>
                                        <p:tav tm="0">
                                          <p:val>
                                            <p:strVal val="0-#ppt_h/2"/>
                                          </p:val>
                                        </p:tav>
                                        <p:tav tm="100000">
                                          <p:val>
                                            <p:strVal val="#ppt_y"/>
                                          </p:val>
                                        </p:tav>
                                      </p:tavLst>
                                    </p:anim>
                                  </p:childTnLst>
                                </p:cTn>
                              </p:par>
                              <p:par>
                                <p:cTn id="69" presetID="19" presetClass="entr" presetSubtype="5" fill="hold" grpId="1" nodeType="withEffect">
                                  <p:stCondLst>
                                    <p:cond delay="0"/>
                                  </p:stCondLst>
                                  <p:childTnLst>
                                    <p:set>
                                      <p:cBhvr>
                                        <p:cTn id="70" dur="1" fill="hold">
                                          <p:stCondLst>
                                            <p:cond delay="0"/>
                                          </p:stCondLst>
                                        </p:cTn>
                                        <p:tgtEl>
                                          <p:spTgt spid="6"/>
                                        </p:tgtEl>
                                        <p:attrNameLst>
                                          <p:attrName>style.visibility</p:attrName>
                                        </p:attrNameLst>
                                      </p:cBhvr>
                                      <p:to>
                                        <p:strVal val="visible"/>
                                      </p:to>
                                    </p:set>
                                    <p:anim calcmode="lin" valueType="num">
                                      <p:cBhvr>
                                        <p:cTn id="71" dur="4000" fill="hold"/>
                                        <p:tgtEl>
                                          <p:spTgt spid="6"/>
                                        </p:tgtEl>
                                        <p:attrNameLst>
                                          <p:attrName>ppt_w</p:attrName>
                                        </p:attrNameLst>
                                      </p:cBhvr>
                                      <p:tavLst>
                                        <p:tav tm="0">
                                          <p:val>
                                            <p:strVal val="#ppt_w"/>
                                          </p:val>
                                        </p:tav>
                                        <p:tav tm="100000">
                                          <p:val>
                                            <p:strVal val="#ppt_w"/>
                                          </p:val>
                                        </p:tav>
                                      </p:tavLst>
                                    </p:anim>
                                    <p:anim calcmode="lin" valueType="num">
                                      <p:cBhvr>
                                        <p:cTn id="72" dur="4000" fill="hold"/>
                                        <p:tgtEl>
                                          <p:spTgt spid="6"/>
                                        </p:tgtEl>
                                        <p:attrNameLst>
                                          <p:attrName>ppt_h</p:attrName>
                                        </p:attrNameLst>
                                      </p:cBhvr>
                                      <p:tavLst>
                                        <p:tav tm="0" fmla="#ppt_h*sin(2.5*pi*$)">
                                          <p:val>
                                            <p:fltVal val="0"/>
                                          </p:val>
                                        </p:tav>
                                        <p:tav tm="100000">
                                          <p:val>
                                            <p:fltVal val="1"/>
                                          </p:val>
                                        </p:tav>
                                      </p:tavLst>
                                    </p:anim>
                                  </p:childTnLst>
                                </p:cTn>
                              </p:par>
                              <p:par>
                                <p:cTn id="73" presetID="2" presetClass="exit" presetSubtype="4" fill="hold" grpId="2" nodeType="withEffect">
                                  <p:stCondLst>
                                    <p:cond delay="0"/>
                                  </p:stCondLst>
                                  <p:childTnLst>
                                    <p:anim calcmode="lin" valueType="num">
                                      <p:cBhvr additive="base">
                                        <p:cTn id="74" dur="4500"/>
                                        <p:tgtEl>
                                          <p:spTgt spid="6"/>
                                        </p:tgtEl>
                                        <p:attrNameLst>
                                          <p:attrName>ppt_x</p:attrName>
                                        </p:attrNameLst>
                                      </p:cBhvr>
                                      <p:tavLst>
                                        <p:tav tm="0">
                                          <p:val>
                                            <p:strVal val="ppt_x"/>
                                          </p:val>
                                        </p:tav>
                                        <p:tav tm="100000">
                                          <p:val>
                                            <p:strVal val="ppt_x"/>
                                          </p:val>
                                        </p:tav>
                                      </p:tavLst>
                                    </p:anim>
                                    <p:anim calcmode="lin" valueType="num">
                                      <p:cBhvr additive="base">
                                        <p:cTn id="75" dur="4500"/>
                                        <p:tgtEl>
                                          <p:spTgt spid="6"/>
                                        </p:tgtEl>
                                        <p:attrNameLst>
                                          <p:attrName>ppt_y</p:attrName>
                                        </p:attrNameLst>
                                      </p:cBhvr>
                                      <p:tavLst>
                                        <p:tav tm="0">
                                          <p:val>
                                            <p:strVal val="ppt_y"/>
                                          </p:val>
                                        </p:tav>
                                        <p:tav tm="100000">
                                          <p:val>
                                            <p:strVal val="1+ppt_h/2"/>
                                          </p:val>
                                        </p:tav>
                                      </p:tavLst>
                                    </p:anim>
                                    <p:set>
                                      <p:cBhvr>
                                        <p:cTn id="76" dur="1" fill="hold">
                                          <p:stCondLst>
                                            <p:cond delay="4499"/>
                                          </p:stCondLst>
                                        </p:cTn>
                                        <p:tgtEl>
                                          <p:spTgt spid="6"/>
                                        </p:tgtEl>
                                        <p:attrNameLst>
                                          <p:attrName>style.visibility</p:attrName>
                                        </p:attrNameLst>
                                      </p:cBhvr>
                                      <p:to>
                                        <p:strVal val="hidden"/>
                                      </p:to>
                                    </p:set>
                                  </p:childTnLst>
                                </p:cTn>
                              </p:par>
                              <p:par>
                                <p:cTn id="77" presetID="3" presetClass="exit" presetSubtype="10" fill="hold" grpId="3" nodeType="withEffect">
                                  <p:stCondLst>
                                    <p:cond delay="0"/>
                                  </p:stCondLst>
                                  <p:childTnLst>
                                    <p:animEffect transition="out" filter="blinds(horizontal)">
                                      <p:cBhvr>
                                        <p:cTn id="78" dur="6000"/>
                                        <p:tgtEl>
                                          <p:spTgt spid="6"/>
                                        </p:tgtEl>
                                      </p:cBhvr>
                                    </p:animEffect>
                                    <p:set>
                                      <p:cBhvr>
                                        <p:cTn id="79" dur="1" fill="hold">
                                          <p:stCondLst>
                                            <p:cond delay="5999"/>
                                          </p:stCondLst>
                                        </p:cTn>
                                        <p:tgtEl>
                                          <p:spTgt spid="6"/>
                                        </p:tgtEl>
                                        <p:attrNameLst>
                                          <p:attrName>style.visibility</p:attrName>
                                        </p:attrNameLst>
                                      </p:cBhvr>
                                      <p:to>
                                        <p:strVal val="hidden"/>
                                      </p:to>
                                    </p:set>
                                  </p:childTnLst>
                                </p:cTn>
                              </p:par>
                              <p:par>
                                <p:cTn id="80" presetID="2" presetClass="entr" presetSubtype="1" fill="hold" grpId="0" nodeType="withEffect">
                                  <p:stCondLst>
                                    <p:cond delay="0"/>
                                  </p:stCondLst>
                                  <p:childTnLst>
                                    <p:set>
                                      <p:cBhvr>
                                        <p:cTn id="81" dur="1" fill="hold">
                                          <p:stCondLst>
                                            <p:cond delay="0"/>
                                          </p:stCondLst>
                                        </p:cTn>
                                        <p:tgtEl>
                                          <p:spTgt spid="16"/>
                                        </p:tgtEl>
                                        <p:attrNameLst>
                                          <p:attrName>style.visibility</p:attrName>
                                        </p:attrNameLst>
                                      </p:cBhvr>
                                      <p:to>
                                        <p:strVal val="visible"/>
                                      </p:to>
                                    </p:set>
                                    <p:anim calcmode="lin" valueType="num">
                                      <p:cBhvr additive="base">
                                        <p:cTn id="82" dur="4000" fill="hold"/>
                                        <p:tgtEl>
                                          <p:spTgt spid="16"/>
                                        </p:tgtEl>
                                        <p:attrNameLst>
                                          <p:attrName>ppt_x</p:attrName>
                                        </p:attrNameLst>
                                      </p:cBhvr>
                                      <p:tavLst>
                                        <p:tav tm="0">
                                          <p:val>
                                            <p:strVal val="#ppt_x"/>
                                          </p:val>
                                        </p:tav>
                                        <p:tav tm="100000">
                                          <p:val>
                                            <p:strVal val="#ppt_x"/>
                                          </p:val>
                                        </p:tav>
                                      </p:tavLst>
                                    </p:anim>
                                    <p:anim calcmode="lin" valueType="num">
                                      <p:cBhvr additive="base">
                                        <p:cTn id="83" dur="4000" fill="hold"/>
                                        <p:tgtEl>
                                          <p:spTgt spid="16"/>
                                        </p:tgtEl>
                                        <p:attrNameLst>
                                          <p:attrName>ppt_y</p:attrName>
                                        </p:attrNameLst>
                                      </p:cBhvr>
                                      <p:tavLst>
                                        <p:tav tm="0">
                                          <p:val>
                                            <p:strVal val="0-#ppt_h/2"/>
                                          </p:val>
                                        </p:tav>
                                        <p:tav tm="100000">
                                          <p:val>
                                            <p:strVal val="#ppt_y"/>
                                          </p:val>
                                        </p:tav>
                                      </p:tavLst>
                                    </p:anim>
                                  </p:childTnLst>
                                </p:cTn>
                              </p:par>
                              <p:par>
                                <p:cTn id="84" presetID="19" presetClass="entr" presetSubtype="5" fill="hold" grpId="1" nodeType="withEffect">
                                  <p:stCondLst>
                                    <p:cond delay="0"/>
                                  </p:stCondLst>
                                  <p:childTnLst>
                                    <p:set>
                                      <p:cBhvr>
                                        <p:cTn id="85" dur="1" fill="hold">
                                          <p:stCondLst>
                                            <p:cond delay="0"/>
                                          </p:stCondLst>
                                        </p:cTn>
                                        <p:tgtEl>
                                          <p:spTgt spid="16"/>
                                        </p:tgtEl>
                                        <p:attrNameLst>
                                          <p:attrName>style.visibility</p:attrName>
                                        </p:attrNameLst>
                                      </p:cBhvr>
                                      <p:to>
                                        <p:strVal val="visible"/>
                                      </p:to>
                                    </p:set>
                                    <p:anim calcmode="lin" valueType="num">
                                      <p:cBhvr>
                                        <p:cTn id="86" dur="4000" fill="hold"/>
                                        <p:tgtEl>
                                          <p:spTgt spid="16"/>
                                        </p:tgtEl>
                                        <p:attrNameLst>
                                          <p:attrName>ppt_w</p:attrName>
                                        </p:attrNameLst>
                                      </p:cBhvr>
                                      <p:tavLst>
                                        <p:tav tm="0">
                                          <p:val>
                                            <p:strVal val="#ppt_w"/>
                                          </p:val>
                                        </p:tav>
                                        <p:tav tm="100000">
                                          <p:val>
                                            <p:strVal val="#ppt_w"/>
                                          </p:val>
                                        </p:tav>
                                      </p:tavLst>
                                    </p:anim>
                                    <p:anim calcmode="lin" valueType="num">
                                      <p:cBhvr>
                                        <p:cTn id="87" dur="4000" fill="hold"/>
                                        <p:tgtEl>
                                          <p:spTgt spid="16"/>
                                        </p:tgtEl>
                                        <p:attrNameLst>
                                          <p:attrName>ppt_h</p:attrName>
                                        </p:attrNameLst>
                                      </p:cBhvr>
                                      <p:tavLst>
                                        <p:tav tm="0" fmla="#ppt_h*sin(2.5*pi*$)">
                                          <p:val>
                                            <p:fltVal val="0"/>
                                          </p:val>
                                        </p:tav>
                                        <p:tav tm="100000">
                                          <p:val>
                                            <p:fltVal val="1"/>
                                          </p:val>
                                        </p:tav>
                                      </p:tavLst>
                                    </p:anim>
                                  </p:childTnLst>
                                </p:cTn>
                              </p:par>
                              <p:par>
                                <p:cTn id="88" presetID="2" presetClass="exit" presetSubtype="4" fill="hold" grpId="2" nodeType="withEffect">
                                  <p:stCondLst>
                                    <p:cond delay="0"/>
                                  </p:stCondLst>
                                  <p:childTnLst>
                                    <p:anim calcmode="lin" valueType="num">
                                      <p:cBhvr additive="base">
                                        <p:cTn id="89" dur="4500"/>
                                        <p:tgtEl>
                                          <p:spTgt spid="16"/>
                                        </p:tgtEl>
                                        <p:attrNameLst>
                                          <p:attrName>ppt_x</p:attrName>
                                        </p:attrNameLst>
                                      </p:cBhvr>
                                      <p:tavLst>
                                        <p:tav tm="0">
                                          <p:val>
                                            <p:strVal val="ppt_x"/>
                                          </p:val>
                                        </p:tav>
                                        <p:tav tm="100000">
                                          <p:val>
                                            <p:strVal val="ppt_x"/>
                                          </p:val>
                                        </p:tav>
                                      </p:tavLst>
                                    </p:anim>
                                    <p:anim calcmode="lin" valueType="num">
                                      <p:cBhvr additive="base">
                                        <p:cTn id="90" dur="4500"/>
                                        <p:tgtEl>
                                          <p:spTgt spid="16"/>
                                        </p:tgtEl>
                                        <p:attrNameLst>
                                          <p:attrName>ppt_y</p:attrName>
                                        </p:attrNameLst>
                                      </p:cBhvr>
                                      <p:tavLst>
                                        <p:tav tm="0">
                                          <p:val>
                                            <p:strVal val="ppt_y"/>
                                          </p:val>
                                        </p:tav>
                                        <p:tav tm="100000">
                                          <p:val>
                                            <p:strVal val="1+ppt_h/2"/>
                                          </p:val>
                                        </p:tav>
                                      </p:tavLst>
                                    </p:anim>
                                    <p:set>
                                      <p:cBhvr>
                                        <p:cTn id="91" dur="1" fill="hold">
                                          <p:stCondLst>
                                            <p:cond delay="4499"/>
                                          </p:stCondLst>
                                        </p:cTn>
                                        <p:tgtEl>
                                          <p:spTgt spid="16"/>
                                        </p:tgtEl>
                                        <p:attrNameLst>
                                          <p:attrName>style.visibility</p:attrName>
                                        </p:attrNameLst>
                                      </p:cBhvr>
                                      <p:to>
                                        <p:strVal val="hidden"/>
                                      </p:to>
                                    </p:set>
                                  </p:childTnLst>
                                </p:cTn>
                              </p:par>
                              <p:par>
                                <p:cTn id="92" presetID="3" presetClass="exit" presetSubtype="10" fill="hold" grpId="3" nodeType="withEffect">
                                  <p:stCondLst>
                                    <p:cond delay="0"/>
                                  </p:stCondLst>
                                  <p:childTnLst>
                                    <p:animEffect transition="out" filter="blinds(horizontal)">
                                      <p:cBhvr>
                                        <p:cTn id="93" dur="6000"/>
                                        <p:tgtEl>
                                          <p:spTgt spid="16"/>
                                        </p:tgtEl>
                                      </p:cBhvr>
                                    </p:animEffect>
                                    <p:set>
                                      <p:cBhvr>
                                        <p:cTn id="94" dur="1" fill="hold">
                                          <p:stCondLst>
                                            <p:cond delay="5999"/>
                                          </p:stCondLst>
                                        </p:cTn>
                                        <p:tgtEl>
                                          <p:spTgt spid="16"/>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17"/>
                                        </p:tgtEl>
                                        <p:attrNameLst>
                                          <p:attrName>style.visibility</p:attrName>
                                        </p:attrNameLst>
                                      </p:cBhvr>
                                      <p:to>
                                        <p:strVal val="visible"/>
                                      </p:to>
                                    </p:set>
                                    <p:anim calcmode="lin" valueType="num">
                                      <p:cBhvr additive="base">
                                        <p:cTn id="97" dur="4000" fill="hold"/>
                                        <p:tgtEl>
                                          <p:spTgt spid="17"/>
                                        </p:tgtEl>
                                        <p:attrNameLst>
                                          <p:attrName>ppt_x</p:attrName>
                                        </p:attrNameLst>
                                      </p:cBhvr>
                                      <p:tavLst>
                                        <p:tav tm="0">
                                          <p:val>
                                            <p:strVal val="#ppt_x"/>
                                          </p:val>
                                        </p:tav>
                                        <p:tav tm="100000">
                                          <p:val>
                                            <p:strVal val="#ppt_x"/>
                                          </p:val>
                                        </p:tav>
                                      </p:tavLst>
                                    </p:anim>
                                    <p:anim calcmode="lin" valueType="num">
                                      <p:cBhvr additive="base">
                                        <p:cTn id="98" dur="4000" fill="hold"/>
                                        <p:tgtEl>
                                          <p:spTgt spid="17"/>
                                        </p:tgtEl>
                                        <p:attrNameLst>
                                          <p:attrName>ppt_y</p:attrName>
                                        </p:attrNameLst>
                                      </p:cBhvr>
                                      <p:tavLst>
                                        <p:tav tm="0">
                                          <p:val>
                                            <p:strVal val="0-#ppt_h/2"/>
                                          </p:val>
                                        </p:tav>
                                        <p:tav tm="100000">
                                          <p:val>
                                            <p:strVal val="#ppt_y"/>
                                          </p:val>
                                        </p:tav>
                                      </p:tavLst>
                                    </p:anim>
                                  </p:childTnLst>
                                </p:cTn>
                              </p:par>
                              <p:par>
                                <p:cTn id="99" presetID="19" presetClass="entr" presetSubtype="5" fill="hold" grpId="1" nodeType="withEffect">
                                  <p:stCondLst>
                                    <p:cond delay="0"/>
                                  </p:stCondLst>
                                  <p:childTnLst>
                                    <p:set>
                                      <p:cBhvr>
                                        <p:cTn id="100" dur="1" fill="hold">
                                          <p:stCondLst>
                                            <p:cond delay="0"/>
                                          </p:stCondLst>
                                        </p:cTn>
                                        <p:tgtEl>
                                          <p:spTgt spid="17"/>
                                        </p:tgtEl>
                                        <p:attrNameLst>
                                          <p:attrName>style.visibility</p:attrName>
                                        </p:attrNameLst>
                                      </p:cBhvr>
                                      <p:to>
                                        <p:strVal val="visible"/>
                                      </p:to>
                                    </p:set>
                                    <p:anim calcmode="lin" valueType="num">
                                      <p:cBhvr>
                                        <p:cTn id="101" dur="4000" fill="hold"/>
                                        <p:tgtEl>
                                          <p:spTgt spid="17"/>
                                        </p:tgtEl>
                                        <p:attrNameLst>
                                          <p:attrName>ppt_w</p:attrName>
                                        </p:attrNameLst>
                                      </p:cBhvr>
                                      <p:tavLst>
                                        <p:tav tm="0">
                                          <p:val>
                                            <p:strVal val="#ppt_w"/>
                                          </p:val>
                                        </p:tav>
                                        <p:tav tm="100000">
                                          <p:val>
                                            <p:strVal val="#ppt_w"/>
                                          </p:val>
                                        </p:tav>
                                      </p:tavLst>
                                    </p:anim>
                                    <p:anim calcmode="lin" valueType="num">
                                      <p:cBhvr>
                                        <p:cTn id="102" dur="4000" fill="hold"/>
                                        <p:tgtEl>
                                          <p:spTgt spid="17"/>
                                        </p:tgtEl>
                                        <p:attrNameLst>
                                          <p:attrName>ppt_h</p:attrName>
                                        </p:attrNameLst>
                                      </p:cBhvr>
                                      <p:tavLst>
                                        <p:tav tm="0" fmla="#ppt_h*sin(2.5*pi*$)">
                                          <p:val>
                                            <p:fltVal val="0"/>
                                          </p:val>
                                        </p:tav>
                                        <p:tav tm="100000">
                                          <p:val>
                                            <p:fltVal val="1"/>
                                          </p:val>
                                        </p:tav>
                                      </p:tavLst>
                                    </p:anim>
                                  </p:childTnLst>
                                </p:cTn>
                              </p:par>
                              <p:par>
                                <p:cTn id="103" presetID="2" presetClass="exit" presetSubtype="4" fill="hold" grpId="2" nodeType="withEffect">
                                  <p:stCondLst>
                                    <p:cond delay="0"/>
                                  </p:stCondLst>
                                  <p:childTnLst>
                                    <p:anim calcmode="lin" valueType="num">
                                      <p:cBhvr additive="base">
                                        <p:cTn id="104" dur="4500"/>
                                        <p:tgtEl>
                                          <p:spTgt spid="17"/>
                                        </p:tgtEl>
                                        <p:attrNameLst>
                                          <p:attrName>ppt_x</p:attrName>
                                        </p:attrNameLst>
                                      </p:cBhvr>
                                      <p:tavLst>
                                        <p:tav tm="0">
                                          <p:val>
                                            <p:strVal val="ppt_x"/>
                                          </p:val>
                                        </p:tav>
                                        <p:tav tm="100000">
                                          <p:val>
                                            <p:strVal val="ppt_x"/>
                                          </p:val>
                                        </p:tav>
                                      </p:tavLst>
                                    </p:anim>
                                    <p:anim calcmode="lin" valueType="num">
                                      <p:cBhvr additive="base">
                                        <p:cTn id="105" dur="4500"/>
                                        <p:tgtEl>
                                          <p:spTgt spid="17"/>
                                        </p:tgtEl>
                                        <p:attrNameLst>
                                          <p:attrName>ppt_y</p:attrName>
                                        </p:attrNameLst>
                                      </p:cBhvr>
                                      <p:tavLst>
                                        <p:tav tm="0">
                                          <p:val>
                                            <p:strVal val="ppt_y"/>
                                          </p:val>
                                        </p:tav>
                                        <p:tav tm="100000">
                                          <p:val>
                                            <p:strVal val="1+ppt_h/2"/>
                                          </p:val>
                                        </p:tav>
                                      </p:tavLst>
                                    </p:anim>
                                    <p:set>
                                      <p:cBhvr>
                                        <p:cTn id="106" dur="1" fill="hold">
                                          <p:stCondLst>
                                            <p:cond delay="4499"/>
                                          </p:stCondLst>
                                        </p:cTn>
                                        <p:tgtEl>
                                          <p:spTgt spid="17"/>
                                        </p:tgtEl>
                                        <p:attrNameLst>
                                          <p:attrName>style.visibility</p:attrName>
                                        </p:attrNameLst>
                                      </p:cBhvr>
                                      <p:to>
                                        <p:strVal val="hidden"/>
                                      </p:to>
                                    </p:set>
                                  </p:childTnLst>
                                </p:cTn>
                              </p:par>
                              <p:par>
                                <p:cTn id="107" presetID="3" presetClass="exit" presetSubtype="10" fill="hold" grpId="3" nodeType="withEffect">
                                  <p:stCondLst>
                                    <p:cond delay="0"/>
                                  </p:stCondLst>
                                  <p:childTnLst>
                                    <p:animEffect transition="out" filter="blinds(horizontal)">
                                      <p:cBhvr>
                                        <p:cTn id="108" dur="6000"/>
                                        <p:tgtEl>
                                          <p:spTgt spid="17"/>
                                        </p:tgtEl>
                                      </p:cBhvr>
                                    </p:animEffect>
                                    <p:set>
                                      <p:cBhvr>
                                        <p:cTn id="109" dur="1" fill="hold">
                                          <p:stCondLst>
                                            <p:cond delay="5999"/>
                                          </p:stCondLst>
                                        </p:cTn>
                                        <p:tgtEl>
                                          <p:spTgt spid="17"/>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18"/>
                                        </p:tgtEl>
                                        <p:attrNameLst>
                                          <p:attrName>style.visibility</p:attrName>
                                        </p:attrNameLst>
                                      </p:cBhvr>
                                      <p:to>
                                        <p:strVal val="visible"/>
                                      </p:to>
                                    </p:set>
                                    <p:anim calcmode="lin" valueType="num">
                                      <p:cBhvr additive="base">
                                        <p:cTn id="112" dur="4000" fill="hold"/>
                                        <p:tgtEl>
                                          <p:spTgt spid="18"/>
                                        </p:tgtEl>
                                        <p:attrNameLst>
                                          <p:attrName>ppt_x</p:attrName>
                                        </p:attrNameLst>
                                      </p:cBhvr>
                                      <p:tavLst>
                                        <p:tav tm="0">
                                          <p:val>
                                            <p:strVal val="#ppt_x"/>
                                          </p:val>
                                        </p:tav>
                                        <p:tav tm="100000">
                                          <p:val>
                                            <p:strVal val="#ppt_x"/>
                                          </p:val>
                                        </p:tav>
                                      </p:tavLst>
                                    </p:anim>
                                    <p:anim calcmode="lin" valueType="num">
                                      <p:cBhvr additive="base">
                                        <p:cTn id="113" dur="4000" fill="hold"/>
                                        <p:tgtEl>
                                          <p:spTgt spid="18"/>
                                        </p:tgtEl>
                                        <p:attrNameLst>
                                          <p:attrName>ppt_y</p:attrName>
                                        </p:attrNameLst>
                                      </p:cBhvr>
                                      <p:tavLst>
                                        <p:tav tm="0">
                                          <p:val>
                                            <p:strVal val="0-#ppt_h/2"/>
                                          </p:val>
                                        </p:tav>
                                        <p:tav tm="100000">
                                          <p:val>
                                            <p:strVal val="#ppt_y"/>
                                          </p:val>
                                        </p:tav>
                                      </p:tavLst>
                                    </p:anim>
                                  </p:childTnLst>
                                </p:cTn>
                              </p:par>
                              <p:par>
                                <p:cTn id="114" presetID="19" presetClass="entr" presetSubtype="5" fill="hold" grpId="1" nodeType="withEffect">
                                  <p:stCondLst>
                                    <p:cond delay="0"/>
                                  </p:stCondLst>
                                  <p:childTnLst>
                                    <p:set>
                                      <p:cBhvr>
                                        <p:cTn id="115" dur="1" fill="hold">
                                          <p:stCondLst>
                                            <p:cond delay="0"/>
                                          </p:stCondLst>
                                        </p:cTn>
                                        <p:tgtEl>
                                          <p:spTgt spid="18"/>
                                        </p:tgtEl>
                                        <p:attrNameLst>
                                          <p:attrName>style.visibility</p:attrName>
                                        </p:attrNameLst>
                                      </p:cBhvr>
                                      <p:to>
                                        <p:strVal val="visible"/>
                                      </p:to>
                                    </p:set>
                                    <p:anim calcmode="lin" valueType="num">
                                      <p:cBhvr>
                                        <p:cTn id="116" dur="4000" fill="hold"/>
                                        <p:tgtEl>
                                          <p:spTgt spid="18"/>
                                        </p:tgtEl>
                                        <p:attrNameLst>
                                          <p:attrName>ppt_w</p:attrName>
                                        </p:attrNameLst>
                                      </p:cBhvr>
                                      <p:tavLst>
                                        <p:tav tm="0">
                                          <p:val>
                                            <p:strVal val="#ppt_w"/>
                                          </p:val>
                                        </p:tav>
                                        <p:tav tm="100000">
                                          <p:val>
                                            <p:strVal val="#ppt_w"/>
                                          </p:val>
                                        </p:tav>
                                      </p:tavLst>
                                    </p:anim>
                                    <p:anim calcmode="lin" valueType="num">
                                      <p:cBhvr>
                                        <p:cTn id="117" dur="4000" fill="hold"/>
                                        <p:tgtEl>
                                          <p:spTgt spid="18"/>
                                        </p:tgtEl>
                                        <p:attrNameLst>
                                          <p:attrName>ppt_h</p:attrName>
                                        </p:attrNameLst>
                                      </p:cBhvr>
                                      <p:tavLst>
                                        <p:tav tm="0" fmla="#ppt_h*sin(2.5*pi*$)">
                                          <p:val>
                                            <p:fltVal val="0"/>
                                          </p:val>
                                        </p:tav>
                                        <p:tav tm="100000">
                                          <p:val>
                                            <p:fltVal val="1"/>
                                          </p:val>
                                        </p:tav>
                                      </p:tavLst>
                                    </p:anim>
                                  </p:childTnLst>
                                </p:cTn>
                              </p:par>
                              <p:par>
                                <p:cTn id="118" presetID="2" presetClass="exit" presetSubtype="4" fill="hold" grpId="2" nodeType="withEffect">
                                  <p:stCondLst>
                                    <p:cond delay="0"/>
                                  </p:stCondLst>
                                  <p:childTnLst>
                                    <p:anim calcmode="lin" valueType="num">
                                      <p:cBhvr additive="base">
                                        <p:cTn id="119" dur="4500"/>
                                        <p:tgtEl>
                                          <p:spTgt spid="18"/>
                                        </p:tgtEl>
                                        <p:attrNameLst>
                                          <p:attrName>ppt_x</p:attrName>
                                        </p:attrNameLst>
                                      </p:cBhvr>
                                      <p:tavLst>
                                        <p:tav tm="0">
                                          <p:val>
                                            <p:strVal val="ppt_x"/>
                                          </p:val>
                                        </p:tav>
                                        <p:tav tm="100000">
                                          <p:val>
                                            <p:strVal val="ppt_x"/>
                                          </p:val>
                                        </p:tav>
                                      </p:tavLst>
                                    </p:anim>
                                    <p:anim calcmode="lin" valueType="num">
                                      <p:cBhvr additive="base">
                                        <p:cTn id="120" dur="4500"/>
                                        <p:tgtEl>
                                          <p:spTgt spid="18"/>
                                        </p:tgtEl>
                                        <p:attrNameLst>
                                          <p:attrName>ppt_y</p:attrName>
                                        </p:attrNameLst>
                                      </p:cBhvr>
                                      <p:tavLst>
                                        <p:tav tm="0">
                                          <p:val>
                                            <p:strVal val="ppt_y"/>
                                          </p:val>
                                        </p:tav>
                                        <p:tav tm="100000">
                                          <p:val>
                                            <p:strVal val="1+ppt_h/2"/>
                                          </p:val>
                                        </p:tav>
                                      </p:tavLst>
                                    </p:anim>
                                    <p:set>
                                      <p:cBhvr>
                                        <p:cTn id="121" dur="1" fill="hold">
                                          <p:stCondLst>
                                            <p:cond delay="4499"/>
                                          </p:stCondLst>
                                        </p:cTn>
                                        <p:tgtEl>
                                          <p:spTgt spid="18"/>
                                        </p:tgtEl>
                                        <p:attrNameLst>
                                          <p:attrName>style.visibility</p:attrName>
                                        </p:attrNameLst>
                                      </p:cBhvr>
                                      <p:to>
                                        <p:strVal val="hidden"/>
                                      </p:to>
                                    </p:set>
                                  </p:childTnLst>
                                </p:cTn>
                              </p:par>
                              <p:par>
                                <p:cTn id="122" presetID="3" presetClass="exit" presetSubtype="10" fill="hold" grpId="3" nodeType="withEffect">
                                  <p:stCondLst>
                                    <p:cond delay="0"/>
                                  </p:stCondLst>
                                  <p:childTnLst>
                                    <p:animEffect transition="out" filter="blinds(horizontal)">
                                      <p:cBhvr>
                                        <p:cTn id="123" dur="6000"/>
                                        <p:tgtEl>
                                          <p:spTgt spid="18"/>
                                        </p:tgtEl>
                                      </p:cBhvr>
                                    </p:animEffect>
                                    <p:set>
                                      <p:cBhvr>
                                        <p:cTn id="124" dur="1" fill="hold">
                                          <p:stCondLst>
                                            <p:cond delay="5999"/>
                                          </p:stCondLst>
                                        </p:cTn>
                                        <p:tgtEl>
                                          <p:spTgt spid="18"/>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19"/>
                                        </p:tgtEl>
                                        <p:attrNameLst>
                                          <p:attrName>style.visibility</p:attrName>
                                        </p:attrNameLst>
                                      </p:cBhvr>
                                      <p:to>
                                        <p:strVal val="visible"/>
                                      </p:to>
                                    </p:set>
                                    <p:anim calcmode="lin" valueType="num">
                                      <p:cBhvr additive="base">
                                        <p:cTn id="127" dur="4000" fill="hold"/>
                                        <p:tgtEl>
                                          <p:spTgt spid="19"/>
                                        </p:tgtEl>
                                        <p:attrNameLst>
                                          <p:attrName>ppt_x</p:attrName>
                                        </p:attrNameLst>
                                      </p:cBhvr>
                                      <p:tavLst>
                                        <p:tav tm="0">
                                          <p:val>
                                            <p:strVal val="#ppt_x"/>
                                          </p:val>
                                        </p:tav>
                                        <p:tav tm="100000">
                                          <p:val>
                                            <p:strVal val="#ppt_x"/>
                                          </p:val>
                                        </p:tav>
                                      </p:tavLst>
                                    </p:anim>
                                    <p:anim calcmode="lin" valueType="num">
                                      <p:cBhvr additive="base">
                                        <p:cTn id="128" dur="4000" fill="hold"/>
                                        <p:tgtEl>
                                          <p:spTgt spid="19"/>
                                        </p:tgtEl>
                                        <p:attrNameLst>
                                          <p:attrName>ppt_y</p:attrName>
                                        </p:attrNameLst>
                                      </p:cBhvr>
                                      <p:tavLst>
                                        <p:tav tm="0">
                                          <p:val>
                                            <p:strVal val="0-#ppt_h/2"/>
                                          </p:val>
                                        </p:tav>
                                        <p:tav tm="100000">
                                          <p:val>
                                            <p:strVal val="#ppt_y"/>
                                          </p:val>
                                        </p:tav>
                                      </p:tavLst>
                                    </p:anim>
                                  </p:childTnLst>
                                </p:cTn>
                              </p:par>
                              <p:par>
                                <p:cTn id="129" presetID="19" presetClass="entr" presetSubtype="5" fill="hold" grpId="1" nodeType="withEffect">
                                  <p:stCondLst>
                                    <p:cond delay="0"/>
                                  </p:stCondLst>
                                  <p:childTnLst>
                                    <p:set>
                                      <p:cBhvr>
                                        <p:cTn id="130" dur="1" fill="hold">
                                          <p:stCondLst>
                                            <p:cond delay="0"/>
                                          </p:stCondLst>
                                        </p:cTn>
                                        <p:tgtEl>
                                          <p:spTgt spid="19"/>
                                        </p:tgtEl>
                                        <p:attrNameLst>
                                          <p:attrName>style.visibility</p:attrName>
                                        </p:attrNameLst>
                                      </p:cBhvr>
                                      <p:to>
                                        <p:strVal val="visible"/>
                                      </p:to>
                                    </p:set>
                                    <p:anim calcmode="lin" valueType="num">
                                      <p:cBhvr>
                                        <p:cTn id="131" dur="4000" fill="hold"/>
                                        <p:tgtEl>
                                          <p:spTgt spid="19"/>
                                        </p:tgtEl>
                                        <p:attrNameLst>
                                          <p:attrName>ppt_w</p:attrName>
                                        </p:attrNameLst>
                                      </p:cBhvr>
                                      <p:tavLst>
                                        <p:tav tm="0">
                                          <p:val>
                                            <p:strVal val="#ppt_w"/>
                                          </p:val>
                                        </p:tav>
                                        <p:tav tm="100000">
                                          <p:val>
                                            <p:strVal val="#ppt_w"/>
                                          </p:val>
                                        </p:tav>
                                      </p:tavLst>
                                    </p:anim>
                                    <p:anim calcmode="lin" valueType="num">
                                      <p:cBhvr>
                                        <p:cTn id="132" dur="4000" fill="hold"/>
                                        <p:tgtEl>
                                          <p:spTgt spid="19"/>
                                        </p:tgtEl>
                                        <p:attrNameLst>
                                          <p:attrName>ppt_h</p:attrName>
                                        </p:attrNameLst>
                                      </p:cBhvr>
                                      <p:tavLst>
                                        <p:tav tm="0" fmla="#ppt_h*sin(2.5*pi*$)">
                                          <p:val>
                                            <p:fltVal val="0"/>
                                          </p:val>
                                        </p:tav>
                                        <p:tav tm="100000">
                                          <p:val>
                                            <p:fltVal val="1"/>
                                          </p:val>
                                        </p:tav>
                                      </p:tavLst>
                                    </p:anim>
                                  </p:childTnLst>
                                </p:cTn>
                              </p:par>
                              <p:par>
                                <p:cTn id="133" presetID="2" presetClass="exit" presetSubtype="4" fill="hold" grpId="2" nodeType="withEffect">
                                  <p:stCondLst>
                                    <p:cond delay="0"/>
                                  </p:stCondLst>
                                  <p:childTnLst>
                                    <p:anim calcmode="lin" valueType="num">
                                      <p:cBhvr additive="base">
                                        <p:cTn id="134" dur="4500"/>
                                        <p:tgtEl>
                                          <p:spTgt spid="19"/>
                                        </p:tgtEl>
                                        <p:attrNameLst>
                                          <p:attrName>ppt_x</p:attrName>
                                        </p:attrNameLst>
                                      </p:cBhvr>
                                      <p:tavLst>
                                        <p:tav tm="0">
                                          <p:val>
                                            <p:strVal val="ppt_x"/>
                                          </p:val>
                                        </p:tav>
                                        <p:tav tm="100000">
                                          <p:val>
                                            <p:strVal val="ppt_x"/>
                                          </p:val>
                                        </p:tav>
                                      </p:tavLst>
                                    </p:anim>
                                    <p:anim calcmode="lin" valueType="num">
                                      <p:cBhvr additive="base">
                                        <p:cTn id="135" dur="4500"/>
                                        <p:tgtEl>
                                          <p:spTgt spid="19"/>
                                        </p:tgtEl>
                                        <p:attrNameLst>
                                          <p:attrName>ppt_y</p:attrName>
                                        </p:attrNameLst>
                                      </p:cBhvr>
                                      <p:tavLst>
                                        <p:tav tm="0">
                                          <p:val>
                                            <p:strVal val="ppt_y"/>
                                          </p:val>
                                        </p:tav>
                                        <p:tav tm="100000">
                                          <p:val>
                                            <p:strVal val="1+ppt_h/2"/>
                                          </p:val>
                                        </p:tav>
                                      </p:tavLst>
                                    </p:anim>
                                    <p:set>
                                      <p:cBhvr>
                                        <p:cTn id="136" dur="1" fill="hold">
                                          <p:stCondLst>
                                            <p:cond delay="4499"/>
                                          </p:stCondLst>
                                        </p:cTn>
                                        <p:tgtEl>
                                          <p:spTgt spid="19"/>
                                        </p:tgtEl>
                                        <p:attrNameLst>
                                          <p:attrName>style.visibility</p:attrName>
                                        </p:attrNameLst>
                                      </p:cBhvr>
                                      <p:to>
                                        <p:strVal val="hidden"/>
                                      </p:to>
                                    </p:set>
                                  </p:childTnLst>
                                </p:cTn>
                              </p:par>
                              <p:par>
                                <p:cTn id="137" presetID="3" presetClass="exit" presetSubtype="10" fill="hold" grpId="3" nodeType="withEffect">
                                  <p:stCondLst>
                                    <p:cond delay="0"/>
                                  </p:stCondLst>
                                  <p:childTnLst>
                                    <p:animEffect transition="out" filter="blinds(horizontal)">
                                      <p:cBhvr>
                                        <p:cTn id="138" dur="6000"/>
                                        <p:tgtEl>
                                          <p:spTgt spid="19"/>
                                        </p:tgtEl>
                                      </p:cBhvr>
                                    </p:animEffect>
                                    <p:set>
                                      <p:cBhvr>
                                        <p:cTn id="139" dur="1" fill="hold">
                                          <p:stCondLst>
                                            <p:cond delay="5999"/>
                                          </p:stCondLst>
                                        </p:cTn>
                                        <p:tgtEl>
                                          <p:spTgt spid="19"/>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20"/>
                                        </p:tgtEl>
                                        <p:attrNameLst>
                                          <p:attrName>style.visibility</p:attrName>
                                        </p:attrNameLst>
                                      </p:cBhvr>
                                      <p:to>
                                        <p:strVal val="visible"/>
                                      </p:to>
                                    </p:set>
                                    <p:anim calcmode="lin" valueType="num">
                                      <p:cBhvr additive="base">
                                        <p:cTn id="142" dur="4000" fill="hold"/>
                                        <p:tgtEl>
                                          <p:spTgt spid="20"/>
                                        </p:tgtEl>
                                        <p:attrNameLst>
                                          <p:attrName>ppt_x</p:attrName>
                                        </p:attrNameLst>
                                      </p:cBhvr>
                                      <p:tavLst>
                                        <p:tav tm="0">
                                          <p:val>
                                            <p:strVal val="#ppt_x"/>
                                          </p:val>
                                        </p:tav>
                                        <p:tav tm="100000">
                                          <p:val>
                                            <p:strVal val="#ppt_x"/>
                                          </p:val>
                                        </p:tav>
                                      </p:tavLst>
                                    </p:anim>
                                    <p:anim calcmode="lin" valueType="num">
                                      <p:cBhvr additive="base">
                                        <p:cTn id="143" dur="4000" fill="hold"/>
                                        <p:tgtEl>
                                          <p:spTgt spid="20"/>
                                        </p:tgtEl>
                                        <p:attrNameLst>
                                          <p:attrName>ppt_y</p:attrName>
                                        </p:attrNameLst>
                                      </p:cBhvr>
                                      <p:tavLst>
                                        <p:tav tm="0">
                                          <p:val>
                                            <p:strVal val="0-#ppt_h/2"/>
                                          </p:val>
                                        </p:tav>
                                        <p:tav tm="100000">
                                          <p:val>
                                            <p:strVal val="#ppt_y"/>
                                          </p:val>
                                        </p:tav>
                                      </p:tavLst>
                                    </p:anim>
                                  </p:childTnLst>
                                </p:cTn>
                              </p:par>
                              <p:par>
                                <p:cTn id="144" presetID="19" presetClass="entr" presetSubtype="5" fill="hold" grpId="1" nodeType="withEffect">
                                  <p:stCondLst>
                                    <p:cond delay="0"/>
                                  </p:stCondLst>
                                  <p:childTnLst>
                                    <p:set>
                                      <p:cBhvr>
                                        <p:cTn id="145" dur="1" fill="hold">
                                          <p:stCondLst>
                                            <p:cond delay="0"/>
                                          </p:stCondLst>
                                        </p:cTn>
                                        <p:tgtEl>
                                          <p:spTgt spid="20"/>
                                        </p:tgtEl>
                                        <p:attrNameLst>
                                          <p:attrName>style.visibility</p:attrName>
                                        </p:attrNameLst>
                                      </p:cBhvr>
                                      <p:to>
                                        <p:strVal val="visible"/>
                                      </p:to>
                                    </p:set>
                                    <p:anim calcmode="lin" valueType="num">
                                      <p:cBhvr>
                                        <p:cTn id="146" dur="4000" fill="hold"/>
                                        <p:tgtEl>
                                          <p:spTgt spid="20"/>
                                        </p:tgtEl>
                                        <p:attrNameLst>
                                          <p:attrName>ppt_w</p:attrName>
                                        </p:attrNameLst>
                                      </p:cBhvr>
                                      <p:tavLst>
                                        <p:tav tm="0">
                                          <p:val>
                                            <p:strVal val="#ppt_w"/>
                                          </p:val>
                                        </p:tav>
                                        <p:tav tm="100000">
                                          <p:val>
                                            <p:strVal val="#ppt_w"/>
                                          </p:val>
                                        </p:tav>
                                      </p:tavLst>
                                    </p:anim>
                                    <p:anim calcmode="lin" valueType="num">
                                      <p:cBhvr>
                                        <p:cTn id="147" dur="4000" fill="hold"/>
                                        <p:tgtEl>
                                          <p:spTgt spid="20"/>
                                        </p:tgtEl>
                                        <p:attrNameLst>
                                          <p:attrName>ppt_h</p:attrName>
                                        </p:attrNameLst>
                                      </p:cBhvr>
                                      <p:tavLst>
                                        <p:tav tm="0" fmla="#ppt_h*sin(2.5*pi*$)">
                                          <p:val>
                                            <p:fltVal val="0"/>
                                          </p:val>
                                        </p:tav>
                                        <p:tav tm="100000">
                                          <p:val>
                                            <p:fltVal val="1"/>
                                          </p:val>
                                        </p:tav>
                                      </p:tavLst>
                                    </p:anim>
                                  </p:childTnLst>
                                </p:cTn>
                              </p:par>
                              <p:par>
                                <p:cTn id="148" presetID="2" presetClass="exit" presetSubtype="4" fill="hold" grpId="2" nodeType="withEffect">
                                  <p:stCondLst>
                                    <p:cond delay="0"/>
                                  </p:stCondLst>
                                  <p:childTnLst>
                                    <p:anim calcmode="lin" valueType="num">
                                      <p:cBhvr additive="base">
                                        <p:cTn id="149" dur="4500"/>
                                        <p:tgtEl>
                                          <p:spTgt spid="20"/>
                                        </p:tgtEl>
                                        <p:attrNameLst>
                                          <p:attrName>ppt_x</p:attrName>
                                        </p:attrNameLst>
                                      </p:cBhvr>
                                      <p:tavLst>
                                        <p:tav tm="0">
                                          <p:val>
                                            <p:strVal val="ppt_x"/>
                                          </p:val>
                                        </p:tav>
                                        <p:tav tm="100000">
                                          <p:val>
                                            <p:strVal val="ppt_x"/>
                                          </p:val>
                                        </p:tav>
                                      </p:tavLst>
                                    </p:anim>
                                    <p:anim calcmode="lin" valueType="num">
                                      <p:cBhvr additive="base">
                                        <p:cTn id="150" dur="4500"/>
                                        <p:tgtEl>
                                          <p:spTgt spid="20"/>
                                        </p:tgtEl>
                                        <p:attrNameLst>
                                          <p:attrName>ppt_y</p:attrName>
                                        </p:attrNameLst>
                                      </p:cBhvr>
                                      <p:tavLst>
                                        <p:tav tm="0">
                                          <p:val>
                                            <p:strVal val="ppt_y"/>
                                          </p:val>
                                        </p:tav>
                                        <p:tav tm="100000">
                                          <p:val>
                                            <p:strVal val="1+ppt_h/2"/>
                                          </p:val>
                                        </p:tav>
                                      </p:tavLst>
                                    </p:anim>
                                    <p:set>
                                      <p:cBhvr>
                                        <p:cTn id="151" dur="1" fill="hold">
                                          <p:stCondLst>
                                            <p:cond delay="4499"/>
                                          </p:stCondLst>
                                        </p:cTn>
                                        <p:tgtEl>
                                          <p:spTgt spid="20"/>
                                        </p:tgtEl>
                                        <p:attrNameLst>
                                          <p:attrName>style.visibility</p:attrName>
                                        </p:attrNameLst>
                                      </p:cBhvr>
                                      <p:to>
                                        <p:strVal val="hidden"/>
                                      </p:to>
                                    </p:set>
                                  </p:childTnLst>
                                </p:cTn>
                              </p:par>
                              <p:par>
                                <p:cTn id="152" presetID="3" presetClass="exit" presetSubtype="10" fill="hold" grpId="3" nodeType="withEffect">
                                  <p:stCondLst>
                                    <p:cond delay="0"/>
                                  </p:stCondLst>
                                  <p:childTnLst>
                                    <p:animEffect transition="out" filter="blinds(horizontal)">
                                      <p:cBhvr>
                                        <p:cTn id="153" dur="6000"/>
                                        <p:tgtEl>
                                          <p:spTgt spid="20"/>
                                        </p:tgtEl>
                                      </p:cBhvr>
                                    </p:animEffect>
                                    <p:set>
                                      <p:cBhvr>
                                        <p:cTn id="154" dur="1" fill="hold">
                                          <p:stCondLst>
                                            <p:cond delay="5999"/>
                                          </p:stCondLst>
                                        </p:cTn>
                                        <p:tgtEl>
                                          <p:spTgt spid="20"/>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30"/>
                                        </p:tgtEl>
                                        <p:attrNameLst>
                                          <p:attrName>style.visibility</p:attrName>
                                        </p:attrNameLst>
                                      </p:cBhvr>
                                      <p:to>
                                        <p:strVal val="visible"/>
                                      </p:to>
                                    </p:set>
                                    <p:anim calcmode="lin" valueType="num">
                                      <p:cBhvr additive="base">
                                        <p:cTn id="157" dur="4000" fill="hold"/>
                                        <p:tgtEl>
                                          <p:spTgt spid="30"/>
                                        </p:tgtEl>
                                        <p:attrNameLst>
                                          <p:attrName>ppt_x</p:attrName>
                                        </p:attrNameLst>
                                      </p:cBhvr>
                                      <p:tavLst>
                                        <p:tav tm="0">
                                          <p:val>
                                            <p:strVal val="#ppt_x"/>
                                          </p:val>
                                        </p:tav>
                                        <p:tav tm="100000">
                                          <p:val>
                                            <p:strVal val="#ppt_x"/>
                                          </p:val>
                                        </p:tav>
                                      </p:tavLst>
                                    </p:anim>
                                    <p:anim calcmode="lin" valueType="num">
                                      <p:cBhvr additive="base">
                                        <p:cTn id="158" dur="4000" fill="hold"/>
                                        <p:tgtEl>
                                          <p:spTgt spid="30"/>
                                        </p:tgtEl>
                                        <p:attrNameLst>
                                          <p:attrName>ppt_y</p:attrName>
                                        </p:attrNameLst>
                                      </p:cBhvr>
                                      <p:tavLst>
                                        <p:tav tm="0">
                                          <p:val>
                                            <p:strVal val="0-#ppt_h/2"/>
                                          </p:val>
                                        </p:tav>
                                        <p:tav tm="100000">
                                          <p:val>
                                            <p:strVal val="#ppt_y"/>
                                          </p:val>
                                        </p:tav>
                                      </p:tavLst>
                                    </p:anim>
                                  </p:childTnLst>
                                </p:cTn>
                              </p:par>
                              <p:par>
                                <p:cTn id="159" presetID="19" presetClass="entr" presetSubtype="5" fill="hold" grpId="1" nodeType="withEffect">
                                  <p:stCondLst>
                                    <p:cond delay="0"/>
                                  </p:stCondLst>
                                  <p:childTnLst>
                                    <p:set>
                                      <p:cBhvr>
                                        <p:cTn id="160" dur="1" fill="hold">
                                          <p:stCondLst>
                                            <p:cond delay="0"/>
                                          </p:stCondLst>
                                        </p:cTn>
                                        <p:tgtEl>
                                          <p:spTgt spid="30"/>
                                        </p:tgtEl>
                                        <p:attrNameLst>
                                          <p:attrName>style.visibility</p:attrName>
                                        </p:attrNameLst>
                                      </p:cBhvr>
                                      <p:to>
                                        <p:strVal val="visible"/>
                                      </p:to>
                                    </p:set>
                                    <p:anim calcmode="lin" valueType="num">
                                      <p:cBhvr>
                                        <p:cTn id="161" dur="4000" fill="hold"/>
                                        <p:tgtEl>
                                          <p:spTgt spid="30"/>
                                        </p:tgtEl>
                                        <p:attrNameLst>
                                          <p:attrName>ppt_w</p:attrName>
                                        </p:attrNameLst>
                                      </p:cBhvr>
                                      <p:tavLst>
                                        <p:tav tm="0">
                                          <p:val>
                                            <p:strVal val="#ppt_w"/>
                                          </p:val>
                                        </p:tav>
                                        <p:tav tm="100000">
                                          <p:val>
                                            <p:strVal val="#ppt_w"/>
                                          </p:val>
                                        </p:tav>
                                      </p:tavLst>
                                    </p:anim>
                                    <p:anim calcmode="lin" valueType="num">
                                      <p:cBhvr>
                                        <p:cTn id="162" dur="4000" fill="hold"/>
                                        <p:tgtEl>
                                          <p:spTgt spid="30"/>
                                        </p:tgtEl>
                                        <p:attrNameLst>
                                          <p:attrName>ppt_h</p:attrName>
                                        </p:attrNameLst>
                                      </p:cBhvr>
                                      <p:tavLst>
                                        <p:tav tm="0" fmla="#ppt_h*sin(2.5*pi*$)">
                                          <p:val>
                                            <p:fltVal val="0"/>
                                          </p:val>
                                        </p:tav>
                                        <p:tav tm="100000">
                                          <p:val>
                                            <p:fltVal val="1"/>
                                          </p:val>
                                        </p:tav>
                                      </p:tavLst>
                                    </p:anim>
                                  </p:childTnLst>
                                </p:cTn>
                              </p:par>
                              <p:par>
                                <p:cTn id="163" presetID="2" presetClass="exit" presetSubtype="4" fill="hold" grpId="2" nodeType="withEffect">
                                  <p:stCondLst>
                                    <p:cond delay="0"/>
                                  </p:stCondLst>
                                  <p:childTnLst>
                                    <p:anim calcmode="lin" valueType="num">
                                      <p:cBhvr additive="base">
                                        <p:cTn id="164" dur="4500"/>
                                        <p:tgtEl>
                                          <p:spTgt spid="30"/>
                                        </p:tgtEl>
                                        <p:attrNameLst>
                                          <p:attrName>ppt_x</p:attrName>
                                        </p:attrNameLst>
                                      </p:cBhvr>
                                      <p:tavLst>
                                        <p:tav tm="0">
                                          <p:val>
                                            <p:strVal val="ppt_x"/>
                                          </p:val>
                                        </p:tav>
                                        <p:tav tm="100000">
                                          <p:val>
                                            <p:strVal val="ppt_x"/>
                                          </p:val>
                                        </p:tav>
                                      </p:tavLst>
                                    </p:anim>
                                    <p:anim calcmode="lin" valueType="num">
                                      <p:cBhvr additive="base">
                                        <p:cTn id="165" dur="4500"/>
                                        <p:tgtEl>
                                          <p:spTgt spid="30"/>
                                        </p:tgtEl>
                                        <p:attrNameLst>
                                          <p:attrName>ppt_y</p:attrName>
                                        </p:attrNameLst>
                                      </p:cBhvr>
                                      <p:tavLst>
                                        <p:tav tm="0">
                                          <p:val>
                                            <p:strVal val="ppt_y"/>
                                          </p:val>
                                        </p:tav>
                                        <p:tav tm="100000">
                                          <p:val>
                                            <p:strVal val="1+ppt_h/2"/>
                                          </p:val>
                                        </p:tav>
                                      </p:tavLst>
                                    </p:anim>
                                    <p:set>
                                      <p:cBhvr>
                                        <p:cTn id="166" dur="1" fill="hold">
                                          <p:stCondLst>
                                            <p:cond delay="4499"/>
                                          </p:stCondLst>
                                        </p:cTn>
                                        <p:tgtEl>
                                          <p:spTgt spid="30"/>
                                        </p:tgtEl>
                                        <p:attrNameLst>
                                          <p:attrName>style.visibility</p:attrName>
                                        </p:attrNameLst>
                                      </p:cBhvr>
                                      <p:to>
                                        <p:strVal val="hidden"/>
                                      </p:to>
                                    </p:set>
                                  </p:childTnLst>
                                </p:cTn>
                              </p:par>
                              <p:par>
                                <p:cTn id="167" presetID="3" presetClass="exit" presetSubtype="10" fill="hold" grpId="3" nodeType="withEffect">
                                  <p:stCondLst>
                                    <p:cond delay="0"/>
                                  </p:stCondLst>
                                  <p:childTnLst>
                                    <p:animEffect transition="out" filter="blinds(horizontal)">
                                      <p:cBhvr>
                                        <p:cTn id="168" dur="6000"/>
                                        <p:tgtEl>
                                          <p:spTgt spid="30"/>
                                        </p:tgtEl>
                                      </p:cBhvr>
                                    </p:animEffect>
                                    <p:set>
                                      <p:cBhvr>
                                        <p:cTn id="169" dur="1" fill="hold">
                                          <p:stCondLst>
                                            <p:cond delay="5999"/>
                                          </p:stCondLst>
                                        </p:cTn>
                                        <p:tgtEl>
                                          <p:spTgt spid="30"/>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31"/>
                                        </p:tgtEl>
                                        <p:attrNameLst>
                                          <p:attrName>style.visibility</p:attrName>
                                        </p:attrNameLst>
                                      </p:cBhvr>
                                      <p:to>
                                        <p:strVal val="visible"/>
                                      </p:to>
                                    </p:set>
                                    <p:anim calcmode="lin" valueType="num">
                                      <p:cBhvr additive="base">
                                        <p:cTn id="172" dur="4000" fill="hold"/>
                                        <p:tgtEl>
                                          <p:spTgt spid="31"/>
                                        </p:tgtEl>
                                        <p:attrNameLst>
                                          <p:attrName>ppt_x</p:attrName>
                                        </p:attrNameLst>
                                      </p:cBhvr>
                                      <p:tavLst>
                                        <p:tav tm="0">
                                          <p:val>
                                            <p:strVal val="#ppt_x"/>
                                          </p:val>
                                        </p:tav>
                                        <p:tav tm="100000">
                                          <p:val>
                                            <p:strVal val="#ppt_x"/>
                                          </p:val>
                                        </p:tav>
                                      </p:tavLst>
                                    </p:anim>
                                    <p:anim calcmode="lin" valueType="num">
                                      <p:cBhvr additive="base">
                                        <p:cTn id="173" dur="4000" fill="hold"/>
                                        <p:tgtEl>
                                          <p:spTgt spid="31"/>
                                        </p:tgtEl>
                                        <p:attrNameLst>
                                          <p:attrName>ppt_y</p:attrName>
                                        </p:attrNameLst>
                                      </p:cBhvr>
                                      <p:tavLst>
                                        <p:tav tm="0">
                                          <p:val>
                                            <p:strVal val="0-#ppt_h/2"/>
                                          </p:val>
                                        </p:tav>
                                        <p:tav tm="100000">
                                          <p:val>
                                            <p:strVal val="#ppt_y"/>
                                          </p:val>
                                        </p:tav>
                                      </p:tavLst>
                                    </p:anim>
                                  </p:childTnLst>
                                </p:cTn>
                              </p:par>
                              <p:par>
                                <p:cTn id="174" presetID="19" presetClass="entr" presetSubtype="5" fill="hold" grpId="1" nodeType="withEffect">
                                  <p:stCondLst>
                                    <p:cond delay="0"/>
                                  </p:stCondLst>
                                  <p:childTnLst>
                                    <p:set>
                                      <p:cBhvr>
                                        <p:cTn id="175" dur="1" fill="hold">
                                          <p:stCondLst>
                                            <p:cond delay="0"/>
                                          </p:stCondLst>
                                        </p:cTn>
                                        <p:tgtEl>
                                          <p:spTgt spid="31"/>
                                        </p:tgtEl>
                                        <p:attrNameLst>
                                          <p:attrName>style.visibility</p:attrName>
                                        </p:attrNameLst>
                                      </p:cBhvr>
                                      <p:to>
                                        <p:strVal val="visible"/>
                                      </p:to>
                                    </p:set>
                                    <p:anim calcmode="lin" valueType="num">
                                      <p:cBhvr>
                                        <p:cTn id="176" dur="4000" fill="hold"/>
                                        <p:tgtEl>
                                          <p:spTgt spid="31"/>
                                        </p:tgtEl>
                                        <p:attrNameLst>
                                          <p:attrName>ppt_w</p:attrName>
                                        </p:attrNameLst>
                                      </p:cBhvr>
                                      <p:tavLst>
                                        <p:tav tm="0">
                                          <p:val>
                                            <p:strVal val="#ppt_w"/>
                                          </p:val>
                                        </p:tav>
                                        <p:tav tm="100000">
                                          <p:val>
                                            <p:strVal val="#ppt_w"/>
                                          </p:val>
                                        </p:tav>
                                      </p:tavLst>
                                    </p:anim>
                                    <p:anim calcmode="lin" valueType="num">
                                      <p:cBhvr>
                                        <p:cTn id="177" dur="4000" fill="hold"/>
                                        <p:tgtEl>
                                          <p:spTgt spid="31"/>
                                        </p:tgtEl>
                                        <p:attrNameLst>
                                          <p:attrName>ppt_h</p:attrName>
                                        </p:attrNameLst>
                                      </p:cBhvr>
                                      <p:tavLst>
                                        <p:tav tm="0" fmla="#ppt_h*sin(2.5*pi*$)">
                                          <p:val>
                                            <p:fltVal val="0"/>
                                          </p:val>
                                        </p:tav>
                                        <p:tav tm="100000">
                                          <p:val>
                                            <p:fltVal val="1"/>
                                          </p:val>
                                        </p:tav>
                                      </p:tavLst>
                                    </p:anim>
                                  </p:childTnLst>
                                </p:cTn>
                              </p:par>
                              <p:par>
                                <p:cTn id="178" presetID="2" presetClass="exit" presetSubtype="4" fill="hold" grpId="2" nodeType="withEffect">
                                  <p:stCondLst>
                                    <p:cond delay="0"/>
                                  </p:stCondLst>
                                  <p:childTnLst>
                                    <p:anim calcmode="lin" valueType="num">
                                      <p:cBhvr additive="base">
                                        <p:cTn id="179" dur="4500"/>
                                        <p:tgtEl>
                                          <p:spTgt spid="31"/>
                                        </p:tgtEl>
                                        <p:attrNameLst>
                                          <p:attrName>ppt_x</p:attrName>
                                        </p:attrNameLst>
                                      </p:cBhvr>
                                      <p:tavLst>
                                        <p:tav tm="0">
                                          <p:val>
                                            <p:strVal val="ppt_x"/>
                                          </p:val>
                                        </p:tav>
                                        <p:tav tm="100000">
                                          <p:val>
                                            <p:strVal val="ppt_x"/>
                                          </p:val>
                                        </p:tav>
                                      </p:tavLst>
                                    </p:anim>
                                    <p:anim calcmode="lin" valueType="num">
                                      <p:cBhvr additive="base">
                                        <p:cTn id="180" dur="4500"/>
                                        <p:tgtEl>
                                          <p:spTgt spid="31"/>
                                        </p:tgtEl>
                                        <p:attrNameLst>
                                          <p:attrName>ppt_y</p:attrName>
                                        </p:attrNameLst>
                                      </p:cBhvr>
                                      <p:tavLst>
                                        <p:tav tm="0">
                                          <p:val>
                                            <p:strVal val="ppt_y"/>
                                          </p:val>
                                        </p:tav>
                                        <p:tav tm="100000">
                                          <p:val>
                                            <p:strVal val="1+ppt_h/2"/>
                                          </p:val>
                                        </p:tav>
                                      </p:tavLst>
                                    </p:anim>
                                    <p:set>
                                      <p:cBhvr>
                                        <p:cTn id="181" dur="1" fill="hold">
                                          <p:stCondLst>
                                            <p:cond delay="4499"/>
                                          </p:stCondLst>
                                        </p:cTn>
                                        <p:tgtEl>
                                          <p:spTgt spid="31"/>
                                        </p:tgtEl>
                                        <p:attrNameLst>
                                          <p:attrName>style.visibility</p:attrName>
                                        </p:attrNameLst>
                                      </p:cBhvr>
                                      <p:to>
                                        <p:strVal val="hidden"/>
                                      </p:to>
                                    </p:set>
                                  </p:childTnLst>
                                </p:cTn>
                              </p:par>
                              <p:par>
                                <p:cTn id="182" presetID="3" presetClass="exit" presetSubtype="10" fill="hold" grpId="3" nodeType="withEffect">
                                  <p:stCondLst>
                                    <p:cond delay="0"/>
                                  </p:stCondLst>
                                  <p:childTnLst>
                                    <p:animEffect transition="out" filter="blinds(horizontal)">
                                      <p:cBhvr>
                                        <p:cTn id="183" dur="6000"/>
                                        <p:tgtEl>
                                          <p:spTgt spid="31"/>
                                        </p:tgtEl>
                                      </p:cBhvr>
                                    </p:animEffect>
                                    <p:set>
                                      <p:cBhvr>
                                        <p:cTn id="184" dur="1" fill="hold">
                                          <p:stCondLst>
                                            <p:cond delay="5999"/>
                                          </p:stCondLst>
                                        </p:cTn>
                                        <p:tgtEl>
                                          <p:spTgt spid="31"/>
                                        </p:tgtEl>
                                        <p:attrNameLst>
                                          <p:attrName>style.visibility</p:attrName>
                                        </p:attrNameLst>
                                      </p:cBhvr>
                                      <p:to>
                                        <p:strVal val="hidden"/>
                                      </p:to>
                                    </p:set>
                                  </p:childTnLst>
                                </p:cTn>
                              </p:par>
                              <p:par>
                                <p:cTn id="185" presetID="2" presetClass="entr" presetSubtype="1" fill="hold" grpId="0" nodeType="withEffect">
                                  <p:stCondLst>
                                    <p:cond delay="0"/>
                                  </p:stCondLst>
                                  <p:childTnLst>
                                    <p:set>
                                      <p:cBhvr>
                                        <p:cTn id="186" dur="1" fill="hold">
                                          <p:stCondLst>
                                            <p:cond delay="0"/>
                                          </p:stCondLst>
                                        </p:cTn>
                                        <p:tgtEl>
                                          <p:spTgt spid="32"/>
                                        </p:tgtEl>
                                        <p:attrNameLst>
                                          <p:attrName>style.visibility</p:attrName>
                                        </p:attrNameLst>
                                      </p:cBhvr>
                                      <p:to>
                                        <p:strVal val="visible"/>
                                      </p:to>
                                    </p:set>
                                    <p:anim calcmode="lin" valueType="num">
                                      <p:cBhvr additive="base">
                                        <p:cTn id="187" dur="4000" fill="hold"/>
                                        <p:tgtEl>
                                          <p:spTgt spid="32"/>
                                        </p:tgtEl>
                                        <p:attrNameLst>
                                          <p:attrName>ppt_x</p:attrName>
                                        </p:attrNameLst>
                                      </p:cBhvr>
                                      <p:tavLst>
                                        <p:tav tm="0">
                                          <p:val>
                                            <p:strVal val="#ppt_x"/>
                                          </p:val>
                                        </p:tav>
                                        <p:tav tm="100000">
                                          <p:val>
                                            <p:strVal val="#ppt_x"/>
                                          </p:val>
                                        </p:tav>
                                      </p:tavLst>
                                    </p:anim>
                                    <p:anim calcmode="lin" valueType="num">
                                      <p:cBhvr additive="base">
                                        <p:cTn id="188" dur="4000" fill="hold"/>
                                        <p:tgtEl>
                                          <p:spTgt spid="32"/>
                                        </p:tgtEl>
                                        <p:attrNameLst>
                                          <p:attrName>ppt_y</p:attrName>
                                        </p:attrNameLst>
                                      </p:cBhvr>
                                      <p:tavLst>
                                        <p:tav tm="0">
                                          <p:val>
                                            <p:strVal val="0-#ppt_h/2"/>
                                          </p:val>
                                        </p:tav>
                                        <p:tav tm="100000">
                                          <p:val>
                                            <p:strVal val="#ppt_y"/>
                                          </p:val>
                                        </p:tav>
                                      </p:tavLst>
                                    </p:anim>
                                  </p:childTnLst>
                                </p:cTn>
                              </p:par>
                              <p:par>
                                <p:cTn id="189" presetID="19" presetClass="entr" presetSubtype="5" fill="hold" grpId="1" nodeType="withEffect">
                                  <p:stCondLst>
                                    <p:cond delay="0"/>
                                  </p:stCondLst>
                                  <p:childTnLst>
                                    <p:set>
                                      <p:cBhvr>
                                        <p:cTn id="190" dur="1" fill="hold">
                                          <p:stCondLst>
                                            <p:cond delay="0"/>
                                          </p:stCondLst>
                                        </p:cTn>
                                        <p:tgtEl>
                                          <p:spTgt spid="32"/>
                                        </p:tgtEl>
                                        <p:attrNameLst>
                                          <p:attrName>style.visibility</p:attrName>
                                        </p:attrNameLst>
                                      </p:cBhvr>
                                      <p:to>
                                        <p:strVal val="visible"/>
                                      </p:to>
                                    </p:set>
                                    <p:anim calcmode="lin" valueType="num">
                                      <p:cBhvr>
                                        <p:cTn id="191" dur="4000" fill="hold"/>
                                        <p:tgtEl>
                                          <p:spTgt spid="32"/>
                                        </p:tgtEl>
                                        <p:attrNameLst>
                                          <p:attrName>ppt_w</p:attrName>
                                        </p:attrNameLst>
                                      </p:cBhvr>
                                      <p:tavLst>
                                        <p:tav tm="0">
                                          <p:val>
                                            <p:strVal val="#ppt_w"/>
                                          </p:val>
                                        </p:tav>
                                        <p:tav tm="100000">
                                          <p:val>
                                            <p:strVal val="#ppt_w"/>
                                          </p:val>
                                        </p:tav>
                                      </p:tavLst>
                                    </p:anim>
                                    <p:anim calcmode="lin" valueType="num">
                                      <p:cBhvr>
                                        <p:cTn id="192" dur="4000" fill="hold"/>
                                        <p:tgtEl>
                                          <p:spTgt spid="32"/>
                                        </p:tgtEl>
                                        <p:attrNameLst>
                                          <p:attrName>ppt_h</p:attrName>
                                        </p:attrNameLst>
                                      </p:cBhvr>
                                      <p:tavLst>
                                        <p:tav tm="0" fmla="#ppt_h*sin(2.5*pi*$)">
                                          <p:val>
                                            <p:fltVal val="0"/>
                                          </p:val>
                                        </p:tav>
                                        <p:tav tm="100000">
                                          <p:val>
                                            <p:fltVal val="1"/>
                                          </p:val>
                                        </p:tav>
                                      </p:tavLst>
                                    </p:anim>
                                  </p:childTnLst>
                                </p:cTn>
                              </p:par>
                              <p:par>
                                <p:cTn id="193" presetID="2" presetClass="exit" presetSubtype="4" fill="hold" grpId="2" nodeType="withEffect">
                                  <p:stCondLst>
                                    <p:cond delay="0"/>
                                  </p:stCondLst>
                                  <p:childTnLst>
                                    <p:anim calcmode="lin" valueType="num">
                                      <p:cBhvr additive="base">
                                        <p:cTn id="194" dur="4500"/>
                                        <p:tgtEl>
                                          <p:spTgt spid="32"/>
                                        </p:tgtEl>
                                        <p:attrNameLst>
                                          <p:attrName>ppt_x</p:attrName>
                                        </p:attrNameLst>
                                      </p:cBhvr>
                                      <p:tavLst>
                                        <p:tav tm="0">
                                          <p:val>
                                            <p:strVal val="ppt_x"/>
                                          </p:val>
                                        </p:tav>
                                        <p:tav tm="100000">
                                          <p:val>
                                            <p:strVal val="ppt_x"/>
                                          </p:val>
                                        </p:tav>
                                      </p:tavLst>
                                    </p:anim>
                                    <p:anim calcmode="lin" valueType="num">
                                      <p:cBhvr additive="base">
                                        <p:cTn id="195" dur="4500"/>
                                        <p:tgtEl>
                                          <p:spTgt spid="32"/>
                                        </p:tgtEl>
                                        <p:attrNameLst>
                                          <p:attrName>ppt_y</p:attrName>
                                        </p:attrNameLst>
                                      </p:cBhvr>
                                      <p:tavLst>
                                        <p:tav tm="0">
                                          <p:val>
                                            <p:strVal val="ppt_y"/>
                                          </p:val>
                                        </p:tav>
                                        <p:tav tm="100000">
                                          <p:val>
                                            <p:strVal val="1+ppt_h/2"/>
                                          </p:val>
                                        </p:tav>
                                      </p:tavLst>
                                    </p:anim>
                                    <p:set>
                                      <p:cBhvr>
                                        <p:cTn id="196" dur="1" fill="hold">
                                          <p:stCondLst>
                                            <p:cond delay="4499"/>
                                          </p:stCondLst>
                                        </p:cTn>
                                        <p:tgtEl>
                                          <p:spTgt spid="32"/>
                                        </p:tgtEl>
                                        <p:attrNameLst>
                                          <p:attrName>style.visibility</p:attrName>
                                        </p:attrNameLst>
                                      </p:cBhvr>
                                      <p:to>
                                        <p:strVal val="hidden"/>
                                      </p:to>
                                    </p:set>
                                  </p:childTnLst>
                                </p:cTn>
                              </p:par>
                              <p:par>
                                <p:cTn id="197" presetID="3" presetClass="exit" presetSubtype="10" fill="hold" grpId="3" nodeType="withEffect">
                                  <p:stCondLst>
                                    <p:cond delay="0"/>
                                  </p:stCondLst>
                                  <p:childTnLst>
                                    <p:animEffect transition="out" filter="blinds(horizontal)">
                                      <p:cBhvr>
                                        <p:cTn id="198" dur="6000"/>
                                        <p:tgtEl>
                                          <p:spTgt spid="32"/>
                                        </p:tgtEl>
                                      </p:cBhvr>
                                    </p:animEffect>
                                    <p:set>
                                      <p:cBhvr>
                                        <p:cTn id="199" dur="1" fill="hold">
                                          <p:stCondLst>
                                            <p:cond delay="5999"/>
                                          </p:stCondLst>
                                        </p:cTn>
                                        <p:tgtEl>
                                          <p:spTgt spid="32"/>
                                        </p:tgtEl>
                                        <p:attrNameLst>
                                          <p:attrName>style.visibility</p:attrName>
                                        </p:attrNameLst>
                                      </p:cBhvr>
                                      <p:to>
                                        <p:strVal val="hidden"/>
                                      </p:to>
                                    </p:set>
                                  </p:childTnLst>
                                </p:cTn>
                              </p:par>
                              <p:par>
                                <p:cTn id="200" presetID="2" presetClass="entr" presetSubtype="1" fill="hold" grpId="0" nodeType="withEffect">
                                  <p:stCondLst>
                                    <p:cond delay="0"/>
                                  </p:stCondLst>
                                  <p:childTnLst>
                                    <p:set>
                                      <p:cBhvr>
                                        <p:cTn id="201" dur="1" fill="hold">
                                          <p:stCondLst>
                                            <p:cond delay="0"/>
                                          </p:stCondLst>
                                        </p:cTn>
                                        <p:tgtEl>
                                          <p:spTgt spid="33"/>
                                        </p:tgtEl>
                                        <p:attrNameLst>
                                          <p:attrName>style.visibility</p:attrName>
                                        </p:attrNameLst>
                                      </p:cBhvr>
                                      <p:to>
                                        <p:strVal val="visible"/>
                                      </p:to>
                                    </p:set>
                                    <p:anim calcmode="lin" valueType="num">
                                      <p:cBhvr additive="base">
                                        <p:cTn id="202" dur="4000" fill="hold"/>
                                        <p:tgtEl>
                                          <p:spTgt spid="33"/>
                                        </p:tgtEl>
                                        <p:attrNameLst>
                                          <p:attrName>ppt_x</p:attrName>
                                        </p:attrNameLst>
                                      </p:cBhvr>
                                      <p:tavLst>
                                        <p:tav tm="0">
                                          <p:val>
                                            <p:strVal val="#ppt_x"/>
                                          </p:val>
                                        </p:tav>
                                        <p:tav tm="100000">
                                          <p:val>
                                            <p:strVal val="#ppt_x"/>
                                          </p:val>
                                        </p:tav>
                                      </p:tavLst>
                                    </p:anim>
                                    <p:anim calcmode="lin" valueType="num">
                                      <p:cBhvr additive="base">
                                        <p:cTn id="203" dur="4000" fill="hold"/>
                                        <p:tgtEl>
                                          <p:spTgt spid="33"/>
                                        </p:tgtEl>
                                        <p:attrNameLst>
                                          <p:attrName>ppt_y</p:attrName>
                                        </p:attrNameLst>
                                      </p:cBhvr>
                                      <p:tavLst>
                                        <p:tav tm="0">
                                          <p:val>
                                            <p:strVal val="0-#ppt_h/2"/>
                                          </p:val>
                                        </p:tav>
                                        <p:tav tm="100000">
                                          <p:val>
                                            <p:strVal val="#ppt_y"/>
                                          </p:val>
                                        </p:tav>
                                      </p:tavLst>
                                    </p:anim>
                                  </p:childTnLst>
                                </p:cTn>
                              </p:par>
                              <p:par>
                                <p:cTn id="204" presetID="19" presetClass="entr" presetSubtype="5" fill="hold" grpId="1" nodeType="withEffect">
                                  <p:stCondLst>
                                    <p:cond delay="0"/>
                                  </p:stCondLst>
                                  <p:childTnLst>
                                    <p:set>
                                      <p:cBhvr>
                                        <p:cTn id="205" dur="1" fill="hold">
                                          <p:stCondLst>
                                            <p:cond delay="0"/>
                                          </p:stCondLst>
                                        </p:cTn>
                                        <p:tgtEl>
                                          <p:spTgt spid="33"/>
                                        </p:tgtEl>
                                        <p:attrNameLst>
                                          <p:attrName>style.visibility</p:attrName>
                                        </p:attrNameLst>
                                      </p:cBhvr>
                                      <p:to>
                                        <p:strVal val="visible"/>
                                      </p:to>
                                    </p:set>
                                    <p:anim calcmode="lin" valueType="num">
                                      <p:cBhvr>
                                        <p:cTn id="206" dur="4000" fill="hold"/>
                                        <p:tgtEl>
                                          <p:spTgt spid="33"/>
                                        </p:tgtEl>
                                        <p:attrNameLst>
                                          <p:attrName>ppt_w</p:attrName>
                                        </p:attrNameLst>
                                      </p:cBhvr>
                                      <p:tavLst>
                                        <p:tav tm="0">
                                          <p:val>
                                            <p:strVal val="#ppt_w"/>
                                          </p:val>
                                        </p:tav>
                                        <p:tav tm="100000">
                                          <p:val>
                                            <p:strVal val="#ppt_w"/>
                                          </p:val>
                                        </p:tav>
                                      </p:tavLst>
                                    </p:anim>
                                    <p:anim calcmode="lin" valueType="num">
                                      <p:cBhvr>
                                        <p:cTn id="207" dur="4000" fill="hold"/>
                                        <p:tgtEl>
                                          <p:spTgt spid="33"/>
                                        </p:tgtEl>
                                        <p:attrNameLst>
                                          <p:attrName>ppt_h</p:attrName>
                                        </p:attrNameLst>
                                      </p:cBhvr>
                                      <p:tavLst>
                                        <p:tav tm="0" fmla="#ppt_h*sin(2.5*pi*$)">
                                          <p:val>
                                            <p:fltVal val="0"/>
                                          </p:val>
                                        </p:tav>
                                        <p:tav tm="100000">
                                          <p:val>
                                            <p:fltVal val="1"/>
                                          </p:val>
                                        </p:tav>
                                      </p:tavLst>
                                    </p:anim>
                                  </p:childTnLst>
                                </p:cTn>
                              </p:par>
                              <p:par>
                                <p:cTn id="208" presetID="2" presetClass="exit" presetSubtype="4" fill="hold" grpId="2" nodeType="withEffect">
                                  <p:stCondLst>
                                    <p:cond delay="0"/>
                                  </p:stCondLst>
                                  <p:childTnLst>
                                    <p:anim calcmode="lin" valueType="num">
                                      <p:cBhvr additive="base">
                                        <p:cTn id="209" dur="4500"/>
                                        <p:tgtEl>
                                          <p:spTgt spid="33"/>
                                        </p:tgtEl>
                                        <p:attrNameLst>
                                          <p:attrName>ppt_x</p:attrName>
                                        </p:attrNameLst>
                                      </p:cBhvr>
                                      <p:tavLst>
                                        <p:tav tm="0">
                                          <p:val>
                                            <p:strVal val="ppt_x"/>
                                          </p:val>
                                        </p:tav>
                                        <p:tav tm="100000">
                                          <p:val>
                                            <p:strVal val="ppt_x"/>
                                          </p:val>
                                        </p:tav>
                                      </p:tavLst>
                                    </p:anim>
                                    <p:anim calcmode="lin" valueType="num">
                                      <p:cBhvr additive="base">
                                        <p:cTn id="210" dur="4500"/>
                                        <p:tgtEl>
                                          <p:spTgt spid="33"/>
                                        </p:tgtEl>
                                        <p:attrNameLst>
                                          <p:attrName>ppt_y</p:attrName>
                                        </p:attrNameLst>
                                      </p:cBhvr>
                                      <p:tavLst>
                                        <p:tav tm="0">
                                          <p:val>
                                            <p:strVal val="ppt_y"/>
                                          </p:val>
                                        </p:tav>
                                        <p:tav tm="100000">
                                          <p:val>
                                            <p:strVal val="1+ppt_h/2"/>
                                          </p:val>
                                        </p:tav>
                                      </p:tavLst>
                                    </p:anim>
                                    <p:set>
                                      <p:cBhvr>
                                        <p:cTn id="211" dur="1" fill="hold">
                                          <p:stCondLst>
                                            <p:cond delay="4499"/>
                                          </p:stCondLst>
                                        </p:cTn>
                                        <p:tgtEl>
                                          <p:spTgt spid="33"/>
                                        </p:tgtEl>
                                        <p:attrNameLst>
                                          <p:attrName>style.visibility</p:attrName>
                                        </p:attrNameLst>
                                      </p:cBhvr>
                                      <p:to>
                                        <p:strVal val="hidden"/>
                                      </p:to>
                                    </p:set>
                                  </p:childTnLst>
                                </p:cTn>
                              </p:par>
                              <p:par>
                                <p:cTn id="212" presetID="3" presetClass="exit" presetSubtype="10" fill="hold" grpId="3" nodeType="withEffect">
                                  <p:stCondLst>
                                    <p:cond delay="0"/>
                                  </p:stCondLst>
                                  <p:childTnLst>
                                    <p:animEffect transition="out" filter="blinds(horizontal)">
                                      <p:cBhvr>
                                        <p:cTn id="213" dur="6000"/>
                                        <p:tgtEl>
                                          <p:spTgt spid="33"/>
                                        </p:tgtEl>
                                      </p:cBhvr>
                                    </p:animEffect>
                                    <p:set>
                                      <p:cBhvr>
                                        <p:cTn id="214" dur="1" fill="hold">
                                          <p:stCondLst>
                                            <p:cond delay="5999"/>
                                          </p:stCondLst>
                                        </p:cTn>
                                        <p:tgtEl>
                                          <p:spTgt spid="33"/>
                                        </p:tgtEl>
                                        <p:attrNameLst>
                                          <p:attrName>style.visibility</p:attrName>
                                        </p:attrNameLst>
                                      </p:cBhvr>
                                      <p:to>
                                        <p:strVal val="hidden"/>
                                      </p:to>
                                    </p:set>
                                  </p:childTnLst>
                                </p:cTn>
                              </p:par>
                              <p:par>
                                <p:cTn id="215" presetID="2" presetClass="entr" presetSubtype="1" fill="hold" grpId="0" nodeType="withEffect">
                                  <p:stCondLst>
                                    <p:cond delay="0"/>
                                  </p:stCondLst>
                                  <p:childTnLst>
                                    <p:set>
                                      <p:cBhvr>
                                        <p:cTn id="216" dur="1" fill="hold">
                                          <p:stCondLst>
                                            <p:cond delay="0"/>
                                          </p:stCondLst>
                                        </p:cTn>
                                        <p:tgtEl>
                                          <p:spTgt spid="34"/>
                                        </p:tgtEl>
                                        <p:attrNameLst>
                                          <p:attrName>style.visibility</p:attrName>
                                        </p:attrNameLst>
                                      </p:cBhvr>
                                      <p:to>
                                        <p:strVal val="visible"/>
                                      </p:to>
                                    </p:set>
                                    <p:anim calcmode="lin" valueType="num">
                                      <p:cBhvr additive="base">
                                        <p:cTn id="217" dur="4000" fill="hold"/>
                                        <p:tgtEl>
                                          <p:spTgt spid="34"/>
                                        </p:tgtEl>
                                        <p:attrNameLst>
                                          <p:attrName>ppt_x</p:attrName>
                                        </p:attrNameLst>
                                      </p:cBhvr>
                                      <p:tavLst>
                                        <p:tav tm="0">
                                          <p:val>
                                            <p:strVal val="#ppt_x"/>
                                          </p:val>
                                        </p:tav>
                                        <p:tav tm="100000">
                                          <p:val>
                                            <p:strVal val="#ppt_x"/>
                                          </p:val>
                                        </p:tav>
                                      </p:tavLst>
                                    </p:anim>
                                    <p:anim calcmode="lin" valueType="num">
                                      <p:cBhvr additive="base">
                                        <p:cTn id="218" dur="4000" fill="hold"/>
                                        <p:tgtEl>
                                          <p:spTgt spid="34"/>
                                        </p:tgtEl>
                                        <p:attrNameLst>
                                          <p:attrName>ppt_y</p:attrName>
                                        </p:attrNameLst>
                                      </p:cBhvr>
                                      <p:tavLst>
                                        <p:tav tm="0">
                                          <p:val>
                                            <p:strVal val="0-#ppt_h/2"/>
                                          </p:val>
                                        </p:tav>
                                        <p:tav tm="100000">
                                          <p:val>
                                            <p:strVal val="#ppt_y"/>
                                          </p:val>
                                        </p:tav>
                                      </p:tavLst>
                                    </p:anim>
                                  </p:childTnLst>
                                </p:cTn>
                              </p:par>
                              <p:par>
                                <p:cTn id="219" presetID="19" presetClass="entr" presetSubtype="5" fill="hold" grpId="1" nodeType="withEffect">
                                  <p:stCondLst>
                                    <p:cond delay="0"/>
                                  </p:stCondLst>
                                  <p:childTnLst>
                                    <p:set>
                                      <p:cBhvr>
                                        <p:cTn id="220" dur="1" fill="hold">
                                          <p:stCondLst>
                                            <p:cond delay="0"/>
                                          </p:stCondLst>
                                        </p:cTn>
                                        <p:tgtEl>
                                          <p:spTgt spid="34"/>
                                        </p:tgtEl>
                                        <p:attrNameLst>
                                          <p:attrName>style.visibility</p:attrName>
                                        </p:attrNameLst>
                                      </p:cBhvr>
                                      <p:to>
                                        <p:strVal val="visible"/>
                                      </p:to>
                                    </p:set>
                                    <p:anim calcmode="lin" valueType="num">
                                      <p:cBhvr>
                                        <p:cTn id="221" dur="4000" fill="hold"/>
                                        <p:tgtEl>
                                          <p:spTgt spid="34"/>
                                        </p:tgtEl>
                                        <p:attrNameLst>
                                          <p:attrName>ppt_w</p:attrName>
                                        </p:attrNameLst>
                                      </p:cBhvr>
                                      <p:tavLst>
                                        <p:tav tm="0">
                                          <p:val>
                                            <p:strVal val="#ppt_w"/>
                                          </p:val>
                                        </p:tav>
                                        <p:tav tm="100000">
                                          <p:val>
                                            <p:strVal val="#ppt_w"/>
                                          </p:val>
                                        </p:tav>
                                      </p:tavLst>
                                    </p:anim>
                                    <p:anim calcmode="lin" valueType="num">
                                      <p:cBhvr>
                                        <p:cTn id="222" dur="4000" fill="hold"/>
                                        <p:tgtEl>
                                          <p:spTgt spid="34"/>
                                        </p:tgtEl>
                                        <p:attrNameLst>
                                          <p:attrName>ppt_h</p:attrName>
                                        </p:attrNameLst>
                                      </p:cBhvr>
                                      <p:tavLst>
                                        <p:tav tm="0" fmla="#ppt_h*sin(2.5*pi*$)">
                                          <p:val>
                                            <p:fltVal val="0"/>
                                          </p:val>
                                        </p:tav>
                                        <p:tav tm="100000">
                                          <p:val>
                                            <p:fltVal val="1"/>
                                          </p:val>
                                        </p:tav>
                                      </p:tavLst>
                                    </p:anim>
                                  </p:childTnLst>
                                </p:cTn>
                              </p:par>
                              <p:par>
                                <p:cTn id="223" presetID="2" presetClass="exit" presetSubtype="4" fill="hold" grpId="2" nodeType="withEffect">
                                  <p:stCondLst>
                                    <p:cond delay="0"/>
                                  </p:stCondLst>
                                  <p:childTnLst>
                                    <p:anim calcmode="lin" valueType="num">
                                      <p:cBhvr additive="base">
                                        <p:cTn id="224" dur="4500"/>
                                        <p:tgtEl>
                                          <p:spTgt spid="34"/>
                                        </p:tgtEl>
                                        <p:attrNameLst>
                                          <p:attrName>ppt_x</p:attrName>
                                        </p:attrNameLst>
                                      </p:cBhvr>
                                      <p:tavLst>
                                        <p:tav tm="0">
                                          <p:val>
                                            <p:strVal val="ppt_x"/>
                                          </p:val>
                                        </p:tav>
                                        <p:tav tm="100000">
                                          <p:val>
                                            <p:strVal val="ppt_x"/>
                                          </p:val>
                                        </p:tav>
                                      </p:tavLst>
                                    </p:anim>
                                    <p:anim calcmode="lin" valueType="num">
                                      <p:cBhvr additive="base">
                                        <p:cTn id="225" dur="4500"/>
                                        <p:tgtEl>
                                          <p:spTgt spid="34"/>
                                        </p:tgtEl>
                                        <p:attrNameLst>
                                          <p:attrName>ppt_y</p:attrName>
                                        </p:attrNameLst>
                                      </p:cBhvr>
                                      <p:tavLst>
                                        <p:tav tm="0">
                                          <p:val>
                                            <p:strVal val="ppt_y"/>
                                          </p:val>
                                        </p:tav>
                                        <p:tav tm="100000">
                                          <p:val>
                                            <p:strVal val="1+ppt_h/2"/>
                                          </p:val>
                                        </p:tav>
                                      </p:tavLst>
                                    </p:anim>
                                    <p:set>
                                      <p:cBhvr>
                                        <p:cTn id="226" dur="1" fill="hold">
                                          <p:stCondLst>
                                            <p:cond delay="4499"/>
                                          </p:stCondLst>
                                        </p:cTn>
                                        <p:tgtEl>
                                          <p:spTgt spid="34"/>
                                        </p:tgtEl>
                                        <p:attrNameLst>
                                          <p:attrName>style.visibility</p:attrName>
                                        </p:attrNameLst>
                                      </p:cBhvr>
                                      <p:to>
                                        <p:strVal val="hidden"/>
                                      </p:to>
                                    </p:set>
                                  </p:childTnLst>
                                </p:cTn>
                              </p:par>
                              <p:par>
                                <p:cTn id="227" presetID="3" presetClass="exit" presetSubtype="10" fill="hold" grpId="3" nodeType="withEffect">
                                  <p:stCondLst>
                                    <p:cond delay="0"/>
                                  </p:stCondLst>
                                  <p:childTnLst>
                                    <p:animEffect transition="out" filter="blinds(horizontal)">
                                      <p:cBhvr>
                                        <p:cTn id="228" dur="6000"/>
                                        <p:tgtEl>
                                          <p:spTgt spid="34"/>
                                        </p:tgtEl>
                                      </p:cBhvr>
                                    </p:animEffect>
                                    <p:set>
                                      <p:cBhvr>
                                        <p:cTn id="229" dur="1" fill="hold">
                                          <p:stCondLst>
                                            <p:cond delay="5999"/>
                                          </p:stCondLst>
                                        </p:cTn>
                                        <p:tgtEl>
                                          <p:spTgt spid="34"/>
                                        </p:tgtEl>
                                        <p:attrNameLst>
                                          <p:attrName>style.visibility</p:attrName>
                                        </p:attrNameLst>
                                      </p:cBhvr>
                                      <p:to>
                                        <p:strVal val="hidden"/>
                                      </p:to>
                                    </p:set>
                                  </p:childTnLst>
                                </p:cTn>
                              </p:par>
                              <p:par>
                                <p:cTn id="230" presetID="2" presetClass="entr" presetSubtype="1" fill="hold" grpId="0" nodeType="withEffect">
                                  <p:stCondLst>
                                    <p:cond delay="0"/>
                                  </p:stCondLst>
                                  <p:childTnLst>
                                    <p:set>
                                      <p:cBhvr>
                                        <p:cTn id="231" dur="1" fill="hold">
                                          <p:stCondLst>
                                            <p:cond delay="0"/>
                                          </p:stCondLst>
                                        </p:cTn>
                                        <p:tgtEl>
                                          <p:spTgt spid="25"/>
                                        </p:tgtEl>
                                        <p:attrNameLst>
                                          <p:attrName>style.visibility</p:attrName>
                                        </p:attrNameLst>
                                      </p:cBhvr>
                                      <p:to>
                                        <p:strVal val="visible"/>
                                      </p:to>
                                    </p:set>
                                    <p:anim calcmode="lin" valueType="num">
                                      <p:cBhvr additive="base">
                                        <p:cTn id="232" dur="4000" fill="hold"/>
                                        <p:tgtEl>
                                          <p:spTgt spid="25"/>
                                        </p:tgtEl>
                                        <p:attrNameLst>
                                          <p:attrName>ppt_x</p:attrName>
                                        </p:attrNameLst>
                                      </p:cBhvr>
                                      <p:tavLst>
                                        <p:tav tm="0">
                                          <p:val>
                                            <p:strVal val="#ppt_x"/>
                                          </p:val>
                                        </p:tav>
                                        <p:tav tm="100000">
                                          <p:val>
                                            <p:strVal val="#ppt_x"/>
                                          </p:val>
                                        </p:tav>
                                      </p:tavLst>
                                    </p:anim>
                                    <p:anim calcmode="lin" valueType="num">
                                      <p:cBhvr additive="base">
                                        <p:cTn id="233" dur="4000" fill="hold"/>
                                        <p:tgtEl>
                                          <p:spTgt spid="25"/>
                                        </p:tgtEl>
                                        <p:attrNameLst>
                                          <p:attrName>ppt_y</p:attrName>
                                        </p:attrNameLst>
                                      </p:cBhvr>
                                      <p:tavLst>
                                        <p:tav tm="0">
                                          <p:val>
                                            <p:strVal val="0-#ppt_h/2"/>
                                          </p:val>
                                        </p:tav>
                                        <p:tav tm="100000">
                                          <p:val>
                                            <p:strVal val="#ppt_y"/>
                                          </p:val>
                                        </p:tav>
                                      </p:tavLst>
                                    </p:anim>
                                  </p:childTnLst>
                                </p:cTn>
                              </p:par>
                              <p:par>
                                <p:cTn id="234" presetID="19" presetClass="entr" presetSubtype="5" fill="hold" grpId="1" nodeType="withEffect">
                                  <p:stCondLst>
                                    <p:cond delay="0"/>
                                  </p:stCondLst>
                                  <p:childTnLst>
                                    <p:set>
                                      <p:cBhvr>
                                        <p:cTn id="235" dur="1" fill="hold">
                                          <p:stCondLst>
                                            <p:cond delay="0"/>
                                          </p:stCondLst>
                                        </p:cTn>
                                        <p:tgtEl>
                                          <p:spTgt spid="25"/>
                                        </p:tgtEl>
                                        <p:attrNameLst>
                                          <p:attrName>style.visibility</p:attrName>
                                        </p:attrNameLst>
                                      </p:cBhvr>
                                      <p:to>
                                        <p:strVal val="visible"/>
                                      </p:to>
                                    </p:set>
                                    <p:anim calcmode="lin" valueType="num">
                                      <p:cBhvr>
                                        <p:cTn id="236" dur="4000" fill="hold"/>
                                        <p:tgtEl>
                                          <p:spTgt spid="25"/>
                                        </p:tgtEl>
                                        <p:attrNameLst>
                                          <p:attrName>ppt_w</p:attrName>
                                        </p:attrNameLst>
                                      </p:cBhvr>
                                      <p:tavLst>
                                        <p:tav tm="0">
                                          <p:val>
                                            <p:strVal val="#ppt_w"/>
                                          </p:val>
                                        </p:tav>
                                        <p:tav tm="100000">
                                          <p:val>
                                            <p:strVal val="#ppt_w"/>
                                          </p:val>
                                        </p:tav>
                                      </p:tavLst>
                                    </p:anim>
                                    <p:anim calcmode="lin" valueType="num">
                                      <p:cBhvr>
                                        <p:cTn id="237" dur="4000" fill="hold"/>
                                        <p:tgtEl>
                                          <p:spTgt spid="25"/>
                                        </p:tgtEl>
                                        <p:attrNameLst>
                                          <p:attrName>ppt_h</p:attrName>
                                        </p:attrNameLst>
                                      </p:cBhvr>
                                      <p:tavLst>
                                        <p:tav tm="0" fmla="#ppt_h*sin(2.5*pi*$)">
                                          <p:val>
                                            <p:fltVal val="0"/>
                                          </p:val>
                                        </p:tav>
                                        <p:tav tm="100000">
                                          <p:val>
                                            <p:fltVal val="1"/>
                                          </p:val>
                                        </p:tav>
                                      </p:tavLst>
                                    </p:anim>
                                  </p:childTnLst>
                                </p:cTn>
                              </p:par>
                              <p:par>
                                <p:cTn id="238" presetID="2" presetClass="exit" presetSubtype="4" fill="hold" grpId="2" nodeType="withEffect">
                                  <p:stCondLst>
                                    <p:cond delay="0"/>
                                  </p:stCondLst>
                                  <p:childTnLst>
                                    <p:anim calcmode="lin" valueType="num">
                                      <p:cBhvr additive="base">
                                        <p:cTn id="239" dur="4500"/>
                                        <p:tgtEl>
                                          <p:spTgt spid="25"/>
                                        </p:tgtEl>
                                        <p:attrNameLst>
                                          <p:attrName>ppt_x</p:attrName>
                                        </p:attrNameLst>
                                      </p:cBhvr>
                                      <p:tavLst>
                                        <p:tav tm="0">
                                          <p:val>
                                            <p:strVal val="ppt_x"/>
                                          </p:val>
                                        </p:tav>
                                        <p:tav tm="100000">
                                          <p:val>
                                            <p:strVal val="ppt_x"/>
                                          </p:val>
                                        </p:tav>
                                      </p:tavLst>
                                    </p:anim>
                                    <p:anim calcmode="lin" valueType="num">
                                      <p:cBhvr additive="base">
                                        <p:cTn id="240" dur="4500"/>
                                        <p:tgtEl>
                                          <p:spTgt spid="25"/>
                                        </p:tgtEl>
                                        <p:attrNameLst>
                                          <p:attrName>ppt_y</p:attrName>
                                        </p:attrNameLst>
                                      </p:cBhvr>
                                      <p:tavLst>
                                        <p:tav tm="0">
                                          <p:val>
                                            <p:strVal val="ppt_y"/>
                                          </p:val>
                                        </p:tav>
                                        <p:tav tm="100000">
                                          <p:val>
                                            <p:strVal val="1+ppt_h/2"/>
                                          </p:val>
                                        </p:tav>
                                      </p:tavLst>
                                    </p:anim>
                                    <p:set>
                                      <p:cBhvr>
                                        <p:cTn id="241" dur="1" fill="hold">
                                          <p:stCondLst>
                                            <p:cond delay="4499"/>
                                          </p:stCondLst>
                                        </p:cTn>
                                        <p:tgtEl>
                                          <p:spTgt spid="25"/>
                                        </p:tgtEl>
                                        <p:attrNameLst>
                                          <p:attrName>style.visibility</p:attrName>
                                        </p:attrNameLst>
                                      </p:cBhvr>
                                      <p:to>
                                        <p:strVal val="hidden"/>
                                      </p:to>
                                    </p:set>
                                  </p:childTnLst>
                                </p:cTn>
                              </p:par>
                              <p:par>
                                <p:cTn id="242" presetID="3" presetClass="exit" presetSubtype="10" fill="hold" grpId="3" nodeType="withEffect">
                                  <p:stCondLst>
                                    <p:cond delay="0"/>
                                  </p:stCondLst>
                                  <p:childTnLst>
                                    <p:animEffect transition="out" filter="blinds(horizontal)">
                                      <p:cBhvr>
                                        <p:cTn id="243" dur="6000"/>
                                        <p:tgtEl>
                                          <p:spTgt spid="25"/>
                                        </p:tgtEl>
                                      </p:cBhvr>
                                    </p:animEffect>
                                    <p:set>
                                      <p:cBhvr>
                                        <p:cTn id="244" dur="1" fill="hold">
                                          <p:stCondLst>
                                            <p:cond delay="5999"/>
                                          </p:stCondLst>
                                        </p:cTn>
                                        <p:tgtEl>
                                          <p:spTgt spid="25"/>
                                        </p:tgtEl>
                                        <p:attrNameLst>
                                          <p:attrName>style.visibility</p:attrName>
                                        </p:attrNameLst>
                                      </p:cBhvr>
                                      <p:to>
                                        <p:strVal val="hidden"/>
                                      </p:to>
                                    </p:set>
                                  </p:childTnLst>
                                </p:cTn>
                              </p:par>
                              <p:par>
                                <p:cTn id="245" presetID="2" presetClass="entr" presetSubtype="1" fill="hold" grpId="0" nodeType="withEffect">
                                  <p:stCondLst>
                                    <p:cond delay="0"/>
                                  </p:stCondLst>
                                  <p:childTnLst>
                                    <p:set>
                                      <p:cBhvr>
                                        <p:cTn id="246" dur="1" fill="hold">
                                          <p:stCondLst>
                                            <p:cond delay="0"/>
                                          </p:stCondLst>
                                        </p:cTn>
                                        <p:tgtEl>
                                          <p:spTgt spid="26"/>
                                        </p:tgtEl>
                                        <p:attrNameLst>
                                          <p:attrName>style.visibility</p:attrName>
                                        </p:attrNameLst>
                                      </p:cBhvr>
                                      <p:to>
                                        <p:strVal val="visible"/>
                                      </p:to>
                                    </p:set>
                                    <p:anim calcmode="lin" valueType="num">
                                      <p:cBhvr additive="base">
                                        <p:cTn id="247" dur="4000" fill="hold"/>
                                        <p:tgtEl>
                                          <p:spTgt spid="26"/>
                                        </p:tgtEl>
                                        <p:attrNameLst>
                                          <p:attrName>ppt_x</p:attrName>
                                        </p:attrNameLst>
                                      </p:cBhvr>
                                      <p:tavLst>
                                        <p:tav tm="0">
                                          <p:val>
                                            <p:strVal val="#ppt_x"/>
                                          </p:val>
                                        </p:tav>
                                        <p:tav tm="100000">
                                          <p:val>
                                            <p:strVal val="#ppt_x"/>
                                          </p:val>
                                        </p:tav>
                                      </p:tavLst>
                                    </p:anim>
                                    <p:anim calcmode="lin" valueType="num">
                                      <p:cBhvr additive="base">
                                        <p:cTn id="248" dur="4000" fill="hold"/>
                                        <p:tgtEl>
                                          <p:spTgt spid="26"/>
                                        </p:tgtEl>
                                        <p:attrNameLst>
                                          <p:attrName>ppt_y</p:attrName>
                                        </p:attrNameLst>
                                      </p:cBhvr>
                                      <p:tavLst>
                                        <p:tav tm="0">
                                          <p:val>
                                            <p:strVal val="0-#ppt_h/2"/>
                                          </p:val>
                                        </p:tav>
                                        <p:tav tm="100000">
                                          <p:val>
                                            <p:strVal val="#ppt_y"/>
                                          </p:val>
                                        </p:tav>
                                      </p:tavLst>
                                    </p:anim>
                                  </p:childTnLst>
                                </p:cTn>
                              </p:par>
                              <p:par>
                                <p:cTn id="249" presetID="19" presetClass="entr" presetSubtype="5" fill="hold" grpId="1" nodeType="withEffect">
                                  <p:stCondLst>
                                    <p:cond delay="0"/>
                                  </p:stCondLst>
                                  <p:childTnLst>
                                    <p:set>
                                      <p:cBhvr>
                                        <p:cTn id="250" dur="1" fill="hold">
                                          <p:stCondLst>
                                            <p:cond delay="0"/>
                                          </p:stCondLst>
                                        </p:cTn>
                                        <p:tgtEl>
                                          <p:spTgt spid="26"/>
                                        </p:tgtEl>
                                        <p:attrNameLst>
                                          <p:attrName>style.visibility</p:attrName>
                                        </p:attrNameLst>
                                      </p:cBhvr>
                                      <p:to>
                                        <p:strVal val="visible"/>
                                      </p:to>
                                    </p:set>
                                    <p:anim calcmode="lin" valueType="num">
                                      <p:cBhvr>
                                        <p:cTn id="251" dur="4000" fill="hold"/>
                                        <p:tgtEl>
                                          <p:spTgt spid="26"/>
                                        </p:tgtEl>
                                        <p:attrNameLst>
                                          <p:attrName>ppt_w</p:attrName>
                                        </p:attrNameLst>
                                      </p:cBhvr>
                                      <p:tavLst>
                                        <p:tav tm="0">
                                          <p:val>
                                            <p:strVal val="#ppt_w"/>
                                          </p:val>
                                        </p:tav>
                                        <p:tav tm="100000">
                                          <p:val>
                                            <p:strVal val="#ppt_w"/>
                                          </p:val>
                                        </p:tav>
                                      </p:tavLst>
                                    </p:anim>
                                    <p:anim calcmode="lin" valueType="num">
                                      <p:cBhvr>
                                        <p:cTn id="252" dur="4000" fill="hold"/>
                                        <p:tgtEl>
                                          <p:spTgt spid="26"/>
                                        </p:tgtEl>
                                        <p:attrNameLst>
                                          <p:attrName>ppt_h</p:attrName>
                                        </p:attrNameLst>
                                      </p:cBhvr>
                                      <p:tavLst>
                                        <p:tav tm="0" fmla="#ppt_h*sin(2.5*pi*$)">
                                          <p:val>
                                            <p:fltVal val="0"/>
                                          </p:val>
                                        </p:tav>
                                        <p:tav tm="100000">
                                          <p:val>
                                            <p:fltVal val="1"/>
                                          </p:val>
                                        </p:tav>
                                      </p:tavLst>
                                    </p:anim>
                                  </p:childTnLst>
                                </p:cTn>
                              </p:par>
                              <p:par>
                                <p:cTn id="253" presetID="2" presetClass="exit" presetSubtype="4" fill="hold" grpId="2" nodeType="withEffect">
                                  <p:stCondLst>
                                    <p:cond delay="0"/>
                                  </p:stCondLst>
                                  <p:childTnLst>
                                    <p:anim calcmode="lin" valueType="num">
                                      <p:cBhvr additive="base">
                                        <p:cTn id="254" dur="4500"/>
                                        <p:tgtEl>
                                          <p:spTgt spid="26"/>
                                        </p:tgtEl>
                                        <p:attrNameLst>
                                          <p:attrName>ppt_x</p:attrName>
                                        </p:attrNameLst>
                                      </p:cBhvr>
                                      <p:tavLst>
                                        <p:tav tm="0">
                                          <p:val>
                                            <p:strVal val="ppt_x"/>
                                          </p:val>
                                        </p:tav>
                                        <p:tav tm="100000">
                                          <p:val>
                                            <p:strVal val="ppt_x"/>
                                          </p:val>
                                        </p:tav>
                                      </p:tavLst>
                                    </p:anim>
                                    <p:anim calcmode="lin" valueType="num">
                                      <p:cBhvr additive="base">
                                        <p:cTn id="255" dur="4500"/>
                                        <p:tgtEl>
                                          <p:spTgt spid="26"/>
                                        </p:tgtEl>
                                        <p:attrNameLst>
                                          <p:attrName>ppt_y</p:attrName>
                                        </p:attrNameLst>
                                      </p:cBhvr>
                                      <p:tavLst>
                                        <p:tav tm="0">
                                          <p:val>
                                            <p:strVal val="ppt_y"/>
                                          </p:val>
                                        </p:tav>
                                        <p:tav tm="100000">
                                          <p:val>
                                            <p:strVal val="1+ppt_h/2"/>
                                          </p:val>
                                        </p:tav>
                                      </p:tavLst>
                                    </p:anim>
                                    <p:set>
                                      <p:cBhvr>
                                        <p:cTn id="256" dur="1" fill="hold">
                                          <p:stCondLst>
                                            <p:cond delay="4499"/>
                                          </p:stCondLst>
                                        </p:cTn>
                                        <p:tgtEl>
                                          <p:spTgt spid="26"/>
                                        </p:tgtEl>
                                        <p:attrNameLst>
                                          <p:attrName>style.visibility</p:attrName>
                                        </p:attrNameLst>
                                      </p:cBhvr>
                                      <p:to>
                                        <p:strVal val="hidden"/>
                                      </p:to>
                                    </p:set>
                                  </p:childTnLst>
                                </p:cTn>
                              </p:par>
                              <p:par>
                                <p:cTn id="257" presetID="3" presetClass="exit" presetSubtype="10" fill="hold" grpId="3" nodeType="withEffect">
                                  <p:stCondLst>
                                    <p:cond delay="0"/>
                                  </p:stCondLst>
                                  <p:childTnLst>
                                    <p:animEffect transition="out" filter="blinds(horizontal)">
                                      <p:cBhvr>
                                        <p:cTn id="258" dur="6000"/>
                                        <p:tgtEl>
                                          <p:spTgt spid="26"/>
                                        </p:tgtEl>
                                      </p:cBhvr>
                                    </p:animEffect>
                                    <p:set>
                                      <p:cBhvr>
                                        <p:cTn id="259" dur="1" fill="hold">
                                          <p:stCondLst>
                                            <p:cond delay="5999"/>
                                          </p:stCondLst>
                                        </p:cTn>
                                        <p:tgtEl>
                                          <p:spTgt spid="26"/>
                                        </p:tgtEl>
                                        <p:attrNameLst>
                                          <p:attrName>style.visibility</p:attrName>
                                        </p:attrNameLst>
                                      </p:cBhvr>
                                      <p:to>
                                        <p:strVal val="hidden"/>
                                      </p:to>
                                    </p:set>
                                  </p:childTnLst>
                                </p:cTn>
                              </p:par>
                              <p:par>
                                <p:cTn id="260" presetID="2" presetClass="entr" presetSubtype="1" fill="hold" grpId="0" nodeType="withEffect">
                                  <p:stCondLst>
                                    <p:cond delay="0"/>
                                  </p:stCondLst>
                                  <p:childTnLst>
                                    <p:set>
                                      <p:cBhvr>
                                        <p:cTn id="261" dur="1" fill="hold">
                                          <p:stCondLst>
                                            <p:cond delay="0"/>
                                          </p:stCondLst>
                                        </p:cTn>
                                        <p:tgtEl>
                                          <p:spTgt spid="27"/>
                                        </p:tgtEl>
                                        <p:attrNameLst>
                                          <p:attrName>style.visibility</p:attrName>
                                        </p:attrNameLst>
                                      </p:cBhvr>
                                      <p:to>
                                        <p:strVal val="visible"/>
                                      </p:to>
                                    </p:set>
                                    <p:anim calcmode="lin" valueType="num">
                                      <p:cBhvr additive="base">
                                        <p:cTn id="262" dur="4000" fill="hold"/>
                                        <p:tgtEl>
                                          <p:spTgt spid="27"/>
                                        </p:tgtEl>
                                        <p:attrNameLst>
                                          <p:attrName>ppt_x</p:attrName>
                                        </p:attrNameLst>
                                      </p:cBhvr>
                                      <p:tavLst>
                                        <p:tav tm="0">
                                          <p:val>
                                            <p:strVal val="#ppt_x"/>
                                          </p:val>
                                        </p:tav>
                                        <p:tav tm="100000">
                                          <p:val>
                                            <p:strVal val="#ppt_x"/>
                                          </p:val>
                                        </p:tav>
                                      </p:tavLst>
                                    </p:anim>
                                    <p:anim calcmode="lin" valueType="num">
                                      <p:cBhvr additive="base">
                                        <p:cTn id="263" dur="4000" fill="hold"/>
                                        <p:tgtEl>
                                          <p:spTgt spid="27"/>
                                        </p:tgtEl>
                                        <p:attrNameLst>
                                          <p:attrName>ppt_y</p:attrName>
                                        </p:attrNameLst>
                                      </p:cBhvr>
                                      <p:tavLst>
                                        <p:tav tm="0">
                                          <p:val>
                                            <p:strVal val="0-#ppt_h/2"/>
                                          </p:val>
                                        </p:tav>
                                        <p:tav tm="100000">
                                          <p:val>
                                            <p:strVal val="#ppt_y"/>
                                          </p:val>
                                        </p:tav>
                                      </p:tavLst>
                                    </p:anim>
                                  </p:childTnLst>
                                </p:cTn>
                              </p:par>
                              <p:par>
                                <p:cTn id="264" presetID="19" presetClass="entr" presetSubtype="5" fill="hold" grpId="1" nodeType="withEffect">
                                  <p:stCondLst>
                                    <p:cond delay="0"/>
                                  </p:stCondLst>
                                  <p:childTnLst>
                                    <p:set>
                                      <p:cBhvr>
                                        <p:cTn id="265" dur="1" fill="hold">
                                          <p:stCondLst>
                                            <p:cond delay="0"/>
                                          </p:stCondLst>
                                        </p:cTn>
                                        <p:tgtEl>
                                          <p:spTgt spid="27"/>
                                        </p:tgtEl>
                                        <p:attrNameLst>
                                          <p:attrName>style.visibility</p:attrName>
                                        </p:attrNameLst>
                                      </p:cBhvr>
                                      <p:to>
                                        <p:strVal val="visible"/>
                                      </p:to>
                                    </p:set>
                                    <p:anim calcmode="lin" valueType="num">
                                      <p:cBhvr>
                                        <p:cTn id="266" dur="4000" fill="hold"/>
                                        <p:tgtEl>
                                          <p:spTgt spid="27"/>
                                        </p:tgtEl>
                                        <p:attrNameLst>
                                          <p:attrName>ppt_w</p:attrName>
                                        </p:attrNameLst>
                                      </p:cBhvr>
                                      <p:tavLst>
                                        <p:tav tm="0">
                                          <p:val>
                                            <p:strVal val="#ppt_w"/>
                                          </p:val>
                                        </p:tav>
                                        <p:tav tm="100000">
                                          <p:val>
                                            <p:strVal val="#ppt_w"/>
                                          </p:val>
                                        </p:tav>
                                      </p:tavLst>
                                    </p:anim>
                                    <p:anim calcmode="lin" valueType="num">
                                      <p:cBhvr>
                                        <p:cTn id="267" dur="4000" fill="hold"/>
                                        <p:tgtEl>
                                          <p:spTgt spid="27"/>
                                        </p:tgtEl>
                                        <p:attrNameLst>
                                          <p:attrName>ppt_h</p:attrName>
                                        </p:attrNameLst>
                                      </p:cBhvr>
                                      <p:tavLst>
                                        <p:tav tm="0" fmla="#ppt_h*sin(2.5*pi*$)">
                                          <p:val>
                                            <p:fltVal val="0"/>
                                          </p:val>
                                        </p:tav>
                                        <p:tav tm="100000">
                                          <p:val>
                                            <p:fltVal val="1"/>
                                          </p:val>
                                        </p:tav>
                                      </p:tavLst>
                                    </p:anim>
                                  </p:childTnLst>
                                </p:cTn>
                              </p:par>
                              <p:par>
                                <p:cTn id="268" presetID="2" presetClass="exit" presetSubtype="4" fill="hold" grpId="2" nodeType="withEffect">
                                  <p:stCondLst>
                                    <p:cond delay="0"/>
                                  </p:stCondLst>
                                  <p:childTnLst>
                                    <p:anim calcmode="lin" valueType="num">
                                      <p:cBhvr additive="base">
                                        <p:cTn id="269" dur="4500"/>
                                        <p:tgtEl>
                                          <p:spTgt spid="27"/>
                                        </p:tgtEl>
                                        <p:attrNameLst>
                                          <p:attrName>ppt_x</p:attrName>
                                        </p:attrNameLst>
                                      </p:cBhvr>
                                      <p:tavLst>
                                        <p:tav tm="0">
                                          <p:val>
                                            <p:strVal val="ppt_x"/>
                                          </p:val>
                                        </p:tav>
                                        <p:tav tm="100000">
                                          <p:val>
                                            <p:strVal val="ppt_x"/>
                                          </p:val>
                                        </p:tav>
                                      </p:tavLst>
                                    </p:anim>
                                    <p:anim calcmode="lin" valueType="num">
                                      <p:cBhvr additive="base">
                                        <p:cTn id="270" dur="4500"/>
                                        <p:tgtEl>
                                          <p:spTgt spid="27"/>
                                        </p:tgtEl>
                                        <p:attrNameLst>
                                          <p:attrName>ppt_y</p:attrName>
                                        </p:attrNameLst>
                                      </p:cBhvr>
                                      <p:tavLst>
                                        <p:tav tm="0">
                                          <p:val>
                                            <p:strVal val="ppt_y"/>
                                          </p:val>
                                        </p:tav>
                                        <p:tav tm="100000">
                                          <p:val>
                                            <p:strVal val="1+ppt_h/2"/>
                                          </p:val>
                                        </p:tav>
                                      </p:tavLst>
                                    </p:anim>
                                    <p:set>
                                      <p:cBhvr>
                                        <p:cTn id="271" dur="1" fill="hold">
                                          <p:stCondLst>
                                            <p:cond delay="4499"/>
                                          </p:stCondLst>
                                        </p:cTn>
                                        <p:tgtEl>
                                          <p:spTgt spid="27"/>
                                        </p:tgtEl>
                                        <p:attrNameLst>
                                          <p:attrName>style.visibility</p:attrName>
                                        </p:attrNameLst>
                                      </p:cBhvr>
                                      <p:to>
                                        <p:strVal val="hidden"/>
                                      </p:to>
                                    </p:set>
                                  </p:childTnLst>
                                </p:cTn>
                              </p:par>
                              <p:par>
                                <p:cTn id="272" presetID="3" presetClass="exit" presetSubtype="10" fill="hold" grpId="3" nodeType="withEffect">
                                  <p:stCondLst>
                                    <p:cond delay="0"/>
                                  </p:stCondLst>
                                  <p:childTnLst>
                                    <p:animEffect transition="out" filter="blinds(horizontal)">
                                      <p:cBhvr>
                                        <p:cTn id="273" dur="6000"/>
                                        <p:tgtEl>
                                          <p:spTgt spid="27"/>
                                        </p:tgtEl>
                                      </p:cBhvr>
                                    </p:animEffect>
                                    <p:set>
                                      <p:cBhvr>
                                        <p:cTn id="274" dur="1" fill="hold">
                                          <p:stCondLst>
                                            <p:cond delay="5999"/>
                                          </p:stCondLst>
                                        </p:cTn>
                                        <p:tgtEl>
                                          <p:spTgt spid="27"/>
                                        </p:tgtEl>
                                        <p:attrNameLst>
                                          <p:attrName>style.visibility</p:attrName>
                                        </p:attrNameLst>
                                      </p:cBhvr>
                                      <p:to>
                                        <p:strVal val="hidden"/>
                                      </p:to>
                                    </p:set>
                                  </p:childTnLst>
                                </p:cTn>
                              </p:par>
                              <p:par>
                                <p:cTn id="275" presetID="2" presetClass="entr" presetSubtype="1" fill="hold" grpId="0" nodeType="withEffect">
                                  <p:stCondLst>
                                    <p:cond delay="0"/>
                                  </p:stCondLst>
                                  <p:childTnLst>
                                    <p:set>
                                      <p:cBhvr>
                                        <p:cTn id="276" dur="1" fill="hold">
                                          <p:stCondLst>
                                            <p:cond delay="0"/>
                                          </p:stCondLst>
                                        </p:cTn>
                                        <p:tgtEl>
                                          <p:spTgt spid="28"/>
                                        </p:tgtEl>
                                        <p:attrNameLst>
                                          <p:attrName>style.visibility</p:attrName>
                                        </p:attrNameLst>
                                      </p:cBhvr>
                                      <p:to>
                                        <p:strVal val="visible"/>
                                      </p:to>
                                    </p:set>
                                    <p:anim calcmode="lin" valueType="num">
                                      <p:cBhvr additive="base">
                                        <p:cTn id="277" dur="4000" fill="hold"/>
                                        <p:tgtEl>
                                          <p:spTgt spid="28"/>
                                        </p:tgtEl>
                                        <p:attrNameLst>
                                          <p:attrName>ppt_x</p:attrName>
                                        </p:attrNameLst>
                                      </p:cBhvr>
                                      <p:tavLst>
                                        <p:tav tm="0">
                                          <p:val>
                                            <p:strVal val="#ppt_x"/>
                                          </p:val>
                                        </p:tav>
                                        <p:tav tm="100000">
                                          <p:val>
                                            <p:strVal val="#ppt_x"/>
                                          </p:val>
                                        </p:tav>
                                      </p:tavLst>
                                    </p:anim>
                                    <p:anim calcmode="lin" valueType="num">
                                      <p:cBhvr additive="base">
                                        <p:cTn id="278" dur="4000" fill="hold"/>
                                        <p:tgtEl>
                                          <p:spTgt spid="28"/>
                                        </p:tgtEl>
                                        <p:attrNameLst>
                                          <p:attrName>ppt_y</p:attrName>
                                        </p:attrNameLst>
                                      </p:cBhvr>
                                      <p:tavLst>
                                        <p:tav tm="0">
                                          <p:val>
                                            <p:strVal val="0-#ppt_h/2"/>
                                          </p:val>
                                        </p:tav>
                                        <p:tav tm="100000">
                                          <p:val>
                                            <p:strVal val="#ppt_y"/>
                                          </p:val>
                                        </p:tav>
                                      </p:tavLst>
                                    </p:anim>
                                  </p:childTnLst>
                                </p:cTn>
                              </p:par>
                              <p:par>
                                <p:cTn id="279" presetID="19" presetClass="entr" presetSubtype="5" fill="hold" grpId="1" nodeType="withEffect">
                                  <p:stCondLst>
                                    <p:cond delay="0"/>
                                  </p:stCondLst>
                                  <p:childTnLst>
                                    <p:set>
                                      <p:cBhvr>
                                        <p:cTn id="280" dur="1" fill="hold">
                                          <p:stCondLst>
                                            <p:cond delay="0"/>
                                          </p:stCondLst>
                                        </p:cTn>
                                        <p:tgtEl>
                                          <p:spTgt spid="28"/>
                                        </p:tgtEl>
                                        <p:attrNameLst>
                                          <p:attrName>style.visibility</p:attrName>
                                        </p:attrNameLst>
                                      </p:cBhvr>
                                      <p:to>
                                        <p:strVal val="visible"/>
                                      </p:to>
                                    </p:set>
                                    <p:anim calcmode="lin" valueType="num">
                                      <p:cBhvr>
                                        <p:cTn id="281" dur="4000" fill="hold"/>
                                        <p:tgtEl>
                                          <p:spTgt spid="28"/>
                                        </p:tgtEl>
                                        <p:attrNameLst>
                                          <p:attrName>ppt_w</p:attrName>
                                        </p:attrNameLst>
                                      </p:cBhvr>
                                      <p:tavLst>
                                        <p:tav tm="0">
                                          <p:val>
                                            <p:strVal val="#ppt_w"/>
                                          </p:val>
                                        </p:tav>
                                        <p:tav tm="100000">
                                          <p:val>
                                            <p:strVal val="#ppt_w"/>
                                          </p:val>
                                        </p:tav>
                                      </p:tavLst>
                                    </p:anim>
                                    <p:anim calcmode="lin" valueType="num">
                                      <p:cBhvr>
                                        <p:cTn id="282" dur="4000" fill="hold"/>
                                        <p:tgtEl>
                                          <p:spTgt spid="28"/>
                                        </p:tgtEl>
                                        <p:attrNameLst>
                                          <p:attrName>ppt_h</p:attrName>
                                        </p:attrNameLst>
                                      </p:cBhvr>
                                      <p:tavLst>
                                        <p:tav tm="0" fmla="#ppt_h*sin(2.5*pi*$)">
                                          <p:val>
                                            <p:fltVal val="0"/>
                                          </p:val>
                                        </p:tav>
                                        <p:tav tm="100000">
                                          <p:val>
                                            <p:fltVal val="1"/>
                                          </p:val>
                                        </p:tav>
                                      </p:tavLst>
                                    </p:anim>
                                  </p:childTnLst>
                                </p:cTn>
                              </p:par>
                              <p:par>
                                <p:cTn id="283" presetID="2" presetClass="exit" presetSubtype="4" fill="hold" grpId="2" nodeType="withEffect">
                                  <p:stCondLst>
                                    <p:cond delay="0"/>
                                  </p:stCondLst>
                                  <p:childTnLst>
                                    <p:anim calcmode="lin" valueType="num">
                                      <p:cBhvr additive="base">
                                        <p:cTn id="284" dur="4500"/>
                                        <p:tgtEl>
                                          <p:spTgt spid="28"/>
                                        </p:tgtEl>
                                        <p:attrNameLst>
                                          <p:attrName>ppt_x</p:attrName>
                                        </p:attrNameLst>
                                      </p:cBhvr>
                                      <p:tavLst>
                                        <p:tav tm="0">
                                          <p:val>
                                            <p:strVal val="ppt_x"/>
                                          </p:val>
                                        </p:tav>
                                        <p:tav tm="100000">
                                          <p:val>
                                            <p:strVal val="ppt_x"/>
                                          </p:val>
                                        </p:tav>
                                      </p:tavLst>
                                    </p:anim>
                                    <p:anim calcmode="lin" valueType="num">
                                      <p:cBhvr additive="base">
                                        <p:cTn id="285" dur="4500"/>
                                        <p:tgtEl>
                                          <p:spTgt spid="28"/>
                                        </p:tgtEl>
                                        <p:attrNameLst>
                                          <p:attrName>ppt_y</p:attrName>
                                        </p:attrNameLst>
                                      </p:cBhvr>
                                      <p:tavLst>
                                        <p:tav tm="0">
                                          <p:val>
                                            <p:strVal val="ppt_y"/>
                                          </p:val>
                                        </p:tav>
                                        <p:tav tm="100000">
                                          <p:val>
                                            <p:strVal val="1+ppt_h/2"/>
                                          </p:val>
                                        </p:tav>
                                      </p:tavLst>
                                    </p:anim>
                                    <p:set>
                                      <p:cBhvr>
                                        <p:cTn id="286" dur="1" fill="hold">
                                          <p:stCondLst>
                                            <p:cond delay="4499"/>
                                          </p:stCondLst>
                                        </p:cTn>
                                        <p:tgtEl>
                                          <p:spTgt spid="28"/>
                                        </p:tgtEl>
                                        <p:attrNameLst>
                                          <p:attrName>style.visibility</p:attrName>
                                        </p:attrNameLst>
                                      </p:cBhvr>
                                      <p:to>
                                        <p:strVal val="hidden"/>
                                      </p:to>
                                    </p:set>
                                  </p:childTnLst>
                                </p:cTn>
                              </p:par>
                              <p:par>
                                <p:cTn id="287" presetID="3" presetClass="exit" presetSubtype="10" fill="hold" grpId="3" nodeType="withEffect">
                                  <p:stCondLst>
                                    <p:cond delay="0"/>
                                  </p:stCondLst>
                                  <p:childTnLst>
                                    <p:animEffect transition="out" filter="blinds(horizontal)">
                                      <p:cBhvr>
                                        <p:cTn id="288" dur="6000"/>
                                        <p:tgtEl>
                                          <p:spTgt spid="28"/>
                                        </p:tgtEl>
                                      </p:cBhvr>
                                    </p:animEffect>
                                    <p:set>
                                      <p:cBhvr>
                                        <p:cTn id="289" dur="1" fill="hold">
                                          <p:stCondLst>
                                            <p:cond delay="5999"/>
                                          </p:stCondLst>
                                        </p:cTn>
                                        <p:tgtEl>
                                          <p:spTgt spid="28"/>
                                        </p:tgtEl>
                                        <p:attrNameLst>
                                          <p:attrName>style.visibility</p:attrName>
                                        </p:attrNameLst>
                                      </p:cBhvr>
                                      <p:to>
                                        <p:strVal val="hidden"/>
                                      </p:to>
                                    </p:set>
                                  </p:childTnLst>
                                </p:cTn>
                              </p:par>
                              <p:par>
                                <p:cTn id="290" presetID="2" presetClass="entr" presetSubtype="1" fill="hold" grpId="0" nodeType="withEffect">
                                  <p:stCondLst>
                                    <p:cond delay="0"/>
                                  </p:stCondLst>
                                  <p:childTnLst>
                                    <p:set>
                                      <p:cBhvr>
                                        <p:cTn id="291" dur="1" fill="hold">
                                          <p:stCondLst>
                                            <p:cond delay="0"/>
                                          </p:stCondLst>
                                        </p:cTn>
                                        <p:tgtEl>
                                          <p:spTgt spid="29"/>
                                        </p:tgtEl>
                                        <p:attrNameLst>
                                          <p:attrName>style.visibility</p:attrName>
                                        </p:attrNameLst>
                                      </p:cBhvr>
                                      <p:to>
                                        <p:strVal val="visible"/>
                                      </p:to>
                                    </p:set>
                                    <p:anim calcmode="lin" valueType="num">
                                      <p:cBhvr additive="base">
                                        <p:cTn id="292" dur="4000" fill="hold"/>
                                        <p:tgtEl>
                                          <p:spTgt spid="29"/>
                                        </p:tgtEl>
                                        <p:attrNameLst>
                                          <p:attrName>ppt_x</p:attrName>
                                        </p:attrNameLst>
                                      </p:cBhvr>
                                      <p:tavLst>
                                        <p:tav tm="0">
                                          <p:val>
                                            <p:strVal val="#ppt_x"/>
                                          </p:val>
                                        </p:tav>
                                        <p:tav tm="100000">
                                          <p:val>
                                            <p:strVal val="#ppt_x"/>
                                          </p:val>
                                        </p:tav>
                                      </p:tavLst>
                                    </p:anim>
                                    <p:anim calcmode="lin" valueType="num">
                                      <p:cBhvr additive="base">
                                        <p:cTn id="293" dur="4000" fill="hold"/>
                                        <p:tgtEl>
                                          <p:spTgt spid="29"/>
                                        </p:tgtEl>
                                        <p:attrNameLst>
                                          <p:attrName>ppt_y</p:attrName>
                                        </p:attrNameLst>
                                      </p:cBhvr>
                                      <p:tavLst>
                                        <p:tav tm="0">
                                          <p:val>
                                            <p:strVal val="0-#ppt_h/2"/>
                                          </p:val>
                                        </p:tav>
                                        <p:tav tm="100000">
                                          <p:val>
                                            <p:strVal val="#ppt_y"/>
                                          </p:val>
                                        </p:tav>
                                      </p:tavLst>
                                    </p:anim>
                                  </p:childTnLst>
                                </p:cTn>
                              </p:par>
                              <p:par>
                                <p:cTn id="294" presetID="19" presetClass="entr" presetSubtype="5" fill="hold" grpId="1" nodeType="withEffect">
                                  <p:stCondLst>
                                    <p:cond delay="0"/>
                                  </p:stCondLst>
                                  <p:childTnLst>
                                    <p:set>
                                      <p:cBhvr>
                                        <p:cTn id="295" dur="1" fill="hold">
                                          <p:stCondLst>
                                            <p:cond delay="0"/>
                                          </p:stCondLst>
                                        </p:cTn>
                                        <p:tgtEl>
                                          <p:spTgt spid="29"/>
                                        </p:tgtEl>
                                        <p:attrNameLst>
                                          <p:attrName>style.visibility</p:attrName>
                                        </p:attrNameLst>
                                      </p:cBhvr>
                                      <p:to>
                                        <p:strVal val="visible"/>
                                      </p:to>
                                    </p:set>
                                    <p:anim calcmode="lin" valueType="num">
                                      <p:cBhvr>
                                        <p:cTn id="296" dur="4000" fill="hold"/>
                                        <p:tgtEl>
                                          <p:spTgt spid="29"/>
                                        </p:tgtEl>
                                        <p:attrNameLst>
                                          <p:attrName>ppt_w</p:attrName>
                                        </p:attrNameLst>
                                      </p:cBhvr>
                                      <p:tavLst>
                                        <p:tav tm="0">
                                          <p:val>
                                            <p:strVal val="#ppt_w"/>
                                          </p:val>
                                        </p:tav>
                                        <p:tav tm="100000">
                                          <p:val>
                                            <p:strVal val="#ppt_w"/>
                                          </p:val>
                                        </p:tav>
                                      </p:tavLst>
                                    </p:anim>
                                    <p:anim calcmode="lin" valueType="num">
                                      <p:cBhvr>
                                        <p:cTn id="297" dur="4000" fill="hold"/>
                                        <p:tgtEl>
                                          <p:spTgt spid="29"/>
                                        </p:tgtEl>
                                        <p:attrNameLst>
                                          <p:attrName>ppt_h</p:attrName>
                                        </p:attrNameLst>
                                      </p:cBhvr>
                                      <p:tavLst>
                                        <p:tav tm="0" fmla="#ppt_h*sin(2.5*pi*$)">
                                          <p:val>
                                            <p:fltVal val="0"/>
                                          </p:val>
                                        </p:tav>
                                        <p:tav tm="100000">
                                          <p:val>
                                            <p:fltVal val="1"/>
                                          </p:val>
                                        </p:tav>
                                      </p:tavLst>
                                    </p:anim>
                                  </p:childTnLst>
                                </p:cTn>
                              </p:par>
                              <p:par>
                                <p:cTn id="298" presetID="2" presetClass="exit" presetSubtype="4" fill="hold" grpId="2" nodeType="withEffect">
                                  <p:stCondLst>
                                    <p:cond delay="0"/>
                                  </p:stCondLst>
                                  <p:childTnLst>
                                    <p:anim calcmode="lin" valueType="num">
                                      <p:cBhvr additive="base">
                                        <p:cTn id="299" dur="4500"/>
                                        <p:tgtEl>
                                          <p:spTgt spid="29"/>
                                        </p:tgtEl>
                                        <p:attrNameLst>
                                          <p:attrName>ppt_x</p:attrName>
                                        </p:attrNameLst>
                                      </p:cBhvr>
                                      <p:tavLst>
                                        <p:tav tm="0">
                                          <p:val>
                                            <p:strVal val="ppt_x"/>
                                          </p:val>
                                        </p:tav>
                                        <p:tav tm="100000">
                                          <p:val>
                                            <p:strVal val="ppt_x"/>
                                          </p:val>
                                        </p:tav>
                                      </p:tavLst>
                                    </p:anim>
                                    <p:anim calcmode="lin" valueType="num">
                                      <p:cBhvr additive="base">
                                        <p:cTn id="300" dur="4500"/>
                                        <p:tgtEl>
                                          <p:spTgt spid="29"/>
                                        </p:tgtEl>
                                        <p:attrNameLst>
                                          <p:attrName>ppt_y</p:attrName>
                                        </p:attrNameLst>
                                      </p:cBhvr>
                                      <p:tavLst>
                                        <p:tav tm="0">
                                          <p:val>
                                            <p:strVal val="ppt_y"/>
                                          </p:val>
                                        </p:tav>
                                        <p:tav tm="100000">
                                          <p:val>
                                            <p:strVal val="1+ppt_h/2"/>
                                          </p:val>
                                        </p:tav>
                                      </p:tavLst>
                                    </p:anim>
                                    <p:set>
                                      <p:cBhvr>
                                        <p:cTn id="301" dur="1" fill="hold">
                                          <p:stCondLst>
                                            <p:cond delay="4499"/>
                                          </p:stCondLst>
                                        </p:cTn>
                                        <p:tgtEl>
                                          <p:spTgt spid="29"/>
                                        </p:tgtEl>
                                        <p:attrNameLst>
                                          <p:attrName>style.visibility</p:attrName>
                                        </p:attrNameLst>
                                      </p:cBhvr>
                                      <p:to>
                                        <p:strVal val="hidden"/>
                                      </p:to>
                                    </p:set>
                                  </p:childTnLst>
                                </p:cTn>
                              </p:par>
                              <p:par>
                                <p:cTn id="302" presetID="3" presetClass="exit" presetSubtype="10" fill="hold" grpId="3" nodeType="withEffect">
                                  <p:stCondLst>
                                    <p:cond delay="0"/>
                                  </p:stCondLst>
                                  <p:childTnLst>
                                    <p:animEffect transition="out" filter="blinds(horizontal)">
                                      <p:cBhvr>
                                        <p:cTn id="303" dur="6000"/>
                                        <p:tgtEl>
                                          <p:spTgt spid="29"/>
                                        </p:tgtEl>
                                      </p:cBhvr>
                                    </p:animEffect>
                                    <p:set>
                                      <p:cBhvr>
                                        <p:cTn id="304" dur="1" fill="hold">
                                          <p:stCondLst>
                                            <p:cond delay="5999"/>
                                          </p:stCondLst>
                                        </p:cTn>
                                        <p:tgtEl>
                                          <p:spTgt spid="29"/>
                                        </p:tgtEl>
                                        <p:attrNameLst>
                                          <p:attrName>style.visibility</p:attrName>
                                        </p:attrNameLst>
                                      </p:cBhvr>
                                      <p:to>
                                        <p:strVal val="hidden"/>
                                      </p:to>
                                    </p:set>
                                  </p:childTnLst>
                                </p:cTn>
                              </p:par>
                              <p:par>
                                <p:cTn id="305" presetID="2" presetClass="entr" presetSubtype="1" fill="hold" grpId="0" nodeType="withEffect">
                                  <p:stCondLst>
                                    <p:cond delay="0"/>
                                  </p:stCondLst>
                                  <p:childTnLst>
                                    <p:set>
                                      <p:cBhvr>
                                        <p:cTn id="306" dur="1" fill="hold">
                                          <p:stCondLst>
                                            <p:cond delay="0"/>
                                          </p:stCondLst>
                                        </p:cTn>
                                        <p:tgtEl>
                                          <p:spTgt spid="45"/>
                                        </p:tgtEl>
                                        <p:attrNameLst>
                                          <p:attrName>style.visibility</p:attrName>
                                        </p:attrNameLst>
                                      </p:cBhvr>
                                      <p:to>
                                        <p:strVal val="visible"/>
                                      </p:to>
                                    </p:set>
                                    <p:anim calcmode="lin" valueType="num">
                                      <p:cBhvr additive="base">
                                        <p:cTn id="307" dur="4000" fill="hold"/>
                                        <p:tgtEl>
                                          <p:spTgt spid="45"/>
                                        </p:tgtEl>
                                        <p:attrNameLst>
                                          <p:attrName>ppt_x</p:attrName>
                                        </p:attrNameLst>
                                      </p:cBhvr>
                                      <p:tavLst>
                                        <p:tav tm="0">
                                          <p:val>
                                            <p:strVal val="#ppt_x"/>
                                          </p:val>
                                        </p:tav>
                                        <p:tav tm="100000">
                                          <p:val>
                                            <p:strVal val="#ppt_x"/>
                                          </p:val>
                                        </p:tav>
                                      </p:tavLst>
                                    </p:anim>
                                    <p:anim calcmode="lin" valueType="num">
                                      <p:cBhvr additive="base">
                                        <p:cTn id="308" dur="4000" fill="hold"/>
                                        <p:tgtEl>
                                          <p:spTgt spid="45"/>
                                        </p:tgtEl>
                                        <p:attrNameLst>
                                          <p:attrName>ppt_y</p:attrName>
                                        </p:attrNameLst>
                                      </p:cBhvr>
                                      <p:tavLst>
                                        <p:tav tm="0">
                                          <p:val>
                                            <p:strVal val="0-#ppt_h/2"/>
                                          </p:val>
                                        </p:tav>
                                        <p:tav tm="100000">
                                          <p:val>
                                            <p:strVal val="#ppt_y"/>
                                          </p:val>
                                        </p:tav>
                                      </p:tavLst>
                                    </p:anim>
                                  </p:childTnLst>
                                </p:cTn>
                              </p:par>
                              <p:par>
                                <p:cTn id="309" presetID="19" presetClass="entr" presetSubtype="5" fill="hold" grpId="1" nodeType="withEffect">
                                  <p:stCondLst>
                                    <p:cond delay="0"/>
                                  </p:stCondLst>
                                  <p:childTnLst>
                                    <p:set>
                                      <p:cBhvr>
                                        <p:cTn id="310" dur="1" fill="hold">
                                          <p:stCondLst>
                                            <p:cond delay="0"/>
                                          </p:stCondLst>
                                        </p:cTn>
                                        <p:tgtEl>
                                          <p:spTgt spid="45"/>
                                        </p:tgtEl>
                                        <p:attrNameLst>
                                          <p:attrName>style.visibility</p:attrName>
                                        </p:attrNameLst>
                                      </p:cBhvr>
                                      <p:to>
                                        <p:strVal val="visible"/>
                                      </p:to>
                                    </p:set>
                                    <p:anim calcmode="lin" valueType="num">
                                      <p:cBhvr>
                                        <p:cTn id="311" dur="4000" fill="hold"/>
                                        <p:tgtEl>
                                          <p:spTgt spid="45"/>
                                        </p:tgtEl>
                                        <p:attrNameLst>
                                          <p:attrName>ppt_w</p:attrName>
                                        </p:attrNameLst>
                                      </p:cBhvr>
                                      <p:tavLst>
                                        <p:tav tm="0">
                                          <p:val>
                                            <p:strVal val="#ppt_w"/>
                                          </p:val>
                                        </p:tav>
                                        <p:tav tm="100000">
                                          <p:val>
                                            <p:strVal val="#ppt_w"/>
                                          </p:val>
                                        </p:tav>
                                      </p:tavLst>
                                    </p:anim>
                                    <p:anim calcmode="lin" valueType="num">
                                      <p:cBhvr>
                                        <p:cTn id="312" dur="4000" fill="hold"/>
                                        <p:tgtEl>
                                          <p:spTgt spid="45"/>
                                        </p:tgtEl>
                                        <p:attrNameLst>
                                          <p:attrName>ppt_h</p:attrName>
                                        </p:attrNameLst>
                                      </p:cBhvr>
                                      <p:tavLst>
                                        <p:tav tm="0" fmla="#ppt_h*sin(2.5*pi*$)">
                                          <p:val>
                                            <p:fltVal val="0"/>
                                          </p:val>
                                        </p:tav>
                                        <p:tav tm="100000">
                                          <p:val>
                                            <p:fltVal val="1"/>
                                          </p:val>
                                        </p:tav>
                                      </p:tavLst>
                                    </p:anim>
                                  </p:childTnLst>
                                </p:cTn>
                              </p:par>
                              <p:par>
                                <p:cTn id="313" presetID="2" presetClass="exit" presetSubtype="4" fill="hold" grpId="2" nodeType="withEffect">
                                  <p:stCondLst>
                                    <p:cond delay="0"/>
                                  </p:stCondLst>
                                  <p:childTnLst>
                                    <p:anim calcmode="lin" valueType="num">
                                      <p:cBhvr additive="base">
                                        <p:cTn id="314" dur="4500"/>
                                        <p:tgtEl>
                                          <p:spTgt spid="45"/>
                                        </p:tgtEl>
                                        <p:attrNameLst>
                                          <p:attrName>ppt_x</p:attrName>
                                        </p:attrNameLst>
                                      </p:cBhvr>
                                      <p:tavLst>
                                        <p:tav tm="0">
                                          <p:val>
                                            <p:strVal val="ppt_x"/>
                                          </p:val>
                                        </p:tav>
                                        <p:tav tm="100000">
                                          <p:val>
                                            <p:strVal val="ppt_x"/>
                                          </p:val>
                                        </p:tav>
                                      </p:tavLst>
                                    </p:anim>
                                    <p:anim calcmode="lin" valueType="num">
                                      <p:cBhvr additive="base">
                                        <p:cTn id="315" dur="4500"/>
                                        <p:tgtEl>
                                          <p:spTgt spid="45"/>
                                        </p:tgtEl>
                                        <p:attrNameLst>
                                          <p:attrName>ppt_y</p:attrName>
                                        </p:attrNameLst>
                                      </p:cBhvr>
                                      <p:tavLst>
                                        <p:tav tm="0">
                                          <p:val>
                                            <p:strVal val="ppt_y"/>
                                          </p:val>
                                        </p:tav>
                                        <p:tav tm="100000">
                                          <p:val>
                                            <p:strVal val="1+ppt_h/2"/>
                                          </p:val>
                                        </p:tav>
                                      </p:tavLst>
                                    </p:anim>
                                    <p:set>
                                      <p:cBhvr>
                                        <p:cTn id="316" dur="1" fill="hold">
                                          <p:stCondLst>
                                            <p:cond delay="4499"/>
                                          </p:stCondLst>
                                        </p:cTn>
                                        <p:tgtEl>
                                          <p:spTgt spid="45"/>
                                        </p:tgtEl>
                                        <p:attrNameLst>
                                          <p:attrName>style.visibility</p:attrName>
                                        </p:attrNameLst>
                                      </p:cBhvr>
                                      <p:to>
                                        <p:strVal val="hidden"/>
                                      </p:to>
                                    </p:set>
                                  </p:childTnLst>
                                </p:cTn>
                              </p:par>
                              <p:par>
                                <p:cTn id="317" presetID="3" presetClass="exit" presetSubtype="10" fill="hold" grpId="3" nodeType="withEffect">
                                  <p:stCondLst>
                                    <p:cond delay="0"/>
                                  </p:stCondLst>
                                  <p:childTnLst>
                                    <p:animEffect transition="out" filter="blinds(horizontal)">
                                      <p:cBhvr>
                                        <p:cTn id="318" dur="6000"/>
                                        <p:tgtEl>
                                          <p:spTgt spid="45"/>
                                        </p:tgtEl>
                                      </p:cBhvr>
                                    </p:animEffect>
                                    <p:set>
                                      <p:cBhvr>
                                        <p:cTn id="319" dur="1" fill="hold">
                                          <p:stCondLst>
                                            <p:cond delay="5999"/>
                                          </p:stCondLst>
                                        </p:cTn>
                                        <p:tgtEl>
                                          <p:spTgt spid="45"/>
                                        </p:tgtEl>
                                        <p:attrNameLst>
                                          <p:attrName>style.visibility</p:attrName>
                                        </p:attrNameLst>
                                      </p:cBhvr>
                                      <p:to>
                                        <p:strVal val="hidden"/>
                                      </p:to>
                                    </p:set>
                                  </p:childTnLst>
                                </p:cTn>
                              </p:par>
                              <p:par>
                                <p:cTn id="320" presetID="2" presetClass="entr" presetSubtype="1" fill="hold" grpId="0" nodeType="withEffect">
                                  <p:stCondLst>
                                    <p:cond delay="0"/>
                                  </p:stCondLst>
                                  <p:childTnLst>
                                    <p:set>
                                      <p:cBhvr>
                                        <p:cTn id="321" dur="1" fill="hold">
                                          <p:stCondLst>
                                            <p:cond delay="0"/>
                                          </p:stCondLst>
                                        </p:cTn>
                                        <p:tgtEl>
                                          <p:spTgt spid="44"/>
                                        </p:tgtEl>
                                        <p:attrNameLst>
                                          <p:attrName>style.visibility</p:attrName>
                                        </p:attrNameLst>
                                      </p:cBhvr>
                                      <p:to>
                                        <p:strVal val="visible"/>
                                      </p:to>
                                    </p:set>
                                    <p:anim calcmode="lin" valueType="num">
                                      <p:cBhvr additive="base">
                                        <p:cTn id="322" dur="4000" fill="hold"/>
                                        <p:tgtEl>
                                          <p:spTgt spid="44"/>
                                        </p:tgtEl>
                                        <p:attrNameLst>
                                          <p:attrName>ppt_x</p:attrName>
                                        </p:attrNameLst>
                                      </p:cBhvr>
                                      <p:tavLst>
                                        <p:tav tm="0">
                                          <p:val>
                                            <p:strVal val="#ppt_x"/>
                                          </p:val>
                                        </p:tav>
                                        <p:tav tm="100000">
                                          <p:val>
                                            <p:strVal val="#ppt_x"/>
                                          </p:val>
                                        </p:tav>
                                      </p:tavLst>
                                    </p:anim>
                                    <p:anim calcmode="lin" valueType="num">
                                      <p:cBhvr additive="base">
                                        <p:cTn id="323" dur="4000" fill="hold"/>
                                        <p:tgtEl>
                                          <p:spTgt spid="44"/>
                                        </p:tgtEl>
                                        <p:attrNameLst>
                                          <p:attrName>ppt_y</p:attrName>
                                        </p:attrNameLst>
                                      </p:cBhvr>
                                      <p:tavLst>
                                        <p:tav tm="0">
                                          <p:val>
                                            <p:strVal val="0-#ppt_h/2"/>
                                          </p:val>
                                        </p:tav>
                                        <p:tav tm="100000">
                                          <p:val>
                                            <p:strVal val="#ppt_y"/>
                                          </p:val>
                                        </p:tav>
                                      </p:tavLst>
                                    </p:anim>
                                  </p:childTnLst>
                                </p:cTn>
                              </p:par>
                              <p:par>
                                <p:cTn id="324" presetID="19" presetClass="entr" presetSubtype="5" fill="hold" grpId="1" nodeType="withEffect">
                                  <p:stCondLst>
                                    <p:cond delay="0"/>
                                  </p:stCondLst>
                                  <p:childTnLst>
                                    <p:set>
                                      <p:cBhvr>
                                        <p:cTn id="325" dur="1" fill="hold">
                                          <p:stCondLst>
                                            <p:cond delay="0"/>
                                          </p:stCondLst>
                                        </p:cTn>
                                        <p:tgtEl>
                                          <p:spTgt spid="44"/>
                                        </p:tgtEl>
                                        <p:attrNameLst>
                                          <p:attrName>style.visibility</p:attrName>
                                        </p:attrNameLst>
                                      </p:cBhvr>
                                      <p:to>
                                        <p:strVal val="visible"/>
                                      </p:to>
                                    </p:set>
                                    <p:anim calcmode="lin" valueType="num">
                                      <p:cBhvr>
                                        <p:cTn id="326" dur="4000" fill="hold"/>
                                        <p:tgtEl>
                                          <p:spTgt spid="44"/>
                                        </p:tgtEl>
                                        <p:attrNameLst>
                                          <p:attrName>ppt_w</p:attrName>
                                        </p:attrNameLst>
                                      </p:cBhvr>
                                      <p:tavLst>
                                        <p:tav tm="0">
                                          <p:val>
                                            <p:strVal val="#ppt_w"/>
                                          </p:val>
                                        </p:tav>
                                        <p:tav tm="100000">
                                          <p:val>
                                            <p:strVal val="#ppt_w"/>
                                          </p:val>
                                        </p:tav>
                                      </p:tavLst>
                                    </p:anim>
                                    <p:anim calcmode="lin" valueType="num">
                                      <p:cBhvr>
                                        <p:cTn id="327" dur="4000" fill="hold"/>
                                        <p:tgtEl>
                                          <p:spTgt spid="44"/>
                                        </p:tgtEl>
                                        <p:attrNameLst>
                                          <p:attrName>ppt_h</p:attrName>
                                        </p:attrNameLst>
                                      </p:cBhvr>
                                      <p:tavLst>
                                        <p:tav tm="0" fmla="#ppt_h*sin(2.5*pi*$)">
                                          <p:val>
                                            <p:fltVal val="0"/>
                                          </p:val>
                                        </p:tav>
                                        <p:tav tm="100000">
                                          <p:val>
                                            <p:fltVal val="1"/>
                                          </p:val>
                                        </p:tav>
                                      </p:tavLst>
                                    </p:anim>
                                  </p:childTnLst>
                                </p:cTn>
                              </p:par>
                              <p:par>
                                <p:cTn id="328" presetID="2" presetClass="exit" presetSubtype="4" fill="hold" grpId="2" nodeType="withEffect">
                                  <p:stCondLst>
                                    <p:cond delay="0"/>
                                  </p:stCondLst>
                                  <p:childTnLst>
                                    <p:anim calcmode="lin" valueType="num">
                                      <p:cBhvr additive="base">
                                        <p:cTn id="329" dur="4500"/>
                                        <p:tgtEl>
                                          <p:spTgt spid="44"/>
                                        </p:tgtEl>
                                        <p:attrNameLst>
                                          <p:attrName>ppt_x</p:attrName>
                                        </p:attrNameLst>
                                      </p:cBhvr>
                                      <p:tavLst>
                                        <p:tav tm="0">
                                          <p:val>
                                            <p:strVal val="ppt_x"/>
                                          </p:val>
                                        </p:tav>
                                        <p:tav tm="100000">
                                          <p:val>
                                            <p:strVal val="ppt_x"/>
                                          </p:val>
                                        </p:tav>
                                      </p:tavLst>
                                    </p:anim>
                                    <p:anim calcmode="lin" valueType="num">
                                      <p:cBhvr additive="base">
                                        <p:cTn id="330" dur="4500"/>
                                        <p:tgtEl>
                                          <p:spTgt spid="44"/>
                                        </p:tgtEl>
                                        <p:attrNameLst>
                                          <p:attrName>ppt_y</p:attrName>
                                        </p:attrNameLst>
                                      </p:cBhvr>
                                      <p:tavLst>
                                        <p:tav tm="0">
                                          <p:val>
                                            <p:strVal val="ppt_y"/>
                                          </p:val>
                                        </p:tav>
                                        <p:tav tm="100000">
                                          <p:val>
                                            <p:strVal val="1+ppt_h/2"/>
                                          </p:val>
                                        </p:tav>
                                      </p:tavLst>
                                    </p:anim>
                                    <p:set>
                                      <p:cBhvr>
                                        <p:cTn id="331" dur="1" fill="hold">
                                          <p:stCondLst>
                                            <p:cond delay="4499"/>
                                          </p:stCondLst>
                                        </p:cTn>
                                        <p:tgtEl>
                                          <p:spTgt spid="44"/>
                                        </p:tgtEl>
                                        <p:attrNameLst>
                                          <p:attrName>style.visibility</p:attrName>
                                        </p:attrNameLst>
                                      </p:cBhvr>
                                      <p:to>
                                        <p:strVal val="hidden"/>
                                      </p:to>
                                    </p:set>
                                  </p:childTnLst>
                                </p:cTn>
                              </p:par>
                              <p:par>
                                <p:cTn id="332" presetID="3" presetClass="exit" presetSubtype="10" fill="hold" grpId="3" nodeType="withEffect">
                                  <p:stCondLst>
                                    <p:cond delay="0"/>
                                  </p:stCondLst>
                                  <p:childTnLst>
                                    <p:animEffect transition="out" filter="blinds(horizontal)">
                                      <p:cBhvr>
                                        <p:cTn id="333" dur="6000"/>
                                        <p:tgtEl>
                                          <p:spTgt spid="44"/>
                                        </p:tgtEl>
                                      </p:cBhvr>
                                    </p:animEffect>
                                    <p:set>
                                      <p:cBhvr>
                                        <p:cTn id="334" dur="1" fill="hold">
                                          <p:stCondLst>
                                            <p:cond delay="5999"/>
                                          </p:stCondLst>
                                        </p:cTn>
                                        <p:tgtEl>
                                          <p:spTgt spid="44"/>
                                        </p:tgtEl>
                                        <p:attrNameLst>
                                          <p:attrName>style.visibility</p:attrName>
                                        </p:attrNameLst>
                                      </p:cBhvr>
                                      <p:to>
                                        <p:strVal val="hidden"/>
                                      </p:to>
                                    </p:set>
                                  </p:childTnLst>
                                </p:cTn>
                              </p:par>
                              <p:par>
                                <p:cTn id="335" presetID="2" presetClass="entr" presetSubtype="1" fill="hold" grpId="0" nodeType="withEffect">
                                  <p:stCondLst>
                                    <p:cond delay="0"/>
                                  </p:stCondLst>
                                  <p:childTnLst>
                                    <p:set>
                                      <p:cBhvr>
                                        <p:cTn id="336" dur="1" fill="hold">
                                          <p:stCondLst>
                                            <p:cond delay="0"/>
                                          </p:stCondLst>
                                        </p:cTn>
                                        <p:tgtEl>
                                          <p:spTgt spid="43"/>
                                        </p:tgtEl>
                                        <p:attrNameLst>
                                          <p:attrName>style.visibility</p:attrName>
                                        </p:attrNameLst>
                                      </p:cBhvr>
                                      <p:to>
                                        <p:strVal val="visible"/>
                                      </p:to>
                                    </p:set>
                                    <p:anim calcmode="lin" valueType="num">
                                      <p:cBhvr additive="base">
                                        <p:cTn id="337" dur="4000" fill="hold"/>
                                        <p:tgtEl>
                                          <p:spTgt spid="43"/>
                                        </p:tgtEl>
                                        <p:attrNameLst>
                                          <p:attrName>ppt_x</p:attrName>
                                        </p:attrNameLst>
                                      </p:cBhvr>
                                      <p:tavLst>
                                        <p:tav tm="0">
                                          <p:val>
                                            <p:strVal val="#ppt_x"/>
                                          </p:val>
                                        </p:tav>
                                        <p:tav tm="100000">
                                          <p:val>
                                            <p:strVal val="#ppt_x"/>
                                          </p:val>
                                        </p:tav>
                                      </p:tavLst>
                                    </p:anim>
                                    <p:anim calcmode="lin" valueType="num">
                                      <p:cBhvr additive="base">
                                        <p:cTn id="338" dur="4000" fill="hold"/>
                                        <p:tgtEl>
                                          <p:spTgt spid="43"/>
                                        </p:tgtEl>
                                        <p:attrNameLst>
                                          <p:attrName>ppt_y</p:attrName>
                                        </p:attrNameLst>
                                      </p:cBhvr>
                                      <p:tavLst>
                                        <p:tav tm="0">
                                          <p:val>
                                            <p:strVal val="0-#ppt_h/2"/>
                                          </p:val>
                                        </p:tav>
                                        <p:tav tm="100000">
                                          <p:val>
                                            <p:strVal val="#ppt_y"/>
                                          </p:val>
                                        </p:tav>
                                      </p:tavLst>
                                    </p:anim>
                                  </p:childTnLst>
                                </p:cTn>
                              </p:par>
                              <p:par>
                                <p:cTn id="339" presetID="19" presetClass="entr" presetSubtype="5" fill="hold" grpId="1" nodeType="withEffect">
                                  <p:stCondLst>
                                    <p:cond delay="0"/>
                                  </p:stCondLst>
                                  <p:childTnLst>
                                    <p:set>
                                      <p:cBhvr>
                                        <p:cTn id="340" dur="1" fill="hold">
                                          <p:stCondLst>
                                            <p:cond delay="0"/>
                                          </p:stCondLst>
                                        </p:cTn>
                                        <p:tgtEl>
                                          <p:spTgt spid="43"/>
                                        </p:tgtEl>
                                        <p:attrNameLst>
                                          <p:attrName>style.visibility</p:attrName>
                                        </p:attrNameLst>
                                      </p:cBhvr>
                                      <p:to>
                                        <p:strVal val="visible"/>
                                      </p:to>
                                    </p:set>
                                    <p:anim calcmode="lin" valueType="num">
                                      <p:cBhvr>
                                        <p:cTn id="341" dur="4000" fill="hold"/>
                                        <p:tgtEl>
                                          <p:spTgt spid="43"/>
                                        </p:tgtEl>
                                        <p:attrNameLst>
                                          <p:attrName>ppt_w</p:attrName>
                                        </p:attrNameLst>
                                      </p:cBhvr>
                                      <p:tavLst>
                                        <p:tav tm="0">
                                          <p:val>
                                            <p:strVal val="#ppt_w"/>
                                          </p:val>
                                        </p:tav>
                                        <p:tav tm="100000">
                                          <p:val>
                                            <p:strVal val="#ppt_w"/>
                                          </p:val>
                                        </p:tav>
                                      </p:tavLst>
                                    </p:anim>
                                    <p:anim calcmode="lin" valueType="num">
                                      <p:cBhvr>
                                        <p:cTn id="342" dur="4000" fill="hold"/>
                                        <p:tgtEl>
                                          <p:spTgt spid="43"/>
                                        </p:tgtEl>
                                        <p:attrNameLst>
                                          <p:attrName>ppt_h</p:attrName>
                                        </p:attrNameLst>
                                      </p:cBhvr>
                                      <p:tavLst>
                                        <p:tav tm="0" fmla="#ppt_h*sin(2.5*pi*$)">
                                          <p:val>
                                            <p:fltVal val="0"/>
                                          </p:val>
                                        </p:tav>
                                        <p:tav tm="100000">
                                          <p:val>
                                            <p:fltVal val="1"/>
                                          </p:val>
                                        </p:tav>
                                      </p:tavLst>
                                    </p:anim>
                                  </p:childTnLst>
                                </p:cTn>
                              </p:par>
                              <p:par>
                                <p:cTn id="343" presetID="2" presetClass="exit" presetSubtype="4" fill="hold" grpId="2" nodeType="withEffect">
                                  <p:stCondLst>
                                    <p:cond delay="0"/>
                                  </p:stCondLst>
                                  <p:childTnLst>
                                    <p:anim calcmode="lin" valueType="num">
                                      <p:cBhvr additive="base">
                                        <p:cTn id="344" dur="4500"/>
                                        <p:tgtEl>
                                          <p:spTgt spid="43"/>
                                        </p:tgtEl>
                                        <p:attrNameLst>
                                          <p:attrName>ppt_x</p:attrName>
                                        </p:attrNameLst>
                                      </p:cBhvr>
                                      <p:tavLst>
                                        <p:tav tm="0">
                                          <p:val>
                                            <p:strVal val="ppt_x"/>
                                          </p:val>
                                        </p:tav>
                                        <p:tav tm="100000">
                                          <p:val>
                                            <p:strVal val="ppt_x"/>
                                          </p:val>
                                        </p:tav>
                                      </p:tavLst>
                                    </p:anim>
                                    <p:anim calcmode="lin" valueType="num">
                                      <p:cBhvr additive="base">
                                        <p:cTn id="345" dur="4500"/>
                                        <p:tgtEl>
                                          <p:spTgt spid="43"/>
                                        </p:tgtEl>
                                        <p:attrNameLst>
                                          <p:attrName>ppt_y</p:attrName>
                                        </p:attrNameLst>
                                      </p:cBhvr>
                                      <p:tavLst>
                                        <p:tav tm="0">
                                          <p:val>
                                            <p:strVal val="ppt_y"/>
                                          </p:val>
                                        </p:tav>
                                        <p:tav tm="100000">
                                          <p:val>
                                            <p:strVal val="1+ppt_h/2"/>
                                          </p:val>
                                        </p:tav>
                                      </p:tavLst>
                                    </p:anim>
                                    <p:set>
                                      <p:cBhvr>
                                        <p:cTn id="346" dur="1" fill="hold">
                                          <p:stCondLst>
                                            <p:cond delay="4499"/>
                                          </p:stCondLst>
                                        </p:cTn>
                                        <p:tgtEl>
                                          <p:spTgt spid="43"/>
                                        </p:tgtEl>
                                        <p:attrNameLst>
                                          <p:attrName>style.visibility</p:attrName>
                                        </p:attrNameLst>
                                      </p:cBhvr>
                                      <p:to>
                                        <p:strVal val="hidden"/>
                                      </p:to>
                                    </p:set>
                                  </p:childTnLst>
                                </p:cTn>
                              </p:par>
                              <p:par>
                                <p:cTn id="347" presetID="3" presetClass="exit" presetSubtype="10" fill="hold" grpId="3" nodeType="withEffect">
                                  <p:stCondLst>
                                    <p:cond delay="0"/>
                                  </p:stCondLst>
                                  <p:childTnLst>
                                    <p:animEffect transition="out" filter="blinds(horizontal)">
                                      <p:cBhvr>
                                        <p:cTn id="348" dur="6000"/>
                                        <p:tgtEl>
                                          <p:spTgt spid="43"/>
                                        </p:tgtEl>
                                      </p:cBhvr>
                                    </p:animEffect>
                                    <p:set>
                                      <p:cBhvr>
                                        <p:cTn id="349" dur="1" fill="hold">
                                          <p:stCondLst>
                                            <p:cond delay="5999"/>
                                          </p:stCondLst>
                                        </p:cTn>
                                        <p:tgtEl>
                                          <p:spTgt spid="43"/>
                                        </p:tgtEl>
                                        <p:attrNameLst>
                                          <p:attrName>style.visibility</p:attrName>
                                        </p:attrNameLst>
                                      </p:cBhvr>
                                      <p:to>
                                        <p:strVal val="hidden"/>
                                      </p:to>
                                    </p:set>
                                  </p:childTnLst>
                                </p:cTn>
                              </p:par>
                              <p:par>
                                <p:cTn id="350" presetID="2" presetClass="entr" presetSubtype="1" fill="hold" grpId="0" nodeType="withEffect">
                                  <p:stCondLst>
                                    <p:cond delay="0"/>
                                  </p:stCondLst>
                                  <p:childTnLst>
                                    <p:set>
                                      <p:cBhvr>
                                        <p:cTn id="351" dur="1" fill="hold">
                                          <p:stCondLst>
                                            <p:cond delay="0"/>
                                          </p:stCondLst>
                                        </p:cTn>
                                        <p:tgtEl>
                                          <p:spTgt spid="42"/>
                                        </p:tgtEl>
                                        <p:attrNameLst>
                                          <p:attrName>style.visibility</p:attrName>
                                        </p:attrNameLst>
                                      </p:cBhvr>
                                      <p:to>
                                        <p:strVal val="visible"/>
                                      </p:to>
                                    </p:set>
                                    <p:anim calcmode="lin" valueType="num">
                                      <p:cBhvr additive="base">
                                        <p:cTn id="352" dur="4000" fill="hold"/>
                                        <p:tgtEl>
                                          <p:spTgt spid="42"/>
                                        </p:tgtEl>
                                        <p:attrNameLst>
                                          <p:attrName>ppt_x</p:attrName>
                                        </p:attrNameLst>
                                      </p:cBhvr>
                                      <p:tavLst>
                                        <p:tav tm="0">
                                          <p:val>
                                            <p:strVal val="#ppt_x"/>
                                          </p:val>
                                        </p:tav>
                                        <p:tav tm="100000">
                                          <p:val>
                                            <p:strVal val="#ppt_x"/>
                                          </p:val>
                                        </p:tav>
                                      </p:tavLst>
                                    </p:anim>
                                    <p:anim calcmode="lin" valueType="num">
                                      <p:cBhvr additive="base">
                                        <p:cTn id="353" dur="4000" fill="hold"/>
                                        <p:tgtEl>
                                          <p:spTgt spid="42"/>
                                        </p:tgtEl>
                                        <p:attrNameLst>
                                          <p:attrName>ppt_y</p:attrName>
                                        </p:attrNameLst>
                                      </p:cBhvr>
                                      <p:tavLst>
                                        <p:tav tm="0">
                                          <p:val>
                                            <p:strVal val="0-#ppt_h/2"/>
                                          </p:val>
                                        </p:tav>
                                        <p:tav tm="100000">
                                          <p:val>
                                            <p:strVal val="#ppt_y"/>
                                          </p:val>
                                        </p:tav>
                                      </p:tavLst>
                                    </p:anim>
                                  </p:childTnLst>
                                </p:cTn>
                              </p:par>
                              <p:par>
                                <p:cTn id="354" presetID="19" presetClass="entr" presetSubtype="5" fill="hold" grpId="1" nodeType="withEffect">
                                  <p:stCondLst>
                                    <p:cond delay="0"/>
                                  </p:stCondLst>
                                  <p:childTnLst>
                                    <p:set>
                                      <p:cBhvr>
                                        <p:cTn id="355" dur="1" fill="hold">
                                          <p:stCondLst>
                                            <p:cond delay="0"/>
                                          </p:stCondLst>
                                        </p:cTn>
                                        <p:tgtEl>
                                          <p:spTgt spid="42"/>
                                        </p:tgtEl>
                                        <p:attrNameLst>
                                          <p:attrName>style.visibility</p:attrName>
                                        </p:attrNameLst>
                                      </p:cBhvr>
                                      <p:to>
                                        <p:strVal val="visible"/>
                                      </p:to>
                                    </p:set>
                                    <p:anim calcmode="lin" valueType="num">
                                      <p:cBhvr>
                                        <p:cTn id="356" dur="4000" fill="hold"/>
                                        <p:tgtEl>
                                          <p:spTgt spid="42"/>
                                        </p:tgtEl>
                                        <p:attrNameLst>
                                          <p:attrName>ppt_w</p:attrName>
                                        </p:attrNameLst>
                                      </p:cBhvr>
                                      <p:tavLst>
                                        <p:tav tm="0">
                                          <p:val>
                                            <p:strVal val="#ppt_w"/>
                                          </p:val>
                                        </p:tav>
                                        <p:tav tm="100000">
                                          <p:val>
                                            <p:strVal val="#ppt_w"/>
                                          </p:val>
                                        </p:tav>
                                      </p:tavLst>
                                    </p:anim>
                                    <p:anim calcmode="lin" valueType="num">
                                      <p:cBhvr>
                                        <p:cTn id="357" dur="4000" fill="hold"/>
                                        <p:tgtEl>
                                          <p:spTgt spid="42"/>
                                        </p:tgtEl>
                                        <p:attrNameLst>
                                          <p:attrName>ppt_h</p:attrName>
                                        </p:attrNameLst>
                                      </p:cBhvr>
                                      <p:tavLst>
                                        <p:tav tm="0" fmla="#ppt_h*sin(2.5*pi*$)">
                                          <p:val>
                                            <p:fltVal val="0"/>
                                          </p:val>
                                        </p:tav>
                                        <p:tav tm="100000">
                                          <p:val>
                                            <p:fltVal val="1"/>
                                          </p:val>
                                        </p:tav>
                                      </p:tavLst>
                                    </p:anim>
                                  </p:childTnLst>
                                </p:cTn>
                              </p:par>
                              <p:par>
                                <p:cTn id="358" presetID="2" presetClass="exit" presetSubtype="4" fill="hold" grpId="2" nodeType="withEffect">
                                  <p:stCondLst>
                                    <p:cond delay="0"/>
                                  </p:stCondLst>
                                  <p:childTnLst>
                                    <p:anim calcmode="lin" valueType="num">
                                      <p:cBhvr additive="base">
                                        <p:cTn id="359" dur="4500"/>
                                        <p:tgtEl>
                                          <p:spTgt spid="42"/>
                                        </p:tgtEl>
                                        <p:attrNameLst>
                                          <p:attrName>ppt_x</p:attrName>
                                        </p:attrNameLst>
                                      </p:cBhvr>
                                      <p:tavLst>
                                        <p:tav tm="0">
                                          <p:val>
                                            <p:strVal val="ppt_x"/>
                                          </p:val>
                                        </p:tav>
                                        <p:tav tm="100000">
                                          <p:val>
                                            <p:strVal val="ppt_x"/>
                                          </p:val>
                                        </p:tav>
                                      </p:tavLst>
                                    </p:anim>
                                    <p:anim calcmode="lin" valueType="num">
                                      <p:cBhvr additive="base">
                                        <p:cTn id="360" dur="4500"/>
                                        <p:tgtEl>
                                          <p:spTgt spid="42"/>
                                        </p:tgtEl>
                                        <p:attrNameLst>
                                          <p:attrName>ppt_y</p:attrName>
                                        </p:attrNameLst>
                                      </p:cBhvr>
                                      <p:tavLst>
                                        <p:tav tm="0">
                                          <p:val>
                                            <p:strVal val="ppt_y"/>
                                          </p:val>
                                        </p:tav>
                                        <p:tav tm="100000">
                                          <p:val>
                                            <p:strVal val="1+ppt_h/2"/>
                                          </p:val>
                                        </p:tav>
                                      </p:tavLst>
                                    </p:anim>
                                    <p:set>
                                      <p:cBhvr>
                                        <p:cTn id="361" dur="1" fill="hold">
                                          <p:stCondLst>
                                            <p:cond delay="4499"/>
                                          </p:stCondLst>
                                        </p:cTn>
                                        <p:tgtEl>
                                          <p:spTgt spid="42"/>
                                        </p:tgtEl>
                                        <p:attrNameLst>
                                          <p:attrName>style.visibility</p:attrName>
                                        </p:attrNameLst>
                                      </p:cBhvr>
                                      <p:to>
                                        <p:strVal val="hidden"/>
                                      </p:to>
                                    </p:set>
                                  </p:childTnLst>
                                </p:cTn>
                              </p:par>
                              <p:par>
                                <p:cTn id="362" presetID="3" presetClass="exit" presetSubtype="10" fill="hold" grpId="3" nodeType="withEffect">
                                  <p:stCondLst>
                                    <p:cond delay="0"/>
                                  </p:stCondLst>
                                  <p:childTnLst>
                                    <p:animEffect transition="out" filter="blinds(horizontal)">
                                      <p:cBhvr>
                                        <p:cTn id="363" dur="6000"/>
                                        <p:tgtEl>
                                          <p:spTgt spid="42"/>
                                        </p:tgtEl>
                                      </p:cBhvr>
                                    </p:animEffect>
                                    <p:set>
                                      <p:cBhvr>
                                        <p:cTn id="364" dur="1" fill="hold">
                                          <p:stCondLst>
                                            <p:cond delay="5999"/>
                                          </p:stCondLst>
                                        </p:cTn>
                                        <p:tgtEl>
                                          <p:spTgt spid="42"/>
                                        </p:tgtEl>
                                        <p:attrNameLst>
                                          <p:attrName>style.visibility</p:attrName>
                                        </p:attrNameLst>
                                      </p:cBhvr>
                                      <p:to>
                                        <p:strVal val="hidden"/>
                                      </p:to>
                                    </p:set>
                                  </p:childTnLst>
                                </p:cTn>
                              </p:par>
                              <p:par>
                                <p:cTn id="365" presetID="2" presetClass="entr" presetSubtype="1" fill="hold" grpId="0" nodeType="withEffect">
                                  <p:stCondLst>
                                    <p:cond delay="0"/>
                                  </p:stCondLst>
                                  <p:childTnLst>
                                    <p:set>
                                      <p:cBhvr>
                                        <p:cTn id="366" dur="1" fill="hold">
                                          <p:stCondLst>
                                            <p:cond delay="0"/>
                                          </p:stCondLst>
                                        </p:cTn>
                                        <p:tgtEl>
                                          <p:spTgt spid="41"/>
                                        </p:tgtEl>
                                        <p:attrNameLst>
                                          <p:attrName>style.visibility</p:attrName>
                                        </p:attrNameLst>
                                      </p:cBhvr>
                                      <p:to>
                                        <p:strVal val="visible"/>
                                      </p:to>
                                    </p:set>
                                    <p:anim calcmode="lin" valueType="num">
                                      <p:cBhvr additive="base">
                                        <p:cTn id="367" dur="4000" fill="hold"/>
                                        <p:tgtEl>
                                          <p:spTgt spid="41"/>
                                        </p:tgtEl>
                                        <p:attrNameLst>
                                          <p:attrName>ppt_x</p:attrName>
                                        </p:attrNameLst>
                                      </p:cBhvr>
                                      <p:tavLst>
                                        <p:tav tm="0">
                                          <p:val>
                                            <p:strVal val="#ppt_x"/>
                                          </p:val>
                                        </p:tav>
                                        <p:tav tm="100000">
                                          <p:val>
                                            <p:strVal val="#ppt_x"/>
                                          </p:val>
                                        </p:tav>
                                      </p:tavLst>
                                    </p:anim>
                                    <p:anim calcmode="lin" valueType="num">
                                      <p:cBhvr additive="base">
                                        <p:cTn id="368" dur="4000" fill="hold"/>
                                        <p:tgtEl>
                                          <p:spTgt spid="41"/>
                                        </p:tgtEl>
                                        <p:attrNameLst>
                                          <p:attrName>ppt_y</p:attrName>
                                        </p:attrNameLst>
                                      </p:cBhvr>
                                      <p:tavLst>
                                        <p:tav tm="0">
                                          <p:val>
                                            <p:strVal val="0-#ppt_h/2"/>
                                          </p:val>
                                        </p:tav>
                                        <p:tav tm="100000">
                                          <p:val>
                                            <p:strVal val="#ppt_y"/>
                                          </p:val>
                                        </p:tav>
                                      </p:tavLst>
                                    </p:anim>
                                  </p:childTnLst>
                                </p:cTn>
                              </p:par>
                              <p:par>
                                <p:cTn id="369" presetID="19" presetClass="entr" presetSubtype="5" fill="hold" grpId="1" nodeType="withEffect">
                                  <p:stCondLst>
                                    <p:cond delay="0"/>
                                  </p:stCondLst>
                                  <p:childTnLst>
                                    <p:set>
                                      <p:cBhvr>
                                        <p:cTn id="370" dur="1" fill="hold">
                                          <p:stCondLst>
                                            <p:cond delay="0"/>
                                          </p:stCondLst>
                                        </p:cTn>
                                        <p:tgtEl>
                                          <p:spTgt spid="41"/>
                                        </p:tgtEl>
                                        <p:attrNameLst>
                                          <p:attrName>style.visibility</p:attrName>
                                        </p:attrNameLst>
                                      </p:cBhvr>
                                      <p:to>
                                        <p:strVal val="visible"/>
                                      </p:to>
                                    </p:set>
                                    <p:anim calcmode="lin" valueType="num">
                                      <p:cBhvr>
                                        <p:cTn id="371" dur="4000" fill="hold"/>
                                        <p:tgtEl>
                                          <p:spTgt spid="41"/>
                                        </p:tgtEl>
                                        <p:attrNameLst>
                                          <p:attrName>ppt_w</p:attrName>
                                        </p:attrNameLst>
                                      </p:cBhvr>
                                      <p:tavLst>
                                        <p:tav tm="0">
                                          <p:val>
                                            <p:strVal val="#ppt_w"/>
                                          </p:val>
                                        </p:tav>
                                        <p:tav tm="100000">
                                          <p:val>
                                            <p:strVal val="#ppt_w"/>
                                          </p:val>
                                        </p:tav>
                                      </p:tavLst>
                                    </p:anim>
                                    <p:anim calcmode="lin" valueType="num">
                                      <p:cBhvr>
                                        <p:cTn id="372" dur="4000" fill="hold"/>
                                        <p:tgtEl>
                                          <p:spTgt spid="41"/>
                                        </p:tgtEl>
                                        <p:attrNameLst>
                                          <p:attrName>ppt_h</p:attrName>
                                        </p:attrNameLst>
                                      </p:cBhvr>
                                      <p:tavLst>
                                        <p:tav tm="0" fmla="#ppt_h*sin(2.5*pi*$)">
                                          <p:val>
                                            <p:fltVal val="0"/>
                                          </p:val>
                                        </p:tav>
                                        <p:tav tm="100000">
                                          <p:val>
                                            <p:fltVal val="1"/>
                                          </p:val>
                                        </p:tav>
                                      </p:tavLst>
                                    </p:anim>
                                  </p:childTnLst>
                                </p:cTn>
                              </p:par>
                              <p:par>
                                <p:cTn id="373" presetID="2" presetClass="exit" presetSubtype="4" fill="hold" grpId="2" nodeType="withEffect">
                                  <p:stCondLst>
                                    <p:cond delay="0"/>
                                  </p:stCondLst>
                                  <p:childTnLst>
                                    <p:anim calcmode="lin" valueType="num">
                                      <p:cBhvr additive="base">
                                        <p:cTn id="374" dur="4500"/>
                                        <p:tgtEl>
                                          <p:spTgt spid="41"/>
                                        </p:tgtEl>
                                        <p:attrNameLst>
                                          <p:attrName>ppt_x</p:attrName>
                                        </p:attrNameLst>
                                      </p:cBhvr>
                                      <p:tavLst>
                                        <p:tav tm="0">
                                          <p:val>
                                            <p:strVal val="ppt_x"/>
                                          </p:val>
                                        </p:tav>
                                        <p:tav tm="100000">
                                          <p:val>
                                            <p:strVal val="ppt_x"/>
                                          </p:val>
                                        </p:tav>
                                      </p:tavLst>
                                    </p:anim>
                                    <p:anim calcmode="lin" valueType="num">
                                      <p:cBhvr additive="base">
                                        <p:cTn id="375" dur="4500"/>
                                        <p:tgtEl>
                                          <p:spTgt spid="41"/>
                                        </p:tgtEl>
                                        <p:attrNameLst>
                                          <p:attrName>ppt_y</p:attrName>
                                        </p:attrNameLst>
                                      </p:cBhvr>
                                      <p:tavLst>
                                        <p:tav tm="0">
                                          <p:val>
                                            <p:strVal val="ppt_y"/>
                                          </p:val>
                                        </p:tav>
                                        <p:tav tm="100000">
                                          <p:val>
                                            <p:strVal val="1+ppt_h/2"/>
                                          </p:val>
                                        </p:tav>
                                      </p:tavLst>
                                    </p:anim>
                                    <p:set>
                                      <p:cBhvr>
                                        <p:cTn id="376" dur="1" fill="hold">
                                          <p:stCondLst>
                                            <p:cond delay="4499"/>
                                          </p:stCondLst>
                                        </p:cTn>
                                        <p:tgtEl>
                                          <p:spTgt spid="41"/>
                                        </p:tgtEl>
                                        <p:attrNameLst>
                                          <p:attrName>style.visibility</p:attrName>
                                        </p:attrNameLst>
                                      </p:cBhvr>
                                      <p:to>
                                        <p:strVal val="hidden"/>
                                      </p:to>
                                    </p:set>
                                  </p:childTnLst>
                                </p:cTn>
                              </p:par>
                              <p:par>
                                <p:cTn id="377" presetID="3" presetClass="exit" presetSubtype="10" fill="hold" grpId="3" nodeType="withEffect">
                                  <p:stCondLst>
                                    <p:cond delay="0"/>
                                  </p:stCondLst>
                                  <p:childTnLst>
                                    <p:animEffect transition="out" filter="blinds(horizontal)">
                                      <p:cBhvr>
                                        <p:cTn id="378" dur="6000"/>
                                        <p:tgtEl>
                                          <p:spTgt spid="41"/>
                                        </p:tgtEl>
                                      </p:cBhvr>
                                    </p:animEffect>
                                    <p:set>
                                      <p:cBhvr>
                                        <p:cTn id="379" dur="1" fill="hold">
                                          <p:stCondLst>
                                            <p:cond delay="5999"/>
                                          </p:stCondLst>
                                        </p:cTn>
                                        <p:tgtEl>
                                          <p:spTgt spid="41"/>
                                        </p:tgtEl>
                                        <p:attrNameLst>
                                          <p:attrName>style.visibility</p:attrName>
                                        </p:attrNameLst>
                                      </p:cBhvr>
                                      <p:to>
                                        <p:strVal val="hidden"/>
                                      </p:to>
                                    </p:set>
                                  </p:childTnLst>
                                </p:cTn>
                              </p:par>
                              <p:par>
                                <p:cTn id="380" presetID="2" presetClass="entr" presetSubtype="1" fill="hold" grpId="0" nodeType="withEffect">
                                  <p:stCondLst>
                                    <p:cond delay="0"/>
                                  </p:stCondLst>
                                  <p:childTnLst>
                                    <p:set>
                                      <p:cBhvr>
                                        <p:cTn id="381" dur="1" fill="hold">
                                          <p:stCondLst>
                                            <p:cond delay="0"/>
                                          </p:stCondLst>
                                        </p:cTn>
                                        <p:tgtEl>
                                          <p:spTgt spid="50"/>
                                        </p:tgtEl>
                                        <p:attrNameLst>
                                          <p:attrName>style.visibility</p:attrName>
                                        </p:attrNameLst>
                                      </p:cBhvr>
                                      <p:to>
                                        <p:strVal val="visible"/>
                                      </p:to>
                                    </p:set>
                                    <p:anim calcmode="lin" valueType="num">
                                      <p:cBhvr additive="base">
                                        <p:cTn id="382" dur="4000" fill="hold"/>
                                        <p:tgtEl>
                                          <p:spTgt spid="50"/>
                                        </p:tgtEl>
                                        <p:attrNameLst>
                                          <p:attrName>ppt_x</p:attrName>
                                        </p:attrNameLst>
                                      </p:cBhvr>
                                      <p:tavLst>
                                        <p:tav tm="0">
                                          <p:val>
                                            <p:strVal val="#ppt_x"/>
                                          </p:val>
                                        </p:tav>
                                        <p:tav tm="100000">
                                          <p:val>
                                            <p:strVal val="#ppt_x"/>
                                          </p:val>
                                        </p:tav>
                                      </p:tavLst>
                                    </p:anim>
                                    <p:anim calcmode="lin" valueType="num">
                                      <p:cBhvr additive="base">
                                        <p:cTn id="383" dur="4000" fill="hold"/>
                                        <p:tgtEl>
                                          <p:spTgt spid="50"/>
                                        </p:tgtEl>
                                        <p:attrNameLst>
                                          <p:attrName>ppt_y</p:attrName>
                                        </p:attrNameLst>
                                      </p:cBhvr>
                                      <p:tavLst>
                                        <p:tav tm="0">
                                          <p:val>
                                            <p:strVal val="0-#ppt_h/2"/>
                                          </p:val>
                                        </p:tav>
                                        <p:tav tm="100000">
                                          <p:val>
                                            <p:strVal val="#ppt_y"/>
                                          </p:val>
                                        </p:tav>
                                      </p:tavLst>
                                    </p:anim>
                                  </p:childTnLst>
                                </p:cTn>
                              </p:par>
                              <p:par>
                                <p:cTn id="384" presetID="19" presetClass="entr" presetSubtype="5" fill="hold" grpId="1" nodeType="withEffect">
                                  <p:stCondLst>
                                    <p:cond delay="0"/>
                                  </p:stCondLst>
                                  <p:childTnLst>
                                    <p:set>
                                      <p:cBhvr>
                                        <p:cTn id="385" dur="1" fill="hold">
                                          <p:stCondLst>
                                            <p:cond delay="0"/>
                                          </p:stCondLst>
                                        </p:cTn>
                                        <p:tgtEl>
                                          <p:spTgt spid="50"/>
                                        </p:tgtEl>
                                        <p:attrNameLst>
                                          <p:attrName>style.visibility</p:attrName>
                                        </p:attrNameLst>
                                      </p:cBhvr>
                                      <p:to>
                                        <p:strVal val="visible"/>
                                      </p:to>
                                    </p:set>
                                    <p:anim calcmode="lin" valueType="num">
                                      <p:cBhvr>
                                        <p:cTn id="386" dur="4000" fill="hold"/>
                                        <p:tgtEl>
                                          <p:spTgt spid="50"/>
                                        </p:tgtEl>
                                        <p:attrNameLst>
                                          <p:attrName>ppt_w</p:attrName>
                                        </p:attrNameLst>
                                      </p:cBhvr>
                                      <p:tavLst>
                                        <p:tav tm="0">
                                          <p:val>
                                            <p:strVal val="#ppt_w"/>
                                          </p:val>
                                        </p:tav>
                                        <p:tav tm="100000">
                                          <p:val>
                                            <p:strVal val="#ppt_w"/>
                                          </p:val>
                                        </p:tav>
                                      </p:tavLst>
                                    </p:anim>
                                    <p:anim calcmode="lin" valueType="num">
                                      <p:cBhvr>
                                        <p:cTn id="387" dur="4000" fill="hold"/>
                                        <p:tgtEl>
                                          <p:spTgt spid="50"/>
                                        </p:tgtEl>
                                        <p:attrNameLst>
                                          <p:attrName>ppt_h</p:attrName>
                                        </p:attrNameLst>
                                      </p:cBhvr>
                                      <p:tavLst>
                                        <p:tav tm="0" fmla="#ppt_h*sin(2.5*pi*$)">
                                          <p:val>
                                            <p:fltVal val="0"/>
                                          </p:val>
                                        </p:tav>
                                        <p:tav tm="100000">
                                          <p:val>
                                            <p:fltVal val="1"/>
                                          </p:val>
                                        </p:tav>
                                      </p:tavLst>
                                    </p:anim>
                                  </p:childTnLst>
                                </p:cTn>
                              </p:par>
                              <p:par>
                                <p:cTn id="388" presetID="2" presetClass="exit" presetSubtype="4" fill="hold" grpId="2" nodeType="withEffect">
                                  <p:stCondLst>
                                    <p:cond delay="0"/>
                                  </p:stCondLst>
                                  <p:childTnLst>
                                    <p:anim calcmode="lin" valueType="num">
                                      <p:cBhvr additive="base">
                                        <p:cTn id="389" dur="4500"/>
                                        <p:tgtEl>
                                          <p:spTgt spid="50"/>
                                        </p:tgtEl>
                                        <p:attrNameLst>
                                          <p:attrName>ppt_x</p:attrName>
                                        </p:attrNameLst>
                                      </p:cBhvr>
                                      <p:tavLst>
                                        <p:tav tm="0">
                                          <p:val>
                                            <p:strVal val="ppt_x"/>
                                          </p:val>
                                        </p:tav>
                                        <p:tav tm="100000">
                                          <p:val>
                                            <p:strVal val="ppt_x"/>
                                          </p:val>
                                        </p:tav>
                                      </p:tavLst>
                                    </p:anim>
                                    <p:anim calcmode="lin" valueType="num">
                                      <p:cBhvr additive="base">
                                        <p:cTn id="390" dur="4500"/>
                                        <p:tgtEl>
                                          <p:spTgt spid="50"/>
                                        </p:tgtEl>
                                        <p:attrNameLst>
                                          <p:attrName>ppt_y</p:attrName>
                                        </p:attrNameLst>
                                      </p:cBhvr>
                                      <p:tavLst>
                                        <p:tav tm="0">
                                          <p:val>
                                            <p:strVal val="ppt_y"/>
                                          </p:val>
                                        </p:tav>
                                        <p:tav tm="100000">
                                          <p:val>
                                            <p:strVal val="1+ppt_h/2"/>
                                          </p:val>
                                        </p:tav>
                                      </p:tavLst>
                                    </p:anim>
                                    <p:set>
                                      <p:cBhvr>
                                        <p:cTn id="391" dur="1" fill="hold">
                                          <p:stCondLst>
                                            <p:cond delay="4499"/>
                                          </p:stCondLst>
                                        </p:cTn>
                                        <p:tgtEl>
                                          <p:spTgt spid="50"/>
                                        </p:tgtEl>
                                        <p:attrNameLst>
                                          <p:attrName>style.visibility</p:attrName>
                                        </p:attrNameLst>
                                      </p:cBhvr>
                                      <p:to>
                                        <p:strVal val="hidden"/>
                                      </p:to>
                                    </p:set>
                                  </p:childTnLst>
                                </p:cTn>
                              </p:par>
                              <p:par>
                                <p:cTn id="392" presetID="3" presetClass="exit" presetSubtype="10" fill="hold" grpId="3" nodeType="withEffect">
                                  <p:stCondLst>
                                    <p:cond delay="0"/>
                                  </p:stCondLst>
                                  <p:childTnLst>
                                    <p:animEffect transition="out" filter="blinds(horizontal)">
                                      <p:cBhvr>
                                        <p:cTn id="393" dur="6000"/>
                                        <p:tgtEl>
                                          <p:spTgt spid="50"/>
                                        </p:tgtEl>
                                      </p:cBhvr>
                                    </p:animEffect>
                                    <p:set>
                                      <p:cBhvr>
                                        <p:cTn id="394" dur="1" fill="hold">
                                          <p:stCondLst>
                                            <p:cond delay="5999"/>
                                          </p:stCondLst>
                                        </p:cTn>
                                        <p:tgtEl>
                                          <p:spTgt spid="50"/>
                                        </p:tgtEl>
                                        <p:attrNameLst>
                                          <p:attrName>style.visibility</p:attrName>
                                        </p:attrNameLst>
                                      </p:cBhvr>
                                      <p:to>
                                        <p:strVal val="hidden"/>
                                      </p:to>
                                    </p:set>
                                  </p:childTnLst>
                                </p:cTn>
                              </p:par>
                              <p:par>
                                <p:cTn id="395" presetID="2" presetClass="entr" presetSubtype="1" fill="hold" grpId="0" nodeType="withEffect">
                                  <p:stCondLst>
                                    <p:cond delay="0"/>
                                  </p:stCondLst>
                                  <p:childTnLst>
                                    <p:set>
                                      <p:cBhvr>
                                        <p:cTn id="396" dur="1" fill="hold">
                                          <p:stCondLst>
                                            <p:cond delay="0"/>
                                          </p:stCondLst>
                                        </p:cTn>
                                        <p:tgtEl>
                                          <p:spTgt spid="49"/>
                                        </p:tgtEl>
                                        <p:attrNameLst>
                                          <p:attrName>style.visibility</p:attrName>
                                        </p:attrNameLst>
                                      </p:cBhvr>
                                      <p:to>
                                        <p:strVal val="visible"/>
                                      </p:to>
                                    </p:set>
                                    <p:anim calcmode="lin" valueType="num">
                                      <p:cBhvr additive="base">
                                        <p:cTn id="397" dur="4000" fill="hold"/>
                                        <p:tgtEl>
                                          <p:spTgt spid="49"/>
                                        </p:tgtEl>
                                        <p:attrNameLst>
                                          <p:attrName>ppt_x</p:attrName>
                                        </p:attrNameLst>
                                      </p:cBhvr>
                                      <p:tavLst>
                                        <p:tav tm="0">
                                          <p:val>
                                            <p:strVal val="#ppt_x"/>
                                          </p:val>
                                        </p:tav>
                                        <p:tav tm="100000">
                                          <p:val>
                                            <p:strVal val="#ppt_x"/>
                                          </p:val>
                                        </p:tav>
                                      </p:tavLst>
                                    </p:anim>
                                    <p:anim calcmode="lin" valueType="num">
                                      <p:cBhvr additive="base">
                                        <p:cTn id="398" dur="4000" fill="hold"/>
                                        <p:tgtEl>
                                          <p:spTgt spid="49"/>
                                        </p:tgtEl>
                                        <p:attrNameLst>
                                          <p:attrName>ppt_y</p:attrName>
                                        </p:attrNameLst>
                                      </p:cBhvr>
                                      <p:tavLst>
                                        <p:tav tm="0">
                                          <p:val>
                                            <p:strVal val="0-#ppt_h/2"/>
                                          </p:val>
                                        </p:tav>
                                        <p:tav tm="100000">
                                          <p:val>
                                            <p:strVal val="#ppt_y"/>
                                          </p:val>
                                        </p:tav>
                                      </p:tavLst>
                                    </p:anim>
                                  </p:childTnLst>
                                </p:cTn>
                              </p:par>
                              <p:par>
                                <p:cTn id="399" presetID="19" presetClass="entr" presetSubtype="5" fill="hold" grpId="1" nodeType="withEffect">
                                  <p:stCondLst>
                                    <p:cond delay="0"/>
                                  </p:stCondLst>
                                  <p:childTnLst>
                                    <p:set>
                                      <p:cBhvr>
                                        <p:cTn id="400" dur="1" fill="hold">
                                          <p:stCondLst>
                                            <p:cond delay="0"/>
                                          </p:stCondLst>
                                        </p:cTn>
                                        <p:tgtEl>
                                          <p:spTgt spid="49"/>
                                        </p:tgtEl>
                                        <p:attrNameLst>
                                          <p:attrName>style.visibility</p:attrName>
                                        </p:attrNameLst>
                                      </p:cBhvr>
                                      <p:to>
                                        <p:strVal val="visible"/>
                                      </p:to>
                                    </p:set>
                                    <p:anim calcmode="lin" valueType="num">
                                      <p:cBhvr>
                                        <p:cTn id="401" dur="4000" fill="hold"/>
                                        <p:tgtEl>
                                          <p:spTgt spid="49"/>
                                        </p:tgtEl>
                                        <p:attrNameLst>
                                          <p:attrName>ppt_w</p:attrName>
                                        </p:attrNameLst>
                                      </p:cBhvr>
                                      <p:tavLst>
                                        <p:tav tm="0">
                                          <p:val>
                                            <p:strVal val="#ppt_w"/>
                                          </p:val>
                                        </p:tav>
                                        <p:tav tm="100000">
                                          <p:val>
                                            <p:strVal val="#ppt_w"/>
                                          </p:val>
                                        </p:tav>
                                      </p:tavLst>
                                    </p:anim>
                                    <p:anim calcmode="lin" valueType="num">
                                      <p:cBhvr>
                                        <p:cTn id="402" dur="4000" fill="hold"/>
                                        <p:tgtEl>
                                          <p:spTgt spid="49"/>
                                        </p:tgtEl>
                                        <p:attrNameLst>
                                          <p:attrName>ppt_h</p:attrName>
                                        </p:attrNameLst>
                                      </p:cBhvr>
                                      <p:tavLst>
                                        <p:tav tm="0" fmla="#ppt_h*sin(2.5*pi*$)">
                                          <p:val>
                                            <p:fltVal val="0"/>
                                          </p:val>
                                        </p:tav>
                                        <p:tav tm="100000">
                                          <p:val>
                                            <p:fltVal val="1"/>
                                          </p:val>
                                        </p:tav>
                                      </p:tavLst>
                                    </p:anim>
                                  </p:childTnLst>
                                </p:cTn>
                              </p:par>
                              <p:par>
                                <p:cTn id="403" presetID="2" presetClass="exit" presetSubtype="4" fill="hold" grpId="2" nodeType="withEffect">
                                  <p:stCondLst>
                                    <p:cond delay="0"/>
                                  </p:stCondLst>
                                  <p:childTnLst>
                                    <p:anim calcmode="lin" valueType="num">
                                      <p:cBhvr additive="base">
                                        <p:cTn id="404" dur="4500"/>
                                        <p:tgtEl>
                                          <p:spTgt spid="49"/>
                                        </p:tgtEl>
                                        <p:attrNameLst>
                                          <p:attrName>ppt_x</p:attrName>
                                        </p:attrNameLst>
                                      </p:cBhvr>
                                      <p:tavLst>
                                        <p:tav tm="0">
                                          <p:val>
                                            <p:strVal val="ppt_x"/>
                                          </p:val>
                                        </p:tav>
                                        <p:tav tm="100000">
                                          <p:val>
                                            <p:strVal val="ppt_x"/>
                                          </p:val>
                                        </p:tav>
                                      </p:tavLst>
                                    </p:anim>
                                    <p:anim calcmode="lin" valueType="num">
                                      <p:cBhvr additive="base">
                                        <p:cTn id="405" dur="4500"/>
                                        <p:tgtEl>
                                          <p:spTgt spid="49"/>
                                        </p:tgtEl>
                                        <p:attrNameLst>
                                          <p:attrName>ppt_y</p:attrName>
                                        </p:attrNameLst>
                                      </p:cBhvr>
                                      <p:tavLst>
                                        <p:tav tm="0">
                                          <p:val>
                                            <p:strVal val="ppt_y"/>
                                          </p:val>
                                        </p:tav>
                                        <p:tav tm="100000">
                                          <p:val>
                                            <p:strVal val="1+ppt_h/2"/>
                                          </p:val>
                                        </p:tav>
                                      </p:tavLst>
                                    </p:anim>
                                    <p:set>
                                      <p:cBhvr>
                                        <p:cTn id="406" dur="1" fill="hold">
                                          <p:stCondLst>
                                            <p:cond delay="4499"/>
                                          </p:stCondLst>
                                        </p:cTn>
                                        <p:tgtEl>
                                          <p:spTgt spid="49"/>
                                        </p:tgtEl>
                                        <p:attrNameLst>
                                          <p:attrName>style.visibility</p:attrName>
                                        </p:attrNameLst>
                                      </p:cBhvr>
                                      <p:to>
                                        <p:strVal val="hidden"/>
                                      </p:to>
                                    </p:set>
                                  </p:childTnLst>
                                </p:cTn>
                              </p:par>
                              <p:par>
                                <p:cTn id="407" presetID="3" presetClass="exit" presetSubtype="10" fill="hold" grpId="3" nodeType="withEffect">
                                  <p:stCondLst>
                                    <p:cond delay="0"/>
                                  </p:stCondLst>
                                  <p:childTnLst>
                                    <p:animEffect transition="out" filter="blinds(horizontal)">
                                      <p:cBhvr>
                                        <p:cTn id="408" dur="6000"/>
                                        <p:tgtEl>
                                          <p:spTgt spid="49"/>
                                        </p:tgtEl>
                                      </p:cBhvr>
                                    </p:animEffect>
                                    <p:set>
                                      <p:cBhvr>
                                        <p:cTn id="409" dur="1" fill="hold">
                                          <p:stCondLst>
                                            <p:cond delay="5999"/>
                                          </p:stCondLst>
                                        </p:cTn>
                                        <p:tgtEl>
                                          <p:spTgt spid="49"/>
                                        </p:tgtEl>
                                        <p:attrNameLst>
                                          <p:attrName>style.visibility</p:attrName>
                                        </p:attrNameLst>
                                      </p:cBhvr>
                                      <p:to>
                                        <p:strVal val="hidden"/>
                                      </p:to>
                                    </p:set>
                                  </p:childTnLst>
                                </p:cTn>
                              </p:par>
                              <p:par>
                                <p:cTn id="410" presetID="2" presetClass="entr" presetSubtype="1" fill="hold" grpId="0" nodeType="withEffect">
                                  <p:stCondLst>
                                    <p:cond delay="0"/>
                                  </p:stCondLst>
                                  <p:childTnLst>
                                    <p:set>
                                      <p:cBhvr>
                                        <p:cTn id="411" dur="1" fill="hold">
                                          <p:stCondLst>
                                            <p:cond delay="0"/>
                                          </p:stCondLst>
                                        </p:cTn>
                                        <p:tgtEl>
                                          <p:spTgt spid="48"/>
                                        </p:tgtEl>
                                        <p:attrNameLst>
                                          <p:attrName>style.visibility</p:attrName>
                                        </p:attrNameLst>
                                      </p:cBhvr>
                                      <p:to>
                                        <p:strVal val="visible"/>
                                      </p:to>
                                    </p:set>
                                    <p:anim calcmode="lin" valueType="num">
                                      <p:cBhvr additive="base">
                                        <p:cTn id="412" dur="4000" fill="hold"/>
                                        <p:tgtEl>
                                          <p:spTgt spid="48"/>
                                        </p:tgtEl>
                                        <p:attrNameLst>
                                          <p:attrName>ppt_x</p:attrName>
                                        </p:attrNameLst>
                                      </p:cBhvr>
                                      <p:tavLst>
                                        <p:tav tm="0">
                                          <p:val>
                                            <p:strVal val="#ppt_x"/>
                                          </p:val>
                                        </p:tav>
                                        <p:tav tm="100000">
                                          <p:val>
                                            <p:strVal val="#ppt_x"/>
                                          </p:val>
                                        </p:tav>
                                      </p:tavLst>
                                    </p:anim>
                                    <p:anim calcmode="lin" valueType="num">
                                      <p:cBhvr additive="base">
                                        <p:cTn id="413" dur="4000" fill="hold"/>
                                        <p:tgtEl>
                                          <p:spTgt spid="48"/>
                                        </p:tgtEl>
                                        <p:attrNameLst>
                                          <p:attrName>ppt_y</p:attrName>
                                        </p:attrNameLst>
                                      </p:cBhvr>
                                      <p:tavLst>
                                        <p:tav tm="0">
                                          <p:val>
                                            <p:strVal val="0-#ppt_h/2"/>
                                          </p:val>
                                        </p:tav>
                                        <p:tav tm="100000">
                                          <p:val>
                                            <p:strVal val="#ppt_y"/>
                                          </p:val>
                                        </p:tav>
                                      </p:tavLst>
                                    </p:anim>
                                  </p:childTnLst>
                                </p:cTn>
                              </p:par>
                              <p:par>
                                <p:cTn id="414" presetID="19" presetClass="entr" presetSubtype="5" fill="hold" grpId="1" nodeType="withEffect">
                                  <p:stCondLst>
                                    <p:cond delay="0"/>
                                  </p:stCondLst>
                                  <p:childTnLst>
                                    <p:set>
                                      <p:cBhvr>
                                        <p:cTn id="415" dur="1" fill="hold">
                                          <p:stCondLst>
                                            <p:cond delay="0"/>
                                          </p:stCondLst>
                                        </p:cTn>
                                        <p:tgtEl>
                                          <p:spTgt spid="48"/>
                                        </p:tgtEl>
                                        <p:attrNameLst>
                                          <p:attrName>style.visibility</p:attrName>
                                        </p:attrNameLst>
                                      </p:cBhvr>
                                      <p:to>
                                        <p:strVal val="visible"/>
                                      </p:to>
                                    </p:set>
                                    <p:anim calcmode="lin" valueType="num">
                                      <p:cBhvr>
                                        <p:cTn id="416" dur="4000" fill="hold"/>
                                        <p:tgtEl>
                                          <p:spTgt spid="48"/>
                                        </p:tgtEl>
                                        <p:attrNameLst>
                                          <p:attrName>ppt_w</p:attrName>
                                        </p:attrNameLst>
                                      </p:cBhvr>
                                      <p:tavLst>
                                        <p:tav tm="0">
                                          <p:val>
                                            <p:strVal val="#ppt_w"/>
                                          </p:val>
                                        </p:tav>
                                        <p:tav tm="100000">
                                          <p:val>
                                            <p:strVal val="#ppt_w"/>
                                          </p:val>
                                        </p:tav>
                                      </p:tavLst>
                                    </p:anim>
                                    <p:anim calcmode="lin" valueType="num">
                                      <p:cBhvr>
                                        <p:cTn id="417" dur="4000" fill="hold"/>
                                        <p:tgtEl>
                                          <p:spTgt spid="48"/>
                                        </p:tgtEl>
                                        <p:attrNameLst>
                                          <p:attrName>ppt_h</p:attrName>
                                        </p:attrNameLst>
                                      </p:cBhvr>
                                      <p:tavLst>
                                        <p:tav tm="0" fmla="#ppt_h*sin(2.5*pi*$)">
                                          <p:val>
                                            <p:fltVal val="0"/>
                                          </p:val>
                                        </p:tav>
                                        <p:tav tm="100000">
                                          <p:val>
                                            <p:fltVal val="1"/>
                                          </p:val>
                                        </p:tav>
                                      </p:tavLst>
                                    </p:anim>
                                  </p:childTnLst>
                                </p:cTn>
                              </p:par>
                              <p:par>
                                <p:cTn id="418" presetID="2" presetClass="exit" presetSubtype="4" fill="hold" grpId="2" nodeType="withEffect">
                                  <p:stCondLst>
                                    <p:cond delay="0"/>
                                  </p:stCondLst>
                                  <p:childTnLst>
                                    <p:anim calcmode="lin" valueType="num">
                                      <p:cBhvr additive="base">
                                        <p:cTn id="419" dur="4500"/>
                                        <p:tgtEl>
                                          <p:spTgt spid="48"/>
                                        </p:tgtEl>
                                        <p:attrNameLst>
                                          <p:attrName>ppt_x</p:attrName>
                                        </p:attrNameLst>
                                      </p:cBhvr>
                                      <p:tavLst>
                                        <p:tav tm="0">
                                          <p:val>
                                            <p:strVal val="ppt_x"/>
                                          </p:val>
                                        </p:tav>
                                        <p:tav tm="100000">
                                          <p:val>
                                            <p:strVal val="ppt_x"/>
                                          </p:val>
                                        </p:tav>
                                      </p:tavLst>
                                    </p:anim>
                                    <p:anim calcmode="lin" valueType="num">
                                      <p:cBhvr additive="base">
                                        <p:cTn id="420" dur="4500"/>
                                        <p:tgtEl>
                                          <p:spTgt spid="48"/>
                                        </p:tgtEl>
                                        <p:attrNameLst>
                                          <p:attrName>ppt_y</p:attrName>
                                        </p:attrNameLst>
                                      </p:cBhvr>
                                      <p:tavLst>
                                        <p:tav tm="0">
                                          <p:val>
                                            <p:strVal val="ppt_y"/>
                                          </p:val>
                                        </p:tav>
                                        <p:tav tm="100000">
                                          <p:val>
                                            <p:strVal val="1+ppt_h/2"/>
                                          </p:val>
                                        </p:tav>
                                      </p:tavLst>
                                    </p:anim>
                                    <p:set>
                                      <p:cBhvr>
                                        <p:cTn id="421" dur="1" fill="hold">
                                          <p:stCondLst>
                                            <p:cond delay="4499"/>
                                          </p:stCondLst>
                                        </p:cTn>
                                        <p:tgtEl>
                                          <p:spTgt spid="48"/>
                                        </p:tgtEl>
                                        <p:attrNameLst>
                                          <p:attrName>style.visibility</p:attrName>
                                        </p:attrNameLst>
                                      </p:cBhvr>
                                      <p:to>
                                        <p:strVal val="hidden"/>
                                      </p:to>
                                    </p:set>
                                  </p:childTnLst>
                                </p:cTn>
                              </p:par>
                              <p:par>
                                <p:cTn id="422" presetID="3" presetClass="exit" presetSubtype="10" fill="hold" grpId="3" nodeType="withEffect">
                                  <p:stCondLst>
                                    <p:cond delay="0"/>
                                  </p:stCondLst>
                                  <p:childTnLst>
                                    <p:animEffect transition="out" filter="blinds(horizontal)">
                                      <p:cBhvr>
                                        <p:cTn id="423" dur="6000"/>
                                        <p:tgtEl>
                                          <p:spTgt spid="48"/>
                                        </p:tgtEl>
                                      </p:cBhvr>
                                    </p:animEffect>
                                    <p:set>
                                      <p:cBhvr>
                                        <p:cTn id="424" dur="1" fill="hold">
                                          <p:stCondLst>
                                            <p:cond delay="5999"/>
                                          </p:stCondLst>
                                        </p:cTn>
                                        <p:tgtEl>
                                          <p:spTgt spid="48"/>
                                        </p:tgtEl>
                                        <p:attrNameLst>
                                          <p:attrName>style.visibility</p:attrName>
                                        </p:attrNameLst>
                                      </p:cBhvr>
                                      <p:to>
                                        <p:strVal val="hidden"/>
                                      </p:to>
                                    </p:set>
                                  </p:childTnLst>
                                </p:cTn>
                              </p:par>
                              <p:par>
                                <p:cTn id="425" presetID="2" presetClass="entr" presetSubtype="1" fill="hold" grpId="0" nodeType="withEffect">
                                  <p:stCondLst>
                                    <p:cond delay="0"/>
                                  </p:stCondLst>
                                  <p:childTnLst>
                                    <p:set>
                                      <p:cBhvr>
                                        <p:cTn id="426" dur="1" fill="hold">
                                          <p:stCondLst>
                                            <p:cond delay="0"/>
                                          </p:stCondLst>
                                        </p:cTn>
                                        <p:tgtEl>
                                          <p:spTgt spid="47"/>
                                        </p:tgtEl>
                                        <p:attrNameLst>
                                          <p:attrName>style.visibility</p:attrName>
                                        </p:attrNameLst>
                                      </p:cBhvr>
                                      <p:to>
                                        <p:strVal val="visible"/>
                                      </p:to>
                                    </p:set>
                                    <p:anim calcmode="lin" valueType="num">
                                      <p:cBhvr additive="base">
                                        <p:cTn id="427" dur="4000" fill="hold"/>
                                        <p:tgtEl>
                                          <p:spTgt spid="47"/>
                                        </p:tgtEl>
                                        <p:attrNameLst>
                                          <p:attrName>ppt_x</p:attrName>
                                        </p:attrNameLst>
                                      </p:cBhvr>
                                      <p:tavLst>
                                        <p:tav tm="0">
                                          <p:val>
                                            <p:strVal val="#ppt_x"/>
                                          </p:val>
                                        </p:tav>
                                        <p:tav tm="100000">
                                          <p:val>
                                            <p:strVal val="#ppt_x"/>
                                          </p:val>
                                        </p:tav>
                                      </p:tavLst>
                                    </p:anim>
                                    <p:anim calcmode="lin" valueType="num">
                                      <p:cBhvr additive="base">
                                        <p:cTn id="428" dur="4000" fill="hold"/>
                                        <p:tgtEl>
                                          <p:spTgt spid="47"/>
                                        </p:tgtEl>
                                        <p:attrNameLst>
                                          <p:attrName>ppt_y</p:attrName>
                                        </p:attrNameLst>
                                      </p:cBhvr>
                                      <p:tavLst>
                                        <p:tav tm="0">
                                          <p:val>
                                            <p:strVal val="0-#ppt_h/2"/>
                                          </p:val>
                                        </p:tav>
                                        <p:tav tm="100000">
                                          <p:val>
                                            <p:strVal val="#ppt_y"/>
                                          </p:val>
                                        </p:tav>
                                      </p:tavLst>
                                    </p:anim>
                                  </p:childTnLst>
                                </p:cTn>
                              </p:par>
                              <p:par>
                                <p:cTn id="429" presetID="19" presetClass="entr" presetSubtype="5" fill="hold" grpId="1" nodeType="withEffect">
                                  <p:stCondLst>
                                    <p:cond delay="0"/>
                                  </p:stCondLst>
                                  <p:childTnLst>
                                    <p:set>
                                      <p:cBhvr>
                                        <p:cTn id="430" dur="1" fill="hold">
                                          <p:stCondLst>
                                            <p:cond delay="0"/>
                                          </p:stCondLst>
                                        </p:cTn>
                                        <p:tgtEl>
                                          <p:spTgt spid="47"/>
                                        </p:tgtEl>
                                        <p:attrNameLst>
                                          <p:attrName>style.visibility</p:attrName>
                                        </p:attrNameLst>
                                      </p:cBhvr>
                                      <p:to>
                                        <p:strVal val="visible"/>
                                      </p:to>
                                    </p:set>
                                    <p:anim calcmode="lin" valueType="num">
                                      <p:cBhvr>
                                        <p:cTn id="431" dur="4000" fill="hold"/>
                                        <p:tgtEl>
                                          <p:spTgt spid="47"/>
                                        </p:tgtEl>
                                        <p:attrNameLst>
                                          <p:attrName>ppt_w</p:attrName>
                                        </p:attrNameLst>
                                      </p:cBhvr>
                                      <p:tavLst>
                                        <p:tav tm="0">
                                          <p:val>
                                            <p:strVal val="#ppt_w"/>
                                          </p:val>
                                        </p:tav>
                                        <p:tav tm="100000">
                                          <p:val>
                                            <p:strVal val="#ppt_w"/>
                                          </p:val>
                                        </p:tav>
                                      </p:tavLst>
                                    </p:anim>
                                    <p:anim calcmode="lin" valueType="num">
                                      <p:cBhvr>
                                        <p:cTn id="432" dur="4000" fill="hold"/>
                                        <p:tgtEl>
                                          <p:spTgt spid="47"/>
                                        </p:tgtEl>
                                        <p:attrNameLst>
                                          <p:attrName>ppt_h</p:attrName>
                                        </p:attrNameLst>
                                      </p:cBhvr>
                                      <p:tavLst>
                                        <p:tav tm="0" fmla="#ppt_h*sin(2.5*pi*$)">
                                          <p:val>
                                            <p:fltVal val="0"/>
                                          </p:val>
                                        </p:tav>
                                        <p:tav tm="100000">
                                          <p:val>
                                            <p:fltVal val="1"/>
                                          </p:val>
                                        </p:tav>
                                      </p:tavLst>
                                    </p:anim>
                                  </p:childTnLst>
                                </p:cTn>
                              </p:par>
                              <p:par>
                                <p:cTn id="433" presetID="2" presetClass="exit" presetSubtype="4" fill="hold" grpId="2" nodeType="withEffect">
                                  <p:stCondLst>
                                    <p:cond delay="0"/>
                                  </p:stCondLst>
                                  <p:childTnLst>
                                    <p:anim calcmode="lin" valueType="num">
                                      <p:cBhvr additive="base">
                                        <p:cTn id="434" dur="4500"/>
                                        <p:tgtEl>
                                          <p:spTgt spid="47"/>
                                        </p:tgtEl>
                                        <p:attrNameLst>
                                          <p:attrName>ppt_x</p:attrName>
                                        </p:attrNameLst>
                                      </p:cBhvr>
                                      <p:tavLst>
                                        <p:tav tm="0">
                                          <p:val>
                                            <p:strVal val="ppt_x"/>
                                          </p:val>
                                        </p:tav>
                                        <p:tav tm="100000">
                                          <p:val>
                                            <p:strVal val="ppt_x"/>
                                          </p:val>
                                        </p:tav>
                                      </p:tavLst>
                                    </p:anim>
                                    <p:anim calcmode="lin" valueType="num">
                                      <p:cBhvr additive="base">
                                        <p:cTn id="435" dur="4500"/>
                                        <p:tgtEl>
                                          <p:spTgt spid="47"/>
                                        </p:tgtEl>
                                        <p:attrNameLst>
                                          <p:attrName>ppt_y</p:attrName>
                                        </p:attrNameLst>
                                      </p:cBhvr>
                                      <p:tavLst>
                                        <p:tav tm="0">
                                          <p:val>
                                            <p:strVal val="ppt_y"/>
                                          </p:val>
                                        </p:tav>
                                        <p:tav tm="100000">
                                          <p:val>
                                            <p:strVal val="1+ppt_h/2"/>
                                          </p:val>
                                        </p:tav>
                                      </p:tavLst>
                                    </p:anim>
                                    <p:set>
                                      <p:cBhvr>
                                        <p:cTn id="436" dur="1" fill="hold">
                                          <p:stCondLst>
                                            <p:cond delay="4499"/>
                                          </p:stCondLst>
                                        </p:cTn>
                                        <p:tgtEl>
                                          <p:spTgt spid="47"/>
                                        </p:tgtEl>
                                        <p:attrNameLst>
                                          <p:attrName>style.visibility</p:attrName>
                                        </p:attrNameLst>
                                      </p:cBhvr>
                                      <p:to>
                                        <p:strVal val="hidden"/>
                                      </p:to>
                                    </p:set>
                                  </p:childTnLst>
                                </p:cTn>
                              </p:par>
                              <p:par>
                                <p:cTn id="437" presetID="3" presetClass="exit" presetSubtype="10" fill="hold" grpId="3" nodeType="withEffect">
                                  <p:stCondLst>
                                    <p:cond delay="0"/>
                                  </p:stCondLst>
                                  <p:childTnLst>
                                    <p:animEffect transition="out" filter="blinds(horizontal)">
                                      <p:cBhvr>
                                        <p:cTn id="438" dur="6000"/>
                                        <p:tgtEl>
                                          <p:spTgt spid="47"/>
                                        </p:tgtEl>
                                      </p:cBhvr>
                                    </p:animEffect>
                                    <p:set>
                                      <p:cBhvr>
                                        <p:cTn id="439" dur="1" fill="hold">
                                          <p:stCondLst>
                                            <p:cond delay="5999"/>
                                          </p:stCondLst>
                                        </p:cTn>
                                        <p:tgtEl>
                                          <p:spTgt spid="47"/>
                                        </p:tgtEl>
                                        <p:attrNameLst>
                                          <p:attrName>style.visibility</p:attrName>
                                        </p:attrNameLst>
                                      </p:cBhvr>
                                      <p:to>
                                        <p:strVal val="hidden"/>
                                      </p:to>
                                    </p:set>
                                  </p:childTnLst>
                                </p:cTn>
                              </p:par>
                              <p:par>
                                <p:cTn id="440" presetID="2" presetClass="entr" presetSubtype="1" fill="hold" grpId="0" nodeType="withEffect">
                                  <p:stCondLst>
                                    <p:cond delay="0"/>
                                  </p:stCondLst>
                                  <p:childTnLst>
                                    <p:set>
                                      <p:cBhvr>
                                        <p:cTn id="441" dur="1" fill="hold">
                                          <p:stCondLst>
                                            <p:cond delay="0"/>
                                          </p:stCondLst>
                                        </p:cTn>
                                        <p:tgtEl>
                                          <p:spTgt spid="46"/>
                                        </p:tgtEl>
                                        <p:attrNameLst>
                                          <p:attrName>style.visibility</p:attrName>
                                        </p:attrNameLst>
                                      </p:cBhvr>
                                      <p:to>
                                        <p:strVal val="visible"/>
                                      </p:to>
                                    </p:set>
                                    <p:anim calcmode="lin" valueType="num">
                                      <p:cBhvr additive="base">
                                        <p:cTn id="442" dur="4000" fill="hold"/>
                                        <p:tgtEl>
                                          <p:spTgt spid="46"/>
                                        </p:tgtEl>
                                        <p:attrNameLst>
                                          <p:attrName>ppt_x</p:attrName>
                                        </p:attrNameLst>
                                      </p:cBhvr>
                                      <p:tavLst>
                                        <p:tav tm="0">
                                          <p:val>
                                            <p:strVal val="#ppt_x"/>
                                          </p:val>
                                        </p:tav>
                                        <p:tav tm="100000">
                                          <p:val>
                                            <p:strVal val="#ppt_x"/>
                                          </p:val>
                                        </p:tav>
                                      </p:tavLst>
                                    </p:anim>
                                    <p:anim calcmode="lin" valueType="num">
                                      <p:cBhvr additive="base">
                                        <p:cTn id="443" dur="4000" fill="hold"/>
                                        <p:tgtEl>
                                          <p:spTgt spid="46"/>
                                        </p:tgtEl>
                                        <p:attrNameLst>
                                          <p:attrName>ppt_y</p:attrName>
                                        </p:attrNameLst>
                                      </p:cBhvr>
                                      <p:tavLst>
                                        <p:tav tm="0">
                                          <p:val>
                                            <p:strVal val="0-#ppt_h/2"/>
                                          </p:val>
                                        </p:tav>
                                        <p:tav tm="100000">
                                          <p:val>
                                            <p:strVal val="#ppt_y"/>
                                          </p:val>
                                        </p:tav>
                                      </p:tavLst>
                                    </p:anim>
                                  </p:childTnLst>
                                </p:cTn>
                              </p:par>
                              <p:par>
                                <p:cTn id="444" presetID="19" presetClass="entr" presetSubtype="5" fill="hold" grpId="1" nodeType="withEffect">
                                  <p:stCondLst>
                                    <p:cond delay="0"/>
                                  </p:stCondLst>
                                  <p:childTnLst>
                                    <p:set>
                                      <p:cBhvr>
                                        <p:cTn id="445" dur="1" fill="hold">
                                          <p:stCondLst>
                                            <p:cond delay="0"/>
                                          </p:stCondLst>
                                        </p:cTn>
                                        <p:tgtEl>
                                          <p:spTgt spid="46"/>
                                        </p:tgtEl>
                                        <p:attrNameLst>
                                          <p:attrName>style.visibility</p:attrName>
                                        </p:attrNameLst>
                                      </p:cBhvr>
                                      <p:to>
                                        <p:strVal val="visible"/>
                                      </p:to>
                                    </p:set>
                                    <p:anim calcmode="lin" valueType="num">
                                      <p:cBhvr>
                                        <p:cTn id="446" dur="4000" fill="hold"/>
                                        <p:tgtEl>
                                          <p:spTgt spid="46"/>
                                        </p:tgtEl>
                                        <p:attrNameLst>
                                          <p:attrName>ppt_w</p:attrName>
                                        </p:attrNameLst>
                                      </p:cBhvr>
                                      <p:tavLst>
                                        <p:tav tm="0">
                                          <p:val>
                                            <p:strVal val="#ppt_w"/>
                                          </p:val>
                                        </p:tav>
                                        <p:tav tm="100000">
                                          <p:val>
                                            <p:strVal val="#ppt_w"/>
                                          </p:val>
                                        </p:tav>
                                      </p:tavLst>
                                    </p:anim>
                                    <p:anim calcmode="lin" valueType="num">
                                      <p:cBhvr>
                                        <p:cTn id="447" dur="4000" fill="hold"/>
                                        <p:tgtEl>
                                          <p:spTgt spid="46"/>
                                        </p:tgtEl>
                                        <p:attrNameLst>
                                          <p:attrName>ppt_h</p:attrName>
                                        </p:attrNameLst>
                                      </p:cBhvr>
                                      <p:tavLst>
                                        <p:tav tm="0" fmla="#ppt_h*sin(2.5*pi*$)">
                                          <p:val>
                                            <p:fltVal val="0"/>
                                          </p:val>
                                        </p:tav>
                                        <p:tav tm="100000">
                                          <p:val>
                                            <p:fltVal val="1"/>
                                          </p:val>
                                        </p:tav>
                                      </p:tavLst>
                                    </p:anim>
                                  </p:childTnLst>
                                </p:cTn>
                              </p:par>
                              <p:par>
                                <p:cTn id="448" presetID="2" presetClass="exit" presetSubtype="4" fill="hold" grpId="2" nodeType="withEffect">
                                  <p:stCondLst>
                                    <p:cond delay="0"/>
                                  </p:stCondLst>
                                  <p:childTnLst>
                                    <p:anim calcmode="lin" valueType="num">
                                      <p:cBhvr additive="base">
                                        <p:cTn id="449" dur="4500"/>
                                        <p:tgtEl>
                                          <p:spTgt spid="46"/>
                                        </p:tgtEl>
                                        <p:attrNameLst>
                                          <p:attrName>ppt_x</p:attrName>
                                        </p:attrNameLst>
                                      </p:cBhvr>
                                      <p:tavLst>
                                        <p:tav tm="0">
                                          <p:val>
                                            <p:strVal val="ppt_x"/>
                                          </p:val>
                                        </p:tav>
                                        <p:tav tm="100000">
                                          <p:val>
                                            <p:strVal val="ppt_x"/>
                                          </p:val>
                                        </p:tav>
                                      </p:tavLst>
                                    </p:anim>
                                    <p:anim calcmode="lin" valueType="num">
                                      <p:cBhvr additive="base">
                                        <p:cTn id="450" dur="4500"/>
                                        <p:tgtEl>
                                          <p:spTgt spid="46"/>
                                        </p:tgtEl>
                                        <p:attrNameLst>
                                          <p:attrName>ppt_y</p:attrName>
                                        </p:attrNameLst>
                                      </p:cBhvr>
                                      <p:tavLst>
                                        <p:tav tm="0">
                                          <p:val>
                                            <p:strVal val="ppt_y"/>
                                          </p:val>
                                        </p:tav>
                                        <p:tav tm="100000">
                                          <p:val>
                                            <p:strVal val="1+ppt_h/2"/>
                                          </p:val>
                                        </p:tav>
                                      </p:tavLst>
                                    </p:anim>
                                    <p:set>
                                      <p:cBhvr>
                                        <p:cTn id="451" dur="1" fill="hold">
                                          <p:stCondLst>
                                            <p:cond delay="4499"/>
                                          </p:stCondLst>
                                        </p:cTn>
                                        <p:tgtEl>
                                          <p:spTgt spid="46"/>
                                        </p:tgtEl>
                                        <p:attrNameLst>
                                          <p:attrName>style.visibility</p:attrName>
                                        </p:attrNameLst>
                                      </p:cBhvr>
                                      <p:to>
                                        <p:strVal val="hidden"/>
                                      </p:to>
                                    </p:set>
                                  </p:childTnLst>
                                </p:cTn>
                              </p:par>
                              <p:par>
                                <p:cTn id="452" presetID="3" presetClass="exit" presetSubtype="10" fill="hold" grpId="3" nodeType="withEffect">
                                  <p:stCondLst>
                                    <p:cond delay="0"/>
                                  </p:stCondLst>
                                  <p:childTnLst>
                                    <p:animEffect transition="out" filter="blinds(horizontal)">
                                      <p:cBhvr>
                                        <p:cTn id="453" dur="6000"/>
                                        <p:tgtEl>
                                          <p:spTgt spid="46"/>
                                        </p:tgtEl>
                                      </p:cBhvr>
                                    </p:animEffect>
                                    <p:set>
                                      <p:cBhvr>
                                        <p:cTn id="454" dur="1" fill="hold">
                                          <p:stCondLst>
                                            <p:cond delay="5999"/>
                                          </p:stCondLst>
                                        </p:cTn>
                                        <p:tgtEl>
                                          <p:spTgt spid="46"/>
                                        </p:tgtEl>
                                        <p:attrNameLst>
                                          <p:attrName>style.visibility</p:attrName>
                                        </p:attrNameLst>
                                      </p:cBhvr>
                                      <p:to>
                                        <p:strVal val="hidden"/>
                                      </p:to>
                                    </p:set>
                                  </p:childTnLst>
                                </p:cTn>
                              </p:par>
                              <p:par>
                                <p:cTn id="455" presetID="2" presetClass="entr" presetSubtype="1" fill="hold" grpId="0" nodeType="withEffect">
                                  <p:stCondLst>
                                    <p:cond delay="0"/>
                                  </p:stCondLst>
                                  <p:childTnLst>
                                    <p:set>
                                      <p:cBhvr>
                                        <p:cTn id="456" dur="1" fill="hold">
                                          <p:stCondLst>
                                            <p:cond delay="0"/>
                                          </p:stCondLst>
                                        </p:cTn>
                                        <p:tgtEl>
                                          <p:spTgt spid="57"/>
                                        </p:tgtEl>
                                        <p:attrNameLst>
                                          <p:attrName>style.visibility</p:attrName>
                                        </p:attrNameLst>
                                      </p:cBhvr>
                                      <p:to>
                                        <p:strVal val="visible"/>
                                      </p:to>
                                    </p:set>
                                    <p:anim calcmode="lin" valueType="num">
                                      <p:cBhvr additive="base">
                                        <p:cTn id="457" dur="4000" fill="hold"/>
                                        <p:tgtEl>
                                          <p:spTgt spid="57"/>
                                        </p:tgtEl>
                                        <p:attrNameLst>
                                          <p:attrName>ppt_x</p:attrName>
                                        </p:attrNameLst>
                                      </p:cBhvr>
                                      <p:tavLst>
                                        <p:tav tm="0">
                                          <p:val>
                                            <p:strVal val="#ppt_x"/>
                                          </p:val>
                                        </p:tav>
                                        <p:tav tm="100000">
                                          <p:val>
                                            <p:strVal val="#ppt_x"/>
                                          </p:val>
                                        </p:tav>
                                      </p:tavLst>
                                    </p:anim>
                                    <p:anim calcmode="lin" valueType="num">
                                      <p:cBhvr additive="base">
                                        <p:cTn id="458" dur="4000" fill="hold"/>
                                        <p:tgtEl>
                                          <p:spTgt spid="57"/>
                                        </p:tgtEl>
                                        <p:attrNameLst>
                                          <p:attrName>ppt_y</p:attrName>
                                        </p:attrNameLst>
                                      </p:cBhvr>
                                      <p:tavLst>
                                        <p:tav tm="0">
                                          <p:val>
                                            <p:strVal val="0-#ppt_h/2"/>
                                          </p:val>
                                        </p:tav>
                                        <p:tav tm="100000">
                                          <p:val>
                                            <p:strVal val="#ppt_y"/>
                                          </p:val>
                                        </p:tav>
                                      </p:tavLst>
                                    </p:anim>
                                  </p:childTnLst>
                                </p:cTn>
                              </p:par>
                              <p:par>
                                <p:cTn id="459" presetID="19" presetClass="entr" presetSubtype="5" fill="hold" grpId="1" nodeType="withEffect">
                                  <p:stCondLst>
                                    <p:cond delay="0"/>
                                  </p:stCondLst>
                                  <p:childTnLst>
                                    <p:set>
                                      <p:cBhvr>
                                        <p:cTn id="460" dur="1" fill="hold">
                                          <p:stCondLst>
                                            <p:cond delay="0"/>
                                          </p:stCondLst>
                                        </p:cTn>
                                        <p:tgtEl>
                                          <p:spTgt spid="57"/>
                                        </p:tgtEl>
                                        <p:attrNameLst>
                                          <p:attrName>style.visibility</p:attrName>
                                        </p:attrNameLst>
                                      </p:cBhvr>
                                      <p:to>
                                        <p:strVal val="visible"/>
                                      </p:to>
                                    </p:set>
                                    <p:anim calcmode="lin" valueType="num">
                                      <p:cBhvr>
                                        <p:cTn id="461" dur="4000" fill="hold"/>
                                        <p:tgtEl>
                                          <p:spTgt spid="57"/>
                                        </p:tgtEl>
                                        <p:attrNameLst>
                                          <p:attrName>ppt_w</p:attrName>
                                        </p:attrNameLst>
                                      </p:cBhvr>
                                      <p:tavLst>
                                        <p:tav tm="0">
                                          <p:val>
                                            <p:strVal val="#ppt_w"/>
                                          </p:val>
                                        </p:tav>
                                        <p:tav tm="100000">
                                          <p:val>
                                            <p:strVal val="#ppt_w"/>
                                          </p:val>
                                        </p:tav>
                                      </p:tavLst>
                                    </p:anim>
                                    <p:anim calcmode="lin" valueType="num">
                                      <p:cBhvr>
                                        <p:cTn id="462" dur="4000" fill="hold"/>
                                        <p:tgtEl>
                                          <p:spTgt spid="57"/>
                                        </p:tgtEl>
                                        <p:attrNameLst>
                                          <p:attrName>ppt_h</p:attrName>
                                        </p:attrNameLst>
                                      </p:cBhvr>
                                      <p:tavLst>
                                        <p:tav tm="0" fmla="#ppt_h*sin(2.5*pi*$)">
                                          <p:val>
                                            <p:fltVal val="0"/>
                                          </p:val>
                                        </p:tav>
                                        <p:tav tm="100000">
                                          <p:val>
                                            <p:fltVal val="1"/>
                                          </p:val>
                                        </p:tav>
                                      </p:tavLst>
                                    </p:anim>
                                  </p:childTnLst>
                                </p:cTn>
                              </p:par>
                              <p:par>
                                <p:cTn id="463" presetID="2" presetClass="exit" presetSubtype="4" fill="hold" grpId="2" nodeType="withEffect">
                                  <p:stCondLst>
                                    <p:cond delay="0"/>
                                  </p:stCondLst>
                                  <p:childTnLst>
                                    <p:anim calcmode="lin" valueType="num">
                                      <p:cBhvr additive="base">
                                        <p:cTn id="464" dur="4500"/>
                                        <p:tgtEl>
                                          <p:spTgt spid="57"/>
                                        </p:tgtEl>
                                        <p:attrNameLst>
                                          <p:attrName>ppt_x</p:attrName>
                                        </p:attrNameLst>
                                      </p:cBhvr>
                                      <p:tavLst>
                                        <p:tav tm="0">
                                          <p:val>
                                            <p:strVal val="ppt_x"/>
                                          </p:val>
                                        </p:tav>
                                        <p:tav tm="100000">
                                          <p:val>
                                            <p:strVal val="ppt_x"/>
                                          </p:val>
                                        </p:tav>
                                      </p:tavLst>
                                    </p:anim>
                                    <p:anim calcmode="lin" valueType="num">
                                      <p:cBhvr additive="base">
                                        <p:cTn id="465" dur="4500"/>
                                        <p:tgtEl>
                                          <p:spTgt spid="57"/>
                                        </p:tgtEl>
                                        <p:attrNameLst>
                                          <p:attrName>ppt_y</p:attrName>
                                        </p:attrNameLst>
                                      </p:cBhvr>
                                      <p:tavLst>
                                        <p:tav tm="0">
                                          <p:val>
                                            <p:strVal val="ppt_y"/>
                                          </p:val>
                                        </p:tav>
                                        <p:tav tm="100000">
                                          <p:val>
                                            <p:strVal val="1+ppt_h/2"/>
                                          </p:val>
                                        </p:tav>
                                      </p:tavLst>
                                    </p:anim>
                                    <p:set>
                                      <p:cBhvr>
                                        <p:cTn id="466" dur="1" fill="hold">
                                          <p:stCondLst>
                                            <p:cond delay="4499"/>
                                          </p:stCondLst>
                                        </p:cTn>
                                        <p:tgtEl>
                                          <p:spTgt spid="57"/>
                                        </p:tgtEl>
                                        <p:attrNameLst>
                                          <p:attrName>style.visibility</p:attrName>
                                        </p:attrNameLst>
                                      </p:cBhvr>
                                      <p:to>
                                        <p:strVal val="hidden"/>
                                      </p:to>
                                    </p:set>
                                  </p:childTnLst>
                                </p:cTn>
                              </p:par>
                              <p:par>
                                <p:cTn id="467" presetID="3" presetClass="exit" presetSubtype="10" fill="hold" grpId="3" nodeType="withEffect">
                                  <p:stCondLst>
                                    <p:cond delay="0"/>
                                  </p:stCondLst>
                                  <p:childTnLst>
                                    <p:animEffect transition="out" filter="blinds(horizontal)">
                                      <p:cBhvr>
                                        <p:cTn id="468" dur="6000"/>
                                        <p:tgtEl>
                                          <p:spTgt spid="57"/>
                                        </p:tgtEl>
                                      </p:cBhvr>
                                    </p:animEffect>
                                    <p:set>
                                      <p:cBhvr>
                                        <p:cTn id="469" dur="1" fill="hold">
                                          <p:stCondLst>
                                            <p:cond delay="5999"/>
                                          </p:stCondLst>
                                        </p:cTn>
                                        <p:tgtEl>
                                          <p:spTgt spid="57"/>
                                        </p:tgtEl>
                                        <p:attrNameLst>
                                          <p:attrName>style.visibility</p:attrName>
                                        </p:attrNameLst>
                                      </p:cBhvr>
                                      <p:to>
                                        <p:strVal val="hidden"/>
                                      </p:to>
                                    </p:set>
                                  </p:childTnLst>
                                </p:cTn>
                              </p:par>
                              <p:par>
                                <p:cTn id="470" presetID="2" presetClass="entr" presetSubtype="1" fill="hold" grpId="0" nodeType="withEffect">
                                  <p:stCondLst>
                                    <p:cond delay="0"/>
                                  </p:stCondLst>
                                  <p:childTnLst>
                                    <p:set>
                                      <p:cBhvr>
                                        <p:cTn id="471" dur="1" fill="hold">
                                          <p:stCondLst>
                                            <p:cond delay="0"/>
                                          </p:stCondLst>
                                        </p:cTn>
                                        <p:tgtEl>
                                          <p:spTgt spid="56"/>
                                        </p:tgtEl>
                                        <p:attrNameLst>
                                          <p:attrName>style.visibility</p:attrName>
                                        </p:attrNameLst>
                                      </p:cBhvr>
                                      <p:to>
                                        <p:strVal val="visible"/>
                                      </p:to>
                                    </p:set>
                                    <p:anim calcmode="lin" valueType="num">
                                      <p:cBhvr additive="base">
                                        <p:cTn id="472" dur="4000" fill="hold"/>
                                        <p:tgtEl>
                                          <p:spTgt spid="56"/>
                                        </p:tgtEl>
                                        <p:attrNameLst>
                                          <p:attrName>ppt_x</p:attrName>
                                        </p:attrNameLst>
                                      </p:cBhvr>
                                      <p:tavLst>
                                        <p:tav tm="0">
                                          <p:val>
                                            <p:strVal val="#ppt_x"/>
                                          </p:val>
                                        </p:tav>
                                        <p:tav tm="100000">
                                          <p:val>
                                            <p:strVal val="#ppt_x"/>
                                          </p:val>
                                        </p:tav>
                                      </p:tavLst>
                                    </p:anim>
                                    <p:anim calcmode="lin" valueType="num">
                                      <p:cBhvr additive="base">
                                        <p:cTn id="473" dur="4000" fill="hold"/>
                                        <p:tgtEl>
                                          <p:spTgt spid="56"/>
                                        </p:tgtEl>
                                        <p:attrNameLst>
                                          <p:attrName>ppt_y</p:attrName>
                                        </p:attrNameLst>
                                      </p:cBhvr>
                                      <p:tavLst>
                                        <p:tav tm="0">
                                          <p:val>
                                            <p:strVal val="0-#ppt_h/2"/>
                                          </p:val>
                                        </p:tav>
                                        <p:tav tm="100000">
                                          <p:val>
                                            <p:strVal val="#ppt_y"/>
                                          </p:val>
                                        </p:tav>
                                      </p:tavLst>
                                    </p:anim>
                                  </p:childTnLst>
                                </p:cTn>
                              </p:par>
                              <p:par>
                                <p:cTn id="474" presetID="19" presetClass="entr" presetSubtype="5" fill="hold" grpId="1" nodeType="withEffect">
                                  <p:stCondLst>
                                    <p:cond delay="0"/>
                                  </p:stCondLst>
                                  <p:childTnLst>
                                    <p:set>
                                      <p:cBhvr>
                                        <p:cTn id="475" dur="1" fill="hold">
                                          <p:stCondLst>
                                            <p:cond delay="0"/>
                                          </p:stCondLst>
                                        </p:cTn>
                                        <p:tgtEl>
                                          <p:spTgt spid="56"/>
                                        </p:tgtEl>
                                        <p:attrNameLst>
                                          <p:attrName>style.visibility</p:attrName>
                                        </p:attrNameLst>
                                      </p:cBhvr>
                                      <p:to>
                                        <p:strVal val="visible"/>
                                      </p:to>
                                    </p:set>
                                    <p:anim calcmode="lin" valueType="num">
                                      <p:cBhvr>
                                        <p:cTn id="476" dur="4000" fill="hold"/>
                                        <p:tgtEl>
                                          <p:spTgt spid="56"/>
                                        </p:tgtEl>
                                        <p:attrNameLst>
                                          <p:attrName>ppt_w</p:attrName>
                                        </p:attrNameLst>
                                      </p:cBhvr>
                                      <p:tavLst>
                                        <p:tav tm="0">
                                          <p:val>
                                            <p:strVal val="#ppt_w"/>
                                          </p:val>
                                        </p:tav>
                                        <p:tav tm="100000">
                                          <p:val>
                                            <p:strVal val="#ppt_w"/>
                                          </p:val>
                                        </p:tav>
                                      </p:tavLst>
                                    </p:anim>
                                    <p:anim calcmode="lin" valueType="num">
                                      <p:cBhvr>
                                        <p:cTn id="477" dur="4000" fill="hold"/>
                                        <p:tgtEl>
                                          <p:spTgt spid="56"/>
                                        </p:tgtEl>
                                        <p:attrNameLst>
                                          <p:attrName>ppt_h</p:attrName>
                                        </p:attrNameLst>
                                      </p:cBhvr>
                                      <p:tavLst>
                                        <p:tav tm="0" fmla="#ppt_h*sin(2.5*pi*$)">
                                          <p:val>
                                            <p:fltVal val="0"/>
                                          </p:val>
                                        </p:tav>
                                        <p:tav tm="100000">
                                          <p:val>
                                            <p:fltVal val="1"/>
                                          </p:val>
                                        </p:tav>
                                      </p:tavLst>
                                    </p:anim>
                                  </p:childTnLst>
                                </p:cTn>
                              </p:par>
                              <p:par>
                                <p:cTn id="478" presetID="2" presetClass="exit" presetSubtype="4" fill="hold" grpId="2" nodeType="withEffect">
                                  <p:stCondLst>
                                    <p:cond delay="0"/>
                                  </p:stCondLst>
                                  <p:childTnLst>
                                    <p:anim calcmode="lin" valueType="num">
                                      <p:cBhvr additive="base">
                                        <p:cTn id="479" dur="4500"/>
                                        <p:tgtEl>
                                          <p:spTgt spid="56"/>
                                        </p:tgtEl>
                                        <p:attrNameLst>
                                          <p:attrName>ppt_x</p:attrName>
                                        </p:attrNameLst>
                                      </p:cBhvr>
                                      <p:tavLst>
                                        <p:tav tm="0">
                                          <p:val>
                                            <p:strVal val="ppt_x"/>
                                          </p:val>
                                        </p:tav>
                                        <p:tav tm="100000">
                                          <p:val>
                                            <p:strVal val="ppt_x"/>
                                          </p:val>
                                        </p:tav>
                                      </p:tavLst>
                                    </p:anim>
                                    <p:anim calcmode="lin" valueType="num">
                                      <p:cBhvr additive="base">
                                        <p:cTn id="480" dur="4500"/>
                                        <p:tgtEl>
                                          <p:spTgt spid="56"/>
                                        </p:tgtEl>
                                        <p:attrNameLst>
                                          <p:attrName>ppt_y</p:attrName>
                                        </p:attrNameLst>
                                      </p:cBhvr>
                                      <p:tavLst>
                                        <p:tav tm="0">
                                          <p:val>
                                            <p:strVal val="ppt_y"/>
                                          </p:val>
                                        </p:tav>
                                        <p:tav tm="100000">
                                          <p:val>
                                            <p:strVal val="1+ppt_h/2"/>
                                          </p:val>
                                        </p:tav>
                                      </p:tavLst>
                                    </p:anim>
                                    <p:set>
                                      <p:cBhvr>
                                        <p:cTn id="481" dur="1" fill="hold">
                                          <p:stCondLst>
                                            <p:cond delay="4499"/>
                                          </p:stCondLst>
                                        </p:cTn>
                                        <p:tgtEl>
                                          <p:spTgt spid="56"/>
                                        </p:tgtEl>
                                        <p:attrNameLst>
                                          <p:attrName>style.visibility</p:attrName>
                                        </p:attrNameLst>
                                      </p:cBhvr>
                                      <p:to>
                                        <p:strVal val="hidden"/>
                                      </p:to>
                                    </p:set>
                                  </p:childTnLst>
                                </p:cTn>
                              </p:par>
                              <p:par>
                                <p:cTn id="482" presetID="3" presetClass="exit" presetSubtype="10" fill="hold" grpId="3" nodeType="withEffect">
                                  <p:stCondLst>
                                    <p:cond delay="0"/>
                                  </p:stCondLst>
                                  <p:childTnLst>
                                    <p:animEffect transition="out" filter="blinds(horizontal)">
                                      <p:cBhvr>
                                        <p:cTn id="483" dur="6000"/>
                                        <p:tgtEl>
                                          <p:spTgt spid="56"/>
                                        </p:tgtEl>
                                      </p:cBhvr>
                                    </p:animEffect>
                                    <p:set>
                                      <p:cBhvr>
                                        <p:cTn id="484" dur="1" fill="hold">
                                          <p:stCondLst>
                                            <p:cond delay="5999"/>
                                          </p:stCondLst>
                                        </p:cTn>
                                        <p:tgtEl>
                                          <p:spTgt spid="56"/>
                                        </p:tgtEl>
                                        <p:attrNameLst>
                                          <p:attrName>style.visibility</p:attrName>
                                        </p:attrNameLst>
                                      </p:cBhvr>
                                      <p:to>
                                        <p:strVal val="hidden"/>
                                      </p:to>
                                    </p:set>
                                  </p:childTnLst>
                                </p:cTn>
                              </p:par>
                              <p:par>
                                <p:cTn id="485" presetID="2" presetClass="entr" presetSubtype="1" fill="hold" grpId="0" nodeType="withEffect">
                                  <p:stCondLst>
                                    <p:cond delay="0"/>
                                  </p:stCondLst>
                                  <p:childTnLst>
                                    <p:set>
                                      <p:cBhvr>
                                        <p:cTn id="486" dur="1" fill="hold">
                                          <p:stCondLst>
                                            <p:cond delay="0"/>
                                          </p:stCondLst>
                                        </p:cTn>
                                        <p:tgtEl>
                                          <p:spTgt spid="55"/>
                                        </p:tgtEl>
                                        <p:attrNameLst>
                                          <p:attrName>style.visibility</p:attrName>
                                        </p:attrNameLst>
                                      </p:cBhvr>
                                      <p:to>
                                        <p:strVal val="visible"/>
                                      </p:to>
                                    </p:set>
                                    <p:anim calcmode="lin" valueType="num">
                                      <p:cBhvr additive="base">
                                        <p:cTn id="487" dur="4000" fill="hold"/>
                                        <p:tgtEl>
                                          <p:spTgt spid="55"/>
                                        </p:tgtEl>
                                        <p:attrNameLst>
                                          <p:attrName>ppt_x</p:attrName>
                                        </p:attrNameLst>
                                      </p:cBhvr>
                                      <p:tavLst>
                                        <p:tav tm="0">
                                          <p:val>
                                            <p:strVal val="#ppt_x"/>
                                          </p:val>
                                        </p:tav>
                                        <p:tav tm="100000">
                                          <p:val>
                                            <p:strVal val="#ppt_x"/>
                                          </p:val>
                                        </p:tav>
                                      </p:tavLst>
                                    </p:anim>
                                    <p:anim calcmode="lin" valueType="num">
                                      <p:cBhvr additive="base">
                                        <p:cTn id="488" dur="4000" fill="hold"/>
                                        <p:tgtEl>
                                          <p:spTgt spid="55"/>
                                        </p:tgtEl>
                                        <p:attrNameLst>
                                          <p:attrName>ppt_y</p:attrName>
                                        </p:attrNameLst>
                                      </p:cBhvr>
                                      <p:tavLst>
                                        <p:tav tm="0">
                                          <p:val>
                                            <p:strVal val="0-#ppt_h/2"/>
                                          </p:val>
                                        </p:tav>
                                        <p:tav tm="100000">
                                          <p:val>
                                            <p:strVal val="#ppt_y"/>
                                          </p:val>
                                        </p:tav>
                                      </p:tavLst>
                                    </p:anim>
                                  </p:childTnLst>
                                </p:cTn>
                              </p:par>
                              <p:par>
                                <p:cTn id="489" presetID="19" presetClass="entr" presetSubtype="5" fill="hold" grpId="1" nodeType="withEffect">
                                  <p:stCondLst>
                                    <p:cond delay="0"/>
                                  </p:stCondLst>
                                  <p:childTnLst>
                                    <p:set>
                                      <p:cBhvr>
                                        <p:cTn id="490" dur="1" fill="hold">
                                          <p:stCondLst>
                                            <p:cond delay="0"/>
                                          </p:stCondLst>
                                        </p:cTn>
                                        <p:tgtEl>
                                          <p:spTgt spid="55"/>
                                        </p:tgtEl>
                                        <p:attrNameLst>
                                          <p:attrName>style.visibility</p:attrName>
                                        </p:attrNameLst>
                                      </p:cBhvr>
                                      <p:to>
                                        <p:strVal val="visible"/>
                                      </p:to>
                                    </p:set>
                                    <p:anim calcmode="lin" valueType="num">
                                      <p:cBhvr>
                                        <p:cTn id="491" dur="4000" fill="hold"/>
                                        <p:tgtEl>
                                          <p:spTgt spid="55"/>
                                        </p:tgtEl>
                                        <p:attrNameLst>
                                          <p:attrName>ppt_w</p:attrName>
                                        </p:attrNameLst>
                                      </p:cBhvr>
                                      <p:tavLst>
                                        <p:tav tm="0">
                                          <p:val>
                                            <p:strVal val="#ppt_w"/>
                                          </p:val>
                                        </p:tav>
                                        <p:tav tm="100000">
                                          <p:val>
                                            <p:strVal val="#ppt_w"/>
                                          </p:val>
                                        </p:tav>
                                      </p:tavLst>
                                    </p:anim>
                                    <p:anim calcmode="lin" valueType="num">
                                      <p:cBhvr>
                                        <p:cTn id="492" dur="4000" fill="hold"/>
                                        <p:tgtEl>
                                          <p:spTgt spid="55"/>
                                        </p:tgtEl>
                                        <p:attrNameLst>
                                          <p:attrName>ppt_h</p:attrName>
                                        </p:attrNameLst>
                                      </p:cBhvr>
                                      <p:tavLst>
                                        <p:tav tm="0" fmla="#ppt_h*sin(2.5*pi*$)">
                                          <p:val>
                                            <p:fltVal val="0"/>
                                          </p:val>
                                        </p:tav>
                                        <p:tav tm="100000">
                                          <p:val>
                                            <p:fltVal val="1"/>
                                          </p:val>
                                        </p:tav>
                                      </p:tavLst>
                                    </p:anim>
                                  </p:childTnLst>
                                </p:cTn>
                              </p:par>
                              <p:par>
                                <p:cTn id="493" presetID="2" presetClass="exit" presetSubtype="4" fill="hold" grpId="2" nodeType="withEffect">
                                  <p:stCondLst>
                                    <p:cond delay="0"/>
                                  </p:stCondLst>
                                  <p:childTnLst>
                                    <p:anim calcmode="lin" valueType="num">
                                      <p:cBhvr additive="base">
                                        <p:cTn id="494" dur="4500"/>
                                        <p:tgtEl>
                                          <p:spTgt spid="55"/>
                                        </p:tgtEl>
                                        <p:attrNameLst>
                                          <p:attrName>ppt_x</p:attrName>
                                        </p:attrNameLst>
                                      </p:cBhvr>
                                      <p:tavLst>
                                        <p:tav tm="0">
                                          <p:val>
                                            <p:strVal val="ppt_x"/>
                                          </p:val>
                                        </p:tav>
                                        <p:tav tm="100000">
                                          <p:val>
                                            <p:strVal val="ppt_x"/>
                                          </p:val>
                                        </p:tav>
                                      </p:tavLst>
                                    </p:anim>
                                    <p:anim calcmode="lin" valueType="num">
                                      <p:cBhvr additive="base">
                                        <p:cTn id="495" dur="4500"/>
                                        <p:tgtEl>
                                          <p:spTgt spid="55"/>
                                        </p:tgtEl>
                                        <p:attrNameLst>
                                          <p:attrName>ppt_y</p:attrName>
                                        </p:attrNameLst>
                                      </p:cBhvr>
                                      <p:tavLst>
                                        <p:tav tm="0">
                                          <p:val>
                                            <p:strVal val="ppt_y"/>
                                          </p:val>
                                        </p:tav>
                                        <p:tav tm="100000">
                                          <p:val>
                                            <p:strVal val="1+ppt_h/2"/>
                                          </p:val>
                                        </p:tav>
                                      </p:tavLst>
                                    </p:anim>
                                    <p:set>
                                      <p:cBhvr>
                                        <p:cTn id="496" dur="1" fill="hold">
                                          <p:stCondLst>
                                            <p:cond delay="4499"/>
                                          </p:stCondLst>
                                        </p:cTn>
                                        <p:tgtEl>
                                          <p:spTgt spid="55"/>
                                        </p:tgtEl>
                                        <p:attrNameLst>
                                          <p:attrName>style.visibility</p:attrName>
                                        </p:attrNameLst>
                                      </p:cBhvr>
                                      <p:to>
                                        <p:strVal val="hidden"/>
                                      </p:to>
                                    </p:set>
                                  </p:childTnLst>
                                </p:cTn>
                              </p:par>
                              <p:par>
                                <p:cTn id="497" presetID="3" presetClass="exit" presetSubtype="10" fill="hold" grpId="3" nodeType="withEffect">
                                  <p:stCondLst>
                                    <p:cond delay="0"/>
                                  </p:stCondLst>
                                  <p:childTnLst>
                                    <p:animEffect transition="out" filter="blinds(horizontal)">
                                      <p:cBhvr>
                                        <p:cTn id="498" dur="6000"/>
                                        <p:tgtEl>
                                          <p:spTgt spid="55"/>
                                        </p:tgtEl>
                                      </p:cBhvr>
                                    </p:animEffect>
                                    <p:set>
                                      <p:cBhvr>
                                        <p:cTn id="499" dur="1" fill="hold">
                                          <p:stCondLst>
                                            <p:cond delay="5999"/>
                                          </p:stCondLst>
                                        </p:cTn>
                                        <p:tgtEl>
                                          <p:spTgt spid="55"/>
                                        </p:tgtEl>
                                        <p:attrNameLst>
                                          <p:attrName>style.visibility</p:attrName>
                                        </p:attrNameLst>
                                      </p:cBhvr>
                                      <p:to>
                                        <p:strVal val="hidden"/>
                                      </p:to>
                                    </p:set>
                                  </p:childTnLst>
                                </p:cTn>
                              </p:par>
                              <p:par>
                                <p:cTn id="500" presetID="2" presetClass="entr" presetSubtype="1" fill="hold" grpId="0" nodeType="withEffect">
                                  <p:stCondLst>
                                    <p:cond delay="0"/>
                                  </p:stCondLst>
                                  <p:childTnLst>
                                    <p:set>
                                      <p:cBhvr>
                                        <p:cTn id="501" dur="1" fill="hold">
                                          <p:stCondLst>
                                            <p:cond delay="0"/>
                                          </p:stCondLst>
                                        </p:cTn>
                                        <p:tgtEl>
                                          <p:spTgt spid="54"/>
                                        </p:tgtEl>
                                        <p:attrNameLst>
                                          <p:attrName>style.visibility</p:attrName>
                                        </p:attrNameLst>
                                      </p:cBhvr>
                                      <p:to>
                                        <p:strVal val="visible"/>
                                      </p:to>
                                    </p:set>
                                    <p:anim calcmode="lin" valueType="num">
                                      <p:cBhvr additive="base">
                                        <p:cTn id="502" dur="4000" fill="hold"/>
                                        <p:tgtEl>
                                          <p:spTgt spid="54"/>
                                        </p:tgtEl>
                                        <p:attrNameLst>
                                          <p:attrName>ppt_x</p:attrName>
                                        </p:attrNameLst>
                                      </p:cBhvr>
                                      <p:tavLst>
                                        <p:tav tm="0">
                                          <p:val>
                                            <p:strVal val="#ppt_x"/>
                                          </p:val>
                                        </p:tav>
                                        <p:tav tm="100000">
                                          <p:val>
                                            <p:strVal val="#ppt_x"/>
                                          </p:val>
                                        </p:tav>
                                      </p:tavLst>
                                    </p:anim>
                                    <p:anim calcmode="lin" valueType="num">
                                      <p:cBhvr additive="base">
                                        <p:cTn id="503" dur="4000" fill="hold"/>
                                        <p:tgtEl>
                                          <p:spTgt spid="54"/>
                                        </p:tgtEl>
                                        <p:attrNameLst>
                                          <p:attrName>ppt_y</p:attrName>
                                        </p:attrNameLst>
                                      </p:cBhvr>
                                      <p:tavLst>
                                        <p:tav tm="0">
                                          <p:val>
                                            <p:strVal val="0-#ppt_h/2"/>
                                          </p:val>
                                        </p:tav>
                                        <p:tav tm="100000">
                                          <p:val>
                                            <p:strVal val="#ppt_y"/>
                                          </p:val>
                                        </p:tav>
                                      </p:tavLst>
                                    </p:anim>
                                  </p:childTnLst>
                                </p:cTn>
                              </p:par>
                              <p:par>
                                <p:cTn id="504" presetID="19" presetClass="entr" presetSubtype="5" fill="hold" grpId="1" nodeType="withEffect">
                                  <p:stCondLst>
                                    <p:cond delay="0"/>
                                  </p:stCondLst>
                                  <p:childTnLst>
                                    <p:set>
                                      <p:cBhvr>
                                        <p:cTn id="505" dur="1" fill="hold">
                                          <p:stCondLst>
                                            <p:cond delay="0"/>
                                          </p:stCondLst>
                                        </p:cTn>
                                        <p:tgtEl>
                                          <p:spTgt spid="54"/>
                                        </p:tgtEl>
                                        <p:attrNameLst>
                                          <p:attrName>style.visibility</p:attrName>
                                        </p:attrNameLst>
                                      </p:cBhvr>
                                      <p:to>
                                        <p:strVal val="visible"/>
                                      </p:to>
                                    </p:set>
                                    <p:anim calcmode="lin" valueType="num">
                                      <p:cBhvr>
                                        <p:cTn id="506" dur="4000" fill="hold"/>
                                        <p:tgtEl>
                                          <p:spTgt spid="54"/>
                                        </p:tgtEl>
                                        <p:attrNameLst>
                                          <p:attrName>ppt_w</p:attrName>
                                        </p:attrNameLst>
                                      </p:cBhvr>
                                      <p:tavLst>
                                        <p:tav tm="0">
                                          <p:val>
                                            <p:strVal val="#ppt_w"/>
                                          </p:val>
                                        </p:tav>
                                        <p:tav tm="100000">
                                          <p:val>
                                            <p:strVal val="#ppt_w"/>
                                          </p:val>
                                        </p:tav>
                                      </p:tavLst>
                                    </p:anim>
                                    <p:anim calcmode="lin" valueType="num">
                                      <p:cBhvr>
                                        <p:cTn id="507" dur="4000" fill="hold"/>
                                        <p:tgtEl>
                                          <p:spTgt spid="54"/>
                                        </p:tgtEl>
                                        <p:attrNameLst>
                                          <p:attrName>ppt_h</p:attrName>
                                        </p:attrNameLst>
                                      </p:cBhvr>
                                      <p:tavLst>
                                        <p:tav tm="0" fmla="#ppt_h*sin(2.5*pi*$)">
                                          <p:val>
                                            <p:fltVal val="0"/>
                                          </p:val>
                                        </p:tav>
                                        <p:tav tm="100000">
                                          <p:val>
                                            <p:fltVal val="1"/>
                                          </p:val>
                                        </p:tav>
                                      </p:tavLst>
                                    </p:anim>
                                  </p:childTnLst>
                                </p:cTn>
                              </p:par>
                              <p:par>
                                <p:cTn id="508" presetID="2" presetClass="exit" presetSubtype="4" fill="hold" grpId="2" nodeType="withEffect">
                                  <p:stCondLst>
                                    <p:cond delay="0"/>
                                  </p:stCondLst>
                                  <p:childTnLst>
                                    <p:anim calcmode="lin" valueType="num">
                                      <p:cBhvr additive="base">
                                        <p:cTn id="509" dur="4500"/>
                                        <p:tgtEl>
                                          <p:spTgt spid="54"/>
                                        </p:tgtEl>
                                        <p:attrNameLst>
                                          <p:attrName>ppt_x</p:attrName>
                                        </p:attrNameLst>
                                      </p:cBhvr>
                                      <p:tavLst>
                                        <p:tav tm="0">
                                          <p:val>
                                            <p:strVal val="ppt_x"/>
                                          </p:val>
                                        </p:tav>
                                        <p:tav tm="100000">
                                          <p:val>
                                            <p:strVal val="ppt_x"/>
                                          </p:val>
                                        </p:tav>
                                      </p:tavLst>
                                    </p:anim>
                                    <p:anim calcmode="lin" valueType="num">
                                      <p:cBhvr additive="base">
                                        <p:cTn id="510" dur="4500"/>
                                        <p:tgtEl>
                                          <p:spTgt spid="54"/>
                                        </p:tgtEl>
                                        <p:attrNameLst>
                                          <p:attrName>ppt_y</p:attrName>
                                        </p:attrNameLst>
                                      </p:cBhvr>
                                      <p:tavLst>
                                        <p:tav tm="0">
                                          <p:val>
                                            <p:strVal val="ppt_y"/>
                                          </p:val>
                                        </p:tav>
                                        <p:tav tm="100000">
                                          <p:val>
                                            <p:strVal val="1+ppt_h/2"/>
                                          </p:val>
                                        </p:tav>
                                      </p:tavLst>
                                    </p:anim>
                                    <p:set>
                                      <p:cBhvr>
                                        <p:cTn id="511" dur="1" fill="hold">
                                          <p:stCondLst>
                                            <p:cond delay="4499"/>
                                          </p:stCondLst>
                                        </p:cTn>
                                        <p:tgtEl>
                                          <p:spTgt spid="54"/>
                                        </p:tgtEl>
                                        <p:attrNameLst>
                                          <p:attrName>style.visibility</p:attrName>
                                        </p:attrNameLst>
                                      </p:cBhvr>
                                      <p:to>
                                        <p:strVal val="hidden"/>
                                      </p:to>
                                    </p:set>
                                  </p:childTnLst>
                                </p:cTn>
                              </p:par>
                              <p:par>
                                <p:cTn id="512" presetID="3" presetClass="exit" presetSubtype="10" fill="hold" grpId="3" nodeType="withEffect">
                                  <p:stCondLst>
                                    <p:cond delay="0"/>
                                  </p:stCondLst>
                                  <p:childTnLst>
                                    <p:animEffect transition="out" filter="blinds(horizontal)">
                                      <p:cBhvr>
                                        <p:cTn id="513" dur="6000"/>
                                        <p:tgtEl>
                                          <p:spTgt spid="54"/>
                                        </p:tgtEl>
                                      </p:cBhvr>
                                    </p:animEffect>
                                    <p:set>
                                      <p:cBhvr>
                                        <p:cTn id="514" dur="1" fill="hold">
                                          <p:stCondLst>
                                            <p:cond delay="5999"/>
                                          </p:stCondLst>
                                        </p:cTn>
                                        <p:tgtEl>
                                          <p:spTgt spid="54"/>
                                        </p:tgtEl>
                                        <p:attrNameLst>
                                          <p:attrName>style.visibility</p:attrName>
                                        </p:attrNameLst>
                                      </p:cBhvr>
                                      <p:to>
                                        <p:strVal val="hidden"/>
                                      </p:to>
                                    </p:set>
                                  </p:childTnLst>
                                </p:cTn>
                              </p:par>
                              <p:par>
                                <p:cTn id="515" presetID="2" presetClass="entr" presetSubtype="1" fill="hold" grpId="0" nodeType="withEffect">
                                  <p:stCondLst>
                                    <p:cond delay="0"/>
                                  </p:stCondLst>
                                  <p:childTnLst>
                                    <p:set>
                                      <p:cBhvr>
                                        <p:cTn id="516" dur="1" fill="hold">
                                          <p:stCondLst>
                                            <p:cond delay="0"/>
                                          </p:stCondLst>
                                        </p:cTn>
                                        <p:tgtEl>
                                          <p:spTgt spid="53"/>
                                        </p:tgtEl>
                                        <p:attrNameLst>
                                          <p:attrName>style.visibility</p:attrName>
                                        </p:attrNameLst>
                                      </p:cBhvr>
                                      <p:to>
                                        <p:strVal val="visible"/>
                                      </p:to>
                                    </p:set>
                                    <p:anim calcmode="lin" valueType="num">
                                      <p:cBhvr additive="base">
                                        <p:cTn id="517" dur="4000" fill="hold"/>
                                        <p:tgtEl>
                                          <p:spTgt spid="53"/>
                                        </p:tgtEl>
                                        <p:attrNameLst>
                                          <p:attrName>ppt_x</p:attrName>
                                        </p:attrNameLst>
                                      </p:cBhvr>
                                      <p:tavLst>
                                        <p:tav tm="0">
                                          <p:val>
                                            <p:strVal val="#ppt_x"/>
                                          </p:val>
                                        </p:tav>
                                        <p:tav tm="100000">
                                          <p:val>
                                            <p:strVal val="#ppt_x"/>
                                          </p:val>
                                        </p:tav>
                                      </p:tavLst>
                                    </p:anim>
                                    <p:anim calcmode="lin" valueType="num">
                                      <p:cBhvr additive="base">
                                        <p:cTn id="518" dur="4000" fill="hold"/>
                                        <p:tgtEl>
                                          <p:spTgt spid="53"/>
                                        </p:tgtEl>
                                        <p:attrNameLst>
                                          <p:attrName>ppt_y</p:attrName>
                                        </p:attrNameLst>
                                      </p:cBhvr>
                                      <p:tavLst>
                                        <p:tav tm="0">
                                          <p:val>
                                            <p:strVal val="0-#ppt_h/2"/>
                                          </p:val>
                                        </p:tav>
                                        <p:tav tm="100000">
                                          <p:val>
                                            <p:strVal val="#ppt_y"/>
                                          </p:val>
                                        </p:tav>
                                      </p:tavLst>
                                    </p:anim>
                                  </p:childTnLst>
                                </p:cTn>
                              </p:par>
                              <p:par>
                                <p:cTn id="519" presetID="19" presetClass="entr" presetSubtype="5" fill="hold" grpId="1" nodeType="withEffect">
                                  <p:stCondLst>
                                    <p:cond delay="0"/>
                                  </p:stCondLst>
                                  <p:childTnLst>
                                    <p:set>
                                      <p:cBhvr>
                                        <p:cTn id="520" dur="1" fill="hold">
                                          <p:stCondLst>
                                            <p:cond delay="0"/>
                                          </p:stCondLst>
                                        </p:cTn>
                                        <p:tgtEl>
                                          <p:spTgt spid="53"/>
                                        </p:tgtEl>
                                        <p:attrNameLst>
                                          <p:attrName>style.visibility</p:attrName>
                                        </p:attrNameLst>
                                      </p:cBhvr>
                                      <p:to>
                                        <p:strVal val="visible"/>
                                      </p:to>
                                    </p:set>
                                    <p:anim calcmode="lin" valueType="num">
                                      <p:cBhvr>
                                        <p:cTn id="521" dur="4000" fill="hold"/>
                                        <p:tgtEl>
                                          <p:spTgt spid="53"/>
                                        </p:tgtEl>
                                        <p:attrNameLst>
                                          <p:attrName>ppt_w</p:attrName>
                                        </p:attrNameLst>
                                      </p:cBhvr>
                                      <p:tavLst>
                                        <p:tav tm="0">
                                          <p:val>
                                            <p:strVal val="#ppt_w"/>
                                          </p:val>
                                        </p:tav>
                                        <p:tav tm="100000">
                                          <p:val>
                                            <p:strVal val="#ppt_w"/>
                                          </p:val>
                                        </p:tav>
                                      </p:tavLst>
                                    </p:anim>
                                    <p:anim calcmode="lin" valueType="num">
                                      <p:cBhvr>
                                        <p:cTn id="522" dur="4000" fill="hold"/>
                                        <p:tgtEl>
                                          <p:spTgt spid="53"/>
                                        </p:tgtEl>
                                        <p:attrNameLst>
                                          <p:attrName>ppt_h</p:attrName>
                                        </p:attrNameLst>
                                      </p:cBhvr>
                                      <p:tavLst>
                                        <p:tav tm="0" fmla="#ppt_h*sin(2.5*pi*$)">
                                          <p:val>
                                            <p:fltVal val="0"/>
                                          </p:val>
                                        </p:tav>
                                        <p:tav tm="100000">
                                          <p:val>
                                            <p:fltVal val="1"/>
                                          </p:val>
                                        </p:tav>
                                      </p:tavLst>
                                    </p:anim>
                                  </p:childTnLst>
                                </p:cTn>
                              </p:par>
                              <p:par>
                                <p:cTn id="523" presetID="2" presetClass="exit" presetSubtype="4" fill="hold" grpId="2" nodeType="withEffect">
                                  <p:stCondLst>
                                    <p:cond delay="0"/>
                                  </p:stCondLst>
                                  <p:childTnLst>
                                    <p:anim calcmode="lin" valueType="num">
                                      <p:cBhvr additive="base">
                                        <p:cTn id="524" dur="4500"/>
                                        <p:tgtEl>
                                          <p:spTgt spid="53"/>
                                        </p:tgtEl>
                                        <p:attrNameLst>
                                          <p:attrName>ppt_x</p:attrName>
                                        </p:attrNameLst>
                                      </p:cBhvr>
                                      <p:tavLst>
                                        <p:tav tm="0">
                                          <p:val>
                                            <p:strVal val="ppt_x"/>
                                          </p:val>
                                        </p:tav>
                                        <p:tav tm="100000">
                                          <p:val>
                                            <p:strVal val="ppt_x"/>
                                          </p:val>
                                        </p:tav>
                                      </p:tavLst>
                                    </p:anim>
                                    <p:anim calcmode="lin" valueType="num">
                                      <p:cBhvr additive="base">
                                        <p:cTn id="525" dur="4500"/>
                                        <p:tgtEl>
                                          <p:spTgt spid="53"/>
                                        </p:tgtEl>
                                        <p:attrNameLst>
                                          <p:attrName>ppt_y</p:attrName>
                                        </p:attrNameLst>
                                      </p:cBhvr>
                                      <p:tavLst>
                                        <p:tav tm="0">
                                          <p:val>
                                            <p:strVal val="ppt_y"/>
                                          </p:val>
                                        </p:tav>
                                        <p:tav tm="100000">
                                          <p:val>
                                            <p:strVal val="1+ppt_h/2"/>
                                          </p:val>
                                        </p:tav>
                                      </p:tavLst>
                                    </p:anim>
                                    <p:set>
                                      <p:cBhvr>
                                        <p:cTn id="526" dur="1" fill="hold">
                                          <p:stCondLst>
                                            <p:cond delay="4499"/>
                                          </p:stCondLst>
                                        </p:cTn>
                                        <p:tgtEl>
                                          <p:spTgt spid="53"/>
                                        </p:tgtEl>
                                        <p:attrNameLst>
                                          <p:attrName>style.visibility</p:attrName>
                                        </p:attrNameLst>
                                      </p:cBhvr>
                                      <p:to>
                                        <p:strVal val="hidden"/>
                                      </p:to>
                                    </p:set>
                                  </p:childTnLst>
                                </p:cTn>
                              </p:par>
                              <p:par>
                                <p:cTn id="527" presetID="3" presetClass="exit" presetSubtype="10" fill="hold" grpId="3" nodeType="withEffect">
                                  <p:stCondLst>
                                    <p:cond delay="0"/>
                                  </p:stCondLst>
                                  <p:childTnLst>
                                    <p:animEffect transition="out" filter="blinds(horizontal)">
                                      <p:cBhvr>
                                        <p:cTn id="528" dur="6000"/>
                                        <p:tgtEl>
                                          <p:spTgt spid="53"/>
                                        </p:tgtEl>
                                      </p:cBhvr>
                                    </p:animEffect>
                                    <p:set>
                                      <p:cBhvr>
                                        <p:cTn id="529" dur="1" fill="hold">
                                          <p:stCondLst>
                                            <p:cond delay="5999"/>
                                          </p:stCondLst>
                                        </p:cTn>
                                        <p:tgtEl>
                                          <p:spTgt spid="53"/>
                                        </p:tgtEl>
                                        <p:attrNameLst>
                                          <p:attrName>style.visibility</p:attrName>
                                        </p:attrNameLst>
                                      </p:cBhvr>
                                      <p:to>
                                        <p:strVal val="hidden"/>
                                      </p:to>
                                    </p:set>
                                  </p:childTnLst>
                                </p:cTn>
                              </p:par>
                              <p:par>
                                <p:cTn id="530" presetID="2" presetClass="entr" presetSubtype="1" fill="hold" grpId="0" nodeType="withEffect">
                                  <p:stCondLst>
                                    <p:cond delay="0"/>
                                  </p:stCondLst>
                                  <p:childTnLst>
                                    <p:set>
                                      <p:cBhvr>
                                        <p:cTn id="531" dur="1" fill="hold">
                                          <p:stCondLst>
                                            <p:cond delay="0"/>
                                          </p:stCondLst>
                                        </p:cTn>
                                        <p:tgtEl>
                                          <p:spTgt spid="62"/>
                                        </p:tgtEl>
                                        <p:attrNameLst>
                                          <p:attrName>style.visibility</p:attrName>
                                        </p:attrNameLst>
                                      </p:cBhvr>
                                      <p:to>
                                        <p:strVal val="visible"/>
                                      </p:to>
                                    </p:set>
                                    <p:anim calcmode="lin" valueType="num">
                                      <p:cBhvr additive="base">
                                        <p:cTn id="532" dur="4000" fill="hold"/>
                                        <p:tgtEl>
                                          <p:spTgt spid="62"/>
                                        </p:tgtEl>
                                        <p:attrNameLst>
                                          <p:attrName>ppt_x</p:attrName>
                                        </p:attrNameLst>
                                      </p:cBhvr>
                                      <p:tavLst>
                                        <p:tav tm="0">
                                          <p:val>
                                            <p:strVal val="#ppt_x"/>
                                          </p:val>
                                        </p:tav>
                                        <p:tav tm="100000">
                                          <p:val>
                                            <p:strVal val="#ppt_x"/>
                                          </p:val>
                                        </p:tav>
                                      </p:tavLst>
                                    </p:anim>
                                    <p:anim calcmode="lin" valueType="num">
                                      <p:cBhvr additive="base">
                                        <p:cTn id="533" dur="4000" fill="hold"/>
                                        <p:tgtEl>
                                          <p:spTgt spid="62"/>
                                        </p:tgtEl>
                                        <p:attrNameLst>
                                          <p:attrName>ppt_y</p:attrName>
                                        </p:attrNameLst>
                                      </p:cBhvr>
                                      <p:tavLst>
                                        <p:tav tm="0">
                                          <p:val>
                                            <p:strVal val="0-#ppt_h/2"/>
                                          </p:val>
                                        </p:tav>
                                        <p:tav tm="100000">
                                          <p:val>
                                            <p:strVal val="#ppt_y"/>
                                          </p:val>
                                        </p:tav>
                                      </p:tavLst>
                                    </p:anim>
                                  </p:childTnLst>
                                </p:cTn>
                              </p:par>
                              <p:par>
                                <p:cTn id="534" presetID="19" presetClass="entr" presetSubtype="5" fill="hold" grpId="1" nodeType="withEffect">
                                  <p:stCondLst>
                                    <p:cond delay="0"/>
                                  </p:stCondLst>
                                  <p:childTnLst>
                                    <p:set>
                                      <p:cBhvr>
                                        <p:cTn id="535" dur="1" fill="hold">
                                          <p:stCondLst>
                                            <p:cond delay="0"/>
                                          </p:stCondLst>
                                        </p:cTn>
                                        <p:tgtEl>
                                          <p:spTgt spid="62"/>
                                        </p:tgtEl>
                                        <p:attrNameLst>
                                          <p:attrName>style.visibility</p:attrName>
                                        </p:attrNameLst>
                                      </p:cBhvr>
                                      <p:to>
                                        <p:strVal val="visible"/>
                                      </p:to>
                                    </p:set>
                                    <p:anim calcmode="lin" valueType="num">
                                      <p:cBhvr>
                                        <p:cTn id="536" dur="4000" fill="hold"/>
                                        <p:tgtEl>
                                          <p:spTgt spid="62"/>
                                        </p:tgtEl>
                                        <p:attrNameLst>
                                          <p:attrName>ppt_w</p:attrName>
                                        </p:attrNameLst>
                                      </p:cBhvr>
                                      <p:tavLst>
                                        <p:tav tm="0">
                                          <p:val>
                                            <p:strVal val="#ppt_w"/>
                                          </p:val>
                                        </p:tav>
                                        <p:tav tm="100000">
                                          <p:val>
                                            <p:strVal val="#ppt_w"/>
                                          </p:val>
                                        </p:tav>
                                      </p:tavLst>
                                    </p:anim>
                                    <p:anim calcmode="lin" valueType="num">
                                      <p:cBhvr>
                                        <p:cTn id="537" dur="4000" fill="hold"/>
                                        <p:tgtEl>
                                          <p:spTgt spid="62"/>
                                        </p:tgtEl>
                                        <p:attrNameLst>
                                          <p:attrName>ppt_h</p:attrName>
                                        </p:attrNameLst>
                                      </p:cBhvr>
                                      <p:tavLst>
                                        <p:tav tm="0" fmla="#ppt_h*sin(2.5*pi*$)">
                                          <p:val>
                                            <p:fltVal val="0"/>
                                          </p:val>
                                        </p:tav>
                                        <p:tav tm="100000">
                                          <p:val>
                                            <p:fltVal val="1"/>
                                          </p:val>
                                        </p:tav>
                                      </p:tavLst>
                                    </p:anim>
                                  </p:childTnLst>
                                </p:cTn>
                              </p:par>
                              <p:par>
                                <p:cTn id="538" presetID="2" presetClass="exit" presetSubtype="4" fill="hold" grpId="2" nodeType="withEffect">
                                  <p:stCondLst>
                                    <p:cond delay="0"/>
                                  </p:stCondLst>
                                  <p:childTnLst>
                                    <p:anim calcmode="lin" valueType="num">
                                      <p:cBhvr additive="base">
                                        <p:cTn id="539" dur="4500"/>
                                        <p:tgtEl>
                                          <p:spTgt spid="62"/>
                                        </p:tgtEl>
                                        <p:attrNameLst>
                                          <p:attrName>ppt_x</p:attrName>
                                        </p:attrNameLst>
                                      </p:cBhvr>
                                      <p:tavLst>
                                        <p:tav tm="0">
                                          <p:val>
                                            <p:strVal val="ppt_x"/>
                                          </p:val>
                                        </p:tav>
                                        <p:tav tm="100000">
                                          <p:val>
                                            <p:strVal val="ppt_x"/>
                                          </p:val>
                                        </p:tav>
                                      </p:tavLst>
                                    </p:anim>
                                    <p:anim calcmode="lin" valueType="num">
                                      <p:cBhvr additive="base">
                                        <p:cTn id="540" dur="4500"/>
                                        <p:tgtEl>
                                          <p:spTgt spid="62"/>
                                        </p:tgtEl>
                                        <p:attrNameLst>
                                          <p:attrName>ppt_y</p:attrName>
                                        </p:attrNameLst>
                                      </p:cBhvr>
                                      <p:tavLst>
                                        <p:tav tm="0">
                                          <p:val>
                                            <p:strVal val="ppt_y"/>
                                          </p:val>
                                        </p:tav>
                                        <p:tav tm="100000">
                                          <p:val>
                                            <p:strVal val="1+ppt_h/2"/>
                                          </p:val>
                                        </p:tav>
                                      </p:tavLst>
                                    </p:anim>
                                    <p:set>
                                      <p:cBhvr>
                                        <p:cTn id="541" dur="1" fill="hold">
                                          <p:stCondLst>
                                            <p:cond delay="4499"/>
                                          </p:stCondLst>
                                        </p:cTn>
                                        <p:tgtEl>
                                          <p:spTgt spid="62"/>
                                        </p:tgtEl>
                                        <p:attrNameLst>
                                          <p:attrName>style.visibility</p:attrName>
                                        </p:attrNameLst>
                                      </p:cBhvr>
                                      <p:to>
                                        <p:strVal val="hidden"/>
                                      </p:to>
                                    </p:set>
                                  </p:childTnLst>
                                </p:cTn>
                              </p:par>
                              <p:par>
                                <p:cTn id="542" presetID="3" presetClass="exit" presetSubtype="10" fill="hold" grpId="3" nodeType="withEffect">
                                  <p:stCondLst>
                                    <p:cond delay="0"/>
                                  </p:stCondLst>
                                  <p:childTnLst>
                                    <p:animEffect transition="out" filter="blinds(horizontal)">
                                      <p:cBhvr>
                                        <p:cTn id="543" dur="6000"/>
                                        <p:tgtEl>
                                          <p:spTgt spid="62"/>
                                        </p:tgtEl>
                                      </p:cBhvr>
                                    </p:animEffect>
                                    <p:set>
                                      <p:cBhvr>
                                        <p:cTn id="544" dur="1" fill="hold">
                                          <p:stCondLst>
                                            <p:cond delay="5999"/>
                                          </p:stCondLst>
                                        </p:cTn>
                                        <p:tgtEl>
                                          <p:spTgt spid="62"/>
                                        </p:tgtEl>
                                        <p:attrNameLst>
                                          <p:attrName>style.visibility</p:attrName>
                                        </p:attrNameLst>
                                      </p:cBhvr>
                                      <p:to>
                                        <p:strVal val="hidden"/>
                                      </p:to>
                                    </p:set>
                                  </p:childTnLst>
                                </p:cTn>
                              </p:par>
                              <p:par>
                                <p:cTn id="545" presetID="2" presetClass="entr" presetSubtype="1" fill="hold" grpId="0" nodeType="withEffect">
                                  <p:stCondLst>
                                    <p:cond delay="0"/>
                                  </p:stCondLst>
                                  <p:childTnLst>
                                    <p:set>
                                      <p:cBhvr>
                                        <p:cTn id="546" dur="1" fill="hold">
                                          <p:stCondLst>
                                            <p:cond delay="0"/>
                                          </p:stCondLst>
                                        </p:cTn>
                                        <p:tgtEl>
                                          <p:spTgt spid="61"/>
                                        </p:tgtEl>
                                        <p:attrNameLst>
                                          <p:attrName>style.visibility</p:attrName>
                                        </p:attrNameLst>
                                      </p:cBhvr>
                                      <p:to>
                                        <p:strVal val="visible"/>
                                      </p:to>
                                    </p:set>
                                    <p:anim calcmode="lin" valueType="num">
                                      <p:cBhvr additive="base">
                                        <p:cTn id="547" dur="4000" fill="hold"/>
                                        <p:tgtEl>
                                          <p:spTgt spid="61"/>
                                        </p:tgtEl>
                                        <p:attrNameLst>
                                          <p:attrName>ppt_x</p:attrName>
                                        </p:attrNameLst>
                                      </p:cBhvr>
                                      <p:tavLst>
                                        <p:tav tm="0">
                                          <p:val>
                                            <p:strVal val="#ppt_x"/>
                                          </p:val>
                                        </p:tav>
                                        <p:tav tm="100000">
                                          <p:val>
                                            <p:strVal val="#ppt_x"/>
                                          </p:val>
                                        </p:tav>
                                      </p:tavLst>
                                    </p:anim>
                                    <p:anim calcmode="lin" valueType="num">
                                      <p:cBhvr additive="base">
                                        <p:cTn id="548" dur="4000" fill="hold"/>
                                        <p:tgtEl>
                                          <p:spTgt spid="61"/>
                                        </p:tgtEl>
                                        <p:attrNameLst>
                                          <p:attrName>ppt_y</p:attrName>
                                        </p:attrNameLst>
                                      </p:cBhvr>
                                      <p:tavLst>
                                        <p:tav tm="0">
                                          <p:val>
                                            <p:strVal val="0-#ppt_h/2"/>
                                          </p:val>
                                        </p:tav>
                                        <p:tav tm="100000">
                                          <p:val>
                                            <p:strVal val="#ppt_y"/>
                                          </p:val>
                                        </p:tav>
                                      </p:tavLst>
                                    </p:anim>
                                  </p:childTnLst>
                                </p:cTn>
                              </p:par>
                              <p:par>
                                <p:cTn id="549" presetID="19" presetClass="entr" presetSubtype="5" fill="hold" grpId="1" nodeType="withEffect">
                                  <p:stCondLst>
                                    <p:cond delay="0"/>
                                  </p:stCondLst>
                                  <p:childTnLst>
                                    <p:set>
                                      <p:cBhvr>
                                        <p:cTn id="550" dur="1" fill="hold">
                                          <p:stCondLst>
                                            <p:cond delay="0"/>
                                          </p:stCondLst>
                                        </p:cTn>
                                        <p:tgtEl>
                                          <p:spTgt spid="61"/>
                                        </p:tgtEl>
                                        <p:attrNameLst>
                                          <p:attrName>style.visibility</p:attrName>
                                        </p:attrNameLst>
                                      </p:cBhvr>
                                      <p:to>
                                        <p:strVal val="visible"/>
                                      </p:to>
                                    </p:set>
                                    <p:anim calcmode="lin" valueType="num">
                                      <p:cBhvr>
                                        <p:cTn id="551" dur="4000" fill="hold"/>
                                        <p:tgtEl>
                                          <p:spTgt spid="61"/>
                                        </p:tgtEl>
                                        <p:attrNameLst>
                                          <p:attrName>ppt_w</p:attrName>
                                        </p:attrNameLst>
                                      </p:cBhvr>
                                      <p:tavLst>
                                        <p:tav tm="0">
                                          <p:val>
                                            <p:strVal val="#ppt_w"/>
                                          </p:val>
                                        </p:tav>
                                        <p:tav tm="100000">
                                          <p:val>
                                            <p:strVal val="#ppt_w"/>
                                          </p:val>
                                        </p:tav>
                                      </p:tavLst>
                                    </p:anim>
                                    <p:anim calcmode="lin" valueType="num">
                                      <p:cBhvr>
                                        <p:cTn id="552" dur="4000" fill="hold"/>
                                        <p:tgtEl>
                                          <p:spTgt spid="61"/>
                                        </p:tgtEl>
                                        <p:attrNameLst>
                                          <p:attrName>ppt_h</p:attrName>
                                        </p:attrNameLst>
                                      </p:cBhvr>
                                      <p:tavLst>
                                        <p:tav tm="0" fmla="#ppt_h*sin(2.5*pi*$)">
                                          <p:val>
                                            <p:fltVal val="0"/>
                                          </p:val>
                                        </p:tav>
                                        <p:tav tm="100000">
                                          <p:val>
                                            <p:fltVal val="1"/>
                                          </p:val>
                                        </p:tav>
                                      </p:tavLst>
                                    </p:anim>
                                  </p:childTnLst>
                                </p:cTn>
                              </p:par>
                              <p:par>
                                <p:cTn id="553" presetID="2" presetClass="exit" presetSubtype="4" fill="hold" grpId="2" nodeType="withEffect">
                                  <p:stCondLst>
                                    <p:cond delay="0"/>
                                  </p:stCondLst>
                                  <p:childTnLst>
                                    <p:anim calcmode="lin" valueType="num">
                                      <p:cBhvr additive="base">
                                        <p:cTn id="554" dur="4500"/>
                                        <p:tgtEl>
                                          <p:spTgt spid="61"/>
                                        </p:tgtEl>
                                        <p:attrNameLst>
                                          <p:attrName>ppt_x</p:attrName>
                                        </p:attrNameLst>
                                      </p:cBhvr>
                                      <p:tavLst>
                                        <p:tav tm="0">
                                          <p:val>
                                            <p:strVal val="ppt_x"/>
                                          </p:val>
                                        </p:tav>
                                        <p:tav tm="100000">
                                          <p:val>
                                            <p:strVal val="ppt_x"/>
                                          </p:val>
                                        </p:tav>
                                      </p:tavLst>
                                    </p:anim>
                                    <p:anim calcmode="lin" valueType="num">
                                      <p:cBhvr additive="base">
                                        <p:cTn id="555" dur="4500"/>
                                        <p:tgtEl>
                                          <p:spTgt spid="61"/>
                                        </p:tgtEl>
                                        <p:attrNameLst>
                                          <p:attrName>ppt_y</p:attrName>
                                        </p:attrNameLst>
                                      </p:cBhvr>
                                      <p:tavLst>
                                        <p:tav tm="0">
                                          <p:val>
                                            <p:strVal val="ppt_y"/>
                                          </p:val>
                                        </p:tav>
                                        <p:tav tm="100000">
                                          <p:val>
                                            <p:strVal val="1+ppt_h/2"/>
                                          </p:val>
                                        </p:tav>
                                      </p:tavLst>
                                    </p:anim>
                                    <p:set>
                                      <p:cBhvr>
                                        <p:cTn id="556" dur="1" fill="hold">
                                          <p:stCondLst>
                                            <p:cond delay="4499"/>
                                          </p:stCondLst>
                                        </p:cTn>
                                        <p:tgtEl>
                                          <p:spTgt spid="61"/>
                                        </p:tgtEl>
                                        <p:attrNameLst>
                                          <p:attrName>style.visibility</p:attrName>
                                        </p:attrNameLst>
                                      </p:cBhvr>
                                      <p:to>
                                        <p:strVal val="hidden"/>
                                      </p:to>
                                    </p:set>
                                  </p:childTnLst>
                                </p:cTn>
                              </p:par>
                              <p:par>
                                <p:cTn id="557" presetID="3" presetClass="exit" presetSubtype="10" fill="hold" grpId="3" nodeType="withEffect">
                                  <p:stCondLst>
                                    <p:cond delay="0"/>
                                  </p:stCondLst>
                                  <p:childTnLst>
                                    <p:animEffect transition="out" filter="blinds(horizontal)">
                                      <p:cBhvr>
                                        <p:cTn id="558" dur="6000"/>
                                        <p:tgtEl>
                                          <p:spTgt spid="61"/>
                                        </p:tgtEl>
                                      </p:cBhvr>
                                    </p:animEffect>
                                    <p:set>
                                      <p:cBhvr>
                                        <p:cTn id="559" dur="1" fill="hold">
                                          <p:stCondLst>
                                            <p:cond delay="5999"/>
                                          </p:stCondLst>
                                        </p:cTn>
                                        <p:tgtEl>
                                          <p:spTgt spid="61"/>
                                        </p:tgtEl>
                                        <p:attrNameLst>
                                          <p:attrName>style.visibility</p:attrName>
                                        </p:attrNameLst>
                                      </p:cBhvr>
                                      <p:to>
                                        <p:strVal val="hidden"/>
                                      </p:to>
                                    </p:set>
                                  </p:childTnLst>
                                </p:cTn>
                              </p:par>
                              <p:par>
                                <p:cTn id="560" presetID="2" presetClass="entr" presetSubtype="1" fill="hold" grpId="0" nodeType="withEffect">
                                  <p:stCondLst>
                                    <p:cond delay="0"/>
                                  </p:stCondLst>
                                  <p:childTnLst>
                                    <p:set>
                                      <p:cBhvr>
                                        <p:cTn id="561" dur="1" fill="hold">
                                          <p:stCondLst>
                                            <p:cond delay="0"/>
                                          </p:stCondLst>
                                        </p:cTn>
                                        <p:tgtEl>
                                          <p:spTgt spid="60"/>
                                        </p:tgtEl>
                                        <p:attrNameLst>
                                          <p:attrName>style.visibility</p:attrName>
                                        </p:attrNameLst>
                                      </p:cBhvr>
                                      <p:to>
                                        <p:strVal val="visible"/>
                                      </p:to>
                                    </p:set>
                                    <p:anim calcmode="lin" valueType="num">
                                      <p:cBhvr additive="base">
                                        <p:cTn id="562" dur="4000" fill="hold"/>
                                        <p:tgtEl>
                                          <p:spTgt spid="60"/>
                                        </p:tgtEl>
                                        <p:attrNameLst>
                                          <p:attrName>ppt_x</p:attrName>
                                        </p:attrNameLst>
                                      </p:cBhvr>
                                      <p:tavLst>
                                        <p:tav tm="0">
                                          <p:val>
                                            <p:strVal val="#ppt_x"/>
                                          </p:val>
                                        </p:tav>
                                        <p:tav tm="100000">
                                          <p:val>
                                            <p:strVal val="#ppt_x"/>
                                          </p:val>
                                        </p:tav>
                                      </p:tavLst>
                                    </p:anim>
                                    <p:anim calcmode="lin" valueType="num">
                                      <p:cBhvr additive="base">
                                        <p:cTn id="563" dur="4000" fill="hold"/>
                                        <p:tgtEl>
                                          <p:spTgt spid="60"/>
                                        </p:tgtEl>
                                        <p:attrNameLst>
                                          <p:attrName>ppt_y</p:attrName>
                                        </p:attrNameLst>
                                      </p:cBhvr>
                                      <p:tavLst>
                                        <p:tav tm="0">
                                          <p:val>
                                            <p:strVal val="0-#ppt_h/2"/>
                                          </p:val>
                                        </p:tav>
                                        <p:tav tm="100000">
                                          <p:val>
                                            <p:strVal val="#ppt_y"/>
                                          </p:val>
                                        </p:tav>
                                      </p:tavLst>
                                    </p:anim>
                                  </p:childTnLst>
                                </p:cTn>
                              </p:par>
                              <p:par>
                                <p:cTn id="564" presetID="19" presetClass="entr" presetSubtype="5" fill="hold" grpId="1" nodeType="withEffect">
                                  <p:stCondLst>
                                    <p:cond delay="0"/>
                                  </p:stCondLst>
                                  <p:childTnLst>
                                    <p:set>
                                      <p:cBhvr>
                                        <p:cTn id="565" dur="1" fill="hold">
                                          <p:stCondLst>
                                            <p:cond delay="0"/>
                                          </p:stCondLst>
                                        </p:cTn>
                                        <p:tgtEl>
                                          <p:spTgt spid="60"/>
                                        </p:tgtEl>
                                        <p:attrNameLst>
                                          <p:attrName>style.visibility</p:attrName>
                                        </p:attrNameLst>
                                      </p:cBhvr>
                                      <p:to>
                                        <p:strVal val="visible"/>
                                      </p:to>
                                    </p:set>
                                    <p:anim calcmode="lin" valueType="num">
                                      <p:cBhvr>
                                        <p:cTn id="566" dur="4000" fill="hold"/>
                                        <p:tgtEl>
                                          <p:spTgt spid="60"/>
                                        </p:tgtEl>
                                        <p:attrNameLst>
                                          <p:attrName>ppt_w</p:attrName>
                                        </p:attrNameLst>
                                      </p:cBhvr>
                                      <p:tavLst>
                                        <p:tav tm="0">
                                          <p:val>
                                            <p:strVal val="#ppt_w"/>
                                          </p:val>
                                        </p:tav>
                                        <p:tav tm="100000">
                                          <p:val>
                                            <p:strVal val="#ppt_w"/>
                                          </p:val>
                                        </p:tav>
                                      </p:tavLst>
                                    </p:anim>
                                    <p:anim calcmode="lin" valueType="num">
                                      <p:cBhvr>
                                        <p:cTn id="567" dur="4000" fill="hold"/>
                                        <p:tgtEl>
                                          <p:spTgt spid="60"/>
                                        </p:tgtEl>
                                        <p:attrNameLst>
                                          <p:attrName>ppt_h</p:attrName>
                                        </p:attrNameLst>
                                      </p:cBhvr>
                                      <p:tavLst>
                                        <p:tav tm="0" fmla="#ppt_h*sin(2.5*pi*$)">
                                          <p:val>
                                            <p:fltVal val="0"/>
                                          </p:val>
                                        </p:tav>
                                        <p:tav tm="100000">
                                          <p:val>
                                            <p:fltVal val="1"/>
                                          </p:val>
                                        </p:tav>
                                      </p:tavLst>
                                    </p:anim>
                                  </p:childTnLst>
                                </p:cTn>
                              </p:par>
                              <p:par>
                                <p:cTn id="568" presetID="2" presetClass="exit" presetSubtype="4" fill="hold" grpId="2" nodeType="withEffect">
                                  <p:stCondLst>
                                    <p:cond delay="0"/>
                                  </p:stCondLst>
                                  <p:childTnLst>
                                    <p:anim calcmode="lin" valueType="num">
                                      <p:cBhvr additive="base">
                                        <p:cTn id="569" dur="4500"/>
                                        <p:tgtEl>
                                          <p:spTgt spid="60"/>
                                        </p:tgtEl>
                                        <p:attrNameLst>
                                          <p:attrName>ppt_x</p:attrName>
                                        </p:attrNameLst>
                                      </p:cBhvr>
                                      <p:tavLst>
                                        <p:tav tm="0">
                                          <p:val>
                                            <p:strVal val="ppt_x"/>
                                          </p:val>
                                        </p:tav>
                                        <p:tav tm="100000">
                                          <p:val>
                                            <p:strVal val="ppt_x"/>
                                          </p:val>
                                        </p:tav>
                                      </p:tavLst>
                                    </p:anim>
                                    <p:anim calcmode="lin" valueType="num">
                                      <p:cBhvr additive="base">
                                        <p:cTn id="570" dur="4500"/>
                                        <p:tgtEl>
                                          <p:spTgt spid="60"/>
                                        </p:tgtEl>
                                        <p:attrNameLst>
                                          <p:attrName>ppt_y</p:attrName>
                                        </p:attrNameLst>
                                      </p:cBhvr>
                                      <p:tavLst>
                                        <p:tav tm="0">
                                          <p:val>
                                            <p:strVal val="ppt_y"/>
                                          </p:val>
                                        </p:tav>
                                        <p:tav tm="100000">
                                          <p:val>
                                            <p:strVal val="1+ppt_h/2"/>
                                          </p:val>
                                        </p:tav>
                                      </p:tavLst>
                                    </p:anim>
                                    <p:set>
                                      <p:cBhvr>
                                        <p:cTn id="571" dur="1" fill="hold">
                                          <p:stCondLst>
                                            <p:cond delay="4499"/>
                                          </p:stCondLst>
                                        </p:cTn>
                                        <p:tgtEl>
                                          <p:spTgt spid="60"/>
                                        </p:tgtEl>
                                        <p:attrNameLst>
                                          <p:attrName>style.visibility</p:attrName>
                                        </p:attrNameLst>
                                      </p:cBhvr>
                                      <p:to>
                                        <p:strVal val="hidden"/>
                                      </p:to>
                                    </p:set>
                                  </p:childTnLst>
                                </p:cTn>
                              </p:par>
                              <p:par>
                                <p:cTn id="572" presetID="3" presetClass="exit" presetSubtype="10" fill="hold" grpId="3" nodeType="withEffect">
                                  <p:stCondLst>
                                    <p:cond delay="0"/>
                                  </p:stCondLst>
                                  <p:childTnLst>
                                    <p:animEffect transition="out" filter="blinds(horizontal)">
                                      <p:cBhvr>
                                        <p:cTn id="573" dur="6000"/>
                                        <p:tgtEl>
                                          <p:spTgt spid="60"/>
                                        </p:tgtEl>
                                      </p:cBhvr>
                                    </p:animEffect>
                                    <p:set>
                                      <p:cBhvr>
                                        <p:cTn id="574" dur="1" fill="hold">
                                          <p:stCondLst>
                                            <p:cond delay="5999"/>
                                          </p:stCondLst>
                                        </p:cTn>
                                        <p:tgtEl>
                                          <p:spTgt spid="60"/>
                                        </p:tgtEl>
                                        <p:attrNameLst>
                                          <p:attrName>style.visibility</p:attrName>
                                        </p:attrNameLst>
                                      </p:cBhvr>
                                      <p:to>
                                        <p:strVal val="hidden"/>
                                      </p:to>
                                    </p:set>
                                  </p:childTnLst>
                                </p:cTn>
                              </p:par>
                              <p:par>
                                <p:cTn id="575" presetID="2" presetClass="entr" presetSubtype="1" fill="hold" grpId="0" nodeType="withEffect">
                                  <p:stCondLst>
                                    <p:cond delay="0"/>
                                  </p:stCondLst>
                                  <p:childTnLst>
                                    <p:set>
                                      <p:cBhvr>
                                        <p:cTn id="576" dur="1" fill="hold">
                                          <p:stCondLst>
                                            <p:cond delay="0"/>
                                          </p:stCondLst>
                                        </p:cTn>
                                        <p:tgtEl>
                                          <p:spTgt spid="59"/>
                                        </p:tgtEl>
                                        <p:attrNameLst>
                                          <p:attrName>style.visibility</p:attrName>
                                        </p:attrNameLst>
                                      </p:cBhvr>
                                      <p:to>
                                        <p:strVal val="visible"/>
                                      </p:to>
                                    </p:set>
                                    <p:anim calcmode="lin" valueType="num">
                                      <p:cBhvr additive="base">
                                        <p:cTn id="577" dur="4000" fill="hold"/>
                                        <p:tgtEl>
                                          <p:spTgt spid="59"/>
                                        </p:tgtEl>
                                        <p:attrNameLst>
                                          <p:attrName>ppt_x</p:attrName>
                                        </p:attrNameLst>
                                      </p:cBhvr>
                                      <p:tavLst>
                                        <p:tav tm="0">
                                          <p:val>
                                            <p:strVal val="#ppt_x"/>
                                          </p:val>
                                        </p:tav>
                                        <p:tav tm="100000">
                                          <p:val>
                                            <p:strVal val="#ppt_x"/>
                                          </p:val>
                                        </p:tav>
                                      </p:tavLst>
                                    </p:anim>
                                    <p:anim calcmode="lin" valueType="num">
                                      <p:cBhvr additive="base">
                                        <p:cTn id="578" dur="4000" fill="hold"/>
                                        <p:tgtEl>
                                          <p:spTgt spid="59"/>
                                        </p:tgtEl>
                                        <p:attrNameLst>
                                          <p:attrName>ppt_y</p:attrName>
                                        </p:attrNameLst>
                                      </p:cBhvr>
                                      <p:tavLst>
                                        <p:tav tm="0">
                                          <p:val>
                                            <p:strVal val="0-#ppt_h/2"/>
                                          </p:val>
                                        </p:tav>
                                        <p:tav tm="100000">
                                          <p:val>
                                            <p:strVal val="#ppt_y"/>
                                          </p:val>
                                        </p:tav>
                                      </p:tavLst>
                                    </p:anim>
                                  </p:childTnLst>
                                </p:cTn>
                              </p:par>
                              <p:par>
                                <p:cTn id="579" presetID="19" presetClass="entr" presetSubtype="5" fill="hold" grpId="1" nodeType="withEffect">
                                  <p:stCondLst>
                                    <p:cond delay="0"/>
                                  </p:stCondLst>
                                  <p:childTnLst>
                                    <p:set>
                                      <p:cBhvr>
                                        <p:cTn id="580" dur="1" fill="hold">
                                          <p:stCondLst>
                                            <p:cond delay="0"/>
                                          </p:stCondLst>
                                        </p:cTn>
                                        <p:tgtEl>
                                          <p:spTgt spid="59"/>
                                        </p:tgtEl>
                                        <p:attrNameLst>
                                          <p:attrName>style.visibility</p:attrName>
                                        </p:attrNameLst>
                                      </p:cBhvr>
                                      <p:to>
                                        <p:strVal val="visible"/>
                                      </p:to>
                                    </p:set>
                                    <p:anim calcmode="lin" valueType="num">
                                      <p:cBhvr>
                                        <p:cTn id="581" dur="4000" fill="hold"/>
                                        <p:tgtEl>
                                          <p:spTgt spid="59"/>
                                        </p:tgtEl>
                                        <p:attrNameLst>
                                          <p:attrName>ppt_w</p:attrName>
                                        </p:attrNameLst>
                                      </p:cBhvr>
                                      <p:tavLst>
                                        <p:tav tm="0">
                                          <p:val>
                                            <p:strVal val="#ppt_w"/>
                                          </p:val>
                                        </p:tav>
                                        <p:tav tm="100000">
                                          <p:val>
                                            <p:strVal val="#ppt_w"/>
                                          </p:val>
                                        </p:tav>
                                      </p:tavLst>
                                    </p:anim>
                                    <p:anim calcmode="lin" valueType="num">
                                      <p:cBhvr>
                                        <p:cTn id="582" dur="4000" fill="hold"/>
                                        <p:tgtEl>
                                          <p:spTgt spid="59"/>
                                        </p:tgtEl>
                                        <p:attrNameLst>
                                          <p:attrName>ppt_h</p:attrName>
                                        </p:attrNameLst>
                                      </p:cBhvr>
                                      <p:tavLst>
                                        <p:tav tm="0" fmla="#ppt_h*sin(2.5*pi*$)">
                                          <p:val>
                                            <p:fltVal val="0"/>
                                          </p:val>
                                        </p:tav>
                                        <p:tav tm="100000">
                                          <p:val>
                                            <p:fltVal val="1"/>
                                          </p:val>
                                        </p:tav>
                                      </p:tavLst>
                                    </p:anim>
                                  </p:childTnLst>
                                </p:cTn>
                              </p:par>
                              <p:par>
                                <p:cTn id="583" presetID="2" presetClass="exit" presetSubtype="4" fill="hold" grpId="2" nodeType="withEffect">
                                  <p:stCondLst>
                                    <p:cond delay="0"/>
                                  </p:stCondLst>
                                  <p:childTnLst>
                                    <p:anim calcmode="lin" valueType="num">
                                      <p:cBhvr additive="base">
                                        <p:cTn id="584" dur="4500"/>
                                        <p:tgtEl>
                                          <p:spTgt spid="59"/>
                                        </p:tgtEl>
                                        <p:attrNameLst>
                                          <p:attrName>ppt_x</p:attrName>
                                        </p:attrNameLst>
                                      </p:cBhvr>
                                      <p:tavLst>
                                        <p:tav tm="0">
                                          <p:val>
                                            <p:strVal val="ppt_x"/>
                                          </p:val>
                                        </p:tav>
                                        <p:tav tm="100000">
                                          <p:val>
                                            <p:strVal val="ppt_x"/>
                                          </p:val>
                                        </p:tav>
                                      </p:tavLst>
                                    </p:anim>
                                    <p:anim calcmode="lin" valueType="num">
                                      <p:cBhvr additive="base">
                                        <p:cTn id="585" dur="4500"/>
                                        <p:tgtEl>
                                          <p:spTgt spid="59"/>
                                        </p:tgtEl>
                                        <p:attrNameLst>
                                          <p:attrName>ppt_y</p:attrName>
                                        </p:attrNameLst>
                                      </p:cBhvr>
                                      <p:tavLst>
                                        <p:tav tm="0">
                                          <p:val>
                                            <p:strVal val="ppt_y"/>
                                          </p:val>
                                        </p:tav>
                                        <p:tav tm="100000">
                                          <p:val>
                                            <p:strVal val="1+ppt_h/2"/>
                                          </p:val>
                                        </p:tav>
                                      </p:tavLst>
                                    </p:anim>
                                    <p:set>
                                      <p:cBhvr>
                                        <p:cTn id="586" dur="1" fill="hold">
                                          <p:stCondLst>
                                            <p:cond delay="4499"/>
                                          </p:stCondLst>
                                        </p:cTn>
                                        <p:tgtEl>
                                          <p:spTgt spid="59"/>
                                        </p:tgtEl>
                                        <p:attrNameLst>
                                          <p:attrName>style.visibility</p:attrName>
                                        </p:attrNameLst>
                                      </p:cBhvr>
                                      <p:to>
                                        <p:strVal val="hidden"/>
                                      </p:to>
                                    </p:set>
                                  </p:childTnLst>
                                </p:cTn>
                              </p:par>
                              <p:par>
                                <p:cTn id="587" presetID="3" presetClass="exit" presetSubtype="10" fill="hold" grpId="3" nodeType="withEffect">
                                  <p:stCondLst>
                                    <p:cond delay="0"/>
                                  </p:stCondLst>
                                  <p:childTnLst>
                                    <p:animEffect transition="out" filter="blinds(horizontal)">
                                      <p:cBhvr>
                                        <p:cTn id="588" dur="6000"/>
                                        <p:tgtEl>
                                          <p:spTgt spid="59"/>
                                        </p:tgtEl>
                                      </p:cBhvr>
                                    </p:animEffect>
                                    <p:set>
                                      <p:cBhvr>
                                        <p:cTn id="589" dur="1" fill="hold">
                                          <p:stCondLst>
                                            <p:cond delay="5999"/>
                                          </p:stCondLst>
                                        </p:cTn>
                                        <p:tgtEl>
                                          <p:spTgt spid="59"/>
                                        </p:tgtEl>
                                        <p:attrNameLst>
                                          <p:attrName>style.visibility</p:attrName>
                                        </p:attrNameLst>
                                      </p:cBhvr>
                                      <p:to>
                                        <p:strVal val="hidden"/>
                                      </p:to>
                                    </p:set>
                                  </p:childTnLst>
                                </p:cTn>
                              </p:par>
                              <p:par>
                                <p:cTn id="590" presetID="2" presetClass="entr" presetSubtype="1" fill="hold" grpId="0" nodeType="withEffect">
                                  <p:stCondLst>
                                    <p:cond delay="0"/>
                                  </p:stCondLst>
                                  <p:childTnLst>
                                    <p:set>
                                      <p:cBhvr>
                                        <p:cTn id="591" dur="1" fill="hold">
                                          <p:stCondLst>
                                            <p:cond delay="0"/>
                                          </p:stCondLst>
                                        </p:cTn>
                                        <p:tgtEl>
                                          <p:spTgt spid="58"/>
                                        </p:tgtEl>
                                        <p:attrNameLst>
                                          <p:attrName>style.visibility</p:attrName>
                                        </p:attrNameLst>
                                      </p:cBhvr>
                                      <p:to>
                                        <p:strVal val="visible"/>
                                      </p:to>
                                    </p:set>
                                    <p:anim calcmode="lin" valueType="num">
                                      <p:cBhvr additive="base">
                                        <p:cTn id="592" dur="4000" fill="hold"/>
                                        <p:tgtEl>
                                          <p:spTgt spid="58"/>
                                        </p:tgtEl>
                                        <p:attrNameLst>
                                          <p:attrName>ppt_x</p:attrName>
                                        </p:attrNameLst>
                                      </p:cBhvr>
                                      <p:tavLst>
                                        <p:tav tm="0">
                                          <p:val>
                                            <p:strVal val="#ppt_x"/>
                                          </p:val>
                                        </p:tav>
                                        <p:tav tm="100000">
                                          <p:val>
                                            <p:strVal val="#ppt_x"/>
                                          </p:val>
                                        </p:tav>
                                      </p:tavLst>
                                    </p:anim>
                                    <p:anim calcmode="lin" valueType="num">
                                      <p:cBhvr additive="base">
                                        <p:cTn id="593" dur="4000" fill="hold"/>
                                        <p:tgtEl>
                                          <p:spTgt spid="58"/>
                                        </p:tgtEl>
                                        <p:attrNameLst>
                                          <p:attrName>ppt_y</p:attrName>
                                        </p:attrNameLst>
                                      </p:cBhvr>
                                      <p:tavLst>
                                        <p:tav tm="0">
                                          <p:val>
                                            <p:strVal val="0-#ppt_h/2"/>
                                          </p:val>
                                        </p:tav>
                                        <p:tav tm="100000">
                                          <p:val>
                                            <p:strVal val="#ppt_y"/>
                                          </p:val>
                                        </p:tav>
                                      </p:tavLst>
                                    </p:anim>
                                  </p:childTnLst>
                                </p:cTn>
                              </p:par>
                              <p:par>
                                <p:cTn id="594" presetID="19" presetClass="entr" presetSubtype="5" fill="hold" grpId="1" nodeType="withEffect">
                                  <p:stCondLst>
                                    <p:cond delay="0"/>
                                  </p:stCondLst>
                                  <p:childTnLst>
                                    <p:set>
                                      <p:cBhvr>
                                        <p:cTn id="595" dur="1" fill="hold">
                                          <p:stCondLst>
                                            <p:cond delay="0"/>
                                          </p:stCondLst>
                                        </p:cTn>
                                        <p:tgtEl>
                                          <p:spTgt spid="58"/>
                                        </p:tgtEl>
                                        <p:attrNameLst>
                                          <p:attrName>style.visibility</p:attrName>
                                        </p:attrNameLst>
                                      </p:cBhvr>
                                      <p:to>
                                        <p:strVal val="visible"/>
                                      </p:to>
                                    </p:set>
                                    <p:anim calcmode="lin" valueType="num">
                                      <p:cBhvr>
                                        <p:cTn id="596" dur="4000" fill="hold"/>
                                        <p:tgtEl>
                                          <p:spTgt spid="58"/>
                                        </p:tgtEl>
                                        <p:attrNameLst>
                                          <p:attrName>ppt_w</p:attrName>
                                        </p:attrNameLst>
                                      </p:cBhvr>
                                      <p:tavLst>
                                        <p:tav tm="0">
                                          <p:val>
                                            <p:strVal val="#ppt_w"/>
                                          </p:val>
                                        </p:tav>
                                        <p:tav tm="100000">
                                          <p:val>
                                            <p:strVal val="#ppt_w"/>
                                          </p:val>
                                        </p:tav>
                                      </p:tavLst>
                                    </p:anim>
                                    <p:anim calcmode="lin" valueType="num">
                                      <p:cBhvr>
                                        <p:cTn id="597" dur="4000" fill="hold"/>
                                        <p:tgtEl>
                                          <p:spTgt spid="58"/>
                                        </p:tgtEl>
                                        <p:attrNameLst>
                                          <p:attrName>ppt_h</p:attrName>
                                        </p:attrNameLst>
                                      </p:cBhvr>
                                      <p:tavLst>
                                        <p:tav tm="0" fmla="#ppt_h*sin(2.5*pi*$)">
                                          <p:val>
                                            <p:fltVal val="0"/>
                                          </p:val>
                                        </p:tav>
                                        <p:tav tm="100000">
                                          <p:val>
                                            <p:fltVal val="1"/>
                                          </p:val>
                                        </p:tav>
                                      </p:tavLst>
                                    </p:anim>
                                  </p:childTnLst>
                                </p:cTn>
                              </p:par>
                              <p:par>
                                <p:cTn id="598" presetID="2" presetClass="exit" presetSubtype="4" fill="hold" grpId="2" nodeType="withEffect">
                                  <p:stCondLst>
                                    <p:cond delay="0"/>
                                  </p:stCondLst>
                                  <p:childTnLst>
                                    <p:anim calcmode="lin" valueType="num">
                                      <p:cBhvr additive="base">
                                        <p:cTn id="599" dur="4500"/>
                                        <p:tgtEl>
                                          <p:spTgt spid="58"/>
                                        </p:tgtEl>
                                        <p:attrNameLst>
                                          <p:attrName>ppt_x</p:attrName>
                                        </p:attrNameLst>
                                      </p:cBhvr>
                                      <p:tavLst>
                                        <p:tav tm="0">
                                          <p:val>
                                            <p:strVal val="ppt_x"/>
                                          </p:val>
                                        </p:tav>
                                        <p:tav tm="100000">
                                          <p:val>
                                            <p:strVal val="ppt_x"/>
                                          </p:val>
                                        </p:tav>
                                      </p:tavLst>
                                    </p:anim>
                                    <p:anim calcmode="lin" valueType="num">
                                      <p:cBhvr additive="base">
                                        <p:cTn id="600" dur="4500"/>
                                        <p:tgtEl>
                                          <p:spTgt spid="58"/>
                                        </p:tgtEl>
                                        <p:attrNameLst>
                                          <p:attrName>ppt_y</p:attrName>
                                        </p:attrNameLst>
                                      </p:cBhvr>
                                      <p:tavLst>
                                        <p:tav tm="0">
                                          <p:val>
                                            <p:strVal val="ppt_y"/>
                                          </p:val>
                                        </p:tav>
                                        <p:tav tm="100000">
                                          <p:val>
                                            <p:strVal val="1+ppt_h/2"/>
                                          </p:val>
                                        </p:tav>
                                      </p:tavLst>
                                    </p:anim>
                                    <p:set>
                                      <p:cBhvr>
                                        <p:cTn id="601" dur="1" fill="hold">
                                          <p:stCondLst>
                                            <p:cond delay="4499"/>
                                          </p:stCondLst>
                                        </p:cTn>
                                        <p:tgtEl>
                                          <p:spTgt spid="58"/>
                                        </p:tgtEl>
                                        <p:attrNameLst>
                                          <p:attrName>style.visibility</p:attrName>
                                        </p:attrNameLst>
                                      </p:cBhvr>
                                      <p:to>
                                        <p:strVal val="hidden"/>
                                      </p:to>
                                    </p:set>
                                  </p:childTnLst>
                                </p:cTn>
                              </p:par>
                              <p:par>
                                <p:cTn id="602" presetID="3" presetClass="exit" presetSubtype="10" fill="hold" grpId="3" nodeType="withEffect">
                                  <p:stCondLst>
                                    <p:cond delay="0"/>
                                  </p:stCondLst>
                                  <p:childTnLst>
                                    <p:animEffect transition="out" filter="blinds(horizontal)">
                                      <p:cBhvr>
                                        <p:cTn id="603" dur="6000"/>
                                        <p:tgtEl>
                                          <p:spTgt spid="58"/>
                                        </p:tgtEl>
                                      </p:cBhvr>
                                    </p:animEffect>
                                    <p:set>
                                      <p:cBhvr>
                                        <p:cTn id="604" dur="1" fill="hold">
                                          <p:stCondLst>
                                            <p:cond delay="5999"/>
                                          </p:stCondLst>
                                        </p:cTn>
                                        <p:tgtEl>
                                          <p:spTgt spid="58"/>
                                        </p:tgtEl>
                                        <p:attrNameLst>
                                          <p:attrName>style.visibility</p:attrName>
                                        </p:attrNameLst>
                                      </p:cBhvr>
                                      <p:to>
                                        <p:strVal val="hidden"/>
                                      </p:to>
                                    </p:set>
                                  </p:childTnLst>
                                </p:cTn>
                              </p:par>
                              <p:par>
                                <p:cTn id="605" presetID="2" presetClass="entr" presetSubtype="4" fill="hold" grpId="0" nodeType="withEffect">
                                  <p:stCondLst>
                                    <p:cond delay="0"/>
                                  </p:stCondLst>
                                  <p:childTnLst>
                                    <p:set>
                                      <p:cBhvr>
                                        <p:cTn id="606" dur="1" fill="hold">
                                          <p:stCondLst>
                                            <p:cond delay="0"/>
                                          </p:stCondLst>
                                        </p:cTn>
                                        <p:tgtEl>
                                          <p:spTgt spid="101"/>
                                        </p:tgtEl>
                                        <p:attrNameLst>
                                          <p:attrName>style.visibility</p:attrName>
                                        </p:attrNameLst>
                                      </p:cBhvr>
                                      <p:to>
                                        <p:strVal val="visible"/>
                                      </p:to>
                                    </p:set>
                                    <p:anim calcmode="lin" valueType="num">
                                      <p:cBhvr additive="base">
                                        <p:cTn id="607" dur="4000" fill="hold"/>
                                        <p:tgtEl>
                                          <p:spTgt spid="101"/>
                                        </p:tgtEl>
                                        <p:attrNameLst>
                                          <p:attrName>ppt_x</p:attrName>
                                        </p:attrNameLst>
                                      </p:cBhvr>
                                      <p:tavLst>
                                        <p:tav tm="0">
                                          <p:val>
                                            <p:strVal val="#ppt_x"/>
                                          </p:val>
                                        </p:tav>
                                        <p:tav tm="100000">
                                          <p:val>
                                            <p:strVal val="#ppt_x"/>
                                          </p:val>
                                        </p:tav>
                                      </p:tavLst>
                                    </p:anim>
                                    <p:anim calcmode="lin" valueType="num">
                                      <p:cBhvr additive="base">
                                        <p:cTn id="608" dur="4000" fill="hold"/>
                                        <p:tgtEl>
                                          <p:spTgt spid="101"/>
                                        </p:tgtEl>
                                        <p:attrNameLst>
                                          <p:attrName>ppt_y</p:attrName>
                                        </p:attrNameLst>
                                      </p:cBhvr>
                                      <p:tavLst>
                                        <p:tav tm="0">
                                          <p:val>
                                            <p:strVal val="1+#ppt_h/2"/>
                                          </p:val>
                                        </p:tav>
                                        <p:tav tm="100000">
                                          <p:val>
                                            <p:strVal val="#ppt_y"/>
                                          </p:val>
                                        </p:tav>
                                      </p:tavLst>
                                    </p:anim>
                                  </p:childTnLst>
                                </p:cTn>
                              </p:par>
                              <p:par>
                                <p:cTn id="609" presetID="19" presetClass="entr" presetSubtype="5" fill="hold" grpId="1" nodeType="withEffect">
                                  <p:stCondLst>
                                    <p:cond delay="0"/>
                                  </p:stCondLst>
                                  <p:childTnLst>
                                    <p:set>
                                      <p:cBhvr>
                                        <p:cTn id="610" dur="1" fill="hold">
                                          <p:stCondLst>
                                            <p:cond delay="0"/>
                                          </p:stCondLst>
                                        </p:cTn>
                                        <p:tgtEl>
                                          <p:spTgt spid="101"/>
                                        </p:tgtEl>
                                        <p:attrNameLst>
                                          <p:attrName>style.visibility</p:attrName>
                                        </p:attrNameLst>
                                      </p:cBhvr>
                                      <p:to>
                                        <p:strVal val="visible"/>
                                      </p:to>
                                    </p:set>
                                    <p:anim calcmode="lin" valueType="num">
                                      <p:cBhvr>
                                        <p:cTn id="611" dur="4000" fill="hold"/>
                                        <p:tgtEl>
                                          <p:spTgt spid="101"/>
                                        </p:tgtEl>
                                        <p:attrNameLst>
                                          <p:attrName>ppt_w</p:attrName>
                                        </p:attrNameLst>
                                      </p:cBhvr>
                                      <p:tavLst>
                                        <p:tav tm="0">
                                          <p:val>
                                            <p:strVal val="#ppt_w"/>
                                          </p:val>
                                        </p:tav>
                                        <p:tav tm="100000">
                                          <p:val>
                                            <p:strVal val="#ppt_w"/>
                                          </p:val>
                                        </p:tav>
                                      </p:tavLst>
                                    </p:anim>
                                    <p:anim calcmode="lin" valueType="num">
                                      <p:cBhvr>
                                        <p:cTn id="612" dur="4000" fill="hold"/>
                                        <p:tgtEl>
                                          <p:spTgt spid="101"/>
                                        </p:tgtEl>
                                        <p:attrNameLst>
                                          <p:attrName>ppt_h</p:attrName>
                                        </p:attrNameLst>
                                      </p:cBhvr>
                                      <p:tavLst>
                                        <p:tav tm="0" fmla="#ppt_h*sin(2.5*pi*$)">
                                          <p:val>
                                            <p:fltVal val="0"/>
                                          </p:val>
                                        </p:tav>
                                        <p:tav tm="100000">
                                          <p:val>
                                            <p:fltVal val="1"/>
                                          </p:val>
                                        </p:tav>
                                      </p:tavLst>
                                    </p:anim>
                                  </p:childTnLst>
                                </p:cTn>
                              </p:par>
                              <p:par>
                                <p:cTn id="613" presetID="2" presetClass="exit" presetSubtype="1" fill="hold" grpId="2" nodeType="withEffect">
                                  <p:stCondLst>
                                    <p:cond delay="0"/>
                                  </p:stCondLst>
                                  <p:childTnLst>
                                    <p:anim calcmode="lin" valueType="num">
                                      <p:cBhvr additive="base">
                                        <p:cTn id="614" dur="4500"/>
                                        <p:tgtEl>
                                          <p:spTgt spid="101"/>
                                        </p:tgtEl>
                                        <p:attrNameLst>
                                          <p:attrName>ppt_x</p:attrName>
                                        </p:attrNameLst>
                                      </p:cBhvr>
                                      <p:tavLst>
                                        <p:tav tm="0">
                                          <p:val>
                                            <p:strVal val="ppt_x"/>
                                          </p:val>
                                        </p:tav>
                                        <p:tav tm="100000">
                                          <p:val>
                                            <p:strVal val="ppt_x"/>
                                          </p:val>
                                        </p:tav>
                                      </p:tavLst>
                                    </p:anim>
                                    <p:anim calcmode="lin" valueType="num">
                                      <p:cBhvr additive="base">
                                        <p:cTn id="615" dur="4500"/>
                                        <p:tgtEl>
                                          <p:spTgt spid="101"/>
                                        </p:tgtEl>
                                        <p:attrNameLst>
                                          <p:attrName>ppt_y</p:attrName>
                                        </p:attrNameLst>
                                      </p:cBhvr>
                                      <p:tavLst>
                                        <p:tav tm="0">
                                          <p:val>
                                            <p:strVal val="ppt_y"/>
                                          </p:val>
                                        </p:tav>
                                        <p:tav tm="100000">
                                          <p:val>
                                            <p:strVal val="0-ppt_h/2"/>
                                          </p:val>
                                        </p:tav>
                                      </p:tavLst>
                                    </p:anim>
                                    <p:set>
                                      <p:cBhvr>
                                        <p:cTn id="616" dur="1" fill="hold">
                                          <p:stCondLst>
                                            <p:cond delay="4499"/>
                                          </p:stCondLst>
                                        </p:cTn>
                                        <p:tgtEl>
                                          <p:spTgt spid="101"/>
                                        </p:tgtEl>
                                        <p:attrNameLst>
                                          <p:attrName>style.visibility</p:attrName>
                                        </p:attrNameLst>
                                      </p:cBhvr>
                                      <p:to>
                                        <p:strVal val="hidden"/>
                                      </p:to>
                                    </p:set>
                                  </p:childTnLst>
                                </p:cTn>
                              </p:par>
                              <p:par>
                                <p:cTn id="617" presetID="3" presetClass="exit" presetSubtype="10" fill="hold" grpId="3" nodeType="withEffect">
                                  <p:stCondLst>
                                    <p:cond delay="0"/>
                                  </p:stCondLst>
                                  <p:childTnLst>
                                    <p:animEffect transition="out" filter="blinds(horizontal)">
                                      <p:cBhvr>
                                        <p:cTn id="618" dur="6000"/>
                                        <p:tgtEl>
                                          <p:spTgt spid="101"/>
                                        </p:tgtEl>
                                      </p:cBhvr>
                                    </p:animEffect>
                                    <p:set>
                                      <p:cBhvr>
                                        <p:cTn id="619" dur="1" fill="hold">
                                          <p:stCondLst>
                                            <p:cond delay="5999"/>
                                          </p:stCondLst>
                                        </p:cTn>
                                        <p:tgtEl>
                                          <p:spTgt spid="101"/>
                                        </p:tgtEl>
                                        <p:attrNameLst>
                                          <p:attrName>style.visibility</p:attrName>
                                        </p:attrNameLst>
                                      </p:cBhvr>
                                      <p:to>
                                        <p:strVal val="hidden"/>
                                      </p:to>
                                    </p:set>
                                  </p:childTnLst>
                                </p:cTn>
                              </p:par>
                              <p:par>
                                <p:cTn id="620" presetID="2" presetClass="entr" presetSubtype="4" fill="hold" grpId="0" nodeType="withEffect">
                                  <p:stCondLst>
                                    <p:cond delay="0"/>
                                  </p:stCondLst>
                                  <p:childTnLst>
                                    <p:set>
                                      <p:cBhvr>
                                        <p:cTn id="621" dur="1" fill="hold">
                                          <p:stCondLst>
                                            <p:cond delay="0"/>
                                          </p:stCondLst>
                                        </p:cTn>
                                        <p:tgtEl>
                                          <p:spTgt spid="97"/>
                                        </p:tgtEl>
                                        <p:attrNameLst>
                                          <p:attrName>style.visibility</p:attrName>
                                        </p:attrNameLst>
                                      </p:cBhvr>
                                      <p:to>
                                        <p:strVal val="visible"/>
                                      </p:to>
                                    </p:set>
                                    <p:anim calcmode="lin" valueType="num">
                                      <p:cBhvr additive="base">
                                        <p:cTn id="622" dur="4000" fill="hold"/>
                                        <p:tgtEl>
                                          <p:spTgt spid="97"/>
                                        </p:tgtEl>
                                        <p:attrNameLst>
                                          <p:attrName>ppt_x</p:attrName>
                                        </p:attrNameLst>
                                      </p:cBhvr>
                                      <p:tavLst>
                                        <p:tav tm="0">
                                          <p:val>
                                            <p:strVal val="#ppt_x"/>
                                          </p:val>
                                        </p:tav>
                                        <p:tav tm="100000">
                                          <p:val>
                                            <p:strVal val="#ppt_x"/>
                                          </p:val>
                                        </p:tav>
                                      </p:tavLst>
                                    </p:anim>
                                    <p:anim calcmode="lin" valueType="num">
                                      <p:cBhvr additive="base">
                                        <p:cTn id="623" dur="4000" fill="hold"/>
                                        <p:tgtEl>
                                          <p:spTgt spid="97"/>
                                        </p:tgtEl>
                                        <p:attrNameLst>
                                          <p:attrName>ppt_y</p:attrName>
                                        </p:attrNameLst>
                                      </p:cBhvr>
                                      <p:tavLst>
                                        <p:tav tm="0">
                                          <p:val>
                                            <p:strVal val="1+#ppt_h/2"/>
                                          </p:val>
                                        </p:tav>
                                        <p:tav tm="100000">
                                          <p:val>
                                            <p:strVal val="#ppt_y"/>
                                          </p:val>
                                        </p:tav>
                                      </p:tavLst>
                                    </p:anim>
                                  </p:childTnLst>
                                </p:cTn>
                              </p:par>
                              <p:par>
                                <p:cTn id="624" presetID="19" presetClass="entr" presetSubtype="5" fill="hold" grpId="1" nodeType="withEffect">
                                  <p:stCondLst>
                                    <p:cond delay="0"/>
                                  </p:stCondLst>
                                  <p:childTnLst>
                                    <p:set>
                                      <p:cBhvr>
                                        <p:cTn id="625" dur="1" fill="hold">
                                          <p:stCondLst>
                                            <p:cond delay="0"/>
                                          </p:stCondLst>
                                        </p:cTn>
                                        <p:tgtEl>
                                          <p:spTgt spid="97"/>
                                        </p:tgtEl>
                                        <p:attrNameLst>
                                          <p:attrName>style.visibility</p:attrName>
                                        </p:attrNameLst>
                                      </p:cBhvr>
                                      <p:to>
                                        <p:strVal val="visible"/>
                                      </p:to>
                                    </p:set>
                                    <p:anim calcmode="lin" valueType="num">
                                      <p:cBhvr>
                                        <p:cTn id="626" dur="4000" fill="hold"/>
                                        <p:tgtEl>
                                          <p:spTgt spid="97"/>
                                        </p:tgtEl>
                                        <p:attrNameLst>
                                          <p:attrName>ppt_w</p:attrName>
                                        </p:attrNameLst>
                                      </p:cBhvr>
                                      <p:tavLst>
                                        <p:tav tm="0">
                                          <p:val>
                                            <p:strVal val="#ppt_w"/>
                                          </p:val>
                                        </p:tav>
                                        <p:tav tm="100000">
                                          <p:val>
                                            <p:strVal val="#ppt_w"/>
                                          </p:val>
                                        </p:tav>
                                      </p:tavLst>
                                    </p:anim>
                                    <p:anim calcmode="lin" valueType="num">
                                      <p:cBhvr>
                                        <p:cTn id="627" dur="4000" fill="hold"/>
                                        <p:tgtEl>
                                          <p:spTgt spid="97"/>
                                        </p:tgtEl>
                                        <p:attrNameLst>
                                          <p:attrName>ppt_h</p:attrName>
                                        </p:attrNameLst>
                                      </p:cBhvr>
                                      <p:tavLst>
                                        <p:tav tm="0" fmla="#ppt_h*sin(2.5*pi*$)">
                                          <p:val>
                                            <p:fltVal val="0"/>
                                          </p:val>
                                        </p:tav>
                                        <p:tav tm="100000">
                                          <p:val>
                                            <p:fltVal val="1"/>
                                          </p:val>
                                        </p:tav>
                                      </p:tavLst>
                                    </p:anim>
                                  </p:childTnLst>
                                </p:cTn>
                              </p:par>
                              <p:par>
                                <p:cTn id="628" presetID="2" presetClass="exit" presetSubtype="1" fill="hold" grpId="2" nodeType="withEffect">
                                  <p:stCondLst>
                                    <p:cond delay="0"/>
                                  </p:stCondLst>
                                  <p:childTnLst>
                                    <p:anim calcmode="lin" valueType="num">
                                      <p:cBhvr additive="base">
                                        <p:cTn id="629" dur="4500"/>
                                        <p:tgtEl>
                                          <p:spTgt spid="97"/>
                                        </p:tgtEl>
                                        <p:attrNameLst>
                                          <p:attrName>ppt_x</p:attrName>
                                        </p:attrNameLst>
                                      </p:cBhvr>
                                      <p:tavLst>
                                        <p:tav tm="0">
                                          <p:val>
                                            <p:strVal val="ppt_x"/>
                                          </p:val>
                                        </p:tav>
                                        <p:tav tm="100000">
                                          <p:val>
                                            <p:strVal val="ppt_x"/>
                                          </p:val>
                                        </p:tav>
                                      </p:tavLst>
                                    </p:anim>
                                    <p:anim calcmode="lin" valueType="num">
                                      <p:cBhvr additive="base">
                                        <p:cTn id="630" dur="4500"/>
                                        <p:tgtEl>
                                          <p:spTgt spid="97"/>
                                        </p:tgtEl>
                                        <p:attrNameLst>
                                          <p:attrName>ppt_y</p:attrName>
                                        </p:attrNameLst>
                                      </p:cBhvr>
                                      <p:tavLst>
                                        <p:tav tm="0">
                                          <p:val>
                                            <p:strVal val="ppt_y"/>
                                          </p:val>
                                        </p:tav>
                                        <p:tav tm="100000">
                                          <p:val>
                                            <p:strVal val="0-ppt_h/2"/>
                                          </p:val>
                                        </p:tav>
                                      </p:tavLst>
                                    </p:anim>
                                    <p:set>
                                      <p:cBhvr>
                                        <p:cTn id="631" dur="1" fill="hold">
                                          <p:stCondLst>
                                            <p:cond delay="4499"/>
                                          </p:stCondLst>
                                        </p:cTn>
                                        <p:tgtEl>
                                          <p:spTgt spid="97"/>
                                        </p:tgtEl>
                                        <p:attrNameLst>
                                          <p:attrName>style.visibility</p:attrName>
                                        </p:attrNameLst>
                                      </p:cBhvr>
                                      <p:to>
                                        <p:strVal val="hidden"/>
                                      </p:to>
                                    </p:set>
                                  </p:childTnLst>
                                </p:cTn>
                              </p:par>
                              <p:par>
                                <p:cTn id="632" presetID="3" presetClass="exit" presetSubtype="10" fill="hold" grpId="3" nodeType="withEffect">
                                  <p:stCondLst>
                                    <p:cond delay="0"/>
                                  </p:stCondLst>
                                  <p:childTnLst>
                                    <p:animEffect transition="out" filter="blinds(horizontal)">
                                      <p:cBhvr>
                                        <p:cTn id="633" dur="6000"/>
                                        <p:tgtEl>
                                          <p:spTgt spid="97"/>
                                        </p:tgtEl>
                                      </p:cBhvr>
                                    </p:animEffect>
                                    <p:set>
                                      <p:cBhvr>
                                        <p:cTn id="634" dur="1" fill="hold">
                                          <p:stCondLst>
                                            <p:cond delay="5999"/>
                                          </p:stCondLst>
                                        </p:cTn>
                                        <p:tgtEl>
                                          <p:spTgt spid="97"/>
                                        </p:tgtEl>
                                        <p:attrNameLst>
                                          <p:attrName>style.visibility</p:attrName>
                                        </p:attrNameLst>
                                      </p:cBhvr>
                                      <p:to>
                                        <p:strVal val="hidden"/>
                                      </p:to>
                                    </p:set>
                                  </p:childTnLst>
                                </p:cTn>
                              </p:par>
                              <p:par>
                                <p:cTn id="635" presetID="2" presetClass="entr" presetSubtype="4" fill="hold" grpId="0" nodeType="withEffect">
                                  <p:stCondLst>
                                    <p:cond delay="0"/>
                                  </p:stCondLst>
                                  <p:childTnLst>
                                    <p:set>
                                      <p:cBhvr>
                                        <p:cTn id="636" dur="1" fill="hold">
                                          <p:stCondLst>
                                            <p:cond delay="0"/>
                                          </p:stCondLst>
                                        </p:cTn>
                                        <p:tgtEl>
                                          <p:spTgt spid="106"/>
                                        </p:tgtEl>
                                        <p:attrNameLst>
                                          <p:attrName>style.visibility</p:attrName>
                                        </p:attrNameLst>
                                      </p:cBhvr>
                                      <p:to>
                                        <p:strVal val="visible"/>
                                      </p:to>
                                    </p:set>
                                    <p:anim calcmode="lin" valueType="num">
                                      <p:cBhvr additive="base">
                                        <p:cTn id="637" dur="4000" fill="hold"/>
                                        <p:tgtEl>
                                          <p:spTgt spid="106"/>
                                        </p:tgtEl>
                                        <p:attrNameLst>
                                          <p:attrName>ppt_x</p:attrName>
                                        </p:attrNameLst>
                                      </p:cBhvr>
                                      <p:tavLst>
                                        <p:tav tm="0">
                                          <p:val>
                                            <p:strVal val="#ppt_x"/>
                                          </p:val>
                                        </p:tav>
                                        <p:tav tm="100000">
                                          <p:val>
                                            <p:strVal val="#ppt_x"/>
                                          </p:val>
                                        </p:tav>
                                      </p:tavLst>
                                    </p:anim>
                                    <p:anim calcmode="lin" valueType="num">
                                      <p:cBhvr additive="base">
                                        <p:cTn id="638" dur="4000" fill="hold"/>
                                        <p:tgtEl>
                                          <p:spTgt spid="106"/>
                                        </p:tgtEl>
                                        <p:attrNameLst>
                                          <p:attrName>ppt_y</p:attrName>
                                        </p:attrNameLst>
                                      </p:cBhvr>
                                      <p:tavLst>
                                        <p:tav tm="0">
                                          <p:val>
                                            <p:strVal val="1+#ppt_h/2"/>
                                          </p:val>
                                        </p:tav>
                                        <p:tav tm="100000">
                                          <p:val>
                                            <p:strVal val="#ppt_y"/>
                                          </p:val>
                                        </p:tav>
                                      </p:tavLst>
                                    </p:anim>
                                  </p:childTnLst>
                                </p:cTn>
                              </p:par>
                              <p:par>
                                <p:cTn id="639" presetID="19" presetClass="entr" presetSubtype="5" fill="hold" grpId="1" nodeType="withEffect">
                                  <p:stCondLst>
                                    <p:cond delay="0"/>
                                  </p:stCondLst>
                                  <p:childTnLst>
                                    <p:set>
                                      <p:cBhvr>
                                        <p:cTn id="640" dur="1" fill="hold">
                                          <p:stCondLst>
                                            <p:cond delay="0"/>
                                          </p:stCondLst>
                                        </p:cTn>
                                        <p:tgtEl>
                                          <p:spTgt spid="106"/>
                                        </p:tgtEl>
                                        <p:attrNameLst>
                                          <p:attrName>style.visibility</p:attrName>
                                        </p:attrNameLst>
                                      </p:cBhvr>
                                      <p:to>
                                        <p:strVal val="visible"/>
                                      </p:to>
                                    </p:set>
                                    <p:anim calcmode="lin" valueType="num">
                                      <p:cBhvr>
                                        <p:cTn id="641" dur="4000" fill="hold"/>
                                        <p:tgtEl>
                                          <p:spTgt spid="106"/>
                                        </p:tgtEl>
                                        <p:attrNameLst>
                                          <p:attrName>ppt_w</p:attrName>
                                        </p:attrNameLst>
                                      </p:cBhvr>
                                      <p:tavLst>
                                        <p:tav tm="0">
                                          <p:val>
                                            <p:strVal val="#ppt_w"/>
                                          </p:val>
                                        </p:tav>
                                        <p:tav tm="100000">
                                          <p:val>
                                            <p:strVal val="#ppt_w"/>
                                          </p:val>
                                        </p:tav>
                                      </p:tavLst>
                                    </p:anim>
                                    <p:anim calcmode="lin" valueType="num">
                                      <p:cBhvr>
                                        <p:cTn id="642" dur="4000" fill="hold"/>
                                        <p:tgtEl>
                                          <p:spTgt spid="106"/>
                                        </p:tgtEl>
                                        <p:attrNameLst>
                                          <p:attrName>ppt_h</p:attrName>
                                        </p:attrNameLst>
                                      </p:cBhvr>
                                      <p:tavLst>
                                        <p:tav tm="0" fmla="#ppt_h*sin(2.5*pi*$)">
                                          <p:val>
                                            <p:fltVal val="0"/>
                                          </p:val>
                                        </p:tav>
                                        <p:tav tm="100000">
                                          <p:val>
                                            <p:fltVal val="1"/>
                                          </p:val>
                                        </p:tav>
                                      </p:tavLst>
                                    </p:anim>
                                  </p:childTnLst>
                                </p:cTn>
                              </p:par>
                              <p:par>
                                <p:cTn id="643" presetID="2" presetClass="exit" presetSubtype="1" fill="hold" grpId="2" nodeType="withEffect">
                                  <p:stCondLst>
                                    <p:cond delay="0"/>
                                  </p:stCondLst>
                                  <p:childTnLst>
                                    <p:anim calcmode="lin" valueType="num">
                                      <p:cBhvr additive="base">
                                        <p:cTn id="644" dur="4500"/>
                                        <p:tgtEl>
                                          <p:spTgt spid="106"/>
                                        </p:tgtEl>
                                        <p:attrNameLst>
                                          <p:attrName>ppt_x</p:attrName>
                                        </p:attrNameLst>
                                      </p:cBhvr>
                                      <p:tavLst>
                                        <p:tav tm="0">
                                          <p:val>
                                            <p:strVal val="ppt_x"/>
                                          </p:val>
                                        </p:tav>
                                        <p:tav tm="100000">
                                          <p:val>
                                            <p:strVal val="ppt_x"/>
                                          </p:val>
                                        </p:tav>
                                      </p:tavLst>
                                    </p:anim>
                                    <p:anim calcmode="lin" valueType="num">
                                      <p:cBhvr additive="base">
                                        <p:cTn id="645" dur="4500"/>
                                        <p:tgtEl>
                                          <p:spTgt spid="106"/>
                                        </p:tgtEl>
                                        <p:attrNameLst>
                                          <p:attrName>ppt_y</p:attrName>
                                        </p:attrNameLst>
                                      </p:cBhvr>
                                      <p:tavLst>
                                        <p:tav tm="0">
                                          <p:val>
                                            <p:strVal val="ppt_y"/>
                                          </p:val>
                                        </p:tav>
                                        <p:tav tm="100000">
                                          <p:val>
                                            <p:strVal val="0-ppt_h/2"/>
                                          </p:val>
                                        </p:tav>
                                      </p:tavLst>
                                    </p:anim>
                                    <p:set>
                                      <p:cBhvr>
                                        <p:cTn id="646" dur="1" fill="hold">
                                          <p:stCondLst>
                                            <p:cond delay="4499"/>
                                          </p:stCondLst>
                                        </p:cTn>
                                        <p:tgtEl>
                                          <p:spTgt spid="106"/>
                                        </p:tgtEl>
                                        <p:attrNameLst>
                                          <p:attrName>style.visibility</p:attrName>
                                        </p:attrNameLst>
                                      </p:cBhvr>
                                      <p:to>
                                        <p:strVal val="hidden"/>
                                      </p:to>
                                    </p:set>
                                  </p:childTnLst>
                                </p:cTn>
                              </p:par>
                              <p:par>
                                <p:cTn id="647" presetID="3" presetClass="exit" presetSubtype="10" fill="hold" grpId="3" nodeType="withEffect">
                                  <p:stCondLst>
                                    <p:cond delay="0"/>
                                  </p:stCondLst>
                                  <p:childTnLst>
                                    <p:animEffect transition="out" filter="blinds(horizontal)">
                                      <p:cBhvr>
                                        <p:cTn id="648" dur="6000"/>
                                        <p:tgtEl>
                                          <p:spTgt spid="106"/>
                                        </p:tgtEl>
                                      </p:cBhvr>
                                    </p:animEffect>
                                    <p:set>
                                      <p:cBhvr>
                                        <p:cTn id="649" dur="1" fill="hold">
                                          <p:stCondLst>
                                            <p:cond delay="5999"/>
                                          </p:stCondLst>
                                        </p:cTn>
                                        <p:tgtEl>
                                          <p:spTgt spid="106"/>
                                        </p:tgtEl>
                                        <p:attrNameLst>
                                          <p:attrName>style.visibility</p:attrName>
                                        </p:attrNameLst>
                                      </p:cBhvr>
                                      <p:to>
                                        <p:strVal val="hidden"/>
                                      </p:to>
                                    </p:set>
                                  </p:childTnLst>
                                </p:cTn>
                              </p:par>
                              <p:par>
                                <p:cTn id="650" presetID="2" presetClass="entr" presetSubtype="4" fill="hold" grpId="0" nodeType="withEffect">
                                  <p:stCondLst>
                                    <p:cond delay="0"/>
                                  </p:stCondLst>
                                  <p:childTnLst>
                                    <p:set>
                                      <p:cBhvr>
                                        <p:cTn id="651" dur="1" fill="hold">
                                          <p:stCondLst>
                                            <p:cond delay="0"/>
                                          </p:stCondLst>
                                        </p:cTn>
                                        <p:tgtEl>
                                          <p:spTgt spid="102"/>
                                        </p:tgtEl>
                                        <p:attrNameLst>
                                          <p:attrName>style.visibility</p:attrName>
                                        </p:attrNameLst>
                                      </p:cBhvr>
                                      <p:to>
                                        <p:strVal val="visible"/>
                                      </p:to>
                                    </p:set>
                                    <p:anim calcmode="lin" valueType="num">
                                      <p:cBhvr additive="base">
                                        <p:cTn id="652" dur="4000" fill="hold"/>
                                        <p:tgtEl>
                                          <p:spTgt spid="102"/>
                                        </p:tgtEl>
                                        <p:attrNameLst>
                                          <p:attrName>ppt_x</p:attrName>
                                        </p:attrNameLst>
                                      </p:cBhvr>
                                      <p:tavLst>
                                        <p:tav tm="0">
                                          <p:val>
                                            <p:strVal val="#ppt_x"/>
                                          </p:val>
                                        </p:tav>
                                        <p:tav tm="100000">
                                          <p:val>
                                            <p:strVal val="#ppt_x"/>
                                          </p:val>
                                        </p:tav>
                                      </p:tavLst>
                                    </p:anim>
                                    <p:anim calcmode="lin" valueType="num">
                                      <p:cBhvr additive="base">
                                        <p:cTn id="653" dur="4000" fill="hold"/>
                                        <p:tgtEl>
                                          <p:spTgt spid="102"/>
                                        </p:tgtEl>
                                        <p:attrNameLst>
                                          <p:attrName>ppt_y</p:attrName>
                                        </p:attrNameLst>
                                      </p:cBhvr>
                                      <p:tavLst>
                                        <p:tav tm="0">
                                          <p:val>
                                            <p:strVal val="1+#ppt_h/2"/>
                                          </p:val>
                                        </p:tav>
                                        <p:tav tm="100000">
                                          <p:val>
                                            <p:strVal val="#ppt_y"/>
                                          </p:val>
                                        </p:tav>
                                      </p:tavLst>
                                    </p:anim>
                                  </p:childTnLst>
                                </p:cTn>
                              </p:par>
                              <p:par>
                                <p:cTn id="654" presetID="19" presetClass="entr" presetSubtype="5" fill="hold" grpId="1" nodeType="withEffect">
                                  <p:stCondLst>
                                    <p:cond delay="0"/>
                                  </p:stCondLst>
                                  <p:childTnLst>
                                    <p:set>
                                      <p:cBhvr>
                                        <p:cTn id="655" dur="1" fill="hold">
                                          <p:stCondLst>
                                            <p:cond delay="0"/>
                                          </p:stCondLst>
                                        </p:cTn>
                                        <p:tgtEl>
                                          <p:spTgt spid="102"/>
                                        </p:tgtEl>
                                        <p:attrNameLst>
                                          <p:attrName>style.visibility</p:attrName>
                                        </p:attrNameLst>
                                      </p:cBhvr>
                                      <p:to>
                                        <p:strVal val="visible"/>
                                      </p:to>
                                    </p:set>
                                    <p:anim calcmode="lin" valueType="num">
                                      <p:cBhvr>
                                        <p:cTn id="656" dur="4000" fill="hold"/>
                                        <p:tgtEl>
                                          <p:spTgt spid="102"/>
                                        </p:tgtEl>
                                        <p:attrNameLst>
                                          <p:attrName>ppt_w</p:attrName>
                                        </p:attrNameLst>
                                      </p:cBhvr>
                                      <p:tavLst>
                                        <p:tav tm="0">
                                          <p:val>
                                            <p:strVal val="#ppt_w"/>
                                          </p:val>
                                        </p:tav>
                                        <p:tav tm="100000">
                                          <p:val>
                                            <p:strVal val="#ppt_w"/>
                                          </p:val>
                                        </p:tav>
                                      </p:tavLst>
                                    </p:anim>
                                    <p:anim calcmode="lin" valueType="num">
                                      <p:cBhvr>
                                        <p:cTn id="657" dur="4000" fill="hold"/>
                                        <p:tgtEl>
                                          <p:spTgt spid="102"/>
                                        </p:tgtEl>
                                        <p:attrNameLst>
                                          <p:attrName>ppt_h</p:attrName>
                                        </p:attrNameLst>
                                      </p:cBhvr>
                                      <p:tavLst>
                                        <p:tav tm="0" fmla="#ppt_h*sin(2.5*pi*$)">
                                          <p:val>
                                            <p:fltVal val="0"/>
                                          </p:val>
                                        </p:tav>
                                        <p:tav tm="100000">
                                          <p:val>
                                            <p:fltVal val="1"/>
                                          </p:val>
                                        </p:tav>
                                      </p:tavLst>
                                    </p:anim>
                                  </p:childTnLst>
                                </p:cTn>
                              </p:par>
                              <p:par>
                                <p:cTn id="658" presetID="2" presetClass="exit" presetSubtype="1" fill="hold" grpId="2" nodeType="withEffect">
                                  <p:stCondLst>
                                    <p:cond delay="0"/>
                                  </p:stCondLst>
                                  <p:childTnLst>
                                    <p:anim calcmode="lin" valueType="num">
                                      <p:cBhvr additive="base">
                                        <p:cTn id="659" dur="4500"/>
                                        <p:tgtEl>
                                          <p:spTgt spid="102"/>
                                        </p:tgtEl>
                                        <p:attrNameLst>
                                          <p:attrName>ppt_x</p:attrName>
                                        </p:attrNameLst>
                                      </p:cBhvr>
                                      <p:tavLst>
                                        <p:tav tm="0">
                                          <p:val>
                                            <p:strVal val="ppt_x"/>
                                          </p:val>
                                        </p:tav>
                                        <p:tav tm="100000">
                                          <p:val>
                                            <p:strVal val="ppt_x"/>
                                          </p:val>
                                        </p:tav>
                                      </p:tavLst>
                                    </p:anim>
                                    <p:anim calcmode="lin" valueType="num">
                                      <p:cBhvr additive="base">
                                        <p:cTn id="660" dur="4500"/>
                                        <p:tgtEl>
                                          <p:spTgt spid="102"/>
                                        </p:tgtEl>
                                        <p:attrNameLst>
                                          <p:attrName>ppt_y</p:attrName>
                                        </p:attrNameLst>
                                      </p:cBhvr>
                                      <p:tavLst>
                                        <p:tav tm="0">
                                          <p:val>
                                            <p:strVal val="ppt_y"/>
                                          </p:val>
                                        </p:tav>
                                        <p:tav tm="100000">
                                          <p:val>
                                            <p:strVal val="0-ppt_h/2"/>
                                          </p:val>
                                        </p:tav>
                                      </p:tavLst>
                                    </p:anim>
                                    <p:set>
                                      <p:cBhvr>
                                        <p:cTn id="661" dur="1" fill="hold">
                                          <p:stCondLst>
                                            <p:cond delay="4499"/>
                                          </p:stCondLst>
                                        </p:cTn>
                                        <p:tgtEl>
                                          <p:spTgt spid="102"/>
                                        </p:tgtEl>
                                        <p:attrNameLst>
                                          <p:attrName>style.visibility</p:attrName>
                                        </p:attrNameLst>
                                      </p:cBhvr>
                                      <p:to>
                                        <p:strVal val="hidden"/>
                                      </p:to>
                                    </p:set>
                                  </p:childTnLst>
                                </p:cTn>
                              </p:par>
                              <p:par>
                                <p:cTn id="662" presetID="3" presetClass="exit" presetSubtype="10" fill="hold" grpId="3" nodeType="withEffect">
                                  <p:stCondLst>
                                    <p:cond delay="0"/>
                                  </p:stCondLst>
                                  <p:childTnLst>
                                    <p:animEffect transition="out" filter="blinds(horizontal)">
                                      <p:cBhvr>
                                        <p:cTn id="663" dur="6000"/>
                                        <p:tgtEl>
                                          <p:spTgt spid="102"/>
                                        </p:tgtEl>
                                      </p:cBhvr>
                                    </p:animEffect>
                                    <p:set>
                                      <p:cBhvr>
                                        <p:cTn id="664" dur="1" fill="hold">
                                          <p:stCondLst>
                                            <p:cond delay="5999"/>
                                          </p:stCondLst>
                                        </p:cTn>
                                        <p:tgtEl>
                                          <p:spTgt spid="102"/>
                                        </p:tgtEl>
                                        <p:attrNameLst>
                                          <p:attrName>style.visibility</p:attrName>
                                        </p:attrNameLst>
                                      </p:cBhvr>
                                      <p:to>
                                        <p:strVal val="hidden"/>
                                      </p:to>
                                    </p:set>
                                  </p:childTnLst>
                                </p:cTn>
                              </p:par>
                              <p:par>
                                <p:cTn id="665" presetID="2" presetClass="entr" presetSubtype="4" fill="hold" grpId="0" nodeType="withEffect">
                                  <p:stCondLst>
                                    <p:cond delay="0"/>
                                  </p:stCondLst>
                                  <p:childTnLst>
                                    <p:set>
                                      <p:cBhvr>
                                        <p:cTn id="666" dur="1" fill="hold">
                                          <p:stCondLst>
                                            <p:cond delay="0"/>
                                          </p:stCondLst>
                                        </p:cTn>
                                        <p:tgtEl>
                                          <p:spTgt spid="113"/>
                                        </p:tgtEl>
                                        <p:attrNameLst>
                                          <p:attrName>style.visibility</p:attrName>
                                        </p:attrNameLst>
                                      </p:cBhvr>
                                      <p:to>
                                        <p:strVal val="visible"/>
                                      </p:to>
                                    </p:set>
                                    <p:anim calcmode="lin" valueType="num">
                                      <p:cBhvr additive="base">
                                        <p:cTn id="667" dur="4000" fill="hold"/>
                                        <p:tgtEl>
                                          <p:spTgt spid="113"/>
                                        </p:tgtEl>
                                        <p:attrNameLst>
                                          <p:attrName>ppt_x</p:attrName>
                                        </p:attrNameLst>
                                      </p:cBhvr>
                                      <p:tavLst>
                                        <p:tav tm="0">
                                          <p:val>
                                            <p:strVal val="#ppt_x"/>
                                          </p:val>
                                        </p:tav>
                                        <p:tav tm="100000">
                                          <p:val>
                                            <p:strVal val="#ppt_x"/>
                                          </p:val>
                                        </p:tav>
                                      </p:tavLst>
                                    </p:anim>
                                    <p:anim calcmode="lin" valueType="num">
                                      <p:cBhvr additive="base">
                                        <p:cTn id="668" dur="4000" fill="hold"/>
                                        <p:tgtEl>
                                          <p:spTgt spid="113"/>
                                        </p:tgtEl>
                                        <p:attrNameLst>
                                          <p:attrName>ppt_y</p:attrName>
                                        </p:attrNameLst>
                                      </p:cBhvr>
                                      <p:tavLst>
                                        <p:tav tm="0">
                                          <p:val>
                                            <p:strVal val="1+#ppt_h/2"/>
                                          </p:val>
                                        </p:tav>
                                        <p:tav tm="100000">
                                          <p:val>
                                            <p:strVal val="#ppt_y"/>
                                          </p:val>
                                        </p:tav>
                                      </p:tavLst>
                                    </p:anim>
                                  </p:childTnLst>
                                </p:cTn>
                              </p:par>
                              <p:par>
                                <p:cTn id="669" presetID="19" presetClass="entr" presetSubtype="5" fill="hold" grpId="1" nodeType="withEffect">
                                  <p:stCondLst>
                                    <p:cond delay="0"/>
                                  </p:stCondLst>
                                  <p:childTnLst>
                                    <p:set>
                                      <p:cBhvr>
                                        <p:cTn id="670" dur="1" fill="hold">
                                          <p:stCondLst>
                                            <p:cond delay="0"/>
                                          </p:stCondLst>
                                        </p:cTn>
                                        <p:tgtEl>
                                          <p:spTgt spid="113"/>
                                        </p:tgtEl>
                                        <p:attrNameLst>
                                          <p:attrName>style.visibility</p:attrName>
                                        </p:attrNameLst>
                                      </p:cBhvr>
                                      <p:to>
                                        <p:strVal val="visible"/>
                                      </p:to>
                                    </p:set>
                                    <p:anim calcmode="lin" valueType="num">
                                      <p:cBhvr>
                                        <p:cTn id="671" dur="4000" fill="hold"/>
                                        <p:tgtEl>
                                          <p:spTgt spid="113"/>
                                        </p:tgtEl>
                                        <p:attrNameLst>
                                          <p:attrName>ppt_w</p:attrName>
                                        </p:attrNameLst>
                                      </p:cBhvr>
                                      <p:tavLst>
                                        <p:tav tm="0">
                                          <p:val>
                                            <p:strVal val="#ppt_w"/>
                                          </p:val>
                                        </p:tav>
                                        <p:tav tm="100000">
                                          <p:val>
                                            <p:strVal val="#ppt_w"/>
                                          </p:val>
                                        </p:tav>
                                      </p:tavLst>
                                    </p:anim>
                                    <p:anim calcmode="lin" valueType="num">
                                      <p:cBhvr>
                                        <p:cTn id="672" dur="4000" fill="hold"/>
                                        <p:tgtEl>
                                          <p:spTgt spid="113"/>
                                        </p:tgtEl>
                                        <p:attrNameLst>
                                          <p:attrName>ppt_h</p:attrName>
                                        </p:attrNameLst>
                                      </p:cBhvr>
                                      <p:tavLst>
                                        <p:tav tm="0" fmla="#ppt_h*sin(2.5*pi*$)">
                                          <p:val>
                                            <p:fltVal val="0"/>
                                          </p:val>
                                        </p:tav>
                                        <p:tav tm="100000">
                                          <p:val>
                                            <p:fltVal val="1"/>
                                          </p:val>
                                        </p:tav>
                                      </p:tavLst>
                                    </p:anim>
                                  </p:childTnLst>
                                </p:cTn>
                              </p:par>
                              <p:par>
                                <p:cTn id="673" presetID="2" presetClass="exit" presetSubtype="1" fill="hold" grpId="2" nodeType="withEffect">
                                  <p:stCondLst>
                                    <p:cond delay="0"/>
                                  </p:stCondLst>
                                  <p:childTnLst>
                                    <p:anim calcmode="lin" valueType="num">
                                      <p:cBhvr additive="base">
                                        <p:cTn id="674" dur="4500"/>
                                        <p:tgtEl>
                                          <p:spTgt spid="113"/>
                                        </p:tgtEl>
                                        <p:attrNameLst>
                                          <p:attrName>ppt_x</p:attrName>
                                        </p:attrNameLst>
                                      </p:cBhvr>
                                      <p:tavLst>
                                        <p:tav tm="0">
                                          <p:val>
                                            <p:strVal val="ppt_x"/>
                                          </p:val>
                                        </p:tav>
                                        <p:tav tm="100000">
                                          <p:val>
                                            <p:strVal val="ppt_x"/>
                                          </p:val>
                                        </p:tav>
                                      </p:tavLst>
                                    </p:anim>
                                    <p:anim calcmode="lin" valueType="num">
                                      <p:cBhvr additive="base">
                                        <p:cTn id="675" dur="4500"/>
                                        <p:tgtEl>
                                          <p:spTgt spid="113"/>
                                        </p:tgtEl>
                                        <p:attrNameLst>
                                          <p:attrName>ppt_y</p:attrName>
                                        </p:attrNameLst>
                                      </p:cBhvr>
                                      <p:tavLst>
                                        <p:tav tm="0">
                                          <p:val>
                                            <p:strVal val="ppt_y"/>
                                          </p:val>
                                        </p:tav>
                                        <p:tav tm="100000">
                                          <p:val>
                                            <p:strVal val="0-ppt_h/2"/>
                                          </p:val>
                                        </p:tav>
                                      </p:tavLst>
                                    </p:anim>
                                    <p:set>
                                      <p:cBhvr>
                                        <p:cTn id="676" dur="1" fill="hold">
                                          <p:stCondLst>
                                            <p:cond delay="4499"/>
                                          </p:stCondLst>
                                        </p:cTn>
                                        <p:tgtEl>
                                          <p:spTgt spid="113"/>
                                        </p:tgtEl>
                                        <p:attrNameLst>
                                          <p:attrName>style.visibility</p:attrName>
                                        </p:attrNameLst>
                                      </p:cBhvr>
                                      <p:to>
                                        <p:strVal val="hidden"/>
                                      </p:to>
                                    </p:set>
                                  </p:childTnLst>
                                </p:cTn>
                              </p:par>
                              <p:par>
                                <p:cTn id="677" presetID="3" presetClass="exit" presetSubtype="10" fill="hold" grpId="3" nodeType="withEffect">
                                  <p:stCondLst>
                                    <p:cond delay="0"/>
                                  </p:stCondLst>
                                  <p:childTnLst>
                                    <p:animEffect transition="out" filter="blinds(horizontal)">
                                      <p:cBhvr>
                                        <p:cTn id="678" dur="6000"/>
                                        <p:tgtEl>
                                          <p:spTgt spid="113"/>
                                        </p:tgtEl>
                                      </p:cBhvr>
                                    </p:animEffect>
                                    <p:set>
                                      <p:cBhvr>
                                        <p:cTn id="679" dur="1" fill="hold">
                                          <p:stCondLst>
                                            <p:cond delay="5999"/>
                                          </p:stCondLst>
                                        </p:cTn>
                                        <p:tgtEl>
                                          <p:spTgt spid="113"/>
                                        </p:tgtEl>
                                        <p:attrNameLst>
                                          <p:attrName>style.visibility</p:attrName>
                                        </p:attrNameLst>
                                      </p:cBhvr>
                                      <p:to>
                                        <p:strVal val="hidden"/>
                                      </p:to>
                                    </p:set>
                                  </p:childTnLst>
                                </p:cTn>
                              </p:par>
                              <p:par>
                                <p:cTn id="680" presetID="2" presetClass="entr" presetSubtype="4" fill="hold" grpId="0" nodeType="withEffect">
                                  <p:stCondLst>
                                    <p:cond delay="0"/>
                                  </p:stCondLst>
                                  <p:childTnLst>
                                    <p:set>
                                      <p:cBhvr>
                                        <p:cTn id="681" dur="1" fill="hold">
                                          <p:stCondLst>
                                            <p:cond delay="0"/>
                                          </p:stCondLst>
                                        </p:cTn>
                                        <p:tgtEl>
                                          <p:spTgt spid="109"/>
                                        </p:tgtEl>
                                        <p:attrNameLst>
                                          <p:attrName>style.visibility</p:attrName>
                                        </p:attrNameLst>
                                      </p:cBhvr>
                                      <p:to>
                                        <p:strVal val="visible"/>
                                      </p:to>
                                    </p:set>
                                    <p:anim calcmode="lin" valueType="num">
                                      <p:cBhvr additive="base">
                                        <p:cTn id="682" dur="4000" fill="hold"/>
                                        <p:tgtEl>
                                          <p:spTgt spid="109"/>
                                        </p:tgtEl>
                                        <p:attrNameLst>
                                          <p:attrName>ppt_x</p:attrName>
                                        </p:attrNameLst>
                                      </p:cBhvr>
                                      <p:tavLst>
                                        <p:tav tm="0">
                                          <p:val>
                                            <p:strVal val="#ppt_x"/>
                                          </p:val>
                                        </p:tav>
                                        <p:tav tm="100000">
                                          <p:val>
                                            <p:strVal val="#ppt_x"/>
                                          </p:val>
                                        </p:tav>
                                      </p:tavLst>
                                    </p:anim>
                                    <p:anim calcmode="lin" valueType="num">
                                      <p:cBhvr additive="base">
                                        <p:cTn id="683" dur="4000" fill="hold"/>
                                        <p:tgtEl>
                                          <p:spTgt spid="109"/>
                                        </p:tgtEl>
                                        <p:attrNameLst>
                                          <p:attrName>ppt_y</p:attrName>
                                        </p:attrNameLst>
                                      </p:cBhvr>
                                      <p:tavLst>
                                        <p:tav tm="0">
                                          <p:val>
                                            <p:strVal val="1+#ppt_h/2"/>
                                          </p:val>
                                        </p:tav>
                                        <p:tav tm="100000">
                                          <p:val>
                                            <p:strVal val="#ppt_y"/>
                                          </p:val>
                                        </p:tav>
                                      </p:tavLst>
                                    </p:anim>
                                  </p:childTnLst>
                                </p:cTn>
                              </p:par>
                              <p:par>
                                <p:cTn id="684" presetID="19" presetClass="entr" presetSubtype="5" fill="hold" grpId="1" nodeType="withEffect">
                                  <p:stCondLst>
                                    <p:cond delay="0"/>
                                  </p:stCondLst>
                                  <p:childTnLst>
                                    <p:set>
                                      <p:cBhvr>
                                        <p:cTn id="685" dur="1" fill="hold">
                                          <p:stCondLst>
                                            <p:cond delay="0"/>
                                          </p:stCondLst>
                                        </p:cTn>
                                        <p:tgtEl>
                                          <p:spTgt spid="109"/>
                                        </p:tgtEl>
                                        <p:attrNameLst>
                                          <p:attrName>style.visibility</p:attrName>
                                        </p:attrNameLst>
                                      </p:cBhvr>
                                      <p:to>
                                        <p:strVal val="visible"/>
                                      </p:to>
                                    </p:set>
                                    <p:anim calcmode="lin" valueType="num">
                                      <p:cBhvr>
                                        <p:cTn id="686" dur="4000" fill="hold"/>
                                        <p:tgtEl>
                                          <p:spTgt spid="109"/>
                                        </p:tgtEl>
                                        <p:attrNameLst>
                                          <p:attrName>ppt_w</p:attrName>
                                        </p:attrNameLst>
                                      </p:cBhvr>
                                      <p:tavLst>
                                        <p:tav tm="0">
                                          <p:val>
                                            <p:strVal val="#ppt_w"/>
                                          </p:val>
                                        </p:tav>
                                        <p:tav tm="100000">
                                          <p:val>
                                            <p:strVal val="#ppt_w"/>
                                          </p:val>
                                        </p:tav>
                                      </p:tavLst>
                                    </p:anim>
                                    <p:anim calcmode="lin" valueType="num">
                                      <p:cBhvr>
                                        <p:cTn id="687" dur="4000" fill="hold"/>
                                        <p:tgtEl>
                                          <p:spTgt spid="109"/>
                                        </p:tgtEl>
                                        <p:attrNameLst>
                                          <p:attrName>ppt_h</p:attrName>
                                        </p:attrNameLst>
                                      </p:cBhvr>
                                      <p:tavLst>
                                        <p:tav tm="0" fmla="#ppt_h*sin(2.5*pi*$)">
                                          <p:val>
                                            <p:fltVal val="0"/>
                                          </p:val>
                                        </p:tav>
                                        <p:tav tm="100000">
                                          <p:val>
                                            <p:fltVal val="1"/>
                                          </p:val>
                                        </p:tav>
                                      </p:tavLst>
                                    </p:anim>
                                  </p:childTnLst>
                                </p:cTn>
                              </p:par>
                              <p:par>
                                <p:cTn id="688" presetID="2" presetClass="exit" presetSubtype="1" fill="hold" grpId="2" nodeType="withEffect">
                                  <p:stCondLst>
                                    <p:cond delay="0"/>
                                  </p:stCondLst>
                                  <p:childTnLst>
                                    <p:anim calcmode="lin" valueType="num">
                                      <p:cBhvr additive="base">
                                        <p:cTn id="689" dur="4500"/>
                                        <p:tgtEl>
                                          <p:spTgt spid="109"/>
                                        </p:tgtEl>
                                        <p:attrNameLst>
                                          <p:attrName>ppt_x</p:attrName>
                                        </p:attrNameLst>
                                      </p:cBhvr>
                                      <p:tavLst>
                                        <p:tav tm="0">
                                          <p:val>
                                            <p:strVal val="ppt_x"/>
                                          </p:val>
                                        </p:tav>
                                        <p:tav tm="100000">
                                          <p:val>
                                            <p:strVal val="ppt_x"/>
                                          </p:val>
                                        </p:tav>
                                      </p:tavLst>
                                    </p:anim>
                                    <p:anim calcmode="lin" valueType="num">
                                      <p:cBhvr additive="base">
                                        <p:cTn id="690" dur="4500"/>
                                        <p:tgtEl>
                                          <p:spTgt spid="109"/>
                                        </p:tgtEl>
                                        <p:attrNameLst>
                                          <p:attrName>ppt_y</p:attrName>
                                        </p:attrNameLst>
                                      </p:cBhvr>
                                      <p:tavLst>
                                        <p:tav tm="0">
                                          <p:val>
                                            <p:strVal val="ppt_y"/>
                                          </p:val>
                                        </p:tav>
                                        <p:tav tm="100000">
                                          <p:val>
                                            <p:strVal val="0-ppt_h/2"/>
                                          </p:val>
                                        </p:tav>
                                      </p:tavLst>
                                    </p:anim>
                                    <p:set>
                                      <p:cBhvr>
                                        <p:cTn id="691" dur="1" fill="hold">
                                          <p:stCondLst>
                                            <p:cond delay="4499"/>
                                          </p:stCondLst>
                                        </p:cTn>
                                        <p:tgtEl>
                                          <p:spTgt spid="109"/>
                                        </p:tgtEl>
                                        <p:attrNameLst>
                                          <p:attrName>style.visibility</p:attrName>
                                        </p:attrNameLst>
                                      </p:cBhvr>
                                      <p:to>
                                        <p:strVal val="hidden"/>
                                      </p:to>
                                    </p:set>
                                  </p:childTnLst>
                                </p:cTn>
                              </p:par>
                              <p:par>
                                <p:cTn id="692" presetID="3" presetClass="exit" presetSubtype="10" fill="hold" grpId="3" nodeType="withEffect">
                                  <p:stCondLst>
                                    <p:cond delay="0"/>
                                  </p:stCondLst>
                                  <p:childTnLst>
                                    <p:animEffect transition="out" filter="blinds(horizontal)">
                                      <p:cBhvr>
                                        <p:cTn id="693" dur="6000"/>
                                        <p:tgtEl>
                                          <p:spTgt spid="109"/>
                                        </p:tgtEl>
                                      </p:cBhvr>
                                    </p:animEffect>
                                    <p:set>
                                      <p:cBhvr>
                                        <p:cTn id="694" dur="1" fill="hold">
                                          <p:stCondLst>
                                            <p:cond delay="5999"/>
                                          </p:stCondLst>
                                        </p:cTn>
                                        <p:tgtEl>
                                          <p:spTgt spid="109"/>
                                        </p:tgtEl>
                                        <p:attrNameLst>
                                          <p:attrName>style.visibility</p:attrName>
                                        </p:attrNameLst>
                                      </p:cBhvr>
                                      <p:to>
                                        <p:strVal val="hidden"/>
                                      </p:to>
                                    </p:set>
                                  </p:childTnLst>
                                </p:cTn>
                              </p:par>
                              <p:par>
                                <p:cTn id="695" presetID="2" presetClass="entr" presetSubtype="4" fill="hold" grpId="0" nodeType="withEffect">
                                  <p:stCondLst>
                                    <p:cond delay="0"/>
                                  </p:stCondLst>
                                  <p:childTnLst>
                                    <p:set>
                                      <p:cBhvr>
                                        <p:cTn id="696" dur="1" fill="hold">
                                          <p:stCondLst>
                                            <p:cond delay="0"/>
                                          </p:stCondLst>
                                        </p:cTn>
                                        <p:tgtEl>
                                          <p:spTgt spid="118"/>
                                        </p:tgtEl>
                                        <p:attrNameLst>
                                          <p:attrName>style.visibility</p:attrName>
                                        </p:attrNameLst>
                                      </p:cBhvr>
                                      <p:to>
                                        <p:strVal val="visible"/>
                                      </p:to>
                                    </p:set>
                                    <p:anim calcmode="lin" valueType="num">
                                      <p:cBhvr additive="base">
                                        <p:cTn id="697" dur="4000" fill="hold"/>
                                        <p:tgtEl>
                                          <p:spTgt spid="118"/>
                                        </p:tgtEl>
                                        <p:attrNameLst>
                                          <p:attrName>ppt_x</p:attrName>
                                        </p:attrNameLst>
                                      </p:cBhvr>
                                      <p:tavLst>
                                        <p:tav tm="0">
                                          <p:val>
                                            <p:strVal val="#ppt_x"/>
                                          </p:val>
                                        </p:tav>
                                        <p:tav tm="100000">
                                          <p:val>
                                            <p:strVal val="#ppt_x"/>
                                          </p:val>
                                        </p:tav>
                                      </p:tavLst>
                                    </p:anim>
                                    <p:anim calcmode="lin" valueType="num">
                                      <p:cBhvr additive="base">
                                        <p:cTn id="698" dur="4000" fill="hold"/>
                                        <p:tgtEl>
                                          <p:spTgt spid="118"/>
                                        </p:tgtEl>
                                        <p:attrNameLst>
                                          <p:attrName>ppt_y</p:attrName>
                                        </p:attrNameLst>
                                      </p:cBhvr>
                                      <p:tavLst>
                                        <p:tav tm="0">
                                          <p:val>
                                            <p:strVal val="1+#ppt_h/2"/>
                                          </p:val>
                                        </p:tav>
                                        <p:tav tm="100000">
                                          <p:val>
                                            <p:strVal val="#ppt_y"/>
                                          </p:val>
                                        </p:tav>
                                      </p:tavLst>
                                    </p:anim>
                                  </p:childTnLst>
                                </p:cTn>
                              </p:par>
                              <p:par>
                                <p:cTn id="699" presetID="19" presetClass="entr" presetSubtype="5" fill="hold" grpId="1" nodeType="withEffect">
                                  <p:stCondLst>
                                    <p:cond delay="0"/>
                                  </p:stCondLst>
                                  <p:childTnLst>
                                    <p:set>
                                      <p:cBhvr>
                                        <p:cTn id="700" dur="1" fill="hold">
                                          <p:stCondLst>
                                            <p:cond delay="0"/>
                                          </p:stCondLst>
                                        </p:cTn>
                                        <p:tgtEl>
                                          <p:spTgt spid="118"/>
                                        </p:tgtEl>
                                        <p:attrNameLst>
                                          <p:attrName>style.visibility</p:attrName>
                                        </p:attrNameLst>
                                      </p:cBhvr>
                                      <p:to>
                                        <p:strVal val="visible"/>
                                      </p:to>
                                    </p:set>
                                    <p:anim calcmode="lin" valueType="num">
                                      <p:cBhvr>
                                        <p:cTn id="701" dur="4000" fill="hold"/>
                                        <p:tgtEl>
                                          <p:spTgt spid="118"/>
                                        </p:tgtEl>
                                        <p:attrNameLst>
                                          <p:attrName>ppt_w</p:attrName>
                                        </p:attrNameLst>
                                      </p:cBhvr>
                                      <p:tavLst>
                                        <p:tav tm="0">
                                          <p:val>
                                            <p:strVal val="#ppt_w"/>
                                          </p:val>
                                        </p:tav>
                                        <p:tav tm="100000">
                                          <p:val>
                                            <p:strVal val="#ppt_w"/>
                                          </p:val>
                                        </p:tav>
                                      </p:tavLst>
                                    </p:anim>
                                    <p:anim calcmode="lin" valueType="num">
                                      <p:cBhvr>
                                        <p:cTn id="702" dur="4000" fill="hold"/>
                                        <p:tgtEl>
                                          <p:spTgt spid="118"/>
                                        </p:tgtEl>
                                        <p:attrNameLst>
                                          <p:attrName>ppt_h</p:attrName>
                                        </p:attrNameLst>
                                      </p:cBhvr>
                                      <p:tavLst>
                                        <p:tav tm="0" fmla="#ppt_h*sin(2.5*pi*$)">
                                          <p:val>
                                            <p:fltVal val="0"/>
                                          </p:val>
                                        </p:tav>
                                        <p:tav tm="100000">
                                          <p:val>
                                            <p:fltVal val="1"/>
                                          </p:val>
                                        </p:tav>
                                      </p:tavLst>
                                    </p:anim>
                                  </p:childTnLst>
                                </p:cTn>
                              </p:par>
                              <p:par>
                                <p:cTn id="703" presetID="2" presetClass="exit" presetSubtype="1" fill="hold" grpId="2" nodeType="withEffect">
                                  <p:stCondLst>
                                    <p:cond delay="0"/>
                                  </p:stCondLst>
                                  <p:childTnLst>
                                    <p:anim calcmode="lin" valueType="num">
                                      <p:cBhvr additive="base">
                                        <p:cTn id="704" dur="4500"/>
                                        <p:tgtEl>
                                          <p:spTgt spid="118"/>
                                        </p:tgtEl>
                                        <p:attrNameLst>
                                          <p:attrName>ppt_x</p:attrName>
                                        </p:attrNameLst>
                                      </p:cBhvr>
                                      <p:tavLst>
                                        <p:tav tm="0">
                                          <p:val>
                                            <p:strVal val="ppt_x"/>
                                          </p:val>
                                        </p:tav>
                                        <p:tav tm="100000">
                                          <p:val>
                                            <p:strVal val="ppt_x"/>
                                          </p:val>
                                        </p:tav>
                                      </p:tavLst>
                                    </p:anim>
                                    <p:anim calcmode="lin" valueType="num">
                                      <p:cBhvr additive="base">
                                        <p:cTn id="705" dur="4500"/>
                                        <p:tgtEl>
                                          <p:spTgt spid="118"/>
                                        </p:tgtEl>
                                        <p:attrNameLst>
                                          <p:attrName>ppt_y</p:attrName>
                                        </p:attrNameLst>
                                      </p:cBhvr>
                                      <p:tavLst>
                                        <p:tav tm="0">
                                          <p:val>
                                            <p:strVal val="ppt_y"/>
                                          </p:val>
                                        </p:tav>
                                        <p:tav tm="100000">
                                          <p:val>
                                            <p:strVal val="0-ppt_h/2"/>
                                          </p:val>
                                        </p:tav>
                                      </p:tavLst>
                                    </p:anim>
                                    <p:set>
                                      <p:cBhvr>
                                        <p:cTn id="706" dur="1" fill="hold">
                                          <p:stCondLst>
                                            <p:cond delay="4499"/>
                                          </p:stCondLst>
                                        </p:cTn>
                                        <p:tgtEl>
                                          <p:spTgt spid="118"/>
                                        </p:tgtEl>
                                        <p:attrNameLst>
                                          <p:attrName>style.visibility</p:attrName>
                                        </p:attrNameLst>
                                      </p:cBhvr>
                                      <p:to>
                                        <p:strVal val="hidden"/>
                                      </p:to>
                                    </p:set>
                                  </p:childTnLst>
                                </p:cTn>
                              </p:par>
                              <p:par>
                                <p:cTn id="707" presetID="3" presetClass="exit" presetSubtype="10" fill="hold" grpId="3" nodeType="withEffect">
                                  <p:stCondLst>
                                    <p:cond delay="0"/>
                                  </p:stCondLst>
                                  <p:childTnLst>
                                    <p:animEffect transition="out" filter="blinds(horizontal)">
                                      <p:cBhvr>
                                        <p:cTn id="708" dur="6000"/>
                                        <p:tgtEl>
                                          <p:spTgt spid="118"/>
                                        </p:tgtEl>
                                      </p:cBhvr>
                                    </p:animEffect>
                                    <p:set>
                                      <p:cBhvr>
                                        <p:cTn id="709" dur="1" fill="hold">
                                          <p:stCondLst>
                                            <p:cond delay="5999"/>
                                          </p:stCondLst>
                                        </p:cTn>
                                        <p:tgtEl>
                                          <p:spTgt spid="118"/>
                                        </p:tgtEl>
                                        <p:attrNameLst>
                                          <p:attrName>style.visibility</p:attrName>
                                        </p:attrNameLst>
                                      </p:cBhvr>
                                      <p:to>
                                        <p:strVal val="hidden"/>
                                      </p:to>
                                    </p:set>
                                  </p:childTnLst>
                                </p:cTn>
                              </p:par>
                              <p:par>
                                <p:cTn id="710" presetID="2" presetClass="entr" presetSubtype="4" fill="hold" grpId="0" nodeType="withEffect">
                                  <p:stCondLst>
                                    <p:cond delay="0"/>
                                  </p:stCondLst>
                                  <p:childTnLst>
                                    <p:set>
                                      <p:cBhvr>
                                        <p:cTn id="711" dur="1" fill="hold">
                                          <p:stCondLst>
                                            <p:cond delay="0"/>
                                          </p:stCondLst>
                                        </p:cTn>
                                        <p:tgtEl>
                                          <p:spTgt spid="114"/>
                                        </p:tgtEl>
                                        <p:attrNameLst>
                                          <p:attrName>style.visibility</p:attrName>
                                        </p:attrNameLst>
                                      </p:cBhvr>
                                      <p:to>
                                        <p:strVal val="visible"/>
                                      </p:to>
                                    </p:set>
                                    <p:anim calcmode="lin" valueType="num">
                                      <p:cBhvr additive="base">
                                        <p:cTn id="712" dur="4000" fill="hold"/>
                                        <p:tgtEl>
                                          <p:spTgt spid="114"/>
                                        </p:tgtEl>
                                        <p:attrNameLst>
                                          <p:attrName>ppt_x</p:attrName>
                                        </p:attrNameLst>
                                      </p:cBhvr>
                                      <p:tavLst>
                                        <p:tav tm="0">
                                          <p:val>
                                            <p:strVal val="#ppt_x"/>
                                          </p:val>
                                        </p:tav>
                                        <p:tav tm="100000">
                                          <p:val>
                                            <p:strVal val="#ppt_x"/>
                                          </p:val>
                                        </p:tav>
                                      </p:tavLst>
                                    </p:anim>
                                    <p:anim calcmode="lin" valueType="num">
                                      <p:cBhvr additive="base">
                                        <p:cTn id="713" dur="4000" fill="hold"/>
                                        <p:tgtEl>
                                          <p:spTgt spid="114"/>
                                        </p:tgtEl>
                                        <p:attrNameLst>
                                          <p:attrName>ppt_y</p:attrName>
                                        </p:attrNameLst>
                                      </p:cBhvr>
                                      <p:tavLst>
                                        <p:tav tm="0">
                                          <p:val>
                                            <p:strVal val="1+#ppt_h/2"/>
                                          </p:val>
                                        </p:tav>
                                        <p:tav tm="100000">
                                          <p:val>
                                            <p:strVal val="#ppt_y"/>
                                          </p:val>
                                        </p:tav>
                                      </p:tavLst>
                                    </p:anim>
                                  </p:childTnLst>
                                </p:cTn>
                              </p:par>
                              <p:par>
                                <p:cTn id="714" presetID="19" presetClass="entr" presetSubtype="5" fill="hold" grpId="1" nodeType="withEffect">
                                  <p:stCondLst>
                                    <p:cond delay="0"/>
                                  </p:stCondLst>
                                  <p:childTnLst>
                                    <p:set>
                                      <p:cBhvr>
                                        <p:cTn id="715" dur="1" fill="hold">
                                          <p:stCondLst>
                                            <p:cond delay="0"/>
                                          </p:stCondLst>
                                        </p:cTn>
                                        <p:tgtEl>
                                          <p:spTgt spid="114"/>
                                        </p:tgtEl>
                                        <p:attrNameLst>
                                          <p:attrName>style.visibility</p:attrName>
                                        </p:attrNameLst>
                                      </p:cBhvr>
                                      <p:to>
                                        <p:strVal val="visible"/>
                                      </p:to>
                                    </p:set>
                                    <p:anim calcmode="lin" valueType="num">
                                      <p:cBhvr>
                                        <p:cTn id="716" dur="4000" fill="hold"/>
                                        <p:tgtEl>
                                          <p:spTgt spid="114"/>
                                        </p:tgtEl>
                                        <p:attrNameLst>
                                          <p:attrName>ppt_w</p:attrName>
                                        </p:attrNameLst>
                                      </p:cBhvr>
                                      <p:tavLst>
                                        <p:tav tm="0">
                                          <p:val>
                                            <p:strVal val="#ppt_w"/>
                                          </p:val>
                                        </p:tav>
                                        <p:tav tm="100000">
                                          <p:val>
                                            <p:strVal val="#ppt_w"/>
                                          </p:val>
                                        </p:tav>
                                      </p:tavLst>
                                    </p:anim>
                                    <p:anim calcmode="lin" valueType="num">
                                      <p:cBhvr>
                                        <p:cTn id="717" dur="4000" fill="hold"/>
                                        <p:tgtEl>
                                          <p:spTgt spid="114"/>
                                        </p:tgtEl>
                                        <p:attrNameLst>
                                          <p:attrName>ppt_h</p:attrName>
                                        </p:attrNameLst>
                                      </p:cBhvr>
                                      <p:tavLst>
                                        <p:tav tm="0" fmla="#ppt_h*sin(2.5*pi*$)">
                                          <p:val>
                                            <p:fltVal val="0"/>
                                          </p:val>
                                        </p:tav>
                                        <p:tav tm="100000">
                                          <p:val>
                                            <p:fltVal val="1"/>
                                          </p:val>
                                        </p:tav>
                                      </p:tavLst>
                                    </p:anim>
                                  </p:childTnLst>
                                </p:cTn>
                              </p:par>
                              <p:par>
                                <p:cTn id="718" presetID="2" presetClass="exit" presetSubtype="1" fill="hold" grpId="2" nodeType="withEffect">
                                  <p:stCondLst>
                                    <p:cond delay="0"/>
                                  </p:stCondLst>
                                  <p:childTnLst>
                                    <p:anim calcmode="lin" valueType="num">
                                      <p:cBhvr additive="base">
                                        <p:cTn id="719" dur="4500"/>
                                        <p:tgtEl>
                                          <p:spTgt spid="114"/>
                                        </p:tgtEl>
                                        <p:attrNameLst>
                                          <p:attrName>ppt_x</p:attrName>
                                        </p:attrNameLst>
                                      </p:cBhvr>
                                      <p:tavLst>
                                        <p:tav tm="0">
                                          <p:val>
                                            <p:strVal val="ppt_x"/>
                                          </p:val>
                                        </p:tav>
                                        <p:tav tm="100000">
                                          <p:val>
                                            <p:strVal val="ppt_x"/>
                                          </p:val>
                                        </p:tav>
                                      </p:tavLst>
                                    </p:anim>
                                    <p:anim calcmode="lin" valueType="num">
                                      <p:cBhvr additive="base">
                                        <p:cTn id="720" dur="4500"/>
                                        <p:tgtEl>
                                          <p:spTgt spid="114"/>
                                        </p:tgtEl>
                                        <p:attrNameLst>
                                          <p:attrName>ppt_y</p:attrName>
                                        </p:attrNameLst>
                                      </p:cBhvr>
                                      <p:tavLst>
                                        <p:tav tm="0">
                                          <p:val>
                                            <p:strVal val="ppt_y"/>
                                          </p:val>
                                        </p:tav>
                                        <p:tav tm="100000">
                                          <p:val>
                                            <p:strVal val="0-ppt_h/2"/>
                                          </p:val>
                                        </p:tav>
                                      </p:tavLst>
                                    </p:anim>
                                    <p:set>
                                      <p:cBhvr>
                                        <p:cTn id="721" dur="1" fill="hold">
                                          <p:stCondLst>
                                            <p:cond delay="4499"/>
                                          </p:stCondLst>
                                        </p:cTn>
                                        <p:tgtEl>
                                          <p:spTgt spid="114"/>
                                        </p:tgtEl>
                                        <p:attrNameLst>
                                          <p:attrName>style.visibility</p:attrName>
                                        </p:attrNameLst>
                                      </p:cBhvr>
                                      <p:to>
                                        <p:strVal val="hidden"/>
                                      </p:to>
                                    </p:set>
                                  </p:childTnLst>
                                </p:cTn>
                              </p:par>
                              <p:par>
                                <p:cTn id="722" presetID="3" presetClass="exit" presetSubtype="10" fill="hold" grpId="3" nodeType="withEffect">
                                  <p:stCondLst>
                                    <p:cond delay="0"/>
                                  </p:stCondLst>
                                  <p:childTnLst>
                                    <p:animEffect transition="out" filter="blinds(horizontal)">
                                      <p:cBhvr>
                                        <p:cTn id="723" dur="6000"/>
                                        <p:tgtEl>
                                          <p:spTgt spid="114"/>
                                        </p:tgtEl>
                                      </p:cBhvr>
                                    </p:animEffect>
                                    <p:set>
                                      <p:cBhvr>
                                        <p:cTn id="724" dur="1" fill="hold">
                                          <p:stCondLst>
                                            <p:cond delay="5999"/>
                                          </p:stCondLst>
                                        </p:cTn>
                                        <p:tgtEl>
                                          <p:spTgt spid="114"/>
                                        </p:tgtEl>
                                        <p:attrNameLst>
                                          <p:attrName>style.visibility</p:attrName>
                                        </p:attrNameLst>
                                      </p:cBhvr>
                                      <p:to>
                                        <p:strVal val="hidden"/>
                                      </p:to>
                                    </p:set>
                                  </p:childTnLst>
                                </p:cTn>
                              </p:par>
                              <p:par>
                                <p:cTn id="725" presetID="2" presetClass="entr" presetSubtype="4" fill="hold" grpId="0" nodeType="withEffect">
                                  <p:stCondLst>
                                    <p:cond delay="0"/>
                                  </p:stCondLst>
                                  <p:childTnLst>
                                    <p:set>
                                      <p:cBhvr>
                                        <p:cTn id="726" dur="1" fill="hold">
                                          <p:stCondLst>
                                            <p:cond delay="0"/>
                                          </p:stCondLst>
                                        </p:cTn>
                                        <p:tgtEl>
                                          <p:spTgt spid="115"/>
                                        </p:tgtEl>
                                        <p:attrNameLst>
                                          <p:attrName>style.visibility</p:attrName>
                                        </p:attrNameLst>
                                      </p:cBhvr>
                                      <p:to>
                                        <p:strVal val="visible"/>
                                      </p:to>
                                    </p:set>
                                    <p:anim calcmode="lin" valueType="num">
                                      <p:cBhvr additive="base">
                                        <p:cTn id="727" dur="4000" fill="hold"/>
                                        <p:tgtEl>
                                          <p:spTgt spid="115"/>
                                        </p:tgtEl>
                                        <p:attrNameLst>
                                          <p:attrName>ppt_x</p:attrName>
                                        </p:attrNameLst>
                                      </p:cBhvr>
                                      <p:tavLst>
                                        <p:tav tm="0">
                                          <p:val>
                                            <p:strVal val="#ppt_x"/>
                                          </p:val>
                                        </p:tav>
                                        <p:tav tm="100000">
                                          <p:val>
                                            <p:strVal val="#ppt_x"/>
                                          </p:val>
                                        </p:tav>
                                      </p:tavLst>
                                    </p:anim>
                                    <p:anim calcmode="lin" valueType="num">
                                      <p:cBhvr additive="base">
                                        <p:cTn id="728" dur="4000" fill="hold"/>
                                        <p:tgtEl>
                                          <p:spTgt spid="115"/>
                                        </p:tgtEl>
                                        <p:attrNameLst>
                                          <p:attrName>ppt_y</p:attrName>
                                        </p:attrNameLst>
                                      </p:cBhvr>
                                      <p:tavLst>
                                        <p:tav tm="0">
                                          <p:val>
                                            <p:strVal val="1+#ppt_h/2"/>
                                          </p:val>
                                        </p:tav>
                                        <p:tav tm="100000">
                                          <p:val>
                                            <p:strVal val="#ppt_y"/>
                                          </p:val>
                                        </p:tav>
                                      </p:tavLst>
                                    </p:anim>
                                  </p:childTnLst>
                                </p:cTn>
                              </p:par>
                              <p:par>
                                <p:cTn id="729" presetID="19" presetClass="entr" presetSubtype="5" fill="hold" grpId="1" nodeType="withEffect">
                                  <p:stCondLst>
                                    <p:cond delay="0"/>
                                  </p:stCondLst>
                                  <p:childTnLst>
                                    <p:set>
                                      <p:cBhvr>
                                        <p:cTn id="730" dur="1" fill="hold">
                                          <p:stCondLst>
                                            <p:cond delay="0"/>
                                          </p:stCondLst>
                                        </p:cTn>
                                        <p:tgtEl>
                                          <p:spTgt spid="115"/>
                                        </p:tgtEl>
                                        <p:attrNameLst>
                                          <p:attrName>style.visibility</p:attrName>
                                        </p:attrNameLst>
                                      </p:cBhvr>
                                      <p:to>
                                        <p:strVal val="visible"/>
                                      </p:to>
                                    </p:set>
                                    <p:anim calcmode="lin" valueType="num">
                                      <p:cBhvr>
                                        <p:cTn id="731" dur="4000" fill="hold"/>
                                        <p:tgtEl>
                                          <p:spTgt spid="115"/>
                                        </p:tgtEl>
                                        <p:attrNameLst>
                                          <p:attrName>ppt_w</p:attrName>
                                        </p:attrNameLst>
                                      </p:cBhvr>
                                      <p:tavLst>
                                        <p:tav tm="0">
                                          <p:val>
                                            <p:strVal val="#ppt_w"/>
                                          </p:val>
                                        </p:tav>
                                        <p:tav tm="100000">
                                          <p:val>
                                            <p:strVal val="#ppt_w"/>
                                          </p:val>
                                        </p:tav>
                                      </p:tavLst>
                                    </p:anim>
                                    <p:anim calcmode="lin" valueType="num">
                                      <p:cBhvr>
                                        <p:cTn id="732" dur="4000" fill="hold"/>
                                        <p:tgtEl>
                                          <p:spTgt spid="115"/>
                                        </p:tgtEl>
                                        <p:attrNameLst>
                                          <p:attrName>ppt_h</p:attrName>
                                        </p:attrNameLst>
                                      </p:cBhvr>
                                      <p:tavLst>
                                        <p:tav tm="0" fmla="#ppt_h*sin(2.5*pi*$)">
                                          <p:val>
                                            <p:fltVal val="0"/>
                                          </p:val>
                                        </p:tav>
                                        <p:tav tm="100000">
                                          <p:val>
                                            <p:fltVal val="1"/>
                                          </p:val>
                                        </p:tav>
                                      </p:tavLst>
                                    </p:anim>
                                  </p:childTnLst>
                                </p:cTn>
                              </p:par>
                              <p:par>
                                <p:cTn id="733" presetID="2" presetClass="exit" presetSubtype="1" fill="hold" grpId="2" nodeType="withEffect">
                                  <p:stCondLst>
                                    <p:cond delay="0"/>
                                  </p:stCondLst>
                                  <p:childTnLst>
                                    <p:anim calcmode="lin" valueType="num">
                                      <p:cBhvr additive="base">
                                        <p:cTn id="734" dur="4500"/>
                                        <p:tgtEl>
                                          <p:spTgt spid="115"/>
                                        </p:tgtEl>
                                        <p:attrNameLst>
                                          <p:attrName>ppt_x</p:attrName>
                                        </p:attrNameLst>
                                      </p:cBhvr>
                                      <p:tavLst>
                                        <p:tav tm="0">
                                          <p:val>
                                            <p:strVal val="ppt_x"/>
                                          </p:val>
                                        </p:tav>
                                        <p:tav tm="100000">
                                          <p:val>
                                            <p:strVal val="ppt_x"/>
                                          </p:val>
                                        </p:tav>
                                      </p:tavLst>
                                    </p:anim>
                                    <p:anim calcmode="lin" valueType="num">
                                      <p:cBhvr additive="base">
                                        <p:cTn id="735" dur="4500"/>
                                        <p:tgtEl>
                                          <p:spTgt spid="115"/>
                                        </p:tgtEl>
                                        <p:attrNameLst>
                                          <p:attrName>ppt_y</p:attrName>
                                        </p:attrNameLst>
                                      </p:cBhvr>
                                      <p:tavLst>
                                        <p:tav tm="0">
                                          <p:val>
                                            <p:strVal val="ppt_y"/>
                                          </p:val>
                                        </p:tav>
                                        <p:tav tm="100000">
                                          <p:val>
                                            <p:strVal val="0-ppt_h/2"/>
                                          </p:val>
                                        </p:tav>
                                      </p:tavLst>
                                    </p:anim>
                                    <p:set>
                                      <p:cBhvr>
                                        <p:cTn id="736" dur="1" fill="hold">
                                          <p:stCondLst>
                                            <p:cond delay="4499"/>
                                          </p:stCondLst>
                                        </p:cTn>
                                        <p:tgtEl>
                                          <p:spTgt spid="115"/>
                                        </p:tgtEl>
                                        <p:attrNameLst>
                                          <p:attrName>style.visibility</p:attrName>
                                        </p:attrNameLst>
                                      </p:cBhvr>
                                      <p:to>
                                        <p:strVal val="hidden"/>
                                      </p:to>
                                    </p:set>
                                  </p:childTnLst>
                                </p:cTn>
                              </p:par>
                              <p:par>
                                <p:cTn id="737" presetID="3" presetClass="exit" presetSubtype="10" fill="hold" grpId="3" nodeType="withEffect">
                                  <p:stCondLst>
                                    <p:cond delay="0"/>
                                  </p:stCondLst>
                                  <p:childTnLst>
                                    <p:animEffect transition="out" filter="blinds(horizontal)">
                                      <p:cBhvr>
                                        <p:cTn id="738" dur="6000"/>
                                        <p:tgtEl>
                                          <p:spTgt spid="115"/>
                                        </p:tgtEl>
                                      </p:cBhvr>
                                    </p:animEffect>
                                    <p:set>
                                      <p:cBhvr>
                                        <p:cTn id="739" dur="1" fill="hold">
                                          <p:stCondLst>
                                            <p:cond delay="5999"/>
                                          </p:stCondLst>
                                        </p:cTn>
                                        <p:tgtEl>
                                          <p:spTgt spid="115"/>
                                        </p:tgtEl>
                                        <p:attrNameLst>
                                          <p:attrName>style.visibility</p:attrName>
                                        </p:attrNameLst>
                                      </p:cBhvr>
                                      <p:to>
                                        <p:strVal val="hidden"/>
                                      </p:to>
                                    </p:set>
                                  </p:childTnLst>
                                </p:cTn>
                              </p:par>
                              <p:par>
                                <p:cTn id="740" presetID="2" presetClass="entr" presetSubtype="4" fill="hold" grpId="0" nodeType="withEffect">
                                  <p:stCondLst>
                                    <p:cond delay="0"/>
                                  </p:stCondLst>
                                  <p:childTnLst>
                                    <p:set>
                                      <p:cBhvr>
                                        <p:cTn id="741" dur="1" fill="hold">
                                          <p:stCondLst>
                                            <p:cond delay="0"/>
                                          </p:stCondLst>
                                        </p:cTn>
                                        <p:tgtEl>
                                          <p:spTgt spid="117"/>
                                        </p:tgtEl>
                                        <p:attrNameLst>
                                          <p:attrName>style.visibility</p:attrName>
                                        </p:attrNameLst>
                                      </p:cBhvr>
                                      <p:to>
                                        <p:strVal val="visible"/>
                                      </p:to>
                                    </p:set>
                                    <p:anim calcmode="lin" valueType="num">
                                      <p:cBhvr additive="base">
                                        <p:cTn id="742" dur="4000" fill="hold"/>
                                        <p:tgtEl>
                                          <p:spTgt spid="117"/>
                                        </p:tgtEl>
                                        <p:attrNameLst>
                                          <p:attrName>ppt_x</p:attrName>
                                        </p:attrNameLst>
                                      </p:cBhvr>
                                      <p:tavLst>
                                        <p:tav tm="0">
                                          <p:val>
                                            <p:strVal val="#ppt_x"/>
                                          </p:val>
                                        </p:tav>
                                        <p:tav tm="100000">
                                          <p:val>
                                            <p:strVal val="#ppt_x"/>
                                          </p:val>
                                        </p:tav>
                                      </p:tavLst>
                                    </p:anim>
                                    <p:anim calcmode="lin" valueType="num">
                                      <p:cBhvr additive="base">
                                        <p:cTn id="743" dur="4000" fill="hold"/>
                                        <p:tgtEl>
                                          <p:spTgt spid="117"/>
                                        </p:tgtEl>
                                        <p:attrNameLst>
                                          <p:attrName>ppt_y</p:attrName>
                                        </p:attrNameLst>
                                      </p:cBhvr>
                                      <p:tavLst>
                                        <p:tav tm="0">
                                          <p:val>
                                            <p:strVal val="1+#ppt_h/2"/>
                                          </p:val>
                                        </p:tav>
                                        <p:tav tm="100000">
                                          <p:val>
                                            <p:strVal val="#ppt_y"/>
                                          </p:val>
                                        </p:tav>
                                      </p:tavLst>
                                    </p:anim>
                                  </p:childTnLst>
                                </p:cTn>
                              </p:par>
                              <p:par>
                                <p:cTn id="744" presetID="19" presetClass="entr" presetSubtype="5" fill="hold" grpId="1" nodeType="withEffect">
                                  <p:stCondLst>
                                    <p:cond delay="0"/>
                                  </p:stCondLst>
                                  <p:childTnLst>
                                    <p:set>
                                      <p:cBhvr>
                                        <p:cTn id="745" dur="1" fill="hold">
                                          <p:stCondLst>
                                            <p:cond delay="0"/>
                                          </p:stCondLst>
                                        </p:cTn>
                                        <p:tgtEl>
                                          <p:spTgt spid="117"/>
                                        </p:tgtEl>
                                        <p:attrNameLst>
                                          <p:attrName>style.visibility</p:attrName>
                                        </p:attrNameLst>
                                      </p:cBhvr>
                                      <p:to>
                                        <p:strVal val="visible"/>
                                      </p:to>
                                    </p:set>
                                    <p:anim calcmode="lin" valueType="num">
                                      <p:cBhvr>
                                        <p:cTn id="746" dur="4000" fill="hold"/>
                                        <p:tgtEl>
                                          <p:spTgt spid="117"/>
                                        </p:tgtEl>
                                        <p:attrNameLst>
                                          <p:attrName>ppt_w</p:attrName>
                                        </p:attrNameLst>
                                      </p:cBhvr>
                                      <p:tavLst>
                                        <p:tav tm="0">
                                          <p:val>
                                            <p:strVal val="#ppt_w"/>
                                          </p:val>
                                        </p:tav>
                                        <p:tav tm="100000">
                                          <p:val>
                                            <p:strVal val="#ppt_w"/>
                                          </p:val>
                                        </p:tav>
                                      </p:tavLst>
                                    </p:anim>
                                    <p:anim calcmode="lin" valueType="num">
                                      <p:cBhvr>
                                        <p:cTn id="747" dur="4000" fill="hold"/>
                                        <p:tgtEl>
                                          <p:spTgt spid="117"/>
                                        </p:tgtEl>
                                        <p:attrNameLst>
                                          <p:attrName>ppt_h</p:attrName>
                                        </p:attrNameLst>
                                      </p:cBhvr>
                                      <p:tavLst>
                                        <p:tav tm="0" fmla="#ppt_h*sin(2.5*pi*$)">
                                          <p:val>
                                            <p:fltVal val="0"/>
                                          </p:val>
                                        </p:tav>
                                        <p:tav tm="100000">
                                          <p:val>
                                            <p:fltVal val="1"/>
                                          </p:val>
                                        </p:tav>
                                      </p:tavLst>
                                    </p:anim>
                                  </p:childTnLst>
                                </p:cTn>
                              </p:par>
                              <p:par>
                                <p:cTn id="748" presetID="2" presetClass="exit" presetSubtype="1" fill="hold" grpId="2" nodeType="withEffect">
                                  <p:stCondLst>
                                    <p:cond delay="0"/>
                                  </p:stCondLst>
                                  <p:childTnLst>
                                    <p:anim calcmode="lin" valueType="num">
                                      <p:cBhvr additive="base">
                                        <p:cTn id="749" dur="4500"/>
                                        <p:tgtEl>
                                          <p:spTgt spid="117"/>
                                        </p:tgtEl>
                                        <p:attrNameLst>
                                          <p:attrName>ppt_x</p:attrName>
                                        </p:attrNameLst>
                                      </p:cBhvr>
                                      <p:tavLst>
                                        <p:tav tm="0">
                                          <p:val>
                                            <p:strVal val="ppt_x"/>
                                          </p:val>
                                        </p:tav>
                                        <p:tav tm="100000">
                                          <p:val>
                                            <p:strVal val="ppt_x"/>
                                          </p:val>
                                        </p:tav>
                                      </p:tavLst>
                                    </p:anim>
                                    <p:anim calcmode="lin" valueType="num">
                                      <p:cBhvr additive="base">
                                        <p:cTn id="750" dur="4500"/>
                                        <p:tgtEl>
                                          <p:spTgt spid="117"/>
                                        </p:tgtEl>
                                        <p:attrNameLst>
                                          <p:attrName>ppt_y</p:attrName>
                                        </p:attrNameLst>
                                      </p:cBhvr>
                                      <p:tavLst>
                                        <p:tav tm="0">
                                          <p:val>
                                            <p:strVal val="ppt_y"/>
                                          </p:val>
                                        </p:tav>
                                        <p:tav tm="100000">
                                          <p:val>
                                            <p:strVal val="0-ppt_h/2"/>
                                          </p:val>
                                        </p:tav>
                                      </p:tavLst>
                                    </p:anim>
                                    <p:set>
                                      <p:cBhvr>
                                        <p:cTn id="751" dur="1" fill="hold">
                                          <p:stCondLst>
                                            <p:cond delay="4499"/>
                                          </p:stCondLst>
                                        </p:cTn>
                                        <p:tgtEl>
                                          <p:spTgt spid="117"/>
                                        </p:tgtEl>
                                        <p:attrNameLst>
                                          <p:attrName>style.visibility</p:attrName>
                                        </p:attrNameLst>
                                      </p:cBhvr>
                                      <p:to>
                                        <p:strVal val="hidden"/>
                                      </p:to>
                                    </p:set>
                                  </p:childTnLst>
                                </p:cTn>
                              </p:par>
                              <p:par>
                                <p:cTn id="752" presetID="3" presetClass="exit" presetSubtype="10" fill="hold" grpId="3" nodeType="withEffect">
                                  <p:stCondLst>
                                    <p:cond delay="0"/>
                                  </p:stCondLst>
                                  <p:childTnLst>
                                    <p:animEffect transition="out" filter="blinds(horizontal)">
                                      <p:cBhvr>
                                        <p:cTn id="753" dur="6000"/>
                                        <p:tgtEl>
                                          <p:spTgt spid="117"/>
                                        </p:tgtEl>
                                      </p:cBhvr>
                                    </p:animEffect>
                                    <p:set>
                                      <p:cBhvr>
                                        <p:cTn id="754" dur="1" fill="hold">
                                          <p:stCondLst>
                                            <p:cond delay="5999"/>
                                          </p:stCondLst>
                                        </p:cTn>
                                        <p:tgtEl>
                                          <p:spTgt spid="117"/>
                                        </p:tgtEl>
                                        <p:attrNameLst>
                                          <p:attrName>style.visibility</p:attrName>
                                        </p:attrNameLst>
                                      </p:cBhvr>
                                      <p:to>
                                        <p:strVal val="hidden"/>
                                      </p:to>
                                    </p:set>
                                  </p:childTnLst>
                                </p:cTn>
                              </p:par>
                              <p:par>
                                <p:cTn id="755" presetID="2" presetClass="entr" presetSubtype="4" fill="hold" grpId="0" nodeType="withEffect">
                                  <p:stCondLst>
                                    <p:cond delay="0"/>
                                  </p:stCondLst>
                                  <p:childTnLst>
                                    <p:set>
                                      <p:cBhvr>
                                        <p:cTn id="756" dur="1" fill="hold">
                                          <p:stCondLst>
                                            <p:cond delay="0"/>
                                          </p:stCondLst>
                                        </p:cTn>
                                        <p:tgtEl>
                                          <p:spTgt spid="110"/>
                                        </p:tgtEl>
                                        <p:attrNameLst>
                                          <p:attrName>style.visibility</p:attrName>
                                        </p:attrNameLst>
                                      </p:cBhvr>
                                      <p:to>
                                        <p:strVal val="visible"/>
                                      </p:to>
                                    </p:set>
                                    <p:anim calcmode="lin" valueType="num">
                                      <p:cBhvr additive="base">
                                        <p:cTn id="757" dur="4000" fill="hold"/>
                                        <p:tgtEl>
                                          <p:spTgt spid="110"/>
                                        </p:tgtEl>
                                        <p:attrNameLst>
                                          <p:attrName>ppt_x</p:attrName>
                                        </p:attrNameLst>
                                      </p:cBhvr>
                                      <p:tavLst>
                                        <p:tav tm="0">
                                          <p:val>
                                            <p:strVal val="#ppt_x"/>
                                          </p:val>
                                        </p:tav>
                                        <p:tav tm="100000">
                                          <p:val>
                                            <p:strVal val="#ppt_x"/>
                                          </p:val>
                                        </p:tav>
                                      </p:tavLst>
                                    </p:anim>
                                    <p:anim calcmode="lin" valueType="num">
                                      <p:cBhvr additive="base">
                                        <p:cTn id="758" dur="4000" fill="hold"/>
                                        <p:tgtEl>
                                          <p:spTgt spid="110"/>
                                        </p:tgtEl>
                                        <p:attrNameLst>
                                          <p:attrName>ppt_y</p:attrName>
                                        </p:attrNameLst>
                                      </p:cBhvr>
                                      <p:tavLst>
                                        <p:tav tm="0">
                                          <p:val>
                                            <p:strVal val="1+#ppt_h/2"/>
                                          </p:val>
                                        </p:tav>
                                        <p:tav tm="100000">
                                          <p:val>
                                            <p:strVal val="#ppt_y"/>
                                          </p:val>
                                        </p:tav>
                                      </p:tavLst>
                                    </p:anim>
                                  </p:childTnLst>
                                </p:cTn>
                              </p:par>
                              <p:par>
                                <p:cTn id="759" presetID="19" presetClass="entr" presetSubtype="5" fill="hold" grpId="1" nodeType="withEffect">
                                  <p:stCondLst>
                                    <p:cond delay="0"/>
                                  </p:stCondLst>
                                  <p:childTnLst>
                                    <p:set>
                                      <p:cBhvr>
                                        <p:cTn id="760" dur="1" fill="hold">
                                          <p:stCondLst>
                                            <p:cond delay="0"/>
                                          </p:stCondLst>
                                        </p:cTn>
                                        <p:tgtEl>
                                          <p:spTgt spid="110"/>
                                        </p:tgtEl>
                                        <p:attrNameLst>
                                          <p:attrName>style.visibility</p:attrName>
                                        </p:attrNameLst>
                                      </p:cBhvr>
                                      <p:to>
                                        <p:strVal val="visible"/>
                                      </p:to>
                                    </p:set>
                                    <p:anim calcmode="lin" valueType="num">
                                      <p:cBhvr>
                                        <p:cTn id="761" dur="4000" fill="hold"/>
                                        <p:tgtEl>
                                          <p:spTgt spid="110"/>
                                        </p:tgtEl>
                                        <p:attrNameLst>
                                          <p:attrName>ppt_w</p:attrName>
                                        </p:attrNameLst>
                                      </p:cBhvr>
                                      <p:tavLst>
                                        <p:tav tm="0">
                                          <p:val>
                                            <p:strVal val="#ppt_w"/>
                                          </p:val>
                                        </p:tav>
                                        <p:tav tm="100000">
                                          <p:val>
                                            <p:strVal val="#ppt_w"/>
                                          </p:val>
                                        </p:tav>
                                      </p:tavLst>
                                    </p:anim>
                                    <p:anim calcmode="lin" valueType="num">
                                      <p:cBhvr>
                                        <p:cTn id="762" dur="4000" fill="hold"/>
                                        <p:tgtEl>
                                          <p:spTgt spid="110"/>
                                        </p:tgtEl>
                                        <p:attrNameLst>
                                          <p:attrName>ppt_h</p:attrName>
                                        </p:attrNameLst>
                                      </p:cBhvr>
                                      <p:tavLst>
                                        <p:tav tm="0" fmla="#ppt_h*sin(2.5*pi*$)">
                                          <p:val>
                                            <p:fltVal val="0"/>
                                          </p:val>
                                        </p:tav>
                                        <p:tav tm="100000">
                                          <p:val>
                                            <p:fltVal val="1"/>
                                          </p:val>
                                        </p:tav>
                                      </p:tavLst>
                                    </p:anim>
                                  </p:childTnLst>
                                </p:cTn>
                              </p:par>
                              <p:par>
                                <p:cTn id="763" presetID="2" presetClass="exit" presetSubtype="1" fill="hold" grpId="2" nodeType="withEffect">
                                  <p:stCondLst>
                                    <p:cond delay="0"/>
                                  </p:stCondLst>
                                  <p:childTnLst>
                                    <p:anim calcmode="lin" valueType="num">
                                      <p:cBhvr additive="base">
                                        <p:cTn id="764" dur="4500"/>
                                        <p:tgtEl>
                                          <p:spTgt spid="110"/>
                                        </p:tgtEl>
                                        <p:attrNameLst>
                                          <p:attrName>ppt_x</p:attrName>
                                        </p:attrNameLst>
                                      </p:cBhvr>
                                      <p:tavLst>
                                        <p:tav tm="0">
                                          <p:val>
                                            <p:strVal val="ppt_x"/>
                                          </p:val>
                                        </p:tav>
                                        <p:tav tm="100000">
                                          <p:val>
                                            <p:strVal val="ppt_x"/>
                                          </p:val>
                                        </p:tav>
                                      </p:tavLst>
                                    </p:anim>
                                    <p:anim calcmode="lin" valueType="num">
                                      <p:cBhvr additive="base">
                                        <p:cTn id="765" dur="4500"/>
                                        <p:tgtEl>
                                          <p:spTgt spid="110"/>
                                        </p:tgtEl>
                                        <p:attrNameLst>
                                          <p:attrName>ppt_y</p:attrName>
                                        </p:attrNameLst>
                                      </p:cBhvr>
                                      <p:tavLst>
                                        <p:tav tm="0">
                                          <p:val>
                                            <p:strVal val="ppt_y"/>
                                          </p:val>
                                        </p:tav>
                                        <p:tav tm="100000">
                                          <p:val>
                                            <p:strVal val="0-ppt_h/2"/>
                                          </p:val>
                                        </p:tav>
                                      </p:tavLst>
                                    </p:anim>
                                    <p:set>
                                      <p:cBhvr>
                                        <p:cTn id="766" dur="1" fill="hold">
                                          <p:stCondLst>
                                            <p:cond delay="4499"/>
                                          </p:stCondLst>
                                        </p:cTn>
                                        <p:tgtEl>
                                          <p:spTgt spid="110"/>
                                        </p:tgtEl>
                                        <p:attrNameLst>
                                          <p:attrName>style.visibility</p:attrName>
                                        </p:attrNameLst>
                                      </p:cBhvr>
                                      <p:to>
                                        <p:strVal val="hidden"/>
                                      </p:to>
                                    </p:set>
                                  </p:childTnLst>
                                </p:cTn>
                              </p:par>
                              <p:par>
                                <p:cTn id="767" presetID="3" presetClass="exit" presetSubtype="10" fill="hold" grpId="3" nodeType="withEffect">
                                  <p:stCondLst>
                                    <p:cond delay="0"/>
                                  </p:stCondLst>
                                  <p:childTnLst>
                                    <p:animEffect transition="out" filter="blinds(horizontal)">
                                      <p:cBhvr>
                                        <p:cTn id="768" dur="6000"/>
                                        <p:tgtEl>
                                          <p:spTgt spid="110"/>
                                        </p:tgtEl>
                                      </p:cBhvr>
                                    </p:animEffect>
                                    <p:set>
                                      <p:cBhvr>
                                        <p:cTn id="769" dur="1" fill="hold">
                                          <p:stCondLst>
                                            <p:cond delay="5999"/>
                                          </p:stCondLst>
                                        </p:cTn>
                                        <p:tgtEl>
                                          <p:spTgt spid="110"/>
                                        </p:tgtEl>
                                        <p:attrNameLst>
                                          <p:attrName>style.visibility</p:attrName>
                                        </p:attrNameLst>
                                      </p:cBhvr>
                                      <p:to>
                                        <p:strVal val="hidden"/>
                                      </p:to>
                                    </p:set>
                                  </p:childTnLst>
                                </p:cTn>
                              </p:par>
                              <p:par>
                                <p:cTn id="770" presetID="2" presetClass="entr" presetSubtype="4" fill="hold" grpId="0" nodeType="withEffect">
                                  <p:stCondLst>
                                    <p:cond delay="0"/>
                                  </p:stCondLst>
                                  <p:childTnLst>
                                    <p:set>
                                      <p:cBhvr>
                                        <p:cTn id="771" dur="1" fill="hold">
                                          <p:stCondLst>
                                            <p:cond delay="0"/>
                                          </p:stCondLst>
                                        </p:cTn>
                                        <p:tgtEl>
                                          <p:spTgt spid="112"/>
                                        </p:tgtEl>
                                        <p:attrNameLst>
                                          <p:attrName>style.visibility</p:attrName>
                                        </p:attrNameLst>
                                      </p:cBhvr>
                                      <p:to>
                                        <p:strVal val="visible"/>
                                      </p:to>
                                    </p:set>
                                    <p:anim calcmode="lin" valueType="num">
                                      <p:cBhvr additive="base">
                                        <p:cTn id="772" dur="4000" fill="hold"/>
                                        <p:tgtEl>
                                          <p:spTgt spid="112"/>
                                        </p:tgtEl>
                                        <p:attrNameLst>
                                          <p:attrName>ppt_x</p:attrName>
                                        </p:attrNameLst>
                                      </p:cBhvr>
                                      <p:tavLst>
                                        <p:tav tm="0">
                                          <p:val>
                                            <p:strVal val="#ppt_x"/>
                                          </p:val>
                                        </p:tav>
                                        <p:tav tm="100000">
                                          <p:val>
                                            <p:strVal val="#ppt_x"/>
                                          </p:val>
                                        </p:tav>
                                      </p:tavLst>
                                    </p:anim>
                                    <p:anim calcmode="lin" valueType="num">
                                      <p:cBhvr additive="base">
                                        <p:cTn id="773" dur="4000" fill="hold"/>
                                        <p:tgtEl>
                                          <p:spTgt spid="112"/>
                                        </p:tgtEl>
                                        <p:attrNameLst>
                                          <p:attrName>ppt_y</p:attrName>
                                        </p:attrNameLst>
                                      </p:cBhvr>
                                      <p:tavLst>
                                        <p:tav tm="0">
                                          <p:val>
                                            <p:strVal val="1+#ppt_h/2"/>
                                          </p:val>
                                        </p:tav>
                                        <p:tav tm="100000">
                                          <p:val>
                                            <p:strVal val="#ppt_y"/>
                                          </p:val>
                                        </p:tav>
                                      </p:tavLst>
                                    </p:anim>
                                  </p:childTnLst>
                                </p:cTn>
                              </p:par>
                              <p:par>
                                <p:cTn id="774" presetID="19" presetClass="entr" presetSubtype="5" fill="hold" grpId="1" nodeType="withEffect">
                                  <p:stCondLst>
                                    <p:cond delay="0"/>
                                  </p:stCondLst>
                                  <p:childTnLst>
                                    <p:set>
                                      <p:cBhvr>
                                        <p:cTn id="775" dur="1" fill="hold">
                                          <p:stCondLst>
                                            <p:cond delay="0"/>
                                          </p:stCondLst>
                                        </p:cTn>
                                        <p:tgtEl>
                                          <p:spTgt spid="112"/>
                                        </p:tgtEl>
                                        <p:attrNameLst>
                                          <p:attrName>style.visibility</p:attrName>
                                        </p:attrNameLst>
                                      </p:cBhvr>
                                      <p:to>
                                        <p:strVal val="visible"/>
                                      </p:to>
                                    </p:set>
                                    <p:anim calcmode="lin" valueType="num">
                                      <p:cBhvr>
                                        <p:cTn id="776" dur="4000" fill="hold"/>
                                        <p:tgtEl>
                                          <p:spTgt spid="112"/>
                                        </p:tgtEl>
                                        <p:attrNameLst>
                                          <p:attrName>ppt_w</p:attrName>
                                        </p:attrNameLst>
                                      </p:cBhvr>
                                      <p:tavLst>
                                        <p:tav tm="0">
                                          <p:val>
                                            <p:strVal val="#ppt_w"/>
                                          </p:val>
                                        </p:tav>
                                        <p:tav tm="100000">
                                          <p:val>
                                            <p:strVal val="#ppt_w"/>
                                          </p:val>
                                        </p:tav>
                                      </p:tavLst>
                                    </p:anim>
                                    <p:anim calcmode="lin" valueType="num">
                                      <p:cBhvr>
                                        <p:cTn id="777" dur="4000" fill="hold"/>
                                        <p:tgtEl>
                                          <p:spTgt spid="112"/>
                                        </p:tgtEl>
                                        <p:attrNameLst>
                                          <p:attrName>ppt_h</p:attrName>
                                        </p:attrNameLst>
                                      </p:cBhvr>
                                      <p:tavLst>
                                        <p:tav tm="0" fmla="#ppt_h*sin(2.5*pi*$)">
                                          <p:val>
                                            <p:fltVal val="0"/>
                                          </p:val>
                                        </p:tav>
                                        <p:tav tm="100000">
                                          <p:val>
                                            <p:fltVal val="1"/>
                                          </p:val>
                                        </p:tav>
                                      </p:tavLst>
                                    </p:anim>
                                  </p:childTnLst>
                                </p:cTn>
                              </p:par>
                              <p:par>
                                <p:cTn id="778" presetID="2" presetClass="exit" presetSubtype="1" fill="hold" grpId="2" nodeType="withEffect">
                                  <p:stCondLst>
                                    <p:cond delay="0"/>
                                  </p:stCondLst>
                                  <p:childTnLst>
                                    <p:anim calcmode="lin" valueType="num">
                                      <p:cBhvr additive="base">
                                        <p:cTn id="779" dur="4500"/>
                                        <p:tgtEl>
                                          <p:spTgt spid="112"/>
                                        </p:tgtEl>
                                        <p:attrNameLst>
                                          <p:attrName>ppt_x</p:attrName>
                                        </p:attrNameLst>
                                      </p:cBhvr>
                                      <p:tavLst>
                                        <p:tav tm="0">
                                          <p:val>
                                            <p:strVal val="ppt_x"/>
                                          </p:val>
                                        </p:tav>
                                        <p:tav tm="100000">
                                          <p:val>
                                            <p:strVal val="ppt_x"/>
                                          </p:val>
                                        </p:tav>
                                      </p:tavLst>
                                    </p:anim>
                                    <p:anim calcmode="lin" valueType="num">
                                      <p:cBhvr additive="base">
                                        <p:cTn id="780" dur="4500"/>
                                        <p:tgtEl>
                                          <p:spTgt spid="112"/>
                                        </p:tgtEl>
                                        <p:attrNameLst>
                                          <p:attrName>ppt_y</p:attrName>
                                        </p:attrNameLst>
                                      </p:cBhvr>
                                      <p:tavLst>
                                        <p:tav tm="0">
                                          <p:val>
                                            <p:strVal val="ppt_y"/>
                                          </p:val>
                                        </p:tav>
                                        <p:tav tm="100000">
                                          <p:val>
                                            <p:strVal val="0-ppt_h/2"/>
                                          </p:val>
                                        </p:tav>
                                      </p:tavLst>
                                    </p:anim>
                                    <p:set>
                                      <p:cBhvr>
                                        <p:cTn id="781" dur="1" fill="hold">
                                          <p:stCondLst>
                                            <p:cond delay="4499"/>
                                          </p:stCondLst>
                                        </p:cTn>
                                        <p:tgtEl>
                                          <p:spTgt spid="112"/>
                                        </p:tgtEl>
                                        <p:attrNameLst>
                                          <p:attrName>style.visibility</p:attrName>
                                        </p:attrNameLst>
                                      </p:cBhvr>
                                      <p:to>
                                        <p:strVal val="hidden"/>
                                      </p:to>
                                    </p:set>
                                  </p:childTnLst>
                                </p:cTn>
                              </p:par>
                              <p:par>
                                <p:cTn id="782" presetID="3" presetClass="exit" presetSubtype="10" fill="hold" grpId="3" nodeType="withEffect">
                                  <p:stCondLst>
                                    <p:cond delay="0"/>
                                  </p:stCondLst>
                                  <p:childTnLst>
                                    <p:animEffect transition="out" filter="blinds(horizontal)">
                                      <p:cBhvr>
                                        <p:cTn id="783" dur="6000"/>
                                        <p:tgtEl>
                                          <p:spTgt spid="112"/>
                                        </p:tgtEl>
                                      </p:cBhvr>
                                    </p:animEffect>
                                    <p:set>
                                      <p:cBhvr>
                                        <p:cTn id="784" dur="1" fill="hold">
                                          <p:stCondLst>
                                            <p:cond delay="5999"/>
                                          </p:stCondLst>
                                        </p:cTn>
                                        <p:tgtEl>
                                          <p:spTgt spid="112"/>
                                        </p:tgtEl>
                                        <p:attrNameLst>
                                          <p:attrName>style.visibility</p:attrName>
                                        </p:attrNameLst>
                                      </p:cBhvr>
                                      <p:to>
                                        <p:strVal val="hidden"/>
                                      </p:to>
                                    </p:set>
                                  </p:childTnLst>
                                </p:cTn>
                              </p:par>
                              <p:par>
                                <p:cTn id="785" presetID="2" presetClass="entr" presetSubtype="4" fill="hold" grpId="0" nodeType="withEffect">
                                  <p:stCondLst>
                                    <p:cond delay="0"/>
                                  </p:stCondLst>
                                  <p:childTnLst>
                                    <p:set>
                                      <p:cBhvr>
                                        <p:cTn id="786" dur="1" fill="hold">
                                          <p:stCondLst>
                                            <p:cond delay="0"/>
                                          </p:stCondLst>
                                        </p:cTn>
                                        <p:tgtEl>
                                          <p:spTgt spid="103"/>
                                        </p:tgtEl>
                                        <p:attrNameLst>
                                          <p:attrName>style.visibility</p:attrName>
                                        </p:attrNameLst>
                                      </p:cBhvr>
                                      <p:to>
                                        <p:strVal val="visible"/>
                                      </p:to>
                                    </p:set>
                                    <p:anim calcmode="lin" valueType="num">
                                      <p:cBhvr additive="base">
                                        <p:cTn id="787" dur="4000" fill="hold"/>
                                        <p:tgtEl>
                                          <p:spTgt spid="103"/>
                                        </p:tgtEl>
                                        <p:attrNameLst>
                                          <p:attrName>ppt_x</p:attrName>
                                        </p:attrNameLst>
                                      </p:cBhvr>
                                      <p:tavLst>
                                        <p:tav tm="0">
                                          <p:val>
                                            <p:strVal val="#ppt_x"/>
                                          </p:val>
                                        </p:tav>
                                        <p:tav tm="100000">
                                          <p:val>
                                            <p:strVal val="#ppt_x"/>
                                          </p:val>
                                        </p:tav>
                                      </p:tavLst>
                                    </p:anim>
                                    <p:anim calcmode="lin" valueType="num">
                                      <p:cBhvr additive="base">
                                        <p:cTn id="788" dur="4000" fill="hold"/>
                                        <p:tgtEl>
                                          <p:spTgt spid="103"/>
                                        </p:tgtEl>
                                        <p:attrNameLst>
                                          <p:attrName>ppt_y</p:attrName>
                                        </p:attrNameLst>
                                      </p:cBhvr>
                                      <p:tavLst>
                                        <p:tav tm="0">
                                          <p:val>
                                            <p:strVal val="1+#ppt_h/2"/>
                                          </p:val>
                                        </p:tav>
                                        <p:tav tm="100000">
                                          <p:val>
                                            <p:strVal val="#ppt_y"/>
                                          </p:val>
                                        </p:tav>
                                      </p:tavLst>
                                    </p:anim>
                                  </p:childTnLst>
                                </p:cTn>
                              </p:par>
                              <p:par>
                                <p:cTn id="789" presetID="19" presetClass="entr" presetSubtype="5" fill="hold" grpId="1" nodeType="withEffect">
                                  <p:stCondLst>
                                    <p:cond delay="0"/>
                                  </p:stCondLst>
                                  <p:childTnLst>
                                    <p:set>
                                      <p:cBhvr>
                                        <p:cTn id="790" dur="1" fill="hold">
                                          <p:stCondLst>
                                            <p:cond delay="0"/>
                                          </p:stCondLst>
                                        </p:cTn>
                                        <p:tgtEl>
                                          <p:spTgt spid="103"/>
                                        </p:tgtEl>
                                        <p:attrNameLst>
                                          <p:attrName>style.visibility</p:attrName>
                                        </p:attrNameLst>
                                      </p:cBhvr>
                                      <p:to>
                                        <p:strVal val="visible"/>
                                      </p:to>
                                    </p:set>
                                    <p:anim calcmode="lin" valueType="num">
                                      <p:cBhvr>
                                        <p:cTn id="791" dur="4000" fill="hold"/>
                                        <p:tgtEl>
                                          <p:spTgt spid="103"/>
                                        </p:tgtEl>
                                        <p:attrNameLst>
                                          <p:attrName>ppt_w</p:attrName>
                                        </p:attrNameLst>
                                      </p:cBhvr>
                                      <p:tavLst>
                                        <p:tav tm="0">
                                          <p:val>
                                            <p:strVal val="#ppt_w"/>
                                          </p:val>
                                        </p:tav>
                                        <p:tav tm="100000">
                                          <p:val>
                                            <p:strVal val="#ppt_w"/>
                                          </p:val>
                                        </p:tav>
                                      </p:tavLst>
                                    </p:anim>
                                    <p:anim calcmode="lin" valueType="num">
                                      <p:cBhvr>
                                        <p:cTn id="792" dur="4000" fill="hold"/>
                                        <p:tgtEl>
                                          <p:spTgt spid="103"/>
                                        </p:tgtEl>
                                        <p:attrNameLst>
                                          <p:attrName>ppt_h</p:attrName>
                                        </p:attrNameLst>
                                      </p:cBhvr>
                                      <p:tavLst>
                                        <p:tav tm="0" fmla="#ppt_h*sin(2.5*pi*$)">
                                          <p:val>
                                            <p:fltVal val="0"/>
                                          </p:val>
                                        </p:tav>
                                        <p:tav tm="100000">
                                          <p:val>
                                            <p:fltVal val="1"/>
                                          </p:val>
                                        </p:tav>
                                      </p:tavLst>
                                    </p:anim>
                                  </p:childTnLst>
                                </p:cTn>
                              </p:par>
                              <p:par>
                                <p:cTn id="793" presetID="2" presetClass="exit" presetSubtype="1" fill="hold" grpId="2" nodeType="withEffect">
                                  <p:stCondLst>
                                    <p:cond delay="0"/>
                                  </p:stCondLst>
                                  <p:childTnLst>
                                    <p:anim calcmode="lin" valueType="num">
                                      <p:cBhvr additive="base">
                                        <p:cTn id="794" dur="4500"/>
                                        <p:tgtEl>
                                          <p:spTgt spid="103"/>
                                        </p:tgtEl>
                                        <p:attrNameLst>
                                          <p:attrName>ppt_x</p:attrName>
                                        </p:attrNameLst>
                                      </p:cBhvr>
                                      <p:tavLst>
                                        <p:tav tm="0">
                                          <p:val>
                                            <p:strVal val="ppt_x"/>
                                          </p:val>
                                        </p:tav>
                                        <p:tav tm="100000">
                                          <p:val>
                                            <p:strVal val="ppt_x"/>
                                          </p:val>
                                        </p:tav>
                                      </p:tavLst>
                                    </p:anim>
                                    <p:anim calcmode="lin" valueType="num">
                                      <p:cBhvr additive="base">
                                        <p:cTn id="795" dur="4500"/>
                                        <p:tgtEl>
                                          <p:spTgt spid="103"/>
                                        </p:tgtEl>
                                        <p:attrNameLst>
                                          <p:attrName>ppt_y</p:attrName>
                                        </p:attrNameLst>
                                      </p:cBhvr>
                                      <p:tavLst>
                                        <p:tav tm="0">
                                          <p:val>
                                            <p:strVal val="ppt_y"/>
                                          </p:val>
                                        </p:tav>
                                        <p:tav tm="100000">
                                          <p:val>
                                            <p:strVal val="0-ppt_h/2"/>
                                          </p:val>
                                        </p:tav>
                                      </p:tavLst>
                                    </p:anim>
                                    <p:set>
                                      <p:cBhvr>
                                        <p:cTn id="796" dur="1" fill="hold">
                                          <p:stCondLst>
                                            <p:cond delay="4499"/>
                                          </p:stCondLst>
                                        </p:cTn>
                                        <p:tgtEl>
                                          <p:spTgt spid="103"/>
                                        </p:tgtEl>
                                        <p:attrNameLst>
                                          <p:attrName>style.visibility</p:attrName>
                                        </p:attrNameLst>
                                      </p:cBhvr>
                                      <p:to>
                                        <p:strVal val="hidden"/>
                                      </p:to>
                                    </p:set>
                                  </p:childTnLst>
                                </p:cTn>
                              </p:par>
                              <p:par>
                                <p:cTn id="797" presetID="3" presetClass="exit" presetSubtype="10" fill="hold" grpId="3" nodeType="withEffect">
                                  <p:stCondLst>
                                    <p:cond delay="0"/>
                                  </p:stCondLst>
                                  <p:childTnLst>
                                    <p:animEffect transition="out" filter="blinds(horizontal)">
                                      <p:cBhvr>
                                        <p:cTn id="798" dur="6000"/>
                                        <p:tgtEl>
                                          <p:spTgt spid="103"/>
                                        </p:tgtEl>
                                      </p:cBhvr>
                                    </p:animEffect>
                                    <p:set>
                                      <p:cBhvr>
                                        <p:cTn id="799" dur="1" fill="hold">
                                          <p:stCondLst>
                                            <p:cond delay="5999"/>
                                          </p:stCondLst>
                                        </p:cTn>
                                        <p:tgtEl>
                                          <p:spTgt spid="103"/>
                                        </p:tgtEl>
                                        <p:attrNameLst>
                                          <p:attrName>style.visibility</p:attrName>
                                        </p:attrNameLst>
                                      </p:cBhvr>
                                      <p:to>
                                        <p:strVal val="hidden"/>
                                      </p:to>
                                    </p:set>
                                  </p:childTnLst>
                                </p:cTn>
                              </p:par>
                              <p:par>
                                <p:cTn id="800" presetID="2" presetClass="entr" presetSubtype="4" fill="hold" grpId="0" nodeType="withEffect">
                                  <p:stCondLst>
                                    <p:cond delay="0"/>
                                  </p:stCondLst>
                                  <p:childTnLst>
                                    <p:set>
                                      <p:cBhvr>
                                        <p:cTn id="801" dur="1" fill="hold">
                                          <p:stCondLst>
                                            <p:cond delay="0"/>
                                          </p:stCondLst>
                                        </p:cTn>
                                        <p:tgtEl>
                                          <p:spTgt spid="105"/>
                                        </p:tgtEl>
                                        <p:attrNameLst>
                                          <p:attrName>style.visibility</p:attrName>
                                        </p:attrNameLst>
                                      </p:cBhvr>
                                      <p:to>
                                        <p:strVal val="visible"/>
                                      </p:to>
                                    </p:set>
                                    <p:anim calcmode="lin" valueType="num">
                                      <p:cBhvr additive="base">
                                        <p:cTn id="802" dur="4000" fill="hold"/>
                                        <p:tgtEl>
                                          <p:spTgt spid="105"/>
                                        </p:tgtEl>
                                        <p:attrNameLst>
                                          <p:attrName>ppt_x</p:attrName>
                                        </p:attrNameLst>
                                      </p:cBhvr>
                                      <p:tavLst>
                                        <p:tav tm="0">
                                          <p:val>
                                            <p:strVal val="#ppt_x"/>
                                          </p:val>
                                        </p:tav>
                                        <p:tav tm="100000">
                                          <p:val>
                                            <p:strVal val="#ppt_x"/>
                                          </p:val>
                                        </p:tav>
                                      </p:tavLst>
                                    </p:anim>
                                    <p:anim calcmode="lin" valueType="num">
                                      <p:cBhvr additive="base">
                                        <p:cTn id="803" dur="4000" fill="hold"/>
                                        <p:tgtEl>
                                          <p:spTgt spid="105"/>
                                        </p:tgtEl>
                                        <p:attrNameLst>
                                          <p:attrName>ppt_y</p:attrName>
                                        </p:attrNameLst>
                                      </p:cBhvr>
                                      <p:tavLst>
                                        <p:tav tm="0">
                                          <p:val>
                                            <p:strVal val="1+#ppt_h/2"/>
                                          </p:val>
                                        </p:tav>
                                        <p:tav tm="100000">
                                          <p:val>
                                            <p:strVal val="#ppt_y"/>
                                          </p:val>
                                        </p:tav>
                                      </p:tavLst>
                                    </p:anim>
                                  </p:childTnLst>
                                </p:cTn>
                              </p:par>
                              <p:par>
                                <p:cTn id="804" presetID="19" presetClass="entr" presetSubtype="5" fill="hold" grpId="1" nodeType="withEffect">
                                  <p:stCondLst>
                                    <p:cond delay="0"/>
                                  </p:stCondLst>
                                  <p:childTnLst>
                                    <p:set>
                                      <p:cBhvr>
                                        <p:cTn id="805" dur="1" fill="hold">
                                          <p:stCondLst>
                                            <p:cond delay="0"/>
                                          </p:stCondLst>
                                        </p:cTn>
                                        <p:tgtEl>
                                          <p:spTgt spid="105"/>
                                        </p:tgtEl>
                                        <p:attrNameLst>
                                          <p:attrName>style.visibility</p:attrName>
                                        </p:attrNameLst>
                                      </p:cBhvr>
                                      <p:to>
                                        <p:strVal val="visible"/>
                                      </p:to>
                                    </p:set>
                                    <p:anim calcmode="lin" valueType="num">
                                      <p:cBhvr>
                                        <p:cTn id="806" dur="4000" fill="hold"/>
                                        <p:tgtEl>
                                          <p:spTgt spid="105"/>
                                        </p:tgtEl>
                                        <p:attrNameLst>
                                          <p:attrName>ppt_w</p:attrName>
                                        </p:attrNameLst>
                                      </p:cBhvr>
                                      <p:tavLst>
                                        <p:tav tm="0">
                                          <p:val>
                                            <p:strVal val="#ppt_w"/>
                                          </p:val>
                                        </p:tav>
                                        <p:tav tm="100000">
                                          <p:val>
                                            <p:strVal val="#ppt_w"/>
                                          </p:val>
                                        </p:tav>
                                      </p:tavLst>
                                    </p:anim>
                                    <p:anim calcmode="lin" valueType="num">
                                      <p:cBhvr>
                                        <p:cTn id="807" dur="4000" fill="hold"/>
                                        <p:tgtEl>
                                          <p:spTgt spid="105"/>
                                        </p:tgtEl>
                                        <p:attrNameLst>
                                          <p:attrName>ppt_h</p:attrName>
                                        </p:attrNameLst>
                                      </p:cBhvr>
                                      <p:tavLst>
                                        <p:tav tm="0" fmla="#ppt_h*sin(2.5*pi*$)">
                                          <p:val>
                                            <p:fltVal val="0"/>
                                          </p:val>
                                        </p:tav>
                                        <p:tav tm="100000">
                                          <p:val>
                                            <p:fltVal val="1"/>
                                          </p:val>
                                        </p:tav>
                                      </p:tavLst>
                                    </p:anim>
                                  </p:childTnLst>
                                </p:cTn>
                              </p:par>
                              <p:par>
                                <p:cTn id="808" presetID="2" presetClass="exit" presetSubtype="1" fill="hold" grpId="2" nodeType="withEffect">
                                  <p:stCondLst>
                                    <p:cond delay="0"/>
                                  </p:stCondLst>
                                  <p:childTnLst>
                                    <p:anim calcmode="lin" valueType="num">
                                      <p:cBhvr additive="base">
                                        <p:cTn id="809" dur="4500"/>
                                        <p:tgtEl>
                                          <p:spTgt spid="105"/>
                                        </p:tgtEl>
                                        <p:attrNameLst>
                                          <p:attrName>ppt_x</p:attrName>
                                        </p:attrNameLst>
                                      </p:cBhvr>
                                      <p:tavLst>
                                        <p:tav tm="0">
                                          <p:val>
                                            <p:strVal val="ppt_x"/>
                                          </p:val>
                                        </p:tav>
                                        <p:tav tm="100000">
                                          <p:val>
                                            <p:strVal val="ppt_x"/>
                                          </p:val>
                                        </p:tav>
                                      </p:tavLst>
                                    </p:anim>
                                    <p:anim calcmode="lin" valueType="num">
                                      <p:cBhvr additive="base">
                                        <p:cTn id="810" dur="4500"/>
                                        <p:tgtEl>
                                          <p:spTgt spid="105"/>
                                        </p:tgtEl>
                                        <p:attrNameLst>
                                          <p:attrName>ppt_y</p:attrName>
                                        </p:attrNameLst>
                                      </p:cBhvr>
                                      <p:tavLst>
                                        <p:tav tm="0">
                                          <p:val>
                                            <p:strVal val="ppt_y"/>
                                          </p:val>
                                        </p:tav>
                                        <p:tav tm="100000">
                                          <p:val>
                                            <p:strVal val="0-ppt_h/2"/>
                                          </p:val>
                                        </p:tav>
                                      </p:tavLst>
                                    </p:anim>
                                    <p:set>
                                      <p:cBhvr>
                                        <p:cTn id="811" dur="1" fill="hold">
                                          <p:stCondLst>
                                            <p:cond delay="4499"/>
                                          </p:stCondLst>
                                        </p:cTn>
                                        <p:tgtEl>
                                          <p:spTgt spid="105"/>
                                        </p:tgtEl>
                                        <p:attrNameLst>
                                          <p:attrName>style.visibility</p:attrName>
                                        </p:attrNameLst>
                                      </p:cBhvr>
                                      <p:to>
                                        <p:strVal val="hidden"/>
                                      </p:to>
                                    </p:set>
                                  </p:childTnLst>
                                </p:cTn>
                              </p:par>
                              <p:par>
                                <p:cTn id="812" presetID="3" presetClass="exit" presetSubtype="10" fill="hold" grpId="3" nodeType="withEffect">
                                  <p:stCondLst>
                                    <p:cond delay="0"/>
                                  </p:stCondLst>
                                  <p:childTnLst>
                                    <p:animEffect transition="out" filter="blinds(horizontal)">
                                      <p:cBhvr>
                                        <p:cTn id="813" dur="6000"/>
                                        <p:tgtEl>
                                          <p:spTgt spid="105"/>
                                        </p:tgtEl>
                                      </p:cBhvr>
                                    </p:animEffect>
                                    <p:set>
                                      <p:cBhvr>
                                        <p:cTn id="814" dur="1" fill="hold">
                                          <p:stCondLst>
                                            <p:cond delay="5999"/>
                                          </p:stCondLst>
                                        </p:cTn>
                                        <p:tgtEl>
                                          <p:spTgt spid="105"/>
                                        </p:tgtEl>
                                        <p:attrNameLst>
                                          <p:attrName>style.visibility</p:attrName>
                                        </p:attrNameLst>
                                      </p:cBhvr>
                                      <p:to>
                                        <p:strVal val="hidden"/>
                                      </p:to>
                                    </p:set>
                                  </p:childTnLst>
                                </p:cTn>
                              </p:par>
                              <p:par>
                                <p:cTn id="815" presetID="2" presetClass="entr" presetSubtype="4" fill="hold" grpId="0" nodeType="withEffect">
                                  <p:stCondLst>
                                    <p:cond delay="0"/>
                                  </p:stCondLst>
                                  <p:childTnLst>
                                    <p:set>
                                      <p:cBhvr>
                                        <p:cTn id="816" dur="1" fill="hold">
                                          <p:stCondLst>
                                            <p:cond delay="0"/>
                                          </p:stCondLst>
                                        </p:cTn>
                                        <p:tgtEl>
                                          <p:spTgt spid="98"/>
                                        </p:tgtEl>
                                        <p:attrNameLst>
                                          <p:attrName>style.visibility</p:attrName>
                                        </p:attrNameLst>
                                      </p:cBhvr>
                                      <p:to>
                                        <p:strVal val="visible"/>
                                      </p:to>
                                    </p:set>
                                    <p:anim calcmode="lin" valueType="num">
                                      <p:cBhvr additive="base">
                                        <p:cTn id="817" dur="4000" fill="hold"/>
                                        <p:tgtEl>
                                          <p:spTgt spid="98"/>
                                        </p:tgtEl>
                                        <p:attrNameLst>
                                          <p:attrName>ppt_x</p:attrName>
                                        </p:attrNameLst>
                                      </p:cBhvr>
                                      <p:tavLst>
                                        <p:tav tm="0">
                                          <p:val>
                                            <p:strVal val="#ppt_x"/>
                                          </p:val>
                                        </p:tav>
                                        <p:tav tm="100000">
                                          <p:val>
                                            <p:strVal val="#ppt_x"/>
                                          </p:val>
                                        </p:tav>
                                      </p:tavLst>
                                    </p:anim>
                                    <p:anim calcmode="lin" valueType="num">
                                      <p:cBhvr additive="base">
                                        <p:cTn id="818" dur="4000" fill="hold"/>
                                        <p:tgtEl>
                                          <p:spTgt spid="98"/>
                                        </p:tgtEl>
                                        <p:attrNameLst>
                                          <p:attrName>ppt_y</p:attrName>
                                        </p:attrNameLst>
                                      </p:cBhvr>
                                      <p:tavLst>
                                        <p:tav tm="0">
                                          <p:val>
                                            <p:strVal val="1+#ppt_h/2"/>
                                          </p:val>
                                        </p:tav>
                                        <p:tav tm="100000">
                                          <p:val>
                                            <p:strVal val="#ppt_y"/>
                                          </p:val>
                                        </p:tav>
                                      </p:tavLst>
                                    </p:anim>
                                  </p:childTnLst>
                                </p:cTn>
                              </p:par>
                              <p:par>
                                <p:cTn id="819" presetID="19" presetClass="entr" presetSubtype="5" fill="hold" grpId="1" nodeType="withEffect">
                                  <p:stCondLst>
                                    <p:cond delay="0"/>
                                  </p:stCondLst>
                                  <p:childTnLst>
                                    <p:set>
                                      <p:cBhvr>
                                        <p:cTn id="820" dur="1" fill="hold">
                                          <p:stCondLst>
                                            <p:cond delay="0"/>
                                          </p:stCondLst>
                                        </p:cTn>
                                        <p:tgtEl>
                                          <p:spTgt spid="98"/>
                                        </p:tgtEl>
                                        <p:attrNameLst>
                                          <p:attrName>style.visibility</p:attrName>
                                        </p:attrNameLst>
                                      </p:cBhvr>
                                      <p:to>
                                        <p:strVal val="visible"/>
                                      </p:to>
                                    </p:set>
                                    <p:anim calcmode="lin" valueType="num">
                                      <p:cBhvr>
                                        <p:cTn id="821" dur="4000" fill="hold"/>
                                        <p:tgtEl>
                                          <p:spTgt spid="98"/>
                                        </p:tgtEl>
                                        <p:attrNameLst>
                                          <p:attrName>ppt_w</p:attrName>
                                        </p:attrNameLst>
                                      </p:cBhvr>
                                      <p:tavLst>
                                        <p:tav tm="0">
                                          <p:val>
                                            <p:strVal val="#ppt_w"/>
                                          </p:val>
                                        </p:tav>
                                        <p:tav tm="100000">
                                          <p:val>
                                            <p:strVal val="#ppt_w"/>
                                          </p:val>
                                        </p:tav>
                                      </p:tavLst>
                                    </p:anim>
                                    <p:anim calcmode="lin" valueType="num">
                                      <p:cBhvr>
                                        <p:cTn id="822" dur="4000" fill="hold"/>
                                        <p:tgtEl>
                                          <p:spTgt spid="98"/>
                                        </p:tgtEl>
                                        <p:attrNameLst>
                                          <p:attrName>ppt_h</p:attrName>
                                        </p:attrNameLst>
                                      </p:cBhvr>
                                      <p:tavLst>
                                        <p:tav tm="0" fmla="#ppt_h*sin(2.5*pi*$)">
                                          <p:val>
                                            <p:fltVal val="0"/>
                                          </p:val>
                                        </p:tav>
                                        <p:tav tm="100000">
                                          <p:val>
                                            <p:fltVal val="1"/>
                                          </p:val>
                                        </p:tav>
                                      </p:tavLst>
                                    </p:anim>
                                  </p:childTnLst>
                                </p:cTn>
                              </p:par>
                              <p:par>
                                <p:cTn id="823" presetID="2" presetClass="exit" presetSubtype="1" fill="hold" grpId="2" nodeType="withEffect">
                                  <p:stCondLst>
                                    <p:cond delay="0"/>
                                  </p:stCondLst>
                                  <p:childTnLst>
                                    <p:anim calcmode="lin" valueType="num">
                                      <p:cBhvr additive="base">
                                        <p:cTn id="824" dur="4500"/>
                                        <p:tgtEl>
                                          <p:spTgt spid="98"/>
                                        </p:tgtEl>
                                        <p:attrNameLst>
                                          <p:attrName>ppt_x</p:attrName>
                                        </p:attrNameLst>
                                      </p:cBhvr>
                                      <p:tavLst>
                                        <p:tav tm="0">
                                          <p:val>
                                            <p:strVal val="ppt_x"/>
                                          </p:val>
                                        </p:tav>
                                        <p:tav tm="100000">
                                          <p:val>
                                            <p:strVal val="ppt_x"/>
                                          </p:val>
                                        </p:tav>
                                      </p:tavLst>
                                    </p:anim>
                                    <p:anim calcmode="lin" valueType="num">
                                      <p:cBhvr additive="base">
                                        <p:cTn id="825" dur="4500"/>
                                        <p:tgtEl>
                                          <p:spTgt spid="98"/>
                                        </p:tgtEl>
                                        <p:attrNameLst>
                                          <p:attrName>ppt_y</p:attrName>
                                        </p:attrNameLst>
                                      </p:cBhvr>
                                      <p:tavLst>
                                        <p:tav tm="0">
                                          <p:val>
                                            <p:strVal val="ppt_y"/>
                                          </p:val>
                                        </p:tav>
                                        <p:tav tm="100000">
                                          <p:val>
                                            <p:strVal val="0-ppt_h/2"/>
                                          </p:val>
                                        </p:tav>
                                      </p:tavLst>
                                    </p:anim>
                                    <p:set>
                                      <p:cBhvr>
                                        <p:cTn id="826" dur="1" fill="hold">
                                          <p:stCondLst>
                                            <p:cond delay="4499"/>
                                          </p:stCondLst>
                                        </p:cTn>
                                        <p:tgtEl>
                                          <p:spTgt spid="98"/>
                                        </p:tgtEl>
                                        <p:attrNameLst>
                                          <p:attrName>style.visibility</p:attrName>
                                        </p:attrNameLst>
                                      </p:cBhvr>
                                      <p:to>
                                        <p:strVal val="hidden"/>
                                      </p:to>
                                    </p:set>
                                  </p:childTnLst>
                                </p:cTn>
                              </p:par>
                              <p:par>
                                <p:cTn id="827" presetID="3" presetClass="exit" presetSubtype="10" fill="hold" grpId="3" nodeType="withEffect">
                                  <p:stCondLst>
                                    <p:cond delay="0"/>
                                  </p:stCondLst>
                                  <p:childTnLst>
                                    <p:animEffect transition="out" filter="blinds(horizontal)">
                                      <p:cBhvr>
                                        <p:cTn id="828" dur="6000"/>
                                        <p:tgtEl>
                                          <p:spTgt spid="98"/>
                                        </p:tgtEl>
                                      </p:cBhvr>
                                    </p:animEffect>
                                    <p:set>
                                      <p:cBhvr>
                                        <p:cTn id="829" dur="1" fill="hold">
                                          <p:stCondLst>
                                            <p:cond delay="5999"/>
                                          </p:stCondLst>
                                        </p:cTn>
                                        <p:tgtEl>
                                          <p:spTgt spid="98"/>
                                        </p:tgtEl>
                                        <p:attrNameLst>
                                          <p:attrName>style.visibility</p:attrName>
                                        </p:attrNameLst>
                                      </p:cBhvr>
                                      <p:to>
                                        <p:strVal val="hidden"/>
                                      </p:to>
                                    </p:set>
                                  </p:childTnLst>
                                </p:cTn>
                              </p:par>
                              <p:par>
                                <p:cTn id="830" presetID="2" presetClass="entr" presetSubtype="4" fill="hold" grpId="0" nodeType="withEffect">
                                  <p:stCondLst>
                                    <p:cond delay="0"/>
                                  </p:stCondLst>
                                  <p:childTnLst>
                                    <p:set>
                                      <p:cBhvr>
                                        <p:cTn id="831" dur="1" fill="hold">
                                          <p:stCondLst>
                                            <p:cond delay="0"/>
                                          </p:stCondLst>
                                        </p:cTn>
                                        <p:tgtEl>
                                          <p:spTgt spid="100"/>
                                        </p:tgtEl>
                                        <p:attrNameLst>
                                          <p:attrName>style.visibility</p:attrName>
                                        </p:attrNameLst>
                                      </p:cBhvr>
                                      <p:to>
                                        <p:strVal val="visible"/>
                                      </p:to>
                                    </p:set>
                                    <p:anim calcmode="lin" valueType="num">
                                      <p:cBhvr additive="base">
                                        <p:cTn id="832" dur="4000" fill="hold"/>
                                        <p:tgtEl>
                                          <p:spTgt spid="100"/>
                                        </p:tgtEl>
                                        <p:attrNameLst>
                                          <p:attrName>ppt_x</p:attrName>
                                        </p:attrNameLst>
                                      </p:cBhvr>
                                      <p:tavLst>
                                        <p:tav tm="0">
                                          <p:val>
                                            <p:strVal val="#ppt_x"/>
                                          </p:val>
                                        </p:tav>
                                        <p:tav tm="100000">
                                          <p:val>
                                            <p:strVal val="#ppt_x"/>
                                          </p:val>
                                        </p:tav>
                                      </p:tavLst>
                                    </p:anim>
                                    <p:anim calcmode="lin" valueType="num">
                                      <p:cBhvr additive="base">
                                        <p:cTn id="833" dur="4000" fill="hold"/>
                                        <p:tgtEl>
                                          <p:spTgt spid="100"/>
                                        </p:tgtEl>
                                        <p:attrNameLst>
                                          <p:attrName>ppt_y</p:attrName>
                                        </p:attrNameLst>
                                      </p:cBhvr>
                                      <p:tavLst>
                                        <p:tav tm="0">
                                          <p:val>
                                            <p:strVal val="1+#ppt_h/2"/>
                                          </p:val>
                                        </p:tav>
                                        <p:tav tm="100000">
                                          <p:val>
                                            <p:strVal val="#ppt_y"/>
                                          </p:val>
                                        </p:tav>
                                      </p:tavLst>
                                    </p:anim>
                                  </p:childTnLst>
                                </p:cTn>
                              </p:par>
                              <p:par>
                                <p:cTn id="834" presetID="19" presetClass="entr" presetSubtype="5" fill="hold" grpId="1" nodeType="withEffect">
                                  <p:stCondLst>
                                    <p:cond delay="0"/>
                                  </p:stCondLst>
                                  <p:childTnLst>
                                    <p:set>
                                      <p:cBhvr>
                                        <p:cTn id="835" dur="1" fill="hold">
                                          <p:stCondLst>
                                            <p:cond delay="0"/>
                                          </p:stCondLst>
                                        </p:cTn>
                                        <p:tgtEl>
                                          <p:spTgt spid="100"/>
                                        </p:tgtEl>
                                        <p:attrNameLst>
                                          <p:attrName>style.visibility</p:attrName>
                                        </p:attrNameLst>
                                      </p:cBhvr>
                                      <p:to>
                                        <p:strVal val="visible"/>
                                      </p:to>
                                    </p:set>
                                    <p:anim calcmode="lin" valueType="num">
                                      <p:cBhvr>
                                        <p:cTn id="836" dur="4000" fill="hold"/>
                                        <p:tgtEl>
                                          <p:spTgt spid="100"/>
                                        </p:tgtEl>
                                        <p:attrNameLst>
                                          <p:attrName>ppt_w</p:attrName>
                                        </p:attrNameLst>
                                      </p:cBhvr>
                                      <p:tavLst>
                                        <p:tav tm="0">
                                          <p:val>
                                            <p:strVal val="#ppt_w"/>
                                          </p:val>
                                        </p:tav>
                                        <p:tav tm="100000">
                                          <p:val>
                                            <p:strVal val="#ppt_w"/>
                                          </p:val>
                                        </p:tav>
                                      </p:tavLst>
                                    </p:anim>
                                    <p:anim calcmode="lin" valueType="num">
                                      <p:cBhvr>
                                        <p:cTn id="837" dur="4000" fill="hold"/>
                                        <p:tgtEl>
                                          <p:spTgt spid="100"/>
                                        </p:tgtEl>
                                        <p:attrNameLst>
                                          <p:attrName>ppt_h</p:attrName>
                                        </p:attrNameLst>
                                      </p:cBhvr>
                                      <p:tavLst>
                                        <p:tav tm="0" fmla="#ppt_h*sin(2.5*pi*$)">
                                          <p:val>
                                            <p:fltVal val="0"/>
                                          </p:val>
                                        </p:tav>
                                        <p:tav tm="100000">
                                          <p:val>
                                            <p:fltVal val="1"/>
                                          </p:val>
                                        </p:tav>
                                      </p:tavLst>
                                    </p:anim>
                                  </p:childTnLst>
                                </p:cTn>
                              </p:par>
                              <p:par>
                                <p:cTn id="838" presetID="2" presetClass="exit" presetSubtype="1" fill="hold" grpId="2" nodeType="withEffect">
                                  <p:stCondLst>
                                    <p:cond delay="0"/>
                                  </p:stCondLst>
                                  <p:childTnLst>
                                    <p:anim calcmode="lin" valueType="num">
                                      <p:cBhvr additive="base">
                                        <p:cTn id="839" dur="4500"/>
                                        <p:tgtEl>
                                          <p:spTgt spid="100"/>
                                        </p:tgtEl>
                                        <p:attrNameLst>
                                          <p:attrName>ppt_x</p:attrName>
                                        </p:attrNameLst>
                                      </p:cBhvr>
                                      <p:tavLst>
                                        <p:tav tm="0">
                                          <p:val>
                                            <p:strVal val="ppt_x"/>
                                          </p:val>
                                        </p:tav>
                                        <p:tav tm="100000">
                                          <p:val>
                                            <p:strVal val="ppt_x"/>
                                          </p:val>
                                        </p:tav>
                                      </p:tavLst>
                                    </p:anim>
                                    <p:anim calcmode="lin" valueType="num">
                                      <p:cBhvr additive="base">
                                        <p:cTn id="840" dur="4500"/>
                                        <p:tgtEl>
                                          <p:spTgt spid="100"/>
                                        </p:tgtEl>
                                        <p:attrNameLst>
                                          <p:attrName>ppt_y</p:attrName>
                                        </p:attrNameLst>
                                      </p:cBhvr>
                                      <p:tavLst>
                                        <p:tav tm="0">
                                          <p:val>
                                            <p:strVal val="ppt_y"/>
                                          </p:val>
                                        </p:tav>
                                        <p:tav tm="100000">
                                          <p:val>
                                            <p:strVal val="0-ppt_h/2"/>
                                          </p:val>
                                        </p:tav>
                                      </p:tavLst>
                                    </p:anim>
                                    <p:set>
                                      <p:cBhvr>
                                        <p:cTn id="841" dur="1" fill="hold">
                                          <p:stCondLst>
                                            <p:cond delay="4499"/>
                                          </p:stCondLst>
                                        </p:cTn>
                                        <p:tgtEl>
                                          <p:spTgt spid="100"/>
                                        </p:tgtEl>
                                        <p:attrNameLst>
                                          <p:attrName>style.visibility</p:attrName>
                                        </p:attrNameLst>
                                      </p:cBhvr>
                                      <p:to>
                                        <p:strVal val="hidden"/>
                                      </p:to>
                                    </p:set>
                                  </p:childTnLst>
                                </p:cTn>
                              </p:par>
                              <p:par>
                                <p:cTn id="842" presetID="3" presetClass="exit" presetSubtype="10" fill="hold" grpId="3" nodeType="withEffect">
                                  <p:stCondLst>
                                    <p:cond delay="0"/>
                                  </p:stCondLst>
                                  <p:childTnLst>
                                    <p:animEffect transition="out" filter="blinds(horizontal)">
                                      <p:cBhvr>
                                        <p:cTn id="843" dur="6000"/>
                                        <p:tgtEl>
                                          <p:spTgt spid="100"/>
                                        </p:tgtEl>
                                      </p:cBhvr>
                                    </p:animEffect>
                                    <p:set>
                                      <p:cBhvr>
                                        <p:cTn id="844" dur="1" fill="hold">
                                          <p:stCondLst>
                                            <p:cond delay="5999"/>
                                          </p:stCondLst>
                                        </p:cTn>
                                        <p:tgtEl>
                                          <p:spTgt spid="100"/>
                                        </p:tgtEl>
                                        <p:attrNameLst>
                                          <p:attrName>style.visibility</p:attrName>
                                        </p:attrNameLst>
                                      </p:cBhvr>
                                      <p:to>
                                        <p:strVal val="hidden"/>
                                      </p:to>
                                    </p:set>
                                  </p:childTnLst>
                                </p:cTn>
                              </p:par>
                              <p:par>
                                <p:cTn id="845" presetID="2" presetClass="entr" presetSubtype="4" fill="hold" grpId="0" nodeType="withEffect">
                                  <p:stCondLst>
                                    <p:cond delay="0"/>
                                  </p:stCondLst>
                                  <p:childTnLst>
                                    <p:set>
                                      <p:cBhvr>
                                        <p:cTn id="846" dur="1" fill="hold">
                                          <p:stCondLst>
                                            <p:cond delay="0"/>
                                          </p:stCondLst>
                                        </p:cTn>
                                        <p:tgtEl>
                                          <p:spTgt spid="99"/>
                                        </p:tgtEl>
                                        <p:attrNameLst>
                                          <p:attrName>style.visibility</p:attrName>
                                        </p:attrNameLst>
                                      </p:cBhvr>
                                      <p:to>
                                        <p:strVal val="visible"/>
                                      </p:to>
                                    </p:set>
                                    <p:anim calcmode="lin" valueType="num">
                                      <p:cBhvr additive="base">
                                        <p:cTn id="847" dur="4000" fill="hold"/>
                                        <p:tgtEl>
                                          <p:spTgt spid="99"/>
                                        </p:tgtEl>
                                        <p:attrNameLst>
                                          <p:attrName>ppt_x</p:attrName>
                                        </p:attrNameLst>
                                      </p:cBhvr>
                                      <p:tavLst>
                                        <p:tav tm="0">
                                          <p:val>
                                            <p:strVal val="#ppt_x"/>
                                          </p:val>
                                        </p:tav>
                                        <p:tav tm="100000">
                                          <p:val>
                                            <p:strVal val="#ppt_x"/>
                                          </p:val>
                                        </p:tav>
                                      </p:tavLst>
                                    </p:anim>
                                    <p:anim calcmode="lin" valueType="num">
                                      <p:cBhvr additive="base">
                                        <p:cTn id="848" dur="4000" fill="hold"/>
                                        <p:tgtEl>
                                          <p:spTgt spid="99"/>
                                        </p:tgtEl>
                                        <p:attrNameLst>
                                          <p:attrName>ppt_y</p:attrName>
                                        </p:attrNameLst>
                                      </p:cBhvr>
                                      <p:tavLst>
                                        <p:tav tm="0">
                                          <p:val>
                                            <p:strVal val="1+#ppt_h/2"/>
                                          </p:val>
                                        </p:tav>
                                        <p:tav tm="100000">
                                          <p:val>
                                            <p:strVal val="#ppt_y"/>
                                          </p:val>
                                        </p:tav>
                                      </p:tavLst>
                                    </p:anim>
                                  </p:childTnLst>
                                </p:cTn>
                              </p:par>
                              <p:par>
                                <p:cTn id="849" presetID="19" presetClass="entr" presetSubtype="5" fill="hold" grpId="1" nodeType="withEffect">
                                  <p:stCondLst>
                                    <p:cond delay="0"/>
                                  </p:stCondLst>
                                  <p:childTnLst>
                                    <p:set>
                                      <p:cBhvr>
                                        <p:cTn id="850" dur="1" fill="hold">
                                          <p:stCondLst>
                                            <p:cond delay="0"/>
                                          </p:stCondLst>
                                        </p:cTn>
                                        <p:tgtEl>
                                          <p:spTgt spid="99"/>
                                        </p:tgtEl>
                                        <p:attrNameLst>
                                          <p:attrName>style.visibility</p:attrName>
                                        </p:attrNameLst>
                                      </p:cBhvr>
                                      <p:to>
                                        <p:strVal val="visible"/>
                                      </p:to>
                                    </p:set>
                                    <p:anim calcmode="lin" valueType="num">
                                      <p:cBhvr>
                                        <p:cTn id="851" dur="4000" fill="hold"/>
                                        <p:tgtEl>
                                          <p:spTgt spid="99"/>
                                        </p:tgtEl>
                                        <p:attrNameLst>
                                          <p:attrName>ppt_w</p:attrName>
                                        </p:attrNameLst>
                                      </p:cBhvr>
                                      <p:tavLst>
                                        <p:tav tm="0">
                                          <p:val>
                                            <p:strVal val="#ppt_w"/>
                                          </p:val>
                                        </p:tav>
                                        <p:tav tm="100000">
                                          <p:val>
                                            <p:strVal val="#ppt_w"/>
                                          </p:val>
                                        </p:tav>
                                      </p:tavLst>
                                    </p:anim>
                                    <p:anim calcmode="lin" valueType="num">
                                      <p:cBhvr>
                                        <p:cTn id="852" dur="4000" fill="hold"/>
                                        <p:tgtEl>
                                          <p:spTgt spid="99"/>
                                        </p:tgtEl>
                                        <p:attrNameLst>
                                          <p:attrName>ppt_h</p:attrName>
                                        </p:attrNameLst>
                                      </p:cBhvr>
                                      <p:tavLst>
                                        <p:tav tm="0" fmla="#ppt_h*sin(2.5*pi*$)">
                                          <p:val>
                                            <p:fltVal val="0"/>
                                          </p:val>
                                        </p:tav>
                                        <p:tav tm="100000">
                                          <p:val>
                                            <p:fltVal val="1"/>
                                          </p:val>
                                        </p:tav>
                                      </p:tavLst>
                                    </p:anim>
                                  </p:childTnLst>
                                </p:cTn>
                              </p:par>
                              <p:par>
                                <p:cTn id="853" presetID="2" presetClass="exit" presetSubtype="1" fill="hold" grpId="2" nodeType="withEffect">
                                  <p:stCondLst>
                                    <p:cond delay="0"/>
                                  </p:stCondLst>
                                  <p:childTnLst>
                                    <p:anim calcmode="lin" valueType="num">
                                      <p:cBhvr additive="base">
                                        <p:cTn id="854" dur="4500"/>
                                        <p:tgtEl>
                                          <p:spTgt spid="99"/>
                                        </p:tgtEl>
                                        <p:attrNameLst>
                                          <p:attrName>ppt_x</p:attrName>
                                        </p:attrNameLst>
                                      </p:cBhvr>
                                      <p:tavLst>
                                        <p:tav tm="0">
                                          <p:val>
                                            <p:strVal val="ppt_x"/>
                                          </p:val>
                                        </p:tav>
                                        <p:tav tm="100000">
                                          <p:val>
                                            <p:strVal val="ppt_x"/>
                                          </p:val>
                                        </p:tav>
                                      </p:tavLst>
                                    </p:anim>
                                    <p:anim calcmode="lin" valueType="num">
                                      <p:cBhvr additive="base">
                                        <p:cTn id="855" dur="4500"/>
                                        <p:tgtEl>
                                          <p:spTgt spid="99"/>
                                        </p:tgtEl>
                                        <p:attrNameLst>
                                          <p:attrName>ppt_y</p:attrName>
                                        </p:attrNameLst>
                                      </p:cBhvr>
                                      <p:tavLst>
                                        <p:tav tm="0">
                                          <p:val>
                                            <p:strVal val="ppt_y"/>
                                          </p:val>
                                        </p:tav>
                                        <p:tav tm="100000">
                                          <p:val>
                                            <p:strVal val="0-ppt_h/2"/>
                                          </p:val>
                                        </p:tav>
                                      </p:tavLst>
                                    </p:anim>
                                    <p:set>
                                      <p:cBhvr>
                                        <p:cTn id="856" dur="1" fill="hold">
                                          <p:stCondLst>
                                            <p:cond delay="4499"/>
                                          </p:stCondLst>
                                        </p:cTn>
                                        <p:tgtEl>
                                          <p:spTgt spid="99"/>
                                        </p:tgtEl>
                                        <p:attrNameLst>
                                          <p:attrName>style.visibility</p:attrName>
                                        </p:attrNameLst>
                                      </p:cBhvr>
                                      <p:to>
                                        <p:strVal val="hidden"/>
                                      </p:to>
                                    </p:set>
                                  </p:childTnLst>
                                </p:cTn>
                              </p:par>
                              <p:par>
                                <p:cTn id="857" presetID="3" presetClass="exit" presetSubtype="10" fill="hold" grpId="3" nodeType="withEffect">
                                  <p:stCondLst>
                                    <p:cond delay="0"/>
                                  </p:stCondLst>
                                  <p:childTnLst>
                                    <p:animEffect transition="out" filter="blinds(horizontal)">
                                      <p:cBhvr>
                                        <p:cTn id="858" dur="6000"/>
                                        <p:tgtEl>
                                          <p:spTgt spid="99"/>
                                        </p:tgtEl>
                                      </p:cBhvr>
                                    </p:animEffect>
                                    <p:set>
                                      <p:cBhvr>
                                        <p:cTn id="859" dur="1" fill="hold">
                                          <p:stCondLst>
                                            <p:cond delay="5999"/>
                                          </p:stCondLst>
                                        </p:cTn>
                                        <p:tgtEl>
                                          <p:spTgt spid="99"/>
                                        </p:tgtEl>
                                        <p:attrNameLst>
                                          <p:attrName>style.visibility</p:attrName>
                                        </p:attrNameLst>
                                      </p:cBhvr>
                                      <p:to>
                                        <p:strVal val="hidden"/>
                                      </p:to>
                                    </p:set>
                                  </p:childTnLst>
                                </p:cTn>
                              </p:par>
                              <p:par>
                                <p:cTn id="860" presetID="2" presetClass="entr" presetSubtype="4" fill="hold" grpId="0" nodeType="withEffect">
                                  <p:stCondLst>
                                    <p:cond delay="0"/>
                                  </p:stCondLst>
                                  <p:childTnLst>
                                    <p:set>
                                      <p:cBhvr>
                                        <p:cTn id="861" dur="1" fill="hold">
                                          <p:stCondLst>
                                            <p:cond delay="0"/>
                                          </p:stCondLst>
                                        </p:cTn>
                                        <p:tgtEl>
                                          <p:spTgt spid="104"/>
                                        </p:tgtEl>
                                        <p:attrNameLst>
                                          <p:attrName>style.visibility</p:attrName>
                                        </p:attrNameLst>
                                      </p:cBhvr>
                                      <p:to>
                                        <p:strVal val="visible"/>
                                      </p:to>
                                    </p:set>
                                    <p:anim calcmode="lin" valueType="num">
                                      <p:cBhvr additive="base">
                                        <p:cTn id="862" dur="4000" fill="hold"/>
                                        <p:tgtEl>
                                          <p:spTgt spid="104"/>
                                        </p:tgtEl>
                                        <p:attrNameLst>
                                          <p:attrName>ppt_x</p:attrName>
                                        </p:attrNameLst>
                                      </p:cBhvr>
                                      <p:tavLst>
                                        <p:tav tm="0">
                                          <p:val>
                                            <p:strVal val="#ppt_x"/>
                                          </p:val>
                                        </p:tav>
                                        <p:tav tm="100000">
                                          <p:val>
                                            <p:strVal val="#ppt_x"/>
                                          </p:val>
                                        </p:tav>
                                      </p:tavLst>
                                    </p:anim>
                                    <p:anim calcmode="lin" valueType="num">
                                      <p:cBhvr additive="base">
                                        <p:cTn id="863" dur="4000" fill="hold"/>
                                        <p:tgtEl>
                                          <p:spTgt spid="104"/>
                                        </p:tgtEl>
                                        <p:attrNameLst>
                                          <p:attrName>ppt_y</p:attrName>
                                        </p:attrNameLst>
                                      </p:cBhvr>
                                      <p:tavLst>
                                        <p:tav tm="0">
                                          <p:val>
                                            <p:strVal val="1+#ppt_h/2"/>
                                          </p:val>
                                        </p:tav>
                                        <p:tav tm="100000">
                                          <p:val>
                                            <p:strVal val="#ppt_y"/>
                                          </p:val>
                                        </p:tav>
                                      </p:tavLst>
                                    </p:anim>
                                  </p:childTnLst>
                                </p:cTn>
                              </p:par>
                              <p:par>
                                <p:cTn id="864" presetID="19" presetClass="entr" presetSubtype="5" fill="hold" grpId="1" nodeType="withEffect">
                                  <p:stCondLst>
                                    <p:cond delay="0"/>
                                  </p:stCondLst>
                                  <p:childTnLst>
                                    <p:set>
                                      <p:cBhvr>
                                        <p:cTn id="865" dur="1" fill="hold">
                                          <p:stCondLst>
                                            <p:cond delay="0"/>
                                          </p:stCondLst>
                                        </p:cTn>
                                        <p:tgtEl>
                                          <p:spTgt spid="104"/>
                                        </p:tgtEl>
                                        <p:attrNameLst>
                                          <p:attrName>style.visibility</p:attrName>
                                        </p:attrNameLst>
                                      </p:cBhvr>
                                      <p:to>
                                        <p:strVal val="visible"/>
                                      </p:to>
                                    </p:set>
                                    <p:anim calcmode="lin" valueType="num">
                                      <p:cBhvr>
                                        <p:cTn id="866" dur="4000" fill="hold"/>
                                        <p:tgtEl>
                                          <p:spTgt spid="104"/>
                                        </p:tgtEl>
                                        <p:attrNameLst>
                                          <p:attrName>ppt_w</p:attrName>
                                        </p:attrNameLst>
                                      </p:cBhvr>
                                      <p:tavLst>
                                        <p:tav tm="0">
                                          <p:val>
                                            <p:strVal val="#ppt_w"/>
                                          </p:val>
                                        </p:tav>
                                        <p:tav tm="100000">
                                          <p:val>
                                            <p:strVal val="#ppt_w"/>
                                          </p:val>
                                        </p:tav>
                                      </p:tavLst>
                                    </p:anim>
                                    <p:anim calcmode="lin" valueType="num">
                                      <p:cBhvr>
                                        <p:cTn id="867" dur="4000" fill="hold"/>
                                        <p:tgtEl>
                                          <p:spTgt spid="104"/>
                                        </p:tgtEl>
                                        <p:attrNameLst>
                                          <p:attrName>ppt_h</p:attrName>
                                        </p:attrNameLst>
                                      </p:cBhvr>
                                      <p:tavLst>
                                        <p:tav tm="0" fmla="#ppt_h*sin(2.5*pi*$)">
                                          <p:val>
                                            <p:fltVal val="0"/>
                                          </p:val>
                                        </p:tav>
                                        <p:tav tm="100000">
                                          <p:val>
                                            <p:fltVal val="1"/>
                                          </p:val>
                                        </p:tav>
                                      </p:tavLst>
                                    </p:anim>
                                  </p:childTnLst>
                                </p:cTn>
                              </p:par>
                              <p:par>
                                <p:cTn id="868" presetID="2" presetClass="exit" presetSubtype="1" fill="hold" grpId="2" nodeType="withEffect">
                                  <p:stCondLst>
                                    <p:cond delay="0"/>
                                  </p:stCondLst>
                                  <p:childTnLst>
                                    <p:anim calcmode="lin" valueType="num">
                                      <p:cBhvr additive="base">
                                        <p:cTn id="869" dur="4500"/>
                                        <p:tgtEl>
                                          <p:spTgt spid="104"/>
                                        </p:tgtEl>
                                        <p:attrNameLst>
                                          <p:attrName>ppt_x</p:attrName>
                                        </p:attrNameLst>
                                      </p:cBhvr>
                                      <p:tavLst>
                                        <p:tav tm="0">
                                          <p:val>
                                            <p:strVal val="ppt_x"/>
                                          </p:val>
                                        </p:tav>
                                        <p:tav tm="100000">
                                          <p:val>
                                            <p:strVal val="ppt_x"/>
                                          </p:val>
                                        </p:tav>
                                      </p:tavLst>
                                    </p:anim>
                                    <p:anim calcmode="lin" valueType="num">
                                      <p:cBhvr additive="base">
                                        <p:cTn id="870" dur="4500"/>
                                        <p:tgtEl>
                                          <p:spTgt spid="104"/>
                                        </p:tgtEl>
                                        <p:attrNameLst>
                                          <p:attrName>ppt_y</p:attrName>
                                        </p:attrNameLst>
                                      </p:cBhvr>
                                      <p:tavLst>
                                        <p:tav tm="0">
                                          <p:val>
                                            <p:strVal val="ppt_y"/>
                                          </p:val>
                                        </p:tav>
                                        <p:tav tm="100000">
                                          <p:val>
                                            <p:strVal val="0-ppt_h/2"/>
                                          </p:val>
                                        </p:tav>
                                      </p:tavLst>
                                    </p:anim>
                                    <p:set>
                                      <p:cBhvr>
                                        <p:cTn id="871" dur="1" fill="hold">
                                          <p:stCondLst>
                                            <p:cond delay="4499"/>
                                          </p:stCondLst>
                                        </p:cTn>
                                        <p:tgtEl>
                                          <p:spTgt spid="104"/>
                                        </p:tgtEl>
                                        <p:attrNameLst>
                                          <p:attrName>style.visibility</p:attrName>
                                        </p:attrNameLst>
                                      </p:cBhvr>
                                      <p:to>
                                        <p:strVal val="hidden"/>
                                      </p:to>
                                    </p:set>
                                  </p:childTnLst>
                                </p:cTn>
                              </p:par>
                              <p:par>
                                <p:cTn id="872" presetID="3" presetClass="exit" presetSubtype="10" fill="hold" grpId="3" nodeType="withEffect">
                                  <p:stCondLst>
                                    <p:cond delay="0"/>
                                  </p:stCondLst>
                                  <p:childTnLst>
                                    <p:animEffect transition="out" filter="blinds(horizontal)">
                                      <p:cBhvr>
                                        <p:cTn id="873" dur="6000"/>
                                        <p:tgtEl>
                                          <p:spTgt spid="104"/>
                                        </p:tgtEl>
                                      </p:cBhvr>
                                    </p:animEffect>
                                    <p:set>
                                      <p:cBhvr>
                                        <p:cTn id="874" dur="1" fill="hold">
                                          <p:stCondLst>
                                            <p:cond delay="5999"/>
                                          </p:stCondLst>
                                        </p:cTn>
                                        <p:tgtEl>
                                          <p:spTgt spid="104"/>
                                        </p:tgtEl>
                                        <p:attrNameLst>
                                          <p:attrName>style.visibility</p:attrName>
                                        </p:attrNameLst>
                                      </p:cBhvr>
                                      <p:to>
                                        <p:strVal val="hidden"/>
                                      </p:to>
                                    </p:set>
                                  </p:childTnLst>
                                </p:cTn>
                              </p:par>
                              <p:par>
                                <p:cTn id="875" presetID="2" presetClass="entr" presetSubtype="4" fill="hold" grpId="0" nodeType="withEffect">
                                  <p:stCondLst>
                                    <p:cond delay="0"/>
                                  </p:stCondLst>
                                  <p:childTnLst>
                                    <p:set>
                                      <p:cBhvr>
                                        <p:cTn id="876" dur="1" fill="hold">
                                          <p:stCondLst>
                                            <p:cond delay="0"/>
                                          </p:stCondLst>
                                        </p:cTn>
                                        <p:tgtEl>
                                          <p:spTgt spid="111"/>
                                        </p:tgtEl>
                                        <p:attrNameLst>
                                          <p:attrName>style.visibility</p:attrName>
                                        </p:attrNameLst>
                                      </p:cBhvr>
                                      <p:to>
                                        <p:strVal val="visible"/>
                                      </p:to>
                                    </p:set>
                                    <p:anim calcmode="lin" valueType="num">
                                      <p:cBhvr additive="base">
                                        <p:cTn id="877" dur="4000" fill="hold"/>
                                        <p:tgtEl>
                                          <p:spTgt spid="111"/>
                                        </p:tgtEl>
                                        <p:attrNameLst>
                                          <p:attrName>ppt_x</p:attrName>
                                        </p:attrNameLst>
                                      </p:cBhvr>
                                      <p:tavLst>
                                        <p:tav tm="0">
                                          <p:val>
                                            <p:strVal val="#ppt_x"/>
                                          </p:val>
                                        </p:tav>
                                        <p:tav tm="100000">
                                          <p:val>
                                            <p:strVal val="#ppt_x"/>
                                          </p:val>
                                        </p:tav>
                                      </p:tavLst>
                                    </p:anim>
                                    <p:anim calcmode="lin" valueType="num">
                                      <p:cBhvr additive="base">
                                        <p:cTn id="878" dur="4000" fill="hold"/>
                                        <p:tgtEl>
                                          <p:spTgt spid="111"/>
                                        </p:tgtEl>
                                        <p:attrNameLst>
                                          <p:attrName>ppt_y</p:attrName>
                                        </p:attrNameLst>
                                      </p:cBhvr>
                                      <p:tavLst>
                                        <p:tav tm="0">
                                          <p:val>
                                            <p:strVal val="1+#ppt_h/2"/>
                                          </p:val>
                                        </p:tav>
                                        <p:tav tm="100000">
                                          <p:val>
                                            <p:strVal val="#ppt_y"/>
                                          </p:val>
                                        </p:tav>
                                      </p:tavLst>
                                    </p:anim>
                                  </p:childTnLst>
                                </p:cTn>
                              </p:par>
                              <p:par>
                                <p:cTn id="879" presetID="19" presetClass="entr" presetSubtype="5" fill="hold" grpId="1" nodeType="withEffect">
                                  <p:stCondLst>
                                    <p:cond delay="0"/>
                                  </p:stCondLst>
                                  <p:childTnLst>
                                    <p:set>
                                      <p:cBhvr>
                                        <p:cTn id="880" dur="1" fill="hold">
                                          <p:stCondLst>
                                            <p:cond delay="0"/>
                                          </p:stCondLst>
                                        </p:cTn>
                                        <p:tgtEl>
                                          <p:spTgt spid="111"/>
                                        </p:tgtEl>
                                        <p:attrNameLst>
                                          <p:attrName>style.visibility</p:attrName>
                                        </p:attrNameLst>
                                      </p:cBhvr>
                                      <p:to>
                                        <p:strVal val="visible"/>
                                      </p:to>
                                    </p:set>
                                    <p:anim calcmode="lin" valueType="num">
                                      <p:cBhvr>
                                        <p:cTn id="881" dur="4000" fill="hold"/>
                                        <p:tgtEl>
                                          <p:spTgt spid="111"/>
                                        </p:tgtEl>
                                        <p:attrNameLst>
                                          <p:attrName>ppt_w</p:attrName>
                                        </p:attrNameLst>
                                      </p:cBhvr>
                                      <p:tavLst>
                                        <p:tav tm="0">
                                          <p:val>
                                            <p:strVal val="#ppt_w"/>
                                          </p:val>
                                        </p:tav>
                                        <p:tav tm="100000">
                                          <p:val>
                                            <p:strVal val="#ppt_w"/>
                                          </p:val>
                                        </p:tav>
                                      </p:tavLst>
                                    </p:anim>
                                    <p:anim calcmode="lin" valueType="num">
                                      <p:cBhvr>
                                        <p:cTn id="882" dur="4000" fill="hold"/>
                                        <p:tgtEl>
                                          <p:spTgt spid="111"/>
                                        </p:tgtEl>
                                        <p:attrNameLst>
                                          <p:attrName>ppt_h</p:attrName>
                                        </p:attrNameLst>
                                      </p:cBhvr>
                                      <p:tavLst>
                                        <p:tav tm="0" fmla="#ppt_h*sin(2.5*pi*$)">
                                          <p:val>
                                            <p:fltVal val="0"/>
                                          </p:val>
                                        </p:tav>
                                        <p:tav tm="100000">
                                          <p:val>
                                            <p:fltVal val="1"/>
                                          </p:val>
                                        </p:tav>
                                      </p:tavLst>
                                    </p:anim>
                                  </p:childTnLst>
                                </p:cTn>
                              </p:par>
                              <p:par>
                                <p:cTn id="883" presetID="2" presetClass="exit" presetSubtype="1" fill="hold" grpId="2" nodeType="withEffect">
                                  <p:stCondLst>
                                    <p:cond delay="0"/>
                                  </p:stCondLst>
                                  <p:childTnLst>
                                    <p:anim calcmode="lin" valueType="num">
                                      <p:cBhvr additive="base">
                                        <p:cTn id="884" dur="4500"/>
                                        <p:tgtEl>
                                          <p:spTgt spid="111"/>
                                        </p:tgtEl>
                                        <p:attrNameLst>
                                          <p:attrName>ppt_x</p:attrName>
                                        </p:attrNameLst>
                                      </p:cBhvr>
                                      <p:tavLst>
                                        <p:tav tm="0">
                                          <p:val>
                                            <p:strVal val="ppt_x"/>
                                          </p:val>
                                        </p:tav>
                                        <p:tav tm="100000">
                                          <p:val>
                                            <p:strVal val="ppt_x"/>
                                          </p:val>
                                        </p:tav>
                                      </p:tavLst>
                                    </p:anim>
                                    <p:anim calcmode="lin" valueType="num">
                                      <p:cBhvr additive="base">
                                        <p:cTn id="885" dur="4500"/>
                                        <p:tgtEl>
                                          <p:spTgt spid="111"/>
                                        </p:tgtEl>
                                        <p:attrNameLst>
                                          <p:attrName>ppt_y</p:attrName>
                                        </p:attrNameLst>
                                      </p:cBhvr>
                                      <p:tavLst>
                                        <p:tav tm="0">
                                          <p:val>
                                            <p:strVal val="ppt_y"/>
                                          </p:val>
                                        </p:tav>
                                        <p:tav tm="100000">
                                          <p:val>
                                            <p:strVal val="0-ppt_h/2"/>
                                          </p:val>
                                        </p:tav>
                                      </p:tavLst>
                                    </p:anim>
                                    <p:set>
                                      <p:cBhvr>
                                        <p:cTn id="886" dur="1" fill="hold">
                                          <p:stCondLst>
                                            <p:cond delay="4499"/>
                                          </p:stCondLst>
                                        </p:cTn>
                                        <p:tgtEl>
                                          <p:spTgt spid="111"/>
                                        </p:tgtEl>
                                        <p:attrNameLst>
                                          <p:attrName>style.visibility</p:attrName>
                                        </p:attrNameLst>
                                      </p:cBhvr>
                                      <p:to>
                                        <p:strVal val="hidden"/>
                                      </p:to>
                                    </p:set>
                                  </p:childTnLst>
                                </p:cTn>
                              </p:par>
                              <p:par>
                                <p:cTn id="887" presetID="3" presetClass="exit" presetSubtype="10" fill="hold" grpId="3" nodeType="withEffect">
                                  <p:stCondLst>
                                    <p:cond delay="0"/>
                                  </p:stCondLst>
                                  <p:childTnLst>
                                    <p:animEffect transition="out" filter="blinds(horizontal)">
                                      <p:cBhvr>
                                        <p:cTn id="888" dur="6000"/>
                                        <p:tgtEl>
                                          <p:spTgt spid="111"/>
                                        </p:tgtEl>
                                      </p:cBhvr>
                                    </p:animEffect>
                                    <p:set>
                                      <p:cBhvr>
                                        <p:cTn id="889" dur="1" fill="hold">
                                          <p:stCondLst>
                                            <p:cond delay="5999"/>
                                          </p:stCondLst>
                                        </p:cTn>
                                        <p:tgtEl>
                                          <p:spTgt spid="111"/>
                                        </p:tgtEl>
                                        <p:attrNameLst>
                                          <p:attrName>style.visibility</p:attrName>
                                        </p:attrNameLst>
                                      </p:cBhvr>
                                      <p:to>
                                        <p:strVal val="hidden"/>
                                      </p:to>
                                    </p:set>
                                  </p:childTnLst>
                                </p:cTn>
                              </p:par>
                              <p:par>
                                <p:cTn id="890" presetID="2" presetClass="entr" presetSubtype="4" fill="hold" grpId="0" nodeType="withEffect">
                                  <p:stCondLst>
                                    <p:cond delay="0"/>
                                  </p:stCondLst>
                                  <p:childTnLst>
                                    <p:set>
                                      <p:cBhvr>
                                        <p:cTn id="891" dur="1" fill="hold">
                                          <p:stCondLst>
                                            <p:cond delay="0"/>
                                          </p:stCondLst>
                                        </p:cTn>
                                        <p:tgtEl>
                                          <p:spTgt spid="116"/>
                                        </p:tgtEl>
                                        <p:attrNameLst>
                                          <p:attrName>style.visibility</p:attrName>
                                        </p:attrNameLst>
                                      </p:cBhvr>
                                      <p:to>
                                        <p:strVal val="visible"/>
                                      </p:to>
                                    </p:set>
                                    <p:anim calcmode="lin" valueType="num">
                                      <p:cBhvr additive="base">
                                        <p:cTn id="892" dur="4000" fill="hold"/>
                                        <p:tgtEl>
                                          <p:spTgt spid="116"/>
                                        </p:tgtEl>
                                        <p:attrNameLst>
                                          <p:attrName>ppt_x</p:attrName>
                                        </p:attrNameLst>
                                      </p:cBhvr>
                                      <p:tavLst>
                                        <p:tav tm="0">
                                          <p:val>
                                            <p:strVal val="#ppt_x"/>
                                          </p:val>
                                        </p:tav>
                                        <p:tav tm="100000">
                                          <p:val>
                                            <p:strVal val="#ppt_x"/>
                                          </p:val>
                                        </p:tav>
                                      </p:tavLst>
                                    </p:anim>
                                    <p:anim calcmode="lin" valueType="num">
                                      <p:cBhvr additive="base">
                                        <p:cTn id="893" dur="4000" fill="hold"/>
                                        <p:tgtEl>
                                          <p:spTgt spid="116"/>
                                        </p:tgtEl>
                                        <p:attrNameLst>
                                          <p:attrName>ppt_y</p:attrName>
                                        </p:attrNameLst>
                                      </p:cBhvr>
                                      <p:tavLst>
                                        <p:tav tm="0">
                                          <p:val>
                                            <p:strVal val="1+#ppt_h/2"/>
                                          </p:val>
                                        </p:tav>
                                        <p:tav tm="100000">
                                          <p:val>
                                            <p:strVal val="#ppt_y"/>
                                          </p:val>
                                        </p:tav>
                                      </p:tavLst>
                                    </p:anim>
                                  </p:childTnLst>
                                </p:cTn>
                              </p:par>
                              <p:par>
                                <p:cTn id="894" presetID="19" presetClass="entr" presetSubtype="5" fill="hold" grpId="1" nodeType="withEffect">
                                  <p:stCondLst>
                                    <p:cond delay="0"/>
                                  </p:stCondLst>
                                  <p:childTnLst>
                                    <p:set>
                                      <p:cBhvr>
                                        <p:cTn id="895" dur="1" fill="hold">
                                          <p:stCondLst>
                                            <p:cond delay="0"/>
                                          </p:stCondLst>
                                        </p:cTn>
                                        <p:tgtEl>
                                          <p:spTgt spid="116"/>
                                        </p:tgtEl>
                                        <p:attrNameLst>
                                          <p:attrName>style.visibility</p:attrName>
                                        </p:attrNameLst>
                                      </p:cBhvr>
                                      <p:to>
                                        <p:strVal val="visible"/>
                                      </p:to>
                                    </p:set>
                                    <p:anim calcmode="lin" valueType="num">
                                      <p:cBhvr>
                                        <p:cTn id="896" dur="4000" fill="hold"/>
                                        <p:tgtEl>
                                          <p:spTgt spid="116"/>
                                        </p:tgtEl>
                                        <p:attrNameLst>
                                          <p:attrName>ppt_w</p:attrName>
                                        </p:attrNameLst>
                                      </p:cBhvr>
                                      <p:tavLst>
                                        <p:tav tm="0">
                                          <p:val>
                                            <p:strVal val="#ppt_w"/>
                                          </p:val>
                                        </p:tav>
                                        <p:tav tm="100000">
                                          <p:val>
                                            <p:strVal val="#ppt_w"/>
                                          </p:val>
                                        </p:tav>
                                      </p:tavLst>
                                    </p:anim>
                                    <p:anim calcmode="lin" valueType="num">
                                      <p:cBhvr>
                                        <p:cTn id="897" dur="4000" fill="hold"/>
                                        <p:tgtEl>
                                          <p:spTgt spid="116"/>
                                        </p:tgtEl>
                                        <p:attrNameLst>
                                          <p:attrName>ppt_h</p:attrName>
                                        </p:attrNameLst>
                                      </p:cBhvr>
                                      <p:tavLst>
                                        <p:tav tm="0" fmla="#ppt_h*sin(2.5*pi*$)">
                                          <p:val>
                                            <p:fltVal val="0"/>
                                          </p:val>
                                        </p:tav>
                                        <p:tav tm="100000">
                                          <p:val>
                                            <p:fltVal val="1"/>
                                          </p:val>
                                        </p:tav>
                                      </p:tavLst>
                                    </p:anim>
                                  </p:childTnLst>
                                </p:cTn>
                              </p:par>
                              <p:par>
                                <p:cTn id="898" presetID="2" presetClass="exit" presetSubtype="1" fill="hold" grpId="2" nodeType="withEffect">
                                  <p:stCondLst>
                                    <p:cond delay="0"/>
                                  </p:stCondLst>
                                  <p:childTnLst>
                                    <p:anim calcmode="lin" valueType="num">
                                      <p:cBhvr additive="base">
                                        <p:cTn id="899" dur="4500"/>
                                        <p:tgtEl>
                                          <p:spTgt spid="116"/>
                                        </p:tgtEl>
                                        <p:attrNameLst>
                                          <p:attrName>ppt_x</p:attrName>
                                        </p:attrNameLst>
                                      </p:cBhvr>
                                      <p:tavLst>
                                        <p:tav tm="0">
                                          <p:val>
                                            <p:strVal val="ppt_x"/>
                                          </p:val>
                                        </p:tav>
                                        <p:tav tm="100000">
                                          <p:val>
                                            <p:strVal val="ppt_x"/>
                                          </p:val>
                                        </p:tav>
                                      </p:tavLst>
                                    </p:anim>
                                    <p:anim calcmode="lin" valueType="num">
                                      <p:cBhvr additive="base">
                                        <p:cTn id="900" dur="4500"/>
                                        <p:tgtEl>
                                          <p:spTgt spid="116"/>
                                        </p:tgtEl>
                                        <p:attrNameLst>
                                          <p:attrName>ppt_y</p:attrName>
                                        </p:attrNameLst>
                                      </p:cBhvr>
                                      <p:tavLst>
                                        <p:tav tm="0">
                                          <p:val>
                                            <p:strVal val="ppt_y"/>
                                          </p:val>
                                        </p:tav>
                                        <p:tav tm="100000">
                                          <p:val>
                                            <p:strVal val="0-ppt_h/2"/>
                                          </p:val>
                                        </p:tav>
                                      </p:tavLst>
                                    </p:anim>
                                    <p:set>
                                      <p:cBhvr>
                                        <p:cTn id="901" dur="1" fill="hold">
                                          <p:stCondLst>
                                            <p:cond delay="4499"/>
                                          </p:stCondLst>
                                        </p:cTn>
                                        <p:tgtEl>
                                          <p:spTgt spid="116"/>
                                        </p:tgtEl>
                                        <p:attrNameLst>
                                          <p:attrName>style.visibility</p:attrName>
                                        </p:attrNameLst>
                                      </p:cBhvr>
                                      <p:to>
                                        <p:strVal val="hidden"/>
                                      </p:to>
                                    </p:set>
                                  </p:childTnLst>
                                </p:cTn>
                              </p:par>
                              <p:par>
                                <p:cTn id="902" presetID="3" presetClass="exit" presetSubtype="10" fill="hold" grpId="3" nodeType="withEffect">
                                  <p:stCondLst>
                                    <p:cond delay="0"/>
                                  </p:stCondLst>
                                  <p:childTnLst>
                                    <p:animEffect transition="out" filter="blinds(horizontal)">
                                      <p:cBhvr>
                                        <p:cTn id="903" dur="6000"/>
                                        <p:tgtEl>
                                          <p:spTgt spid="116"/>
                                        </p:tgtEl>
                                      </p:cBhvr>
                                    </p:animEffect>
                                    <p:set>
                                      <p:cBhvr>
                                        <p:cTn id="904" dur="1" fill="hold">
                                          <p:stCondLst>
                                            <p:cond delay="5999"/>
                                          </p:stCondLst>
                                        </p:cTn>
                                        <p:tgtEl>
                                          <p:spTgt spid="116"/>
                                        </p:tgtEl>
                                        <p:attrNameLst>
                                          <p:attrName>style.visibility</p:attrName>
                                        </p:attrNameLst>
                                      </p:cBhvr>
                                      <p:to>
                                        <p:strVal val="hidden"/>
                                      </p:to>
                                    </p:set>
                                  </p:childTnLst>
                                </p:cTn>
                              </p:par>
                              <p:par>
                                <p:cTn id="905" presetID="2" presetClass="entr" presetSubtype="4" fill="hold" grpId="0" nodeType="withEffect">
                                  <p:stCondLst>
                                    <p:cond delay="0"/>
                                  </p:stCondLst>
                                  <p:childTnLst>
                                    <p:set>
                                      <p:cBhvr>
                                        <p:cTn id="906" dur="1" fill="hold">
                                          <p:stCondLst>
                                            <p:cond delay="0"/>
                                          </p:stCondLst>
                                        </p:cTn>
                                        <p:tgtEl>
                                          <p:spTgt spid="73"/>
                                        </p:tgtEl>
                                        <p:attrNameLst>
                                          <p:attrName>style.visibility</p:attrName>
                                        </p:attrNameLst>
                                      </p:cBhvr>
                                      <p:to>
                                        <p:strVal val="visible"/>
                                      </p:to>
                                    </p:set>
                                    <p:anim calcmode="lin" valueType="num">
                                      <p:cBhvr additive="base">
                                        <p:cTn id="907" dur="4000" fill="hold"/>
                                        <p:tgtEl>
                                          <p:spTgt spid="73"/>
                                        </p:tgtEl>
                                        <p:attrNameLst>
                                          <p:attrName>ppt_x</p:attrName>
                                        </p:attrNameLst>
                                      </p:cBhvr>
                                      <p:tavLst>
                                        <p:tav tm="0">
                                          <p:val>
                                            <p:strVal val="#ppt_x"/>
                                          </p:val>
                                        </p:tav>
                                        <p:tav tm="100000">
                                          <p:val>
                                            <p:strVal val="#ppt_x"/>
                                          </p:val>
                                        </p:tav>
                                      </p:tavLst>
                                    </p:anim>
                                    <p:anim calcmode="lin" valueType="num">
                                      <p:cBhvr additive="base">
                                        <p:cTn id="908" dur="4000" fill="hold"/>
                                        <p:tgtEl>
                                          <p:spTgt spid="73"/>
                                        </p:tgtEl>
                                        <p:attrNameLst>
                                          <p:attrName>ppt_y</p:attrName>
                                        </p:attrNameLst>
                                      </p:cBhvr>
                                      <p:tavLst>
                                        <p:tav tm="0">
                                          <p:val>
                                            <p:strVal val="1+#ppt_h/2"/>
                                          </p:val>
                                        </p:tav>
                                        <p:tav tm="100000">
                                          <p:val>
                                            <p:strVal val="#ppt_y"/>
                                          </p:val>
                                        </p:tav>
                                      </p:tavLst>
                                    </p:anim>
                                  </p:childTnLst>
                                </p:cTn>
                              </p:par>
                              <p:par>
                                <p:cTn id="909" presetID="19" presetClass="entr" presetSubtype="5" fill="hold" grpId="1" nodeType="withEffect">
                                  <p:stCondLst>
                                    <p:cond delay="0"/>
                                  </p:stCondLst>
                                  <p:childTnLst>
                                    <p:set>
                                      <p:cBhvr>
                                        <p:cTn id="910" dur="1" fill="hold">
                                          <p:stCondLst>
                                            <p:cond delay="0"/>
                                          </p:stCondLst>
                                        </p:cTn>
                                        <p:tgtEl>
                                          <p:spTgt spid="73"/>
                                        </p:tgtEl>
                                        <p:attrNameLst>
                                          <p:attrName>style.visibility</p:attrName>
                                        </p:attrNameLst>
                                      </p:cBhvr>
                                      <p:to>
                                        <p:strVal val="visible"/>
                                      </p:to>
                                    </p:set>
                                    <p:anim calcmode="lin" valueType="num">
                                      <p:cBhvr>
                                        <p:cTn id="911" dur="4000" fill="hold"/>
                                        <p:tgtEl>
                                          <p:spTgt spid="73"/>
                                        </p:tgtEl>
                                        <p:attrNameLst>
                                          <p:attrName>ppt_w</p:attrName>
                                        </p:attrNameLst>
                                      </p:cBhvr>
                                      <p:tavLst>
                                        <p:tav tm="0">
                                          <p:val>
                                            <p:strVal val="#ppt_w"/>
                                          </p:val>
                                        </p:tav>
                                        <p:tav tm="100000">
                                          <p:val>
                                            <p:strVal val="#ppt_w"/>
                                          </p:val>
                                        </p:tav>
                                      </p:tavLst>
                                    </p:anim>
                                    <p:anim calcmode="lin" valueType="num">
                                      <p:cBhvr>
                                        <p:cTn id="912" dur="4000" fill="hold"/>
                                        <p:tgtEl>
                                          <p:spTgt spid="73"/>
                                        </p:tgtEl>
                                        <p:attrNameLst>
                                          <p:attrName>ppt_h</p:attrName>
                                        </p:attrNameLst>
                                      </p:cBhvr>
                                      <p:tavLst>
                                        <p:tav tm="0" fmla="#ppt_h*sin(2.5*pi*$)">
                                          <p:val>
                                            <p:fltVal val="0"/>
                                          </p:val>
                                        </p:tav>
                                        <p:tav tm="100000">
                                          <p:val>
                                            <p:fltVal val="1"/>
                                          </p:val>
                                        </p:tav>
                                      </p:tavLst>
                                    </p:anim>
                                  </p:childTnLst>
                                </p:cTn>
                              </p:par>
                              <p:par>
                                <p:cTn id="913" presetID="2" presetClass="exit" presetSubtype="1" fill="hold" grpId="2" nodeType="withEffect">
                                  <p:stCondLst>
                                    <p:cond delay="0"/>
                                  </p:stCondLst>
                                  <p:childTnLst>
                                    <p:anim calcmode="lin" valueType="num">
                                      <p:cBhvr additive="base">
                                        <p:cTn id="914" dur="4500"/>
                                        <p:tgtEl>
                                          <p:spTgt spid="73"/>
                                        </p:tgtEl>
                                        <p:attrNameLst>
                                          <p:attrName>ppt_x</p:attrName>
                                        </p:attrNameLst>
                                      </p:cBhvr>
                                      <p:tavLst>
                                        <p:tav tm="0">
                                          <p:val>
                                            <p:strVal val="ppt_x"/>
                                          </p:val>
                                        </p:tav>
                                        <p:tav tm="100000">
                                          <p:val>
                                            <p:strVal val="ppt_x"/>
                                          </p:val>
                                        </p:tav>
                                      </p:tavLst>
                                    </p:anim>
                                    <p:anim calcmode="lin" valueType="num">
                                      <p:cBhvr additive="base">
                                        <p:cTn id="915" dur="4500"/>
                                        <p:tgtEl>
                                          <p:spTgt spid="73"/>
                                        </p:tgtEl>
                                        <p:attrNameLst>
                                          <p:attrName>ppt_y</p:attrName>
                                        </p:attrNameLst>
                                      </p:cBhvr>
                                      <p:tavLst>
                                        <p:tav tm="0">
                                          <p:val>
                                            <p:strVal val="ppt_y"/>
                                          </p:val>
                                        </p:tav>
                                        <p:tav tm="100000">
                                          <p:val>
                                            <p:strVal val="0-ppt_h/2"/>
                                          </p:val>
                                        </p:tav>
                                      </p:tavLst>
                                    </p:anim>
                                    <p:set>
                                      <p:cBhvr>
                                        <p:cTn id="916" dur="1" fill="hold">
                                          <p:stCondLst>
                                            <p:cond delay="4499"/>
                                          </p:stCondLst>
                                        </p:cTn>
                                        <p:tgtEl>
                                          <p:spTgt spid="73"/>
                                        </p:tgtEl>
                                        <p:attrNameLst>
                                          <p:attrName>style.visibility</p:attrName>
                                        </p:attrNameLst>
                                      </p:cBhvr>
                                      <p:to>
                                        <p:strVal val="hidden"/>
                                      </p:to>
                                    </p:set>
                                  </p:childTnLst>
                                </p:cTn>
                              </p:par>
                              <p:par>
                                <p:cTn id="917" presetID="3" presetClass="exit" presetSubtype="10" fill="hold" grpId="3" nodeType="withEffect">
                                  <p:stCondLst>
                                    <p:cond delay="0"/>
                                  </p:stCondLst>
                                  <p:childTnLst>
                                    <p:animEffect transition="out" filter="blinds(horizontal)">
                                      <p:cBhvr>
                                        <p:cTn id="918" dur="6000"/>
                                        <p:tgtEl>
                                          <p:spTgt spid="73"/>
                                        </p:tgtEl>
                                      </p:cBhvr>
                                    </p:animEffect>
                                    <p:set>
                                      <p:cBhvr>
                                        <p:cTn id="919" dur="1" fill="hold">
                                          <p:stCondLst>
                                            <p:cond delay="5999"/>
                                          </p:stCondLst>
                                        </p:cTn>
                                        <p:tgtEl>
                                          <p:spTgt spid="73"/>
                                        </p:tgtEl>
                                        <p:attrNameLst>
                                          <p:attrName>style.visibility</p:attrName>
                                        </p:attrNameLst>
                                      </p:cBhvr>
                                      <p:to>
                                        <p:strVal val="hidden"/>
                                      </p:to>
                                    </p:set>
                                  </p:childTnLst>
                                </p:cTn>
                              </p:par>
                              <p:par>
                                <p:cTn id="920" presetID="2" presetClass="entr" presetSubtype="4" fill="hold" grpId="0" nodeType="withEffect">
                                  <p:stCondLst>
                                    <p:cond delay="0"/>
                                  </p:stCondLst>
                                  <p:childTnLst>
                                    <p:set>
                                      <p:cBhvr>
                                        <p:cTn id="921" dur="1" fill="hold">
                                          <p:stCondLst>
                                            <p:cond delay="0"/>
                                          </p:stCondLst>
                                        </p:cTn>
                                        <p:tgtEl>
                                          <p:spTgt spid="78"/>
                                        </p:tgtEl>
                                        <p:attrNameLst>
                                          <p:attrName>style.visibility</p:attrName>
                                        </p:attrNameLst>
                                      </p:cBhvr>
                                      <p:to>
                                        <p:strVal val="visible"/>
                                      </p:to>
                                    </p:set>
                                    <p:anim calcmode="lin" valueType="num">
                                      <p:cBhvr additive="base">
                                        <p:cTn id="922" dur="4000" fill="hold"/>
                                        <p:tgtEl>
                                          <p:spTgt spid="78"/>
                                        </p:tgtEl>
                                        <p:attrNameLst>
                                          <p:attrName>ppt_x</p:attrName>
                                        </p:attrNameLst>
                                      </p:cBhvr>
                                      <p:tavLst>
                                        <p:tav tm="0">
                                          <p:val>
                                            <p:strVal val="#ppt_x"/>
                                          </p:val>
                                        </p:tav>
                                        <p:tav tm="100000">
                                          <p:val>
                                            <p:strVal val="#ppt_x"/>
                                          </p:val>
                                        </p:tav>
                                      </p:tavLst>
                                    </p:anim>
                                    <p:anim calcmode="lin" valueType="num">
                                      <p:cBhvr additive="base">
                                        <p:cTn id="923" dur="4000" fill="hold"/>
                                        <p:tgtEl>
                                          <p:spTgt spid="78"/>
                                        </p:tgtEl>
                                        <p:attrNameLst>
                                          <p:attrName>ppt_y</p:attrName>
                                        </p:attrNameLst>
                                      </p:cBhvr>
                                      <p:tavLst>
                                        <p:tav tm="0">
                                          <p:val>
                                            <p:strVal val="1+#ppt_h/2"/>
                                          </p:val>
                                        </p:tav>
                                        <p:tav tm="100000">
                                          <p:val>
                                            <p:strVal val="#ppt_y"/>
                                          </p:val>
                                        </p:tav>
                                      </p:tavLst>
                                    </p:anim>
                                  </p:childTnLst>
                                </p:cTn>
                              </p:par>
                              <p:par>
                                <p:cTn id="924" presetID="19" presetClass="entr" presetSubtype="5" fill="hold" grpId="1" nodeType="withEffect">
                                  <p:stCondLst>
                                    <p:cond delay="0"/>
                                  </p:stCondLst>
                                  <p:childTnLst>
                                    <p:set>
                                      <p:cBhvr>
                                        <p:cTn id="925" dur="1" fill="hold">
                                          <p:stCondLst>
                                            <p:cond delay="0"/>
                                          </p:stCondLst>
                                        </p:cTn>
                                        <p:tgtEl>
                                          <p:spTgt spid="78"/>
                                        </p:tgtEl>
                                        <p:attrNameLst>
                                          <p:attrName>style.visibility</p:attrName>
                                        </p:attrNameLst>
                                      </p:cBhvr>
                                      <p:to>
                                        <p:strVal val="visible"/>
                                      </p:to>
                                    </p:set>
                                    <p:anim calcmode="lin" valueType="num">
                                      <p:cBhvr>
                                        <p:cTn id="926" dur="4000" fill="hold"/>
                                        <p:tgtEl>
                                          <p:spTgt spid="78"/>
                                        </p:tgtEl>
                                        <p:attrNameLst>
                                          <p:attrName>ppt_w</p:attrName>
                                        </p:attrNameLst>
                                      </p:cBhvr>
                                      <p:tavLst>
                                        <p:tav tm="0">
                                          <p:val>
                                            <p:strVal val="#ppt_w"/>
                                          </p:val>
                                        </p:tav>
                                        <p:tav tm="100000">
                                          <p:val>
                                            <p:strVal val="#ppt_w"/>
                                          </p:val>
                                        </p:tav>
                                      </p:tavLst>
                                    </p:anim>
                                    <p:anim calcmode="lin" valueType="num">
                                      <p:cBhvr>
                                        <p:cTn id="927" dur="4000" fill="hold"/>
                                        <p:tgtEl>
                                          <p:spTgt spid="78"/>
                                        </p:tgtEl>
                                        <p:attrNameLst>
                                          <p:attrName>ppt_h</p:attrName>
                                        </p:attrNameLst>
                                      </p:cBhvr>
                                      <p:tavLst>
                                        <p:tav tm="0" fmla="#ppt_h*sin(2.5*pi*$)">
                                          <p:val>
                                            <p:fltVal val="0"/>
                                          </p:val>
                                        </p:tav>
                                        <p:tav tm="100000">
                                          <p:val>
                                            <p:fltVal val="1"/>
                                          </p:val>
                                        </p:tav>
                                      </p:tavLst>
                                    </p:anim>
                                  </p:childTnLst>
                                </p:cTn>
                              </p:par>
                              <p:par>
                                <p:cTn id="928" presetID="2" presetClass="exit" presetSubtype="1" fill="hold" grpId="2" nodeType="withEffect">
                                  <p:stCondLst>
                                    <p:cond delay="0"/>
                                  </p:stCondLst>
                                  <p:childTnLst>
                                    <p:anim calcmode="lin" valueType="num">
                                      <p:cBhvr additive="base">
                                        <p:cTn id="929" dur="4500"/>
                                        <p:tgtEl>
                                          <p:spTgt spid="78"/>
                                        </p:tgtEl>
                                        <p:attrNameLst>
                                          <p:attrName>ppt_x</p:attrName>
                                        </p:attrNameLst>
                                      </p:cBhvr>
                                      <p:tavLst>
                                        <p:tav tm="0">
                                          <p:val>
                                            <p:strVal val="ppt_x"/>
                                          </p:val>
                                        </p:tav>
                                        <p:tav tm="100000">
                                          <p:val>
                                            <p:strVal val="ppt_x"/>
                                          </p:val>
                                        </p:tav>
                                      </p:tavLst>
                                    </p:anim>
                                    <p:anim calcmode="lin" valueType="num">
                                      <p:cBhvr additive="base">
                                        <p:cTn id="930" dur="4500"/>
                                        <p:tgtEl>
                                          <p:spTgt spid="78"/>
                                        </p:tgtEl>
                                        <p:attrNameLst>
                                          <p:attrName>ppt_y</p:attrName>
                                        </p:attrNameLst>
                                      </p:cBhvr>
                                      <p:tavLst>
                                        <p:tav tm="0">
                                          <p:val>
                                            <p:strVal val="ppt_y"/>
                                          </p:val>
                                        </p:tav>
                                        <p:tav tm="100000">
                                          <p:val>
                                            <p:strVal val="0-ppt_h/2"/>
                                          </p:val>
                                        </p:tav>
                                      </p:tavLst>
                                    </p:anim>
                                    <p:set>
                                      <p:cBhvr>
                                        <p:cTn id="931" dur="1" fill="hold">
                                          <p:stCondLst>
                                            <p:cond delay="4499"/>
                                          </p:stCondLst>
                                        </p:cTn>
                                        <p:tgtEl>
                                          <p:spTgt spid="78"/>
                                        </p:tgtEl>
                                        <p:attrNameLst>
                                          <p:attrName>style.visibility</p:attrName>
                                        </p:attrNameLst>
                                      </p:cBhvr>
                                      <p:to>
                                        <p:strVal val="hidden"/>
                                      </p:to>
                                    </p:set>
                                  </p:childTnLst>
                                </p:cTn>
                              </p:par>
                              <p:par>
                                <p:cTn id="932" presetID="3" presetClass="exit" presetSubtype="10" fill="hold" grpId="3" nodeType="withEffect">
                                  <p:stCondLst>
                                    <p:cond delay="0"/>
                                  </p:stCondLst>
                                  <p:childTnLst>
                                    <p:animEffect transition="out" filter="blinds(horizontal)">
                                      <p:cBhvr>
                                        <p:cTn id="933" dur="6000"/>
                                        <p:tgtEl>
                                          <p:spTgt spid="78"/>
                                        </p:tgtEl>
                                      </p:cBhvr>
                                    </p:animEffect>
                                    <p:set>
                                      <p:cBhvr>
                                        <p:cTn id="934" dur="1" fill="hold">
                                          <p:stCondLst>
                                            <p:cond delay="5999"/>
                                          </p:stCondLst>
                                        </p:cTn>
                                        <p:tgtEl>
                                          <p:spTgt spid="78"/>
                                        </p:tgtEl>
                                        <p:attrNameLst>
                                          <p:attrName>style.visibility</p:attrName>
                                        </p:attrNameLst>
                                      </p:cBhvr>
                                      <p:to>
                                        <p:strVal val="hidden"/>
                                      </p:to>
                                    </p:set>
                                  </p:childTnLst>
                                </p:cTn>
                              </p:par>
                              <p:par>
                                <p:cTn id="935" presetID="2" presetClass="entr" presetSubtype="4" fill="hold" grpId="0" nodeType="withEffect">
                                  <p:stCondLst>
                                    <p:cond delay="0"/>
                                  </p:stCondLst>
                                  <p:childTnLst>
                                    <p:set>
                                      <p:cBhvr>
                                        <p:cTn id="936" dur="1" fill="hold">
                                          <p:stCondLst>
                                            <p:cond delay="0"/>
                                          </p:stCondLst>
                                        </p:cTn>
                                        <p:tgtEl>
                                          <p:spTgt spid="85"/>
                                        </p:tgtEl>
                                        <p:attrNameLst>
                                          <p:attrName>style.visibility</p:attrName>
                                        </p:attrNameLst>
                                      </p:cBhvr>
                                      <p:to>
                                        <p:strVal val="visible"/>
                                      </p:to>
                                    </p:set>
                                    <p:anim calcmode="lin" valueType="num">
                                      <p:cBhvr additive="base">
                                        <p:cTn id="937" dur="4000" fill="hold"/>
                                        <p:tgtEl>
                                          <p:spTgt spid="85"/>
                                        </p:tgtEl>
                                        <p:attrNameLst>
                                          <p:attrName>ppt_x</p:attrName>
                                        </p:attrNameLst>
                                      </p:cBhvr>
                                      <p:tavLst>
                                        <p:tav tm="0">
                                          <p:val>
                                            <p:strVal val="#ppt_x"/>
                                          </p:val>
                                        </p:tav>
                                        <p:tav tm="100000">
                                          <p:val>
                                            <p:strVal val="#ppt_x"/>
                                          </p:val>
                                        </p:tav>
                                      </p:tavLst>
                                    </p:anim>
                                    <p:anim calcmode="lin" valueType="num">
                                      <p:cBhvr additive="base">
                                        <p:cTn id="938" dur="4000" fill="hold"/>
                                        <p:tgtEl>
                                          <p:spTgt spid="85"/>
                                        </p:tgtEl>
                                        <p:attrNameLst>
                                          <p:attrName>ppt_y</p:attrName>
                                        </p:attrNameLst>
                                      </p:cBhvr>
                                      <p:tavLst>
                                        <p:tav tm="0">
                                          <p:val>
                                            <p:strVal val="1+#ppt_h/2"/>
                                          </p:val>
                                        </p:tav>
                                        <p:tav tm="100000">
                                          <p:val>
                                            <p:strVal val="#ppt_y"/>
                                          </p:val>
                                        </p:tav>
                                      </p:tavLst>
                                    </p:anim>
                                  </p:childTnLst>
                                </p:cTn>
                              </p:par>
                              <p:par>
                                <p:cTn id="939" presetID="19" presetClass="entr" presetSubtype="5" fill="hold" grpId="1" nodeType="withEffect">
                                  <p:stCondLst>
                                    <p:cond delay="0"/>
                                  </p:stCondLst>
                                  <p:childTnLst>
                                    <p:set>
                                      <p:cBhvr>
                                        <p:cTn id="940" dur="1" fill="hold">
                                          <p:stCondLst>
                                            <p:cond delay="0"/>
                                          </p:stCondLst>
                                        </p:cTn>
                                        <p:tgtEl>
                                          <p:spTgt spid="85"/>
                                        </p:tgtEl>
                                        <p:attrNameLst>
                                          <p:attrName>style.visibility</p:attrName>
                                        </p:attrNameLst>
                                      </p:cBhvr>
                                      <p:to>
                                        <p:strVal val="visible"/>
                                      </p:to>
                                    </p:set>
                                    <p:anim calcmode="lin" valueType="num">
                                      <p:cBhvr>
                                        <p:cTn id="941" dur="4000" fill="hold"/>
                                        <p:tgtEl>
                                          <p:spTgt spid="85"/>
                                        </p:tgtEl>
                                        <p:attrNameLst>
                                          <p:attrName>ppt_w</p:attrName>
                                        </p:attrNameLst>
                                      </p:cBhvr>
                                      <p:tavLst>
                                        <p:tav tm="0">
                                          <p:val>
                                            <p:strVal val="#ppt_w"/>
                                          </p:val>
                                        </p:tav>
                                        <p:tav tm="100000">
                                          <p:val>
                                            <p:strVal val="#ppt_w"/>
                                          </p:val>
                                        </p:tav>
                                      </p:tavLst>
                                    </p:anim>
                                    <p:anim calcmode="lin" valueType="num">
                                      <p:cBhvr>
                                        <p:cTn id="942" dur="4000" fill="hold"/>
                                        <p:tgtEl>
                                          <p:spTgt spid="85"/>
                                        </p:tgtEl>
                                        <p:attrNameLst>
                                          <p:attrName>ppt_h</p:attrName>
                                        </p:attrNameLst>
                                      </p:cBhvr>
                                      <p:tavLst>
                                        <p:tav tm="0" fmla="#ppt_h*sin(2.5*pi*$)">
                                          <p:val>
                                            <p:fltVal val="0"/>
                                          </p:val>
                                        </p:tav>
                                        <p:tav tm="100000">
                                          <p:val>
                                            <p:fltVal val="1"/>
                                          </p:val>
                                        </p:tav>
                                      </p:tavLst>
                                    </p:anim>
                                  </p:childTnLst>
                                </p:cTn>
                              </p:par>
                              <p:par>
                                <p:cTn id="943" presetID="2" presetClass="exit" presetSubtype="1" fill="hold" grpId="2" nodeType="withEffect">
                                  <p:stCondLst>
                                    <p:cond delay="0"/>
                                  </p:stCondLst>
                                  <p:childTnLst>
                                    <p:anim calcmode="lin" valueType="num">
                                      <p:cBhvr additive="base">
                                        <p:cTn id="944" dur="4500"/>
                                        <p:tgtEl>
                                          <p:spTgt spid="85"/>
                                        </p:tgtEl>
                                        <p:attrNameLst>
                                          <p:attrName>ppt_x</p:attrName>
                                        </p:attrNameLst>
                                      </p:cBhvr>
                                      <p:tavLst>
                                        <p:tav tm="0">
                                          <p:val>
                                            <p:strVal val="ppt_x"/>
                                          </p:val>
                                        </p:tav>
                                        <p:tav tm="100000">
                                          <p:val>
                                            <p:strVal val="ppt_x"/>
                                          </p:val>
                                        </p:tav>
                                      </p:tavLst>
                                    </p:anim>
                                    <p:anim calcmode="lin" valueType="num">
                                      <p:cBhvr additive="base">
                                        <p:cTn id="945" dur="4500"/>
                                        <p:tgtEl>
                                          <p:spTgt spid="85"/>
                                        </p:tgtEl>
                                        <p:attrNameLst>
                                          <p:attrName>ppt_y</p:attrName>
                                        </p:attrNameLst>
                                      </p:cBhvr>
                                      <p:tavLst>
                                        <p:tav tm="0">
                                          <p:val>
                                            <p:strVal val="ppt_y"/>
                                          </p:val>
                                        </p:tav>
                                        <p:tav tm="100000">
                                          <p:val>
                                            <p:strVal val="0-ppt_h/2"/>
                                          </p:val>
                                        </p:tav>
                                      </p:tavLst>
                                    </p:anim>
                                    <p:set>
                                      <p:cBhvr>
                                        <p:cTn id="946" dur="1" fill="hold">
                                          <p:stCondLst>
                                            <p:cond delay="4499"/>
                                          </p:stCondLst>
                                        </p:cTn>
                                        <p:tgtEl>
                                          <p:spTgt spid="85"/>
                                        </p:tgtEl>
                                        <p:attrNameLst>
                                          <p:attrName>style.visibility</p:attrName>
                                        </p:attrNameLst>
                                      </p:cBhvr>
                                      <p:to>
                                        <p:strVal val="hidden"/>
                                      </p:to>
                                    </p:set>
                                  </p:childTnLst>
                                </p:cTn>
                              </p:par>
                              <p:par>
                                <p:cTn id="947" presetID="3" presetClass="exit" presetSubtype="10" fill="hold" grpId="3" nodeType="withEffect">
                                  <p:stCondLst>
                                    <p:cond delay="0"/>
                                  </p:stCondLst>
                                  <p:childTnLst>
                                    <p:animEffect transition="out" filter="blinds(horizontal)">
                                      <p:cBhvr>
                                        <p:cTn id="948" dur="6000"/>
                                        <p:tgtEl>
                                          <p:spTgt spid="85"/>
                                        </p:tgtEl>
                                      </p:cBhvr>
                                    </p:animEffect>
                                    <p:set>
                                      <p:cBhvr>
                                        <p:cTn id="949" dur="1" fill="hold">
                                          <p:stCondLst>
                                            <p:cond delay="5999"/>
                                          </p:stCondLst>
                                        </p:cTn>
                                        <p:tgtEl>
                                          <p:spTgt spid="85"/>
                                        </p:tgtEl>
                                        <p:attrNameLst>
                                          <p:attrName>style.visibility</p:attrName>
                                        </p:attrNameLst>
                                      </p:cBhvr>
                                      <p:to>
                                        <p:strVal val="hidden"/>
                                      </p:to>
                                    </p:set>
                                  </p:childTnLst>
                                </p:cTn>
                              </p:par>
                              <p:par>
                                <p:cTn id="950" presetID="2" presetClass="entr" presetSubtype="4" fill="hold" grpId="0" nodeType="withEffect">
                                  <p:stCondLst>
                                    <p:cond delay="0"/>
                                  </p:stCondLst>
                                  <p:childTnLst>
                                    <p:set>
                                      <p:cBhvr>
                                        <p:cTn id="951" dur="1" fill="hold">
                                          <p:stCondLst>
                                            <p:cond delay="0"/>
                                          </p:stCondLst>
                                        </p:cTn>
                                        <p:tgtEl>
                                          <p:spTgt spid="90"/>
                                        </p:tgtEl>
                                        <p:attrNameLst>
                                          <p:attrName>style.visibility</p:attrName>
                                        </p:attrNameLst>
                                      </p:cBhvr>
                                      <p:to>
                                        <p:strVal val="visible"/>
                                      </p:to>
                                    </p:set>
                                    <p:anim calcmode="lin" valueType="num">
                                      <p:cBhvr additive="base">
                                        <p:cTn id="952" dur="4000" fill="hold"/>
                                        <p:tgtEl>
                                          <p:spTgt spid="90"/>
                                        </p:tgtEl>
                                        <p:attrNameLst>
                                          <p:attrName>ppt_x</p:attrName>
                                        </p:attrNameLst>
                                      </p:cBhvr>
                                      <p:tavLst>
                                        <p:tav tm="0">
                                          <p:val>
                                            <p:strVal val="#ppt_x"/>
                                          </p:val>
                                        </p:tav>
                                        <p:tav tm="100000">
                                          <p:val>
                                            <p:strVal val="#ppt_x"/>
                                          </p:val>
                                        </p:tav>
                                      </p:tavLst>
                                    </p:anim>
                                    <p:anim calcmode="lin" valueType="num">
                                      <p:cBhvr additive="base">
                                        <p:cTn id="953" dur="4000" fill="hold"/>
                                        <p:tgtEl>
                                          <p:spTgt spid="90"/>
                                        </p:tgtEl>
                                        <p:attrNameLst>
                                          <p:attrName>ppt_y</p:attrName>
                                        </p:attrNameLst>
                                      </p:cBhvr>
                                      <p:tavLst>
                                        <p:tav tm="0">
                                          <p:val>
                                            <p:strVal val="1+#ppt_h/2"/>
                                          </p:val>
                                        </p:tav>
                                        <p:tav tm="100000">
                                          <p:val>
                                            <p:strVal val="#ppt_y"/>
                                          </p:val>
                                        </p:tav>
                                      </p:tavLst>
                                    </p:anim>
                                  </p:childTnLst>
                                </p:cTn>
                              </p:par>
                              <p:par>
                                <p:cTn id="954" presetID="19" presetClass="entr" presetSubtype="5" fill="hold" grpId="1" nodeType="withEffect">
                                  <p:stCondLst>
                                    <p:cond delay="0"/>
                                  </p:stCondLst>
                                  <p:childTnLst>
                                    <p:set>
                                      <p:cBhvr>
                                        <p:cTn id="955" dur="1" fill="hold">
                                          <p:stCondLst>
                                            <p:cond delay="0"/>
                                          </p:stCondLst>
                                        </p:cTn>
                                        <p:tgtEl>
                                          <p:spTgt spid="90"/>
                                        </p:tgtEl>
                                        <p:attrNameLst>
                                          <p:attrName>style.visibility</p:attrName>
                                        </p:attrNameLst>
                                      </p:cBhvr>
                                      <p:to>
                                        <p:strVal val="visible"/>
                                      </p:to>
                                    </p:set>
                                    <p:anim calcmode="lin" valueType="num">
                                      <p:cBhvr>
                                        <p:cTn id="956" dur="4000" fill="hold"/>
                                        <p:tgtEl>
                                          <p:spTgt spid="90"/>
                                        </p:tgtEl>
                                        <p:attrNameLst>
                                          <p:attrName>ppt_w</p:attrName>
                                        </p:attrNameLst>
                                      </p:cBhvr>
                                      <p:tavLst>
                                        <p:tav tm="0">
                                          <p:val>
                                            <p:strVal val="#ppt_w"/>
                                          </p:val>
                                        </p:tav>
                                        <p:tav tm="100000">
                                          <p:val>
                                            <p:strVal val="#ppt_w"/>
                                          </p:val>
                                        </p:tav>
                                      </p:tavLst>
                                    </p:anim>
                                    <p:anim calcmode="lin" valueType="num">
                                      <p:cBhvr>
                                        <p:cTn id="957" dur="4000" fill="hold"/>
                                        <p:tgtEl>
                                          <p:spTgt spid="90"/>
                                        </p:tgtEl>
                                        <p:attrNameLst>
                                          <p:attrName>ppt_h</p:attrName>
                                        </p:attrNameLst>
                                      </p:cBhvr>
                                      <p:tavLst>
                                        <p:tav tm="0" fmla="#ppt_h*sin(2.5*pi*$)">
                                          <p:val>
                                            <p:fltVal val="0"/>
                                          </p:val>
                                        </p:tav>
                                        <p:tav tm="100000">
                                          <p:val>
                                            <p:fltVal val="1"/>
                                          </p:val>
                                        </p:tav>
                                      </p:tavLst>
                                    </p:anim>
                                  </p:childTnLst>
                                </p:cTn>
                              </p:par>
                              <p:par>
                                <p:cTn id="958" presetID="2" presetClass="exit" presetSubtype="1" fill="hold" grpId="2" nodeType="withEffect">
                                  <p:stCondLst>
                                    <p:cond delay="0"/>
                                  </p:stCondLst>
                                  <p:childTnLst>
                                    <p:anim calcmode="lin" valueType="num">
                                      <p:cBhvr additive="base">
                                        <p:cTn id="959" dur="4500"/>
                                        <p:tgtEl>
                                          <p:spTgt spid="90"/>
                                        </p:tgtEl>
                                        <p:attrNameLst>
                                          <p:attrName>ppt_x</p:attrName>
                                        </p:attrNameLst>
                                      </p:cBhvr>
                                      <p:tavLst>
                                        <p:tav tm="0">
                                          <p:val>
                                            <p:strVal val="ppt_x"/>
                                          </p:val>
                                        </p:tav>
                                        <p:tav tm="100000">
                                          <p:val>
                                            <p:strVal val="ppt_x"/>
                                          </p:val>
                                        </p:tav>
                                      </p:tavLst>
                                    </p:anim>
                                    <p:anim calcmode="lin" valueType="num">
                                      <p:cBhvr additive="base">
                                        <p:cTn id="960" dur="4500"/>
                                        <p:tgtEl>
                                          <p:spTgt spid="90"/>
                                        </p:tgtEl>
                                        <p:attrNameLst>
                                          <p:attrName>ppt_y</p:attrName>
                                        </p:attrNameLst>
                                      </p:cBhvr>
                                      <p:tavLst>
                                        <p:tav tm="0">
                                          <p:val>
                                            <p:strVal val="ppt_y"/>
                                          </p:val>
                                        </p:tav>
                                        <p:tav tm="100000">
                                          <p:val>
                                            <p:strVal val="0-ppt_h/2"/>
                                          </p:val>
                                        </p:tav>
                                      </p:tavLst>
                                    </p:anim>
                                    <p:set>
                                      <p:cBhvr>
                                        <p:cTn id="961" dur="1" fill="hold">
                                          <p:stCondLst>
                                            <p:cond delay="4499"/>
                                          </p:stCondLst>
                                        </p:cTn>
                                        <p:tgtEl>
                                          <p:spTgt spid="90"/>
                                        </p:tgtEl>
                                        <p:attrNameLst>
                                          <p:attrName>style.visibility</p:attrName>
                                        </p:attrNameLst>
                                      </p:cBhvr>
                                      <p:to>
                                        <p:strVal val="hidden"/>
                                      </p:to>
                                    </p:set>
                                  </p:childTnLst>
                                </p:cTn>
                              </p:par>
                              <p:par>
                                <p:cTn id="962" presetID="3" presetClass="exit" presetSubtype="10" fill="hold" grpId="3" nodeType="withEffect">
                                  <p:stCondLst>
                                    <p:cond delay="0"/>
                                  </p:stCondLst>
                                  <p:childTnLst>
                                    <p:animEffect transition="out" filter="blinds(horizontal)">
                                      <p:cBhvr>
                                        <p:cTn id="963" dur="6000"/>
                                        <p:tgtEl>
                                          <p:spTgt spid="90"/>
                                        </p:tgtEl>
                                      </p:cBhvr>
                                    </p:animEffect>
                                    <p:set>
                                      <p:cBhvr>
                                        <p:cTn id="964" dur="1" fill="hold">
                                          <p:stCondLst>
                                            <p:cond delay="5999"/>
                                          </p:stCondLst>
                                        </p:cTn>
                                        <p:tgtEl>
                                          <p:spTgt spid="90"/>
                                        </p:tgtEl>
                                        <p:attrNameLst>
                                          <p:attrName>style.visibility</p:attrName>
                                        </p:attrNameLst>
                                      </p:cBhvr>
                                      <p:to>
                                        <p:strVal val="hidden"/>
                                      </p:to>
                                    </p:set>
                                  </p:childTnLst>
                                </p:cTn>
                              </p:par>
                              <p:par>
                                <p:cTn id="965" presetID="2" presetClass="entr" presetSubtype="4" fill="hold" grpId="0" nodeType="withEffect">
                                  <p:stCondLst>
                                    <p:cond delay="0"/>
                                  </p:stCondLst>
                                  <p:childTnLst>
                                    <p:set>
                                      <p:cBhvr>
                                        <p:cTn id="966" dur="1" fill="hold">
                                          <p:stCondLst>
                                            <p:cond delay="0"/>
                                          </p:stCondLst>
                                        </p:cTn>
                                        <p:tgtEl>
                                          <p:spTgt spid="89"/>
                                        </p:tgtEl>
                                        <p:attrNameLst>
                                          <p:attrName>style.visibility</p:attrName>
                                        </p:attrNameLst>
                                      </p:cBhvr>
                                      <p:to>
                                        <p:strVal val="visible"/>
                                      </p:to>
                                    </p:set>
                                    <p:anim calcmode="lin" valueType="num">
                                      <p:cBhvr additive="base">
                                        <p:cTn id="967" dur="4000" fill="hold"/>
                                        <p:tgtEl>
                                          <p:spTgt spid="89"/>
                                        </p:tgtEl>
                                        <p:attrNameLst>
                                          <p:attrName>ppt_x</p:attrName>
                                        </p:attrNameLst>
                                      </p:cBhvr>
                                      <p:tavLst>
                                        <p:tav tm="0">
                                          <p:val>
                                            <p:strVal val="#ppt_x"/>
                                          </p:val>
                                        </p:tav>
                                        <p:tav tm="100000">
                                          <p:val>
                                            <p:strVal val="#ppt_x"/>
                                          </p:val>
                                        </p:tav>
                                      </p:tavLst>
                                    </p:anim>
                                    <p:anim calcmode="lin" valueType="num">
                                      <p:cBhvr additive="base">
                                        <p:cTn id="968" dur="4000" fill="hold"/>
                                        <p:tgtEl>
                                          <p:spTgt spid="89"/>
                                        </p:tgtEl>
                                        <p:attrNameLst>
                                          <p:attrName>ppt_y</p:attrName>
                                        </p:attrNameLst>
                                      </p:cBhvr>
                                      <p:tavLst>
                                        <p:tav tm="0">
                                          <p:val>
                                            <p:strVal val="1+#ppt_h/2"/>
                                          </p:val>
                                        </p:tav>
                                        <p:tav tm="100000">
                                          <p:val>
                                            <p:strVal val="#ppt_y"/>
                                          </p:val>
                                        </p:tav>
                                      </p:tavLst>
                                    </p:anim>
                                  </p:childTnLst>
                                </p:cTn>
                              </p:par>
                              <p:par>
                                <p:cTn id="969" presetID="19" presetClass="entr" presetSubtype="5" fill="hold" grpId="1" nodeType="withEffect">
                                  <p:stCondLst>
                                    <p:cond delay="0"/>
                                  </p:stCondLst>
                                  <p:childTnLst>
                                    <p:set>
                                      <p:cBhvr>
                                        <p:cTn id="970" dur="1" fill="hold">
                                          <p:stCondLst>
                                            <p:cond delay="0"/>
                                          </p:stCondLst>
                                        </p:cTn>
                                        <p:tgtEl>
                                          <p:spTgt spid="89"/>
                                        </p:tgtEl>
                                        <p:attrNameLst>
                                          <p:attrName>style.visibility</p:attrName>
                                        </p:attrNameLst>
                                      </p:cBhvr>
                                      <p:to>
                                        <p:strVal val="visible"/>
                                      </p:to>
                                    </p:set>
                                    <p:anim calcmode="lin" valueType="num">
                                      <p:cBhvr>
                                        <p:cTn id="971" dur="4000" fill="hold"/>
                                        <p:tgtEl>
                                          <p:spTgt spid="89"/>
                                        </p:tgtEl>
                                        <p:attrNameLst>
                                          <p:attrName>ppt_w</p:attrName>
                                        </p:attrNameLst>
                                      </p:cBhvr>
                                      <p:tavLst>
                                        <p:tav tm="0">
                                          <p:val>
                                            <p:strVal val="#ppt_w"/>
                                          </p:val>
                                        </p:tav>
                                        <p:tav tm="100000">
                                          <p:val>
                                            <p:strVal val="#ppt_w"/>
                                          </p:val>
                                        </p:tav>
                                      </p:tavLst>
                                    </p:anim>
                                    <p:anim calcmode="lin" valueType="num">
                                      <p:cBhvr>
                                        <p:cTn id="972" dur="4000" fill="hold"/>
                                        <p:tgtEl>
                                          <p:spTgt spid="89"/>
                                        </p:tgtEl>
                                        <p:attrNameLst>
                                          <p:attrName>ppt_h</p:attrName>
                                        </p:attrNameLst>
                                      </p:cBhvr>
                                      <p:tavLst>
                                        <p:tav tm="0" fmla="#ppt_h*sin(2.5*pi*$)">
                                          <p:val>
                                            <p:fltVal val="0"/>
                                          </p:val>
                                        </p:tav>
                                        <p:tav tm="100000">
                                          <p:val>
                                            <p:fltVal val="1"/>
                                          </p:val>
                                        </p:tav>
                                      </p:tavLst>
                                    </p:anim>
                                  </p:childTnLst>
                                </p:cTn>
                              </p:par>
                              <p:par>
                                <p:cTn id="973" presetID="2" presetClass="exit" presetSubtype="1" fill="hold" grpId="2" nodeType="withEffect">
                                  <p:stCondLst>
                                    <p:cond delay="0"/>
                                  </p:stCondLst>
                                  <p:childTnLst>
                                    <p:anim calcmode="lin" valueType="num">
                                      <p:cBhvr additive="base">
                                        <p:cTn id="974" dur="4500"/>
                                        <p:tgtEl>
                                          <p:spTgt spid="89"/>
                                        </p:tgtEl>
                                        <p:attrNameLst>
                                          <p:attrName>ppt_x</p:attrName>
                                        </p:attrNameLst>
                                      </p:cBhvr>
                                      <p:tavLst>
                                        <p:tav tm="0">
                                          <p:val>
                                            <p:strVal val="ppt_x"/>
                                          </p:val>
                                        </p:tav>
                                        <p:tav tm="100000">
                                          <p:val>
                                            <p:strVal val="ppt_x"/>
                                          </p:val>
                                        </p:tav>
                                      </p:tavLst>
                                    </p:anim>
                                    <p:anim calcmode="lin" valueType="num">
                                      <p:cBhvr additive="base">
                                        <p:cTn id="975" dur="4500"/>
                                        <p:tgtEl>
                                          <p:spTgt spid="89"/>
                                        </p:tgtEl>
                                        <p:attrNameLst>
                                          <p:attrName>ppt_y</p:attrName>
                                        </p:attrNameLst>
                                      </p:cBhvr>
                                      <p:tavLst>
                                        <p:tav tm="0">
                                          <p:val>
                                            <p:strVal val="ppt_y"/>
                                          </p:val>
                                        </p:tav>
                                        <p:tav tm="100000">
                                          <p:val>
                                            <p:strVal val="0-ppt_h/2"/>
                                          </p:val>
                                        </p:tav>
                                      </p:tavLst>
                                    </p:anim>
                                    <p:set>
                                      <p:cBhvr>
                                        <p:cTn id="976" dur="1" fill="hold">
                                          <p:stCondLst>
                                            <p:cond delay="4499"/>
                                          </p:stCondLst>
                                        </p:cTn>
                                        <p:tgtEl>
                                          <p:spTgt spid="89"/>
                                        </p:tgtEl>
                                        <p:attrNameLst>
                                          <p:attrName>style.visibility</p:attrName>
                                        </p:attrNameLst>
                                      </p:cBhvr>
                                      <p:to>
                                        <p:strVal val="hidden"/>
                                      </p:to>
                                    </p:set>
                                  </p:childTnLst>
                                </p:cTn>
                              </p:par>
                              <p:par>
                                <p:cTn id="977" presetID="3" presetClass="exit" presetSubtype="10" fill="hold" grpId="3" nodeType="withEffect">
                                  <p:stCondLst>
                                    <p:cond delay="0"/>
                                  </p:stCondLst>
                                  <p:childTnLst>
                                    <p:animEffect transition="out" filter="blinds(horizontal)">
                                      <p:cBhvr>
                                        <p:cTn id="978" dur="6000"/>
                                        <p:tgtEl>
                                          <p:spTgt spid="89"/>
                                        </p:tgtEl>
                                      </p:cBhvr>
                                    </p:animEffect>
                                    <p:set>
                                      <p:cBhvr>
                                        <p:cTn id="979" dur="1" fill="hold">
                                          <p:stCondLst>
                                            <p:cond delay="5999"/>
                                          </p:stCondLst>
                                        </p:cTn>
                                        <p:tgtEl>
                                          <p:spTgt spid="89"/>
                                        </p:tgtEl>
                                        <p:attrNameLst>
                                          <p:attrName>style.visibility</p:attrName>
                                        </p:attrNameLst>
                                      </p:cBhvr>
                                      <p:to>
                                        <p:strVal val="hidden"/>
                                      </p:to>
                                    </p:set>
                                  </p:childTnLst>
                                </p:cTn>
                              </p:par>
                              <p:par>
                                <p:cTn id="980" presetID="2" presetClass="entr" presetSubtype="4" fill="hold" grpId="0" nodeType="withEffect">
                                  <p:stCondLst>
                                    <p:cond delay="0"/>
                                  </p:stCondLst>
                                  <p:childTnLst>
                                    <p:set>
                                      <p:cBhvr>
                                        <p:cTn id="981" dur="1" fill="hold">
                                          <p:stCondLst>
                                            <p:cond delay="0"/>
                                          </p:stCondLst>
                                        </p:cTn>
                                        <p:tgtEl>
                                          <p:spTgt spid="91"/>
                                        </p:tgtEl>
                                        <p:attrNameLst>
                                          <p:attrName>style.visibility</p:attrName>
                                        </p:attrNameLst>
                                      </p:cBhvr>
                                      <p:to>
                                        <p:strVal val="visible"/>
                                      </p:to>
                                    </p:set>
                                    <p:anim calcmode="lin" valueType="num">
                                      <p:cBhvr additive="base">
                                        <p:cTn id="982" dur="4000" fill="hold"/>
                                        <p:tgtEl>
                                          <p:spTgt spid="91"/>
                                        </p:tgtEl>
                                        <p:attrNameLst>
                                          <p:attrName>ppt_x</p:attrName>
                                        </p:attrNameLst>
                                      </p:cBhvr>
                                      <p:tavLst>
                                        <p:tav tm="0">
                                          <p:val>
                                            <p:strVal val="#ppt_x"/>
                                          </p:val>
                                        </p:tav>
                                        <p:tav tm="100000">
                                          <p:val>
                                            <p:strVal val="#ppt_x"/>
                                          </p:val>
                                        </p:tav>
                                      </p:tavLst>
                                    </p:anim>
                                    <p:anim calcmode="lin" valueType="num">
                                      <p:cBhvr additive="base">
                                        <p:cTn id="983" dur="4000" fill="hold"/>
                                        <p:tgtEl>
                                          <p:spTgt spid="91"/>
                                        </p:tgtEl>
                                        <p:attrNameLst>
                                          <p:attrName>ppt_y</p:attrName>
                                        </p:attrNameLst>
                                      </p:cBhvr>
                                      <p:tavLst>
                                        <p:tav tm="0">
                                          <p:val>
                                            <p:strVal val="1+#ppt_h/2"/>
                                          </p:val>
                                        </p:tav>
                                        <p:tav tm="100000">
                                          <p:val>
                                            <p:strVal val="#ppt_y"/>
                                          </p:val>
                                        </p:tav>
                                      </p:tavLst>
                                    </p:anim>
                                  </p:childTnLst>
                                </p:cTn>
                              </p:par>
                              <p:par>
                                <p:cTn id="984" presetID="19" presetClass="entr" presetSubtype="5" fill="hold" grpId="1" nodeType="withEffect">
                                  <p:stCondLst>
                                    <p:cond delay="0"/>
                                  </p:stCondLst>
                                  <p:childTnLst>
                                    <p:set>
                                      <p:cBhvr>
                                        <p:cTn id="985" dur="1" fill="hold">
                                          <p:stCondLst>
                                            <p:cond delay="0"/>
                                          </p:stCondLst>
                                        </p:cTn>
                                        <p:tgtEl>
                                          <p:spTgt spid="91"/>
                                        </p:tgtEl>
                                        <p:attrNameLst>
                                          <p:attrName>style.visibility</p:attrName>
                                        </p:attrNameLst>
                                      </p:cBhvr>
                                      <p:to>
                                        <p:strVal val="visible"/>
                                      </p:to>
                                    </p:set>
                                    <p:anim calcmode="lin" valueType="num">
                                      <p:cBhvr>
                                        <p:cTn id="986" dur="4000" fill="hold"/>
                                        <p:tgtEl>
                                          <p:spTgt spid="91"/>
                                        </p:tgtEl>
                                        <p:attrNameLst>
                                          <p:attrName>ppt_w</p:attrName>
                                        </p:attrNameLst>
                                      </p:cBhvr>
                                      <p:tavLst>
                                        <p:tav tm="0">
                                          <p:val>
                                            <p:strVal val="#ppt_w"/>
                                          </p:val>
                                        </p:tav>
                                        <p:tav tm="100000">
                                          <p:val>
                                            <p:strVal val="#ppt_w"/>
                                          </p:val>
                                        </p:tav>
                                      </p:tavLst>
                                    </p:anim>
                                    <p:anim calcmode="lin" valueType="num">
                                      <p:cBhvr>
                                        <p:cTn id="987" dur="4000" fill="hold"/>
                                        <p:tgtEl>
                                          <p:spTgt spid="91"/>
                                        </p:tgtEl>
                                        <p:attrNameLst>
                                          <p:attrName>ppt_h</p:attrName>
                                        </p:attrNameLst>
                                      </p:cBhvr>
                                      <p:tavLst>
                                        <p:tav tm="0" fmla="#ppt_h*sin(2.5*pi*$)">
                                          <p:val>
                                            <p:fltVal val="0"/>
                                          </p:val>
                                        </p:tav>
                                        <p:tav tm="100000">
                                          <p:val>
                                            <p:fltVal val="1"/>
                                          </p:val>
                                        </p:tav>
                                      </p:tavLst>
                                    </p:anim>
                                  </p:childTnLst>
                                </p:cTn>
                              </p:par>
                              <p:par>
                                <p:cTn id="988" presetID="2" presetClass="exit" presetSubtype="1" fill="hold" grpId="2" nodeType="withEffect">
                                  <p:stCondLst>
                                    <p:cond delay="0"/>
                                  </p:stCondLst>
                                  <p:childTnLst>
                                    <p:anim calcmode="lin" valueType="num">
                                      <p:cBhvr additive="base">
                                        <p:cTn id="989" dur="4500"/>
                                        <p:tgtEl>
                                          <p:spTgt spid="91"/>
                                        </p:tgtEl>
                                        <p:attrNameLst>
                                          <p:attrName>ppt_x</p:attrName>
                                        </p:attrNameLst>
                                      </p:cBhvr>
                                      <p:tavLst>
                                        <p:tav tm="0">
                                          <p:val>
                                            <p:strVal val="ppt_x"/>
                                          </p:val>
                                        </p:tav>
                                        <p:tav tm="100000">
                                          <p:val>
                                            <p:strVal val="ppt_x"/>
                                          </p:val>
                                        </p:tav>
                                      </p:tavLst>
                                    </p:anim>
                                    <p:anim calcmode="lin" valueType="num">
                                      <p:cBhvr additive="base">
                                        <p:cTn id="990" dur="4500"/>
                                        <p:tgtEl>
                                          <p:spTgt spid="91"/>
                                        </p:tgtEl>
                                        <p:attrNameLst>
                                          <p:attrName>ppt_y</p:attrName>
                                        </p:attrNameLst>
                                      </p:cBhvr>
                                      <p:tavLst>
                                        <p:tav tm="0">
                                          <p:val>
                                            <p:strVal val="ppt_y"/>
                                          </p:val>
                                        </p:tav>
                                        <p:tav tm="100000">
                                          <p:val>
                                            <p:strVal val="0-ppt_h/2"/>
                                          </p:val>
                                        </p:tav>
                                      </p:tavLst>
                                    </p:anim>
                                    <p:set>
                                      <p:cBhvr>
                                        <p:cTn id="991" dur="1" fill="hold">
                                          <p:stCondLst>
                                            <p:cond delay="4499"/>
                                          </p:stCondLst>
                                        </p:cTn>
                                        <p:tgtEl>
                                          <p:spTgt spid="91"/>
                                        </p:tgtEl>
                                        <p:attrNameLst>
                                          <p:attrName>style.visibility</p:attrName>
                                        </p:attrNameLst>
                                      </p:cBhvr>
                                      <p:to>
                                        <p:strVal val="hidden"/>
                                      </p:to>
                                    </p:set>
                                  </p:childTnLst>
                                </p:cTn>
                              </p:par>
                              <p:par>
                                <p:cTn id="992" presetID="3" presetClass="exit" presetSubtype="10" fill="hold" grpId="3" nodeType="withEffect">
                                  <p:stCondLst>
                                    <p:cond delay="0"/>
                                  </p:stCondLst>
                                  <p:childTnLst>
                                    <p:animEffect transition="out" filter="blinds(horizontal)">
                                      <p:cBhvr>
                                        <p:cTn id="993" dur="6000"/>
                                        <p:tgtEl>
                                          <p:spTgt spid="91"/>
                                        </p:tgtEl>
                                      </p:cBhvr>
                                    </p:animEffect>
                                    <p:set>
                                      <p:cBhvr>
                                        <p:cTn id="994" dur="1" fill="hold">
                                          <p:stCondLst>
                                            <p:cond delay="5999"/>
                                          </p:stCondLst>
                                        </p:cTn>
                                        <p:tgtEl>
                                          <p:spTgt spid="91"/>
                                        </p:tgtEl>
                                        <p:attrNameLst>
                                          <p:attrName>style.visibility</p:attrName>
                                        </p:attrNameLst>
                                      </p:cBhvr>
                                      <p:to>
                                        <p:strVal val="hidden"/>
                                      </p:to>
                                    </p:set>
                                  </p:childTnLst>
                                </p:cTn>
                              </p:par>
                              <p:par>
                                <p:cTn id="995" presetID="2" presetClass="entr" presetSubtype="4" fill="hold" grpId="0" nodeType="withEffect">
                                  <p:stCondLst>
                                    <p:cond delay="0"/>
                                  </p:stCondLst>
                                  <p:childTnLst>
                                    <p:set>
                                      <p:cBhvr>
                                        <p:cTn id="996" dur="1" fill="hold">
                                          <p:stCondLst>
                                            <p:cond delay="0"/>
                                          </p:stCondLst>
                                        </p:cTn>
                                        <p:tgtEl>
                                          <p:spTgt spid="84"/>
                                        </p:tgtEl>
                                        <p:attrNameLst>
                                          <p:attrName>style.visibility</p:attrName>
                                        </p:attrNameLst>
                                      </p:cBhvr>
                                      <p:to>
                                        <p:strVal val="visible"/>
                                      </p:to>
                                    </p:set>
                                    <p:anim calcmode="lin" valueType="num">
                                      <p:cBhvr additive="base">
                                        <p:cTn id="997" dur="4000" fill="hold"/>
                                        <p:tgtEl>
                                          <p:spTgt spid="84"/>
                                        </p:tgtEl>
                                        <p:attrNameLst>
                                          <p:attrName>ppt_x</p:attrName>
                                        </p:attrNameLst>
                                      </p:cBhvr>
                                      <p:tavLst>
                                        <p:tav tm="0">
                                          <p:val>
                                            <p:strVal val="#ppt_x"/>
                                          </p:val>
                                        </p:tav>
                                        <p:tav tm="100000">
                                          <p:val>
                                            <p:strVal val="#ppt_x"/>
                                          </p:val>
                                        </p:tav>
                                      </p:tavLst>
                                    </p:anim>
                                    <p:anim calcmode="lin" valueType="num">
                                      <p:cBhvr additive="base">
                                        <p:cTn id="998" dur="4000" fill="hold"/>
                                        <p:tgtEl>
                                          <p:spTgt spid="84"/>
                                        </p:tgtEl>
                                        <p:attrNameLst>
                                          <p:attrName>ppt_y</p:attrName>
                                        </p:attrNameLst>
                                      </p:cBhvr>
                                      <p:tavLst>
                                        <p:tav tm="0">
                                          <p:val>
                                            <p:strVal val="1+#ppt_h/2"/>
                                          </p:val>
                                        </p:tav>
                                        <p:tav tm="100000">
                                          <p:val>
                                            <p:strVal val="#ppt_y"/>
                                          </p:val>
                                        </p:tav>
                                      </p:tavLst>
                                    </p:anim>
                                  </p:childTnLst>
                                </p:cTn>
                              </p:par>
                              <p:par>
                                <p:cTn id="999" presetID="19" presetClass="entr" presetSubtype="5" fill="hold" grpId="1" nodeType="withEffect">
                                  <p:stCondLst>
                                    <p:cond delay="0"/>
                                  </p:stCondLst>
                                  <p:childTnLst>
                                    <p:set>
                                      <p:cBhvr>
                                        <p:cTn id="1000" dur="1" fill="hold">
                                          <p:stCondLst>
                                            <p:cond delay="0"/>
                                          </p:stCondLst>
                                        </p:cTn>
                                        <p:tgtEl>
                                          <p:spTgt spid="84"/>
                                        </p:tgtEl>
                                        <p:attrNameLst>
                                          <p:attrName>style.visibility</p:attrName>
                                        </p:attrNameLst>
                                      </p:cBhvr>
                                      <p:to>
                                        <p:strVal val="visible"/>
                                      </p:to>
                                    </p:set>
                                    <p:anim calcmode="lin" valueType="num">
                                      <p:cBhvr>
                                        <p:cTn id="1001" dur="4000" fill="hold"/>
                                        <p:tgtEl>
                                          <p:spTgt spid="84"/>
                                        </p:tgtEl>
                                        <p:attrNameLst>
                                          <p:attrName>ppt_w</p:attrName>
                                        </p:attrNameLst>
                                      </p:cBhvr>
                                      <p:tavLst>
                                        <p:tav tm="0">
                                          <p:val>
                                            <p:strVal val="#ppt_w"/>
                                          </p:val>
                                        </p:tav>
                                        <p:tav tm="100000">
                                          <p:val>
                                            <p:strVal val="#ppt_w"/>
                                          </p:val>
                                        </p:tav>
                                      </p:tavLst>
                                    </p:anim>
                                    <p:anim calcmode="lin" valueType="num">
                                      <p:cBhvr>
                                        <p:cTn id="1002" dur="4000" fill="hold"/>
                                        <p:tgtEl>
                                          <p:spTgt spid="84"/>
                                        </p:tgtEl>
                                        <p:attrNameLst>
                                          <p:attrName>ppt_h</p:attrName>
                                        </p:attrNameLst>
                                      </p:cBhvr>
                                      <p:tavLst>
                                        <p:tav tm="0" fmla="#ppt_h*sin(2.5*pi*$)">
                                          <p:val>
                                            <p:fltVal val="0"/>
                                          </p:val>
                                        </p:tav>
                                        <p:tav tm="100000">
                                          <p:val>
                                            <p:fltVal val="1"/>
                                          </p:val>
                                        </p:tav>
                                      </p:tavLst>
                                    </p:anim>
                                  </p:childTnLst>
                                </p:cTn>
                              </p:par>
                              <p:par>
                                <p:cTn id="1003" presetID="2" presetClass="exit" presetSubtype="1" fill="hold" grpId="2" nodeType="withEffect">
                                  <p:stCondLst>
                                    <p:cond delay="0"/>
                                  </p:stCondLst>
                                  <p:childTnLst>
                                    <p:anim calcmode="lin" valueType="num">
                                      <p:cBhvr additive="base">
                                        <p:cTn id="1004" dur="4500"/>
                                        <p:tgtEl>
                                          <p:spTgt spid="84"/>
                                        </p:tgtEl>
                                        <p:attrNameLst>
                                          <p:attrName>ppt_x</p:attrName>
                                        </p:attrNameLst>
                                      </p:cBhvr>
                                      <p:tavLst>
                                        <p:tav tm="0">
                                          <p:val>
                                            <p:strVal val="ppt_x"/>
                                          </p:val>
                                        </p:tav>
                                        <p:tav tm="100000">
                                          <p:val>
                                            <p:strVal val="ppt_x"/>
                                          </p:val>
                                        </p:tav>
                                      </p:tavLst>
                                    </p:anim>
                                    <p:anim calcmode="lin" valueType="num">
                                      <p:cBhvr additive="base">
                                        <p:cTn id="1005" dur="4500"/>
                                        <p:tgtEl>
                                          <p:spTgt spid="84"/>
                                        </p:tgtEl>
                                        <p:attrNameLst>
                                          <p:attrName>ppt_y</p:attrName>
                                        </p:attrNameLst>
                                      </p:cBhvr>
                                      <p:tavLst>
                                        <p:tav tm="0">
                                          <p:val>
                                            <p:strVal val="ppt_y"/>
                                          </p:val>
                                        </p:tav>
                                        <p:tav tm="100000">
                                          <p:val>
                                            <p:strVal val="0-ppt_h/2"/>
                                          </p:val>
                                        </p:tav>
                                      </p:tavLst>
                                    </p:anim>
                                    <p:set>
                                      <p:cBhvr>
                                        <p:cTn id="1006" dur="1" fill="hold">
                                          <p:stCondLst>
                                            <p:cond delay="4499"/>
                                          </p:stCondLst>
                                        </p:cTn>
                                        <p:tgtEl>
                                          <p:spTgt spid="84"/>
                                        </p:tgtEl>
                                        <p:attrNameLst>
                                          <p:attrName>style.visibility</p:attrName>
                                        </p:attrNameLst>
                                      </p:cBhvr>
                                      <p:to>
                                        <p:strVal val="hidden"/>
                                      </p:to>
                                    </p:set>
                                  </p:childTnLst>
                                </p:cTn>
                              </p:par>
                              <p:par>
                                <p:cTn id="1007" presetID="3" presetClass="exit" presetSubtype="10" fill="hold" grpId="3" nodeType="withEffect">
                                  <p:stCondLst>
                                    <p:cond delay="0"/>
                                  </p:stCondLst>
                                  <p:childTnLst>
                                    <p:animEffect transition="out" filter="blinds(horizontal)">
                                      <p:cBhvr>
                                        <p:cTn id="1008" dur="6000"/>
                                        <p:tgtEl>
                                          <p:spTgt spid="84"/>
                                        </p:tgtEl>
                                      </p:cBhvr>
                                    </p:animEffect>
                                    <p:set>
                                      <p:cBhvr>
                                        <p:cTn id="1009" dur="1" fill="hold">
                                          <p:stCondLst>
                                            <p:cond delay="5999"/>
                                          </p:stCondLst>
                                        </p:cTn>
                                        <p:tgtEl>
                                          <p:spTgt spid="84"/>
                                        </p:tgtEl>
                                        <p:attrNameLst>
                                          <p:attrName>style.visibility</p:attrName>
                                        </p:attrNameLst>
                                      </p:cBhvr>
                                      <p:to>
                                        <p:strVal val="hidden"/>
                                      </p:to>
                                    </p:set>
                                  </p:childTnLst>
                                </p:cTn>
                              </p:par>
                              <p:par>
                                <p:cTn id="1010" presetID="2" presetClass="entr" presetSubtype="4" fill="hold" grpId="0" nodeType="withEffect">
                                  <p:stCondLst>
                                    <p:cond delay="0"/>
                                  </p:stCondLst>
                                  <p:childTnLst>
                                    <p:set>
                                      <p:cBhvr>
                                        <p:cTn id="1011" dur="1" fill="hold">
                                          <p:stCondLst>
                                            <p:cond delay="0"/>
                                          </p:stCondLst>
                                        </p:cTn>
                                        <p:tgtEl>
                                          <p:spTgt spid="86"/>
                                        </p:tgtEl>
                                        <p:attrNameLst>
                                          <p:attrName>style.visibility</p:attrName>
                                        </p:attrNameLst>
                                      </p:cBhvr>
                                      <p:to>
                                        <p:strVal val="visible"/>
                                      </p:to>
                                    </p:set>
                                    <p:anim calcmode="lin" valueType="num">
                                      <p:cBhvr additive="base">
                                        <p:cTn id="1012" dur="4000" fill="hold"/>
                                        <p:tgtEl>
                                          <p:spTgt spid="86"/>
                                        </p:tgtEl>
                                        <p:attrNameLst>
                                          <p:attrName>ppt_x</p:attrName>
                                        </p:attrNameLst>
                                      </p:cBhvr>
                                      <p:tavLst>
                                        <p:tav tm="0">
                                          <p:val>
                                            <p:strVal val="#ppt_x"/>
                                          </p:val>
                                        </p:tav>
                                        <p:tav tm="100000">
                                          <p:val>
                                            <p:strVal val="#ppt_x"/>
                                          </p:val>
                                        </p:tav>
                                      </p:tavLst>
                                    </p:anim>
                                    <p:anim calcmode="lin" valueType="num">
                                      <p:cBhvr additive="base">
                                        <p:cTn id="1013" dur="4000" fill="hold"/>
                                        <p:tgtEl>
                                          <p:spTgt spid="86"/>
                                        </p:tgtEl>
                                        <p:attrNameLst>
                                          <p:attrName>ppt_y</p:attrName>
                                        </p:attrNameLst>
                                      </p:cBhvr>
                                      <p:tavLst>
                                        <p:tav tm="0">
                                          <p:val>
                                            <p:strVal val="1+#ppt_h/2"/>
                                          </p:val>
                                        </p:tav>
                                        <p:tav tm="100000">
                                          <p:val>
                                            <p:strVal val="#ppt_y"/>
                                          </p:val>
                                        </p:tav>
                                      </p:tavLst>
                                    </p:anim>
                                  </p:childTnLst>
                                </p:cTn>
                              </p:par>
                              <p:par>
                                <p:cTn id="1014" presetID="19" presetClass="entr" presetSubtype="5" fill="hold" grpId="1" nodeType="withEffect">
                                  <p:stCondLst>
                                    <p:cond delay="0"/>
                                  </p:stCondLst>
                                  <p:childTnLst>
                                    <p:set>
                                      <p:cBhvr>
                                        <p:cTn id="1015" dur="1" fill="hold">
                                          <p:stCondLst>
                                            <p:cond delay="0"/>
                                          </p:stCondLst>
                                        </p:cTn>
                                        <p:tgtEl>
                                          <p:spTgt spid="86"/>
                                        </p:tgtEl>
                                        <p:attrNameLst>
                                          <p:attrName>style.visibility</p:attrName>
                                        </p:attrNameLst>
                                      </p:cBhvr>
                                      <p:to>
                                        <p:strVal val="visible"/>
                                      </p:to>
                                    </p:set>
                                    <p:anim calcmode="lin" valueType="num">
                                      <p:cBhvr>
                                        <p:cTn id="1016" dur="4000" fill="hold"/>
                                        <p:tgtEl>
                                          <p:spTgt spid="86"/>
                                        </p:tgtEl>
                                        <p:attrNameLst>
                                          <p:attrName>ppt_w</p:attrName>
                                        </p:attrNameLst>
                                      </p:cBhvr>
                                      <p:tavLst>
                                        <p:tav tm="0">
                                          <p:val>
                                            <p:strVal val="#ppt_w"/>
                                          </p:val>
                                        </p:tav>
                                        <p:tav tm="100000">
                                          <p:val>
                                            <p:strVal val="#ppt_w"/>
                                          </p:val>
                                        </p:tav>
                                      </p:tavLst>
                                    </p:anim>
                                    <p:anim calcmode="lin" valueType="num">
                                      <p:cBhvr>
                                        <p:cTn id="1017" dur="4000" fill="hold"/>
                                        <p:tgtEl>
                                          <p:spTgt spid="86"/>
                                        </p:tgtEl>
                                        <p:attrNameLst>
                                          <p:attrName>ppt_h</p:attrName>
                                        </p:attrNameLst>
                                      </p:cBhvr>
                                      <p:tavLst>
                                        <p:tav tm="0" fmla="#ppt_h*sin(2.5*pi*$)">
                                          <p:val>
                                            <p:fltVal val="0"/>
                                          </p:val>
                                        </p:tav>
                                        <p:tav tm="100000">
                                          <p:val>
                                            <p:fltVal val="1"/>
                                          </p:val>
                                        </p:tav>
                                      </p:tavLst>
                                    </p:anim>
                                  </p:childTnLst>
                                </p:cTn>
                              </p:par>
                              <p:par>
                                <p:cTn id="1018" presetID="2" presetClass="exit" presetSubtype="1" fill="hold" grpId="2" nodeType="withEffect">
                                  <p:stCondLst>
                                    <p:cond delay="0"/>
                                  </p:stCondLst>
                                  <p:childTnLst>
                                    <p:anim calcmode="lin" valueType="num">
                                      <p:cBhvr additive="base">
                                        <p:cTn id="1019" dur="4500"/>
                                        <p:tgtEl>
                                          <p:spTgt spid="86"/>
                                        </p:tgtEl>
                                        <p:attrNameLst>
                                          <p:attrName>ppt_x</p:attrName>
                                        </p:attrNameLst>
                                      </p:cBhvr>
                                      <p:tavLst>
                                        <p:tav tm="0">
                                          <p:val>
                                            <p:strVal val="ppt_x"/>
                                          </p:val>
                                        </p:tav>
                                        <p:tav tm="100000">
                                          <p:val>
                                            <p:strVal val="ppt_x"/>
                                          </p:val>
                                        </p:tav>
                                      </p:tavLst>
                                    </p:anim>
                                    <p:anim calcmode="lin" valueType="num">
                                      <p:cBhvr additive="base">
                                        <p:cTn id="1020" dur="4500"/>
                                        <p:tgtEl>
                                          <p:spTgt spid="86"/>
                                        </p:tgtEl>
                                        <p:attrNameLst>
                                          <p:attrName>ppt_y</p:attrName>
                                        </p:attrNameLst>
                                      </p:cBhvr>
                                      <p:tavLst>
                                        <p:tav tm="0">
                                          <p:val>
                                            <p:strVal val="ppt_y"/>
                                          </p:val>
                                        </p:tav>
                                        <p:tav tm="100000">
                                          <p:val>
                                            <p:strVal val="0-ppt_h/2"/>
                                          </p:val>
                                        </p:tav>
                                      </p:tavLst>
                                    </p:anim>
                                    <p:set>
                                      <p:cBhvr>
                                        <p:cTn id="1021" dur="1" fill="hold">
                                          <p:stCondLst>
                                            <p:cond delay="4499"/>
                                          </p:stCondLst>
                                        </p:cTn>
                                        <p:tgtEl>
                                          <p:spTgt spid="86"/>
                                        </p:tgtEl>
                                        <p:attrNameLst>
                                          <p:attrName>style.visibility</p:attrName>
                                        </p:attrNameLst>
                                      </p:cBhvr>
                                      <p:to>
                                        <p:strVal val="hidden"/>
                                      </p:to>
                                    </p:set>
                                  </p:childTnLst>
                                </p:cTn>
                              </p:par>
                              <p:par>
                                <p:cTn id="1022" presetID="3" presetClass="exit" presetSubtype="10" fill="hold" grpId="3" nodeType="withEffect">
                                  <p:stCondLst>
                                    <p:cond delay="0"/>
                                  </p:stCondLst>
                                  <p:childTnLst>
                                    <p:animEffect transition="out" filter="blinds(horizontal)">
                                      <p:cBhvr>
                                        <p:cTn id="1023" dur="6000"/>
                                        <p:tgtEl>
                                          <p:spTgt spid="86"/>
                                        </p:tgtEl>
                                      </p:cBhvr>
                                    </p:animEffect>
                                    <p:set>
                                      <p:cBhvr>
                                        <p:cTn id="1024" dur="1" fill="hold">
                                          <p:stCondLst>
                                            <p:cond delay="5999"/>
                                          </p:stCondLst>
                                        </p:cTn>
                                        <p:tgtEl>
                                          <p:spTgt spid="86"/>
                                        </p:tgtEl>
                                        <p:attrNameLst>
                                          <p:attrName>style.visibility</p:attrName>
                                        </p:attrNameLst>
                                      </p:cBhvr>
                                      <p:to>
                                        <p:strVal val="hidden"/>
                                      </p:to>
                                    </p:set>
                                  </p:childTnLst>
                                </p:cTn>
                              </p:par>
                              <p:par>
                                <p:cTn id="1025" presetID="2" presetClass="entr" presetSubtype="4" fill="hold" grpId="0" nodeType="withEffect">
                                  <p:stCondLst>
                                    <p:cond delay="0"/>
                                  </p:stCondLst>
                                  <p:childTnLst>
                                    <p:set>
                                      <p:cBhvr>
                                        <p:cTn id="1026" dur="1" fill="hold">
                                          <p:stCondLst>
                                            <p:cond delay="0"/>
                                          </p:stCondLst>
                                        </p:cTn>
                                        <p:tgtEl>
                                          <p:spTgt spid="77"/>
                                        </p:tgtEl>
                                        <p:attrNameLst>
                                          <p:attrName>style.visibility</p:attrName>
                                        </p:attrNameLst>
                                      </p:cBhvr>
                                      <p:to>
                                        <p:strVal val="visible"/>
                                      </p:to>
                                    </p:set>
                                    <p:anim calcmode="lin" valueType="num">
                                      <p:cBhvr additive="base">
                                        <p:cTn id="1027" dur="4000" fill="hold"/>
                                        <p:tgtEl>
                                          <p:spTgt spid="77"/>
                                        </p:tgtEl>
                                        <p:attrNameLst>
                                          <p:attrName>ppt_x</p:attrName>
                                        </p:attrNameLst>
                                      </p:cBhvr>
                                      <p:tavLst>
                                        <p:tav tm="0">
                                          <p:val>
                                            <p:strVal val="#ppt_x"/>
                                          </p:val>
                                        </p:tav>
                                        <p:tav tm="100000">
                                          <p:val>
                                            <p:strVal val="#ppt_x"/>
                                          </p:val>
                                        </p:tav>
                                      </p:tavLst>
                                    </p:anim>
                                    <p:anim calcmode="lin" valueType="num">
                                      <p:cBhvr additive="base">
                                        <p:cTn id="1028" dur="4000" fill="hold"/>
                                        <p:tgtEl>
                                          <p:spTgt spid="77"/>
                                        </p:tgtEl>
                                        <p:attrNameLst>
                                          <p:attrName>ppt_y</p:attrName>
                                        </p:attrNameLst>
                                      </p:cBhvr>
                                      <p:tavLst>
                                        <p:tav tm="0">
                                          <p:val>
                                            <p:strVal val="1+#ppt_h/2"/>
                                          </p:val>
                                        </p:tav>
                                        <p:tav tm="100000">
                                          <p:val>
                                            <p:strVal val="#ppt_y"/>
                                          </p:val>
                                        </p:tav>
                                      </p:tavLst>
                                    </p:anim>
                                  </p:childTnLst>
                                </p:cTn>
                              </p:par>
                              <p:par>
                                <p:cTn id="1029" presetID="19" presetClass="entr" presetSubtype="5" fill="hold" grpId="1" nodeType="withEffect">
                                  <p:stCondLst>
                                    <p:cond delay="0"/>
                                  </p:stCondLst>
                                  <p:childTnLst>
                                    <p:set>
                                      <p:cBhvr>
                                        <p:cTn id="1030" dur="1" fill="hold">
                                          <p:stCondLst>
                                            <p:cond delay="0"/>
                                          </p:stCondLst>
                                        </p:cTn>
                                        <p:tgtEl>
                                          <p:spTgt spid="77"/>
                                        </p:tgtEl>
                                        <p:attrNameLst>
                                          <p:attrName>style.visibility</p:attrName>
                                        </p:attrNameLst>
                                      </p:cBhvr>
                                      <p:to>
                                        <p:strVal val="visible"/>
                                      </p:to>
                                    </p:set>
                                    <p:anim calcmode="lin" valueType="num">
                                      <p:cBhvr>
                                        <p:cTn id="1031" dur="4000" fill="hold"/>
                                        <p:tgtEl>
                                          <p:spTgt spid="77"/>
                                        </p:tgtEl>
                                        <p:attrNameLst>
                                          <p:attrName>ppt_w</p:attrName>
                                        </p:attrNameLst>
                                      </p:cBhvr>
                                      <p:tavLst>
                                        <p:tav tm="0">
                                          <p:val>
                                            <p:strVal val="#ppt_w"/>
                                          </p:val>
                                        </p:tav>
                                        <p:tav tm="100000">
                                          <p:val>
                                            <p:strVal val="#ppt_w"/>
                                          </p:val>
                                        </p:tav>
                                      </p:tavLst>
                                    </p:anim>
                                    <p:anim calcmode="lin" valueType="num">
                                      <p:cBhvr>
                                        <p:cTn id="1032" dur="4000" fill="hold"/>
                                        <p:tgtEl>
                                          <p:spTgt spid="77"/>
                                        </p:tgtEl>
                                        <p:attrNameLst>
                                          <p:attrName>ppt_h</p:attrName>
                                        </p:attrNameLst>
                                      </p:cBhvr>
                                      <p:tavLst>
                                        <p:tav tm="0" fmla="#ppt_h*sin(2.5*pi*$)">
                                          <p:val>
                                            <p:fltVal val="0"/>
                                          </p:val>
                                        </p:tav>
                                        <p:tav tm="100000">
                                          <p:val>
                                            <p:fltVal val="1"/>
                                          </p:val>
                                        </p:tav>
                                      </p:tavLst>
                                    </p:anim>
                                  </p:childTnLst>
                                </p:cTn>
                              </p:par>
                              <p:par>
                                <p:cTn id="1033" presetID="2" presetClass="exit" presetSubtype="1" fill="hold" grpId="2" nodeType="withEffect">
                                  <p:stCondLst>
                                    <p:cond delay="0"/>
                                  </p:stCondLst>
                                  <p:childTnLst>
                                    <p:anim calcmode="lin" valueType="num">
                                      <p:cBhvr additive="base">
                                        <p:cTn id="1034" dur="4500"/>
                                        <p:tgtEl>
                                          <p:spTgt spid="77"/>
                                        </p:tgtEl>
                                        <p:attrNameLst>
                                          <p:attrName>ppt_x</p:attrName>
                                        </p:attrNameLst>
                                      </p:cBhvr>
                                      <p:tavLst>
                                        <p:tav tm="0">
                                          <p:val>
                                            <p:strVal val="ppt_x"/>
                                          </p:val>
                                        </p:tav>
                                        <p:tav tm="100000">
                                          <p:val>
                                            <p:strVal val="ppt_x"/>
                                          </p:val>
                                        </p:tav>
                                      </p:tavLst>
                                    </p:anim>
                                    <p:anim calcmode="lin" valueType="num">
                                      <p:cBhvr additive="base">
                                        <p:cTn id="1035" dur="4500"/>
                                        <p:tgtEl>
                                          <p:spTgt spid="77"/>
                                        </p:tgtEl>
                                        <p:attrNameLst>
                                          <p:attrName>ppt_y</p:attrName>
                                        </p:attrNameLst>
                                      </p:cBhvr>
                                      <p:tavLst>
                                        <p:tav tm="0">
                                          <p:val>
                                            <p:strVal val="ppt_y"/>
                                          </p:val>
                                        </p:tav>
                                        <p:tav tm="100000">
                                          <p:val>
                                            <p:strVal val="0-ppt_h/2"/>
                                          </p:val>
                                        </p:tav>
                                      </p:tavLst>
                                    </p:anim>
                                    <p:set>
                                      <p:cBhvr>
                                        <p:cTn id="1036" dur="1" fill="hold">
                                          <p:stCondLst>
                                            <p:cond delay="4499"/>
                                          </p:stCondLst>
                                        </p:cTn>
                                        <p:tgtEl>
                                          <p:spTgt spid="77"/>
                                        </p:tgtEl>
                                        <p:attrNameLst>
                                          <p:attrName>style.visibility</p:attrName>
                                        </p:attrNameLst>
                                      </p:cBhvr>
                                      <p:to>
                                        <p:strVal val="hidden"/>
                                      </p:to>
                                    </p:set>
                                  </p:childTnLst>
                                </p:cTn>
                              </p:par>
                              <p:par>
                                <p:cTn id="1037" presetID="3" presetClass="exit" presetSubtype="10" fill="hold" grpId="3" nodeType="withEffect">
                                  <p:stCondLst>
                                    <p:cond delay="0"/>
                                  </p:stCondLst>
                                  <p:childTnLst>
                                    <p:animEffect transition="out" filter="blinds(horizontal)">
                                      <p:cBhvr>
                                        <p:cTn id="1038" dur="6000"/>
                                        <p:tgtEl>
                                          <p:spTgt spid="77"/>
                                        </p:tgtEl>
                                      </p:cBhvr>
                                    </p:animEffect>
                                    <p:set>
                                      <p:cBhvr>
                                        <p:cTn id="1039" dur="1" fill="hold">
                                          <p:stCondLst>
                                            <p:cond delay="5999"/>
                                          </p:stCondLst>
                                        </p:cTn>
                                        <p:tgtEl>
                                          <p:spTgt spid="77"/>
                                        </p:tgtEl>
                                        <p:attrNameLst>
                                          <p:attrName>style.visibility</p:attrName>
                                        </p:attrNameLst>
                                      </p:cBhvr>
                                      <p:to>
                                        <p:strVal val="hidden"/>
                                      </p:to>
                                    </p:set>
                                  </p:childTnLst>
                                </p:cTn>
                              </p:par>
                              <p:par>
                                <p:cTn id="1040" presetID="2" presetClass="entr" presetSubtype="4" fill="hold" grpId="0" nodeType="withEffect">
                                  <p:stCondLst>
                                    <p:cond delay="0"/>
                                  </p:stCondLst>
                                  <p:childTnLst>
                                    <p:set>
                                      <p:cBhvr>
                                        <p:cTn id="1041" dur="1" fill="hold">
                                          <p:stCondLst>
                                            <p:cond delay="0"/>
                                          </p:stCondLst>
                                        </p:cTn>
                                        <p:tgtEl>
                                          <p:spTgt spid="79"/>
                                        </p:tgtEl>
                                        <p:attrNameLst>
                                          <p:attrName>style.visibility</p:attrName>
                                        </p:attrNameLst>
                                      </p:cBhvr>
                                      <p:to>
                                        <p:strVal val="visible"/>
                                      </p:to>
                                    </p:set>
                                    <p:anim calcmode="lin" valueType="num">
                                      <p:cBhvr additive="base">
                                        <p:cTn id="1042" dur="4000" fill="hold"/>
                                        <p:tgtEl>
                                          <p:spTgt spid="79"/>
                                        </p:tgtEl>
                                        <p:attrNameLst>
                                          <p:attrName>ppt_x</p:attrName>
                                        </p:attrNameLst>
                                      </p:cBhvr>
                                      <p:tavLst>
                                        <p:tav tm="0">
                                          <p:val>
                                            <p:strVal val="#ppt_x"/>
                                          </p:val>
                                        </p:tav>
                                        <p:tav tm="100000">
                                          <p:val>
                                            <p:strVal val="#ppt_x"/>
                                          </p:val>
                                        </p:tav>
                                      </p:tavLst>
                                    </p:anim>
                                    <p:anim calcmode="lin" valueType="num">
                                      <p:cBhvr additive="base">
                                        <p:cTn id="1043" dur="4000" fill="hold"/>
                                        <p:tgtEl>
                                          <p:spTgt spid="79"/>
                                        </p:tgtEl>
                                        <p:attrNameLst>
                                          <p:attrName>ppt_y</p:attrName>
                                        </p:attrNameLst>
                                      </p:cBhvr>
                                      <p:tavLst>
                                        <p:tav tm="0">
                                          <p:val>
                                            <p:strVal val="1+#ppt_h/2"/>
                                          </p:val>
                                        </p:tav>
                                        <p:tav tm="100000">
                                          <p:val>
                                            <p:strVal val="#ppt_y"/>
                                          </p:val>
                                        </p:tav>
                                      </p:tavLst>
                                    </p:anim>
                                  </p:childTnLst>
                                </p:cTn>
                              </p:par>
                              <p:par>
                                <p:cTn id="1044" presetID="19" presetClass="entr" presetSubtype="5" fill="hold" grpId="1" nodeType="withEffect">
                                  <p:stCondLst>
                                    <p:cond delay="0"/>
                                  </p:stCondLst>
                                  <p:childTnLst>
                                    <p:set>
                                      <p:cBhvr>
                                        <p:cTn id="1045" dur="1" fill="hold">
                                          <p:stCondLst>
                                            <p:cond delay="0"/>
                                          </p:stCondLst>
                                        </p:cTn>
                                        <p:tgtEl>
                                          <p:spTgt spid="79"/>
                                        </p:tgtEl>
                                        <p:attrNameLst>
                                          <p:attrName>style.visibility</p:attrName>
                                        </p:attrNameLst>
                                      </p:cBhvr>
                                      <p:to>
                                        <p:strVal val="visible"/>
                                      </p:to>
                                    </p:set>
                                    <p:anim calcmode="lin" valueType="num">
                                      <p:cBhvr>
                                        <p:cTn id="1046" dur="4000" fill="hold"/>
                                        <p:tgtEl>
                                          <p:spTgt spid="79"/>
                                        </p:tgtEl>
                                        <p:attrNameLst>
                                          <p:attrName>ppt_w</p:attrName>
                                        </p:attrNameLst>
                                      </p:cBhvr>
                                      <p:tavLst>
                                        <p:tav tm="0">
                                          <p:val>
                                            <p:strVal val="#ppt_w"/>
                                          </p:val>
                                        </p:tav>
                                        <p:tav tm="100000">
                                          <p:val>
                                            <p:strVal val="#ppt_w"/>
                                          </p:val>
                                        </p:tav>
                                      </p:tavLst>
                                    </p:anim>
                                    <p:anim calcmode="lin" valueType="num">
                                      <p:cBhvr>
                                        <p:cTn id="1047" dur="4000" fill="hold"/>
                                        <p:tgtEl>
                                          <p:spTgt spid="79"/>
                                        </p:tgtEl>
                                        <p:attrNameLst>
                                          <p:attrName>ppt_h</p:attrName>
                                        </p:attrNameLst>
                                      </p:cBhvr>
                                      <p:tavLst>
                                        <p:tav tm="0" fmla="#ppt_h*sin(2.5*pi*$)">
                                          <p:val>
                                            <p:fltVal val="0"/>
                                          </p:val>
                                        </p:tav>
                                        <p:tav tm="100000">
                                          <p:val>
                                            <p:fltVal val="1"/>
                                          </p:val>
                                        </p:tav>
                                      </p:tavLst>
                                    </p:anim>
                                  </p:childTnLst>
                                </p:cTn>
                              </p:par>
                              <p:par>
                                <p:cTn id="1048" presetID="2" presetClass="exit" presetSubtype="1" fill="hold" grpId="2" nodeType="withEffect">
                                  <p:stCondLst>
                                    <p:cond delay="0"/>
                                  </p:stCondLst>
                                  <p:childTnLst>
                                    <p:anim calcmode="lin" valueType="num">
                                      <p:cBhvr additive="base">
                                        <p:cTn id="1049" dur="4500"/>
                                        <p:tgtEl>
                                          <p:spTgt spid="79"/>
                                        </p:tgtEl>
                                        <p:attrNameLst>
                                          <p:attrName>ppt_x</p:attrName>
                                        </p:attrNameLst>
                                      </p:cBhvr>
                                      <p:tavLst>
                                        <p:tav tm="0">
                                          <p:val>
                                            <p:strVal val="ppt_x"/>
                                          </p:val>
                                        </p:tav>
                                        <p:tav tm="100000">
                                          <p:val>
                                            <p:strVal val="ppt_x"/>
                                          </p:val>
                                        </p:tav>
                                      </p:tavLst>
                                    </p:anim>
                                    <p:anim calcmode="lin" valueType="num">
                                      <p:cBhvr additive="base">
                                        <p:cTn id="1050" dur="4500"/>
                                        <p:tgtEl>
                                          <p:spTgt spid="79"/>
                                        </p:tgtEl>
                                        <p:attrNameLst>
                                          <p:attrName>ppt_y</p:attrName>
                                        </p:attrNameLst>
                                      </p:cBhvr>
                                      <p:tavLst>
                                        <p:tav tm="0">
                                          <p:val>
                                            <p:strVal val="ppt_y"/>
                                          </p:val>
                                        </p:tav>
                                        <p:tav tm="100000">
                                          <p:val>
                                            <p:strVal val="0-ppt_h/2"/>
                                          </p:val>
                                        </p:tav>
                                      </p:tavLst>
                                    </p:anim>
                                    <p:set>
                                      <p:cBhvr>
                                        <p:cTn id="1051" dur="1" fill="hold">
                                          <p:stCondLst>
                                            <p:cond delay="4499"/>
                                          </p:stCondLst>
                                        </p:cTn>
                                        <p:tgtEl>
                                          <p:spTgt spid="79"/>
                                        </p:tgtEl>
                                        <p:attrNameLst>
                                          <p:attrName>style.visibility</p:attrName>
                                        </p:attrNameLst>
                                      </p:cBhvr>
                                      <p:to>
                                        <p:strVal val="hidden"/>
                                      </p:to>
                                    </p:set>
                                  </p:childTnLst>
                                </p:cTn>
                              </p:par>
                              <p:par>
                                <p:cTn id="1052" presetID="3" presetClass="exit" presetSubtype="10" fill="hold" grpId="3" nodeType="withEffect">
                                  <p:stCondLst>
                                    <p:cond delay="0"/>
                                  </p:stCondLst>
                                  <p:childTnLst>
                                    <p:animEffect transition="out" filter="blinds(horizontal)">
                                      <p:cBhvr>
                                        <p:cTn id="1053" dur="6000"/>
                                        <p:tgtEl>
                                          <p:spTgt spid="79"/>
                                        </p:tgtEl>
                                      </p:cBhvr>
                                    </p:animEffect>
                                    <p:set>
                                      <p:cBhvr>
                                        <p:cTn id="1054" dur="1" fill="hold">
                                          <p:stCondLst>
                                            <p:cond delay="5999"/>
                                          </p:stCondLst>
                                        </p:cTn>
                                        <p:tgtEl>
                                          <p:spTgt spid="79"/>
                                        </p:tgtEl>
                                        <p:attrNameLst>
                                          <p:attrName>style.visibility</p:attrName>
                                        </p:attrNameLst>
                                      </p:cBhvr>
                                      <p:to>
                                        <p:strVal val="hidden"/>
                                      </p:to>
                                    </p:set>
                                  </p:childTnLst>
                                </p:cTn>
                              </p:par>
                              <p:par>
                                <p:cTn id="1055" presetID="2" presetClass="entr" presetSubtype="4" fill="hold" grpId="0" nodeType="withEffect">
                                  <p:stCondLst>
                                    <p:cond delay="0"/>
                                  </p:stCondLst>
                                  <p:childTnLst>
                                    <p:set>
                                      <p:cBhvr>
                                        <p:cTn id="1056" dur="1" fill="hold">
                                          <p:stCondLst>
                                            <p:cond delay="0"/>
                                          </p:stCondLst>
                                        </p:cTn>
                                        <p:tgtEl>
                                          <p:spTgt spid="72"/>
                                        </p:tgtEl>
                                        <p:attrNameLst>
                                          <p:attrName>style.visibility</p:attrName>
                                        </p:attrNameLst>
                                      </p:cBhvr>
                                      <p:to>
                                        <p:strVal val="visible"/>
                                      </p:to>
                                    </p:set>
                                    <p:anim calcmode="lin" valueType="num">
                                      <p:cBhvr additive="base">
                                        <p:cTn id="1057" dur="4000" fill="hold"/>
                                        <p:tgtEl>
                                          <p:spTgt spid="72"/>
                                        </p:tgtEl>
                                        <p:attrNameLst>
                                          <p:attrName>ppt_x</p:attrName>
                                        </p:attrNameLst>
                                      </p:cBhvr>
                                      <p:tavLst>
                                        <p:tav tm="0">
                                          <p:val>
                                            <p:strVal val="#ppt_x"/>
                                          </p:val>
                                        </p:tav>
                                        <p:tav tm="100000">
                                          <p:val>
                                            <p:strVal val="#ppt_x"/>
                                          </p:val>
                                        </p:tav>
                                      </p:tavLst>
                                    </p:anim>
                                    <p:anim calcmode="lin" valueType="num">
                                      <p:cBhvr additive="base">
                                        <p:cTn id="1058" dur="4000" fill="hold"/>
                                        <p:tgtEl>
                                          <p:spTgt spid="72"/>
                                        </p:tgtEl>
                                        <p:attrNameLst>
                                          <p:attrName>ppt_y</p:attrName>
                                        </p:attrNameLst>
                                      </p:cBhvr>
                                      <p:tavLst>
                                        <p:tav tm="0">
                                          <p:val>
                                            <p:strVal val="1+#ppt_h/2"/>
                                          </p:val>
                                        </p:tav>
                                        <p:tav tm="100000">
                                          <p:val>
                                            <p:strVal val="#ppt_y"/>
                                          </p:val>
                                        </p:tav>
                                      </p:tavLst>
                                    </p:anim>
                                  </p:childTnLst>
                                </p:cTn>
                              </p:par>
                              <p:par>
                                <p:cTn id="1059" presetID="19" presetClass="entr" presetSubtype="5" fill="hold" grpId="1" nodeType="withEffect">
                                  <p:stCondLst>
                                    <p:cond delay="0"/>
                                  </p:stCondLst>
                                  <p:childTnLst>
                                    <p:set>
                                      <p:cBhvr>
                                        <p:cTn id="1060" dur="1" fill="hold">
                                          <p:stCondLst>
                                            <p:cond delay="0"/>
                                          </p:stCondLst>
                                        </p:cTn>
                                        <p:tgtEl>
                                          <p:spTgt spid="72"/>
                                        </p:tgtEl>
                                        <p:attrNameLst>
                                          <p:attrName>style.visibility</p:attrName>
                                        </p:attrNameLst>
                                      </p:cBhvr>
                                      <p:to>
                                        <p:strVal val="visible"/>
                                      </p:to>
                                    </p:set>
                                    <p:anim calcmode="lin" valueType="num">
                                      <p:cBhvr>
                                        <p:cTn id="1061" dur="4000" fill="hold"/>
                                        <p:tgtEl>
                                          <p:spTgt spid="72"/>
                                        </p:tgtEl>
                                        <p:attrNameLst>
                                          <p:attrName>ppt_w</p:attrName>
                                        </p:attrNameLst>
                                      </p:cBhvr>
                                      <p:tavLst>
                                        <p:tav tm="0">
                                          <p:val>
                                            <p:strVal val="#ppt_w"/>
                                          </p:val>
                                        </p:tav>
                                        <p:tav tm="100000">
                                          <p:val>
                                            <p:strVal val="#ppt_w"/>
                                          </p:val>
                                        </p:tav>
                                      </p:tavLst>
                                    </p:anim>
                                    <p:anim calcmode="lin" valueType="num">
                                      <p:cBhvr>
                                        <p:cTn id="1062" dur="4000" fill="hold"/>
                                        <p:tgtEl>
                                          <p:spTgt spid="72"/>
                                        </p:tgtEl>
                                        <p:attrNameLst>
                                          <p:attrName>ppt_h</p:attrName>
                                        </p:attrNameLst>
                                      </p:cBhvr>
                                      <p:tavLst>
                                        <p:tav tm="0" fmla="#ppt_h*sin(2.5*pi*$)">
                                          <p:val>
                                            <p:fltVal val="0"/>
                                          </p:val>
                                        </p:tav>
                                        <p:tav tm="100000">
                                          <p:val>
                                            <p:fltVal val="1"/>
                                          </p:val>
                                        </p:tav>
                                      </p:tavLst>
                                    </p:anim>
                                  </p:childTnLst>
                                </p:cTn>
                              </p:par>
                              <p:par>
                                <p:cTn id="1063" presetID="2" presetClass="exit" presetSubtype="1" fill="hold" grpId="2" nodeType="withEffect">
                                  <p:stCondLst>
                                    <p:cond delay="0"/>
                                  </p:stCondLst>
                                  <p:childTnLst>
                                    <p:anim calcmode="lin" valueType="num">
                                      <p:cBhvr additive="base">
                                        <p:cTn id="1064" dur="4500"/>
                                        <p:tgtEl>
                                          <p:spTgt spid="72"/>
                                        </p:tgtEl>
                                        <p:attrNameLst>
                                          <p:attrName>ppt_x</p:attrName>
                                        </p:attrNameLst>
                                      </p:cBhvr>
                                      <p:tavLst>
                                        <p:tav tm="0">
                                          <p:val>
                                            <p:strVal val="ppt_x"/>
                                          </p:val>
                                        </p:tav>
                                        <p:tav tm="100000">
                                          <p:val>
                                            <p:strVal val="ppt_x"/>
                                          </p:val>
                                        </p:tav>
                                      </p:tavLst>
                                    </p:anim>
                                    <p:anim calcmode="lin" valueType="num">
                                      <p:cBhvr additive="base">
                                        <p:cTn id="1065" dur="4500"/>
                                        <p:tgtEl>
                                          <p:spTgt spid="72"/>
                                        </p:tgtEl>
                                        <p:attrNameLst>
                                          <p:attrName>ppt_y</p:attrName>
                                        </p:attrNameLst>
                                      </p:cBhvr>
                                      <p:tavLst>
                                        <p:tav tm="0">
                                          <p:val>
                                            <p:strVal val="ppt_y"/>
                                          </p:val>
                                        </p:tav>
                                        <p:tav tm="100000">
                                          <p:val>
                                            <p:strVal val="0-ppt_h/2"/>
                                          </p:val>
                                        </p:tav>
                                      </p:tavLst>
                                    </p:anim>
                                    <p:set>
                                      <p:cBhvr>
                                        <p:cTn id="1066" dur="1" fill="hold">
                                          <p:stCondLst>
                                            <p:cond delay="4499"/>
                                          </p:stCondLst>
                                        </p:cTn>
                                        <p:tgtEl>
                                          <p:spTgt spid="72"/>
                                        </p:tgtEl>
                                        <p:attrNameLst>
                                          <p:attrName>style.visibility</p:attrName>
                                        </p:attrNameLst>
                                      </p:cBhvr>
                                      <p:to>
                                        <p:strVal val="hidden"/>
                                      </p:to>
                                    </p:set>
                                  </p:childTnLst>
                                </p:cTn>
                              </p:par>
                              <p:par>
                                <p:cTn id="1067" presetID="3" presetClass="exit" presetSubtype="10" fill="hold" grpId="3" nodeType="withEffect">
                                  <p:stCondLst>
                                    <p:cond delay="0"/>
                                  </p:stCondLst>
                                  <p:childTnLst>
                                    <p:animEffect transition="out" filter="blinds(horizontal)">
                                      <p:cBhvr>
                                        <p:cTn id="1068" dur="6000"/>
                                        <p:tgtEl>
                                          <p:spTgt spid="72"/>
                                        </p:tgtEl>
                                      </p:cBhvr>
                                    </p:animEffect>
                                    <p:set>
                                      <p:cBhvr>
                                        <p:cTn id="1069" dur="1" fill="hold">
                                          <p:stCondLst>
                                            <p:cond delay="5999"/>
                                          </p:stCondLst>
                                        </p:cTn>
                                        <p:tgtEl>
                                          <p:spTgt spid="72"/>
                                        </p:tgtEl>
                                        <p:attrNameLst>
                                          <p:attrName>style.visibility</p:attrName>
                                        </p:attrNameLst>
                                      </p:cBhvr>
                                      <p:to>
                                        <p:strVal val="hidden"/>
                                      </p:to>
                                    </p:set>
                                  </p:childTnLst>
                                </p:cTn>
                              </p:par>
                              <p:par>
                                <p:cTn id="1070" presetID="2" presetClass="entr" presetSubtype="4" fill="hold" grpId="0" nodeType="withEffect">
                                  <p:stCondLst>
                                    <p:cond delay="0"/>
                                  </p:stCondLst>
                                  <p:childTnLst>
                                    <p:set>
                                      <p:cBhvr>
                                        <p:cTn id="1071" dur="1" fill="hold">
                                          <p:stCondLst>
                                            <p:cond delay="0"/>
                                          </p:stCondLst>
                                        </p:cTn>
                                        <p:tgtEl>
                                          <p:spTgt spid="74"/>
                                        </p:tgtEl>
                                        <p:attrNameLst>
                                          <p:attrName>style.visibility</p:attrName>
                                        </p:attrNameLst>
                                      </p:cBhvr>
                                      <p:to>
                                        <p:strVal val="visible"/>
                                      </p:to>
                                    </p:set>
                                    <p:anim calcmode="lin" valueType="num">
                                      <p:cBhvr additive="base">
                                        <p:cTn id="1072" dur="4000" fill="hold"/>
                                        <p:tgtEl>
                                          <p:spTgt spid="74"/>
                                        </p:tgtEl>
                                        <p:attrNameLst>
                                          <p:attrName>ppt_x</p:attrName>
                                        </p:attrNameLst>
                                      </p:cBhvr>
                                      <p:tavLst>
                                        <p:tav tm="0">
                                          <p:val>
                                            <p:strVal val="#ppt_x"/>
                                          </p:val>
                                        </p:tav>
                                        <p:tav tm="100000">
                                          <p:val>
                                            <p:strVal val="#ppt_x"/>
                                          </p:val>
                                        </p:tav>
                                      </p:tavLst>
                                    </p:anim>
                                    <p:anim calcmode="lin" valueType="num">
                                      <p:cBhvr additive="base">
                                        <p:cTn id="1073" dur="4000" fill="hold"/>
                                        <p:tgtEl>
                                          <p:spTgt spid="74"/>
                                        </p:tgtEl>
                                        <p:attrNameLst>
                                          <p:attrName>ppt_y</p:attrName>
                                        </p:attrNameLst>
                                      </p:cBhvr>
                                      <p:tavLst>
                                        <p:tav tm="0">
                                          <p:val>
                                            <p:strVal val="1+#ppt_h/2"/>
                                          </p:val>
                                        </p:tav>
                                        <p:tav tm="100000">
                                          <p:val>
                                            <p:strVal val="#ppt_y"/>
                                          </p:val>
                                        </p:tav>
                                      </p:tavLst>
                                    </p:anim>
                                  </p:childTnLst>
                                </p:cTn>
                              </p:par>
                              <p:par>
                                <p:cTn id="1074" presetID="19" presetClass="entr" presetSubtype="5" fill="hold" grpId="1" nodeType="withEffect">
                                  <p:stCondLst>
                                    <p:cond delay="0"/>
                                  </p:stCondLst>
                                  <p:childTnLst>
                                    <p:set>
                                      <p:cBhvr>
                                        <p:cTn id="1075" dur="1" fill="hold">
                                          <p:stCondLst>
                                            <p:cond delay="0"/>
                                          </p:stCondLst>
                                        </p:cTn>
                                        <p:tgtEl>
                                          <p:spTgt spid="74"/>
                                        </p:tgtEl>
                                        <p:attrNameLst>
                                          <p:attrName>style.visibility</p:attrName>
                                        </p:attrNameLst>
                                      </p:cBhvr>
                                      <p:to>
                                        <p:strVal val="visible"/>
                                      </p:to>
                                    </p:set>
                                    <p:anim calcmode="lin" valueType="num">
                                      <p:cBhvr>
                                        <p:cTn id="1076" dur="4000" fill="hold"/>
                                        <p:tgtEl>
                                          <p:spTgt spid="74"/>
                                        </p:tgtEl>
                                        <p:attrNameLst>
                                          <p:attrName>ppt_w</p:attrName>
                                        </p:attrNameLst>
                                      </p:cBhvr>
                                      <p:tavLst>
                                        <p:tav tm="0">
                                          <p:val>
                                            <p:strVal val="#ppt_w"/>
                                          </p:val>
                                        </p:tav>
                                        <p:tav tm="100000">
                                          <p:val>
                                            <p:strVal val="#ppt_w"/>
                                          </p:val>
                                        </p:tav>
                                      </p:tavLst>
                                    </p:anim>
                                    <p:anim calcmode="lin" valueType="num">
                                      <p:cBhvr>
                                        <p:cTn id="1077" dur="4000" fill="hold"/>
                                        <p:tgtEl>
                                          <p:spTgt spid="74"/>
                                        </p:tgtEl>
                                        <p:attrNameLst>
                                          <p:attrName>ppt_h</p:attrName>
                                        </p:attrNameLst>
                                      </p:cBhvr>
                                      <p:tavLst>
                                        <p:tav tm="0" fmla="#ppt_h*sin(2.5*pi*$)">
                                          <p:val>
                                            <p:fltVal val="0"/>
                                          </p:val>
                                        </p:tav>
                                        <p:tav tm="100000">
                                          <p:val>
                                            <p:fltVal val="1"/>
                                          </p:val>
                                        </p:tav>
                                      </p:tavLst>
                                    </p:anim>
                                  </p:childTnLst>
                                </p:cTn>
                              </p:par>
                              <p:par>
                                <p:cTn id="1078" presetID="2" presetClass="exit" presetSubtype="1" fill="hold" grpId="2" nodeType="withEffect">
                                  <p:stCondLst>
                                    <p:cond delay="0"/>
                                  </p:stCondLst>
                                  <p:childTnLst>
                                    <p:anim calcmode="lin" valueType="num">
                                      <p:cBhvr additive="base">
                                        <p:cTn id="1079" dur="4500"/>
                                        <p:tgtEl>
                                          <p:spTgt spid="74"/>
                                        </p:tgtEl>
                                        <p:attrNameLst>
                                          <p:attrName>ppt_x</p:attrName>
                                        </p:attrNameLst>
                                      </p:cBhvr>
                                      <p:tavLst>
                                        <p:tav tm="0">
                                          <p:val>
                                            <p:strVal val="ppt_x"/>
                                          </p:val>
                                        </p:tav>
                                        <p:tav tm="100000">
                                          <p:val>
                                            <p:strVal val="ppt_x"/>
                                          </p:val>
                                        </p:tav>
                                      </p:tavLst>
                                    </p:anim>
                                    <p:anim calcmode="lin" valueType="num">
                                      <p:cBhvr additive="base">
                                        <p:cTn id="1080" dur="4500"/>
                                        <p:tgtEl>
                                          <p:spTgt spid="74"/>
                                        </p:tgtEl>
                                        <p:attrNameLst>
                                          <p:attrName>ppt_y</p:attrName>
                                        </p:attrNameLst>
                                      </p:cBhvr>
                                      <p:tavLst>
                                        <p:tav tm="0">
                                          <p:val>
                                            <p:strVal val="ppt_y"/>
                                          </p:val>
                                        </p:tav>
                                        <p:tav tm="100000">
                                          <p:val>
                                            <p:strVal val="0-ppt_h/2"/>
                                          </p:val>
                                        </p:tav>
                                      </p:tavLst>
                                    </p:anim>
                                    <p:set>
                                      <p:cBhvr>
                                        <p:cTn id="1081" dur="1" fill="hold">
                                          <p:stCondLst>
                                            <p:cond delay="4499"/>
                                          </p:stCondLst>
                                        </p:cTn>
                                        <p:tgtEl>
                                          <p:spTgt spid="74"/>
                                        </p:tgtEl>
                                        <p:attrNameLst>
                                          <p:attrName>style.visibility</p:attrName>
                                        </p:attrNameLst>
                                      </p:cBhvr>
                                      <p:to>
                                        <p:strVal val="hidden"/>
                                      </p:to>
                                    </p:set>
                                  </p:childTnLst>
                                </p:cTn>
                              </p:par>
                              <p:par>
                                <p:cTn id="1082" presetID="3" presetClass="exit" presetSubtype="10" fill="hold" grpId="3" nodeType="withEffect">
                                  <p:stCondLst>
                                    <p:cond delay="0"/>
                                  </p:stCondLst>
                                  <p:childTnLst>
                                    <p:animEffect transition="out" filter="blinds(horizontal)">
                                      <p:cBhvr>
                                        <p:cTn id="1083" dur="6000"/>
                                        <p:tgtEl>
                                          <p:spTgt spid="74"/>
                                        </p:tgtEl>
                                      </p:cBhvr>
                                    </p:animEffect>
                                    <p:set>
                                      <p:cBhvr>
                                        <p:cTn id="1084" dur="1" fill="hold">
                                          <p:stCondLst>
                                            <p:cond delay="5999"/>
                                          </p:stCondLst>
                                        </p:cTn>
                                        <p:tgtEl>
                                          <p:spTgt spid="74"/>
                                        </p:tgtEl>
                                        <p:attrNameLst>
                                          <p:attrName>style.visibility</p:attrName>
                                        </p:attrNameLst>
                                      </p:cBhvr>
                                      <p:to>
                                        <p:strVal val="hidden"/>
                                      </p:to>
                                    </p:set>
                                  </p:childTnLst>
                                </p:cTn>
                              </p:par>
                              <p:par>
                                <p:cTn id="1085" presetID="2" presetClass="entr" presetSubtype="4" fill="hold" grpId="0" nodeType="withEffect">
                                  <p:stCondLst>
                                    <p:cond delay="0"/>
                                  </p:stCondLst>
                                  <p:childTnLst>
                                    <p:set>
                                      <p:cBhvr>
                                        <p:cTn id="1086" dur="1" fill="hold">
                                          <p:stCondLst>
                                            <p:cond delay="0"/>
                                          </p:stCondLst>
                                        </p:cTn>
                                        <p:tgtEl>
                                          <p:spTgt spid="75"/>
                                        </p:tgtEl>
                                        <p:attrNameLst>
                                          <p:attrName>style.visibility</p:attrName>
                                        </p:attrNameLst>
                                      </p:cBhvr>
                                      <p:to>
                                        <p:strVal val="visible"/>
                                      </p:to>
                                    </p:set>
                                    <p:anim calcmode="lin" valueType="num">
                                      <p:cBhvr additive="base">
                                        <p:cTn id="1087" dur="4000" fill="hold"/>
                                        <p:tgtEl>
                                          <p:spTgt spid="75"/>
                                        </p:tgtEl>
                                        <p:attrNameLst>
                                          <p:attrName>ppt_x</p:attrName>
                                        </p:attrNameLst>
                                      </p:cBhvr>
                                      <p:tavLst>
                                        <p:tav tm="0">
                                          <p:val>
                                            <p:strVal val="#ppt_x"/>
                                          </p:val>
                                        </p:tav>
                                        <p:tav tm="100000">
                                          <p:val>
                                            <p:strVal val="#ppt_x"/>
                                          </p:val>
                                        </p:tav>
                                      </p:tavLst>
                                    </p:anim>
                                    <p:anim calcmode="lin" valueType="num">
                                      <p:cBhvr additive="base">
                                        <p:cTn id="1088" dur="4000" fill="hold"/>
                                        <p:tgtEl>
                                          <p:spTgt spid="75"/>
                                        </p:tgtEl>
                                        <p:attrNameLst>
                                          <p:attrName>ppt_y</p:attrName>
                                        </p:attrNameLst>
                                      </p:cBhvr>
                                      <p:tavLst>
                                        <p:tav tm="0">
                                          <p:val>
                                            <p:strVal val="1+#ppt_h/2"/>
                                          </p:val>
                                        </p:tav>
                                        <p:tav tm="100000">
                                          <p:val>
                                            <p:strVal val="#ppt_y"/>
                                          </p:val>
                                        </p:tav>
                                      </p:tavLst>
                                    </p:anim>
                                  </p:childTnLst>
                                </p:cTn>
                              </p:par>
                              <p:par>
                                <p:cTn id="1089" presetID="19" presetClass="entr" presetSubtype="5" fill="hold" grpId="1" nodeType="withEffect">
                                  <p:stCondLst>
                                    <p:cond delay="0"/>
                                  </p:stCondLst>
                                  <p:childTnLst>
                                    <p:set>
                                      <p:cBhvr>
                                        <p:cTn id="1090" dur="1" fill="hold">
                                          <p:stCondLst>
                                            <p:cond delay="0"/>
                                          </p:stCondLst>
                                        </p:cTn>
                                        <p:tgtEl>
                                          <p:spTgt spid="75"/>
                                        </p:tgtEl>
                                        <p:attrNameLst>
                                          <p:attrName>style.visibility</p:attrName>
                                        </p:attrNameLst>
                                      </p:cBhvr>
                                      <p:to>
                                        <p:strVal val="visible"/>
                                      </p:to>
                                    </p:set>
                                    <p:anim calcmode="lin" valueType="num">
                                      <p:cBhvr>
                                        <p:cTn id="1091" dur="4000" fill="hold"/>
                                        <p:tgtEl>
                                          <p:spTgt spid="75"/>
                                        </p:tgtEl>
                                        <p:attrNameLst>
                                          <p:attrName>ppt_w</p:attrName>
                                        </p:attrNameLst>
                                      </p:cBhvr>
                                      <p:tavLst>
                                        <p:tav tm="0">
                                          <p:val>
                                            <p:strVal val="#ppt_w"/>
                                          </p:val>
                                        </p:tav>
                                        <p:tav tm="100000">
                                          <p:val>
                                            <p:strVal val="#ppt_w"/>
                                          </p:val>
                                        </p:tav>
                                      </p:tavLst>
                                    </p:anim>
                                    <p:anim calcmode="lin" valueType="num">
                                      <p:cBhvr>
                                        <p:cTn id="1092" dur="4000" fill="hold"/>
                                        <p:tgtEl>
                                          <p:spTgt spid="75"/>
                                        </p:tgtEl>
                                        <p:attrNameLst>
                                          <p:attrName>ppt_h</p:attrName>
                                        </p:attrNameLst>
                                      </p:cBhvr>
                                      <p:tavLst>
                                        <p:tav tm="0" fmla="#ppt_h*sin(2.5*pi*$)">
                                          <p:val>
                                            <p:fltVal val="0"/>
                                          </p:val>
                                        </p:tav>
                                        <p:tav tm="100000">
                                          <p:val>
                                            <p:fltVal val="1"/>
                                          </p:val>
                                        </p:tav>
                                      </p:tavLst>
                                    </p:anim>
                                  </p:childTnLst>
                                </p:cTn>
                              </p:par>
                              <p:par>
                                <p:cTn id="1093" presetID="2" presetClass="exit" presetSubtype="1" fill="hold" grpId="2" nodeType="withEffect">
                                  <p:stCondLst>
                                    <p:cond delay="0"/>
                                  </p:stCondLst>
                                  <p:childTnLst>
                                    <p:anim calcmode="lin" valueType="num">
                                      <p:cBhvr additive="base">
                                        <p:cTn id="1094" dur="4500"/>
                                        <p:tgtEl>
                                          <p:spTgt spid="75"/>
                                        </p:tgtEl>
                                        <p:attrNameLst>
                                          <p:attrName>ppt_x</p:attrName>
                                        </p:attrNameLst>
                                      </p:cBhvr>
                                      <p:tavLst>
                                        <p:tav tm="0">
                                          <p:val>
                                            <p:strVal val="ppt_x"/>
                                          </p:val>
                                        </p:tav>
                                        <p:tav tm="100000">
                                          <p:val>
                                            <p:strVal val="ppt_x"/>
                                          </p:val>
                                        </p:tav>
                                      </p:tavLst>
                                    </p:anim>
                                    <p:anim calcmode="lin" valueType="num">
                                      <p:cBhvr additive="base">
                                        <p:cTn id="1095" dur="4500"/>
                                        <p:tgtEl>
                                          <p:spTgt spid="75"/>
                                        </p:tgtEl>
                                        <p:attrNameLst>
                                          <p:attrName>ppt_y</p:attrName>
                                        </p:attrNameLst>
                                      </p:cBhvr>
                                      <p:tavLst>
                                        <p:tav tm="0">
                                          <p:val>
                                            <p:strVal val="ppt_y"/>
                                          </p:val>
                                        </p:tav>
                                        <p:tav tm="100000">
                                          <p:val>
                                            <p:strVal val="0-ppt_h/2"/>
                                          </p:val>
                                        </p:tav>
                                      </p:tavLst>
                                    </p:anim>
                                    <p:set>
                                      <p:cBhvr>
                                        <p:cTn id="1096" dur="1" fill="hold">
                                          <p:stCondLst>
                                            <p:cond delay="4499"/>
                                          </p:stCondLst>
                                        </p:cTn>
                                        <p:tgtEl>
                                          <p:spTgt spid="75"/>
                                        </p:tgtEl>
                                        <p:attrNameLst>
                                          <p:attrName>style.visibility</p:attrName>
                                        </p:attrNameLst>
                                      </p:cBhvr>
                                      <p:to>
                                        <p:strVal val="hidden"/>
                                      </p:to>
                                    </p:set>
                                  </p:childTnLst>
                                </p:cTn>
                              </p:par>
                              <p:par>
                                <p:cTn id="1097" presetID="3" presetClass="exit" presetSubtype="10" fill="hold" grpId="3" nodeType="withEffect">
                                  <p:stCondLst>
                                    <p:cond delay="0"/>
                                  </p:stCondLst>
                                  <p:childTnLst>
                                    <p:animEffect transition="out" filter="blinds(horizontal)">
                                      <p:cBhvr>
                                        <p:cTn id="1098" dur="6000"/>
                                        <p:tgtEl>
                                          <p:spTgt spid="75"/>
                                        </p:tgtEl>
                                      </p:cBhvr>
                                    </p:animEffect>
                                    <p:set>
                                      <p:cBhvr>
                                        <p:cTn id="1099" dur="1" fill="hold">
                                          <p:stCondLst>
                                            <p:cond delay="5999"/>
                                          </p:stCondLst>
                                        </p:cTn>
                                        <p:tgtEl>
                                          <p:spTgt spid="75"/>
                                        </p:tgtEl>
                                        <p:attrNameLst>
                                          <p:attrName>style.visibility</p:attrName>
                                        </p:attrNameLst>
                                      </p:cBhvr>
                                      <p:to>
                                        <p:strVal val="hidden"/>
                                      </p:to>
                                    </p:set>
                                  </p:childTnLst>
                                </p:cTn>
                              </p:par>
                              <p:par>
                                <p:cTn id="1100" presetID="2" presetClass="entr" presetSubtype="4" fill="hold" grpId="0" nodeType="withEffect">
                                  <p:stCondLst>
                                    <p:cond delay="0"/>
                                  </p:stCondLst>
                                  <p:childTnLst>
                                    <p:set>
                                      <p:cBhvr>
                                        <p:cTn id="1101" dur="1" fill="hold">
                                          <p:stCondLst>
                                            <p:cond delay="0"/>
                                          </p:stCondLst>
                                        </p:cTn>
                                        <p:tgtEl>
                                          <p:spTgt spid="71"/>
                                        </p:tgtEl>
                                        <p:attrNameLst>
                                          <p:attrName>style.visibility</p:attrName>
                                        </p:attrNameLst>
                                      </p:cBhvr>
                                      <p:to>
                                        <p:strVal val="visible"/>
                                      </p:to>
                                    </p:set>
                                    <p:anim calcmode="lin" valueType="num">
                                      <p:cBhvr additive="base">
                                        <p:cTn id="1102" dur="4000" fill="hold"/>
                                        <p:tgtEl>
                                          <p:spTgt spid="71"/>
                                        </p:tgtEl>
                                        <p:attrNameLst>
                                          <p:attrName>ppt_x</p:attrName>
                                        </p:attrNameLst>
                                      </p:cBhvr>
                                      <p:tavLst>
                                        <p:tav tm="0">
                                          <p:val>
                                            <p:strVal val="#ppt_x"/>
                                          </p:val>
                                        </p:tav>
                                        <p:tav tm="100000">
                                          <p:val>
                                            <p:strVal val="#ppt_x"/>
                                          </p:val>
                                        </p:tav>
                                      </p:tavLst>
                                    </p:anim>
                                    <p:anim calcmode="lin" valueType="num">
                                      <p:cBhvr additive="base">
                                        <p:cTn id="1103" dur="4000" fill="hold"/>
                                        <p:tgtEl>
                                          <p:spTgt spid="71"/>
                                        </p:tgtEl>
                                        <p:attrNameLst>
                                          <p:attrName>ppt_y</p:attrName>
                                        </p:attrNameLst>
                                      </p:cBhvr>
                                      <p:tavLst>
                                        <p:tav tm="0">
                                          <p:val>
                                            <p:strVal val="1+#ppt_h/2"/>
                                          </p:val>
                                        </p:tav>
                                        <p:tav tm="100000">
                                          <p:val>
                                            <p:strVal val="#ppt_y"/>
                                          </p:val>
                                        </p:tav>
                                      </p:tavLst>
                                    </p:anim>
                                  </p:childTnLst>
                                </p:cTn>
                              </p:par>
                              <p:par>
                                <p:cTn id="1104" presetID="19" presetClass="entr" presetSubtype="5" fill="hold" grpId="1" nodeType="withEffect">
                                  <p:stCondLst>
                                    <p:cond delay="0"/>
                                  </p:stCondLst>
                                  <p:childTnLst>
                                    <p:set>
                                      <p:cBhvr>
                                        <p:cTn id="1105" dur="1" fill="hold">
                                          <p:stCondLst>
                                            <p:cond delay="0"/>
                                          </p:stCondLst>
                                        </p:cTn>
                                        <p:tgtEl>
                                          <p:spTgt spid="71"/>
                                        </p:tgtEl>
                                        <p:attrNameLst>
                                          <p:attrName>style.visibility</p:attrName>
                                        </p:attrNameLst>
                                      </p:cBhvr>
                                      <p:to>
                                        <p:strVal val="visible"/>
                                      </p:to>
                                    </p:set>
                                    <p:anim calcmode="lin" valueType="num">
                                      <p:cBhvr>
                                        <p:cTn id="1106" dur="4000" fill="hold"/>
                                        <p:tgtEl>
                                          <p:spTgt spid="71"/>
                                        </p:tgtEl>
                                        <p:attrNameLst>
                                          <p:attrName>ppt_w</p:attrName>
                                        </p:attrNameLst>
                                      </p:cBhvr>
                                      <p:tavLst>
                                        <p:tav tm="0">
                                          <p:val>
                                            <p:strVal val="#ppt_w"/>
                                          </p:val>
                                        </p:tav>
                                        <p:tav tm="100000">
                                          <p:val>
                                            <p:strVal val="#ppt_w"/>
                                          </p:val>
                                        </p:tav>
                                      </p:tavLst>
                                    </p:anim>
                                    <p:anim calcmode="lin" valueType="num">
                                      <p:cBhvr>
                                        <p:cTn id="1107" dur="4000" fill="hold"/>
                                        <p:tgtEl>
                                          <p:spTgt spid="71"/>
                                        </p:tgtEl>
                                        <p:attrNameLst>
                                          <p:attrName>ppt_h</p:attrName>
                                        </p:attrNameLst>
                                      </p:cBhvr>
                                      <p:tavLst>
                                        <p:tav tm="0" fmla="#ppt_h*sin(2.5*pi*$)">
                                          <p:val>
                                            <p:fltVal val="0"/>
                                          </p:val>
                                        </p:tav>
                                        <p:tav tm="100000">
                                          <p:val>
                                            <p:fltVal val="1"/>
                                          </p:val>
                                        </p:tav>
                                      </p:tavLst>
                                    </p:anim>
                                  </p:childTnLst>
                                </p:cTn>
                              </p:par>
                              <p:par>
                                <p:cTn id="1108" presetID="2" presetClass="exit" presetSubtype="1" fill="hold" grpId="2" nodeType="withEffect">
                                  <p:stCondLst>
                                    <p:cond delay="0"/>
                                  </p:stCondLst>
                                  <p:childTnLst>
                                    <p:anim calcmode="lin" valueType="num">
                                      <p:cBhvr additive="base">
                                        <p:cTn id="1109" dur="4500"/>
                                        <p:tgtEl>
                                          <p:spTgt spid="71"/>
                                        </p:tgtEl>
                                        <p:attrNameLst>
                                          <p:attrName>ppt_x</p:attrName>
                                        </p:attrNameLst>
                                      </p:cBhvr>
                                      <p:tavLst>
                                        <p:tav tm="0">
                                          <p:val>
                                            <p:strVal val="ppt_x"/>
                                          </p:val>
                                        </p:tav>
                                        <p:tav tm="100000">
                                          <p:val>
                                            <p:strVal val="ppt_x"/>
                                          </p:val>
                                        </p:tav>
                                      </p:tavLst>
                                    </p:anim>
                                    <p:anim calcmode="lin" valueType="num">
                                      <p:cBhvr additive="base">
                                        <p:cTn id="1110" dur="4500"/>
                                        <p:tgtEl>
                                          <p:spTgt spid="71"/>
                                        </p:tgtEl>
                                        <p:attrNameLst>
                                          <p:attrName>ppt_y</p:attrName>
                                        </p:attrNameLst>
                                      </p:cBhvr>
                                      <p:tavLst>
                                        <p:tav tm="0">
                                          <p:val>
                                            <p:strVal val="ppt_y"/>
                                          </p:val>
                                        </p:tav>
                                        <p:tav tm="100000">
                                          <p:val>
                                            <p:strVal val="0-ppt_h/2"/>
                                          </p:val>
                                        </p:tav>
                                      </p:tavLst>
                                    </p:anim>
                                    <p:set>
                                      <p:cBhvr>
                                        <p:cTn id="1111" dur="1" fill="hold">
                                          <p:stCondLst>
                                            <p:cond delay="4499"/>
                                          </p:stCondLst>
                                        </p:cTn>
                                        <p:tgtEl>
                                          <p:spTgt spid="71"/>
                                        </p:tgtEl>
                                        <p:attrNameLst>
                                          <p:attrName>style.visibility</p:attrName>
                                        </p:attrNameLst>
                                      </p:cBhvr>
                                      <p:to>
                                        <p:strVal val="hidden"/>
                                      </p:to>
                                    </p:set>
                                  </p:childTnLst>
                                </p:cTn>
                              </p:par>
                              <p:par>
                                <p:cTn id="1112" presetID="3" presetClass="exit" presetSubtype="10" fill="hold" grpId="3" nodeType="withEffect">
                                  <p:stCondLst>
                                    <p:cond delay="0"/>
                                  </p:stCondLst>
                                  <p:childTnLst>
                                    <p:animEffect transition="out" filter="blinds(horizontal)">
                                      <p:cBhvr>
                                        <p:cTn id="1113" dur="6000"/>
                                        <p:tgtEl>
                                          <p:spTgt spid="71"/>
                                        </p:tgtEl>
                                      </p:cBhvr>
                                    </p:animEffect>
                                    <p:set>
                                      <p:cBhvr>
                                        <p:cTn id="1114" dur="1" fill="hold">
                                          <p:stCondLst>
                                            <p:cond delay="5999"/>
                                          </p:stCondLst>
                                        </p:cTn>
                                        <p:tgtEl>
                                          <p:spTgt spid="71"/>
                                        </p:tgtEl>
                                        <p:attrNameLst>
                                          <p:attrName>style.visibility</p:attrName>
                                        </p:attrNameLst>
                                      </p:cBhvr>
                                      <p:to>
                                        <p:strVal val="hidden"/>
                                      </p:to>
                                    </p:set>
                                  </p:childTnLst>
                                </p:cTn>
                              </p:par>
                              <p:par>
                                <p:cTn id="1115" presetID="2" presetClass="entr" presetSubtype="4" fill="hold" grpId="0" nodeType="withEffect">
                                  <p:stCondLst>
                                    <p:cond delay="0"/>
                                  </p:stCondLst>
                                  <p:childTnLst>
                                    <p:set>
                                      <p:cBhvr>
                                        <p:cTn id="1116" dur="1" fill="hold">
                                          <p:stCondLst>
                                            <p:cond delay="0"/>
                                          </p:stCondLst>
                                        </p:cTn>
                                        <p:tgtEl>
                                          <p:spTgt spid="80"/>
                                        </p:tgtEl>
                                        <p:attrNameLst>
                                          <p:attrName>style.visibility</p:attrName>
                                        </p:attrNameLst>
                                      </p:cBhvr>
                                      <p:to>
                                        <p:strVal val="visible"/>
                                      </p:to>
                                    </p:set>
                                    <p:anim calcmode="lin" valueType="num">
                                      <p:cBhvr additive="base">
                                        <p:cTn id="1117" dur="4000" fill="hold"/>
                                        <p:tgtEl>
                                          <p:spTgt spid="80"/>
                                        </p:tgtEl>
                                        <p:attrNameLst>
                                          <p:attrName>ppt_x</p:attrName>
                                        </p:attrNameLst>
                                      </p:cBhvr>
                                      <p:tavLst>
                                        <p:tav tm="0">
                                          <p:val>
                                            <p:strVal val="#ppt_x"/>
                                          </p:val>
                                        </p:tav>
                                        <p:tav tm="100000">
                                          <p:val>
                                            <p:strVal val="#ppt_x"/>
                                          </p:val>
                                        </p:tav>
                                      </p:tavLst>
                                    </p:anim>
                                    <p:anim calcmode="lin" valueType="num">
                                      <p:cBhvr additive="base">
                                        <p:cTn id="1118" dur="4000" fill="hold"/>
                                        <p:tgtEl>
                                          <p:spTgt spid="80"/>
                                        </p:tgtEl>
                                        <p:attrNameLst>
                                          <p:attrName>ppt_y</p:attrName>
                                        </p:attrNameLst>
                                      </p:cBhvr>
                                      <p:tavLst>
                                        <p:tav tm="0">
                                          <p:val>
                                            <p:strVal val="1+#ppt_h/2"/>
                                          </p:val>
                                        </p:tav>
                                        <p:tav tm="100000">
                                          <p:val>
                                            <p:strVal val="#ppt_y"/>
                                          </p:val>
                                        </p:tav>
                                      </p:tavLst>
                                    </p:anim>
                                  </p:childTnLst>
                                </p:cTn>
                              </p:par>
                              <p:par>
                                <p:cTn id="1119" presetID="19" presetClass="entr" presetSubtype="5" fill="hold" grpId="1" nodeType="withEffect">
                                  <p:stCondLst>
                                    <p:cond delay="0"/>
                                  </p:stCondLst>
                                  <p:childTnLst>
                                    <p:set>
                                      <p:cBhvr>
                                        <p:cTn id="1120" dur="1" fill="hold">
                                          <p:stCondLst>
                                            <p:cond delay="0"/>
                                          </p:stCondLst>
                                        </p:cTn>
                                        <p:tgtEl>
                                          <p:spTgt spid="80"/>
                                        </p:tgtEl>
                                        <p:attrNameLst>
                                          <p:attrName>style.visibility</p:attrName>
                                        </p:attrNameLst>
                                      </p:cBhvr>
                                      <p:to>
                                        <p:strVal val="visible"/>
                                      </p:to>
                                    </p:set>
                                    <p:anim calcmode="lin" valueType="num">
                                      <p:cBhvr>
                                        <p:cTn id="1121" dur="4000" fill="hold"/>
                                        <p:tgtEl>
                                          <p:spTgt spid="80"/>
                                        </p:tgtEl>
                                        <p:attrNameLst>
                                          <p:attrName>ppt_w</p:attrName>
                                        </p:attrNameLst>
                                      </p:cBhvr>
                                      <p:tavLst>
                                        <p:tav tm="0">
                                          <p:val>
                                            <p:strVal val="#ppt_w"/>
                                          </p:val>
                                        </p:tav>
                                        <p:tav tm="100000">
                                          <p:val>
                                            <p:strVal val="#ppt_w"/>
                                          </p:val>
                                        </p:tav>
                                      </p:tavLst>
                                    </p:anim>
                                    <p:anim calcmode="lin" valueType="num">
                                      <p:cBhvr>
                                        <p:cTn id="1122" dur="4000" fill="hold"/>
                                        <p:tgtEl>
                                          <p:spTgt spid="80"/>
                                        </p:tgtEl>
                                        <p:attrNameLst>
                                          <p:attrName>ppt_h</p:attrName>
                                        </p:attrNameLst>
                                      </p:cBhvr>
                                      <p:tavLst>
                                        <p:tav tm="0" fmla="#ppt_h*sin(2.5*pi*$)">
                                          <p:val>
                                            <p:fltVal val="0"/>
                                          </p:val>
                                        </p:tav>
                                        <p:tav tm="100000">
                                          <p:val>
                                            <p:fltVal val="1"/>
                                          </p:val>
                                        </p:tav>
                                      </p:tavLst>
                                    </p:anim>
                                  </p:childTnLst>
                                </p:cTn>
                              </p:par>
                              <p:par>
                                <p:cTn id="1123" presetID="2" presetClass="exit" presetSubtype="1" fill="hold" grpId="2" nodeType="withEffect">
                                  <p:stCondLst>
                                    <p:cond delay="0"/>
                                  </p:stCondLst>
                                  <p:childTnLst>
                                    <p:anim calcmode="lin" valueType="num">
                                      <p:cBhvr additive="base">
                                        <p:cTn id="1124" dur="4500"/>
                                        <p:tgtEl>
                                          <p:spTgt spid="80"/>
                                        </p:tgtEl>
                                        <p:attrNameLst>
                                          <p:attrName>ppt_x</p:attrName>
                                        </p:attrNameLst>
                                      </p:cBhvr>
                                      <p:tavLst>
                                        <p:tav tm="0">
                                          <p:val>
                                            <p:strVal val="ppt_x"/>
                                          </p:val>
                                        </p:tav>
                                        <p:tav tm="100000">
                                          <p:val>
                                            <p:strVal val="ppt_x"/>
                                          </p:val>
                                        </p:tav>
                                      </p:tavLst>
                                    </p:anim>
                                    <p:anim calcmode="lin" valueType="num">
                                      <p:cBhvr additive="base">
                                        <p:cTn id="1125" dur="4500"/>
                                        <p:tgtEl>
                                          <p:spTgt spid="80"/>
                                        </p:tgtEl>
                                        <p:attrNameLst>
                                          <p:attrName>ppt_y</p:attrName>
                                        </p:attrNameLst>
                                      </p:cBhvr>
                                      <p:tavLst>
                                        <p:tav tm="0">
                                          <p:val>
                                            <p:strVal val="ppt_y"/>
                                          </p:val>
                                        </p:tav>
                                        <p:tav tm="100000">
                                          <p:val>
                                            <p:strVal val="0-ppt_h/2"/>
                                          </p:val>
                                        </p:tav>
                                      </p:tavLst>
                                    </p:anim>
                                    <p:set>
                                      <p:cBhvr>
                                        <p:cTn id="1126" dur="1" fill="hold">
                                          <p:stCondLst>
                                            <p:cond delay="4499"/>
                                          </p:stCondLst>
                                        </p:cTn>
                                        <p:tgtEl>
                                          <p:spTgt spid="80"/>
                                        </p:tgtEl>
                                        <p:attrNameLst>
                                          <p:attrName>style.visibility</p:attrName>
                                        </p:attrNameLst>
                                      </p:cBhvr>
                                      <p:to>
                                        <p:strVal val="hidden"/>
                                      </p:to>
                                    </p:set>
                                  </p:childTnLst>
                                </p:cTn>
                              </p:par>
                              <p:par>
                                <p:cTn id="1127" presetID="3" presetClass="exit" presetSubtype="10" fill="hold" grpId="3" nodeType="withEffect">
                                  <p:stCondLst>
                                    <p:cond delay="0"/>
                                  </p:stCondLst>
                                  <p:childTnLst>
                                    <p:animEffect transition="out" filter="blinds(horizontal)">
                                      <p:cBhvr>
                                        <p:cTn id="1128" dur="6000"/>
                                        <p:tgtEl>
                                          <p:spTgt spid="80"/>
                                        </p:tgtEl>
                                      </p:cBhvr>
                                    </p:animEffect>
                                    <p:set>
                                      <p:cBhvr>
                                        <p:cTn id="1129" dur="1" fill="hold">
                                          <p:stCondLst>
                                            <p:cond delay="5999"/>
                                          </p:stCondLst>
                                        </p:cTn>
                                        <p:tgtEl>
                                          <p:spTgt spid="80"/>
                                        </p:tgtEl>
                                        <p:attrNameLst>
                                          <p:attrName>style.visibility</p:attrName>
                                        </p:attrNameLst>
                                      </p:cBhvr>
                                      <p:to>
                                        <p:strVal val="hidden"/>
                                      </p:to>
                                    </p:set>
                                  </p:childTnLst>
                                </p:cTn>
                              </p:par>
                              <p:par>
                                <p:cTn id="1130" presetID="2" presetClass="entr" presetSubtype="4" fill="hold" grpId="0" nodeType="withEffect">
                                  <p:stCondLst>
                                    <p:cond delay="0"/>
                                  </p:stCondLst>
                                  <p:childTnLst>
                                    <p:set>
                                      <p:cBhvr>
                                        <p:cTn id="1131" dur="1" fill="hold">
                                          <p:stCondLst>
                                            <p:cond delay="0"/>
                                          </p:stCondLst>
                                        </p:cTn>
                                        <p:tgtEl>
                                          <p:spTgt spid="76"/>
                                        </p:tgtEl>
                                        <p:attrNameLst>
                                          <p:attrName>style.visibility</p:attrName>
                                        </p:attrNameLst>
                                      </p:cBhvr>
                                      <p:to>
                                        <p:strVal val="visible"/>
                                      </p:to>
                                    </p:set>
                                    <p:anim calcmode="lin" valueType="num">
                                      <p:cBhvr additive="base">
                                        <p:cTn id="1132" dur="4000" fill="hold"/>
                                        <p:tgtEl>
                                          <p:spTgt spid="76"/>
                                        </p:tgtEl>
                                        <p:attrNameLst>
                                          <p:attrName>ppt_x</p:attrName>
                                        </p:attrNameLst>
                                      </p:cBhvr>
                                      <p:tavLst>
                                        <p:tav tm="0">
                                          <p:val>
                                            <p:strVal val="#ppt_x"/>
                                          </p:val>
                                        </p:tav>
                                        <p:tav tm="100000">
                                          <p:val>
                                            <p:strVal val="#ppt_x"/>
                                          </p:val>
                                        </p:tav>
                                      </p:tavLst>
                                    </p:anim>
                                    <p:anim calcmode="lin" valueType="num">
                                      <p:cBhvr additive="base">
                                        <p:cTn id="1133" dur="4000" fill="hold"/>
                                        <p:tgtEl>
                                          <p:spTgt spid="76"/>
                                        </p:tgtEl>
                                        <p:attrNameLst>
                                          <p:attrName>ppt_y</p:attrName>
                                        </p:attrNameLst>
                                      </p:cBhvr>
                                      <p:tavLst>
                                        <p:tav tm="0">
                                          <p:val>
                                            <p:strVal val="1+#ppt_h/2"/>
                                          </p:val>
                                        </p:tav>
                                        <p:tav tm="100000">
                                          <p:val>
                                            <p:strVal val="#ppt_y"/>
                                          </p:val>
                                        </p:tav>
                                      </p:tavLst>
                                    </p:anim>
                                  </p:childTnLst>
                                </p:cTn>
                              </p:par>
                              <p:par>
                                <p:cTn id="1134" presetID="19" presetClass="entr" presetSubtype="5" fill="hold" grpId="1" nodeType="withEffect">
                                  <p:stCondLst>
                                    <p:cond delay="0"/>
                                  </p:stCondLst>
                                  <p:childTnLst>
                                    <p:set>
                                      <p:cBhvr>
                                        <p:cTn id="1135" dur="1" fill="hold">
                                          <p:stCondLst>
                                            <p:cond delay="0"/>
                                          </p:stCondLst>
                                        </p:cTn>
                                        <p:tgtEl>
                                          <p:spTgt spid="76"/>
                                        </p:tgtEl>
                                        <p:attrNameLst>
                                          <p:attrName>style.visibility</p:attrName>
                                        </p:attrNameLst>
                                      </p:cBhvr>
                                      <p:to>
                                        <p:strVal val="visible"/>
                                      </p:to>
                                    </p:set>
                                    <p:anim calcmode="lin" valueType="num">
                                      <p:cBhvr>
                                        <p:cTn id="1136" dur="4000" fill="hold"/>
                                        <p:tgtEl>
                                          <p:spTgt spid="76"/>
                                        </p:tgtEl>
                                        <p:attrNameLst>
                                          <p:attrName>ppt_w</p:attrName>
                                        </p:attrNameLst>
                                      </p:cBhvr>
                                      <p:tavLst>
                                        <p:tav tm="0">
                                          <p:val>
                                            <p:strVal val="#ppt_w"/>
                                          </p:val>
                                        </p:tav>
                                        <p:tav tm="100000">
                                          <p:val>
                                            <p:strVal val="#ppt_w"/>
                                          </p:val>
                                        </p:tav>
                                      </p:tavLst>
                                    </p:anim>
                                    <p:anim calcmode="lin" valueType="num">
                                      <p:cBhvr>
                                        <p:cTn id="1137" dur="4000" fill="hold"/>
                                        <p:tgtEl>
                                          <p:spTgt spid="76"/>
                                        </p:tgtEl>
                                        <p:attrNameLst>
                                          <p:attrName>ppt_h</p:attrName>
                                        </p:attrNameLst>
                                      </p:cBhvr>
                                      <p:tavLst>
                                        <p:tav tm="0" fmla="#ppt_h*sin(2.5*pi*$)">
                                          <p:val>
                                            <p:fltVal val="0"/>
                                          </p:val>
                                        </p:tav>
                                        <p:tav tm="100000">
                                          <p:val>
                                            <p:fltVal val="1"/>
                                          </p:val>
                                        </p:tav>
                                      </p:tavLst>
                                    </p:anim>
                                  </p:childTnLst>
                                </p:cTn>
                              </p:par>
                              <p:par>
                                <p:cTn id="1138" presetID="2" presetClass="exit" presetSubtype="1" fill="hold" grpId="2" nodeType="withEffect">
                                  <p:stCondLst>
                                    <p:cond delay="0"/>
                                  </p:stCondLst>
                                  <p:childTnLst>
                                    <p:anim calcmode="lin" valueType="num">
                                      <p:cBhvr additive="base">
                                        <p:cTn id="1139" dur="4500"/>
                                        <p:tgtEl>
                                          <p:spTgt spid="76"/>
                                        </p:tgtEl>
                                        <p:attrNameLst>
                                          <p:attrName>ppt_x</p:attrName>
                                        </p:attrNameLst>
                                      </p:cBhvr>
                                      <p:tavLst>
                                        <p:tav tm="0">
                                          <p:val>
                                            <p:strVal val="ppt_x"/>
                                          </p:val>
                                        </p:tav>
                                        <p:tav tm="100000">
                                          <p:val>
                                            <p:strVal val="ppt_x"/>
                                          </p:val>
                                        </p:tav>
                                      </p:tavLst>
                                    </p:anim>
                                    <p:anim calcmode="lin" valueType="num">
                                      <p:cBhvr additive="base">
                                        <p:cTn id="1140" dur="4500"/>
                                        <p:tgtEl>
                                          <p:spTgt spid="76"/>
                                        </p:tgtEl>
                                        <p:attrNameLst>
                                          <p:attrName>ppt_y</p:attrName>
                                        </p:attrNameLst>
                                      </p:cBhvr>
                                      <p:tavLst>
                                        <p:tav tm="0">
                                          <p:val>
                                            <p:strVal val="ppt_y"/>
                                          </p:val>
                                        </p:tav>
                                        <p:tav tm="100000">
                                          <p:val>
                                            <p:strVal val="0-ppt_h/2"/>
                                          </p:val>
                                        </p:tav>
                                      </p:tavLst>
                                    </p:anim>
                                    <p:set>
                                      <p:cBhvr>
                                        <p:cTn id="1141" dur="1" fill="hold">
                                          <p:stCondLst>
                                            <p:cond delay="4499"/>
                                          </p:stCondLst>
                                        </p:cTn>
                                        <p:tgtEl>
                                          <p:spTgt spid="76"/>
                                        </p:tgtEl>
                                        <p:attrNameLst>
                                          <p:attrName>style.visibility</p:attrName>
                                        </p:attrNameLst>
                                      </p:cBhvr>
                                      <p:to>
                                        <p:strVal val="hidden"/>
                                      </p:to>
                                    </p:set>
                                  </p:childTnLst>
                                </p:cTn>
                              </p:par>
                              <p:par>
                                <p:cTn id="1142" presetID="3" presetClass="exit" presetSubtype="10" fill="hold" grpId="3" nodeType="withEffect">
                                  <p:stCondLst>
                                    <p:cond delay="0"/>
                                  </p:stCondLst>
                                  <p:childTnLst>
                                    <p:animEffect transition="out" filter="blinds(horizontal)">
                                      <p:cBhvr>
                                        <p:cTn id="1143" dur="6000"/>
                                        <p:tgtEl>
                                          <p:spTgt spid="76"/>
                                        </p:tgtEl>
                                      </p:cBhvr>
                                    </p:animEffect>
                                    <p:set>
                                      <p:cBhvr>
                                        <p:cTn id="1144" dur="1" fill="hold">
                                          <p:stCondLst>
                                            <p:cond delay="5999"/>
                                          </p:stCondLst>
                                        </p:cTn>
                                        <p:tgtEl>
                                          <p:spTgt spid="76"/>
                                        </p:tgtEl>
                                        <p:attrNameLst>
                                          <p:attrName>style.visibility</p:attrName>
                                        </p:attrNameLst>
                                      </p:cBhvr>
                                      <p:to>
                                        <p:strVal val="hidden"/>
                                      </p:to>
                                    </p:set>
                                  </p:childTnLst>
                                </p:cTn>
                              </p:par>
                              <p:par>
                                <p:cTn id="1145" presetID="2" presetClass="entr" presetSubtype="4" fill="hold" grpId="0" nodeType="withEffect">
                                  <p:stCondLst>
                                    <p:cond delay="0"/>
                                  </p:stCondLst>
                                  <p:childTnLst>
                                    <p:set>
                                      <p:cBhvr>
                                        <p:cTn id="1146" dur="1" fill="hold">
                                          <p:stCondLst>
                                            <p:cond delay="0"/>
                                          </p:stCondLst>
                                        </p:cTn>
                                        <p:tgtEl>
                                          <p:spTgt spid="87"/>
                                        </p:tgtEl>
                                        <p:attrNameLst>
                                          <p:attrName>style.visibility</p:attrName>
                                        </p:attrNameLst>
                                      </p:cBhvr>
                                      <p:to>
                                        <p:strVal val="visible"/>
                                      </p:to>
                                    </p:set>
                                    <p:anim calcmode="lin" valueType="num">
                                      <p:cBhvr additive="base">
                                        <p:cTn id="1147" dur="4000" fill="hold"/>
                                        <p:tgtEl>
                                          <p:spTgt spid="87"/>
                                        </p:tgtEl>
                                        <p:attrNameLst>
                                          <p:attrName>ppt_x</p:attrName>
                                        </p:attrNameLst>
                                      </p:cBhvr>
                                      <p:tavLst>
                                        <p:tav tm="0">
                                          <p:val>
                                            <p:strVal val="#ppt_x"/>
                                          </p:val>
                                        </p:tav>
                                        <p:tav tm="100000">
                                          <p:val>
                                            <p:strVal val="#ppt_x"/>
                                          </p:val>
                                        </p:tav>
                                      </p:tavLst>
                                    </p:anim>
                                    <p:anim calcmode="lin" valueType="num">
                                      <p:cBhvr additive="base">
                                        <p:cTn id="1148" dur="4000" fill="hold"/>
                                        <p:tgtEl>
                                          <p:spTgt spid="87"/>
                                        </p:tgtEl>
                                        <p:attrNameLst>
                                          <p:attrName>ppt_y</p:attrName>
                                        </p:attrNameLst>
                                      </p:cBhvr>
                                      <p:tavLst>
                                        <p:tav tm="0">
                                          <p:val>
                                            <p:strVal val="1+#ppt_h/2"/>
                                          </p:val>
                                        </p:tav>
                                        <p:tav tm="100000">
                                          <p:val>
                                            <p:strVal val="#ppt_y"/>
                                          </p:val>
                                        </p:tav>
                                      </p:tavLst>
                                    </p:anim>
                                  </p:childTnLst>
                                </p:cTn>
                              </p:par>
                              <p:par>
                                <p:cTn id="1149" presetID="19" presetClass="entr" presetSubtype="5" fill="hold" grpId="1" nodeType="withEffect">
                                  <p:stCondLst>
                                    <p:cond delay="0"/>
                                  </p:stCondLst>
                                  <p:childTnLst>
                                    <p:set>
                                      <p:cBhvr>
                                        <p:cTn id="1150" dur="1" fill="hold">
                                          <p:stCondLst>
                                            <p:cond delay="0"/>
                                          </p:stCondLst>
                                        </p:cTn>
                                        <p:tgtEl>
                                          <p:spTgt spid="87"/>
                                        </p:tgtEl>
                                        <p:attrNameLst>
                                          <p:attrName>style.visibility</p:attrName>
                                        </p:attrNameLst>
                                      </p:cBhvr>
                                      <p:to>
                                        <p:strVal val="visible"/>
                                      </p:to>
                                    </p:set>
                                    <p:anim calcmode="lin" valueType="num">
                                      <p:cBhvr>
                                        <p:cTn id="1151" dur="4000" fill="hold"/>
                                        <p:tgtEl>
                                          <p:spTgt spid="87"/>
                                        </p:tgtEl>
                                        <p:attrNameLst>
                                          <p:attrName>ppt_w</p:attrName>
                                        </p:attrNameLst>
                                      </p:cBhvr>
                                      <p:tavLst>
                                        <p:tav tm="0">
                                          <p:val>
                                            <p:strVal val="#ppt_w"/>
                                          </p:val>
                                        </p:tav>
                                        <p:tav tm="100000">
                                          <p:val>
                                            <p:strVal val="#ppt_w"/>
                                          </p:val>
                                        </p:tav>
                                      </p:tavLst>
                                    </p:anim>
                                    <p:anim calcmode="lin" valueType="num">
                                      <p:cBhvr>
                                        <p:cTn id="1152" dur="4000" fill="hold"/>
                                        <p:tgtEl>
                                          <p:spTgt spid="87"/>
                                        </p:tgtEl>
                                        <p:attrNameLst>
                                          <p:attrName>ppt_h</p:attrName>
                                        </p:attrNameLst>
                                      </p:cBhvr>
                                      <p:tavLst>
                                        <p:tav tm="0" fmla="#ppt_h*sin(2.5*pi*$)">
                                          <p:val>
                                            <p:fltVal val="0"/>
                                          </p:val>
                                        </p:tav>
                                        <p:tav tm="100000">
                                          <p:val>
                                            <p:fltVal val="1"/>
                                          </p:val>
                                        </p:tav>
                                      </p:tavLst>
                                    </p:anim>
                                  </p:childTnLst>
                                </p:cTn>
                              </p:par>
                              <p:par>
                                <p:cTn id="1153" presetID="2" presetClass="exit" presetSubtype="1" fill="hold" grpId="2" nodeType="withEffect">
                                  <p:stCondLst>
                                    <p:cond delay="0"/>
                                  </p:stCondLst>
                                  <p:childTnLst>
                                    <p:anim calcmode="lin" valueType="num">
                                      <p:cBhvr additive="base">
                                        <p:cTn id="1154" dur="4500"/>
                                        <p:tgtEl>
                                          <p:spTgt spid="87"/>
                                        </p:tgtEl>
                                        <p:attrNameLst>
                                          <p:attrName>ppt_x</p:attrName>
                                        </p:attrNameLst>
                                      </p:cBhvr>
                                      <p:tavLst>
                                        <p:tav tm="0">
                                          <p:val>
                                            <p:strVal val="ppt_x"/>
                                          </p:val>
                                        </p:tav>
                                        <p:tav tm="100000">
                                          <p:val>
                                            <p:strVal val="ppt_x"/>
                                          </p:val>
                                        </p:tav>
                                      </p:tavLst>
                                    </p:anim>
                                    <p:anim calcmode="lin" valueType="num">
                                      <p:cBhvr additive="base">
                                        <p:cTn id="1155" dur="4500"/>
                                        <p:tgtEl>
                                          <p:spTgt spid="87"/>
                                        </p:tgtEl>
                                        <p:attrNameLst>
                                          <p:attrName>ppt_y</p:attrName>
                                        </p:attrNameLst>
                                      </p:cBhvr>
                                      <p:tavLst>
                                        <p:tav tm="0">
                                          <p:val>
                                            <p:strVal val="ppt_y"/>
                                          </p:val>
                                        </p:tav>
                                        <p:tav tm="100000">
                                          <p:val>
                                            <p:strVal val="0-ppt_h/2"/>
                                          </p:val>
                                        </p:tav>
                                      </p:tavLst>
                                    </p:anim>
                                    <p:set>
                                      <p:cBhvr>
                                        <p:cTn id="1156" dur="1" fill="hold">
                                          <p:stCondLst>
                                            <p:cond delay="4499"/>
                                          </p:stCondLst>
                                        </p:cTn>
                                        <p:tgtEl>
                                          <p:spTgt spid="87"/>
                                        </p:tgtEl>
                                        <p:attrNameLst>
                                          <p:attrName>style.visibility</p:attrName>
                                        </p:attrNameLst>
                                      </p:cBhvr>
                                      <p:to>
                                        <p:strVal val="hidden"/>
                                      </p:to>
                                    </p:set>
                                  </p:childTnLst>
                                </p:cTn>
                              </p:par>
                              <p:par>
                                <p:cTn id="1157" presetID="3" presetClass="exit" presetSubtype="10" fill="hold" grpId="3" nodeType="withEffect">
                                  <p:stCondLst>
                                    <p:cond delay="0"/>
                                  </p:stCondLst>
                                  <p:childTnLst>
                                    <p:animEffect transition="out" filter="blinds(horizontal)">
                                      <p:cBhvr>
                                        <p:cTn id="1158" dur="6000"/>
                                        <p:tgtEl>
                                          <p:spTgt spid="87"/>
                                        </p:tgtEl>
                                      </p:cBhvr>
                                    </p:animEffect>
                                    <p:set>
                                      <p:cBhvr>
                                        <p:cTn id="1159" dur="1" fill="hold">
                                          <p:stCondLst>
                                            <p:cond delay="5999"/>
                                          </p:stCondLst>
                                        </p:cTn>
                                        <p:tgtEl>
                                          <p:spTgt spid="87"/>
                                        </p:tgtEl>
                                        <p:attrNameLst>
                                          <p:attrName>style.visibility</p:attrName>
                                        </p:attrNameLst>
                                      </p:cBhvr>
                                      <p:to>
                                        <p:strVal val="hidden"/>
                                      </p:to>
                                    </p:set>
                                  </p:childTnLst>
                                </p:cTn>
                              </p:par>
                              <p:par>
                                <p:cTn id="1160" presetID="2" presetClass="entr" presetSubtype="4" fill="hold" grpId="0" nodeType="withEffect">
                                  <p:stCondLst>
                                    <p:cond delay="0"/>
                                  </p:stCondLst>
                                  <p:childTnLst>
                                    <p:set>
                                      <p:cBhvr>
                                        <p:cTn id="1161" dur="1" fill="hold">
                                          <p:stCondLst>
                                            <p:cond delay="0"/>
                                          </p:stCondLst>
                                        </p:cTn>
                                        <p:tgtEl>
                                          <p:spTgt spid="83"/>
                                        </p:tgtEl>
                                        <p:attrNameLst>
                                          <p:attrName>style.visibility</p:attrName>
                                        </p:attrNameLst>
                                      </p:cBhvr>
                                      <p:to>
                                        <p:strVal val="visible"/>
                                      </p:to>
                                    </p:set>
                                    <p:anim calcmode="lin" valueType="num">
                                      <p:cBhvr additive="base">
                                        <p:cTn id="1162" dur="4000" fill="hold"/>
                                        <p:tgtEl>
                                          <p:spTgt spid="83"/>
                                        </p:tgtEl>
                                        <p:attrNameLst>
                                          <p:attrName>ppt_x</p:attrName>
                                        </p:attrNameLst>
                                      </p:cBhvr>
                                      <p:tavLst>
                                        <p:tav tm="0">
                                          <p:val>
                                            <p:strVal val="#ppt_x"/>
                                          </p:val>
                                        </p:tav>
                                        <p:tav tm="100000">
                                          <p:val>
                                            <p:strVal val="#ppt_x"/>
                                          </p:val>
                                        </p:tav>
                                      </p:tavLst>
                                    </p:anim>
                                    <p:anim calcmode="lin" valueType="num">
                                      <p:cBhvr additive="base">
                                        <p:cTn id="1163" dur="4000" fill="hold"/>
                                        <p:tgtEl>
                                          <p:spTgt spid="83"/>
                                        </p:tgtEl>
                                        <p:attrNameLst>
                                          <p:attrName>ppt_y</p:attrName>
                                        </p:attrNameLst>
                                      </p:cBhvr>
                                      <p:tavLst>
                                        <p:tav tm="0">
                                          <p:val>
                                            <p:strVal val="1+#ppt_h/2"/>
                                          </p:val>
                                        </p:tav>
                                        <p:tav tm="100000">
                                          <p:val>
                                            <p:strVal val="#ppt_y"/>
                                          </p:val>
                                        </p:tav>
                                      </p:tavLst>
                                    </p:anim>
                                  </p:childTnLst>
                                </p:cTn>
                              </p:par>
                              <p:par>
                                <p:cTn id="1164" presetID="19" presetClass="entr" presetSubtype="5" fill="hold" grpId="1" nodeType="withEffect">
                                  <p:stCondLst>
                                    <p:cond delay="0"/>
                                  </p:stCondLst>
                                  <p:childTnLst>
                                    <p:set>
                                      <p:cBhvr>
                                        <p:cTn id="1165" dur="1" fill="hold">
                                          <p:stCondLst>
                                            <p:cond delay="0"/>
                                          </p:stCondLst>
                                        </p:cTn>
                                        <p:tgtEl>
                                          <p:spTgt spid="83"/>
                                        </p:tgtEl>
                                        <p:attrNameLst>
                                          <p:attrName>style.visibility</p:attrName>
                                        </p:attrNameLst>
                                      </p:cBhvr>
                                      <p:to>
                                        <p:strVal val="visible"/>
                                      </p:to>
                                    </p:set>
                                    <p:anim calcmode="lin" valueType="num">
                                      <p:cBhvr>
                                        <p:cTn id="1166" dur="4000" fill="hold"/>
                                        <p:tgtEl>
                                          <p:spTgt spid="83"/>
                                        </p:tgtEl>
                                        <p:attrNameLst>
                                          <p:attrName>ppt_w</p:attrName>
                                        </p:attrNameLst>
                                      </p:cBhvr>
                                      <p:tavLst>
                                        <p:tav tm="0">
                                          <p:val>
                                            <p:strVal val="#ppt_w"/>
                                          </p:val>
                                        </p:tav>
                                        <p:tav tm="100000">
                                          <p:val>
                                            <p:strVal val="#ppt_w"/>
                                          </p:val>
                                        </p:tav>
                                      </p:tavLst>
                                    </p:anim>
                                    <p:anim calcmode="lin" valueType="num">
                                      <p:cBhvr>
                                        <p:cTn id="1167" dur="4000" fill="hold"/>
                                        <p:tgtEl>
                                          <p:spTgt spid="83"/>
                                        </p:tgtEl>
                                        <p:attrNameLst>
                                          <p:attrName>ppt_h</p:attrName>
                                        </p:attrNameLst>
                                      </p:cBhvr>
                                      <p:tavLst>
                                        <p:tav tm="0" fmla="#ppt_h*sin(2.5*pi*$)">
                                          <p:val>
                                            <p:fltVal val="0"/>
                                          </p:val>
                                        </p:tav>
                                        <p:tav tm="100000">
                                          <p:val>
                                            <p:fltVal val="1"/>
                                          </p:val>
                                        </p:tav>
                                      </p:tavLst>
                                    </p:anim>
                                  </p:childTnLst>
                                </p:cTn>
                              </p:par>
                              <p:par>
                                <p:cTn id="1168" presetID="2" presetClass="exit" presetSubtype="1" fill="hold" grpId="2" nodeType="withEffect">
                                  <p:stCondLst>
                                    <p:cond delay="0"/>
                                  </p:stCondLst>
                                  <p:childTnLst>
                                    <p:anim calcmode="lin" valueType="num">
                                      <p:cBhvr additive="base">
                                        <p:cTn id="1169" dur="4500"/>
                                        <p:tgtEl>
                                          <p:spTgt spid="83"/>
                                        </p:tgtEl>
                                        <p:attrNameLst>
                                          <p:attrName>ppt_x</p:attrName>
                                        </p:attrNameLst>
                                      </p:cBhvr>
                                      <p:tavLst>
                                        <p:tav tm="0">
                                          <p:val>
                                            <p:strVal val="ppt_x"/>
                                          </p:val>
                                        </p:tav>
                                        <p:tav tm="100000">
                                          <p:val>
                                            <p:strVal val="ppt_x"/>
                                          </p:val>
                                        </p:tav>
                                      </p:tavLst>
                                    </p:anim>
                                    <p:anim calcmode="lin" valueType="num">
                                      <p:cBhvr additive="base">
                                        <p:cTn id="1170" dur="4500"/>
                                        <p:tgtEl>
                                          <p:spTgt spid="83"/>
                                        </p:tgtEl>
                                        <p:attrNameLst>
                                          <p:attrName>ppt_y</p:attrName>
                                        </p:attrNameLst>
                                      </p:cBhvr>
                                      <p:tavLst>
                                        <p:tav tm="0">
                                          <p:val>
                                            <p:strVal val="ppt_y"/>
                                          </p:val>
                                        </p:tav>
                                        <p:tav tm="100000">
                                          <p:val>
                                            <p:strVal val="0-ppt_h/2"/>
                                          </p:val>
                                        </p:tav>
                                      </p:tavLst>
                                    </p:anim>
                                    <p:set>
                                      <p:cBhvr>
                                        <p:cTn id="1171" dur="1" fill="hold">
                                          <p:stCondLst>
                                            <p:cond delay="4499"/>
                                          </p:stCondLst>
                                        </p:cTn>
                                        <p:tgtEl>
                                          <p:spTgt spid="83"/>
                                        </p:tgtEl>
                                        <p:attrNameLst>
                                          <p:attrName>style.visibility</p:attrName>
                                        </p:attrNameLst>
                                      </p:cBhvr>
                                      <p:to>
                                        <p:strVal val="hidden"/>
                                      </p:to>
                                    </p:set>
                                  </p:childTnLst>
                                </p:cTn>
                              </p:par>
                              <p:par>
                                <p:cTn id="1172" presetID="3" presetClass="exit" presetSubtype="10" fill="hold" grpId="3" nodeType="withEffect">
                                  <p:stCondLst>
                                    <p:cond delay="0"/>
                                  </p:stCondLst>
                                  <p:childTnLst>
                                    <p:animEffect transition="out" filter="blinds(horizontal)">
                                      <p:cBhvr>
                                        <p:cTn id="1173" dur="6000"/>
                                        <p:tgtEl>
                                          <p:spTgt spid="83"/>
                                        </p:tgtEl>
                                      </p:cBhvr>
                                    </p:animEffect>
                                    <p:set>
                                      <p:cBhvr>
                                        <p:cTn id="1174" dur="1" fill="hold">
                                          <p:stCondLst>
                                            <p:cond delay="5999"/>
                                          </p:stCondLst>
                                        </p:cTn>
                                        <p:tgtEl>
                                          <p:spTgt spid="83"/>
                                        </p:tgtEl>
                                        <p:attrNameLst>
                                          <p:attrName>style.visibility</p:attrName>
                                        </p:attrNameLst>
                                      </p:cBhvr>
                                      <p:to>
                                        <p:strVal val="hidden"/>
                                      </p:to>
                                    </p:set>
                                  </p:childTnLst>
                                </p:cTn>
                              </p:par>
                              <p:par>
                                <p:cTn id="1175" presetID="2" presetClass="entr" presetSubtype="4" fill="hold" grpId="0" nodeType="withEffect">
                                  <p:stCondLst>
                                    <p:cond delay="0"/>
                                  </p:stCondLst>
                                  <p:childTnLst>
                                    <p:set>
                                      <p:cBhvr>
                                        <p:cTn id="1176" dur="1" fill="hold">
                                          <p:stCondLst>
                                            <p:cond delay="0"/>
                                          </p:stCondLst>
                                        </p:cTn>
                                        <p:tgtEl>
                                          <p:spTgt spid="92"/>
                                        </p:tgtEl>
                                        <p:attrNameLst>
                                          <p:attrName>style.visibility</p:attrName>
                                        </p:attrNameLst>
                                      </p:cBhvr>
                                      <p:to>
                                        <p:strVal val="visible"/>
                                      </p:to>
                                    </p:set>
                                    <p:anim calcmode="lin" valueType="num">
                                      <p:cBhvr additive="base">
                                        <p:cTn id="1177" dur="4000" fill="hold"/>
                                        <p:tgtEl>
                                          <p:spTgt spid="92"/>
                                        </p:tgtEl>
                                        <p:attrNameLst>
                                          <p:attrName>ppt_x</p:attrName>
                                        </p:attrNameLst>
                                      </p:cBhvr>
                                      <p:tavLst>
                                        <p:tav tm="0">
                                          <p:val>
                                            <p:strVal val="#ppt_x"/>
                                          </p:val>
                                        </p:tav>
                                        <p:tav tm="100000">
                                          <p:val>
                                            <p:strVal val="#ppt_x"/>
                                          </p:val>
                                        </p:tav>
                                      </p:tavLst>
                                    </p:anim>
                                    <p:anim calcmode="lin" valueType="num">
                                      <p:cBhvr additive="base">
                                        <p:cTn id="1178" dur="4000" fill="hold"/>
                                        <p:tgtEl>
                                          <p:spTgt spid="92"/>
                                        </p:tgtEl>
                                        <p:attrNameLst>
                                          <p:attrName>ppt_y</p:attrName>
                                        </p:attrNameLst>
                                      </p:cBhvr>
                                      <p:tavLst>
                                        <p:tav tm="0">
                                          <p:val>
                                            <p:strVal val="1+#ppt_h/2"/>
                                          </p:val>
                                        </p:tav>
                                        <p:tav tm="100000">
                                          <p:val>
                                            <p:strVal val="#ppt_y"/>
                                          </p:val>
                                        </p:tav>
                                      </p:tavLst>
                                    </p:anim>
                                  </p:childTnLst>
                                </p:cTn>
                              </p:par>
                              <p:par>
                                <p:cTn id="1179" presetID="19" presetClass="entr" presetSubtype="5" fill="hold" grpId="1" nodeType="withEffect">
                                  <p:stCondLst>
                                    <p:cond delay="0"/>
                                  </p:stCondLst>
                                  <p:childTnLst>
                                    <p:set>
                                      <p:cBhvr>
                                        <p:cTn id="1180" dur="1" fill="hold">
                                          <p:stCondLst>
                                            <p:cond delay="0"/>
                                          </p:stCondLst>
                                        </p:cTn>
                                        <p:tgtEl>
                                          <p:spTgt spid="92"/>
                                        </p:tgtEl>
                                        <p:attrNameLst>
                                          <p:attrName>style.visibility</p:attrName>
                                        </p:attrNameLst>
                                      </p:cBhvr>
                                      <p:to>
                                        <p:strVal val="visible"/>
                                      </p:to>
                                    </p:set>
                                    <p:anim calcmode="lin" valueType="num">
                                      <p:cBhvr>
                                        <p:cTn id="1181" dur="4000" fill="hold"/>
                                        <p:tgtEl>
                                          <p:spTgt spid="92"/>
                                        </p:tgtEl>
                                        <p:attrNameLst>
                                          <p:attrName>ppt_w</p:attrName>
                                        </p:attrNameLst>
                                      </p:cBhvr>
                                      <p:tavLst>
                                        <p:tav tm="0">
                                          <p:val>
                                            <p:strVal val="#ppt_w"/>
                                          </p:val>
                                        </p:tav>
                                        <p:tav tm="100000">
                                          <p:val>
                                            <p:strVal val="#ppt_w"/>
                                          </p:val>
                                        </p:tav>
                                      </p:tavLst>
                                    </p:anim>
                                    <p:anim calcmode="lin" valueType="num">
                                      <p:cBhvr>
                                        <p:cTn id="1182" dur="4000" fill="hold"/>
                                        <p:tgtEl>
                                          <p:spTgt spid="92"/>
                                        </p:tgtEl>
                                        <p:attrNameLst>
                                          <p:attrName>ppt_h</p:attrName>
                                        </p:attrNameLst>
                                      </p:cBhvr>
                                      <p:tavLst>
                                        <p:tav tm="0" fmla="#ppt_h*sin(2.5*pi*$)">
                                          <p:val>
                                            <p:fltVal val="0"/>
                                          </p:val>
                                        </p:tav>
                                        <p:tav tm="100000">
                                          <p:val>
                                            <p:fltVal val="1"/>
                                          </p:val>
                                        </p:tav>
                                      </p:tavLst>
                                    </p:anim>
                                  </p:childTnLst>
                                </p:cTn>
                              </p:par>
                              <p:par>
                                <p:cTn id="1183" presetID="2" presetClass="exit" presetSubtype="1" fill="hold" grpId="2" nodeType="withEffect">
                                  <p:stCondLst>
                                    <p:cond delay="0"/>
                                  </p:stCondLst>
                                  <p:childTnLst>
                                    <p:anim calcmode="lin" valueType="num">
                                      <p:cBhvr additive="base">
                                        <p:cTn id="1184" dur="4500"/>
                                        <p:tgtEl>
                                          <p:spTgt spid="92"/>
                                        </p:tgtEl>
                                        <p:attrNameLst>
                                          <p:attrName>ppt_x</p:attrName>
                                        </p:attrNameLst>
                                      </p:cBhvr>
                                      <p:tavLst>
                                        <p:tav tm="0">
                                          <p:val>
                                            <p:strVal val="ppt_x"/>
                                          </p:val>
                                        </p:tav>
                                        <p:tav tm="100000">
                                          <p:val>
                                            <p:strVal val="ppt_x"/>
                                          </p:val>
                                        </p:tav>
                                      </p:tavLst>
                                    </p:anim>
                                    <p:anim calcmode="lin" valueType="num">
                                      <p:cBhvr additive="base">
                                        <p:cTn id="1185" dur="4500"/>
                                        <p:tgtEl>
                                          <p:spTgt spid="92"/>
                                        </p:tgtEl>
                                        <p:attrNameLst>
                                          <p:attrName>ppt_y</p:attrName>
                                        </p:attrNameLst>
                                      </p:cBhvr>
                                      <p:tavLst>
                                        <p:tav tm="0">
                                          <p:val>
                                            <p:strVal val="ppt_y"/>
                                          </p:val>
                                        </p:tav>
                                        <p:tav tm="100000">
                                          <p:val>
                                            <p:strVal val="0-ppt_h/2"/>
                                          </p:val>
                                        </p:tav>
                                      </p:tavLst>
                                    </p:anim>
                                    <p:set>
                                      <p:cBhvr>
                                        <p:cTn id="1186" dur="1" fill="hold">
                                          <p:stCondLst>
                                            <p:cond delay="4499"/>
                                          </p:stCondLst>
                                        </p:cTn>
                                        <p:tgtEl>
                                          <p:spTgt spid="92"/>
                                        </p:tgtEl>
                                        <p:attrNameLst>
                                          <p:attrName>style.visibility</p:attrName>
                                        </p:attrNameLst>
                                      </p:cBhvr>
                                      <p:to>
                                        <p:strVal val="hidden"/>
                                      </p:to>
                                    </p:set>
                                  </p:childTnLst>
                                </p:cTn>
                              </p:par>
                              <p:par>
                                <p:cTn id="1187" presetID="3" presetClass="exit" presetSubtype="10" fill="hold" grpId="3" nodeType="withEffect">
                                  <p:stCondLst>
                                    <p:cond delay="0"/>
                                  </p:stCondLst>
                                  <p:childTnLst>
                                    <p:animEffect transition="out" filter="blinds(horizontal)">
                                      <p:cBhvr>
                                        <p:cTn id="1188" dur="6000"/>
                                        <p:tgtEl>
                                          <p:spTgt spid="92"/>
                                        </p:tgtEl>
                                      </p:cBhvr>
                                    </p:animEffect>
                                    <p:set>
                                      <p:cBhvr>
                                        <p:cTn id="1189" dur="1" fill="hold">
                                          <p:stCondLst>
                                            <p:cond delay="5999"/>
                                          </p:stCondLst>
                                        </p:cTn>
                                        <p:tgtEl>
                                          <p:spTgt spid="92"/>
                                        </p:tgtEl>
                                        <p:attrNameLst>
                                          <p:attrName>style.visibility</p:attrName>
                                        </p:attrNameLst>
                                      </p:cBhvr>
                                      <p:to>
                                        <p:strVal val="hidden"/>
                                      </p:to>
                                    </p:set>
                                  </p:childTnLst>
                                </p:cTn>
                              </p:par>
                              <p:par>
                                <p:cTn id="1190" presetID="2" presetClass="entr" presetSubtype="4" fill="hold" grpId="0" nodeType="withEffect">
                                  <p:stCondLst>
                                    <p:cond delay="0"/>
                                  </p:stCondLst>
                                  <p:childTnLst>
                                    <p:set>
                                      <p:cBhvr>
                                        <p:cTn id="1191" dur="1" fill="hold">
                                          <p:stCondLst>
                                            <p:cond delay="0"/>
                                          </p:stCondLst>
                                        </p:cTn>
                                        <p:tgtEl>
                                          <p:spTgt spid="88"/>
                                        </p:tgtEl>
                                        <p:attrNameLst>
                                          <p:attrName>style.visibility</p:attrName>
                                        </p:attrNameLst>
                                      </p:cBhvr>
                                      <p:to>
                                        <p:strVal val="visible"/>
                                      </p:to>
                                    </p:set>
                                    <p:anim calcmode="lin" valueType="num">
                                      <p:cBhvr additive="base">
                                        <p:cTn id="1192" dur="4000" fill="hold"/>
                                        <p:tgtEl>
                                          <p:spTgt spid="88"/>
                                        </p:tgtEl>
                                        <p:attrNameLst>
                                          <p:attrName>ppt_x</p:attrName>
                                        </p:attrNameLst>
                                      </p:cBhvr>
                                      <p:tavLst>
                                        <p:tav tm="0">
                                          <p:val>
                                            <p:strVal val="#ppt_x"/>
                                          </p:val>
                                        </p:tav>
                                        <p:tav tm="100000">
                                          <p:val>
                                            <p:strVal val="#ppt_x"/>
                                          </p:val>
                                        </p:tav>
                                      </p:tavLst>
                                    </p:anim>
                                    <p:anim calcmode="lin" valueType="num">
                                      <p:cBhvr additive="base">
                                        <p:cTn id="1193" dur="4000" fill="hold"/>
                                        <p:tgtEl>
                                          <p:spTgt spid="88"/>
                                        </p:tgtEl>
                                        <p:attrNameLst>
                                          <p:attrName>ppt_y</p:attrName>
                                        </p:attrNameLst>
                                      </p:cBhvr>
                                      <p:tavLst>
                                        <p:tav tm="0">
                                          <p:val>
                                            <p:strVal val="1+#ppt_h/2"/>
                                          </p:val>
                                        </p:tav>
                                        <p:tav tm="100000">
                                          <p:val>
                                            <p:strVal val="#ppt_y"/>
                                          </p:val>
                                        </p:tav>
                                      </p:tavLst>
                                    </p:anim>
                                  </p:childTnLst>
                                </p:cTn>
                              </p:par>
                              <p:par>
                                <p:cTn id="1194" presetID="19" presetClass="entr" presetSubtype="5" fill="hold" grpId="1" nodeType="withEffect">
                                  <p:stCondLst>
                                    <p:cond delay="0"/>
                                  </p:stCondLst>
                                  <p:childTnLst>
                                    <p:set>
                                      <p:cBhvr>
                                        <p:cTn id="1195" dur="1" fill="hold">
                                          <p:stCondLst>
                                            <p:cond delay="0"/>
                                          </p:stCondLst>
                                        </p:cTn>
                                        <p:tgtEl>
                                          <p:spTgt spid="88"/>
                                        </p:tgtEl>
                                        <p:attrNameLst>
                                          <p:attrName>style.visibility</p:attrName>
                                        </p:attrNameLst>
                                      </p:cBhvr>
                                      <p:to>
                                        <p:strVal val="visible"/>
                                      </p:to>
                                    </p:set>
                                    <p:anim calcmode="lin" valueType="num">
                                      <p:cBhvr>
                                        <p:cTn id="1196" dur="4000" fill="hold"/>
                                        <p:tgtEl>
                                          <p:spTgt spid="88"/>
                                        </p:tgtEl>
                                        <p:attrNameLst>
                                          <p:attrName>ppt_w</p:attrName>
                                        </p:attrNameLst>
                                      </p:cBhvr>
                                      <p:tavLst>
                                        <p:tav tm="0">
                                          <p:val>
                                            <p:strVal val="#ppt_w"/>
                                          </p:val>
                                        </p:tav>
                                        <p:tav tm="100000">
                                          <p:val>
                                            <p:strVal val="#ppt_w"/>
                                          </p:val>
                                        </p:tav>
                                      </p:tavLst>
                                    </p:anim>
                                    <p:anim calcmode="lin" valueType="num">
                                      <p:cBhvr>
                                        <p:cTn id="1197" dur="4000" fill="hold"/>
                                        <p:tgtEl>
                                          <p:spTgt spid="88"/>
                                        </p:tgtEl>
                                        <p:attrNameLst>
                                          <p:attrName>ppt_h</p:attrName>
                                        </p:attrNameLst>
                                      </p:cBhvr>
                                      <p:tavLst>
                                        <p:tav tm="0" fmla="#ppt_h*sin(2.5*pi*$)">
                                          <p:val>
                                            <p:fltVal val="0"/>
                                          </p:val>
                                        </p:tav>
                                        <p:tav tm="100000">
                                          <p:val>
                                            <p:fltVal val="1"/>
                                          </p:val>
                                        </p:tav>
                                      </p:tavLst>
                                    </p:anim>
                                  </p:childTnLst>
                                </p:cTn>
                              </p:par>
                              <p:par>
                                <p:cTn id="1198" presetID="2" presetClass="exit" presetSubtype="1" fill="hold" grpId="2" nodeType="withEffect">
                                  <p:stCondLst>
                                    <p:cond delay="0"/>
                                  </p:stCondLst>
                                  <p:childTnLst>
                                    <p:anim calcmode="lin" valueType="num">
                                      <p:cBhvr additive="base">
                                        <p:cTn id="1199" dur="4500"/>
                                        <p:tgtEl>
                                          <p:spTgt spid="88"/>
                                        </p:tgtEl>
                                        <p:attrNameLst>
                                          <p:attrName>ppt_x</p:attrName>
                                        </p:attrNameLst>
                                      </p:cBhvr>
                                      <p:tavLst>
                                        <p:tav tm="0">
                                          <p:val>
                                            <p:strVal val="ppt_x"/>
                                          </p:val>
                                        </p:tav>
                                        <p:tav tm="100000">
                                          <p:val>
                                            <p:strVal val="ppt_x"/>
                                          </p:val>
                                        </p:tav>
                                      </p:tavLst>
                                    </p:anim>
                                    <p:anim calcmode="lin" valueType="num">
                                      <p:cBhvr additive="base">
                                        <p:cTn id="1200" dur="4500"/>
                                        <p:tgtEl>
                                          <p:spTgt spid="88"/>
                                        </p:tgtEl>
                                        <p:attrNameLst>
                                          <p:attrName>ppt_y</p:attrName>
                                        </p:attrNameLst>
                                      </p:cBhvr>
                                      <p:tavLst>
                                        <p:tav tm="0">
                                          <p:val>
                                            <p:strVal val="ppt_y"/>
                                          </p:val>
                                        </p:tav>
                                        <p:tav tm="100000">
                                          <p:val>
                                            <p:strVal val="0-ppt_h/2"/>
                                          </p:val>
                                        </p:tav>
                                      </p:tavLst>
                                    </p:anim>
                                    <p:set>
                                      <p:cBhvr>
                                        <p:cTn id="1201" dur="1" fill="hold">
                                          <p:stCondLst>
                                            <p:cond delay="4499"/>
                                          </p:stCondLst>
                                        </p:cTn>
                                        <p:tgtEl>
                                          <p:spTgt spid="88"/>
                                        </p:tgtEl>
                                        <p:attrNameLst>
                                          <p:attrName>style.visibility</p:attrName>
                                        </p:attrNameLst>
                                      </p:cBhvr>
                                      <p:to>
                                        <p:strVal val="hidden"/>
                                      </p:to>
                                    </p:set>
                                  </p:childTnLst>
                                </p:cTn>
                              </p:par>
                              <p:par>
                                <p:cTn id="1202" presetID="3" presetClass="exit" presetSubtype="10" fill="hold" grpId="3" nodeType="withEffect">
                                  <p:stCondLst>
                                    <p:cond delay="0"/>
                                  </p:stCondLst>
                                  <p:childTnLst>
                                    <p:animEffect transition="out" filter="blinds(horizontal)">
                                      <p:cBhvr>
                                        <p:cTn id="1203" dur="6000"/>
                                        <p:tgtEl>
                                          <p:spTgt spid="88"/>
                                        </p:tgtEl>
                                      </p:cBhvr>
                                    </p:animEffect>
                                    <p:set>
                                      <p:cBhvr>
                                        <p:cTn id="1204" dur="1" fill="hold">
                                          <p:stCondLst>
                                            <p:cond delay="5999"/>
                                          </p:stCondLst>
                                        </p:cTn>
                                        <p:tgtEl>
                                          <p:spTgt spid="88"/>
                                        </p:tgtEl>
                                        <p:attrNameLst>
                                          <p:attrName>style.visibility</p:attrName>
                                        </p:attrNameLst>
                                      </p:cBhvr>
                                      <p:to>
                                        <p:strVal val="hidden"/>
                                      </p:to>
                                    </p:set>
                                  </p:childTnLst>
                                </p:cTn>
                              </p:par>
                              <p:par>
                                <p:cTn id="1205" presetID="23" presetClass="entr" presetSubtype="288" fill="hold" nodeType="withEffect">
                                  <p:stCondLst>
                                    <p:cond delay="250"/>
                                  </p:stCondLst>
                                  <p:childTnLst>
                                    <p:set>
                                      <p:cBhvr>
                                        <p:cTn id="1206" dur="1" fill="hold">
                                          <p:stCondLst>
                                            <p:cond delay="0"/>
                                          </p:stCondLst>
                                        </p:cTn>
                                        <p:tgtEl>
                                          <p:spTgt spid="94"/>
                                        </p:tgtEl>
                                        <p:attrNameLst>
                                          <p:attrName>style.visibility</p:attrName>
                                        </p:attrNameLst>
                                      </p:cBhvr>
                                      <p:to>
                                        <p:strVal val="visible"/>
                                      </p:to>
                                    </p:set>
                                    <p:anim calcmode="lin" valueType="num">
                                      <p:cBhvr>
                                        <p:cTn id="1207" dur="4250" fill="hold"/>
                                        <p:tgtEl>
                                          <p:spTgt spid="94"/>
                                        </p:tgtEl>
                                        <p:attrNameLst>
                                          <p:attrName>ppt_w</p:attrName>
                                        </p:attrNameLst>
                                      </p:cBhvr>
                                      <p:tavLst>
                                        <p:tav tm="0">
                                          <p:val>
                                            <p:strVal val="4/3*#ppt_w"/>
                                          </p:val>
                                        </p:tav>
                                        <p:tav tm="100000">
                                          <p:val>
                                            <p:strVal val="#ppt_w"/>
                                          </p:val>
                                        </p:tav>
                                      </p:tavLst>
                                    </p:anim>
                                    <p:anim calcmode="lin" valueType="num">
                                      <p:cBhvr>
                                        <p:cTn id="1208" dur="4250" fill="hold"/>
                                        <p:tgtEl>
                                          <p:spTgt spid="94"/>
                                        </p:tgtEl>
                                        <p:attrNameLst>
                                          <p:attrName>ppt_h</p:attrName>
                                        </p:attrNameLst>
                                      </p:cBhvr>
                                      <p:tavLst>
                                        <p:tav tm="0">
                                          <p:val>
                                            <p:strVal val="4/3*#ppt_h"/>
                                          </p:val>
                                        </p:tav>
                                        <p:tav tm="100000">
                                          <p:val>
                                            <p:strVal val="#ppt_h"/>
                                          </p:val>
                                        </p:tav>
                                      </p:tavLst>
                                    </p:anim>
                                  </p:childTnLst>
                                </p:cTn>
                              </p:par>
                              <p:par>
                                <p:cTn id="1209" presetID="16" presetClass="entr" presetSubtype="42" fill="hold" nodeType="withEffect">
                                  <p:stCondLst>
                                    <p:cond delay="250"/>
                                  </p:stCondLst>
                                  <p:childTnLst>
                                    <p:set>
                                      <p:cBhvr>
                                        <p:cTn id="1210" dur="1" fill="hold">
                                          <p:stCondLst>
                                            <p:cond delay="0"/>
                                          </p:stCondLst>
                                        </p:cTn>
                                        <p:tgtEl>
                                          <p:spTgt spid="94"/>
                                        </p:tgtEl>
                                        <p:attrNameLst>
                                          <p:attrName>style.visibility</p:attrName>
                                        </p:attrNameLst>
                                      </p:cBhvr>
                                      <p:to>
                                        <p:strVal val="visible"/>
                                      </p:to>
                                    </p:set>
                                    <p:animEffect transition="in" filter="barn(outHorizontal)">
                                      <p:cBhvr>
                                        <p:cTn id="1211" dur="4250"/>
                                        <p:tgtEl>
                                          <p:spTgt spid="94"/>
                                        </p:tgtEl>
                                      </p:cBhvr>
                                    </p:animEffect>
                                  </p:childTnLst>
                                </p:cTn>
                              </p:par>
                              <p:par>
                                <p:cTn id="1212" presetID="9" presetClass="emph" presetSubtype="0" grpId="0" nodeType="withEffect">
                                  <p:stCondLst>
                                    <p:cond delay="0"/>
                                  </p:stCondLst>
                                  <p:childTnLst>
                                    <p:set>
                                      <p:cBhvr rctx="PPT">
                                        <p:cTn id="1213" dur="indefinite"/>
                                        <p:tgtEl>
                                          <p:spTgt spid="93"/>
                                        </p:tgtEl>
                                        <p:attrNameLst>
                                          <p:attrName>style.opacity</p:attrName>
                                        </p:attrNameLst>
                                      </p:cBhvr>
                                      <p:to>
                                        <p:strVal val="0"/>
                                      </p:to>
                                    </p:set>
                                    <p:animEffect filter="image" prLst="opacity: 0">
                                      <p:cBhvr rctx="IE">
                                        <p:cTn id="1214" dur="indefinite"/>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114" grpId="0" animBg="1"/>
      <p:bldP spid="114" grpId="1" animBg="1"/>
      <p:bldP spid="114" grpId="2" animBg="1"/>
      <p:bldP spid="114" grpId="3" animBg="1"/>
      <p:bldP spid="115" grpId="0" animBg="1"/>
      <p:bldP spid="115" grpId="1" animBg="1"/>
      <p:bldP spid="115" grpId="2" animBg="1"/>
      <p:bldP spid="115" grpId="3" animBg="1"/>
      <p:bldP spid="116" grpId="0" animBg="1"/>
      <p:bldP spid="116" grpId="1" animBg="1"/>
      <p:bldP spid="116" grpId="2" animBg="1"/>
      <p:bldP spid="116" grpId="3" animBg="1"/>
      <p:bldP spid="117" grpId="0" animBg="1"/>
      <p:bldP spid="117" grpId="1" animBg="1"/>
      <p:bldP spid="117" grpId="2" animBg="1"/>
      <p:bldP spid="117" grpId="3" animBg="1"/>
      <p:bldP spid="118" grpId="0" animBg="1"/>
      <p:bldP spid="118" grpId="1" animBg="1"/>
      <p:bldP spid="118" grpId="2" animBg="1"/>
      <p:bldP spid="118" grpId="3" animBg="1"/>
      <p:bldP spid="109" grpId="0" animBg="1"/>
      <p:bldP spid="109" grpId="1" animBg="1"/>
      <p:bldP spid="109" grpId="2" animBg="1"/>
      <p:bldP spid="109" grpId="3" animBg="1"/>
      <p:bldP spid="110" grpId="0" animBg="1"/>
      <p:bldP spid="110" grpId="1" animBg="1"/>
      <p:bldP spid="110" grpId="2" animBg="1"/>
      <p:bldP spid="110" grpId="3" animBg="1"/>
      <p:bldP spid="111" grpId="0" animBg="1"/>
      <p:bldP spid="111" grpId="1" animBg="1"/>
      <p:bldP spid="111" grpId="2" animBg="1"/>
      <p:bldP spid="111" grpId="3" animBg="1"/>
      <p:bldP spid="112" grpId="0" animBg="1"/>
      <p:bldP spid="112" grpId="1" animBg="1"/>
      <p:bldP spid="112" grpId="2" animBg="1"/>
      <p:bldP spid="112" grpId="3" animBg="1"/>
      <p:bldP spid="113" grpId="0" animBg="1"/>
      <p:bldP spid="113" grpId="1" animBg="1"/>
      <p:bldP spid="113" grpId="2" animBg="1"/>
      <p:bldP spid="113" grpId="3" animBg="1"/>
      <p:bldP spid="102" grpId="0" animBg="1"/>
      <p:bldP spid="102" grpId="1" animBg="1"/>
      <p:bldP spid="102" grpId="2" animBg="1"/>
      <p:bldP spid="102" grpId="3" animBg="1"/>
      <p:bldP spid="103" grpId="0" animBg="1"/>
      <p:bldP spid="103" grpId="1" animBg="1"/>
      <p:bldP spid="103" grpId="2" animBg="1"/>
      <p:bldP spid="103" grpId="3" animBg="1"/>
      <p:bldP spid="104" grpId="0" animBg="1"/>
      <p:bldP spid="104" grpId="1" animBg="1"/>
      <p:bldP spid="104" grpId="2" animBg="1"/>
      <p:bldP spid="104" grpId="3" animBg="1"/>
      <p:bldP spid="105" grpId="0" animBg="1"/>
      <p:bldP spid="105" grpId="1" animBg="1"/>
      <p:bldP spid="105" grpId="2" animBg="1"/>
      <p:bldP spid="105" grpId="3" animBg="1"/>
      <p:bldP spid="106" grpId="0" animBg="1"/>
      <p:bldP spid="106" grpId="1" animBg="1"/>
      <p:bldP spid="106" grpId="2" animBg="1"/>
      <p:bldP spid="106" grpId="3" animBg="1"/>
      <p:bldP spid="97" grpId="0" animBg="1"/>
      <p:bldP spid="97" grpId="1" animBg="1"/>
      <p:bldP spid="97" grpId="2" animBg="1"/>
      <p:bldP spid="97" grpId="3" animBg="1"/>
      <p:bldP spid="98" grpId="0" animBg="1"/>
      <p:bldP spid="98" grpId="1" animBg="1"/>
      <p:bldP spid="98" grpId="2" animBg="1"/>
      <p:bldP spid="98" grpId="3" animBg="1"/>
      <p:bldP spid="99" grpId="0" animBg="1"/>
      <p:bldP spid="99" grpId="1" animBg="1"/>
      <p:bldP spid="99" grpId="2" animBg="1"/>
      <p:bldP spid="99" grpId="3" animBg="1"/>
      <p:bldP spid="100" grpId="0" animBg="1"/>
      <p:bldP spid="100" grpId="1" animBg="1"/>
      <p:bldP spid="100" grpId="2" animBg="1"/>
      <p:bldP spid="100" grpId="3" animBg="1"/>
      <p:bldP spid="101" grpId="0" animBg="1"/>
      <p:bldP spid="101" grpId="1" animBg="1"/>
      <p:bldP spid="101" grpId="2" animBg="1"/>
      <p:bldP spid="101"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93"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7"/>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1191"/>
            <a:ext cx="9144000" cy="5144691"/>
          </a:xfrm>
          <a:prstGeom prst="rect">
            <a:avLst/>
          </a:prstGeom>
          <a:noFill/>
          <a:ln>
            <a:noFill/>
          </a:ln>
        </p:spPr>
      </p:pic>
      <p:sp>
        <p:nvSpPr>
          <p:cNvPr id="3" name="2 Rectángulo"/>
          <p:cNvSpPr/>
          <p:nvPr/>
        </p:nvSpPr>
        <p:spPr>
          <a:xfrm>
            <a:off x="1907704" y="699542"/>
            <a:ext cx="6408712" cy="1754326"/>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5C3000"/>
              </a:solidFill>
              <a:latin typeface="Hobo Std" pitchFamily="34" charset="0"/>
            </a:endParaRPr>
          </a:p>
          <a:p>
            <a:pPr algn="ctr"/>
            <a:r>
              <a:rPr lang="es-ES" sz="2000" b="1" dirty="0" smtClean="0">
                <a:solidFill>
                  <a:srgbClr val="5C3000"/>
                </a:solidFill>
                <a:latin typeface="Hobo Std" pitchFamily="34" charset="0"/>
              </a:rPr>
              <a:t>Ayuda </a:t>
            </a:r>
            <a:r>
              <a:rPr lang="es-ES" sz="2000" b="1" dirty="0">
                <a:solidFill>
                  <a:srgbClr val="5C3000"/>
                </a:solidFill>
                <a:latin typeface="Hobo Std" pitchFamily="34" charset="0"/>
              </a:rPr>
              <a:t>a </a:t>
            </a:r>
            <a:r>
              <a:rPr lang="es-ES" sz="2000" b="1" dirty="0" smtClean="0">
                <a:solidFill>
                  <a:srgbClr val="5C3000"/>
                </a:solidFill>
                <a:latin typeface="Hobo Std" pitchFamily="34" charset="0"/>
              </a:rPr>
              <a:t>curar </a:t>
            </a:r>
            <a:r>
              <a:rPr lang="es-ES" sz="2000" b="1" dirty="0">
                <a:solidFill>
                  <a:srgbClr val="5C3000"/>
                </a:solidFill>
                <a:latin typeface="Hobo Std" pitchFamily="34" charset="0"/>
              </a:rPr>
              <a:t>el estreñimiento y el movimiento de intestino irregular</a:t>
            </a:r>
          </a:p>
          <a:p>
            <a:pPr algn="ctr"/>
            <a:endParaRPr lang="es-ES" sz="2000" dirty="0">
              <a:solidFill>
                <a:srgbClr val="5C3000"/>
              </a:solidFill>
              <a:latin typeface="Hobo Std" pitchFamily="34" charset="0"/>
            </a:endParaRPr>
          </a:p>
          <a:p>
            <a:pPr algn="ctr"/>
            <a:r>
              <a:rPr lang="es-ES" sz="1600" dirty="0">
                <a:solidFill>
                  <a:srgbClr val="5C3000"/>
                </a:solidFill>
                <a:latin typeface="Hobo Std" pitchFamily="34" charset="0"/>
              </a:rPr>
              <a:t>La piña es rica en fibra, muy eficaz para curar el estreñimiento y el movimiento de intestino irregular.</a:t>
            </a:r>
            <a:endParaRPr lang="es-ES" sz="2000" dirty="0">
              <a:solidFill>
                <a:srgbClr val="5C3000"/>
              </a:solidFill>
              <a:latin typeface="Hobo Std" pitchFamily="34" charset="0"/>
            </a:endParaRPr>
          </a:p>
        </p:txBody>
      </p:sp>
    </p:spTree>
    <p:extLst>
      <p:ext uri="{BB962C8B-B14F-4D97-AF65-F5344CB8AC3E}">
        <p14:creationId xmlns:p14="http://schemas.microsoft.com/office/powerpoint/2010/main" val="34515526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24" name="623 Grupo"/>
          <p:cNvGrpSpPr/>
          <p:nvPr/>
        </p:nvGrpSpPr>
        <p:grpSpPr>
          <a:xfrm>
            <a:off x="0" y="4505"/>
            <a:ext cx="9170370" cy="5133104"/>
            <a:chOff x="0" y="0"/>
            <a:chExt cx="9170370" cy="5133104"/>
          </a:xfrm>
        </p:grpSpPr>
        <p:sp>
          <p:nvSpPr>
            <p:cNvPr id="625" name="624 Rectángulo"/>
            <p:cNvSpPr/>
            <p:nvPr/>
          </p:nvSpPr>
          <p:spPr>
            <a:xfrm flipH="1">
              <a:off x="0" y="2571750"/>
              <a:ext cx="9170370" cy="2561354"/>
            </a:xfrm>
            <a:prstGeom prst="rect">
              <a:avLst/>
            </a:prstGeom>
            <a:gradFill>
              <a:gsLst>
                <a:gs pos="56000">
                  <a:srgbClr val="113D00">
                    <a:lumMod val="0"/>
                  </a:srgbClr>
                </a:gs>
                <a:gs pos="10000">
                  <a:srgbClr val="66FF33">
                    <a:lumMod val="0"/>
                  </a:srgbClr>
                </a:gs>
                <a:gs pos="75000">
                  <a:srgbClr val="8CFF58">
                    <a:lumMod val="0"/>
                  </a:srgbClr>
                </a:gs>
                <a:gs pos="37000">
                  <a:schemeClr val="tx1">
                    <a:lumMod val="95000"/>
                  </a:schemeClr>
                </a:gs>
                <a:gs pos="91000">
                  <a:schemeClr val="tx1">
                    <a:lumMod val="95000"/>
                  </a:scheme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6" name="625 Rectángulo"/>
            <p:cNvSpPr/>
            <p:nvPr/>
          </p:nvSpPr>
          <p:spPr>
            <a:xfrm flipH="1" flipV="1">
              <a:off x="0" y="0"/>
              <a:ext cx="9170069" cy="2571750"/>
            </a:xfrm>
            <a:prstGeom prst="rect">
              <a:avLst/>
            </a:prstGeom>
            <a:gradFill>
              <a:gsLst>
                <a:gs pos="56000">
                  <a:srgbClr val="113D00">
                    <a:lumMod val="0"/>
                  </a:srgbClr>
                </a:gs>
                <a:gs pos="10000">
                  <a:srgbClr val="66FF33">
                    <a:lumMod val="0"/>
                  </a:srgbClr>
                </a:gs>
                <a:gs pos="75000">
                  <a:srgbClr val="8CFF58">
                    <a:lumMod val="0"/>
                  </a:srgbClr>
                </a:gs>
                <a:gs pos="37000">
                  <a:schemeClr val="tx1">
                    <a:lumMod val="95000"/>
                  </a:schemeClr>
                </a:gs>
                <a:gs pos="91000">
                  <a:schemeClr val="tx1">
                    <a:lumMod val="95000"/>
                  </a:scheme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622" name="621 Imagen" descr="Diapositiva18"/>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l="-99501"/>
          <a:stretch/>
        </p:blipFill>
        <p:spPr>
          <a:xfrm>
            <a:off x="-9121140" y="0"/>
            <a:ext cx="18265140" cy="5143500"/>
          </a:xfrm>
          <a:prstGeom prst="rect">
            <a:avLst/>
          </a:prstGeom>
          <a:noFill/>
          <a:ln>
            <a:noFill/>
          </a:ln>
        </p:spPr>
      </p:pic>
      <p:grpSp>
        <p:nvGrpSpPr>
          <p:cNvPr id="2" name="1 Grupo"/>
          <p:cNvGrpSpPr/>
          <p:nvPr/>
        </p:nvGrpSpPr>
        <p:grpSpPr>
          <a:xfrm flipH="1">
            <a:off x="179512" y="1203598"/>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3" name="2 Grupo"/>
            <p:cNvGrpSpPr/>
            <p:nvPr/>
          </p:nvGrpSpPr>
          <p:grpSpPr>
            <a:xfrm>
              <a:off x="0" y="34950"/>
              <a:ext cx="2160536" cy="1765138"/>
              <a:chOff x="0" y="34950"/>
              <a:chExt cx="2160536" cy="1765138"/>
            </a:xfrm>
            <a:grpFill/>
          </p:grpSpPr>
          <p:grpSp>
            <p:nvGrpSpPr>
              <p:cNvPr id="18" name="17 Grupo"/>
              <p:cNvGrpSpPr/>
              <p:nvPr/>
            </p:nvGrpSpPr>
            <p:grpSpPr>
              <a:xfrm>
                <a:off x="0" y="34950"/>
                <a:ext cx="1116536" cy="956530"/>
                <a:chOff x="323528" y="627534"/>
                <a:chExt cx="1116536" cy="956530"/>
              </a:xfrm>
              <a:grpFill/>
            </p:grpSpPr>
            <p:sp>
              <p:nvSpPr>
                <p:cNvPr id="22" name="21 Elipse"/>
                <p:cNvSpPr/>
                <p:nvPr/>
              </p:nvSpPr>
              <p:spPr>
                <a:xfrm>
                  <a:off x="323528" y="627534"/>
                  <a:ext cx="576064" cy="576064"/>
                </a:xfrm>
                <a:prstGeom prst="ellipse">
                  <a:avLst/>
                </a:prstGeom>
                <a:solidFill>
                  <a:srgbClr val="FA064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 name="18 Grupo"/>
              <p:cNvGrpSpPr/>
              <p:nvPr/>
            </p:nvGrpSpPr>
            <p:grpSpPr>
              <a:xfrm>
                <a:off x="1044000" y="843558"/>
                <a:ext cx="1116536" cy="956530"/>
                <a:chOff x="323528" y="627534"/>
                <a:chExt cx="1116536" cy="956530"/>
              </a:xfrm>
              <a:grpFill/>
            </p:grpSpPr>
            <p:sp>
              <p:nvSpPr>
                <p:cNvPr id="20" name="1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 name="3 Grupo"/>
            <p:cNvGrpSpPr/>
            <p:nvPr/>
          </p:nvGrpSpPr>
          <p:grpSpPr>
            <a:xfrm>
              <a:off x="2123728" y="1635646"/>
              <a:ext cx="2160536" cy="1765138"/>
              <a:chOff x="0" y="34950"/>
              <a:chExt cx="2160536" cy="1765138"/>
            </a:xfrm>
            <a:grpFill/>
          </p:grpSpPr>
          <p:grpSp>
            <p:nvGrpSpPr>
              <p:cNvPr id="12" name="11 Grupo"/>
              <p:cNvGrpSpPr/>
              <p:nvPr/>
            </p:nvGrpSpPr>
            <p:grpSpPr>
              <a:xfrm>
                <a:off x="0" y="34950"/>
                <a:ext cx="1116536" cy="956530"/>
                <a:chOff x="323528" y="627534"/>
                <a:chExt cx="1116536" cy="956530"/>
              </a:xfrm>
              <a:grpFill/>
            </p:grpSpPr>
            <p:sp>
              <p:nvSpPr>
                <p:cNvPr id="16" name="1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 name="12 Grupo"/>
              <p:cNvGrpSpPr/>
              <p:nvPr/>
            </p:nvGrpSpPr>
            <p:grpSpPr>
              <a:xfrm>
                <a:off x="1044000" y="843558"/>
                <a:ext cx="1116536" cy="956530"/>
                <a:chOff x="323528" y="627534"/>
                <a:chExt cx="1116536" cy="956530"/>
              </a:xfrm>
              <a:grpFill/>
            </p:grpSpPr>
            <p:sp>
              <p:nvSpPr>
                <p:cNvPr id="14" name="1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 name="4 Grupo"/>
            <p:cNvGrpSpPr/>
            <p:nvPr/>
          </p:nvGrpSpPr>
          <p:grpSpPr>
            <a:xfrm>
              <a:off x="4248000" y="3204000"/>
              <a:ext cx="2160536" cy="1765138"/>
              <a:chOff x="0" y="34950"/>
              <a:chExt cx="2160536" cy="1765138"/>
            </a:xfrm>
            <a:grpFill/>
          </p:grpSpPr>
          <p:grpSp>
            <p:nvGrpSpPr>
              <p:cNvPr id="6" name="5 Grupo"/>
              <p:cNvGrpSpPr/>
              <p:nvPr/>
            </p:nvGrpSpPr>
            <p:grpSpPr>
              <a:xfrm>
                <a:off x="0" y="34950"/>
                <a:ext cx="1116536" cy="956530"/>
                <a:chOff x="323528" y="627534"/>
                <a:chExt cx="1116536" cy="956530"/>
              </a:xfrm>
              <a:grpFill/>
            </p:grpSpPr>
            <p:sp>
              <p:nvSpPr>
                <p:cNvPr id="10" name="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 name="6 Grupo"/>
              <p:cNvGrpSpPr/>
              <p:nvPr/>
            </p:nvGrpSpPr>
            <p:grpSpPr>
              <a:xfrm>
                <a:off x="1044000" y="843558"/>
                <a:ext cx="1116536" cy="956530"/>
                <a:chOff x="323528" y="627534"/>
                <a:chExt cx="1116536" cy="956530"/>
              </a:xfrm>
              <a:grpFill/>
            </p:grpSpPr>
            <p:sp>
              <p:nvSpPr>
                <p:cNvPr id="8" name="7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24" name="23 Grupo"/>
          <p:cNvGrpSpPr/>
          <p:nvPr/>
        </p:nvGrpSpPr>
        <p:grpSpPr>
          <a:xfrm flipH="1">
            <a:off x="1188000" y="1203598"/>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25" name="24 Grupo"/>
            <p:cNvGrpSpPr/>
            <p:nvPr/>
          </p:nvGrpSpPr>
          <p:grpSpPr>
            <a:xfrm>
              <a:off x="0" y="34950"/>
              <a:ext cx="2160536" cy="1765138"/>
              <a:chOff x="0" y="34950"/>
              <a:chExt cx="2160536" cy="1765138"/>
            </a:xfrm>
            <a:grpFill/>
          </p:grpSpPr>
          <p:grpSp>
            <p:nvGrpSpPr>
              <p:cNvPr id="40" name="39 Grupo"/>
              <p:cNvGrpSpPr/>
              <p:nvPr/>
            </p:nvGrpSpPr>
            <p:grpSpPr>
              <a:xfrm>
                <a:off x="0" y="34950"/>
                <a:ext cx="1116536" cy="956530"/>
                <a:chOff x="323528" y="627534"/>
                <a:chExt cx="1116536" cy="956530"/>
              </a:xfrm>
              <a:grpFill/>
            </p:grpSpPr>
            <p:sp>
              <p:nvSpPr>
                <p:cNvPr id="44" name="43 Elipse"/>
                <p:cNvSpPr/>
                <p:nvPr/>
              </p:nvSpPr>
              <p:spPr>
                <a:xfrm>
                  <a:off x="323528" y="627534"/>
                  <a:ext cx="576064" cy="576064"/>
                </a:xfrm>
                <a:prstGeom prst="ellipse">
                  <a:avLst/>
                </a:prstGeom>
                <a:solidFill>
                  <a:srgbClr val="FA064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1" name="40 Grupo"/>
              <p:cNvGrpSpPr/>
              <p:nvPr/>
            </p:nvGrpSpPr>
            <p:grpSpPr>
              <a:xfrm>
                <a:off x="1044000" y="843558"/>
                <a:ext cx="1116536" cy="956530"/>
                <a:chOff x="323528" y="627534"/>
                <a:chExt cx="1116536" cy="956530"/>
              </a:xfrm>
              <a:grpFill/>
            </p:grpSpPr>
            <p:sp>
              <p:nvSpPr>
                <p:cNvPr id="42" name="4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6" name="25 Grupo"/>
            <p:cNvGrpSpPr/>
            <p:nvPr/>
          </p:nvGrpSpPr>
          <p:grpSpPr>
            <a:xfrm>
              <a:off x="2123728" y="1635646"/>
              <a:ext cx="2160536" cy="1765138"/>
              <a:chOff x="0" y="34950"/>
              <a:chExt cx="2160536" cy="1765138"/>
            </a:xfrm>
            <a:grpFill/>
          </p:grpSpPr>
          <p:grpSp>
            <p:nvGrpSpPr>
              <p:cNvPr id="34" name="33 Grupo"/>
              <p:cNvGrpSpPr/>
              <p:nvPr/>
            </p:nvGrpSpPr>
            <p:grpSpPr>
              <a:xfrm>
                <a:off x="0" y="34950"/>
                <a:ext cx="1116536" cy="956530"/>
                <a:chOff x="323528" y="627534"/>
                <a:chExt cx="1116536" cy="956530"/>
              </a:xfrm>
              <a:grpFill/>
            </p:grpSpPr>
            <p:sp>
              <p:nvSpPr>
                <p:cNvPr id="38" name="37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 name="34 Grupo"/>
              <p:cNvGrpSpPr/>
              <p:nvPr/>
            </p:nvGrpSpPr>
            <p:grpSpPr>
              <a:xfrm>
                <a:off x="1044000" y="843558"/>
                <a:ext cx="1116536" cy="956530"/>
                <a:chOff x="323528" y="627534"/>
                <a:chExt cx="1116536" cy="956530"/>
              </a:xfrm>
              <a:grpFill/>
            </p:grpSpPr>
            <p:sp>
              <p:nvSpPr>
                <p:cNvPr id="36" name="3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7" name="26 Grupo"/>
            <p:cNvGrpSpPr/>
            <p:nvPr/>
          </p:nvGrpSpPr>
          <p:grpSpPr>
            <a:xfrm>
              <a:off x="4248000" y="3204000"/>
              <a:ext cx="2160536" cy="1765138"/>
              <a:chOff x="0" y="34950"/>
              <a:chExt cx="2160536" cy="1765138"/>
            </a:xfrm>
            <a:grpFill/>
          </p:grpSpPr>
          <p:grpSp>
            <p:nvGrpSpPr>
              <p:cNvPr id="28" name="27 Grupo"/>
              <p:cNvGrpSpPr/>
              <p:nvPr/>
            </p:nvGrpSpPr>
            <p:grpSpPr>
              <a:xfrm>
                <a:off x="0" y="34950"/>
                <a:ext cx="1116536" cy="956530"/>
                <a:chOff x="323528" y="627534"/>
                <a:chExt cx="1116536" cy="956530"/>
              </a:xfrm>
              <a:grpFill/>
            </p:grpSpPr>
            <p:sp>
              <p:nvSpPr>
                <p:cNvPr id="32" name="3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 name="28 Grupo"/>
              <p:cNvGrpSpPr/>
              <p:nvPr/>
            </p:nvGrpSpPr>
            <p:grpSpPr>
              <a:xfrm>
                <a:off x="1044000" y="843558"/>
                <a:ext cx="1116536" cy="956530"/>
                <a:chOff x="323528" y="627534"/>
                <a:chExt cx="1116536" cy="956530"/>
              </a:xfrm>
              <a:grpFill/>
            </p:grpSpPr>
            <p:sp>
              <p:nvSpPr>
                <p:cNvPr id="30" name="2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46" name="45 Grupo"/>
          <p:cNvGrpSpPr/>
          <p:nvPr/>
        </p:nvGrpSpPr>
        <p:grpSpPr>
          <a:xfrm flipH="1">
            <a:off x="2304000" y="1188000"/>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47" name="46 Grupo"/>
            <p:cNvGrpSpPr/>
            <p:nvPr/>
          </p:nvGrpSpPr>
          <p:grpSpPr>
            <a:xfrm>
              <a:off x="0" y="34950"/>
              <a:ext cx="2160536" cy="1765138"/>
              <a:chOff x="0" y="34950"/>
              <a:chExt cx="2160536" cy="1765138"/>
            </a:xfrm>
            <a:grpFill/>
          </p:grpSpPr>
          <p:grpSp>
            <p:nvGrpSpPr>
              <p:cNvPr id="62" name="61 Grupo"/>
              <p:cNvGrpSpPr/>
              <p:nvPr/>
            </p:nvGrpSpPr>
            <p:grpSpPr>
              <a:xfrm>
                <a:off x="0" y="34950"/>
                <a:ext cx="1116536" cy="956530"/>
                <a:chOff x="323528" y="627534"/>
                <a:chExt cx="1116536" cy="956530"/>
              </a:xfrm>
              <a:grpFill/>
            </p:grpSpPr>
            <p:sp>
              <p:nvSpPr>
                <p:cNvPr id="66" name="65 Elipse"/>
                <p:cNvSpPr/>
                <p:nvPr/>
              </p:nvSpPr>
              <p:spPr>
                <a:xfrm>
                  <a:off x="323528" y="627534"/>
                  <a:ext cx="576064" cy="576064"/>
                </a:xfrm>
                <a:prstGeom prst="ellipse">
                  <a:avLst/>
                </a:prstGeom>
                <a:solidFill>
                  <a:srgbClr val="FA064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3" name="62 Grupo"/>
              <p:cNvGrpSpPr/>
              <p:nvPr/>
            </p:nvGrpSpPr>
            <p:grpSpPr>
              <a:xfrm>
                <a:off x="1044000" y="843558"/>
                <a:ext cx="1116536" cy="956530"/>
                <a:chOff x="323528" y="627534"/>
                <a:chExt cx="1116536" cy="956530"/>
              </a:xfrm>
              <a:grpFill/>
            </p:grpSpPr>
            <p:sp>
              <p:nvSpPr>
                <p:cNvPr id="64" name="6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8" name="47 Grupo"/>
            <p:cNvGrpSpPr/>
            <p:nvPr/>
          </p:nvGrpSpPr>
          <p:grpSpPr>
            <a:xfrm>
              <a:off x="2123728" y="1635646"/>
              <a:ext cx="2160536" cy="1765138"/>
              <a:chOff x="0" y="34950"/>
              <a:chExt cx="2160536" cy="1765138"/>
            </a:xfrm>
            <a:grpFill/>
          </p:grpSpPr>
          <p:grpSp>
            <p:nvGrpSpPr>
              <p:cNvPr id="56" name="55 Grupo"/>
              <p:cNvGrpSpPr/>
              <p:nvPr/>
            </p:nvGrpSpPr>
            <p:grpSpPr>
              <a:xfrm>
                <a:off x="0" y="34950"/>
                <a:ext cx="1116536" cy="956530"/>
                <a:chOff x="323528" y="627534"/>
                <a:chExt cx="1116536" cy="956530"/>
              </a:xfrm>
              <a:grpFill/>
            </p:grpSpPr>
            <p:sp>
              <p:nvSpPr>
                <p:cNvPr id="60" name="5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7" name="56 Grupo"/>
              <p:cNvGrpSpPr/>
              <p:nvPr/>
            </p:nvGrpSpPr>
            <p:grpSpPr>
              <a:xfrm>
                <a:off x="1044000" y="843558"/>
                <a:ext cx="1116536" cy="956530"/>
                <a:chOff x="323528" y="627534"/>
                <a:chExt cx="1116536" cy="956530"/>
              </a:xfrm>
              <a:grpFill/>
            </p:grpSpPr>
            <p:sp>
              <p:nvSpPr>
                <p:cNvPr id="58" name="57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9" name="48 Grupo"/>
            <p:cNvGrpSpPr/>
            <p:nvPr/>
          </p:nvGrpSpPr>
          <p:grpSpPr>
            <a:xfrm>
              <a:off x="4248000" y="3204000"/>
              <a:ext cx="2160536" cy="1765138"/>
              <a:chOff x="0" y="34950"/>
              <a:chExt cx="2160536" cy="1765138"/>
            </a:xfrm>
            <a:grpFill/>
          </p:grpSpPr>
          <p:grpSp>
            <p:nvGrpSpPr>
              <p:cNvPr id="50" name="49 Grupo"/>
              <p:cNvGrpSpPr/>
              <p:nvPr/>
            </p:nvGrpSpPr>
            <p:grpSpPr>
              <a:xfrm>
                <a:off x="0" y="34950"/>
                <a:ext cx="1116536" cy="956530"/>
                <a:chOff x="323528" y="627534"/>
                <a:chExt cx="1116536" cy="956530"/>
              </a:xfrm>
              <a:grpFill/>
            </p:grpSpPr>
            <p:sp>
              <p:nvSpPr>
                <p:cNvPr id="54" name="5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1" name="50 Grupo"/>
              <p:cNvGrpSpPr/>
              <p:nvPr/>
            </p:nvGrpSpPr>
            <p:grpSpPr>
              <a:xfrm>
                <a:off x="1044000" y="843558"/>
                <a:ext cx="1116536" cy="956530"/>
                <a:chOff x="323528" y="627534"/>
                <a:chExt cx="1116536" cy="956530"/>
              </a:xfrm>
              <a:grpFill/>
            </p:grpSpPr>
            <p:sp>
              <p:nvSpPr>
                <p:cNvPr id="52" name="5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68" name="67 Grupo"/>
          <p:cNvGrpSpPr/>
          <p:nvPr/>
        </p:nvGrpSpPr>
        <p:grpSpPr>
          <a:xfrm flipH="1">
            <a:off x="3311608" y="1219196"/>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69" name="68 Grupo"/>
            <p:cNvGrpSpPr/>
            <p:nvPr/>
          </p:nvGrpSpPr>
          <p:grpSpPr>
            <a:xfrm>
              <a:off x="0" y="34950"/>
              <a:ext cx="2160536" cy="1765138"/>
              <a:chOff x="0" y="34950"/>
              <a:chExt cx="2160536" cy="1765138"/>
            </a:xfrm>
            <a:grpFill/>
          </p:grpSpPr>
          <p:grpSp>
            <p:nvGrpSpPr>
              <p:cNvPr id="84" name="83 Grupo"/>
              <p:cNvGrpSpPr/>
              <p:nvPr/>
            </p:nvGrpSpPr>
            <p:grpSpPr>
              <a:xfrm>
                <a:off x="0" y="34950"/>
                <a:ext cx="1116536" cy="956530"/>
                <a:chOff x="323528" y="627534"/>
                <a:chExt cx="1116536" cy="956530"/>
              </a:xfrm>
              <a:grpFill/>
            </p:grpSpPr>
            <p:sp>
              <p:nvSpPr>
                <p:cNvPr id="88" name="87 Elipse"/>
                <p:cNvSpPr/>
                <p:nvPr/>
              </p:nvSpPr>
              <p:spPr>
                <a:xfrm>
                  <a:off x="323528" y="627534"/>
                  <a:ext cx="576064" cy="576064"/>
                </a:xfrm>
                <a:prstGeom prst="ellipse">
                  <a:avLst/>
                </a:prstGeom>
                <a:solidFill>
                  <a:srgbClr val="FA064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5" name="84 Grupo"/>
              <p:cNvGrpSpPr/>
              <p:nvPr/>
            </p:nvGrpSpPr>
            <p:grpSpPr>
              <a:xfrm>
                <a:off x="1044000" y="843558"/>
                <a:ext cx="1116536" cy="956530"/>
                <a:chOff x="323528" y="627534"/>
                <a:chExt cx="1116536" cy="956530"/>
              </a:xfrm>
              <a:grpFill/>
            </p:grpSpPr>
            <p:sp>
              <p:nvSpPr>
                <p:cNvPr id="86" name="8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70" name="69 Grupo"/>
            <p:cNvGrpSpPr/>
            <p:nvPr/>
          </p:nvGrpSpPr>
          <p:grpSpPr>
            <a:xfrm>
              <a:off x="2123728" y="1635646"/>
              <a:ext cx="2160536" cy="1765138"/>
              <a:chOff x="0" y="34950"/>
              <a:chExt cx="2160536" cy="1765138"/>
            </a:xfrm>
            <a:grpFill/>
          </p:grpSpPr>
          <p:grpSp>
            <p:nvGrpSpPr>
              <p:cNvPr id="78" name="77 Grupo"/>
              <p:cNvGrpSpPr/>
              <p:nvPr/>
            </p:nvGrpSpPr>
            <p:grpSpPr>
              <a:xfrm>
                <a:off x="0" y="34950"/>
                <a:ext cx="1116536" cy="956530"/>
                <a:chOff x="323528" y="627534"/>
                <a:chExt cx="1116536" cy="956530"/>
              </a:xfrm>
              <a:grpFill/>
            </p:grpSpPr>
            <p:sp>
              <p:nvSpPr>
                <p:cNvPr id="82" name="8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9" name="78 Grupo"/>
              <p:cNvGrpSpPr/>
              <p:nvPr/>
            </p:nvGrpSpPr>
            <p:grpSpPr>
              <a:xfrm>
                <a:off x="1044000" y="843558"/>
                <a:ext cx="1116536" cy="956530"/>
                <a:chOff x="323528" y="627534"/>
                <a:chExt cx="1116536" cy="956530"/>
              </a:xfrm>
              <a:grpFill/>
            </p:grpSpPr>
            <p:sp>
              <p:nvSpPr>
                <p:cNvPr id="80" name="7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71" name="70 Grupo"/>
            <p:cNvGrpSpPr/>
            <p:nvPr/>
          </p:nvGrpSpPr>
          <p:grpSpPr>
            <a:xfrm>
              <a:off x="4248000" y="3204000"/>
              <a:ext cx="2160536" cy="1765138"/>
              <a:chOff x="0" y="34950"/>
              <a:chExt cx="2160536" cy="1765138"/>
            </a:xfrm>
            <a:grpFill/>
          </p:grpSpPr>
          <p:grpSp>
            <p:nvGrpSpPr>
              <p:cNvPr id="72" name="71 Grupo"/>
              <p:cNvGrpSpPr/>
              <p:nvPr/>
            </p:nvGrpSpPr>
            <p:grpSpPr>
              <a:xfrm>
                <a:off x="0" y="34950"/>
                <a:ext cx="1116536" cy="956530"/>
                <a:chOff x="323528" y="627534"/>
                <a:chExt cx="1116536" cy="956530"/>
              </a:xfrm>
              <a:grpFill/>
            </p:grpSpPr>
            <p:sp>
              <p:nvSpPr>
                <p:cNvPr id="76" name="7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3" name="72 Grupo"/>
              <p:cNvGrpSpPr/>
              <p:nvPr/>
            </p:nvGrpSpPr>
            <p:grpSpPr>
              <a:xfrm>
                <a:off x="1044000" y="843558"/>
                <a:ext cx="1116536" cy="956530"/>
                <a:chOff x="323528" y="627534"/>
                <a:chExt cx="1116536" cy="956530"/>
              </a:xfrm>
              <a:grpFill/>
            </p:grpSpPr>
            <p:sp>
              <p:nvSpPr>
                <p:cNvPr id="74" name="7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90" name="89 Grupo"/>
          <p:cNvGrpSpPr/>
          <p:nvPr/>
        </p:nvGrpSpPr>
        <p:grpSpPr>
          <a:xfrm flipH="1">
            <a:off x="4320096" y="1219196"/>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91" name="90 Grupo"/>
            <p:cNvGrpSpPr/>
            <p:nvPr/>
          </p:nvGrpSpPr>
          <p:grpSpPr>
            <a:xfrm>
              <a:off x="0" y="34950"/>
              <a:ext cx="2160536" cy="1765138"/>
              <a:chOff x="0" y="34950"/>
              <a:chExt cx="2160536" cy="1765138"/>
            </a:xfrm>
            <a:grpFill/>
          </p:grpSpPr>
          <p:grpSp>
            <p:nvGrpSpPr>
              <p:cNvPr id="106" name="105 Grupo"/>
              <p:cNvGrpSpPr/>
              <p:nvPr/>
            </p:nvGrpSpPr>
            <p:grpSpPr>
              <a:xfrm>
                <a:off x="0" y="34950"/>
                <a:ext cx="1116536" cy="956530"/>
                <a:chOff x="323528" y="627534"/>
                <a:chExt cx="1116536" cy="956530"/>
              </a:xfrm>
              <a:grpFill/>
            </p:grpSpPr>
            <p:sp>
              <p:nvSpPr>
                <p:cNvPr id="110" name="109 Elipse"/>
                <p:cNvSpPr/>
                <p:nvPr/>
              </p:nvSpPr>
              <p:spPr>
                <a:xfrm>
                  <a:off x="323528" y="627534"/>
                  <a:ext cx="576064" cy="576064"/>
                </a:xfrm>
                <a:prstGeom prst="ellipse">
                  <a:avLst/>
                </a:prstGeom>
                <a:solidFill>
                  <a:srgbClr val="FA064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7" name="106 Grupo"/>
              <p:cNvGrpSpPr/>
              <p:nvPr/>
            </p:nvGrpSpPr>
            <p:grpSpPr>
              <a:xfrm>
                <a:off x="1044000" y="843558"/>
                <a:ext cx="1116536" cy="956530"/>
                <a:chOff x="323528" y="627534"/>
                <a:chExt cx="1116536" cy="956530"/>
              </a:xfrm>
              <a:grpFill/>
            </p:grpSpPr>
            <p:sp>
              <p:nvSpPr>
                <p:cNvPr id="108" name="107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92" name="91 Grupo"/>
            <p:cNvGrpSpPr/>
            <p:nvPr/>
          </p:nvGrpSpPr>
          <p:grpSpPr>
            <a:xfrm>
              <a:off x="2123728" y="1635646"/>
              <a:ext cx="2160536" cy="1765138"/>
              <a:chOff x="0" y="34950"/>
              <a:chExt cx="2160536" cy="1765138"/>
            </a:xfrm>
            <a:grpFill/>
          </p:grpSpPr>
          <p:grpSp>
            <p:nvGrpSpPr>
              <p:cNvPr id="100" name="99 Grupo"/>
              <p:cNvGrpSpPr/>
              <p:nvPr/>
            </p:nvGrpSpPr>
            <p:grpSpPr>
              <a:xfrm>
                <a:off x="0" y="34950"/>
                <a:ext cx="1116536" cy="956530"/>
                <a:chOff x="323528" y="627534"/>
                <a:chExt cx="1116536" cy="956530"/>
              </a:xfrm>
              <a:grpFill/>
            </p:grpSpPr>
            <p:sp>
              <p:nvSpPr>
                <p:cNvPr id="104" name="10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1" name="100 Grupo"/>
              <p:cNvGrpSpPr/>
              <p:nvPr/>
            </p:nvGrpSpPr>
            <p:grpSpPr>
              <a:xfrm>
                <a:off x="1044000" y="843558"/>
                <a:ext cx="1116536" cy="956530"/>
                <a:chOff x="323528" y="627534"/>
                <a:chExt cx="1116536" cy="956530"/>
              </a:xfrm>
              <a:grpFill/>
            </p:grpSpPr>
            <p:sp>
              <p:nvSpPr>
                <p:cNvPr id="102" name="10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93" name="92 Grupo"/>
            <p:cNvGrpSpPr/>
            <p:nvPr/>
          </p:nvGrpSpPr>
          <p:grpSpPr>
            <a:xfrm>
              <a:off x="4248000" y="3204000"/>
              <a:ext cx="2160536" cy="1765138"/>
              <a:chOff x="0" y="34950"/>
              <a:chExt cx="2160536" cy="1765138"/>
            </a:xfrm>
            <a:grpFill/>
          </p:grpSpPr>
          <p:grpSp>
            <p:nvGrpSpPr>
              <p:cNvPr id="94" name="93 Grupo"/>
              <p:cNvGrpSpPr/>
              <p:nvPr/>
            </p:nvGrpSpPr>
            <p:grpSpPr>
              <a:xfrm>
                <a:off x="0" y="34950"/>
                <a:ext cx="1116536" cy="956530"/>
                <a:chOff x="323528" y="627534"/>
                <a:chExt cx="1116536" cy="956530"/>
              </a:xfrm>
              <a:grpFill/>
            </p:grpSpPr>
            <p:sp>
              <p:nvSpPr>
                <p:cNvPr id="98" name="97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5" name="94 Grupo"/>
              <p:cNvGrpSpPr/>
              <p:nvPr/>
            </p:nvGrpSpPr>
            <p:grpSpPr>
              <a:xfrm>
                <a:off x="1044000" y="843558"/>
                <a:ext cx="1116536" cy="956530"/>
                <a:chOff x="323528" y="627534"/>
                <a:chExt cx="1116536" cy="956530"/>
              </a:xfrm>
              <a:grpFill/>
            </p:grpSpPr>
            <p:sp>
              <p:nvSpPr>
                <p:cNvPr id="96" name="9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112" name="111 Grupo"/>
          <p:cNvGrpSpPr/>
          <p:nvPr/>
        </p:nvGrpSpPr>
        <p:grpSpPr>
          <a:xfrm flipH="1">
            <a:off x="5436096" y="1203598"/>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113" name="112 Grupo"/>
            <p:cNvGrpSpPr/>
            <p:nvPr/>
          </p:nvGrpSpPr>
          <p:grpSpPr>
            <a:xfrm>
              <a:off x="0" y="34950"/>
              <a:ext cx="2160536" cy="1765138"/>
              <a:chOff x="0" y="34950"/>
              <a:chExt cx="2160536" cy="1765138"/>
            </a:xfrm>
            <a:grpFill/>
          </p:grpSpPr>
          <p:grpSp>
            <p:nvGrpSpPr>
              <p:cNvPr id="128" name="127 Grupo"/>
              <p:cNvGrpSpPr/>
              <p:nvPr/>
            </p:nvGrpSpPr>
            <p:grpSpPr>
              <a:xfrm>
                <a:off x="0" y="34950"/>
                <a:ext cx="1116536" cy="956530"/>
                <a:chOff x="323528" y="627534"/>
                <a:chExt cx="1116536" cy="956530"/>
              </a:xfrm>
              <a:grpFill/>
            </p:grpSpPr>
            <p:sp>
              <p:nvSpPr>
                <p:cNvPr id="132" name="131 Elipse"/>
                <p:cNvSpPr/>
                <p:nvPr/>
              </p:nvSpPr>
              <p:spPr>
                <a:xfrm>
                  <a:off x="323528" y="627534"/>
                  <a:ext cx="576064" cy="576064"/>
                </a:xfrm>
                <a:prstGeom prst="ellipse">
                  <a:avLst/>
                </a:prstGeom>
                <a:solidFill>
                  <a:srgbClr val="FA064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9" name="128 Grupo"/>
              <p:cNvGrpSpPr/>
              <p:nvPr/>
            </p:nvGrpSpPr>
            <p:grpSpPr>
              <a:xfrm>
                <a:off x="1044000" y="843558"/>
                <a:ext cx="1116536" cy="956530"/>
                <a:chOff x="323528" y="627534"/>
                <a:chExt cx="1116536" cy="956530"/>
              </a:xfrm>
              <a:grpFill/>
            </p:grpSpPr>
            <p:sp>
              <p:nvSpPr>
                <p:cNvPr id="130" name="12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14" name="113 Grupo"/>
            <p:cNvGrpSpPr/>
            <p:nvPr/>
          </p:nvGrpSpPr>
          <p:grpSpPr>
            <a:xfrm>
              <a:off x="2123728" y="1635646"/>
              <a:ext cx="2160536" cy="1765138"/>
              <a:chOff x="0" y="34950"/>
              <a:chExt cx="2160536" cy="1765138"/>
            </a:xfrm>
            <a:grpFill/>
          </p:grpSpPr>
          <p:grpSp>
            <p:nvGrpSpPr>
              <p:cNvPr id="122" name="121 Grupo"/>
              <p:cNvGrpSpPr/>
              <p:nvPr/>
            </p:nvGrpSpPr>
            <p:grpSpPr>
              <a:xfrm>
                <a:off x="0" y="34950"/>
                <a:ext cx="1116536" cy="956530"/>
                <a:chOff x="323528" y="627534"/>
                <a:chExt cx="1116536" cy="956530"/>
              </a:xfrm>
              <a:grpFill/>
            </p:grpSpPr>
            <p:sp>
              <p:nvSpPr>
                <p:cNvPr id="126" name="12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3" name="122 Grupo"/>
              <p:cNvGrpSpPr/>
              <p:nvPr/>
            </p:nvGrpSpPr>
            <p:grpSpPr>
              <a:xfrm>
                <a:off x="1044000" y="843558"/>
                <a:ext cx="1116536" cy="956530"/>
                <a:chOff x="323528" y="627534"/>
                <a:chExt cx="1116536" cy="956530"/>
              </a:xfrm>
              <a:grpFill/>
            </p:grpSpPr>
            <p:sp>
              <p:nvSpPr>
                <p:cNvPr id="124" name="12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15" name="114 Grupo"/>
            <p:cNvGrpSpPr/>
            <p:nvPr/>
          </p:nvGrpSpPr>
          <p:grpSpPr>
            <a:xfrm>
              <a:off x="4248000" y="3204000"/>
              <a:ext cx="2160536" cy="1765138"/>
              <a:chOff x="0" y="34950"/>
              <a:chExt cx="2160536" cy="1765138"/>
            </a:xfrm>
            <a:grpFill/>
          </p:grpSpPr>
          <p:grpSp>
            <p:nvGrpSpPr>
              <p:cNvPr id="116" name="115 Grupo"/>
              <p:cNvGrpSpPr/>
              <p:nvPr/>
            </p:nvGrpSpPr>
            <p:grpSpPr>
              <a:xfrm>
                <a:off x="0" y="34950"/>
                <a:ext cx="1116536" cy="956530"/>
                <a:chOff x="323528" y="627534"/>
                <a:chExt cx="1116536" cy="956530"/>
              </a:xfrm>
              <a:grpFill/>
            </p:grpSpPr>
            <p:sp>
              <p:nvSpPr>
                <p:cNvPr id="120" name="11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7" name="116 Grupo"/>
              <p:cNvGrpSpPr/>
              <p:nvPr/>
            </p:nvGrpSpPr>
            <p:grpSpPr>
              <a:xfrm>
                <a:off x="1044000" y="843558"/>
                <a:ext cx="1116536" cy="956530"/>
                <a:chOff x="323528" y="627534"/>
                <a:chExt cx="1116536" cy="956530"/>
              </a:xfrm>
              <a:grpFill/>
            </p:grpSpPr>
            <p:sp>
              <p:nvSpPr>
                <p:cNvPr id="118" name="117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134" name="133 Grupo"/>
          <p:cNvGrpSpPr/>
          <p:nvPr/>
        </p:nvGrpSpPr>
        <p:grpSpPr>
          <a:xfrm flipH="1">
            <a:off x="6480000" y="1188000"/>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135" name="134 Grupo"/>
            <p:cNvGrpSpPr/>
            <p:nvPr/>
          </p:nvGrpSpPr>
          <p:grpSpPr>
            <a:xfrm>
              <a:off x="0" y="34950"/>
              <a:ext cx="2160536" cy="1765138"/>
              <a:chOff x="0" y="34950"/>
              <a:chExt cx="2160536" cy="1765138"/>
            </a:xfrm>
            <a:grpFill/>
          </p:grpSpPr>
          <p:grpSp>
            <p:nvGrpSpPr>
              <p:cNvPr id="150" name="149 Grupo"/>
              <p:cNvGrpSpPr/>
              <p:nvPr/>
            </p:nvGrpSpPr>
            <p:grpSpPr>
              <a:xfrm>
                <a:off x="0" y="34950"/>
                <a:ext cx="1116536" cy="956530"/>
                <a:chOff x="323528" y="627534"/>
                <a:chExt cx="1116536" cy="956530"/>
              </a:xfrm>
              <a:grpFill/>
            </p:grpSpPr>
            <p:sp>
              <p:nvSpPr>
                <p:cNvPr id="154" name="153 Elipse"/>
                <p:cNvSpPr/>
                <p:nvPr/>
              </p:nvSpPr>
              <p:spPr>
                <a:xfrm>
                  <a:off x="323528" y="627534"/>
                  <a:ext cx="576064" cy="576064"/>
                </a:xfrm>
                <a:prstGeom prst="ellipse">
                  <a:avLst/>
                </a:prstGeom>
                <a:solidFill>
                  <a:srgbClr val="FA064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1" name="150 Grupo"/>
              <p:cNvGrpSpPr/>
              <p:nvPr/>
            </p:nvGrpSpPr>
            <p:grpSpPr>
              <a:xfrm>
                <a:off x="1044000" y="843558"/>
                <a:ext cx="1116536" cy="956530"/>
                <a:chOff x="323528" y="627534"/>
                <a:chExt cx="1116536" cy="956530"/>
              </a:xfrm>
              <a:grpFill/>
            </p:grpSpPr>
            <p:sp>
              <p:nvSpPr>
                <p:cNvPr id="152" name="15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36" name="135 Grupo"/>
            <p:cNvGrpSpPr/>
            <p:nvPr/>
          </p:nvGrpSpPr>
          <p:grpSpPr>
            <a:xfrm>
              <a:off x="2123728" y="1635646"/>
              <a:ext cx="2160536" cy="1765138"/>
              <a:chOff x="0" y="34950"/>
              <a:chExt cx="2160536" cy="1765138"/>
            </a:xfrm>
            <a:grpFill/>
          </p:grpSpPr>
          <p:grpSp>
            <p:nvGrpSpPr>
              <p:cNvPr id="144" name="143 Grupo"/>
              <p:cNvGrpSpPr/>
              <p:nvPr/>
            </p:nvGrpSpPr>
            <p:grpSpPr>
              <a:xfrm>
                <a:off x="0" y="34950"/>
                <a:ext cx="1116536" cy="956530"/>
                <a:chOff x="323528" y="627534"/>
                <a:chExt cx="1116536" cy="956530"/>
              </a:xfrm>
              <a:grpFill/>
            </p:grpSpPr>
            <p:sp>
              <p:nvSpPr>
                <p:cNvPr id="148" name="147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5" name="144 Grupo"/>
              <p:cNvGrpSpPr/>
              <p:nvPr/>
            </p:nvGrpSpPr>
            <p:grpSpPr>
              <a:xfrm>
                <a:off x="1044000" y="843558"/>
                <a:ext cx="1116536" cy="956530"/>
                <a:chOff x="323528" y="627534"/>
                <a:chExt cx="1116536" cy="956530"/>
              </a:xfrm>
              <a:grpFill/>
            </p:grpSpPr>
            <p:sp>
              <p:nvSpPr>
                <p:cNvPr id="146" name="14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37" name="136 Grupo"/>
            <p:cNvGrpSpPr/>
            <p:nvPr/>
          </p:nvGrpSpPr>
          <p:grpSpPr>
            <a:xfrm>
              <a:off x="4248000" y="3204000"/>
              <a:ext cx="2160536" cy="1765138"/>
              <a:chOff x="0" y="34950"/>
              <a:chExt cx="2160536" cy="1765138"/>
            </a:xfrm>
            <a:grpFill/>
          </p:grpSpPr>
          <p:grpSp>
            <p:nvGrpSpPr>
              <p:cNvPr id="138" name="137 Grupo"/>
              <p:cNvGrpSpPr/>
              <p:nvPr/>
            </p:nvGrpSpPr>
            <p:grpSpPr>
              <a:xfrm>
                <a:off x="0" y="34950"/>
                <a:ext cx="1116536" cy="956530"/>
                <a:chOff x="323528" y="627534"/>
                <a:chExt cx="1116536" cy="956530"/>
              </a:xfrm>
              <a:grpFill/>
            </p:grpSpPr>
            <p:sp>
              <p:nvSpPr>
                <p:cNvPr id="142" name="14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9" name="138 Grupo"/>
              <p:cNvGrpSpPr/>
              <p:nvPr/>
            </p:nvGrpSpPr>
            <p:grpSpPr>
              <a:xfrm>
                <a:off x="1044000" y="843558"/>
                <a:ext cx="1116536" cy="956530"/>
                <a:chOff x="323528" y="627534"/>
                <a:chExt cx="1116536" cy="956530"/>
              </a:xfrm>
              <a:grpFill/>
            </p:grpSpPr>
            <p:sp>
              <p:nvSpPr>
                <p:cNvPr id="140" name="13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156" name="155 Grupo"/>
          <p:cNvGrpSpPr/>
          <p:nvPr/>
        </p:nvGrpSpPr>
        <p:grpSpPr>
          <a:xfrm flipH="1" flipV="1">
            <a:off x="180000" y="2571597"/>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157" name="156 Grupo"/>
            <p:cNvGrpSpPr/>
            <p:nvPr/>
          </p:nvGrpSpPr>
          <p:grpSpPr>
            <a:xfrm>
              <a:off x="0" y="34950"/>
              <a:ext cx="2160536" cy="1765138"/>
              <a:chOff x="0" y="34950"/>
              <a:chExt cx="2160536" cy="1765138"/>
            </a:xfrm>
            <a:grpFill/>
          </p:grpSpPr>
          <p:grpSp>
            <p:nvGrpSpPr>
              <p:cNvPr id="172" name="171 Grupo"/>
              <p:cNvGrpSpPr/>
              <p:nvPr/>
            </p:nvGrpSpPr>
            <p:grpSpPr>
              <a:xfrm>
                <a:off x="0" y="34950"/>
                <a:ext cx="1116536" cy="956530"/>
                <a:chOff x="323528" y="627534"/>
                <a:chExt cx="1116536" cy="956530"/>
              </a:xfrm>
              <a:grpFill/>
            </p:grpSpPr>
            <p:sp>
              <p:nvSpPr>
                <p:cNvPr id="176" name="175 Elipse"/>
                <p:cNvSpPr/>
                <p:nvPr/>
              </p:nvSpPr>
              <p:spPr>
                <a:xfrm>
                  <a:off x="323528" y="627534"/>
                  <a:ext cx="576064" cy="576064"/>
                </a:xfrm>
                <a:prstGeom prst="ellipse">
                  <a:avLst/>
                </a:prstGeom>
                <a:solidFill>
                  <a:srgbClr val="FA064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3" name="172 Grupo"/>
              <p:cNvGrpSpPr/>
              <p:nvPr/>
            </p:nvGrpSpPr>
            <p:grpSpPr>
              <a:xfrm>
                <a:off x="1044000" y="843558"/>
                <a:ext cx="1116536" cy="956530"/>
                <a:chOff x="323528" y="627534"/>
                <a:chExt cx="1116536" cy="956530"/>
              </a:xfrm>
              <a:grpFill/>
            </p:grpSpPr>
            <p:sp>
              <p:nvSpPr>
                <p:cNvPr id="174" name="17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58" name="157 Grupo"/>
            <p:cNvGrpSpPr/>
            <p:nvPr/>
          </p:nvGrpSpPr>
          <p:grpSpPr>
            <a:xfrm>
              <a:off x="2123728" y="1635646"/>
              <a:ext cx="2160536" cy="1765138"/>
              <a:chOff x="0" y="34950"/>
              <a:chExt cx="2160536" cy="1765138"/>
            </a:xfrm>
            <a:grpFill/>
          </p:grpSpPr>
          <p:grpSp>
            <p:nvGrpSpPr>
              <p:cNvPr id="166" name="165 Grupo"/>
              <p:cNvGrpSpPr/>
              <p:nvPr/>
            </p:nvGrpSpPr>
            <p:grpSpPr>
              <a:xfrm>
                <a:off x="0" y="34950"/>
                <a:ext cx="1116536" cy="956530"/>
                <a:chOff x="323528" y="627534"/>
                <a:chExt cx="1116536" cy="956530"/>
              </a:xfrm>
              <a:grpFill/>
            </p:grpSpPr>
            <p:sp>
              <p:nvSpPr>
                <p:cNvPr id="170" name="16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7" name="166 Grupo"/>
              <p:cNvGrpSpPr/>
              <p:nvPr/>
            </p:nvGrpSpPr>
            <p:grpSpPr>
              <a:xfrm>
                <a:off x="1044000" y="843558"/>
                <a:ext cx="1116536" cy="956530"/>
                <a:chOff x="323528" y="627534"/>
                <a:chExt cx="1116536" cy="956530"/>
              </a:xfrm>
              <a:grpFill/>
            </p:grpSpPr>
            <p:sp>
              <p:nvSpPr>
                <p:cNvPr id="168" name="167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59" name="158 Grupo"/>
            <p:cNvGrpSpPr/>
            <p:nvPr/>
          </p:nvGrpSpPr>
          <p:grpSpPr>
            <a:xfrm>
              <a:off x="4248000" y="3204000"/>
              <a:ext cx="2160536" cy="1765138"/>
              <a:chOff x="0" y="34950"/>
              <a:chExt cx="2160536" cy="1765138"/>
            </a:xfrm>
            <a:grpFill/>
          </p:grpSpPr>
          <p:grpSp>
            <p:nvGrpSpPr>
              <p:cNvPr id="160" name="159 Grupo"/>
              <p:cNvGrpSpPr/>
              <p:nvPr/>
            </p:nvGrpSpPr>
            <p:grpSpPr>
              <a:xfrm>
                <a:off x="0" y="34950"/>
                <a:ext cx="1116536" cy="956530"/>
                <a:chOff x="323528" y="627534"/>
                <a:chExt cx="1116536" cy="956530"/>
              </a:xfrm>
              <a:grpFill/>
            </p:grpSpPr>
            <p:sp>
              <p:nvSpPr>
                <p:cNvPr id="164" name="16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1" name="160 Grupo"/>
              <p:cNvGrpSpPr/>
              <p:nvPr/>
            </p:nvGrpSpPr>
            <p:grpSpPr>
              <a:xfrm>
                <a:off x="1044000" y="843558"/>
                <a:ext cx="1116536" cy="956530"/>
                <a:chOff x="323528" y="627534"/>
                <a:chExt cx="1116536" cy="956530"/>
              </a:xfrm>
              <a:grpFill/>
            </p:grpSpPr>
            <p:sp>
              <p:nvSpPr>
                <p:cNvPr id="162" name="16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178" name="177 Grupo"/>
          <p:cNvGrpSpPr/>
          <p:nvPr/>
        </p:nvGrpSpPr>
        <p:grpSpPr>
          <a:xfrm flipH="1" flipV="1">
            <a:off x="1188488" y="2571597"/>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179" name="178 Grupo"/>
            <p:cNvGrpSpPr/>
            <p:nvPr/>
          </p:nvGrpSpPr>
          <p:grpSpPr>
            <a:xfrm>
              <a:off x="0" y="34950"/>
              <a:ext cx="2160536" cy="1765138"/>
              <a:chOff x="0" y="34950"/>
              <a:chExt cx="2160536" cy="1765138"/>
            </a:xfrm>
            <a:grpFill/>
          </p:grpSpPr>
          <p:grpSp>
            <p:nvGrpSpPr>
              <p:cNvPr id="194" name="193 Grupo"/>
              <p:cNvGrpSpPr/>
              <p:nvPr/>
            </p:nvGrpSpPr>
            <p:grpSpPr>
              <a:xfrm>
                <a:off x="0" y="34950"/>
                <a:ext cx="1116536" cy="956530"/>
                <a:chOff x="323528" y="627534"/>
                <a:chExt cx="1116536" cy="956530"/>
              </a:xfrm>
              <a:grpFill/>
            </p:grpSpPr>
            <p:sp>
              <p:nvSpPr>
                <p:cNvPr id="198" name="197 Elipse"/>
                <p:cNvSpPr/>
                <p:nvPr/>
              </p:nvSpPr>
              <p:spPr>
                <a:xfrm>
                  <a:off x="323528" y="627534"/>
                  <a:ext cx="576064" cy="576064"/>
                </a:xfrm>
                <a:prstGeom prst="ellipse">
                  <a:avLst/>
                </a:prstGeom>
                <a:solidFill>
                  <a:srgbClr val="FA064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5" name="194 Grupo"/>
              <p:cNvGrpSpPr/>
              <p:nvPr/>
            </p:nvGrpSpPr>
            <p:grpSpPr>
              <a:xfrm>
                <a:off x="1044000" y="843558"/>
                <a:ext cx="1116536" cy="956530"/>
                <a:chOff x="323528" y="627534"/>
                <a:chExt cx="1116536" cy="956530"/>
              </a:xfrm>
              <a:grpFill/>
            </p:grpSpPr>
            <p:sp>
              <p:nvSpPr>
                <p:cNvPr id="196" name="19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80" name="179 Grupo"/>
            <p:cNvGrpSpPr/>
            <p:nvPr/>
          </p:nvGrpSpPr>
          <p:grpSpPr>
            <a:xfrm>
              <a:off x="2123728" y="1635646"/>
              <a:ext cx="2160536" cy="1765138"/>
              <a:chOff x="0" y="34950"/>
              <a:chExt cx="2160536" cy="1765138"/>
            </a:xfrm>
            <a:grpFill/>
          </p:grpSpPr>
          <p:grpSp>
            <p:nvGrpSpPr>
              <p:cNvPr id="188" name="187 Grupo"/>
              <p:cNvGrpSpPr/>
              <p:nvPr/>
            </p:nvGrpSpPr>
            <p:grpSpPr>
              <a:xfrm>
                <a:off x="0" y="34950"/>
                <a:ext cx="1116536" cy="956530"/>
                <a:chOff x="323528" y="627534"/>
                <a:chExt cx="1116536" cy="956530"/>
              </a:xfrm>
              <a:grpFill/>
            </p:grpSpPr>
            <p:sp>
              <p:nvSpPr>
                <p:cNvPr id="192" name="19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9" name="188 Grupo"/>
              <p:cNvGrpSpPr/>
              <p:nvPr/>
            </p:nvGrpSpPr>
            <p:grpSpPr>
              <a:xfrm>
                <a:off x="1044000" y="843558"/>
                <a:ext cx="1116536" cy="956530"/>
                <a:chOff x="323528" y="627534"/>
                <a:chExt cx="1116536" cy="956530"/>
              </a:xfrm>
              <a:grpFill/>
            </p:grpSpPr>
            <p:sp>
              <p:nvSpPr>
                <p:cNvPr id="190" name="18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81" name="180 Grupo"/>
            <p:cNvGrpSpPr/>
            <p:nvPr/>
          </p:nvGrpSpPr>
          <p:grpSpPr>
            <a:xfrm>
              <a:off x="4248000" y="3204000"/>
              <a:ext cx="2160536" cy="1765138"/>
              <a:chOff x="0" y="34950"/>
              <a:chExt cx="2160536" cy="1765138"/>
            </a:xfrm>
            <a:grpFill/>
          </p:grpSpPr>
          <p:grpSp>
            <p:nvGrpSpPr>
              <p:cNvPr id="182" name="181 Grupo"/>
              <p:cNvGrpSpPr/>
              <p:nvPr/>
            </p:nvGrpSpPr>
            <p:grpSpPr>
              <a:xfrm>
                <a:off x="0" y="34950"/>
                <a:ext cx="1116536" cy="956530"/>
                <a:chOff x="323528" y="627534"/>
                <a:chExt cx="1116536" cy="956530"/>
              </a:xfrm>
              <a:grpFill/>
            </p:grpSpPr>
            <p:sp>
              <p:nvSpPr>
                <p:cNvPr id="186" name="18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3" name="182 Grupo"/>
              <p:cNvGrpSpPr/>
              <p:nvPr/>
            </p:nvGrpSpPr>
            <p:grpSpPr>
              <a:xfrm>
                <a:off x="1044000" y="843558"/>
                <a:ext cx="1116536" cy="956530"/>
                <a:chOff x="323528" y="627534"/>
                <a:chExt cx="1116536" cy="956530"/>
              </a:xfrm>
              <a:grpFill/>
            </p:grpSpPr>
            <p:sp>
              <p:nvSpPr>
                <p:cNvPr id="184" name="18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200" name="199 Grupo"/>
          <p:cNvGrpSpPr/>
          <p:nvPr/>
        </p:nvGrpSpPr>
        <p:grpSpPr>
          <a:xfrm flipH="1" flipV="1">
            <a:off x="2304488" y="2587195"/>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201" name="200 Grupo"/>
            <p:cNvGrpSpPr/>
            <p:nvPr/>
          </p:nvGrpSpPr>
          <p:grpSpPr>
            <a:xfrm>
              <a:off x="0" y="34950"/>
              <a:ext cx="2160536" cy="1765138"/>
              <a:chOff x="0" y="34950"/>
              <a:chExt cx="2160536" cy="1765138"/>
            </a:xfrm>
            <a:grpFill/>
          </p:grpSpPr>
          <p:grpSp>
            <p:nvGrpSpPr>
              <p:cNvPr id="216" name="215 Grupo"/>
              <p:cNvGrpSpPr/>
              <p:nvPr/>
            </p:nvGrpSpPr>
            <p:grpSpPr>
              <a:xfrm>
                <a:off x="0" y="34950"/>
                <a:ext cx="1116536" cy="956530"/>
                <a:chOff x="323528" y="627534"/>
                <a:chExt cx="1116536" cy="956530"/>
              </a:xfrm>
              <a:grpFill/>
            </p:grpSpPr>
            <p:sp>
              <p:nvSpPr>
                <p:cNvPr id="220" name="219 Elipse"/>
                <p:cNvSpPr/>
                <p:nvPr/>
              </p:nvSpPr>
              <p:spPr>
                <a:xfrm>
                  <a:off x="323528" y="627534"/>
                  <a:ext cx="576064" cy="576064"/>
                </a:xfrm>
                <a:prstGeom prst="ellipse">
                  <a:avLst/>
                </a:prstGeom>
                <a:solidFill>
                  <a:srgbClr val="FA064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1" name="22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7" name="216 Grupo"/>
              <p:cNvGrpSpPr/>
              <p:nvPr/>
            </p:nvGrpSpPr>
            <p:grpSpPr>
              <a:xfrm>
                <a:off x="1044000" y="843558"/>
                <a:ext cx="1116536" cy="956530"/>
                <a:chOff x="323528" y="627534"/>
                <a:chExt cx="1116536" cy="956530"/>
              </a:xfrm>
              <a:grpFill/>
            </p:grpSpPr>
            <p:sp>
              <p:nvSpPr>
                <p:cNvPr id="218" name="217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9" name="21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02" name="201 Grupo"/>
            <p:cNvGrpSpPr/>
            <p:nvPr/>
          </p:nvGrpSpPr>
          <p:grpSpPr>
            <a:xfrm>
              <a:off x="2123728" y="1635646"/>
              <a:ext cx="2160536" cy="1765138"/>
              <a:chOff x="0" y="34950"/>
              <a:chExt cx="2160536" cy="1765138"/>
            </a:xfrm>
            <a:grpFill/>
          </p:grpSpPr>
          <p:grpSp>
            <p:nvGrpSpPr>
              <p:cNvPr id="210" name="209 Grupo"/>
              <p:cNvGrpSpPr/>
              <p:nvPr/>
            </p:nvGrpSpPr>
            <p:grpSpPr>
              <a:xfrm>
                <a:off x="0" y="34950"/>
                <a:ext cx="1116536" cy="956530"/>
                <a:chOff x="323528" y="627534"/>
                <a:chExt cx="1116536" cy="956530"/>
              </a:xfrm>
              <a:grpFill/>
            </p:grpSpPr>
            <p:sp>
              <p:nvSpPr>
                <p:cNvPr id="214" name="21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5" name="21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1" name="210 Grupo"/>
              <p:cNvGrpSpPr/>
              <p:nvPr/>
            </p:nvGrpSpPr>
            <p:grpSpPr>
              <a:xfrm>
                <a:off x="1044000" y="843558"/>
                <a:ext cx="1116536" cy="956530"/>
                <a:chOff x="323528" y="627534"/>
                <a:chExt cx="1116536" cy="956530"/>
              </a:xfrm>
              <a:grpFill/>
            </p:grpSpPr>
            <p:sp>
              <p:nvSpPr>
                <p:cNvPr id="212" name="21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03" name="202 Grupo"/>
            <p:cNvGrpSpPr/>
            <p:nvPr/>
          </p:nvGrpSpPr>
          <p:grpSpPr>
            <a:xfrm>
              <a:off x="4248000" y="3204000"/>
              <a:ext cx="2160536" cy="1765138"/>
              <a:chOff x="0" y="34950"/>
              <a:chExt cx="2160536" cy="1765138"/>
            </a:xfrm>
            <a:grpFill/>
          </p:grpSpPr>
          <p:grpSp>
            <p:nvGrpSpPr>
              <p:cNvPr id="204" name="203 Grupo"/>
              <p:cNvGrpSpPr/>
              <p:nvPr/>
            </p:nvGrpSpPr>
            <p:grpSpPr>
              <a:xfrm>
                <a:off x="0" y="34950"/>
                <a:ext cx="1116536" cy="956530"/>
                <a:chOff x="323528" y="627534"/>
                <a:chExt cx="1116536" cy="956530"/>
              </a:xfrm>
              <a:grpFill/>
            </p:grpSpPr>
            <p:sp>
              <p:nvSpPr>
                <p:cNvPr id="208" name="207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5" name="204 Grupo"/>
              <p:cNvGrpSpPr/>
              <p:nvPr/>
            </p:nvGrpSpPr>
            <p:grpSpPr>
              <a:xfrm>
                <a:off x="1044000" y="843558"/>
                <a:ext cx="1116536" cy="956530"/>
                <a:chOff x="323528" y="627534"/>
                <a:chExt cx="1116536" cy="956530"/>
              </a:xfrm>
              <a:grpFill/>
            </p:grpSpPr>
            <p:sp>
              <p:nvSpPr>
                <p:cNvPr id="206" name="20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222" name="221 Grupo"/>
          <p:cNvGrpSpPr/>
          <p:nvPr/>
        </p:nvGrpSpPr>
        <p:grpSpPr>
          <a:xfrm flipH="1" flipV="1">
            <a:off x="3312096" y="2555999"/>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223" name="222 Grupo"/>
            <p:cNvGrpSpPr/>
            <p:nvPr/>
          </p:nvGrpSpPr>
          <p:grpSpPr>
            <a:xfrm>
              <a:off x="0" y="34950"/>
              <a:ext cx="2160536" cy="1765138"/>
              <a:chOff x="0" y="34950"/>
              <a:chExt cx="2160536" cy="1765138"/>
            </a:xfrm>
            <a:grpFill/>
          </p:grpSpPr>
          <p:grpSp>
            <p:nvGrpSpPr>
              <p:cNvPr id="238" name="237 Grupo"/>
              <p:cNvGrpSpPr/>
              <p:nvPr/>
            </p:nvGrpSpPr>
            <p:grpSpPr>
              <a:xfrm>
                <a:off x="0" y="34950"/>
                <a:ext cx="1116536" cy="956530"/>
                <a:chOff x="323528" y="627534"/>
                <a:chExt cx="1116536" cy="956530"/>
              </a:xfrm>
              <a:grpFill/>
            </p:grpSpPr>
            <p:sp>
              <p:nvSpPr>
                <p:cNvPr id="242" name="241 Elipse"/>
                <p:cNvSpPr/>
                <p:nvPr/>
              </p:nvSpPr>
              <p:spPr>
                <a:xfrm>
                  <a:off x="323528" y="627534"/>
                  <a:ext cx="576064" cy="576064"/>
                </a:xfrm>
                <a:prstGeom prst="ellipse">
                  <a:avLst/>
                </a:prstGeom>
                <a:solidFill>
                  <a:srgbClr val="FA064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3" name="24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9" name="238 Grupo"/>
              <p:cNvGrpSpPr/>
              <p:nvPr/>
            </p:nvGrpSpPr>
            <p:grpSpPr>
              <a:xfrm>
                <a:off x="1044000" y="843558"/>
                <a:ext cx="1116536" cy="956530"/>
                <a:chOff x="323528" y="627534"/>
                <a:chExt cx="1116536" cy="956530"/>
              </a:xfrm>
              <a:grpFill/>
            </p:grpSpPr>
            <p:sp>
              <p:nvSpPr>
                <p:cNvPr id="240" name="23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1" name="24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24" name="223 Grupo"/>
            <p:cNvGrpSpPr/>
            <p:nvPr/>
          </p:nvGrpSpPr>
          <p:grpSpPr>
            <a:xfrm>
              <a:off x="2123728" y="1635646"/>
              <a:ext cx="2160536" cy="1765138"/>
              <a:chOff x="0" y="34950"/>
              <a:chExt cx="2160536" cy="1765138"/>
            </a:xfrm>
            <a:grpFill/>
          </p:grpSpPr>
          <p:grpSp>
            <p:nvGrpSpPr>
              <p:cNvPr id="232" name="231 Grupo"/>
              <p:cNvGrpSpPr/>
              <p:nvPr/>
            </p:nvGrpSpPr>
            <p:grpSpPr>
              <a:xfrm>
                <a:off x="0" y="34950"/>
                <a:ext cx="1116536" cy="956530"/>
                <a:chOff x="323528" y="627534"/>
                <a:chExt cx="1116536" cy="956530"/>
              </a:xfrm>
              <a:grpFill/>
            </p:grpSpPr>
            <p:sp>
              <p:nvSpPr>
                <p:cNvPr id="236" name="23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7" name="23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3" name="232 Grupo"/>
              <p:cNvGrpSpPr/>
              <p:nvPr/>
            </p:nvGrpSpPr>
            <p:grpSpPr>
              <a:xfrm>
                <a:off x="1044000" y="843558"/>
                <a:ext cx="1116536" cy="956530"/>
                <a:chOff x="323528" y="627534"/>
                <a:chExt cx="1116536" cy="956530"/>
              </a:xfrm>
              <a:grpFill/>
            </p:grpSpPr>
            <p:sp>
              <p:nvSpPr>
                <p:cNvPr id="234" name="23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5" name="23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25" name="224 Grupo"/>
            <p:cNvGrpSpPr/>
            <p:nvPr/>
          </p:nvGrpSpPr>
          <p:grpSpPr>
            <a:xfrm>
              <a:off x="4248000" y="3204000"/>
              <a:ext cx="2160536" cy="1765138"/>
              <a:chOff x="0" y="34950"/>
              <a:chExt cx="2160536" cy="1765138"/>
            </a:xfrm>
            <a:grpFill/>
          </p:grpSpPr>
          <p:grpSp>
            <p:nvGrpSpPr>
              <p:cNvPr id="226" name="225 Grupo"/>
              <p:cNvGrpSpPr/>
              <p:nvPr/>
            </p:nvGrpSpPr>
            <p:grpSpPr>
              <a:xfrm>
                <a:off x="0" y="34950"/>
                <a:ext cx="1116536" cy="956530"/>
                <a:chOff x="323528" y="627534"/>
                <a:chExt cx="1116536" cy="956530"/>
              </a:xfrm>
              <a:grpFill/>
            </p:grpSpPr>
            <p:sp>
              <p:nvSpPr>
                <p:cNvPr id="230" name="22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1" name="23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7" name="226 Grupo"/>
              <p:cNvGrpSpPr/>
              <p:nvPr/>
            </p:nvGrpSpPr>
            <p:grpSpPr>
              <a:xfrm>
                <a:off x="1044000" y="843558"/>
                <a:ext cx="1116536" cy="956530"/>
                <a:chOff x="323528" y="627534"/>
                <a:chExt cx="1116536" cy="956530"/>
              </a:xfrm>
              <a:grpFill/>
            </p:grpSpPr>
            <p:sp>
              <p:nvSpPr>
                <p:cNvPr id="228" name="227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9" name="22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244" name="243 Grupo"/>
          <p:cNvGrpSpPr/>
          <p:nvPr/>
        </p:nvGrpSpPr>
        <p:grpSpPr>
          <a:xfrm flipH="1" flipV="1">
            <a:off x="4320584" y="2555999"/>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245" name="244 Grupo"/>
            <p:cNvGrpSpPr/>
            <p:nvPr/>
          </p:nvGrpSpPr>
          <p:grpSpPr>
            <a:xfrm>
              <a:off x="0" y="34950"/>
              <a:ext cx="2160536" cy="1765138"/>
              <a:chOff x="0" y="34950"/>
              <a:chExt cx="2160536" cy="1765138"/>
            </a:xfrm>
            <a:grpFill/>
          </p:grpSpPr>
          <p:grpSp>
            <p:nvGrpSpPr>
              <p:cNvPr id="260" name="259 Grupo"/>
              <p:cNvGrpSpPr/>
              <p:nvPr/>
            </p:nvGrpSpPr>
            <p:grpSpPr>
              <a:xfrm>
                <a:off x="0" y="34950"/>
                <a:ext cx="1116536" cy="956530"/>
                <a:chOff x="323528" y="627534"/>
                <a:chExt cx="1116536" cy="956530"/>
              </a:xfrm>
              <a:grpFill/>
            </p:grpSpPr>
            <p:sp>
              <p:nvSpPr>
                <p:cNvPr id="264" name="263 Elipse"/>
                <p:cNvSpPr/>
                <p:nvPr/>
              </p:nvSpPr>
              <p:spPr>
                <a:xfrm>
                  <a:off x="323528" y="627534"/>
                  <a:ext cx="576064" cy="576064"/>
                </a:xfrm>
                <a:prstGeom prst="ellipse">
                  <a:avLst/>
                </a:prstGeom>
                <a:solidFill>
                  <a:srgbClr val="FA064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5" name="26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1" name="260 Grupo"/>
              <p:cNvGrpSpPr/>
              <p:nvPr/>
            </p:nvGrpSpPr>
            <p:grpSpPr>
              <a:xfrm>
                <a:off x="1044000" y="843558"/>
                <a:ext cx="1116536" cy="956530"/>
                <a:chOff x="323528" y="627534"/>
                <a:chExt cx="1116536" cy="956530"/>
              </a:xfrm>
              <a:grpFill/>
            </p:grpSpPr>
            <p:sp>
              <p:nvSpPr>
                <p:cNvPr id="262" name="26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3" name="26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46" name="245 Grupo"/>
            <p:cNvGrpSpPr/>
            <p:nvPr/>
          </p:nvGrpSpPr>
          <p:grpSpPr>
            <a:xfrm>
              <a:off x="2123728" y="1635646"/>
              <a:ext cx="2160536" cy="1765138"/>
              <a:chOff x="0" y="34950"/>
              <a:chExt cx="2160536" cy="1765138"/>
            </a:xfrm>
            <a:grpFill/>
          </p:grpSpPr>
          <p:grpSp>
            <p:nvGrpSpPr>
              <p:cNvPr id="254" name="253 Grupo"/>
              <p:cNvGrpSpPr/>
              <p:nvPr/>
            </p:nvGrpSpPr>
            <p:grpSpPr>
              <a:xfrm>
                <a:off x="0" y="34950"/>
                <a:ext cx="1116536" cy="956530"/>
                <a:chOff x="323528" y="627534"/>
                <a:chExt cx="1116536" cy="956530"/>
              </a:xfrm>
              <a:grpFill/>
            </p:grpSpPr>
            <p:sp>
              <p:nvSpPr>
                <p:cNvPr id="258" name="257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9" name="25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55" name="254 Grupo"/>
              <p:cNvGrpSpPr/>
              <p:nvPr/>
            </p:nvGrpSpPr>
            <p:grpSpPr>
              <a:xfrm>
                <a:off x="1044000" y="843558"/>
                <a:ext cx="1116536" cy="956530"/>
                <a:chOff x="323528" y="627534"/>
                <a:chExt cx="1116536" cy="956530"/>
              </a:xfrm>
              <a:grpFill/>
            </p:grpSpPr>
            <p:sp>
              <p:nvSpPr>
                <p:cNvPr id="256" name="25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7" name="25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47" name="246 Grupo"/>
            <p:cNvGrpSpPr/>
            <p:nvPr/>
          </p:nvGrpSpPr>
          <p:grpSpPr>
            <a:xfrm>
              <a:off x="4248000" y="3204000"/>
              <a:ext cx="2160536" cy="1765138"/>
              <a:chOff x="0" y="34950"/>
              <a:chExt cx="2160536" cy="1765138"/>
            </a:xfrm>
            <a:grpFill/>
          </p:grpSpPr>
          <p:grpSp>
            <p:nvGrpSpPr>
              <p:cNvPr id="248" name="247 Grupo"/>
              <p:cNvGrpSpPr/>
              <p:nvPr/>
            </p:nvGrpSpPr>
            <p:grpSpPr>
              <a:xfrm>
                <a:off x="0" y="34950"/>
                <a:ext cx="1116536" cy="956530"/>
                <a:chOff x="323528" y="627534"/>
                <a:chExt cx="1116536" cy="956530"/>
              </a:xfrm>
              <a:grpFill/>
            </p:grpSpPr>
            <p:sp>
              <p:nvSpPr>
                <p:cNvPr id="252" name="25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3" name="25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9" name="248 Grupo"/>
              <p:cNvGrpSpPr/>
              <p:nvPr/>
            </p:nvGrpSpPr>
            <p:grpSpPr>
              <a:xfrm>
                <a:off x="1044000" y="843558"/>
                <a:ext cx="1116536" cy="956530"/>
                <a:chOff x="323528" y="627534"/>
                <a:chExt cx="1116536" cy="956530"/>
              </a:xfrm>
              <a:grpFill/>
            </p:grpSpPr>
            <p:sp>
              <p:nvSpPr>
                <p:cNvPr id="250" name="24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1" name="25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266" name="265 Grupo"/>
          <p:cNvGrpSpPr/>
          <p:nvPr/>
        </p:nvGrpSpPr>
        <p:grpSpPr>
          <a:xfrm flipH="1" flipV="1">
            <a:off x="5436584" y="2571597"/>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267" name="266 Grupo"/>
            <p:cNvGrpSpPr/>
            <p:nvPr/>
          </p:nvGrpSpPr>
          <p:grpSpPr>
            <a:xfrm>
              <a:off x="0" y="34950"/>
              <a:ext cx="2160536" cy="1765138"/>
              <a:chOff x="0" y="34950"/>
              <a:chExt cx="2160536" cy="1765138"/>
            </a:xfrm>
            <a:grpFill/>
          </p:grpSpPr>
          <p:grpSp>
            <p:nvGrpSpPr>
              <p:cNvPr id="282" name="281 Grupo"/>
              <p:cNvGrpSpPr/>
              <p:nvPr/>
            </p:nvGrpSpPr>
            <p:grpSpPr>
              <a:xfrm>
                <a:off x="0" y="34950"/>
                <a:ext cx="1116536" cy="956530"/>
                <a:chOff x="323528" y="627534"/>
                <a:chExt cx="1116536" cy="956530"/>
              </a:xfrm>
              <a:grpFill/>
            </p:grpSpPr>
            <p:sp>
              <p:nvSpPr>
                <p:cNvPr id="286" name="285 Elipse"/>
                <p:cNvSpPr/>
                <p:nvPr/>
              </p:nvSpPr>
              <p:spPr>
                <a:xfrm>
                  <a:off x="323528" y="627534"/>
                  <a:ext cx="576064" cy="576064"/>
                </a:xfrm>
                <a:prstGeom prst="ellipse">
                  <a:avLst/>
                </a:prstGeom>
                <a:solidFill>
                  <a:srgbClr val="FA064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7" name="28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3" name="282 Grupo"/>
              <p:cNvGrpSpPr/>
              <p:nvPr/>
            </p:nvGrpSpPr>
            <p:grpSpPr>
              <a:xfrm>
                <a:off x="1044000" y="843558"/>
                <a:ext cx="1116536" cy="956530"/>
                <a:chOff x="323528" y="627534"/>
                <a:chExt cx="1116536" cy="956530"/>
              </a:xfrm>
              <a:grpFill/>
            </p:grpSpPr>
            <p:sp>
              <p:nvSpPr>
                <p:cNvPr id="284" name="28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5" name="28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68" name="267 Grupo"/>
            <p:cNvGrpSpPr/>
            <p:nvPr/>
          </p:nvGrpSpPr>
          <p:grpSpPr>
            <a:xfrm>
              <a:off x="2123728" y="1635646"/>
              <a:ext cx="2160536" cy="1765138"/>
              <a:chOff x="0" y="34950"/>
              <a:chExt cx="2160536" cy="1765138"/>
            </a:xfrm>
            <a:grpFill/>
          </p:grpSpPr>
          <p:grpSp>
            <p:nvGrpSpPr>
              <p:cNvPr id="276" name="275 Grupo"/>
              <p:cNvGrpSpPr/>
              <p:nvPr/>
            </p:nvGrpSpPr>
            <p:grpSpPr>
              <a:xfrm>
                <a:off x="0" y="34950"/>
                <a:ext cx="1116536" cy="956530"/>
                <a:chOff x="323528" y="627534"/>
                <a:chExt cx="1116536" cy="956530"/>
              </a:xfrm>
              <a:grpFill/>
            </p:grpSpPr>
            <p:sp>
              <p:nvSpPr>
                <p:cNvPr id="280" name="27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1" name="28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7" name="276 Grupo"/>
              <p:cNvGrpSpPr/>
              <p:nvPr/>
            </p:nvGrpSpPr>
            <p:grpSpPr>
              <a:xfrm>
                <a:off x="1044000" y="843558"/>
                <a:ext cx="1116536" cy="956530"/>
                <a:chOff x="323528" y="627534"/>
                <a:chExt cx="1116536" cy="956530"/>
              </a:xfrm>
              <a:grpFill/>
            </p:grpSpPr>
            <p:sp>
              <p:nvSpPr>
                <p:cNvPr id="278" name="277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9" name="27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69" name="268 Grupo"/>
            <p:cNvGrpSpPr/>
            <p:nvPr/>
          </p:nvGrpSpPr>
          <p:grpSpPr>
            <a:xfrm>
              <a:off x="4248000" y="3204000"/>
              <a:ext cx="2160536" cy="1765138"/>
              <a:chOff x="0" y="34950"/>
              <a:chExt cx="2160536" cy="1765138"/>
            </a:xfrm>
            <a:grpFill/>
          </p:grpSpPr>
          <p:grpSp>
            <p:nvGrpSpPr>
              <p:cNvPr id="270" name="269 Grupo"/>
              <p:cNvGrpSpPr/>
              <p:nvPr/>
            </p:nvGrpSpPr>
            <p:grpSpPr>
              <a:xfrm>
                <a:off x="0" y="34950"/>
                <a:ext cx="1116536" cy="956530"/>
                <a:chOff x="323528" y="627534"/>
                <a:chExt cx="1116536" cy="956530"/>
              </a:xfrm>
              <a:grpFill/>
            </p:grpSpPr>
            <p:sp>
              <p:nvSpPr>
                <p:cNvPr id="274" name="27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5" name="27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1" name="270 Grupo"/>
              <p:cNvGrpSpPr/>
              <p:nvPr/>
            </p:nvGrpSpPr>
            <p:grpSpPr>
              <a:xfrm>
                <a:off x="1044000" y="843558"/>
                <a:ext cx="1116536" cy="956530"/>
                <a:chOff x="323528" y="627534"/>
                <a:chExt cx="1116536" cy="956530"/>
              </a:xfrm>
              <a:grpFill/>
            </p:grpSpPr>
            <p:sp>
              <p:nvSpPr>
                <p:cNvPr id="272" name="27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3" name="27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288" name="287 Grupo"/>
          <p:cNvGrpSpPr/>
          <p:nvPr/>
        </p:nvGrpSpPr>
        <p:grpSpPr>
          <a:xfrm flipH="1" flipV="1">
            <a:off x="6480488" y="2587195"/>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289" name="288 Grupo"/>
            <p:cNvGrpSpPr/>
            <p:nvPr/>
          </p:nvGrpSpPr>
          <p:grpSpPr>
            <a:xfrm>
              <a:off x="0" y="34950"/>
              <a:ext cx="2160536" cy="1765138"/>
              <a:chOff x="0" y="34950"/>
              <a:chExt cx="2160536" cy="1765138"/>
            </a:xfrm>
            <a:grpFill/>
          </p:grpSpPr>
          <p:grpSp>
            <p:nvGrpSpPr>
              <p:cNvPr id="304" name="303 Grupo"/>
              <p:cNvGrpSpPr/>
              <p:nvPr/>
            </p:nvGrpSpPr>
            <p:grpSpPr>
              <a:xfrm>
                <a:off x="0" y="34950"/>
                <a:ext cx="1116536" cy="956530"/>
                <a:chOff x="323528" y="627534"/>
                <a:chExt cx="1116536" cy="956530"/>
              </a:xfrm>
              <a:grpFill/>
            </p:grpSpPr>
            <p:sp>
              <p:nvSpPr>
                <p:cNvPr id="308" name="307 Elipse"/>
                <p:cNvSpPr/>
                <p:nvPr/>
              </p:nvSpPr>
              <p:spPr>
                <a:xfrm>
                  <a:off x="323528" y="627534"/>
                  <a:ext cx="576064" cy="576064"/>
                </a:xfrm>
                <a:prstGeom prst="ellipse">
                  <a:avLst/>
                </a:prstGeom>
                <a:solidFill>
                  <a:srgbClr val="FA064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9" name="30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5" name="304 Grupo"/>
              <p:cNvGrpSpPr/>
              <p:nvPr/>
            </p:nvGrpSpPr>
            <p:grpSpPr>
              <a:xfrm>
                <a:off x="1044000" y="843558"/>
                <a:ext cx="1116536" cy="956530"/>
                <a:chOff x="323528" y="627534"/>
                <a:chExt cx="1116536" cy="956530"/>
              </a:xfrm>
              <a:grpFill/>
            </p:grpSpPr>
            <p:sp>
              <p:nvSpPr>
                <p:cNvPr id="306" name="30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7" name="30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90" name="289 Grupo"/>
            <p:cNvGrpSpPr/>
            <p:nvPr/>
          </p:nvGrpSpPr>
          <p:grpSpPr>
            <a:xfrm>
              <a:off x="2123728" y="1635646"/>
              <a:ext cx="2160536" cy="1765138"/>
              <a:chOff x="0" y="34950"/>
              <a:chExt cx="2160536" cy="1765138"/>
            </a:xfrm>
            <a:grpFill/>
          </p:grpSpPr>
          <p:grpSp>
            <p:nvGrpSpPr>
              <p:cNvPr id="298" name="297 Grupo"/>
              <p:cNvGrpSpPr/>
              <p:nvPr/>
            </p:nvGrpSpPr>
            <p:grpSpPr>
              <a:xfrm>
                <a:off x="0" y="34950"/>
                <a:ext cx="1116536" cy="956530"/>
                <a:chOff x="323528" y="627534"/>
                <a:chExt cx="1116536" cy="956530"/>
              </a:xfrm>
              <a:grpFill/>
            </p:grpSpPr>
            <p:sp>
              <p:nvSpPr>
                <p:cNvPr id="302" name="30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3" name="30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9" name="298 Grupo"/>
              <p:cNvGrpSpPr/>
              <p:nvPr/>
            </p:nvGrpSpPr>
            <p:grpSpPr>
              <a:xfrm>
                <a:off x="1044000" y="843558"/>
                <a:ext cx="1116536" cy="956530"/>
                <a:chOff x="323528" y="627534"/>
                <a:chExt cx="1116536" cy="956530"/>
              </a:xfrm>
              <a:grpFill/>
            </p:grpSpPr>
            <p:sp>
              <p:nvSpPr>
                <p:cNvPr id="300" name="29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1" name="30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91" name="290 Grupo"/>
            <p:cNvGrpSpPr/>
            <p:nvPr/>
          </p:nvGrpSpPr>
          <p:grpSpPr>
            <a:xfrm>
              <a:off x="4248000" y="3204000"/>
              <a:ext cx="2160536" cy="1765138"/>
              <a:chOff x="0" y="34950"/>
              <a:chExt cx="2160536" cy="1765138"/>
            </a:xfrm>
            <a:grpFill/>
          </p:grpSpPr>
          <p:grpSp>
            <p:nvGrpSpPr>
              <p:cNvPr id="292" name="291 Grupo"/>
              <p:cNvGrpSpPr/>
              <p:nvPr/>
            </p:nvGrpSpPr>
            <p:grpSpPr>
              <a:xfrm>
                <a:off x="0" y="34950"/>
                <a:ext cx="1116536" cy="956530"/>
                <a:chOff x="323528" y="627534"/>
                <a:chExt cx="1116536" cy="956530"/>
              </a:xfrm>
              <a:grpFill/>
            </p:grpSpPr>
            <p:sp>
              <p:nvSpPr>
                <p:cNvPr id="296" name="29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7" name="29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3" name="292 Grupo"/>
              <p:cNvGrpSpPr/>
              <p:nvPr/>
            </p:nvGrpSpPr>
            <p:grpSpPr>
              <a:xfrm>
                <a:off x="1044000" y="843558"/>
                <a:ext cx="1116536" cy="956530"/>
                <a:chOff x="323528" y="627534"/>
                <a:chExt cx="1116536" cy="956530"/>
              </a:xfrm>
              <a:grpFill/>
            </p:grpSpPr>
            <p:sp>
              <p:nvSpPr>
                <p:cNvPr id="294" name="29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5" name="29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311" name="310 Grupo"/>
          <p:cNvGrpSpPr/>
          <p:nvPr/>
        </p:nvGrpSpPr>
        <p:grpSpPr>
          <a:xfrm flipH="1">
            <a:off x="18661" y="1219196"/>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312" name="311 Grupo"/>
            <p:cNvGrpSpPr/>
            <p:nvPr/>
          </p:nvGrpSpPr>
          <p:grpSpPr>
            <a:xfrm>
              <a:off x="0" y="34950"/>
              <a:ext cx="2160536" cy="1765138"/>
              <a:chOff x="0" y="34950"/>
              <a:chExt cx="2160536" cy="1765138"/>
            </a:xfrm>
            <a:grpFill/>
          </p:grpSpPr>
          <p:grpSp>
            <p:nvGrpSpPr>
              <p:cNvPr id="327" name="326 Grupo"/>
              <p:cNvGrpSpPr/>
              <p:nvPr/>
            </p:nvGrpSpPr>
            <p:grpSpPr>
              <a:xfrm>
                <a:off x="0" y="34950"/>
                <a:ext cx="1116536" cy="956530"/>
                <a:chOff x="323528" y="627534"/>
                <a:chExt cx="1116536" cy="956530"/>
              </a:xfrm>
              <a:grpFill/>
            </p:grpSpPr>
            <p:sp>
              <p:nvSpPr>
                <p:cNvPr id="331" name="330 Elipse"/>
                <p:cNvSpPr/>
                <p:nvPr/>
              </p:nvSpPr>
              <p:spPr>
                <a:xfrm>
                  <a:off x="323528" y="627534"/>
                  <a:ext cx="576064" cy="576064"/>
                </a:xfrm>
                <a:prstGeom prst="ellipse">
                  <a:avLst/>
                </a:prstGeom>
                <a:solidFill>
                  <a:srgbClr val="FA064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2" name="33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8" name="327 Grupo"/>
              <p:cNvGrpSpPr/>
              <p:nvPr/>
            </p:nvGrpSpPr>
            <p:grpSpPr>
              <a:xfrm>
                <a:off x="1044000" y="843558"/>
                <a:ext cx="1116536" cy="956530"/>
                <a:chOff x="323528" y="627534"/>
                <a:chExt cx="1116536" cy="956530"/>
              </a:xfrm>
              <a:grpFill/>
            </p:grpSpPr>
            <p:sp>
              <p:nvSpPr>
                <p:cNvPr id="329" name="32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0" name="32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13" name="312 Grupo"/>
            <p:cNvGrpSpPr/>
            <p:nvPr/>
          </p:nvGrpSpPr>
          <p:grpSpPr>
            <a:xfrm>
              <a:off x="2123728" y="1635646"/>
              <a:ext cx="2160536" cy="1765138"/>
              <a:chOff x="0" y="34950"/>
              <a:chExt cx="2160536" cy="1765138"/>
            </a:xfrm>
            <a:grpFill/>
          </p:grpSpPr>
          <p:grpSp>
            <p:nvGrpSpPr>
              <p:cNvPr id="321" name="320 Grupo"/>
              <p:cNvGrpSpPr/>
              <p:nvPr/>
            </p:nvGrpSpPr>
            <p:grpSpPr>
              <a:xfrm>
                <a:off x="0" y="34950"/>
                <a:ext cx="1116536" cy="956530"/>
                <a:chOff x="323528" y="627534"/>
                <a:chExt cx="1116536" cy="956530"/>
              </a:xfrm>
              <a:grpFill/>
            </p:grpSpPr>
            <p:sp>
              <p:nvSpPr>
                <p:cNvPr id="325" name="32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6" name="32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2" name="321 Grupo"/>
              <p:cNvGrpSpPr/>
              <p:nvPr/>
            </p:nvGrpSpPr>
            <p:grpSpPr>
              <a:xfrm>
                <a:off x="1044000" y="843558"/>
                <a:ext cx="1116536" cy="956530"/>
                <a:chOff x="323528" y="627534"/>
                <a:chExt cx="1116536" cy="956530"/>
              </a:xfrm>
              <a:grpFill/>
            </p:grpSpPr>
            <p:sp>
              <p:nvSpPr>
                <p:cNvPr id="323" name="32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4" name="32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14" name="313 Grupo"/>
            <p:cNvGrpSpPr/>
            <p:nvPr/>
          </p:nvGrpSpPr>
          <p:grpSpPr>
            <a:xfrm>
              <a:off x="4248000" y="3204000"/>
              <a:ext cx="2160536" cy="1765138"/>
              <a:chOff x="0" y="34950"/>
              <a:chExt cx="2160536" cy="1765138"/>
            </a:xfrm>
            <a:grpFill/>
          </p:grpSpPr>
          <p:grpSp>
            <p:nvGrpSpPr>
              <p:cNvPr id="315" name="314 Grupo"/>
              <p:cNvGrpSpPr/>
              <p:nvPr/>
            </p:nvGrpSpPr>
            <p:grpSpPr>
              <a:xfrm>
                <a:off x="0" y="34950"/>
                <a:ext cx="1116536" cy="956530"/>
                <a:chOff x="323528" y="627534"/>
                <a:chExt cx="1116536" cy="956530"/>
              </a:xfrm>
              <a:grpFill/>
            </p:grpSpPr>
            <p:sp>
              <p:nvSpPr>
                <p:cNvPr id="319" name="31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0" name="31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6" name="315 Grupo"/>
              <p:cNvGrpSpPr/>
              <p:nvPr/>
            </p:nvGrpSpPr>
            <p:grpSpPr>
              <a:xfrm>
                <a:off x="1044000" y="843558"/>
                <a:ext cx="1116536" cy="956530"/>
                <a:chOff x="323528" y="627534"/>
                <a:chExt cx="1116536" cy="956530"/>
              </a:xfrm>
              <a:grpFill/>
            </p:grpSpPr>
            <p:sp>
              <p:nvSpPr>
                <p:cNvPr id="317" name="316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8" name="31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333" name="332 Grupo"/>
          <p:cNvGrpSpPr/>
          <p:nvPr/>
        </p:nvGrpSpPr>
        <p:grpSpPr>
          <a:xfrm flipH="1">
            <a:off x="1027149" y="1219196"/>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334" name="333 Grupo"/>
            <p:cNvGrpSpPr/>
            <p:nvPr/>
          </p:nvGrpSpPr>
          <p:grpSpPr>
            <a:xfrm>
              <a:off x="0" y="34950"/>
              <a:ext cx="2160536" cy="1765138"/>
              <a:chOff x="0" y="34950"/>
              <a:chExt cx="2160536" cy="1765138"/>
            </a:xfrm>
            <a:grpFill/>
          </p:grpSpPr>
          <p:grpSp>
            <p:nvGrpSpPr>
              <p:cNvPr id="349" name="348 Grupo"/>
              <p:cNvGrpSpPr/>
              <p:nvPr/>
            </p:nvGrpSpPr>
            <p:grpSpPr>
              <a:xfrm>
                <a:off x="0" y="34950"/>
                <a:ext cx="1116536" cy="956530"/>
                <a:chOff x="323528" y="627534"/>
                <a:chExt cx="1116536" cy="956530"/>
              </a:xfrm>
              <a:grpFill/>
            </p:grpSpPr>
            <p:sp>
              <p:nvSpPr>
                <p:cNvPr id="353" name="352 Elipse"/>
                <p:cNvSpPr/>
                <p:nvPr/>
              </p:nvSpPr>
              <p:spPr>
                <a:xfrm>
                  <a:off x="323528" y="627534"/>
                  <a:ext cx="576064" cy="576064"/>
                </a:xfrm>
                <a:prstGeom prst="ellipse">
                  <a:avLst/>
                </a:prstGeom>
                <a:solidFill>
                  <a:srgbClr val="FA064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4" name="35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0" name="349 Grupo"/>
              <p:cNvGrpSpPr/>
              <p:nvPr/>
            </p:nvGrpSpPr>
            <p:grpSpPr>
              <a:xfrm>
                <a:off x="1044000" y="843558"/>
                <a:ext cx="1116536" cy="956530"/>
                <a:chOff x="323528" y="627534"/>
                <a:chExt cx="1116536" cy="956530"/>
              </a:xfrm>
              <a:grpFill/>
            </p:grpSpPr>
            <p:sp>
              <p:nvSpPr>
                <p:cNvPr id="351" name="35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2" name="35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35" name="334 Grupo"/>
            <p:cNvGrpSpPr/>
            <p:nvPr/>
          </p:nvGrpSpPr>
          <p:grpSpPr>
            <a:xfrm>
              <a:off x="2123728" y="1635646"/>
              <a:ext cx="2160536" cy="1765138"/>
              <a:chOff x="0" y="34950"/>
              <a:chExt cx="2160536" cy="1765138"/>
            </a:xfrm>
            <a:grpFill/>
          </p:grpSpPr>
          <p:grpSp>
            <p:nvGrpSpPr>
              <p:cNvPr id="343" name="342 Grupo"/>
              <p:cNvGrpSpPr/>
              <p:nvPr/>
            </p:nvGrpSpPr>
            <p:grpSpPr>
              <a:xfrm>
                <a:off x="0" y="34950"/>
                <a:ext cx="1116536" cy="956530"/>
                <a:chOff x="323528" y="627534"/>
                <a:chExt cx="1116536" cy="956530"/>
              </a:xfrm>
              <a:grpFill/>
            </p:grpSpPr>
            <p:sp>
              <p:nvSpPr>
                <p:cNvPr id="347" name="346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8" name="34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4" name="343 Grupo"/>
              <p:cNvGrpSpPr/>
              <p:nvPr/>
            </p:nvGrpSpPr>
            <p:grpSpPr>
              <a:xfrm>
                <a:off x="1044000" y="843558"/>
                <a:ext cx="1116536" cy="956530"/>
                <a:chOff x="323528" y="627534"/>
                <a:chExt cx="1116536" cy="956530"/>
              </a:xfrm>
              <a:grpFill/>
            </p:grpSpPr>
            <p:sp>
              <p:nvSpPr>
                <p:cNvPr id="345" name="34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6" name="34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36" name="335 Grupo"/>
            <p:cNvGrpSpPr/>
            <p:nvPr/>
          </p:nvGrpSpPr>
          <p:grpSpPr>
            <a:xfrm>
              <a:off x="4248000" y="3204000"/>
              <a:ext cx="2160536" cy="1765138"/>
              <a:chOff x="0" y="34950"/>
              <a:chExt cx="2160536" cy="1765138"/>
            </a:xfrm>
            <a:grpFill/>
          </p:grpSpPr>
          <p:grpSp>
            <p:nvGrpSpPr>
              <p:cNvPr id="337" name="336 Grupo"/>
              <p:cNvGrpSpPr/>
              <p:nvPr/>
            </p:nvGrpSpPr>
            <p:grpSpPr>
              <a:xfrm>
                <a:off x="0" y="34950"/>
                <a:ext cx="1116536" cy="956530"/>
                <a:chOff x="323528" y="627534"/>
                <a:chExt cx="1116536" cy="956530"/>
              </a:xfrm>
              <a:grpFill/>
            </p:grpSpPr>
            <p:sp>
              <p:nvSpPr>
                <p:cNvPr id="341" name="34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2" name="34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8" name="337 Grupo"/>
              <p:cNvGrpSpPr/>
              <p:nvPr/>
            </p:nvGrpSpPr>
            <p:grpSpPr>
              <a:xfrm>
                <a:off x="1044000" y="843558"/>
                <a:ext cx="1116536" cy="956530"/>
                <a:chOff x="323528" y="627534"/>
                <a:chExt cx="1116536" cy="956530"/>
              </a:xfrm>
              <a:grpFill/>
            </p:grpSpPr>
            <p:sp>
              <p:nvSpPr>
                <p:cNvPr id="339" name="33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0" name="33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355" name="354 Grupo"/>
          <p:cNvGrpSpPr/>
          <p:nvPr/>
        </p:nvGrpSpPr>
        <p:grpSpPr>
          <a:xfrm flipH="1">
            <a:off x="2143149" y="1203598"/>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356" name="355 Grupo"/>
            <p:cNvGrpSpPr/>
            <p:nvPr/>
          </p:nvGrpSpPr>
          <p:grpSpPr>
            <a:xfrm>
              <a:off x="0" y="34950"/>
              <a:ext cx="2160536" cy="1765138"/>
              <a:chOff x="0" y="34950"/>
              <a:chExt cx="2160536" cy="1765138"/>
            </a:xfrm>
            <a:grpFill/>
          </p:grpSpPr>
          <p:grpSp>
            <p:nvGrpSpPr>
              <p:cNvPr id="371" name="370 Grupo"/>
              <p:cNvGrpSpPr/>
              <p:nvPr/>
            </p:nvGrpSpPr>
            <p:grpSpPr>
              <a:xfrm>
                <a:off x="0" y="34950"/>
                <a:ext cx="1116536" cy="956530"/>
                <a:chOff x="323528" y="627534"/>
                <a:chExt cx="1116536" cy="956530"/>
              </a:xfrm>
              <a:grpFill/>
            </p:grpSpPr>
            <p:sp>
              <p:nvSpPr>
                <p:cNvPr id="375" name="374 Elipse"/>
                <p:cNvSpPr/>
                <p:nvPr/>
              </p:nvSpPr>
              <p:spPr>
                <a:xfrm>
                  <a:off x="323528" y="627534"/>
                  <a:ext cx="576064" cy="576064"/>
                </a:xfrm>
                <a:prstGeom prst="ellipse">
                  <a:avLst/>
                </a:prstGeom>
                <a:solidFill>
                  <a:srgbClr val="FA064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6" name="37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72" name="371 Grupo"/>
              <p:cNvGrpSpPr/>
              <p:nvPr/>
            </p:nvGrpSpPr>
            <p:grpSpPr>
              <a:xfrm>
                <a:off x="1044000" y="843558"/>
                <a:ext cx="1116536" cy="956530"/>
                <a:chOff x="323528" y="627534"/>
                <a:chExt cx="1116536" cy="956530"/>
              </a:xfrm>
              <a:grpFill/>
            </p:grpSpPr>
            <p:sp>
              <p:nvSpPr>
                <p:cNvPr id="373" name="37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4" name="37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57" name="356 Grupo"/>
            <p:cNvGrpSpPr/>
            <p:nvPr/>
          </p:nvGrpSpPr>
          <p:grpSpPr>
            <a:xfrm>
              <a:off x="2123728" y="1635646"/>
              <a:ext cx="2160536" cy="1765138"/>
              <a:chOff x="0" y="34950"/>
              <a:chExt cx="2160536" cy="1765138"/>
            </a:xfrm>
            <a:grpFill/>
          </p:grpSpPr>
          <p:grpSp>
            <p:nvGrpSpPr>
              <p:cNvPr id="365" name="364 Grupo"/>
              <p:cNvGrpSpPr/>
              <p:nvPr/>
            </p:nvGrpSpPr>
            <p:grpSpPr>
              <a:xfrm>
                <a:off x="0" y="34950"/>
                <a:ext cx="1116536" cy="956530"/>
                <a:chOff x="323528" y="627534"/>
                <a:chExt cx="1116536" cy="956530"/>
              </a:xfrm>
              <a:grpFill/>
            </p:grpSpPr>
            <p:sp>
              <p:nvSpPr>
                <p:cNvPr id="369" name="36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0" name="36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6" name="365 Grupo"/>
              <p:cNvGrpSpPr/>
              <p:nvPr/>
            </p:nvGrpSpPr>
            <p:grpSpPr>
              <a:xfrm>
                <a:off x="1044000" y="843558"/>
                <a:ext cx="1116536" cy="956530"/>
                <a:chOff x="323528" y="627534"/>
                <a:chExt cx="1116536" cy="956530"/>
              </a:xfrm>
              <a:grpFill/>
            </p:grpSpPr>
            <p:sp>
              <p:nvSpPr>
                <p:cNvPr id="367" name="366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8" name="36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58" name="357 Grupo"/>
            <p:cNvGrpSpPr/>
            <p:nvPr/>
          </p:nvGrpSpPr>
          <p:grpSpPr>
            <a:xfrm>
              <a:off x="4248000" y="3204000"/>
              <a:ext cx="2160536" cy="1765138"/>
              <a:chOff x="0" y="34950"/>
              <a:chExt cx="2160536" cy="1765138"/>
            </a:xfrm>
            <a:grpFill/>
          </p:grpSpPr>
          <p:grpSp>
            <p:nvGrpSpPr>
              <p:cNvPr id="359" name="358 Grupo"/>
              <p:cNvGrpSpPr/>
              <p:nvPr/>
            </p:nvGrpSpPr>
            <p:grpSpPr>
              <a:xfrm>
                <a:off x="0" y="34950"/>
                <a:ext cx="1116536" cy="956530"/>
                <a:chOff x="323528" y="627534"/>
                <a:chExt cx="1116536" cy="956530"/>
              </a:xfrm>
              <a:grpFill/>
            </p:grpSpPr>
            <p:sp>
              <p:nvSpPr>
                <p:cNvPr id="363" name="36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4" name="36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0" name="359 Grupo"/>
              <p:cNvGrpSpPr/>
              <p:nvPr/>
            </p:nvGrpSpPr>
            <p:grpSpPr>
              <a:xfrm>
                <a:off x="1044000" y="843558"/>
                <a:ext cx="1116536" cy="956530"/>
                <a:chOff x="323528" y="627534"/>
                <a:chExt cx="1116536" cy="956530"/>
              </a:xfrm>
              <a:grpFill/>
            </p:grpSpPr>
            <p:sp>
              <p:nvSpPr>
                <p:cNvPr id="361" name="36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2" name="36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377" name="376 Grupo"/>
          <p:cNvGrpSpPr/>
          <p:nvPr/>
        </p:nvGrpSpPr>
        <p:grpSpPr>
          <a:xfrm flipH="1">
            <a:off x="3150757" y="1234794"/>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378" name="377 Grupo"/>
            <p:cNvGrpSpPr/>
            <p:nvPr/>
          </p:nvGrpSpPr>
          <p:grpSpPr>
            <a:xfrm>
              <a:off x="0" y="34950"/>
              <a:ext cx="2160536" cy="1765138"/>
              <a:chOff x="0" y="34950"/>
              <a:chExt cx="2160536" cy="1765138"/>
            </a:xfrm>
            <a:grpFill/>
          </p:grpSpPr>
          <p:grpSp>
            <p:nvGrpSpPr>
              <p:cNvPr id="393" name="392 Grupo"/>
              <p:cNvGrpSpPr/>
              <p:nvPr/>
            </p:nvGrpSpPr>
            <p:grpSpPr>
              <a:xfrm>
                <a:off x="0" y="34950"/>
                <a:ext cx="1116536" cy="956530"/>
                <a:chOff x="323528" y="627534"/>
                <a:chExt cx="1116536" cy="956530"/>
              </a:xfrm>
              <a:grpFill/>
            </p:grpSpPr>
            <p:sp>
              <p:nvSpPr>
                <p:cNvPr id="397" name="396 Elipse"/>
                <p:cNvSpPr/>
                <p:nvPr/>
              </p:nvSpPr>
              <p:spPr>
                <a:xfrm>
                  <a:off x="323528" y="627534"/>
                  <a:ext cx="576064" cy="576064"/>
                </a:xfrm>
                <a:prstGeom prst="ellipse">
                  <a:avLst/>
                </a:prstGeom>
                <a:solidFill>
                  <a:srgbClr val="FA064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8" name="39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4" name="393 Grupo"/>
              <p:cNvGrpSpPr/>
              <p:nvPr/>
            </p:nvGrpSpPr>
            <p:grpSpPr>
              <a:xfrm>
                <a:off x="1044000" y="843558"/>
                <a:ext cx="1116536" cy="956530"/>
                <a:chOff x="323528" y="627534"/>
                <a:chExt cx="1116536" cy="956530"/>
              </a:xfrm>
              <a:grpFill/>
            </p:grpSpPr>
            <p:sp>
              <p:nvSpPr>
                <p:cNvPr id="395" name="39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6" name="39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79" name="378 Grupo"/>
            <p:cNvGrpSpPr/>
            <p:nvPr/>
          </p:nvGrpSpPr>
          <p:grpSpPr>
            <a:xfrm>
              <a:off x="2123728" y="1635646"/>
              <a:ext cx="2160536" cy="1765138"/>
              <a:chOff x="0" y="34950"/>
              <a:chExt cx="2160536" cy="1765138"/>
            </a:xfrm>
            <a:grpFill/>
          </p:grpSpPr>
          <p:grpSp>
            <p:nvGrpSpPr>
              <p:cNvPr id="387" name="386 Grupo"/>
              <p:cNvGrpSpPr/>
              <p:nvPr/>
            </p:nvGrpSpPr>
            <p:grpSpPr>
              <a:xfrm>
                <a:off x="0" y="34950"/>
                <a:ext cx="1116536" cy="956530"/>
                <a:chOff x="323528" y="627534"/>
                <a:chExt cx="1116536" cy="956530"/>
              </a:xfrm>
              <a:grpFill/>
            </p:grpSpPr>
            <p:sp>
              <p:nvSpPr>
                <p:cNvPr id="391" name="39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2" name="39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8" name="387 Grupo"/>
              <p:cNvGrpSpPr/>
              <p:nvPr/>
            </p:nvGrpSpPr>
            <p:grpSpPr>
              <a:xfrm>
                <a:off x="1044000" y="843558"/>
                <a:ext cx="1116536" cy="956530"/>
                <a:chOff x="323528" y="627534"/>
                <a:chExt cx="1116536" cy="956530"/>
              </a:xfrm>
              <a:grpFill/>
            </p:grpSpPr>
            <p:sp>
              <p:nvSpPr>
                <p:cNvPr id="389" name="38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0" name="38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80" name="379 Grupo"/>
            <p:cNvGrpSpPr/>
            <p:nvPr/>
          </p:nvGrpSpPr>
          <p:grpSpPr>
            <a:xfrm>
              <a:off x="4248000" y="3204000"/>
              <a:ext cx="2160536" cy="1765138"/>
              <a:chOff x="0" y="34950"/>
              <a:chExt cx="2160536" cy="1765138"/>
            </a:xfrm>
            <a:grpFill/>
          </p:grpSpPr>
          <p:grpSp>
            <p:nvGrpSpPr>
              <p:cNvPr id="381" name="380 Grupo"/>
              <p:cNvGrpSpPr/>
              <p:nvPr/>
            </p:nvGrpSpPr>
            <p:grpSpPr>
              <a:xfrm>
                <a:off x="0" y="34950"/>
                <a:ext cx="1116536" cy="956530"/>
                <a:chOff x="323528" y="627534"/>
                <a:chExt cx="1116536" cy="956530"/>
              </a:xfrm>
              <a:grpFill/>
            </p:grpSpPr>
            <p:sp>
              <p:nvSpPr>
                <p:cNvPr id="385" name="38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6" name="38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2" name="381 Grupo"/>
              <p:cNvGrpSpPr/>
              <p:nvPr/>
            </p:nvGrpSpPr>
            <p:grpSpPr>
              <a:xfrm>
                <a:off x="1044000" y="843558"/>
                <a:ext cx="1116536" cy="956530"/>
                <a:chOff x="323528" y="627534"/>
                <a:chExt cx="1116536" cy="956530"/>
              </a:xfrm>
              <a:grpFill/>
            </p:grpSpPr>
            <p:sp>
              <p:nvSpPr>
                <p:cNvPr id="383" name="38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4" name="38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399" name="398 Grupo"/>
          <p:cNvGrpSpPr/>
          <p:nvPr/>
        </p:nvGrpSpPr>
        <p:grpSpPr>
          <a:xfrm flipH="1">
            <a:off x="4159245" y="1234794"/>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400" name="399 Grupo"/>
            <p:cNvGrpSpPr/>
            <p:nvPr/>
          </p:nvGrpSpPr>
          <p:grpSpPr>
            <a:xfrm>
              <a:off x="0" y="34950"/>
              <a:ext cx="2160536" cy="1765138"/>
              <a:chOff x="0" y="34950"/>
              <a:chExt cx="2160536" cy="1765138"/>
            </a:xfrm>
            <a:grpFill/>
          </p:grpSpPr>
          <p:grpSp>
            <p:nvGrpSpPr>
              <p:cNvPr id="415" name="414 Grupo"/>
              <p:cNvGrpSpPr/>
              <p:nvPr/>
            </p:nvGrpSpPr>
            <p:grpSpPr>
              <a:xfrm>
                <a:off x="0" y="34950"/>
                <a:ext cx="1116536" cy="956530"/>
                <a:chOff x="323528" y="627534"/>
                <a:chExt cx="1116536" cy="956530"/>
              </a:xfrm>
              <a:grpFill/>
            </p:grpSpPr>
            <p:sp>
              <p:nvSpPr>
                <p:cNvPr id="419" name="418 Elipse"/>
                <p:cNvSpPr/>
                <p:nvPr/>
              </p:nvSpPr>
              <p:spPr>
                <a:xfrm>
                  <a:off x="323528" y="627534"/>
                  <a:ext cx="576064" cy="576064"/>
                </a:xfrm>
                <a:prstGeom prst="ellipse">
                  <a:avLst/>
                </a:prstGeom>
                <a:solidFill>
                  <a:srgbClr val="FA064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0" name="41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16" name="415 Grupo"/>
              <p:cNvGrpSpPr/>
              <p:nvPr/>
            </p:nvGrpSpPr>
            <p:grpSpPr>
              <a:xfrm>
                <a:off x="1044000" y="843558"/>
                <a:ext cx="1116536" cy="956530"/>
                <a:chOff x="323528" y="627534"/>
                <a:chExt cx="1116536" cy="956530"/>
              </a:xfrm>
              <a:grpFill/>
            </p:grpSpPr>
            <p:sp>
              <p:nvSpPr>
                <p:cNvPr id="417" name="416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8" name="41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01" name="400 Grupo"/>
            <p:cNvGrpSpPr/>
            <p:nvPr/>
          </p:nvGrpSpPr>
          <p:grpSpPr>
            <a:xfrm>
              <a:off x="2123728" y="1635646"/>
              <a:ext cx="2160536" cy="1765138"/>
              <a:chOff x="0" y="34950"/>
              <a:chExt cx="2160536" cy="1765138"/>
            </a:xfrm>
            <a:grpFill/>
          </p:grpSpPr>
          <p:grpSp>
            <p:nvGrpSpPr>
              <p:cNvPr id="409" name="408 Grupo"/>
              <p:cNvGrpSpPr/>
              <p:nvPr/>
            </p:nvGrpSpPr>
            <p:grpSpPr>
              <a:xfrm>
                <a:off x="0" y="34950"/>
                <a:ext cx="1116536" cy="956530"/>
                <a:chOff x="323528" y="627534"/>
                <a:chExt cx="1116536" cy="956530"/>
              </a:xfrm>
              <a:grpFill/>
            </p:grpSpPr>
            <p:sp>
              <p:nvSpPr>
                <p:cNvPr id="413" name="41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4" name="41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10" name="409 Grupo"/>
              <p:cNvGrpSpPr/>
              <p:nvPr/>
            </p:nvGrpSpPr>
            <p:grpSpPr>
              <a:xfrm>
                <a:off x="1044000" y="843558"/>
                <a:ext cx="1116536" cy="956530"/>
                <a:chOff x="323528" y="627534"/>
                <a:chExt cx="1116536" cy="956530"/>
              </a:xfrm>
              <a:grpFill/>
            </p:grpSpPr>
            <p:sp>
              <p:nvSpPr>
                <p:cNvPr id="411" name="41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2" name="41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02" name="401 Grupo"/>
            <p:cNvGrpSpPr/>
            <p:nvPr/>
          </p:nvGrpSpPr>
          <p:grpSpPr>
            <a:xfrm>
              <a:off x="4248000" y="3204000"/>
              <a:ext cx="2160536" cy="1765138"/>
              <a:chOff x="0" y="34950"/>
              <a:chExt cx="2160536" cy="1765138"/>
            </a:xfrm>
            <a:grpFill/>
          </p:grpSpPr>
          <p:grpSp>
            <p:nvGrpSpPr>
              <p:cNvPr id="403" name="402 Grupo"/>
              <p:cNvGrpSpPr/>
              <p:nvPr/>
            </p:nvGrpSpPr>
            <p:grpSpPr>
              <a:xfrm>
                <a:off x="0" y="34950"/>
                <a:ext cx="1116536" cy="956530"/>
                <a:chOff x="323528" y="627534"/>
                <a:chExt cx="1116536" cy="956530"/>
              </a:xfrm>
              <a:grpFill/>
            </p:grpSpPr>
            <p:sp>
              <p:nvSpPr>
                <p:cNvPr id="407" name="406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8" name="40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04" name="403 Grupo"/>
              <p:cNvGrpSpPr/>
              <p:nvPr/>
            </p:nvGrpSpPr>
            <p:grpSpPr>
              <a:xfrm>
                <a:off x="1044000" y="843558"/>
                <a:ext cx="1116536" cy="956530"/>
                <a:chOff x="323528" y="627534"/>
                <a:chExt cx="1116536" cy="956530"/>
              </a:xfrm>
              <a:grpFill/>
            </p:grpSpPr>
            <p:sp>
              <p:nvSpPr>
                <p:cNvPr id="405" name="40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6" name="40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421" name="420 Grupo"/>
          <p:cNvGrpSpPr/>
          <p:nvPr/>
        </p:nvGrpSpPr>
        <p:grpSpPr>
          <a:xfrm flipH="1">
            <a:off x="5275245" y="1219196"/>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422" name="421 Grupo"/>
            <p:cNvGrpSpPr/>
            <p:nvPr/>
          </p:nvGrpSpPr>
          <p:grpSpPr>
            <a:xfrm>
              <a:off x="0" y="34950"/>
              <a:ext cx="2160536" cy="1765138"/>
              <a:chOff x="0" y="34950"/>
              <a:chExt cx="2160536" cy="1765138"/>
            </a:xfrm>
            <a:grpFill/>
          </p:grpSpPr>
          <p:grpSp>
            <p:nvGrpSpPr>
              <p:cNvPr id="437" name="436 Grupo"/>
              <p:cNvGrpSpPr/>
              <p:nvPr/>
            </p:nvGrpSpPr>
            <p:grpSpPr>
              <a:xfrm>
                <a:off x="0" y="34950"/>
                <a:ext cx="1116536" cy="956530"/>
                <a:chOff x="323528" y="627534"/>
                <a:chExt cx="1116536" cy="956530"/>
              </a:xfrm>
              <a:grpFill/>
            </p:grpSpPr>
            <p:sp>
              <p:nvSpPr>
                <p:cNvPr id="441" name="440 Elipse"/>
                <p:cNvSpPr/>
                <p:nvPr/>
              </p:nvSpPr>
              <p:spPr>
                <a:xfrm>
                  <a:off x="323528" y="627534"/>
                  <a:ext cx="576064" cy="576064"/>
                </a:xfrm>
                <a:prstGeom prst="ellipse">
                  <a:avLst/>
                </a:prstGeom>
                <a:solidFill>
                  <a:srgbClr val="FA064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2" name="44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38" name="437 Grupo"/>
              <p:cNvGrpSpPr/>
              <p:nvPr/>
            </p:nvGrpSpPr>
            <p:grpSpPr>
              <a:xfrm>
                <a:off x="1044000" y="843558"/>
                <a:ext cx="1116536" cy="956530"/>
                <a:chOff x="323528" y="627534"/>
                <a:chExt cx="1116536" cy="956530"/>
              </a:xfrm>
              <a:grpFill/>
            </p:grpSpPr>
            <p:sp>
              <p:nvSpPr>
                <p:cNvPr id="439" name="43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0" name="43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23" name="422 Grupo"/>
            <p:cNvGrpSpPr/>
            <p:nvPr/>
          </p:nvGrpSpPr>
          <p:grpSpPr>
            <a:xfrm>
              <a:off x="2123728" y="1635646"/>
              <a:ext cx="2160536" cy="1765138"/>
              <a:chOff x="0" y="34950"/>
              <a:chExt cx="2160536" cy="1765138"/>
            </a:xfrm>
            <a:grpFill/>
          </p:grpSpPr>
          <p:grpSp>
            <p:nvGrpSpPr>
              <p:cNvPr id="431" name="430 Grupo"/>
              <p:cNvGrpSpPr/>
              <p:nvPr/>
            </p:nvGrpSpPr>
            <p:grpSpPr>
              <a:xfrm>
                <a:off x="0" y="34950"/>
                <a:ext cx="1116536" cy="956530"/>
                <a:chOff x="323528" y="627534"/>
                <a:chExt cx="1116536" cy="956530"/>
              </a:xfrm>
              <a:grpFill/>
            </p:grpSpPr>
            <p:sp>
              <p:nvSpPr>
                <p:cNvPr id="435" name="43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6" name="43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32" name="431 Grupo"/>
              <p:cNvGrpSpPr/>
              <p:nvPr/>
            </p:nvGrpSpPr>
            <p:grpSpPr>
              <a:xfrm>
                <a:off x="1044000" y="843558"/>
                <a:ext cx="1116536" cy="956530"/>
                <a:chOff x="323528" y="627534"/>
                <a:chExt cx="1116536" cy="956530"/>
              </a:xfrm>
              <a:grpFill/>
            </p:grpSpPr>
            <p:sp>
              <p:nvSpPr>
                <p:cNvPr id="433" name="43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4" name="43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24" name="423 Grupo"/>
            <p:cNvGrpSpPr/>
            <p:nvPr/>
          </p:nvGrpSpPr>
          <p:grpSpPr>
            <a:xfrm>
              <a:off x="4248000" y="3204000"/>
              <a:ext cx="2160536" cy="1765138"/>
              <a:chOff x="0" y="34950"/>
              <a:chExt cx="2160536" cy="1765138"/>
            </a:xfrm>
            <a:grpFill/>
          </p:grpSpPr>
          <p:grpSp>
            <p:nvGrpSpPr>
              <p:cNvPr id="425" name="424 Grupo"/>
              <p:cNvGrpSpPr/>
              <p:nvPr/>
            </p:nvGrpSpPr>
            <p:grpSpPr>
              <a:xfrm>
                <a:off x="0" y="34950"/>
                <a:ext cx="1116536" cy="956530"/>
                <a:chOff x="323528" y="627534"/>
                <a:chExt cx="1116536" cy="956530"/>
              </a:xfrm>
              <a:grpFill/>
            </p:grpSpPr>
            <p:sp>
              <p:nvSpPr>
                <p:cNvPr id="429" name="42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0" name="42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26" name="425 Grupo"/>
              <p:cNvGrpSpPr/>
              <p:nvPr/>
            </p:nvGrpSpPr>
            <p:grpSpPr>
              <a:xfrm>
                <a:off x="1044000" y="843558"/>
                <a:ext cx="1116536" cy="956530"/>
                <a:chOff x="323528" y="627534"/>
                <a:chExt cx="1116536" cy="956530"/>
              </a:xfrm>
              <a:grpFill/>
            </p:grpSpPr>
            <p:sp>
              <p:nvSpPr>
                <p:cNvPr id="427" name="426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8" name="42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443" name="442 Grupo"/>
          <p:cNvGrpSpPr/>
          <p:nvPr/>
        </p:nvGrpSpPr>
        <p:grpSpPr>
          <a:xfrm flipH="1">
            <a:off x="6319149" y="1203598"/>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444" name="443 Grupo"/>
            <p:cNvGrpSpPr/>
            <p:nvPr/>
          </p:nvGrpSpPr>
          <p:grpSpPr>
            <a:xfrm>
              <a:off x="0" y="34950"/>
              <a:ext cx="2160536" cy="1765138"/>
              <a:chOff x="0" y="34950"/>
              <a:chExt cx="2160536" cy="1765138"/>
            </a:xfrm>
            <a:grpFill/>
          </p:grpSpPr>
          <p:grpSp>
            <p:nvGrpSpPr>
              <p:cNvPr id="459" name="458 Grupo"/>
              <p:cNvGrpSpPr/>
              <p:nvPr/>
            </p:nvGrpSpPr>
            <p:grpSpPr>
              <a:xfrm>
                <a:off x="0" y="34950"/>
                <a:ext cx="1116536" cy="956530"/>
                <a:chOff x="323528" y="627534"/>
                <a:chExt cx="1116536" cy="956530"/>
              </a:xfrm>
              <a:grpFill/>
            </p:grpSpPr>
            <p:sp>
              <p:nvSpPr>
                <p:cNvPr id="463" name="462 Elipse"/>
                <p:cNvSpPr/>
                <p:nvPr/>
              </p:nvSpPr>
              <p:spPr>
                <a:xfrm>
                  <a:off x="323528" y="627534"/>
                  <a:ext cx="576064" cy="576064"/>
                </a:xfrm>
                <a:prstGeom prst="ellipse">
                  <a:avLst/>
                </a:prstGeom>
                <a:solidFill>
                  <a:srgbClr val="FA064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4" name="46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60" name="459 Grupo"/>
              <p:cNvGrpSpPr/>
              <p:nvPr/>
            </p:nvGrpSpPr>
            <p:grpSpPr>
              <a:xfrm>
                <a:off x="1044000" y="843558"/>
                <a:ext cx="1116536" cy="956530"/>
                <a:chOff x="323528" y="627534"/>
                <a:chExt cx="1116536" cy="956530"/>
              </a:xfrm>
              <a:grpFill/>
            </p:grpSpPr>
            <p:sp>
              <p:nvSpPr>
                <p:cNvPr id="461" name="46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2" name="46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45" name="444 Grupo"/>
            <p:cNvGrpSpPr/>
            <p:nvPr/>
          </p:nvGrpSpPr>
          <p:grpSpPr>
            <a:xfrm>
              <a:off x="2123728" y="1635646"/>
              <a:ext cx="2160536" cy="1765138"/>
              <a:chOff x="0" y="34950"/>
              <a:chExt cx="2160536" cy="1765138"/>
            </a:xfrm>
            <a:grpFill/>
          </p:grpSpPr>
          <p:grpSp>
            <p:nvGrpSpPr>
              <p:cNvPr id="453" name="452 Grupo"/>
              <p:cNvGrpSpPr/>
              <p:nvPr/>
            </p:nvGrpSpPr>
            <p:grpSpPr>
              <a:xfrm>
                <a:off x="0" y="34950"/>
                <a:ext cx="1116536" cy="956530"/>
                <a:chOff x="323528" y="627534"/>
                <a:chExt cx="1116536" cy="956530"/>
              </a:xfrm>
              <a:grpFill/>
            </p:grpSpPr>
            <p:sp>
              <p:nvSpPr>
                <p:cNvPr id="457" name="456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8" name="45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54" name="453 Grupo"/>
              <p:cNvGrpSpPr/>
              <p:nvPr/>
            </p:nvGrpSpPr>
            <p:grpSpPr>
              <a:xfrm>
                <a:off x="1044000" y="843558"/>
                <a:ext cx="1116536" cy="956530"/>
                <a:chOff x="323528" y="627534"/>
                <a:chExt cx="1116536" cy="956530"/>
              </a:xfrm>
              <a:grpFill/>
            </p:grpSpPr>
            <p:sp>
              <p:nvSpPr>
                <p:cNvPr id="455" name="45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6" name="45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46" name="445 Grupo"/>
            <p:cNvGrpSpPr/>
            <p:nvPr/>
          </p:nvGrpSpPr>
          <p:grpSpPr>
            <a:xfrm>
              <a:off x="4248000" y="3204000"/>
              <a:ext cx="2160536" cy="1765138"/>
              <a:chOff x="0" y="34950"/>
              <a:chExt cx="2160536" cy="1765138"/>
            </a:xfrm>
            <a:grpFill/>
          </p:grpSpPr>
          <p:grpSp>
            <p:nvGrpSpPr>
              <p:cNvPr id="447" name="446 Grupo"/>
              <p:cNvGrpSpPr/>
              <p:nvPr/>
            </p:nvGrpSpPr>
            <p:grpSpPr>
              <a:xfrm>
                <a:off x="0" y="34950"/>
                <a:ext cx="1116536" cy="956530"/>
                <a:chOff x="323528" y="627534"/>
                <a:chExt cx="1116536" cy="956530"/>
              </a:xfrm>
              <a:grpFill/>
            </p:grpSpPr>
            <p:sp>
              <p:nvSpPr>
                <p:cNvPr id="451" name="45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2" name="45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48" name="447 Grupo"/>
              <p:cNvGrpSpPr/>
              <p:nvPr/>
            </p:nvGrpSpPr>
            <p:grpSpPr>
              <a:xfrm>
                <a:off x="1044000" y="843558"/>
                <a:ext cx="1116536" cy="956530"/>
                <a:chOff x="323528" y="627534"/>
                <a:chExt cx="1116536" cy="956530"/>
              </a:xfrm>
              <a:grpFill/>
            </p:grpSpPr>
            <p:sp>
              <p:nvSpPr>
                <p:cNvPr id="449" name="44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0" name="44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465" name="464 Grupo"/>
          <p:cNvGrpSpPr/>
          <p:nvPr/>
        </p:nvGrpSpPr>
        <p:grpSpPr>
          <a:xfrm flipH="1" flipV="1">
            <a:off x="19149" y="2587195"/>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466" name="465 Grupo"/>
            <p:cNvGrpSpPr/>
            <p:nvPr/>
          </p:nvGrpSpPr>
          <p:grpSpPr>
            <a:xfrm>
              <a:off x="0" y="34950"/>
              <a:ext cx="2160536" cy="1765138"/>
              <a:chOff x="0" y="34950"/>
              <a:chExt cx="2160536" cy="1765138"/>
            </a:xfrm>
            <a:grpFill/>
          </p:grpSpPr>
          <p:grpSp>
            <p:nvGrpSpPr>
              <p:cNvPr id="481" name="480 Grupo"/>
              <p:cNvGrpSpPr/>
              <p:nvPr/>
            </p:nvGrpSpPr>
            <p:grpSpPr>
              <a:xfrm>
                <a:off x="0" y="34950"/>
                <a:ext cx="1116536" cy="956530"/>
                <a:chOff x="323528" y="627534"/>
                <a:chExt cx="1116536" cy="956530"/>
              </a:xfrm>
              <a:grpFill/>
            </p:grpSpPr>
            <p:sp>
              <p:nvSpPr>
                <p:cNvPr id="485" name="484 Elipse"/>
                <p:cNvSpPr/>
                <p:nvPr/>
              </p:nvSpPr>
              <p:spPr>
                <a:xfrm>
                  <a:off x="323528" y="627534"/>
                  <a:ext cx="576064" cy="576064"/>
                </a:xfrm>
                <a:prstGeom prst="ellipse">
                  <a:avLst/>
                </a:prstGeom>
                <a:solidFill>
                  <a:srgbClr val="FA064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6" name="48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82" name="481 Grupo"/>
              <p:cNvGrpSpPr/>
              <p:nvPr/>
            </p:nvGrpSpPr>
            <p:grpSpPr>
              <a:xfrm>
                <a:off x="1044000" y="843558"/>
                <a:ext cx="1116536" cy="956530"/>
                <a:chOff x="323528" y="627534"/>
                <a:chExt cx="1116536" cy="956530"/>
              </a:xfrm>
              <a:grpFill/>
            </p:grpSpPr>
            <p:sp>
              <p:nvSpPr>
                <p:cNvPr id="483" name="48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4" name="48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67" name="466 Grupo"/>
            <p:cNvGrpSpPr/>
            <p:nvPr/>
          </p:nvGrpSpPr>
          <p:grpSpPr>
            <a:xfrm>
              <a:off x="2123728" y="1635646"/>
              <a:ext cx="2160536" cy="1765138"/>
              <a:chOff x="0" y="34950"/>
              <a:chExt cx="2160536" cy="1765138"/>
            </a:xfrm>
            <a:grpFill/>
          </p:grpSpPr>
          <p:grpSp>
            <p:nvGrpSpPr>
              <p:cNvPr id="475" name="474 Grupo"/>
              <p:cNvGrpSpPr/>
              <p:nvPr/>
            </p:nvGrpSpPr>
            <p:grpSpPr>
              <a:xfrm>
                <a:off x="0" y="34950"/>
                <a:ext cx="1116536" cy="956530"/>
                <a:chOff x="323528" y="627534"/>
                <a:chExt cx="1116536" cy="956530"/>
              </a:xfrm>
              <a:grpFill/>
            </p:grpSpPr>
            <p:sp>
              <p:nvSpPr>
                <p:cNvPr id="479" name="47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0" name="47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76" name="475 Grupo"/>
              <p:cNvGrpSpPr/>
              <p:nvPr/>
            </p:nvGrpSpPr>
            <p:grpSpPr>
              <a:xfrm>
                <a:off x="1044000" y="843558"/>
                <a:ext cx="1116536" cy="956530"/>
                <a:chOff x="323528" y="627534"/>
                <a:chExt cx="1116536" cy="956530"/>
              </a:xfrm>
              <a:grpFill/>
            </p:grpSpPr>
            <p:sp>
              <p:nvSpPr>
                <p:cNvPr id="477" name="476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8" name="47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68" name="467 Grupo"/>
            <p:cNvGrpSpPr/>
            <p:nvPr/>
          </p:nvGrpSpPr>
          <p:grpSpPr>
            <a:xfrm>
              <a:off x="4248000" y="3204000"/>
              <a:ext cx="2160536" cy="1765138"/>
              <a:chOff x="0" y="34950"/>
              <a:chExt cx="2160536" cy="1765138"/>
            </a:xfrm>
            <a:grpFill/>
          </p:grpSpPr>
          <p:grpSp>
            <p:nvGrpSpPr>
              <p:cNvPr id="469" name="468 Grupo"/>
              <p:cNvGrpSpPr/>
              <p:nvPr/>
            </p:nvGrpSpPr>
            <p:grpSpPr>
              <a:xfrm>
                <a:off x="0" y="34950"/>
                <a:ext cx="1116536" cy="956530"/>
                <a:chOff x="323528" y="627534"/>
                <a:chExt cx="1116536" cy="956530"/>
              </a:xfrm>
              <a:grpFill/>
            </p:grpSpPr>
            <p:sp>
              <p:nvSpPr>
                <p:cNvPr id="473" name="47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4" name="47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70" name="469 Grupo"/>
              <p:cNvGrpSpPr/>
              <p:nvPr/>
            </p:nvGrpSpPr>
            <p:grpSpPr>
              <a:xfrm>
                <a:off x="1044000" y="843558"/>
                <a:ext cx="1116536" cy="956530"/>
                <a:chOff x="323528" y="627534"/>
                <a:chExt cx="1116536" cy="956530"/>
              </a:xfrm>
              <a:grpFill/>
            </p:grpSpPr>
            <p:sp>
              <p:nvSpPr>
                <p:cNvPr id="471" name="47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2" name="47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487" name="486 Grupo"/>
          <p:cNvGrpSpPr/>
          <p:nvPr/>
        </p:nvGrpSpPr>
        <p:grpSpPr>
          <a:xfrm flipH="1" flipV="1">
            <a:off x="1027637" y="2587195"/>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488" name="487 Grupo"/>
            <p:cNvGrpSpPr/>
            <p:nvPr/>
          </p:nvGrpSpPr>
          <p:grpSpPr>
            <a:xfrm>
              <a:off x="0" y="34950"/>
              <a:ext cx="2160536" cy="1765138"/>
              <a:chOff x="0" y="34950"/>
              <a:chExt cx="2160536" cy="1765138"/>
            </a:xfrm>
            <a:grpFill/>
          </p:grpSpPr>
          <p:grpSp>
            <p:nvGrpSpPr>
              <p:cNvPr id="503" name="502 Grupo"/>
              <p:cNvGrpSpPr/>
              <p:nvPr/>
            </p:nvGrpSpPr>
            <p:grpSpPr>
              <a:xfrm>
                <a:off x="0" y="34950"/>
                <a:ext cx="1116536" cy="956530"/>
                <a:chOff x="323528" y="627534"/>
                <a:chExt cx="1116536" cy="956530"/>
              </a:xfrm>
              <a:grpFill/>
            </p:grpSpPr>
            <p:sp>
              <p:nvSpPr>
                <p:cNvPr id="507" name="506 Elipse"/>
                <p:cNvSpPr/>
                <p:nvPr/>
              </p:nvSpPr>
              <p:spPr>
                <a:xfrm>
                  <a:off x="323528" y="627534"/>
                  <a:ext cx="576064" cy="576064"/>
                </a:xfrm>
                <a:prstGeom prst="ellipse">
                  <a:avLst/>
                </a:prstGeom>
                <a:solidFill>
                  <a:srgbClr val="FA064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8" name="50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04" name="503 Grupo"/>
              <p:cNvGrpSpPr/>
              <p:nvPr/>
            </p:nvGrpSpPr>
            <p:grpSpPr>
              <a:xfrm>
                <a:off x="1044000" y="843558"/>
                <a:ext cx="1116536" cy="956530"/>
                <a:chOff x="323528" y="627534"/>
                <a:chExt cx="1116536" cy="956530"/>
              </a:xfrm>
              <a:grpFill/>
            </p:grpSpPr>
            <p:sp>
              <p:nvSpPr>
                <p:cNvPr id="505" name="50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6" name="50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89" name="488 Grupo"/>
            <p:cNvGrpSpPr/>
            <p:nvPr/>
          </p:nvGrpSpPr>
          <p:grpSpPr>
            <a:xfrm>
              <a:off x="2123728" y="1635646"/>
              <a:ext cx="2160536" cy="1765138"/>
              <a:chOff x="0" y="34950"/>
              <a:chExt cx="2160536" cy="1765138"/>
            </a:xfrm>
            <a:grpFill/>
          </p:grpSpPr>
          <p:grpSp>
            <p:nvGrpSpPr>
              <p:cNvPr id="497" name="496 Grupo"/>
              <p:cNvGrpSpPr/>
              <p:nvPr/>
            </p:nvGrpSpPr>
            <p:grpSpPr>
              <a:xfrm>
                <a:off x="0" y="34950"/>
                <a:ext cx="1116536" cy="956530"/>
                <a:chOff x="323528" y="627534"/>
                <a:chExt cx="1116536" cy="956530"/>
              </a:xfrm>
              <a:grpFill/>
            </p:grpSpPr>
            <p:sp>
              <p:nvSpPr>
                <p:cNvPr id="501" name="50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2" name="50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98" name="497 Grupo"/>
              <p:cNvGrpSpPr/>
              <p:nvPr/>
            </p:nvGrpSpPr>
            <p:grpSpPr>
              <a:xfrm>
                <a:off x="1044000" y="843558"/>
                <a:ext cx="1116536" cy="956530"/>
                <a:chOff x="323528" y="627534"/>
                <a:chExt cx="1116536" cy="956530"/>
              </a:xfrm>
              <a:grpFill/>
            </p:grpSpPr>
            <p:sp>
              <p:nvSpPr>
                <p:cNvPr id="499" name="49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0" name="49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90" name="489 Grupo"/>
            <p:cNvGrpSpPr/>
            <p:nvPr/>
          </p:nvGrpSpPr>
          <p:grpSpPr>
            <a:xfrm>
              <a:off x="4248000" y="3204000"/>
              <a:ext cx="2160536" cy="1765138"/>
              <a:chOff x="0" y="34950"/>
              <a:chExt cx="2160536" cy="1765138"/>
            </a:xfrm>
            <a:grpFill/>
          </p:grpSpPr>
          <p:grpSp>
            <p:nvGrpSpPr>
              <p:cNvPr id="491" name="490 Grupo"/>
              <p:cNvGrpSpPr/>
              <p:nvPr/>
            </p:nvGrpSpPr>
            <p:grpSpPr>
              <a:xfrm>
                <a:off x="0" y="34950"/>
                <a:ext cx="1116536" cy="956530"/>
                <a:chOff x="323528" y="627534"/>
                <a:chExt cx="1116536" cy="956530"/>
              </a:xfrm>
              <a:grpFill/>
            </p:grpSpPr>
            <p:sp>
              <p:nvSpPr>
                <p:cNvPr id="495" name="49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6" name="49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92" name="491 Grupo"/>
              <p:cNvGrpSpPr/>
              <p:nvPr/>
            </p:nvGrpSpPr>
            <p:grpSpPr>
              <a:xfrm>
                <a:off x="1044000" y="843558"/>
                <a:ext cx="1116536" cy="956530"/>
                <a:chOff x="323528" y="627534"/>
                <a:chExt cx="1116536" cy="956530"/>
              </a:xfrm>
              <a:grpFill/>
            </p:grpSpPr>
            <p:sp>
              <p:nvSpPr>
                <p:cNvPr id="493" name="49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4" name="49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09" name="508 Grupo"/>
          <p:cNvGrpSpPr/>
          <p:nvPr/>
        </p:nvGrpSpPr>
        <p:grpSpPr>
          <a:xfrm flipH="1" flipV="1">
            <a:off x="2143637" y="2602793"/>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510" name="509 Grupo"/>
            <p:cNvGrpSpPr/>
            <p:nvPr/>
          </p:nvGrpSpPr>
          <p:grpSpPr>
            <a:xfrm>
              <a:off x="0" y="34950"/>
              <a:ext cx="2160536" cy="1765138"/>
              <a:chOff x="0" y="34950"/>
              <a:chExt cx="2160536" cy="1765138"/>
            </a:xfrm>
            <a:grpFill/>
          </p:grpSpPr>
          <p:grpSp>
            <p:nvGrpSpPr>
              <p:cNvPr id="525" name="524 Grupo"/>
              <p:cNvGrpSpPr/>
              <p:nvPr/>
            </p:nvGrpSpPr>
            <p:grpSpPr>
              <a:xfrm>
                <a:off x="0" y="34950"/>
                <a:ext cx="1116536" cy="956530"/>
                <a:chOff x="323528" y="627534"/>
                <a:chExt cx="1116536" cy="956530"/>
              </a:xfrm>
              <a:grpFill/>
            </p:grpSpPr>
            <p:sp>
              <p:nvSpPr>
                <p:cNvPr id="529" name="528 Elipse"/>
                <p:cNvSpPr/>
                <p:nvPr/>
              </p:nvSpPr>
              <p:spPr>
                <a:xfrm>
                  <a:off x="323528" y="627534"/>
                  <a:ext cx="576064" cy="576064"/>
                </a:xfrm>
                <a:prstGeom prst="ellipse">
                  <a:avLst/>
                </a:prstGeom>
                <a:solidFill>
                  <a:srgbClr val="FA064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0" name="52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26" name="525 Grupo"/>
              <p:cNvGrpSpPr/>
              <p:nvPr/>
            </p:nvGrpSpPr>
            <p:grpSpPr>
              <a:xfrm>
                <a:off x="1044000" y="843558"/>
                <a:ext cx="1116536" cy="956530"/>
                <a:chOff x="323528" y="627534"/>
                <a:chExt cx="1116536" cy="956530"/>
              </a:xfrm>
              <a:grpFill/>
            </p:grpSpPr>
            <p:sp>
              <p:nvSpPr>
                <p:cNvPr id="527" name="526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8" name="52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11" name="510 Grupo"/>
            <p:cNvGrpSpPr/>
            <p:nvPr/>
          </p:nvGrpSpPr>
          <p:grpSpPr>
            <a:xfrm>
              <a:off x="2123728" y="1635646"/>
              <a:ext cx="2160536" cy="1765138"/>
              <a:chOff x="0" y="34950"/>
              <a:chExt cx="2160536" cy="1765138"/>
            </a:xfrm>
            <a:grpFill/>
          </p:grpSpPr>
          <p:grpSp>
            <p:nvGrpSpPr>
              <p:cNvPr id="519" name="518 Grupo"/>
              <p:cNvGrpSpPr/>
              <p:nvPr/>
            </p:nvGrpSpPr>
            <p:grpSpPr>
              <a:xfrm>
                <a:off x="0" y="34950"/>
                <a:ext cx="1116536" cy="956530"/>
                <a:chOff x="323528" y="627534"/>
                <a:chExt cx="1116536" cy="956530"/>
              </a:xfrm>
              <a:grpFill/>
            </p:grpSpPr>
            <p:sp>
              <p:nvSpPr>
                <p:cNvPr id="523" name="52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4" name="52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20" name="519 Grupo"/>
              <p:cNvGrpSpPr/>
              <p:nvPr/>
            </p:nvGrpSpPr>
            <p:grpSpPr>
              <a:xfrm>
                <a:off x="1044000" y="843558"/>
                <a:ext cx="1116536" cy="956530"/>
                <a:chOff x="323528" y="627534"/>
                <a:chExt cx="1116536" cy="956530"/>
              </a:xfrm>
              <a:grpFill/>
            </p:grpSpPr>
            <p:sp>
              <p:nvSpPr>
                <p:cNvPr id="521" name="52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2" name="52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12" name="511 Grupo"/>
            <p:cNvGrpSpPr/>
            <p:nvPr/>
          </p:nvGrpSpPr>
          <p:grpSpPr>
            <a:xfrm>
              <a:off x="4248000" y="3204000"/>
              <a:ext cx="2160536" cy="1765138"/>
              <a:chOff x="0" y="34950"/>
              <a:chExt cx="2160536" cy="1765138"/>
            </a:xfrm>
            <a:grpFill/>
          </p:grpSpPr>
          <p:grpSp>
            <p:nvGrpSpPr>
              <p:cNvPr id="513" name="512 Grupo"/>
              <p:cNvGrpSpPr/>
              <p:nvPr/>
            </p:nvGrpSpPr>
            <p:grpSpPr>
              <a:xfrm>
                <a:off x="0" y="34950"/>
                <a:ext cx="1116536" cy="956530"/>
                <a:chOff x="323528" y="627534"/>
                <a:chExt cx="1116536" cy="956530"/>
              </a:xfrm>
              <a:grpFill/>
            </p:grpSpPr>
            <p:sp>
              <p:nvSpPr>
                <p:cNvPr id="517" name="516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8" name="51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14" name="513 Grupo"/>
              <p:cNvGrpSpPr/>
              <p:nvPr/>
            </p:nvGrpSpPr>
            <p:grpSpPr>
              <a:xfrm>
                <a:off x="1044000" y="843558"/>
                <a:ext cx="1116536" cy="956530"/>
                <a:chOff x="323528" y="627534"/>
                <a:chExt cx="1116536" cy="956530"/>
              </a:xfrm>
              <a:grpFill/>
            </p:grpSpPr>
            <p:sp>
              <p:nvSpPr>
                <p:cNvPr id="515" name="51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6" name="51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31" name="530 Grupo"/>
          <p:cNvGrpSpPr/>
          <p:nvPr/>
        </p:nvGrpSpPr>
        <p:grpSpPr>
          <a:xfrm flipH="1" flipV="1">
            <a:off x="3151245" y="2571597"/>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532" name="531 Grupo"/>
            <p:cNvGrpSpPr/>
            <p:nvPr/>
          </p:nvGrpSpPr>
          <p:grpSpPr>
            <a:xfrm>
              <a:off x="0" y="34950"/>
              <a:ext cx="2160536" cy="1765138"/>
              <a:chOff x="0" y="34950"/>
              <a:chExt cx="2160536" cy="1765138"/>
            </a:xfrm>
            <a:grpFill/>
          </p:grpSpPr>
          <p:grpSp>
            <p:nvGrpSpPr>
              <p:cNvPr id="547" name="546 Grupo"/>
              <p:cNvGrpSpPr/>
              <p:nvPr/>
            </p:nvGrpSpPr>
            <p:grpSpPr>
              <a:xfrm>
                <a:off x="0" y="34950"/>
                <a:ext cx="1116536" cy="956530"/>
                <a:chOff x="323528" y="627534"/>
                <a:chExt cx="1116536" cy="956530"/>
              </a:xfrm>
              <a:grpFill/>
            </p:grpSpPr>
            <p:sp>
              <p:nvSpPr>
                <p:cNvPr id="551" name="550 Elipse"/>
                <p:cNvSpPr/>
                <p:nvPr/>
              </p:nvSpPr>
              <p:spPr>
                <a:xfrm>
                  <a:off x="323528" y="627534"/>
                  <a:ext cx="576064" cy="576064"/>
                </a:xfrm>
                <a:prstGeom prst="ellipse">
                  <a:avLst/>
                </a:prstGeom>
                <a:solidFill>
                  <a:srgbClr val="FA064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2" name="55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48" name="547 Grupo"/>
              <p:cNvGrpSpPr/>
              <p:nvPr/>
            </p:nvGrpSpPr>
            <p:grpSpPr>
              <a:xfrm>
                <a:off x="1044000" y="843558"/>
                <a:ext cx="1116536" cy="956530"/>
                <a:chOff x="323528" y="627534"/>
                <a:chExt cx="1116536" cy="956530"/>
              </a:xfrm>
              <a:grpFill/>
            </p:grpSpPr>
            <p:sp>
              <p:nvSpPr>
                <p:cNvPr id="549" name="54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0" name="54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33" name="532 Grupo"/>
            <p:cNvGrpSpPr/>
            <p:nvPr/>
          </p:nvGrpSpPr>
          <p:grpSpPr>
            <a:xfrm>
              <a:off x="2123728" y="1635646"/>
              <a:ext cx="2160536" cy="1765138"/>
              <a:chOff x="0" y="34950"/>
              <a:chExt cx="2160536" cy="1765138"/>
            </a:xfrm>
            <a:grpFill/>
          </p:grpSpPr>
          <p:grpSp>
            <p:nvGrpSpPr>
              <p:cNvPr id="541" name="540 Grupo"/>
              <p:cNvGrpSpPr/>
              <p:nvPr/>
            </p:nvGrpSpPr>
            <p:grpSpPr>
              <a:xfrm>
                <a:off x="0" y="34950"/>
                <a:ext cx="1116536" cy="956530"/>
                <a:chOff x="323528" y="627534"/>
                <a:chExt cx="1116536" cy="956530"/>
              </a:xfrm>
              <a:grpFill/>
            </p:grpSpPr>
            <p:sp>
              <p:nvSpPr>
                <p:cNvPr id="545" name="54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6" name="54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42" name="541 Grupo"/>
              <p:cNvGrpSpPr/>
              <p:nvPr/>
            </p:nvGrpSpPr>
            <p:grpSpPr>
              <a:xfrm>
                <a:off x="1044000" y="843558"/>
                <a:ext cx="1116536" cy="956530"/>
                <a:chOff x="323528" y="627534"/>
                <a:chExt cx="1116536" cy="956530"/>
              </a:xfrm>
              <a:grpFill/>
            </p:grpSpPr>
            <p:sp>
              <p:nvSpPr>
                <p:cNvPr id="543" name="54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4" name="54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34" name="533 Grupo"/>
            <p:cNvGrpSpPr/>
            <p:nvPr/>
          </p:nvGrpSpPr>
          <p:grpSpPr>
            <a:xfrm>
              <a:off x="4248000" y="3204000"/>
              <a:ext cx="2160536" cy="1765138"/>
              <a:chOff x="0" y="34950"/>
              <a:chExt cx="2160536" cy="1765138"/>
            </a:xfrm>
            <a:grpFill/>
          </p:grpSpPr>
          <p:grpSp>
            <p:nvGrpSpPr>
              <p:cNvPr id="535" name="534 Grupo"/>
              <p:cNvGrpSpPr/>
              <p:nvPr/>
            </p:nvGrpSpPr>
            <p:grpSpPr>
              <a:xfrm>
                <a:off x="0" y="34950"/>
                <a:ext cx="1116536" cy="956530"/>
                <a:chOff x="323528" y="627534"/>
                <a:chExt cx="1116536" cy="956530"/>
              </a:xfrm>
              <a:grpFill/>
            </p:grpSpPr>
            <p:sp>
              <p:nvSpPr>
                <p:cNvPr id="539" name="53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0" name="53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36" name="535 Grupo"/>
              <p:cNvGrpSpPr/>
              <p:nvPr/>
            </p:nvGrpSpPr>
            <p:grpSpPr>
              <a:xfrm>
                <a:off x="1044000" y="843558"/>
                <a:ext cx="1116536" cy="956530"/>
                <a:chOff x="323528" y="627534"/>
                <a:chExt cx="1116536" cy="956530"/>
              </a:xfrm>
              <a:grpFill/>
            </p:grpSpPr>
            <p:sp>
              <p:nvSpPr>
                <p:cNvPr id="537" name="536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8" name="53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53" name="552 Grupo"/>
          <p:cNvGrpSpPr/>
          <p:nvPr/>
        </p:nvGrpSpPr>
        <p:grpSpPr>
          <a:xfrm flipH="1" flipV="1">
            <a:off x="4159733" y="2571597"/>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554" name="553 Grupo"/>
            <p:cNvGrpSpPr/>
            <p:nvPr/>
          </p:nvGrpSpPr>
          <p:grpSpPr>
            <a:xfrm>
              <a:off x="0" y="34950"/>
              <a:ext cx="2160536" cy="1765138"/>
              <a:chOff x="0" y="34950"/>
              <a:chExt cx="2160536" cy="1765138"/>
            </a:xfrm>
            <a:grpFill/>
          </p:grpSpPr>
          <p:grpSp>
            <p:nvGrpSpPr>
              <p:cNvPr id="569" name="568 Grupo"/>
              <p:cNvGrpSpPr/>
              <p:nvPr/>
            </p:nvGrpSpPr>
            <p:grpSpPr>
              <a:xfrm>
                <a:off x="0" y="34950"/>
                <a:ext cx="1116536" cy="956530"/>
                <a:chOff x="323528" y="627534"/>
                <a:chExt cx="1116536" cy="956530"/>
              </a:xfrm>
              <a:grpFill/>
            </p:grpSpPr>
            <p:sp>
              <p:nvSpPr>
                <p:cNvPr id="573" name="572 Elipse"/>
                <p:cNvSpPr/>
                <p:nvPr/>
              </p:nvSpPr>
              <p:spPr>
                <a:xfrm>
                  <a:off x="323528" y="627534"/>
                  <a:ext cx="576064" cy="576064"/>
                </a:xfrm>
                <a:prstGeom prst="ellipse">
                  <a:avLst/>
                </a:prstGeom>
                <a:solidFill>
                  <a:srgbClr val="FA064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4" name="57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70" name="569 Grupo"/>
              <p:cNvGrpSpPr/>
              <p:nvPr/>
            </p:nvGrpSpPr>
            <p:grpSpPr>
              <a:xfrm>
                <a:off x="1044000" y="843558"/>
                <a:ext cx="1116536" cy="956530"/>
                <a:chOff x="323528" y="627534"/>
                <a:chExt cx="1116536" cy="956530"/>
              </a:xfrm>
              <a:grpFill/>
            </p:grpSpPr>
            <p:sp>
              <p:nvSpPr>
                <p:cNvPr id="571" name="57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2" name="57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55" name="554 Grupo"/>
            <p:cNvGrpSpPr/>
            <p:nvPr/>
          </p:nvGrpSpPr>
          <p:grpSpPr>
            <a:xfrm>
              <a:off x="2123728" y="1635646"/>
              <a:ext cx="2160536" cy="1765138"/>
              <a:chOff x="0" y="34950"/>
              <a:chExt cx="2160536" cy="1765138"/>
            </a:xfrm>
            <a:grpFill/>
          </p:grpSpPr>
          <p:grpSp>
            <p:nvGrpSpPr>
              <p:cNvPr id="563" name="562 Grupo"/>
              <p:cNvGrpSpPr/>
              <p:nvPr/>
            </p:nvGrpSpPr>
            <p:grpSpPr>
              <a:xfrm>
                <a:off x="0" y="34950"/>
                <a:ext cx="1116536" cy="956530"/>
                <a:chOff x="323528" y="627534"/>
                <a:chExt cx="1116536" cy="956530"/>
              </a:xfrm>
              <a:grpFill/>
            </p:grpSpPr>
            <p:sp>
              <p:nvSpPr>
                <p:cNvPr id="567" name="566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8" name="56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4" name="563 Grupo"/>
              <p:cNvGrpSpPr/>
              <p:nvPr/>
            </p:nvGrpSpPr>
            <p:grpSpPr>
              <a:xfrm>
                <a:off x="1044000" y="843558"/>
                <a:ext cx="1116536" cy="956530"/>
                <a:chOff x="323528" y="627534"/>
                <a:chExt cx="1116536" cy="956530"/>
              </a:xfrm>
              <a:grpFill/>
            </p:grpSpPr>
            <p:sp>
              <p:nvSpPr>
                <p:cNvPr id="565" name="56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6" name="56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56" name="555 Grupo"/>
            <p:cNvGrpSpPr/>
            <p:nvPr/>
          </p:nvGrpSpPr>
          <p:grpSpPr>
            <a:xfrm>
              <a:off x="4248000" y="3204000"/>
              <a:ext cx="2160536" cy="1765138"/>
              <a:chOff x="0" y="34950"/>
              <a:chExt cx="2160536" cy="1765138"/>
            </a:xfrm>
            <a:grpFill/>
          </p:grpSpPr>
          <p:grpSp>
            <p:nvGrpSpPr>
              <p:cNvPr id="557" name="556 Grupo"/>
              <p:cNvGrpSpPr/>
              <p:nvPr/>
            </p:nvGrpSpPr>
            <p:grpSpPr>
              <a:xfrm>
                <a:off x="0" y="34950"/>
                <a:ext cx="1116536" cy="956530"/>
                <a:chOff x="323528" y="627534"/>
                <a:chExt cx="1116536" cy="956530"/>
              </a:xfrm>
              <a:grpFill/>
            </p:grpSpPr>
            <p:sp>
              <p:nvSpPr>
                <p:cNvPr id="561" name="56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2" name="56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58" name="557 Grupo"/>
              <p:cNvGrpSpPr/>
              <p:nvPr/>
            </p:nvGrpSpPr>
            <p:grpSpPr>
              <a:xfrm>
                <a:off x="1044000" y="843558"/>
                <a:ext cx="1116536" cy="956530"/>
                <a:chOff x="323528" y="627534"/>
                <a:chExt cx="1116536" cy="956530"/>
              </a:xfrm>
              <a:grpFill/>
            </p:grpSpPr>
            <p:sp>
              <p:nvSpPr>
                <p:cNvPr id="559" name="55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0" name="55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75" name="574 Grupo"/>
          <p:cNvGrpSpPr/>
          <p:nvPr/>
        </p:nvGrpSpPr>
        <p:grpSpPr>
          <a:xfrm flipH="1" flipV="1">
            <a:off x="5275733" y="2587195"/>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576" name="575 Grupo"/>
            <p:cNvGrpSpPr/>
            <p:nvPr/>
          </p:nvGrpSpPr>
          <p:grpSpPr>
            <a:xfrm>
              <a:off x="0" y="34950"/>
              <a:ext cx="2160536" cy="1765138"/>
              <a:chOff x="0" y="34950"/>
              <a:chExt cx="2160536" cy="1765138"/>
            </a:xfrm>
            <a:grpFill/>
          </p:grpSpPr>
          <p:grpSp>
            <p:nvGrpSpPr>
              <p:cNvPr id="591" name="590 Grupo"/>
              <p:cNvGrpSpPr/>
              <p:nvPr/>
            </p:nvGrpSpPr>
            <p:grpSpPr>
              <a:xfrm>
                <a:off x="0" y="34950"/>
                <a:ext cx="1116536" cy="956530"/>
                <a:chOff x="323528" y="627534"/>
                <a:chExt cx="1116536" cy="956530"/>
              </a:xfrm>
              <a:grpFill/>
            </p:grpSpPr>
            <p:sp>
              <p:nvSpPr>
                <p:cNvPr id="595" name="594 Elipse"/>
                <p:cNvSpPr/>
                <p:nvPr/>
              </p:nvSpPr>
              <p:spPr>
                <a:xfrm>
                  <a:off x="323528" y="627534"/>
                  <a:ext cx="576064" cy="576064"/>
                </a:xfrm>
                <a:prstGeom prst="ellipse">
                  <a:avLst/>
                </a:prstGeom>
                <a:solidFill>
                  <a:srgbClr val="FA064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6" name="59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92" name="591 Grupo"/>
              <p:cNvGrpSpPr/>
              <p:nvPr/>
            </p:nvGrpSpPr>
            <p:grpSpPr>
              <a:xfrm>
                <a:off x="1044000" y="843558"/>
                <a:ext cx="1116536" cy="956530"/>
                <a:chOff x="323528" y="627534"/>
                <a:chExt cx="1116536" cy="956530"/>
              </a:xfrm>
              <a:grpFill/>
            </p:grpSpPr>
            <p:sp>
              <p:nvSpPr>
                <p:cNvPr id="593" name="59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4" name="59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77" name="576 Grupo"/>
            <p:cNvGrpSpPr/>
            <p:nvPr/>
          </p:nvGrpSpPr>
          <p:grpSpPr>
            <a:xfrm>
              <a:off x="2123728" y="1635646"/>
              <a:ext cx="2160536" cy="1765138"/>
              <a:chOff x="0" y="34950"/>
              <a:chExt cx="2160536" cy="1765138"/>
            </a:xfrm>
            <a:grpFill/>
          </p:grpSpPr>
          <p:grpSp>
            <p:nvGrpSpPr>
              <p:cNvPr id="585" name="584 Grupo"/>
              <p:cNvGrpSpPr/>
              <p:nvPr/>
            </p:nvGrpSpPr>
            <p:grpSpPr>
              <a:xfrm>
                <a:off x="0" y="34950"/>
                <a:ext cx="1116536" cy="956530"/>
                <a:chOff x="323528" y="627534"/>
                <a:chExt cx="1116536" cy="956530"/>
              </a:xfrm>
              <a:grpFill/>
            </p:grpSpPr>
            <p:sp>
              <p:nvSpPr>
                <p:cNvPr id="589" name="58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0" name="58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86" name="585 Grupo"/>
              <p:cNvGrpSpPr/>
              <p:nvPr/>
            </p:nvGrpSpPr>
            <p:grpSpPr>
              <a:xfrm>
                <a:off x="1044000" y="843558"/>
                <a:ext cx="1116536" cy="956530"/>
                <a:chOff x="323528" y="627534"/>
                <a:chExt cx="1116536" cy="956530"/>
              </a:xfrm>
              <a:grpFill/>
            </p:grpSpPr>
            <p:sp>
              <p:nvSpPr>
                <p:cNvPr id="587" name="586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8" name="58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78" name="577 Grupo"/>
            <p:cNvGrpSpPr/>
            <p:nvPr/>
          </p:nvGrpSpPr>
          <p:grpSpPr>
            <a:xfrm>
              <a:off x="4248000" y="3204000"/>
              <a:ext cx="2160536" cy="1765138"/>
              <a:chOff x="0" y="34950"/>
              <a:chExt cx="2160536" cy="1765138"/>
            </a:xfrm>
            <a:grpFill/>
          </p:grpSpPr>
          <p:grpSp>
            <p:nvGrpSpPr>
              <p:cNvPr id="579" name="578 Grupo"/>
              <p:cNvGrpSpPr/>
              <p:nvPr/>
            </p:nvGrpSpPr>
            <p:grpSpPr>
              <a:xfrm>
                <a:off x="0" y="34950"/>
                <a:ext cx="1116536" cy="956530"/>
                <a:chOff x="323528" y="627534"/>
                <a:chExt cx="1116536" cy="956530"/>
              </a:xfrm>
              <a:grpFill/>
            </p:grpSpPr>
            <p:sp>
              <p:nvSpPr>
                <p:cNvPr id="583" name="58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4" name="58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80" name="579 Grupo"/>
              <p:cNvGrpSpPr/>
              <p:nvPr/>
            </p:nvGrpSpPr>
            <p:grpSpPr>
              <a:xfrm>
                <a:off x="1044000" y="843558"/>
                <a:ext cx="1116536" cy="956530"/>
                <a:chOff x="323528" y="627534"/>
                <a:chExt cx="1116536" cy="956530"/>
              </a:xfrm>
              <a:grpFill/>
            </p:grpSpPr>
            <p:sp>
              <p:nvSpPr>
                <p:cNvPr id="581" name="58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2" name="58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97" name="596 Grupo"/>
          <p:cNvGrpSpPr/>
          <p:nvPr/>
        </p:nvGrpSpPr>
        <p:grpSpPr>
          <a:xfrm flipH="1" flipV="1">
            <a:off x="6404118" y="2571749"/>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598" name="597 Grupo"/>
            <p:cNvGrpSpPr/>
            <p:nvPr/>
          </p:nvGrpSpPr>
          <p:grpSpPr>
            <a:xfrm>
              <a:off x="0" y="34950"/>
              <a:ext cx="2160536" cy="1765138"/>
              <a:chOff x="0" y="34950"/>
              <a:chExt cx="2160536" cy="1765138"/>
            </a:xfrm>
            <a:grpFill/>
          </p:grpSpPr>
          <p:grpSp>
            <p:nvGrpSpPr>
              <p:cNvPr id="613" name="612 Grupo"/>
              <p:cNvGrpSpPr/>
              <p:nvPr/>
            </p:nvGrpSpPr>
            <p:grpSpPr>
              <a:xfrm>
                <a:off x="0" y="34950"/>
                <a:ext cx="1116536" cy="956530"/>
                <a:chOff x="323528" y="627534"/>
                <a:chExt cx="1116536" cy="956530"/>
              </a:xfrm>
              <a:grpFill/>
            </p:grpSpPr>
            <p:sp>
              <p:nvSpPr>
                <p:cNvPr id="617" name="616 Elipse"/>
                <p:cNvSpPr/>
                <p:nvPr/>
              </p:nvSpPr>
              <p:spPr>
                <a:xfrm>
                  <a:off x="323528" y="627534"/>
                  <a:ext cx="576064" cy="576064"/>
                </a:xfrm>
                <a:prstGeom prst="ellipse">
                  <a:avLst/>
                </a:prstGeom>
                <a:solidFill>
                  <a:srgbClr val="FA064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8" name="61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14" name="613 Grupo"/>
              <p:cNvGrpSpPr/>
              <p:nvPr/>
            </p:nvGrpSpPr>
            <p:grpSpPr>
              <a:xfrm>
                <a:off x="1044000" y="843558"/>
                <a:ext cx="1116536" cy="956530"/>
                <a:chOff x="323528" y="627534"/>
                <a:chExt cx="1116536" cy="956530"/>
              </a:xfrm>
              <a:grpFill/>
            </p:grpSpPr>
            <p:sp>
              <p:nvSpPr>
                <p:cNvPr id="615" name="61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6" name="61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99" name="598 Grupo"/>
            <p:cNvGrpSpPr/>
            <p:nvPr/>
          </p:nvGrpSpPr>
          <p:grpSpPr>
            <a:xfrm>
              <a:off x="2123728" y="1635646"/>
              <a:ext cx="2160536" cy="1765138"/>
              <a:chOff x="0" y="34950"/>
              <a:chExt cx="2160536" cy="1765138"/>
            </a:xfrm>
            <a:grpFill/>
          </p:grpSpPr>
          <p:grpSp>
            <p:nvGrpSpPr>
              <p:cNvPr id="607" name="606 Grupo"/>
              <p:cNvGrpSpPr/>
              <p:nvPr/>
            </p:nvGrpSpPr>
            <p:grpSpPr>
              <a:xfrm>
                <a:off x="0" y="34950"/>
                <a:ext cx="1116536" cy="956530"/>
                <a:chOff x="323528" y="627534"/>
                <a:chExt cx="1116536" cy="956530"/>
              </a:xfrm>
              <a:grpFill/>
            </p:grpSpPr>
            <p:sp>
              <p:nvSpPr>
                <p:cNvPr id="611" name="61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2" name="61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08" name="607 Grupo"/>
              <p:cNvGrpSpPr/>
              <p:nvPr/>
            </p:nvGrpSpPr>
            <p:grpSpPr>
              <a:xfrm>
                <a:off x="1044000" y="843558"/>
                <a:ext cx="1116536" cy="956530"/>
                <a:chOff x="323528" y="627534"/>
                <a:chExt cx="1116536" cy="956530"/>
              </a:xfrm>
              <a:grpFill/>
            </p:grpSpPr>
            <p:sp>
              <p:nvSpPr>
                <p:cNvPr id="609" name="60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0" name="60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600" name="599 Grupo"/>
            <p:cNvGrpSpPr/>
            <p:nvPr/>
          </p:nvGrpSpPr>
          <p:grpSpPr>
            <a:xfrm>
              <a:off x="4248000" y="3204000"/>
              <a:ext cx="2160536" cy="1765138"/>
              <a:chOff x="0" y="34950"/>
              <a:chExt cx="2160536" cy="1765138"/>
            </a:xfrm>
            <a:grpFill/>
          </p:grpSpPr>
          <p:grpSp>
            <p:nvGrpSpPr>
              <p:cNvPr id="601" name="600 Grupo"/>
              <p:cNvGrpSpPr/>
              <p:nvPr/>
            </p:nvGrpSpPr>
            <p:grpSpPr>
              <a:xfrm>
                <a:off x="0" y="34950"/>
                <a:ext cx="1116536" cy="956530"/>
                <a:chOff x="323528" y="627534"/>
                <a:chExt cx="1116536" cy="956530"/>
              </a:xfrm>
              <a:grpFill/>
            </p:grpSpPr>
            <p:sp>
              <p:nvSpPr>
                <p:cNvPr id="605" name="60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6" name="60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02" name="601 Grupo"/>
              <p:cNvGrpSpPr/>
              <p:nvPr/>
            </p:nvGrpSpPr>
            <p:grpSpPr>
              <a:xfrm>
                <a:off x="1044000" y="843558"/>
                <a:ext cx="1116536" cy="956530"/>
                <a:chOff x="323528" y="627534"/>
                <a:chExt cx="1116536" cy="956530"/>
              </a:xfrm>
              <a:grpFill/>
            </p:grpSpPr>
            <p:sp>
              <p:nvSpPr>
                <p:cNvPr id="603" name="60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4" name="60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sp>
        <p:nvSpPr>
          <p:cNvPr id="623" name="622 Rectángulo"/>
          <p:cNvSpPr/>
          <p:nvPr/>
        </p:nvSpPr>
        <p:spPr>
          <a:xfrm flipH="1">
            <a:off x="-180528" y="-8158"/>
            <a:ext cx="9577064" cy="5143500"/>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0191565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withEffect">
                                  <p:stCondLst>
                                    <p:cond delay="0"/>
                                  </p:stCondLst>
                                  <p:childTnLst>
                                    <p:set>
                                      <p:cBhvr>
                                        <p:cTn id="6" dur="1" fill="hold">
                                          <p:stCondLst>
                                            <p:cond delay="0"/>
                                          </p:stCondLst>
                                        </p:cTn>
                                        <p:tgtEl>
                                          <p:spTgt spid="465"/>
                                        </p:tgtEl>
                                        <p:attrNameLst>
                                          <p:attrName>style.visibility</p:attrName>
                                        </p:attrNameLst>
                                      </p:cBhvr>
                                      <p:to>
                                        <p:strVal val="visible"/>
                                      </p:to>
                                    </p:set>
                                    <p:anim calcmode="lin" valueType="num">
                                      <p:cBhvr additive="base">
                                        <p:cTn id="7" dur="1750" fill="hold"/>
                                        <p:tgtEl>
                                          <p:spTgt spid="465"/>
                                        </p:tgtEl>
                                        <p:attrNameLst>
                                          <p:attrName>ppt_x</p:attrName>
                                        </p:attrNameLst>
                                      </p:cBhvr>
                                      <p:tavLst>
                                        <p:tav tm="0">
                                          <p:val>
                                            <p:strVal val="0-#ppt_w/2"/>
                                          </p:val>
                                        </p:tav>
                                        <p:tav tm="100000">
                                          <p:val>
                                            <p:strVal val="#ppt_x"/>
                                          </p:val>
                                        </p:tav>
                                      </p:tavLst>
                                    </p:anim>
                                    <p:anim calcmode="lin" valueType="num">
                                      <p:cBhvr additive="base">
                                        <p:cTn id="8" dur="1750" fill="hold"/>
                                        <p:tgtEl>
                                          <p:spTgt spid="465"/>
                                        </p:tgtEl>
                                        <p:attrNameLst>
                                          <p:attrName>ppt_y</p:attrName>
                                        </p:attrNameLst>
                                      </p:cBhvr>
                                      <p:tavLst>
                                        <p:tav tm="0">
                                          <p:val>
                                            <p:strVal val="0-#ppt_h/2"/>
                                          </p:val>
                                        </p:tav>
                                        <p:tav tm="100000">
                                          <p:val>
                                            <p:strVal val="#ppt_y"/>
                                          </p:val>
                                        </p:tav>
                                      </p:tavLst>
                                    </p:anim>
                                  </p:childTnLst>
                                </p:cTn>
                              </p:par>
                              <p:par>
                                <p:cTn id="9" presetID="2" presetClass="entr" presetSubtype="9" fill="hold" nodeType="withEffect">
                                  <p:stCondLst>
                                    <p:cond delay="0"/>
                                  </p:stCondLst>
                                  <p:childTnLst>
                                    <p:set>
                                      <p:cBhvr>
                                        <p:cTn id="10" dur="1" fill="hold">
                                          <p:stCondLst>
                                            <p:cond delay="0"/>
                                          </p:stCondLst>
                                        </p:cTn>
                                        <p:tgtEl>
                                          <p:spTgt spid="487"/>
                                        </p:tgtEl>
                                        <p:attrNameLst>
                                          <p:attrName>style.visibility</p:attrName>
                                        </p:attrNameLst>
                                      </p:cBhvr>
                                      <p:to>
                                        <p:strVal val="visible"/>
                                      </p:to>
                                    </p:set>
                                    <p:anim calcmode="lin" valueType="num">
                                      <p:cBhvr additive="base">
                                        <p:cTn id="11" dur="1750" fill="hold"/>
                                        <p:tgtEl>
                                          <p:spTgt spid="487"/>
                                        </p:tgtEl>
                                        <p:attrNameLst>
                                          <p:attrName>ppt_x</p:attrName>
                                        </p:attrNameLst>
                                      </p:cBhvr>
                                      <p:tavLst>
                                        <p:tav tm="0">
                                          <p:val>
                                            <p:strVal val="0-#ppt_w/2"/>
                                          </p:val>
                                        </p:tav>
                                        <p:tav tm="100000">
                                          <p:val>
                                            <p:strVal val="#ppt_x"/>
                                          </p:val>
                                        </p:tav>
                                      </p:tavLst>
                                    </p:anim>
                                    <p:anim calcmode="lin" valueType="num">
                                      <p:cBhvr additive="base">
                                        <p:cTn id="12" dur="1750" fill="hold"/>
                                        <p:tgtEl>
                                          <p:spTgt spid="487"/>
                                        </p:tgtEl>
                                        <p:attrNameLst>
                                          <p:attrName>ppt_y</p:attrName>
                                        </p:attrNameLst>
                                      </p:cBhvr>
                                      <p:tavLst>
                                        <p:tav tm="0">
                                          <p:val>
                                            <p:strVal val="0-#ppt_h/2"/>
                                          </p:val>
                                        </p:tav>
                                        <p:tav tm="100000">
                                          <p:val>
                                            <p:strVal val="#ppt_y"/>
                                          </p:val>
                                        </p:tav>
                                      </p:tavLst>
                                    </p:anim>
                                  </p:childTnLst>
                                </p:cTn>
                              </p:par>
                              <p:par>
                                <p:cTn id="13" presetID="2" presetClass="entr" presetSubtype="9" fill="hold" nodeType="withEffect">
                                  <p:stCondLst>
                                    <p:cond delay="0"/>
                                  </p:stCondLst>
                                  <p:childTnLst>
                                    <p:set>
                                      <p:cBhvr>
                                        <p:cTn id="14" dur="1" fill="hold">
                                          <p:stCondLst>
                                            <p:cond delay="0"/>
                                          </p:stCondLst>
                                        </p:cTn>
                                        <p:tgtEl>
                                          <p:spTgt spid="509"/>
                                        </p:tgtEl>
                                        <p:attrNameLst>
                                          <p:attrName>style.visibility</p:attrName>
                                        </p:attrNameLst>
                                      </p:cBhvr>
                                      <p:to>
                                        <p:strVal val="visible"/>
                                      </p:to>
                                    </p:set>
                                    <p:anim calcmode="lin" valueType="num">
                                      <p:cBhvr additive="base">
                                        <p:cTn id="15" dur="1750" fill="hold"/>
                                        <p:tgtEl>
                                          <p:spTgt spid="509"/>
                                        </p:tgtEl>
                                        <p:attrNameLst>
                                          <p:attrName>ppt_x</p:attrName>
                                        </p:attrNameLst>
                                      </p:cBhvr>
                                      <p:tavLst>
                                        <p:tav tm="0">
                                          <p:val>
                                            <p:strVal val="0-#ppt_w/2"/>
                                          </p:val>
                                        </p:tav>
                                        <p:tav tm="100000">
                                          <p:val>
                                            <p:strVal val="#ppt_x"/>
                                          </p:val>
                                        </p:tav>
                                      </p:tavLst>
                                    </p:anim>
                                    <p:anim calcmode="lin" valueType="num">
                                      <p:cBhvr additive="base">
                                        <p:cTn id="16" dur="1750" fill="hold"/>
                                        <p:tgtEl>
                                          <p:spTgt spid="509"/>
                                        </p:tgtEl>
                                        <p:attrNameLst>
                                          <p:attrName>ppt_y</p:attrName>
                                        </p:attrNameLst>
                                      </p:cBhvr>
                                      <p:tavLst>
                                        <p:tav tm="0">
                                          <p:val>
                                            <p:strVal val="0-#ppt_h/2"/>
                                          </p:val>
                                        </p:tav>
                                        <p:tav tm="100000">
                                          <p:val>
                                            <p:strVal val="#ppt_y"/>
                                          </p:val>
                                        </p:tav>
                                      </p:tavLst>
                                    </p:anim>
                                  </p:childTnLst>
                                </p:cTn>
                              </p:par>
                              <p:par>
                                <p:cTn id="17" presetID="2" presetClass="entr" presetSubtype="9" fill="hold" nodeType="withEffect">
                                  <p:stCondLst>
                                    <p:cond delay="0"/>
                                  </p:stCondLst>
                                  <p:childTnLst>
                                    <p:set>
                                      <p:cBhvr>
                                        <p:cTn id="18" dur="1" fill="hold">
                                          <p:stCondLst>
                                            <p:cond delay="0"/>
                                          </p:stCondLst>
                                        </p:cTn>
                                        <p:tgtEl>
                                          <p:spTgt spid="531"/>
                                        </p:tgtEl>
                                        <p:attrNameLst>
                                          <p:attrName>style.visibility</p:attrName>
                                        </p:attrNameLst>
                                      </p:cBhvr>
                                      <p:to>
                                        <p:strVal val="visible"/>
                                      </p:to>
                                    </p:set>
                                    <p:anim calcmode="lin" valueType="num">
                                      <p:cBhvr additive="base">
                                        <p:cTn id="19" dur="1750" fill="hold"/>
                                        <p:tgtEl>
                                          <p:spTgt spid="531"/>
                                        </p:tgtEl>
                                        <p:attrNameLst>
                                          <p:attrName>ppt_x</p:attrName>
                                        </p:attrNameLst>
                                      </p:cBhvr>
                                      <p:tavLst>
                                        <p:tav tm="0">
                                          <p:val>
                                            <p:strVal val="0-#ppt_w/2"/>
                                          </p:val>
                                        </p:tav>
                                        <p:tav tm="100000">
                                          <p:val>
                                            <p:strVal val="#ppt_x"/>
                                          </p:val>
                                        </p:tav>
                                      </p:tavLst>
                                    </p:anim>
                                    <p:anim calcmode="lin" valueType="num">
                                      <p:cBhvr additive="base">
                                        <p:cTn id="20" dur="1750" fill="hold"/>
                                        <p:tgtEl>
                                          <p:spTgt spid="531"/>
                                        </p:tgtEl>
                                        <p:attrNameLst>
                                          <p:attrName>ppt_y</p:attrName>
                                        </p:attrNameLst>
                                      </p:cBhvr>
                                      <p:tavLst>
                                        <p:tav tm="0">
                                          <p:val>
                                            <p:strVal val="0-#ppt_h/2"/>
                                          </p:val>
                                        </p:tav>
                                        <p:tav tm="100000">
                                          <p:val>
                                            <p:strVal val="#ppt_y"/>
                                          </p:val>
                                        </p:tav>
                                      </p:tavLst>
                                    </p:anim>
                                  </p:childTnLst>
                                </p:cTn>
                              </p:par>
                              <p:par>
                                <p:cTn id="21" presetID="2" presetClass="entr" presetSubtype="9" fill="hold" nodeType="withEffect">
                                  <p:stCondLst>
                                    <p:cond delay="0"/>
                                  </p:stCondLst>
                                  <p:childTnLst>
                                    <p:set>
                                      <p:cBhvr>
                                        <p:cTn id="22" dur="1" fill="hold">
                                          <p:stCondLst>
                                            <p:cond delay="0"/>
                                          </p:stCondLst>
                                        </p:cTn>
                                        <p:tgtEl>
                                          <p:spTgt spid="553"/>
                                        </p:tgtEl>
                                        <p:attrNameLst>
                                          <p:attrName>style.visibility</p:attrName>
                                        </p:attrNameLst>
                                      </p:cBhvr>
                                      <p:to>
                                        <p:strVal val="visible"/>
                                      </p:to>
                                    </p:set>
                                    <p:anim calcmode="lin" valueType="num">
                                      <p:cBhvr additive="base">
                                        <p:cTn id="23" dur="1750" fill="hold"/>
                                        <p:tgtEl>
                                          <p:spTgt spid="553"/>
                                        </p:tgtEl>
                                        <p:attrNameLst>
                                          <p:attrName>ppt_x</p:attrName>
                                        </p:attrNameLst>
                                      </p:cBhvr>
                                      <p:tavLst>
                                        <p:tav tm="0">
                                          <p:val>
                                            <p:strVal val="0-#ppt_w/2"/>
                                          </p:val>
                                        </p:tav>
                                        <p:tav tm="100000">
                                          <p:val>
                                            <p:strVal val="#ppt_x"/>
                                          </p:val>
                                        </p:tav>
                                      </p:tavLst>
                                    </p:anim>
                                    <p:anim calcmode="lin" valueType="num">
                                      <p:cBhvr additive="base">
                                        <p:cTn id="24" dur="1750" fill="hold"/>
                                        <p:tgtEl>
                                          <p:spTgt spid="553"/>
                                        </p:tgtEl>
                                        <p:attrNameLst>
                                          <p:attrName>ppt_y</p:attrName>
                                        </p:attrNameLst>
                                      </p:cBhvr>
                                      <p:tavLst>
                                        <p:tav tm="0">
                                          <p:val>
                                            <p:strVal val="0-#ppt_h/2"/>
                                          </p:val>
                                        </p:tav>
                                        <p:tav tm="100000">
                                          <p:val>
                                            <p:strVal val="#ppt_y"/>
                                          </p:val>
                                        </p:tav>
                                      </p:tavLst>
                                    </p:anim>
                                  </p:childTnLst>
                                </p:cTn>
                              </p:par>
                              <p:par>
                                <p:cTn id="25" presetID="2" presetClass="entr" presetSubtype="9" fill="hold" nodeType="withEffect">
                                  <p:stCondLst>
                                    <p:cond delay="0"/>
                                  </p:stCondLst>
                                  <p:childTnLst>
                                    <p:set>
                                      <p:cBhvr>
                                        <p:cTn id="26" dur="1" fill="hold">
                                          <p:stCondLst>
                                            <p:cond delay="0"/>
                                          </p:stCondLst>
                                        </p:cTn>
                                        <p:tgtEl>
                                          <p:spTgt spid="575"/>
                                        </p:tgtEl>
                                        <p:attrNameLst>
                                          <p:attrName>style.visibility</p:attrName>
                                        </p:attrNameLst>
                                      </p:cBhvr>
                                      <p:to>
                                        <p:strVal val="visible"/>
                                      </p:to>
                                    </p:set>
                                    <p:anim calcmode="lin" valueType="num">
                                      <p:cBhvr additive="base">
                                        <p:cTn id="27" dur="1750" fill="hold"/>
                                        <p:tgtEl>
                                          <p:spTgt spid="575"/>
                                        </p:tgtEl>
                                        <p:attrNameLst>
                                          <p:attrName>ppt_x</p:attrName>
                                        </p:attrNameLst>
                                      </p:cBhvr>
                                      <p:tavLst>
                                        <p:tav tm="0">
                                          <p:val>
                                            <p:strVal val="0-#ppt_w/2"/>
                                          </p:val>
                                        </p:tav>
                                        <p:tav tm="100000">
                                          <p:val>
                                            <p:strVal val="#ppt_x"/>
                                          </p:val>
                                        </p:tav>
                                      </p:tavLst>
                                    </p:anim>
                                    <p:anim calcmode="lin" valueType="num">
                                      <p:cBhvr additive="base">
                                        <p:cTn id="28" dur="1750" fill="hold"/>
                                        <p:tgtEl>
                                          <p:spTgt spid="575"/>
                                        </p:tgtEl>
                                        <p:attrNameLst>
                                          <p:attrName>ppt_y</p:attrName>
                                        </p:attrNameLst>
                                      </p:cBhvr>
                                      <p:tavLst>
                                        <p:tav tm="0">
                                          <p:val>
                                            <p:strVal val="0-#ppt_h/2"/>
                                          </p:val>
                                        </p:tav>
                                        <p:tav tm="100000">
                                          <p:val>
                                            <p:strVal val="#ppt_y"/>
                                          </p:val>
                                        </p:tav>
                                      </p:tavLst>
                                    </p:anim>
                                  </p:childTnLst>
                                </p:cTn>
                              </p:par>
                              <p:par>
                                <p:cTn id="29" presetID="2" presetClass="entr" presetSubtype="9" fill="hold" nodeType="withEffect">
                                  <p:stCondLst>
                                    <p:cond delay="0"/>
                                  </p:stCondLst>
                                  <p:childTnLst>
                                    <p:set>
                                      <p:cBhvr>
                                        <p:cTn id="30" dur="1" fill="hold">
                                          <p:stCondLst>
                                            <p:cond delay="0"/>
                                          </p:stCondLst>
                                        </p:cTn>
                                        <p:tgtEl>
                                          <p:spTgt spid="597"/>
                                        </p:tgtEl>
                                        <p:attrNameLst>
                                          <p:attrName>style.visibility</p:attrName>
                                        </p:attrNameLst>
                                      </p:cBhvr>
                                      <p:to>
                                        <p:strVal val="visible"/>
                                      </p:to>
                                    </p:set>
                                    <p:anim calcmode="lin" valueType="num">
                                      <p:cBhvr additive="base">
                                        <p:cTn id="31" dur="1750" fill="hold"/>
                                        <p:tgtEl>
                                          <p:spTgt spid="597"/>
                                        </p:tgtEl>
                                        <p:attrNameLst>
                                          <p:attrName>ppt_x</p:attrName>
                                        </p:attrNameLst>
                                      </p:cBhvr>
                                      <p:tavLst>
                                        <p:tav tm="0">
                                          <p:val>
                                            <p:strVal val="0-#ppt_w/2"/>
                                          </p:val>
                                        </p:tav>
                                        <p:tav tm="100000">
                                          <p:val>
                                            <p:strVal val="#ppt_x"/>
                                          </p:val>
                                        </p:tav>
                                      </p:tavLst>
                                    </p:anim>
                                    <p:anim calcmode="lin" valueType="num">
                                      <p:cBhvr additive="base">
                                        <p:cTn id="32" dur="1750" fill="hold"/>
                                        <p:tgtEl>
                                          <p:spTgt spid="597"/>
                                        </p:tgtEl>
                                        <p:attrNameLst>
                                          <p:attrName>ppt_y</p:attrName>
                                        </p:attrNameLst>
                                      </p:cBhvr>
                                      <p:tavLst>
                                        <p:tav tm="0">
                                          <p:val>
                                            <p:strVal val="0-#ppt_h/2"/>
                                          </p:val>
                                        </p:tav>
                                        <p:tav tm="100000">
                                          <p:val>
                                            <p:strVal val="#ppt_y"/>
                                          </p:val>
                                        </p:tav>
                                      </p:tavLst>
                                    </p:anim>
                                  </p:childTnLst>
                                </p:cTn>
                              </p:par>
                              <p:par>
                                <p:cTn id="33" presetID="2" presetClass="entr" presetSubtype="12" fill="hold" nodeType="withEffect">
                                  <p:stCondLst>
                                    <p:cond delay="0"/>
                                  </p:stCondLst>
                                  <p:childTnLst>
                                    <p:set>
                                      <p:cBhvr>
                                        <p:cTn id="34" dur="1" fill="hold">
                                          <p:stCondLst>
                                            <p:cond delay="0"/>
                                          </p:stCondLst>
                                        </p:cTn>
                                        <p:tgtEl>
                                          <p:spTgt spid="311"/>
                                        </p:tgtEl>
                                        <p:attrNameLst>
                                          <p:attrName>style.visibility</p:attrName>
                                        </p:attrNameLst>
                                      </p:cBhvr>
                                      <p:to>
                                        <p:strVal val="visible"/>
                                      </p:to>
                                    </p:set>
                                    <p:anim calcmode="lin" valueType="num">
                                      <p:cBhvr additive="base">
                                        <p:cTn id="35" dur="1750" fill="hold"/>
                                        <p:tgtEl>
                                          <p:spTgt spid="311"/>
                                        </p:tgtEl>
                                        <p:attrNameLst>
                                          <p:attrName>ppt_x</p:attrName>
                                        </p:attrNameLst>
                                      </p:cBhvr>
                                      <p:tavLst>
                                        <p:tav tm="0">
                                          <p:val>
                                            <p:strVal val="0-#ppt_w/2"/>
                                          </p:val>
                                        </p:tav>
                                        <p:tav tm="100000">
                                          <p:val>
                                            <p:strVal val="#ppt_x"/>
                                          </p:val>
                                        </p:tav>
                                      </p:tavLst>
                                    </p:anim>
                                    <p:anim calcmode="lin" valueType="num">
                                      <p:cBhvr additive="base">
                                        <p:cTn id="36" dur="1750" fill="hold"/>
                                        <p:tgtEl>
                                          <p:spTgt spid="311"/>
                                        </p:tgtEl>
                                        <p:attrNameLst>
                                          <p:attrName>ppt_y</p:attrName>
                                        </p:attrNameLst>
                                      </p:cBhvr>
                                      <p:tavLst>
                                        <p:tav tm="0">
                                          <p:val>
                                            <p:strVal val="1+#ppt_h/2"/>
                                          </p:val>
                                        </p:tav>
                                        <p:tav tm="100000">
                                          <p:val>
                                            <p:strVal val="#ppt_y"/>
                                          </p:val>
                                        </p:tav>
                                      </p:tavLst>
                                    </p:anim>
                                  </p:childTnLst>
                                </p:cTn>
                              </p:par>
                              <p:par>
                                <p:cTn id="37" presetID="2" presetClass="entr" presetSubtype="12" fill="hold" nodeType="withEffect">
                                  <p:stCondLst>
                                    <p:cond delay="0"/>
                                  </p:stCondLst>
                                  <p:childTnLst>
                                    <p:set>
                                      <p:cBhvr>
                                        <p:cTn id="38" dur="1" fill="hold">
                                          <p:stCondLst>
                                            <p:cond delay="0"/>
                                          </p:stCondLst>
                                        </p:cTn>
                                        <p:tgtEl>
                                          <p:spTgt spid="333"/>
                                        </p:tgtEl>
                                        <p:attrNameLst>
                                          <p:attrName>style.visibility</p:attrName>
                                        </p:attrNameLst>
                                      </p:cBhvr>
                                      <p:to>
                                        <p:strVal val="visible"/>
                                      </p:to>
                                    </p:set>
                                    <p:anim calcmode="lin" valueType="num">
                                      <p:cBhvr additive="base">
                                        <p:cTn id="39" dur="1750" fill="hold"/>
                                        <p:tgtEl>
                                          <p:spTgt spid="333"/>
                                        </p:tgtEl>
                                        <p:attrNameLst>
                                          <p:attrName>ppt_x</p:attrName>
                                        </p:attrNameLst>
                                      </p:cBhvr>
                                      <p:tavLst>
                                        <p:tav tm="0">
                                          <p:val>
                                            <p:strVal val="0-#ppt_w/2"/>
                                          </p:val>
                                        </p:tav>
                                        <p:tav tm="100000">
                                          <p:val>
                                            <p:strVal val="#ppt_x"/>
                                          </p:val>
                                        </p:tav>
                                      </p:tavLst>
                                    </p:anim>
                                    <p:anim calcmode="lin" valueType="num">
                                      <p:cBhvr additive="base">
                                        <p:cTn id="40" dur="1750" fill="hold"/>
                                        <p:tgtEl>
                                          <p:spTgt spid="333"/>
                                        </p:tgtEl>
                                        <p:attrNameLst>
                                          <p:attrName>ppt_y</p:attrName>
                                        </p:attrNameLst>
                                      </p:cBhvr>
                                      <p:tavLst>
                                        <p:tav tm="0">
                                          <p:val>
                                            <p:strVal val="1+#ppt_h/2"/>
                                          </p:val>
                                        </p:tav>
                                        <p:tav tm="100000">
                                          <p:val>
                                            <p:strVal val="#ppt_y"/>
                                          </p:val>
                                        </p:tav>
                                      </p:tavLst>
                                    </p:anim>
                                  </p:childTnLst>
                                </p:cTn>
                              </p:par>
                              <p:par>
                                <p:cTn id="41" presetID="2" presetClass="entr" presetSubtype="12" fill="hold" nodeType="withEffect">
                                  <p:stCondLst>
                                    <p:cond delay="0"/>
                                  </p:stCondLst>
                                  <p:childTnLst>
                                    <p:set>
                                      <p:cBhvr>
                                        <p:cTn id="42" dur="1" fill="hold">
                                          <p:stCondLst>
                                            <p:cond delay="0"/>
                                          </p:stCondLst>
                                        </p:cTn>
                                        <p:tgtEl>
                                          <p:spTgt spid="355"/>
                                        </p:tgtEl>
                                        <p:attrNameLst>
                                          <p:attrName>style.visibility</p:attrName>
                                        </p:attrNameLst>
                                      </p:cBhvr>
                                      <p:to>
                                        <p:strVal val="visible"/>
                                      </p:to>
                                    </p:set>
                                    <p:anim calcmode="lin" valueType="num">
                                      <p:cBhvr additive="base">
                                        <p:cTn id="43" dur="1750" fill="hold"/>
                                        <p:tgtEl>
                                          <p:spTgt spid="355"/>
                                        </p:tgtEl>
                                        <p:attrNameLst>
                                          <p:attrName>ppt_x</p:attrName>
                                        </p:attrNameLst>
                                      </p:cBhvr>
                                      <p:tavLst>
                                        <p:tav tm="0">
                                          <p:val>
                                            <p:strVal val="0-#ppt_w/2"/>
                                          </p:val>
                                        </p:tav>
                                        <p:tav tm="100000">
                                          <p:val>
                                            <p:strVal val="#ppt_x"/>
                                          </p:val>
                                        </p:tav>
                                      </p:tavLst>
                                    </p:anim>
                                    <p:anim calcmode="lin" valueType="num">
                                      <p:cBhvr additive="base">
                                        <p:cTn id="44" dur="1750" fill="hold"/>
                                        <p:tgtEl>
                                          <p:spTgt spid="355"/>
                                        </p:tgtEl>
                                        <p:attrNameLst>
                                          <p:attrName>ppt_y</p:attrName>
                                        </p:attrNameLst>
                                      </p:cBhvr>
                                      <p:tavLst>
                                        <p:tav tm="0">
                                          <p:val>
                                            <p:strVal val="1+#ppt_h/2"/>
                                          </p:val>
                                        </p:tav>
                                        <p:tav tm="100000">
                                          <p:val>
                                            <p:strVal val="#ppt_y"/>
                                          </p:val>
                                        </p:tav>
                                      </p:tavLst>
                                    </p:anim>
                                  </p:childTnLst>
                                </p:cTn>
                              </p:par>
                              <p:par>
                                <p:cTn id="45" presetID="2" presetClass="entr" presetSubtype="12" fill="hold" nodeType="withEffect">
                                  <p:stCondLst>
                                    <p:cond delay="0"/>
                                  </p:stCondLst>
                                  <p:childTnLst>
                                    <p:set>
                                      <p:cBhvr>
                                        <p:cTn id="46" dur="1" fill="hold">
                                          <p:stCondLst>
                                            <p:cond delay="0"/>
                                          </p:stCondLst>
                                        </p:cTn>
                                        <p:tgtEl>
                                          <p:spTgt spid="377"/>
                                        </p:tgtEl>
                                        <p:attrNameLst>
                                          <p:attrName>style.visibility</p:attrName>
                                        </p:attrNameLst>
                                      </p:cBhvr>
                                      <p:to>
                                        <p:strVal val="visible"/>
                                      </p:to>
                                    </p:set>
                                    <p:anim calcmode="lin" valueType="num">
                                      <p:cBhvr additive="base">
                                        <p:cTn id="47" dur="1750" fill="hold"/>
                                        <p:tgtEl>
                                          <p:spTgt spid="377"/>
                                        </p:tgtEl>
                                        <p:attrNameLst>
                                          <p:attrName>ppt_x</p:attrName>
                                        </p:attrNameLst>
                                      </p:cBhvr>
                                      <p:tavLst>
                                        <p:tav tm="0">
                                          <p:val>
                                            <p:strVal val="0-#ppt_w/2"/>
                                          </p:val>
                                        </p:tav>
                                        <p:tav tm="100000">
                                          <p:val>
                                            <p:strVal val="#ppt_x"/>
                                          </p:val>
                                        </p:tav>
                                      </p:tavLst>
                                    </p:anim>
                                    <p:anim calcmode="lin" valueType="num">
                                      <p:cBhvr additive="base">
                                        <p:cTn id="48" dur="1750" fill="hold"/>
                                        <p:tgtEl>
                                          <p:spTgt spid="377"/>
                                        </p:tgtEl>
                                        <p:attrNameLst>
                                          <p:attrName>ppt_y</p:attrName>
                                        </p:attrNameLst>
                                      </p:cBhvr>
                                      <p:tavLst>
                                        <p:tav tm="0">
                                          <p:val>
                                            <p:strVal val="1+#ppt_h/2"/>
                                          </p:val>
                                        </p:tav>
                                        <p:tav tm="100000">
                                          <p:val>
                                            <p:strVal val="#ppt_y"/>
                                          </p:val>
                                        </p:tav>
                                      </p:tavLst>
                                    </p:anim>
                                  </p:childTnLst>
                                </p:cTn>
                              </p:par>
                              <p:par>
                                <p:cTn id="49" presetID="2" presetClass="entr" presetSubtype="12" fill="hold" nodeType="withEffect">
                                  <p:stCondLst>
                                    <p:cond delay="0"/>
                                  </p:stCondLst>
                                  <p:childTnLst>
                                    <p:set>
                                      <p:cBhvr>
                                        <p:cTn id="50" dur="1" fill="hold">
                                          <p:stCondLst>
                                            <p:cond delay="0"/>
                                          </p:stCondLst>
                                        </p:cTn>
                                        <p:tgtEl>
                                          <p:spTgt spid="399"/>
                                        </p:tgtEl>
                                        <p:attrNameLst>
                                          <p:attrName>style.visibility</p:attrName>
                                        </p:attrNameLst>
                                      </p:cBhvr>
                                      <p:to>
                                        <p:strVal val="visible"/>
                                      </p:to>
                                    </p:set>
                                    <p:anim calcmode="lin" valueType="num">
                                      <p:cBhvr additive="base">
                                        <p:cTn id="51" dur="1750" fill="hold"/>
                                        <p:tgtEl>
                                          <p:spTgt spid="399"/>
                                        </p:tgtEl>
                                        <p:attrNameLst>
                                          <p:attrName>ppt_x</p:attrName>
                                        </p:attrNameLst>
                                      </p:cBhvr>
                                      <p:tavLst>
                                        <p:tav tm="0">
                                          <p:val>
                                            <p:strVal val="0-#ppt_w/2"/>
                                          </p:val>
                                        </p:tav>
                                        <p:tav tm="100000">
                                          <p:val>
                                            <p:strVal val="#ppt_x"/>
                                          </p:val>
                                        </p:tav>
                                      </p:tavLst>
                                    </p:anim>
                                    <p:anim calcmode="lin" valueType="num">
                                      <p:cBhvr additive="base">
                                        <p:cTn id="52" dur="1750" fill="hold"/>
                                        <p:tgtEl>
                                          <p:spTgt spid="399"/>
                                        </p:tgtEl>
                                        <p:attrNameLst>
                                          <p:attrName>ppt_y</p:attrName>
                                        </p:attrNameLst>
                                      </p:cBhvr>
                                      <p:tavLst>
                                        <p:tav tm="0">
                                          <p:val>
                                            <p:strVal val="1+#ppt_h/2"/>
                                          </p:val>
                                        </p:tav>
                                        <p:tav tm="100000">
                                          <p:val>
                                            <p:strVal val="#ppt_y"/>
                                          </p:val>
                                        </p:tav>
                                      </p:tavLst>
                                    </p:anim>
                                  </p:childTnLst>
                                </p:cTn>
                              </p:par>
                              <p:par>
                                <p:cTn id="53" presetID="2" presetClass="entr" presetSubtype="12" fill="hold" nodeType="withEffect">
                                  <p:stCondLst>
                                    <p:cond delay="0"/>
                                  </p:stCondLst>
                                  <p:childTnLst>
                                    <p:set>
                                      <p:cBhvr>
                                        <p:cTn id="54" dur="1" fill="hold">
                                          <p:stCondLst>
                                            <p:cond delay="0"/>
                                          </p:stCondLst>
                                        </p:cTn>
                                        <p:tgtEl>
                                          <p:spTgt spid="421"/>
                                        </p:tgtEl>
                                        <p:attrNameLst>
                                          <p:attrName>style.visibility</p:attrName>
                                        </p:attrNameLst>
                                      </p:cBhvr>
                                      <p:to>
                                        <p:strVal val="visible"/>
                                      </p:to>
                                    </p:set>
                                    <p:anim calcmode="lin" valueType="num">
                                      <p:cBhvr additive="base">
                                        <p:cTn id="55" dur="1750" fill="hold"/>
                                        <p:tgtEl>
                                          <p:spTgt spid="421"/>
                                        </p:tgtEl>
                                        <p:attrNameLst>
                                          <p:attrName>ppt_x</p:attrName>
                                        </p:attrNameLst>
                                      </p:cBhvr>
                                      <p:tavLst>
                                        <p:tav tm="0">
                                          <p:val>
                                            <p:strVal val="0-#ppt_w/2"/>
                                          </p:val>
                                        </p:tav>
                                        <p:tav tm="100000">
                                          <p:val>
                                            <p:strVal val="#ppt_x"/>
                                          </p:val>
                                        </p:tav>
                                      </p:tavLst>
                                    </p:anim>
                                    <p:anim calcmode="lin" valueType="num">
                                      <p:cBhvr additive="base">
                                        <p:cTn id="56" dur="1750" fill="hold"/>
                                        <p:tgtEl>
                                          <p:spTgt spid="421"/>
                                        </p:tgtEl>
                                        <p:attrNameLst>
                                          <p:attrName>ppt_y</p:attrName>
                                        </p:attrNameLst>
                                      </p:cBhvr>
                                      <p:tavLst>
                                        <p:tav tm="0">
                                          <p:val>
                                            <p:strVal val="1+#ppt_h/2"/>
                                          </p:val>
                                        </p:tav>
                                        <p:tav tm="100000">
                                          <p:val>
                                            <p:strVal val="#ppt_y"/>
                                          </p:val>
                                        </p:tav>
                                      </p:tavLst>
                                    </p:anim>
                                  </p:childTnLst>
                                </p:cTn>
                              </p:par>
                              <p:par>
                                <p:cTn id="57" presetID="2" presetClass="entr" presetSubtype="12" fill="hold" nodeType="withEffect">
                                  <p:stCondLst>
                                    <p:cond delay="0"/>
                                  </p:stCondLst>
                                  <p:childTnLst>
                                    <p:set>
                                      <p:cBhvr>
                                        <p:cTn id="58" dur="1" fill="hold">
                                          <p:stCondLst>
                                            <p:cond delay="0"/>
                                          </p:stCondLst>
                                        </p:cTn>
                                        <p:tgtEl>
                                          <p:spTgt spid="443"/>
                                        </p:tgtEl>
                                        <p:attrNameLst>
                                          <p:attrName>style.visibility</p:attrName>
                                        </p:attrNameLst>
                                      </p:cBhvr>
                                      <p:to>
                                        <p:strVal val="visible"/>
                                      </p:to>
                                    </p:set>
                                    <p:anim calcmode="lin" valueType="num">
                                      <p:cBhvr additive="base">
                                        <p:cTn id="59" dur="1750" fill="hold"/>
                                        <p:tgtEl>
                                          <p:spTgt spid="443"/>
                                        </p:tgtEl>
                                        <p:attrNameLst>
                                          <p:attrName>ppt_x</p:attrName>
                                        </p:attrNameLst>
                                      </p:cBhvr>
                                      <p:tavLst>
                                        <p:tav tm="0">
                                          <p:val>
                                            <p:strVal val="0-#ppt_w/2"/>
                                          </p:val>
                                        </p:tav>
                                        <p:tav tm="100000">
                                          <p:val>
                                            <p:strVal val="#ppt_x"/>
                                          </p:val>
                                        </p:tav>
                                      </p:tavLst>
                                    </p:anim>
                                    <p:anim calcmode="lin" valueType="num">
                                      <p:cBhvr additive="base">
                                        <p:cTn id="60" dur="1750" fill="hold"/>
                                        <p:tgtEl>
                                          <p:spTgt spid="443"/>
                                        </p:tgtEl>
                                        <p:attrNameLst>
                                          <p:attrName>ppt_y</p:attrName>
                                        </p:attrNameLst>
                                      </p:cBhvr>
                                      <p:tavLst>
                                        <p:tav tm="0">
                                          <p:val>
                                            <p:strVal val="1+#ppt_h/2"/>
                                          </p:val>
                                        </p:tav>
                                        <p:tav tm="100000">
                                          <p:val>
                                            <p:strVal val="#ppt_y"/>
                                          </p:val>
                                        </p:tav>
                                      </p:tavLst>
                                    </p:anim>
                                  </p:childTnLst>
                                </p:cTn>
                              </p:par>
                              <p:par>
                                <p:cTn id="61" presetID="2" presetClass="entr" presetSubtype="2" fill="hold" nodeType="withEffect">
                                  <p:stCondLst>
                                    <p:cond delay="0"/>
                                  </p:stCondLst>
                                  <p:childTnLst>
                                    <p:set>
                                      <p:cBhvr>
                                        <p:cTn id="62" dur="1" fill="hold">
                                          <p:stCondLst>
                                            <p:cond delay="0"/>
                                          </p:stCondLst>
                                        </p:cTn>
                                        <p:tgtEl>
                                          <p:spTgt spid="2"/>
                                        </p:tgtEl>
                                        <p:attrNameLst>
                                          <p:attrName>style.visibility</p:attrName>
                                        </p:attrNameLst>
                                      </p:cBhvr>
                                      <p:to>
                                        <p:strVal val="visible"/>
                                      </p:to>
                                    </p:set>
                                    <p:anim calcmode="lin" valueType="num">
                                      <p:cBhvr additive="base">
                                        <p:cTn id="63" dur="1750" fill="hold"/>
                                        <p:tgtEl>
                                          <p:spTgt spid="2"/>
                                        </p:tgtEl>
                                        <p:attrNameLst>
                                          <p:attrName>ppt_x</p:attrName>
                                        </p:attrNameLst>
                                      </p:cBhvr>
                                      <p:tavLst>
                                        <p:tav tm="0">
                                          <p:val>
                                            <p:strVal val="1+#ppt_w/2"/>
                                          </p:val>
                                        </p:tav>
                                        <p:tav tm="100000">
                                          <p:val>
                                            <p:strVal val="#ppt_x"/>
                                          </p:val>
                                        </p:tav>
                                      </p:tavLst>
                                    </p:anim>
                                    <p:anim calcmode="lin" valueType="num">
                                      <p:cBhvr additive="base">
                                        <p:cTn id="64" dur="1750" fill="hold"/>
                                        <p:tgtEl>
                                          <p:spTgt spid="2"/>
                                        </p:tgtEl>
                                        <p:attrNameLst>
                                          <p:attrName>ppt_y</p:attrName>
                                        </p:attrNameLst>
                                      </p:cBhvr>
                                      <p:tavLst>
                                        <p:tav tm="0">
                                          <p:val>
                                            <p:strVal val="#ppt_y"/>
                                          </p:val>
                                        </p:tav>
                                        <p:tav tm="100000">
                                          <p:val>
                                            <p:strVal val="#ppt_y"/>
                                          </p:val>
                                        </p:tav>
                                      </p:tavLst>
                                    </p:anim>
                                  </p:childTnLst>
                                </p:cTn>
                              </p:par>
                              <p:par>
                                <p:cTn id="65" presetID="2" presetClass="entr" presetSubtype="2" fill="hold" nodeType="withEffect">
                                  <p:stCondLst>
                                    <p:cond delay="0"/>
                                  </p:stCondLst>
                                  <p:childTnLst>
                                    <p:set>
                                      <p:cBhvr>
                                        <p:cTn id="66" dur="1" fill="hold">
                                          <p:stCondLst>
                                            <p:cond delay="0"/>
                                          </p:stCondLst>
                                        </p:cTn>
                                        <p:tgtEl>
                                          <p:spTgt spid="24"/>
                                        </p:tgtEl>
                                        <p:attrNameLst>
                                          <p:attrName>style.visibility</p:attrName>
                                        </p:attrNameLst>
                                      </p:cBhvr>
                                      <p:to>
                                        <p:strVal val="visible"/>
                                      </p:to>
                                    </p:set>
                                    <p:anim calcmode="lin" valueType="num">
                                      <p:cBhvr additive="base">
                                        <p:cTn id="67" dur="1750" fill="hold"/>
                                        <p:tgtEl>
                                          <p:spTgt spid="24"/>
                                        </p:tgtEl>
                                        <p:attrNameLst>
                                          <p:attrName>ppt_x</p:attrName>
                                        </p:attrNameLst>
                                      </p:cBhvr>
                                      <p:tavLst>
                                        <p:tav tm="0">
                                          <p:val>
                                            <p:strVal val="1+#ppt_w/2"/>
                                          </p:val>
                                        </p:tav>
                                        <p:tav tm="100000">
                                          <p:val>
                                            <p:strVal val="#ppt_x"/>
                                          </p:val>
                                        </p:tav>
                                      </p:tavLst>
                                    </p:anim>
                                    <p:anim calcmode="lin" valueType="num">
                                      <p:cBhvr additive="base">
                                        <p:cTn id="68" dur="1750" fill="hold"/>
                                        <p:tgtEl>
                                          <p:spTgt spid="24"/>
                                        </p:tgtEl>
                                        <p:attrNameLst>
                                          <p:attrName>ppt_y</p:attrName>
                                        </p:attrNameLst>
                                      </p:cBhvr>
                                      <p:tavLst>
                                        <p:tav tm="0">
                                          <p:val>
                                            <p:strVal val="#ppt_y"/>
                                          </p:val>
                                        </p:tav>
                                        <p:tav tm="100000">
                                          <p:val>
                                            <p:strVal val="#ppt_y"/>
                                          </p:val>
                                        </p:tav>
                                      </p:tavLst>
                                    </p:anim>
                                  </p:childTnLst>
                                </p:cTn>
                              </p:par>
                              <p:par>
                                <p:cTn id="69" presetID="2" presetClass="entr" presetSubtype="2" fill="hold" nodeType="withEffect">
                                  <p:stCondLst>
                                    <p:cond delay="0"/>
                                  </p:stCondLst>
                                  <p:childTnLst>
                                    <p:set>
                                      <p:cBhvr>
                                        <p:cTn id="70" dur="1" fill="hold">
                                          <p:stCondLst>
                                            <p:cond delay="0"/>
                                          </p:stCondLst>
                                        </p:cTn>
                                        <p:tgtEl>
                                          <p:spTgt spid="46"/>
                                        </p:tgtEl>
                                        <p:attrNameLst>
                                          <p:attrName>style.visibility</p:attrName>
                                        </p:attrNameLst>
                                      </p:cBhvr>
                                      <p:to>
                                        <p:strVal val="visible"/>
                                      </p:to>
                                    </p:set>
                                    <p:anim calcmode="lin" valueType="num">
                                      <p:cBhvr additive="base">
                                        <p:cTn id="71" dur="1750" fill="hold"/>
                                        <p:tgtEl>
                                          <p:spTgt spid="46"/>
                                        </p:tgtEl>
                                        <p:attrNameLst>
                                          <p:attrName>ppt_x</p:attrName>
                                        </p:attrNameLst>
                                      </p:cBhvr>
                                      <p:tavLst>
                                        <p:tav tm="0">
                                          <p:val>
                                            <p:strVal val="1+#ppt_w/2"/>
                                          </p:val>
                                        </p:tav>
                                        <p:tav tm="100000">
                                          <p:val>
                                            <p:strVal val="#ppt_x"/>
                                          </p:val>
                                        </p:tav>
                                      </p:tavLst>
                                    </p:anim>
                                    <p:anim calcmode="lin" valueType="num">
                                      <p:cBhvr additive="base">
                                        <p:cTn id="72" dur="1750" fill="hold"/>
                                        <p:tgtEl>
                                          <p:spTgt spid="46"/>
                                        </p:tgtEl>
                                        <p:attrNameLst>
                                          <p:attrName>ppt_y</p:attrName>
                                        </p:attrNameLst>
                                      </p:cBhvr>
                                      <p:tavLst>
                                        <p:tav tm="0">
                                          <p:val>
                                            <p:strVal val="#ppt_y"/>
                                          </p:val>
                                        </p:tav>
                                        <p:tav tm="100000">
                                          <p:val>
                                            <p:strVal val="#ppt_y"/>
                                          </p:val>
                                        </p:tav>
                                      </p:tavLst>
                                    </p:anim>
                                  </p:childTnLst>
                                </p:cTn>
                              </p:par>
                              <p:par>
                                <p:cTn id="73" presetID="2" presetClass="entr" presetSubtype="2" fill="hold" nodeType="withEffect">
                                  <p:stCondLst>
                                    <p:cond delay="0"/>
                                  </p:stCondLst>
                                  <p:childTnLst>
                                    <p:set>
                                      <p:cBhvr>
                                        <p:cTn id="74" dur="1" fill="hold">
                                          <p:stCondLst>
                                            <p:cond delay="0"/>
                                          </p:stCondLst>
                                        </p:cTn>
                                        <p:tgtEl>
                                          <p:spTgt spid="68"/>
                                        </p:tgtEl>
                                        <p:attrNameLst>
                                          <p:attrName>style.visibility</p:attrName>
                                        </p:attrNameLst>
                                      </p:cBhvr>
                                      <p:to>
                                        <p:strVal val="visible"/>
                                      </p:to>
                                    </p:set>
                                    <p:anim calcmode="lin" valueType="num">
                                      <p:cBhvr additive="base">
                                        <p:cTn id="75" dur="1750" fill="hold"/>
                                        <p:tgtEl>
                                          <p:spTgt spid="68"/>
                                        </p:tgtEl>
                                        <p:attrNameLst>
                                          <p:attrName>ppt_x</p:attrName>
                                        </p:attrNameLst>
                                      </p:cBhvr>
                                      <p:tavLst>
                                        <p:tav tm="0">
                                          <p:val>
                                            <p:strVal val="1+#ppt_w/2"/>
                                          </p:val>
                                        </p:tav>
                                        <p:tav tm="100000">
                                          <p:val>
                                            <p:strVal val="#ppt_x"/>
                                          </p:val>
                                        </p:tav>
                                      </p:tavLst>
                                    </p:anim>
                                    <p:anim calcmode="lin" valueType="num">
                                      <p:cBhvr additive="base">
                                        <p:cTn id="76" dur="1750" fill="hold"/>
                                        <p:tgtEl>
                                          <p:spTgt spid="68"/>
                                        </p:tgtEl>
                                        <p:attrNameLst>
                                          <p:attrName>ppt_y</p:attrName>
                                        </p:attrNameLst>
                                      </p:cBhvr>
                                      <p:tavLst>
                                        <p:tav tm="0">
                                          <p:val>
                                            <p:strVal val="#ppt_y"/>
                                          </p:val>
                                        </p:tav>
                                        <p:tav tm="100000">
                                          <p:val>
                                            <p:strVal val="#ppt_y"/>
                                          </p:val>
                                        </p:tav>
                                      </p:tavLst>
                                    </p:anim>
                                  </p:childTnLst>
                                </p:cTn>
                              </p:par>
                              <p:par>
                                <p:cTn id="77" presetID="2" presetClass="entr" presetSubtype="2" fill="hold" nodeType="withEffect">
                                  <p:stCondLst>
                                    <p:cond delay="0"/>
                                  </p:stCondLst>
                                  <p:childTnLst>
                                    <p:set>
                                      <p:cBhvr>
                                        <p:cTn id="78" dur="1" fill="hold">
                                          <p:stCondLst>
                                            <p:cond delay="0"/>
                                          </p:stCondLst>
                                        </p:cTn>
                                        <p:tgtEl>
                                          <p:spTgt spid="90"/>
                                        </p:tgtEl>
                                        <p:attrNameLst>
                                          <p:attrName>style.visibility</p:attrName>
                                        </p:attrNameLst>
                                      </p:cBhvr>
                                      <p:to>
                                        <p:strVal val="visible"/>
                                      </p:to>
                                    </p:set>
                                    <p:anim calcmode="lin" valueType="num">
                                      <p:cBhvr additive="base">
                                        <p:cTn id="79" dur="1750" fill="hold"/>
                                        <p:tgtEl>
                                          <p:spTgt spid="90"/>
                                        </p:tgtEl>
                                        <p:attrNameLst>
                                          <p:attrName>ppt_x</p:attrName>
                                        </p:attrNameLst>
                                      </p:cBhvr>
                                      <p:tavLst>
                                        <p:tav tm="0">
                                          <p:val>
                                            <p:strVal val="1+#ppt_w/2"/>
                                          </p:val>
                                        </p:tav>
                                        <p:tav tm="100000">
                                          <p:val>
                                            <p:strVal val="#ppt_x"/>
                                          </p:val>
                                        </p:tav>
                                      </p:tavLst>
                                    </p:anim>
                                    <p:anim calcmode="lin" valueType="num">
                                      <p:cBhvr additive="base">
                                        <p:cTn id="80" dur="1750" fill="hold"/>
                                        <p:tgtEl>
                                          <p:spTgt spid="90"/>
                                        </p:tgtEl>
                                        <p:attrNameLst>
                                          <p:attrName>ppt_y</p:attrName>
                                        </p:attrNameLst>
                                      </p:cBhvr>
                                      <p:tavLst>
                                        <p:tav tm="0">
                                          <p:val>
                                            <p:strVal val="#ppt_y"/>
                                          </p:val>
                                        </p:tav>
                                        <p:tav tm="100000">
                                          <p:val>
                                            <p:strVal val="#ppt_y"/>
                                          </p:val>
                                        </p:tav>
                                      </p:tavLst>
                                    </p:anim>
                                  </p:childTnLst>
                                </p:cTn>
                              </p:par>
                              <p:par>
                                <p:cTn id="81" presetID="2" presetClass="entr" presetSubtype="2" fill="hold" nodeType="withEffect">
                                  <p:stCondLst>
                                    <p:cond delay="0"/>
                                  </p:stCondLst>
                                  <p:childTnLst>
                                    <p:set>
                                      <p:cBhvr>
                                        <p:cTn id="82" dur="1" fill="hold">
                                          <p:stCondLst>
                                            <p:cond delay="0"/>
                                          </p:stCondLst>
                                        </p:cTn>
                                        <p:tgtEl>
                                          <p:spTgt spid="112"/>
                                        </p:tgtEl>
                                        <p:attrNameLst>
                                          <p:attrName>style.visibility</p:attrName>
                                        </p:attrNameLst>
                                      </p:cBhvr>
                                      <p:to>
                                        <p:strVal val="visible"/>
                                      </p:to>
                                    </p:set>
                                    <p:anim calcmode="lin" valueType="num">
                                      <p:cBhvr additive="base">
                                        <p:cTn id="83" dur="1750" fill="hold"/>
                                        <p:tgtEl>
                                          <p:spTgt spid="112"/>
                                        </p:tgtEl>
                                        <p:attrNameLst>
                                          <p:attrName>ppt_x</p:attrName>
                                        </p:attrNameLst>
                                      </p:cBhvr>
                                      <p:tavLst>
                                        <p:tav tm="0">
                                          <p:val>
                                            <p:strVal val="1+#ppt_w/2"/>
                                          </p:val>
                                        </p:tav>
                                        <p:tav tm="100000">
                                          <p:val>
                                            <p:strVal val="#ppt_x"/>
                                          </p:val>
                                        </p:tav>
                                      </p:tavLst>
                                    </p:anim>
                                    <p:anim calcmode="lin" valueType="num">
                                      <p:cBhvr additive="base">
                                        <p:cTn id="84" dur="1750" fill="hold"/>
                                        <p:tgtEl>
                                          <p:spTgt spid="112"/>
                                        </p:tgtEl>
                                        <p:attrNameLst>
                                          <p:attrName>ppt_y</p:attrName>
                                        </p:attrNameLst>
                                      </p:cBhvr>
                                      <p:tavLst>
                                        <p:tav tm="0">
                                          <p:val>
                                            <p:strVal val="#ppt_y"/>
                                          </p:val>
                                        </p:tav>
                                        <p:tav tm="100000">
                                          <p:val>
                                            <p:strVal val="#ppt_y"/>
                                          </p:val>
                                        </p:tav>
                                      </p:tavLst>
                                    </p:anim>
                                  </p:childTnLst>
                                </p:cTn>
                              </p:par>
                              <p:par>
                                <p:cTn id="85" presetID="2" presetClass="entr" presetSubtype="2" fill="hold" nodeType="withEffect">
                                  <p:stCondLst>
                                    <p:cond delay="0"/>
                                  </p:stCondLst>
                                  <p:childTnLst>
                                    <p:set>
                                      <p:cBhvr>
                                        <p:cTn id="86" dur="1" fill="hold">
                                          <p:stCondLst>
                                            <p:cond delay="0"/>
                                          </p:stCondLst>
                                        </p:cTn>
                                        <p:tgtEl>
                                          <p:spTgt spid="134"/>
                                        </p:tgtEl>
                                        <p:attrNameLst>
                                          <p:attrName>style.visibility</p:attrName>
                                        </p:attrNameLst>
                                      </p:cBhvr>
                                      <p:to>
                                        <p:strVal val="visible"/>
                                      </p:to>
                                    </p:set>
                                    <p:anim calcmode="lin" valueType="num">
                                      <p:cBhvr additive="base">
                                        <p:cTn id="87" dur="1750" fill="hold"/>
                                        <p:tgtEl>
                                          <p:spTgt spid="134"/>
                                        </p:tgtEl>
                                        <p:attrNameLst>
                                          <p:attrName>ppt_x</p:attrName>
                                        </p:attrNameLst>
                                      </p:cBhvr>
                                      <p:tavLst>
                                        <p:tav tm="0">
                                          <p:val>
                                            <p:strVal val="1+#ppt_w/2"/>
                                          </p:val>
                                        </p:tav>
                                        <p:tav tm="100000">
                                          <p:val>
                                            <p:strVal val="#ppt_x"/>
                                          </p:val>
                                        </p:tav>
                                      </p:tavLst>
                                    </p:anim>
                                    <p:anim calcmode="lin" valueType="num">
                                      <p:cBhvr additive="base">
                                        <p:cTn id="88" dur="1750" fill="hold"/>
                                        <p:tgtEl>
                                          <p:spTgt spid="134"/>
                                        </p:tgtEl>
                                        <p:attrNameLst>
                                          <p:attrName>ppt_y</p:attrName>
                                        </p:attrNameLst>
                                      </p:cBhvr>
                                      <p:tavLst>
                                        <p:tav tm="0">
                                          <p:val>
                                            <p:strVal val="#ppt_y"/>
                                          </p:val>
                                        </p:tav>
                                        <p:tav tm="100000">
                                          <p:val>
                                            <p:strVal val="#ppt_y"/>
                                          </p:val>
                                        </p:tav>
                                      </p:tavLst>
                                    </p:anim>
                                  </p:childTnLst>
                                </p:cTn>
                              </p:par>
                              <p:par>
                                <p:cTn id="89" presetID="2" presetClass="entr" presetSubtype="2" fill="hold" nodeType="withEffect">
                                  <p:stCondLst>
                                    <p:cond delay="0"/>
                                  </p:stCondLst>
                                  <p:childTnLst>
                                    <p:set>
                                      <p:cBhvr>
                                        <p:cTn id="90" dur="1" fill="hold">
                                          <p:stCondLst>
                                            <p:cond delay="0"/>
                                          </p:stCondLst>
                                        </p:cTn>
                                        <p:tgtEl>
                                          <p:spTgt spid="156"/>
                                        </p:tgtEl>
                                        <p:attrNameLst>
                                          <p:attrName>style.visibility</p:attrName>
                                        </p:attrNameLst>
                                      </p:cBhvr>
                                      <p:to>
                                        <p:strVal val="visible"/>
                                      </p:to>
                                    </p:set>
                                    <p:anim calcmode="lin" valueType="num">
                                      <p:cBhvr additive="base">
                                        <p:cTn id="91" dur="1750" fill="hold"/>
                                        <p:tgtEl>
                                          <p:spTgt spid="156"/>
                                        </p:tgtEl>
                                        <p:attrNameLst>
                                          <p:attrName>ppt_x</p:attrName>
                                        </p:attrNameLst>
                                      </p:cBhvr>
                                      <p:tavLst>
                                        <p:tav tm="0">
                                          <p:val>
                                            <p:strVal val="1+#ppt_w/2"/>
                                          </p:val>
                                        </p:tav>
                                        <p:tav tm="100000">
                                          <p:val>
                                            <p:strVal val="#ppt_x"/>
                                          </p:val>
                                        </p:tav>
                                      </p:tavLst>
                                    </p:anim>
                                    <p:anim calcmode="lin" valueType="num">
                                      <p:cBhvr additive="base">
                                        <p:cTn id="92" dur="1750" fill="hold"/>
                                        <p:tgtEl>
                                          <p:spTgt spid="156"/>
                                        </p:tgtEl>
                                        <p:attrNameLst>
                                          <p:attrName>ppt_y</p:attrName>
                                        </p:attrNameLst>
                                      </p:cBhvr>
                                      <p:tavLst>
                                        <p:tav tm="0">
                                          <p:val>
                                            <p:strVal val="#ppt_y"/>
                                          </p:val>
                                        </p:tav>
                                        <p:tav tm="100000">
                                          <p:val>
                                            <p:strVal val="#ppt_y"/>
                                          </p:val>
                                        </p:tav>
                                      </p:tavLst>
                                    </p:anim>
                                  </p:childTnLst>
                                </p:cTn>
                              </p:par>
                              <p:par>
                                <p:cTn id="93" presetID="2" presetClass="entr" presetSubtype="2" fill="hold" nodeType="withEffect">
                                  <p:stCondLst>
                                    <p:cond delay="0"/>
                                  </p:stCondLst>
                                  <p:childTnLst>
                                    <p:set>
                                      <p:cBhvr>
                                        <p:cTn id="94" dur="1" fill="hold">
                                          <p:stCondLst>
                                            <p:cond delay="0"/>
                                          </p:stCondLst>
                                        </p:cTn>
                                        <p:tgtEl>
                                          <p:spTgt spid="178"/>
                                        </p:tgtEl>
                                        <p:attrNameLst>
                                          <p:attrName>style.visibility</p:attrName>
                                        </p:attrNameLst>
                                      </p:cBhvr>
                                      <p:to>
                                        <p:strVal val="visible"/>
                                      </p:to>
                                    </p:set>
                                    <p:anim calcmode="lin" valueType="num">
                                      <p:cBhvr additive="base">
                                        <p:cTn id="95" dur="1750" fill="hold"/>
                                        <p:tgtEl>
                                          <p:spTgt spid="178"/>
                                        </p:tgtEl>
                                        <p:attrNameLst>
                                          <p:attrName>ppt_x</p:attrName>
                                        </p:attrNameLst>
                                      </p:cBhvr>
                                      <p:tavLst>
                                        <p:tav tm="0">
                                          <p:val>
                                            <p:strVal val="1+#ppt_w/2"/>
                                          </p:val>
                                        </p:tav>
                                        <p:tav tm="100000">
                                          <p:val>
                                            <p:strVal val="#ppt_x"/>
                                          </p:val>
                                        </p:tav>
                                      </p:tavLst>
                                    </p:anim>
                                    <p:anim calcmode="lin" valueType="num">
                                      <p:cBhvr additive="base">
                                        <p:cTn id="96" dur="1750" fill="hold"/>
                                        <p:tgtEl>
                                          <p:spTgt spid="178"/>
                                        </p:tgtEl>
                                        <p:attrNameLst>
                                          <p:attrName>ppt_y</p:attrName>
                                        </p:attrNameLst>
                                      </p:cBhvr>
                                      <p:tavLst>
                                        <p:tav tm="0">
                                          <p:val>
                                            <p:strVal val="#ppt_y"/>
                                          </p:val>
                                        </p:tav>
                                        <p:tav tm="100000">
                                          <p:val>
                                            <p:strVal val="#ppt_y"/>
                                          </p:val>
                                        </p:tav>
                                      </p:tavLst>
                                    </p:anim>
                                  </p:childTnLst>
                                </p:cTn>
                              </p:par>
                              <p:par>
                                <p:cTn id="97" presetID="2" presetClass="entr" presetSubtype="2" fill="hold" nodeType="withEffect">
                                  <p:stCondLst>
                                    <p:cond delay="0"/>
                                  </p:stCondLst>
                                  <p:childTnLst>
                                    <p:set>
                                      <p:cBhvr>
                                        <p:cTn id="98" dur="1" fill="hold">
                                          <p:stCondLst>
                                            <p:cond delay="0"/>
                                          </p:stCondLst>
                                        </p:cTn>
                                        <p:tgtEl>
                                          <p:spTgt spid="200"/>
                                        </p:tgtEl>
                                        <p:attrNameLst>
                                          <p:attrName>style.visibility</p:attrName>
                                        </p:attrNameLst>
                                      </p:cBhvr>
                                      <p:to>
                                        <p:strVal val="visible"/>
                                      </p:to>
                                    </p:set>
                                    <p:anim calcmode="lin" valueType="num">
                                      <p:cBhvr additive="base">
                                        <p:cTn id="99" dur="1750" fill="hold"/>
                                        <p:tgtEl>
                                          <p:spTgt spid="200"/>
                                        </p:tgtEl>
                                        <p:attrNameLst>
                                          <p:attrName>ppt_x</p:attrName>
                                        </p:attrNameLst>
                                      </p:cBhvr>
                                      <p:tavLst>
                                        <p:tav tm="0">
                                          <p:val>
                                            <p:strVal val="1+#ppt_w/2"/>
                                          </p:val>
                                        </p:tav>
                                        <p:tav tm="100000">
                                          <p:val>
                                            <p:strVal val="#ppt_x"/>
                                          </p:val>
                                        </p:tav>
                                      </p:tavLst>
                                    </p:anim>
                                    <p:anim calcmode="lin" valueType="num">
                                      <p:cBhvr additive="base">
                                        <p:cTn id="100" dur="1750" fill="hold"/>
                                        <p:tgtEl>
                                          <p:spTgt spid="200"/>
                                        </p:tgtEl>
                                        <p:attrNameLst>
                                          <p:attrName>ppt_y</p:attrName>
                                        </p:attrNameLst>
                                      </p:cBhvr>
                                      <p:tavLst>
                                        <p:tav tm="0">
                                          <p:val>
                                            <p:strVal val="#ppt_y"/>
                                          </p:val>
                                        </p:tav>
                                        <p:tav tm="100000">
                                          <p:val>
                                            <p:strVal val="#ppt_y"/>
                                          </p:val>
                                        </p:tav>
                                      </p:tavLst>
                                    </p:anim>
                                  </p:childTnLst>
                                </p:cTn>
                              </p:par>
                              <p:par>
                                <p:cTn id="101" presetID="2" presetClass="entr" presetSubtype="2" fill="hold" nodeType="withEffect">
                                  <p:stCondLst>
                                    <p:cond delay="0"/>
                                  </p:stCondLst>
                                  <p:childTnLst>
                                    <p:set>
                                      <p:cBhvr>
                                        <p:cTn id="102" dur="1" fill="hold">
                                          <p:stCondLst>
                                            <p:cond delay="0"/>
                                          </p:stCondLst>
                                        </p:cTn>
                                        <p:tgtEl>
                                          <p:spTgt spid="222"/>
                                        </p:tgtEl>
                                        <p:attrNameLst>
                                          <p:attrName>style.visibility</p:attrName>
                                        </p:attrNameLst>
                                      </p:cBhvr>
                                      <p:to>
                                        <p:strVal val="visible"/>
                                      </p:to>
                                    </p:set>
                                    <p:anim calcmode="lin" valueType="num">
                                      <p:cBhvr additive="base">
                                        <p:cTn id="103" dur="1750" fill="hold"/>
                                        <p:tgtEl>
                                          <p:spTgt spid="222"/>
                                        </p:tgtEl>
                                        <p:attrNameLst>
                                          <p:attrName>ppt_x</p:attrName>
                                        </p:attrNameLst>
                                      </p:cBhvr>
                                      <p:tavLst>
                                        <p:tav tm="0">
                                          <p:val>
                                            <p:strVal val="1+#ppt_w/2"/>
                                          </p:val>
                                        </p:tav>
                                        <p:tav tm="100000">
                                          <p:val>
                                            <p:strVal val="#ppt_x"/>
                                          </p:val>
                                        </p:tav>
                                      </p:tavLst>
                                    </p:anim>
                                    <p:anim calcmode="lin" valueType="num">
                                      <p:cBhvr additive="base">
                                        <p:cTn id="104" dur="1750" fill="hold"/>
                                        <p:tgtEl>
                                          <p:spTgt spid="222"/>
                                        </p:tgtEl>
                                        <p:attrNameLst>
                                          <p:attrName>ppt_y</p:attrName>
                                        </p:attrNameLst>
                                      </p:cBhvr>
                                      <p:tavLst>
                                        <p:tav tm="0">
                                          <p:val>
                                            <p:strVal val="#ppt_y"/>
                                          </p:val>
                                        </p:tav>
                                        <p:tav tm="100000">
                                          <p:val>
                                            <p:strVal val="#ppt_y"/>
                                          </p:val>
                                        </p:tav>
                                      </p:tavLst>
                                    </p:anim>
                                  </p:childTnLst>
                                </p:cTn>
                              </p:par>
                              <p:par>
                                <p:cTn id="105" presetID="2" presetClass="entr" presetSubtype="2" fill="hold" nodeType="withEffect">
                                  <p:stCondLst>
                                    <p:cond delay="0"/>
                                  </p:stCondLst>
                                  <p:childTnLst>
                                    <p:set>
                                      <p:cBhvr>
                                        <p:cTn id="106" dur="1" fill="hold">
                                          <p:stCondLst>
                                            <p:cond delay="0"/>
                                          </p:stCondLst>
                                        </p:cTn>
                                        <p:tgtEl>
                                          <p:spTgt spid="244"/>
                                        </p:tgtEl>
                                        <p:attrNameLst>
                                          <p:attrName>style.visibility</p:attrName>
                                        </p:attrNameLst>
                                      </p:cBhvr>
                                      <p:to>
                                        <p:strVal val="visible"/>
                                      </p:to>
                                    </p:set>
                                    <p:anim calcmode="lin" valueType="num">
                                      <p:cBhvr additive="base">
                                        <p:cTn id="107" dur="1750" fill="hold"/>
                                        <p:tgtEl>
                                          <p:spTgt spid="244"/>
                                        </p:tgtEl>
                                        <p:attrNameLst>
                                          <p:attrName>ppt_x</p:attrName>
                                        </p:attrNameLst>
                                      </p:cBhvr>
                                      <p:tavLst>
                                        <p:tav tm="0">
                                          <p:val>
                                            <p:strVal val="1+#ppt_w/2"/>
                                          </p:val>
                                        </p:tav>
                                        <p:tav tm="100000">
                                          <p:val>
                                            <p:strVal val="#ppt_x"/>
                                          </p:val>
                                        </p:tav>
                                      </p:tavLst>
                                    </p:anim>
                                    <p:anim calcmode="lin" valueType="num">
                                      <p:cBhvr additive="base">
                                        <p:cTn id="108" dur="1750" fill="hold"/>
                                        <p:tgtEl>
                                          <p:spTgt spid="244"/>
                                        </p:tgtEl>
                                        <p:attrNameLst>
                                          <p:attrName>ppt_y</p:attrName>
                                        </p:attrNameLst>
                                      </p:cBhvr>
                                      <p:tavLst>
                                        <p:tav tm="0">
                                          <p:val>
                                            <p:strVal val="#ppt_y"/>
                                          </p:val>
                                        </p:tav>
                                        <p:tav tm="100000">
                                          <p:val>
                                            <p:strVal val="#ppt_y"/>
                                          </p:val>
                                        </p:tav>
                                      </p:tavLst>
                                    </p:anim>
                                  </p:childTnLst>
                                </p:cTn>
                              </p:par>
                              <p:par>
                                <p:cTn id="109" presetID="2" presetClass="entr" presetSubtype="2" fill="hold" nodeType="withEffect">
                                  <p:stCondLst>
                                    <p:cond delay="0"/>
                                  </p:stCondLst>
                                  <p:childTnLst>
                                    <p:set>
                                      <p:cBhvr>
                                        <p:cTn id="110" dur="1" fill="hold">
                                          <p:stCondLst>
                                            <p:cond delay="0"/>
                                          </p:stCondLst>
                                        </p:cTn>
                                        <p:tgtEl>
                                          <p:spTgt spid="266"/>
                                        </p:tgtEl>
                                        <p:attrNameLst>
                                          <p:attrName>style.visibility</p:attrName>
                                        </p:attrNameLst>
                                      </p:cBhvr>
                                      <p:to>
                                        <p:strVal val="visible"/>
                                      </p:to>
                                    </p:set>
                                    <p:anim calcmode="lin" valueType="num">
                                      <p:cBhvr additive="base">
                                        <p:cTn id="111" dur="1750" fill="hold"/>
                                        <p:tgtEl>
                                          <p:spTgt spid="266"/>
                                        </p:tgtEl>
                                        <p:attrNameLst>
                                          <p:attrName>ppt_x</p:attrName>
                                        </p:attrNameLst>
                                      </p:cBhvr>
                                      <p:tavLst>
                                        <p:tav tm="0">
                                          <p:val>
                                            <p:strVal val="1+#ppt_w/2"/>
                                          </p:val>
                                        </p:tav>
                                        <p:tav tm="100000">
                                          <p:val>
                                            <p:strVal val="#ppt_x"/>
                                          </p:val>
                                        </p:tav>
                                      </p:tavLst>
                                    </p:anim>
                                    <p:anim calcmode="lin" valueType="num">
                                      <p:cBhvr additive="base">
                                        <p:cTn id="112" dur="1750" fill="hold"/>
                                        <p:tgtEl>
                                          <p:spTgt spid="266"/>
                                        </p:tgtEl>
                                        <p:attrNameLst>
                                          <p:attrName>ppt_y</p:attrName>
                                        </p:attrNameLst>
                                      </p:cBhvr>
                                      <p:tavLst>
                                        <p:tav tm="0">
                                          <p:val>
                                            <p:strVal val="#ppt_y"/>
                                          </p:val>
                                        </p:tav>
                                        <p:tav tm="100000">
                                          <p:val>
                                            <p:strVal val="#ppt_y"/>
                                          </p:val>
                                        </p:tav>
                                      </p:tavLst>
                                    </p:anim>
                                  </p:childTnLst>
                                </p:cTn>
                              </p:par>
                              <p:par>
                                <p:cTn id="113" presetID="2" presetClass="entr" presetSubtype="2" fill="hold" nodeType="withEffect">
                                  <p:stCondLst>
                                    <p:cond delay="0"/>
                                  </p:stCondLst>
                                  <p:childTnLst>
                                    <p:set>
                                      <p:cBhvr>
                                        <p:cTn id="114" dur="1" fill="hold">
                                          <p:stCondLst>
                                            <p:cond delay="0"/>
                                          </p:stCondLst>
                                        </p:cTn>
                                        <p:tgtEl>
                                          <p:spTgt spid="288"/>
                                        </p:tgtEl>
                                        <p:attrNameLst>
                                          <p:attrName>style.visibility</p:attrName>
                                        </p:attrNameLst>
                                      </p:cBhvr>
                                      <p:to>
                                        <p:strVal val="visible"/>
                                      </p:to>
                                    </p:set>
                                    <p:anim calcmode="lin" valueType="num">
                                      <p:cBhvr additive="base">
                                        <p:cTn id="115" dur="1750" fill="hold"/>
                                        <p:tgtEl>
                                          <p:spTgt spid="288"/>
                                        </p:tgtEl>
                                        <p:attrNameLst>
                                          <p:attrName>ppt_x</p:attrName>
                                        </p:attrNameLst>
                                      </p:cBhvr>
                                      <p:tavLst>
                                        <p:tav tm="0">
                                          <p:val>
                                            <p:strVal val="1+#ppt_w/2"/>
                                          </p:val>
                                        </p:tav>
                                        <p:tav tm="100000">
                                          <p:val>
                                            <p:strVal val="#ppt_x"/>
                                          </p:val>
                                        </p:tav>
                                      </p:tavLst>
                                    </p:anim>
                                    <p:anim calcmode="lin" valueType="num">
                                      <p:cBhvr additive="base">
                                        <p:cTn id="116" dur="1750" fill="hold"/>
                                        <p:tgtEl>
                                          <p:spTgt spid="288"/>
                                        </p:tgtEl>
                                        <p:attrNameLst>
                                          <p:attrName>ppt_y</p:attrName>
                                        </p:attrNameLst>
                                      </p:cBhvr>
                                      <p:tavLst>
                                        <p:tav tm="0">
                                          <p:val>
                                            <p:strVal val="#ppt_y"/>
                                          </p:val>
                                        </p:tav>
                                        <p:tav tm="100000">
                                          <p:val>
                                            <p:strVal val="#ppt_y"/>
                                          </p:val>
                                        </p:tav>
                                      </p:tavLst>
                                    </p:anim>
                                  </p:childTnLst>
                                </p:cTn>
                              </p:par>
                              <p:par>
                                <p:cTn id="117" presetID="9" presetClass="emph" presetSubtype="0" grpId="0" nodeType="withEffect">
                                  <p:stCondLst>
                                    <p:cond delay="0"/>
                                  </p:stCondLst>
                                  <p:childTnLst>
                                    <p:set>
                                      <p:cBhvr rctx="PPT">
                                        <p:cTn id="118" dur="indefinite"/>
                                        <p:tgtEl>
                                          <p:spTgt spid="623"/>
                                        </p:tgtEl>
                                        <p:attrNameLst>
                                          <p:attrName>style.opacity</p:attrName>
                                        </p:attrNameLst>
                                      </p:cBhvr>
                                      <p:to>
                                        <p:strVal val="0"/>
                                      </p:to>
                                    </p:set>
                                    <p:animEffect filter="image" prLst="opacity: 0">
                                      <p:cBhvr rctx="IE">
                                        <p:cTn id="119" dur="indefinite"/>
                                        <p:tgtEl>
                                          <p:spTgt spid="623"/>
                                        </p:tgtEl>
                                      </p:cBhvr>
                                    </p:animEffect>
                                  </p:childTnLst>
                                </p:cTn>
                              </p:par>
                            </p:childTnLst>
                          </p:cTn>
                        </p:par>
                        <p:par>
                          <p:cTn id="120" fill="hold">
                            <p:stCondLst>
                              <p:cond delay="1750"/>
                            </p:stCondLst>
                            <p:childTnLst>
                              <p:par>
                                <p:cTn id="121" presetID="2" presetClass="exit" presetSubtype="3" fill="hold" nodeType="afterEffect">
                                  <p:stCondLst>
                                    <p:cond delay="0"/>
                                  </p:stCondLst>
                                  <p:childTnLst>
                                    <p:anim calcmode="lin" valueType="num">
                                      <p:cBhvr additive="base">
                                        <p:cTn id="122" dur="2250"/>
                                        <p:tgtEl>
                                          <p:spTgt spid="311"/>
                                        </p:tgtEl>
                                        <p:attrNameLst>
                                          <p:attrName>ppt_x</p:attrName>
                                        </p:attrNameLst>
                                      </p:cBhvr>
                                      <p:tavLst>
                                        <p:tav tm="0">
                                          <p:val>
                                            <p:strVal val="ppt_x"/>
                                          </p:val>
                                        </p:tav>
                                        <p:tav tm="100000">
                                          <p:val>
                                            <p:strVal val="1+ppt_w/2"/>
                                          </p:val>
                                        </p:tav>
                                      </p:tavLst>
                                    </p:anim>
                                    <p:anim calcmode="lin" valueType="num">
                                      <p:cBhvr additive="base">
                                        <p:cTn id="123" dur="2250"/>
                                        <p:tgtEl>
                                          <p:spTgt spid="311"/>
                                        </p:tgtEl>
                                        <p:attrNameLst>
                                          <p:attrName>ppt_y</p:attrName>
                                        </p:attrNameLst>
                                      </p:cBhvr>
                                      <p:tavLst>
                                        <p:tav tm="0">
                                          <p:val>
                                            <p:strVal val="ppt_y"/>
                                          </p:val>
                                        </p:tav>
                                        <p:tav tm="100000">
                                          <p:val>
                                            <p:strVal val="0-ppt_h/2"/>
                                          </p:val>
                                        </p:tav>
                                      </p:tavLst>
                                    </p:anim>
                                    <p:set>
                                      <p:cBhvr>
                                        <p:cTn id="124" dur="1" fill="hold">
                                          <p:stCondLst>
                                            <p:cond delay="2249"/>
                                          </p:stCondLst>
                                        </p:cTn>
                                        <p:tgtEl>
                                          <p:spTgt spid="311"/>
                                        </p:tgtEl>
                                        <p:attrNameLst>
                                          <p:attrName>style.visibility</p:attrName>
                                        </p:attrNameLst>
                                      </p:cBhvr>
                                      <p:to>
                                        <p:strVal val="hidden"/>
                                      </p:to>
                                    </p:set>
                                  </p:childTnLst>
                                </p:cTn>
                              </p:par>
                              <p:par>
                                <p:cTn id="125" presetID="2" presetClass="exit" presetSubtype="3" fill="hold" nodeType="withEffect">
                                  <p:stCondLst>
                                    <p:cond delay="0"/>
                                  </p:stCondLst>
                                  <p:childTnLst>
                                    <p:anim calcmode="lin" valueType="num">
                                      <p:cBhvr additive="base">
                                        <p:cTn id="126" dur="2250"/>
                                        <p:tgtEl>
                                          <p:spTgt spid="333"/>
                                        </p:tgtEl>
                                        <p:attrNameLst>
                                          <p:attrName>ppt_x</p:attrName>
                                        </p:attrNameLst>
                                      </p:cBhvr>
                                      <p:tavLst>
                                        <p:tav tm="0">
                                          <p:val>
                                            <p:strVal val="ppt_x"/>
                                          </p:val>
                                        </p:tav>
                                        <p:tav tm="100000">
                                          <p:val>
                                            <p:strVal val="1+ppt_w/2"/>
                                          </p:val>
                                        </p:tav>
                                      </p:tavLst>
                                    </p:anim>
                                    <p:anim calcmode="lin" valueType="num">
                                      <p:cBhvr additive="base">
                                        <p:cTn id="127" dur="2250"/>
                                        <p:tgtEl>
                                          <p:spTgt spid="333"/>
                                        </p:tgtEl>
                                        <p:attrNameLst>
                                          <p:attrName>ppt_y</p:attrName>
                                        </p:attrNameLst>
                                      </p:cBhvr>
                                      <p:tavLst>
                                        <p:tav tm="0">
                                          <p:val>
                                            <p:strVal val="ppt_y"/>
                                          </p:val>
                                        </p:tav>
                                        <p:tav tm="100000">
                                          <p:val>
                                            <p:strVal val="0-ppt_h/2"/>
                                          </p:val>
                                        </p:tav>
                                      </p:tavLst>
                                    </p:anim>
                                    <p:set>
                                      <p:cBhvr>
                                        <p:cTn id="128" dur="1" fill="hold">
                                          <p:stCondLst>
                                            <p:cond delay="2249"/>
                                          </p:stCondLst>
                                        </p:cTn>
                                        <p:tgtEl>
                                          <p:spTgt spid="333"/>
                                        </p:tgtEl>
                                        <p:attrNameLst>
                                          <p:attrName>style.visibility</p:attrName>
                                        </p:attrNameLst>
                                      </p:cBhvr>
                                      <p:to>
                                        <p:strVal val="hidden"/>
                                      </p:to>
                                    </p:set>
                                  </p:childTnLst>
                                </p:cTn>
                              </p:par>
                              <p:par>
                                <p:cTn id="129" presetID="2" presetClass="exit" presetSubtype="3" fill="hold" nodeType="withEffect">
                                  <p:stCondLst>
                                    <p:cond delay="0"/>
                                  </p:stCondLst>
                                  <p:childTnLst>
                                    <p:anim calcmode="lin" valueType="num">
                                      <p:cBhvr additive="base">
                                        <p:cTn id="130" dur="2250"/>
                                        <p:tgtEl>
                                          <p:spTgt spid="355"/>
                                        </p:tgtEl>
                                        <p:attrNameLst>
                                          <p:attrName>ppt_x</p:attrName>
                                        </p:attrNameLst>
                                      </p:cBhvr>
                                      <p:tavLst>
                                        <p:tav tm="0">
                                          <p:val>
                                            <p:strVal val="ppt_x"/>
                                          </p:val>
                                        </p:tav>
                                        <p:tav tm="100000">
                                          <p:val>
                                            <p:strVal val="1+ppt_w/2"/>
                                          </p:val>
                                        </p:tav>
                                      </p:tavLst>
                                    </p:anim>
                                    <p:anim calcmode="lin" valueType="num">
                                      <p:cBhvr additive="base">
                                        <p:cTn id="131" dur="2250"/>
                                        <p:tgtEl>
                                          <p:spTgt spid="355"/>
                                        </p:tgtEl>
                                        <p:attrNameLst>
                                          <p:attrName>ppt_y</p:attrName>
                                        </p:attrNameLst>
                                      </p:cBhvr>
                                      <p:tavLst>
                                        <p:tav tm="0">
                                          <p:val>
                                            <p:strVal val="ppt_y"/>
                                          </p:val>
                                        </p:tav>
                                        <p:tav tm="100000">
                                          <p:val>
                                            <p:strVal val="0-ppt_h/2"/>
                                          </p:val>
                                        </p:tav>
                                      </p:tavLst>
                                    </p:anim>
                                    <p:set>
                                      <p:cBhvr>
                                        <p:cTn id="132" dur="1" fill="hold">
                                          <p:stCondLst>
                                            <p:cond delay="2249"/>
                                          </p:stCondLst>
                                        </p:cTn>
                                        <p:tgtEl>
                                          <p:spTgt spid="355"/>
                                        </p:tgtEl>
                                        <p:attrNameLst>
                                          <p:attrName>style.visibility</p:attrName>
                                        </p:attrNameLst>
                                      </p:cBhvr>
                                      <p:to>
                                        <p:strVal val="hidden"/>
                                      </p:to>
                                    </p:set>
                                  </p:childTnLst>
                                </p:cTn>
                              </p:par>
                              <p:par>
                                <p:cTn id="133" presetID="2" presetClass="exit" presetSubtype="3" fill="hold" nodeType="withEffect">
                                  <p:stCondLst>
                                    <p:cond delay="0"/>
                                  </p:stCondLst>
                                  <p:childTnLst>
                                    <p:anim calcmode="lin" valueType="num">
                                      <p:cBhvr additive="base">
                                        <p:cTn id="134" dur="2250"/>
                                        <p:tgtEl>
                                          <p:spTgt spid="377"/>
                                        </p:tgtEl>
                                        <p:attrNameLst>
                                          <p:attrName>ppt_x</p:attrName>
                                        </p:attrNameLst>
                                      </p:cBhvr>
                                      <p:tavLst>
                                        <p:tav tm="0">
                                          <p:val>
                                            <p:strVal val="ppt_x"/>
                                          </p:val>
                                        </p:tav>
                                        <p:tav tm="100000">
                                          <p:val>
                                            <p:strVal val="1+ppt_w/2"/>
                                          </p:val>
                                        </p:tav>
                                      </p:tavLst>
                                    </p:anim>
                                    <p:anim calcmode="lin" valueType="num">
                                      <p:cBhvr additive="base">
                                        <p:cTn id="135" dur="2250"/>
                                        <p:tgtEl>
                                          <p:spTgt spid="377"/>
                                        </p:tgtEl>
                                        <p:attrNameLst>
                                          <p:attrName>ppt_y</p:attrName>
                                        </p:attrNameLst>
                                      </p:cBhvr>
                                      <p:tavLst>
                                        <p:tav tm="0">
                                          <p:val>
                                            <p:strVal val="ppt_y"/>
                                          </p:val>
                                        </p:tav>
                                        <p:tav tm="100000">
                                          <p:val>
                                            <p:strVal val="0-ppt_h/2"/>
                                          </p:val>
                                        </p:tav>
                                      </p:tavLst>
                                    </p:anim>
                                    <p:set>
                                      <p:cBhvr>
                                        <p:cTn id="136" dur="1" fill="hold">
                                          <p:stCondLst>
                                            <p:cond delay="2249"/>
                                          </p:stCondLst>
                                        </p:cTn>
                                        <p:tgtEl>
                                          <p:spTgt spid="377"/>
                                        </p:tgtEl>
                                        <p:attrNameLst>
                                          <p:attrName>style.visibility</p:attrName>
                                        </p:attrNameLst>
                                      </p:cBhvr>
                                      <p:to>
                                        <p:strVal val="hidden"/>
                                      </p:to>
                                    </p:set>
                                  </p:childTnLst>
                                </p:cTn>
                              </p:par>
                              <p:par>
                                <p:cTn id="137" presetID="2" presetClass="exit" presetSubtype="3" fill="hold" nodeType="withEffect">
                                  <p:stCondLst>
                                    <p:cond delay="0"/>
                                  </p:stCondLst>
                                  <p:childTnLst>
                                    <p:anim calcmode="lin" valueType="num">
                                      <p:cBhvr additive="base">
                                        <p:cTn id="138" dur="2250"/>
                                        <p:tgtEl>
                                          <p:spTgt spid="399"/>
                                        </p:tgtEl>
                                        <p:attrNameLst>
                                          <p:attrName>ppt_x</p:attrName>
                                        </p:attrNameLst>
                                      </p:cBhvr>
                                      <p:tavLst>
                                        <p:tav tm="0">
                                          <p:val>
                                            <p:strVal val="ppt_x"/>
                                          </p:val>
                                        </p:tav>
                                        <p:tav tm="100000">
                                          <p:val>
                                            <p:strVal val="1+ppt_w/2"/>
                                          </p:val>
                                        </p:tav>
                                      </p:tavLst>
                                    </p:anim>
                                    <p:anim calcmode="lin" valueType="num">
                                      <p:cBhvr additive="base">
                                        <p:cTn id="139" dur="2250"/>
                                        <p:tgtEl>
                                          <p:spTgt spid="399"/>
                                        </p:tgtEl>
                                        <p:attrNameLst>
                                          <p:attrName>ppt_y</p:attrName>
                                        </p:attrNameLst>
                                      </p:cBhvr>
                                      <p:tavLst>
                                        <p:tav tm="0">
                                          <p:val>
                                            <p:strVal val="ppt_y"/>
                                          </p:val>
                                        </p:tav>
                                        <p:tav tm="100000">
                                          <p:val>
                                            <p:strVal val="0-ppt_h/2"/>
                                          </p:val>
                                        </p:tav>
                                      </p:tavLst>
                                    </p:anim>
                                    <p:set>
                                      <p:cBhvr>
                                        <p:cTn id="140" dur="1" fill="hold">
                                          <p:stCondLst>
                                            <p:cond delay="2249"/>
                                          </p:stCondLst>
                                        </p:cTn>
                                        <p:tgtEl>
                                          <p:spTgt spid="399"/>
                                        </p:tgtEl>
                                        <p:attrNameLst>
                                          <p:attrName>style.visibility</p:attrName>
                                        </p:attrNameLst>
                                      </p:cBhvr>
                                      <p:to>
                                        <p:strVal val="hidden"/>
                                      </p:to>
                                    </p:set>
                                  </p:childTnLst>
                                </p:cTn>
                              </p:par>
                              <p:par>
                                <p:cTn id="141" presetID="2" presetClass="exit" presetSubtype="3" fill="hold" nodeType="withEffect">
                                  <p:stCondLst>
                                    <p:cond delay="0"/>
                                  </p:stCondLst>
                                  <p:childTnLst>
                                    <p:anim calcmode="lin" valueType="num">
                                      <p:cBhvr additive="base">
                                        <p:cTn id="142" dur="2250"/>
                                        <p:tgtEl>
                                          <p:spTgt spid="421"/>
                                        </p:tgtEl>
                                        <p:attrNameLst>
                                          <p:attrName>ppt_x</p:attrName>
                                        </p:attrNameLst>
                                      </p:cBhvr>
                                      <p:tavLst>
                                        <p:tav tm="0">
                                          <p:val>
                                            <p:strVal val="ppt_x"/>
                                          </p:val>
                                        </p:tav>
                                        <p:tav tm="100000">
                                          <p:val>
                                            <p:strVal val="1+ppt_w/2"/>
                                          </p:val>
                                        </p:tav>
                                      </p:tavLst>
                                    </p:anim>
                                    <p:anim calcmode="lin" valueType="num">
                                      <p:cBhvr additive="base">
                                        <p:cTn id="143" dur="2250"/>
                                        <p:tgtEl>
                                          <p:spTgt spid="421"/>
                                        </p:tgtEl>
                                        <p:attrNameLst>
                                          <p:attrName>ppt_y</p:attrName>
                                        </p:attrNameLst>
                                      </p:cBhvr>
                                      <p:tavLst>
                                        <p:tav tm="0">
                                          <p:val>
                                            <p:strVal val="ppt_y"/>
                                          </p:val>
                                        </p:tav>
                                        <p:tav tm="100000">
                                          <p:val>
                                            <p:strVal val="0-ppt_h/2"/>
                                          </p:val>
                                        </p:tav>
                                      </p:tavLst>
                                    </p:anim>
                                    <p:set>
                                      <p:cBhvr>
                                        <p:cTn id="144" dur="1" fill="hold">
                                          <p:stCondLst>
                                            <p:cond delay="2249"/>
                                          </p:stCondLst>
                                        </p:cTn>
                                        <p:tgtEl>
                                          <p:spTgt spid="421"/>
                                        </p:tgtEl>
                                        <p:attrNameLst>
                                          <p:attrName>style.visibility</p:attrName>
                                        </p:attrNameLst>
                                      </p:cBhvr>
                                      <p:to>
                                        <p:strVal val="hidden"/>
                                      </p:to>
                                    </p:set>
                                  </p:childTnLst>
                                </p:cTn>
                              </p:par>
                              <p:par>
                                <p:cTn id="145" presetID="2" presetClass="exit" presetSubtype="3" fill="hold" nodeType="withEffect">
                                  <p:stCondLst>
                                    <p:cond delay="0"/>
                                  </p:stCondLst>
                                  <p:childTnLst>
                                    <p:anim calcmode="lin" valueType="num">
                                      <p:cBhvr additive="base">
                                        <p:cTn id="146" dur="2250"/>
                                        <p:tgtEl>
                                          <p:spTgt spid="443"/>
                                        </p:tgtEl>
                                        <p:attrNameLst>
                                          <p:attrName>ppt_x</p:attrName>
                                        </p:attrNameLst>
                                      </p:cBhvr>
                                      <p:tavLst>
                                        <p:tav tm="0">
                                          <p:val>
                                            <p:strVal val="ppt_x"/>
                                          </p:val>
                                        </p:tav>
                                        <p:tav tm="100000">
                                          <p:val>
                                            <p:strVal val="1+ppt_w/2"/>
                                          </p:val>
                                        </p:tav>
                                      </p:tavLst>
                                    </p:anim>
                                    <p:anim calcmode="lin" valueType="num">
                                      <p:cBhvr additive="base">
                                        <p:cTn id="147" dur="2250"/>
                                        <p:tgtEl>
                                          <p:spTgt spid="443"/>
                                        </p:tgtEl>
                                        <p:attrNameLst>
                                          <p:attrName>ppt_y</p:attrName>
                                        </p:attrNameLst>
                                      </p:cBhvr>
                                      <p:tavLst>
                                        <p:tav tm="0">
                                          <p:val>
                                            <p:strVal val="ppt_y"/>
                                          </p:val>
                                        </p:tav>
                                        <p:tav tm="100000">
                                          <p:val>
                                            <p:strVal val="0-ppt_h/2"/>
                                          </p:val>
                                        </p:tav>
                                      </p:tavLst>
                                    </p:anim>
                                    <p:set>
                                      <p:cBhvr>
                                        <p:cTn id="148" dur="1" fill="hold">
                                          <p:stCondLst>
                                            <p:cond delay="2249"/>
                                          </p:stCondLst>
                                        </p:cTn>
                                        <p:tgtEl>
                                          <p:spTgt spid="443"/>
                                        </p:tgtEl>
                                        <p:attrNameLst>
                                          <p:attrName>style.visibility</p:attrName>
                                        </p:attrNameLst>
                                      </p:cBhvr>
                                      <p:to>
                                        <p:strVal val="hidden"/>
                                      </p:to>
                                    </p:set>
                                  </p:childTnLst>
                                </p:cTn>
                              </p:par>
                              <p:par>
                                <p:cTn id="149" presetID="2" presetClass="exit" presetSubtype="6" fill="hold" nodeType="withEffect">
                                  <p:stCondLst>
                                    <p:cond delay="0"/>
                                  </p:stCondLst>
                                  <p:childTnLst>
                                    <p:anim calcmode="lin" valueType="num">
                                      <p:cBhvr additive="base">
                                        <p:cTn id="150" dur="2250"/>
                                        <p:tgtEl>
                                          <p:spTgt spid="465"/>
                                        </p:tgtEl>
                                        <p:attrNameLst>
                                          <p:attrName>ppt_x</p:attrName>
                                        </p:attrNameLst>
                                      </p:cBhvr>
                                      <p:tavLst>
                                        <p:tav tm="0">
                                          <p:val>
                                            <p:strVal val="ppt_x"/>
                                          </p:val>
                                        </p:tav>
                                        <p:tav tm="100000">
                                          <p:val>
                                            <p:strVal val="1+ppt_w/2"/>
                                          </p:val>
                                        </p:tav>
                                      </p:tavLst>
                                    </p:anim>
                                    <p:anim calcmode="lin" valueType="num">
                                      <p:cBhvr additive="base">
                                        <p:cTn id="151" dur="2250"/>
                                        <p:tgtEl>
                                          <p:spTgt spid="465"/>
                                        </p:tgtEl>
                                        <p:attrNameLst>
                                          <p:attrName>ppt_y</p:attrName>
                                        </p:attrNameLst>
                                      </p:cBhvr>
                                      <p:tavLst>
                                        <p:tav tm="0">
                                          <p:val>
                                            <p:strVal val="ppt_y"/>
                                          </p:val>
                                        </p:tav>
                                        <p:tav tm="100000">
                                          <p:val>
                                            <p:strVal val="1+ppt_h/2"/>
                                          </p:val>
                                        </p:tav>
                                      </p:tavLst>
                                    </p:anim>
                                    <p:set>
                                      <p:cBhvr>
                                        <p:cTn id="152" dur="1" fill="hold">
                                          <p:stCondLst>
                                            <p:cond delay="2249"/>
                                          </p:stCondLst>
                                        </p:cTn>
                                        <p:tgtEl>
                                          <p:spTgt spid="465"/>
                                        </p:tgtEl>
                                        <p:attrNameLst>
                                          <p:attrName>style.visibility</p:attrName>
                                        </p:attrNameLst>
                                      </p:cBhvr>
                                      <p:to>
                                        <p:strVal val="hidden"/>
                                      </p:to>
                                    </p:set>
                                  </p:childTnLst>
                                </p:cTn>
                              </p:par>
                              <p:par>
                                <p:cTn id="153" presetID="2" presetClass="exit" presetSubtype="6" fill="hold" nodeType="withEffect">
                                  <p:stCondLst>
                                    <p:cond delay="0"/>
                                  </p:stCondLst>
                                  <p:childTnLst>
                                    <p:anim calcmode="lin" valueType="num">
                                      <p:cBhvr additive="base">
                                        <p:cTn id="154" dur="2250"/>
                                        <p:tgtEl>
                                          <p:spTgt spid="487"/>
                                        </p:tgtEl>
                                        <p:attrNameLst>
                                          <p:attrName>ppt_x</p:attrName>
                                        </p:attrNameLst>
                                      </p:cBhvr>
                                      <p:tavLst>
                                        <p:tav tm="0">
                                          <p:val>
                                            <p:strVal val="ppt_x"/>
                                          </p:val>
                                        </p:tav>
                                        <p:tav tm="100000">
                                          <p:val>
                                            <p:strVal val="1+ppt_w/2"/>
                                          </p:val>
                                        </p:tav>
                                      </p:tavLst>
                                    </p:anim>
                                    <p:anim calcmode="lin" valueType="num">
                                      <p:cBhvr additive="base">
                                        <p:cTn id="155" dur="2250"/>
                                        <p:tgtEl>
                                          <p:spTgt spid="487"/>
                                        </p:tgtEl>
                                        <p:attrNameLst>
                                          <p:attrName>ppt_y</p:attrName>
                                        </p:attrNameLst>
                                      </p:cBhvr>
                                      <p:tavLst>
                                        <p:tav tm="0">
                                          <p:val>
                                            <p:strVal val="ppt_y"/>
                                          </p:val>
                                        </p:tav>
                                        <p:tav tm="100000">
                                          <p:val>
                                            <p:strVal val="1+ppt_h/2"/>
                                          </p:val>
                                        </p:tav>
                                      </p:tavLst>
                                    </p:anim>
                                    <p:set>
                                      <p:cBhvr>
                                        <p:cTn id="156" dur="1" fill="hold">
                                          <p:stCondLst>
                                            <p:cond delay="2249"/>
                                          </p:stCondLst>
                                        </p:cTn>
                                        <p:tgtEl>
                                          <p:spTgt spid="487"/>
                                        </p:tgtEl>
                                        <p:attrNameLst>
                                          <p:attrName>style.visibility</p:attrName>
                                        </p:attrNameLst>
                                      </p:cBhvr>
                                      <p:to>
                                        <p:strVal val="hidden"/>
                                      </p:to>
                                    </p:set>
                                  </p:childTnLst>
                                </p:cTn>
                              </p:par>
                              <p:par>
                                <p:cTn id="157" presetID="2" presetClass="exit" presetSubtype="6" fill="hold" nodeType="withEffect">
                                  <p:stCondLst>
                                    <p:cond delay="0"/>
                                  </p:stCondLst>
                                  <p:childTnLst>
                                    <p:anim calcmode="lin" valueType="num">
                                      <p:cBhvr additive="base">
                                        <p:cTn id="158" dur="2250"/>
                                        <p:tgtEl>
                                          <p:spTgt spid="509"/>
                                        </p:tgtEl>
                                        <p:attrNameLst>
                                          <p:attrName>ppt_x</p:attrName>
                                        </p:attrNameLst>
                                      </p:cBhvr>
                                      <p:tavLst>
                                        <p:tav tm="0">
                                          <p:val>
                                            <p:strVal val="ppt_x"/>
                                          </p:val>
                                        </p:tav>
                                        <p:tav tm="100000">
                                          <p:val>
                                            <p:strVal val="1+ppt_w/2"/>
                                          </p:val>
                                        </p:tav>
                                      </p:tavLst>
                                    </p:anim>
                                    <p:anim calcmode="lin" valueType="num">
                                      <p:cBhvr additive="base">
                                        <p:cTn id="159" dur="2250"/>
                                        <p:tgtEl>
                                          <p:spTgt spid="509"/>
                                        </p:tgtEl>
                                        <p:attrNameLst>
                                          <p:attrName>ppt_y</p:attrName>
                                        </p:attrNameLst>
                                      </p:cBhvr>
                                      <p:tavLst>
                                        <p:tav tm="0">
                                          <p:val>
                                            <p:strVal val="ppt_y"/>
                                          </p:val>
                                        </p:tav>
                                        <p:tav tm="100000">
                                          <p:val>
                                            <p:strVal val="1+ppt_h/2"/>
                                          </p:val>
                                        </p:tav>
                                      </p:tavLst>
                                    </p:anim>
                                    <p:set>
                                      <p:cBhvr>
                                        <p:cTn id="160" dur="1" fill="hold">
                                          <p:stCondLst>
                                            <p:cond delay="2249"/>
                                          </p:stCondLst>
                                        </p:cTn>
                                        <p:tgtEl>
                                          <p:spTgt spid="509"/>
                                        </p:tgtEl>
                                        <p:attrNameLst>
                                          <p:attrName>style.visibility</p:attrName>
                                        </p:attrNameLst>
                                      </p:cBhvr>
                                      <p:to>
                                        <p:strVal val="hidden"/>
                                      </p:to>
                                    </p:set>
                                  </p:childTnLst>
                                </p:cTn>
                              </p:par>
                              <p:par>
                                <p:cTn id="161" presetID="2" presetClass="exit" presetSubtype="6" fill="hold" nodeType="withEffect">
                                  <p:stCondLst>
                                    <p:cond delay="0"/>
                                  </p:stCondLst>
                                  <p:childTnLst>
                                    <p:anim calcmode="lin" valueType="num">
                                      <p:cBhvr additive="base">
                                        <p:cTn id="162" dur="2250"/>
                                        <p:tgtEl>
                                          <p:spTgt spid="531"/>
                                        </p:tgtEl>
                                        <p:attrNameLst>
                                          <p:attrName>ppt_x</p:attrName>
                                        </p:attrNameLst>
                                      </p:cBhvr>
                                      <p:tavLst>
                                        <p:tav tm="0">
                                          <p:val>
                                            <p:strVal val="ppt_x"/>
                                          </p:val>
                                        </p:tav>
                                        <p:tav tm="100000">
                                          <p:val>
                                            <p:strVal val="1+ppt_w/2"/>
                                          </p:val>
                                        </p:tav>
                                      </p:tavLst>
                                    </p:anim>
                                    <p:anim calcmode="lin" valueType="num">
                                      <p:cBhvr additive="base">
                                        <p:cTn id="163" dur="2250"/>
                                        <p:tgtEl>
                                          <p:spTgt spid="531"/>
                                        </p:tgtEl>
                                        <p:attrNameLst>
                                          <p:attrName>ppt_y</p:attrName>
                                        </p:attrNameLst>
                                      </p:cBhvr>
                                      <p:tavLst>
                                        <p:tav tm="0">
                                          <p:val>
                                            <p:strVal val="ppt_y"/>
                                          </p:val>
                                        </p:tav>
                                        <p:tav tm="100000">
                                          <p:val>
                                            <p:strVal val="1+ppt_h/2"/>
                                          </p:val>
                                        </p:tav>
                                      </p:tavLst>
                                    </p:anim>
                                    <p:set>
                                      <p:cBhvr>
                                        <p:cTn id="164" dur="1" fill="hold">
                                          <p:stCondLst>
                                            <p:cond delay="2249"/>
                                          </p:stCondLst>
                                        </p:cTn>
                                        <p:tgtEl>
                                          <p:spTgt spid="531"/>
                                        </p:tgtEl>
                                        <p:attrNameLst>
                                          <p:attrName>style.visibility</p:attrName>
                                        </p:attrNameLst>
                                      </p:cBhvr>
                                      <p:to>
                                        <p:strVal val="hidden"/>
                                      </p:to>
                                    </p:set>
                                  </p:childTnLst>
                                </p:cTn>
                              </p:par>
                              <p:par>
                                <p:cTn id="165" presetID="2" presetClass="exit" presetSubtype="6" fill="hold" nodeType="withEffect">
                                  <p:stCondLst>
                                    <p:cond delay="0"/>
                                  </p:stCondLst>
                                  <p:childTnLst>
                                    <p:anim calcmode="lin" valueType="num">
                                      <p:cBhvr additive="base">
                                        <p:cTn id="166" dur="2250"/>
                                        <p:tgtEl>
                                          <p:spTgt spid="553"/>
                                        </p:tgtEl>
                                        <p:attrNameLst>
                                          <p:attrName>ppt_x</p:attrName>
                                        </p:attrNameLst>
                                      </p:cBhvr>
                                      <p:tavLst>
                                        <p:tav tm="0">
                                          <p:val>
                                            <p:strVal val="ppt_x"/>
                                          </p:val>
                                        </p:tav>
                                        <p:tav tm="100000">
                                          <p:val>
                                            <p:strVal val="1+ppt_w/2"/>
                                          </p:val>
                                        </p:tav>
                                      </p:tavLst>
                                    </p:anim>
                                    <p:anim calcmode="lin" valueType="num">
                                      <p:cBhvr additive="base">
                                        <p:cTn id="167" dur="2250"/>
                                        <p:tgtEl>
                                          <p:spTgt spid="553"/>
                                        </p:tgtEl>
                                        <p:attrNameLst>
                                          <p:attrName>ppt_y</p:attrName>
                                        </p:attrNameLst>
                                      </p:cBhvr>
                                      <p:tavLst>
                                        <p:tav tm="0">
                                          <p:val>
                                            <p:strVal val="ppt_y"/>
                                          </p:val>
                                        </p:tav>
                                        <p:tav tm="100000">
                                          <p:val>
                                            <p:strVal val="1+ppt_h/2"/>
                                          </p:val>
                                        </p:tav>
                                      </p:tavLst>
                                    </p:anim>
                                    <p:set>
                                      <p:cBhvr>
                                        <p:cTn id="168" dur="1" fill="hold">
                                          <p:stCondLst>
                                            <p:cond delay="2249"/>
                                          </p:stCondLst>
                                        </p:cTn>
                                        <p:tgtEl>
                                          <p:spTgt spid="553"/>
                                        </p:tgtEl>
                                        <p:attrNameLst>
                                          <p:attrName>style.visibility</p:attrName>
                                        </p:attrNameLst>
                                      </p:cBhvr>
                                      <p:to>
                                        <p:strVal val="hidden"/>
                                      </p:to>
                                    </p:set>
                                  </p:childTnLst>
                                </p:cTn>
                              </p:par>
                              <p:par>
                                <p:cTn id="169" presetID="2" presetClass="exit" presetSubtype="6" fill="hold" nodeType="withEffect">
                                  <p:stCondLst>
                                    <p:cond delay="0"/>
                                  </p:stCondLst>
                                  <p:childTnLst>
                                    <p:anim calcmode="lin" valueType="num">
                                      <p:cBhvr additive="base">
                                        <p:cTn id="170" dur="2250"/>
                                        <p:tgtEl>
                                          <p:spTgt spid="575"/>
                                        </p:tgtEl>
                                        <p:attrNameLst>
                                          <p:attrName>ppt_x</p:attrName>
                                        </p:attrNameLst>
                                      </p:cBhvr>
                                      <p:tavLst>
                                        <p:tav tm="0">
                                          <p:val>
                                            <p:strVal val="ppt_x"/>
                                          </p:val>
                                        </p:tav>
                                        <p:tav tm="100000">
                                          <p:val>
                                            <p:strVal val="1+ppt_w/2"/>
                                          </p:val>
                                        </p:tav>
                                      </p:tavLst>
                                    </p:anim>
                                    <p:anim calcmode="lin" valueType="num">
                                      <p:cBhvr additive="base">
                                        <p:cTn id="171" dur="2250"/>
                                        <p:tgtEl>
                                          <p:spTgt spid="575"/>
                                        </p:tgtEl>
                                        <p:attrNameLst>
                                          <p:attrName>ppt_y</p:attrName>
                                        </p:attrNameLst>
                                      </p:cBhvr>
                                      <p:tavLst>
                                        <p:tav tm="0">
                                          <p:val>
                                            <p:strVal val="ppt_y"/>
                                          </p:val>
                                        </p:tav>
                                        <p:tav tm="100000">
                                          <p:val>
                                            <p:strVal val="1+ppt_h/2"/>
                                          </p:val>
                                        </p:tav>
                                      </p:tavLst>
                                    </p:anim>
                                    <p:set>
                                      <p:cBhvr>
                                        <p:cTn id="172" dur="1" fill="hold">
                                          <p:stCondLst>
                                            <p:cond delay="2249"/>
                                          </p:stCondLst>
                                        </p:cTn>
                                        <p:tgtEl>
                                          <p:spTgt spid="575"/>
                                        </p:tgtEl>
                                        <p:attrNameLst>
                                          <p:attrName>style.visibility</p:attrName>
                                        </p:attrNameLst>
                                      </p:cBhvr>
                                      <p:to>
                                        <p:strVal val="hidden"/>
                                      </p:to>
                                    </p:set>
                                  </p:childTnLst>
                                </p:cTn>
                              </p:par>
                              <p:par>
                                <p:cTn id="173" presetID="2" presetClass="exit" presetSubtype="6" fill="hold" nodeType="withEffect">
                                  <p:stCondLst>
                                    <p:cond delay="0"/>
                                  </p:stCondLst>
                                  <p:childTnLst>
                                    <p:anim calcmode="lin" valueType="num">
                                      <p:cBhvr additive="base">
                                        <p:cTn id="174" dur="2250"/>
                                        <p:tgtEl>
                                          <p:spTgt spid="597"/>
                                        </p:tgtEl>
                                        <p:attrNameLst>
                                          <p:attrName>ppt_x</p:attrName>
                                        </p:attrNameLst>
                                      </p:cBhvr>
                                      <p:tavLst>
                                        <p:tav tm="0">
                                          <p:val>
                                            <p:strVal val="ppt_x"/>
                                          </p:val>
                                        </p:tav>
                                        <p:tav tm="100000">
                                          <p:val>
                                            <p:strVal val="1+ppt_w/2"/>
                                          </p:val>
                                        </p:tav>
                                      </p:tavLst>
                                    </p:anim>
                                    <p:anim calcmode="lin" valueType="num">
                                      <p:cBhvr additive="base">
                                        <p:cTn id="175" dur="2250"/>
                                        <p:tgtEl>
                                          <p:spTgt spid="597"/>
                                        </p:tgtEl>
                                        <p:attrNameLst>
                                          <p:attrName>ppt_y</p:attrName>
                                        </p:attrNameLst>
                                      </p:cBhvr>
                                      <p:tavLst>
                                        <p:tav tm="0">
                                          <p:val>
                                            <p:strVal val="ppt_y"/>
                                          </p:val>
                                        </p:tav>
                                        <p:tav tm="100000">
                                          <p:val>
                                            <p:strVal val="1+ppt_h/2"/>
                                          </p:val>
                                        </p:tav>
                                      </p:tavLst>
                                    </p:anim>
                                    <p:set>
                                      <p:cBhvr>
                                        <p:cTn id="176" dur="1" fill="hold">
                                          <p:stCondLst>
                                            <p:cond delay="2249"/>
                                          </p:stCondLst>
                                        </p:cTn>
                                        <p:tgtEl>
                                          <p:spTgt spid="597"/>
                                        </p:tgtEl>
                                        <p:attrNameLst>
                                          <p:attrName>style.visibility</p:attrName>
                                        </p:attrNameLst>
                                      </p:cBhvr>
                                      <p:to>
                                        <p:strVal val="hidden"/>
                                      </p:to>
                                    </p:set>
                                  </p:childTnLst>
                                </p:cTn>
                              </p:par>
                              <p:par>
                                <p:cTn id="177" presetID="2" presetClass="exit" presetSubtype="8" fill="hold" nodeType="withEffect">
                                  <p:stCondLst>
                                    <p:cond delay="0"/>
                                  </p:stCondLst>
                                  <p:childTnLst>
                                    <p:anim calcmode="lin" valueType="num">
                                      <p:cBhvr additive="base">
                                        <p:cTn id="178" dur="2250"/>
                                        <p:tgtEl>
                                          <p:spTgt spid="2"/>
                                        </p:tgtEl>
                                        <p:attrNameLst>
                                          <p:attrName>ppt_x</p:attrName>
                                        </p:attrNameLst>
                                      </p:cBhvr>
                                      <p:tavLst>
                                        <p:tav tm="0">
                                          <p:val>
                                            <p:strVal val="ppt_x"/>
                                          </p:val>
                                        </p:tav>
                                        <p:tav tm="100000">
                                          <p:val>
                                            <p:strVal val="0-ppt_w/2"/>
                                          </p:val>
                                        </p:tav>
                                      </p:tavLst>
                                    </p:anim>
                                    <p:anim calcmode="lin" valueType="num">
                                      <p:cBhvr additive="base">
                                        <p:cTn id="179" dur="2250"/>
                                        <p:tgtEl>
                                          <p:spTgt spid="2"/>
                                        </p:tgtEl>
                                        <p:attrNameLst>
                                          <p:attrName>ppt_y</p:attrName>
                                        </p:attrNameLst>
                                      </p:cBhvr>
                                      <p:tavLst>
                                        <p:tav tm="0">
                                          <p:val>
                                            <p:strVal val="ppt_y"/>
                                          </p:val>
                                        </p:tav>
                                        <p:tav tm="100000">
                                          <p:val>
                                            <p:strVal val="ppt_y"/>
                                          </p:val>
                                        </p:tav>
                                      </p:tavLst>
                                    </p:anim>
                                    <p:set>
                                      <p:cBhvr>
                                        <p:cTn id="180" dur="1" fill="hold">
                                          <p:stCondLst>
                                            <p:cond delay="2249"/>
                                          </p:stCondLst>
                                        </p:cTn>
                                        <p:tgtEl>
                                          <p:spTgt spid="2"/>
                                        </p:tgtEl>
                                        <p:attrNameLst>
                                          <p:attrName>style.visibility</p:attrName>
                                        </p:attrNameLst>
                                      </p:cBhvr>
                                      <p:to>
                                        <p:strVal val="hidden"/>
                                      </p:to>
                                    </p:set>
                                  </p:childTnLst>
                                </p:cTn>
                              </p:par>
                              <p:par>
                                <p:cTn id="181" presetID="2" presetClass="exit" presetSubtype="8" fill="hold" nodeType="withEffect">
                                  <p:stCondLst>
                                    <p:cond delay="0"/>
                                  </p:stCondLst>
                                  <p:childTnLst>
                                    <p:anim calcmode="lin" valueType="num">
                                      <p:cBhvr additive="base">
                                        <p:cTn id="182" dur="2250"/>
                                        <p:tgtEl>
                                          <p:spTgt spid="24"/>
                                        </p:tgtEl>
                                        <p:attrNameLst>
                                          <p:attrName>ppt_x</p:attrName>
                                        </p:attrNameLst>
                                      </p:cBhvr>
                                      <p:tavLst>
                                        <p:tav tm="0">
                                          <p:val>
                                            <p:strVal val="ppt_x"/>
                                          </p:val>
                                        </p:tav>
                                        <p:tav tm="100000">
                                          <p:val>
                                            <p:strVal val="0-ppt_w/2"/>
                                          </p:val>
                                        </p:tav>
                                      </p:tavLst>
                                    </p:anim>
                                    <p:anim calcmode="lin" valueType="num">
                                      <p:cBhvr additive="base">
                                        <p:cTn id="183" dur="2250"/>
                                        <p:tgtEl>
                                          <p:spTgt spid="24"/>
                                        </p:tgtEl>
                                        <p:attrNameLst>
                                          <p:attrName>ppt_y</p:attrName>
                                        </p:attrNameLst>
                                      </p:cBhvr>
                                      <p:tavLst>
                                        <p:tav tm="0">
                                          <p:val>
                                            <p:strVal val="ppt_y"/>
                                          </p:val>
                                        </p:tav>
                                        <p:tav tm="100000">
                                          <p:val>
                                            <p:strVal val="ppt_y"/>
                                          </p:val>
                                        </p:tav>
                                      </p:tavLst>
                                    </p:anim>
                                    <p:set>
                                      <p:cBhvr>
                                        <p:cTn id="184" dur="1" fill="hold">
                                          <p:stCondLst>
                                            <p:cond delay="2249"/>
                                          </p:stCondLst>
                                        </p:cTn>
                                        <p:tgtEl>
                                          <p:spTgt spid="24"/>
                                        </p:tgtEl>
                                        <p:attrNameLst>
                                          <p:attrName>style.visibility</p:attrName>
                                        </p:attrNameLst>
                                      </p:cBhvr>
                                      <p:to>
                                        <p:strVal val="hidden"/>
                                      </p:to>
                                    </p:set>
                                  </p:childTnLst>
                                </p:cTn>
                              </p:par>
                              <p:par>
                                <p:cTn id="185" presetID="2" presetClass="exit" presetSubtype="8" fill="hold" nodeType="withEffect">
                                  <p:stCondLst>
                                    <p:cond delay="0"/>
                                  </p:stCondLst>
                                  <p:childTnLst>
                                    <p:anim calcmode="lin" valueType="num">
                                      <p:cBhvr additive="base">
                                        <p:cTn id="186" dur="2250"/>
                                        <p:tgtEl>
                                          <p:spTgt spid="46"/>
                                        </p:tgtEl>
                                        <p:attrNameLst>
                                          <p:attrName>ppt_x</p:attrName>
                                        </p:attrNameLst>
                                      </p:cBhvr>
                                      <p:tavLst>
                                        <p:tav tm="0">
                                          <p:val>
                                            <p:strVal val="ppt_x"/>
                                          </p:val>
                                        </p:tav>
                                        <p:tav tm="100000">
                                          <p:val>
                                            <p:strVal val="0-ppt_w/2"/>
                                          </p:val>
                                        </p:tav>
                                      </p:tavLst>
                                    </p:anim>
                                    <p:anim calcmode="lin" valueType="num">
                                      <p:cBhvr additive="base">
                                        <p:cTn id="187" dur="2250"/>
                                        <p:tgtEl>
                                          <p:spTgt spid="46"/>
                                        </p:tgtEl>
                                        <p:attrNameLst>
                                          <p:attrName>ppt_y</p:attrName>
                                        </p:attrNameLst>
                                      </p:cBhvr>
                                      <p:tavLst>
                                        <p:tav tm="0">
                                          <p:val>
                                            <p:strVal val="ppt_y"/>
                                          </p:val>
                                        </p:tav>
                                        <p:tav tm="100000">
                                          <p:val>
                                            <p:strVal val="ppt_y"/>
                                          </p:val>
                                        </p:tav>
                                      </p:tavLst>
                                    </p:anim>
                                    <p:set>
                                      <p:cBhvr>
                                        <p:cTn id="188" dur="1" fill="hold">
                                          <p:stCondLst>
                                            <p:cond delay="2249"/>
                                          </p:stCondLst>
                                        </p:cTn>
                                        <p:tgtEl>
                                          <p:spTgt spid="46"/>
                                        </p:tgtEl>
                                        <p:attrNameLst>
                                          <p:attrName>style.visibility</p:attrName>
                                        </p:attrNameLst>
                                      </p:cBhvr>
                                      <p:to>
                                        <p:strVal val="hidden"/>
                                      </p:to>
                                    </p:set>
                                  </p:childTnLst>
                                </p:cTn>
                              </p:par>
                              <p:par>
                                <p:cTn id="189" presetID="2" presetClass="exit" presetSubtype="8" fill="hold" nodeType="withEffect">
                                  <p:stCondLst>
                                    <p:cond delay="0"/>
                                  </p:stCondLst>
                                  <p:childTnLst>
                                    <p:anim calcmode="lin" valueType="num">
                                      <p:cBhvr additive="base">
                                        <p:cTn id="190" dur="2250"/>
                                        <p:tgtEl>
                                          <p:spTgt spid="68"/>
                                        </p:tgtEl>
                                        <p:attrNameLst>
                                          <p:attrName>ppt_x</p:attrName>
                                        </p:attrNameLst>
                                      </p:cBhvr>
                                      <p:tavLst>
                                        <p:tav tm="0">
                                          <p:val>
                                            <p:strVal val="ppt_x"/>
                                          </p:val>
                                        </p:tav>
                                        <p:tav tm="100000">
                                          <p:val>
                                            <p:strVal val="0-ppt_w/2"/>
                                          </p:val>
                                        </p:tav>
                                      </p:tavLst>
                                    </p:anim>
                                    <p:anim calcmode="lin" valueType="num">
                                      <p:cBhvr additive="base">
                                        <p:cTn id="191" dur="2250"/>
                                        <p:tgtEl>
                                          <p:spTgt spid="68"/>
                                        </p:tgtEl>
                                        <p:attrNameLst>
                                          <p:attrName>ppt_y</p:attrName>
                                        </p:attrNameLst>
                                      </p:cBhvr>
                                      <p:tavLst>
                                        <p:tav tm="0">
                                          <p:val>
                                            <p:strVal val="ppt_y"/>
                                          </p:val>
                                        </p:tav>
                                        <p:tav tm="100000">
                                          <p:val>
                                            <p:strVal val="ppt_y"/>
                                          </p:val>
                                        </p:tav>
                                      </p:tavLst>
                                    </p:anim>
                                    <p:set>
                                      <p:cBhvr>
                                        <p:cTn id="192" dur="1" fill="hold">
                                          <p:stCondLst>
                                            <p:cond delay="2249"/>
                                          </p:stCondLst>
                                        </p:cTn>
                                        <p:tgtEl>
                                          <p:spTgt spid="68"/>
                                        </p:tgtEl>
                                        <p:attrNameLst>
                                          <p:attrName>style.visibility</p:attrName>
                                        </p:attrNameLst>
                                      </p:cBhvr>
                                      <p:to>
                                        <p:strVal val="hidden"/>
                                      </p:to>
                                    </p:set>
                                  </p:childTnLst>
                                </p:cTn>
                              </p:par>
                              <p:par>
                                <p:cTn id="193" presetID="2" presetClass="exit" presetSubtype="8" fill="hold" nodeType="withEffect">
                                  <p:stCondLst>
                                    <p:cond delay="0"/>
                                  </p:stCondLst>
                                  <p:childTnLst>
                                    <p:anim calcmode="lin" valueType="num">
                                      <p:cBhvr additive="base">
                                        <p:cTn id="194" dur="2250"/>
                                        <p:tgtEl>
                                          <p:spTgt spid="90"/>
                                        </p:tgtEl>
                                        <p:attrNameLst>
                                          <p:attrName>ppt_x</p:attrName>
                                        </p:attrNameLst>
                                      </p:cBhvr>
                                      <p:tavLst>
                                        <p:tav tm="0">
                                          <p:val>
                                            <p:strVal val="ppt_x"/>
                                          </p:val>
                                        </p:tav>
                                        <p:tav tm="100000">
                                          <p:val>
                                            <p:strVal val="0-ppt_w/2"/>
                                          </p:val>
                                        </p:tav>
                                      </p:tavLst>
                                    </p:anim>
                                    <p:anim calcmode="lin" valueType="num">
                                      <p:cBhvr additive="base">
                                        <p:cTn id="195" dur="2250"/>
                                        <p:tgtEl>
                                          <p:spTgt spid="90"/>
                                        </p:tgtEl>
                                        <p:attrNameLst>
                                          <p:attrName>ppt_y</p:attrName>
                                        </p:attrNameLst>
                                      </p:cBhvr>
                                      <p:tavLst>
                                        <p:tav tm="0">
                                          <p:val>
                                            <p:strVal val="ppt_y"/>
                                          </p:val>
                                        </p:tav>
                                        <p:tav tm="100000">
                                          <p:val>
                                            <p:strVal val="ppt_y"/>
                                          </p:val>
                                        </p:tav>
                                      </p:tavLst>
                                    </p:anim>
                                    <p:set>
                                      <p:cBhvr>
                                        <p:cTn id="196" dur="1" fill="hold">
                                          <p:stCondLst>
                                            <p:cond delay="2249"/>
                                          </p:stCondLst>
                                        </p:cTn>
                                        <p:tgtEl>
                                          <p:spTgt spid="90"/>
                                        </p:tgtEl>
                                        <p:attrNameLst>
                                          <p:attrName>style.visibility</p:attrName>
                                        </p:attrNameLst>
                                      </p:cBhvr>
                                      <p:to>
                                        <p:strVal val="hidden"/>
                                      </p:to>
                                    </p:set>
                                  </p:childTnLst>
                                </p:cTn>
                              </p:par>
                              <p:par>
                                <p:cTn id="197" presetID="2" presetClass="exit" presetSubtype="8" fill="hold" nodeType="withEffect">
                                  <p:stCondLst>
                                    <p:cond delay="0"/>
                                  </p:stCondLst>
                                  <p:childTnLst>
                                    <p:anim calcmode="lin" valueType="num">
                                      <p:cBhvr additive="base">
                                        <p:cTn id="198" dur="2250"/>
                                        <p:tgtEl>
                                          <p:spTgt spid="112"/>
                                        </p:tgtEl>
                                        <p:attrNameLst>
                                          <p:attrName>ppt_x</p:attrName>
                                        </p:attrNameLst>
                                      </p:cBhvr>
                                      <p:tavLst>
                                        <p:tav tm="0">
                                          <p:val>
                                            <p:strVal val="ppt_x"/>
                                          </p:val>
                                        </p:tav>
                                        <p:tav tm="100000">
                                          <p:val>
                                            <p:strVal val="0-ppt_w/2"/>
                                          </p:val>
                                        </p:tav>
                                      </p:tavLst>
                                    </p:anim>
                                    <p:anim calcmode="lin" valueType="num">
                                      <p:cBhvr additive="base">
                                        <p:cTn id="199" dur="2250"/>
                                        <p:tgtEl>
                                          <p:spTgt spid="112"/>
                                        </p:tgtEl>
                                        <p:attrNameLst>
                                          <p:attrName>ppt_y</p:attrName>
                                        </p:attrNameLst>
                                      </p:cBhvr>
                                      <p:tavLst>
                                        <p:tav tm="0">
                                          <p:val>
                                            <p:strVal val="ppt_y"/>
                                          </p:val>
                                        </p:tav>
                                        <p:tav tm="100000">
                                          <p:val>
                                            <p:strVal val="ppt_y"/>
                                          </p:val>
                                        </p:tav>
                                      </p:tavLst>
                                    </p:anim>
                                    <p:set>
                                      <p:cBhvr>
                                        <p:cTn id="200" dur="1" fill="hold">
                                          <p:stCondLst>
                                            <p:cond delay="2249"/>
                                          </p:stCondLst>
                                        </p:cTn>
                                        <p:tgtEl>
                                          <p:spTgt spid="112"/>
                                        </p:tgtEl>
                                        <p:attrNameLst>
                                          <p:attrName>style.visibility</p:attrName>
                                        </p:attrNameLst>
                                      </p:cBhvr>
                                      <p:to>
                                        <p:strVal val="hidden"/>
                                      </p:to>
                                    </p:set>
                                  </p:childTnLst>
                                </p:cTn>
                              </p:par>
                              <p:par>
                                <p:cTn id="201" presetID="2" presetClass="exit" presetSubtype="8" fill="hold" nodeType="withEffect">
                                  <p:stCondLst>
                                    <p:cond delay="0"/>
                                  </p:stCondLst>
                                  <p:childTnLst>
                                    <p:anim calcmode="lin" valueType="num">
                                      <p:cBhvr additive="base">
                                        <p:cTn id="202" dur="2250"/>
                                        <p:tgtEl>
                                          <p:spTgt spid="134"/>
                                        </p:tgtEl>
                                        <p:attrNameLst>
                                          <p:attrName>ppt_x</p:attrName>
                                        </p:attrNameLst>
                                      </p:cBhvr>
                                      <p:tavLst>
                                        <p:tav tm="0">
                                          <p:val>
                                            <p:strVal val="ppt_x"/>
                                          </p:val>
                                        </p:tav>
                                        <p:tav tm="100000">
                                          <p:val>
                                            <p:strVal val="0-ppt_w/2"/>
                                          </p:val>
                                        </p:tav>
                                      </p:tavLst>
                                    </p:anim>
                                    <p:anim calcmode="lin" valueType="num">
                                      <p:cBhvr additive="base">
                                        <p:cTn id="203" dur="2250"/>
                                        <p:tgtEl>
                                          <p:spTgt spid="134"/>
                                        </p:tgtEl>
                                        <p:attrNameLst>
                                          <p:attrName>ppt_y</p:attrName>
                                        </p:attrNameLst>
                                      </p:cBhvr>
                                      <p:tavLst>
                                        <p:tav tm="0">
                                          <p:val>
                                            <p:strVal val="ppt_y"/>
                                          </p:val>
                                        </p:tav>
                                        <p:tav tm="100000">
                                          <p:val>
                                            <p:strVal val="ppt_y"/>
                                          </p:val>
                                        </p:tav>
                                      </p:tavLst>
                                    </p:anim>
                                    <p:set>
                                      <p:cBhvr>
                                        <p:cTn id="204" dur="1" fill="hold">
                                          <p:stCondLst>
                                            <p:cond delay="2249"/>
                                          </p:stCondLst>
                                        </p:cTn>
                                        <p:tgtEl>
                                          <p:spTgt spid="134"/>
                                        </p:tgtEl>
                                        <p:attrNameLst>
                                          <p:attrName>style.visibility</p:attrName>
                                        </p:attrNameLst>
                                      </p:cBhvr>
                                      <p:to>
                                        <p:strVal val="hidden"/>
                                      </p:to>
                                    </p:set>
                                  </p:childTnLst>
                                </p:cTn>
                              </p:par>
                              <p:par>
                                <p:cTn id="205" presetID="2" presetClass="exit" presetSubtype="8" fill="hold" nodeType="withEffect">
                                  <p:stCondLst>
                                    <p:cond delay="0"/>
                                  </p:stCondLst>
                                  <p:childTnLst>
                                    <p:anim calcmode="lin" valueType="num">
                                      <p:cBhvr additive="base">
                                        <p:cTn id="206" dur="2250"/>
                                        <p:tgtEl>
                                          <p:spTgt spid="156"/>
                                        </p:tgtEl>
                                        <p:attrNameLst>
                                          <p:attrName>ppt_x</p:attrName>
                                        </p:attrNameLst>
                                      </p:cBhvr>
                                      <p:tavLst>
                                        <p:tav tm="0">
                                          <p:val>
                                            <p:strVal val="ppt_x"/>
                                          </p:val>
                                        </p:tav>
                                        <p:tav tm="100000">
                                          <p:val>
                                            <p:strVal val="0-ppt_w/2"/>
                                          </p:val>
                                        </p:tav>
                                      </p:tavLst>
                                    </p:anim>
                                    <p:anim calcmode="lin" valueType="num">
                                      <p:cBhvr additive="base">
                                        <p:cTn id="207" dur="2250"/>
                                        <p:tgtEl>
                                          <p:spTgt spid="156"/>
                                        </p:tgtEl>
                                        <p:attrNameLst>
                                          <p:attrName>ppt_y</p:attrName>
                                        </p:attrNameLst>
                                      </p:cBhvr>
                                      <p:tavLst>
                                        <p:tav tm="0">
                                          <p:val>
                                            <p:strVal val="ppt_y"/>
                                          </p:val>
                                        </p:tav>
                                        <p:tav tm="100000">
                                          <p:val>
                                            <p:strVal val="ppt_y"/>
                                          </p:val>
                                        </p:tav>
                                      </p:tavLst>
                                    </p:anim>
                                    <p:set>
                                      <p:cBhvr>
                                        <p:cTn id="208" dur="1" fill="hold">
                                          <p:stCondLst>
                                            <p:cond delay="2249"/>
                                          </p:stCondLst>
                                        </p:cTn>
                                        <p:tgtEl>
                                          <p:spTgt spid="156"/>
                                        </p:tgtEl>
                                        <p:attrNameLst>
                                          <p:attrName>style.visibility</p:attrName>
                                        </p:attrNameLst>
                                      </p:cBhvr>
                                      <p:to>
                                        <p:strVal val="hidden"/>
                                      </p:to>
                                    </p:set>
                                  </p:childTnLst>
                                </p:cTn>
                              </p:par>
                              <p:par>
                                <p:cTn id="209" presetID="2" presetClass="exit" presetSubtype="8" fill="hold" nodeType="withEffect">
                                  <p:stCondLst>
                                    <p:cond delay="0"/>
                                  </p:stCondLst>
                                  <p:childTnLst>
                                    <p:anim calcmode="lin" valueType="num">
                                      <p:cBhvr additive="base">
                                        <p:cTn id="210" dur="2250"/>
                                        <p:tgtEl>
                                          <p:spTgt spid="178"/>
                                        </p:tgtEl>
                                        <p:attrNameLst>
                                          <p:attrName>ppt_x</p:attrName>
                                        </p:attrNameLst>
                                      </p:cBhvr>
                                      <p:tavLst>
                                        <p:tav tm="0">
                                          <p:val>
                                            <p:strVal val="ppt_x"/>
                                          </p:val>
                                        </p:tav>
                                        <p:tav tm="100000">
                                          <p:val>
                                            <p:strVal val="0-ppt_w/2"/>
                                          </p:val>
                                        </p:tav>
                                      </p:tavLst>
                                    </p:anim>
                                    <p:anim calcmode="lin" valueType="num">
                                      <p:cBhvr additive="base">
                                        <p:cTn id="211" dur="2250"/>
                                        <p:tgtEl>
                                          <p:spTgt spid="178"/>
                                        </p:tgtEl>
                                        <p:attrNameLst>
                                          <p:attrName>ppt_y</p:attrName>
                                        </p:attrNameLst>
                                      </p:cBhvr>
                                      <p:tavLst>
                                        <p:tav tm="0">
                                          <p:val>
                                            <p:strVal val="ppt_y"/>
                                          </p:val>
                                        </p:tav>
                                        <p:tav tm="100000">
                                          <p:val>
                                            <p:strVal val="ppt_y"/>
                                          </p:val>
                                        </p:tav>
                                      </p:tavLst>
                                    </p:anim>
                                    <p:set>
                                      <p:cBhvr>
                                        <p:cTn id="212" dur="1" fill="hold">
                                          <p:stCondLst>
                                            <p:cond delay="2249"/>
                                          </p:stCondLst>
                                        </p:cTn>
                                        <p:tgtEl>
                                          <p:spTgt spid="178"/>
                                        </p:tgtEl>
                                        <p:attrNameLst>
                                          <p:attrName>style.visibility</p:attrName>
                                        </p:attrNameLst>
                                      </p:cBhvr>
                                      <p:to>
                                        <p:strVal val="hidden"/>
                                      </p:to>
                                    </p:set>
                                  </p:childTnLst>
                                </p:cTn>
                              </p:par>
                              <p:par>
                                <p:cTn id="213" presetID="2" presetClass="exit" presetSubtype="8" fill="hold" nodeType="withEffect">
                                  <p:stCondLst>
                                    <p:cond delay="0"/>
                                  </p:stCondLst>
                                  <p:childTnLst>
                                    <p:anim calcmode="lin" valueType="num">
                                      <p:cBhvr additive="base">
                                        <p:cTn id="214" dur="2250"/>
                                        <p:tgtEl>
                                          <p:spTgt spid="200"/>
                                        </p:tgtEl>
                                        <p:attrNameLst>
                                          <p:attrName>ppt_x</p:attrName>
                                        </p:attrNameLst>
                                      </p:cBhvr>
                                      <p:tavLst>
                                        <p:tav tm="0">
                                          <p:val>
                                            <p:strVal val="ppt_x"/>
                                          </p:val>
                                        </p:tav>
                                        <p:tav tm="100000">
                                          <p:val>
                                            <p:strVal val="0-ppt_w/2"/>
                                          </p:val>
                                        </p:tav>
                                      </p:tavLst>
                                    </p:anim>
                                    <p:anim calcmode="lin" valueType="num">
                                      <p:cBhvr additive="base">
                                        <p:cTn id="215" dur="2250"/>
                                        <p:tgtEl>
                                          <p:spTgt spid="200"/>
                                        </p:tgtEl>
                                        <p:attrNameLst>
                                          <p:attrName>ppt_y</p:attrName>
                                        </p:attrNameLst>
                                      </p:cBhvr>
                                      <p:tavLst>
                                        <p:tav tm="0">
                                          <p:val>
                                            <p:strVal val="ppt_y"/>
                                          </p:val>
                                        </p:tav>
                                        <p:tav tm="100000">
                                          <p:val>
                                            <p:strVal val="ppt_y"/>
                                          </p:val>
                                        </p:tav>
                                      </p:tavLst>
                                    </p:anim>
                                    <p:set>
                                      <p:cBhvr>
                                        <p:cTn id="216" dur="1" fill="hold">
                                          <p:stCondLst>
                                            <p:cond delay="2249"/>
                                          </p:stCondLst>
                                        </p:cTn>
                                        <p:tgtEl>
                                          <p:spTgt spid="200"/>
                                        </p:tgtEl>
                                        <p:attrNameLst>
                                          <p:attrName>style.visibility</p:attrName>
                                        </p:attrNameLst>
                                      </p:cBhvr>
                                      <p:to>
                                        <p:strVal val="hidden"/>
                                      </p:to>
                                    </p:set>
                                  </p:childTnLst>
                                </p:cTn>
                              </p:par>
                              <p:par>
                                <p:cTn id="217" presetID="2" presetClass="exit" presetSubtype="8" fill="hold" nodeType="withEffect">
                                  <p:stCondLst>
                                    <p:cond delay="0"/>
                                  </p:stCondLst>
                                  <p:childTnLst>
                                    <p:anim calcmode="lin" valueType="num">
                                      <p:cBhvr additive="base">
                                        <p:cTn id="218" dur="2250"/>
                                        <p:tgtEl>
                                          <p:spTgt spid="222"/>
                                        </p:tgtEl>
                                        <p:attrNameLst>
                                          <p:attrName>ppt_x</p:attrName>
                                        </p:attrNameLst>
                                      </p:cBhvr>
                                      <p:tavLst>
                                        <p:tav tm="0">
                                          <p:val>
                                            <p:strVal val="ppt_x"/>
                                          </p:val>
                                        </p:tav>
                                        <p:tav tm="100000">
                                          <p:val>
                                            <p:strVal val="0-ppt_w/2"/>
                                          </p:val>
                                        </p:tav>
                                      </p:tavLst>
                                    </p:anim>
                                    <p:anim calcmode="lin" valueType="num">
                                      <p:cBhvr additive="base">
                                        <p:cTn id="219" dur="2250"/>
                                        <p:tgtEl>
                                          <p:spTgt spid="222"/>
                                        </p:tgtEl>
                                        <p:attrNameLst>
                                          <p:attrName>ppt_y</p:attrName>
                                        </p:attrNameLst>
                                      </p:cBhvr>
                                      <p:tavLst>
                                        <p:tav tm="0">
                                          <p:val>
                                            <p:strVal val="ppt_y"/>
                                          </p:val>
                                        </p:tav>
                                        <p:tav tm="100000">
                                          <p:val>
                                            <p:strVal val="ppt_y"/>
                                          </p:val>
                                        </p:tav>
                                      </p:tavLst>
                                    </p:anim>
                                    <p:set>
                                      <p:cBhvr>
                                        <p:cTn id="220" dur="1" fill="hold">
                                          <p:stCondLst>
                                            <p:cond delay="2249"/>
                                          </p:stCondLst>
                                        </p:cTn>
                                        <p:tgtEl>
                                          <p:spTgt spid="222"/>
                                        </p:tgtEl>
                                        <p:attrNameLst>
                                          <p:attrName>style.visibility</p:attrName>
                                        </p:attrNameLst>
                                      </p:cBhvr>
                                      <p:to>
                                        <p:strVal val="hidden"/>
                                      </p:to>
                                    </p:set>
                                  </p:childTnLst>
                                </p:cTn>
                              </p:par>
                              <p:par>
                                <p:cTn id="221" presetID="2" presetClass="exit" presetSubtype="8" fill="hold" nodeType="withEffect">
                                  <p:stCondLst>
                                    <p:cond delay="0"/>
                                  </p:stCondLst>
                                  <p:childTnLst>
                                    <p:anim calcmode="lin" valueType="num">
                                      <p:cBhvr additive="base">
                                        <p:cTn id="222" dur="2250"/>
                                        <p:tgtEl>
                                          <p:spTgt spid="244"/>
                                        </p:tgtEl>
                                        <p:attrNameLst>
                                          <p:attrName>ppt_x</p:attrName>
                                        </p:attrNameLst>
                                      </p:cBhvr>
                                      <p:tavLst>
                                        <p:tav tm="0">
                                          <p:val>
                                            <p:strVal val="ppt_x"/>
                                          </p:val>
                                        </p:tav>
                                        <p:tav tm="100000">
                                          <p:val>
                                            <p:strVal val="0-ppt_w/2"/>
                                          </p:val>
                                        </p:tav>
                                      </p:tavLst>
                                    </p:anim>
                                    <p:anim calcmode="lin" valueType="num">
                                      <p:cBhvr additive="base">
                                        <p:cTn id="223" dur="2250"/>
                                        <p:tgtEl>
                                          <p:spTgt spid="244"/>
                                        </p:tgtEl>
                                        <p:attrNameLst>
                                          <p:attrName>ppt_y</p:attrName>
                                        </p:attrNameLst>
                                      </p:cBhvr>
                                      <p:tavLst>
                                        <p:tav tm="0">
                                          <p:val>
                                            <p:strVal val="ppt_y"/>
                                          </p:val>
                                        </p:tav>
                                        <p:tav tm="100000">
                                          <p:val>
                                            <p:strVal val="ppt_y"/>
                                          </p:val>
                                        </p:tav>
                                      </p:tavLst>
                                    </p:anim>
                                    <p:set>
                                      <p:cBhvr>
                                        <p:cTn id="224" dur="1" fill="hold">
                                          <p:stCondLst>
                                            <p:cond delay="2249"/>
                                          </p:stCondLst>
                                        </p:cTn>
                                        <p:tgtEl>
                                          <p:spTgt spid="244"/>
                                        </p:tgtEl>
                                        <p:attrNameLst>
                                          <p:attrName>style.visibility</p:attrName>
                                        </p:attrNameLst>
                                      </p:cBhvr>
                                      <p:to>
                                        <p:strVal val="hidden"/>
                                      </p:to>
                                    </p:set>
                                  </p:childTnLst>
                                </p:cTn>
                              </p:par>
                              <p:par>
                                <p:cTn id="225" presetID="2" presetClass="exit" presetSubtype="8" fill="hold" nodeType="withEffect">
                                  <p:stCondLst>
                                    <p:cond delay="0"/>
                                  </p:stCondLst>
                                  <p:childTnLst>
                                    <p:anim calcmode="lin" valueType="num">
                                      <p:cBhvr additive="base">
                                        <p:cTn id="226" dur="2250"/>
                                        <p:tgtEl>
                                          <p:spTgt spid="266"/>
                                        </p:tgtEl>
                                        <p:attrNameLst>
                                          <p:attrName>ppt_x</p:attrName>
                                        </p:attrNameLst>
                                      </p:cBhvr>
                                      <p:tavLst>
                                        <p:tav tm="0">
                                          <p:val>
                                            <p:strVal val="ppt_x"/>
                                          </p:val>
                                        </p:tav>
                                        <p:tav tm="100000">
                                          <p:val>
                                            <p:strVal val="0-ppt_w/2"/>
                                          </p:val>
                                        </p:tav>
                                      </p:tavLst>
                                    </p:anim>
                                    <p:anim calcmode="lin" valueType="num">
                                      <p:cBhvr additive="base">
                                        <p:cTn id="227" dur="2250"/>
                                        <p:tgtEl>
                                          <p:spTgt spid="266"/>
                                        </p:tgtEl>
                                        <p:attrNameLst>
                                          <p:attrName>ppt_y</p:attrName>
                                        </p:attrNameLst>
                                      </p:cBhvr>
                                      <p:tavLst>
                                        <p:tav tm="0">
                                          <p:val>
                                            <p:strVal val="ppt_y"/>
                                          </p:val>
                                        </p:tav>
                                        <p:tav tm="100000">
                                          <p:val>
                                            <p:strVal val="ppt_y"/>
                                          </p:val>
                                        </p:tav>
                                      </p:tavLst>
                                    </p:anim>
                                    <p:set>
                                      <p:cBhvr>
                                        <p:cTn id="228" dur="1" fill="hold">
                                          <p:stCondLst>
                                            <p:cond delay="2249"/>
                                          </p:stCondLst>
                                        </p:cTn>
                                        <p:tgtEl>
                                          <p:spTgt spid="266"/>
                                        </p:tgtEl>
                                        <p:attrNameLst>
                                          <p:attrName>style.visibility</p:attrName>
                                        </p:attrNameLst>
                                      </p:cBhvr>
                                      <p:to>
                                        <p:strVal val="hidden"/>
                                      </p:to>
                                    </p:set>
                                  </p:childTnLst>
                                </p:cTn>
                              </p:par>
                              <p:par>
                                <p:cTn id="229" presetID="2" presetClass="exit" presetSubtype="8" fill="hold" nodeType="withEffect">
                                  <p:stCondLst>
                                    <p:cond delay="0"/>
                                  </p:stCondLst>
                                  <p:childTnLst>
                                    <p:anim calcmode="lin" valueType="num">
                                      <p:cBhvr additive="base">
                                        <p:cTn id="230" dur="2250"/>
                                        <p:tgtEl>
                                          <p:spTgt spid="288"/>
                                        </p:tgtEl>
                                        <p:attrNameLst>
                                          <p:attrName>ppt_x</p:attrName>
                                        </p:attrNameLst>
                                      </p:cBhvr>
                                      <p:tavLst>
                                        <p:tav tm="0">
                                          <p:val>
                                            <p:strVal val="ppt_x"/>
                                          </p:val>
                                        </p:tav>
                                        <p:tav tm="100000">
                                          <p:val>
                                            <p:strVal val="0-ppt_w/2"/>
                                          </p:val>
                                        </p:tav>
                                      </p:tavLst>
                                    </p:anim>
                                    <p:anim calcmode="lin" valueType="num">
                                      <p:cBhvr additive="base">
                                        <p:cTn id="231" dur="2250"/>
                                        <p:tgtEl>
                                          <p:spTgt spid="288"/>
                                        </p:tgtEl>
                                        <p:attrNameLst>
                                          <p:attrName>ppt_y</p:attrName>
                                        </p:attrNameLst>
                                      </p:cBhvr>
                                      <p:tavLst>
                                        <p:tav tm="0">
                                          <p:val>
                                            <p:strVal val="ppt_y"/>
                                          </p:val>
                                        </p:tav>
                                        <p:tav tm="100000">
                                          <p:val>
                                            <p:strVal val="ppt_y"/>
                                          </p:val>
                                        </p:tav>
                                      </p:tavLst>
                                    </p:anim>
                                    <p:set>
                                      <p:cBhvr>
                                        <p:cTn id="232" dur="1" fill="hold">
                                          <p:stCondLst>
                                            <p:cond delay="2249"/>
                                          </p:stCondLst>
                                        </p:cTn>
                                        <p:tgtEl>
                                          <p:spTgt spid="288"/>
                                        </p:tgtEl>
                                        <p:attrNameLst>
                                          <p:attrName>style.visibility</p:attrName>
                                        </p:attrNameLst>
                                      </p:cBhvr>
                                      <p:to>
                                        <p:strVal val="hidden"/>
                                      </p:to>
                                    </p:set>
                                  </p:childTnLst>
                                </p:cTn>
                              </p:par>
                              <p:par>
                                <p:cTn id="233" presetID="23" presetClass="entr" presetSubtype="288" fill="hold" nodeType="withEffect">
                                  <p:stCondLst>
                                    <p:cond delay="0"/>
                                  </p:stCondLst>
                                  <p:childTnLst>
                                    <p:set>
                                      <p:cBhvr>
                                        <p:cTn id="234" dur="1" fill="hold">
                                          <p:stCondLst>
                                            <p:cond delay="0"/>
                                          </p:stCondLst>
                                        </p:cTn>
                                        <p:tgtEl>
                                          <p:spTgt spid="622"/>
                                        </p:tgtEl>
                                        <p:attrNameLst>
                                          <p:attrName>style.visibility</p:attrName>
                                        </p:attrNameLst>
                                      </p:cBhvr>
                                      <p:to>
                                        <p:strVal val="visible"/>
                                      </p:to>
                                    </p:set>
                                    <p:anim calcmode="lin" valueType="num">
                                      <p:cBhvr>
                                        <p:cTn id="235" dur="2000" fill="hold"/>
                                        <p:tgtEl>
                                          <p:spTgt spid="622"/>
                                        </p:tgtEl>
                                        <p:attrNameLst>
                                          <p:attrName>ppt_w</p:attrName>
                                        </p:attrNameLst>
                                      </p:cBhvr>
                                      <p:tavLst>
                                        <p:tav tm="0">
                                          <p:val>
                                            <p:strVal val="4/3*#ppt_w"/>
                                          </p:val>
                                        </p:tav>
                                        <p:tav tm="100000">
                                          <p:val>
                                            <p:strVal val="#ppt_w"/>
                                          </p:val>
                                        </p:tav>
                                      </p:tavLst>
                                    </p:anim>
                                    <p:anim calcmode="lin" valueType="num">
                                      <p:cBhvr>
                                        <p:cTn id="236" dur="2000" fill="hold"/>
                                        <p:tgtEl>
                                          <p:spTgt spid="622"/>
                                        </p:tgtEl>
                                        <p:attrNameLst>
                                          <p:attrName>ppt_h</p:attrName>
                                        </p:attrNameLst>
                                      </p:cBhvr>
                                      <p:tavLst>
                                        <p:tav tm="0">
                                          <p:val>
                                            <p:strVal val="4/3*#ppt_h"/>
                                          </p:val>
                                        </p:tav>
                                        <p:tav tm="100000">
                                          <p:val>
                                            <p:strVal val="#ppt_h"/>
                                          </p:val>
                                        </p:tav>
                                      </p:tavLst>
                                    </p:anim>
                                  </p:childTnLst>
                                </p:cTn>
                              </p:par>
                              <p:par>
                                <p:cTn id="237" presetID="8" presetClass="entr" presetSubtype="32" fill="hold" nodeType="withEffect">
                                  <p:stCondLst>
                                    <p:cond delay="0"/>
                                  </p:stCondLst>
                                  <p:childTnLst>
                                    <p:set>
                                      <p:cBhvr>
                                        <p:cTn id="238" dur="1" fill="hold">
                                          <p:stCondLst>
                                            <p:cond delay="0"/>
                                          </p:stCondLst>
                                        </p:cTn>
                                        <p:tgtEl>
                                          <p:spTgt spid="622"/>
                                        </p:tgtEl>
                                        <p:attrNameLst>
                                          <p:attrName>style.visibility</p:attrName>
                                        </p:attrNameLst>
                                      </p:cBhvr>
                                      <p:to>
                                        <p:strVal val="visible"/>
                                      </p:to>
                                    </p:set>
                                    <p:animEffect transition="in" filter="diamond(out)">
                                      <p:cBhvr>
                                        <p:cTn id="239" dur="2750"/>
                                        <p:tgtEl>
                                          <p:spTgt spid="6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3"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23 Grupo"/>
          <p:cNvGrpSpPr/>
          <p:nvPr/>
        </p:nvGrpSpPr>
        <p:grpSpPr>
          <a:xfrm>
            <a:off x="0" y="0"/>
            <a:ext cx="9144000" cy="5143500"/>
            <a:chOff x="0" y="0"/>
            <a:chExt cx="9144000" cy="5143500"/>
          </a:xfrm>
          <a:effectLst/>
        </p:grpSpPr>
        <p:sp>
          <p:nvSpPr>
            <p:cNvPr id="25" name="24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3" name="22 Imagen" descr="Diapositiva45"/>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85156" cy="5143500"/>
          </a:xfrm>
          <a:prstGeom prst="rect">
            <a:avLst/>
          </a:prstGeom>
          <a:noFill/>
          <a:ln>
            <a:noFill/>
          </a:ln>
        </p:spPr>
      </p:pic>
      <p:grpSp>
        <p:nvGrpSpPr>
          <p:cNvPr id="7" name="6 Grupo"/>
          <p:cNvGrpSpPr/>
          <p:nvPr/>
        </p:nvGrpSpPr>
        <p:grpSpPr>
          <a:xfrm>
            <a:off x="2448000" y="-812625"/>
            <a:ext cx="4248472" cy="3348961"/>
            <a:chOff x="827584" y="14877"/>
            <a:chExt cx="3528392" cy="3132937"/>
          </a:xfrm>
          <a:gradFill>
            <a:gsLst>
              <a:gs pos="35000">
                <a:srgbClr val="FFF200">
                  <a:alpha val="0"/>
                </a:srgbClr>
              </a:gs>
              <a:gs pos="45000">
                <a:srgbClr val="0070C0"/>
              </a:gs>
              <a:gs pos="56000">
                <a:schemeClr val="accent6">
                  <a:lumMod val="75000"/>
                  <a:alpha val="0"/>
                </a:schemeClr>
              </a:gs>
            </a:gsLst>
            <a:lin ang="5400000" scaled="0"/>
          </a:gradFill>
          <a:scene3d>
            <a:camera prst="orthographicFront"/>
            <a:lightRig rig="flat" dir="t"/>
          </a:scene3d>
        </p:grpSpPr>
        <p:sp>
          <p:nvSpPr>
            <p:cNvPr id="2" name="1 Anillo"/>
            <p:cNvSpPr/>
            <p:nvPr/>
          </p:nvSpPr>
          <p:spPr>
            <a:xfrm>
              <a:off x="827584" y="14877"/>
              <a:ext cx="3528392" cy="2096065"/>
            </a:xfrm>
            <a:prstGeom prst="donut">
              <a:avLst>
                <a:gd name="adj" fmla="val 12462"/>
              </a:avLst>
            </a:prstGeom>
            <a:grpFill/>
            <a:ln w="31750">
              <a:gradFill>
                <a:gsLst>
                  <a:gs pos="0">
                    <a:srgbClr val="FFF200"/>
                  </a:gs>
                  <a:gs pos="45000">
                    <a:srgbClr val="FF7A00"/>
                  </a:gs>
                  <a:gs pos="100000">
                    <a:schemeClr val="accent6">
                      <a:lumMod val="75000"/>
                    </a:schemeClr>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a:off x="1187624" y="843558"/>
              <a:ext cx="2744688" cy="1729030"/>
            </a:xfrm>
            <a:prstGeom prst="donut">
              <a:avLst>
                <a:gd name="adj" fmla="val 12462"/>
              </a:avLst>
            </a:prstGeom>
            <a:grpFill/>
            <a:ln w="31750">
              <a:gradFill>
                <a:gsLst>
                  <a:gs pos="0">
                    <a:srgbClr val="FFF200"/>
                  </a:gs>
                  <a:gs pos="45000">
                    <a:srgbClr val="FF7A00"/>
                  </a:gs>
                  <a:gs pos="100000">
                    <a:schemeClr val="accent6">
                      <a:lumMod val="75000"/>
                    </a:schemeClr>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a:off x="1547664" y="1779661"/>
              <a:ext cx="2105000" cy="1148741"/>
            </a:xfrm>
            <a:prstGeom prst="donut">
              <a:avLst>
                <a:gd name="adj" fmla="val 12462"/>
              </a:avLst>
            </a:prstGeom>
            <a:grpFill/>
            <a:ln w="31750">
              <a:gradFill>
                <a:gsLst>
                  <a:gs pos="0">
                    <a:srgbClr val="FFF200"/>
                  </a:gs>
                  <a:gs pos="45000">
                    <a:srgbClr val="FF7A00"/>
                  </a:gs>
                  <a:gs pos="100000">
                    <a:schemeClr val="accent6">
                      <a:lumMod val="75000"/>
                    </a:schemeClr>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a:off x="1835696" y="2355726"/>
              <a:ext cx="1609328" cy="792088"/>
            </a:xfrm>
            <a:prstGeom prst="donut">
              <a:avLst>
                <a:gd name="adj" fmla="val 12462"/>
              </a:avLst>
            </a:prstGeom>
            <a:grpFill/>
            <a:ln w="31750">
              <a:gradFill>
                <a:gsLst>
                  <a:gs pos="0">
                    <a:srgbClr val="FFF200"/>
                  </a:gs>
                  <a:gs pos="45000">
                    <a:srgbClr val="FF7A00"/>
                  </a:gs>
                  <a:gs pos="100000">
                    <a:schemeClr val="accent6">
                      <a:lumMod val="75000"/>
                    </a:schemeClr>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grpSp>
      <p:grpSp>
        <p:nvGrpSpPr>
          <p:cNvPr id="8" name="7 Grupo"/>
          <p:cNvGrpSpPr/>
          <p:nvPr/>
        </p:nvGrpSpPr>
        <p:grpSpPr>
          <a:xfrm rot="10800000">
            <a:off x="2483768" y="2571750"/>
            <a:ext cx="4248472" cy="3348961"/>
            <a:chOff x="827584" y="14877"/>
            <a:chExt cx="3528392" cy="3132937"/>
          </a:xfrm>
          <a:gradFill>
            <a:gsLst>
              <a:gs pos="35000">
                <a:srgbClr val="FFF200">
                  <a:alpha val="0"/>
                </a:srgbClr>
              </a:gs>
              <a:gs pos="45000">
                <a:srgbClr val="0070C0"/>
              </a:gs>
              <a:gs pos="56000">
                <a:schemeClr val="accent6">
                  <a:lumMod val="75000"/>
                  <a:alpha val="0"/>
                </a:schemeClr>
              </a:gs>
            </a:gsLst>
            <a:lin ang="5400000" scaled="0"/>
          </a:gradFill>
          <a:scene3d>
            <a:camera prst="orthographicFront"/>
            <a:lightRig rig="flat" dir="t"/>
          </a:scene3d>
        </p:grpSpPr>
        <p:sp>
          <p:nvSpPr>
            <p:cNvPr id="9" name="8 Anillo"/>
            <p:cNvSpPr/>
            <p:nvPr/>
          </p:nvSpPr>
          <p:spPr>
            <a:xfrm>
              <a:off x="827584" y="14877"/>
              <a:ext cx="3528392" cy="2096065"/>
            </a:xfrm>
            <a:prstGeom prst="donut">
              <a:avLst>
                <a:gd name="adj" fmla="val 12462"/>
              </a:avLst>
            </a:prstGeom>
            <a:grpFill/>
            <a:ln w="31750">
              <a:gradFill>
                <a:gsLst>
                  <a:gs pos="0">
                    <a:srgbClr val="FFF200"/>
                  </a:gs>
                  <a:gs pos="45000">
                    <a:srgbClr val="FF7A00"/>
                  </a:gs>
                  <a:gs pos="100000">
                    <a:schemeClr val="accent6">
                      <a:lumMod val="75000"/>
                    </a:schemeClr>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a:off x="1187624" y="843558"/>
              <a:ext cx="2744688" cy="1729030"/>
            </a:xfrm>
            <a:prstGeom prst="donut">
              <a:avLst>
                <a:gd name="adj" fmla="val 12462"/>
              </a:avLst>
            </a:prstGeom>
            <a:grpFill/>
            <a:ln w="31750">
              <a:gradFill>
                <a:gsLst>
                  <a:gs pos="0">
                    <a:srgbClr val="FFF200"/>
                  </a:gs>
                  <a:gs pos="45000">
                    <a:srgbClr val="FF7A00"/>
                  </a:gs>
                  <a:gs pos="100000">
                    <a:schemeClr val="accent6">
                      <a:lumMod val="75000"/>
                    </a:schemeClr>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a:off x="1547664" y="1779661"/>
              <a:ext cx="2105000" cy="1148741"/>
            </a:xfrm>
            <a:prstGeom prst="donut">
              <a:avLst>
                <a:gd name="adj" fmla="val 12462"/>
              </a:avLst>
            </a:prstGeom>
            <a:grpFill/>
            <a:ln w="31750">
              <a:gradFill>
                <a:gsLst>
                  <a:gs pos="0">
                    <a:srgbClr val="FFF200"/>
                  </a:gs>
                  <a:gs pos="45000">
                    <a:srgbClr val="FF7A00"/>
                  </a:gs>
                  <a:gs pos="100000">
                    <a:schemeClr val="accent6">
                      <a:lumMod val="75000"/>
                    </a:schemeClr>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a:off x="1835696" y="2355726"/>
              <a:ext cx="1609328" cy="792088"/>
            </a:xfrm>
            <a:prstGeom prst="donut">
              <a:avLst>
                <a:gd name="adj" fmla="val 12462"/>
              </a:avLst>
            </a:prstGeom>
            <a:grpFill/>
            <a:ln w="31750">
              <a:gradFill>
                <a:gsLst>
                  <a:gs pos="0">
                    <a:srgbClr val="FFF200"/>
                  </a:gs>
                  <a:gs pos="45000">
                    <a:srgbClr val="FF7A00"/>
                  </a:gs>
                  <a:gs pos="100000">
                    <a:schemeClr val="accent6">
                      <a:lumMod val="75000"/>
                    </a:schemeClr>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grpSp>
      <p:grpSp>
        <p:nvGrpSpPr>
          <p:cNvPr id="13" name="12 Grupo"/>
          <p:cNvGrpSpPr/>
          <p:nvPr/>
        </p:nvGrpSpPr>
        <p:grpSpPr>
          <a:xfrm rot="16200000">
            <a:off x="89797" y="861266"/>
            <a:ext cx="4248472" cy="3348961"/>
            <a:chOff x="827584" y="14877"/>
            <a:chExt cx="3528392" cy="3132937"/>
          </a:xfrm>
          <a:gradFill>
            <a:gsLst>
              <a:gs pos="35000">
                <a:srgbClr val="FFF200">
                  <a:alpha val="0"/>
                </a:srgbClr>
              </a:gs>
              <a:gs pos="45000">
                <a:srgbClr val="0070C0"/>
              </a:gs>
              <a:gs pos="56000">
                <a:schemeClr val="accent6">
                  <a:lumMod val="75000"/>
                  <a:alpha val="0"/>
                </a:schemeClr>
              </a:gs>
            </a:gsLst>
            <a:lin ang="5400000" scaled="0"/>
          </a:gradFill>
          <a:scene3d>
            <a:camera prst="orthographicFront"/>
            <a:lightRig rig="flat" dir="t"/>
          </a:scene3d>
        </p:grpSpPr>
        <p:sp>
          <p:nvSpPr>
            <p:cNvPr id="14" name="13 Anillo"/>
            <p:cNvSpPr/>
            <p:nvPr/>
          </p:nvSpPr>
          <p:spPr>
            <a:xfrm>
              <a:off x="827584" y="14877"/>
              <a:ext cx="3528392" cy="2096065"/>
            </a:xfrm>
            <a:prstGeom prst="donut">
              <a:avLst>
                <a:gd name="adj" fmla="val 12462"/>
              </a:avLst>
            </a:prstGeom>
            <a:grpFill/>
            <a:ln w="31750">
              <a:gradFill>
                <a:gsLst>
                  <a:gs pos="0">
                    <a:srgbClr val="FFF200"/>
                  </a:gs>
                  <a:gs pos="45000">
                    <a:srgbClr val="FF7A00"/>
                  </a:gs>
                  <a:gs pos="100000">
                    <a:schemeClr val="accent6">
                      <a:lumMod val="75000"/>
                    </a:schemeClr>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a:off x="1187624" y="843558"/>
              <a:ext cx="2744688" cy="1729030"/>
            </a:xfrm>
            <a:prstGeom prst="donut">
              <a:avLst>
                <a:gd name="adj" fmla="val 12462"/>
              </a:avLst>
            </a:prstGeom>
            <a:grpFill/>
            <a:ln w="31750">
              <a:gradFill>
                <a:gsLst>
                  <a:gs pos="0">
                    <a:srgbClr val="FFF200"/>
                  </a:gs>
                  <a:gs pos="45000">
                    <a:srgbClr val="FF7A00"/>
                  </a:gs>
                  <a:gs pos="100000">
                    <a:schemeClr val="accent6">
                      <a:lumMod val="75000"/>
                    </a:schemeClr>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a:off x="1547664" y="1779661"/>
              <a:ext cx="2105000" cy="1148741"/>
            </a:xfrm>
            <a:prstGeom prst="donut">
              <a:avLst>
                <a:gd name="adj" fmla="val 12462"/>
              </a:avLst>
            </a:prstGeom>
            <a:grpFill/>
            <a:ln w="31750">
              <a:gradFill>
                <a:gsLst>
                  <a:gs pos="0">
                    <a:srgbClr val="FFF200"/>
                  </a:gs>
                  <a:gs pos="45000">
                    <a:srgbClr val="FF7A00"/>
                  </a:gs>
                  <a:gs pos="100000">
                    <a:schemeClr val="accent6">
                      <a:lumMod val="75000"/>
                    </a:schemeClr>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a:off x="1835696" y="2355726"/>
              <a:ext cx="1609328" cy="792088"/>
            </a:xfrm>
            <a:prstGeom prst="donut">
              <a:avLst>
                <a:gd name="adj" fmla="val 12462"/>
              </a:avLst>
            </a:prstGeom>
            <a:grpFill/>
            <a:ln w="31750">
              <a:gradFill>
                <a:gsLst>
                  <a:gs pos="0">
                    <a:srgbClr val="FFF200"/>
                  </a:gs>
                  <a:gs pos="45000">
                    <a:srgbClr val="FF7A00"/>
                  </a:gs>
                  <a:gs pos="100000">
                    <a:schemeClr val="accent6">
                      <a:lumMod val="75000"/>
                    </a:schemeClr>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grpSp>
      <p:grpSp>
        <p:nvGrpSpPr>
          <p:cNvPr id="18" name="17 Grupo"/>
          <p:cNvGrpSpPr/>
          <p:nvPr/>
        </p:nvGrpSpPr>
        <p:grpSpPr>
          <a:xfrm rot="5400000" flipH="1">
            <a:off x="4554292" y="864000"/>
            <a:ext cx="4248472" cy="3348961"/>
            <a:chOff x="827584" y="14877"/>
            <a:chExt cx="3528392" cy="3132937"/>
          </a:xfrm>
          <a:gradFill>
            <a:gsLst>
              <a:gs pos="35000">
                <a:srgbClr val="FFF200">
                  <a:alpha val="0"/>
                </a:srgbClr>
              </a:gs>
              <a:gs pos="45000">
                <a:srgbClr val="0070C0"/>
              </a:gs>
              <a:gs pos="56000">
                <a:schemeClr val="accent6">
                  <a:lumMod val="75000"/>
                  <a:alpha val="0"/>
                </a:schemeClr>
              </a:gs>
            </a:gsLst>
            <a:lin ang="5400000" scaled="0"/>
          </a:gradFill>
          <a:scene3d>
            <a:camera prst="orthographicFront"/>
            <a:lightRig rig="flat" dir="t"/>
          </a:scene3d>
        </p:grpSpPr>
        <p:sp>
          <p:nvSpPr>
            <p:cNvPr id="19" name="18 Anillo"/>
            <p:cNvSpPr/>
            <p:nvPr/>
          </p:nvSpPr>
          <p:spPr>
            <a:xfrm>
              <a:off x="827584" y="14877"/>
              <a:ext cx="3528392" cy="2096065"/>
            </a:xfrm>
            <a:prstGeom prst="donut">
              <a:avLst>
                <a:gd name="adj" fmla="val 12462"/>
              </a:avLst>
            </a:prstGeom>
            <a:grpFill/>
            <a:ln w="31750">
              <a:gradFill>
                <a:gsLst>
                  <a:gs pos="0">
                    <a:srgbClr val="FFF200"/>
                  </a:gs>
                  <a:gs pos="45000">
                    <a:srgbClr val="FF7A00"/>
                  </a:gs>
                  <a:gs pos="100000">
                    <a:schemeClr val="accent6">
                      <a:lumMod val="75000"/>
                    </a:schemeClr>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a:off x="1187624" y="843558"/>
              <a:ext cx="2744688" cy="1729030"/>
            </a:xfrm>
            <a:prstGeom prst="donut">
              <a:avLst>
                <a:gd name="adj" fmla="val 12462"/>
              </a:avLst>
            </a:prstGeom>
            <a:grpFill/>
            <a:ln w="31750">
              <a:gradFill>
                <a:gsLst>
                  <a:gs pos="0">
                    <a:srgbClr val="FFF200"/>
                  </a:gs>
                  <a:gs pos="45000">
                    <a:srgbClr val="FF7A00"/>
                  </a:gs>
                  <a:gs pos="100000">
                    <a:schemeClr val="accent6">
                      <a:lumMod val="75000"/>
                    </a:schemeClr>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a:off x="1547664" y="1779661"/>
              <a:ext cx="2105000" cy="1148741"/>
            </a:xfrm>
            <a:prstGeom prst="donut">
              <a:avLst>
                <a:gd name="adj" fmla="val 12462"/>
              </a:avLst>
            </a:prstGeom>
            <a:grpFill/>
            <a:ln w="31750">
              <a:gradFill>
                <a:gsLst>
                  <a:gs pos="0">
                    <a:srgbClr val="FFF200"/>
                  </a:gs>
                  <a:gs pos="45000">
                    <a:srgbClr val="FF7A00"/>
                  </a:gs>
                  <a:gs pos="100000">
                    <a:schemeClr val="accent6">
                      <a:lumMod val="75000"/>
                    </a:schemeClr>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a:off x="1835696" y="2355726"/>
              <a:ext cx="1609328" cy="792088"/>
            </a:xfrm>
            <a:prstGeom prst="donut">
              <a:avLst>
                <a:gd name="adj" fmla="val 12462"/>
              </a:avLst>
            </a:prstGeom>
            <a:grpFill/>
            <a:ln w="31750">
              <a:gradFill>
                <a:gsLst>
                  <a:gs pos="0">
                    <a:srgbClr val="FFF200"/>
                  </a:gs>
                  <a:gs pos="45000">
                    <a:srgbClr val="FF7A00"/>
                  </a:gs>
                  <a:gs pos="100000">
                    <a:schemeClr val="accent6">
                      <a:lumMod val="75000"/>
                    </a:schemeClr>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grpSp>
      <p:sp>
        <p:nvSpPr>
          <p:cNvPr id="29" name="28 Rectángulo"/>
          <p:cNvSpPr/>
          <p:nvPr/>
        </p:nvSpPr>
        <p:spPr>
          <a:xfrm flipH="1">
            <a:off x="-180528" y="-812626"/>
            <a:ext cx="9577064" cy="6840760"/>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6229980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3250" fill="hold"/>
                                        <p:tgtEl>
                                          <p:spTgt spid="7"/>
                                        </p:tgtEl>
                                        <p:attrNameLst>
                                          <p:attrName>ppt_x</p:attrName>
                                        </p:attrNameLst>
                                      </p:cBhvr>
                                      <p:tavLst>
                                        <p:tav tm="0">
                                          <p:val>
                                            <p:strVal val="#ppt_x"/>
                                          </p:val>
                                        </p:tav>
                                        <p:tav tm="100000">
                                          <p:val>
                                            <p:strVal val="#ppt_x"/>
                                          </p:val>
                                        </p:tav>
                                      </p:tavLst>
                                    </p:anim>
                                    <p:anim calcmode="lin" valueType="num">
                                      <p:cBhvr additive="base">
                                        <p:cTn id="8" dur="3250" fill="hold"/>
                                        <p:tgtEl>
                                          <p:spTgt spid="7"/>
                                        </p:tgtEl>
                                        <p:attrNameLst>
                                          <p:attrName>ppt_y</p:attrName>
                                        </p:attrNameLst>
                                      </p:cBhvr>
                                      <p:tavLst>
                                        <p:tav tm="0">
                                          <p:val>
                                            <p:strVal val="1+#ppt_h/2"/>
                                          </p:val>
                                        </p:tav>
                                        <p:tav tm="100000">
                                          <p:val>
                                            <p:strVal val="#ppt_y"/>
                                          </p:val>
                                        </p:tav>
                                      </p:tavLst>
                                    </p:anim>
                                  </p:childTnLst>
                                </p:cTn>
                              </p:par>
                              <p:par>
                                <p:cTn id="9" presetID="19" presetClass="entr" presetSubtype="5" fill="hold"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p:cTn id="11" dur="2500" fill="hold"/>
                                        <p:tgtEl>
                                          <p:spTgt spid="7"/>
                                        </p:tgtEl>
                                        <p:attrNameLst>
                                          <p:attrName>ppt_w</p:attrName>
                                        </p:attrNameLst>
                                      </p:cBhvr>
                                      <p:tavLst>
                                        <p:tav tm="0">
                                          <p:val>
                                            <p:strVal val="#ppt_w"/>
                                          </p:val>
                                        </p:tav>
                                        <p:tav tm="100000">
                                          <p:val>
                                            <p:strVal val="#ppt_w"/>
                                          </p:val>
                                        </p:tav>
                                      </p:tavLst>
                                    </p:anim>
                                    <p:anim calcmode="lin" valueType="num">
                                      <p:cBhvr>
                                        <p:cTn id="12" dur="2500" fill="hold"/>
                                        <p:tgtEl>
                                          <p:spTgt spid="7"/>
                                        </p:tgtEl>
                                        <p:attrNameLst>
                                          <p:attrName>ppt_h</p:attrName>
                                        </p:attrNameLst>
                                      </p:cBhvr>
                                      <p:tavLst>
                                        <p:tav tm="0" fmla="#ppt_h*sin(2.5*pi*$)">
                                          <p:val>
                                            <p:fltVal val="0"/>
                                          </p:val>
                                        </p:tav>
                                        <p:tav tm="100000">
                                          <p:val>
                                            <p:fltVal val="1"/>
                                          </p:val>
                                        </p:tav>
                                      </p:tavLst>
                                    </p:anim>
                                  </p:childTnLst>
                                </p:cTn>
                              </p:par>
                              <p:par>
                                <p:cTn id="13" presetID="2" presetClass="exit" presetSubtype="4" fill="hold" nodeType="withEffect">
                                  <p:stCondLst>
                                    <p:cond delay="0"/>
                                  </p:stCondLst>
                                  <p:childTnLst>
                                    <p:anim calcmode="lin" valueType="num">
                                      <p:cBhvr additive="base">
                                        <p:cTn id="14" dur="3250"/>
                                        <p:tgtEl>
                                          <p:spTgt spid="7"/>
                                        </p:tgtEl>
                                        <p:attrNameLst>
                                          <p:attrName>ppt_x</p:attrName>
                                        </p:attrNameLst>
                                      </p:cBhvr>
                                      <p:tavLst>
                                        <p:tav tm="0">
                                          <p:val>
                                            <p:strVal val="ppt_x"/>
                                          </p:val>
                                        </p:tav>
                                        <p:tav tm="100000">
                                          <p:val>
                                            <p:strVal val="ppt_x"/>
                                          </p:val>
                                        </p:tav>
                                      </p:tavLst>
                                    </p:anim>
                                    <p:anim calcmode="lin" valueType="num">
                                      <p:cBhvr additive="base">
                                        <p:cTn id="15" dur="3250"/>
                                        <p:tgtEl>
                                          <p:spTgt spid="7"/>
                                        </p:tgtEl>
                                        <p:attrNameLst>
                                          <p:attrName>ppt_y</p:attrName>
                                        </p:attrNameLst>
                                      </p:cBhvr>
                                      <p:tavLst>
                                        <p:tav tm="0">
                                          <p:val>
                                            <p:strVal val="ppt_y"/>
                                          </p:val>
                                        </p:tav>
                                        <p:tav tm="100000">
                                          <p:val>
                                            <p:strVal val="1+ppt_h/2"/>
                                          </p:val>
                                        </p:tav>
                                      </p:tavLst>
                                    </p:anim>
                                    <p:set>
                                      <p:cBhvr>
                                        <p:cTn id="16" dur="1" fill="hold">
                                          <p:stCondLst>
                                            <p:cond delay="3249"/>
                                          </p:stCondLst>
                                        </p:cTn>
                                        <p:tgtEl>
                                          <p:spTgt spid="7"/>
                                        </p:tgtEl>
                                        <p:attrNameLst>
                                          <p:attrName>style.visibility</p:attrName>
                                        </p:attrNameLst>
                                      </p:cBhvr>
                                      <p:to>
                                        <p:strVal val="hidden"/>
                                      </p:to>
                                    </p:set>
                                  </p:childTnLst>
                                </p:cTn>
                              </p:par>
                              <p:par>
                                <p:cTn id="17" presetID="19" presetClass="exit" presetSubtype="5" fill="hold" nodeType="withEffect">
                                  <p:stCondLst>
                                    <p:cond delay="0"/>
                                  </p:stCondLst>
                                  <p:childTnLst>
                                    <p:anim calcmode="lin" valueType="num">
                                      <p:cBhvr>
                                        <p:cTn id="18" dur="2500"/>
                                        <p:tgtEl>
                                          <p:spTgt spid="7"/>
                                        </p:tgtEl>
                                        <p:attrNameLst>
                                          <p:attrName>ppt_w</p:attrName>
                                        </p:attrNameLst>
                                      </p:cBhvr>
                                      <p:tavLst>
                                        <p:tav tm="0">
                                          <p:val>
                                            <p:strVal val="ppt_w"/>
                                          </p:val>
                                        </p:tav>
                                        <p:tav tm="100000">
                                          <p:val>
                                            <p:strVal val="ppt_w"/>
                                          </p:val>
                                        </p:tav>
                                      </p:tavLst>
                                    </p:anim>
                                    <p:anim calcmode="lin" valueType="num">
                                      <p:cBhvr>
                                        <p:cTn id="19" dur="2500"/>
                                        <p:tgtEl>
                                          <p:spTgt spid="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0" dur="1" fill="hold">
                                          <p:stCondLst>
                                            <p:cond delay="2499"/>
                                          </p:stCondLst>
                                        </p:cTn>
                                        <p:tgtEl>
                                          <p:spTgt spid="7"/>
                                        </p:tgtEl>
                                        <p:attrNameLst>
                                          <p:attrName>style.visibility</p:attrName>
                                        </p:attrNameLst>
                                      </p:cBhvr>
                                      <p:to>
                                        <p:strVal val="hidden"/>
                                      </p:to>
                                    </p:set>
                                  </p:childTnLst>
                                </p:cTn>
                              </p:par>
                              <p:par>
                                <p:cTn id="21" presetID="2" presetClass="entr" presetSubtype="4" fill="hold" nodeType="withEffect">
                                  <p:stCondLst>
                                    <p:cond delay="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3250" fill="hold"/>
                                        <p:tgtEl>
                                          <p:spTgt spid="8"/>
                                        </p:tgtEl>
                                        <p:attrNameLst>
                                          <p:attrName>ppt_x</p:attrName>
                                        </p:attrNameLst>
                                      </p:cBhvr>
                                      <p:tavLst>
                                        <p:tav tm="0">
                                          <p:val>
                                            <p:strVal val="#ppt_x"/>
                                          </p:val>
                                        </p:tav>
                                        <p:tav tm="100000">
                                          <p:val>
                                            <p:strVal val="#ppt_x"/>
                                          </p:val>
                                        </p:tav>
                                      </p:tavLst>
                                    </p:anim>
                                    <p:anim calcmode="lin" valueType="num">
                                      <p:cBhvr additive="base">
                                        <p:cTn id="24" dur="3250" fill="hold"/>
                                        <p:tgtEl>
                                          <p:spTgt spid="8"/>
                                        </p:tgtEl>
                                        <p:attrNameLst>
                                          <p:attrName>ppt_y</p:attrName>
                                        </p:attrNameLst>
                                      </p:cBhvr>
                                      <p:tavLst>
                                        <p:tav tm="0">
                                          <p:val>
                                            <p:strVal val="1+#ppt_h/2"/>
                                          </p:val>
                                        </p:tav>
                                        <p:tav tm="100000">
                                          <p:val>
                                            <p:strVal val="#ppt_y"/>
                                          </p:val>
                                        </p:tav>
                                      </p:tavLst>
                                    </p:anim>
                                  </p:childTnLst>
                                </p:cTn>
                              </p:par>
                              <p:par>
                                <p:cTn id="25" presetID="19" presetClass="entr" presetSubtype="5" fill="hold"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p:cTn id="27" dur="2500" fill="hold"/>
                                        <p:tgtEl>
                                          <p:spTgt spid="8"/>
                                        </p:tgtEl>
                                        <p:attrNameLst>
                                          <p:attrName>ppt_w</p:attrName>
                                        </p:attrNameLst>
                                      </p:cBhvr>
                                      <p:tavLst>
                                        <p:tav tm="0">
                                          <p:val>
                                            <p:strVal val="#ppt_w"/>
                                          </p:val>
                                        </p:tav>
                                        <p:tav tm="100000">
                                          <p:val>
                                            <p:strVal val="#ppt_w"/>
                                          </p:val>
                                        </p:tav>
                                      </p:tavLst>
                                    </p:anim>
                                    <p:anim calcmode="lin" valueType="num">
                                      <p:cBhvr>
                                        <p:cTn id="28" dur="2500" fill="hold"/>
                                        <p:tgtEl>
                                          <p:spTgt spid="8"/>
                                        </p:tgtEl>
                                        <p:attrNameLst>
                                          <p:attrName>ppt_h</p:attrName>
                                        </p:attrNameLst>
                                      </p:cBhvr>
                                      <p:tavLst>
                                        <p:tav tm="0" fmla="#ppt_h*sin(2.5*pi*$)">
                                          <p:val>
                                            <p:fltVal val="0"/>
                                          </p:val>
                                        </p:tav>
                                        <p:tav tm="100000">
                                          <p:val>
                                            <p:fltVal val="1"/>
                                          </p:val>
                                        </p:tav>
                                      </p:tavLst>
                                    </p:anim>
                                  </p:childTnLst>
                                </p:cTn>
                              </p:par>
                              <p:par>
                                <p:cTn id="29" presetID="2" presetClass="exit" presetSubtype="1" fill="hold" nodeType="withEffect">
                                  <p:stCondLst>
                                    <p:cond delay="0"/>
                                  </p:stCondLst>
                                  <p:childTnLst>
                                    <p:anim calcmode="lin" valueType="num">
                                      <p:cBhvr additive="base">
                                        <p:cTn id="30" dur="3250"/>
                                        <p:tgtEl>
                                          <p:spTgt spid="8"/>
                                        </p:tgtEl>
                                        <p:attrNameLst>
                                          <p:attrName>ppt_x</p:attrName>
                                        </p:attrNameLst>
                                      </p:cBhvr>
                                      <p:tavLst>
                                        <p:tav tm="0">
                                          <p:val>
                                            <p:strVal val="ppt_x"/>
                                          </p:val>
                                        </p:tav>
                                        <p:tav tm="100000">
                                          <p:val>
                                            <p:strVal val="ppt_x"/>
                                          </p:val>
                                        </p:tav>
                                      </p:tavLst>
                                    </p:anim>
                                    <p:anim calcmode="lin" valueType="num">
                                      <p:cBhvr additive="base">
                                        <p:cTn id="31" dur="3250"/>
                                        <p:tgtEl>
                                          <p:spTgt spid="8"/>
                                        </p:tgtEl>
                                        <p:attrNameLst>
                                          <p:attrName>ppt_y</p:attrName>
                                        </p:attrNameLst>
                                      </p:cBhvr>
                                      <p:tavLst>
                                        <p:tav tm="0">
                                          <p:val>
                                            <p:strVal val="ppt_y"/>
                                          </p:val>
                                        </p:tav>
                                        <p:tav tm="100000">
                                          <p:val>
                                            <p:strVal val="0-ppt_h/2"/>
                                          </p:val>
                                        </p:tav>
                                      </p:tavLst>
                                    </p:anim>
                                    <p:set>
                                      <p:cBhvr>
                                        <p:cTn id="32" dur="1" fill="hold">
                                          <p:stCondLst>
                                            <p:cond delay="3249"/>
                                          </p:stCondLst>
                                        </p:cTn>
                                        <p:tgtEl>
                                          <p:spTgt spid="8"/>
                                        </p:tgtEl>
                                        <p:attrNameLst>
                                          <p:attrName>style.visibility</p:attrName>
                                        </p:attrNameLst>
                                      </p:cBhvr>
                                      <p:to>
                                        <p:strVal val="hidden"/>
                                      </p:to>
                                    </p:set>
                                  </p:childTnLst>
                                </p:cTn>
                              </p:par>
                              <p:par>
                                <p:cTn id="33" presetID="19" presetClass="exit" presetSubtype="5" fill="hold" nodeType="withEffect">
                                  <p:stCondLst>
                                    <p:cond delay="0"/>
                                  </p:stCondLst>
                                  <p:childTnLst>
                                    <p:anim calcmode="lin" valueType="num">
                                      <p:cBhvr>
                                        <p:cTn id="34" dur="2500"/>
                                        <p:tgtEl>
                                          <p:spTgt spid="8"/>
                                        </p:tgtEl>
                                        <p:attrNameLst>
                                          <p:attrName>ppt_w</p:attrName>
                                        </p:attrNameLst>
                                      </p:cBhvr>
                                      <p:tavLst>
                                        <p:tav tm="0">
                                          <p:val>
                                            <p:strVal val="ppt_w"/>
                                          </p:val>
                                        </p:tav>
                                        <p:tav tm="100000">
                                          <p:val>
                                            <p:strVal val="ppt_w"/>
                                          </p:val>
                                        </p:tav>
                                      </p:tavLst>
                                    </p:anim>
                                    <p:anim calcmode="lin" valueType="num">
                                      <p:cBhvr>
                                        <p:cTn id="35" dur="2500"/>
                                        <p:tgtEl>
                                          <p:spTgt spid="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 dur="1" fill="hold">
                                          <p:stCondLst>
                                            <p:cond delay="2499"/>
                                          </p:stCondLst>
                                        </p:cTn>
                                        <p:tgtEl>
                                          <p:spTgt spid="8"/>
                                        </p:tgtEl>
                                        <p:attrNameLst>
                                          <p:attrName>style.visibility</p:attrName>
                                        </p:attrNameLst>
                                      </p:cBhvr>
                                      <p:to>
                                        <p:strVal val="hidden"/>
                                      </p:to>
                                    </p:set>
                                  </p:childTnLst>
                                </p:cTn>
                              </p:par>
                              <p:par>
                                <p:cTn id="37" presetID="2" presetClass="entr" presetSubtype="8" fill="hold" nodeType="withEffect">
                                  <p:stCondLst>
                                    <p:cond delay="0"/>
                                  </p:stCondLst>
                                  <p:childTnLst>
                                    <p:set>
                                      <p:cBhvr>
                                        <p:cTn id="38" dur="1" fill="hold">
                                          <p:stCondLst>
                                            <p:cond delay="0"/>
                                          </p:stCondLst>
                                        </p:cTn>
                                        <p:tgtEl>
                                          <p:spTgt spid="13"/>
                                        </p:tgtEl>
                                        <p:attrNameLst>
                                          <p:attrName>style.visibility</p:attrName>
                                        </p:attrNameLst>
                                      </p:cBhvr>
                                      <p:to>
                                        <p:strVal val="visible"/>
                                      </p:to>
                                    </p:set>
                                    <p:anim calcmode="lin" valueType="num">
                                      <p:cBhvr additive="base">
                                        <p:cTn id="39" dur="3250" fill="hold"/>
                                        <p:tgtEl>
                                          <p:spTgt spid="13"/>
                                        </p:tgtEl>
                                        <p:attrNameLst>
                                          <p:attrName>ppt_x</p:attrName>
                                        </p:attrNameLst>
                                      </p:cBhvr>
                                      <p:tavLst>
                                        <p:tav tm="0">
                                          <p:val>
                                            <p:strVal val="0-#ppt_w/2"/>
                                          </p:val>
                                        </p:tav>
                                        <p:tav tm="100000">
                                          <p:val>
                                            <p:strVal val="#ppt_x"/>
                                          </p:val>
                                        </p:tav>
                                      </p:tavLst>
                                    </p:anim>
                                    <p:anim calcmode="lin" valueType="num">
                                      <p:cBhvr additive="base">
                                        <p:cTn id="40" dur="3250" fill="hold"/>
                                        <p:tgtEl>
                                          <p:spTgt spid="13"/>
                                        </p:tgtEl>
                                        <p:attrNameLst>
                                          <p:attrName>ppt_y</p:attrName>
                                        </p:attrNameLst>
                                      </p:cBhvr>
                                      <p:tavLst>
                                        <p:tav tm="0">
                                          <p:val>
                                            <p:strVal val="#ppt_y"/>
                                          </p:val>
                                        </p:tav>
                                        <p:tav tm="100000">
                                          <p:val>
                                            <p:strVal val="#ppt_y"/>
                                          </p:val>
                                        </p:tav>
                                      </p:tavLst>
                                    </p:anim>
                                  </p:childTnLst>
                                </p:cTn>
                              </p:par>
                              <p:par>
                                <p:cTn id="41" presetID="19" presetClass="entr" presetSubtype="10" fill="hold" nodeType="withEffect">
                                  <p:stCondLst>
                                    <p:cond delay="0"/>
                                  </p:stCondLst>
                                  <p:childTnLst>
                                    <p:set>
                                      <p:cBhvr>
                                        <p:cTn id="42" dur="1" fill="hold">
                                          <p:stCondLst>
                                            <p:cond delay="0"/>
                                          </p:stCondLst>
                                        </p:cTn>
                                        <p:tgtEl>
                                          <p:spTgt spid="13"/>
                                        </p:tgtEl>
                                        <p:attrNameLst>
                                          <p:attrName>style.visibility</p:attrName>
                                        </p:attrNameLst>
                                      </p:cBhvr>
                                      <p:to>
                                        <p:strVal val="visible"/>
                                      </p:to>
                                    </p:set>
                                    <p:anim calcmode="lin" valueType="num">
                                      <p:cBhvr>
                                        <p:cTn id="43" dur="2500" fill="hold"/>
                                        <p:tgtEl>
                                          <p:spTgt spid="13"/>
                                        </p:tgtEl>
                                        <p:attrNameLst>
                                          <p:attrName>ppt_w</p:attrName>
                                        </p:attrNameLst>
                                      </p:cBhvr>
                                      <p:tavLst>
                                        <p:tav tm="0" fmla="#ppt_w*sin(2.5*pi*$)">
                                          <p:val>
                                            <p:fltVal val="0"/>
                                          </p:val>
                                        </p:tav>
                                        <p:tav tm="100000">
                                          <p:val>
                                            <p:fltVal val="1"/>
                                          </p:val>
                                        </p:tav>
                                      </p:tavLst>
                                    </p:anim>
                                    <p:anim calcmode="lin" valueType="num">
                                      <p:cBhvr>
                                        <p:cTn id="44" dur="2500" fill="hold"/>
                                        <p:tgtEl>
                                          <p:spTgt spid="13"/>
                                        </p:tgtEl>
                                        <p:attrNameLst>
                                          <p:attrName>ppt_h</p:attrName>
                                        </p:attrNameLst>
                                      </p:cBhvr>
                                      <p:tavLst>
                                        <p:tav tm="0">
                                          <p:val>
                                            <p:strVal val="#ppt_h"/>
                                          </p:val>
                                        </p:tav>
                                        <p:tav tm="100000">
                                          <p:val>
                                            <p:strVal val="#ppt_h"/>
                                          </p:val>
                                        </p:tav>
                                      </p:tavLst>
                                    </p:anim>
                                  </p:childTnLst>
                                </p:cTn>
                              </p:par>
                              <p:par>
                                <p:cTn id="45" presetID="2" presetClass="exit" presetSubtype="2" fill="hold" nodeType="withEffect">
                                  <p:stCondLst>
                                    <p:cond delay="0"/>
                                  </p:stCondLst>
                                  <p:childTnLst>
                                    <p:anim calcmode="lin" valueType="num">
                                      <p:cBhvr additive="base">
                                        <p:cTn id="46" dur="3250"/>
                                        <p:tgtEl>
                                          <p:spTgt spid="13"/>
                                        </p:tgtEl>
                                        <p:attrNameLst>
                                          <p:attrName>ppt_x</p:attrName>
                                        </p:attrNameLst>
                                      </p:cBhvr>
                                      <p:tavLst>
                                        <p:tav tm="0">
                                          <p:val>
                                            <p:strVal val="ppt_x"/>
                                          </p:val>
                                        </p:tav>
                                        <p:tav tm="100000">
                                          <p:val>
                                            <p:strVal val="1+ppt_w/2"/>
                                          </p:val>
                                        </p:tav>
                                      </p:tavLst>
                                    </p:anim>
                                    <p:anim calcmode="lin" valueType="num">
                                      <p:cBhvr additive="base">
                                        <p:cTn id="47" dur="3250"/>
                                        <p:tgtEl>
                                          <p:spTgt spid="13"/>
                                        </p:tgtEl>
                                        <p:attrNameLst>
                                          <p:attrName>ppt_y</p:attrName>
                                        </p:attrNameLst>
                                      </p:cBhvr>
                                      <p:tavLst>
                                        <p:tav tm="0">
                                          <p:val>
                                            <p:strVal val="ppt_y"/>
                                          </p:val>
                                        </p:tav>
                                        <p:tav tm="100000">
                                          <p:val>
                                            <p:strVal val="ppt_y"/>
                                          </p:val>
                                        </p:tav>
                                      </p:tavLst>
                                    </p:anim>
                                    <p:set>
                                      <p:cBhvr>
                                        <p:cTn id="48" dur="1" fill="hold">
                                          <p:stCondLst>
                                            <p:cond delay="3249"/>
                                          </p:stCondLst>
                                        </p:cTn>
                                        <p:tgtEl>
                                          <p:spTgt spid="13"/>
                                        </p:tgtEl>
                                        <p:attrNameLst>
                                          <p:attrName>style.visibility</p:attrName>
                                        </p:attrNameLst>
                                      </p:cBhvr>
                                      <p:to>
                                        <p:strVal val="hidden"/>
                                      </p:to>
                                    </p:set>
                                  </p:childTnLst>
                                </p:cTn>
                              </p:par>
                              <p:par>
                                <p:cTn id="49" presetID="19" presetClass="exit" presetSubtype="10" fill="hold" nodeType="withEffect">
                                  <p:stCondLst>
                                    <p:cond delay="0"/>
                                  </p:stCondLst>
                                  <p:childTnLst>
                                    <p:anim calcmode="lin" valueType="num">
                                      <p:cBhvr>
                                        <p:cTn id="50" dur="2500"/>
                                        <p:tgtEl>
                                          <p:spTgt spid="13"/>
                                        </p:tgtEl>
                                        <p:attrNameLst>
                                          <p:attrName>ppt_h</p:attrName>
                                        </p:attrNameLst>
                                      </p:cBhvr>
                                      <p:tavLst>
                                        <p:tav tm="0">
                                          <p:val>
                                            <p:strVal val="ppt_h"/>
                                          </p:val>
                                        </p:tav>
                                        <p:tav tm="100000">
                                          <p:val>
                                            <p:strVal val="ppt_h"/>
                                          </p:val>
                                        </p:tav>
                                      </p:tavLst>
                                    </p:anim>
                                    <p:anim calcmode="lin" valueType="num">
                                      <p:cBhvr>
                                        <p:cTn id="51" dur="25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2" dur="1" fill="hold">
                                          <p:stCondLst>
                                            <p:cond delay="2499"/>
                                          </p:stCondLst>
                                        </p:cTn>
                                        <p:tgtEl>
                                          <p:spTgt spid="13"/>
                                        </p:tgtEl>
                                        <p:attrNameLst>
                                          <p:attrName>style.visibility</p:attrName>
                                        </p:attrNameLst>
                                      </p:cBhvr>
                                      <p:to>
                                        <p:strVal val="hidden"/>
                                      </p:to>
                                    </p:set>
                                  </p:childTnLst>
                                </p:cTn>
                              </p:par>
                              <p:par>
                                <p:cTn id="53" presetID="2" presetClass="entr" presetSubtype="2" fill="hold" nodeType="withEffect">
                                  <p:stCondLst>
                                    <p:cond delay="0"/>
                                  </p:stCondLst>
                                  <p:childTnLst>
                                    <p:set>
                                      <p:cBhvr>
                                        <p:cTn id="54" dur="1" fill="hold">
                                          <p:stCondLst>
                                            <p:cond delay="0"/>
                                          </p:stCondLst>
                                        </p:cTn>
                                        <p:tgtEl>
                                          <p:spTgt spid="18"/>
                                        </p:tgtEl>
                                        <p:attrNameLst>
                                          <p:attrName>style.visibility</p:attrName>
                                        </p:attrNameLst>
                                      </p:cBhvr>
                                      <p:to>
                                        <p:strVal val="visible"/>
                                      </p:to>
                                    </p:set>
                                    <p:anim calcmode="lin" valueType="num">
                                      <p:cBhvr additive="base">
                                        <p:cTn id="55" dur="3250" fill="hold"/>
                                        <p:tgtEl>
                                          <p:spTgt spid="18"/>
                                        </p:tgtEl>
                                        <p:attrNameLst>
                                          <p:attrName>ppt_x</p:attrName>
                                        </p:attrNameLst>
                                      </p:cBhvr>
                                      <p:tavLst>
                                        <p:tav tm="0">
                                          <p:val>
                                            <p:strVal val="1+#ppt_w/2"/>
                                          </p:val>
                                        </p:tav>
                                        <p:tav tm="100000">
                                          <p:val>
                                            <p:strVal val="#ppt_x"/>
                                          </p:val>
                                        </p:tav>
                                      </p:tavLst>
                                    </p:anim>
                                    <p:anim calcmode="lin" valueType="num">
                                      <p:cBhvr additive="base">
                                        <p:cTn id="56" dur="3250" fill="hold"/>
                                        <p:tgtEl>
                                          <p:spTgt spid="18"/>
                                        </p:tgtEl>
                                        <p:attrNameLst>
                                          <p:attrName>ppt_y</p:attrName>
                                        </p:attrNameLst>
                                      </p:cBhvr>
                                      <p:tavLst>
                                        <p:tav tm="0">
                                          <p:val>
                                            <p:strVal val="#ppt_y"/>
                                          </p:val>
                                        </p:tav>
                                        <p:tav tm="100000">
                                          <p:val>
                                            <p:strVal val="#ppt_y"/>
                                          </p:val>
                                        </p:tav>
                                      </p:tavLst>
                                    </p:anim>
                                  </p:childTnLst>
                                </p:cTn>
                              </p:par>
                              <p:par>
                                <p:cTn id="57" presetID="19" presetClass="entr" presetSubtype="10" fill="hold" nodeType="withEffect">
                                  <p:stCondLst>
                                    <p:cond delay="0"/>
                                  </p:stCondLst>
                                  <p:childTnLst>
                                    <p:set>
                                      <p:cBhvr>
                                        <p:cTn id="58" dur="1" fill="hold">
                                          <p:stCondLst>
                                            <p:cond delay="0"/>
                                          </p:stCondLst>
                                        </p:cTn>
                                        <p:tgtEl>
                                          <p:spTgt spid="18"/>
                                        </p:tgtEl>
                                        <p:attrNameLst>
                                          <p:attrName>style.visibility</p:attrName>
                                        </p:attrNameLst>
                                      </p:cBhvr>
                                      <p:to>
                                        <p:strVal val="visible"/>
                                      </p:to>
                                    </p:set>
                                    <p:anim calcmode="lin" valueType="num">
                                      <p:cBhvr>
                                        <p:cTn id="59" dur="2500" fill="hold"/>
                                        <p:tgtEl>
                                          <p:spTgt spid="18"/>
                                        </p:tgtEl>
                                        <p:attrNameLst>
                                          <p:attrName>ppt_w</p:attrName>
                                        </p:attrNameLst>
                                      </p:cBhvr>
                                      <p:tavLst>
                                        <p:tav tm="0" fmla="#ppt_w*sin(2.5*pi*$)">
                                          <p:val>
                                            <p:fltVal val="0"/>
                                          </p:val>
                                        </p:tav>
                                        <p:tav tm="100000">
                                          <p:val>
                                            <p:fltVal val="1"/>
                                          </p:val>
                                        </p:tav>
                                      </p:tavLst>
                                    </p:anim>
                                    <p:anim calcmode="lin" valueType="num">
                                      <p:cBhvr>
                                        <p:cTn id="60" dur="2500" fill="hold"/>
                                        <p:tgtEl>
                                          <p:spTgt spid="18"/>
                                        </p:tgtEl>
                                        <p:attrNameLst>
                                          <p:attrName>ppt_h</p:attrName>
                                        </p:attrNameLst>
                                      </p:cBhvr>
                                      <p:tavLst>
                                        <p:tav tm="0">
                                          <p:val>
                                            <p:strVal val="#ppt_h"/>
                                          </p:val>
                                        </p:tav>
                                        <p:tav tm="100000">
                                          <p:val>
                                            <p:strVal val="#ppt_h"/>
                                          </p:val>
                                        </p:tav>
                                      </p:tavLst>
                                    </p:anim>
                                  </p:childTnLst>
                                </p:cTn>
                              </p:par>
                              <p:par>
                                <p:cTn id="61" presetID="2" presetClass="exit" presetSubtype="8" fill="hold" nodeType="withEffect">
                                  <p:stCondLst>
                                    <p:cond delay="0"/>
                                  </p:stCondLst>
                                  <p:childTnLst>
                                    <p:anim calcmode="lin" valueType="num">
                                      <p:cBhvr additive="base">
                                        <p:cTn id="62" dur="3250"/>
                                        <p:tgtEl>
                                          <p:spTgt spid="18"/>
                                        </p:tgtEl>
                                        <p:attrNameLst>
                                          <p:attrName>ppt_x</p:attrName>
                                        </p:attrNameLst>
                                      </p:cBhvr>
                                      <p:tavLst>
                                        <p:tav tm="0">
                                          <p:val>
                                            <p:strVal val="ppt_x"/>
                                          </p:val>
                                        </p:tav>
                                        <p:tav tm="100000">
                                          <p:val>
                                            <p:strVal val="0-ppt_w/2"/>
                                          </p:val>
                                        </p:tav>
                                      </p:tavLst>
                                    </p:anim>
                                    <p:anim calcmode="lin" valueType="num">
                                      <p:cBhvr additive="base">
                                        <p:cTn id="63" dur="3250"/>
                                        <p:tgtEl>
                                          <p:spTgt spid="18"/>
                                        </p:tgtEl>
                                        <p:attrNameLst>
                                          <p:attrName>ppt_y</p:attrName>
                                        </p:attrNameLst>
                                      </p:cBhvr>
                                      <p:tavLst>
                                        <p:tav tm="0">
                                          <p:val>
                                            <p:strVal val="ppt_y"/>
                                          </p:val>
                                        </p:tav>
                                        <p:tav tm="100000">
                                          <p:val>
                                            <p:strVal val="ppt_y"/>
                                          </p:val>
                                        </p:tav>
                                      </p:tavLst>
                                    </p:anim>
                                    <p:set>
                                      <p:cBhvr>
                                        <p:cTn id="64" dur="1" fill="hold">
                                          <p:stCondLst>
                                            <p:cond delay="3249"/>
                                          </p:stCondLst>
                                        </p:cTn>
                                        <p:tgtEl>
                                          <p:spTgt spid="18"/>
                                        </p:tgtEl>
                                        <p:attrNameLst>
                                          <p:attrName>style.visibility</p:attrName>
                                        </p:attrNameLst>
                                      </p:cBhvr>
                                      <p:to>
                                        <p:strVal val="hidden"/>
                                      </p:to>
                                    </p:set>
                                  </p:childTnLst>
                                </p:cTn>
                              </p:par>
                              <p:par>
                                <p:cTn id="65" presetID="19" presetClass="exit" presetSubtype="10" fill="hold" nodeType="withEffect">
                                  <p:stCondLst>
                                    <p:cond delay="0"/>
                                  </p:stCondLst>
                                  <p:childTnLst>
                                    <p:anim calcmode="lin" valueType="num">
                                      <p:cBhvr>
                                        <p:cTn id="66" dur="2500"/>
                                        <p:tgtEl>
                                          <p:spTgt spid="18"/>
                                        </p:tgtEl>
                                        <p:attrNameLst>
                                          <p:attrName>ppt_h</p:attrName>
                                        </p:attrNameLst>
                                      </p:cBhvr>
                                      <p:tavLst>
                                        <p:tav tm="0">
                                          <p:val>
                                            <p:strVal val="ppt_h"/>
                                          </p:val>
                                        </p:tav>
                                        <p:tav tm="100000">
                                          <p:val>
                                            <p:strVal val="ppt_h"/>
                                          </p:val>
                                        </p:tav>
                                      </p:tavLst>
                                    </p:anim>
                                    <p:anim calcmode="lin" valueType="num">
                                      <p:cBhvr>
                                        <p:cTn id="67" dur="250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 dur="1" fill="hold">
                                          <p:stCondLst>
                                            <p:cond delay="2499"/>
                                          </p:stCondLst>
                                        </p:cTn>
                                        <p:tgtEl>
                                          <p:spTgt spid="18"/>
                                        </p:tgtEl>
                                        <p:attrNameLst>
                                          <p:attrName>style.visibility</p:attrName>
                                        </p:attrNameLst>
                                      </p:cBhvr>
                                      <p:to>
                                        <p:strVal val="hidden"/>
                                      </p:to>
                                    </p:set>
                                  </p:childTnLst>
                                </p:cTn>
                              </p:par>
                              <p:par>
                                <p:cTn id="69" presetID="23" presetClass="entr" presetSubtype="288" fill="hold" nodeType="withEffect">
                                  <p:stCondLst>
                                    <p:cond delay="500"/>
                                  </p:stCondLst>
                                  <p:childTnLst>
                                    <p:set>
                                      <p:cBhvr>
                                        <p:cTn id="70" dur="1" fill="hold">
                                          <p:stCondLst>
                                            <p:cond delay="0"/>
                                          </p:stCondLst>
                                        </p:cTn>
                                        <p:tgtEl>
                                          <p:spTgt spid="23"/>
                                        </p:tgtEl>
                                        <p:attrNameLst>
                                          <p:attrName>style.visibility</p:attrName>
                                        </p:attrNameLst>
                                      </p:cBhvr>
                                      <p:to>
                                        <p:strVal val="visible"/>
                                      </p:to>
                                    </p:set>
                                    <p:anim calcmode="lin" valueType="num">
                                      <p:cBhvr>
                                        <p:cTn id="71" dur="2750" fill="hold"/>
                                        <p:tgtEl>
                                          <p:spTgt spid="23"/>
                                        </p:tgtEl>
                                        <p:attrNameLst>
                                          <p:attrName>ppt_w</p:attrName>
                                        </p:attrNameLst>
                                      </p:cBhvr>
                                      <p:tavLst>
                                        <p:tav tm="0">
                                          <p:val>
                                            <p:strVal val="4/3*#ppt_w"/>
                                          </p:val>
                                        </p:tav>
                                        <p:tav tm="100000">
                                          <p:val>
                                            <p:strVal val="#ppt_w"/>
                                          </p:val>
                                        </p:tav>
                                      </p:tavLst>
                                    </p:anim>
                                    <p:anim calcmode="lin" valueType="num">
                                      <p:cBhvr>
                                        <p:cTn id="72" dur="2750" fill="hold"/>
                                        <p:tgtEl>
                                          <p:spTgt spid="23"/>
                                        </p:tgtEl>
                                        <p:attrNameLst>
                                          <p:attrName>ppt_h</p:attrName>
                                        </p:attrNameLst>
                                      </p:cBhvr>
                                      <p:tavLst>
                                        <p:tav tm="0">
                                          <p:val>
                                            <p:strVal val="4/3*#ppt_h"/>
                                          </p:val>
                                        </p:tav>
                                        <p:tav tm="100000">
                                          <p:val>
                                            <p:strVal val="#ppt_h"/>
                                          </p:val>
                                        </p:tav>
                                      </p:tavLst>
                                    </p:anim>
                                  </p:childTnLst>
                                </p:cTn>
                              </p:par>
                              <p:par>
                                <p:cTn id="73" presetID="8" presetClass="entr" presetSubtype="32" fill="hold" nodeType="withEffect">
                                  <p:stCondLst>
                                    <p:cond delay="500"/>
                                  </p:stCondLst>
                                  <p:childTnLst>
                                    <p:set>
                                      <p:cBhvr>
                                        <p:cTn id="74" dur="1" fill="hold">
                                          <p:stCondLst>
                                            <p:cond delay="0"/>
                                          </p:stCondLst>
                                        </p:cTn>
                                        <p:tgtEl>
                                          <p:spTgt spid="23"/>
                                        </p:tgtEl>
                                        <p:attrNameLst>
                                          <p:attrName>style.visibility</p:attrName>
                                        </p:attrNameLst>
                                      </p:cBhvr>
                                      <p:to>
                                        <p:strVal val="visible"/>
                                      </p:to>
                                    </p:set>
                                    <p:animEffect transition="in" filter="diamond(out)">
                                      <p:cBhvr>
                                        <p:cTn id="75" dur="2750"/>
                                        <p:tgtEl>
                                          <p:spTgt spid="23"/>
                                        </p:tgtEl>
                                      </p:cBhvr>
                                    </p:animEffect>
                                  </p:childTnLst>
                                </p:cTn>
                              </p:par>
                              <p:par>
                                <p:cTn id="76" presetID="9" presetClass="emph" presetSubtype="0" grpId="0" nodeType="withEffect">
                                  <p:stCondLst>
                                    <p:cond delay="0"/>
                                  </p:stCondLst>
                                  <p:childTnLst>
                                    <p:set>
                                      <p:cBhvr rctx="PPT">
                                        <p:cTn id="77" dur="indefinite"/>
                                        <p:tgtEl>
                                          <p:spTgt spid="29"/>
                                        </p:tgtEl>
                                        <p:attrNameLst>
                                          <p:attrName>style.opacity</p:attrName>
                                        </p:attrNameLst>
                                      </p:cBhvr>
                                      <p:to>
                                        <p:strVal val="0"/>
                                      </p:to>
                                    </p:set>
                                    <p:animEffect filter="image" prLst="opacity: 0">
                                      <p:cBhvr rctx="IE">
                                        <p:cTn id="78" dur="indefinite"/>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8" name="57 Grupo"/>
          <p:cNvGrpSpPr/>
          <p:nvPr/>
        </p:nvGrpSpPr>
        <p:grpSpPr>
          <a:xfrm>
            <a:off x="0" y="29441"/>
            <a:ext cx="9144000" cy="5143500"/>
            <a:chOff x="0" y="0"/>
            <a:chExt cx="9144000" cy="5143500"/>
          </a:xfrm>
        </p:grpSpPr>
        <p:sp>
          <p:nvSpPr>
            <p:cNvPr id="66" name="65 Rectángulo"/>
            <p:cNvSpPr/>
            <p:nvPr/>
          </p:nvSpPr>
          <p:spPr>
            <a:xfrm flipH="1">
              <a:off x="0" y="2571750"/>
              <a:ext cx="4572000" cy="2571750"/>
            </a:xfrm>
            <a:prstGeom prst="rect">
              <a:avLst/>
            </a:prstGeom>
            <a:gradFill flip="none" rotWithShape="1">
              <a:gsLst>
                <a:gs pos="60000">
                  <a:srgbClr val="1F020A">
                    <a:lumMod val="0"/>
                  </a:srgbClr>
                </a:gs>
                <a:gs pos="12000">
                  <a:srgbClr val="C00000">
                    <a:lumMod val="0"/>
                  </a:srgbClr>
                </a:gs>
                <a:gs pos="100000">
                  <a:srgbClr val="C00000">
                    <a:lumMod val="0"/>
                  </a:srgbClr>
                </a:gs>
                <a:gs pos="100000">
                  <a:srgbClr val="DC1C08">
                    <a:lumMod val="49000"/>
                  </a:srgbClr>
                </a:gs>
                <a:gs pos="84000">
                  <a:srgbClr val="00B0F0"/>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0800000">
              <a:off x="0" y="0"/>
              <a:ext cx="4572000" cy="2571750"/>
            </a:xfrm>
            <a:prstGeom prst="rect">
              <a:avLst/>
            </a:prstGeom>
            <a:gradFill flip="none" rotWithShape="1">
              <a:gsLst>
                <a:gs pos="60000">
                  <a:srgbClr val="1F020A">
                    <a:lumMod val="0"/>
                  </a:srgbClr>
                </a:gs>
                <a:gs pos="12000">
                  <a:srgbClr val="C00000">
                    <a:lumMod val="0"/>
                  </a:srgbClr>
                </a:gs>
                <a:gs pos="100000">
                  <a:srgbClr val="C00000">
                    <a:lumMod val="0"/>
                  </a:srgbClr>
                </a:gs>
                <a:gs pos="100000">
                  <a:srgbClr val="DC1C08">
                    <a:lumMod val="49000"/>
                  </a:srgbClr>
                </a:gs>
                <a:gs pos="84000">
                  <a:srgbClr val="00B0F0"/>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a:off x="4572000" y="2571750"/>
              <a:ext cx="4572000" cy="2571750"/>
            </a:xfrm>
            <a:prstGeom prst="rect">
              <a:avLst/>
            </a:prstGeom>
            <a:gradFill flip="none" rotWithShape="1">
              <a:gsLst>
                <a:gs pos="60000">
                  <a:srgbClr val="1F020A">
                    <a:lumMod val="0"/>
                  </a:srgbClr>
                </a:gs>
                <a:gs pos="12000">
                  <a:srgbClr val="C00000">
                    <a:lumMod val="0"/>
                  </a:srgbClr>
                </a:gs>
                <a:gs pos="100000">
                  <a:srgbClr val="C00000">
                    <a:lumMod val="4000"/>
                  </a:srgbClr>
                </a:gs>
                <a:gs pos="100000">
                  <a:srgbClr val="DC1C08">
                    <a:lumMod val="0"/>
                  </a:srgbClr>
                </a:gs>
                <a:gs pos="84000">
                  <a:srgbClr val="00B0F0"/>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10800000" flipH="1">
              <a:off x="4572000" y="0"/>
              <a:ext cx="4572000" cy="2571750"/>
            </a:xfrm>
            <a:prstGeom prst="rect">
              <a:avLst/>
            </a:prstGeom>
            <a:gradFill flip="none" rotWithShape="1">
              <a:gsLst>
                <a:gs pos="60000">
                  <a:srgbClr val="1F020A">
                    <a:lumMod val="0"/>
                  </a:srgbClr>
                </a:gs>
                <a:gs pos="12000">
                  <a:srgbClr val="C00000">
                    <a:lumMod val="0"/>
                  </a:srgbClr>
                </a:gs>
                <a:gs pos="100000">
                  <a:srgbClr val="C00000">
                    <a:lumMod val="0"/>
                  </a:srgbClr>
                </a:gs>
                <a:gs pos="100000">
                  <a:srgbClr val="DC1C08">
                    <a:lumMod val="49000"/>
                  </a:srgbClr>
                </a:gs>
                <a:gs pos="84000">
                  <a:srgbClr val="00B0F0"/>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59" name="58 Imagen" descr="Diapositiva12"/>
          <p:cNvPicPr>
            <a:picLocks noGrp="1" noChangeAspect="1"/>
          </p:cNvPicPr>
          <p:nvPr isPhoto="1"/>
        </p:nvPicPr>
        <p:blipFill rotWithShape="1">
          <a:blip r:embed="rId3">
            <a:lum/>
            <a:extLst>
              <a:ext uri="{28A0092B-C50C-407E-A947-70E740481C1C}">
                <a14:useLocalDpi xmlns:a14="http://schemas.microsoft.com/office/drawing/2010/main"/>
              </a:ext>
            </a:extLst>
          </a:blip>
          <a:srcRect t="446" b="446"/>
          <a:stretch/>
        </p:blipFill>
        <p:spPr>
          <a:xfrm>
            <a:off x="0" y="4638"/>
            <a:ext cx="9173665" cy="5154443"/>
          </a:xfrm>
          <a:prstGeom prst="rect">
            <a:avLst/>
          </a:prstGeom>
          <a:noFill/>
          <a:ln>
            <a:noFill/>
          </a:ln>
        </p:spPr>
      </p:pic>
      <p:sp>
        <p:nvSpPr>
          <p:cNvPr id="65" name="64 Elipse"/>
          <p:cNvSpPr/>
          <p:nvPr/>
        </p:nvSpPr>
        <p:spPr>
          <a:xfrm rot="16200000">
            <a:off x="2033972" y="28414"/>
            <a:ext cx="5076056" cy="5040560"/>
          </a:xfrm>
          <a:prstGeom prst="ellipse">
            <a:avLst/>
          </a:prstGeom>
          <a:gradFill flip="none" rotWithShape="1">
            <a:gsLst>
              <a:gs pos="57000">
                <a:srgbClr val="00B0F0">
                  <a:lumMod val="49000"/>
                  <a:alpha val="41000"/>
                </a:srgbClr>
              </a:gs>
              <a:gs pos="67000">
                <a:srgbClr val="FF0300">
                  <a:lumMod val="0"/>
                  <a:alpha val="0"/>
                </a:srgbClr>
              </a:gs>
              <a:gs pos="64000">
                <a:srgbClr val="00B0F0"/>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Elipse"/>
          <p:cNvSpPr/>
          <p:nvPr/>
        </p:nvSpPr>
        <p:spPr>
          <a:xfrm rot="17085379">
            <a:off x="2033972" y="42874"/>
            <a:ext cx="5076056" cy="5040560"/>
          </a:xfrm>
          <a:prstGeom prst="ellipse">
            <a:avLst/>
          </a:prstGeom>
          <a:gradFill flip="none" rotWithShape="1">
            <a:gsLst>
              <a:gs pos="57000">
                <a:srgbClr val="FF7A00">
                  <a:lumMod val="0"/>
                  <a:alpha val="24000"/>
                </a:srgbClr>
              </a:gs>
              <a:gs pos="67000">
                <a:srgbClr val="FF0300">
                  <a:lumMod val="0"/>
                  <a:alpha val="0"/>
                </a:srgbClr>
              </a:gs>
              <a:gs pos="64000">
                <a:srgbClr val="FF33CC"/>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 name="1 Arco"/>
          <p:cNvSpPr/>
          <p:nvPr/>
        </p:nvSpPr>
        <p:spPr>
          <a:xfrm rot="16200000">
            <a:off x="3627918" y="1065326"/>
            <a:ext cx="3403940" cy="1761716"/>
          </a:xfrm>
          <a:prstGeom prst="arc">
            <a:avLst>
              <a:gd name="adj1" fmla="val 13546793"/>
              <a:gd name="adj2" fmla="val 2425076"/>
            </a:avLst>
          </a:prstGeom>
          <a:ln w="22225" cap="rnd">
            <a:gradFill>
              <a:gsLst>
                <a:gs pos="0">
                  <a:srgbClr val="FF33CC"/>
                </a:gs>
                <a:gs pos="27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 name="2 Arco"/>
          <p:cNvSpPr/>
          <p:nvPr/>
        </p:nvSpPr>
        <p:spPr>
          <a:xfrm>
            <a:off x="3528188" y="2437539"/>
            <a:ext cx="3366287" cy="1781421"/>
          </a:xfrm>
          <a:prstGeom prst="arc">
            <a:avLst>
              <a:gd name="adj1" fmla="val 13546793"/>
              <a:gd name="adj2" fmla="val 2425076"/>
            </a:avLst>
          </a:prstGeom>
          <a:ln w="22225" cap="rnd">
            <a:gradFill>
              <a:gsLst>
                <a:gs pos="0">
                  <a:srgbClr val="FF33CC"/>
                </a:gs>
                <a:gs pos="27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 name="3 Arco"/>
          <p:cNvSpPr/>
          <p:nvPr/>
        </p:nvSpPr>
        <p:spPr>
          <a:xfrm rot="5400000">
            <a:off x="2110863" y="2337621"/>
            <a:ext cx="3403940" cy="1761716"/>
          </a:xfrm>
          <a:prstGeom prst="arc">
            <a:avLst>
              <a:gd name="adj1" fmla="val 13546793"/>
              <a:gd name="adj2" fmla="val 2425076"/>
            </a:avLst>
          </a:prstGeom>
          <a:ln w="22225" cap="rnd">
            <a:gradFill>
              <a:gsLst>
                <a:gs pos="0">
                  <a:srgbClr val="FF33CC"/>
                </a:gs>
                <a:gs pos="27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5" name="4 Arco"/>
          <p:cNvSpPr/>
          <p:nvPr/>
        </p:nvSpPr>
        <p:spPr>
          <a:xfrm rot="10800000">
            <a:off x="2236025" y="945703"/>
            <a:ext cx="3366287" cy="1781421"/>
          </a:xfrm>
          <a:prstGeom prst="arc">
            <a:avLst>
              <a:gd name="adj1" fmla="val 13546793"/>
              <a:gd name="adj2" fmla="val 2425076"/>
            </a:avLst>
          </a:prstGeom>
          <a:ln w="22225" cap="rnd">
            <a:gradFill>
              <a:gsLst>
                <a:gs pos="0">
                  <a:srgbClr val="000082"/>
                </a:gs>
                <a:gs pos="13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6" name="5 Arco"/>
          <p:cNvSpPr/>
          <p:nvPr/>
        </p:nvSpPr>
        <p:spPr>
          <a:xfrm rot="18958515">
            <a:off x="3858382" y="1796260"/>
            <a:ext cx="3366287" cy="1781421"/>
          </a:xfrm>
          <a:prstGeom prst="arc">
            <a:avLst>
              <a:gd name="adj1" fmla="val 13546793"/>
              <a:gd name="adj2" fmla="val 2425076"/>
            </a:avLst>
          </a:prstGeom>
          <a:ln w="22225" cap="rnd">
            <a:gradFill>
              <a:gsLst>
                <a:gs pos="0">
                  <a:srgbClr val="FF33CC"/>
                </a:gs>
                <a:gs pos="27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7" name="6 Arco"/>
          <p:cNvSpPr/>
          <p:nvPr/>
        </p:nvSpPr>
        <p:spPr>
          <a:xfrm rot="2758515">
            <a:off x="2760676" y="2684482"/>
            <a:ext cx="3403940" cy="1761716"/>
          </a:xfrm>
          <a:prstGeom prst="arc">
            <a:avLst>
              <a:gd name="adj1" fmla="val 13546793"/>
              <a:gd name="adj2" fmla="val 2425076"/>
            </a:avLst>
          </a:prstGeom>
          <a:ln w="22225" cap="rnd">
            <a:gradFill>
              <a:gsLst>
                <a:gs pos="0">
                  <a:srgbClr val="FF33CC"/>
                </a:gs>
                <a:gs pos="27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 name="7 Arco"/>
          <p:cNvSpPr/>
          <p:nvPr/>
        </p:nvSpPr>
        <p:spPr>
          <a:xfrm rot="8158515">
            <a:off x="1889610" y="1595524"/>
            <a:ext cx="3366287" cy="1781421"/>
          </a:xfrm>
          <a:prstGeom prst="arc">
            <a:avLst>
              <a:gd name="adj1" fmla="val 13546793"/>
              <a:gd name="adj2" fmla="val 2425076"/>
            </a:avLst>
          </a:prstGeom>
          <a:ln w="22225" cap="rnd">
            <a:gradFill>
              <a:gsLst>
                <a:gs pos="0">
                  <a:srgbClr val="000082"/>
                </a:gs>
                <a:gs pos="13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 name="8 Arco"/>
          <p:cNvSpPr/>
          <p:nvPr/>
        </p:nvSpPr>
        <p:spPr>
          <a:xfrm rot="13558515">
            <a:off x="2941167" y="718465"/>
            <a:ext cx="3403940" cy="1761716"/>
          </a:xfrm>
          <a:prstGeom prst="arc">
            <a:avLst>
              <a:gd name="adj1" fmla="val 13546793"/>
              <a:gd name="adj2" fmla="val 2425076"/>
            </a:avLst>
          </a:prstGeom>
          <a:ln w="22225" cap="rnd">
            <a:gradFill>
              <a:gsLst>
                <a:gs pos="0">
                  <a:srgbClr val="FF33CC"/>
                </a:gs>
                <a:gs pos="27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 name="9 Arco"/>
          <p:cNvSpPr/>
          <p:nvPr/>
        </p:nvSpPr>
        <p:spPr>
          <a:xfrm rot="16200000">
            <a:off x="3492326" y="1088829"/>
            <a:ext cx="3403940" cy="1761716"/>
          </a:xfrm>
          <a:prstGeom prst="arc">
            <a:avLst>
              <a:gd name="adj1" fmla="val 13546793"/>
              <a:gd name="adj2" fmla="val 2425076"/>
            </a:avLst>
          </a:prstGeom>
          <a:ln w="22225" cap="rnd">
            <a:gradFill>
              <a:gsLst>
                <a:gs pos="0">
                  <a:srgbClr val="FF33CC"/>
                </a:gs>
                <a:gs pos="27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1" name="10 Arco"/>
          <p:cNvSpPr/>
          <p:nvPr/>
        </p:nvSpPr>
        <p:spPr>
          <a:xfrm>
            <a:off x="3483789" y="2294760"/>
            <a:ext cx="3366287" cy="1781421"/>
          </a:xfrm>
          <a:prstGeom prst="arc">
            <a:avLst>
              <a:gd name="adj1" fmla="val 13546793"/>
              <a:gd name="adj2" fmla="val 2425076"/>
            </a:avLst>
          </a:prstGeom>
          <a:ln w="22225" cap="rnd">
            <a:gradFill>
              <a:gsLst>
                <a:gs pos="0">
                  <a:srgbClr val="FF33CC"/>
                </a:gs>
                <a:gs pos="27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 name="11 Arco"/>
          <p:cNvSpPr/>
          <p:nvPr/>
        </p:nvSpPr>
        <p:spPr>
          <a:xfrm rot="5400000">
            <a:off x="2235791" y="2284379"/>
            <a:ext cx="3403940" cy="1761716"/>
          </a:xfrm>
          <a:prstGeom prst="arc">
            <a:avLst>
              <a:gd name="adj1" fmla="val 13546793"/>
              <a:gd name="adj2" fmla="val 2425076"/>
            </a:avLst>
          </a:prstGeom>
          <a:ln w="22225" cap="rnd">
            <a:gradFill>
              <a:gsLst>
                <a:gs pos="0">
                  <a:srgbClr val="FF33CC"/>
                </a:gs>
                <a:gs pos="27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 name="12 Arco"/>
          <p:cNvSpPr/>
          <p:nvPr/>
        </p:nvSpPr>
        <p:spPr>
          <a:xfrm rot="10800000">
            <a:off x="2276242" y="1058743"/>
            <a:ext cx="3366287" cy="1781421"/>
          </a:xfrm>
          <a:prstGeom prst="arc">
            <a:avLst>
              <a:gd name="adj1" fmla="val 13546793"/>
              <a:gd name="adj2" fmla="val 2425076"/>
            </a:avLst>
          </a:prstGeom>
          <a:ln w="22225" cap="rnd">
            <a:gradFill>
              <a:gsLst>
                <a:gs pos="0">
                  <a:srgbClr val="000082"/>
                </a:gs>
                <a:gs pos="13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 name="13 Arco"/>
          <p:cNvSpPr/>
          <p:nvPr/>
        </p:nvSpPr>
        <p:spPr>
          <a:xfrm rot="18958515">
            <a:off x="3742608" y="1712816"/>
            <a:ext cx="3366287" cy="1781421"/>
          </a:xfrm>
          <a:prstGeom prst="arc">
            <a:avLst>
              <a:gd name="adj1" fmla="val 13546793"/>
              <a:gd name="adj2" fmla="val 2425076"/>
            </a:avLst>
          </a:prstGeom>
          <a:ln w="22225" cap="rnd">
            <a:gradFill>
              <a:gsLst>
                <a:gs pos="0">
                  <a:srgbClr val="FF33CC"/>
                </a:gs>
                <a:gs pos="27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 name="14 Arco"/>
          <p:cNvSpPr/>
          <p:nvPr/>
        </p:nvSpPr>
        <p:spPr>
          <a:xfrm rot="2758515">
            <a:off x="2828408" y="2550216"/>
            <a:ext cx="3403940" cy="1761716"/>
          </a:xfrm>
          <a:prstGeom prst="arc">
            <a:avLst>
              <a:gd name="adj1" fmla="val 13546793"/>
              <a:gd name="adj2" fmla="val 2425076"/>
            </a:avLst>
          </a:prstGeom>
          <a:ln w="22225" cap="rnd">
            <a:gradFill>
              <a:gsLst>
                <a:gs pos="0">
                  <a:srgbClr val="FF33CC"/>
                </a:gs>
                <a:gs pos="27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 name="15 Arco"/>
          <p:cNvSpPr/>
          <p:nvPr/>
        </p:nvSpPr>
        <p:spPr>
          <a:xfrm rot="8158515">
            <a:off x="2009806" y="1644650"/>
            <a:ext cx="3366287" cy="1781421"/>
          </a:xfrm>
          <a:prstGeom prst="arc">
            <a:avLst>
              <a:gd name="adj1" fmla="val 13546793"/>
              <a:gd name="adj2" fmla="val 2425076"/>
            </a:avLst>
          </a:prstGeom>
          <a:ln w="22225" cap="rnd">
            <a:gradFill>
              <a:gsLst>
                <a:gs pos="0">
                  <a:srgbClr val="000082"/>
                </a:gs>
                <a:gs pos="13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 name="16 Arco"/>
          <p:cNvSpPr/>
          <p:nvPr/>
        </p:nvSpPr>
        <p:spPr>
          <a:xfrm rot="13558515">
            <a:off x="2882363" y="822992"/>
            <a:ext cx="3403940" cy="1761716"/>
          </a:xfrm>
          <a:prstGeom prst="arc">
            <a:avLst>
              <a:gd name="adj1" fmla="val 13546793"/>
              <a:gd name="adj2" fmla="val 2425076"/>
            </a:avLst>
          </a:prstGeom>
          <a:ln w="22225" cap="rnd">
            <a:gradFill>
              <a:gsLst>
                <a:gs pos="0">
                  <a:srgbClr val="FF33CC"/>
                </a:gs>
                <a:gs pos="27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 name="17 Arco"/>
          <p:cNvSpPr/>
          <p:nvPr/>
        </p:nvSpPr>
        <p:spPr>
          <a:xfrm rot="16200000">
            <a:off x="3713023" y="1035240"/>
            <a:ext cx="3403940" cy="1761716"/>
          </a:xfrm>
          <a:prstGeom prst="arc">
            <a:avLst>
              <a:gd name="adj1" fmla="val 13546793"/>
              <a:gd name="adj2" fmla="val 2425076"/>
            </a:avLst>
          </a:prstGeom>
          <a:ln w="22225" cap="rnd">
            <a:gradFill>
              <a:gsLst>
                <a:gs pos="0">
                  <a:srgbClr val="FF33CC"/>
                </a:gs>
                <a:gs pos="27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9" name="18 Arco"/>
          <p:cNvSpPr/>
          <p:nvPr/>
        </p:nvSpPr>
        <p:spPr>
          <a:xfrm>
            <a:off x="3554340" y="2514931"/>
            <a:ext cx="3366287" cy="1781421"/>
          </a:xfrm>
          <a:prstGeom prst="arc">
            <a:avLst>
              <a:gd name="adj1" fmla="val 13546793"/>
              <a:gd name="adj2" fmla="val 2425076"/>
            </a:avLst>
          </a:prstGeom>
          <a:ln w="22225" cap="rnd">
            <a:gradFill>
              <a:gsLst>
                <a:gs pos="0">
                  <a:srgbClr val="FF33CC"/>
                </a:gs>
                <a:gs pos="27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0" name="19 Arco"/>
          <p:cNvSpPr/>
          <p:nvPr/>
        </p:nvSpPr>
        <p:spPr>
          <a:xfrm rot="5400000">
            <a:off x="2027557" y="2357141"/>
            <a:ext cx="3403940" cy="1761716"/>
          </a:xfrm>
          <a:prstGeom prst="arc">
            <a:avLst>
              <a:gd name="adj1" fmla="val 13546793"/>
              <a:gd name="adj2" fmla="val 2425076"/>
            </a:avLst>
          </a:prstGeom>
          <a:ln w="22225" cap="rnd">
            <a:gradFill>
              <a:gsLst>
                <a:gs pos="0">
                  <a:srgbClr val="FF33CC"/>
                </a:gs>
                <a:gs pos="27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1" name="20 Arco"/>
          <p:cNvSpPr/>
          <p:nvPr/>
        </p:nvSpPr>
        <p:spPr>
          <a:xfrm rot="10800000">
            <a:off x="2207479" y="857746"/>
            <a:ext cx="3366287" cy="1781421"/>
          </a:xfrm>
          <a:prstGeom prst="arc">
            <a:avLst>
              <a:gd name="adj1" fmla="val 13546793"/>
              <a:gd name="adj2" fmla="val 2425076"/>
            </a:avLst>
          </a:prstGeom>
          <a:ln w="22225" cap="rnd">
            <a:gradFill>
              <a:gsLst>
                <a:gs pos="0">
                  <a:srgbClr val="000082"/>
                </a:gs>
                <a:gs pos="13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2" name="21 Arco"/>
          <p:cNvSpPr/>
          <p:nvPr/>
        </p:nvSpPr>
        <p:spPr>
          <a:xfrm rot="18958515">
            <a:off x="3930667" y="1835311"/>
            <a:ext cx="3366287" cy="1781421"/>
          </a:xfrm>
          <a:prstGeom prst="arc">
            <a:avLst>
              <a:gd name="adj1" fmla="val 13546793"/>
              <a:gd name="adj2" fmla="val 2425076"/>
            </a:avLst>
          </a:prstGeom>
          <a:ln w="22225" cap="rnd">
            <a:gradFill>
              <a:gsLst>
                <a:gs pos="0">
                  <a:srgbClr val="FF33CC"/>
                </a:gs>
                <a:gs pos="27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3" name="22 Arco"/>
          <p:cNvSpPr/>
          <p:nvPr/>
        </p:nvSpPr>
        <p:spPr>
          <a:xfrm rot="2758515">
            <a:off x="2714354" y="2756380"/>
            <a:ext cx="3403940" cy="1761716"/>
          </a:xfrm>
          <a:prstGeom prst="arc">
            <a:avLst>
              <a:gd name="adj1" fmla="val 13546793"/>
              <a:gd name="adj2" fmla="val 2425076"/>
            </a:avLst>
          </a:prstGeom>
          <a:ln w="22225" cap="rnd">
            <a:gradFill>
              <a:gsLst>
                <a:gs pos="0">
                  <a:srgbClr val="FF33CC"/>
                </a:gs>
                <a:gs pos="27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4" name="23 Arco"/>
          <p:cNvSpPr/>
          <p:nvPr/>
        </p:nvSpPr>
        <p:spPr>
          <a:xfrm rot="8158515">
            <a:off x="1809369" y="1548866"/>
            <a:ext cx="3366287" cy="1781421"/>
          </a:xfrm>
          <a:prstGeom prst="arc">
            <a:avLst>
              <a:gd name="adj1" fmla="val 13546793"/>
              <a:gd name="adj2" fmla="val 2425076"/>
            </a:avLst>
          </a:prstGeom>
          <a:ln w="22225" cap="rnd">
            <a:gradFill>
              <a:gsLst>
                <a:gs pos="0">
                  <a:srgbClr val="000082"/>
                </a:gs>
                <a:gs pos="13000">
                  <a:srgbClr val="0047FF"/>
                </a:gs>
                <a:gs pos="28000">
                  <a:srgbClr val="000082"/>
                </a:gs>
                <a:gs pos="42999">
                  <a:srgbClr val="0047FF"/>
                </a:gs>
                <a:gs pos="58000">
                  <a:srgbClr val="000082"/>
                </a:gs>
                <a:gs pos="72000">
                  <a:srgbClr val="0047FF"/>
                </a:gs>
                <a:gs pos="87000">
                  <a:srgbClr val="000082"/>
                </a:gs>
                <a:gs pos="100000">
                  <a:srgbClr val="0047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5" name="24 Arco"/>
          <p:cNvSpPr/>
          <p:nvPr/>
        </p:nvSpPr>
        <p:spPr>
          <a:xfrm rot="13558515">
            <a:off x="2976621" y="636001"/>
            <a:ext cx="3403940" cy="1761716"/>
          </a:xfrm>
          <a:prstGeom prst="arc">
            <a:avLst>
              <a:gd name="adj1" fmla="val 13546793"/>
              <a:gd name="adj2" fmla="val 2425076"/>
            </a:avLst>
          </a:prstGeom>
          <a:ln w="22225" cap="rnd">
            <a:gradFill>
              <a:gsLst>
                <a:gs pos="0">
                  <a:srgbClr val="FF33CC"/>
                </a:gs>
                <a:gs pos="27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7" name="26 Arco"/>
          <p:cNvSpPr/>
          <p:nvPr/>
        </p:nvSpPr>
        <p:spPr>
          <a:xfrm rot="5123927">
            <a:off x="3625751" y="1465200"/>
            <a:ext cx="3403940" cy="1761716"/>
          </a:xfrm>
          <a:prstGeom prst="arc">
            <a:avLst>
              <a:gd name="adj1" fmla="val 13546793"/>
              <a:gd name="adj2" fmla="val 2425076"/>
            </a:avLst>
          </a:prstGeom>
          <a:ln w="22225" cap="rnd">
            <a:gradFill>
              <a:gsLst>
                <a:gs pos="0">
                  <a:srgbClr val="FF33CC"/>
                </a:gs>
                <a:gs pos="27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8" name="27 Arco"/>
          <p:cNvSpPr/>
          <p:nvPr/>
        </p:nvSpPr>
        <p:spPr>
          <a:xfrm rot="10523927">
            <a:off x="3105911" y="2445405"/>
            <a:ext cx="3366287" cy="1781421"/>
          </a:xfrm>
          <a:prstGeom prst="arc">
            <a:avLst>
              <a:gd name="adj1" fmla="val 13546793"/>
              <a:gd name="adj2" fmla="val 2425076"/>
            </a:avLst>
          </a:prstGeom>
          <a:ln w="22225" cap="rnd">
            <a:gradFill>
              <a:gsLst>
                <a:gs pos="0">
                  <a:srgbClr val="FF33CC"/>
                </a:gs>
                <a:gs pos="27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9" name="28 Arco"/>
          <p:cNvSpPr/>
          <p:nvPr/>
        </p:nvSpPr>
        <p:spPr>
          <a:xfrm rot="15923927">
            <a:off x="2075894" y="1921041"/>
            <a:ext cx="3403940" cy="1761716"/>
          </a:xfrm>
          <a:prstGeom prst="arc">
            <a:avLst>
              <a:gd name="adj1" fmla="val 13546793"/>
              <a:gd name="adj2" fmla="val 2425076"/>
            </a:avLst>
          </a:prstGeom>
          <a:ln w="22225" cap="rnd">
            <a:gradFill>
              <a:gsLst>
                <a:gs pos="0">
                  <a:srgbClr val="FF33CC"/>
                </a:gs>
                <a:gs pos="27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0" name="29 Arco"/>
          <p:cNvSpPr/>
          <p:nvPr/>
        </p:nvSpPr>
        <p:spPr>
          <a:xfrm rot="21323927">
            <a:off x="2621166" y="921131"/>
            <a:ext cx="3366287" cy="1781421"/>
          </a:xfrm>
          <a:prstGeom prst="arc">
            <a:avLst>
              <a:gd name="adj1" fmla="val 13546793"/>
              <a:gd name="adj2" fmla="val 2425076"/>
            </a:avLst>
          </a:prstGeom>
          <a:ln w="22225" cap="rnd">
            <a:gradFill>
              <a:gsLst>
                <a:gs pos="0">
                  <a:srgbClr val="FF33CC"/>
                </a:gs>
                <a:gs pos="27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1" name="30 Arco"/>
          <p:cNvSpPr/>
          <p:nvPr/>
        </p:nvSpPr>
        <p:spPr>
          <a:xfrm rot="7882442">
            <a:off x="3560803" y="2080133"/>
            <a:ext cx="3366287" cy="1781421"/>
          </a:xfrm>
          <a:prstGeom prst="arc">
            <a:avLst>
              <a:gd name="adj1" fmla="val 13546793"/>
              <a:gd name="adj2" fmla="val 2425076"/>
            </a:avLst>
          </a:prstGeom>
          <a:ln w="22225" cap="rnd">
            <a:gradFill>
              <a:gsLst>
                <a:gs pos="0">
                  <a:srgbClr val="FF33CC"/>
                </a:gs>
                <a:gs pos="27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2" name="31 Arco"/>
          <p:cNvSpPr/>
          <p:nvPr/>
        </p:nvSpPr>
        <p:spPr>
          <a:xfrm rot="13282442">
            <a:off x="2446611" y="2393996"/>
            <a:ext cx="3403940" cy="1761716"/>
          </a:xfrm>
          <a:prstGeom prst="arc">
            <a:avLst>
              <a:gd name="adj1" fmla="val 13546793"/>
              <a:gd name="adj2" fmla="val 2425076"/>
            </a:avLst>
          </a:prstGeom>
          <a:ln w="22225" cap="rnd">
            <a:gradFill>
              <a:gsLst>
                <a:gs pos="0">
                  <a:srgbClr val="000082"/>
                </a:gs>
                <a:gs pos="13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3" name="32 Arco"/>
          <p:cNvSpPr/>
          <p:nvPr/>
        </p:nvSpPr>
        <p:spPr>
          <a:xfrm rot="18682442">
            <a:off x="2150053" y="1294945"/>
            <a:ext cx="3366287" cy="1781421"/>
          </a:xfrm>
          <a:prstGeom prst="arc">
            <a:avLst>
              <a:gd name="adj1" fmla="val 13546793"/>
              <a:gd name="adj2" fmla="val 2425076"/>
            </a:avLst>
          </a:prstGeom>
          <a:ln w="22225" cap="rnd">
            <a:gradFill>
              <a:gsLst>
                <a:gs pos="0">
                  <a:srgbClr val="000082"/>
                </a:gs>
                <a:gs pos="13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4" name="33 Arco"/>
          <p:cNvSpPr/>
          <p:nvPr/>
        </p:nvSpPr>
        <p:spPr>
          <a:xfrm rot="2482442">
            <a:off x="3218096" y="992245"/>
            <a:ext cx="3403940" cy="1761716"/>
          </a:xfrm>
          <a:prstGeom prst="arc">
            <a:avLst>
              <a:gd name="adj1" fmla="val 13546793"/>
              <a:gd name="adj2" fmla="val 2425076"/>
            </a:avLst>
          </a:prstGeom>
          <a:ln w="22225" cap="rnd">
            <a:gradFill>
              <a:gsLst>
                <a:gs pos="0">
                  <a:srgbClr val="FF33CC"/>
                </a:gs>
                <a:gs pos="27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5" name="34 Arco"/>
          <p:cNvSpPr/>
          <p:nvPr/>
        </p:nvSpPr>
        <p:spPr>
          <a:xfrm rot="5123927">
            <a:off x="3490159" y="1488703"/>
            <a:ext cx="3403940" cy="1761716"/>
          </a:xfrm>
          <a:prstGeom prst="arc">
            <a:avLst>
              <a:gd name="adj1" fmla="val 13546793"/>
              <a:gd name="adj2" fmla="val 2425076"/>
            </a:avLst>
          </a:prstGeom>
          <a:ln w="22225" cap="rnd">
            <a:gradFill>
              <a:gsLst>
                <a:gs pos="0">
                  <a:srgbClr val="FF33CC"/>
                </a:gs>
                <a:gs pos="27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6" name="35 Arco"/>
          <p:cNvSpPr/>
          <p:nvPr/>
        </p:nvSpPr>
        <p:spPr>
          <a:xfrm rot="10523927">
            <a:off x="3061512" y="2302626"/>
            <a:ext cx="3366287" cy="1781421"/>
          </a:xfrm>
          <a:prstGeom prst="arc">
            <a:avLst>
              <a:gd name="adj1" fmla="val 13546793"/>
              <a:gd name="adj2" fmla="val 2425076"/>
            </a:avLst>
          </a:prstGeom>
          <a:ln w="22225" cap="rnd">
            <a:gradFill>
              <a:gsLst>
                <a:gs pos="0">
                  <a:srgbClr val="FF33CC"/>
                </a:gs>
                <a:gs pos="27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7" name="36 Arco"/>
          <p:cNvSpPr/>
          <p:nvPr/>
        </p:nvSpPr>
        <p:spPr>
          <a:xfrm rot="15923927">
            <a:off x="2200822" y="1867799"/>
            <a:ext cx="3403940" cy="1761716"/>
          </a:xfrm>
          <a:prstGeom prst="arc">
            <a:avLst>
              <a:gd name="adj1" fmla="val 13546793"/>
              <a:gd name="adj2" fmla="val 2425076"/>
            </a:avLst>
          </a:prstGeom>
          <a:ln w="22225" cap="rnd">
            <a:gradFill>
              <a:gsLst>
                <a:gs pos="0">
                  <a:srgbClr val="FF33CC"/>
                </a:gs>
                <a:gs pos="27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8" name="37 Arco"/>
          <p:cNvSpPr/>
          <p:nvPr/>
        </p:nvSpPr>
        <p:spPr>
          <a:xfrm rot="21323927">
            <a:off x="2661383" y="1034171"/>
            <a:ext cx="3366287" cy="1781421"/>
          </a:xfrm>
          <a:prstGeom prst="arc">
            <a:avLst>
              <a:gd name="adj1" fmla="val 13546793"/>
              <a:gd name="adj2" fmla="val 2425076"/>
            </a:avLst>
          </a:prstGeom>
          <a:ln w="22225" cap="rnd">
            <a:gradFill>
              <a:gsLst>
                <a:gs pos="0">
                  <a:srgbClr val="FF33CC"/>
                </a:gs>
                <a:gs pos="27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9" name="38 Arco"/>
          <p:cNvSpPr/>
          <p:nvPr/>
        </p:nvSpPr>
        <p:spPr>
          <a:xfrm rot="7882442">
            <a:off x="3445029" y="1996689"/>
            <a:ext cx="3366287" cy="1781421"/>
          </a:xfrm>
          <a:prstGeom prst="arc">
            <a:avLst>
              <a:gd name="adj1" fmla="val 13546793"/>
              <a:gd name="adj2" fmla="val 2425076"/>
            </a:avLst>
          </a:prstGeom>
          <a:ln w="22225" cap="rnd">
            <a:gradFill>
              <a:gsLst>
                <a:gs pos="0">
                  <a:srgbClr val="FF33CC"/>
                </a:gs>
                <a:gs pos="27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0" name="39 Arco"/>
          <p:cNvSpPr/>
          <p:nvPr/>
        </p:nvSpPr>
        <p:spPr>
          <a:xfrm rot="13282442">
            <a:off x="2514343" y="2259730"/>
            <a:ext cx="3403940" cy="1761716"/>
          </a:xfrm>
          <a:prstGeom prst="arc">
            <a:avLst>
              <a:gd name="adj1" fmla="val 13546793"/>
              <a:gd name="adj2" fmla="val 2425076"/>
            </a:avLst>
          </a:prstGeom>
          <a:ln w="22225" cap="rnd">
            <a:gradFill>
              <a:gsLst>
                <a:gs pos="0">
                  <a:srgbClr val="000082"/>
                </a:gs>
                <a:gs pos="13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1" name="40 Arco"/>
          <p:cNvSpPr/>
          <p:nvPr/>
        </p:nvSpPr>
        <p:spPr>
          <a:xfrm rot="18682442">
            <a:off x="2270249" y="1344071"/>
            <a:ext cx="3366287" cy="1781421"/>
          </a:xfrm>
          <a:prstGeom prst="arc">
            <a:avLst>
              <a:gd name="adj1" fmla="val 13546793"/>
              <a:gd name="adj2" fmla="val 2425076"/>
            </a:avLst>
          </a:prstGeom>
          <a:ln w="22225" cap="rnd">
            <a:gradFill>
              <a:gsLst>
                <a:gs pos="0">
                  <a:srgbClr val="000082"/>
                </a:gs>
                <a:gs pos="13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2" name="41 Arco"/>
          <p:cNvSpPr/>
          <p:nvPr/>
        </p:nvSpPr>
        <p:spPr>
          <a:xfrm rot="2482442">
            <a:off x="3159292" y="1096772"/>
            <a:ext cx="3403940" cy="1761716"/>
          </a:xfrm>
          <a:prstGeom prst="arc">
            <a:avLst>
              <a:gd name="adj1" fmla="val 13546793"/>
              <a:gd name="adj2" fmla="val 2425076"/>
            </a:avLst>
          </a:prstGeom>
          <a:ln w="22225" cap="rnd">
            <a:gradFill>
              <a:gsLst>
                <a:gs pos="0">
                  <a:srgbClr val="FF33CC"/>
                </a:gs>
                <a:gs pos="27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3" name="42 Arco"/>
          <p:cNvSpPr/>
          <p:nvPr/>
        </p:nvSpPr>
        <p:spPr>
          <a:xfrm rot="5123927">
            <a:off x="3710856" y="1435114"/>
            <a:ext cx="3403940" cy="1761716"/>
          </a:xfrm>
          <a:prstGeom prst="arc">
            <a:avLst>
              <a:gd name="adj1" fmla="val 13546793"/>
              <a:gd name="adj2" fmla="val 2425076"/>
            </a:avLst>
          </a:prstGeom>
          <a:ln w="22225" cap="rnd">
            <a:gradFill>
              <a:gsLst>
                <a:gs pos="0">
                  <a:srgbClr val="FF33CC"/>
                </a:gs>
                <a:gs pos="27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4" name="43 Arco"/>
          <p:cNvSpPr/>
          <p:nvPr/>
        </p:nvSpPr>
        <p:spPr>
          <a:xfrm rot="10523927">
            <a:off x="3132063" y="2522797"/>
            <a:ext cx="3366287" cy="1781421"/>
          </a:xfrm>
          <a:prstGeom prst="arc">
            <a:avLst>
              <a:gd name="adj1" fmla="val 13546793"/>
              <a:gd name="adj2" fmla="val 2425076"/>
            </a:avLst>
          </a:prstGeom>
          <a:ln w="22225" cap="rnd">
            <a:gradFill>
              <a:gsLst>
                <a:gs pos="0">
                  <a:srgbClr val="FF33CC"/>
                </a:gs>
                <a:gs pos="27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5" name="44 Arco"/>
          <p:cNvSpPr/>
          <p:nvPr/>
        </p:nvSpPr>
        <p:spPr>
          <a:xfrm rot="15923927">
            <a:off x="1992588" y="1940561"/>
            <a:ext cx="3403940" cy="1761716"/>
          </a:xfrm>
          <a:prstGeom prst="arc">
            <a:avLst>
              <a:gd name="adj1" fmla="val 13546793"/>
              <a:gd name="adj2" fmla="val 2425076"/>
            </a:avLst>
          </a:prstGeom>
          <a:ln w="22225" cap="rnd">
            <a:gradFill>
              <a:gsLst>
                <a:gs pos="0">
                  <a:srgbClr val="FF33CC"/>
                </a:gs>
                <a:gs pos="27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6" name="45 Arco"/>
          <p:cNvSpPr/>
          <p:nvPr/>
        </p:nvSpPr>
        <p:spPr>
          <a:xfrm rot="21323927">
            <a:off x="2592620" y="833174"/>
            <a:ext cx="3366287" cy="1781421"/>
          </a:xfrm>
          <a:prstGeom prst="arc">
            <a:avLst>
              <a:gd name="adj1" fmla="val 13546793"/>
              <a:gd name="adj2" fmla="val 2425076"/>
            </a:avLst>
          </a:prstGeom>
          <a:ln w="22225" cap="rnd">
            <a:gradFill>
              <a:gsLst>
                <a:gs pos="0">
                  <a:srgbClr val="FF33CC"/>
                </a:gs>
                <a:gs pos="27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7" name="46 Arco"/>
          <p:cNvSpPr/>
          <p:nvPr/>
        </p:nvSpPr>
        <p:spPr>
          <a:xfrm rot="7882442">
            <a:off x="3633088" y="2119184"/>
            <a:ext cx="3366287" cy="1781421"/>
          </a:xfrm>
          <a:prstGeom prst="arc">
            <a:avLst>
              <a:gd name="adj1" fmla="val 13546793"/>
              <a:gd name="adj2" fmla="val 2425076"/>
            </a:avLst>
          </a:prstGeom>
          <a:ln w="22225" cap="rnd">
            <a:gradFill>
              <a:gsLst>
                <a:gs pos="0">
                  <a:srgbClr val="FF33CC"/>
                </a:gs>
                <a:gs pos="27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8" name="47 Arco"/>
          <p:cNvSpPr/>
          <p:nvPr/>
        </p:nvSpPr>
        <p:spPr>
          <a:xfrm rot="13282442">
            <a:off x="2400289" y="2465894"/>
            <a:ext cx="3403940" cy="1761716"/>
          </a:xfrm>
          <a:prstGeom prst="arc">
            <a:avLst>
              <a:gd name="adj1" fmla="val 13546793"/>
              <a:gd name="adj2" fmla="val 2425076"/>
            </a:avLst>
          </a:prstGeom>
          <a:ln w="22225" cap="rnd">
            <a:gradFill>
              <a:gsLst>
                <a:gs pos="0">
                  <a:srgbClr val="000082"/>
                </a:gs>
                <a:gs pos="13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9" name="48 Arco"/>
          <p:cNvSpPr/>
          <p:nvPr/>
        </p:nvSpPr>
        <p:spPr>
          <a:xfrm rot="18682442">
            <a:off x="2069812" y="1248287"/>
            <a:ext cx="3366287" cy="1781421"/>
          </a:xfrm>
          <a:prstGeom prst="arc">
            <a:avLst>
              <a:gd name="adj1" fmla="val 13546793"/>
              <a:gd name="adj2" fmla="val 2425076"/>
            </a:avLst>
          </a:prstGeom>
          <a:ln w="22225" cap="rnd">
            <a:gradFill>
              <a:gsLst>
                <a:gs pos="0">
                  <a:srgbClr val="000082"/>
                </a:gs>
                <a:gs pos="13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50" name="49 Arco"/>
          <p:cNvSpPr/>
          <p:nvPr/>
        </p:nvSpPr>
        <p:spPr>
          <a:xfrm rot="2482442">
            <a:off x="3253550" y="909781"/>
            <a:ext cx="3403940" cy="1761716"/>
          </a:xfrm>
          <a:prstGeom prst="arc">
            <a:avLst>
              <a:gd name="adj1" fmla="val 13546793"/>
              <a:gd name="adj2" fmla="val 2425076"/>
            </a:avLst>
          </a:prstGeom>
          <a:ln w="22225" cap="rnd">
            <a:gradFill>
              <a:gsLst>
                <a:gs pos="0">
                  <a:srgbClr val="FF33CC"/>
                </a:gs>
                <a:gs pos="27000">
                  <a:srgbClr val="0047FF"/>
                </a:gs>
                <a:gs pos="28000">
                  <a:srgbClr val="000082"/>
                </a:gs>
                <a:gs pos="42999">
                  <a:srgbClr val="0047FF"/>
                </a:gs>
                <a:gs pos="58000">
                  <a:srgbClr val="000082"/>
                </a:gs>
                <a:gs pos="72000">
                  <a:srgbClr val="0047FF"/>
                </a:gs>
                <a:gs pos="87000">
                  <a:srgbClr val="000082"/>
                </a:gs>
                <a:gs pos="1000">
                  <a:srgbClr val="FF00FF"/>
                </a:gs>
              </a:gsLst>
              <a:lin ang="5400000" scaled="0"/>
            </a:gradFill>
            <a:prstDash val="sysDot"/>
            <a:headEnd type="oval" w="lg" len="lg"/>
          </a:ln>
          <a:effectLst>
            <a:glow rad="12700">
              <a:srgbClr val="00FFFF"/>
            </a:glow>
          </a:effectLst>
          <a:scene3d>
            <a:camera prst="isometricRightUp">
              <a:rot lat="600000" lon="18899998" rev="0"/>
            </a:camera>
            <a:lightRig rig="flat" dir="t"/>
          </a:scene3d>
          <a:sp3d prstMaterial="powder">
            <a:bevelT w="165100" prst="coolSlan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60" name="59 Rectángulo"/>
          <p:cNvSpPr/>
          <p:nvPr/>
        </p:nvSpPr>
        <p:spPr>
          <a:xfrm flipH="1">
            <a:off x="-180528" y="0"/>
            <a:ext cx="9577064" cy="5143500"/>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1572791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3250" fill="hold"/>
                                        <p:tgtEl>
                                          <p:spTgt spid="2"/>
                                        </p:tgtEl>
                                        <p:attrNameLst>
                                          <p:attrName>ppt_w</p:attrName>
                                        </p:attrNameLst>
                                      </p:cBhvr>
                                      <p:tavLst>
                                        <p:tav tm="0">
                                          <p:val>
                                            <p:fltVal val="0"/>
                                          </p:val>
                                        </p:tav>
                                        <p:tav tm="100000">
                                          <p:val>
                                            <p:strVal val="#ppt_w"/>
                                          </p:val>
                                        </p:tav>
                                      </p:tavLst>
                                    </p:anim>
                                    <p:anim calcmode="lin" valueType="num">
                                      <p:cBhvr>
                                        <p:cTn id="8" dur="3250" fill="hold"/>
                                        <p:tgtEl>
                                          <p:spTgt spid="2"/>
                                        </p:tgtEl>
                                        <p:attrNameLst>
                                          <p:attrName>ppt_h</p:attrName>
                                        </p:attrNameLst>
                                      </p:cBhvr>
                                      <p:tavLst>
                                        <p:tav tm="0">
                                          <p:val>
                                            <p:fltVal val="0"/>
                                          </p:val>
                                        </p:tav>
                                        <p:tav tm="100000">
                                          <p:val>
                                            <p:strVal val="#ppt_h"/>
                                          </p:val>
                                        </p:tav>
                                      </p:tavLst>
                                    </p:anim>
                                    <p:anim calcmode="lin" valueType="num">
                                      <p:cBhvr>
                                        <p:cTn id="9" dur="3250" fill="hold"/>
                                        <p:tgtEl>
                                          <p:spTgt spid="2"/>
                                        </p:tgtEl>
                                        <p:attrNameLst>
                                          <p:attrName>ppt_x</p:attrName>
                                        </p:attrNameLst>
                                      </p:cBhvr>
                                      <p:tavLst>
                                        <p:tav tm="0">
                                          <p:val>
                                            <p:fltVal val="0.5"/>
                                          </p:val>
                                        </p:tav>
                                        <p:tav tm="100000">
                                          <p:val>
                                            <p:strVal val="#ppt_x"/>
                                          </p:val>
                                        </p:tav>
                                      </p:tavLst>
                                    </p:anim>
                                    <p:anim calcmode="lin" valueType="num">
                                      <p:cBhvr>
                                        <p:cTn id="10" dur="3250" fill="hold"/>
                                        <p:tgtEl>
                                          <p:spTgt spid="2"/>
                                        </p:tgtEl>
                                        <p:attrNameLst>
                                          <p:attrName>ppt_y</p:attrName>
                                        </p:attrNameLst>
                                      </p:cBhvr>
                                      <p:tavLst>
                                        <p:tav tm="0">
                                          <p:val>
                                            <p:fltVal val="0.5"/>
                                          </p:val>
                                        </p:tav>
                                        <p:tav tm="100000">
                                          <p:val>
                                            <p:strVal val="#ppt_y"/>
                                          </p:val>
                                        </p:tav>
                                      </p:tavLst>
                                    </p:anim>
                                  </p:childTnLst>
                                </p:cTn>
                              </p:par>
                              <p:par>
                                <p:cTn id="11" presetID="23" presetClass="entr" presetSubtype="528"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p:cTn id="13" dur="3250" fill="hold"/>
                                        <p:tgtEl>
                                          <p:spTgt spid="3"/>
                                        </p:tgtEl>
                                        <p:attrNameLst>
                                          <p:attrName>ppt_w</p:attrName>
                                        </p:attrNameLst>
                                      </p:cBhvr>
                                      <p:tavLst>
                                        <p:tav tm="0">
                                          <p:val>
                                            <p:fltVal val="0"/>
                                          </p:val>
                                        </p:tav>
                                        <p:tav tm="100000">
                                          <p:val>
                                            <p:strVal val="#ppt_w"/>
                                          </p:val>
                                        </p:tav>
                                      </p:tavLst>
                                    </p:anim>
                                    <p:anim calcmode="lin" valueType="num">
                                      <p:cBhvr>
                                        <p:cTn id="14" dur="3250" fill="hold"/>
                                        <p:tgtEl>
                                          <p:spTgt spid="3"/>
                                        </p:tgtEl>
                                        <p:attrNameLst>
                                          <p:attrName>ppt_h</p:attrName>
                                        </p:attrNameLst>
                                      </p:cBhvr>
                                      <p:tavLst>
                                        <p:tav tm="0">
                                          <p:val>
                                            <p:fltVal val="0"/>
                                          </p:val>
                                        </p:tav>
                                        <p:tav tm="100000">
                                          <p:val>
                                            <p:strVal val="#ppt_h"/>
                                          </p:val>
                                        </p:tav>
                                      </p:tavLst>
                                    </p:anim>
                                    <p:anim calcmode="lin" valueType="num">
                                      <p:cBhvr>
                                        <p:cTn id="15" dur="3250" fill="hold"/>
                                        <p:tgtEl>
                                          <p:spTgt spid="3"/>
                                        </p:tgtEl>
                                        <p:attrNameLst>
                                          <p:attrName>ppt_x</p:attrName>
                                        </p:attrNameLst>
                                      </p:cBhvr>
                                      <p:tavLst>
                                        <p:tav tm="0">
                                          <p:val>
                                            <p:fltVal val="0.5"/>
                                          </p:val>
                                        </p:tav>
                                        <p:tav tm="100000">
                                          <p:val>
                                            <p:strVal val="#ppt_x"/>
                                          </p:val>
                                        </p:tav>
                                      </p:tavLst>
                                    </p:anim>
                                    <p:anim calcmode="lin" valueType="num">
                                      <p:cBhvr>
                                        <p:cTn id="16" dur="3250" fill="hold"/>
                                        <p:tgtEl>
                                          <p:spTgt spid="3"/>
                                        </p:tgtEl>
                                        <p:attrNameLst>
                                          <p:attrName>ppt_y</p:attrName>
                                        </p:attrNameLst>
                                      </p:cBhvr>
                                      <p:tavLst>
                                        <p:tav tm="0">
                                          <p:val>
                                            <p:fltVal val="0.5"/>
                                          </p:val>
                                        </p:tav>
                                        <p:tav tm="100000">
                                          <p:val>
                                            <p:strVal val="#ppt_y"/>
                                          </p:val>
                                        </p:tav>
                                      </p:tavLst>
                                    </p:anim>
                                  </p:childTnLst>
                                </p:cTn>
                              </p:par>
                              <p:par>
                                <p:cTn id="17" presetID="23" presetClass="entr" presetSubtype="528" fill="hold" grpId="0"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p:cTn id="19" dur="3250" fill="hold"/>
                                        <p:tgtEl>
                                          <p:spTgt spid="4"/>
                                        </p:tgtEl>
                                        <p:attrNameLst>
                                          <p:attrName>ppt_w</p:attrName>
                                        </p:attrNameLst>
                                      </p:cBhvr>
                                      <p:tavLst>
                                        <p:tav tm="0">
                                          <p:val>
                                            <p:fltVal val="0"/>
                                          </p:val>
                                        </p:tav>
                                        <p:tav tm="100000">
                                          <p:val>
                                            <p:strVal val="#ppt_w"/>
                                          </p:val>
                                        </p:tav>
                                      </p:tavLst>
                                    </p:anim>
                                    <p:anim calcmode="lin" valueType="num">
                                      <p:cBhvr>
                                        <p:cTn id="20" dur="3250" fill="hold"/>
                                        <p:tgtEl>
                                          <p:spTgt spid="4"/>
                                        </p:tgtEl>
                                        <p:attrNameLst>
                                          <p:attrName>ppt_h</p:attrName>
                                        </p:attrNameLst>
                                      </p:cBhvr>
                                      <p:tavLst>
                                        <p:tav tm="0">
                                          <p:val>
                                            <p:fltVal val="0"/>
                                          </p:val>
                                        </p:tav>
                                        <p:tav tm="100000">
                                          <p:val>
                                            <p:strVal val="#ppt_h"/>
                                          </p:val>
                                        </p:tav>
                                      </p:tavLst>
                                    </p:anim>
                                    <p:anim calcmode="lin" valueType="num">
                                      <p:cBhvr>
                                        <p:cTn id="21" dur="3250" fill="hold"/>
                                        <p:tgtEl>
                                          <p:spTgt spid="4"/>
                                        </p:tgtEl>
                                        <p:attrNameLst>
                                          <p:attrName>ppt_x</p:attrName>
                                        </p:attrNameLst>
                                      </p:cBhvr>
                                      <p:tavLst>
                                        <p:tav tm="0">
                                          <p:val>
                                            <p:fltVal val="0.5"/>
                                          </p:val>
                                        </p:tav>
                                        <p:tav tm="100000">
                                          <p:val>
                                            <p:strVal val="#ppt_x"/>
                                          </p:val>
                                        </p:tav>
                                      </p:tavLst>
                                    </p:anim>
                                    <p:anim calcmode="lin" valueType="num">
                                      <p:cBhvr>
                                        <p:cTn id="22" dur="3250" fill="hold"/>
                                        <p:tgtEl>
                                          <p:spTgt spid="4"/>
                                        </p:tgtEl>
                                        <p:attrNameLst>
                                          <p:attrName>ppt_y</p:attrName>
                                        </p:attrNameLst>
                                      </p:cBhvr>
                                      <p:tavLst>
                                        <p:tav tm="0">
                                          <p:val>
                                            <p:fltVal val="0.5"/>
                                          </p:val>
                                        </p:tav>
                                        <p:tav tm="100000">
                                          <p:val>
                                            <p:strVal val="#ppt_y"/>
                                          </p:val>
                                        </p:tav>
                                      </p:tavLst>
                                    </p:anim>
                                  </p:childTnLst>
                                </p:cTn>
                              </p:par>
                              <p:par>
                                <p:cTn id="23" presetID="23" presetClass="entr" presetSubtype="528" fill="hold" grpId="0" nodeType="with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p:cTn id="25" dur="3250" fill="hold"/>
                                        <p:tgtEl>
                                          <p:spTgt spid="5"/>
                                        </p:tgtEl>
                                        <p:attrNameLst>
                                          <p:attrName>ppt_w</p:attrName>
                                        </p:attrNameLst>
                                      </p:cBhvr>
                                      <p:tavLst>
                                        <p:tav tm="0">
                                          <p:val>
                                            <p:fltVal val="0"/>
                                          </p:val>
                                        </p:tav>
                                        <p:tav tm="100000">
                                          <p:val>
                                            <p:strVal val="#ppt_w"/>
                                          </p:val>
                                        </p:tav>
                                      </p:tavLst>
                                    </p:anim>
                                    <p:anim calcmode="lin" valueType="num">
                                      <p:cBhvr>
                                        <p:cTn id="26" dur="3250" fill="hold"/>
                                        <p:tgtEl>
                                          <p:spTgt spid="5"/>
                                        </p:tgtEl>
                                        <p:attrNameLst>
                                          <p:attrName>ppt_h</p:attrName>
                                        </p:attrNameLst>
                                      </p:cBhvr>
                                      <p:tavLst>
                                        <p:tav tm="0">
                                          <p:val>
                                            <p:fltVal val="0"/>
                                          </p:val>
                                        </p:tav>
                                        <p:tav tm="100000">
                                          <p:val>
                                            <p:strVal val="#ppt_h"/>
                                          </p:val>
                                        </p:tav>
                                      </p:tavLst>
                                    </p:anim>
                                    <p:anim calcmode="lin" valueType="num">
                                      <p:cBhvr>
                                        <p:cTn id="27" dur="3250" fill="hold"/>
                                        <p:tgtEl>
                                          <p:spTgt spid="5"/>
                                        </p:tgtEl>
                                        <p:attrNameLst>
                                          <p:attrName>ppt_x</p:attrName>
                                        </p:attrNameLst>
                                      </p:cBhvr>
                                      <p:tavLst>
                                        <p:tav tm="0">
                                          <p:val>
                                            <p:fltVal val="0.5"/>
                                          </p:val>
                                        </p:tav>
                                        <p:tav tm="100000">
                                          <p:val>
                                            <p:strVal val="#ppt_x"/>
                                          </p:val>
                                        </p:tav>
                                      </p:tavLst>
                                    </p:anim>
                                    <p:anim calcmode="lin" valueType="num">
                                      <p:cBhvr>
                                        <p:cTn id="28" dur="3250" fill="hold"/>
                                        <p:tgtEl>
                                          <p:spTgt spid="5"/>
                                        </p:tgtEl>
                                        <p:attrNameLst>
                                          <p:attrName>ppt_y</p:attrName>
                                        </p:attrNameLst>
                                      </p:cBhvr>
                                      <p:tavLst>
                                        <p:tav tm="0">
                                          <p:val>
                                            <p:fltVal val="0.5"/>
                                          </p:val>
                                        </p:tav>
                                        <p:tav tm="100000">
                                          <p:val>
                                            <p:strVal val="#ppt_y"/>
                                          </p:val>
                                        </p:tav>
                                      </p:tavLst>
                                    </p:anim>
                                  </p:childTnLst>
                                </p:cTn>
                              </p:par>
                              <p:par>
                                <p:cTn id="29" presetID="23" presetClass="entr" presetSubtype="528" fill="hold" grpId="0" nodeType="with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p:cTn id="31" dur="3250" fill="hold"/>
                                        <p:tgtEl>
                                          <p:spTgt spid="6"/>
                                        </p:tgtEl>
                                        <p:attrNameLst>
                                          <p:attrName>ppt_w</p:attrName>
                                        </p:attrNameLst>
                                      </p:cBhvr>
                                      <p:tavLst>
                                        <p:tav tm="0">
                                          <p:val>
                                            <p:fltVal val="0"/>
                                          </p:val>
                                        </p:tav>
                                        <p:tav tm="100000">
                                          <p:val>
                                            <p:strVal val="#ppt_w"/>
                                          </p:val>
                                        </p:tav>
                                      </p:tavLst>
                                    </p:anim>
                                    <p:anim calcmode="lin" valueType="num">
                                      <p:cBhvr>
                                        <p:cTn id="32" dur="3250" fill="hold"/>
                                        <p:tgtEl>
                                          <p:spTgt spid="6"/>
                                        </p:tgtEl>
                                        <p:attrNameLst>
                                          <p:attrName>ppt_h</p:attrName>
                                        </p:attrNameLst>
                                      </p:cBhvr>
                                      <p:tavLst>
                                        <p:tav tm="0">
                                          <p:val>
                                            <p:fltVal val="0"/>
                                          </p:val>
                                        </p:tav>
                                        <p:tav tm="100000">
                                          <p:val>
                                            <p:strVal val="#ppt_h"/>
                                          </p:val>
                                        </p:tav>
                                      </p:tavLst>
                                    </p:anim>
                                    <p:anim calcmode="lin" valueType="num">
                                      <p:cBhvr>
                                        <p:cTn id="33" dur="3250" fill="hold"/>
                                        <p:tgtEl>
                                          <p:spTgt spid="6"/>
                                        </p:tgtEl>
                                        <p:attrNameLst>
                                          <p:attrName>ppt_x</p:attrName>
                                        </p:attrNameLst>
                                      </p:cBhvr>
                                      <p:tavLst>
                                        <p:tav tm="0">
                                          <p:val>
                                            <p:fltVal val="0.5"/>
                                          </p:val>
                                        </p:tav>
                                        <p:tav tm="100000">
                                          <p:val>
                                            <p:strVal val="#ppt_x"/>
                                          </p:val>
                                        </p:tav>
                                      </p:tavLst>
                                    </p:anim>
                                    <p:anim calcmode="lin" valueType="num">
                                      <p:cBhvr>
                                        <p:cTn id="34" dur="3250" fill="hold"/>
                                        <p:tgtEl>
                                          <p:spTgt spid="6"/>
                                        </p:tgtEl>
                                        <p:attrNameLst>
                                          <p:attrName>ppt_y</p:attrName>
                                        </p:attrNameLst>
                                      </p:cBhvr>
                                      <p:tavLst>
                                        <p:tav tm="0">
                                          <p:val>
                                            <p:fltVal val="0.5"/>
                                          </p:val>
                                        </p:tav>
                                        <p:tav tm="100000">
                                          <p:val>
                                            <p:strVal val="#ppt_y"/>
                                          </p:val>
                                        </p:tav>
                                      </p:tavLst>
                                    </p:anim>
                                  </p:childTnLst>
                                </p:cTn>
                              </p:par>
                              <p:par>
                                <p:cTn id="35" presetID="23" presetClass="entr" presetSubtype="528" fill="hold" grpId="0" nodeType="with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p:cTn id="37" dur="3250" fill="hold"/>
                                        <p:tgtEl>
                                          <p:spTgt spid="7"/>
                                        </p:tgtEl>
                                        <p:attrNameLst>
                                          <p:attrName>ppt_w</p:attrName>
                                        </p:attrNameLst>
                                      </p:cBhvr>
                                      <p:tavLst>
                                        <p:tav tm="0">
                                          <p:val>
                                            <p:fltVal val="0"/>
                                          </p:val>
                                        </p:tav>
                                        <p:tav tm="100000">
                                          <p:val>
                                            <p:strVal val="#ppt_w"/>
                                          </p:val>
                                        </p:tav>
                                      </p:tavLst>
                                    </p:anim>
                                    <p:anim calcmode="lin" valueType="num">
                                      <p:cBhvr>
                                        <p:cTn id="38" dur="3250" fill="hold"/>
                                        <p:tgtEl>
                                          <p:spTgt spid="7"/>
                                        </p:tgtEl>
                                        <p:attrNameLst>
                                          <p:attrName>ppt_h</p:attrName>
                                        </p:attrNameLst>
                                      </p:cBhvr>
                                      <p:tavLst>
                                        <p:tav tm="0">
                                          <p:val>
                                            <p:fltVal val="0"/>
                                          </p:val>
                                        </p:tav>
                                        <p:tav tm="100000">
                                          <p:val>
                                            <p:strVal val="#ppt_h"/>
                                          </p:val>
                                        </p:tav>
                                      </p:tavLst>
                                    </p:anim>
                                    <p:anim calcmode="lin" valueType="num">
                                      <p:cBhvr>
                                        <p:cTn id="39" dur="3250" fill="hold"/>
                                        <p:tgtEl>
                                          <p:spTgt spid="7"/>
                                        </p:tgtEl>
                                        <p:attrNameLst>
                                          <p:attrName>ppt_x</p:attrName>
                                        </p:attrNameLst>
                                      </p:cBhvr>
                                      <p:tavLst>
                                        <p:tav tm="0">
                                          <p:val>
                                            <p:fltVal val="0.5"/>
                                          </p:val>
                                        </p:tav>
                                        <p:tav tm="100000">
                                          <p:val>
                                            <p:strVal val="#ppt_x"/>
                                          </p:val>
                                        </p:tav>
                                      </p:tavLst>
                                    </p:anim>
                                    <p:anim calcmode="lin" valueType="num">
                                      <p:cBhvr>
                                        <p:cTn id="40" dur="3250" fill="hold"/>
                                        <p:tgtEl>
                                          <p:spTgt spid="7"/>
                                        </p:tgtEl>
                                        <p:attrNameLst>
                                          <p:attrName>ppt_y</p:attrName>
                                        </p:attrNameLst>
                                      </p:cBhvr>
                                      <p:tavLst>
                                        <p:tav tm="0">
                                          <p:val>
                                            <p:fltVal val="0.5"/>
                                          </p:val>
                                        </p:tav>
                                        <p:tav tm="100000">
                                          <p:val>
                                            <p:strVal val="#ppt_y"/>
                                          </p:val>
                                        </p:tav>
                                      </p:tavLst>
                                    </p:anim>
                                  </p:childTnLst>
                                </p:cTn>
                              </p:par>
                              <p:par>
                                <p:cTn id="41" presetID="23" presetClass="entr" presetSubtype="528" fill="hold" grpId="0" nodeType="withEffect">
                                  <p:stCondLst>
                                    <p:cond delay="0"/>
                                  </p:stCondLst>
                                  <p:childTnLst>
                                    <p:set>
                                      <p:cBhvr>
                                        <p:cTn id="42" dur="1" fill="hold">
                                          <p:stCondLst>
                                            <p:cond delay="0"/>
                                          </p:stCondLst>
                                        </p:cTn>
                                        <p:tgtEl>
                                          <p:spTgt spid="8"/>
                                        </p:tgtEl>
                                        <p:attrNameLst>
                                          <p:attrName>style.visibility</p:attrName>
                                        </p:attrNameLst>
                                      </p:cBhvr>
                                      <p:to>
                                        <p:strVal val="visible"/>
                                      </p:to>
                                    </p:set>
                                    <p:anim calcmode="lin" valueType="num">
                                      <p:cBhvr>
                                        <p:cTn id="43" dur="3250" fill="hold"/>
                                        <p:tgtEl>
                                          <p:spTgt spid="8"/>
                                        </p:tgtEl>
                                        <p:attrNameLst>
                                          <p:attrName>ppt_w</p:attrName>
                                        </p:attrNameLst>
                                      </p:cBhvr>
                                      <p:tavLst>
                                        <p:tav tm="0">
                                          <p:val>
                                            <p:fltVal val="0"/>
                                          </p:val>
                                        </p:tav>
                                        <p:tav tm="100000">
                                          <p:val>
                                            <p:strVal val="#ppt_w"/>
                                          </p:val>
                                        </p:tav>
                                      </p:tavLst>
                                    </p:anim>
                                    <p:anim calcmode="lin" valueType="num">
                                      <p:cBhvr>
                                        <p:cTn id="44" dur="3250" fill="hold"/>
                                        <p:tgtEl>
                                          <p:spTgt spid="8"/>
                                        </p:tgtEl>
                                        <p:attrNameLst>
                                          <p:attrName>ppt_h</p:attrName>
                                        </p:attrNameLst>
                                      </p:cBhvr>
                                      <p:tavLst>
                                        <p:tav tm="0">
                                          <p:val>
                                            <p:fltVal val="0"/>
                                          </p:val>
                                        </p:tav>
                                        <p:tav tm="100000">
                                          <p:val>
                                            <p:strVal val="#ppt_h"/>
                                          </p:val>
                                        </p:tav>
                                      </p:tavLst>
                                    </p:anim>
                                    <p:anim calcmode="lin" valueType="num">
                                      <p:cBhvr>
                                        <p:cTn id="45" dur="3250" fill="hold"/>
                                        <p:tgtEl>
                                          <p:spTgt spid="8"/>
                                        </p:tgtEl>
                                        <p:attrNameLst>
                                          <p:attrName>ppt_x</p:attrName>
                                        </p:attrNameLst>
                                      </p:cBhvr>
                                      <p:tavLst>
                                        <p:tav tm="0">
                                          <p:val>
                                            <p:fltVal val="0.5"/>
                                          </p:val>
                                        </p:tav>
                                        <p:tav tm="100000">
                                          <p:val>
                                            <p:strVal val="#ppt_x"/>
                                          </p:val>
                                        </p:tav>
                                      </p:tavLst>
                                    </p:anim>
                                    <p:anim calcmode="lin" valueType="num">
                                      <p:cBhvr>
                                        <p:cTn id="46" dur="3250" fill="hold"/>
                                        <p:tgtEl>
                                          <p:spTgt spid="8"/>
                                        </p:tgtEl>
                                        <p:attrNameLst>
                                          <p:attrName>ppt_y</p:attrName>
                                        </p:attrNameLst>
                                      </p:cBhvr>
                                      <p:tavLst>
                                        <p:tav tm="0">
                                          <p:val>
                                            <p:fltVal val="0.5"/>
                                          </p:val>
                                        </p:tav>
                                        <p:tav tm="100000">
                                          <p:val>
                                            <p:strVal val="#ppt_y"/>
                                          </p:val>
                                        </p:tav>
                                      </p:tavLst>
                                    </p:anim>
                                  </p:childTnLst>
                                </p:cTn>
                              </p:par>
                              <p:par>
                                <p:cTn id="47" presetID="23" presetClass="entr" presetSubtype="528" fill="hold" grpId="0" nodeType="withEffect">
                                  <p:stCondLst>
                                    <p:cond delay="0"/>
                                  </p:stCondLst>
                                  <p:childTnLst>
                                    <p:set>
                                      <p:cBhvr>
                                        <p:cTn id="48" dur="1" fill="hold">
                                          <p:stCondLst>
                                            <p:cond delay="0"/>
                                          </p:stCondLst>
                                        </p:cTn>
                                        <p:tgtEl>
                                          <p:spTgt spid="9"/>
                                        </p:tgtEl>
                                        <p:attrNameLst>
                                          <p:attrName>style.visibility</p:attrName>
                                        </p:attrNameLst>
                                      </p:cBhvr>
                                      <p:to>
                                        <p:strVal val="visible"/>
                                      </p:to>
                                    </p:set>
                                    <p:anim calcmode="lin" valueType="num">
                                      <p:cBhvr>
                                        <p:cTn id="49" dur="3250" fill="hold"/>
                                        <p:tgtEl>
                                          <p:spTgt spid="9"/>
                                        </p:tgtEl>
                                        <p:attrNameLst>
                                          <p:attrName>ppt_w</p:attrName>
                                        </p:attrNameLst>
                                      </p:cBhvr>
                                      <p:tavLst>
                                        <p:tav tm="0">
                                          <p:val>
                                            <p:fltVal val="0"/>
                                          </p:val>
                                        </p:tav>
                                        <p:tav tm="100000">
                                          <p:val>
                                            <p:strVal val="#ppt_w"/>
                                          </p:val>
                                        </p:tav>
                                      </p:tavLst>
                                    </p:anim>
                                    <p:anim calcmode="lin" valueType="num">
                                      <p:cBhvr>
                                        <p:cTn id="50" dur="3250" fill="hold"/>
                                        <p:tgtEl>
                                          <p:spTgt spid="9"/>
                                        </p:tgtEl>
                                        <p:attrNameLst>
                                          <p:attrName>ppt_h</p:attrName>
                                        </p:attrNameLst>
                                      </p:cBhvr>
                                      <p:tavLst>
                                        <p:tav tm="0">
                                          <p:val>
                                            <p:fltVal val="0"/>
                                          </p:val>
                                        </p:tav>
                                        <p:tav tm="100000">
                                          <p:val>
                                            <p:strVal val="#ppt_h"/>
                                          </p:val>
                                        </p:tav>
                                      </p:tavLst>
                                    </p:anim>
                                    <p:anim calcmode="lin" valueType="num">
                                      <p:cBhvr>
                                        <p:cTn id="51" dur="3250" fill="hold"/>
                                        <p:tgtEl>
                                          <p:spTgt spid="9"/>
                                        </p:tgtEl>
                                        <p:attrNameLst>
                                          <p:attrName>ppt_x</p:attrName>
                                        </p:attrNameLst>
                                      </p:cBhvr>
                                      <p:tavLst>
                                        <p:tav tm="0">
                                          <p:val>
                                            <p:fltVal val="0.5"/>
                                          </p:val>
                                        </p:tav>
                                        <p:tav tm="100000">
                                          <p:val>
                                            <p:strVal val="#ppt_x"/>
                                          </p:val>
                                        </p:tav>
                                      </p:tavLst>
                                    </p:anim>
                                    <p:anim calcmode="lin" valueType="num">
                                      <p:cBhvr>
                                        <p:cTn id="52" dur="3250" fill="hold"/>
                                        <p:tgtEl>
                                          <p:spTgt spid="9"/>
                                        </p:tgtEl>
                                        <p:attrNameLst>
                                          <p:attrName>ppt_y</p:attrName>
                                        </p:attrNameLst>
                                      </p:cBhvr>
                                      <p:tavLst>
                                        <p:tav tm="0">
                                          <p:val>
                                            <p:fltVal val="0.5"/>
                                          </p:val>
                                        </p:tav>
                                        <p:tav tm="100000">
                                          <p:val>
                                            <p:strVal val="#ppt_y"/>
                                          </p:val>
                                        </p:tav>
                                      </p:tavLst>
                                    </p:anim>
                                  </p:childTnLst>
                                </p:cTn>
                              </p:par>
                              <p:par>
                                <p:cTn id="53" presetID="23" presetClass="entr" presetSubtype="528" fill="hold" grpId="0"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p:cTn id="55" dur="3250" fill="hold"/>
                                        <p:tgtEl>
                                          <p:spTgt spid="10"/>
                                        </p:tgtEl>
                                        <p:attrNameLst>
                                          <p:attrName>ppt_w</p:attrName>
                                        </p:attrNameLst>
                                      </p:cBhvr>
                                      <p:tavLst>
                                        <p:tav tm="0">
                                          <p:val>
                                            <p:fltVal val="0"/>
                                          </p:val>
                                        </p:tav>
                                        <p:tav tm="100000">
                                          <p:val>
                                            <p:strVal val="#ppt_w"/>
                                          </p:val>
                                        </p:tav>
                                      </p:tavLst>
                                    </p:anim>
                                    <p:anim calcmode="lin" valueType="num">
                                      <p:cBhvr>
                                        <p:cTn id="56" dur="3250" fill="hold"/>
                                        <p:tgtEl>
                                          <p:spTgt spid="10"/>
                                        </p:tgtEl>
                                        <p:attrNameLst>
                                          <p:attrName>ppt_h</p:attrName>
                                        </p:attrNameLst>
                                      </p:cBhvr>
                                      <p:tavLst>
                                        <p:tav tm="0">
                                          <p:val>
                                            <p:fltVal val="0"/>
                                          </p:val>
                                        </p:tav>
                                        <p:tav tm="100000">
                                          <p:val>
                                            <p:strVal val="#ppt_h"/>
                                          </p:val>
                                        </p:tav>
                                      </p:tavLst>
                                    </p:anim>
                                    <p:anim calcmode="lin" valueType="num">
                                      <p:cBhvr>
                                        <p:cTn id="57" dur="3250" fill="hold"/>
                                        <p:tgtEl>
                                          <p:spTgt spid="10"/>
                                        </p:tgtEl>
                                        <p:attrNameLst>
                                          <p:attrName>ppt_x</p:attrName>
                                        </p:attrNameLst>
                                      </p:cBhvr>
                                      <p:tavLst>
                                        <p:tav tm="0">
                                          <p:val>
                                            <p:fltVal val="0.5"/>
                                          </p:val>
                                        </p:tav>
                                        <p:tav tm="100000">
                                          <p:val>
                                            <p:strVal val="#ppt_x"/>
                                          </p:val>
                                        </p:tav>
                                      </p:tavLst>
                                    </p:anim>
                                    <p:anim calcmode="lin" valueType="num">
                                      <p:cBhvr>
                                        <p:cTn id="58" dur="3250" fill="hold"/>
                                        <p:tgtEl>
                                          <p:spTgt spid="10"/>
                                        </p:tgtEl>
                                        <p:attrNameLst>
                                          <p:attrName>ppt_y</p:attrName>
                                        </p:attrNameLst>
                                      </p:cBhvr>
                                      <p:tavLst>
                                        <p:tav tm="0">
                                          <p:val>
                                            <p:fltVal val="0.5"/>
                                          </p:val>
                                        </p:tav>
                                        <p:tav tm="100000">
                                          <p:val>
                                            <p:strVal val="#ppt_y"/>
                                          </p:val>
                                        </p:tav>
                                      </p:tavLst>
                                    </p:anim>
                                  </p:childTnLst>
                                </p:cTn>
                              </p:par>
                              <p:par>
                                <p:cTn id="59" presetID="23" presetClass="entr" presetSubtype="528" fill="hold" grpId="0" nodeType="withEffect">
                                  <p:stCondLst>
                                    <p:cond delay="0"/>
                                  </p:stCondLst>
                                  <p:childTnLst>
                                    <p:set>
                                      <p:cBhvr>
                                        <p:cTn id="60" dur="1" fill="hold">
                                          <p:stCondLst>
                                            <p:cond delay="0"/>
                                          </p:stCondLst>
                                        </p:cTn>
                                        <p:tgtEl>
                                          <p:spTgt spid="11"/>
                                        </p:tgtEl>
                                        <p:attrNameLst>
                                          <p:attrName>style.visibility</p:attrName>
                                        </p:attrNameLst>
                                      </p:cBhvr>
                                      <p:to>
                                        <p:strVal val="visible"/>
                                      </p:to>
                                    </p:set>
                                    <p:anim calcmode="lin" valueType="num">
                                      <p:cBhvr>
                                        <p:cTn id="61" dur="3250" fill="hold"/>
                                        <p:tgtEl>
                                          <p:spTgt spid="11"/>
                                        </p:tgtEl>
                                        <p:attrNameLst>
                                          <p:attrName>ppt_w</p:attrName>
                                        </p:attrNameLst>
                                      </p:cBhvr>
                                      <p:tavLst>
                                        <p:tav tm="0">
                                          <p:val>
                                            <p:fltVal val="0"/>
                                          </p:val>
                                        </p:tav>
                                        <p:tav tm="100000">
                                          <p:val>
                                            <p:strVal val="#ppt_w"/>
                                          </p:val>
                                        </p:tav>
                                      </p:tavLst>
                                    </p:anim>
                                    <p:anim calcmode="lin" valueType="num">
                                      <p:cBhvr>
                                        <p:cTn id="62" dur="3250" fill="hold"/>
                                        <p:tgtEl>
                                          <p:spTgt spid="11"/>
                                        </p:tgtEl>
                                        <p:attrNameLst>
                                          <p:attrName>ppt_h</p:attrName>
                                        </p:attrNameLst>
                                      </p:cBhvr>
                                      <p:tavLst>
                                        <p:tav tm="0">
                                          <p:val>
                                            <p:fltVal val="0"/>
                                          </p:val>
                                        </p:tav>
                                        <p:tav tm="100000">
                                          <p:val>
                                            <p:strVal val="#ppt_h"/>
                                          </p:val>
                                        </p:tav>
                                      </p:tavLst>
                                    </p:anim>
                                    <p:anim calcmode="lin" valueType="num">
                                      <p:cBhvr>
                                        <p:cTn id="63" dur="3250" fill="hold"/>
                                        <p:tgtEl>
                                          <p:spTgt spid="11"/>
                                        </p:tgtEl>
                                        <p:attrNameLst>
                                          <p:attrName>ppt_x</p:attrName>
                                        </p:attrNameLst>
                                      </p:cBhvr>
                                      <p:tavLst>
                                        <p:tav tm="0">
                                          <p:val>
                                            <p:fltVal val="0.5"/>
                                          </p:val>
                                        </p:tav>
                                        <p:tav tm="100000">
                                          <p:val>
                                            <p:strVal val="#ppt_x"/>
                                          </p:val>
                                        </p:tav>
                                      </p:tavLst>
                                    </p:anim>
                                    <p:anim calcmode="lin" valueType="num">
                                      <p:cBhvr>
                                        <p:cTn id="64" dur="3250" fill="hold"/>
                                        <p:tgtEl>
                                          <p:spTgt spid="11"/>
                                        </p:tgtEl>
                                        <p:attrNameLst>
                                          <p:attrName>ppt_y</p:attrName>
                                        </p:attrNameLst>
                                      </p:cBhvr>
                                      <p:tavLst>
                                        <p:tav tm="0">
                                          <p:val>
                                            <p:fltVal val="0.5"/>
                                          </p:val>
                                        </p:tav>
                                        <p:tav tm="100000">
                                          <p:val>
                                            <p:strVal val="#ppt_y"/>
                                          </p:val>
                                        </p:tav>
                                      </p:tavLst>
                                    </p:anim>
                                  </p:childTnLst>
                                </p:cTn>
                              </p:par>
                              <p:par>
                                <p:cTn id="65" presetID="23" presetClass="entr" presetSubtype="528" fill="hold" grpId="0" nodeType="withEffect">
                                  <p:stCondLst>
                                    <p:cond delay="0"/>
                                  </p:stCondLst>
                                  <p:childTnLst>
                                    <p:set>
                                      <p:cBhvr>
                                        <p:cTn id="66" dur="1" fill="hold">
                                          <p:stCondLst>
                                            <p:cond delay="0"/>
                                          </p:stCondLst>
                                        </p:cTn>
                                        <p:tgtEl>
                                          <p:spTgt spid="12"/>
                                        </p:tgtEl>
                                        <p:attrNameLst>
                                          <p:attrName>style.visibility</p:attrName>
                                        </p:attrNameLst>
                                      </p:cBhvr>
                                      <p:to>
                                        <p:strVal val="visible"/>
                                      </p:to>
                                    </p:set>
                                    <p:anim calcmode="lin" valueType="num">
                                      <p:cBhvr>
                                        <p:cTn id="67" dur="3250" fill="hold"/>
                                        <p:tgtEl>
                                          <p:spTgt spid="12"/>
                                        </p:tgtEl>
                                        <p:attrNameLst>
                                          <p:attrName>ppt_w</p:attrName>
                                        </p:attrNameLst>
                                      </p:cBhvr>
                                      <p:tavLst>
                                        <p:tav tm="0">
                                          <p:val>
                                            <p:fltVal val="0"/>
                                          </p:val>
                                        </p:tav>
                                        <p:tav tm="100000">
                                          <p:val>
                                            <p:strVal val="#ppt_w"/>
                                          </p:val>
                                        </p:tav>
                                      </p:tavLst>
                                    </p:anim>
                                    <p:anim calcmode="lin" valueType="num">
                                      <p:cBhvr>
                                        <p:cTn id="68" dur="3250" fill="hold"/>
                                        <p:tgtEl>
                                          <p:spTgt spid="12"/>
                                        </p:tgtEl>
                                        <p:attrNameLst>
                                          <p:attrName>ppt_h</p:attrName>
                                        </p:attrNameLst>
                                      </p:cBhvr>
                                      <p:tavLst>
                                        <p:tav tm="0">
                                          <p:val>
                                            <p:fltVal val="0"/>
                                          </p:val>
                                        </p:tav>
                                        <p:tav tm="100000">
                                          <p:val>
                                            <p:strVal val="#ppt_h"/>
                                          </p:val>
                                        </p:tav>
                                      </p:tavLst>
                                    </p:anim>
                                    <p:anim calcmode="lin" valueType="num">
                                      <p:cBhvr>
                                        <p:cTn id="69" dur="3250" fill="hold"/>
                                        <p:tgtEl>
                                          <p:spTgt spid="12"/>
                                        </p:tgtEl>
                                        <p:attrNameLst>
                                          <p:attrName>ppt_x</p:attrName>
                                        </p:attrNameLst>
                                      </p:cBhvr>
                                      <p:tavLst>
                                        <p:tav tm="0">
                                          <p:val>
                                            <p:fltVal val="0.5"/>
                                          </p:val>
                                        </p:tav>
                                        <p:tav tm="100000">
                                          <p:val>
                                            <p:strVal val="#ppt_x"/>
                                          </p:val>
                                        </p:tav>
                                      </p:tavLst>
                                    </p:anim>
                                    <p:anim calcmode="lin" valueType="num">
                                      <p:cBhvr>
                                        <p:cTn id="70" dur="3250" fill="hold"/>
                                        <p:tgtEl>
                                          <p:spTgt spid="12"/>
                                        </p:tgtEl>
                                        <p:attrNameLst>
                                          <p:attrName>ppt_y</p:attrName>
                                        </p:attrNameLst>
                                      </p:cBhvr>
                                      <p:tavLst>
                                        <p:tav tm="0">
                                          <p:val>
                                            <p:fltVal val="0.5"/>
                                          </p:val>
                                        </p:tav>
                                        <p:tav tm="100000">
                                          <p:val>
                                            <p:strVal val="#ppt_y"/>
                                          </p:val>
                                        </p:tav>
                                      </p:tavLst>
                                    </p:anim>
                                  </p:childTnLst>
                                </p:cTn>
                              </p:par>
                              <p:par>
                                <p:cTn id="71" presetID="23" presetClass="entr" presetSubtype="528" fill="hold" grpId="0" nodeType="withEffect">
                                  <p:stCondLst>
                                    <p:cond delay="0"/>
                                  </p:stCondLst>
                                  <p:childTnLst>
                                    <p:set>
                                      <p:cBhvr>
                                        <p:cTn id="72" dur="1" fill="hold">
                                          <p:stCondLst>
                                            <p:cond delay="0"/>
                                          </p:stCondLst>
                                        </p:cTn>
                                        <p:tgtEl>
                                          <p:spTgt spid="13"/>
                                        </p:tgtEl>
                                        <p:attrNameLst>
                                          <p:attrName>style.visibility</p:attrName>
                                        </p:attrNameLst>
                                      </p:cBhvr>
                                      <p:to>
                                        <p:strVal val="visible"/>
                                      </p:to>
                                    </p:set>
                                    <p:anim calcmode="lin" valueType="num">
                                      <p:cBhvr>
                                        <p:cTn id="73" dur="3250" fill="hold"/>
                                        <p:tgtEl>
                                          <p:spTgt spid="13"/>
                                        </p:tgtEl>
                                        <p:attrNameLst>
                                          <p:attrName>ppt_w</p:attrName>
                                        </p:attrNameLst>
                                      </p:cBhvr>
                                      <p:tavLst>
                                        <p:tav tm="0">
                                          <p:val>
                                            <p:fltVal val="0"/>
                                          </p:val>
                                        </p:tav>
                                        <p:tav tm="100000">
                                          <p:val>
                                            <p:strVal val="#ppt_w"/>
                                          </p:val>
                                        </p:tav>
                                      </p:tavLst>
                                    </p:anim>
                                    <p:anim calcmode="lin" valueType="num">
                                      <p:cBhvr>
                                        <p:cTn id="74" dur="3250" fill="hold"/>
                                        <p:tgtEl>
                                          <p:spTgt spid="13"/>
                                        </p:tgtEl>
                                        <p:attrNameLst>
                                          <p:attrName>ppt_h</p:attrName>
                                        </p:attrNameLst>
                                      </p:cBhvr>
                                      <p:tavLst>
                                        <p:tav tm="0">
                                          <p:val>
                                            <p:fltVal val="0"/>
                                          </p:val>
                                        </p:tav>
                                        <p:tav tm="100000">
                                          <p:val>
                                            <p:strVal val="#ppt_h"/>
                                          </p:val>
                                        </p:tav>
                                      </p:tavLst>
                                    </p:anim>
                                    <p:anim calcmode="lin" valueType="num">
                                      <p:cBhvr>
                                        <p:cTn id="75" dur="3250" fill="hold"/>
                                        <p:tgtEl>
                                          <p:spTgt spid="13"/>
                                        </p:tgtEl>
                                        <p:attrNameLst>
                                          <p:attrName>ppt_x</p:attrName>
                                        </p:attrNameLst>
                                      </p:cBhvr>
                                      <p:tavLst>
                                        <p:tav tm="0">
                                          <p:val>
                                            <p:fltVal val="0.5"/>
                                          </p:val>
                                        </p:tav>
                                        <p:tav tm="100000">
                                          <p:val>
                                            <p:strVal val="#ppt_x"/>
                                          </p:val>
                                        </p:tav>
                                      </p:tavLst>
                                    </p:anim>
                                    <p:anim calcmode="lin" valueType="num">
                                      <p:cBhvr>
                                        <p:cTn id="76" dur="3250" fill="hold"/>
                                        <p:tgtEl>
                                          <p:spTgt spid="13"/>
                                        </p:tgtEl>
                                        <p:attrNameLst>
                                          <p:attrName>ppt_y</p:attrName>
                                        </p:attrNameLst>
                                      </p:cBhvr>
                                      <p:tavLst>
                                        <p:tav tm="0">
                                          <p:val>
                                            <p:fltVal val="0.5"/>
                                          </p:val>
                                        </p:tav>
                                        <p:tav tm="100000">
                                          <p:val>
                                            <p:strVal val="#ppt_y"/>
                                          </p:val>
                                        </p:tav>
                                      </p:tavLst>
                                    </p:anim>
                                  </p:childTnLst>
                                </p:cTn>
                              </p:par>
                              <p:par>
                                <p:cTn id="77" presetID="23" presetClass="entr" presetSubtype="528" fill="hold" grpId="0" nodeType="withEffect">
                                  <p:stCondLst>
                                    <p:cond delay="0"/>
                                  </p:stCondLst>
                                  <p:childTnLst>
                                    <p:set>
                                      <p:cBhvr>
                                        <p:cTn id="78" dur="1" fill="hold">
                                          <p:stCondLst>
                                            <p:cond delay="0"/>
                                          </p:stCondLst>
                                        </p:cTn>
                                        <p:tgtEl>
                                          <p:spTgt spid="14"/>
                                        </p:tgtEl>
                                        <p:attrNameLst>
                                          <p:attrName>style.visibility</p:attrName>
                                        </p:attrNameLst>
                                      </p:cBhvr>
                                      <p:to>
                                        <p:strVal val="visible"/>
                                      </p:to>
                                    </p:set>
                                    <p:anim calcmode="lin" valueType="num">
                                      <p:cBhvr>
                                        <p:cTn id="79" dur="3250" fill="hold"/>
                                        <p:tgtEl>
                                          <p:spTgt spid="14"/>
                                        </p:tgtEl>
                                        <p:attrNameLst>
                                          <p:attrName>ppt_w</p:attrName>
                                        </p:attrNameLst>
                                      </p:cBhvr>
                                      <p:tavLst>
                                        <p:tav tm="0">
                                          <p:val>
                                            <p:fltVal val="0"/>
                                          </p:val>
                                        </p:tav>
                                        <p:tav tm="100000">
                                          <p:val>
                                            <p:strVal val="#ppt_w"/>
                                          </p:val>
                                        </p:tav>
                                      </p:tavLst>
                                    </p:anim>
                                    <p:anim calcmode="lin" valueType="num">
                                      <p:cBhvr>
                                        <p:cTn id="80" dur="3250" fill="hold"/>
                                        <p:tgtEl>
                                          <p:spTgt spid="14"/>
                                        </p:tgtEl>
                                        <p:attrNameLst>
                                          <p:attrName>ppt_h</p:attrName>
                                        </p:attrNameLst>
                                      </p:cBhvr>
                                      <p:tavLst>
                                        <p:tav tm="0">
                                          <p:val>
                                            <p:fltVal val="0"/>
                                          </p:val>
                                        </p:tav>
                                        <p:tav tm="100000">
                                          <p:val>
                                            <p:strVal val="#ppt_h"/>
                                          </p:val>
                                        </p:tav>
                                      </p:tavLst>
                                    </p:anim>
                                    <p:anim calcmode="lin" valueType="num">
                                      <p:cBhvr>
                                        <p:cTn id="81" dur="3250" fill="hold"/>
                                        <p:tgtEl>
                                          <p:spTgt spid="14"/>
                                        </p:tgtEl>
                                        <p:attrNameLst>
                                          <p:attrName>ppt_x</p:attrName>
                                        </p:attrNameLst>
                                      </p:cBhvr>
                                      <p:tavLst>
                                        <p:tav tm="0">
                                          <p:val>
                                            <p:fltVal val="0.5"/>
                                          </p:val>
                                        </p:tav>
                                        <p:tav tm="100000">
                                          <p:val>
                                            <p:strVal val="#ppt_x"/>
                                          </p:val>
                                        </p:tav>
                                      </p:tavLst>
                                    </p:anim>
                                    <p:anim calcmode="lin" valueType="num">
                                      <p:cBhvr>
                                        <p:cTn id="82" dur="3250" fill="hold"/>
                                        <p:tgtEl>
                                          <p:spTgt spid="14"/>
                                        </p:tgtEl>
                                        <p:attrNameLst>
                                          <p:attrName>ppt_y</p:attrName>
                                        </p:attrNameLst>
                                      </p:cBhvr>
                                      <p:tavLst>
                                        <p:tav tm="0">
                                          <p:val>
                                            <p:fltVal val="0.5"/>
                                          </p:val>
                                        </p:tav>
                                        <p:tav tm="100000">
                                          <p:val>
                                            <p:strVal val="#ppt_y"/>
                                          </p:val>
                                        </p:tav>
                                      </p:tavLst>
                                    </p:anim>
                                  </p:childTnLst>
                                </p:cTn>
                              </p:par>
                              <p:par>
                                <p:cTn id="83" presetID="23" presetClass="entr" presetSubtype="528" fill="hold" grpId="0" nodeType="withEffect">
                                  <p:stCondLst>
                                    <p:cond delay="0"/>
                                  </p:stCondLst>
                                  <p:childTnLst>
                                    <p:set>
                                      <p:cBhvr>
                                        <p:cTn id="84" dur="1" fill="hold">
                                          <p:stCondLst>
                                            <p:cond delay="0"/>
                                          </p:stCondLst>
                                        </p:cTn>
                                        <p:tgtEl>
                                          <p:spTgt spid="15"/>
                                        </p:tgtEl>
                                        <p:attrNameLst>
                                          <p:attrName>style.visibility</p:attrName>
                                        </p:attrNameLst>
                                      </p:cBhvr>
                                      <p:to>
                                        <p:strVal val="visible"/>
                                      </p:to>
                                    </p:set>
                                    <p:anim calcmode="lin" valueType="num">
                                      <p:cBhvr>
                                        <p:cTn id="85" dur="3250" fill="hold"/>
                                        <p:tgtEl>
                                          <p:spTgt spid="15"/>
                                        </p:tgtEl>
                                        <p:attrNameLst>
                                          <p:attrName>ppt_w</p:attrName>
                                        </p:attrNameLst>
                                      </p:cBhvr>
                                      <p:tavLst>
                                        <p:tav tm="0">
                                          <p:val>
                                            <p:fltVal val="0"/>
                                          </p:val>
                                        </p:tav>
                                        <p:tav tm="100000">
                                          <p:val>
                                            <p:strVal val="#ppt_w"/>
                                          </p:val>
                                        </p:tav>
                                      </p:tavLst>
                                    </p:anim>
                                    <p:anim calcmode="lin" valueType="num">
                                      <p:cBhvr>
                                        <p:cTn id="86" dur="3250" fill="hold"/>
                                        <p:tgtEl>
                                          <p:spTgt spid="15"/>
                                        </p:tgtEl>
                                        <p:attrNameLst>
                                          <p:attrName>ppt_h</p:attrName>
                                        </p:attrNameLst>
                                      </p:cBhvr>
                                      <p:tavLst>
                                        <p:tav tm="0">
                                          <p:val>
                                            <p:fltVal val="0"/>
                                          </p:val>
                                        </p:tav>
                                        <p:tav tm="100000">
                                          <p:val>
                                            <p:strVal val="#ppt_h"/>
                                          </p:val>
                                        </p:tav>
                                      </p:tavLst>
                                    </p:anim>
                                    <p:anim calcmode="lin" valueType="num">
                                      <p:cBhvr>
                                        <p:cTn id="87" dur="3250" fill="hold"/>
                                        <p:tgtEl>
                                          <p:spTgt spid="15"/>
                                        </p:tgtEl>
                                        <p:attrNameLst>
                                          <p:attrName>ppt_x</p:attrName>
                                        </p:attrNameLst>
                                      </p:cBhvr>
                                      <p:tavLst>
                                        <p:tav tm="0">
                                          <p:val>
                                            <p:fltVal val="0.5"/>
                                          </p:val>
                                        </p:tav>
                                        <p:tav tm="100000">
                                          <p:val>
                                            <p:strVal val="#ppt_x"/>
                                          </p:val>
                                        </p:tav>
                                      </p:tavLst>
                                    </p:anim>
                                    <p:anim calcmode="lin" valueType="num">
                                      <p:cBhvr>
                                        <p:cTn id="88" dur="3250" fill="hold"/>
                                        <p:tgtEl>
                                          <p:spTgt spid="15"/>
                                        </p:tgtEl>
                                        <p:attrNameLst>
                                          <p:attrName>ppt_y</p:attrName>
                                        </p:attrNameLst>
                                      </p:cBhvr>
                                      <p:tavLst>
                                        <p:tav tm="0">
                                          <p:val>
                                            <p:fltVal val="0.5"/>
                                          </p:val>
                                        </p:tav>
                                        <p:tav tm="100000">
                                          <p:val>
                                            <p:strVal val="#ppt_y"/>
                                          </p:val>
                                        </p:tav>
                                      </p:tavLst>
                                    </p:anim>
                                  </p:childTnLst>
                                </p:cTn>
                              </p:par>
                              <p:par>
                                <p:cTn id="89" presetID="23" presetClass="entr" presetSubtype="528" fill="hold" grpId="0" nodeType="withEffect">
                                  <p:stCondLst>
                                    <p:cond delay="0"/>
                                  </p:stCondLst>
                                  <p:childTnLst>
                                    <p:set>
                                      <p:cBhvr>
                                        <p:cTn id="90" dur="1" fill="hold">
                                          <p:stCondLst>
                                            <p:cond delay="0"/>
                                          </p:stCondLst>
                                        </p:cTn>
                                        <p:tgtEl>
                                          <p:spTgt spid="16"/>
                                        </p:tgtEl>
                                        <p:attrNameLst>
                                          <p:attrName>style.visibility</p:attrName>
                                        </p:attrNameLst>
                                      </p:cBhvr>
                                      <p:to>
                                        <p:strVal val="visible"/>
                                      </p:to>
                                    </p:set>
                                    <p:anim calcmode="lin" valueType="num">
                                      <p:cBhvr>
                                        <p:cTn id="91" dur="3250" fill="hold"/>
                                        <p:tgtEl>
                                          <p:spTgt spid="16"/>
                                        </p:tgtEl>
                                        <p:attrNameLst>
                                          <p:attrName>ppt_w</p:attrName>
                                        </p:attrNameLst>
                                      </p:cBhvr>
                                      <p:tavLst>
                                        <p:tav tm="0">
                                          <p:val>
                                            <p:fltVal val="0"/>
                                          </p:val>
                                        </p:tav>
                                        <p:tav tm="100000">
                                          <p:val>
                                            <p:strVal val="#ppt_w"/>
                                          </p:val>
                                        </p:tav>
                                      </p:tavLst>
                                    </p:anim>
                                    <p:anim calcmode="lin" valueType="num">
                                      <p:cBhvr>
                                        <p:cTn id="92" dur="3250" fill="hold"/>
                                        <p:tgtEl>
                                          <p:spTgt spid="16"/>
                                        </p:tgtEl>
                                        <p:attrNameLst>
                                          <p:attrName>ppt_h</p:attrName>
                                        </p:attrNameLst>
                                      </p:cBhvr>
                                      <p:tavLst>
                                        <p:tav tm="0">
                                          <p:val>
                                            <p:fltVal val="0"/>
                                          </p:val>
                                        </p:tav>
                                        <p:tav tm="100000">
                                          <p:val>
                                            <p:strVal val="#ppt_h"/>
                                          </p:val>
                                        </p:tav>
                                      </p:tavLst>
                                    </p:anim>
                                    <p:anim calcmode="lin" valueType="num">
                                      <p:cBhvr>
                                        <p:cTn id="93" dur="3250" fill="hold"/>
                                        <p:tgtEl>
                                          <p:spTgt spid="16"/>
                                        </p:tgtEl>
                                        <p:attrNameLst>
                                          <p:attrName>ppt_x</p:attrName>
                                        </p:attrNameLst>
                                      </p:cBhvr>
                                      <p:tavLst>
                                        <p:tav tm="0">
                                          <p:val>
                                            <p:fltVal val="0.5"/>
                                          </p:val>
                                        </p:tav>
                                        <p:tav tm="100000">
                                          <p:val>
                                            <p:strVal val="#ppt_x"/>
                                          </p:val>
                                        </p:tav>
                                      </p:tavLst>
                                    </p:anim>
                                    <p:anim calcmode="lin" valueType="num">
                                      <p:cBhvr>
                                        <p:cTn id="94" dur="3250" fill="hold"/>
                                        <p:tgtEl>
                                          <p:spTgt spid="16"/>
                                        </p:tgtEl>
                                        <p:attrNameLst>
                                          <p:attrName>ppt_y</p:attrName>
                                        </p:attrNameLst>
                                      </p:cBhvr>
                                      <p:tavLst>
                                        <p:tav tm="0">
                                          <p:val>
                                            <p:fltVal val="0.5"/>
                                          </p:val>
                                        </p:tav>
                                        <p:tav tm="100000">
                                          <p:val>
                                            <p:strVal val="#ppt_y"/>
                                          </p:val>
                                        </p:tav>
                                      </p:tavLst>
                                    </p:anim>
                                  </p:childTnLst>
                                </p:cTn>
                              </p:par>
                              <p:par>
                                <p:cTn id="95" presetID="23" presetClass="entr" presetSubtype="528" fill="hold" grpId="0" nodeType="withEffect">
                                  <p:stCondLst>
                                    <p:cond delay="0"/>
                                  </p:stCondLst>
                                  <p:childTnLst>
                                    <p:set>
                                      <p:cBhvr>
                                        <p:cTn id="96" dur="1" fill="hold">
                                          <p:stCondLst>
                                            <p:cond delay="0"/>
                                          </p:stCondLst>
                                        </p:cTn>
                                        <p:tgtEl>
                                          <p:spTgt spid="17"/>
                                        </p:tgtEl>
                                        <p:attrNameLst>
                                          <p:attrName>style.visibility</p:attrName>
                                        </p:attrNameLst>
                                      </p:cBhvr>
                                      <p:to>
                                        <p:strVal val="visible"/>
                                      </p:to>
                                    </p:set>
                                    <p:anim calcmode="lin" valueType="num">
                                      <p:cBhvr>
                                        <p:cTn id="97" dur="3250" fill="hold"/>
                                        <p:tgtEl>
                                          <p:spTgt spid="17"/>
                                        </p:tgtEl>
                                        <p:attrNameLst>
                                          <p:attrName>ppt_w</p:attrName>
                                        </p:attrNameLst>
                                      </p:cBhvr>
                                      <p:tavLst>
                                        <p:tav tm="0">
                                          <p:val>
                                            <p:fltVal val="0"/>
                                          </p:val>
                                        </p:tav>
                                        <p:tav tm="100000">
                                          <p:val>
                                            <p:strVal val="#ppt_w"/>
                                          </p:val>
                                        </p:tav>
                                      </p:tavLst>
                                    </p:anim>
                                    <p:anim calcmode="lin" valueType="num">
                                      <p:cBhvr>
                                        <p:cTn id="98" dur="3250" fill="hold"/>
                                        <p:tgtEl>
                                          <p:spTgt spid="17"/>
                                        </p:tgtEl>
                                        <p:attrNameLst>
                                          <p:attrName>ppt_h</p:attrName>
                                        </p:attrNameLst>
                                      </p:cBhvr>
                                      <p:tavLst>
                                        <p:tav tm="0">
                                          <p:val>
                                            <p:fltVal val="0"/>
                                          </p:val>
                                        </p:tav>
                                        <p:tav tm="100000">
                                          <p:val>
                                            <p:strVal val="#ppt_h"/>
                                          </p:val>
                                        </p:tav>
                                      </p:tavLst>
                                    </p:anim>
                                    <p:anim calcmode="lin" valueType="num">
                                      <p:cBhvr>
                                        <p:cTn id="99" dur="3250" fill="hold"/>
                                        <p:tgtEl>
                                          <p:spTgt spid="17"/>
                                        </p:tgtEl>
                                        <p:attrNameLst>
                                          <p:attrName>ppt_x</p:attrName>
                                        </p:attrNameLst>
                                      </p:cBhvr>
                                      <p:tavLst>
                                        <p:tav tm="0">
                                          <p:val>
                                            <p:fltVal val="0.5"/>
                                          </p:val>
                                        </p:tav>
                                        <p:tav tm="100000">
                                          <p:val>
                                            <p:strVal val="#ppt_x"/>
                                          </p:val>
                                        </p:tav>
                                      </p:tavLst>
                                    </p:anim>
                                    <p:anim calcmode="lin" valueType="num">
                                      <p:cBhvr>
                                        <p:cTn id="100" dur="3250" fill="hold"/>
                                        <p:tgtEl>
                                          <p:spTgt spid="17"/>
                                        </p:tgtEl>
                                        <p:attrNameLst>
                                          <p:attrName>ppt_y</p:attrName>
                                        </p:attrNameLst>
                                      </p:cBhvr>
                                      <p:tavLst>
                                        <p:tav tm="0">
                                          <p:val>
                                            <p:fltVal val="0.5"/>
                                          </p:val>
                                        </p:tav>
                                        <p:tav tm="100000">
                                          <p:val>
                                            <p:strVal val="#ppt_y"/>
                                          </p:val>
                                        </p:tav>
                                      </p:tavLst>
                                    </p:anim>
                                  </p:childTnLst>
                                </p:cTn>
                              </p:par>
                              <p:par>
                                <p:cTn id="101" presetID="23" presetClass="entr" presetSubtype="528" fill="hold" grpId="0" nodeType="withEffect">
                                  <p:stCondLst>
                                    <p:cond delay="0"/>
                                  </p:stCondLst>
                                  <p:childTnLst>
                                    <p:set>
                                      <p:cBhvr>
                                        <p:cTn id="102" dur="1" fill="hold">
                                          <p:stCondLst>
                                            <p:cond delay="0"/>
                                          </p:stCondLst>
                                        </p:cTn>
                                        <p:tgtEl>
                                          <p:spTgt spid="18"/>
                                        </p:tgtEl>
                                        <p:attrNameLst>
                                          <p:attrName>style.visibility</p:attrName>
                                        </p:attrNameLst>
                                      </p:cBhvr>
                                      <p:to>
                                        <p:strVal val="visible"/>
                                      </p:to>
                                    </p:set>
                                    <p:anim calcmode="lin" valueType="num">
                                      <p:cBhvr>
                                        <p:cTn id="103" dur="3250" fill="hold"/>
                                        <p:tgtEl>
                                          <p:spTgt spid="18"/>
                                        </p:tgtEl>
                                        <p:attrNameLst>
                                          <p:attrName>ppt_w</p:attrName>
                                        </p:attrNameLst>
                                      </p:cBhvr>
                                      <p:tavLst>
                                        <p:tav tm="0">
                                          <p:val>
                                            <p:fltVal val="0"/>
                                          </p:val>
                                        </p:tav>
                                        <p:tav tm="100000">
                                          <p:val>
                                            <p:strVal val="#ppt_w"/>
                                          </p:val>
                                        </p:tav>
                                      </p:tavLst>
                                    </p:anim>
                                    <p:anim calcmode="lin" valueType="num">
                                      <p:cBhvr>
                                        <p:cTn id="104" dur="3250" fill="hold"/>
                                        <p:tgtEl>
                                          <p:spTgt spid="18"/>
                                        </p:tgtEl>
                                        <p:attrNameLst>
                                          <p:attrName>ppt_h</p:attrName>
                                        </p:attrNameLst>
                                      </p:cBhvr>
                                      <p:tavLst>
                                        <p:tav tm="0">
                                          <p:val>
                                            <p:fltVal val="0"/>
                                          </p:val>
                                        </p:tav>
                                        <p:tav tm="100000">
                                          <p:val>
                                            <p:strVal val="#ppt_h"/>
                                          </p:val>
                                        </p:tav>
                                      </p:tavLst>
                                    </p:anim>
                                    <p:anim calcmode="lin" valueType="num">
                                      <p:cBhvr>
                                        <p:cTn id="105" dur="3250" fill="hold"/>
                                        <p:tgtEl>
                                          <p:spTgt spid="18"/>
                                        </p:tgtEl>
                                        <p:attrNameLst>
                                          <p:attrName>ppt_x</p:attrName>
                                        </p:attrNameLst>
                                      </p:cBhvr>
                                      <p:tavLst>
                                        <p:tav tm="0">
                                          <p:val>
                                            <p:fltVal val="0.5"/>
                                          </p:val>
                                        </p:tav>
                                        <p:tav tm="100000">
                                          <p:val>
                                            <p:strVal val="#ppt_x"/>
                                          </p:val>
                                        </p:tav>
                                      </p:tavLst>
                                    </p:anim>
                                    <p:anim calcmode="lin" valueType="num">
                                      <p:cBhvr>
                                        <p:cTn id="106" dur="3250" fill="hold"/>
                                        <p:tgtEl>
                                          <p:spTgt spid="18"/>
                                        </p:tgtEl>
                                        <p:attrNameLst>
                                          <p:attrName>ppt_y</p:attrName>
                                        </p:attrNameLst>
                                      </p:cBhvr>
                                      <p:tavLst>
                                        <p:tav tm="0">
                                          <p:val>
                                            <p:fltVal val="0.5"/>
                                          </p:val>
                                        </p:tav>
                                        <p:tav tm="100000">
                                          <p:val>
                                            <p:strVal val="#ppt_y"/>
                                          </p:val>
                                        </p:tav>
                                      </p:tavLst>
                                    </p:anim>
                                  </p:childTnLst>
                                </p:cTn>
                              </p:par>
                              <p:par>
                                <p:cTn id="107" presetID="23" presetClass="entr" presetSubtype="528" fill="hold" grpId="0" nodeType="withEffect">
                                  <p:stCondLst>
                                    <p:cond delay="0"/>
                                  </p:stCondLst>
                                  <p:childTnLst>
                                    <p:set>
                                      <p:cBhvr>
                                        <p:cTn id="108" dur="1" fill="hold">
                                          <p:stCondLst>
                                            <p:cond delay="0"/>
                                          </p:stCondLst>
                                        </p:cTn>
                                        <p:tgtEl>
                                          <p:spTgt spid="19"/>
                                        </p:tgtEl>
                                        <p:attrNameLst>
                                          <p:attrName>style.visibility</p:attrName>
                                        </p:attrNameLst>
                                      </p:cBhvr>
                                      <p:to>
                                        <p:strVal val="visible"/>
                                      </p:to>
                                    </p:set>
                                    <p:anim calcmode="lin" valueType="num">
                                      <p:cBhvr>
                                        <p:cTn id="109" dur="3250" fill="hold"/>
                                        <p:tgtEl>
                                          <p:spTgt spid="19"/>
                                        </p:tgtEl>
                                        <p:attrNameLst>
                                          <p:attrName>ppt_w</p:attrName>
                                        </p:attrNameLst>
                                      </p:cBhvr>
                                      <p:tavLst>
                                        <p:tav tm="0">
                                          <p:val>
                                            <p:fltVal val="0"/>
                                          </p:val>
                                        </p:tav>
                                        <p:tav tm="100000">
                                          <p:val>
                                            <p:strVal val="#ppt_w"/>
                                          </p:val>
                                        </p:tav>
                                      </p:tavLst>
                                    </p:anim>
                                    <p:anim calcmode="lin" valueType="num">
                                      <p:cBhvr>
                                        <p:cTn id="110" dur="3250" fill="hold"/>
                                        <p:tgtEl>
                                          <p:spTgt spid="19"/>
                                        </p:tgtEl>
                                        <p:attrNameLst>
                                          <p:attrName>ppt_h</p:attrName>
                                        </p:attrNameLst>
                                      </p:cBhvr>
                                      <p:tavLst>
                                        <p:tav tm="0">
                                          <p:val>
                                            <p:fltVal val="0"/>
                                          </p:val>
                                        </p:tav>
                                        <p:tav tm="100000">
                                          <p:val>
                                            <p:strVal val="#ppt_h"/>
                                          </p:val>
                                        </p:tav>
                                      </p:tavLst>
                                    </p:anim>
                                    <p:anim calcmode="lin" valueType="num">
                                      <p:cBhvr>
                                        <p:cTn id="111" dur="3250" fill="hold"/>
                                        <p:tgtEl>
                                          <p:spTgt spid="19"/>
                                        </p:tgtEl>
                                        <p:attrNameLst>
                                          <p:attrName>ppt_x</p:attrName>
                                        </p:attrNameLst>
                                      </p:cBhvr>
                                      <p:tavLst>
                                        <p:tav tm="0">
                                          <p:val>
                                            <p:fltVal val="0.5"/>
                                          </p:val>
                                        </p:tav>
                                        <p:tav tm="100000">
                                          <p:val>
                                            <p:strVal val="#ppt_x"/>
                                          </p:val>
                                        </p:tav>
                                      </p:tavLst>
                                    </p:anim>
                                    <p:anim calcmode="lin" valueType="num">
                                      <p:cBhvr>
                                        <p:cTn id="112" dur="3250" fill="hold"/>
                                        <p:tgtEl>
                                          <p:spTgt spid="19"/>
                                        </p:tgtEl>
                                        <p:attrNameLst>
                                          <p:attrName>ppt_y</p:attrName>
                                        </p:attrNameLst>
                                      </p:cBhvr>
                                      <p:tavLst>
                                        <p:tav tm="0">
                                          <p:val>
                                            <p:fltVal val="0.5"/>
                                          </p:val>
                                        </p:tav>
                                        <p:tav tm="100000">
                                          <p:val>
                                            <p:strVal val="#ppt_y"/>
                                          </p:val>
                                        </p:tav>
                                      </p:tavLst>
                                    </p:anim>
                                  </p:childTnLst>
                                </p:cTn>
                              </p:par>
                              <p:par>
                                <p:cTn id="113" presetID="23" presetClass="entr" presetSubtype="528" fill="hold" grpId="0" nodeType="withEffect">
                                  <p:stCondLst>
                                    <p:cond delay="0"/>
                                  </p:stCondLst>
                                  <p:childTnLst>
                                    <p:set>
                                      <p:cBhvr>
                                        <p:cTn id="114" dur="1" fill="hold">
                                          <p:stCondLst>
                                            <p:cond delay="0"/>
                                          </p:stCondLst>
                                        </p:cTn>
                                        <p:tgtEl>
                                          <p:spTgt spid="20"/>
                                        </p:tgtEl>
                                        <p:attrNameLst>
                                          <p:attrName>style.visibility</p:attrName>
                                        </p:attrNameLst>
                                      </p:cBhvr>
                                      <p:to>
                                        <p:strVal val="visible"/>
                                      </p:to>
                                    </p:set>
                                    <p:anim calcmode="lin" valueType="num">
                                      <p:cBhvr>
                                        <p:cTn id="115" dur="3250" fill="hold"/>
                                        <p:tgtEl>
                                          <p:spTgt spid="20"/>
                                        </p:tgtEl>
                                        <p:attrNameLst>
                                          <p:attrName>ppt_w</p:attrName>
                                        </p:attrNameLst>
                                      </p:cBhvr>
                                      <p:tavLst>
                                        <p:tav tm="0">
                                          <p:val>
                                            <p:fltVal val="0"/>
                                          </p:val>
                                        </p:tav>
                                        <p:tav tm="100000">
                                          <p:val>
                                            <p:strVal val="#ppt_w"/>
                                          </p:val>
                                        </p:tav>
                                      </p:tavLst>
                                    </p:anim>
                                    <p:anim calcmode="lin" valueType="num">
                                      <p:cBhvr>
                                        <p:cTn id="116" dur="3250" fill="hold"/>
                                        <p:tgtEl>
                                          <p:spTgt spid="20"/>
                                        </p:tgtEl>
                                        <p:attrNameLst>
                                          <p:attrName>ppt_h</p:attrName>
                                        </p:attrNameLst>
                                      </p:cBhvr>
                                      <p:tavLst>
                                        <p:tav tm="0">
                                          <p:val>
                                            <p:fltVal val="0"/>
                                          </p:val>
                                        </p:tav>
                                        <p:tav tm="100000">
                                          <p:val>
                                            <p:strVal val="#ppt_h"/>
                                          </p:val>
                                        </p:tav>
                                      </p:tavLst>
                                    </p:anim>
                                    <p:anim calcmode="lin" valueType="num">
                                      <p:cBhvr>
                                        <p:cTn id="117" dur="3250" fill="hold"/>
                                        <p:tgtEl>
                                          <p:spTgt spid="20"/>
                                        </p:tgtEl>
                                        <p:attrNameLst>
                                          <p:attrName>ppt_x</p:attrName>
                                        </p:attrNameLst>
                                      </p:cBhvr>
                                      <p:tavLst>
                                        <p:tav tm="0">
                                          <p:val>
                                            <p:fltVal val="0.5"/>
                                          </p:val>
                                        </p:tav>
                                        <p:tav tm="100000">
                                          <p:val>
                                            <p:strVal val="#ppt_x"/>
                                          </p:val>
                                        </p:tav>
                                      </p:tavLst>
                                    </p:anim>
                                    <p:anim calcmode="lin" valueType="num">
                                      <p:cBhvr>
                                        <p:cTn id="118" dur="3250" fill="hold"/>
                                        <p:tgtEl>
                                          <p:spTgt spid="20"/>
                                        </p:tgtEl>
                                        <p:attrNameLst>
                                          <p:attrName>ppt_y</p:attrName>
                                        </p:attrNameLst>
                                      </p:cBhvr>
                                      <p:tavLst>
                                        <p:tav tm="0">
                                          <p:val>
                                            <p:fltVal val="0.5"/>
                                          </p:val>
                                        </p:tav>
                                        <p:tav tm="100000">
                                          <p:val>
                                            <p:strVal val="#ppt_y"/>
                                          </p:val>
                                        </p:tav>
                                      </p:tavLst>
                                    </p:anim>
                                  </p:childTnLst>
                                </p:cTn>
                              </p:par>
                              <p:par>
                                <p:cTn id="119" presetID="23" presetClass="entr" presetSubtype="528" fill="hold" grpId="0" nodeType="withEffect">
                                  <p:stCondLst>
                                    <p:cond delay="0"/>
                                  </p:stCondLst>
                                  <p:childTnLst>
                                    <p:set>
                                      <p:cBhvr>
                                        <p:cTn id="120" dur="1" fill="hold">
                                          <p:stCondLst>
                                            <p:cond delay="0"/>
                                          </p:stCondLst>
                                        </p:cTn>
                                        <p:tgtEl>
                                          <p:spTgt spid="21"/>
                                        </p:tgtEl>
                                        <p:attrNameLst>
                                          <p:attrName>style.visibility</p:attrName>
                                        </p:attrNameLst>
                                      </p:cBhvr>
                                      <p:to>
                                        <p:strVal val="visible"/>
                                      </p:to>
                                    </p:set>
                                    <p:anim calcmode="lin" valueType="num">
                                      <p:cBhvr>
                                        <p:cTn id="121" dur="3250" fill="hold"/>
                                        <p:tgtEl>
                                          <p:spTgt spid="21"/>
                                        </p:tgtEl>
                                        <p:attrNameLst>
                                          <p:attrName>ppt_w</p:attrName>
                                        </p:attrNameLst>
                                      </p:cBhvr>
                                      <p:tavLst>
                                        <p:tav tm="0">
                                          <p:val>
                                            <p:fltVal val="0"/>
                                          </p:val>
                                        </p:tav>
                                        <p:tav tm="100000">
                                          <p:val>
                                            <p:strVal val="#ppt_w"/>
                                          </p:val>
                                        </p:tav>
                                      </p:tavLst>
                                    </p:anim>
                                    <p:anim calcmode="lin" valueType="num">
                                      <p:cBhvr>
                                        <p:cTn id="122" dur="3250" fill="hold"/>
                                        <p:tgtEl>
                                          <p:spTgt spid="21"/>
                                        </p:tgtEl>
                                        <p:attrNameLst>
                                          <p:attrName>ppt_h</p:attrName>
                                        </p:attrNameLst>
                                      </p:cBhvr>
                                      <p:tavLst>
                                        <p:tav tm="0">
                                          <p:val>
                                            <p:fltVal val="0"/>
                                          </p:val>
                                        </p:tav>
                                        <p:tav tm="100000">
                                          <p:val>
                                            <p:strVal val="#ppt_h"/>
                                          </p:val>
                                        </p:tav>
                                      </p:tavLst>
                                    </p:anim>
                                    <p:anim calcmode="lin" valueType="num">
                                      <p:cBhvr>
                                        <p:cTn id="123" dur="3250" fill="hold"/>
                                        <p:tgtEl>
                                          <p:spTgt spid="21"/>
                                        </p:tgtEl>
                                        <p:attrNameLst>
                                          <p:attrName>ppt_x</p:attrName>
                                        </p:attrNameLst>
                                      </p:cBhvr>
                                      <p:tavLst>
                                        <p:tav tm="0">
                                          <p:val>
                                            <p:fltVal val="0.5"/>
                                          </p:val>
                                        </p:tav>
                                        <p:tav tm="100000">
                                          <p:val>
                                            <p:strVal val="#ppt_x"/>
                                          </p:val>
                                        </p:tav>
                                      </p:tavLst>
                                    </p:anim>
                                    <p:anim calcmode="lin" valueType="num">
                                      <p:cBhvr>
                                        <p:cTn id="124" dur="3250" fill="hold"/>
                                        <p:tgtEl>
                                          <p:spTgt spid="21"/>
                                        </p:tgtEl>
                                        <p:attrNameLst>
                                          <p:attrName>ppt_y</p:attrName>
                                        </p:attrNameLst>
                                      </p:cBhvr>
                                      <p:tavLst>
                                        <p:tav tm="0">
                                          <p:val>
                                            <p:fltVal val="0.5"/>
                                          </p:val>
                                        </p:tav>
                                        <p:tav tm="100000">
                                          <p:val>
                                            <p:strVal val="#ppt_y"/>
                                          </p:val>
                                        </p:tav>
                                      </p:tavLst>
                                    </p:anim>
                                  </p:childTnLst>
                                </p:cTn>
                              </p:par>
                              <p:par>
                                <p:cTn id="125" presetID="23" presetClass="entr" presetSubtype="528" fill="hold" grpId="0" nodeType="withEffect">
                                  <p:stCondLst>
                                    <p:cond delay="0"/>
                                  </p:stCondLst>
                                  <p:childTnLst>
                                    <p:set>
                                      <p:cBhvr>
                                        <p:cTn id="126" dur="1" fill="hold">
                                          <p:stCondLst>
                                            <p:cond delay="0"/>
                                          </p:stCondLst>
                                        </p:cTn>
                                        <p:tgtEl>
                                          <p:spTgt spid="22"/>
                                        </p:tgtEl>
                                        <p:attrNameLst>
                                          <p:attrName>style.visibility</p:attrName>
                                        </p:attrNameLst>
                                      </p:cBhvr>
                                      <p:to>
                                        <p:strVal val="visible"/>
                                      </p:to>
                                    </p:set>
                                    <p:anim calcmode="lin" valueType="num">
                                      <p:cBhvr>
                                        <p:cTn id="127" dur="3250" fill="hold"/>
                                        <p:tgtEl>
                                          <p:spTgt spid="22"/>
                                        </p:tgtEl>
                                        <p:attrNameLst>
                                          <p:attrName>ppt_w</p:attrName>
                                        </p:attrNameLst>
                                      </p:cBhvr>
                                      <p:tavLst>
                                        <p:tav tm="0">
                                          <p:val>
                                            <p:fltVal val="0"/>
                                          </p:val>
                                        </p:tav>
                                        <p:tav tm="100000">
                                          <p:val>
                                            <p:strVal val="#ppt_w"/>
                                          </p:val>
                                        </p:tav>
                                      </p:tavLst>
                                    </p:anim>
                                    <p:anim calcmode="lin" valueType="num">
                                      <p:cBhvr>
                                        <p:cTn id="128" dur="3250" fill="hold"/>
                                        <p:tgtEl>
                                          <p:spTgt spid="22"/>
                                        </p:tgtEl>
                                        <p:attrNameLst>
                                          <p:attrName>ppt_h</p:attrName>
                                        </p:attrNameLst>
                                      </p:cBhvr>
                                      <p:tavLst>
                                        <p:tav tm="0">
                                          <p:val>
                                            <p:fltVal val="0"/>
                                          </p:val>
                                        </p:tav>
                                        <p:tav tm="100000">
                                          <p:val>
                                            <p:strVal val="#ppt_h"/>
                                          </p:val>
                                        </p:tav>
                                      </p:tavLst>
                                    </p:anim>
                                    <p:anim calcmode="lin" valueType="num">
                                      <p:cBhvr>
                                        <p:cTn id="129" dur="3250" fill="hold"/>
                                        <p:tgtEl>
                                          <p:spTgt spid="22"/>
                                        </p:tgtEl>
                                        <p:attrNameLst>
                                          <p:attrName>ppt_x</p:attrName>
                                        </p:attrNameLst>
                                      </p:cBhvr>
                                      <p:tavLst>
                                        <p:tav tm="0">
                                          <p:val>
                                            <p:fltVal val="0.5"/>
                                          </p:val>
                                        </p:tav>
                                        <p:tav tm="100000">
                                          <p:val>
                                            <p:strVal val="#ppt_x"/>
                                          </p:val>
                                        </p:tav>
                                      </p:tavLst>
                                    </p:anim>
                                    <p:anim calcmode="lin" valueType="num">
                                      <p:cBhvr>
                                        <p:cTn id="130" dur="3250" fill="hold"/>
                                        <p:tgtEl>
                                          <p:spTgt spid="22"/>
                                        </p:tgtEl>
                                        <p:attrNameLst>
                                          <p:attrName>ppt_y</p:attrName>
                                        </p:attrNameLst>
                                      </p:cBhvr>
                                      <p:tavLst>
                                        <p:tav tm="0">
                                          <p:val>
                                            <p:fltVal val="0.5"/>
                                          </p:val>
                                        </p:tav>
                                        <p:tav tm="100000">
                                          <p:val>
                                            <p:strVal val="#ppt_y"/>
                                          </p:val>
                                        </p:tav>
                                      </p:tavLst>
                                    </p:anim>
                                  </p:childTnLst>
                                </p:cTn>
                              </p:par>
                              <p:par>
                                <p:cTn id="131" presetID="23" presetClass="entr" presetSubtype="528" fill="hold" grpId="0" nodeType="withEffect">
                                  <p:stCondLst>
                                    <p:cond delay="0"/>
                                  </p:stCondLst>
                                  <p:childTnLst>
                                    <p:set>
                                      <p:cBhvr>
                                        <p:cTn id="132" dur="1" fill="hold">
                                          <p:stCondLst>
                                            <p:cond delay="0"/>
                                          </p:stCondLst>
                                        </p:cTn>
                                        <p:tgtEl>
                                          <p:spTgt spid="23"/>
                                        </p:tgtEl>
                                        <p:attrNameLst>
                                          <p:attrName>style.visibility</p:attrName>
                                        </p:attrNameLst>
                                      </p:cBhvr>
                                      <p:to>
                                        <p:strVal val="visible"/>
                                      </p:to>
                                    </p:set>
                                    <p:anim calcmode="lin" valueType="num">
                                      <p:cBhvr>
                                        <p:cTn id="133" dur="3250" fill="hold"/>
                                        <p:tgtEl>
                                          <p:spTgt spid="23"/>
                                        </p:tgtEl>
                                        <p:attrNameLst>
                                          <p:attrName>ppt_w</p:attrName>
                                        </p:attrNameLst>
                                      </p:cBhvr>
                                      <p:tavLst>
                                        <p:tav tm="0">
                                          <p:val>
                                            <p:fltVal val="0"/>
                                          </p:val>
                                        </p:tav>
                                        <p:tav tm="100000">
                                          <p:val>
                                            <p:strVal val="#ppt_w"/>
                                          </p:val>
                                        </p:tav>
                                      </p:tavLst>
                                    </p:anim>
                                    <p:anim calcmode="lin" valueType="num">
                                      <p:cBhvr>
                                        <p:cTn id="134" dur="3250" fill="hold"/>
                                        <p:tgtEl>
                                          <p:spTgt spid="23"/>
                                        </p:tgtEl>
                                        <p:attrNameLst>
                                          <p:attrName>ppt_h</p:attrName>
                                        </p:attrNameLst>
                                      </p:cBhvr>
                                      <p:tavLst>
                                        <p:tav tm="0">
                                          <p:val>
                                            <p:fltVal val="0"/>
                                          </p:val>
                                        </p:tav>
                                        <p:tav tm="100000">
                                          <p:val>
                                            <p:strVal val="#ppt_h"/>
                                          </p:val>
                                        </p:tav>
                                      </p:tavLst>
                                    </p:anim>
                                    <p:anim calcmode="lin" valueType="num">
                                      <p:cBhvr>
                                        <p:cTn id="135" dur="3250" fill="hold"/>
                                        <p:tgtEl>
                                          <p:spTgt spid="23"/>
                                        </p:tgtEl>
                                        <p:attrNameLst>
                                          <p:attrName>ppt_x</p:attrName>
                                        </p:attrNameLst>
                                      </p:cBhvr>
                                      <p:tavLst>
                                        <p:tav tm="0">
                                          <p:val>
                                            <p:fltVal val="0.5"/>
                                          </p:val>
                                        </p:tav>
                                        <p:tav tm="100000">
                                          <p:val>
                                            <p:strVal val="#ppt_x"/>
                                          </p:val>
                                        </p:tav>
                                      </p:tavLst>
                                    </p:anim>
                                    <p:anim calcmode="lin" valueType="num">
                                      <p:cBhvr>
                                        <p:cTn id="136" dur="3250" fill="hold"/>
                                        <p:tgtEl>
                                          <p:spTgt spid="23"/>
                                        </p:tgtEl>
                                        <p:attrNameLst>
                                          <p:attrName>ppt_y</p:attrName>
                                        </p:attrNameLst>
                                      </p:cBhvr>
                                      <p:tavLst>
                                        <p:tav tm="0">
                                          <p:val>
                                            <p:fltVal val="0.5"/>
                                          </p:val>
                                        </p:tav>
                                        <p:tav tm="100000">
                                          <p:val>
                                            <p:strVal val="#ppt_y"/>
                                          </p:val>
                                        </p:tav>
                                      </p:tavLst>
                                    </p:anim>
                                  </p:childTnLst>
                                </p:cTn>
                              </p:par>
                              <p:par>
                                <p:cTn id="137" presetID="23" presetClass="entr" presetSubtype="528" fill="hold" grpId="0" nodeType="withEffect">
                                  <p:stCondLst>
                                    <p:cond delay="0"/>
                                  </p:stCondLst>
                                  <p:childTnLst>
                                    <p:set>
                                      <p:cBhvr>
                                        <p:cTn id="138" dur="1" fill="hold">
                                          <p:stCondLst>
                                            <p:cond delay="0"/>
                                          </p:stCondLst>
                                        </p:cTn>
                                        <p:tgtEl>
                                          <p:spTgt spid="24"/>
                                        </p:tgtEl>
                                        <p:attrNameLst>
                                          <p:attrName>style.visibility</p:attrName>
                                        </p:attrNameLst>
                                      </p:cBhvr>
                                      <p:to>
                                        <p:strVal val="visible"/>
                                      </p:to>
                                    </p:set>
                                    <p:anim calcmode="lin" valueType="num">
                                      <p:cBhvr>
                                        <p:cTn id="139" dur="3250" fill="hold"/>
                                        <p:tgtEl>
                                          <p:spTgt spid="24"/>
                                        </p:tgtEl>
                                        <p:attrNameLst>
                                          <p:attrName>ppt_w</p:attrName>
                                        </p:attrNameLst>
                                      </p:cBhvr>
                                      <p:tavLst>
                                        <p:tav tm="0">
                                          <p:val>
                                            <p:fltVal val="0"/>
                                          </p:val>
                                        </p:tav>
                                        <p:tav tm="100000">
                                          <p:val>
                                            <p:strVal val="#ppt_w"/>
                                          </p:val>
                                        </p:tav>
                                      </p:tavLst>
                                    </p:anim>
                                    <p:anim calcmode="lin" valueType="num">
                                      <p:cBhvr>
                                        <p:cTn id="140" dur="3250" fill="hold"/>
                                        <p:tgtEl>
                                          <p:spTgt spid="24"/>
                                        </p:tgtEl>
                                        <p:attrNameLst>
                                          <p:attrName>ppt_h</p:attrName>
                                        </p:attrNameLst>
                                      </p:cBhvr>
                                      <p:tavLst>
                                        <p:tav tm="0">
                                          <p:val>
                                            <p:fltVal val="0"/>
                                          </p:val>
                                        </p:tav>
                                        <p:tav tm="100000">
                                          <p:val>
                                            <p:strVal val="#ppt_h"/>
                                          </p:val>
                                        </p:tav>
                                      </p:tavLst>
                                    </p:anim>
                                    <p:anim calcmode="lin" valueType="num">
                                      <p:cBhvr>
                                        <p:cTn id="141" dur="3250" fill="hold"/>
                                        <p:tgtEl>
                                          <p:spTgt spid="24"/>
                                        </p:tgtEl>
                                        <p:attrNameLst>
                                          <p:attrName>ppt_x</p:attrName>
                                        </p:attrNameLst>
                                      </p:cBhvr>
                                      <p:tavLst>
                                        <p:tav tm="0">
                                          <p:val>
                                            <p:fltVal val="0.5"/>
                                          </p:val>
                                        </p:tav>
                                        <p:tav tm="100000">
                                          <p:val>
                                            <p:strVal val="#ppt_x"/>
                                          </p:val>
                                        </p:tav>
                                      </p:tavLst>
                                    </p:anim>
                                    <p:anim calcmode="lin" valueType="num">
                                      <p:cBhvr>
                                        <p:cTn id="142" dur="3250" fill="hold"/>
                                        <p:tgtEl>
                                          <p:spTgt spid="24"/>
                                        </p:tgtEl>
                                        <p:attrNameLst>
                                          <p:attrName>ppt_y</p:attrName>
                                        </p:attrNameLst>
                                      </p:cBhvr>
                                      <p:tavLst>
                                        <p:tav tm="0">
                                          <p:val>
                                            <p:fltVal val="0.5"/>
                                          </p:val>
                                        </p:tav>
                                        <p:tav tm="100000">
                                          <p:val>
                                            <p:strVal val="#ppt_y"/>
                                          </p:val>
                                        </p:tav>
                                      </p:tavLst>
                                    </p:anim>
                                  </p:childTnLst>
                                </p:cTn>
                              </p:par>
                              <p:par>
                                <p:cTn id="143" presetID="23" presetClass="entr" presetSubtype="528" fill="hold" grpId="0" nodeType="withEffect">
                                  <p:stCondLst>
                                    <p:cond delay="0"/>
                                  </p:stCondLst>
                                  <p:childTnLst>
                                    <p:set>
                                      <p:cBhvr>
                                        <p:cTn id="144" dur="1" fill="hold">
                                          <p:stCondLst>
                                            <p:cond delay="0"/>
                                          </p:stCondLst>
                                        </p:cTn>
                                        <p:tgtEl>
                                          <p:spTgt spid="25"/>
                                        </p:tgtEl>
                                        <p:attrNameLst>
                                          <p:attrName>style.visibility</p:attrName>
                                        </p:attrNameLst>
                                      </p:cBhvr>
                                      <p:to>
                                        <p:strVal val="visible"/>
                                      </p:to>
                                    </p:set>
                                    <p:anim calcmode="lin" valueType="num">
                                      <p:cBhvr>
                                        <p:cTn id="145" dur="3250" fill="hold"/>
                                        <p:tgtEl>
                                          <p:spTgt spid="25"/>
                                        </p:tgtEl>
                                        <p:attrNameLst>
                                          <p:attrName>ppt_w</p:attrName>
                                        </p:attrNameLst>
                                      </p:cBhvr>
                                      <p:tavLst>
                                        <p:tav tm="0">
                                          <p:val>
                                            <p:fltVal val="0"/>
                                          </p:val>
                                        </p:tav>
                                        <p:tav tm="100000">
                                          <p:val>
                                            <p:strVal val="#ppt_w"/>
                                          </p:val>
                                        </p:tav>
                                      </p:tavLst>
                                    </p:anim>
                                    <p:anim calcmode="lin" valueType="num">
                                      <p:cBhvr>
                                        <p:cTn id="146" dur="3250" fill="hold"/>
                                        <p:tgtEl>
                                          <p:spTgt spid="25"/>
                                        </p:tgtEl>
                                        <p:attrNameLst>
                                          <p:attrName>ppt_h</p:attrName>
                                        </p:attrNameLst>
                                      </p:cBhvr>
                                      <p:tavLst>
                                        <p:tav tm="0">
                                          <p:val>
                                            <p:fltVal val="0"/>
                                          </p:val>
                                        </p:tav>
                                        <p:tav tm="100000">
                                          <p:val>
                                            <p:strVal val="#ppt_h"/>
                                          </p:val>
                                        </p:tav>
                                      </p:tavLst>
                                    </p:anim>
                                    <p:anim calcmode="lin" valueType="num">
                                      <p:cBhvr>
                                        <p:cTn id="147" dur="3250" fill="hold"/>
                                        <p:tgtEl>
                                          <p:spTgt spid="25"/>
                                        </p:tgtEl>
                                        <p:attrNameLst>
                                          <p:attrName>ppt_x</p:attrName>
                                        </p:attrNameLst>
                                      </p:cBhvr>
                                      <p:tavLst>
                                        <p:tav tm="0">
                                          <p:val>
                                            <p:fltVal val="0.5"/>
                                          </p:val>
                                        </p:tav>
                                        <p:tav tm="100000">
                                          <p:val>
                                            <p:strVal val="#ppt_x"/>
                                          </p:val>
                                        </p:tav>
                                      </p:tavLst>
                                    </p:anim>
                                    <p:anim calcmode="lin" valueType="num">
                                      <p:cBhvr>
                                        <p:cTn id="148" dur="3250" fill="hold"/>
                                        <p:tgtEl>
                                          <p:spTgt spid="25"/>
                                        </p:tgtEl>
                                        <p:attrNameLst>
                                          <p:attrName>ppt_y</p:attrName>
                                        </p:attrNameLst>
                                      </p:cBhvr>
                                      <p:tavLst>
                                        <p:tav tm="0">
                                          <p:val>
                                            <p:fltVal val="0.5"/>
                                          </p:val>
                                        </p:tav>
                                        <p:tav tm="100000">
                                          <p:val>
                                            <p:strVal val="#ppt_y"/>
                                          </p:val>
                                        </p:tav>
                                      </p:tavLst>
                                    </p:anim>
                                  </p:childTnLst>
                                </p:cTn>
                              </p:par>
                              <p:par>
                                <p:cTn id="149" presetID="8" presetClass="emph" presetSubtype="0" repeatCount="indefinite" fill="hold" grpId="1" nodeType="withEffect">
                                  <p:stCondLst>
                                    <p:cond delay="0"/>
                                  </p:stCondLst>
                                  <p:childTnLst>
                                    <p:animRot by="21600000">
                                      <p:cBhvr>
                                        <p:cTn id="150" dur="3250" fill="hold"/>
                                        <p:tgtEl>
                                          <p:spTgt spid="2"/>
                                        </p:tgtEl>
                                        <p:attrNameLst>
                                          <p:attrName>r</p:attrName>
                                        </p:attrNameLst>
                                      </p:cBhvr>
                                    </p:animRot>
                                  </p:childTnLst>
                                </p:cTn>
                              </p:par>
                              <p:par>
                                <p:cTn id="151" presetID="8" presetClass="emph" presetSubtype="0" repeatCount="indefinite" fill="hold" grpId="1" nodeType="withEffect">
                                  <p:stCondLst>
                                    <p:cond delay="0"/>
                                  </p:stCondLst>
                                  <p:childTnLst>
                                    <p:animRot by="21600000">
                                      <p:cBhvr>
                                        <p:cTn id="152" dur="3250" fill="hold"/>
                                        <p:tgtEl>
                                          <p:spTgt spid="3"/>
                                        </p:tgtEl>
                                        <p:attrNameLst>
                                          <p:attrName>r</p:attrName>
                                        </p:attrNameLst>
                                      </p:cBhvr>
                                    </p:animRot>
                                  </p:childTnLst>
                                </p:cTn>
                              </p:par>
                              <p:par>
                                <p:cTn id="153" presetID="8" presetClass="emph" presetSubtype="0" repeatCount="indefinite" fill="hold" grpId="1" nodeType="withEffect">
                                  <p:stCondLst>
                                    <p:cond delay="0"/>
                                  </p:stCondLst>
                                  <p:childTnLst>
                                    <p:animRot by="21600000">
                                      <p:cBhvr>
                                        <p:cTn id="154" dur="3250" fill="hold"/>
                                        <p:tgtEl>
                                          <p:spTgt spid="4"/>
                                        </p:tgtEl>
                                        <p:attrNameLst>
                                          <p:attrName>r</p:attrName>
                                        </p:attrNameLst>
                                      </p:cBhvr>
                                    </p:animRot>
                                  </p:childTnLst>
                                </p:cTn>
                              </p:par>
                              <p:par>
                                <p:cTn id="155" presetID="8" presetClass="emph" presetSubtype="0" repeatCount="indefinite" fill="hold" grpId="1" nodeType="withEffect">
                                  <p:stCondLst>
                                    <p:cond delay="0"/>
                                  </p:stCondLst>
                                  <p:childTnLst>
                                    <p:animRot by="21600000">
                                      <p:cBhvr>
                                        <p:cTn id="156" dur="3250" fill="hold"/>
                                        <p:tgtEl>
                                          <p:spTgt spid="5"/>
                                        </p:tgtEl>
                                        <p:attrNameLst>
                                          <p:attrName>r</p:attrName>
                                        </p:attrNameLst>
                                      </p:cBhvr>
                                    </p:animRot>
                                  </p:childTnLst>
                                </p:cTn>
                              </p:par>
                              <p:par>
                                <p:cTn id="157" presetID="8" presetClass="emph" presetSubtype="0" repeatCount="indefinite" fill="hold" grpId="1" nodeType="withEffect">
                                  <p:stCondLst>
                                    <p:cond delay="0"/>
                                  </p:stCondLst>
                                  <p:childTnLst>
                                    <p:animRot by="21600000">
                                      <p:cBhvr>
                                        <p:cTn id="158" dur="3250" fill="hold"/>
                                        <p:tgtEl>
                                          <p:spTgt spid="6"/>
                                        </p:tgtEl>
                                        <p:attrNameLst>
                                          <p:attrName>r</p:attrName>
                                        </p:attrNameLst>
                                      </p:cBhvr>
                                    </p:animRot>
                                  </p:childTnLst>
                                </p:cTn>
                              </p:par>
                              <p:par>
                                <p:cTn id="159" presetID="8" presetClass="emph" presetSubtype="0" repeatCount="indefinite" fill="hold" grpId="1" nodeType="withEffect">
                                  <p:stCondLst>
                                    <p:cond delay="0"/>
                                  </p:stCondLst>
                                  <p:childTnLst>
                                    <p:animRot by="21600000">
                                      <p:cBhvr>
                                        <p:cTn id="160" dur="3250" fill="hold"/>
                                        <p:tgtEl>
                                          <p:spTgt spid="7"/>
                                        </p:tgtEl>
                                        <p:attrNameLst>
                                          <p:attrName>r</p:attrName>
                                        </p:attrNameLst>
                                      </p:cBhvr>
                                    </p:animRot>
                                  </p:childTnLst>
                                </p:cTn>
                              </p:par>
                              <p:par>
                                <p:cTn id="161" presetID="8" presetClass="emph" presetSubtype="0" repeatCount="indefinite" fill="hold" grpId="1" nodeType="withEffect">
                                  <p:stCondLst>
                                    <p:cond delay="0"/>
                                  </p:stCondLst>
                                  <p:childTnLst>
                                    <p:animRot by="21600000">
                                      <p:cBhvr>
                                        <p:cTn id="162" dur="3250" fill="hold"/>
                                        <p:tgtEl>
                                          <p:spTgt spid="8"/>
                                        </p:tgtEl>
                                        <p:attrNameLst>
                                          <p:attrName>r</p:attrName>
                                        </p:attrNameLst>
                                      </p:cBhvr>
                                    </p:animRot>
                                  </p:childTnLst>
                                </p:cTn>
                              </p:par>
                              <p:par>
                                <p:cTn id="163" presetID="8" presetClass="emph" presetSubtype="0" repeatCount="indefinite" fill="hold" grpId="1" nodeType="withEffect">
                                  <p:stCondLst>
                                    <p:cond delay="0"/>
                                  </p:stCondLst>
                                  <p:childTnLst>
                                    <p:animRot by="21600000">
                                      <p:cBhvr>
                                        <p:cTn id="164" dur="3250" fill="hold"/>
                                        <p:tgtEl>
                                          <p:spTgt spid="9"/>
                                        </p:tgtEl>
                                        <p:attrNameLst>
                                          <p:attrName>r</p:attrName>
                                        </p:attrNameLst>
                                      </p:cBhvr>
                                    </p:animRot>
                                  </p:childTnLst>
                                </p:cTn>
                              </p:par>
                              <p:par>
                                <p:cTn id="165" presetID="8" presetClass="emph" presetSubtype="0" repeatCount="indefinite" fill="hold" grpId="1" nodeType="withEffect">
                                  <p:stCondLst>
                                    <p:cond delay="0"/>
                                  </p:stCondLst>
                                  <p:childTnLst>
                                    <p:animRot by="21600000">
                                      <p:cBhvr>
                                        <p:cTn id="166" dur="3250" fill="hold"/>
                                        <p:tgtEl>
                                          <p:spTgt spid="10"/>
                                        </p:tgtEl>
                                        <p:attrNameLst>
                                          <p:attrName>r</p:attrName>
                                        </p:attrNameLst>
                                      </p:cBhvr>
                                    </p:animRot>
                                  </p:childTnLst>
                                </p:cTn>
                              </p:par>
                              <p:par>
                                <p:cTn id="167" presetID="8" presetClass="emph" presetSubtype="0" repeatCount="indefinite" fill="hold" grpId="1" nodeType="withEffect">
                                  <p:stCondLst>
                                    <p:cond delay="0"/>
                                  </p:stCondLst>
                                  <p:childTnLst>
                                    <p:animRot by="21600000">
                                      <p:cBhvr>
                                        <p:cTn id="168" dur="3250" fill="hold"/>
                                        <p:tgtEl>
                                          <p:spTgt spid="11"/>
                                        </p:tgtEl>
                                        <p:attrNameLst>
                                          <p:attrName>r</p:attrName>
                                        </p:attrNameLst>
                                      </p:cBhvr>
                                    </p:animRot>
                                  </p:childTnLst>
                                </p:cTn>
                              </p:par>
                              <p:par>
                                <p:cTn id="169" presetID="8" presetClass="emph" presetSubtype="0" repeatCount="indefinite" fill="hold" grpId="1" nodeType="withEffect">
                                  <p:stCondLst>
                                    <p:cond delay="0"/>
                                  </p:stCondLst>
                                  <p:childTnLst>
                                    <p:animRot by="21600000">
                                      <p:cBhvr>
                                        <p:cTn id="170" dur="3250" fill="hold"/>
                                        <p:tgtEl>
                                          <p:spTgt spid="12"/>
                                        </p:tgtEl>
                                        <p:attrNameLst>
                                          <p:attrName>r</p:attrName>
                                        </p:attrNameLst>
                                      </p:cBhvr>
                                    </p:animRot>
                                  </p:childTnLst>
                                </p:cTn>
                              </p:par>
                              <p:par>
                                <p:cTn id="171" presetID="8" presetClass="emph" presetSubtype="0" repeatCount="indefinite" fill="hold" grpId="1" nodeType="withEffect">
                                  <p:stCondLst>
                                    <p:cond delay="0"/>
                                  </p:stCondLst>
                                  <p:childTnLst>
                                    <p:animRot by="21600000">
                                      <p:cBhvr>
                                        <p:cTn id="172" dur="3250" fill="hold"/>
                                        <p:tgtEl>
                                          <p:spTgt spid="13"/>
                                        </p:tgtEl>
                                        <p:attrNameLst>
                                          <p:attrName>r</p:attrName>
                                        </p:attrNameLst>
                                      </p:cBhvr>
                                    </p:animRot>
                                  </p:childTnLst>
                                </p:cTn>
                              </p:par>
                              <p:par>
                                <p:cTn id="173" presetID="8" presetClass="emph" presetSubtype="0" repeatCount="indefinite" fill="hold" grpId="1" nodeType="withEffect">
                                  <p:stCondLst>
                                    <p:cond delay="0"/>
                                  </p:stCondLst>
                                  <p:childTnLst>
                                    <p:animRot by="21600000">
                                      <p:cBhvr>
                                        <p:cTn id="174" dur="3250" fill="hold"/>
                                        <p:tgtEl>
                                          <p:spTgt spid="14"/>
                                        </p:tgtEl>
                                        <p:attrNameLst>
                                          <p:attrName>r</p:attrName>
                                        </p:attrNameLst>
                                      </p:cBhvr>
                                    </p:animRot>
                                  </p:childTnLst>
                                </p:cTn>
                              </p:par>
                              <p:par>
                                <p:cTn id="175" presetID="8" presetClass="emph" presetSubtype="0" repeatCount="indefinite" fill="hold" grpId="1" nodeType="withEffect">
                                  <p:stCondLst>
                                    <p:cond delay="0"/>
                                  </p:stCondLst>
                                  <p:childTnLst>
                                    <p:animRot by="21600000">
                                      <p:cBhvr>
                                        <p:cTn id="176" dur="3250" fill="hold"/>
                                        <p:tgtEl>
                                          <p:spTgt spid="15"/>
                                        </p:tgtEl>
                                        <p:attrNameLst>
                                          <p:attrName>r</p:attrName>
                                        </p:attrNameLst>
                                      </p:cBhvr>
                                    </p:animRot>
                                  </p:childTnLst>
                                </p:cTn>
                              </p:par>
                              <p:par>
                                <p:cTn id="177" presetID="8" presetClass="emph" presetSubtype="0" repeatCount="indefinite" fill="hold" grpId="1" nodeType="withEffect">
                                  <p:stCondLst>
                                    <p:cond delay="0"/>
                                  </p:stCondLst>
                                  <p:childTnLst>
                                    <p:animRot by="21600000">
                                      <p:cBhvr>
                                        <p:cTn id="178" dur="3250" fill="hold"/>
                                        <p:tgtEl>
                                          <p:spTgt spid="16"/>
                                        </p:tgtEl>
                                        <p:attrNameLst>
                                          <p:attrName>r</p:attrName>
                                        </p:attrNameLst>
                                      </p:cBhvr>
                                    </p:animRot>
                                  </p:childTnLst>
                                </p:cTn>
                              </p:par>
                              <p:par>
                                <p:cTn id="179" presetID="8" presetClass="emph" presetSubtype="0" repeatCount="indefinite" fill="hold" grpId="1" nodeType="withEffect">
                                  <p:stCondLst>
                                    <p:cond delay="0"/>
                                  </p:stCondLst>
                                  <p:childTnLst>
                                    <p:animRot by="21600000">
                                      <p:cBhvr>
                                        <p:cTn id="180" dur="3250" fill="hold"/>
                                        <p:tgtEl>
                                          <p:spTgt spid="17"/>
                                        </p:tgtEl>
                                        <p:attrNameLst>
                                          <p:attrName>r</p:attrName>
                                        </p:attrNameLst>
                                      </p:cBhvr>
                                    </p:animRot>
                                  </p:childTnLst>
                                </p:cTn>
                              </p:par>
                              <p:par>
                                <p:cTn id="181" presetID="8" presetClass="emph" presetSubtype="0" repeatCount="indefinite" fill="hold" grpId="1" nodeType="withEffect">
                                  <p:stCondLst>
                                    <p:cond delay="0"/>
                                  </p:stCondLst>
                                  <p:childTnLst>
                                    <p:animRot by="21600000">
                                      <p:cBhvr>
                                        <p:cTn id="182" dur="3250" fill="hold"/>
                                        <p:tgtEl>
                                          <p:spTgt spid="18"/>
                                        </p:tgtEl>
                                        <p:attrNameLst>
                                          <p:attrName>r</p:attrName>
                                        </p:attrNameLst>
                                      </p:cBhvr>
                                    </p:animRot>
                                  </p:childTnLst>
                                </p:cTn>
                              </p:par>
                              <p:par>
                                <p:cTn id="183" presetID="8" presetClass="emph" presetSubtype="0" repeatCount="indefinite" fill="hold" grpId="1" nodeType="withEffect">
                                  <p:stCondLst>
                                    <p:cond delay="0"/>
                                  </p:stCondLst>
                                  <p:childTnLst>
                                    <p:animRot by="21600000">
                                      <p:cBhvr>
                                        <p:cTn id="184" dur="3250" fill="hold"/>
                                        <p:tgtEl>
                                          <p:spTgt spid="19"/>
                                        </p:tgtEl>
                                        <p:attrNameLst>
                                          <p:attrName>r</p:attrName>
                                        </p:attrNameLst>
                                      </p:cBhvr>
                                    </p:animRot>
                                  </p:childTnLst>
                                </p:cTn>
                              </p:par>
                              <p:par>
                                <p:cTn id="185" presetID="8" presetClass="emph" presetSubtype="0" repeatCount="indefinite" fill="hold" grpId="1" nodeType="withEffect">
                                  <p:stCondLst>
                                    <p:cond delay="0"/>
                                  </p:stCondLst>
                                  <p:childTnLst>
                                    <p:animRot by="21600000">
                                      <p:cBhvr>
                                        <p:cTn id="186" dur="3250" fill="hold"/>
                                        <p:tgtEl>
                                          <p:spTgt spid="20"/>
                                        </p:tgtEl>
                                        <p:attrNameLst>
                                          <p:attrName>r</p:attrName>
                                        </p:attrNameLst>
                                      </p:cBhvr>
                                    </p:animRot>
                                  </p:childTnLst>
                                </p:cTn>
                              </p:par>
                              <p:par>
                                <p:cTn id="187" presetID="8" presetClass="emph" presetSubtype="0" repeatCount="indefinite" fill="hold" grpId="1" nodeType="withEffect">
                                  <p:stCondLst>
                                    <p:cond delay="0"/>
                                  </p:stCondLst>
                                  <p:childTnLst>
                                    <p:animRot by="21600000">
                                      <p:cBhvr>
                                        <p:cTn id="188" dur="3250" fill="hold"/>
                                        <p:tgtEl>
                                          <p:spTgt spid="21"/>
                                        </p:tgtEl>
                                        <p:attrNameLst>
                                          <p:attrName>r</p:attrName>
                                        </p:attrNameLst>
                                      </p:cBhvr>
                                    </p:animRot>
                                  </p:childTnLst>
                                </p:cTn>
                              </p:par>
                              <p:par>
                                <p:cTn id="189" presetID="8" presetClass="emph" presetSubtype="0" repeatCount="indefinite" fill="hold" grpId="1" nodeType="withEffect">
                                  <p:stCondLst>
                                    <p:cond delay="0"/>
                                  </p:stCondLst>
                                  <p:childTnLst>
                                    <p:animRot by="21600000">
                                      <p:cBhvr>
                                        <p:cTn id="190" dur="3250" fill="hold"/>
                                        <p:tgtEl>
                                          <p:spTgt spid="22"/>
                                        </p:tgtEl>
                                        <p:attrNameLst>
                                          <p:attrName>r</p:attrName>
                                        </p:attrNameLst>
                                      </p:cBhvr>
                                    </p:animRot>
                                  </p:childTnLst>
                                </p:cTn>
                              </p:par>
                              <p:par>
                                <p:cTn id="191" presetID="8" presetClass="emph" presetSubtype="0" repeatCount="indefinite" fill="hold" grpId="1" nodeType="withEffect">
                                  <p:stCondLst>
                                    <p:cond delay="0"/>
                                  </p:stCondLst>
                                  <p:childTnLst>
                                    <p:animRot by="21600000">
                                      <p:cBhvr>
                                        <p:cTn id="192" dur="3250" fill="hold"/>
                                        <p:tgtEl>
                                          <p:spTgt spid="23"/>
                                        </p:tgtEl>
                                        <p:attrNameLst>
                                          <p:attrName>r</p:attrName>
                                        </p:attrNameLst>
                                      </p:cBhvr>
                                    </p:animRot>
                                  </p:childTnLst>
                                </p:cTn>
                              </p:par>
                              <p:par>
                                <p:cTn id="193" presetID="8" presetClass="emph" presetSubtype="0" repeatCount="indefinite" fill="hold" grpId="1" nodeType="withEffect">
                                  <p:stCondLst>
                                    <p:cond delay="0"/>
                                  </p:stCondLst>
                                  <p:childTnLst>
                                    <p:animRot by="21600000">
                                      <p:cBhvr>
                                        <p:cTn id="194" dur="3250" fill="hold"/>
                                        <p:tgtEl>
                                          <p:spTgt spid="24"/>
                                        </p:tgtEl>
                                        <p:attrNameLst>
                                          <p:attrName>r</p:attrName>
                                        </p:attrNameLst>
                                      </p:cBhvr>
                                    </p:animRot>
                                  </p:childTnLst>
                                </p:cTn>
                              </p:par>
                              <p:par>
                                <p:cTn id="195" presetID="8" presetClass="emph" presetSubtype="0" repeatCount="indefinite" fill="hold" grpId="1" nodeType="withEffect">
                                  <p:stCondLst>
                                    <p:cond delay="0"/>
                                  </p:stCondLst>
                                  <p:childTnLst>
                                    <p:animRot by="21600000">
                                      <p:cBhvr>
                                        <p:cTn id="196" dur="3250" fill="hold"/>
                                        <p:tgtEl>
                                          <p:spTgt spid="25"/>
                                        </p:tgtEl>
                                        <p:attrNameLst>
                                          <p:attrName>r</p:attrName>
                                        </p:attrNameLst>
                                      </p:cBhvr>
                                    </p:animRot>
                                  </p:childTnLst>
                                </p:cTn>
                              </p:par>
                              <p:par>
                                <p:cTn id="197" presetID="23" presetClass="entr" presetSubtype="528" fill="hold" grpId="0" nodeType="withEffect">
                                  <p:stCondLst>
                                    <p:cond delay="0"/>
                                  </p:stCondLst>
                                  <p:childTnLst>
                                    <p:set>
                                      <p:cBhvr>
                                        <p:cTn id="198" dur="1" fill="hold">
                                          <p:stCondLst>
                                            <p:cond delay="0"/>
                                          </p:stCondLst>
                                        </p:cTn>
                                        <p:tgtEl>
                                          <p:spTgt spid="27"/>
                                        </p:tgtEl>
                                        <p:attrNameLst>
                                          <p:attrName>style.visibility</p:attrName>
                                        </p:attrNameLst>
                                      </p:cBhvr>
                                      <p:to>
                                        <p:strVal val="visible"/>
                                      </p:to>
                                    </p:set>
                                    <p:anim calcmode="lin" valueType="num">
                                      <p:cBhvr>
                                        <p:cTn id="199" dur="3250" fill="hold"/>
                                        <p:tgtEl>
                                          <p:spTgt spid="27"/>
                                        </p:tgtEl>
                                        <p:attrNameLst>
                                          <p:attrName>ppt_w</p:attrName>
                                        </p:attrNameLst>
                                      </p:cBhvr>
                                      <p:tavLst>
                                        <p:tav tm="0">
                                          <p:val>
                                            <p:fltVal val="0"/>
                                          </p:val>
                                        </p:tav>
                                        <p:tav tm="100000">
                                          <p:val>
                                            <p:strVal val="#ppt_w"/>
                                          </p:val>
                                        </p:tav>
                                      </p:tavLst>
                                    </p:anim>
                                    <p:anim calcmode="lin" valueType="num">
                                      <p:cBhvr>
                                        <p:cTn id="200" dur="3250" fill="hold"/>
                                        <p:tgtEl>
                                          <p:spTgt spid="27"/>
                                        </p:tgtEl>
                                        <p:attrNameLst>
                                          <p:attrName>ppt_h</p:attrName>
                                        </p:attrNameLst>
                                      </p:cBhvr>
                                      <p:tavLst>
                                        <p:tav tm="0">
                                          <p:val>
                                            <p:fltVal val="0"/>
                                          </p:val>
                                        </p:tav>
                                        <p:tav tm="100000">
                                          <p:val>
                                            <p:strVal val="#ppt_h"/>
                                          </p:val>
                                        </p:tav>
                                      </p:tavLst>
                                    </p:anim>
                                    <p:anim calcmode="lin" valueType="num">
                                      <p:cBhvr>
                                        <p:cTn id="201" dur="3250" fill="hold"/>
                                        <p:tgtEl>
                                          <p:spTgt spid="27"/>
                                        </p:tgtEl>
                                        <p:attrNameLst>
                                          <p:attrName>ppt_x</p:attrName>
                                        </p:attrNameLst>
                                      </p:cBhvr>
                                      <p:tavLst>
                                        <p:tav tm="0">
                                          <p:val>
                                            <p:fltVal val="0.5"/>
                                          </p:val>
                                        </p:tav>
                                        <p:tav tm="100000">
                                          <p:val>
                                            <p:strVal val="#ppt_x"/>
                                          </p:val>
                                        </p:tav>
                                      </p:tavLst>
                                    </p:anim>
                                    <p:anim calcmode="lin" valueType="num">
                                      <p:cBhvr>
                                        <p:cTn id="202" dur="3250" fill="hold"/>
                                        <p:tgtEl>
                                          <p:spTgt spid="27"/>
                                        </p:tgtEl>
                                        <p:attrNameLst>
                                          <p:attrName>ppt_y</p:attrName>
                                        </p:attrNameLst>
                                      </p:cBhvr>
                                      <p:tavLst>
                                        <p:tav tm="0">
                                          <p:val>
                                            <p:fltVal val="0.5"/>
                                          </p:val>
                                        </p:tav>
                                        <p:tav tm="100000">
                                          <p:val>
                                            <p:strVal val="#ppt_y"/>
                                          </p:val>
                                        </p:tav>
                                      </p:tavLst>
                                    </p:anim>
                                  </p:childTnLst>
                                </p:cTn>
                              </p:par>
                              <p:par>
                                <p:cTn id="203" presetID="23" presetClass="entr" presetSubtype="528" fill="hold" grpId="0" nodeType="withEffect">
                                  <p:stCondLst>
                                    <p:cond delay="0"/>
                                  </p:stCondLst>
                                  <p:childTnLst>
                                    <p:set>
                                      <p:cBhvr>
                                        <p:cTn id="204" dur="1" fill="hold">
                                          <p:stCondLst>
                                            <p:cond delay="0"/>
                                          </p:stCondLst>
                                        </p:cTn>
                                        <p:tgtEl>
                                          <p:spTgt spid="28"/>
                                        </p:tgtEl>
                                        <p:attrNameLst>
                                          <p:attrName>style.visibility</p:attrName>
                                        </p:attrNameLst>
                                      </p:cBhvr>
                                      <p:to>
                                        <p:strVal val="visible"/>
                                      </p:to>
                                    </p:set>
                                    <p:anim calcmode="lin" valueType="num">
                                      <p:cBhvr>
                                        <p:cTn id="205" dur="3250" fill="hold"/>
                                        <p:tgtEl>
                                          <p:spTgt spid="28"/>
                                        </p:tgtEl>
                                        <p:attrNameLst>
                                          <p:attrName>ppt_w</p:attrName>
                                        </p:attrNameLst>
                                      </p:cBhvr>
                                      <p:tavLst>
                                        <p:tav tm="0">
                                          <p:val>
                                            <p:fltVal val="0"/>
                                          </p:val>
                                        </p:tav>
                                        <p:tav tm="100000">
                                          <p:val>
                                            <p:strVal val="#ppt_w"/>
                                          </p:val>
                                        </p:tav>
                                      </p:tavLst>
                                    </p:anim>
                                    <p:anim calcmode="lin" valueType="num">
                                      <p:cBhvr>
                                        <p:cTn id="206" dur="3250" fill="hold"/>
                                        <p:tgtEl>
                                          <p:spTgt spid="28"/>
                                        </p:tgtEl>
                                        <p:attrNameLst>
                                          <p:attrName>ppt_h</p:attrName>
                                        </p:attrNameLst>
                                      </p:cBhvr>
                                      <p:tavLst>
                                        <p:tav tm="0">
                                          <p:val>
                                            <p:fltVal val="0"/>
                                          </p:val>
                                        </p:tav>
                                        <p:tav tm="100000">
                                          <p:val>
                                            <p:strVal val="#ppt_h"/>
                                          </p:val>
                                        </p:tav>
                                      </p:tavLst>
                                    </p:anim>
                                    <p:anim calcmode="lin" valueType="num">
                                      <p:cBhvr>
                                        <p:cTn id="207" dur="3250" fill="hold"/>
                                        <p:tgtEl>
                                          <p:spTgt spid="28"/>
                                        </p:tgtEl>
                                        <p:attrNameLst>
                                          <p:attrName>ppt_x</p:attrName>
                                        </p:attrNameLst>
                                      </p:cBhvr>
                                      <p:tavLst>
                                        <p:tav tm="0">
                                          <p:val>
                                            <p:fltVal val="0.5"/>
                                          </p:val>
                                        </p:tav>
                                        <p:tav tm="100000">
                                          <p:val>
                                            <p:strVal val="#ppt_x"/>
                                          </p:val>
                                        </p:tav>
                                      </p:tavLst>
                                    </p:anim>
                                    <p:anim calcmode="lin" valueType="num">
                                      <p:cBhvr>
                                        <p:cTn id="208" dur="3250" fill="hold"/>
                                        <p:tgtEl>
                                          <p:spTgt spid="28"/>
                                        </p:tgtEl>
                                        <p:attrNameLst>
                                          <p:attrName>ppt_y</p:attrName>
                                        </p:attrNameLst>
                                      </p:cBhvr>
                                      <p:tavLst>
                                        <p:tav tm="0">
                                          <p:val>
                                            <p:fltVal val="0.5"/>
                                          </p:val>
                                        </p:tav>
                                        <p:tav tm="100000">
                                          <p:val>
                                            <p:strVal val="#ppt_y"/>
                                          </p:val>
                                        </p:tav>
                                      </p:tavLst>
                                    </p:anim>
                                  </p:childTnLst>
                                </p:cTn>
                              </p:par>
                              <p:par>
                                <p:cTn id="209" presetID="23" presetClass="entr" presetSubtype="528" fill="hold" grpId="0" nodeType="withEffect">
                                  <p:stCondLst>
                                    <p:cond delay="0"/>
                                  </p:stCondLst>
                                  <p:childTnLst>
                                    <p:set>
                                      <p:cBhvr>
                                        <p:cTn id="210" dur="1" fill="hold">
                                          <p:stCondLst>
                                            <p:cond delay="0"/>
                                          </p:stCondLst>
                                        </p:cTn>
                                        <p:tgtEl>
                                          <p:spTgt spid="29"/>
                                        </p:tgtEl>
                                        <p:attrNameLst>
                                          <p:attrName>style.visibility</p:attrName>
                                        </p:attrNameLst>
                                      </p:cBhvr>
                                      <p:to>
                                        <p:strVal val="visible"/>
                                      </p:to>
                                    </p:set>
                                    <p:anim calcmode="lin" valueType="num">
                                      <p:cBhvr>
                                        <p:cTn id="211" dur="3250" fill="hold"/>
                                        <p:tgtEl>
                                          <p:spTgt spid="29"/>
                                        </p:tgtEl>
                                        <p:attrNameLst>
                                          <p:attrName>ppt_w</p:attrName>
                                        </p:attrNameLst>
                                      </p:cBhvr>
                                      <p:tavLst>
                                        <p:tav tm="0">
                                          <p:val>
                                            <p:fltVal val="0"/>
                                          </p:val>
                                        </p:tav>
                                        <p:tav tm="100000">
                                          <p:val>
                                            <p:strVal val="#ppt_w"/>
                                          </p:val>
                                        </p:tav>
                                      </p:tavLst>
                                    </p:anim>
                                    <p:anim calcmode="lin" valueType="num">
                                      <p:cBhvr>
                                        <p:cTn id="212" dur="3250" fill="hold"/>
                                        <p:tgtEl>
                                          <p:spTgt spid="29"/>
                                        </p:tgtEl>
                                        <p:attrNameLst>
                                          <p:attrName>ppt_h</p:attrName>
                                        </p:attrNameLst>
                                      </p:cBhvr>
                                      <p:tavLst>
                                        <p:tav tm="0">
                                          <p:val>
                                            <p:fltVal val="0"/>
                                          </p:val>
                                        </p:tav>
                                        <p:tav tm="100000">
                                          <p:val>
                                            <p:strVal val="#ppt_h"/>
                                          </p:val>
                                        </p:tav>
                                      </p:tavLst>
                                    </p:anim>
                                    <p:anim calcmode="lin" valueType="num">
                                      <p:cBhvr>
                                        <p:cTn id="213" dur="3250" fill="hold"/>
                                        <p:tgtEl>
                                          <p:spTgt spid="29"/>
                                        </p:tgtEl>
                                        <p:attrNameLst>
                                          <p:attrName>ppt_x</p:attrName>
                                        </p:attrNameLst>
                                      </p:cBhvr>
                                      <p:tavLst>
                                        <p:tav tm="0">
                                          <p:val>
                                            <p:fltVal val="0.5"/>
                                          </p:val>
                                        </p:tav>
                                        <p:tav tm="100000">
                                          <p:val>
                                            <p:strVal val="#ppt_x"/>
                                          </p:val>
                                        </p:tav>
                                      </p:tavLst>
                                    </p:anim>
                                    <p:anim calcmode="lin" valueType="num">
                                      <p:cBhvr>
                                        <p:cTn id="214" dur="3250" fill="hold"/>
                                        <p:tgtEl>
                                          <p:spTgt spid="29"/>
                                        </p:tgtEl>
                                        <p:attrNameLst>
                                          <p:attrName>ppt_y</p:attrName>
                                        </p:attrNameLst>
                                      </p:cBhvr>
                                      <p:tavLst>
                                        <p:tav tm="0">
                                          <p:val>
                                            <p:fltVal val="0.5"/>
                                          </p:val>
                                        </p:tav>
                                        <p:tav tm="100000">
                                          <p:val>
                                            <p:strVal val="#ppt_y"/>
                                          </p:val>
                                        </p:tav>
                                      </p:tavLst>
                                    </p:anim>
                                  </p:childTnLst>
                                </p:cTn>
                              </p:par>
                              <p:par>
                                <p:cTn id="215" presetID="23" presetClass="entr" presetSubtype="528" fill="hold" grpId="0" nodeType="withEffect">
                                  <p:stCondLst>
                                    <p:cond delay="0"/>
                                  </p:stCondLst>
                                  <p:childTnLst>
                                    <p:set>
                                      <p:cBhvr>
                                        <p:cTn id="216" dur="1" fill="hold">
                                          <p:stCondLst>
                                            <p:cond delay="0"/>
                                          </p:stCondLst>
                                        </p:cTn>
                                        <p:tgtEl>
                                          <p:spTgt spid="30"/>
                                        </p:tgtEl>
                                        <p:attrNameLst>
                                          <p:attrName>style.visibility</p:attrName>
                                        </p:attrNameLst>
                                      </p:cBhvr>
                                      <p:to>
                                        <p:strVal val="visible"/>
                                      </p:to>
                                    </p:set>
                                    <p:anim calcmode="lin" valueType="num">
                                      <p:cBhvr>
                                        <p:cTn id="217" dur="3250" fill="hold"/>
                                        <p:tgtEl>
                                          <p:spTgt spid="30"/>
                                        </p:tgtEl>
                                        <p:attrNameLst>
                                          <p:attrName>ppt_w</p:attrName>
                                        </p:attrNameLst>
                                      </p:cBhvr>
                                      <p:tavLst>
                                        <p:tav tm="0">
                                          <p:val>
                                            <p:fltVal val="0"/>
                                          </p:val>
                                        </p:tav>
                                        <p:tav tm="100000">
                                          <p:val>
                                            <p:strVal val="#ppt_w"/>
                                          </p:val>
                                        </p:tav>
                                      </p:tavLst>
                                    </p:anim>
                                    <p:anim calcmode="lin" valueType="num">
                                      <p:cBhvr>
                                        <p:cTn id="218" dur="3250" fill="hold"/>
                                        <p:tgtEl>
                                          <p:spTgt spid="30"/>
                                        </p:tgtEl>
                                        <p:attrNameLst>
                                          <p:attrName>ppt_h</p:attrName>
                                        </p:attrNameLst>
                                      </p:cBhvr>
                                      <p:tavLst>
                                        <p:tav tm="0">
                                          <p:val>
                                            <p:fltVal val="0"/>
                                          </p:val>
                                        </p:tav>
                                        <p:tav tm="100000">
                                          <p:val>
                                            <p:strVal val="#ppt_h"/>
                                          </p:val>
                                        </p:tav>
                                      </p:tavLst>
                                    </p:anim>
                                    <p:anim calcmode="lin" valueType="num">
                                      <p:cBhvr>
                                        <p:cTn id="219" dur="3250" fill="hold"/>
                                        <p:tgtEl>
                                          <p:spTgt spid="30"/>
                                        </p:tgtEl>
                                        <p:attrNameLst>
                                          <p:attrName>ppt_x</p:attrName>
                                        </p:attrNameLst>
                                      </p:cBhvr>
                                      <p:tavLst>
                                        <p:tav tm="0">
                                          <p:val>
                                            <p:fltVal val="0.5"/>
                                          </p:val>
                                        </p:tav>
                                        <p:tav tm="100000">
                                          <p:val>
                                            <p:strVal val="#ppt_x"/>
                                          </p:val>
                                        </p:tav>
                                      </p:tavLst>
                                    </p:anim>
                                    <p:anim calcmode="lin" valueType="num">
                                      <p:cBhvr>
                                        <p:cTn id="220" dur="3250" fill="hold"/>
                                        <p:tgtEl>
                                          <p:spTgt spid="30"/>
                                        </p:tgtEl>
                                        <p:attrNameLst>
                                          <p:attrName>ppt_y</p:attrName>
                                        </p:attrNameLst>
                                      </p:cBhvr>
                                      <p:tavLst>
                                        <p:tav tm="0">
                                          <p:val>
                                            <p:fltVal val="0.5"/>
                                          </p:val>
                                        </p:tav>
                                        <p:tav tm="100000">
                                          <p:val>
                                            <p:strVal val="#ppt_y"/>
                                          </p:val>
                                        </p:tav>
                                      </p:tavLst>
                                    </p:anim>
                                  </p:childTnLst>
                                </p:cTn>
                              </p:par>
                              <p:par>
                                <p:cTn id="221" presetID="23" presetClass="entr" presetSubtype="528" fill="hold" grpId="0" nodeType="withEffect">
                                  <p:stCondLst>
                                    <p:cond delay="0"/>
                                  </p:stCondLst>
                                  <p:childTnLst>
                                    <p:set>
                                      <p:cBhvr>
                                        <p:cTn id="222" dur="1" fill="hold">
                                          <p:stCondLst>
                                            <p:cond delay="0"/>
                                          </p:stCondLst>
                                        </p:cTn>
                                        <p:tgtEl>
                                          <p:spTgt spid="31"/>
                                        </p:tgtEl>
                                        <p:attrNameLst>
                                          <p:attrName>style.visibility</p:attrName>
                                        </p:attrNameLst>
                                      </p:cBhvr>
                                      <p:to>
                                        <p:strVal val="visible"/>
                                      </p:to>
                                    </p:set>
                                    <p:anim calcmode="lin" valueType="num">
                                      <p:cBhvr>
                                        <p:cTn id="223" dur="3250" fill="hold"/>
                                        <p:tgtEl>
                                          <p:spTgt spid="31"/>
                                        </p:tgtEl>
                                        <p:attrNameLst>
                                          <p:attrName>ppt_w</p:attrName>
                                        </p:attrNameLst>
                                      </p:cBhvr>
                                      <p:tavLst>
                                        <p:tav tm="0">
                                          <p:val>
                                            <p:fltVal val="0"/>
                                          </p:val>
                                        </p:tav>
                                        <p:tav tm="100000">
                                          <p:val>
                                            <p:strVal val="#ppt_w"/>
                                          </p:val>
                                        </p:tav>
                                      </p:tavLst>
                                    </p:anim>
                                    <p:anim calcmode="lin" valueType="num">
                                      <p:cBhvr>
                                        <p:cTn id="224" dur="3250" fill="hold"/>
                                        <p:tgtEl>
                                          <p:spTgt spid="31"/>
                                        </p:tgtEl>
                                        <p:attrNameLst>
                                          <p:attrName>ppt_h</p:attrName>
                                        </p:attrNameLst>
                                      </p:cBhvr>
                                      <p:tavLst>
                                        <p:tav tm="0">
                                          <p:val>
                                            <p:fltVal val="0"/>
                                          </p:val>
                                        </p:tav>
                                        <p:tav tm="100000">
                                          <p:val>
                                            <p:strVal val="#ppt_h"/>
                                          </p:val>
                                        </p:tav>
                                      </p:tavLst>
                                    </p:anim>
                                    <p:anim calcmode="lin" valueType="num">
                                      <p:cBhvr>
                                        <p:cTn id="225" dur="3250" fill="hold"/>
                                        <p:tgtEl>
                                          <p:spTgt spid="31"/>
                                        </p:tgtEl>
                                        <p:attrNameLst>
                                          <p:attrName>ppt_x</p:attrName>
                                        </p:attrNameLst>
                                      </p:cBhvr>
                                      <p:tavLst>
                                        <p:tav tm="0">
                                          <p:val>
                                            <p:fltVal val="0.5"/>
                                          </p:val>
                                        </p:tav>
                                        <p:tav tm="100000">
                                          <p:val>
                                            <p:strVal val="#ppt_x"/>
                                          </p:val>
                                        </p:tav>
                                      </p:tavLst>
                                    </p:anim>
                                    <p:anim calcmode="lin" valueType="num">
                                      <p:cBhvr>
                                        <p:cTn id="226" dur="3250" fill="hold"/>
                                        <p:tgtEl>
                                          <p:spTgt spid="31"/>
                                        </p:tgtEl>
                                        <p:attrNameLst>
                                          <p:attrName>ppt_y</p:attrName>
                                        </p:attrNameLst>
                                      </p:cBhvr>
                                      <p:tavLst>
                                        <p:tav tm="0">
                                          <p:val>
                                            <p:fltVal val="0.5"/>
                                          </p:val>
                                        </p:tav>
                                        <p:tav tm="100000">
                                          <p:val>
                                            <p:strVal val="#ppt_y"/>
                                          </p:val>
                                        </p:tav>
                                      </p:tavLst>
                                    </p:anim>
                                  </p:childTnLst>
                                </p:cTn>
                              </p:par>
                              <p:par>
                                <p:cTn id="227" presetID="23" presetClass="entr" presetSubtype="528" fill="hold" grpId="0" nodeType="withEffect">
                                  <p:stCondLst>
                                    <p:cond delay="0"/>
                                  </p:stCondLst>
                                  <p:childTnLst>
                                    <p:set>
                                      <p:cBhvr>
                                        <p:cTn id="228" dur="1" fill="hold">
                                          <p:stCondLst>
                                            <p:cond delay="0"/>
                                          </p:stCondLst>
                                        </p:cTn>
                                        <p:tgtEl>
                                          <p:spTgt spid="32"/>
                                        </p:tgtEl>
                                        <p:attrNameLst>
                                          <p:attrName>style.visibility</p:attrName>
                                        </p:attrNameLst>
                                      </p:cBhvr>
                                      <p:to>
                                        <p:strVal val="visible"/>
                                      </p:to>
                                    </p:set>
                                    <p:anim calcmode="lin" valueType="num">
                                      <p:cBhvr>
                                        <p:cTn id="229" dur="3250" fill="hold"/>
                                        <p:tgtEl>
                                          <p:spTgt spid="32"/>
                                        </p:tgtEl>
                                        <p:attrNameLst>
                                          <p:attrName>ppt_w</p:attrName>
                                        </p:attrNameLst>
                                      </p:cBhvr>
                                      <p:tavLst>
                                        <p:tav tm="0">
                                          <p:val>
                                            <p:fltVal val="0"/>
                                          </p:val>
                                        </p:tav>
                                        <p:tav tm="100000">
                                          <p:val>
                                            <p:strVal val="#ppt_w"/>
                                          </p:val>
                                        </p:tav>
                                      </p:tavLst>
                                    </p:anim>
                                    <p:anim calcmode="lin" valueType="num">
                                      <p:cBhvr>
                                        <p:cTn id="230" dur="3250" fill="hold"/>
                                        <p:tgtEl>
                                          <p:spTgt spid="32"/>
                                        </p:tgtEl>
                                        <p:attrNameLst>
                                          <p:attrName>ppt_h</p:attrName>
                                        </p:attrNameLst>
                                      </p:cBhvr>
                                      <p:tavLst>
                                        <p:tav tm="0">
                                          <p:val>
                                            <p:fltVal val="0"/>
                                          </p:val>
                                        </p:tav>
                                        <p:tav tm="100000">
                                          <p:val>
                                            <p:strVal val="#ppt_h"/>
                                          </p:val>
                                        </p:tav>
                                      </p:tavLst>
                                    </p:anim>
                                    <p:anim calcmode="lin" valueType="num">
                                      <p:cBhvr>
                                        <p:cTn id="231" dur="3250" fill="hold"/>
                                        <p:tgtEl>
                                          <p:spTgt spid="32"/>
                                        </p:tgtEl>
                                        <p:attrNameLst>
                                          <p:attrName>ppt_x</p:attrName>
                                        </p:attrNameLst>
                                      </p:cBhvr>
                                      <p:tavLst>
                                        <p:tav tm="0">
                                          <p:val>
                                            <p:fltVal val="0.5"/>
                                          </p:val>
                                        </p:tav>
                                        <p:tav tm="100000">
                                          <p:val>
                                            <p:strVal val="#ppt_x"/>
                                          </p:val>
                                        </p:tav>
                                      </p:tavLst>
                                    </p:anim>
                                    <p:anim calcmode="lin" valueType="num">
                                      <p:cBhvr>
                                        <p:cTn id="232" dur="3250" fill="hold"/>
                                        <p:tgtEl>
                                          <p:spTgt spid="32"/>
                                        </p:tgtEl>
                                        <p:attrNameLst>
                                          <p:attrName>ppt_y</p:attrName>
                                        </p:attrNameLst>
                                      </p:cBhvr>
                                      <p:tavLst>
                                        <p:tav tm="0">
                                          <p:val>
                                            <p:fltVal val="0.5"/>
                                          </p:val>
                                        </p:tav>
                                        <p:tav tm="100000">
                                          <p:val>
                                            <p:strVal val="#ppt_y"/>
                                          </p:val>
                                        </p:tav>
                                      </p:tavLst>
                                    </p:anim>
                                  </p:childTnLst>
                                </p:cTn>
                              </p:par>
                              <p:par>
                                <p:cTn id="233" presetID="23" presetClass="entr" presetSubtype="528" fill="hold" grpId="0" nodeType="withEffect">
                                  <p:stCondLst>
                                    <p:cond delay="0"/>
                                  </p:stCondLst>
                                  <p:childTnLst>
                                    <p:set>
                                      <p:cBhvr>
                                        <p:cTn id="234" dur="1" fill="hold">
                                          <p:stCondLst>
                                            <p:cond delay="0"/>
                                          </p:stCondLst>
                                        </p:cTn>
                                        <p:tgtEl>
                                          <p:spTgt spid="33"/>
                                        </p:tgtEl>
                                        <p:attrNameLst>
                                          <p:attrName>style.visibility</p:attrName>
                                        </p:attrNameLst>
                                      </p:cBhvr>
                                      <p:to>
                                        <p:strVal val="visible"/>
                                      </p:to>
                                    </p:set>
                                    <p:anim calcmode="lin" valueType="num">
                                      <p:cBhvr>
                                        <p:cTn id="235" dur="3250" fill="hold"/>
                                        <p:tgtEl>
                                          <p:spTgt spid="33"/>
                                        </p:tgtEl>
                                        <p:attrNameLst>
                                          <p:attrName>ppt_w</p:attrName>
                                        </p:attrNameLst>
                                      </p:cBhvr>
                                      <p:tavLst>
                                        <p:tav tm="0">
                                          <p:val>
                                            <p:fltVal val="0"/>
                                          </p:val>
                                        </p:tav>
                                        <p:tav tm="100000">
                                          <p:val>
                                            <p:strVal val="#ppt_w"/>
                                          </p:val>
                                        </p:tav>
                                      </p:tavLst>
                                    </p:anim>
                                    <p:anim calcmode="lin" valueType="num">
                                      <p:cBhvr>
                                        <p:cTn id="236" dur="3250" fill="hold"/>
                                        <p:tgtEl>
                                          <p:spTgt spid="33"/>
                                        </p:tgtEl>
                                        <p:attrNameLst>
                                          <p:attrName>ppt_h</p:attrName>
                                        </p:attrNameLst>
                                      </p:cBhvr>
                                      <p:tavLst>
                                        <p:tav tm="0">
                                          <p:val>
                                            <p:fltVal val="0"/>
                                          </p:val>
                                        </p:tav>
                                        <p:tav tm="100000">
                                          <p:val>
                                            <p:strVal val="#ppt_h"/>
                                          </p:val>
                                        </p:tav>
                                      </p:tavLst>
                                    </p:anim>
                                    <p:anim calcmode="lin" valueType="num">
                                      <p:cBhvr>
                                        <p:cTn id="237" dur="3250" fill="hold"/>
                                        <p:tgtEl>
                                          <p:spTgt spid="33"/>
                                        </p:tgtEl>
                                        <p:attrNameLst>
                                          <p:attrName>ppt_x</p:attrName>
                                        </p:attrNameLst>
                                      </p:cBhvr>
                                      <p:tavLst>
                                        <p:tav tm="0">
                                          <p:val>
                                            <p:fltVal val="0.5"/>
                                          </p:val>
                                        </p:tav>
                                        <p:tav tm="100000">
                                          <p:val>
                                            <p:strVal val="#ppt_x"/>
                                          </p:val>
                                        </p:tav>
                                      </p:tavLst>
                                    </p:anim>
                                    <p:anim calcmode="lin" valueType="num">
                                      <p:cBhvr>
                                        <p:cTn id="238" dur="3250" fill="hold"/>
                                        <p:tgtEl>
                                          <p:spTgt spid="33"/>
                                        </p:tgtEl>
                                        <p:attrNameLst>
                                          <p:attrName>ppt_y</p:attrName>
                                        </p:attrNameLst>
                                      </p:cBhvr>
                                      <p:tavLst>
                                        <p:tav tm="0">
                                          <p:val>
                                            <p:fltVal val="0.5"/>
                                          </p:val>
                                        </p:tav>
                                        <p:tav tm="100000">
                                          <p:val>
                                            <p:strVal val="#ppt_y"/>
                                          </p:val>
                                        </p:tav>
                                      </p:tavLst>
                                    </p:anim>
                                  </p:childTnLst>
                                </p:cTn>
                              </p:par>
                              <p:par>
                                <p:cTn id="239" presetID="23" presetClass="entr" presetSubtype="528" fill="hold" grpId="0" nodeType="withEffect">
                                  <p:stCondLst>
                                    <p:cond delay="0"/>
                                  </p:stCondLst>
                                  <p:childTnLst>
                                    <p:set>
                                      <p:cBhvr>
                                        <p:cTn id="240" dur="1" fill="hold">
                                          <p:stCondLst>
                                            <p:cond delay="0"/>
                                          </p:stCondLst>
                                        </p:cTn>
                                        <p:tgtEl>
                                          <p:spTgt spid="34"/>
                                        </p:tgtEl>
                                        <p:attrNameLst>
                                          <p:attrName>style.visibility</p:attrName>
                                        </p:attrNameLst>
                                      </p:cBhvr>
                                      <p:to>
                                        <p:strVal val="visible"/>
                                      </p:to>
                                    </p:set>
                                    <p:anim calcmode="lin" valueType="num">
                                      <p:cBhvr>
                                        <p:cTn id="241" dur="3250" fill="hold"/>
                                        <p:tgtEl>
                                          <p:spTgt spid="34"/>
                                        </p:tgtEl>
                                        <p:attrNameLst>
                                          <p:attrName>ppt_w</p:attrName>
                                        </p:attrNameLst>
                                      </p:cBhvr>
                                      <p:tavLst>
                                        <p:tav tm="0">
                                          <p:val>
                                            <p:fltVal val="0"/>
                                          </p:val>
                                        </p:tav>
                                        <p:tav tm="100000">
                                          <p:val>
                                            <p:strVal val="#ppt_w"/>
                                          </p:val>
                                        </p:tav>
                                      </p:tavLst>
                                    </p:anim>
                                    <p:anim calcmode="lin" valueType="num">
                                      <p:cBhvr>
                                        <p:cTn id="242" dur="3250" fill="hold"/>
                                        <p:tgtEl>
                                          <p:spTgt spid="34"/>
                                        </p:tgtEl>
                                        <p:attrNameLst>
                                          <p:attrName>ppt_h</p:attrName>
                                        </p:attrNameLst>
                                      </p:cBhvr>
                                      <p:tavLst>
                                        <p:tav tm="0">
                                          <p:val>
                                            <p:fltVal val="0"/>
                                          </p:val>
                                        </p:tav>
                                        <p:tav tm="100000">
                                          <p:val>
                                            <p:strVal val="#ppt_h"/>
                                          </p:val>
                                        </p:tav>
                                      </p:tavLst>
                                    </p:anim>
                                    <p:anim calcmode="lin" valueType="num">
                                      <p:cBhvr>
                                        <p:cTn id="243" dur="3250" fill="hold"/>
                                        <p:tgtEl>
                                          <p:spTgt spid="34"/>
                                        </p:tgtEl>
                                        <p:attrNameLst>
                                          <p:attrName>ppt_x</p:attrName>
                                        </p:attrNameLst>
                                      </p:cBhvr>
                                      <p:tavLst>
                                        <p:tav tm="0">
                                          <p:val>
                                            <p:fltVal val="0.5"/>
                                          </p:val>
                                        </p:tav>
                                        <p:tav tm="100000">
                                          <p:val>
                                            <p:strVal val="#ppt_x"/>
                                          </p:val>
                                        </p:tav>
                                      </p:tavLst>
                                    </p:anim>
                                    <p:anim calcmode="lin" valueType="num">
                                      <p:cBhvr>
                                        <p:cTn id="244" dur="3250" fill="hold"/>
                                        <p:tgtEl>
                                          <p:spTgt spid="34"/>
                                        </p:tgtEl>
                                        <p:attrNameLst>
                                          <p:attrName>ppt_y</p:attrName>
                                        </p:attrNameLst>
                                      </p:cBhvr>
                                      <p:tavLst>
                                        <p:tav tm="0">
                                          <p:val>
                                            <p:fltVal val="0.5"/>
                                          </p:val>
                                        </p:tav>
                                        <p:tav tm="100000">
                                          <p:val>
                                            <p:strVal val="#ppt_y"/>
                                          </p:val>
                                        </p:tav>
                                      </p:tavLst>
                                    </p:anim>
                                  </p:childTnLst>
                                </p:cTn>
                              </p:par>
                              <p:par>
                                <p:cTn id="245" presetID="23" presetClass="entr" presetSubtype="528" fill="hold" grpId="0" nodeType="withEffect">
                                  <p:stCondLst>
                                    <p:cond delay="0"/>
                                  </p:stCondLst>
                                  <p:childTnLst>
                                    <p:set>
                                      <p:cBhvr>
                                        <p:cTn id="246" dur="1" fill="hold">
                                          <p:stCondLst>
                                            <p:cond delay="0"/>
                                          </p:stCondLst>
                                        </p:cTn>
                                        <p:tgtEl>
                                          <p:spTgt spid="35"/>
                                        </p:tgtEl>
                                        <p:attrNameLst>
                                          <p:attrName>style.visibility</p:attrName>
                                        </p:attrNameLst>
                                      </p:cBhvr>
                                      <p:to>
                                        <p:strVal val="visible"/>
                                      </p:to>
                                    </p:set>
                                    <p:anim calcmode="lin" valueType="num">
                                      <p:cBhvr>
                                        <p:cTn id="247" dur="3250" fill="hold"/>
                                        <p:tgtEl>
                                          <p:spTgt spid="35"/>
                                        </p:tgtEl>
                                        <p:attrNameLst>
                                          <p:attrName>ppt_w</p:attrName>
                                        </p:attrNameLst>
                                      </p:cBhvr>
                                      <p:tavLst>
                                        <p:tav tm="0">
                                          <p:val>
                                            <p:fltVal val="0"/>
                                          </p:val>
                                        </p:tav>
                                        <p:tav tm="100000">
                                          <p:val>
                                            <p:strVal val="#ppt_w"/>
                                          </p:val>
                                        </p:tav>
                                      </p:tavLst>
                                    </p:anim>
                                    <p:anim calcmode="lin" valueType="num">
                                      <p:cBhvr>
                                        <p:cTn id="248" dur="3250" fill="hold"/>
                                        <p:tgtEl>
                                          <p:spTgt spid="35"/>
                                        </p:tgtEl>
                                        <p:attrNameLst>
                                          <p:attrName>ppt_h</p:attrName>
                                        </p:attrNameLst>
                                      </p:cBhvr>
                                      <p:tavLst>
                                        <p:tav tm="0">
                                          <p:val>
                                            <p:fltVal val="0"/>
                                          </p:val>
                                        </p:tav>
                                        <p:tav tm="100000">
                                          <p:val>
                                            <p:strVal val="#ppt_h"/>
                                          </p:val>
                                        </p:tav>
                                      </p:tavLst>
                                    </p:anim>
                                    <p:anim calcmode="lin" valueType="num">
                                      <p:cBhvr>
                                        <p:cTn id="249" dur="3250" fill="hold"/>
                                        <p:tgtEl>
                                          <p:spTgt spid="35"/>
                                        </p:tgtEl>
                                        <p:attrNameLst>
                                          <p:attrName>ppt_x</p:attrName>
                                        </p:attrNameLst>
                                      </p:cBhvr>
                                      <p:tavLst>
                                        <p:tav tm="0">
                                          <p:val>
                                            <p:fltVal val="0.5"/>
                                          </p:val>
                                        </p:tav>
                                        <p:tav tm="100000">
                                          <p:val>
                                            <p:strVal val="#ppt_x"/>
                                          </p:val>
                                        </p:tav>
                                      </p:tavLst>
                                    </p:anim>
                                    <p:anim calcmode="lin" valueType="num">
                                      <p:cBhvr>
                                        <p:cTn id="250" dur="3250" fill="hold"/>
                                        <p:tgtEl>
                                          <p:spTgt spid="35"/>
                                        </p:tgtEl>
                                        <p:attrNameLst>
                                          <p:attrName>ppt_y</p:attrName>
                                        </p:attrNameLst>
                                      </p:cBhvr>
                                      <p:tavLst>
                                        <p:tav tm="0">
                                          <p:val>
                                            <p:fltVal val="0.5"/>
                                          </p:val>
                                        </p:tav>
                                        <p:tav tm="100000">
                                          <p:val>
                                            <p:strVal val="#ppt_y"/>
                                          </p:val>
                                        </p:tav>
                                      </p:tavLst>
                                    </p:anim>
                                  </p:childTnLst>
                                </p:cTn>
                              </p:par>
                              <p:par>
                                <p:cTn id="251" presetID="23" presetClass="entr" presetSubtype="528" fill="hold" grpId="0" nodeType="withEffect">
                                  <p:stCondLst>
                                    <p:cond delay="0"/>
                                  </p:stCondLst>
                                  <p:childTnLst>
                                    <p:set>
                                      <p:cBhvr>
                                        <p:cTn id="252" dur="1" fill="hold">
                                          <p:stCondLst>
                                            <p:cond delay="0"/>
                                          </p:stCondLst>
                                        </p:cTn>
                                        <p:tgtEl>
                                          <p:spTgt spid="36"/>
                                        </p:tgtEl>
                                        <p:attrNameLst>
                                          <p:attrName>style.visibility</p:attrName>
                                        </p:attrNameLst>
                                      </p:cBhvr>
                                      <p:to>
                                        <p:strVal val="visible"/>
                                      </p:to>
                                    </p:set>
                                    <p:anim calcmode="lin" valueType="num">
                                      <p:cBhvr>
                                        <p:cTn id="253" dur="3250" fill="hold"/>
                                        <p:tgtEl>
                                          <p:spTgt spid="36"/>
                                        </p:tgtEl>
                                        <p:attrNameLst>
                                          <p:attrName>ppt_w</p:attrName>
                                        </p:attrNameLst>
                                      </p:cBhvr>
                                      <p:tavLst>
                                        <p:tav tm="0">
                                          <p:val>
                                            <p:fltVal val="0"/>
                                          </p:val>
                                        </p:tav>
                                        <p:tav tm="100000">
                                          <p:val>
                                            <p:strVal val="#ppt_w"/>
                                          </p:val>
                                        </p:tav>
                                      </p:tavLst>
                                    </p:anim>
                                    <p:anim calcmode="lin" valueType="num">
                                      <p:cBhvr>
                                        <p:cTn id="254" dur="3250" fill="hold"/>
                                        <p:tgtEl>
                                          <p:spTgt spid="36"/>
                                        </p:tgtEl>
                                        <p:attrNameLst>
                                          <p:attrName>ppt_h</p:attrName>
                                        </p:attrNameLst>
                                      </p:cBhvr>
                                      <p:tavLst>
                                        <p:tav tm="0">
                                          <p:val>
                                            <p:fltVal val="0"/>
                                          </p:val>
                                        </p:tav>
                                        <p:tav tm="100000">
                                          <p:val>
                                            <p:strVal val="#ppt_h"/>
                                          </p:val>
                                        </p:tav>
                                      </p:tavLst>
                                    </p:anim>
                                    <p:anim calcmode="lin" valueType="num">
                                      <p:cBhvr>
                                        <p:cTn id="255" dur="3250" fill="hold"/>
                                        <p:tgtEl>
                                          <p:spTgt spid="36"/>
                                        </p:tgtEl>
                                        <p:attrNameLst>
                                          <p:attrName>ppt_x</p:attrName>
                                        </p:attrNameLst>
                                      </p:cBhvr>
                                      <p:tavLst>
                                        <p:tav tm="0">
                                          <p:val>
                                            <p:fltVal val="0.5"/>
                                          </p:val>
                                        </p:tav>
                                        <p:tav tm="100000">
                                          <p:val>
                                            <p:strVal val="#ppt_x"/>
                                          </p:val>
                                        </p:tav>
                                      </p:tavLst>
                                    </p:anim>
                                    <p:anim calcmode="lin" valueType="num">
                                      <p:cBhvr>
                                        <p:cTn id="256" dur="3250" fill="hold"/>
                                        <p:tgtEl>
                                          <p:spTgt spid="36"/>
                                        </p:tgtEl>
                                        <p:attrNameLst>
                                          <p:attrName>ppt_y</p:attrName>
                                        </p:attrNameLst>
                                      </p:cBhvr>
                                      <p:tavLst>
                                        <p:tav tm="0">
                                          <p:val>
                                            <p:fltVal val="0.5"/>
                                          </p:val>
                                        </p:tav>
                                        <p:tav tm="100000">
                                          <p:val>
                                            <p:strVal val="#ppt_y"/>
                                          </p:val>
                                        </p:tav>
                                      </p:tavLst>
                                    </p:anim>
                                  </p:childTnLst>
                                </p:cTn>
                              </p:par>
                              <p:par>
                                <p:cTn id="257" presetID="23" presetClass="entr" presetSubtype="528" fill="hold" grpId="0" nodeType="withEffect">
                                  <p:stCondLst>
                                    <p:cond delay="0"/>
                                  </p:stCondLst>
                                  <p:childTnLst>
                                    <p:set>
                                      <p:cBhvr>
                                        <p:cTn id="258" dur="1" fill="hold">
                                          <p:stCondLst>
                                            <p:cond delay="0"/>
                                          </p:stCondLst>
                                        </p:cTn>
                                        <p:tgtEl>
                                          <p:spTgt spid="37"/>
                                        </p:tgtEl>
                                        <p:attrNameLst>
                                          <p:attrName>style.visibility</p:attrName>
                                        </p:attrNameLst>
                                      </p:cBhvr>
                                      <p:to>
                                        <p:strVal val="visible"/>
                                      </p:to>
                                    </p:set>
                                    <p:anim calcmode="lin" valueType="num">
                                      <p:cBhvr>
                                        <p:cTn id="259" dur="3250" fill="hold"/>
                                        <p:tgtEl>
                                          <p:spTgt spid="37"/>
                                        </p:tgtEl>
                                        <p:attrNameLst>
                                          <p:attrName>ppt_w</p:attrName>
                                        </p:attrNameLst>
                                      </p:cBhvr>
                                      <p:tavLst>
                                        <p:tav tm="0">
                                          <p:val>
                                            <p:fltVal val="0"/>
                                          </p:val>
                                        </p:tav>
                                        <p:tav tm="100000">
                                          <p:val>
                                            <p:strVal val="#ppt_w"/>
                                          </p:val>
                                        </p:tav>
                                      </p:tavLst>
                                    </p:anim>
                                    <p:anim calcmode="lin" valueType="num">
                                      <p:cBhvr>
                                        <p:cTn id="260" dur="3250" fill="hold"/>
                                        <p:tgtEl>
                                          <p:spTgt spid="37"/>
                                        </p:tgtEl>
                                        <p:attrNameLst>
                                          <p:attrName>ppt_h</p:attrName>
                                        </p:attrNameLst>
                                      </p:cBhvr>
                                      <p:tavLst>
                                        <p:tav tm="0">
                                          <p:val>
                                            <p:fltVal val="0"/>
                                          </p:val>
                                        </p:tav>
                                        <p:tav tm="100000">
                                          <p:val>
                                            <p:strVal val="#ppt_h"/>
                                          </p:val>
                                        </p:tav>
                                      </p:tavLst>
                                    </p:anim>
                                    <p:anim calcmode="lin" valueType="num">
                                      <p:cBhvr>
                                        <p:cTn id="261" dur="3250" fill="hold"/>
                                        <p:tgtEl>
                                          <p:spTgt spid="37"/>
                                        </p:tgtEl>
                                        <p:attrNameLst>
                                          <p:attrName>ppt_x</p:attrName>
                                        </p:attrNameLst>
                                      </p:cBhvr>
                                      <p:tavLst>
                                        <p:tav tm="0">
                                          <p:val>
                                            <p:fltVal val="0.5"/>
                                          </p:val>
                                        </p:tav>
                                        <p:tav tm="100000">
                                          <p:val>
                                            <p:strVal val="#ppt_x"/>
                                          </p:val>
                                        </p:tav>
                                      </p:tavLst>
                                    </p:anim>
                                    <p:anim calcmode="lin" valueType="num">
                                      <p:cBhvr>
                                        <p:cTn id="262" dur="3250" fill="hold"/>
                                        <p:tgtEl>
                                          <p:spTgt spid="37"/>
                                        </p:tgtEl>
                                        <p:attrNameLst>
                                          <p:attrName>ppt_y</p:attrName>
                                        </p:attrNameLst>
                                      </p:cBhvr>
                                      <p:tavLst>
                                        <p:tav tm="0">
                                          <p:val>
                                            <p:fltVal val="0.5"/>
                                          </p:val>
                                        </p:tav>
                                        <p:tav tm="100000">
                                          <p:val>
                                            <p:strVal val="#ppt_y"/>
                                          </p:val>
                                        </p:tav>
                                      </p:tavLst>
                                    </p:anim>
                                  </p:childTnLst>
                                </p:cTn>
                              </p:par>
                              <p:par>
                                <p:cTn id="263" presetID="23" presetClass="entr" presetSubtype="528" fill="hold" grpId="0" nodeType="withEffect">
                                  <p:stCondLst>
                                    <p:cond delay="0"/>
                                  </p:stCondLst>
                                  <p:childTnLst>
                                    <p:set>
                                      <p:cBhvr>
                                        <p:cTn id="264" dur="1" fill="hold">
                                          <p:stCondLst>
                                            <p:cond delay="0"/>
                                          </p:stCondLst>
                                        </p:cTn>
                                        <p:tgtEl>
                                          <p:spTgt spid="38"/>
                                        </p:tgtEl>
                                        <p:attrNameLst>
                                          <p:attrName>style.visibility</p:attrName>
                                        </p:attrNameLst>
                                      </p:cBhvr>
                                      <p:to>
                                        <p:strVal val="visible"/>
                                      </p:to>
                                    </p:set>
                                    <p:anim calcmode="lin" valueType="num">
                                      <p:cBhvr>
                                        <p:cTn id="265" dur="3250" fill="hold"/>
                                        <p:tgtEl>
                                          <p:spTgt spid="38"/>
                                        </p:tgtEl>
                                        <p:attrNameLst>
                                          <p:attrName>ppt_w</p:attrName>
                                        </p:attrNameLst>
                                      </p:cBhvr>
                                      <p:tavLst>
                                        <p:tav tm="0">
                                          <p:val>
                                            <p:fltVal val="0"/>
                                          </p:val>
                                        </p:tav>
                                        <p:tav tm="100000">
                                          <p:val>
                                            <p:strVal val="#ppt_w"/>
                                          </p:val>
                                        </p:tav>
                                      </p:tavLst>
                                    </p:anim>
                                    <p:anim calcmode="lin" valueType="num">
                                      <p:cBhvr>
                                        <p:cTn id="266" dur="3250" fill="hold"/>
                                        <p:tgtEl>
                                          <p:spTgt spid="38"/>
                                        </p:tgtEl>
                                        <p:attrNameLst>
                                          <p:attrName>ppt_h</p:attrName>
                                        </p:attrNameLst>
                                      </p:cBhvr>
                                      <p:tavLst>
                                        <p:tav tm="0">
                                          <p:val>
                                            <p:fltVal val="0"/>
                                          </p:val>
                                        </p:tav>
                                        <p:tav tm="100000">
                                          <p:val>
                                            <p:strVal val="#ppt_h"/>
                                          </p:val>
                                        </p:tav>
                                      </p:tavLst>
                                    </p:anim>
                                    <p:anim calcmode="lin" valueType="num">
                                      <p:cBhvr>
                                        <p:cTn id="267" dur="3250" fill="hold"/>
                                        <p:tgtEl>
                                          <p:spTgt spid="38"/>
                                        </p:tgtEl>
                                        <p:attrNameLst>
                                          <p:attrName>ppt_x</p:attrName>
                                        </p:attrNameLst>
                                      </p:cBhvr>
                                      <p:tavLst>
                                        <p:tav tm="0">
                                          <p:val>
                                            <p:fltVal val="0.5"/>
                                          </p:val>
                                        </p:tav>
                                        <p:tav tm="100000">
                                          <p:val>
                                            <p:strVal val="#ppt_x"/>
                                          </p:val>
                                        </p:tav>
                                      </p:tavLst>
                                    </p:anim>
                                    <p:anim calcmode="lin" valueType="num">
                                      <p:cBhvr>
                                        <p:cTn id="268" dur="3250" fill="hold"/>
                                        <p:tgtEl>
                                          <p:spTgt spid="38"/>
                                        </p:tgtEl>
                                        <p:attrNameLst>
                                          <p:attrName>ppt_y</p:attrName>
                                        </p:attrNameLst>
                                      </p:cBhvr>
                                      <p:tavLst>
                                        <p:tav tm="0">
                                          <p:val>
                                            <p:fltVal val="0.5"/>
                                          </p:val>
                                        </p:tav>
                                        <p:tav tm="100000">
                                          <p:val>
                                            <p:strVal val="#ppt_y"/>
                                          </p:val>
                                        </p:tav>
                                      </p:tavLst>
                                    </p:anim>
                                  </p:childTnLst>
                                </p:cTn>
                              </p:par>
                              <p:par>
                                <p:cTn id="269" presetID="23" presetClass="entr" presetSubtype="528" fill="hold" grpId="0" nodeType="withEffect">
                                  <p:stCondLst>
                                    <p:cond delay="0"/>
                                  </p:stCondLst>
                                  <p:childTnLst>
                                    <p:set>
                                      <p:cBhvr>
                                        <p:cTn id="270" dur="1" fill="hold">
                                          <p:stCondLst>
                                            <p:cond delay="0"/>
                                          </p:stCondLst>
                                        </p:cTn>
                                        <p:tgtEl>
                                          <p:spTgt spid="39"/>
                                        </p:tgtEl>
                                        <p:attrNameLst>
                                          <p:attrName>style.visibility</p:attrName>
                                        </p:attrNameLst>
                                      </p:cBhvr>
                                      <p:to>
                                        <p:strVal val="visible"/>
                                      </p:to>
                                    </p:set>
                                    <p:anim calcmode="lin" valueType="num">
                                      <p:cBhvr>
                                        <p:cTn id="271" dur="3250" fill="hold"/>
                                        <p:tgtEl>
                                          <p:spTgt spid="39"/>
                                        </p:tgtEl>
                                        <p:attrNameLst>
                                          <p:attrName>ppt_w</p:attrName>
                                        </p:attrNameLst>
                                      </p:cBhvr>
                                      <p:tavLst>
                                        <p:tav tm="0">
                                          <p:val>
                                            <p:fltVal val="0"/>
                                          </p:val>
                                        </p:tav>
                                        <p:tav tm="100000">
                                          <p:val>
                                            <p:strVal val="#ppt_w"/>
                                          </p:val>
                                        </p:tav>
                                      </p:tavLst>
                                    </p:anim>
                                    <p:anim calcmode="lin" valueType="num">
                                      <p:cBhvr>
                                        <p:cTn id="272" dur="3250" fill="hold"/>
                                        <p:tgtEl>
                                          <p:spTgt spid="39"/>
                                        </p:tgtEl>
                                        <p:attrNameLst>
                                          <p:attrName>ppt_h</p:attrName>
                                        </p:attrNameLst>
                                      </p:cBhvr>
                                      <p:tavLst>
                                        <p:tav tm="0">
                                          <p:val>
                                            <p:fltVal val="0"/>
                                          </p:val>
                                        </p:tav>
                                        <p:tav tm="100000">
                                          <p:val>
                                            <p:strVal val="#ppt_h"/>
                                          </p:val>
                                        </p:tav>
                                      </p:tavLst>
                                    </p:anim>
                                    <p:anim calcmode="lin" valueType="num">
                                      <p:cBhvr>
                                        <p:cTn id="273" dur="3250" fill="hold"/>
                                        <p:tgtEl>
                                          <p:spTgt spid="39"/>
                                        </p:tgtEl>
                                        <p:attrNameLst>
                                          <p:attrName>ppt_x</p:attrName>
                                        </p:attrNameLst>
                                      </p:cBhvr>
                                      <p:tavLst>
                                        <p:tav tm="0">
                                          <p:val>
                                            <p:fltVal val="0.5"/>
                                          </p:val>
                                        </p:tav>
                                        <p:tav tm="100000">
                                          <p:val>
                                            <p:strVal val="#ppt_x"/>
                                          </p:val>
                                        </p:tav>
                                      </p:tavLst>
                                    </p:anim>
                                    <p:anim calcmode="lin" valueType="num">
                                      <p:cBhvr>
                                        <p:cTn id="274" dur="3250" fill="hold"/>
                                        <p:tgtEl>
                                          <p:spTgt spid="39"/>
                                        </p:tgtEl>
                                        <p:attrNameLst>
                                          <p:attrName>ppt_y</p:attrName>
                                        </p:attrNameLst>
                                      </p:cBhvr>
                                      <p:tavLst>
                                        <p:tav tm="0">
                                          <p:val>
                                            <p:fltVal val="0.5"/>
                                          </p:val>
                                        </p:tav>
                                        <p:tav tm="100000">
                                          <p:val>
                                            <p:strVal val="#ppt_y"/>
                                          </p:val>
                                        </p:tav>
                                      </p:tavLst>
                                    </p:anim>
                                  </p:childTnLst>
                                </p:cTn>
                              </p:par>
                              <p:par>
                                <p:cTn id="275" presetID="23" presetClass="entr" presetSubtype="528" fill="hold" grpId="0" nodeType="withEffect">
                                  <p:stCondLst>
                                    <p:cond delay="0"/>
                                  </p:stCondLst>
                                  <p:childTnLst>
                                    <p:set>
                                      <p:cBhvr>
                                        <p:cTn id="276" dur="1" fill="hold">
                                          <p:stCondLst>
                                            <p:cond delay="0"/>
                                          </p:stCondLst>
                                        </p:cTn>
                                        <p:tgtEl>
                                          <p:spTgt spid="40"/>
                                        </p:tgtEl>
                                        <p:attrNameLst>
                                          <p:attrName>style.visibility</p:attrName>
                                        </p:attrNameLst>
                                      </p:cBhvr>
                                      <p:to>
                                        <p:strVal val="visible"/>
                                      </p:to>
                                    </p:set>
                                    <p:anim calcmode="lin" valueType="num">
                                      <p:cBhvr>
                                        <p:cTn id="277" dur="3250" fill="hold"/>
                                        <p:tgtEl>
                                          <p:spTgt spid="40"/>
                                        </p:tgtEl>
                                        <p:attrNameLst>
                                          <p:attrName>ppt_w</p:attrName>
                                        </p:attrNameLst>
                                      </p:cBhvr>
                                      <p:tavLst>
                                        <p:tav tm="0">
                                          <p:val>
                                            <p:fltVal val="0"/>
                                          </p:val>
                                        </p:tav>
                                        <p:tav tm="100000">
                                          <p:val>
                                            <p:strVal val="#ppt_w"/>
                                          </p:val>
                                        </p:tav>
                                      </p:tavLst>
                                    </p:anim>
                                    <p:anim calcmode="lin" valueType="num">
                                      <p:cBhvr>
                                        <p:cTn id="278" dur="3250" fill="hold"/>
                                        <p:tgtEl>
                                          <p:spTgt spid="40"/>
                                        </p:tgtEl>
                                        <p:attrNameLst>
                                          <p:attrName>ppt_h</p:attrName>
                                        </p:attrNameLst>
                                      </p:cBhvr>
                                      <p:tavLst>
                                        <p:tav tm="0">
                                          <p:val>
                                            <p:fltVal val="0"/>
                                          </p:val>
                                        </p:tav>
                                        <p:tav tm="100000">
                                          <p:val>
                                            <p:strVal val="#ppt_h"/>
                                          </p:val>
                                        </p:tav>
                                      </p:tavLst>
                                    </p:anim>
                                    <p:anim calcmode="lin" valueType="num">
                                      <p:cBhvr>
                                        <p:cTn id="279" dur="3250" fill="hold"/>
                                        <p:tgtEl>
                                          <p:spTgt spid="40"/>
                                        </p:tgtEl>
                                        <p:attrNameLst>
                                          <p:attrName>ppt_x</p:attrName>
                                        </p:attrNameLst>
                                      </p:cBhvr>
                                      <p:tavLst>
                                        <p:tav tm="0">
                                          <p:val>
                                            <p:fltVal val="0.5"/>
                                          </p:val>
                                        </p:tav>
                                        <p:tav tm="100000">
                                          <p:val>
                                            <p:strVal val="#ppt_x"/>
                                          </p:val>
                                        </p:tav>
                                      </p:tavLst>
                                    </p:anim>
                                    <p:anim calcmode="lin" valueType="num">
                                      <p:cBhvr>
                                        <p:cTn id="280" dur="3250" fill="hold"/>
                                        <p:tgtEl>
                                          <p:spTgt spid="40"/>
                                        </p:tgtEl>
                                        <p:attrNameLst>
                                          <p:attrName>ppt_y</p:attrName>
                                        </p:attrNameLst>
                                      </p:cBhvr>
                                      <p:tavLst>
                                        <p:tav tm="0">
                                          <p:val>
                                            <p:fltVal val="0.5"/>
                                          </p:val>
                                        </p:tav>
                                        <p:tav tm="100000">
                                          <p:val>
                                            <p:strVal val="#ppt_y"/>
                                          </p:val>
                                        </p:tav>
                                      </p:tavLst>
                                    </p:anim>
                                  </p:childTnLst>
                                </p:cTn>
                              </p:par>
                              <p:par>
                                <p:cTn id="281" presetID="23" presetClass="entr" presetSubtype="528" fill="hold" grpId="0" nodeType="withEffect">
                                  <p:stCondLst>
                                    <p:cond delay="0"/>
                                  </p:stCondLst>
                                  <p:childTnLst>
                                    <p:set>
                                      <p:cBhvr>
                                        <p:cTn id="282" dur="1" fill="hold">
                                          <p:stCondLst>
                                            <p:cond delay="0"/>
                                          </p:stCondLst>
                                        </p:cTn>
                                        <p:tgtEl>
                                          <p:spTgt spid="41"/>
                                        </p:tgtEl>
                                        <p:attrNameLst>
                                          <p:attrName>style.visibility</p:attrName>
                                        </p:attrNameLst>
                                      </p:cBhvr>
                                      <p:to>
                                        <p:strVal val="visible"/>
                                      </p:to>
                                    </p:set>
                                    <p:anim calcmode="lin" valueType="num">
                                      <p:cBhvr>
                                        <p:cTn id="283" dur="3250" fill="hold"/>
                                        <p:tgtEl>
                                          <p:spTgt spid="41"/>
                                        </p:tgtEl>
                                        <p:attrNameLst>
                                          <p:attrName>ppt_w</p:attrName>
                                        </p:attrNameLst>
                                      </p:cBhvr>
                                      <p:tavLst>
                                        <p:tav tm="0">
                                          <p:val>
                                            <p:fltVal val="0"/>
                                          </p:val>
                                        </p:tav>
                                        <p:tav tm="100000">
                                          <p:val>
                                            <p:strVal val="#ppt_w"/>
                                          </p:val>
                                        </p:tav>
                                      </p:tavLst>
                                    </p:anim>
                                    <p:anim calcmode="lin" valueType="num">
                                      <p:cBhvr>
                                        <p:cTn id="284" dur="3250" fill="hold"/>
                                        <p:tgtEl>
                                          <p:spTgt spid="41"/>
                                        </p:tgtEl>
                                        <p:attrNameLst>
                                          <p:attrName>ppt_h</p:attrName>
                                        </p:attrNameLst>
                                      </p:cBhvr>
                                      <p:tavLst>
                                        <p:tav tm="0">
                                          <p:val>
                                            <p:fltVal val="0"/>
                                          </p:val>
                                        </p:tav>
                                        <p:tav tm="100000">
                                          <p:val>
                                            <p:strVal val="#ppt_h"/>
                                          </p:val>
                                        </p:tav>
                                      </p:tavLst>
                                    </p:anim>
                                    <p:anim calcmode="lin" valueType="num">
                                      <p:cBhvr>
                                        <p:cTn id="285" dur="3250" fill="hold"/>
                                        <p:tgtEl>
                                          <p:spTgt spid="41"/>
                                        </p:tgtEl>
                                        <p:attrNameLst>
                                          <p:attrName>ppt_x</p:attrName>
                                        </p:attrNameLst>
                                      </p:cBhvr>
                                      <p:tavLst>
                                        <p:tav tm="0">
                                          <p:val>
                                            <p:fltVal val="0.5"/>
                                          </p:val>
                                        </p:tav>
                                        <p:tav tm="100000">
                                          <p:val>
                                            <p:strVal val="#ppt_x"/>
                                          </p:val>
                                        </p:tav>
                                      </p:tavLst>
                                    </p:anim>
                                    <p:anim calcmode="lin" valueType="num">
                                      <p:cBhvr>
                                        <p:cTn id="286" dur="3250" fill="hold"/>
                                        <p:tgtEl>
                                          <p:spTgt spid="41"/>
                                        </p:tgtEl>
                                        <p:attrNameLst>
                                          <p:attrName>ppt_y</p:attrName>
                                        </p:attrNameLst>
                                      </p:cBhvr>
                                      <p:tavLst>
                                        <p:tav tm="0">
                                          <p:val>
                                            <p:fltVal val="0.5"/>
                                          </p:val>
                                        </p:tav>
                                        <p:tav tm="100000">
                                          <p:val>
                                            <p:strVal val="#ppt_y"/>
                                          </p:val>
                                        </p:tav>
                                      </p:tavLst>
                                    </p:anim>
                                  </p:childTnLst>
                                </p:cTn>
                              </p:par>
                              <p:par>
                                <p:cTn id="287" presetID="23" presetClass="entr" presetSubtype="528" fill="hold" grpId="0" nodeType="withEffect">
                                  <p:stCondLst>
                                    <p:cond delay="0"/>
                                  </p:stCondLst>
                                  <p:childTnLst>
                                    <p:set>
                                      <p:cBhvr>
                                        <p:cTn id="288" dur="1" fill="hold">
                                          <p:stCondLst>
                                            <p:cond delay="0"/>
                                          </p:stCondLst>
                                        </p:cTn>
                                        <p:tgtEl>
                                          <p:spTgt spid="42"/>
                                        </p:tgtEl>
                                        <p:attrNameLst>
                                          <p:attrName>style.visibility</p:attrName>
                                        </p:attrNameLst>
                                      </p:cBhvr>
                                      <p:to>
                                        <p:strVal val="visible"/>
                                      </p:to>
                                    </p:set>
                                    <p:anim calcmode="lin" valueType="num">
                                      <p:cBhvr>
                                        <p:cTn id="289" dur="3250" fill="hold"/>
                                        <p:tgtEl>
                                          <p:spTgt spid="42"/>
                                        </p:tgtEl>
                                        <p:attrNameLst>
                                          <p:attrName>ppt_w</p:attrName>
                                        </p:attrNameLst>
                                      </p:cBhvr>
                                      <p:tavLst>
                                        <p:tav tm="0">
                                          <p:val>
                                            <p:fltVal val="0"/>
                                          </p:val>
                                        </p:tav>
                                        <p:tav tm="100000">
                                          <p:val>
                                            <p:strVal val="#ppt_w"/>
                                          </p:val>
                                        </p:tav>
                                      </p:tavLst>
                                    </p:anim>
                                    <p:anim calcmode="lin" valueType="num">
                                      <p:cBhvr>
                                        <p:cTn id="290" dur="3250" fill="hold"/>
                                        <p:tgtEl>
                                          <p:spTgt spid="42"/>
                                        </p:tgtEl>
                                        <p:attrNameLst>
                                          <p:attrName>ppt_h</p:attrName>
                                        </p:attrNameLst>
                                      </p:cBhvr>
                                      <p:tavLst>
                                        <p:tav tm="0">
                                          <p:val>
                                            <p:fltVal val="0"/>
                                          </p:val>
                                        </p:tav>
                                        <p:tav tm="100000">
                                          <p:val>
                                            <p:strVal val="#ppt_h"/>
                                          </p:val>
                                        </p:tav>
                                      </p:tavLst>
                                    </p:anim>
                                    <p:anim calcmode="lin" valueType="num">
                                      <p:cBhvr>
                                        <p:cTn id="291" dur="3250" fill="hold"/>
                                        <p:tgtEl>
                                          <p:spTgt spid="42"/>
                                        </p:tgtEl>
                                        <p:attrNameLst>
                                          <p:attrName>ppt_x</p:attrName>
                                        </p:attrNameLst>
                                      </p:cBhvr>
                                      <p:tavLst>
                                        <p:tav tm="0">
                                          <p:val>
                                            <p:fltVal val="0.5"/>
                                          </p:val>
                                        </p:tav>
                                        <p:tav tm="100000">
                                          <p:val>
                                            <p:strVal val="#ppt_x"/>
                                          </p:val>
                                        </p:tav>
                                      </p:tavLst>
                                    </p:anim>
                                    <p:anim calcmode="lin" valueType="num">
                                      <p:cBhvr>
                                        <p:cTn id="292" dur="3250" fill="hold"/>
                                        <p:tgtEl>
                                          <p:spTgt spid="42"/>
                                        </p:tgtEl>
                                        <p:attrNameLst>
                                          <p:attrName>ppt_y</p:attrName>
                                        </p:attrNameLst>
                                      </p:cBhvr>
                                      <p:tavLst>
                                        <p:tav tm="0">
                                          <p:val>
                                            <p:fltVal val="0.5"/>
                                          </p:val>
                                        </p:tav>
                                        <p:tav tm="100000">
                                          <p:val>
                                            <p:strVal val="#ppt_y"/>
                                          </p:val>
                                        </p:tav>
                                      </p:tavLst>
                                    </p:anim>
                                  </p:childTnLst>
                                </p:cTn>
                              </p:par>
                              <p:par>
                                <p:cTn id="293" presetID="23" presetClass="entr" presetSubtype="528" fill="hold" grpId="0" nodeType="withEffect">
                                  <p:stCondLst>
                                    <p:cond delay="0"/>
                                  </p:stCondLst>
                                  <p:childTnLst>
                                    <p:set>
                                      <p:cBhvr>
                                        <p:cTn id="294" dur="1" fill="hold">
                                          <p:stCondLst>
                                            <p:cond delay="0"/>
                                          </p:stCondLst>
                                        </p:cTn>
                                        <p:tgtEl>
                                          <p:spTgt spid="43"/>
                                        </p:tgtEl>
                                        <p:attrNameLst>
                                          <p:attrName>style.visibility</p:attrName>
                                        </p:attrNameLst>
                                      </p:cBhvr>
                                      <p:to>
                                        <p:strVal val="visible"/>
                                      </p:to>
                                    </p:set>
                                    <p:anim calcmode="lin" valueType="num">
                                      <p:cBhvr>
                                        <p:cTn id="295" dur="3250" fill="hold"/>
                                        <p:tgtEl>
                                          <p:spTgt spid="43"/>
                                        </p:tgtEl>
                                        <p:attrNameLst>
                                          <p:attrName>ppt_w</p:attrName>
                                        </p:attrNameLst>
                                      </p:cBhvr>
                                      <p:tavLst>
                                        <p:tav tm="0">
                                          <p:val>
                                            <p:fltVal val="0"/>
                                          </p:val>
                                        </p:tav>
                                        <p:tav tm="100000">
                                          <p:val>
                                            <p:strVal val="#ppt_w"/>
                                          </p:val>
                                        </p:tav>
                                      </p:tavLst>
                                    </p:anim>
                                    <p:anim calcmode="lin" valueType="num">
                                      <p:cBhvr>
                                        <p:cTn id="296" dur="3250" fill="hold"/>
                                        <p:tgtEl>
                                          <p:spTgt spid="43"/>
                                        </p:tgtEl>
                                        <p:attrNameLst>
                                          <p:attrName>ppt_h</p:attrName>
                                        </p:attrNameLst>
                                      </p:cBhvr>
                                      <p:tavLst>
                                        <p:tav tm="0">
                                          <p:val>
                                            <p:fltVal val="0"/>
                                          </p:val>
                                        </p:tav>
                                        <p:tav tm="100000">
                                          <p:val>
                                            <p:strVal val="#ppt_h"/>
                                          </p:val>
                                        </p:tav>
                                      </p:tavLst>
                                    </p:anim>
                                    <p:anim calcmode="lin" valueType="num">
                                      <p:cBhvr>
                                        <p:cTn id="297" dur="3250" fill="hold"/>
                                        <p:tgtEl>
                                          <p:spTgt spid="43"/>
                                        </p:tgtEl>
                                        <p:attrNameLst>
                                          <p:attrName>ppt_x</p:attrName>
                                        </p:attrNameLst>
                                      </p:cBhvr>
                                      <p:tavLst>
                                        <p:tav tm="0">
                                          <p:val>
                                            <p:fltVal val="0.5"/>
                                          </p:val>
                                        </p:tav>
                                        <p:tav tm="100000">
                                          <p:val>
                                            <p:strVal val="#ppt_x"/>
                                          </p:val>
                                        </p:tav>
                                      </p:tavLst>
                                    </p:anim>
                                    <p:anim calcmode="lin" valueType="num">
                                      <p:cBhvr>
                                        <p:cTn id="298" dur="3250" fill="hold"/>
                                        <p:tgtEl>
                                          <p:spTgt spid="43"/>
                                        </p:tgtEl>
                                        <p:attrNameLst>
                                          <p:attrName>ppt_y</p:attrName>
                                        </p:attrNameLst>
                                      </p:cBhvr>
                                      <p:tavLst>
                                        <p:tav tm="0">
                                          <p:val>
                                            <p:fltVal val="0.5"/>
                                          </p:val>
                                        </p:tav>
                                        <p:tav tm="100000">
                                          <p:val>
                                            <p:strVal val="#ppt_y"/>
                                          </p:val>
                                        </p:tav>
                                      </p:tavLst>
                                    </p:anim>
                                  </p:childTnLst>
                                </p:cTn>
                              </p:par>
                              <p:par>
                                <p:cTn id="299" presetID="23" presetClass="entr" presetSubtype="528" fill="hold" grpId="0" nodeType="withEffect">
                                  <p:stCondLst>
                                    <p:cond delay="0"/>
                                  </p:stCondLst>
                                  <p:childTnLst>
                                    <p:set>
                                      <p:cBhvr>
                                        <p:cTn id="300" dur="1" fill="hold">
                                          <p:stCondLst>
                                            <p:cond delay="0"/>
                                          </p:stCondLst>
                                        </p:cTn>
                                        <p:tgtEl>
                                          <p:spTgt spid="44"/>
                                        </p:tgtEl>
                                        <p:attrNameLst>
                                          <p:attrName>style.visibility</p:attrName>
                                        </p:attrNameLst>
                                      </p:cBhvr>
                                      <p:to>
                                        <p:strVal val="visible"/>
                                      </p:to>
                                    </p:set>
                                    <p:anim calcmode="lin" valueType="num">
                                      <p:cBhvr>
                                        <p:cTn id="301" dur="3250" fill="hold"/>
                                        <p:tgtEl>
                                          <p:spTgt spid="44"/>
                                        </p:tgtEl>
                                        <p:attrNameLst>
                                          <p:attrName>ppt_w</p:attrName>
                                        </p:attrNameLst>
                                      </p:cBhvr>
                                      <p:tavLst>
                                        <p:tav tm="0">
                                          <p:val>
                                            <p:fltVal val="0"/>
                                          </p:val>
                                        </p:tav>
                                        <p:tav tm="100000">
                                          <p:val>
                                            <p:strVal val="#ppt_w"/>
                                          </p:val>
                                        </p:tav>
                                      </p:tavLst>
                                    </p:anim>
                                    <p:anim calcmode="lin" valueType="num">
                                      <p:cBhvr>
                                        <p:cTn id="302" dur="3250" fill="hold"/>
                                        <p:tgtEl>
                                          <p:spTgt spid="44"/>
                                        </p:tgtEl>
                                        <p:attrNameLst>
                                          <p:attrName>ppt_h</p:attrName>
                                        </p:attrNameLst>
                                      </p:cBhvr>
                                      <p:tavLst>
                                        <p:tav tm="0">
                                          <p:val>
                                            <p:fltVal val="0"/>
                                          </p:val>
                                        </p:tav>
                                        <p:tav tm="100000">
                                          <p:val>
                                            <p:strVal val="#ppt_h"/>
                                          </p:val>
                                        </p:tav>
                                      </p:tavLst>
                                    </p:anim>
                                    <p:anim calcmode="lin" valueType="num">
                                      <p:cBhvr>
                                        <p:cTn id="303" dur="3250" fill="hold"/>
                                        <p:tgtEl>
                                          <p:spTgt spid="44"/>
                                        </p:tgtEl>
                                        <p:attrNameLst>
                                          <p:attrName>ppt_x</p:attrName>
                                        </p:attrNameLst>
                                      </p:cBhvr>
                                      <p:tavLst>
                                        <p:tav tm="0">
                                          <p:val>
                                            <p:fltVal val="0.5"/>
                                          </p:val>
                                        </p:tav>
                                        <p:tav tm="100000">
                                          <p:val>
                                            <p:strVal val="#ppt_x"/>
                                          </p:val>
                                        </p:tav>
                                      </p:tavLst>
                                    </p:anim>
                                    <p:anim calcmode="lin" valueType="num">
                                      <p:cBhvr>
                                        <p:cTn id="304" dur="3250" fill="hold"/>
                                        <p:tgtEl>
                                          <p:spTgt spid="44"/>
                                        </p:tgtEl>
                                        <p:attrNameLst>
                                          <p:attrName>ppt_y</p:attrName>
                                        </p:attrNameLst>
                                      </p:cBhvr>
                                      <p:tavLst>
                                        <p:tav tm="0">
                                          <p:val>
                                            <p:fltVal val="0.5"/>
                                          </p:val>
                                        </p:tav>
                                        <p:tav tm="100000">
                                          <p:val>
                                            <p:strVal val="#ppt_y"/>
                                          </p:val>
                                        </p:tav>
                                      </p:tavLst>
                                    </p:anim>
                                  </p:childTnLst>
                                </p:cTn>
                              </p:par>
                              <p:par>
                                <p:cTn id="305" presetID="23" presetClass="entr" presetSubtype="528" fill="hold" grpId="0" nodeType="withEffect">
                                  <p:stCondLst>
                                    <p:cond delay="0"/>
                                  </p:stCondLst>
                                  <p:childTnLst>
                                    <p:set>
                                      <p:cBhvr>
                                        <p:cTn id="306" dur="1" fill="hold">
                                          <p:stCondLst>
                                            <p:cond delay="0"/>
                                          </p:stCondLst>
                                        </p:cTn>
                                        <p:tgtEl>
                                          <p:spTgt spid="45"/>
                                        </p:tgtEl>
                                        <p:attrNameLst>
                                          <p:attrName>style.visibility</p:attrName>
                                        </p:attrNameLst>
                                      </p:cBhvr>
                                      <p:to>
                                        <p:strVal val="visible"/>
                                      </p:to>
                                    </p:set>
                                    <p:anim calcmode="lin" valueType="num">
                                      <p:cBhvr>
                                        <p:cTn id="307" dur="3250" fill="hold"/>
                                        <p:tgtEl>
                                          <p:spTgt spid="45"/>
                                        </p:tgtEl>
                                        <p:attrNameLst>
                                          <p:attrName>ppt_w</p:attrName>
                                        </p:attrNameLst>
                                      </p:cBhvr>
                                      <p:tavLst>
                                        <p:tav tm="0">
                                          <p:val>
                                            <p:fltVal val="0"/>
                                          </p:val>
                                        </p:tav>
                                        <p:tav tm="100000">
                                          <p:val>
                                            <p:strVal val="#ppt_w"/>
                                          </p:val>
                                        </p:tav>
                                      </p:tavLst>
                                    </p:anim>
                                    <p:anim calcmode="lin" valueType="num">
                                      <p:cBhvr>
                                        <p:cTn id="308" dur="3250" fill="hold"/>
                                        <p:tgtEl>
                                          <p:spTgt spid="45"/>
                                        </p:tgtEl>
                                        <p:attrNameLst>
                                          <p:attrName>ppt_h</p:attrName>
                                        </p:attrNameLst>
                                      </p:cBhvr>
                                      <p:tavLst>
                                        <p:tav tm="0">
                                          <p:val>
                                            <p:fltVal val="0"/>
                                          </p:val>
                                        </p:tav>
                                        <p:tav tm="100000">
                                          <p:val>
                                            <p:strVal val="#ppt_h"/>
                                          </p:val>
                                        </p:tav>
                                      </p:tavLst>
                                    </p:anim>
                                    <p:anim calcmode="lin" valueType="num">
                                      <p:cBhvr>
                                        <p:cTn id="309" dur="3250" fill="hold"/>
                                        <p:tgtEl>
                                          <p:spTgt spid="45"/>
                                        </p:tgtEl>
                                        <p:attrNameLst>
                                          <p:attrName>ppt_x</p:attrName>
                                        </p:attrNameLst>
                                      </p:cBhvr>
                                      <p:tavLst>
                                        <p:tav tm="0">
                                          <p:val>
                                            <p:fltVal val="0.5"/>
                                          </p:val>
                                        </p:tav>
                                        <p:tav tm="100000">
                                          <p:val>
                                            <p:strVal val="#ppt_x"/>
                                          </p:val>
                                        </p:tav>
                                      </p:tavLst>
                                    </p:anim>
                                    <p:anim calcmode="lin" valueType="num">
                                      <p:cBhvr>
                                        <p:cTn id="310" dur="3250" fill="hold"/>
                                        <p:tgtEl>
                                          <p:spTgt spid="45"/>
                                        </p:tgtEl>
                                        <p:attrNameLst>
                                          <p:attrName>ppt_y</p:attrName>
                                        </p:attrNameLst>
                                      </p:cBhvr>
                                      <p:tavLst>
                                        <p:tav tm="0">
                                          <p:val>
                                            <p:fltVal val="0.5"/>
                                          </p:val>
                                        </p:tav>
                                        <p:tav tm="100000">
                                          <p:val>
                                            <p:strVal val="#ppt_y"/>
                                          </p:val>
                                        </p:tav>
                                      </p:tavLst>
                                    </p:anim>
                                  </p:childTnLst>
                                </p:cTn>
                              </p:par>
                              <p:par>
                                <p:cTn id="311" presetID="23" presetClass="entr" presetSubtype="528" fill="hold" grpId="0" nodeType="withEffect">
                                  <p:stCondLst>
                                    <p:cond delay="0"/>
                                  </p:stCondLst>
                                  <p:childTnLst>
                                    <p:set>
                                      <p:cBhvr>
                                        <p:cTn id="312" dur="1" fill="hold">
                                          <p:stCondLst>
                                            <p:cond delay="0"/>
                                          </p:stCondLst>
                                        </p:cTn>
                                        <p:tgtEl>
                                          <p:spTgt spid="46"/>
                                        </p:tgtEl>
                                        <p:attrNameLst>
                                          <p:attrName>style.visibility</p:attrName>
                                        </p:attrNameLst>
                                      </p:cBhvr>
                                      <p:to>
                                        <p:strVal val="visible"/>
                                      </p:to>
                                    </p:set>
                                    <p:anim calcmode="lin" valueType="num">
                                      <p:cBhvr>
                                        <p:cTn id="313" dur="3250" fill="hold"/>
                                        <p:tgtEl>
                                          <p:spTgt spid="46"/>
                                        </p:tgtEl>
                                        <p:attrNameLst>
                                          <p:attrName>ppt_w</p:attrName>
                                        </p:attrNameLst>
                                      </p:cBhvr>
                                      <p:tavLst>
                                        <p:tav tm="0">
                                          <p:val>
                                            <p:fltVal val="0"/>
                                          </p:val>
                                        </p:tav>
                                        <p:tav tm="100000">
                                          <p:val>
                                            <p:strVal val="#ppt_w"/>
                                          </p:val>
                                        </p:tav>
                                      </p:tavLst>
                                    </p:anim>
                                    <p:anim calcmode="lin" valueType="num">
                                      <p:cBhvr>
                                        <p:cTn id="314" dur="3250" fill="hold"/>
                                        <p:tgtEl>
                                          <p:spTgt spid="46"/>
                                        </p:tgtEl>
                                        <p:attrNameLst>
                                          <p:attrName>ppt_h</p:attrName>
                                        </p:attrNameLst>
                                      </p:cBhvr>
                                      <p:tavLst>
                                        <p:tav tm="0">
                                          <p:val>
                                            <p:fltVal val="0"/>
                                          </p:val>
                                        </p:tav>
                                        <p:tav tm="100000">
                                          <p:val>
                                            <p:strVal val="#ppt_h"/>
                                          </p:val>
                                        </p:tav>
                                      </p:tavLst>
                                    </p:anim>
                                    <p:anim calcmode="lin" valueType="num">
                                      <p:cBhvr>
                                        <p:cTn id="315" dur="3250" fill="hold"/>
                                        <p:tgtEl>
                                          <p:spTgt spid="46"/>
                                        </p:tgtEl>
                                        <p:attrNameLst>
                                          <p:attrName>ppt_x</p:attrName>
                                        </p:attrNameLst>
                                      </p:cBhvr>
                                      <p:tavLst>
                                        <p:tav tm="0">
                                          <p:val>
                                            <p:fltVal val="0.5"/>
                                          </p:val>
                                        </p:tav>
                                        <p:tav tm="100000">
                                          <p:val>
                                            <p:strVal val="#ppt_x"/>
                                          </p:val>
                                        </p:tav>
                                      </p:tavLst>
                                    </p:anim>
                                    <p:anim calcmode="lin" valueType="num">
                                      <p:cBhvr>
                                        <p:cTn id="316" dur="3250" fill="hold"/>
                                        <p:tgtEl>
                                          <p:spTgt spid="46"/>
                                        </p:tgtEl>
                                        <p:attrNameLst>
                                          <p:attrName>ppt_y</p:attrName>
                                        </p:attrNameLst>
                                      </p:cBhvr>
                                      <p:tavLst>
                                        <p:tav tm="0">
                                          <p:val>
                                            <p:fltVal val="0.5"/>
                                          </p:val>
                                        </p:tav>
                                        <p:tav tm="100000">
                                          <p:val>
                                            <p:strVal val="#ppt_y"/>
                                          </p:val>
                                        </p:tav>
                                      </p:tavLst>
                                    </p:anim>
                                  </p:childTnLst>
                                </p:cTn>
                              </p:par>
                              <p:par>
                                <p:cTn id="317" presetID="23" presetClass="entr" presetSubtype="528" fill="hold" grpId="0" nodeType="withEffect">
                                  <p:stCondLst>
                                    <p:cond delay="0"/>
                                  </p:stCondLst>
                                  <p:childTnLst>
                                    <p:set>
                                      <p:cBhvr>
                                        <p:cTn id="318" dur="1" fill="hold">
                                          <p:stCondLst>
                                            <p:cond delay="0"/>
                                          </p:stCondLst>
                                        </p:cTn>
                                        <p:tgtEl>
                                          <p:spTgt spid="47"/>
                                        </p:tgtEl>
                                        <p:attrNameLst>
                                          <p:attrName>style.visibility</p:attrName>
                                        </p:attrNameLst>
                                      </p:cBhvr>
                                      <p:to>
                                        <p:strVal val="visible"/>
                                      </p:to>
                                    </p:set>
                                    <p:anim calcmode="lin" valueType="num">
                                      <p:cBhvr>
                                        <p:cTn id="319" dur="3250" fill="hold"/>
                                        <p:tgtEl>
                                          <p:spTgt spid="47"/>
                                        </p:tgtEl>
                                        <p:attrNameLst>
                                          <p:attrName>ppt_w</p:attrName>
                                        </p:attrNameLst>
                                      </p:cBhvr>
                                      <p:tavLst>
                                        <p:tav tm="0">
                                          <p:val>
                                            <p:fltVal val="0"/>
                                          </p:val>
                                        </p:tav>
                                        <p:tav tm="100000">
                                          <p:val>
                                            <p:strVal val="#ppt_w"/>
                                          </p:val>
                                        </p:tav>
                                      </p:tavLst>
                                    </p:anim>
                                    <p:anim calcmode="lin" valueType="num">
                                      <p:cBhvr>
                                        <p:cTn id="320" dur="3250" fill="hold"/>
                                        <p:tgtEl>
                                          <p:spTgt spid="47"/>
                                        </p:tgtEl>
                                        <p:attrNameLst>
                                          <p:attrName>ppt_h</p:attrName>
                                        </p:attrNameLst>
                                      </p:cBhvr>
                                      <p:tavLst>
                                        <p:tav tm="0">
                                          <p:val>
                                            <p:fltVal val="0"/>
                                          </p:val>
                                        </p:tav>
                                        <p:tav tm="100000">
                                          <p:val>
                                            <p:strVal val="#ppt_h"/>
                                          </p:val>
                                        </p:tav>
                                      </p:tavLst>
                                    </p:anim>
                                    <p:anim calcmode="lin" valueType="num">
                                      <p:cBhvr>
                                        <p:cTn id="321" dur="3250" fill="hold"/>
                                        <p:tgtEl>
                                          <p:spTgt spid="47"/>
                                        </p:tgtEl>
                                        <p:attrNameLst>
                                          <p:attrName>ppt_x</p:attrName>
                                        </p:attrNameLst>
                                      </p:cBhvr>
                                      <p:tavLst>
                                        <p:tav tm="0">
                                          <p:val>
                                            <p:fltVal val="0.5"/>
                                          </p:val>
                                        </p:tav>
                                        <p:tav tm="100000">
                                          <p:val>
                                            <p:strVal val="#ppt_x"/>
                                          </p:val>
                                        </p:tav>
                                      </p:tavLst>
                                    </p:anim>
                                    <p:anim calcmode="lin" valueType="num">
                                      <p:cBhvr>
                                        <p:cTn id="322" dur="3250" fill="hold"/>
                                        <p:tgtEl>
                                          <p:spTgt spid="47"/>
                                        </p:tgtEl>
                                        <p:attrNameLst>
                                          <p:attrName>ppt_y</p:attrName>
                                        </p:attrNameLst>
                                      </p:cBhvr>
                                      <p:tavLst>
                                        <p:tav tm="0">
                                          <p:val>
                                            <p:fltVal val="0.5"/>
                                          </p:val>
                                        </p:tav>
                                        <p:tav tm="100000">
                                          <p:val>
                                            <p:strVal val="#ppt_y"/>
                                          </p:val>
                                        </p:tav>
                                      </p:tavLst>
                                    </p:anim>
                                  </p:childTnLst>
                                </p:cTn>
                              </p:par>
                              <p:par>
                                <p:cTn id="323" presetID="23" presetClass="entr" presetSubtype="528" fill="hold" grpId="0" nodeType="withEffect">
                                  <p:stCondLst>
                                    <p:cond delay="0"/>
                                  </p:stCondLst>
                                  <p:childTnLst>
                                    <p:set>
                                      <p:cBhvr>
                                        <p:cTn id="324" dur="1" fill="hold">
                                          <p:stCondLst>
                                            <p:cond delay="0"/>
                                          </p:stCondLst>
                                        </p:cTn>
                                        <p:tgtEl>
                                          <p:spTgt spid="48"/>
                                        </p:tgtEl>
                                        <p:attrNameLst>
                                          <p:attrName>style.visibility</p:attrName>
                                        </p:attrNameLst>
                                      </p:cBhvr>
                                      <p:to>
                                        <p:strVal val="visible"/>
                                      </p:to>
                                    </p:set>
                                    <p:anim calcmode="lin" valueType="num">
                                      <p:cBhvr>
                                        <p:cTn id="325" dur="3250" fill="hold"/>
                                        <p:tgtEl>
                                          <p:spTgt spid="48"/>
                                        </p:tgtEl>
                                        <p:attrNameLst>
                                          <p:attrName>ppt_w</p:attrName>
                                        </p:attrNameLst>
                                      </p:cBhvr>
                                      <p:tavLst>
                                        <p:tav tm="0">
                                          <p:val>
                                            <p:fltVal val="0"/>
                                          </p:val>
                                        </p:tav>
                                        <p:tav tm="100000">
                                          <p:val>
                                            <p:strVal val="#ppt_w"/>
                                          </p:val>
                                        </p:tav>
                                      </p:tavLst>
                                    </p:anim>
                                    <p:anim calcmode="lin" valueType="num">
                                      <p:cBhvr>
                                        <p:cTn id="326" dur="3250" fill="hold"/>
                                        <p:tgtEl>
                                          <p:spTgt spid="48"/>
                                        </p:tgtEl>
                                        <p:attrNameLst>
                                          <p:attrName>ppt_h</p:attrName>
                                        </p:attrNameLst>
                                      </p:cBhvr>
                                      <p:tavLst>
                                        <p:tav tm="0">
                                          <p:val>
                                            <p:fltVal val="0"/>
                                          </p:val>
                                        </p:tav>
                                        <p:tav tm="100000">
                                          <p:val>
                                            <p:strVal val="#ppt_h"/>
                                          </p:val>
                                        </p:tav>
                                      </p:tavLst>
                                    </p:anim>
                                    <p:anim calcmode="lin" valueType="num">
                                      <p:cBhvr>
                                        <p:cTn id="327" dur="3250" fill="hold"/>
                                        <p:tgtEl>
                                          <p:spTgt spid="48"/>
                                        </p:tgtEl>
                                        <p:attrNameLst>
                                          <p:attrName>ppt_x</p:attrName>
                                        </p:attrNameLst>
                                      </p:cBhvr>
                                      <p:tavLst>
                                        <p:tav tm="0">
                                          <p:val>
                                            <p:fltVal val="0.5"/>
                                          </p:val>
                                        </p:tav>
                                        <p:tav tm="100000">
                                          <p:val>
                                            <p:strVal val="#ppt_x"/>
                                          </p:val>
                                        </p:tav>
                                      </p:tavLst>
                                    </p:anim>
                                    <p:anim calcmode="lin" valueType="num">
                                      <p:cBhvr>
                                        <p:cTn id="328" dur="3250" fill="hold"/>
                                        <p:tgtEl>
                                          <p:spTgt spid="48"/>
                                        </p:tgtEl>
                                        <p:attrNameLst>
                                          <p:attrName>ppt_y</p:attrName>
                                        </p:attrNameLst>
                                      </p:cBhvr>
                                      <p:tavLst>
                                        <p:tav tm="0">
                                          <p:val>
                                            <p:fltVal val="0.5"/>
                                          </p:val>
                                        </p:tav>
                                        <p:tav tm="100000">
                                          <p:val>
                                            <p:strVal val="#ppt_y"/>
                                          </p:val>
                                        </p:tav>
                                      </p:tavLst>
                                    </p:anim>
                                  </p:childTnLst>
                                </p:cTn>
                              </p:par>
                              <p:par>
                                <p:cTn id="329" presetID="23" presetClass="entr" presetSubtype="528" fill="hold" grpId="0" nodeType="withEffect">
                                  <p:stCondLst>
                                    <p:cond delay="0"/>
                                  </p:stCondLst>
                                  <p:childTnLst>
                                    <p:set>
                                      <p:cBhvr>
                                        <p:cTn id="330" dur="1" fill="hold">
                                          <p:stCondLst>
                                            <p:cond delay="0"/>
                                          </p:stCondLst>
                                        </p:cTn>
                                        <p:tgtEl>
                                          <p:spTgt spid="49"/>
                                        </p:tgtEl>
                                        <p:attrNameLst>
                                          <p:attrName>style.visibility</p:attrName>
                                        </p:attrNameLst>
                                      </p:cBhvr>
                                      <p:to>
                                        <p:strVal val="visible"/>
                                      </p:to>
                                    </p:set>
                                    <p:anim calcmode="lin" valueType="num">
                                      <p:cBhvr>
                                        <p:cTn id="331" dur="3250" fill="hold"/>
                                        <p:tgtEl>
                                          <p:spTgt spid="49"/>
                                        </p:tgtEl>
                                        <p:attrNameLst>
                                          <p:attrName>ppt_w</p:attrName>
                                        </p:attrNameLst>
                                      </p:cBhvr>
                                      <p:tavLst>
                                        <p:tav tm="0">
                                          <p:val>
                                            <p:fltVal val="0"/>
                                          </p:val>
                                        </p:tav>
                                        <p:tav tm="100000">
                                          <p:val>
                                            <p:strVal val="#ppt_w"/>
                                          </p:val>
                                        </p:tav>
                                      </p:tavLst>
                                    </p:anim>
                                    <p:anim calcmode="lin" valueType="num">
                                      <p:cBhvr>
                                        <p:cTn id="332" dur="3250" fill="hold"/>
                                        <p:tgtEl>
                                          <p:spTgt spid="49"/>
                                        </p:tgtEl>
                                        <p:attrNameLst>
                                          <p:attrName>ppt_h</p:attrName>
                                        </p:attrNameLst>
                                      </p:cBhvr>
                                      <p:tavLst>
                                        <p:tav tm="0">
                                          <p:val>
                                            <p:fltVal val="0"/>
                                          </p:val>
                                        </p:tav>
                                        <p:tav tm="100000">
                                          <p:val>
                                            <p:strVal val="#ppt_h"/>
                                          </p:val>
                                        </p:tav>
                                      </p:tavLst>
                                    </p:anim>
                                    <p:anim calcmode="lin" valueType="num">
                                      <p:cBhvr>
                                        <p:cTn id="333" dur="3250" fill="hold"/>
                                        <p:tgtEl>
                                          <p:spTgt spid="49"/>
                                        </p:tgtEl>
                                        <p:attrNameLst>
                                          <p:attrName>ppt_x</p:attrName>
                                        </p:attrNameLst>
                                      </p:cBhvr>
                                      <p:tavLst>
                                        <p:tav tm="0">
                                          <p:val>
                                            <p:fltVal val="0.5"/>
                                          </p:val>
                                        </p:tav>
                                        <p:tav tm="100000">
                                          <p:val>
                                            <p:strVal val="#ppt_x"/>
                                          </p:val>
                                        </p:tav>
                                      </p:tavLst>
                                    </p:anim>
                                    <p:anim calcmode="lin" valueType="num">
                                      <p:cBhvr>
                                        <p:cTn id="334" dur="3250" fill="hold"/>
                                        <p:tgtEl>
                                          <p:spTgt spid="49"/>
                                        </p:tgtEl>
                                        <p:attrNameLst>
                                          <p:attrName>ppt_y</p:attrName>
                                        </p:attrNameLst>
                                      </p:cBhvr>
                                      <p:tavLst>
                                        <p:tav tm="0">
                                          <p:val>
                                            <p:fltVal val="0.5"/>
                                          </p:val>
                                        </p:tav>
                                        <p:tav tm="100000">
                                          <p:val>
                                            <p:strVal val="#ppt_y"/>
                                          </p:val>
                                        </p:tav>
                                      </p:tavLst>
                                    </p:anim>
                                  </p:childTnLst>
                                </p:cTn>
                              </p:par>
                              <p:par>
                                <p:cTn id="335" presetID="23" presetClass="entr" presetSubtype="528" fill="hold" grpId="0" nodeType="withEffect">
                                  <p:stCondLst>
                                    <p:cond delay="0"/>
                                  </p:stCondLst>
                                  <p:childTnLst>
                                    <p:set>
                                      <p:cBhvr>
                                        <p:cTn id="336" dur="1" fill="hold">
                                          <p:stCondLst>
                                            <p:cond delay="0"/>
                                          </p:stCondLst>
                                        </p:cTn>
                                        <p:tgtEl>
                                          <p:spTgt spid="50"/>
                                        </p:tgtEl>
                                        <p:attrNameLst>
                                          <p:attrName>style.visibility</p:attrName>
                                        </p:attrNameLst>
                                      </p:cBhvr>
                                      <p:to>
                                        <p:strVal val="visible"/>
                                      </p:to>
                                    </p:set>
                                    <p:anim calcmode="lin" valueType="num">
                                      <p:cBhvr>
                                        <p:cTn id="337" dur="3250" fill="hold"/>
                                        <p:tgtEl>
                                          <p:spTgt spid="50"/>
                                        </p:tgtEl>
                                        <p:attrNameLst>
                                          <p:attrName>ppt_w</p:attrName>
                                        </p:attrNameLst>
                                      </p:cBhvr>
                                      <p:tavLst>
                                        <p:tav tm="0">
                                          <p:val>
                                            <p:fltVal val="0"/>
                                          </p:val>
                                        </p:tav>
                                        <p:tav tm="100000">
                                          <p:val>
                                            <p:strVal val="#ppt_w"/>
                                          </p:val>
                                        </p:tav>
                                      </p:tavLst>
                                    </p:anim>
                                    <p:anim calcmode="lin" valueType="num">
                                      <p:cBhvr>
                                        <p:cTn id="338" dur="3250" fill="hold"/>
                                        <p:tgtEl>
                                          <p:spTgt spid="50"/>
                                        </p:tgtEl>
                                        <p:attrNameLst>
                                          <p:attrName>ppt_h</p:attrName>
                                        </p:attrNameLst>
                                      </p:cBhvr>
                                      <p:tavLst>
                                        <p:tav tm="0">
                                          <p:val>
                                            <p:fltVal val="0"/>
                                          </p:val>
                                        </p:tav>
                                        <p:tav tm="100000">
                                          <p:val>
                                            <p:strVal val="#ppt_h"/>
                                          </p:val>
                                        </p:tav>
                                      </p:tavLst>
                                    </p:anim>
                                    <p:anim calcmode="lin" valueType="num">
                                      <p:cBhvr>
                                        <p:cTn id="339" dur="3250" fill="hold"/>
                                        <p:tgtEl>
                                          <p:spTgt spid="50"/>
                                        </p:tgtEl>
                                        <p:attrNameLst>
                                          <p:attrName>ppt_x</p:attrName>
                                        </p:attrNameLst>
                                      </p:cBhvr>
                                      <p:tavLst>
                                        <p:tav tm="0">
                                          <p:val>
                                            <p:fltVal val="0.5"/>
                                          </p:val>
                                        </p:tav>
                                        <p:tav tm="100000">
                                          <p:val>
                                            <p:strVal val="#ppt_x"/>
                                          </p:val>
                                        </p:tav>
                                      </p:tavLst>
                                    </p:anim>
                                    <p:anim calcmode="lin" valueType="num">
                                      <p:cBhvr>
                                        <p:cTn id="340" dur="3250" fill="hold"/>
                                        <p:tgtEl>
                                          <p:spTgt spid="50"/>
                                        </p:tgtEl>
                                        <p:attrNameLst>
                                          <p:attrName>ppt_y</p:attrName>
                                        </p:attrNameLst>
                                      </p:cBhvr>
                                      <p:tavLst>
                                        <p:tav tm="0">
                                          <p:val>
                                            <p:fltVal val="0.5"/>
                                          </p:val>
                                        </p:tav>
                                        <p:tav tm="100000">
                                          <p:val>
                                            <p:strVal val="#ppt_y"/>
                                          </p:val>
                                        </p:tav>
                                      </p:tavLst>
                                    </p:anim>
                                  </p:childTnLst>
                                </p:cTn>
                              </p:par>
                              <p:par>
                                <p:cTn id="341" presetID="8" presetClass="emph" presetSubtype="0" repeatCount="indefinite" fill="hold" grpId="1" nodeType="withEffect">
                                  <p:stCondLst>
                                    <p:cond delay="0"/>
                                  </p:stCondLst>
                                  <p:childTnLst>
                                    <p:animRot by="21600000">
                                      <p:cBhvr>
                                        <p:cTn id="342" dur="3250" fill="hold"/>
                                        <p:tgtEl>
                                          <p:spTgt spid="27"/>
                                        </p:tgtEl>
                                        <p:attrNameLst>
                                          <p:attrName>r</p:attrName>
                                        </p:attrNameLst>
                                      </p:cBhvr>
                                    </p:animRot>
                                  </p:childTnLst>
                                </p:cTn>
                              </p:par>
                              <p:par>
                                <p:cTn id="343" presetID="8" presetClass="emph" presetSubtype="0" repeatCount="indefinite" fill="hold" grpId="1" nodeType="withEffect">
                                  <p:stCondLst>
                                    <p:cond delay="0"/>
                                  </p:stCondLst>
                                  <p:childTnLst>
                                    <p:animRot by="21600000">
                                      <p:cBhvr>
                                        <p:cTn id="344" dur="3250" fill="hold"/>
                                        <p:tgtEl>
                                          <p:spTgt spid="28"/>
                                        </p:tgtEl>
                                        <p:attrNameLst>
                                          <p:attrName>r</p:attrName>
                                        </p:attrNameLst>
                                      </p:cBhvr>
                                    </p:animRot>
                                  </p:childTnLst>
                                </p:cTn>
                              </p:par>
                              <p:par>
                                <p:cTn id="345" presetID="8" presetClass="emph" presetSubtype="0" repeatCount="indefinite" fill="hold" grpId="1" nodeType="withEffect">
                                  <p:stCondLst>
                                    <p:cond delay="0"/>
                                  </p:stCondLst>
                                  <p:childTnLst>
                                    <p:animRot by="21600000">
                                      <p:cBhvr>
                                        <p:cTn id="346" dur="3250" fill="hold"/>
                                        <p:tgtEl>
                                          <p:spTgt spid="29"/>
                                        </p:tgtEl>
                                        <p:attrNameLst>
                                          <p:attrName>r</p:attrName>
                                        </p:attrNameLst>
                                      </p:cBhvr>
                                    </p:animRot>
                                  </p:childTnLst>
                                </p:cTn>
                              </p:par>
                              <p:par>
                                <p:cTn id="347" presetID="8" presetClass="emph" presetSubtype="0" repeatCount="indefinite" fill="hold" grpId="1" nodeType="withEffect">
                                  <p:stCondLst>
                                    <p:cond delay="0"/>
                                  </p:stCondLst>
                                  <p:childTnLst>
                                    <p:animRot by="21600000">
                                      <p:cBhvr>
                                        <p:cTn id="348" dur="3250" fill="hold"/>
                                        <p:tgtEl>
                                          <p:spTgt spid="30"/>
                                        </p:tgtEl>
                                        <p:attrNameLst>
                                          <p:attrName>r</p:attrName>
                                        </p:attrNameLst>
                                      </p:cBhvr>
                                    </p:animRot>
                                  </p:childTnLst>
                                </p:cTn>
                              </p:par>
                              <p:par>
                                <p:cTn id="349" presetID="8" presetClass="emph" presetSubtype="0" repeatCount="indefinite" fill="hold" grpId="1" nodeType="withEffect">
                                  <p:stCondLst>
                                    <p:cond delay="0"/>
                                  </p:stCondLst>
                                  <p:childTnLst>
                                    <p:animRot by="21600000">
                                      <p:cBhvr>
                                        <p:cTn id="350" dur="3250" fill="hold"/>
                                        <p:tgtEl>
                                          <p:spTgt spid="31"/>
                                        </p:tgtEl>
                                        <p:attrNameLst>
                                          <p:attrName>r</p:attrName>
                                        </p:attrNameLst>
                                      </p:cBhvr>
                                    </p:animRot>
                                  </p:childTnLst>
                                </p:cTn>
                              </p:par>
                              <p:par>
                                <p:cTn id="351" presetID="8" presetClass="emph" presetSubtype="0" repeatCount="indefinite" fill="hold" grpId="1" nodeType="withEffect">
                                  <p:stCondLst>
                                    <p:cond delay="0"/>
                                  </p:stCondLst>
                                  <p:childTnLst>
                                    <p:animRot by="21600000">
                                      <p:cBhvr>
                                        <p:cTn id="352" dur="3250" fill="hold"/>
                                        <p:tgtEl>
                                          <p:spTgt spid="32"/>
                                        </p:tgtEl>
                                        <p:attrNameLst>
                                          <p:attrName>r</p:attrName>
                                        </p:attrNameLst>
                                      </p:cBhvr>
                                    </p:animRot>
                                  </p:childTnLst>
                                </p:cTn>
                              </p:par>
                              <p:par>
                                <p:cTn id="353" presetID="8" presetClass="emph" presetSubtype="0" repeatCount="indefinite" fill="hold" grpId="1" nodeType="withEffect">
                                  <p:stCondLst>
                                    <p:cond delay="0"/>
                                  </p:stCondLst>
                                  <p:childTnLst>
                                    <p:animRot by="21600000">
                                      <p:cBhvr>
                                        <p:cTn id="354" dur="3250" fill="hold"/>
                                        <p:tgtEl>
                                          <p:spTgt spid="33"/>
                                        </p:tgtEl>
                                        <p:attrNameLst>
                                          <p:attrName>r</p:attrName>
                                        </p:attrNameLst>
                                      </p:cBhvr>
                                    </p:animRot>
                                  </p:childTnLst>
                                </p:cTn>
                              </p:par>
                              <p:par>
                                <p:cTn id="355" presetID="8" presetClass="emph" presetSubtype="0" repeatCount="indefinite" fill="hold" grpId="1" nodeType="withEffect">
                                  <p:stCondLst>
                                    <p:cond delay="0"/>
                                  </p:stCondLst>
                                  <p:childTnLst>
                                    <p:animRot by="21600000">
                                      <p:cBhvr>
                                        <p:cTn id="356" dur="3250" fill="hold"/>
                                        <p:tgtEl>
                                          <p:spTgt spid="34"/>
                                        </p:tgtEl>
                                        <p:attrNameLst>
                                          <p:attrName>r</p:attrName>
                                        </p:attrNameLst>
                                      </p:cBhvr>
                                    </p:animRot>
                                  </p:childTnLst>
                                </p:cTn>
                              </p:par>
                              <p:par>
                                <p:cTn id="357" presetID="8" presetClass="emph" presetSubtype="0" repeatCount="indefinite" fill="hold" grpId="1" nodeType="withEffect">
                                  <p:stCondLst>
                                    <p:cond delay="0"/>
                                  </p:stCondLst>
                                  <p:childTnLst>
                                    <p:animRot by="21600000">
                                      <p:cBhvr>
                                        <p:cTn id="358" dur="3250" fill="hold"/>
                                        <p:tgtEl>
                                          <p:spTgt spid="35"/>
                                        </p:tgtEl>
                                        <p:attrNameLst>
                                          <p:attrName>r</p:attrName>
                                        </p:attrNameLst>
                                      </p:cBhvr>
                                    </p:animRot>
                                  </p:childTnLst>
                                </p:cTn>
                              </p:par>
                              <p:par>
                                <p:cTn id="359" presetID="8" presetClass="emph" presetSubtype="0" repeatCount="indefinite" fill="hold" grpId="1" nodeType="withEffect">
                                  <p:stCondLst>
                                    <p:cond delay="0"/>
                                  </p:stCondLst>
                                  <p:childTnLst>
                                    <p:animRot by="21600000">
                                      <p:cBhvr>
                                        <p:cTn id="360" dur="3250" fill="hold"/>
                                        <p:tgtEl>
                                          <p:spTgt spid="36"/>
                                        </p:tgtEl>
                                        <p:attrNameLst>
                                          <p:attrName>r</p:attrName>
                                        </p:attrNameLst>
                                      </p:cBhvr>
                                    </p:animRot>
                                  </p:childTnLst>
                                </p:cTn>
                              </p:par>
                              <p:par>
                                <p:cTn id="361" presetID="8" presetClass="emph" presetSubtype="0" repeatCount="indefinite" fill="hold" grpId="1" nodeType="withEffect">
                                  <p:stCondLst>
                                    <p:cond delay="0"/>
                                  </p:stCondLst>
                                  <p:childTnLst>
                                    <p:animRot by="21600000">
                                      <p:cBhvr>
                                        <p:cTn id="362" dur="3250" fill="hold"/>
                                        <p:tgtEl>
                                          <p:spTgt spid="37"/>
                                        </p:tgtEl>
                                        <p:attrNameLst>
                                          <p:attrName>r</p:attrName>
                                        </p:attrNameLst>
                                      </p:cBhvr>
                                    </p:animRot>
                                  </p:childTnLst>
                                </p:cTn>
                              </p:par>
                              <p:par>
                                <p:cTn id="363" presetID="8" presetClass="emph" presetSubtype="0" repeatCount="indefinite" fill="hold" grpId="1" nodeType="withEffect">
                                  <p:stCondLst>
                                    <p:cond delay="0"/>
                                  </p:stCondLst>
                                  <p:childTnLst>
                                    <p:animRot by="21600000">
                                      <p:cBhvr>
                                        <p:cTn id="364" dur="3250" fill="hold"/>
                                        <p:tgtEl>
                                          <p:spTgt spid="38"/>
                                        </p:tgtEl>
                                        <p:attrNameLst>
                                          <p:attrName>r</p:attrName>
                                        </p:attrNameLst>
                                      </p:cBhvr>
                                    </p:animRot>
                                  </p:childTnLst>
                                </p:cTn>
                              </p:par>
                              <p:par>
                                <p:cTn id="365" presetID="8" presetClass="emph" presetSubtype="0" repeatCount="indefinite" fill="hold" grpId="1" nodeType="withEffect">
                                  <p:stCondLst>
                                    <p:cond delay="0"/>
                                  </p:stCondLst>
                                  <p:childTnLst>
                                    <p:animRot by="21600000">
                                      <p:cBhvr>
                                        <p:cTn id="366" dur="3250" fill="hold"/>
                                        <p:tgtEl>
                                          <p:spTgt spid="39"/>
                                        </p:tgtEl>
                                        <p:attrNameLst>
                                          <p:attrName>r</p:attrName>
                                        </p:attrNameLst>
                                      </p:cBhvr>
                                    </p:animRot>
                                  </p:childTnLst>
                                </p:cTn>
                              </p:par>
                              <p:par>
                                <p:cTn id="367" presetID="8" presetClass="emph" presetSubtype="0" repeatCount="indefinite" fill="hold" grpId="1" nodeType="withEffect">
                                  <p:stCondLst>
                                    <p:cond delay="0"/>
                                  </p:stCondLst>
                                  <p:childTnLst>
                                    <p:animRot by="21600000">
                                      <p:cBhvr>
                                        <p:cTn id="368" dur="3250" fill="hold"/>
                                        <p:tgtEl>
                                          <p:spTgt spid="40"/>
                                        </p:tgtEl>
                                        <p:attrNameLst>
                                          <p:attrName>r</p:attrName>
                                        </p:attrNameLst>
                                      </p:cBhvr>
                                    </p:animRot>
                                  </p:childTnLst>
                                </p:cTn>
                              </p:par>
                              <p:par>
                                <p:cTn id="369" presetID="8" presetClass="emph" presetSubtype="0" repeatCount="indefinite" fill="hold" grpId="1" nodeType="withEffect">
                                  <p:stCondLst>
                                    <p:cond delay="0"/>
                                  </p:stCondLst>
                                  <p:childTnLst>
                                    <p:animRot by="21600000">
                                      <p:cBhvr>
                                        <p:cTn id="370" dur="3250" fill="hold"/>
                                        <p:tgtEl>
                                          <p:spTgt spid="41"/>
                                        </p:tgtEl>
                                        <p:attrNameLst>
                                          <p:attrName>r</p:attrName>
                                        </p:attrNameLst>
                                      </p:cBhvr>
                                    </p:animRot>
                                  </p:childTnLst>
                                </p:cTn>
                              </p:par>
                              <p:par>
                                <p:cTn id="371" presetID="8" presetClass="emph" presetSubtype="0" repeatCount="indefinite" fill="hold" grpId="1" nodeType="withEffect">
                                  <p:stCondLst>
                                    <p:cond delay="0"/>
                                  </p:stCondLst>
                                  <p:childTnLst>
                                    <p:animRot by="21600000">
                                      <p:cBhvr>
                                        <p:cTn id="372" dur="3250" fill="hold"/>
                                        <p:tgtEl>
                                          <p:spTgt spid="42"/>
                                        </p:tgtEl>
                                        <p:attrNameLst>
                                          <p:attrName>r</p:attrName>
                                        </p:attrNameLst>
                                      </p:cBhvr>
                                    </p:animRot>
                                  </p:childTnLst>
                                </p:cTn>
                              </p:par>
                              <p:par>
                                <p:cTn id="373" presetID="8" presetClass="emph" presetSubtype="0" repeatCount="indefinite" fill="hold" grpId="1" nodeType="withEffect">
                                  <p:stCondLst>
                                    <p:cond delay="0"/>
                                  </p:stCondLst>
                                  <p:childTnLst>
                                    <p:animRot by="21600000">
                                      <p:cBhvr>
                                        <p:cTn id="374" dur="3250" fill="hold"/>
                                        <p:tgtEl>
                                          <p:spTgt spid="43"/>
                                        </p:tgtEl>
                                        <p:attrNameLst>
                                          <p:attrName>r</p:attrName>
                                        </p:attrNameLst>
                                      </p:cBhvr>
                                    </p:animRot>
                                  </p:childTnLst>
                                </p:cTn>
                              </p:par>
                              <p:par>
                                <p:cTn id="375" presetID="8" presetClass="emph" presetSubtype="0" repeatCount="indefinite" fill="hold" grpId="1" nodeType="withEffect">
                                  <p:stCondLst>
                                    <p:cond delay="0"/>
                                  </p:stCondLst>
                                  <p:childTnLst>
                                    <p:animRot by="21600000">
                                      <p:cBhvr>
                                        <p:cTn id="376" dur="3250" fill="hold"/>
                                        <p:tgtEl>
                                          <p:spTgt spid="44"/>
                                        </p:tgtEl>
                                        <p:attrNameLst>
                                          <p:attrName>r</p:attrName>
                                        </p:attrNameLst>
                                      </p:cBhvr>
                                    </p:animRot>
                                  </p:childTnLst>
                                </p:cTn>
                              </p:par>
                              <p:par>
                                <p:cTn id="377" presetID="8" presetClass="emph" presetSubtype="0" repeatCount="indefinite" fill="hold" grpId="1" nodeType="withEffect">
                                  <p:stCondLst>
                                    <p:cond delay="0"/>
                                  </p:stCondLst>
                                  <p:childTnLst>
                                    <p:animRot by="21600000">
                                      <p:cBhvr>
                                        <p:cTn id="378" dur="3250" fill="hold"/>
                                        <p:tgtEl>
                                          <p:spTgt spid="45"/>
                                        </p:tgtEl>
                                        <p:attrNameLst>
                                          <p:attrName>r</p:attrName>
                                        </p:attrNameLst>
                                      </p:cBhvr>
                                    </p:animRot>
                                  </p:childTnLst>
                                </p:cTn>
                              </p:par>
                              <p:par>
                                <p:cTn id="379" presetID="8" presetClass="emph" presetSubtype="0" repeatCount="indefinite" fill="hold" grpId="1" nodeType="withEffect">
                                  <p:stCondLst>
                                    <p:cond delay="0"/>
                                  </p:stCondLst>
                                  <p:childTnLst>
                                    <p:animRot by="21600000">
                                      <p:cBhvr>
                                        <p:cTn id="380" dur="3250" fill="hold"/>
                                        <p:tgtEl>
                                          <p:spTgt spid="46"/>
                                        </p:tgtEl>
                                        <p:attrNameLst>
                                          <p:attrName>r</p:attrName>
                                        </p:attrNameLst>
                                      </p:cBhvr>
                                    </p:animRot>
                                  </p:childTnLst>
                                </p:cTn>
                              </p:par>
                              <p:par>
                                <p:cTn id="381" presetID="8" presetClass="emph" presetSubtype="0" repeatCount="indefinite" fill="hold" grpId="1" nodeType="withEffect">
                                  <p:stCondLst>
                                    <p:cond delay="0"/>
                                  </p:stCondLst>
                                  <p:childTnLst>
                                    <p:animRot by="21600000">
                                      <p:cBhvr>
                                        <p:cTn id="382" dur="3250" fill="hold"/>
                                        <p:tgtEl>
                                          <p:spTgt spid="47"/>
                                        </p:tgtEl>
                                        <p:attrNameLst>
                                          <p:attrName>r</p:attrName>
                                        </p:attrNameLst>
                                      </p:cBhvr>
                                    </p:animRot>
                                  </p:childTnLst>
                                </p:cTn>
                              </p:par>
                              <p:par>
                                <p:cTn id="383" presetID="8" presetClass="emph" presetSubtype="0" repeatCount="indefinite" fill="hold" grpId="1" nodeType="withEffect">
                                  <p:stCondLst>
                                    <p:cond delay="0"/>
                                  </p:stCondLst>
                                  <p:childTnLst>
                                    <p:animRot by="21600000">
                                      <p:cBhvr>
                                        <p:cTn id="384" dur="3250" fill="hold"/>
                                        <p:tgtEl>
                                          <p:spTgt spid="48"/>
                                        </p:tgtEl>
                                        <p:attrNameLst>
                                          <p:attrName>r</p:attrName>
                                        </p:attrNameLst>
                                      </p:cBhvr>
                                    </p:animRot>
                                  </p:childTnLst>
                                </p:cTn>
                              </p:par>
                              <p:par>
                                <p:cTn id="385" presetID="8" presetClass="emph" presetSubtype="0" repeatCount="indefinite" fill="hold" grpId="1" nodeType="withEffect">
                                  <p:stCondLst>
                                    <p:cond delay="0"/>
                                  </p:stCondLst>
                                  <p:childTnLst>
                                    <p:animRot by="21600000">
                                      <p:cBhvr>
                                        <p:cTn id="386" dur="3250" fill="hold"/>
                                        <p:tgtEl>
                                          <p:spTgt spid="49"/>
                                        </p:tgtEl>
                                        <p:attrNameLst>
                                          <p:attrName>r</p:attrName>
                                        </p:attrNameLst>
                                      </p:cBhvr>
                                    </p:animRot>
                                  </p:childTnLst>
                                </p:cTn>
                              </p:par>
                              <p:par>
                                <p:cTn id="387" presetID="8" presetClass="emph" presetSubtype="0" repeatCount="indefinite" fill="hold" grpId="1" nodeType="withEffect">
                                  <p:stCondLst>
                                    <p:cond delay="0"/>
                                  </p:stCondLst>
                                  <p:childTnLst>
                                    <p:animRot by="21600000">
                                      <p:cBhvr>
                                        <p:cTn id="388" dur="3250" fill="hold"/>
                                        <p:tgtEl>
                                          <p:spTgt spid="50"/>
                                        </p:tgtEl>
                                        <p:attrNameLst>
                                          <p:attrName>r</p:attrName>
                                        </p:attrNameLst>
                                      </p:cBhvr>
                                    </p:animRot>
                                  </p:childTnLst>
                                </p:cTn>
                              </p:par>
                              <p:par>
                                <p:cTn id="389" presetID="9" presetClass="emph" presetSubtype="0" grpId="0" nodeType="withEffect">
                                  <p:stCondLst>
                                    <p:cond delay="0"/>
                                  </p:stCondLst>
                                  <p:childTnLst>
                                    <p:set>
                                      <p:cBhvr rctx="PPT">
                                        <p:cTn id="390" dur="indefinite"/>
                                        <p:tgtEl>
                                          <p:spTgt spid="60"/>
                                        </p:tgtEl>
                                        <p:attrNameLst>
                                          <p:attrName>style.opacity</p:attrName>
                                        </p:attrNameLst>
                                      </p:cBhvr>
                                      <p:to>
                                        <p:strVal val="0"/>
                                      </p:to>
                                    </p:set>
                                    <p:animEffect filter="image" prLst="opacity: 0">
                                      <p:cBhvr rctx="IE">
                                        <p:cTn id="391" dur="indefinite"/>
                                        <p:tgtEl>
                                          <p:spTgt spid="60"/>
                                        </p:tgtEl>
                                      </p:cBhvr>
                                    </p:animEffect>
                                  </p:childTnLst>
                                </p:cTn>
                              </p:par>
                              <p:par>
                                <p:cTn id="392" presetID="21" presetClass="entr" presetSubtype="8" fill="hold" grpId="2" nodeType="withEffect">
                                  <p:stCondLst>
                                    <p:cond delay="0"/>
                                  </p:stCondLst>
                                  <p:childTnLst>
                                    <p:set>
                                      <p:cBhvr>
                                        <p:cTn id="393" dur="1" fill="hold">
                                          <p:stCondLst>
                                            <p:cond delay="0"/>
                                          </p:stCondLst>
                                        </p:cTn>
                                        <p:tgtEl>
                                          <p:spTgt spid="57"/>
                                        </p:tgtEl>
                                        <p:attrNameLst>
                                          <p:attrName>style.visibility</p:attrName>
                                        </p:attrNameLst>
                                      </p:cBhvr>
                                      <p:to>
                                        <p:strVal val="visible"/>
                                      </p:to>
                                    </p:set>
                                    <p:animEffect transition="in" filter="wheel(8)">
                                      <p:cBhvr>
                                        <p:cTn id="394" dur="3250"/>
                                        <p:tgtEl>
                                          <p:spTgt spid="57"/>
                                        </p:tgtEl>
                                      </p:cBhvr>
                                    </p:animEffect>
                                  </p:childTnLst>
                                </p:cTn>
                              </p:par>
                              <p:par>
                                <p:cTn id="395" presetID="21" presetClass="entr" presetSubtype="8" repeatCount="indefinite" fill="hold" grpId="0" nodeType="withEffect">
                                  <p:stCondLst>
                                    <p:cond delay="0"/>
                                  </p:stCondLst>
                                  <p:childTnLst>
                                    <p:set>
                                      <p:cBhvr>
                                        <p:cTn id="396" dur="1" fill="hold">
                                          <p:stCondLst>
                                            <p:cond delay="0"/>
                                          </p:stCondLst>
                                        </p:cTn>
                                        <p:tgtEl>
                                          <p:spTgt spid="65"/>
                                        </p:tgtEl>
                                        <p:attrNameLst>
                                          <p:attrName>style.visibility</p:attrName>
                                        </p:attrNameLst>
                                      </p:cBhvr>
                                      <p:to>
                                        <p:strVal val="visible"/>
                                      </p:to>
                                    </p:set>
                                    <p:animEffect transition="in" filter="wheel(8)">
                                      <p:cBhvr>
                                        <p:cTn id="397" dur="3250"/>
                                        <p:tgtEl>
                                          <p:spTgt spid="65"/>
                                        </p:tgtEl>
                                      </p:cBhvr>
                                    </p:animEffect>
                                  </p:childTnLst>
                                </p:cTn>
                              </p:par>
                            </p:childTnLst>
                          </p:cTn>
                        </p:par>
                        <p:par>
                          <p:cTn id="398" fill="hold">
                            <p:stCondLst>
                              <p:cond delay="3250"/>
                            </p:stCondLst>
                            <p:childTnLst>
                              <p:par>
                                <p:cTn id="399" presetID="23" presetClass="exit" presetSubtype="544" fill="hold" grpId="2" nodeType="afterEffect">
                                  <p:stCondLst>
                                    <p:cond delay="0"/>
                                  </p:stCondLst>
                                  <p:childTnLst>
                                    <p:anim calcmode="lin" valueType="num">
                                      <p:cBhvr>
                                        <p:cTn id="400" dur="3250"/>
                                        <p:tgtEl>
                                          <p:spTgt spid="2"/>
                                        </p:tgtEl>
                                        <p:attrNameLst>
                                          <p:attrName>ppt_w</p:attrName>
                                        </p:attrNameLst>
                                      </p:cBhvr>
                                      <p:tavLst>
                                        <p:tav tm="0">
                                          <p:val>
                                            <p:strVal val="ppt_w"/>
                                          </p:val>
                                        </p:tav>
                                        <p:tav tm="100000">
                                          <p:val>
                                            <p:fltVal val="0"/>
                                          </p:val>
                                        </p:tav>
                                      </p:tavLst>
                                    </p:anim>
                                    <p:anim calcmode="lin" valueType="num">
                                      <p:cBhvr>
                                        <p:cTn id="401" dur="3250"/>
                                        <p:tgtEl>
                                          <p:spTgt spid="2"/>
                                        </p:tgtEl>
                                        <p:attrNameLst>
                                          <p:attrName>ppt_h</p:attrName>
                                        </p:attrNameLst>
                                      </p:cBhvr>
                                      <p:tavLst>
                                        <p:tav tm="0">
                                          <p:val>
                                            <p:strVal val="ppt_h"/>
                                          </p:val>
                                        </p:tav>
                                        <p:tav tm="100000">
                                          <p:val>
                                            <p:fltVal val="0"/>
                                          </p:val>
                                        </p:tav>
                                      </p:tavLst>
                                    </p:anim>
                                    <p:anim calcmode="lin" valueType="num">
                                      <p:cBhvr>
                                        <p:cTn id="402" dur="3250"/>
                                        <p:tgtEl>
                                          <p:spTgt spid="2"/>
                                        </p:tgtEl>
                                        <p:attrNameLst>
                                          <p:attrName>ppt_x</p:attrName>
                                        </p:attrNameLst>
                                      </p:cBhvr>
                                      <p:tavLst>
                                        <p:tav tm="0">
                                          <p:val>
                                            <p:strVal val="ppt_x"/>
                                          </p:val>
                                        </p:tav>
                                        <p:tav tm="100000">
                                          <p:val>
                                            <p:fltVal val="0.5"/>
                                          </p:val>
                                        </p:tav>
                                      </p:tavLst>
                                    </p:anim>
                                    <p:anim calcmode="lin" valueType="num">
                                      <p:cBhvr>
                                        <p:cTn id="403" dur="3250"/>
                                        <p:tgtEl>
                                          <p:spTgt spid="2"/>
                                        </p:tgtEl>
                                        <p:attrNameLst>
                                          <p:attrName>ppt_y</p:attrName>
                                        </p:attrNameLst>
                                      </p:cBhvr>
                                      <p:tavLst>
                                        <p:tav tm="0">
                                          <p:val>
                                            <p:strVal val="ppt_y"/>
                                          </p:val>
                                        </p:tav>
                                        <p:tav tm="100000">
                                          <p:val>
                                            <p:fltVal val="0.5"/>
                                          </p:val>
                                        </p:tav>
                                      </p:tavLst>
                                    </p:anim>
                                    <p:set>
                                      <p:cBhvr>
                                        <p:cTn id="404" dur="1" fill="hold">
                                          <p:stCondLst>
                                            <p:cond delay="3249"/>
                                          </p:stCondLst>
                                        </p:cTn>
                                        <p:tgtEl>
                                          <p:spTgt spid="2"/>
                                        </p:tgtEl>
                                        <p:attrNameLst>
                                          <p:attrName>style.visibility</p:attrName>
                                        </p:attrNameLst>
                                      </p:cBhvr>
                                      <p:to>
                                        <p:strVal val="hidden"/>
                                      </p:to>
                                    </p:set>
                                  </p:childTnLst>
                                </p:cTn>
                              </p:par>
                              <p:par>
                                <p:cTn id="405" presetID="23" presetClass="exit" presetSubtype="544" fill="hold" grpId="2" nodeType="withEffect">
                                  <p:stCondLst>
                                    <p:cond delay="0"/>
                                  </p:stCondLst>
                                  <p:childTnLst>
                                    <p:anim calcmode="lin" valueType="num">
                                      <p:cBhvr>
                                        <p:cTn id="406" dur="3250"/>
                                        <p:tgtEl>
                                          <p:spTgt spid="3"/>
                                        </p:tgtEl>
                                        <p:attrNameLst>
                                          <p:attrName>ppt_w</p:attrName>
                                        </p:attrNameLst>
                                      </p:cBhvr>
                                      <p:tavLst>
                                        <p:tav tm="0">
                                          <p:val>
                                            <p:strVal val="ppt_w"/>
                                          </p:val>
                                        </p:tav>
                                        <p:tav tm="100000">
                                          <p:val>
                                            <p:fltVal val="0"/>
                                          </p:val>
                                        </p:tav>
                                      </p:tavLst>
                                    </p:anim>
                                    <p:anim calcmode="lin" valueType="num">
                                      <p:cBhvr>
                                        <p:cTn id="407" dur="3250"/>
                                        <p:tgtEl>
                                          <p:spTgt spid="3"/>
                                        </p:tgtEl>
                                        <p:attrNameLst>
                                          <p:attrName>ppt_h</p:attrName>
                                        </p:attrNameLst>
                                      </p:cBhvr>
                                      <p:tavLst>
                                        <p:tav tm="0">
                                          <p:val>
                                            <p:strVal val="ppt_h"/>
                                          </p:val>
                                        </p:tav>
                                        <p:tav tm="100000">
                                          <p:val>
                                            <p:fltVal val="0"/>
                                          </p:val>
                                        </p:tav>
                                      </p:tavLst>
                                    </p:anim>
                                    <p:anim calcmode="lin" valueType="num">
                                      <p:cBhvr>
                                        <p:cTn id="408" dur="3250"/>
                                        <p:tgtEl>
                                          <p:spTgt spid="3"/>
                                        </p:tgtEl>
                                        <p:attrNameLst>
                                          <p:attrName>ppt_x</p:attrName>
                                        </p:attrNameLst>
                                      </p:cBhvr>
                                      <p:tavLst>
                                        <p:tav tm="0">
                                          <p:val>
                                            <p:strVal val="ppt_x"/>
                                          </p:val>
                                        </p:tav>
                                        <p:tav tm="100000">
                                          <p:val>
                                            <p:fltVal val="0.5"/>
                                          </p:val>
                                        </p:tav>
                                      </p:tavLst>
                                    </p:anim>
                                    <p:anim calcmode="lin" valueType="num">
                                      <p:cBhvr>
                                        <p:cTn id="409" dur="3250"/>
                                        <p:tgtEl>
                                          <p:spTgt spid="3"/>
                                        </p:tgtEl>
                                        <p:attrNameLst>
                                          <p:attrName>ppt_y</p:attrName>
                                        </p:attrNameLst>
                                      </p:cBhvr>
                                      <p:tavLst>
                                        <p:tav tm="0">
                                          <p:val>
                                            <p:strVal val="ppt_y"/>
                                          </p:val>
                                        </p:tav>
                                        <p:tav tm="100000">
                                          <p:val>
                                            <p:fltVal val="0.5"/>
                                          </p:val>
                                        </p:tav>
                                      </p:tavLst>
                                    </p:anim>
                                    <p:set>
                                      <p:cBhvr>
                                        <p:cTn id="410" dur="1" fill="hold">
                                          <p:stCondLst>
                                            <p:cond delay="3249"/>
                                          </p:stCondLst>
                                        </p:cTn>
                                        <p:tgtEl>
                                          <p:spTgt spid="3"/>
                                        </p:tgtEl>
                                        <p:attrNameLst>
                                          <p:attrName>style.visibility</p:attrName>
                                        </p:attrNameLst>
                                      </p:cBhvr>
                                      <p:to>
                                        <p:strVal val="hidden"/>
                                      </p:to>
                                    </p:set>
                                  </p:childTnLst>
                                </p:cTn>
                              </p:par>
                              <p:par>
                                <p:cTn id="411" presetID="23" presetClass="exit" presetSubtype="544" fill="hold" grpId="2" nodeType="withEffect">
                                  <p:stCondLst>
                                    <p:cond delay="0"/>
                                  </p:stCondLst>
                                  <p:childTnLst>
                                    <p:anim calcmode="lin" valueType="num">
                                      <p:cBhvr>
                                        <p:cTn id="412" dur="3250"/>
                                        <p:tgtEl>
                                          <p:spTgt spid="4"/>
                                        </p:tgtEl>
                                        <p:attrNameLst>
                                          <p:attrName>ppt_w</p:attrName>
                                        </p:attrNameLst>
                                      </p:cBhvr>
                                      <p:tavLst>
                                        <p:tav tm="0">
                                          <p:val>
                                            <p:strVal val="ppt_w"/>
                                          </p:val>
                                        </p:tav>
                                        <p:tav tm="100000">
                                          <p:val>
                                            <p:fltVal val="0"/>
                                          </p:val>
                                        </p:tav>
                                      </p:tavLst>
                                    </p:anim>
                                    <p:anim calcmode="lin" valueType="num">
                                      <p:cBhvr>
                                        <p:cTn id="413" dur="3250"/>
                                        <p:tgtEl>
                                          <p:spTgt spid="4"/>
                                        </p:tgtEl>
                                        <p:attrNameLst>
                                          <p:attrName>ppt_h</p:attrName>
                                        </p:attrNameLst>
                                      </p:cBhvr>
                                      <p:tavLst>
                                        <p:tav tm="0">
                                          <p:val>
                                            <p:strVal val="ppt_h"/>
                                          </p:val>
                                        </p:tav>
                                        <p:tav tm="100000">
                                          <p:val>
                                            <p:fltVal val="0"/>
                                          </p:val>
                                        </p:tav>
                                      </p:tavLst>
                                    </p:anim>
                                    <p:anim calcmode="lin" valueType="num">
                                      <p:cBhvr>
                                        <p:cTn id="414" dur="3250"/>
                                        <p:tgtEl>
                                          <p:spTgt spid="4"/>
                                        </p:tgtEl>
                                        <p:attrNameLst>
                                          <p:attrName>ppt_x</p:attrName>
                                        </p:attrNameLst>
                                      </p:cBhvr>
                                      <p:tavLst>
                                        <p:tav tm="0">
                                          <p:val>
                                            <p:strVal val="ppt_x"/>
                                          </p:val>
                                        </p:tav>
                                        <p:tav tm="100000">
                                          <p:val>
                                            <p:fltVal val="0.5"/>
                                          </p:val>
                                        </p:tav>
                                      </p:tavLst>
                                    </p:anim>
                                    <p:anim calcmode="lin" valueType="num">
                                      <p:cBhvr>
                                        <p:cTn id="415" dur="3250"/>
                                        <p:tgtEl>
                                          <p:spTgt spid="4"/>
                                        </p:tgtEl>
                                        <p:attrNameLst>
                                          <p:attrName>ppt_y</p:attrName>
                                        </p:attrNameLst>
                                      </p:cBhvr>
                                      <p:tavLst>
                                        <p:tav tm="0">
                                          <p:val>
                                            <p:strVal val="ppt_y"/>
                                          </p:val>
                                        </p:tav>
                                        <p:tav tm="100000">
                                          <p:val>
                                            <p:fltVal val="0.5"/>
                                          </p:val>
                                        </p:tav>
                                      </p:tavLst>
                                    </p:anim>
                                    <p:set>
                                      <p:cBhvr>
                                        <p:cTn id="416" dur="1" fill="hold">
                                          <p:stCondLst>
                                            <p:cond delay="3249"/>
                                          </p:stCondLst>
                                        </p:cTn>
                                        <p:tgtEl>
                                          <p:spTgt spid="4"/>
                                        </p:tgtEl>
                                        <p:attrNameLst>
                                          <p:attrName>style.visibility</p:attrName>
                                        </p:attrNameLst>
                                      </p:cBhvr>
                                      <p:to>
                                        <p:strVal val="hidden"/>
                                      </p:to>
                                    </p:set>
                                  </p:childTnLst>
                                </p:cTn>
                              </p:par>
                              <p:par>
                                <p:cTn id="417" presetID="23" presetClass="exit" presetSubtype="544" fill="hold" grpId="2" nodeType="withEffect">
                                  <p:stCondLst>
                                    <p:cond delay="0"/>
                                  </p:stCondLst>
                                  <p:childTnLst>
                                    <p:anim calcmode="lin" valueType="num">
                                      <p:cBhvr>
                                        <p:cTn id="418" dur="3250"/>
                                        <p:tgtEl>
                                          <p:spTgt spid="5"/>
                                        </p:tgtEl>
                                        <p:attrNameLst>
                                          <p:attrName>ppt_w</p:attrName>
                                        </p:attrNameLst>
                                      </p:cBhvr>
                                      <p:tavLst>
                                        <p:tav tm="0">
                                          <p:val>
                                            <p:strVal val="ppt_w"/>
                                          </p:val>
                                        </p:tav>
                                        <p:tav tm="100000">
                                          <p:val>
                                            <p:fltVal val="0"/>
                                          </p:val>
                                        </p:tav>
                                      </p:tavLst>
                                    </p:anim>
                                    <p:anim calcmode="lin" valueType="num">
                                      <p:cBhvr>
                                        <p:cTn id="419" dur="3250"/>
                                        <p:tgtEl>
                                          <p:spTgt spid="5"/>
                                        </p:tgtEl>
                                        <p:attrNameLst>
                                          <p:attrName>ppt_h</p:attrName>
                                        </p:attrNameLst>
                                      </p:cBhvr>
                                      <p:tavLst>
                                        <p:tav tm="0">
                                          <p:val>
                                            <p:strVal val="ppt_h"/>
                                          </p:val>
                                        </p:tav>
                                        <p:tav tm="100000">
                                          <p:val>
                                            <p:fltVal val="0"/>
                                          </p:val>
                                        </p:tav>
                                      </p:tavLst>
                                    </p:anim>
                                    <p:anim calcmode="lin" valueType="num">
                                      <p:cBhvr>
                                        <p:cTn id="420" dur="3250"/>
                                        <p:tgtEl>
                                          <p:spTgt spid="5"/>
                                        </p:tgtEl>
                                        <p:attrNameLst>
                                          <p:attrName>ppt_x</p:attrName>
                                        </p:attrNameLst>
                                      </p:cBhvr>
                                      <p:tavLst>
                                        <p:tav tm="0">
                                          <p:val>
                                            <p:strVal val="ppt_x"/>
                                          </p:val>
                                        </p:tav>
                                        <p:tav tm="100000">
                                          <p:val>
                                            <p:fltVal val="0.5"/>
                                          </p:val>
                                        </p:tav>
                                      </p:tavLst>
                                    </p:anim>
                                    <p:anim calcmode="lin" valueType="num">
                                      <p:cBhvr>
                                        <p:cTn id="421" dur="3250"/>
                                        <p:tgtEl>
                                          <p:spTgt spid="5"/>
                                        </p:tgtEl>
                                        <p:attrNameLst>
                                          <p:attrName>ppt_y</p:attrName>
                                        </p:attrNameLst>
                                      </p:cBhvr>
                                      <p:tavLst>
                                        <p:tav tm="0">
                                          <p:val>
                                            <p:strVal val="ppt_y"/>
                                          </p:val>
                                        </p:tav>
                                        <p:tav tm="100000">
                                          <p:val>
                                            <p:fltVal val="0.5"/>
                                          </p:val>
                                        </p:tav>
                                      </p:tavLst>
                                    </p:anim>
                                    <p:set>
                                      <p:cBhvr>
                                        <p:cTn id="422" dur="1" fill="hold">
                                          <p:stCondLst>
                                            <p:cond delay="3249"/>
                                          </p:stCondLst>
                                        </p:cTn>
                                        <p:tgtEl>
                                          <p:spTgt spid="5"/>
                                        </p:tgtEl>
                                        <p:attrNameLst>
                                          <p:attrName>style.visibility</p:attrName>
                                        </p:attrNameLst>
                                      </p:cBhvr>
                                      <p:to>
                                        <p:strVal val="hidden"/>
                                      </p:to>
                                    </p:set>
                                  </p:childTnLst>
                                </p:cTn>
                              </p:par>
                              <p:par>
                                <p:cTn id="423" presetID="23" presetClass="exit" presetSubtype="544" fill="hold" grpId="2" nodeType="withEffect">
                                  <p:stCondLst>
                                    <p:cond delay="0"/>
                                  </p:stCondLst>
                                  <p:childTnLst>
                                    <p:anim calcmode="lin" valueType="num">
                                      <p:cBhvr>
                                        <p:cTn id="424" dur="3250"/>
                                        <p:tgtEl>
                                          <p:spTgt spid="6"/>
                                        </p:tgtEl>
                                        <p:attrNameLst>
                                          <p:attrName>ppt_w</p:attrName>
                                        </p:attrNameLst>
                                      </p:cBhvr>
                                      <p:tavLst>
                                        <p:tav tm="0">
                                          <p:val>
                                            <p:strVal val="ppt_w"/>
                                          </p:val>
                                        </p:tav>
                                        <p:tav tm="100000">
                                          <p:val>
                                            <p:fltVal val="0"/>
                                          </p:val>
                                        </p:tav>
                                      </p:tavLst>
                                    </p:anim>
                                    <p:anim calcmode="lin" valueType="num">
                                      <p:cBhvr>
                                        <p:cTn id="425" dur="3250"/>
                                        <p:tgtEl>
                                          <p:spTgt spid="6"/>
                                        </p:tgtEl>
                                        <p:attrNameLst>
                                          <p:attrName>ppt_h</p:attrName>
                                        </p:attrNameLst>
                                      </p:cBhvr>
                                      <p:tavLst>
                                        <p:tav tm="0">
                                          <p:val>
                                            <p:strVal val="ppt_h"/>
                                          </p:val>
                                        </p:tav>
                                        <p:tav tm="100000">
                                          <p:val>
                                            <p:fltVal val="0"/>
                                          </p:val>
                                        </p:tav>
                                      </p:tavLst>
                                    </p:anim>
                                    <p:anim calcmode="lin" valueType="num">
                                      <p:cBhvr>
                                        <p:cTn id="426" dur="3250"/>
                                        <p:tgtEl>
                                          <p:spTgt spid="6"/>
                                        </p:tgtEl>
                                        <p:attrNameLst>
                                          <p:attrName>ppt_x</p:attrName>
                                        </p:attrNameLst>
                                      </p:cBhvr>
                                      <p:tavLst>
                                        <p:tav tm="0">
                                          <p:val>
                                            <p:strVal val="ppt_x"/>
                                          </p:val>
                                        </p:tav>
                                        <p:tav tm="100000">
                                          <p:val>
                                            <p:fltVal val="0.5"/>
                                          </p:val>
                                        </p:tav>
                                      </p:tavLst>
                                    </p:anim>
                                    <p:anim calcmode="lin" valueType="num">
                                      <p:cBhvr>
                                        <p:cTn id="427" dur="3250"/>
                                        <p:tgtEl>
                                          <p:spTgt spid="6"/>
                                        </p:tgtEl>
                                        <p:attrNameLst>
                                          <p:attrName>ppt_y</p:attrName>
                                        </p:attrNameLst>
                                      </p:cBhvr>
                                      <p:tavLst>
                                        <p:tav tm="0">
                                          <p:val>
                                            <p:strVal val="ppt_y"/>
                                          </p:val>
                                        </p:tav>
                                        <p:tav tm="100000">
                                          <p:val>
                                            <p:fltVal val="0.5"/>
                                          </p:val>
                                        </p:tav>
                                      </p:tavLst>
                                    </p:anim>
                                    <p:set>
                                      <p:cBhvr>
                                        <p:cTn id="428" dur="1" fill="hold">
                                          <p:stCondLst>
                                            <p:cond delay="3249"/>
                                          </p:stCondLst>
                                        </p:cTn>
                                        <p:tgtEl>
                                          <p:spTgt spid="6"/>
                                        </p:tgtEl>
                                        <p:attrNameLst>
                                          <p:attrName>style.visibility</p:attrName>
                                        </p:attrNameLst>
                                      </p:cBhvr>
                                      <p:to>
                                        <p:strVal val="hidden"/>
                                      </p:to>
                                    </p:set>
                                  </p:childTnLst>
                                </p:cTn>
                              </p:par>
                              <p:par>
                                <p:cTn id="429" presetID="23" presetClass="exit" presetSubtype="544" fill="hold" grpId="2" nodeType="withEffect">
                                  <p:stCondLst>
                                    <p:cond delay="0"/>
                                  </p:stCondLst>
                                  <p:childTnLst>
                                    <p:anim calcmode="lin" valueType="num">
                                      <p:cBhvr>
                                        <p:cTn id="430" dur="3250"/>
                                        <p:tgtEl>
                                          <p:spTgt spid="7"/>
                                        </p:tgtEl>
                                        <p:attrNameLst>
                                          <p:attrName>ppt_w</p:attrName>
                                        </p:attrNameLst>
                                      </p:cBhvr>
                                      <p:tavLst>
                                        <p:tav tm="0">
                                          <p:val>
                                            <p:strVal val="ppt_w"/>
                                          </p:val>
                                        </p:tav>
                                        <p:tav tm="100000">
                                          <p:val>
                                            <p:fltVal val="0"/>
                                          </p:val>
                                        </p:tav>
                                      </p:tavLst>
                                    </p:anim>
                                    <p:anim calcmode="lin" valueType="num">
                                      <p:cBhvr>
                                        <p:cTn id="431" dur="3250"/>
                                        <p:tgtEl>
                                          <p:spTgt spid="7"/>
                                        </p:tgtEl>
                                        <p:attrNameLst>
                                          <p:attrName>ppt_h</p:attrName>
                                        </p:attrNameLst>
                                      </p:cBhvr>
                                      <p:tavLst>
                                        <p:tav tm="0">
                                          <p:val>
                                            <p:strVal val="ppt_h"/>
                                          </p:val>
                                        </p:tav>
                                        <p:tav tm="100000">
                                          <p:val>
                                            <p:fltVal val="0"/>
                                          </p:val>
                                        </p:tav>
                                      </p:tavLst>
                                    </p:anim>
                                    <p:anim calcmode="lin" valueType="num">
                                      <p:cBhvr>
                                        <p:cTn id="432" dur="3250"/>
                                        <p:tgtEl>
                                          <p:spTgt spid="7"/>
                                        </p:tgtEl>
                                        <p:attrNameLst>
                                          <p:attrName>ppt_x</p:attrName>
                                        </p:attrNameLst>
                                      </p:cBhvr>
                                      <p:tavLst>
                                        <p:tav tm="0">
                                          <p:val>
                                            <p:strVal val="ppt_x"/>
                                          </p:val>
                                        </p:tav>
                                        <p:tav tm="100000">
                                          <p:val>
                                            <p:fltVal val="0.5"/>
                                          </p:val>
                                        </p:tav>
                                      </p:tavLst>
                                    </p:anim>
                                    <p:anim calcmode="lin" valueType="num">
                                      <p:cBhvr>
                                        <p:cTn id="433" dur="3250"/>
                                        <p:tgtEl>
                                          <p:spTgt spid="7"/>
                                        </p:tgtEl>
                                        <p:attrNameLst>
                                          <p:attrName>ppt_y</p:attrName>
                                        </p:attrNameLst>
                                      </p:cBhvr>
                                      <p:tavLst>
                                        <p:tav tm="0">
                                          <p:val>
                                            <p:strVal val="ppt_y"/>
                                          </p:val>
                                        </p:tav>
                                        <p:tav tm="100000">
                                          <p:val>
                                            <p:fltVal val="0.5"/>
                                          </p:val>
                                        </p:tav>
                                      </p:tavLst>
                                    </p:anim>
                                    <p:set>
                                      <p:cBhvr>
                                        <p:cTn id="434" dur="1" fill="hold">
                                          <p:stCondLst>
                                            <p:cond delay="3249"/>
                                          </p:stCondLst>
                                        </p:cTn>
                                        <p:tgtEl>
                                          <p:spTgt spid="7"/>
                                        </p:tgtEl>
                                        <p:attrNameLst>
                                          <p:attrName>style.visibility</p:attrName>
                                        </p:attrNameLst>
                                      </p:cBhvr>
                                      <p:to>
                                        <p:strVal val="hidden"/>
                                      </p:to>
                                    </p:set>
                                  </p:childTnLst>
                                </p:cTn>
                              </p:par>
                              <p:par>
                                <p:cTn id="435" presetID="23" presetClass="exit" presetSubtype="544" fill="hold" grpId="2" nodeType="withEffect">
                                  <p:stCondLst>
                                    <p:cond delay="0"/>
                                  </p:stCondLst>
                                  <p:childTnLst>
                                    <p:anim calcmode="lin" valueType="num">
                                      <p:cBhvr>
                                        <p:cTn id="436" dur="3250"/>
                                        <p:tgtEl>
                                          <p:spTgt spid="8"/>
                                        </p:tgtEl>
                                        <p:attrNameLst>
                                          <p:attrName>ppt_w</p:attrName>
                                        </p:attrNameLst>
                                      </p:cBhvr>
                                      <p:tavLst>
                                        <p:tav tm="0">
                                          <p:val>
                                            <p:strVal val="ppt_w"/>
                                          </p:val>
                                        </p:tav>
                                        <p:tav tm="100000">
                                          <p:val>
                                            <p:fltVal val="0"/>
                                          </p:val>
                                        </p:tav>
                                      </p:tavLst>
                                    </p:anim>
                                    <p:anim calcmode="lin" valueType="num">
                                      <p:cBhvr>
                                        <p:cTn id="437" dur="3250"/>
                                        <p:tgtEl>
                                          <p:spTgt spid="8"/>
                                        </p:tgtEl>
                                        <p:attrNameLst>
                                          <p:attrName>ppt_h</p:attrName>
                                        </p:attrNameLst>
                                      </p:cBhvr>
                                      <p:tavLst>
                                        <p:tav tm="0">
                                          <p:val>
                                            <p:strVal val="ppt_h"/>
                                          </p:val>
                                        </p:tav>
                                        <p:tav tm="100000">
                                          <p:val>
                                            <p:fltVal val="0"/>
                                          </p:val>
                                        </p:tav>
                                      </p:tavLst>
                                    </p:anim>
                                    <p:anim calcmode="lin" valueType="num">
                                      <p:cBhvr>
                                        <p:cTn id="438" dur="3250"/>
                                        <p:tgtEl>
                                          <p:spTgt spid="8"/>
                                        </p:tgtEl>
                                        <p:attrNameLst>
                                          <p:attrName>ppt_x</p:attrName>
                                        </p:attrNameLst>
                                      </p:cBhvr>
                                      <p:tavLst>
                                        <p:tav tm="0">
                                          <p:val>
                                            <p:strVal val="ppt_x"/>
                                          </p:val>
                                        </p:tav>
                                        <p:tav tm="100000">
                                          <p:val>
                                            <p:fltVal val="0.5"/>
                                          </p:val>
                                        </p:tav>
                                      </p:tavLst>
                                    </p:anim>
                                    <p:anim calcmode="lin" valueType="num">
                                      <p:cBhvr>
                                        <p:cTn id="439" dur="3250"/>
                                        <p:tgtEl>
                                          <p:spTgt spid="8"/>
                                        </p:tgtEl>
                                        <p:attrNameLst>
                                          <p:attrName>ppt_y</p:attrName>
                                        </p:attrNameLst>
                                      </p:cBhvr>
                                      <p:tavLst>
                                        <p:tav tm="0">
                                          <p:val>
                                            <p:strVal val="ppt_y"/>
                                          </p:val>
                                        </p:tav>
                                        <p:tav tm="100000">
                                          <p:val>
                                            <p:fltVal val="0.5"/>
                                          </p:val>
                                        </p:tav>
                                      </p:tavLst>
                                    </p:anim>
                                    <p:set>
                                      <p:cBhvr>
                                        <p:cTn id="440" dur="1" fill="hold">
                                          <p:stCondLst>
                                            <p:cond delay="3249"/>
                                          </p:stCondLst>
                                        </p:cTn>
                                        <p:tgtEl>
                                          <p:spTgt spid="8"/>
                                        </p:tgtEl>
                                        <p:attrNameLst>
                                          <p:attrName>style.visibility</p:attrName>
                                        </p:attrNameLst>
                                      </p:cBhvr>
                                      <p:to>
                                        <p:strVal val="hidden"/>
                                      </p:to>
                                    </p:set>
                                  </p:childTnLst>
                                </p:cTn>
                              </p:par>
                              <p:par>
                                <p:cTn id="441" presetID="23" presetClass="exit" presetSubtype="544" fill="hold" grpId="2" nodeType="withEffect">
                                  <p:stCondLst>
                                    <p:cond delay="0"/>
                                  </p:stCondLst>
                                  <p:childTnLst>
                                    <p:anim calcmode="lin" valueType="num">
                                      <p:cBhvr>
                                        <p:cTn id="442" dur="3250"/>
                                        <p:tgtEl>
                                          <p:spTgt spid="9"/>
                                        </p:tgtEl>
                                        <p:attrNameLst>
                                          <p:attrName>ppt_w</p:attrName>
                                        </p:attrNameLst>
                                      </p:cBhvr>
                                      <p:tavLst>
                                        <p:tav tm="0">
                                          <p:val>
                                            <p:strVal val="ppt_w"/>
                                          </p:val>
                                        </p:tav>
                                        <p:tav tm="100000">
                                          <p:val>
                                            <p:fltVal val="0"/>
                                          </p:val>
                                        </p:tav>
                                      </p:tavLst>
                                    </p:anim>
                                    <p:anim calcmode="lin" valueType="num">
                                      <p:cBhvr>
                                        <p:cTn id="443" dur="3250"/>
                                        <p:tgtEl>
                                          <p:spTgt spid="9"/>
                                        </p:tgtEl>
                                        <p:attrNameLst>
                                          <p:attrName>ppt_h</p:attrName>
                                        </p:attrNameLst>
                                      </p:cBhvr>
                                      <p:tavLst>
                                        <p:tav tm="0">
                                          <p:val>
                                            <p:strVal val="ppt_h"/>
                                          </p:val>
                                        </p:tav>
                                        <p:tav tm="100000">
                                          <p:val>
                                            <p:fltVal val="0"/>
                                          </p:val>
                                        </p:tav>
                                      </p:tavLst>
                                    </p:anim>
                                    <p:anim calcmode="lin" valueType="num">
                                      <p:cBhvr>
                                        <p:cTn id="444" dur="3250"/>
                                        <p:tgtEl>
                                          <p:spTgt spid="9"/>
                                        </p:tgtEl>
                                        <p:attrNameLst>
                                          <p:attrName>ppt_x</p:attrName>
                                        </p:attrNameLst>
                                      </p:cBhvr>
                                      <p:tavLst>
                                        <p:tav tm="0">
                                          <p:val>
                                            <p:strVal val="ppt_x"/>
                                          </p:val>
                                        </p:tav>
                                        <p:tav tm="100000">
                                          <p:val>
                                            <p:fltVal val="0.5"/>
                                          </p:val>
                                        </p:tav>
                                      </p:tavLst>
                                    </p:anim>
                                    <p:anim calcmode="lin" valueType="num">
                                      <p:cBhvr>
                                        <p:cTn id="445" dur="3250"/>
                                        <p:tgtEl>
                                          <p:spTgt spid="9"/>
                                        </p:tgtEl>
                                        <p:attrNameLst>
                                          <p:attrName>ppt_y</p:attrName>
                                        </p:attrNameLst>
                                      </p:cBhvr>
                                      <p:tavLst>
                                        <p:tav tm="0">
                                          <p:val>
                                            <p:strVal val="ppt_y"/>
                                          </p:val>
                                        </p:tav>
                                        <p:tav tm="100000">
                                          <p:val>
                                            <p:fltVal val="0.5"/>
                                          </p:val>
                                        </p:tav>
                                      </p:tavLst>
                                    </p:anim>
                                    <p:set>
                                      <p:cBhvr>
                                        <p:cTn id="446" dur="1" fill="hold">
                                          <p:stCondLst>
                                            <p:cond delay="3249"/>
                                          </p:stCondLst>
                                        </p:cTn>
                                        <p:tgtEl>
                                          <p:spTgt spid="9"/>
                                        </p:tgtEl>
                                        <p:attrNameLst>
                                          <p:attrName>style.visibility</p:attrName>
                                        </p:attrNameLst>
                                      </p:cBhvr>
                                      <p:to>
                                        <p:strVal val="hidden"/>
                                      </p:to>
                                    </p:set>
                                  </p:childTnLst>
                                </p:cTn>
                              </p:par>
                              <p:par>
                                <p:cTn id="447" presetID="23" presetClass="exit" presetSubtype="544" fill="hold" grpId="2" nodeType="withEffect">
                                  <p:stCondLst>
                                    <p:cond delay="0"/>
                                  </p:stCondLst>
                                  <p:childTnLst>
                                    <p:anim calcmode="lin" valueType="num">
                                      <p:cBhvr>
                                        <p:cTn id="448" dur="3250"/>
                                        <p:tgtEl>
                                          <p:spTgt spid="10"/>
                                        </p:tgtEl>
                                        <p:attrNameLst>
                                          <p:attrName>ppt_w</p:attrName>
                                        </p:attrNameLst>
                                      </p:cBhvr>
                                      <p:tavLst>
                                        <p:tav tm="0">
                                          <p:val>
                                            <p:strVal val="ppt_w"/>
                                          </p:val>
                                        </p:tav>
                                        <p:tav tm="100000">
                                          <p:val>
                                            <p:fltVal val="0"/>
                                          </p:val>
                                        </p:tav>
                                      </p:tavLst>
                                    </p:anim>
                                    <p:anim calcmode="lin" valueType="num">
                                      <p:cBhvr>
                                        <p:cTn id="449" dur="3250"/>
                                        <p:tgtEl>
                                          <p:spTgt spid="10"/>
                                        </p:tgtEl>
                                        <p:attrNameLst>
                                          <p:attrName>ppt_h</p:attrName>
                                        </p:attrNameLst>
                                      </p:cBhvr>
                                      <p:tavLst>
                                        <p:tav tm="0">
                                          <p:val>
                                            <p:strVal val="ppt_h"/>
                                          </p:val>
                                        </p:tav>
                                        <p:tav tm="100000">
                                          <p:val>
                                            <p:fltVal val="0"/>
                                          </p:val>
                                        </p:tav>
                                      </p:tavLst>
                                    </p:anim>
                                    <p:anim calcmode="lin" valueType="num">
                                      <p:cBhvr>
                                        <p:cTn id="450" dur="3250"/>
                                        <p:tgtEl>
                                          <p:spTgt spid="10"/>
                                        </p:tgtEl>
                                        <p:attrNameLst>
                                          <p:attrName>ppt_x</p:attrName>
                                        </p:attrNameLst>
                                      </p:cBhvr>
                                      <p:tavLst>
                                        <p:tav tm="0">
                                          <p:val>
                                            <p:strVal val="ppt_x"/>
                                          </p:val>
                                        </p:tav>
                                        <p:tav tm="100000">
                                          <p:val>
                                            <p:fltVal val="0.5"/>
                                          </p:val>
                                        </p:tav>
                                      </p:tavLst>
                                    </p:anim>
                                    <p:anim calcmode="lin" valueType="num">
                                      <p:cBhvr>
                                        <p:cTn id="451" dur="3250"/>
                                        <p:tgtEl>
                                          <p:spTgt spid="10"/>
                                        </p:tgtEl>
                                        <p:attrNameLst>
                                          <p:attrName>ppt_y</p:attrName>
                                        </p:attrNameLst>
                                      </p:cBhvr>
                                      <p:tavLst>
                                        <p:tav tm="0">
                                          <p:val>
                                            <p:strVal val="ppt_y"/>
                                          </p:val>
                                        </p:tav>
                                        <p:tav tm="100000">
                                          <p:val>
                                            <p:fltVal val="0.5"/>
                                          </p:val>
                                        </p:tav>
                                      </p:tavLst>
                                    </p:anim>
                                    <p:set>
                                      <p:cBhvr>
                                        <p:cTn id="452" dur="1" fill="hold">
                                          <p:stCondLst>
                                            <p:cond delay="3249"/>
                                          </p:stCondLst>
                                        </p:cTn>
                                        <p:tgtEl>
                                          <p:spTgt spid="10"/>
                                        </p:tgtEl>
                                        <p:attrNameLst>
                                          <p:attrName>style.visibility</p:attrName>
                                        </p:attrNameLst>
                                      </p:cBhvr>
                                      <p:to>
                                        <p:strVal val="hidden"/>
                                      </p:to>
                                    </p:set>
                                  </p:childTnLst>
                                </p:cTn>
                              </p:par>
                              <p:par>
                                <p:cTn id="453" presetID="23" presetClass="exit" presetSubtype="544" fill="hold" grpId="2" nodeType="withEffect">
                                  <p:stCondLst>
                                    <p:cond delay="0"/>
                                  </p:stCondLst>
                                  <p:childTnLst>
                                    <p:anim calcmode="lin" valueType="num">
                                      <p:cBhvr>
                                        <p:cTn id="454" dur="3250"/>
                                        <p:tgtEl>
                                          <p:spTgt spid="11"/>
                                        </p:tgtEl>
                                        <p:attrNameLst>
                                          <p:attrName>ppt_w</p:attrName>
                                        </p:attrNameLst>
                                      </p:cBhvr>
                                      <p:tavLst>
                                        <p:tav tm="0">
                                          <p:val>
                                            <p:strVal val="ppt_w"/>
                                          </p:val>
                                        </p:tav>
                                        <p:tav tm="100000">
                                          <p:val>
                                            <p:fltVal val="0"/>
                                          </p:val>
                                        </p:tav>
                                      </p:tavLst>
                                    </p:anim>
                                    <p:anim calcmode="lin" valueType="num">
                                      <p:cBhvr>
                                        <p:cTn id="455" dur="3250"/>
                                        <p:tgtEl>
                                          <p:spTgt spid="11"/>
                                        </p:tgtEl>
                                        <p:attrNameLst>
                                          <p:attrName>ppt_h</p:attrName>
                                        </p:attrNameLst>
                                      </p:cBhvr>
                                      <p:tavLst>
                                        <p:tav tm="0">
                                          <p:val>
                                            <p:strVal val="ppt_h"/>
                                          </p:val>
                                        </p:tav>
                                        <p:tav tm="100000">
                                          <p:val>
                                            <p:fltVal val="0"/>
                                          </p:val>
                                        </p:tav>
                                      </p:tavLst>
                                    </p:anim>
                                    <p:anim calcmode="lin" valueType="num">
                                      <p:cBhvr>
                                        <p:cTn id="456" dur="3250"/>
                                        <p:tgtEl>
                                          <p:spTgt spid="11"/>
                                        </p:tgtEl>
                                        <p:attrNameLst>
                                          <p:attrName>ppt_x</p:attrName>
                                        </p:attrNameLst>
                                      </p:cBhvr>
                                      <p:tavLst>
                                        <p:tav tm="0">
                                          <p:val>
                                            <p:strVal val="ppt_x"/>
                                          </p:val>
                                        </p:tav>
                                        <p:tav tm="100000">
                                          <p:val>
                                            <p:fltVal val="0.5"/>
                                          </p:val>
                                        </p:tav>
                                      </p:tavLst>
                                    </p:anim>
                                    <p:anim calcmode="lin" valueType="num">
                                      <p:cBhvr>
                                        <p:cTn id="457" dur="3250"/>
                                        <p:tgtEl>
                                          <p:spTgt spid="11"/>
                                        </p:tgtEl>
                                        <p:attrNameLst>
                                          <p:attrName>ppt_y</p:attrName>
                                        </p:attrNameLst>
                                      </p:cBhvr>
                                      <p:tavLst>
                                        <p:tav tm="0">
                                          <p:val>
                                            <p:strVal val="ppt_y"/>
                                          </p:val>
                                        </p:tav>
                                        <p:tav tm="100000">
                                          <p:val>
                                            <p:fltVal val="0.5"/>
                                          </p:val>
                                        </p:tav>
                                      </p:tavLst>
                                    </p:anim>
                                    <p:set>
                                      <p:cBhvr>
                                        <p:cTn id="458" dur="1" fill="hold">
                                          <p:stCondLst>
                                            <p:cond delay="3249"/>
                                          </p:stCondLst>
                                        </p:cTn>
                                        <p:tgtEl>
                                          <p:spTgt spid="11"/>
                                        </p:tgtEl>
                                        <p:attrNameLst>
                                          <p:attrName>style.visibility</p:attrName>
                                        </p:attrNameLst>
                                      </p:cBhvr>
                                      <p:to>
                                        <p:strVal val="hidden"/>
                                      </p:to>
                                    </p:set>
                                  </p:childTnLst>
                                </p:cTn>
                              </p:par>
                              <p:par>
                                <p:cTn id="459" presetID="23" presetClass="exit" presetSubtype="544" fill="hold" grpId="2" nodeType="withEffect">
                                  <p:stCondLst>
                                    <p:cond delay="0"/>
                                  </p:stCondLst>
                                  <p:childTnLst>
                                    <p:anim calcmode="lin" valueType="num">
                                      <p:cBhvr>
                                        <p:cTn id="460" dur="3250"/>
                                        <p:tgtEl>
                                          <p:spTgt spid="12"/>
                                        </p:tgtEl>
                                        <p:attrNameLst>
                                          <p:attrName>ppt_w</p:attrName>
                                        </p:attrNameLst>
                                      </p:cBhvr>
                                      <p:tavLst>
                                        <p:tav tm="0">
                                          <p:val>
                                            <p:strVal val="ppt_w"/>
                                          </p:val>
                                        </p:tav>
                                        <p:tav tm="100000">
                                          <p:val>
                                            <p:fltVal val="0"/>
                                          </p:val>
                                        </p:tav>
                                      </p:tavLst>
                                    </p:anim>
                                    <p:anim calcmode="lin" valueType="num">
                                      <p:cBhvr>
                                        <p:cTn id="461" dur="3250"/>
                                        <p:tgtEl>
                                          <p:spTgt spid="12"/>
                                        </p:tgtEl>
                                        <p:attrNameLst>
                                          <p:attrName>ppt_h</p:attrName>
                                        </p:attrNameLst>
                                      </p:cBhvr>
                                      <p:tavLst>
                                        <p:tav tm="0">
                                          <p:val>
                                            <p:strVal val="ppt_h"/>
                                          </p:val>
                                        </p:tav>
                                        <p:tav tm="100000">
                                          <p:val>
                                            <p:fltVal val="0"/>
                                          </p:val>
                                        </p:tav>
                                      </p:tavLst>
                                    </p:anim>
                                    <p:anim calcmode="lin" valueType="num">
                                      <p:cBhvr>
                                        <p:cTn id="462" dur="3250"/>
                                        <p:tgtEl>
                                          <p:spTgt spid="12"/>
                                        </p:tgtEl>
                                        <p:attrNameLst>
                                          <p:attrName>ppt_x</p:attrName>
                                        </p:attrNameLst>
                                      </p:cBhvr>
                                      <p:tavLst>
                                        <p:tav tm="0">
                                          <p:val>
                                            <p:strVal val="ppt_x"/>
                                          </p:val>
                                        </p:tav>
                                        <p:tav tm="100000">
                                          <p:val>
                                            <p:fltVal val="0.5"/>
                                          </p:val>
                                        </p:tav>
                                      </p:tavLst>
                                    </p:anim>
                                    <p:anim calcmode="lin" valueType="num">
                                      <p:cBhvr>
                                        <p:cTn id="463" dur="3250"/>
                                        <p:tgtEl>
                                          <p:spTgt spid="12"/>
                                        </p:tgtEl>
                                        <p:attrNameLst>
                                          <p:attrName>ppt_y</p:attrName>
                                        </p:attrNameLst>
                                      </p:cBhvr>
                                      <p:tavLst>
                                        <p:tav tm="0">
                                          <p:val>
                                            <p:strVal val="ppt_y"/>
                                          </p:val>
                                        </p:tav>
                                        <p:tav tm="100000">
                                          <p:val>
                                            <p:fltVal val="0.5"/>
                                          </p:val>
                                        </p:tav>
                                      </p:tavLst>
                                    </p:anim>
                                    <p:set>
                                      <p:cBhvr>
                                        <p:cTn id="464" dur="1" fill="hold">
                                          <p:stCondLst>
                                            <p:cond delay="3249"/>
                                          </p:stCondLst>
                                        </p:cTn>
                                        <p:tgtEl>
                                          <p:spTgt spid="12"/>
                                        </p:tgtEl>
                                        <p:attrNameLst>
                                          <p:attrName>style.visibility</p:attrName>
                                        </p:attrNameLst>
                                      </p:cBhvr>
                                      <p:to>
                                        <p:strVal val="hidden"/>
                                      </p:to>
                                    </p:set>
                                  </p:childTnLst>
                                </p:cTn>
                              </p:par>
                              <p:par>
                                <p:cTn id="465" presetID="23" presetClass="exit" presetSubtype="544" fill="hold" grpId="2" nodeType="withEffect">
                                  <p:stCondLst>
                                    <p:cond delay="0"/>
                                  </p:stCondLst>
                                  <p:childTnLst>
                                    <p:anim calcmode="lin" valueType="num">
                                      <p:cBhvr>
                                        <p:cTn id="466" dur="3250"/>
                                        <p:tgtEl>
                                          <p:spTgt spid="13"/>
                                        </p:tgtEl>
                                        <p:attrNameLst>
                                          <p:attrName>ppt_w</p:attrName>
                                        </p:attrNameLst>
                                      </p:cBhvr>
                                      <p:tavLst>
                                        <p:tav tm="0">
                                          <p:val>
                                            <p:strVal val="ppt_w"/>
                                          </p:val>
                                        </p:tav>
                                        <p:tav tm="100000">
                                          <p:val>
                                            <p:fltVal val="0"/>
                                          </p:val>
                                        </p:tav>
                                      </p:tavLst>
                                    </p:anim>
                                    <p:anim calcmode="lin" valueType="num">
                                      <p:cBhvr>
                                        <p:cTn id="467" dur="3250"/>
                                        <p:tgtEl>
                                          <p:spTgt spid="13"/>
                                        </p:tgtEl>
                                        <p:attrNameLst>
                                          <p:attrName>ppt_h</p:attrName>
                                        </p:attrNameLst>
                                      </p:cBhvr>
                                      <p:tavLst>
                                        <p:tav tm="0">
                                          <p:val>
                                            <p:strVal val="ppt_h"/>
                                          </p:val>
                                        </p:tav>
                                        <p:tav tm="100000">
                                          <p:val>
                                            <p:fltVal val="0"/>
                                          </p:val>
                                        </p:tav>
                                      </p:tavLst>
                                    </p:anim>
                                    <p:anim calcmode="lin" valueType="num">
                                      <p:cBhvr>
                                        <p:cTn id="468" dur="3250"/>
                                        <p:tgtEl>
                                          <p:spTgt spid="13"/>
                                        </p:tgtEl>
                                        <p:attrNameLst>
                                          <p:attrName>ppt_x</p:attrName>
                                        </p:attrNameLst>
                                      </p:cBhvr>
                                      <p:tavLst>
                                        <p:tav tm="0">
                                          <p:val>
                                            <p:strVal val="ppt_x"/>
                                          </p:val>
                                        </p:tav>
                                        <p:tav tm="100000">
                                          <p:val>
                                            <p:fltVal val="0.5"/>
                                          </p:val>
                                        </p:tav>
                                      </p:tavLst>
                                    </p:anim>
                                    <p:anim calcmode="lin" valueType="num">
                                      <p:cBhvr>
                                        <p:cTn id="469" dur="3250"/>
                                        <p:tgtEl>
                                          <p:spTgt spid="13"/>
                                        </p:tgtEl>
                                        <p:attrNameLst>
                                          <p:attrName>ppt_y</p:attrName>
                                        </p:attrNameLst>
                                      </p:cBhvr>
                                      <p:tavLst>
                                        <p:tav tm="0">
                                          <p:val>
                                            <p:strVal val="ppt_y"/>
                                          </p:val>
                                        </p:tav>
                                        <p:tav tm="100000">
                                          <p:val>
                                            <p:fltVal val="0.5"/>
                                          </p:val>
                                        </p:tav>
                                      </p:tavLst>
                                    </p:anim>
                                    <p:set>
                                      <p:cBhvr>
                                        <p:cTn id="470" dur="1" fill="hold">
                                          <p:stCondLst>
                                            <p:cond delay="3249"/>
                                          </p:stCondLst>
                                        </p:cTn>
                                        <p:tgtEl>
                                          <p:spTgt spid="13"/>
                                        </p:tgtEl>
                                        <p:attrNameLst>
                                          <p:attrName>style.visibility</p:attrName>
                                        </p:attrNameLst>
                                      </p:cBhvr>
                                      <p:to>
                                        <p:strVal val="hidden"/>
                                      </p:to>
                                    </p:set>
                                  </p:childTnLst>
                                </p:cTn>
                              </p:par>
                              <p:par>
                                <p:cTn id="471" presetID="23" presetClass="exit" presetSubtype="544" fill="hold" grpId="2" nodeType="withEffect">
                                  <p:stCondLst>
                                    <p:cond delay="0"/>
                                  </p:stCondLst>
                                  <p:childTnLst>
                                    <p:anim calcmode="lin" valueType="num">
                                      <p:cBhvr>
                                        <p:cTn id="472" dur="3250"/>
                                        <p:tgtEl>
                                          <p:spTgt spid="14"/>
                                        </p:tgtEl>
                                        <p:attrNameLst>
                                          <p:attrName>ppt_w</p:attrName>
                                        </p:attrNameLst>
                                      </p:cBhvr>
                                      <p:tavLst>
                                        <p:tav tm="0">
                                          <p:val>
                                            <p:strVal val="ppt_w"/>
                                          </p:val>
                                        </p:tav>
                                        <p:tav tm="100000">
                                          <p:val>
                                            <p:fltVal val="0"/>
                                          </p:val>
                                        </p:tav>
                                      </p:tavLst>
                                    </p:anim>
                                    <p:anim calcmode="lin" valueType="num">
                                      <p:cBhvr>
                                        <p:cTn id="473" dur="3250"/>
                                        <p:tgtEl>
                                          <p:spTgt spid="14"/>
                                        </p:tgtEl>
                                        <p:attrNameLst>
                                          <p:attrName>ppt_h</p:attrName>
                                        </p:attrNameLst>
                                      </p:cBhvr>
                                      <p:tavLst>
                                        <p:tav tm="0">
                                          <p:val>
                                            <p:strVal val="ppt_h"/>
                                          </p:val>
                                        </p:tav>
                                        <p:tav tm="100000">
                                          <p:val>
                                            <p:fltVal val="0"/>
                                          </p:val>
                                        </p:tav>
                                      </p:tavLst>
                                    </p:anim>
                                    <p:anim calcmode="lin" valueType="num">
                                      <p:cBhvr>
                                        <p:cTn id="474" dur="3250"/>
                                        <p:tgtEl>
                                          <p:spTgt spid="14"/>
                                        </p:tgtEl>
                                        <p:attrNameLst>
                                          <p:attrName>ppt_x</p:attrName>
                                        </p:attrNameLst>
                                      </p:cBhvr>
                                      <p:tavLst>
                                        <p:tav tm="0">
                                          <p:val>
                                            <p:strVal val="ppt_x"/>
                                          </p:val>
                                        </p:tav>
                                        <p:tav tm="100000">
                                          <p:val>
                                            <p:fltVal val="0.5"/>
                                          </p:val>
                                        </p:tav>
                                      </p:tavLst>
                                    </p:anim>
                                    <p:anim calcmode="lin" valueType="num">
                                      <p:cBhvr>
                                        <p:cTn id="475" dur="3250"/>
                                        <p:tgtEl>
                                          <p:spTgt spid="14"/>
                                        </p:tgtEl>
                                        <p:attrNameLst>
                                          <p:attrName>ppt_y</p:attrName>
                                        </p:attrNameLst>
                                      </p:cBhvr>
                                      <p:tavLst>
                                        <p:tav tm="0">
                                          <p:val>
                                            <p:strVal val="ppt_y"/>
                                          </p:val>
                                        </p:tav>
                                        <p:tav tm="100000">
                                          <p:val>
                                            <p:fltVal val="0.5"/>
                                          </p:val>
                                        </p:tav>
                                      </p:tavLst>
                                    </p:anim>
                                    <p:set>
                                      <p:cBhvr>
                                        <p:cTn id="476" dur="1" fill="hold">
                                          <p:stCondLst>
                                            <p:cond delay="3249"/>
                                          </p:stCondLst>
                                        </p:cTn>
                                        <p:tgtEl>
                                          <p:spTgt spid="14"/>
                                        </p:tgtEl>
                                        <p:attrNameLst>
                                          <p:attrName>style.visibility</p:attrName>
                                        </p:attrNameLst>
                                      </p:cBhvr>
                                      <p:to>
                                        <p:strVal val="hidden"/>
                                      </p:to>
                                    </p:set>
                                  </p:childTnLst>
                                </p:cTn>
                              </p:par>
                              <p:par>
                                <p:cTn id="477" presetID="23" presetClass="exit" presetSubtype="544" fill="hold" grpId="2" nodeType="withEffect">
                                  <p:stCondLst>
                                    <p:cond delay="0"/>
                                  </p:stCondLst>
                                  <p:childTnLst>
                                    <p:anim calcmode="lin" valueType="num">
                                      <p:cBhvr>
                                        <p:cTn id="478" dur="3250"/>
                                        <p:tgtEl>
                                          <p:spTgt spid="15"/>
                                        </p:tgtEl>
                                        <p:attrNameLst>
                                          <p:attrName>ppt_w</p:attrName>
                                        </p:attrNameLst>
                                      </p:cBhvr>
                                      <p:tavLst>
                                        <p:tav tm="0">
                                          <p:val>
                                            <p:strVal val="ppt_w"/>
                                          </p:val>
                                        </p:tav>
                                        <p:tav tm="100000">
                                          <p:val>
                                            <p:fltVal val="0"/>
                                          </p:val>
                                        </p:tav>
                                      </p:tavLst>
                                    </p:anim>
                                    <p:anim calcmode="lin" valueType="num">
                                      <p:cBhvr>
                                        <p:cTn id="479" dur="3250"/>
                                        <p:tgtEl>
                                          <p:spTgt spid="15"/>
                                        </p:tgtEl>
                                        <p:attrNameLst>
                                          <p:attrName>ppt_h</p:attrName>
                                        </p:attrNameLst>
                                      </p:cBhvr>
                                      <p:tavLst>
                                        <p:tav tm="0">
                                          <p:val>
                                            <p:strVal val="ppt_h"/>
                                          </p:val>
                                        </p:tav>
                                        <p:tav tm="100000">
                                          <p:val>
                                            <p:fltVal val="0"/>
                                          </p:val>
                                        </p:tav>
                                      </p:tavLst>
                                    </p:anim>
                                    <p:anim calcmode="lin" valueType="num">
                                      <p:cBhvr>
                                        <p:cTn id="480" dur="3250"/>
                                        <p:tgtEl>
                                          <p:spTgt spid="15"/>
                                        </p:tgtEl>
                                        <p:attrNameLst>
                                          <p:attrName>ppt_x</p:attrName>
                                        </p:attrNameLst>
                                      </p:cBhvr>
                                      <p:tavLst>
                                        <p:tav tm="0">
                                          <p:val>
                                            <p:strVal val="ppt_x"/>
                                          </p:val>
                                        </p:tav>
                                        <p:tav tm="100000">
                                          <p:val>
                                            <p:fltVal val="0.5"/>
                                          </p:val>
                                        </p:tav>
                                      </p:tavLst>
                                    </p:anim>
                                    <p:anim calcmode="lin" valueType="num">
                                      <p:cBhvr>
                                        <p:cTn id="481" dur="3250"/>
                                        <p:tgtEl>
                                          <p:spTgt spid="15"/>
                                        </p:tgtEl>
                                        <p:attrNameLst>
                                          <p:attrName>ppt_y</p:attrName>
                                        </p:attrNameLst>
                                      </p:cBhvr>
                                      <p:tavLst>
                                        <p:tav tm="0">
                                          <p:val>
                                            <p:strVal val="ppt_y"/>
                                          </p:val>
                                        </p:tav>
                                        <p:tav tm="100000">
                                          <p:val>
                                            <p:fltVal val="0.5"/>
                                          </p:val>
                                        </p:tav>
                                      </p:tavLst>
                                    </p:anim>
                                    <p:set>
                                      <p:cBhvr>
                                        <p:cTn id="482" dur="1" fill="hold">
                                          <p:stCondLst>
                                            <p:cond delay="3249"/>
                                          </p:stCondLst>
                                        </p:cTn>
                                        <p:tgtEl>
                                          <p:spTgt spid="15"/>
                                        </p:tgtEl>
                                        <p:attrNameLst>
                                          <p:attrName>style.visibility</p:attrName>
                                        </p:attrNameLst>
                                      </p:cBhvr>
                                      <p:to>
                                        <p:strVal val="hidden"/>
                                      </p:to>
                                    </p:set>
                                  </p:childTnLst>
                                </p:cTn>
                              </p:par>
                              <p:par>
                                <p:cTn id="483" presetID="23" presetClass="exit" presetSubtype="544" fill="hold" grpId="2" nodeType="withEffect">
                                  <p:stCondLst>
                                    <p:cond delay="0"/>
                                  </p:stCondLst>
                                  <p:childTnLst>
                                    <p:anim calcmode="lin" valueType="num">
                                      <p:cBhvr>
                                        <p:cTn id="484" dur="3250"/>
                                        <p:tgtEl>
                                          <p:spTgt spid="16"/>
                                        </p:tgtEl>
                                        <p:attrNameLst>
                                          <p:attrName>ppt_w</p:attrName>
                                        </p:attrNameLst>
                                      </p:cBhvr>
                                      <p:tavLst>
                                        <p:tav tm="0">
                                          <p:val>
                                            <p:strVal val="ppt_w"/>
                                          </p:val>
                                        </p:tav>
                                        <p:tav tm="100000">
                                          <p:val>
                                            <p:fltVal val="0"/>
                                          </p:val>
                                        </p:tav>
                                      </p:tavLst>
                                    </p:anim>
                                    <p:anim calcmode="lin" valueType="num">
                                      <p:cBhvr>
                                        <p:cTn id="485" dur="3250"/>
                                        <p:tgtEl>
                                          <p:spTgt spid="16"/>
                                        </p:tgtEl>
                                        <p:attrNameLst>
                                          <p:attrName>ppt_h</p:attrName>
                                        </p:attrNameLst>
                                      </p:cBhvr>
                                      <p:tavLst>
                                        <p:tav tm="0">
                                          <p:val>
                                            <p:strVal val="ppt_h"/>
                                          </p:val>
                                        </p:tav>
                                        <p:tav tm="100000">
                                          <p:val>
                                            <p:fltVal val="0"/>
                                          </p:val>
                                        </p:tav>
                                      </p:tavLst>
                                    </p:anim>
                                    <p:anim calcmode="lin" valueType="num">
                                      <p:cBhvr>
                                        <p:cTn id="486" dur="3250"/>
                                        <p:tgtEl>
                                          <p:spTgt spid="16"/>
                                        </p:tgtEl>
                                        <p:attrNameLst>
                                          <p:attrName>ppt_x</p:attrName>
                                        </p:attrNameLst>
                                      </p:cBhvr>
                                      <p:tavLst>
                                        <p:tav tm="0">
                                          <p:val>
                                            <p:strVal val="ppt_x"/>
                                          </p:val>
                                        </p:tav>
                                        <p:tav tm="100000">
                                          <p:val>
                                            <p:fltVal val="0.5"/>
                                          </p:val>
                                        </p:tav>
                                      </p:tavLst>
                                    </p:anim>
                                    <p:anim calcmode="lin" valueType="num">
                                      <p:cBhvr>
                                        <p:cTn id="487" dur="3250"/>
                                        <p:tgtEl>
                                          <p:spTgt spid="16"/>
                                        </p:tgtEl>
                                        <p:attrNameLst>
                                          <p:attrName>ppt_y</p:attrName>
                                        </p:attrNameLst>
                                      </p:cBhvr>
                                      <p:tavLst>
                                        <p:tav tm="0">
                                          <p:val>
                                            <p:strVal val="ppt_y"/>
                                          </p:val>
                                        </p:tav>
                                        <p:tav tm="100000">
                                          <p:val>
                                            <p:fltVal val="0.5"/>
                                          </p:val>
                                        </p:tav>
                                      </p:tavLst>
                                    </p:anim>
                                    <p:set>
                                      <p:cBhvr>
                                        <p:cTn id="488" dur="1" fill="hold">
                                          <p:stCondLst>
                                            <p:cond delay="3249"/>
                                          </p:stCondLst>
                                        </p:cTn>
                                        <p:tgtEl>
                                          <p:spTgt spid="16"/>
                                        </p:tgtEl>
                                        <p:attrNameLst>
                                          <p:attrName>style.visibility</p:attrName>
                                        </p:attrNameLst>
                                      </p:cBhvr>
                                      <p:to>
                                        <p:strVal val="hidden"/>
                                      </p:to>
                                    </p:set>
                                  </p:childTnLst>
                                </p:cTn>
                              </p:par>
                              <p:par>
                                <p:cTn id="489" presetID="23" presetClass="exit" presetSubtype="544" fill="hold" grpId="2" nodeType="withEffect">
                                  <p:stCondLst>
                                    <p:cond delay="0"/>
                                  </p:stCondLst>
                                  <p:childTnLst>
                                    <p:anim calcmode="lin" valueType="num">
                                      <p:cBhvr>
                                        <p:cTn id="490" dur="3250"/>
                                        <p:tgtEl>
                                          <p:spTgt spid="17"/>
                                        </p:tgtEl>
                                        <p:attrNameLst>
                                          <p:attrName>ppt_w</p:attrName>
                                        </p:attrNameLst>
                                      </p:cBhvr>
                                      <p:tavLst>
                                        <p:tav tm="0">
                                          <p:val>
                                            <p:strVal val="ppt_w"/>
                                          </p:val>
                                        </p:tav>
                                        <p:tav tm="100000">
                                          <p:val>
                                            <p:fltVal val="0"/>
                                          </p:val>
                                        </p:tav>
                                      </p:tavLst>
                                    </p:anim>
                                    <p:anim calcmode="lin" valueType="num">
                                      <p:cBhvr>
                                        <p:cTn id="491" dur="3250"/>
                                        <p:tgtEl>
                                          <p:spTgt spid="17"/>
                                        </p:tgtEl>
                                        <p:attrNameLst>
                                          <p:attrName>ppt_h</p:attrName>
                                        </p:attrNameLst>
                                      </p:cBhvr>
                                      <p:tavLst>
                                        <p:tav tm="0">
                                          <p:val>
                                            <p:strVal val="ppt_h"/>
                                          </p:val>
                                        </p:tav>
                                        <p:tav tm="100000">
                                          <p:val>
                                            <p:fltVal val="0"/>
                                          </p:val>
                                        </p:tav>
                                      </p:tavLst>
                                    </p:anim>
                                    <p:anim calcmode="lin" valueType="num">
                                      <p:cBhvr>
                                        <p:cTn id="492" dur="3250"/>
                                        <p:tgtEl>
                                          <p:spTgt spid="17"/>
                                        </p:tgtEl>
                                        <p:attrNameLst>
                                          <p:attrName>ppt_x</p:attrName>
                                        </p:attrNameLst>
                                      </p:cBhvr>
                                      <p:tavLst>
                                        <p:tav tm="0">
                                          <p:val>
                                            <p:strVal val="ppt_x"/>
                                          </p:val>
                                        </p:tav>
                                        <p:tav tm="100000">
                                          <p:val>
                                            <p:fltVal val="0.5"/>
                                          </p:val>
                                        </p:tav>
                                      </p:tavLst>
                                    </p:anim>
                                    <p:anim calcmode="lin" valueType="num">
                                      <p:cBhvr>
                                        <p:cTn id="493" dur="3250"/>
                                        <p:tgtEl>
                                          <p:spTgt spid="17"/>
                                        </p:tgtEl>
                                        <p:attrNameLst>
                                          <p:attrName>ppt_y</p:attrName>
                                        </p:attrNameLst>
                                      </p:cBhvr>
                                      <p:tavLst>
                                        <p:tav tm="0">
                                          <p:val>
                                            <p:strVal val="ppt_y"/>
                                          </p:val>
                                        </p:tav>
                                        <p:tav tm="100000">
                                          <p:val>
                                            <p:fltVal val="0.5"/>
                                          </p:val>
                                        </p:tav>
                                      </p:tavLst>
                                    </p:anim>
                                    <p:set>
                                      <p:cBhvr>
                                        <p:cTn id="494" dur="1" fill="hold">
                                          <p:stCondLst>
                                            <p:cond delay="3249"/>
                                          </p:stCondLst>
                                        </p:cTn>
                                        <p:tgtEl>
                                          <p:spTgt spid="17"/>
                                        </p:tgtEl>
                                        <p:attrNameLst>
                                          <p:attrName>style.visibility</p:attrName>
                                        </p:attrNameLst>
                                      </p:cBhvr>
                                      <p:to>
                                        <p:strVal val="hidden"/>
                                      </p:to>
                                    </p:set>
                                  </p:childTnLst>
                                </p:cTn>
                              </p:par>
                              <p:par>
                                <p:cTn id="495" presetID="23" presetClass="exit" presetSubtype="544" fill="hold" grpId="2" nodeType="withEffect">
                                  <p:stCondLst>
                                    <p:cond delay="0"/>
                                  </p:stCondLst>
                                  <p:childTnLst>
                                    <p:anim calcmode="lin" valueType="num">
                                      <p:cBhvr>
                                        <p:cTn id="496" dur="3250"/>
                                        <p:tgtEl>
                                          <p:spTgt spid="18"/>
                                        </p:tgtEl>
                                        <p:attrNameLst>
                                          <p:attrName>ppt_w</p:attrName>
                                        </p:attrNameLst>
                                      </p:cBhvr>
                                      <p:tavLst>
                                        <p:tav tm="0">
                                          <p:val>
                                            <p:strVal val="ppt_w"/>
                                          </p:val>
                                        </p:tav>
                                        <p:tav tm="100000">
                                          <p:val>
                                            <p:fltVal val="0"/>
                                          </p:val>
                                        </p:tav>
                                      </p:tavLst>
                                    </p:anim>
                                    <p:anim calcmode="lin" valueType="num">
                                      <p:cBhvr>
                                        <p:cTn id="497" dur="3250"/>
                                        <p:tgtEl>
                                          <p:spTgt spid="18"/>
                                        </p:tgtEl>
                                        <p:attrNameLst>
                                          <p:attrName>ppt_h</p:attrName>
                                        </p:attrNameLst>
                                      </p:cBhvr>
                                      <p:tavLst>
                                        <p:tav tm="0">
                                          <p:val>
                                            <p:strVal val="ppt_h"/>
                                          </p:val>
                                        </p:tav>
                                        <p:tav tm="100000">
                                          <p:val>
                                            <p:fltVal val="0"/>
                                          </p:val>
                                        </p:tav>
                                      </p:tavLst>
                                    </p:anim>
                                    <p:anim calcmode="lin" valueType="num">
                                      <p:cBhvr>
                                        <p:cTn id="498" dur="3250"/>
                                        <p:tgtEl>
                                          <p:spTgt spid="18"/>
                                        </p:tgtEl>
                                        <p:attrNameLst>
                                          <p:attrName>ppt_x</p:attrName>
                                        </p:attrNameLst>
                                      </p:cBhvr>
                                      <p:tavLst>
                                        <p:tav tm="0">
                                          <p:val>
                                            <p:strVal val="ppt_x"/>
                                          </p:val>
                                        </p:tav>
                                        <p:tav tm="100000">
                                          <p:val>
                                            <p:fltVal val="0.5"/>
                                          </p:val>
                                        </p:tav>
                                      </p:tavLst>
                                    </p:anim>
                                    <p:anim calcmode="lin" valueType="num">
                                      <p:cBhvr>
                                        <p:cTn id="499" dur="3250"/>
                                        <p:tgtEl>
                                          <p:spTgt spid="18"/>
                                        </p:tgtEl>
                                        <p:attrNameLst>
                                          <p:attrName>ppt_y</p:attrName>
                                        </p:attrNameLst>
                                      </p:cBhvr>
                                      <p:tavLst>
                                        <p:tav tm="0">
                                          <p:val>
                                            <p:strVal val="ppt_y"/>
                                          </p:val>
                                        </p:tav>
                                        <p:tav tm="100000">
                                          <p:val>
                                            <p:fltVal val="0.5"/>
                                          </p:val>
                                        </p:tav>
                                      </p:tavLst>
                                    </p:anim>
                                    <p:set>
                                      <p:cBhvr>
                                        <p:cTn id="500" dur="1" fill="hold">
                                          <p:stCondLst>
                                            <p:cond delay="3249"/>
                                          </p:stCondLst>
                                        </p:cTn>
                                        <p:tgtEl>
                                          <p:spTgt spid="18"/>
                                        </p:tgtEl>
                                        <p:attrNameLst>
                                          <p:attrName>style.visibility</p:attrName>
                                        </p:attrNameLst>
                                      </p:cBhvr>
                                      <p:to>
                                        <p:strVal val="hidden"/>
                                      </p:to>
                                    </p:set>
                                  </p:childTnLst>
                                </p:cTn>
                              </p:par>
                              <p:par>
                                <p:cTn id="501" presetID="23" presetClass="exit" presetSubtype="544" fill="hold" grpId="2" nodeType="withEffect">
                                  <p:stCondLst>
                                    <p:cond delay="0"/>
                                  </p:stCondLst>
                                  <p:childTnLst>
                                    <p:anim calcmode="lin" valueType="num">
                                      <p:cBhvr>
                                        <p:cTn id="502" dur="3250"/>
                                        <p:tgtEl>
                                          <p:spTgt spid="19"/>
                                        </p:tgtEl>
                                        <p:attrNameLst>
                                          <p:attrName>ppt_w</p:attrName>
                                        </p:attrNameLst>
                                      </p:cBhvr>
                                      <p:tavLst>
                                        <p:tav tm="0">
                                          <p:val>
                                            <p:strVal val="ppt_w"/>
                                          </p:val>
                                        </p:tav>
                                        <p:tav tm="100000">
                                          <p:val>
                                            <p:fltVal val="0"/>
                                          </p:val>
                                        </p:tav>
                                      </p:tavLst>
                                    </p:anim>
                                    <p:anim calcmode="lin" valueType="num">
                                      <p:cBhvr>
                                        <p:cTn id="503" dur="3250"/>
                                        <p:tgtEl>
                                          <p:spTgt spid="19"/>
                                        </p:tgtEl>
                                        <p:attrNameLst>
                                          <p:attrName>ppt_h</p:attrName>
                                        </p:attrNameLst>
                                      </p:cBhvr>
                                      <p:tavLst>
                                        <p:tav tm="0">
                                          <p:val>
                                            <p:strVal val="ppt_h"/>
                                          </p:val>
                                        </p:tav>
                                        <p:tav tm="100000">
                                          <p:val>
                                            <p:fltVal val="0"/>
                                          </p:val>
                                        </p:tav>
                                      </p:tavLst>
                                    </p:anim>
                                    <p:anim calcmode="lin" valueType="num">
                                      <p:cBhvr>
                                        <p:cTn id="504" dur="3250"/>
                                        <p:tgtEl>
                                          <p:spTgt spid="19"/>
                                        </p:tgtEl>
                                        <p:attrNameLst>
                                          <p:attrName>ppt_x</p:attrName>
                                        </p:attrNameLst>
                                      </p:cBhvr>
                                      <p:tavLst>
                                        <p:tav tm="0">
                                          <p:val>
                                            <p:strVal val="ppt_x"/>
                                          </p:val>
                                        </p:tav>
                                        <p:tav tm="100000">
                                          <p:val>
                                            <p:fltVal val="0.5"/>
                                          </p:val>
                                        </p:tav>
                                      </p:tavLst>
                                    </p:anim>
                                    <p:anim calcmode="lin" valueType="num">
                                      <p:cBhvr>
                                        <p:cTn id="505" dur="3250"/>
                                        <p:tgtEl>
                                          <p:spTgt spid="19"/>
                                        </p:tgtEl>
                                        <p:attrNameLst>
                                          <p:attrName>ppt_y</p:attrName>
                                        </p:attrNameLst>
                                      </p:cBhvr>
                                      <p:tavLst>
                                        <p:tav tm="0">
                                          <p:val>
                                            <p:strVal val="ppt_y"/>
                                          </p:val>
                                        </p:tav>
                                        <p:tav tm="100000">
                                          <p:val>
                                            <p:fltVal val="0.5"/>
                                          </p:val>
                                        </p:tav>
                                      </p:tavLst>
                                    </p:anim>
                                    <p:set>
                                      <p:cBhvr>
                                        <p:cTn id="506" dur="1" fill="hold">
                                          <p:stCondLst>
                                            <p:cond delay="3249"/>
                                          </p:stCondLst>
                                        </p:cTn>
                                        <p:tgtEl>
                                          <p:spTgt spid="19"/>
                                        </p:tgtEl>
                                        <p:attrNameLst>
                                          <p:attrName>style.visibility</p:attrName>
                                        </p:attrNameLst>
                                      </p:cBhvr>
                                      <p:to>
                                        <p:strVal val="hidden"/>
                                      </p:to>
                                    </p:set>
                                  </p:childTnLst>
                                </p:cTn>
                              </p:par>
                              <p:par>
                                <p:cTn id="507" presetID="23" presetClass="exit" presetSubtype="544" fill="hold" grpId="2" nodeType="withEffect">
                                  <p:stCondLst>
                                    <p:cond delay="0"/>
                                  </p:stCondLst>
                                  <p:childTnLst>
                                    <p:anim calcmode="lin" valueType="num">
                                      <p:cBhvr>
                                        <p:cTn id="508" dur="3250"/>
                                        <p:tgtEl>
                                          <p:spTgt spid="20"/>
                                        </p:tgtEl>
                                        <p:attrNameLst>
                                          <p:attrName>ppt_w</p:attrName>
                                        </p:attrNameLst>
                                      </p:cBhvr>
                                      <p:tavLst>
                                        <p:tav tm="0">
                                          <p:val>
                                            <p:strVal val="ppt_w"/>
                                          </p:val>
                                        </p:tav>
                                        <p:tav tm="100000">
                                          <p:val>
                                            <p:fltVal val="0"/>
                                          </p:val>
                                        </p:tav>
                                      </p:tavLst>
                                    </p:anim>
                                    <p:anim calcmode="lin" valueType="num">
                                      <p:cBhvr>
                                        <p:cTn id="509" dur="3250"/>
                                        <p:tgtEl>
                                          <p:spTgt spid="20"/>
                                        </p:tgtEl>
                                        <p:attrNameLst>
                                          <p:attrName>ppt_h</p:attrName>
                                        </p:attrNameLst>
                                      </p:cBhvr>
                                      <p:tavLst>
                                        <p:tav tm="0">
                                          <p:val>
                                            <p:strVal val="ppt_h"/>
                                          </p:val>
                                        </p:tav>
                                        <p:tav tm="100000">
                                          <p:val>
                                            <p:fltVal val="0"/>
                                          </p:val>
                                        </p:tav>
                                      </p:tavLst>
                                    </p:anim>
                                    <p:anim calcmode="lin" valueType="num">
                                      <p:cBhvr>
                                        <p:cTn id="510" dur="3250"/>
                                        <p:tgtEl>
                                          <p:spTgt spid="20"/>
                                        </p:tgtEl>
                                        <p:attrNameLst>
                                          <p:attrName>ppt_x</p:attrName>
                                        </p:attrNameLst>
                                      </p:cBhvr>
                                      <p:tavLst>
                                        <p:tav tm="0">
                                          <p:val>
                                            <p:strVal val="ppt_x"/>
                                          </p:val>
                                        </p:tav>
                                        <p:tav tm="100000">
                                          <p:val>
                                            <p:fltVal val="0.5"/>
                                          </p:val>
                                        </p:tav>
                                      </p:tavLst>
                                    </p:anim>
                                    <p:anim calcmode="lin" valueType="num">
                                      <p:cBhvr>
                                        <p:cTn id="511" dur="3250"/>
                                        <p:tgtEl>
                                          <p:spTgt spid="20"/>
                                        </p:tgtEl>
                                        <p:attrNameLst>
                                          <p:attrName>ppt_y</p:attrName>
                                        </p:attrNameLst>
                                      </p:cBhvr>
                                      <p:tavLst>
                                        <p:tav tm="0">
                                          <p:val>
                                            <p:strVal val="ppt_y"/>
                                          </p:val>
                                        </p:tav>
                                        <p:tav tm="100000">
                                          <p:val>
                                            <p:fltVal val="0.5"/>
                                          </p:val>
                                        </p:tav>
                                      </p:tavLst>
                                    </p:anim>
                                    <p:set>
                                      <p:cBhvr>
                                        <p:cTn id="512" dur="1" fill="hold">
                                          <p:stCondLst>
                                            <p:cond delay="3249"/>
                                          </p:stCondLst>
                                        </p:cTn>
                                        <p:tgtEl>
                                          <p:spTgt spid="20"/>
                                        </p:tgtEl>
                                        <p:attrNameLst>
                                          <p:attrName>style.visibility</p:attrName>
                                        </p:attrNameLst>
                                      </p:cBhvr>
                                      <p:to>
                                        <p:strVal val="hidden"/>
                                      </p:to>
                                    </p:set>
                                  </p:childTnLst>
                                </p:cTn>
                              </p:par>
                              <p:par>
                                <p:cTn id="513" presetID="23" presetClass="exit" presetSubtype="544" fill="hold" grpId="2" nodeType="withEffect">
                                  <p:stCondLst>
                                    <p:cond delay="0"/>
                                  </p:stCondLst>
                                  <p:childTnLst>
                                    <p:anim calcmode="lin" valueType="num">
                                      <p:cBhvr>
                                        <p:cTn id="514" dur="3250"/>
                                        <p:tgtEl>
                                          <p:spTgt spid="21"/>
                                        </p:tgtEl>
                                        <p:attrNameLst>
                                          <p:attrName>ppt_w</p:attrName>
                                        </p:attrNameLst>
                                      </p:cBhvr>
                                      <p:tavLst>
                                        <p:tav tm="0">
                                          <p:val>
                                            <p:strVal val="ppt_w"/>
                                          </p:val>
                                        </p:tav>
                                        <p:tav tm="100000">
                                          <p:val>
                                            <p:fltVal val="0"/>
                                          </p:val>
                                        </p:tav>
                                      </p:tavLst>
                                    </p:anim>
                                    <p:anim calcmode="lin" valueType="num">
                                      <p:cBhvr>
                                        <p:cTn id="515" dur="3250"/>
                                        <p:tgtEl>
                                          <p:spTgt spid="21"/>
                                        </p:tgtEl>
                                        <p:attrNameLst>
                                          <p:attrName>ppt_h</p:attrName>
                                        </p:attrNameLst>
                                      </p:cBhvr>
                                      <p:tavLst>
                                        <p:tav tm="0">
                                          <p:val>
                                            <p:strVal val="ppt_h"/>
                                          </p:val>
                                        </p:tav>
                                        <p:tav tm="100000">
                                          <p:val>
                                            <p:fltVal val="0"/>
                                          </p:val>
                                        </p:tav>
                                      </p:tavLst>
                                    </p:anim>
                                    <p:anim calcmode="lin" valueType="num">
                                      <p:cBhvr>
                                        <p:cTn id="516" dur="3250"/>
                                        <p:tgtEl>
                                          <p:spTgt spid="21"/>
                                        </p:tgtEl>
                                        <p:attrNameLst>
                                          <p:attrName>ppt_x</p:attrName>
                                        </p:attrNameLst>
                                      </p:cBhvr>
                                      <p:tavLst>
                                        <p:tav tm="0">
                                          <p:val>
                                            <p:strVal val="ppt_x"/>
                                          </p:val>
                                        </p:tav>
                                        <p:tav tm="100000">
                                          <p:val>
                                            <p:fltVal val="0.5"/>
                                          </p:val>
                                        </p:tav>
                                      </p:tavLst>
                                    </p:anim>
                                    <p:anim calcmode="lin" valueType="num">
                                      <p:cBhvr>
                                        <p:cTn id="517" dur="3250"/>
                                        <p:tgtEl>
                                          <p:spTgt spid="21"/>
                                        </p:tgtEl>
                                        <p:attrNameLst>
                                          <p:attrName>ppt_y</p:attrName>
                                        </p:attrNameLst>
                                      </p:cBhvr>
                                      <p:tavLst>
                                        <p:tav tm="0">
                                          <p:val>
                                            <p:strVal val="ppt_y"/>
                                          </p:val>
                                        </p:tav>
                                        <p:tav tm="100000">
                                          <p:val>
                                            <p:fltVal val="0.5"/>
                                          </p:val>
                                        </p:tav>
                                      </p:tavLst>
                                    </p:anim>
                                    <p:set>
                                      <p:cBhvr>
                                        <p:cTn id="518" dur="1" fill="hold">
                                          <p:stCondLst>
                                            <p:cond delay="3249"/>
                                          </p:stCondLst>
                                        </p:cTn>
                                        <p:tgtEl>
                                          <p:spTgt spid="21"/>
                                        </p:tgtEl>
                                        <p:attrNameLst>
                                          <p:attrName>style.visibility</p:attrName>
                                        </p:attrNameLst>
                                      </p:cBhvr>
                                      <p:to>
                                        <p:strVal val="hidden"/>
                                      </p:to>
                                    </p:set>
                                  </p:childTnLst>
                                </p:cTn>
                              </p:par>
                              <p:par>
                                <p:cTn id="519" presetID="23" presetClass="exit" presetSubtype="544" fill="hold" grpId="2" nodeType="withEffect">
                                  <p:stCondLst>
                                    <p:cond delay="0"/>
                                  </p:stCondLst>
                                  <p:childTnLst>
                                    <p:anim calcmode="lin" valueType="num">
                                      <p:cBhvr>
                                        <p:cTn id="520" dur="3250"/>
                                        <p:tgtEl>
                                          <p:spTgt spid="22"/>
                                        </p:tgtEl>
                                        <p:attrNameLst>
                                          <p:attrName>ppt_w</p:attrName>
                                        </p:attrNameLst>
                                      </p:cBhvr>
                                      <p:tavLst>
                                        <p:tav tm="0">
                                          <p:val>
                                            <p:strVal val="ppt_w"/>
                                          </p:val>
                                        </p:tav>
                                        <p:tav tm="100000">
                                          <p:val>
                                            <p:fltVal val="0"/>
                                          </p:val>
                                        </p:tav>
                                      </p:tavLst>
                                    </p:anim>
                                    <p:anim calcmode="lin" valueType="num">
                                      <p:cBhvr>
                                        <p:cTn id="521" dur="3250"/>
                                        <p:tgtEl>
                                          <p:spTgt spid="22"/>
                                        </p:tgtEl>
                                        <p:attrNameLst>
                                          <p:attrName>ppt_h</p:attrName>
                                        </p:attrNameLst>
                                      </p:cBhvr>
                                      <p:tavLst>
                                        <p:tav tm="0">
                                          <p:val>
                                            <p:strVal val="ppt_h"/>
                                          </p:val>
                                        </p:tav>
                                        <p:tav tm="100000">
                                          <p:val>
                                            <p:fltVal val="0"/>
                                          </p:val>
                                        </p:tav>
                                      </p:tavLst>
                                    </p:anim>
                                    <p:anim calcmode="lin" valueType="num">
                                      <p:cBhvr>
                                        <p:cTn id="522" dur="3250"/>
                                        <p:tgtEl>
                                          <p:spTgt spid="22"/>
                                        </p:tgtEl>
                                        <p:attrNameLst>
                                          <p:attrName>ppt_x</p:attrName>
                                        </p:attrNameLst>
                                      </p:cBhvr>
                                      <p:tavLst>
                                        <p:tav tm="0">
                                          <p:val>
                                            <p:strVal val="ppt_x"/>
                                          </p:val>
                                        </p:tav>
                                        <p:tav tm="100000">
                                          <p:val>
                                            <p:fltVal val="0.5"/>
                                          </p:val>
                                        </p:tav>
                                      </p:tavLst>
                                    </p:anim>
                                    <p:anim calcmode="lin" valueType="num">
                                      <p:cBhvr>
                                        <p:cTn id="523" dur="3250"/>
                                        <p:tgtEl>
                                          <p:spTgt spid="22"/>
                                        </p:tgtEl>
                                        <p:attrNameLst>
                                          <p:attrName>ppt_y</p:attrName>
                                        </p:attrNameLst>
                                      </p:cBhvr>
                                      <p:tavLst>
                                        <p:tav tm="0">
                                          <p:val>
                                            <p:strVal val="ppt_y"/>
                                          </p:val>
                                        </p:tav>
                                        <p:tav tm="100000">
                                          <p:val>
                                            <p:fltVal val="0.5"/>
                                          </p:val>
                                        </p:tav>
                                      </p:tavLst>
                                    </p:anim>
                                    <p:set>
                                      <p:cBhvr>
                                        <p:cTn id="524" dur="1" fill="hold">
                                          <p:stCondLst>
                                            <p:cond delay="3249"/>
                                          </p:stCondLst>
                                        </p:cTn>
                                        <p:tgtEl>
                                          <p:spTgt spid="22"/>
                                        </p:tgtEl>
                                        <p:attrNameLst>
                                          <p:attrName>style.visibility</p:attrName>
                                        </p:attrNameLst>
                                      </p:cBhvr>
                                      <p:to>
                                        <p:strVal val="hidden"/>
                                      </p:to>
                                    </p:set>
                                  </p:childTnLst>
                                </p:cTn>
                              </p:par>
                              <p:par>
                                <p:cTn id="525" presetID="23" presetClass="exit" presetSubtype="544" fill="hold" grpId="2" nodeType="withEffect">
                                  <p:stCondLst>
                                    <p:cond delay="0"/>
                                  </p:stCondLst>
                                  <p:childTnLst>
                                    <p:anim calcmode="lin" valueType="num">
                                      <p:cBhvr>
                                        <p:cTn id="526" dur="3250"/>
                                        <p:tgtEl>
                                          <p:spTgt spid="23"/>
                                        </p:tgtEl>
                                        <p:attrNameLst>
                                          <p:attrName>ppt_w</p:attrName>
                                        </p:attrNameLst>
                                      </p:cBhvr>
                                      <p:tavLst>
                                        <p:tav tm="0">
                                          <p:val>
                                            <p:strVal val="ppt_w"/>
                                          </p:val>
                                        </p:tav>
                                        <p:tav tm="100000">
                                          <p:val>
                                            <p:fltVal val="0"/>
                                          </p:val>
                                        </p:tav>
                                      </p:tavLst>
                                    </p:anim>
                                    <p:anim calcmode="lin" valueType="num">
                                      <p:cBhvr>
                                        <p:cTn id="527" dur="3250"/>
                                        <p:tgtEl>
                                          <p:spTgt spid="23"/>
                                        </p:tgtEl>
                                        <p:attrNameLst>
                                          <p:attrName>ppt_h</p:attrName>
                                        </p:attrNameLst>
                                      </p:cBhvr>
                                      <p:tavLst>
                                        <p:tav tm="0">
                                          <p:val>
                                            <p:strVal val="ppt_h"/>
                                          </p:val>
                                        </p:tav>
                                        <p:tav tm="100000">
                                          <p:val>
                                            <p:fltVal val="0"/>
                                          </p:val>
                                        </p:tav>
                                      </p:tavLst>
                                    </p:anim>
                                    <p:anim calcmode="lin" valueType="num">
                                      <p:cBhvr>
                                        <p:cTn id="528" dur="3250"/>
                                        <p:tgtEl>
                                          <p:spTgt spid="23"/>
                                        </p:tgtEl>
                                        <p:attrNameLst>
                                          <p:attrName>ppt_x</p:attrName>
                                        </p:attrNameLst>
                                      </p:cBhvr>
                                      <p:tavLst>
                                        <p:tav tm="0">
                                          <p:val>
                                            <p:strVal val="ppt_x"/>
                                          </p:val>
                                        </p:tav>
                                        <p:tav tm="100000">
                                          <p:val>
                                            <p:fltVal val="0.5"/>
                                          </p:val>
                                        </p:tav>
                                      </p:tavLst>
                                    </p:anim>
                                    <p:anim calcmode="lin" valueType="num">
                                      <p:cBhvr>
                                        <p:cTn id="529" dur="3250"/>
                                        <p:tgtEl>
                                          <p:spTgt spid="23"/>
                                        </p:tgtEl>
                                        <p:attrNameLst>
                                          <p:attrName>ppt_y</p:attrName>
                                        </p:attrNameLst>
                                      </p:cBhvr>
                                      <p:tavLst>
                                        <p:tav tm="0">
                                          <p:val>
                                            <p:strVal val="ppt_y"/>
                                          </p:val>
                                        </p:tav>
                                        <p:tav tm="100000">
                                          <p:val>
                                            <p:fltVal val="0.5"/>
                                          </p:val>
                                        </p:tav>
                                      </p:tavLst>
                                    </p:anim>
                                    <p:set>
                                      <p:cBhvr>
                                        <p:cTn id="530" dur="1" fill="hold">
                                          <p:stCondLst>
                                            <p:cond delay="3249"/>
                                          </p:stCondLst>
                                        </p:cTn>
                                        <p:tgtEl>
                                          <p:spTgt spid="23"/>
                                        </p:tgtEl>
                                        <p:attrNameLst>
                                          <p:attrName>style.visibility</p:attrName>
                                        </p:attrNameLst>
                                      </p:cBhvr>
                                      <p:to>
                                        <p:strVal val="hidden"/>
                                      </p:to>
                                    </p:set>
                                  </p:childTnLst>
                                </p:cTn>
                              </p:par>
                              <p:par>
                                <p:cTn id="531" presetID="23" presetClass="exit" presetSubtype="544" fill="hold" grpId="2" nodeType="withEffect">
                                  <p:stCondLst>
                                    <p:cond delay="0"/>
                                  </p:stCondLst>
                                  <p:childTnLst>
                                    <p:anim calcmode="lin" valueType="num">
                                      <p:cBhvr>
                                        <p:cTn id="532" dur="3250"/>
                                        <p:tgtEl>
                                          <p:spTgt spid="24"/>
                                        </p:tgtEl>
                                        <p:attrNameLst>
                                          <p:attrName>ppt_w</p:attrName>
                                        </p:attrNameLst>
                                      </p:cBhvr>
                                      <p:tavLst>
                                        <p:tav tm="0">
                                          <p:val>
                                            <p:strVal val="ppt_w"/>
                                          </p:val>
                                        </p:tav>
                                        <p:tav tm="100000">
                                          <p:val>
                                            <p:fltVal val="0"/>
                                          </p:val>
                                        </p:tav>
                                      </p:tavLst>
                                    </p:anim>
                                    <p:anim calcmode="lin" valueType="num">
                                      <p:cBhvr>
                                        <p:cTn id="533" dur="3250"/>
                                        <p:tgtEl>
                                          <p:spTgt spid="24"/>
                                        </p:tgtEl>
                                        <p:attrNameLst>
                                          <p:attrName>ppt_h</p:attrName>
                                        </p:attrNameLst>
                                      </p:cBhvr>
                                      <p:tavLst>
                                        <p:tav tm="0">
                                          <p:val>
                                            <p:strVal val="ppt_h"/>
                                          </p:val>
                                        </p:tav>
                                        <p:tav tm="100000">
                                          <p:val>
                                            <p:fltVal val="0"/>
                                          </p:val>
                                        </p:tav>
                                      </p:tavLst>
                                    </p:anim>
                                    <p:anim calcmode="lin" valueType="num">
                                      <p:cBhvr>
                                        <p:cTn id="534" dur="3250"/>
                                        <p:tgtEl>
                                          <p:spTgt spid="24"/>
                                        </p:tgtEl>
                                        <p:attrNameLst>
                                          <p:attrName>ppt_x</p:attrName>
                                        </p:attrNameLst>
                                      </p:cBhvr>
                                      <p:tavLst>
                                        <p:tav tm="0">
                                          <p:val>
                                            <p:strVal val="ppt_x"/>
                                          </p:val>
                                        </p:tav>
                                        <p:tav tm="100000">
                                          <p:val>
                                            <p:fltVal val="0.5"/>
                                          </p:val>
                                        </p:tav>
                                      </p:tavLst>
                                    </p:anim>
                                    <p:anim calcmode="lin" valueType="num">
                                      <p:cBhvr>
                                        <p:cTn id="535" dur="3250"/>
                                        <p:tgtEl>
                                          <p:spTgt spid="24"/>
                                        </p:tgtEl>
                                        <p:attrNameLst>
                                          <p:attrName>ppt_y</p:attrName>
                                        </p:attrNameLst>
                                      </p:cBhvr>
                                      <p:tavLst>
                                        <p:tav tm="0">
                                          <p:val>
                                            <p:strVal val="ppt_y"/>
                                          </p:val>
                                        </p:tav>
                                        <p:tav tm="100000">
                                          <p:val>
                                            <p:fltVal val="0.5"/>
                                          </p:val>
                                        </p:tav>
                                      </p:tavLst>
                                    </p:anim>
                                    <p:set>
                                      <p:cBhvr>
                                        <p:cTn id="536" dur="1" fill="hold">
                                          <p:stCondLst>
                                            <p:cond delay="3249"/>
                                          </p:stCondLst>
                                        </p:cTn>
                                        <p:tgtEl>
                                          <p:spTgt spid="24"/>
                                        </p:tgtEl>
                                        <p:attrNameLst>
                                          <p:attrName>style.visibility</p:attrName>
                                        </p:attrNameLst>
                                      </p:cBhvr>
                                      <p:to>
                                        <p:strVal val="hidden"/>
                                      </p:to>
                                    </p:set>
                                  </p:childTnLst>
                                </p:cTn>
                              </p:par>
                              <p:par>
                                <p:cTn id="537" presetID="23" presetClass="exit" presetSubtype="544" fill="hold" grpId="2" nodeType="withEffect">
                                  <p:stCondLst>
                                    <p:cond delay="0"/>
                                  </p:stCondLst>
                                  <p:childTnLst>
                                    <p:anim calcmode="lin" valueType="num">
                                      <p:cBhvr>
                                        <p:cTn id="538" dur="3250"/>
                                        <p:tgtEl>
                                          <p:spTgt spid="25"/>
                                        </p:tgtEl>
                                        <p:attrNameLst>
                                          <p:attrName>ppt_w</p:attrName>
                                        </p:attrNameLst>
                                      </p:cBhvr>
                                      <p:tavLst>
                                        <p:tav tm="0">
                                          <p:val>
                                            <p:strVal val="ppt_w"/>
                                          </p:val>
                                        </p:tav>
                                        <p:tav tm="100000">
                                          <p:val>
                                            <p:fltVal val="0"/>
                                          </p:val>
                                        </p:tav>
                                      </p:tavLst>
                                    </p:anim>
                                    <p:anim calcmode="lin" valueType="num">
                                      <p:cBhvr>
                                        <p:cTn id="539" dur="3250"/>
                                        <p:tgtEl>
                                          <p:spTgt spid="25"/>
                                        </p:tgtEl>
                                        <p:attrNameLst>
                                          <p:attrName>ppt_h</p:attrName>
                                        </p:attrNameLst>
                                      </p:cBhvr>
                                      <p:tavLst>
                                        <p:tav tm="0">
                                          <p:val>
                                            <p:strVal val="ppt_h"/>
                                          </p:val>
                                        </p:tav>
                                        <p:tav tm="100000">
                                          <p:val>
                                            <p:fltVal val="0"/>
                                          </p:val>
                                        </p:tav>
                                      </p:tavLst>
                                    </p:anim>
                                    <p:anim calcmode="lin" valueType="num">
                                      <p:cBhvr>
                                        <p:cTn id="540" dur="3250"/>
                                        <p:tgtEl>
                                          <p:spTgt spid="25"/>
                                        </p:tgtEl>
                                        <p:attrNameLst>
                                          <p:attrName>ppt_x</p:attrName>
                                        </p:attrNameLst>
                                      </p:cBhvr>
                                      <p:tavLst>
                                        <p:tav tm="0">
                                          <p:val>
                                            <p:strVal val="ppt_x"/>
                                          </p:val>
                                        </p:tav>
                                        <p:tav tm="100000">
                                          <p:val>
                                            <p:fltVal val="0.5"/>
                                          </p:val>
                                        </p:tav>
                                      </p:tavLst>
                                    </p:anim>
                                    <p:anim calcmode="lin" valueType="num">
                                      <p:cBhvr>
                                        <p:cTn id="541" dur="3250"/>
                                        <p:tgtEl>
                                          <p:spTgt spid="25"/>
                                        </p:tgtEl>
                                        <p:attrNameLst>
                                          <p:attrName>ppt_y</p:attrName>
                                        </p:attrNameLst>
                                      </p:cBhvr>
                                      <p:tavLst>
                                        <p:tav tm="0">
                                          <p:val>
                                            <p:strVal val="ppt_y"/>
                                          </p:val>
                                        </p:tav>
                                        <p:tav tm="100000">
                                          <p:val>
                                            <p:fltVal val="0.5"/>
                                          </p:val>
                                        </p:tav>
                                      </p:tavLst>
                                    </p:anim>
                                    <p:set>
                                      <p:cBhvr>
                                        <p:cTn id="542" dur="1" fill="hold">
                                          <p:stCondLst>
                                            <p:cond delay="3249"/>
                                          </p:stCondLst>
                                        </p:cTn>
                                        <p:tgtEl>
                                          <p:spTgt spid="25"/>
                                        </p:tgtEl>
                                        <p:attrNameLst>
                                          <p:attrName>style.visibility</p:attrName>
                                        </p:attrNameLst>
                                      </p:cBhvr>
                                      <p:to>
                                        <p:strVal val="hidden"/>
                                      </p:to>
                                    </p:set>
                                  </p:childTnLst>
                                </p:cTn>
                              </p:par>
                              <p:par>
                                <p:cTn id="543" presetID="23" presetClass="exit" presetSubtype="544" fill="hold" grpId="2" nodeType="withEffect">
                                  <p:stCondLst>
                                    <p:cond delay="0"/>
                                  </p:stCondLst>
                                  <p:childTnLst>
                                    <p:anim calcmode="lin" valueType="num">
                                      <p:cBhvr>
                                        <p:cTn id="544" dur="3250"/>
                                        <p:tgtEl>
                                          <p:spTgt spid="27"/>
                                        </p:tgtEl>
                                        <p:attrNameLst>
                                          <p:attrName>ppt_w</p:attrName>
                                        </p:attrNameLst>
                                      </p:cBhvr>
                                      <p:tavLst>
                                        <p:tav tm="0">
                                          <p:val>
                                            <p:strVal val="ppt_w"/>
                                          </p:val>
                                        </p:tav>
                                        <p:tav tm="100000">
                                          <p:val>
                                            <p:fltVal val="0"/>
                                          </p:val>
                                        </p:tav>
                                      </p:tavLst>
                                    </p:anim>
                                    <p:anim calcmode="lin" valueType="num">
                                      <p:cBhvr>
                                        <p:cTn id="545" dur="3250"/>
                                        <p:tgtEl>
                                          <p:spTgt spid="27"/>
                                        </p:tgtEl>
                                        <p:attrNameLst>
                                          <p:attrName>ppt_h</p:attrName>
                                        </p:attrNameLst>
                                      </p:cBhvr>
                                      <p:tavLst>
                                        <p:tav tm="0">
                                          <p:val>
                                            <p:strVal val="ppt_h"/>
                                          </p:val>
                                        </p:tav>
                                        <p:tav tm="100000">
                                          <p:val>
                                            <p:fltVal val="0"/>
                                          </p:val>
                                        </p:tav>
                                      </p:tavLst>
                                    </p:anim>
                                    <p:anim calcmode="lin" valueType="num">
                                      <p:cBhvr>
                                        <p:cTn id="546" dur="3250"/>
                                        <p:tgtEl>
                                          <p:spTgt spid="27"/>
                                        </p:tgtEl>
                                        <p:attrNameLst>
                                          <p:attrName>ppt_x</p:attrName>
                                        </p:attrNameLst>
                                      </p:cBhvr>
                                      <p:tavLst>
                                        <p:tav tm="0">
                                          <p:val>
                                            <p:strVal val="ppt_x"/>
                                          </p:val>
                                        </p:tav>
                                        <p:tav tm="100000">
                                          <p:val>
                                            <p:fltVal val="0.5"/>
                                          </p:val>
                                        </p:tav>
                                      </p:tavLst>
                                    </p:anim>
                                    <p:anim calcmode="lin" valueType="num">
                                      <p:cBhvr>
                                        <p:cTn id="547" dur="3250"/>
                                        <p:tgtEl>
                                          <p:spTgt spid="27"/>
                                        </p:tgtEl>
                                        <p:attrNameLst>
                                          <p:attrName>ppt_y</p:attrName>
                                        </p:attrNameLst>
                                      </p:cBhvr>
                                      <p:tavLst>
                                        <p:tav tm="0">
                                          <p:val>
                                            <p:strVal val="ppt_y"/>
                                          </p:val>
                                        </p:tav>
                                        <p:tav tm="100000">
                                          <p:val>
                                            <p:fltVal val="0.5"/>
                                          </p:val>
                                        </p:tav>
                                      </p:tavLst>
                                    </p:anim>
                                    <p:set>
                                      <p:cBhvr>
                                        <p:cTn id="548" dur="1" fill="hold">
                                          <p:stCondLst>
                                            <p:cond delay="3249"/>
                                          </p:stCondLst>
                                        </p:cTn>
                                        <p:tgtEl>
                                          <p:spTgt spid="27"/>
                                        </p:tgtEl>
                                        <p:attrNameLst>
                                          <p:attrName>style.visibility</p:attrName>
                                        </p:attrNameLst>
                                      </p:cBhvr>
                                      <p:to>
                                        <p:strVal val="hidden"/>
                                      </p:to>
                                    </p:set>
                                  </p:childTnLst>
                                </p:cTn>
                              </p:par>
                              <p:par>
                                <p:cTn id="549" presetID="23" presetClass="exit" presetSubtype="544" fill="hold" grpId="2" nodeType="withEffect">
                                  <p:stCondLst>
                                    <p:cond delay="0"/>
                                  </p:stCondLst>
                                  <p:childTnLst>
                                    <p:anim calcmode="lin" valueType="num">
                                      <p:cBhvr>
                                        <p:cTn id="550" dur="3250"/>
                                        <p:tgtEl>
                                          <p:spTgt spid="28"/>
                                        </p:tgtEl>
                                        <p:attrNameLst>
                                          <p:attrName>ppt_w</p:attrName>
                                        </p:attrNameLst>
                                      </p:cBhvr>
                                      <p:tavLst>
                                        <p:tav tm="0">
                                          <p:val>
                                            <p:strVal val="ppt_w"/>
                                          </p:val>
                                        </p:tav>
                                        <p:tav tm="100000">
                                          <p:val>
                                            <p:fltVal val="0"/>
                                          </p:val>
                                        </p:tav>
                                      </p:tavLst>
                                    </p:anim>
                                    <p:anim calcmode="lin" valueType="num">
                                      <p:cBhvr>
                                        <p:cTn id="551" dur="3250"/>
                                        <p:tgtEl>
                                          <p:spTgt spid="28"/>
                                        </p:tgtEl>
                                        <p:attrNameLst>
                                          <p:attrName>ppt_h</p:attrName>
                                        </p:attrNameLst>
                                      </p:cBhvr>
                                      <p:tavLst>
                                        <p:tav tm="0">
                                          <p:val>
                                            <p:strVal val="ppt_h"/>
                                          </p:val>
                                        </p:tav>
                                        <p:tav tm="100000">
                                          <p:val>
                                            <p:fltVal val="0"/>
                                          </p:val>
                                        </p:tav>
                                      </p:tavLst>
                                    </p:anim>
                                    <p:anim calcmode="lin" valueType="num">
                                      <p:cBhvr>
                                        <p:cTn id="552" dur="3250"/>
                                        <p:tgtEl>
                                          <p:spTgt spid="28"/>
                                        </p:tgtEl>
                                        <p:attrNameLst>
                                          <p:attrName>ppt_x</p:attrName>
                                        </p:attrNameLst>
                                      </p:cBhvr>
                                      <p:tavLst>
                                        <p:tav tm="0">
                                          <p:val>
                                            <p:strVal val="ppt_x"/>
                                          </p:val>
                                        </p:tav>
                                        <p:tav tm="100000">
                                          <p:val>
                                            <p:fltVal val="0.5"/>
                                          </p:val>
                                        </p:tav>
                                      </p:tavLst>
                                    </p:anim>
                                    <p:anim calcmode="lin" valueType="num">
                                      <p:cBhvr>
                                        <p:cTn id="553" dur="3250"/>
                                        <p:tgtEl>
                                          <p:spTgt spid="28"/>
                                        </p:tgtEl>
                                        <p:attrNameLst>
                                          <p:attrName>ppt_y</p:attrName>
                                        </p:attrNameLst>
                                      </p:cBhvr>
                                      <p:tavLst>
                                        <p:tav tm="0">
                                          <p:val>
                                            <p:strVal val="ppt_y"/>
                                          </p:val>
                                        </p:tav>
                                        <p:tav tm="100000">
                                          <p:val>
                                            <p:fltVal val="0.5"/>
                                          </p:val>
                                        </p:tav>
                                      </p:tavLst>
                                    </p:anim>
                                    <p:set>
                                      <p:cBhvr>
                                        <p:cTn id="554" dur="1" fill="hold">
                                          <p:stCondLst>
                                            <p:cond delay="3249"/>
                                          </p:stCondLst>
                                        </p:cTn>
                                        <p:tgtEl>
                                          <p:spTgt spid="28"/>
                                        </p:tgtEl>
                                        <p:attrNameLst>
                                          <p:attrName>style.visibility</p:attrName>
                                        </p:attrNameLst>
                                      </p:cBhvr>
                                      <p:to>
                                        <p:strVal val="hidden"/>
                                      </p:to>
                                    </p:set>
                                  </p:childTnLst>
                                </p:cTn>
                              </p:par>
                              <p:par>
                                <p:cTn id="555" presetID="23" presetClass="exit" presetSubtype="544" fill="hold" grpId="2" nodeType="withEffect">
                                  <p:stCondLst>
                                    <p:cond delay="0"/>
                                  </p:stCondLst>
                                  <p:childTnLst>
                                    <p:anim calcmode="lin" valueType="num">
                                      <p:cBhvr>
                                        <p:cTn id="556" dur="3250"/>
                                        <p:tgtEl>
                                          <p:spTgt spid="29"/>
                                        </p:tgtEl>
                                        <p:attrNameLst>
                                          <p:attrName>ppt_w</p:attrName>
                                        </p:attrNameLst>
                                      </p:cBhvr>
                                      <p:tavLst>
                                        <p:tav tm="0">
                                          <p:val>
                                            <p:strVal val="ppt_w"/>
                                          </p:val>
                                        </p:tav>
                                        <p:tav tm="100000">
                                          <p:val>
                                            <p:fltVal val="0"/>
                                          </p:val>
                                        </p:tav>
                                      </p:tavLst>
                                    </p:anim>
                                    <p:anim calcmode="lin" valueType="num">
                                      <p:cBhvr>
                                        <p:cTn id="557" dur="3250"/>
                                        <p:tgtEl>
                                          <p:spTgt spid="29"/>
                                        </p:tgtEl>
                                        <p:attrNameLst>
                                          <p:attrName>ppt_h</p:attrName>
                                        </p:attrNameLst>
                                      </p:cBhvr>
                                      <p:tavLst>
                                        <p:tav tm="0">
                                          <p:val>
                                            <p:strVal val="ppt_h"/>
                                          </p:val>
                                        </p:tav>
                                        <p:tav tm="100000">
                                          <p:val>
                                            <p:fltVal val="0"/>
                                          </p:val>
                                        </p:tav>
                                      </p:tavLst>
                                    </p:anim>
                                    <p:anim calcmode="lin" valueType="num">
                                      <p:cBhvr>
                                        <p:cTn id="558" dur="3250"/>
                                        <p:tgtEl>
                                          <p:spTgt spid="29"/>
                                        </p:tgtEl>
                                        <p:attrNameLst>
                                          <p:attrName>ppt_x</p:attrName>
                                        </p:attrNameLst>
                                      </p:cBhvr>
                                      <p:tavLst>
                                        <p:tav tm="0">
                                          <p:val>
                                            <p:strVal val="ppt_x"/>
                                          </p:val>
                                        </p:tav>
                                        <p:tav tm="100000">
                                          <p:val>
                                            <p:fltVal val="0.5"/>
                                          </p:val>
                                        </p:tav>
                                      </p:tavLst>
                                    </p:anim>
                                    <p:anim calcmode="lin" valueType="num">
                                      <p:cBhvr>
                                        <p:cTn id="559" dur="3250"/>
                                        <p:tgtEl>
                                          <p:spTgt spid="29"/>
                                        </p:tgtEl>
                                        <p:attrNameLst>
                                          <p:attrName>ppt_y</p:attrName>
                                        </p:attrNameLst>
                                      </p:cBhvr>
                                      <p:tavLst>
                                        <p:tav tm="0">
                                          <p:val>
                                            <p:strVal val="ppt_y"/>
                                          </p:val>
                                        </p:tav>
                                        <p:tav tm="100000">
                                          <p:val>
                                            <p:fltVal val="0.5"/>
                                          </p:val>
                                        </p:tav>
                                      </p:tavLst>
                                    </p:anim>
                                    <p:set>
                                      <p:cBhvr>
                                        <p:cTn id="560" dur="1" fill="hold">
                                          <p:stCondLst>
                                            <p:cond delay="3249"/>
                                          </p:stCondLst>
                                        </p:cTn>
                                        <p:tgtEl>
                                          <p:spTgt spid="29"/>
                                        </p:tgtEl>
                                        <p:attrNameLst>
                                          <p:attrName>style.visibility</p:attrName>
                                        </p:attrNameLst>
                                      </p:cBhvr>
                                      <p:to>
                                        <p:strVal val="hidden"/>
                                      </p:to>
                                    </p:set>
                                  </p:childTnLst>
                                </p:cTn>
                              </p:par>
                              <p:par>
                                <p:cTn id="561" presetID="23" presetClass="exit" presetSubtype="544" fill="hold" grpId="2" nodeType="withEffect">
                                  <p:stCondLst>
                                    <p:cond delay="0"/>
                                  </p:stCondLst>
                                  <p:childTnLst>
                                    <p:anim calcmode="lin" valueType="num">
                                      <p:cBhvr>
                                        <p:cTn id="562" dur="3250"/>
                                        <p:tgtEl>
                                          <p:spTgt spid="30"/>
                                        </p:tgtEl>
                                        <p:attrNameLst>
                                          <p:attrName>ppt_w</p:attrName>
                                        </p:attrNameLst>
                                      </p:cBhvr>
                                      <p:tavLst>
                                        <p:tav tm="0">
                                          <p:val>
                                            <p:strVal val="ppt_w"/>
                                          </p:val>
                                        </p:tav>
                                        <p:tav tm="100000">
                                          <p:val>
                                            <p:fltVal val="0"/>
                                          </p:val>
                                        </p:tav>
                                      </p:tavLst>
                                    </p:anim>
                                    <p:anim calcmode="lin" valueType="num">
                                      <p:cBhvr>
                                        <p:cTn id="563" dur="3250"/>
                                        <p:tgtEl>
                                          <p:spTgt spid="30"/>
                                        </p:tgtEl>
                                        <p:attrNameLst>
                                          <p:attrName>ppt_h</p:attrName>
                                        </p:attrNameLst>
                                      </p:cBhvr>
                                      <p:tavLst>
                                        <p:tav tm="0">
                                          <p:val>
                                            <p:strVal val="ppt_h"/>
                                          </p:val>
                                        </p:tav>
                                        <p:tav tm="100000">
                                          <p:val>
                                            <p:fltVal val="0"/>
                                          </p:val>
                                        </p:tav>
                                      </p:tavLst>
                                    </p:anim>
                                    <p:anim calcmode="lin" valueType="num">
                                      <p:cBhvr>
                                        <p:cTn id="564" dur="3250"/>
                                        <p:tgtEl>
                                          <p:spTgt spid="30"/>
                                        </p:tgtEl>
                                        <p:attrNameLst>
                                          <p:attrName>ppt_x</p:attrName>
                                        </p:attrNameLst>
                                      </p:cBhvr>
                                      <p:tavLst>
                                        <p:tav tm="0">
                                          <p:val>
                                            <p:strVal val="ppt_x"/>
                                          </p:val>
                                        </p:tav>
                                        <p:tav tm="100000">
                                          <p:val>
                                            <p:fltVal val="0.5"/>
                                          </p:val>
                                        </p:tav>
                                      </p:tavLst>
                                    </p:anim>
                                    <p:anim calcmode="lin" valueType="num">
                                      <p:cBhvr>
                                        <p:cTn id="565" dur="3250"/>
                                        <p:tgtEl>
                                          <p:spTgt spid="30"/>
                                        </p:tgtEl>
                                        <p:attrNameLst>
                                          <p:attrName>ppt_y</p:attrName>
                                        </p:attrNameLst>
                                      </p:cBhvr>
                                      <p:tavLst>
                                        <p:tav tm="0">
                                          <p:val>
                                            <p:strVal val="ppt_y"/>
                                          </p:val>
                                        </p:tav>
                                        <p:tav tm="100000">
                                          <p:val>
                                            <p:fltVal val="0.5"/>
                                          </p:val>
                                        </p:tav>
                                      </p:tavLst>
                                    </p:anim>
                                    <p:set>
                                      <p:cBhvr>
                                        <p:cTn id="566" dur="1" fill="hold">
                                          <p:stCondLst>
                                            <p:cond delay="3249"/>
                                          </p:stCondLst>
                                        </p:cTn>
                                        <p:tgtEl>
                                          <p:spTgt spid="30"/>
                                        </p:tgtEl>
                                        <p:attrNameLst>
                                          <p:attrName>style.visibility</p:attrName>
                                        </p:attrNameLst>
                                      </p:cBhvr>
                                      <p:to>
                                        <p:strVal val="hidden"/>
                                      </p:to>
                                    </p:set>
                                  </p:childTnLst>
                                </p:cTn>
                              </p:par>
                              <p:par>
                                <p:cTn id="567" presetID="23" presetClass="exit" presetSubtype="544" fill="hold" grpId="2" nodeType="withEffect">
                                  <p:stCondLst>
                                    <p:cond delay="0"/>
                                  </p:stCondLst>
                                  <p:childTnLst>
                                    <p:anim calcmode="lin" valueType="num">
                                      <p:cBhvr>
                                        <p:cTn id="568" dur="3250"/>
                                        <p:tgtEl>
                                          <p:spTgt spid="31"/>
                                        </p:tgtEl>
                                        <p:attrNameLst>
                                          <p:attrName>ppt_w</p:attrName>
                                        </p:attrNameLst>
                                      </p:cBhvr>
                                      <p:tavLst>
                                        <p:tav tm="0">
                                          <p:val>
                                            <p:strVal val="ppt_w"/>
                                          </p:val>
                                        </p:tav>
                                        <p:tav tm="100000">
                                          <p:val>
                                            <p:fltVal val="0"/>
                                          </p:val>
                                        </p:tav>
                                      </p:tavLst>
                                    </p:anim>
                                    <p:anim calcmode="lin" valueType="num">
                                      <p:cBhvr>
                                        <p:cTn id="569" dur="3250"/>
                                        <p:tgtEl>
                                          <p:spTgt spid="31"/>
                                        </p:tgtEl>
                                        <p:attrNameLst>
                                          <p:attrName>ppt_h</p:attrName>
                                        </p:attrNameLst>
                                      </p:cBhvr>
                                      <p:tavLst>
                                        <p:tav tm="0">
                                          <p:val>
                                            <p:strVal val="ppt_h"/>
                                          </p:val>
                                        </p:tav>
                                        <p:tav tm="100000">
                                          <p:val>
                                            <p:fltVal val="0"/>
                                          </p:val>
                                        </p:tav>
                                      </p:tavLst>
                                    </p:anim>
                                    <p:anim calcmode="lin" valueType="num">
                                      <p:cBhvr>
                                        <p:cTn id="570" dur="3250"/>
                                        <p:tgtEl>
                                          <p:spTgt spid="31"/>
                                        </p:tgtEl>
                                        <p:attrNameLst>
                                          <p:attrName>ppt_x</p:attrName>
                                        </p:attrNameLst>
                                      </p:cBhvr>
                                      <p:tavLst>
                                        <p:tav tm="0">
                                          <p:val>
                                            <p:strVal val="ppt_x"/>
                                          </p:val>
                                        </p:tav>
                                        <p:tav tm="100000">
                                          <p:val>
                                            <p:fltVal val="0.5"/>
                                          </p:val>
                                        </p:tav>
                                      </p:tavLst>
                                    </p:anim>
                                    <p:anim calcmode="lin" valueType="num">
                                      <p:cBhvr>
                                        <p:cTn id="571" dur="3250"/>
                                        <p:tgtEl>
                                          <p:spTgt spid="31"/>
                                        </p:tgtEl>
                                        <p:attrNameLst>
                                          <p:attrName>ppt_y</p:attrName>
                                        </p:attrNameLst>
                                      </p:cBhvr>
                                      <p:tavLst>
                                        <p:tav tm="0">
                                          <p:val>
                                            <p:strVal val="ppt_y"/>
                                          </p:val>
                                        </p:tav>
                                        <p:tav tm="100000">
                                          <p:val>
                                            <p:fltVal val="0.5"/>
                                          </p:val>
                                        </p:tav>
                                      </p:tavLst>
                                    </p:anim>
                                    <p:set>
                                      <p:cBhvr>
                                        <p:cTn id="572" dur="1" fill="hold">
                                          <p:stCondLst>
                                            <p:cond delay="3249"/>
                                          </p:stCondLst>
                                        </p:cTn>
                                        <p:tgtEl>
                                          <p:spTgt spid="31"/>
                                        </p:tgtEl>
                                        <p:attrNameLst>
                                          <p:attrName>style.visibility</p:attrName>
                                        </p:attrNameLst>
                                      </p:cBhvr>
                                      <p:to>
                                        <p:strVal val="hidden"/>
                                      </p:to>
                                    </p:set>
                                  </p:childTnLst>
                                </p:cTn>
                              </p:par>
                              <p:par>
                                <p:cTn id="573" presetID="23" presetClass="exit" presetSubtype="544" fill="hold" grpId="2" nodeType="withEffect">
                                  <p:stCondLst>
                                    <p:cond delay="0"/>
                                  </p:stCondLst>
                                  <p:childTnLst>
                                    <p:anim calcmode="lin" valueType="num">
                                      <p:cBhvr>
                                        <p:cTn id="574" dur="3250"/>
                                        <p:tgtEl>
                                          <p:spTgt spid="32"/>
                                        </p:tgtEl>
                                        <p:attrNameLst>
                                          <p:attrName>ppt_w</p:attrName>
                                        </p:attrNameLst>
                                      </p:cBhvr>
                                      <p:tavLst>
                                        <p:tav tm="0">
                                          <p:val>
                                            <p:strVal val="ppt_w"/>
                                          </p:val>
                                        </p:tav>
                                        <p:tav tm="100000">
                                          <p:val>
                                            <p:fltVal val="0"/>
                                          </p:val>
                                        </p:tav>
                                      </p:tavLst>
                                    </p:anim>
                                    <p:anim calcmode="lin" valueType="num">
                                      <p:cBhvr>
                                        <p:cTn id="575" dur="3250"/>
                                        <p:tgtEl>
                                          <p:spTgt spid="32"/>
                                        </p:tgtEl>
                                        <p:attrNameLst>
                                          <p:attrName>ppt_h</p:attrName>
                                        </p:attrNameLst>
                                      </p:cBhvr>
                                      <p:tavLst>
                                        <p:tav tm="0">
                                          <p:val>
                                            <p:strVal val="ppt_h"/>
                                          </p:val>
                                        </p:tav>
                                        <p:tav tm="100000">
                                          <p:val>
                                            <p:fltVal val="0"/>
                                          </p:val>
                                        </p:tav>
                                      </p:tavLst>
                                    </p:anim>
                                    <p:anim calcmode="lin" valueType="num">
                                      <p:cBhvr>
                                        <p:cTn id="576" dur="3250"/>
                                        <p:tgtEl>
                                          <p:spTgt spid="32"/>
                                        </p:tgtEl>
                                        <p:attrNameLst>
                                          <p:attrName>ppt_x</p:attrName>
                                        </p:attrNameLst>
                                      </p:cBhvr>
                                      <p:tavLst>
                                        <p:tav tm="0">
                                          <p:val>
                                            <p:strVal val="ppt_x"/>
                                          </p:val>
                                        </p:tav>
                                        <p:tav tm="100000">
                                          <p:val>
                                            <p:fltVal val="0.5"/>
                                          </p:val>
                                        </p:tav>
                                      </p:tavLst>
                                    </p:anim>
                                    <p:anim calcmode="lin" valueType="num">
                                      <p:cBhvr>
                                        <p:cTn id="577" dur="3250"/>
                                        <p:tgtEl>
                                          <p:spTgt spid="32"/>
                                        </p:tgtEl>
                                        <p:attrNameLst>
                                          <p:attrName>ppt_y</p:attrName>
                                        </p:attrNameLst>
                                      </p:cBhvr>
                                      <p:tavLst>
                                        <p:tav tm="0">
                                          <p:val>
                                            <p:strVal val="ppt_y"/>
                                          </p:val>
                                        </p:tav>
                                        <p:tav tm="100000">
                                          <p:val>
                                            <p:fltVal val="0.5"/>
                                          </p:val>
                                        </p:tav>
                                      </p:tavLst>
                                    </p:anim>
                                    <p:set>
                                      <p:cBhvr>
                                        <p:cTn id="578" dur="1" fill="hold">
                                          <p:stCondLst>
                                            <p:cond delay="3249"/>
                                          </p:stCondLst>
                                        </p:cTn>
                                        <p:tgtEl>
                                          <p:spTgt spid="32"/>
                                        </p:tgtEl>
                                        <p:attrNameLst>
                                          <p:attrName>style.visibility</p:attrName>
                                        </p:attrNameLst>
                                      </p:cBhvr>
                                      <p:to>
                                        <p:strVal val="hidden"/>
                                      </p:to>
                                    </p:set>
                                  </p:childTnLst>
                                </p:cTn>
                              </p:par>
                              <p:par>
                                <p:cTn id="579" presetID="23" presetClass="exit" presetSubtype="544" fill="hold" grpId="2" nodeType="withEffect">
                                  <p:stCondLst>
                                    <p:cond delay="0"/>
                                  </p:stCondLst>
                                  <p:childTnLst>
                                    <p:anim calcmode="lin" valueType="num">
                                      <p:cBhvr>
                                        <p:cTn id="580" dur="3250"/>
                                        <p:tgtEl>
                                          <p:spTgt spid="33"/>
                                        </p:tgtEl>
                                        <p:attrNameLst>
                                          <p:attrName>ppt_w</p:attrName>
                                        </p:attrNameLst>
                                      </p:cBhvr>
                                      <p:tavLst>
                                        <p:tav tm="0">
                                          <p:val>
                                            <p:strVal val="ppt_w"/>
                                          </p:val>
                                        </p:tav>
                                        <p:tav tm="100000">
                                          <p:val>
                                            <p:fltVal val="0"/>
                                          </p:val>
                                        </p:tav>
                                      </p:tavLst>
                                    </p:anim>
                                    <p:anim calcmode="lin" valueType="num">
                                      <p:cBhvr>
                                        <p:cTn id="581" dur="3250"/>
                                        <p:tgtEl>
                                          <p:spTgt spid="33"/>
                                        </p:tgtEl>
                                        <p:attrNameLst>
                                          <p:attrName>ppt_h</p:attrName>
                                        </p:attrNameLst>
                                      </p:cBhvr>
                                      <p:tavLst>
                                        <p:tav tm="0">
                                          <p:val>
                                            <p:strVal val="ppt_h"/>
                                          </p:val>
                                        </p:tav>
                                        <p:tav tm="100000">
                                          <p:val>
                                            <p:fltVal val="0"/>
                                          </p:val>
                                        </p:tav>
                                      </p:tavLst>
                                    </p:anim>
                                    <p:anim calcmode="lin" valueType="num">
                                      <p:cBhvr>
                                        <p:cTn id="582" dur="3250"/>
                                        <p:tgtEl>
                                          <p:spTgt spid="33"/>
                                        </p:tgtEl>
                                        <p:attrNameLst>
                                          <p:attrName>ppt_x</p:attrName>
                                        </p:attrNameLst>
                                      </p:cBhvr>
                                      <p:tavLst>
                                        <p:tav tm="0">
                                          <p:val>
                                            <p:strVal val="ppt_x"/>
                                          </p:val>
                                        </p:tav>
                                        <p:tav tm="100000">
                                          <p:val>
                                            <p:fltVal val="0.5"/>
                                          </p:val>
                                        </p:tav>
                                      </p:tavLst>
                                    </p:anim>
                                    <p:anim calcmode="lin" valueType="num">
                                      <p:cBhvr>
                                        <p:cTn id="583" dur="3250"/>
                                        <p:tgtEl>
                                          <p:spTgt spid="33"/>
                                        </p:tgtEl>
                                        <p:attrNameLst>
                                          <p:attrName>ppt_y</p:attrName>
                                        </p:attrNameLst>
                                      </p:cBhvr>
                                      <p:tavLst>
                                        <p:tav tm="0">
                                          <p:val>
                                            <p:strVal val="ppt_y"/>
                                          </p:val>
                                        </p:tav>
                                        <p:tav tm="100000">
                                          <p:val>
                                            <p:fltVal val="0.5"/>
                                          </p:val>
                                        </p:tav>
                                      </p:tavLst>
                                    </p:anim>
                                    <p:set>
                                      <p:cBhvr>
                                        <p:cTn id="584" dur="1" fill="hold">
                                          <p:stCondLst>
                                            <p:cond delay="3249"/>
                                          </p:stCondLst>
                                        </p:cTn>
                                        <p:tgtEl>
                                          <p:spTgt spid="33"/>
                                        </p:tgtEl>
                                        <p:attrNameLst>
                                          <p:attrName>style.visibility</p:attrName>
                                        </p:attrNameLst>
                                      </p:cBhvr>
                                      <p:to>
                                        <p:strVal val="hidden"/>
                                      </p:to>
                                    </p:set>
                                  </p:childTnLst>
                                </p:cTn>
                              </p:par>
                              <p:par>
                                <p:cTn id="585" presetID="23" presetClass="exit" presetSubtype="544" fill="hold" grpId="2" nodeType="withEffect">
                                  <p:stCondLst>
                                    <p:cond delay="0"/>
                                  </p:stCondLst>
                                  <p:childTnLst>
                                    <p:anim calcmode="lin" valueType="num">
                                      <p:cBhvr>
                                        <p:cTn id="586" dur="3250"/>
                                        <p:tgtEl>
                                          <p:spTgt spid="34"/>
                                        </p:tgtEl>
                                        <p:attrNameLst>
                                          <p:attrName>ppt_w</p:attrName>
                                        </p:attrNameLst>
                                      </p:cBhvr>
                                      <p:tavLst>
                                        <p:tav tm="0">
                                          <p:val>
                                            <p:strVal val="ppt_w"/>
                                          </p:val>
                                        </p:tav>
                                        <p:tav tm="100000">
                                          <p:val>
                                            <p:fltVal val="0"/>
                                          </p:val>
                                        </p:tav>
                                      </p:tavLst>
                                    </p:anim>
                                    <p:anim calcmode="lin" valueType="num">
                                      <p:cBhvr>
                                        <p:cTn id="587" dur="3250"/>
                                        <p:tgtEl>
                                          <p:spTgt spid="34"/>
                                        </p:tgtEl>
                                        <p:attrNameLst>
                                          <p:attrName>ppt_h</p:attrName>
                                        </p:attrNameLst>
                                      </p:cBhvr>
                                      <p:tavLst>
                                        <p:tav tm="0">
                                          <p:val>
                                            <p:strVal val="ppt_h"/>
                                          </p:val>
                                        </p:tav>
                                        <p:tav tm="100000">
                                          <p:val>
                                            <p:fltVal val="0"/>
                                          </p:val>
                                        </p:tav>
                                      </p:tavLst>
                                    </p:anim>
                                    <p:anim calcmode="lin" valueType="num">
                                      <p:cBhvr>
                                        <p:cTn id="588" dur="3250"/>
                                        <p:tgtEl>
                                          <p:spTgt spid="34"/>
                                        </p:tgtEl>
                                        <p:attrNameLst>
                                          <p:attrName>ppt_x</p:attrName>
                                        </p:attrNameLst>
                                      </p:cBhvr>
                                      <p:tavLst>
                                        <p:tav tm="0">
                                          <p:val>
                                            <p:strVal val="ppt_x"/>
                                          </p:val>
                                        </p:tav>
                                        <p:tav tm="100000">
                                          <p:val>
                                            <p:fltVal val="0.5"/>
                                          </p:val>
                                        </p:tav>
                                      </p:tavLst>
                                    </p:anim>
                                    <p:anim calcmode="lin" valueType="num">
                                      <p:cBhvr>
                                        <p:cTn id="589" dur="3250"/>
                                        <p:tgtEl>
                                          <p:spTgt spid="34"/>
                                        </p:tgtEl>
                                        <p:attrNameLst>
                                          <p:attrName>ppt_y</p:attrName>
                                        </p:attrNameLst>
                                      </p:cBhvr>
                                      <p:tavLst>
                                        <p:tav tm="0">
                                          <p:val>
                                            <p:strVal val="ppt_y"/>
                                          </p:val>
                                        </p:tav>
                                        <p:tav tm="100000">
                                          <p:val>
                                            <p:fltVal val="0.5"/>
                                          </p:val>
                                        </p:tav>
                                      </p:tavLst>
                                    </p:anim>
                                    <p:set>
                                      <p:cBhvr>
                                        <p:cTn id="590" dur="1" fill="hold">
                                          <p:stCondLst>
                                            <p:cond delay="3249"/>
                                          </p:stCondLst>
                                        </p:cTn>
                                        <p:tgtEl>
                                          <p:spTgt spid="34"/>
                                        </p:tgtEl>
                                        <p:attrNameLst>
                                          <p:attrName>style.visibility</p:attrName>
                                        </p:attrNameLst>
                                      </p:cBhvr>
                                      <p:to>
                                        <p:strVal val="hidden"/>
                                      </p:to>
                                    </p:set>
                                  </p:childTnLst>
                                </p:cTn>
                              </p:par>
                              <p:par>
                                <p:cTn id="591" presetID="23" presetClass="exit" presetSubtype="544" fill="hold" grpId="2" nodeType="withEffect">
                                  <p:stCondLst>
                                    <p:cond delay="0"/>
                                  </p:stCondLst>
                                  <p:childTnLst>
                                    <p:anim calcmode="lin" valueType="num">
                                      <p:cBhvr>
                                        <p:cTn id="592" dur="3250"/>
                                        <p:tgtEl>
                                          <p:spTgt spid="35"/>
                                        </p:tgtEl>
                                        <p:attrNameLst>
                                          <p:attrName>ppt_w</p:attrName>
                                        </p:attrNameLst>
                                      </p:cBhvr>
                                      <p:tavLst>
                                        <p:tav tm="0">
                                          <p:val>
                                            <p:strVal val="ppt_w"/>
                                          </p:val>
                                        </p:tav>
                                        <p:tav tm="100000">
                                          <p:val>
                                            <p:fltVal val="0"/>
                                          </p:val>
                                        </p:tav>
                                      </p:tavLst>
                                    </p:anim>
                                    <p:anim calcmode="lin" valueType="num">
                                      <p:cBhvr>
                                        <p:cTn id="593" dur="3250"/>
                                        <p:tgtEl>
                                          <p:spTgt spid="35"/>
                                        </p:tgtEl>
                                        <p:attrNameLst>
                                          <p:attrName>ppt_h</p:attrName>
                                        </p:attrNameLst>
                                      </p:cBhvr>
                                      <p:tavLst>
                                        <p:tav tm="0">
                                          <p:val>
                                            <p:strVal val="ppt_h"/>
                                          </p:val>
                                        </p:tav>
                                        <p:tav tm="100000">
                                          <p:val>
                                            <p:fltVal val="0"/>
                                          </p:val>
                                        </p:tav>
                                      </p:tavLst>
                                    </p:anim>
                                    <p:anim calcmode="lin" valueType="num">
                                      <p:cBhvr>
                                        <p:cTn id="594" dur="3250"/>
                                        <p:tgtEl>
                                          <p:spTgt spid="35"/>
                                        </p:tgtEl>
                                        <p:attrNameLst>
                                          <p:attrName>ppt_x</p:attrName>
                                        </p:attrNameLst>
                                      </p:cBhvr>
                                      <p:tavLst>
                                        <p:tav tm="0">
                                          <p:val>
                                            <p:strVal val="ppt_x"/>
                                          </p:val>
                                        </p:tav>
                                        <p:tav tm="100000">
                                          <p:val>
                                            <p:fltVal val="0.5"/>
                                          </p:val>
                                        </p:tav>
                                      </p:tavLst>
                                    </p:anim>
                                    <p:anim calcmode="lin" valueType="num">
                                      <p:cBhvr>
                                        <p:cTn id="595" dur="3250"/>
                                        <p:tgtEl>
                                          <p:spTgt spid="35"/>
                                        </p:tgtEl>
                                        <p:attrNameLst>
                                          <p:attrName>ppt_y</p:attrName>
                                        </p:attrNameLst>
                                      </p:cBhvr>
                                      <p:tavLst>
                                        <p:tav tm="0">
                                          <p:val>
                                            <p:strVal val="ppt_y"/>
                                          </p:val>
                                        </p:tav>
                                        <p:tav tm="100000">
                                          <p:val>
                                            <p:fltVal val="0.5"/>
                                          </p:val>
                                        </p:tav>
                                      </p:tavLst>
                                    </p:anim>
                                    <p:set>
                                      <p:cBhvr>
                                        <p:cTn id="596" dur="1" fill="hold">
                                          <p:stCondLst>
                                            <p:cond delay="3249"/>
                                          </p:stCondLst>
                                        </p:cTn>
                                        <p:tgtEl>
                                          <p:spTgt spid="35"/>
                                        </p:tgtEl>
                                        <p:attrNameLst>
                                          <p:attrName>style.visibility</p:attrName>
                                        </p:attrNameLst>
                                      </p:cBhvr>
                                      <p:to>
                                        <p:strVal val="hidden"/>
                                      </p:to>
                                    </p:set>
                                  </p:childTnLst>
                                </p:cTn>
                              </p:par>
                              <p:par>
                                <p:cTn id="597" presetID="23" presetClass="exit" presetSubtype="544" fill="hold" grpId="2" nodeType="withEffect">
                                  <p:stCondLst>
                                    <p:cond delay="0"/>
                                  </p:stCondLst>
                                  <p:childTnLst>
                                    <p:anim calcmode="lin" valueType="num">
                                      <p:cBhvr>
                                        <p:cTn id="598" dur="3250"/>
                                        <p:tgtEl>
                                          <p:spTgt spid="36"/>
                                        </p:tgtEl>
                                        <p:attrNameLst>
                                          <p:attrName>ppt_w</p:attrName>
                                        </p:attrNameLst>
                                      </p:cBhvr>
                                      <p:tavLst>
                                        <p:tav tm="0">
                                          <p:val>
                                            <p:strVal val="ppt_w"/>
                                          </p:val>
                                        </p:tav>
                                        <p:tav tm="100000">
                                          <p:val>
                                            <p:fltVal val="0"/>
                                          </p:val>
                                        </p:tav>
                                      </p:tavLst>
                                    </p:anim>
                                    <p:anim calcmode="lin" valueType="num">
                                      <p:cBhvr>
                                        <p:cTn id="599" dur="3250"/>
                                        <p:tgtEl>
                                          <p:spTgt spid="36"/>
                                        </p:tgtEl>
                                        <p:attrNameLst>
                                          <p:attrName>ppt_h</p:attrName>
                                        </p:attrNameLst>
                                      </p:cBhvr>
                                      <p:tavLst>
                                        <p:tav tm="0">
                                          <p:val>
                                            <p:strVal val="ppt_h"/>
                                          </p:val>
                                        </p:tav>
                                        <p:tav tm="100000">
                                          <p:val>
                                            <p:fltVal val="0"/>
                                          </p:val>
                                        </p:tav>
                                      </p:tavLst>
                                    </p:anim>
                                    <p:anim calcmode="lin" valueType="num">
                                      <p:cBhvr>
                                        <p:cTn id="600" dur="3250"/>
                                        <p:tgtEl>
                                          <p:spTgt spid="36"/>
                                        </p:tgtEl>
                                        <p:attrNameLst>
                                          <p:attrName>ppt_x</p:attrName>
                                        </p:attrNameLst>
                                      </p:cBhvr>
                                      <p:tavLst>
                                        <p:tav tm="0">
                                          <p:val>
                                            <p:strVal val="ppt_x"/>
                                          </p:val>
                                        </p:tav>
                                        <p:tav tm="100000">
                                          <p:val>
                                            <p:fltVal val="0.5"/>
                                          </p:val>
                                        </p:tav>
                                      </p:tavLst>
                                    </p:anim>
                                    <p:anim calcmode="lin" valueType="num">
                                      <p:cBhvr>
                                        <p:cTn id="601" dur="3250"/>
                                        <p:tgtEl>
                                          <p:spTgt spid="36"/>
                                        </p:tgtEl>
                                        <p:attrNameLst>
                                          <p:attrName>ppt_y</p:attrName>
                                        </p:attrNameLst>
                                      </p:cBhvr>
                                      <p:tavLst>
                                        <p:tav tm="0">
                                          <p:val>
                                            <p:strVal val="ppt_y"/>
                                          </p:val>
                                        </p:tav>
                                        <p:tav tm="100000">
                                          <p:val>
                                            <p:fltVal val="0.5"/>
                                          </p:val>
                                        </p:tav>
                                      </p:tavLst>
                                    </p:anim>
                                    <p:set>
                                      <p:cBhvr>
                                        <p:cTn id="602" dur="1" fill="hold">
                                          <p:stCondLst>
                                            <p:cond delay="3249"/>
                                          </p:stCondLst>
                                        </p:cTn>
                                        <p:tgtEl>
                                          <p:spTgt spid="36"/>
                                        </p:tgtEl>
                                        <p:attrNameLst>
                                          <p:attrName>style.visibility</p:attrName>
                                        </p:attrNameLst>
                                      </p:cBhvr>
                                      <p:to>
                                        <p:strVal val="hidden"/>
                                      </p:to>
                                    </p:set>
                                  </p:childTnLst>
                                </p:cTn>
                              </p:par>
                              <p:par>
                                <p:cTn id="603" presetID="23" presetClass="exit" presetSubtype="544" fill="hold" grpId="2" nodeType="withEffect">
                                  <p:stCondLst>
                                    <p:cond delay="0"/>
                                  </p:stCondLst>
                                  <p:childTnLst>
                                    <p:anim calcmode="lin" valueType="num">
                                      <p:cBhvr>
                                        <p:cTn id="604" dur="3250"/>
                                        <p:tgtEl>
                                          <p:spTgt spid="37"/>
                                        </p:tgtEl>
                                        <p:attrNameLst>
                                          <p:attrName>ppt_w</p:attrName>
                                        </p:attrNameLst>
                                      </p:cBhvr>
                                      <p:tavLst>
                                        <p:tav tm="0">
                                          <p:val>
                                            <p:strVal val="ppt_w"/>
                                          </p:val>
                                        </p:tav>
                                        <p:tav tm="100000">
                                          <p:val>
                                            <p:fltVal val="0"/>
                                          </p:val>
                                        </p:tav>
                                      </p:tavLst>
                                    </p:anim>
                                    <p:anim calcmode="lin" valueType="num">
                                      <p:cBhvr>
                                        <p:cTn id="605" dur="3250"/>
                                        <p:tgtEl>
                                          <p:spTgt spid="37"/>
                                        </p:tgtEl>
                                        <p:attrNameLst>
                                          <p:attrName>ppt_h</p:attrName>
                                        </p:attrNameLst>
                                      </p:cBhvr>
                                      <p:tavLst>
                                        <p:tav tm="0">
                                          <p:val>
                                            <p:strVal val="ppt_h"/>
                                          </p:val>
                                        </p:tav>
                                        <p:tav tm="100000">
                                          <p:val>
                                            <p:fltVal val="0"/>
                                          </p:val>
                                        </p:tav>
                                      </p:tavLst>
                                    </p:anim>
                                    <p:anim calcmode="lin" valueType="num">
                                      <p:cBhvr>
                                        <p:cTn id="606" dur="3250"/>
                                        <p:tgtEl>
                                          <p:spTgt spid="37"/>
                                        </p:tgtEl>
                                        <p:attrNameLst>
                                          <p:attrName>ppt_x</p:attrName>
                                        </p:attrNameLst>
                                      </p:cBhvr>
                                      <p:tavLst>
                                        <p:tav tm="0">
                                          <p:val>
                                            <p:strVal val="ppt_x"/>
                                          </p:val>
                                        </p:tav>
                                        <p:tav tm="100000">
                                          <p:val>
                                            <p:fltVal val="0.5"/>
                                          </p:val>
                                        </p:tav>
                                      </p:tavLst>
                                    </p:anim>
                                    <p:anim calcmode="lin" valueType="num">
                                      <p:cBhvr>
                                        <p:cTn id="607" dur="3250"/>
                                        <p:tgtEl>
                                          <p:spTgt spid="37"/>
                                        </p:tgtEl>
                                        <p:attrNameLst>
                                          <p:attrName>ppt_y</p:attrName>
                                        </p:attrNameLst>
                                      </p:cBhvr>
                                      <p:tavLst>
                                        <p:tav tm="0">
                                          <p:val>
                                            <p:strVal val="ppt_y"/>
                                          </p:val>
                                        </p:tav>
                                        <p:tav tm="100000">
                                          <p:val>
                                            <p:fltVal val="0.5"/>
                                          </p:val>
                                        </p:tav>
                                      </p:tavLst>
                                    </p:anim>
                                    <p:set>
                                      <p:cBhvr>
                                        <p:cTn id="608" dur="1" fill="hold">
                                          <p:stCondLst>
                                            <p:cond delay="3249"/>
                                          </p:stCondLst>
                                        </p:cTn>
                                        <p:tgtEl>
                                          <p:spTgt spid="37"/>
                                        </p:tgtEl>
                                        <p:attrNameLst>
                                          <p:attrName>style.visibility</p:attrName>
                                        </p:attrNameLst>
                                      </p:cBhvr>
                                      <p:to>
                                        <p:strVal val="hidden"/>
                                      </p:to>
                                    </p:set>
                                  </p:childTnLst>
                                </p:cTn>
                              </p:par>
                              <p:par>
                                <p:cTn id="609" presetID="23" presetClass="exit" presetSubtype="544" fill="hold" grpId="2" nodeType="withEffect">
                                  <p:stCondLst>
                                    <p:cond delay="0"/>
                                  </p:stCondLst>
                                  <p:childTnLst>
                                    <p:anim calcmode="lin" valueType="num">
                                      <p:cBhvr>
                                        <p:cTn id="610" dur="3250"/>
                                        <p:tgtEl>
                                          <p:spTgt spid="38"/>
                                        </p:tgtEl>
                                        <p:attrNameLst>
                                          <p:attrName>ppt_w</p:attrName>
                                        </p:attrNameLst>
                                      </p:cBhvr>
                                      <p:tavLst>
                                        <p:tav tm="0">
                                          <p:val>
                                            <p:strVal val="ppt_w"/>
                                          </p:val>
                                        </p:tav>
                                        <p:tav tm="100000">
                                          <p:val>
                                            <p:fltVal val="0"/>
                                          </p:val>
                                        </p:tav>
                                      </p:tavLst>
                                    </p:anim>
                                    <p:anim calcmode="lin" valueType="num">
                                      <p:cBhvr>
                                        <p:cTn id="611" dur="3250"/>
                                        <p:tgtEl>
                                          <p:spTgt spid="38"/>
                                        </p:tgtEl>
                                        <p:attrNameLst>
                                          <p:attrName>ppt_h</p:attrName>
                                        </p:attrNameLst>
                                      </p:cBhvr>
                                      <p:tavLst>
                                        <p:tav tm="0">
                                          <p:val>
                                            <p:strVal val="ppt_h"/>
                                          </p:val>
                                        </p:tav>
                                        <p:tav tm="100000">
                                          <p:val>
                                            <p:fltVal val="0"/>
                                          </p:val>
                                        </p:tav>
                                      </p:tavLst>
                                    </p:anim>
                                    <p:anim calcmode="lin" valueType="num">
                                      <p:cBhvr>
                                        <p:cTn id="612" dur="3250"/>
                                        <p:tgtEl>
                                          <p:spTgt spid="38"/>
                                        </p:tgtEl>
                                        <p:attrNameLst>
                                          <p:attrName>ppt_x</p:attrName>
                                        </p:attrNameLst>
                                      </p:cBhvr>
                                      <p:tavLst>
                                        <p:tav tm="0">
                                          <p:val>
                                            <p:strVal val="ppt_x"/>
                                          </p:val>
                                        </p:tav>
                                        <p:tav tm="100000">
                                          <p:val>
                                            <p:fltVal val="0.5"/>
                                          </p:val>
                                        </p:tav>
                                      </p:tavLst>
                                    </p:anim>
                                    <p:anim calcmode="lin" valueType="num">
                                      <p:cBhvr>
                                        <p:cTn id="613" dur="3250"/>
                                        <p:tgtEl>
                                          <p:spTgt spid="38"/>
                                        </p:tgtEl>
                                        <p:attrNameLst>
                                          <p:attrName>ppt_y</p:attrName>
                                        </p:attrNameLst>
                                      </p:cBhvr>
                                      <p:tavLst>
                                        <p:tav tm="0">
                                          <p:val>
                                            <p:strVal val="ppt_y"/>
                                          </p:val>
                                        </p:tav>
                                        <p:tav tm="100000">
                                          <p:val>
                                            <p:fltVal val="0.5"/>
                                          </p:val>
                                        </p:tav>
                                      </p:tavLst>
                                    </p:anim>
                                    <p:set>
                                      <p:cBhvr>
                                        <p:cTn id="614" dur="1" fill="hold">
                                          <p:stCondLst>
                                            <p:cond delay="3249"/>
                                          </p:stCondLst>
                                        </p:cTn>
                                        <p:tgtEl>
                                          <p:spTgt spid="38"/>
                                        </p:tgtEl>
                                        <p:attrNameLst>
                                          <p:attrName>style.visibility</p:attrName>
                                        </p:attrNameLst>
                                      </p:cBhvr>
                                      <p:to>
                                        <p:strVal val="hidden"/>
                                      </p:to>
                                    </p:set>
                                  </p:childTnLst>
                                </p:cTn>
                              </p:par>
                              <p:par>
                                <p:cTn id="615" presetID="23" presetClass="exit" presetSubtype="544" fill="hold" grpId="2" nodeType="withEffect">
                                  <p:stCondLst>
                                    <p:cond delay="0"/>
                                  </p:stCondLst>
                                  <p:childTnLst>
                                    <p:anim calcmode="lin" valueType="num">
                                      <p:cBhvr>
                                        <p:cTn id="616" dur="3250"/>
                                        <p:tgtEl>
                                          <p:spTgt spid="39"/>
                                        </p:tgtEl>
                                        <p:attrNameLst>
                                          <p:attrName>ppt_w</p:attrName>
                                        </p:attrNameLst>
                                      </p:cBhvr>
                                      <p:tavLst>
                                        <p:tav tm="0">
                                          <p:val>
                                            <p:strVal val="ppt_w"/>
                                          </p:val>
                                        </p:tav>
                                        <p:tav tm="100000">
                                          <p:val>
                                            <p:fltVal val="0"/>
                                          </p:val>
                                        </p:tav>
                                      </p:tavLst>
                                    </p:anim>
                                    <p:anim calcmode="lin" valueType="num">
                                      <p:cBhvr>
                                        <p:cTn id="617" dur="3250"/>
                                        <p:tgtEl>
                                          <p:spTgt spid="39"/>
                                        </p:tgtEl>
                                        <p:attrNameLst>
                                          <p:attrName>ppt_h</p:attrName>
                                        </p:attrNameLst>
                                      </p:cBhvr>
                                      <p:tavLst>
                                        <p:tav tm="0">
                                          <p:val>
                                            <p:strVal val="ppt_h"/>
                                          </p:val>
                                        </p:tav>
                                        <p:tav tm="100000">
                                          <p:val>
                                            <p:fltVal val="0"/>
                                          </p:val>
                                        </p:tav>
                                      </p:tavLst>
                                    </p:anim>
                                    <p:anim calcmode="lin" valueType="num">
                                      <p:cBhvr>
                                        <p:cTn id="618" dur="3250"/>
                                        <p:tgtEl>
                                          <p:spTgt spid="39"/>
                                        </p:tgtEl>
                                        <p:attrNameLst>
                                          <p:attrName>ppt_x</p:attrName>
                                        </p:attrNameLst>
                                      </p:cBhvr>
                                      <p:tavLst>
                                        <p:tav tm="0">
                                          <p:val>
                                            <p:strVal val="ppt_x"/>
                                          </p:val>
                                        </p:tav>
                                        <p:tav tm="100000">
                                          <p:val>
                                            <p:fltVal val="0.5"/>
                                          </p:val>
                                        </p:tav>
                                      </p:tavLst>
                                    </p:anim>
                                    <p:anim calcmode="lin" valueType="num">
                                      <p:cBhvr>
                                        <p:cTn id="619" dur="3250"/>
                                        <p:tgtEl>
                                          <p:spTgt spid="39"/>
                                        </p:tgtEl>
                                        <p:attrNameLst>
                                          <p:attrName>ppt_y</p:attrName>
                                        </p:attrNameLst>
                                      </p:cBhvr>
                                      <p:tavLst>
                                        <p:tav tm="0">
                                          <p:val>
                                            <p:strVal val="ppt_y"/>
                                          </p:val>
                                        </p:tav>
                                        <p:tav tm="100000">
                                          <p:val>
                                            <p:fltVal val="0.5"/>
                                          </p:val>
                                        </p:tav>
                                      </p:tavLst>
                                    </p:anim>
                                    <p:set>
                                      <p:cBhvr>
                                        <p:cTn id="620" dur="1" fill="hold">
                                          <p:stCondLst>
                                            <p:cond delay="3249"/>
                                          </p:stCondLst>
                                        </p:cTn>
                                        <p:tgtEl>
                                          <p:spTgt spid="39"/>
                                        </p:tgtEl>
                                        <p:attrNameLst>
                                          <p:attrName>style.visibility</p:attrName>
                                        </p:attrNameLst>
                                      </p:cBhvr>
                                      <p:to>
                                        <p:strVal val="hidden"/>
                                      </p:to>
                                    </p:set>
                                  </p:childTnLst>
                                </p:cTn>
                              </p:par>
                              <p:par>
                                <p:cTn id="621" presetID="23" presetClass="exit" presetSubtype="544" fill="hold" grpId="2" nodeType="withEffect">
                                  <p:stCondLst>
                                    <p:cond delay="0"/>
                                  </p:stCondLst>
                                  <p:childTnLst>
                                    <p:anim calcmode="lin" valueType="num">
                                      <p:cBhvr>
                                        <p:cTn id="622" dur="3250"/>
                                        <p:tgtEl>
                                          <p:spTgt spid="40"/>
                                        </p:tgtEl>
                                        <p:attrNameLst>
                                          <p:attrName>ppt_w</p:attrName>
                                        </p:attrNameLst>
                                      </p:cBhvr>
                                      <p:tavLst>
                                        <p:tav tm="0">
                                          <p:val>
                                            <p:strVal val="ppt_w"/>
                                          </p:val>
                                        </p:tav>
                                        <p:tav tm="100000">
                                          <p:val>
                                            <p:fltVal val="0"/>
                                          </p:val>
                                        </p:tav>
                                      </p:tavLst>
                                    </p:anim>
                                    <p:anim calcmode="lin" valueType="num">
                                      <p:cBhvr>
                                        <p:cTn id="623" dur="3250"/>
                                        <p:tgtEl>
                                          <p:spTgt spid="40"/>
                                        </p:tgtEl>
                                        <p:attrNameLst>
                                          <p:attrName>ppt_h</p:attrName>
                                        </p:attrNameLst>
                                      </p:cBhvr>
                                      <p:tavLst>
                                        <p:tav tm="0">
                                          <p:val>
                                            <p:strVal val="ppt_h"/>
                                          </p:val>
                                        </p:tav>
                                        <p:tav tm="100000">
                                          <p:val>
                                            <p:fltVal val="0"/>
                                          </p:val>
                                        </p:tav>
                                      </p:tavLst>
                                    </p:anim>
                                    <p:anim calcmode="lin" valueType="num">
                                      <p:cBhvr>
                                        <p:cTn id="624" dur="3250"/>
                                        <p:tgtEl>
                                          <p:spTgt spid="40"/>
                                        </p:tgtEl>
                                        <p:attrNameLst>
                                          <p:attrName>ppt_x</p:attrName>
                                        </p:attrNameLst>
                                      </p:cBhvr>
                                      <p:tavLst>
                                        <p:tav tm="0">
                                          <p:val>
                                            <p:strVal val="ppt_x"/>
                                          </p:val>
                                        </p:tav>
                                        <p:tav tm="100000">
                                          <p:val>
                                            <p:fltVal val="0.5"/>
                                          </p:val>
                                        </p:tav>
                                      </p:tavLst>
                                    </p:anim>
                                    <p:anim calcmode="lin" valueType="num">
                                      <p:cBhvr>
                                        <p:cTn id="625" dur="3250"/>
                                        <p:tgtEl>
                                          <p:spTgt spid="40"/>
                                        </p:tgtEl>
                                        <p:attrNameLst>
                                          <p:attrName>ppt_y</p:attrName>
                                        </p:attrNameLst>
                                      </p:cBhvr>
                                      <p:tavLst>
                                        <p:tav tm="0">
                                          <p:val>
                                            <p:strVal val="ppt_y"/>
                                          </p:val>
                                        </p:tav>
                                        <p:tav tm="100000">
                                          <p:val>
                                            <p:fltVal val="0.5"/>
                                          </p:val>
                                        </p:tav>
                                      </p:tavLst>
                                    </p:anim>
                                    <p:set>
                                      <p:cBhvr>
                                        <p:cTn id="626" dur="1" fill="hold">
                                          <p:stCondLst>
                                            <p:cond delay="3249"/>
                                          </p:stCondLst>
                                        </p:cTn>
                                        <p:tgtEl>
                                          <p:spTgt spid="40"/>
                                        </p:tgtEl>
                                        <p:attrNameLst>
                                          <p:attrName>style.visibility</p:attrName>
                                        </p:attrNameLst>
                                      </p:cBhvr>
                                      <p:to>
                                        <p:strVal val="hidden"/>
                                      </p:to>
                                    </p:set>
                                  </p:childTnLst>
                                </p:cTn>
                              </p:par>
                              <p:par>
                                <p:cTn id="627" presetID="23" presetClass="exit" presetSubtype="544" fill="hold" grpId="2" nodeType="withEffect">
                                  <p:stCondLst>
                                    <p:cond delay="0"/>
                                  </p:stCondLst>
                                  <p:childTnLst>
                                    <p:anim calcmode="lin" valueType="num">
                                      <p:cBhvr>
                                        <p:cTn id="628" dur="3250"/>
                                        <p:tgtEl>
                                          <p:spTgt spid="41"/>
                                        </p:tgtEl>
                                        <p:attrNameLst>
                                          <p:attrName>ppt_w</p:attrName>
                                        </p:attrNameLst>
                                      </p:cBhvr>
                                      <p:tavLst>
                                        <p:tav tm="0">
                                          <p:val>
                                            <p:strVal val="ppt_w"/>
                                          </p:val>
                                        </p:tav>
                                        <p:tav tm="100000">
                                          <p:val>
                                            <p:fltVal val="0"/>
                                          </p:val>
                                        </p:tav>
                                      </p:tavLst>
                                    </p:anim>
                                    <p:anim calcmode="lin" valueType="num">
                                      <p:cBhvr>
                                        <p:cTn id="629" dur="3250"/>
                                        <p:tgtEl>
                                          <p:spTgt spid="41"/>
                                        </p:tgtEl>
                                        <p:attrNameLst>
                                          <p:attrName>ppt_h</p:attrName>
                                        </p:attrNameLst>
                                      </p:cBhvr>
                                      <p:tavLst>
                                        <p:tav tm="0">
                                          <p:val>
                                            <p:strVal val="ppt_h"/>
                                          </p:val>
                                        </p:tav>
                                        <p:tav tm="100000">
                                          <p:val>
                                            <p:fltVal val="0"/>
                                          </p:val>
                                        </p:tav>
                                      </p:tavLst>
                                    </p:anim>
                                    <p:anim calcmode="lin" valueType="num">
                                      <p:cBhvr>
                                        <p:cTn id="630" dur="3250"/>
                                        <p:tgtEl>
                                          <p:spTgt spid="41"/>
                                        </p:tgtEl>
                                        <p:attrNameLst>
                                          <p:attrName>ppt_x</p:attrName>
                                        </p:attrNameLst>
                                      </p:cBhvr>
                                      <p:tavLst>
                                        <p:tav tm="0">
                                          <p:val>
                                            <p:strVal val="ppt_x"/>
                                          </p:val>
                                        </p:tav>
                                        <p:tav tm="100000">
                                          <p:val>
                                            <p:fltVal val="0.5"/>
                                          </p:val>
                                        </p:tav>
                                      </p:tavLst>
                                    </p:anim>
                                    <p:anim calcmode="lin" valueType="num">
                                      <p:cBhvr>
                                        <p:cTn id="631" dur="3250"/>
                                        <p:tgtEl>
                                          <p:spTgt spid="41"/>
                                        </p:tgtEl>
                                        <p:attrNameLst>
                                          <p:attrName>ppt_y</p:attrName>
                                        </p:attrNameLst>
                                      </p:cBhvr>
                                      <p:tavLst>
                                        <p:tav tm="0">
                                          <p:val>
                                            <p:strVal val="ppt_y"/>
                                          </p:val>
                                        </p:tav>
                                        <p:tav tm="100000">
                                          <p:val>
                                            <p:fltVal val="0.5"/>
                                          </p:val>
                                        </p:tav>
                                      </p:tavLst>
                                    </p:anim>
                                    <p:set>
                                      <p:cBhvr>
                                        <p:cTn id="632" dur="1" fill="hold">
                                          <p:stCondLst>
                                            <p:cond delay="3249"/>
                                          </p:stCondLst>
                                        </p:cTn>
                                        <p:tgtEl>
                                          <p:spTgt spid="41"/>
                                        </p:tgtEl>
                                        <p:attrNameLst>
                                          <p:attrName>style.visibility</p:attrName>
                                        </p:attrNameLst>
                                      </p:cBhvr>
                                      <p:to>
                                        <p:strVal val="hidden"/>
                                      </p:to>
                                    </p:set>
                                  </p:childTnLst>
                                </p:cTn>
                              </p:par>
                              <p:par>
                                <p:cTn id="633" presetID="23" presetClass="exit" presetSubtype="544" fill="hold" grpId="2" nodeType="withEffect">
                                  <p:stCondLst>
                                    <p:cond delay="0"/>
                                  </p:stCondLst>
                                  <p:childTnLst>
                                    <p:anim calcmode="lin" valueType="num">
                                      <p:cBhvr>
                                        <p:cTn id="634" dur="3250"/>
                                        <p:tgtEl>
                                          <p:spTgt spid="42"/>
                                        </p:tgtEl>
                                        <p:attrNameLst>
                                          <p:attrName>ppt_w</p:attrName>
                                        </p:attrNameLst>
                                      </p:cBhvr>
                                      <p:tavLst>
                                        <p:tav tm="0">
                                          <p:val>
                                            <p:strVal val="ppt_w"/>
                                          </p:val>
                                        </p:tav>
                                        <p:tav tm="100000">
                                          <p:val>
                                            <p:fltVal val="0"/>
                                          </p:val>
                                        </p:tav>
                                      </p:tavLst>
                                    </p:anim>
                                    <p:anim calcmode="lin" valueType="num">
                                      <p:cBhvr>
                                        <p:cTn id="635" dur="3250"/>
                                        <p:tgtEl>
                                          <p:spTgt spid="42"/>
                                        </p:tgtEl>
                                        <p:attrNameLst>
                                          <p:attrName>ppt_h</p:attrName>
                                        </p:attrNameLst>
                                      </p:cBhvr>
                                      <p:tavLst>
                                        <p:tav tm="0">
                                          <p:val>
                                            <p:strVal val="ppt_h"/>
                                          </p:val>
                                        </p:tav>
                                        <p:tav tm="100000">
                                          <p:val>
                                            <p:fltVal val="0"/>
                                          </p:val>
                                        </p:tav>
                                      </p:tavLst>
                                    </p:anim>
                                    <p:anim calcmode="lin" valueType="num">
                                      <p:cBhvr>
                                        <p:cTn id="636" dur="3250"/>
                                        <p:tgtEl>
                                          <p:spTgt spid="42"/>
                                        </p:tgtEl>
                                        <p:attrNameLst>
                                          <p:attrName>ppt_x</p:attrName>
                                        </p:attrNameLst>
                                      </p:cBhvr>
                                      <p:tavLst>
                                        <p:tav tm="0">
                                          <p:val>
                                            <p:strVal val="ppt_x"/>
                                          </p:val>
                                        </p:tav>
                                        <p:tav tm="100000">
                                          <p:val>
                                            <p:fltVal val="0.5"/>
                                          </p:val>
                                        </p:tav>
                                      </p:tavLst>
                                    </p:anim>
                                    <p:anim calcmode="lin" valueType="num">
                                      <p:cBhvr>
                                        <p:cTn id="637" dur="3250"/>
                                        <p:tgtEl>
                                          <p:spTgt spid="42"/>
                                        </p:tgtEl>
                                        <p:attrNameLst>
                                          <p:attrName>ppt_y</p:attrName>
                                        </p:attrNameLst>
                                      </p:cBhvr>
                                      <p:tavLst>
                                        <p:tav tm="0">
                                          <p:val>
                                            <p:strVal val="ppt_y"/>
                                          </p:val>
                                        </p:tav>
                                        <p:tav tm="100000">
                                          <p:val>
                                            <p:fltVal val="0.5"/>
                                          </p:val>
                                        </p:tav>
                                      </p:tavLst>
                                    </p:anim>
                                    <p:set>
                                      <p:cBhvr>
                                        <p:cTn id="638" dur="1" fill="hold">
                                          <p:stCondLst>
                                            <p:cond delay="3249"/>
                                          </p:stCondLst>
                                        </p:cTn>
                                        <p:tgtEl>
                                          <p:spTgt spid="42"/>
                                        </p:tgtEl>
                                        <p:attrNameLst>
                                          <p:attrName>style.visibility</p:attrName>
                                        </p:attrNameLst>
                                      </p:cBhvr>
                                      <p:to>
                                        <p:strVal val="hidden"/>
                                      </p:to>
                                    </p:set>
                                  </p:childTnLst>
                                </p:cTn>
                              </p:par>
                              <p:par>
                                <p:cTn id="639" presetID="23" presetClass="exit" presetSubtype="544" fill="hold" grpId="2" nodeType="withEffect">
                                  <p:stCondLst>
                                    <p:cond delay="0"/>
                                  </p:stCondLst>
                                  <p:childTnLst>
                                    <p:anim calcmode="lin" valueType="num">
                                      <p:cBhvr>
                                        <p:cTn id="640" dur="3250"/>
                                        <p:tgtEl>
                                          <p:spTgt spid="43"/>
                                        </p:tgtEl>
                                        <p:attrNameLst>
                                          <p:attrName>ppt_w</p:attrName>
                                        </p:attrNameLst>
                                      </p:cBhvr>
                                      <p:tavLst>
                                        <p:tav tm="0">
                                          <p:val>
                                            <p:strVal val="ppt_w"/>
                                          </p:val>
                                        </p:tav>
                                        <p:tav tm="100000">
                                          <p:val>
                                            <p:fltVal val="0"/>
                                          </p:val>
                                        </p:tav>
                                      </p:tavLst>
                                    </p:anim>
                                    <p:anim calcmode="lin" valueType="num">
                                      <p:cBhvr>
                                        <p:cTn id="641" dur="3250"/>
                                        <p:tgtEl>
                                          <p:spTgt spid="43"/>
                                        </p:tgtEl>
                                        <p:attrNameLst>
                                          <p:attrName>ppt_h</p:attrName>
                                        </p:attrNameLst>
                                      </p:cBhvr>
                                      <p:tavLst>
                                        <p:tav tm="0">
                                          <p:val>
                                            <p:strVal val="ppt_h"/>
                                          </p:val>
                                        </p:tav>
                                        <p:tav tm="100000">
                                          <p:val>
                                            <p:fltVal val="0"/>
                                          </p:val>
                                        </p:tav>
                                      </p:tavLst>
                                    </p:anim>
                                    <p:anim calcmode="lin" valueType="num">
                                      <p:cBhvr>
                                        <p:cTn id="642" dur="3250"/>
                                        <p:tgtEl>
                                          <p:spTgt spid="43"/>
                                        </p:tgtEl>
                                        <p:attrNameLst>
                                          <p:attrName>ppt_x</p:attrName>
                                        </p:attrNameLst>
                                      </p:cBhvr>
                                      <p:tavLst>
                                        <p:tav tm="0">
                                          <p:val>
                                            <p:strVal val="ppt_x"/>
                                          </p:val>
                                        </p:tav>
                                        <p:tav tm="100000">
                                          <p:val>
                                            <p:fltVal val="0.5"/>
                                          </p:val>
                                        </p:tav>
                                      </p:tavLst>
                                    </p:anim>
                                    <p:anim calcmode="lin" valueType="num">
                                      <p:cBhvr>
                                        <p:cTn id="643" dur="3250"/>
                                        <p:tgtEl>
                                          <p:spTgt spid="43"/>
                                        </p:tgtEl>
                                        <p:attrNameLst>
                                          <p:attrName>ppt_y</p:attrName>
                                        </p:attrNameLst>
                                      </p:cBhvr>
                                      <p:tavLst>
                                        <p:tav tm="0">
                                          <p:val>
                                            <p:strVal val="ppt_y"/>
                                          </p:val>
                                        </p:tav>
                                        <p:tav tm="100000">
                                          <p:val>
                                            <p:fltVal val="0.5"/>
                                          </p:val>
                                        </p:tav>
                                      </p:tavLst>
                                    </p:anim>
                                    <p:set>
                                      <p:cBhvr>
                                        <p:cTn id="644" dur="1" fill="hold">
                                          <p:stCondLst>
                                            <p:cond delay="3249"/>
                                          </p:stCondLst>
                                        </p:cTn>
                                        <p:tgtEl>
                                          <p:spTgt spid="43"/>
                                        </p:tgtEl>
                                        <p:attrNameLst>
                                          <p:attrName>style.visibility</p:attrName>
                                        </p:attrNameLst>
                                      </p:cBhvr>
                                      <p:to>
                                        <p:strVal val="hidden"/>
                                      </p:to>
                                    </p:set>
                                  </p:childTnLst>
                                </p:cTn>
                              </p:par>
                              <p:par>
                                <p:cTn id="645" presetID="23" presetClass="exit" presetSubtype="544" fill="hold" grpId="2" nodeType="withEffect">
                                  <p:stCondLst>
                                    <p:cond delay="0"/>
                                  </p:stCondLst>
                                  <p:childTnLst>
                                    <p:anim calcmode="lin" valueType="num">
                                      <p:cBhvr>
                                        <p:cTn id="646" dur="3250"/>
                                        <p:tgtEl>
                                          <p:spTgt spid="44"/>
                                        </p:tgtEl>
                                        <p:attrNameLst>
                                          <p:attrName>ppt_w</p:attrName>
                                        </p:attrNameLst>
                                      </p:cBhvr>
                                      <p:tavLst>
                                        <p:tav tm="0">
                                          <p:val>
                                            <p:strVal val="ppt_w"/>
                                          </p:val>
                                        </p:tav>
                                        <p:tav tm="100000">
                                          <p:val>
                                            <p:fltVal val="0"/>
                                          </p:val>
                                        </p:tav>
                                      </p:tavLst>
                                    </p:anim>
                                    <p:anim calcmode="lin" valueType="num">
                                      <p:cBhvr>
                                        <p:cTn id="647" dur="3250"/>
                                        <p:tgtEl>
                                          <p:spTgt spid="44"/>
                                        </p:tgtEl>
                                        <p:attrNameLst>
                                          <p:attrName>ppt_h</p:attrName>
                                        </p:attrNameLst>
                                      </p:cBhvr>
                                      <p:tavLst>
                                        <p:tav tm="0">
                                          <p:val>
                                            <p:strVal val="ppt_h"/>
                                          </p:val>
                                        </p:tav>
                                        <p:tav tm="100000">
                                          <p:val>
                                            <p:fltVal val="0"/>
                                          </p:val>
                                        </p:tav>
                                      </p:tavLst>
                                    </p:anim>
                                    <p:anim calcmode="lin" valueType="num">
                                      <p:cBhvr>
                                        <p:cTn id="648" dur="3250"/>
                                        <p:tgtEl>
                                          <p:spTgt spid="44"/>
                                        </p:tgtEl>
                                        <p:attrNameLst>
                                          <p:attrName>ppt_x</p:attrName>
                                        </p:attrNameLst>
                                      </p:cBhvr>
                                      <p:tavLst>
                                        <p:tav tm="0">
                                          <p:val>
                                            <p:strVal val="ppt_x"/>
                                          </p:val>
                                        </p:tav>
                                        <p:tav tm="100000">
                                          <p:val>
                                            <p:fltVal val="0.5"/>
                                          </p:val>
                                        </p:tav>
                                      </p:tavLst>
                                    </p:anim>
                                    <p:anim calcmode="lin" valueType="num">
                                      <p:cBhvr>
                                        <p:cTn id="649" dur="3250"/>
                                        <p:tgtEl>
                                          <p:spTgt spid="44"/>
                                        </p:tgtEl>
                                        <p:attrNameLst>
                                          <p:attrName>ppt_y</p:attrName>
                                        </p:attrNameLst>
                                      </p:cBhvr>
                                      <p:tavLst>
                                        <p:tav tm="0">
                                          <p:val>
                                            <p:strVal val="ppt_y"/>
                                          </p:val>
                                        </p:tav>
                                        <p:tav tm="100000">
                                          <p:val>
                                            <p:fltVal val="0.5"/>
                                          </p:val>
                                        </p:tav>
                                      </p:tavLst>
                                    </p:anim>
                                    <p:set>
                                      <p:cBhvr>
                                        <p:cTn id="650" dur="1" fill="hold">
                                          <p:stCondLst>
                                            <p:cond delay="3249"/>
                                          </p:stCondLst>
                                        </p:cTn>
                                        <p:tgtEl>
                                          <p:spTgt spid="44"/>
                                        </p:tgtEl>
                                        <p:attrNameLst>
                                          <p:attrName>style.visibility</p:attrName>
                                        </p:attrNameLst>
                                      </p:cBhvr>
                                      <p:to>
                                        <p:strVal val="hidden"/>
                                      </p:to>
                                    </p:set>
                                  </p:childTnLst>
                                </p:cTn>
                              </p:par>
                              <p:par>
                                <p:cTn id="651" presetID="23" presetClass="exit" presetSubtype="544" fill="hold" grpId="2" nodeType="withEffect">
                                  <p:stCondLst>
                                    <p:cond delay="0"/>
                                  </p:stCondLst>
                                  <p:childTnLst>
                                    <p:anim calcmode="lin" valueType="num">
                                      <p:cBhvr>
                                        <p:cTn id="652" dur="3250"/>
                                        <p:tgtEl>
                                          <p:spTgt spid="45"/>
                                        </p:tgtEl>
                                        <p:attrNameLst>
                                          <p:attrName>ppt_w</p:attrName>
                                        </p:attrNameLst>
                                      </p:cBhvr>
                                      <p:tavLst>
                                        <p:tav tm="0">
                                          <p:val>
                                            <p:strVal val="ppt_w"/>
                                          </p:val>
                                        </p:tav>
                                        <p:tav tm="100000">
                                          <p:val>
                                            <p:fltVal val="0"/>
                                          </p:val>
                                        </p:tav>
                                      </p:tavLst>
                                    </p:anim>
                                    <p:anim calcmode="lin" valueType="num">
                                      <p:cBhvr>
                                        <p:cTn id="653" dur="3250"/>
                                        <p:tgtEl>
                                          <p:spTgt spid="45"/>
                                        </p:tgtEl>
                                        <p:attrNameLst>
                                          <p:attrName>ppt_h</p:attrName>
                                        </p:attrNameLst>
                                      </p:cBhvr>
                                      <p:tavLst>
                                        <p:tav tm="0">
                                          <p:val>
                                            <p:strVal val="ppt_h"/>
                                          </p:val>
                                        </p:tav>
                                        <p:tav tm="100000">
                                          <p:val>
                                            <p:fltVal val="0"/>
                                          </p:val>
                                        </p:tav>
                                      </p:tavLst>
                                    </p:anim>
                                    <p:anim calcmode="lin" valueType="num">
                                      <p:cBhvr>
                                        <p:cTn id="654" dur="3250"/>
                                        <p:tgtEl>
                                          <p:spTgt spid="45"/>
                                        </p:tgtEl>
                                        <p:attrNameLst>
                                          <p:attrName>ppt_x</p:attrName>
                                        </p:attrNameLst>
                                      </p:cBhvr>
                                      <p:tavLst>
                                        <p:tav tm="0">
                                          <p:val>
                                            <p:strVal val="ppt_x"/>
                                          </p:val>
                                        </p:tav>
                                        <p:tav tm="100000">
                                          <p:val>
                                            <p:fltVal val="0.5"/>
                                          </p:val>
                                        </p:tav>
                                      </p:tavLst>
                                    </p:anim>
                                    <p:anim calcmode="lin" valueType="num">
                                      <p:cBhvr>
                                        <p:cTn id="655" dur="3250"/>
                                        <p:tgtEl>
                                          <p:spTgt spid="45"/>
                                        </p:tgtEl>
                                        <p:attrNameLst>
                                          <p:attrName>ppt_y</p:attrName>
                                        </p:attrNameLst>
                                      </p:cBhvr>
                                      <p:tavLst>
                                        <p:tav tm="0">
                                          <p:val>
                                            <p:strVal val="ppt_y"/>
                                          </p:val>
                                        </p:tav>
                                        <p:tav tm="100000">
                                          <p:val>
                                            <p:fltVal val="0.5"/>
                                          </p:val>
                                        </p:tav>
                                      </p:tavLst>
                                    </p:anim>
                                    <p:set>
                                      <p:cBhvr>
                                        <p:cTn id="656" dur="1" fill="hold">
                                          <p:stCondLst>
                                            <p:cond delay="3249"/>
                                          </p:stCondLst>
                                        </p:cTn>
                                        <p:tgtEl>
                                          <p:spTgt spid="45"/>
                                        </p:tgtEl>
                                        <p:attrNameLst>
                                          <p:attrName>style.visibility</p:attrName>
                                        </p:attrNameLst>
                                      </p:cBhvr>
                                      <p:to>
                                        <p:strVal val="hidden"/>
                                      </p:to>
                                    </p:set>
                                  </p:childTnLst>
                                </p:cTn>
                              </p:par>
                              <p:par>
                                <p:cTn id="657" presetID="23" presetClass="exit" presetSubtype="544" fill="hold" grpId="2" nodeType="withEffect">
                                  <p:stCondLst>
                                    <p:cond delay="0"/>
                                  </p:stCondLst>
                                  <p:childTnLst>
                                    <p:anim calcmode="lin" valueType="num">
                                      <p:cBhvr>
                                        <p:cTn id="658" dur="3250"/>
                                        <p:tgtEl>
                                          <p:spTgt spid="46"/>
                                        </p:tgtEl>
                                        <p:attrNameLst>
                                          <p:attrName>ppt_w</p:attrName>
                                        </p:attrNameLst>
                                      </p:cBhvr>
                                      <p:tavLst>
                                        <p:tav tm="0">
                                          <p:val>
                                            <p:strVal val="ppt_w"/>
                                          </p:val>
                                        </p:tav>
                                        <p:tav tm="100000">
                                          <p:val>
                                            <p:fltVal val="0"/>
                                          </p:val>
                                        </p:tav>
                                      </p:tavLst>
                                    </p:anim>
                                    <p:anim calcmode="lin" valueType="num">
                                      <p:cBhvr>
                                        <p:cTn id="659" dur="3250"/>
                                        <p:tgtEl>
                                          <p:spTgt spid="46"/>
                                        </p:tgtEl>
                                        <p:attrNameLst>
                                          <p:attrName>ppt_h</p:attrName>
                                        </p:attrNameLst>
                                      </p:cBhvr>
                                      <p:tavLst>
                                        <p:tav tm="0">
                                          <p:val>
                                            <p:strVal val="ppt_h"/>
                                          </p:val>
                                        </p:tav>
                                        <p:tav tm="100000">
                                          <p:val>
                                            <p:fltVal val="0"/>
                                          </p:val>
                                        </p:tav>
                                      </p:tavLst>
                                    </p:anim>
                                    <p:anim calcmode="lin" valueType="num">
                                      <p:cBhvr>
                                        <p:cTn id="660" dur="3250"/>
                                        <p:tgtEl>
                                          <p:spTgt spid="46"/>
                                        </p:tgtEl>
                                        <p:attrNameLst>
                                          <p:attrName>ppt_x</p:attrName>
                                        </p:attrNameLst>
                                      </p:cBhvr>
                                      <p:tavLst>
                                        <p:tav tm="0">
                                          <p:val>
                                            <p:strVal val="ppt_x"/>
                                          </p:val>
                                        </p:tav>
                                        <p:tav tm="100000">
                                          <p:val>
                                            <p:fltVal val="0.5"/>
                                          </p:val>
                                        </p:tav>
                                      </p:tavLst>
                                    </p:anim>
                                    <p:anim calcmode="lin" valueType="num">
                                      <p:cBhvr>
                                        <p:cTn id="661" dur="3250"/>
                                        <p:tgtEl>
                                          <p:spTgt spid="46"/>
                                        </p:tgtEl>
                                        <p:attrNameLst>
                                          <p:attrName>ppt_y</p:attrName>
                                        </p:attrNameLst>
                                      </p:cBhvr>
                                      <p:tavLst>
                                        <p:tav tm="0">
                                          <p:val>
                                            <p:strVal val="ppt_y"/>
                                          </p:val>
                                        </p:tav>
                                        <p:tav tm="100000">
                                          <p:val>
                                            <p:fltVal val="0.5"/>
                                          </p:val>
                                        </p:tav>
                                      </p:tavLst>
                                    </p:anim>
                                    <p:set>
                                      <p:cBhvr>
                                        <p:cTn id="662" dur="1" fill="hold">
                                          <p:stCondLst>
                                            <p:cond delay="3249"/>
                                          </p:stCondLst>
                                        </p:cTn>
                                        <p:tgtEl>
                                          <p:spTgt spid="46"/>
                                        </p:tgtEl>
                                        <p:attrNameLst>
                                          <p:attrName>style.visibility</p:attrName>
                                        </p:attrNameLst>
                                      </p:cBhvr>
                                      <p:to>
                                        <p:strVal val="hidden"/>
                                      </p:to>
                                    </p:set>
                                  </p:childTnLst>
                                </p:cTn>
                              </p:par>
                              <p:par>
                                <p:cTn id="663" presetID="23" presetClass="exit" presetSubtype="544" fill="hold" grpId="2" nodeType="withEffect">
                                  <p:stCondLst>
                                    <p:cond delay="0"/>
                                  </p:stCondLst>
                                  <p:childTnLst>
                                    <p:anim calcmode="lin" valueType="num">
                                      <p:cBhvr>
                                        <p:cTn id="664" dur="3250"/>
                                        <p:tgtEl>
                                          <p:spTgt spid="47"/>
                                        </p:tgtEl>
                                        <p:attrNameLst>
                                          <p:attrName>ppt_w</p:attrName>
                                        </p:attrNameLst>
                                      </p:cBhvr>
                                      <p:tavLst>
                                        <p:tav tm="0">
                                          <p:val>
                                            <p:strVal val="ppt_w"/>
                                          </p:val>
                                        </p:tav>
                                        <p:tav tm="100000">
                                          <p:val>
                                            <p:fltVal val="0"/>
                                          </p:val>
                                        </p:tav>
                                      </p:tavLst>
                                    </p:anim>
                                    <p:anim calcmode="lin" valueType="num">
                                      <p:cBhvr>
                                        <p:cTn id="665" dur="3250"/>
                                        <p:tgtEl>
                                          <p:spTgt spid="47"/>
                                        </p:tgtEl>
                                        <p:attrNameLst>
                                          <p:attrName>ppt_h</p:attrName>
                                        </p:attrNameLst>
                                      </p:cBhvr>
                                      <p:tavLst>
                                        <p:tav tm="0">
                                          <p:val>
                                            <p:strVal val="ppt_h"/>
                                          </p:val>
                                        </p:tav>
                                        <p:tav tm="100000">
                                          <p:val>
                                            <p:fltVal val="0"/>
                                          </p:val>
                                        </p:tav>
                                      </p:tavLst>
                                    </p:anim>
                                    <p:anim calcmode="lin" valueType="num">
                                      <p:cBhvr>
                                        <p:cTn id="666" dur="3250"/>
                                        <p:tgtEl>
                                          <p:spTgt spid="47"/>
                                        </p:tgtEl>
                                        <p:attrNameLst>
                                          <p:attrName>ppt_x</p:attrName>
                                        </p:attrNameLst>
                                      </p:cBhvr>
                                      <p:tavLst>
                                        <p:tav tm="0">
                                          <p:val>
                                            <p:strVal val="ppt_x"/>
                                          </p:val>
                                        </p:tav>
                                        <p:tav tm="100000">
                                          <p:val>
                                            <p:fltVal val="0.5"/>
                                          </p:val>
                                        </p:tav>
                                      </p:tavLst>
                                    </p:anim>
                                    <p:anim calcmode="lin" valueType="num">
                                      <p:cBhvr>
                                        <p:cTn id="667" dur="3250"/>
                                        <p:tgtEl>
                                          <p:spTgt spid="47"/>
                                        </p:tgtEl>
                                        <p:attrNameLst>
                                          <p:attrName>ppt_y</p:attrName>
                                        </p:attrNameLst>
                                      </p:cBhvr>
                                      <p:tavLst>
                                        <p:tav tm="0">
                                          <p:val>
                                            <p:strVal val="ppt_y"/>
                                          </p:val>
                                        </p:tav>
                                        <p:tav tm="100000">
                                          <p:val>
                                            <p:fltVal val="0.5"/>
                                          </p:val>
                                        </p:tav>
                                      </p:tavLst>
                                    </p:anim>
                                    <p:set>
                                      <p:cBhvr>
                                        <p:cTn id="668" dur="1" fill="hold">
                                          <p:stCondLst>
                                            <p:cond delay="3249"/>
                                          </p:stCondLst>
                                        </p:cTn>
                                        <p:tgtEl>
                                          <p:spTgt spid="47"/>
                                        </p:tgtEl>
                                        <p:attrNameLst>
                                          <p:attrName>style.visibility</p:attrName>
                                        </p:attrNameLst>
                                      </p:cBhvr>
                                      <p:to>
                                        <p:strVal val="hidden"/>
                                      </p:to>
                                    </p:set>
                                  </p:childTnLst>
                                </p:cTn>
                              </p:par>
                              <p:par>
                                <p:cTn id="669" presetID="23" presetClass="exit" presetSubtype="544" fill="hold" grpId="2" nodeType="withEffect">
                                  <p:stCondLst>
                                    <p:cond delay="0"/>
                                  </p:stCondLst>
                                  <p:childTnLst>
                                    <p:anim calcmode="lin" valueType="num">
                                      <p:cBhvr>
                                        <p:cTn id="670" dur="3250"/>
                                        <p:tgtEl>
                                          <p:spTgt spid="48"/>
                                        </p:tgtEl>
                                        <p:attrNameLst>
                                          <p:attrName>ppt_w</p:attrName>
                                        </p:attrNameLst>
                                      </p:cBhvr>
                                      <p:tavLst>
                                        <p:tav tm="0">
                                          <p:val>
                                            <p:strVal val="ppt_w"/>
                                          </p:val>
                                        </p:tav>
                                        <p:tav tm="100000">
                                          <p:val>
                                            <p:fltVal val="0"/>
                                          </p:val>
                                        </p:tav>
                                      </p:tavLst>
                                    </p:anim>
                                    <p:anim calcmode="lin" valueType="num">
                                      <p:cBhvr>
                                        <p:cTn id="671" dur="3250"/>
                                        <p:tgtEl>
                                          <p:spTgt spid="48"/>
                                        </p:tgtEl>
                                        <p:attrNameLst>
                                          <p:attrName>ppt_h</p:attrName>
                                        </p:attrNameLst>
                                      </p:cBhvr>
                                      <p:tavLst>
                                        <p:tav tm="0">
                                          <p:val>
                                            <p:strVal val="ppt_h"/>
                                          </p:val>
                                        </p:tav>
                                        <p:tav tm="100000">
                                          <p:val>
                                            <p:fltVal val="0"/>
                                          </p:val>
                                        </p:tav>
                                      </p:tavLst>
                                    </p:anim>
                                    <p:anim calcmode="lin" valueType="num">
                                      <p:cBhvr>
                                        <p:cTn id="672" dur="3250"/>
                                        <p:tgtEl>
                                          <p:spTgt spid="48"/>
                                        </p:tgtEl>
                                        <p:attrNameLst>
                                          <p:attrName>ppt_x</p:attrName>
                                        </p:attrNameLst>
                                      </p:cBhvr>
                                      <p:tavLst>
                                        <p:tav tm="0">
                                          <p:val>
                                            <p:strVal val="ppt_x"/>
                                          </p:val>
                                        </p:tav>
                                        <p:tav tm="100000">
                                          <p:val>
                                            <p:fltVal val="0.5"/>
                                          </p:val>
                                        </p:tav>
                                      </p:tavLst>
                                    </p:anim>
                                    <p:anim calcmode="lin" valueType="num">
                                      <p:cBhvr>
                                        <p:cTn id="673" dur="3250"/>
                                        <p:tgtEl>
                                          <p:spTgt spid="48"/>
                                        </p:tgtEl>
                                        <p:attrNameLst>
                                          <p:attrName>ppt_y</p:attrName>
                                        </p:attrNameLst>
                                      </p:cBhvr>
                                      <p:tavLst>
                                        <p:tav tm="0">
                                          <p:val>
                                            <p:strVal val="ppt_y"/>
                                          </p:val>
                                        </p:tav>
                                        <p:tav tm="100000">
                                          <p:val>
                                            <p:fltVal val="0.5"/>
                                          </p:val>
                                        </p:tav>
                                      </p:tavLst>
                                    </p:anim>
                                    <p:set>
                                      <p:cBhvr>
                                        <p:cTn id="674" dur="1" fill="hold">
                                          <p:stCondLst>
                                            <p:cond delay="3249"/>
                                          </p:stCondLst>
                                        </p:cTn>
                                        <p:tgtEl>
                                          <p:spTgt spid="48"/>
                                        </p:tgtEl>
                                        <p:attrNameLst>
                                          <p:attrName>style.visibility</p:attrName>
                                        </p:attrNameLst>
                                      </p:cBhvr>
                                      <p:to>
                                        <p:strVal val="hidden"/>
                                      </p:to>
                                    </p:set>
                                  </p:childTnLst>
                                </p:cTn>
                              </p:par>
                              <p:par>
                                <p:cTn id="675" presetID="23" presetClass="exit" presetSubtype="544" fill="hold" grpId="2" nodeType="withEffect">
                                  <p:stCondLst>
                                    <p:cond delay="0"/>
                                  </p:stCondLst>
                                  <p:childTnLst>
                                    <p:anim calcmode="lin" valueType="num">
                                      <p:cBhvr>
                                        <p:cTn id="676" dur="3250"/>
                                        <p:tgtEl>
                                          <p:spTgt spid="49"/>
                                        </p:tgtEl>
                                        <p:attrNameLst>
                                          <p:attrName>ppt_w</p:attrName>
                                        </p:attrNameLst>
                                      </p:cBhvr>
                                      <p:tavLst>
                                        <p:tav tm="0">
                                          <p:val>
                                            <p:strVal val="ppt_w"/>
                                          </p:val>
                                        </p:tav>
                                        <p:tav tm="100000">
                                          <p:val>
                                            <p:fltVal val="0"/>
                                          </p:val>
                                        </p:tav>
                                      </p:tavLst>
                                    </p:anim>
                                    <p:anim calcmode="lin" valueType="num">
                                      <p:cBhvr>
                                        <p:cTn id="677" dur="3250"/>
                                        <p:tgtEl>
                                          <p:spTgt spid="49"/>
                                        </p:tgtEl>
                                        <p:attrNameLst>
                                          <p:attrName>ppt_h</p:attrName>
                                        </p:attrNameLst>
                                      </p:cBhvr>
                                      <p:tavLst>
                                        <p:tav tm="0">
                                          <p:val>
                                            <p:strVal val="ppt_h"/>
                                          </p:val>
                                        </p:tav>
                                        <p:tav tm="100000">
                                          <p:val>
                                            <p:fltVal val="0"/>
                                          </p:val>
                                        </p:tav>
                                      </p:tavLst>
                                    </p:anim>
                                    <p:anim calcmode="lin" valueType="num">
                                      <p:cBhvr>
                                        <p:cTn id="678" dur="3250"/>
                                        <p:tgtEl>
                                          <p:spTgt spid="49"/>
                                        </p:tgtEl>
                                        <p:attrNameLst>
                                          <p:attrName>ppt_x</p:attrName>
                                        </p:attrNameLst>
                                      </p:cBhvr>
                                      <p:tavLst>
                                        <p:tav tm="0">
                                          <p:val>
                                            <p:strVal val="ppt_x"/>
                                          </p:val>
                                        </p:tav>
                                        <p:tav tm="100000">
                                          <p:val>
                                            <p:fltVal val="0.5"/>
                                          </p:val>
                                        </p:tav>
                                      </p:tavLst>
                                    </p:anim>
                                    <p:anim calcmode="lin" valueType="num">
                                      <p:cBhvr>
                                        <p:cTn id="679" dur="3250"/>
                                        <p:tgtEl>
                                          <p:spTgt spid="49"/>
                                        </p:tgtEl>
                                        <p:attrNameLst>
                                          <p:attrName>ppt_y</p:attrName>
                                        </p:attrNameLst>
                                      </p:cBhvr>
                                      <p:tavLst>
                                        <p:tav tm="0">
                                          <p:val>
                                            <p:strVal val="ppt_y"/>
                                          </p:val>
                                        </p:tav>
                                        <p:tav tm="100000">
                                          <p:val>
                                            <p:fltVal val="0.5"/>
                                          </p:val>
                                        </p:tav>
                                      </p:tavLst>
                                    </p:anim>
                                    <p:set>
                                      <p:cBhvr>
                                        <p:cTn id="680" dur="1" fill="hold">
                                          <p:stCondLst>
                                            <p:cond delay="3249"/>
                                          </p:stCondLst>
                                        </p:cTn>
                                        <p:tgtEl>
                                          <p:spTgt spid="49"/>
                                        </p:tgtEl>
                                        <p:attrNameLst>
                                          <p:attrName>style.visibility</p:attrName>
                                        </p:attrNameLst>
                                      </p:cBhvr>
                                      <p:to>
                                        <p:strVal val="hidden"/>
                                      </p:to>
                                    </p:set>
                                  </p:childTnLst>
                                </p:cTn>
                              </p:par>
                              <p:par>
                                <p:cTn id="681" presetID="23" presetClass="exit" presetSubtype="544" fill="hold" grpId="2" nodeType="withEffect">
                                  <p:stCondLst>
                                    <p:cond delay="0"/>
                                  </p:stCondLst>
                                  <p:childTnLst>
                                    <p:anim calcmode="lin" valueType="num">
                                      <p:cBhvr>
                                        <p:cTn id="682" dur="3250"/>
                                        <p:tgtEl>
                                          <p:spTgt spid="50"/>
                                        </p:tgtEl>
                                        <p:attrNameLst>
                                          <p:attrName>ppt_w</p:attrName>
                                        </p:attrNameLst>
                                      </p:cBhvr>
                                      <p:tavLst>
                                        <p:tav tm="0">
                                          <p:val>
                                            <p:strVal val="ppt_w"/>
                                          </p:val>
                                        </p:tav>
                                        <p:tav tm="100000">
                                          <p:val>
                                            <p:fltVal val="0"/>
                                          </p:val>
                                        </p:tav>
                                      </p:tavLst>
                                    </p:anim>
                                    <p:anim calcmode="lin" valueType="num">
                                      <p:cBhvr>
                                        <p:cTn id="683" dur="3250"/>
                                        <p:tgtEl>
                                          <p:spTgt spid="50"/>
                                        </p:tgtEl>
                                        <p:attrNameLst>
                                          <p:attrName>ppt_h</p:attrName>
                                        </p:attrNameLst>
                                      </p:cBhvr>
                                      <p:tavLst>
                                        <p:tav tm="0">
                                          <p:val>
                                            <p:strVal val="ppt_h"/>
                                          </p:val>
                                        </p:tav>
                                        <p:tav tm="100000">
                                          <p:val>
                                            <p:fltVal val="0"/>
                                          </p:val>
                                        </p:tav>
                                      </p:tavLst>
                                    </p:anim>
                                    <p:anim calcmode="lin" valueType="num">
                                      <p:cBhvr>
                                        <p:cTn id="684" dur="3250"/>
                                        <p:tgtEl>
                                          <p:spTgt spid="50"/>
                                        </p:tgtEl>
                                        <p:attrNameLst>
                                          <p:attrName>ppt_x</p:attrName>
                                        </p:attrNameLst>
                                      </p:cBhvr>
                                      <p:tavLst>
                                        <p:tav tm="0">
                                          <p:val>
                                            <p:strVal val="ppt_x"/>
                                          </p:val>
                                        </p:tav>
                                        <p:tav tm="100000">
                                          <p:val>
                                            <p:fltVal val="0.5"/>
                                          </p:val>
                                        </p:tav>
                                      </p:tavLst>
                                    </p:anim>
                                    <p:anim calcmode="lin" valueType="num">
                                      <p:cBhvr>
                                        <p:cTn id="685" dur="3250"/>
                                        <p:tgtEl>
                                          <p:spTgt spid="50"/>
                                        </p:tgtEl>
                                        <p:attrNameLst>
                                          <p:attrName>ppt_y</p:attrName>
                                        </p:attrNameLst>
                                      </p:cBhvr>
                                      <p:tavLst>
                                        <p:tav tm="0">
                                          <p:val>
                                            <p:strVal val="ppt_y"/>
                                          </p:val>
                                        </p:tav>
                                        <p:tav tm="100000">
                                          <p:val>
                                            <p:fltVal val="0.5"/>
                                          </p:val>
                                        </p:tav>
                                      </p:tavLst>
                                    </p:anim>
                                    <p:set>
                                      <p:cBhvr>
                                        <p:cTn id="686" dur="1" fill="hold">
                                          <p:stCondLst>
                                            <p:cond delay="3249"/>
                                          </p:stCondLst>
                                        </p:cTn>
                                        <p:tgtEl>
                                          <p:spTgt spid="50"/>
                                        </p:tgtEl>
                                        <p:attrNameLst>
                                          <p:attrName>style.visibility</p:attrName>
                                        </p:attrNameLst>
                                      </p:cBhvr>
                                      <p:to>
                                        <p:strVal val="hidden"/>
                                      </p:to>
                                    </p:set>
                                  </p:childTnLst>
                                </p:cTn>
                              </p:par>
                              <p:par>
                                <p:cTn id="687" presetID="23" presetClass="exit" presetSubtype="272" fill="hold" grpId="0" nodeType="withEffect">
                                  <p:stCondLst>
                                    <p:cond delay="0"/>
                                  </p:stCondLst>
                                  <p:childTnLst>
                                    <p:anim calcmode="lin" valueType="num">
                                      <p:cBhvr>
                                        <p:cTn id="688" dur="3250"/>
                                        <p:tgtEl>
                                          <p:spTgt spid="57"/>
                                        </p:tgtEl>
                                        <p:attrNameLst>
                                          <p:attrName>ppt_w</p:attrName>
                                        </p:attrNameLst>
                                      </p:cBhvr>
                                      <p:tavLst>
                                        <p:tav tm="0">
                                          <p:val>
                                            <p:strVal val="ppt_w"/>
                                          </p:val>
                                        </p:tav>
                                        <p:tav tm="100000">
                                          <p:val>
                                            <p:strVal val="4/3*ppt_w"/>
                                          </p:val>
                                        </p:tav>
                                      </p:tavLst>
                                    </p:anim>
                                    <p:anim calcmode="lin" valueType="num">
                                      <p:cBhvr>
                                        <p:cTn id="689" dur="3250"/>
                                        <p:tgtEl>
                                          <p:spTgt spid="57"/>
                                        </p:tgtEl>
                                        <p:attrNameLst>
                                          <p:attrName>ppt_h</p:attrName>
                                        </p:attrNameLst>
                                      </p:cBhvr>
                                      <p:tavLst>
                                        <p:tav tm="0">
                                          <p:val>
                                            <p:strVal val="ppt_h"/>
                                          </p:val>
                                        </p:tav>
                                        <p:tav tm="100000">
                                          <p:val>
                                            <p:strVal val="4/3*ppt_h"/>
                                          </p:val>
                                        </p:tav>
                                      </p:tavLst>
                                    </p:anim>
                                    <p:set>
                                      <p:cBhvr>
                                        <p:cTn id="690" dur="1" fill="hold">
                                          <p:stCondLst>
                                            <p:cond delay="3249"/>
                                          </p:stCondLst>
                                        </p:cTn>
                                        <p:tgtEl>
                                          <p:spTgt spid="57"/>
                                        </p:tgtEl>
                                        <p:attrNameLst>
                                          <p:attrName>style.visibility</p:attrName>
                                        </p:attrNameLst>
                                      </p:cBhvr>
                                      <p:to>
                                        <p:strVal val="hidden"/>
                                      </p:to>
                                    </p:set>
                                  </p:childTnLst>
                                </p:cTn>
                              </p:par>
                              <p:par>
                                <p:cTn id="691" presetID="21" presetClass="exit" presetSubtype="8" fill="hold" grpId="1" nodeType="withEffect">
                                  <p:stCondLst>
                                    <p:cond delay="0"/>
                                  </p:stCondLst>
                                  <p:childTnLst>
                                    <p:animEffect transition="out" filter="wheel(8)">
                                      <p:cBhvr>
                                        <p:cTn id="692" dur="3250"/>
                                        <p:tgtEl>
                                          <p:spTgt spid="57"/>
                                        </p:tgtEl>
                                      </p:cBhvr>
                                    </p:animEffect>
                                    <p:set>
                                      <p:cBhvr>
                                        <p:cTn id="693" dur="1" fill="hold">
                                          <p:stCondLst>
                                            <p:cond delay="3249"/>
                                          </p:stCondLst>
                                        </p:cTn>
                                        <p:tgtEl>
                                          <p:spTgt spid="57"/>
                                        </p:tgtEl>
                                        <p:attrNameLst>
                                          <p:attrName>style.visibility</p:attrName>
                                        </p:attrNameLst>
                                      </p:cBhvr>
                                      <p:to>
                                        <p:strVal val="hidden"/>
                                      </p:to>
                                    </p:set>
                                  </p:childTnLst>
                                </p:cTn>
                              </p:par>
                              <p:par>
                                <p:cTn id="694" presetID="21" presetClass="entr" presetSubtype="8" fill="hold" nodeType="withEffect">
                                  <p:stCondLst>
                                    <p:cond delay="0"/>
                                  </p:stCondLst>
                                  <p:childTnLst>
                                    <p:set>
                                      <p:cBhvr>
                                        <p:cTn id="695" dur="1" fill="hold">
                                          <p:stCondLst>
                                            <p:cond delay="0"/>
                                          </p:stCondLst>
                                        </p:cTn>
                                        <p:tgtEl>
                                          <p:spTgt spid="59"/>
                                        </p:tgtEl>
                                        <p:attrNameLst>
                                          <p:attrName>style.visibility</p:attrName>
                                        </p:attrNameLst>
                                      </p:cBhvr>
                                      <p:to>
                                        <p:strVal val="visible"/>
                                      </p:to>
                                    </p:set>
                                    <p:animEffect transition="in" filter="wheel(8)">
                                      <p:cBhvr>
                                        <p:cTn id="696" dur="3250"/>
                                        <p:tgtEl>
                                          <p:spTgt spid="59"/>
                                        </p:tgtEl>
                                      </p:cBhvr>
                                    </p:animEffect>
                                  </p:childTnLst>
                                </p:cTn>
                              </p:par>
                              <p:par>
                                <p:cTn id="697" presetID="23" presetClass="entr" presetSubtype="288" fill="hold" nodeType="withEffect">
                                  <p:stCondLst>
                                    <p:cond delay="0"/>
                                  </p:stCondLst>
                                  <p:childTnLst>
                                    <p:set>
                                      <p:cBhvr>
                                        <p:cTn id="698" dur="1" fill="hold">
                                          <p:stCondLst>
                                            <p:cond delay="0"/>
                                          </p:stCondLst>
                                        </p:cTn>
                                        <p:tgtEl>
                                          <p:spTgt spid="59"/>
                                        </p:tgtEl>
                                        <p:attrNameLst>
                                          <p:attrName>style.visibility</p:attrName>
                                        </p:attrNameLst>
                                      </p:cBhvr>
                                      <p:to>
                                        <p:strVal val="visible"/>
                                      </p:to>
                                    </p:set>
                                    <p:anim calcmode="lin" valueType="num">
                                      <p:cBhvr>
                                        <p:cTn id="699" dur="3250" fill="hold"/>
                                        <p:tgtEl>
                                          <p:spTgt spid="59"/>
                                        </p:tgtEl>
                                        <p:attrNameLst>
                                          <p:attrName>ppt_w</p:attrName>
                                        </p:attrNameLst>
                                      </p:cBhvr>
                                      <p:tavLst>
                                        <p:tav tm="0">
                                          <p:val>
                                            <p:strVal val="4/3*#ppt_w"/>
                                          </p:val>
                                        </p:tav>
                                        <p:tav tm="100000">
                                          <p:val>
                                            <p:strVal val="#ppt_w"/>
                                          </p:val>
                                        </p:tav>
                                      </p:tavLst>
                                    </p:anim>
                                    <p:anim calcmode="lin" valueType="num">
                                      <p:cBhvr>
                                        <p:cTn id="700" dur="3250" fill="hold"/>
                                        <p:tgtEl>
                                          <p:spTgt spid="59"/>
                                        </p:tgtEl>
                                        <p:attrNameLst>
                                          <p:attrName>ppt_h</p:attrName>
                                        </p:attrNameLst>
                                      </p:cBhvr>
                                      <p:tavLst>
                                        <p:tav tm="0">
                                          <p:val>
                                            <p:strVal val="4/3*#ppt_h"/>
                                          </p:val>
                                        </p:tav>
                                        <p:tav tm="100000">
                                          <p:val>
                                            <p:strVal val="#ppt_h"/>
                                          </p:val>
                                        </p:tav>
                                      </p:tavLst>
                                    </p:anim>
                                  </p:childTnLst>
                                </p:cTn>
                              </p:par>
                              <p:par>
                                <p:cTn id="701" presetID="21" presetClass="exit" presetSubtype="1" fill="hold" grpId="1" nodeType="withEffect">
                                  <p:stCondLst>
                                    <p:cond delay="0"/>
                                  </p:stCondLst>
                                  <p:childTnLst>
                                    <p:animEffect transition="out" filter="wheel(1)">
                                      <p:cBhvr>
                                        <p:cTn id="702" dur="3250"/>
                                        <p:tgtEl>
                                          <p:spTgt spid="65"/>
                                        </p:tgtEl>
                                      </p:cBhvr>
                                    </p:animEffect>
                                    <p:set>
                                      <p:cBhvr>
                                        <p:cTn id="703" dur="1" fill="hold">
                                          <p:stCondLst>
                                            <p:cond delay="3249"/>
                                          </p:stCondLst>
                                        </p:cTn>
                                        <p:tgtEl>
                                          <p:spTgt spid="65"/>
                                        </p:tgtEl>
                                        <p:attrNameLst>
                                          <p:attrName>style.visibility</p:attrName>
                                        </p:attrNameLst>
                                      </p:cBhvr>
                                      <p:to>
                                        <p:strVal val="hidden"/>
                                      </p:to>
                                    </p:set>
                                  </p:childTnLst>
                                </p:cTn>
                              </p:par>
                              <p:par>
                                <p:cTn id="704" presetID="23" presetClass="exit" presetSubtype="272" fill="hold" grpId="2" nodeType="withEffect">
                                  <p:stCondLst>
                                    <p:cond delay="0"/>
                                  </p:stCondLst>
                                  <p:childTnLst>
                                    <p:anim calcmode="lin" valueType="num">
                                      <p:cBhvr>
                                        <p:cTn id="705" dur="3250"/>
                                        <p:tgtEl>
                                          <p:spTgt spid="65"/>
                                        </p:tgtEl>
                                        <p:attrNameLst>
                                          <p:attrName>ppt_w</p:attrName>
                                        </p:attrNameLst>
                                      </p:cBhvr>
                                      <p:tavLst>
                                        <p:tav tm="0">
                                          <p:val>
                                            <p:strVal val="ppt_w"/>
                                          </p:val>
                                        </p:tav>
                                        <p:tav tm="100000">
                                          <p:val>
                                            <p:strVal val="4/3*ppt_w"/>
                                          </p:val>
                                        </p:tav>
                                      </p:tavLst>
                                    </p:anim>
                                    <p:anim calcmode="lin" valueType="num">
                                      <p:cBhvr>
                                        <p:cTn id="706" dur="3250"/>
                                        <p:tgtEl>
                                          <p:spTgt spid="65"/>
                                        </p:tgtEl>
                                        <p:attrNameLst>
                                          <p:attrName>ppt_h</p:attrName>
                                        </p:attrNameLst>
                                      </p:cBhvr>
                                      <p:tavLst>
                                        <p:tav tm="0">
                                          <p:val>
                                            <p:strVal val="ppt_h"/>
                                          </p:val>
                                        </p:tav>
                                        <p:tav tm="100000">
                                          <p:val>
                                            <p:strVal val="4/3*ppt_h"/>
                                          </p:val>
                                        </p:tav>
                                      </p:tavLst>
                                    </p:anim>
                                    <p:set>
                                      <p:cBhvr>
                                        <p:cTn id="707" dur="1" fill="hold">
                                          <p:stCondLst>
                                            <p:cond delay="3249"/>
                                          </p:stCondLst>
                                        </p:cTn>
                                        <p:tgtEl>
                                          <p:spTgt spid="6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65" grpId="1" animBg="1"/>
      <p:bldP spid="65" grpId="2" animBg="1"/>
      <p:bldP spid="57" grpId="0" animBg="1"/>
      <p:bldP spid="57" grpId="1" animBg="1"/>
      <p:bldP spid="57" grpId="2" animBg="1"/>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60"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5" name="74 Grupo"/>
          <p:cNvGrpSpPr/>
          <p:nvPr/>
        </p:nvGrpSpPr>
        <p:grpSpPr>
          <a:xfrm rot="5400000">
            <a:off x="1967192" y="-2009402"/>
            <a:ext cx="5143500" cy="9139436"/>
            <a:chOff x="0" y="0"/>
            <a:chExt cx="9170370" cy="5133104"/>
          </a:xfrm>
        </p:grpSpPr>
        <p:sp>
          <p:nvSpPr>
            <p:cNvPr id="76" name="75 Rectángulo"/>
            <p:cNvSpPr/>
            <p:nvPr/>
          </p:nvSpPr>
          <p:spPr>
            <a:xfrm flipH="1">
              <a:off x="0" y="2571750"/>
              <a:ext cx="9170370" cy="2561354"/>
            </a:xfrm>
            <a:prstGeom prst="rect">
              <a:avLst/>
            </a:prstGeom>
            <a:gradFill flip="none" rotWithShape="1">
              <a:gsLst>
                <a:gs pos="56000">
                  <a:srgbClr val="113D00">
                    <a:lumMod val="0"/>
                  </a:srgbClr>
                </a:gs>
                <a:gs pos="10000">
                  <a:srgbClr val="66FF33">
                    <a:lumMod val="0"/>
                  </a:srgbClr>
                </a:gs>
                <a:gs pos="80000">
                  <a:srgbClr val="8CFF58">
                    <a:lumMod val="0"/>
                  </a:srgbClr>
                </a:gs>
                <a:gs pos="37000">
                  <a:schemeClr val="accent5">
                    <a:lumMod val="6000"/>
                    <a:lumOff val="94000"/>
                  </a:schemeClr>
                </a:gs>
                <a:gs pos="98000">
                  <a:schemeClr val="accent5">
                    <a:lumMod val="2000"/>
                    <a:lumOff val="98000"/>
                  </a:schemeClr>
                </a:gs>
              </a:gsLst>
              <a:path path="rect">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flipH="1" flipV="1">
              <a:off x="0" y="0"/>
              <a:ext cx="9170069" cy="2571750"/>
            </a:xfrm>
            <a:prstGeom prst="rect">
              <a:avLst/>
            </a:prstGeom>
            <a:gradFill>
              <a:gsLst>
                <a:gs pos="56000">
                  <a:srgbClr val="113D00">
                    <a:lumMod val="0"/>
                  </a:srgbClr>
                </a:gs>
                <a:gs pos="10000">
                  <a:srgbClr val="66FF33">
                    <a:lumMod val="0"/>
                  </a:srgbClr>
                </a:gs>
                <a:gs pos="80000">
                  <a:srgbClr val="8CFF58">
                    <a:lumMod val="0"/>
                  </a:srgbClr>
                </a:gs>
                <a:gs pos="37000">
                  <a:schemeClr val="accent5">
                    <a:lumMod val="6000"/>
                    <a:lumOff val="94000"/>
                  </a:schemeClr>
                </a:gs>
                <a:gs pos="98000">
                  <a:schemeClr val="accent5">
                    <a:lumMod val="2000"/>
                    <a:lumOff val="98000"/>
                  </a:schemeClr>
                </a:gs>
              </a:gsLst>
              <a:path path="rect">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78" name="77 Imagen"/>
          <p:cNvPicPr>
            <a:picLocks noChangeAspect="1"/>
          </p:cNvPicPr>
          <p:nvPr/>
        </p:nvPicPr>
        <p:blipFill rotWithShape="1">
          <a:blip r:embed="rId2">
            <a:extLst>
              <a:ext uri="{28A0092B-C50C-407E-A947-70E740481C1C}">
                <a14:useLocalDpi xmlns:a14="http://schemas.microsoft.com/office/drawing/2010/main" val="0"/>
              </a:ext>
            </a:extLst>
          </a:blip>
          <a:srcRect t="-101483"/>
          <a:stretch/>
        </p:blipFill>
        <p:spPr>
          <a:xfrm>
            <a:off x="-33536" y="-5239440"/>
            <a:ext cx="9177536" cy="10363200"/>
          </a:xfrm>
          <a:prstGeom prst="rect">
            <a:avLst/>
          </a:prstGeom>
        </p:spPr>
      </p:pic>
      <p:sp>
        <p:nvSpPr>
          <p:cNvPr id="38" name="37 Rectángulo"/>
          <p:cNvSpPr/>
          <p:nvPr/>
        </p:nvSpPr>
        <p:spPr>
          <a:xfrm rot="16200000">
            <a:off x="-69496" y="918334"/>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6200000">
            <a:off x="556069" y="1242370"/>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16200000">
            <a:off x="1092628" y="1566406"/>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16200000">
            <a:off x="2034456" y="1883704"/>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16200000">
            <a:off x="2660021" y="2207740"/>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16200000">
            <a:off x="3196580" y="2531776"/>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16200000">
            <a:off x="4158456" y="2862550"/>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16200000">
            <a:off x="4784021" y="3186586"/>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16200000">
            <a:off x="5320580" y="3510622"/>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16200000">
            <a:off x="6295438" y="3834334"/>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16200000">
            <a:off x="6921003" y="4158370"/>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16200000">
            <a:off x="7457562" y="4482406"/>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16200000">
            <a:off x="-85690" y="-313812"/>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16200000">
            <a:off x="539875" y="10224"/>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16200000">
            <a:off x="1076434" y="334260"/>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16200000">
            <a:off x="2018262" y="651558"/>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16200000">
            <a:off x="2643827" y="975594"/>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16200000">
            <a:off x="3180386" y="1299630"/>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16200000">
            <a:off x="4142262" y="1630404"/>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16200000">
            <a:off x="4767827" y="1954440"/>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16200000">
            <a:off x="5304386" y="2278476"/>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6200000">
            <a:off x="6279244" y="2602188"/>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16200000">
            <a:off x="6904809" y="2926224"/>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16200000">
            <a:off x="7441368" y="3250260"/>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16200000" flipH="1">
            <a:off x="7441368" y="918334"/>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16200000" flipH="1">
            <a:off x="6815803" y="1242370"/>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16200000" flipH="1">
            <a:off x="6279244" y="1566406"/>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16200000" flipH="1">
            <a:off x="5337416" y="1883704"/>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16200000" flipH="1">
            <a:off x="4711851" y="2207740"/>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16200000" flipH="1">
            <a:off x="4175292" y="2531776"/>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16200000" flipH="1">
            <a:off x="3213416" y="2862550"/>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16200000" flipH="1">
            <a:off x="2587851" y="3186586"/>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16200000" flipH="1">
            <a:off x="2051292" y="3510622"/>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6200000" flipH="1">
            <a:off x="1076434" y="3834334"/>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6200000" flipH="1">
            <a:off x="450869" y="4158370"/>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6200000" flipH="1">
            <a:off x="-85690" y="4482406"/>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16200000" flipH="1">
            <a:off x="7457562" y="-313812"/>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16200000" flipH="1">
            <a:off x="6831997" y="10224"/>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16200000" flipH="1">
            <a:off x="6295438" y="334260"/>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16200000" flipH="1">
            <a:off x="5353610" y="651558"/>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16200000" flipH="1">
            <a:off x="4728045" y="975594"/>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16200000" flipH="1">
            <a:off x="4191486" y="1299630"/>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rot="16200000" flipH="1">
            <a:off x="3229610" y="1630404"/>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16200000" flipH="1">
            <a:off x="2604045" y="1954440"/>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16200000" flipH="1">
            <a:off x="2067486" y="2278476"/>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16200000" flipH="1">
            <a:off x="1092628" y="2602188"/>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16200000" flipH="1">
            <a:off x="467063" y="2926224"/>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16200000" flipH="1">
            <a:off x="-69496" y="3250260"/>
            <a:ext cx="1609676" cy="180000"/>
          </a:xfrm>
          <a:prstGeom prst="rect">
            <a:avLst/>
          </a:prstGeom>
          <a:gradFill>
            <a:gsLst>
              <a:gs pos="18333">
                <a:schemeClr val="tx1"/>
              </a:gs>
              <a:gs pos="48000">
                <a:srgbClr val="FFC000"/>
              </a:gs>
              <a:gs pos="55000">
                <a:srgbClr val="FFC000"/>
              </a:gs>
              <a:gs pos="29176">
                <a:srgbClr val="54B000">
                  <a:lumMod val="74000"/>
                </a:srgbClr>
              </a:gs>
              <a:gs pos="74000">
                <a:srgbClr val="54B000">
                  <a:lumMod val="58000"/>
                </a:srgbClr>
              </a:gs>
              <a:gs pos="84000">
                <a:schemeClr val="tx1">
                  <a:lumMod val="95000"/>
                </a:schemeClr>
              </a:gs>
            </a:gsLst>
            <a:lin ang="0" scaled="1"/>
          </a:gradFill>
          <a:ln>
            <a:noFill/>
          </a:ln>
          <a:effectLst>
            <a:reflection blurRad="6350" stA="85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flipH="1">
            <a:off x="-180528" y="-1028650"/>
            <a:ext cx="9577064" cy="7632848"/>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5857430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additive="base">
                                        <p:cTn id="7" dur="4000" fill="hold"/>
                                        <p:tgtEl>
                                          <p:spTgt spid="55"/>
                                        </p:tgtEl>
                                        <p:attrNameLst>
                                          <p:attrName>ppt_x</p:attrName>
                                        </p:attrNameLst>
                                      </p:cBhvr>
                                      <p:tavLst>
                                        <p:tav tm="0">
                                          <p:val>
                                            <p:strVal val="0-#ppt_w/2"/>
                                          </p:val>
                                        </p:tav>
                                        <p:tav tm="100000">
                                          <p:val>
                                            <p:strVal val="#ppt_x"/>
                                          </p:val>
                                        </p:tav>
                                      </p:tavLst>
                                    </p:anim>
                                    <p:anim calcmode="lin" valueType="num">
                                      <p:cBhvr additive="base">
                                        <p:cTn id="8" dur="4000" fill="hold"/>
                                        <p:tgtEl>
                                          <p:spTgt spid="55"/>
                                        </p:tgtEl>
                                        <p:attrNameLst>
                                          <p:attrName>ppt_y</p:attrName>
                                        </p:attrNameLst>
                                      </p:cBhvr>
                                      <p:tavLst>
                                        <p:tav tm="0">
                                          <p:val>
                                            <p:strVal val="#ppt_y"/>
                                          </p:val>
                                        </p:tav>
                                        <p:tav tm="100000">
                                          <p:val>
                                            <p:strVal val="#ppt_y"/>
                                          </p:val>
                                        </p:tav>
                                      </p:tavLst>
                                    </p:anim>
                                  </p:childTnLst>
                                </p:cTn>
                              </p:par>
                              <p:par>
                                <p:cTn id="9" presetID="5" presetClass="entr" presetSubtype="5" fill="hold" grpId="1" nodeType="withEffect">
                                  <p:stCondLst>
                                    <p:cond delay="0"/>
                                  </p:stCondLst>
                                  <p:childTnLst>
                                    <p:set>
                                      <p:cBhvr>
                                        <p:cTn id="10" dur="1" fill="hold">
                                          <p:stCondLst>
                                            <p:cond delay="0"/>
                                          </p:stCondLst>
                                        </p:cTn>
                                        <p:tgtEl>
                                          <p:spTgt spid="55"/>
                                        </p:tgtEl>
                                        <p:attrNameLst>
                                          <p:attrName>style.visibility</p:attrName>
                                        </p:attrNameLst>
                                      </p:cBhvr>
                                      <p:to>
                                        <p:strVal val="visible"/>
                                      </p:to>
                                    </p:set>
                                    <p:animEffect transition="in" filter="checkerboard(down)">
                                      <p:cBhvr>
                                        <p:cTn id="11" dur="4000"/>
                                        <p:tgtEl>
                                          <p:spTgt spid="55"/>
                                        </p:tgtEl>
                                      </p:cBhvr>
                                    </p:animEffect>
                                  </p:childTnLst>
                                </p:cTn>
                              </p:par>
                              <p:par>
                                <p:cTn id="12" presetID="19" presetClass="entr" presetSubtype="5" fill="hold" grpId="2" nodeType="withEffect">
                                  <p:stCondLst>
                                    <p:cond delay="0"/>
                                  </p:stCondLst>
                                  <p:childTnLst>
                                    <p:set>
                                      <p:cBhvr>
                                        <p:cTn id="13" dur="1" fill="hold">
                                          <p:stCondLst>
                                            <p:cond delay="0"/>
                                          </p:stCondLst>
                                        </p:cTn>
                                        <p:tgtEl>
                                          <p:spTgt spid="55"/>
                                        </p:tgtEl>
                                        <p:attrNameLst>
                                          <p:attrName>style.visibility</p:attrName>
                                        </p:attrNameLst>
                                      </p:cBhvr>
                                      <p:to>
                                        <p:strVal val="visible"/>
                                      </p:to>
                                    </p:set>
                                    <p:anim calcmode="lin" valueType="num">
                                      <p:cBhvr>
                                        <p:cTn id="14" dur="4000" fill="hold"/>
                                        <p:tgtEl>
                                          <p:spTgt spid="55"/>
                                        </p:tgtEl>
                                        <p:attrNameLst>
                                          <p:attrName>ppt_w</p:attrName>
                                        </p:attrNameLst>
                                      </p:cBhvr>
                                      <p:tavLst>
                                        <p:tav tm="0">
                                          <p:val>
                                            <p:strVal val="#ppt_w"/>
                                          </p:val>
                                        </p:tav>
                                        <p:tav tm="100000">
                                          <p:val>
                                            <p:strVal val="#ppt_w"/>
                                          </p:val>
                                        </p:tav>
                                      </p:tavLst>
                                    </p:anim>
                                    <p:anim calcmode="lin" valueType="num">
                                      <p:cBhvr>
                                        <p:cTn id="15" dur="4000" fill="hold"/>
                                        <p:tgtEl>
                                          <p:spTgt spid="55"/>
                                        </p:tgtEl>
                                        <p:attrNameLst>
                                          <p:attrName>ppt_h</p:attrName>
                                        </p:attrNameLst>
                                      </p:cBhvr>
                                      <p:tavLst>
                                        <p:tav tm="0" fmla="#ppt_h*sin(2.5*pi*$)">
                                          <p:val>
                                            <p:fltVal val="0"/>
                                          </p:val>
                                        </p:tav>
                                        <p:tav tm="100000">
                                          <p:val>
                                            <p:fltVal val="1"/>
                                          </p:val>
                                        </p:tav>
                                      </p:tavLst>
                                    </p:anim>
                                  </p:childTnLst>
                                </p:cTn>
                              </p:par>
                              <p:par>
                                <p:cTn id="16" presetID="2" presetClass="entr" presetSubtype="8" fill="hold" grpId="0" nodeType="withEffect">
                                  <p:stCondLst>
                                    <p:cond delay="0"/>
                                  </p:stCondLst>
                                  <p:childTnLst>
                                    <p:set>
                                      <p:cBhvr>
                                        <p:cTn id="17" dur="1" fill="hold">
                                          <p:stCondLst>
                                            <p:cond delay="0"/>
                                          </p:stCondLst>
                                        </p:cTn>
                                        <p:tgtEl>
                                          <p:spTgt spid="57"/>
                                        </p:tgtEl>
                                        <p:attrNameLst>
                                          <p:attrName>style.visibility</p:attrName>
                                        </p:attrNameLst>
                                      </p:cBhvr>
                                      <p:to>
                                        <p:strVal val="visible"/>
                                      </p:to>
                                    </p:set>
                                    <p:anim calcmode="lin" valueType="num">
                                      <p:cBhvr additive="base">
                                        <p:cTn id="18" dur="4000" fill="hold"/>
                                        <p:tgtEl>
                                          <p:spTgt spid="57"/>
                                        </p:tgtEl>
                                        <p:attrNameLst>
                                          <p:attrName>ppt_x</p:attrName>
                                        </p:attrNameLst>
                                      </p:cBhvr>
                                      <p:tavLst>
                                        <p:tav tm="0">
                                          <p:val>
                                            <p:strVal val="0-#ppt_w/2"/>
                                          </p:val>
                                        </p:tav>
                                        <p:tav tm="100000">
                                          <p:val>
                                            <p:strVal val="#ppt_x"/>
                                          </p:val>
                                        </p:tav>
                                      </p:tavLst>
                                    </p:anim>
                                    <p:anim calcmode="lin" valueType="num">
                                      <p:cBhvr additive="base">
                                        <p:cTn id="19" dur="4000" fill="hold"/>
                                        <p:tgtEl>
                                          <p:spTgt spid="57"/>
                                        </p:tgtEl>
                                        <p:attrNameLst>
                                          <p:attrName>ppt_y</p:attrName>
                                        </p:attrNameLst>
                                      </p:cBhvr>
                                      <p:tavLst>
                                        <p:tav tm="0">
                                          <p:val>
                                            <p:strVal val="#ppt_y"/>
                                          </p:val>
                                        </p:tav>
                                        <p:tav tm="100000">
                                          <p:val>
                                            <p:strVal val="#ppt_y"/>
                                          </p:val>
                                        </p:tav>
                                      </p:tavLst>
                                    </p:anim>
                                  </p:childTnLst>
                                </p:cTn>
                              </p:par>
                              <p:par>
                                <p:cTn id="20" presetID="5" presetClass="entr" presetSubtype="5" fill="hold" grpId="1" nodeType="withEffect">
                                  <p:stCondLst>
                                    <p:cond delay="0"/>
                                  </p:stCondLst>
                                  <p:childTnLst>
                                    <p:set>
                                      <p:cBhvr>
                                        <p:cTn id="21" dur="1" fill="hold">
                                          <p:stCondLst>
                                            <p:cond delay="0"/>
                                          </p:stCondLst>
                                        </p:cTn>
                                        <p:tgtEl>
                                          <p:spTgt spid="57"/>
                                        </p:tgtEl>
                                        <p:attrNameLst>
                                          <p:attrName>style.visibility</p:attrName>
                                        </p:attrNameLst>
                                      </p:cBhvr>
                                      <p:to>
                                        <p:strVal val="visible"/>
                                      </p:to>
                                    </p:set>
                                    <p:animEffect transition="in" filter="checkerboard(down)">
                                      <p:cBhvr>
                                        <p:cTn id="22" dur="4000"/>
                                        <p:tgtEl>
                                          <p:spTgt spid="57"/>
                                        </p:tgtEl>
                                      </p:cBhvr>
                                    </p:animEffect>
                                  </p:childTnLst>
                                </p:cTn>
                              </p:par>
                              <p:par>
                                <p:cTn id="23" presetID="19" presetClass="entr" presetSubtype="5" fill="hold" grpId="2" nodeType="withEffect">
                                  <p:stCondLst>
                                    <p:cond delay="0"/>
                                  </p:stCondLst>
                                  <p:childTnLst>
                                    <p:set>
                                      <p:cBhvr>
                                        <p:cTn id="24" dur="1" fill="hold">
                                          <p:stCondLst>
                                            <p:cond delay="0"/>
                                          </p:stCondLst>
                                        </p:cTn>
                                        <p:tgtEl>
                                          <p:spTgt spid="57"/>
                                        </p:tgtEl>
                                        <p:attrNameLst>
                                          <p:attrName>style.visibility</p:attrName>
                                        </p:attrNameLst>
                                      </p:cBhvr>
                                      <p:to>
                                        <p:strVal val="visible"/>
                                      </p:to>
                                    </p:set>
                                    <p:anim calcmode="lin" valueType="num">
                                      <p:cBhvr>
                                        <p:cTn id="25" dur="4000" fill="hold"/>
                                        <p:tgtEl>
                                          <p:spTgt spid="57"/>
                                        </p:tgtEl>
                                        <p:attrNameLst>
                                          <p:attrName>ppt_w</p:attrName>
                                        </p:attrNameLst>
                                      </p:cBhvr>
                                      <p:tavLst>
                                        <p:tav tm="0">
                                          <p:val>
                                            <p:strVal val="#ppt_w"/>
                                          </p:val>
                                        </p:tav>
                                        <p:tav tm="100000">
                                          <p:val>
                                            <p:strVal val="#ppt_w"/>
                                          </p:val>
                                        </p:tav>
                                      </p:tavLst>
                                    </p:anim>
                                    <p:anim calcmode="lin" valueType="num">
                                      <p:cBhvr>
                                        <p:cTn id="26" dur="4000" fill="hold"/>
                                        <p:tgtEl>
                                          <p:spTgt spid="57"/>
                                        </p:tgtEl>
                                        <p:attrNameLst>
                                          <p:attrName>ppt_h</p:attrName>
                                        </p:attrNameLst>
                                      </p:cBhvr>
                                      <p:tavLst>
                                        <p:tav tm="0" fmla="#ppt_h*sin(2.5*pi*$)">
                                          <p:val>
                                            <p:fltVal val="0"/>
                                          </p:val>
                                        </p:tav>
                                        <p:tav tm="100000">
                                          <p:val>
                                            <p:fltVal val="1"/>
                                          </p:val>
                                        </p:tav>
                                      </p:tavLst>
                                    </p:anim>
                                  </p:childTnLst>
                                </p:cTn>
                              </p:par>
                              <p:par>
                                <p:cTn id="27" presetID="2" presetClass="entr" presetSubtype="8" fill="hold" grpId="0" nodeType="withEffect">
                                  <p:stCondLst>
                                    <p:cond delay="0"/>
                                  </p:stCondLst>
                                  <p:childTnLst>
                                    <p:set>
                                      <p:cBhvr>
                                        <p:cTn id="28" dur="1" fill="hold">
                                          <p:stCondLst>
                                            <p:cond delay="0"/>
                                          </p:stCondLst>
                                        </p:cTn>
                                        <p:tgtEl>
                                          <p:spTgt spid="60"/>
                                        </p:tgtEl>
                                        <p:attrNameLst>
                                          <p:attrName>style.visibility</p:attrName>
                                        </p:attrNameLst>
                                      </p:cBhvr>
                                      <p:to>
                                        <p:strVal val="visible"/>
                                      </p:to>
                                    </p:set>
                                    <p:anim calcmode="lin" valueType="num">
                                      <p:cBhvr additive="base">
                                        <p:cTn id="29" dur="4000" fill="hold"/>
                                        <p:tgtEl>
                                          <p:spTgt spid="60"/>
                                        </p:tgtEl>
                                        <p:attrNameLst>
                                          <p:attrName>ppt_x</p:attrName>
                                        </p:attrNameLst>
                                      </p:cBhvr>
                                      <p:tavLst>
                                        <p:tav tm="0">
                                          <p:val>
                                            <p:strVal val="0-#ppt_w/2"/>
                                          </p:val>
                                        </p:tav>
                                        <p:tav tm="100000">
                                          <p:val>
                                            <p:strVal val="#ppt_x"/>
                                          </p:val>
                                        </p:tav>
                                      </p:tavLst>
                                    </p:anim>
                                    <p:anim calcmode="lin" valueType="num">
                                      <p:cBhvr additive="base">
                                        <p:cTn id="30" dur="4000" fill="hold"/>
                                        <p:tgtEl>
                                          <p:spTgt spid="60"/>
                                        </p:tgtEl>
                                        <p:attrNameLst>
                                          <p:attrName>ppt_y</p:attrName>
                                        </p:attrNameLst>
                                      </p:cBhvr>
                                      <p:tavLst>
                                        <p:tav tm="0">
                                          <p:val>
                                            <p:strVal val="#ppt_y"/>
                                          </p:val>
                                        </p:tav>
                                        <p:tav tm="100000">
                                          <p:val>
                                            <p:strVal val="#ppt_y"/>
                                          </p:val>
                                        </p:tav>
                                      </p:tavLst>
                                    </p:anim>
                                  </p:childTnLst>
                                </p:cTn>
                              </p:par>
                              <p:par>
                                <p:cTn id="31" presetID="5" presetClass="entr" presetSubtype="5" fill="hold" grpId="1" nodeType="withEffect">
                                  <p:stCondLst>
                                    <p:cond delay="0"/>
                                  </p:stCondLst>
                                  <p:childTnLst>
                                    <p:set>
                                      <p:cBhvr>
                                        <p:cTn id="32" dur="1" fill="hold">
                                          <p:stCondLst>
                                            <p:cond delay="0"/>
                                          </p:stCondLst>
                                        </p:cTn>
                                        <p:tgtEl>
                                          <p:spTgt spid="60"/>
                                        </p:tgtEl>
                                        <p:attrNameLst>
                                          <p:attrName>style.visibility</p:attrName>
                                        </p:attrNameLst>
                                      </p:cBhvr>
                                      <p:to>
                                        <p:strVal val="visible"/>
                                      </p:to>
                                    </p:set>
                                    <p:animEffect transition="in" filter="checkerboard(down)">
                                      <p:cBhvr>
                                        <p:cTn id="33" dur="4000"/>
                                        <p:tgtEl>
                                          <p:spTgt spid="60"/>
                                        </p:tgtEl>
                                      </p:cBhvr>
                                    </p:animEffect>
                                  </p:childTnLst>
                                </p:cTn>
                              </p:par>
                              <p:par>
                                <p:cTn id="34" presetID="19" presetClass="entr" presetSubtype="5" fill="hold" grpId="2" nodeType="withEffect">
                                  <p:stCondLst>
                                    <p:cond delay="0"/>
                                  </p:stCondLst>
                                  <p:childTnLst>
                                    <p:set>
                                      <p:cBhvr>
                                        <p:cTn id="35" dur="1" fill="hold">
                                          <p:stCondLst>
                                            <p:cond delay="0"/>
                                          </p:stCondLst>
                                        </p:cTn>
                                        <p:tgtEl>
                                          <p:spTgt spid="60"/>
                                        </p:tgtEl>
                                        <p:attrNameLst>
                                          <p:attrName>style.visibility</p:attrName>
                                        </p:attrNameLst>
                                      </p:cBhvr>
                                      <p:to>
                                        <p:strVal val="visible"/>
                                      </p:to>
                                    </p:set>
                                    <p:anim calcmode="lin" valueType="num">
                                      <p:cBhvr>
                                        <p:cTn id="36" dur="4000" fill="hold"/>
                                        <p:tgtEl>
                                          <p:spTgt spid="60"/>
                                        </p:tgtEl>
                                        <p:attrNameLst>
                                          <p:attrName>ppt_w</p:attrName>
                                        </p:attrNameLst>
                                      </p:cBhvr>
                                      <p:tavLst>
                                        <p:tav tm="0">
                                          <p:val>
                                            <p:strVal val="#ppt_w"/>
                                          </p:val>
                                        </p:tav>
                                        <p:tav tm="100000">
                                          <p:val>
                                            <p:strVal val="#ppt_w"/>
                                          </p:val>
                                        </p:tav>
                                      </p:tavLst>
                                    </p:anim>
                                    <p:anim calcmode="lin" valueType="num">
                                      <p:cBhvr>
                                        <p:cTn id="37" dur="4000" fill="hold"/>
                                        <p:tgtEl>
                                          <p:spTgt spid="60"/>
                                        </p:tgtEl>
                                        <p:attrNameLst>
                                          <p:attrName>ppt_h</p:attrName>
                                        </p:attrNameLst>
                                      </p:cBhvr>
                                      <p:tavLst>
                                        <p:tav tm="0" fmla="#ppt_h*sin(2.5*pi*$)">
                                          <p:val>
                                            <p:fltVal val="0"/>
                                          </p:val>
                                        </p:tav>
                                        <p:tav tm="100000">
                                          <p:val>
                                            <p:fltVal val="1"/>
                                          </p:val>
                                        </p:tav>
                                      </p:tavLst>
                                    </p:anim>
                                  </p:childTnLst>
                                </p:cTn>
                              </p:par>
                              <p:par>
                                <p:cTn id="38" presetID="2" presetClass="entr" presetSubtype="8" fill="hold" grpId="0" nodeType="withEffect">
                                  <p:stCondLst>
                                    <p:cond delay="0"/>
                                  </p:stCondLst>
                                  <p:childTnLst>
                                    <p:set>
                                      <p:cBhvr>
                                        <p:cTn id="39" dur="1" fill="hold">
                                          <p:stCondLst>
                                            <p:cond delay="0"/>
                                          </p:stCondLst>
                                        </p:cTn>
                                        <p:tgtEl>
                                          <p:spTgt spid="63"/>
                                        </p:tgtEl>
                                        <p:attrNameLst>
                                          <p:attrName>style.visibility</p:attrName>
                                        </p:attrNameLst>
                                      </p:cBhvr>
                                      <p:to>
                                        <p:strVal val="visible"/>
                                      </p:to>
                                    </p:set>
                                    <p:anim calcmode="lin" valueType="num">
                                      <p:cBhvr additive="base">
                                        <p:cTn id="40" dur="4000" fill="hold"/>
                                        <p:tgtEl>
                                          <p:spTgt spid="63"/>
                                        </p:tgtEl>
                                        <p:attrNameLst>
                                          <p:attrName>ppt_x</p:attrName>
                                        </p:attrNameLst>
                                      </p:cBhvr>
                                      <p:tavLst>
                                        <p:tav tm="0">
                                          <p:val>
                                            <p:strVal val="0-#ppt_w/2"/>
                                          </p:val>
                                        </p:tav>
                                        <p:tav tm="100000">
                                          <p:val>
                                            <p:strVal val="#ppt_x"/>
                                          </p:val>
                                        </p:tav>
                                      </p:tavLst>
                                    </p:anim>
                                    <p:anim calcmode="lin" valueType="num">
                                      <p:cBhvr additive="base">
                                        <p:cTn id="41" dur="4000" fill="hold"/>
                                        <p:tgtEl>
                                          <p:spTgt spid="63"/>
                                        </p:tgtEl>
                                        <p:attrNameLst>
                                          <p:attrName>ppt_y</p:attrName>
                                        </p:attrNameLst>
                                      </p:cBhvr>
                                      <p:tavLst>
                                        <p:tav tm="0">
                                          <p:val>
                                            <p:strVal val="#ppt_y"/>
                                          </p:val>
                                        </p:tav>
                                        <p:tav tm="100000">
                                          <p:val>
                                            <p:strVal val="#ppt_y"/>
                                          </p:val>
                                        </p:tav>
                                      </p:tavLst>
                                    </p:anim>
                                  </p:childTnLst>
                                </p:cTn>
                              </p:par>
                              <p:par>
                                <p:cTn id="42" presetID="5" presetClass="entr" presetSubtype="5" fill="hold" grpId="1" nodeType="withEffect">
                                  <p:stCondLst>
                                    <p:cond delay="0"/>
                                  </p:stCondLst>
                                  <p:childTnLst>
                                    <p:set>
                                      <p:cBhvr>
                                        <p:cTn id="43" dur="1" fill="hold">
                                          <p:stCondLst>
                                            <p:cond delay="0"/>
                                          </p:stCondLst>
                                        </p:cTn>
                                        <p:tgtEl>
                                          <p:spTgt spid="63"/>
                                        </p:tgtEl>
                                        <p:attrNameLst>
                                          <p:attrName>style.visibility</p:attrName>
                                        </p:attrNameLst>
                                      </p:cBhvr>
                                      <p:to>
                                        <p:strVal val="visible"/>
                                      </p:to>
                                    </p:set>
                                    <p:animEffect transition="in" filter="checkerboard(down)">
                                      <p:cBhvr>
                                        <p:cTn id="44" dur="4000"/>
                                        <p:tgtEl>
                                          <p:spTgt spid="63"/>
                                        </p:tgtEl>
                                      </p:cBhvr>
                                    </p:animEffect>
                                  </p:childTnLst>
                                </p:cTn>
                              </p:par>
                              <p:par>
                                <p:cTn id="45" presetID="19" presetClass="entr" presetSubtype="5" fill="hold" grpId="2" nodeType="withEffect">
                                  <p:stCondLst>
                                    <p:cond delay="0"/>
                                  </p:stCondLst>
                                  <p:childTnLst>
                                    <p:set>
                                      <p:cBhvr>
                                        <p:cTn id="46" dur="1" fill="hold">
                                          <p:stCondLst>
                                            <p:cond delay="0"/>
                                          </p:stCondLst>
                                        </p:cTn>
                                        <p:tgtEl>
                                          <p:spTgt spid="63"/>
                                        </p:tgtEl>
                                        <p:attrNameLst>
                                          <p:attrName>style.visibility</p:attrName>
                                        </p:attrNameLst>
                                      </p:cBhvr>
                                      <p:to>
                                        <p:strVal val="visible"/>
                                      </p:to>
                                    </p:set>
                                    <p:anim calcmode="lin" valueType="num">
                                      <p:cBhvr>
                                        <p:cTn id="47" dur="4000" fill="hold"/>
                                        <p:tgtEl>
                                          <p:spTgt spid="63"/>
                                        </p:tgtEl>
                                        <p:attrNameLst>
                                          <p:attrName>ppt_w</p:attrName>
                                        </p:attrNameLst>
                                      </p:cBhvr>
                                      <p:tavLst>
                                        <p:tav tm="0">
                                          <p:val>
                                            <p:strVal val="#ppt_w"/>
                                          </p:val>
                                        </p:tav>
                                        <p:tav tm="100000">
                                          <p:val>
                                            <p:strVal val="#ppt_w"/>
                                          </p:val>
                                        </p:tav>
                                      </p:tavLst>
                                    </p:anim>
                                    <p:anim calcmode="lin" valueType="num">
                                      <p:cBhvr>
                                        <p:cTn id="48" dur="4000" fill="hold"/>
                                        <p:tgtEl>
                                          <p:spTgt spid="63"/>
                                        </p:tgtEl>
                                        <p:attrNameLst>
                                          <p:attrName>ppt_h</p:attrName>
                                        </p:attrNameLst>
                                      </p:cBhvr>
                                      <p:tavLst>
                                        <p:tav tm="0" fmla="#ppt_h*sin(2.5*pi*$)">
                                          <p:val>
                                            <p:fltVal val="0"/>
                                          </p:val>
                                        </p:tav>
                                        <p:tav tm="100000">
                                          <p:val>
                                            <p:fltVal val="1"/>
                                          </p:val>
                                        </p:tav>
                                      </p:tavLst>
                                    </p:anim>
                                  </p:childTnLst>
                                </p:cTn>
                              </p:par>
                              <p:par>
                                <p:cTn id="49" presetID="2" presetClass="entr" presetSubtype="8" fill="hold" grpId="0" nodeType="withEffect">
                                  <p:stCondLst>
                                    <p:cond delay="0"/>
                                  </p:stCondLst>
                                  <p:childTnLst>
                                    <p:set>
                                      <p:cBhvr>
                                        <p:cTn id="50" dur="1" fill="hold">
                                          <p:stCondLst>
                                            <p:cond delay="0"/>
                                          </p:stCondLst>
                                        </p:cTn>
                                        <p:tgtEl>
                                          <p:spTgt spid="65"/>
                                        </p:tgtEl>
                                        <p:attrNameLst>
                                          <p:attrName>style.visibility</p:attrName>
                                        </p:attrNameLst>
                                      </p:cBhvr>
                                      <p:to>
                                        <p:strVal val="visible"/>
                                      </p:to>
                                    </p:set>
                                    <p:anim calcmode="lin" valueType="num">
                                      <p:cBhvr additive="base">
                                        <p:cTn id="51" dur="4000" fill="hold"/>
                                        <p:tgtEl>
                                          <p:spTgt spid="65"/>
                                        </p:tgtEl>
                                        <p:attrNameLst>
                                          <p:attrName>ppt_x</p:attrName>
                                        </p:attrNameLst>
                                      </p:cBhvr>
                                      <p:tavLst>
                                        <p:tav tm="0">
                                          <p:val>
                                            <p:strVal val="0-#ppt_w/2"/>
                                          </p:val>
                                        </p:tav>
                                        <p:tav tm="100000">
                                          <p:val>
                                            <p:strVal val="#ppt_x"/>
                                          </p:val>
                                        </p:tav>
                                      </p:tavLst>
                                    </p:anim>
                                    <p:anim calcmode="lin" valueType="num">
                                      <p:cBhvr additive="base">
                                        <p:cTn id="52" dur="4000" fill="hold"/>
                                        <p:tgtEl>
                                          <p:spTgt spid="65"/>
                                        </p:tgtEl>
                                        <p:attrNameLst>
                                          <p:attrName>ppt_y</p:attrName>
                                        </p:attrNameLst>
                                      </p:cBhvr>
                                      <p:tavLst>
                                        <p:tav tm="0">
                                          <p:val>
                                            <p:strVal val="#ppt_y"/>
                                          </p:val>
                                        </p:tav>
                                        <p:tav tm="100000">
                                          <p:val>
                                            <p:strVal val="#ppt_y"/>
                                          </p:val>
                                        </p:tav>
                                      </p:tavLst>
                                    </p:anim>
                                  </p:childTnLst>
                                </p:cTn>
                              </p:par>
                              <p:par>
                                <p:cTn id="53" presetID="5" presetClass="entr" presetSubtype="5" fill="hold" grpId="1" nodeType="withEffect">
                                  <p:stCondLst>
                                    <p:cond delay="0"/>
                                  </p:stCondLst>
                                  <p:childTnLst>
                                    <p:set>
                                      <p:cBhvr>
                                        <p:cTn id="54" dur="1" fill="hold">
                                          <p:stCondLst>
                                            <p:cond delay="0"/>
                                          </p:stCondLst>
                                        </p:cTn>
                                        <p:tgtEl>
                                          <p:spTgt spid="65"/>
                                        </p:tgtEl>
                                        <p:attrNameLst>
                                          <p:attrName>style.visibility</p:attrName>
                                        </p:attrNameLst>
                                      </p:cBhvr>
                                      <p:to>
                                        <p:strVal val="visible"/>
                                      </p:to>
                                    </p:set>
                                    <p:animEffect transition="in" filter="checkerboard(down)">
                                      <p:cBhvr>
                                        <p:cTn id="55" dur="4000"/>
                                        <p:tgtEl>
                                          <p:spTgt spid="65"/>
                                        </p:tgtEl>
                                      </p:cBhvr>
                                    </p:animEffect>
                                  </p:childTnLst>
                                </p:cTn>
                              </p:par>
                              <p:par>
                                <p:cTn id="56" presetID="19" presetClass="entr" presetSubtype="5" fill="hold" grpId="2" nodeType="withEffect">
                                  <p:stCondLst>
                                    <p:cond delay="0"/>
                                  </p:stCondLst>
                                  <p:childTnLst>
                                    <p:set>
                                      <p:cBhvr>
                                        <p:cTn id="57" dur="1" fill="hold">
                                          <p:stCondLst>
                                            <p:cond delay="0"/>
                                          </p:stCondLst>
                                        </p:cTn>
                                        <p:tgtEl>
                                          <p:spTgt spid="65"/>
                                        </p:tgtEl>
                                        <p:attrNameLst>
                                          <p:attrName>style.visibility</p:attrName>
                                        </p:attrNameLst>
                                      </p:cBhvr>
                                      <p:to>
                                        <p:strVal val="visible"/>
                                      </p:to>
                                    </p:set>
                                    <p:anim calcmode="lin" valueType="num">
                                      <p:cBhvr>
                                        <p:cTn id="58" dur="4000" fill="hold"/>
                                        <p:tgtEl>
                                          <p:spTgt spid="65"/>
                                        </p:tgtEl>
                                        <p:attrNameLst>
                                          <p:attrName>ppt_w</p:attrName>
                                        </p:attrNameLst>
                                      </p:cBhvr>
                                      <p:tavLst>
                                        <p:tav tm="0">
                                          <p:val>
                                            <p:strVal val="#ppt_w"/>
                                          </p:val>
                                        </p:tav>
                                        <p:tav tm="100000">
                                          <p:val>
                                            <p:strVal val="#ppt_w"/>
                                          </p:val>
                                        </p:tav>
                                      </p:tavLst>
                                    </p:anim>
                                    <p:anim calcmode="lin" valueType="num">
                                      <p:cBhvr>
                                        <p:cTn id="59" dur="4000" fill="hold"/>
                                        <p:tgtEl>
                                          <p:spTgt spid="65"/>
                                        </p:tgtEl>
                                        <p:attrNameLst>
                                          <p:attrName>ppt_h</p:attrName>
                                        </p:attrNameLst>
                                      </p:cBhvr>
                                      <p:tavLst>
                                        <p:tav tm="0" fmla="#ppt_h*sin(2.5*pi*$)">
                                          <p:val>
                                            <p:fltVal val="0"/>
                                          </p:val>
                                        </p:tav>
                                        <p:tav tm="100000">
                                          <p:val>
                                            <p:fltVal val="1"/>
                                          </p:val>
                                        </p:tav>
                                      </p:tavLst>
                                    </p:anim>
                                  </p:childTnLst>
                                </p:cTn>
                              </p:par>
                              <p:par>
                                <p:cTn id="60" presetID="2" presetClass="entr" presetSubtype="8" fill="hold" grpId="0" nodeType="withEffect">
                                  <p:stCondLst>
                                    <p:cond delay="0"/>
                                  </p:stCondLst>
                                  <p:childTnLst>
                                    <p:set>
                                      <p:cBhvr>
                                        <p:cTn id="61" dur="1" fill="hold">
                                          <p:stCondLst>
                                            <p:cond delay="0"/>
                                          </p:stCondLst>
                                        </p:cTn>
                                        <p:tgtEl>
                                          <p:spTgt spid="68"/>
                                        </p:tgtEl>
                                        <p:attrNameLst>
                                          <p:attrName>style.visibility</p:attrName>
                                        </p:attrNameLst>
                                      </p:cBhvr>
                                      <p:to>
                                        <p:strVal val="visible"/>
                                      </p:to>
                                    </p:set>
                                    <p:anim calcmode="lin" valueType="num">
                                      <p:cBhvr additive="base">
                                        <p:cTn id="62" dur="4000" fill="hold"/>
                                        <p:tgtEl>
                                          <p:spTgt spid="68"/>
                                        </p:tgtEl>
                                        <p:attrNameLst>
                                          <p:attrName>ppt_x</p:attrName>
                                        </p:attrNameLst>
                                      </p:cBhvr>
                                      <p:tavLst>
                                        <p:tav tm="0">
                                          <p:val>
                                            <p:strVal val="0-#ppt_w/2"/>
                                          </p:val>
                                        </p:tav>
                                        <p:tav tm="100000">
                                          <p:val>
                                            <p:strVal val="#ppt_x"/>
                                          </p:val>
                                        </p:tav>
                                      </p:tavLst>
                                    </p:anim>
                                    <p:anim calcmode="lin" valueType="num">
                                      <p:cBhvr additive="base">
                                        <p:cTn id="63" dur="4000" fill="hold"/>
                                        <p:tgtEl>
                                          <p:spTgt spid="68"/>
                                        </p:tgtEl>
                                        <p:attrNameLst>
                                          <p:attrName>ppt_y</p:attrName>
                                        </p:attrNameLst>
                                      </p:cBhvr>
                                      <p:tavLst>
                                        <p:tav tm="0">
                                          <p:val>
                                            <p:strVal val="#ppt_y"/>
                                          </p:val>
                                        </p:tav>
                                        <p:tav tm="100000">
                                          <p:val>
                                            <p:strVal val="#ppt_y"/>
                                          </p:val>
                                        </p:tav>
                                      </p:tavLst>
                                    </p:anim>
                                  </p:childTnLst>
                                </p:cTn>
                              </p:par>
                              <p:par>
                                <p:cTn id="64" presetID="5" presetClass="entr" presetSubtype="5" fill="hold" grpId="1" nodeType="withEffect">
                                  <p:stCondLst>
                                    <p:cond delay="0"/>
                                  </p:stCondLst>
                                  <p:childTnLst>
                                    <p:set>
                                      <p:cBhvr>
                                        <p:cTn id="65" dur="1" fill="hold">
                                          <p:stCondLst>
                                            <p:cond delay="0"/>
                                          </p:stCondLst>
                                        </p:cTn>
                                        <p:tgtEl>
                                          <p:spTgt spid="68"/>
                                        </p:tgtEl>
                                        <p:attrNameLst>
                                          <p:attrName>style.visibility</p:attrName>
                                        </p:attrNameLst>
                                      </p:cBhvr>
                                      <p:to>
                                        <p:strVal val="visible"/>
                                      </p:to>
                                    </p:set>
                                    <p:animEffect transition="in" filter="checkerboard(down)">
                                      <p:cBhvr>
                                        <p:cTn id="66" dur="4000"/>
                                        <p:tgtEl>
                                          <p:spTgt spid="68"/>
                                        </p:tgtEl>
                                      </p:cBhvr>
                                    </p:animEffect>
                                  </p:childTnLst>
                                </p:cTn>
                              </p:par>
                              <p:par>
                                <p:cTn id="67" presetID="19" presetClass="entr" presetSubtype="5" fill="hold" grpId="2" nodeType="withEffect">
                                  <p:stCondLst>
                                    <p:cond delay="0"/>
                                  </p:stCondLst>
                                  <p:childTnLst>
                                    <p:set>
                                      <p:cBhvr>
                                        <p:cTn id="68" dur="1" fill="hold">
                                          <p:stCondLst>
                                            <p:cond delay="0"/>
                                          </p:stCondLst>
                                        </p:cTn>
                                        <p:tgtEl>
                                          <p:spTgt spid="68"/>
                                        </p:tgtEl>
                                        <p:attrNameLst>
                                          <p:attrName>style.visibility</p:attrName>
                                        </p:attrNameLst>
                                      </p:cBhvr>
                                      <p:to>
                                        <p:strVal val="visible"/>
                                      </p:to>
                                    </p:set>
                                    <p:anim calcmode="lin" valueType="num">
                                      <p:cBhvr>
                                        <p:cTn id="69" dur="4000" fill="hold"/>
                                        <p:tgtEl>
                                          <p:spTgt spid="68"/>
                                        </p:tgtEl>
                                        <p:attrNameLst>
                                          <p:attrName>ppt_w</p:attrName>
                                        </p:attrNameLst>
                                      </p:cBhvr>
                                      <p:tavLst>
                                        <p:tav tm="0">
                                          <p:val>
                                            <p:strVal val="#ppt_w"/>
                                          </p:val>
                                        </p:tav>
                                        <p:tav tm="100000">
                                          <p:val>
                                            <p:strVal val="#ppt_w"/>
                                          </p:val>
                                        </p:tav>
                                      </p:tavLst>
                                    </p:anim>
                                    <p:anim calcmode="lin" valueType="num">
                                      <p:cBhvr>
                                        <p:cTn id="70" dur="4000" fill="hold"/>
                                        <p:tgtEl>
                                          <p:spTgt spid="68"/>
                                        </p:tgtEl>
                                        <p:attrNameLst>
                                          <p:attrName>ppt_h</p:attrName>
                                        </p:attrNameLst>
                                      </p:cBhvr>
                                      <p:tavLst>
                                        <p:tav tm="0" fmla="#ppt_h*sin(2.5*pi*$)">
                                          <p:val>
                                            <p:fltVal val="0"/>
                                          </p:val>
                                        </p:tav>
                                        <p:tav tm="100000">
                                          <p:val>
                                            <p:fltVal val="1"/>
                                          </p:val>
                                        </p:tav>
                                      </p:tavLst>
                                    </p:anim>
                                  </p:childTnLst>
                                </p:cTn>
                              </p:par>
                              <p:par>
                                <p:cTn id="71" presetID="2" presetClass="entr" presetSubtype="8" fill="hold" grpId="0" nodeType="withEffect">
                                  <p:stCondLst>
                                    <p:cond delay="0"/>
                                  </p:stCondLst>
                                  <p:childTnLst>
                                    <p:set>
                                      <p:cBhvr>
                                        <p:cTn id="72" dur="1" fill="hold">
                                          <p:stCondLst>
                                            <p:cond delay="0"/>
                                          </p:stCondLst>
                                        </p:cTn>
                                        <p:tgtEl>
                                          <p:spTgt spid="56"/>
                                        </p:tgtEl>
                                        <p:attrNameLst>
                                          <p:attrName>style.visibility</p:attrName>
                                        </p:attrNameLst>
                                      </p:cBhvr>
                                      <p:to>
                                        <p:strVal val="visible"/>
                                      </p:to>
                                    </p:set>
                                    <p:anim calcmode="lin" valueType="num">
                                      <p:cBhvr additive="base">
                                        <p:cTn id="73" dur="4000" fill="hold"/>
                                        <p:tgtEl>
                                          <p:spTgt spid="56"/>
                                        </p:tgtEl>
                                        <p:attrNameLst>
                                          <p:attrName>ppt_x</p:attrName>
                                        </p:attrNameLst>
                                      </p:cBhvr>
                                      <p:tavLst>
                                        <p:tav tm="0">
                                          <p:val>
                                            <p:strVal val="0-#ppt_w/2"/>
                                          </p:val>
                                        </p:tav>
                                        <p:tav tm="100000">
                                          <p:val>
                                            <p:strVal val="#ppt_x"/>
                                          </p:val>
                                        </p:tav>
                                      </p:tavLst>
                                    </p:anim>
                                    <p:anim calcmode="lin" valueType="num">
                                      <p:cBhvr additive="base">
                                        <p:cTn id="74" dur="4000" fill="hold"/>
                                        <p:tgtEl>
                                          <p:spTgt spid="56"/>
                                        </p:tgtEl>
                                        <p:attrNameLst>
                                          <p:attrName>ppt_y</p:attrName>
                                        </p:attrNameLst>
                                      </p:cBhvr>
                                      <p:tavLst>
                                        <p:tav tm="0">
                                          <p:val>
                                            <p:strVal val="#ppt_y"/>
                                          </p:val>
                                        </p:tav>
                                        <p:tav tm="100000">
                                          <p:val>
                                            <p:strVal val="#ppt_y"/>
                                          </p:val>
                                        </p:tav>
                                      </p:tavLst>
                                    </p:anim>
                                  </p:childTnLst>
                                </p:cTn>
                              </p:par>
                              <p:par>
                                <p:cTn id="75" presetID="5" presetClass="entr" presetSubtype="5" fill="hold" grpId="1" nodeType="withEffect">
                                  <p:stCondLst>
                                    <p:cond delay="0"/>
                                  </p:stCondLst>
                                  <p:childTnLst>
                                    <p:set>
                                      <p:cBhvr>
                                        <p:cTn id="76" dur="1" fill="hold">
                                          <p:stCondLst>
                                            <p:cond delay="0"/>
                                          </p:stCondLst>
                                        </p:cTn>
                                        <p:tgtEl>
                                          <p:spTgt spid="56"/>
                                        </p:tgtEl>
                                        <p:attrNameLst>
                                          <p:attrName>style.visibility</p:attrName>
                                        </p:attrNameLst>
                                      </p:cBhvr>
                                      <p:to>
                                        <p:strVal val="visible"/>
                                      </p:to>
                                    </p:set>
                                    <p:animEffect transition="in" filter="checkerboard(down)">
                                      <p:cBhvr>
                                        <p:cTn id="77" dur="4000"/>
                                        <p:tgtEl>
                                          <p:spTgt spid="56"/>
                                        </p:tgtEl>
                                      </p:cBhvr>
                                    </p:animEffect>
                                  </p:childTnLst>
                                </p:cTn>
                              </p:par>
                              <p:par>
                                <p:cTn id="78" presetID="19" presetClass="entr" presetSubtype="10" fill="hold" grpId="2" nodeType="withEffect">
                                  <p:stCondLst>
                                    <p:cond delay="0"/>
                                  </p:stCondLst>
                                  <p:childTnLst>
                                    <p:set>
                                      <p:cBhvr>
                                        <p:cTn id="79" dur="1" fill="hold">
                                          <p:stCondLst>
                                            <p:cond delay="0"/>
                                          </p:stCondLst>
                                        </p:cTn>
                                        <p:tgtEl>
                                          <p:spTgt spid="56"/>
                                        </p:tgtEl>
                                        <p:attrNameLst>
                                          <p:attrName>style.visibility</p:attrName>
                                        </p:attrNameLst>
                                      </p:cBhvr>
                                      <p:to>
                                        <p:strVal val="visible"/>
                                      </p:to>
                                    </p:set>
                                    <p:anim calcmode="lin" valueType="num">
                                      <p:cBhvr>
                                        <p:cTn id="80" dur="4000" fill="hold"/>
                                        <p:tgtEl>
                                          <p:spTgt spid="56"/>
                                        </p:tgtEl>
                                        <p:attrNameLst>
                                          <p:attrName>ppt_w</p:attrName>
                                        </p:attrNameLst>
                                      </p:cBhvr>
                                      <p:tavLst>
                                        <p:tav tm="0" fmla="#ppt_w*sin(2.5*pi*$)">
                                          <p:val>
                                            <p:fltVal val="0"/>
                                          </p:val>
                                        </p:tav>
                                        <p:tav tm="100000">
                                          <p:val>
                                            <p:fltVal val="1"/>
                                          </p:val>
                                        </p:tav>
                                      </p:tavLst>
                                    </p:anim>
                                    <p:anim calcmode="lin" valueType="num">
                                      <p:cBhvr>
                                        <p:cTn id="81" dur="4000" fill="hold"/>
                                        <p:tgtEl>
                                          <p:spTgt spid="56"/>
                                        </p:tgtEl>
                                        <p:attrNameLst>
                                          <p:attrName>ppt_h</p:attrName>
                                        </p:attrNameLst>
                                      </p:cBhvr>
                                      <p:tavLst>
                                        <p:tav tm="0">
                                          <p:val>
                                            <p:strVal val="#ppt_h"/>
                                          </p:val>
                                        </p:tav>
                                        <p:tav tm="100000">
                                          <p:val>
                                            <p:strVal val="#ppt_h"/>
                                          </p:val>
                                        </p:tav>
                                      </p:tavLst>
                                    </p:anim>
                                  </p:childTnLst>
                                </p:cTn>
                              </p:par>
                              <p:par>
                                <p:cTn id="82" presetID="2" presetClass="entr" presetSubtype="8" fill="hold" grpId="0" nodeType="withEffect">
                                  <p:stCondLst>
                                    <p:cond delay="0"/>
                                  </p:stCondLst>
                                  <p:childTnLst>
                                    <p:set>
                                      <p:cBhvr>
                                        <p:cTn id="83" dur="1" fill="hold">
                                          <p:stCondLst>
                                            <p:cond delay="0"/>
                                          </p:stCondLst>
                                        </p:cTn>
                                        <p:tgtEl>
                                          <p:spTgt spid="59"/>
                                        </p:tgtEl>
                                        <p:attrNameLst>
                                          <p:attrName>style.visibility</p:attrName>
                                        </p:attrNameLst>
                                      </p:cBhvr>
                                      <p:to>
                                        <p:strVal val="visible"/>
                                      </p:to>
                                    </p:set>
                                    <p:anim calcmode="lin" valueType="num">
                                      <p:cBhvr additive="base">
                                        <p:cTn id="84" dur="4000" fill="hold"/>
                                        <p:tgtEl>
                                          <p:spTgt spid="59"/>
                                        </p:tgtEl>
                                        <p:attrNameLst>
                                          <p:attrName>ppt_x</p:attrName>
                                        </p:attrNameLst>
                                      </p:cBhvr>
                                      <p:tavLst>
                                        <p:tav tm="0">
                                          <p:val>
                                            <p:strVal val="0-#ppt_w/2"/>
                                          </p:val>
                                        </p:tav>
                                        <p:tav tm="100000">
                                          <p:val>
                                            <p:strVal val="#ppt_x"/>
                                          </p:val>
                                        </p:tav>
                                      </p:tavLst>
                                    </p:anim>
                                    <p:anim calcmode="lin" valueType="num">
                                      <p:cBhvr additive="base">
                                        <p:cTn id="85" dur="4000" fill="hold"/>
                                        <p:tgtEl>
                                          <p:spTgt spid="59"/>
                                        </p:tgtEl>
                                        <p:attrNameLst>
                                          <p:attrName>ppt_y</p:attrName>
                                        </p:attrNameLst>
                                      </p:cBhvr>
                                      <p:tavLst>
                                        <p:tav tm="0">
                                          <p:val>
                                            <p:strVal val="#ppt_y"/>
                                          </p:val>
                                        </p:tav>
                                        <p:tav tm="100000">
                                          <p:val>
                                            <p:strVal val="#ppt_y"/>
                                          </p:val>
                                        </p:tav>
                                      </p:tavLst>
                                    </p:anim>
                                  </p:childTnLst>
                                </p:cTn>
                              </p:par>
                              <p:par>
                                <p:cTn id="86" presetID="5" presetClass="entr" presetSubtype="5" fill="hold" grpId="1" nodeType="withEffect">
                                  <p:stCondLst>
                                    <p:cond delay="0"/>
                                  </p:stCondLst>
                                  <p:childTnLst>
                                    <p:set>
                                      <p:cBhvr>
                                        <p:cTn id="87" dur="1" fill="hold">
                                          <p:stCondLst>
                                            <p:cond delay="0"/>
                                          </p:stCondLst>
                                        </p:cTn>
                                        <p:tgtEl>
                                          <p:spTgt spid="59"/>
                                        </p:tgtEl>
                                        <p:attrNameLst>
                                          <p:attrName>style.visibility</p:attrName>
                                        </p:attrNameLst>
                                      </p:cBhvr>
                                      <p:to>
                                        <p:strVal val="visible"/>
                                      </p:to>
                                    </p:set>
                                    <p:animEffect transition="in" filter="checkerboard(down)">
                                      <p:cBhvr>
                                        <p:cTn id="88" dur="4000"/>
                                        <p:tgtEl>
                                          <p:spTgt spid="59"/>
                                        </p:tgtEl>
                                      </p:cBhvr>
                                    </p:animEffect>
                                  </p:childTnLst>
                                </p:cTn>
                              </p:par>
                              <p:par>
                                <p:cTn id="89" presetID="19" presetClass="entr" presetSubtype="10" fill="hold" grpId="2" nodeType="withEffect">
                                  <p:stCondLst>
                                    <p:cond delay="0"/>
                                  </p:stCondLst>
                                  <p:childTnLst>
                                    <p:set>
                                      <p:cBhvr>
                                        <p:cTn id="90" dur="1" fill="hold">
                                          <p:stCondLst>
                                            <p:cond delay="0"/>
                                          </p:stCondLst>
                                        </p:cTn>
                                        <p:tgtEl>
                                          <p:spTgt spid="59"/>
                                        </p:tgtEl>
                                        <p:attrNameLst>
                                          <p:attrName>style.visibility</p:attrName>
                                        </p:attrNameLst>
                                      </p:cBhvr>
                                      <p:to>
                                        <p:strVal val="visible"/>
                                      </p:to>
                                    </p:set>
                                    <p:anim calcmode="lin" valueType="num">
                                      <p:cBhvr>
                                        <p:cTn id="91" dur="4000" fill="hold"/>
                                        <p:tgtEl>
                                          <p:spTgt spid="59"/>
                                        </p:tgtEl>
                                        <p:attrNameLst>
                                          <p:attrName>ppt_w</p:attrName>
                                        </p:attrNameLst>
                                      </p:cBhvr>
                                      <p:tavLst>
                                        <p:tav tm="0" fmla="#ppt_w*sin(2.5*pi*$)">
                                          <p:val>
                                            <p:fltVal val="0"/>
                                          </p:val>
                                        </p:tav>
                                        <p:tav tm="100000">
                                          <p:val>
                                            <p:fltVal val="1"/>
                                          </p:val>
                                        </p:tav>
                                      </p:tavLst>
                                    </p:anim>
                                    <p:anim calcmode="lin" valueType="num">
                                      <p:cBhvr>
                                        <p:cTn id="92" dur="4000" fill="hold"/>
                                        <p:tgtEl>
                                          <p:spTgt spid="59"/>
                                        </p:tgtEl>
                                        <p:attrNameLst>
                                          <p:attrName>ppt_h</p:attrName>
                                        </p:attrNameLst>
                                      </p:cBhvr>
                                      <p:tavLst>
                                        <p:tav tm="0">
                                          <p:val>
                                            <p:strVal val="#ppt_h"/>
                                          </p:val>
                                        </p:tav>
                                        <p:tav tm="100000">
                                          <p:val>
                                            <p:strVal val="#ppt_h"/>
                                          </p:val>
                                        </p:tav>
                                      </p:tavLst>
                                    </p:anim>
                                  </p:childTnLst>
                                </p:cTn>
                              </p:par>
                              <p:par>
                                <p:cTn id="93" presetID="2" presetClass="entr" presetSubtype="8" fill="hold" grpId="0" nodeType="withEffect">
                                  <p:stCondLst>
                                    <p:cond delay="0"/>
                                  </p:stCondLst>
                                  <p:childTnLst>
                                    <p:set>
                                      <p:cBhvr>
                                        <p:cTn id="94" dur="1" fill="hold">
                                          <p:stCondLst>
                                            <p:cond delay="0"/>
                                          </p:stCondLst>
                                        </p:cTn>
                                        <p:tgtEl>
                                          <p:spTgt spid="61"/>
                                        </p:tgtEl>
                                        <p:attrNameLst>
                                          <p:attrName>style.visibility</p:attrName>
                                        </p:attrNameLst>
                                      </p:cBhvr>
                                      <p:to>
                                        <p:strVal val="visible"/>
                                      </p:to>
                                    </p:set>
                                    <p:anim calcmode="lin" valueType="num">
                                      <p:cBhvr additive="base">
                                        <p:cTn id="95" dur="4000" fill="hold"/>
                                        <p:tgtEl>
                                          <p:spTgt spid="61"/>
                                        </p:tgtEl>
                                        <p:attrNameLst>
                                          <p:attrName>ppt_x</p:attrName>
                                        </p:attrNameLst>
                                      </p:cBhvr>
                                      <p:tavLst>
                                        <p:tav tm="0">
                                          <p:val>
                                            <p:strVal val="0-#ppt_w/2"/>
                                          </p:val>
                                        </p:tav>
                                        <p:tav tm="100000">
                                          <p:val>
                                            <p:strVal val="#ppt_x"/>
                                          </p:val>
                                        </p:tav>
                                      </p:tavLst>
                                    </p:anim>
                                    <p:anim calcmode="lin" valueType="num">
                                      <p:cBhvr additive="base">
                                        <p:cTn id="96" dur="4000" fill="hold"/>
                                        <p:tgtEl>
                                          <p:spTgt spid="61"/>
                                        </p:tgtEl>
                                        <p:attrNameLst>
                                          <p:attrName>ppt_y</p:attrName>
                                        </p:attrNameLst>
                                      </p:cBhvr>
                                      <p:tavLst>
                                        <p:tav tm="0">
                                          <p:val>
                                            <p:strVal val="#ppt_y"/>
                                          </p:val>
                                        </p:tav>
                                        <p:tav tm="100000">
                                          <p:val>
                                            <p:strVal val="#ppt_y"/>
                                          </p:val>
                                        </p:tav>
                                      </p:tavLst>
                                    </p:anim>
                                  </p:childTnLst>
                                </p:cTn>
                              </p:par>
                              <p:par>
                                <p:cTn id="97" presetID="5" presetClass="entr" presetSubtype="5" fill="hold" grpId="1" nodeType="withEffect">
                                  <p:stCondLst>
                                    <p:cond delay="0"/>
                                  </p:stCondLst>
                                  <p:childTnLst>
                                    <p:set>
                                      <p:cBhvr>
                                        <p:cTn id="98" dur="1" fill="hold">
                                          <p:stCondLst>
                                            <p:cond delay="0"/>
                                          </p:stCondLst>
                                        </p:cTn>
                                        <p:tgtEl>
                                          <p:spTgt spid="61"/>
                                        </p:tgtEl>
                                        <p:attrNameLst>
                                          <p:attrName>style.visibility</p:attrName>
                                        </p:attrNameLst>
                                      </p:cBhvr>
                                      <p:to>
                                        <p:strVal val="visible"/>
                                      </p:to>
                                    </p:set>
                                    <p:animEffect transition="in" filter="checkerboard(down)">
                                      <p:cBhvr>
                                        <p:cTn id="99" dur="4000"/>
                                        <p:tgtEl>
                                          <p:spTgt spid="61"/>
                                        </p:tgtEl>
                                      </p:cBhvr>
                                    </p:animEffect>
                                  </p:childTnLst>
                                </p:cTn>
                              </p:par>
                              <p:par>
                                <p:cTn id="100" presetID="19" presetClass="entr" presetSubtype="10" fill="hold" grpId="2" nodeType="withEffect">
                                  <p:stCondLst>
                                    <p:cond delay="0"/>
                                  </p:stCondLst>
                                  <p:childTnLst>
                                    <p:set>
                                      <p:cBhvr>
                                        <p:cTn id="101" dur="1" fill="hold">
                                          <p:stCondLst>
                                            <p:cond delay="0"/>
                                          </p:stCondLst>
                                        </p:cTn>
                                        <p:tgtEl>
                                          <p:spTgt spid="61"/>
                                        </p:tgtEl>
                                        <p:attrNameLst>
                                          <p:attrName>style.visibility</p:attrName>
                                        </p:attrNameLst>
                                      </p:cBhvr>
                                      <p:to>
                                        <p:strVal val="visible"/>
                                      </p:to>
                                    </p:set>
                                    <p:anim calcmode="lin" valueType="num">
                                      <p:cBhvr>
                                        <p:cTn id="102" dur="4000" fill="hold"/>
                                        <p:tgtEl>
                                          <p:spTgt spid="61"/>
                                        </p:tgtEl>
                                        <p:attrNameLst>
                                          <p:attrName>ppt_w</p:attrName>
                                        </p:attrNameLst>
                                      </p:cBhvr>
                                      <p:tavLst>
                                        <p:tav tm="0" fmla="#ppt_w*sin(2.5*pi*$)">
                                          <p:val>
                                            <p:fltVal val="0"/>
                                          </p:val>
                                        </p:tav>
                                        <p:tav tm="100000">
                                          <p:val>
                                            <p:fltVal val="1"/>
                                          </p:val>
                                        </p:tav>
                                      </p:tavLst>
                                    </p:anim>
                                    <p:anim calcmode="lin" valueType="num">
                                      <p:cBhvr>
                                        <p:cTn id="103" dur="4000" fill="hold"/>
                                        <p:tgtEl>
                                          <p:spTgt spid="61"/>
                                        </p:tgtEl>
                                        <p:attrNameLst>
                                          <p:attrName>ppt_h</p:attrName>
                                        </p:attrNameLst>
                                      </p:cBhvr>
                                      <p:tavLst>
                                        <p:tav tm="0">
                                          <p:val>
                                            <p:strVal val="#ppt_h"/>
                                          </p:val>
                                        </p:tav>
                                        <p:tav tm="100000">
                                          <p:val>
                                            <p:strVal val="#ppt_h"/>
                                          </p:val>
                                        </p:tav>
                                      </p:tavLst>
                                    </p:anim>
                                  </p:childTnLst>
                                </p:cTn>
                              </p:par>
                              <p:par>
                                <p:cTn id="104" presetID="2" presetClass="entr" presetSubtype="8" fill="hold" grpId="0" nodeType="withEffect">
                                  <p:stCondLst>
                                    <p:cond delay="0"/>
                                  </p:stCondLst>
                                  <p:childTnLst>
                                    <p:set>
                                      <p:cBhvr>
                                        <p:cTn id="105" dur="1" fill="hold">
                                          <p:stCondLst>
                                            <p:cond delay="0"/>
                                          </p:stCondLst>
                                        </p:cTn>
                                        <p:tgtEl>
                                          <p:spTgt spid="64"/>
                                        </p:tgtEl>
                                        <p:attrNameLst>
                                          <p:attrName>style.visibility</p:attrName>
                                        </p:attrNameLst>
                                      </p:cBhvr>
                                      <p:to>
                                        <p:strVal val="visible"/>
                                      </p:to>
                                    </p:set>
                                    <p:anim calcmode="lin" valueType="num">
                                      <p:cBhvr additive="base">
                                        <p:cTn id="106" dur="4000" fill="hold"/>
                                        <p:tgtEl>
                                          <p:spTgt spid="64"/>
                                        </p:tgtEl>
                                        <p:attrNameLst>
                                          <p:attrName>ppt_x</p:attrName>
                                        </p:attrNameLst>
                                      </p:cBhvr>
                                      <p:tavLst>
                                        <p:tav tm="0">
                                          <p:val>
                                            <p:strVal val="0-#ppt_w/2"/>
                                          </p:val>
                                        </p:tav>
                                        <p:tav tm="100000">
                                          <p:val>
                                            <p:strVal val="#ppt_x"/>
                                          </p:val>
                                        </p:tav>
                                      </p:tavLst>
                                    </p:anim>
                                    <p:anim calcmode="lin" valueType="num">
                                      <p:cBhvr additive="base">
                                        <p:cTn id="107" dur="4000" fill="hold"/>
                                        <p:tgtEl>
                                          <p:spTgt spid="64"/>
                                        </p:tgtEl>
                                        <p:attrNameLst>
                                          <p:attrName>ppt_y</p:attrName>
                                        </p:attrNameLst>
                                      </p:cBhvr>
                                      <p:tavLst>
                                        <p:tav tm="0">
                                          <p:val>
                                            <p:strVal val="#ppt_y"/>
                                          </p:val>
                                        </p:tav>
                                        <p:tav tm="100000">
                                          <p:val>
                                            <p:strVal val="#ppt_y"/>
                                          </p:val>
                                        </p:tav>
                                      </p:tavLst>
                                    </p:anim>
                                  </p:childTnLst>
                                </p:cTn>
                              </p:par>
                              <p:par>
                                <p:cTn id="108" presetID="5" presetClass="entr" presetSubtype="5" fill="hold" grpId="1" nodeType="withEffect">
                                  <p:stCondLst>
                                    <p:cond delay="0"/>
                                  </p:stCondLst>
                                  <p:childTnLst>
                                    <p:set>
                                      <p:cBhvr>
                                        <p:cTn id="109" dur="1" fill="hold">
                                          <p:stCondLst>
                                            <p:cond delay="0"/>
                                          </p:stCondLst>
                                        </p:cTn>
                                        <p:tgtEl>
                                          <p:spTgt spid="64"/>
                                        </p:tgtEl>
                                        <p:attrNameLst>
                                          <p:attrName>style.visibility</p:attrName>
                                        </p:attrNameLst>
                                      </p:cBhvr>
                                      <p:to>
                                        <p:strVal val="visible"/>
                                      </p:to>
                                    </p:set>
                                    <p:animEffect transition="in" filter="checkerboard(down)">
                                      <p:cBhvr>
                                        <p:cTn id="110" dur="4000"/>
                                        <p:tgtEl>
                                          <p:spTgt spid="64"/>
                                        </p:tgtEl>
                                      </p:cBhvr>
                                    </p:animEffect>
                                  </p:childTnLst>
                                </p:cTn>
                              </p:par>
                              <p:par>
                                <p:cTn id="111" presetID="19" presetClass="entr" presetSubtype="10" fill="hold" grpId="2" nodeType="withEffect">
                                  <p:stCondLst>
                                    <p:cond delay="0"/>
                                  </p:stCondLst>
                                  <p:childTnLst>
                                    <p:set>
                                      <p:cBhvr>
                                        <p:cTn id="112" dur="1" fill="hold">
                                          <p:stCondLst>
                                            <p:cond delay="0"/>
                                          </p:stCondLst>
                                        </p:cTn>
                                        <p:tgtEl>
                                          <p:spTgt spid="64"/>
                                        </p:tgtEl>
                                        <p:attrNameLst>
                                          <p:attrName>style.visibility</p:attrName>
                                        </p:attrNameLst>
                                      </p:cBhvr>
                                      <p:to>
                                        <p:strVal val="visible"/>
                                      </p:to>
                                    </p:set>
                                    <p:anim calcmode="lin" valueType="num">
                                      <p:cBhvr>
                                        <p:cTn id="113" dur="4000" fill="hold"/>
                                        <p:tgtEl>
                                          <p:spTgt spid="64"/>
                                        </p:tgtEl>
                                        <p:attrNameLst>
                                          <p:attrName>ppt_w</p:attrName>
                                        </p:attrNameLst>
                                      </p:cBhvr>
                                      <p:tavLst>
                                        <p:tav tm="0" fmla="#ppt_w*sin(2.5*pi*$)">
                                          <p:val>
                                            <p:fltVal val="0"/>
                                          </p:val>
                                        </p:tav>
                                        <p:tav tm="100000">
                                          <p:val>
                                            <p:fltVal val="1"/>
                                          </p:val>
                                        </p:tav>
                                      </p:tavLst>
                                    </p:anim>
                                    <p:anim calcmode="lin" valueType="num">
                                      <p:cBhvr>
                                        <p:cTn id="114" dur="4000" fill="hold"/>
                                        <p:tgtEl>
                                          <p:spTgt spid="64"/>
                                        </p:tgtEl>
                                        <p:attrNameLst>
                                          <p:attrName>ppt_h</p:attrName>
                                        </p:attrNameLst>
                                      </p:cBhvr>
                                      <p:tavLst>
                                        <p:tav tm="0">
                                          <p:val>
                                            <p:strVal val="#ppt_h"/>
                                          </p:val>
                                        </p:tav>
                                        <p:tav tm="100000">
                                          <p:val>
                                            <p:strVal val="#ppt_h"/>
                                          </p:val>
                                        </p:tav>
                                      </p:tavLst>
                                    </p:anim>
                                  </p:childTnLst>
                                </p:cTn>
                              </p:par>
                              <p:par>
                                <p:cTn id="115" presetID="2" presetClass="entr" presetSubtype="8" fill="hold" grpId="0" nodeType="withEffect">
                                  <p:stCondLst>
                                    <p:cond delay="0"/>
                                  </p:stCondLst>
                                  <p:childTnLst>
                                    <p:set>
                                      <p:cBhvr>
                                        <p:cTn id="116" dur="1" fill="hold">
                                          <p:stCondLst>
                                            <p:cond delay="0"/>
                                          </p:stCondLst>
                                        </p:cTn>
                                        <p:tgtEl>
                                          <p:spTgt spid="67"/>
                                        </p:tgtEl>
                                        <p:attrNameLst>
                                          <p:attrName>style.visibility</p:attrName>
                                        </p:attrNameLst>
                                      </p:cBhvr>
                                      <p:to>
                                        <p:strVal val="visible"/>
                                      </p:to>
                                    </p:set>
                                    <p:anim calcmode="lin" valueType="num">
                                      <p:cBhvr additive="base">
                                        <p:cTn id="117" dur="4000" fill="hold"/>
                                        <p:tgtEl>
                                          <p:spTgt spid="67"/>
                                        </p:tgtEl>
                                        <p:attrNameLst>
                                          <p:attrName>ppt_x</p:attrName>
                                        </p:attrNameLst>
                                      </p:cBhvr>
                                      <p:tavLst>
                                        <p:tav tm="0">
                                          <p:val>
                                            <p:strVal val="0-#ppt_w/2"/>
                                          </p:val>
                                        </p:tav>
                                        <p:tav tm="100000">
                                          <p:val>
                                            <p:strVal val="#ppt_x"/>
                                          </p:val>
                                        </p:tav>
                                      </p:tavLst>
                                    </p:anim>
                                    <p:anim calcmode="lin" valueType="num">
                                      <p:cBhvr additive="base">
                                        <p:cTn id="118" dur="4000" fill="hold"/>
                                        <p:tgtEl>
                                          <p:spTgt spid="67"/>
                                        </p:tgtEl>
                                        <p:attrNameLst>
                                          <p:attrName>ppt_y</p:attrName>
                                        </p:attrNameLst>
                                      </p:cBhvr>
                                      <p:tavLst>
                                        <p:tav tm="0">
                                          <p:val>
                                            <p:strVal val="#ppt_y"/>
                                          </p:val>
                                        </p:tav>
                                        <p:tav tm="100000">
                                          <p:val>
                                            <p:strVal val="#ppt_y"/>
                                          </p:val>
                                        </p:tav>
                                      </p:tavLst>
                                    </p:anim>
                                  </p:childTnLst>
                                </p:cTn>
                              </p:par>
                              <p:par>
                                <p:cTn id="119" presetID="5" presetClass="entr" presetSubtype="5" fill="hold" grpId="1" nodeType="withEffect">
                                  <p:stCondLst>
                                    <p:cond delay="0"/>
                                  </p:stCondLst>
                                  <p:childTnLst>
                                    <p:set>
                                      <p:cBhvr>
                                        <p:cTn id="120" dur="1" fill="hold">
                                          <p:stCondLst>
                                            <p:cond delay="0"/>
                                          </p:stCondLst>
                                        </p:cTn>
                                        <p:tgtEl>
                                          <p:spTgt spid="67"/>
                                        </p:tgtEl>
                                        <p:attrNameLst>
                                          <p:attrName>style.visibility</p:attrName>
                                        </p:attrNameLst>
                                      </p:cBhvr>
                                      <p:to>
                                        <p:strVal val="visible"/>
                                      </p:to>
                                    </p:set>
                                    <p:animEffect transition="in" filter="checkerboard(down)">
                                      <p:cBhvr>
                                        <p:cTn id="121" dur="4000"/>
                                        <p:tgtEl>
                                          <p:spTgt spid="67"/>
                                        </p:tgtEl>
                                      </p:cBhvr>
                                    </p:animEffect>
                                  </p:childTnLst>
                                </p:cTn>
                              </p:par>
                              <p:par>
                                <p:cTn id="122" presetID="19" presetClass="entr" presetSubtype="10" fill="hold" grpId="2" nodeType="withEffect">
                                  <p:stCondLst>
                                    <p:cond delay="0"/>
                                  </p:stCondLst>
                                  <p:childTnLst>
                                    <p:set>
                                      <p:cBhvr>
                                        <p:cTn id="123" dur="1" fill="hold">
                                          <p:stCondLst>
                                            <p:cond delay="0"/>
                                          </p:stCondLst>
                                        </p:cTn>
                                        <p:tgtEl>
                                          <p:spTgt spid="67"/>
                                        </p:tgtEl>
                                        <p:attrNameLst>
                                          <p:attrName>style.visibility</p:attrName>
                                        </p:attrNameLst>
                                      </p:cBhvr>
                                      <p:to>
                                        <p:strVal val="visible"/>
                                      </p:to>
                                    </p:set>
                                    <p:anim calcmode="lin" valueType="num">
                                      <p:cBhvr>
                                        <p:cTn id="124" dur="4000" fill="hold"/>
                                        <p:tgtEl>
                                          <p:spTgt spid="67"/>
                                        </p:tgtEl>
                                        <p:attrNameLst>
                                          <p:attrName>ppt_w</p:attrName>
                                        </p:attrNameLst>
                                      </p:cBhvr>
                                      <p:tavLst>
                                        <p:tav tm="0" fmla="#ppt_w*sin(2.5*pi*$)">
                                          <p:val>
                                            <p:fltVal val="0"/>
                                          </p:val>
                                        </p:tav>
                                        <p:tav tm="100000">
                                          <p:val>
                                            <p:fltVal val="1"/>
                                          </p:val>
                                        </p:tav>
                                      </p:tavLst>
                                    </p:anim>
                                    <p:anim calcmode="lin" valueType="num">
                                      <p:cBhvr>
                                        <p:cTn id="125" dur="4000" fill="hold"/>
                                        <p:tgtEl>
                                          <p:spTgt spid="67"/>
                                        </p:tgtEl>
                                        <p:attrNameLst>
                                          <p:attrName>ppt_h</p:attrName>
                                        </p:attrNameLst>
                                      </p:cBhvr>
                                      <p:tavLst>
                                        <p:tav tm="0">
                                          <p:val>
                                            <p:strVal val="#ppt_h"/>
                                          </p:val>
                                        </p:tav>
                                        <p:tav tm="100000">
                                          <p:val>
                                            <p:strVal val="#ppt_h"/>
                                          </p:val>
                                        </p:tav>
                                      </p:tavLst>
                                    </p:anim>
                                  </p:childTnLst>
                                </p:cTn>
                              </p:par>
                              <p:par>
                                <p:cTn id="126" presetID="2" presetClass="entr" presetSubtype="8" fill="hold" grpId="0" nodeType="withEffect">
                                  <p:stCondLst>
                                    <p:cond delay="0"/>
                                  </p:stCondLst>
                                  <p:childTnLst>
                                    <p:set>
                                      <p:cBhvr>
                                        <p:cTn id="127" dur="1" fill="hold">
                                          <p:stCondLst>
                                            <p:cond delay="0"/>
                                          </p:stCondLst>
                                        </p:cTn>
                                        <p:tgtEl>
                                          <p:spTgt spid="69"/>
                                        </p:tgtEl>
                                        <p:attrNameLst>
                                          <p:attrName>style.visibility</p:attrName>
                                        </p:attrNameLst>
                                      </p:cBhvr>
                                      <p:to>
                                        <p:strVal val="visible"/>
                                      </p:to>
                                    </p:set>
                                    <p:anim calcmode="lin" valueType="num">
                                      <p:cBhvr additive="base">
                                        <p:cTn id="128" dur="4000" fill="hold"/>
                                        <p:tgtEl>
                                          <p:spTgt spid="69"/>
                                        </p:tgtEl>
                                        <p:attrNameLst>
                                          <p:attrName>ppt_x</p:attrName>
                                        </p:attrNameLst>
                                      </p:cBhvr>
                                      <p:tavLst>
                                        <p:tav tm="0">
                                          <p:val>
                                            <p:strVal val="0-#ppt_w/2"/>
                                          </p:val>
                                        </p:tav>
                                        <p:tav tm="100000">
                                          <p:val>
                                            <p:strVal val="#ppt_x"/>
                                          </p:val>
                                        </p:tav>
                                      </p:tavLst>
                                    </p:anim>
                                    <p:anim calcmode="lin" valueType="num">
                                      <p:cBhvr additive="base">
                                        <p:cTn id="129" dur="4000" fill="hold"/>
                                        <p:tgtEl>
                                          <p:spTgt spid="69"/>
                                        </p:tgtEl>
                                        <p:attrNameLst>
                                          <p:attrName>ppt_y</p:attrName>
                                        </p:attrNameLst>
                                      </p:cBhvr>
                                      <p:tavLst>
                                        <p:tav tm="0">
                                          <p:val>
                                            <p:strVal val="#ppt_y"/>
                                          </p:val>
                                        </p:tav>
                                        <p:tav tm="100000">
                                          <p:val>
                                            <p:strVal val="#ppt_y"/>
                                          </p:val>
                                        </p:tav>
                                      </p:tavLst>
                                    </p:anim>
                                  </p:childTnLst>
                                </p:cTn>
                              </p:par>
                              <p:par>
                                <p:cTn id="130" presetID="5" presetClass="entr" presetSubtype="5" fill="hold" grpId="1" nodeType="withEffect">
                                  <p:stCondLst>
                                    <p:cond delay="0"/>
                                  </p:stCondLst>
                                  <p:childTnLst>
                                    <p:set>
                                      <p:cBhvr>
                                        <p:cTn id="131" dur="1" fill="hold">
                                          <p:stCondLst>
                                            <p:cond delay="0"/>
                                          </p:stCondLst>
                                        </p:cTn>
                                        <p:tgtEl>
                                          <p:spTgt spid="69"/>
                                        </p:tgtEl>
                                        <p:attrNameLst>
                                          <p:attrName>style.visibility</p:attrName>
                                        </p:attrNameLst>
                                      </p:cBhvr>
                                      <p:to>
                                        <p:strVal val="visible"/>
                                      </p:to>
                                    </p:set>
                                    <p:animEffect transition="in" filter="checkerboard(down)">
                                      <p:cBhvr>
                                        <p:cTn id="132" dur="4000"/>
                                        <p:tgtEl>
                                          <p:spTgt spid="69"/>
                                        </p:tgtEl>
                                      </p:cBhvr>
                                    </p:animEffect>
                                  </p:childTnLst>
                                </p:cTn>
                              </p:par>
                              <p:par>
                                <p:cTn id="133" presetID="19" presetClass="entr" presetSubtype="10" fill="hold" grpId="2" nodeType="withEffect">
                                  <p:stCondLst>
                                    <p:cond delay="0"/>
                                  </p:stCondLst>
                                  <p:childTnLst>
                                    <p:set>
                                      <p:cBhvr>
                                        <p:cTn id="134" dur="1" fill="hold">
                                          <p:stCondLst>
                                            <p:cond delay="0"/>
                                          </p:stCondLst>
                                        </p:cTn>
                                        <p:tgtEl>
                                          <p:spTgt spid="69"/>
                                        </p:tgtEl>
                                        <p:attrNameLst>
                                          <p:attrName>style.visibility</p:attrName>
                                        </p:attrNameLst>
                                      </p:cBhvr>
                                      <p:to>
                                        <p:strVal val="visible"/>
                                      </p:to>
                                    </p:set>
                                    <p:anim calcmode="lin" valueType="num">
                                      <p:cBhvr>
                                        <p:cTn id="135" dur="4000" fill="hold"/>
                                        <p:tgtEl>
                                          <p:spTgt spid="69"/>
                                        </p:tgtEl>
                                        <p:attrNameLst>
                                          <p:attrName>ppt_w</p:attrName>
                                        </p:attrNameLst>
                                      </p:cBhvr>
                                      <p:tavLst>
                                        <p:tav tm="0" fmla="#ppt_w*sin(2.5*pi*$)">
                                          <p:val>
                                            <p:fltVal val="0"/>
                                          </p:val>
                                        </p:tav>
                                        <p:tav tm="100000">
                                          <p:val>
                                            <p:fltVal val="1"/>
                                          </p:val>
                                        </p:tav>
                                      </p:tavLst>
                                    </p:anim>
                                    <p:anim calcmode="lin" valueType="num">
                                      <p:cBhvr>
                                        <p:cTn id="136" dur="4000" fill="hold"/>
                                        <p:tgtEl>
                                          <p:spTgt spid="69"/>
                                        </p:tgtEl>
                                        <p:attrNameLst>
                                          <p:attrName>ppt_h</p:attrName>
                                        </p:attrNameLst>
                                      </p:cBhvr>
                                      <p:tavLst>
                                        <p:tav tm="0">
                                          <p:val>
                                            <p:strVal val="#ppt_h"/>
                                          </p:val>
                                        </p:tav>
                                        <p:tav tm="100000">
                                          <p:val>
                                            <p:strVal val="#ppt_h"/>
                                          </p:val>
                                        </p:tav>
                                      </p:tavLst>
                                    </p:anim>
                                  </p:childTnLst>
                                </p:cTn>
                              </p:par>
                              <p:par>
                                <p:cTn id="137" presetID="2" presetClass="entr" presetSubtype="8" fill="hold" grpId="0" nodeType="withEffect">
                                  <p:stCondLst>
                                    <p:cond delay="0"/>
                                  </p:stCondLst>
                                  <p:childTnLst>
                                    <p:set>
                                      <p:cBhvr>
                                        <p:cTn id="138" dur="1" fill="hold">
                                          <p:stCondLst>
                                            <p:cond delay="0"/>
                                          </p:stCondLst>
                                        </p:cTn>
                                        <p:tgtEl>
                                          <p:spTgt spid="38"/>
                                        </p:tgtEl>
                                        <p:attrNameLst>
                                          <p:attrName>style.visibility</p:attrName>
                                        </p:attrNameLst>
                                      </p:cBhvr>
                                      <p:to>
                                        <p:strVal val="visible"/>
                                      </p:to>
                                    </p:set>
                                    <p:anim calcmode="lin" valueType="num">
                                      <p:cBhvr additive="base">
                                        <p:cTn id="139" dur="4000" fill="hold"/>
                                        <p:tgtEl>
                                          <p:spTgt spid="38"/>
                                        </p:tgtEl>
                                        <p:attrNameLst>
                                          <p:attrName>ppt_x</p:attrName>
                                        </p:attrNameLst>
                                      </p:cBhvr>
                                      <p:tavLst>
                                        <p:tav tm="0">
                                          <p:val>
                                            <p:strVal val="0-#ppt_w/2"/>
                                          </p:val>
                                        </p:tav>
                                        <p:tav tm="100000">
                                          <p:val>
                                            <p:strVal val="#ppt_x"/>
                                          </p:val>
                                        </p:tav>
                                      </p:tavLst>
                                    </p:anim>
                                    <p:anim calcmode="lin" valueType="num">
                                      <p:cBhvr additive="base">
                                        <p:cTn id="140" dur="4000" fill="hold"/>
                                        <p:tgtEl>
                                          <p:spTgt spid="38"/>
                                        </p:tgtEl>
                                        <p:attrNameLst>
                                          <p:attrName>ppt_y</p:attrName>
                                        </p:attrNameLst>
                                      </p:cBhvr>
                                      <p:tavLst>
                                        <p:tav tm="0">
                                          <p:val>
                                            <p:strVal val="#ppt_y"/>
                                          </p:val>
                                        </p:tav>
                                        <p:tav tm="100000">
                                          <p:val>
                                            <p:strVal val="#ppt_y"/>
                                          </p:val>
                                        </p:tav>
                                      </p:tavLst>
                                    </p:anim>
                                  </p:childTnLst>
                                </p:cTn>
                              </p:par>
                              <p:par>
                                <p:cTn id="141" presetID="5" presetClass="entr" presetSubtype="5" fill="hold" grpId="1" nodeType="withEffect">
                                  <p:stCondLst>
                                    <p:cond delay="0"/>
                                  </p:stCondLst>
                                  <p:childTnLst>
                                    <p:set>
                                      <p:cBhvr>
                                        <p:cTn id="142" dur="1" fill="hold">
                                          <p:stCondLst>
                                            <p:cond delay="0"/>
                                          </p:stCondLst>
                                        </p:cTn>
                                        <p:tgtEl>
                                          <p:spTgt spid="38"/>
                                        </p:tgtEl>
                                        <p:attrNameLst>
                                          <p:attrName>style.visibility</p:attrName>
                                        </p:attrNameLst>
                                      </p:cBhvr>
                                      <p:to>
                                        <p:strVal val="visible"/>
                                      </p:to>
                                    </p:set>
                                    <p:animEffect transition="in" filter="checkerboard(down)">
                                      <p:cBhvr>
                                        <p:cTn id="143" dur="4000"/>
                                        <p:tgtEl>
                                          <p:spTgt spid="38"/>
                                        </p:tgtEl>
                                      </p:cBhvr>
                                    </p:animEffect>
                                  </p:childTnLst>
                                </p:cTn>
                              </p:par>
                              <p:par>
                                <p:cTn id="144" presetID="19" presetClass="entr" presetSubtype="5" fill="hold" grpId="2" nodeType="withEffect">
                                  <p:stCondLst>
                                    <p:cond delay="0"/>
                                  </p:stCondLst>
                                  <p:childTnLst>
                                    <p:set>
                                      <p:cBhvr>
                                        <p:cTn id="145" dur="1" fill="hold">
                                          <p:stCondLst>
                                            <p:cond delay="0"/>
                                          </p:stCondLst>
                                        </p:cTn>
                                        <p:tgtEl>
                                          <p:spTgt spid="38"/>
                                        </p:tgtEl>
                                        <p:attrNameLst>
                                          <p:attrName>style.visibility</p:attrName>
                                        </p:attrNameLst>
                                      </p:cBhvr>
                                      <p:to>
                                        <p:strVal val="visible"/>
                                      </p:to>
                                    </p:set>
                                    <p:anim calcmode="lin" valueType="num">
                                      <p:cBhvr>
                                        <p:cTn id="146" dur="4000" fill="hold"/>
                                        <p:tgtEl>
                                          <p:spTgt spid="38"/>
                                        </p:tgtEl>
                                        <p:attrNameLst>
                                          <p:attrName>ppt_w</p:attrName>
                                        </p:attrNameLst>
                                      </p:cBhvr>
                                      <p:tavLst>
                                        <p:tav tm="0">
                                          <p:val>
                                            <p:strVal val="#ppt_w"/>
                                          </p:val>
                                        </p:tav>
                                        <p:tav tm="100000">
                                          <p:val>
                                            <p:strVal val="#ppt_w"/>
                                          </p:val>
                                        </p:tav>
                                      </p:tavLst>
                                    </p:anim>
                                    <p:anim calcmode="lin" valueType="num">
                                      <p:cBhvr>
                                        <p:cTn id="147" dur="4000" fill="hold"/>
                                        <p:tgtEl>
                                          <p:spTgt spid="38"/>
                                        </p:tgtEl>
                                        <p:attrNameLst>
                                          <p:attrName>ppt_h</p:attrName>
                                        </p:attrNameLst>
                                      </p:cBhvr>
                                      <p:tavLst>
                                        <p:tav tm="0" fmla="#ppt_h*sin(2.5*pi*$)">
                                          <p:val>
                                            <p:fltVal val="0"/>
                                          </p:val>
                                        </p:tav>
                                        <p:tav tm="100000">
                                          <p:val>
                                            <p:fltVal val="1"/>
                                          </p:val>
                                        </p:tav>
                                      </p:tavLst>
                                    </p:anim>
                                  </p:childTnLst>
                                </p:cTn>
                              </p:par>
                              <p:par>
                                <p:cTn id="148" presetID="2" presetClass="entr" presetSubtype="8" fill="hold" grpId="0" nodeType="withEffect">
                                  <p:stCondLst>
                                    <p:cond delay="0"/>
                                  </p:stCondLst>
                                  <p:childTnLst>
                                    <p:set>
                                      <p:cBhvr>
                                        <p:cTn id="149" dur="1" fill="hold">
                                          <p:stCondLst>
                                            <p:cond delay="0"/>
                                          </p:stCondLst>
                                        </p:cTn>
                                        <p:tgtEl>
                                          <p:spTgt spid="40"/>
                                        </p:tgtEl>
                                        <p:attrNameLst>
                                          <p:attrName>style.visibility</p:attrName>
                                        </p:attrNameLst>
                                      </p:cBhvr>
                                      <p:to>
                                        <p:strVal val="visible"/>
                                      </p:to>
                                    </p:set>
                                    <p:anim calcmode="lin" valueType="num">
                                      <p:cBhvr additive="base">
                                        <p:cTn id="150" dur="4000" fill="hold"/>
                                        <p:tgtEl>
                                          <p:spTgt spid="40"/>
                                        </p:tgtEl>
                                        <p:attrNameLst>
                                          <p:attrName>ppt_x</p:attrName>
                                        </p:attrNameLst>
                                      </p:cBhvr>
                                      <p:tavLst>
                                        <p:tav tm="0">
                                          <p:val>
                                            <p:strVal val="0-#ppt_w/2"/>
                                          </p:val>
                                        </p:tav>
                                        <p:tav tm="100000">
                                          <p:val>
                                            <p:strVal val="#ppt_x"/>
                                          </p:val>
                                        </p:tav>
                                      </p:tavLst>
                                    </p:anim>
                                    <p:anim calcmode="lin" valueType="num">
                                      <p:cBhvr additive="base">
                                        <p:cTn id="151" dur="4000" fill="hold"/>
                                        <p:tgtEl>
                                          <p:spTgt spid="40"/>
                                        </p:tgtEl>
                                        <p:attrNameLst>
                                          <p:attrName>ppt_y</p:attrName>
                                        </p:attrNameLst>
                                      </p:cBhvr>
                                      <p:tavLst>
                                        <p:tav tm="0">
                                          <p:val>
                                            <p:strVal val="#ppt_y"/>
                                          </p:val>
                                        </p:tav>
                                        <p:tav tm="100000">
                                          <p:val>
                                            <p:strVal val="#ppt_y"/>
                                          </p:val>
                                        </p:tav>
                                      </p:tavLst>
                                    </p:anim>
                                  </p:childTnLst>
                                </p:cTn>
                              </p:par>
                              <p:par>
                                <p:cTn id="152" presetID="5" presetClass="entr" presetSubtype="5" fill="hold" grpId="1" nodeType="withEffect">
                                  <p:stCondLst>
                                    <p:cond delay="0"/>
                                  </p:stCondLst>
                                  <p:childTnLst>
                                    <p:set>
                                      <p:cBhvr>
                                        <p:cTn id="153" dur="1" fill="hold">
                                          <p:stCondLst>
                                            <p:cond delay="0"/>
                                          </p:stCondLst>
                                        </p:cTn>
                                        <p:tgtEl>
                                          <p:spTgt spid="40"/>
                                        </p:tgtEl>
                                        <p:attrNameLst>
                                          <p:attrName>style.visibility</p:attrName>
                                        </p:attrNameLst>
                                      </p:cBhvr>
                                      <p:to>
                                        <p:strVal val="visible"/>
                                      </p:to>
                                    </p:set>
                                    <p:animEffect transition="in" filter="checkerboard(down)">
                                      <p:cBhvr>
                                        <p:cTn id="154" dur="4000"/>
                                        <p:tgtEl>
                                          <p:spTgt spid="40"/>
                                        </p:tgtEl>
                                      </p:cBhvr>
                                    </p:animEffect>
                                  </p:childTnLst>
                                </p:cTn>
                              </p:par>
                              <p:par>
                                <p:cTn id="155" presetID="19" presetClass="entr" presetSubtype="5" fill="hold" grpId="2" nodeType="withEffect">
                                  <p:stCondLst>
                                    <p:cond delay="0"/>
                                  </p:stCondLst>
                                  <p:childTnLst>
                                    <p:set>
                                      <p:cBhvr>
                                        <p:cTn id="156" dur="1" fill="hold">
                                          <p:stCondLst>
                                            <p:cond delay="0"/>
                                          </p:stCondLst>
                                        </p:cTn>
                                        <p:tgtEl>
                                          <p:spTgt spid="40"/>
                                        </p:tgtEl>
                                        <p:attrNameLst>
                                          <p:attrName>style.visibility</p:attrName>
                                        </p:attrNameLst>
                                      </p:cBhvr>
                                      <p:to>
                                        <p:strVal val="visible"/>
                                      </p:to>
                                    </p:set>
                                    <p:anim calcmode="lin" valueType="num">
                                      <p:cBhvr>
                                        <p:cTn id="157" dur="4000" fill="hold"/>
                                        <p:tgtEl>
                                          <p:spTgt spid="40"/>
                                        </p:tgtEl>
                                        <p:attrNameLst>
                                          <p:attrName>ppt_w</p:attrName>
                                        </p:attrNameLst>
                                      </p:cBhvr>
                                      <p:tavLst>
                                        <p:tav tm="0">
                                          <p:val>
                                            <p:strVal val="#ppt_w"/>
                                          </p:val>
                                        </p:tav>
                                        <p:tav tm="100000">
                                          <p:val>
                                            <p:strVal val="#ppt_w"/>
                                          </p:val>
                                        </p:tav>
                                      </p:tavLst>
                                    </p:anim>
                                    <p:anim calcmode="lin" valueType="num">
                                      <p:cBhvr>
                                        <p:cTn id="158" dur="4000" fill="hold"/>
                                        <p:tgtEl>
                                          <p:spTgt spid="40"/>
                                        </p:tgtEl>
                                        <p:attrNameLst>
                                          <p:attrName>ppt_h</p:attrName>
                                        </p:attrNameLst>
                                      </p:cBhvr>
                                      <p:tavLst>
                                        <p:tav tm="0" fmla="#ppt_h*sin(2.5*pi*$)">
                                          <p:val>
                                            <p:fltVal val="0"/>
                                          </p:val>
                                        </p:tav>
                                        <p:tav tm="100000">
                                          <p:val>
                                            <p:fltVal val="1"/>
                                          </p:val>
                                        </p:tav>
                                      </p:tavLst>
                                    </p:anim>
                                  </p:childTnLst>
                                </p:cTn>
                              </p:par>
                              <p:par>
                                <p:cTn id="159" presetID="2" presetClass="entr" presetSubtype="8" fill="hold" grpId="0" nodeType="withEffect">
                                  <p:stCondLst>
                                    <p:cond delay="0"/>
                                  </p:stCondLst>
                                  <p:childTnLst>
                                    <p:set>
                                      <p:cBhvr>
                                        <p:cTn id="160" dur="1" fill="hold">
                                          <p:stCondLst>
                                            <p:cond delay="0"/>
                                          </p:stCondLst>
                                        </p:cTn>
                                        <p:tgtEl>
                                          <p:spTgt spid="44"/>
                                        </p:tgtEl>
                                        <p:attrNameLst>
                                          <p:attrName>style.visibility</p:attrName>
                                        </p:attrNameLst>
                                      </p:cBhvr>
                                      <p:to>
                                        <p:strVal val="visible"/>
                                      </p:to>
                                    </p:set>
                                    <p:anim calcmode="lin" valueType="num">
                                      <p:cBhvr additive="base">
                                        <p:cTn id="161" dur="4000" fill="hold"/>
                                        <p:tgtEl>
                                          <p:spTgt spid="44"/>
                                        </p:tgtEl>
                                        <p:attrNameLst>
                                          <p:attrName>ppt_x</p:attrName>
                                        </p:attrNameLst>
                                      </p:cBhvr>
                                      <p:tavLst>
                                        <p:tav tm="0">
                                          <p:val>
                                            <p:strVal val="0-#ppt_w/2"/>
                                          </p:val>
                                        </p:tav>
                                        <p:tav tm="100000">
                                          <p:val>
                                            <p:strVal val="#ppt_x"/>
                                          </p:val>
                                        </p:tav>
                                      </p:tavLst>
                                    </p:anim>
                                    <p:anim calcmode="lin" valueType="num">
                                      <p:cBhvr additive="base">
                                        <p:cTn id="162" dur="4000" fill="hold"/>
                                        <p:tgtEl>
                                          <p:spTgt spid="44"/>
                                        </p:tgtEl>
                                        <p:attrNameLst>
                                          <p:attrName>ppt_y</p:attrName>
                                        </p:attrNameLst>
                                      </p:cBhvr>
                                      <p:tavLst>
                                        <p:tav tm="0">
                                          <p:val>
                                            <p:strVal val="#ppt_y"/>
                                          </p:val>
                                        </p:tav>
                                        <p:tav tm="100000">
                                          <p:val>
                                            <p:strVal val="#ppt_y"/>
                                          </p:val>
                                        </p:tav>
                                      </p:tavLst>
                                    </p:anim>
                                  </p:childTnLst>
                                </p:cTn>
                              </p:par>
                              <p:par>
                                <p:cTn id="163" presetID="5" presetClass="entr" presetSubtype="5" fill="hold" grpId="1" nodeType="withEffect">
                                  <p:stCondLst>
                                    <p:cond delay="0"/>
                                  </p:stCondLst>
                                  <p:childTnLst>
                                    <p:set>
                                      <p:cBhvr>
                                        <p:cTn id="164" dur="1" fill="hold">
                                          <p:stCondLst>
                                            <p:cond delay="0"/>
                                          </p:stCondLst>
                                        </p:cTn>
                                        <p:tgtEl>
                                          <p:spTgt spid="44"/>
                                        </p:tgtEl>
                                        <p:attrNameLst>
                                          <p:attrName>style.visibility</p:attrName>
                                        </p:attrNameLst>
                                      </p:cBhvr>
                                      <p:to>
                                        <p:strVal val="visible"/>
                                      </p:to>
                                    </p:set>
                                    <p:animEffect transition="in" filter="checkerboard(down)">
                                      <p:cBhvr>
                                        <p:cTn id="165" dur="4000"/>
                                        <p:tgtEl>
                                          <p:spTgt spid="44"/>
                                        </p:tgtEl>
                                      </p:cBhvr>
                                    </p:animEffect>
                                  </p:childTnLst>
                                </p:cTn>
                              </p:par>
                              <p:par>
                                <p:cTn id="166" presetID="19" presetClass="entr" presetSubtype="5" fill="hold" grpId="2" nodeType="withEffect">
                                  <p:stCondLst>
                                    <p:cond delay="0"/>
                                  </p:stCondLst>
                                  <p:childTnLst>
                                    <p:set>
                                      <p:cBhvr>
                                        <p:cTn id="167" dur="1" fill="hold">
                                          <p:stCondLst>
                                            <p:cond delay="0"/>
                                          </p:stCondLst>
                                        </p:cTn>
                                        <p:tgtEl>
                                          <p:spTgt spid="44"/>
                                        </p:tgtEl>
                                        <p:attrNameLst>
                                          <p:attrName>style.visibility</p:attrName>
                                        </p:attrNameLst>
                                      </p:cBhvr>
                                      <p:to>
                                        <p:strVal val="visible"/>
                                      </p:to>
                                    </p:set>
                                    <p:anim calcmode="lin" valueType="num">
                                      <p:cBhvr>
                                        <p:cTn id="168" dur="4000" fill="hold"/>
                                        <p:tgtEl>
                                          <p:spTgt spid="44"/>
                                        </p:tgtEl>
                                        <p:attrNameLst>
                                          <p:attrName>ppt_w</p:attrName>
                                        </p:attrNameLst>
                                      </p:cBhvr>
                                      <p:tavLst>
                                        <p:tav tm="0">
                                          <p:val>
                                            <p:strVal val="#ppt_w"/>
                                          </p:val>
                                        </p:tav>
                                        <p:tav tm="100000">
                                          <p:val>
                                            <p:strVal val="#ppt_w"/>
                                          </p:val>
                                        </p:tav>
                                      </p:tavLst>
                                    </p:anim>
                                    <p:anim calcmode="lin" valueType="num">
                                      <p:cBhvr>
                                        <p:cTn id="169" dur="4000" fill="hold"/>
                                        <p:tgtEl>
                                          <p:spTgt spid="44"/>
                                        </p:tgtEl>
                                        <p:attrNameLst>
                                          <p:attrName>ppt_h</p:attrName>
                                        </p:attrNameLst>
                                      </p:cBhvr>
                                      <p:tavLst>
                                        <p:tav tm="0" fmla="#ppt_h*sin(2.5*pi*$)">
                                          <p:val>
                                            <p:fltVal val="0"/>
                                          </p:val>
                                        </p:tav>
                                        <p:tav tm="100000">
                                          <p:val>
                                            <p:fltVal val="1"/>
                                          </p:val>
                                        </p:tav>
                                      </p:tavLst>
                                    </p:anim>
                                  </p:childTnLst>
                                </p:cTn>
                              </p:par>
                              <p:par>
                                <p:cTn id="170" presetID="2" presetClass="entr" presetSubtype="8" fill="hold" grpId="0" nodeType="withEffect">
                                  <p:stCondLst>
                                    <p:cond delay="0"/>
                                  </p:stCondLst>
                                  <p:childTnLst>
                                    <p:set>
                                      <p:cBhvr>
                                        <p:cTn id="171" dur="1" fill="hold">
                                          <p:stCondLst>
                                            <p:cond delay="0"/>
                                          </p:stCondLst>
                                        </p:cTn>
                                        <p:tgtEl>
                                          <p:spTgt spid="47"/>
                                        </p:tgtEl>
                                        <p:attrNameLst>
                                          <p:attrName>style.visibility</p:attrName>
                                        </p:attrNameLst>
                                      </p:cBhvr>
                                      <p:to>
                                        <p:strVal val="visible"/>
                                      </p:to>
                                    </p:set>
                                    <p:anim calcmode="lin" valueType="num">
                                      <p:cBhvr additive="base">
                                        <p:cTn id="172" dur="4000" fill="hold"/>
                                        <p:tgtEl>
                                          <p:spTgt spid="47"/>
                                        </p:tgtEl>
                                        <p:attrNameLst>
                                          <p:attrName>ppt_x</p:attrName>
                                        </p:attrNameLst>
                                      </p:cBhvr>
                                      <p:tavLst>
                                        <p:tav tm="0">
                                          <p:val>
                                            <p:strVal val="0-#ppt_w/2"/>
                                          </p:val>
                                        </p:tav>
                                        <p:tav tm="100000">
                                          <p:val>
                                            <p:strVal val="#ppt_x"/>
                                          </p:val>
                                        </p:tav>
                                      </p:tavLst>
                                    </p:anim>
                                    <p:anim calcmode="lin" valueType="num">
                                      <p:cBhvr additive="base">
                                        <p:cTn id="173" dur="4000" fill="hold"/>
                                        <p:tgtEl>
                                          <p:spTgt spid="47"/>
                                        </p:tgtEl>
                                        <p:attrNameLst>
                                          <p:attrName>ppt_y</p:attrName>
                                        </p:attrNameLst>
                                      </p:cBhvr>
                                      <p:tavLst>
                                        <p:tav tm="0">
                                          <p:val>
                                            <p:strVal val="#ppt_y"/>
                                          </p:val>
                                        </p:tav>
                                        <p:tav tm="100000">
                                          <p:val>
                                            <p:strVal val="#ppt_y"/>
                                          </p:val>
                                        </p:tav>
                                      </p:tavLst>
                                    </p:anim>
                                  </p:childTnLst>
                                </p:cTn>
                              </p:par>
                              <p:par>
                                <p:cTn id="174" presetID="5" presetClass="entr" presetSubtype="5" fill="hold" grpId="1" nodeType="withEffect">
                                  <p:stCondLst>
                                    <p:cond delay="0"/>
                                  </p:stCondLst>
                                  <p:childTnLst>
                                    <p:set>
                                      <p:cBhvr>
                                        <p:cTn id="175" dur="1" fill="hold">
                                          <p:stCondLst>
                                            <p:cond delay="0"/>
                                          </p:stCondLst>
                                        </p:cTn>
                                        <p:tgtEl>
                                          <p:spTgt spid="47"/>
                                        </p:tgtEl>
                                        <p:attrNameLst>
                                          <p:attrName>style.visibility</p:attrName>
                                        </p:attrNameLst>
                                      </p:cBhvr>
                                      <p:to>
                                        <p:strVal val="visible"/>
                                      </p:to>
                                    </p:set>
                                    <p:animEffect transition="in" filter="checkerboard(down)">
                                      <p:cBhvr>
                                        <p:cTn id="176" dur="4000"/>
                                        <p:tgtEl>
                                          <p:spTgt spid="47"/>
                                        </p:tgtEl>
                                      </p:cBhvr>
                                    </p:animEffect>
                                  </p:childTnLst>
                                </p:cTn>
                              </p:par>
                              <p:par>
                                <p:cTn id="177" presetID="19" presetClass="entr" presetSubtype="5" fill="hold" grpId="2" nodeType="withEffect">
                                  <p:stCondLst>
                                    <p:cond delay="0"/>
                                  </p:stCondLst>
                                  <p:childTnLst>
                                    <p:set>
                                      <p:cBhvr>
                                        <p:cTn id="178" dur="1" fill="hold">
                                          <p:stCondLst>
                                            <p:cond delay="0"/>
                                          </p:stCondLst>
                                        </p:cTn>
                                        <p:tgtEl>
                                          <p:spTgt spid="47"/>
                                        </p:tgtEl>
                                        <p:attrNameLst>
                                          <p:attrName>style.visibility</p:attrName>
                                        </p:attrNameLst>
                                      </p:cBhvr>
                                      <p:to>
                                        <p:strVal val="visible"/>
                                      </p:to>
                                    </p:set>
                                    <p:anim calcmode="lin" valueType="num">
                                      <p:cBhvr>
                                        <p:cTn id="179" dur="4000" fill="hold"/>
                                        <p:tgtEl>
                                          <p:spTgt spid="47"/>
                                        </p:tgtEl>
                                        <p:attrNameLst>
                                          <p:attrName>ppt_w</p:attrName>
                                        </p:attrNameLst>
                                      </p:cBhvr>
                                      <p:tavLst>
                                        <p:tav tm="0">
                                          <p:val>
                                            <p:strVal val="#ppt_w"/>
                                          </p:val>
                                        </p:tav>
                                        <p:tav tm="100000">
                                          <p:val>
                                            <p:strVal val="#ppt_w"/>
                                          </p:val>
                                        </p:tav>
                                      </p:tavLst>
                                    </p:anim>
                                    <p:anim calcmode="lin" valueType="num">
                                      <p:cBhvr>
                                        <p:cTn id="180" dur="4000" fill="hold"/>
                                        <p:tgtEl>
                                          <p:spTgt spid="47"/>
                                        </p:tgtEl>
                                        <p:attrNameLst>
                                          <p:attrName>ppt_h</p:attrName>
                                        </p:attrNameLst>
                                      </p:cBhvr>
                                      <p:tavLst>
                                        <p:tav tm="0" fmla="#ppt_h*sin(2.5*pi*$)">
                                          <p:val>
                                            <p:fltVal val="0"/>
                                          </p:val>
                                        </p:tav>
                                        <p:tav tm="100000">
                                          <p:val>
                                            <p:fltVal val="1"/>
                                          </p:val>
                                        </p:tav>
                                      </p:tavLst>
                                    </p:anim>
                                  </p:childTnLst>
                                </p:cTn>
                              </p:par>
                              <p:par>
                                <p:cTn id="181" presetID="2" presetClass="entr" presetSubtype="8" fill="hold" grpId="0" nodeType="withEffect">
                                  <p:stCondLst>
                                    <p:cond delay="0"/>
                                  </p:stCondLst>
                                  <p:childTnLst>
                                    <p:set>
                                      <p:cBhvr>
                                        <p:cTn id="182" dur="1" fill="hold">
                                          <p:stCondLst>
                                            <p:cond delay="0"/>
                                          </p:stCondLst>
                                        </p:cTn>
                                        <p:tgtEl>
                                          <p:spTgt spid="49"/>
                                        </p:tgtEl>
                                        <p:attrNameLst>
                                          <p:attrName>style.visibility</p:attrName>
                                        </p:attrNameLst>
                                      </p:cBhvr>
                                      <p:to>
                                        <p:strVal val="visible"/>
                                      </p:to>
                                    </p:set>
                                    <p:anim calcmode="lin" valueType="num">
                                      <p:cBhvr additive="base">
                                        <p:cTn id="183" dur="4000" fill="hold"/>
                                        <p:tgtEl>
                                          <p:spTgt spid="49"/>
                                        </p:tgtEl>
                                        <p:attrNameLst>
                                          <p:attrName>ppt_x</p:attrName>
                                        </p:attrNameLst>
                                      </p:cBhvr>
                                      <p:tavLst>
                                        <p:tav tm="0">
                                          <p:val>
                                            <p:strVal val="0-#ppt_w/2"/>
                                          </p:val>
                                        </p:tav>
                                        <p:tav tm="100000">
                                          <p:val>
                                            <p:strVal val="#ppt_x"/>
                                          </p:val>
                                        </p:tav>
                                      </p:tavLst>
                                    </p:anim>
                                    <p:anim calcmode="lin" valueType="num">
                                      <p:cBhvr additive="base">
                                        <p:cTn id="184" dur="4000" fill="hold"/>
                                        <p:tgtEl>
                                          <p:spTgt spid="49"/>
                                        </p:tgtEl>
                                        <p:attrNameLst>
                                          <p:attrName>ppt_y</p:attrName>
                                        </p:attrNameLst>
                                      </p:cBhvr>
                                      <p:tavLst>
                                        <p:tav tm="0">
                                          <p:val>
                                            <p:strVal val="#ppt_y"/>
                                          </p:val>
                                        </p:tav>
                                        <p:tav tm="100000">
                                          <p:val>
                                            <p:strVal val="#ppt_y"/>
                                          </p:val>
                                        </p:tav>
                                      </p:tavLst>
                                    </p:anim>
                                  </p:childTnLst>
                                </p:cTn>
                              </p:par>
                              <p:par>
                                <p:cTn id="185" presetID="5" presetClass="entr" presetSubtype="5" fill="hold" grpId="1" nodeType="withEffect">
                                  <p:stCondLst>
                                    <p:cond delay="0"/>
                                  </p:stCondLst>
                                  <p:childTnLst>
                                    <p:set>
                                      <p:cBhvr>
                                        <p:cTn id="186" dur="1" fill="hold">
                                          <p:stCondLst>
                                            <p:cond delay="0"/>
                                          </p:stCondLst>
                                        </p:cTn>
                                        <p:tgtEl>
                                          <p:spTgt spid="49"/>
                                        </p:tgtEl>
                                        <p:attrNameLst>
                                          <p:attrName>style.visibility</p:attrName>
                                        </p:attrNameLst>
                                      </p:cBhvr>
                                      <p:to>
                                        <p:strVal val="visible"/>
                                      </p:to>
                                    </p:set>
                                    <p:animEffect transition="in" filter="checkerboard(down)">
                                      <p:cBhvr>
                                        <p:cTn id="187" dur="4000"/>
                                        <p:tgtEl>
                                          <p:spTgt spid="49"/>
                                        </p:tgtEl>
                                      </p:cBhvr>
                                    </p:animEffect>
                                  </p:childTnLst>
                                </p:cTn>
                              </p:par>
                              <p:par>
                                <p:cTn id="188" presetID="19" presetClass="entr" presetSubtype="5" fill="hold" grpId="2" nodeType="withEffect">
                                  <p:stCondLst>
                                    <p:cond delay="0"/>
                                  </p:stCondLst>
                                  <p:childTnLst>
                                    <p:set>
                                      <p:cBhvr>
                                        <p:cTn id="189" dur="1" fill="hold">
                                          <p:stCondLst>
                                            <p:cond delay="0"/>
                                          </p:stCondLst>
                                        </p:cTn>
                                        <p:tgtEl>
                                          <p:spTgt spid="49"/>
                                        </p:tgtEl>
                                        <p:attrNameLst>
                                          <p:attrName>style.visibility</p:attrName>
                                        </p:attrNameLst>
                                      </p:cBhvr>
                                      <p:to>
                                        <p:strVal val="visible"/>
                                      </p:to>
                                    </p:set>
                                    <p:anim calcmode="lin" valueType="num">
                                      <p:cBhvr>
                                        <p:cTn id="190" dur="4000" fill="hold"/>
                                        <p:tgtEl>
                                          <p:spTgt spid="49"/>
                                        </p:tgtEl>
                                        <p:attrNameLst>
                                          <p:attrName>ppt_w</p:attrName>
                                        </p:attrNameLst>
                                      </p:cBhvr>
                                      <p:tavLst>
                                        <p:tav tm="0">
                                          <p:val>
                                            <p:strVal val="#ppt_w"/>
                                          </p:val>
                                        </p:tav>
                                        <p:tav tm="100000">
                                          <p:val>
                                            <p:strVal val="#ppt_w"/>
                                          </p:val>
                                        </p:tav>
                                      </p:tavLst>
                                    </p:anim>
                                    <p:anim calcmode="lin" valueType="num">
                                      <p:cBhvr>
                                        <p:cTn id="191" dur="4000" fill="hold"/>
                                        <p:tgtEl>
                                          <p:spTgt spid="49"/>
                                        </p:tgtEl>
                                        <p:attrNameLst>
                                          <p:attrName>ppt_h</p:attrName>
                                        </p:attrNameLst>
                                      </p:cBhvr>
                                      <p:tavLst>
                                        <p:tav tm="0" fmla="#ppt_h*sin(2.5*pi*$)">
                                          <p:val>
                                            <p:fltVal val="0"/>
                                          </p:val>
                                        </p:tav>
                                        <p:tav tm="100000">
                                          <p:val>
                                            <p:fltVal val="1"/>
                                          </p:val>
                                        </p:tav>
                                      </p:tavLst>
                                    </p:anim>
                                  </p:childTnLst>
                                </p:cTn>
                              </p:par>
                              <p:par>
                                <p:cTn id="192" presetID="2" presetClass="entr" presetSubtype="8" fill="hold" grpId="0" nodeType="withEffect">
                                  <p:stCondLst>
                                    <p:cond delay="0"/>
                                  </p:stCondLst>
                                  <p:childTnLst>
                                    <p:set>
                                      <p:cBhvr>
                                        <p:cTn id="193" dur="1" fill="hold">
                                          <p:stCondLst>
                                            <p:cond delay="0"/>
                                          </p:stCondLst>
                                        </p:cTn>
                                        <p:tgtEl>
                                          <p:spTgt spid="52"/>
                                        </p:tgtEl>
                                        <p:attrNameLst>
                                          <p:attrName>style.visibility</p:attrName>
                                        </p:attrNameLst>
                                      </p:cBhvr>
                                      <p:to>
                                        <p:strVal val="visible"/>
                                      </p:to>
                                    </p:set>
                                    <p:anim calcmode="lin" valueType="num">
                                      <p:cBhvr additive="base">
                                        <p:cTn id="194" dur="4000" fill="hold"/>
                                        <p:tgtEl>
                                          <p:spTgt spid="52"/>
                                        </p:tgtEl>
                                        <p:attrNameLst>
                                          <p:attrName>ppt_x</p:attrName>
                                        </p:attrNameLst>
                                      </p:cBhvr>
                                      <p:tavLst>
                                        <p:tav tm="0">
                                          <p:val>
                                            <p:strVal val="0-#ppt_w/2"/>
                                          </p:val>
                                        </p:tav>
                                        <p:tav tm="100000">
                                          <p:val>
                                            <p:strVal val="#ppt_x"/>
                                          </p:val>
                                        </p:tav>
                                      </p:tavLst>
                                    </p:anim>
                                    <p:anim calcmode="lin" valueType="num">
                                      <p:cBhvr additive="base">
                                        <p:cTn id="195" dur="4000" fill="hold"/>
                                        <p:tgtEl>
                                          <p:spTgt spid="52"/>
                                        </p:tgtEl>
                                        <p:attrNameLst>
                                          <p:attrName>ppt_y</p:attrName>
                                        </p:attrNameLst>
                                      </p:cBhvr>
                                      <p:tavLst>
                                        <p:tav tm="0">
                                          <p:val>
                                            <p:strVal val="#ppt_y"/>
                                          </p:val>
                                        </p:tav>
                                        <p:tav tm="100000">
                                          <p:val>
                                            <p:strVal val="#ppt_y"/>
                                          </p:val>
                                        </p:tav>
                                      </p:tavLst>
                                    </p:anim>
                                  </p:childTnLst>
                                </p:cTn>
                              </p:par>
                              <p:par>
                                <p:cTn id="196" presetID="5" presetClass="entr" presetSubtype="5" fill="hold" grpId="1" nodeType="withEffect">
                                  <p:stCondLst>
                                    <p:cond delay="0"/>
                                  </p:stCondLst>
                                  <p:childTnLst>
                                    <p:set>
                                      <p:cBhvr>
                                        <p:cTn id="197" dur="1" fill="hold">
                                          <p:stCondLst>
                                            <p:cond delay="0"/>
                                          </p:stCondLst>
                                        </p:cTn>
                                        <p:tgtEl>
                                          <p:spTgt spid="52"/>
                                        </p:tgtEl>
                                        <p:attrNameLst>
                                          <p:attrName>style.visibility</p:attrName>
                                        </p:attrNameLst>
                                      </p:cBhvr>
                                      <p:to>
                                        <p:strVal val="visible"/>
                                      </p:to>
                                    </p:set>
                                    <p:animEffect transition="in" filter="checkerboard(down)">
                                      <p:cBhvr>
                                        <p:cTn id="198" dur="4000"/>
                                        <p:tgtEl>
                                          <p:spTgt spid="52"/>
                                        </p:tgtEl>
                                      </p:cBhvr>
                                    </p:animEffect>
                                  </p:childTnLst>
                                </p:cTn>
                              </p:par>
                              <p:par>
                                <p:cTn id="199" presetID="19" presetClass="entr" presetSubtype="5" fill="hold" grpId="2" nodeType="withEffect">
                                  <p:stCondLst>
                                    <p:cond delay="0"/>
                                  </p:stCondLst>
                                  <p:childTnLst>
                                    <p:set>
                                      <p:cBhvr>
                                        <p:cTn id="200" dur="1" fill="hold">
                                          <p:stCondLst>
                                            <p:cond delay="0"/>
                                          </p:stCondLst>
                                        </p:cTn>
                                        <p:tgtEl>
                                          <p:spTgt spid="52"/>
                                        </p:tgtEl>
                                        <p:attrNameLst>
                                          <p:attrName>style.visibility</p:attrName>
                                        </p:attrNameLst>
                                      </p:cBhvr>
                                      <p:to>
                                        <p:strVal val="visible"/>
                                      </p:to>
                                    </p:set>
                                    <p:anim calcmode="lin" valueType="num">
                                      <p:cBhvr>
                                        <p:cTn id="201" dur="4000" fill="hold"/>
                                        <p:tgtEl>
                                          <p:spTgt spid="52"/>
                                        </p:tgtEl>
                                        <p:attrNameLst>
                                          <p:attrName>ppt_w</p:attrName>
                                        </p:attrNameLst>
                                      </p:cBhvr>
                                      <p:tavLst>
                                        <p:tav tm="0">
                                          <p:val>
                                            <p:strVal val="#ppt_w"/>
                                          </p:val>
                                        </p:tav>
                                        <p:tav tm="100000">
                                          <p:val>
                                            <p:strVal val="#ppt_w"/>
                                          </p:val>
                                        </p:tav>
                                      </p:tavLst>
                                    </p:anim>
                                    <p:anim calcmode="lin" valueType="num">
                                      <p:cBhvr>
                                        <p:cTn id="202" dur="4000" fill="hold"/>
                                        <p:tgtEl>
                                          <p:spTgt spid="52"/>
                                        </p:tgtEl>
                                        <p:attrNameLst>
                                          <p:attrName>ppt_h</p:attrName>
                                        </p:attrNameLst>
                                      </p:cBhvr>
                                      <p:tavLst>
                                        <p:tav tm="0" fmla="#ppt_h*sin(2.5*pi*$)">
                                          <p:val>
                                            <p:fltVal val="0"/>
                                          </p:val>
                                        </p:tav>
                                        <p:tav tm="100000">
                                          <p:val>
                                            <p:fltVal val="1"/>
                                          </p:val>
                                        </p:tav>
                                      </p:tavLst>
                                    </p:anim>
                                  </p:childTnLst>
                                </p:cTn>
                              </p:par>
                              <p:par>
                                <p:cTn id="203" presetID="2" presetClass="entr" presetSubtype="8" fill="hold" grpId="0" nodeType="withEffect">
                                  <p:stCondLst>
                                    <p:cond delay="0"/>
                                  </p:stCondLst>
                                  <p:childTnLst>
                                    <p:set>
                                      <p:cBhvr>
                                        <p:cTn id="204" dur="1" fill="hold">
                                          <p:stCondLst>
                                            <p:cond delay="0"/>
                                          </p:stCondLst>
                                        </p:cTn>
                                        <p:tgtEl>
                                          <p:spTgt spid="39"/>
                                        </p:tgtEl>
                                        <p:attrNameLst>
                                          <p:attrName>style.visibility</p:attrName>
                                        </p:attrNameLst>
                                      </p:cBhvr>
                                      <p:to>
                                        <p:strVal val="visible"/>
                                      </p:to>
                                    </p:set>
                                    <p:anim calcmode="lin" valueType="num">
                                      <p:cBhvr additive="base">
                                        <p:cTn id="205" dur="4000" fill="hold"/>
                                        <p:tgtEl>
                                          <p:spTgt spid="39"/>
                                        </p:tgtEl>
                                        <p:attrNameLst>
                                          <p:attrName>ppt_x</p:attrName>
                                        </p:attrNameLst>
                                      </p:cBhvr>
                                      <p:tavLst>
                                        <p:tav tm="0">
                                          <p:val>
                                            <p:strVal val="0-#ppt_w/2"/>
                                          </p:val>
                                        </p:tav>
                                        <p:tav tm="100000">
                                          <p:val>
                                            <p:strVal val="#ppt_x"/>
                                          </p:val>
                                        </p:tav>
                                      </p:tavLst>
                                    </p:anim>
                                    <p:anim calcmode="lin" valueType="num">
                                      <p:cBhvr additive="base">
                                        <p:cTn id="206" dur="4000" fill="hold"/>
                                        <p:tgtEl>
                                          <p:spTgt spid="39"/>
                                        </p:tgtEl>
                                        <p:attrNameLst>
                                          <p:attrName>ppt_y</p:attrName>
                                        </p:attrNameLst>
                                      </p:cBhvr>
                                      <p:tavLst>
                                        <p:tav tm="0">
                                          <p:val>
                                            <p:strVal val="#ppt_y"/>
                                          </p:val>
                                        </p:tav>
                                        <p:tav tm="100000">
                                          <p:val>
                                            <p:strVal val="#ppt_y"/>
                                          </p:val>
                                        </p:tav>
                                      </p:tavLst>
                                    </p:anim>
                                  </p:childTnLst>
                                </p:cTn>
                              </p:par>
                              <p:par>
                                <p:cTn id="207" presetID="5" presetClass="entr" presetSubtype="5" fill="hold" grpId="1" nodeType="withEffect">
                                  <p:stCondLst>
                                    <p:cond delay="0"/>
                                  </p:stCondLst>
                                  <p:childTnLst>
                                    <p:set>
                                      <p:cBhvr>
                                        <p:cTn id="208" dur="1" fill="hold">
                                          <p:stCondLst>
                                            <p:cond delay="0"/>
                                          </p:stCondLst>
                                        </p:cTn>
                                        <p:tgtEl>
                                          <p:spTgt spid="39"/>
                                        </p:tgtEl>
                                        <p:attrNameLst>
                                          <p:attrName>style.visibility</p:attrName>
                                        </p:attrNameLst>
                                      </p:cBhvr>
                                      <p:to>
                                        <p:strVal val="visible"/>
                                      </p:to>
                                    </p:set>
                                    <p:animEffect transition="in" filter="checkerboard(down)">
                                      <p:cBhvr>
                                        <p:cTn id="209" dur="4000"/>
                                        <p:tgtEl>
                                          <p:spTgt spid="39"/>
                                        </p:tgtEl>
                                      </p:cBhvr>
                                    </p:animEffect>
                                  </p:childTnLst>
                                </p:cTn>
                              </p:par>
                              <p:par>
                                <p:cTn id="210" presetID="19" presetClass="entr" presetSubtype="10" fill="hold" grpId="2" nodeType="withEffect">
                                  <p:stCondLst>
                                    <p:cond delay="0"/>
                                  </p:stCondLst>
                                  <p:childTnLst>
                                    <p:set>
                                      <p:cBhvr>
                                        <p:cTn id="211" dur="1" fill="hold">
                                          <p:stCondLst>
                                            <p:cond delay="0"/>
                                          </p:stCondLst>
                                        </p:cTn>
                                        <p:tgtEl>
                                          <p:spTgt spid="39"/>
                                        </p:tgtEl>
                                        <p:attrNameLst>
                                          <p:attrName>style.visibility</p:attrName>
                                        </p:attrNameLst>
                                      </p:cBhvr>
                                      <p:to>
                                        <p:strVal val="visible"/>
                                      </p:to>
                                    </p:set>
                                    <p:anim calcmode="lin" valueType="num">
                                      <p:cBhvr>
                                        <p:cTn id="212" dur="4000" fill="hold"/>
                                        <p:tgtEl>
                                          <p:spTgt spid="39"/>
                                        </p:tgtEl>
                                        <p:attrNameLst>
                                          <p:attrName>ppt_w</p:attrName>
                                        </p:attrNameLst>
                                      </p:cBhvr>
                                      <p:tavLst>
                                        <p:tav tm="0" fmla="#ppt_w*sin(2.5*pi*$)">
                                          <p:val>
                                            <p:fltVal val="0"/>
                                          </p:val>
                                        </p:tav>
                                        <p:tav tm="100000">
                                          <p:val>
                                            <p:fltVal val="1"/>
                                          </p:val>
                                        </p:tav>
                                      </p:tavLst>
                                    </p:anim>
                                    <p:anim calcmode="lin" valueType="num">
                                      <p:cBhvr>
                                        <p:cTn id="213" dur="4000" fill="hold"/>
                                        <p:tgtEl>
                                          <p:spTgt spid="39"/>
                                        </p:tgtEl>
                                        <p:attrNameLst>
                                          <p:attrName>ppt_h</p:attrName>
                                        </p:attrNameLst>
                                      </p:cBhvr>
                                      <p:tavLst>
                                        <p:tav tm="0">
                                          <p:val>
                                            <p:strVal val="#ppt_h"/>
                                          </p:val>
                                        </p:tav>
                                        <p:tav tm="100000">
                                          <p:val>
                                            <p:strVal val="#ppt_h"/>
                                          </p:val>
                                        </p:tav>
                                      </p:tavLst>
                                    </p:anim>
                                  </p:childTnLst>
                                </p:cTn>
                              </p:par>
                              <p:par>
                                <p:cTn id="214" presetID="2" presetClass="entr" presetSubtype="8" fill="hold" grpId="0" nodeType="withEffect">
                                  <p:stCondLst>
                                    <p:cond delay="0"/>
                                  </p:stCondLst>
                                  <p:childTnLst>
                                    <p:set>
                                      <p:cBhvr>
                                        <p:cTn id="215" dur="1" fill="hold">
                                          <p:stCondLst>
                                            <p:cond delay="0"/>
                                          </p:stCondLst>
                                        </p:cTn>
                                        <p:tgtEl>
                                          <p:spTgt spid="43"/>
                                        </p:tgtEl>
                                        <p:attrNameLst>
                                          <p:attrName>style.visibility</p:attrName>
                                        </p:attrNameLst>
                                      </p:cBhvr>
                                      <p:to>
                                        <p:strVal val="visible"/>
                                      </p:to>
                                    </p:set>
                                    <p:anim calcmode="lin" valueType="num">
                                      <p:cBhvr additive="base">
                                        <p:cTn id="216" dur="4000" fill="hold"/>
                                        <p:tgtEl>
                                          <p:spTgt spid="43"/>
                                        </p:tgtEl>
                                        <p:attrNameLst>
                                          <p:attrName>ppt_x</p:attrName>
                                        </p:attrNameLst>
                                      </p:cBhvr>
                                      <p:tavLst>
                                        <p:tav tm="0">
                                          <p:val>
                                            <p:strVal val="0-#ppt_w/2"/>
                                          </p:val>
                                        </p:tav>
                                        <p:tav tm="100000">
                                          <p:val>
                                            <p:strVal val="#ppt_x"/>
                                          </p:val>
                                        </p:tav>
                                      </p:tavLst>
                                    </p:anim>
                                    <p:anim calcmode="lin" valueType="num">
                                      <p:cBhvr additive="base">
                                        <p:cTn id="217" dur="4000" fill="hold"/>
                                        <p:tgtEl>
                                          <p:spTgt spid="43"/>
                                        </p:tgtEl>
                                        <p:attrNameLst>
                                          <p:attrName>ppt_y</p:attrName>
                                        </p:attrNameLst>
                                      </p:cBhvr>
                                      <p:tavLst>
                                        <p:tav tm="0">
                                          <p:val>
                                            <p:strVal val="#ppt_y"/>
                                          </p:val>
                                        </p:tav>
                                        <p:tav tm="100000">
                                          <p:val>
                                            <p:strVal val="#ppt_y"/>
                                          </p:val>
                                        </p:tav>
                                      </p:tavLst>
                                    </p:anim>
                                  </p:childTnLst>
                                </p:cTn>
                              </p:par>
                              <p:par>
                                <p:cTn id="218" presetID="5" presetClass="entr" presetSubtype="5" fill="hold" grpId="1" nodeType="withEffect">
                                  <p:stCondLst>
                                    <p:cond delay="0"/>
                                  </p:stCondLst>
                                  <p:childTnLst>
                                    <p:set>
                                      <p:cBhvr>
                                        <p:cTn id="219" dur="1" fill="hold">
                                          <p:stCondLst>
                                            <p:cond delay="0"/>
                                          </p:stCondLst>
                                        </p:cTn>
                                        <p:tgtEl>
                                          <p:spTgt spid="43"/>
                                        </p:tgtEl>
                                        <p:attrNameLst>
                                          <p:attrName>style.visibility</p:attrName>
                                        </p:attrNameLst>
                                      </p:cBhvr>
                                      <p:to>
                                        <p:strVal val="visible"/>
                                      </p:to>
                                    </p:set>
                                    <p:animEffect transition="in" filter="checkerboard(down)">
                                      <p:cBhvr>
                                        <p:cTn id="220" dur="4000"/>
                                        <p:tgtEl>
                                          <p:spTgt spid="43"/>
                                        </p:tgtEl>
                                      </p:cBhvr>
                                    </p:animEffect>
                                  </p:childTnLst>
                                </p:cTn>
                              </p:par>
                              <p:par>
                                <p:cTn id="221" presetID="19" presetClass="entr" presetSubtype="10" fill="hold" grpId="2" nodeType="withEffect">
                                  <p:stCondLst>
                                    <p:cond delay="0"/>
                                  </p:stCondLst>
                                  <p:childTnLst>
                                    <p:set>
                                      <p:cBhvr>
                                        <p:cTn id="222" dur="1" fill="hold">
                                          <p:stCondLst>
                                            <p:cond delay="0"/>
                                          </p:stCondLst>
                                        </p:cTn>
                                        <p:tgtEl>
                                          <p:spTgt spid="43"/>
                                        </p:tgtEl>
                                        <p:attrNameLst>
                                          <p:attrName>style.visibility</p:attrName>
                                        </p:attrNameLst>
                                      </p:cBhvr>
                                      <p:to>
                                        <p:strVal val="visible"/>
                                      </p:to>
                                    </p:set>
                                    <p:anim calcmode="lin" valueType="num">
                                      <p:cBhvr>
                                        <p:cTn id="223" dur="4000" fill="hold"/>
                                        <p:tgtEl>
                                          <p:spTgt spid="43"/>
                                        </p:tgtEl>
                                        <p:attrNameLst>
                                          <p:attrName>ppt_w</p:attrName>
                                        </p:attrNameLst>
                                      </p:cBhvr>
                                      <p:tavLst>
                                        <p:tav tm="0" fmla="#ppt_w*sin(2.5*pi*$)">
                                          <p:val>
                                            <p:fltVal val="0"/>
                                          </p:val>
                                        </p:tav>
                                        <p:tav tm="100000">
                                          <p:val>
                                            <p:fltVal val="1"/>
                                          </p:val>
                                        </p:tav>
                                      </p:tavLst>
                                    </p:anim>
                                    <p:anim calcmode="lin" valueType="num">
                                      <p:cBhvr>
                                        <p:cTn id="224" dur="4000" fill="hold"/>
                                        <p:tgtEl>
                                          <p:spTgt spid="43"/>
                                        </p:tgtEl>
                                        <p:attrNameLst>
                                          <p:attrName>ppt_h</p:attrName>
                                        </p:attrNameLst>
                                      </p:cBhvr>
                                      <p:tavLst>
                                        <p:tav tm="0">
                                          <p:val>
                                            <p:strVal val="#ppt_h"/>
                                          </p:val>
                                        </p:tav>
                                        <p:tav tm="100000">
                                          <p:val>
                                            <p:strVal val="#ppt_h"/>
                                          </p:val>
                                        </p:tav>
                                      </p:tavLst>
                                    </p:anim>
                                  </p:childTnLst>
                                </p:cTn>
                              </p:par>
                              <p:par>
                                <p:cTn id="225" presetID="2" presetClass="entr" presetSubtype="8" fill="hold" grpId="0" nodeType="withEffect">
                                  <p:stCondLst>
                                    <p:cond delay="0"/>
                                  </p:stCondLst>
                                  <p:childTnLst>
                                    <p:set>
                                      <p:cBhvr>
                                        <p:cTn id="226" dur="1" fill="hold">
                                          <p:stCondLst>
                                            <p:cond delay="0"/>
                                          </p:stCondLst>
                                        </p:cTn>
                                        <p:tgtEl>
                                          <p:spTgt spid="45"/>
                                        </p:tgtEl>
                                        <p:attrNameLst>
                                          <p:attrName>style.visibility</p:attrName>
                                        </p:attrNameLst>
                                      </p:cBhvr>
                                      <p:to>
                                        <p:strVal val="visible"/>
                                      </p:to>
                                    </p:set>
                                    <p:anim calcmode="lin" valueType="num">
                                      <p:cBhvr additive="base">
                                        <p:cTn id="227" dur="4000" fill="hold"/>
                                        <p:tgtEl>
                                          <p:spTgt spid="45"/>
                                        </p:tgtEl>
                                        <p:attrNameLst>
                                          <p:attrName>ppt_x</p:attrName>
                                        </p:attrNameLst>
                                      </p:cBhvr>
                                      <p:tavLst>
                                        <p:tav tm="0">
                                          <p:val>
                                            <p:strVal val="0-#ppt_w/2"/>
                                          </p:val>
                                        </p:tav>
                                        <p:tav tm="100000">
                                          <p:val>
                                            <p:strVal val="#ppt_x"/>
                                          </p:val>
                                        </p:tav>
                                      </p:tavLst>
                                    </p:anim>
                                    <p:anim calcmode="lin" valueType="num">
                                      <p:cBhvr additive="base">
                                        <p:cTn id="228" dur="4000" fill="hold"/>
                                        <p:tgtEl>
                                          <p:spTgt spid="45"/>
                                        </p:tgtEl>
                                        <p:attrNameLst>
                                          <p:attrName>ppt_y</p:attrName>
                                        </p:attrNameLst>
                                      </p:cBhvr>
                                      <p:tavLst>
                                        <p:tav tm="0">
                                          <p:val>
                                            <p:strVal val="#ppt_y"/>
                                          </p:val>
                                        </p:tav>
                                        <p:tav tm="100000">
                                          <p:val>
                                            <p:strVal val="#ppt_y"/>
                                          </p:val>
                                        </p:tav>
                                      </p:tavLst>
                                    </p:anim>
                                  </p:childTnLst>
                                </p:cTn>
                              </p:par>
                              <p:par>
                                <p:cTn id="229" presetID="5" presetClass="entr" presetSubtype="5" fill="hold" grpId="1" nodeType="withEffect">
                                  <p:stCondLst>
                                    <p:cond delay="0"/>
                                  </p:stCondLst>
                                  <p:childTnLst>
                                    <p:set>
                                      <p:cBhvr>
                                        <p:cTn id="230" dur="1" fill="hold">
                                          <p:stCondLst>
                                            <p:cond delay="0"/>
                                          </p:stCondLst>
                                        </p:cTn>
                                        <p:tgtEl>
                                          <p:spTgt spid="45"/>
                                        </p:tgtEl>
                                        <p:attrNameLst>
                                          <p:attrName>style.visibility</p:attrName>
                                        </p:attrNameLst>
                                      </p:cBhvr>
                                      <p:to>
                                        <p:strVal val="visible"/>
                                      </p:to>
                                    </p:set>
                                    <p:animEffect transition="in" filter="checkerboard(down)">
                                      <p:cBhvr>
                                        <p:cTn id="231" dur="4000"/>
                                        <p:tgtEl>
                                          <p:spTgt spid="45"/>
                                        </p:tgtEl>
                                      </p:cBhvr>
                                    </p:animEffect>
                                  </p:childTnLst>
                                </p:cTn>
                              </p:par>
                              <p:par>
                                <p:cTn id="232" presetID="19" presetClass="entr" presetSubtype="10" fill="hold" grpId="2" nodeType="withEffect">
                                  <p:stCondLst>
                                    <p:cond delay="0"/>
                                  </p:stCondLst>
                                  <p:childTnLst>
                                    <p:set>
                                      <p:cBhvr>
                                        <p:cTn id="233" dur="1" fill="hold">
                                          <p:stCondLst>
                                            <p:cond delay="0"/>
                                          </p:stCondLst>
                                        </p:cTn>
                                        <p:tgtEl>
                                          <p:spTgt spid="45"/>
                                        </p:tgtEl>
                                        <p:attrNameLst>
                                          <p:attrName>style.visibility</p:attrName>
                                        </p:attrNameLst>
                                      </p:cBhvr>
                                      <p:to>
                                        <p:strVal val="visible"/>
                                      </p:to>
                                    </p:set>
                                    <p:anim calcmode="lin" valueType="num">
                                      <p:cBhvr>
                                        <p:cTn id="234" dur="4000" fill="hold"/>
                                        <p:tgtEl>
                                          <p:spTgt spid="45"/>
                                        </p:tgtEl>
                                        <p:attrNameLst>
                                          <p:attrName>ppt_w</p:attrName>
                                        </p:attrNameLst>
                                      </p:cBhvr>
                                      <p:tavLst>
                                        <p:tav tm="0" fmla="#ppt_w*sin(2.5*pi*$)">
                                          <p:val>
                                            <p:fltVal val="0"/>
                                          </p:val>
                                        </p:tav>
                                        <p:tav tm="100000">
                                          <p:val>
                                            <p:fltVal val="1"/>
                                          </p:val>
                                        </p:tav>
                                      </p:tavLst>
                                    </p:anim>
                                    <p:anim calcmode="lin" valueType="num">
                                      <p:cBhvr>
                                        <p:cTn id="235" dur="4000" fill="hold"/>
                                        <p:tgtEl>
                                          <p:spTgt spid="45"/>
                                        </p:tgtEl>
                                        <p:attrNameLst>
                                          <p:attrName>ppt_h</p:attrName>
                                        </p:attrNameLst>
                                      </p:cBhvr>
                                      <p:tavLst>
                                        <p:tav tm="0">
                                          <p:val>
                                            <p:strVal val="#ppt_h"/>
                                          </p:val>
                                        </p:tav>
                                        <p:tav tm="100000">
                                          <p:val>
                                            <p:strVal val="#ppt_h"/>
                                          </p:val>
                                        </p:tav>
                                      </p:tavLst>
                                    </p:anim>
                                  </p:childTnLst>
                                </p:cTn>
                              </p:par>
                              <p:par>
                                <p:cTn id="236" presetID="2" presetClass="entr" presetSubtype="8" fill="hold" grpId="0" nodeType="withEffect">
                                  <p:stCondLst>
                                    <p:cond delay="0"/>
                                  </p:stCondLst>
                                  <p:childTnLst>
                                    <p:set>
                                      <p:cBhvr>
                                        <p:cTn id="237" dur="1" fill="hold">
                                          <p:stCondLst>
                                            <p:cond delay="0"/>
                                          </p:stCondLst>
                                        </p:cTn>
                                        <p:tgtEl>
                                          <p:spTgt spid="48"/>
                                        </p:tgtEl>
                                        <p:attrNameLst>
                                          <p:attrName>style.visibility</p:attrName>
                                        </p:attrNameLst>
                                      </p:cBhvr>
                                      <p:to>
                                        <p:strVal val="visible"/>
                                      </p:to>
                                    </p:set>
                                    <p:anim calcmode="lin" valueType="num">
                                      <p:cBhvr additive="base">
                                        <p:cTn id="238" dur="4000" fill="hold"/>
                                        <p:tgtEl>
                                          <p:spTgt spid="48"/>
                                        </p:tgtEl>
                                        <p:attrNameLst>
                                          <p:attrName>ppt_x</p:attrName>
                                        </p:attrNameLst>
                                      </p:cBhvr>
                                      <p:tavLst>
                                        <p:tav tm="0">
                                          <p:val>
                                            <p:strVal val="0-#ppt_w/2"/>
                                          </p:val>
                                        </p:tav>
                                        <p:tav tm="100000">
                                          <p:val>
                                            <p:strVal val="#ppt_x"/>
                                          </p:val>
                                        </p:tav>
                                      </p:tavLst>
                                    </p:anim>
                                    <p:anim calcmode="lin" valueType="num">
                                      <p:cBhvr additive="base">
                                        <p:cTn id="239" dur="4000" fill="hold"/>
                                        <p:tgtEl>
                                          <p:spTgt spid="48"/>
                                        </p:tgtEl>
                                        <p:attrNameLst>
                                          <p:attrName>ppt_y</p:attrName>
                                        </p:attrNameLst>
                                      </p:cBhvr>
                                      <p:tavLst>
                                        <p:tav tm="0">
                                          <p:val>
                                            <p:strVal val="#ppt_y"/>
                                          </p:val>
                                        </p:tav>
                                        <p:tav tm="100000">
                                          <p:val>
                                            <p:strVal val="#ppt_y"/>
                                          </p:val>
                                        </p:tav>
                                      </p:tavLst>
                                    </p:anim>
                                  </p:childTnLst>
                                </p:cTn>
                              </p:par>
                              <p:par>
                                <p:cTn id="240" presetID="5" presetClass="entr" presetSubtype="5" fill="hold" grpId="1" nodeType="withEffect">
                                  <p:stCondLst>
                                    <p:cond delay="0"/>
                                  </p:stCondLst>
                                  <p:childTnLst>
                                    <p:set>
                                      <p:cBhvr>
                                        <p:cTn id="241" dur="1" fill="hold">
                                          <p:stCondLst>
                                            <p:cond delay="0"/>
                                          </p:stCondLst>
                                        </p:cTn>
                                        <p:tgtEl>
                                          <p:spTgt spid="48"/>
                                        </p:tgtEl>
                                        <p:attrNameLst>
                                          <p:attrName>style.visibility</p:attrName>
                                        </p:attrNameLst>
                                      </p:cBhvr>
                                      <p:to>
                                        <p:strVal val="visible"/>
                                      </p:to>
                                    </p:set>
                                    <p:animEffect transition="in" filter="checkerboard(down)">
                                      <p:cBhvr>
                                        <p:cTn id="242" dur="4000"/>
                                        <p:tgtEl>
                                          <p:spTgt spid="48"/>
                                        </p:tgtEl>
                                      </p:cBhvr>
                                    </p:animEffect>
                                  </p:childTnLst>
                                </p:cTn>
                              </p:par>
                              <p:par>
                                <p:cTn id="243" presetID="19" presetClass="entr" presetSubtype="10" fill="hold" grpId="2" nodeType="withEffect">
                                  <p:stCondLst>
                                    <p:cond delay="0"/>
                                  </p:stCondLst>
                                  <p:childTnLst>
                                    <p:set>
                                      <p:cBhvr>
                                        <p:cTn id="244" dur="1" fill="hold">
                                          <p:stCondLst>
                                            <p:cond delay="0"/>
                                          </p:stCondLst>
                                        </p:cTn>
                                        <p:tgtEl>
                                          <p:spTgt spid="48"/>
                                        </p:tgtEl>
                                        <p:attrNameLst>
                                          <p:attrName>style.visibility</p:attrName>
                                        </p:attrNameLst>
                                      </p:cBhvr>
                                      <p:to>
                                        <p:strVal val="visible"/>
                                      </p:to>
                                    </p:set>
                                    <p:anim calcmode="lin" valueType="num">
                                      <p:cBhvr>
                                        <p:cTn id="245" dur="4000" fill="hold"/>
                                        <p:tgtEl>
                                          <p:spTgt spid="48"/>
                                        </p:tgtEl>
                                        <p:attrNameLst>
                                          <p:attrName>ppt_w</p:attrName>
                                        </p:attrNameLst>
                                      </p:cBhvr>
                                      <p:tavLst>
                                        <p:tav tm="0" fmla="#ppt_w*sin(2.5*pi*$)">
                                          <p:val>
                                            <p:fltVal val="0"/>
                                          </p:val>
                                        </p:tav>
                                        <p:tav tm="100000">
                                          <p:val>
                                            <p:fltVal val="1"/>
                                          </p:val>
                                        </p:tav>
                                      </p:tavLst>
                                    </p:anim>
                                    <p:anim calcmode="lin" valueType="num">
                                      <p:cBhvr>
                                        <p:cTn id="246" dur="4000" fill="hold"/>
                                        <p:tgtEl>
                                          <p:spTgt spid="48"/>
                                        </p:tgtEl>
                                        <p:attrNameLst>
                                          <p:attrName>ppt_h</p:attrName>
                                        </p:attrNameLst>
                                      </p:cBhvr>
                                      <p:tavLst>
                                        <p:tav tm="0">
                                          <p:val>
                                            <p:strVal val="#ppt_h"/>
                                          </p:val>
                                        </p:tav>
                                        <p:tav tm="100000">
                                          <p:val>
                                            <p:strVal val="#ppt_h"/>
                                          </p:val>
                                        </p:tav>
                                      </p:tavLst>
                                    </p:anim>
                                  </p:childTnLst>
                                </p:cTn>
                              </p:par>
                              <p:par>
                                <p:cTn id="247" presetID="2" presetClass="entr" presetSubtype="8" fill="hold" grpId="0" nodeType="withEffect">
                                  <p:stCondLst>
                                    <p:cond delay="0"/>
                                  </p:stCondLst>
                                  <p:childTnLst>
                                    <p:set>
                                      <p:cBhvr>
                                        <p:cTn id="248" dur="1" fill="hold">
                                          <p:stCondLst>
                                            <p:cond delay="0"/>
                                          </p:stCondLst>
                                        </p:cTn>
                                        <p:tgtEl>
                                          <p:spTgt spid="51"/>
                                        </p:tgtEl>
                                        <p:attrNameLst>
                                          <p:attrName>style.visibility</p:attrName>
                                        </p:attrNameLst>
                                      </p:cBhvr>
                                      <p:to>
                                        <p:strVal val="visible"/>
                                      </p:to>
                                    </p:set>
                                    <p:anim calcmode="lin" valueType="num">
                                      <p:cBhvr additive="base">
                                        <p:cTn id="249" dur="4000" fill="hold"/>
                                        <p:tgtEl>
                                          <p:spTgt spid="51"/>
                                        </p:tgtEl>
                                        <p:attrNameLst>
                                          <p:attrName>ppt_x</p:attrName>
                                        </p:attrNameLst>
                                      </p:cBhvr>
                                      <p:tavLst>
                                        <p:tav tm="0">
                                          <p:val>
                                            <p:strVal val="0-#ppt_w/2"/>
                                          </p:val>
                                        </p:tav>
                                        <p:tav tm="100000">
                                          <p:val>
                                            <p:strVal val="#ppt_x"/>
                                          </p:val>
                                        </p:tav>
                                      </p:tavLst>
                                    </p:anim>
                                    <p:anim calcmode="lin" valueType="num">
                                      <p:cBhvr additive="base">
                                        <p:cTn id="250" dur="4000" fill="hold"/>
                                        <p:tgtEl>
                                          <p:spTgt spid="51"/>
                                        </p:tgtEl>
                                        <p:attrNameLst>
                                          <p:attrName>ppt_y</p:attrName>
                                        </p:attrNameLst>
                                      </p:cBhvr>
                                      <p:tavLst>
                                        <p:tav tm="0">
                                          <p:val>
                                            <p:strVal val="#ppt_y"/>
                                          </p:val>
                                        </p:tav>
                                        <p:tav tm="100000">
                                          <p:val>
                                            <p:strVal val="#ppt_y"/>
                                          </p:val>
                                        </p:tav>
                                      </p:tavLst>
                                    </p:anim>
                                  </p:childTnLst>
                                </p:cTn>
                              </p:par>
                              <p:par>
                                <p:cTn id="251" presetID="5" presetClass="entr" presetSubtype="5" fill="hold" grpId="1" nodeType="withEffect">
                                  <p:stCondLst>
                                    <p:cond delay="0"/>
                                  </p:stCondLst>
                                  <p:childTnLst>
                                    <p:set>
                                      <p:cBhvr>
                                        <p:cTn id="252" dur="1" fill="hold">
                                          <p:stCondLst>
                                            <p:cond delay="0"/>
                                          </p:stCondLst>
                                        </p:cTn>
                                        <p:tgtEl>
                                          <p:spTgt spid="51"/>
                                        </p:tgtEl>
                                        <p:attrNameLst>
                                          <p:attrName>style.visibility</p:attrName>
                                        </p:attrNameLst>
                                      </p:cBhvr>
                                      <p:to>
                                        <p:strVal val="visible"/>
                                      </p:to>
                                    </p:set>
                                    <p:animEffect transition="in" filter="checkerboard(down)">
                                      <p:cBhvr>
                                        <p:cTn id="253" dur="4000"/>
                                        <p:tgtEl>
                                          <p:spTgt spid="51"/>
                                        </p:tgtEl>
                                      </p:cBhvr>
                                    </p:animEffect>
                                  </p:childTnLst>
                                </p:cTn>
                              </p:par>
                              <p:par>
                                <p:cTn id="254" presetID="19" presetClass="entr" presetSubtype="10" fill="hold" grpId="2" nodeType="withEffect">
                                  <p:stCondLst>
                                    <p:cond delay="0"/>
                                  </p:stCondLst>
                                  <p:childTnLst>
                                    <p:set>
                                      <p:cBhvr>
                                        <p:cTn id="255" dur="1" fill="hold">
                                          <p:stCondLst>
                                            <p:cond delay="0"/>
                                          </p:stCondLst>
                                        </p:cTn>
                                        <p:tgtEl>
                                          <p:spTgt spid="51"/>
                                        </p:tgtEl>
                                        <p:attrNameLst>
                                          <p:attrName>style.visibility</p:attrName>
                                        </p:attrNameLst>
                                      </p:cBhvr>
                                      <p:to>
                                        <p:strVal val="visible"/>
                                      </p:to>
                                    </p:set>
                                    <p:anim calcmode="lin" valueType="num">
                                      <p:cBhvr>
                                        <p:cTn id="256" dur="4000" fill="hold"/>
                                        <p:tgtEl>
                                          <p:spTgt spid="51"/>
                                        </p:tgtEl>
                                        <p:attrNameLst>
                                          <p:attrName>ppt_w</p:attrName>
                                        </p:attrNameLst>
                                      </p:cBhvr>
                                      <p:tavLst>
                                        <p:tav tm="0" fmla="#ppt_w*sin(2.5*pi*$)">
                                          <p:val>
                                            <p:fltVal val="0"/>
                                          </p:val>
                                        </p:tav>
                                        <p:tav tm="100000">
                                          <p:val>
                                            <p:fltVal val="1"/>
                                          </p:val>
                                        </p:tav>
                                      </p:tavLst>
                                    </p:anim>
                                    <p:anim calcmode="lin" valueType="num">
                                      <p:cBhvr>
                                        <p:cTn id="257" dur="4000" fill="hold"/>
                                        <p:tgtEl>
                                          <p:spTgt spid="51"/>
                                        </p:tgtEl>
                                        <p:attrNameLst>
                                          <p:attrName>ppt_h</p:attrName>
                                        </p:attrNameLst>
                                      </p:cBhvr>
                                      <p:tavLst>
                                        <p:tav tm="0">
                                          <p:val>
                                            <p:strVal val="#ppt_h"/>
                                          </p:val>
                                        </p:tav>
                                        <p:tav tm="100000">
                                          <p:val>
                                            <p:strVal val="#ppt_h"/>
                                          </p:val>
                                        </p:tav>
                                      </p:tavLst>
                                    </p:anim>
                                  </p:childTnLst>
                                </p:cTn>
                              </p:par>
                              <p:par>
                                <p:cTn id="258" presetID="2" presetClass="entr" presetSubtype="8" fill="hold" grpId="0" nodeType="withEffect">
                                  <p:stCondLst>
                                    <p:cond delay="0"/>
                                  </p:stCondLst>
                                  <p:childTnLst>
                                    <p:set>
                                      <p:cBhvr>
                                        <p:cTn id="259" dur="1" fill="hold">
                                          <p:stCondLst>
                                            <p:cond delay="0"/>
                                          </p:stCondLst>
                                        </p:cTn>
                                        <p:tgtEl>
                                          <p:spTgt spid="53"/>
                                        </p:tgtEl>
                                        <p:attrNameLst>
                                          <p:attrName>style.visibility</p:attrName>
                                        </p:attrNameLst>
                                      </p:cBhvr>
                                      <p:to>
                                        <p:strVal val="visible"/>
                                      </p:to>
                                    </p:set>
                                    <p:anim calcmode="lin" valueType="num">
                                      <p:cBhvr additive="base">
                                        <p:cTn id="260" dur="4000" fill="hold"/>
                                        <p:tgtEl>
                                          <p:spTgt spid="53"/>
                                        </p:tgtEl>
                                        <p:attrNameLst>
                                          <p:attrName>ppt_x</p:attrName>
                                        </p:attrNameLst>
                                      </p:cBhvr>
                                      <p:tavLst>
                                        <p:tav tm="0">
                                          <p:val>
                                            <p:strVal val="0-#ppt_w/2"/>
                                          </p:val>
                                        </p:tav>
                                        <p:tav tm="100000">
                                          <p:val>
                                            <p:strVal val="#ppt_x"/>
                                          </p:val>
                                        </p:tav>
                                      </p:tavLst>
                                    </p:anim>
                                    <p:anim calcmode="lin" valueType="num">
                                      <p:cBhvr additive="base">
                                        <p:cTn id="261" dur="4000" fill="hold"/>
                                        <p:tgtEl>
                                          <p:spTgt spid="53"/>
                                        </p:tgtEl>
                                        <p:attrNameLst>
                                          <p:attrName>ppt_y</p:attrName>
                                        </p:attrNameLst>
                                      </p:cBhvr>
                                      <p:tavLst>
                                        <p:tav tm="0">
                                          <p:val>
                                            <p:strVal val="#ppt_y"/>
                                          </p:val>
                                        </p:tav>
                                        <p:tav tm="100000">
                                          <p:val>
                                            <p:strVal val="#ppt_y"/>
                                          </p:val>
                                        </p:tav>
                                      </p:tavLst>
                                    </p:anim>
                                  </p:childTnLst>
                                </p:cTn>
                              </p:par>
                              <p:par>
                                <p:cTn id="262" presetID="5" presetClass="entr" presetSubtype="5" fill="hold" grpId="1" nodeType="withEffect">
                                  <p:stCondLst>
                                    <p:cond delay="0"/>
                                  </p:stCondLst>
                                  <p:childTnLst>
                                    <p:set>
                                      <p:cBhvr>
                                        <p:cTn id="263" dur="1" fill="hold">
                                          <p:stCondLst>
                                            <p:cond delay="0"/>
                                          </p:stCondLst>
                                        </p:cTn>
                                        <p:tgtEl>
                                          <p:spTgt spid="53"/>
                                        </p:tgtEl>
                                        <p:attrNameLst>
                                          <p:attrName>style.visibility</p:attrName>
                                        </p:attrNameLst>
                                      </p:cBhvr>
                                      <p:to>
                                        <p:strVal val="visible"/>
                                      </p:to>
                                    </p:set>
                                    <p:animEffect transition="in" filter="checkerboard(down)">
                                      <p:cBhvr>
                                        <p:cTn id="264" dur="4000"/>
                                        <p:tgtEl>
                                          <p:spTgt spid="53"/>
                                        </p:tgtEl>
                                      </p:cBhvr>
                                    </p:animEffect>
                                  </p:childTnLst>
                                </p:cTn>
                              </p:par>
                              <p:par>
                                <p:cTn id="265" presetID="19" presetClass="entr" presetSubtype="10" fill="hold" grpId="2" nodeType="withEffect">
                                  <p:stCondLst>
                                    <p:cond delay="0"/>
                                  </p:stCondLst>
                                  <p:childTnLst>
                                    <p:set>
                                      <p:cBhvr>
                                        <p:cTn id="266" dur="1" fill="hold">
                                          <p:stCondLst>
                                            <p:cond delay="0"/>
                                          </p:stCondLst>
                                        </p:cTn>
                                        <p:tgtEl>
                                          <p:spTgt spid="53"/>
                                        </p:tgtEl>
                                        <p:attrNameLst>
                                          <p:attrName>style.visibility</p:attrName>
                                        </p:attrNameLst>
                                      </p:cBhvr>
                                      <p:to>
                                        <p:strVal val="visible"/>
                                      </p:to>
                                    </p:set>
                                    <p:anim calcmode="lin" valueType="num">
                                      <p:cBhvr>
                                        <p:cTn id="267" dur="4000" fill="hold"/>
                                        <p:tgtEl>
                                          <p:spTgt spid="53"/>
                                        </p:tgtEl>
                                        <p:attrNameLst>
                                          <p:attrName>ppt_w</p:attrName>
                                        </p:attrNameLst>
                                      </p:cBhvr>
                                      <p:tavLst>
                                        <p:tav tm="0" fmla="#ppt_w*sin(2.5*pi*$)">
                                          <p:val>
                                            <p:fltVal val="0"/>
                                          </p:val>
                                        </p:tav>
                                        <p:tav tm="100000">
                                          <p:val>
                                            <p:fltVal val="1"/>
                                          </p:val>
                                        </p:tav>
                                      </p:tavLst>
                                    </p:anim>
                                    <p:anim calcmode="lin" valueType="num">
                                      <p:cBhvr>
                                        <p:cTn id="268" dur="4000" fill="hold"/>
                                        <p:tgtEl>
                                          <p:spTgt spid="53"/>
                                        </p:tgtEl>
                                        <p:attrNameLst>
                                          <p:attrName>ppt_h</p:attrName>
                                        </p:attrNameLst>
                                      </p:cBhvr>
                                      <p:tavLst>
                                        <p:tav tm="0">
                                          <p:val>
                                            <p:strVal val="#ppt_h"/>
                                          </p:val>
                                        </p:tav>
                                        <p:tav tm="100000">
                                          <p:val>
                                            <p:strVal val="#ppt_h"/>
                                          </p:val>
                                        </p:tav>
                                      </p:tavLst>
                                    </p:anim>
                                  </p:childTnLst>
                                </p:cTn>
                              </p:par>
                              <p:par>
                                <p:cTn id="269" presetID="2" presetClass="entr" presetSubtype="2" fill="hold" grpId="0" nodeType="withEffect">
                                  <p:stCondLst>
                                    <p:cond delay="0"/>
                                  </p:stCondLst>
                                  <p:childTnLst>
                                    <p:set>
                                      <p:cBhvr>
                                        <p:cTn id="270" dur="1" fill="hold">
                                          <p:stCondLst>
                                            <p:cond delay="0"/>
                                          </p:stCondLst>
                                        </p:cTn>
                                        <p:tgtEl>
                                          <p:spTgt spid="41"/>
                                        </p:tgtEl>
                                        <p:attrNameLst>
                                          <p:attrName>style.visibility</p:attrName>
                                        </p:attrNameLst>
                                      </p:cBhvr>
                                      <p:to>
                                        <p:strVal val="visible"/>
                                      </p:to>
                                    </p:set>
                                    <p:anim calcmode="lin" valueType="num">
                                      <p:cBhvr additive="base">
                                        <p:cTn id="271" dur="4000" fill="hold"/>
                                        <p:tgtEl>
                                          <p:spTgt spid="41"/>
                                        </p:tgtEl>
                                        <p:attrNameLst>
                                          <p:attrName>ppt_x</p:attrName>
                                        </p:attrNameLst>
                                      </p:cBhvr>
                                      <p:tavLst>
                                        <p:tav tm="0">
                                          <p:val>
                                            <p:strVal val="1+#ppt_w/2"/>
                                          </p:val>
                                        </p:tav>
                                        <p:tav tm="100000">
                                          <p:val>
                                            <p:strVal val="#ppt_x"/>
                                          </p:val>
                                        </p:tav>
                                      </p:tavLst>
                                    </p:anim>
                                    <p:anim calcmode="lin" valueType="num">
                                      <p:cBhvr additive="base">
                                        <p:cTn id="272" dur="4000" fill="hold"/>
                                        <p:tgtEl>
                                          <p:spTgt spid="41"/>
                                        </p:tgtEl>
                                        <p:attrNameLst>
                                          <p:attrName>ppt_y</p:attrName>
                                        </p:attrNameLst>
                                      </p:cBhvr>
                                      <p:tavLst>
                                        <p:tav tm="0">
                                          <p:val>
                                            <p:strVal val="#ppt_y"/>
                                          </p:val>
                                        </p:tav>
                                        <p:tav tm="100000">
                                          <p:val>
                                            <p:strVal val="#ppt_y"/>
                                          </p:val>
                                        </p:tav>
                                      </p:tavLst>
                                    </p:anim>
                                  </p:childTnLst>
                                </p:cTn>
                              </p:par>
                              <p:par>
                                <p:cTn id="273" presetID="5" presetClass="entr" presetSubtype="5" fill="hold" grpId="1" nodeType="withEffect">
                                  <p:stCondLst>
                                    <p:cond delay="0"/>
                                  </p:stCondLst>
                                  <p:childTnLst>
                                    <p:set>
                                      <p:cBhvr>
                                        <p:cTn id="274" dur="1" fill="hold">
                                          <p:stCondLst>
                                            <p:cond delay="0"/>
                                          </p:stCondLst>
                                        </p:cTn>
                                        <p:tgtEl>
                                          <p:spTgt spid="41"/>
                                        </p:tgtEl>
                                        <p:attrNameLst>
                                          <p:attrName>style.visibility</p:attrName>
                                        </p:attrNameLst>
                                      </p:cBhvr>
                                      <p:to>
                                        <p:strVal val="visible"/>
                                      </p:to>
                                    </p:set>
                                    <p:animEffect transition="in" filter="checkerboard(down)">
                                      <p:cBhvr>
                                        <p:cTn id="275" dur="4000"/>
                                        <p:tgtEl>
                                          <p:spTgt spid="41"/>
                                        </p:tgtEl>
                                      </p:cBhvr>
                                    </p:animEffect>
                                  </p:childTnLst>
                                </p:cTn>
                              </p:par>
                              <p:par>
                                <p:cTn id="276" presetID="19" presetClass="entr" presetSubtype="5" fill="hold" grpId="2" nodeType="withEffect">
                                  <p:stCondLst>
                                    <p:cond delay="0"/>
                                  </p:stCondLst>
                                  <p:childTnLst>
                                    <p:set>
                                      <p:cBhvr>
                                        <p:cTn id="277" dur="1" fill="hold">
                                          <p:stCondLst>
                                            <p:cond delay="0"/>
                                          </p:stCondLst>
                                        </p:cTn>
                                        <p:tgtEl>
                                          <p:spTgt spid="41"/>
                                        </p:tgtEl>
                                        <p:attrNameLst>
                                          <p:attrName>style.visibility</p:attrName>
                                        </p:attrNameLst>
                                      </p:cBhvr>
                                      <p:to>
                                        <p:strVal val="visible"/>
                                      </p:to>
                                    </p:set>
                                    <p:anim calcmode="lin" valueType="num">
                                      <p:cBhvr>
                                        <p:cTn id="278" dur="4000" fill="hold"/>
                                        <p:tgtEl>
                                          <p:spTgt spid="41"/>
                                        </p:tgtEl>
                                        <p:attrNameLst>
                                          <p:attrName>ppt_w</p:attrName>
                                        </p:attrNameLst>
                                      </p:cBhvr>
                                      <p:tavLst>
                                        <p:tav tm="0">
                                          <p:val>
                                            <p:strVal val="#ppt_w"/>
                                          </p:val>
                                        </p:tav>
                                        <p:tav tm="100000">
                                          <p:val>
                                            <p:strVal val="#ppt_w"/>
                                          </p:val>
                                        </p:tav>
                                      </p:tavLst>
                                    </p:anim>
                                    <p:anim calcmode="lin" valueType="num">
                                      <p:cBhvr>
                                        <p:cTn id="279" dur="4000" fill="hold"/>
                                        <p:tgtEl>
                                          <p:spTgt spid="41"/>
                                        </p:tgtEl>
                                        <p:attrNameLst>
                                          <p:attrName>ppt_h</p:attrName>
                                        </p:attrNameLst>
                                      </p:cBhvr>
                                      <p:tavLst>
                                        <p:tav tm="0" fmla="#ppt_h*sin(2.5*pi*$)">
                                          <p:val>
                                            <p:fltVal val="0"/>
                                          </p:val>
                                        </p:tav>
                                        <p:tav tm="100000">
                                          <p:val>
                                            <p:fltVal val="1"/>
                                          </p:val>
                                        </p:tav>
                                      </p:tavLst>
                                    </p:anim>
                                  </p:childTnLst>
                                </p:cTn>
                              </p:par>
                              <p:par>
                                <p:cTn id="280" presetID="2" presetClass="entr" presetSubtype="2" fill="hold" grpId="0" nodeType="withEffect">
                                  <p:stCondLst>
                                    <p:cond delay="0"/>
                                  </p:stCondLst>
                                  <p:childTnLst>
                                    <p:set>
                                      <p:cBhvr>
                                        <p:cTn id="281" dur="1" fill="hold">
                                          <p:stCondLst>
                                            <p:cond delay="0"/>
                                          </p:stCondLst>
                                        </p:cTn>
                                        <p:tgtEl>
                                          <p:spTgt spid="46"/>
                                        </p:tgtEl>
                                        <p:attrNameLst>
                                          <p:attrName>style.visibility</p:attrName>
                                        </p:attrNameLst>
                                      </p:cBhvr>
                                      <p:to>
                                        <p:strVal val="visible"/>
                                      </p:to>
                                    </p:set>
                                    <p:anim calcmode="lin" valueType="num">
                                      <p:cBhvr additive="base">
                                        <p:cTn id="282" dur="4000" fill="hold"/>
                                        <p:tgtEl>
                                          <p:spTgt spid="46"/>
                                        </p:tgtEl>
                                        <p:attrNameLst>
                                          <p:attrName>ppt_x</p:attrName>
                                        </p:attrNameLst>
                                      </p:cBhvr>
                                      <p:tavLst>
                                        <p:tav tm="0">
                                          <p:val>
                                            <p:strVal val="1+#ppt_w/2"/>
                                          </p:val>
                                        </p:tav>
                                        <p:tav tm="100000">
                                          <p:val>
                                            <p:strVal val="#ppt_x"/>
                                          </p:val>
                                        </p:tav>
                                      </p:tavLst>
                                    </p:anim>
                                    <p:anim calcmode="lin" valueType="num">
                                      <p:cBhvr additive="base">
                                        <p:cTn id="283" dur="4000" fill="hold"/>
                                        <p:tgtEl>
                                          <p:spTgt spid="46"/>
                                        </p:tgtEl>
                                        <p:attrNameLst>
                                          <p:attrName>ppt_y</p:attrName>
                                        </p:attrNameLst>
                                      </p:cBhvr>
                                      <p:tavLst>
                                        <p:tav tm="0">
                                          <p:val>
                                            <p:strVal val="#ppt_y"/>
                                          </p:val>
                                        </p:tav>
                                        <p:tav tm="100000">
                                          <p:val>
                                            <p:strVal val="#ppt_y"/>
                                          </p:val>
                                        </p:tav>
                                      </p:tavLst>
                                    </p:anim>
                                  </p:childTnLst>
                                </p:cTn>
                              </p:par>
                              <p:par>
                                <p:cTn id="284" presetID="5" presetClass="entr" presetSubtype="5" fill="hold" grpId="1" nodeType="withEffect">
                                  <p:stCondLst>
                                    <p:cond delay="0"/>
                                  </p:stCondLst>
                                  <p:childTnLst>
                                    <p:set>
                                      <p:cBhvr>
                                        <p:cTn id="285" dur="1" fill="hold">
                                          <p:stCondLst>
                                            <p:cond delay="0"/>
                                          </p:stCondLst>
                                        </p:cTn>
                                        <p:tgtEl>
                                          <p:spTgt spid="46"/>
                                        </p:tgtEl>
                                        <p:attrNameLst>
                                          <p:attrName>style.visibility</p:attrName>
                                        </p:attrNameLst>
                                      </p:cBhvr>
                                      <p:to>
                                        <p:strVal val="visible"/>
                                      </p:to>
                                    </p:set>
                                    <p:animEffect transition="in" filter="checkerboard(down)">
                                      <p:cBhvr>
                                        <p:cTn id="286" dur="4000"/>
                                        <p:tgtEl>
                                          <p:spTgt spid="46"/>
                                        </p:tgtEl>
                                      </p:cBhvr>
                                    </p:animEffect>
                                  </p:childTnLst>
                                </p:cTn>
                              </p:par>
                              <p:par>
                                <p:cTn id="287" presetID="19" presetClass="entr" presetSubtype="5" fill="hold" grpId="2" nodeType="withEffect">
                                  <p:stCondLst>
                                    <p:cond delay="0"/>
                                  </p:stCondLst>
                                  <p:childTnLst>
                                    <p:set>
                                      <p:cBhvr>
                                        <p:cTn id="288" dur="1" fill="hold">
                                          <p:stCondLst>
                                            <p:cond delay="0"/>
                                          </p:stCondLst>
                                        </p:cTn>
                                        <p:tgtEl>
                                          <p:spTgt spid="46"/>
                                        </p:tgtEl>
                                        <p:attrNameLst>
                                          <p:attrName>style.visibility</p:attrName>
                                        </p:attrNameLst>
                                      </p:cBhvr>
                                      <p:to>
                                        <p:strVal val="visible"/>
                                      </p:to>
                                    </p:set>
                                    <p:anim calcmode="lin" valueType="num">
                                      <p:cBhvr>
                                        <p:cTn id="289" dur="4000" fill="hold"/>
                                        <p:tgtEl>
                                          <p:spTgt spid="46"/>
                                        </p:tgtEl>
                                        <p:attrNameLst>
                                          <p:attrName>ppt_w</p:attrName>
                                        </p:attrNameLst>
                                      </p:cBhvr>
                                      <p:tavLst>
                                        <p:tav tm="0">
                                          <p:val>
                                            <p:strVal val="#ppt_w"/>
                                          </p:val>
                                        </p:tav>
                                        <p:tav tm="100000">
                                          <p:val>
                                            <p:strVal val="#ppt_w"/>
                                          </p:val>
                                        </p:tav>
                                      </p:tavLst>
                                    </p:anim>
                                    <p:anim calcmode="lin" valueType="num">
                                      <p:cBhvr>
                                        <p:cTn id="290" dur="4000" fill="hold"/>
                                        <p:tgtEl>
                                          <p:spTgt spid="46"/>
                                        </p:tgtEl>
                                        <p:attrNameLst>
                                          <p:attrName>ppt_h</p:attrName>
                                        </p:attrNameLst>
                                      </p:cBhvr>
                                      <p:tavLst>
                                        <p:tav tm="0" fmla="#ppt_h*sin(2.5*pi*$)">
                                          <p:val>
                                            <p:fltVal val="0"/>
                                          </p:val>
                                        </p:tav>
                                        <p:tav tm="100000">
                                          <p:val>
                                            <p:fltVal val="1"/>
                                          </p:val>
                                        </p:tav>
                                      </p:tavLst>
                                    </p:anim>
                                  </p:childTnLst>
                                </p:cTn>
                              </p:par>
                              <p:par>
                                <p:cTn id="291" presetID="2" presetClass="entr" presetSubtype="2" fill="hold" grpId="0" nodeType="withEffect">
                                  <p:stCondLst>
                                    <p:cond delay="0"/>
                                  </p:stCondLst>
                                  <p:childTnLst>
                                    <p:set>
                                      <p:cBhvr>
                                        <p:cTn id="292" dur="1" fill="hold">
                                          <p:stCondLst>
                                            <p:cond delay="0"/>
                                          </p:stCondLst>
                                        </p:cTn>
                                        <p:tgtEl>
                                          <p:spTgt spid="54"/>
                                        </p:tgtEl>
                                        <p:attrNameLst>
                                          <p:attrName>style.visibility</p:attrName>
                                        </p:attrNameLst>
                                      </p:cBhvr>
                                      <p:to>
                                        <p:strVal val="visible"/>
                                      </p:to>
                                    </p:set>
                                    <p:anim calcmode="lin" valueType="num">
                                      <p:cBhvr additive="base">
                                        <p:cTn id="293" dur="4000" fill="hold"/>
                                        <p:tgtEl>
                                          <p:spTgt spid="54"/>
                                        </p:tgtEl>
                                        <p:attrNameLst>
                                          <p:attrName>ppt_x</p:attrName>
                                        </p:attrNameLst>
                                      </p:cBhvr>
                                      <p:tavLst>
                                        <p:tav tm="0">
                                          <p:val>
                                            <p:strVal val="1+#ppt_w/2"/>
                                          </p:val>
                                        </p:tav>
                                        <p:tav tm="100000">
                                          <p:val>
                                            <p:strVal val="#ppt_x"/>
                                          </p:val>
                                        </p:tav>
                                      </p:tavLst>
                                    </p:anim>
                                    <p:anim calcmode="lin" valueType="num">
                                      <p:cBhvr additive="base">
                                        <p:cTn id="294" dur="4000" fill="hold"/>
                                        <p:tgtEl>
                                          <p:spTgt spid="54"/>
                                        </p:tgtEl>
                                        <p:attrNameLst>
                                          <p:attrName>ppt_y</p:attrName>
                                        </p:attrNameLst>
                                      </p:cBhvr>
                                      <p:tavLst>
                                        <p:tav tm="0">
                                          <p:val>
                                            <p:strVal val="#ppt_y"/>
                                          </p:val>
                                        </p:tav>
                                        <p:tav tm="100000">
                                          <p:val>
                                            <p:strVal val="#ppt_y"/>
                                          </p:val>
                                        </p:tav>
                                      </p:tavLst>
                                    </p:anim>
                                  </p:childTnLst>
                                </p:cTn>
                              </p:par>
                              <p:par>
                                <p:cTn id="295" presetID="5" presetClass="entr" presetSubtype="5" fill="hold" grpId="1" nodeType="withEffect">
                                  <p:stCondLst>
                                    <p:cond delay="0"/>
                                  </p:stCondLst>
                                  <p:childTnLst>
                                    <p:set>
                                      <p:cBhvr>
                                        <p:cTn id="296" dur="1" fill="hold">
                                          <p:stCondLst>
                                            <p:cond delay="0"/>
                                          </p:stCondLst>
                                        </p:cTn>
                                        <p:tgtEl>
                                          <p:spTgt spid="54"/>
                                        </p:tgtEl>
                                        <p:attrNameLst>
                                          <p:attrName>style.visibility</p:attrName>
                                        </p:attrNameLst>
                                      </p:cBhvr>
                                      <p:to>
                                        <p:strVal val="visible"/>
                                      </p:to>
                                    </p:set>
                                    <p:animEffect transition="in" filter="checkerboard(down)">
                                      <p:cBhvr>
                                        <p:cTn id="297" dur="4000"/>
                                        <p:tgtEl>
                                          <p:spTgt spid="54"/>
                                        </p:tgtEl>
                                      </p:cBhvr>
                                    </p:animEffect>
                                  </p:childTnLst>
                                </p:cTn>
                              </p:par>
                              <p:par>
                                <p:cTn id="298" presetID="19" presetClass="entr" presetSubtype="5" fill="hold" grpId="2" nodeType="withEffect">
                                  <p:stCondLst>
                                    <p:cond delay="0"/>
                                  </p:stCondLst>
                                  <p:childTnLst>
                                    <p:set>
                                      <p:cBhvr>
                                        <p:cTn id="299" dur="1" fill="hold">
                                          <p:stCondLst>
                                            <p:cond delay="0"/>
                                          </p:stCondLst>
                                        </p:cTn>
                                        <p:tgtEl>
                                          <p:spTgt spid="54"/>
                                        </p:tgtEl>
                                        <p:attrNameLst>
                                          <p:attrName>style.visibility</p:attrName>
                                        </p:attrNameLst>
                                      </p:cBhvr>
                                      <p:to>
                                        <p:strVal val="visible"/>
                                      </p:to>
                                    </p:set>
                                    <p:anim calcmode="lin" valueType="num">
                                      <p:cBhvr>
                                        <p:cTn id="300" dur="4000" fill="hold"/>
                                        <p:tgtEl>
                                          <p:spTgt spid="54"/>
                                        </p:tgtEl>
                                        <p:attrNameLst>
                                          <p:attrName>ppt_w</p:attrName>
                                        </p:attrNameLst>
                                      </p:cBhvr>
                                      <p:tavLst>
                                        <p:tav tm="0">
                                          <p:val>
                                            <p:strVal val="#ppt_w"/>
                                          </p:val>
                                        </p:tav>
                                        <p:tav tm="100000">
                                          <p:val>
                                            <p:strVal val="#ppt_w"/>
                                          </p:val>
                                        </p:tav>
                                      </p:tavLst>
                                    </p:anim>
                                    <p:anim calcmode="lin" valueType="num">
                                      <p:cBhvr>
                                        <p:cTn id="301" dur="4000" fill="hold"/>
                                        <p:tgtEl>
                                          <p:spTgt spid="54"/>
                                        </p:tgtEl>
                                        <p:attrNameLst>
                                          <p:attrName>ppt_h</p:attrName>
                                        </p:attrNameLst>
                                      </p:cBhvr>
                                      <p:tavLst>
                                        <p:tav tm="0" fmla="#ppt_h*sin(2.5*pi*$)">
                                          <p:val>
                                            <p:fltVal val="0"/>
                                          </p:val>
                                        </p:tav>
                                        <p:tav tm="100000">
                                          <p:val>
                                            <p:fltVal val="1"/>
                                          </p:val>
                                        </p:tav>
                                      </p:tavLst>
                                    </p:anim>
                                  </p:childTnLst>
                                </p:cTn>
                              </p:par>
                              <p:par>
                                <p:cTn id="302" presetID="2" presetClass="entr" presetSubtype="2" fill="hold" grpId="0" nodeType="withEffect">
                                  <p:stCondLst>
                                    <p:cond delay="0"/>
                                  </p:stCondLst>
                                  <p:childTnLst>
                                    <p:set>
                                      <p:cBhvr>
                                        <p:cTn id="303" dur="1" fill="hold">
                                          <p:stCondLst>
                                            <p:cond delay="0"/>
                                          </p:stCondLst>
                                        </p:cTn>
                                        <p:tgtEl>
                                          <p:spTgt spid="62"/>
                                        </p:tgtEl>
                                        <p:attrNameLst>
                                          <p:attrName>style.visibility</p:attrName>
                                        </p:attrNameLst>
                                      </p:cBhvr>
                                      <p:to>
                                        <p:strVal val="visible"/>
                                      </p:to>
                                    </p:set>
                                    <p:anim calcmode="lin" valueType="num">
                                      <p:cBhvr additive="base">
                                        <p:cTn id="304" dur="4000" fill="hold"/>
                                        <p:tgtEl>
                                          <p:spTgt spid="62"/>
                                        </p:tgtEl>
                                        <p:attrNameLst>
                                          <p:attrName>ppt_x</p:attrName>
                                        </p:attrNameLst>
                                      </p:cBhvr>
                                      <p:tavLst>
                                        <p:tav tm="0">
                                          <p:val>
                                            <p:strVal val="1+#ppt_w/2"/>
                                          </p:val>
                                        </p:tav>
                                        <p:tav tm="100000">
                                          <p:val>
                                            <p:strVal val="#ppt_x"/>
                                          </p:val>
                                        </p:tav>
                                      </p:tavLst>
                                    </p:anim>
                                    <p:anim calcmode="lin" valueType="num">
                                      <p:cBhvr additive="base">
                                        <p:cTn id="305" dur="4000" fill="hold"/>
                                        <p:tgtEl>
                                          <p:spTgt spid="62"/>
                                        </p:tgtEl>
                                        <p:attrNameLst>
                                          <p:attrName>ppt_y</p:attrName>
                                        </p:attrNameLst>
                                      </p:cBhvr>
                                      <p:tavLst>
                                        <p:tav tm="0">
                                          <p:val>
                                            <p:strVal val="#ppt_y"/>
                                          </p:val>
                                        </p:tav>
                                        <p:tav tm="100000">
                                          <p:val>
                                            <p:strVal val="#ppt_y"/>
                                          </p:val>
                                        </p:tav>
                                      </p:tavLst>
                                    </p:anim>
                                  </p:childTnLst>
                                </p:cTn>
                              </p:par>
                              <p:par>
                                <p:cTn id="306" presetID="5" presetClass="entr" presetSubtype="5" fill="hold" grpId="1" nodeType="withEffect">
                                  <p:stCondLst>
                                    <p:cond delay="0"/>
                                  </p:stCondLst>
                                  <p:childTnLst>
                                    <p:set>
                                      <p:cBhvr>
                                        <p:cTn id="307" dur="1" fill="hold">
                                          <p:stCondLst>
                                            <p:cond delay="0"/>
                                          </p:stCondLst>
                                        </p:cTn>
                                        <p:tgtEl>
                                          <p:spTgt spid="62"/>
                                        </p:tgtEl>
                                        <p:attrNameLst>
                                          <p:attrName>style.visibility</p:attrName>
                                        </p:attrNameLst>
                                      </p:cBhvr>
                                      <p:to>
                                        <p:strVal val="visible"/>
                                      </p:to>
                                    </p:set>
                                    <p:animEffect transition="in" filter="checkerboard(down)">
                                      <p:cBhvr>
                                        <p:cTn id="308" dur="4000"/>
                                        <p:tgtEl>
                                          <p:spTgt spid="62"/>
                                        </p:tgtEl>
                                      </p:cBhvr>
                                    </p:animEffect>
                                  </p:childTnLst>
                                </p:cTn>
                              </p:par>
                              <p:par>
                                <p:cTn id="309" presetID="19" presetClass="entr" presetSubtype="5" fill="hold" grpId="2" nodeType="withEffect">
                                  <p:stCondLst>
                                    <p:cond delay="0"/>
                                  </p:stCondLst>
                                  <p:childTnLst>
                                    <p:set>
                                      <p:cBhvr>
                                        <p:cTn id="310" dur="1" fill="hold">
                                          <p:stCondLst>
                                            <p:cond delay="0"/>
                                          </p:stCondLst>
                                        </p:cTn>
                                        <p:tgtEl>
                                          <p:spTgt spid="62"/>
                                        </p:tgtEl>
                                        <p:attrNameLst>
                                          <p:attrName>style.visibility</p:attrName>
                                        </p:attrNameLst>
                                      </p:cBhvr>
                                      <p:to>
                                        <p:strVal val="visible"/>
                                      </p:to>
                                    </p:set>
                                    <p:anim calcmode="lin" valueType="num">
                                      <p:cBhvr>
                                        <p:cTn id="311" dur="4000" fill="hold"/>
                                        <p:tgtEl>
                                          <p:spTgt spid="62"/>
                                        </p:tgtEl>
                                        <p:attrNameLst>
                                          <p:attrName>ppt_w</p:attrName>
                                        </p:attrNameLst>
                                      </p:cBhvr>
                                      <p:tavLst>
                                        <p:tav tm="0">
                                          <p:val>
                                            <p:strVal val="#ppt_w"/>
                                          </p:val>
                                        </p:tav>
                                        <p:tav tm="100000">
                                          <p:val>
                                            <p:strVal val="#ppt_w"/>
                                          </p:val>
                                        </p:tav>
                                      </p:tavLst>
                                    </p:anim>
                                    <p:anim calcmode="lin" valueType="num">
                                      <p:cBhvr>
                                        <p:cTn id="312" dur="4000" fill="hold"/>
                                        <p:tgtEl>
                                          <p:spTgt spid="62"/>
                                        </p:tgtEl>
                                        <p:attrNameLst>
                                          <p:attrName>ppt_h</p:attrName>
                                        </p:attrNameLst>
                                      </p:cBhvr>
                                      <p:tavLst>
                                        <p:tav tm="0" fmla="#ppt_h*sin(2.5*pi*$)">
                                          <p:val>
                                            <p:fltVal val="0"/>
                                          </p:val>
                                        </p:tav>
                                        <p:tav tm="100000">
                                          <p:val>
                                            <p:fltVal val="1"/>
                                          </p:val>
                                        </p:tav>
                                      </p:tavLst>
                                    </p:anim>
                                  </p:childTnLst>
                                </p:cTn>
                              </p:par>
                              <p:par>
                                <p:cTn id="313" presetID="2" presetClass="entr" presetSubtype="2" fill="hold" grpId="0" nodeType="withEffect">
                                  <p:stCondLst>
                                    <p:cond delay="0"/>
                                  </p:stCondLst>
                                  <p:childTnLst>
                                    <p:set>
                                      <p:cBhvr>
                                        <p:cTn id="314" dur="1" fill="hold">
                                          <p:stCondLst>
                                            <p:cond delay="0"/>
                                          </p:stCondLst>
                                        </p:cTn>
                                        <p:tgtEl>
                                          <p:spTgt spid="70"/>
                                        </p:tgtEl>
                                        <p:attrNameLst>
                                          <p:attrName>style.visibility</p:attrName>
                                        </p:attrNameLst>
                                      </p:cBhvr>
                                      <p:to>
                                        <p:strVal val="visible"/>
                                      </p:to>
                                    </p:set>
                                    <p:anim calcmode="lin" valueType="num">
                                      <p:cBhvr additive="base">
                                        <p:cTn id="315" dur="4000" fill="hold"/>
                                        <p:tgtEl>
                                          <p:spTgt spid="70"/>
                                        </p:tgtEl>
                                        <p:attrNameLst>
                                          <p:attrName>ppt_x</p:attrName>
                                        </p:attrNameLst>
                                      </p:cBhvr>
                                      <p:tavLst>
                                        <p:tav tm="0">
                                          <p:val>
                                            <p:strVal val="1+#ppt_w/2"/>
                                          </p:val>
                                        </p:tav>
                                        <p:tav tm="100000">
                                          <p:val>
                                            <p:strVal val="#ppt_x"/>
                                          </p:val>
                                        </p:tav>
                                      </p:tavLst>
                                    </p:anim>
                                    <p:anim calcmode="lin" valueType="num">
                                      <p:cBhvr additive="base">
                                        <p:cTn id="316" dur="4000" fill="hold"/>
                                        <p:tgtEl>
                                          <p:spTgt spid="70"/>
                                        </p:tgtEl>
                                        <p:attrNameLst>
                                          <p:attrName>ppt_y</p:attrName>
                                        </p:attrNameLst>
                                      </p:cBhvr>
                                      <p:tavLst>
                                        <p:tav tm="0">
                                          <p:val>
                                            <p:strVal val="#ppt_y"/>
                                          </p:val>
                                        </p:tav>
                                        <p:tav tm="100000">
                                          <p:val>
                                            <p:strVal val="#ppt_y"/>
                                          </p:val>
                                        </p:tav>
                                      </p:tavLst>
                                    </p:anim>
                                  </p:childTnLst>
                                </p:cTn>
                              </p:par>
                              <p:par>
                                <p:cTn id="317" presetID="5" presetClass="entr" presetSubtype="5" fill="hold" grpId="1" nodeType="withEffect">
                                  <p:stCondLst>
                                    <p:cond delay="0"/>
                                  </p:stCondLst>
                                  <p:childTnLst>
                                    <p:set>
                                      <p:cBhvr>
                                        <p:cTn id="318" dur="1" fill="hold">
                                          <p:stCondLst>
                                            <p:cond delay="0"/>
                                          </p:stCondLst>
                                        </p:cTn>
                                        <p:tgtEl>
                                          <p:spTgt spid="70"/>
                                        </p:tgtEl>
                                        <p:attrNameLst>
                                          <p:attrName>style.visibility</p:attrName>
                                        </p:attrNameLst>
                                      </p:cBhvr>
                                      <p:to>
                                        <p:strVal val="visible"/>
                                      </p:to>
                                    </p:set>
                                    <p:animEffect transition="in" filter="checkerboard(down)">
                                      <p:cBhvr>
                                        <p:cTn id="319" dur="4000"/>
                                        <p:tgtEl>
                                          <p:spTgt spid="70"/>
                                        </p:tgtEl>
                                      </p:cBhvr>
                                    </p:animEffect>
                                  </p:childTnLst>
                                </p:cTn>
                              </p:par>
                              <p:par>
                                <p:cTn id="320" presetID="19" presetClass="entr" presetSubtype="5" fill="hold" grpId="2" nodeType="withEffect">
                                  <p:stCondLst>
                                    <p:cond delay="0"/>
                                  </p:stCondLst>
                                  <p:childTnLst>
                                    <p:set>
                                      <p:cBhvr>
                                        <p:cTn id="321" dur="1" fill="hold">
                                          <p:stCondLst>
                                            <p:cond delay="0"/>
                                          </p:stCondLst>
                                        </p:cTn>
                                        <p:tgtEl>
                                          <p:spTgt spid="70"/>
                                        </p:tgtEl>
                                        <p:attrNameLst>
                                          <p:attrName>style.visibility</p:attrName>
                                        </p:attrNameLst>
                                      </p:cBhvr>
                                      <p:to>
                                        <p:strVal val="visible"/>
                                      </p:to>
                                    </p:set>
                                    <p:anim calcmode="lin" valueType="num">
                                      <p:cBhvr>
                                        <p:cTn id="322" dur="4000" fill="hold"/>
                                        <p:tgtEl>
                                          <p:spTgt spid="70"/>
                                        </p:tgtEl>
                                        <p:attrNameLst>
                                          <p:attrName>ppt_w</p:attrName>
                                        </p:attrNameLst>
                                      </p:cBhvr>
                                      <p:tavLst>
                                        <p:tav tm="0">
                                          <p:val>
                                            <p:strVal val="#ppt_w"/>
                                          </p:val>
                                        </p:tav>
                                        <p:tav tm="100000">
                                          <p:val>
                                            <p:strVal val="#ppt_w"/>
                                          </p:val>
                                        </p:tav>
                                      </p:tavLst>
                                    </p:anim>
                                    <p:anim calcmode="lin" valueType="num">
                                      <p:cBhvr>
                                        <p:cTn id="323" dur="4000" fill="hold"/>
                                        <p:tgtEl>
                                          <p:spTgt spid="70"/>
                                        </p:tgtEl>
                                        <p:attrNameLst>
                                          <p:attrName>ppt_h</p:attrName>
                                        </p:attrNameLst>
                                      </p:cBhvr>
                                      <p:tavLst>
                                        <p:tav tm="0" fmla="#ppt_h*sin(2.5*pi*$)">
                                          <p:val>
                                            <p:fltVal val="0"/>
                                          </p:val>
                                        </p:tav>
                                        <p:tav tm="100000">
                                          <p:val>
                                            <p:fltVal val="1"/>
                                          </p:val>
                                        </p:tav>
                                      </p:tavLst>
                                    </p:anim>
                                  </p:childTnLst>
                                </p:cTn>
                              </p:par>
                              <p:par>
                                <p:cTn id="324" presetID="2" presetClass="entr" presetSubtype="2" fill="hold" grpId="0" nodeType="withEffect">
                                  <p:stCondLst>
                                    <p:cond delay="0"/>
                                  </p:stCondLst>
                                  <p:childTnLst>
                                    <p:set>
                                      <p:cBhvr>
                                        <p:cTn id="325" dur="1" fill="hold">
                                          <p:stCondLst>
                                            <p:cond delay="0"/>
                                          </p:stCondLst>
                                        </p:cTn>
                                        <p:tgtEl>
                                          <p:spTgt spid="72"/>
                                        </p:tgtEl>
                                        <p:attrNameLst>
                                          <p:attrName>style.visibility</p:attrName>
                                        </p:attrNameLst>
                                      </p:cBhvr>
                                      <p:to>
                                        <p:strVal val="visible"/>
                                      </p:to>
                                    </p:set>
                                    <p:anim calcmode="lin" valueType="num">
                                      <p:cBhvr additive="base">
                                        <p:cTn id="326" dur="4000" fill="hold"/>
                                        <p:tgtEl>
                                          <p:spTgt spid="72"/>
                                        </p:tgtEl>
                                        <p:attrNameLst>
                                          <p:attrName>ppt_x</p:attrName>
                                        </p:attrNameLst>
                                      </p:cBhvr>
                                      <p:tavLst>
                                        <p:tav tm="0">
                                          <p:val>
                                            <p:strVal val="1+#ppt_w/2"/>
                                          </p:val>
                                        </p:tav>
                                        <p:tav tm="100000">
                                          <p:val>
                                            <p:strVal val="#ppt_x"/>
                                          </p:val>
                                        </p:tav>
                                      </p:tavLst>
                                    </p:anim>
                                    <p:anim calcmode="lin" valueType="num">
                                      <p:cBhvr additive="base">
                                        <p:cTn id="327" dur="4000" fill="hold"/>
                                        <p:tgtEl>
                                          <p:spTgt spid="72"/>
                                        </p:tgtEl>
                                        <p:attrNameLst>
                                          <p:attrName>ppt_y</p:attrName>
                                        </p:attrNameLst>
                                      </p:cBhvr>
                                      <p:tavLst>
                                        <p:tav tm="0">
                                          <p:val>
                                            <p:strVal val="#ppt_y"/>
                                          </p:val>
                                        </p:tav>
                                        <p:tav tm="100000">
                                          <p:val>
                                            <p:strVal val="#ppt_y"/>
                                          </p:val>
                                        </p:tav>
                                      </p:tavLst>
                                    </p:anim>
                                  </p:childTnLst>
                                </p:cTn>
                              </p:par>
                              <p:par>
                                <p:cTn id="328" presetID="5" presetClass="entr" presetSubtype="5" fill="hold" grpId="1" nodeType="withEffect">
                                  <p:stCondLst>
                                    <p:cond delay="0"/>
                                  </p:stCondLst>
                                  <p:childTnLst>
                                    <p:set>
                                      <p:cBhvr>
                                        <p:cTn id="329" dur="1" fill="hold">
                                          <p:stCondLst>
                                            <p:cond delay="0"/>
                                          </p:stCondLst>
                                        </p:cTn>
                                        <p:tgtEl>
                                          <p:spTgt spid="72"/>
                                        </p:tgtEl>
                                        <p:attrNameLst>
                                          <p:attrName>style.visibility</p:attrName>
                                        </p:attrNameLst>
                                      </p:cBhvr>
                                      <p:to>
                                        <p:strVal val="visible"/>
                                      </p:to>
                                    </p:set>
                                    <p:animEffect transition="in" filter="checkerboard(down)">
                                      <p:cBhvr>
                                        <p:cTn id="330" dur="4000"/>
                                        <p:tgtEl>
                                          <p:spTgt spid="72"/>
                                        </p:tgtEl>
                                      </p:cBhvr>
                                    </p:animEffect>
                                  </p:childTnLst>
                                </p:cTn>
                              </p:par>
                              <p:par>
                                <p:cTn id="331" presetID="19" presetClass="entr" presetSubtype="5" fill="hold" grpId="2" nodeType="withEffect">
                                  <p:stCondLst>
                                    <p:cond delay="0"/>
                                  </p:stCondLst>
                                  <p:childTnLst>
                                    <p:set>
                                      <p:cBhvr>
                                        <p:cTn id="332" dur="1" fill="hold">
                                          <p:stCondLst>
                                            <p:cond delay="0"/>
                                          </p:stCondLst>
                                        </p:cTn>
                                        <p:tgtEl>
                                          <p:spTgt spid="72"/>
                                        </p:tgtEl>
                                        <p:attrNameLst>
                                          <p:attrName>style.visibility</p:attrName>
                                        </p:attrNameLst>
                                      </p:cBhvr>
                                      <p:to>
                                        <p:strVal val="visible"/>
                                      </p:to>
                                    </p:set>
                                    <p:anim calcmode="lin" valueType="num">
                                      <p:cBhvr>
                                        <p:cTn id="333" dur="4000" fill="hold"/>
                                        <p:tgtEl>
                                          <p:spTgt spid="72"/>
                                        </p:tgtEl>
                                        <p:attrNameLst>
                                          <p:attrName>ppt_w</p:attrName>
                                        </p:attrNameLst>
                                      </p:cBhvr>
                                      <p:tavLst>
                                        <p:tav tm="0">
                                          <p:val>
                                            <p:strVal val="#ppt_w"/>
                                          </p:val>
                                        </p:tav>
                                        <p:tav tm="100000">
                                          <p:val>
                                            <p:strVal val="#ppt_w"/>
                                          </p:val>
                                        </p:tav>
                                      </p:tavLst>
                                    </p:anim>
                                    <p:anim calcmode="lin" valueType="num">
                                      <p:cBhvr>
                                        <p:cTn id="334" dur="4000" fill="hold"/>
                                        <p:tgtEl>
                                          <p:spTgt spid="72"/>
                                        </p:tgtEl>
                                        <p:attrNameLst>
                                          <p:attrName>ppt_h</p:attrName>
                                        </p:attrNameLst>
                                      </p:cBhvr>
                                      <p:tavLst>
                                        <p:tav tm="0" fmla="#ppt_h*sin(2.5*pi*$)">
                                          <p:val>
                                            <p:fltVal val="0"/>
                                          </p:val>
                                        </p:tav>
                                        <p:tav tm="100000">
                                          <p:val>
                                            <p:fltVal val="1"/>
                                          </p:val>
                                        </p:tav>
                                      </p:tavLst>
                                    </p:anim>
                                  </p:childTnLst>
                                </p:cTn>
                              </p:par>
                              <p:par>
                                <p:cTn id="335" presetID="2" presetClass="entr" presetSubtype="2" fill="hold" grpId="0" nodeType="withEffect">
                                  <p:stCondLst>
                                    <p:cond delay="0"/>
                                  </p:stCondLst>
                                  <p:childTnLst>
                                    <p:set>
                                      <p:cBhvr>
                                        <p:cTn id="336" dur="1" fill="hold">
                                          <p:stCondLst>
                                            <p:cond delay="0"/>
                                          </p:stCondLst>
                                        </p:cTn>
                                        <p:tgtEl>
                                          <p:spTgt spid="26"/>
                                        </p:tgtEl>
                                        <p:attrNameLst>
                                          <p:attrName>style.visibility</p:attrName>
                                        </p:attrNameLst>
                                      </p:cBhvr>
                                      <p:to>
                                        <p:strVal val="visible"/>
                                      </p:to>
                                    </p:set>
                                    <p:anim calcmode="lin" valueType="num">
                                      <p:cBhvr additive="base">
                                        <p:cTn id="337" dur="4000" fill="hold"/>
                                        <p:tgtEl>
                                          <p:spTgt spid="26"/>
                                        </p:tgtEl>
                                        <p:attrNameLst>
                                          <p:attrName>ppt_x</p:attrName>
                                        </p:attrNameLst>
                                      </p:cBhvr>
                                      <p:tavLst>
                                        <p:tav tm="0">
                                          <p:val>
                                            <p:strVal val="1+#ppt_w/2"/>
                                          </p:val>
                                        </p:tav>
                                        <p:tav tm="100000">
                                          <p:val>
                                            <p:strVal val="#ppt_x"/>
                                          </p:val>
                                        </p:tav>
                                      </p:tavLst>
                                    </p:anim>
                                    <p:anim calcmode="lin" valueType="num">
                                      <p:cBhvr additive="base">
                                        <p:cTn id="338" dur="4000" fill="hold"/>
                                        <p:tgtEl>
                                          <p:spTgt spid="26"/>
                                        </p:tgtEl>
                                        <p:attrNameLst>
                                          <p:attrName>ppt_y</p:attrName>
                                        </p:attrNameLst>
                                      </p:cBhvr>
                                      <p:tavLst>
                                        <p:tav tm="0">
                                          <p:val>
                                            <p:strVal val="#ppt_y"/>
                                          </p:val>
                                        </p:tav>
                                        <p:tav tm="100000">
                                          <p:val>
                                            <p:strVal val="#ppt_y"/>
                                          </p:val>
                                        </p:tav>
                                      </p:tavLst>
                                    </p:anim>
                                  </p:childTnLst>
                                </p:cTn>
                              </p:par>
                              <p:par>
                                <p:cTn id="339" presetID="5" presetClass="entr" presetSubtype="5" fill="hold" grpId="1" nodeType="withEffect">
                                  <p:stCondLst>
                                    <p:cond delay="0"/>
                                  </p:stCondLst>
                                  <p:childTnLst>
                                    <p:set>
                                      <p:cBhvr>
                                        <p:cTn id="340" dur="1" fill="hold">
                                          <p:stCondLst>
                                            <p:cond delay="0"/>
                                          </p:stCondLst>
                                        </p:cTn>
                                        <p:tgtEl>
                                          <p:spTgt spid="26"/>
                                        </p:tgtEl>
                                        <p:attrNameLst>
                                          <p:attrName>style.visibility</p:attrName>
                                        </p:attrNameLst>
                                      </p:cBhvr>
                                      <p:to>
                                        <p:strVal val="visible"/>
                                      </p:to>
                                    </p:set>
                                    <p:animEffect transition="in" filter="checkerboard(down)">
                                      <p:cBhvr>
                                        <p:cTn id="341" dur="4000"/>
                                        <p:tgtEl>
                                          <p:spTgt spid="26"/>
                                        </p:tgtEl>
                                      </p:cBhvr>
                                    </p:animEffect>
                                  </p:childTnLst>
                                </p:cTn>
                              </p:par>
                              <p:par>
                                <p:cTn id="342" presetID="19" presetClass="entr" presetSubtype="5" fill="hold" grpId="2" nodeType="withEffect">
                                  <p:stCondLst>
                                    <p:cond delay="0"/>
                                  </p:stCondLst>
                                  <p:childTnLst>
                                    <p:set>
                                      <p:cBhvr>
                                        <p:cTn id="343" dur="1" fill="hold">
                                          <p:stCondLst>
                                            <p:cond delay="0"/>
                                          </p:stCondLst>
                                        </p:cTn>
                                        <p:tgtEl>
                                          <p:spTgt spid="26"/>
                                        </p:tgtEl>
                                        <p:attrNameLst>
                                          <p:attrName>style.visibility</p:attrName>
                                        </p:attrNameLst>
                                      </p:cBhvr>
                                      <p:to>
                                        <p:strVal val="visible"/>
                                      </p:to>
                                    </p:set>
                                    <p:anim calcmode="lin" valueType="num">
                                      <p:cBhvr>
                                        <p:cTn id="344" dur="4000" fill="hold"/>
                                        <p:tgtEl>
                                          <p:spTgt spid="26"/>
                                        </p:tgtEl>
                                        <p:attrNameLst>
                                          <p:attrName>ppt_w</p:attrName>
                                        </p:attrNameLst>
                                      </p:cBhvr>
                                      <p:tavLst>
                                        <p:tav tm="0">
                                          <p:val>
                                            <p:strVal val="#ppt_w"/>
                                          </p:val>
                                        </p:tav>
                                        <p:tav tm="100000">
                                          <p:val>
                                            <p:strVal val="#ppt_w"/>
                                          </p:val>
                                        </p:tav>
                                      </p:tavLst>
                                    </p:anim>
                                    <p:anim calcmode="lin" valueType="num">
                                      <p:cBhvr>
                                        <p:cTn id="345" dur="4000" fill="hold"/>
                                        <p:tgtEl>
                                          <p:spTgt spid="26"/>
                                        </p:tgtEl>
                                        <p:attrNameLst>
                                          <p:attrName>ppt_h</p:attrName>
                                        </p:attrNameLst>
                                      </p:cBhvr>
                                      <p:tavLst>
                                        <p:tav tm="0" fmla="#ppt_h*sin(2.5*pi*$)">
                                          <p:val>
                                            <p:fltVal val="0"/>
                                          </p:val>
                                        </p:tav>
                                        <p:tav tm="100000">
                                          <p:val>
                                            <p:fltVal val="1"/>
                                          </p:val>
                                        </p:tav>
                                      </p:tavLst>
                                    </p:anim>
                                  </p:childTnLst>
                                </p:cTn>
                              </p:par>
                              <p:par>
                                <p:cTn id="346" presetID="2" presetClass="entr" presetSubtype="2" fill="hold" grpId="0" nodeType="withEffect">
                                  <p:stCondLst>
                                    <p:cond delay="0"/>
                                  </p:stCondLst>
                                  <p:childTnLst>
                                    <p:set>
                                      <p:cBhvr>
                                        <p:cTn id="347" dur="1" fill="hold">
                                          <p:stCondLst>
                                            <p:cond delay="0"/>
                                          </p:stCondLst>
                                        </p:cTn>
                                        <p:tgtEl>
                                          <p:spTgt spid="28"/>
                                        </p:tgtEl>
                                        <p:attrNameLst>
                                          <p:attrName>style.visibility</p:attrName>
                                        </p:attrNameLst>
                                      </p:cBhvr>
                                      <p:to>
                                        <p:strVal val="visible"/>
                                      </p:to>
                                    </p:set>
                                    <p:anim calcmode="lin" valueType="num">
                                      <p:cBhvr additive="base">
                                        <p:cTn id="348" dur="4000" fill="hold"/>
                                        <p:tgtEl>
                                          <p:spTgt spid="28"/>
                                        </p:tgtEl>
                                        <p:attrNameLst>
                                          <p:attrName>ppt_x</p:attrName>
                                        </p:attrNameLst>
                                      </p:cBhvr>
                                      <p:tavLst>
                                        <p:tav tm="0">
                                          <p:val>
                                            <p:strVal val="1+#ppt_w/2"/>
                                          </p:val>
                                        </p:tav>
                                        <p:tav tm="100000">
                                          <p:val>
                                            <p:strVal val="#ppt_x"/>
                                          </p:val>
                                        </p:tav>
                                      </p:tavLst>
                                    </p:anim>
                                    <p:anim calcmode="lin" valueType="num">
                                      <p:cBhvr additive="base">
                                        <p:cTn id="349" dur="4000" fill="hold"/>
                                        <p:tgtEl>
                                          <p:spTgt spid="28"/>
                                        </p:tgtEl>
                                        <p:attrNameLst>
                                          <p:attrName>ppt_y</p:attrName>
                                        </p:attrNameLst>
                                      </p:cBhvr>
                                      <p:tavLst>
                                        <p:tav tm="0">
                                          <p:val>
                                            <p:strVal val="#ppt_y"/>
                                          </p:val>
                                        </p:tav>
                                        <p:tav tm="100000">
                                          <p:val>
                                            <p:strVal val="#ppt_y"/>
                                          </p:val>
                                        </p:tav>
                                      </p:tavLst>
                                    </p:anim>
                                  </p:childTnLst>
                                </p:cTn>
                              </p:par>
                              <p:par>
                                <p:cTn id="350" presetID="5" presetClass="entr" presetSubtype="5" fill="hold" grpId="1" nodeType="withEffect">
                                  <p:stCondLst>
                                    <p:cond delay="0"/>
                                  </p:stCondLst>
                                  <p:childTnLst>
                                    <p:set>
                                      <p:cBhvr>
                                        <p:cTn id="351" dur="1" fill="hold">
                                          <p:stCondLst>
                                            <p:cond delay="0"/>
                                          </p:stCondLst>
                                        </p:cTn>
                                        <p:tgtEl>
                                          <p:spTgt spid="28"/>
                                        </p:tgtEl>
                                        <p:attrNameLst>
                                          <p:attrName>style.visibility</p:attrName>
                                        </p:attrNameLst>
                                      </p:cBhvr>
                                      <p:to>
                                        <p:strVal val="visible"/>
                                      </p:to>
                                    </p:set>
                                    <p:animEffect transition="in" filter="checkerboard(down)">
                                      <p:cBhvr>
                                        <p:cTn id="352" dur="4000"/>
                                        <p:tgtEl>
                                          <p:spTgt spid="28"/>
                                        </p:tgtEl>
                                      </p:cBhvr>
                                    </p:animEffect>
                                  </p:childTnLst>
                                </p:cTn>
                              </p:par>
                              <p:par>
                                <p:cTn id="353" presetID="19" presetClass="entr" presetSubtype="5" fill="hold" grpId="2" nodeType="withEffect">
                                  <p:stCondLst>
                                    <p:cond delay="0"/>
                                  </p:stCondLst>
                                  <p:childTnLst>
                                    <p:set>
                                      <p:cBhvr>
                                        <p:cTn id="354" dur="1" fill="hold">
                                          <p:stCondLst>
                                            <p:cond delay="0"/>
                                          </p:stCondLst>
                                        </p:cTn>
                                        <p:tgtEl>
                                          <p:spTgt spid="28"/>
                                        </p:tgtEl>
                                        <p:attrNameLst>
                                          <p:attrName>style.visibility</p:attrName>
                                        </p:attrNameLst>
                                      </p:cBhvr>
                                      <p:to>
                                        <p:strVal val="visible"/>
                                      </p:to>
                                    </p:set>
                                    <p:anim calcmode="lin" valueType="num">
                                      <p:cBhvr>
                                        <p:cTn id="355" dur="4000" fill="hold"/>
                                        <p:tgtEl>
                                          <p:spTgt spid="28"/>
                                        </p:tgtEl>
                                        <p:attrNameLst>
                                          <p:attrName>ppt_w</p:attrName>
                                        </p:attrNameLst>
                                      </p:cBhvr>
                                      <p:tavLst>
                                        <p:tav tm="0">
                                          <p:val>
                                            <p:strVal val="#ppt_w"/>
                                          </p:val>
                                        </p:tav>
                                        <p:tav tm="100000">
                                          <p:val>
                                            <p:strVal val="#ppt_w"/>
                                          </p:val>
                                        </p:tav>
                                      </p:tavLst>
                                    </p:anim>
                                    <p:anim calcmode="lin" valueType="num">
                                      <p:cBhvr>
                                        <p:cTn id="356" dur="4000" fill="hold"/>
                                        <p:tgtEl>
                                          <p:spTgt spid="28"/>
                                        </p:tgtEl>
                                        <p:attrNameLst>
                                          <p:attrName>ppt_h</p:attrName>
                                        </p:attrNameLst>
                                      </p:cBhvr>
                                      <p:tavLst>
                                        <p:tav tm="0" fmla="#ppt_h*sin(2.5*pi*$)">
                                          <p:val>
                                            <p:fltVal val="0"/>
                                          </p:val>
                                        </p:tav>
                                        <p:tav tm="100000">
                                          <p:val>
                                            <p:fltVal val="1"/>
                                          </p:val>
                                        </p:tav>
                                      </p:tavLst>
                                    </p:anim>
                                  </p:childTnLst>
                                </p:cTn>
                              </p:par>
                              <p:par>
                                <p:cTn id="357" presetID="2" presetClass="entr" presetSubtype="2" fill="hold" grpId="0" nodeType="withEffect">
                                  <p:stCondLst>
                                    <p:cond delay="0"/>
                                  </p:stCondLst>
                                  <p:childTnLst>
                                    <p:set>
                                      <p:cBhvr>
                                        <p:cTn id="358" dur="1" fill="hold">
                                          <p:stCondLst>
                                            <p:cond delay="0"/>
                                          </p:stCondLst>
                                        </p:cTn>
                                        <p:tgtEl>
                                          <p:spTgt spid="30"/>
                                        </p:tgtEl>
                                        <p:attrNameLst>
                                          <p:attrName>style.visibility</p:attrName>
                                        </p:attrNameLst>
                                      </p:cBhvr>
                                      <p:to>
                                        <p:strVal val="visible"/>
                                      </p:to>
                                    </p:set>
                                    <p:anim calcmode="lin" valueType="num">
                                      <p:cBhvr additive="base">
                                        <p:cTn id="359" dur="4000" fill="hold"/>
                                        <p:tgtEl>
                                          <p:spTgt spid="30"/>
                                        </p:tgtEl>
                                        <p:attrNameLst>
                                          <p:attrName>ppt_x</p:attrName>
                                        </p:attrNameLst>
                                      </p:cBhvr>
                                      <p:tavLst>
                                        <p:tav tm="0">
                                          <p:val>
                                            <p:strVal val="1+#ppt_w/2"/>
                                          </p:val>
                                        </p:tav>
                                        <p:tav tm="100000">
                                          <p:val>
                                            <p:strVal val="#ppt_x"/>
                                          </p:val>
                                        </p:tav>
                                      </p:tavLst>
                                    </p:anim>
                                    <p:anim calcmode="lin" valueType="num">
                                      <p:cBhvr additive="base">
                                        <p:cTn id="360" dur="4000" fill="hold"/>
                                        <p:tgtEl>
                                          <p:spTgt spid="30"/>
                                        </p:tgtEl>
                                        <p:attrNameLst>
                                          <p:attrName>ppt_y</p:attrName>
                                        </p:attrNameLst>
                                      </p:cBhvr>
                                      <p:tavLst>
                                        <p:tav tm="0">
                                          <p:val>
                                            <p:strVal val="#ppt_y"/>
                                          </p:val>
                                        </p:tav>
                                        <p:tav tm="100000">
                                          <p:val>
                                            <p:strVal val="#ppt_y"/>
                                          </p:val>
                                        </p:tav>
                                      </p:tavLst>
                                    </p:anim>
                                  </p:childTnLst>
                                </p:cTn>
                              </p:par>
                              <p:par>
                                <p:cTn id="361" presetID="5" presetClass="entr" presetSubtype="5" fill="hold" grpId="1" nodeType="withEffect">
                                  <p:stCondLst>
                                    <p:cond delay="0"/>
                                  </p:stCondLst>
                                  <p:childTnLst>
                                    <p:set>
                                      <p:cBhvr>
                                        <p:cTn id="362" dur="1" fill="hold">
                                          <p:stCondLst>
                                            <p:cond delay="0"/>
                                          </p:stCondLst>
                                        </p:cTn>
                                        <p:tgtEl>
                                          <p:spTgt spid="30"/>
                                        </p:tgtEl>
                                        <p:attrNameLst>
                                          <p:attrName>style.visibility</p:attrName>
                                        </p:attrNameLst>
                                      </p:cBhvr>
                                      <p:to>
                                        <p:strVal val="visible"/>
                                      </p:to>
                                    </p:set>
                                    <p:animEffect transition="in" filter="checkerboard(down)">
                                      <p:cBhvr>
                                        <p:cTn id="363" dur="4000"/>
                                        <p:tgtEl>
                                          <p:spTgt spid="30"/>
                                        </p:tgtEl>
                                      </p:cBhvr>
                                    </p:animEffect>
                                  </p:childTnLst>
                                </p:cTn>
                              </p:par>
                              <p:par>
                                <p:cTn id="364" presetID="19" presetClass="entr" presetSubtype="5" fill="hold" grpId="2" nodeType="withEffect">
                                  <p:stCondLst>
                                    <p:cond delay="0"/>
                                  </p:stCondLst>
                                  <p:childTnLst>
                                    <p:set>
                                      <p:cBhvr>
                                        <p:cTn id="365" dur="1" fill="hold">
                                          <p:stCondLst>
                                            <p:cond delay="0"/>
                                          </p:stCondLst>
                                        </p:cTn>
                                        <p:tgtEl>
                                          <p:spTgt spid="30"/>
                                        </p:tgtEl>
                                        <p:attrNameLst>
                                          <p:attrName>style.visibility</p:attrName>
                                        </p:attrNameLst>
                                      </p:cBhvr>
                                      <p:to>
                                        <p:strVal val="visible"/>
                                      </p:to>
                                    </p:set>
                                    <p:anim calcmode="lin" valueType="num">
                                      <p:cBhvr>
                                        <p:cTn id="366" dur="4000" fill="hold"/>
                                        <p:tgtEl>
                                          <p:spTgt spid="30"/>
                                        </p:tgtEl>
                                        <p:attrNameLst>
                                          <p:attrName>ppt_w</p:attrName>
                                        </p:attrNameLst>
                                      </p:cBhvr>
                                      <p:tavLst>
                                        <p:tav tm="0">
                                          <p:val>
                                            <p:strVal val="#ppt_w"/>
                                          </p:val>
                                        </p:tav>
                                        <p:tav tm="100000">
                                          <p:val>
                                            <p:strVal val="#ppt_w"/>
                                          </p:val>
                                        </p:tav>
                                      </p:tavLst>
                                    </p:anim>
                                    <p:anim calcmode="lin" valueType="num">
                                      <p:cBhvr>
                                        <p:cTn id="367" dur="4000" fill="hold"/>
                                        <p:tgtEl>
                                          <p:spTgt spid="30"/>
                                        </p:tgtEl>
                                        <p:attrNameLst>
                                          <p:attrName>ppt_h</p:attrName>
                                        </p:attrNameLst>
                                      </p:cBhvr>
                                      <p:tavLst>
                                        <p:tav tm="0" fmla="#ppt_h*sin(2.5*pi*$)">
                                          <p:val>
                                            <p:fltVal val="0"/>
                                          </p:val>
                                        </p:tav>
                                        <p:tav tm="100000">
                                          <p:val>
                                            <p:fltVal val="1"/>
                                          </p:val>
                                        </p:tav>
                                      </p:tavLst>
                                    </p:anim>
                                  </p:childTnLst>
                                </p:cTn>
                              </p:par>
                              <p:par>
                                <p:cTn id="368" presetID="2" presetClass="entr" presetSubtype="2" fill="hold" grpId="0" nodeType="withEffect">
                                  <p:stCondLst>
                                    <p:cond delay="0"/>
                                  </p:stCondLst>
                                  <p:childTnLst>
                                    <p:set>
                                      <p:cBhvr>
                                        <p:cTn id="369" dur="1" fill="hold">
                                          <p:stCondLst>
                                            <p:cond delay="0"/>
                                          </p:stCondLst>
                                        </p:cTn>
                                        <p:tgtEl>
                                          <p:spTgt spid="32"/>
                                        </p:tgtEl>
                                        <p:attrNameLst>
                                          <p:attrName>style.visibility</p:attrName>
                                        </p:attrNameLst>
                                      </p:cBhvr>
                                      <p:to>
                                        <p:strVal val="visible"/>
                                      </p:to>
                                    </p:set>
                                    <p:anim calcmode="lin" valueType="num">
                                      <p:cBhvr additive="base">
                                        <p:cTn id="370" dur="4000" fill="hold"/>
                                        <p:tgtEl>
                                          <p:spTgt spid="32"/>
                                        </p:tgtEl>
                                        <p:attrNameLst>
                                          <p:attrName>ppt_x</p:attrName>
                                        </p:attrNameLst>
                                      </p:cBhvr>
                                      <p:tavLst>
                                        <p:tav tm="0">
                                          <p:val>
                                            <p:strVal val="1+#ppt_w/2"/>
                                          </p:val>
                                        </p:tav>
                                        <p:tav tm="100000">
                                          <p:val>
                                            <p:strVal val="#ppt_x"/>
                                          </p:val>
                                        </p:tav>
                                      </p:tavLst>
                                    </p:anim>
                                    <p:anim calcmode="lin" valueType="num">
                                      <p:cBhvr additive="base">
                                        <p:cTn id="371" dur="4000" fill="hold"/>
                                        <p:tgtEl>
                                          <p:spTgt spid="32"/>
                                        </p:tgtEl>
                                        <p:attrNameLst>
                                          <p:attrName>ppt_y</p:attrName>
                                        </p:attrNameLst>
                                      </p:cBhvr>
                                      <p:tavLst>
                                        <p:tav tm="0">
                                          <p:val>
                                            <p:strVal val="#ppt_y"/>
                                          </p:val>
                                        </p:tav>
                                        <p:tav tm="100000">
                                          <p:val>
                                            <p:strVal val="#ppt_y"/>
                                          </p:val>
                                        </p:tav>
                                      </p:tavLst>
                                    </p:anim>
                                  </p:childTnLst>
                                </p:cTn>
                              </p:par>
                              <p:par>
                                <p:cTn id="372" presetID="5" presetClass="entr" presetSubtype="5" fill="hold" grpId="1" nodeType="withEffect">
                                  <p:stCondLst>
                                    <p:cond delay="0"/>
                                  </p:stCondLst>
                                  <p:childTnLst>
                                    <p:set>
                                      <p:cBhvr>
                                        <p:cTn id="373" dur="1" fill="hold">
                                          <p:stCondLst>
                                            <p:cond delay="0"/>
                                          </p:stCondLst>
                                        </p:cTn>
                                        <p:tgtEl>
                                          <p:spTgt spid="32"/>
                                        </p:tgtEl>
                                        <p:attrNameLst>
                                          <p:attrName>style.visibility</p:attrName>
                                        </p:attrNameLst>
                                      </p:cBhvr>
                                      <p:to>
                                        <p:strVal val="visible"/>
                                      </p:to>
                                    </p:set>
                                    <p:animEffect transition="in" filter="checkerboard(down)">
                                      <p:cBhvr>
                                        <p:cTn id="374" dur="4000"/>
                                        <p:tgtEl>
                                          <p:spTgt spid="32"/>
                                        </p:tgtEl>
                                      </p:cBhvr>
                                    </p:animEffect>
                                  </p:childTnLst>
                                </p:cTn>
                              </p:par>
                              <p:par>
                                <p:cTn id="375" presetID="19" presetClass="entr" presetSubtype="5" fill="hold" grpId="2" nodeType="withEffect">
                                  <p:stCondLst>
                                    <p:cond delay="0"/>
                                  </p:stCondLst>
                                  <p:childTnLst>
                                    <p:set>
                                      <p:cBhvr>
                                        <p:cTn id="376" dur="1" fill="hold">
                                          <p:stCondLst>
                                            <p:cond delay="0"/>
                                          </p:stCondLst>
                                        </p:cTn>
                                        <p:tgtEl>
                                          <p:spTgt spid="32"/>
                                        </p:tgtEl>
                                        <p:attrNameLst>
                                          <p:attrName>style.visibility</p:attrName>
                                        </p:attrNameLst>
                                      </p:cBhvr>
                                      <p:to>
                                        <p:strVal val="visible"/>
                                      </p:to>
                                    </p:set>
                                    <p:anim calcmode="lin" valueType="num">
                                      <p:cBhvr>
                                        <p:cTn id="377" dur="4000" fill="hold"/>
                                        <p:tgtEl>
                                          <p:spTgt spid="32"/>
                                        </p:tgtEl>
                                        <p:attrNameLst>
                                          <p:attrName>ppt_w</p:attrName>
                                        </p:attrNameLst>
                                      </p:cBhvr>
                                      <p:tavLst>
                                        <p:tav tm="0">
                                          <p:val>
                                            <p:strVal val="#ppt_w"/>
                                          </p:val>
                                        </p:tav>
                                        <p:tav tm="100000">
                                          <p:val>
                                            <p:strVal val="#ppt_w"/>
                                          </p:val>
                                        </p:tav>
                                      </p:tavLst>
                                    </p:anim>
                                    <p:anim calcmode="lin" valueType="num">
                                      <p:cBhvr>
                                        <p:cTn id="378" dur="4000" fill="hold"/>
                                        <p:tgtEl>
                                          <p:spTgt spid="32"/>
                                        </p:tgtEl>
                                        <p:attrNameLst>
                                          <p:attrName>ppt_h</p:attrName>
                                        </p:attrNameLst>
                                      </p:cBhvr>
                                      <p:tavLst>
                                        <p:tav tm="0" fmla="#ppt_h*sin(2.5*pi*$)">
                                          <p:val>
                                            <p:fltVal val="0"/>
                                          </p:val>
                                        </p:tav>
                                        <p:tav tm="100000">
                                          <p:val>
                                            <p:fltVal val="1"/>
                                          </p:val>
                                        </p:tav>
                                      </p:tavLst>
                                    </p:anim>
                                  </p:childTnLst>
                                </p:cTn>
                              </p:par>
                              <p:par>
                                <p:cTn id="379" presetID="2" presetClass="entr" presetSubtype="2" fill="hold" grpId="0" nodeType="withEffect">
                                  <p:stCondLst>
                                    <p:cond delay="0"/>
                                  </p:stCondLst>
                                  <p:childTnLst>
                                    <p:set>
                                      <p:cBhvr>
                                        <p:cTn id="380" dur="1" fill="hold">
                                          <p:stCondLst>
                                            <p:cond delay="0"/>
                                          </p:stCondLst>
                                        </p:cTn>
                                        <p:tgtEl>
                                          <p:spTgt spid="34"/>
                                        </p:tgtEl>
                                        <p:attrNameLst>
                                          <p:attrName>style.visibility</p:attrName>
                                        </p:attrNameLst>
                                      </p:cBhvr>
                                      <p:to>
                                        <p:strVal val="visible"/>
                                      </p:to>
                                    </p:set>
                                    <p:anim calcmode="lin" valueType="num">
                                      <p:cBhvr additive="base">
                                        <p:cTn id="381" dur="4000" fill="hold"/>
                                        <p:tgtEl>
                                          <p:spTgt spid="34"/>
                                        </p:tgtEl>
                                        <p:attrNameLst>
                                          <p:attrName>ppt_x</p:attrName>
                                        </p:attrNameLst>
                                      </p:cBhvr>
                                      <p:tavLst>
                                        <p:tav tm="0">
                                          <p:val>
                                            <p:strVal val="1+#ppt_w/2"/>
                                          </p:val>
                                        </p:tav>
                                        <p:tav tm="100000">
                                          <p:val>
                                            <p:strVal val="#ppt_x"/>
                                          </p:val>
                                        </p:tav>
                                      </p:tavLst>
                                    </p:anim>
                                    <p:anim calcmode="lin" valueType="num">
                                      <p:cBhvr additive="base">
                                        <p:cTn id="382" dur="4000" fill="hold"/>
                                        <p:tgtEl>
                                          <p:spTgt spid="34"/>
                                        </p:tgtEl>
                                        <p:attrNameLst>
                                          <p:attrName>ppt_y</p:attrName>
                                        </p:attrNameLst>
                                      </p:cBhvr>
                                      <p:tavLst>
                                        <p:tav tm="0">
                                          <p:val>
                                            <p:strVal val="#ppt_y"/>
                                          </p:val>
                                        </p:tav>
                                        <p:tav tm="100000">
                                          <p:val>
                                            <p:strVal val="#ppt_y"/>
                                          </p:val>
                                        </p:tav>
                                      </p:tavLst>
                                    </p:anim>
                                  </p:childTnLst>
                                </p:cTn>
                              </p:par>
                              <p:par>
                                <p:cTn id="383" presetID="5" presetClass="entr" presetSubtype="5" fill="hold" grpId="1" nodeType="withEffect">
                                  <p:stCondLst>
                                    <p:cond delay="0"/>
                                  </p:stCondLst>
                                  <p:childTnLst>
                                    <p:set>
                                      <p:cBhvr>
                                        <p:cTn id="384" dur="1" fill="hold">
                                          <p:stCondLst>
                                            <p:cond delay="0"/>
                                          </p:stCondLst>
                                        </p:cTn>
                                        <p:tgtEl>
                                          <p:spTgt spid="34"/>
                                        </p:tgtEl>
                                        <p:attrNameLst>
                                          <p:attrName>style.visibility</p:attrName>
                                        </p:attrNameLst>
                                      </p:cBhvr>
                                      <p:to>
                                        <p:strVal val="visible"/>
                                      </p:to>
                                    </p:set>
                                    <p:animEffect transition="in" filter="checkerboard(down)">
                                      <p:cBhvr>
                                        <p:cTn id="385" dur="4000"/>
                                        <p:tgtEl>
                                          <p:spTgt spid="34"/>
                                        </p:tgtEl>
                                      </p:cBhvr>
                                    </p:animEffect>
                                  </p:childTnLst>
                                </p:cTn>
                              </p:par>
                              <p:par>
                                <p:cTn id="386" presetID="19" presetClass="entr" presetSubtype="5" fill="hold" grpId="2" nodeType="withEffect">
                                  <p:stCondLst>
                                    <p:cond delay="0"/>
                                  </p:stCondLst>
                                  <p:childTnLst>
                                    <p:set>
                                      <p:cBhvr>
                                        <p:cTn id="387" dur="1" fill="hold">
                                          <p:stCondLst>
                                            <p:cond delay="0"/>
                                          </p:stCondLst>
                                        </p:cTn>
                                        <p:tgtEl>
                                          <p:spTgt spid="34"/>
                                        </p:tgtEl>
                                        <p:attrNameLst>
                                          <p:attrName>style.visibility</p:attrName>
                                        </p:attrNameLst>
                                      </p:cBhvr>
                                      <p:to>
                                        <p:strVal val="visible"/>
                                      </p:to>
                                    </p:set>
                                    <p:anim calcmode="lin" valueType="num">
                                      <p:cBhvr>
                                        <p:cTn id="388" dur="4000" fill="hold"/>
                                        <p:tgtEl>
                                          <p:spTgt spid="34"/>
                                        </p:tgtEl>
                                        <p:attrNameLst>
                                          <p:attrName>ppt_w</p:attrName>
                                        </p:attrNameLst>
                                      </p:cBhvr>
                                      <p:tavLst>
                                        <p:tav tm="0">
                                          <p:val>
                                            <p:strVal val="#ppt_w"/>
                                          </p:val>
                                        </p:tav>
                                        <p:tav tm="100000">
                                          <p:val>
                                            <p:strVal val="#ppt_w"/>
                                          </p:val>
                                        </p:tav>
                                      </p:tavLst>
                                    </p:anim>
                                    <p:anim calcmode="lin" valueType="num">
                                      <p:cBhvr>
                                        <p:cTn id="389" dur="4000" fill="hold"/>
                                        <p:tgtEl>
                                          <p:spTgt spid="34"/>
                                        </p:tgtEl>
                                        <p:attrNameLst>
                                          <p:attrName>ppt_h</p:attrName>
                                        </p:attrNameLst>
                                      </p:cBhvr>
                                      <p:tavLst>
                                        <p:tav tm="0" fmla="#ppt_h*sin(2.5*pi*$)">
                                          <p:val>
                                            <p:fltVal val="0"/>
                                          </p:val>
                                        </p:tav>
                                        <p:tav tm="100000">
                                          <p:val>
                                            <p:fltVal val="1"/>
                                          </p:val>
                                        </p:tav>
                                      </p:tavLst>
                                    </p:anim>
                                  </p:childTnLst>
                                </p:cTn>
                              </p:par>
                              <p:par>
                                <p:cTn id="390" presetID="2" presetClass="entr" presetSubtype="2" fill="hold" grpId="0" nodeType="withEffect">
                                  <p:stCondLst>
                                    <p:cond delay="0"/>
                                  </p:stCondLst>
                                  <p:childTnLst>
                                    <p:set>
                                      <p:cBhvr>
                                        <p:cTn id="391" dur="1" fill="hold">
                                          <p:stCondLst>
                                            <p:cond delay="0"/>
                                          </p:stCondLst>
                                        </p:cTn>
                                        <p:tgtEl>
                                          <p:spTgt spid="36"/>
                                        </p:tgtEl>
                                        <p:attrNameLst>
                                          <p:attrName>style.visibility</p:attrName>
                                        </p:attrNameLst>
                                      </p:cBhvr>
                                      <p:to>
                                        <p:strVal val="visible"/>
                                      </p:to>
                                    </p:set>
                                    <p:anim calcmode="lin" valueType="num">
                                      <p:cBhvr additive="base">
                                        <p:cTn id="392" dur="4000" fill="hold"/>
                                        <p:tgtEl>
                                          <p:spTgt spid="36"/>
                                        </p:tgtEl>
                                        <p:attrNameLst>
                                          <p:attrName>ppt_x</p:attrName>
                                        </p:attrNameLst>
                                      </p:cBhvr>
                                      <p:tavLst>
                                        <p:tav tm="0">
                                          <p:val>
                                            <p:strVal val="1+#ppt_w/2"/>
                                          </p:val>
                                        </p:tav>
                                        <p:tav tm="100000">
                                          <p:val>
                                            <p:strVal val="#ppt_x"/>
                                          </p:val>
                                        </p:tav>
                                      </p:tavLst>
                                    </p:anim>
                                    <p:anim calcmode="lin" valueType="num">
                                      <p:cBhvr additive="base">
                                        <p:cTn id="393" dur="4000" fill="hold"/>
                                        <p:tgtEl>
                                          <p:spTgt spid="36"/>
                                        </p:tgtEl>
                                        <p:attrNameLst>
                                          <p:attrName>ppt_y</p:attrName>
                                        </p:attrNameLst>
                                      </p:cBhvr>
                                      <p:tavLst>
                                        <p:tav tm="0">
                                          <p:val>
                                            <p:strVal val="#ppt_y"/>
                                          </p:val>
                                        </p:tav>
                                        <p:tav tm="100000">
                                          <p:val>
                                            <p:strVal val="#ppt_y"/>
                                          </p:val>
                                        </p:tav>
                                      </p:tavLst>
                                    </p:anim>
                                  </p:childTnLst>
                                </p:cTn>
                              </p:par>
                              <p:par>
                                <p:cTn id="394" presetID="5" presetClass="entr" presetSubtype="5" fill="hold" grpId="1" nodeType="withEffect">
                                  <p:stCondLst>
                                    <p:cond delay="0"/>
                                  </p:stCondLst>
                                  <p:childTnLst>
                                    <p:set>
                                      <p:cBhvr>
                                        <p:cTn id="395" dur="1" fill="hold">
                                          <p:stCondLst>
                                            <p:cond delay="0"/>
                                          </p:stCondLst>
                                        </p:cTn>
                                        <p:tgtEl>
                                          <p:spTgt spid="36"/>
                                        </p:tgtEl>
                                        <p:attrNameLst>
                                          <p:attrName>style.visibility</p:attrName>
                                        </p:attrNameLst>
                                      </p:cBhvr>
                                      <p:to>
                                        <p:strVal val="visible"/>
                                      </p:to>
                                    </p:set>
                                    <p:animEffect transition="in" filter="checkerboard(down)">
                                      <p:cBhvr>
                                        <p:cTn id="396" dur="4000"/>
                                        <p:tgtEl>
                                          <p:spTgt spid="36"/>
                                        </p:tgtEl>
                                      </p:cBhvr>
                                    </p:animEffect>
                                  </p:childTnLst>
                                </p:cTn>
                              </p:par>
                              <p:par>
                                <p:cTn id="397" presetID="19" presetClass="entr" presetSubtype="5" fill="hold" grpId="2" nodeType="withEffect">
                                  <p:stCondLst>
                                    <p:cond delay="0"/>
                                  </p:stCondLst>
                                  <p:childTnLst>
                                    <p:set>
                                      <p:cBhvr>
                                        <p:cTn id="398" dur="1" fill="hold">
                                          <p:stCondLst>
                                            <p:cond delay="0"/>
                                          </p:stCondLst>
                                        </p:cTn>
                                        <p:tgtEl>
                                          <p:spTgt spid="36"/>
                                        </p:tgtEl>
                                        <p:attrNameLst>
                                          <p:attrName>style.visibility</p:attrName>
                                        </p:attrNameLst>
                                      </p:cBhvr>
                                      <p:to>
                                        <p:strVal val="visible"/>
                                      </p:to>
                                    </p:set>
                                    <p:anim calcmode="lin" valueType="num">
                                      <p:cBhvr>
                                        <p:cTn id="399" dur="4000" fill="hold"/>
                                        <p:tgtEl>
                                          <p:spTgt spid="36"/>
                                        </p:tgtEl>
                                        <p:attrNameLst>
                                          <p:attrName>ppt_w</p:attrName>
                                        </p:attrNameLst>
                                      </p:cBhvr>
                                      <p:tavLst>
                                        <p:tav tm="0">
                                          <p:val>
                                            <p:strVal val="#ppt_w"/>
                                          </p:val>
                                        </p:tav>
                                        <p:tav tm="100000">
                                          <p:val>
                                            <p:strVal val="#ppt_w"/>
                                          </p:val>
                                        </p:tav>
                                      </p:tavLst>
                                    </p:anim>
                                    <p:anim calcmode="lin" valueType="num">
                                      <p:cBhvr>
                                        <p:cTn id="400" dur="4000" fill="hold"/>
                                        <p:tgtEl>
                                          <p:spTgt spid="36"/>
                                        </p:tgtEl>
                                        <p:attrNameLst>
                                          <p:attrName>ppt_h</p:attrName>
                                        </p:attrNameLst>
                                      </p:cBhvr>
                                      <p:tavLst>
                                        <p:tav tm="0" fmla="#ppt_h*sin(2.5*pi*$)">
                                          <p:val>
                                            <p:fltVal val="0"/>
                                          </p:val>
                                        </p:tav>
                                        <p:tav tm="100000">
                                          <p:val>
                                            <p:fltVal val="1"/>
                                          </p:val>
                                        </p:tav>
                                      </p:tavLst>
                                    </p:anim>
                                  </p:childTnLst>
                                </p:cTn>
                              </p:par>
                              <p:par>
                                <p:cTn id="401" presetID="2" presetClass="entr" presetSubtype="2" fill="hold" grpId="0" nodeType="withEffect">
                                  <p:stCondLst>
                                    <p:cond delay="0"/>
                                  </p:stCondLst>
                                  <p:childTnLst>
                                    <p:set>
                                      <p:cBhvr>
                                        <p:cTn id="402" dur="1" fill="hold">
                                          <p:stCondLst>
                                            <p:cond delay="0"/>
                                          </p:stCondLst>
                                        </p:cTn>
                                        <p:tgtEl>
                                          <p:spTgt spid="42"/>
                                        </p:tgtEl>
                                        <p:attrNameLst>
                                          <p:attrName>style.visibility</p:attrName>
                                        </p:attrNameLst>
                                      </p:cBhvr>
                                      <p:to>
                                        <p:strVal val="visible"/>
                                      </p:to>
                                    </p:set>
                                    <p:anim calcmode="lin" valueType="num">
                                      <p:cBhvr additive="base">
                                        <p:cTn id="403" dur="4000" fill="hold"/>
                                        <p:tgtEl>
                                          <p:spTgt spid="42"/>
                                        </p:tgtEl>
                                        <p:attrNameLst>
                                          <p:attrName>ppt_x</p:attrName>
                                        </p:attrNameLst>
                                      </p:cBhvr>
                                      <p:tavLst>
                                        <p:tav tm="0">
                                          <p:val>
                                            <p:strVal val="1+#ppt_w/2"/>
                                          </p:val>
                                        </p:tav>
                                        <p:tav tm="100000">
                                          <p:val>
                                            <p:strVal val="#ppt_x"/>
                                          </p:val>
                                        </p:tav>
                                      </p:tavLst>
                                    </p:anim>
                                    <p:anim calcmode="lin" valueType="num">
                                      <p:cBhvr additive="base">
                                        <p:cTn id="404" dur="4000" fill="hold"/>
                                        <p:tgtEl>
                                          <p:spTgt spid="42"/>
                                        </p:tgtEl>
                                        <p:attrNameLst>
                                          <p:attrName>ppt_y</p:attrName>
                                        </p:attrNameLst>
                                      </p:cBhvr>
                                      <p:tavLst>
                                        <p:tav tm="0">
                                          <p:val>
                                            <p:strVal val="#ppt_y"/>
                                          </p:val>
                                        </p:tav>
                                        <p:tav tm="100000">
                                          <p:val>
                                            <p:strVal val="#ppt_y"/>
                                          </p:val>
                                        </p:tav>
                                      </p:tavLst>
                                    </p:anim>
                                  </p:childTnLst>
                                </p:cTn>
                              </p:par>
                              <p:par>
                                <p:cTn id="405" presetID="5" presetClass="entr" presetSubtype="5" fill="hold" grpId="1" nodeType="withEffect">
                                  <p:stCondLst>
                                    <p:cond delay="0"/>
                                  </p:stCondLst>
                                  <p:childTnLst>
                                    <p:set>
                                      <p:cBhvr>
                                        <p:cTn id="406" dur="1" fill="hold">
                                          <p:stCondLst>
                                            <p:cond delay="0"/>
                                          </p:stCondLst>
                                        </p:cTn>
                                        <p:tgtEl>
                                          <p:spTgt spid="42"/>
                                        </p:tgtEl>
                                        <p:attrNameLst>
                                          <p:attrName>style.visibility</p:attrName>
                                        </p:attrNameLst>
                                      </p:cBhvr>
                                      <p:to>
                                        <p:strVal val="visible"/>
                                      </p:to>
                                    </p:set>
                                    <p:animEffect transition="in" filter="checkerboard(down)">
                                      <p:cBhvr>
                                        <p:cTn id="407" dur="4000"/>
                                        <p:tgtEl>
                                          <p:spTgt spid="42"/>
                                        </p:tgtEl>
                                      </p:cBhvr>
                                    </p:animEffect>
                                  </p:childTnLst>
                                </p:cTn>
                              </p:par>
                              <p:par>
                                <p:cTn id="408" presetID="19" presetClass="entr" presetSubtype="10" fill="hold" grpId="2" nodeType="withEffect">
                                  <p:stCondLst>
                                    <p:cond delay="0"/>
                                  </p:stCondLst>
                                  <p:childTnLst>
                                    <p:set>
                                      <p:cBhvr>
                                        <p:cTn id="409" dur="1" fill="hold">
                                          <p:stCondLst>
                                            <p:cond delay="0"/>
                                          </p:stCondLst>
                                        </p:cTn>
                                        <p:tgtEl>
                                          <p:spTgt spid="42"/>
                                        </p:tgtEl>
                                        <p:attrNameLst>
                                          <p:attrName>style.visibility</p:attrName>
                                        </p:attrNameLst>
                                      </p:cBhvr>
                                      <p:to>
                                        <p:strVal val="visible"/>
                                      </p:to>
                                    </p:set>
                                    <p:anim calcmode="lin" valueType="num">
                                      <p:cBhvr>
                                        <p:cTn id="410" dur="4000" fill="hold"/>
                                        <p:tgtEl>
                                          <p:spTgt spid="42"/>
                                        </p:tgtEl>
                                        <p:attrNameLst>
                                          <p:attrName>ppt_w</p:attrName>
                                        </p:attrNameLst>
                                      </p:cBhvr>
                                      <p:tavLst>
                                        <p:tav tm="0" fmla="#ppt_w*sin(2.5*pi*$)">
                                          <p:val>
                                            <p:fltVal val="0"/>
                                          </p:val>
                                        </p:tav>
                                        <p:tav tm="100000">
                                          <p:val>
                                            <p:fltVal val="1"/>
                                          </p:val>
                                        </p:tav>
                                      </p:tavLst>
                                    </p:anim>
                                    <p:anim calcmode="lin" valueType="num">
                                      <p:cBhvr>
                                        <p:cTn id="411" dur="4000" fill="hold"/>
                                        <p:tgtEl>
                                          <p:spTgt spid="42"/>
                                        </p:tgtEl>
                                        <p:attrNameLst>
                                          <p:attrName>ppt_h</p:attrName>
                                        </p:attrNameLst>
                                      </p:cBhvr>
                                      <p:tavLst>
                                        <p:tav tm="0">
                                          <p:val>
                                            <p:strVal val="#ppt_h"/>
                                          </p:val>
                                        </p:tav>
                                        <p:tav tm="100000">
                                          <p:val>
                                            <p:strVal val="#ppt_h"/>
                                          </p:val>
                                        </p:tav>
                                      </p:tavLst>
                                    </p:anim>
                                  </p:childTnLst>
                                </p:cTn>
                              </p:par>
                              <p:par>
                                <p:cTn id="412" presetID="2" presetClass="entr" presetSubtype="2" fill="hold" grpId="0" nodeType="withEffect">
                                  <p:stCondLst>
                                    <p:cond delay="0"/>
                                  </p:stCondLst>
                                  <p:childTnLst>
                                    <p:set>
                                      <p:cBhvr>
                                        <p:cTn id="413" dur="1" fill="hold">
                                          <p:stCondLst>
                                            <p:cond delay="0"/>
                                          </p:stCondLst>
                                        </p:cTn>
                                        <p:tgtEl>
                                          <p:spTgt spid="50"/>
                                        </p:tgtEl>
                                        <p:attrNameLst>
                                          <p:attrName>style.visibility</p:attrName>
                                        </p:attrNameLst>
                                      </p:cBhvr>
                                      <p:to>
                                        <p:strVal val="visible"/>
                                      </p:to>
                                    </p:set>
                                    <p:anim calcmode="lin" valueType="num">
                                      <p:cBhvr additive="base">
                                        <p:cTn id="414" dur="4000" fill="hold"/>
                                        <p:tgtEl>
                                          <p:spTgt spid="50"/>
                                        </p:tgtEl>
                                        <p:attrNameLst>
                                          <p:attrName>ppt_x</p:attrName>
                                        </p:attrNameLst>
                                      </p:cBhvr>
                                      <p:tavLst>
                                        <p:tav tm="0">
                                          <p:val>
                                            <p:strVal val="1+#ppt_w/2"/>
                                          </p:val>
                                        </p:tav>
                                        <p:tav tm="100000">
                                          <p:val>
                                            <p:strVal val="#ppt_x"/>
                                          </p:val>
                                        </p:tav>
                                      </p:tavLst>
                                    </p:anim>
                                    <p:anim calcmode="lin" valueType="num">
                                      <p:cBhvr additive="base">
                                        <p:cTn id="415" dur="4000" fill="hold"/>
                                        <p:tgtEl>
                                          <p:spTgt spid="50"/>
                                        </p:tgtEl>
                                        <p:attrNameLst>
                                          <p:attrName>ppt_y</p:attrName>
                                        </p:attrNameLst>
                                      </p:cBhvr>
                                      <p:tavLst>
                                        <p:tav tm="0">
                                          <p:val>
                                            <p:strVal val="#ppt_y"/>
                                          </p:val>
                                        </p:tav>
                                        <p:tav tm="100000">
                                          <p:val>
                                            <p:strVal val="#ppt_y"/>
                                          </p:val>
                                        </p:tav>
                                      </p:tavLst>
                                    </p:anim>
                                  </p:childTnLst>
                                </p:cTn>
                              </p:par>
                              <p:par>
                                <p:cTn id="416" presetID="5" presetClass="entr" presetSubtype="5" fill="hold" grpId="1" nodeType="withEffect">
                                  <p:stCondLst>
                                    <p:cond delay="0"/>
                                  </p:stCondLst>
                                  <p:childTnLst>
                                    <p:set>
                                      <p:cBhvr>
                                        <p:cTn id="417" dur="1" fill="hold">
                                          <p:stCondLst>
                                            <p:cond delay="0"/>
                                          </p:stCondLst>
                                        </p:cTn>
                                        <p:tgtEl>
                                          <p:spTgt spid="50"/>
                                        </p:tgtEl>
                                        <p:attrNameLst>
                                          <p:attrName>style.visibility</p:attrName>
                                        </p:attrNameLst>
                                      </p:cBhvr>
                                      <p:to>
                                        <p:strVal val="visible"/>
                                      </p:to>
                                    </p:set>
                                    <p:animEffect transition="in" filter="checkerboard(down)">
                                      <p:cBhvr>
                                        <p:cTn id="418" dur="4000"/>
                                        <p:tgtEl>
                                          <p:spTgt spid="50"/>
                                        </p:tgtEl>
                                      </p:cBhvr>
                                    </p:animEffect>
                                  </p:childTnLst>
                                </p:cTn>
                              </p:par>
                              <p:par>
                                <p:cTn id="419" presetID="19" presetClass="entr" presetSubtype="10" fill="hold" grpId="2" nodeType="withEffect">
                                  <p:stCondLst>
                                    <p:cond delay="0"/>
                                  </p:stCondLst>
                                  <p:childTnLst>
                                    <p:set>
                                      <p:cBhvr>
                                        <p:cTn id="420" dur="1" fill="hold">
                                          <p:stCondLst>
                                            <p:cond delay="0"/>
                                          </p:stCondLst>
                                        </p:cTn>
                                        <p:tgtEl>
                                          <p:spTgt spid="50"/>
                                        </p:tgtEl>
                                        <p:attrNameLst>
                                          <p:attrName>style.visibility</p:attrName>
                                        </p:attrNameLst>
                                      </p:cBhvr>
                                      <p:to>
                                        <p:strVal val="visible"/>
                                      </p:to>
                                    </p:set>
                                    <p:anim calcmode="lin" valueType="num">
                                      <p:cBhvr>
                                        <p:cTn id="421" dur="4000" fill="hold"/>
                                        <p:tgtEl>
                                          <p:spTgt spid="50"/>
                                        </p:tgtEl>
                                        <p:attrNameLst>
                                          <p:attrName>ppt_w</p:attrName>
                                        </p:attrNameLst>
                                      </p:cBhvr>
                                      <p:tavLst>
                                        <p:tav tm="0" fmla="#ppt_w*sin(2.5*pi*$)">
                                          <p:val>
                                            <p:fltVal val="0"/>
                                          </p:val>
                                        </p:tav>
                                        <p:tav tm="100000">
                                          <p:val>
                                            <p:fltVal val="1"/>
                                          </p:val>
                                        </p:tav>
                                      </p:tavLst>
                                    </p:anim>
                                    <p:anim calcmode="lin" valueType="num">
                                      <p:cBhvr>
                                        <p:cTn id="422" dur="4000" fill="hold"/>
                                        <p:tgtEl>
                                          <p:spTgt spid="50"/>
                                        </p:tgtEl>
                                        <p:attrNameLst>
                                          <p:attrName>ppt_h</p:attrName>
                                        </p:attrNameLst>
                                      </p:cBhvr>
                                      <p:tavLst>
                                        <p:tav tm="0">
                                          <p:val>
                                            <p:strVal val="#ppt_h"/>
                                          </p:val>
                                        </p:tav>
                                        <p:tav tm="100000">
                                          <p:val>
                                            <p:strVal val="#ppt_h"/>
                                          </p:val>
                                        </p:tav>
                                      </p:tavLst>
                                    </p:anim>
                                  </p:childTnLst>
                                </p:cTn>
                              </p:par>
                              <p:par>
                                <p:cTn id="423" presetID="2" presetClass="entr" presetSubtype="2" fill="hold" grpId="0" nodeType="withEffect">
                                  <p:stCondLst>
                                    <p:cond delay="0"/>
                                  </p:stCondLst>
                                  <p:childTnLst>
                                    <p:set>
                                      <p:cBhvr>
                                        <p:cTn id="424" dur="1" fill="hold">
                                          <p:stCondLst>
                                            <p:cond delay="0"/>
                                          </p:stCondLst>
                                        </p:cTn>
                                        <p:tgtEl>
                                          <p:spTgt spid="58"/>
                                        </p:tgtEl>
                                        <p:attrNameLst>
                                          <p:attrName>style.visibility</p:attrName>
                                        </p:attrNameLst>
                                      </p:cBhvr>
                                      <p:to>
                                        <p:strVal val="visible"/>
                                      </p:to>
                                    </p:set>
                                    <p:anim calcmode="lin" valueType="num">
                                      <p:cBhvr additive="base">
                                        <p:cTn id="425" dur="4000" fill="hold"/>
                                        <p:tgtEl>
                                          <p:spTgt spid="58"/>
                                        </p:tgtEl>
                                        <p:attrNameLst>
                                          <p:attrName>ppt_x</p:attrName>
                                        </p:attrNameLst>
                                      </p:cBhvr>
                                      <p:tavLst>
                                        <p:tav tm="0">
                                          <p:val>
                                            <p:strVal val="1+#ppt_w/2"/>
                                          </p:val>
                                        </p:tav>
                                        <p:tav tm="100000">
                                          <p:val>
                                            <p:strVal val="#ppt_x"/>
                                          </p:val>
                                        </p:tav>
                                      </p:tavLst>
                                    </p:anim>
                                    <p:anim calcmode="lin" valueType="num">
                                      <p:cBhvr additive="base">
                                        <p:cTn id="426" dur="4000" fill="hold"/>
                                        <p:tgtEl>
                                          <p:spTgt spid="58"/>
                                        </p:tgtEl>
                                        <p:attrNameLst>
                                          <p:attrName>ppt_y</p:attrName>
                                        </p:attrNameLst>
                                      </p:cBhvr>
                                      <p:tavLst>
                                        <p:tav tm="0">
                                          <p:val>
                                            <p:strVal val="#ppt_y"/>
                                          </p:val>
                                        </p:tav>
                                        <p:tav tm="100000">
                                          <p:val>
                                            <p:strVal val="#ppt_y"/>
                                          </p:val>
                                        </p:tav>
                                      </p:tavLst>
                                    </p:anim>
                                  </p:childTnLst>
                                </p:cTn>
                              </p:par>
                              <p:par>
                                <p:cTn id="427" presetID="5" presetClass="entr" presetSubtype="5" fill="hold" grpId="1" nodeType="withEffect">
                                  <p:stCondLst>
                                    <p:cond delay="0"/>
                                  </p:stCondLst>
                                  <p:childTnLst>
                                    <p:set>
                                      <p:cBhvr>
                                        <p:cTn id="428" dur="1" fill="hold">
                                          <p:stCondLst>
                                            <p:cond delay="0"/>
                                          </p:stCondLst>
                                        </p:cTn>
                                        <p:tgtEl>
                                          <p:spTgt spid="58"/>
                                        </p:tgtEl>
                                        <p:attrNameLst>
                                          <p:attrName>style.visibility</p:attrName>
                                        </p:attrNameLst>
                                      </p:cBhvr>
                                      <p:to>
                                        <p:strVal val="visible"/>
                                      </p:to>
                                    </p:set>
                                    <p:animEffect transition="in" filter="checkerboard(down)">
                                      <p:cBhvr>
                                        <p:cTn id="429" dur="4000"/>
                                        <p:tgtEl>
                                          <p:spTgt spid="58"/>
                                        </p:tgtEl>
                                      </p:cBhvr>
                                    </p:animEffect>
                                  </p:childTnLst>
                                </p:cTn>
                              </p:par>
                              <p:par>
                                <p:cTn id="430" presetID="19" presetClass="entr" presetSubtype="10" fill="hold" grpId="2" nodeType="withEffect">
                                  <p:stCondLst>
                                    <p:cond delay="0"/>
                                  </p:stCondLst>
                                  <p:childTnLst>
                                    <p:set>
                                      <p:cBhvr>
                                        <p:cTn id="431" dur="1" fill="hold">
                                          <p:stCondLst>
                                            <p:cond delay="0"/>
                                          </p:stCondLst>
                                        </p:cTn>
                                        <p:tgtEl>
                                          <p:spTgt spid="58"/>
                                        </p:tgtEl>
                                        <p:attrNameLst>
                                          <p:attrName>style.visibility</p:attrName>
                                        </p:attrNameLst>
                                      </p:cBhvr>
                                      <p:to>
                                        <p:strVal val="visible"/>
                                      </p:to>
                                    </p:set>
                                    <p:anim calcmode="lin" valueType="num">
                                      <p:cBhvr>
                                        <p:cTn id="432" dur="4000" fill="hold"/>
                                        <p:tgtEl>
                                          <p:spTgt spid="58"/>
                                        </p:tgtEl>
                                        <p:attrNameLst>
                                          <p:attrName>ppt_w</p:attrName>
                                        </p:attrNameLst>
                                      </p:cBhvr>
                                      <p:tavLst>
                                        <p:tav tm="0" fmla="#ppt_w*sin(2.5*pi*$)">
                                          <p:val>
                                            <p:fltVal val="0"/>
                                          </p:val>
                                        </p:tav>
                                        <p:tav tm="100000">
                                          <p:val>
                                            <p:fltVal val="1"/>
                                          </p:val>
                                        </p:tav>
                                      </p:tavLst>
                                    </p:anim>
                                    <p:anim calcmode="lin" valueType="num">
                                      <p:cBhvr>
                                        <p:cTn id="433" dur="4000" fill="hold"/>
                                        <p:tgtEl>
                                          <p:spTgt spid="58"/>
                                        </p:tgtEl>
                                        <p:attrNameLst>
                                          <p:attrName>ppt_h</p:attrName>
                                        </p:attrNameLst>
                                      </p:cBhvr>
                                      <p:tavLst>
                                        <p:tav tm="0">
                                          <p:val>
                                            <p:strVal val="#ppt_h"/>
                                          </p:val>
                                        </p:tav>
                                        <p:tav tm="100000">
                                          <p:val>
                                            <p:strVal val="#ppt_h"/>
                                          </p:val>
                                        </p:tav>
                                      </p:tavLst>
                                    </p:anim>
                                  </p:childTnLst>
                                </p:cTn>
                              </p:par>
                              <p:par>
                                <p:cTn id="434" presetID="2" presetClass="entr" presetSubtype="2" fill="hold" grpId="0" nodeType="withEffect">
                                  <p:stCondLst>
                                    <p:cond delay="0"/>
                                  </p:stCondLst>
                                  <p:childTnLst>
                                    <p:set>
                                      <p:cBhvr>
                                        <p:cTn id="435" dur="1" fill="hold">
                                          <p:stCondLst>
                                            <p:cond delay="0"/>
                                          </p:stCondLst>
                                        </p:cTn>
                                        <p:tgtEl>
                                          <p:spTgt spid="66"/>
                                        </p:tgtEl>
                                        <p:attrNameLst>
                                          <p:attrName>style.visibility</p:attrName>
                                        </p:attrNameLst>
                                      </p:cBhvr>
                                      <p:to>
                                        <p:strVal val="visible"/>
                                      </p:to>
                                    </p:set>
                                    <p:anim calcmode="lin" valueType="num">
                                      <p:cBhvr additive="base">
                                        <p:cTn id="436" dur="4000" fill="hold"/>
                                        <p:tgtEl>
                                          <p:spTgt spid="66"/>
                                        </p:tgtEl>
                                        <p:attrNameLst>
                                          <p:attrName>ppt_x</p:attrName>
                                        </p:attrNameLst>
                                      </p:cBhvr>
                                      <p:tavLst>
                                        <p:tav tm="0">
                                          <p:val>
                                            <p:strVal val="1+#ppt_w/2"/>
                                          </p:val>
                                        </p:tav>
                                        <p:tav tm="100000">
                                          <p:val>
                                            <p:strVal val="#ppt_x"/>
                                          </p:val>
                                        </p:tav>
                                      </p:tavLst>
                                    </p:anim>
                                    <p:anim calcmode="lin" valueType="num">
                                      <p:cBhvr additive="base">
                                        <p:cTn id="437" dur="4000" fill="hold"/>
                                        <p:tgtEl>
                                          <p:spTgt spid="66"/>
                                        </p:tgtEl>
                                        <p:attrNameLst>
                                          <p:attrName>ppt_y</p:attrName>
                                        </p:attrNameLst>
                                      </p:cBhvr>
                                      <p:tavLst>
                                        <p:tav tm="0">
                                          <p:val>
                                            <p:strVal val="#ppt_y"/>
                                          </p:val>
                                        </p:tav>
                                        <p:tav tm="100000">
                                          <p:val>
                                            <p:strVal val="#ppt_y"/>
                                          </p:val>
                                        </p:tav>
                                      </p:tavLst>
                                    </p:anim>
                                  </p:childTnLst>
                                </p:cTn>
                              </p:par>
                              <p:par>
                                <p:cTn id="438" presetID="5" presetClass="entr" presetSubtype="5" fill="hold" grpId="1" nodeType="withEffect">
                                  <p:stCondLst>
                                    <p:cond delay="0"/>
                                  </p:stCondLst>
                                  <p:childTnLst>
                                    <p:set>
                                      <p:cBhvr>
                                        <p:cTn id="439" dur="1" fill="hold">
                                          <p:stCondLst>
                                            <p:cond delay="0"/>
                                          </p:stCondLst>
                                        </p:cTn>
                                        <p:tgtEl>
                                          <p:spTgt spid="66"/>
                                        </p:tgtEl>
                                        <p:attrNameLst>
                                          <p:attrName>style.visibility</p:attrName>
                                        </p:attrNameLst>
                                      </p:cBhvr>
                                      <p:to>
                                        <p:strVal val="visible"/>
                                      </p:to>
                                    </p:set>
                                    <p:animEffect transition="in" filter="checkerboard(down)">
                                      <p:cBhvr>
                                        <p:cTn id="440" dur="4000"/>
                                        <p:tgtEl>
                                          <p:spTgt spid="66"/>
                                        </p:tgtEl>
                                      </p:cBhvr>
                                    </p:animEffect>
                                  </p:childTnLst>
                                </p:cTn>
                              </p:par>
                              <p:par>
                                <p:cTn id="441" presetID="19" presetClass="entr" presetSubtype="10" fill="hold" grpId="2" nodeType="withEffect">
                                  <p:stCondLst>
                                    <p:cond delay="0"/>
                                  </p:stCondLst>
                                  <p:childTnLst>
                                    <p:set>
                                      <p:cBhvr>
                                        <p:cTn id="442" dur="1" fill="hold">
                                          <p:stCondLst>
                                            <p:cond delay="0"/>
                                          </p:stCondLst>
                                        </p:cTn>
                                        <p:tgtEl>
                                          <p:spTgt spid="66"/>
                                        </p:tgtEl>
                                        <p:attrNameLst>
                                          <p:attrName>style.visibility</p:attrName>
                                        </p:attrNameLst>
                                      </p:cBhvr>
                                      <p:to>
                                        <p:strVal val="visible"/>
                                      </p:to>
                                    </p:set>
                                    <p:anim calcmode="lin" valueType="num">
                                      <p:cBhvr>
                                        <p:cTn id="443" dur="4000" fill="hold"/>
                                        <p:tgtEl>
                                          <p:spTgt spid="66"/>
                                        </p:tgtEl>
                                        <p:attrNameLst>
                                          <p:attrName>ppt_w</p:attrName>
                                        </p:attrNameLst>
                                      </p:cBhvr>
                                      <p:tavLst>
                                        <p:tav tm="0" fmla="#ppt_w*sin(2.5*pi*$)">
                                          <p:val>
                                            <p:fltVal val="0"/>
                                          </p:val>
                                        </p:tav>
                                        <p:tav tm="100000">
                                          <p:val>
                                            <p:fltVal val="1"/>
                                          </p:val>
                                        </p:tav>
                                      </p:tavLst>
                                    </p:anim>
                                    <p:anim calcmode="lin" valueType="num">
                                      <p:cBhvr>
                                        <p:cTn id="444" dur="4000" fill="hold"/>
                                        <p:tgtEl>
                                          <p:spTgt spid="66"/>
                                        </p:tgtEl>
                                        <p:attrNameLst>
                                          <p:attrName>ppt_h</p:attrName>
                                        </p:attrNameLst>
                                      </p:cBhvr>
                                      <p:tavLst>
                                        <p:tav tm="0">
                                          <p:val>
                                            <p:strVal val="#ppt_h"/>
                                          </p:val>
                                        </p:tav>
                                        <p:tav tm="100000">
                                          <p:val>
                                            <p:strVal val="#ppt_h"/>
                                          </p:val>
                                        </p:tav>
                                      </p:tavLst>
                                    </p:anim>
                                  </p:childTnLst>
                                </p:cTn>
                              </p:par>
                              <p:par>
                                <p:cTn id="445" presetID="2" presetClass="entr" presetSubtype="2" fill="hold" grpId="0" nodeType="withEffect">
                                  <p:stCondLst>
                                    <p:cond delay="0"/>
                                  </p:stCondLst>
                                  <p:childTnLst>
                                    <p:set>
                                      <p:cBhvr>
                                        <p:cTn id="446" dur="1" fill="hold">
                                          <p:stCondLst>
                                            <p:cond delay="0"/>
                                          </p:stCondLst>
                                        </p:cTn>
                                        <p:tgtEl>
                                          <p:spTgt spid="71"/>
                                        </p:tgtEl>
                                        <p:attrNameLst>
                                          <p:attrName>style.visibility</p:attrName>
                                        </p:attrNameLst>
                                      </p:cBhvr>
                                      <p:to>
                                        <p:strVal val="visible"/>
                                      </p:to>
                                    </p:set>
                                    <p:anim calcmode="lin" valueType="num">
                                      <p:cBhvr additive="base">
                                        <p:cTn id="447" dur="4000" fill="hold"/>
                                        <p:tgtEl>
                                          <p:spTgt spid="71"/>
                                        </p:tgtEl>
                                        <p:attrNameLst>
                                          <p:attrName>ppt_x</p:attrName>
                                        </p:attrNameLst>
                                      </p:cBhvr>
                                      <p:tavLst>
                                        <p:tav tm="0">
                                          <p:val>
                                            <p:strVal val="1+#ppt_w/2"/>
                                          </p:val>
                                        </p:tav>
                                        <p:tav tm="100000">
                                          <p:val>
                                            <p:strVal val="#ppt_x"/>
                                          </p:val>
                                        </p:tav>
                                      </p:tavLst>
                                    </p:anim>
                                    <p:anim calcmode="lin" valueType="num">
                                      <p:cBhvr additive="base">
                                        <p:cTn id="448" dur="4000" fill="hold"/>
                                        <p:tgtEl>
                                          <p:spTgt spid="71"/>
                                        </p:tgtEl>
                                        <p:attrNameLst>
                                          <p:attrName>ppt_y</p:attrName>
                                        </p:attrNameLst>
                                      </p:cBhvr>
                                      <p:tavLst>
                                        <p:tav tm="0">
                                          <p:val>
                                            <p:strVal val="#ppt_y"/>
                                          </p:val>
                                        </p:tav>
                                        <p:tav tm="100000">
                                          <p:val>
                                            <p:strVal val="#ppt_y"/>
                                          </p:val>
                                        </p:tav>
                                      </p:tavLst>
                                    </p:anim>
                                  </p:childTnLst>
                                </p:cTn>
                              </p:par>
                              <p:par>
                                <p:cTn id="449" presetID="5" presetClass="entr" presetSubtype="5" fill="hold" grpId="1" nodeType="withEffect">
                                  <p:stCondLst>
                                    <p:cond delay="0"/>
                                  </p:stCondLst>
                                  <p:childTnLst>
                                    <p:set>
                                      <p:cBhvr>
                                        <p:cTn id="450" dur="1" fill="hold">
                                          <p:stCondLst>
                                            <p:cond delay="0"/>
                                          </p:stCondLst>
                                        </p:cTn>
                                        <p:tgtEl>
                                          <p:spTgt spid="71"/>
                                        </p:tgtEl>
                                        <p:attrNameLst>
                                          <p:attrName>style.visibility</p:attrName>
                                        </p:attrNameLst>
                                      </p:cBhvr>
                                      <p:to>
                                        <p:strVal val="visible"/>
                                      </p:to>
                                    </p:set>
                                    <p:animEffect transition="in" filter="checkerboard(down)">
                                      <p:cBhvr>
                                        <p:cTn id="451" dur="4000"/>
                                        <p:tgtEl>
                                          <p:spTgt spid="71"/>
                                        </p:tgtEl>
                                      </p:cBhvr>
                                    </p:animEffect>
                                  </p:childTnLst>
                                </p:cTn>
                              </p:par>
                              <p:par>
                                <p:cTn id="452" presetID="19" presetClass="entr" presetSubtype="10" fill="hold" grpId="2" nodeType="withEffect">
                                  <p:stCondLst>
                                    <p:cond delay="0"/>
                                  </p:stCondLst>
                                  <p:childTnLst>
                                    <p:set>
                                      <p:cBhvr>
                                        <p:cTn id="453" dur="1" fill="hold">
                                          <p:stCondLst>
                                            <p:cond delay="0"/>
                                          </p:stCondLst>
                                        </p:cTn>
                                        <p:tgtEl>
                                          <p:spTgt spid="71"/>
                                        </p:tgtEl>
                                        <p:attrNameLst>
                                          <p:attrName>style.visibility</p:attrName>
                                        </p:attrNameLst>
                                      </p:cBhvr>
                                      <p:to>
                                        <p:strVal val="visible"/>
                                      </p:to>
                                    </p:set>
                                    <p:anim calcmode="lin" valueType="num">
                                      <p:cBhvr>
                                        <p:cTn id="454" dur="4000" fill="hold"/>
                                        <p:tgtEl>
                                          <p:spTgt spid="71"/>
                                        </p:tgtEl>
                                        <p:attrNameLst>
                                          <p:attrName>ppt_w</p:attrName>
                                        </p:attrNameLst>
                                      </p:cBhvr>
                                      <p:tavLst>
                                        <p:tav tm="0" fmla="#ppt_w*sin(2.5*pi*$)">
                                          <p:val>
                                            <p:fltVal val="0"/>
                                          </p:val>
                                        </p:tav>
                                        <p:tav tm="100000">
                                          <p:val>
                                            <p:fltVal val="1"/>
                                          </p:val>
                                        </p:tav>
                                      </p:tavLst>
                                    </p:anim>
                                    <p:anim calcmode="lin" valueType="num">
                                      <p:cBhvr>
                                        <p:cTn id="455" dur="4000" fill="hold"/>
                                        <p:tgtEl>
                                          <p:spTgt spid="71"/>
                                        </p:tgtEl>
                                        <p:attrNameLst>
                                          <p:attrName>ppt_h</p:attrName>
                                        </p:attrNameLst>
                                      </p:cBhvr>
                                      <p:tavLst>
                                        <p:tav tm="0">
                                          <p:val>
                                            <p:strVal val="#ppt_h"/>
                                          </p:val>
                                        </p:tav>
                                        <p:tav tm="100000">
                                          <p:val>
                                            <p:strVal val="#ppt_h"/>
                                          </p:val>
                                        </p:tav>
                                      </p:tavLst>
                                    </p:anim>
                                  </p:childTnLst>
                                </p:cTn>
                              </p:par>
                              <p:par>
                                <p:cTn id="456" presetID="2" presetClass="entr" presetSubtype="2" fill="hold" grpId="0" nodeType="withEffect">
                                  <p:stCondLst>
                                    <p:cond delay="0"/>
                                  </p:stCondLst>
                                  <p:childTnLst>
                                    <p:set>
                                      <p:cBhvr>
                                        <p:cTn id="457" dur="1" fill="hold">
                                          <p:stCondLst>
                                            <p:cond delay="0"/>
                                          </p:stCondLst>
                                        </p:cTn>
                                        <p:tgtEl>
                                          <p:spTgt spid="73"/>
                                        </p:tgtEl>
                                        <p:attrNameLst>
                                          <p:attrName>style.visibility</p:attrName>
                                        </p:attrNameLst>
                                      </p:cBhvr>
                                      <p:to>
                                        <p:strVal val="visible"/>
                                      </p:to>
                                    </p:set>
                                    <p:anim calcmode="lin" valueType="num">
                                      <p:cBhvr additive="base">
                                        <p:cTn id="458" dur="4000" fill="hold"/>
                                        <p:tgtEl>
                                          <p:spTgt spid="73"/>
                                        </p:tgtEl>
                                        <p:attrNameLst>
                                          <p:attrName>ppt_x</p:attrName>
                                        </p:attrNameLst>
                                      </p:cBhvr>
                                      <p:tavLst>
                                        <p:tav tm="0">
                                          <p:val>
                                            <p:strVal val="1+#ppt_w/2"/>
                                          </p:val>
                                        </p:tav>
                                        <p:tav tm="100000">
                                          <p:val>
                                            <p:strVal val="#ppt_x"/>
                                          </p:val>
                                        </p:tav>
                                      </p:tavLst>
                                    </p:anim>
                                    <p:anim calcmode="lin" valueType="num">
                                      <p:cBhvr additive="base">
                                        <p:cTn id="459" dur="4000" fill="hold"/>
                                        <p:tgtEl>
                                          <p:spTgt spid="73"/>
                                        </p:tgtEl>
                                        <p:attrNameLst>
                                          <p:attrName>ppt_y</p:attrName>
                                        </p:attrNameLst>
                                      </p:cBhvr>
                                      <p:tavLst>
                                        <p:tav tm="0">
                                          <p:val>
                                            <p:strVal val="#ppt_y"/>
                                          </p:val>
                                        </p:tav>
                                        <p:tav tm="100000">
                                          <p:val>
                                            <p:strVal val="#ppt_y"/>
                                          </p:val>
                                        </p:tav>
                                      </p:tavLst>
                                    </p:anim>
                                  </p:childTnLst>
                                </p:cTn>
                              </p:par>
                              <p:par>
                                <p:cTn id="460" presetID="5" presetClass="entr" presetSubtype="5" fill="hold" grpId="1" nodeType="withEffect">
                                  <p:stCondLst>
                                    <p:cond delay="0"/>
                                  </p:stCondLst>
                                  <p:childTnLst>
                                    <p:set>
                                      <p:cBhvr>
                                        <p:cTn id="461" dur="1" fill="hold">
                                          <p:stCondLst>
                                            <p:cond delay="0"/>
                                          </p:stCondLst>
                                        </p:cTn>
                                        <p:tgtEl>
                                          <p:spTgt spid="73"/>
                                        </p:tgtEl>
                                        <p:attrNameLst>
                                          <p:attrName>style.visibility</p:attrName>
                                        </p:attrNameLst>
                                      </p:cBhvr>
                                      <p:to>
                                        <p:strVal val="visible"/>
                                      </p:to>
                                    </p:set>
                                    <p:animEffect transition="in" filter="checkerboard(down)">
                                      <p:cBhvr>
                                        <p:cTn id="462" dur="4000"/>
                                        <p:tgtEl>
                                          <p:spTgt spid="73"/>
                                        </p:tgtEl>
                                      </p:cBhvr>
                                    </p:animEffect>
                                  </p:childTnLst>
                                </p:cTn>
                              </p:par>
                              <p:par>
                                <p:cTn id="463" presetID="19" presetClass="entr" presetSubtype="10" fill="hold" grpId="2" nodeType="withEffect">
                                  <p:stCondLst>
                                    <p:cond delay="0"/>
                                  </p:stCondLst>
                                  <p:childTnLst>
                                    <p:set>
                                      <p:cBhvr>
                                        <p:cTn id="464" dur="1" fill="hold">
                                          <p:stCondLst>
                                            <p:cond delay="0"/>
                                          </p:stCondLst>
                                        </p:cTn>
                                        <p:tgtEl>
                                          <p:spTgt spid="73"/>
                                        </p:tgtEl>
                                        <p:attrNameLst>
                                          <p:attrName>style.visibility</p:attrName>
                                        </p:attrNameLst>
                                      </p:cBhvr>
                                      <p:to>
                                        <p:strVal val="visible"/>
                                      </p:to>
                                    </p:set>
                                    <p:anim calcmode="lin" valueType="num">
                                      <p:cBhvr>
                                        <p:cTn id="465" dur="4000" fill="hold"/>
                                        <p:tgtEl>
                                          <p:spTgt spid="73"/>
                                        </p:tgtEl>
                                        <p:attrNameLst>
                                          <p:attrName>ppt_w</p:attrName>
                                        </p:attrNameLst>
                                      </p:cBhvr>
                                      <p:tavLst>
                                        <p:tav tm="0" fmla="#ppt_w*sin(2.5*pi*$)">
                                          <p:val>
                                            <p:fltVal val="0"/>
                                          </p:val>
                                        </p:tav>
                                        <p:tav tm="100000">
                                          <p:val>
                                            <p:fltVal val="1"/>
                                          </p:val>
                                        </p:tav>
                                      </p:tavLst>
                                    </p:anim>
                                    <p:anim calcmode="lin" valueType="num">
                                      <p:cBhvr>
                                        <p:cTn id="466" dur="4000" fill="hold"/>
                                        <p:tgtEl>
                                          <p:spTgt spid="73"/>
                                        </p:tgtEl>
                                        <p:attrNameLst>
                                          <p:attrName>ppt_h</p:attrName>
                                        </p:attrNameLst>
                                      </p:cBhvr>
                                      <p:tavLst>
                                        <p:tav tm="0">
                                          <p:val>
                                            <p:strVal val="#ppt_h"/>
                                          </p:val>
                                        </p:tav>
                                        <p:tav tm="100000">
                                          <p:val>
                                            <p:strVal val="#ppt_h"/>
                                          </p:val>
                                        </p:tav>
                                      </p:tavLst>
                                    </p:anim>
                                  </p:childTnLst>
                                </p:cTn>
                              </p:par>
                              <p:par>
                                <p:cTn id="467" presetID="2" presetClass="entr" presetSubtype="2" fill="hold" grpId="0" nodeType="withEffect">
                                  <p:stCondLst>
                                    <p:cond delay="0"/>
                                  </p:stCondLst>
                                  <p:childTnLst>
                                    <p:set>
                                      <p:cBhvr>
                                        <p:cTn id="468" dur="1" fill="hold">
                                          <p:stCondLst>
                                            <p:cond delay="0"/>
                                          </p:stCondLst>
                                        </p:cTn>
                                        <p:tgtEl>
                                          <p:spTgt spid="27"/>
                                        </p:tgtEl>
                                        <p:attrNameLst>
                                          <p:attrName>style.visibility</p:attrName>
                                        </p:attrNameLst>
                                      </p:cBhvr>
                                      <p:to>
                                        <p:strVal val="visible"/>
                                      </p:to>
                                    </p:set>
                                    <p:anim calcmode="lin" valueType="num">
                                      <p:cBhvr additive="base">
                                        <p:cTn id="469" dur="4000" fill="hold"/>
                                        <p:tgtEl>
                                          <p:spTgt spid="27"/>
                                        </p:tgtEl>
                                        <p:attrNameLst>
                                          <p:attrName>ppt_x</p:attrName>
                                        </p:attrNameLst>
                                      </p:cBhvr>
                                      <p:tavLst>
                                        <p:tav tm="0">
                                          <p:val>
                                            <p:strVal val="1+#ppt_w/2"/>
                                          </p:val>
                                        </p:tav>
                                        <p:tav tm="100000">
                                          <p:val>
                                            <p:strVal val="#ppt_x"/>
                                          </p:val>
                                        </p:tav>
                                      </p:tavLst>
                                    </p:anim>
                                    <p:anim calcmode="lin" valueType="num">
                                      <p:cBhvr additive="base">
                                        <p:cTn id="470" dur="4000" fill="hold"/>
                                        <p:tgtEl>
                                          <p:spTgt spid="27"/>
                                        </p:tgtEl>
                                        <p:attrNameLst>
                                          <p:attrName>ppt_y</p:attrName>
                                        </p:attrNameLst>
                                      </p:cBhvr>
                                      <p:tavLst>
                                        <p:tav tm="0">
                                          <p:val>
                                            <p:strVal val="#ppt_y"/>
                                          </p:val>
                                        </p:tav>
                                        <p:tav tm="100000">
                                          <p:val>
                                            <p:strVal val="#ppt_y"/>
                                          </p:val>
                                        </p:tav>
                                      </p:tavLst>
                                    </p:anim>
                                  </p:childTnLst>
                                </p:cTn>
                              </p:par>
                              <p:par>
                                <p:cTn id="471" presetID="5" presetClass="entr" presetSubtype="5" fill="hold" grpId="1" nodeType="withEffect">
                                  <p:stCondLst>
                                    <p:cond delay="0"/>
                                  </p:stCondLst>
                                  <p:childTnLst>
                                    <p:set>
                                      <p:cBhvr>
                                        <p:cTn id="472" dur="1" fill="hold">
                                          <p:stCondLst>
                                            <p:cond delay="0"/>
                                          </p:stCondLst>
                                        </p:cTn>
                                        <p:tgtEl>
                                          <p:spTgt spid="27"/>
                                        </p:tgtEl>
                                        <p:attrNameLst>
                                          <p:attrName>style.visibility</p:attrName>
                                        </p:attrNameLst>
                                      </p:cBhvr>
                                      <p:to>
                                        <p:strVal val="visible"/>
                                      </p:to>
                                    </p:set>
                                    <p:animEffect transition="in" filter="checkerboard(down)">
                                      <p:cBhvr>
                                        <p:cTn id="473" dur="4000"/>
                                        <p:tgtEl>
                                          <p:spTgt spid="27"/>
                                        </p:tgtEl>
                                      </p:cBhvr>
                                    </p:animEffect>
                                  </p:childTnLst>
                                </p:cTn>
                              </p:par>
                              <p:par>
                                <p:cTn id="474" presetID="19" presetClass="entr" presetSubtype="10" fill="hold" grpId="2" nodeType="withEffect">
                                  <p:stCondLst>
                                    <p:cond delay="0"/>
                                  </p:stCondLst>
                                  <p:childTnLst>
                                    <p:set>
                                      <p:cBhvr>
                                        <p:cTn id="475" dur="1" fill="hold">
                                          <p:stCondLst>
                                            <p:cond delay="0"/>
                                          </p:stCondLst>
                                        </p:cTn>
                                        <p:tgtEl>
                                          <p:spTgt spid="27"/>
                                        </p:tgtEl>
                                        <p:attrNameLst>
                                          <p:attrName>style.visibility</p:attrName>
                                        </p:attrNameLst>
                                      </p:cBhvr>
                                      <p:to>
                                        <p:strVal val="visible"/>
                                      </p:to>
                                    </p:set>
                                    <p:anim calcmode="lin" valueType="num">
                                      <p:cBhvr>
                                        <p:cTn id="476" dur="4000" fill="hold"/>
                                        <p:tgtEl>
                                          <p:spTgt spid="27"/>
                                        </p:tgtEl>
                                        <p:attrNameLst>
                                          <p:attrName>ppt_w</p:attrName>
                                        </p:attrNameLst>
                                      </p:cBhvr>
                                      <p:tavLst>
                                        <p:tav tm="0" fmla="#ppt_w*sin(2.5*pi*$)">
                                          <p:val>
                                            <p:fltVal val="0"/>
                                          </p:val>
                                        </p:tav>
                                        <p:tav tm="100000">
                                          <p:val>
                                            <p:fltVal val="1"/>
                                          </p:val>
                                        </p:tav>
                                      </p:tavLst>
                                    </p:anim>
                                    <p:anim calcmode="lin" valueType="num">
                                      <p:cBhvr>
                                        <p:cTn id="477" dur="4000" fill="hold"/>
                                        <p:tgtEl>
                                          <p:spTgt spid="27"/>
                                        </p:tgtEl>
                                        <p:attrNameLst>
                                          <p:attrName>ppt_h</p:attrName>
                                        </p:attrNameLst>
                                      </p:cBhvr>
                                      <p:tavLst>
                                        <p:tav tm="0">
                                          <p:val>
                                            <p:strVal val="#ppt_h"/>
                                          </p:val>
                                        </p:tav>
                                        <p:tav tm="100000">
                                          <p:val>
                                            <p:strVal val="#ppt_h"/>
                                          </p:val>
                                        </p:tav>
                                      </p:tavLst>
                                    </p:anim>
                                  </p:childTnLst>
                                </p:cTn>
                              </p:par>
                              <p:par>
                                <p:cTn id="478" presetID="2" presetClass="entr" presetSubtype="2" fill="hold" grpId="0" nodeType="withEffect">
                                  <p:stCondLst>
                                    <p:cond delay="0"/>
                                  </p:stCondLst>
                                  <p:childTnLst>
                                    <p:set>
                                      <p:cBhvr>
                                        <p:cTn id="479" dur="1" fill="hold">
                                          <p:stCondLst>
                                            <p:cond delay="0"/>
                                          </p:stCondLst>
                                        </p:cTn>
                                        <p:tgtEl>
                                          <p:spTgt spid="29"/>
                                        </p:tgtEl>
                                        <p:attrNameLst>
                                          <p:attrName>style.visibility</p:attrName>
                                        </p:attrNameLst>
                                      </p:cBhvr>
                                      <p:to>
                                        <p:strVal val="visible"/>
                                      </p:to>
                                    </p:set>
                                    <p:anim calcmode="lin" valueType="num">
                                      <p:cBhvr additive="base">
                                        <p:cTn id="480" dur="4000" fill="hold"/>
                                        <p:tgtEl>
                                          <p:spTgt spid="29"/>
                                        </p:tgtEl>
                                        <p:attrNameLst>
                                          <p:attrName>ppt_x</p:attrName>
                                        </p:attrNameLst>
                                      </p:cBhvr>
                                      <p:tavLst>
                                        <p:tav tm="0">
                                          <p:val>
                                            <p:strVal val="1+#ppt_w/2"/>
                                          </p:val>
                                        </p:tav>
                                        <p:tav tm="100000">
                                          <p:val>
                                            <p:strVal val="#ppt_x"/>
                                          </p:val>
                                        </p:tav>
                                      </p:tavLst>
                                    </p:anim>
                                    <p:anim calcmode="lin" valueType="num">
                                      <p:cBhvr additive="base">
                                        <p:cTn id="481" dur="4000" fill="hold"/>
                                        <p:tgtEl>
                                          <p:spTgt spid="29"/>
                                        </p:tgtEl>
                                        <p:attrNameLst>
                                          <p:attrName>ppt_y</p:attrName>
                                        </p:attrNameLst>
                                      </p:cBhvr>
                                      <p:tavLst>
                                        <p:tav tm="0">
                                          <p:val>
                                            <p:strVal val="#ppt_y"/>
                                          </p:val>
                                        </p:tav>
                                        <p:tav tm="100000">
                                          <p:val>
                                            <p:strVal val="#ppt_y"/>
                                          </p:val>
                                        </p:tav>
                                      </p:tavLst>
                                    </p:anim>
                                  </p:childTnLst>
                                </p:cTn>
                              </p:par>
                              <p:par>
                                <p:cTn id="482" presetID="5" presetClass="entr" presetSubtype="5" fill="hold" grpId="1" nodeType="withEffect">
                                  <p:stCondLst>
                                    <p:cond delay="0"/>
                                  </p:stCondLst>
                                  <p:childTnLst>
                                    <p:set>
                                      <p:cBhvr>
                                        <p:cTn id="483" dur="1" fill="hold">
                                          <p:stCondLst>
                                            <p:cond delay="0"/>
                                          </p:stCondLst>
                                        </p:cTn>
                                        <p:tgtEl>
                                          <p:spTgt spid="29"/>
                                        </p:tgtEl>
                                        <p:attrNameLst>
                                          <p:attrName>style.visibility</p:attrName>
                                        </p:attrNameLst>
                                      </p:cBhvr>
                                      <p:to>
                                        <p:strVal val="visible"/>
                                      </p:to>
                                    </p:set>
                                    <p:animEffect transition="in" filter="checkerboard(down)">
                                      <p:cBhvr>
                                        <p:cTn id="484" dur="4000"/>
                                        <p:tgtEl>
                                          <p:spTgt spid="29"/>
                                        </p:tgtEl>
                                      </p:cBhvr>
                                    </p:animEffect>
                                  </p:childTnLst>
                                </p:cTn>
                              </p:par>
                              <p:par>
                                <p:cTn id="485" presetID="19" presetClass="entr" presetSubtype="10" fill="hold" grpId="2" nodeType="withEffect">
                                  <p:stCondLst>
                                    <p:cond delay="0"/>
                                  </p:stCondLst>
                                  <p:childTnLst>
                                    <p:set>
                                      <p:cBhvr>
                                        <p:cTn id="486" dur="1" fill="hold">
                                          <p:stCondLst>
                                            <p:cond delay="0"/>
                                          </p:stCondLst>
                                        </p:cTn>
                                        <p:tgtEl>
                                          <p:spTgt spid="29"/>
                                        </p:tgtEl>
                                        <p:attrNameLst>
                                          <p:attrName>style.visibility</p:attrName>
                                        </p:attrNameLst>
                                      </p:cBhvr>
                                      <p:to>
                                        <p:strVal val="visible"/>
                                      </p:to>
                                    </p:set>
                                    <p:anim calcmode="lin" valueType="num">
                                      <p:cBhvr>
                                        <p:cTn id="487" dur="4000" fill="hold"/>
                                        <p:tgtEl>
                                          <p:spTgt spid="29"/>
                                        </p:tgtEl>
                                        <p:attrNameLst>
                                          <p:attrName>ppt_w</p:attrName>
                                        </p:attrNameLst>
                                      </p:cBhvr>
                                      <p:tavLst>
                                        <p:tav tm="0" fmla="#ppt_w*sin(2.5*pi*$)">
                                          <p:val>
                                            <p:fltVal val="0"/>
                                          </p:val>
                                        </p:tav>
                                        <p:tav tm="100000">
                                          <p:val>
                                            <p:fltVal val="1"/>
                                          </p:val>
                                        </p:tav>
                                      </p:tavLst>
                                    </p:anim>
                                    <p:anim calcmode="lin" valueType="num">
                                      <p:cBhvr>
                                        <p:cTn id="488" dur="4000" fill="hold"/>
                                        <p:tgtEl>
                                          <p:spTgt spid="29"/>
                                        </p:tgtEl>
                                        <p:attrNameLst>
                                          <p:attrName>ppt_h</p:attrName>
                                        </p:attrNameLst>
                                      </p:cBhvr>
                                      <p:tavLst>
                                        <p:tav tm="0">
                                          <p:val>
                                            <p:strVal val="#ppt_h"/>
                                          </p:val>
                                        </p:tav>
                                        <p:tav tm="100000">
                                          <p:val>
                                            <p:strVal val="#ppt_h"/>
                                          </p:val>
                                        </p:tav>
                                      </p:tavLst>
                                    </p:anim>
                                  </p:childTnLst>
                                </p:cTn>
                              </p:par>
                              <p:par>
                                <p:cTn id="489" presetID="2" presetClass="entr" presetSubtype="2" fill="hold" grpId="0" nodeType="withEffect">
                                  <p:stCondLst>
                                    <p:cond delay="0"/>
                                  </p:stCondLst>
                                  <p:childTnLst>
                                    <p:set>
                                      <p:cBhvr>
                                        <p:cTn id="490" dur="1" fill="hold">
                                          <p:stCondLst>
                                            <p:cond delay="0"/>
                                          </p:stCondLst>
                                        </p:cTn>
                                        <p:tgtEl>
                                          <p:spTgt spid="31"/>
                                        </p:tgtEl>
                                        <p:attrNameLst>
                                          <p:attrName>style.visibility</p:attrName>
                                        </p:attrNameLst>
                                      </p:cBhvr>
                                      <p:to>
                                        <p:strVal val="visible"/>
                                      </p:to>
                                    </p:set>
                                    <p:anim calcmode="lin" valueType="num">
                                      <p:cBhvr additive="base">
                                        <p:cTn id="491" dur="4000" fill="hold"/>
                                        <p:tgtEl>
                                          <p:spTgt spid="31"/>
                                        </p:tgtEl>
                                        <p:attrNameLst>
                                          <p:attrName>ppt_x</p:attrName>
                                        </p:attrNameLst>
                                      </p:cBhvr>
                                      <p:tavLst>
                                        <p:tav tm="0">
                                          <p:val>
                                            <p:strVal val="1+#ppt_w/2"/>
                                          </p:val>
                                        </p:tav>
                                        <p:tav tm="100000">
                                          <p:val>
                                            <p:strVal val="#ppt_x"/>
                                          </p:val>
                                        </p:tav>
                                      </p:tavLst>
                                    </p:anim>
                                    <p:anim calcmode="lin" valueType="num">
                                      <p:cBhvr additive="base">
                                        <p:cTn id="492" dur="4000" fill="hold"/>
                                        <p:tgtEl>
                                          <p:spTgt spid="31"/>
                                        </p:tgtEl>
                                        <p:attrNameLst>
                                          <p:attrName>ppt_y</p:attrName>
                                        </p:attrNameLst>
                                      </p:cBhvr>
                                      <p:tavLst>
                                        <p:tav tm="0">
                                          <p:val>
                                            <p:strVal val="#ppt_y"/>
                                          </p:val>
                                        </p:tav>
                                        <p:tav tm="100000">
                                          <p:val>
                                            <p:strVal val="#ppt_y"/>
                                          </p:val>
                                        </p:tav>
                                      </p:tavLst>
                                    </p:anim>
                                  </p:childTnLst>
                                </p:cTn>
                              </p:par>
                              <p:par>
                                <p:cTn id="493" presetID="5" presetClass="entr" presetSubtype="5" fill="hold" grpId="1" nodeType="withEffect">
                                  <p:stCondLst>
                                    <p:cond delay="0"/>
                                  </p:stCondLst>
                                  <p:childTnLst>
                                    <p:set>
                                      <p:cBhvr>
                                        <p:cTn id="494" dur="1" fill="hold">
                                          <p:stCondLst>
                                            <p:cond delay="0"/>
                                          </p:stCondLst>
                                        </p:cTn>
                                        <p:tgtEl>
                                          <p:spTgt spid="31"/>
                                        </p:tgtEl>
                                        <p:attrNameLst>
                                          <p:attrName>style.visibility</p:attrName>
                                        </p:attrNameLst>
                                      </p:cBhvr>
                                      <p:to>
                                        <p:strVal val="visible"/>
                                      </p:to>
                                    </p:set>
                                    <p:animEffect transition="in" filter="checkerboard(down)">
                                      <p:cBhvr>
                                        <p:cTn id="495" dur="4000"/>
                                        <p:tgtEl>
                                          <p:spTgt spid="31"/>
                                        </p:tgtEl>
                                      </p:cBhvr>
                                    </p:animEffect>
                                  </p:childTnLst>
                                </p:cTn>
                              </p:par>
                              <p:par>
                                <p:cTn id="496" presetID="19" presetClass="entr" presetSubtype="10" fill="hold" grpId="2" nodeType="withEffect">
                                  <p:stCondLst>
                                    <p:cond delay="0"/>
                                  </p:stCondLst>
                                  <p:childTnLst>
                                    <p:set>
                                      <p:cBhvr>
                                        <p:cTn id="497" dur="1" fill="hold">
                                          <p:stCondLst>
                                            <p:cond delay="0"/>
                                          </p:stCondLst>
                                        </p:cTn>
                                        <p:tgtEl>
                                          <p:spTgt spid="31"/>
                                        </p:tgtEl>
                                        <p:attrNameLst>
                                          <p:attrName>style.visibility</p:attrName>
                                        </p:attrNameLst>
                                      </p:cBhvr>
                                      <p:to>
                                        <p:strVal val="visible"/>
                                      </p:to>
                                    </p:set>
                                    <p:anim calcmode="lin" valueType="num">
                                      <p:cBhvr>
                                        <p:cTn id="498" dur="4000" fill="hold"/>
                                        <p:tgtEl>
                                          <p:spTgt spid="31"/>
                                        </p:tgtEl>
                                        <p:attrNameLst>
                                          <p:attrName>ppt_w</p:attrName>
                                        </p:attrNameLst>
                                      </p:cBhvr>
                                      <p:tavLst>
                                        <p:tav tm="0" fmla="#ppt_w*sin(2.5*pi*$)">
                                          <p:val>
                                            <p:fltVal val="0"/>
                                          </p:val>
                                        </p:tav>
                                        <p:tav tm="100000">
                                          <p:val>
                                            <p:fltVal val="1"/>
                                          </p:val>
                                        </p:tav>
                                      </p:tavLst>
                                    </p:anim>
                                    <p:anim calcmode="lin" valueType="num">
                                      <p:cBhvr>
                                        <p:cTn id="499" dur="4000" fill="hold"/>
                                        <p:tgtEl>
                                          <p:spTgt spid="31"/>
                                        </p:tgtEl>
                                        <p:attrNameLst>
                                          <p:attrName>ppt_h</p:attrName>
                                        </p:attrNameLst>
                                      </p:cBhvr>
                                      <p:tavLst>
                                        <p:tav tm="0">
                                          <p:val>
                                            <p:strVal val="#ppt_h"/>
                                          </p:val>
                                        </p:tav>
                                        <p:tav tm="100000">
                                          <p:val>
                                            <p:strVal val="#ppt_h"/>
                                          </p:val>
                                        </p:tav>
                                      </p:tavLst>
                                    </p:anim>
                                  </p:childTnLst>
                                </p:cTn>
                              </p:par>
                              <p:par>
                                <p:cTn id="500" presetID="2" presetClass="entr" presetSubtype="2" fill="hold" grpId="0" nodeType="withEffect">
                                  <p:stCondLst>
                                    <p:cond delay="0"/>
                                  </p:stCondLst>
                                  <p:childTnLst>
                                    <p:set>
                                      <p:cBhvr>
                                        <p:cTn id="501" dur="1" fill="hold">
                                          <p:stCondLst>
                                            <p:cond delay="0"/>
                                          </p:stCondLst>
                                        </p:cTn>
                                        <p:tgtEl>
                                          <p:spTgt spid="33"/>
                                        </p:tgtEl>
                                        <p:attrNameLst>
                                          <p:attrName>style.visibility</p:attrName>
                                        </p:attrNameLst>
                                      </p:cBhvr>
                                      <p:to>
                                        <p:strVal val="visible"/>
                                      </p:to>
                                    </p:set>
                                    <p:anim calcmode="lin" valueType="num">
                                      <p:cBhvr additive="base">
                                        <p:cTn id="502" dur="4000" fill="hold"/>
                                        <p:tgtEl>
                                          <p:spTgt spid="33"/>
                                        </p:tgtEl>
                                        <p:attrNameLst>
                                          <p:attrName>ppt_x</p:attrName>
                                        </p:attrNameLst>
                                      </p:cBhvr>
                                      <p:tavLst>
                                        <p:tav tm="0">
                                          <p:val>
                                            <p:strVal val="1+#ppt_w/2"/>
                                          </p:val>
                                        </p:tav>
                                        <p:tav tm="100000">
                                          <p:val>
                                            <p:strVal val="#ppt_x"/>
                                          </p:val>
                                        </p:tav>
                                      </p:tavLst>
                                    </p:anim>
                                    <p:anim calcmode="lin" valueType="num">
                                      <p:cBhvr additive="base">
                                        <p:cTn id="503" dur="4000" fill="hold"/>
                                        <p:tgtEl>
                                          <p:spTgt spid="33"/>
                                        </p:tgtEl>
                                        <p:attrNameLst>
                                          <p:attrName>ppt_y</p:attrName>
                                        </p:attrNameLst>
                                      </p:cBhvr>
                                      <p:tavLst>
                                        <p:tav tm="0">
                                          <p:val>
                                            <p:strVal val="#ppt_y"/>
                                          </p:val>
                                        </p:tav>
                                        <p:tav tm="100000">
                                          <p:val>
                                            <p:strVal val="#ppt_y"/>
                                          </p:val>
                                        </p:tav>
                                      </p:tavLst>
                                    </p:anim>
                                  </p:childTnLst>
                                </p:cTn>
                              </p:par>
                              <p:par>
                                <p:cTn id="504" presetID="5" presetClass="entr" presetSubtype="5" fill="hold" grpId="1" nodeType="withEffect">
                                  <p:stCondLst>
                                    <p:cond delay="0"/>
                                  </p:stCondLst>
                                  <p:childTnLst>
                                    <p:set>
                                      <p:cBhvr>
                                        <p:cTn id="505" dur="1" fill="hold">
                                          <p:stCondLst>
                                            <p:cond delay="0"/>
                                          </p:stCondLst>
                                        </p:cTn>
                                        <p:tgtEl>
                                          <p:spTgt spid="33"/>
                                        </p:tgtEl>
                                        <p:attrNameLst>
                                          <p:attrName>style.visibility</p:attrName>
                                        </p:attrNameLst>
                                      </p:cBhvr>
                                      <p:to>
                                        <p:strVal val="visible"/>
                                      </p:to>
                                    </p:set>
                                    <p:animEffect transition="in" filter="checkerboard(down)">
                                      <p:cBhvr>
                                        <p:cTn id="506" dur="4000"/>
                                        <p:tgtEl>
                                          <p:spTgt spid="33"/>
                                        </p:tgtEl>
                                      </p:cBhvr>
                                    </p:animEffect>
                                  </p:childTnLst>
                                </p:cTn>
                              </p:par>
                              <p:par>
                                <p:cTn id="507" presetID="19" presetClass="entr" presetSubtype="10" fill="hold" grpId="2" nodeType="withEffect">
                                  <p:stCondLst>
                                    <p:cond delay="0"/>
                                  </p:stCondLst>
                                  <p:childTnLst>
                                    <p:set>
                                      <p:cBhvr>
                                        <p:cTn id="508" dur="1" fill="hold">
                                          <p:stCondLst>
                                            <p:cond delay="0"/>
                                          </p:stCondLst>
                                        </p:cTn>
                                        <p:tgtEl>
                                          <p:spTgt spid="33"/>
                                        </p:tgtEl>
                                        <p:attrNameLst>
                                          <p:attrName>style.visibility</p:attrName>
                                        </p:attrNameLst>
                                      </p:cBhvr>
                                      <p:to>
                                        <p:strVal val="visible"/>
                                      </p:to>
                                    </p:set>
                                    <p:anim calcmode="lin" valueType="num">
                                      <p:cBhvr>
                                        <p:cTn id="509" dur="4000" fill="hold"/>
                                        <p:tgtEl>
                                          <p:spTgt spid="33"/>
                                        </p:tgtEl>
                                        <p:attrNameLst>
                                          <p:attrName>ppt_w</p:attrName>
                                        </p:attrNameLst>
                                      </p:cBhvr>
                                      <p:tavLst>
                                        <p:tav tm="0" fmla="#ppt_w*sin(2.5*pi*$)">
                                          <p:val>
                                            <p:fltVal val="0"/>
                                          </p:val>
                                        </p:tav>
                                        <p:tav tm="100000">
                                          <p:val>
                                            <p:fltVal val="1"/>
                                          </p:val>
                                        </p:tav>
                                      </p:tavLst>
                                    </p:anim>
                                    <p:anim calcmode="lin" valueType="num">
                                      <p:cBhvr>
                                        <p:cTn id="510" dur="4000" fill="hold"/>
                                        <p:tgtEl>
                                          <p:spTgt spid="33"/>
                                        </p:tgtEl>
                                        <p:attrNameLst>
                                          <p:attrName>ppt_h</p:attrName>
                                        </p:attrNameLst>
                                      </p:cBhvr>
                                      <p:tavLst>
                                        <p:tav tm="0">
                                          <p:val>
                                            <p:strVal val="#ppt_h"/>
                                          </p:val>
                                        </p:tav>
                                        <p:tav tm="100000">
                                          <p:val>
                                            <p:strVal val="#ppt_h"/>
                                          </p:val>
                                        </p:tav>
                                      </p:tavLst>
                                    </p:anim>
                                  </p:childTnLst>
                                </p:cTn>
                              </p:par>
                              <p:par>
                                <p:cTn id="511" presetID="2" presetClass="entr" presetSubtype="2" fill="hold" grpId="0" nodeType="withEffect">
                                  <p:stCondLst>
                                    <p:cond delay="0"/>
                                  </p:stCondLst>
                                  <p:childTnLst>
                                    <p:set>
                                      <p:cBhvr>
                                        <p:cTn id="512" dur="1" fill="hold">
                                          <p:stCondLst>
                                            <p:cond delay="0"/>
                                          </p:stCondLst>
                                        </p:cTn>
                                        <p:tgtEl>
                                          <p:spTgt spid="35"/>
                                        </p:tgtEl>
                                        <p:attrNameLst>
                                          <p:attrName>style.visibility</p:attrName>
                                        </p:attrNameLst>
                                      </p:cBhvr>
                                      <p:to>
                                        <p:strVal val="visible"/>
                                      </p:to>
                                    </p:set>
                                    <p:anim calcmode="lin" valueType="num">
                                      <p:cBhvr additive="base">
                                        <p:cTn id="513" dur="4000" fill="hold"/>
                                        <p:tgtEl>
                                          <p:spTgt spid="35"/>
                                        </p:tgtEl>
                                        <p:attrNameLst>
                                          <p:attrName>ppt_x</p:attrName>
                                        </p:attrNameLst>
                                      </p:cBhvr>
                                      <p:tavLst>
                                        <p:tav tm="0">
                                          <p:val>
                                            <p:strVal val="1+#ppt_w/2"/>
                                          </p:val>
                                        </p:tav>
                                        <p:tav tm="100000">
                                          <p:val>
                                            <p:strVal val="#ppt_x"/>
                                          </p:val>
                                        </p:tav>
                                      </p:tavLst>
                                    </p:anim>
                                    <p:anim calcmode="lin" valueType="num">
                                      <p:cBhvr additive="base">
                                        <p:cTn id="514" dur="4000" fill="hold"/>
                                        <p:tgtEl>
                                          <p:spTgt spid="35"/>
                                        </p:tgtEl>
                                        <p:attrNameLst>
                                          <p:attrName>ppt_y</p:attrName>
                                        </p:attrNameLst>
                                      </p:cBhvr>
                                      <p:tavLst>
                                        <p:tav tm="0">
                                          <p:val>
                                            <p:strVal val="#ppt_y"/>
                                          </p:val>
                                        </p:tav>
                                        <p:tav tm="100000">
                                          <p:val>
                                            <p:strVal val="#ppt_y"/>
                                          </p:val>
                                        </p:tav>
                                      </p:tavLst>
                                    </p:anim>
                                  </p:childTnLst>
                                </p:cTn>
                              </p:par>
                              <p:par>
                                <p:cTn id="515" presetID="5" presetClass="entr" presetSubtype="5" fill="hold" grpId="1" nodeType="withEffect">
                                  <p:stCondLst>
                                    <p:cond delay="0"/>
                                  </p:stCondLst>
                                  <p:childTnLst>
                                    <p:set>
                                      <p:cBhvr>
                                        <p:cTn id="516" dur="1" fill="hold">
                                          <p:stCondLst>
                                            <p:cond delay="0"/>
                                          </p:stCondLst>
                                        </p:cTn>
                                        <p:tgtEl>
                                          <p:spTgt spid="35"/>
                                        </p:tgtEl>
                                        <p:attrNameLst>
                                          <p:attrName>style.visibility</p:attrName>
                                        </p:attrNameLst>
                                      </p:cBhvr>
                                      <p:to>
                                        <p:strVal val="visible"/>
                                      </p:to>
                                    </p:set>
                                    <p:animEffect transition="in" filter="checkerboard(down)">
                                      <p:cBhvr>
                                        <p:cTn id="517" dur="4000"/>
                                        <p:tgtEl>
                                          <p:spTgt spid="35"/>
                                        </p:tgtEl>
                                      </p:cBhvr>
                                    </p:animEffect>
                                  </p:childTnLst>
                                </p:cTn>
                              </p:par>
                              <p:par>
                                <p:cTn id="518" presetID="19" presetClass="entr" presetSubtype="10" fill="hold" grpId="2" nodeType="withEffect">
                                  <p:stCondLst>
                                    <p:cond delay="0"/>
                                  </p:stCondLst>
                                  <p:childTnLst>
                                    <p:set>
                                      <p:cBhvr>
                                        <p:cTn id="519" dur="1" fill="hold">
                                          <p:stCondLst>
                                            <p:cond delay="0"/>
                                          </p:stCondLst>
                                        </p:cTn>
                                        <p:tgtEl>
                                          <p:spTgt spid="35"/>
                                        </p:tgtEl>
                                        <p:attrNameLst>
                                          <p:attrName>style.visibility</p:attrName>
                                        </p:attrNameLst>
                                      </p:cBhvr>
                                      <p:to>
                                        <p:strVal val="visible"/>
                                      </p:to>
                                    </p:set>
                                    <p:anim calcmode="lin" valueType="num">
                                      <p:cBhvr>
                                        <p:cTn id="520" dur="4000" fill="hold"/>
                                        <p:tgtEl>
                                          <p:spTgt spid="35"/>
                                        </p:tgtEl>
                                        <p:attrNameLst>
                                          <p:attrName>ppt_w</p:attrName>
                                        </p:attrNameLst>
                                      </p:cBhvr>
                                      <p:tavLst>
                                        <p:tav tm="0" fmla="#ppt_w*sin(2.5*pi*$)">
                                          <p:val>
                                            <p:fltVal val="0"/>
                                          </p:val>
                                        </p:tav>
                                        <p:tav tm="100000">
                                          <p:val>
                                            <p:fltVal val="1"/>
                                          </p:val>
                                        </p:tav>
                                      </p:tavLst>
                                    </p:anim>
                                    <p:anim calcmode="lin" valueType="num">
                                      <p:cBhvr>
                                        <p:cTn id="521" dur="4000" fill="hold"/>
                                        <p:tgtEl>
                                          <p:spTgt spid="35"/>
                                        </p:tgtEl>
                                        <p:attrNameLst>
                                          <p:attrName>ppt_h</p:attrName>
                                        </p:attrNameLst>
                                      </p:cBhvr>
                                      <p:tavLst>
                                        <p:tav tm="0">
                                          <p:val>
                                            <p:strVal val="#ppt_h"/>
                                          </p:val>
                                        </p:tav>
                                        <p:tav tm="100000">
                                          <p:val>
                                            <p:strVal val="#ppt_h"/>
                                          </p:val>
                                        </p:tav>
                                      </p:tavLst>
                                    </p:anim>
                                  </p:childTnLst>
                                </p:cTn>
                              </p:par>
                              <p:par>
                                <p:cTn id="522" presetID="2" presetClass="entr" presetSubtype="2" fill="hold" grpId="0" nodeType="withEffect">
                                  <p:stCondLst>
                                    <p:cond delay="0"/>
                                  </p:stCondLst>
                                  <p:childTnLst>
                                    <p:set>
                                      <p:cBhvr>
                                        <p:cTn id="523" dur="1" fill="hold">
                                          <p:stCondLst>
                                            <p:cond delay="0"/>
                                          </p:stCondLst>
                                        </p:cTn>
                                        <p:tgtEl>
                                          <p:spTgt spid="37"/>
                                        </p:tgtEl>
                                        <p:attrNameLst>
                                          <p:attrName>style.visibility</p:attrName>
                                        </p:attrNameLst>
                                      </p:cBhvr>
                                      <p:to>
                                        <p:strVal val="visible"/>
                                      </p:to>
                                    </p:set>
                                    <p:anim calcmode="lin" valueType="num">
                                      <p:cBhvr additive="base">
                                        <p:cTn id="524" dur="4000" fill="hold"/>
                                        <p:tgtEl>
                                          <p:spTgt spid="37"/>
                                        </p:tgtEl>
                                        <p:attrNameLst>
                                          <p:attrName>ppt_x</p:attrName>
                                        </p:attrNameLst>
                                      </p:cBhvr>
                                      <p:tavLst>
                                        <p:tav tm="0">
                                          <p:val>
                                            <p:strVal val="1+#ppt_w/2"/>
                                          </p:val>
                                        </p:tav>
                                        <p:tav tm="100000">
                                          <p:val>
                                            <p:strVal val="#ppt_x"/>
                                          </p:val>
                                        </p:tav>
                                      </p:tavLst>
                                    </p:anim>
                                    <p:anim calcmode="lin" valueType="num">
                                      <p:cBhvr additive="base">
                                        <p:cTn id="525" dur="4000" fill="hold"/>
                                        <p:tgtEl>
                                          <p:spTgt spid="37"/>
                                        </p:tgtEl>
                                        <p:attrNameLst>
                                          <p:attrName>ppt_y</p:attrName>
                                        </p:attrNameLst>
                                      </p:cBhvr>
                                      <p:tavLst>
                                        <p:tav tm="0">
                                          <p:val>
                                            <p:strVal val="#ppt_y"/>
                                          </p:val>
                                        </p:tav>
                                        <p:tav tm="100000">
                                          <p:val>
                                            <p:strVal val="#ppt_y"/>
                                          </p:val>
                                        </p:tav>
                                      </p:tavLst>
                                    </p:anim>
                                  </p:childTnLst>
                                </p:cTn>
                              </p:par>
                              <p:par>
                                <p:cTn id="526" presetID="5" presetClass="entr" presetSubtype="5" fill="hold" grpId="1" nodeType="withEffect">
                                  <p:stCondLst>
                                    <p:cond delay="0"/>
                                  </p:stCondLst>
                                  <p:childTnLst>
                                    <p:set>
                                      <p:cBhvr>
                                        <p:cTn id="527" dur="1" fill="hold">
                                          <p:stCondLst>
                                            <p:cond delay="0"/>
                                          </p:stCondLst>
                                        </p:cTn>
                                        <p:tgtEl>
                                          <p:spTgt spid="37"/>
                                        </p:tgtEl>
                                        <p:attrNameLst>
                                          <p:attrName>style.visibility</p:attrName>
                                        </p:attrNameLst>
                                      </p:cBhvr>
                                      <p:to>
                                        <p:strVal val="visible"/>
                                      </p:to>
                                    </p:set>
                                    <p:animEffect transition="in" filter="checkerboard(down)">
                                      <p:cBhvr>
                                        <p:cTn id="528" dur="4000"/>
                                        <p:tgtEl>
                                          <p:spTgt spid="37"/>
                                        </p:tgtEl>
                                      </p:cBhvr>
                                    </p:animEffect>
                                  </p:childTnLst>
                                </p:cTn>
                              </p:par>
                              <p:par>
                                <p:cTn id="529" presetID="19" presetClass="entr" presetSubtype="10" fill="hold" grpId="2" nodeType="withEffect">
                                  <p:stCondLst>
                                    <p:cond delay="0"/>
                                  </p:stCondLst>
                                  <p:childTnLst>
                                    <p:set>
                                      <p:cBhvr>
                                        <p:cTn id="530" dur="1" fill="hold">
                                          <p:stCondLst>
                                            <p:cond delay="0"/>
                                          </p:stCondLst>
                                        </p:cTn>
                                        <p:tgtEl>
                                          <p:spTgt spid="37"/>
                                        </p:tgtEl>
                                        <p:attrNameLst>
                                          <p:attrName>style.visibility</p:attrName>
                                        </p:attrNameLst>
                                      </p:cBhvr>
                                      <p:to>
                                        <p:strVal val="visible"/>
                                      </p:to>
                                    </p:set>
                                    <p:anim calcmode="lin" valueType="num">
                                      <p:cBhvr>
                                        <p:cTn id="531" dur="4000" fill="hold"/>
                                        <p:tgtEl>
                                          <p:spTgt spid="37"/>
                                        </p:tgtEl>
                                        <p:attrNameLst>
                                          <p:attrName>ppt_w</p:attrName>
                                        </p:attrNameLst>
                                      </p:cBhvr>
                                      <p:tavLst>
                                        <p:tav tm="0" fmla="#ppt_w*sin(2.5*pi*$)">
                                          <p:val>
                                            <p:fltVal val="0"/>
                                          </p:val>
                                        </p:tav>
                                        <p:tav tm="100000">
                                          <p:val>
                                            <p:fltVal val="1"/>
                                          </p:val>
                                        </p:tav>
                                      </p:tavLst>
                                    </p:anim>
                                    <p:anim calcmode="lin" valueType="num">
                                      <p:cBhvr>
                                        <p:cTn id="532" dur="4000" fill="hold"/>
                                        <p:tgtEl>
                                          <p:spTgt spid="37"/>
                                        </p:tgtEl>
                                        <p:attrNameLst>
                                          <p:attrName>ppt_h</p:attrName>
                                        </p:attrNameLst>
                                      </p:cBhvr>
                                      <p:tavLst>
                                        <p:tav tm="0">
                                          <p:val>
                                            <p:strVal val="#ppt_h"/>
                                          </p:val>
                                        </p:tav>
                                        <p:tav tm="100000">
                                          <p:val>
                                            <p:strVal val="#ppt_h"/>
                                          </p:val>
                                        </p:tav>
                                      </p:tavLst>
                                    </p:anim>
                                  </p:childTnLst>
                                </p:cTn>
                              </p:par>
                              <p:par>
                                <p:cTn id="533" presetID="2" presetClass="exit" presetSubtype="12" fill="hold" grpId="3" nodeType="withEffect">
                                  <p:stCondLst>
                                    <p:cond delay="0"/>
                                  </p:stCondLst>
                                  <p:childTnLst>
                                    <p:anim calcmode="lin" valueType="num">
                                      <p:cBhvr additive="base">
                                        <p:cTn id="534" dur="4000"/>
                                        <p:tgtEl>
                                          <p:spTgt spid="41"/>
                                        </p:tgtEl>
                                        <p:attrNameLst>
                                          <p:attrName>ppt_x</p:attrName>
                                        </p:attrNameLst>
                                      </p:cBhvr>
                                      <p:tavLst>
                                        <p:tav tm="0">
                                          <p:val>
                                            <p:strVal val="ppt_x"/>
                                          </p:val>
                                        </p:tav>
                                        <p:tav tm="100000">
                                          <p:val>
                                            <p:strVal val="0-ppt_w/2"/>
                                          </p:val>
                                        </p:tav>
                                      </p:tavLst>
                                    </p:anim>
                                    <p:anim calcmode="lin" valueType="num">
                                      <p:cBhvr additive="base">
                                        <p:cTn id="535" dur="4000"/>
                                        <p:tgtEl>
                                          <p:spTgt spid="41"/>
                                        </p:tgtEl>
                                        <p:attrNameLst>
                                          <p:attrName>ppt_y</p:attrName>
                                        </p:attrNameLst>
                                      </p:cBhvr>
                                      <p:tavLst>
                                        <p:tav tm="0">
                                          <p:val>
                                            <p:strVal val="ppt_y"/>
                                          </p:val>
                                        </p:tav>
                                        <p:tav tm="100000">
                                          <p:val>
                                            <p:strVal val="1+ppt_h/2"/>
                                          </p:val>
                                        </p:tav>
                                      </p:tavLst>
                                    </p:anim>
                                    <p:set>
                                      <p:cBhvr>
                                        <p:cTn id="536" dur="1" fill="hold">
                                          <p:stCondLst>
                                            <p:cond delay="3999"/>
                                          </p:stCondLst>
                                        </p:cTn>
                                        <p:tgtEl>
                                          <p:spTgt spid="41"/>
                                        </p:tgtEl>
                                        <p:attrNameLst>
                                          <p:attrName>style.visibility</p:attrName>
                                        </p:attrNameLst>
                                      </p:cBhvr>
                                      <p:to>
                                        <p:strVal val="hidden"/>
                                      </p:to>
                                    </p:set>
                                  </p:childTnLst>
                                </p:cTn>
                              </p:par>
                              <p:par>
                                <p:cTn id="537" presetID="2" presetClass="exit" presetSubtype="12" fill="hold" grpId="3" nodeType="withEffect">
                                  <p:stCondLst>
                                    <p:cond delay="0"/>
                                  </p:stCondLst>
                                  <p:childTnLst>
                                    <p:anim calcmode="lin" valueType="num">
                                      <p:cBhvr additive="base">
                                        <p:cTn id="538" dur="4000"/>
                                        <p:tgtEl>
                                          <p:spTgt spid="46"/>
                                        </p:tgtEl>
                                        <p:attrNameLst>
                                          <p:attrName>ppt_x</p:attrName>
                                        </p:attrNameLst>
                                      </p:cBhvr>
                                      <p:tavLst>
                                        <p:tav tm="0">
                                          <p:val>
                                            <p:strVal val="ppt_x"/>
                                          </p:val>
                                        </p:tav>
                                        <p:tav tm="100000">
                                          <p:val>
                                            <p:strVal val="0-ppt_w/2"/>
                                          </p:val>
                                        </p:tav>
                                      </p:tavLst>
                                    </p:anim>
                                    <p:anim calcmode="lin" valueType="num">
                                      <p:cBhvr additive="base">
                                        <p:cTn id="539" dur="4000"/>
                                        <p:tgtEl>
                                          <p:spTgt spid="46"/>
                                        </p:tgtEl>
                                        <p:attrNameLst>
                                          <p:attrName>ppt_y</p:attrName>
                                        </p:attrNameLst>
                                      </p:cBhvr>
                                      <p:tavLst>
                                        <p:tav tm="0">
                                          <p:val>
                                            <p:strVal val="ppt_y"/>
                                          </p:val>
                                        </p:tav>
                                        <p:tav tm="100000">
                                          <p:val>
                                            <p:strVal val="1+ppt_h/2"/>
                                          </p:val>
                                        </p:tav>
                                      </p:tavLst>
                                    </p:anim>
                                    <p:set>
                                      <p:cBhvr>
                                        <p:cTn id="540" dur="1" fill="hold">
                                          <p:stCondLst>
                                            <p:cond delay="3999"/>
                                          </p:stCondLst>
                                        </p:cTn>
                                        <p:tgtEl>
                                          <p:spTgt spid="46"/>
                                        </p:tgtEl>
                                        <p:attrNameLst>
                                          <p:attrName>style.visibility</p:attrName>
                                        </p:attrNameLst>
                                      </p:cBhvr>
                                      <p:to>
                                        <p:strVal val="hidden"/>
                                      </p:to>
                                    </p:set>
                                  </p:childTnLst>
                                </p:cTn>
                              </p:par>
                              <p:par>
                                <p:cTn id="541" presetID="2" presetClass="exit" presetSubtype="12" fill="hold" grpId="3" nodeType="withEffect">
                                  <p:stCondLst>
                                    <p:cond delay="0"/>
                                  </p:stCondLst>
                                  <p:childTnLst>
                                    <p:anim calcmode="lin" valueType="num">
                                      <p:cBhvr additive="base">
                                        <p:cTn id="542" dur="4000"/>
                                        <p:tgtEl>
                                          <p:spTgt spid="54"/>
                                        </p:tgtEl>
                                        <p:attrNameLst>
                                          <p:attrName>ppt_x</p:attrName>
                                        </p:attrNameLst>
                                      </p:cBhvr>
                                      <p:tavLst>
                                        <p:tav tm="0">
                                          <p:val>
                                            <p:strVal val="ppt_x"/>
                                          </p:val>
                                        </p:tav>
                                        <p:tav tm="100000">
                                          <p:val>
                                            <p:strVal val="0-ppt_w/2"/>
                                          </p:val>
                                        </p:tav>
                                      </p:tavLst>
                                    </p:anim>
                                    <p:anim calcmode="lin" valueType="num">
                                      <p:cBhvr additive="base">
                                        <p:cTn id="543" dur="4000"/>
                                        <p:tgtEl>
                                          <p:spTgt spid="54"/>
                                        </p:tgtEl>
                                        <p:attrNameLst>
                                          <p:attrName>ppt_y</p:attrName>
                                        </p:attrNameLst>
                                      </p:cBhvr>
                                      <p:tavLst>
                                        <p:tav tm="0">
                                          <p:val>
                                            <p:strVal val="ppt_y"/>
                                          </p:val>
                                        </p:tav>
                                        <p:tav tm="100000">
                                          <p:val>
                                            <p:strVal val="1+ppt_h/2"/>
                                          </p:val>
                                        </p:tav>
                                      </p:tavLst>
                                    </p:anim>
                                    <p:set>
                                      <p:cBhvr>
                                        <p:cTn id="544" dur="1" fill="hold">
                                          <p:stCondLst>
                                            <p:cond delay="3999"/>
                                          </p:stCondLst>
                                        </p:cTn>
                                        <p:tgtEl>
                                          <p:spTgt spid="54"/>
                                        </p:tgtEl>
                                        <p:attrNameLst>
                                          <p:attrName>style.visibility</p:attrName>
                                        </p:attrNameLst>
                                      </p:cBhvr>
                                      <p:to>
                                        <p:strVal val="hidden"/>
                                      </p:to>
                                    </p:set>
                                  </p:childTnLst>
                                </p:cTn>
                              </p:par>
                              <p:par>
                                <p:cTn id="545" presetID="2" presetClass="exit" presetSubtype="12" fill="hold" grpId="3" nodeType="withEffect">
                                  <p:stCondLst>
                                    <p:cond delay="0"/>
                                  </p:stCondLst>
                                  <p:childTnLst>
                                    <p:anim calcmode="lin" valueType="num">
                                      <p:cBhvr additive="base">
                                        <p:cTn id="546" dur="4000"/>
                                        <p:tgtEl>
                                          <p:spTgt spid="62"/>
                                        </p:tgtEl>
                                        <p:attrNameLst>
                                          <p:attrName>ppt_x</p:attrName>
                                        </p:attrNameLst>
                                      </p:cBhvr>
                                      <p:tavLst>
                                        <p:tav tm="0">
                                          <p:val>
                                            <p:strVal val="ppt_x"/>
                                          </p:val>
                                        </p:tav>
                                        <p:tav tm="100000">
                                          <p:val>
                                            <p:strVal val="0-ppt_w/2"/>
                                          </p:val>
                                        </p:tav>
                                      </p:tavLst>
                                    </p:anim>
                                    <p:anim calcmode="lin" valueType="num">
                                      <p:cBhvr additive="base">
                                        <p:cTn id="547" dur="4000"/>
                                        <p:tgtEl>
                                          <p:spTgt spid="62"/>
                                        </p:tgtEl>
                                        <p:attrNameLst>
                                          <p:attrName>ppt_y</p:attrName>
                                        </p:attrNameLst>
                                      </p:cBhvr>
                                      <p:tavLst>
                                        <p:tav tm="0">
                                          <p:val>
                                            <p:strVal val="ppt_y"/>
                                          </p:val>
                                        </p:tav>
                                        <p:tav tm="100000">
                                          <p:val>
                                            <p:strVal val="1+ppt_h/2"/>
                                          </p:val>
                                        </p:tav>
                                      </p:tavLst>
                                    </p:anim>
                                    <p:set>
                                      <p:cBhvr>
                                        <p:cTn id="548" dur="1" fill="hold">
                                          <p:stCondLst>
                                            <p:cond delay="3999"/>
                                          </p:stCondLst>
                                        </p:cTn>
                                        <p:tgtEl>
                                          <p:spTgt spid="62"/>
                                        </p:tgtEl>
                                        <p:attrNameLst>
                                          <p:attrName>style.visibility</p:attrName>
                                        </p:attrNameLst>
                                      </p:cBhvr>
                                      <p:to>
                                        <p:strVal val="hidden"/>
                                      </p:to>
                                    </p:set>
                                  </p:childTnLst>
                                </p:cTn>
                              </p:par>
                              <p:par>
                                <p:cTn id="549" presetID="2" presetClass="exit" presetSubtype="12" fill="hold" grpId="3" nodeType="withEffect">
                                  <p:stCondLst>
                                    <p:cond delay="0"/>
                                  </p:stCondLst>
                                  <p:childTnLst>
                                    <p:anim calcmode="lin" valueType="num">
                                      <p:cBhvr additive="base">
                                        <p:cTn id="550" dur="4000"/>
                                        <p:tgtEl>
                                          <p:spTgt spid="70"/>
                                        </p:tgtEl>
                                        <p:attrNameLst>
                                          <p:attrName>ppt_x</p:attrName>
                                        </p:attrNameLst>
                                      </p:cBhvr>
                                      <p:tavLst>
                                        <p:tav tm="0">
                                          <p:val>
                                            <p:strVal val="ppt_x"/>
                                          </p:val>
                                        </p:tav>
                                        <p:tav tm="100000">
                                          <p:val>
                                            <p:strVal val="0-ppt_w/2"/>
                                          </p:val>
                                        </p:tav>
                                      </p:tavLst>
                                    </p:anim>
                                    <p:anim calcmode="lin" valueType="num">
                                      <p:cBhvr additive="base">
                                        <p:cTn id="551" dur="4000"/>
                                        <p:tgtEl>
                                          <p:spTgt spid="70"/>
                                        </p:tgtEl>
                                        <p:attrNameLst>
                                          <p:attrName>ppt_y</p:attrName>
                                        </p:attrNameLst>
                                      </p:cBhvr>
                                      <p:tavLst>
                                        <p:tav tm="0">
                                          <p:val>
                                            <p:strVal val="ppt_y"/>
                                          </p:val>
                                        </p:tav>
                                        <p:tav tm="100000">
                                          <p:val>
                                            <p:strVal val="1+ppt_h/2"/>
                                          </p:val>
                                        </p:tav>
                                      </p:tavLst>
                                    </p:anim>
                                    <p:set>
                                      <p:cBhvr>
                                        <p:cTn id="552" dur="1" fill="hold">
                                          <p:stCondLst>
                                            <p:cond delay="3999"/>
                                          </p:stCondLst>
                                        </p:cTn>
                                        <p:tgtEl>
                                          <p:spTgt spid="70"/>
                                        </p:tgtEl>
                                        <p:attrNameLst>
                                          <p:attrName>style.visibility</p:attrName>
                                        </p:attrNameLst>
                                      </p:cBhvr>
                                      <p:to>
                                        <p:strVal val="hidden"/>
                                      </p:to>
                                    </p:set>
                                  </p:childTnLst>
                                </p:cTn>
                              </p:par>
                              <p:par>
                                <p:cTn id="553" presetID="2" presetClass="exit" presetSubtype="12" fill="hold" grpId="3" nodeType="withEffect">
                                  <p:stCondLst>
                                    <p:cond delay="0"/>
                                  </p:stCondLst>
                                  <p:childTnLst>
                                    <p:anim calcmode="lin" valueType="num">
                                      <p:cBhvr additive="base">
                                        <p:cTn id="554" dur="4000"/>
                                        <p:tgtEl>
                                          <p:spTgt spid="72"/>
                                        </p:tgtEl>
                                        <p:attrNameLst>
                                          <p:attrName>ppt_x</p:attrName>
                                        </p:attrNameLst>
                                      </p:cBhvr>
                                      <p:tavLst>
                                        <p:tav tm="0">
                                          <p:val>
                                            <p:strVal val="ppt_x"/>
                                          </p:val>
                                        </p:tav>
                                        <p:tav tm="100000">
                                          <p:val>
                                            <p:strVal val="0-ppt_w/2"/>
                                          </p:val>
                                        </p:tav>
                                      </p:tavLst>
                                    </p:anim>
                                    <p:anim calcmode="lin" valueType="num">
                                      <p:cBhvr additive="base">
                                        <p:cTn id="555" dur="4000"/>
                                        <p:tgtEl>
                                          <p:spTgt spid="72"/>
                                        </p:tgtEl>
                                        <p:attrNameLst>
                                          <p:attrName>ppt_y</p:attrName>
                                        </p:attrNameLst>
                                      </p:cBhvr>
                                      <p:tavLst>
                                        <p:tav tm="0">
                                          <p:val>
                                            <p:strVal val="ppt_y"/>
                                          </p:val>
                                        </p:tav>
                                        <p:tav tm="100000">
                                          <p:val>
                                            <p:strVal val="1+ppt_h/2"/>
                                          </p:val>
                                        </p:tav>
                                      </p:tavLst>
                                    </p:anim>
                                    <p:set>
                                      <p:cBhvr>
                                        <p:cTn id="556" dur="1" fill="hold">
                                          <p:stCondLst>
                                            <p:cond delay="3999"/>
                                          </p:stCondLst>
                                        </p:cTn>
                                        <p:tgtEl>
                                          <p:spTgt spid="72"/>
                                        </p:tgtEl>
                                        <p:attrNameLst>
                                          <p:attrName>style.visibility</p:attrName>
                                        </p:attrNameLst>
                                      </p:cBhvr>
                                      <p:to>
                                        <p:strVal val="hidden"/>
                                      </p:to>
                                    </p:set>
                                  </p:childTnLst>
                                </p:cTn>
                              </p:par>
                              <p:par>
                                <p:cTn id="557" presetID="2" presetClass="exit" presetSubtype="12" fill="hold" grpId="3" nodeType="withEffect">
                                  <p:stCondLst>
                                    <p:cond delay="0"/>
                                  </p:stCondLst>
                                  <p:childTnLst>
                                    <p:anim calcmode="lin" valueType="num">
                                      <p:cBhvr additive="base">
                                        <p:cTn id="558" dur="4000"/>
                                        <p:tgtEl>
                                          <p:spTgt spid="26"/>
                                        </p:tgtEl>
                                        <p:attrNameLst>
                                          <p:attrName>ppt_x</p:attrName>
                                        </p:attrNameLst>
                                      </p:cBhvr>
                                      <p:tavLst>
                                        <p:tav tm="0">
                                          <p:val>
                                            <p:strVal val="ppt_x"/>
                                          </p:val>
                                        </p:tav>
                                        <p:tav tm="100000">
                                          <p:val>
                                            <p:strVal val="0-ppt_w/2"/>
                                          </p:val>
                                        </p:tav>
                                      </p:tavLst>
                                    </p:anim>
                                    <p:anim calcmode="lin" valueType="num">
                                      <p:cBhvr additive="base">
                                        <p:cTn id="559" dur="4000"/>
                                        <p:tgtEl>
                                          <p:spTgt spid="26"/>
                                        </p:tgtEl>
                                        <p:attrNameLst>
                                          <p:attrName>ppt_y</p:attrName>
                                        </p:attrNameLst>
                                      </p:cBhvr>
                                      <p:tavLst>
                                        <p:tav tm="0">
                                          <p:val>
                                            <p:strVal val="ppt_y"/>
                                          </p:val>
                                        </p:tav>
                                        <p:tav tm="100000">
                                          <p:val>
                                            <p:strVal val="1+ppt_h/2"/>
                                          </p:val>
                                        </p:tav>
                                      </p:tavLst>
                                    </p:anim>
                                    <p:set>
                                      <p:cBhvr>
                                        <p:cTn id="560" dur="1" fill="hold">
                                          <p:stCondLst>
                                            <p:cond delay="3999"/>
                                          </p:stCondLst>
                                        </p:cTn>
                                        <p:tgtEl>
                                          <p:spTgt spid="26"/>
                                        </p:tgtEl>
                                        <p:attrNameLst>
                                          <p:attrName>style.visibility</p:attrName>
                                        </p:attrNameLst>
                                      </p:cBhvr>
                                      <p:to>
                                        <p:strVal val="hidden"/>
                                      </p:to>
                                    </p:set>
                                  </p:childTnLst>
                                </p:cTn>
                              </p:par>
                              <p:par>
                                <p:cTn id="561" presetID="2" presetClass="exit" presetSubtype="12" fill="hold" grpId="3" nodeType="withEffect">
                                  <p:stCondLst>
                                    <p:cond delay="0"/>
                                  </p:stCondLst>
                                  <p:childTnLst>
                                    <p:anim calcmode="lin" valueType="num">
                                      <p:cBhvr additive="base">
                                        <p:cTn id="562" dur="4000"/>
                                        <p:tgtEl>
                                          <p:spTgt spid="28"/>
                                        </p:tgtEl>
                                        <p:attrNameLst>
                                          <p:attrName>ppt_x</p:attrName>
                                        </p:attrNameLst>
                                      </p:cBhvr>
                                      <p:tavLst>
                                        <p:tav tm="0">
                                          <p:val>
                                            <p:strVal val="ppt_x"/>
                                          </p:val>
                                        </p:tav>
                                        <p:tav tm="100000">
                                          <p:val>
                                            <p:strVal val="0-ppt_w/2"/>
                                          </p:val>
                                        </p:tav>
                                      </p:tavLst>
                                    </p:anim>
                                    <p:anim calcmode="lin" valueType="num">
                                      <p:cBhvr additive="base">
                                        <p:cTn id="563" dur="4000"/>
                                        <p:tgtEl>
                                          <p:spTgt spid="28"/>
                                        </p:tgtEl>
                                        <p:attrNameLst>
                                          <p:attrName>ppt_y</p:attrName>
                                        </p:attrNameLst>
                                      </p:cBhvr>
                                      <p:tavLst>
                                        <p:tav tm="0">
                                          <p:val>
                                            <p:strVal val="ppt_y"/>
                                          </p:val>
                                        </p:tav>
                                        <p:tav tm="100000">
                                          <p:val>
                                            <p:strVal val="1+ppt_h/2"/>
                                          </p:val>
                                        </p:tav>
                                      </p:tavLst>
                                    </p:anim>
                                    <p:set>
                                      <p:cBhvr>
                                        <p:cTn id="564" dur="1" fill="hold">
                                          <p:stCondLst>
                                            <p:cond delay="3999"/>
                                          </p:stCondLst>
                                        </p:cTn>
                                        <p:tgtEl>
                                          <p:spTgt spid="28"/>
                                        </p:tgtEl>
                                        <p:attrNameLst>
                                          <p:attrName>style.visibility</p:attrName>
                                        </p:attrNameLst>
                                      </p:cBhvr>
                                      <p:to>
                                        <p:strVal val="hidden"/>
                                      </p:to>
                                    </p:set>
                                  </p:childTnLst>
                                </p:cTn>
                              </p:par>
                              <p:par>
                                <p:cTn id="565" presetID="2" presetClass="exit" presetSubtype="12" fill="hold" grpId="3" nodeType="withEffect">
                                  <p:stCondLst>
                                    <p:cond delay="0"/>
                                  </p:stCondLst>
                                  <p:childTnLst>
                                    <p:anim calcmode="lin" valueType="num">
                                      <p:cBhvr additive="base">
                                        <p:cTn id="566" dur="4000"/>
                                        <p:tgtEl>
                                          <p:spTgt spid="30"/>
                                        </p:tgtEl>
                                        <p:attrNameLst>
                                          <p:attrName>ppt_x</p:attrName>
                                        </p:attrNameLst>
                                      </p:cBhvr>
                                      <p:tavLst>
                                        <p:tav tm="0">
                                          <p:val>
                                            <p:strVal val="ppt_x"/>
                                          </p:val>
                                        </p:tav>
                                        <p:tav tm="100000">
                                          <p:val>
                                            <p:strVal val="0-ppt_w/2"/>
                                          </p:val>
                                        </p:tav>
                                      </p:tavLst>
                                    </p:anim>
                                    <p:anim calcmode="lin" valueType="num">
                                      <p:cBhvr additive="base">
                                        <p:cTn id="567" dur="4000"/>
                                        <p:tgtEl>
                                          <p:spTgt spid="30"/>
                                        </p:tgtEl>
                                        <p:attrNameLst>
                                          <p:attrName>ppt_y</p:attrName>
                                        </p:attrNameLst>
                                      </p:cBhvr>
                                      <p:tavLst>
                                        <p:tav tm="0">
                                          <p:val>
                                            <p:strVal val="ppt_y"/>
                                          </p:val>
                                        </p:tav>
                                        <p:tav tm="100000">
                                          <p:val>
                                            <p:strVal val="1+ppt_h/2"/>
                                          </p:val>
                                        </p:tav>
                                      </p:tavLst>
                                    </p:anim>
                                    <p:set>
                                      <p:cBhvr>
                                        <p:cTn id="568" dur="1" fill="hold">
                                          <p:stCondLst>
                                            <p:cond delay="3999"/>
                                          </p:stCondLst>
                                        </p:cTn>
                                        <p:tgtEl>
                                          <p:spTgt spid="30"/>
                                        </p:tgtEl>
                                        <p:attrNameLst>
                                          <p:attrName>style.visibility</p:attrName>
                                        </p:attrNameLst>
                                      </p:cBhvr>
                                      <p:to>
                                        <p:strVal val="hidden"/>
                                      </p:to>
                                    </p:set>
                                  </p:childTnLst>
                                </p:cTn>
                              </p:par>
                              <p:par>
                                <p:cTn id="569" presetID="2" presetClass="exit" presetSubtype="12" fill="hold" grpId="3" nodeType="withEffect">
                                  <p:stCondLst>
                                    <p:cond delay="0"/>
                                  </p:stCondLst>
                                  <p:childTnLst>
                                    <p:anim calcmode="lin" valueType="num">
                                      <p:cBhvr additive="base">
                                        <p:cTn id="570" dur="4000"/>
                                        <p:tgtEl>
                                          <p:spTgt spid="32"/>
                                        </p:tgtEl>
                                        <p:attrNameLst>
                                          <p:attrName>ppt_x</p:attrName>
                                        </p:attrNameLst>
                                      </p:cBhvr>
                                      <p:tavLst>
                                        <p:tav tm="0">
                                          <p:val>
                                            <p:strVal val="ppt_x"/>
                                          </p:val>
                                        </p:tav>
                                        <p:tav tm="100000">
                                          <p:val>
                                            <p:strVal val="0-ppt_w/2"/>
                                          </p:val>
                                        </p:tav>
                                      </p:tavLst>
                                    </p:anim>
                                    <p:anim calcmode="lin" valueType="num">
                                      <p:cBhvr additive="base">
                                        <p:cTn id="571" dur="4000"/>
                                        <p:tgtEl>
                                          <p:spTgt spid="32"/>
                                        </p:tgtEl>
                                        <p:attrNameLst>
                                          <p:attrName>ppt_y</p:attrName>
                                        </p:attrNameLst>
                                      </p:cBhvr>
                                      <p:tavLst>
                                        <p:tav tm="0">
                                          <p:val>
                                            <p:strVal val="ppt_y"/>
                                          </p:val>
                                        </p:tav>
                                        <p:tav tm="100000">
                                          <p:val>
                                            <p:strVal val="1+ppt_h/2"/>
                                          </p:val>
                                        </p:tav>
                                      </p:tavLst>
                                    </p:anim>
                                    <p:set>
                                      <p:cBhvr>
                                        <p:cTn id="572" dur="1" fill="hold">
                                          <p:stCondLst>
                                            <p:cond delay="3999"/>
                                          </p:stCondLst>
                                        </p:cTn>
                                        <p:tgtEl>
                                          <p:spTgt spid="32"/>
                                        </p:tgtEl>
                                        <p:attrNameLst>
                                          <p:attrName>style.visibility</p:attrName>
                                        </p:attrNameLst>
                                      </p:cBhvr>
                                      <p:to>
                                        <p:strVal val="hidden"/>
                                      </p:to>
                                    </p:set>
                                  </p:childTnLst>
                                </p:cTn>
                              </p:par>
                              <p:par>
                                <p:cTn id="573" presetID="2" presetClass="exit" presetSubtype="12" fill="hold" grpId="3" nodeType="withEffect">
                                  <p:stCondLst>
                                    <p:cond delay="0"/>
                                  </p:stCondLst>
                                  <p:childTnLst>
                                    <p:anim calcmode="lin" valueType="num">
                                      <p:cBhvr additive="base">
                                        <p:cTn id="574" dur="4000"/>
                                        <p:tgtEl>
                                          <p:spTgt spid="34"/>
                                        </p:tgtEl>
                                        <p:attrNameLst>
                                          <p:attrName>ppt_x</p:attrName>
                                        </p:attrNameLst>
                                      </p:cBhvr>
                                      <p:tavLst>
                                        <p:tav tm="0">
                                          <p:val>
                                            <p:strVal val="ppt_x"/>
                                          </p:val>
                                        </p:tav>
                                        <p:tav tm="100000">
                                          <p:val>
                                            <p:strVal val="0-ppt_w/2"/>
                                          </p:val>
                                        </p:tav>
                                      </p:tavLst>
                                    </p:anim>
                                    <p:anim calcmode="lin" valueType="num">
                                      <p:cBhvr additive="base">
                                        <p:cTn id="575" dur="4000"/>
                                        <p:tgtEl>
                                          <p:spTgt spid="34"/>
                                        </p:tgtEl>
                                        <p:attrNameLst>
                                          <p:attrName>ppt_y</p:attrName>
                                        </p:attrNameLst>
                                      </p:cBhvr>
                                      <p:tavLst>
                                        <p:tav tm="0">
                                          <p:val>
                                            <p:strVal val="ppt_y"/>
                                          </p:val>
                                        </p:tav>
                                        <p:tav tm="100000">
                                          <p:val>
                                            <p:strVal val="1+ppt_h/2"/>
                                          </p:val>
                                        </p:tav>
                                      </p:tavLst>
                                    </p:anim>
                                    <p:set>
                                      <p:cBhvr>
                                        <p:cTn id="576" dur="1" fill="hold">
                                          <p:stCondLst>
                                            <p:cond delay="3999"/>
                                          </p:stCondLst>
                                        </p:cTn>
                                        <p:tgtEl>
                                          <p:spTgt spid="34"/>
                                        </p:tgtEl>
                                        <p:attrNameLst>
                                          <p:attrName>style.visibility</p:attrName>
                                        </p:attrNameLst>
                                      </p:cBhvr>
                                      <p:to>
                                        <p:strVal val="hidden"/>
                                      </p:to>
                                    </p:set>
                                  </p:childTnLst>
                                </p:cTn>
                              </p:par>
                              <p:par>
                                <p:cTn id="577" presetID="2" presetClass="exit" presetSubtype="12" fill="hold" grpId="3" nodeType="withEffect">
                                  <p:stCondLst>
                                    <p:cond delay="0"/>
                                  </p:stCondLst>
                                  <p:childTnLst>
                                    <p:anim calcmode="lin" valueType="num">
                                      <p:cBhvr additive="base">
                                        <p:cTn id="578" dur="4000"/>
                                        <p:tgtEl>
                                          <p:spTgt spid="36"/>
                                        </p:tgtEl>
                                        <p:attrNameLst>
                                          <p:attrName>ppt_x</p:attrName>
                                        </p:attrNameLst>
                                      </p:cBhvr>
                                      <p:tavLst>
                                        <p:tav tm="0">
                                          <p:val>
                                            <p:strVal val="ppt_x"/>
                                          </p:val>
                                        </p:tav>
                                        <p:tav tm="100000">
                                          <p:val>
                                            <p:strVal val="0-ppt_w/2"/>
                                          </p:val>
                                        </p:tav>
                                      </p:tavLst>
                                    </p:anim>
                                    <p:anim calcmode="lin" valueType="num">
                                      <p:cBhvr additive="base">
                                        <p:cTn id="579" dur="4000"/>
                                        <p:tgtEl>
                                          <p:spTgt spid="36"/>
                                        </p:tgtEl>
                                        <p:attrNameLst>
                                          <p:attrName>ppt_y</p:attrName>
                                        </p:attrNameLst>
                                      </p:cBhvr>
                                      <p:tavLst>
                                        <p:tav tm="0">
                                          <p:val>
                                            <p:strVal val="ppt_y"/>
                                          </p:val>
                                        </p:tav>
                                        <p:tav tm="100000">
                                          <p:val>
                                            <p:strVal val="1+ppt_h/2"/>
                                          </p:val>
                                        </p:tav>
                                      </p:tavLst>
                                    </p:anim>
                                    <p:set>
                                      <p:cBhvr>
                                        <p:cTn id="580" dur="1" fill="hold">
                                          <p:stCondLst>
                                            <p:cond delay="3999"/>
                                          </p:stCondLst>
                                        </p:cTn>
                                        <p:tgtEl>
                                          <p:spTgt spid="36"/>
                                        </p:tgtEl>
                                        <p:attrNameLst>
                                          <p:attrName>style.visibility</p:attrName>
                                        </p:attrNameLst>
                                      </p:cBhvr>
                                      <p:to>
                                        <p:strVal val="hidden"/>
                                      </p:to>
                                    </p:set>
                                  </p:childTnLst>
                                </p:cTn>
                              </p:par>
                              <p:par>
                                <p:cTn id="581" presetID="2" presetClass="exit" presetSubtype="12" fill="hold" grpId="3" nodeType="withEffect">
                                  <p:stCondLst>
                                    <p:cond delay="0"/>
                                  </p:stCondLst>
                                  <p:childTnLst>
                                    <p:anim calcmode="lin" valueType="num">
                                      <p:cBhvr additive="base">
                                        <p:cTn id="582" dur="4000"/>
                                        <p:tgtEl>
                                          <p:spTgt spid="42"/>
                                        </p:tgtEl>
                                        <p:attrNameLst>
                                          <p:attrName>ppt_x</p:attrName>
                                        </p:attrNameLst>
                                      </p:cBhvr>
                                      <p:tavLst>
                                        <p:tav tm="0">
                                          <p:val>
                                            <p:strVal val="ppt_x"/>
                                          </p:val>
                                        </p:tav>
                                        <p:tav tm="100000">
                                          <p:val>
                                            <p:strVal val="0-ppt_w/2"/>
                                          </p:val>
                                        </p:tav>
                                      </p:tavLst>
                                    </p:anim>
                                    <p:anim calcmode="lin" valueType="num">
                                      <p:cBhvr additive="base">
                                        <p:cTn id="583" dur="4000"/>
                                        <p:tgtEl>
                                          <p:spTgt spid="42"/>
                                        </p:tgtEl>
                                        <p:attrNameLst>
                                          <p:attrName>ppt_y</p:attrName>
                                        </p:attrNameLst>
                                      </p:cBhvr>
                                      <p:tavLst>
                                        <p:tav tm="0">
                                          <p:val>
                                            <p:strVal val="ppt_y"/>
                                          </p:val>
                                        </p:tav>
                                        <p:tav tm="100000">
                                          <p:val>
                                            <p:strVal val="1+ppt_h/2"/>
                                          </p:val>
                                        </p:tav>
                                      </p:tavLst>
                                    </p:anim>
                                    <p:set>
                                      <p:cBhvr>
                                        <p:cTn id="584" dur="1" fill="hold">
                                          <p:stCondLst>
                                            <p:cond delay="3999"/>
                                          </p:stCondLst>
                                        </p:cTn>
                                        <p:tgtEl>
                                          <p:spTgt spid="42"/>
                                        </p:tgtEl>
                                        <p:attrNameLst>
                                          <p:attrName>style.visibility</p:attrName>
                                        </p:attrNameLst>
                                      </p:cBhvr>
                                      <p:to>
                                        <p:strVal val="hidden"/>
                                      </p:to>
                                    </p:set>
                                  </p:childTnLst>
                                </p:cTn>
                              </p:par>
                              <p:par>
                                <p:cTn id="585" presetID="2" presetClass="exit" presetSubtype="12" fill="hold" grpId="3" nodeType="withEffect">
                                  <p:stCondLst>
                                    <p:cond delay="0"/>
                                  </p:stCondLst>
                                  <p:childTnLst>
                                    <p:anim calcmode="lin" valueType="num">
                                      <p:cBhvr additive="base">
                                        <p:cTn id="586" dur="4000"/>
                                        <p:tgtEl>
                                          <p:spTgt spid="50"/>
                                        </p:tgtEl>
                                        <p:attrNameLst>
                                          <p:attrName>ppt_x</p:attrName>
                                        </p:attrNameLst>
                                      </p:cBhvr>
                                      <p:tavLst>
                                        <p:tav tm="0">
                                          <p:val>
                                            <p:strVal val="ppt_x"/>
                                          </p:val>
                                        </p:tav>
                                        <p:tav tm="100000">
                                          <p:val>
                                            <p:strVal val="0-ppt_w/2"/>
                                          </p:val>
                                        </p:tav>
                                      </p:tavLst>
                                    </p:anim>
                                    <p:anim calcmode="lin" valueType="num">
                                      <p:cBhvr additive="base">
                                        <p:cTn id="587" dur="4000"/>
                                        <p:tgtEl>
                                          <p:spTgt spid="50"/>
                                        </p:tgtEl>
                                        <p:attrNameLst>
                                          <p:attrName>ppt_y</p:attrName>
                                        </p:attrNameLst>
                                      </p:cBhvr>
                                      <p:tavLst>
                                        <p:tav tm="0">
                                          <p:val>
                                            <p:strVal val="ppt_y"/>
                                          </p:val>
                                        </p:tav>
                                        <p:tav tm="100000">
                                          <p:val>
                                            <p:strVal val="1+ppt_h/2"/>
                                          </p:val>
                                        </p:tav>
                                      </p:tavLst>
                                    </p:anim>
                                    <p:set>
                                      <p:cBhvr>
                                        <p:cTn id="588" dur="1" fill="hold">
                                          <p:stCondLst>
                                            <p:cond delay="3999"/>
                                          </p:stCondLst>
                                        </p:cTn>
                                        <p:tgtEl>
                                          <p:spTgt spid="50"/>
                                        </p:tgtEl>
                                        <p:attrNameLst>
                                          <p:attrName>style.visibility</p:attrName>
                                        </p:attrNameLst>
                                      </p:cBhvr>
                                      <p:to>
                                        <p:strVal val="hidden"/>
                                      </p:to>
                                    </p:set>
                                  </p:childTnLst>
                                </p:cTn>
                              </p:par>
                              <p:par>
                                <p:cTn id="589" presetID="2" presetClass="exit" presetSubtype="12" fill="hold" grpId="3" nodeType="withEffect">
                                  <p:stCondLst>
                                    <p:cond delay="0"/>
                                  </p:stCondLst>
                                  <p:childTnLst>
                                    <p:anim calcmode="lin" valueType="num">
                                      <p:cBhvr additive="base">
                                        <p:cTn id="590" dur="4000"/>
                                        <p:tgtEl>
                                          <p:spTgt spid="58"/>
                                        </p:tgtEl>
                                        <p:attrNameLst>
                                          <p:attrName>ppt_x</p:attrName>
                                        </p:attrNameLst>
                                      </p:cBhvr>
                                      <p:tavLst>
                                        <p:tav tm="0">
                                          <p:val>
                                            <p:strVal val="ppt_x"/>
                                          </p:val>
                                        </p:tav>
                                        <p:tav tm="100000">
                                          <p:val>
                                            <p:strVal val="0-ppt_w/2"/>
                                          </p:val>
                                        </p:tav>
                                      </p:tavLst>
                                    </p:anim>
                                    <p:anim calcmode="lin" valueType="num">
                                      <p:cBhvr additive="base">
                                        <p:cTn id="591" dur="4000"/>
                                        <p:tgtEl>
                                          <p:spTgt spid="58"/>
                                        </p:tgtEl>
                                        <p:attrNameLst>
                                          <p:attrName>ppt_y</p:attrName>
                                        </p:attrNameLst>
                                      </p:cBhvr>
                                      <p:tavLst>
                                        <p:tav tm="0">
                                          <p:val>
                                            <p:strVal val="ppt_y"/>
                                          </p:val>
                                        </p:tav>
                                        <p:tav tm="100000">
                                          <p:val>
                                            <p:strVal val="1+ppt_h/2"/>
                                          </p:val>
                                        </p:tav>
                                      </p:tavLst>
                                    </p:anim>
                                    <p:set>
                                      <p:cBhvr>
                                        <p:cTn id="592" dur="1" fill="hold">
                                          <p:stCondLst>
                                            <p:cond delay="3999"/>
                                          </p:stCondLst>
                                        </p:cTn>
                                        <p:tgtEl>
                                          <p:spTgt spid="58"/>
                                        </p:tgtEl>
                                        <p:attrNameLst>
                                          <p:attrName>style.visibility</p:attrName>
                                        </p:attrNameLst>
                                      </p:cBhvr>
                                      <p:to>
                                        <p:strVal val="hidden"/>
                                      </p:to>
                                    </p:set>
                                  </p:childTnLst>
                                </p:cTn>
                              </p:par>
                              <p:par>
                                <p:cTn id="593" presetID="2" presetClass="exit" presetSubtype="12" fill="hold" grpId="3" nodeType="withEffect">
                                  <p:stCondLst>
                                    <p:cond delay="0"/>
                                  </p:stCondLst>
                                  <p:childTnLst>
                                    <p:anim calcmode="lin" valueType="num">
                                      <p:cBhvr additive="base">
                                        <p:cTn id="594" dur="4000"/>
                                        <p:tgtEl>
                                          <p:spTgt spid="66"/>
                                        </p:tgtEl>
                                        <p:attrNameLst>
                                          <p:attrName>ppt_x</p:attrName>
                                        </p:attrNameLst>
                                      </p:cBhvr>
                                      <p:tavLst>
                                        <p:tav tm="0">
                                          <p:val>
                                            <p:strVal val="ppt_x"/>
                                          </p:val>
                                        </p:tav>
                                        <p:tav tm="100000">
                                          <p:val>
                                            <p:strVal val="0-ppt_w/2"/>
                                          </p:val>
                                        </p:tav>
                                      </p:tavLst>
                                    </p:anim>
                                    <p:anim calcmode="lin" valueType="num">
                                      <p:cBhvr additive="base">
                                        <p:cTn id="595" dur="4000"/>
                                        <p:tgtEl>
                                          <p:spTgt spid="66"/>
                                        </p:tgtEl>
                                        <p:attrNameLst>
                                          <p:attrName>ppt_y</p:attrName>
                                        </p:attrNameLst>
                                      </p:cBhvr>
                                      <p:tavLst>
                                        <p:tav tm="0">
                                          <p:val>
                                            <p:strVal val="ppt_y"/>
                                          </p:val>
                                        </p:tav>
                                        <p:tav tm="100000">
                                          <p:val>
                                            <p:strVal val="1+ppt_h/2"/>
                                          </p:val>
                                        </p:tav>
                                      </p:tavLst>
                                    </p:anim>
                                    <p:set>
                                      <p:cBhvr>
                                        <p:cTn id="596" dur="1" fill="hold">
                                          <p:stCondLst>
                                            <p:cond delay="3999"/>
                                          </p:stCondLst>
                                        </p:cTn>
                                        <p:tgtEl>
                                          <p:spTgt spid="66"/>
                                        </p:tgtEl>
                                        <p:attrNameLst>
                                          <p:attrName>style.visibility</p:attrName>
                                        </p:attrNameLst>
                                      </p:cBhvr>
                                      <p:to>
                                        <p:strVal val="hidden"/>
                                      </p:to>
                                    </p:set>
                                  </p:childTnLst>
                                </p:cTn>
                              </p:par>
                              <p:par>
                                <p:cTn id="597" presetID="2" presetClass="exit" presetSubtype="12" fill="hold" grpId="3" nodeType="withEffect">
                                  <p:stCondLst>
                                    <p:cond delay="0"/>
                                  </p:stCondLst>
                                  <p:childTnLst>
                                    <p:anim calcmode="lin" valueType="num">
                                      <p:cBhvr additive="base">
                                        <p:cTn id="598" dur="4000"/>
                                        <p:tgtEl>
                                          <p:spTgt spid="71"/>
                                        </p:tgtEl>
                                        <p:attrNameLst>
                                          <p:attrName>ppt_x</p:attrName>
                                        </p:attrNameLst>
                                      </p:cBhvr>
                                      <p:tavLst>
                                        <p:tav tm="0">
                                          <p:val>
                                            <p:strVal val="ppt_x"/>
                                          </p:val>
                                        </p:tav>
                                        <p:tav tm="100000">
                                          <p:val>
                                            <p:strVal val="0-ppt_w/2"/>
                                          </p:val>
                                        </p:tav>
                                      </p:tavLst>
                                    </p:anim>
                                    <p:anim calcmode="lin" valueType="num">
                                      <p:cBhvr additive="base">
                                        <p:cTn id="599" dur="4000"/>
                                        <p:tgtEl>
                                          <p:spTgt spid="71"/>
                                        </p:tgtEl>
                                        <p:attrNameLst>
                                          <p:attrName>ppt_y</p:attrName>
                                        </p:attrNameLst>
                                      </p:cBhvr>
                                      <p:tavLst>
                                        <p:tav tm="0">
                                          <p:val>
                                            <p:strVal val="ppt_y"/>
                                          </p:val>
                                        </p:tav>
                                        <p:tav tm="100000">
                                          <p:val>
                                            <p:strVal val="1+ppt_h/2"/>
                                          </p:val>
                                        </p:tav>
                                      </p:tavLst>
                                    </p:anim>
                                    <p:set>
                                      <p:cBhvr>
                                        <p:cTn id="600" dur="1" fill="hold">
                                          <p:stCondLst>
                                            <p:cond delay="3999"/>
                                          </p:stCondLst>
                                        </p:cTn>
                                        <p:tgtEl>
                                          <p:spTgt spid="71"/>
                                        </p:tgtEl>
                                        <p:attrNameLst>
                                          <p:attrName>style.visibility</p:attrName>
                                        </p:attrNameLst>
                                      </p:cBhvr>
                                      <p:to>
                                        <p:strVal val="hidden"/>
                                      </p:to>
                                    </p:set>
                                  </p:childTnLst>
                                </p:cTn>
                              </p:par>
                              <p:par>
                                <p:cTn id="601" presetID="2" presetClass="exit" presetSubtype="12" fill="hold" grpId="3" nodeType="withEffect">
                                  <p:stCondLst>
                                    <p:cond delay="0"/>
                                  </p:stCondLst>
                                  <p:childTnLst>
                                    <p:anim calcmode="lin" valueType="num">
                                      <p:cBhvr additive="base">
                                        <p:cTn id="602" dur="4000"/>
                                        <p:tgtEl>
                                          <p:spTgt spid="73"/>
                                        </p:tgtEl>
                                        <p:attrNameLst>
                                          <p:attrName>ppt_x</p:attrName>
                                        </p:attrNameLst>
                                      </p:cBhvr>
                                      <p:tavLst>
                                        <p:tav tm="0">
                                          <p:val>
                                            <p:strVal val="ppt_x"/>
                                          </p:val>
                                        </p:tav>
                                        <p:tav tm="100000">
                                          <p:val>
                                            <p:strVal val="0-ppt_w/2"/>
                                          </p:val>
                                        </p:tav>
                                      </p:tavLst>
                                    </p:anim>
                                    <p:anim calcmode="lin" valueType="num">
                                      <p:cBhvr additive="base">
                                        <p:cTn id="603" dur="4000"/>
                                        <p:tgtEl>
                                          <p:spTgt spid="73"/>
                                        </p:tgtEl>
                                        <p:attrNameLst>
                                          <p:attrName>ppt_y</p:attrName>
                                        </p:attrNameLst>
                                      </p:cBhvr>
                                      <p:tavLst>
                                        <p:tav tm="0">
                                          <p:val>
                                            <p:strVal val="ppt_y"/>
                                          </p:val>
                                        </p:tav>
                                        <p:tav tm="100000">
                                          <p:val>
                                            <p:strVal val="1+ppt_h/2"/>
                                          </p:val>
                                        </p:tav>
                                      </p:tavLst>
                                    </p:anim>
                                    <p:set>
                                      <p:cBhvr>
                                        <p:cTn id="604" dur="1" fill="hold">
                                          <p:stCondLst>
                                            <p:cond delay="3999"/>
                                          </p:stCondLst>
                                        </p:cTn>
                                        <p:tgtEl>
                                          <p:spTgt spid="73"/>
                                        </p:tgtEl>
                                        <p:attrNameLst>
                                          <p:attrName>style.visibility</p:attrName>
                                        </p:attrNameLst>
                                      </p:cBhvr>
                                      <p:to>
                                        <p:strVal val="hidden"/>
                                      </p:to>
                                    </p:set>
                                  </p:childTnLst>
                                </p:cTn>
                              </p:par>
                              <p:par>
                                <p:cTn id="605" presetID="2" presetClass="exit" presetSubtype="12" fill="hold" grpId="3" nodeType="withEffect">
                                  <p:stCondLst>
                                    <p:cond delay="0"/>
                                  </p:stCondLst>
                                  <p:childTnLst>
                                    <p:anim calcmode="lin" valueType="num">
                                      <p:cBhvr additive="base">
                                        <p:cTn id="606" dur="4000"/>
                                        <p:tgtEl>
                                          <p:spTgt spid="27"/>
                                        </p:tgtEl>
                                        <p:attrNameLst>
                                          <p:attrName>ppt_x</p:attrName>
                                        </p:attrNameLst>
                                      </p:cBhvr>
                                      <p:tavLst>
                                        <p:tav tm="0">
                                          <p:val>
                                            <p:strVal val="ppt_x"/>
                                          </p:val>
                                        </p:tav>
                                        <p:tav tm="100000">
                                          <p:val>
                                            <p:strVal val="0-ppt_w/2"/>
                                          </p:val>
                                        </p:tav>
                                      </p:tavLst>
                                    </p:anim>
                                    <p:anim calcmode="lin" valueType="num">
                                      <p:cBhvr additive="base">
                                        <p:cTn id="607" dur="4000"/>
                                        <p:tgtEl>
                                          <p:spTgt spid="27"/>
                                        </p:tgtEl>
                                        <p:attrNameLst>
                                          <p:attrName>ppt_y</p:attrName>
                                        </p:attrNameLst>
                                      </p:cBhvr>
                                      <p:tavLst>
                                        <p:tav tm="0">
                                          <p:val>
                                            <p:strVal val="ppt_y"/>
                                          </p:val>
                                        </p:tav>
                                        <p:tav tm="100000">
                                          <p:val>
                                            <p:strVal val="1+ppt_h/2"/>
                                          </p:val>
                                        </p:tav>
                                      </p:tavLst>
                                    </p:anim>
                                    <p:set>
                                      <p:cBhvr>
                                        <p:cTn id="608" dur="1" fill="hold">
                                          <p:stCondLst>
                                            <p:cond delay="3999"/>
                                          </p:stCondLst>
                                        </p:cTn>
                                        <p:tgtEl>
                                          <p:spTgt spid="27"/>
                                        </p:tgtEl>
                                        <p:attrNameLst>
                                          <p:attrName>style.visibility</p:attrName>
                                        </p:attrNameLst>
                                      </p:cBhvr>
                                      <p:to>
                                        <p:strVal val="hidden"/>
                                      </p:to>
                                    </p:set>
                                  </p:childTnLst>
                                </p:cTn>
                              </p:par>
                              <p:par>
                                <p:cTn id="609" presetID="2" presetClass="exit" presetSubtype="12" fill="hold" grpId="3" nodeType="withEffect">
                                  <p:stCondLst>
                                    <p:cond delay="0"/>
                                  </p:stCondLst>
                                  <p:childTnLst>
                                    <p:anim calcmode="lin" valueType="num">
                                      <p:cBhvr additive="base">
                                        <p:cTn id="610" dur="4000"/>
                                        <p:tgtEl>
                                          <p:spTgt spid="29"/>
                                        </p:tgtEl>
                                        <p:attrNameLst>
                                          <p:attrName>ppt_x</p:attrName>
                                        </p:attrNameLst>
                                      </p:cBhvr>
                                      <p:tavLst>
                                        <p:tav tm="0">
                                          <p:val>
                                            <p:strVal val="ppt_x"/>
                                          </p:val>
                                        </p:tav>
                                        <p:tav tm="100000">
                                          <p:val>
                                            <p:strVal val="0-ppt_w/2"/>
                                          </p:val>
                                        </p:tav>
                                      </p:tavLst>
                                    </p:anim>
                                    <p:anim calcmode="lin" valueType="num">
                                      <p:cBhvr additive="base">
                                        <p:cTn id="611" dur="4000"/>
                                        <p:tgtEl>
                                          <p:spTgt spid="29"/>
                                        </p:tgtEl>
                                        <p:attrNameLst>
                                          <p:attrName>ppt_y</p:attrName>
                                        </p:attrNameLst>
                                      </p:cBhvr>
                                      <p:tavLst>
                                        <p:tav tm="0">
                                          <p:val>
                                            <p:strVal val="ppt_y"/>
                                          </p:val>
                                        </p:tav>
                                        <p:tav tm="100000">
                                          <p:val>
                                            <p:strVal val="1+ppt_h/2"/>
                                          </p:val>
                                        </p:tav>
                                      </p:tavLst>
                                    </p:anim>
                                    <p:set>
                                      <p:cBhvr>
                                        <p:cTn id="612" dur="1" fill="hold">
                                          <p:stCondLst>
                                            <p:cond delay="3999"/>
                                          </p:stCondLst>
                                        </p:cTn>
                                        <p:tgtEl>
                                          <p:spTgt spid="29"/>
                                        </p:tgtEl>
                                        <p:attrNameLst>
                                          <p:attrName>style.visibility</p:attrName>
                                        </p:attrNameLst>
                                      </p:cBhvr>
                                      <p:to>
                                        <p:strVal val="hidden"/>
                                      </p:to>
                                    </p:set>
                                  </p:childTnLst>
                                </p:cTn>
                              </p:par>
                              <p:par>
                                <p:cTn id="613" presetID="2" presetClass="exit" presetSubtype="12" fill="hold" grpId="3" nodeType="withEffect">
                                  <p:stCondLst>
                                    <p:cond delay="0"/>
                                  </p:stCondLst>
                                  <p:childTnLst>
                                    <p:anim calcmode="lin" valueType="num">
                                      <p:cBhvr additive="base">
                                        <p:cTn id="614" dur="4000"/>
                                        <p:tgtEl>
                                          <p:spTgt spid="31"/>
                                        </p:tgtEl>
                                        <p:attrNameLst>
                                          <p:attrName>ppt_x</p:attrName>
                                        </p:attrNameLst>
                                      </p:cBhvr>
                                      <p:tavLst>
                                        <p:tav tm="0">
                                          <p:val>
                                            <p:strVal val="ppt_x"/>
                                          </p:val>
                                        </p:tav>
                                        <p:tav tm="100000">
                                          <p:val>
                                            <p:strVal val="0-ppt_w/2"/>
                                          </p:val>
                                        </p:tav>
                                      </p:tavLst>
                                    </p:anim>
                                    <p:anim calcmode="lin" valueType="num">
                                      <p:cBhvr additive="base">
                                        <p:cTn id="615" dur="4000"/>
                                        <p:tgtEl>
                                          <p:spTgt spid="31"/>
                                        </p:tgtEl>
                                        <p:attrNameLst>
                                          <p:attrName>ppt_y</p:attrName>
                                        </p:attrNameLst>
                                      </p:cBhvr>
                                      <p:tavLst>
                                        <p:tav tm="0">
                                          <p:val>
                                            <p:strVal val="ppt_y"/>
                                          </p:val>
                                        </p:tav>
                                        <p:tav tm="100000">
                                          <p:val>
                                            <p:strVal val="1+ppt_h/2"/>
                                          </p:val>
                                        </p:tav>
                                      </p:tavLst>
                                    </p:anim>
                                    <p:set>
                                      <p:cBhvr>
                                        <p:cTn id="616" dur="1" fill="hold">
                                          <p:stCondLst>
                                            <p:cond delay="3999"/>
                                          </p:stCondLst>
                                        </p:cTn>
                                        <p:tgtEl>
                                          <p:spTgt spid="31"/>
                                        </p:tgtEl>
                                        <p:attrNameLst>
                                          <p:attrName>style.visibility</p:attrName>
                                        </p:attrNameLst>
                                      </p:cBhvr>
                                      <p:to>
                                        <p:strVal val="hidden"/>
                                      </p:to>
                                    </p:set>
                                  </p:childTnLst>
                                </p:cTn>
                              </p:par>
                              <p:par>
                                <p:cTn id="617" presetID="2" presetClass="exit" presetSubtype="12" fill="hold" grpId="3" nodeType="withEffect">
                                  <p:stCondLst>
                                    <p:cond delay="0"/>
                                  </p:stCondLst>
                                  <p:childTnLst>
                                    <p:anim calcmode="lin" valueType="num">
                                      <p:cBhvr additive="base">
                                        <p:cTn id="618" dur="4000"/>
                                        <p:tgtEl>
                                          <p:spTgt spid="33"/>
                                        </p:tgtEl>
                                        <p:attrNameLst>
                                          <p:attrName>ppt_x</p:attrName>
                                        </p:attrNameLst>
                                      </p:cBhvr>
                                      <p:tavLst>
                                        <p:tav tm="0">
                                          <p:val>
                                            <p:strVal val="ppt_x"/>
                                          </p:val>
                                        </p:tav>
                                        <p:tav tm="100000">
                                          <p:val>
                                            <p:strVal val="0-ppt_w/2"/>
                                          </p:val>
                                        </p:tav>
                                      </p:tavLst>
                                    </p:anim>
                                    <p:anim calcmode="lin" valueType="num">
                                      <p:cBhvr additive="base">
                                        <p:cTn id="619" dur="4000"/>
                                        <p:tgtEl>
                                          <p:spTgt spid="33"/>
                                        </p:tgtEl>
                                        <p:attrNameLst>
                                          <p:attrName>ppt_y</p:attrName>
                                        </p:attrNameLst>
                                      </p:cBhvr>
                                      <p:tavLst>
                                        <p:tav tm="0">
                                          <p:val>
                                            <p:strVal val="ppt_y"/>
                                          </p:val>
                                        </p:tav>
                                        <p:tav tm="100000">
                                          <p:val>
                                            <p:strVal val="1+ppt_h/2"/>
                                          </p:val>
                                        </p:tav>
                                      </p:tavLst>
                                    </p:anim>
                                    <p:set>
                                      <p:cBhvr>
                                        <p:cTn id="620" dur="1" fill="hold">
                                          <p:stCondLst>
                                            <p:cond delay="3999"/>
                                          </p:stCondLst>
                                        </p:cTn>
                                        <p:tgtEl>
                                          <p:spTgt spid="33"/>
                                        </p:tgtEl>
                                        <p:attrNameLst>
                                          <p:attrName>style.visibility</p:attrName>
                                        </p:attrNameLst>
                                      </p:cBhvr>
                                      <p:to>
                                        <p:strVal val="hidden"/>
                                      </p:to>
                                    </p:set>
                                  </p:childTnLst>
                                </p:cTn>
                              </p:par>
                              <p:par>
                                <p:cTn id="621" presetID="2" presetClass="exit" presetSubtype="12" fill="hold" grpId="3" nodeType="withEffect">
                                  <p:stCondLst>
                                    <p:cond delay="0"/>
                                  </p:stCondLst>
                                  <p:childTnLst>
                                    <p:anim calcmode="lin" valueType="num">
                                      <p:cBhvr additive="base">
                                        <p:cTn id="622" dur="4000"/>
                                        <p:tgtEl>
                                          <p:spTgt spid="35"/>
                                        </p:tgtEl>
                                        <p:attrNameLst>
                                          <p:attrName>ppt_x</p:attrName>
                                        </p:attrNameLst>
                                      </p:cBhvr>
                                      <p:tavLst>
                                        <p:tav tm="0">
                                          <p:val>
                                            <p:strVal val="ppt_x"/>
                                          </p:val>
                                        </p:tav>
                                        <p:tav tm="100000">
                                          <p:val>
                                            <p:strVal val="0-ppt_w/2"/>
                                          </p:val>
                                        </p:tav>
                                      </p:tavLst>
                                    </p:anim>
                                    <p:anim calcmode="lin" valueType="num">
                                      <p:cBhvr additive="base">
                                        <p:cTn id="623" dur="4000"/>
                                        <p:tgtEl>
                                          <p:spTgt spid="35"/>
                                        </p:tgtEl>
                                        <p:attrNameLst>
                                          <p:attrName>ppt_y</p:attrName>
                                        </p:attrNameLst>
                                      </p:cBhvr>
                                      <p:tavLst>
                                        <p:tav tm="0">
                                          <p:val>
                                            <p:strVal val="ppt_y"/>
                                          </p:val>
                                        </p:tav>
                                        <p:tav tm="100000">
                                          <p:val>
                                            <p:strVal val="1+ppt_h/2"/>
                                          </p:val>
                                        </p:tav>
                                      </p:tavLst>
                                    </p:anim>
                                    <p:set>
                                      <p:cBhvr>
                                        <p:cTn id="624" dur="1" fill="hold">
                                          <p:stCondLst>
                                            <p:cond delay="3999"/>
                                          </p:stCondLst>
                                        </p:cTn>
                                        <p:tgtEl>
                                          <p:spTgt spid="35"/>
                                        </p:tgtEl>
                                        <p:attrNameLst>
                                          <p:attrName>style.visibility</p:attrName>
                                        </p:attrNameLst>
                                      </p:cBhvr>
                                      <p:to>
                                        <p:strVal val="hidden"/>
                                      </p:to>
                                    </p:set>
                                  </p:childTnLst>
                                </p:cTn>
                              </p:par>
                              <p:par>
                                <p:cTn id="625" presetID="2" presetClass="exit" presetSubtype="12" fill="hold" grpId="3" nodeType="withEffect">
                                  <p:stCondLst>
                                    <p:cond delay="0"/>
                                  </p:stCondLst>
                                  <p:childTnLst>
                                    <p:anim calcmode="lin" valueType="num">
                                      <p:cBhvr additive="base">
                                        <p:cTn id="626" dur="4000"/>
                                        <p:tgtEl>
                                          <p:spTgt spid="37"/>
                                        </p:tgtEl>
                                        <p:attrNameLst>
                                          <p:attrName>ppt_x</p:attrName>
                                        </p:attrNameLst>
                                      </p:cBhvr>
                                      <p:tavLst>
                                        <p:tav tm="0">
                                          <p:val>
                                            <p:strVal val="ppt_x"/>
                                          </p:val>
                                        </p:tav>
                                        <p:tav tm="100000">
                                          <p:val>
                                            <p:strVal val="0-ppt_w/2"/>
                                          </p:val>
                                        </p:tav>
                                      </p:tavLst>
                                    </p:anim>
                                    <p:anim calcmode="lin" valueType="num">
                                      <p:cBhvr additive="base">
                                        <p:cTn id="627" dur="4000"/>
                                        <p:tgtEl>
                                          <p:spTgt spid="37"/>
                                        </p:tgtEl>
                                        <p:attrNameLst>
                                          <p:attrName>ppt_y</p:attrName>
                                        </p:attrNameLst>
                                      </p:cBhvr>
                                      <p:tavLst>
                                        <p:tav tm="0">
                                          <p:val>
                                            <p:strVal val="ppt_y"/>
                                          </p:val>
                                        </p:tav>
                                        <p:tav tm="100000">
                                          <p:val>
                                            <p:strVal val="1+ppt_h/2"/>
                                          </p:val>
                                        </p:tav>
                                      </p:tavLst>
                                    </p:anim>
                                    <p:set>
                                      <p:cBhvr>
                                        <p:cTn id="628" dur="1" fill="hold">
                                          <p:stCondLst>
                                            <p:cond delay="3999"/>
                                          </p:stCondLst>
                                        </p:cTn>
                                        <p:tgtEl>
                                          <p:spTgt spid="37"/>
                                        </p:tgtEl>
                                        <p:attrNameLst>
                                          <p:attrName>style.visibility</p:attrName>
                                        </p:attrNameLst>
                                      </p:cBhvr>
                                      <p:to>
                                        <p:strVal val="hidden"/>
                                      </p:to>
                                    </p:set>
                                  </p:childTnLst>
                                </p:cTn>
                              </p:par>
                              <p:par>
                                <p:cTn id="629" presetID="5" presetClass="exit" presetSubtype="10" fill="hold" grpId="4" nodeType="withEffect">
                                  <p:stCondLst>
                                    <p:cond delay="0"/>
                                  </p:stCondLst>
                                  <p:childTnLst>
                                    <p:animEffect transition="out" filter="checkerboard(across)">
                                      <p:cBhvr>
                                        <p:cTn id="630" dur="4000"/>
                                        <p:tgtEl>
                                          <p:spTgt spid="41"/>
                                        </p:tgtEl>
                                      </p:cBhvr>
                                    </p:animEffect>
                                    <p:set>
                                      <p:cBhvr>
                                        <p:cTn id="631" dur="1" fill="hold">
                                          <p:stCondLst>
                                            <p:cond delay="3999"/>
                                          </p:stCondLst>
                                        </p:cTn>
                                        <p:tgtEl>
                                          <p:spTgt spid="41"/>
                                        </p:tgtEl>
                                        <p:attrNameLst>
                                          <p:attrName>style.visibility</p:attrName>
                                        </p:attrNameLst>
                                      </p:cBhvr>
                                      <p:to>
                                        <p:strVal val="hidden"/>
                                      </p:to>
                                    </p:set>
                                  </p:childTnLst>
                                </p:cTn>
                              </p:par>
                              <p:par>
                                <p:cTn id="632" presetID="5" presetClass="exit" presetSubtype="10" fill="hold" grpId="4" nodeType="withEffect">
                                  <p:stCondLst>
                                    <p:cond delay="0"/>
                                  </p:stCondLst>
                                  <p:childTnLst>
                                    <p:animEffect transition="out" filter="checkerboard(across)">
                                      <p:cBhvr>
                                        <p:cTn id="633" dur="4000"/>
                                        <p:tgtEl>
                                          <p:spTgt spid="46"/>
                                        </p:tgtEl>
                                      </p:cBhvr>
                                    </p:animEffect>
                                    <p:set>
                                      <p:cBhvr>
                                        <p:cTn id="634" dur="1" fill="hold">
                                          <p:stCondLst>
                                            <p:cond delay="3999"/>
                                          </p:stCondLst>
                                        </p:cTn>
                                        <p:tgtEl>
                                          <p:spTgt spid="46"/>
                                        </p:tgtEl>
                                        <p:attrNameLst>
                                          <p:attrName>style.visibility</p:attrName>
                                        </p:attrNameLst>
                                      </p:cBhvr>
                                      <p:to>
                                        <p:strVal val="hidden"/>
                                      </p:to>
                                    </p:set>
                                  </p:childTnLst>
                                </p:cTn>
                              </p:par>
                              <p:par>
                                <p:cTn id="635" presetID="5" presetClass="exit" presetSubtype="10" fill="hold" grpId="4" nodeType="withEffect">
                                  <p:stCondLst>
                                    <p:cond delay="0"/>
                                  </p:stCondLst>
                                  <p:childTnLst>
                                    <p:animEffect transition="out" filter="checkerboard(across)">
                                      <p:cBhvr>
                                        <p:cTn id="636" dur="4000"/>
                                        <p:tgtEl>
                                          <p:spTgt spid="54"/>
                                        </p:tgtEl>
                                      </p:cBhvr>
                                    </p:animEffect>
                                    <p:set>
                                      <p:cBhvr>
                                        <p:cTn id="637" dur="1" fill="hold">
                                          <p:stCondLst>
                                            <p:cond delay="3999"/>
                                          </p:stCondLst>
                                        </p:cTn>
                                        <p:tgtEl>
                                          <p:spTgt spid="54"/>
                                        </p:tgtEl>
                                        <p:attrNameLst>
                                          <p:attrName>style.visibility</p:attrName>
                                        </p:attrNameLst>
                                      </p:cBhvr>
                                      <p:to>
                                        <p:strVal val="hidden"/>
                                      </p:to>
                                    </p:set>
                                  </p:childTnLst>
                                </p:cTn>
                              </p:par>
                              <p:par>
                                <p:cTn id="638" presetID="5" presetClass="exit" presetSubtype="10" fill="hold" grpId="4" nodeType="withEffect">
                                  <p:stCondLst>
                                    <p:cond delay="0"/>
                                  </p:stCondLst>
                                  <p:childTnLst>
                                    <p:animEffect transition="out" filter="checkerboard(across)">
                                      <p:cBhvr>
                                        <p:cTn id="639" dur="4000"/>
                                        <p:tgtEl>
                                          <p:spTgt spid="62"/>
                                        </p:tgtEl>
                                      </p:cBhvr>
                                    </p:animEffect>
                                    <p:set>
                                      <p:cBhvr>
                                        <p:cTn id="640" dur="1" fill="hold">
                                          <p:stCondLst>
                                            <p:cond delay="3999"/>
                                          </p:stCondLst>
                                        </p:cTn>
                                        <p:tgtEl>
                                          <p:spTgt spid="62"/>
                                        </p:tgtEl>
                                        <p:attrNameLst>
                                          <p:attrName>style.visibility</p:attrName>
                                        </p:attrNameLst>
                                      </p:cBhvr>
                                      <p:to>
                                        <p:strVal val="hidden"/>
                                      </p:to>
                                    </p:set>
                                  </p:childTnLst>
                                </p:cTn>
                              </p:par>
                              <p:par>
                                <p:cTn id="641" presetID="5" presetClass="exit" presetSubtype="10" fill="hold" grpId="4" nodeType="withEffect">
                                  <p:stCondLst>
                                    <p:cond delay="0"/>
                                  </p:stCondLst>
                                  <p:childTnLst>
                                    <p:animEffect transition="out" filter="checkerboard(across)">
                                      <p:cBhvr>
                                        <p:cTn id="642" dur="4000"/>
                                        <p:tgtEl>
                                          <p:spTgt spid="70"/>
                                        </p:tgtEl>
                                      </p:cBhvr>
                                    </p:animEffect>
                                    <p:set>
                                      <p:cBhvr>
                                        <p:cTn id="643" dur="1" fill="hold">
                                          <p:stCondLst>
                                            <p:cond delay="3999"/>
                                          </p:stCondLst>
                                        </p:cTn>
                                        <p:tgtEl>
                                          <p:spTgt spid="70"/>
                                        </p:tgtEl>
                                        <p:attrNameLst>
                                          <p:attrName>style.visibility</p:attrName>
                                        </p:attrNameLst>
                                      </p:cBhvr>
                                      <p:to>
                                        <p:strVal val="hidden"/>
                                      </p:to>
                                    </p:set>
                                  </p:childTnLst>
                                </p:cTn>
                              </p:par>
                              <p:par>
                                <p:cTn id="644" presetID="5" presetClass="exit" presetSubtype="10" fill="hold" grpId="4" nodeType="withEffect">
                                  <p:stCondLst>
                                    <p:cond delay="0"/>
                                  </p:stCondLst>
                                  <p:childTnLst>
                                    <p:animEffect transition="out" filter="checkerboard(across)">
                                      <p:cBhvr>
                                        <p:cTn id="645" dur="4000"/>
                                        <p:tgtEl>
                                          <p:spTgt spid="72"/>
                                        </p:tgtEl>
                                      </p:cBhvr>
                                    </p:animEffect>
                                    <p:set>
                                      <p:cBhvr>
                                        <p:cTn id="646" dur="1" fill="hold">
                                          <p:stCondLst>
                                            <p:cond delay="3999"/>
                                          </p:stCondLst>
                                        </p:cTn>
                                        <p:tgtEl>
                                          <p:spTgt spid="72"/>
                                        </p:tgtEl>
                                        <p:attrNameLst>
                                          <p:attrName>style.visibility</p:attrName>
                                        </p:attrNameLst>
                                      </p:cBhvr>
                                      <p:to>
                                        <p:strVal val="hidden"/>
                                      </p:to>
                                    </p:set>
                                  </p:childTnLst>
                                </p:cTn>
                              </p:par>
                              <p:par>
                                <p:cTn id="647" presetID="5" presetClass="exit" presetSubtype="10" fill="hold" grpId="4" nodeType="withEffect">
                                  <p:stCondLst>
                                    <p:cond delay="0"/>
                                  </p:stCondLst>
                                  <p:childTnLst>
                                    <p:animEffect transition="out" filter="checkerboard(across)">
                                      <p:cBhvr>
                                        <p:cTn id="648" dur="4000"/>
                                        <p:tgtEl>
                                          <p:spTgt spid="26"/>
                                        </p:tgtEl>
                                      </p:cBhvr>
                                    </p:animEffect>
                                    <p:set>
                                      <p:cBhvr>
                                        <p:cTn id="649" dur="1" fill="hold">
                                          <p:stCondLst>
                                            <p:cond delay="3999"/>
                                          </p:stCondLst>
                                        </p:cTn>
                                        <p:tgtEl>
                                          <p:spTgt spid="26"/>
                                        </p:tgtEl>
                                        <p:attrNameLst>
                                          <p:attrName>style.visibility</p:attrName>
                                        </p:attrNameLst>
                                      </p:cBhvr>
                                      <p:to>
                                        <p:strVal val="hidden"/>
                                      </p:to>
                                    </p:set>
                                  </p:childTnLst>
                                </p:cTn>
                              </p:par>
                              <p:par>
                                <p:cTn id="650" presetID="5" presetClass="exit" presetSubtype="10" fill="hold" grpId="4" nodeType="withEffect">
                                  <p:stCondLst>
                                    <p:cond delay="0"/>
                                  </p:stCondLst>
                                  <p:childTnLst>
                                    <p:animEffect transition="out" filter="checkerboard(across)">
                                      <p:cBhvr>
                                        <p:cTn id="651" dur="4000"/>
                                        <p:tgtEl>
                                          <p:spTgt spid="28"/>
                                        </p:tgtEl>
                                      </p:cBhvr>
                                    </p:animEffect>
                                    <p:set>
                                      <p:cBhvr>
                                        <p:cTn id="652" dur="1" fill="hold">
                                          <p:stCondLst>
                                            <p:cond delay="3999"/>
                                          </p:stCondLst>
                                        </p:cTn>
                                        <p:tgtEl>
                                          <p:spTgt spid="28"/>
                                        </p:tgtEl>
                                        <p:attrNameLst>
                                          <p:attrName>style.visibility</p:attrName>
                                        </p:attrNameLst>
                                      </p:cBhvr>
                                      <p:to>
                                        <p:strVal val="hidden"/>
                                      </p:to>
                                    </p:set>
                                  </p:childTnLst>
                                </p:cTn>
                              </p:par>
                              <p:par>
                                <p:cTn id="653" presetID="5" presetClass="exit" presetSubtype="10" fill="hold" grpId="4" nodeType="withEffect">
                                  <p:stCondLst>
                                    <p:cond delay="0"/>
                                  </p:stCondLst>
                                  <p:childTnLst>
                                    <p:animEffect transition="out" filter="checkerboard(across)">
                                      <p:cBhvr>
                                        <p:cTn id="654" dur="4000"/>
                                        <p:tgtEl>
                                          <p:spTgt spid="30"/>
                                        </p:tgtEl>
                                      </p:cBhvr>
                                    </p:animEffect>
                                    <p:set>
                                      <p:cBhvr>
                                        <p:cTn id="655" dur="1" fill="hold">
                                          <p:stCondLst>
                                            <p:cond delay="3999"/>
                                          </p:stCondLst>
                                        </p:cTn>
                                        <p:tgtEl>
                                          <p:spTgt spid="30"/>
                                        </p:tgtEl>
                                        <p:attrNameLst>
                                          <p:attrName>style.visibility</p:attrName>
                                        </p:attrNameLst>
                                      </p:cBhvr>
                                      <p:to>
                                        <p:strVal val="hidden"/>
                                      </p:to>
                                    </p:set>
                                  </p:childTnLst>
                                </p:cTn>
                              </p:par>
                              <p:par>
                                <p:cTn id="656" presetID="5" presetClass="exit" presetSubtype="10" fill="hold" grpId="4" nodeType="withEffect">
                                  <p:stCondLst>
                                    <p:cond delay="0"/>
                                  </p:stCondLst>
                                  <p:childTnLst>
                                    <p:animEffect transition="out" filter="checkerboard(across)">
                                      <p:cBhvr>
                                        <p:cTn id="657" dur="4000"/>
                                        <p:tgtEl>
                                          <p:spTgt spid="32"/>
                                        </p:tgtEl>
                                      </p:cBhvr>
                                    </p:animEffect>
                                    <p:set>
                                      <p:cBhvr>
                                        <p:cTn id="658" dur="1" fill="hold">
                                          <p:stCondLst>
                                            <p:cond delay="3999"/>
                                          </p:stCondLst>
                                        </p:cTn>
                                        <p:tgtEl>
                                          <p:spTgt spid="32"/>
                                        </p:tgtEl>
                                        <p:attrNameLst>
                                          <p:attrName>style.visibility</p:attrName>
                                        </p:attrNameLst>
                                      </p:cBhvr>
                                      <p:to>
                                        <p:strVal val="hidden"/>
                                      </p:to>
                                    </p:set>
                                  </p:childTnLst>
                                </p:cTn>
                              </p:par>
                              <p:par>
                                <p:cTn id="659" presetID="5" presetClass="exit" presetSubtype="10" fill="hold" grpId="4" nodeType="withEffect">
                                  <p:stCondLst>
                                    <p:cond delay="0"/>
                                  </p:stCondLst>
                                  <p:childTnLst>
                                    <p:animEffect transition="out" filter="checkerboard(across)">
                                      <p:cBhvr>
                                        <p:cTn id="660" dur="4000"/>
                                        <p:tgtEl>
                                          <p:spTgt spid="34"/>
                                        </p:tgtEl>
                                      </p:cBhvr>
                                    </p:animEffect>
                                    <p:set>
                                      <p:cBhvr>
                                        <p:cTn id="661" dur="1" fill="hold">
                                          <p:stCondLst>
                                            <p:cond delay="3999"/>
                                          </p:stCondLst>
                                        </p:cTn>
                                        <p:tgtEl>
                                          <p:spTgt spid="34"/>
                                        </p:tgtEl>
                                        <p:attrNameLst>
                                          <p:attrName>style.visibility</p:attrName>
                                        </p:attrNameLst>
                                      </p:cBhvr>
                                      <p:to>
                                        <p:strVal val="hidden"/>
                                      </p:to>
                                    </p:set>
                                  </p:childTnLst>
                                </p:cTn>
                              </p:par>
                              <p:par>
                                <p:cTn id="662" presetID="5" presetClass="exit" presetSubtype="10" fill="hold" grpId="4" nodeType="withEffect">
                                  <p:stCondLst>
                                    <p:cond delay="0"/>
                                  </p:stCondLst>
                                  <p:childTnLst>
                                    <p:animEffect transition="out" filter="checkerboard(across)">
                                      <p:cBhvr>
                                        <p:cTn id="663" dur="4000"/>
                                        <p:tgtEl>
                                          <p:spTgt spid="36"/>
                                        </p:tgtEl>
                                      </p:cBhvr>
                                    </p:animEffect>
                                    <p:set>
                                      <p:cBhvr>
                                        <p:cTn id="664" dur="1" fill="hold">
                                          <p:stCondLst>
                                            <p:cond delay="3999"/>
                                          </p:stCondLst>
                                        </p:cTn>
                                        <p:tgtEl>
                                          <p:spTgt spid="36"/>
                                        </p:tgtEl>
                                        <p:attrNameLst>
                                          <p:attrName>style.visibility</p:attrName>
                                        </p:attrNameLst>
                                      </p:cBhvr>
                                      <p:to>
                                        <p:strVal val="hidden"/>
                                      </p:to>
                                    </p:set>
                                  </p:childTnLst>
                                </p:cTn>
                              </p:par>
                              <p:par>
                                <p:cTn id="665" presetID="5" presetClass="exit" presetSubtype="10" fill="hold" grpId="4" nodeType="withEffect">
                                  <p:stCondLst>
                                    <p:cond delay="0"/>
                                  </p:stCondLst>
                                  <p:childTnLst>
                                    <p:animEffect transition="out" filter="checkerboard(across)">
                                      <p:cBhvr>
                                        <p:cTn id="666" dur="4000"/>
                                        <p:tgtEl>
                                          <p:spTgt spid="42"/>
                                        </p:tgtEl>
                                      </p:cBhvr>
                                    </p:animEffect>
                                    <p:set>
                                      <p:cBhvr>
                                        <p:cTn id="667" dur="1" fill="hold">
                                          <p:stCondLst>
                                            <p:cond delay="3999"/>
                                          </p:stCondLst>
                                        </p:cTn>
                                        <p:tgtEl>
                                          <p:spTgt spid="42"/>
                                        </p:tgtEl>
                                        <p:attrNameLst>
                                          <p:attrName>style.visibility</p:attrName>
                                        </p:attrNameLst>
                                      </p:cBhvr>
                                      <p:to>
                                        <p:strVal val="hidden"/>
                                      </p:to>
                                    </p:set>
                                  </p:childTnLst>
                                </p:cTn>
                              </p:par>
                              <p:par>
                                <p:cTn id="668" presetID="5" presetClass="exit" presetSubtype="10" fill="hold" grpId="4" nodeType="withEffect">
                                  <p:stCondLst>
                                    <p:cond delay="0"/>
                                  </p:stCondLst>
                                  <p:childTnLst>
                                    <p:animEffect transition="out" filter="checkerboard(across)">
                                      <p:cBhvr>
                                        <p:cTn id="669" dur="4000"/>
                                        <p:tgtEl>
                                          <p:spTgt spid="50"/>
                                        </p:tgtEl>
                                      </p:cBhvr>
                                    </p:animEffect>
                                    <p:set>
                                      <p:cBhvr>
                                        <p:cTn id="670" dur="1" fill="hold">
                                          <p:stCondLst>
                                            <p:cond delay="3999"/>
                                          </p:stCondLst>
                                        </p:cTn>
                                        <p:tgtEl>
                                          <p:spTgt spid="50"/>
                                        </p:tgtEl>
                                        <p:attrNameLst>
                                          <p:attrName>style.visibility</p:attrName>
                                        </p:attrNameLst>
                                      </p:cBhvr>
                                      <p:to>
                                        <p:strVal val="hidden"/>
                                      </p:to>
                                    </p:set>
                                  </p:childTnLst>
                                </p:cTn>
                              </p:par>
                              <p:par>
                                <p:cTn id="671" presetID="5" presetClass="exit" presetSubtype="10" fill="hold" grpId="4" nodeType="withEffect">
                                  <p:stCondLst>
                                    <p:cond delay="0"/>
                                  </p:stCondLst>
                                  <p:childTnLst>
                                    <p:animEffect transition="out" filter="checkerboard(across)">
                                      <p:cBhvr>
                                        <p:cTn id="672" dur="4000"/>
                                        <p:tgtEl>
                                          <p:spTgt spid="58"/>
                                        </p:tgtEl>
                                      </p:cBhvr>
                                    </p:animEffect>
                                    <p:set>
                                      <p:cBhvr>
                                        <p:cTn id="673" dur="1" fill="hold">
                                          <p:stCondLst>
                                            <p:cond delay="3999"/>
                                          </p:stCondLst>
                                        </p:cTn>
                                        <p:tgtEl>
                                          <p:spTgt spid="58"/>
                                        </p:tgtEl>
                                        <p:attrNameLst>
                                          <p:attrName>style.visibility</p:attrName>
                                        </p:attrNameLst>
                                      </p:cBhvr>
                                      <p:to>
                                        <p:strVal val="hidden"/>
                                      </p:to>
                                    </p:set>
                                  </p:childTnLst>
                                </p:cTn>
                              </p:par>
                              <p:par>
                                <p:cTn id="674" presetID="5" presetClass="exit" presetSubtype="10" fill="hold" grpId="4" nodeType="withEffect">
                                  <p:stCondLst>
                                    <p:cond delay="0"/>
                                  </p:stCondLst>
                                  <p:childTnLst>
                                    <p:animEffect transition="out" filter="checkerboard(across)">
                                      <p:cBhvr>
                                        <p:cTn id="675" dur="4000"/>
                                        <p:tgtEl>
                                          <p:spTgt spid="66"/>
                                        </p:tgtEl>
                                      </p:cBhvr>
                                    </p:animEffect>
                                    <p:set>
                                      <p:cBhvr>
                                        <p:cTn id="676" dur="1" fill="hold">
                                          <p:stCondLst>
                                            <p:cond delay="3999"/>
                                          </p:stCondLst>
                                        </p:cTn>
                                        <p:tgtEl>
                                          <p:spTgt spid="66"/>
                                        </p:tgtEl>
                                        <p:attrNameLst>
                                          <p:attrName>style.visibility</p:attrName>
                                        </p:attrNameLst>
                                      </p:cBhvr>
                                      <p:to>
                                        <p:strVal val="hidden"/>
                                      </p:to>
                                    </p:set>
                                  </p:childTnLst>
                                </p:cTn>
                              </p:par>
                              <p:par>
                                <p:cTn id="677" presetID="5" presetClass="exit" presetSubtype="10" fill="hold" grpId="4" nodeType="withEffect">
                                  <p:stCondLst>
                                    <p:cond delay="0"/>
                                  </p:stCondLst>
                                  <p:childTnLst>
                                    <p:animEffect transition="out" filter="checkerboard(across)">
                                      <p:cBhvr>
                                        <p:cTn id="678" dur="4000"/>
                                        <p:tgtEl>
                                          <p:spTgt spid="71"/>
                                        </p:tgtEl>
                                      </p:cBhvr>
                                    </p:animEffect>
                                    <p:set>
                                      <p:cBhvr>
                                        <p:cTn id="679" dur="1" fill="hold">
                                          <p:stCondLst>
                                            <p:cond delay="3999"/>
                                          </p:stCondLst>
                                        </p:cTn>
                                        <p:tgtEl>
                                          <p:spTgt spid="71"/>
                                        </p:tgtEl>
                                        <p:attrNameLst>
                                          <p:attrName>style.visibility</p:attrName>
                                        </p:attrNameLst>
                                      </p:cBhvr>
                                      <p:to>
                                        <p:strVal val="hidden"/>
                                      </p:to>
                                    </p:set>
                                  </p:childTnLst>
                                </p:cTn>
                              </p:par>
                              <p:par>
                                <p:cTn id="680" presetID="5" presetClass="exit" presetSubtype="10" fill="hold" grpId="4" nodeType="withEffect">
                                  <p:stCondLst>
                                    <p:cond delay="0"/>
                                  </p:stCondLst>
                                  <p:childTnLst>
                                    <p:animEffect transition="out" filter="checkerboard(across)">
                                      <p:cBhvr>
                                        <p:cTn id="681" dur="4000"/>
                                        <p:tgtEl>
                                          <p:spTgt spid="73"/>
                                        </p:tgtEl>
                                      </p:cBhvr>
                                    </p:animEffect>
                                    <p:set>
                                      <p:cBhvr>
                                        <p:cTn id="682" dur="1" fill="hold">
                                          <p:stCondLst>
                                            <p:cond delay="3999"/>
                                          </p:stCondLst>
                                        </p:cTn>
                                        <p:tgtEl>
                                          <p:spTgt spid="73"/>
                                        </p:tgtEl>
                                        <p:attrNameLst>
                                          <p:attrName>style.visibility</p:attrName>
                                        </p:attrNameLst>
                                      </p:cBhvr>
                                      <p:to>
                                        <p:strVal val="hidden"/>
                                      </p:to>
                                    </p:set>
                                  </p:childTnLst>
                                </p:cTn>
                              </p:par>
                              <p:par>
                                <p:cTn id="683" presetID="5" presetClass="exit" presetSubtype="10" fill="hold" grpId="4" nodeType="withEffect">
                                  <p:stCondLst>
                                    <p:cond delay="0"/>
                                  </p:stCondLst>
                                  <p:childTnLst>
                                    <p:animEffect transition="out" filter="checkerboard(across)">
                                      <p:cBhvr>
                                        <p:cTn id="684" dur="4000"/>
                                        <p:tgtEl>
                                          <p:spTgt spid="27"/>
                                        </p:tgtEl>
                                      </p:cBhvr>
                                    </p:animEffect>
                                    <p:set>
                                      <p:cBhvr>
                                        <p:cTn id="685" dur="1" fill="hold">
                                          <p:stCondLst>
                                            <p:cond delay="3999"/>
                                          </p:stCondLst>
                                        </p:cTn>
                                        <p:tgtEl>
                                          <p:spTgt spid="27"/>
                                        </p:tgtEl>
                                        <p:attrNameLst>
                                          <p:attrName>style.visibility</p:attrName>
                                        </p:attrNameLst>
                                      </p:cBhvr>
                                      <p:to>
                                        <p:strVal val="hidden"/>
                                      </p:to>
                                    </p:set>
                                  </p:childTnLst>
                                </p:cTn>
                              </p:par>
                              <p:par>
                                <p:cTn id="686" presetID="5" presetClass="exit" presetSubtype="10" fill="hold" grpId="4" nodeType="withEffect">
                                  <p:stCondLst>
                                    <p:cond delay="0"/>
                                  </p:stCondLst>
                                  <p:childTnLst>
                                    <p:animEffect transition="out" filter="checkerboard(across)">
                                      <p:cBhvr>
                                        <p:cTn id="687" dur="4000"/>
                                        <p:tgtEl>
                                          <p:spTgt spid="29"/>
                                        </p:tgtEl>
                                      </p:cBhvr>
                                    </p:animEffect>
                                    <p:set>
                                      <p:cBhvr>
                                        <p:cTn id="688" dur="1" fill="hold">
                                          <p:stCondLst>
                                            <p:cond delay="3999"/>
                                          </p:stCondLst>
                                        </p:cTn>
                                        <p:tgtEl>
                                          <p:spTgt spid="29"/>
                                        </p:tgtEl>
                                        <p:attrNameLst>
                                          <p:attrName>style.visibility</p:attrName>
                                        </p:attrNameLst>
                                      </p:cBhvr>
                                      <p:to>
                                        <p:strVal val="hidden"/>
                                      </p:to>
                                    </p:set>
                                  </p:childTnLst>
                                </p:cTn>
                              </p:par>
                              <p:par>
                                <p:cTn id="689" presetID="5" presetClass="exit" presetSubtype="10" fill="hold" grpId="4" nodeType="withEffect">
                                  <p:stCondLst>
                                    <p:cond delay="0"/>
                                  </p:stCondLst>
                                  <p:childTnLst>
                                    <p:animEffect transition="out" filter="checkerboard(across)">
                                      <p:cBhvr>
                                        <p:cTn id="690" dur="4000"/>
                                        <p:tgtEl>
                                          <p:spTgt spid="31"/>
                                        </p:tgtEl>
                                      </p:cBhvr>
                                    </p:animEffect>
                                    <p:set>
                                      <p:cBhvr>
                                        <p:cTn id="691" dur="1" fill="hold">
                                          <p:stCondLst>
                                            <p:cond delay="3999"/>
                                          </p:stCondLst>
                                        </p:cTn>
                                        <p:tgtEl>
                                          <p:spTgt spid="31"/>
                                        </p:tgtEl>
                                        <p:attrNameLst>
                                          <p:attrName>style.visibility</p:attrName>
                                        </p:attrNameLst>
                                      </p:cBhvr>
                                      <p:to>
                                        <p:strVal val="hidden"/>
                                      </p:to>
                                    </p:set>
                                  </p:childTnLst>
                                </p:cTn>
                              </p:par>
                              <p:par>
                                <p:cTn id="692" presetID="5" presetClass="exit" presetSubtype="10" fill="hold" grpId="4" nodeType="withEffect">
                                  <p:stCondLst>
                                    <p:cond delay="0"/>
                                  </p:stCondLst>
                                  <p:childTnLst>
                                    <p:animEffect transition="out" filter="checkerboard(across)">
                                      <p:cBhvr>
                                        <p:cTn id="693" dur="4000"/>
                                        <p:tgtEl>
                                          <p:spTgt spid="33"/>
                                        </p:tgtEl>
                                      </p:cBhvr>
                                    </p:animEffect>
                                    <p:set>
                                      <p:cBhvr>
                                        <p:cTn id="694" dur="1" fill="hold">
                                          <p:stCondLst>
                                            <p:cond delay="3999"/>
                                          </p:stCondLst>
                                        </p:cTn>
                                        <p:tgtEl>
                                          <p:spTgt spid="33"/>
                                        </p:tgtEl>
                                        <p:attrNameLst>
                                          <p:attrName>style.visibility</p:attrName>
                                        </p:attrNameLst>
                                      </p:cBhvr>
                                      <p:to>
                                        <p:strVal val="hidden"/>
                                      </p:to>
                                    </p:set>
                                  </p:childTnLst>
                                </p:cTn>
                              </p:par>
                              <p:par>
                                <p:cTn id="695" presetID="5" presetClass="exit" presetSubtype="10" fill="hold" grpId="4" nodeType="withEffect">
                                  <p:stCondLst>
                                    <p:cond delay="0"/>
                                  </p:stCondLst>
                                  <p:childTnLst>
                                    <p:animEffect transition="out" filter="checkerboard(across)">
                                      <p:cBhvr>
                                        <p:cTn id="696" dur="4000"/>
                                        <p:tgtEl>
                                          <p:spTgt spid="35"/>
                                        </p:tgtEl>
                                      </p:cBhvr>
                                    </p:animEffect>
                                    <p:set>
                                      <p:cBhvr>
                                        <p:cTn id="697" dur="1" fill="hold">
                                          <p:stCondLst>
                                            <p:cond delay="3999"/>
                                          </p:stCondLst>
                                        </p:cTn>
                                        <p:tgtEl>
                                          <p:spTgt spid="35"/>
                                        </p:tgtEl>
                                        <p:attrNameLst>
                                          <p:attrName>style.visibility</p:attrName>
                                        </p:attrNameLst>
                                      </p:cBhvr>
                                      <p:to>
                                        <p:strVal val="hidden"/>
                                      </p:to>
                                    </p:set>
                                  </p:childTnLst>
                                </p:cTn>
                              </p:par>
                              <p:par>
                                <p:cTn id="698" presetID="5" presetClass="exit" presetSubtype="10" fill="hold" grpId="4" nodeType="withEffect">
                                  <p:stCondLst>
                                    <p:cond delay="0"/>
                                  </p:stCondLst>
                                  <p:childTnLst>
                                    <p:animEffect transition="out" filter="checkerboard(across)">
                                      <p:cBhvr>
                                        <p:cTn id="699" dur="4000"/>
                                        <p:tgtEl>
                                          <p:spTgt spid="37"/>
                                        </p:tgtEl>
                                      </p:cBhvr>
                                    </p:animEffect>
                                    <p:set>
                                      <p:cBhvr>
                                        <p:cTn id="700" dur="1" fill="hold">
                                          <p:stCondLst>
                                            <p:cond delay="3999"/>
                                          </p:stCondLst>
                                        </p:cTn>
                                        <p:tgtEl>
                                          <p:spTgt spid="37"/>
                                        </p:tgtEl>
                                        <p:attrNameLst>
                                          <p:attrName>style.visibility</p:attrName>
                                        </p:attrNameLst>
                                      </p:cBhvr>
                                      <p:to>
                                        <p:strVal val="hidden"/>
                                      </p:to>
                                    </p:set>
                                  </p:childTnLst>
                                </p:cTn>
                              </p:par>
                              <p:par>
                                <p:cTn id="701" presetID="8" presetClass="emph" presetSubtype="0" fill="hold" grpId="5" nodeType="withEffect">
                                  <p:stCondLst>
                                    <p:cond delay="0"/>
                                  </p:stCondLst>
                                  <p:childTnLst>
                                    <p:animRot by="-21600000">
                                      <p:cBhvr>
                                        <p:cTn id="702" dur="4000" fill="hold"/>
                                        <p:tgtEl>
                                          <p:spTgt spid="41"/>
                                        </p:tgtEl>
                                        <p:attrNameLst>
                                          <p:attrName>r</p:attrName>
                                        </p:attrNameLst>
                                      </p:cBhvr>
                                    </p:animRot>
                                  </p:childTnLst>
                                </p:cTn>
                              </p:par>
                              <p:par>
                                <p:cTn id="703" presetID="8" presetClass="emph" presetSubtype="0" fill="hold" grpId="5" nodeType="withEffect">
                                  <p:stCondLst>
                                    <p:cond delay="0"/>
                                  </p:stCondLst>
                                  <p:childTnLst>
                                    <p:animRot by="-21600000">
                                      <p:cBhvr>
                                        <p:cTn id="704" dur="4000" fill="hold"/>
                                        <p:tgtEl>
                                          <p:spTgt spid="46"/>
                                        </p:tgtEl>
                                        <p:attrNameLst>
                                          <p:attrName>r</p:attrName>
                                        </p:attrNameLst>
                                      </p:cBhvr>
                                    </p:animRot>
                                  </p:childTnLst>
                                </p:cTn>
                              </p:par>
                              <p:par>
                                <p:cTn id="705" presetID="8" presetClass="emph" presetSubtype="0" fill="hold" grpId="5" nodeType="withEffect">
                                  <p:stCondLst>
                                    <p:cond delay="0"/>
                                  </p:stCondLst>
                                  <p:childTnLst>
                                    <p:animRot by="-21600000">
                                      <p:cBhvr>
                                        <p:cTn id="706" dur="4000" fill="hold"/>
                                        <p:tgtEl>
                                          <p:spTgt spid="54"/>
                                        </p:tgtEl>
                                        <p:attrNameLst>
                                          <p:attrName>r</p:attrName>
                                        </p:attrNameLst>
                                      </p:cBhvr>
                                    </p:animRot>
                                  </p:childTnLst>
                                </p:cTn>
                              </p:par>
                              <p:par>
                                <p:cTn id="707" presetID="8" presetClass="emph" presetSubtype="0" fill="hold" grpId="5" nodeType="withEffect">
                                  <p:stCondLst>
                                    <p:cond delay="0"/>
                                  </p:stCondLst>
                                  <p:childTnLst>
                                    <p:animRot by="-21600000">
                                      <p:cBhvr>
                                        <p:cTn id="708" dur="4000" fill="hold"/>
                                        <p:tgtEl>
                                          <p:spTgt spid="62"/>
                                        </p:tgtEl>
                                        <p:attrNameLst>
                                          <p:attrName>r</p:attrName>
                                        </p:attrNameLst>
                                      </p:cBhvr>
                                    </p:animRot>
                                  </p:childTnLst>
                                </p:cTn>
                              </p:par>
                              <p:par>
                                <p:cTn id="709" presetID="8" presetClass="emph" presetSubtype="0" fill="hold" grpId="5" nodeType="withEffect">
                                  <p:stCondLst>
                                    <p:cond delay="0"/>
                                  </p:stCondLst>
                                  <p:childTnLst>
                                    <p:animRot by="-21600000">
                                      <p:cBhvr>
                                        <p:cTn id="710" dur="4000" fill="hold"/>
                                        <p:tgtEl>
                                          <p:spTgt spid="70"/>
                                        </p:tgtEl>
                                        <p:attrNameLst>
                                          <p:attrName>r</p:attrName>
                                        </p:attrNameLst>
                                      </p:cBhvr>
                                    </p:animRot>
                                  </p:childTnLst>
                                </p:cTn>
                              </p:par>
                              <p:par>
                                <p:cTn id="711" presetID="8" presetClass="emph" presetSubtype="0" fill="hold" grpId="5" nodeType="withEffect">
                                  <p:stCondLst>
                                    <p:cond delay="0"/>
                                  </p:stCondLst>
                                  <p:childTnLst>
                                    <p:animRot by="-21600000">
                                      <p:cBhvr>
                                        <p:cTn id="712" dur="4000" fill="hold"/>
                                        <p:tgtEl>
                                          <p:spTgt spid="72"/>
                                        </p:tgtEl>
                                        <p:attrNameLst>
                                          <p:attrName>r</p:attrName>
                                        </p:attrNameLst>
                                      </p:cBhvr>
                                    </p:animRot>
                                  </p:childTnLst>
                                </p:cTn>
                              </p:par>
                              <p:par>
                                <p:cTn id="713" presetID="8" presetClass="emph" presetSubtype="0" fill="hold" grpId="5" nodeType="withEffect">
                                  <p:stCondLst>
                                    <p:cond delay="0"/>
                                  </p:stCondLst>
                                  <p:childTnLst>
                                    <p:animRot by="-21600000">
                                      <p:cBhvr>
                                        <p:cTn id="714" dur="4000" fill="hold"/>
                                        <p:tgtEl>
                                          <p:spTgt spid="26"/>
                                        </p:tgtEl>
                                        <p:attrNameLst>
                                          <p:attrName>r</p:attrName>
                                        </p:attrNameLst>
                                      </p:cBhvr>
                                    </p:animRot>
                                  </p:childTnLst>
                                </p:cTn>
                              </p:par>
                              <p:par>
                                <p:cTn id="715" presetID="8" presetClass="emph" presetSubtype="0" fill="hold" grpId="5" nodeType="withEffect">
                                  <p:stCondLst>
                                    <p:cond delay="0"/>
                                  </p:stCondLst>
                                  <p:childTnLst>
                                    <p:animRot by="-21600000">
                                      <p:cBhvr>
                                        <p:cTn id="716" dur="4000" fill="hold"/>
                                        <p:tgtEl>
                                          <p:spTgt spid="28"/>
                                        </p:tgtEl>
                                        <p:attrNameLst>
                                          <p:attrName>r</p:attrName>
                                        </p:attrNameLst>
                                      </p:cBhvr>
                                    </p:animRot>
                                  </p:childTnLst>
                                </p:cTn>
                              </p:par>
                              <p:par>
                                <p:cTn id="717" presetID="8" presetClass="emph" presetSubtype="0" fill="hold" grpId="5" nodeType="withEffect">
                                  <p:stCondLst>
                                    <p:cond delay="0"/>
                                  </p:stCondLst>
                                  <p:childTnLst>
                                    <p:animRot by="-21600000">
                                      <p:cBhvr>
                                        <p:cTn id="718" dur="4000" fill="hold"/>
                                        <p:tgtEl>
                                          <p:spTgt spid="30"/>
                                        </p:tgtEl>
                                        <p:attrNameLst>
                                          <p:attrName>r</p:attrName>
                                        </p:attrNameLst>
                                      </p:cBhvr>
                                    </p:animRot>
                                  </p:childTnLst>
                                </p:cTn>
                              </p:par>
                              <p:par>
                                <p:cTn id="719" presetID="8" presetClass="emph" presetSubtype="0" fill="hold" grpId="5" nodeType="withEffect">
                                  <p:stCondLst>
                                    <p:cond delay="0"/>
                                  </p:stCondLst>
                                  <p:childTnLst>
                                    <p:animRot by="-21600000">
                                      <p:cBhvr>
                                        <p:cTn id="720" dur="4000" fill="hold"/>
                                        <p:tgtEl>
                                          <p:spTgt spid="32"/>
                                        </p:tgtEl>
                                        <p:attrNameLst>
                                          <p:attrName>r</p:attrName>
                                        </p:attrNameLst>
                                      </p:cBhvr>
                                    </p:animRot>
                                  </p:childTnLst>
                                </p:cTn>
                              </p:par>
                              <p:par>
                                <p:cTn id="721" presetID="8" presetClass="emph" presetSubtype="0" fill="hold" grpId="5" nodeType="withEffect">
                                  <p:stCondLst>
                                    <p:cond delay="0"/>
                                  </p:stCondLst>
                                  <p:childTnLst>
                                    <p:animRot by="-21600000">
                                      <p:cBhvr>
                                        <p:cTn id="722" dur="4000" fill="hold"/>
                                        <p:tgtEl>
                                          <p:spTgt spid="34"/>
                                        </p:tgtEl>
                                        <p:attrNameLst>
                                          <p:attrName>r</p:attrName>
                                        </p:attrNameLst>
                                      </p:cBhvr>
                                    </p:animRot>
                                  </p:childTnLst>
                                </p:cTn>
                              </p:par>
                              <p:par>
                                <p:cTn id="723" presetID="8" presetClass="emph" presetSubtype="0" fill="hold" grpId="5" nodeType="withEffect">
                                  <p:stCondLst>
                                    <p:cond delay="0"/>
                                  </p:stCondLst>
                                  <p:childTnLst>
                                    <p:animRot by="-21600000">
                                      <p:cBhvr>
                                        <p:cTn id="724" dur="4000" fill="hold"/>
                                        <p:tgtEl>
                                          <p:spTgt spid="36"/>
                                        </p:tgtEl>
                                        <p:attrNameLst>
                                          <p:attrName>r</p:attrName>
                                        </p:attrNameLst>
                                      </p:cBhvr>
                                    </p:animRot>
                                  </p:childTnLst>
                                </p:cTn>
                              </p:par>
                              <p:par>
                                <p:cTn id="725" presetID="8" presetClass="emph" presetSubtype="0" fill="hold" grpId="5" nodeType="withEffect">
                                  <p:stCondLst>
                                    <p:cond delay="0"/>
                                  </p:stCondLst>
                                  <p:childTnLst>
                                    <p:animRot by="-21600000">
                                      <p:cBhvr>
                                        <p:cTn id="726" dur="4000" fill="hold"/>
                                        <p:tgtEl>
                                          <p:spTgt spid="42"/>
                                        </p:tgtEl>
                                        <p:attrNameLst>
                                          <p:attrName>r</p:attrName>
                                        </p:attrNameLst>
                                      </p:cBhvr>
                                    </p:animRot>
                                  </p:childTnLst>
                                </p:cTn>
                              </p:par>
                              <p:par>
                                <p:cTn id="727" presetID="8" presetClass="emph" presetSubtype="0" fill="hold" grpId="5" nodeType="withEffect">
                                  <p:stCondLst>
                                    <p:cond delay="0"/>
                                  </p:stCondLst>
                                  <p:childTnLst>
                                    <p:animRot by="-21600000">
                                      <p:cBhvr>
                                        <p:cTn id="728" dur="4000" fill="hold"/>
                                        <p:tgtEl>
                                          <p:spTgt spid="50"/>
                                        </p:tgtEl>
                                        <p:attrNameLst>
                                          <p:attrName>r</p:attrName>
                                        </p:attrNameLst>
                                      </p:cBhvr>
                                    </p:animRot>
                                  </p:childTnLst>
                                </p:cTn>
                              </p:par>
                              <p:par>
                                <p:cTn id="729" presetID="8" presetClass="emph" presetSubtype="0" fill="hold" grpId="5" nodeType="withEffect">
                                  <p:stCondLst>
                                    <p:cond delay="0"/>
                                  </p:stCondLst>
                                  <p:childTnLst>
                                    <p:animRot by="-21600000">
                                      <p:cBhvr>
                                        <p:cTn id="730" dur="4000" fill="hold"/>
                                        <p:tgtEl>
                                          <p:spTgt spid="58"/>
                                        </p:tgtEl>
                                        <p:attrNameLst>
                                          <p:attrName>r</p:attrName>
                                        </p:attrNameLst>
                                      </p:cBhvr>
                                    </p:animRot>
                                  </p:childTnLst>
                                </p:cTn>
                              </p:par>
                              <p:par>
                                <p:cTn id="731" presetID="8" presetClass="emph" presetSubtype="0" fill="hold" grpId="5" nodeType="withEffect">
                                  <p:stCondLst>
                                    <p:cond delay="0"/>
                                  </p:stCondLst>
                                  <p:childTnLst>
                                    <p:animRot by="-21600000">
                                      <p:cBhvr>
                                        <p:cTn id="732" dur="4000" fill="hold"/>
                                        <p:tgtEl>
                                          <p:spTgt spid="66"/>
                                        </p:tgtEl>
                                        <p:attrNameLst>
                                          <p:attrName>r</p:attrName>
                                        </p:attrNameLst>
                                      </p:cBhvr>
                                    </p:animRot>
                                  </p:childTnLst>
                                </p:cTn>
                              </p:par>
                              <p:par>
                                <p:cTn id="733" presetID="8" presetClass="emph" presetSubtype="0" fill="hold" grpId="5" nodeType="withEffect">
                                  <p:stCondLst>
                                    <p:cond delay="0"/>
                                  </p:stCondLst>
                                  <p:childTnLst>
                                    <p:animRot by="-21600000">
                                      <p:cBhvr>
                                        <p:cTn id="734" dur="4000" fill="hold"/>
                                        <p:tgtEl>
                                          <p:spTgt spid="71"/>
                                        </p:tgtEl>
                                        <p:attrNameLst>
                                          <p:attrName>r</p:attrName>
                                        </p:attrNameLst>
                                      </p:cBhvr>
                                    </p:animRot>
                                  </p:childTnLst>
                                </p:cTn>
                              </p:par>
                              <p:par>
                                <p:cTn id="735" presetID="8" presetClass="emph" presetSubtype="0" fill="hold" grpId="5" nodeType="withEffect">
                                  <p:stCondLst>
                                    <p:cond delay="0"/>
                                  </p:stCondLst>
                                  <p:childTnLst>
                                    <p:animRot by="-21600000">
                                      <p:cBhvr>
                                        <p:cTn id="736" dur="4000" fill="hold"/>
                                        <p:tgtEl>
                                          <p:spTgt spid="73"/>
                                        </p:tgtEl>
                                        <p:attrNameLst>
                                          <p:attrName>r</p:attrName>
                                        </p:attrNameLst>
                                      </p:cBhvr>
                                    </p:animRot>
                                  </p:childTnLst>
                                </p:cTn>
                              </p:par>
                              <p:par>
                                <p:cTn id="737" presetID="8" presetClass="emph" presetSubtype="0" fill="hold" grpId="5" nodeType="withEffect">
                                  <p:stCondLst>
                                    <p:cond delay="0"/>
                                  </p:stCondLst>
                                  <p:childTnLst>
                                    <p:animRot by="-21600000">
                                      <p:cBhvr>
                                        <p:cTn id="738" dur="4000" fill="hold"/>
                                        <p:tgtEl>
                                          <p:spTgt spid="27"/>
                                        </p:tgtEl>
                                        <p:attrNameLst>
                                          <p:attrName>r</p:attrName>
                                        </p:attrNameLst>
                                      </p:cBhvr>
                                    </p:animRot>
                                  </p:childTnLst>
                                </p:cTn>
                              </p:par>
                              <p:par>
                                <p:cTn id="739" presetID="8" presetClass="emph" presetSubtype="0" fill="hold" grpId="5" nodeType="withEffect">
                                  <p:stCondLst>
                                    <p:cond delay="0"/>
                                  </p:stCondLst>
                                  <p:childTnLst>
                                    <p:animRot by="-21600000">
                                      <p:cBhvr>
                                        <p:cTn id="740" dur="4000" fill="hold"/>
                                        <p:tgtEl>
                                          <p:spTgt spid="29"/>
                                        </p:tgtEl>
                                        <p:attrNameLst>
                                          <p:attrName>r</p:attrName>
                                        </p:attrNameLst>
                                      </p:cBhvr>
                                    </p:animRot>
                                  </p:childTnLst>
                                </p:cTn>
                              </p:par>
                              <p:par>
                                <p:cTn id="741" presetID="8" presetClass="emph" presetSubtype="0" fill="hold" grpId="5" nodeType="withEffect">
                                  <p:stCondLst>
                                    <p:cond delay="0"/>
                                  </p:stCondLst>
                                  <p:childTnLst>
                                    <p:animRot by="-21600000">
                                      <p:cBhvr>
                                        <p:cTn id="742" dur="4000" fill="hold"/>
                                        <p:tgtEl>
                                          <p:spTgt spid="31"/>
                                        </p:tgtEl>
                                        <p:attrNameLst>
                                          <p:attrName>r</p:attrName>
                                        </p:attrNameLst>
                                      </p:cBhvr>
                                    </p:animRot>
                                  </p:childTnLst>
                                </p:cTn>
                              </p:par>
                              <p:par>
                                <p:cTn id="743" presetID="8" presetClass="emph" presetSubtype="0" fill="hold" grpId="5" nodeType="withEffect">
                                  <p:stCondLst>
                                    <p:cond delay="0"/>
                                  </p:stCondLst>
                                  <p:childTnLst>
                                    <p:animRot by="-21600000">
                                      <p:cBhvr>
                                        <p:cTn id="744" dur="4000" fill="hold"/>
                                        <p:tgtEl>
                                          <p:spTgt spid="33"/>
                                        </p:tgtEl>
                                        <p:attrNameLst>
                                          <p:attrName>r</p:attrName>
                                        </p:attrNameLst>
                                      </p:cBhvr>
                                    </p:animRot>
                                  </p:childTnLst>
                                </p:cTn>
                              </p:par>
                              <p:par>
                                <p:cTn id="745" presetID="8" presetClass="emph" presetSubtype="0" fill="hold" grpId="5" nodeType="withEffect">
                                  <p:stCondLst>
                                    <p:cond delay="0"/>
                                  </p:stCondLst>
                                  <p:childTnLst>
                                    <p:animRot by="-21600000">
                                      <p:cBhvr>
                                        <p:cTn id="746" dur="4000" fill="hold"/>
                                        <p:tgtEl>
                                          <p:spTgt spid="35"/>
                                        </p:tgtEl>
                                        <p:attrNameLst>
                                          <p:attrName>r</p:attrName>
                                        </p:attrNameLst>
                                      </p:cBhvr>
                                    </p:animRot>
                                  </p:childTnLst>
                                </p:cTn>
                              </p:par>
                              <p:par>
                                <p:cTn id="747" presetID="8" presetClass="emph" presetSubtype="0" fill="hold" grpId="5" nodeType="withEffect">
                                  <p:stCondLst>
                                    <p:cond delay="0"/>
                                  </p:stCondLst>
                                  <p:childTnLst>
                                    <p:animRot by="-21600000">
                                      <p:cBhvr>
                                        <p:cTn id="748" dur="4000" fill="hold"/>
                                        <p:tgtEl>
                                          <p:spTgt spid="37"/>
                                        </p:tgtEl>
                                        <p:attrNameLst>
                                          <p:attrName>r</p:attrName>
                                        </p:attrNameLst>
                                      </p:cBhvr>
                                    </p:animRot>
                                  </p:childTnLst>
                                </p:cTn>
                              </p:par>
                              <p:par>
                                <p:cTn id="749" presetID="2" presetClass="exit" presetSubtype="6" fill="hold" grpId="3" nodeType="withEffect">
                                  <p:stCondLst>
                                    <p:cond delay="0"/>
                                  </p:stCondLst>
                                  <p:childTnLst>
                                    <p:anim calcmode="lin" valueType="num">
                                      <p:cBhvr additive="base">
                                        <p:cTn id="750" dur="4000"/>
                                        <p:tgtEl>
                                          <p:spTgt spid="55"/>
                                        </p:tgtEl>
                                        <p:attrNameLst>
                                          <p:attrName>ppt_x</p:attrName>
                                        </p:attrNameLst>
                                      </p:cBhvr>
                                      <p:tavLst>
                                        <p:tav tm="0">
                                          <p:val>
                                            <p:strVal val="ppt_x"/>
                                          </p:val>
                                        </p:tav>
                                        <p:tav tm="100000">
                                          <p:val>
                                            <p:strVal val="1+ppt_w/2"/>
                                          </p:val>
                                        </p:tav>
                                      </p:tavLst>
                                    </p:anim>
                                    <p:anim calcmode="lin" valueType="num">
                                      <p:cBhvr additive="base">
                                        <p:cTn id="751" dur="4000"/>
                                        <p:tgtEl>
                                          <p:spTgt spid="55"/>
                                        </p:tgtEl>
                                        <p:attrNameLst>
                                          <p:attrName>ppt_y</p:attrName>
                                        </p:attrNameLst>
                                      </p:cBhvr>
                                      <p:tavLst>
                                        <p:tav tm="0">
                                          <p:val>
                                            <p:strVal val="ppt_y"/>
                                          </p:val>
                                        </p:tav>
                                        <p:tav tm="100000">
                                          <p:val>
                                            <p:strVal val="1+ppt_h/2"/>
                                          </p:val>
                                        </p:tav>
                                      </p:tavLst>
                                    </p:anim>
                                    <p:set>
                                      <p:cBhvr>
                                        <p:cTn id="752" dur="1" fill="hold">
                                          <p:stCondLst>
                                            <p:cond delay="3999"/>
                                          </p:stCondLst>
                                        </p:cTn>
                                        <p:tgtEl>
                                          <p:spTgt spid="55"/>
                                        </p:tgtEl>
                                        <p:attrNameLst>
                                          <p:attrName>style.visibility</p:attrName>
                                        </p:attrNameLst>
                                      </p:cBhvr>
                                      <p:to>
                                        <p:strVal val="hidden"/>
                                      </p:to>
                                    </p:set>
                                  </p:childTnLst>
                                </p:cTn>
                              </p:par>
                              <p:par>
                                <p:cTn id="753" presetID="2" presetClass="exit" presetSubtype="6" fill="hold" grpId="3" nodeType="withEffect">
                                  <p:stCondLst>
                                    <p:cond delay="0"/>
                                  </p:stCondLst>
                                  <p:childTnLst>
                                    <p:anim calcmode="lin" valueType="num">
                                      <p:cBhvr additive="base">
                                        <p:cTn id="754" dur="4000"/>
                                        <p:tgtEl>
                                          <p:spTgt spid="57"/>
                                        </p:tgtEl>
                                        <p:attrNameLst>
                                          <p:attrName>ppt_x</p:attrName>
                                        </p:attrNameLst>
                                      </p:cBhvr>
                                      <p:tavLst>
                                        <p:tav tm="0">
                                          <p:val>
                                            <p:strVal val="ppt_x"/>
                                          </p:val>
                                        </p:tav>
                                        <p:tav tm="100000">
                                          <p:val>
                                            <p:strVal val="1+ppt_w/2"/>
                                          </p:val>
                                        </p:tav>
                                      </p:tavLst>
                                    </p:anim>
                                    <p:anim calcmode="lin" valueType="num">
                                      <p:cBhvr additive="base">
                                        <p:cTn id="755" dur="4000"/>
                                        <p:tgtEl>
                                          <p:spTgt spid="57"/>
                                        </p:tgtEl>
                                        <p:attrNameLst>
                                          <p:attrName>ppt_y</p:attrName>
                                        </p:attrNameLst>
                                      </p:cBhvr>
                                      <p:tavLst>
                                        <p:tav tm="0">
                                          <p:val>
                                            <p:strVal val="ppt_y"/>
                                          </p:val>
                                        </p:tav>
                                        <p:tav tm="100000">
                                          <p:val>
                                            <p:strVal val="1+ppt_h/2"/>
                                          </p:val>
                                        </p:tav>
                                      </p:tavLst>
                                    </p:anim>
                                    <p:set>
                                      <p:cBhvr>
                                        <p:cTn id="756" dur="1" fill="hold">
                                          <p:stCondLst>
                                            <p:cond delay="3999"/>
                                          </p:stCondLst>
                                        </p:cTn>
                                        <p:tgtEl>
                                          <p:spTgt spid="57"/>
                                        </p:tgtEl>
                                        <p:attrNameLst>
                                          <p:attrName>style.visibility</p:attrName>
                                        </p:attrNameLst>
                                      </p:cBhvr>
                                      <p:to>
                                        <p:strVal val="hidden"/>
                                      </p:to>
                                    </p:set>
                                  </p:childTnLst>
                                </p:cTn>
                              </p:par>
                              <p:par>
                                <p:cTn id="757" presetID="2" presetClass="exit" presetSubtype="6" fill="hold" grpId="3" nodeType="withEffect">
                                  <p:stCondLst>
                                    <p:cond delay="0"/>
                                  </p:stCondLst>
                                  <p:childTnLst>
                                    <p:anim calcmode="lin" valueType="num">
                                      <p:cBhvr additive="base">
                                        <p:cTn id="758" dur="4000"/>
                                        <p:tgtEl>
                                          <p:spTgt spid="60"/>
                                        </p:tgtEl>
                                        <p:attrNameLst>
                                          <p:attrName>ppt_x</p:attrName>
                                        </p:attrNameLst>
                                      </p:cBhvr>
                                      <p:tavLst>
                                        <p:tav tm="0">
                                          <p:val>
                                            <p:strVal val="ppt_x"/>
                                          </p:val>
                                        </p:tav>
                                        <p:tav tm="100000">
                                          <p:val>
                                            <p:strVal val="1+ppt_w/2"/>
                                          </p:val>
                                        </p:tav>
                                      </p:tavLst>
                                    </p:anim>
                                    <p:anim calcmode="lin" valueType="num">
                                      <p:cBhvr additive="base">
                                        <p:cTn id="759" dur="4000"/>
                                        <p:tgtEl>
                                          <p:spTgt spid="60"/>
                                        </p:tgtEl>
                                        <p:attrNameLst>
                                          <p:attrName>ppt_y</p:attrName>
                                        </p:attrNameLst>
                                      </p:cBhvr>
                                      <p:tavLst>
                                        <p:tav tm="0">
                                          <p:val>
                                            <p:strVal val="ppt_y"/>
                                          </p:val>
                                        </p:tav>
                                        <p:tav tm="100000">
                                          <p:val>
                                            <p:strVal val="1+ppt_h/2"/>
                                          </p:val>
                                        </p:tav>
                                      </p:tavLst>
                                    </p:anim>
                                    <p:set>
                                      <p:cBhvr>
                                        <p:cTn id="760" dur="1" fill="hold">
                                          <p:stCondLst>
                                            <p:cond delay="3999"/>
                                          </p:stCondLst>
                                        </p:cTn>
                                        <p:tgtEl>
                                          <p:spTgt spid="60"/>
                                        </p:tgtEl>
                                        <p:attrNameLst>
                                          <p:attrName>style.visibility</p:attrName>
                                        </p:attrNameLst>
                                      </p:cBhvr>
                                      <p:to>
                                        <p:strVal val="hidden"/>
                                      </p:to>
                                    </p:set>
                                  </p:childTnLst>
                                </p:cTn>
                              </p:par>
                              <p:par>
                                <p:cTn id="761" presetID="2" presetClass="exit" presetSubtype="6" fill="hold" grpId="3" nodeType="withEffect">
                                  <p:stCondLst>
                                    <p:cond delay="0"/>
                                  </p:stCondLst>
                                  <p:childTnLst>
                                    <p:anim calcmode="lin" valueType="num">
                                      <p:cBhvr additive="base">
                                        <p:cTn id="762" dur="4000"/>
                                        <p:tgtEl>
                                          <p:spTgt spid="63"/>
                                        </p:tgtEl>
                                        <p:attrNameLst>
                                          <p:attrName>ppt_x</p:attrName>
                                        </p:attrNameLst>
                                      </p:cBhvr>
                                      <p:tavLst>
                                        <p:tav tm="0">
                                          <p:val>
                                            <p:strVal val="ppt_x"/>
                                          </p:val>
                                        </p:tav>
                                        <p:tav tm="100000">
                                          <p:val>
                                            <p:strVal val="1+ppt_w/2"/>
                                          </p:val>
                                        </p:tav>
                                      </p:tavLst>
                                    </p:anim>
                                    <p:anim calcmode="lin" valueType="num">
                                      <p:cBhvr additive="base">
                                        <p:cTn id="763" dur="4000"/>
                                        <p:tgtEl>
                                          <p:spTgt spid="63"/>
                                        </p:tgtEl>
                                        <p:attrNameLst>
                                          <p:attrName>ppt_y</p:attrName>
                                        </p:attrNameLst>
                                      </p:cBhvr>
                                      <p:tavLst>
                                        <p:tav tm="0">
                                          <p:val>
                                            <p:strVal val="ppt_y"/>
                                          </p:val>
                                        </p:tav>
                                        <p:tav tm="100000">
                                          <p:val>
                                            <p:strVal val="1+ppt_h/2"/>
                                          </p:val>
                                        </p:tav>
                                      </p:tavLst>
                                    </p:anim>
                                    <p:set>
                                      <p:cBhvr>
                                        <p:cTn id="764" dur="1" fill="hold">
                                          <p:stCondLst>
                                            <p:cond delay="3999"/>
                                          </p:stCondLst>
                                        </p:cTn>
                                        <p:tgtEl>
                                          <p:spTgt spid="63"/>
                                        </p:tgtEl>
                                        <p:attrNameLst>
                                          <p:attrName>style.visibility</p:attrName>
                                        </p:attrNameLst>
                                      </p:cBhvr>
                                      <p:to>
                                        <p:strVal val="hidden"/>
                                      </p:to>
                                    </p:set>
                                  </p:childTnLst>
                                </p:cTn>
                              </p:par>
                              <p:par>
                                <p:cTn id="765" presetID="2" presetClass="exit" presetSubtype="6" fill="hold" grpId="3" nodeType="withEffect">
                                  <p:stCondLst>
                                    <p:cond delay="0"/>
                                  </p:stCondLst>
                                  <p:childTnLst>
                                    <p:anim calcmode="lin" valueType="num">
                                      <p:cBhvr additive="base">
                                        <p:cTn id="766" dur="4000"/>
                                        <p:tgtEl>
                                          <p:spTgt spid="65"/>
                                        </p:tgtEl>
                                        <p:attrNameLst>
                                          <p:attrName>ppt_x</p:attrName>
                                        </p:attrNameLst>
                                      </p:cBhvr>
                                      <p:tavLst>
                                        <p:tav tm="0">
                                          <p:val>
                                            <p:strVal val="ppt_x"/>
                                          </p:val>
                                        </p:tav>
                                        <p:tav tm="100000">
                                          <p:val>
                                            <p:strVal val="1+ppt_w/2"/>
                                          </p:val>
                                        </p:tav>
                                      </p:tavLst>
                                    </p:anim>
                                    <p:anim calcmode="lin" valueType="num">
                                      <p:cBhvr additive="base">
                                        <p:cTn id="767" dur="4000"/>
                                        <p:tgtEl>
                                          <p:spTgt spid="65"/>
                                        </p:tgtEl>
                                        <p:attrNameLst>
                                          <p:attrName>ppt_y</p:attrName>
                                        </p:attrNameLst>
                                      </p:cBhvr>
                                      <p:tavLst>
                                        <p:tav tm="0">
                                          <p:val>
                                            <p:strVal val="ppt_y"/>
                                          </p:val>
                                        </p:tav>
                                        <p:tav tm="100000">
                                          <p:val>
                                            <p:strVal val="1+ppt_h/2"/>
                                          </p:val>
                                        </p:tav>
                                      </p:tavLst>
                                    </p:anim>
                                    <p:set>
                                      <p:cBhvr>
                                        <p:cTn id="768" dur="1" fill="hold">
                                          <p:stCondLst>
                                            <p:cond delay="3999"/>
                                          </p:stCondLst>
                                        </p:cTn>
                                        <p:tgtEl>
                                          <p:spTgt spid="65"/>
                                        </p:tgtEl>
                                        <p:attrNameLst>
                                          <p:attrName>style.visibility</p:attrName>
                                        </p:attrNameLst>
                                      </p:cBhvr>
                                      <p:to>
                                        <p:strVal val="hidden"/>
                                      </p:to>
                                    </p:set>
                                  </p:childTnLst>
                                </p:cTn>
                              </p:par>
                              <p:par>
                                <p:cTn id="769" presetID="2" presetClass="exit" presetSubtype="6" fill="hold" grpId="3" nodeType="withEffect">
                                  <p:stCondLst>
                                    <p:cond delay="0"/>
                                  </p:stCondLst>
                                  <p:childTnLst>
                                    <p:anim calcmode="lin" valueType="num">
                                      <p:cBhvr additive="base">
                                        <p:cTn id="770" dur="4000"/>
                                        <p:tgtEl>
                                          <p:spTgt spid="68"/>
                                        </p:tgtEl>
                                        <p:attrNameLst>
                                          <p:attrName>ppt_x</p:attrName>
                                        </p:attrNameLst>
                                      </p:cBhvr>
                                      <p:tavLst>
                                        <p:tav tm="0">
                                          <p:val>
                                            <p:strVal val="ppt_x"/>
                                          </p:val>
                                        </p:tav>
                                        <p:tav tm="100000">
                                          <p:val>
                                            <p:strVal val="1+ppt_w/2"/>
                                          </p:val>
                                        </p:tav>
                                      </p:tavLst>
                                    </p:anim>
                                    <p:anim calcmode="lin" valueType="num">
                                      <p:cBhvr additive="base">
                                        <p:cTn id="771" dur="4000"/>
                                        <p:tgtEl>
                                          <p:spTgt spid="68"/>
                                        </p:tgtEl>
                                        <p:attrNameLst>
                                          <p:attrName>ppt_y</p:attrName>
                                        </p:attrNameLst>
                                      </p:cBhvr>
                                      <p:tavLst>
                                        <p:tav tm="0">
                                          <p:val>
                                            <p:strVal val="ppt_y"/>
                                          </p:val>
                                        </p:tav>
                                        <p:tav tm="100000">
                                          <p:val>
                                            <p:strVal val="1+ppt_h/2"/>
                                          </p:val>
                                        </p:tav>
                                      </p:tavLst>
                                    </p:anim>
                                    <p:set>
                                      <p:cBhvr>
                                        <p:cTn id="772" dur="1" fill="hold">
                                          <p:stCondLst>
                                            <p:cond delay="3999"/>
                                          </p:stCondLst>
                                        </p:cTn>
                                        <p:tgtEl>
                                          <p:spTgt spid="68"/>
                                        </p:tgtEl>
                                        <p:attrNameLst>
                                          <p:attrName>style.visibility</p:attrName>
                                        </p:attrNameLst>
                                      </p:cBhvr>
                                      <p:to>
                                        <p:strVal val="hidden"/>
                                      </p:to>
                                    </p:set>
                                  </p:childTnLst>
                                </p:cTn>
                              </p:par>
                              <p:par>
                                <p:cTn id="773" presetID="2" presetClass="exit" presetSubtype="6" fill="hold" grpId="3" nodeType="withEffect">
                                  <p:stCondLst>
                                    <p:cond delay="0"/>
                                  </p:stCondLst>
                                  <p:childTnLst>
                                    <p:anim calcmode="lin" valueType="num">
                                      <p:cBhvr additive="base">
                                        <p:cTn id="774" dur="4000"/>
                                        <p:tgtEl>
                                          <p:spTgt spid="56"/>
                                        </p:tgtEl>
                                        <p:attrNameLst>
                                          <p:attrName>ppt_x</p:attrName>
                                        </p:attrNameLst>
                                      </p:cBhvr>
                                      <p:tavLst>
                                        <p:tav tm="0">
                                          <p:val>
                                            <p:strVal val="ppt_x"/>
                                          </p:val>
                                        </p:tav>
                                        <p:tav tm="100000">
                                          <p:val>
                                            <p:strVal val="1+ppt_w/2"/>
                                          </p:val>
                                        </p:tav>
                                      </p:tavLst>
                                    </p:anim>
                                    <p:anim calcmode="lin" valueType="num">
                                      <p:cBhvr additive="base">
                                        <p:cTn id="775" dur="4000"/>
                                        <p:tgtEl>
                                          <p:spTgt spid="56"/>
                                        </p:tgtEl>
                                        <p:attrNameLst>
                                          <p:attrName>ppt_y</p:attrName>
                                        </p:attrNameLst>
                                      </p:cBhvr>
                                      <p:tavLst>
                                        <p:tav tm="0">
                                          <p:val>
                                            <p:strVal val="ppt_y"/>
                                          </p:val>
                                        </p:tav>
                                        <p:tav tm="100000">
                                          <p:val>
                                            <p:strVal val="1+ppt_h/2"/>
                                          </p:val>
                                        </p:tav>
                                      </p:tavLst>
                                    </p:anim>
                                    <p:set>
                                      <p:cBhvr>
                                        <p:cTn id="776" dur="1" fill="hold">
                                          <p:stCondLst>
                                            <p:cond delay="3999"/>
                                          </p:stCondLst>
                                        </p:cTn>
                                        <p:tgtEl>
                                          <p:spTgt spid="56"/>
                                        </p:tgtEl>
                                        <p:attrNameLst>
                                          <p:attrName>style.visibility</p:attrName>
                                        </p:attrNameLst>
                                      </p:cBhvr>
                                      <p:to>
                                        <p:strVal val="hidden"/>
                                      </p:to>
                                    </p:set>
                                  </p:childTnLst>
                                </p:cTn>
                              </p:par>
                              <p:par>
                                <p:cTn id="777" presetID="2" presetClass="exit" presetSubtype="6" fill="hold" grpId="3" nodeType="withEffect">
                                  <p:stCondLst>
                                    <p:cond delay="0"/>
                                  </p:stCondLst>
                                  <p:childTnLst>
                                    <p:anim calcmode="lin" valueType="num">
                                      <p:cBhvr additive="base">
                                        <p:cTn id="778" dur="4000"/>
                                        <p:tgtEl>
                                          <p:spTgt spid="59"/>
                                        </p:tgtEl>
                                        <p:attrNameLst>
                                          <p:attrName>ppt_x</p:attrName>
                                        </p:attrNameLst>
                                      </p:cBhvr>
                                      <p:tavLst>
                                        <p:tav tm="0">
                                          <p:val>
                                            <p:strVal val="ppt_x"/>
                                          </p:val>
                                        </p:tav>
                                        <p:tav tm="100000">
                                          <p:val>
                                            <p:strVal val="1+ppt_w/2"/>
                                          </p:val>
                                        </p:tav>
                                      </p:tavLst>
                                    </p:anim>
                                    <p:anim calcmode="lin" valueType="num">
                                      <p:cBhvr additive="base">
                                        <p:cTn id="779" dur="4000"/>
                                        <p:tgtEl>
                                          <p:spTgt spid="59"/>
                                        </p:tgtEl>
                                        <p:attrNameLst>
                                          <p:attrName>ppt_y</p:attrName>
                                        </p:attrNameLst>
                                      </p:cBhvr>
                                      <p:tavLst>
                                        <p:tav tm="0">
                                          <p:val>
                                            <p:strVal val="ppt_y"/>
                                          </p:val>
                                        </p:tav>
                                        <p:tav tm="100000">
                                          <p:val>
                                            <p:strVal val="1+ppt_h/2"/>
                                          </p:val>
                                        </p:tav>
                                      </p:tavLst>
                                    </p:anim>
                                    <p:set>
                                      <p:cBhvr>
                                        <p:cTn id="780" dur="1" fill="hold">
                                          <p:stCondLst>
                                            <p:cond delay="3999"/>
                                          </p:stCondLst>
                                        </p:cTn>
                                        <p:tgtEl>
                                          <p:spTgt spid="59"/>
                                        </p:tgtEl>
                                        <p:attrNameLst>
                                          <p:attrName>style.visibility</p:attrName>
                                        </p:attrNameLst>
                                      </p:cBhvr>
                                      <p:to>
                                        <p:strVal val="hidden"/>
                                      </p:to>
                                    </p:set>
                                  </p:childTnLst>
                                </p:cTn>
                              </p:par>
                              <p:par>
                                <p:cTn id="781" presetID="2" presetClass="exit" presetSubtype="6" fill="hold" grpId="3" nodeType="withEffect">
                                  <p:stCondLst>
                                    <p:cond delay="0"/>
                                  </p:stCondLst>
                                  <p:childTnLst>
                                    <p:anim calcmode="lin" valueType="num">
                                      <p:cBhvr additive="base">
                                        <p:cTn id="782" dur="4000"/>
                                        <p:tgtEl>
                                          <p:spTgt spid="61"/>
                                        </p:tgtEl>
                                        <p:attrNameLst>
                                          <p:attrName>ppt_x</p:attrName>
                                        </p:attrNameLst>
                                      </p:cBhvr>
                                      <p:tavLst>
                                        <p:tav tm="0">
                                          <p:val>
                                            <p:strVal val="ppt_x"/>
                                          </p:val>
                                        </p:tav>
                                        <p:tav tm="100000">
                                          <p:val>
                                            <p:strVal val="1+ppt_w/2"/>
                                          </p:val>
                                        </p:tav>
                                      </p:tavLst>
                                    </p:anim>
                                    <p:anim calcmode="lin" valueType="num">
                                      <p:cBhvr additive="base">
                                        <p:cTn id="783" dur="4000"/>
                                        <p:tgtEl>
                                          <p:spTgt spid="61"/>
                                        </p:tgtEl>
                                        <p:attrNameLst>
                                          <p:attrName>ppt_y</p:attrName>
                                        </p:attrNameLst>
                                      </p:cBhvr>
                                      <p:tavLst>
                                        <p:tav tm="0">
                                          <p:val>
                                            <p:strVal val="ppt_y"/>
                                          </p:val>
                                        </p:tav>
                                        <p:tav tm="100000">
                                          <p:val>
                                            <p:strVal val="1+ppt_h/2"/>
                                          </p:val>
                                        </p:tav>
                                      </p:tavLst>
                                    </p:anim>
                                    <p:set>
                                      <p:cBhvr>
                                        <p:cTn id="784" dur="1" fill="hold">
                                          <p:stCondLst>
                                            <p:cond delay="3999"/>
                                          </p:stCondLst>
                                        </p:cTn>
                                        <p:tgtEl>
                                          <p:spTgt spid="61"/>
                                        </p:tgtEl>
                                        <p:attrNameLst>
                                          <p:attrName>style.visibility</p:attrName>
                                        </p:attrNameLst>
                                      </p:cBhvr>
                                      <p:to>
                                        <p:strVal val="hidden"/>
                                      </p:to>
                                    </p:set>
                                  </p:childTnLst>
                                </p:cTn>
                              </p:par>
                              <p:par>
                                <p:cTn id="785" presetID="2" presetClass="exit" presetSubtype="6" fill="hold" grpId="3" nodeType="withEffect">
                                  <p:stCondLst>
                                    <p:cond delay="0"/>
                                  </p:stCondLst>
                                  <p:childTnLst>
                                    <p:anim calcmode="lin" valueType="num">
                                      <p:cBhvr additive="base">
                                        <p:cTn id="786" dur="4000"/>
                                        <p:tgtEl>
                                          <p:spTgt spid="64"/>
                                        </p:tgtEl>
                                        <p:attrNameLst>
                                          <p:attrName>ppt_x</p:attrName>
                                        </p:attrNameLst>
                                      </p:cBhvr>
                                      <p:tavLst>
                                        <p:tav tm="0">
                                          <p:val>
                                            <p:strVal val="ppt_x"/>
                                          </p:val>
                                        </p:tav>
                                        <p:tav tm="100000">
                                          <p:val>
                                            <p:strVal val="1+ppt_w/2"/>
                                          </p:val>
                                        </p:tav>
                                      </p:tavLst>
                                    </p:anim>
                                    <p:anim calcmode="lin" valueType="num">
                                      <p:cBhvr additive="base">
                                        <p:cTn id="787" dur="4000"/>
                                        <p:tgtEl>
                                          <p:spTgt spid="64"/>
                                        </p:tgtEl>
                                        <p:attrNameLst>
                                          <p:attrName>ppt_y</p:attrName>
                                        </p:attrNameLst>
                                      </p:cBhvr>
                                      <p:tavLst>
                                        <p:tav tm="0">
                                          <p:val>
                                            <p:strVal val="ppt_y"/>
                                          </p:val>
                                        </p:tav>
                                        <p:tav tm="100000">
                                          <p:val>
                                            <p:strVal val="1+ppt_h/2"/>
                                          </p:val>
                                        </p:tav>
                                      </p:tavLst>
                                    </p:anim>
                                    <p:set>
                                      <p:cBhvr>
                                        <p:cTn id="788" dur="1" fill="hold">
                                          <p:stCondLst>
                                            <p:cond delay="3999"/>
                                          </p:stCondLst>
                                        </p:cTn>
                                        <p:tgtEl>
                                          <p:spTgt spid="64"/>
                                        </p:tgtEl>
                                        <p:attrNameLst>
                                          <p:attrName>style.visibility</p:attrName>
                                        </p:attrNameLst>
                                      </p:cBhvr>
                                      <p:to>
                                        <p:strVal val="hidden"/>
                                      </p:to>
                                    </p:set>
                                  </p:childTnLst>
                                </p:cTn>
                              </p:par>
                              <p:par>
                                <p:cTn id="789" presetID="2" presetClass="exit" presetSubtype="6" fill="hold" grpId="3" nodeType="withEffect">
                                  <p:stCondLst>
                                    <p:cond delay="0"/>
                                  </p:stCondLst>
                                  <p:childTnLst>
                                    <p:anim calcmode="lin" valueType="num">
                                      <p:cBhvr additive="base">
                                        <p:cTn id="790" dur="4000"/>
                                        <p:tgtEl>
                                          <p:spTgt spid="67"/>
                                        </p:tgtEl>
                                        <p:attrNameLst>
                                          <p:attrName>ppt_x</p:attrName>
                                        </p:attrNameLst>
                                      </p:cBhvr>
                                      <p:tavLst>
                                        <p:tav tm="0">
                                          <p:val>
                                            <p:strVal val="ppt_x"/>
                                          </p:val>
                                        </p:tav>
                                        <p:tav tm="100000">
                                          <p:val>
                                            <p:strVal val="1+ppt_w/2"/>
                                          </p:val>
                                        </p:tav>
                                      </p:tavLst>
                                    </p:anim>
                                    <p:anim calcmode="lin" valueType="num">
                                      <p:cBhvr additive="base">
                                        <p:cTn id="791" dur="4000"/>
                                        <p:tgtEl>
                                          <p:spTgt spid="67"/>
                                        </p:tgtEl>
                                        <p:attrNameLst>
                                          <p:attrName>ppt_y</p:attrName>
                                        </p:attrNameLst>
                                      </p:cBhvr>
                                      <p:tavLst>
                                        <p:tav tm="0">
                                          <p:val>
                                            <p:strVal val="ppt_y"/>
                                          </p:val>
                                        </p:tav>
                                        <p:tav tm="100000">
                                          <p:val>
                                            <p:strVal val="1+ppt_h/2"/>
                                          </p:val>
                                        </p:tav>
                                      </p:tavLst>
                                    </p:anim>
                                    <p:set>
                                      <p:cBhvr>
                                        <p:cTn id="792" dur="1" fill="hold">
                                          <p:stCondLst>
                                            <p:cond delay="3999"/>
                                          </p:stCondLst>
                                        </p:cTn>
                                        <p:tgtEl>
                                          <p:spTgt spid="67"/>
                                        </p:tgtEl>
                                        <p:attrNameLst>
                                          <p:attrName>style.visibility</p:attrName>
                                        </p:attrNameLst>
                                      </p:cBhvr>
                                      <p:to>
                                        <p:strVal val="hidden"/>
                                      </p:to>
                                    </p:set>
                                  </p:childTnLst>
                                </p:cTn>
                              </p:par>
                              <p:par>
                                <p:cTn id="793" presetID="2" presetClass="exit" presetSubtype="6" fill="hold" grpId="3" nodeType="withEffect">
                                  <p:stCondLst>
                                    <p:cond delay="0"/>
                                  </p:stCondLst>
                                  <p:childTnLst>
                                    <p:anim calcmode="lin" valueType="num">
                                      <p:cBhvr additive="base">
                                        <p:cTn id="794" dur="4000"/>
                                        <p:tgtEl>
                                          <p:spTgt spid="69"/>
                                        </p:tgtEl>
                                        <p:attrNameLst>
                                          <p:attrName>ppt_x</p:attrName>
                                        </p:attrNameLst>
                                      </p:cBhvr>
                                      <p:tavLst>
                                        <p:tav tm="0">
                                          <p:val>
                                            <p:strVal val="ppt_x"/>
                                          </p:val>
                                        </p:tav>
                                        <p:tav tm="100000">
                                          <p:val>
                                            <p:strVal val="1+ppt_w/2"/>
                                          </p:val>
                                        </p:tav>
                                      </p:tavLst>
                                    </p:anim>
                                    <p:anim calcmode="lin" valueType="num">
                                      <p:cBhvr additive="base">
                                        <p:cTn id="795" dur="4000"/>
                                        <p:tgtEl>
                                          <p:spTgt spid="69"/>
                                        </p:tgtEl>
                                        <p:attrNameLst>
                                          <p:attrName>ppt_y</p:attrName>
                                        </p:attrNameLst>
                                      </p:cBhvr>
                                      <p:tavLst>
                                        <p:tav tm="0">
                                          <p:val>
                                            <p:strVal val="ppt_y"/>
                                          </p:val>
                                        </p:tav>
                                        <p:tav tm="100000">
                                          <p:val>
                                            <p:strVal val="1+ppt_h/2"/>
                                          </p:val>
                                        </p:tav>
                                      </p:tavLst>
                                    </p:anim>
                                    <p:set>
                                      <p:cBhvr>
                                        <p:cTn id="796" dur="1" fill="hold">
                                          <p:stCondLst>
                                            <p:cond delay="3999"/>
                                          </p:stCondLst>
                                        </p:cTn>
                                        <p:tgtEl>
                                          <p:spTgt spid="69"/>
                                        </p:tgtEl>
                                        <p:attrNameLst>
                                          <p:attrName>style.visibility</p:attrName>
                                        </p:attrNameLst>
                                      </p:cBhvr>
                                      <p:to>
                                        <p:strVal val="hidden"/>
                                      </p:to>
                                    </p:set>
                                  </p:childTnLst>
                                </p:cTn>
                              </p:par>
                              <p:par>
                                <p:cTn id="797" presetID="2" presetClass="exit" presetSubtype="6" fill="hold" grpId="3" nodeType="withEffect">
                                  <p:stCondLst>
                                    <p:cond delay="0"/>
                                  </p:stCondLst>
                                  <p:childTnLst>
                                    <p:anim calcmode="lin" valueType="num">
                                      <p:cBhvr additive="base">
                                        <p:cTn id="798" dur="4000"/>
                                        <p:tgtEl>
                                          <p:spTgt spid="38"/>
                                        </p:tgtEl>
                                        <p:attrNameLst>
                                          <p:attrName>ppt_x</p:attrName>
                                        </p:attrNameLst>
                                      </p:cBhvr>
                                      <p:tavLst>
                                        <p:tav tm="0">
                                          <p:val>
                                            <p:strVal val="ppt_x"/>
                                          </p:val>
                                        </p:tav>
                                        <p:tav tm="100000">
                                          <p:val>
                                            <p:strVal val="1+ppt_w/2"/>
                                          </p:val>
                                        </p:tav>
                                      </p:tavLst>
                                    </p:anim>
                                    <p:anim calcmode="lin" valueType="num">
                                      <p:cBhvr additive="base">
                                        <p:cTn id="799" dur="4000"/>
                                        <p:tgtEl>
                                          <p:spTgt spid="38"/>
                                        </p:tgtEl>
                                        <p:attrNameLst>
                                          <p:attrName>ppt_y</p:attrName>
                                        </p:attrNameLst>
                                      </p:cBhvr>
                                      <p:tavLst>
                                        <p:tav tm="0">
                                          <p:val>
                                            <p:strVal val="ppt_y"/>
                                          </p:val>
                                        </p:tav>
                                        <p:tav tm="100000">
                                          <p:val>
                                            <p:strVal val="1+ppt_h/2"/>
                                          </p:val>
                                        </p:tav>
                                      </p:tavLst>
                                    </p:anim>
                                    <p:set>
                                      <p:cBhvr>
                                        <p:cTn id="800" dur="1" fill="hold">
                                          <p:stCondLst>
                                            <p:cond delay="3999"/>
                                          </p:stCondLst>
                                        </p:cTn>
                                        <p:tgtEl>
                                          <p:spTgt spid="38"/>
                                        </p:tgtEl>
                                        <p:attrNameLst>
                                          <p:attrName>style.visibility</p:attrName>
                                        </p:attrNameLst>
                                      </p:cBhvr>
                                      <p:to>
                                        <p:strVal val="hidden"/>
                                      </p:to>
                                    </p:set>
                                  </p:childTnLst>
                                </p:cTn>
                              </p:par>
                              <p:par>
                                <p:cTn id="801" presetID="2" presetClass="exit" presetSubtype="6" fill="hold" grpId="3" nodeType="withEffect">
                                  <p:stCondLst>
                                    <p:cond delay="0"/>
                                  </p:stCondLst>
                                  <p:childTnLst>
                                    <p:anim calcmode="lin" valueType="num">
                                      <p:cBhvr additive="base">
                                        <p:cTn id="802" dur="4000"/>
                                        <p:tgtEl>
                                          <p:spTgt spid="40"/>
                                        </p:tgtEl>
                                        <p:attrNameLst>
                                          <p:attrName>ppt_x</p:attrName>
                                        </p:attrNameLst>
                                      </p:cBhvr>
                                      <p:tavLst>
                                        <p:tav tm="0">
                                          <p:val>
                                            <p:strVal val="ppt_x"/>
                                          </p:val>
                                        </p:tav>
                                        <p:tav tm="100000">
                                          <p:val>
                                            <p:strVal val="1+ppt_w/2"/>
                                          </p:val>
                                        </p:tav>
                                      </p:tavLst>
                                    </p:anim>
                                    <p:anim calcmode="lin" valueType="num">
                                      <p:cBhvr additive="base">
                                        <p:cTn id="803" dur="4000"/>
                                        <p:tgtEl>
                                          <p:spTgt spid="40"/>
                                        </p:tgtEl>
                                        <p:attrNameLst>
                                          <p:attrName>ppt_y</p:attrName>
                                        </p:attrNameLst>
                                      </p:cBhvr>
                                      <p:tavLst>
                                        <p:tav tm="0">
                                          <p:val>
                                            <p:strVal val="ppt_y"/>
                                          </p:val>
                                        </p:tav>
                                        <p:tav tm="100000">
                                          <p:val>
                                            <p:strVal val="1+ppt_h/2"/>
                                          </p:val>
                                        </p:tav>
                                      </p:tavLst>
                                    </p:anim>
                                    <p:set>
                                      <p:cBhvr>
                                        <p:cTn id="804" dur="1" fill="hold">
                                          <p:stCondLst>
                                            <p:cond delay="3999"/>
                                          </p:stCondLst>
                                        </p:cTn>
                                        <p:tgtEl>
                                          <p:spTgt spid="40"/>
                                        </p:tgtEl>
                                        <p:attrNameLst>
                                          <p:attrName>style.visibility</p:attrName>
                                        </p:attrNameLst>
                                      </p:cBhvr>
                                      <p:to>
                                        <p:strVal val="hidden"/>
                                      </p:to>
                                    </p:set>
                                  </p:childTnLst>
                                </p:cTn>
                              </p:par>
                              <p:par>
                                <p:cTn id="805" presetID="2" presetClass="exit" presetSubtype="6" fill="hold" grpId="3" nodeType="withEffect">
                                  <p:stCondLst>
                                    <p:cond delay="0"/>
                                  </p:stCondLst>
                                  <p:childTnLst>
                                    <p:anim calcmode="lin" valueType="num">
                                      <p:cBhvr additive="base">
                                        <p:cTn id="806" dur="4000"/>
                                        <p:tgtEl>
                                          <p:spTgt spid="44"/>
                                        </p:tgtEl>
                                        <p:attrNameLst>
                                          <p:attrName>ppt_x</p:attrName>
                                        </p:attrNameLst>
                                      </p:cBhvr>
                                      <p:tavLst>
                                        <p:tav tm="0">
                                          <p:val>
                                            <p:strVal val="ppt_x"/>
                                          </p:val>
                                        </p:tav>
                                        <p:tav tm="100000">
                                          <p:val>
                                            <p:strVal val="1+ppt_w/2"/>
                                          </p:val>
                                        </p:tav>
                                      </p:tavLst>
                                    </p:anim>
                                    <p:anim calcmode="lin" valueType="num">
                                      <p:cBhvr additive="base">
                                        <p:cTn id="807" dur="4000"/>
                                        <p:tgtEl>
                                          <p:spTgt spid="44"/>
                                        </p:tgtEl>
                                        <p:attrNameLst>
                                          <p:attrName>ppt_y</p:attrName>
                                        </p:attrNameLst>
                                      </p:cBhvr>
                                      <p:tavLst>
                                        <p:tav tm="0">
                                          <p:val>
                                            <p:strVal val="ppt_y"/>
                                          </p:val>
                                        </p:tav>
                                        <p:tav tm="100000">
                                          <p:val>
                                            <p:strVal val="1+ppt_h/2"/>
                                          </p:val>
                                        </p:tav>
                                      </p:tavLst>
                                    </p:anim>
                                    <p:set>
                                      <p:cBhvr>
                                        <p:cTn id="808" dur="1" fill="hold">
                                          <p:stCondLst>
                                            <p:cond delay="3999"/>
                                          </p:stCondLst>
                                        </p:cTn>
                                        <p:tgtEl>
                                          <p:spTgt spid="44"/>
                                        </p:tgtEl>
                                        <p:attrNameLst>
                                          <p:attrName>style.visibility</p:attrName>
                                        </p:attrNameLst>
                                      </p:cBhvr>
                                      <p:to>
                                        <p:strVal val="hidden"/>
                                      </p:to>
                                    </p:set>
                                  </p:childTnLst>
                                </p:cTn>
                              </p:par>
                              <p:par>
                                <p:cTn id="809" presetID="2" presetClass="exit" presetSubtype="6" fill="hold" grpId="3" nodeType="withEffect">
                                  <p:stCondLst>
                                    <p:cond delay="0"/>
                                  </p:stCondLst>
                                  <p:childTnLst>
                                    <p:anim calcmode="lin" valueType="num">
                                      <p:cBhvr additive="base">
                                        <p:cTn id="810" dur="4000"/>
                                        <p:tgtEl>
                                          <p:spTgt spid="47"/>
                                        </p:tgtEl>
                                        <p:attrNameLst>
                                          <p:attrName>ppt_x</p:attrName>
                                        </p:attrNameLst>
                                      </p:cBhvr>
                                      <p:tavLst>
                                        <p:tav tm="0">
                                          <p:val>
                                            <p:strVal val="ppt_x"/>
                                          </p:val>
                                        </p:tav>
                                        <p:tav tm="100000">
                                          <p:val>
                                            <p:strVal val="1+ppt_w/2"/>
                                          </p:val>
                                        </p:tav>
                                      </p:tavLst>
                                    </p:anim>
                                    <p:anim calcmode="lin" valueType="num">
                                      <p:cBhvr additive="base">
                                        <p:cTn id="811" dur="4000"/>
                                        <p:tgtEl>
                                          <p:spTgt spid="47"/>
                                        </p:tgtEl>
                                        <p:attrNameLst>
                                          <p:attrName>ppt_y</p:attrName>
                                        </p:attrNameLst>
                                      </p:cBhvr>
                                      <p:tavLst>
                                        <p:tav tm="0">
                                          <p:val>
                                            <p:strVal val="ppt_y"/>
                                          </p:val>
                                        </p:tav>
                                        <p:tav tm="100000">
                                          <p:val>
                                            <p:strVal val="1+ppt_h/2"/>
                                          </p:val>
                                        </p:tav>
                                      </p:tavLst>
                                    </p:anim>
                                    <p:set>
                                      <p:cBhvr>
                                        <p:cTn id="812" dur="1" fill="hold">
                                          <p:stCondLst>
                                            <p:cond delay="3999"/>
                                          </p:stCondLst>
                                        </p:cTn>
                                        <p:tgtEl>
                                          <p:spTgt spid="47"/>
                                        </p:tgtEl>
                                        <p:attrNameLst>
                                          <p:attrName>style.visibility</p:attrName>
                                        </p:attrNameLst>
                                      </p:cBhvr>
                                      <p:to>
                                        <p:strVal val="hidden"/>
                                      </p:to>
                                    </p:set>
                                  </p:childTnLst>
                                </p:cTn>
                              </p:par>
                              <p:par>
                                <p:cTn id="813" presetID="2" presetClass="exit" presetSubtype="6" fill="hold" grpId="3" nodeType="withEffect">
                                  <p:stCondLst>
                                    <p:cond delay="0"/>
                                  </p:stCondLst>
                                  <p:childTnLst>
                                    <p:anim calcmode="lin" valueType="num">
                                      <p:cBhvr additive="base">
                                        <p:cTn id="814" dur="4000"/>
                                        <p:tgtEl>
                                          <p:spTgt spid="49"/>
                                        </p:tgtEl>
                                        <p:attrNameLst>
                                          <p:attrName>ppt_x</p:attrName>
                                        </p:attrNameLst>
                                      </p:cBhvr>
                                      <p:tavLst>
                                        <p:tav tm="0">
                                          <p:val>
                                            <p:strVal val="ppt_x"/>
                                          </p:val>
                                        </p:tav>
                                        <p:tav tm="100000">
                                          <p:val>
                                            <p:strVal val="1+ppt_w/2"/>
                                          </p:val>
                                        </p:tav>
                                      </p:tavLst>
                                    </p:anim>
                                    <p:anim calcmode="lin" valueType="num">
                                      <p:cBhvr additive="base">
                                        <p:cTn id="815" dur="4000"/>
                                        <p:tgtEl>
                                          <p:spTgt spid="49"/>
                                        </p:tgtEl>
                                        <p:attrNameLst>
                                          <p:attrName>ppt_y</p:attrName>
                                        </p:attrNameLst>
                                      </p:cBhvr>
                                      <p:tavLst>
                                        <p:tav tm="0">
                                          <p:val>
                                            <p:strVal val="ppt_y"/>
                                          </p:val>
                                        </p:tav>
                                        <p:tav tm="100000">
                                          <p:val>
                                            <p:strVal val="1+ppt_h/2"/>
                                          </p:val>
                                        </p:tav>
                                      </p:tavLst>
                                    </p:anim>
                                    <p:set>
                                      <p:cBhvr>
                                        <p:cTn id="816" dur="1" fill="hold">
                                          <p:stCondLst>
                                            <p:cond delay="3999"/>
                                          </p:stCondLst>
                                        </p:cTn>
                                        <p:tgtEl>
                                          <p:spTgt spid="49"/>
                                        </p:tgtEl>
                                        <p:attrNameLst>
                                          <p:attrName>style.visibility</p:attrName>
                                        </p:attrNameLst>
                                      </p:cBhvr>
                                      <p:to>
                                        <p:strVal val="hidden"/>
                                      </p:to>
                                    </p:set>
                                  </p:childTnLst>
                                </p:cTn>
                              </p:par>
                              <p:par>
                                <p:cTn id="817" presetID="2" presetClass="exit" presetSubtype="6" fill="hold" grpId="3" nodeType="withEffect">
                                  <p:stCondLst>
                                    <p:cond delay="0"/>
                                  </p:stCondLst>
                                  <p:childTnLst>
                                    <p:anim calcmode="lin" valueType="num">
                                      <p:cBhvr additive="base">
                                        <p:cTn id="818" dur="4000"/>
                                        <p:tgtEl>
                                          <p:spTgt spid="52"/>
                                        </p:tgtEl>
                                        <p:attrNameLst>
                                          <p:attrName>ppt_x</p:attrName>
                                        </p:attrNameLst>
                                      </p:cBhvr>
                                      <p:tavLst>
                                        <p:tav tm="0">
                                          <p:val>
                                            <p:strVal val="ppt_x"/>
                                          </p:val>
                                        </p:tav>
                                        <p:tav tm="100000">
                                          <p:val>
                                            <p:strVal val="1+ppt_w/2"/>
                                          </p:val>
                                        </p:tav>
                                      </p:tavLst>
                                    </p:anim>
                                    <p:anim calcmode="lin" valueType="num">
                                      <p:cBhvr additive="base">
                                        <p:cTn id="819" dur="4000"/>
                                        <p:tgtEl>
                                          <p:spTgt spid="52"/>
                                        </p:tgtEl>
                                        <p:attrNameLst>
                                          <p:attrName>ppt_y</p:attrName>
                                        </p:attrNameLst>
                                      </p:cBhvr>
                                      <p:tavLst>
                                        <p:tav tm="0">
                                          <p:val>
                                            <p:strVal val="ppt_y"/>
                                          </p:val>
                                        </p:tav>
                                        <p:tav tm="100000">
                                          <p:val>
                                            <p:strVal val="1+ppt_h/2"/>
                                          </p:val>
                                        </p:tav>
                                      </p:tavLst>
                                    </p:anim>
                                    <p:set>
                                      <p:cBhvr>
                                        <p:cTn id="820" dur="1" fill="hold">
                                          <p:stCondLst>
                                            <p:cond delay="3999"/>
                                          </p:stCondLst>
                                        </p:cTn>
                                        <p:tgtEl>
                                          <p:spTgt spid="52"/>
                                        </p:tgtEl>
                                        <p:attrNameLst>
                                          <p:attrName>style.visibility</p:attrName>
                                        </p:attrNameLst>
                                      </p:cBhvr>
                                      <p:to>
                                        <p:strVal val="hidden"/>
                                      </p:to>
                                    </p:set>
                                  </p:childTnLst>
                                </p:cTn>
                              </p:par>
                              <p:par>
                                <p:cTn id="821" presetID="2" presetClass="exit" presetSubtype="6" fill="hold" grpId="3" nodeType="withEffect">
                                  <p:stCondLst>
                                    <p:cond delay="0"/>
                                  </p:stCondLst>
                                  <p:childTnLst>
                                    <p:anim calcmode="lin" valueType="num">
                                      <p:cBhvr additive="base">
                                        <p:cTn id="822" dur="4000"/>
                                        <p:tgtEl>
                                          <p:spTgt spid="39"/>
                                        </p:tgtEl>
                                        <p:attrNameLst>
                                          <p:attrName>ppt_x</p:attrName>
                                        </p:attrNameLst>
                                      </p:cBhvr>
                                      <p:tavLst>
                                        <p:tav tm="0">
                                          <p:val>
                                            <p:strVal val="ppt_x"/>
                                          </p:val>
                                        </p:tav>
                                        <p:tav tm="100000">
                                          <p:val>
                                            <p:strVal val="1+ppt_w/2"/>
                                          </p:val>
                                        </p:tav>
                                      </p:tavLst>
                                    </p:anim>
                                    <p:anim calcmode="lin" valueType="num">
                                      <p:cBhvr additive="base">
                                        <p:cTn id="823" dur="4000"/>
                                        <p:tgtEl>
                                          <p:spTgt spid="39"/>
                                        </p:tgtEl>
                                        <p:attrNameLst>
                                          <p:attrName>ppt_y</p:attrName>
                                        </p:attrNameLst>
                                      </p:cBhvr>
                                      <p:tavLst>
                                        <p:tav tm="0">
                                          <p:val>
                                            <p:strVal val="ppt_y"/>
                                          </p:val>
                                        </p:tav>
                                        <p:tav tm="100000">
                                          <p:val>
                                            <p:strVal val="1+ppt_h/2"/>
                                          </p:val>
                                        </p:tav>
                                      </p:tavLst>
                                    </p:anim>
                                    <p:set>
                                      <p:cBhvr>
                                        <p:cTn id="824" dur="1" fill="hold">
                                          <p:stCondLst>
                                            <p:cond delay="3999"/>
                                          </p:stCondLst>
                                        </p:cTn>
                                        <p:tgtEl>
                                          <p:spTgt spid="39"/>
                                        </p:tgtEl>
                                        <p:attrNameLst>
                                          <p:attrName>style.visibility</p:attrName>
                                        </p:attrNameLst>
                                      </p:cBhvr>
                                      <p:to>
                                        <p:strVal val="hidden"/>
                                      </p:to>
                                    </p:set>
                                  </p:childTnLst>
                                </p:cTn>
                              </p:par>
                              <p:par>
                                <p:cTn id="825" presetID="2" presetClass="exit" presetSubtype="6" fill="hold" grpId="3" nodeType="withEffect">
                                  <p:stCondLst>
                                    <p:cond delay="0"/>
                                  </p:stCondLst>
                                  <p:childTnLst>
                                    <p:anim calcmode="lin" valueType="num">
                                      <p:cBhvr additive="base">
                                        <p:cTn id="826" dur="4000"/>
                                        <p:tgtEl>
                                          <p:spTgt spid="43"/>
                                        </p:tgtEl>
                                        <p:attrNameLst>
                                          <p:attrName>ppt_x</p:attrName>
                                        </p:attrNameLst>
                                      </p:cBhvr>
                                      <p:tavLst>
                                        <p:tav tm="0">
                                          <p:val>
                                            <p:strVal val="ppt_x"/>
                                          </p:val>
                                        </p:tav>
                                        <p:tav tm="100000">
                                          <p:val>
                                            <p:strVal val="1+ppt_w/2"/>
                                          </p:val>
                                        </p:tav>
                                      </p:tavLst>
                                    </p:anim>
                                    <p:anim calcmode="lin" valueType="num">
                                      <p:cBhvr additive="base">
                                        <p:cTn id="827" dur="4000"/>
                                        <p:tgtEl>
                                          <p:spTgt spid="43"/>
                                        </p:tgtEl>
                                        <p:attrNameLst>
                                          <p:attrName>ppt_y</p:attrName>
                                        </p:attrNameLst>
                                      </p:cBhvr>
                                      <p:tavLst>
                                        <p:tav tm="0">
                                          <p:val>
                                            <p:strVal val="ppt_y"/>
                                          </p:val>
                                        </p:tav>
                                        <p:tav tm="100000">
                                          <p:val>
                                            <p:strVal val="1+ppt_h/2"/>
                                          </p:val>
                                        </p:tav>
                                      </p:tavLst>
                                    </p:anim>
                                    <p:set>
                                      <p:cBhvr>
                                        <p:cTn id="828" dur="1" fill="hold">
                                          <p:stCondLst>
                                            <p:cond delay="3999"/>
                                          </p:stCondLst>
                                        </p:cTn>
                                        <p:tgtEl>
                                          <p:spTgt spid="43"/>
                                        </p:tgtEl>
                                        <p:attrNameLst>
                                          <p:attrName>style.visibility</p:attrName>
                                        </p:attrNameLst>
                                      </p:cBhvr>
                                      <p:to>
                                        <p:strVal val="hidden"/>
                                      </p:to>
                                    </p:set>
                                  </p:childTnLst>
                                </p:cTn>
                              </p:par>
                              <p:par>
                                <p:cTn id="829" presetID="2" presetClass="exit" presetSubtype="6" fill="hold" grpId="3" nodeType="withEffect">
                                  <p:stCondLst>
                                    <p:cond delay="0"/>
                                  </p:stCondLst>
                                  <p:childTnLst>
                                    <p:anim calcmode="lin" valueType="num">
                                      <p:cBhvr additive="base">
                                        <p:cTn id="830" dur="4000"/>
                                        <p:tgtEl>
                                          <p:spTgt spid="45"/>
                                        </p:tgtEl>
                                        <p:attrNameLst>
                                          <p:attrName>ppt_x</p:attrName>
                                        </p:attrNameLst>
                                      </p:cBhvr>
                                      <p:tavLst>
                                        <p:tav tm="0">
                                          <p:val>
                                            <p:strVal val="ppt_x"/>
                                          </p:val>
                                        </p:tav>
                                        <p:tav tm="100000">
                                          <p:val>
                                            <p:strVal val="1+ppt_w/2"/>
                                          </p:val>
                                        </p:tav>
                                      </p:tavLst>
                                    </p:anim>
                                    <p:anim calcmode="lin" valueType="num">
                                      <p:cBhvr additive="base">
                                        <p:cTn id="831" dur="4000"/>
                                        <p:tgtEl>
                                          <p:spTgt spid="45"/>
                                        </p:tgtEl>
                                        <p:attrNameLst>
                                          <p:attrName>ppt_y</p:attrName>
                                        </p:attrNameLst>
                                      </p:cBhvr>
                                      <p:tavLst>
                                        <p:tav tm="0">
                                          <p:val>
                                            <p:strVal val="ppt_y"/>
                                          </p:val>
                                        </p:tav>
                                        <p:tav tm="100000">
                                          <p:val>
                                            <p:strVal val="1+ppt_h/2"/>
                                          </p:val>
                                        </p:tav>
                                      </p:tavLst>
                                    </p:anim>
                                    <p:set>
                                      <p:cBhvr>
                                        <p:cTn id="832" dur="1" fill="hold">
                                          <p:stCondLst>
                                            <p:cond delay="3999"/>
                                          </p:stCondLst>
                                        </p:cTn>
                                        <p:tgtEl>
                                          <p:spTgt spid="45"/>
                                        </p:tgtEl>
                                        <p:attrNameLst>
                                          <p:attrName>style.visibility</p:attrName>
                                        </p:attrNameLst>
                                      </p:cBhvr>
                                      <p:to>
                                        <p:strVal val="hidden"/>
                                      </p:to>
                                    </p:set>
                                  </p:childTnLst>
                                </p:cTn>
                              </p:par>
                              <p:par>
                                <p:cTn id="833" presetID="2" presetClass="exit" presetSubtype="6" fill="hold" grpId="3" nodeType="withEffect">
                                  <p:stCondLst>
                                    <p:cond delay="0"/>
                                  </p:stCondLst>
                                  <p:childTnLst>
                                    <p:anim calcmode="lin" valueType="num">
                                      <p:cBhvr additive="base">
                                        <p:cTn id="834" dur="4000"/>
                                        <p:tgtEl>
                                          <p:spTgt spid="48"/>
                                        </p:tgtEl>
                                        <p:attrNameLst>
                                          <p:attrName>ppt_x</p:attrName>
                                        </p:attrNameLst>
                                      </p:cBhvr>
                                      <p:tavLst>
                                        <p:tav tm="0">
                                          <p:val>
                                            <p:strVal val="ppt_x"/>
                                          </p:val>
                                        </p:tav>
                                        <p:tav tm="100000">
                                          <p:val>
                                            <p:strVal val="1+ppt_w/2"/>
                                          </p:val>
                                        </p:tav>
                                      </p:tavLst>
                                    </p:anim>
                                    <p:anim calcmode="lin" valueType="num">
                                      <p:cBhvr additive="base">
                                        <p:cTn id="835" dur="4000"/>
                                        <p:tgtEl>
                                          <p:spTgt spid="48"/>
                                        </p:tgtEl>
                                        <p:attrNameLst>
                                          <p:attrName>ppt_y</p:attrName>
                                        </p:attrNameLst>
                                      </p:cBhvr>
                                      <p:tavLst>
                                        <p:tav tm="0">
                                          <p:val>
                                            <p:strVal val="ppt_y"/>
                                          </p:val>
                                        </p:tav>
                                        <p:tav tm="100000">
                                          <p:val>
                                            <p:strVal val="1+ppt_h/2"/>
                                          </p:val>
                                        </p:tav>
                                      </p:tavLst>
                                    </p:anim>
                                    <p:set>
                                      <p:cBhvr>
                                        <p:cTn id="836" dur="1" fill="hold">
                                          <p:stCondLst>
                                            <p:cond delay="3999"/>
                                          </p:stCondLst>
                                        </p:cTn>
                                        <p:tgtEl>
                                          <p:spTgt spid="48"/>
                                        </p:tgtEl>
                                        <p:attrNameLst>
                                          <p:attrName>style.visibility</p:attrName>
                                        </p:attrNameLst>
                                      </p:cBhvr>
                                      <p:to>
                                        <p:strVal val="hidden"/>
                                      </p:to>
                                    </p:set>
                                  </p:childTnLst>
                                </p:cTn>
                              </p:par>
                              <p:par>
                                <p:cTn id="837" presetID="2" presetClass="exit" presetSubtype="6" fill="hold" grpId="3" nodeType="withEffect">
                                  <p:stCondLst>
                                    <p:cond delay="0"/>
                                  </p:stCondLst>
                                  <p:childTnLst>
                                    <p:anim calcmode="lin" valueType="num">
                                      <p:cBhvr additive="base">
                                        <p:cTn id="838" dur="4000"/>
                                        <p:tgtEl>
                                          <p:spTgt spid="51"/>
                                        </p:tgtEl>
                                        <p:attrNameLst>
                                          <p:attrName>ppt_x</p:attrName>
                                        </p:attrNameLst>
                                      </p:cBhvr>
                                      <p:tavLst>
                                        <p:tav tm="0">
                                          <p:val>
                                            <p:strVal val="ppt_x"/>
                                          </p:val>
                                        </p:tav>
                                        <p:tav tm="100000">
                                          <p:val>
                                            <p:strVal val="1+ppt_w/2"/>
                                          </p:val>
                                        </p:tav>
                                      </p:tavLst>
                                    </p:anim>
                                    <p:anim calcmode="lin" valueType="num">
                                      <p:cBhvr additive="base">
                                        <p:cTn id="839" dur="4000"/>
                                        <p:tgtEl>
                                          <p:spTgt spid="51"/>
                                        </p:tgtEl>
                                        <p:attrNameLst>
                                          <p:attrName>ppt_y</p:attrName>
                                        </p:attrNameLst>
                                      </p:cBhvr>
                                      <p:tavLst>
                                        <p:tav tm="0">
                                          <p:val>
                                            <p:strVal val="ppt_y"/>
                                          </p:val>
                                        </p:tav>
                                        <p:tav tm="100000">
                                          <p:val>
                                            <p:strVal val="1+ppt_h/2"/>
                                          </p:val>
                                        </p:tav>
                                      </p:tavLst>
                                    </p:anim>
                                    <p:set>
                                      <p:cBhvr>
                                        <p:cTn id="840" dur="1" fill="hold">
                                          <p:stCondLst>
                                            <p:cond delay="3999"/>
                                          </p:stCondLst>
                                        </p:cTn>
                                        <p:tgtEl>
                                          <p:spTgt spid="51"/>
                                        </p:tgtEl>
                                        <p:attrNameLst>
                                          <p:attrName>style.visibility</p:attrName>
                                        </p:attrNameLst>
                                      </p:cBhvr>
                                      <p:to>
                                        <p:strVal val="hidden"/>
                                      </p:to>
                                    </p:set>
                                  </p:childTnLst>
                                </p:cTn>
                              </p:par>
                              <p:par>
                                <p:cTn id="841" presetID="2" presetClass="exit" presetSubtype="6" fill="hold" grpId="3" nodeType="withEffect">
                                  <p:stCondLst>
                                    <p:cond delay="0"/>
                                  </p:stCondLst>
                                  <p:childTnLst>
                                    <p:anim calcmode="lin" valueType="num">
                                      <p:cBhvr additive="base">
                                        <p:cTn id="842" dur="4000"/>
                                        <p:tgtEl>
                                          <p:spTgt spid="53"/>
                                        </p:tgtEl>
                                        <p:attrNameLst>
                                          <p:attrName>ppt_x</p:attrName>
                                        </p:attrNameLst>
                                      </p:cBhvr>
                                      <p:tavLst>
                                        <p:tav tm="0">
                                          <p:val>
                                            <p:strVal val="ppt_x"/>
                                          </p:val>
                                        </p:tav>
                                        <p:tav tm="100000">
                                          <p:val>
                                            <p:strVal val="1+ppt_w/2"/>
                                          </p:val>
                                        </p:tav>
                                      </p:tavLst>
                                    </p:anim>
                                    <p:anim calcmode="lin" valueType="num">
                                      <p:cBhvr additive="base">
                                        <p:cTn id="843" dur="4000"/>
                                        <p:tgtEl>
                                          <p:spTgt spid="53"/>
                                        </p:tgtEl>
                                        <p:attrNameLst>
                                          <p:attrName>ppt_y</p:attrName>
                                        </p:attrNameLst>
                                      </p:cBhvr>
                                      <p:tavLst>
                                        <p:tav tm="0">
                                          <p:val>
                                            <p:strVal val="ppt_y"/>
                                          </p:val>
                                        </p:tav>
                                        <p:tav tm="100000">
                                          <p:val>
                                            <p:strVal val="1+ppt_h/2"/>
                                          </p:val>
                                        </p:tav>
                                      </p:tavLst>
                                    </p:anim>
                                    <p:set>
                                      <p:cBhvr>
                                        <p:cTn id="844" dur="1" fill="hold">
                                          <p:stCondLst>
                                            <p:cond delay="3999"/>
                                          </p:stCondLst>
                                        </p:cTn>
                                        <p:tgtEl>
                                          <p:spTgt spid="53"/>
                                        </p:tgtEl>
                                        <p:attrNameLst>
                                          <p:attrName>style.visibility</p:attrName>
                                        </p:attrNameLst>
                                      </p:cBhvr>
                                      <p:to>
                                        <p:strVal val="hidden"/>
                                      </p:to>
                                    </p:set>
                                  </p:childTnLst>
                                </p:cTn>
                              </p:par>
                              <p:par>
                                <p:cTn id="845" presetID="5" presetClass="exit" presetSubtype="10" fill="hold" grpId="4" nodeType="withEffect">
                                  <p:stCondLst>
                                    <p:cond delay="0"/>
                                  </p:stCondLst>
                                  <p:childTnLst>
                                    <p:animEffect transition="out" filter="checkerboard(across)">
                                      <p:cBhvr>
                                        <p:cTn id="846" dur="4000"/>
                                        <p:tgtEl>
                                          <p:spTgt spid="55"/>
                                        </p:tgtEl>
                                      </p:cBhvr>
                                    </p:animEffect>
                                    <p:set>
                                      <p:cBhvr>
                                        <p:cTn id="847" dur="1" fill="hold">
                                          <p:stCondLst>
                                            <p:cond delay="3999"/>
                                          </p:stCondLst>
                                        </p:cTn>
                                        <p:tgtEl>
                                          <p:spTgt spid="55"/>
                                        </p:tgtEl>
                                        <p:attrNameLst>
                                          <p:attrName>style.visibility</p:attrName>
                                        </p:attrNameLst>
                                      </p:cBhvr>
                                      <p:to>
                                        <p:strVal val="hidden"/>
                                      </p:to>
                                    </p:set>
                                  </p:childTnLst>
                                </p:cTn>
                              </p:par>
                              <p:par>
                                <p:cTn id="848" presetID="5" presetClass="exit" presetSubtype="10" fill="hold" grpId="4" nodeType="withEffect">
                                  <p:stCondLst>
                                    <p:cond delay="0"/>
                                  </p:stCondLst>
                                  <p:childTnLst>
                                    <p:animEffect transition="out" filter="checkerboard(across)">
                                      <p:cBhvr>
                                        <p:cTn id="849" dur="4000"/>
                                        <p:tgtEl>
                                          <p:spTgt spid="57"/>
                                        </p:tgtEl>
                                      </p:cBhvr>
                                    </p:animEffect>
                                    <p:set>
                                      <p:cBhvr>
                                        <p:cTn id="850" dur="1" fill="hold">
                                          <p:stCondLst>
                                            <p:cond delay="3999"/>
                                          </p:stCondLst>
                                        </p:cTn>
                                        <p:tgtEl>
                                          <p:spTgt spid="57"/>
                                        </p:tgtEl>
                                        <p:attrNameLst>
                                          <p:attrName>style.visibility</p:attrName>
                                        </p:attrNameLst>
                                      </p:cBhvr>
                                      <p:to>
                                        <p:strVal val="hidden"/>
                                      </p:to>
                                    </p:set>
                                  </p:childTnLst>
                                </p:cTn>
                              </p:par>
                              <p:par>
                                <p:cTn id="851" presetID="5" presetClass="exit" presetSubtype="10" fill="hold" grpId="4" nodeType="withEffect">
                                  <p:stCondLst>
                                    <p:cond delay="0"/>
                                  </p:stCondLst>
                                  <p:childTnLst>
                                    <p:animEffect transition="out" filter="checkerboard(across)">
                                      <p:cBhvr>
                                        <p:cTn id="852" dur="4000"/>
                                        <p:tgtEl>
                                          <p:spTgt spid="60"/>
                                        </p:tgtEl>
                                      </p:cBhvr>
                                    </p:animEffect>
                                    <p:set>
                                      <p:cBhvr>
                                        <p:cTn id="853" dur="1" fill="hold">
                                          <p:stCondLst>
                                            <p:cond delay="3999"/>
                                          </p:stCondLst>
                                        </p:cTn>
                                        <p:tgtEl>
                                          <p:spTgt spid="60"/>
                                        </p:tgtEl>
                                        <p:attrNameLst>
                                          <p:attrName>style.visibility</p:attrName>
                                        </p:attrNameLst>
                                      </p:cBhvr>
                                      <p:to>
                                        <p:strVal val="hidden"/>
                                      </p:to>
                                    </p:set>
                                  </p:childTnLst>
                                </p:cTn>
                              </p:par>
                              <p:par>
                                <p:cTn id="854" presetID="5" presetClass="exit" presetSubtype="10" fill="hold" grpId="4" nodeType="withEffect">
                                  <p:stCondLst>
                                    <p:cond delay="0"/>
                                  </p:stCondLst>
                                  <p:childTnLst>
                                    <p:animEffect transition="out" filter="checkerboard(across)">
                                      <p:cBhvr>
                                        <p:cTn id="855" dur="4000"/>
                                        <p:tgtEl>
                                          <p:spTgt spid="63"/>
                                        </p:tgtEl>
                                      </p:cBhvr>
                                    </p:animEffect>
                                    <p:set>
                                      <p:cBhvr>
                                        <p:cTn id="856" dur="1" fill="hold">
                                          <p:stCondLst>
                                            <p:cond delay="3999"/>
                                          </p:stCondLst>
                                        </p:cTn>
                                        <p:tgtEl>
                                          <p:spTgt spid="63"/>
                                        </p:tgtEl>
                                        <p:attrNameLst>
                                          <p:attrName>style.visibility</p:attrName>
                                        </p:attrNameLst>
                                      </p:cBhvr>
                                      <p:to>
                                        <p:strVal val="hidden"/>
                                      </p:to>
                                    </p:set>
                                  </p:childTnLst>
                                </p:cTn>
                              </p:par>
                              <p:par>
                                <p:cTn id="857" presetID="5" presetClass="exit" presetSubtype="10" fill="hold" grpId="4" nodeType="withEffect">
                                  <p:stCondLst>
                                    <p:cond delay="0"/>
                                  </p:stCondLst>
                                  <p:childTnLst>
                                    <p:animEffect transition="out" filter="checkerboard(across)">
                                      <p:cBhvr>
                                        <p:cTn id="858" dur="4000"/>
                                        <p:tgtEl>
                                          <p:spTgt spid="65"/>
                                        </p:tgtEl>
                                      </p:cBhvr>
                                    </p:animEffect>
                                    <p:set>
                                      <p:cBhvr>
                                        <p:cTn id="859" dur="1" fill="hold">
                                          <p:stCondLst>
                                            <p:cond delay="3999"/>
                                          </p:stCondLst>
                                        </p:cTn>
                                        <p:tgtEl>
                                          <p:spTgt spid="65"/>
                                        </p:tgtEl>
                                        <p:attrNameLst>
                                          <p:attrName>style.visibility</p:attrName>
                                        </p:attrNameLst>
                                      </p:cBhvr>
                                      <p:to>
                                        <p:strVal val="hidden"/>
                                      </p:to>
                                    </p:set>
                                  </p:childTnLst>
                                </p:cTn>
                              </p:par>
                              <p:par>
                                <p:cTn id="860" presetID="5" presetClass="exit" presetSubtype="10" fill="hold" grpId="4" nodeType="withEffect">
                                  <p:stCondLst>
                                    <p:cond delay="0"/>
                                  </p:stCondLst>
                                  <p:childTnLst>
                                    <p:animEffect transition="out" filter="checkerboard(across)">
                                      <p:cBhvr>
                                        <p:cTn id="861" dur="4000"/>
                                        <p:tgtEl>
                                          <p:spTgt spid="68"/>
                                        </p:tgtEl>
                                      </p:cBhvr>
                                    </p:animEffect>
                                    <p:set>
                                      <p:cBhvr>
                                        <p:cTn id="862" dur="1" fill="hold">
                                          <p:stCondLst>
                                            <p:cond delay="3999"/>
                                          </p:stCondLst>
                                        </p:cTn>
                                        <p:tgtEl>
                                          <p:spTgt spid="68"/>
                                        </p:tgtEl>
                                        <p:attrNameLst>
                                          <p:attrName>style.visibility</p:attrName>
                                        </p:attrNameLst>
                                      </p:cBhvr>
                                      <p:to>
                                        <p:strVal val="hidden"/>
                                      </p:to>
                                    </p:set>
                                  </p:childTnLst>
                                </p:cTn>
                              </p:par>
                              <p:par>
                                <p:cTn id="863" presetID="5" presetClass="exit" presetSubtype="10" fill="hold" grpId="4" nodeType="withEffect">
                                  <p:stCondLst>
                                    <p:cond delay="0"/>
                                  </p:stCondLst>
                                  <p:childTnLst>
                                    <p:animEffect transition="out" filter="checkerboard(across)">
                                      <p:cBhvr>
                                        <p:cTn id="864" dur="4000"/>
                                        <p:tgtEl>
                                          <p:spTgt spid="56"/>
                                        </p:tgtEl>
                                      </p:cBhvr>
                                    </p:animEffect>
                                    <p:set>
                                      <p:cBhvr>
                                        <p:cTn id="865" dur="1" fill="hold">
                                          <p:stCondLst>
                                            <p:cond delay="3999"/>
                                          </p:stCondLst>
                                        </p:cTn>
                                        <p:tgtEl>
                                          <p:spTgt spid="56"/>
                                        </p:tgtEl>
                                        <p:attrNameLst>
                                          <p:attrName>style.visibility</p:attrName>
                                        </p:attrNameLst>
                                      </p:cBhvr>
                                      <p:to>
                                        <p:strVal val="hidden"/>
                                      </p:to>
                                    </p:set>
                                  </p:childTnLst>
                                </p:cTn>
                              </p:par>
                              <p:par>
                                <p:cTn id="866" presetID="5" presetClass="exit" presetSubtype="10" fill="hold" grpId="4" nodeType="withEffect">
                                  <p:stCondLst>
                                    <p:cond delay="0"/>
                                  </p:stCondLst>
                                  <p:childTnLst>
                                    <p:animEffect transition="out" filter="checkerboard(across)">
                                      <p:cBhvr>
                                        <p:cTn id="867" dur="4000"/>
                                        <p:tgtEl>
                                          <p:spTgt spid="59"/>
                                        </p:tgtEl>
                                      </p:cBhvr>
                                    </p:animEffect>
                                    <p:set>
                                      <p:cBhvr>
                                        <p:cTn id="868" dur="1" fill="hold">
                                          <p:stCondLst>
                                            <p:cond delay="3999"/>
                                          </p:stCondLst>
                                        </p:cTn>
                                        <p:tgtEl>
                                          <p:spTgt spid="59"/>
                                        </p:tgtEl>
                                        <p:attrNameLst>
                                          <p:attrName>style.visibility</p:attrName>
                                        </p:attrNameLst>
                                      </p:cBhvr>
                                      <p:to>
                                        <p:strVal val="hidden"/>
                                      </p:to>
                                    </p:set>
                                  </p:childTnLst>
                                </p:cTn>
                              </p:par>
                              <p:par>
                                <p:cTn id="869" presetID="5" presetClass="exit" presetSubtype="10" fill="hold" grpId="4" nodeType="withEffect">
                                  <p:stCondLst>
                                    <p:cond delay="0"/>
                                  </p:stCondLst>
                                  <p:childTnLst>
                                    <p:animEffect transition="out" filter="checkerboard(across)">
                                      <p:cBhvr>
                                        <p:cTn id="870" dur="4000"/>
                                        <p:tgtEl>
                                          <p:spTgt spid="61"/>
                                        </p:tgtEl>
                                      </p:cBhvr>
                                    </p:animEffect>
                                    <p:set>
                                      <p:cBhvr>
                                        <p:cTn id="871" dur="1" fill="hold">
                                          <p:stCondLst>
                                            <p:cond delay="3999"/>
                                          </p:stCondLst>
                                        </p:cTn>
                                        <p:tgtEl>
                                          <p:spTgt spid="61"/>
                                        </p:tgtEl>
                                        <p:attrNameLst>
                                          <p:attrName>style.visibility</p:attrName>
                                        </p:attrNameLst>
                                      </p:cBhvr>
                                      <p:to>
                                        <p:strVal val="hidden"/>
                                      </p:to>
                                    </p:set>
                                  </p:childTnLst>
                                </p:cTn>
                              </p:par>
                              <p:par>
                                <p:cTn id="872" presetID="5" presetClass="exit" presetSubtype="10" fill="hold" grpId="4" nodeType="withEffect">
                                  <p:stCondLst>
                                    <p:cond delay="0"/>
                                  </p:stCondLst>
                                  <p:childTnLst>
                                    <p:animEffect transition="out" filter="checkerboard(across)">
                                      <p:cBhvr>
                                        <p:cTn id="873" dur="4000"/>
                                        <p:tgtEl>
                                          <p:spTgt spid="64"/>
                                        </p:tgtEl>
                                      </p:cBhvr>
                                    </p:animEffect>
                                    <p:set>
                                      <p:cBhvr>
                                        <p:cTn id="874" dur="1" fill="hold">
                                          <p:stCondLst>
                                            <p:cond delay="3999"/>
                                          </p:stCondLst>
                                        </p:cTn>
                                        <p:tgtEl>
                                          <p:spTgt spid="64"/>
                                        </p:tgtEl>
                                        <p:attrNameLst>
                                          <p:attrName>style.visibility</p:attrName>
                                        </p:attrNameLst>
                                      </p:cBhvr>
                                      <p:to>
                                        <p:strVal val="hidden"/>
                                      </p:to>
                                    </p:set>
                                  </p:childTnLst>
                                </p:cTn>
                              </p:par>
                              <p:par>
                                <p:cTn id="875" presetID="5" presetClass="exit" presetSubtype="10" fill="hold" grpId="4" nodeType="withEffect">
                                  <p:stCondLst>
                                    <p:cond delay="0"/>
                                  </p:stCondLst>
                                  <p:childTnLst>
                                    <p:animEffect transition="out" filter="checkerboard(across)">
                                      <p:cBhvr>
                                        <p:cTn id="876" dur="4000"/>
                                        <p:tgtEl>
                                          <p:spTgt spid="67"/>
                                        </p:tgtEl>
                                      </p:cBhvr>
                                    </p:animEffect>
                                    <p:set>
                                      <p:cBhvr>
                                        <p:cTn id="877" dur="1" fill="hold">
                                          <p:stCondLst>
                                            <p:cond delay="3999"/>
                                          </p:stCondLst>
                                        </p:cTn>
                                        <p:tgtEl>
                                          <p:spTgt spid="67"/>
                                        </p:tgtEl>
                                        <p:attrNameLst>
                                          <p:attrName>style.visibility</p:attrName>
                                        </p:attrNameLst>
                                      </p:cBhvr>
                                      <p:to>
                                        <p:strVal val="hidden"/>
                                      </p:to>
                                    </p:set>
                                  </p:childTnLst>
                                </p:cTn>
                              </p:par>
                              <p:par>
                                <p:cTn id="878" presetID="5" presetClass="exit" presetSubtype="10" fill="hold" grpId="4" nodeType="withEffect">
                                  <p:stCondLst>
                                    <p:cond delay="0"/>
                                  </p:stCondLst>
                                  <p:childTnLst>
                                    <p:animEffect transition="out" filter="checkerboard(across)">
                                      <p:cBhvr>
                                        <p:cTn id="879" dur="4000"/>
                                        <p:tgtEl>
                                          <p:spTgt spid="69"/>
                                        </p:tgtEl>
                                      </p:cBhvr>
                                    </p:animEffect>
                                    <p:set>
                                      <p:cBhvr>
                                        <p:cTn id="880" dur="1" fill="hold">
                                          <p:stCondLst>
                                            <p:cond delay="3999"/>
                                          </p:stCondLst>
                                        </p:cTn>
                                        <p:tgtEl>
                                          <p:spTgt spid="69"/>
                                        </p:tgtEl>
                                        <p:attrNameLst>
                                          <p:attrName>style.visibility</p:attrName>
                                        </p:attrNameLst>
                                      </p:cBhvr>
                                      <p:to>
                                        <p:strVal val="hidden"/>
                                      </p:to>
                                    </p:set>
                                  </p:childTnLst>
                                </p:cTn>
                              </p:par>
                              <p:par>
                                <p:cTn id="881" presetID="5" presetClass="exit" presetSubtype="10" fill="hold" grpId="4" nodeType="withEffect">
                                  <p:stCondLst>
                                    <p:cond delay="0"/>
                                  </p:stCondLst>
                                  <p:childTnLst>
                                    <p:animEffect transition="out" filter="checkerboard(across)">
                                      <p:cBhvr>
                                        <p:cTn id="882" dur="4000"/>
                                        <p:tgtEl>
                                          <p:spTgt spid="38"/>
                                        </p:tgtEl>
                                      </p:cBhvr>
                                    </p:animEffect>
                                    <p:set>
                                      <p:cBhvr>
                                        <p:cTn id="883" dur="1" fill="hold">
                                          <p:stCondLst>
                                            <p:cond delay="3999"/>
                                          </p:stCondLst>
                                        </p:cTn>
                                        <p:tgtEl>
                                          <p:spTgt spid="38"/>
                                        </p:tgtEl>
                                        <p:attrNameLst>
                                          <p:attrName>style.visibility</p:attrName>
                                        </p:attrNameLst>
                                      </p:cBhvr>
                                      <p:to>
                                        <p:strVal val="hidden"/>
                                      </p:to>
                                    </p:set>
                                  </p:childTnLst>
                                </p:cTn>
                              </p:par>
                              <p:par>
                                <p:cTn id="884" presetID="5" presetClass="exit" presetSubtype="10" fill="hold" grpId="4" nodeType="withEffect">
                                  <p:stCondLst>
                                    <p:cond delay="0"/>
                                  </p:stCondLst>
                                  <p:childTnLst>
                                    <p:animEffect transition="out" filter="checkerboard(across)">
                                      <p:cBhvr>
                                        <p:cTn id="885" dur="4000"/>
                                        <p:tgtEl>
                                          <p:spTgt spid="40"/>
                                        </p:tgtEl>
                                      </p:cBhvr>
                                    </p:animEffect>
                                    <p:set>
                                      <p:cBhvr>
                                        <p:cTn id="886" dur="1" fill="hold">
                                          <p:stCondLst>
                                            <p:cond delay="3999"/>
                                          </p:stCondLst>
                                        </p:cTn>
                                        <p:tgtEl>
                                          <p:spTgt spid="40"/>
                                        </p:tgtEl>
                                        <p:attrNameLst>
                                          <p:attrName>style.visibility</p:attrName>
                                        </p:attrNameLst>
                                      </p:cBhvr>
                                      <p:to>
                                        <p:strVal val="hidden"/>
                                      </p:to>
                                    </p:set>
                                  </p:childTnLst>
                                </p:cTn>
                              </p:par>
                              <p:par>
                                <p:cTn id="887" presetID="5" presetClass="exit" presetSubtype="10" fill="hold" grpId="4" nodeType="withEffect">
                                  <p:stCondLst>
                                    <p:cond delay="0"/>
                                  </p:stCondLst>
                                  <p:childTnLst>
                                    <p:animEffect transition="out" filter="checkerboard(across)">
                                      <p:cBhvr>
                                        <p:cTn id="888" dur="4000"/>
                                        <p:tgtEl>
                                          <p:spTgt spid="44"/>
                                        </p:tgtEl>
                                      </p:cBhvr>
                                    </p:animEffect>
                                    <p:set>
                                      <p:cBhvr>
                                        <p:cTn id="889" dur="1" fill="hold">
                                          <p:stCondLst>
                                            <p:cond delay="3999"/>
                                          </p:stCondLst>
                                        </p:cTn>
                                        <p:tgtEl>
                                          <p:spTgt spid="44"/>
                                        </p:tgtEl>
                                        <p:attrNameLst>
                                          <p:attrName>style.visibility</p:attrName>
                                        </p:attrNameLst>
                                      </p:cBhvr>
                                      <p:to>
                                        <p:strVal val="hidden"/>
                                      </p:to>
                                    </p:set>
                                  </p:childTnLst>
                                </p:cTn>
                              </p:par>
                              <p:par>
                                <p:cTn id="890" presetID="5" presetClass="exit" presetSubtype="10" fill="hold" grpId="4" nodeType="withEffect">
                                  <p:stCondLst>
                                    <p:cond delay="0"/>
                                  </p:stCondLst>
                                  <p:childTnLst>
                                    <p:animEffect transition="out" filter="checkerboard(across)">
                                      <p:cBhvr>
                                        <p:cTn id="891" dur="4000"/>
                                        <p:tgtEl>
                                          <p:spTgt spid="47"/>
                                        </p:tgtEl>
                                      </p:cBhvr>
                                    </p:animEffect>
                                    <p:set>
                                      <p:cBhvr>
                                        <p:cTn id="892" dur="1" fill="hold">
                                          <p:stCondLst>
                                            <p:cond delay="3999"/>
                                          </p:stCondLst>
                                        </p:cTn>
                                        <p:tgtEl>
                                          <p:spTgt spid="47"/>
                                        </p:tgtEl>
                                        <p:attrNameLst>
                                          <p:attrName>style.visibility</p:attrName>
                                        </p:attrNameLst>
                                      </p:cBhvr>
                                      <p:to>
                                        <p:strVal val="hidden"/>
                                      </p:to>
                                    </p:set>
                                  </p:childTnLst>
                                </p:cTn>
                              </p:par>
                              <p:par>
                                <p:cTn id="893" presetID="5" presetClass="exit" presetSubtype="10" fill="hold" grpId="4" nodeType="withEffect">
                                  <p:stCondLst>
                                    <p:cond delay="0"/>
                                  </p:stCondLst>
                                  <p:childTnLst>
                                    <p:animEffect transition="out" filter="checkerboard(across)">
                                      <p:cBhvr>
                                        <p:cTn id="894" dur="4000"/>
                                        <p:tgtEl>
                                          <p:spTgt spid="49"/>
                                        </p:tgtEl>
                                      </p:cBhvr>
                                    </p:animEffect>
                                    <p:set>
                                      <p:cBhvr>
                                        <p:cTn id="895" dur="1" fill="hold">
                                          <p:stCondLst>
                                            <p:cond delay="3999"/>
                                          </p:stCondLst>
                                        </p:cTn>
                                        <p:tgtEl>
                                          <p:spTgt spid="49"/>
                                        </p:tgtEl>
                                        <p:attrNameLst>
                                          <p:attrName>style.visibility</p:attrName>
                                        </p:attrNameLst>
                                      </p:cBhvr>
                                      <p:to>
                                        <p:strVal val="hidden"/>
                                      </p:to>
                                    </p:set>
                                  </p:childTnLst>
                                </p:cTn>
                              </p:par>
                              <p:par>
                                <p:cTn id="896" presetID="5" presetClass="exit" presetSubtype="10" fill="hold" grpId="4" nodeType="withEffect">
                                  <p:stCondLst>
                                    <p:cond delay="0"/>
                                  </p:stCondLst>
                                  <p:childTnLst>
                                    <p:animEffect transition="out" filter="checkerboard(across)">
                                      <p:cBhvr>
                                        <p:cTn id="897" dur="4000"/>
                                        <p:tgtEl>
                                          <p:spTgt spid="52"/>
                                        </p:tgtEl>
                                      </p:cBhvr>
                                    </p:animEffect>
                                    <p:set>
                                      <p:cBhvr>
                                        <p:cTn id="898" dur="1" fill="hold">
                                          <p:stCondLst>
                                            <p:cond delay="3999"/>
                                          </p:stCondLst>
                                        </p:cTn>
                                        <p:tgtEl>
                                          <p:spTgt spid="52"/>
                                        </p:tgtEl>
                                        <p:attrNameLst>
                                          <p:attrName>style.visibility</p:attrName>
                                        </p:attrNameLst>
                                      </p:cBhvr>
                                      <p:to>
                                        <p:strVal val="hidden"/>
                                      </p:to>
                                    </p:set>
                                  </p:childTnLst>
                                </p:cTn>
                              </p:par>
                              <p:par>
                                <p:cTn id="899" presetID="5" presetClass="exit" presetSubtype="10" fill="hold" grpId="4" nodeType="withEffect">
                                  <p:stCondLst>
                                    <p:cond delay="0"/>
                                  </p:stCondLst>
                                  <p:childTnLst>
                                    <p:animEffect transition="out" filter="checkerboard(across)">
                                      <p:cBhvr>
                                        <p:cTn id="900" dur="4000"/>
                                        <p:tgtEl>
                                          <p:spTgt spid="39"/>
                                        </p:tgtEl>
                                      </p:cBhvr>
                                    </p:animEffect>
                                    <p:set>
                                      <p:cBhvr>
                                        <p:cTn id="901" dur="1" fill="hold">
                                          <p:stCondLst>
                                            <p:cond delay="3999"/>
                                          </p:stCondLst>
                                        </p:cTn>
                                        <p:tgtEl>
                                          <p:spTgt spid="39"/>
                                        </p:tgtEl>
                                        <p:attrNameLst>
                                          <p:attrName>style.visibility</p:attrName>
                                        </p:attrNameLst>
                                      </p:cBhvr>
                                      <p:to>
                                        <p:strVal val="hidden"/>
                                      </p:to>
                                    </p:set>
                                  </p:childTnLst>
                                </p:cTn>
                              </p:par>
                              <p:par>
                                <p:cTn id="902" presetID="5" presetClass="exit" presetSubtype="10" fill="hold" grpId="4" nodeType="withEffect">
                                  <p:stCondLst>
                                    <p:cond delay="0"/>
                                  </p:stCondLst>
                                  <p:childTnLst>
                                    <p:animEffect transition="out" filter="checkerboard(across)">
                                      <p:cBhvr>
                                        <p:cTn id="903" dur="4000"/>
                                        <p:tgtEl>
                                          <p:spTgt spid="43"/>
                                        </p:tgtEl>
                                      </p:cBhvr>
                                    </p:animEffect>
                                    <p:set>
                                      <p:cBhvr>
                                        <p:cTn id="904" dur="1" fill="hold">
                                          <p:stCondLst>
                                            <p:cond delay="3999"/>
                                          </p:stCondLst>
                                        </p:cTn>
                                        <p:tgtEl>
                                          <p:spTgt spid="43"/>
                                        </p:tgtEl>
                                        <p:attrNameLst>
                                          <p:attrName>style.visibility</p:attrName>
                                        </p:attrNameLst>
                                      </p:cBhvr>
                                      <p:to>
                                        <p:strVal val="hidden"/>
                                      </p:to>
                                    </p:set>
                                  </p:childTnLst>
                                </p:cTn>
                              </p:par>
                              <p:par>
                                <p:cTn id="905" presetID="5" presetClass="exit" presetSubtype="10" fill="hold" grpId="4" nodeType="withEffect">
                                  <p:stCondLst>
                                    <p:cond delay="0"/>
                                  </p:stCondLst>
                                  <p:childTnLst>
                                    <p:animEffect transition="out" filter="checkerboard(across)">
                                      <p:cBhvr>
                                        <p:cTn id="906" dur="4000"/>
                                        <p:tgtEl>
                                          <p:spTgt spid="45"/>
                                        </p:tgtEl>
                                      </p:cBhvr>
                                    </p:animEffect>
                                    <p:set>
                                      <p:cBhvr>
                                        <p:cTn id="907" dur="1" fill="hold">
                                          <p:stCondLst>
                                            <p:cond delay="3999"/>
                                          </p:stCondLst>
                                        </p:cTn>
                                        <p:tgtEl>
                                          <p:spTgt spid="45"/>
                                        </p:tgtEl>
                                        <p:attrNameLst>
                                          <p:attrName>style.visibility</p:attrName>
                                        </p:attrNameLst>
                                      </p:cBhvr>
                                      <p:to>
                                        <p:strVal val="hidden"/>
                                      </p:to>
                                    </p:set>
                                  </p:childTnLst>
                                </p:cTn>
                              </p:par>
                              <p:par>
                                <p:cTn id="908" presetID="5" presetClass="exit" presetSubtype="10" fill="hold" grpId="4" nodeType="withEffect">
                                  <p:stCondLst>
                                    <p:cond delay="0"/>
                                  </p:stCondLst>
                                  <p:childTnLst>
                                    <p:animEffect transition="out" filter="checkerboard(across)">
                                      <p:cBhvr>
                                        <p:cTn id="909" dur="4000"/>
                                        <p:tgtEl>
                                          <p:spTgt spid="48"/>
                                        </p:tgtEl>
                                      </p:cBhvr>
                                    </p:animEffect>
                                    <p:set>
                                      <p:cBhvr>
                                        <p:cTn id="910" dur="1" fill="hold">
                                          <p:stCondLst>
                                            <p:cond delay="3999"/>
                                          </p:stCondLst>
                                        </p:cTn>
                                        <p:tgtEl>
                                          <p:spTgt spid="48"/>
                                        </p:tgtEl>
                                        <p:attrNameLst>
                                          <p:attrName>style.visibility</p:attrName>
                                        </p:attrNameLst>
                                      </p:cBhvr>
                                      <p:to>
                                        <p:strVal val="hidden"/>
                                      </p:to>
                                    </p:set>
                                  </p:childTnLst>
                                </p:cTn>
                              </p:par>
                              <p:par>
                                <p:cTn id="911" presetID="5" presetClass="exit" presetSubtype="10" fill="hold" grpId="4" nodeType="withEffect">
                                  <p:stCondLst>
                                    <p:cond delay="0"/>
                                  </p:stCondLst>
                                  <p:childTnLst>
                                    <p:animEffect transition="out" filter="checkerboard(across)">
                                      <p:cBhvr>
                                        <p:cTn id="912" dur="4000"/>
                                        <p:tgtEl>
                                          <p:spTgt spid="51"/>
                                        </p:tgtEl>
                                      </p:cBhvr>
                                    </p:animEffect>
                                    <p:set>
                                      <p:cBhvr>
                                        <p:cTn id="913" dur="1" fill="hold">
                                          <p:stCondLst>
                                            <p:cond delay="3999"/>
                                          </p:stCondLst>
                                        </p:cTn>
                                        <p:tgtEl>
                                          <p:spTgt spid="51"/>
                                        </p:tgtEl>
                                        <p:attrNameLst>
                                          <p:attrName>style.visibility</p:attrName>
                                        </p:attrNameLst>
                                      </p:cBhvr>
                                      <p:to>
                                        <p:strVal val="hidden"/>
                                      </p:to>
                                    </p:set>
                                  </p:childTnLst>
                                </p:cTn>
                              </p:par>
                              <p:par>
                                <p:cTn id="914" presetID="5" presetClass="exit" presetSubtype="10" fill="hold" grpId="4" nodeType="withEffect">
                                  <p:stCondLst>
                                    <p:cond delay="0"/>
                                  </p:stCondLst>
                                  <p:childTnLst>
                                    <p:animEffect transition="out" filter="checkerboard(across)">
                                      <p:cBhvr>
                                        <p:cTn id="915" dur="4000"/>
                                        <p:tgtEl>
                                          <p:spTgt spid="53"/>
                                        </p:tgtEl>
                                      </p:cBhvr>
                                    </p:animEffect>
                                    <p:set>
                                      <p:cBhvr>
                                        <p:cTn id="916" dur="1" fill="hold">
                                          <p:stCondLst>
                                            <p:cond delay="3999"/>
                                          </p:stCondLst>
                                        </p:cTn>
                                        <p:tgtEl>
                                          <p:spTgt spid="53"/>
                                        </p:tgtEl>
                                        <p:attrNameLst>
                                          <p:attrName>style.visibility</p:attrName>
                                        </p:attrNameLst>
                                      </p:cBhvr>
                                      <p:to>
                                        <p:strVal val="hidden"/>
                                      </p:to>
                                    </p:set>
                                  </p:childTnLst>
                                </p:cTn>
                              </p:par>
                              <p:par>
                                <p:cTn id="917" presetID="8" presetClass="emph" presetSubtype="0" fill="hold" grpId="5" nodeType="withEffect">
                                  <p:stCondLst>
                                    <p:cond delay="0"/>
                                  </p:stCondLst>
                                  <p:childTnLst>
                                    <p:animRot by="21600000">
                                      <p:cBhvr>
                                        <p:cTn id="918" dur="4000" fill="hold"/>
                                        <p:tgtEl>
                                          <p:spTgt spid="55"/>
                                        </p:tgtEl>
                                        <p:attrNameLst>
                                          <p:attrName>r</p:attrName>
                                        </p:attrNameLst>
                                      </p:cBhvr>
                                    </p:animRot>
                                  </p:childTnLst>
                                </p:cTn>
                              </p:par>
                              <p:par>
                                <p:cTn id="919" presetID="8" presetClass="emph" presetSubtype="0" fill="hold" grpId="5" nodeType="withEffect">
                                  <p:stCondLst>
                                    <p:cond delay="0"/>
                                  </p:stCondLst>
                                  <p:childTnLst>
                                    <p:animRot by="21600000">
                                      <p:cBhvr>
                                        <p:cTn id="920" dur="4000" fill="hold"/>
                                        <p:tgtEl>
                                          <p:spTgt spid="57"/>
                                        </p:tgtEl>
                                        <p:attrNameLst>
                                          <p:attrName>r</p:attrName>
                                        </p:attrNameLst>
                                      </p:cBhvr>
                                    </p:animRot>
                                  </p:childTnLst>
                                </p:cTn>
                              </p:par>
                              <p:par>
                                <p:cTn id="921" presetID="8" presetClass="emph" presetSubtype="0" fill="hold" grpId="5" nodeType="withEffect">
                                  <p:stCondLst>
                                    <p:cond delay="0"/>
                                  </p:stCondLst>
                                  <p:childTnLst>
                                    <p:animRot by="21600000">
                                      <p:cBhvr>
                                        <p:cTn id="922" dur="4000" fill="hold"/>
                                        <p:tgtEl>
                                          <p:spTgt spid="60"/>
                                        </p:tgtEl>
                                        <p:attrNameLst>
                                          <p:attrName>r</p:attrName>
                                        </p:attrNameLst>
                                      </p:cBhvr>
                                    </p:animRot>
                                  </p:childTnLst>
                                </p:cTn>
                              </p:par>
                              <p:par>
                                <p:cTn id="923" presetID="8" presetClass="emph" presetSubtype="0" fill="hold" grpId="5" nodeType="withEffect">
                                  <p:stCondLst>
                                    <p:cond delay="0"/>
                                  </p:stCondLst>
                                  <p:childTnLst>
                                    <p:animRot by="21600000">
                                      <p:cBhvr>
                                        <p:cTn id="924" dur="4000" fill="hold"/>
                                        <p:tgtEl>
                                          <p:spTgt spid="63"/>
                                        </p:tgtEl>
                                        <p:attrNameLst>
                                          <p:attrName>r</p:attrName>
                                        </p:attrNameLst>
                                      </p:cBhvr>
                                    </p:animRot>
                                  </p:childTnLst>
                                </p:cTn>
                              </p:par>
                              <p:par>
                                <p:cTn id="925" presetID="8" presetClass="emph" presetSubtype="0" fill="hold" grpId="5" nodeType="withEffect">
                                  <p:stCondLst>
                                    <p:cond delay="0"/>
                                  </p:stCondLst>
                                  <p:childTnLst>
                                    <p:animRot by="21600000">
                                      <p:cBhvr>
                                        <p:cTn id="926" dur="4000" fill="hold"/>
                                        <p:tgtEl>
                                          <p:spTgt spid="65"/>
                                        </p:tgtEl>
                                        <p:attrNameLst>
                                          <p:attrName>r</p:attrName>
                                        </p:attrNameLst>
                                      </p:cBhvr>
                                    </p:animRot>
                                  </p:childTnLst>
                                </p:cTn>
                              </p:par>
                              <p:par>
                                <p:cTn id="927" presetID="8" presetClass="emph" presetSubtype="0" fill="hold" grpId="5" nodeType="withEffect">
                                  <p:stCondLst>
                                    <p:cond delay="0"/>
                                  </p:stCondLst>
                                  <p:childTnLst>
                                    <p:animRot by="21600000">
                                      <p:cBhvr>
                                        <p:cTn id="928" dur="4000" fill="hold"/>
                                        <p:tgtEl>
                                          <p:spTgt spid="68"/>
                                        </p:tgtEl>
                                        <p:attrNameLst>
                                          <p:attrName>r</p:attrName>
                                        </p:attrNameLst>
                                      </p:cBhvr>
                                    </p:animRot>
                                  </p:childTnLst>
                                </p:cTn>
                              </p:par>
                              <p:par>
                                <p:cTn id="929" presetID="8" presetClass="emph" presetSubtype="0" fill="hold" grpId="5" nodeType="withEffect">
                                  <p:stCondLst>
                                    <p:cond delay="0"/>
                                  </p:stCondLst>
                                  <p:childTnLst>
                                    <p:animRot by="21600000">
                                      <p:cBhvr>
                                        <p:cTn id="930" dur="4000" fill="hold"/>
                                        <p:tgtEl>
                                          <p:spTgt spid="56"/>
                                        </p:tgtEl>
                                        <p:attrNameLst>
                                          <p:attrName>r</p:attrName>
                                        </p:attrNameLst>
                                      </p:cBhvr>
                                    </p:animRot>
                                  </p:childTnLst>
                                </p:cTn>
                              </p:par>
                              <p:par>
                                <p:cTn id="931" presetID="8" presetClass="emph" presetSubtype="0" fill="hold" grpId="5" nodeType="withEffect">
                                  <p:stCondLst>
                                    <p:cond delay="0"/>
                                  </p:stCondLst>
                                  <p:childTnLst>
                                    <p:animRot by="21600000">
                                      <p:cBhvr>
                                        <p:cTn id="932" dur="4000" fill="hold"/>
                                        <p:tgtEl>
                                          <p:spTgt spid="59"/>
                                        </p:tgtEl>
                                        <p:attrNameLst>
                                          <p:attrName>r</p:attrName>
                                        </p:attrNameLst>
                                      </p:cBhvr>
                                    </p:animRot>
                                  </p:childTnLst>
                                </p:cTn>
                              </p:par>
                              <p:par>
                                <p:cTn id="933" presetID="8" presetClass="emph" presetSubtype="0" fill="hold" grpId="5" nodeType="withEffect">
                                  <p:stCondLst>
                                    <p:cond delay="0"/>
                                  </p:stCondLst>
                                  <p:childTnLst>
                                    <p:animRot by="21600000">
                                      <p:cBhvr>
                                        <p:cTn id="934" dur="4000" fill="hold"/>
                                        <p:tgtEl>
                                          <p:spTgt spid="61"/>
                                        </p:tgtEl>
                                        <p:attrNameLst>
                                          <p:attrName>r</p:attrName>
                                        </p:attrNameLst>
                                      </p:cBhvr>
                                    </p:animRot>
                                  </p:childTnLst>
                                </p:cTn>
                              </p:par>
                              <p:par>
                                <p:cTn id="935" presetID="8" presetClass="emph" presetSubtype="0" fill="hold" grpId="5" nodeType="withEffect">
                                  <p:stCondLst>
                                    <p:cond delay="0"/>
                                  </p:stCondLst>
                                  <p:childTnLst>
                                    <p:animRot by="21600000">
                                      <p:cBhvr>
                                        <p:cTn id="936" dur="4000" fill="hold"/>
                                        <p:tgtEl>
                                          <p:spTgt spid="64"/>
                                        </p:tgtEl>
                                        <p:attrNameLst>
                                          <p:attrName>r</p:attrName>
                                        </p:attrNameLst>
                                      </p:cBhvr>
                                    </p:animRot>
                                  </p:childTnLst>
                                </p:cTn>
                              </p:par>
                              <p:par>
                                <p:cTn id="937" presetID="8" presetClass="emph" presetSubtype="0" fill="hold" grpId="5" nodeType="withEffect">
                                  <p:stCondLst>
                                    <p:cond delay="0"/>
                                  </p:stCondLst>
                                  <p:childTnLst>
                                    <p:animRot by="21600000">
                                      <p:cBhvr>
                                        <p:cTn id="938" dur="4000" fill="hold"/>
                                        <p:tgtEl>
                                          <p:spTgt spid="67"/>
                                        </p:tgtEl>
                                        <p:attrNameLst>
                                          <p:attrName>r</p:attrName>
                                        </p:attrNameLst>
                                      </p:cBhvr>
                                    </p:animRot>
                                  </p:childTnLst>
                                </p:cTn>
                              </p:par>
                              <p:par>
                                <p:cTn id="939" presetID="8" presetClass="emph" presetSubtype="0" fill="hold" grpId="5" nodeType="withEffect">
                                  <p:stCondLst>
                                    <p:cond delay="0"/>
                                  </p:stCondLst>
                                  <p:childTnLst>
                                    <p:animRot by="21600000">
                                      <p:cBhvr>
                                        <p:cTn id="940" dur="4000" fill="hold"/>
                                        <p:tgtEl>
                                          <p:spTgt spid="69"/>
                                        </p:tgtEl>
                                        <p:attrNameLst>
                                          <p:attrName>r</p:attrName>
                                        </p:attrNameLst>
                                      </p:cBhvr>
                                    </p:animRot>
                                  </p:childTnLst>
                                </p:cTn>
                              </p:par>
                              <p:par>
                                <p:cTn id="941" presetID="8" presetClass="emph" presetSubtype="0" fill="hold" grpId="5" nodeType="withEffect">
                                  <p:stCondLst>
                                    <p:cond delay="0"/>
                                  </p:stCondLst>
                                  <p:childTnLst>
                                    <p:animRot by="21600000">
                                      <p:cBhvr>
                                        <p:cTn id="942" dur="4000" fill="hold"/>
                                        <p:tgtEl>
                                          <p:spTgt spid="38"/>
                                        </p:tgtEl>
                                        <p:attrNameLst>
                                          <p:attrName>r</p:attrName>
                                        </p:attrNameLst>
                                      </p:cBhvr>
                                    </p:animRot>
                                  </p:childTnLst>
                                </p:cTn>
                              </p:par>
                              <p:par>
                                <p:cTn id="943" presetID="8" presetClass="emph" presetSubtype="0" fill="hold" grpId="5" nodeType="withEffect">
                                  <p:stCondLst>
                                    <p:cond delay="0"/>
                                  </p:stCondLst>
                                  <p:childTnLst>
                                    <p:animRot by="21600000">
                                      <p:cBhvr>
                                        <p:cTn id="944" dur="4000" fill="hold"/>
                                        <p:tgtEl>
                                          <p:spTgt spid="40"/>
                                        </p:tgtEl>
                                        <p:attrNameLst>
                                          <p:attrName>r</p:attrName>
                                        </p:attrNameLst>
                                      </p:cBhvr>
                                    </p:animRot>
                                  </p:childTnLst>
                                </p:cTn>
                              </p:par>
                              <p:par>
                                <p:cTn id="945" presetID="8" presetClass="emph" presetSubtype="0" fill="hold" grpId="5" nodeType="withEffect">
                                  <p:stCondLst>
                                    <p:cond delay="0"/>
                                  </p:stCondLst>
                                  <p:childTnLst>
                                    <p:animRot by="21600000">
                                      <p:cBhvr>
                                        <p:cTn id="946" dur="4000" fill="hold"/>
                                        <p:tgtEl>
                                          <p:spTgt spid="44"/>
                                        </p:tgtEl>
                                        <p:attrNameLst>
                                          <p:attrName>r</p:attrName>
                                        </p:attrNameLst>
                                      </p:cBhvr>
                                    </p:animRot>
                                  </p:childTnLst>
                                </p:cTn>
                              </p:par>
                              <p:par>
                                <p:cTn id="947" presetID="8" presetClass="emph" presetSubtype="0" fill="hold" grpId="5" nodeType="withEffect">
                                  <p:stCondLst>
                                    <p:cond delay="0"/>
                                  </p:stCondLst>
                                  <p:childTnLst>
                                    <p:animRot by="21600000">
                                      <p:cBhvr>
                                        <p:cTn id="948" dur="4000" fill="hold"/>
                                        <p:tgtEl>
                                          <p:spTgt spid="47"/>
                                        </p:tgtEl>
                                        <p:attrNameLst>
                                          <p:attrName>r</p:attrName>
                                        </p:attrNameLst>
                                      </p:cBhvr>
                                    </p:animRot>
                                  </p:childTnLst>
                                </p:cTn>
                              </p:par>
                              <p:par>
                                <p:cTn id="949" presetID="8" presetClass="emph" presetSubtype="0" fill="hold" grpId="5" nodeType="withEffect">
                                  <p:stCondLst>
                                    <p:cond delay="0"/>
                                  </p:stCondLst>
                                  <p:childTnLst>
                                    <p:animRot by="21600000">
                                      <p:cBhvr>
                                        <p:cTn id="950" dur="4000" fill="hold"/>
                                        <p:tgtEl>
                                          <p:spTgt spid="49"/>
                                        </p:tgtEl>
                                        <p:attrNameLst>
                                          <p:attrName>r</p:attrName>
                                        </p:attrNameLst>
                                      </p:cBhvr>
                                    </p:animRot>
                                  </p:childTnLst>
                                </p:cTn>
                              </p:par>
                              <p:par>
                                <p:cTn id="951" presetID="8" presetClass="emph" presetSubtype="0" fill="hold" grpId="5" nodeType="withEffect">
                                  <p:stCondLst>
                                    <p:cond delay="0"/>
                                  </p:stCondLst>
                                  <p:childTnLst>
                                    <p:animRot by="21600000">
                                      <p:cBhvr>
                                        <p:cTn id="952" dur="4000" fill="hold"/>
                                        <p:tgtEl>
                                          <p:spTgt spid="52"/>
                                        </p:tgtEl>
                                        <p:attrNameLst>
                                          <p:attrName>r</p:attrName>
                                        </p:attrNameLst>
                                      </p:cBhvr>
                                    </p:animRot>
                                  </p:childTnLst>
                                </p:cTn>
                              </p:par>
                              <p:par>
                                <p:cTn id="953" presetID="8" presetClass="emph" presetSubtype="0" fill="hold" grpId="5" nodeType="withEffect">
                                  <p:stCondLst>
                                    <p:cond delay="0"/>
                                  </p:stCondLst>
                                  <p:childTnLst>
                                    <p:animRot by="21600000">
                                      <p:cBhvr>
                                        <p:cTn id="954" dur="4000" fill="hold"/>
                                        <p:tgtEl>
                                          <p:spTgt spid="39"/>
                                        </p:tgtEl>
                                        <p:attrNameLst>
                                          <p:attrName>r</p:attrName>
                                        </p:attrNameLst>
                                      </p:cBhvr>
                                    </p:animRot>
                                  </p:childTnLst>
                                </p:cTn>
                              </p:par>
                              <p:par>
                                <p:cTn id="955" presetID="8" presetClass="emph" presetSubtype="0" fill="hold" grpId="5" nodeType="withEffect">
                                  <p:stCondLst>
                                    <p:cond delay="0"/>
                                  </p:stCondLst>
                                  <p:childTnLst>
                                    <p:animRot by="21600000">
                                      <p:cBhvr>
                                        <p:cTn id="956" dur="4000" fill="hold"/>
                                        <p:tgtEl>
                                          <p:spTgt spid="43"/>
                                        </p:tgtEl>
                                        <p:attrNameLst>
                                          <p:attrName>r</p:attrName>
                                        </p:attrNameLst>
                                      </p:cBhvr>
                                    </p:animRot>
                                  </p:childTnLst>
                                </p:cTn>
                              </p:par>
                              <p:par>
                                <p:cTn id="957" presetID="8" presetClass="emph" presetSubtype="0" fill="hold" grpId="5" nodeType="withEffect">
                                  <p:stCondLst>
                                    <p:cond delay="0"/>
                                  </p:stCondLst>
                                  <p:childTnLst>
                                    <p:animRot by="21600000">
                                      <p:cBhvr>
                                        <p:cTn id="958" dur="4000" fill="hold"/>
                                        <p:tgtEl>
                                          <p:spTgt spid="45"/>
                                        </p:tgtEl>
                                        <p:attrNameLst>
                                          <p:attrName>r</p:attrName>
                                        </p:attrNameLst>
                                      </p:cBhvr>
                                    </p:animRot>
                                  </p:childTnLst>
                                </p:cTn>
                              </p:par>
                              <p:par>
                                <p:cTn id="959" presetID="8" presetClass="emph" presetSubtype="0" fill="hold" grpId="5" nodeType="withEffect">
                                  <p:stCondLst>
                                    <p:cond delay="0"/>
                                  </p:stCondLst>
                                  <p:childTnLst>
                                    <p:animRot by="21600000">
                                      <p:cBhvr>
                                        <p:cTn id="960" dur="4000" fill="hold"/>
                                        <p:tgtEl>
                                          <p:spTgt spid="48"/>
                                        </p:tgtEl>
                                        <p:attrNameLst>
                                          <p:attrName>r</p:attrName>
                                        </p:attrNameLst>
                                      </p:cBhvr>
                                    </p:animRot>
                                  </p:childTnLst>
                                </p:cTn>
                              </p:par>
                              <p:par>
                                <p:cTn id="961" presetID="8" presetClass="emph" presetSubtype="0" fill="hold" grpId="5" nodeType="withEffect">
                                  <p:stCondLst>
                                    <p:cond delay="0"/>
                                  </p:stCondLst>
                                  <p:childTnLst>
                                    <p:animRot by="21600000">
                                      <p:cBhvr>
                                        <p:cTn id="962" dur="4000" fill="hold"/>
                                        <p:tgtEl>
                                          <p:spTgt spid="51"/>
                                        </p:tgtEl>
                                        <p:attrNameLst>
                                          <p:attrName>r</p:attrName>
                                        </p:attrNameLst>
                                      </p:cBhvr>
                                    </p:animRot>
                                  </p:childTnLst>
                                </p:cTn>
                              </p:par>
                              <p:par>
                                <p:cTn id="963" presetID="8" presetClass="emph" presetSubtype="0" fill="hold" grpId="5" nodeType="withEffect">
                                  <p:stCondLst>
                                    <p:cond delay="0"/>
                                  </p:stCondLst>
                                  <p:childTnLst>
                                    <p:animRot by="21600000">
                                      <p:cBhvr>
                                        <p:cTn id="964" dur="4000" fill="hold"/>
                                        <p:tgtEl>
                                          <p:spTgt spid="53"/>
                                        </p:tgtEl>
                                        <p:attrNameLst>
                                          <p:attrName>r</p:attrName>
                                        </p:attrNameLst>
                                      </p:cBhvr>
                                    </p:animRot>
                                  </p:childTnLst>
                                </p:cTn>
                              </p:par>
                              <p:par>
                                <p:cTn id="965" presetID="23" presetClass="entr" presetSubtype="272" fill="hold" nodeType="withEffect">
                                  <p:stCondLst>
                                    <p:cond delay="0"/>
                                  </p:stCondLst>
                                  <p:childTnLst>
                                    <p:set>
                                      <p:cBhvr>
                                        <p:cTn id="966" dur="1" fill="hold">
                                          <p:stCondLst>
                                            <p:cond delay="0"/>
                                          </p:stCondLst>
                                        </p:cTn>
                                        <p:tgtEl>
                                          <p:spTgt spid="78"/>
                                        </p:tgtEl>
                                        <p:attrNameLst>
                                          <p:attrName>style.visibility</p:attrName>
                                        </p:attrNameLst>
                                      </p:cBhvr>
                                      <p:to>
                                        <p:strVal val="visible"/>
                                      </p:to>
                                    </p:set>
                                    <p:anim calcmode="lin" valueType="num">
                                      <p:cBhvr>
                                        <p:cTn id="967" dur="3250" fill="hold"/>
                                        <p:tgtEl>
                                          <p:spTgt spid="78"/>
                                        </p:tgtEl>
                                        <p:attrNameLst>
                                          <p:attrName>ppt_w</p:attrName>
                                        </p:attrNameLst>
                                      </p:cBhvr>
                                      <p:tavLst>
                                        <p:tav tm="0">
                                          <p:val>
                                            <p:strVal val="2/3*#ppt_w"/>
                                          </p:val>
                                        </p:tav>
                                        <p:tav tm="100000">
                                          <p:val>
                                            <p:strVal val="#ppt_w"/>
                                          </p:val>
                                        </p:tav>
                                      </p:tavLst>
                                    </p:anim>
                                    <p:anim calcmode="lin" valueType="num">
                                      <p:cBhvr>
                                        <p:cTn id="968" dur="3250" fill="hold"/>
                                        <p:tgtEl>
                                          <p:spTgt spid="78"/>
                                        </p:tgtEl>
                                        <p:attrNameLst>
                                          <p:attrName>ppt_h</p:attrName>
                                        </p:attrNameLst>
                                      </p:cBhvr>
                                      <p:tavLst>
                                        <p:tav tm="0">
                                          <p:val>
                                            <p:strVal val="2/3*#ppt_h"/>
                                          </p:val>
                                        </p:tav>
                                        <p:tav tm="100000">
                                          <p:val>
                                            <p:strVal val="#ppt_h"/>
                                          </p:val>
                                        </p:tav>
                                      </p:tavLst>
                                    </p:anim>
                                  </p:childTnLst>
                                </p:cTn>
                              </p:par>
                              <p:par>
                                <p:cTn id="969" presetID="4" presetClass="entr" presetSubtype="32" fill="hold" nodeType="withEffect">
                                  <p:stCondLst>
                                    <p:cond delay="0"/>
                                  </p:stCondLst>
                                  <p:childTnLst>
                                    <p:set>
                                      <p:cBhvr>
                                        <p:cTn id="970" dur="1" fill="hold">
                                          <p:stCondLst>
                                            <p:cond delay="0"/>
                                          </p:stCondLst>
                                        </p:cTn>
                                        <p:tgtEl>
                                          <p:spTgt spid="78"/>
                                        </p:tgtEl>
                                        <p:attrNameLst>
                                          <p:attrName>style.visibility</p:attrName>
                                        </p:attrNameLst>
                                      </p:cBhvr>
                                      <p:to>
                                        <p:strVal val="visible"/>
                                      </p:to>
                                    </p:set>
                                    <p:animEffect transition="in" filter="box(out)">
                                      <p:cBhvr>
                                        <p:cTn id="971" dur="3250"/>
                                        <p:tgtEl>
                                          <p:spTgt spid="78"/>
                                        </p:tgtEl>
                                      </p:cBhvr>
                                    </p:animEffect>
                                  </p:childTnLst>
                                </p:cTn>
                              </p:par>
                              <p:par>
                                <p:cTn id="972" presetID="9" presetClass="emph" presetSubtype="0" grpId="0" nodeType="withEffect">
                                  <p:stCondLst>
                                    <p:cond delay="0"/>
                                  </p:stCondLst>
                                  <p:childTnLst>
                                    <p:set>
                                      <p:cBhvr rctx="PPT">
                                        <p:cTn id="973" dur="indefinite"/>
                                        <p:tgtEl>
                                          <p:spTgt spid="74"/>
                                        </p:tgtEl>
                                        <p:attrNameLst>
                                          <p:attrName>style.opacity</p:attrName>
                                        </p:attrNameLst>
                                      </p:cBhvr>
                                      <p:to>
                                        <p:strVal val="0"/>
                                      </p:to>
                                    </p:set>
                                    <p:animEffect filter="image" prLst="opacity: 0">
                                      <p:cBhvr rctx="IE">
                                        <p:cTn id="974" dur="indefinite"/>
                                        <p:tgtEl>
                                          <p:spTgt spid="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8" grpId="1" animBg="1"/>
      <p:bldP spid="38" grpId="2" animBg="1"/>
      <p:bldP spid="38" grpId="3" animBg="1"/>
      <p:bldP spid="38" grpId="4" animBg="1"/>
      <p:bldP spid="38" grpId="5" animBg="1"/>
      <p:bldP spid="39" grpId="0" animBg="1"/>
      <p:bldP spid="39" grpId="1" animBg="1"/>
      <p:bldP spid="39" grpId="2" animBg="1"/>
      <p:bldP spid="39" grpId="3" animBg="1"/>
      <p:bldP spid="39" grpId="4" animBg="1"/>
      <p:bldP spid="39" grpId="5" animBg="1"/>
      <p:bldP spid="40" grpId="0" animBg="1"/>
      <p:bldP spid="40" grpId="1" animBg="1"/>
      <p:bldP spid="40" grpId="2" animBg="1"/>
      <p:bldP spid="40" grpId="3" animBg="1"/>
      <p:bldP spid="40" grpId="4" animBg="1"/>
      <p:bldP spid="40" grpId="5" animBg="1"/>
      <p:bldP spid="43" grpId="0" animBg="1"/>
      <p:bldP spid="43" grpId="1" animBg="1"/>
      <p:bldP spid="43" grpId="2" animBg="1"/>
      <p:bldP spid="43" grpId="3" animBg="1"/>
      <p:bldP spid="43" grpId="4" animBg="1"/>
      <p:bldP spid="43" grpId="5" animBg="1"/>
      <p:bldP spid="44" grpId="0" animBg="1"/>
      <p:bldP spid="44" grpId="1" animBg="1"/>
      <p:bldP spid="44" grpId="2" animBg="1"/>
      <p:bldP spid="44" grpId="3" animBg="1"/>
      <p:bldP spid="44" grpId="4" animBg="1"/>
      <p:bldP spid="44" grpId="5" animBg="1"/>
      <p:bldP spid="45" grpId="0" animBg="1"/>
      <p:bldP spid="45" grpId="1" animBg="1"/>
      <p:bldP spid="45" grpId="2" animBg="1"/>
      <p:bldP spid="45" grpId="3" animBg="1"/>
      <p:bldP spid="45" grpId="4" animBg="1"/>
      <p:bldP spid="45" grpId="5" animBg="1"/>
      <p:bldP spid="47" grpId="0" animBg="1"/>
      <p:bldP spid="47" grpId="1" animBg="1"/>
      <p:bldP spid="47" grpId="2" animBg="1"/>
      <p:bldP spid="47" grpId="3" animBg="1"/>
      <p:bldP spid="47" grpId="4" animBg="1"/>
      <p:bldP spid="47" grpId="5" animBg="1"/>
      <p:bldP spid="48" grpId="0" animBg="1"/>
      <p:bldP spid="48" grpId="1" animBg="1"/>
      <p:bldP spid="48" grpId="2" animBg="1"/>
      <p:bldP spid="48" grpId="3" animBg="1"/>
      <p:bldP spid="48" grpId="4" animBg="1"/>
      <p:bldP spid="48" grpId="5" animBg="1"/>
      <p:bldP spid="49" grpId="0" animBg="1"/>
      <p:bldP spid="49" grpId="1" animBg="1"/>
      <p:bldP spid="49" grpId="2" animBg="1"/>
      <p:bldP spid="49" grpId="3" animBg="1"/>
      <p:bldP spid="49" grpId="4" animBg="1"/>
      <p:bldP spid="49" grpId="5" animBg="1"/>
      <p:bldP spid="51" grpId="0" animBg="1"/>
      <p:bldP spid="51" grpId="1" animBg="1"/>
      <p:bldP spid="51" grpId="2" animBg="1"/>
      <p:bldP spid="51" grpId="3" animBg="1"/>
      <p:bldP spid="51" grpId="4" animBg="1"/>
      <p:bldP spid="51" grpId="5" animBg="1"/>
      <p:bldP spid="52" grpId="0" animBg="1"/>
      <p:bldP spid="52" grpId="1" animBg="1"/>
      <p:bldP spid="52" grpId="2" animBg="1"/>
      <p:bldP spid="52" grpId="3" animBg="1"/>
      <p:bldP spid="52" grpId="4" animBg="1"/>
      <p:bldP spid="52" grpId="5" animBg="1"/>
      <p:bldP spid="53" grpId="0" animBg="1"/>
      <p:bldP spid="53" grpId="1" animBg="1"/>
      <p:bldP spid="53" grpId="2" animBg="1"/>
      <p:bldP spid="53" grpId="3" animBg="1"/>
      <p:bldP spid="53" grpId="4" animBg="1"/>
      <p:bldP spid="53" grpId="5" animBg="1"/>
      <p:bldP spid="55" grpId="0" animBg="1"/>
      <p:bldP spid="55" grpId="1" animBg="1"/>
      <p:bldP spid="55" grpId="2" animBg="1"/>
      <p:bldP spid="55" grpId="3" animBg="1"/>
      <p:bldP spid="55" grpId="4" animBg="1"/>
      <p:bldP spid="55" grpId="5" animBg="1"/>
      <p:bldP spid="56" grpId="0" animBg="1"/>
      <p:bldP spid="56" grpId="1" animBg="1"/>
      <p:bldP spid="56" grpId="2" animBg="1"/>
      <p:bldP spid="56" grpId="3" animBg="1"/>
      <p:bldP spid="56" grpId="4" animBg="1"/>
      <p:bldP spid="56" grpId="5" animBg="1"/>
      <p:bldP spid="57" grpId="0" animBg="1"/>
      <p:bldP spid="57" grpId="1" animBg="1"/>
      <p:bldP spid="57" grpId="2" animBg="1"/>
      <p:bldP spid="57" grpId="3" animBg="1"/>
      <p:bldP spid="57" grpId="4" animBg="1"/>
      <p:bldP spid="57" grpId="5" animBg="1"/>
      <p:bldP spid="59" grpId="0" animBg="1"/>
      <p:bldP spid="59" grpId="1" animBg="1"/>
      <p:bldP spid="59" grpId="2" animBg="1"/>
      <p:bldP spid="59" grpId="3" animBg="1"/>
      <p:bldP spid="59" grpId="4" animBg="1"/>
      <p:bldP spid="59" grpId="5" animBg="1"/>
      <p:bldP spid="60" grpId="0" animBg="1"/>
      <p:bldP spid="60" grpId="1" animBg="1"/>
      <p:bldP spid="60" grpId="2" animBg="1"/>
      <p:bldP spid="60" grpId="3" animBg="1"/>
      <p:bldP spid="60" grpId="4" animBg="1"/>
      <p:bldP spid="60" grpId="5" animBg="1"/>
      <p:bldP spid="61" grpId="0" animBg="1"/>
      <p:bldP spid="61" grpId="1" animBg="1"/>
      <p:bldP spid="61" grpId="2" animBg="1"/>
      <p:bldP spid="61" grpId="3" animBg="1"/>
      <p:bldP spid="61" grpId="4" animBg="1"/>
      <p:bldP spid="61" grpId="5" animBg="1"/>
      <p:bldP spid="63" grpId="0" animBg="1"/>
      <p:bldP spid="63" grpId="1" animBg="1"/>
      <p:bldP spid="63" grpId="2" animBg="1"/>
      <p:bldP spid="63" grpId="3" animBg="1"/>
      <p:bldP spid="63" grpId="4" animBg="1"/>
      <p:bldP spid="63" grpId="5" animBg="1"/>
      <p:bldP spid="64" grpId="0" animBg="1"/>
      <p:bldP spid="64" grpId="1" animBg="1"/>
      <p:bldP spid="64" grpId="2" animBg="1"/>
      <p:bldP spid="64" grpId="3" animBg="1"/>
      <p:bldP spid="64" grpId="4" animBg="1"/>
      <p:bldP spid="64" grpId="5" animBg="1"/>
      <p:bldP spid="65" grpId="0" animBg="1"/>
      <p:bldP spid="65" grpId="1" animBg="1"/>
      <p:bldP spid="65" grpId="2" animBg="1"/>
      <p:bldP spid="65" grpId="3" animBg="1"/>
      <p:bldP spid="65" grpId="4" animBg="1"/>
      <p:bldP spid="65" grpId="5" animBg="1"/>
      <p:bldP spid="67" grpId="0" animBg="1"/>
      <p:bldP spid="67" grpId="1" animBg="1"/>
      <p:bldP spid="67" grpId="2" animBg="1"/>
      <p:bldP spid="67" grpId="3" animBg="1"/>
      <p:bldP spid="67" grpId="4" animBg="1"/>
      <p:bldP spid="67" grpId="5" animBg="1"/>
      <p:bldP spid="68" grpId="0" animBg="1"/>
      <p:bldP spid="68" grpId="1" animBg="1"/>
      <p:bldP spid="68" grpId="2" animBg="1"/>
      <p:bldP spid="68" grpId="3" animBg="1"/>
      <p:bldP spid="68" grpId="4" animBg="1"/>
      <p:bldP spid="68" grpId="5" animBg="1"/>
      <p:bldP spid="69" grpId="0" animBg="1"/>
      <p:bldP spid="69" grpId="1" animBg="1"/>
      <p:bldP spid="69" grpId="2" animBg="1"/>
      <p:bldP spid="69" grpId="3" animBg="1"/>
      <p:bldP spid="69" grpId="4" animBg="1"/>
      <p:bldP spid="69" grpId="5" animBg="1"/>
      <p:bldP spid="26" grpId="0" animBg="1"/>
      <p:bldP spid="26" grpId="1" animBg="1"/>
      <p:bldP spid="26" grpId="2" animBg="1"/>
      <p:bldP spid="26" grpId="3" animBg="1"/>
      <p:bldP spid="26" grpId="4" animBg="1"/>
      <p:bldP spid="26" grpId="5" animBg="1"/>
      <p:bldP spid="27" grpId="0" animBg="1"/>
      <p:bldP spid="27" grpId="1" animBg="1"/>
      <p:bldP spid="27" grpId="2" animBg="1"/>
      <p:bldP spid="27" grpId="3" animBg="1"/>
      <p:bldP spid="27" grpId="4" animBg="1"/>
      <p:bldP spid="27" grpId="5" animBg="1"/>
      <p:bldP spid="28" grpId="0" animBg="1"/>
      <p:bldP spid="28" grpId="1" animBg="1"/>
      <p:bldP spid="28" grpId="2" animBg="1"/>
      <p:bldP spid="28" grpId="3" animBg="1"/>
      <p:bldP spid="28" grpId="4" animBg="1"/>
      <p:bldP spid="28" grpId="5" animBg="1"/>
      <p:bldP spid="29" grpId="0" animBg="1"/>
      <p:bldP spid="29" grpId="1" animBg="1"/>
      <p:bldP spid="29" grpId="2" animBg="1"/>
      <p:bldP spid="29" grpId="3" animBg="1"/>
      <p:bldP spid="29" grpId="4" animBg="1"/>
      <p:bldP spid="29" grpId="5" animBg="1"/>
      <p:bldP spid="30" grpId="0" animBg="1"/>
      <p:bldP spid="30" grpId="1" animBg="1"/>
      <p:bldP spid="30" grpId="2" animBg="1"/>
      <p:bldP spid="30" grpId="3" animBg="1"/>
      <p:bldP spid="30" grpId="4" animBg="1"/>
      <p:bldP spid="30" grpId="5" animBg="1"/>
      <p:bldP spid="31" grpId="0" animBg="1"/>
      <p:bldP spid="31" grpId="1" animBg="1"/>
      <p:bldP spid="31" grpId="2" animBg="1"/>
      <p:bldP spid="31" grpId="3" animBg="1"/>
      <p:bldP spid="31" grpId="4" animBg="1"/>
      <p:bldP spid="31" grpId="5" animBg="1"/>
      <p:bldP spid="32" grpId="0" animBg="1"/>
      <p:bldP spid="32" grpId="1" animBg="1"/>
      <p:bldP spid="32" grpId="2" animBg="1"/>
      <p:bldP spid="32" grpId="3" animBg="1"/>
      <p:bldP spid="32" grpId="4" animBg="1"/>
      <p:bldP spid="32" grpId="5" animBg="1"/>
      <p:bldP spid="33" grpId="0" animBg="1"/>
      <p:bldP spid="33" grpId="1" animBg="1"/>
      <p:bldP spid="33" grpId="2" animBg="1"/>
      <p:bldP spid="33" grpId="3" animBg="1"/>
      <p:bldP spid="33" grpId="4" animBg="1"/>
      <p:bldP spid="33" grpId="5" animBg="1"/>
      <p:bldP spid="34" grpId="0" animBg="1"/>
      <p:bldP spid="34" grpId="1" animBg="1"/>
      <p:bldP spid="34" grpId="2" animBg="1"/>
      <p:bldP spid="34" grpId="3" animBg="1"/>
      <p:bldP spid="34" grpId="4" animBg="1"/>
      <p:bldP spid="34" grpId="5" animBg="1"/>
      <p:bldP spid="35" grpId="0" animBg="1"/>
      <p:bldP spid="35" grpId="1" animBg="1"/>
      <p:bldP spid="35" grpId="2" animBg="1"/>
      <p:bldP spid="35" grpId="3" animBg="1"/>
      <p:bldP spid="35" grpId="4" animBg="1"/>
      <p:bldP spid="35" grpId="5" animBg="1"/>
      <p:bldP spid="36" grpId="0" animBg="1"/>
      <p:bldP spid="36" grpId="1" animBg="1"/>
      <p:bldP spid="36" grpId="2" animBg="1"/>
      <p:bldP spid="36" grpId="3" animBg="1"/>
      <p:bldP spid="36" grpId="4" animBg="1"/>
      <p:bldP spid="36" grpId="5" animBg="1"/>
      <p:bldP spid="37" grpId="0" animBg="1"/>
      <p:bldP spid="37" grpId="1" animBg="1"/>
      <p:bldP spid="37" grpId="2" animBg="1"/>
      <p:bldP spid="37" grpId="3" animBg="1"/>
      <p:bldP spid="37" grpId="4" animBg="1"/>
      <p:bldP spid="37" grpId="5" animBg="1"/>
      <p:bldP spid="41" grpId="0" animBg="1"/>
      <p:bldP spid="41" grpId="1" animBg="1"/>
      <p:bldP spid="41" grpId="2" animBg="1"/>
      <p:bldP spid="41" grpId="3" animBg="1"/>
      <p:bldP spid="41" grpId="4" animBg="1"/>
      <p:bldP spid="41" grpId="5" animBg="1"/>
      <p:bldP spid="42" grpId="0" animBg="1"/>
      <p:bldP spid="42" grpId="1" animBg="1"/>
      <p:bldP spid="42" grpId="2" animBg="1"/>
      <p:bldP spid="42" grpId="3" animBg="1"/>
      <p:bldP spid="42" grpId="4" animBg="1"/>
      <p:bldP spid="42" grpId="5" animBg="1"/>
      <p:bldP spid="46" grpId="0" animBg="1"/>
      <p:bldP spid="46" grpId="1" animBg="1"/>
      <p:bldP spid="46" grpId="2" animBg="1"/>
      <p:bldP spid="46" grpId="3" animBg="1"/>
      <p:bldP spid="46" grpId="4" animBg="1"/>
      <p:bldP spid="46" grpId="5" animBg="1"/>
      <p:bldP spid="50" grpId="0" animBg="1"/>
      <p:bldP spid="50" grpId="1" animBg="1"/>
      <p:bldP spid="50" grpId="2" animBg="1"/>
      <p:bldP spid="50" grpId="3" animBg="1"/>
      <p:bldP spid="50" grpId="4" animBg="1"/>
      <p:bldP spid="50" grpId="5" animBg="1"/>
      <p:bldP spid="54" grpId="0" animBg="1"/>
      <p:bldP spid="54" grpId="1" animBg="1"/>
      <p:bldP spid="54" grpId="2" animBg="1"/>
      <p:bldP spid="54" grpId="3" animBg="1"/>
      <p:bldP spid="54" grpId="4" animBg="1"/>
      <p:bldP spid="54" grpId="5" animBg="1"/>
      <p:bldP spid="58" grpId="0" animBg="1"/>
      <p:bldP spid="58" grpId="1" animBg="1"/>
      <p:bldP spid="58" grpId="2" animBg="1"/>
      <p:bldP spid="58" grpId="3" animBg="1"/>
      <p:bldP spid="58" grpId="4" animBg="1"/>
      <p:bldP spid="58" grpId="5" animBg="1"/>
      <p:bldP spid="62" grpId="0" animBg="1"/>
      <p:bldP spid="62" grpId="1" animBg="1"/>
      <p:bldP spid="62" grpId="2" animBg="1"/>
      <p:bldP spid="62" grpId="3" animBg="1"/>
      <p:bldP spid="62" grpId="4" animBg="1"/>
      <p:bldP spid="62" grpId="5" animBg="1"/>
      <p:bldP spid="66" grpId="0" animBg="1"/>
      <p:bldP spid="66" grpId="1" animBg="1"/>
      <p:bldP spid="66" grpId="2" animBg="1"/>
      <p:bldP spid="66" grpId="3" animBg="1"/>
      <p:bldP spid="66" grpId="4" animBg="1"/>
      <p:bldP spid="66" grpId="5" animBg="1"/>
      <p:bldP spid="70" grpId="0" animBg="1"/>
      <p:bldP spid="70" grpId="1" animBg="1"/>
      <p:bldP spid="70" grpId="2" animBg="1"/>
      <p:bldP spid="70" grpId="3" animBg="1"/>
      <p:bldP spid="70" grpId="4" animBg="1"/>
      <p:bldP spid="70" grpId="5" animBg="1"/>
      <p:bldP spid="71" grpId="0" animBg="1"/>
      <p:bldP spid="71" grpId="1" animBg="1"/>
      <p:bldP spid="71" grpId="2" animBg="1"/>
      <p:bldP spid="71" grpId="3" animBg="1"/>
      <p:bldP spid="71" grpId="4" animBg="1"/>
      <p:bldP spid="71" grpId="5" animBg="1"/>
      <p:bldP spid="72" grpId="0" animBg="1"/>
      <p:bldP spid="72" grpId="1" animBg="1"/>
      <p:bldP spid="72" grpId="2" animBg="1"/>
      <p:bldP spid="72" grpId="3" animBg="1"/>
      <p:bldP spid="72" grpId="4" animBg="1"/>
      <p:bldP spid="72" grpId="5" animBg="1"/>
      <p:bldP spid="73" grpId="0" animBg="1"/>
      <p:bldP spid="73" grpId="1" animBg="1"/>
      <p:bldP spid="73" grpId="2" animBg="1"/>
      <p:bldP spid="73" grpId="3" animBg="1"/>
      <p:bldP spid="73" grpId="4" animBg="1"/>
      <p:bldP spid="73" grpId="5" animBg="1"/>
      <p:bldP spid="74"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8"/>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sp>
        <p:nvSpPr>
          <p:cNvPr id="3" name="2 Rectángulo"/>
          <p:cNvSpPr/>
          <p:nvPr/>
        </p:nvSpPr>
        <p:spPr>
          <a:xfrm>
            <a:off x="1835696" y="771550"/>
            <a:ext cx="6408712" cy="1692771"/>
          </a:xfrm>
          <a:prstGeom prst="rect">
            <a:avLst/>
          </a:prstGeom>
        </p:spPr>
        <p:txBody>
          <a:bodyPr wrap="square">
            <a:spAutoFit/>
            <a:scene3d>
              <a:camera prst="obliqueBottomLeft"/>
              <a:lightRig rig="threePt" dir="t"/>
            </a:scene3d>
            <a:sp3d extrusionH="31750">
              <a:extrusionClr>
                <a:schemeClr val="tx1"/>
              </a:extrusionClr>
            </a:sp3d>
          </a:bodyPr>
          <a:lstStyle/>
          <a:p>
            <a:pPr algn="ctr"/>
            <a:r>
              <a:rPr lang="es-ES" sz="2000" b="1" dirty="0" smtClean="0">
                <a:solidFill>
                  <a:srgbClr val="5C3000"/>
                </a:solidFill>
                <a:latin typeface="Hobo Std" pitchFamily="34" charset="0"/>
              </a:rPr>
              <a:t>Impide </a:t>
            </a:r>
            <a:r>
              <a:rPr lang="es-ES" sz="2000" b="1" dirty="0">
                <a:solidFill>
                  <a:srgbClr val="5C3000"/>
                </a:solidFill>
                <a:latin typeface="Hobo Std" pitchFamily="34" charset="0"/>
              </a:rPr>
              <a:t>la placa bacteriana y ayuda a mantener los dientes sanos</a:t>
            </a:r>
          </a:p>
          <a:p>
            <a:pPr algn="ctr"/>
            <a:endParaRPr lang="es-ES" sz="1600" dirty="0">
              <a:solidFill>
                <a:srgbClr val="5C3000"/>
              </a:solidFill>
              <a:latin typeface="Hobo Std" pitchFamily="34" charset="0"/>
            </a:endParaRPr>
          </a:p>
          <a:p>
            <a:pPr algn="ctr"/>
            <a:r>
              <a:rPr lang="es-ES" sz="1600" dirty="0">
                <a:solidFill>
                  <a:srgbClr val="5C3000"/>
                </a:solidFill>
                <a:latin typeface="Hobo Std" pitchFamily="34" charset="0"/>
              </a:rPr>
              <a:t>Otro de los beneficios es que impide que se forme placa bacteriana en los dientes gracias a la alta cantidad de vitamina C que contiene y por lo tanto evitar muchas enfermedades de las encías.</a:t>
            </a:r>
            <a:endParaRPr lang="es-ES" sz="2000" dirty="0">
              <a:solidFill>
                <a:srgbClr val="5C3000"/>
              </a:solidFill>
              <a:latin typeface="Hobo Std" pitchFamily="34" charset="0"/>
            </a:endParaRPr>
          </a:p>
        </p:txBody>
      </p:sp>
    </p:spTree>
    <p:extLst>
      <p:ext uri="{BB962C8B-B14F-4D97-AF65-F5344CB8AC3E}">
        <p14:creationId xmlns:p14="http://schemas.microsoft.com/office/powerpoint/2010/main" val="9161956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7" name="396 Grupo"/>
          <p:cNvGrpSpPr/>
          <p:nvPr/>
        </p:nvGrpSpPr>
        <p:grpSpPr>
          <a:xfrm>
            <a:off x="0" y="0"/>
            <a:ext cx="9144000" cy="5143500"/>
            <a:chOff x="0" y="0"/>
            <a:chExt cx="9144000" cy="5143500"/>
          </a:xfrm>
        </p:grpSpPr>
        <p:sp>
          <p:nvSpPr>
            <p:cNvPr id="398" name="397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9" name="398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0" name="399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1" name="400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402" name="401 Imagen" descr="Diapositiva42"/>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4574"/>
            <a:ext cx="9144000" cy="5138926"/>
          </a:xfrm>
          <a:prstGeom prst="rect">
            <a:avLst/>
          </a:prstGeom>
          <a:noFill/>
          <a:ln>
            <a:noFill/>
          </a:ln>
        </p:spPr>
      </p:pic>
      <p:grpSp>
        <p:nvGrpSpPr>
          <p:cNvPr id="32" name="31 Grupo"/>
          <p:cNvGrpSpPr/>
          <p:nvPr/>
        </p:nvGrpSpPr>
        <p:grpSpPr>
          <a:xfrm rot="16200000">
            <a:off x="2276557" y="4737267"/>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33" name="32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 name="34 Grupo"/>
          <p:cNvGrpSpPr/>
          <p:nvPr/>
        </p:nvGrpSpPr>
        <p:grpSpPr>
          <a:xfrm rot="16200000">
            <a:off x="2749489" y="4587082"/>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36" name="35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 name="37 Grupo"/>
          <p:cNvGrpSpPr/>
          <p:nvPr/>
        </p:nvGrpSpPr>
        <p:grpSpPr>
          <a:xfrm rot="16200000">
            <a:off x="3212557" y="4443114"/>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39" name="38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1" name="40 Grupo"/>
          <p:cNvGrpSpPr/>
          <p:nvPr/>
        </p:nvGrpSpPr>
        <p:grpSpPr>
          <a:xfrm rot="16200000">
            <a:off x="3716557" y="4265529"/>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42" name="41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4" name="43 Grupo"/>
          <p:cNvGrpSpPr/>
          <p:nvPr/>
        </p:nvGrpSpPr>
        <p:grpSpPr>
          <a:xfrm rot="16200000">
            <a:off x="4200243" y="4058129"/>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45" name="44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7" name="46 Grupo"/>
          <p:cNvGrpSpPr/>
          <p:nvPr/>
        </p:nvGrpSpPr>
        <p:grpSpPr>
          <a:xfrm rot="16200000" flipH="1">
            <a:off x="2276557" y="3228163"/>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48" name="47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0" name="49 Grupo"/>
          <p:cNvGrpSpPr/>
          <p:nvPr/>
        </p:nvGrpSpPr>
        <p:grpSpPr>
          <a:xfrm rot="16200000" flipH="1">
            <a:off x="2749489" y="3378348"/>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51" name="50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3" name="52 Grupo"/>
          <p:cNvGrpSpPr/>
          <p:nvPr/>
        </p:nvGrpSpPr>
        <p:grpSpPr>
          <a:xfrm rot="16200000" flipH="1">
            <a:off x="3212557" y="3522315"/>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54" name="53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 name="55 Grupo"/>
          <p:cNvGrpSpPr/>
          <p:nvPr/>
        </p:nvGrpSpPr>
        <p:grpSpPr>
          <a:xfrm rot="16200000" flipH="1">
            <a:off x="3716557" y="3699901"/>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57" name="56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9" name="58 Grupo"/>
          <p:cNvGrpSpPr/>
          <p:nvPr/>
        </p:nvGrpSpPr>
        <p:grpSpPr>
          <a:xfrm rot="16200000" flipH="1">
            <a:off x="4200243" y="3907301"/>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60" name="59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2" name="61 Grupo"/>
          <p:cNvGrpSpPr/>
          <p:nvPr/>
        </p:nvGrpSpPr>
        <p:grpSpPr>
          <a:xfrm rot="16200000">
            <a:off x="2249175" y="3078388"/>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63" name="62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5" name="64 Grupo"/>
          <p:cNvGrpSpPr/>
          <p:nvPr/>
        </p:nvGrpSpPr>
        <p:grpSpPr>
          <a:xfrm rot="16200000">
            <a:off x="2722107" y="2928203"/>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66" name="65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8" name="67 Grupo"/>
          <p:cNvGrpSpPr/>
          <p:nvPr/>
        </p:nvGrpSpPr>
        <p:grpSpPr>
          <a:xfrm rot="16200000">
            <a:off x="3185175" y="2784236"/>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69" name="68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1" name="70 Grupo"/>
          <p:cNvGrpSpPr/>
          <p:nvPr/>
        </p:nvGrpSpPr>
        <p:grpSpPr>
          <a:xfrm rot="16200000">
            <a:off x="3689175" y="2606649"/>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72" name="71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4" name="73 Grupo"/>
          <p:cNvGrpSpPr/>
          <p:nvPr/>
        </p:nvGrpSpPr>
        <p:grpSpPr>
          <a:xfrm rot="16200000">
            <a:off x="4172860" y="2399250"/>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75" name="74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7" name="76 Grupo"/>
          <p:cNvGrpSpPr/>
          <p:nvPr/>
        </p:nvGrpSpPr>
        <p:grpSpPr>
          <a:xfrm rot="16200000" flipH="1">
            <a:off x="2300652" y="1571971"/>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78" name="77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0" name="79 Grupo"/>
          <p:cNvGrpSpPr/>
          <p:nvPr/>
        </p:nvGrpSpPr>
        <p:grpSpPr>
          <a:xfrm rot="16200000" flipH="1">
            <a:off x="2773584" y="1722155"/>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81" name="80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3" name="82 Grupo"/>
          <p:cNvGrpSpPr/>
          <p:nvPr/>
        </p:nvGrpSpPr>
        <p:grpSpPr>
          <a:xfrm rot="16200000" flipH="1">
            <a:off x="3236652" y="1866123"/>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84" name="83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6" name="85 Grupo"/>
          <p:cNvGrpSpPr/>
          <p:nvPr/>
        </p:nvGrpSpPr>
        <p:grpSpPr>
          <a:xfrm rot="16200000" flipH="1">
            <a:off x="3740652" y="2043709"/>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87" name="86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9" name="88 Grupo"/>
          <p:cNvGrpSpPr/>
          <p:nvPr/>
        </p:nvGrpSpPr>
        <p:grpSpPr>
          <a:xfrm rot="16200000" flipH="1">
            <a:off x="4224339" y="2251108"/>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90" name="89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2" name="91 Grupo"/>
          <p:cNvGrpSpPr/>
          <p:nvPr/>
        </p:nvGrpSpPr>
        <p:grpSpPr>
          <a:xfrm rot="16200000">
            <a:off x="2300652" y="1422377"/>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93" name="92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5" name="94 Grupo"/>
          <p:cNvGrpSpPr/>
          <p:nvPr/>
        </p:nvGrpSpPr>
        <p:grpSpPr>
          <a:xfrm rot="16200000">
            <a:off x="2773584" y="1272192"/>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96" name="95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8" name="97 Grupo"/>
          <p:cNvGrpSpPr/>
          <p:nvPr/>
        </p:nvGrpSpPr>
        <p:grpSpPr>
          <a:xfrm rot="16200000">
            <a:off x="3236652" y="1128225"/>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99" name="98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1" name="100 Grupo"/>
          <p:cNvGrpSpPr/>
          <p:nvPr/>
        </p:nvGrpSpPr>
        <p:grpSpPr>
          <a:xfrm rot="16200000">
            <a:off x="3740652" y="950639"/>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102" name="101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4" name="103 Grupo"/>
          <p:cNvGrpSpPr/>
          <p:nvPr/>
        </p:nvGrpSpPr>
        <p:grpSpPr>
          <a:xfrm rot="16200000">
            <a:off x="4224339" y="743239"/>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105" name="104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7" name="106 Grupo"/>
          <p:cNvGrpSpPr/>
          <p:nvPr/>
        </p:nvGrpSpPr>
        <p:grpSpPr>
          <a:xfrm rot="16200000" flipH="1">
            <a:off x="2300652" y="-86727"/>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108" name="107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0" name="109 Grupo"/>
          <p:cNvGrpSpPr/>
          <p:nvPr/>
        </p:nvGrpSpPr>
        <p:grpSpPr>
          <a:xfrm rot="16200000" flipH="1">
            <a:off x="2773584" y="63458"/>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111" name="110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3" name="112 Grupo"/>
          <p:cNvGrpSpPr/>
          <p:nvPr/>
        </p:nvGrpSpPr>
        <p:grpSpPr>
          <a:xfrm rot="16200000" flipH="1">
            <a:off x="3236652" y="207426"/>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114" name="113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6" name="115 Grupo"/>
          <p:cNvGrpSpPr/>
          <p:nvPr/>
        </p:nvGrpSpPr>
        <p:grpSpPr>
          <a:xfrm rot="16200000" flipH="1">
            <a:off x="3740652" y="385011"/>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117" name="116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9" name="118 Grupo"/>
          <p:cNvGrpSpPr/>
          <p:nvPr/>
        </p:nvGrpSpPr>
        <p:grpSpPr>
          <a:xfrm rot="16200000" flipH="1">
            <a:off x="4224339" y="592411"/>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120" name="119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4" name="123 Grupo"/>
          <p:cNvGrpSpPr/>
          <p:nvPr/>
        </p:nvGrpSpPr>
        <p:grpSpPr>
          <a:xfrm rot="16200000">
            <a:off x="260333" y="4755672"/>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212" name="211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5" name="124 Grupo"/>
          <p:cNvGrpSpPr/>
          <p:nvPr/>
        </p:nvGrpSpPr>
        <p:grpSpPr>
          <a:xfrm rot="16200000">
            <a:off x="733265" y="4605487"/>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210" name="209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1" name="210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6" name="125 Grupo"/>
          <p:cNvGrpSpPr/>
          <p:nvPr/>
        </p:nvGrpSpPr>
        <p:grpSpPr>
          <a:xfrm rot="16200000">
            <a:off x="1196333" y="4461519"/>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208" name="207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7" name="126 Grupo"/>
          <p:cNvGrpSpPr/>
          <p:nvPr/>
        </p:nvGrpSpPr>
        <p:grpSpPr>
          <a:xfrm rot="16200000">
            <a:off x="1700333" y="4283934"/>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206" name="205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8" name="127 Grupo"/>
          <p:cNvGrpSpPr/>
          <p:nvPr/>
        </p:nvGrpSpPr>
        <p:grpSpPr>
          <a:xfrm rot="16200000">
            <a:off x="2184019" y="4076534"/>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204" name="203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9" name="128 Grupo"/>
          <p:cNvGrpSpPr/>
          <p:nvPr/>
        </p:nvGrpSpPr>
        <p:grpSpPr>
          <a:xfrm rot="16200000" flipH="1">
            <a:off x="260333" y="3246568"/>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202" name="201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0" name="129 Grupo"/>
          <p:cNvGrpSpPr/>
          <p:nvPr/>
        </p:nvGrpSpPr>
        <p:grpSpPr>
          <a:xfrm rot="16200000" flipH="1">
            <a:off x="733265" y="3396753"/>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200" name="199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1" name="130 Grupo"/>
          <p:cNvGrpSpPr/>
          <p:nvPr/>
        </p:nvGrpSpPr>
        <p:grpSpPr>
          <a:xfrm rot="16200000" flipH="1">
            <a:off x="1196333" y="3540720"/>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198" name="197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2" name="131 Grupo"/>
          <p:cNvGrpSpPr/>
          <p:nvPr/>
        </p:nvGrpSpPr>
        <p:grpSpPr>
          <a:xfrm rot="16200000" flipH="1">
            <a:off x="1700333" y="3718306"/>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196" name="195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3" name="132 Grupo"/>
          <p:cNvGrpSpPr/>
          <p:nvPr/>
        </p:nvGrpSpPr>
        <p:grpSpPr>
          <a:xfrm rot="16200000" flipH="1">
            <a:off x="2184019" y="3925706"/>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194" name="193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4" name="133 Grupo"/>
          <p:cNvGrpSpPr/>
          <p:nvPr/>
        </p:nvGrpSpPr>
        <p:grpSpPr>
          <a:xfrm rot="16200000">
            <a:off x="232951" y="3096793"/>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192" name="191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5" name="134 Grupo"/>
          <p:cNvGrpSpPr/>
          <p:nvPr/>
        </p:nvGrpSpPr>
        <p:grpSpPr>
          <a:xfrm rot="16200000">
            <a:off x="705883" y="2946608"/>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190" name="189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6" name="135 Grupo"/>
          <p:cNvGrpSpPr/>
          <p:nvPr/>
        </p:nvGrpSpPr>
        <p:grpSpPr>
          <a:xfrm rot="16200000">
            <a:off x="1168951" y="2802641"/>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188" name="187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7" name="136 Grupo"/>
          <p:cNvGrpSpPr/>
          <p:nvPr/>
        </p:nvGrpSpPr>
        <p:grpSpPr>
          <a:xfrm rot="16200000">
            <a:off x="1672951" y="2625054"/>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186" name="185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8" name="137 Grupo"/>
          <p:cNvGrpSpPr/>
          <p:nvPr/>
        </p:nvGrpSpPr>
        <p:grpSpPr>
          <a:xfrm rot="16200000">
            <a:off x="2156636" y="2417655"/>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184" name="183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9" name="138 Grupo"/>
          <p:cNvGrpSpPr/>
          <p:nvPr/>
        </p:nvGrpSpPr>
        <p:grpSpPr>
          <a:xfrm rot="16200000" flipH="1">
            <a:off x="284428" y="1590376"/>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182" name="181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0" name="139 Grupo"/>
          <p:cNvGrpSpPr/>
          <p:nvPr/>
        </p:nvGrpSpPr>
        <p:grpSpPr>
          <a:xfrm rot="16200000" flipH="1">
            <a:off x="757360" y="1740560"/>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180" name="179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1" name="140 Grupo"/>
          <p:cNvGrpSpPr/>
          <p:nvPr/>
        </p:nvGrpSpPr>
        <p:grpSpPr>
          <a:xfrm rot="16200000" flipH="1">
            <a:off x="1220428" y="1884528"/>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178" name="177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2" name="141 Grupo"/>
          <p:cNvGrpSpPr/>
          <p:nvPr/>
        </p:nvGrpSpPr>
        <p:grpSpPr>
          <a:xfrm rot="16200000" flipH="1">
            <a:off x="1724428" y="2062114"/>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176" name="175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3" name="142 Grupo"/>
          <p:cNvGrpSpPr/>
          <p:nvPr/>
        </p:nvGrpSpPr>
        <p:grpSpPr>
          <a:xfrm rot="16200000" flipH="1">
            <a:off x="2208115" y="2269513"/>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174" name="173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4" name="143 Grupo"/>
          <p:cNvGrpSpPr/>
          <p:nvPr/>
        </p:nvGrpSpPr>
        <p:grpSpPr>
          <a:xfrm rot="16200000">
            <a:off x="284428" y="1440782"/>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172" name="171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5" name="144 Grupo"/>
          <p:cNvGrpSpPr/>
          <p:nvPr/>
        </p:nvGrpSpPr>
        <p:grpSpPr>
          <a:xfrm rot="16200000">
            <a:off x="757360" y="1290597"/>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170" name="169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6" name="145 Grupo"/>
          <p:cNvGrpSpPr/>
          <p:nvPr/>
        </p:nvGrpSpPr>
        <p:grpSpPr>
          <a:xfrm rot="16200000">
            <a:off x="1220428" y="1146630"/>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168" name="167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7" name="146 Grupo"/>
          <p:cNvGrpSpPr/>
          <p:nvPr/>
        </p:nvGrpSpPr>
        <p:grpSpPr>
          <a:xfrm rot="16200000">
            <a:off x="1724428" y="969044"/>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166" name="165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8" name="147 Grupo"/>
          <p:cNvGrpSpPr/>
          <p:nvPr/>
        </p:nvGrpSpPr>
        <p:grpSpPr>
          <a:xfrm rot="16200000">
            <a:off x="2208115" y="761644"/>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164" name="163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9" name="148 Grupo"/>
          <p:cNvGrpSpPr/>
          <p:nvPr/>
        </p:nvGrpSpPr>
        <p:grpSpPr>
          <a:xfrm rot="16200000" flipH="1">
            <a:off x="284428" y="-68322"/>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162" name="161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0" name="149 Grupo"/>
          <p:cNvGrpSpPr/>
          <p:nvPr/>
        </p:nvGrpSpPr>
        <p:grpSpPr>
          <a:xfrm rot="16200000" flipH="1">
            <a:off x="757360" y="81863"/>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160" name="159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1" name="150 Grupo"/>
          <p:cNvGrpSpPr/>
          <p:nvPr/>
        </p:nvGrpSpPr>
        <p:grpSpPr>
          <a:xfrm rot="16200000" flipH="1">
            <a:off x="1220428" y="225831"/>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158" name="157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2" name="151 Grupo"/>
          <p:cNvGrpSpPr/>
          <p:nvPr/>
        </p:nvGrpSpPr>
        <p:grpSpPr>
          <a:xfrm rot="16200000" flipH="1">
            <a:off x="1724428" y="403416"/>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156" name="155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3" name="152 Grupo"/>
          <p:cNvGrpSpPr/>
          <p:nvPr/>
        </p:nvGrpSpPr>
        <p:grpSpPr>
          <a:xfrm rot="16200000" flipH="1">
            <a:off x="2208115" y="610816"/>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154" name="153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5" name="214 Grupo"/>
          <p:cNvGrpSpPr/>
          <p:nvPr/>
        </p:nvGrpSpPr>
        <p:grpSpPr>
          <a:xfrm rot="5400000" flipH="1">
            <a:off x="8661453" y="4722306"/>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303" name="302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4" name="303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6" name="215 Grupo"/>
          <p:cNvGrpSpPr/>
          <p:nvPr/>
        </p:nvGrpSpPr>
        <p:grpSpPr>
          <a:xfrm rot="5400000" flipH="1">
            <a:off x="8188521" y="4572121"/>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301" name="300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2" name="301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7" name="216 Grupo"/>
          <p:cNvGrpSpPr/>
          <p:nvPr/>
        </p:nvGrpSpPr>
        <p:grpSpPr>
          <a:xfrm rot="5400000" flipH="1">
            <a:off x="7725453" y="4428153"/>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299" name="298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0" name="299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8" name="217 Grupo"/>
          <p:cNvGrpSpPr/>
          <p:nvPr/>
        </p:nvGrpSpPr>
        <p:grpSpPr>
          <a:xfrm rot="5400000" flipH="1">
            <a:off x="7221453" y="4250568"/>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297" name="296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8" name="297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9" name="218 Grupo"/>
          <p:cNvGrpSpPr/>
          <p:nvPr/>
        </p:nvGrpSpPr>
        <p:grpSpPr>
          <a:xfrm rot="5400000" flipH="1">
            <a:off x="6737767" y="4043168"/>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295" name="294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6" name="295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0" name="219 Grupo"/>
          <p:cNvGrpSpPr/>
          <p:nvPr/>
        </p:nvGrpSpPr>
        <p:grpSpPr>
          <a:xfrm rot="5400000">
            <a:off x="8661453" y="3213202"/>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293" name="292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4" name="293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1" name="220 Grupo"/>
          <p:cNvGrpSpPr/>
          <p:nvPr/>
        </p:nvGrpSpPr>
        <p:grpSpPr>
          <a:xfrm rot="5400000">
            <a:off x="8188521" y="3363387"/>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291" name="290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2" name="291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2" name="221 Grupo"/>
          <p:cNvGrpSpPr/>
          <p:nvPr/>
        </p:nvGrpSpPr>
        <p:grpSpPr>
          <a:xfrm rot="5400000">
            <a:off x="7725453" y="3507354"/>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289" name="288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0" name="289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3" name="222 Grupo"/>
          <p:cNvGrpSpPr/>
          <p:nvPr/>
        </p:nvGrpSpPr>
        <p:grpSpPr>
          <a:xfrm rot="5400000">
            <a:off x="7221453" y="3684940"/>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287" name="286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8" name="287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4" name="223 Grupo"/>
          <p:cNvGrpSpPr/>
          <p:nvPr/>
        </p:nvGrpSpPr>
        <p:grpSpPr>
          <a:xfrm rot="5400000">
            <a:off x="6737767" y="3892340"/>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285" name="284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6" name="285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5" name="224 Grupo"/>
          <p:cNvGrpSpPr/>
          <p:nvPr/>
        </p:nvGrpSpPr>
        <p:grpSpPr>
          <a:xfrm rot="5400000" flipH="1">
            <a:off x="8688835" y="3063427"/>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283" name="282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4" name="283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6" name="225 Grupo"/>
          <p:cNvGrpSpPr/>
          <p:nvPr/>
        </p:nvGrpSpPr>
        <p:grpSpPr>
          <a:xfrm rot="5400000" flipH="1">
            <a:off x="8215903" y="2913242"/>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281" name="280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2" name="281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7" name="226 Grupo"/>
          <p:cNvGrpSpPr/>
          <p:nvPr/>
        </p:nvGrpSpPr>
        <p:grpSpPr>
          <a:xfrm rot="5400000" flipH="1">
            <a:off x="7752835" y="2769275"/>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279" name="278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0" name="279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8" name="227 Grupo"/>
          <p:cNvGrpSpPr/>
          <p:nvPr/>
        </p:nvGrpSpPr>
        <p:grpSpPr>
          <a:xfrm rot="5400000" flipH="1">
            <a:off x="7248835" y="2591688"/>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277" name="276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8" name="277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9" name="228 Grupo"/>
          <p:cNvGrpSpPr/>
          <p:nvPr/>
        </p:nvGrpSpPr>
        <p:grpSpPr>
          <a:xfrm rot="5400000" flipH="1">
            <a:off x="6765150" y="2384289"/>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275" name="274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6" name="275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0" name="229 Grupo"/>
          <p:cNvGrpSpPr/>
          <p:nvPr/>
        </p:nvGrpSpPr>
        <p:grpSpPr>
          <a:xfrm rot="5400000">
            <a:off x="8637358" y="1557010"/>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273" name="272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4" name="273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1" name="230 Grupo"/>
          <p:cNvGrpSpPr/>
          <p:nvPr/>
        </p:nvGrpSpPr>
        <p:grpSpPr>
          <a:xfrm rot="5400000">
            <a:off x="8164426" y="1707194"/>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271" name="270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2" name="271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2" name="231 Grupo"/>
          <p:cNvGrpSpPr/>
          <p:nvPr/>
        </p:nvGrpSpPr>
        <p:grpSpPr>
          <a:xfrm rot="5400000">
            <a:off x="7701358" y="1851162"/>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269" name="268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0" name="269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3" name="232 Grupo"/>
          <p:cNvGrpSpPr/>
          <p:nvPr/>
        </p:nvGrpSpPr>
        <p:grpSpPr>
          <a:xfrm rot="5400000">
            <a:off x="7197358" y="2028748"/>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267" name="266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8" name="267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4" name="233 Grupo"/>
          <p:cNvGrpSpPr/>
          <p:nvPr/>
        </p:nvGrpSpPr>
        <p:grpSpPr>
          <a:xfrm rot="5400000">
            <a:off x="6713671" y="2236147"/>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265" name="264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6" name="265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5" name="234 Grupo"/>
          <p:cNvGrpSpPr/>
          <p:nvPr/>
        </p:nvGrpSpPr>
        <p:grpSpPr>
          <a:xfrm rot="5400000" flipH="1">
            <a:off x="8637358" y="1407416"/>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263" name="262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4" name="263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6" name="235 Grupo"/>
          <p:cNvGrpSpPr/>
          <p:nvPr/>
        </p:nvGrpSpPr>
        <p:grpSpPr>
          <a:xfrm rot="5400000" flipH="1">
            <a:off x="8164426" y="1257231"/>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261" name="260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2" name="261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7" name="236 Grupo"/>
          <p:cNvGrpSpPr/>
          <p:nvPr/>
        </p:nvGrpSpPr>
        <p:grpSpPr>
          <a:xfrm rot="5400000" flipH="1">
            <a:off x="7701358" y="1113264"/>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259" name="258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0" name="259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8" name="237 Grupo"/>
          <p:cNvGrpSpPr/>
          <p:nvPr/>
        </p:nvGrpSpPr>
        <p:grpSpPr>
          <a:xfrm rot="5400000" flipH="1">
            <a:off x="7197358" y="935678"/>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257" name="256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8" name="257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9" name="238 Grupo"/>
          <p:cNvGrpSpPr/>
          <p:nvPr/>
        </p:nvGrpSpPr>
        <p:grpSpPr>
          <a:xfrm rot="5400000" flipH="1">
            <a:off x="6713671" y="728278"/>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255" name="254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6" name="255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0" name="239 Grupo"/>
          <p:cNvGrpSpPr/>
          <p:nvPr/>
        </p:nvGrpSpPr>
        <p:grpSpPr>
          <a:xfrm rot="5400000">
            <a:off x="8637358" y="-101688"/>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253" name="252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4" name="253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1" name="240 Grupo"/>
          <p:cNvGrpSpPr/>
          <p:nvPr/>
        </p:nvGrpSpPr>
        <p:grpSpPr>
          <a:xfrm rot="5400000">
            <a:off x="8164426" y="48497"/>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251" name="250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2" name="251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2" name="241 Grupo"/>
          <p:cNvGrpSpPr/>
          <p:nvPr/>
        </p:nvGrpSpPr>
        <p:grpSpPr>
          <a:xfrm rot="5400000">
            <a:off x="7701358" y="192465"/>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249" name="248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0" name="249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3" name="242 Grupo"/>
          <p:cNvGrpSpPr/>
          <p:nvPr/>
        </p:nvGrpSpPr>
        <p:grpSpPr>
          <a:xfrm rot="5400000">
            <a:off x="7197358" y="370050"/>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247" name="246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8" name="247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4" name="243 Grupo"/>
          <p:cNvGrpSpPr/>
          <p:nvPr/>
        </p:nvGrpSpPr>
        <p:grpSpPr>
          <a:xfrm rot="5400000">
            <a:off x="6713671" y="577450"/>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245" name="244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6" name="245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6" name="305 Grupo"/>
          <p:cNvGrpSpPr/>
          <p:nvPr/>
        </p:nvGrpSpPr>
        <p:grpSpPr>
          <a:xfrm rot="5400000" flipH="1">
            <a:off x="6645229" y="4740711"/>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394" name="393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5" name="394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7" name="306 Grupo"/>
          <p:cNvGrpSpPr/>
          <p:nvPr/>
        </p:nvGrpSpPr>
        <p:grpSpPr>
          <a:xfrm rot="5400000" flipH="1">
            <a:off x="6172297" y="4590526"/>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392" name="391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3" name="392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8" name="307 Grupo"/>
          <p:cNvGrpSpPr/>
          <p:nvPr/>
        </p:nvGrpSpPr>
        <p:grpSpPr>
          <a:xfrm rot="5400000" flipH="1">
            <a:off x="5709229" y="4446558"/>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390" name="389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1" name="390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9" name="308 Grupo"/>
          <p:cNvGrpSpPr/>
          <p:nvPr/>
        </p:nvGrpSpPr>
        <p:grpSpPr>
          <a:xfrm rot="5400000" flipH="1">
            <a:off x="5205229" y="4268973"/>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388" name="387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9" name="388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0" name="309 Grupo"/>
          <p:cNvGrpSpPr/>
          <p:nvPr/>
        </p:nvGrpSpPr>
        <p:grpSpPr>
          <a:xfrm rot="5400000" flipH="1">
            <a:off x="4721543" y="4061573"/>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386" name="385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7" name="386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1" name="310 Grupo"/>
          <p:cNvGrpSpPr/>
          <p:nvPr/>
        </p:nvGrpSpPr>
        <p:grpSpPr>
          <a:xfrm rot="5400000">
            <a:off x="6645229" y="3231607"/>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384" name="383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5" name="384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2" name="311 Grupo"/>
          <p:cNvGrpSpPr/>
          <p:nvPr/>
        </p:nvGrpSpPr>
        <p:grpSpPr>
          <a:xfrm rot="5400000">
            <a:off x="6172297" y="3381792"/>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382" name="381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3" name="382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3" name="312 Grupo"/>
          <p:cNvGrpSpPr/>
          <p:nvPr/>
        </p:nvGrpSpPr>
        <p:grpSpPr>
          <a:xfrm rot="5400000">
            <a:off x="5709229" y="3525759"/>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380" name="379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1" name="380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4" name="313 Grupo"/>
          <p:cNvGrpSpPr/>
          <p:nvPr/>
        </p:nvGrpSpPr>
        <p:grpSpPr>
          <a:xfrm rot="5400000">
            <a:off x="5205229" y="3703345"/>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378" name="377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9" name="378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5" name="314 Grupo"/>
          <p:cNvGrpSpPr/>
          <p:nvPr/>
        </p:nvGrpSpPr>
        <p:grpSpPr>
          <a:xfrm rot="5400000">
            <a:off x="4721543" y="3910745"/>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376" name="375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7" name="376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6" name="315 Grupo"/>
          <p:cNvGrpSpPr/>
          <p:nvPr/>
        </p:nvGrpSpPr>
        <p:grpSpPr>
          <a:xfrm rot="5400000" flipH="1">
            <a:off x="6672611" y="3081832"/>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374" name="373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5" name="374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7" name="316 Grupo"/>
          <p:cNvGrpSpPr/>
          <p:nvPr/>
        </p:nvGrpSpPr>
        <p:grpSpPr>
          <a:xfrm rot="5400000" flipH="1">
            <a:off x="6199679" y="2931647"/>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372" name="371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3" name="372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8" name="317 Grupo"/>
          <p:cNvGrpSpPr/>
          <p:nvPr/>
        </p:nvGrpSpPr>
        <p:grpSpPr>
          <a:xfrm rot="5400000" flipH="1">
            <a:off x="5736611" y="2787680"/>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370" name="369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1" name="370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9" name="318 Grupo"/>
          <p:cNvGrpSpPr/>
          <p:nvPr/>
        </p:nvGrpSpPr>
        <p:grpSpPr>
          <a:xfrm rot="5400000" flipH="1">
            <a:off x="5232611" y="2610093"/>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368" name="367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9" name="368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0" name="319 Grupo"/>
          <p:cNvGrpSpPr/>
          <p:nvPr/>
        </p:nvGrpSpPr>
        <p:grpSpPr>
          <a:xfrm rot="5400000" flipH="1">
            <a:off x="4748926" y="2402694"/>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366" name="365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7" name="366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1" name="320 Grupo"/>
          <p:cNvGrpSpPr/>
          <p:nvPr/>
        </p:nvGrpSpPr>
        <p:grpSpPr>
          <a:xfrm rot="5400000">
            <a:off x="6621134" y="1575415"/>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364" name="363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5" name="364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2" name="321 Grupo"/>
          <p:cNvGrpSpPr/>
          <p:nvPr/>
        </p:nvGrpSpPr>
        <p:grpSpPr>
          <a:xfrm rot="5400000">
            <a:off x="6148202" y="1725599"/>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362" name="361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3" name="362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3" name="322 Grupo"/>
          <p:cNvGrpSpPr/>
          <p:nvPr/>
        </p:nvGrpSpPr>
        <p:grpSpPr>
          <a:xfrm rot="5400000">
            <a:off x="5685134" y="1869567"/>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360" name="359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1" name="360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4" name="323 Grupo"/>
          <p:cNvGrpSpPr/>
          <p:nvPr/>
        </p:nvGrpSpPr>
        <p:grpSpPr>
          <a:xfrm rot="5400000">
            <a:off x="5181134" y="2047153"/>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358" name="357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9" name="358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5" name="324 Grupo"/>
          <p:cNvGrpSpPr/>
          <p:nvPr/>
        </p:nvGrpSpPr>
        <p:grpSpPr>
          <a:xfrm rot="5400000">
            <a:off x="4697447" y="2254552"/>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356" name="355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7" name="356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6" name="325 Grupo"/>
          <p:cNvGrpSpPr/>
          <p:nvPr/>
        </p:nvGrpSpPr>
        <p:grpSpPr>
          <a:xfrm rot="5400000" flipH="1">
            <a:off x="6621134" y="1425821"/>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354" name="353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5" name="354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7" name="326 Grupo"/>
          <p:cNvGrpSpPr/>
          <p:nvPr/>
        </p:nvGrpSpPr>
        <p:grpSpPr>
          <a:xfrm rot="5400000" flipH="1">
            <a:off x="6148202" y="1275636"/>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352" name="351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3" name="352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8" name="327 Grupo"/>
          <p:cNvGrpSpPr/>
          <p:nvPr/>
        </p:nvGrpSpPr>
        <p:grpSpPr>
          <a:xfrm rot="5400000" flipH="1">
            <a:off x="5685134" y="1131669"/>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350" name="349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1" name="350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9" name="328 Grupo"/>
          <p:cNvGrpSpPr/>
          <p:nvPr/>
        </p:nvGrpSpPr>
        <p:grpSpPr>
          <a:xfrm rot="5400000" flipH="1">
            <a:off x="5181134" y="954083"/>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348" name="347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9" name="348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0" name="329 Grupo"/>
          <p:cNvGrpSpPr/>
          <p:nvPr/>
        </p:nvGrpSpPr>
        <p:grpSpPr>
          <a:xfrm rot="5400000" flipH="1">
            <a:off x="4697447" y="746683"/>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346" name="345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7" name="346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1" name="330 Grupo"/>
          <p:cNvGrpSpPr/>
          <p:nvPr/>
        </p:nvGrpSpPr>
        <p:grpSpPr>
          <a:xfrm rot="5400000">
            <a:off x="6621134" y="-83283"/>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344" name="343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5" name="344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2" name="331 Grupo"/>
          <p:cNvGrpSpPr/>
          <p:nvPr/>
        </p:nvGrpSpPr>
        <p:grpSpPr>
          <a:xfrm rot="5400000">
            <a:off x="6148202" y="66902"/>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342" name="341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3" name="342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3" name="332 Grupo"/>
          <p:cNvGrpSpPr/>
          <p:nvPr/>
        </p:nvGrpSpPr>
        <p:grpSpPr>
          <a:xfrm rot="5400000">
            <a:off x="5685134" y="210870"/>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340" name="339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1" name="340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4" name="333 Grupo"/>
          <p:cNvGrpSpPr/>
          <p:nvPr/>
        </p:nvGrpSpPr>
        <p:grpSpPr>
          <a:xfrm rot="5400000">
            <a:off x="5181134" y="388455"/>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338" name="337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9" name="338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5" name="334 Grupo"/>
          <p:cNvGrpSpPr/>
          <p:nvPr/>
        </p:nvGrpSpPr>
        <p:grpSpPr>
          <a:xfrm rot="5400000">
            <a:off x="4697447" y="595855"/>
            <a:ext cx="304548" cy="329306"/>
            <a:chOff x="323528" y="627534"/>
            <a:chExt cx="1116536" cy="956530"/>
          </a:xfrm>
          <a:gradFill>
            <a:gsLst>
              <a:gs pos="45000">
                <a:srgbClr val="FDAA03"/>
              </a:gs>
              <a:gs pos="53000">
                <a:srgbClr val="00B050"/>
              </a:gs>
            </a:gsLst>
            <a:lin ang="2700000" scaled="1"/>
          </a:gradFill>
          <a:effectLst>
            <a:reflection blurRad="6350" stA="50000" endA="300" endPos="90000" dist="50800" dir="5400000" sy="-100000" algn="bl" rotWithShape="0"/>
          </a:effectLst>
          <a:scene3d>
            <a:camera prst="obliqueBottomLeft"/>
            <a:lightRig rig="flat" dir="t"/>
          </a:scene3d>
        </p:grpSpPr>
        <p:sp>
          <p:nvSpPr>
            <p:cNvPr id="336" name="335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7" name="336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396" name="395 Rectángulo"/>
          <p:cNvSpPr/>
          <p:nvPr/>
        </p:nvSpPr>
        <p:spPr>
          <a:xfrm flipH="1">
            <a:off x="-180528" y="0"/>
            <a:ext cx="9577064" cy="5135342"/>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3230192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2500" fill="hold"/>
                                        <p:tgtEl>
                                          <p:spTgt spid="32"/>
                                        </p:tgtEl>
                                        <p:attrNameLst>
                                          <p:attrName>ppt_x</p:attrName>
                                        </p:attrNameLst>
                                      </p:cBhvr>
                                      <p:tavLst>
                                        <p:tav tm="0">
                                          <p:val>
                                            <p:strVal val="0-#ppt_w/2"/>
                                          </p:val>
                                        </p:tav>
                                        <p:tav tm="100000">
                                          <p:val>
                                            <p:strVal val="#ppt_x"/>
                                          </p:val>
                                        </p:tav>
                                      </p:tavLst>
                                    </p:anim>
                                    <p:anim calcmode="lin" valueType="num">
                                      <p:cBhvr additive="base">
                                        <p:cTn id="8" dur="2500" fill="hold"/>
                                        <p:tgtEl>
                                          <p:spTgt spid="32"/>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5"/>
                                        </p:tgtEl>
                                        <p:attrNameLst>
                                          <p:attrName>style.visibility</p:attrName>
                                        </p:attrNameLst>
                                      </p:cBhvr>
                                      <p:to>
                                        <p:strVal val="visible"/>
                                      </p:to>
                                    </p:set>
                                    <p:anim calcmode="lin" valueType="num">
                                      <p:cBhvr additive="base">
                                        <p:cTn id="11" dur="2500" fill="hold"/>
                                        <p:tgtEl>
                                          <p:spTgt spid="35"/>
                                        </p:tgtEl>
                                        <p:attrNameLst>
                                          <p:attrName>ppt_x</p:attrName>
                                        </p:attrNameLst>
                                      </p:cBhvr>
                                      <p:tavLst>
                                        <p:tav tm="0">
                                          <p:val>
                                            <p:strVal val="0-#ppt_w/2"/>
                                          </p:val>
                                        </p:tav>
                                        <p:tav tm="100000">
                                          <p:val>
                                            <p:strVal val="#ppt_x"/>
                                          </p:val>
                                        </p:tav>
                                      </p:tavLst>
                                    </p:anim>
                                    <p:anim calcmode="lin" valueType="num">
                                      <p:cBhvr additive="base">
                                        <p:cTn id="12" dur="2500" fill="hold"/>
                                        <p:tgtEl>
                                          <p:spTgt spid="35"/>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38"/>
                                        </p:tgtEl>
                                        <p:attrNameLst>
                                          <p:attrName>style.visibility</p:attrName>
                                        </p:attrNameLst>
                                      </p:cBhvr>
                                      <p:to>
                                        <p:strVal val="visible"/>
                                      </p:to>
                                    </p:set>
                                    <p:anim calcmode="lin" valueType="num">
                                      <p:cBhvr additive="base">
                                        <p:cTn id="15" dur="2500" fill="hold"/>
                                        <p:tgtEl>
                                          <p:spTgt spid="38"/>
                                        </p:tgtEl>
                                        <p:attrNameLst>
                                          <p:attrName>ppt_x</p:attrName>
                                        </p:attrNameLst>
                                      </p:cBhvr>
                                      <p:tavLst>
                                        <p:tav tm="0">
                                          <p:val>
                                            <p:strVal val="0-#ppt_w/2"/>
                                          </p:val>
                                        </p:tav>
                                        <p:tav tm="100000">
                                          <p:val>
                                            <p:strVal val="#ppt_x"/>
                                          </p:val>
                                        </p:tav>
                                      </p:tavLst>
                                    </p:anim>
                                    <p:anim calcmode="lin" valueType="num">
                                      <p:cBhvr additive="base">
                                        <p:cTn id="16" dur="2500" fill="hold"/>
                                        <p:tgtEl>
                                          <p:spTgt spid="38"/>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41"/>
                                        </p:tgtEl>
                                        <p:attrNameLst>
                                          <p:attrName>style.visibility</p:attrName>
                                        </p:attrNameLst>
                                      </p:cBhvr>
                                      <p:to>
                                        <p:strVal val="visible"/>
                                      </p:to>
                                    </p:set>
                                    <p:anim calcmode="lin" valueType="num">
                                      <p:cBhvr additive="base">
                                        <p:cTn id="19" dur="2500" fill="hold"/>
                                        <p:tgtEl>
                                          <p:spTgt spid="41"/>
                                        </p:tgtEl>
                                        <p:attrNameLst>
                                          <p:attrName>ppt_x</p:attrName>
                                        </p:attrNameLst>
                                      </p:cBhvr>
                                      <p:tavLst>
                                        <p:tav tm="0">
                                          <p:val>
                                            <p:strVal val="0-#ppt_w/2"/>
                                          </p:val>
                                        </p:tav>
                                        <p:tav tm="100000">
                                          <p:val>
                                            <p:strVal val="#ppt_x"/>
                                          </p:val>
                                        </p:tav>
                                      </p:tavLst>
                                    </p:anim>
                                    <p:anim calcmode="lin" valueType="num">
                                      <p:cBhvr additive="base">
                                        <p:cTn id="20" dur="2500" fill="hold"/>
                                        <p:tgtEl>
                                          <p:spTgt spid="41"/>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44"/>
                                        </p:tgtEl>
                                        <p:attrNameLst>
                                          <p:attrName>style.visibility</p:attrName>
                                        </p:attrNameLst>
                                      </p:cBhvr>
                                      <p:to>
                                        <p:strVal val="visible"/>
                                      </p:to>
                                    </p:set>
                                    <p:anim calcmode="lin" valueType="num">
                                      <p:cBhvr additive="base">
                                        <p:cTn id="23" dur="2500" fill="hold"/>
                                        <p:tgtEl>
                                          <p:spTgt spid="44"/>
                                        </p:tgtEl>
                                        <p:attrNameLst>
                                          <p:attrName>ppt_x</p:attrName>
                                        </p:attrNameLst>
                                      </p:cBhvr>
                                      <p:tavLst>
                                        <p:tav tm="0">
                                          <p:val>
                                            <p:strVal val="0-#ppt_w/2"/>
                                          </p:val>
                                        </p:tav>
                                        <p:tav tm="100000">
                                          <p:val>
                                            <p:strVal val="#ppt_x"/>
                                          </p:val>
                                        </p:tav>
                                      </p:tavLst>
                                    </p:anim>
                                    <p:anim calcmode="lin" valueType="num">
                                      <p:cBhvr additive="base">
                                        <p:cTn id="24" dur="2500" fill="hold"/>
                                        <p:tgtEl>
                                          <p:spTgt spid="44"/>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47"/>
                                        </p:tgtEl>
                                        <p:attrNameLst>
                                          <p:attrName>style.visibility</p:attrName>
                                        </p:attrNameLst>
                                      </p:cBhvr>
                                      <p:to>
                                        <p:strVal val="visible"/>
                                      </p:to>
                                    </p:set>
                                    <p:anim calcmode="lin" valueType="num">
                                      <p:cBhvr additive="base">
                                        <p:cTn id="27" dur="2500" fill="hold"/>
                                        <p:tgtEl>
                                          <p:spTgt spid="47"/>
                                        </p:tgtEl>
                                        <p:attrNameLst>
                                          <p:attrName>ppt_x</p:attrName>
                                        </p:attrNameLst>
                                      </p:cBhvr>
                                      <p:tavLst>
                                        <p:tav tm="0">
                                          <p:val>
                                            <p:strVal val="0-#ppt_w/2"/>
                                          </p:val>
                                        </p:tav>
                                        <p:tav tm="100000">
                                          <p:val>
                                            <p:strVal val="#ppt_x"/>
                                          </p:val>
                                        </p:tav>
                                      </p:tavLst>
                                    </p:anim>
                                    <p:anim calcmode="lin" valueType="num">
                                      <p:cBhvr additive="base">
                                        <p:cTn id="28" dur="2500" fill="hold"/>
                                        <p:tgtEl>
                                          <p:spTgt spid="47"/>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50"/>
                                        </p:tgtEl>
                                        <p:attrNameLst>
                                          <p:attrName>style.visibility</p:attrName>
                                        </p:attrNameLst>
                                      </p:cBhvr>
                                      <p:to>
                                        <p:strVal val="visible"/>
                                      </p:to>
                                    </p:set>
                                    <p:anim calcmode="lin" valueType="num">
                                      <p:cBhvr additive="base">
                                        <p:cTn id="31" dur="2500" fill="hold"/>
                                        <p:tgtEl>
                                          <p:spTgt spid="50"/>
                                        </p:tgtEl>
                                        <p:attrNameLst>
                                          <p:attrName>ppt_x</p:attrName>
                                        </p:attrNameLst>
                                      </p:cBhvr>
                                      <p:tavLst>
                                        <p:tav tm="0">
                                          <p:val>
                                            <p:strVal val="0-#ppt_w/2"/>
                                          </p:val>
                                        </p:tav>
                                        <p:tav tm="100000">
                                          <p:val>
                                            <p:strVal val="#ppt_x"/>
                                          </p:val>
                                        </p:tav>
                                      </p:tavLst>
                                    </p:anim>
                                    <p:anim calcmode="lin" valueType="num">
                                      <p:cBhvr additive="base">
                                        <p:cTn id="32" dur="2500" fill="hold"/>
                                        <p:tgtEl>
                                          <p:spTgt spid="50"/>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53"/>
                                        </p:tgtEl>
                                        <p:attrNameLst>
                                          <p:attrName>style.visibility</p:attrName>
                                        </p:attrNameLst>
                                      </p:cBhvr>
                                      <p:to>
                                        <p:strVal val="visible"/>
                                      </p:to>
                                    </p:set>
                                    <p:anim calcmode="lin" valueType="num">
                                      <p:cBhvr additive="base">
                                        <p:cTn id="35" dur="2500" fill="hold"/>
                                        <p:tgtEl>
                                          <p:spTgt spid="53"/>
                                        </p:tgtEl>
                                        <p:attrNameLst>
                                          <p:attrName>ppt_x</p:attrName>
                                        </p:attrNameLst>
                                      </p:cBhvr>
                                      <p:tavLst>
                                        <p:tav tm="0">
                                          <p:val>
                                            <p:strVal val="0-#ppt_w/2"/>
                                          </p:val>
                                        </p:tav>
                                        <p:tav tm="100000">
                                          <p:val>
                                            <p:strVal val="#ppt_x"/>
                                          </p:val>
                                        </p:tav>
                                      </p:tavLst>
                                    </p:anim>
                                    <p:anim calcmode="lin" valueType="num">
                                      <p:cBhvr additive="base">
                                        <p:cTn id="36" dur="2500" fill="hold"/>
                                        <p:tgtEl>
                                          <p:spTgt spid="53"/>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56"/>
                                        </p:tgtEl>
                                        <p:attrNameLst>
                                          <p:attrName>style.visibility</p:attrName>
                                        </p:attrNameLst>
                                      </p:cBhvr>
                                      <p:to>
                                        <p:strVal val="visible"/>
                                      </p:to>
                                    </p:set>
                                    <p:anim calcmode="lin" valueType="num">
                                      <p:cBhvr additive="base">
                                        <p:cTn id="39" dur="2500" fill="hold"/>
                                        <p:tgtEl>
                                          <p:spTgt spid="56"/>
                                        </p:tgtEl>
                                        <p:attrNameLst>
                                          <p:attrName>ppt_x</p:attrName>
                                        </p:attrNameLst>
                                      </p:cBhvr>
                                      <p:tavLst>
                                        <p:tav tm="0">
                                          <p:val>
                                            <p:strVal val="0-#ppt_w/2"/>
                                          </p:val>
                                        </p:tav>
                                        <p:tav tm="100000">
                                          <p:val>
                                            <p:strVal val="#ppt_x"/>
                                          </p:val>
                                        </p:tav>
                                      </p:tavLst>
                                    </p:anim>
                                    <p:anim calcmode="lin" valueType="num">
                                      <p:cBhvr additive="base">
                                        <p:cTn id="40" dur="2500" fill="hold"/>
                                        <p:tgtEl>
                                          <p:spTgt spid="56"/>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59"/>
                                        </p:tgtEl>
                                        <p:attrNameLst>
                                          <p:attrName>style.visibility</p:attrName>
                                        </p:attrNameLst>
                                      </p:cBhvr>
                                      <p:to>
                                        <p:strVal val="visible"/>
                                      </p:to>
                                    </p:set>
                                    <p:anim calcmode="lin" valueType="num">
                                      <p:cBhvr additive="base">
                                        <p:cTn id="43" dur="2500" fill="hold"/>
                                        <p:tgtEl>
                                          <p:spTgt spid="59"/>
                                        </p:tgtEl>
                                        <p:attrNameLst>
                                          <p:attrName>ppt_x</p:attrName>
                                        </p:attrNameLst>
                                      </p:cBhvr>
                                      <p:tavLst>
                                        <p:tav tm="0">
                                          <p:val>
                                            <p:strVal val="0-#ppt_w/2"/>
                                          </p:val>
                                        </p:tav>
                                        <p:tav tm="100000">
                                          <p:val>
                                            <p:strVal val="#ppt_x"/>
                                          </p:val>
                                        </p:tav>
                                      </p:tavLst>
                                    </p:anim>
                                    <p:anim calcmode="lin" valueType="num">
                                      <p:cBhvr additive="base">
                                        <p:cTn id="44" dur="2500" fill="hold"/>
                                        <p:tgtEl>
                                          <p:spTgt spid="59"/>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62"/>
                                        </p:tgtEl>
                                        <p:attrNameLst>
                                          <p:attrName>style.visibility</p:attrName>
                                        </p:attrNameLst>
                                      </p:cBhvr>
                                      <p:to>
                                        <p:strVal val="visible"/>
                                      </p:to>
                                    </p:set>
                                    <p:anim calcmode="lin" valueType="num">
                                      <p:cBhvr additive="base">
                                        <p:cTn id="47" dur="2500" fill="hold"/>
                                        <p:tgtEl>
                                          <p:spTgt spid="62"/>
                                        </p:tgtEl>
                                        <p:attrNameLst>
                                          <p:attrName>ppt_x</p:attrName>
                                        </p:attrNameLst>
                                      </p:cBhvr>
                                      <p:tavLst>
                                        <p:tav tm="0">
                                          <p:val>
                                            <p:strVal val="0-#ppt_w/2"/>
                                          </p:val>
                                        </p:tav>
                                        <p:tav tm="100000">
                                          <p:val>
                                            <p:strVal val="#ppt_x"/>
                                          </p:val>
                                        </p:tav>
                                      </p:tavLst>
                                    </p:anim>
                                    <p:anim calcmode="lin" valueType="num">
                                      <p:cBhvr additive="base">
                                        <p:cTn id="48" dur="2500" fill="hold"/>
                                        <p:tgtEl>
                                          <p:spTgt spid="62"/>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65"/>
                                        </p:tgtEl>
                                        <p:attrNameLst>
                                          <p:attrName>style.visibility</p:attrName>
                                        </p:attrNameLst>
                                      </p:cBhvr>
                                      <p:to>
                                        <p:strVal val="visible"/>
                                      </p:to>
                                    </p:set>
                                    <p:anim calcmode="lin" valueType="num">
                                      <p:cBhvr additive="base">
                                        <p:cTn id="51" dur="2500" fill="hold"/>
                                        <p:tgtEl>
                                          <p:spTgt spid="65"/>
                                        </p:tgtEl>
                                        <p:attrNameLst>
                                          <p:attrName>ppt_x</p:attrName>
                                        </p:attrNameLst>
                                      </p:cBhvr>
                                      <p:tavLst>
                                        <p:tav tm="0">
                                          <p:val>
                                            <p:strVal val="0-#ppt_w/2"/>
                                          </p:val>
                                        </p:tav>
                                        <p:tav tm="100000">
                                          <p:val>
                                            <p:strVal val="#ppt_x"/>
                                          </p:val>
                                        </p:tav>
                                      </p:tavLst>
                                    </p:anim>
                                    <p:anim calcmode="lin" valueType="num">
                                      <p:cBhvr additive="base">
                                        <p:cTn id="52" dur="2500" fill="hold"/>
                                        <p:tgtEl>
                                          <p:spTgt spid="65"/>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68"/>
                                        </p:tgtEl>
                                        <p:attrNameLst>
                                          <p:attrName>style.visibility</p:attrName>
                                        </p:attrNameLst>
                                      </p:cBhvr>
                                      <p:to>
                                        <p:strVal val="visible"/>
                                      </p:to>
                                    </p:set>
                                    <p:anim calcmode="lin" valueType="num">
                                      <p:cBhvr additive="base">
                                        <p:cTn id="55" dur="2500" fill="hold"/>
                                        <p:tgtEl>
                                          <p:spTgt spid="68"/>
                                        </p:tgtEl>
                                        <p:attrNameLst>
                                          <p:attrName>ppt_x</p:attrName>
                                        </p:attrNameLst>
                                      </p:cBhvr>
                                      <p:tavLst>
                                        <p:tav tm="0">
                                          <p:val>
                                            <p:strVal val="0-#ppt_w/2"/>
                                          </p:val>
                                        </p:tav>
                                        <p:tav tm="100000">
                                          <p:val>
                                            <p:strVal val="#ppt_x"/>
                                          </p:val>
                                        </p:tav>
                                      </p:tavLst>
                                    </p:anim>
                                    <p:anim calcmode="lin" valueType="num">
                                      <p:cBhvr additive="base">
                                        <p:cTn id="56" dur="2500" fill="hold"/>
                                        <p:tgtEl>
                                          <p:spTgt spid="68"/>
                                        </p:tgtEl>
                                        <p:attrNameLst>
                                          <p:attrName>ppt_y</p:attrName>
                                        </p:attrNameLst>
                                      </p:cBhvr>
                                      <p:tavLst>
                                        <p:tav tm="0">
                                          <p:val>
                                            <p:strVal val="#ppt_y"/>
                                          </p:val>
                                        </p:tav>
                                        <p:tav tm="100000">
                                          <p:val>
                                            <p:strVal val="#ppt_y"/>
                                          </p:val>
                                        </p:tav>
                                      </p:tavLst>
                                    </p:anim>
                                  </p:childTnLst>
                                </p:cTn>
                              </p:par>
                              <p:par>
                                <p:cTn id="57" presetID="2" presetClass="entr" presetSubtype="8" fill="hold" nodeType="withEffect">
                                  <p:stCondLst>
                                    <p:cond delay="0"/>
                                  </p:stCondLst>
                                  <p:childTnLst>
                                    <p:set>
                                      <p:cBhvr>
                                        <p:cTn id="58" dur="1" fill="hold">
                                          <p:stCondLst>
                                            <p:cond delay="0"/>
                                          </p:stCondLst>
                                        </p:cTn>
                                        <p:tgtEl>
                                          <p:spTgt spid="71"/>
                                        </p:tgtEl>
                                        <p:attrNameLst>
                                          <p:attrName>style.visibility</p:attrName>
                                        </p:attrNameLst>
                                      </p:cBhvr>
                                      <p:to>
                                        <p:strVal val="visible"/>
                                      </p:to>
                                    </p:set>
                                    <p:anim calcmode="lin" valueType="num">
                                      <p:cBhvr additive="base">
                                        <p:cTn id="59" dur="2500" fill="hold"/>
                                        <p:tgtEl>
                                          <p:spTgt spid="71"/>
                                        </p:tgtEl>
                                        <p:attrNameLst>
                                          <p:attrName>ppt_x</p:attrName>
                                        </p:attrNameLst>
                                      </p:cBhvr>
                                      <p:tavLst>
                                        <p:tav tm="0">
                                          <p:val>
                                            <p:strVal val="0-#ppt_w/2"/>
                                          </p:val>
                                        </p:tav>
                                        <p:tav tm="100000">
                                          <p:val>
                                            <p:strVal val="#ppt_x"/>
                                          </p:val>
                                        </p:tav>
                                      </p:tavLst>
                                    </p:anim>
                                    <p:anim calcmode="lin" valueType="num">
                                      <p:cBhvr additive="base">
                                        <p:cTn id="60" dur="2500" fill="hold"/>
                                        <p:tgtEl>
                                          <p:spTgt spid="71"/>
                                        </p:tgtEl>
                                        <p:attrNameLst>
                                          <p:attrName>ppt_y</p:attrName>
                                        </p:attrNameLst>
                                      </p:cBhvr>
                                      <p:tavLst>
                                        <p:tav tm="0">
                                          <p:val>
                                            <p:strVal val="#ppt_y"/>
                                          </p:val>
                                        </p:tav>
                                        <p:tav tm="100000">
                                          <p:val>
                                            <p:strVal val="#ppt_y"/>
                                          </p:val>
                                        </p:tav>
                                      </p:tavLst>
                                    </p:anim>
                                  </p:childTnLst>
                                </p:cTn>
                              </p:par>
                              <p:par>
                                <p:cTn id="61" presetID="2" presetClass="entr" presetSubtype="8" fill="hold" nodeType="withEffect">
                                  <p:stCondLst>
                                    <p:cond delay="0"/>
                                  </p:stCondLst>
                                  <p:childTnLst>
                                    <p:set>
                                      <p:cBhvr>
                                        <p:cTn id="62" dur="1" fill="hold">
                                          <p:stCondLst>
                                            <p:cond delay="0"/>
                                          </p:stCondLst>
                                        </p:cTn>
                                        <p:tgtEl>
                                          <p:spTgt spid="74"/>
                                        </p:tgtEl>
                                        <p:attrNameLst>
                                          <p:attrName>style.visibility</p:attrName>
                                        </p:attrNameLst>
                                      </p:cBhvr>
                                      <p:to>
                                        <p:strVal val="visible"/>
                                      </p:to>
                                    </p:set>
                                    <p:anim calcmode="lin" valueType="num">
                                      <p:cBhvr additive="base">
                                        <p:cTn id="63" dur="2500" fill="hold"/>
                                        <p:tgtEl>
                                          <p:spTgt spid="74"/>
                                        </p:tgtEl>
                                        <p:attrNameLst>
                                          <p:attrName>ppt_x</p:attrName>
                                        </p:attrNameLst>
                                      </p:cBhvr>
                                      <p:tavLst>
                                        <p:tav tm="0">
                                          <p:val>
                                            <p:strVal val="0-#ppt_w/2"/>
                                          </p:val>
                                        </p:tav>
                                        <p:tav tm="100000">
                                          <p:val>
                                            <p:strVal val="#ppt_x"/>
                                          </p:val>
                                        </p:tav>
                                      </p:tavLst>
                                    </p:anim>
                                    <p:anim calcmode="lin" valueType="num">
                                      <p:cBhvr additive="base">
                                        <p:cTn id="64" dur="2500" fill="hold"/>
                                        <p:tgtEl>
                                          <p:spTgt spid="74"/>
                                        </p:tgtEl>
                                        <p:attrNameLst>
                                          <p:attrName>ppt_y</p:attrName>
                                        </p:attrNameLst>
                                      </p:cBhvr>
                                      <p:tavLst>
                                        <p:tav tm="0">
                                          <p:val>
                                            <p:strVal val="#ppt_y"/>
                                          </p:val>
                                        </p:tav>
                                        <p:tav tm="100000">
                                          <p:val>
                                            <p:strVal val="#ppt_y"/>
                                          </p:val>
                                        </p:tav>
                                      </p:tavLst>
                                    </p:anim>
                                  </p:childTnLst>
                                </p:cTn>
                              </p:par>
                              <p:par>
                                <p:cTn id="65" presetID="2" presetClass="entr" presetSubtype="8" fill="hold" nodeType="withEffect">
                                  <p:stCondLst>
                                    <p:cond delay="0"/>
                                  </p:stCondLst>
                                  <p:childTnLst>
                                    <p:set>
                                      <p:cBhvr>
                                        <p:cTn id="66" dur="1" fill="hold">
                                          <p:stCondLst>
                                            <p:cond delay="0"/>
                                          </p:stCondLst>
                                        </p:cTn>
                                        <p:tgtEl>
                                          <p:spTgt spid="77"/>
                                        </p:tgtEl>
                                        <p:attrNameLst>
                                          <p:attrName>style.visibility</p:attrName>
                                        </p:attrNameLst>
                                      </p:cBhvr>
                                      <p:to>
                                        <p:strVal val="visible"/>
                                      </p:to>
                                    </p:set>
                                    <p:anim calcmode="lin" valueType="num">
                                      <p:cBhvr additive="base">
                                        <p:cTn id="67" dur="2500" fill="hold"/>
                                        <p:tgtEl>
                                          <p:spTgt spid="77"/>
                                        </p:tgtEl>
                                        <p:attrNameLst>
                                          <p:attrName>ppt_x</p:attrName>
                                        </p:attrNameLst>
                                      </p:cBhvr>
                                      <p:tavLst>
                                        <p:tav tm="0">
                                          <p:val>
                                            <p:strVal val="0-#ppt_w/2"/>
                                          </p:val>
                                        </p:tav>
                                        <p:tav tm="100000">
                                          <p:val>
                                            <p:strVal val="#ppt_x"/>
                                          </p:val>
                                        </p:tav>
                                      </p:tavLst>
                                    </p:anim>
                                    <p:anim calcmode="lin" valueType="num">
                                      <p:cBhvr additive="base">
                                        <p:cTn id="68" dur="2500" fill="hold"/>
                                        <p:tgtEl>
                                          <p:spTgt spid="77"/>
                                        </p:tgtEl>
                                        <p:attrNameLst>
                                          <p:attrName>ppt_y</p:attrName>
                                        </p:attrNameLst>
                                      </p:cBhvr>
                                      <p:tavLst>
                                        <p:tav tm="0">
                                          <p:val>
                                            <p:strVal val="#ppt_y"/>
                                          </p:val>
                                        </p:tav>
                                        <p:tav tm="100000">
                                          <p:val>
                                            <p:strVal val="#ppt_y"/>
                                          </p:val>
                                        </p:tav>
                                      </p:tavLst>
                                    </p:anim>
                                  </p:childTnLst>
                                </p:cTn>
                              </p:par>
                              <p:par>
                                <p:cTn id="69" presetID="2" presetClass="entr" presetSubtype="8" fill="hold" nodeType="withEffect">
                                  <p:stCondLst>
                                    <p:cond delay="0"/>
                                  </p:stCondLst>
                                  <p:childTnLst>
                                    <p:set>
                                      <p:cBhvr>
                                        <p:cTn id="70" dur="1" fill="hold">
                                          <p:stCondLst>
                                            <p:cond delay="0"/>
                                          </p:stCondLst>
                                        </p:cTn>
                                        <p:tgtEl>
                                          <p:spTgt spid="80"/>
                                        </p:tgtEl>
                                        <p:attrNameLst>
                                          <p:attrName>style.visibility</p:attrName>
                                        </p:attrNameLst>
                                      </p:cBhvr>
                                      <p:to>
                                        <p:strVal val="visible"/>
                                      </p:to>
                                    </p:set>
                                    <p:anim calcmode="lin" valueType="num">
                                      <p:cBhvr additive="base">
                                        <p:cTn id="71" dur="2500" fill="hold"/>
                                        <p:tgtEl>
                                          <p:spTgt spid="80"/>
                                        </p:tgtEl>
                                        <p:attrNameLst>
                                          <p:attrName>ppt_x</p:attrName>
                                        </p:attrNameLst>
                                      </p:cBhvr>
                                      <p:tavLst>
                                        <p:tav tm="0">
                                          <p:val>
                                            <p:strVal val="0-#ppt_w/2"/>
                                          </p:val>
                                        </p:tav>
                                        <p:tav tm="100000">
                                          <p:val>
                                            <p:strVal val="#ppt_x"/>
                                          </p:val>
                                        </p:tav>
                                      </p:tavLst>
                                    </p:anim>
                                    <p:anim calcmode="lin" valueType="num">
                                      <p:cBhvr additive="base">
                                        <p:cTn id="72" dur="2500" fill="hold"/>
                                        <p:tgtEl>
                                          <p:spTgt spid="80"/>
                                        </p:tgtEl>
                                        <p:attrNameLst>
                                          <p:attrName>ppt_y</p:attrName>
                                        </p:attrNameLst>
                                      </p:cBhvr>
                                      <p:tavLst>
                                        <p:tav tm="0">
                                          <p:val>
                                            <p:strVal val="#ppt_y"/>
                                          </p:val>
                                        </p:tav>
                                        <p:tav tm="100000">
                                          <p:val>
                                            <p:strVal val="#ppt_y"/>
                                          </p:val>
                                        </p:tav>
                                      </p:tavLst>
                                    </p:anim>
                                  </p:childTnLst>
                                </p:cTn>
                              </p:par>
                              <p:par>
                                <p:cTn id="73" presetID="2" presetClass="entr" presetSubtype="8" fill="hold" nodeType="withEffect">
                                  <p:stCondLst>
                                    <p:cond delay="0"/>
                                  </p:stCondLst>
                                  <p:childTnLst>
                                    <p:set>
                                      <p:cBhvr>
                                        <p:cTn id="74" dur="1" fill="hold">
                                          <p:stCondLst>
                                            <p:cond delay="0"/>
                                          </p:stCondLst>
                                        </p:cTn>
                                        <p:tgtEl>
                                          <p:spTgt spid="83"/>
                                        </p:tgtEl>
                                        <p:attrNameLst>
                                          <p:attrName>style.visibility</p:attrName>
                                        </p:attrNameLst>
                                      </p:cBhvr>
                                      <p:to>
                                        <p:strVal val="visible"/>
                                      </p:to>
                                    </p:set>
                                    <p:anim calcmode="lin" valueType="num">
                                      <p:cBhvr additive="base">
                                        <p:cTn id="75" dur="2500" fill="hold"/>
                                        <p:tgtEl>
                                          <p:spTgt spid="83"/>
                                        </p:tgtEl>
                                        <p:attrNameLst>
                                          <p:attrName>ppt_x</p:attrName>
                                        </p:attrNameLst>
                                      </p:cBhvr>
                                      <p:tavLst>
                                        <p:tav tm="0">
                                          <p:val>
                                            <p:strVal val="0-#ppt_w/2"/>
                                          </p:val>
                                        </p:tav>
                                        <p:tav tm="100000">
                                          <p:val>
                                            <p:strVal val="#ppt_x"/>
                                          </p:val>
                                        </p:tav>
                                      </p:tavLst>
                                    </p:anim>
                                    <p:anim calcmode="lin" valueType="num">
                                      <p:cBhvr additive="base">
                                        <p:cTn id="76" dur="2500" fill="hold"/>
                                        <p:tgtEl>
                                          <p:spTgt spid="83"/>
                                        </p:tgtEl>
                                        <p:attrNameLst>
                                          <p:attrName>ppt_y</p:attrName>
                                        </p:attrNameLst>
                                      </p:cBhvr>
                                      <p:tavLst>
                                        <p:tav tm="0">
                                          <p:val>
                                            <p:strVal val="#ppt_y"/>
                                          </p:val>
                                        </p:tav>
                                        <p:tav tm="100000">
                                          <p:val>
                                            <p:strVal val="#ppt_y"/>
                                          </p:val>
                                        </p:tav>
                                      </p:tavLst>
                                    </p:anim>
                                  </p:childTnLst>
                                </p:cTn>
                              </p:par>
                              <p:par>
                                <p:cTn id="77" presetID="2" presetClass="entr" presetSubtype="8" fill="hold" nodeType="withEffect">
                                  <p:stCondLst>
                                    <p:cond delay="0"/>
                                  </p:stCondLst>
                                  <p:childTnLst>
                                    <p:set>
                                      <p:cBhvr>
                                        <p:cTn id="78" dur="1" fill="hold">
                                          <p:stCondLst>
                                            <p:cond delay="0"/>
                                          </p:stCondLst>
                                        </p:cTn>
                                        <p:tgtEl>
                                          <p:spTgt spid="86"/>
                                        </p:tgtEl>
                                        <p:attrNameLst>
                                          <p:attrName>style.visibility</p:attrName>
                                        </p:attrNameLst>
                                      </p:cBhvr>
                                      <p:to>
                                        <p:strVal val="visible"/>
                                      </p:to>
                                    </p:set>
                                    <p:anim calcmode="lin" valueType="num">
                                      <p:cBhvr additive="base">
                                        <p:cTn id="79" dur="2500" fill="hold"/>
                                        <p:tgtEl>
                                          <p:spTgt spid="86"/>
                                        </p:tgtEl>
                                        <p:attrNameLst>
                                          <p:attrName>ppt_x</p:attrName>
                                        </p:attrNameLst>
                                      </p:cBhvr>
                                      <p:tavLst>
                                        <p:tav tm="0">
                                          <p:val>
                                            <p:strVal val="0-#ppt_w/2"/>
                                          </p:val>
                                        </p:tav>
                                        <p:tav tm="100000">
                                          <p:val>
                                            <p:strVal val="#ppt_x"/>
                                          </p:val>
                                        </p:tav>
                                      </p:tavLst>
                                    </p:anim>
                                    <p:anim calcmode="lin" valueType="num">
                                      <p:cBhvr additive="base">
                                        <p:cTn id="80" dur="2500" fill="hold"/>
                                        <p:tgtEl>
                                          <p:spTgt spid="86"/>
                                        </p:tgtEl>
                                        <p:attrNameLst>
                                          <p:attrName>ppt_y</p:attrName>
                                        </p:attrNameLst>
                                      </p:cBhvr>
                                      <p:tavLst>
                                        <p:tav tm="0">
                                          <p:val>
                                            <p:strVal val="#ppt_y"/>
                                          </p:val>
                                        </p:tav>
                                        <p:tav tm="100000">
                                          <p:val>
                                            <p:strVal val="#ppt_y"/>
                                          </p:val>
                                        </p:tav>
                                      </p:tavLst>
                                    </p:anim>
                                  </p:childTnLst>
                                </p:cTn>
                              </p:par>
                              <p:par>
                                <p:cTn id="81" presetID="2" presetClass="entr" presetSubtype="8" fill="hold" nodeType="withEffect">
                                  <p:stCondLst>
                                    <p:cond delay="0"/>
                                  </p:stCondLst>
                                  <p:childTnLst>
                                    <p:set>
                                      <p:cBhvr>
                                        <p:cTn id="82" dur="1" fill="hold">
                                          <p:stCondLst>
                                            <p:cond delay="0"/>
                                          </p:stCondLst>
                                        </p:cTn>
                                        <p:tgtEl>
                                          <p:spTgt spid="89"/>
                                        </p:tgtEl>
                                        <p:attrNameLst>
                                          <p:attrName>style.visibility</p:attrName>
                                        </p:attrNameLst>
                                      </p:cBhvr>
                                      <p:to>
                                        <p:strVal val="visible"/>
                                      </p:to>
                                    </p:set>
                                    <p:anim calcmode="lin" valueType="num">
                                      <p:cBhvr additive="base">
                                        <p:cTn id="83" dur="2500" fill="hold"/>
                                        <p:tgtEl>
                                          <p:spTgt spid="89"/>
                                        </p:tgtEl>
                                        <p:attrNameLst>
                                          <p:attrName>ppt_x</p:attrName>
                                        </p:attrNameLst>
                                      </p:cBhvr>
                                      <p:tavLst>
                                        <p:tav tm="0">
                                          <p:val>
                                            <p:strVal val="0-#ppt_w/2"/>
                                          </p:val>
                                        </p:tav>
                                        <p:tav tm="100000">
                                          <p:val>
                                            <p:strVal val="#ppt_x"/>
                                          </p:val>
                                        </p:tav>
                                      </p:tavLst>
                                    </p:anim>
                                    <p:anim calcmode="lin" valueType="num">
                                      <p:cBhvr additive="base">
                                        <p:cTn id="84" dur="2500" fill="hold"/>
                                        <p:tgtEl>
                                          <p:spTgt spid="89"/>
                                        </p:tgtEl>
                                        <p:attrNameLst>
                                          <p:attrName>ppt_y</p:attrName>
                                        </p:attrNameLst>
                                      </p:cBhvr>
                                      <p:tavLst>
                                        <p:tav tm="0">
                                          <p:val>
                                            <p:strVal val="#ppt_y"/>
                                          </p:val>
                                        </p:tav>
                                        <p:tav tm="100000">
                                          <p:val>
                                            <p:strVal val="#ppt_y"/>
                                          </p:val>
                                        </p:tav>
                                      </p:tavLst>
                                    </p:anim>
                                  </p:childTnLst>
                                </p:cTn>
                              </p:par>
                              <p:par>
                                <p:cTn id="85" presetID="2" presetClass="entr" presetSubtype="8" fill="hold" nodeType="withEffect">
                                  <p:stCondLst>
                                    <p:cond delay="0"/>
                                  </p:stCondLst>
                                  <p:childTnLst>
                                    <p:set>
                                      <p:cBhvr>
                                        <p:cTn id="86" dur="1" fill="hold">
                                          <p:stCondLst>
                                            <p:cond delay="0"/>
                                          </p:stCondLst>
                                        </p:cTn>
                                        <p:tgtEl>
                                          <p:spTgt spid="92"/>
                                        </p:tgtEl>
                                        <p:attrNameLst>
                                          <p:attrName>style.visibility</p:attrName>
                                        </p:attrNameLst>
                                      </p:cBhvr>
                                      <p:to>
                                        <p:strVal val="visible"/>
                                      </p:to>
                                    </p:set>
                                    <p:anim calcmode="lin" valueType="num">
                                      <p:cBhvr additive="base">
                                        <p:cTn id="87" dur="2500" fill="hold"/>
                                        <p:tgtEl>
                                          <p:spTgt spid="92"/>
                                        </p:tgtEl>
                                        <p:attrNameLst>
                                          <p:attrName>ppt_x</p:attrName>
                                        </p:attrNameLst>
                                      </p:cBhvr>
                                      <p:tavLst>
                                        <p:tav tm="0">
                                          <p:val>
                                            <p:strVal val="0-#ppt_w/2"/>
                                          </p:val>
                                        </p:tav>
                                        <p:tav tm="100000">
                                          <p:val>
                                            <p:strVal val="#ppt_x"/>
                                          </p:val>
                                        </p:tav>
                                      </p:tavLst>
                                    </p:anim>
                                    <p:anim calcmode="lin" valueType="num">
                                      <p:cBhvr additive="base">
                                        <p:cTn id="88" dur="2500" fill="hold"/>
                                        <p:tgtEl>
                                          <p:spTgt spid="92"/>
                                        </p:tgtEl>
                                        <p:attrNameLst>
                                          <p:attrName>ppt_y</p:attrName>
                                        </p:attrNameLst>
                                      </p:cBhvr>
                                      <p:tavLst>
                                        <p:tav tm="0">
                                          <p:val>
                                            <p:strVal val="#ppt_y"/>
                                          </p:val>
                                        </p:tav>
                                        <p:tav tm="100000">
                                          <p:val>
                                            <p:strVal val="#ppt_y"/>
                                          </p:val>
                                        </p:tav>
                                      </p:tavLst>
                                    </p:anim>
                                  </p:childTnLst>
                                </p:cTn>
                              </p:par>
                              <p:par>
                                <p:cTn id="89" presetID="2" presetClass="entr" presetSubtype="8" fill="hold" nodeType="withEffect">
                                  <p:stCondLst>
                                    <p:cond delay="0"/>
                                  </p:stCondLst>
                                  <p:childTnLst>
                                    <p:set>
                                      <p:cBhvr>
                                        <p:cTn id="90" dur="1" fill="hold">
                                          <p:stCondLst>
                                            <p:cond delay="0"/>
                                          </p:stCondLst>
                                        </p:cTn>
                                        <p:tgtEl>
                                          <p:spTgt spid="95"/>
                                        </p:tgtEl>
                                        <p:attrNameLst>
                                          <p:attrName>style.visibility</p:attrName>
                                        </p:attrNameLst>
                                      </p:cBhvr>
                                      <p:to>
                                        <p:strVal val="visible"/>
                                      </p:to>
                                    </p:set>
                                    <p:anim calcmode="lin" valueType="num">
                                      <p:cBhvr additive="base">
                                        <p:cTn id="91" dur="2500" fill="hold"/>
                                        <p:tgtEl>
                                          <p:spTgt spid="95"/>
                                        </p:tgtEl>
                                        <p:attrNameLst>
                                          <p:attrName>ppt_x</p:attrName>
                                        </p:attrNameLst>
                                      </p:cBhvr>
                                      <p:tavLst>
                                        <p:tav tm="0">
                                          <p:val>
                                            <p:strVal val="0-#ppt_w/2"/>
                                          </p:val>
                                        </p:tav>
                                        <p:tav tm="100000">
                                          <p:val>
                                            <p:strVal val="#ppt_x"/>
                                          </p:val>
                                        </p:tav>
                                      </p:tavLst>
                                    </p:anim>
                                    <p:anim calcmode="lin" valueType="num">
                                      <p:cBhvr additive="base">
                                        <p:cTn id="92" dur="2500" fill="hold"/>
                                        <p:tgtEl>
                                          <p:spTgt spid="95"/>
                                        </p:tgtEl>
                                        <p:attrNameLst>
                                          <p:attrName>ppt_y</p:attrName>
                                        </p:attrNameLst>
                                      </p:cBhvr>
                                      <p:tavLst>
                                        <p:tav tm="0">
                                          <p:val>
                                            <p:strVal val="#ppt_y"/>
                                          </p:val>
                                        </p:tav>
                                        <p:tav tm="100000">
                                          <p:val>
                                            <p:strVal val="#ppt_y"/>
                                          </p:val>
                                        </p:tav>
                                      </p:tavLst>
                                    </p:anim>
                                  </p:childTnLst>
                                </p:cTn>
                              </p:par>
                              <p:par>
                                <p:cTn id="93" presetID="2" presetClass="entr" presetSubtype="8" fill="hold" nodeType="withEffect">
                                  <p:stCondLst>
                                    <p:cond delay="0"/>
                                  </p:stCondLst>
                                  <p:childTnLst>
                                    <p:set>
                                      <p:cBhvr>
                                        <p:cTn id="94" dur="1" fill="hold">
                                          <p:stCondLst>
                                            <p:cond delay="0"/>
                                          </p:stCondLst>
                                        </p:cTn>
                                        <p:tgtEl>
                                          <p:spTgt spid="98"/>
                                        </p:tgtEl>
                                        <p:attrNameLst>
                                          <p:attrName>style.visibility</p:attrName>
                                        </p:attrNameLst>
                                      </p:cBhvr>
                                      <p:to>
                                        <p:strVal val="visible"/>
                                      </p:to>
                                    </p:set>
                                    <p:anim calcmode="lin" valueType="num">
                                      <p:cBhvr additive="base">
                                        <p:cTn id="95" dur="2500" fill="hold"/>
                                        <p:tgtEl>
                                          <p:spTgt spid="98"/>
                                        </p:tgtEl>
                                        <p:attrNameLst>
                                          <p:attrName>ppt_x</p:attrName>
                                        </p:attrNameLst>
                                      </p:cBhvr>
                                      <p:tavLst>
                                        <p:tav tm="0">
                                          <p:val>
                                            <p:strVal val="0-#ppt_w/2"/>
                                          </p:val>
                                        </p:tav>
                                        <p:tav tm="100000">
                                          <p:val>
                                            <p:strVal val="#ppt_x"/>
                                          </p:val>
                                        </p:tav>
                                      </p:tavLst>
                                    </p:anim>
                                    <p:anim calcmode="lin" valueType="num">
                                      <p:cBhvr additive="base">
                                        <p:cTn id="96" dur="2500" fill="hold"/>
                                        <p:tgtEl>
                                          <p:spTgt spid="98"/>
                                        </p:tgtEl>
                                        <p:attrNameLst>
                                          <p:attrName>ppt_y</p:attrName>
                                        </p:attrNameLst>
                                      </p:cBhvr>
                                      <p:tavLst>
                                        <p:tav tm="0">
                                          <p:val>
                                            <p:strVal val="#ppt_y"/>
                                          </p:val>
                                        </p:tav>
                                        <p:tav tm="100000">
                                          <p:val>
                                            <p:strVal val="#ppt_y"/>
                                          </p:val>
                                        </p:tav>
                                      </p:tavLst>
                                    </p:anim>
                                  </p:childTnLst>
                                </p:cTn>
                              </p:par>
                              <p:par>
                                <p:cTn id="97" presetID="2" presetClass="entr" presetSubtype="8" fill="hold" nodeType="withEffect">
                                  <p:stCondLst>
                                    <p:cond delay="0"/>
                                  </p:stCondLst>
                                  <p:childTnLst>
                                    <p:set>
                                      <p:cBhvr>
                                        <p:cTn id="98" dur="1" fill="hold">
                                          <p:stCondLst>
                                            <p:cond delay="0"/>
                                          </p:stCondLst>
                                        </p:cTn>
                                        <p:tgtEl>
                                          <p:spTgt spid="101"/>
                                        </p:tgtEl>
                                        <p:attrNameLst>
                                          <p:attrName>style.visibility</p:attrName>
                                        </p:attrNameLst>
                                      </p:cBhvr>
                                      <p:to>
                                        <p:strVal val="visible"/>
                                      </p:to>
                                    </p:set>
                                    <p:anim calcmode="lin" valueType="num">
                                      <p:cBhvr additive="base">
                                        <p:cTn id="99" dur="2500" fill="hold"/>
                                        <p:tgtEl>
                                          <p:spTgt spid="101"/>
                                        </p:tgtEl>
                                        <p:attrNameLst>
                                          <p:attrName>ppt_x</p:attrName>
                                        </p:attrNameLst>
                                      </p:cBhvr>
                                      <p:tavLst>
                                        <p:tav tm="0">
                                          <p:val>
                                            <p:strVal val="0-#ppt_w/2"/>
                                          </p:val>
                                        </p:tav>
                                        <p:tav tm="100000">
                                          <p:val>
                                            <p:strVal val="#ppt_x"/>
                                          </p:val>
                                        </p:tav>
                                      </p:tavLst>
                                    </p:anim>
                                    <p:anim calcmode="lin" valueType="num">
                                      <p:cBhvr additive="base">
                                        <p:cTn id="100" dur="2500" fill="hold"/>
                                        <p:tgtEl>
                                          <p:spTgt spid="101"/>
                                        </p:tgtEl>
                                        <p:attrNameLst>
                                          <p:attrName>ppt_y</p:attrName>
                                        </p:attrNameLst>
                                      </p:cBhvr>
                                      <p:tavLst>
                                        <p:tav tm="0">
                                          <p:val>
                                            <p:strVal val="#ppt_y"/>
                                          </p:val>
                                        </p:tav>
                                        <p:tav tm="100000">
                                          <p:val>
                                            <p:strVal val="#ppt_y"/>
                                          </p:val>
                                        </p:tav>
                                      </p:tavLst>
                                    </p:anim>
                                  </p:childTnLst>
                                </p:cTn>
                              </p:par>
                              <p:par>
                                <p:cTn id="101" presetID="2" presetClass="entr" presetSubtype="8" fill="hold" nodeType="withEffect">
                                  <p:stCondLst>
                                    <p:cond delay="0"/>
                                  </p:stCondLst>
                                  <p:childTnLst>
                                    <p:set>
                                      <p:cBhvr>
                                        <p:cTn id="102" dur="1" fill="hold">
                                          <p:stCondLst>
                                            <p:cond delay="0"/>
                                          </p:stCondLst>
                                        </p:cTn>
                                        <p:tgtEl>
                                          <p:spTgt spid="104"/>
                                        </p:tgtEl>
                                        <p:attrNameLst>
                                          <p:attrName>style.visibility</p:attrName>
                                        </p:attrNameLst>
                                      </p:cBhvr>
                                      <p:to>
                                        <p:strVal val="visible"/>
                                      </p:to>
                                    </p:set>
                                    <p:anim calcmode="lin" valueType="num">
                                      <p:cBhvr additive="base">
                                        <p:cTn id="103" dur="2500" fill="hold"/>
                                        <p:tgtEl>
                                          <p:spTgt spid="104"/>
                                        </p:tgtEl>
                                        <p:attrNameLst>
                                          <p:attrName>ppt_x</p:attrName>
                                        </p:attrNameLst>
                                      </p:cBhvr>
                                      <p:tavLst>
                                        <p:tav tm="0">
                                          <p:val>
                                            <p:strVal val="0-#ppt_w/2"/>
                                          </p:val>
                                        </p:tav>
                                        <p:tav tm="100000">
                                          <p:val>
                                            <p:strVal val="#ppt_x"/>
                                          </p:val>
                                        </p:tav>
                                      </p:tavLst>
                                    </p:anim>
                                    <p:anim calcmode="lin" valueType="num">
                                      <p:cBhvr additive="base">
                                        <p:cTn id="104" dur="2500" fill="hold"/>
                                        <p:tgtEl>
                                          <p:spTgt spid="104"/>
                                        </p:tgtEl>
                                        <p:attrNameLst>
                                          <p:attrName>ppt_y</p:attrName>
                                        </p:attrNameLst>
                                      </p:cBhvr>
                                      <p:tavLst>
                                        <p:tav tm="0">
                                          <p:val>
                                            <p:strVal val="#ppt_y"/>
                                          </p:val>
                                        </p:tav>
                                        <p:tav tm="100000">
                                          <p:val>
                                            <p:strVal val="#ppt_y"/>
                                          </p:val>
                                        </p:tav>
                                      </p:tavLst>
                                    </p:anim>
                                  </p:childTnLst>
                                </p:cTn>
                              </p:par>
                              <p:par>
                                <p:cTn id="105" presetID="2" presetClass="entr" presetSubtype="8" fill="hold" nodeType="withEffect">
                                  <p:stCondLst>
                                    <p:cond delay="0"/>
                                  </p:stCondLst>
                                  <p:childTnLst>
                                    <p:set>
                                      <p:cBhvr>
                                        <p:cTn id="106" dur="1" fill="hold">
                                          <p:stCondLst>
                                            <p:cond delay="0"/>
                                          </p:stCondLst>
                                        </p:cTn>
                                        <p:tgtEl>
                                          <p:spTgt spid="107"/>
                                        </p:tgtEl>
                                        <p:attrNameLst>
                                          <p:attrName>style.visibility</p:attrName>
                                        </p:attrNameLst>
                                      </p:cBhvr>
                                      <p:to>
                                        <p:strVal val="visible"/>
                                      </p:to>
                                    </p:set>
                                    <p:anim calcmode="lin" valueType="num">
                                      <p:cBhvr additive="base">
                                        <p:cTn id="107" dur="2500" fill="hold"/>
                                        <p:tgtEl>
                                          <p:spTgt spid="107"/>
                                        </p:tgtEl>
                                        <p:attrNameLst>
                                          <p:attrName>ppt_x</p:attrName>
                                        </p:attrNameLst>
                                      </p:cBhvr>
                                      <p:tavLst>
                                        <p:tav tm="0">
                                          <p:val>
                                            <p:strVal val="0-#ppt_w/2"/>
                                          </p:val>
                                        </p:tav>
                                        <p:tav tm="100000">
                                          <p:val>
                                            <p:strVal val="#ppt_x"/>
                                          </p:val>
                                        </p:tav>
                                      </p:tavLst>
                                    </p:anim>
                                    <p:anim calcmode="lin" valueType="num">
                                      <p:cBhvr additive="base">
                                        <p:cTn id="108" dur="2500" fill="hold"/>
                                        <p:tgtEl>
                                          <p:spTgt spid="107"/>
                                        </p:tgtEl>
                                        <p:attrNameLst>
                                          <p:attrName>ppt_y</p:attrName>
                                        </p:attrNameLst>
                                      </p:cBhvr>
                                      <p:tavLst>
                                        <p:tav tm="0">
                                          <p:val>
                                            <p:strVal val="#ppt_y"/>
                                          </p:val>
                                        </p:tav>
                                        <p:tav tm="100000">
                                          <p:val>
                                            <p:strVal val="#ppt_y"/>
                                          </p:val>
                                        </p:tav>
                                      </p:tavLst>
                                    </p:anim>
                                  </p:childTnLst>
                                </p:cTn>
                              </p:par>
                              <p:par>
                                <p:cTn id="109" presetID="2" presetClass="entr" presetSubtype="8" fill="hold" nodeType="withEffect">
                                  <p:stCondLst>
                                    <p:cond delay="0"/>
                                  </p:stCondLst>
                                  <p:childTnLst>
                                    <p:set>
                                      <p:cBhvr>
                                        <p:cTn id="110" dur="1" fill="hold">
                                          <p:stCondLst>
                                            <p:cond delay="0"/>
                                          </p:stCondLst>
                                        </p:cTn>
                                        <p:tgtEl>
                                          <p:spTgt spid="110"/>
                                        </p:tgtEl>
                                        <p:attrNameLst>
                                          <p:attrName>style.visibility</p:attrName>
                                        </p:attrNameLst>
                                      </p:cBhvr>
                                      <p:to>
                                        <p:strVal val="visible"/>
                                      </p:to>
                                    </p:set>
                                    <p:anim calcmode="lin" valueType="num">
                                      <p:cBhvr additive="base">
                                        <p:cTn id="111" dur="2500" fill="hold"/>
                                        <p:tgtEl>
                                          <p:spTgt spid="110"/>
                                        </p:tgtEl>
                                        <p:attrNameLst>
                                          <p:attrName>ppt_x</p:attrName>
                                        </p:attrNameLst>
                                      </p:cBhvr>
                                      <p:tavLst>
                                        <p:tav tm="0">
                                          <p:val>
                                            <p:strVal val="0-#ppt_w/2"/>
                                          </p:val>
                                        </p:tav>
                                        <p:tav tm="100000">
                                          <p:val>
                                            <p:strVal val="#ppt_x"/>
                                          </p:val>
                                        </p:tav>
                                      </p:tavLst>
                                    </p:anim>
                                    <p:anim calcmode="lin" valueType="num">
                                      <p:cBhvr additive="base">
                                        <p:cTn id="112" dur="2500" fill="hold"/>
                                        <p:tgtEl>
                                          <p:spTgt spid="110"/>
                                        </p:tgtEl>
                                        <p:attrNameLst>
                                          <p:attrName>ppt_y</p:attrName>
                                        </p:attrNameLst>
                                      </p:cBhvr>
                                      <p:tavLst>
                                        <p:tav tm="0">
                                          <p:val>
                                            <p:strVal val="#ppt_y"/>
                                          </p:val>
                                        </p:tav>
                                        <p:tav tm="100000">
                                          <p:val>
                                            <p:strVal val="#ppt_y"/>
                                          </p:val>
                                        </p:tav>
                                      </p:tavLst>
                                    </p:anim>
                                  </p:childTnLst>
                                </p:cTn>
                              </p:par>
                              <p:par>
                                <p:cTn id="113" presetID="2" presetClass="entr" presetSubtype="8" fill="hold" nodeType="withEffect">
                                  <p:stCondLst>
                                    <p:cond delay="0"/>
                                  </p:stCondLst>
                                  <p:childTnLst>
                                    <p:set>
                                      <p:cBhvr>
                                        <p:cTn id="114" dur="1" fill="hold">
                                          <p:stCondLst>
                                            <p:cond delay="0"/>
                                          </p:stCondLst>
                                        </p:cTn>
                                        <p:tgtEl>
                                          <p:spTgt spid="113"/>
                                        </p:tgtEl>
                                        <p:attrNameLst>
                                          <p:attrName>style.visibility</p:attrName>
                                        </p:attrNameLst>
                                      </p:cBhvr>
                                      <p:to>
                                        <p:strVal val="visible"/>
                                      </p:to>
                                    </p:set>
                                    <p:anim calcmode="lin" valueType="num">
                                      <p:cBhvr additive="base">
                                        <p:cTn id="115" dur="2500" fill="hold"/>
                                        <p:tgtEl>
                                          <p:spTgt spid="113"/>
                                        </p:tgtEl>
                                        <p:attrNameLst>
                                          <p:attrName>ppt_x</p:attrName>
                                        </p:attrNameLst>
                                      </p:cBhvr>
                                      <p:tavLst>
                                        <p:tav tm="0">
                                          <p:val>
                                            <p:strVal val="0-#ppt_w/2"/>
                                          </p:val>
                                        </p:tav>
                                        <p:tav tm="100000">
                                          <p:val>
                                            <p:strVal val="#ppt_x"/>
                                          </p:val>
                                        </p:tav>
                                      </p:tavLst>
                                    </p:anim>
                                    <p:anim calcmode="lin" valueType="num">
                                      <p:cBhvr additive="base">
                                        <p:cTn id="116" dur="2500" fill="hold"/>
                                        <p:tgtEl>
                                          <p:spTgt spid="113"/>
                                        </p:tgtEl>
                                        <p:attrNameLst>
                                          <p:attrName>ppt_y</p:attrName>
                                        </p:attrNameLst>
                                      </p:cBhvr>
                                      <p:tavLst>
                                        <p:tav tm="0">
                                          <p:val>
                                            <p:strVal val="#ppt_y"/>
                                          </p:val>
                                        </p:tav>
                                        <p:tav tm="100000">
                                          <p:val>
                                            <p:strVal val="#ppt_y"/>
                                          </p:val>
                                        </p:tav>
                                      </p:tavLst>
                                    </p:anim>
                                  </p:childTnLst>
                                </p:cTn>
                              </p:par>
                              <p:par>
                                <p:cTn id="117" presetID="2" presetClass="entr" presetSubtype="8" fill="hold" nodeType="withEffect">
                                  <p:stCondLst>
                                    <p:cond delay="0"/>
                                  </p:stCondLst>
                                  <p:childTnLst>
                                    <p:set>
                                      <p:cBhvr>
                                        <p:cTn id="118" dur="1" fill="hold">
                                          <p:stCondLst>
                                            <p:cond delay="0"/>
                                          </p:stCondLst>
                                        </p:cTn>
                                        <p:tgtEl>
                                          <p:spTgt spid="116"/>
                                        </p:tgtEl>
                                        <p:attrNameLst>
                                          <p:attrName>style.visibility</p:attrName>
                                        </p:attrNameLst>
                                      </p:cBhvr>
                                      <p:to>
                                        <p:strVal val="visible"/>
                                      </p:to>
                                    </p:set>
                                    <p:anim calcmode="lin" valueType="num">
                                      <p:cBhvr additive="base">
                                        <p:cTn id="119" dur="2500" fill="hold"/>
                                        <p:tgtEl>
                                          <p:spTgt spid="116"/>
                                        </p:tgtEl>
                                        <p:attrNameLst>
                                          <p:attrName>ppt_x</p:attrName>
                                        </p:attrNameLst>
                                      </p:cBhvr>
                                      <p:tavLst>
                                        <p:tav tm="0">
                                          <p:val>
                                            <p:strVal val="0-#ppt_w/2"/>
                                          </p:val>
                                        </p:tav>
                                        <p:tav tm="100000">
                                          <p:val>
                                            <p:strVal val="#ppt_x"/>
                                          </p:val>
                                        </p:tav>
                                      </p:tavLst>
                                    </p:anim>
                                    <p:anim calcmode="lin" valueType="num">
                                      <p:cBhvr additive="base">
                                        <p:cTn id="120" dur="2500" fill="hold"/>
                                        <p:tgtEl>
                                          <p:spTgt spid="116"/>
                                        </p:tgtEl>
                                        <p:attrNameLst>
                                          <p:attrName>ppt_y</p:attrName>
                                        </p:attrNameLst>
                                      </p:cBhvr>
                                      <p:tavLst>
                                        <p:tav tm="0">
                                          <p:val>
                                            <p:strVal val="#ppt_y"/>
                                          </p:val>
                                        </p:tav>
                                        <p:tav tm="100000">
                                          <p:val>
                                            <p:strVal val="#ppt_y"/>
                                          </p:val>
                                        </p:tav>
                                      </p:tavLst>
                                    </p:anim>
                                  </p:childTnLst>
                                </p:cTn>
                              </p:par>
                              <p:par>
                                <p:cTn id="121" presetID="2" presetClass="entr" presetSubtype="8" fill="hold" nodeType="withEffect">
                                  <p:stCondLst>
                                    <p:cond delay="0"/>
                                  </p:stCondLst>
                                  <p:childTnLst>
                                    <p:set>
                                      <p:cBhvr>
                                        <p:cTn id="122" dur="1" fill="hold">
                                          <p:stCondLst>
                                            <p:cond delay="0"/>
                                          </p:stCondLst>
                                        </p:cTn>
                                        <p:tgtEl>
                                          <p:spTgt spid="119"/>
                                        </p:tgtEl>
                                        <p:attrNameLst>
                                          <p:attrName>style.visibility</p:attrName>
                                        </p:attrNameLst>
                                      </p:cBhvr>
                                      <p:to>
                                        <p:strVal val="visible"/>
                                      </p:to>
                                    </p:set>
                                    <p:anim calcmode="lin" valueType="num">
                                      <p:cBhvr additive="base">
                                        <p:cTn id="123" dur="2500" fill="hold"/>
                                        <p:tgtEl>
                                          <p:spTgt spid="119"/>
                                        </p:tgtEl>
                                        <p:attrNameLst>
                                          <p:attrName>ppt_x</p:attrName>
                                        </p:attrNameLst>
                                      </p:cBhvr>
                                      <p:tavLst>
                                        <p:tav tm="0">
                                          <p:val>
                                            <p:strVal val="0-#ppt_w/2"/>
                                          </p:val>
                                        </p:tav>
                                        <p:tav tm="100000">
                                          <p:val>
                                            <p:strVal val="#ppt_x"/>
                                          </p:val>
                                        </p:tav>
                                      </p:tavLst>
                                    </p:anim>
                                    <p:anim calcmode="lin" valueType="num">
                                      <p:cBhvr additive="base">
                                        <p:cTn id="124" dur="2500" fill="hold"/>
                                        <p:tgtEl>
                                          <p:spTgt spid="119"/>
                                        </p:tgtEl>
                                        <p:attrNameLst>
                                          <p:attrName>ppt_y</p:attrName>
                                        </p:attrNameLst>
                                      </p:cBhvr>
                                      <p:tavLst>
                                        <p:tav tm="0">
                                          <p:val>
                                            <p:strVal val="#ppt_y"/>
                                          </p:val>
                                        </p:tav>
                                        <p:tav tm="100000">
                                          <p:val>
                                            <p:strVal val="#ppt_y"/>
                                          </p:val>
                                        </p:tav>
                                      </p:tavLst>
                                    </p:anim>
                                  </p:childTnLst>
                                </p:cTn>
                              </p:par>
                              <p:par>
                                <p:cTn id="125" presetID="2" presetClass="entr" presetSubtype="8" fill="hold" nodeType="withEffect">
                                  <p:stCondLst>
                                    <p:cond delay="0"/>
                                  </p:stCondLst>
                                  <p:childTnLst>
                                    <p:set>
                                      <p:cBhvr>
                                        <p:cTn id="126" dur="1" fill="hold">
                                          <p:stCondLst>
                                            <p:cond delay="0"/>
                                          </p:stCondLst>
                                        </p:cTn>
                                        <p:tgtEl>
                                          <p:spTgt spid="124"/>
                                        </p:tgtEl>
                                        <p:attrNameLst>
                                          <p:attrName>style.visibility</p:attrName>
                                        </p:attrNameLst>
                                      </p:cBhvr>
                                      <p:to>
                                        <p:strVal val="visible"/>
                                      </p:to>
                                    </p:set>
                                    <p:anim calcmode="lin" valueType="num">
                                      <p:cBhvr additive="base">
                                        <p:cTn id="127" dur="2500" fill="hold"/>
                                        <p:tgtEl>
                                          <p:spTgt spid="124"/>
                                        </p:tgtEl>
                                        <p:attrNameLst>
                                          <p:attrName>ppt_x</p:attrName>
                                        </p:attrNameLst>
                                      </p:cBhvr>
                                      <p:tavLst>
                                        <p:tav tm="0">
                                          <p:val>
                                            <p:strVal val="0-#ppt_w/2"/>
                                          </p:val>
                                        </p:tav>
                                        <p:tav tm="100000">
                                          <p:val>
                                            <p:strVal val="#ppt_x"/>
                                          </p:val>
                                        </p:tav>
                                      </p:tavLst>
                                    </p:anim>
                                    <p:anim calcmode="lin" valueType="num">
                                      <p:cBhvr additive="base">
                                        <p:cTn id="128" dur="2500" fill="hold"/>
                                        <p:tgtEl>
                                          <p:spTgt spid="124"/>
                                        </p:tgtEl>
                                        <p:attrNameLst>
                                          <p:attrName>ppt_y</p:attrName>
                                        </p:attrNameLst>
                                      </p:cBhvr>
                                      <p:tavLst>
                                        <p:tav tm="0">
                                          <p:val>
                                            <p:strVal val="#ppt_y"/>
                                          </p:val>
                                        </p:tav>
                                        <p:tav tm="100000">
                                          <p:val>
                                            <p:strVal val="#ppt_y"/>
                                          </p:val>
                                        </p:tav>
                                      </p:tavLst>
                                    </p:anim>
                                  </p:childTnLst>
                                </p:cTn>
                              </p:par>
                              <p:par>
                                <p:cTn id="129" presetID="2" presetClass="entr" presetSubtype="8" fill="hold" nodeType="withEffect">
                                  <p:stCondLst>
                                    <p:cond delay="0"/>
                                  </p:stCondLst>
                                  <p:childTnLst>
                                    <p:set>
                                      <p:cBhvr>
                                        <p:cTn id="130" dur="1" fill="hold">
                                          <p:stCondLst>
                                            <p:cond delay="0"/>
                                          </p:stCondLst>
                                        </p:cTn>
                                        <p:tgtEl>
                                          <p:spTgt spid="125"/>
                                        </p:tgtEl>
                                        <p:attrNameLst>
                                          <p:attrName>style.visibility</p:attrName>
                                        </p:attrNameLst>
                                      </p:cBhvr>
                                      <p:to>
                                        <p:strVal val="visible"/>
                                      </p:to>
                                    </p:set>
                                    <p:anim calcmode="lin" valueType="num">
                                      <p:cBhvr additive="base">
                                        <p:cTn id="131" dur="2500" fill="hold"/>
                                        <p:tgtEl>
                                          <p:spTgt spid="125"/>
                                        </p:tgtEl>
                                        <p:attrNameLst>
                                          <p:attrName>ppt_x</p:attrName>
                                        </p:attrNameLst>
                                      </p:cBhvr>
                                      <p:tavLst>
                                        <p:tav tm="0">
                                          <p:val>
                                            <p:strVal val="0-#ppt_w/2"/>
                                          </p:val>
                                        </p:tav>
                                        <p:tav tm="100000">
                                          <p:val>
                                            <p:strVal val="#ppt_x"/>
                                          </p:val>
                                        </p:tav>
                                      </p:tavLst>
                                    </p:anim>
                                    <p:anim calcmode="lin" valueType="num">
                                      <p:cBhvr additive="base">
                                        <p:cTn id="132" dur="2500" fill="hold"/>
                                        <p:tgtEl>
                                          <p:spTgt spid="125"/>
                                        </p:tgtEl>
                                        <p:attrNameLst>
                                          <p:attrName>ppt_y</p:attrName>
                                        </p:attrNameLst>
                                      </p:cBhvr>
                                      <p:tavLst>
                                        <p:tav tm="0">
                                          <p:val>
                                            <p:strVal val="#ppt_y"/>
                                          </p:val>
                                        </p:tav>
                                        <p:tav tm="100000">
                                          <p:val>
                                            <p:strVal val="#ppt_y"/>
                                          </p:val>
                                        </p:tav>
                                      </p:tavLst>
                                    </p:anim>
                                  </p:childTnLst>
                                </p:cTn>
                              </p:par>
                              <p:par>
                                <p:cTn id="133" presetID="2" presetClass="entr" presetSubtype="8" fill="hold" nodeType="withEffect">
                                  <p:stCondLst>
                                    <p:cond delay="0"/>
                                  </p:stCondLst>
                                  <p:childTnLst>
                                    <p:set>
                                      <p:cBhvr>
                                        <p:cTn id="134" dur="1" fill="hold">
                                          <p:stCondLst>
                                            <p:cond delay="0"/>
                                          </p:stCondLst>
                                        </p:cTn>
                                        <p:tgtEl>
                                          <p:spTgt spid="126"/>
                                        </p:tgtEl>
                                        <p:attrNameLst>
                                          <p:attrName>style.visibility</p:attrName>
                                        </p:attrNameLst>
                                      </p:cBhvr>
                                      <p:to>
                                        <p:strVal val="visible"/>
                                      </p:to>
                                    </p:set>
                                    <p:anim calcmode="lin" valueType="num">
                                      <p:cBhvr additive="base">
                                        <p:cTn id="135" dur="2500" fill="hold"/>
                                        <p:tgtEl>
                                          <p:spTgt spid="126"/>
                                        </p:tgtEl>
                                        <p:attrNameLst>
                                          <p:attrName>ppt_x</p:attrName>
                                        </p:attrNameLst>
                                      </p:cBhvr>
                                      <p:tavLst>
                                        <p:tav tm="0">
                                          <p:val>
                                            <p:strVal val="0-#ppt_w/2"/>
                                          </p:val>
                                        </p:tav>
                                        <p:tav tm="100000">
                                          <p:val>
                                            <p:strVal val="#ppt_x"/>
                                          </p:val>
                                        </p:tav>
                                      </p:tavLst>
                                    </p:anim>
                                    <p:anim calcmode="lin" valueType="num">
                                      <p:cBhvr additive="base">
                                        <p:cTn id="136" dur="2500" fill="hold"/>
                                        <p:tgtEl>
                                          <p:spTgt spid="126"/>
                                        </p:tgtEl>
                                        <p:attrNameLst>
                                          <p:attrName>ppt_y</p:attrName>
                                        </p:attrNameLst>
                                      </p:cBhvr>
                                      <p:tavLst>
                                        <p:tav tm="0">
                                          <p:val>
                                            <p:strVal val="#ppt_y"/>
                                          </p:val>
                                        </p:tav>
                                        <p:tav tm="100000">
                                          <p:val>
                                            <p:strVal val="#ppt_y"/>
                                          </p:val>
                                        </p:tav>
                                      </p:tavLst>
                                    </p:anim>
                                  </p:childTnLst>
                                </p:cTn>
                              </p:par>
                              <p:par>
                                <p:cTn id="137" presetID="2" presetClass="entr" presetSubtype="8" fill="hold" nodeType="withEffect">
                                  <p:stCondLst>
                                    <p:cond delay="0"/>
                                  </p:stCondLst>
                                  <p:childTnLst>
                                    <p:set>
                                      <p:cBhvr>
                                        <p:cTn id="138" dur="1" fill="hold">
                                          <p:stCondLst>
                                            <p:cond delay="0"/>
                                          </p:stCondLst>
                                        </p:cTn>
                                        <p:tgtEl>
                                          <p:spTgt spid="127"/>
                                        </p:tgtEl>
                                        <p:attrNameLst>
                                          <p:attrName>style.visibility</p:attrName>
                                        </p:attrNameLst>
                                      </p:cBhvr>
                                      <p:to>
                                        <p:strVal val="visible"/>
                                      </p:to>
                                    </p:set>
                                    <p:anim calcmode="lin" valueType="num">
                                      <p:cBhvr additive="base">
                                        <p:cTn id="139" dur="2500" fill="hold"/>
                                        <p:tgtEl>
                                          <p:spTgt spid="127"/>
                                        </p:tgtEl>
                                        <p:attrNameLst>
                                          <p:attrName>ppt_x</p:attrName>
                                        </p:attrNameLst>
                                      </p:cBhvr>
                                      <p:tavLst>
                                        <p:tav tm="0">
                                          <p:val>
                                            <p:strVal val="0-#ppt_w/2"/>
                                          </p:val>
                                        </p:tav>
                                        <p:tav tm="100000">
                                          <p:val>
                                            <p:strVal val="#ppt_x"/>
                                          </p:val>
                                        </p:tav>
                                      </p:tavLst>
                                    </p:anim>
                                    <p:anim calcmode="lin" valueType="num">
                                      <p:cBhvr additive="base">
                                        <p:cTn id="140" dur="2500" fill="hold"/>
                                        <p:tgtEl>
                                          <p:spTgt spid="127"/>
                                        </p:tgtEl>
                                        <p:attrNameLst>
                                          <p:attrName>ppt_y</p:attrName>
                                        </p:attrNameLst>
                                      </p:cBhvr>
                                      <p:tavLst>
                                        <p:tav tm="0">
                                          <p:val>
                                            <p:strVal val="#ppt_y"/>
                                          </p:val>
                                        </p:tav>
                                        <p:tav tm="100000">
                                          <p:val>
                                            <p:strVal val="#ppt_y"/>
                                          </p:val>
                                        </p:tav>
                                      </p:tavLst>
                                    </p:anim>
                                  </p:childTnLst>
                                </p:cTn>
                              </p:par>
                              <p:par>
                                <p:cTn id="141" presetID="2" presetClass="entr" presetSubtype="8" fill="hold" nodeType="withEffect">
                                  <p:stCondLst>
                                    <p:cond delay="0"/>
                                  </p:stCondLst>
                                  <p:childTnLst>
                                    <p:set>
                                      <p:cBhvr>
                                        <p:cTn id="142" dur="1" fill="hold">
                                          <p:stCondLst>
                                            <p:cond delay="0"/>
                                          </p:stCondLst>
                                        </p:cTn>
                                        <p:tgtEl>
                                          <p:spTgt spid="128"/>
                                        </p:tgtEl>
                                        <p:attrNameLst>
                                          <p:attrName>style.visibility</p:attrName>
                                        </p:attrNameLst>
                                      </p:cBhvr>
                                      <p:to>
                                        <p:strVal val="visible"/>
                                      </p:to>
                                    </p:set>
                                    <p:anim calcmode="lin" valueType="num">
                                      <p:cBhvr additive="base">
                                        <p:cTn id="143" dur="2500" fill="hold"/>
                                        <p:tgtEl>
                                          <p:spTgt spid="128"/>
                                        </p:tgtEl>
                                        <p:attrNameLst>
                                          <p:attrName>ppt_x</p:attrName>
                                        </p:attrNameLst>
                                      </p:cBhvr>
                                      <p:tavLst>
                                        <p:tav tm="0">
                                          <p:val>
                                            <p:strVal val="0-#ppt_w/2"/>
                                          </p:val>
                                        </p:tav>
                                        <p:tav tm="100000">
                                          <p:val>
                                            <p:strVal val="#ppt_x"/>
                                          </p:val>
                                        </p:tav>
                                      </p:tavLst>
                                    </p:anim>
                                    <p:anim calcmode="lin" valueType="num">
                                      <p:cBhvr additive="base">
                                        <p:cTn id="144" dur="2500" fill="hold"/>
                                        <p:tgtEl>
                                          <p:spTgt spid="128"/>
                                        </p:tgtEl>
                                        <p:attrNameLst>
                                          <p:attrName>ppt_y</p:attrName>
                                        </p:attrNameLst>
                                      </p:cBhvr>
                                      <p:tavLst>
                                        <p:tav tm="0">
                                          <p:val>
                                            <p:strVal val="#ppt_y"/>
                                          </p:val>
                                        </p:tav>
                                        <p:tav tm="100000">
                                          <p:val>
                                            <p:strVal val="#ppt_y"/>
                                          </p:val>
                                        </p:tav>
                                      </p:tavLst>
                                    </p:anim>
                                  </p:childTnLst>
                                </p:cTn>
                              </p:par>
                              <p:par>
                                <p:cTn id="145" presetID="2" presetClass="entr" presetSubtype="8" fill="hold" nodeType="withEffect">
                                  <p:stCondLst>
                                    <p:cond delay="0"/>
                                  </p:stCondLst>
                                  <p:childTnLst>
                                    <p:set>
                                      <p:cBhvr>
                                        <p:cTn id="146" dur="1" fill="hold">
                                          <p:stCondLst>
                                            <p:cond delay="0"/>
                                          </p:stCondLst>
                                        </p:cTn>
                                        <p:tgtEl>
                                          <p:spTgt spid="129"/>
                                        </p:tgtEl>
                                        <p:attrNameLst>
                                          <p:attrName>style.visibility</p:attrName>
                                        </p:attrNameLst>
                                      </p:cBhvr>
                                      <p:to>
                                        <p:strVal val="visible"/>
                                      </p:to>
                                    </p:set>
                                    <p:anim calcmode="lin" valueType="num">
                                      <p:cBhvr additive="base">
                                        <p:cTn id="147" dur="2500" fill="hold"/>
                                        <p:tgtEl>
                                          <p:spTgt spid="129"/>
                                        </p:tgtEl>
                                        <p:attrNameLst>
                                          <p:attrName>ppt_x</p:attrName>
                                        </p:attrNameLst>
                                      </p:cBhvr>
                                      <p:tavLst>
                                        <p:tav tm="0">
                                          <p:val>
                                            <p:strVal val="0-#ppt_w/2"/>
                                          </p:val>
                                        </p:tav>
                                        <p:tav tm="100000">
                                          <p:val>
                                            <p:strVal val="#ppt_x"/>
                                          </p:val>
                                        </p:tav>
                                      </p:tavLst>
                                    </p:anim>
                                    <p:anim calcmode="lin" valueType="num">
                                      <p:cBhvr additive="base">
                                        <p:cTn id="148" dur="2500" fill="hold"/>
                                        <p:tgtEl>
                                          <p:spTgt spid="129"/>
                                        </p:tgtEl>
                                        <p:attrNameLst>
                                          <p:attrName>ppt_y</p:attrName>
                                        </p:attrNameLst>
                                      </p:cBhvr>
                                      <p:tavLst>
                                        <p:tav tm="0">
                                          <p:val>
                                            <p:strVal val="#ppt_y"/>
                                          </p:val>
                                        </p:tav>
                                        <p:tav tm="100000">
                                          <p:val>
                                            <p:strVal val="#ppt_y"/>
                                          </p:val>
                                        </p:tav>
                                      </p:tavLst>
                                    </p:anim>
                                  </p:childTnLst>
                                </p:cTn>
                              </p:par>
                              <p:par>
                                <p:cTn id="149" presetID="2" presetClass="entr" presetSubtype="8" fill="hold" nodeType="withEffect">
                                  <p:stCondLst>
                                    <p:cond delay="0"/>
                                  </p:stCondLst>
                                  <p:childTnLst>
                                    <p:set>
                                      <p:cBhvr>
                                        <p:cTn id="150" dur="1" fill="hold">
                                          <p:stCondLst>
                                            <p:cond delay="0"/>
                                          </p:stCondLst>
                                        </p:cTn>
                                        <p:tgtEl>
                                          <p:spTgt spid="130"/>
                                        </p:tgtEl>
                                        <p:attrNameLst>
                                          <p:attrName>style.visibility</p:attrName>
                                        </p:attrNameLst>
                                      </p:cBhvr>
                                      <p:to>
                                        <p:strVal val="visible"/>
                                      </p:to>
                                    </p:set>
                                    <p:anim calcmode="lin" valueType="num">
                                      <p:cBhvr additive="base">
                                        <p:cTn id="151" dur="2500" fill="hold"/>
                                        <p:tgtEl>
                                          <p:spTgt spid="130"/>
                                        </p:tgtEl>
                                        <p:attrNameLst>
                                          <p:attrName>ppt_x</p:attrName>
                                        </p:attrNameLst>
                                      </p:cBhvr>
                                      <p:tavLst>
                                        <p:tav tm="0">
                                          <p:val>
                                            <p:strVal val="0-#ppt_w/2"/>
                                          </p:val>
                                        </p:tav>
                                        <p:tav tm="100000">
                                          <p:val>
                                            <p:strVal val="#ppt_x"/>
                                          </p:val>
                                        </p:tav>
                                      </p:tavLst>
                                    </p:anim>
                                    <p:anim calcmode="lin" valueType="num">
                                      <p:cBhvr additive="base">
                                        <p:cTn id="152" dur="2500" fill="hold"/>
                                        <p:tgtEl>
                                          <p:spTgt spid="130"/>
                                        </p:tgtEl>
                                        <p:attrNameLst>
                                          <p:attrName>ppt_y</p:attrName>
                                        </p:attrNameLst>
                                      </p:cBhvr>
                                      <p:tavLst>
                                        <p:tav tm="0">
                                          <p:val>
                                            <p:strVal val="#ppt_y"/>
                                          </p:val>
                                        </p:tav>
                                        <p:tav tm="100000">
                                          <p:val>
                                            <p:strVal val="#ppt_y"/>
                                          </p:val>
                                        </p:tav>
                                      </p:tavLst>
                                    </p:anim>
                                  </p:childTnLst>
                                </p:cTn>
                              </p:par>
                              <p:par>
                                <p:cTn id="153" presetID="2" presetClass="entr" presetSubtype="8" fill="hold" nodeType="withEffect">
                                  <p:stCondLst>
                                    <p:cond delay="0"/>
                                  </p:stCondLst>
                                  <p:childTnLst>
                                    <p:set>
                                      <p:cBhvr>
                                        <p:cTn id="154" dur="1" fill="hold">
                                          <p:stCondLst>
                                            <p:cond delay="0"/>
                                          </p:stCondLst>
                                        </p:cTn>
                                        <p:tgtEl>
                                          <p:spTgt spid="131"/>
                                        </p:tgtEl>
                                        <p:attrNameLst>
                                          <p:attrName>style.visibility</p:attrName>
                                        </p:attrNameLst>
                                      </p:cBhvr>
                                      <p:to>
                                        <p:strVal val="visible"/>
                                      </p:to>
                                    </p:set>
                                    <p:anim calcmode="lin" valueType="num">
                                      <p:cBhvr additive="base">
                                        <p:cTn id="155" dur="2500" fill="hold"/>
                                        <p:tgtEl>
                                          <p:spTgt spid="131"/>
                                        </p:tgtEl>
                                        <p:attrNameLst>
                                          <p:attrName>ppt_x</p:attrName>
                                        </p:attrNameLst>
                                      </p:cBhvr>
                                      <p:tavLst>
                                        <p:tav tm="0">
                                          <p:val>
                                            <p:strVal val="0-#ppt_w/2"/>
                                          </p:val>
                                        </p:tav>
                                        <p:tav tm="100000">
                                          <p:val>
                                            <p:strVal val="#ppt_x"/>
                                          </p:val>
                                        </p:tav>
                                      </p:tavLst>
                                    </p:anim>
                                    <p:anim calcmode="lin" valueType="num">
                                      <p:cBhvr additive="base">
                                        <p:cTn id="156" dur="2500" fill="hold"/>
                                        <p:tgtEl>
                                          <p:spTgt spid="131"/>
                                        </p:tgtEl>
                                        <p:attrNameLst>
                                          <p:attrName>ppt_y</p:attrName>
                                        </p:attrNameLst>
                                      </p:cBhvr>
                                      <p:tavLst>
                                        <p:tav tm="0">
                                          <p:val>
                                            <p:strVal val="#ppt_y"/>
                                          </p:val>
                                        </p:tav>
                                        <p:tav tm="100000">
                                          <p:val>
                                            <p:strVal val="#ppt_y"/>
                                          </p:val>
                                        </p:tav>
                                      </p:tavLst>
                                    </p:anim>
                                  </p:childTnLst>
                                </p:cTn>
                              </p:par>
                              <p:par>
                                <p:cTn id="157" presetID="2" presetClass="entr" presetSubtype="8" fill="hold" nodeType="withEffect">
                                  <p:stCondLst>
                                    <p:cond delay="0"/>
                                  </p:stCondLst>
                                  <p:childTnLst>
                                    <p:set>
                                      <p:cBhvr>
                                        <p:cTn id="158" dur="1" fill="hold">
                                          <p:stCondLst>
                                            <p:cond delay="0"/>
                                          </p:stCondLst>
                                        </p:cTn>
                                        <p:tgtEl>
                                          <p:spTgt spid="132"/>
                                        </p:tgtEl>
                                        <p:attrNameLst>
                                          <p:attrName>style.visibility</p:attrName>
                                        </p:attrNameLst>
                                      </p:cBhvr>
                                      <p:to>
                                        <p:strVal val="visible"/>
                                      </p:to>
                                    </p:set>
                                    <p:anim calcmode="lin" valueType="num">
                                      <p:cBhvr additive="base">
                                        <p:cTn id="159" dur="2500" fill="hold"/>
                                        <p:tgtEl>
                                          <p:spTgt spid="132"/>
                                        </p:tgtEl>
                                        <p:attrNameLst>
                                          <p:attrName>ppt_x</p:attrName>
                                        </p:attrNameLst>
                                      </p:cBhvr>
                                      <p:tavLst>
                                        <p:tav tm="0">
                                          <p:val>
                                            <p:strVal val="0-#ppt_w/2"/>
                                          </p:val>
                                        </p:tav>
                                        <p:tav tm="100000">
                                          <p:val>
                                            <p:strVal val="#ppt_x"/>
                                          </p:val>
                                        </p:tav>
                                      </p:tavLst>
                                    </p:anim>
                                    <p:anim calcmode="lin" valueType="num">
                                      <p:cBhvr additive="base">
                                        <p:cTn id="160" dur="2500" fill="hold"/>
                                        <p:tgtEl>
                                          <p:spTgt spid="132"/>
                                        </p:tgtEl>
                                        <p:attrNameLst>
                                          <p:attrName>ppt_y</p:attrName>
                                        </p:attrNameLst>
                                      </p:cBhvr>
                                      <p:tavLst>
                                        <p:tav tm="0">
                                          <p:val>
                                            <p:strVal val="#ppt_y"/>
                                          </p:val>
                                        </p:tav>
                                        <p:tav tm="100000">
                                          <p:val>
                                            <p:strVal val="#ppt_y"/>
                                          </p:val>
                                        </p:tav>
                                      </p:tavLst>
                                    </p:anim>
                                  </p:childTnLst>
                                </p:cTn>
                              </p:par>
                              <p:par>
                                <p:cTn id="161" presetID="2" presetClass="entr" presetSubtype="8" fill="hold" nodeType="withEffect">
                                  <p:stCondLst>
                                    <p:cond delay="0"/>
                                  </p:stCondLst>
                                  <p:childTnLst>
                                    <p:set>
                                      <p:cBhvr>
                                        <p:cTn id="162" dur="1" fill="hold">
                                          <p:stCondLst>
                                            <p:cond delay="0"/>
                                          </p:stCondLst>
                                        </p:cTn>
                                        <p:tgtEl>
                                          <p:spTgt spid="133"/>
                                        </p:tgtEl>
                                        <p:attrNameLst>
                                          <p:attrName>style.visibility</p:attrName>
                                        </p:attrNameLst>
                                      </p:cBhvr>
                                      <p:to>
                                        <p:strVal val="visible"/>
                                      </p:to>
                                    </p:set>
                                    <p:anim calcmode="lin" valueType="num">
                                      <p:cBhvr additive="base">
                                        <p:cTn id="163" dur="2500" fill="hold"/>
                                        <p:tgtEl>
                                          <p:spTgt spid="133"/>
                                        </p:tgtEl>
                                        <p:attrNameLst>
                                          <p:attrName>ppt_x</p:attrName>
                                        </p:attrNameLst>
                                      </p:cBhvr>
                                      <p:tavLst>
                                        <p:tav tm="0">
                                          <p:val>
                                            <p:strVal val="0-#ppt_w/2"/>
                                          </p:val>
                                        </p:tav>
                                        <p:tav tm="100000">
                                          <p:val>
                                            <p:strVal val="#ppt_x"/>
                                          </p:val>
                                        </p:tav>
                                      </p:tavLst>
                                    </p:anim>
                                    <p:anim calcmode="lin" valueType="num">
                                      <p:cBhvr additive="base">
                                        <p:cTn id="164" dur="2500" fill="hold"/>
                                        <p:tgtEl>
                                          <p:spTgt spid="133"/>
                                        </p:tgtEl>
                                        <p:attrNameLst>
                                          <p:attrName>ppt_y</p:attrName>
                                        </p:attrNameLst>
                                      </p:cBhvr>
                                      <p:tavLst>
                                        <p:tav tm="0">
                                          <p:val>
                                            <p:strVal val="#ppt_y"/>
                                          </p:val>
                                        </p:tav>
                                        <p:tav tm="100000">
                                          <p:val>
                                            <p:strVal val="#ppt_y"/>
                                          </p:val>
                                        </p:tav>
                                      </p:tavLst>
                                    </p:anim>
                                  </p:childTnLst>
                                </p:cTn>
                              </p:par>
                              <p:par>
                                <p:cTn id="165" presetID="2" presetClass="entr" presetSubtype="8" fill="hold" nodeType="withEffect">
                                  <p:stCondLst>
                                    <p:cond delay="0"/>
                                  </p:stCondLst>
                                  <p:childTnLst>
                                    <p:set>
                                      <p:cBhvr>
                                        <p:cTn id="166" dur="1" fill="hold">
                                          <p:stCondLst>
                                            <p:cond delay="0"/>
                                          </p:stCondLst>
                                        </p:cTn>
                                        <p:tgtEl>
                                          <p:spTgt spid="134"/>
                                        </p:tgtEl>
                                        <p:attrNameLst>
                                          <p:attrName>style.visibility</p:attrName>
                                        </p:attrNameLst>
                                      </p:cBhvr>
                                      <p:to>
                                        <p:strVal val="visible"/>
                                      </p:to>
                                    </p:set>
                                    <p:anim calcmode="lin" valueType="num">
                                      <p:cBhvr additive="base">
                                        <p:cTn id="167" dur="2500" fill="hold"/>
                                        <p:tgtEl>
                                          <p:spTgt spid="134"/>
                                        </p:tgtEl>
                                        <p:attrNameLst>
                                          <p:attrName>ppt_x</p:attrName>
                                        </p:attrNameLst>
                                      </p:cBhvr>
                                      <p:tavLst>
                                        <p:tav tm="0">
                                          <p:val>
                                            <p:strVal val="0-#ppt_w/2"/>
                                          </p:val>
                                        </p:tav>
                                        <p:tav tm="100000">
                                          <p:val>
                                            <p:strVal val="#ppt_x"/>
                                          </p:val>
                                        </p:tav>
                                      </p:tavLst>
                                    </p:anim>
                                    <p:anim calcmode="lin" valueType="num">
                                      <p:cBhvr additive="base">
                                        <p:cTn id="168" dur="2500" fill="hold"/>
                                        <p:tgtEl>
                                          <p:spTgt spid="134"/>
                                        </p:tgtEl>
                                        <p:attrNameLst>
                                          <p:attrName>ppt_y</p:attrName>
                                        </p:attrNameLst>
                                      </p:cBhvr>
                                      <p:tavLst>
                                        <p:tav tm="0">
                                          <p:val>
                                            <p:strVal val="#ppt_y"/>
                                          </p:val>
                                        </p:tav>
                                        <p:tav tm="100000">
                                          <p:val>
                                            <p:strVal val="#ppt_y"/>
                                          </p:val>
                                        </p:tav>
                                      </p:tavLst>
                                    </p:anim>
                                  </p:childTnLst>
                                </p:cTn>
                              </p:par>
                              <p:par>
                                <p:cTn id="169" presetID="2" presetClass="entr" presetSubtype="8" fill="hold" nodeType="withEffect">
                                  <p:stCondLst>
                                    <p:cond delay="0"/>
                                  </p:stCondLst>
                                  <p:childTnLst>
                                    <p:set>
                                      <p:cBhvr>
                                        <p:cTn id="170" dur="1" fill="hold">
                                          <p:stCondLst>
                                            <p:cond delay="0"/>
                                          </p:stCondLst>
                                        </p:cTn>
                                        <p:tgtEl>
                                          <p:spTgt spid="135"/>
                                        </p:tgtEl>
                                        <p:attrNameLst>
                                          <p:attrName>style.visibility</p:attrName>
                                        </p:attrNameLst>
                                      </p:cBhvr>
                                      <p:to>
                                        <p:strVal val="visible"/>
                                      </p:to>
                                    </p:set>
                                    <p:anim calcmode="lin" valueType="num">
                                      <p:cBhvr additive="base">
                                        <p:cTn id="171" dur="2500" fill="hold"/>
                                        <p:tgtEl>
                                          <p:spTgt spid="135"/>
                                        </p:tgtEl>
                                        <p:attrNameLst>
                                          <p:attrName>ppt_x</p:attrName>
                                        </p:attrNameLst>
                                      </p:cBhvr>
                                      <p:tavLst>
                                        <p:tav tm="0">
                                          <p:val>
                                            <p:strVal val="0-#ppt_w/2"/>
                                          </p:val>
                                        </p:tav>
                                        <p:tav tm="100000">
                                          <p:val>
                                            <p:strVal val="#ppt_x"/>
                                          </p:val>
                                        </p:tav>
                                      </p:tavLst>
                                    </p:anim>
                                    <p:anim calcmode="lin" valueType="num">
                                      <p:cBhvr additive="base">
                                        <p:cTn id="172" dur="2500" fill="hold"/>
                                        <p:tgtEl>
                                          <p:spTgt spid="135"/>
                                        </p:tgtEl>
                                        <p:attrNameLst>
                                          <p:attrName>ppt_y</p:attrName>
                                        </p:attrNameLst>
                                      </p:cBhvr>
                                      <p:tavLst>
                                        <p:tav tm="0">
                                          <p:val>
                                            <p:strVal val="#ppt_y"/>
                                          </p:val>
                                        </p:tav>
                                        <p:tav tm="100000">
                                          <p:val>
                                            <p:strVal val="#ppt_y"/>
                                          </p:val>
                                        </p:tav>
                                      </p:tavLst>
                                    </p:anim>
                                  </p:childTnLst>
                                </p:cTn>
                              </p:par>
                              <p:par>
                                <p:cTn id="173" presetID="2" presetClass="entr" presetSubtype="8" fill="hold" nodeType="withEffect">
                                  <p:stCondLst>
                                    <p:cond delay="0"/>
                                  </p:stCondLst>
                                  <p:childTnLst>
                                    <p:set>
                                      <p:cBhvr>
                                        <p:cTn id="174" dur="1" fill="hold">
                                          <p:stCondLst>
                                            <p:cond delay="0"/>
                                          </p:stCondLst>
                                        </p:cTn>
                                        <p:tgtEl>
                                          <p:spTgt spid="136"/>
                                        </p:tgtEl>
                                        <p:attrNameLst>
                                          <p:attrName>style.visibility</p:attrName>
                                        </p:attrNameLst>
                                      </p:cBhvr>
                                      <p:to>
                                        <p:strVal val="visible"/>
                                      </p:to>
                                    </p:set>
                                    <p:anim calcmode="lin" valueType="num">
                                      <p:cBhvr additive="base">
                                        <p:cTn id="175" dur="2500" fill="hold"/>
                                        <p:tgtEl>
                                          <p:spTgt spid="136"/>
                                        </p:tgtEl>
                                        <p:attrNameLst>
                                          <p:attrName>ppt_x</p:attrName>
                                        </p:attrNameLst>
                                      </p:cBhvr>
                                      <p:tavLst>
                                        <p:tav tm="0">
                                          <p:val>
                                            <p:strVal val="0-#ppt_w/2"/>
                                          </p:val>
                                        </p:tav>
                                        <p:tav tm="100000">
                                          <p:val>
                                            <p:strVal val="#ppt_x"/>
                                          </p:val>
                                        </p:tav>
                                      </p:tavLst>
                                    </p:anim>
                                    <p:anim calcmode="lin" valueType="num">
                                      <p:cBhvr additive="base">
                                        <p:cTn id="176" dur="2500" fill="hold"/>
                                        <p:tgtEl>
                                          <p:spTgt spid="136"/>
                                        </p:tgtEl>
                                        <p:attrNameLst>
                                          <p:attrName>ppt_y</p:attrName>
                                        </p:attrNameLst>
                                      </p:cBhvr>
                                      <p:tavLst>
                                        <p:tav tm="0">
                                          <p:val>
                                            <p:strVal val="#ppt_y"/>
                                          </p:val>
                                        </p:tav>
                                        <p:tav tm="100000">
                                          <p:val>
                                            <p:strVal val="#ppt_y"/>
                                          </p:val>
                                        </p:tav>
                                      </p:tavLst>
                                    </p:anim>
                                  </p:childTnLst>
                                </p:cTn>
                              </p:par>
                              <p:par>
                                <p:cTn id="177" presetID="2" presetClass="entr" presetSubtype="8" fill="hold" nodeType="withEffect">
                                  <p:stCondLst>
                                    <p:cond delay="0"/>
                                  </p:stCondLst>
                                  <p:childTnLst>
                                    <p:set>
                                      <p:cBhvr>
                                        <p:cTn id="178" dur="1" fill="hold">
                                          <p:stCondLst>
                                            <p:cond delay="0"/>
                                          </p:stCondLst>
                                        </p:cTn>
                                        <p:tgtEl>
                                          <p:spTgt spid="137"/>
                                        </p:tgtEl>
                                        <p:attrNameLst>
                                          <p:attrName>style.visibility</p:attrName>
                                        </p:attrNameLst>
                                      </p:cBhvr>
                                      <p:to>
                                        <p:strVal val="visible"/>
                                      </p:to>
                                    </p:set>
                                    <p:anim calcmode="lin" valueType="num">
                                      <p:cBhvr additive="base">
                                        <p:cTn id="179" dur="2500" fill="hold"/>
                                        <p:tgtEl>
                                          <p:spTgt spid="137"/>
                                        </p:tgtEl>
                                        <p:attrNameLst>
                                          <p:attrName>ppt_x</p:attrName>
                                        </p:attrNameLst>
                                      </p:cBhvr>
                                      <p:tavLst>
                                        <p:tav tm="0">
                                          <p:val>
                                            <p:strVal val="0-#ppt_w/2"/>
                                          </p:val>
                                        </p:tav>
                                        <p:tav tm="100000">
                                          <p:val>
                                            <p:strVal val="#ppt_x"/>
                                          </p:val>
                                        </p:tav>
                                      </p:tavLst>
                                    </p:anim>
                                    <p:anim calcmode="lin" valueType="num">
                                      <p:cBhvr additive="base">
                                        <p:cTn id="180" dur="2500" fill="hold"/>
                                        <p:tgtEl>
                                          <p:spTgt spid="137"/>
                                        </p:tgtEl>
                                        <p:attrNameLst>
                                          <p:attrName>ppt_y</p:attrName>
                                        </p:attrNameLst>
                                      </p:cBhvr>
                                      <p:tavLst>
                                        <p:tav tm="0">
                                          <p:val>
                                            <p:strVal val="#ppt_y"/>
                                          </p:val>
                                        </p:tav>
                                        <p:tav tm="100000">
                                          <p:val>
                                            <p:strVal val="#ppt_y"/>
                                          </p:val>
                                        </p:tav>
                                      </p:tavLst>
                                    </p:anim>
                                  </p:childTnLst>
                                </p:cTn>
                              </p:par>
                              <p:par>
                                <p:cTn id="181" presetID="2" presetClass="entr" presetSubtype="8" fill="hold" nodeType="withEffect">
                                  <p:stCondLst>
                                    <p:cond delay="0"/>
                                  </p:stCondLst>
                                  <p:childTnLst>
                                    <p:set>
                                      <p:cBhvr>
                                        <p:cTn id="182" dur="1" fill="hold">
                                          <p:stCondLst>
                                            <p:cond delay="0"/>
                                          </p:stCondLst>
                                        </p:cTn>
                                        <p:tgtEl>
                                          <p:spTgt spid="138"/>
                                        </p:tgtEl>
                                        <p:attrNameLst>
                                          <p:attrName>style.visibility</p:attrName>
                                        </p:attrNameLst>
                                      </p:cBhvr>
                                      <p:to>
                                        <p:strVal val="visible"/>
                                      </p:to>
                                    </p:set>
                                    <p:anim calcmode="lin" valueType="num">
                                      <p:cBhvr additive="base">
                                        <p:cTn id="183" dur="2500" fill="hold"/>
                                        <p:tgtEl>
                                          <p:spTgt spid="138"/>
                                        </p:tgtEl>
                                        <p:attrNameLst>
                                          <p:attrName>ppt_x</p:attrName>
                                        </p:attrNameLst>
                                      </p:cBhvr>
                                      <p:tavLst>
                                        <p:tav tm="0">
                                          <p:val>
                                            <p:strVal val="0-#ppt_w/2"/>
                                          </p:val>
                                        </p:tav>
                                        <p:tav tm="100000">
                                          <p:val>
                                            <p:strVal val="#ppt_x"/>
                                          </p:val>
                                        </p:tav>
                                      </p:tavLst>
                                    </p:anim>
                                    <p:anim calcmode="lin" valueType="num">
                                      <p:cBhvr additive="base">
                                        <p:cTn id="184" dur="2500" fill="hold"/>
                                        <p:tgtEl>
                                          <p:spTgt spid="138"/>
                                        </p:tgtEl>
                                        <p:attrNameLst>
                                          <p:attrName>ppt_y</p:attrName>
                                        </p:attrNameLst>
                                      </p:cBhvr>
                                      <p:tavLst>
                                        <p:tav tm="0">
                                          <p:val>
                                            <p:strVal val="#ppt_y"/>
                                          </p:val>
                                        </p:tav>
                                        <p:tav tm="100000">
                                          <p:val>
                                            <p:strVal val="#ppt_y"/>
                                          </p:val>
                                        </p:tav>
                                      </p:tavLst>
                                    </p:anim>
                                  </p:childTnLst>
                                </p:cTn>
                              </p:par>
                              <p:par>
                                <p:cTn id="185" presetID="2" presetClass="entr" presetSubtype="8" fill="hold" nodeType="withEffect">
                                  <p:stCondLst>
                                    <p:cond delay="0"/>
                                  </p:stCondLst>
                                  <p:childTnLst>
                                    <p:set>
                                      <p:cBhvr>
                                        <p:cTn id="186" dur="1" fill="hold">
                                          <p:stCondLst>
                                            <p:cond delay="0"/>
                                          </p:stCondLst>
                                        </p:cTn>
                                        <p:tgtEl>
                                          <p:spTgt spid="139"/>
                                        </p:tgtEl>
                                        <p:attrNameLst>
                                          <p:attrName>style.visibility</p:attrName>
                                        </p:attrNameLst>
                                      </p:cBhvr>
                                      <p:to>
                                        <p:strVal val="visible"/>
                                      </p:to>
                                    </p:set>
                                    <p:anim calcmode="lin" valueType="num">
                                      <p:cBhvr additive="base">
                                        <p:cTn id="187" dur="2500" fill="hold"/>
                                        <p:tgtEl>
                                          <p:spTgt spid="139"/>
                                        </p:tgtEl>
                                        <p:attrNameLst>
                                          <p:attrName>ppt_x</p:attrName>
                                        </p:attrNameLst>
                                      </p:cBhvr>
                                      <p:tavLst>
                                        <p:tav tm="0">
                                          <p:val>
                                            <p:strVal val="0-#ppt_w/2"/>
                                          </p:val>
                                        </p:tav>
                                        <p:tav tm="100000">
                                          <p:val>
                                            <p:strVal val="#ppt_x"/>
                                          </p:val>
                                        </p:tav>
                                      </p:tavLst>
                                    </p:anim>
                                    <p:anim calcmode="lin" valueType="num">
                                      <p:cBhvr additive="base">
                                        <p:cTn id="188" dur="2500" fill="hold"/>
                                        <p:tgtEl>
                                          <p:spTgt spid="139"/>
                                        </p:tgtEl>
                                        <p:attrNameLst>
                                          <p:attrName>ppt_y</p:attrName>
                                        </p:attrNameLst>
                                      </p:cBhvr>
                                      <p:tavLst>
                                        <p:tav tm="0">
                                          <p:val>
                                            <p:strVal val="#ppt_y"/>
                                          </p:val>
                                        </p:tav>
                                        <p:tav tm="100000">
                                          <p:val>
                                            <p:strVal val="#ppt_y"/>
                                          </p:val>
                                        </p:tav>
                                      </p:tavLst>
                                    </p:anim>
                                  </p:childTnLst>
                                </p:cTn>
                              </p:par>
                              <p:par>
                                <p:cTn id="189" presetID="2" presetClass="entr" presetSubtype="8" fill="hold" nodeType="withEffect">
                                  <p:stCondLst>
                                    <p:cond delay="0"/>
                                  </p:stCondLst>
                                  <p:childTnLst>
                                    <p:set>
                                      <p:cBhvr>
                                        <p:cTn id="190" dur="1" fill="hold">
                                          <p:stCondLst>
                                            <p:cond delay="0"/>
                                          </p:stCondLst>
                                        </p:cTn>
                                        <p:tgtEl>
                                          <p:spTgt spid="140"/>
                                        </p:tgtEl>
                                        <p:attrNameLst>
                                          <p:attrName>style.visibility</p:attrName>
                                        </p:attrNameLst>
                                      </p:cBhvr>
                                      <p:to>
                                        <p:strVal val="visible"/>
                                      </p:to>
                                    </p:set>
                                    <p:anim calcmode="lin" valueType="num">
                                      <p:cBhvr additive="base">
                                        <p:cTn id="191" dur="2500" fill="hold"/>
                                        <p:tgtEl>
                                          <p:spTgt spid="140"/>
                                        </p:tgtEl>
                                        <p:attrNameLst>
                                          <p:attrName>ppt_x</p:attrName>
                                        </p:attrNameLst>
                                      </p:cBhvr>
                                      <p:tavLst>
                                        <p:tav tm="0">
                                          <p:val>
                                            <p:strVal val="0-#ppt_w/2"/>
                                          </p:val>
                                        </p:tav>
                                        <p:tav tm="100000">
                                          <p:val>
                                            <p:strVal val="#ppt_x"/>
                                          </p:val>
                                        </p:tav>
                                      </p:tavLst>
                                    </p:anim>
                                    <p:anim calcmode="lin" valueType="num">
                                      <p:cBhvr additive="base">
                                        <p:cTn id="192" dur="2500" fill="hold"/>
                                        <p:tgtEl>
                                          <p:spTgt spid="140"/>
                                        </p:tgtEl>
                                        <p:attrNameLst>
                                          <p:attrName>ppt_y</p:attrName>
                                        </p:attrNameLst>
                                      </p:cBhvr>
                                      <p:tavLst>
                                        <p:tav tm="0">
                                          <p:val>
                                            <p:strVal val="#ppt_y"/>
                                          </p:val>
                                        </p:tav>
                                        <p:tav tm="100000">
                                          <p:val>
                                            <p:strVal val="#ppt_y"/>
                                          </p:val>
                                        </p:tav>
                                      </p:tavLst>
                                    </p:anim>
                                  </p:childTnLst>
                                </p:cTn>
                              </p:par>
                              <p:par>
                                <p:cTn id="193" presetID="2" presetClass="entr" presetSubtype="8" fill="hold" nodeType="withEffect">
                                  <p:stCondLst>
                                    <p:cond delay="0"/>
                                  </p:stCondLst>
                                  <p:childTnLst>
                                    <p:set>
                                      <p:cBhvr>
                                        <p:cTn id="194" dur="1" fill="hold">
                                          <p:stCondLst>
                                            <p:cond delay="0"/>
                                          </p:stCondLst>
                                        </p:cTn>
                                        <p:tgtEl>
                                          <p:spTgt spid="141"/>
                                        </p:tgtEl>
                                        <p:attrNameLst>
                                          <p:attrName>style.visibility</p:attrName>
                                        </p:attrNameLst>
                                      </p:cBhvr>
                                      <p:to>
                                        <p:strVal val="visible"/>
                                      </p:to>
                                    </p:set>
                                    <p:anim calcmode="lin" valueType="num">
                                      <p:cBhvr additive="base">
                                        <p:cTn id="195" dur="2500" fill="hold"/>
                                        <p:tgtEl>
                                          <p:spTgt spid="141"/>
                                        </p:tgtEl>
                                        <p:attrNameLst>
                                          <p:attrName>ppt_x</p:attrName>
                                        </p:attrNameLst>
                                      </p:cBhvr>
                                      <p:tavLst>
                                        <p:tav tm="0">
                                          <p:val>
                                            <p:strVal val="0-#ppt_w/2"/>
                                          </p:val>
                                        </p:tav>
                                        <p:tav tm="100000">
                                          <p:val>
                                            <p:strVal val="#ppt_x"/>
                                          </p:val>
                                        </p:tav>
                                      </p:tavLst>
                                    </p:anim>
                                    <p:anim calcmode="lin" valueType="num">
                                      <p:cBhvr additive="base">
                                        <p:cTn id="196" dur="2500" fill="hold"/>
                                        <p:tgtEl>
                                          <p:spTgt spid="141"/>
                                        </p:tgtEl>
                                        <p:attrNameLst>
                                          <p:attrName>ppt_y</p:attrName>
                                        </p:attrNameLst>
                                      </p:cBhvr>
                                      <p:tavLst>
                                        <p:tav tm="0">
                                          <p:val>
                                            <p:strVal val="#ppt_y"/>
                                          </p:val>
                                        </p:tav>
                                        <p:tav tm="100000">
                                          <p:val>
                                            <p:strVal val="#ppt_y"/>
                                          </p:val>
                                        </p:tav>
                                      </p:tavLst>
                                    </p:anim>
                                  </p:childTnLst>
                                </p:cTn>
                              </p:par>
                              <p:par>
                                <p:cTn id="197" presetID="2" presetClass="entr" presetSubtype="8" fill="hold" nodeType="withEffect">
                                  <p:stCondLst>
                                    <p:cond delay="0"/>
                                  </p:stCondLst>
                                  <p:childTnLst>
                                    <p:set>
                                      <p:cBhvr>
                                        <p:cTn id="198" dur="1" fill="hold">
                                          <p:stCondLst>
                                            <p:cond delay="0"/>
                                          </p:stCondLst>
                                        </p:cTn>
                                        <p:tgtEl>
                                          <p:spTgt spid="142"/>
                                        </p:tgtEl>
                                        <p:attrNameLst>
                                          <p:attrName>style.visibility</p:attrName>
                                        </p:attrNameLst>
                                      </p:cBhvr>
                                      <p:to>
                                        <p:strVal val="visible"/>
                                      </p:to>
                                    </p:set>
                                    <p:anim calcmode="lin" valueType="num">
                                      <p:cBhvr additive="base">
                                        <p:cTn id="199" dur="2500" fill="hold"/>
                                        <p:tgtEl>
                                          <p:spTgt spid="142"/>
                                        </p:tgtEl>
                                        <p:attrNameLst>
                                          <p:attrName>ppt_x</p:attrName>
                                        </p:attrNameLst>
                                      </p:cBhvr>
                                      <p:tavLst>
                                        <p:tav tm="0">
                                          <p:val>
                                            <p:strVal val="0-#ppt_w/2"/>
                                          </p:val>
                                        </p:tav>
                                        <p:tav tm="100000">
                                          <p:val>
                                            <p:strVal val="#ppt_x"/>
                                          </p:val>
                                        </p:tav>
                                      </p:tavLst>
                                    </p:anim>
                                    <p:anim calcmode="lin" valueType="num">
                                      <p:cBhvr additive="base">
                                        <p:cTn id="200" dur="2500" fill="hold"/>
                                        <p:tgtEl>
                                          <p:spTgt spid="142"/>
                                        </p:tgtEl>
                                        <p:attrNameLst>
                                          <p:attrName>ppt_y</p:attrName>
                                        </p:attrNameLst>
                                      </p:cBhvr>
                                      <p:tavLst>
                                        <p:tav tm="0">
                                          <p:val>
                                            <p:strVal val="#ppt_y"/>
                                          </p:val>
                                        </p:tav>
                                        <p:tav tm="100000">
                                          <p:val>
                                            <p:strVal val="#ppt_y"/>
                                          </p:val>
                                        </p:tav>
                                      </p:tavLst>
                                    </p:anim>
                                  </p:childTnLst>
                                </p:cTn>
                              </p:par>
                              <p:par>
                                <p:cTn id="201" presetID="2" presetClass="entr" presetSubtype="8" fill="hold" nodeType="withEffect">
                                  <p:stCondLst>
                                    <p:cond delay="0"/>
                                  </p:stCondLst>
                                  <p:childTnLst>
                                    <p:set>
                                      <p:cBhvr>
                                        <p:cTn id="202" dur="1" fill="hold">
                                          <p:stCondLst>
                                            <p:cond delay="0"/>
                                          </p:stCondLst>
                                        </p:cTn>
                                        <p:tgtEl>
                                          <p:spTgt spid="143"/>
                                        </p:tgtEl>
                                        <p:attrNameLst>
                                          <p:attrName>style.visibility</p:attrName>
                                        </p:attrNameLst>
                                      </p:cBhvr>
                                      <p:to>
                                        <p:strVal val="visible"/>
                                      </p:to>
                                    </p:set>
                                    <p:anim calcmode="lin" valueType="num">
                                      <p:cBhvr additive="base">
                                        <p:cTn id="203" dur="2500" fill="hold"/>
                                        <p:tgtEl>
                                          <p:spTgt spid="143"/>
                                        </p:tgtEl>
                                        <p:attrNameLst>
                                          <p:attrName>ppt_x</p:attrName>
                                        </p:attrNameLst>
                                      </p:cBhvr>
                                      <p:tavLst>
                                        <p:tav tm="0">
                                          <p:val>
                                            <p:strVal val="0-#ppt_w/2"/>
                                          </p:val>
                                        </p:tav>
                                        <p:tav tm="100000">
                                          <p:val>
                                            <p:strVal val="#ppt_x"/>
                                          </p:val>
                                        </p:tav>
                                      </p:tavLst>
                                    </p:anim>
                                    <p:anim calcmode="lin" valueType="num">
                                      <p:cBhvr additive="base">
                                        <p:cTn id="204" dur="2500" fill="hold"/>
                                        <p:tgtEl>
                                          <p:spTgt spid="143"/>
                                        </p:tgtEl>
                                        <p:attrNameLst>
                                          <p:attrName>ppt_y</p:attrName>
                                        </p:attrNameLst>
                                      </p:cBhvr>
                                      <p:tavLst>
                                        <p:tav tm="0">
                                          <p:val>
                                            <p:strVal val="#ppt_y"/>
                                          </p:val>
                                        </p:tav>
                                        <p:tav tm="100000">
                                          <p:val>
                                            <p:strVal val="#ppt_y"/>
                                          </p:val>
                                        </p:tav>
                                      </p:tavLst>
                                    </p:anim>
                                  </p:childTnLst>
                                </p:cTn>
                              </p:par>
                              <p:par>
                                <p:cTn id="205" presetID="2" presetClass="entr" presetSubtype="8" fill="hold" nodeType="withEffect">
                                  <p:stCondLst>
                                    <p:cond delay="0"/>
                                  </p:stCondLst>
                                  <p:childTnLst>
                                    <p:set>
                                      <p:cBhvr>
                                        <p:cTn id="206" dur="1" fill="hold">
                                          <p:stCondLst>
                                            <p:cond delay="0"/>
                                          </p:stCondLst>
                                        </p:cTn>
                                        <p:tgtEl>
                                          <p:spTgt spid="144"/>
                                        </p:tgtEl>
                                        <p:attrNameLst>
                                          <p:attrName>style.visibility</p:attrName>
                                        </p:attrNameLst>
                                      </p:cBhvr>
                                      <p:to>
                                        <p:strVal val="visible"/>
                                      </p:to>
                                    </p:set>
                                    <p:anim calcmode="lin" valueType="num">
                                      <p:cBhvr additive="base">
                                        <p:cTn id="207" dur="2500" fill="hold"/>
                                        <p:tgtEl>
                                          <p:spTgt spid="144"/>
                                        </p:tgtEl>
                                        <p:attrNameLst>
                                          <p:attrName>ppt_x</p:attrName>
                                        </p:attrNameLst>
                                      </p:cBhvr>
                                      <p:tavLst>
                                        <p:tav tm="0">
                                          <p:val>
                                            <p:strVal val="0-#ppt_w/2"/>
                                          </p:val>
                                        </p:tav>
                                        <p:tav tm="100000">
                                          <p:val>
                                            <p:strVal val="#ppt_x"/>
                                          </p:val>
                                        </p:tav>
                                      </p:tavLst>
                                    </p:anim>
                                    <p:anim calcmode="lin" valueType="num">
                                      <p:cBhvr additive="base">
                                        <p:cTn id="208" dur="2500" fill="hold"/>
                                        <p:tgtEl>
                                          <p:spTgt spid="144"/>
                                        </p:tgtEl>
                                        <p:attrNameLst>
                                          <p:attrName>ppt_y</p:attrName>
                                        </p:attrNameLst>
                                      </p:cBhvr>
                                      <p:tavLst>
                                        <p:tav tm="0">
                                          <p:val>
                                            <p:strVal val="#ppt_y"/>
                                          </p:val>
                                        </p:tav>
                                        <p:tav tm="100000">
                                          <p:val>
                                            <p:strVal val="#ppt_y"/>
                                          </p:val>
                                        </p:tav>
                                      </p:tavLst>
                                    </p:anim>
                                  </p:childTnLst>
                                </p:cTn>
                              </p:par>
                              <p:par>
                                <p:cTn id="209" presetID="2" presetClass="entr" presetSubtype="8" fill="hold" nodeType="withEffect">
                                  <p:stCondLst>
                                    <p:cond delay="0"/>
                                  </p:stCondLst>
                                  <p:childTnLst>
                                    <p:set>
                                      <p:cBhvr>
                                        <p:cTn id="210" dur="1" fill="hold">
                                          <p:stCondLst>
                                            <p:cond delay="0"/>
                                          </p:stCondLst>
                                        </p:cTn>
                                        <p:tgtEl>
                                          <p:spTgt spid="145"/>
                                        </p:tgtEl>
                                        <p:attrNameLst>
                                          <p:attrName>style.visibility</p:attrName>
                                        </p:attrNameLst>
                                      </p:cBhvr>
                                      <p:to>
                                        <p:strVal val="visible"/>
                                      </p:to>
                                    </p:set>
                                    <p:anim calcmode="lin" valueType="num">
                                      <p:cBhvr additive="base">
                                        <p:cTn id="211" dur="2500" fill="hold"/>
                                        <p:tgtEl>
                                          <p:spTgt spid="145"/>
                                        </p:tgtEl>
                                        <p:attrNameLst>
                                          <p:attrName>ppt_x</p:attrName>
                                        </p:attrNameLst>
                                      </p:cBhvr>
                                      <p:tavLst>
                                        <p:tav tm="0">
                                          <p:val>
                                            <p:strVal val="0-#ppt_w/2"/>
                                          </p:val>
                                        </p:tav>
                                        <p:tav tm="100000">
                                          <p:val>
                                            <p:strVal val="#ppt_x"/>
                                          </p:val>
                                        </p:tav>
                                      </p:tavLst>
                                    </p:anim>
                                    <p:anim calcmode="lin" valueType="num">
                                      <p:cBhvr additive="base">
                                        <p:cTn id="212" dur="2500" fill="hold"/>
                                        <p:tgtEl>
                                          <p:spTgt spid="145"/>
                                        </p:tgtEl>
                                        <p:attrNameLst>
                                          <p:attrName>ppt_y</p:attrName>
                                        </p:attrNameLst>
                                      </p:cBhvr>
                                      <p:tavLst>
                                        <p:tav tm="0">
                                          <p:val>
                                            <p:strVal val="#ppt_y"/>
                                          </p:val>
                                        </p:tav>
                                        <p:tav tm="100000">
                                          <p:val>
                                            <p:strVal val="#ppt_y"/>
                                          </p:val>
                                        </p:tav>
                                      </p:tavLst>
                                    </p:anim>
                                  </p:childTnLst>
                                </p:cTn>
                              </p:par>
                              <p:par>
                                <p:cTn id="213" presetID="2" presetClass="entr" presetSubtype="8" fill="hold" nodeType="withEffect">
                                  <p:stCondLst>
                                    <p:cond delay="0"/>
                                  </p:stCondLst>
                                  <p:childTnLst>
                                    <p:set>
                                      <p:cBhvr>
                                        <p:cTn id="214" dur="1" fill="hold">
                                          <p:stCondLst>
                                            <p:cond delay="0"/>
                                          </p:stCondLst>
                                        </p:cTn>
                                        <p:tgtEl>
                                          <p:spTgt spid="146"/>
                                        </p:tgtEl>
                                        <p:attrNameLst>
                                          <p:attrName>style.visibility</p:attrName>
                                        </p:attrNameLst>
                                      </p:cBhvr>
                                      <p:to>
                                        <p:strVal val="visible"/>
                                      </p:to>
                                    </p:set>
                                    <p:anim calcmode="lin" valueType="num">
                                      <p:cBhvr additive="base">
                                        <p:cTn id="215" dur="2500" fill="hold"/>
                                        <p:tgtEl>
                                          <p:spTgt spid="146"/>
                                        </p:tgtEl>
                                        <p:attrNameLst>
                                          <p:attrName>ppt_x</p:attrName>
                                        </p:attrNameLst>
                                      </p:cBhvr>
                                      <p:tavLst>
                                        <p:tav tm="0">
                                          <p:val>
                                            <p:strVal val="0-#ppt_w/2"/>
                                          </p:val>
                                        </p:tav>
                                        <p:tav tm="100000">
                                          <p:val>
                                            <p:strVal val="#ppt_x"/>
                                          </p:val>
                                        </p:tav>
                                      </p:tavLst>
                                    </p:anim>
                                    <p:anim calcmode="lin" valueType="num">
                                      <p:cBhvr additive="base">
                                        <p:cTn id="216" dur="2500" fill="hold"/>
                                        <p:tgtEl>
                                          <p:spTgt spid="146"/>
                                        </p:tgtEl>
                                        <p:attrNameLst>
                                          <p:attrName>ppt_y</p:attrName>
                                        </p:attrNameLst>
                                      </p:cBhvr>
                                      <p:tavLst>
                                        <p:tav tm="0">
                                          <p:val>
                                            <p:strVal val="#ppt_y"/>
                                          </p:val>
                                        </p:tav>
                                        <p:tav tm="100000">
                                          <p:val>
                                            <p:strVal val="#ppt_y"/>
                                          </p:val>
                                        </p:tav>
                                      </p:tavLst>
                                    </p:anim>
                                  </p:childTnLst>
                                </p:cTn>
                              </p:par>
                              <p:par>
                                <p:cTn id="217" presetID="2" presetClass="entr" presetSubtype="8" fill="hold" nodeType="withEffect">
                                  <p:stCondLst>
                                    <p:cond delay="0"/>
                                  </p:stCondLst>
                                  <p:childTnLst>
                                    <p:set>
                                      <p:cBhvr>
                                        <p:cTn id="218" dur="1" fill="hold">
                                          <p:stCondLst>
                                            <p:cond delay="0"/>
                                          </p:stCondLst>
                                        </p:cTn>
                                        <p:tgtEl>
                                          <p:spTgt spid="147"/>
                                        </p:tgtEl>
                                        <p:attrNameLst>
                                          <p:attrName>style.visibility</p:attrName>
                                        </p:attrNameLst>
                                      </p:cBhvr>
                                      <p:to>
                                        <p:strVal val="visible"/>
                                      </p:to>
                                    </p:set>
                                    <p:anim calcmode="lin" valueType="num">
                                      <p:cBhvr additive="base">
                                        <p:cTn id="219" dur="2500" fill="hold"/>
                                        <p:tgtEl>
                                          <p:spTgt spid="147"/>
                                        </p:tgtEl>
                                        <p:attrNameLst>
                                          <p:attrName>ppt_x</p:attrName>
                                        </p:attrNameLst>
                                      </p:cBhvr>
                                      <p:tavLst>
                                        <p:tav tm="0">
                                          <p:val>
                                            <p:strVal val="0-#ppt_w/2"/>
                                          </p:val>
                                        </p:tav>
                                        <p:tav tm="100000">
                                          <p:val>
                                            <p:strVal val="#ppt_x"/>
                                          </p:val>
                                        </p:tav>
                                      </p:tavLst>
                                    </p:anim>
                                    <p:anim calcmode="lin" valueType="num">
                                      <p:cBhvr additive="base">
                                        <p:cTn id="220" dur="2500" fill="hold"/>
                                        <p:tgtEl>
                                          <p:spTgt spid="147"/>
                                        </p:tgtEl>
                                        <p:attrNameLst>
                                          <p:attrName>ppt_y</p:attrName>
                                        </p:attrNameLst>
                                      </p:cBhvr>
                                      <p:tavLst>
                                        <p:tav tm="0">
                                          <p:val>
                                            <p:strVal val="#ppt_y"/>
                                          </p:val>
                                        </p:tav>
                                        <p:tav tm="100000">
                                          <p:val>
                                            <p:strVal val="#ppt_y"/>
                                          </p:val>
                                        </p:tav>
                                      </p:tavLst>
                                    </p:anim>
                                  </p:childTnLst>
                                </p:cTn>
                              </p:par>
                              <p:par>
                                <p:cTn id="221" presetID="2" presetClass="entr" presetSubtype="8" fill="hold" nodeType="withEffect">
                                  <p:stCondLst>
                                    <p:cond delay="0"/>
                                  </p:stCondLst>
                                  <p:childTnLst>
                                    <p:set>
                                      <p:cBhvr>
                                        <p:cTn id="222" dur="1" fill="hold">
                                          <p:stCondLst>
                                            <p:cond delay="0"/>
                                          </p:stCondLst>
                                        </p:cTn>
                                        <p:tgtEl>
                                          <p:spTgt spid="148"/>
                                        </p:tgtEl>
                                        <p:attrNameLst>
                                          <p:attrName>style.visibility</p:attrName>
                                        </p:attrNameLst>
                                      </p:cBhvr>
                                      <p:to>
                                        <p:strVal val="visible"/>
                                      </p:to>
                                    </p:set>
                                    <p:anim calcmode="lin" valueType="num">
                                      <p:cBhvr additive="base">
                                        <p:cTn id="223" dur="2500" fill="hold"/>
                                        <p:tgtEl>
                                          <p:spTgt spid="148"/>
                                        </p:tgtEl>
                                        <p:attrNameLst>
                                          <p:attrName>ppt_x</p:attrName>
                                        </p:attrNameLst>
                                      </p:cBhvr>
                                      <p:tavLst>
                                        <p:tav tm="0">
                                          <p:val>
                                            <p:strVal val="0-#ppt_w/2"/>
                                          </p:val>
                                        </p:tav>
                                        <p:tav tm="100000">
                                          <p:val>
                                            <p:strVal val="#ppt_x"/>
                                          </p:val>
                                        </p:tav>
                                      </p:tavLst>
                                    </p:anim>
                                    <p:anim calcmode="lin" valueType="num">
                                      <p:cBhvr additive="base">
                                        <p:cTn id="224" dur="2500" fill="hold"/>
                                        <p:tgtEl>
                                          <p:spTgt spid="148"/>
                                        </p:tgtEl>
                                        <p:attrNameLst>
                                          <p:attrName>ppt_y</p:attrName>
                                        </p:attrNameLst>
                                      </p:cBhvr>
                                      <p:tavLst>
                                        <p:tav tm="0">
                                          <p:val>
                                            <p:strVal val="#ppt_y"/>
                                          </p:val>
                                        </p:tav>
                                        <p:tav tm="100000">
                                          <p:val>
                                            <p:strVal val="#ppt_y"/>
                                          </p:val>
                                        </p:tav>
                                      </p:tavLst>
                                    </p:anim>
                                  </p:childTnLst>
                                </p:cTn>
                              </p:par>
                              <p:par>
                                <p:cTn id="225" presetID="2" presetClass="entr" presetSubtype="8" fill="hold" nodeType="withEffect">
                                  <p:stCondLst>
                                    <p:cond delay="0"/>
                                  </p:stCondLst>
                                  <p:childTnLst>
                                    <p:set>
                                      <p:cBhvr>
                                        <p:cTn id="226" dur="1" fill="hold">
                                          <p:stCondLst>
                                            <p:cond delay="0"/>
                                          </p:stCondLst>
                                        </p:cTn>
                                        <p:tgtEl>
                                          <p:spTgt spid="149"/>
                                        </p:tgtEl>
                                        <p:attrNameLst>
                                          <p:attrName>style.visibility</p:attrName>
                                        </p:attrNameLst>
                                      </p:cBhvr>
                                      <p:to>
                                        <p:strVal val="visible"/>
                                      </p:to>
                                    </p:set>
                                    <p:anim calcmode="lin" valueType="num">
                                      <p:cBhvr additive="base">
                                        <p:cTn id="227" dur="2500" fill="hold"/>
                                        <p:tgtEl>
                                          <p:spTgt spid="149"/>
                                        </p:tgtEl>
                                        <p:attrNameLst>
                                          <p:attrName>ppt_x</p:attrName>
                                        </p:attrNameLst>
                                      </p:cBhvr>
                                      <p:tavLst>
                                        <p:tav tm="0">
                                          <p:val>
                                            <p:strVal val="0-#ppt_w/2"/>
                                          </p:val>
                                        </p:tav>
                                        <p:tav tm="100000">
                                          <p:val>
                                            <p:strVal val="#ppt_x"/>
                                          </p:val>
                                        </p:tav>
                                      </p:tavLst>
                                    </p:anim>
                                    <p:anim calcmode="lin" valueType="num">
                                      <p:cBhvr additive="base">
                                        <p:cTn id="228" dur="2500" fill="hold"/>
                                        <p:tgtEl>
                                          <p:spTgt spid="149"/>
                                        </p:tgtEl>
                                        <p:attrNameLst>
                                          <p:attrName>ppt_y</p:attrName>
                                        </p:attrNameLst>
                                      </p:cBhvr>
                                      <p:tavLst>
                                        <p:tav tm="0">
                                          <p:val>
                                            <p:strVal val="#ppt_y"/>
                                          </p:val>
                                        </p:tav>
                                        <p:tav tm="100000">
                                          <p:val>
                                            <p:strVal val="#ppt_y"/>
                                          </p:val>
                                        </p:tav>
                                      </p:tavLst>
                                    </p:anim>
                                  </p:childTnLst>
                                </p:cTn>
                              </p:par>
                              <p:par>
                                <p:cTn id="229" presetID="2" presetClass="entr" presetSubtype="8" fill="hold" nodeType="withEffect">
                                  <p:stCondLst>
                                    <p:cond delay="0"/>
                                  </p:stCondLst>
                                  <p:childTnLst>
                                    <p:set>
                                      <p:cBhvr>
                                        <p:cTn id="230" dur="1" fill="hold">
                                          <p:stCondLst>
                                            <p:cond delay="0"/>
                                          </p:stCondLst>
                                        </p:cTn>
                                        <p:tgtEl>
                                          <p:spTgt spid="150"/>
                                        </p:tgtEl>
                                        <p:attrNameLst>
                                          <p:attrName>style.visibility</p:attrName>
                                        </p:attrNameLst>
                                      </p:cBhvr>
                                      <p:to>
                                        <p:strVal val="visible"/>
                                      </p:to>
                                    </p:set>
                                    <p:anim calcmode="lin" valueType="num">
                                      <p:cBhvr additive="base">
                                        <p:cTn id="231" dur="2500" fill="hold"/>
                                        <p:tgtEl>
                                          <p:spTgt spid="150"/>
                                        </p:tgtEl>
                                        <p:attrNameLst>
                                          <p:attrName>ppt_x</p:attrName>
                                        </p:attrNameLst>
                                      </p:cBhvr>
                                      <p:tavLst>
                                        <p:tav tm="0">
                                          <p:val>
                                            <p:strVal val="0-#ppt_w/2"/>
                                          </p:val>
                                        </p:tav>
                                        <p:tav tm="100000">
                                          <p:val>
                                            <p:strVal val="#ppt_x"/>
                                          </p:val>
                                        </p:tav>
                                      </p:tavLst>
                                    </p:anim>
                                    <p:anim calcmode="lin" valueType="num">
                                      <p:cBhvr additive="base">
                                        <p:cTn id="232" dur="2500" fill="hold"/>
                                        <p:tgtEl>
                                          <p:spTgt spid="150"/>
                                        </p:tgtEl>
                                        <p:attrNameLst>
                                          <p:attrName>ppt_y</p:attrName>
                                        </p:attrNameLst>
                                      </p:cBhvr>
                                      <p:tavLst>
                                        <p:tav tm="0">
                                          <p:val>
                                            <p:strVal val="#ppt_y"/>
                                          </p:val>
                                        </p:tav>
                                        <p:tav tm="100000">
                                          <p:val>
                                            <p:strVal val="#ppt_y"/>
                                          </p:val>
                                        </p:tav>
                                      </p:tavLst>
                                    </p:anim>
                                  </p:childTnLst>
                                </p:cTn>
                              </p:par>
                              <p:par>
                                <p:cTn id="233" presetID="2" presetClass="entr" presetSubtype="8" fill="hold" nodeType="withEffect">
                                  <p:stCondLst>
                                    <p:cond delay="0"/>
                                  </p:stCondLst>
                                  <p:childTnLst>
                                    <p:set>
                                      <p:cBhvr>
                                        <p:cTn id="234" dur="1" fill="hold">
                                          <p:stCondLst>
                                            <p:cond delay="0"/>
                                          </p:stCondLst>
                                        </p:cTn>
                                        <p:tgtEl>
                                          <p:spTgt spid="151"/>
                                        </p:tgtEl>
                                        <p:attrNameLst>
                                          <p:attrName>style.visibility</p:attrName>
                                        </p:attrNameLst>
                                      </p:cBhvr>
                                      <p:to>
                                        <p:strVal val="visible"/>
                                      </p:to>
                                    </p:set>
                                    <p:anim calcmode="lin" valueType="num">
                                      <p:cBhvr additive="base">
                                        <p:cTn id="235" dur="2500" fill="hold"/>
                                        <p:tgtEl>
                                          <p:spTgt spid="151"/>
                                        </p:tgtEl>
                                        <p:attrNameLst>
                                          <p:attrName>ppt_x</p:attrName>
                                        </p:attrNameLst>
                                      </p:cBhvr>
                                      <p:tavLst>
                                        <p:tav tm="0">
                                          <p:val>
                                            <p:strVal val="0-#ppt_w/2"/>
                                          </p:val>
                                        </p:tav>
                                        <p:tav tm="100000">
                                          <p:val>
                                            <p:strVal val="#ppt_x"/>
                                          </p:val>
                                        </p:tav>
                                      </p:tavLst>
                                    </p:anim>
                                    <p:anim calcmode="lin" valueType="num">
                                      <p:cBhvr additive="base">
                                        <p:cTn id="236" dur="2500" fill="hold"/>
                                        <p:tgtEl>
                                          <p:spTgt spid="151"/>
                                        </p:tgtEl>
                                        <p:attrNameLst>
                                          <p:attrName>ppt_y</p:attrName>
                                        </p:attrNameLst>
                                      </p:cBhvr>
                                      <p:tavLst>
                                        <p:tav tm="0">
                                          <p:val>
                                            <p:strVal val="#ppt_y"/>
                                          </p:val>
                                        </p:tav>
                                        <p:tav tm="100000">
                                          <p:val>
                                            <p:strVal val="#ppt_y"/>
                                          </p:val>
                                        </p:tav>
                                      </p:tavLst>
                                    </p:anim>
                                  </p:childTnLst>
                                </p:cTn>
                              </p:par>
                              <p:par>
                                <p:cTn id="237" presetID="2" presetClass="entr" presetSubtype="8" fill="hold" nodeType="withEffect">
                                  <p:stCondLst>
                                    <p:cond delay="0"/>
                                  </p:stCondLst>
                                  <p:childTnLst>
                                    <p:set>
                                      <p:cBhvr>
                                        <p:cTn id="238" dur="1" fill="hold">
                                          <p:stCondLst>
                                            <p:cond delay="0"/>
                                          </p:stCondLst>
                                        </p:cTn>
                                        <p:tgtEl>
                                          <p:spTgt spid="152"/>
                                        </p:tgtEl>
                                        <p:attrNameLst>
                                          <p:attrName>style.visibility</p:attrName>
                                        </p:attrNameLst>
                                      </p:cBhvr>
                                      <p:to>
                                        <p:strVal val="visible"/>
                                      </p:to>
                                    </p:set>
                                    <p:anim calcmode="lin" valueType="num">
                                      <p:cBhvr additive="base">
                                        <p:cTn id="239" dur="2500" fill="hold"/>
                                        <p:tgtEl>
                                          <p:spTgt spid="152"/>
                                        </p:tgtEl>
                                        <p:attrNameLst>
                                          <p:attrName>ppt_x</p:attrName>
                                        </p:attrNameLst>
                                      </p:cBhvr>
                                      <p:tavLst>
                                        <p:tav tm="0">
                                          <p:val>
                                            <p:strVal val="0-#ppt_w/2"/>
                                          </p:val>
                                        </p:tav>
                                        <p:tav tm="100000">
                                          <p:val>
                                            <p:strVal val="#ppt_x"/>
                                          </p:val>
                                        </p:tav>
                                      </p:tavLst>
                                    </p:anim>
                                    <p:anim calcmode="lin" valueType="num">
                                      <p:cBhvr additive="base">
                                        <p:cTn id="240" dur="2500" fill="hold"/>
                                        <p:tgtEl>
                                          <p:spTgt spid="152"/>
                                        </p:tgtEl>
                                        <p:attrNameLst>
                                          <p:attrName>ppt_y</p:attrName>
                                        </p:attrNameLst>
                                      </p:cBhvr>
                                      <p:tavLst>
                                        <p:tav tm="0">
                                          <p:val>
                                            <p:strVal val="#ppt_y"/>
                                          </p:val>
                                        </p:tav>
                                        <p:tav tm="100000">
                                          <p:val>
                                            <p:strVal val="#ppt_y"/>
                                          </p:val>
                                        </p:tav>
                                      </p:tavLst>
                                    </p:anim>
                                  </p:childTnLst>
                                </p:cTn>
                              </p:par>
                              <p:par>
                                <p:cTn id="241" presetID="2" presetClass="entr" presetSubtype="8" fill="hold" nodeType="withEffect">
                                  <p:stCondLst>
                                    <p:cond delay="0"/>
                                  </p:stCondLst>
                                  <p:childTnLst>
                                    <p:set>
                                      <p:cBhvr>
                                        <p:cTn id="242" dur="1" fill="hold">
                                          <p:stCondLst>
                                            <p:cond delay="0"/>
                                          </p:stCondLst>
                                        </p:cTn>
                                        <p:tgtEl>
                                          <p:spTgt spid="153"/>
                                        </p:tgtEl>
                                        <p:attrNameLst>
                                          <p:attrName>style.visibility</p:attrName>
                                        </p:attrNameLst>
                                      </p:cBhvr>
                                      <p:to>
                                        <p:strVal val="visible"/>
                                      </p:to>
                                    </p:set>
                                    <p:anim calcmode="lin" valueType="num">
                                      <p:cBhvr additive="base">
                                        <p:cTn id="243" dur="2500" fill="hold"/>
                                        <p:tgtEl>
                                          <p:spTgt spid="153"/>
                                        </p:tgtEl>
                                        <p:attrNameLst>
                                          <p:attrName>ppt_x</p:attrName>
                                        </p:attrNameLst>
                                      </p:cBhvr>
                                      <p:tavLst>
                                        <p:tav tm="0">
                                          <p:val>
                                            <p:strVal val="0-#ppt_w/2"/>
                                          </p:val>
                                        </p:tav>
                                        <p:tav tm="100000">
                                          <p:val>
                                            <p:strVal val="#ppt_x"/>
                                          </p:val>
                                        </p:tav>
                                      </p:tavLst>
                                    </p:anim>
                                    <p:anim calcmode="lin" valueType="num">
                                      <p:cBhvr additive="base">
                                        <p:cTn id="244" dur="2500" fill="hold"/>
                                        <p:tgtEl>
                                          <p:spTgt spid="153"/>
                                        </p:tgtEl>
                                        <p:attrNameLst>
                                          <p:attrName>ppt_y</p:attrName>
                                        </p:attrNameLst>
                                      </p:cBhvr>
                                      <p:tavLst>
                                        <p:tav tm="0">
                                          <p:val>
                                            <p:strVal val="#ppt_y"/>
                                          </p:val>
                                        </p:tav>
                                        <p:tav tm="100000">
                                          <p:val>
                                            <p:strVal val="#ppt_y"/>
                                          </p:val>
                                        </p:tav>
                                      </p:tavLst>
                                    </p:anim>
                                  </p:childTnLst>
                                </p:cTn>
                              </p:par>
                              <p:par>
                                <p:cTn id="245" presetID="8" presetClass="emph" presetSubtype="0" fill="hold" nodeType="withEffect">
                                  <p:stCondLst>
                                    <p:cond delay="0"/>
                                  </p:stCondLst>
                                  <p:childTnLst>
                                    <p:animRot by="21600000">
                                      <p:cBhvr>
                                        <p:cTn id="246" dur="3250" fill="hold"/>
                                        <p:tgtEl>
                                          <p:spTgt spid="32"/>
                                        </p:tgtEl>
                                        <p:attrNameLst>
                                          <p:attrName>r</p:attrName>
                                        </p:attrNameLst>
                                      </p:cBhvr>
                                    </p:animRot>
                                  </p:childTnLst>
                                </p:cTn>
                              </p:par>
                              <p:par>
                                <p:cTn id="247" presetID="8" presetClass="emph" presetSubtype="0" fill="hold" nodeType="withEffect">
                                  <p:stCondLst>
                                    <p:cond delay="0"/>
                                  </p:stCondLst>
                                  <p:childTnLst>
                                    <p:animRot by="21600000">
                                      <p:cBhvr>
                                        <p:cTn id="248" dur="3250" fill="hold"/>
                                        <p:tgtEl>
                                          <p:spTgt spid="35"/>
                                        </p:tgtEl>
                                        <p:attrNameLst>
                                          <p:attrName>r</p:attrName>
                                        </p:attrNameLst>
                                      </p:cBhvr>
                                    </p:animRot>
                                  </p:childTnLst>
                                </p:cTn>
                              </p:par>
                              <p:par>
                                <p:cTn id="249" presetID="8" presetClass="emph" presetSubtype="0" fill="hold" nodeType="withEffect">
                                  <p:stCondLst>
                                    <p:cond delay="0"/>
                                  </p:stCondLst>
                                  <p:childTnLst>
                                    <p:animRot by="21600000">
                                      <p:cBhvr>
                                        <p:cTn id="250" dur="3250" fill="hold"/>
                                        <p:tgtEl>
                                          <p:spTgt spid="38"/>
                                        </p:tgtEl>
                                        <p:attrNameLst>
                                          <p:attrName>r</p:attrName>
                                        </p:attrNameLst>
                                      </p:cBhvr>
                                    </p:animRot>
                                  </p:childTnLst>
                                </p:cTn>
                              </p:par>
                              <p:par>
                                <p:cTn id="251" presetID="8" presetClass="emph" presetSubtype="0" fill="hold" nodeType="withEffect">
                                  <p:stCondLst>
                                    <p:cond delay="0"/>
                                  </p:stCondLst>
                                  <p:childTnLst>
                                    <p:animRot by="21600000">
                                      <p:cBhvr>
                                        <p:cTn id="252" dur="3250" fill="hold"/>
                                        <p:tgtEl>
                                          <p:spTgt spid="41"/>
                                        </p:tgtEl>
                                        <p:attrNameLst>
                                          <p:attrName>r</p:attrName>
                                        </p:attrNameLst>
                                      </p:cBhvr>
                                    </p:animRot>
                                  </p:childTnLst>
                                </p:cTn>
                              </p:par>
                              <p:par>
                                <p:cTn id="253" presetID="8" presetClass="emph" presetSubtype="0" fill="hold" nodeType="withEffect">
                                  <p:stCondLst>
                                    <p:cond delay="0"/>
                                  </p:stCondLst>
                                  <p:childTnLst>
                                    <p:animRot by="21600000">
                                      <p:cBhvr>
                                        <p:cTn id="254" dur="3250" fill="hold"/>
                                        <p:tgtEl>
                                          <p:spTgt spid="44"/>
                                        </p:tgtEl>
                                        <p:attrNameLst>
                                          <p:attrName>r</p:attrName>
                                        </p:attrNameLst>
                                      </p:cBhvr>
                                    </p:animRot>
                                  </p:childTnLst>
                                </p:cTn>
                              </p:par>
                              <p:par>
                                <p:cTn id="255" presetID="8" presetClass="emph" presetSubtype="0" fill="hold" nodeType="withEffect">
                                  <p:stCondLst>
                                    <p:cond delay="0"/>
                                  </p:stCondLst>
                                  <p:childTnLst>
                                    <p:animRot by="21600000">
                                      <p:cBhvr>
                                        <p:cTn id="256" dur="3250" fill="hold"/>
                                        <p:tgtEl>
                                          <p:spTgt spid="47"/>
                                        </p:tgtEl>
                                        <p:attrNameLst>
                                          <p:attrName>r</p:attrName>
                                        </p:attrNameLst>
                                      </p:cBhvr>
                                    </p:animRot>
                                  </p:childTnLst>
                                </p:cTn>
                              </p:par>
                              <p:par>
                                <p:cTn id="257" presetID="8" presetClass="emph" presetSubtype="0" fill="hold" nodeType="withEffect">
                                  <p:stCondLst>
                                    <p:cond delay="0"/>
                                  </p:stCondLst>
                                  <p:childTnLst>
                                    <p:animRot by="21600000">
                                      <p:cBhvr>
                                        <p:cTn id="258" dur="3250" fill="hold"/>
                                        <p:tgtEl>
                                          <p:spTgt spid="50"/>
                                        </p:tgtEl>
                                        <p:attrNameLst>
                                          <p:attrName>r</p:attrName>
                                        </p:attrNameLst>
                                      </p:cBhvr>
                                    </p:animRot>
                                  </p:childTnLst>
                                </p:cTn>
                              </p:par>
                              <p:par>
                                <p:cTn id="259" presetID="8" presetClass="emph" presetSubtype="0" fill="hold" nodeType="withEffect">
                                  <p:stCondLst>
                                    <p:cond delay="0"/>
                                  </p:stCondLst>
                                  <p:childTnLst>
                                    <p:animRot by="21600000">
                                      <p:cBhvr>
                                        <p:cTn id="260" dur="3250" fill="hold"/>
                                        <p:tgtEl>
                                          <p:spTgt spid="53"/>
                                        </p:tgtEl>
                                        <p:attrNameLst>
                                          <p:attrName>r</p:attrName>
                                        </p:attrNameLst>
                                      </p:cBhvr>
                                    </p:animRot>
                                  </p:childTnLst>
                                </p:cTn>
                              </p:par>
                              <p:par>
                                <p:cTn id="261" presetID="8" presetClass="emph" presetSubtype="0" fill="hold" nodeType="withEffect">
                                  <p:stCondLst>
                                    <p:cond delay="0"/>
                                  </p:stCondLst>
                                  <p:childTnLst>
                                    <p:animRot by="21600000">
                                      <p:cBhvr>
                                        <p:cTn id="262" dur="3250" fill="hold"/>
                                        <p:tgtEl>
                                          <p:spTgt spid="56"/>
                                        </p:tgtEl>
                                        <p:attrNameLst>
                                          <p:attrName>r</p:attrName>
                                        </p:attrNameLst>
                                      </p:cBhvr>
                                    </p:animRot>
                                  </p:childTnLst>
                                </p:cTn>
                              </p:par>
                              <p:par>
                                <p:cTn id="263" presetID="8" presetClass="emph" presetSubtype="0" fill="hold" nodeType="withEffect">
                                  <p:stCondLst>
                                    <p:cond delay="0"/>
                                  </p:stCondLst>
                                  <p:childTnLst>
                                    <p:animRot by="21600000">
                                      <p:cBhvr>
                                        <p:cTn id="264" dur="3250" fill="hold"/>
                                        <p:tgtEl>
                                          <p:spTgt spid="59"/>
                                        </p:tgtEl>
                                        <p:attrNameLst>
                                          <p:attrName>r</p:attrName>
                                        </p:attrNameLst>
                                      </p:cBhvr>
                                    </p:animRot>
                                  </p:childTnLst>
                                </p:cTn>
                              </p:par>
                              <p:par>
                                <p:cTn id="265" presetID="8" presetClass="emph" presetSubtype="0" fill="hold" nodeType="withEffect">
                                  <p:stCondLst>
                                    <p:cond delay="0"/>
                                  </p:stCondLst>
                                  <p:childTnLst>
                                    <p:animRot by="21600000">
                                      <p:cBhvr>
                                        <p:cTn id="266" dur="3250" fill="hold"/>
                                        <p:tgtEl>
                                          <p:spTgt spid="62"/>
                                        </p:tgtEl>
                                        <p:attrNameLst>
                                          <p:attrName>r</p:attrName>
                                        </p:attrNameLst>
                                      </p:cBhvr>
                                    </p:animRot>
                                  </p:childTnLst>
                                </p:cTn>
                              </p:par>
                              <p:par>
                                <p:cTn id="267" presetID="8" presetClass="emph" presetSubtype="0" fill="hold" nodeType="withEffect">
                                  <p:stCondLst>
                                    <p:cond delay="0"/>
                                  </p:stCondLst>
                                  <p:childTnLst>
                                    <p:animRot by="21600000">
                                      <p:cBhvr>
                                        <p:cTn id="268" dur="3250" fill="hold"/>
                                        <p:tgtEl>
                                          <p:spTgt spid="65"/>
                                        </p:tgtEl>
                                        <p:attrNameLst>
                                          <p:attrName>r</p:attrName>
                                        </p:attrNameLst>
                                      </p:cBhvr>
                                    </p:animRot>
                                  </p:childTnLst>
                                </p:cTn>
                              </p:par>
                              <p:par>
                                <p:cTn id="269" presetID="8" presetClass="emph" presetSubtype="0" fill="hold" nodeType="withEffect">
                                  <p:stCondLst>
                                    <p:cond delay="0"/>
                                  </p:stCondLst>
                                  <p:childTnLst>
                                    <p:animRot by="21600000">
                                      <p:cBhvr>
                                        <p:cTn id="270" dur="3250" fill="hold"/>
                                        <p:tgtEl>
                                          <p:spTgt spid="68"/>
                                        </p:tgtEl>
                                        <p:attrNameLst>
                                          <p:attrName>r</p:attrName>
                                        </p:attrNameLst>
                                      </p:cBhvr>
                                    </p:animRot>
                                  </p:childTnLst>
                                </p:cTn>
                              </p:par>
                              <p:par>
                                <p:cTn id="271" presetID="8" presetClass="emph" presetSubtype="0" fill="hold" nodeType="withEffect">
                                  <p:stCondLst>
                                    <p:cond delay="0"/>
                                  </p:stCondLst>
                                  <p:childTnLst>
                                    <p:animRot by="21600000">
                                      <p:cBhvr>
                                        <p:cTn id="272" dur="3250" fill="hold"/>
                                        <p:tgtEl>
                                          <p:spTgt spid="71"/>
                                        </p:tgtEl>
                                        <p:attrNameLst>
                                          <p:attrName>r</p:attrName>
                                        </p:attrNameLst>
                                      </p:cBhvr>
                                    </p:animRot>
                                  </p:childTnLst>
                                </p:cTn>
                              </p:par>
                              <p:par>
                                <p:cTn id="273" presetID="8" presetClass="emph" presetSubtype="0" fill="hold" nodeType="withEffect">
                                  <p:stCondLst>
                                    <p:cond delay="0"/>
                                  </p:stCondLst>
                                  <p:childTnLst>
                                    <p:animRot by="21600000">
                                      <p:cBhvr>
                                        <p:cTn id="274" dur="3250" fill="hold"/>
                                        <p:tgtEl>
                                          <p:spTgt spid="74"/>
                                        </p:tgtEl>
                                        <p:attrNameLst>
                                          <p:attrName>r</p:attrName>
                                        </p:attrNameLst>
                                      </p:cBhvr>
                                    </p:animRot>
                                  </p:childTnLst>
                                </p:cTn>
                              </p:par>
                              <p:par>
                                <p:cTn id="275" presetID="8" presetClass="emph" presetSubtype="0" fill="hold" nodeType="withEffect">
                                  <p:stCondLst>
                                    <p:cond delay="0"/>
                                  </p:stCondLst>
                                  <p:childTnLst>
                                    <p:animRot by="21600000">
                                      <p:cBhvr>
                                        <p:cTn id="276" dur="3250" fill="hold"/>
                                        <p:tgtEl>
                                          <p:spTgt spid="77"/>
                                        </p:tgtEl>
                                        <p:attrNameLst>
                                          <p:attrName>r</p:attrName>
                                        </p:attrNameLst>
                                      </p:cBhvr>
                                    </p:animRot>
                                  </p:childTnLst>
                                </p:cTn>
                              </p:par>
                              <p:par>
                                <p:cTn id="277" presetID="8" presetClass="emph" presetSubtype="0" fill="hold" nodeType="withEffect">
                                  <p:stCondLst>
                                    <p:cond delay="0"/>
                                  </p:stCondLst>
                                  <p:childTnLst>
                                    <p:animRot by="21600000">
                                      <p:cBhvr>
                                        <p:cTn id="278" dur="3250" fill="hold"/>
                                        <p:tgtEl>
                                          <p:spTgt spid="80"/>
                                        </p:tgtEl>
                                        <p:attrNameLst>
                                          <p:attrName>r</p:attrName>
                                        </p:attrNameLst>
                                      </p:cBhvr>
                                    </p:animRot>
                                  </p:childTnLst>
                                </p:cTn>
                              </p:par>
                              <p:par>
                                <p:cTn id="279" presetID="8" presetClass="emph" presetSubtype="0" fill="hold" nodeType="withEffect">
                                  <p:stCondLst>
                                    <p:cond delay="0"/>
                                  </p:stCondLst>
                                  <p:childTnLst>
                                    <p:animRot by="21600000">
                                      <p:cBhvr>
                                        <p:cTn id="280" dur="3250" fill="hold"/>
                                        <p:tgtEl>
                                          <p:spTgt spid="83"/>
                                        </p:tgtEl>
                                        <p:attrNameLst>
                                          <p:attrName>r</p:attrName>
                                        </p:attrNameLst>
                                      </p:cBhvr>
                                    </p:animRot>
                                  </p:childTnLst>
                                </p:cTn>
                              </p:par>
                              <p:par>
                                <p:cTn id="281" presetID="8" presetClass="emph" presetSubtype="0" fill="hold" nodeType="withEffect">
                                  <p:stCondLst>
                                    <p:cond delay="0"/>
                                  </p:stCondLst>
                                  <p:childTnLst>
                                    <p:animRot by="21600000">
                                      <p:cBhvr>
                                        <p:cTn id="282" dur="3250" fill="hold"/>
                                        <p:tgtEl>
                                          <p:spTgt spid="86"/>
                                        </p:tgtEl>
                                        <p:attrNameLst>
                                          <p:attrName>r</p:attrName>
                                        </p:attrNameLst>
                                      </p:cBhvr>
                                    </p:animRot>
                                  </p:childTnLst>
                                </p:cTn>
                              </p:par>
                              <p:par>
                                <p:cTn id="283" presetID="8" presetClass="emph" presetSubtype="0" fill="hold" nodeType="withEffect">
                                  <p:stCondLst>
                                    <p:cond delay="0"/>
                                  </p:stCondLst>
                                  <p:childTnLst>
                                    <p:animRot by="21600000">
                                      <p:cBhvr>
                                        <p:cTn id="284" dur="3250" fill="hold"/>
                                        <p:tgtEl>
                                          <p:spTgt spid="89"/>
                                        </p:tgtEl>
                                        <p:attrNameLst>
                                          <p:attrName>r</p:attrName>
                                        </p:attrNameLst>
                                      </p:cBhvr>
                                    </p:animRot>
                                  </p:childTnLst>
                                </p:cTn>
                              </p:par>
                              <p:par>
                                <p:cTn id="285" presetID="8" presetClass="emph" presetSubtype="0" fill="hold" nodeType="withEffect">
                                  <p:stCondLst>
                                    <p:cond delay="0"/>
                                  </p:stCondLst>
                                  <p:childTnLst>
                                    <p:animRot by="21600000">
                                      <p:cBhvr>
                                        <p:cTn id="286" dur="3250" fill="hold"/>
                                        <p:tgtEl>
                                          <p:spTgt spid="92"/>
                                        </p:tgtEl>
                                        <p:attrNameLst>
                                          <p:attrName>r</p:attrName>
                                        </p:attrNameLst>
                                      </p:cBhvr>
                                    </p:animRot>
                                  </p:childTnLst>
                                </p:cTn>
                              </p:par>
                              <p:par>
                                <p:cTn id="287" presetID="8" presetClass="emph" presetSubtype="0" fill="hold" nodeType="withEffect">
                                  <p:stCondLst>
                                    <p:cond delay="0"/>
                                  </p:stCondLst>
                                  <p:childTnLst>
                                    <p:animRot by="21600000">
                                      <p:cBhvr>
                                        <p:cTn id="288" dur="3250" fill="hold"/>
                                        <p:tgtEl>
                                          <p:spTgt spid="95"/>
                                        </p:tgtEl>
                                        <p:attrNameLst>
                                          <p:attrName>r</p:attrName>
                                        </p:attrNameLst>
                                      </p:cBhvr>
                                    </p:animRot>
                                  </p:childTnLst>
                                </p:cTn>
                              </p:par>
                              <p:par>
                                <p:cTn id="289" presetID="8" presetClass="emph" presetSubtype="0" fill="hold" nodeType="withEffect">
                                  <p:stCondLst>
                                    <p:cond delay="0"/>
                                  </p:stCondLst>
                                  <p:childTnLst>
                                    <p:animRot by="21600000">
                                      <p:cBhvr>
                                        <p:cTn id="290" dur="3250" fill="hold"/>
                                        <p:tgtEl>
                                          <p:spTgt spid="98"/>
                                        </p:tgtEl>
                                        <p:attrNameLst>
                                          <p:attrName>r</p:attrName>
                                        </p:attrNameLst>
                                      </p:cBhvr>
                                    </p:animRot>
                                  </p:childTnLst>
                                </p:cTn>
                              </p:par>
                              <p:par>
                                <p:cTn id="291" presetID="8" presetClass="emph" presetSubtype="0" fill="hold" nodeType="withEffect">
                                  <p:stCondLst>
                                    <p:cond delay="0"/>
                                  </p:stCondLst>
                                  <p:childTnLst>
                                    <p:animRot by="21600000">
                                      <p:cBhvr>
                                        <p:cTn id="292" dur="3250" fill="hold"/>
                                        <p:tgtEl>
                                          <p:spTgt spid="101"/>
                                        </p:tgtEl>
                                        <p:attrNameLst>
                                          <p:attrName>r</p:attrName>
                                        </p:attrNameLst>
                                      </p:cBhvr>
                                    </p:animRot>
                                  </p:childTnLst>
                                </p:cTn>
                              </p:par>
                              <p:par>
                                <p:cTn id="293" presetID="8" presetClass="emph" presetSubtype="0" fill="hold" nodeType="withEffect">
                                  <p:stCondLst>
                                    <p:cond delay="0"/>
                                  </p:stCondLst>
                                  <p:childTnLst>
                                    <p:animRot by="21600000">
                                      <p:cBhvr>
                                        <p:cTn id="294" dur="3250" fill="hold"/>
                                        <p:tgtEl>
                                          <p:spTgt spid="104"/>
                                        </p:tgtEl>
                                        <p:attrNameLst>
                                          <p:attrName>r</p:attrName>
                                        </p:attrNameLst>
                                      </p:cBhvr>
                                    </p:animRot>
                                  </p:childTnLst>
                                </p:cTn>
                              </p:par>
                              <p:par>
                                <p:cTn id="295" presetID="8" presetClass="emph" presetSubtype="0" fill="hold" nodeType="withEffect">
                                  <p:stCondLst>
                                    <p:cond delay="0"/>
                                  </p:stCondLst>
                                  <p:childTnLst>
                                    <p:animRot by="21600000">
                                      <p:cBhvr>
                                        <p:cTn id="296" dur="3250" fill="hold"/>
                                        <p:tgtEl>
                                          <p:spTgt spid="107"/>
                                        </p:tgtEl>
                                        <p:attrNameLst>
                                          <p:attrName>r</p:attrName>
                                        </p:attrNameLst>
                                      </p:cBhvr>
                                    </p:animRot>
                                  </p:childTnLst>
                                </p:cTn>
                              </p:par>
                              <p:par>
                                <p:cTn id="297" presetID="8" presetClass="emph" presetSubtype="0" fill="hold" nodeType="withEffect">
                                  <p:stCondLst>
                                    <p:cond delay="0"/>
                                  </p:stCondLst>
                                  <p:childTnLst>
                                    <p:animRot by="21600000">
                                      <p:cBhvr>
                                        <p:cTn id="298" dur="3250" fill="hold"/>
                                        <p:tgtEl>
                                          <p:spTgt spid="110"/>
                                        </p:tgtEl>
                                        <p:attrNameLst>
                                          <p:attrName>r</p:attrName>
                                        </p:attrNameLst>
                                      </p:cBhvr>
                                    </p:animRot>
                                  </p:childTnLst>
                                </p:cTn>
                              </p:par>
                              <p:par>
                                <p:cTn id="299" presetID="8" presetClass="emph" presetSubtype="0" fill="hold" nodeType="withEffect">
                                  <p:stCondLst>
                                    <p:cond delay="0"/>
                                  </p:stCondLst>
                                  <p:childTnLst>
                                    <p:animRot by="21600000">
                                      <p:cBhvr>
                                        <p:cTn id="300" dur="3250" fill="hold"/>
                                        <p:tgtEl>
                                          <p:spTgt spid="113"/>
                                        </p:tgtEl>
                                        <p:attrNameLst>
                                          <p:attrName>r</p:attrName>
                                        </p:attrNameLst>
                                      </p:cBhvr>
                                    </p:animRot>
                                  </p:childTnLst>
                                </p:cTn>
                              </p:par>
                              <p:par>
                                <p:cTn id="301" presetID="8" presetClass="emph" presetSubtype="0" fill="hold" nodeType="withEffect">
                                  <p:stCondLst>
                                    <p:cond delay="0"/>
                                  </p:stCondLst>
                                  <p:childTnLst>
                                    <p:animRot by="21600000">
                                      <p:cBhvr>
                                        <p:cTn id="302" dur="3250" fill="hold"/>
                                        <p:tgtEl>
                                          <p:spTgt spid="116"/>
                                        </p:tgtEl>
                                        <p:attrNameLst>
                                          <p:attrName>r</p:attrName>
                                        </p:attrNameLst>
                                      </p:cBhvr>
                                    </p:animRot>
                                  </p:childTnLst>
                                </p:cTn>
                              </p:par>
                              <p:par>
                                <p:cTn id="303" presetID="8" presetClass="emph" presetSubtype="0" fill="hold" nodeType="withEffect">
                                  <p:stCondLst>
                                    <p:cond delay="0"/>
                                  </p:stCondLst>
                                  <p:childTnLst>
                                    <p:animRot by="21600000">
                                      <p:cBhvr>
                                        <p:cTn id="304" dur="3250" fill="hold"/>
                                        <p:tgtEl>
                                          <p:spTgt spid="119"/>
                                        </p:tgtEl>
                                        <p:attrNameLst>
                                          <p:attrName>r</p:attrName>
                                        </p:attrNameLst>
                                      </p:cBhvr>
                                    </p:animRot>
                                  </p:childTnLst>
                                </p:cTn>
                              </p:par>
                              <p:par>
                                <p:cTn id="305" presetID="8" presetClass="emph" presetSubtype="0" fill="hold" nodeType="withEffect">
                                  <p:stCondLst>
                                    <p:cond delay="0"/>
                                  </p:stCondLst>
                                  <p:childTnLst>
                                    <p:animRot by="21600000">
                                      <p:cBhvr>
                                        <p:cTn id="306" dur="3250" fill="hold"/>
                                        <p:tgtEl>
                                          <p:spTgt spid="124"/>
                                        </p:tgtEl>
                                        <p:attrNameLst>
                                          <p:attrName>r</p:attrName>
                                        </p:attrNameLst>
                                      </p:cBhvr>
                                    </p:animRot>
                                  </p:childTnLst>
                                </p:cTn>
                              </p:par>
                              <p:par>
                                <p:cTn id="307" presetID="8" presetClass="emph" presetSubtype="0" fill="hold" nodeType="withEffect">
                                  <p:stCondLst>
                                    <p:cond delay="0"/>
                                  </p:stCondLst>
                                  <p:childTnLst>
                                    <p:animRot by="21600000">
                                      <p:cBhvr>
                                        <p:cTn id="308" dur="3250" fill="hold"/>
                                        <p:tgtEl>
                                          <p:spTgt spid="125"/>
                                        </p:tgtEl>
                                        <p:attrNameLst>
                                          <p:attrName>r</p:attrName>
                                        </p:attrNameLst>
                                      </p:cBhvr>
                                    </p:animRot>
                                  </p:childTnLst>
                                </p:cTn>
                              </p:par>
                              <p:par>
                                <p:cTn id="309" presetID="8" presetClass="emph" presetSubtype="0" fill="hold" nodeType="withEffect">
                                  <p:stCondLst>
                                    <p:cond delay="0"/>
                                  </p:stCondLst>
                                  <p:childTnLst>
                                    <p:animRot by="21600000">
                                      <p:cBhvr>
                                        <p:cTn id="310" dur="3250" fill="hold"/>
                                        <p:tgtEl>
                                          <p:spTgt spid="126"/>
                                        </p:tgtEl>
                                        <p:attrNameLst>
                                          <p:attrName>r</p:attrName>
                                        </p:attrNameLst>
                                      </p:cBhvr>
                                    </p:animRot>
                                  </p:childTnLst>
                                </p:cTn>
                              </p:par>
                              <p:par>
                                <p:cTn id="311" presetID="8" presetClass="emph" presetSubtype="0" fill="hold" nodeType="withEffect">
                                  <p:stCondLst>
                                    <p:cond delay="0"/>
                                  </p:stCondLst>
                                  <p:childTnLst>
                                    <p:animRot by="21600000">
                                      <p:cBhvr>
                                        <p:cTn id="312" dur="3250" fill="hold"/>
                                        <p:tgtEl>
                                          <p:spTgt spid="127"/>
                                        </p:tgtEl>
                                        <p:attrNameLst>
                                          <p:attrName>r</p:attrName>
                                        </p:attrNameLst>
                                      </p:cBhvr>
                                    </p:animRot>
                                  </p:childTnLst>
                                </p:cTn>
                              </p:par>
                              <p:par>
                                <p:cTn id="313" presetID="8" presetClass="emph" presetSubtype="0" fill="hold" nodeType="withEffect">
                                  <p:stCondLst>
                                    <p:cond delay="0"/>
                                  </p:stCondLst>
                                  <p:childTnLst>
                                    <p:animRot by="21600000">
                                      <p:cBhvr>
                                        <p:cTn id="314" dur="3250" fill="hold"/>
                                        <p:tgtEl>
                                          <p:spTgt spid="128"/>
                                        </p:tgtEl>
                                        <p:attrNameLst>
                                          <p:attrName>r</p:attrName>
                                        </p:attrNameLst>
                                      </p:cBhvr>
                                    </p:animRot>
                                  </p:childTnLst>
                                </p:cTn>
                              </p:par>
                              <p:par>
                                <p:cTn id="315" presetID="8" presetClass="emph" presetSubtype="0" fill="hold" nodeType="withEffect">
                                  <p:stCondLst>
                                    <p:cond delay="0"/>
                                  </p:stCondLst>
                                  <p:childTnLst>
                                    <p:animRot by="21600000">
                                      <p:cBhvr>
                                        <p:cTn id="316" dur="3250" fill="hold"/>
                                        <p:tgtEl>
                                          <p:spTgt spid="129"/>
                                        </p:tgtEl>
                                        <p:attrNameLst>
                                          <p:attrName>r</p:attrName>
                                        </p:attrNameLst>
                                      </p:cBhvr>
                                    </p:animRot>
                                  </p:childTnLst>
                                </p:cTn>
                              </p:par>
                              <p:par>
                                <p:cTn id="317" presetID="8" presetClass="emph" presetSubtype="0" fill="hold" nodeType="withEffect">
                                  <p:stCondLst>
                                    <p:cond delay="0"/>
                                  </p:stCondLst>
                                  <p:childTnLst>
                                    <p:animRot by="21600000">
                                      <p:cBhvr>
                                        <p:cTn id="318" dur="3250" fill="hold"/>
                                        <p:tgtEl>
                                          <p:spTgt spid="130"/>
                                        </p:tgtEl>
                                        <p:attrNameLst>
                                          <p:attrName>r</p:attrName>
                                        </p:attrNameLst>
                                      </p:cBhvr>
                                    </p:animRot>
                                  </p:childTnLst>
                                </p:cTn>
                              </p:par>
                              <p:par>
                                <p:cTn id="319" presetID="8" presetClass="emph" presetSubtype="0" fill="hold" nodeType="withEffect">
                                  <p:stCondLst>
                                    <p:cond delay="0"/>
                                  </p:stCondLst>
                                  <p:childTnLst>
                                    <p:animRot by="21600000">
                                      <p:cBhvr>
                                        <p:cTn id="320" dur="3250" fill="hold"/>
                                        <p:tgtEl>
                                          <p:spTgt spid="131"/>
                                        </p:tgtEl>
                                        <p:attrNameLst>
                                          <p:attrName>r</p:attrName>
                                        </p:attrNameLst>
                                      </p:cBhvr>
                                    </p:animRot>
                                  </p:childTnLst>
                                </p:cTn>
                              </p:par>
                              <p:par>
                                <p:cTn id="321" presetID="8" presetClass="emph" presetSubtype="0" fill="hold" nodeType="withEffect">
                                  <p:stCondLst>
                                    <p:cond delay="0"/>
                                  </p:stCondLst>
                                  <p:childTnLst>
                                    <p:animRot by="21600000">
                                      <p:cBhvr>
                                        <p:cTn id="322" dur="3250" fill="hold"/>
                                        <p:tgtEl>
                                          <p:spTgt spid="132"/>
                                        </p:tgtEl>
                                        <p:attrNameLst>
                                          <p:attrName>r</p:attrName>
                                        </p:attrNameLst>
                                      </p:cBhvr>
                                    </p:animRot>
                                  </p:childTnLst>
                                </p:cTn>
                              </p:par>
                              <p:par>
                                <p:cTn id="323" presetID="8" presetClass="emph" presetSubtype="0" fill="hold" nodeType="withEffect">
                                  <p:stCondLst>
                                    <p:cond delay="0"/>
                                  </p:stCondLst>
                                  <p:childTnLst>
                                    <p:animRot by="21600000">
                                      <p:cBhvr>
                                        <p:cTn id="324" dur="3250" fill="hold"/>
                                        <p:tgtEl>
                                          <p:spTgt spid="133"/>
                                        </p:tgtEl>
                                        <p:attrNameLst>
                                          <p:attrName>r</p:attrName>
                                        </p:attrNameLst>
                                      </p:cBhvr>
                                    </p:animRot>
                                  </p:childTnLst>
                                </p:cTn>
                              </p:par>
                              <p:par>
                                <p:cTn id="325" presetID="8" presetClass="emph" presetSubtype="0" fill="hold" nodeType="withEffect">
                                  <p:stCondLst>
                                    <p:cond delay="0"/>
                                  </p:stCondLst>
                                  <p:childTnLst>
                                    <p:animRot by="21600000">
                                      <p:cBhvr>
                                        <p:cTn id="326" dur="3250" fill="hold"/>
                                        <p:tgtEl>
                                          <p:spTgt spid="134"/>
                                        </p:tgtEl>
                                        <p:attrNameLst>
                                          <p:attrName>r</p:attrName>
                                        </p:attrNameLst>
                                      </p:cBhvr>
                                    </p:animRot>
                                  </p:childTnLst>
                                </p:cTn>
                              </p:par>
                              <p:par>
                                <p:cTn id="327" presetID="8" presetClass="emph" presetSubtype="0" fill="hold" nodeType="withEffect">
                                  <p:stCondLst>
                                    <p:cond delay="0"/>
                                  </p:stCondLst>
                                  <p:childTnLst>
                                    <p:animRot by="21600000">
                                      <p:cBhvr>
                                        <p:cTn id="328" dur="3250" fill="hold"/>
                                        <p:tgtEl>
                                          <p:spTgt spid="135"/>
                                        </p:tgtEl>
                                        <p:attrNameLst>
                                          <p:attrName>r</p:attrName>
                                        </p:attrNameLst>
                                      </p:cBhvr>
                                    </p:animRot>
                                  </p:childTnLst>
                                </p:cTn>
                              </p:par>
                              <p:par>
                                <p:cTn id="329" presetID="8" presetClass="emph" presetSubtype="0" fill="hold" nodeType="withEffect">
                                  <p:stCondLst>
                                    <p:cond delay="0"/>
                                  </p:stCondLst>
                                  <p:childTnLst>
                                    <p:animRot by="21600000">
                                      <p:cBhvr>
                                        <p:cTn id="330" dur="3250" fill="hold"/>
                                        <p:tgtEl>
                                          <p:spTgt spid="136"/>
                                        </p:tgtEl>
                                        <p:attrNameLst>
                                          <p:attrName>r</p:attrName>
                                        </p:attrNameLst>
                                      </p:cBhvr>
                                    </p:animRot>
                                  </p:childTnLst>
                                </p:cTn>
                              </p:par>
                              <p:par>
                                <p:cTn id="331" presetID="8" presetClass="emph" presetSubtype="0" fill="hold" nodeType="withEffect">
                                  <p:stCondLst>
                                    <p:cond delay="0"/>
                                  </p:stCondLst>
                                  <p:childTnLst>
                                    <p:animRot by="21600000">
                                      <p:cBhvr>
                                        <p:cTn id="332" dur="3250" fill="hold"/>
                                        <p:tgtEl>
                                          <p:spTgt spid="137"/>
                                        </p:tgtEl>
                                        <p:attrNameLst>
                                          <p:attrName>r</p:attrName>
                                        </p:attrNameLst>
                                      </p:cBhvr>
                                    </p:animRot>
                                  </p:childTnLst>
                                </p:cTn>
                              </p:par>
                              <p:par>
                                <p:cTn id="333" presetID="8" presetClass="emph" presetSubtype="0" fill="hold" nodeType="withEffect">
                                  <p:stCondLst>
                                    <p:cond delay="0"/>
                                  </p:stCondLst>
                                  <p:childTnLst>
                                    <p:animRot by="21600000">
                                      <p:cBhvr>
                                        <p:cTn id="334" dur="3250" fill="hold"/>
                                        <p:tgtEl>
                                          <p:spTgt spid="138"/>
                                        </p:tgtEl>
                                        <p:attrNameLst>
                                          <p:attrName>r</p:attrName>
                                        </p:attrNameLst>
                                      </p:cBhvr>
                                    </p:animRot>
                                  </p:childTnLst>
                                </p:cTn>
                              </p:par>
                              <p:par>
                                <p:cTn id="335" presetID="8" presetClass="emph" presetSubtype="0" fill="hold" nodeType="withEffect">
                                  <p:stCondLst>
                                    <p:cond delay="0"/>
                                  </p:stCondLst>
                                  <p:childTnLst>
                                    <p:animRot by="21600000">
                                      <p:cBhvr>
                                        <p:cTn id="336" dur="3250" fill="hold"/>
                                        <p:tgtEl>
                                          <p:spTgt spid="139"/>
                                        </p:tgtEl>
                                        <p:attrNameLst>
                                          <p:attrName>r</p:attrName>
                                        </p:attrNameLst>
                                      </p:cBhvr>
                                    </p:animRot>
                                  </p:childTnLst>
                                </p:cTn>
                              </p:par>
                              <p:par>
                                <p:cTn id="337" presetID="8" presetClass="emph" presetSubtype="0" fill="hold" nodeType="withEffect">
                                  <p:stCondLst>
                                    <p:cond delay="0"/>
                                  </p:stCondLst>
                                  <p:childTnLst>
                                    <p:animRot by="21600000">
                                      <p:cBhvr>
                                        <p:cTn id="338" dur="3250" fill="hold"/>
                                        <p:tgtEl>
                                          <p:spTgt spid="140"/>
                                        </p:tgtEl>
                                        <p:attrNameLst>
                                          <p:attrName>r</p:attrName>
                                        </p:attrNameLst>
                                      </p:cBhvr>
                                    </p:animRot>
                                  </p:childTnLst>
                                </p:cTn>
                              </p:par>
                              <p:par>
                                <p:cTn id="339" presetID="8" presetClass="emph" presetSubtype="0" fill="hold" nodeType="withEffect">
                                  <p:stCondLst>
                                    <p:cond delay="0"/>
                                  </p:stCondLst>
                                  <p:childTnLst>
                                    <p:animRot by="21600000">
                                      <p:cBhvr>
                                        <p:cTn id="340" dur="3250" fill="hold"/>
                                        <p:tgtEl>
                                          <p:spTgt spid="141"/>
                                        </p:tgtEl>
                                        <p:attrNameLst>
                                          <p:attrName>r</p:attrName>
                                        </p:attrNameLst>
                                      </p:cBhvr>
                                    </p:animRot>
                                  </p:childTnLst>
                                </p:cTn>
                              </p:par>
                              <p:par>
                                <p:cTn id="341" presetID="8" presetClass="emph" presetSubtype="0" fill="hold" nodeType="withEffect">
                                  <p:stCondLst>
                                    <p:cond delay="0"/>
                                  </p:stCondLst>
                                  <p:childTnLst>
                                    <p:animRot by="21600000">
                                      <p:cBhvr>
                                        <p:cTn id="342" dur="3250" fill="hold"/>
                                        <p:tgtEl>
                                          <p:spTgt spid="142"/>
                                        </p:tgtEl>
                                        <p:attrNameLst>
                                          <p:attrName>r</p:attrName>
                                        </p:attrNameLst>
                                      </p:cBhvr>
                                    </p:animRot>
                                  </p:childTnLst>
                                </p:cTn>
                              </p:par>
                              <p:par>
                                <p:cTn id="343" presetID="8" presetClass="emph" presetSubtype="0" fill="hold" nodeType="withEffect">
                                  <p:stCondLst>
                                    <p:cond delay="0"/>
                                  </p:stCondLst>
                                  <p:childTnLst>
                                    <p:animRot by="21600000">
                                      <p:cBhvr>
                                        <p:cTn id="344" dur="3250" fill="hold"/>
                                        <p:tgtEl>
                                          <p:spTgt spid="143"/>
                                        </p:tgtEl>
                                        <p:attrNameLst>
                                          <p:attrName>r</p:attrName>
                                        </p:attrNameLst>
                                      </p:cBhvr>
                                    </p:animRot>
                                  </p:childTnLst>
                                </p:cTn>
                              </p:par>
                              <p:par>
                                <p:cTn id="345" presetID="8" presetClass="emph" presetSubtype="0" fill="hold" nodeType="withEffect">
                                  <p:stCondLst>
                                    <p:cond delay="0"/>
                                  </p:stCondLst>
                                  <p:childTnLst>
                                    <p:animRot by="21600000">
                                      <p:cBhvr>
                                        <p:cTn id="346" dur="3250" fill="hold"/>
                                        <p:tgtEl>
                                          <p:spTgt spid="144"/>
                                        </p:tgtEl>
                                        <p:attrNameLst>
                                          <p:attrName>r</p:attrName>
                                        </p:attrNameLst>
                                      </p:cBhvr>
                                    </p:animRot>
                                  </p:childTnLst>
                                </p:cTn>
                              </p:par>
                              <p:par>
                                <p:cTn id="347" presetID="8" presetClass="emph" presetSubtype="0" fill="hold" nodeType="withEffect">
                                  <p:stCondLst>
                                    <p:cond delay="0"/>
                                  </p:stCondLst>
                                  <p:childTnLst>
                                    <p:animRot by="21600000">
                                      <p:cBhvr>
                                        <p:cTn id="348" dur="3250" fill="hold"/>
                                        <p:tgtEl>
                                          <p:spTgt spid="145"/>
                                        </p:tgtEl>
                                        <p:attrNameLst>
                                          <p:attrName>r</p:attrName>
                                        </p:attrNameLst>
                                      </p:cBhvr>
                                    </p:animRot>
                                  </p:childTnLst>
                                </p:cTn>
                              </p:par>
                              <p:par>
                                <p:cTn id="349" presetID="8" presetClass="emph" presetSubtype="0" fill="hold" nodeType="withEffect">
                                  <p:stCondLst>
                                    <p:cond delay="0"/>
                                  </p:stCondLst>
                                  <p:childTnLst>
                                    <p:animRot by="21600000">
                                      <p:cBhvr>
                                        <p:cTn id="350" dur="3250" fill="hold"/>
                                        <p:tgtEl>
                                          <p:spTgt spid="146"/>
                                        </p:tgtEl>
                                        <p:attrNameLst>
                                          <p:attrName>r</p:attrName>
                                        </p:attrNameLst>
                                      </p:cBhvr>
                                    </p:animRot>
                                  </p:childTnLst>
                                </p:cTn>
                              </p:par>
                              <p:par>
                                <p:cTn id="351" presetID="8" presetClass="emph" presetSubtype="0" fill="hold" nodeType="withEffect">
                                  <p:stCondLst>
                                    <p:cond delay="0"/>
                                  </p:stCondLst>
                                  <p:childTnLst>
                                    <p:animRot by="21600000">
                                      <p:cBhvr>
                                        <p:cTn id="352" dur="3250" fill="hold"/>
                                        <p:tgtEl>
                                          <p:spTgt spid="147"/>
                                        </p:tgtEl>
                                        <p:attrNameLst>
                                          <p:attrName>r</p:attrName>
                                        </p:attrNameLst>
                                      </p:cBhvr>
                                    </p:animRot>
                                  </p:childTnLst>
                                </p:cTn>
                              </p:par>
                              <p:par>
                                <p:cTn id="353" presetID="8" presetClass="emph" presetSubtype="0" fill="hold" nodeType="withEffect">
                                  <p:stCondLst>
                                    <p:cond delay="0"/>
                                  </p:stCondLst>
                                  <p:childTnLst>
                                    <p:animRot by="21600000">
                                      <p:cBhvr>
                                        <p:cTn id="354" dur="3250" fill="hold"/>
                                        <p:tgtEl>
                                          <p:spTgt spid="148"/>
                                        </p:tgtEl>
                                        <p:attrNameLst>
                                          <p:attrName>r</p:attrName>
                                        </p:attrNameLst>
                                      </p:cBhvr>
                                    </p:animRot>
                                  </p:childTnLst>
                                </p:cTn>
                              </p:par>
                              <p:par>
                                <p:cTn id="355" presetID="8" presetClass="emph" presetSubtype="0" fill="hold" nodeType="withEffect">
                                  <p:stCondLst>
                                    <p:cond delay="0"/>
                                  </p:stCondLst>
                                  <p:childTnLst>
                                    <p:animRot by="21600000">
                                      <p:cBhvr>
                                        <p:cTn id="356" dur="3250" fill="hold"/>
                                        <p:tgtEl>
                                          <p:spTgt spid="149"/>
                                        </p:tgtEl>
                                        <p:attrNameLst>
                                          <p:attrName>r</p:attrName>
                                        </p:attrNameLst>
                                      </p:cBhvr>
                                    </p:animRot>
                                  </p:childTnLst>
                                </p:cTn>
                              </p:par>
                              <p:par>
                                <p:cTn id="357" presetID="8" presetClass="emph" presetSubtype="0" fill="hold" nodeType="withEffect">
                                  <p:stCondLst>
                                    <p:cond delay="0"/>
                                  </p:stCondLst>
                                  <p:childTnLst>
                                    <p:animRot by="21600000">
                                      <p:cBhvr>
                                        <p:cTn id="358" dur="3250" fill="hold"/>
                                        <p:tgtEl>
                                          <p:spTgt spid="150"/>
                                        </p:tgtEl>
                                        <p:attrNameLst>
                                          <p:attrName>r</p:attrName>
                                        </p:attrNameLst>
                                      </p:cBhvr>
                                    </p:animRot>
                                  </p:childTnLst>
                                </p:cTn>
                              </p:par>
                              <p:par>
                                <p:cTn id="359" presetID="8" presetClass="emph" presetSubtype="0" fill="hold" nodeType="withEffect">
                                  <p:stCondLst>
                                    <p:cond delay="0"/>
                                  </p:stCondLst>
                                  <p:childTnLst>
                                    <p:animRot by="21600000">
                                      <p:cBhvr>
                                        <p:cTn id="360" dur="3250" fill="hold"/>
                                        <p:tgtEl>
                                          <p:spTgt spid="151"/>
                                        </p:tgtEl>
                                        <p:attrNameLst>
                                          <p:attrName>r</p:attrName>
                                        </p:attrNameLst>
                                      </p:cBhvr>
                                    </p:animRot>
                                  </p:childTnLst>
                                </p:cTn>
                              </p:par>
                              <p:par>
                                <p:cTn id="361" presetID="8" presetClass="emph" presetSubtype="0" fill="hold" nodeType="withEffect">
                                  <p:stCondLst>
                                    <p:cond delay="0"/>
                                  </p:stCondLst>
                                  <p:childTnLst>
                                    <p:animRot by="21600000">
                                      <p:cBhvr>
                                        <p:cTn id="362" dur="3250" fill="hold"/>
                                        <p:tgtEl>
                                          <p:spTgt spid="152"/>
                                        </p:tgtEl>
                                        <p:attrNameLst>
                                          <p:attrName>r</p:attrName>
                                        </p:attrNameLst>
                                      </p:cBhvr>
                                    </p:animRot>
                                  </p:childTnLst>
                                </p:cTn>
                              </p:par>
                              <p:par>
                                <p:cTn id="363" presetID="8" presetClass="emph" presetSubtype="0" fill="hold" nodeType="withEffect">
                                  <p:stCondLst>
                                    <p:cond delay="0"/>
                                  </p:stCondLst>
                                  <p:childTnLst>
                                    <p:animRot by="21600000">
                                      <p:cBhvr>
                                        <p:cTn id="364" dur="3250" fill="hold"/>
                                        <p:tgtEl>
                                          <p:spTgt spid="153"/>
                                        </p:tgtEl>
                                        <p:attrNameLst>
                                          <p:attrName>r</p:attrName>
                                        </p:attrNameLst>
                                      </p:cBhvr>
                                    </p:animRot>
                                  </p:childTnLst>
                                </p:cTn>
                              </p:par>
                              <p:par>
                                <p:cTn id="365" presetID="2" presetClass="exit" presetSubtype="2" fill="hold" nodeType="withEffect">
                                  <p:stCondLst>
                                    <p:cond delay="0"/>
                                  </p:stCondLst>
                                  <p:childTnLst>
                                    <p:anim calcmode="lin" valueType="num">
                                      <p:cBhvr additive="base">
                                        <p:cTn id="366" dur="3250"/>
                                        <p:tgtEl>
                                          <p:spTgt spid="32"/>
                                        </p:tgtEl>
                                        <p:attrNameLst>
                                          <p:attrName>ppt_x</p:attrName>
                                        </p:attrNameLst>
                                      </p:cBhvr>
                                      <p:tavLst>
                                        <p:tav tm="0">
                                          <p:val>
                                            <p:strVal val="ppt_x"/>
                                          </p:val>
                                        </p:tav>
                                        <p:tav tm="100000">
                                          <p:val>
                                            <p:strVal val="1+ppt_w/2"/>
                                          </p:val>
                                        </p:tav>
                                      </p:tavLst>
                                    </p:anim>
                                    <p:anim calcmode="lin" valueType="num">
                                      <p:cBhvr additive="base">
                                        <p:cTn id="367" dur="3250"/>
                                        <p:tgtEl>
                                          <p:spTgt spid="32"/>
                                        </p:tgtEl>
                                        <p:attrNameLst>
                                          <p:attrName>ppt_y</p:attrName>
                                        </p:attrNameLst>
                                      </p:cBhvr>
                                      <p:tavLst>
                                        <p:tav tm="0">
                                          <p:val>
                                            <p:strVal val="ppt_y"/>
                                          </p:val>
                                        </p:tav>
                                        <p:tav tm="100000">
                                          <p:val>
                                            <p:strVal val="ppt_y"/>
                                          </p:val>
                                        </p:tav>
                                      </p:tavLst>
                                    </p:anim>
                                    <p:set>
                                      <p:cBhvr>
                                        <p:cTn id="368" dur="1" fill="hold">
                                          <p:stCondLst>
                                            <p:cond delay="3249"/>
                                          </p:stCondLst>
                                        </p:cTn>
                                        <p:tgtEl>
                                          <p:spTgt spid="32"/>
                                        </p:tgtEl>
                                        <p:attrNameLst>
                                          <p:attrName>style.visibility</p:attrName>
                                        </p:attrNameLst>
                                      </p:cBhvr>
                                      <p:to>
                                        <p:strVal val="hidden"/>
                                      </p:to>
                                    </p:set>
                                  </p:childTnLst>
                                </p:cTn>
                              </p:par>
                              <p:par>
                                <p:cTn id="369" presetID="2" presetClass="exit" presetSubtype="2" fill="hold" nodeType="withEffect">
                                  <p:stCondLst>
                                    <p:cond delay="0"/>
                                  </p:stCondLst>
                                  <p:childTnLst>
                                    <p:anim calcmode="lin" valueType="num">
                                      <p:cBhvr additive="base">
                                        <p:cTn id="370" dur="3250"/>
                                        <p:tgtEl>
                                          <p:spTgt spid="35"/>
                                        </p:tgtEl>
                                        <p:attrNameLst>
                                          <p:attrName>ppt_x</p:attrName>
                                        </p:attrNameLst>
                                      </p:cBhvr>
                                      <p:tavLst>
                                        <p:tav tm="0">
                                          <p:val>
                                            <p:strVal val="ppt_x"/>
                                          </p:val>
                                        </p:tav>
                                        <p:tav tm="100000">
                                          <p:val>
                                            <p:strVal val="1+ppt_w/2"/>
                                          </p:val>
                                        </p:tav>
                                      </p:tavLst>
                                    </p:anim>
                                    <p:anim calcmode="lin" valueType="num">
                                      <p:cBhvr additive="base">
                                        <p:cTn id="371" dur="3250"/>
                                        <p:tgtEl>
                                          <p:spTgt spid="35"/>
                                        </p:tgtEl>
                                        <p:attrNameLst>
                                          <p:attrName>ppt_y</p:attrName>
                                        </p:attrNameLst>
                                      </p:cBhvr>
                                      <p:tavLst>
                                        <p:tav tm="0">
                                          <p:val>
                                            <p:strVal val="ppt_y"/>
                                          </p:val>
                                        </p:tav>
                                        <p:tav tm="100000">
                                          <p:val>
                                            <p:strVal val="ppt_y"/>
                                          </p:val>
                                        </p:tav>
                                      </p:tavLst>
                                    </p:anim>
                                    <p:set>
                                      <p:cBhvr>
                                        <p:cTn id="372" dur="1" fill="hold">
                                          <p:stCondLst>
                                            <p:cond delay="3249"/>
                                          </p:stCondLst>
                                        </p:cTn>
                                        <p:tgtEl>
                                          <p:spTgt spid="35"/>
                                        </p:tgtEl>
                                        <p:attrNameLst>
                                          <p:attrName>style.visibility</p:attrName>
                                        </p:attrNameLst>
                                      </p:cBhvr>
                                      <p:to>
                                        <p:strVal val="hidden"/>
                                      </p:to>
                                    </p:set>
                                  </p:childTnLst>
                                </p:cTn>
                              </p:par>
                              <p:par>
                                <p:cTn id="373" presetID="2" presetClass="exit" presetSubtype="2" fill="hold" nodeType="withEffect">
                                  <p:stCondLst>
                                    <p:cond delay="0"/>
                                  </p:stCondLst>
                                  <p:childTnLst>
                                    <p:anim calcmode="lin" valueType="num">
                                      <p:cBhvr additive="base">
                                        <p:cTn id="374" dur="3250"/>
                                        <p:tgtEl>
                                          <p:spTgt spid="38"/>
                                        </p:tgtEl>
                                        <p:attrNameLst>
                                          <p:attrName>ppt_x</p:attrName>
                                        </p:attrNameLst>
                                      </p:cBhvr>
                                      <p:tavLst>
                                        <p:tav tm="0">
                                          <p:val>
                                            <p:strVal val="ppt_x"/>
                                          </p:val>
                                        </p:tav>
                                        <p:tav tm="100000">
                                          <p:val>
                                            <p:strVal val="1+ppt_w/2"/>
                                          </p:val>
                                        </p:tav>
                                      </p:tavLst>
                                    </p:anim>
                                    <p:anim calcmode="lin" valueType="num">
                                      <p:cBhvr additive="base">
                                        <p:cTn id="375" dur="3250"/>
                                        <p:tgtEl>
                                          <p:spTgt spid="38"/>
                                        </p:tgtEl>
                                        <p:attrNameLst>
                                          <p:attrName>ppt_y</p:attrName>
                                        </p:attrNameLst>
                                      </p:cBhvr>
                                      <p:tavLst>
                                        <p:tav tm="0">
                                          <p:val>
                                            <p:strVal val="ppt_y"/>
                                          </p:val>
                                        </p:tav>
                                        <p:tav tm="100000">
                                          <p:val>
                                            <p:strVal val="ppt_y"/>
                                          </p:val>
                                        </p:tav>
                                      </p:tavLst>
                                    </p:anim>
                                    <p:set>
                                      <p:cBhvr>
                                        <p:cTn id="376" dur="1" fill="hold">
                                          <p:stCondLst>
                                            <p:cond delay="3249"/>
                                          </p:stCondLst>
                                        </p:cTn>
                                        <p:tgtEl>
                                          <p:spTgt spid="38"/>
                                        </p:tgtEl>
                                        <p:attrNameLst>
                                          <p:attrName>style.visibility</p:attrName>
                                        </p:attrNameLst>
                                      </p:cBhvr>
                                      <p:to>
                                        <p:strVal val="hidden"/>
                                      </p:to>
                                    </p:set>
                                  </p:childTnLst>
                                </p:cTn>
                              </p:par>
                              <p:par>
                                <p:cTn id="377" presetID="2" presetClass="exit" presetSubtype="2" fill="hold" nodeType="withEffect">
                                  <p:stCondLst>
                                    <p:cond delay="0"/>
                                  </p:stCondLst>
                                  <p:childTnLst>
                                    <p:anim calcmode="lin" valueType="num">
                                      <p:cBhvr additive="base">
                                        <p:cTn id="378" dur="3250"/>
                                        <p:tgtEl>
                                          <p:spTgt spid="41"/>
                                        </p:tgtEl>
                                        <p:attrNameLst>
                                          <p:attrName>ppt_x</p:attrName>
                                        </p:attrNameLst>
                                      </p:cBhvr>
                                      <p:tavLst>
                                        <p:tav tm="0">
                                          <p:val>
                                            <p:strVal val="ppt_x"/>
                                          </p:val>
                                        </p:tav>
                                        <p:tav tm="100000">
                                          <p:val>
                                            <p:strVal val="1+ppt_w/2"/>
                                          </p:val>
                                        </p:tav>
                                      </p:tavLst>
                                    </p:anim>
                                    <p:anim calcmode="lin" valueType="num">
                                      <p:cBhvr additive="base">
                                        <p:cTn id="379" dur="3250"/>
                                        <p:tgtEl>
                                          <p:spTgt spid="41"/>
                                        </p:tgtEl>
                                        <p:attrNameLst>
                                          <p:attrName>ppt_y</p:attrName>
                                        </p:attrNameLst>
                                      </p:cBhvr>
                                      <p:tavLst>
                                        <p:tav tm="0">
                                          <p:val>
                                            <p:strVal val="ppt_y"/>
                                          </p:val>
                                        </p:tav>
                                        <p:tav tm="100000">
                                          <p:val>
                                            <p:strVal val="ppt_y"/>
                                          </p:val>
                                        </p:tav>
                                      </p:tavLst>
                                    </p:anim>
                                    <p:set>
                                      <p:cBhvr>
                                        <p:cTn id="380" dur="1" fill="hold">
                                          <p:stCondLst>
                                            <p:cond delay="3249"/>
                                          </p:stCondLst>
                                        </p:cTn>
                                        <p:tgtEl>
                                          <p:spTgt spid="41"/>
                                        </p:tgtEl>
                                        <p:attrNameLst>
                                          <p:attrName>style.visibility</p:attrName>
                                        </p:attrNameLst>
                                      </p:cBhvr>
                                      <p:to>
                                        <p:strVal val="hidden"/>
                                      </p:to>
                                    </p:set>
                                  </p:childTnLst>
                                </p:cTn>
                              </p:par>
                              <p:par>
                                <p:cTn id="381" presetID="2" presetClass="exit" presetSubtype="2" fill="hold" nodeType="withEffect">
                                  <p:stCondLst>
                                    <p:cond delay="0"/>
                                  </p:stCondLst>
                                  <p:childTnLst>
                                    <p:anim calcmode="lin" valueType="num">
                                      <p:cBhvr additive="base">
                                        <p:cTn id="382" dur="3250"/>
                                        <p:tgtEl>
                                          <p:spTgt spid="44"/>
                                        </p:tgtEl>
                                        <p:attrNameLst>
                                          <p:attrName>ppt_x</p:attrName>
                                        </p:attrNameLst>
                                      </p:cBhvr>
                                      <p:tavLst>
                                        <p:tav tm="0">
                                          <p:val>
                                            <p:strVal val="ppt_x"/>
                                          </p:val>
                                        </p:tav>
                                        <p:tav tm="100000">
                                          <p:val>
                                            <p:strVal val="1+ppt_w/2"/>
                                          </p:val>
                                        </p:tav>
                                      </p:tavLst>
                                    </p:anim>
                                    <p:anim calcmode="lin" valueType="num">
                                      <p:cBhvr additive="base">
                                        <p:cTn id="383" dur="3250"/>
                                        <p:tgtEl>
                                          <p:spTgt spid="44"/>
                                        </p:tgtEl>
                                        <p:attrNameLst>
                                          <p:attrName>ppt_y</p:attrName>
                                        </p:attrNameLst>
                                      </p:cBhvr>
                                      <p:tavLst>
                                        <p:tav tm="0">
                                          <p:val>
                                            <p:strVal val="ppt_y"/>
                                          </p:val>
                                        </p:tav>
                                        <p:tav tm="100000">
                                          <p:val>
                                            <p:strVal val="ppt_y"/>
                                          </p:val>
                                        </p:tav>
                                      </p:tavLst>
                                    </p:anim>
                                    <p:set>
                                      <p:cBhvr>
                                        <p:cTn id="384" dur="1" fill="hold">
                                          <p:stCondLst>
                                            <p:cond delay="3249"/>
                                          </p:stCondLst>
                                        </p:cTn>
                                        <p:tgtEl>
                                          <p:spTgt spid="44"/>
                                        </p:tgtEl>
                                        <p:attrNameLst>
                                          <p:attrName>style.visibility</p:attrName>
                                        </p:attrNameLst>
                                      </p:cBhvr>
                                      <p:to>
                                        <p:strVal val="hidden"/>
                                      </p:to>
                                    </p:set>
                                  </p:childTnLst>
                                </p:cTn>
                              </p:par>
                              <p:par>
                                <p:cTn id="385" presetID="2" presetClass="exit" presetSubtype="2" fill="hold" nodeType="withEffect">
                                  <p:stCondLst>
                                    <p:cond delay="0"/>
                                  </p:stCondLst>
                                  <p:childTnLst>
                                    <p:anim calcmode="lin" valueType="num">
                                      <p:cBhvr additive="base">
                                        <p:cTn id="386" dur="3250"/>
                                        <p:tgtEl>
                                          <p:spTgt spid="47"/>
                                        </p:tgtEl>
                                        <p:attrNameLst>
                                          <p:attrName>ppt_x</p:attrName>
                                        </p:attrNameLst>
                                      </p:cBhvr>
                                      <p:tavLst>
                                        <p:tav tm="0">
                                          <p:val>
                                            <p:strVal val="ppt_x"/>
                                          </p:val>
                                        </p:tav>
                                        <p:tav tm="100000">
                                          <p:val>
                                            <p:strVal val="1+ppt_w/2"/>
                                          </p:val>
                                        </p:tav>
                                      </p:tavLst>
                                    </p:anim>
                                    <p:anim calcmode="lin" valueType="num">
                                      <p:cBhvr additive="base">
                                        <p:cTn id="387" dur="3250"/>
                                        <p:tgtEl>
                                          <p:spTgt spid="47"/>
                                        </p:tgtEl>
                                        <p:attrNameLst>
                                          <p:attrName>ppt_y</p:attrName>
                                        </p:attrNameLst>
                                      </p:cBhvr>
                                      <p:tavLst>
                                        <p:tav tm="0">
                                          <p:val>
                                            <p:strVal val="ppt_y"/>
                                          </p:val>
                                        </p:tav>
                                        <p:tav tm="100000">
                                          <p:val>
                                            <p:strVal val="ppt_y"/>
                                          </p:val>
                                        </p:tav>
                                      </p:tavLst>
                                    </p:anim>
                                    <p:set>
                                      <p:cBhvr>
                                        <p:cTn id="388" dur="1" fill="hold">
                                          <p:stCondLst>
                                            <p:cond delay="3249"/>
                                          </p:stCondLst>
                                        </p:cTn>
                                        <p:tgtEl>
                                          <p:spTgt spid="47"/>
                                        </p:tgtEl>
                                        <p:attrNameLst>
                                          <p:attrName>style.visibility</p:attrName>
                                        </p:attrNameLst>
                                      </p:cBhvr>
                                      <p:to>
                                        <p:strVal val="hidden"/>
                                      </p:to>
                                    </p:set>
                                  </p:childTnLst>
                                </p:cTn>
                              </p:par>
                              <p:par>
                                <p:cTn id="389" presetID="2" presetClass="exit" presetSubtype="2" fill="hold" nodeType="withEffect">
                                  <p:stCondLst>
                                    <p:cond delay="0"/>
                                  </p:stCondLst>
                                  <p:childTnLst>
                                    <p:anim calcmode="lin" valueType="num">
                                      <p:cBhvr additive="base">
                                        <p:cTn id="390" dur="3250"/>
                                        <p:tgtEl>
                                          <p:spTgt spid="50"/>
                                        </p:tgtEl>
                                        <p:attrNameLst>
                                          <p:attrName>ppt_x</p:attrName>
                                        </p:attrNameLst>
                                      </p:cBhvr>
                                      <p:tavLst>
                                        <p:tav tm="0">
                                          <p:val>
                                            <p:strVal val="ppt_x"/>
                                          </p:val>
                                        </p:tav>
                                        <p:tav tm="100000">
                                          <p:val>
                                            <p:strVal val="1+ppt_w/2"/>
                                          </p:val>
                                        </p:tav>
                                      </p:tavLst>
                                    </p:anim>
                                    <p:anim calcmode="lin" valueType="num">
                                      <p:cBhvr additive="base">
                                        <p:cTn id="391" dur="3250"/>
                                        <p:tgtEl>
                                          <p:spTgt spid="50"/>
                                        </p:tgtEl>
                                        <p:attrNameLst>
                                          <p:attrName>ppt_y</p:attrName>
                                        </p:attrNameLst>
                                      </p:cBhvr>
                                      <p:tavLst>
                                        <p:tav tm="0">
                                          <p:val>
                                            <p:strVal val="ppt_y"/>
                                          </p:val>
                                        </p:tav>
                                        <p:tav tm="100000">
                                          <p:val>
                                            <p:strVal val="ppt_y"/>
                                          </p:val>
                                        </p:tav>
                                      </p:tavLst>
                                    </p:anim>
                                    <p:set>
                                      <p:cBhvr>
                                        <p:cTn id="392" dur="1" fill="hold">
                                          <p:stCondLst>
                                            <p:cond delay="3249"/>
                                          </p:stCondLst>
                                        </p:cTn>
                                        <p:tgtEl>
                                          <p:spTgt spid="50"/>
                                        </p:tgtEl>
                                        <p:attrNameLst>
                                          <p:attrName>style.visibility</p:attrName>
                                        </p:attrNameLst>
                                      </p:cBhvr>
                                      <p:to>
                                        <p:strVal val="hidden"/>
                                      </p:to>
                                    </p:set>
                                  </p:childTnLst>
                                </p:cTn>
                              </p:par>
                              <p:par>
                                <p:cTn id="393" presetID="2" presetClass="exit" presetSubtype="2" fill="hold" nodeType="withEffect">
                                  <p:stCondLst>
                                    <p:cond delay="0"/>
                                  </p:stCondLst>
                                  <p:childTnLst>
                                    <p:anim calcmode="lin" valueType="num">
                                      <p:cBhvr additive="base">
                                        <p:cTn id="394" dur="3250"/>
                                        <p:tgtEl>
                                          <p:spTgt spid="53"/>
                                        </p:tgtEl>
                                        <p:attrNameLst>
                                          <p:attrName>ppt_x</p:attrName>
                                        </p:attrNameLst>
                                      </p:cBhvr>
                                      <p:tavLst>
                                        <p:tav tm="0">
                                          <p:val>
                                            <p:strVal val="ppt_x"/>
                                          </p:val>
                                        </p:tav>
                                        <p:tav tm="100000">
                                          <p:val>
                                            <p:strVal val="1+ppt_w/2"/>
                                          </p:val>
                                        </p:tav>
                                      </p:tavLst>
                                    </p:anim>
                                    <p:anim calcmode="lin" valueType="num">
                                      <p:cBhvr additive="base">
                                        <p:cTn id="395" dur="3250"/>
                                        <p:tgtEl>
                                          <p:spTgt spid="53"/>
                                        </p:tgtEl>
                                        <p:attrNameLst>
                                          <p:attrName>ppt_y</p:attrName>
                                        </p:attrNameLst>
                                      </p:cBhvr>
                                      <p:tavLst>
                                        <p:tav tm="0">
                                          <p:val>
                                            <p:strVal val="ppt_y"/>
                                          </p:val>
                                        </p:tav>
                                        <p:tav tm="100000">
                                          <p:val>
                                            <p:strVal val="ppt_y"/>
                                          </p:val>
                                        </p:tav>
                                      </p:tavLst>
                                    </p:anim>
                                    <p:set>
                                      <p:cBhvr>
                                        <p:cTn id="396" dur="1" fill="hold">
                                          <p:stCondLst>
                                            <p:cond delay="3249"/>
                                          </p:stCondLst>
                                        </p:cTn>
                                        <p:tgtEl>
                                          <p:spTgt spid="53"/>
                                        </p:tgtEl>
                                        <p:attrNameLst>
                                          <p:attrName>style.visibility</p:attrName>
                                        </p:attrNameLst>
                                      </p:cBhvr>
                                      <p:to>
                                        <p:strVal val="hidden"/>
                                      </p:to>
                                    </p:set>
                                  </p:childTnLst>
                                </p:cTn>
                              </p:par>
                              <p:par>
                                <p:cTn id="397" presetID="2" presetClass="exit" presetSubtype="2" fill="hold" nodeType="withEffect">
                                  <p:stCondLst>
                                    <p:cond delay="0"/>
                                  </p:stCondLst>
                                  <p:childTnLst>
                                    <p:anim calcmode="lin" valueType="num">
                                      <p:cBhvr additive="base">
                                        <p:cTn id="398" dur="3250"/>
                                        <p:tgtEl>
                                          <p:spTgt spid="56"/>
                                        </p:tgtEl>
                                        <p:attrNameLst>
                                          <p:attrName>ppt_x</p:attrName>
                                        </p:attrNameLst>
                                      </p:cBhvr>
                                      <p:tavLst>
                                        <p:tav tm="0">
                                          <p:val>
                                            <p:strVal val="ppt_x"/>
                                          </p:val>
                                        </p:tav>
                                        <p:tav tm="100000">
                                          <p:val>
                                            <p:strVal val="1+ppt_w/2"/>
                                          </p:val>
                                        </p:tav>
                                      </p:tavLst>
                                    </p:anim>
                                    <p:anim calcmode="lin" valueType="num">
                                      <p:cBhvr additive="base">
                                        <p:cTn id="399" dur="3250"/>
                                        <p:tgtEl>
                                          <p:spTgt spid="56"/>
                                        </p:tgtEl>
                                        <p:attrNameLst>
                                          <p:attrName>ppt_y</p:attrName>
                                        </p:attrNameLst>
                                      </p:cBhvr>
                                      <p:tavLst>
                                        <p:tav tm="0">
                                          <p:val>
                                            <p:strVal val="ppt_y"/>
                                          </p:val>
                                        </p:tav>
                                        <p:tav tm="100000">
                                          <p:val>
                                            <p:strVal val="ppt_y"/>
                                          </p:val>
                                        </p:tav>
                                      </p:tavLst>
                                    </p:anim>
                                    <p:set>
                                      <p:cBhvr>
                                        <p:cTn id="400" dur="1" fill="hold">
                                          <p:stCondLst>
                                            <p:cond delay="3249"/>
                                          </p:stCondLst>
                                        </p:cTn>
                                        <p:tgtEl>
                                          <p:spTgt spid="56"/>
                                        </p:tgtEl>
                                        <p:attrNameLst>
                                          <p:attrName>style.visibility</p:attrName>
                                        </p:attrNameLst>
                                      </p:cBhvr>
                                      <p:to>
                                        <p:strVal val="hidden"/>
                                      </p:to>
                                    </p:set>
                                  </p:childTnLst>
                                </p:cTn>
                              </p:par>
                              <p:par>
                                <p:cTn id="401" presetID="2" presetClass="exit" presetSubtype="2" fill="hold" nodeType="withEffect">
                                  <p:stCondLst>
                                    <p:cond delay="0"/>
                                  </p:stCondLst>
                                  <p:childTnLst>
                                    <p:anim calcmode="lin" valueType="num">
                                      <p:cBhvr additive="base">
                                        <p:cTn id="402" dur="3250"/>
                                        <p:tgtEl>
                                          <p:spTgt spid="59"/>
                                        </p:tgtEl>
                                        <p:attrNameLst>
                                          <p:attrName>ppt_x</p:attrName>
                                        </p:attrNameLst>
                                      </p:cBhvr>
                                      <p:tavLst>
                                        <p:tav tm="0">
                                          <p:val>
                                            <p:strVal val="ppt_x"/>
                                          </p:val>
                                        </p:tav>
                                        <p:tav tm="100000">
                                          <p:val>
                                            <p:strVal val="1+ppt_w/2"/>
                                          </p:val>
                                        </p:tav>
                                      </p:tavLst>
                                    </p:anim>
                                    <p:anim calcmode="lin" valueType="num">
                                      <p:cBhvr additive="base">
                                        <p:cTn id="403" dur="3250"/>
                                        <p:tgtEl>
                                          <p:spTgt spid="59"/>
                                        </p:tgtEl>
                                        <p:attrNameLst>
                                          <p:attrName>ppt_y</p:attrName>
                                        </p:attrNameLst>
                                      </p:cBhvr>
                                      <p:tavLst>
                                        <p:tav tm="0">
                                          <p:val>
                                            <p:strVal val="ppt_y"/>
                                          </p:val>
                                        </p:tav>
                                        <p:tav tm="100000">
                                          <p:val>
                                            <p:strVal val="ppt_y"/>
                                          </p:val>
                                        </p:tav>
                                      </p:tavLst>
                                    </p:anim>
                                    <p:set>
                                      <p:cBhvr>
                                        <p:cTn id="404" dur="1" fill="hold">
                                          <p:stCondLst>
                                            <p:cond delay="3249"/>
                                          </p:stCondLst>
                                        </p:cTn>
                                        <p:tgtEl>
                                          <p:spTgt spid="59"/>
                                        </p:tgtEl>
                                        <p:attrNameLst>
                                          <p:attrName>style.visibility</p:attrName>
                                        </p:attrNameLst>
                                      </p:cBhvr>
                                      <p:to>
                                        <p:strVal val="hidden"/>
                                      </p:to>
                                    </p:set>
                                  </p:childTnLst>
                                </p:cTn>
                              </p:par>
                              <p:par>
                                <p:cTn id="405" presetID="2" presetClass="exit" presetSubtype="2" fill="hold" nodeType="withEffect">
                                  <p:stCondLst>
                                    <p:cond delay="0"/>
                                  </p:stCondLst>
                                  <p:childTnLst>
                                    <p:anim calcmode="lin" valueType="num">
                                      <p:cBhvr additive="base">
                                        <p:cTn id="406" dur="3250"/>
                                        <p:tgtEl>
                                          <p:spTgt spid="62"/>
                                        </p:tgtEl>
                                        <p:attrNameLst>
                                          <p:attrName>ppt_x</p:attrName>
                                        </p:attrNameLst>
                                      </p:cBhvr>
                                      <p:tavLst>
                                        <p:tav tm="0">
                                          <p:val>
                                            <p:strVal val="ppt_x"/>
                                          </p:val>
                                        </p:tav>
                                        <p:tav tm="100000">
                                          <p:val>
                                            <p:strVal val="1+ppt_w/2"/>
                                          </p:val>
                                        </p:tav>
                                      </p:tavLst>
                                    </p:anim>
                                    <p:anim calcmode="lin" valueType="num">
                                      <p:cBhvr additive="base">
                                        <p:cTn id="407" dur="3250"/>
                                        <p:tgtEl>
                                          <p:spTgt spid="62"/>
                                        </p:tgtEl>
                                        <p:attrNameLst>
                                          <p:attrName>ppt_y</p:attrName>
                                        </p:attrNameLst>
                                      </p:cBhvr>
                                      <p:tavLst>
                                        <p:tav tm="0">
                                          <p:val>
                                            <p:strVal val="ppt_y"/>
                                          </p:val>
                                        </p:tav>
                                        <p:tav tm="100000">
                                          <p:val>
                                            <p:strVal val="ppt_y"/>
                                          </p:val>
                                        </p:tav>
                                      </p:tavLst>
                                    </p:anim>
                                    <p:set>
                                      <p:cBhvr>
                                        <p:cTn id="408" dur="1" fill="hold">
                                          <p:stCondLst>
                                            <p:cond delay="3249"/>
                                          </p:stCondLst>
                                        </p:cTn>
                                        <p:tgtEl>
                                          <p:spTgt spid="62"/>
                                        </p:tgtEl>
                                        <p:attrNameLst>
                                          <p:attrName>style.visibility</p:attrName>
                                        </p:attrNameLst>
                                      </p:cBhvr>
                                      <p:to>
                                        <p:strVal val="hidden"/>
                                      </p:to>
                                    </p:set>
                                  </p:childTnLst>
                                </p:cTn>
                              </p:par>
                              <p:par>
                                <p:cTn id="409" presetID="2" presetClass="exit" presetSubtype="2" fill="hold" nodeType="withEffect">
                                  <p:stCondLst>
                                    <p:cond delay="0"/>
                                  </p:stCondLst>
                                  <p:childTnLst>
                                    <p:anim calcmode="lin" valueType="num">
                                      <p:cBhvr additive="base">
                                        <p:cTn id="410" dur="3250"/>
                                        <p:tgtEl>
                                          <p:spTgt spid="65"/>
                                        </p:tgtEl>
                                        <p:attrNameLst>
                                          <p:attrName>ppt_x</p:attrName>
                                        </p:attrNameLst>
                                      </p:cBhvr>
                                      <p:tavLst>
                                        <p:tav tm="0">
                                          <p:val>
                                            <p:strVal val="ppt_x"/>
                                          </p:val>
                                        </p:tav>
                                        <p:tav tm="100000">
                                          <p:val>
                                            <p:strVal val="1+ppt_w/2"/>
                                          </p:val>
                                        </p:tav>
                                      </p:tavLst>
                                    </p:anim>
                                    <p:anim calcmode="lin" valueType="num">
                                      <p:cBhvr additive="base">
                                        <p:cTn id="411" dur="3250"/>
                                        <p:tgtEl>
                                          <p:spTgt spid="65"/>
                                        </p:tgtEl>
                                        <p:attrNameLst>
                                          <p:attrName>ppt_y</p:attrName>
                                        </p:attrNameLst>
                                      </p:cBhvr>
                                      <p:tavLst>
                                        <p:tav tm="0">
                                          <p:val>
                                            <p:strVal val="ppt_y"/>
                                          </p:val>
                                        </p:tav>
                                        <p:tav tm="100000">
                                          <p:val>
                                            <p:strVal val="ppt_y"/>
                                          </p:val>
                                        </p:tav>
                                      </p:tavLst>
                                    </p:anim>
                                    <p:set>
                                      <p:cBhvr>
                                        <p:cTn id="412" dur="1" fill="hold">
                                          <p:stCondLst>
                                            <p:cond delay="3249"/>
                                          </p:stCondLst>
                                        </p:cTn>
                                        <p:tgtEl>
                                          <p:spTgt spid="65"/>
                                        </p:tgtEl>
                                        <p:attrNameLst>
                                          <p:attrName>style.visibility</p:attrName>
                                        </p:attrNameLst>
                                      </p:cBhvr>
                                      <p:to>
                                        <p:strVal val="hidden"/>
                                      </p:to>
                                    </p:set>
                                  </p:childTnLst>
                                </p:cTn>
                              </p:par>
                              <p:par>
                                <p:cTn id="413" presetID="2" presetClass="exit" presetSubtype="2" fill="hold" nodeType="withEffect">
                                  <p:stCondLst>
                                    <p:cond delay="0"/>
                                  </p:stCondLst>
                                  <p:childTnLst>
                                    <p:anim calcmode="lin" valueType="num">
                                      <p:cBhvr additive="base">
                                        <p:cTn id="414" dur="3250"/>
                                        <p:tgtEl>
                                          <p:spTgt spid="68"/>
                                        </p:tgtEl>
                                        <p:attrNameLst>
                                          <p:attrName>ppt_x</p:attrName>
                                        </p:attrNameLst>
                                      </p:cBhvr>
                                      <p:tavLst>
                                        <p:tav tm="0">
                                          <p:val>
                                            <p:strVal val="ppt_x"/>
                                          </p:val>
                                        </p:tav>
                                        <p:tav tm="100000">
                                          <p:val>
                                            <p:strVal val="1+ppt_w/2"/>
                                          </p:val>
                                        </p:tav>
                                      </p:tavLst>
                                    </p:anim>
                                    <p:anim calcmode="lin" valueType="num">
                                      <p:cBhvr additive="base">
                                        <p:cTn id="415" dur="3250"/>
                                        <p:tgtEl>
                                          <p:spTgt spid="68"/>
                                        </p:tgtEl>
                                        <p:attrNameLst>
                                          <p:attrName>ppt_y</p:attrName>
                                        </p:attrNameLst>
                                      </p:cBhvr>
                                      <p:tavLst>
                                        <p:tav tm="0">
                                          <p:val>
                                            <p:strVal val="ppt_y"/>
                                          </p:val>
                                        </p:tav>
                                        <p:tav tm="100000">
                                          <p:val>
                                            <p:strVal val="ppt_y"/>
                                          </p:val>
                                        </p:tav>
                                      </p:tavLst>
                                    </p:anim>
                                    <p:set>
                                      <p:cBhvr>
                                        <p:cTn id="416" dur="1" fill="hold">
                                          <p:stCondLst>
                                            <p:cond delay="3249"/>
                                          </p:stCondLst>
                                        </p:cTn>
                                        <p:tgtEl>
                                          <p:spTgt spid="68"/>
                                        </p:tgtEl>
                                        <p:attrNameLst>
                                          <p:attrName>style.visibility</p:attrName>
                                        </p:attrNameLst>
                                      </p:cBhvr>
                                      <p:to>
                                        <p:strVal val="hidden"/>
                                      </p:to>
                                    </p:set>
                                  </p:childTnLst>
                                </p:cTn>
                              </p:par>
                              <p:par>
                                <p:cTn id="417" presetID="2" presetClass="exit" presetSubtype="2" fill="hold" nodeType="withEffect">
                                  <p:stCondLst>
                                    <p:cond delay="0"/>
                                  </p:stCondLst>
                                  <p:childTnLst>
                                    <p:anim calcmode="lin" valueType="num">
                                      <p:cBhvr additive="base">
                                        <p:cTn id="418" dur="3250"/>
                                        <p:tgtEl>
                                          <p:spTgt spid="71"/>
                                        </p:tgtEl>
                                        <p:attrNameLst>
                                          <p:attrName>ppt_x</p:attrName>
                                        </p:attrNameLst>
                                      </p:cBhvr>
                                      <p:tavLst>
                                        <p:tav tm="0">
                                          <p:val>
                                            <p:strVal val="ppt_x"/>
                                          </p:val>
                                        </p:tav>
                                        <p:tav tm="100000">
                                          <p:val>
                                            <p:strVal val="1+ppt_w/2"/>
                                          </p:val>
                                        </p:tav>
                                      </p:tavLst>
                                    </p:anim>
                                    <p:anim calcmode="lin" valueType="num">
                                      <p:cBhvr additive="base">
                                        <p:cTn id="419" dur="3250"/>
                                        <p:tgtEl>
                                          <p:spTgt spid="71"/>
                                        </p:tgtEl>
                                        <p:attrNameLst>
                                          <p:attrName>ppt_y</p:attrName>
                                        </p:attrNameLst>
                                      </p:cBhvr>
                                      <p:tavLst>
                                        <p:tav tm="0">
                                          <p:val>
                                            <p:strVal val="ppt_y"/>
                                          </p:val>
                                        </p:tav>
                                        <p:tav tm="100000">
                                          <p:val>
                                            <p:strVal val="ppt_y"/>
                                          </p:val>
                                        </p:tav>
                                      </p:tavLst>
                                    </p:anim>
                                    <p:set>
                                      <p:cBhvr>
                                        <p:cTn id="420" dur="1" fill="hold">
                                          <p:stCondLst>
                                            <p:cond delay="3249"/>
                                          </p:stCondLst>
                                        </p:cTn>
                                        <p:tgtEl>
                                          <p:spTgt spid="71"/>
                                        </p:tgtEl>
                                        <p:attrNameLst>
                                          <p:attrName>style.visibility</p:attrName>
                                        </p:attrNameLst>
                                      </p:cBhvr>
                                      <p:to>
                                        <p:strVal val="hidden"/>
                                      </p:to>
                                    </p:set>
                                  </p:childTnLst>
                                </p:cTn>
                              </p:par>
                              <p:par>
                                <p:cTn id="421" presetID="2" presetClass="exit" presetSubtype="2" fill="hold" nodeType="withEffect">
                                  <p:stCondLst>
                                    <p:cond delay="0"/>
                                  </p:stCondLst>
                                  <p:childTnLst>
                                    <p:anim calcmode="lin" valueType="num">
                                      <p:cBhvr additive="base">
                                        <p:cTn id="422" dur="3250"/>
                                        <p:tgtEl>
                                          <p:spTgt spid="74"/>
                                        </p:tgtEl>
                                        <p:attrNameLst>
                                          <p:attrName>ppt_x</p:attrName>
                                        </p:attrNameLst>
                                      </p:cBhvr>
                                      <p:tavLst>
                                        <p:tav tm="0">
                                          <p:val>
                                            <p:strVal val="ppt_x"/>
                                          </p:val>
                                        </p:tav>
                                        <p:tav tm="100000">
                                          <p:val>
                                            <p:strVal val="1+ppt_w/2"/>
                                          </p:val>
                                        </p:tav>
                                      </p:tavLst>
                                    </p:anim>
                                    <p:anim calcmode="lin" valueType="num">
                                      <p:cBhvr additive="base">
                                        <p:cTn id="423" dur="3250"/>
                                        <p:tgtEl>
                                          <p:spTgt spid="74"/>
                                        </p:tgtEl>
                                        <p:attrNameLst>
                                          <p:attrName>ppt_y</p:attrName>
                                        </p:attrNameLst>
                                      </p:cBhvr>
                                      <p:tavLst>
                                        <p:tav tm="0">
                                          <p:val>
                                            <p:strVal val="ppt_y"/>
                                          </p:val>
                                        </p:tav>
                                        <p:tav tm="100000">
                                          <p:val>
                                            <p:strVal val="ppt_y"/>
                                          </p:val>
                                        </p:tav>
                                      </p:tavLst>
                                    </p:anim>
                                    <p:set>
                                      <p:cBhvr>
                                        <p:cTn id="424" dur="1" fill="hold">
                                          <p:stCondLst>
                                            <p:cond delay="3249"/>
                                          </p:stCondLst>
                                        </p:cTn>
                                        <p:tgtEl>
                                          <p:spTgt spid="74"/>
                                        </p:tgtEl>
                                        <p:attrNameLst>
                                          <p:attrName>style.visibility</p:attrName>
                                        </p:attrNameLst>
                                      </p:cBhvr>
                                      <p:to>
                                        <p:strVal val="hidden"/>
                                      </p:to>
                                    </p:set>
                                  </p:childTnLst>
                                </p:cTn>
                              </p:par>
                              <p:par>
                                <p:cTn id="425" presetID="2" presetClass="exit" presetSubtype="2" fill="hold" nodeType="withEffect">
                                  <p:stCondLst>
                                    <p:cond delay="0"/>
                                  </p:stCondLst>
                                  <p:childTnLst>
                                    <p:anim calcmode="lin" valueType="num">
                                      <p:cBhvr additive="base">
                                        <p:cTn id="426" dur="3250"/>
                                        <p:tgtEl>
                                          <p:spTgt spid="77"/>
                                        </p:tgtEl>
                                        <p:attrNameLst>
                                          <p:attrName>ppt_x</p:attrName>
                                        </p:attrNameLst>
                                      </p:cBhvr>
                                      <p:tavLst>
                                        <p:tav tm="0">
                                          <p:val>
                                            <p:strVal val="ppt_x"/>
                                          </p:val>
                                        </p:tav>
                                        <p:tav tm="100000">
                                          <p:val>
                                            <p:strVal val="1+ppt_w/2"/>
                                          </p:val>
                                        </p:tav>
                                      </p:tavLst>
                                    </p:anim>
                                    <p:anim calcmode="lin" valueType="num">
                                      <p:cBhvr additive="base">
                                        <p:cTn id="427" dur="3250"/>
                                        <p:tgtEl>
                                          <p:spTgt spid="77"/>
                                        </p:tgtEl>
                                        <p:attrNameLst>
                                          <p:attrName>ppt_y</p:attrName>
                                        </p:attrNameLst>
                                      </p:cBhvr>
                                      <p:tavLst>
                                        <p:tav tm="0">
                                          <p:val>
                                            <p:strVal val="ppt_y"/>
                                          </p:val>
                                        </p:tav>
                                        <p:tav tm="100000">
                                          <p:val>
                                            <p:strVal val="ppt_y"/>
                                          </p:val>
                                        </p:tav>
                                      </p:tavLst>
                                    </p:anim>
                                    <p:set>
                                      <p:cBhvr>
                                        <p:cTn id="428" dur="1" fill="hold">
                                          <p:stCondLst>
                                            <p:cond delay="3249"/>
                                          </p:stCondLst>
                                        </p:cTn>
                                        <p:tgtEl>
                                          <p:spTgt spid="77"/>
                                        </p:tgtEl>
                                        <p:attrNameLst>
                                          <p:attrName>style.visibility</p:attrName>
                                        </p:attrNameLst>
                                      </p:cBhvr>
                                      <p:to>
                                        <p:strVal val="hidden"/>
                                      </p:to>
                                    </p:set>
                                  </p:childTnLst>
                                </p:cTn>
                              </p:par>
                              <p:par>
                                <p:cTn id="429" presetID="2" presetClass="exit" presetSubtype="2" fill="hold" nodeType="withEffect">
                                  <p:stCondLst>
                                    <p:cond delay="0"/>
                                  </p:stCondLst>
                                  <p:childTnLst>
                                    <p:anim calcmode="lin" valueType="num">
                                      <p:cBhvr additive="base">
                                        <p:cTn id="430" dur="3250"/>
                                        <p:tgtEl>
                                          <p:spTgt spid="80"/>
                                        </p:tgtEl>
                                        <p:attrNameLst>
                                          <p:attrName>ppt_x</p:attrName>
                                        </p:attrNameLst>
                                      </p:cBhvr>
                                      <p:tavLst>
                                        <p:tav tm="0">
                                          <p:val>
                                            <p:strVal val="ppt_x"/>
                                          </p:val>
                                        </p:tav>
                                        <p:tav tm="100000">
                                          <p:val>
                                            <p:strVal val="1+ppt_w/2"/>
                                          </p:val>
                                        </p:tav>
                                      </p:tavLst>
                                    </p:anim>
                                    <p:anim calcmode="lin" valueType="num">
                                      <p:cBhvr additive="base">
                                        <p:cTn id="431" dur="3250"/>
                                        <p:tgtEl>
                                          <p:spTgt spid="80"/>
                                        </p:tgtEl>
                                        <p:attrNameLst>
                                          <p:attrName>ppt_y</p:attrName>
                                        </p:attrNameLst>
                                      </p:cBhvr>
                                      <p:tavLst>
                                        <p:tav tm="0">
                                          <p:val>
                                            <p:strVal val="ppt_y"/>
                                          </p:val>
                                        </p:tav>
                                        <p:tav tm="100000">
                                          <p:val>
                                            <p:strVal val="ppt_y"/>
                                          </p:val>
                                        </p:tav>
                                      </p:tavLst>
                                    </p:anim>
                                    <p:set>
                                      <p:cBhvr>
                                        <p:cTn id="432" dur="1" fill="hold">
                                          <p:stCondLst>
                                            <p:cond delay="3249"/>
                                          </p:stCondLst>
                                        </p:cTn>
                                        <p:tgtEl>
                                          <p:spTgt spid="80"/>
                                        </p:tgtEl>
                                        <p:attrNameLst>
                                          <p:attrName>style.visibility</p:attrName>
                                        </p:attrNameLst>
                                      </p:cBhvr>
                                      <p:to>
                                        <p:strVal val="hidden"/>
                                      </p:to>
                                    </p:set>
                                  </p:childTnLst>
                                </p:cTn>
                              </p:par>
                              <p:par>
                                <p:cTn id="433" presetID="2" presetClass="exit" presetSubtype="2" fill="hold" nodeType="withEffect">
                                  <p:stCondLst>
                                    <p:cond delay="0"/>
                                  </p:stCondLst>
                                  <p:childTnLst>
                                    <p:anim calcmode="lin" valueType="num">
                                      <p:cBhvr additive="base">
                                        <p:cTn id="434" dur="3250"/>
                                        <p:tgtEl>
                                          <p:spTgt spid="83"/>
                                        </p:tgtEl>
                                        <p:attrNameLst>
                                          <p:attrName>ppt_x</p:attrName>
                                        </p:attrNameLst>
                                      </p:cBhvr>
                                      <p:tavLst>
                                        <p:tav tm="0">
                                          <p:val>
                                            <p:strVal val="ppt_x"/>
                                          </p:val>
                                        </p:tav>
                                        <p:tav tm="100000">
                                          <p:val>
                                            <p:strVal val="1+ppt_w/2"/>
                                          </p:val>
                                        </p:tav>
                                      </p:tavLst>
                                    </p:anim>
                                    <p:anim calcmode="lin" valueType="num">
                                      <p:cBhvr additive="base">
                                        <p:cTn id="435" dur="3250"/>
                                        <p:tgtEl>
                                          <p:spTgt spid="83"/>
                                        </p:tgtEl>
                                        <p:attrNameLst>
                                          <p:attrName>ppt_y</p:attrName>
                                        </p:attrNameLst>
                                      </p:cBhvr>
                                      <p:tavLst>
                                        <p:tav tm="0">
                                          <p:val>
                                            <p:strVal val="ppt_y"/>
                                          </p:val>
                                        </p:tav>
                                        <p:tav tm="100000">
                                          <p:val>
                                            <p:strVal val="ppt_y"/>
                                          </p:val>
                                        </p:tav>
                                      </p:tavLst>
                                    </p:anim>
                                    <p:set>
                                      <p:cBhvr>
                                        <p:cTn id="436" dur="1" fill="hold">
                                          <p:stCondLst>
                                            <p:cond delay="3249"/>
                                          </p:stCondLst>
                                        </p:cTn>
                                        <p:tgtEl>
                                          <p:spTgt spid="83"/>
                                        </p:tgtEl>
                                        <p:attrNameLst>
                                          <p:attrName>style.visibility</p:attrName>
                                        </p:attrNameLst>
                                      </p:cBhvr>
                                      <p:to>
                                        <p:strVal val="hidden"/>
                                      </p:to>
                                    </p:set>
                                  </p:childTnLst>
                                </p:cTn>
                              </p:par>
                              <p:par>
                                <p:cTn id="437" presetID="2" presetClass="exit" presetSubtype="2" fill="hold" nodeType="withEffect">
                                  <p:stCondLst>
                                    <p:cond delay="0"/>
                                  </p:stCondLst>
                                  <p:childTnLst>
                                    <p:anim calcmode="lin" valueType="num">
                                      <p:cBhvr additive="base">
                                        <p:cTn id="438" dur="3250"/>
                                        <p:tgtEl>
                                          <p:spTgt spid="86"/>
                                        </p:tgtEl>
                                        <p:attrNameLst>
                                          <p:attrName>ppt_x</p:attrName>
                                        </p:attrNameLst>
                                      </p:cBhvr>
                                      <p:tavLst>
                                        <p:tav tm="0">
                                          <p:val>
                                            <p:strVal val="ppt_x"/>
                                          </p:val>
                                        </p:tav>
                                        <p:tav tm="100000">
                                          <p:val>
                                            <p:strVal val="1+ppt_w/2"/>
                                          </p:val>
                                        </p:tav>
                                      </p:tavLst>
                                    </p:anim>
                                    <p:anim calcmode="lin" valueType="num">
                                      <p:cBhvr additive="base">
                                        <p:cTn id="439" dur="3250"/>
                                        <p:tgtEl>
                                          <p:spTgt spid="86"/>
                                        </p:tgtEl>
                                        <p:attrNameLst>
                                          <p:attrName>ppt_y</p:attrName>
                                        </p:attrNameLst>
                                      </p:cBhvr>
                                      <p:tavLst>
                                        <p:tav tm="0">
                                          <p:val>
                                            <p:strVal val="ppt_y"/>
                                          </p:val>
                                        </p:tav>
                                        <p:tav tm="100000">
                                          <p:val>
                                            <p:strVal val="ppt_y"/>
                                          </p:val>
                                        </p:tav>
                                      </p:tavLst>
                                    </p:anim>
                                    <p:set>
                                      <p:cBhvr>
                                        <p:cTn id="440" dur="1" fill="hold">
                                          <p:stCondLst>
                                            <p:cond delay="3249"/>
                                          </p:stCondLst>
                                        </p:cTn>
                                        <p:tgtEl>
                                          <p:spTgt spid="86"/>
                                        </p:tgtEl>
                                        <p:attrNameLst>
                                          <p:attrName>style.visibility</p:attrName>
                                        </p:attrNameLst>
                                      </p:cBhvr>
                                      <p:to>
                                        <p:strVal val="hidden"/>
                                      </p:to>
                                    </p:set>
                                  </p:childTnLst>
                                </p:cTn>
                              </p:par>
                              <p:par>
                                <p:cTn id="441" presetID="2" presetClass="exit" presetSubtype="2" fill="hold" nodeType="withEffect">
                                  <p:stCondLst>
                                    <p:cond delay="0"/>
                                  </p:stCondLst>
                                  <p:childTnLst>
                                    <p:anim calcmode="lin" valueType="num">
                                      <p:cBhvr additive="base">
                                        <p:cTn id="442" dur="3250"/>
                                        <p:tgtEl>
                                          <p:spTgt spid="89"/>
                                        </p:tgtEl>
                                        <p:attrNameLst>
                                          <p:attrName>ppt_x</p:attrName>
                                        </p:attrNameLst>
                                      </p:cBhvr>
                                      <p:tavLst>
                                        <p:tav tm="0">
                                          <p:val>
                                            <p:strVal val="ppt_x"/>
                                          </p:val>
                                        </p:tav>
                                        <p:tav tm="100000">
                                          <p:val>
                                            <p:strVal val="1+ppt_w/2"/>
                                          </p:val>
                                        </p:tav>
                                      </p:tavLst>
                                    </p:anim>
                                    <p:anim calcmode="lin" valueType="num">
                                      <p:cBhvr additive="base">
                                        <p:cTn id="443" dur="3250"/>
                                        <p:tgtEl>
                                          <p:spTgt spid="89"/>
                                        </p:tgtEl>
                                        <p:attrNameLst>
                                          <p:attrName>ppt_y</p:attrName>
                                        </p:attrNameLst>
                                      </p:cBhvr>
                                      <p:tavLst>
                                        <p:tav tm="0">
                                          <p:val>
                                            <p:strVal val="ppt_y"/>
                                          </p:val>
                                        </p:tav>
                                        <p:tav tm="100000">
                                          <p:val>
                                            <p:strVal val="ppt_y"/>
                                          </p:val>
                                        </p:tav>
                                      </p:tavLst>
                                    </p:anim>
                                    <p:set>
                                      <p:cBhvr>
                                        <p:cTn id="444" dur="1" fill="hold">
                                          <p:stCondLst>
                                            <p:cond delay="3249"/>
                                          </p:stCondLst>
                                        </p:cTn>
                                        <p:tgtEl>
                                          <p:spTgt spid="89"/>
                                        </p:tgtEl>
                                        <p:attrNameLst>
                                          <p:attrName>style.visibility</p:attrName>
                                        </p:attrNameLst>
                                      </p:cBhvr>
                                      <p:to>
                                        <p:strVal val="hidden"/>
                                      </p:to>
                                    </p:set>
                                  </p:childTnLst>
                                </p:cTn>
                              </p:par>
                              <p:par>
                                <p:cTn id="445" presetID="2" presetClass="exit" presetSubtype="2" fill="hold" nodeType="withEffect">
                                  <p:stCondLst>
                                    <p:cond delay="0"/>
                                  </p:stCondLst>
                                  <p:childTnLst>
                                    <p:anim calcmode="lin" valueType="num">
                                      <p:cBhvr additive="base">
                                        <p:cTn id="446" dur="3250"/>
                                        <p:tgtEl>
                                          <p:spTgt spid="92"/>
                                        </p:tgtEl>
                                        <p:attrNameLst>
                                          <p:attrName>ppt_x</p:attrName>
                                        </p:attrNameLst>
                                      </p:cBhvr>
                                      <p:tavLst>
                                        <p:tav tm="0">
                                          <p:val>
                                            <p:strVal val="ppt_x"/>
                                          </p:val>
                                        </p:tav>
                                        <p:tav tm="100000">
                                          <p:val>
                                            <p:strVal val="1+ppt_w/2"/>
                                          </p:val>
                                        </p:tav>
                                      </p:tavLst>
                                    </p:anim>
                                    <p:anim calcmode="lin" valueType="num">
                                      <p:cBhvr additive="base">
                                        <p:cTn id="447" dur="3250"/>
                                        <p:tgtEl>
                                          <p:spTgt spid="92"/>
                                        </p:tgtEl>
                                        <p:attrNameLst>
                                          <p:attrName>ppt_y</p:attrName>
                                        </p:attrNameLst>
                                      </p:cBhvr>
                                      <p:tavLst>
                                        <p:tav tm="0">
                                          <p:val>
                                            <p:strVal val="ppt_y"/>
                                          </p:val>
                                        </p:tav>
                                        <p:tav tm="100000">
                                          <p:val>
                                            <p:strVal val="ppt_y"/>
                                          </p:val>
                                        </p:tav>
                                      </p:tavLst>
                                    </p:anim>
                                    <p:set>
                                      <p:cBhvr>
                                        <p:cTn id="448" dur="1" fill="hold">
                                          <p:stCondLst>
                                            <p:cond delay="3249"/>
                                          </p:stCondLst>
                                        </p:cTn>
                                        <p:tgtEl>
                                          <p:spTgt spid="92"/>
                                        </p:tgtEl>
                                        <p:attrNameLst>
                                          <p:attrName>style.visibility</p:attrName>
                                        </p:attrNameLst>
                                      </p:cBhvr>
                                      <p:to>
                                        <p:strVal val="hidden"/>
                                      </p:to>
                                    </p:set>
                                  </p:childTnLst>
                                </p:cTn>
                              </p:par>
                              <p:par>
                                <p:cTn id="449" presetID="2" presetClass="exit" presetSubtype="2" fill="hold" nodeType="withEffect">
                                  <p:stCondLst>
                                    <p:cond delay="0"/>
                                  </p:stCondLst>
                                  <p:childTnLst>
                                    <p:anim calcmode="lin" valueType="num">
                                      <p:cBhvr additive="base">
                                        <p:cTn id="450" dur="3250"/>
                                        <p:tgtEl>
                                          <p:spTgt spid="95"/>
                                        </p:tgtEl>
                                        <p:attrNameLst>
                                          <p:attrName>ppt_x</p:attrName>
                                        </p:attrNameLst>
                                      </p:cBhvr>
                                      <p:tavLst>
                                        <p:tav tm="0">
                                          <p:val>
                                            <p:strVal val="ppt_x"/>
                                          </p:val>
                                        </p:tav>
                                        <p:tav tm="100000">
                                          <p:val>
                                            <p:strVal val="1+ppt_w/2"/>
                                          </p:val>
                                        </p:tav>
                                      </p:tavLst>
                                    </p:anim>
                                    <p:anim calcmode="lin" valueType="num">
                                      <p:cBhvr additive="base">
                                        <p:cTn id="451" dur="3250"/>
                                        <p:tgtEl>
                                          <p:spTgt spid="95"/>
                                        </p:tgtEl>
                                        <p:attrNameLst>
                                          <p:attrName>ppt_y</p:attrName>
                                        </p:attrNameLst>
                                      </p:cBhvr>
                                      <p:tavLst>
                                        <p:tav tm="0">
                                          <p:val>
                                            <p:strVal val="ppt_y"/>
                                          </p:val>
                                        </p:tav>
                                        <p:tav tm="100000">
                                          <p:val>
                                            <p:strVal val="ppt_y"/>
                                          </p:val>
                                        </p:tav>
                                      </p:tavLst>
                                    </p:anim>
                                    <p:set>
                                      <p:cBhvr>
                                        <p:cTn id="452" dur="1" fill="hold">
                                          <p:stCondLst>
                                            <p:cond delay="3249"/>
                                          </p:stCondLst>
                                        </p:cTn>
                                        <p:tgtEl>
                                          <p:spTgt spid="95"/>
                                        </p:tgtEl>
                                        <p:attrNameLst>
                                          <p:attrName>style.visibility</p:attrName>
                                        </p:attrNameLst>
                                      </p:cBhvr>
                                      <p:to>
                                        <p:strVal val="hidden"/>
                                      </p:to>
                                    </p:set>
                                  </p:childTnLst>
                                </p:cTn>
                              </p:par>
                              <p:par>
                                <p:cTn id="453" presetID="2" presetClass="exit" presetSubtype="2" fill="hold" nodeType="withEffect">
                                  <p:stCondLst>
                                    <p:cond delay="0"/>
                                  </p:stCondLst>
                                  <p:childTnLst>
                                    <p:anim calcmode="lin" valueType="num">
                                      <p:cBhvr additive="base">
                                        <p:cTn id="454" dur="3250"/>
                                        <p:tgtEl>
                                          <p:spTgt spid="98"/>
                                        </p:tgtEl>
                                        <p:attrNameLst>
                                          <p:attrName>ppt_x</p:attrName>
                                        </p:attrNameLst>
                                      </p:cBhvr>
                                      <p:tavLst>
                                        <p:tav tm="0">
                                          <p:val>
                                            <p:strVal val="ppt_x"/>
                                          </p:val>
                                        </p:tav>
                                        <p:tav tm="100000">
                                          <p:val>
                                            <p:strVal val="1+ppt_w/2"/>
                                          </p:val>
                                        </p:tav>
                                      </p:tavLst>
                                    </p:anim>
                                    <p:anim calcmode="lin" valueType="num">
                                      <p:cBhvr additive="base">
                                        <p:cTn id="455" dur="3250"/>
                                        <p:tgtEl>
                                          <p:spTgt spid="98"/>
                                        </p:tgtEl>
                                        <p:attrNameLst>
                                          <p:attrName>ppt_y</p:attrName>
                                        </p:attrNameLst>
                                      </p:cBhvr>
                                      <p:tavLst>
                                        <p:tav tm="0">
                                          <p:val>
                                            <p:strVal val="ppt_y"/>
                                          </p:val>
                                        </p:tav>
                                        <p:tav tm="100000">
                                          <p:val>
                                            <p:strVal val="ppt_y"/>
                                          </p:val>
                                        </p:tav>
                                      </p:tavLst>
                                    </p:anim>
                                    <p:set>
                                      <p:cBhvr>
                                        <p:cTn id="456" dur="1" fill="hold">
                                          <p:stCondLst>
                                            <p:cond delay="3249"/>
                                          </p:stCondLst>
                                        </p:cTn>
                                        <p:tgtEl>
                                          <p:spTgt spid="98"/>
                                        </p:tgtEl>
                                        <p:attrNameLst>
                                          <p:attrName>style.visibility</p:attrName>
                                        </p:attrNameLst>
                                      </p:cBhvr>
                                      <p:to>
                                        <p:strVal val="hidden"/>
                                      </p:to>
                                    </p:set>
                                  </p:childTnLst>
                                </p:cTn>
                              </p:par>
                              <p:par>
                                <p:cTn id="457" presetID="2" presetClass="exit" presetSubtype="2" fill="hold" nodeType="withEffect">
                                  <p:stCondLst>
                                    <p:cond delay="0"/>
                                  </p:stCondLst>
                                  <p:childTnLst>
                                    <p:anim calcmode="lin" valueType="num">
                                      <p:cBhvr additive="base">
                                        <p:cTn id="458" dur="3250"/>
                                        <p:tgtEl>
                                          <p:spTgt spid="101"/>
                                        </p:tgtEl>
                                        <p:attrNameLst>
                                          <p:attrName>ppt_x</p:attrName>
                                        </p:attrNameLst>
                                      </p:cBhvr>
                                      <p:tavLst>
                                        <p:tav tm="0">
                                          <p:val>
                                            <p:strVal val="ppt_x"/>
                                          </p:val>
                                        </p:tav>
                                        <p:tav tm="100000">
                                          <p:val>
                                            <p:strVal val="1+ppt_w/2"/>
                                          </p:val>
                                        </p:tav>
                                      </p:tavLst>
                                    </p:anim>
                                    <p:anim calcmode="lin" valueType="num">
                                      <p:cBhvr additive="base">
                                        <p:cTn id="459" dur="3250"/>
                                        <p:tgtEl>
                                          <p:spTgt spid="101"/>
                                        </p:tgtEl>
                                        <p:attrNameLst>
                                          <p:attrName>ppt_y</p:attrName>
                                        </p:attrNameLst>
                                      </p:cBhvr>
                                      <p:tavLst>
                                        <p:tav tm="0">
                                          <p:val>
                                            <p:strVal val="ppt_y"/>
                                          </p:val>
                                        </p:tav>
                                        <p:tav tm="100000">
                                          <p:val>
                                            <p:strVal val="ppt_y"/>
                                          </p:val>
                                        </p:tav>
                                      </p:tavLst>
                                    </p:anim>
                                    <p:set>
                                      <p:cBhvr>
                                        <p:cTn id="460" dur="1" fill="hold">
                                          <p:stCondLst>
                                            <p:cond delay="3249"/>
                                          </p:stCondLst>
                                        </p:cTn>
                                        <p:tgtEl>
                                          <p:spTgt spid="101"/>
                                        </p:tgtEl>
                                        <p:attrNameLst>
                                          <p:attrName>style.visibility</p:attrName>
                                        </p:attrNameLst>
                                      </p:cBhvr>
                                      <p:to>
                                        <p:strVal val="hidden"/>
                                      </p:to>
                                    </p:set>
                                  </p:childTnLst>
                                </p:cTn>
                              </p:par>
                              <p:par>
                                <p:cTn id="461" presetID="2" presetClass="exit" presetSubtype="2" fill="hold" nodeType="withEffect">
                                  <p:stCondLst>
                                    <p:cond delay="0"/>
                                  </p:stCondLst>
                                  <p:childTnLst>
                                    <p:anim calcmode="lin" valueType="num">
                                      <p:cBhvr additive="base">
                                        <p:cTn id="462" dur="3250"/>
                                        <p:tgtEl>
                                          <p:spTgt spid="104"/>
                                        </p:tgtEl>
                                        <p:attrNameLst>
                                          <p:attrName>ppt_x</p:attrName>
                                        </p:attrNameLst>
                                      </p:cBhvr>
                                      <p:tavLst>
                                        <p:tav tm="0">
                                          <p:val>
                                            <p:strVal val="ppt_x"/>
                                          </p:val>
                                        </p:tav>
                                        <p:tav tm="100000">
                                          <p:val>
                                            <p:strVal val="1+ppt_w/2"/>
                                          </p:val>
                                        </p:tav>
                                      </p:tavLst>
                                    </p:anim>
                                    <p:anim calcmode="lin" valueType="num">
                                      <p:cBhvr additive="base">
                                        <p:cTn id="463" dur="3250"/>
                                        <p:tgtEl>
                                          <p:spTgt spid="104"/>
                                        </p:tgtEl>
                                        <p:attrNameLst>
                                          <p:attrName>ppt_y</p:attrName>
                                        </p:attrNameLst>
                                      </p:cBhvr>
                                      <p:tavLst>
                                        <p:tav tm="0">
                                          <p:val>
                                            <p:strVal val="ppt_y"/>
                                          </p:val>
                                        </p:tav>
                                        <p:tav tm="100000">
                                          <p:val>
                                            <p:strVal val="ppt_y"/>
                                          </p:val>
                                        </p:tav>
                                      </p:tavLst>
                                    </p:anim>
                                    <p:set>
                                      <p:cBhvr>
                                        <p:cTn id="464" dur="1" fill="hold">
                                          <p:stCondLst>
                                            <p:cond delay="3249"/>
                                          </p:stCondLst>
                                        </p:cTn>
                                        <p:tgtEl>
                                          <p:spTgt spid="104"/>
                                        </p:tgtEl>
                                        <p:attrNameLst>
                                          <p:attrName>style.visibility</p:attrName>
                                        </p:attrNameLst>
                                      </p:cBhvr>
                                      <p:to>
                                        <p:strVal val="hidden"/>
                                      </p:to>
                                    </p:set>
                                  </p:childTnLst>
                                </p:cTn>
                              </p:par>
                              <p:par>
                                <p:cTn id="465" presetID="2" presetClass="exit" presetSubtype="2" fill="hold" nodeType="withEffect">
                                  <p:stCondLst>
                                    <p:cond delay="0"/>
                                  </p:stCondLst>
                                  <p:childTnLst>
                                    <p:anim calcmode="lin" valueType="num">
                                      <p:cBhvr additive="base">
                                        <p:cTn id="466" dur="3250"/>
                                        <p:tgtEl>
                                          <p:spTgt spid="107"/>
                                        </p:tgtEl>
                                        <p:attrNameLst>
                                          <p:attrName>ppt_x</p:attrName>
                                        </p:attrNameLst>
                                      </p:cBhvr>
                                      <p:tavLst>
                                        <p:tav tm="0">
                                          <p:val>
                                            <p:strVal val="ppt_x"/>
                                          </p:val>
                                        </p:tav>
                                        <p:tav tm="100000">
                                          <p:val>
                                            <p:strVal val="1+ppt_w/2"/>
                                          </p:val>
                                        </p:tav>
                                      </p:tavLst>
                                    </p:anim>
                                    <p:anim calcmode="lin" valueType="num">
                                      <p:cBhvr additive="base">
                                        <p:cTn id="467" dur="3250"/>
                                        <p:tgtEl>
                                          <p:spTgt spid="107"/>
                                        </p:tgtEl>
                                        <p:attrNameLst>
                                          <p:attrName>ppt_y</p:attrName>
                                        </p:attrNameLst>
                                      </p:cBhvr>
                                      <p:tavLst>
                                        <p:tav tm="0">
                                          <p:val>
                                            <p:strVal val="ppt_y"/>
                                          </p:val>
                                        </p:tav>
                                        <p:tav tm="100000">
                                          <p:val>
                                            <p:strVal val="ppt_y"/>
                                          </p:val>
                                        </p:tav>
                                      </p:tavLst>
                                    </p:anim>
                                    <p:set>
                                      <p:cBhvr>
                                        <p:cTn id="468" dur="1" fill="hold">
                                          <p:stCondLst>
                                            <p:cond delay="3249"/>
                                          </p:stCondLst>
                                        </p:cTn>
                                        <p:tgtEl>
                                          <p:spTgt spid="107"/>
                                        </p:tgtEl>
                                        <p:attrNameLst>
                                          <p:attrName>style.visibility</p:attrName>
                                        </p:attrNameLst>
                                      </p:cBhvr>
                                      <p:to>
                                        <p:strVal val="hidden"/>
                                      </p:to>
                                    </p:set>
                                  </p:childTnLst>
                                </p:cTn>
                              </p:par>
                              <p:par>
                                <p:cTn id="469" presetID="2" presetClass="exit" presetSubtype="2" fill="hold" nodeType="withEffect">
                                  <p:stCondLst>
                                    <p:cond delay="0"/>
                                  </p:stCondLst>
                                  <p:childTnLst>
                                    <p:anim calcmode="lin" valueType="num">
                                      <p:cBhvr additive="base">
                                        <p:cTn id="470" dur="3250"/>
                                        <p:tgtEl>
                                          <p:spTgt spid="110"/>
                                        </p:tgtEl>
                                        <p:attrNameLst>
                                          <p:attrName>ppt_x</p:attrName>
                                        </p:attrNameLst>
                                      </p:cBhvr>
                                      <p:tavLst>
                                        <p:tav tm="0">
                                          <p:val>
                                            <p:strVal val="ppt_x"/>
                                          </p:val>
                                        </p:tav>
                                        <p:tav tm="100000">
                                          <p:val>
                                            <p:strVal val="1+ppt_w/2"/>
                                          </p:val>
                                        </p:tav>
                                      </p:tavLst>
                                    </p:anim>
                                    <p:anim calcmode="lin" valueType="num">
                                      <p:cBhvr additive="base">
                                        <p:cTn id="471" dur="3250"/>
                                        <p:tgtEl>
                                          <p:spTgt spid="110"/>
                                        </p:tgtEl>
                                        <p:attrNameLst>
                                          <p:attrName>ppt_y</p:attrName>
                                        </p:attrNameLst>
                                      </p:cBhvr>
                                      <p:tavLst>
                                        <p:tav tm="0">
                                          <p:val>
                                            <p:strVal val="ppt_y"/>
                                          </p:val>
                                        </p:tav>
                                        <p:tav tm="100000">
                                          <p:val>
                                            <p:strVal val="ppt_y"/>
                                          </p:val>
                                        </p:tav>
                                      </p:tavLst>
                                    </p:anim>
                                    <p:set>
                                      <p:cBhvr>
                                        <p:cTn id="472" dur="1" fill="hold">
                                          <p:stCondLst>
                                            <p:cond delay="3249"/>
                                          </p:stCondLst>
                                        </p:cTn>
                                        <p:tgtEl>
                                          <p:spTgt spid="110"/>
                                        </p:tgtEl>
                                        <p:attrNameLst>
                                          <p:attrName>style.visibility</p:attrName>
                                        </p:attrNameLst>
                                      </p:cBhvr>
                                      <p:to>
                                        <p:strVal val="hidden"/>
                                      </p:to>
                                    </p:set>
                                  </p:childTnLst>
                                </p:cTn>
                              </p:par>
                              <p:par>
                                <p:cTn id="473" presetID="2" presetClass="exit" presetSubtype="2" fill="hold" nodeType="withEffect">
                                  <p:stCondLst>
                                    <p:cond delay="0"/>
                                  </p:stCondLst>
                                  <p:childTnLst>
                                    <p:anim calcmode="lin" valueType="num">
                                      <p:cBhvr additive="base">
                                        <p:cTn id="474" dur="3250"/>
                                        <p:tgtEl>
                                          <p:spTgt spid="113"/>
                                        </p:tgtEl>
                                        <p:attrNameLst>
                                          <p:attrName>ppt_x</p:attrName>
                                        </p:attrNameLst>
                                      </p:cBhvr>
                                      <p:tavLst>
                                        <p:tav tm="0">
                                          <p:val>
                                            <p:strVal val="ppt_x"/>
                                          </p:val>
                                        </p:tav>
                                        <p:tav tm="100000">
                                          <p:val>
                                            <p:strVal val="1+ppt_w/2"/>
                                          </p:val>
                                        </p:tav>
                                      </p:tavLst>
                                    </p:anim>
                                    <p:anim calcmode="lin" valueType="num">
                                      <p:cBhvr additive="base">
                                        <p:cTn id="475" dur="3250"/>
                                        <p:tgtEl>
                                          <p:spTgt spid="113"/>
                                        </p:tgtEl>
                                        <p:attrNameLst>
                                          <p:attrName>ppt_y</p:attrName>
                                        </p:attrNameLst>
                                      </p:cBhvr>
                                      <p:tavLst>
                                        <p:tav tm="0">
                                          <p:val>
                                            <p:strVal val="ppt_y"/>
                                          </p:val>
                                        </p:tav>
                                        <p:tav tm="100000">
                                          <p:val>
                                            <p:strVal val="ppt_y"/>
                                          </p:val>
                                        </p:tav>
                                      </p:tavLst>
                                    </p:anim>
                                    <p:set>
                                      <p:cBhvr>
                                        <p:cTn id="476" dur="1" fill="hold">
                                          <p:stCondLst>
                                            <p:cond delay="3249"/>
                                          </p:stCondLst>
                                        </p:cTn>
                                        <p:tgtEl>
                                          <p:spTgt spid="113"/>
                                        </p:tgtEl>
                                        <p:attrNameLst>
                                          <p:attrName>style.visibility</p:attrName>
                                        </p:attrNameLst>
                                      </p:cBhvr>
                                      <p:to>
                                        <p:strVal val="hidden"/>
                                      </p:to>
                                    </p:set>
                                  </p:childTnLst>
                                </p:cTn>
                              </p:par>
                              <p:par>
                                <p:cTn id="477" presetID="2" presetClass="exit" presetSubtype="2" fill="hold" nodeType="withEffect">
                                  <p:stCondLst>
                                    <p:cond delay="0"/>
                                  </p:stCondLst>
                                  <p:childTnLst>
                                    <p:anim calcmode="lin" valueType="num">
                                      <p:cBhvr additive="base">
                                        <p:cTn id="478" dur="3250"/>
                                        <p:tgtEl>
                                          <p:spTgt spid="116"/>
                                        </p:tgtEl>
                                        <p:attrNameLst>
                                          <p:attrName>ppt_x</p:attrName>
                                        </p:attrNameLst>
                                      </p:cBhvr>
                                      <p:tavLst>
                                        <p:tav tm="0">
                                          <p:val>
                                            <p:strVal val="ppt_x"/>
                                          </p:val>
                                        </p:tav>
                                        <p:tav tm="100000">
                                          <p:val>
                                            <p:strVal val="1+ppt_w/2"/>
                                          </p:val>
                                        </p:tav>
                                      </p:tavLst>
                                    </p:anim>
                                    <p:anim calcmode="lin" valueType="num">
                                      <p:cBhvr additive="base">
                                        <p:cTn id="479" dur="3250"/>
                                        <p:tgtEl>
                                          <p:spTgt spid="116"/>
                                        </p:tgtEl>
                                        <p:attrNameLst>
                                          <p:attrName>ppt_y</p:attrName>
                                        </p:attrNameLst>
                                      </p:cBhvr>
                                      <p:tavLst>
                                        <p:tav tm="0">
                                          <p:val>
                                            <p:strVal val="ppt_y"/>
                                          </p:val>
                                        </p:tav>
                                        <p:tav tm="100000">
                                          <p:val>
                                            <p:strVal val="ppt_y"/>
                                          </p:val>
                                        </p:tav>
                                      </p:tavLst>
                                    </p:anim>
                                    <p:set>
                                      <p:cBhvr>
                                        <p:cTn id="480" dur="1" fill="hold">
                                          <p:stCondLst>
                                            <p:cond delay="3249"/>
                                          </p:stCondLst>
                                        </p:cTn>
                                        <p:tgtEl>
                                          <p:spTgt spid="116"/>
                                        </p:tgtEl>
                                        <p:attrNameLst>
                                          <p:attrName>style.visibility</p:attrName>
                                        </p:attrNameLst>
                                      </p:cBhvr>
                                      <p:to>
                                        <p:strVal val="hidden"/>
                                      </p:to>
                                    </p:set>
                                  </p:childTnLst>
                                </p:cTn>
                              </p:par>
                              <p:par>
                                <p:cTn id="481" presetID="2" presetClass="exit" presetSubtype="2" fill="hold" nodeType="withEffect">
                                  <p:stCondLst>
                                    <p:cond delay="0"/>
                                  </p:stCondLst>
                                  <p:childTnLst>
                                    <p:anim calcmode="lin" valueType="num">
                                      <p:cBhvr additive="base">
                                        <p:cTn id="482" dur="3250"/>
                                        <p:tgtEl>
                                          <p:spTgt spid="119"/>
                                        </p:tgtEl>
                                        <p:attrNameLst>
                                          <p:attrName>ppt_x</p:attrName>
                                        </p:attrNameLst>
                                      </p:cBhvr>
                                      <p:tavLst>
                                        <p:tav tm="0">
                                          <p:val>
                                            <p:strVal val="ppt_x"/>
                                          </p:val>
                                        </p:tav>
                                        <p:tav tm="100000">
                                          <p:val>
                                            <p:strVal val="1+ppt_w/2"/>
                                          </p:val>
                                        </p:tav>
                                      </p:tavLst>
                                    </p:anim>
                                    <p:anim calcmode="lin" valueType="num">
                                      <p:cBhvr additive="base">
                                        <p:cTn id="483" dur="3250"/>
                                        <p:tgtEl>
                                          <p:spTgt spid="119"/>
                                        </p:tgtEl>
                                        <p:attrNameLst>
                                          <p:attrName>ppt_y</p:attrName>
                                        </p:attrNameLst>
                                      </p:cBhvr>
                                      <p:tavLst>
                                        <p:tav tm="0">
                                          <p:val>
                                            <p:strVal val="ppt_y"/>
                                          </p:val>
                                        </p:tav>
                                        <p:tav tm="100000">
                                          <p:val>
                                            <p:strVal val="ppt_y"/>
                                          </p:val>
                                        </p:tav>
                                      </p:tavLst>
                                    </p:anim>
                                    <p:set>
                                      <p:cBhvr>
                                        <p:cTn id="484" dur="1" fill="hold">
                                          <p:stCondLst>
                                            <p:cond delay="3249"/>
                                          </p:stCondLst>
                                        </p:cTn>
                                        <p:tgtEl>
                                          <p:spTgt spid="119"/>
                                        </p:tgtEl>
                                        <p:attrNameLst>
                                          <p:attrName>style.visibility</p:attrName>
                                        </p:attrNameLst>
                                      </p:cBhvr>
                                      <p:to>
                                        <p:strVal val="hidden"/>
                                      </p:to>
                                    </p:set>
                                  </p:childTnLst>
                                </p:cTn>
                              </p:par>
                              <p:par>
                                <p:cTn id="485" presetID="2" presetClass="exit" presetSubtype="2" fill="hold" nodeType="withEffect">
                                  <p:stCondLst>
                                    <p:cond delay="0"/>
                                  </p:stCondLst>
                                  <p:childTnLst>
                                    <p:anim calcmode="lin" valueType="num">
                                      <p:cBhvr additive="base">
                                        <p:cTn id="486" dur="3250"/>
                                        <p:tgtEl>
                                          <p:spTgt spid="124"/>
                                        </p:tgtEl>
                                        <p:attrNameLst>
                                          <p:attrName>ppt_x</p:attrName>
                                        </p:attrNameLst>
                                      </p:cBhvr>
                                      <p:tavLst>
                                        <p:tav tm="0">
                                          <p:val>
                                            <p:strVal val="ppt_x"/>
                                          </p:val>
                                        </p:tav>
                                        <p:tav tm="100000">
                                          <p:val>
                                            <p:strVal val="1+ppt_w/2"/>
                                          </p:val>
                                        </p:tav>
                                      </p:tavLst>
                                    </p:anim>
                                    <p:anim calcmode="lin" valueType="num">
                                      <p:cBhvr additive="base">
                                        <p:cTn id="487" dur="3250"/>
                                        <p:tgtEl>
                                          <p:spTgt spid="124"/>
                                        </p:tgtEl>
                                        <p:attrNameLst>
                                          <p:attrName>ppt_y</p:attrName>
                                        </p:attrNameLst>
                                      </p:cBhvr>
                                      <p:tavLst>
                                        <p:tav tm="0">
                                          <p:val>
                                            <p:strVal val="ppt_y"/>
                                          </p:val>
                                        </p:tav>
                                        <p:tav tm="100000">
                                          <p:val>
                                            <p:strVal val="ppt_y"/>
                                          </p:val>
                                        </p:tav>
                                      </p:tavLst>
                                    </p:anim>
                                    <p:set>
                                      <p:cBhvr>
                                        <p:cTn id="488" dur="1" fill="hold">
                                          <p:stCondLst>
                                            <p:cond delay="3249"/>
                                          </p:stCondLst>
                                        </p:cTn>
                                        <p:tgtEl>
                                          <p:spTgt spid="124"/>
                                        </p:tgtEl>
                                        <p:attrNameLst>
                                          <p:attrName>style.visibility</p:attrName>
                                        </p:attrNameLst>
                                      </p:cBhvr>
                                      <p:to>
                                        <p:strVal val="hidden"/>
                                      </p:to>
                                    </p:set>
                                  </p:childTnLst>
                                </p:cTn>
                              </p:par>
                              <p:par>
                                <p:cTn id="489" presetID="2" presetClass="exit" presetSubtype="2" fill="hold" nodeType="withEffect">
                                  <p:stCondLst>
                                    <p:cond delay="0"/>
                                  </p:stCondLst>
                                  <p:childTnLst>
                                    <p:anim calcmode="lin" valueType="num">
                                      <p:cBhvr additive="base">
                                        <p:cTn id="490" dur="3250"/>
                                        <p:tgtEl>
                                          <p:spTgt spid="125"/>
                                        </p:tgtEl>
                                        <p:attrNameLst>
                                          <p:attrName>ppt_x</p:attrName>
                                        </p:attrNameLst>
                                      </p:cBhvr>
                                      <p:tavLst>
                                        <p:tav tm="0">
                                          <p:val>
                                            <p:strVal val="ppt_x"/>
                                          </p:val>
                                        </p:tav>
                                        <p:tav tm="100000">
                                          <p:val>
                                            <p:strVal val="1+ppt_w/2"/>
                                          </p:val>
                                        </p:tav>
                                      </p:tavLst>
                                    </p:anim>
                                    <p:anim calcmode="lin" valueType="num">
                                      <p:cBhvr additive="base">
                                        <p:cTn id="491" dur="3250"/>
                                        <p:tgtEl>
                                          <p:spTgt spid="125"/>
                                        </p:tgtEl>
                                        <p:attrNameLst>
                                          <p:attrName>ppt_y</p:attrName>
                                        </p:attrNameLst>
                                      </p:cBhvr>
                                      <p:tavLst>
                                        <p:tav tm="0">
                                          <p:val>
                                            <p:strVal val="ppt_y"/>
                                          </p:val>
                                        </p:tav>
                                        <p:tav tm="100000">
                                          <p:val>
                                            <p:strVal val="ppt_y"/>
                                          </p:val>
                                        </p:tav>
                                      </p:tavLst>
                                    </p:anim>
                                    <p:set>
                                      <p:cBhvr>
                                        <p:cTn id="492" dur="1" fill="hold">
                                          <p:stCondLst>
                                            <p:cond delay="3249"/>
                                          </p:stCondLst>
                                        </p:cTn>
                                        <p:tgtEl>
                                          <p:spTgt spid="125"/>
                                        </p:tgtEl>
                                        <p:attrNameLst>
                                          <p:attrName>style.visibility</p:attrName>
                                        </p:attrNameLst>
                                      </p:cBhvr>
                                      <p:to>
                                        <p:strVal val="hidden"/>
                                      </p:to>
                                    </p:set>
                                  </p:childTnLst>
                                </p:cTn>
                              </p:par>
                              <p:par>
                                <p:cTn id="493" presetID="2" presetClass="exit" presetSubtype="2" fill="hold" nodeType="withEffect">
                                  <p:stCondLst>
                                    <p:cond delay="0"/>
                                  </p:stCondLst>
                                  <p:childTnLst>
                                    <p:anim calcmode="lin" valueType="num">
                                      <p:cBhvr additive="base">
                                        <p:cTn id="494" dur="3250"/>
                                        <p:tgtEl>
                                          <p:spTgt spid="126"/>
                                        </p:tgtEl>
                                        <p:attrNameLst>
                                          <p:attrName>ppt_x</p:attrName>
                                        </p:attrNameLst>
                                      </p:cBhvr>
                                      <p:tavLst>
                                        <p:tav tm="0">
                                          <p:val>
                                            <p:strVal val="ppt_x"/>
                                          </p:val>
                                        </p:tav>
                                        <p:tav tm="100000">
                                          <p:val>
                                            <p:strVal val="1+ppt_w/2"/>
                                          </p:val>
                                        </p:tav>
                                      </p:tavLst>
                                    </p:anim>
                                    <p:anim calcmode="lin" valueType="num">
                                      <p:cBhvr additive="base">
                                        <p:cTn id="495" dur="3250"/>
                                        <p:tgtEl>
                                          <p:spTgt spid="126"/>
                                        </p:tgtEl>
                                        <p:attrNameLst>
                                          <p:attrName>ppt_y</p:attrName>
                                        </p:attrNameLst>
                                      </p:cBhvr>
                                      <p:tavLst>
                                        <p:tav tm="0">
                                          <p:val>
                                            <p:strVal val="ppt_y"/>
                                          </p:val>
                                        </p:tav>
                                        <p:tav tm="100000">
                                          <p:val>
                                            <p:strVal val="ppt_y"/>
                                          </p:val>
                                        </p:tav>
                                      </p:tavLst>
                                    </p:anim>
                                    <p:set>
                                      <p:cBhvr>
                                        <p:cTn id="496" dur="1" fill="hold">
                                          <p:stCondLst>
                                            <p:cond delay="3249"/>
                                          </p:stCondLst>
                                        </p:cTn>
                                        <p:tgtEl>
                                          <p:spTgt spid="126"/>
                                        </p:tgtEl>
                                        <p:attrNameLst>
                                          <p:attrName>style.visibility</p:attrName>
                                        </p:attrNameLst>
                                      </p:cBhvr>
                                      <p:to>
                                        <p:strVal val="hidden"/>
                                      </p:to>
                                    </p:set>
                                  </p:childTnLst>
                                </p:cTn>
                              </p:par>
                              <p:par>
                                <p:cTn id="497" presetID="2" presetClass="exit" presetSubtype="2" fill="hold" nodeType="withEffect">
                                  <p:stCondLst>
                                    <p:cond delay="0"/>
                                  </p:stCondLst>
                                  <p:childTnLst>
                                    <p:anim calcmode="lin" valueType="num">
                                      <p:cBhvr additive="base">
                                        <p:cTn id="498" dur="3250"/>
                                        <p:tgtEl>
                                          <p:spTgt spid="127"/>
                                        </p:tgtEl>
                                        <p:attrNameLst>
                                          <p:attrName>ppt_x</p:attrName>
                                        </p:attrNameLst>
                                      </p:cBhvr>
                                      <p:tavLst>
                                        <p:tav tm="0">
                                          <p:val>
                                            <p:strVal val="ppt_x"/>
                                          </p:val>
                                        </p:tav>
                                        <p:tav tm="100000">
                                          <p:val>
                                            <p:strVal val="1+ppt_w/2"/>
                                          </p:val>
                                        </p:tav>
                                      </p:tavLst>
                                    </p:anim>
                                    <p:anim calcmode="lin" valueType="num">
                                      <p:cBhvr additive="base">
                                        <p:cTn id="499" dur="3250"/>
                                        <p:tgtEl>
                                          <p:spTgt spid="127"/>
                                        </p:tgtEl>
                                        <p:attrNameLst>
                                          <p:attrName>ppt_y</p:attrName>
                                        </p:attrNameLst>
                                      </p:cBhvr>
                                      <p:tavLst>
                                        <p:tav tm="0">
                                          <p:val>
                                            <p:strVal val="ppt_y"/>
                                          </p:val>
                                        </p:tav>
                                        <p:tav tm="100000">
                                          <p:val>
                                            <p:strVal val="ppt_y"/>
                                          </p:val>
                                        </p:tav>
                                      </p:tavLst>
                                    </p:anim>
                                    <p:set>
                                      <p:cBhvr>
                                        <p:cTn id="500" dur="1" fill="hold">
                                          <p:stCondLst>
                                            <p:cond delay="3249"/>
                                          </p:stCondLst>
                                        </p:cTn>
                                        <p:tgtEl>
                                          <p:spTgt spid="127"/>
                                        </p:tgtEl>
                                        <p:attrNameLst>
                                          <p:attrName>style.visibility</p:attrName>
                                        </p:attrNameLst>
                                      </p:cBhvr>
                                      <p:to>
                                        <p:strVal val="hidden"/>
                                      </p:to>
                                    </p:set>
                                  </p:childTnLst>
                                </p:cTn>
                              </p:par>
                              <p:par>
                                <p:cTn id="501" presetID="2" presetClass="exit" presetSubtype="2" fill="hold" nodeType="withEffect">
                                  <p:stCondLst>
                                    <p:cond delay="0"/>
                                  </p:stCondLst>
                                  <p:childTnLst>
                                    <p:anim calcmode="lin" valueType="num">
                                      <p:cBhvr additive="base">
                                        <p:cTn id="502" dur="3250"/>
                                        <p:tgtEl>
                                          <p:spTgt spid="128"/>
                                        </p:tgtEl>
                                        <p:attrNameLst>
                                          <p:attrName>ppt_x</p:attrName>
                                        </p:attrNameLst>
                                      </p:cBhvr>
                                      <p:tavLst>
                                        <p:tav tm="0">
                                          <p:val>
                                            <p:strVal val="ppt_x"/>
                                          </p:val>
                                        </p:tav>
                                        <p:tav tm="100000">
                                          <p:val>
                                            <p:strVal val="1+ppt_w/2"/>
                                          </p:val>
                                        </p:tav>
                                      </p:tavLst>
                                    </p:anim>
                                    <p:anim calcmode="lin" valueType="num">
                                      <p:cBhvr additive="base">
                                        <p:cTn id="503" dur="3250"/>
                                        <p:tgtEl>
                                          <p:spTgt spid="128"/>
                                        </p:tgtEl>
                                        <p:attrNameLst>
                                          <p:attrName>ppt_y</p:attrName>
                                        </p:attrNameLst>
                                      </p:cBhvr>
                                      <p:tavLst>
                                        <p:tav tm="0">
                                          <p:val>
                                            <p:strVal val="ppt_y"/>
                                          </p:val>
                                        </p:tav>
                                        <p:tav tm="100000">
                                          <p:val>
                                            <p:strVal val="ppt_y"/>
                                          </p:val>
                                        </p:tav>
                                      </p:tavLst>
                                    </p:anim>
                                    <p:set>
                                      <p:cBhvr>
                                        <p:cTn id="504" dur="1" fill="hold">
                                          <p:stCondLst>
                                            <p:cond delay="3249"/>
                                          </p:stCondLst>
                                        </p:cTn>
                                        <p:tgtEl>
                                          <p:spTgt spid="128"/>
                                        </p:tgtEl>
                                        <p:attrNameLst>
                                          <p:attrName>style.visibility</p:attrName>
                                        </p:attrNameLst>
                                      </p:cBhvr>
                                      <p:to>
                                        <p:strVal val="hidden"/>
                                      </p:to>
                                    </p:set>
                                  </p:childTnLst>
                                </p:cTn>
                              </p:par>
                              <p:par>
                                <p:cTn id="505" presetID="2" presetClass="exit" presetSubtype="2" fill="hold" nodeType="withEffect">
                                  <p:stCondLst>
                                    <p:cond delay="0"/>
                                  </p:stCondLst>
                                  <p:childTnLst>
                                    <p:anim calcmode="lin" valueType="num">
                                      <p:cBhvr additive="base">
                                        <p:cTn id="506" dur="3250"/>
                                        <p:tgtEl>
                                          <p:spTgt spid="129"/>
                                        </p:tgtEl>
                                        <p:attrNameLst>
                                          <p:attrName>ppt_x</p:attrName>
                                        </p:attrNameLst>
                                      </p:cBhvr>
                                      <p:tavLst>
                                        <p:tav tm="0">
                                          <p:val>
                                            <p:strVal val="ppt_x"/>
                                          </p:val>
                                        </p:tav>
                                        <p:tav tm="100000">
                                          <p:val>
                                            <p:strVal val="1+ppt_w/2"/>
                                          </p:val>
                                        </p:tav>
                                      </p:tavLst>
                                    </p:anim>
                                    <p:anim calcmode="lin" valueType="num">
                                      <p:cBhvr additive="base">
                                        <p:cTn id="507" dur="3250"/>
                                        <p:tgtEl>
                                          <p:spTgt spid="129"/>
                                        </p:tgtEl>
                                        <p:attrNameLst>
                                          <p:attrName>ppt_y</p:attrName>
                                        </p:attrNameLst>
                                      </p:cBhvr>
                                      <p:tavLst>
                                        <p:tav tm="0">
                                          <p:val>
                                            <p:strVal val="ppt_y"/>
                                          </p:val>
                                        </p:tav>
                                        <p:tav tm="100000">
                                          <p:val>
                                            <p:strVal val="ppt_y"/>
                                          </p:val>
                                        </p:tav>
                                      </p:tavLst>
                                    </p:anim>
                                    <p:set>
                                      <p:cBhvr>
                                        <p:cTn id="508" dur="1" fill="hold">
                                          <p:stCondLst>
                                            <p:cond delay="3249"/>
                                          </p:stCondLst>
                                        </p:cTn>
                                        <p:tgtEl>
                                          <p:spTgt spid="129"/>
                                        </p:tgtEl>
                                        <p:attrNameLst>
                                          <p:attrName>style.visibility</p:attrName>
                                        </p:attrNameLst>
                                      </p:cBhvr>
                                      <p:to>
                                        <p:strVal val="hidden"/>
                                      </p:to>
                                    </p:set>
                                  </p:childTnLst>
                                </p:cTn>
                              </p:par>
                              <p:par>
                                <p:cTn id="509" presetID="2" presetClass="exit" presetSubtype="2" fill="hold" nodeType="withEffect">
                                  <p:stCondLst>
                                    <p:cond delay="0"/>
                                  </p:stCondLst>
                                  <p:childTnLst>
                                    <p:anim calcmode="lin" valueType="num">
                                      <p:cBhvr additive="base">
                                        <p:cTn id="510" dur="3250"/>
                                        <p:tgtEl>
                                          <p:spTgt spid="130"/>
                                        </p:tgtEl>
                                        <p:attrNameLst>
                                          <p:attrName>ppt_x</p:attrName>
                                        </p:attrNameLst>
                                      </p:cBhvr>
                                      <p:tavLst>
                                        <p:tav tm="0">
                                          <p:val>
                                            <p:strVal val="ppt_x"/>
                                          </p:val>
                                        </p:tav>
                                        <p:tav tm="100000">
                                          <p:val>
                                            <p:strVal val="1+ppt_w/2"/>
                                          </p:val>
                                        </p:tav>
                                      </p:tavLst>
                                    </p:anim>
                                    <p:anim calcmode="lin" valueType="num">
                                      <p:cBhvr additive="base">
                                        <p:cTn id="511" dur="3250"/>
                                        <p:tgtEl>
                                          <p:spTgt spid="130"/>
                                        </p:tgtEl>
                                        <p:attrNameLst>
                                          <p:attrName>ppt_y</p:attrName>
                                        </p:attrNameLst>
                                      </p:cBhvr>
                                      <p:tavLst>
                                        <p:tav tm="0">
                                          <p:val>
                                            <p:strVal val="ppt_y"/>
                                          </p:val>
                                        </p:tav>
                                        <p:tav tm="100000">
                                          <p:val>
                                            <p:strVal val="ppt_y"/>
                                          </p:val>
                                        </p:tav>
                                      </p:tavLst>
                                    </p:anim>
                                    <p:set>
                                      <p:cBhvr>
                                        <p:cTn id="512" dur="1" fill="hold">
                                          <p:stCondLst>
                                            <p:cond delay="3249"/>
                                          </p:stCondLst>
                                        </p:cTn>
                                        <p:tgtEl>
                                          <p:spTgt spid="130"/>
                                        </p:tgtEl>
                                        <p:attrNameLst>
                                          <p:attrName>style.visibility</p:attrName>
                                        </p:attrNameLst>
                                      </p:cBhvr>
                                      <p:to>
                                        <p:strVal val="hidden"/>
                                      </p:to>
                                    </p:set>
                                  </p:childTnLst>
                                </p:cTn>
                              </p:par>
                              <p:par>
                                <p:cTn id="513" presetID="2" presetClass="exit" presetSubtype="2" fill="hold" nodeType="withEffect">
                                  <p:stCondLst>
                                    <p:cond delay="0"/>
                                  </p:stCondLst>
                                  <p:childTnLst>
                                    <p:anim calcmode="lin" valueType="num">
                                      <p:cBhvr additive="base">
                                        <p:cTn id="514" dur="3250"/>
                                        <p:tgtEl>
                                          <p:spTgt spid="131"/>
                                        </p:tgtEl>
                                        <p:attrNameLst>
                                          <p:attrName>ppt_x</p:attrName>
                                        </p:attrNameLst>
                                      </p:cBhvr>
                                      <p:tavLst>
                                        <p:tav tm="0">
                                          <p:val>
                                            <p:strVal val="ppt_x"/>
                                          </p:val>
                                        </p:tav>
                                        <p:tav tm="100000">
                                          <p:val>
                                            <p:strVal val="1+ppt_w/2"/>
                                          </p:val>
                                        </p:tav>
                                      </p:tavLst>
                                    </p:anim>
                                    <p:anim calcmode="lin" valueType="num">
                                      <p:cBhvr additive="base">
                                        <p:cTn id="515" dur="3250"/>
                                        <p:tgtEl>
                                          <p:spTgt spid="131"/>
                                        </p:tgtEl>
                                        <p:attrNameLst>
                                          <p:attrName>ppt_y</p:attrName>
                                        </p:attrNameLst>
                                      </p:cBhvr>
                                      <p:tavLst>
                                        <p:tav tm="0">
                                          <p:val>
                                            <p:strVal val="ppt_y"/>
                                          </p:val>
                                        </p:tav>
                                        <p:tav tm="100000">
                                          <p:val>
                                            <p:strVal val="ppt_y"/>
                                          </p:val>
                                        </p:tav>
                                      </p:tavLst>
                                    </p:anim>
                                    <p:set>
                                      <p:cBhvr>
                                        <p:cTn id="516" dur="1" fill="hold">
                                          <p:stCondLst>
                                            <p:cond delay="3249"/>
                                          </p:stCondLst>
                                        </p:cTn>
                                        <p:tgtEl>
                                          <p:spTgt spid="131"/>
                                        </p:tgtEl>
                                        <p:attrNameLst>
                                          <p:attrName>style.visibility</p:attrName>
                                        </p:attrNameLst>
                                      </p:cBhvr>
                                      <p:to>
                                        <p:strVal val="hidden"/>
                                      </p:to>
                                    </p:set>
                                  </p:childTnLst>
                                </p:cTn>
                              </p:par>
                              <p:par>
                                <p:cTn id="517" presetID="2" presetClass="exit" presetSubtype="2" fill="hold" nodeType="withEffect">
                                  <p:stCondLst>
                                    <p:cond delay="0"/>
                                  </p:stCondLst>
                                  <p:childTnLst>
                                    <p:anim calcmode="lin" valueType="num">
                                      <p:cBhvr additive="base">
                                        <p:cTn id="518" dur="3250"/>
                                        <p:tgtEl>
                                          <p:spTgt spid="132"/>
                                        </p:tgtEl>
                                        <p:attrNameLst>
                                          <p:attrName>ppt_x</p:attrName>
                                        </p:attrNameLst>
                                      </p:cBhvr>
                                      <p:tavLst>
                                        <p:tav tm="0">
                                          <p:val>
                                            <p:strVal val="ppt_x"/>
                                          </p:val>
                                        </p:tav>
                                        <p:tav tm="100000">
                                          <p:val>
                                            <p:strVal val="1+ppt_w/2"/>
                                          </p:val>
                                        </p:tav>
                                      </p:tavLst>
                                    </p:anim>
                                    <p:anim calcmode="lin" valueType="num">
                                      <p:cBhvr additive="base">
                                        <p:cTn id="519" dur="3250"/>
                                        <p:tgtEl>
                                          <p:spTgt spid="132"/>
                                        </p:tgtEl>
                                        <p:attrNameLst>
                                          <p:attrName>ppt_y</p:attrName>
                                        </p:attrNameLst>
                                      </p:cBhvr>
                                      <p:tavLst>
                                        <p:tav tm="0">
                                          <p:val>
                                            <p:strVal val="ppt_y"/>
                                          </p:val>
                                        </p:tav>
                                        <p:tav tm="100000">
                                          <p:val>
                                            <p:strVal val="ppt_y"/>
                                          </p:val>
                                        </p:tav>
                                      </p:tavLst>
                                    </p:anim>
                                    <p:set>
                                      <p:cBhvr>
                                        <p:cTn id="520" dur="1" fill="hold">
                                          <p:stCondLst>
                                            <p:cond delay="3249"/>
                                          </p:stCondLst>
                                        </p:cTn>
                                        <p:tgtEl>
                                          <p:spTgt spid="132"/>
                                        </p:tgtEl>
                                        <p:attrNameLst>
                                          <p:attrName>style.visibility</p:attrName>
                                        </p:attrNameLst>
                                      </p:cBhvr>
                                      <p:to>
                                        <p:strVal val="hidden"/>
                                      </p:to>
                                    </p:set>
                                  </p:childTnLst>
                                </p:cTn>
                              </p:par>
                              <p:par>
                                <p:cTn id="521" presetID="2" presetClass="exit" presetSubtype="2" fill="hold" nodeType="withEffect">
                                  <p:stCondLst>
                                    <p:cond delay="0"/>
                                  </p:stCondLst>
                                  <p:childTnLst>
                                    <p:anim calcmode="lin" valueType="num">
                                      <p:cBhvr additive="base">
                                        <p:cTn id="522" dur="3250"/>
                                        <p:tgtEl>
                                          <p:spTgt spid="133"/>
                                        </p:tgtEl>
                                        <p:attrNameLst>
                                          <p:attrName>ppt_x</p:attrName>
                                        </p:attrNameLst>
                                      </p:cBhvr>
                                      <p:tavLst>
                                        <p:tav tm="0">
                                          <p:val>
                                            <p:strVal val="ppt_x"/>
                                          </p:val>
                                        </p:tav>
                                        <p:tav tm="100000">
                                          <p:val>
                                            <p:strVal val="1+ppt_w/2"/>
                                          </p:val>
                                        </p:tav>
                                      </p:tavLst>
                                    </p:anim>
                                    <p:anim calcmode="lin" valueType="num">
                                      <p:cBhvr additive="base">
                                        <p:cTn id="523" dur="3250"/>
                                        <p:tgtEl>
                                          <p:spTgt spid="133"/>
                                        </p:tgtEl>
                                        <p:attrNameLst>
                                          <p:attrName>ppt_y</p:attrName>
                                        </p:attrNameLst>
                                      </p:cBhvr>
                                      <p:tavLst>
                                        <p:tav tm="0">
                                          <p:val>
                                            <p:strVal val="ppt_y"/>
                                          </p:val>
                                        </p:tav>
                                        <p:tav tm="100000">
                                          <p:val>
                                            <p:strVal val="ppt_y"/>
                                          </p:val>
                                        </p:tav>
                                      </p:tavLst>
                                    </p:anim>
                                    <p:set>
                                      <p:cBhvr>
                                        <p:cTn id="524" dur="1" fill="hold">
                                          <p:stCondLst>
                                            <p:cond delay="3249"/>
                                          </p:stCondLst>
                                        </p:cTn>
                                        <p:tgtEl>
                                          <p:spTgt spid="133"/>
                                        </p:tgtEl>
                                        <p:attrNameLst>
                                          <p:attrName>style.visibility</p:attrName>
                                        </p:attrNameLst>
                                      </p:cBhvr>
                                      <p:to>
                                        <p:strVal val="hidden"/>
                                      </p:to>
                                    </p:set>
                                  </p:childTnLst>
                                </p:cTn>
                              </p:par>
                              <p:par>
                                <p:cTn id="525" presetID="2" presetClass="exit" presetSubtype="2" fill="hold" nodeType="withEffect">
                                  <p:stCondLst>
                                    <p:cond delay="0"/>
                                  </p:stCondLst>
                                  <p:childTnLst>
                                    <p:anim calcmode="lin" valueType="num">
                                      <p:cBhvr additive="base">
                                        <p:cTn id="526" dur="3250"/>
                                        <p:tgtEl>
                                          <p:spTgt spid="134"/>
                                        </p:tgtEl>
                                        <p:attrNameLst>
                                          <p:attrName>ppt_x</p:attrName>
                                        </p:attrNameLst>
                                      </p:cBhvr>
                                      <p:tavLst>
                                        <p:tav tm="0">
                                          <p:val>
                                            <p:strVal val="ppt_x"/>
                                          </p:val>
                                        </p:tav>
                                        <p:tav tm="100000">
                                          <p:val>
                                            <p:strVal val="1+ppt_w/2"/>
                                          </p:val>
                                        </p:tav>
                                      </p:tavLst>
                                    </p:anim>
                                    <p:anim calcmode="lin" valueType="num">
                                      <p:cBhvr additive="base">
                                        <p:cTn id="527" dur="3250"/>
                                        <p:tgtEl>
                                          <p:spTgt spid="134"/>
                                        </p:tgtEl>
                                        <p:attrNameLst>
                                          <p:attrName>ppt_y</p:attrName>
                                        </p:attrNameLst>
                                      </p:cBhvr>
                                      <p:tavLst>
                                        <p:tav tm="0">
                                          <p:val>
                                            <p:strVal val="ppt_y"/>
                                          </p:val>
                                        </p:tav>
                                        <p:tav tm="100000">
                                          <p:val>
                                            <p:strVal val="ppt_y"/>
                                          </p:val>
                                        </p:tav>
                                      </p:tavLst>
                                    </p:anim>
                                    <p:set>
                                      <p:cBhvr>
                                        <p:cTn id="528" dur="1" fill="hold">
                                          <p:stCondLst>
                                            <p:cond delay="3249"/>
                                          </p:stCondLst>
                                        </p:cTn>
                                        <p:tgtEl>
                                          <p:spTgt spid="134"/>
                                        </p:tgtEl>
                                        <p:attrNameLst>
                                          <p:attrName>style.visibility</p:attrName>
                                        </p:attrNameLst>
                                      </p:cBhvr>
                                      <p:to>
                                        <p:strVal val="hidden"/>
                                      </p:to>
                                    </p:set>
                                  </p:childTnLst>
                                </p:cTn>
                              </p:par>
                              <p:par>
                                <p:cTn id="529" presetID="2" presetClass="exit" presetSubtype="2" fill="hold" nodeType="withEffect">
                                  <p:stCondLst>
                                    <p:cond delay="0"/>
                                  </p:stCondLst>
                                  <p:childTnLst>
                                    <p:anim calcmode="lin" valueType="num">
                                      <p:cBhvr additive="base">
                                        <p:cTn id="530" dur="3250"/>
                                        <p:tgtEl>
                                          <p:spTgt spid="135"/>
                                        </p:tgtEl>
                                        <p:attrNameLst>
                                          <p:attrName>ppt_x</p:attrName>
                                        </p:attrNameLst>
                                      </p:cBhvr>
                                      <p:tavLst>
                                        <p:tav tm="0">
                                          <p:val>
                                            <p:strVal val="ppt_x"/>
                                          </p:val>
                                        </p:tav>
                                        <p:tav tm="100000">
                                          <p:val>
                                            <p:strVal val="1+ppt_w/2"/>
                                          </p:val>
                                        </p:tav>
                                      </p:tavLst>
                                    </p:anim>
                                    <p:anim calcmode="lin" valueType="num">
                                      <p:cBhvr additive="base">
                                        <p:cTn id="531" dur="3250"/>
                                        <p:tgtEl>
                                          <p:spTgt spid="135"/>
                                        </p:tgtEl>
                                        <p:attrNameLst>
                                          <p:attrName>ppt_y</p:attrName>
                                        </p:attrNameLst>
                                      </p:cBhvr>
                                      <p:tavLst>
                                        <p:tav tm="0">
                                          <p:val>
                                            <p:strVal val="ppt_y"/>
                                          </p:val>
                                        </p:tav>
                                        <p:tav tm="100000">
                                          <p:val>
                                            <p:strVal val="ppt_y"/>
                                          </p:val>
                                        </p:tav>
                                      </p:tavLst>
                                    </p:anim>
                                    <p:set>
                                      <p:cBhvr>
                                        <p:cTn id="532" dur="1" fill="hold">
                                          <p:stCondLst>
                                            <p:cond delay="3249"/>
                                          </p:stCondLst>
                                        </p:cTn>
                                        <p:tgtEl>
                                          <p:spTgt spid="135"/>
                                        </p:tgtEl>
                                        <p:attrNameLst>
                                          <p:attrName>style.visibility</p:attrName>
                                        </p:attrNameLst>
                                      </p:cBhvr>
                                      <p:to>
                                        <p:strVal val="hidden"/>
                                      </p:to>
                                    </p:set>
                                  </p:childTnLst>
                                </p:cTn>
                              </p:par>
                              <p:par>
                                <p:cTn id="533" presetID="2" presetClass="exit" presetSubtype="2" fill="hold" nodeType="withEffect">
                                  <p:stCondLst>
                                    <p:cond delay="0"/>
                                  </p:stCondLst>
                                  <p:childTnLst>
                                    <p:anim calcmode="lin" valueType="num">
                                      <p:cBhvr additive="base">
                                        <p:cTn id="534" dur="3250"/>
                                        <p:tgtEl>
                                          <p:spTgt spid="136"/>
                                        </p:tgtEl>
                                        <p:attrNameLst>
                                          <p:attrName>ppt_x</p:attrName>
                                        </p:attrNameLst>
                                      </p:cBhvr>
                                      <p:tavLst>
                                        <p:tav tm="0">
                                          <p:val>
                                            <p:strVal val="ppt_x"/>
                                          </p:val>
                                        </p:tav>
                                        <p:tav tm="100000">
                                          <p:val>
                                            <p:strVal val="1+ppt_w/2"/>
                                          </p:val>
                                        </p:tav>
                                      </p:tavLst>
                                    </p:anim>
                                    <p:anim calcmode="lin" valueType="num">
                                      <p:cBhvr additive="base">
                                        <p:cTn id="535" dur="3250"/>
                                        <p:tgtEl>
                                          <p:spTgt spid="136"/>
                                        </p:tgtEl>
                                        <p:attrNameLst>
                                          <p:attrName>ppt_y</p:attrName>
                                        </p:attrNameLst>
                                      </p:cBhvr>
                                      <p:tavLst>
                                        <p:tav tm="0">
                                          <p:val>
                                            <p:strVal val="ppt_y"/>
                                          </p:val>
                                        </p:tav>
                                        <p:tav tm="100000">
                                          <p:val>
                                            <p:strVal val="ppt_y"/>
                                          </p:val>
                                        </p:tav>
                                      </p:tavLst>
                                    </p:anim>
                                    <p:set>
                                      <p:cBhvr>
                                        <p:cTn id="536" dur="1" fill="hold">
                                          <p:stCondLst>
                                            <p:cond delay="3249"/>
                                          </p:stCondLst>
                                        </p:cTn>
                                        <p:tgtEl>
                                          <p:spTgt spid="136"/>
                                        </p:tgtEl>
                                        <p:attrNameLst>
                                          <p:attrName>style.visibility</p:attrName>
                                        </p:attrNameLst>
                                      </p:cBhvr>
                                      <p:to>
                                        <p:strVal val="hidden"/>
                                      </p:to>
                                    </p:set>
                                  </p:childTnLst>
                                </p:cTn>
                              </p:par>
                              <p:par>
                                <p:cTn id="537" presetID="2" presetClass="exit" presetSubtype="2" fill="hold" nodeType="withEffect">
                                  <p:stCondLst>
                                    <p:cond delay="0"/>
                                  </p:stCondLst>
                                  <p:childTnLst>
                                    <p:anim calcmode="lin" valueType="num">
                                      <p:cBhvr additive="base">
                                        <p:cTn id="538" dur="3250"/>
                                        <p:tgtEl>
                                          <p:spTgt spid="137"/>
                                        </p:tgtEl>
                                        <p:attrNameLst>
                                          <p:attrName>ppt_x</p:attrName>
                                        </p:attrNameLst>
                                      </p:cBhvr>
                                      <p:tavLst>
                                        <p:tav tm="0">
                                          <p:val>
                                            <p:strVal val="ppt_x"/>
                                          </p:val>
                                        </p:tav>
                                        <p:tav tm="100000">
                                          <p:val>
                                            <p:strVal val="1+ppt_w/2"/>
                                          </p:val>
                                        </p:tav>
                                      </p:tavLst>
                                    </p:anim>
                                    <p:anim calcmode="lin" valueType="num">
                                      <p:cBhvr additive="base">
                                        <p:cTn id="539" dur="3250"/>
                                        <p:tgtEl>
                                          <p:spTgt spid="137"/>
                                        </p:tgtEl>
                                        <p:attrNameLst>
                                          <p:attrName>ppt_y</p:attrName>
                                        </p:attrNameLst>
                                      </p:cBhvr>
                                      <p:tavLst>
                                        <p:tav tm="0">
                                          <p:val>
                                            <p:strVal val="ppt_y"/>
                                          </p:val>
                                        </p:tav>
                                        <p:tav tm="100000">
                                          <p:val>
                                            <p:strVal val="ppt_y"/>
                                          </p:val>
                                        </p:tav>
                                      </p:tavLst>
                                    </p:anim>
                                    <p:set>
                                      <p:cBhvr>
                                        <p:cTn id="540" dur="1" fill="hold">
                                          <p:stCondLst>
                                            <p:cond delay="3249"/>
                                          </p:stCondLst>
                                        </p:cTn>
                                        <p:tgtEl>
                                          <p:spTgt spid="137"/>
                                        </p:tgtEl>
                                        <p:attrNameLst>
                                          <p:attrName>style.visibility</p:attrName>
                                        </p:attrNameLst>
                                      </p:cBhvr>
                                      <p:to>
                                        <p:strVal val="hidden"/>
                                      </p:to>
                                    </p:set>
                                  </p:childTnLst>
                                </p:cTn>
                              </p:par>
                              <p:par>
                                <p:cTn id="541" presetID="2" presetClass="exit" presetSubtype="2" fill="hold" nodeType="withEffect">
                                  <p:stCondLst>
                                    <p:cond delay="0"/>
                                  </p:stCondLst>
                                  <p:childTnLst>
                                    <p:anim calcmode="lin" valueType="num">
                                      <p:cBhvr additive="base">
                                        <p:cTn id="542" dur="3250"/>
                                        <p:tgtEl>
                                          <p:spTgt spid="138"/>
                                        </p:tgtEl>
                                        <p:attrNameLst>
                                          <p:attrName>ppt_x</p:attrName>
                                        </p:attrNameLst>
                                      </p:cBhvr>
                                      <p:tavLst>
                                        <p:tav tm="0">
                                          <p:val>
                                            <p:strVal val="ppt_x"/>
                                          </p:val>
                                        </p:tav>
                                        <p:tav tm="100000">
                                          <p:val>
                                            <p:strVal val="1+ppt_w/2"/>
                                          </p:val>
                                        </p:tav>
                                      </p:tavLst>
                                    </p:anim>
                                    <p:anim calcmode="lin" valueType="num">
                                      <p:cBhvr additive="base">
                                        <p:cTn id="543" dur="3250"/>
                                        <p:tgtEl>
                                          <p:spTgt spid="138"/>
                                        </p:tgtEl>
                                        <p:attrNameLst>
                                          <p:attrName>ppt_y</p:attrName>
                                        </p:attrNameLst>
                                      </p:cBhvr>
                                      <p:tavLst>
                                        <p:tav tm="0">
                                          <p:val>
                                            <p:strVal val="ppt_y"/>
                                          </p:val>
                                        </p:tav>
                                        <p:tav tm="100000">
                                          <p:val>
                                            <p:strVal val="ppt_y"/>
                                          </p:val>
                                        </p:tav>
                                      </p:tavLst>
                                    </p:anim>
                                    <p:set>
                                      <p:cBhvr>
                                        <p:cTn id="544" dur="1" fill="hold">
                                          <p:stCondLst>
                                            <p:cond delay="3249"/>
                                          </p:stCondLst>
                                        </p:cTn>
                                        <p:tgtEl>
                                          <p:spTgt spid="138"/>
                                        </p:tgtEl>
                                        <p:attrNameLst>
                                          <p:attrName>style.visibility</p:attrName>
                                        </p:attrNameLst>
                                      </p:cBhvr>
                                      <p:to>
                                        <p:strVal val="hidden"/>
                                      </p:to>
                                    </p:set>
                                  </p:childTnLst>
                                </p:cTn>
                              </p:par>
                              <p:par>
                                <p:cTn id="545" presetID="2" presetClass="exit" presetSubtype="2" fill="hold" nodeType="withEffect">
                                  <p:stCondLst>
                                    <p:cond delay="0"/>
                                  </p:stCondLst>
                                  <p:childTnLst>
                                    <p:anim calcmode="lin" valueType="num">
                                      <p:cBhvr additive="base">
                                        <p:cTn id="546" dur="3250"/>
                                        <p:tgtEl>
                                          <p:spTgt spid="139"/>
                                        </p:tgtEl>
                                        <p:attrNameLst>
                                          <p:attrName>ppt_x</p:attrName>
                                        </p:attrNameLst>
                                      </p:cBhvr>
                                      <p:tavLst>
                                        <p:tav tm="0">
                                          <p:val>
                                            <p:strVal val="ppt_x"/>
                                          </p:val>
                                        </p:tav>
                                        <p:tav tm="100000">
                                          <p:val>
                                            <p:strVal val="1+ppt_w/2"/>
                                          </p:val>
                                        </p:tav>
                                      </p:tavLst>
                                    </p:anim>
                                    <p:anim calcmode="lin" valueType="num">
                                      <p:cBhvr additive="base">
                                        <p:cTn id="547" dur="3250"/>
                                        <p:tgtEl>
                                          <p:spTgt spid="139"/>
                                        </p:tgtEl>
                                        <p:attrNameLst>
                                          <p:attrName>ppt_y</p:attrName>
                                        </p:attrNameLst>
                                      </p:cBhvr>
                                      <p:tavLst>
                                        <p:tav tm="0">
                                          <p:val>
                                            <p:strVal val="ppt_y"/>
                                          </p:val>
                                        </p:tav>
                                        <p:tav tm="100000">
                                          <p:val>
                                            <p:strVal val="ppt_y"/>
                                          </p:val>
                                        </p:tav>
                                      </p:tavLst>
                                    </p:anim>
                                    <p:set>
                                      <p:cBhvr>
                                        <p:cTn id="548" dur="1" fill="hold">
                                          <p:stCondLst>
                                            <p:cond delay="3249"/>
                                          </p:stCondLst>
                                        </p:cTn>
                                        <p:tgtEl>
                                          <p:spTgt spid="139"/>
                                        </p:tgtEl>
                                        <p:attrNameLst>
                                          <p:attrName>style.visibility</p:attrName>
                                        </p:attrNameLst>
                                      </p:cBhvr>
                                      <p:to>
                                        <p:strVal val="hidden"/>
                                      </p:to>
                                    </p:set>
                                  </p:childTnLst>
                                </p:cTn>
                              </p:par>
                              <p:par>
                                <p:cTn id="549" presetID="2" presetClass="exit" presetSubtype="2" fill="hold" nodeType="withEffect">
                                  <p:stCondLst>
                                    <p:cond delay="0"/>
                                  </p:stCondLst>
                                  <p:childTnLst>
                                    <p:anim calcmode="lin" valueType="num">
                                      <p:cBhvr additive="base">
                                        <p:cTn id="550" dur="3250"/>
                                        <p:tgtEl>
                                          <p:spTgt spid="140"/>
                                        </p:tgtEl>
                                        <p:attrNameLst>
                                          <p:attrName>ppt_x</p:attrName>
                                        </p:attrNameLst>
                                      </p:cBhvr>
                                      <p:tavLst>
                                        <p:tav tm="0">
                                          <p:val>
                                            <p:strVal val="ppt_x"/>
                                          </p:val>
                                        </p:tav>
                                        <p:tav tm="100000">
                                          <p:val>
                                            <p:strVal val="1+ppt_w/2"/>
                                          </p:val>
                                        </p:tav>
                                      </p:tavLst>
                                    </p:anim>
                                    <p:anim calcmode="lin" valueType="num">
                                      <p:cBhvr additive="base">
                                        <p:cTn id="551" dur="3250"/>
                                        <p:tgtEl>
                                          <p:spTgt spid="140"/>
                                        </p:tgtEl>
                                        <p:attrNameLst>
                                          <p:attrName>ppt_y</p:attrName>
                                        </p:attrNameLst>
                                      </p:cBhvr>
                                      <p:tavLst>
                                        <p:tav tm="0">
                                          <p:val>
                                            <p:strVal val="ppt_y"/>
                                          </p:val>
                                        </p:tav>
                                        <p:tav tm="100000">
                                          <p:val>
                                            <p:strVal val="ppt_y"/>
                                          </p:val>
                                        </p:tav>
                                      </p:tavLst>
                                    </p:anim>
                                    <p:set>
                                      <p:cBhvr>
                                        <p:cTn id="552" dur="1" fill="hold">
                                          <p:stCondLst>
                                            <p:cond delay="3249"/>
                                          </p:stCondLst>
                                        </p:cTn>
                                        <p:tgtEl>
                                          <p:spTgt spid="140"/>
                                        </p:tgtEl>
                                        <p:attrNameLst>
                                          <p:attrName>style.visibility</p:attrName>
                                        </p:attrNameLst>
                                      </p:cBhvr>
                                      <p:to>
                                        <p:strVal val="hidden"/>
                                      </p:to>
                                    </p:set>
                                  </p:childTnLst>
                                </p:cTn>
                              </p:par>
                              <p:par>
                                <p:cTn id="553" presetID="2" presetClass="exit" presetSubtype="2" fill="hold" nodeType="withEffect">
                                  <p:stCondLst>
                                    <p:cond delay="0"/>
                                  </p:stCondLst>
                                  <p:childTnLst>
                                    <p:anim calcmode="lin" valueType="num">
                                      <p:cBhvr additive="base">
                                        <p:cTn id="554" dur="3250"/>
                                        <p:tgtEl>
                                          <p:spTgt spid="141"/>
                                        </p:tgtEl>
                                        <p:attrNameLst>
                                          <p:attrName>ppt_x</p:attrName>
                                        </p:attrNameLst>
                                      </p:cBhvr>
                                      <p:tavLst>
                                        <p:tav tm="0">
                                          <p:val>
                                            <p:strVal val="ppt_x"/>
                                          </p:val>
                                        </p:tav>
                                        <p:tav tm="100000">
                                          <p:val>
                                            <p:strVal val="1+ppt_w/2"/>
                                          </p:val>
                                        </p:tav>
                                      </p:tavLst>
                                    </p:anim>
                                    <p:anim calcmode="lin" valueType="num">
                                      <p:cBhvr additive="base">
                                        <p:cTn id="555" dur="3250"/>
                                        <p:tgtEl>
                                          <p:spTgt spid="141"/>
                                        </p:tgtEl>
                                        <p:attrNameLst>
                                          <p:attrName>ppt_y</p:attrName>
                                        </p:attrNameLst>
                                      </p:cBhvr>
                                      <p:tavLst>
                                        <p:tav tm="0">
                                          <p:val>
                                            <p:strVal val="ppt_y"/>
                                          </p:val>
                                        </p:tav>
                                        <p:tav tm="100000">
                                          <p:val>
                                            <p:strVal val="ppt_y"/>
                                          </p:val>
                                        </p:tav>
                                      </p:tavLst>
                                    </p:anim>
                                    <p:set>
                                      <p:cBhvr>
                                        <p:cTn id="556" dur="1" fill="hold">
                                          <p:stCondLst>
                                            <p:cond delay="3249"/>
                                          </p:stCondLst>
                                        </p:cTn>
                                        <p:tgtEl>
                                          <p:spTgt spid="141"/>
                                        </p:tgtEl>
                                        <p:attrNameLst>
                                          <p:attrName>style.visibility</p:attrName>
                                        </p:attrNameLst>
                                      </p:cBhvr>
                                      <p:to>
                                        <p:strVal val="hidden"/>
                                      </p:to>
                                    </p:set>
                                  </p:childTnLst>
                                </p:cTn>
                              </p:par>
                              <p:par>
                                <p:cTn id="557" presetID="2" presetClass="exit" presetSubtype="2" fill="hold" nodeType="withEffect">
                                  <p:stCondLst>
                                    <p:cond delay="0"/>
                                  </p:stCondLst>
                                  <p:childTnLst>
                                    <p:anim calcmode="lin" valueType="num">
                                      <p:cBhvr additive="base">
                                        <p:cTn id="558" dur="3250"/>
                                        <p:tgtEl>
                                          <p:spTgt spid="142"/>
                                        </p:tgtEl>
                                        <p:attrNameLst>
                                          <p:attrName>ppt_x</p:attrName>
                                        </p:attrNameLst>
                                      </p:cBhvr>
                                      <p:tavLst>
                                        <p:tav tm="0">
                                          <p:val>
                                            <p:strVal val="ppt_x"/>
                                          </p:val>
                                        </p:tav>
                                        <p:tav tm="100000">
                                          <p:val>
                                            <p:strVal val="1+ppt_w/2"/>
                                          </p:val>
                                        </p:tav>
                                      </p:tavLst>
                                    </p:anim>
                                    <p:anim calcmode="lin" valueType="num">
                                      <p:cBhvr additive="base">
                                        <p:cTn id="559" dur="3250"/>
                                        <p:tgtEl>
                                          <p:spTgt spid="142"/>
                                        </p:tgtEl>
                                        <p:attrNameLst>
                                          <p:attrName>ppt_y</p:attrName>
                                        </p:attrNameLst>
                                      </p:cBhvr>
                                      <p:tavLst>
                                        <p:tav tm="0">
                                          <p:val>
                                            <p:strVal val="ppt_y"/>
                                          </p:val>
                                        </p:tav>
                                        <p:tav tm="100000">
                                          <p:val>
                                            <p:strVal val="ppt_y"/>
                                          </p:val>
                                        </p:tav>
                                      </p:tavLst>
                                    </p:anim>
                                    <p:set>
                                      <p:cBhvr>
                                        <p:cTn id="560" dur="1" fill="hold">
                                          <p:stCondLst>
                                            <p:cond delay="3249"/>
                                          </p:stCondLst>
                                        </p:cTn>
                                        <p:tgtEl>
                                          <p:spTgt spid="142"/>
                                        </p:tgtEl>
                                        <p:attrNameLst>
                                          <p:attrName>style.visibility</p:attrName>
                                        </p:attrNameLst>
                                      </p:cBhvr>
                                      <p:to>
                                        <p:strVal val="hidden"/>
                                      </p:to>
                                    </p:set>
                                  </p:childTnLst>
                                </p:cTn>
                              </p:par>
                              <p:par>
                                <p:cTn id="561" presetID="2" presetClass="exit" presetSubtype="2" fill="hold" nodeType="withEffect">
                                  <p:stCondLst>
                                    <p:cond delay="0"/>
                                  </p:stCondLst>
                                  <p:childTnLst>
                                    <p:anim calcmode="lin" valueType="num">
                                      <p:cBhvr additive="base">
                                        <p:cTn id="562" dur="3250"/>
                                        <p:tgtEl>
                                          <p:spTgt spid="143"/>
                                        </p:tgtEl>
                                        <p:attrNameLst>
                                          <p:attrName>ppt_x</p:attrName>
                                        </p:attrNameLst>
                                      </p:cBhvr>
                                      <p:tavLst>
                                        <p:tav tm="0">
                                          <p:val>
                                            <p:strVal val="ppt_x"/>
                                          </p:val>
                                        </p:tav>
                                        <p:tav tm="100000">
                                          <p:val>
                                            <p:strVal val="1+ppt_w/2"/>
                                          </p:val>
                                        </p:tav>
                                      </p:tavLst>
                                    </p:anim>
                                    <p:anim calcmode="lin" valueType="num">
                                      <p:cBhvr additive="base">
                                        <p:cTn id="563" dur="3250"/>
                                        <p:tgtEl>
                                          <p:spTgt spid="143"/>
                                        </p:tgtEl>
                                        <p:attrNameLst>
                                          <p:attrName>ppt_y</p:attrName>
                                        </p:attrNameLst>
                                      </p:cBhvr>
                                      <p:tavLst>
                                        <p:tav tm="0">
                                          <p:val>
                                            <p:strVal val="ppt_y"/>
                                          </p:val>
                                        </p:tav>
                                        <p:tav tm="100000">
                                          <p:val>
                                            <p:strVal val="ppt_y"/>
                                          </p:val>
                                        </p:tav>
                                      </p:tavLst>
                                    </p:anim>
                                    <p:set>
                                      <p:cBhvr>
                                        <p:cTn id="564" dur="1" fill="hold">
                                          <p:stCondLst>
                                            <p:cond delay="3249"/>
                                          </p:stCondLst>
                                        </p:cTn>
                                        <p:tgtEl>
                                          <p:spTgt spid="143"/>
                                        </p:tgtEl>
                                        <p:attrNameLst>
                                          <p:attrName>style.visibility</p:attrName>
                                        </p:attrNameLst>
                                      </p:cBhvr>
                                      <p:to>
                                        <p:strVal val="hidden"/>
                                      </p:to>
                                    </p:set>
                                  </p:childTnLst>
                                </p:cTn>
                              </p:par>
                              <p:par>
                                <p:cTn id="565" presetID="2" presetClass="exit" presetSubtype="2" fill="hold" nodeType="withEffect">
                                  <p:stCondLst>
                                    <p:cond delay="0"/>
                                  </p:stCondLst>
                                  <p:childTnLst>
                                    <p:anim calcmode="lin" valueType="num">
                                      <p:cBhvr additive="base">
                                        <p:cTn id="566" dur="3250"/>
                                        <p:tgtEl>
                                          <p:spTgt spid="144"/>
                                        </p:tgtEl>
                                        <p:attrNameLst>
                                          <p:attrName>ppt_x</p:attrName>
                                        </p:attrNameLst>
                                      </p:cBhvr>
                                      <p:tavLst>
                                        <p:tav tm="0">
                                          <p:val>
                                            <p:strVal val="ppt_x"/>
                                          </p:val>
                                        </p:tav>
                                        <p:tav tm="100000">
                                          <p:val>
                                            <p:strVal val="1+ppt_w/2"/>
                                          </p:val>
                                        </p:tav>
                                      </p:tavLst>
                                    </p:anim>
                                    <p:anim calcmode="lin" valueType="num">
                                      <p:cBhvr additive="base">
                                        <p:cTn id="567" dur="3250"/>
                                        <p:tgtEl>
                                          <p:spTgt spid="144"/>
                                        </p:tgtEl>
                                        <p:attrNameLst>
                                          <p:attrName>ppt_y</p:attrName>
                                        </p:attrNameLst>
                                      </p:cBhvr>
                                      <p:tavLst>
                                        <p:tav tm="0">
                                          <p:val>
                                            <p:strVal val="ppt_y"/>
                                          </p:val>
                                        </p:tav>
                                        <p:tav tm="100000">
                                          <p:val>
                                            <p:strVal val="ppt_y"/>
                                          </p:val>
                                        </p:tav>
                                      </p:tavLst>
                                    </p:anim>
                                    <p:set>
                                      <p:cBhvr>
                                        <p:cTn id="568" dur="1" fill="hold">
                                          <p:stCondLst>
                                            <p:cond delay="3249"/>
                                          </p:stCondLst>
                                        </p:cTn>
                                        <p:tgtEl>
                                          <p:spTgt spid="144"/>
                                        </p:tgtEl>
                                        <p:attrNameLst>
                                          <p:attrName>style.visibility</p:attrName>
                                        </p:attrNameLst>
                                      </p:cBhvr>
                                      <p:to>
                                        <p:strVal val="hidden"/>
                                      </p:to>
                                    </p:set>
                                  </p:childTnLst>
                                </p:cTn>
                              </p:par>
                              <p:par>
                                <p:cTn id="569" presetID="2" presetClass="exit" presetSubtype="2" fill="hold" nodeType="withEffect">
                                  <p:stCondLst>
                                    <p:cond delay="0"/>
                                  </p:stCondLst>
                                  <p:childTnLst>
                                    <p:anim calcmode="lin" valueType="num">
                                      <p:cBhvr additive="base">
                                        <p:cTn id="570" dur="3250"/>
                                        <p:tgtEl>
                                          <p:spTgt spid="145"/>
                                        </p:tgtEl>
                                        <p:attrNameLst>
                                          <p:attrName>ppt_x</p:attrName>
                                        </p:attrNameLst>
                                      </p:cBhvr>
                                      <p:tavLst>
                                        <p:tav tm="0">
                                          <p:val>
                                            <p:strVal val="ppt_x"/>
                                          </p:val>
                                        </p:tav>
                                        <p:tav tm="100000">
                                          <p:val>
                                            <p:strVal val="1+ppt_w/2"/>
                                          </p:val>
                                        </p:tav>
                                      </p:tavLst>
                                    </p:anim>
                                    <p:anim calcmode="lin" valueType="num">
                                      <p:cBhvr additive="base">
                                        <p:cTn id="571" dur="3250"/>
                                        <p:tgtEl>
                                          <p:spTgt spid="145"/>
                                        </p:tgtEl>
                                        <p:attrNameLst>
                                          <p:attrName>ppt_y</p:attrName>
                                        </p:attrNameLst>
                                      </p:cBhvr>
                                      <p:tavLst>
                                        <p:tav tm="0">
                                          <p:val>
                                            <p:strVal val="ppt_y"/>
                                          </p:val>
                                        </p:tav>
                                        <p:tav tm="100000">
                                          <p:val>
                                            <p:strVal val="ppt_y"/>
                                          </p:val>
                                        </p:tav>
                                      </p:tavLst>
                                    </p:anim>
                                    <p:set>
                                      <p:cBhvr>
                                        <p:cTn id="572" dur="1" fill="hold">
                                          <p:stCondLst>
                                            <p:cond delay="3249"/>
                                          </p:stCondLst>
                                        </p:cTn>
                                        <p:tgtEl>
                                          <p:spTgt spid="145"/>
                                        </p:tgtEl>
                                        <p:attrNameLst>
                                          <p:attrName>style.visibility</p:attrName>
                                        </p:attrNameLst>
                                      </p:cBhvr>
                                      <p:to>
                                        <p:strVal val="hidden"/>
                                      </p:to>
                                    </p:set>
                                  </p:childTnLst>
                                </p:cTn>
                              </p:par>
                              <p:par>
                                <p:cTn id="573" presetID="2" presetClass="exit" presetSubtype="2" fill="hold" nodeType="withEffect">
                                  <p:stCondLst>
                                    <p:cond delay="0"/>
                                  </p:stCondLst>
                                  <p:childTnLst>
                                    <p:anim calcmode="lin" valueType="num">
                                      <p:cBhvr additive="base">
                                        <p:cTn id="574" dur="3250"/>
                                        <p:tgtEl>
                                          <p:spTgt spid="146"/>
                                        </p:tgtEl>
                                        <p:attrNameLst>
                                          <p:attrName>ppt_x</p:attrName>
                                        </p:attrNameLst>
                                      </p:cBhvr>
                                      <p:tavLst>
                                        <p:tav tm="0">
                                          <p:val>
                                            <p:strVal val="ppt_x"/>
                                          </p:val>
                                        </p:tav>
                                        <p:tav tm="100000">
                                          <p:val>
                                            <p:strVal val="1+ppt_w/2"/>
                                          </p:val>
                                        </p:tav>
                                      </p:tavLst>
                                    </p:anim>
                                    <p:anim calcmode="lin" valueType="num">
                                      <p:cBhvr additive="base">
                                        <p:cTn id="575" dur="3250"/>
                                        <p:tgtEl>
                                          <p:spTgt spid="146"/>
                                        </p:tgtEl>
                                        <p:attrNameLst>
                                          <p:attrName>ppt_y</p:attrName>
                                        </p:attrNameLst>
                                      </p:cBhvr>
                                      <p:tavLst>
                                        <p:tav tm="0">
                                          <p:val>
                                            <p:strVal val="ppt_y"/>
                                          </p:val>
                                        </p:tav>
                                        <p:tav tm="100000">
                                          <p:val>
                                            <p:strVal val="ppt_y"/>
                                          </p:val>
                                        </p:tav>
                                      </p:tavLst>
                                    </p:anim>
                                    <p:set>
                                      <p:cBhvr>
                                        <p:cTn id="576" dur="1" fill="hold">
                                          <p:stCondLst>
                                            <p:cond delay="3249"/>
                                          </p:stCondLst>
                                        </p:cTn>
                                        <p:tgtEl>
                                          <p:spTgt spid="146"/>
                                        </p:tgtEl>
                                        <p:attrNameLst>
                                          <p:attrName>style.visibility</p:attrName>
                                        </p:attrNameLst>
                                      </p:cBhvr>
                                      <p:to>
                                        <p:strVal val="hidden"/>
                                      </p:to>
                                    </p:set>
                                  </p:childTnLst>
                                </p:cTn>
                              </p:par>
                              <p:par>
                                <p:cTn id="577" presetID="2" presetClass="exit" presetSubtype="2" fill="hold" nodeType="withEffect">
                                  <p:stCondLst>
                                    <p:cond delay="0"/>
                                  </p:stCondLst>
                                  <p:childTnLst>
                                    <p:anim calcmode="lin" valueType="num">
                                      <p:cBhvr additive="base">
                                        <p:cTn id="578" dur="3250"/>
                                        <p:tgtEl>
                                          <p:spTgt spid="147"/>
                                        </p:tgtEl>
                                        <p:attrNameLst>
                                          <p:attrName>ppt_x</p:attrName>
                                        </p:attrNameLst>
                                      </p:cBhvr>
                                      <p:tavLst>
                                        <p:tav tm="0">
                                          <p:val>
                                            <p:strVal val="ppt_x"/>
                                          </p:val>
                                        </p:tav>
                                        <p:tav tm="100000">
                                          <p:val>
                                            <p:strVal val="1+ppt_w/2"/>
                                          </p:val>
                                        </p:tav>
                                      </p:tavLst>
                                    </p:anim>
                                    <p:anim calcmode="lin" valueType="num">
                                      <p:cBhvr additive="base">
                                        <p:cTn id="579" dur="3250"/>
                                        <p:tgtEl>
                                          <p:spTgt spid="147"/>
                                        </p:tgtEl>
                                        <p:attrNameLst>
                                          <p:attrName>ppt_y</p:attrName>
                                        </p:attrNameLst>
                                      </p:cBhvr>
                                      <p:tavLst>
                                        <p:tav tm="0">
                                          <p:val>
                                            <p:strVal val="ppt_y"/>
                                          </p:val>
                                        </p:tav>
                                        <p:tav tm="100000">
                                          <p:val>
                                            <p:strVal val="ppt_y"/>
                                          </p:val>
                                        </p:tav>
                                      </p:tavLst>
                                    </p:anim>
                                    <p:set>
                                      <p:cBhvr>
                                        <p:cTn id="580" dur="1" fill="hold">
                                          <p:stCondLst>
                                            <p:cond delay="3249"/>
                                          </p:stCondLst>
                                        </p:cTn>
                                        <p:tgtEl>
                                          <p:spTgt spid="147"/>
                                        </p:tgtEl>
                                        <p:attrNameLst>
                                          <p:attrName>style.visibility</p:attrName>
                                        </p:attrNameLst>
                                      </p:cBhvr>
                                      <p:to>
                                        <p:strVal val="hidden"/>
                                      </p:to>
                                    </p:set>
                                  </p:childTnLst>
                                </p:cTn>
                              </p:par>
                              <p:par>
                                <p:cTn id="581" presetID="2" presetClass="exit" presetSubtype="2" fill="hold" nodeType="withEffect">
                                  <p:stCondLst>
                                    <p:cond delay="0"/>
                                  </p:stCondLst>
                                  <p:childTnLst>
                                    <p:anim calcmode="lin" valueType="num">
                                      <p:cBhvr additive="base">
                                        <p:cTn id="582" dur="3250"/>
                                        <p:tgtEl>
                                          <p:spTgt spid="148"/>
                                        </p:tgtEl>
                                        <p:attrNameLst>
                                          <p:attrName>ppt_x</p:attrName>
                                        </p:attrNameLst>
                                      </p:cBhvr>
                                      <p:tavLst>
                                        <p:tav tm="0">
                                          <p:val>
                                            <p:strVal val="ppt_x"/>
                                          </p:val>
                                        </p:tav>
                                        <p:tav tm="100000">
                                          <p:val>
                                            <p:strVal val="1+ppt_w/2"/>
                                          </p:val>
                                        </p:tav>
                                      </p:tavLst>
                                    </p:anim>
                                    <p:anim calcmode="lin" valueType="num">
                                      <p:cBhvr additive="base">
                                        <p:cTn id="583" dur="3250"/>
                                        <p:tgtEl>
                                          <p:spTgt spid="148"/>
                                        </p:tgtEl>
                                        <p:attrNameLst>
                                          <p:attrName>ppt_y</p:attrName>
                                        </p:attrNameLst>
                                      </p:cBhvr>
                                      <p:tavLst>
                                        <p:tav tm="0">
                                          <p:val>
                                            <p:strVal val="ppt_y"/>
                                          </p:val>
                                        </p:tav>
                                        <p:tav tm="100000">
                                          <p:val>
                                            <p:strVal val="ppt_y"/>
                                          </p:val>
                                        </p:tav>
                                      </p:tavLst>
                                    </p:anim>
                                    <p:set>
                                      <p:cBhvr>
                                        <p:cTn id="584" dur="1" fill="hold">
                                          <p:stCondLst>
                                            <p:cond delay="3249"/>
                                          </p:stCondLst>
                                        </p:cTn>
                                        <p:tgtEl>
                                          <p:spTgt spid="148"/>
                                        </p:tgtEl>
                                        <p:attrNameLst>
                                          <p:attrName>style.visibility</p:attrName>
                                        </p:attrNameLst>
                                      </p:cBhvr>
                                      <p:to>
                                        <p:strVal val="hidden"/>
                                      </p:to>
                                    </p:set>
                                  </p:childTnLst>
                                </p:cTn>
                              </p:par>
                              <p:par>
                                <p:cTn id="585" presetID="2" presetClass="exit" presetSubtype="2" fill="hold" nodeType="withEffect">
                                  <p:stCondLst>
                                    <p:cond delay="0"/>
                                  </p:stCondLst>
                                  <p:childTnLst>
                                    <p:anim calcmode="lin" valueType="num">
                                      <p:cBhvr additive="base">
                                        <p:cTn id="586" dur="3250"/>
                                        <p:tgtEl>
                                          <p:spTgt spid="149"/>
                                        </p:tgtEl>
                                        <p:attrNameLst>
                                          <p:attrName>ppt_x</p:attrName>
                                        </p:attrNameLst>
                                      </p:cBhvr>
                                      <p:tavLst>
                                        <p:tav tm="0">
                                          <p:val>
                                            <p:strVal val="ppt_x"/>
                                          </p:val>
                                        </p:tav>
                                        <p:tav tm="100000">
                                          <p:val>
                                            <p:strVal val="1+ppt_w/2"/>
                                          </p:val>
                                        </p:tav>
                                      </p:tavLst>
                                    </p:anim>
                                    <p:anim calcmode="lin" valueType="num">
                                      <p:cBhvr additive="base">
                                        <p:cTn id="587" dur="3250"/>
                                        <p:tgtEl>
                                          <p:spTgt spid="149"/>
                                        </p:tgtEl>
                                        <p:attrNameLst>
                                          <p:attrName>ppt_y</p:attrName>
                                        </p:attrNameLst>
                                      </p:cBhvr>
                                      <p:tavLst>
                                        <p:tav tm="0">
                                          <p:val>
                                            <p:strVal val="ppt_y"/>
                                          </p:val>
                                        </p:tav>
                                        <p:tav tm="100000">
                                          <p:val>
                                            <p:strVal val="ppt_y"/>
                                          </p:val>
                                        </p:tav>
                                      </p:tavLst>
                                    </p:anim>
                                    <p:set>
                                      <p:cBhvr>
                                        <p:cTn id="588" dur="1" fill="hold">
                                          <p:stCondLst>
                                            <p:cond delay="3249"/>
                                          </p:stCondLst>
                                        </p:cTn>
                                        <p:tgtEl>
                                          <p:spTgt spid="149"/>
                                        </p:tgtEl>
                                        <p:attrNameLst>
                                          <p:attrName>style.visibility</p:attrName>
                                        </p:attrNameLst>
                                      </p:cBhvr>
                                      <p:to>
                                        <p:strVal val="hidden"/>
                                      </p:to>
                                    </p:set>
                                  </p:childTnLst>
                                </p:cTn>
                              </p:par>
                              <p:par>
                                <p:cTn id="589" presetID="2" presetClass="exit" presetSubtype="2" fill="hold" nodeType="withEffect">
                                  <p:stCondLst>
                                    <p:cond delay="0"/>
                                  </p:stCondLst>
                                  <p:childTnLst>
                                    <p:anim calcmode="lin" valueType="num">
                                      <p:cBhvr additive="base">
                                        <p:cTn id="590" dur="3250"/>
                                        <p:tgtEl>
                                          <p:spTgt spid="150"/>
                                        </p:tgtEl>
                                        <p:attrNameLst>
                                          <p:attrName>ppt_x</p:attrName>
                                        </p:attrNameLst>
                                      </p:cBhvr>
                                      <p:tavLst>
                                        <p:tav tm="0">
                                          <p:val>
                                            <p:strVal val="ppt_x"/>
                                          </p:val>
                                        </p:tav>
                                        <p:tav tm="100000">
                                          <p:val>
                                            <p:strVal val="1+ppt_w/2"/>
                                          </p:val>
                                        </p:tav>
                                      </p:tavLst>
                                    </p:anim>
                                    <p:anim calcmode="lin" valueType="num">
                                      <p:cBhvr additive="base">
                                        <p:cTn id="591" dur="3250"/>
                                        <p:tgtEl>
                                          <p:spTgt spid="150"/>
                                        </p:tgtEl>
                                        <p:attrNameLst>
                                          <p:attrName>ppt_y</p:attrName>
                                        </p:attrNameLst>
                                      </p:cBhvr>
                                      <p:tavLst>
                                        <p:tav tm="0">
                                          <p:val>
                                            <p:strVal val="ppt_y"/>
                                          </p:val>
                                        </p:tav>
                                        <p:tav tm="100000">
                                          <p:val>
                                            <p:strVal val="ppt_y"/>
                                          </p:val>
                                        </p:tav>
                                      </p:tavLst>
                                    </p:anim>
                                    <p:set>
                                      <p:cBhvr>
                                        <p:cTn id="592" dur="1" fill="hold">
                                          <p:stCondLst>
                                            <p:cond delay="3249"/>
                                          </p:stCondLst>
                                        </p:cTn>
                                        <p:tgtEl>
                                          <p:spTgt spid="150"/>
                                        </p:tgtEl>
                                        <p:attrNameLst>
                                          <p:attrName>style.visibility</p:attrName>
                                        </p:attrNameLst>
                                      </p:cBhvr>
                                      <p:to>
                                        <p:strVal val="hidden"/>
                                      </p:to>
                                    </p:set>
                                  </p:childTnLst>
                                </p:cTn>
                              </p:par>
                              <p:par>
                                <p:cTn id="593" presetID="2" presetClass="exit" presetSubtype="2" fill="hold" nodeType="withEffect">
                                  <p:stCondLst>
                                    <p:cond delay="0"/>
                                  </p:stCondLst>
                                  <p:childTnLst>
                                    <p:anim calcmode="lin" valueType="num">
                                      <p:cBhvr additive="base">
                                        <p:cTn id="594" dur="3250"/>
                                        <p:tgtEl>
                                          <p:spTgt spid="151"/>
                                        </p:tgtEl>
                                        <p:attrNameLst>
                                          <p:attrName>ppt_x</p:attrName>
                                        </p:attrNameLst>
                                      </p:cBhvr>
                                      <p:tavLst>
                                        <p:tav tm="0">
                                          <p:val>
                                            <p:strVal val="ppt_x"/>
                                          </p:val>
                                        </p:tav>
                                        <p:tav tm="100000">
                                          <p:val>
                                            <p:strVal val="1+ppt_w/2"/>
                                          </p:val>
                                        </p:tav>
                                      </p:tavLst>
                                    </p:anim>
                                    <p:anim calcmode="lin" valueType="num">
                                      <p:cBhvr additive="base">
                                        <p:cTn id="595" dur="3250"/>
                                        <p:tgtEl>
                                          <p:spTgt spid="151"/>
                                        </p:tgtEl>
                                        <p:attrNameLst>
                                          <p:attrName>ppt_y</p:attrName>
                                        </p:attrNameLst>
                                      </p:cBhvr>
                                      <p:tavLst>
                                        <p:tav tm="0">
                                          <p:val>
                                            <p:strVal val="ppt_y"/>
                                          </p:val>
                                        </p:tav>
                                        <p:tav tm="100000">
                                          <p:val>
                                            <p:strVal val="ppt_y"/>
                                          </p:val>
                                        </p:tav>
                                      </p:tavLst>
                                    </p:anim>
                                    <p:set>
                                      <p:cBhvr>
                                        <p:cTn id="596" dur="1" fill="hold">
                                          <p:stCondLst>
                                            <p:cond delay="3249"/>
                                          </p:stCondLst>
                                        </p:cTn>
                                        <p:tgtEl>
                                          <p:spTgt spid="151"/>
                                        </p:tgtEl>
                                        <p:attrNameLst>
                                          <p:attrName>style.visibility</p:attrName>
                                        </p:attrNameLst>
                                      </p:cBhvr>
                                      <p:to>
                                        <p:strVal val="hidden"/>
                                      </p:to>
                                    </p:set>
                                  </p:childTnLst>
                                </p:cTn>
                              </p:par>
                              <p:par>
                                <p:cTn id="597" presetID="2" presetClass="exit" presetSubtype="2" fill="hold" nodeType="withEffect">
                                  <p:stCondLst>
                                    <p:cond delay="0"/>
                                  </p:stCondLst>
                                  <p:childTnLst>
                                    <p:anim calcmode="lin" valueType="num">
                                      <p:cBhvr additive="base">
                                        <p:cTn id="598" dur="3250"/>
                                        <p:tgtEl>
                                          <p:spTgt spid="152"/>
                                        </p:tgtEl>
                                        <p:attrNameLst>
                                          <p:attrName>ppt_x</p:attrName>
                                        </p:attrNameLst>
                                      </p:cBhvr>
                                      <p:tavLst>
                                        <p:tav tm="0">
                                          <p:val>
                                            <p:strVal val="ppt_x"/>
                                          </p:val>
                                        </p:tav>
                                        <p:tav tm="100000">
                                          <p:val>
                                            <p:strVal val="1+ppt_w/2"/>
                                          </p:val>
                                        </p:tav>
                                      </p:tavLst>
                                    </p:anim>
                                    <p:anim calcmode="lin" valueType="num">
                                      <p:cBhvr additive="base">
                                        <p:cTn id="599" dur="3250"/>
                                        <p:tgtEl>
                                          <p:spTgt spid="152"/>
                                        </p:tgtEl>
                                        <p:attrNameLst>
                                          <p:attrName>ppt_y</p:attrName>
                                        </p:attrNameLst>
                                      </p:cBhvr>
                                      <p:tavLst>
                                        <p:tav tm="0">
                                          <p:val>
                                            <p:strVal val="ppt_y"/>
                                          </p:val>
                                        </p:tav>
                                        <p:tav tm="100000">
                                          <p:val>
                                            <p:strVal val="ppt_y"/>
                                          </p:val>
                                        </p:tav>
                                      </p:tavLst>
                                    </p:anim>
                                    <p:set>
                                      <p:cBhvr>
                                        <p:cTn id="600" dur="1" fill="hold">
                                          <p:stCondLst>
                                            <p:cond delay="3249"/>
                                          </p:stCondLst>
                                        </p:cTn>
                                        <p:tgtEl>
                                          <p:spTgt spid="152"/>
                                        </p:tgtEl>
                                        <p:attrNameLst>
                                          <p:attrName>style.visibility</p:attrName>
                                        </p:attrNameLst>
                                      </p:cBhvr>
                                      <p:to>
                                        <p:strVal val="hidden"/>
                                      </p:to>
                                    </p:set>
                                  </p:childTnLst>
                                </p:cTn>
                              </p:par>
                              <p:par>
                                <p:cTn id="601" presetID="2" presetClass="exit" presetSubtype="2" fill="hold" nodeType="withEffect">
                                  <p:stCondLst>
                                    <p:cond delay="0"/>
                                  </p:stCondLst>
                                  <p:childTnLst>
                                    <p:anim calcmode="lin" valueType="num">
                                      <p:cBhvr additive="base">
                                        <p:cTn id="602" dur="3250"/>
                                        <p:tgtEl>
                                          <p:spTgt spid="153"/>
                                        </p:tgtEl>
                                        <p:attrNameLst>
                                          <p:attrName>ppt_x</p:attrName>
                                        </p:attrNameLst>
                                      </p:cBhvr>
                                      <p:tavLst>
                                        <p:tav tm="0">
                                          <p:val>
                                            <p:strVal val="ppt_x"/>
                                          </p:val>
                                        </p:tav>
                                        <p:tav tm="100000">
                                          <p:val>
                                            <p:strVal val="1+ppt_w/2"/>
                                          </p:val>
                                        </p:tav>
                                      </p:tavLst>
                                    </p:anim>
                                    <p:anim calcmode="lin" valueType="num">
                                      <p:cBhvr additive="base">
                                        <p:cTn id="603" dur="3250"/>
                                        <p:tgtEl>
                                          <p:spTgt spid="153"/>
                                        </p:tgtEl>
                                        <p:attrNameLst>
                                          <p:attrName>ppt_y</p:attrName>
                                        </p:attrNameLst>
                                      </p:cBhvr>
                                      <p:tavLst>
                                        <p:tav tm="0">
                                          <p:val>
                                            <p:strVal val="ppt_y"/>
                                          </p:val>
                                        </p:tav>
                                        <p:tav tm="100000">
                                          <p:val>
                                            <p:strVal val="ppt_y"/>
                                          </p:val>
                                        </p:tav>
                                      </p:tavLst>
                                    </p:anim>
                                    <p:set>
                                      <p:cBhvr>
                                        <p:cTn id="604" dur="1" fill="hold">
                                          <p:stCondLst>
                                            <p:cond delay="3249"/>
                                          </p:stCondLst>
                                        </p:cTn>
                                        <p:tgtEl>
                                          <p:spTgt spid="153"/>
                                        </p:tgtEl>
                                        <p:attrNameLst>
                                          <p:attrName>style.visibility</p:attrName>
                                        </p:attrNameLst>
                                      </p:cBhvr>
                                      <p:to>
                                        <p:strVal val="hidden"/>
                                      </p:to>
                                    </p:set>
                                  </p:childTnLst>
                                </p:cTn>
                              </p:par>
                              <p:par>
                                <p:cTn id="605" presetID="2" presetClass="entr" presetSubtype="2" fill="hold" nodeType="withEffect">
                                  <p:stCondLst>
                                    <p:cond delay="0"/>
                                  </p:stCondLst>
                                  <p:childTnLst>
                                    <p:set>
                                      <p:cBhvr>
                                        <p:cTn id="606" dur="1" fill="hold">
                                          <p:stCondLst>
                                            <p:cond delay="0"/>
                                          </p:stCondLst>
                                        </p:cTn>
                                        <p:tgtEl>
                                          <p:spTgt spid="215"/>
                                        </p:tgtEl>
                                        <p:attrNameLst>
                                          <p:attrName>style.visibility</p:attrName>
                                        </p:attrNameLst>
                                      </p:cBhvr>
                                      <p:to>
                                        <p:strVal val="visible"/>
                                      </p:to>
                                    </p:set>
                                    <p:anim calcmode="lin" valueType="num">
                                      <p:cBhvr additive="base">
                                        <p:cTn id="607" dur="2500" fill="hold"/>
                                        <p:tgtEl>
                                          <p:spTgt spid="215"/>
                                        </p:tgtEl>
                                        <p:attrNameLst>
                                          <p:attrName>ppt_x</p:attrName>
                                        </p:attrNameLst>
                                      </p:cBhvr>
                                      <p:tavLst>
                                        <p:tav tm="0">
                                          <p:val>
                                            <p:strVal val="1+#ppt_w/2"/>
                                          </p:val>
                                        </p:tav>
                                        <p:tav tm="100000">
                                          <p:val>
                                            <p:strVal val="#ppt_x"/>
                                          </p:val>
                                        </p:tav>
                                      </p:tavLst>
                                    </p:anim>
                                    <p:anim calcmode="lin" valueType="num">
                                      <p:cBhvr additive="base">
                                        <p:cTn id="608" dur="2500" fill="hold"/>
                                        <p:tgtEl>
                                          <p:spTgt spid="215"/>
                                        </p:tgtEl>
                                        <p:attrNameLst>
                                          <p:attrName>ppt_y</p:attrName>
                                        </p:attrNameLst>
                                      </p:cBhvr>
                                      <p:tavLst>
                                        <p:tav tm="0">
                                          <p:val>
                                            <p:strVal val="#ppt_y"/>
                                          </p:val>
                                        </p:tav>
                                        <p:tav tm="100000">
                                          <p:val>
                                            <p:strVal val="#ppt_y"/>
                                          </p:val>
                                        </p:tav>
                                      </p:tavLst>
                                    </p:anim>
                                  </p:childTnLst>
                                </p:cTn>
                              </p:par>
                              <p:par>
                                <p:cTn id="609" presetID="2" presetClass="entr" presetSubtype="2" fill="hold" nodeType="withEffect">
                                  <p:stCondLst>
                                    <p:cond delay="0"/>
                                  </p:stCondLst>
                                  <p:childTnLst>
                                    <p:set>
                                      <p:cBhvr>
                                        <p:cTn id="610" dur="1" fill="hold">
                                          <p:stCondLst>
                                            <p:cond delay="0"/>
                                          </p:stCondLst>
                                        </p:cTn>
                                        <p:tgtEl>
                                          <p:spTgt spid="216"/>
                                        </p:tgtEl>
                                        <p:attrNameLst>
                                          <p:attrName>style.visibility</p:attrName>
                                        </p:attrNameLst>
                                      </p:cBhvr>
                                      <p:to>
                                        <p:strVal val="visible"/>
                                      </p:to>
                                    </p:set>
                                    <p:anim calcmode="lin" valueType="num">
                                      <p:cBhvr additive="base">
                                        <p:cTn id="611" dur="2500" fill="hold"/>
                                        <p:tgtEl>
                                          <p:spTgt spid="216"/>
                                        </p:tgtEl>
                                        <p:attrNameLst>
                                          <p:attrName>ppt_x</p:attrName>
                                        </p:attrNameLst>
                                      </p:cBhvr>
                                      <p:tavLst>
                                        <p:tav tm="0">
                                          <p:val>
                                            <p:strVal val="1+#ppt_w/2"/>
                                          </p:val>
                                        </p:tav>
                                        <p:tav tm="100000">
                                          <p:val>
                                            <p:strVal val="#ppt_x"/>
                                          </p:val>
                                        </p:tav>
                                      </p:tavLst>
                                    </p:anim>
                                    <p:anim calcmode="lin" valueType="num">
                                      <p:cBhvr additive="base">
                                        <p:cTn id="612" dur="2500" fill="hold"/>
                                        <p:tgtEl>
                                          <p:spTgt spid="216"/>
                                        </p:tgtEl>
                                        <p:attrNameLst>
                                          <p:attrName>ppt_y</p:attrName>
                                        </p:attrNameLst>
                                      </p:cBhvr>
                                      <p:tavLst>
                                        <p:tav tm="0">
                                          <p:val>
                                            <p:strVal val="#ppt_y"/>
                                          </p:val>
                                        </p:tav>
                                        <p:tav tm="100000">
                                          <p:val>
                                            <p:strVal val="#ppt_y"/>
                                          </p:val>
                                        </p:tav>
                                      </p:tavLst>
                                    </p:anim>
                                  </p:childTnLst>
                                </p:cTn>
                              </p:par>
                              <p:par>
                                <p:cTn id="613" presetID="2" presetClass="entr" presetSubtype="2" fill="hold" nodeType="withEffect">
                                  <p:stCondLst>
                                    <p:cond delay="0"/>
                                  </p:stCondLst>
                                  <p:childTnLst>
                                    <p:set>
                                      <p:cBhvr>
                                        <p:cTn id="614" dur="1" fill="hold">
                                          <p:stCondLst>
                                            <p:cond delay="0"/>
                                          </p:stCondLst>
                                        </p:cTn>
                                        <p:tgtEl>
                                          <p:spTgt spid="217"/>
                                        </p:tgtEl>
                                        <p:attrNameLst>
                                          <p:attrName>style.visibility</p:attrName>
                                        </p:attrNameLst>
                                      </p:cBhvr>
                                      <p:to>
                                        <p:strVal val="visible"/>
                                      </p:to>
                                    </p:set>
                                    <p:anim calcmode="lin" valueType="num">
                                      <p:cBhvr additive="base">
                                        <p:cTn id="615" dur="2500" fill="hold"/>
                                        <p:tgtEl>
                                          <p:spTgt spid="217"/>
                                        </p:tgtEl>
                                        <p:attrNameLst>
                                          <p:attrName>ppt_x</p:attrName>
                                        </p:attrNameLst>
                                      </p:cBhvr>
                                      <p:tavLst>
                                        <p:tav tm="0">
                                          <p:val>
                                            <p:strVal val="1+#ppt_w/2"/>
                                          </p:val>
                                        </p:tav>
                                        <p:tav tm="100000">
                                          <p:val>
                                            <p:strVal val="#ppt_x"/>
                                          </p:val>
                                        </p:tav>
                                      </p:tavLst>
                                    </p:anim>
                                    <p:anim calcmode="lin" valueType="num">
                                      <p:cBhvr additive="base">
                                        <p:cTn id="616" dur="2500" fill="hold"/>
                                        <p:tgtEl>
                                          <p:spTgt spid="217"/>
                                        </p:tgtEl>
                                        <p:attrNameLst>
                                          <p:attrName>ppt_y</p:attrName>
                                        </p:attrNameLst>
                                      </p:cBhvr>
                                      <p:tavLst>
                                        <p:tav tm="0">
                                          <p:val>
                                            <p:strVal val="#ppt_y"/>
                                          </p:val>
                                        </p:tav>
                                        <p:tav tm="100000">
                                          <p:val>
                                            <p:strVal val="#ppt_y"/>
                                          </p:val>
                                        </p:tav>
                                      </p:tavLst>
                                    </p:anim>
                                  </p:childTnLst>
                                </p:cTn>
                              </p:par>
                              <p:par>
                                <p:cTn id="617" presetID="2" presetClass="entr" presetSubtype="2" fill="hold" nodeType="withEffect">
                                  <p:stCondLst>
                                    <p:cond delay="0"/>
                                  </p:stCondLst>
                                  <p:childTnLst>
                                    <p:set>
                                      <p:cBhvr>
                                        <p:cTn id="618" dur="1" fill="hold">
                                          <p:stCondLst>
                                            <p:cond delay="0"/>
                                          </p:stCondLst>
                                        </p:cTn>
                                        <p:tgtEl>
                                          <p:spTgt spid="218"/>
                                        </p:tgtEl>
                                        <p:attrNameLst>
                                          <p:attrName>style.visibility</p:attrName>
                                        </p:attrNameLst>
                                      </p:cBhvr>
                                      <p:to>
                                        <p:strVal val="visible"/>
                                      </p:to>
                                    </p:set>
                                    <p:anim calcmode="lin" valueType="num">
                                      <p:cBhvr additive="base">
                                        <p:cTn id="619" dur="2500" fill="hold"/>
                                        <p:tgtEl>
                                          <p:spTgt spid="218"/>
                                        </p:tgtEl>
                                        <p:attrNameLst>
                                          <p:attrName>ppt_x</p:attrName>
                                        </p:attrNameLst>
                                      </p:cBhvr>
                                      <p:tavLst>
                                        <p:tav tm="0">
                                          <p:val>
                                            <p:strVal val="1+#ppt_w/2"/>
                                          </p:val>
                                        </p:tav>
                                        <p:tav tm="100000">
                                          <p:val>
                                            <p:strVal val="#ppt_x"/>
                                          </p:val>
                                        </p:tav>
                                      </p:tavLst>
                                    </p:anim>
                                    <p:anim calcmode="lin" valueType="num">
                                      <p:cBhvr additive="base">
                                        <p:cTn id="620" dur="2500" fill="hold"/>
                                        <p:tgtEl>
                                          <p:spTgt spid="218"/>
                                        </p:tgtEl>
                                        <p:attrNameLst>
                                          <p:attrName>ppt_y</p:attrName>
                                        </p:attrNameLst>
                                      </p:cBhvr>
                                      <p:tavLst>
                                        <p:tav tm="0">
                                          <p:val>
                                            <p:strVal val="#ppt_y"/>
                                          </p:val>
                                        </p:tav>
                                        <p:tav tm="100000">
                                          <p:val>
                                            <p:strVal val="#ppt_y"/>
                                          </p:val>
                                        </p:tav>
                                      </p:tavLst>
                                    </p:anim>
                                  </p:childTnLst>
                                </p:cTn>
                              </p:par>
                              <p:par>
                                <p:cTn id="621" presetID="2" presetClass="entr" presetSubtype="2" fill="hold" nodeType="withEffect">
                                  <p:stCondLst>
                                    <p:cond delay="0"/>
                                  </p:stCondLst>
                                  <p:childTnLst>
                                    <p:set>
                                      <p:cBhvr>
                                        <p:cTn id="622" dur="1" fill="hold">
                                          <p:stCondLst>
                                            <p:cond delay="0"/>
                                          </p:stCondLst>
                                        </p:cTn>
                                        <p:tgtEl>
                                          <p:spTgt spid="219"/>
                                        </p:tgtEl>
                                        <p:attrNameLst>
                                          <p:attrName>style.visibility</p:attrName>
                                        </p:attrNameLst>
                                      </p:cBhvr>
                                      <p:to>
                                        <p:strVal val="visible"/>
                                      </p:to>
                                    </p:set>
                                    <p:anim calcmode="lin" valueType="num">
                                      <p:cBhvr additive="base">
                                        <p:cTn id="623" dur="2500" fill="hold"/>
                                        <p:tgtEl>
                                          <p:spTgt spid="219"/>
                                        </p:tgtEl>
                                        <p:attrNameLst>
                                          <p:attrName>ppt_x</p:attrName>
                                        </p:attrNameLst>
                                      </p:cBhvr>
                                      <p:tavLst>
                                        <p:tav tm="0">
                                          <p:val>
                                            <p:strVal val="1+#ppt_w/2"/>
                                          </p:val>
                                        </p:tav>
                                        <p:tav tm="100000">
                                          <p:val>
                                            <p:strVal val="#ppt_x"/>
                                          </p:val>
                                        </p:tav>
                                      </p:tavLst>
                                    </p:anim>
                                    <p:anim calcmode="lin" valueType="num">
                                      <p:cBhvr additive="base">
                                        <p:cTn id="624" dur="2500" fill="hold"/>
                                        <p:tgtEl>
                                          <p:spTgt spid="219"/>
                                        </p:tgtEl>
                                        <p:attrNameLst>
                                          <p:attrName>ppt_y</p:attrName>
                                        </p:attrNameLst>
                                      </p:cBhvr>
                                      <p:tavLst>
                                        <p:tav tm="0">
                                          <p:val>
                                            <p:strVal val="#ppt_y"/>
                                          </p:val>
                                        </p:tav>
                                        <p:tav tm="100000">
                                          <p:val>
                                            <p:strVal val="#ppt_y"/>
                                          </p:val>
                                        </p:tav>
                                      </p:tavLst>
                                    </p:anim>
                                  </p:childTnLst>
                                </p:cTn>
                              </p:par>
                              <p:par>
                                <p:cTn id="625" presetID="2" presetClass="entr" presetSubtype="2" fill="hold" nodeType="withEffect">
                                  <p:stCondLst>
                                    <p:cond delay="0"/>
                                  </p:stCondLst>
                                  <p:childTnLst>
                                    <p:set>
                                      <p:cBhvr>
                                        <p:cTn id="626" dur="1" fill="hold">
                                          <p:stCondLst>
                                            <p:cond delay="0"/>
                                          </p:stCondLst>
                                        </p:cTn>
                                        <p:tgtEl>
                                          <p:spTgt spid="220"/>
                                        </p:tgtEl>
                                        <p:attrNameLst>
                                          <p:attrName>style.visibility</p:attrName>
                                        </p:attrNameLst>
                                      </p:cBhvr>
                                      <p:to>
                                        <p:strVal val="visible"/>
                                      </p:to>
                                    </p:set>
                                    <p:anim calcmode="lin" valueType="num">
                                      <p:cBhvr additive="base">
                                        <p:cTn id="627" dur="2500" fill="hold"/>
                                        <p:tgtEl>
                                          <p:spTgt spid="220"/>
                                        </p:tgtEl>
                                        <p:attrNameLst>
                                          <p:attrName>ppt_x</p:attrName>
                                        </p:attrNameLst>
                                      </p:cBhvr>
                                      <p:tavLst>
                                        <p:tav tm="0">
                                          <p:val>
                                            <p:strVal val="1+#ppt_w/2"/>
                                          </p:val>
                                        </p:tav>
                                        <p:tav tm="100000">
                                          <p:val>
                                            <p:strVal val="#ppt_x"/>
                                          </p:val>
                                        </p:tav>
                                      </p:tavLst>
                                    </p:anim>
                                    <p:anim calcmode="lin" valueType="num">
                                      <p:cBhvr additive="base">
                                        <p:cTn id="628" dur="2500" fill="hold"/>
                                        <p:tgtEl>
                                          <p:spTgt spid="220"/>
                                        </p:tgtEl>
                                        <p:attrNameLst>
                                          <p:attrName>ppt_y</p:attrName>
                                        </p:attrNameLst>
                                      </p:cBhvr>
                                      <p:tavLst>
                                        <p:tav tm="0">
                                          <p:val>
                                            <p:strVal val="#ppt_y"/>
                                          </p:val>
                                        </p:tav>
                                        <p:tav tm="100000">
                                          <p:val>
                                            <p:strVal val="#ppt_y"/>
                                          </p:val>
                                        </p:tav>
                                      </p:tavLst>
                                    </p:anim>
                                  </p:childTnLst>
                                </p:cTn>
                              </p:par>
                              <p:par>
                                <p:cTn id="629" presetID="2" presetClass="entr" presetSubtype="2" fill="hold" nodeType="withEffect">
                                  <p:stCondLst>
                                    <p:cond delay="0"/>
                                  </p:stCondLst>
                                  <p:childTnLst>
                                    <p:set>
                                      <p:cBhvr>
                                        <p:cTn id="630" dur="1" fill="hold">
                                          <p:stCondLst>
                                            <p:cond delay="0"/>
                                          </p:stCondLst>
                                        </p:cTn>
                                        <p:tgtEl>
                                          <p:spTgt spid="221"/>
                                        </p:tgtEl>
                                        <p:attrNameLst>
                                          <p:attrName>style.visibility</p:attrName>
                                        </p:attrNameLst>
                                      </p:cBhvr>
                                      <p:to>
                                        <p:strVal val="visible"/>
                                      </p:to>
                                    </p:set>
                                    <p:anim calcmode="lin" valueType="num">
                                      <p:cBhvr additive="base">
                                        <p:cTn id="631" dur="2500" fill="hold"/>
                                        <p:tgtEl>
                                          <p:spTgt spid="221"/>
                                        </p:tgtEl>
                                        <p:attrNameLst>
                                          <p:attrName>ppt_x</p:attrName>
                                        </p:attrNameLst>
                                      </p:cBhvr>
                                      <p:tavLst>
                                        <p:tav tm="0">
                                          <p:val>
                                            <p:strVal val="1+#ppt_w/2"/>
                                          </p:val>
                                        </p:tav>
                                        <p:tav tm="100000">
                                          <p:val>
                                            <p:strVal val="#ppt_x"/>
                                          </p:val>
                                        </p:tav>
                                      </p:tavLst>
                                    </p:anim>
                                    <p:anim calcmode="lin" valueType="num">
                                      <p:cBhvr additive="base">
                                        <p:cTn id="632" dur="2500" fill="hold"/>
                                        <p:tgtEl>
                                          <p:spTgt spid="221"/>
                                        </p:tgtEl>
                                        <p:attrNameLst>
                                          <p:attrName>ppt_y</p:attrName>
                                        </p:attrNameLst>
                                      </p:cBhvr>
                                      <p:tavLst>
                                        <p:tav tm="0">
                                          <p:val>
                                            <p:strVal val="#ppt_y"/>
                                          </p:val>
                                        </p:tav>
                                        <p:tav tm="100000">
                                          <p:val>
                                            <p:strVal val="#ppt_y"/>
                                          </p:val>
                                        </p:tav>
                                      </p:tavLst>
                                    </p:anim>
                                  </p:childTnLst>
                                </p:cTn>
                              </p:par>
                              <p:par>
                                <p:cTn id="633" presetID="2" presetClass="entr" presetSubtype="2" fill="hold" nodeType="withEffect">
                                  <p:stCondLst>
                                    <p:cond delay="0"/>
                                  </p:stCondLst>
                                  <p:childTnLst>
                                    <p:set>
                                      <p:cBhvr>
                                        <p:cTn id="634" dur="1" fill="hold">
                                          <p:stCondLst>
                                            <p:cond delay="0"/>
                                          </p:stCondLst>
                                        </p:cTn>
                                        <p:tgtEl>
                                          <p:spTgt spid="222"/>
                                        </p:tgtEl>
                                        <p:attrNameLst>
                                          <p:attrName>style.visibility</p:attrName>
                                        </p:attrNameLst>
                                      </p:cBhvr>
                                      <p:to>
                                        <p:strVal val="visible"/>
                                      </p:to>
                                    </p:set>
                                    <p:anim calcmode="lin" valueType="num">
                                      <p:cBhvr additive="base">
                                        <p:cTn id="635" dur="2500" fill="hold"/>
                                        <p:tgtEl>
                                          <p:spTgt spid="222"/>
                                        </p:tgtEl>
                                        <p:attrNameLst>
                                          <p:attrName>ppt_x</p:attrName>
                                        </p:attrNameLst>
                                      </p:cBhvr>
                                      <p:tavLst>
                                        <p:tav tm="0">
                                          <p:val>
                                            <p:strVal val="1+#ppt_w/2"/>
                                          </p:val>
                                        </p:tav>
                                        <p:tav tm="100000">
                                          <p:val>
                                            <p:strVal val="#ppt_x"/>
                                          </p:val>
                                        </p:tav>
                                      </p:tavLst>
                                    </p:anim>
                                    <p:anim calcmode="lin" valueType="num">
                                      <p:cBhvr additive="base">
                                        <p:cTn id="636" dur="2500" fill="hold"/>
                                        <p:tgtEl>
                                          <p:spTgt spid="222"/>
                                        </p:tgtEl>
                                        <p:attrNameLst>
                                          <p:attrName>ppt_y</p:attrName>
                                        </p:attrNameLst>
                                      </p:cBhvr>
                                      <p:tavLst>
                                        <p:tav tm="0">
                                          <p:val>
                                            <p:strVal val="#ppt_y"/>
                                          </p:val>
                                        </p:tav>
                                        <p:tav tm="100000">
                                          <p:val>
                                            <p:strVal val="#ppt_y"/>
                                          </p:val>
                                        </p:tav>
                                      </p:tavLst>
                                    </p:anim>
                                  </p:childTnLst>
                                </p:cTn>
                              </p:par>
                              <p:par>
                                <p:cTn id="637" presetID="2" presetClass="entr" presetSubtype="2" fill="hold" nodeType="withEffect">
                                  <p:stCondLst>
                                    <p:cond delay="0"/>
                                  </p:stCondLst>
                                  <p:childTnLst>
                                    <p:set>
                                      <p:cBhvr>
                                        <p:cTn id="638" dur="1" fill="hold">
                                          <p:stCondLst>
                                            <p:cond delay="0"/>
                                          </p:stCondLst>
                                        </p:cTn>
                                        <p:tgtEl>
                                          <p:spTgt spid="223"/>
                                        </p:tgtEl>
                                        <p:attrNameLst>
                                          <p:attrName>style.visibility</p:attrName>
                                        </p:attrNameLst>
                                      </p:cBhvr>
                                      <p:to>
                                        <p:strVal val="visible"/>
                                      </p:to>
                                    </p:set>
                                    <p:anim calcmode="lin" valueType="num">
                                      <p:cBhvr additive="base">
                                        <p:cTn id="639" dur="2500" fill="hold"/>
                                        <p:tgtEl>
                                          <p:spTgt spid="223"/>
                                        </p:tgtEl>
                                        <p:attrNameLst>
                                          <p:attrName>ppt_x</p:attrName>
                                        </p:attrNameLst>
                                      </p:cBhvr>
                                      <p:tavLst>
                                        <p:tav tm="0">
                                          <p:val>
                                            <p:strVal val="1+#ppt_w/2"/>
                                          </p:val>
                                        </p:tav>
                                        <p:tav tm="100000">
                                          <p:val>
                                            <p:strVal val="#ppt_x"/>
                                          </p:val>
                                        </p:tav>
                                      </p:tavLst>
                                    </p:anim>
                                    <p:anim calcmode="lin" valueType="num">
                                      <p:cBhvr additive="base">
                                        <p:cTn id="640" dur="2500" fill="hold"/>
                                        <p:tgtEl>
                                          <p:spTgt spid="223"/>
                                        </p:tgtEl>
                                        <p:attrNameLst>
                                          <p:attrName>ppt_y</p:attrName>
                                        </p:attrNameLst>
                                      </p:cBhvr>
                                      <p:tavLst>
                                        <p:tav tm="0">
                                          <p:val>
                                            <p:strVal val="#ppt_y"/>
                                          </p:val>
                                        </p:tav>
                                        <p:tav tm="100000">
                                          <p:val>
                                            <p:strVal val="#ppt_y"/>
                                          </p:val>
                                        </p:tav>
                                      </p:tavLst>
                                    </p:anim>
                                  </p:childTnLst>
                                </p:cTn>
                              </p:par>
                              <p:par>
                                <p:cTn id="641" presetID="2" presetClass="entr" presetSubtype="2" fill="hold" nodeType="withEffect">
                                  <p:stCondLst>
                                    <p:cond delay="0"/>
                                  </p:stCondLst>
                                  <p:childTnLst>
                                    <p:set>
                                      <p:cBhvr>
                                        <p:cTn id="642" dur="1" fill="hold">
                                          <p:stCondLst>
                                            <p:cond delay="0"/>
                                          </p:stCondLst>
                                        </p:cTn>
                                        <p:tgtEl>
                                          <p:spTgt spid="224"/>
                                        </p:tgtEl>
                                        <p:attrNameLst>
                                          <p:attrName>style.visibility</p:attrName>
                                        </p:attrNameLst>
                                      </p:cBhvr>
                                      <p:to>
                                        <p:strVal val="visible"/>
                                      </p:to>
                                    </p:set>
                                    <p:anim calcmode="lin" valueType="num">
                                      <p:cBhvr additive="base">
                                        <p:cTn id="643" dur="2500" fill="hold"/>
                                        <p:tgtEl>
                                          <p:spTgt spid="224"/>
                                        </p:tgtEl>
                                        <p:attrNameLst>
                                          <p:attrName>ppt_x</p:attrName>
                                        </p:attrNameLst>
                                      </p:cBhvr>
                                      <p:tavLst>
                                        <p:tav tm="0">
                                          <p:val>
                                            <p:strVal val="1+#ppt_w/2"/>
                                          </p:val>
                                        </p:tav>
                                        <p:tav tm="100000">
                                          <p:val>
                                            <p:strVal val="#ppt_x"/>
                                          </p:val>
                                        </p:tav>
                                      </p:tavLst>
                                    </p:anim>
                                    <p:anim calcmode="lin" valueType="num">
                                      <p:cBhvr additive="base">
                                        <p:cTn id="644" dur="2500" fill="hold"/>
                                        <p:tgtEl>
                                          <p:spTgt spid="224"/>
                                        </p:tgtEl>
                                        <p:attrNameLst>
                                          <p:attrName>ppt_y</p:attrName>
                                        </p:attrNameLst>
                                      </p:cBhvr>
                                      <p:tavLst>
                                        <p:tav tm="0">
                                          <p:val>
                                            <p:strVal val="#ppt_y"/>
                                          </p:val>
                                        </p:tav>
                                        <p:tav tm="100000">
                                          <p:val>
                                            <p:strVal val="#ppt_y"/>
                                          </p:val>
                                        </p:tav>
                                      </p:tavLst>
                                    </p:anim>
                                  </p:childTnLst>
                                </p:cTn>
                              </p:par>
                              <p:par>
                                <p:cTn id="645" presetID="2" presetClass="entr" presetSubtype="2" fill="hold" nodeType="withEffect">
                                  <p:stCondLst>
                                    <p:cond delay="0"/>
                                  </p:stCondLst>
                                  <p:childTnLst>
                                    <p:set>
                                      <p:cBhvr>
                                        <p:cTn id="646" dur="1" fill="hold">
                                          <p:stCondLst>
                                            <p:cond delay="0"/>
                                          </p:stCondLst>
                                        </p:cTn>
                                        <p:tgtEl>
                                          <p:spTgt spid="225"/>
                                        </p:tgtEl>
                                        <p:attrNameLst>
                                          <p:attrName>style.visibility</p:attrName>
                                        </p:attrNameLst>
                                      </p:cBhvr>
                                      <p:to>
                                        <p:strVal val="visible"/>
                                      </p:to>
                                    </p:set>
                                    <p:anim calcmode="lin" valueType="num">
                                      <p:cBhvr additive="base">
                                        <p:cTn id="647" dur="2500" fill="hold"/>
                                        <p:tgtEl>
                                          <p:spTgt spid="225"/>
                                        </p:tgtEl>
                                        <p:attrNameLst>
                                          <p:attrName>ppt_x</p:attrName>
                                        </p:attrNameLst>
                                      </p:cBhvr>
                                      <p:tavLst>
                                        <p:tav tm="0">
                                          <p:val>
                                            <p:strVal val="1+#ppt_w/2"/>
                                          </p:val>
                                        </p:tav>
                                        <p:tav tm="100000">
                                          <p:val>
                                            <p:strVal val="#ppt_x"/>
                                          </p:val>
                                        </p:tav>
                                      </p:tavLst>
                                    </p:anim>
                                    <p:anim calcmode="lin" valueType="num">
                                      <p:cBhvr additive="base">
                                        <p:cTn id="648" dur="2500" fill="hold"/>
                                        <p:tgtEl>
                                          <p:spTgt spid="225"/>
                                        </p:tgtEl>
                                        <p:attrNameLst>
                                          <p:attrName>ppt_y</p:attrName>
                                        </p:attrNameLst>
                                      </p:cBhvr>
                                      <p:tavLst>
                                        <p:tav tm="0">
                                          <p:val>
                                            <p:strVal val="#ppt_y"/>
                                          </p:val>
                                        </p:tav>
                                        <p:tav tm="100000">
                                          <p:val>
                                            <p:strVal val="#ppt_y"/>
                                          </p:val>
                                        </p:tav>
                                      </p:tavLst>
                                    </p:anim>
                                  </p:childTnLst>
                                </p:cTn>
                              </p:par>
                              <p:par>
                                <p:cTn id="649" presetID="2" presetClass="entr" presetSubtype="2" fill="hold" nodeType="withEffect">
                                  <p:stCondLst>
                                    <p:cond delay="0"/>
                                  </p:stCondLst>
                                  <p:childTnLst>
                                    <p:set>
                                      <p:cBhvr>
                                        <p:cTn id="650" dur="1" fill="hold">
                                          <p:stCondLst>
                                            <p:cond delay="0"/>
                                          </p:stCondLst>
                                        </p:cTn>
                                        <p:tgtEl>
                                          <p:spTgt spid="226"/>
                                        </p:tgtEl>
                                        <p:attrNameLst>
                                          <p:attrName>style.visibility</p:attrName>
                                        </p:attrNameLst>
                                      </p:cBhvr>
                                      <p:to>
                                        <p:strVal val="visible"/>
                                      </p:to>
                                    </p:set>
                                    <p:anim calcmode="lin" valueType="num">
                                      <p:cBhvr additive="base">
                                        <p:cTn id="651" dur="2500" fill="hold"/>
                                        <p:tgtEl>
                                          <p:spTgt spid="226"/>
                                        </p:tgtEl>
                                        <p:attrNameLst>
                                          <p:attrName>ppt_x</p:attrName>
                                        </p:attrNameLst>
                                      </p:cBhvr>
                                      <p:tavLst>
                                        <p:tav tm="0">
                                          <p:val>
                                            <p:strVal val="1+#ppt_w/2"/>
                                          </p:val>
                                        </p:tav>
                                        <p:tav tm="100000">
                                          <p:val>
                                            <p:strVal val="#ppt_x"/>
                                          </p:val>
                                        </p:tav>
                                      </p:tavLst>
                                    </p:anim>
                                    <p:anim calcmode="lin" valueType="num">
                                      <p:cBhvr additive="base">
                                        <p:cTn id="652" dur="2500" fill="hold"/>
                                        <p:tgtEl>
                                          <p:spTgt spid="226"/>
                                        </p:tgtEl>
                                        <p:attrNameLst>
                                          <p:attrName>ppt_y</p:attrName>
                                        </p:attrNameLst>
                                      </p:cBhvr>
                                      <p:tavLst>
                                        <p:tav tm="0">
                                          <p:val>
                                            <p:strVal val="#ppt_y"/>
                                          </p:val>
                                        </p:tav>
                                        <p:tav tm="100000">
                                          <p:val>
                                            <p:strVal val="#ppt_y"/>
                                          </p:val>
                                        </p:tav>
                                      </p:tavLst>
                                    </p:anim>
                                  </p:childTnLst>
                                </p:cTn>
                              </p:par>
                              <p:par>
                                <p:cTn id="653" presetID="2" presetClass="entr" presetSubtype="2" fill="hold" nodeType="withEffect">
                                  <p:stCondLst>
                                    <p:cond delay="0"/>
                                  </p:stCondLst>
                                  <p:childTnLst>
                                    <p:set>
                                      <p:cBhvr>
                                        <p:cTn id="654" dur="1" fill="hold">
                                          <p:stCondLst>
                                            <p:cond delay="0"/>
                                          </p:stCondLst>
                                        </p:cTn>
                                        <p:tgtEl>
                                          <p:spTgt spid="227"/>
                                        </p:tgtEl>
                                        <p:attrNameLst>
                                          <p:attrName>style.visibility</p:attrName>
                                        </p:attrNameLst>
                                      </p:cBhvr>
                                      <p:to>
                                        <p:strVal val="visible"/>
                                      </p:to>
                                    </p:set>
                                    <p:anim calcmode="lin" valueType="num">
                                      <p:cBhvr additive="base">
                                        <p:cTn id="655" dur="2500" fill="hold"/>
                                        <p:tgtEl>
                                          <p:spTgt spid="227"/>
                                        </p:tgtEl>
                                        <p:attrNameLst>
                                          <p:attrName>ppt_x</p:attrName>
                                        </p:attrNameLst>
                                      </p:cBhvr>
                                      <p:tavLst>
                                        <p:tav tm="0">
                                          <p:val>
                                            <p:strVal val="1+#ppt_w/2"/>
                                          </p:val>
                                        </p:tav>
                                        <p:tav tm="100000">
                                          <p:val>
                                            <p:strVal val="#ppt_x"/>
                                          </p:val>
                                        </p:tav>
                                      </p:tavLst>
                                    </p:anim>
                                    <p:anim calcmode="lin" valueType="num">
                                      <p:cBhvr additive="base">
                                        <p:cTn id="656" dur="2500" fill="hold"/>
                                        <p:tgtEl>
                                          <p:spTgt spid="227"/>
                                        </p:tgtEl>
                                        <p:attrNameLst>
                                          <p:attrName>ppt_y</p:attrName>
                                        </p:attrNameLst>
                                      </p:cBhvr>
                                      <p:tavLst>
                                        <p:tav tm="0">
                                          <p:val>
                                            <p:strVal val="#ppt_y"/>
                                          </p:val>
                                        </p:tav>
                                        <p:tav tm="100000">
                                          <p:val>
                                            <p:strVal val="#ppt_y"/>
                                          </p:val>
                                        </p:tav>
                                      </p:tavLst>
                                    </p:anim>
                                  </p:childTnLst>
                                </p:cTn>
                              </p:par>
                              <p:par>
                                <p:cTn id="657" presetID="2" presetClass="entr" presetSubtype="2" fill="hold" nodeType="withEffect">
                                  <p:stCondLst>
                                    <p:cond delay="0"/>
                                  </p:stCondLst>
                                  <p:childTnLst>
                                    <p:set>
                                      <p:cBhvr>
                                        <p:cTn id="658" dur="1" fill="hold">
                                          <p:stCondLst>
                                            <p:cond delay="0"/>
                                          </p:stCondLst>
                                        </p:cTn>
                                        <p:tgtEl>
                                          <p:spTgt spid="228"/>
                                        </p:tgtEl>
                                        <p:attrNameLst>
                                          <p:attrName>style.visibility</p:attrName>
                                        </p:attrNameLst>
                                      </p:cBhvr>
                                      <p:to>
                                        <p:strVal val="visible"/>
                                      </p:to>
                                    </p:set>
                                    <p:anim calcmode="lin" valueType="num">
                                      <p:cBhvr additive="base">
                                        <p:cTn id="659" dur="2500" fill="hold"/>
                                        <p:tgtEl>
                                          <p:spTgt spid="228"/>
                                        </p:tgtEl>
                                        <p:attrNameLst>
                                          <p:attrName>ppt_x</p:attrName>
                                        </p:attrNameLst>
                                      </p:cBhvr>
                                      <p:tavLst>
                                        <p:tav tm="0">
                                          <p:val>
                                            <p:strVal val="1+#ppt_w/2"/>
                                          </p:val>
                                        </p:tav>
                                        <p:tav tm="100000">
                                          <p:val>
                                            <p:strVal val="#ppt_x"/>
                                          </p:val>
                                        </p:tav>
                                      </p:tavLst>
                                    </p:anim>
                                    <p:anim calcmode="lin" valueType="num">
                                      <p:cBhvr additive="base">
                                        <p:cTn id="660" dur="2500" fill="hold"/>
                                        <p:tgtEl>
                                          <p:spTgt spid="228"/>
                                        </p:tgtEl>
                                        <p:attrNameLst>
                                          <p:attrName>ppt_y</p:attrName>
                                        </p:attrNameLst>
                                      </p:cBhvr>
                                      <p:tavLst>
                                        <p:tav tm="0">
                                          <p:val>
                                            <p:strVal val="#ppt_y"/>
                                          </p:val>
                                        </p:tav>
                                        <p:tav tm="100000">
                                          <p:val>
                                            <p:strVal val="#ppt_y"/>
                                          </p:val>
                                        </p:tav>
                                      </p:tavLst>
                                    </p:anim>
                                  </p:childTnLst>
                                </p:cTn>
                              </p:par>
                              <p:par>
                                <p:cTn id="661" presetID="2" presetClass="entr" presetSubtype="2" fill="hold" nodeType="withEffect">
                                  <p:stCondLst>
                                    <p:cond delay="0"/>
                                  </p:stCondLst>
                                  <p:childTnLst>
                                    <p:set>
                                      <p:cBhvr>
                                        <p:cTn id="662" dur="1" fill="hold">
                                          <p:stCondLst>
                                            <p:cond delay="0"/>
                                          </p:stCondLst>
                                        </p:cTn>
                                        <p:tgtEl>
                                          <p:spTgt spid="229"/>
                                        </p:tgtEl>
                                        <p:attrNameLst>
                                          <p:attrName>style.visibility</p:attrName>
                                        </p:attrNameLst>
                                      </p:cBhvr>
                                      <p:to>
                                        <p:strVal val="visible"/>
                                      </p:to>
                                    </p:set>
                                    <p:anim calcmode="lin" valueType="num">
                                      <p:cBhvr additive="base">
                                        <p:cTn id="663" dur="2500" fill="hold"/>
                                        <p:tgtEl>
                                          <p:spTgt spid="229"/>
                                        </p:tgtEl>
                                        <p:attrNameLst>
                                          <p:attrName>ppt_x</p:attrName>
                                        </p:attrNameLst>
                                      </p:cBhvr>
                                      <p:tavLst>
                                        <p:tav tm="0">
                                          <p:val>
                                            <p:strVal val="1+#ppt_w/2"/>
                                          </p:val>
                                        </p:tav>
                                        <p:tav tm="100000">
                                          <p:val>
                                            <p:strVal val="#ppt_x"/>
                                          </p:val>
                                        </p:tav>
                                      </p:tavLst>
                                    </p:anim>
                                    <p:anim calcmode="lin" valueType="num">
                                      <p:cBhvr additive="base">
                                        <p:cTn id="664" dur="2500" fill="hold"/>
                                        <p:tgtEl>
                                          <p:spTgt spid="229"/>
                                        </p:tgtEl>
                                        <p:attrNameLst>
                                          <p:attrName>ppt_y</p:attrName>
                                        </p:attrNameLst>
                                      </p:cBhvr>
                                      <p:tavLst>
                                        <p:tav tm="0">
                                          <p:val>
                                            <p:strVal val="#ppt_y"/>
                                          </p:val>
                                        </p:tav>
                                        <p:tav tm="100000">
                                          <p:val>
                                            <p:strVal val="#ppt_y"/>
                                          </p:val>
                                        </p:tav>
                                      </p:tavLst>
                                    </p:anim>
                                  </p:childTnLst>
                                </p:cTn>
                              </p:par>
                              <p:par>
                                <p:cTn id="665" presetID="2" presetClass="entr" presetSubtype="2" fill="hold" nodeType="withEffect">
                                  <p:stCondLst>
                                    <p:cond delay="0"/>
                                  </p:stCondLst>
                                  <p:childTnLst>
                                    <p:set>
                                      <p:cBhvr>
                                        <p:cTn id="666" dur="1" fill="hold">
                                          <p:stCondLst>
                                            <p:cond delay="0"/>
                                          </p:stCondLst>
                                        </p:cTn>
                                        <p:tgtEl>
                                          <p:spTgt spid="230"/>
                                        </p:tgtEl>
                                        <p:attrNameLst>
                                          <p:attrName>style.visibility</p:attrName>
                                        </p:attrNameLst>
                                      </p:cBhvr>
                                      <p:to>
                                        <p:strVal val="visible"/>
                                      </p:to>
                                    </p:set>
                                    <p:anim calcmode="lin" valueType="num">
                                      <p:cBhvr additive="base">
                                        <p:cTn id="667" dur="2500" fill="hold"/>
                                        <p:tgtEl>
                                          <p:spTgt spid="230"/>
                                        </p:tgtEl>
                                        <p:attrNameLst>
                                          <p:attrName>ppt_x</p:attrName>
                                        </p:attrNameLst>
                                      </p:cBhvr>
                                      <p:tavLst>
                                        <p:tav tm="0">
                                          <p:val>
                                            <p:strVal val="1+#ppt_w/2"/>
                                          </p:val>
                                        </p:tav>
                                        <p:tav tm="100000">
                                          <p:val>
                                            <p:strVal val="#ppt_x"/>
                                          </p:val>
                                        </p:tav>
                                      </p:tavLst>
                                    </p:anim>
                                    <p:anim calcmode="lin" valueType="num">
                                      <p:cBhvr additive="base">
                                        <p:cTn id="668" dur="2500" fill="hold"/>
                                        <p:tgtEl>
                                          <p:spTgt spid="230"/>
                                        </p:tgtEl>
                                        <p:attrNameLst>
                                          <p:attrName>ppt_y</p:attrName>
                                        </p:attrNameLst>
                                      </p:cBhvr>
                                      <p:tavLst>
                                        <p:tav tm="0">
                                          <p:val>
                                            <p:strVal val="#ppt_y"/>
                                          </p:val>
                                        </p:tav>
                                        <p:tav tm="100000">
                                          <p:val>
                                            <p:strVal val="#ppt_y"/>
                                          </p:val>
                                        </p:tav>
                                      </p:tavLst>
                                    </p:anim>
                                  </p:childTnLst>
                                </p:cTn>
                              </p:par>
                              <p:par>
                                <p:cTn id="669" presetID="2" presetClass="entr" presetSubtype="2" fill="hold" nodeType="withEffect">
                                  <p:stCondLst>
                                    <p:cond delay="0"/>
                                  </p:stCondLst>
                                  <p:childTnLst>
                                    <p:set>
                                      <p:cBhvr>
                                        <p:cTn id="670" dur="1" fill="hold">
                                          <p:stCondLst>
                                            <p:cond delay="0"/>
                                          </p:stCondLst>
                                        </p:cTn>
                                        <p:tgtEl>
                                          <p:spTgt spid="231"/>
                                        </p:tgtEl>
                                        <p:attrNameLst>
                                          <p:attrName>style.visibility</p:attrName>
                                        </p:attrNameLst>
                                      </p:cBhvr>
                                      <p:to>
                                        <p:strVal val="visible"/>
                                      </p:to>
                                    </p:set>
                                    <p:anim calcmode="lin" valueType="num">
                                      <p:cBhvr additive="base">
                                        <p:cTn id="671" dur="2500" fill="hold"/>
                                        <p:tgtEl>
                                          <p:spTgt spid="231"/>
                                        </p:tgtEl>
                                        <p:attrNameLst>
                                          <p:attrName>ppt_x</p:attrName>
                                        </p:attrNameLst>
                                      </p:cBhvr>
                                      <p:tavLst>
                                        <p:tav tm="0">
                                          <p:val>
                                            <p:strVal val="1+#ppt_w/2"/>
                                          </p:val>
                                        </p:tav>
                                        <p:tav tm="100000">
                                          <p:val>
                                            <p:strVal val="#ppt_x"/>
                                          </p:val>
                                        </p:tav>
                                      </p:tavLst>
                                    </p:anim>
                                    <p:anim calcmode="lin" valueType="num">
                                      <p:cBhvr additive="base">
                                        <p:cTn id="672" dur="2500" fill="hold"/>
                                        <p:tgtEl>
                                          <p:spTgt spid="231"/>
                                        </p:tgtEl>
                                        <p:attrNameLst>
                                          <p:attrName>ppt_y</p:attrName>
                                        </p:attrNameLst>
                                      </p:cBhvr>
                                      <p:tavLst>
                                        <p:tav tm="0">
                                          <p:val>
                                            <p:strVal val="#ppt_y"/>
                                          </p:val>
                                        </p:tav>
                                        <p:tav tm="100000">
                                          <p:val>
                                            <p:strVal val="#ppt_y"/>
                                          </p:val>
                                        </p:tav>
                                      </p:tavLst>
                                    </p:anim>
                                  </p:childTnLst>
                                </p:cTn>
                              </p:par>
                              <p:par>
                                <p:cTn id="673" presetID="2" presetClass="entr" presetSubtype="2" fill="hold" nodeType="withEffect">
                                  <p:stCondLst>
                                    <p:cond delay="0"/>
                                  </p:stCondLst>
                                  <p:childTnLst>
                                    <p:set>
                                      <p:cBhvr>
                                        <p:cTn id="674" dur="1" fill="hold">
                                          <p:stCondLst>
                                            <p:cond delay="0"/>
                                          </p:stCondLst>
                                        </p:cTn>
                                        <p:tgtEl>
                                          <p:spTgt spid="232"/>
                                        </p:tgtEl>
                                        <p:attrNameLst>
                                          <p:attrName>style.visibility</p:attrName>
                                        </p:attrNameLst>
                                      </p:cBhvr>
                                      <p:to>
                                        <p:strVal val="visible"/>
                                      </p:to>
                                    </p:set>
                                    <p:anim calcmode="lin" valueType="num">
                                      <p:cBhvr additive="base">
                                        <p:cTn id="675" dur="2500" fill="hold"/>
                                        <p:tgtEl>
                                          <p:spTgt spid="232"/>
                                        </p:tgtEl>
                                        <p:attrNameLst>
                                          <p:attrName>ppt_x</p:attrName>
                                        </p:attrNameLst>
                                      </p:cBhvr>
                                      <p:tavLst>
                                        <p:tav tm="0">
                                          <p:val>
                                            <p:strVal val="1+#ppt_w/2"/>
                                          </p:val>
                                        </p:tav>
                                        <p:tav tm="100000">
                                          <p:val>
                                            <p:strVal val="#ppt_x"/>
                                          </p:val>
                                        </p:tav>
                                      </p:tavLst>
                                    </p:anim>
                                    <p:anim calcmode="lin" valueType="num">
                                      <p:cBhvr additive="base">
                                        <p:cTn id="676" dur="2500" fill="hold"/>
                                        <p:tgtEl>
                                          <p:spTgt spid="232"/>
                                        </p:tgtEl>
                                        <p:attrNameLst>
                                          <p:attrName>ppt_y</p:attrName>
                                        </p:attrNameLst>
                                      </p:cBhvr>
                                      <p:tavLst>
                                        <p:tav tm="0">
                                          <p:val>
                                            <p:strVal val="#ppt_y"/>
                                          </p:val>
                                        </p:tav>
                                        <p:tav tm="100000">
                                          <p:val>
                                            <p:strVal val="#ppt_y"/>
                                          </p:val>
                                        </p:tav>
                                      </p:tavLst>
                                    </p:anim>
                                  </p:childTnLst>
                                </p:cTn>
                              </p:par>
                              <p:par>
                                <p:cTn id="677" presetID="2" presetClass="entr" presetSubtype="2" fill="hold" nodeType="withEffect">
                                  <p:stCondLst>
                                    <p:cond delay="0"/>
                                  </p:stCondLst>
                                  <p:childTnLst>
                                    <p:set>
                                      <p:cBhvr>
                                        <p:cTn id="678" dur="1" fill="hold">
                                          <p:stCondLst>
                                            <p:cond delay="0"/>
                                          </p:stCondLst>
                                        </p:cTn>
                                        <p:tgtEl>
                                          <p:spTgt spid="233"/>
                                        </p:tgtEl>
                                        <p:attrNameLst>
                                          <p:attrName>style.visibility</p:attrName>
                                        </p:attrNameLst>
                                      </p:cBhvr>
                                      <p:to>
                                        <p:strVal val="visible"/>
                                      </p:to>
                                    </p:set>
                                    <p:anim calcmode="lin" valueType="num">
                                      <p:cBhvr additive="base">
                                        <p:cTn id="679" dur="2500" fill="hold"/>
                                        <p:tgtEl>
                                          <p:spTgt spid="233"/>
                                        </p:tgtEl>
                                        <p:attrNameLst>
                                          <p:attrName>ppt_x</p:attrName>
                                        </p:attrNameLst>
                                      </p:cBhvr>
                                      <p:tavLst>
                                        <p:tav tm="0">
                                          <p:val>
                                            <p:strVal val="1+#ppt_w/2"/>
                                          </p:val>
                                        </p:tav>
                                        <p:tav tm="100000">
                                          <p:val>
                                            <p:strVal val="#ppt_x"/>
                                          </p:val>
                                        </p:tav>
                                      </p:tavLst>
                                    </p:anim>
                                    <p:anim calcmode="lin" valueType="num">
                                      <p:cBhvr additive="base">
                                        <p:cTn id="680" dur="2500" fill="hold"/>
                                        <p:tgtEl>
                                          <p:spTgt spid="233"/>
                                        </p:tgtEl>
                                        <p:attrNameLst>
                                          <p:attrName>ppt_y</p:attrName>
                                        </p:attrNameLst>
                                      </p:cBhvr>
                                      <p:tavLst>
                                        <p:tav tm="0">
                                          <p:val>
                                            <p:strVal val="#ppt_y"/>
                                          </p:val>
                                        </p:tav>
                                        <p:tav tm="100000">
                                          <p:val>
                                            <p:strVal val="#ppt_y"/>
                                          </p:val>
                                        </p:tav>
                                      </p:tavLst>
                                    </p:anim>
                                  </p:childTnLst>
                                </p:cTn>
                              </p:par>
                              <p:par>
                                <p:cTn id="681" presetID="2" presetClass="entr" presetSubtype="2" fill="hold" nodeType="withEffect">
                                  <p:stCondLst>
                                    <p:cond delay="0"/>
                                  </p:stCondLst>
                                  <p:childTnLst>
                                    <p:set>
                                      <p:cBhvr>
                                        <p:cTn id="682" dur="1" fill="hold">
                                          <p:stCondLst>
                                            <p:cond delay="0"/>
                                          </p:stCondLst>
                                        </p:cTn>
                                        <p:tgtEl>
                                          <p:spTgt spid="234"/>
                                        </p:tgtEl>
                                        <p:attrNameLst>
                                          <p:attrName>style.visibility</p:attrName>
                                        </p:attrNameLst>
                                      </p:cBhvr>
                                      <p:to>
                                        <p:strVal val="visible"/>
                                      </p:to>
                                    </p:set>
                                    <p:anim calcmode="lin" valueType="num">
                                      <p:cBhvr additive="base">
                                        <p:cTn id="683" dur="2500" fill="hold"/>
                                        <p:tgtEl>
                                          <p:spTgt spid="234"/>
                                        </p:tgtEl>
                                        <p:attrNameLst>
                                          <p:attrName>ppt_x</p:attrName>
                                        </p:attrNameLst>
                                      </p:cBhvr>
                                      <p:tavLst>
                                        <p:tav tm="0">
                                          <p:val>
                                            <p:strVal val="1+#ppt_w/2"/>
                                          </p:val>
                                        </p:tav>
                                        <p:tav tm="100000">
                                          <p:val>
                                            <p:strVal val="#ppt_x"/>
                                          </p:val>
                                        </p:tav>
                                      </p:tavLst>
                                    </p:anim>
                                    <p:anim calcmode="lin" valueType="num">
                                      <p:cBhvr additive="base">
                                        <p:cTn id="684" dur="2500" fill="hold"/>
                                        <p:tgtEl>
                                          <p:spTgt spid="234"/>
                                        </p:tgtEl>
                                        <p:attrNameLst>
                                          <p:attrName>ppt_y</p:attrName>
                                        </p:attrNameLst>
                                      </p:cBhvr>
                                      <p:tavLst>
                                        <p:tav tm="0">
                                          <p:val>
                                            <p:strVal val="#ppt_y"/>
                                          </p:val>
                                        </p:tav>
                                        <p:tav tm="100000">
                                          <p:val>
                                            <p:strVal val="#ppt_y"/>
                                          </p:val>
                                        </p:tav>
                                      </p:tavLst>
                                    </p:anim>
                                  </p:childTnLst>
                                </p:cTn>
                              </p:par>
                              <p:par>
                                <p:cTn id="685" presetID="2" presetClass="entr" presetSubtype="2" fill="hold" nodeType="withEffect">
                                  <p:stCondLst>
                                    <p:cond delay="0"/>
                                  </p:stCondLst>
                                  <p:childTnLst>
                                    <p:set>
                                      <p:cBhvr>
                                        <p:cTn id="686" dur="1" fill="hold">
                                          <p:stCondLst>
                                            <p:cond delay="0"/>
                                          </p:stCondLst>
                                        </p:cTn>
                                        <p:tgtEl>
                                          <p:spTgt spid="235"/>
                                        </p:tgtEl>
                                        <p:attrNameLst>
                                          <p:attrName>style.visibility</p:attrName>
                                        </p:attrNameLst>
                                      </p:cBhvr>
                                      <p:to>
                                        <p:strVal val="visible"/>
                                      </p:to>
                                    </p:set>
                                    <p:anim calcmode="lin" valueType="num">
                                      <p:cBhvr additive="base">
                                        <p:cTn id="687" dur="2500" fill="hold"/>
                                        <p:tgtEl>
                                          <p:spTgt spid="235"/>
                                        </p:tgtEl>
                                        <p:attrNameLst>
                                          <p:attrName>ppt_x</p:attrName>
                                        </p:attrNameLst>
                                      </p:cBhvr>
                                      <p:tavLst>
                                        <p:tav tm="0">
                                          <p:val>
                                            <p:strVal val="1+#ppt_w/2"/>
                                          </p:val>
                                        </p:tav>
                                        <p:tav tm="100000">
                                          <p:val>
                                            <p:strVal val="#ppt_x"/>
                                          </p:val>
                                        </p:tav>
                                      </p:tavLst>
                                    </p:anim>
                                    <p:anim calcmode="lin" valueType="num">
                                      <p:cBhvr additive="base">
                                        <p:cTn id="688" dur="2500" fill="hold"/>
                                        <p:tgtEl>
                                          <p:spTgt spid="235"/>
                                        </p:tgtEl>
                                        <p:attrNameLst>
                                          <p:attrName>ppt_y</p:attrName>
                                        </p:attrNameLst>
                                      </p:cBhvr>
                                      <p:tavLst>
                                        <p:tav tm="0">
                                          <p:val>
                                            <p:strVal val="#ppt_y"/>
                                          </p:val>
                                        </p:tav>
                                        <p:tav tm="100000">
                                          <p:val>
                                            <p:strVal val="#ppt_y"/>
                                          </p:val>
                                        </p:tav>
                                      </p:tavLst>
                                    </p:anim>
                                  </p:childTnLst>
                                </p:cTn>
                              </p:par>
                              <p:par>
                                <p:cTn id="689" presetID="2" presetClass="entr" presetSubtype="2" fill="hold" nodeType="withEffect">
                                  <p:stCondLst>
                                    <p:cond delay="0"/>
                                  </p:stCondLst>
                                  <p:childTnLst>
                                    <p:set>
                                      <p:cBhvr>
                                        <p:cTn id="690" dur="1" fill="hold">
                                          <p:stCondLst>
                                            <p:cond delay="0"/>
                                          </p:stCondLst>
                                        </p:cTn>
                                        <p:tgtEl>
                                          <p:spTgt spid="236"/>
                                        </p:tgtEl>
                                        <p:attrNameLst>
                                          <p:attrName>style.visibility</p:attrName>
                                        </p:attrNameLst>
                                      </p:cBhvr>
                                      <p:to>
                                        <p:strVal val="visible"/>
                                      </p:to>
                                    </p:set>
                                    <p:anim calcmode="lin" valueType="num">
                                      <p:cBhvr additive="base">
                                        <p:cTn id="691" dur="2500" fill="hold"/>
                                        <p:tgtEl>
                                          <p:spTgt spid="236"/>
                                        </p:tgtEl>
                                        <p:attrNameLst>
                                          <p:attrName>ppt_x</p:attrName>
                                        </p:attrNameLst>
                                      </p:cBhvr>
                                      <p:tavLst>
                                        <p:tav tm="0">
                                          <p:val>
                                            <p:strVal val="1+#ppt_w/2"/>
                                          </p:val>
                                        </p:tav>
                                        <p:tav tm="100000">
                                          <p:val>
                                            <p:strVal val="#ppt_x"/>
                                          </p:val>
                                        </p:tav>
                                      </p:tavLst>
                                    </p:anim>
                                    <p:anim calcmode="lin" valueType="num">
                                      <p:cBhvr additive="base">
                                        <p:cTn id="692" dur="2500" fill="hold"/>
                                        <p:tgtEl>
                                          <p:spTgt spid="236"/>
                                        </p:tgtEl>
                                        <p:attrNameLst>
                                          <p:attrName>ppt_y</p:attrName>
                                        </p:attrNameLst>
                                      </p:cBhvr>
                                      <p:tavLst>
                                        <p:tav tm="0">
                                          <p:val>
                                            <p:strVal val="#ppt_y"/>
                                          </p:val>
                                        </p:tav>
                                        <p:tav tm="100000">
                                          <p:val>
                                            <p:strVal val="#ppt_y"/>
                                          </p:val>
                                        </p:tav>
                                      </p:tavLst>
                                    </p:anim>
                                  </p:childTnLst>
                                </p:cTn>
                              </p:par>
                              <p:par>
                                <p:cTn id="693" presetID="2" presetClass="entr" presetSubtype="2" fill="hold" nodeType="withEffect">
                                  <p:stCondLst>
                                    <p:cond delay="0"/>
                                  </p:stCondLst>
                                  <p:childTnLst>
                                    <p:set>
                                      <p:cBhvr>
                                        <p:cTn id="694" dur="1" fill="hold">
                                          <p:stCondLst>
                                            <p:cond delay="0"/>
                                          </p:stCondLst>
                                        </p:cTn>
                                        <p:tgtEl>
                                          <p:spTgt spid="237"/>
                                        </p:tgtEl>
                                        <p:attrNameLst>
                                          <p:attrName>style.visibility</p:attrName>
                                        </p:attrNameLst>
                                      </p:cBhvr>
                                      <p:to>
                                        <p:strVal val="visible"/>
                                      </p:to>
                                    </p:set>
                                    <p:anim calcmode="lin" valueType="num">
                                      <p:cBhvr additive="base">
                                        <p:cTn id="695" dur="2500" fill="hold"/>
                                        <p:tgtEl>
                                          <p:spTgt spid="237"/>
                                        </p:tgtEl>
                                        <p:attrNameLst>
                                          <p:attrName>ppt_x</p:attrName>
                                        </p:attrNameLst>
                                      </p:cBhvr>
                                      <p:tavLst>
                                        <p:tav tm="0">
                                          <p:val>
                                            <p:strVal val="1+#ppt_w/2"/>
                                          </p:val>
                                        </p:tav>
                                        <p:tav tm="100000">
                                          <p:val>
                                            <p:strVal val="#ppt_x"/>
                                          </p:val>
                                        </p:tav>
                                      </p:tavLst>
                                    </p:anim>
                                    <p:anim calcmode="lin" valueType="num">
                                      <p:cBhvr additive="base">
                                        <p:cTn id="696" dur="2500" fill="hold"/>
                                        <p:tgtEl>
                                          <p:spTgt spid="237"/>
                                        </p:tgtEl>
                                        <p:attrNameLst>
                                          <p:attrName>ppt_y</p:attrName>
                                        </p:attrNameLst>
                                      </p:cBhvr>
                                      <p:tavLst>
                                        <p:tav tm="0">
                                          <p:val>
                                            <p:strVal val="#ppt_y"/>
                                          </p:val>
                                        </p:tav>
                                        <p:tav tm="100000">
                                          <p:val>
                                            <p:strVal val="#ppt_y"/>
                                          </p:val>
                                        </p:tav>
                                      </p:tavLst>
                                    </p:anim>
                                  </p:childTnLst>
                                </p:cTn>
                              </p:par>
                              <p:par>
                                <p:cTn id="697" presetID="2" presetClass="entr" presetSubtype="2" fill="hold" nodeType="withEffect">
                                  <p:stCondLst>
                                    <p:cond delay="0"/>
                                  </p:stCondLst>
                                  <p:childTnLst>
                                    <p:set>
                                      <p:cBhvr>
                                        <p:cTn id="698" dur="1" fill="hold">
                                          <p:stCondLst>
                                            <p:cond delay="0"/>
                                          </p:stCondLst>
                                        </p:cTn>
                                        <p:tgtEl>
                                          <p:spTgt spid="238"/>
                                        </p:tgtEl>
                                        <p:attrNameLst>
                                          <p:attrName>style.visibility</p:attrName>
                                        </p:attrNameLst>
                                      </p:cBhvr>
                                      <p:to>
                                        <p:strVal val="visible"/>
                                      </p:to>
                                    </p:set>
                                    <p:anim calcmode="lin" valueType="num">
                                      <p:cBhvr additive="base">
                                        <p:cTn id="699" dur="2500" fill="hold"/>
                                        <p:tgtEl>
                                          <p:spTgt spid="238"/>
                                        </p:tgtEl>
                                        <p:attrNameLst>
                                          <p:attrName>ppt_x</p:attrName>
                                        </p:attrNameLst>
                                      </p:cBhvr>
                                      <p:tavLst>
                                        <p:tav tm="0">
                                          <p:val>
                                            <p:strVal val="1+#ppt_w/2"/>
                                          </p:val>
                                        </p:tav>
                                        <p:tav tm="100000">
                                          <p:val>
                                            <p:strVal val="#ppt_x"/>
                                          </p:val>
                                        </p:tav>
                                      </p:tavLst>
                                    </p:anim>
                                    <p:anim calcmode="lin" valueType="num">
                                      <p:cBhvr additive="base">
                                        <p:cTn id="700" dur="2500" fill="hold"/>
                                        <p:tgtEl>
                                          <p:spTgt spid="238"/>
                                        </p:tgtEl>
                                        <p:attrNameLst>
                                          <p:attrName>ppt_y</p:attrName>
                                        </p:attrNameLst>
                                      </p:cBhvr>
                                      <p:tavLst>
                                        <p:tav tm="0">
                                          <p:val>
                                            <p:strVal val="#ppt_y"/>
                                          </p:val>
                                        </p:tav>
                                        <p:tav tm="100000">
                                          <p:val>
                                            <p:strVal val="#ppt_y"/>
                                          </p:val>
                                        </p:tav>
                                      </p:tavLst>
                                    </p:anim>
                                  </p:childTnLst>
                                </p:cTn>
                              </p:par>
                              <p:par>
                                <p:cTn id="701" presetID="2" presetClass="entr" presetSubtype="2" fill="hold" nodeType="withEffect">
                                  <p:stCondLst>
                                    <p:cond delay="0"/>
                                  </p:stCondLst>
                                  <p:childTnLst>
                                    <p:set>
                                      <p:cBhvr>
                                        <p:cTn id="702" dur="1" fill="hold">
                                          <p:stCondLst>
                                            <p:cond delay="0"/>
                                          </p:stCondLst>
                                        </p:cTn>
                                        <p:tgtEl>
                                          <p:spTgt spid="239"/>
                                        </p:tgtEl>
                                        <p:attrNameLst>
                                          <p:attrName>style.visibility</p:attrName>
                                        </p:attrNameLst>
                                      </p:cBhvr>
                                      <p:to>
                                        <p:strVal val="visible"/>
                                      </p:to>
                                    </p:set>
                                    <p:anim calcmode="lin" valueType="num">
                                      <p:cBhvr additive="base">
                                        <p:cTn id="703" dur="2500" fill="hold"/>
                                        <p:tgtEl>
                                          <p:spTgt spid="239"/>
                                        </p:tgtEl>
                                        <p:attrNameLst>
                                          <p:attrName>ppt_x</p:attrName>
                                        </p:attrNameLst>
                                      </p:cBhvr>
                                      <p:tavLst>
                                        <p:tav tm="0">
                                          <p:val>
                                            <p:strVal val="1+#ppt_w/2"/>
                                          </p:val>
                                        </p:tav>
                                        <p:tav tm="100000">
                                          <p:val>
                                            <p:strVal val="#ppt_x"/>
                                          </p:val>
                                        </p:tav>
                                      </p:tavLst>
                                    </p:anim>
                                    <p:anim calcmode="lin" valueType="num">
                                      <p:cBhvr additive="base">
                                        <p:cTn id="704" dur="2500" fill="hold"/>
                                        <p:tgtEl>
                                          <p:spTgt spid="239"/>
                                        </p:tgtEl>
                                        <p:attrNameLst>
                                          <p:attrName>ppt_y</p:attrName>
                                        </p:attrNameLst>
                                      </p:cBhvr>
                                      <p:tavLst>
                                        <p:tav tm="0">
                                          <p:val>
                                            <p:strVal val="#ppt_y"/>
                                          </p:val>
                                        </p:tav>
                                        <p:tav tm="100000">
                                          <p:val>
                                            <p:strVal val="#ppt_y"/>
                                          </p:val>
                                        </p:tav>
                                      </p:tavLst>
                                    </p:anim>
                                  </p:childTnLst>
                                </p:cTn>
                              </p:par>
                              <p:par>
                                <p:cTn id="705" presetID="2" presetClass="entr" presetSubtype="2" fill="hold" nodeType="withEffect">
                                  <p:stCondLst>
                                    <p:cond delay="0"/>
                                  </p:stCondLst>
                                  <p:childTnLst>
                                    <p:set>
                                      <p:cBhvr>
                                        <p:cTn id="706" dur="1" fill="hold">
                                          <p:stCondLst>
                                            <p:cond delay="0"/>
                                          </p:stCondLst>
                                        </p:cTn>
                                        <p:tgtEl>
                                          <p:spTgt spid="240"/>
                                        </p:tgtEl>
                                        <p:attrNameLst>
                                          <p:attrName>style.visibility</p:attrName>
                                        </p:attrNameLst>
                                      </p:cBhvr>
                                      <p:to>
                                        <p:strVal val="visible"/>
                                      </p:to>
                                    </p:set>
                                    <p:anim calcmode="lin" valueType="num">
                                      <p:cBhvr additive="base">
                                        <p:cTn id="707" dur="2500" fill="hold"/>
                                        <p:tgtEl>
                                          <p:spTgt spid="240"/>
                                        </p:tgtEl>
                                        <p:attrNameLst>
                                          <p:attrName>ppt_x</p:attrName>
                                        </p:attrNameLst>
                                      </p:cBhvr>
                                      <p:tavLst>
                                        <p:tav tm="0">
                                          <p:val>
                                            <p:strVal val="1+#ppt_w/2"/>
                                          </p:val>
                                        </p:tav>
                                        <p:tav tm="100000">
                                          <p:val>
                                            <p:strVal val="#ppt_x"/>
                                          </p:val>
                                        </p:tav>
                                      </p:tavLst>
                                    </p:anim>
                                    <p:anim calcmode="lin" valueType="num">
                                      <p:cBhvr additive="base">
                                        <p:cTn id="708" dur="2500" fill="hold"/>
                                        <p:tgtEl>
                                          <p:spTgt spid="240"/>
                                        </p:tgtEl>
                                        <p:attrNameLst>
                                          <p:attrName>ppt_y</p:attrName>
                                        </p:attrNameLst>
                                      </p:cBhvr>
                                      <p:tavLst>
                                        <p:tav tm="0">
                                          <p:val>
                                            <p:strVal val="#ppt_y"/>
                                          </p:val>
                                        </p:tav>
                                        <p:tav tm="100000">
                                          <p:val>
                                            <p:strVal val="#ppt_y"/>
                                          </p:val>
                                        </p:tav>
                                      </p:tavLst>
                                    </p:anim>
                                  </p:childTnLst>
                                </p:cTn>
                              </p:par>
                              <p:par>
                                <p:cTn id="709" presetID="2" presetClass="entr" presetSubtype="2" fill="hold" nodeType="withEffect">
                                  <p:stCondLst>
                                    <p:cond delay="0"/>
                                  </p:stCondLst>
                                  <p:childTnLst>
                                    <p:set>
                                      <p:cBhvr>
                                        <p:cTn id="710" dur="1" fill="hold">
                                          <p:stCondLst>
                                            <p:cond delay="0"/>
                                          </p:stCondLst>
                                        </p:cTn>
                                        <p:tgtEl>
                                          <p:spTgt spid="241"/>
                                        </p:tgtEl>
                                        <p:attrNameLst>
                                          <p:attrName>style.visibility</p:attrName>
                                        </p:attrNameLst>
                                      </p:cBhvr>
                                      <p:to>
                                        <p:strVal val="visible"/>
                                      </p:to>
                                    </p:set>
                                    <p:anim calcmode="lin" valueType="num">
                                      <p:cBhvr additive="base">
                                        <p:cTn id="711" dur="2500" fill="hold"/>
                                        <p:tgtEl>
                                          <p:spTgt spid="241"/>
                                        </p:tgtEl>
                                        <p:attrNameLst>
                                          <p:attrName>ppt_x</p:attrName>
                                        </p:attrNameLst>
                                      </p:cBhvr>
                                      <p:tavLst>
                                        <p:tav tm="0">
                                          <p:val>
                                            <p:strVal val="1+#ppt_w/2"/>
                                          </p:val>
                                        </p:tav>
                                        <p:tav tm="100000">
                                          <p:val>
                                            <p:strVal val="#ppt_x"/>
                                          </p:val>
                                        </p:tav>
                                      </p:tavLst>
                                    </p:anim>
                                    <p:anim calcmode="lin" valueType="num">
                                      <p:cBhvr additive="base">
                                        <p:cTn id="712" dur="2500" fill="hold"/>
                                        <p:tgtEl>
                                          <p:spTgt spid="241"/>
                                        </p:tgtEl>
                                        <p:attrNameLst>
                                          <p:attrName>ppt_y</p:attrName>
                                        </p:attrNameLst>
                                      </p:cBhvr>
                                      <p:tavLst>
                                        <p:tav tm="0">
                                          <p:val>
                                            <p:strVal val="#ppt_y"/>
                                          </p:val>
                                        </p:tav>
                                        <p:tav tm="100000">
                                          <p:val>
                                            <p:strVal val="#ppt_y"/>
                                          </p:val>
                                        </p:tav>
                                      </p:tavLst>
                                    </p:anim>
                                  </p:childTnLst>
                                </p:cTn>
                              </p:par>
                              <p:par>
                                <p:cTn id="713" presetID="2" presetClass="entr" presetSubtype="2" fill="hold" nodeType="withEffect">
                                  <p:stCondLst>
                                    <p:cond delay="0"/>
                                  </p:stCondLst>
                                  <p:childTnLst>
                                    <p:set>
                                      <p:cBhvr>
                                        <p:cTn id="714" dur="1" fill="hold">
                                          <p:stCondLst>
                                            <p:cond delay="0"/>
                                          </p:stCondLst>
                                        </p:cTn>
                                        <p:tgtEl>
                                          <p:spTgt spid="242"/>
                                        </p:tgtEl>
                                        <p:attrNameLst>
                                          <p:attrName>style.visibility</p:attrName>
                                        </p:attrNameLst>
                                      </p:cBhvr>
                                      <p:to>
                                        <p:strVal val="visible"/>
                                      </p:to>
                                    </p:set>
                                    <p:anim calcmode="lin" valueType="num">
                                      <p:cBhvr additive="base">
                                        <p:cTn id="715" dur="2500" fill="hold"/>
                                        <p:tgtEl>
                                          <p:spTgt spid="242"/>
                                        </p:tgtEl>
                                        <p:attrNameLst>
                                          <p:attrName>ppt_x</p:attrName>
                                        </p:attrNameLst>
                                      </p:cBhvr>
                                      <p:tavLst>
                                        <p:tav tm="0">
                                          <p:val>
                                            <p:strVal val="1+#ppt_w/2"/>
                                          </p:val>
                                        </p:tav>
                                        <p:tav tm="100000">
                                          <p:val>
                                            <p:strVal val="#ppt_x"/>
                                          </p:val>
                                        </p:tav>
                                      </p:tavLst>
                                    </p:anim>
                                    <p:anim calcmode="lin" valueType="num">
                                      <p:cBhvr additive="base">
                                        <p:cTn id="716" dur="2500" fill="hold"/>
                                        <p:tgtEl>
                                          <p:spTgt spid="242"/>
                                        </p:tgtEl>
                                        <p:attrNameLst>
                                          <p:attrName>ppt_y</p:attrName>
                                        </p:attrNameLst>
                                      </p:cBhvr>
                                      <p:tavLst>
                                        <p:tav tm="0">
                                          <p:val>
                                            <p:strVal val="#ppt_y"/>
                                          </p:val>
                                        </p:tav>
                                        <p:tav tm="100000">
                                          <p:val>
                                            <p:strVal val="#ppt_y"/>
                                          </p:val>
                                        </p:tav>
                                      </p:tavLst>
                                    </p:anim>
                                  </p:childTnLst>
                                </p:cTn>
                              </p:par>
                              <p:par>
                                <p:cTn id="717" presetID="2" presetClass="entr" presetSubtype="2" fill="hold" nodeType="withEffect">
                                  <p:stCondLst>
                                    <p:cond delay="0"/>
                                  </p:stCondLst>
                                  <p:childTnLst>
                                    <p:set>
                                      <p:cBhvr>
                                        <p:cTn id="718" dur="1" fill="hold">
                                          <p:stCondLst>
                                            <p:cond delay="0"/>
                                          </p:stCondLst>
                                        </p:cTn>
                                        <p:tgtEl>
                                          <p:spTgt spid="243"/>
                                        </p:tgtEl>
                                        <p:attrNameLst>
                                          <p:attrName>style.visibility</p:attrName>
                                        </p:attrNameLst>
                                      </p:cBhvr>
                                      <p:to>
                                        <p:strVal val="visible"/>
                                      </p:to>
                                    </p:set>
                                    <p:anim calcmode="lin" valueType="num">
                                      <p:cBhvr additive="base">
                                        <p:cTn id="719" dur="2500" fill="hold"/>
                                        <p:tgtEl>
                                          <p:spTgt spid="243"/>
                                        </p:tgtEl>
                                        <p:attrNameLst>
                                          <p:attrName>ppt_x</p:attrName>
                                        </p:attrNameLst>
                                      </p:cBhvr>
                                      <p:tavLst>
                                        <p:tav tm="0">
                                          <p:val>
                                            <p:strVal val="1+#ppt_w/2"/>
                                          </p:val>
                                        </p:tav>
                                        <p:tav tm="100000">
                                          <p:val>
                                            <p:strVal val="#ppt_x"/>
                                          </p:val>
                                        </p:tav>
                                      </p:tavLst>
                                    </p:anim>
                                    <p:anim calcmode="lin" valueType="num">
                                      <p:cBhvr additive="base">
                                        <p:cTn id="720" dur="2500" fill="hold"/>
                                        <p:tgtEl>
                                          <p:spTgt spid="243"/>
                                        </p:tgtEl>
                                        <p:attrNameLst>
                                          <p:attrName>ppt_y</p:attrName>
                                        </p:attrNameLst>
                                      </p:cBhvr>
                                      <p:tavLst>
                                        <p:tav tm="0">
                                          <p:val>
                                            <p:strVal val="#ppt_y"/>
                                          </p:val>
                                        </p:tav>
                                        <p:tav tm="100000">
                                          <p:val>
                                            <p:strVal val="#ppt_y"/>
                                          </p:val>
                                        </p:tav>
                                      </p:tavLst>
                                    </p:anim>
                                  </p:childTnLst>
                                </p:cTn>
                              </p:par>
                              <p:par>
                                <p:cTn id="721" presetID="2" presetClass="entr" presetSubtype="2" fill="hold" nodeType="withEffect">
                                  <p:stCondLst>
                                    <p:cond delay="0"/>
                                  </p:stCondLst>
                                  <p:childTnLst>
                                    <p:set>
                                      <p:cBhvr>
                                        <p:cTn id="722" dur="1" fill="hold">
                                          <p:stCondLst>
                                            <p:cond delay="0"/>
                                          </p:stCondLst>
                                        </p:cTn>
                                        <p:tgtEl>
                                          <p:spTgt spid="244"/>
                                        </p:tgtEl>
                                        <p:attrNameLst>
                                          <p:attrName>style.visibility</p:attrName>
                                        </p:attrNameLst>
                                      </p:cBhvr>
                                      <p:to>
                                        <p:strVal val="visible"/>
                                      </p:to>
                                    </p:set>
                                    <p:anim calcmode="lin" valueType="num">
                                      <p:cBhvr additive="base">
                                        <p:cTn id="723" dur="2500" fill="hold"/>
                                        <p:tgtEl>
                                          <p:spTgt spid="244"/>
                                        </p:tgtEl>
                                        <p:attrNameLst>
                                          <p:attrName>ppt_x</p:attrName>
                                        </p:attrNameLst>
                                      </p:cBhvr>
                                      <p:tavLst>
                                        <p:tav tm="0">
                                          <p:val>
                                            <p:strVal val="1+#ppt_w/2"/>
                                          </p:val>
                                        </p:tav>
                                        <p:tav tm="100000">
                                          <p:val>
                                            <p:strVal val="#ppt_x"/>
                                          </p:val>
                                        </p:tav>
                                      </p:tavLst>
                                    </p:anim>
                                    <p:anim calcmode="lin" valueType="num">
                                      <p:cBhvr additive="base">
                                        <p:cTn id="724" dur="2500" fill="hold"/>
                                        <p:tgtEl>
                                          <p:spTgt spid="244"/>
                                        </p:tgtEl>
                                        <p:attrNameLst>
                                          <p:attrName>ppt_y</p:attrName>
                                        </p:attrNameLst>
                                      </p:cBhvr>
                                      <p:tavLst>
                                        <p:tav tm="0">
                                          <p:val>
                                            <p:strVal val="#ppt_y"/>
                                          </p:val>
                                        </p:tav>
                                        <p:tav tm="100000">
                                          <p:val>
                                            <p:strVal val="#ppt_y"/>
                                          </p:val>
                                        </p:tav>
                                      </p:tavLst>
                                    </p:anim>
                                  </p:childTnLst>
                                </p:cTn>
                              </p:par>
                              <p:par>
                                <p:cTn id="725" presetID="2" presetClass="entr" presetSubtype="2" fill="hold" nodeType="withEffect">
                                  <p:stCondLst>
                                    <p:cond delay="0"/>
                                  </p:stCondLst>
                                  <p:childTnLst>
                                    <p:set>
                                      <p:cBhvr>
                                        <p:cTn id="726" dur="1" fill="hold">
                                          <p:stCondLst>
                                            <p:cond delay="0"/>
                                          </p:stCondLst>
                                        </p:cTn>
                                        <p:tgtEl>
                                          <p:spTgt spid="306"/>
                                        </p:tgtEl>
                                        <p:attrNameLst>
                                          <p:attrName>style.visibility</p:attrName>
                                        </p:attrNameLst>
                                      </p:cBhvr>
                                      <p:to>
                                        <p:strVal val="visible"/>
                                      </p:to>
                                    </p:set>
                                    <p:anim calcmode="lin" valueType="num">
                                      <p:cBhvr additive="base">
                                        <p:cTn id="727" dur="2500" fill="hold"/>
                                        <p:tgtEl>
                                          <p:spTgt spid="306"/>
                                        </p:tgtEl>
                                        <p:attrNameLst>
                                          <p:attrName>ppt_x</p:attrName>
                                        </p:attrNameLst>
                                      </p:cBhvr>
                                      <p:tavLst>
                                        <p:tav tm="0">
                                          <p:val>
                                            <p:strVal val="1+#ppt_w/2"/>
                                          </p:val>
                                        </p:tav>
                                        <p:tav tm="100000">
                                          <p:val>
                                            <p:strVal val="#ppt_x"/>
                                          </p:val>
                                        </p:tav>
                                      </p:tavLst>
                                    </p:anim>
                                    <p:anim calcmode="lin" valueType="num">
                                      <p:cBhvr additive="base">
                                        <p:cTn id="728" dur="2500" fill="hold"/>
                                        <p:tgtEl>
                                          <p:spTgt spid="306"/>
                                        </p:tgtEl>
                                        <p:attrNameLst>
                                          <p:attrName>ppt_y</p:attrName>
                                        </p:attrNameLst>
                                      </p:cBhvr>
                                      <p:tavLst>
                                        <p:tav tm="0">
                                          <p:val>
                                            <p:strVal val="#ppt_y"/>
                                          </p:val>
                                        </p:tav>
                                        <p:tav tm="100000">
                                          <p:val>
                                            <p:strVal val="#ppt_y"/>
                                          </p:val>
                                        </p:tav>
                                      </p:tavLst>
                                    </p:anim>
                                  </p:childTnLst>
                                </p:cTn>
                              </p:par>
                              <p:par>
                                <p:cTn id="729" presetID="2" presetClass="entr" presetSubtype="2" fill="hold" nodeType="withEffect">
                                  <p:stCondLst>
                                    <p:cond delay="0"/>
                                  </p:stCondLst>
                                  <p:childTnLst>
                                    <p:set>
                                      <p:cBhvr>
                                        <p:cTn id="730" dur="1" fill="hold">
                                          <p:stCondLst>
                                            <p:cond delay="0"/>
                                          </p:stCondLst>
                                        </p:cTn>
                                        <p:tgtEl>
                                          <p:spTgt spid="307"/>
                                        </p:tgtEl>
                                        <p:attrNameLst>
                                          <p:attrName>style.visibility</p:attrName>
                                        </p:attrNameLst>
                                      </p:cBhvr>
                                      <p:to>
                                        <p:strVal val="visible"/>
                                      </p:to>
                                    </p:set>
                                    <p:anim calcmode="lin" valueType="num">
                                      <p:cBhvr additive="base">
                                        <p:cTn id="731" dur="2500" fill="hold"/>
                                        <p:tgtEl>
                                          <p:spTgt spid="307"/>
                                        </p:tgtEl>
                                        <p:attrNameLst>
                                          <p:attrName>ppt_x</p:attrName>
                                        </p:attrNameLst>
                                      </p:cBhvr>
                                      <p:tavLst>
                                        <p:tav tm="0">
                                          <p:val>
                                            <p:strVal val="1+#ppt_w/2"/>
                                          </p:val>
                                        </p:tav>
                                        <p:tav tm="100000">
                                          <p:val>
                                            <p:strVal val="#ppt_x"/>
                                          </p:val>
                                        </p:tav>
                                      </p:tavLst>
                                    </p:anim>
                                    <p:anim calcmode="lin" valueType="num">
                                      <p:cBhvr additive="base">
                                        <p:cTn id="732" dur="2500" fill="hold"/>
                                        <p:tgtEl>
                                          <p:spTgt spid="307"/>
                                        </p:tgtEl>
                                        <p:attrNameLst>
                                          <p:attrName>ppt_y</p:attrName>
                                        </p:attrNameLst>
                                      </p:cBhvr>
                                      <p:tavLst>
                                        <p:tav tm="0">
                                          <p:val>
                                            <p:strVal val="#ppt_y"/>
                                          </p:val>
                                        </p:tav>
                                        <p:tav tm="100000">
                                          <p:val>
                                            <p:strVal val="#ppt_y"/>
                                          </p:val>
                                        </p:tav>
                                      </p:tavLst>
                                    </p:anim>
                                  </p:childTnLst>
                                </p:cTn>
                              </p:par>
                              <p:par>
                                <p:cTn id="733" presetID="2" presetClass="entr" presetSubtype="2" fill="hold" nodeType="withEffect">
                                  <p:stCondLst>
                                    <p:cond delay="0"/>
                                  </p:stCondLst>
                                  <p:childTnLst>
                                    <p:set>
                                      <p:cBhvr>
                                        <p:cTn id="734" dur="1" fill="hold">
                                          <p:stCondLst>
                                            <p:cond delay="0"/>
                                          </p:stCondLst>
                                        </p:cTn>
                                        <p:tgtEl>
                                          <p:spTgt spid="308"/>
                                        </p:tgtEl>
                                        <p:attrNameLst>
                                          <p:attrName>style.visibility</p:attrName>
                                        </p:attrNameLst>
                                      </p:cBhvr>
                                      <p:to>
                                        <p:strVal val="visible"/>
                                      </p:to>
                                    </p:set>
                                    <p:anim calcmode="lin" valueType="num">
                                      <p:cBhvr additive="base">
                                        <p:cTn id="735" dur="2500" fill="hold"/>
                                        <p:tgtEl>
                                          <p:spTgt spid="308"/>
                                        </p:tgtEl>
                                        <p:attrNameLst>
                                          <p:attrName>ppt_x</p:attrName>
                                        </p:attrNameLst>
                                      </p:cBhvr>
                                      <p:tavLst>
                                        <p:tav tm="0">
                                          <p:val>
                                            <p:strVal val="1+#ppt_w/2"/>
                                          </p:val>
                                        </p:tav>
                                        <p:tav tm="100000">
                                          <p:val>
                                            <p:strVal val="#ppt_x"/>
                                          </p:val>
                                        </p:tav>
                                      </p:tavLst>
                                    </p:anim>
                                    <p:anim calcmode="lin" valueType="num">
                                      <p:cBhvr additive="base">
                                        <p:cTn id="736" dur="2500" fill="hold"/>
                                        <p:tgtEl>
                                          <p:spTgt spid="308"/>
                                        </p:tgtEl>
                                        <p:attrNameLst>
                                          <p:attrName>ppt_y</p:attrName>
                                        </p:attrNameLst>
                                      </p:cBhvr>
                                      <p:tavLst>
                                        <p:tav tm="0">
                                          <p:val>
                                            <p:strVal val="#ppt_y"/>
                                          </p:val>
                                        </p:tav>
                                        <p:tav tm="100000">
                                          <p:val>
                                            <p:strVal val="#ppt_y"/>
                                          </p:val>
                                        </p:tav>
                                      </p:tavLst>
                                    </p:anim>
                                  </p:childTnLst>
                                </p:cTn>
                              </p:par>
                              <p:par>
                                <p:cTn id="737" presetID="2" presetClass="entr" presetSubtype="2" fill="hold" nodeType="withEffect">
                                  <p:stCondLst>
                                    <p:cond delay="0"/>
                                  </p:stCondLst>
                                  <p:childTnLst>
                                    <p:set>
                                      <p:cBhvr>
                                        <p:cTn id="738" dur="1" fill="hold">
                                          <p:stCondLst>
                                            <p:cond delay="0"/>
                                          </p:stCondLst>
                                        </p:cTn>
                                        <p:tgtEl>
                                          <p:spTgt spid="309"/>
                                        </p:tgtEl>
                                        <p:attrNameLst>
                                          <p:attrName>style.visibility</p:attrName>
                                        </p:attrNameLst>
                                      </p:cBhvr>
                                      <p:to>
                                        <p:strVal val="visible"/>
                                      </p:to>
                                    </p:set>
                                    <p:anim calcmode="lin" valueType="num">
                                      <p:cBhvr additive="base">
                                        <p:cTn id="739" dur="2500" fill="hold"/>
                                        <p:tgtEl>
                                          <p:spTgt spid="309"/>
                                        </p:tgtEl>
                                        <p:attrNameLst>
                                          <p:attrName>ppt_x</p:attrName>
                                        </p:attrNameLst>
                                      </p:cBhvr>
                                      <p:tavLst>
                                        <p:tav tm="0">
                                          <p:val>
                                            <p:strVal val="1+#ppt_w/2"/>
                                          </p:val>
                                        </p:tav>
                                        <p:tav tm="100000">
                                          <p:val>
                                            <p:strVal val="#ppt_x"/>
                                          </p:val>
                                        </p:tav>
                                      </p:tavLst>
                                    </p:anim>
                                    <p:anim calcmode="lin" valueType="num">
                                      <p:cBhvr additive="base">
                                        <p:cTn id="740" dur="2500" fill="hold"/>
                                        <p:tgtEl>
                                          <p:spTgt spid="309"/>
                                        </p:tgtEl>
                                        <p:attrNameLst>
                                          <p:attrName>ppt_y</p:attrName>
                                        </p:attrNameLst>
                                      </p:cBhvr>
                                      <p:tavLst>
                                        <p:tav tm="0">
                                          <p:val>
                                            <p:strVal val="#ppt_y"/>
                                          </p:val>
                                        </p:tav>
                                        <p:tav tm="100000">
                                          <p:val>
                                            <p:strVal val="#ppt_y"/>
                                          </p:val>
                                        </p:tav>
                                      </p:tavLst>
                                    </p:anim>
                                  </p:childTnLst>
                                </p:cTn>
                              </p:par>
                              <p:par>
                                <p:cTn id="741" presetID="2" presetClass="entr" presetSubtype="2" fill="hold" nodeType="withEffect">
                                  <p:stCondLst>
                                    <p:cond delay="0"/>
                                  </p:stCondLst>
                                  <p:childTnLst>
                                    <p:set>
                                      <p:cBhvr>
                                        <p:cTn id="742" dur="1" fill="hold">
                                          <p:stCondLst>
                                            <p:cond delay="0"/>
                                          </p:stCondLst>
                                        </p:cTn>
                                        <p:tgtEl>
                                          <p:spTgt spid="310"/>
                                        </p:tgtEl>
                                        <p:attrNameLst>
                                          <p:attrName>style.visibility</p:attrName>
                                        </p:attrNameLst>
                                      </p:cBhvr>
                                      <p:to>
                                        <p:strVal val="visible"/>
                                      </p:to>
                                    </p:set>
                                    <p:anim calcmode="lin" valueType="num">
                                      <p:cBhvr additive="base">
                                        <p:cTn id="743" dur="2500" fill="hold"/>
                                        <p:tgtEl>
                                          <p:spTgt spid="310"/>
                                        </p:tgtEl>
                                        <p:attrNameLst>
                                          <p:attrName>ppt_x</p:attrName>
                                        </p:attrNameLst>
                                      </p:cBhvr>
                                      <p:tavLst>
                                        <p:tav tm="0">
                                          <p:val>
                                            <p:strVal val="1+#ppt_w/2"/>
                                          </p:val>
                                        </p:tav>
                                        <p:tav tm="100000">
                                          <p:val>
                                            <p:strVal val="#ppt_x"/>
                                          </p:val>
                                        </p:tav>
                                      </p:tavLst>
                                    </p:anim>
                                    <p:anim calcmode="lin" valueType="num">
                                      <p:cBhvr additive="base">
                                        <p:cTn id="744" dur="2500" fill="hold"/>
                                        <p:tgtEl>
                                          <p:spTgt spid="310"/>
                                        </p:tgtEl>
                                        <p:attrNameLst>
                                          <p:attrName>ppt_y</p:attrName>
                                        </p:attrNameLst>
                                      </p:cBhvr>
                                      <p:tavLst>
                                        <p:tav tm="0">
                                          <p:val>
                                            <p:strVal val="#ppt_y"/>
                                          </p:val>
                                        </p:tav>
                                        <p:tav tm="100000">
                                          <p:val>
                                            <p:strVal val="#ppt_y"/>
                                          </p:val>
                                        </p:tav>
                                      </p:tavLst>
                                    </p:anim>
                                  </p:childTnLst>
                                </p:cTn>
                              </p:par>
                              <p:par>
                                <p:cTn id="745" presetID="2" presetClass="entr" presetSubtype="2" fill="hold" nodeType="withEffect">
                                  <p:stCondLst>
                                    <p:cond delay="0"/>
                                  </p:stCondLst>
                                  <p:childTnLst>
                                    <p:set>
                                      <p:cBhvr>
                                        <p:cTn id="746" dur="1" fill="hold">
                                          <p:stCondLst>
                                            <p:cond delay="0"/>
                                          </p:stCondLst>
                                        </p:cTn>
                                        <p:tgtEl>
                                          <p:spTgt spid="311"/>
                                        </p:tgtEl>
                                        <p:attrNameLst>
                                          <p:attrName>style.visibility</p:attrName>
                                        </p:attrNameLst>
                                      </p:cBhvr>
                                      <p:to>
                                        <p:strVal val="visible"/>
                                      </p:to>
                                    </p:set>
                                    <p:anim calcmode="lin" valueType="num">
                                      <p:cBhvr additive="base">
                                        <p:cTn id="747" dur="2500" fill="hold"/>
                                        <p:tgtEl>
                                          <p:spTgt spid="311"/>
                                        </p:tgtEl>
                                        <p:attrNameLst>
                                          <p:attrName>ppt_x</p:attrName>
                                        </p:attrNameLst>
                                      </p:cBhvr>
                                      <p:tavLst>
                                        <p:tav tm="0">
                                          <p:val>
                                            <p:strVal val="1+#ppt_w/2"/>
                                          </p:val>
                                        </p:tav>
                                        <p:tav tm="100000">
                                          <p:val>
                                            <p:strVal val="#ppt_x"/>
                                          </p:val>
                                        </p:tav>
                                      </p:tavLst>
                                    </p:anim>
                                    <p:anim calcmode="lin" valueType="num">
                                      <p:cBhvr additive="base">
                                        <p:cTn id="748" dur="2500" fill="hold"/>
                                        <p:tgtEl>
                                          <p:spTgt spid="311"/>
                                        </p:tgtEl>
                                        <p:attrNameLst>
                                          <p:attrName>ppt_y</p:attrName>
                                        </p:attrNameLst>
                                      </p:cBhvr>
                                      <p:tavLst>
                                        <p:tav tm="0">
                                          <p:val>
                                            <p:strVal val="#ppt_y"/>
                                          </p:val>
                                        </p:tav>
                                        <p:tav tm="100000">
                                          <p:val>
                                            <p:strVal val="#ppt_y"/>
                                          </p:val>
                                        </p:tav>
                                      </p:tavLst>
                                    </p:anim>
                                  </p:childTnLst>
                                </p:cTn>
                              </p:par>
                              <p:par>
                                <p:cTn id="749" presetID="2" presetClass="entr" presetSubtype="2" fill="hold" nodeType="withEffect">
                                  <p:stCondLst>
                                    <p:cond delay="0"/>
                                  </p:stCondLst>
                                  <p:childTnLst>
                                    <p:set>
                                      <p:cBhvr>
                                        <p:cTn id="750" dur="1" fill="hold">
                                          <p:stCondLst>
                                            <p:cond delay="0"/>
                                          </p:stCondLst>
                                        </p:cTn>
                                        <p:tgtEl>
                                          <p:spTgt spid="312"/>
                                        </p:tgtEl>
                                        <p:attrNameLst>
                                          <p:attrName>style.visibility</p:attrName>
                                        </p:attrNameLst>
                                      </p:cBhvr>
                                      <p:to>
                                        <p:strVal val="visible"/>
                                      </p:to>
                                    </p:set>
                                    <p:anim calcmode="lin" valueType="num">
                                      <p:cBhvr additive="base">
                                        <p:cTn id="751" dur="2500" fill="hold"/>
                                        <p:tgtEl>
                                          <p:spTgt spid="312"/>
                                        </p:tgtEl>
                                        <p:attrNameLst>
                                          <p:attrName>ppt_x</p:attrName>
                                        </p:attrNameLst>
                                      </p:cBhvr>
                                      <p:tavLst>
                                        <p:tav tm="0">
                                          <p:val>
                                            <p:strVal val="1+#ppt_w/2"/>
                                          </p:val>
                                        </p:tav>
                                        <p:tav tm="100000">
                                          <p:val>
                                            <p:strVal val="#ppt_x"/>
                                          </p:val>
                                        </p:tav>
                                      </p:tavLst>
                                    </p:anim>
                                    <p:anim calcmode="lin" valueType="num">
                                      <p:cBhvr additive="base">
                                        <p:cTn id="752" dur="2500" fill="hold"/>
                                        <p:tgtEl>
                                          <p:spTgt spid="312"/>
                                        </p:tgtEl>
                                        <p:attrNameLst>
                                          <p:attrName>ppt_y</p:attrName>
                                        </p:attrNameLst>
                                      </p:cBhvr>
                                      <p:tavLst>
                                        <p:tav tm="0">
                                          <p:val>
                                            <p:strVal val="#ppt_y"/>
                                          </p:val>
                                        </p:tav>
                                        <p:tav tm="100000">
                                          <p:val>
                                            <p:strVal val="#ppt_y"/>
                                          </p:val>
                                        </p:tav>
                                      </p:tavLst>
                                    </p:anim>
                                  </p:childTnLst>
                                </p:cTn>
                              </p:par>
                              <p:par>
                                <p:cTn id="753" presetID="2" presetClass="entr" presetSubtype="2" fill="hold" nodeType="withEffect">
                                  <p:stCondLst>
                                    <p:cond delay="0"/>
                                  </p:stCondLst>
                                  <p:childTnLst>
                                    <p:set>
                                      <p:cBhvr>
                                        <p:cTn id="754" dur="1" fill="hold">
                                          <p:stCondLst>
                                            <p:cond delay="0"/>
                                          </p:stCondLst>
                                        </p:cTn>
                                        <p:tgtEl>
                                          <p:spTgt spid="313"/>
                                        </p:tgtEl>
                                        <p:attrNameLst>
                                          <p:attrName>style.visibility</p:attrName>
                                        </p:attrNameLst>
                                      </p:cBhvr>
                                      <p:to>
                                        <p:strVal val="visible"/>
                                      </p:to>
                                    </p:set>
                                    <p:anim calcmode="lin" valueType="num">
                                      <p:cBhvr additive="base">
                                        <p:cTn id="755" dur="2500" fill="hold"/>
                                        <p:tgtEl>
                                          <p:spTgt spid="313"/>
                                        </p:tgtEl>
                                        <p:attrNameLst>
                                          <p:attrName>ppt_x</p:attrName>
                                        </p:attrNameLst>
                                      </p:cBhvr>
                                      <p:tavLst>
                                        <p:tav tm="0">
                                          <p:val>
                                            <p:strVal val="1+#ppt_w/2"/>
                                          </p:val>
                                        </p:tav>
                                        <p:tav tm="100000">
                                          <p:val>
                                            <p:strVal val="#ppt_x"/>
                                          </p:val>
                                        </p:tav>
                                      </p:tavLst>
                                    </p:anim>
                                    <p:anim calcmode="lin" valueType="num">
                                      <p:cBhvr additive="base">
                                        <p:cTn id="756" dur="2500" fill="hold"/>
                                        <p:tgtEl>
                                          <p:spTgt spid="313"/>
                                        </p:tgtEl>
                                        <p:attrNameLst>
                                          <p:attrName>ppt_y</p:attrName>
                                        </p:attrNameLst>
                                      </p:cBhvr>
                                      <p:tavLst>
                                        <p:tav tm="0">
                                          <p:val>
                                            <p:strVal val="#ppt_y"/>
                                          </p:val>
                                        </p:tav>
                                        <p:tav tm="100000">
                                          <p:val>
                                            <p:strVal val="#ppt_y"/>
                                          </p:val>
                                        </p:tav>
                                      </p:tavLst>
                                    </p:anim>
                                  </p:childTnLst>
                                </p:cTn>
                              </p:par>
                              <p:par>
                                <p:cTn id="757" presetID="2" presetClass="entr" presetSubtype="2" fill="hold" nodeType="withEffect">
                                  <p:stCondLst>
                                    <p:cond delay="0"/>
                                  </p:stCondLst>
                                  <p:childTnLst>
                                    <p:set>
                                      <p:cBhvr>
                                        <p:cTn id="758" dur="1" fill="hold">
                                          <p:stCondLst>
                                            <p:cond delay="0"/>
                                          </p:stCondLst>
                                        </p:cTn>
                                        <p:tgtEl>
                                          <p:spTgt spid="314"/>
                                        </p:tgtEl>
                                        <p:attrNameLst>
                                          <p:attrName>style.visibility</p:attrName>
                                        </p:attrNameLst>
                                      </p:cBhvr>
                                      <p:to>
                                        <p:strVal val="visible"/>
                                      </p:to>
                                    </p:set>
                                    <p:anim calcmode="lin" valueType="num">
                                      <p:cBhvr additive="base">
                                        <p:cTn id="759" dur="2500" fill="hold"/>
                                        <p:tgtEl>
                                          <p:spTgt spid="314"/>
                                        </p:tgtEl>
                                        <p:attrNameLst>
                                          <p:attrName>ppt_x</p:attrName>
                                        </p:attrNameLst>
                                      </p:cBhvr>
                                      <p:tavLst>
                                        <p:tav tm="0">
                                          <p:val>
                                            <p:strVal val="1+#ppt_w/2"/>
                                          </p:val>
                                        </p:tav>
                                        <p:tav tm="100000">
                                          <p:val>
                                            <p:strVal val="#ppt_x"/>
                                          </p:val>
                                        </p:tav>
                                      </p:tavLst>
                                    </p:anim>
                                    <p:anim calcmode="lin" valueType="num">
                                      <p:cBhvr additive="base">
                                        <p:cTn id="760" dur="2500" fill="hold"/>
                                        <p:tgtEl>
                                          <p:spTgt spid="314"/>
                                        </p:tgtEl>
                                        <p:attrNameLst>
                                          <p:attrName>ppt_y</p:attrName>
                                        </p:attrNameLst>
                                      </p:cBhvr>
                                      <p:tavLst>
                                        <p:tav tm="0">
                                          <p:val>
                                            <p:strVal val="#ppt_y"/>
                                          </p:val>
                                        </p:tav>
                                        <p:tav tm="100000">
                                          <p:val>
                                            <p:strVal val="#ppt_y"/>
                                          </p:val>
                                        </p:tav>
                                      </p:tavLst>
                                    </p:anim>
                                  </p:childTnLst>
                                </p:cTn>
                              </p:par>
                              <p:par>
                                <p:cTn id="761" presetID="2" presetClass="entr" presetSubtype="2" fill="hold" nodeType="withEffect">
                                  <p:stCondLst>
                                    <p:cond delay="0"/>
                                  </p:stCondLst>
                                  <p:childTnLst>
                                    <p:set>
                                      <p:cBhvr>
                                        <p:cTn id="762" dur="1" fill="hold">
                                          <p:stCondLst>
                                            <p:cond delay="0"/>
                                          </p:stCondLst>
                                        </p:cTn>
                                        <p:tgtEl>
                                          <p:spTgt spid="315"/>
                                        </p:tgtEl>
                                        <p:attrNameLst>
                                          <p:attrName>style.visibility</p:attrName>
                                        </p:attrNameLst>
                                      </p:cBhvr>
                                      <p:to>
                                        <p:strVal val="visible"/>
                                      </p:to>
                                    </p:set>
                                    <p:anim calcmode="lin" valueType="num">
                                      <p:cBhvr additive="base">
                                        <p:cTn id="763" dur="2500" fill="hold"/>
                                        <p:tgtEl>
                                          <p:spTgt spid="315"/>
                                        </p:tgtEl>
                                        <p:attrNameLst>
                                          <p:attrName>ppt_x</p:attrName>
                                        </p:attrNameLst>
                                      </p:cBhvr>
                                      <p:tavLst>
                                        <p:tav tm="0">
                                          <p:val>
                                            <p:strVal val="1+#ppt_w/2"/>
                                          </p:val>
                                        </p:tav>
                                        <p:tav tm="100000">
                                          <p:val>
                                            <p:strVal val="#ppt_x"/>
                                          </p:val>
                                        </p:tav>
                                      </p:tavLst>
                                    </p:anim>
                                    <p:anim calcmode="lin" valueType="num">
                                      <p:cBhvr additive="base">
                                        <p:cTn id="764" dur="2500" fill="hold"/>
                                        <p:tgtEl>
                                          <p:spTgt spid="315"/>
                                        </p:tgtEl>
                                        <p:attrNameLst>
                                          <p:attrName>ppt_y</p:attrName>
                                        </p:attrNameLst>
                                      </p:cBhvr>
                                      <p:tavLst>
                                        <p:tav tm="0">
                                          <p:val>
                                            <p:strVal val="#ppt_y"/>
                                          </p:val>
                                        </p:tav>
                                        <p:tav tm="100000">
                                          <p:val>
                                            <p:strVal val="#ppt_y"/>
                                          </p:val>
                                        </p:tav>
                                      </p:tavLst>
                                    </p:anim>
                                  </p:childTnLst>
                                </p:cTn>
                              </p:par>
                              <p:par>
                                <p:cTn id="765" presetID="2" presetClass="entr" presetSubtype="2" fill="hold" nodeType="withEffect">
                                  <p:stCondLst>
                                    <p:cond delay="0"/>
                                  </p:stCondLst>
                                  <p:childTnLst>
                                    <p:set>
                                      <p:cBhvr>
                                        <p:cTn id="766" dur="1" fill="hold">
                                          <p:stCondLst>
                                            <p:cond delay="0"/>
                                          </p:stCondLst>
                                        </p:cTn>
                                        <p:tgtEl>
                                          <p:spTgt spid="316"/>
                                        </p:tgtEl>
                                        <p:attrNameLst>
                                          <p:attrName>style.visibility</p:attrName>
                                        </p:attrNameLst>
                                      </p:cBhvr>
                                      <p:to>
                                        <p:strVal val="visible"/>
                                      </p:to>
                                    </p:set>
                                    <p:anim calcmode="lin" valueType="num">
                                      <p:cBhvr additive="base">
                                        <p:cTn id="767" dur="2500" fill="hold"/>
                                        <p:tgtEl>
                                          <p:spTgt spid="316"/>
                                        </p:tgtEl>
                                        <p:attrNameLst>
                                          <p:attrName>ppt_x</p:attrName>
                                        </p:attrNameLst>
                                      </p:cBhvr>
                                      <p:tavLst>
                                        <p:tav tm="0">
                                          <p:val>
                                            <p:strVal val="1+#ppt_w/2"/>
                                          </p:val>
                                        </p:tav>
                                        <p:tav tm="100000">
                                          <p:val>
                                            <p:strVal val="#ppt_x"/>
                                          </p:val>
                                        </p:tav>
                                      </p:tavLst>
                                    </p:anim>
                                    <p:anim calcmode="lin" valueType="num">
                                      <p:cBhvr additive="base">
                                        <p:cTn id="768" dur="2500" fill="hold"/>
                                        <p:tgtEl>
                                          <p:spTgt spid="316"/>
                                        </p:tgtEl>
                                        <p:attrNameLst>
                                          <p:attrName>ppt_y</p:attrName>
                                        </p:attrNameLst>
                                      </p:cBhvr>
                                      <p:tavLst>
                                        <p:tav tm="0">
                                          <p:val>
                                            <p:strVal val="#ppt_y"/>
                                          </p:val>
                                        </p:tav>
                                        <p:tav tm="100000">
                                          <p:val>
                                            <p:strVal val="#ppt_y"/>
                                          </p:val>
                                        </p:tav>
                                      </p:tavLst>
                                    </p:anim>
                                  </p:childTnLst>
                                </p:cTn>
                              </p:par>
                              <p:par>
                                <p:cTn id="769" presetID="2" presetClass="entr" presetSubtype="2" fill="hold" nodeType="withEffect">
                                  <p:stCondLst>
                                    <p:cond delay="0"/>
                                  </p:stCondLst>
                                  <p:childTnLst>
                                    <p:set>
                                      <p:cBhvr>
                                        <p:cTn id="770" dur="1" fill="hold">
                                          <p:stCondLst>
                                            <p:cond delay="0"/>
                                          </p:stCondLst>
                                        </p:cTn>
                                        <p:tgtEl>
                                          <p:spTgt spid="317"/>
                                        </p:tgtEl>
                                        <p:attrNameLst>
                                          <p:attrName>style.visibility</p:attrName>
                                        </p:attrNameLst>
                                      </p:cBhvr>
                                      <p:to>
                                        <p:strVal val="visible"/>
                                      </p:to>
                                    </p:set>
                                    <p:anim calcmode="lin" valueType="num">
                                      <p:cBhvr additive="base">
                                        <p:cTn id="771" dur="2500" fill="hold"/>
                                        <p:tgtEl>
                                          <p:spTgt spid="317"/>
                                        </p:tgtEl>
                                        <p:attrNameLst>
                                          <p:attrName>ppt_x</p:attrName>
                                        </p:attrNameLst>
                                      </p:cBhvr>
                                      <p:tavLst>
                                        <p:tav tm="0">
                                          <p:val>
                                            <p:strVal val="1+#ppt_w/2"/>
                                          </p:val>
                                        </p:tav>
                                        <p:tav tm="100000">
                                          <p:val>
                                            <p:strVal val="#ppt_x"/>
                                          </p:val>
                                        </p:tav>
                                      </p:tavLst>
                                    </p:anim>
                                    <p:anim calcmode="lin" valueType="num">
                                      <p:cBhvr additive="base">
                                        <p:cTn id="772" dur="2500" fill="hold"/>
                                        <p:tgtEl>
                                          <p:spTgt spid="317"/>
                                        </p:tgtEl>
                                        <p:attrNameLst>
                                          <p:attrName>ppt_y</p:attrName>
                                        </p:attrNameLst>
                                      </p:cBhvr>
                                      <p:tavLst>
                                        <p:tav tm="0">
                                          <p:val>
                                            <p:strVal val="#ppt_y"/>
                                          </p:val>
                                        </p:tav>
                                        <p:tav tm="100000">
                                          <p:val>
                                            <p:strVal val="#ppt_y"/>
                                          </p:val>
                                        </p:tav>
                                      </p:tavLst>
                                    </p:anim>
                                  </p:childTnLst>
                                </p:cTn>
                              </p:par>
                              <p:par>
                                <p:cTn id="773" presetID="2" presetClass="entr" presetSubtype="2" fill="hold" nodeType="withEffect">
                                  <p:stCondLst>
                                    <p:cond delay="0"/>
                                  </p:stCondLst>
                                  <p:childTnLst>
                                    <p:set>
                                      <p:cBhvr>
                                        <p:cTn id="774" dur="1" fill="hold">
                                          <p:stCondLst>
                                            <p:cond delay="0"/>
                                          </p:stCondLst>
                                        </p:cTn>
                                        <p:tgtEl>
                                          <p:spTgt spid="318"/>
                                        </p:tgtEl>
                                        <p:attrNameLst>
                                          <p:attrName>style.visibility</p:attrName>
                                        </p:attrNameLst>
                                      </p:cBhvr>
                                      <p:to>
                                        <p:strVal val="visible"/>
                                      </p:to>
                                    </p:set>
                                    <p:anim calcmode="lin" valueType="num">
                                      <p:cBhvr additive="base">
                                        <p:cTn id="775" dur="2500" fill="hold"/>
                                        <p:tgtEl>
                                          <p:spTgt spid="318"/>
                                        </p:tgtEl>
                                        <p:attrNameLst>
                                          <p:attrName>ppt_x</p:attrName>
                                        </p:attrNameLst>
                                      </p:cBhvr>
                                      <p:tavLst>
                                        <p:tav tm="0">
                                          <p:val>
                                            <p:strVal val="1+#ppt_w/2"/>
                                          </p:val>
                                        </p:tav>
                                        <p:tav tm="100000">
                                          <p:val>
                                            <p:strVal val="#ppt_x"/>
                                          </p:val>
                                        </p:tav>
                                      </p:tavLst>
                                    </p:anim>
                                    <p:anim calcmode="lin" valueType="num">
                                      <p:cBhvr additive="base">
                                        <p:cTn id="776" dur="2500" fill="hold"/>
                                        <p:tgtEl>
                                          <p:spTgt spid="318"/>
                                        </p:tgtEl>
                                        <p:attrNameLst>
                                          <p:attrName>ppt_y</p:attrName>
                                        </p:attrNameLst>
                                      </p:cBhvr>
                                      <p:tavLst>
                                        <p:tav tm="0">
                                          <p:val>
                                            <p:strVal val="#ppt_y"/>
                                          </p:val>
                                        </p:tav>
                                        <p:tav tm="100000">
                                          <p:val>
                                            <p:strVal val="#ppt_y"/>
                                          </p:val>
                                        </p:tav>
                                      </p:tavLst>
                                    </p:anim>
                                  </p:childTnLst>
                                </p:cTn>
                              </p:par>
                              <p:par>
                                <p:cTn id="777" presetID="2" presetClass="entr" presetSubtype="2" fill="hold" nodeType="withEffect">
                                  <p:stCondLst>
                                    <p:cond delay="0"/>
                                  </p:stCondLst>
                                  <p:childTnLst>
                                    <p:set>
                                      <p:cBhvr>
                                        <p:cTn id="778" dur="1" fill="hold">
                                          <p:stCondLst>
                                            <p:cond delay="0"/>
                                          </p:stCondLst>
                                        </p:cTn>
                                        <p:tgtEl>
                                          <p:spTgt spid="319"/>
                                        </p:tgtEl>
                                        <p:attrNameLst>
                                          <p:attrName>style.visibility</p:attrName>
                                        </p:attrNameLst>
                                      </p:cBhvr>
                                      <p:to>
                                        <p:strVal val="visible"/>
                                      </p:to>
                                    </p:set>
                                    <p:anim calcmode="lin" valueType="num">
                                      <p:cBhvr additive="base">
                                        <p:cTn id="779" dur="2500" fill="hold"/>
                                        <p:tgtEl>
                                          <p:spTgt spid="319"/>
                                        </p:tgtEl>
                                        <p:attrNameLst>
                                          <p:attrName>ppt_x</p:attrName>
                                        </p:attrNameLst>
                                      </p:cBhvr>
                                      <p:tavLst>
                                        <p:tav tm="0">
                                          <p:val>
                                            <p:strVal val="1+#ppt_w/2"/>
                                          </p:val>
                                        </p:tav>
                                        <p:tav tm="100000">
                                          <p:val>
                                            <p:strVal val="#ppt_x"/>
                                          </p:val>
                                        </p:tav>
                                      </p:tavLst>
                                    </p:anim>
                                    <p:anim calcmode="lin" valueType="num">
                                      <p:cBhvr additive="base">
                                        <p:cTn id="780" dur="2500" fill="hold"/>
                                        <p:tgtEl>
                                          <p:spTgt spid="319"/>
                                        </p:tgtEl>
                                        <p:attrNameLst>
                                          <p:attrName>ppt_y</p:attrName>
                                        </p:attrNameLst>
                                      </p:cBhvr>
                                      <p:tavLst>
                                        <p:tav tm="0">
                                          <p:val>
                                            <p:strVal val="#ppt_y"/>
                                          </p:val>
                                        </p:tav>
                                        <p:tav tm="100000">
                                          <p:val>
                                            <p:strVal val="#ppt_y"/>
                                          </p:val>
                                        </p:tav>
                                      </p:tavLst>
                                    </p:anim>
                                  </p:childTnLst>
                                </p:cTn>
                              </p:par>
                              <p:par>
                                <p:cTn id="781" presetID="2" presetClass="entr" presetSubtype="2" fill="hold" nodeType="withEffect">
                                  <p:stCondLst>
                                    <p:cond delay="0"/>
                                  </p:stCondLst>
                                  <p:childTnLst>
                                    <p:set>
                                      <p:cBhvr>
                                        <p:cTn id="782" dur="1" fill="hold">
                                          <p:stCondLst>
                                            <p:cond delay="0"/>
                                          </p:stCondLst>
                                        </p:cTn>
                                        <p:tgtEl>
                                          <p:spTgt spid="320"/>
                                        </p:tgtEl>
                                        <p:attrNameLst>
                                          <p:attrName>style.visibility</p:attrName>
                                        </p:attrNameLst>
                                      </p:cBhvr>
                                      <p:to>
                                        <p:strVal val="visible"/>
                                      </p:to>
                                    </p:set>
                                    <p:anim calcmode="lin" valueType="num">
                                      <p:cBhvr additive="base">
                                        <p:cTn id="783" dur="2500" fill="hold"/>
                                        <p:tgtEl>
                                          <p:spTgt spid="320"/>
                                        </p:tgtEl>
                                        <p:attrNameLst>
                                          <p:attrName>ppt_x</p:attrName>
                                        </p:attrNameLst>
                                      </p:cBhvr>
                                      <p:tavLst>
                                        <p:tav tm="0">
                                          <p:val>
                                            <p:strVal val="1+#ppt_w/2"/>
                                          </p:val>
                                        </p:tav>
                                        <p:tav tm="100000">
                                          <p:val>
                                            <p:strVal val="#ppt_x"/>
                                          </p:val>
                                        </p:tav>
                                      </p:tavLst>
                                    </p:anim>
                                    <p:anim calcmode="lin" valueType="num">
                                      <p:cBhvr additive="base">
                                        <p:cTn id="784" dur="2500" fill="hold"/>
                                        <p:tgtEl>
                                          <p:spTgt spid="320"/>
                                        </p:tgtEl>
                                        <p:attrNameLst>
                                          <p:attrName>ppt_y</p:attrName>
                                        </p:attrNameLst>
                                      </p:cBhvr>
                                      <p:tavLst>
                                        <p:tav tm="0">
                                          <p:val>
                                            <p:strVal val="#ppt_y"/>
                                          </p:val>
                                        </p:tav>
                                        <p:tav tm="100000">
                                          <p:val>
                                            <p:strVal val="#ppt_y"/>
                                          </p:val>
                                        </p:tav>
                                      </p:tavLst>
                                    </p:anim>
                                  </p:childTnLst>
                                </p:cTn>
                              </p:par>
                              <p:par>
                                <p:cTn id="785" presetID="2" presetClass="entr" presetSubtype="2" fill="hold" nodeType="withEffect">
                                  <p:stCondLst>
                                    <p:cond delay="0"/>
                                  </p:stCondLst>
                                  <p:childTnLst>
                                    <p:set>
                                      <p:cBhvr>
                                        <p:cTn id="786" dur="1" fill="hold">
                                          <p:stCondLst>
                                            <p:cond delay="0"/>
                                          </p:stCondLst>
                                        </p:cTn>
                                        <p:tgtEl>
                                          <p:spTgt spid="321"/>
                                        </p:tgtEl>
                                        <p:attrNameLst>
                                          <p:attrName>style.visibility</p:attrName>
                                        </p:attrNameLst>
                                      </p:cBhvr>
                                      <p:to>
                                        <p:strVal val="visible"/>
                                      </p:to>
                                    </p:set>
                                    <p:anim calcmode="lin" valueType="num">
                                      <p:cBhvr additive="base">
                                        <p:cTn id="787" dur="2500" fill="hold"/>
                                        <p:tgtEl>
                                          <p:spTgt spid="321"/>
                                        </p:tgtEl>
                                        <p:attrNameLst>
                                          <p:attrName>ppt_x</p:attrName>
                                        </p:attrNameLst>
                                      </p:cBhvr>
                                      <p:tavLst>
                                        <p:tav tm="0">
                                          <p:val>
                                            <p:strVal val="1+#ppt_w/2"/>
                                          </p:val>
                                        </p:tav>
                                        <p:tav tm="100000">
                                          <p:val>
                                            <p:strVal val="#ppt_x"/>
                                          </p:val>
                                        </p:tav>
                                      </p:tavLst>
                                    </p:anim>
                                    <p:anim calcmode="lin" valueType="num">
                                      <p:cBhvr additive="base">
                                        <p:cTn id="788" dur="2500" fill="hold"/>
                                        <p:tgtEl>
                                          <p:spTgt spid="321"/>
                                        </p:tgtEl>
                                        <p:attrNameLst>
                                          <p:attrName>ppt_y</p:attrName>
                                        </p:attrNameLst>
                                      </p:cBhvr>
                                      <p:tavLst>
                                        <p:tav tm="0">
                                          <p:val>
                                            <p:strVal val="#ppt_y"/>
                                          </p:val>
                                        </p:tav>
                                        <p:tav tm="100000">
                                          <p:val>
                                            <p:strVal val="#ppt_y"/>
                                          </p:val>
                                        </p:tav>
                                      </p:tavLst>
                                    </p:anim>
                                  </p:childTnLst>
                                </p:cTn>
                              </p:par>
                              <p:par>
                                <p:cTn id="789" presetID="2" presetClass="entr" presetSubtype="2" fill="hold" nodeType="withEffect">
                                  <p:stCondLst>
                                    <p:cond delay="0"/>
                                  </p:stCondLst>
                                  <p:childTnLst>
                                    <p:set>
                                      <p:cBhvr>
                                        <p:cTn id="790" dur="1" fill="hold">
                                          <p:stCondLst>
                                            <p:cond delay="0"/>
                                          </p:stCondLst>
                                        </p:cTn>
                                        <p:tgtEl>
                                          <p:spTgt spid="322"/>
                                        </p:tgtEl>
                                        <p:attrNameLst>
                                          <p:attrName>style.visibility</p:attrName>
                                        </p:attrNameLst>
                                      </p:cBhvr>
                                      <p:to>
                                        <p:strVal val="visible"/>
                                      </p:to>
                                    </p:set>
                                    <p:anim calcmode="lin" valueType="num">
                                      <p:cBhvr additive="base">
                                        <p:cTn id="791" dur="2500" fill="hold"/>
                                        <p:tgtEl>
                                          <p:spTgt spid="322"/>
                                        </p:tgtEl>
                                        <p:attrNameLst>
                                          <p:attrName>ppt_x</p:attrName>
                                        </p:attrNameLst>
                                      </p:cBhvr>
                                      <p:tavLst>
                                        <p:tav tm="0">
                                          <p:val>
                                            <p:strVal val="1+#ppt_w/2"/>
                                          </p:val>
                                        </p:tav>
                                        <p:tav tm="100000">
                                          <p:val>
                                            <p:strVal val="#ppt_x"/>
                                          </p:val>
                                        </p:tav>
                                      </p:tavLst>
                                    </p:anim>
                                    <p:anim calcmode="lin" valueType="num">
                                      <p:cBhvr additive="base">
                                        <p:cTn id="792" dur="2500" fill="hold"/>
                                        <p:tgtEl>
                                          <p:spTgt spid="322"/>
                                        </p:tgtEl>
                                        <p:attrNameLst>
                                          <p:attrName>ppt_y</p:attrName>
                                        </p:attrNameLst>
                                      </p:cBhvr>
                                      <p:tavLst>
                                        <p:tav tm="0">
                                          <p:val>
                                            <p:strVal val="#ppt_y"/>
                                          </p:val>
                                        </p:tav>
                                        <p:tav tm="100000">
                                          <p:val>
                                            <p:strVal val="#ppt_y"/>
                                          </p:val>
                                        </p:tav>
                                      </p:tavLst>
                                    </p:anim>
                                  </p:childTnLst>
                                </p:cTn>
                              </p:par>
                              <p:par>
                                <p:cTn id="793" presetID="2" presetClass="entr" presetSubtype="2" fill="hold" nodeType="withEffect">
                                  <p:stCondLst>
                                    <p:cond delay="0"/>
                                  </p:stCondLst>
                                  <p:childTnLst>
                                    <p:set>
                                      <p:cBhvr>
                                        <p:cTn id="794" dur="1" fill="hold">
                                          <p:stCondLst>
                                            <p:cond delay="0"/>
                                          </p:stCondLst>
                                        </p:cTn>
                                        <p:tgtEl>
                                          <p:spTgt spid="323"/>
                                        </p:tgtEl>
                                        <p:attrNameLst>
                                          <p:attrName>style.visibility</p:attrName>
                                        </p:attrNameLst>
                                      </p:cBhvr>
                                      <p:to>
                                        <p:strVal val="visible"/>
                                      </p:to>
                                    </p:set>
                                    <p:anim calcmode="lin" valueType="num">
                                      <p:cBhvr additive="base">
                                        <p:cTn id="795" dur="2500" fill="hold"/>
                                        <p:tgtEl>
                                          <p:spTgt spid="323"/>
                                        </p:tgtEl>
                                        <p:attrNameLst>
                                          <p:attrName>ppt_x</p:attrName>
                                        </p:attrNameLst>
                                      </p:cBhvr>
                                      <p:tavLst>
                                        <p:tav tm="0">
                                          <p:val>
                                            <p:strVal val="1+#ppt_w/2"/>
                                          </p:val>
                                        </p:tav>
                                        <p:tav tm="100000">
                                          <p:val>
                                            <p:strVal val="#ppt_x"/>
                                          </p:val>
                                        </p:tav>
                                      </p:tavLst>
                                    </p:anim>
                                    <p:anim calcmode="lin" valueType="num">
                                      <p:cBhvr additive="base">
                                        <p:cTn id="796" dur="2500" fill="hold"/>
                                        <p:tgtEl>
                                          <p:spTgt spid="323"/>
                                        </p:tgtEl>
                                        <p:attrNameLst>
                                          <p:attrName>ppt_y</p:attrName>
                                        </p:attrNameLst>
                                      </p:cBhvr>
                                      <p:tavLst>
                                        <p:tav tm="0">
                                          <p:val>
                                            <p:strVal val="#ppt_y"/>
                                          </p:val>
                                        </p:tav>
                                        <p:tav tm="100000">
                                          <p:val>
                                            <p:strVal val="#ppt_y"/>
                                          </p:val>
                                        </p:tav>
                                      </p:tavLst>
                                    </p:anim>
                                  </p:childTnLst>
                                </p:cTn>
                              </p:par>
                              <p:par>
                                <p:cTn id="797" presetID="2" presetClass="entr" presetSubtype="2" fill="hold" nodeType="withEffect">
                                  <p:stCondLst>
                                    <p:cond delay="0"/>
                                  </p:stCondLst>
                                  <p:childTnLst>
                                    <p:set>
                                      <p:cBhvr>
                                        <p:cTn id="798" dur="1" fill="hold">
                                          <p:stCondLst>
                                            <p:cond delay="0"/>
                                          </p:stCondLst>
                                        </p:cTn>
                                        <p:tgtEl>
                                          <p:spTgt spid="324"/>
                                        </p:tgtEl>
                                        <p:attrNameLst>
                                          <p:attrName>style.visibility</p:attrName>
                                        </p:attrNameLst>
                                      </p:cBhvr>
                                      <p:to>
                                        <p:strVal val="visible"/>
                                      </p:to>
                                    </p:set>
                                    <p:anim calcmode="lin" valueType="num">
                                      <p:cBhvr additive="base">
                                        <p:cTn id="799" dur="2500" fill="hold"/>
                                        <p:tgtEl>
                                          <p:spTgt spid="324"/>
                                        </p:tgtEl>
                                        <p:attrNameLst>
                                          <p:attrName>ppt_x</p:attrName>
                                        </p:attrNameLst>
                                      </p:cBhvr>
                                      <p:tavLst>
                                        <p:tav tm="0">
                                          <p:val>
                                            <p:strVal val="1+#ppt_w/2"/>
                                          </p:val>
                                        </p:tav>
                                        <p:tav tm="100000">
                                          <p:val>
                                            <p:strVal val="#ppt_x"/>
                                          </p:val>
                                        </p:tav>
                                      </p:tavLst>
                                    </p:anim>
                                    <p:anim calcmode="lin" valueType="num">
                                      <p:cBhvr additive="base">
                                        <p:cTn id="800" dur="2500" fill="hold"/>
                                        <p:tgtEl>
                                          <p:spTgt spid="324"/>
                                        </p:tgtEl>
                                        <p:attrNameLst>
                                          <p:attrName>ppt_y</p:attrName>
                                        </p:attrNameLst>
                                      </p:cBhvr>
                                      <p:tavLst>
                                        <p:tav tm="0">
                                          <p:val>
                                            <p:strVal val="#ppt_y"/>
                                          </p:val>
                                        </p:tav>
                                        <p:tav tm="100000">
                                          <p:val>
                                            <p:strVal val="#ppt_y"/>
                                          </p:val>
                                        </p:tav>
                                      </p:tavLst>
                                    </p:anim>
                                  </p:childTnLst>
                                </p:cTn>
                              </p:par>
                              <p:par>
                                <p:cTn id="801" presetID="2" presetClass="entr" presetSubtype="2" fill="hold" nodeType="withEffect">
                                  <p:stCondLst>
                                    <p:cond delay="0"/>
                                  </p:stCondLst>
                                  <p:childTnLst>
                                    <p:set>
                                      <p:cBhvr>
                                        <p:cTn id="802" dur="1" fill="hold">
                                          <p:stCondLst>
                                            <p:cond delay="0"/>
                                          </p:stCondLst>
                                        </p:cTn>
                                        <p:tgtEl>
                                          <p:spTgt spid="325"/>
                                        </p:tgtEl>
                                        <p:attrNameLst>
                                          <p:attrName>style.visibility</p:attrName>
                                        </p:attrNameLst>
                                      </p:cBhvr>
                                      <p:to>
                                        <p:strVal val="visible"/>
                                      </p:to>
                                    </p:set>
                                    <p:anim calcmode="lin" valueType="num">
                                      <p:cBhvr additive="base">
                                        <p:cTn id="803" dur="2500" fill="hold"/>
                                        <p:tgtEl>
                                          <p:spTgt spid="325"/>
                                        </p:tgtEl>
                                        <p:attrNameLst>
                                          <p:attrName>ppt_x</p:attrName>
                                        </p:attrNameLst>
                                      </p:cBhvr>
                                      <p:tavLst>
                                        <p:tav tm="0">
                                          <p:val>
                                            <p:strVal val="1+#ppt_w/2"/>
                                          </p:val>
                                        </p:tav>
                                        <p:tav tm="100000">
                                          <p:val>
                                            <p:strVal val="#ppt_x"/>
                                          </p:val>
                                        </p:tav>
                                      </p:tavLst>
                                    </p:anim>
                                    <p:anim calcmode="lin" valueType="num">
                                      <p:cBhvr additive="base">
                                        <p:cTn id="804" dur="2500" fill="hold"/>
                                        <p:tgtEl>
                                          <p:spTgt spid="325"/>
                                        </p:tgtEl>
                                        <p:attrNameLst>
                                          <p:attrName>ppt_y</p:attrName>
                                        </p:attrNameLst>
                                      </p:cBhvr>
                                      <p:tavLst>
                                        <p:tav tm="0">
                                          <p:val>
                                            <p:strVal val="#ppt_y"/>
                                          </p:val>
                                        </p:tav>
                                        <p:tav tm="100000">
                                          <p:val>
                                            <p:strVal val="#ppt_y"/>
                                          </p:val>
                                        </p:tav>
                                      </p:tavLst>
                                    </p:anim>
                                  </p:childTnLst>
                                </p:cTn>
                              </p:par>
                              <p:par>
                                <p:cTn id="805" presetID="2" presetClass="entr" presetSubtype="2" fill="hold" nodeType="withEffect">
                                  <p:stCondLst>
                                    <p:cond delay="0"/>
                                  </p:stCondLst>
                                  <p:childTnLst>
                                    <p:set>
                                      <p:cBhvr>
                                        <p:cTn id="806" dur="1" fill="hold">
                                          <p:stCondLst>
                                            <p:cond delay="0"/>
                                          </p:stCondLst>
                                        </p:cTn>
                                        <p:tgtEl>
                                          <p:spTgt spid="326"/>
                                        </p:tgtEl>
                                        <p:attrNameLst>
                                          <p:attrName>style.visibility</p:attrName>
                                        </p:attrNameLst>
                                      </p:cBhvr>
                                      <p:to>
                                        <p:strVal val="visible"/>
                                      </p:to>
                                    </p:set>
                                    <p:anim calcmode="lin" valueType="num">
                                      <p:cBhvr additive="base">
                                        <p:cTn id="807" dur="2500" fill="hold"/>
                                        <p:tgtEl>
                                          <p:spTgt spid="326"/>
                                        </p:tgtEl>
                                        <p:attrNameLst>
                                          <p:attrName>ppt_x</p:attrName>
                                        </p:attrNameLst>
                                      </p:cBhvr>
                                      <p:tavLst>
                                        <p:tav tm="0">
                                          <p:val>
                                            <p:strVal val="1+#ppt_w/2"/>
                                          </p:val>
                                        </p:tav>
                                        <p:tav tm="100000">
                                          <p:val>
                                            <p:strVal val="#ppt_x"/>
                                          </p:val>
                                        </p:tav>
                                      </p:tavLst>
                                    </p:anim>
                                    <p:anim calcmode="lin" valueType="num">
                                      <p:cBhvr additive="base">
                                        <p:cTn id="808" dur="2500" fill="hold"/>
                                        <p:tgtEl>
                                          <p:spTgt spid="326"/>
                                        </p:tgtEl>
                                        <p:attrNameLst>
                                          <p:attrName>ppt_y</p:attrName>
                                        </p:attrNameLst>
                                      </p:cBhvr>
                                      <p:tavLst>
                                        <p:tav tm="0">
                                          <p:val>
                                            <p:strVal val="#ppt_y"/>
                                          </p:val>
                                        </p:tav>
                                        <p:tav tm="100000">
                                          <p:val>
                                            <p:strVal val="#ppt_y"/>
                                          </p:val>
                                        </p:tav>
                                      </p:tavLst>
                                    </p:anim>
                                  </p:childTnLst>
                                </p:cTn>
                              </p:par>
                              <p:par>
                                <p:cTn id="809" presetID="2" presetClass="entr" presetSubtype="2" fill="hold" nodeType="withEffect">
                                  <p:stCondLst>
                                    <p:cond delay="0"/>
                                  </p:stCondLst>
                                  <p:childTnLst>
                                    <p:set>
                                      <p:cBhvr>
                                        <p:cTn id="810" dur="1" fill="hold">
                                          <p:stCondLst>
                                            <p:cond delay="0"/>
                                          </p:stCondLst>
                                        </p:cTn>
                                        <p:tgtEl>
                                          <p:spTgt spid="327"/>
                                        </p:tgtEl>
                                        <p:attrNameLst>
                                          <p:attrName>style.visibility</p:attrName>
                                        </p:attrNameLst>
                                      </p:cBhvr>
                                      <p:to>
                                        <p:strVal val="visible"/>
                                      </p:to>
                                    </p:set>
                                    <p:anim calcmode="lin" valueType="num">
                                      <p:cBhvr additive="base">
                                        <p:cTn id="811" dur="2500" fill="hold"/>
                                        <p:tgtEl>
                                          <p:spTgt spid="327"/>
                                        </p:tgtEl>
                                        <p:attrNameLst>
                                          <p:attrName>ppt_x</p:attrName>
                                        </p:attrNameLst>
                                      </p:cBhvr>
                                      <p:tavLst>
                                        <p:tav tm="0">
                                          <p:val>
                                            <p:strVal val="1+#ppt_w/2"/>
                                          </p:val>
                                        </p:tav>
                                        <p:tav tm="100000">
                                          <p:val>
                                            <p:strVal val="#ppt_x"/>
                                          </p:val>
                                        </p:tav>
                                      </p:tavLst>
                                    </p:anim>
                                    <p:anim calcmode="lin" valueType="num">
                                      <p:cBhvr additive="base">
                                        <p:cTn id="812" dur="2500" fill="hold"/>
                                        <p:tgtEl>
                                          <p:spTgt spid="327"/>
                                        </p:tgtEl>
                                        <p:attrNameLst>
                                          <p:attrName>ppt_y</p:attrName>
                                        </p:attrNameLst>
                                      </p:cBhvr>
                                      <p:tavLst>
                                        <p:tav tm="0">
                                          <p:val>
                                            <p:strVal val="#ppt_y"/>
                                          </p:val>
                                        </p:tav>
                                        <p:tav tm="100000">
                                          <p:val>
                                            <p:strVal val="#ppt_y"/>
                                          </p:val>
                                        </p:tav>
                                      </p:tavLst>
                                    </p:anim>
                                  </p:childTnLst>
                                </p:cTn>
                              </p:par>
                              <p:par>
                                <p:cTn id="813" presetID="2" presetClass="entr" presetSubtype="2" fill="hold" nodeType="withEffect">
                                  <p:stCondLst>
                                    <p:cond delay="0"/>
                                  </p:stCondLst>
                                  <p:childTnLst>
                                    <p:set>
                                      <p:cBhvr>
                                        <p:cTn id="814" dur="1" fill="hold">
                                          <p:stCondLst>
                                            <p:cond delay="0"/>
                                          </p:stCondLst>
                                        </p:cTn>
                                        <p:tgtEl>
                                          <p:spTgt spid="328"/>
                                        </p:tgtEl>
                                        <p:attrNameLst>
                                          <p:attrName>style.visibility</p:attrName>
                                        </p:attrNameLst>
                                      </p:cBhvr>
                                      <p:to>
                                        <p:strVal val="visible"/>
                                      </p:to>
                                    </p:set>
                                    <p:anim calcmode="lin" valueType="num">
                                      <p:cBhvr additive="base">
                                        <p:cTn id="815" dur="2500" fill="hold"/>
                                        <p:tgtEl>
                                          <p:spTgt spid="328"/>
                                        </p:tgtEl>
                                        <p:attrNameLst>
                                          <p:attrName>ppt_x</p:attrName>
                                        </p:attrNameLst>
                                      </p:cBhvr>
                                      <p:tavLst>
                                        <p:tav tm="0">
                                          <p:val>
                                            <p:strVal val="1+#ppt_w/2"/>
                                          </p:val>
                                        </p:tav>
                                        <p:tav tm="100000">
                                          <p:val>
                                            <p:strVal val="#ppt_x"/>
                                          </p:val>
                                        </p:tav>
                                      </p:tavLst>
                                    </p:anim>
                                    <p:anim calcmode="lin" valueType="num">
                                      <p:cBhvr additive="base">
                                        <p:cTn id="816" dur="2500" fill="hold"/>
                                        <p:tgtEl>
                                          <p:spTgt spid="328"/>
                                        </p:tgtEl>
                                        <p:attrNameLst>
                                          <p:attrName>ppt_y</p:attrName>
                                        </p:attrNameLst>
                                      </p:cBhvr>
                                      <p:tavLst>
                                        <p:tav tm="0">
                                          <p:val>
                                            <p:strVal val="#ppt_y"/>
                                          </p:val>
                                        </p:tav>
                                        <p:tav tm="100000">
                                          <p:val>
                                            <p:strVal val="#ppt_y"/>
                                          </p:val>
                                        </p:tav>
                                      </p:tavLst>
                                    </p:anim>
                                  </p:childTnLst>
                                </p:cTn>
                              </p:par>
                              <p:par>
                                <p:cTn id="817" presetID="2" presetClass="entr" presetSubtype="2" fill="hold" nodeType="withEffect">
                                  <p:stCondLst>
                                    <p:cond delay="0"/>
                                  </p:stCondLst>
                                  <p:childTnLst>
                                    <p:set>
                                      <p:cBhvr>
                                        <p:cTn id="818" dur="1" fill="hold">
                                          <p:stCondLst>
                                            <p:cond delay="0"/>
                                          </p:stCondLst>
                                        </p:cTn>
                                        <p:tgtEl>
                                          <p:spTgt spid="329"/>
                                        </p:tgtEl>
                                        <p:attrNameLst>
                                          <p:attrName>style.visibility</p:attrName>
                                        </p:attrNameLst>
                                      </p:cBhvr>
                                      <p:to>
                                        <p:strVal val="visible"/>
                                      </p:to>
                                    </p:set>
                                    <p:anim calcmode="lin" valueType="num">
                                      <p:cBhvr additive="base">
                                        <p:cTn id="819" dur="2500" fill="hold"/>
                                        <p:tgtEl>
                                          <p:spTgt spid="329"/>
                                        </p:tgtEl>
                                        <p:attrNameLst>
                                          <p:attrName>ppt_x</p:attrName>
                                        </p:attrNameLst>
                                      </p:cBhvr>
                                      <p:tavLst>
                                        <p:tav tm="0">
                                          <p:val>
                                            <p:strVal val="1+#ppt_w/2"/>
                                          </p:val>
                                        </p:tav>
                                        <p:tav tm="100000">
                                          <p:val>
                                            <p:strVal val="#ppt_x"/>
                                          </p:val>
                                        </p:tav>
                                      </p:tavLst>
                                    </p:anim>
                                    <p:anim calcmode="lin" valueType="num">
                                      <p:cBhvr additive="base">
                                        <p:cTn id="820" dur="2500" fill="hold"/>
                                        <p:tgtEl>
                                          <p:spTgt spid="329"/>
                                        </p:tgtEl>
                                        <p:attrNameLst>
                                          <p:attrName>ppt_y</p:attrName>
                                        </p:attrNameLst>
                                      </p:cBhvr>
                                      <p:tavLst>
                                        <p:tav tm="0">
                                          <p:val>
                                            <p:strVal val="#ppt_y"/>
                                          </p:val>
                                        </p:tav>
                                        <p:tav tm="100000">
                                          <p:val>
                                            <p:strVal val="#ppt_y"/>
                                          </p:val>
                                        </p:tav>
                                      </p:tavLst>
                                    </p:anim>
                                  </p:childTnLst>
                                </p:cTn>
                              </p:par>
                              <p:par>
                                <p:cTn id="821" presetID="2" presetClass="entr" presetSubtype="2" fill="hold" nodeType="withEffect">
                                  <p:stCondLst>
                                    <p:cond delay="0"/>
                                  </p:stCondLst>
                                  <p:childTnLst>
                                    <p:set>
                                      <p:cBhvr>
                                        <p:cTn id="822" dur="1" fill="hold">
                                          <p:stCondLst>
                                            <p:cond delay="0"/>
                                          </p:stCondLst>
                                        </p:cTn>
                                        <p:tgtEl>
                                          <p:spTgt spid="330"/>
                                        </p:tgtEl>
                                        <p:attrNameLst>
                                          <p:attrName>style.visibility</p:attrName>
                                        </p:attrNameLst>
                                      </p:cBhvr>
                                      <p:to>
                                        <p:strVal val="visible"/>
                                      </p:to>
                                    </p:set>
                                    <p:anim calcmode="lin" valueType="num">
                                      <p:cBhvr additive="base">
                                        <p:cTn id="823" dur="2500" fill="hold"/>
                                        <p:tgtEl>
                                          <p:spTgt spid="330"/>
                                        </p:tgtEl>
                                        <p:attrNameLst>
                                          <p:attrName>ppt_x</p:attrName>
                                        </p:attrNameLst>
                                      </p:cBhvr>
                                      <p:tavLst>
                                        <p:tav tm="0">
                                          <p:val>
                                            <p:strVal val="1+#ppt_w/2"/>
                                          </p:val>
                                        </p:tav>
                                        <p:tav tm="100000">
                                          <p:val>
                                            <p:strVal val="#ppt_x"/>
                                          </p:val>
                                        </p:tav>
                                      </p:tavLst>
                                    </p:anim>
                                    <p:anim calcmode="lin" valueType="num">
                                      <p:cBhvr additive="base">
                                        <p:cTn id="824" dur="2500" fill="hold"/>
                                        <p:tgtEl>
                                          <p:spTgt spid="330"/>
                                        </p:tgtEl>
                                        <p:attrNameLst>
                                          <p:attrName>ppt_y</p:attrName>
                                        </p:attrNameLst>
                                      </p:cBhvr>
                                      <p:tavLst>
                                        <p:tav tm="0">
                                          <p:val>
                                            <p:strVal val="#ppt_y"/>
                                          </p:val>
                                        </p:tav>
                                        <p:tav tm="100000">
                                          <p:val>
                                            <p:strVal val="#ppt_y"/>
                                          </p:val>
                                        </p:tav>
                                      </p:tavLst>
                                    </p:anim>
                                  </p:childTnLst>
                                </p:cTn>
                              </p:par>
                              <p:par>
                                <p:cTn id="825" presetID="2" presetClass="entr" presetSubtype="2" fill="hold" nodeType="withEffect">
                                  <p:stCondLst>
                                    <p:cond delay="0"/>
                                  </p:stCondLst>
                                  <p:childTnLst>
                                    <p:set>
                                      <p:cBhvr>
                                        <p:cTn id="826" dur="1" fill="hold">
                                          <p:stCondLst>
                                            <p:cond delay="0"/>
                                          </p:stCondLst>
                                        </p:cTn>
                                        <p:tgtEl>
                                          <p:spTgt spid="331"/>
                                        </p:tgtEl>
                                        <p:attrNameLst>
                                          <p:attrName>style.visibility</p:attrName>
                                        </p:attrNameLst>
                                      </p:cBhvr>
                                      <p:to>
                                        <p:strVal val="visible"/>
                                      </p:to>
                                    </p:set>
                                    <p:anim calcmode="lin" valueType="num">
                                      <p:cBhvr additive="base">
                                        <p:cTn id="827" dur="2500" fill="hold"/>
                                        <p:tgtEl>
                                          <p:spTgt spid="331"/>
                                        </p:tgtEl>
                                        <p:attrNameLst>
                                          <p:attrName>ppt_x</p:attrName>
                                        </p:attrNameLst>
                                      </p:cBhvr>
                                      <p:tavLst>
                                        <p:tav tm="0">
                                          <p:val>
                                            <p:strVal val="1+#ppt_w/2"/>
                                          </p:val>
                                        </p:tav>
                                        <p:tav tm="100000">
                                          <p:val>
                                            <p:strVal val="#ppt_x"/>
                                          </p:val>
                                        </p:tav>
                                      </p:tavLst>
                                    </p:anim>
                                    <p:anim calcmode="lin" valueType="num">
                                      <p:cBhvr additive="base">
                                        <p:cTn id="828" dur="2500" fill="hold"/>
                                        <p:tgtEl>
                                          <p:spTgt spid="331"/>
                                        </p:tgtEl>
                                        <p:attrNameLst>
                                          <p:attrName>ppt_y</p:attrName>
                                        </p:attrNameLst>
                                      </p:cBhvr>
                                      <p:tavLst>
                                        <p:tav tm="0">
                                          <p:val>
                                            <p:strVal val="#ppt_y"/>
                                          </p:val>
                                        </p:tav>
                                        <p:tav tm="100000">
                                          <p:val>
                                            <p:strVal val="#ppt_y"/>
                                          </p:val>
                                        </p:tav>
                                      </p:tavLst>
                                    </p:anim>
                                  </p:childTnLst>
                                </p:cTn>
                              </p:par>
                              <p:par>
                                <p:cTn id="829" presetID="2" presetClass="entr" presetSubtype="2" fill="hold" nodeType="withEffect">
                                  <p:stCondLst>
                                    <p:cond delay="0"/>
                                  </p:stCondLst>
                                  <p:childTnLst>
                                    <p:set>
                                      <p:cBhvr>
                                        <p:cTn id="830" dur="1" fill="hold">
                                          <p:stCondLst>
                                            <p:cond delay="0"/>
                                          </p:stCondLst>
                                        </p:cTn>
                                        <p:tgtEl>
                                          <p:spTgt spid="332"/>
                                        </p:tgtEl>
                                        <p:attrNameLst>
                                          <p:attrName>style.visibility</p:attrName>
                                        </p:attrNameLst>
                                      </p:cBhvr>
                                      <p:to>
                                        <p:strVal val="visible"/>
                                      </p:to>
                                    </p:set>
                                    <p:anim calcmode="lin" valueType="num">
                                      <p:cBhvr additive="base">
                                        <p:cTn id="831" dur="2500" fill="hold"/>
                                        <p:tgtEl>
                                          <p:spTgt spid="332"/>
                                        </p:tgtEl>
                                        <p:attrNameLst>
                                          <p:attrName>ppt_x</p:attrName>
                                        </p:attrNameLst>
                                      </p:cBhvr>
                                      <p:tavLst>
                                        <p:tav tm="0">
                                          <p:val>
                                            <p:strVal val="1+#ppt_w/2"/>
                                          </p:val>
                                        </p:tav>
                                        <p:tav tm="100000">
                                          <p:val>
                                            <p:strVal val="#ppt_x"/>
                                          </p:val>
                                        </p:tav>
                                      </p:tavLst>
                                    </p:anim>
                                    <p:anim calcmode="lin" valueType="num">
                                      <p:cBhvr additive="base">
                                        <p:cTn id="832" dur="2500" fill="hold"/>
                                        <p:tgtEl>
                                          <p:spTgt spid="332"/>
                                        </p:tgtEl>
                                        <p:attrNameLst>
                                          <p:attrName>ppt_y</p:attrName>
                                        </p:attrNameLst>
                                      </p:cBhvr>
                                      <p:tavLst>
                                        <p:tav tm="0">
                                          <p:val>
                                            <p:strVal val="#ppt_y"/>
                                          </p:val>
                                        </p:tav>
                                        <p:tav tm="100000">
                                          <p:val>
                                            <p:strVal val="#ppt_y"/>
                                          </p:val>
                                        </p:tav>
                                      </p:tavLst>
                                    </p:anim>
                                  </p:childTnLst>
                                </p:cTn>
                              </p:par>
                              <p:par>
                                <p:cTn id="833" presetID="2" presetClass="entr" presetSubtype="2" fill="hold" nodeType="withEffect">
                                  <p:stCondLst>
                                    <p:cond delay="0"/>
                                  </p:stCondLst>
                                  <p:childTnLst>
                                    <p:set>
                                      <p:cBhvr>
                                        <p:cTn id="834" dur="1" fill="hold">
                                          <p:stCondLst>
                                            <p:cond delay="0"/>
                                          </p:stCondLst>
                                        </p:cTn>
                                        <p:tgtEl>
                                          <p:spTgt spid="333"/>
                                        </p:tgtEl>
                                        <p:attrNameLst>
                                          <p:attrName>style.visibility</p:attrName>
                                        </p:attrNameLst>
                                      </p:cBhvr>
                                      <p:to>
                                        <p:strVal val="visible"/>
                                      </p:to>
                                    </p:set>
                                    <p:anim calcmode="lin" valueType="num">
                                      <p:cBhvr additive="base">
                                        <p:cTn id="835" dur="2500" fill="hold"/>
                                        <p:tgtEl>
                                          <p:spTgt spid="333"/>
                                        </p:tgtEl>
                                        <p:attrNameLst>
                                          <p:attrName>ppt_x</p:attrName>
                                        </p:attrNameLst>
                                      </p:cBhvr>
                                      <p:tavLst>
                                        <p:tav tm="0">
                                          <p:val>
                                            <p:strVal val="1+#ppt_w/2"/>
                                          </p:val>
                                        </p:tav>
                                        <p:tav tm="100000">
                                          <p:val>
                                            <p:strVal val="#ppt_x"/>
                                          </p:val>
                                        </p:tav>
                                      </p:tavLst>
                                    </p:anim>
                                    <p:anim calcmode="lin" valueType="num">
                                      <p:cBhvr additive="base">
                                        <p:cTn id="836" dur="2500" fill="hold"/>
                                        <p:tgtEl>
                                          <p:spTgt spid="333"/>
                                        </p:tgtEl>
                                        <p:attrNameLst>
                                          <p:attrName>ppt_y</p:attrName>
                                        </p:attrNameLst>
                                      </p:cBhvr>
                                      <p:tavLst>
                                        <p:tav tm="0">
                                          <p:val>
                                            <p:strVal val="#ppt_y"/>
                                          </p:val>
                                        </p:tav>
                                        <p:tav tm="100000">
                                          <p:val>
                                            <p:strVal val="#ppt_y"/>
                                          </p:val>
                                        </p:tav>
                                      </p:tavLst>
                                    </p:anim>
                                  </p:childTnLst>
                                </p:cTn>
                              </p:par>
                              <p:par>
                                <p:cTn id="837" presetID="2" presetClass="entr" presetSubtype="2" fill="hold" nodeType="withEffect">
                                  <p:stCondLst>
                                    <p:cond delay="0"/>
                                  </p:stCondLst>
                                  <p:childTnLst>
                                    <p:set>
                                      <p:cBhvr>
                                        <p:cTn id="838" dur="1" fill="hold">
                                          <p:stCondLst>
                                            <p:cond delay="0"/>
                                          </p:stCondLst>
                                        </p:cTn>
                                        <p:tgtEl>
                                          <p:spTgt spid="334"/>
                                        </p:tgtEl>
                                        <p:attrNameLst>
                                          <p:attrName>style.visibility</p:attrName>
                                        </p:attrNameLst>
                                      </p:cBhvr>
                                      <p:to>
                                        <p:strVal val="visible"/>
                                      </p:to>
                                    </p:set>
                                    <p:anim calcmode="lin" valueType="num">
                                      <p:cBhvr additive="base">
                                        <p:cTn id="839" dur="2500" fill="hold"/>
                                        <p:tgtEl>
                                          <p:spTgt spid="334"/>
                                        </p:tgtEl>
                                        <p:attrNameLst>
                                          <p:attrName>ppt_x</p:attrName>
                                        </p:attrNameLst>
                                      </p:cBhvr>
                                      <p:tavLst>
                                        <p:tav tm="0">
                                          <p:val>
                                            <p:strVal val="1+#ppt_w/2"/>
                                          </p:val>
                                        </p:tav>
                                        <p:tav tm="100000">
                                          <p:val>
                                            <p:strVal val="#ppt_x"/>
                                          </p:val>
                                        </p:tav>
                                      </p:tavLst>
                                    </p:anim>
                                    <p:anim calcmode="lin" valueType="num">
                                      <p:cBhvr additive="base">
                                        <p:cTn id="840" dur="2500" fill="hold"/>
                                        <p:tgtEl>
                                          <p:spTgt spid="334"/>
                                        </p:tgtEl>
                                        <p:attrNameLst>
                                          <p:attrName>ppt_y</p:attrName>
                                        </p:attrNameLst>
                                      </p:cBhvr>
                                      <p:tavLst>
                                        <p:tav tm="0">
                                          <p:val>
                                            <p:strVal val="#ppt_y"/>
                                          </p:val>
                                        </p:tav>
                                        <p:tav tm="100000">
                                          <p:val>
                                            <p:strVal val="#ppt_y"/>
                                          </p:val>
                                        </p:tav>
                                      </p:tavLst>
                                    </p:anim>
                                  </p:childTnLst>
                                </p:cTn>
                              </p:par>
                              <p:par>
                                <p:cTn id="841" presetID="2" presetClass="entr" presetSubtype="2" fill="hold" nodeType="withEffect">
                                  <p:stCondLst>
                                    <p:cond delay="0"/>
                                  </p:stCondLst>
                                  <p:childTnLst>
                                    <p:set>
                                      <p:cBhvr>
                                        <p:cTn id="842" dur="1" fill="hold">
                                          <p:stCondLst>
                                            <p:cond delay="0"/>
                                          </p:stCondLst>
                                        </p:cTn>
                                        <p:tgtEl>
                                          <p:spTgt spid="335"/>
                                        </p:tgtEl>
                                        <p:attrNameLst>
                                          <p:attrName>style.visibility</p:attrName>
                                        </p:attrNameLst>
                                      </p:cBhvr>
                                      <p:to>
                                        <p:strVal val="visible"/>
                                      </p:to>
                                    </p:set>
                                    <p:anim calcmode="lin" valueType="num">
                                      <p:cBhvr additive="base">
                                        <p:cTn id="843" dur="2500" fill="hold"/>
                                        <p:tgtEl>
                                          <p:spTgt spid="335"/>
                                        </p:tgtEl>
                                        <p:attrNameLst>
                                          <p:attrName>ppt_x</p:attrName>
                                        </p:attrNameLst>
                                      </p:cBhvr>
                                      <p:tavLst>
                                        <p:tav tm="0">
                                          <p:val>
                                            <p:strVal val="1+#ppt_w/2"/>
                                          </p:val>
                                        </p:tav>
                                        <p:tav tm="100000">
                                          <p:val>
                                            <p:strVal val="#ppt_x"/>
                                          </p:val>
                                        </p:tav>
                                      </p:tavLst>
                                    </p:anim>
                                    <p:anim calcmode="lin" valueType="num">
                                      <p:cBhvr additive="base">
                                        <p:cTn id="844" dur="2500" fill="hold"/>
                                        <p:tgtEl>
                                          <p:spTgt spid="335"/>
                                        </p:tgtEl>
                                        <p:attrNameLst>
                                          <p:attrName>ppt_y</p:attrName>
                                        </p:attrNameLst>
                                      </p:cBhvr>
                                      <p:tavLst>
                                        <p:tav tm="0">
                                          <p:val>
                                            <p:strVal val="#ppt_y"/>
                                          </p:val>
                                        </p:tav>
                                        <p:tav tm="100000">
                                          <p:val>
                                            <p:strVal val="#ppt_y"/>
                                          </p:val>
                                        </p:tav>
                                      </p:tavLst>
                                    </p:anim>
                                  </p:childTnLst>
                                </p:cTn>
                              </p:par>
                              <p:par>
                                <p:cTn id="845" presetID="8" presetClass="emph" presetSubtype="0" fill="hold" nodeType="withEffect">
                                  <p:stCondLst>
                                    <p:cond delay="0"/>
                                  </p:stCondLst>
                                  <p:childTnLst>
                                    <p:animRot by="-21600000">
                                      <p:cBhvr>
                                        <p:cTn id="846" dur="3250" fill="hold"/>
                                        <p:tgtEl>
                                          <p:spTgt spid="215"/>
                                        </p:tgtEl>
                                        <p:attrNameLst>
                                          <p:attrName>r</p:attrName>
                                        </p:attrNameLst>
                                      </p:cBhvr>
                                    </p:animRot>
                                  </p:childTnLst>
                                </p:cTn>
                              </p:par>
                              <p:par>
                                <p:cTn id="847" presetID="8" presetClass="emph" presetSubtype="0" fill="hold" nodeType="withEffect">
                                  <p:stCondLst>
                                    <p:cond delay="0"/>
                                  </p:stCondLst>
                                  <p:childTnLst>
                                    <p:animRot by="-21600000">
                                      <p:cBhvr>
                                        <p:cTn id="848" dur="3250" fill="hold"/>
                                        <p:tgtEl>
                                          <p:spTgt spid="216"/>
                                        </p:tgtEl>
                                        <p:attrNameLst>
                                          <p:attrName>r</p:attrName>
                                        </p:attrNameLst>
                                      </p:cBhvr>
                                    </p:animRot>
                                  </p:childTnLst>
                                </p:cTn>
                              </p:par>
                              <p:par>
                                <p:cTn id="849" presetID="8" presetClass="emph" presetSubtype="0" fill="hold" nodeType="withEffect">
                                  <p:stCondLst>
                                    <p:cond delay="0"/>
                                  </p:stCondLst>
                                  <p:childTnLst>
                                    <p:animRot by="-21600000">
                                      <p:cBhvr>
                                        <p:cTn id="850" dur="3250" fill="hold"/>
                                        <p:tgtEl>
                                          <p:spTgt spid="217"/>
                                        </p:tgtEl>
                                        <p:attrNameLst>
                                          <p:attrName>r</p:attrName>
                                        </p:attrNameLst>
                                      </p:cBhvr>
                                    </p:animRot>
                                  </p:childTnLst>
                                </p:cTn>
                              </p:par>
                              <p:par>
                                <p:cTn id="851" presetID="8" presetClass="emph" presetSubtype="0" fill="hold" nodeType="withEffect">
                                  <p:stCondLst>
                                    <p:cond delay="0"/>
                                  </p:stCondLst>
                                  <p:childTnLst>
                                    <p:animRot by="-21600000">
                                      <p:cBhvr>
                                        <p:cTn id="852" dur="3250" fill="hold"/>
                                        <p:tgtEl>
                                          <p:spTgt spid="218"/>
                                        </p:tgtEl>
                                        <p:attrNameLst>
                                          <p:attrName>r</p:attrName>
                                        </p:attrNameLst>
                                      </p:cBhvr>
                                    </p:animRot>
                                  </p:childTnLst>
                                </p:cTn>
                              </p:par>
                              <p:par>
                                <p:cTn id="853" presetID="8" presetClass="emph" presetSubtype="0" fill="hold" nodeType="withEffect">
                                  <p:stCondLst>
                                    <p:cond delay="0"/>
                                  </p:stCondLst>
                                  <p:childTnLst>
                                    <p:animRot by="-21600000">
                                      <p:cBhvr>
                                        <p:cTn id="854" dur="3250" fill="hold"/>
                                        <p:tgtEl>
                                          <p:spTgt spid="219"/>
                                        </p:tgtEl>
                                        <p:attrNameLst>
                                          <p:attrName>r</p:attrName>
                                        </p:attrNameLst>
                                      </p:cBhvr>
                                    </p:animRot>
                                  </p:childTnLst>
                                </p:cTn>
                              </p:par>
                              <p:par>
                                <p:cTn id="855" presetID="8" presetClass="emph" presetSubtype="0" fill="hold" nodeType="withEffect">
                                  <p:stCondLst>
                                    <p:cond delay="0"/>
                                  </p:stCondLst>
                                  <p:childTnLst>
                                    <p:animRot by="-21600000">
                                      <p:cBhvr>
                                        <p:cTn id="856" dur="3250" fill="hold"/>
                                        <p:tgtEl>
                                          <p:spTgt spid="220"/>
                                        </p:tgtEl>
                                        <p:attrNameLst>
                                          <p:attrName>r</p:attrName>
                                        </p:attrNameLst>
                                      </p:cBhvr>
                                    </p:animRot>
                                  </p:childTnLst>
                                </p:cTn>
                              </p:par>
                              <p:par>
                                <p:cTn id="857" presetID="8" presetClass="emph" presetSubtype="0" fill="hold" nodeType="withEffect">
                                  <p:stCondLst>
                                    <p:cond delay="0"/>
                                  </p:stCondLst>
                                  <p:childTnLst>
                                    <p:animRot by="-21600000">
                                      <p:cBhvr>
                                        <p:cTn id="858" dur="3250" fill="hold"/>
                                        <p:tgtEl>
                                          <p:spTgt spid="221"/>
                                        </p:tgtEl>
                                        <p:attrNameLst>
                                          <p:attrName>r</p:attrName>
                                        </p:attrNameLst>
                                      </p:cBhvr>
                                    </p:animRot>
                                  </p:childTnLst>
                                </p:cTn>
                              </p:par>
                              <p:par>
                                <p:cTn id="859" presetID="8" presetClass="emph" presetSubtype="0" fill="hold" nodeType="withEffect">
                                  <p:stCondLst>
                                    <p:cond delay="0"/>
                                  </p:stCondLst>
                                  <p:childTnLst>
                                    <p:animRot by="-21600000">
                                      <p:cBhvr>
                                        <p:cTn id="860" dur="3250" fill="hold"/>
                                        <p:tgtEl>
                                          <p:spTgt spid="222"/>
                                        </p:tgtEl>
                                        <p:attrNameLst>
                                          <p:attrName>r</p:attrName>
                                        </p:attrNameLst>
                                      </p:cBhvr>
                                    </p:animRot>
                                  </p:childTnLst>
                                </p:cTn>
                              </p:par>
                              <p:par>
                                <p:cTn id="861" presetID="8" presetClass="emph" presetSubtype="0" fill="hold" nodeType="withEffect">
                                  <p:stCondLst>
                                    <p:cond delay="0"/>
                                  </p:stCondLst>
                                  <p:childTnLst>
                                    <p:animRot by="-21600000">
                                      <p:cBhvr>
                                        <p:cTn id="862" dur="3250" fill="hold"/>
                                        <p:tgtEl>
                                          <p:spTgt spid="223"/>
                                        </p:tgtEl>
                                        <p:attrNameLst>
                                          <p:attrName>r</p:attrName>
                                        </p:attrNameLst>
                                      </p:cBhvr>
                                    </p:animRot>
                                  </p:childTnLst>
                                </p:cTn>
                              </p:par>
                              <p:par>
                                <p:cTn id="863" presetID="8" presetClass="emph" presetSubtype="0" fill="hold" nodeType="withEffect">
                                  <p:stCondLst>
                                    <p:cond delay="0"/>
                                  </p:stCondLst>
                                  <p:childTnLst>
                                    <p:animRot by="-21600000">
                                      <p:cBhvr>
                                        <p:cTn id="864" dur="3250" fill="hold"/>
                                        <p:tgtEl>
                                          <p:spTgt spid="224"/>
                                        </p:tgtEl>
                                        <p:attrNameLst>
                                          <p:attrName>r</p:attrName>
                                        </p:attrNameLst>
                                      </p:cBhvr>
                                    </p:animRot>
                                  </p:childTnLst>
                                </p:cTn>
                              </p:par>
                              <p:par>
                                <p:cTn id="865" presetID="8" presetClass="emph" presetSubtype="0" fill="hold" nodeType="withEffect">
                                  <p:stCondLst>
                                    <p:cond delay="0"/>
                                  </p:stCondLst>
                                  <p:childTnLst>
                                    <p:animRot by="-21600000">
                                      <p:cBhvr>
                                        <p:cTn id="866" dur="3250" fill="hold"/>
                                        <p:tgtEl>
                                          <p:spTgt spid="225"/>
                                        </p:tgtEl>
                                        <p:attrNameLst>
                                          <p:attrName>r</p:attrName>
                                        </p:attrNameLst>
                                      </p:cBhvr>
                                    </p:animRot>
                                  </p:childTnLst>
                                </p:cTn>
                              </p:par>
                              <p:par>
                                <p:cTn id="867" presetID="8" presetClass="emph" presetSubtype="0" fill="hold" nodeType="withEffect">
                                  <p:stCondLst>
                                    <p:cond delay="0"/>
                                  </p:stCondLst>
                                  <p:childTnLst>
                                    <p:animRot by="-21600000">
                                      <p:cBhvr>
                                        <p:cTn id="868" dur="3250" fill="hold"/>
                                        <p:tgtEl>
                                          <p:spTgt spid="226"/>
                                        </p:tgtEl>
                                        <p:attrNameLst>
                                          <p:attrName>r</p:attrName>
                                        </p:attrNameLst>
                                      </p:cBhvr>
                                    </p:animRot>
                                  </p:childTnLst>
                                </p:cTn>
                              </p:par>
                              <p:par>
                                <p:cTn id="869" presetID="8" presetClass="emph" presetSubtype="0" fill="hold" nodeType="withEffect">
                                  <p:stCondLst>
                                    <p:cond delay="0"/>
                                  </p:stCondLst>
                                  <p:childTnLst>
                                    <p:animRot by="-21600000">
                                      <p:cBhvr>
                                        <p:cTn id="870" dur="3250" fill="hold"/>
                                        <p:tgtEl>
                                          <p:spTgt spid="227"/>
                                        </p:tgtEl>
                                        <p:attrNameLst>
                                          <p:attrName>r</p:attrName>
                                        </p:attrNameLst>
                                      </p:cBhvr>
                                    </p:animRot>
                                  </p:childTnLst>
                                </p:cTn>
                              </p:par>
                              <p:par>
                                <p:cTn id="871" presetID="8" presetClass="emph" presetSubtype="0" fill="hold" nodeType="withEffect">
                                  <p:stCondLst>
                                    <p:cond delay="0"/>
                                  </p:stCondLst>
                                  <p:childTnLst>
                                    <p:animRot by="-21600000">
                                      <p:cBhvr>
                                        <p:cTn id="872" dur="3250" fill="hold"/>
                                        <p:tgtEl>
                                          <p:spTgt spid="228"/>
                                        </p:tgtEl>
                                        <p:attrNameLst>
                                          <p:attrName>r</p:attrName>
                                        </p:attrNameLst>
                                      </p:cBhvr>
                                    </p:animRot>
                                  </p:childTnLst>
                                </p:cTn>
                              </p:par>
                              <p:par>
                                <p:cTn id="873" presetID="8" presetClass="emph" presetSubtype="0" fill="hold" nodeType="withEffect">
                                  <p:stCondLst>
                                    <p:cond delay="0"/>
                                  </p:stCondLst>
                                  <p:childTnLst>
                                    <p:animRot by="-21600000">
                                      <p:cBhvr>
                                        <p:cTn id="874" dur="3250" fill="hold"/>
                                        <p:tgtEl>
                                          <p:spTgt spid="229"/>
                                        </p:tgtEl>
                                        <p:attrNameLst>
                                          <p:attrName>r</p:attrName>
                                        </p:attrNameLst>
                                      </p:cBhvr>
                                    </p:animRot>
                                  </p:childTnLst>
                                </p:cTn>
                              </p:par>
                              <p:par>
                                <p:cTn id="875" presetID="8" presetClass="emph" presetSubtype="0" fill="hold" nodeType="withEffect">
                                  <p:stCondLst>
                                    <p:cond delay="0"/>
                                  </p:stCondLst>
                                  <p:childTnLst>
                                    <p:animRot by="-21600000">
                                      <p:cBhvr>
                                        <p:cTn id="876" dur="3250" fill="hold"/>
                                        <p:tgtEl>
                                          <p:spTgt spid="230"/>
                                        </p:tgtEl>
                                        <p:attrNameLst>
                                          <p:attrName>r</p:attrName>
                                        </p:attrNameLst>
                                      </p:cBhvr>
                                    </p:animRot>
                                  </p:childTnLst>
                                </p:cTn>
                              </p:par>
                              <p:par>
                                <p:cTn id="877" presetID="8" presetClass="emph" presetSubtype="0" fill="hold" nodeType="withEffect">
                                  <p:stCondLst>
                                    <p:cond delay="0"/>
                                  </p:stCondLst>
                                  <p:childTnLst>
                                    <p:animRot by="-21600000">
                                      <p:cBhvr>
                                        <p:cTn id="878" dur="3250" fill="hold"/>
                                        <p:tgtEl>
                                          <p:spTgt spid="231"/>
                                        </p:tgtEl>
                                        <p:attrNameLst>
                                          <p:attrName>r</p:attrName>
                                        </p:attrNameLst>
                                      </p:cBhvr>
                                    </p:animRot>
                                  </p:childTnLst>
                                </p:cTn>
                              </p:par>
                              <p:par>
                                <p:cTn id="879" presetID="8" presetClass="emph" presetSubtype="0" fill="hold" nodeType="withEffect">
                                  <p:stCondLst>
                                    <p:cond delay="0"/>
                                  </p:stCondLst>
                                  <p:childTnLst>
                                    <p:animRot by="-21600000">
                                      <p:cBhvr>
                                        <p:cTn id="880" dur="3250" fill="hold"/>
                                        <p:tgtEl>
                                          <p:spTgt spid="232"/>
                                        </p:tgtEl>
                                        <p:attrNameLst>
                                          <p:attrName>r</p:attrName>
                                        </p:attrNameLst>
                                      </p:cBhvr>
                                    </p:animRot>
                                  </p:childTnLst>
                                </p:cTn>
                              </p:par>
                              <p:par>
                                <p:cTn id="881" presetID="8" presetClass="emph" presetSubtype="0" fill="hold" nodeType="withEffect">
                                  <p:stCondLst>
                                    <p:cond delay="0"/>
                                  </p:stCondLst>
                                  <p:childTnLst>
                                    <p:animRot by="-21600000">
                                      <p:cBhvr>
                                        <p:cTn id="882" dur="3250" fill="hold"/>
                                        <p:tgtEl>
                                          <p:spTgt spid="233"/>
                                        </p:tgtEl>
                                        <p:attrNameLst>
                                          <p:attrName>r</p:attrName>
                                        </p:attrNameLst>
                                      </p:cBhvr>
                                    </p:animRot>
                                  </p:childTnLst>
                                </p:cTn>
                              </p:par>
                              <p:par>
                                <p:cTn id="883" presetID="8" presetClass="emph" presetSubtype="0" fill="hold" nodeType="withEffect">
                                  <p:stCondLst>
                                    <p:cond delay="0"/>
                                  </p:stCondLst>
                                  <p:childTnLst>
                                    <p:animRot by="-21600000">
                                      <p:cBhvr>
                                        <p:cTn id="884" dur="3250" fill="hold"/>
                                        <p:tgtEl>
                                          <p:spTgt spid="234"/>
                                        </p:tgtEl>
                                        <p:attrNameLst>
                                          <p:attrName>r</p:attrName>
                                        </p:attrNameLst>
                                      </p:cBhvr>
                                    </p:animRot>
                                  </p:childTnLst>
                                </p:cTn>
                              </p:par>
                              <p:par>
                                <p:cTn id="885" presetID="8" presetClass="emph" presetSubtype="0" fill="hold" nodeType="withEffect">
                                  <p:stCondLst>
                                    <p:cond delay="0"/>
                                  </p:stCondLst>
                                  <p:childTnLst>
                                    <p:animRot by="-21600000">
                                      <p:cBhvr>
                                        <p:cTn id="886" dur="3250" fill="hold"/>
                                        <p:tgtEl>
                                          <p:spTgt spid="235"/>
                                        </p:tgtEl>
                                        <p:attrNameLst>
                                          <p:attrName>r</p:attrName>
                                        </p:attrNameLst>
                                      </p:cBhvr>
                                    </p:animRot>
                                  </p:childTnLst>
                                </p:cTn>
                              </p:par>
                              <p:par>
                                <p:cTn id="887" presetID="8" presetClass="emph" presetSubtype="0" fill="hold" nodeType="withEffect">
                                  <p:stCondLst>
                                    <p:cond delay="0"/>
                                  </p:stCondLst>
                                  <p:childTnLst>
                                    <p:animRot by="-21600000">
                                      <p:cBhvr>
                                        <p:cTn id="888" dur="3250" fill="hold"/>
                                        <p:tgtEl>
                                          <p:spTgt spid="236"/>
                                        </p:tgtEl>
                                        <p:attrNameLst>
                                          <p:attrName>r</p:attrName>
                                        </p:attrNameLst>
                                      </p:cBhvr>
                                    </p:animRot>
                                  </p:childTnLst>
                                </p:cTn>
                              </p:par>
                              <p:par>
                                <p:cTn id="889" presetID="8" presetClass="emph" presetSubtype="0" fill="hold" nodeType="withEffect">
                                  <p:stCondLst>
                                    <p:cond delay="0"/>
                                  </p:stCondLst>
                                  <p:childTnLst>
                                    <p:animRot by="-21600000">
                                      <p:cBhvr>
                                        <p:cTn id="890" dur="3250" fill="hold"/>
                                        <p:tgtEl>
                                          <p:spTgt spid="237"/>
                                        </p:tgtEl>
                                        <p:attrNameLst>
                                          <p:attrName>r</p:attrName>
                                        </p:attrNameLst>
                                      </p:cBhvr>
                                    </p:animRot>
                                  </p:childTnLst>
                                </p:cTn>
                              </p:par>
                              <p:par>
                                <p:cTn id="891" presetID="8" presetClass="emph" presetSubtype="0" fill="hold" nodeType="withEffect">
                                  <p:stCondLst>
                                    <p:cond delay="0"/>
                                  </p:stCondLst>
                                  <p:childTnLst>
                                    <p:animRot by="-21600000">
                                      <p:cBhvr>
                                        <p:cTn id="892" dur="3250" fill="hold"/>
                                        <p:tgtEl>
                                          <p:spTgt spid="238"/>
                                        </p:tgtEl>
                                        <p:attrNameLst>
                                          <p:attrName>r</p:attrName>
                                        </p:attrNameLst>
                                      </p:cBhvr>
                                    </p:animRot>
                                  </p:childTnLst>
                                </p:cTn>
                              </p:par>
                              <p:par>
                                <p:cTn id="893" presetID="8" presetClass="emph" presetSubtype="0" fill="hold" nodeType="withEffect">
                                  <p:stCondLst>
                                    <p:cond delay="0"/>
                                  </p:stCondLst>
                                  <p:childTnLst>
                                    <p:animRot by="-21600000">
                                      <p:cBhvr>
                                        <p:cTn id="894" dur="3250" fill="hold"/>
                                        <p:tgtEl>
                                          <p:spTgt spid="239"/>
                                        </p:tgtEl>
                                        <p:attrNameLst>
                                          <p:attrName>r</p:attrName>
                                        </p:attrNameLst>
                                      </p:cBhvr>
                                    </p:animRot>
                                  </p:childTnLst>
                                </p:cTn>
                              </p:par>
                              <p:par>
                                <p:cTn id="895" presetID="8" presetClass="emph" presetSubtype="0" fill="hold" nodeType="withEffect">
                                  <p:stCondLst>
                                    <p:cond delay="0"/>
                                  </p:stCondLst>
                                  <p:childTnLst>
                                    <p:animRot by="-21600000">
                                      <p:cBhvr>
                                        <p:cTn id="896" dur="3250" fill="hold"/>
                                        <p:tgtEl>
                                          <p:spTgt spid="240"/>
                                        </p:tgtEl>
                                        <p:attrNameLst>
                                          <p:attrName>r</p:attrName>
                                        </p:attrNameLst>
                                      </p:cBhvr>
                                    </p:animRot>
                                  </p:childTnLst>
                                </p:cTn>
                              </p:par>
                              <p:par>
                                <p:cTn id="897" presetID="8" presetClass="emph" presetSubtype="0" fill="hold" nodeType="withEffect">
                                  <p:stCondLst>
                                    <p:cond delay="0"/>
                                  </p:stCondLst>
                                  <p:childTnLst>
                                    <p:animRot by="-21600000">
                                      <p:cBhvr>
                                        <p:cTn id="898" dur="3250" fill="hold"/>
                                        <p:tgtEl>
                                          <p:spTgt spid="241"/>
                                        </p:tgtEl>
                                        <p:attrNameLst>
                                          <p:attrName>r</p:attrName>
                                        </p:attrNameLst>
                                      </p:cBhvr>
                                    </p:animRot>
                                  </p:childTnLst>
                                </p:cTn>
                              </p:par>
                              <p:par>
                                <p:cTn id="899" presetID="8" presetClass="emph" presetSubtype="0" fill="hold" nodeType="withEffect">
                                  <p:stCondLst>
                                    <p:cond delay="0"/>
                                  </p:stCondLst>
                                  <p:childTnLst>
                                    <p:animRot by="-21600000">
                                      <p:cBhvr>
                                        <p:cTn id="900" dur="3250" fill="hold"/>
                                        <p:tgtEl>
                                          <p:spTgt spid="242"/>
                                        </p:tgtEl>
                                        <p:attrNameLst>
                                          <p:attrName>r</p:attrName>
                                        </p:attrNameLst>
                                      </p:cBhvr>
                                    </p:animRot>
                                  </p:childTnLst>
                                </p:cTn>
                              </p:par>
                              <p:par>
                                <p:cTn id="901" presetID="8" presetClass="emph" presetSubtype="0" fill="hold" nodeType="withEffect">
                                  <p:stCondLst>
                                    <p:cond delay="0"/>
                                  </p:stCondLst>
                                  <p:childTnLst>
                                    <p:animRot by="-21600000">
                                      <p:cBhvr>
                                        <p:cTn id="902" dur="3250" fill="hold"/>
                                        <p:tgtEl>
                                          <p:spTgt spid="243"/>
                                        </p:tgtEl>
                                        <p:attrNameLst>
                                          <p:attrName>r</p:attrName>
                                        </p:attrNameLst>
                                      </p:cBhvr>
                                    </p:animRot>
                                  </p:childTnLst>
                                </p:cTn>
                              </p:par>
                              <p:par>
                                <p:cTn id="903" presetID="8" presetClass="emph" presetSubtype="0" fill="hold" nodeType="withEffect">
                                  <p:stCondLst>
                                    <p:cond delay="0"/>
                                  </p:stCondLst>
                                  <p:childTnLst>
                                    <p:animRot by="-21600000">
                                      <p:cBhvr>
                                        <p:cTn id="904" dur="3250" fill="hold"/>
                                        <p:tgtEl>
                                          <p:spTgt spid="244"/>
                                        </p:tgtEl>
                                        <p:attrNameLst>
                                          <p:attrName>r</p:attrName>
                                        </p:attrNameLst>
                                      </p:cBhvr>
                                    </p:animRot>
                                  </p:childTnLst>
                                </p:cTn>
                              </p:par>
                              <p:par>
                                <p:cTn id="905" presetID="8" presetClass="emph" presetSubtype="0" fill="hold" nodeType="withEffect">
                                  <p:stCondLst>
                                    <p:cond delay="0"/>
                                  </p:stCondLst>
                                  <p:childTnLst>
                                    <p:animRot by="-21600000">
                                      <p:cBhvr>
                                        <p:cTn id="906" dur="3250" fill="hold"/>
                                        <p:tgtEl>
                                          <p:spTgt spid="306"/>
                                        </p:tgtEl>
                                        <p:attrNameLst>
                                          <p:attrName>r</p:attrName>
                                        </p:attrNameLst>
                                      </p:cBhvr>
                                    </p:animRot>
                                  </p:childTnLst>
                                </p:cTn>
                              </p:par>
                              <p:par>
                                <p:cTn id="907" presetID="8" presetClass="emph" presetSubtype="0" fill="hold" nodeType="withEffect">
                                  <p:stCondLst>
                                    <p:cond delay="0"/>
                                  </p:stCondLst>
                                  <p:childTnLst>
                                    <p:animRot by="-21600000">
                                      <p:cBhvr>
                                        <p:cTn id="908" dur="3250" fill="hold"/>
                                        <p:tgtEl>
                                          <p:spTgt spid="307"/>
                                        </p:tgtEl>
                                        <p:attrNameLst>
                                          <p:attrName>r</p:attrName>
                                        </p:attrNameLst>
                                      </p:cBhvr>
                                    </p:animRot>
                                  </p:childTnLst>
                                </p:cTn>
                              </p:par>
                              <p:par>
                                <p:cTn id="909" presetID="8" presetClass="emph" presetSubtype="0" fill="hold" nodeType="withEffect">
                                  <p:stCondLst>
                                    <p:cond delay="0"/>
                                  </p:stCondLst>
                                  <p:childTnLst>
                                    <p:animRot by="-21600000">
                                      <p:cBhvr>
                                        <p:cTn id="910" dur="3250" fill="hold"/>
                                        <p:tgtEl>
                                          <p:spTgt spid="308"/>
                                        </p:tgtEl>
                                        <p:attrNameLst>
                                          <p:attrName>r</p:attrName>
                                        </p:attrNameLst>
                                      </p:cBhvr>
                                    </p:animRot>
                                  </p:childTnLst>
                                </p:cTn>
                              </p:par>
                              <p:par>
                                <p:cTn id="911" presetID="8" presetClass="emph" presetSubtype="0" fill="hold" nodeType="withEffect">
                                  <p:stCondLst>
                                    <p:cond delay="0"/>
                                  </p:stCondLst>
                                  <p:childTnLst>
                                    <p:animRot by="-21600000">
                                      <p:cBhvr>
                                        <p:cTn id="912" dur="3250" fill="hold"/>
                                        <p:tgtEl>
                                          <p:spTgt spid="309"/>
                                        </p:tgtEl>
                                        <p:attrNameLst>
                                          <p:attrName>r</p:attrName>
                                        </p:attrNameLst>
                                      </p:cBhvr>
                                    </p:animRot>
                                  </p:childTnLst>
                                </p:cTn>
                              </p:par>
                              <p:par>
                                <p:cTn id="913" presetID="8" presetClass="emph" presetSubtype="0" fill="hold" nodeType="withEffect">
                                  <p:stCondLst>
                                    <p:cond delay="0"/>
                                  </p:stCondLst>
                                  <p:childTnLst>
                                    <p:animRot by="-21600000">
                                      <p:cBhvr>
                                        <p:cTn id="914" dur="3250" fill="hold"/>
                                        <p:tgtEl>
                                          <p:spTgt spid="310"/>
                                        </p:tgtEl>
                                        <p:attrNameLst>
                                          <p:attrName>r</p:attrName>
                                        </p:attrNameLst>
                                      </p:cBhvr>
                                    </p:animRot>
                                  </p:childTnLst>
                                </p:cTn>
                              </p:par>
                              <p:par>
                                <p:cTn id="915" presetID="8" presetClass="emph" presetSubtype="0" fill="hold" nodeType="withEffect">
                                  <p:stCondLst>
                                    <p:cond delay="0"/>
                                  </p:stCondLst>
                                  <p:childTnLst>
                                    <p:animRot by="-21600000">
                                      <p:cBhvr>
                                        <p:cTn id="916" dur="3250" fill="hold"/>
                                        <p:tgtEl>
                                          <p:spTgt spid="311"/>
                                        </p:tgtEl>
                                        <p:attrNameLst>
                                          <p:attrName>r</p:attrName>
                                        </p:attrNameLst>
                                      </p:cBhvr>
                                    </p:animRot>
                                  </p:childTnLst>
                                </p:cTn>
                              </p:par>
                              <p:par>
                                <p:cTn id="917" presetID="8" presetClass="emph" presetSubtype="0" fill="hold" nodeType="withEffect">
                                  <p:stCondLst>
                                    <p:cond delay="0"/>
                                  </p:stCondLst>
                                  <p:childTnLst>
                                    <p:animRot by="-21600000">
                                      <p:cBhvr>
                                        <p:cTn id="918" dur="3250" fill="hold"/>
                                        <p:tgtEl>
                                          <p:spTgt spid="312"/>
                                        </p:tgtEl>
                                        <p:attrNameLst>
                                          <p:attrName>r</p:attrName>
                                        </p:attrNameLst>
                                      </p:cBhvr>
                                    </p:animRot>
                                  </p:childTnLst>
                                </p:cTn>
                              </p:par>
                              <p:par>
                                <p:cTn id="919" presetID="8" presetClass="emph" presetSubtype="0" fill="hold" nodeType="withEffect">
                                  <p:stCondLst>
                                    <p:cond delay="0"/>
                                  </p:stCondLst>
                                  <p:childTnLst>
                                    <p:animRot by="-21600000">
                                      <p:cBhvr>
                                        <p:cTn id="920" dur="3250" fill="hold"/>
                                        <p:tgtEl>
                                          <p:spTgt spid="313"/>
                                        </p:tgtEl>
                                        <p:attrNameLst>
                                          <p:attrName>r</p:attrName>
                                        </p:attrNameLst>
                                      </p:cBhvr>
                                    </p:animRot>
                                  </p:childTnLst>
                                </p:cTn>
                              </p:par>
                              <p:par>
                                <p:cTn id="921" presetID="8" presetClass="emph" presetSubtype="0" fill="hold" nodeType="withEffect">
                                  <p:stCondLst>
                                    <p:cond delay="0"/>
                                  </p:stCondLst>
                                  <p:childTnLst>
                                    <p:animRot by="-21600000">
                                      <p:cBhvr>
                                        <p:cTn id="922" dur="3250" fill="hold"/>
                                        <p:tgtEl>
                                          <p:spTgt spid="314"/>
                                        </p:tgtEl>
                                        <p:attrNameLst>
                                          <p:attrName>r</p:attrName>
                                        </p:attrNameLst>
                                      </p:cBhvr>
                                    </p:animRot>
                                  </p:childTnLst>
                                </p:cTn>
                              </p:par>
                              <p:par>
                                <p:cTn id="923" presetID="8" presetClass="emph" presetSubtype="0" fill="hold" nodeType="withEffect">
                                  <p:stCondLst>
                                    <p:cond delay="0"/>
                                  </p:stCondLst>
                                  <p:childTnLst>
                                    <p:animRot by="-21600000">
                                      <p:cBhvr>
                                        <p:cTn id="924" dur="3250" fill="hold"/>
                                        <p:tgtEl>
                                          <p:spTgt spid="315"/>
                                        </p:tgtEl>
                                        <p:attrNameLst>
                                          <p:attrName>r</p:attrName>
                                        </p:attrNameLst>
                                      </p:cBhvr>
                                    </p:animRot>
                                  </p:childTnLst>
                                </p:cTn>
                              </p:par>
                              <p:par>
                                <p:cTn id="925" presetID="8" presetClass="emph" presetSubtype="0" fill="hold" nodeType="withEffect">
                                  <p:stCondLst>
                                    <p:cond delay="0"/>
                                  </p:stCondLst>
                                  <p:childTnLst>
                                    <p:animRot by="-21600000">
                                      <p:cBhvr>
                                        <p:cTn id="926" dur="3250" fill="hold"/>
                                        <p:tgtEl>
                                          <p:spTgt spid="316"/>
                                        </p:tgtEl>
                                        <p:attrNameLst>
                                          <p:attrName>r</p:attrName>
                                        </p:attrNameLst>
                                      </p:cBhvr>
                                    </p:animRot>
                                  </p:childTnLst>
                                </p:cTn>
                              </p:par>
                              <p:par>
                                <p:cTn id="927" presetID="8" presetClass="emph" presetSubtype="0" fill="hold" nodeType="withEffect">
                                  <p:stCondLst>
                                    <p:cond delay="0"/>
                                  </p:stCondLst>
                                  <p:childTnLst>
                                    <p:animRot by="-21600000">
                                      <p:cBhvr>
                                        <p:cTn id="928" dur="3250" fill="hold"/>
                                        <p:tgtEl>
                                          <p:spTgt spid="317"/>
                                        </p:tgtEl>
                                        <p:attrNameLst>
                                          <p:attrName>r</p:attrName>
                                        </p:attrNameLst>
                                      </p:cBhvr>
                                    </p:animRot>
                                  </p:childTnLst>
                                </p:cTn>
                              </p:par>
                              <p:par>
                                <p:cTn id="929" presetID="8" presetClass="emph" presetSubtype="0" fill="hold" nodeType="withEffect">
                                  <p:stCondLst>
                                    <p:cond delay="0"/>
                                  </p:stCondLst>
                                  <p:childTnLst>
                                    <p:animRot by="-21600000">
                                      <p:cBhvr>
                                        <p:cTn id="930" dur="3250" fill="hold"/>
                                        <p:tgtEl>
                                          <p:spTgt spid="318"/>
                                        </p:tgtEl>
                                        <p:attrNameLst>
                                          <p:attrName>r</p:attrName>
                                        </p:attrNameLst>
                                      </p:cBhvr>
                                    </p:animRot>
                                  </p:childTnLst>
                                </p:cTn>
                              </p:par>
                              <p:par>
                                <p:cTn id="931" presetID="8" presetClass="emph" presetSubtype="0" fill="hold" nodeType="withEffect">
                                  <p:stCondLst>
                                    <p:cond delay="0"/>
                                  </p:stCondLst>
                                  <p:childTnLst>
                                    <p:animRot by="-21600000">
                                      <p:cBhvr>
                                        <p:cTn id="932" dur="3250" fill="hold"/>
                                        <p:tgtEl>
                                          <p:spTgt spid="319"/>
                                        </p:tgtEl>
                                        <p:attrNameLst>
                                          <p:attrName>r</p:attrName>
                                        </p:attrNameLst>
                                      </p:cBhvr>
                                    </p:animRot>
                                  </p:childTnLst>
                                </p:cTn>
                              </p:par>
                              <p:par>
                                <p:cTn id="933" presetID="8" presetClass="emph" presetSubtype="0" fill="hold" nodeType="withEffect">
                                  <p:stCondLst>
                                    <p:cond delay="0"/>
                                  </p:stCondLst>
                                  <p:childTnLst>
                                    <p:animRot by="-21600000">
                                      <p:cBhvr>
                                        <p:cTn id="934" dur="3250" fill="hold"/>
                                        <p:tgtEl>
                                          <p:spTgt spid="320"/>
                                        </p:tgtEl>
                                        <p:attrNameLst>
                                          <p:attrName>r</p:attrName>
                                        </p:attrNameLst>
                                      </p:cBhvr>
                                    </p:animRot>
                                  </p:childTnLst>
                                </p:cTn>
                              </p:par>
                              <p:par>
                                <p:cTn id="935" presetID="8" presetClass="emph" presetSubtype="0" fill="hold" nodeType="withEffect">
                                  <p:stCondLst>
                                    <p:cond delay="0"/>
                                  </p:stCondLst>
                                  <p:childTnLst>
                                    <p:animRot by="-21600000">
                                      <p:cBhvr>
                                        <p:cTn id="936" dur="3250" fill="hold"/>
                                        <p:tgtEl>
                                          <p:spTgt spid="321"/>
                                        </p:tgtEl>
                                        <p:attrNameLst>
                                          <p:attrName>r</p:attrName>
                                        </p:attrNameLst>
                                      </p:cBhvr>
                                    </p:animRot>
                                  </p:childTnLst>
                                </p:cTn>
                              </p:par>
                              <p:par>
                                <p:cTn id="937" presetID="8" presetClass="emph" presetSubtype="0" fill="hold" nodeType="withEffect">
                                  <p:stCondLst>
                                    <p:cond delay="0"/>
                                  </p:stCondLst>
                                  <p:childTnLst>
                                    <p:animRot by="-21600000">
                                      <p:cBhvr>
                                        <p:cTn id="938" dur="3250" fill="hold"/>
                                        <p:tgtEl>
                                          <p:spTgt spid="322"/>
                                        </p:tgtEl>
                                        <p:attrNameLst>
                                          <p:attrName>r</p:attrName>
                                        </p:attrNameLst>
                                      </p:cBhvr>
                                    </p:animRot>
                                  </p:childTnLst>
                                </p:cTn>
                              </p:par>
                              <p:par>
                                <p:cTn id="939" presetID="8" presetClass="emph" presetSubtype="0" fill="hold" nodeType="withEffect">
                                  <p:stCondLst>
                                    <p:cond delay="0"/>
                                  </p:stCondLst>
                                  <p:childTnLst>
                                    <p:animRot by="-21600000">
                                      <p:cBhvr>
                                        <p:cTn id="940" dur="3250" fill="hold"/>
                                        <p:tgtEl>
                                          <p:spTgt spid="323"/>
                                        </p:tgtEl>
                                        <p:attrNameLst>
                                          <p:attrName>r</p:attrName>
                                        </p:attrNameLst>
                                      </p:cBhvr>
                                    </p:animRot>
                                  </p:childTnLst>
                                </p:cTn>
                              </p:par>
                              <p:par>
                                <p:cTn id="941" presetID="8" presetClass="emph" presetSubtype="0" fill="hold" nodeType="withEffect">
                                  <p:stCondLst>
                                    <p:cond delay="0"/>
                                  </p:stCondLst>
                                  <p:childTnLst>
                                    <p:animRot by="-21600000">
                                      <p:cBhvr>
                                        <p:cTn id="942" dur="3250" fill="hold"/>
                                        <p:tgtEl>
                                          <p:spTgt spid="324"/>
                                        </p:tgtEl>
                                        <p:attrNameLst>
                                          <p:attrName>r</p:attrName>
                                        </p:attrNameLst>
                                      </p:cBhvr>
                                    </p:animRot>
                                  </p:childTnLst>
                                </p:cTn>
                              </p:par>
                              <p:par>
                                <p:cTn id="943" presetID="8" presetClass="emph" presetSubtype="0" fill="hold" nodeType="withEffect">
                                  <p:stCondLst>
                                    <p:cond delay="0"/>
                                  </p:stCondLst>
                                  <p:childTnLst>
                                    <p:animRot by="-21600000">
                                      <p:cBhvr>
                                        <p:cTn id="944" dur="3250" fill="hold"/>
                                        <p:tgtEl>
                                          <p:spTgt spid="325"/>
                                        </p:tgtEl>
                                        <p:attrNameLst>
                                          <p:attrName>r</p:attrName>
                                        </p:attrNameLst>
                                      </p:cBhvr>
                                    </p:animRot>
                                  </p:childTnLst>
                                </p:cTn>
                              </p:par>
                              <p:par>
                                <p:cTn id="945" presetID="8" presetClass="emph" presetSubtype="0" fill="hold" nodeType="withEffect">
                                  <p:stCondLst>
                                    <p:cond delay="0"/>
                                  </p:stCondLst>
                                  <p:childTnLst>
                                    <p:animRot by="-21600000">
                                      <p:cBhvr>
                                        <p:cTn id="946" dur="3250" fill="hold"/>
                                        <p:tgtEl>
                                          <p:spTgt spid="326"/>
                                        </p:tgtEl>
                                        <p:attrNameLst>
                                          <p:attrName>r</p:attrName>
                                        </p:attrNameLst>
                                      </p:cBhvr>
                                    </p:animRot>
                                  </p:childTnLst>
                                </p:cTn>
                              </p:par>
                              <p:par>
                                <p:cTn id="947" presetID="8" presetClass="emph" presetSubtype="0" fill="hold" nodeType="withEffect">
                                  <p:stCondLst>
                                    <p:cond delay="0"/>
                                  </p:stCondLst>
                                  <p:childTnLst>
                                    <p:animRot by="-21600000">
                                      <p:cBhvr>
                                        <p:cTn id="948" dur="3250" fill="hold"/>
                                        <p:tgtEl>
                                          <p:spTgt spid="327"/>
                                        </p:tgtEl>
                                        <p:attrNameLst>
                                          <p:attrName>r</p:attrName>
                                        </p:attrNameLst>
                                      </p:cBhvr>
                                    </p:animRot>
                                  </p:childTnLst>
                                </p:cTn>
                              </p:par>
                              <p:par>
                                <p:cTn id="949" presetID="8" presetClass="emph" presetSubtype="0" fill="hold" nodeType="withEffect">
                                  <p:stCondLst>
                                    <p:cond delay="0"/>
                                  </p:stCondLst>
                                  <p:childTnLst>
                                    <p:animRot by="-21600000">
                                      <p:cBhvr>
                                        <p:cTn id="950" dur="3250" fill="hold"/>
                                        <p:tgtEl>
                                          <p:spTgt spid="328"/>
                                        </p:tgtEl>
                                        <p:attrNameLst>
                                          <p:attrName>r</p:attrName>
                                        </p:attrNameLst>
                                      </p:cBhvr>
                                    </p:animRot>
                                  </p:childTnLst>
                                </p:cTn>
                              </p:par>
                              <p:par>
                                <p:cTn id="951" presetID="8" presetClass="emph" presetSubtype="0" fill="hold" nodeType="withEffect">
                                  <p:stCondLst>
                                    <p:cond delay="0"/>
                                  </p:stCondLst>
                                  <p:childTnLst>
                                    <p:animRot by="-21600000">
                                      <p:cBhvr>
                                        <p:cTn id="952" dur="3250" fill="hold"/>
                                        <p:tgtEl>
                                          <p:spTgt spid="329"/>
                                        </p:tgtEl>
                                        <p:attrNameLst>
                                          <p:attrName>r</p:attrName>
                                        </p:attrNameLst>
                                      </p:cBhvr>
                                    </p:animRot>
                                  </p:childTnLst>
                                </p:cTn>
                              </p:par>
                              <p:par>
                                <p:cTn id="953" presetID="8" presetClass="emph" presetSubtype="0" fill="hold" nodeType="withEffect">
                                  <p:stCondLst>
                                    <p:cond delay="0"/>
                                  </p:stCondLst>
                                  <p:childTnLst>
                                    <p:animRot by="-21600000">
                                      <p:cBhvr>
                                        <p:cTn id="954" dur="3250" fill="hold"/>
                                        <p:tgtEl>
                                          <p:spTgt spid="330"/>
                                        </p:tgtEl>
                                        <p:attrNameLst>
                                          <p:attrName>r</p:attrName>
                                        </p:attrNameLst>
                                      </p:cBhvr>
                                    </p:animRot>
                                  </p:childTnLst>
                                </p:cTn>
                              </p:par>
                              <p:par>
                                <p:cTn id="955" presetID="8" presetClass="emph" presetSubtype="0" fill="hold" nodeType="withEffect">
                                  <p:stCondLst>
                                    <p:cond delay="0"/>
                                  </p:stCondLst>
                                  <p:childTnLst>
                                    <p:animRot by="-21600000">
                                      <p:cBhvr>
                                        <p:cTn id="956" dur="3250" fill="hold"/>
                                        <p:tgtEl>
                                          <p:spTgt spid="331"/>
                                        </p:tgtEl>
                                        <p:attrNameLst>
                                          <p:attrName>r</p:attrName>
                                        </p:attrNameLst>
                                      </p:cBhvr>
                                    </p:animRot>
                                  </p:childTnLst>
                                </p:cTn>
                              </p:par>
                              <p:par>
                                <p:cTn id="957" presetID="8" presetClass="emph" presetSubtype="0" fill="hold" nodeType="withEffect">
                                  <p:stCondLst>
                                    <p:cond delay="0"/>
                                  </p:stCondLst>
                                  <p:childTnLst>
                                    <p:animRot by="-21600000">
                                      <p:cBhvr>
                                        <p:cTn id="958" dur="3250" fill="hold"/>
                                        <p:tgtEl>
                                          <p:spTgt spid="332"/>
                                        </p:tgtEl>
                                        <p:attrNameLst>
                                          <p:attrName>r</p:attrName>
                                        </p:attrNameLst>
                                      </p:cBhvr>
                                    </p:animRot>
                                  </p:childTnLst>
                                </p:cTn>
                              </p:par>
                              <p:par>
                                <p:cTn id="959" presetID="8" presetClass="emph" presetSubtype="0" fill="hold" nodeType="withEffect">
                                  <p:stCondLst>
                                    <p:cond delay="0"/>
                                  </p:stCondLst>
                                  <p:childTnLst>
                                    <p:animRot by="-21600000">
                                      <p:cBhvr>
                                        <p:cTn id="960" dur="3250" fill="hold"/>
                                        <p:tgtEl>
                                          <p:spTgt spid="333"/>
                                        </p:tgtEl>
                                        <p:attrNameLst>
                                          <p:attrName>r</p:attrName>
                                        </p:attrNameLst>
                                      </p:cBhvr>
                                    </p:animRot>
                                  </p:childTnLst>
                                </p:cTn>
                              </p:par>
                              <p:par>
                                <p:cTn id="961" presetID="8" presetClass="emph" presetSubtype="0" fill="hold" nodeType="withEffect">
                                  <p:stCondLst>
                                    <p:cond delay="0"/>
                                  </p:stCondLst>
                                  <p:childTnLst>
                                    <p:animRot by="-21600000">
                                      <p:cBhvr>
                                        <p:cTn id="962" dur="3250" fill="hold"/>
                                        <p:tgtEl>
                                          <p:spTgt spid="334"/>
                                        </p:tgtEl>
                                        <p:attrNameLst>
                                          <p:attrName>r</p:attrName>
                                        </p:attrNameLst>
                                      </p:cBhvr>
                                    </p:animRot>
                                  </p:childTnLst>
                                </p:cTn>
                              </p:par>
                              <p:par>
                                <p:cTn id="963" presetID="8" presetClass="emph" presetSubtype="0" fill="hold" nodeType="withEffect">
                                  <p:stCondLst>
                                    <p:cond delay="0"/>
                                  </p:stCondLst>
                                  <p:childTnLst>
                                    <p:animRot by="-21600000">
                                      <p:cBhvr>
                                        <p:cTn id="964" dur="3250" fill="hold"/>
                                        <p:tgtEl>
                                          <p:spTgt spid="335"/>
                                        </p:tgtEl>
                                        <p:attrNameLst>
                                          <p:attrName>r</p:attrName>
                                        </p:attrNameLst>
                                      </p:cBhvr>
                                    </p:animRot>
                                  </p:childTnLst>
                                </p:cTn>
                              </p:par>
                              <p:par>
                                <p:cTn id="965" presetID="2" presetClass="exit" presetSubtype="8" fill="hold" nodeType="withEffect">
                                  <p:stCondLst>
                                    <p:cond delay="0"/>
                                  </p:stCondLst>
                                  <p:childTnLst>
                                    <p:anim calcmode="lin" valueType="num">
                                      <p:cBhvr additive="base">
                                        <p:cTn id="966" dur="3250"/>
                                        <p:tgtEl>
                                          <p:spTgt spid="215"/>
                                        </p:tgtEl>
                                        <p:attrNameLst>
                                          <p:attrName>ppt_x</p:attrName>
                                        </p:attrNameLst>
                                      </p:cBhvr>
                                      <p:tavLst>
                                        <p:tav tm="0">
                                          <p:val>
                                            <p:strVal val="ppt_x"/>
                                          </p:val>
                                        </p:tav>
                                        <p:tav tm="100000">
                                          <p:val>
                                            <p:strVal val="0-ppt_w/2"/>
                                          </p:val>
                                        </p:tav>
                                      </p:tavLst>
                                    </p:anim>
                                    <p:anim calcmode="lin" valueType="num">
                                      <p:cBhvr additive="base">
                                        <p:cTn id="967" dur="3250"/>
                                        <p:tgtEl>
                                          <p:spTgt spid="215"/>
                                        </p:tgtEl>
                                        <p:attrNameLst>
                                          <p:attrName>ppt_y</p:attrName>
                                        </p:attrNameLst>
                                      </p:cBhvr>
                                      <p:tavLst>
                                        <p:tav tm="0">
                                          <p:val>
                                            <p:strVal val="ppt_y"/>
                                          </p:val>
                                        </p:tav>
                                        <p:tav tm="100000">
                                          <p:val>
                                            <p:strVal val="ppt_y"/>
                                          </p:val>
                                        </p:tav>
                                      </p:tavLst>
                                    </p:anim>
                                    <p:set>
                                      <p:cBhvr>
                                        <p:cTn id="968" dur="1" fill="hold">
                                          <p:stCondLst>
                                            <p:cond delay="3249"/>
                                          </p:stCondLst>
                                        </p:cTn>
                                        <p:tgtEl>
                                          <p:spTgt spid="215"/>
                                        </p:tgtEl>
                                        <p:attrNameLst>
                                          <p:attrName>style.visibility</p:attrName>
                                        </p:attrNameLst>
                                      </p:cBhvr>
                                      <p:to>
                                        <p:strVal val="hidden"/>
                                      </p:to>
                                    </p:set>
                                  </p:childTnLst>
                                </p:cTn>
                              </p:par>
                              <p:par>
                                <p:cTn id="969" presetID="2" presetClass="exit" presetSubtype="8" fill="hold" nodeType="withEffect">
                                  <p:stCondLst>
                                    <p:cond delay="0"/>
                                  </p:stCondLst>
                                  <p:childTnLst>
                                    <p:anim calcmode="lin" valueType="num">
                                      <p:cBhvr additive="base">
                                        <p:cTn id="970" dur="3250"/>
                                        <p:tgtEl>
                                          <p:spTgt spid="216"/>
                                        </p:tgtEl>
                                        <p:attrNameLst>
                                          <p:attrName>ppt_x</p:attrName>
                                        </p:attrNameLst>
                                      </p:cBhvr>
                                      <p:tavLst>
                                        <p:tav tm="0">
                                          <p:val>
                                            <p:strVal val="ppt_x"/>
                                          </p:val>
                                        </p:tav>
                                        <p:tav tm="100000">
                                          <p:val>
                                            <p:strVal val="0-ppt_w/2"/>
                                          </p:val>
                                        </p:tav>
                                      </p:tavLst>
                                    </p:anim>
                                    <p:anim calcmode="lin" valueType="num">
                                      <p:cBhvr additive="base">
                                        <p:cTn id="971" dur="3250"/>
                                        <p:tgtEl>
                                          <p:spTgt spid="216"/>
                                        </p:tgtEl>
                                        <p:attrNameLst>
                                          <p:attrName>ppt_y</p:attrName>
                                        </p:attrNameLst>
                                      </p:cBhvr>
                                      <p:tavLst>
                                        <p:tav tm="0">
                                          <p:val>
                                            <p:strVal val="ppt_y"/>
                                          </p:val>
                                        </p:tav>
                                        <p:tav tm="100000">
                                          <p:val>
                                            <p:strVal val="ppt_y"/>
                                          </p:val>
                                        </p:tav>
                                      </p:tavLst>
                                    </p:anim>
                                    <p:set>
                                      <p:cBhvr>
                                        <p:cTn id="972" dur="1" fill="hold">
                                          <p:stCondLst>
                                            <p:cond delay="3249"/>
                                          </p:stCondLst>
                                        </p:cTn>
                                        <p:tgtEl>
                                          <p:spTgt spid="216"/>
                                        </p:tgtEl>
                                        <p:attrNameLst>
                                          <p:attrName>style.visibility</p:attrName>
                                        </p:attrNameLst>
                                      </p:cBhvr>
                                      <p:to>
                                        <p:strVal val="hidden"/>
                                      </p:to>
                                    </p:set>
                                  </p:childTnLst>
                                </p:cTn>
                              </p:par>
                              <p:par>
                                <p:cTn id="973" presetID="2" presetClass="exit" presetSubtype="8" fill="hold" nodeType="withEffect">
                                  <p:stCondLst>
                                    <p:cond delay="0"/>
                                  </p:stCondLst>
                                  <p:childTnLst>
                                    <p:anim calcmode="lin" valueType="num">
                                      <p:cBhvr additive="base">
                                        <p:cTn id="974" dur="3250"/>
                                        <p:tgtEl>
                                          <p:spTgt spid="217"/>
                                        </p:tgtEl>
                                        <p:attrNameLst>
                                          <p:attrName>ppt_x</p:attrName>
                                        </p:attrNameLst>
                                      </p:cBhvr>
                                      <p:tavLst>
                                        <p:tav tm="0">
                                          <p:val>
                                            <p:strVal val="ppt_x"/>
                                          </p:val>
                                        </p:tav>
                                        <p:tav tm="100000">
                                          <p:val>
                                            <p:strVal val="0-ppt_w/2"/>
                                          </p:val>
                                        </p:tav>
                                      </p:tavLst>
                                    </p:anim>
                                    <p:anim calcmode="lin" valueType="num">
                                      <p:cBhvr additive="base">
                                        <p:cTn id="975" dur="3250"/>
                                        <p:tgtEl>
                                          <p:spTgt spid="217"/>
                                        </p:tgtEl>
                                        <p:attrNameLst>
                                          <p:attrName>ppt_y</p:attrName>
                                        </p:attrNameLst>
                                      </p:cBhvr>
                                      <p:tavLst>
                                        <p:tav tm="0">
                                          <p:val>
                                            <p:strVal val="ppt_y"/>
                                          </p:val>
                                        </p:tav>
                                        <p:tav tm="100000">
                                          <p:val>
                                            <p:strVal val="ppt_y"/>
                                          </p:val>
                                        </p:tav>
                                      </p:tavLst>
                                    </p:anim>
                                    <p:set>
                                      <p:cBhvr>
                                        <p:cTn id="976" dur="1" fill="hold">
                                          <p:stCondLst>
                                            <p:cond delay="3249"/>
                                          </p:stCondLst>
                                        </p:cTn>
                                        <p:tgtEl>
                                          <p:spTgt spid="217"/>
                                        </p:tgtEl>
                                        <p:attrNameLst>
                                          <p:attrName>style.visibility</p:attrName>
                                        </p:attrNameLst>
                                      </p:cBhvr>
                                      <p:to>
                                        <p:strVal val="hidden"/>
                                      </p:to>
                                    </p:set>
                                  </p:childTnLst>
                                </p:cTn>
                              </p:par>
                              <p:par>
                                <p:cTn id="977" presetID="2" presetClass="exit" presetSubtype="8" fill="hold" nodeType="withEffect">
                                  <p:stCondLst>
                                    <p:cond delay="0"/>
                                  </p:stCondLst>
                                  <p:childTnLst>
                                    <p:anim calcmode="lin" valueType="num">
                                      <p:cBhvr additive="base">
                                        <p:cTn id="978" dur="3250"/>
                                        <p:tgtEl>
                                          <p:spTgt spid="218"/>
                                        </p:tgtEl>
                                        <p:attrNameLst>
                                          <p:attrName>ppt_x</p:attrName>
                                        </p:attrNameLst>
                                      </p:cBhvr>
                                      <p:tavLst>
                                        <p:tav tm="0">
                                          <p:val>
                                            <p:strVal val="ppt_x"/>
                                          </p:val>
                                        </p:tav>
                                        <p:tav tm="100000">
                                          <p:val>
                                            <p:strVal val="0-ppt_w/2"/>
                                          </p:val>
                                        </p:tav>
                                      </p:tavLst>
                                    </p:anim>
                                    <p:anim calcmode="lin" valueType="num">
                                      <p:cBhvr additive="base">
                                        <p:cTn id="979" dur="3250"/>
                                        <p:tgtEl>
                                          <p:spTgt spid="218"/>
                                        </p:tgtEl>
                                        <p:attrNameLst>
                                          <p:attrName>ppt_y</p:attrName>
                                        </p:attrNameLst>
                                      </p:cBhvr>
                                      <p:tavLst>
                                        <p:tav tm="0">
                                          <p:val>
                                            <p:strVal val="ppt_y"/>
                                          </p:val>
                                        </p:tav>
                                        <p:tav tm="100000">
                                          <p:val>
                                            <p:strVal val="ppt_y"/>
                                          </p:val>
                                        </p:tav>
                                      </p:tavLst>
                                    </p:anim>
                                    <p:set>
                                      <p:cBhvr>
                                        <p:cTn id="980" dur="1" fill="hold">
                                          <p:stCondLst>
                                            <p:cond delay="3249"/>
                                          </p:stCondLst>
                                        </p:cTn>
                                        <p:tgtEl>
                                          <p:spTgt spid="218"/>
                                        </p:tgtEl>
                                        <p:attrNameLst>
                                          <p:attrName>style.visibility</p:attrName>
                                        </p:attrNameLst>
                                      </p:cBhvr>
                                      <p:to>
                                        <p:strVal val="hidden"/>
                                      </p:to>
                                    </p:set>
                                  </p:childTnLst>
                                </p:cTn>
                              </p:par>
                              <p:par>
                                <p:cTn id="981" presetID="2" presetClass="exit" presetSubtype="8" fill="hold" nodeType="withEffect">
                                  <p:stCondLst>
                                    <p:cond delay="0"/>
                                  </p:stCondLst>
                                  <p:childTnLst>
                                    <p:anim calcmode="lin" valueType="num">
                                      <p:cBhvr additive="base">
                                        <p:cTn id="982" dur="3250"/>
                                        <p:tgtEl>
                                          <p:spTgt spid="219"/>
                                        </p:tgtEl>
                                        <p:attrNameLst>
                                          <p:attrName>ppt_x</p:attrName>
                                        </p:attrNameLst>
                                      </p:cBhvr>
                                      <p:tavLst>
                                        <p:tav tm="0">
                                          <p:val>
                                            <p:strVal val="ppt_x"/>
                                          </p:val>
                                        </p:tav>
                                        <p:tav tm="100000">
                                          <p:val>
                                            <p:strVal val="0-ppt_w/2"/>
                                          </p:val>
                                        </p:tav>
                                      </p:tavLst>
                                    </p:anim>
                                    <p:anim calcmode="lin" valueType="num">
                                      <p:cBhvr additive="base">
                                        <p:cTn id="983" dur="3250"/>
                                        <p:tgtEl>
                                          <p:spTgt spid="219"/>
                                        </p:tgtEl>
                                        <p:attrNameLst>
                                          <p:attrName>ppt_y</p:attrName>
                                        </p:attrNameLst>
                                      </p:cBhvr>
                                      <p:tavLst>
                                        <p:tav tm="0">
                                          <p:val>
                                            <p:strVal val="ppt_y"/>
                                          </p:val>
                                        </p:tav>
                                        <p:tav tm="100000">
                                          <p:val>
                                            <p:strVal val="ppt_y"/>
                                          </p:val>
                                        </p:tav>
                                      </p:tavLst>
                                    </p:anim>
                                    <p:set>
                                      <p:cBhvr>
                                        <p:cTn id="984" dur="1" fill="hold">
                                          <p:stCondLst>
                                            <p:cond delay="3249"/>
                                          </p:stCondLst>
                                        </p:cTn>
                                        <p:tgtEl>
                                          <p:spTgt spid="219"/>
                                        </p:tgtEl>
                                        <p:attrNameLst>
                                          <p:attrName>style.visibility</p:attrName>
                                        </p:attrNameLst>
                                      </p:cBhvr>
                                      <p:to>
                                        <p:strVal val="hidden"/>
                                      </p:to>
                                    </p:set>
                                  </p:childTnLst>
                                </p:cTn>
                              </p:par>
                              <p:par>
                                <p:cTn id="985" presetID="2" presetClass="exit" presetSubtype="8" fill="hold" nodeType="withEffect">
                                  <p:stCondLst>
                                    <p:cond delay="0"/>
                                  </p:stCondLst>
                                  <p:childTnLst>
                                    <p:anim calcmode="lin" valueType="num">
                                      <p:cBhvr additive="base">
                                        <p:cTn id="986" dur="3250"/>
                                        <p:tgtEl>
                                          <p:spTgt spid="220"/>
                                        </p:tgtEl>
                                        <p:attrNameLst>
                                          <p:attrName>ppt_x</p:attrName>
                                        </p:attrNameLst>
                                      </p:cBhvr>
                                      <p:tavLst>
                                        <p:tav tm="0">
                                          <p:val>
                                            <p:strVal val="ppt_x"/>
                                          </p:val>
                                        </p:tav>
                                        <p:tav tm="100000">
                                          <p:val>
                                            <p:strVal val="0-ppt_w/2"/>
                                          </p:val>
                                        </p:tav>
                                      </p:tavLst>
                                    </p:anim>
                                    <p:anim calcmode="lin" valueType="num">
                                      <p:cBhvr additive="base">
                                        <p:cTn id="987" dur="3250"/>
                                        <p:tgtEl>
                                          <p:spTgt spid="220"/>
                                        </p:tgtEl>
                                        <p:attrNameLst>
                                          <p:attrName>ppt_y</p:attrName>
                                        </p:attrNameLst>
                                      </p:cBhvr>
                                      <p:tavLst>
                                        <p:tav tm="0">
                                          <p:val>
                                            <p:strVal val="ppt_y"/>
                                          </p:val>
                                        </p:tav>
                                        <p:tav tm="100000">
                                          <p:val>
                                            <p:strVal val="ppt_y"/>
                                          </p:val>
                                        </p:tav>
                                      </p:tavLst>
                                    </p:anim>
                                    <p:set>
                                      <p:cBhvr>
                                        <p:cTn id="988" dur="1" fill="hold">
                                          <p:stCondLst>
                                            <p:cond delay="3249"/>
                                          </p:stCondLst>
                                        </p:cTn>
                                        <p:tgtEl>
                                          <p:spTgt spid="220"/>
                                        </p:tgtEl>
                                        <p:attrNameLst>
                                          <p:attrName>style.visibility</p:attrName>
                                        </p:attrNameLst>
                                      </p:cBhvr>
                                      <p:to>
                                        <p:strVal val="hidden"/>
                                      </p:to>
                                    </p:set>
                                  </p:childTnLst>
                                </p:cTn>
                              </p:par>
                              <p:par>
                                <p:cTn id="989" presetID="2" presetClass="exit" presetSubtype="8" fill="hold" nodeType="withEffect">
                                  <p:stCondLst>
                                    <p:cond delay="0"/>
                                  </p:stCondLst>
                                  <p:childTnLst>
                                    <p:anim calcmode="lin" valueType="num">
                                      <p:cBhvr additive="base">
                                        <p:cTn id="990" dur="3250"/>
                                        <p:tgtEl>
                                          <p:spTgt spid="221"/>
                                        </p:tgtEl>
                                        <p:attrNameLst>
                                          <p:attrName>ppt_x</p:attrName>
                                        </p:attrNameLst>
                                      </p:cBhvr>
                                      <p:tavLst>
                                        <p:tav tm="0">
                                          <p:val>
                                            <p:strVal val="ppt_x"/>
                                          </p:val>
                                        </p:tav>
                                        <p:tav tm="100000">
                                          <p:val>
                                            <p:strVal val="0-ppt_w/2"/>
                                          </p:val>
                                        </p:tav>
                                      </p:tavLst>
                                    </p:anim>
                                    <p:anim calcmode="lin" valueType="num">
                                      <p:cBhvr additive="base">
                                        <p:cTn id="991" dur="3250"/>
                                        <p:tgtEl>
                                          <p:spTgt spid="221"/>
                                        </p:tgtEl>
                                        <p:attrNameLst>
                                          <p:attrName>ppt_y</p:attrName>
                                        </p:attrNameLst>
                                      </p:cBhvr>
                                      <p:tavLst>
                                        <p:tav tm="0">
                                          <p:val>
                                            <p:strVal val="ppt_y"/>
                                          </p:val>
                                        </p:tav>
                                        <p:tav tm="100000">
                                          <p:val>
                                            <p:strVal val="ppt_y"/>
                                          </p:val>
                                        </p:tav>
                                      </p:tavLst>
                                    </p:anim>
                                    <p:set>
                                      <p:cBhvr>
                                        <p:cTn id="992" dur="1" fill="hold">
                                          <p:stCondLst>
                                            <p:cond delay="3249"/>
                                          </p:stCondLst>
                                        </p:cTn>
                                        <p:tgtEl>
                                          <p:spTgt spid="221"/>
                                        </p:tgtEl>
                                        <p:attrNameLst>
                                          <p:attrName>style.visibility</p:attrName>
                                        </p:attrNameLst>
                                      </p:cBhvr>
                                      <p:to>
                                        <p:strVal val="hidden"/>
                                      </p:to>
                                    </p:set>
                                  </p:childTnLst>
                                </p:cTn>
                              </p:par>
                              <p:par>
                                <p:cTn id="993" presetID="2" presetClass="exit" presetSubtype="8" fill="hold" nodeType="withEffect">
                                  <p:stCondLst>
                                    <p:cond delay="0"/>
                                  </p:stCondLst>
                                  <p:childTnLst>
                                    <p:anim calcmode="lin" valueType="num">
                                      <p:cBhvr additive="base">
                                        <p:cTn id="994" dur="3250"/>
                                        <p:tgtEl>
                                          <p:spTgt spid="222"/>
                                        </p:tgtEl>
                                        <p:attrNameLst>
                                          <p:attrName>ppt_x</p:attrName>
                                        </p:attrNameLst>
                                      </p:cBhvr>
                                      <p:tavLst>
                                        <p:tav tm="0">
                                          <p:val>
                                            <p:strVal val="ppt_x"/>
                                          </p:val>
                                        </p:tav>
                                        <p:tav tm="100000">
                                          <p:val>
                                            <p:strVal val="0-ppt_w/2"/>
                                          </p:val>
                                        </p:tav>
                                      </p:tavLst>
                                    </p:anim>
                                    <p:anim calcmode="lin" valueType="num">
                                      <p:cBhvr additive="base">
                                        <p:cTn id="995" dur="3250"/>
                                        <p:tgtEl>
                                          <p:spTgt spid="222"/>
                                        </p:tgtEl>
                                        <p:attrNameLst>
                                          <p:attrName>ppt_y</p:attrName>
                                        </p:attrNameLst>
                                      </p:cBhvr>
                                      <p:tavLst>
                                        <p:tav tm="0">
                                          <p:val>
                                            <p:strVal val="ppt_y"/>
                                          </p:val>
                                        </p:tav>
                                        <p:tav tm="100000">
                                          <p:val>
                                            <p:strVal val="ppt_y"/>
                                          </p:val>
                                        </p:tav>
                                      </p:tavLst>
                                    </p:anim>
                                    <p:set>
                                      <p:cBhvr>
                                        <p:cTn id="996" dur="1" fill="hold">
                                          <p:stCondLst>
                                            <p:cond delay="3249"/>
                                          </p:stCondLst>
                                        </p:cTn>
                                        <p:tgtEl>
                                          <p:spTgt spid="222"/>
                                        </p:tgtEl>
                                        <p:attrNameLst>
                                          <p:attrName>style.visibility</p:attrName>
                                        </p:attrNameLst>
                                      </p:cBhvr>
                                      <p:to>
                                        <p:strVal val="hidden"/>
                                      </p:to>
                                    </p:set>
                                  </p:childTnLst>
                                </p:cTn>
                              </p:par>
                              <p:par>
                                <p:cTn id="997" presetID="2" presetClass="exit" presetSubtype="8" fill="hold" nodeType="withEffect">
                                  <p:stCondLst>
                                    <p:cond delay="0"/>
                                  </p:stCondLst>
                                  <p:childTnLst>
                                    <p:anim calcmode="lin" valueType="num">
                                      <p:cBhvr additive="base">
                                        <p:cTn id="998" dur="3250"/>
                                        <p:tgtEl>
                                          <p:spTgt spid="223"/>
                                        </p:tgtEl>
                                        <p:attrNameLst>
                                          <p:attrName>ppt_x</p:attrName>
                                        </p:attrNameLst>
                                      </p:cBhvr>
                                      <p:tavLst>
                                        <p:tav tm="0">
                                          <p:val>
                                            <p:strVal val="ppt_x"/>
                                          </p:val>
                                        </p:tav>
                                        <p:tav tm="100000">
                                          <p:val>
                                            <p:strVal val="0-ppt_w/2"/>
                                          </p:val>
                                        </p:tav>
                                      </p:tavLst>
                                    </p:anim>
                                    <p:anim calcmode="lin" valueType="num">
                                      <p:cBhvr additive="base">
                                        <p:cTn id="999" dur="3250"/>
                                        <p:tgtEl>
                                          <p:spTgt spid="223"/>
                                        </p:tgtEl>
                                        <p:attrNameLst>
                                          <p:attrName>ppt_y</p:attrName>
                                        </p:attrNameLst>
                                      </p:cBhvr>
                                      <p:tavLst>
                                        <p:tav tm="0">
                                          <p:val>
                                            <p:strVal val="ppt_y"/>
                                          </p:val>
                                        </p:tav>
                                        <p:tav tm="100000">
                                          <p:val>
                                            <p:strVal val="ppt_y"/>
                                          </p:val>
                                        </p:tav>
                                      </p:tavLst>
                                    </p:anim>
                                    <p:set>
                                      <p:cBhvr>
                                        <p:cTn id="1000" dur="1" fill="hold">
                                          <p:stCondLst>
                                            <p:cond delay="3249"/>
                                          </p:stCondLst>
                                        </p:cTn>
                                        <p:tgtEl>
                                          <p:spTgt spid="223"/>
                                        </p:tgtEl>
                                        <p:attrNameLst>
                                          <p:attrName>style.visibility</p:attrName>
                                        </p:attrNameLst>
                                      </p:cBhvr>
                                      <p:to>
                                        <p:strVal val="hidden"/>
                                      </p:to>
                                    </p:set>
                                  </p:childTnLst>
                                </p:cTn>
                              </p:par>
                              <p:par>
                                <p:cTn id="1001" presetID="2" presetClass="exit" presetSubtype="8" fill="hold" nodeType="withEffect">
                                  <p:stCondLst>
                                    <p:cond delay="0"/>
                                  </p:stCondLst>
                                  <p:childTnLst>
                                    <p:anim calcmode="lin" valueType="num">
                                      <p:cBhvr additive="base">
                                        <p:cTn id="1002" dur="3250"/>
                                        <p:tgtEl>
                                          <p:spTgt spid="224"/>
                                        </p:tgtEl>
                                        <p:attrNameLst>
                                          <p:attrName>ppt_x</p:attrName>
                                        </p:attrNameLst>
                                      </p:cBhvr>
                                      <p:tavLst>
                                        <p:tav tm="0">
                                          <p:val>
                                            <p:strVal val="ppt_x"/>
                                          </p:val>
                                        </p:tav>
                                        <p:tav tm="100000">
                                          <p:val>
                                            <p:strVal val="0-ppt_w/2"/>
                                          </p:val>
                                        </p:tav>
                                      </p:tavLst>
                                    </p:anim>
                                    <p:anim calcmode="lin" valueType="num">
                                      <p:cBhvr additive="base">
                                        <p:cTn id="1003" dur="3250"/>
                                        <p:tgtEl>
                                          <p:spTgt spid="224"/>
                                        </p:tgtEl>
                                        <p:attrNameLst>
                                          <p:attrName>ppt_y</p:attrName>
                                        </p:attrNameLst>
                                      </p:cBhvr>
                                      <p:tavLst>
                                        <p:tav tm="0">
                                          <p:val>
                                            <p:strVal val="ppt_y"/>
                                          </p:val>
                                        </p:tav>
                                        <p:tav tm="100000">
                                          <p:val>
                                            <p:strVal val="ppt_y"/>
                                          </p:val>
                                        </p:tav>
                                      </p:tavLst>
                                    </p:anim>
                                    <p:set>
                                      <p:cBhvr>
                                        <p:cTn id="1004" dur="1" fill="hold">
                                          <p:stCondLst>
                                            <p:cond delay="3249"/>
                                          </p:stCondLst>
                                        </p:cTn>
                                        <p:tgtEl>
                                          <p:spTgt spid="224"/>
                                        </p:tgtEl>
                                        <p:attrNameLst>
                                          <p:attrName>style.visibility</p:attrName>
                                        </p:attrNameLst>
                                      </p:cBhvr>
                                      <p:to>
                                        <p:strVal val="hidden"/>
                                      </p:to>
                                    </p:set>
                                  </p:childTnLst>
                                </p:cTn>
                              </p:par>
                              <p:par>
                                <p:cTn id="1005" presetID="2" presetClass="exit" presetSubtype="8" fill="hold" nodeType="withEffect">
                                  <p:stCondLst>
                                    <p:cond delay="0"/>
                                  </p:stCondLst>
                                  <p:childTnLst>
                                    <p:anim calcmode="lin" valueType="num">
                                      <p:cBhvr additive="base">
                                        <p:cTn id="1006" dur="3250"/>
                                        <p:tgtEl>
                                          <p:spTgt spid="225"/>
                                        </p:tgtEl>
                                        <p:attrNameLst>
                                          <p:attrName>ppt_x</p:attrName>
                                        </p:attrNameLst>
                                      </p:cBhvr>
                                      <p:tavLst>
                                        <p:tav tm="0">
                                          <p:val>
                                            <p:strVal val="ppt_x"/>
                                          </p:val>
                                        </p:tav>
                                        <p:tav tm="100000">
                                          <p:val>
                                            <p:strVal val="0-ppt_w/2"/>
                                          </p:val>
                                        </p:tav>
                                      </p:tavLst>
                                    </p:anim>
                                    <p:anim calcmode="lin" valueType="num">
                                      <p:cBhvr additive="base">
                                        <p:cTn id="1007" dur="3250"/>
                                        <p:tgtEl>
                                          <p:spTgt spid="225"/>
                                        </p:tgtEl>
                                        <p:attrNameLst>
                                          <p:attrName>ppt_y</p:attrName>
                                        </p:attrNameLst>
                                      </p:cBhvr>
                                      <p:tavLst>
                                        <p:tav tm="0">
                                          <p:val>
                                            <p:strVal val="ppt_y"/>
                                          </p:val>
                                        </p:tav>
                                        <p:tav tm="100000">
                                          <p:val>
                                            <p:strVal val="ppt_y"/>
                                          </p:val>
                                        </p:tav>
                                      </p:tavLst>
                                    </p:anim>
                                    <p:set>
                                      <p:cBhvr>
                                        <p:cTn id="1008" dur="1" fill="hold">
                                          <p:stCondLst>
                                            <p:cond delay="3249"/>
                                          </p:stCondLst>
                                        </p:cTn>
                                        <p:tgtEl>
                                          <p:spTgt spid="225"/>
                                        </p:tgtEl>
                                        <p:attrNameLst>
                                          <p:attrName>style.visibility</p:attrName>
                                        </p:attrNameLst>
                                      </p:cBhvr>
                                      <p:to>
                                        <p:strVal val="hidden"/>
                                      </p:to>
                                    </p:set>
                                  </p:childTnLst>
                                </p:cTn>
                              </p:par>
                              <p:par>
                                <p:cTn id="1009" presetID="2" presetClass="exit" presetSubtype="8" fill="hold" nodeType="withEffect">
                                  <p:stCondLst>
                                    <p:cond delay="0"/>
                                  </p:stCondLst>
                                  <p:childTnLst>
                                    <p:anim calcmode="lin" valueType="num">
                                      <p:cBhvr additive="base">
                                        <p:cTn id="1010" dur="3250"/>
                                        <p:tgtEl>
                                          <p:spTgt spid="226"/>
                                        </p:tgtEl>
                                        <p:attrNameLst>
                                          <p:attrName>ppt_x</p:attrName>
                                        </p:attrNameLst>
                                      </p:cBhvr>
                                      <p:tavLst>
                                        <p:tav tm="0">
                                          <p:val>
                                            <p:strVal val="ppt_x"/>
                                          </p:val>
                                        </p:tav>
                                        <p:tav tm="100000">
                                          <p:val>
                                            <p:strVal val="0-ppt_w/2"/>
                                          </p:val>
                                        </p:tav>
                                      </p:tavLst>
                                    </p:anim>
                                    <p:anim calcmode="lin" valueType="num">
                                      <p:cBhvr additive="base">
                                        <p:cTn id="1011" dur="3250"/>
                                        <p:tgtEl>
                                          <p:spTgt spid="226"/>
                                        </p:tgtEl>
                                        <p:attrNameLst>
                                          <p:attrName>ppt_y</p:attrName>
                                        </p:attrNameLst>
                                      </p:cBhvr>
                                      <p:tavLst>
                                        <p:tav tm="0">
                                          <p:val>
                                            <p:strVal val="ppt_y"/>
                                          </p:val>
                                        </p:tav>
                                        <p:tav tm="100000">
                                          <p:val>
                                            <p:strVal val="ppt_y"/>
                                          </p:val>
                                        </p:tav>
                                      </p:tavLst>
                                    </p:anim>
                                    <p:set>
                                      <p:cBhvr>
                                        <p:cTn id="1012" dur="1" fill="hold">
                                          <p:stCondLst>
                                            <p:cond delay="3249"/>
                                          </p:stCondLst>
                                        </p:cTn>
                                        <p:tgtEl>
                                          <p:spTgt spid="226"/>
                                        </p:tgtEl>
                                        <p:attrNameLst>
                                          <p:attrName>style.visibility</p:attrName>
                                        </p:attrNameLst>
                                      </p:cBhvr>
                                      <p:to>
                                        <p:strVal val="hidden"/>
                                      </p:to>
                                    </p:set>
                                  </p:childTnLst>
                                </p:cTn>
                              </p:par>
                              <p:par>
                                <p:cTn id="1013" presetID="2" presetClass="exit" presetSubtype="8" fill="hold" nodeType="withEffect">
                                  <p:stCondLst>
                                    <p:cond delay="0"/>
                                  </p:stCondLst>
                                  <p:childTnLst>
                                    <p:anim calcmode="lin" valueType="num">
                                      <p:cBhvr additive="base">
                                        <p:cTn id="1014" dur="3250"/>
                                        <p:tgtEl>
                                          <p:spTgt spid="227"/>
                                        </p:tgtEl>
                                        <p:attrNameLst>
                                          <p:attrName>ppt_x</p:attrName>
                                        </p:attrNameLst>
                                      </p:cBhvr>
                                      <p:tavLst>
                                        <p:tav tm="0">
                                          <p:val>
                                            <p:strVal val="ppt_x"/>
                                          </p:val>
                                        </p:tav>
                                        <p:tav tm="100000">
                                          <p:val>
                                            <p:strVal val="0-ppt_w/2"/>
                                          </p:val>
                                        </p:tav>
                                      </p:tavLst>
                                    </p:anim>
                                    <p:anim calcmode="lin" valueType="num">
                                      <p:cBhvr additive="base">
                                        <p:cTn id="1015" dur="3250"/>
                                        <p:tgtEl>
                                          <p:spTgt spid="227"/>
                                        </p:tgtEl>
                                        <p:attrNameLst>
                                          <p:attrName>ppt_y</p:attrName>
                                        </p:attrNameLst>
                                      </p:cBhvr>
                                      <p:tavLst>
                                        <p:tav tm="0">
                                          <p:val>
                                            <p:strVal val="ppt_y"/>
                                          </p:val>
                                        </p:tav>
                                        <p:tav tm="100000">
                                          <p:val>
                                            <p:strVal val="ppt_y"/>
                                          </p:val>
                                        </p:tav>
                                      </p:tavLst>
                                    </p:anim>
                                    <p:set>
                                      <p:cBhvr>
                                        <p:cTn id="1016" dur="1" fill="hold">
                                          <p:stCondLst>
                                            <p:cond delay="3249"/>
                                          </p:stCondLst>
                                        </p:cTn>
                                        <p:tgtEl>
                                          <p:spTgt spid="227"/>
                                        </p:tgtEl>
                                        <p:attrNameLst>
                                          <p:attrName>style.visibility</p:attrName>
                                        </p:attrNameLst>
                                      </p:cBhvr>
                                      <p:to>
                                        <p:strVal val="hidden"/>
                                      </p:to>
                                    </p:set>
                                  </p:childTnLst>
                                </p:cTn>
                              </p:par>
                              <p:par>
                                <p:cTn id="1017" presetID="2" presetClass="exit" presetSubtype="8" fill="hold" nodeType="withEffect">
                                  <p:stCondLst>
                                    <p:cond delay="0"/>
                                  </p:stCondLst>
                                  <p:childTnLst>
                                    <p:anim calcmode="lin" valueType="num">
                                      <p:cBhvr additive="base">
                                        <p:cTn id="1018" dur="3250"/>
                                        <p:tgtEl>
                                          <p:spTgt spid="228"/>
                                        </p:tgtEl>
                                        <p:attrNameLst>
                                          <p:attrName>ppt_x</p:attrName>
                                        </p:attrNameLst>
                                      </p:cBhvr>
                                      <p:tavLst>
                                        <p:tav tm="0">
                                          <p:val>
                                            <p:strVal val="ppt_x"/>
                                          </p:val>
                                        </p:tav>
                                        <p:tav tm="100000">
                                          <p:val>
                                            <p:strVal val="0-ppt_w/2"/>
                                          </p:val>
                                        </p:tav>
                                      </p:tavLst>
                                    </p:anim>
                                    <p:anim calcmode="lin" valueType="num">
                                      <p:cBhvr additive="base">
                                        <p:cTn id="1019" dur="3250"/>
                                        <p:tgtEl>
                                          <p:spTgt spid="228"/>
                                        </p:tgtEl>
                                        <p:attrNameLst>
                                          <p:attrName>ppt_y</p:attrName>
                                        </p:attrNameLst>
                                      </p:cBhvr>
                                      <p:tavLst>
                                        <p:tav tm="0">
                                          <p:val>
                                            <p:strVal val="ppt_y"/>
                                          </p:val>
                                        </p:tav>
                                        <p:tav tm="100000">
                                          <p:val>
                                            <p:strVal val="ppt_y"/>
                                          </p:val>
                                        </p:tav>
                                      </p:tavLst>
                                    </p:anim>
                                    <p:set>
                                      <p:cBhvr>
                                        <p:cTn id="1020" dur="1" fill="hold">
                                          <p:stCondLst>
                                            <p:cond delay="3249"/>
                                          </p:stCondLst>
                                        </p:cTn>
                                        <p:tgtEl>
                                          <p:spTgt spid="228"/>
                                        </p:tgtEl>
                                        <p:attrNameLst>
                                          <p:attrName>style.visibility</p:attrName>
                                        </p:attrNameLst>
                                      </p:cBhvr>
                                      <p:to>
                                        <p:strVal val="hidden"/>
                                      </p:to>
                                    </p:set>
                                  </p:childTnLst>
                                </p:cTn>
                              </p:par>
                              <p:par>
                                <p:cTn id="1021" presetID="2" presetClass="exit" presetSubtype="8" fill="hold" nodeType="withEffect">
                                  <p:stCondLst>
                                    <p:cond delay="0"/>
                                  </p:stCondLst>
                                  <p:childTnLst>
                                    <p:anim calcmode="lin" valueType="num">
                                      <p:cBhvr additive="base">
                                        <p:cTn id="1022" dur="3250"/>
                                        <p:tgtEl>
                                          <p:spTgt spid="229"/>
                                        </p:tgtEl>
                                        <p:attrNameLst>
                                          <p:attrName>ppt_x</p:attrName>
                                        </p:attrNameLst>
                                      </p:cBhvr>
                                      <p:tavLst>
                                        <p:tav tm="0">
                                          <p:val>
                                            <p:strVal val="ppt_x"/>
                                          </p:val>
                                        </p:tav>
                                        <p:tav tm="100000">
                                          <p:val>
                                            <p:strVal val="0-ppt_w/2"/>
                                          </p:val>
                                        </p:tav>
                                      </p:tavLst>
                                    </p:anim>
                                    <p:anim calcmode="lin" valueType="num">
                                      <p:cBhvr additive="base">
                                        <p:cTn id="1023" dur="3250"/>
                                        <p:tgtEl>
                                          <p:spTgt spid="229"/>
                                        </p:tgtEl>
                                        <p:attrNameLst>
                                          <p:attrName>ppt_y</p:attrName>
                                        </p:attrNameLst>
                                      </p:cBhvr>
                                      <p:tavLst>
                                        <p:tav tm="0">
                                          <p:val>
                                            <p:strVal val="ppt_y"/>
                                          </p:val>
                                        </p:tav>
                                        <p:tav tm="100000">
                                          <p:val>
                                            <p:strVal val="ppt_y"/>
                                          </p:val>
                                        </p:tav>
                                      </p:tavLst>
                                    </p:anim>
                                    <p:set>
                                      <p:cBhvr>
                                        <p:cTn id="1024" dur="1" fill="hold">
                                          <p:stCondLst>
                                            <p:cond delay="3249"/>
                                          </p:stCondLst>
                                        </p:cTn>
                                        <p:tgtEl>
                                          <p:spTgt spid="229"/>
                                        </p:tgtEl>
                                        <p:attrNameLst>
                                          <p:attrName>style.visibility</p:attrName>
                                        </p:attrNameLst>
                                      </p:cBhvr>
                                      <p:to>
                                        <p:strVal val="hidden"/>
                                      </p:to>
                                    </p:set>
                                  </p:childTnLst>
                                </p:cTn>
                              </p:par>
                              <p:par>
                                <p:cTn id="1025" presetID="2" presetClass="exit" presetSubtype="8" fill="hold" nodeType="withEffect">
                                  <p:stCondLst>
                                    <p:cond delay="0"/>
                                  </p:stCondLst>
                                  <p:childTnLst>
                                    <p:anim calcmode="lin" valueType="num">
                                      <p:cBhvr additive="base">
                                        <p:cTn id="1026" dur="3250"/>
                                        <p:tgtEl>
                                          <p:spTgt spid="230"/>
                                        </p:tgtEl>
                                        <p:attrNameLst>
                                          <p:attrName>ppt_x</p:attrName>
                                        </p:attrNameLst>
                                      </p:cBhvr>
                                      <p:tavLst>
                                        <p:tav tm="0">
                                          <p:val>
                                            <p:strVal val="ppt_x"/>
                                          </p:val>
                                        </p:tav>
                                        <p:tav tm="100000">
                                          <p:val>
                                            <p:strVal val="0-ppt_w/2"/>
                                          </p:val>
                                        </p:tav>
                                      </p:tavLst>
                                    </p:anim>
                                    <p:anim calcmode="lin" valueType="num">
                                      <p:cBhvr additive="base">
                                        <p:cTn id="1027" dur="3250"/>
                                        <p:tgtEl>
                                          <p:spTgt spid="230"/>
                                        </p:tgtEl>
                                        <p:attrNameLst>
                                          <p:attrName>ppt_y</p:attrName>
                                        </p:attrNameLst>
                                      </p:cBhvr>
                                      <p:tavLst>
                                        <p:tav tm="0">
                                          <p:val>
                                            <p:strVal val="ppt_y"/>
                                          </p:val>
                                        </p:tav>
                                        <p:tav tm="100000">
                                          <p:val>
                                            <p:strVal val="ppt_y"/>
                                          </p:val>
                                        </p:tav>
                                      </p:tavLst>
                                    </p:anim>
                                    <p:set>
                                      <p:cBhvr>
                                        <p:cTn id="1028" dur="1" fill="hold">
                                          <p:stCondLst>
                                            <p:cond delay="3249"/>
                                          </p:stCondLst>
                                        </p:cTn>
                                        <p:tgtEl>
                                          <p:spTgt spid="230"/>
                                        </p:tgtEl>
                                        <p:attrNameLst>
                                          <p:attrName>style.visibility</p:attrName>
                                        </p:attrNameLst>
                                      </p:cBhvr>
                                      <p:to>
                                        <p:strVal val="hidden"/>
                                      </p:to>
                                    </p:set>
                                  </p:childTnLst>
                                </p:cTn>
                              </p:par>
                              <p:par>
                                <p:cTn id="1029" presetID="2" presetClass="exit" presetSubtype="8" fill="hold" nodeType="withEffect">
                                  <p:stCondLst>
                                    <p:cond delay="0"/>
                                  </p:stCondLst>
                                  <p:childTnLst>
                                    <p:anim calcmode="lin" valueType="num">
                                      <p:cBhvr additive="base">
                                        <p:cTn id="1030" dur="3250"/>
                                        <p:tgtEl>
                                          <p:spTgt spid="231"/>
                                        </p:tgtEl>
                                        <p:attrNameLst>
                                          <p:attrName>ppt_x</p:attrName>
                                        </p:attrNameLst>
                                      </p:cBhvr>
                                      <p:tavLst>
                                        <p:tav tm="0">
                                          <p:val>
                                            <p:strVal val="ppt_x"/>
                                          </p:val>
                                        </p:tav>
                                        <p:tav tm="100000">
                                          <p:val>
                                            <p:strVal val="0-ppt_w/2"/>
                                          </p:val>
                                        </p:tav>
                                      </p:tavLst>
                                    </p:anim>
                                    <p:anim calcmode="lin" valueType="num">
                                      <p:cBhvr additive="base">
                                        <p:cTn id="1031" dur="3250"/>
                                        <p:tgtEl>
                                          <p:spTgt spid="231"/>
                                        </p:tgtEl>
                                        <p:attrNameLst>
                                          <p:attrName>ppt_y</p:attrName>
                                        </p:attrNameLst>
                                      </p:cBhvr>
                                      <p:tavLst>
                                        <p:tav tm="0">
                                          <p:val>
                                            <p:strVal val="ppt_y"/>
                                          </p:val>
                                        </p:tav>
                                        <p:tav tm="100000">
                                          <p:val>
                                            <p:strVal val="ppt_y"/>
                                          </p:val>
                                        </p:tav>
                                      </p:tavLst>
                                    </p:anim>
                                    <p:set>
                                      <p:cBhvr>
                                        <p:cTn id="1032" dur="1" fill="hold">
                                          <p:stCondLst>
                                            <p:cond delay="3249"/>
                                          </p:stCondLst>
                                        </p:cTn>
                                        <p:tgtEl>
                                          <p:spTgt spid="231"/>
                                        </p:tgtEl>
                                        <p:attrNameLst>
                                          <p:attrName>style.visibility</p:attrName>
                                        </p:attrNameLst>
                                      </p:cBhvr>
                                      <p:to>
                                        <p:strVal val="hidden"/>
                                      </p:to>
                                    </p:set>
                                  </p:childTnLst>
                                </p:cTn>
                              </p:par>
                              <p:par>
                                <p:cTn id="1033" presetID="2" presetClass="exit" presetSubtype="8" fill="hold" nodeType="withEffect">
                                  <p:stCondLst>
                                    <p:cond delay="0"/>
                                  </p:stCondLst>
                                  <p:childTnLst>
                                    <p:anim calcmode="lin" valueType="num">
                                      <p:cBhvr additive="base">
                                        <p:cTn id="1034" dur="3250"/>
                                        <p:tgtEl>
                                          <p:spTgt spid="232"/>
                                        </p:tgtEl>
                                        <p:attrNameLst>
                                          <p:attrName>ppt_x</p:attrName>
                                        </p:attrNameLst>
                                      </p:cBhvr>
                                      <p:tavLst>
                                        <p:tav tm="0">
                                          <p:val>
                                            <p:strVal val="ppt_x"/>
                                          </p:val>
                                        </p:tav>
                                        <p:tav tm="100000">
                                          <p:val>
                                            <p:strVal val="0-ppt_w/2"/>
                                          </p:val>
                                        </p:tav>
                                      </p:tavLst>
                                    </p:anim>
                                    <p:anim calcmode="lin" valueType="num">
                                      <p:cBhvr additive="base">
                                        <p:cTn id="1035" dur="3250"/>
                                        <p:tgtEl>
                                          <p:spTgt spid="232"/>
                                        </p:tgtEl>
                                        <p:attrNameLst>
                                          <p:attrName>ppt_y</p:attrName>
                                        </p:attrNameLst>
                                      </p:cBhvr>
                                      <p:tavLst>
                                        <p:tav tm="0">
                                          <p:val>
                                            <p:strVal val="ppt_y"/>
                                          </p:val>
                                        </p:tav>
                                        <p:tav tm="100000">
                                          <p:val>
                                            <p:strVal val="ppt_y"/>
                                          </p:val>
                                        </p:tav>
                                      </p:tavLst>
                                    </p:anim>
                                    <p:set>
                                      <p:cBhvr>
                                        <p:cTn id="1036" dur="1" fill="hold">
                                          <p:stCondLst>
                                            <p:cond delay="3249"/>
                                          </p:stCondLst>
                                        </p:cTn>
                                        <p:tgtEl>
                                          <p:spTgt spid="232"/>
                                        </p:tgtEl>
                                        <p:attrNameLst>
                                          <p:attrName>style.visibility</p:attrName>
                                        </p:attrNameLst>
                                      </p:cBhvr>
                                      <p:to>
                                        <p:strVal val="hidden"/>
                                      </p:to>
                                    </p:set>
                                  </p:childTnLst>
                                </p:cTn>
                              </p:par>
                              <p:par>
                                <p:cTn id="1037" presetID="2" presetClass="exit" presetSubtype="8" fill="hold" nodeType="withEffect">
                                  <p:stCondLst>
                                    <p:cond delay="0"/>
                                  </p:stCondLst>
                                  <p:childTnLst>
                                    <p:anim calcmode="lin" valueType="num">
                                      <p:cBhvr additive="base">
                                        <p:cTn id="1038" dur="3250"/>
                                        <p:tgtEl>
                                          <p:spTgt spid="233"/>
                                        </p:tgtEl>
                                        <p:attrNameLst>
                                          <p:attrName>ppt_x</p:attrName>
                                        </p:attrNameLst>
                                      </p:cBhvr>
                                      <p:tavLst>
                                        <p:tav tm="0">
                                          <p:val>
                                            <p:strVal val="ppt_x"/>
                                          </p:val>
                                        </p:tav>
                                        <p:tav tm="100000">
                                          <p:val>
                                            <p:strVal val="0-ppt_w/2"/>
                                          </p:val>
                                        </p:tav>
                                      </p:tavLst>
                                    </p:anim>
                                    <p:anim calcmode="lin" valueType="num">
                                      <p:cBhvr additive="base">
                                        <p:cTn id="1039" dur="3250"/>
                                        <p:tgtEl>
                                          <p:spTgt spid="233"/>
                                        </p:tgtEl>
                                        <p:attrNameLst>
                                          <p:attrName>ppt_y</p:attrName>
                                        </p:attrNameLst>
                                      </p:cBhvr>
                                      <p:tavLst>
                                        <p:tav tm="0">
                                          <p:val>
                                            <p:strVal val="ppt_y"/>
                                          </p:val>
                                        </p:tav>
                                        <p:tav tm="100000">
                                          <p:val>
                                            <p:strVal val="ppt_y"/>
                                          </p:val>
                                        </p:tav>
                                      </p:tavLst>
                                    </p:anim>
                                    <p:set>
                                      <p:cBhvr>
                                        <p:cTn id="1040" dur="1" fill="hold">
                                          <p:stCondLst>
                                            <p:cond delay="3249"/>
                                          </p:stCondLst>
                                        </p:cTn>
                                        <p:tgtEl>
                                          <p:spTgt spid="233"/>
                                        </p:tgtEl>
                                        <p:attrNameLst>
                                          <p:attrName>style.visibility</p:attrName>
                                        </p:attrNameLst>
                                      </p:cBhvr>
                                      <p:to>
                                        <p:strVal val="hidden"/>
                                      </p:to>
                                    </p:set>
                                  </p:childTnLst>
                                </p:cTn>
                              </p:par>
                              <p:par>
                                <p:cTn id="1041" presetID="2" presetClass="exit" presetSubtype="8" fill="hold" nodeType="withEffect">
                                  <p:stCondLst>
                                    <p:cond delay="0"/>
                                  </p:stCondLst>
                                  <p:childTnLst>
                                    <p:anim calcmode="lin" valueType="num">
                                      <p:cBhvr additive="base">
                                        <p:cTn id="1042" dur="3250"/>
                                        <p:tgtEl>
                                          <p:spTgt spid="234"/>
                                        </p:tgtEl>
                                        <p:attrNameLst>
                                          <p:attrName>ppt_x</p:attrName>
                                        </p:attrNameLst>
                                      </p:cBhvr>
                                      <p:tavLst>
                                        <p:tav tm="0">
                                          <p:val>
                                            <p:strVal val="ppt_x"/>
                                          </p:val>
                                        </p:tav>
                                        <p:tav tm="100000">
                                          <p:val>
                                            <p:strVal val="0-ppt_w/2"/>
                                          </p:val>
                                        </p:tav>
                                      </p:tavLst>
                                    </p:anim>
                                    <p:anim calcmode="lin" valueType="num">
                                      <p:cBhvr additive="base">
                                        <p:cTn id="1043" dur="3250"/>
                                        <p:tgtEl>
                                          <p:spTgt spid="234"/>
                                        </p:tgtEl>
                                        <p:attrNameLst>
                                          <p:attrName>ppt_y</p:attrName>
                                        </p:attrNameLst>
                                      </p:cBhvr>
                                      <p:tavLst>
                                        <p:tav tm="0">
                                          <p:val>
                                            <p:strVal val="ppt_y"/>
                                          </p:val>
                                        </p:tav>
                                        <p:tav tm="100000">
                                          <p:val>
                                            <p:strVal val="ppt_y"/>
                                          </p:val>
                                        </p:tav>
                                      </p:tavLst>
                                    </p:anim>
                                    <p:set>
                                      <p:cBhvr>
                                        <p:cTn id="1044" dur="1" fill="hold">
                                          <p:stCondLst>
                                            <p:cond delay="3249"/>
                                          </p:stCondLst>
                                        </p:cTn>
                                        <p:tgtEl>
                                          <p:spTgt spid="234"/>
                                        </p:tgtEl>
                                        <p:attrNameLst>
                                          <p:attrName>style.visibility</p:attrName>
                                        </p:attrNameLst>
                                      </p:cBhvr>
                                      <p:to>
                                        <p:strVal val="hidden"/>
                                      </p:to>
                                    </p:set>
                                  </p:childTnLst>
                                </p:cTn>
                              </p:par>
                              <p:par>
                                <p:cTn id="1045" presetID="2" presetClass="exit" presetSubtype="8" fill="hold" nodeType="withEffect">
                                  <p:stCondLst>
                                    <p:cond delay="0"/>
                                  </p:stCondLst>
                                  <p:childTnLst>
                                    <p:anim calcmode="lin" valueType="num">
                                      <p:cBhvr additive="base">
                                        <p:cTn id="1046" dur="3250"/>
                                        <p:tgtEl>
                                          <p:spTgt spid="235"/>
                                        </p:tgtEl>
                                        <p:attrNameLst>
                                          <p:attrName>ppt_x</p:attrName>
                                        </p:attrNameLst>
                                      </p:cBhvr>
                                      <p:tavLst>
                                        <p:tav tm="0">
                                          <p:val>
                                            <p:strVal val="ppt_x"/>
                                          </p:val>
                                        </p:tav>
                                        <p:tav tm="100000">
                                          <p:val>
                                            <p:strVal val="0-ppt_w/2"/>
                                          </p:val>
                                        </p:tav>
                                      </p:tavLst>
                                    </p:anim>
                                    <p:anim calcmode="lin" valueType="num">
                                      <p:cBhvr additive="base">
                                        <p:cTn id="1047" dur="3250"/>
                                        <p:tgtEl>
                                          <p:spTgt spid="235"/>
                                        </p:tgtEl>
                                        <p:attrNameLst>
                                          <p:attrName>ppt_y</p:attrName>
                                        </p:attrNameLst>
                                      </p:cBhvr>
                                      <p:tavLst>
                                        <p:tav tm="0">
                                          <p:val>
                                            <p:strVal val="ppt_y"/>
                                          </p:val>
                                        </p:tav>
                                        <p:tav tm="100000">
                                          <p:val>
                                            <p:strVal val="ppt_y"/>
                                          </p:val>
                                        </p:tav>
                                      </p:tavLst>
                                    </p:anim>
                                    <p:set>
                                      <p:cBhvr>
                                        <p:cTn id="1048" dur="1" fill="hold">
                                          <p:stCondLst>
                                            <p:cond delay="3249"/>
                                          </p:stCondLst>
                                        </p:cTn>
                                        <p:tgtEl>
                                          <p:spTgt spid="235"/>
                                        </p:tgtEl>
                                        <p:attrNameLst>
                                          <p:attrName>style.visibility</p:attrName>
                                        </p:attrNameLst>
                                      </p:cBhvr>
                                      <p:to>
                                        <p:strVal val="hidden"/>
                                      </p:to>
                                    </p:set>
                                  </p:childTnLst>
                                </p:cTn>
                              </p:par>
                              <p:par>
                                <p:cTn id="1049" presetID="2" presetClass="exit" presetSubtype="8" fill="hold" nodeType="withEffect">
                                  <p:stCondLst>
                                    <p:cond delay="0"/>
                                  </p:stCondLst>
                                  <p:childTnLst>
                                    <p:anim calcmode="lin" valueType="num">
                                      <p:cBhvr additive="base">
                                        <p:cTn id="1050" dur="3250"/>
                                        <p:tgtEl>
                                          <p:spTgt spid="236"/>
                                        </p:tgtEl>
                                        <p:attrNameLst>
                                          <p:attrName>ppt_x</p:attrName>
                                        </p:attrNameLst>
                                      </p:cBhvr>
                                      <p:tavLst>
                                        <p:tav tm="0">
                                          <p:val>
                                            <p:strVal val="ppt_x"/>
                                          </p:val>
                                        </p:tav>
                                        <p:tav tm="100000">
                                          <p:val>
                                            <p:strVal val="0-ppt_w/2"/>
                                          </p:val>
                                        </p:tav>
                                      </p:tavLst>
                                    </p:anim>
                                    <p:anim calcmode="lin" valueType="num">
                                      <p:cBhvr additive="base">
                                        <p:cTn id="1051" dur="3250"/>
                                        <p:tgtEl>
                                          <p:spTgt spid="236"/>
                                        </p:tgtEl>
                                        <p:attrNameLst>
                                          <p:attrName>ppt_y</p:attrName>
                                        </p:attrNameLst>
                                      </p:cBhvr>
                                      <p:tavLst>
                                        <p:tav tm="0">
                                          <p:val>
                                            <p:strVal val="ppt_y"/>
                                          </p:val>
                                        </p:tav>
                                        <p:tav tm="100000">
                                          <p:val>
                                            <p:strVal val="ppt_y"/>
                                          </p:val>
                                        </p:tav>
                                      </p:tavLst>
                                    </p:anim>
                                    <p:set>
                                      <p:cBhvr>
                                        <p:cTn id="1052" dur="1" fill="hold">
                                          <p:stCondLst>
                                            <p:cond delay="3249"/>
                                          </p:stCondLst>
                                        </p:cTn>
                                        <p:tgtEl>
                                          <p:spTgt spid="236"/>
                                        </p:tgtEl>
                                        <p:attrNameLst>
                                          <p:attrName>style.visibility</p:attrName>
                                        </p:attrNameLst>
                                      </p:cBhvr>
                                      <p:to>
                                        <p:strVal val="hidden"/>
                                      </p:to>
                                    </p:set>
                                  </p:childTnLst>
                                </p:cTn>
                              </p:par>
                              <p:par>
                                <p:cTn id="1053" presetID="2" presetClass="exit" presetSubtype="8" fill="hold" nodeType="withEffect">
                                  <p:stCondLst>
                                    <p:cond delay="0"/>
                                  </p:stCondLst>
                                  <p:childTnLst>
                                    <p:anim calcmode="lin" valueType="num">
                                      <p:cBhvr additive="base">
                                        <p:cTn id="1054" dur="3250"/>
                                        <p:tgtEl>
                                          <p:spTgt spid="237"/>
                                        </p:tgtEl>
                                        <p:attrNameLst>
                                          <p:attrName>ppt_x</p:attrName>
                                        </p:attrNameLst>
                                      </p:cBhvr>
                                      <p:tavLst>
                                        <p:tav tm="0">
                                          <p:val>
                                            <p:strVal val="ppt_x"/>
                                          </p:val>
                                        </p:tav>
                                        <p:tav tm="100000">
                                          <p:val>
                                            <p:strVal val="0-ppt_w/2"/>
                                          </p:val>
                                        </p:tav>
                                      </p:tavLst>
                                    </p:anim>
                                    <p:anim calcmode="lin" valueType="num">
                                      <p:cBhvr additive="base">
                                        <p:cTn id="1055" dur="3250"/>
                                        <p:tgtEl>
                                          <p:spTgt spid="237"/>
                                        </p:tgtEl>
                                        <p:attrNameLst>
                                          <p:attrName>ppt_y</p:attrName>
                                        </p:attrNameLst>
                                      </p:cBhvr>
                                      <p:tavLst>
                                        <p:tav tm="0">
                                          <p:val>
                                            <p:strVal val="ppt_y"/>
                                          </p:val>
                                        </p:tav>
                                        <p:tav tm="100000">
                                          <p:val>
                                            <p:strVal val="ppt_y"/>
                                          </p:val>
                                        </p:tav>
                                      </p:tavLst>
                                    </p:anim>
                                    <p:set>
                                      <p:cBhvr>
                                        <p:cTn id="1056" dur="1" fill="hold">
                                          <p:stCondLst>
                                            <p:cond delay="3249"/>
                                          </p:stCondLst>
                                        </p:cTn>
                                        <p:tgtEl>
                                          <p:spTgt spid="237"/>
                                        </p:tgtEl>
                                        <p:attrNameLst>
                                          <p:attrName>style.visibility</p:attrName>
                                        </p:attrNameLst>
                                      </p:cBhvr>
                                      <p:to>
                                        <p:strVal val="hidden"/>
                                      </p:to>
                                    </p:set>
                                  </p:childTnLst>
                                </p:cTn>
                              </p:par>
                              <p:par>
                                <p:cTn id="1057" presetID="2" presetClass="exit" presetSubtype="8" fill="hold" nodeType="withEffect">
                                  <p:stCondLst>
                                    <p:cond delay="0"/>
                                  </p:stCondLst>
                                  <p:childTnLst>
                                    <p:anim calcmode="lin" valueType="num">
                                      <p:cBhvr additive="base">
                                        <p:cTn id="1058" dur="3250"/>
                                        <p:tgtEl>
                                          <p:spTgt spid="238"/>
                                        </p:tgtEl>
                                        <p:attrNameLst>
                                          <p:attrName>ppt_x</p:attrName>
                                        </p:attrNameLst>
                                      </p:cBhvr>
                                      <p:tavLst>
                                        <p:tav tm="0">
                                          <p:val>
                                            <p:strVal val="ppt_x"/>
                                          </p:val>
                                        </p:tav>
                                        <p:tav tm="100000">
                                          <p:val>
                                            <p:strVal val="0-ppt_w/2"/>
                                          </p:val>
                                        </p:tav>
                                      </p:tavLst>
                                    </p:anim>
                                    <p:anim calcmode="lin" valueType="num">
                                      <p:cBhvr additive="base">
                                        <p:cTn id="1059" dur="3250"/>
                                        <p:tgtEl>
                                          <p:spTgt spid="238"/>
                                        </p:tgtEl>
                                        <p:attrNameLst>
                                          <p:attrName>ppt_y</p:attrName>
                                        </p:attrNameLst>
                                      </p:cBhvr>
                                      <p:tavLst>
                                        <p:tav tm="0">
                                          <p:val>
                                            <p:strVal val="ppt_y"/>
                                          </p:val>
                                        </p:tav>
                                        <p:tav tm="100000">
                                          <p:val>
                                            <p:strVal val="ppt_y"/>
                                          </p:val>
                                        </p:tav>
                                      </p:tavLst>
                                    </p:anim>
                                    <p:set>
                                      <p:cBhvr>
                                        <p:cTn id="1060" dur="1" fill="hold">
                                          <p:stCondLst>
                                            <p:cond delay="3249"/>
                                          </p:stCondLst>
                                        </p:cTn>
                                        <p:tgtEl>
                                          <p:spTgt spid="238"/>
                                        </p:tgtEl>
                                        <p:attrNameLst>
                                          <p:attrName>style.visibility</p:attrName>
                                        </p:attrNameLst>
                                      </p:cBhvr>
                                      <p:to>
                                        <p:strVal val="hidden"/>
                                      </p:to>
                                    </p:set>
                                  </p:childTnLst>
                                </p:cTn>
                              </p:par>
                              <p:par>
                                <p:cTn id="1061" presetID="2" presetClass="exit" presetSubtype="8" fill="hold" nodeType="withEffect">
                                  <p:stCondLst>
                                    <p:cond delay="0"/>
                                  </p:stCondLst>
                                  <p:childTnLst>
                                    <p:anim calcmode="lin" valueType="num">
                                      <p:cBhvr additive="base">
                                        <p:cTn id="1062" dur="3250"/>
                                        <p:tgtEl>
                                          <p:spTgt spid="239"/>
                                        </p:tgtEl>
                                        <p:attrNameLst>
                                          <p:attrName>ppt_x</p:attrName>
                                        </p:attrNameLst>
                                      </p:cBhvr>
                                      <p:tavLst>
                                        <p:tav tm="0">
                                          <p:val>
                                            <p:strVal val="ppt_x"/>
                                          </p:val>
                                        </p:tav>
                                        <p:tav tm="100000">
                                          <p:val>
                                            <p:strVal val="0-ppt_w/2"/>
                                          </p:val>
                                        </p:tav>
                                      </p:tavLst>
                                    </p:anim>
                                    <p:anim calcmode="lin" valueType="num">
                                      <p:cBhvr additive="base">
                                        <p:cTn id="1063" dur="3250"/>
                                        <p:tgtEl>
                                          <p:spTgt spid="239"/>
                                        </p:tgtEl>
                                        <p:attrNameLst>
                                          <p:attrName>ppt_y</p:attrName>
                                        </p:attrNameLst>
                                      </p:cBhvr>
                                      <p:tavLst>
                                        <p:tav tm="0">
                                          <p:val>
                                            <p:strVal val="ppt_y"/>
                                          </p:val>
                                        </p:tav>
                                        <p:tav tm="100000">
                                          <p:val>
                                            <p:strVal val="ppt_y"/>
                                          </p:val>
                                        </p:tav>
                                      </p:tavLst>
                                    </p:anim>
                                    <p:set>
                                      <p:cBhvr>
                                        <p:cTn id="1064" dur="1" fill="hold">
                                          <p:stCondLst>
                                            <p:cond delay="3249"/>
                                          </p:stCondLst>
                                        </p:cTn>
                                        <p:tgtEl>
                                          <p:spTgt spid="239"/>
                                        </p:tgtEl>
                                        <p:attrNameLst>
                                          <p:attrName>style.visibility</p:attrName>
                                        </p:attrNameLst>
                                      </p:cBhvr>
                                      <p:to>
                                        <p:strVal val="hidden"/>
                                      </p:to>
                                    </p:set>
                                  </p:childTnLst>
                                </p:cTn>
                              </p:par>
                              <p:par>
                                <p:cTn id="1065" presetID="2" presetClass="exit" presetSubtype="8" fill="hold" nodeType="withEffect">
                                  <p:stCondLst>
                                    <p:cond delay="0"/>
                                  </p:stCondLst>
                                  <p:childTnLst>
                                    <p:anim calcmode="lin" valueType="num">
                                      <p:cBhvr additive="base">
                                        <p:cTn id="1066" dur="3250"/>
                                        <p:tgtEl>
                                          <p:spTgt spid="240"/>
                                        </p:tgtEl>
                                        <p:attrNameLst>
                                          <p:attrName>ppt_x</p:attrName>
                                        </p:attrNameLst>
                                      </p:cBhvr>
                                      <p:tavLst>
                                        <p:tav tm="0">
                                          <p:val>
                                            <p:strVal val="ppt_x"/>
                                          </p:val>
                                        </p:tav>
                                        <p:tav tm="100000">
                                          <p:val>
                                            <p:strVal val="0-ppt_w/2"/>
                                          </p:val>
                                        </p:tav>
                                      </p:tavLst>
                                    </p:anim>
                                    <p:anim calcmode="lin" valueType="num">
                                      <p:cBhvr additive="base">
                                        <p:cTn id="1067" dur="3250"/>
                                        <p:tgtEl>
                                          <p:spTgt spid="240"/>
                                        </p:tgtEl>
                                        <p:attrNameLst>
                                          <p:attrName>ppt_y</p:attrName>
                                        </p:attrNameLst>
                                      </p:cBhvr>
                                      <p:tavLst>
                                        <p:tav tm="0">
                                          <p:val>
                                            <p:strVal val="ppt_y"/>
                                          </p:val>
                                        </p:tav>
                                        <p:tav tm="100000">
                                          <p:val>
                                            <p:strVal val="ppt_y"/>
                                          </p:val>
                                        </p:tav>
                                      </p:tavLst>
                                    </p:anim>
                                    <p:set>
                                      <p:cBhvr>
                                        <p:cTn id="1068" dur="1" fill="hold">
                                          <p:stCondLst>
                                            <p:cond delay="3249"/>
                                          </p:stCondLst>
                                        </p:cTn>
                                        <p:tgtEl>
                                          <p:spTgt spid="240"/>
                                        </p:tgtEl>
                                        <p:attrNameLst>
                                          <p:attrName>style.visibility</p:attrName>
                                        </p:attrNameLst>
                                      </p:cBhvr>
                                      <p:to>
                                        <p:strVal val="hidden"/>
                                      </p:to>
                                    </p:set>
                                  </p:childTnLst>
                                </p:cTn>
                              </p:par>
                              <p:par>
                                <p:cTn id="1069" presetID="2" presetClass="exit" presetSubtype="8" fill="hold" nodeType="withEffect">
                                  <p:stCondLst>
                                    <p:cond delay="0"/>
                                  </p:stCondLst>
                                  <p:childTnLst>
                                    <p:anim calcmode="lin" valueType="num">
                                      <p:cBhvr additive="base">
                                        <p:cTn id="1070" dur="3250"/>
                                        <p:tgtEl>
                                          <p:spTgt spid="241"/>
                                        </p:tgtEl>
                                        <p:attrNameLst>
                                          <p:attrName>ppt_x</p:attrName>
                                        </p:attrNameLst>
                                      </p:cBhvr>
                                      <p:tavLst>
                                        <p:tav tm="0">
                                          <p:val>
                                            <p:strVal val="ppt_x"/>
                                          </p:val>
                                        </p:tav>
                                        <p:tav tm="100000">
                                          <p:val>
                                            <p:strVal val="0-ppt_w/2"/>
                                          </p:val>
                                        </p:tav>
                                      </p:tavLst>
                                    </p:anim>
                                    <p:anim calcmode="lin" valueType="num">
                                      <p:cBhvr additive="base">
                                        <p:cTn id="1071" dur="3250"/>
                                        <p:tgtEl>
                                          <p:spTgt spid="241"/>
                                        </p:tgtEl>
                                        <p:attrNameLst>
                                          <p:attrName>ppt_y</p:attrName>
                                        </p:attrNameLst>
                                      </p:cBhvr>
                                      <p:tavLst>
                                        <p:tav tm="0">
                                          <p:val>
                                            <p:strVal val="ppt_y"/>
                                          </p:val>
                                        </p:tav>
                                        <p:tav tm="100000">
                                          <p:val>
                                            <p:strVal val="ppt_y"/>
                                          </p:val>
                                        </p:tav>
                                      </p:tavLst>
                                    </p:anim>
                                    <p:set>
                                      <p:cBhvr>
                                        <p:cTn id="1072" dur="1" fill="hold">
                                          <p:stCondLst>
                                            <p:cond delay="3249"/>
                                          </p:stCondLst>
                                        </p:cTn>
                                        <p:tgtEl>
                                          <p:spTgt spid="241"/>
                                        </p:tgtEl>
                                        <p:attrNameLst>
                                          <p:attrName>style.visibility</p:attrName>
                                        </p:attrNameLst>
                                      </p:cBhvr>
                                      <p:to>
                                        <p:strVal val="hidden"/>
                                      </p:to>
                                    </p:set>
                                  </p:childTnLst>
                                </p:cTn>
                              </p:par>
                              <p:par>
                                <p:cTn id="1073" presetID="2" presetClass="exit" presetSubtype="8" fill="hold" nodeType="withEffect">
                                  <p:stCondLst>
                                    <p:cond delay="0"/>
                                  </p:stCondLst>
                                  <p:childTnLst>
                                    <p:anim calcmode="lin" valueType="num">
                                      <p:cBhvr additive="base">
                                        <p:cTn id="1074" dur="3250"/>
                                        <p:tgtEl>
                                          <p:spTgt spid="242"/>
                                        </p:tgtEl>
                                        <p:attrNameLst>
                                          <p:attrName>ppt_x</p:attrName>
                                        </p:attrNameLst>
                                      </p:cBhvr>
                                      <p:tavLst>
                                        <p:tav tm="0">
                                          <p:val>
                                            <p:strVal val="ppt_x"/>
                                          </p:val>
                                        </p:tav>
                                        <p:tav tm="100000">
                                          <p:val>
                                            <p:strVal val="0-ppt_w/2"/>
                                          </p:val>
                                        </p:tav>
                                      </p:tavLst>
                                    </p:anim>
                                    <p:anim calcmode="lin" valueType="num">
                                      <p:cBhvr additive="base">
                                        <p:cTn id="1075" dur="3250"/>
                                        <p:tgtEl>
                                          <p:spTgt spid="242"/>
                                        </p:tgtEl>
                                        <p:attrNameLst>
                                          <p:attrName>ppt_y</p:attrName>
                                        </p:attrNameLst>
                                      </p:cBhvr>
                                      <p:tavLst>
                                        <p:tav tm="0">
                                          <p:val>
                                            <p:strVal val="ppt_y"/>
                                          </p:val>
                                        </p:tav>
                                        <p:tav tm="100000">
                                          <p:val>
                                            <p:strVal val="ppt_y"/>
                                          </p:val>
                                        </p:tav>
                                      </p:tavLst>
                                    </p:anim>
                                    <p:set>
                                      <p:cBhvr>
                                        <p:cTn id="1076" dur="1" fill="hold">
                                          <p:stCondLst>
                                            <p:cond delay="3249"/>
                                          </p:stCondLst>
                                        </p:cTn>
                                        <p:tgtEl>
                                          <p:spTgt spid="242"/>
                                        </p:tgtEl>
                                        <p:attrNameLst>
                                          <p:attrName>style.visibility</p:attrName>
                                        </p:attrNameLst>
                                      </p:cBhvr>
                                      <p:to>
                                        <p:strVal val="hidden"/>
                                      </p:to>
                                    </p:set>
                                  </p:childTnLst>
                                </p:cTn>
                              </p:par>
                              <p:par>
                                <p:cTn id="1077" presetID="2" presetClass="exit" presetSubtype="8" fill="hold" nodeType="withEffect">
                                  <p:stCondLst>
                                    <p:cond delay="0"/>
                                  </p:stCondLst>
                                  <p:childTnLst>
                                    <p:anim calcmode="lin" valueType="num">
                                      <p:cBhvr additive="base">
                                        <p:cTn id="1078" dur="3250"/>
                                        <p:tgtEl>
                                          <p:spTgt spid="243"/>
                                        </p:tgtEl>
                                        <p:attrNameLst>
                                          <p:attrName>ppt_x</p:attrName>
                                        </p:attrNameLst>
                                      </p:cBhvr>
                                      <p:tavLst>
                                        <p:tav tm="0">
                                          <p:val>
                                            <p:strVal val="ppt_x"/>
                                          </p:val>
                                        </p:tav>
                                        <p:tav tm="100000">
                                          <p:val>
                                            <p:strVal val="0-ppt_w/2"/>
                                          </p:val>
                                        </p:tav>
                                      </p:tavLst>
                                    </p:anim>
                                    <p:anim calcmode="lin" valueType="num">
                                      <p:cBhvr additive="base">
                                        <p:cTn id="1079" dur="3250"/>
                                        <p:tgtEl>
                                          <p:spTgt spid="243"/>
                                        </p:tgtEl>
                                        <p:attrNameLst>
                                          <p:attrName>ppt_y</p:attrName>
                                        </p:attrNameLst>
                                      </p:cBhvr>
                                      <p:tavLst>
                                        <p:tav tm="0">
                                          <p:val>
                                            <p:strVal val="ppt_y"/>
                                          </p:val>
                                        </p:tav>
                                        <p:tav tm="100000">
                                          <p:val>
                                            <p:strVal val="ppt_y"/>
                                          </p:val>
                                        </p:tav>
                                      </p:tavLst>
                                    </p:anim>
                                    <p:set>
                                      <p:cBhvr>
                                        <p:cTn id="1080" dur="1" fill="hold">
                                          <p:stCondLst>
                                            <p:cond delay="3249"/>
                                          </p:stCondLst>
                                        </p:cTn>
                                        <p:tgtEl>
                                          <p:spTgt spid="243"/>
                                        </p:tgtEl>
                                        <p:attrNameLst>
                                          <p:attrName>style.visibility</p:attrName>
                                        </p:attrNameLst>
                                      </p:cBhvr>
                                      <p:to>
                                        <p:strVal val="hidden"/>
                                      </p:to>
                                    </p:set>
                                  </p:childTnLst>
                                </p:cTn>
                              </p:par>
                              <p:par>
                                <p:cTn id="1081" presetID="2" presetClass="exit" presetSubtype="8" fill="hold" nodeType="withEffect">
                                  <p:stCondLst>
                                    <p:cond delay="0"/>
                                  </p:stCondLst>
                                  <p:childTnLst>
                                    <p:anim calcmode="lin" valueType="num">
                                      <p:cBhvr additive="base">
                                        <p:cTn id="1082" dur="3250"/>
                                        <p:tgtEl>
                                          <p:spTgt spid="244"/>
                                        </p:tgtEl>
                                        <p:attrNameLst>
                                          <p:attrName>ppt_x</p:attrName>
                                        </p:attrNameLst>
                                      </p:cBhvr>
                                      <p:tavLst>
                                        <p:tav tm="0">
                                          <p:val>
                                            <p:strVal val="ppt_x"/>
                                          </p:val>
                                        </p:tav>
                                        <p:tav tm="100000">
                                          <p:val>
                                            <p:strVal val="0-ppt_w/2"/>
                                          </p:val>
                                        </p:tav>
                                      </p:tavLst>
                                    </p:anim>
                                    <p:anim calcmode="lin" valueType="num">
                                      <p:cBhvr additive="base">
                                        <p:cTn id="1083" dur="3250"/>
                                        <p:tgtEl>
                                          <p:spTgt spid="244"/>
                                        </p:tgtEl>
                                        <p:attrNameLst>
                                          <p:attrName>ppt_y</p:attrName>
                                        </p:attrNameLst>
                                      </p:cBhvr>
                                      <p:tavLst>
                                        <p:tav tm="0">
                                          <p:val>
                                            <p:strVal val="ppt_y"/>
                                          </p:val>
                                        </p:tav>
                                        <p:tav tm="100000">
                                          <p:val>
                                            <p:strVal val="ppt_y"/>
                                          </p:val>
                                        </p:tav>
                                      </p:tavLst>
                                    </p:anim>
                                    <p:set>
                                      <p:cBhvr>
                                        <p:cTn id="1084" dur="1" fill="hold">
                                          <p:stCondLst>
                                            <p:cond delay="3249"/>
                                          </p:stCondLst>
                                        </p:cTn>
                                        <p:tgtEl>
                                          <p:spTgt spid="244"/>
                                        </p:tgtEl>
                                        <p:attrNameLst>
                                          <p:attrName>style.visibility</p:attrName>
                                        </p:attrNameLst>
                                      </p:cBhvr>
                                      <p:to>
                                        <p:strVal val="hidden"/>
                                      </p:to>
                                    </p:set>
                                  </p:childTnLst>
                                </p:cTn>
                              </p:par>
                              <p:par>
                                <p:cTn id="1085" presetID="2" presetClass="exit" presetSubtype="8" fill="hold" nodeType="withEffect">
                                  <p:stCondLst>
                                    <p:cond delay="0"/>
                                  </p:stCondLst>
                                  <p:childTnLst>
                                    <p:anim calcmode="lin" valueType="num">
                                      <p:cBhvr additive="base">
                                        <p:cTn id="1086" dur="3250"/>
                                        <p:tgtEl>
                                          <p:spTgt spid="306"/>
                                        </p:tgtEl>
                                        <p:attrNameLst>
                                          <p:attrName>ppt_x</p:attrName>
                                        </p:attrNameLst>
                                      </p:cBhvr>
                                      <p:tavLst>
                                        <p:tav tm="0">
                                          <p:val>
                                            <p:strVal val="ppt_x"/>
                                          </p:val>
                                        </p:tav>
                                        <p:tav tm="100000">
                                          <p:val>
                                            <p:strVal val="0-ppt_w/2"/>
                                          </p:val>
                                        </p:tav>
                                      </p:tavLst>
                                    </p:anim>
                                    <p:anim calcmode="lin" valueType="num">
                                      <p:cBhvr additive="base">
                                        <p:cTn id="1087" dur="3250"/>
                                        <p:tgtEl>
                                          <p:spTgt spid="306"/>
                                        </p:tgtEl>
                                        <p:attrNameLst>
                                          <p:attrName>ppt_y</p:attrName>
                                        </p:attrNameLst>
                                      </p:cBhvr>
                                      <p:tavLst>
                                        <p:tav tm="0">
                                          <p:val>
                                            <p:strVal val="ppt_y"/>
                                          </p:val>
                                        </p:tav>
                                        <p:tav tm="100000">
                                          <p:val>
                                            <p:strVal val="ppt_y"/>
                                          </p:val>
                                        </p:tav>
                                      </p:tavLst>
                                    </p:anim>
                                    <p:set>
                                      <p:cBhvr>
                                        <p:cTn id="1088" dur="1" fill="hold">
                                          <p:stCondLst>
                                            <p:cond delay="3249"/>
                                          </p:stCondLst>
                                        </p:cTn>
                                        <p:tgtEl>
                                          <p:spTgt spid="306"/>
                                        </p:tgtEl>
                                        <p:attrNameLst>
                                          <p:attrName>style.visibility</p:attrName>
                                        </p:attrNameLst>
                                      </p:cBhvr>
                                      <p:to>
                                        <p:strVal val="hidden"/>
                                      </p:to>
                                    </p:set>
                                  </p:childTnLst>
                                </p:cTn>
                              </p:par>
                              <p:par>
                                <p:cTn id="1089" presetID="2" presetClass="exit" presetSubtype="8" fill="hold" nodeType="withEffect">
                                  <p:stCondLst>
                                    <p:cond delay="0"/>
                                  </p:stCondLst>
                                  <p:childTnLst>
                                    <p:anim calcmode="lin" valueType="num">
                                      <p:cBhvr additive="base">
                                        <p:cTn id="1090" dur="3250"/>
                                        <p:tgtEl>
                                          <p:spTgt spid="307"/>
                                        </p:tgtEl>
                                        <p:attrNameLst>
                                          <p:attrName>ppt_x</p:attrName>
                                        </p:attrNameLst>
                                      </p:cBhvr>
                                      <p:tavLst>
                                        <p:tav tm="0">
                                          <p:val>
                                            <p:strVal val="ppt_x"/>
                                          </p:val>
                                        </p:tav>
                                        <p:tav tm="100000">
                                          <p:val>
                                            <p:strVal val="0-ppt_w/2"/>
                                          </p:val>
                                        </p:tav>
                                      </p:tavLst>
                                    </p:anim>
                                    <p:anim calcmode="lin" valueType="num">
                                      <p:cBhvr additive="base">
                                        <p:cTn id="1091" dur="3250"/>
                                        <p:tgtEl>
                                          <p:spTgt spid="307"/>
                                        </p:tgtEl>
                                        <p:attrNameLst>
                                          <p:attrName>ppt_y</p:attrName>
                                        </p:attrNameLst>
                                      </p:cBhvr>
                                      <p:tavLst>
                                        <p:tav tm="0">
                                          <p:val>
                                            <p:strVal val="ppt_y"/>
                                          </p:val>
                                        </p:tav>
                                        <p:tav tm="100000">
                                          <p:val>
                                            <p:strVal val="ppt_y"/>
                                          </p:val>
                                        </p:tav>
                                      </p:tavLst>
                                    </p:anim>
                                    <p:set>
                                      <p:cBhvr>
                                        <p:cTn id="1092" dur="1" fill="hold">
                                          <p:stCondLst>
                                            <p:cond delay="3249"/>
                                          </p:stCondLst>
                                        </p:cTn>
                                        <p:tgtEl>
                                          <p:spTgt spid="307"/>
                                        </p:tgtEl>
                                        <p:attrNameLst>
                                          <p:attrName>style.visibility</p:attrName>
                                        </p:attrNameLst>
                                      </p:cBhvr>
                                      <p:to>
                                        <p:strVal val="hidden"/>
                                      </p:to>
                                    </p:set>
                                  </p:childTnLst>
                                </p:cTn>
                              </p:par>
                              <p:par>
                                <p:cTn id="1093" presetID="2" presetClass="exit" presetSubtype="8" fill="hold" nodeType="withEffect">
                                  <p:stCondLst>
                                    <p:cond delay="0"/>
                                  </p:stCondLst>
                                  <p:childTnLst>
                                    <p:anim calcmode="lin" valueType="num">
                                      <p:cBhvr additive="base">
                                        <p:cTn id="1094" dur="3250"/>
                                        <p:tgtEl>
                                          <p:spTgt spid="308"/>
                                        </p:tgtEl>
                                        <p:attrNameLst>
                                          <p:attrName>ppt_x</p:attrName>
                                        </p:attrNameLst>
                                      </p:cBhvr>
                                      <p:tavLst>
                                        <p:tav tm="0">
                                          <p:val>
                                            <p:strVal val="ppt_x"/>
                                          </p:val>
                                        </p:tav>
                                        <p:tav tm="100000">
                                          <p:val>
                                            <p:strVal val="0-ppt_w/2"/>
                                          </p:val>
                                        </p:tav>
                                      </p:tavLst>
                                    </p:anim>
                                    <p:anim calcmode="lin" valueType="num">
                                      <p:cBhvr additive="base">
                                        <p:cTn id="1095" dur="3250"/>
                                        <p:tgtEl>
                                          <p:spTgt spid="308"/>
                                        </p:tgtEl>
                                        <p:attrNameLst>
                                          <p:attrName>ppt_y</p:attrName>
                                        </p:attrNameLst>
                                      </p:cBhvr>
                                      <p:tavLst>
                                        <p:tav tm="0">
                                          <p:val>
                                            <p:strVal val="ppt_y"/>
                                          </p:val>
                                        </p:tav>
                                        <p:tav tm="100000">
                                          <p:val>
                                            <p:strVal val="ppt_y"/>
                                          </p:val>
                                        </p:tav>
                                      </p:tavLst>
                                    </p:anim>
                                    <p:set>
                                      <p:cBhvr>
                                        <p:cTn id="1096" dur="1" fill="hold">
                                          <p:stCondLst>
                                            <p:cond delay="3249"/>
                                          </p:stCondLst>
                                        </p:cTn>
                                        <p:tgtEl>
                                          <p:spTgt spid="308"/>
                                        </p:tgtEl>
                                        <p:attrNameLst>
                                          <p:attrName>style.visibility</p:attrName>
                                        </p:attrNameLst>
                                      </p:cBhvr>
                                      <p:to>
                                        <p:strVal val="hidden"/>
                                      </p:to>
                                    </p:set>
                                  </p:childTnLst>
                                </p:cTn>
                              </p:par>
                              <p:par>
                                <p:cTn id="1097" presetID="2" presetClass="exit" presetSubtype="8" fill="hold" nodeType="withEffect">
                                  <p:stCondLst>
                                    <p:cond delay="0"/>
                                  </p:stCondLst>
                                  <p:childTnLst>
                                    <p:anim calcmode="lin" valueType="num">
                                      <p:cBhvr additive="base">
                                        <p:cTn id="1098" dur="3250"/>
                                        <p:tgtEl>
                                          <p:spTgt spid="309"/>
                                        </p:tgtEl>
                                        <p:attrNameLst>
                                          <p:attrName>ppt_x</p:attrName>
                                        </p:attrNameLst>
                                      </p:cBhvr>
                                      <p:tavLst>
                                        <p:tav tm="0">
                                          <p:val>
                                            <p:strVal val="ppt_x"/>
                                          </p:val>
                                        </p:tav>
                                        <p:tav tm="100000">
                                          <p:val>
                                            <p:strVal val="0-ppt_w/2"/>
                                          </p:val>
                                        </p:tav>
                                      </p:tavLst>
                                    </p:anim>
                                    <p:anim calcmode="lin" valueType="num">
                                      <p:cBhvr additive="base">
                                        <p:cTn id="1099" dur="3250"/>
                                        <p:tgtEl>
                                          <p:spTgt spid="309"/>
                                        </p:tgtEl>
                                        <p:attrNameLst>
                                          <p:attrName>ppt_y</p:attrName>
                                        </p:attrNameLst>
                                      </p:cBhvr>
                                      <p:tavLst>
                                        <p:tav tm="0">
                                          <p:val>
                                            <p:strVal val="ppt_y"/>
                                          </p:val>
                                        </p:tav>
                                        <p:tav tm="100000">
                                          <p:val>
                                            <p:strVal val="ppt_y"/>
                                          </p:val>
                                        </p:tav>
                                      </p:tavLst>
                                    </p:anim>
                                    <p:set>
                                      <p:cBhvr>
                                        <p:cTn id="1100" dur="1" fill="hold">
                                          <p:stCondLst>
                                            <p:cond delay="3249"/>
                                          </p:stCondLst>
                                        </p:cTn>
                                        <p:tgtEl>
                                          <p:spTgt spid="309"/>
                                        </p:tgtEl>
                                        <p:attrNameLst>
                                          <p:attrName>style.visibility</p:attrName>
                                        </p:attrNameLst>
                                      </p:cBhvr>
                                      <p:to>
                                        <p:strVal val="hidden"/>
                                      </p:to>
                                    </p:set>
                                  </p:childTnLst>
                                </p:cTn>
                              </p:par>
                              <p:par>
                                <p:cTn id="1101" presetID="2" presetClass="exit" presetSubtype="8" fill="hold" nodeType="withEffect">
                                  <p:stCondLst>
                                    <p:cond delay="0"/>
                                  </p:stCondLst>
                                  <p:childTnLst>
                                    <p:anim calcmode="lin" valueType="num">
                                      <p:cBhvr additive="base">
                                        <p:cTn id="1102" dur="3250"/>
                                        <p:tgtEl>
                                          <p:spTgt spid="310"/>
                                        </p:tgtEl>
                                        <p:attrNameLst>
                                          <p:attrName>ppt_x</p:attrName>
                                        </p:attrNameLst>
                                      </p:cBhvr>
                                      <p:tavLst>
                                        <p:tav tm="0">
                                          <p:val>
                                            <p:strVal val="ppt_x"/>
                                          </p:val>
                                        </p:tav>
                                        <p:tav tm="100000">
                                          <p:val>
                                            <p:strVal val="0-ppt_w/2"/>
                                          </p:val>
                                        </p:tav>
                                      </p:tavLst>
                                    </p:anim>
                                    <p:anim calcmode="lin" valueType="num">
                                      <p:cBhvr additive="base">
                                        <p:cTn id="1103" dur="3250"/>
                                        <p:tgtEl>
                                          <p:spTgt spid="310"/>
                                        </p:tgtEl>
                                        <p:attrNameLst>
                                          <p:attrName>ppt_y</p:attrName>
                                        </p:attrNameLst>
                                      </p:cBhvr>
                                      <p:tavLst>
                                        <p:tav tm="0">
                                          <p:val>
                                            <p:strVal val="ppt_y"/>
                                          </p:val>
                                        </p:tav>
                                        <p:tav tm="100000">
                                          <p:val>
                                            <p:strVal val="ppt_y"/>
                                          </p:val>
                                        </p:tav>
                                      </p:tavLst>
                                    </p:anim>
                                    <p:set>
                                      <p:cBhvr>
                                        <p:cTn id="1104" dur="1" fill="hold">
                                          <p:stCondLst>
                                            <p:cond delay="3249"/>
                                          </p:stCondLst>
                                        </p:cTn>
                                        <p:tgtEl>
                                          <p:spTgt spid="310"/>
                                        </p:tgtEl>
                                        <p:attrNameLst>
                                          <p:attrName>style.visibility</p:attrName>
                                        </p:attrNameLst>
                                      </p:cBhvr>
                                      <p:to>
                                        <p:strVal val="hidden"/>
                                      </p:to>
                                    </p:set>
                                  </p:childTnLst>
                                </p:cTn>
                              </p:par>
                              <p:par>
                                <p:cTn id="1105" presetID="2" presetClass="exit" presetSubtype="8" fill="hold" nodeType="withEffect">
                                  <p:stCondLst>
                                    <p:cond delay="0"/>
                                  </p:stCondLst>
                                  <p:childTnLst>
                                    <p:anim calcmode="lin" valueType="num">
                                      <p:cBhvr additive="base">
                                        <p:cTn id="1106" dur="3250"/>
                                        <p:tgtEl>
                                          <p:spTgt spid="311"/>
                                        </p:tgtEl>
                                        <p:attrNameLst>
                                          <p:attrName>ppt_x</p:attrName>
                                        </p:attrNameLst>
                                      </p:cBhvr>
                                      <p:tavLst>
                                        <p:tav tm="0">
                                          <p:val>
                                            <p:strVal val="ppt_x"/>
                                          </p:val>
                                        </p:tav>
                                        <p:tav tm="100000">
                                          <p:val>
                                            <p:strVal val="0-ppt_w/2"/>
                                          </p:val>
                                        </p:tav>
                                      </p:tavLst>
                                    </p:anim>
                                    <p:anim calcmode="lin" valueType="num">
                                      <p:cBhvr additive="base">
                                        <p:cTn id="1107" dur="3250"/>
                                        <p:tgtEl>
                                          <p:spTgt spid="311"/>
                                        </p:tgtEl>
                                        <p:attrNameLst>
                                          <p:attrName>ppt_y</p:attrName>
                                        </p:attrNameLst>
                                      </p:cBhvr>
                                      <p:tavLst>
                                        <p:tav tm="0">
                                          <p:val>
                                            <p:strVal val="ppt_y"/>
                                          </p:val>
                                        </p:tav>
                                        <p:tav tm="100000">
                                          <p:val>
                                            <p:strVal val="ppt_y"/>
                                          </p:val>
                                        </p:tav>
                                      </p:tavLst>
                                    </p:anim>
                                    <p:set>
                                      <p:cBhvr>
                                        <p:cTn id="1108" dur="1" fill="hold">
                                          <p:stCondLst>
                                            <p:cond delay="3249"/>
                                          </p:stCondLst>
                                        </p:cTn>
                                        <p:tgtEl>
                                          <p:spTgt spid="311"/>
                                        </p:tgtEl>
                                        <p:attrNameLst>
                                          <p:attrName>style.visibility</p:attrName>
                                        </p:attrNameLst>
                                      </p:cBhvr>
                                      <p:to>
                                        <p:strVal val="hidden"/>
                                      </p:to>
                                    </p:set>
                                  </p:childTnLst>
                                </p:cTn>
                              </p:par>
                              <p:par>
                                <p:cTn id="1109" presetID="2" presetClass="exit" presetSubtype="8" fill="hold" nodeType="withEffect">
                                  <p:stCondLst>
                                    <p:cond delay="0"/>
                                  </p:stCondLst>
                                  <p:childTnLst>
                                    <p:anim calcmode="lin" valueType="num">
                                      <p:cBhvr additive="base">
                                        <p:cTn id="1110" dur="3250"/>
                                        <p:tgtEl>
                                          <p:spTgt spid="312"/>
                                        </p:tgtEl>
                                        <p:attrNameLst>
                                          <p:attrName>ppt_x</p:attrName>
                                        </p:attrNameLst>
                                      </p:cBhvr>
                                      <p:tavLst>
                                        <p:tav tm="0">
                                          <p:val>
                                            <p:strVal val="ppt_x"/>
                                          </p:val>
                                        </p:tav>
                                        <p:tav tm="100000">
                                          <p:val>
                                            <p:strVal val="0-ppt_w/2"/>
                                          </p:val>
                                        </p:tav>
                                      </p:tavLst>
                                    </p:anim>
                                    <p:anim calcmode="lin" valueType="num">
                                      <p:cBhvr additive="base">
                                        <p:cTn id="1111" dur="3250"/>
                                        <p:tgtEl>
                                          <p:spTgt spid="312"/>
                                        </p:tgtEl>
                                        <p:attrNameLst>
                                          <p:attrName>ppt_y</p:attrName>
                                        </p:attrNameLst>
                                      </p:cBhvr>
                                      <p:tavLst>
                                        <p:tav tm="0">
                                          <p:val>
                                            <p:strVal val="ppt_y"/>
                                          </p:val>
                                        </p:tav>
                                        <p:tav tm="100000">
                                          <p:val>
                                            <p:strVal val="ppt_y"/>
                                          </p:val>
                                        </p:tav>
                                      </p:tavLst>
                                    </p:anim>
                                    <p:set>
                                      <p:cBhvr>
                                        <p:cTn id="1112" dur="1" fill="hold">
                                          <p:stCondLst>
                                            <p:cond delay="3249"/>
                                          </p:stCondLst>
                                        </p:cTn>
                                        <p:tgtEl>
                                          <p:spTgt spid="312"/>
                                        </p:tgtEl>
                                        <p:attrNameLst>
                                          <p:attrName>style.visibility</p:attrName>
                                        </p:attrNameLst>
                                      </p:cBhvr>
                                      <p:to>
                                        <p:strVal val="hidden"/>
                                      </p:to>
                                    </p:set>
                                  </p:childTnLst>
                                </p:cTn>
                              </p:par>
                              <p:par>
                                <p:cTn id="1113" presetID="2" presetClass="exit" presetSubtype="8" fill="hold" nodeType="withEffect">
                                  <p:stCondLst>
                                    <p:cond delay="0"/>
                                  </p:stCondLst>
                                  <p:childTnLst>
                                    <p:anim calcmode="lin" valueType="num">
                                      <p:cBhvr additive="base">
                                        <p:cTn id="1114" dur="3250"/>
                                        <p:tgtEl>
                                          <p:spTgt spid="313"/>
                                        </p:tgtEl>
                                        <p:attrNameLst>
                                          <p:attrName>ppt_x</p:attrName>
                                        </p:attrNameLst>
                                      </p:cBhvr>
                                      <p:tavLst>
                                        <p:tav tm="0">
                                          <p:val>
                                            <p:strVal val="ppt_x"/>
                                          </p:val>
                                        </p:tav>
                                        <p:tav tm="100000">
                                          <p:val>
                                            <p:strVal val="0-ppt_w/2"/>
                                          </p:val>
                                        </p:tav>
                                      </p:tavLst>
                                    </p:anim>
                                    <p:anim calcmode="lin" valueType="num">
                                      <p:cBhvr additive="base">
                                        <p:cTn id="1115" dur="3250"/>
                                        <p:tgtEl>
                                          <p:spTgt spid="313"/>
                                        </p:tgtEl>
                                        <p:attrNameLst>
                                          <p:attrName>ppt_y</p:attrName>
                                        </p:attrNameLst>
                                      </p:cBhvr>
                                      <p:tavLst>
                                        <p:tav tm="0">
                                          <p:val>
                                            <p:strVal val="ppt_y"/>
                                          </p:val>
                                        </p:tav>
                                        <p:tav tm="100000">
                                          <p:val>
                                            <p:strVal val="ppt_y"/>
                                          </p:val>
                                        </p:tav>
                                      </p:tavLst>
                                    </p:anim>
                                    <p:set>
                                      <p:cBhvr>
                                        <p:cTn id="1116" dur="1" fill="hold">
                                          <p:stCondLst>
                                            <p:cond delay="3249"/>
                                          </p:stCondLst>
                                        </p:cTn>
                                        <p:tgtEl>
                                          <p:spTgt spid="313"/>
                                        </p:tgtEl>
                                        <p:attrNameLst>
                                          <p:attrName>style.visibility</p:attrName>
                                        </p:attrNameLst>
                                      </p:cBhvr>
                                      <p:to>
                                        <p:strVal val="hidden"/>
                                      </p:to>
                                    </p:set>
                                  </p:childTnLst>
                                </p:cTn>
                              </p:par>
                              <p:par>
                                <p:cTn id="1117" presetID="2" presetClass="exit" presetSubtype="8" fill="hold" nodeType="withEffect">
                                  <p:stCondLst>
                                    <p:cond delay="0"/>
                                  </p:stCondLst>
                                  <p:childTnLst>
                                    <p:anim calcmode="lin" valueType="num">
                                      <p:cBhvr additive="base">
                                        <p:cTn id="1118" dur="3250"/>
                                        <p:tgtEl>
                                          <p:spTgt spid="314"/>
                                        </p:tgtEl>
                                        <p:attrNameLst>
                                          <p:attrName>ppt_x</p:attrName>
                                        </p:attrNameLst>
                                      </p:cBhvr>
                                      <p:tavLst>
                                        <p:tav tm="0">
                                          <p:val>
                                            <p:strVal val="ppt_x"/>
                                          </p:val>
                                        </p:tav>
                                        <p:tav tm="100000">
                                          <p:val>
                                            <p:strVal val="0-ppt_w/2"/>
                                          </p:val>
                                        </p:tav>
                                      </p:tavLst>
                                    </p:anim>
                                    <p:anim calcmode="lin" valueType="num">
                                      <p:cBhvr additive="base">
                                        <p:cTn id="1119" dur="3250"/>
                                        <p:tgtEl>
                                          <p:spTgt spid="314"/>
                                        </p:tgtEl>
                                        <p:attrNameLst>
                                          <p:attrName>ppt_y</p:attrName>
                                        </p:attrNameLst>
                                      </p:cBhvr>
                                      <p:tavLst>
                                        <p:tav tm="0">
                                          <p:val>
                                            <p:strVal val="ppt_y"/>
                                          </p:val>
                                        </p:tav>
                                        <p:tav tm="100000">
                                          <p:val>
                                            <p:strVal val="ppt_y"/>
                                          </p:val>
                                        </p:tav>
                                      </p:tavLst>
                                    </p:anim>
                                    <p:set>
                                      <p:cBhvr>
                                        <p:cTn id="1120" dur="1" fill="hold">
                                          <p:stCondLst>
                                            <p:cond delay="3249"/>
                                          </p:stCondLst>
                                        </p:cTn>
                                        <p:tgtEl>
                                          <p:spTgt spid="314"/>
                                        </p:tgtEl>
                                        <p:attrNameLst>
                                          <p:attrName>style.visibility</p:attrName>
                                        </p:attrNameLst>
                                      </p:cBhvr>
                                      <p:to>
                                        <p:strVal val="hidden"/>
                                      </p:to>
                                    </p:set>
                                  </p:childTnLst>
                                </p:cTn>
                              </p:par>
                              <p:par>
                                <p:cTn id="1121" presetID="2" presetClass="exit" presetSubtype="8" fill="hold" nodeType="withEffect">
                                  <p:stCondLst>
                                    <p:cond delay="0"/>
                                  </p:stCondLst>
                                  <p:childTnLst>
                                    <p:anim calcmode="lin" valueType="num">
                                      <p:cBhvr additive="base">
                                        <p:cTn id="1122" dur="3250"/>
                                        <p:tgtEl>
                                          <p:spTgt spid="315"/>
                                        </p:tgtEl>
                                        <p:attrNameLst>
                                          <p:attrName>ppt_x</p:attrName>
                                        </p:attrNameLst>
                                      </p:cBhvr>
                                      <p:tavLst>
                                        <p:tav tm="0">
                                          <p:val>
                                            <p:strVal val="ppt_x"/>
                                          </p:val>
                                        </p:tav>
                                        <p:tav tm="100000">
                                          <p:val>
                                            <p:strVal val="0-ppt_w/2"/>
                                          </p:val>
                                        </p:tav>
                                      </p:tavLst>
                                    </p:anim>
                                    <p:anim calcmode="lin" valueType="num">
                                      <p:cBhvr additive="base">
                                        <p:cTn id="1123" dur="3250"/>
                                        <p:tgtEl>
                                          <p:spTgt spid="315"/>
                                        </p:tgtEl>
                                        <p:attrNameLst>
                                          <p:attrName>ppt_y</p:attrName>
                                        </p:attrNameLst>
                                      </p:cBhvr>
                                      <p:tavLst>
                                        <p:tav tm="0">
                                          <p:val>
                                            <p:strVal val="ppt_y"/>
                                          </p:val>
                                        </p:tav>
                                        <p:tav tm="100000">
                                          <p:val>
                                            <p:strVal val="ppt_y"/>
                                          </p:val>
                                        </p:tav>
                                      </p:tavLst>
                                    </p:anim>
                                    <p:set>
                                      <p:cBhvr>
                                        <p:cTn id="1124" dur="1" fill="hold">
                                          <p:stCondLst>
                                            <p:cond delay="3249"/>
                                          </p:stCondLst>
                                        </p:cTn>
                                        <p:tgtEl>
                                          <p:spTgt spid="315"/>
                                        </p:tgtEl>
                                        <p:attrNameLst>
                                          <p:attrName>style.visibility</p:attrName>
                                        </p:attrNameLst>
                                      </p:cBhvr>
                                      <p:to>
                                        <p:strVal val="hidden"/>
                                      </p:to>
                                    </p:set>
                                  </p:childTnLst>
                                </p:cTn>
                              </p:par>
                              <p:par>
                                <p:cTn id="1125" presetID="2" presetClass="exit" presetSubtype="8" fill="hold" nodeType="withEffect">
                                  <p:stCondLst>
                                    <p:cond delay="0"/>
                                  </p:stCondLst>
                                  <p:childTnLst>
                                    <p:anim calcmode="lin" valueType="num">
                                      <p:cBhvr additive="base">
                                        <p:cTn id="1126" dur="3250"/>
                                        <p:tgtEl>
                                          <p:spTgt spid="316"/>
                                        </p:tgtEl>
                                        <p:attrNameLst>
                                          <p:attrName>ppt_x</p:attrName>
                                        </p:attrNameLst>
                                      </p:cBhvr>
                                      <p:tavLst>
                                        <p:tav tm="0">
                                          <p:val>
                                            <p:strVal val="ppt_x"/>
                                          </p:val>
                                        </p:tav>
                                        <p:tav tm="100000">
                                          <p:val>
                                            <p:strVal val="0-ppt_w/2"/>
                                          </p:val>
                                        </p:tav>
                                      </p:tavLst>
                                    </p:anim>
                                    <p:anim calcmode="lin" valueType="num">
                                      <p:cBhvr additive="base">
                                        <p:cTn id="1127" dur="3250"/>
                                        <p:tgtEl>
                                          <p:spTgt spid="316"/>
                                        </p:tgtEl>
                                        <p:attrNameLst>
                                          <p:attrName>ppt_y</p:attrName>
                                        </p:attrNameLst>
                                      </p:cBhvr>
                                      <p:tavLst>
                                        <p:tav tm="0">
                                          <p:val>
                                            <p:strVal val="ppt_y"/>
                                          </p:val>
                                        </p:tav>
                                        <p:tav tm="100000">
                                          <p:val>
                                            <p:strVal val="ppt_y"/>
                                          </p:val>
                                        </p:tav>
                                      </p:tavLst>
                                    </p:anim>
                                    <p:set>
                                      <p:cBhvr>
                                        <p:cTn id="1128" dur="1" fill="hold">
                                          <p:stCondLst>
                                            <p:cond delay="3249"/>
                                          </p:stCondLst>
                                        </p:cTn>
                                        <p:tgtEl>
                                          <p:spTgt spid="316"/>
                                        </p:tgtEl>
                                        <p:attrNameLst>
                                          <p:attrName>style.visibility</p:attrName>
                                        </p:attrNameLst>
                                      </p:cBhvr>
                                      <p:to>
                                        <p:strVal val="hidden"/>
                                      </p:to>
                                    </p:set>
                                  </p:childTnLst>
                                </p:cTn>
                              </p:par>
                              <p:par>
                                <p:cTn id="1129" presetID="2" presetClass="exit" presetSubtype="8" fill="hold" nodeType="withEffect">
                                  <p:stCondLst>
                                    <p:cond delay="0"/>
                                  </p:stCondLst>
                                  <p:childTnLst>
                                    <p:anim calcmode="lin" valueType="num">
                                      <p:cBhvr additive="base">
                                        <p:cTn id="1130" dur="3250"/>
                                        <p:tgtEl>
                                          <p:spTgt spid="317"/>
                                        </p:tgtEl>
                                        <p:attrNameLst>
                                          <p:attrName>ppt_x</p:attrName>
                                        </p:attrNameLst>
                                      </p:cBhvr>
                                      <p:tavLst>
                                        <p:tav tm="0">
                                          <p:val>
                                            <p:strVal val="ppt_x"/>
                                          </p:val>
                                        </p:tav>
                                        <p:tav tm="100000">
                                          <p:val>
                                            <p:strVal val="0-ppt_w/2"/>
                                          </p:val>
                                        </p:tav>
                                      </p:tavLst>
                                    </p:anim>
                                    <p:anim calcmode="lin" valueType="num">
                                      <p:cBhvr additive="base">
                                        <p:cTn id="1131" dur="3250"/>
                                        <p:tgtEl>
                                          <p:spTgt spid="317"/>
                                        </p:tgtEl>
                                        <p:attrNameLst>
                                          <p:attrName>ppt_y</p:attrName>
                                        </p:attrNameLst>
                                      </p:cBhvr>
                                      <p:tavLst>
                                        <p:tav tm="0">
                                          <p:val>
                                            <p:strVal val="ppt_y"/>
                                          </p:val>
                                        </p:tav>
                                        <p:tav tm="100000">
                                          <p:val>
                                            <p:strVal val="ppt_y"/>
                                          </p:val>
                                        </p:tav>
                                      </p:tavLst>
                                    </p:anim>
                                    <p:set>
                                      <p:cBhvr>
                                        <p:cTn id="1132" dur="1" fill="hold">
                                          <p:stCondLst>
                                            <p:cond delay="3249"/>
                                          </p:stCondLst>
                                        </p:cTn>
                                        <p:tgtEl>
                                          <p:spTgt spid="317"/>
                                        </p:tgtEl>
                                        <p:attrNameLst>
                                          <p:attrName>style.visibility</p:attrName>
                                        </p:attrNameLst>
                                      </p:cBhvr>
                                      <p:to>
                                        <p:strVal val="hidden"/>
                                      </p:to>
                                    </p:set>
                                  </p:childTnLst>
                                </p:cTn>
                              </p:par>
                              <p:par>
                                <p:cTn id="1133" presetID="2" presetClass="exit" presetSubtype="8" fill="hold" nodeType="withEffect">
                                  <p:stCondLst>
                                    <p:cond delay="0"/>
                                  </p:stCondLst>
                                  <p:childTnLst>
                                    <p:anim calcmode="lin" valueType="num">
                                      <p:cBhvr additive="base">
                                        <p:cTn id="1134" dur="3250"/>
                                        <p:tgtEl>
                                          <p:spTgt spid="318"/>
                                        </p:tgtEl>
                                        <p:attrNameLst>
                                          <p:attrName>ppt_x</p:attrName>
                                        </p:attrNameLst>
                                      </p:cBhvr>
                                      <p:tavLst>
                                        <p:tav tm="0">
                                          <p:val>
                                            <p:strVal val="ppt_x"/>
                                          </p:val>
                                        </p:tav>
                                        <p:tav tm="100000">
                                          <p:val>
                                            <p:strVal val="0-ppt_w/2"/>
                                          </p:val>
                                        </p:tav>
                                      </p:tavLst>
                                    </p:anim>
                                    <p:anim calcmode="lin" valueType="num">
                                      <p:cBhvr additive="base">
                                        <p:cTn id="1135" dur="3250"/>
                                        <p:tgtEl>
                                          <p:spTgt spid="318"/>
                                        </p:tgtEl>
                                        <p:attrNameLst>
                                          <p:attrName>ppt_y</p:attrName>
                                        </p:attrNameLst>
                                      </p:cBhvr>
                                      <p:tavLst>
                                        <p:tav tm="0">
                                          <p:val>
                                            <p:strVal val="ppt_y"/>
                                          </p:val>
                                        </p:tav>
                                        <p:tav tm="100000">
                                          <p:val>
                                            <p:strVal val="ppt_y"/>
                                          </p:val>
                                        </p:tav>
                                      </p:tavLst>
                                    </p:anim>
                                    <p:set>
                                      <p:cBhvr>
                                        <p:cTn id="1136" dur="1" fill="hold">
                                          <p:stCondLst>
                                            <p:cond delay="3249"/>
                                          </p:stCondLst>
                                        </p:cTn>
                                        <p:tgtEl>
                                          <p:spTgt spid="318"/>
                                        </p:tgtEl>
                                        <p:attrNameLst>
                                          <p:attrName>style.visibility</p:attrName>
                                        </p:attrNameLst>
                                      </p:cBhvr>
                                      <p:to>
                                        <p:strVal val="hidden"/>
                                      </p:to>
                                    </p:set>
                                  </p:childTnLst>
                                </p:cTn>
                              </p:par>
                              <p:par>
                                <p:cTn id="1137" presetID="2" presetClass="exit" presetSubtype="8" fill="hold" nodeType="withEffect">
                                  <p:stCondLst>
                                    <p:cond delay="0"/>
                                  </p:stCondLst>
                                  <p:childTnLst>
                                    <p:anim calcmode="lin" valueType="num">
                                      <p:cBhvr additive="base">
                                        <p:cTn id="1138" dur="3250"/>
                                        <p:tgtEl>
                                          <p:spTgt spid="319"/>
                                        </p:tgtEl>
                                        <p:attrNameLst>
                                          <p:attrName>ppt_x</p:attrName>
                                        </p:attrNameLst>
                                      </p:cBhvr>
                                      <p:tavLst>
                                        <p:tav tm="0">
                                          <p:val>
                                            <p:strVal val="ppt_x"/>
                                          </p:val>
                                        </p:tav>
                                        <p:tav tm="100000">
                                          <p:val>
                                            <p:strVal val="0-ppt_w/2"/>
                                          </p:val>
                                        </p:tav>
                                      </p:tavLst>
                                    </p:anim>
                                    <p:anim calcmode="lin" valueType="num">
                                      <p:cBhvr additive="base">
                                        <p:cTn id="1139" dur="3250"/>
                                        <p:tgtEl>
                                          <p:spTgt spid="319"/>
                                        </p:tgtEl>
                                        <p:attrNameLst>
                                          <p:attrName>ppt_y</p:attrName>
                                        </p:attrNameLst>
                                      </p:cBhvr>
                                      <p:tavLst>
                                        <p:tav tm="0">
                                          <p:val>
                                            <p:strVal val="ppt_y"/>
                                          </p:val>
                                        </p:tav>
                                        <p:tav tm="100000">
                                          <p:val>
                                            <p:strVal val="ppt_y"/>
                                          </p:val>
                                        </p:tav>
                                      </p:tavLst>
                                    </p:anim>
                                    <p:set>
                                      <p:cBhvr>
                                        <p:cTn id="1140" dur="1" fill="hold">
                                          <p:stCondLst>
                                            <p:cond delay="3249"/>
                                          </p:stCondLst>
                                        </p:cTn>
                                        <p:tgtEl>
                                          <p:spTgt spid="319"/>
                                        </p:tgtEl>
                                        <p:attrNameLst>
                                          <p:attrName>style.visibility</p:attrName>
                                        </p:attrNameLst>
                                      </p:cBhvr>
                                      <p:to>
                                        <p:strVal val="hidden"/>
                                      </p:to>
                                    </p:set>
                                  </p:childTnLst>
                                </p:cTn>
                              </p:par>
                              <p:par>
                                <p:cTn id="1141" presetID="2" presetClass="exit" presetSubtype="8" fill="hold" nodeType="withEffect">
                                  <p:stCondLst>
                                    <p:cond delay="0"/>
                                  </p:stCondLst>
                                  <p:childTnLst>
                                    <p:anim calcmode="lin" valueType="num">
                                      <p:cBhvr additive="base">
                                        <p:cTn id="1142" dur="3250"/>
                                        <p:tgtEl>
                                          <p:spTgt spid="320"/>
                                        </p:tgtEl>
                                        <p:attrNameLst>
                                          <p:attrName>ppt_x</p:attrName>
                                        </p:attrNameLst>
                                      </p:cBhvr>
                                      <p:tavLst>
                                        <p:tav tm="0">
                                          <p:val>
                                            <p:strVal val="ppt_x"/>
                                          </p:val>
                                        </p:tav>
                                        <p:tav tm="100000">
                                          <p:val>
                                            <p:strVal val="0-ppt_w/2"/>
                                          </p:val>
                                        </p:tav>
                                      </p:tavLst>
                                    </p:anim>
                                    <p:anim calcmode="lin" valueType="num">
                                      <p:cBhvr additive="base">
                                        <p:cTn id="1143" dur="3250"/>
                                        <p:tgtEl>
                                          <p:spTgt spid="320"/>
                                        </p:tgtEl>
                                        <p:attrNameLst>
                                          <p:attrName>ppt_y</p:attrName>
                                        </p:attrNameLst>
                                      </p:cBhvr>
                                      <p:tavLst>
                                        <p:tav tm="0">
                                          <p:val>
                                            <p:strVal val="ppt_y"/>
                                          </p:val>
                                        </p:tav>
                                        <p:tav tm="100000">
                                          <p:val>
                                            <p:strVal val="ppt_y"/>
                                          </p:val>
                                        </p:tav>
                                      </p:tavLst>
                                    </p:anim>
                                    <p:set>
                                      <p:cBhvr>
                                        <p:cTn id="1144" dur="1" fill="hold">
                                          <p:stCondLst>
                                            <p:cond delay="3249"/>
                                          </p:stCondLst>
                                        </p:cTn>
                                        <p:tgtEl>
                                          <p:spTgt spid="320"/>
                                        </p:tgtEl>
                                        <p:attrNameLst>
                                          <p:attrName>style.visibility</p:attrName>
                                        </p:attrNameLst>
                                      </p:cBhvr>
                                      <p:to>
                                        <p:strVal val="hidden"/>
                                      </p:to>
                                    </p:set>
                                  </p:childTnLst>
                                </p:cTn>
                              </p:par>
                              <p:par>
                                <p:cTn id="1145" presetID="2" presetClass="exit" presetSubtype="8" fill="hold" nodeType="withEffect">
                                  <p:stCondLst>
                                    <p:cond delay="0"/>
                                  </p:stCondLst>
                                  <p:childTnLst>
                                    <p:anim calcmode="lin" valueType="num">
                                      <p:cBhvr additive="base">
                                        <p:cTn id="1146" dur="3250"/>
                                        <p:tgtEl>
                                          <p:spTgt spid="321"/>
                                        </p:tgtEl>
                                        <p:attrNameLst>
                                          <p:attrName>ppt_x</p:attrName>
                                        </p:attrNameLst>
                                      </p:cBhvr>
                                      <p:tavLst>
                                        <p:tav tm="0">
                                          <p:val>
                                            <p:strVal val="ppt_x"/>
                                          </p:val>
                                        </p:tav>
                                        <p:tav tm="100000">
                                          <p:val>
                                            <p:strVal val="0-ppt_w/2"/>
                                          </p:val>
                                        </p:tav>
                                      </p:tavLst>
                                    </p:anim>
                                    <p:anim calcmode="lin" valueType="num">
                                      <p:cBhvr additive="base">
                                        <p:cTn id="1147" dur="3250"/>
                                        <p:tgtEl>
                                          <p:spTgt spid="321"/>
                                        </p:tgtEl>
                                        <p:attrNameLst>
                                          <p:attrName>ppt_y</p:attrName>
                                        </p:attrNameLst>
                                      </p:cBhvr>
                                      <p:tavLst>
                                        <p:tav tm="0">
                                          <p:val>
                                            <p:strVal val="ppt_y"/>
                                          </p:val>
                                        </p:tav>
                                        <p:tav tm="100000">
                                          <p:val>
                                            <p:strVal val="ppt_y"/>
                                          </p:val>
                                        </p:tav>
                                      </p:tavLst>
                                    </p:anim>
                                    <p:set>
                                      <p:cBhvr>
                                        <p:cTn id="1148" dur="1" fill="hold">
                                          <p:stCondLst>
                                            <p:cond delay="3249"/>
                                          </p:stCondLst>
                                        </p:cTn>
                                        <p:tgtEl>
                                          <p:spTgt spid="321"/>
                                        </p:tgtEl>
                                        <p:attrNameLst>
                                          <p:attrName>style.visibility</p:attrName>
                                        </p:attrNameLst>
                                      </p:cBhvr>
                                      <p:to>
                                        <p:strVal val="hidden"/>
                                      </p:to>
                                    </p:set>
                                  </p:childTnLst>
                                </p:cTn>
                              </p:par>
                              <p:par>
                                <p:cTn id="1149" presetID="2" presetClass="exit" presetSubtype="8" fill="hold" nodeType="withEffect">
                                  <p:stCondLst>
                                    <p:cond delay="0"/>
                                  </p:stCondLst>
                                  <p:childTnLst>
                                    <p:anim calcmode="lin" valueType="num">
                                      <p:cBhvr additive="base">
                                        <p:cTn id="1150" dur="3250"/>
                                        <p:tgtEl>
                                          <p:spTgt spid="322"/>
                                        </p:tgtEl>
                                        <p:attrNameLst>
                                          <p:attrName>ppt_x</p:attrName>
                                        </p:attrNameLst>
                                      </p:cBhvr>
                                      <p:tavLst>
                                        <p:tav tm="0">
                                          <p:val>
                                            <p:strVal val="ppt_x"/>
                                          </p:val>
                                        </p:tav>
                                        <p:tav tm="100000">
                                          <p:val>
                                            <p:strVal val="0-ppt_w/2"/>
                                          </p:val>
                                        </p:tav>
                                      </p:tavLst>
                                    </p:anim>
                                    <p:anim calcmode="lin" valueType="num">
                                      <p:cBhvr additive="base">
                                        <p:cTn id="1151" dur="3250"/>
                                        <p:tgtEl>
                                          <p:spTgt spid="322"/>
                                        </p:tgtEl>
                                        <p:attrNameLst>
                                          <p:attrName>ppt_y</p:attrName>
                                        </p:attrNameLst>
                                      </p:cBhvr>
                                      <p:tavLst>
                                        <p:tav tm="0">
                                          <p:val>
                                            <p:strVal val="ppt_y"/>
                                          </p:val>
                                        </p:tav>
                                        <p:tav tm="100000">
                                          <p:val>
                                            <p:strVal val="ppt_y"/>
                                          </p:val>
                                        </p:tav>
                                      </p:tavLst>
                                    </p:anim>
                                    <p:set>
                                      <p:cBhvr>
                                        <p:cTn id="1152" dur="1" fill="hold">
                                          <p:stCondLst>
                                            <p:cond delay="3249"/>
                                          </p:stCondLst>
                                        </p:cTn>
                                        <p:tgtEl>
                                          <p:spTgt spid="322"/>
                                        </p:tgtEl>
                                        <p:attrNameLst>
                                          <p:attrName>style.visibility</p:attrName>
                                        </p:attrNameLst>
                                      </p:cBhvr>
                                      <p:to>
                                        <p:strVal val="hidden"/>
                                      </p:to>
                                    </p:set>
                                  </p:childTnLst>
                                </p:cTn>
                              </p:par>
                              <p:par>
                                <p:cTn id="1153" presetID="2" presetClass="exit" presetSubtype="8" fill="hold" nodeType="withEffect">
                                  <p:stCondLst>
                                    <p:cond delay="0"/>
                                  </p:stCondLst>
                                  <p:childTnLst>
                                    <p:anim calcmode="lin" valueType="num">
                                      <p:cBhvr additive="base">
                                        <p:cTn id="1154" dur="3250"/>
                                        <p:tgtEl>
                                          <p:spTgt spid="323"/>
                                        </p:tgtEl>
                                        <p:attrNameLst>
                                          <p:attrName>ppt_x</p:attrName>
                                        </p:attrNameLst>
                                      </p:cBhvr>
                                      <p:tavLst>
                                        <p:tav tm="0">
                                          <p:val>
                                            <p:strVal val="ppt_x"/>
                                          </p:val>
                                        </p:tav>
                                        <p:tav tm="100000">
                                          <p:val>
                                            <p:strVal val="0-ppt_w/2"/>
                                          </p:val>
                                        </p:tav>
                                      </p:tavLst>
                                    </p:anim>
                                    <p:anim calcmode="lin" valueType="num">
                                      <p:cBhvr additive="base">
                                        <p:cTn id="1155" dur="3250"/>
                                        <p:tgtEl>
                                          <p:spTgt spid="323"/>
                                        </p:tgtEl>
                                        <p:attrNameLst>
                                          <p:attrName>ppt_y</p:attrName>
                                        </p:attrNameLst>
                                      </p:cBhvr>
                                      <p:tavLst>
                                        <p:tav tm="0">
                                          <p:val>
                                            <p:strVal val="ppt_y"/>
                                          </p:val>
                                        </p:tav>
                                        <p:tav tm="100000">
                                          <p:val>
                                            <p:strVal val="ppt_y"/>
                                          </p:val>
                                        </p:tav>
                                      </p:tavLst>
                                    </p:anim>
                                    <p:set>
                                      <p:cBhvr>
                                        <p:cTn id="1156" dur="1" fill="hold">
                                          <p:stCondLst>
                                            <p:cond delay="3249"/>
                                          </p:stCondLst>
                                        </p:cTn>
                                        <p:tgtEl>
                                          <p:spTgt spid="323"/>
                                        </p:tgtEl>
                                        <p:attrNameLst>
                                          <p:attrName>style.visibility</p:attrName>
                                        </p:attrNameLst>
                                      </p:cBhvr>
                                      <p:to>
                                        <p:strVal val="hidden"/>
                                      </p:to>
                                    </p:set>
                                  </p:childTnLst>
                                </p:cTn>
                              </p:par>
                              <p:par>
                                <p:cTn id="1157" presetID="2" presetClass="exit" presetSubtype="8" fill="hold" nodeType="withEffect">
                                  <p:stCondLst>
                                    <p:cond delay="0"/>
                                  </p:stCondLst>
                                  <p:childTnLst>
                                    <p:anim calcmode="lin" valueType="num">
                                      <p:cBhvr additive="base">
                                        <p:cTn id="1158" dur="3250"/>
                                        <p:tgtEl>
                                          <p:spTgt spid="324"/>
                                        </p:tgtEl>
                                        <p:attrNameLst>
                                          <p:attrName>ppt_x</p:attrName>
                                        </p:attrNameLst>
                                      </p:cBhvr>
                                      <p:tavLst>
                                        <p:tav tm="0">
                                          <p:val>
                                            <p:strVal val="ppt_x"/>
                                          </p:val>
                                        </p:tav>
                                        <p:tav tm="100000">
                                          <p:val>
                                            <p:strVal val="0-ppt_w/2"/>
                                          </p:val>
                                        </p:tav>
                                      </p:tavLst>
                                    </p:anim>
                                    <p:anim calcmode="lin" valueType="num">
                                      <p:cBhvr additive="base">
                                        <p:cTn id="1159" dur="3250"/>
                                        <p:tgtEl>
                                          <p:spTgt spid="324"/>
                                        </p:tgtEl>
                                        <p:attrNameLst>
                                          <p:attrName>ppt_y</p:attrName>
                                        </p:attrNameLst>
                                      </p:cBhvr>
                                      <p:tavLst>
                                        <p:tav tm="0">
                                          <p:val>
                                            <p:strVal val="ppt_y"/>
                                          </p:val>
                                        </p:tav>
                                        <p:tav tm="100000">
                                          <p:val>
                                            <p:strVal val="ppt_y"/>
                                          </p:val>
                                        </p:tav>
                                      </p:tavLst>
                                    </p:anim>
                                    <p:set>
                                      <p:cBhvr>
                                        <p:cTn id="1160" dur="1" fill="hold">
                                          <p:stCondLst>
                                            <p:cond delay="3249"/>
                                          </p:stCondLst>
                                        </p:cTn>
                                        <p:tgtEl>
                                          <p:spTgt spid="324"/>
                                        </p:tgtEl>
                                        <p:attrNameLst>
                                          <p:attrName>style.visibility</p:attrName>
                                        </p:attrNameLst>
                                      </p:cBhvr>
                                      <p:to>
                                        <p:strVal val="hidden"/>
                                      </p:to>
                                    </p:set>
                                  </p:childTnLst>
                                </p:cTn>
                              </p:par>
                              <p:par>
                                <p:cTn id="1161" presetID="2" presetClass="exit" presetSubtype="8" fill="hold" nodeType="withEffect">
                                  <p:stCondLst>
                                    <p:cond delay="0"/>
                                  </p:stCondLst>
                                  <p:childTnLst>
                                    <p:anim calcmode="lin" valueType="num">
                                      <p:cBhvr additive="base">
                                        <p:cTn id="1162" dur="3250"/>
                                        <p:tgtEl>
                                          <p:spTgt spid="325"/>
                                        </p:tgtEl>
                                        <p:attrNameLst>
                                          <p:attrName>ppt_x</p:attrName>
                                        </p:attrNameLst>
                                      </p:cBhvr>
                                      <p:tavLst>
                                        <p:tav tm="0">
                                          <p:val>
                                            <p:strVal val="ppt_x"/>
                                          </p:val>
                                        </p:tav>
                                        <p:tav tm="100000">
                                          <p:val>
                                            <p:strVal val="0-ppt_w/2"/>
                                          </p:val>
                                        </p:tav>
                                      </p:tavLst>
                                    </p:anim>
                                    <p:anim calcmode="lin" valueType="num">
                                      <p:cBhvr additive="base">
                                        <p:cTn id="1163" dur="3250"/>
                                        <p:tgtEl>
                                          <p:spTgt spid="325"/>
                                        </p:tgtEl>
                                        <p:attrNameLst>
                                          <p:attrName>ppt_y</p:attrName>
                                        </p:attrNameLst>
                                      </p:cBhvr>
                                      <p:tavLst>
                                        <p:tav tm="0">
                                          <p:val>
                                            <p:strVal val="ppt_y"/>
                                          </p:val>
                                        </p:tav>
                                        <p:tav tm="100000">
                                          <p:val>
                                            <p:strVal val="ppt_y"/>
                                          </p:val>
                                        </p:tav>
                                      </p:tavLst>
                                    </p:anim>
                                    <p:set>
                                      <p:cBhvr>
                                        <p:cTn id="1164" dur="1" fill="hold">
                                          <p:stCondLst>
                                            <p:cond delay="3249"/>
                                          </p:stCondLst>
                                        </p:cTn>
                                        <p:tgtEl>
                                          <p:spTgt spid="325"/>
                                        </p:tgtEl>
                                        <p:attrNameLst>
                                          <p:attrName>style.visibility</p:attrName>
                                        </p:attrNameLst>
                                      </p:cBhvr>
                                      <p:to>
                                        <p:strVal val="hidden"/>
                                      </p:to>
                                    </p:set>
                                  </p:childTnLst>
                                </p:cTn>
                              </p:par>
                              <p:par>
                                <p:cTn id="1165" presetID="2" presetClass="exit" presetSubtype="8" fill="hold" nodeType="withEffect">
                                  <p:stCondLst>
                                    <p:cond delay="0"/>
                                  </p:stCondLst>
                                  <p:childTnLst>
                                    <p:anim calcmode="lin" valueType="num">
                                      <p:cBhvr additive="base">
                                        <p:cTn id="1166" dur="3250"/>
                                        <p:tgtEl>
                                          <p:spTgt spid="326"/>
                                        </p:tgtEl>
                                        <p:attrNameLst>
                                          <p:attrName>ppt_x</p:attrName>
                                        </p:attrNameLst>
                                      </p:cBhvr>
                                      <p:tavLst>
                                        <p:tav tm="0">
                                          <p:val>
                                            <p:strVal val="ppt_x"/>
                                          </p:val>
                                        </p:tav>
                                        <p:tav tm="100000">
                                          <p:val>
                                            <p:strVal val="0-ppt_w/2"/>
                                          </p:val>
                                        </p:tav>
                                      </p:tavLst>
                                    </p:anim>
                                    <p:anim calcmode="lin" valueType="num">
                                      <p:cBhvr additive="base">
                                        <p:cTn id="1167" dur="3250"/>
                                        <p:tgtEl>
                                          <p:spTgt spid="326"/>
                                        </p:tgtEl>
                                        <p:attrNameLst>
                                          <p:attrName>ppt_y</p:attrName>
                                        </p:attrNameLst>
                                      </p:cBhvr>
                                      <p:tavLst>
                                        <p:tav tm="0">
                                          <p:val>
                                            <p:strVal val="ppt_y"/>
                                          </p:val>
                                        </p:tav>
                                        <p:tav tm="100000">
                                          <p:val>
                                            <p:strVal val="ppt_y"/>
                                          </p:val>
                                        </p:tav>
                                      </p:tavLst>
                                    </p:anim>
                                    <p:set>
                                      <p:cBhvr>
                                        <p:cTn id="1168" dur="1" fill="hold">
                                          <p:stCondLst>
                                            <p:cond delay="3249"/>
                                          </p:stCondLst>
                                        </p:cTn>
                                        <p:tgtEl>
                                          <p:spTgt spid="326"/>
                                        </p:tgtEl>
                                        <p:attrNameLst>
                                          <p:attrName>style.visibility</p:attrName>
                                        </p:attrNameLst>
                                      </p:cBhvr>
                                      <p:to>
                                        <p:strVal val="hidden"/>
                                      </p:to>
                                    </p:set>
                                  </p:childTnLst>
                                </p:cTn>
                              </p:par>
                              <p:par>
                                <p:cTn id="1169" presetID="2" presetClass="exit" presetSubtype="8" fill="hold" nodeType="withEffect">
                                  <p:stCondLst>
                                    <p:cond delay="0"/>
                                  </p:stCondLst>
                                  <p:childTnLst>
                                    <p:anim calcmode="lin" valueType="num">
                                      <p:cBhvr additive="base">
                                        <p:cTn id="1170" dur="3250"/>
                                        <p:tgtEl>
                                          <p:spTgt spid="327"/>
                                        </p:tgtEl>
                                        <p:attrNameLst>
                                          <p:attrName>ppt_x</p:attrName>
                                        </p:attrNameLst>
                                      </p:cBhvr>
                                      <p:tavLst>
                                        <p:tav tm="0">
                                          <p:val>
                                            <p:strVal val="ppt_x"/>
                                          </p:val>
                                        </p:tav>
                                        <p:tav tm="100000">
                                          <p:val>
                                            <p:strVal val="0-ppt_w/2"/>
                                          </p:val>
                                        </p:tav>
                                      </p:tavLst>
                                    </p:anim>
                                    <p:anim calcmode="lin" valueType="num">
                                      <p:cBhvr additive="base">
                                        <p:cTn id="1171" dur="3250"/>
                                        <p:tgtEl>
                                          <p:spTgt spid="327"/>
                                        </p:tgtEl>
                                        <p:attrNameLst>
                                          <p:attrName>ppt_y</p:attrName>
                                        </p:attrNameLst>
                                      </p:cBhvr>
                                      <p:tavLst>
                                        <p:tav tm="0">
                                          <p:val>
                                            <p:strVal val="ppt_y"/>
                                          </p:val>
                                        </p:tav>
                                        <p:tav tm="100000">
                                          <p:val>
                                            <p:strVal val="ppt_y"/>
                                          </p:val>
                                        </p:tav>
                                      </p:tavLst>
                                    </p:anim>
                                    <p:set>
                                      <p:cBhvr>
                                        <p:cTn id="1172" dur="1" fill="hold">
                                          <p:stCondLst>
                                            <p:cond delay="3249"/>
                                          </p:stCondLst>
                                        </p:cTn>
                                        <p:tgtEl>
                                          <p:spTgt spid="327"/>
                                        </p:tgtEl>
                                        <p:attrNameLst>
                                          <p:attrName>style.visibility</p:attrName>
                                        </p:attrNameLst>
                                      </p:cBhvr>
                                      <p:to>
                                        <p:strVal val="hidden"/>
                                      </p:to>
                                    </p:set>
                                  </p:childTnLst>
                                </p:cTn>
                              </p:par>
                              <p:par>
                                <p:cTn id="1173" presetID="2" presetClass="exit" presetSubtype="8" fill="hold" nodeType="withEffect">
                                  <p:stCondLst>
                                    <p:cond delay="0"/>
                                  </p:stCondLst>
                                  <p:childTnLst>
                                    <p:anim calcmode="lin" valueType="num">
                                      <p:cBhvr additive="base">
                                        <p:cTn id="1174" dur="3250"/>
                                        <p:tgtEl>
                                          <p:spTgt spid="328"/>
                                        </p:tgtEl>
                                        <p:attrNameLst>
                                          <p:attrName>ppt_x</p:attrName>
                                        </p:attrNameLst>
                                      </p:cBhvr>
                                      <p:tavLst>
                                        <p:tav tm="0">
                                          <p:val>
                                            <p:strVal val="ppt_x"/>
                                          </p:val>
                                        </p:tav>
                                        <p:tav tm="100000">
                                          <p:val>
                                            <p:strVal val="0-ppt_w/2"/>
                                          </p:val>
                                        </p:tav>
                                      </p:tavLst>
                                    </p:anim>
                                    <p:anim calcmode="lin" valueType="num">
                                      <p:cBhvr additive="base">
                                        <p:cTn id="1175" dur="3250"/>
                                        <p:tgtEl>
                                          <p:spTgt spid="328"/>
                                        </p:tgtEl>
                                        <p:attrNameLst>
                                          <p:attrName>ppt_y</p:attrName>
                                        </p:attrNameLst>
                                      </p:cBhvr>
                                      <p:tavLst>
                                        <p:tav tm="0">
                                          <p:val>
                                            <p:strVal val="ppt_y"/>
                                          </p:val>
                                        </p:tav>
                                        <p:tav tm="100000">
                                          <p:val>
                                            <p:strVal val="ppt_y"/>
                                          </p:val>
                                        </p:tav>
                                      </p:tavLst>
                                    </p:anim>
                                    <p:set>
                                      <p:cBhvr>
                                        <p:cTn id="1176" dur="1" fill="hold">
                                          <p:stCondLst>
                                            <p:cond delay="3249"/>
                                          </p:stCondLst>
                                        </p:cTn>
                                        <p:tgtEl>
                                          <p:spTgt spid="328"/>
                                        </p:tgtEl>
                                        <p:attrNameLst>
                                          <p:attrName>style.visibility</p:attrName>
                                        </p:attrNameLst>
                                      </p:cBhvr>
                                      <p:to>
                                        <p:strVal val="hidden"/>
                                      </p:to>
                                    </p:set>
                                  </p:childTnLst>
                                </p:cTn>
                              </p:par>
                              <p:par>
                                <p:cTn id="1177" presetID="2" presetClass="exit" presetSubtype="8" fill="hold" nodeType="withEffect">
                                  <p:stCondLst>
                                    <p:cond delay="0"/>
                                  </p:stCondLst>
                                  <p:childTnLst>
                                    <p:anim calcmode="lin" valueType="num">
                                      <p:cBhvr additive="base">
                                        <p:cTn id="1178" dur="3250"/>
                                        <p:tgtEl>
                                          <p:spTgt spid="329"/>
                                        </p:tgtEl>
                                        <p:attrNameLst>
                                          <p:attrName>ppt_x</p:attrName>
                                        </p:attrNameLst>
                                      </p:cBhvr>
                                      <p:tavLst>
                                        <p:tav tm="0">
                                          <p:val>
                                            <p:strVal val="ppt_x"/>
                                          </p:val>
                                        </p:tav>
                                        <p:tav tm="100000">
                                          <p:val>
                                            <p:strVal val="0-ppt_w/2"/>
                                          </p:val>
                                        </p:tav>
                                      </p:tavLst>
                                    </p:anim>
                                    <p:anim calcmode="lin" valueType="num">
                                      <p:cBhvr additive="base">
                                        <p:cTn id="1179" dur="3250"/>
                                        <p:tgtEl>
                                          <p:spTgt spid="329"/>
                                        </p:tgtEl>
                                        <p:attrNameLst>
                                          <p:attrName>ppt_y</p:attrName>
                                        </p:attrNameLst>
                                      </p:cBhvr>
                                      <p:tavLst>
                                        <p:tav tm="0">
                                          <p:val>
                                            <p:strVal val="ppt_y"/>
                                          </p:val>
                                        </p:tav>
                                        <p:tav tm="100000">
                                          <p:val>
                                            <p:strVal val="ppt_y"/>
                                          </p:val>
                                        </p:tav>
                                      </p:tavLst>
                                    </p:anim>
                                    <p:set>
                                      <p:cBhvr>
                                        <p:cTn id="1180" dur="1" fill="hold">
                                          <p:stCondLst>
                                            <p:cond delay="3249"/>
                                          </p:stCondLst>
                                        </p:cTn>
                                        <p:tgtEl>
                                          <p:spTgt spid="329"/>
                                        </p:tgtEl>
                                        <p:attrNameLst>
                                          <p:attrName>style.visibility</p:attrName>
                                        </p:attrNameLst>
                                      </p:cBhvr>
                                      <p:to>
                                        <p:strVal val="hidden"/>
                                      </p:to>
                                    </p:set>
                                  </p:childTnLst>
                                </p:cTn>
                              </p:par>
                              <p:par>
                                <p:cTn id="1181" presetID="2" presetClass="exit" presetSubtype="8" fill="hold" nodeType="withEffect">
                                  <p:stCondLst>
                                    <p:cond delay="0"/>
                                  </p:stCondLst>
                                  <p:childTnLst>
                                    <p:anim calcmode="lin" valueType="num">
                                      <p:cBhvr additive="base">
                                        <p:cTn id="1182" dur="3250"/>
                                        <p:tgtEl>
                                          <p:spTgt spid="330"/>
                                        </p:tgtEl>
                                        <p:attrNameLst>
                                          <p:attrName>ppt_x</p:attrName>
                                        </p:attrNameLst>
                                      </p:cBhvr>
                                      <p:tavLst>
                                        <p:tav tm="0">
                                          <p:val>
                                            <p:strVal val="ppt_x"/>
                                          </p:val>
                                        </p:tav>
                                        <p:tav tm="100000">
                                          <p:val>
                                            <p:strVal val="0-ppt_w/2"/>
                                          </p:val>
                                        </p:tav>
                                      </p:tavLst>
                                    </p:anim>
                                    <p:anim calcmode="lin" valueType="num">
                                      <p:cBhvr additive="base">
                                        <p:cTn id="1183" dur="3250"/>
                                        <p:tgtEl>
                                          <p:spTgt spid="330"/>
                                        </p:tgtEl>
                                        <p:attrNameLst>
                                          <p:attrName>ppt_y</p:attrName>
                                        </p:attrNameLst>
                                      </p:cBhvr>
                                      <p:tavLst>
                                        <p:tav tm="0">
                                          <p:val>
                                            <p:strVal val="ppt_y"/>
                                          </p:val>
                                        </p:tav>
                                        <p:tav tm="100000">
                                          <p:val>
                                            <p:strVal val="ppt_y"/>
                                          </p:val>
                                        </p:tav>
                                      </p:tavLst>
                                    </p:anim>
                                    <p:set>
                                      <p:cBhvr>
                                        <p:cTn id="1184" dur="1" fill="hold">
                                          <p:stCondLst>
                                            <p:cond delay="3249"/>
                                          </p:stCondLst>
                                        </p:cTn>
                                        <p:tgtEl>
                                          <p:spTgt spid="330"/>
                                        </p:tgtEl>
                                        <p:attrNameLst>
                                          <p:attrName>style.visibility</p:attrName>
                                        </p:attrNameLst>
                                      </p:cBhvr>
                                      <p:to>
                                        <p:strVal val="hidden"/>
                                      </p:to>
                                    </p:set>
                                  </p:childTnLst>
                                </p:cTn>
                              </p:par>
                              <p:par>
                                <p:cTn id="1185" presetID="2" presetClass="exit" presetSubtype="8" fill="hold" nodeType="withEffect">
                                  <p:stCondLst>
                                    <p:cond delay="0"/>
                                  </p:stCondLst>
                                  <p:childTnLst>
                                    <p:anim calcmode="lin" valueType="num">
                                      <p:cBhvr additive="base">
                                        <p:cTn id="1186" dur="3250"/>
                                        <p:tgtEl>
                                          <p:spTgt spid="331"/>
                                        </p:tgtEl>
                                        <p:attrNameLst>
                                          <p:attrName>ppt_x</p:attrName>
                                        </p:attrNameLst>
                                      </p:cBhvr>
                                      <p:tavLst>
                                        <p:tav tm="0">
                                          <p:val>
                                            <p:strVal val="ppt_x"/>
                                          </p:val>
                                        </p:tav>
                                        <p:tav tm="100000">
                                          <p:val>
                                            <p:strVal val="0-ppt_w/2"/>
                                          </p:val>
                                        </p:tav>
                                      </p:tavLst>
                                    </p:anim>
                                    <p:anim calcmode="lin" valueType="num">
                                      <p:cBhvr additive="base">
                                        <p:cTn id="1187" dur="3250"/>
                                        <p:tgtEl>
                                          <p:spTgt spid="331"/>
                                        </p:tgtEl>
                                        <p:attrNameLst>
                                          <p:attrName>ppt_y</p:attrName>
                                        </p:attrNameLst>
                                      </p:cBhvr>
                                      <p:tavLst>
                                        <p:tav tm="0">
                                          <p:val>
                                            <p:strVal val="ppt_y"/>
                                          </p:val>
                                        </p:tav>
                                        <p:tav tm="100000">
                                          <p:val>
                                            <p:strVal val="ppt_y"/>
                                          </p:val>
                                        </p:tav>
                                      </p:tavLst>
                                    </p:anim>
                                    <p:set>
                                      <p:cBhvr>
                                        <p:cTn id="1188" dur="1" fill="hold">
                                          <p:stCondLst>
                                            <p:cond delay="3249"/>
                                          </p:stCondLst>
                                        </p:cTn>
                                        <p:tgtEl>
                                          <p:spTgt spid="331"/>
                                        </p:tgtEl>
                                        <p:attrNameLst>
                                          <p:attrName>style.visibility</p:attrName>
                                        </p:attrNameLst>
                                      </p:cBhvr>
                                      <p:to>
                                        <p:strVal val="hidden"/>
                                      </p:to>
                                    </p:set>
                                  </p:childTnLst>
                                </p:cTn>
                              </p:par>
                              <p:par>
                                <p:cTn id="1189" presetID="2" presetClass="exit" presetSubtype="8" fill="hold" nodeType="withEffect">
                                  <p:stCondLst>
                                    <p:cond delay="0"/>
                                  </p:stCondLst>
                                  <p:childTnLst>
                                    <p:anim calcmode="lin" valueType="num">
                                      <p:cBhvr additive="base">
                                        <p:cTn id="1190" dur="3250"/>
                                        <p:tgtEl>
                                          <p:spTgt spid="332"/>
                                        </p:tgtEl>
                                        <p:attrNameLst>
                                          <p:attrName>ppt_x</p:attrName>
                                        </p:attrNameLst>
                                      </p:cBhvr>
                                      <p:tavLst>
                                        <p:tav tm="0">
                                          <p:val>
                                            <p:strVal val="ppt_x"/>
                                          </p:val>
                                        </p:tav>
                                        <p:tav tm="100000">
                                          <p:val>
                                            <p:strVal val="0-ppt_w/2"/>
                                          </p:val>
                                        </p:tav>
                                      </p:tavLst>
                                    </p:anim>
                                    <p:anim calcmode="lin" valueType="num">
                                      <p:cBhvr additive="base">
                                        <p:cTn id="1191" dur="3250"/>
                                        <p:tgtEl>
                                          <p:spTgt spid="332"/>
                                        </p:tgtEl>
                                        <p:attrNameLst>
                                          <p:attrName>ppt_y</p:attrName>
                                        </p:attrNameLst>
                                      </p:cBhvr>
                                      <p:tavLst>
                                        <p:tav tm="0">
                                          <p:val>
                                            <p:strVal val="ppt_y"/>
                                          </p:val>
                                        </p:tav>
                                        <p:tav tm="100000">
                                          <p:val>
                                            <p:strVal val="ppt_y"/>
                                          </p:val>
                                        </p:tav>
                                      </p:tavLst>
                                    </p:anim>
                                    <p:set>
                                      <p:cBhvr>
                                        <p:cTn id="1192" dur="1" fill="hold">
                                          <p:stCondLst>
                                            <p:cond delay="3249"/>
                                          </p:stCondLst>
                                        </p:cTn>
                                        <p:tgtEl>
                                          <p:spTgt spid="332"/>
                                        </p:tgtEl>
                                        <p:attrNameLst>
                                          <p:attrName>style.visibility</p:attrName>
                                        </p:attrNameLst>
                                      </p:cBhvr>
                                      <p:to>
                                        <p:strVal val="hidden"/>
                                      </p:to>
                                    </p:set>
                                  </p:childTnLst>
                                </p:cTn>
                              </p:par>
                              <p:par>
                                <p:cTn id="1193" presetID="2" presetClass="exit" presetSubtype="8" fill="hold" nodeType="withEffect">
                                  <p:stCondLst>
                                    <p:cond delay="0"/>
                                  </p:stCondLst>
                                  <p:childTnLst>
                                    <p:anim calcmode="lin" valueType="num">
                                      <p:cBhvr additive="base">
                                        <p:cTn id="1194" dur="3250"/>
                                        <p:tgtEl>
                                          <p:spTgt spid="333"/>
                                        </p:tgtEl>
                                        <p:attrNameLst>
                                          <p:attrName>ppt_x</p:attrName>
                                        </p:attrNameLst>
                                      </p:cBhvr>
                                      <p:tavLst>
                                        <p:tav tm="0">
                                          <p:val>
                                            <p:strVal val="ppt_x"/>
                                          </p:val>
                                        </p:tav>
                                        <p:tav tm="100000">
                                          <p:val>
                                            <p:strVal val="0-ppt_w/2"/>
                                          </p:val>
                                        </p:tav>
                                      </p:tavLst>
                                    </p:anim>
                                    <p:anim calcmode="lin" valueType="num">
                                      <p:cBhvr additive="base">
                                        <p:cTn id="1195" dur="3250"/>
                                        <p:tgtEl>
                                          <p:spTgt spid="333"/>
                                        </p:tgtEl>
                                        <p:attrNameLst>
                                          <p:attrName>ppt_y</p:attrName>
                                        </p:attrNameLst>
                                      </p:cBhvr>
                                      <p:tavLst>
                                        <p:tav tm="0">
                                          <p:val>
                                            <p:strVal val="ppt_y"/>
                                          </p:val>
                                        </p:tav>
                                        <p:tav tm="100000">
                                          <p:val>
                                            <p:strVal val="ppt_y"/>
                                          </p:val>
                                        </p:tav>
                                      </p:tavLst>
                                    </p:anim>
                                    <p:set>
                                      <p:cBhvr>
                                        <p:cTn id="1196" dur="1" fill="hold">
                                          <p:stCondLst>
                                            <p:cond delay="3249"/>
                                          </p:stCondLst>
                                        </p:cTn>
                                        <p:tgtEl>
                                          <p:spTgt spid="333"/>
                                        </p:tgtEl>
                                        <p:attrNameLst>
                                          <p:attrName>style.visibility</p:attrName>
                                        </p:attrNameLst>
                                      </p:cBhvr>
                                      <p:to>
                                        <p:strVal val="hidden"/>
                                      </p:to>
                                    </p:set>
                                  </p:childTnLst>
                                </p:cTn>
                              </p:par>
                              <p:par>
                                <p:cTn id="1197" presetID="2" presetClass="exit" presetSubtype="8" fill="hold" nodeType="withEffect">
                                  <p:stCondLst>
                                    <p:cond delay="0"/>
                                  </p:stCondLst>
                                  <p:childTnLst>
                                    <p:anim calcmode="lin" valueType="num">
                                      <p:cBhvr additive="base">
                                        <p:cTn id="1198" dur="3250"/>
                                        <p:tgtEl>
                                          <p:spTgt spid="334"/>
                                        </p:tgtEl>
                                        <p:attrNameLst>
                                          <p:attrName>ppt_x</p:attrName>
                                        </p:attrNameLst>
                                      </p:cBhvr>
                                      <p:tavLst>
                                        <p:tav tm="0">
                                          <p:val>
                                            <p:strVal val="ppt_x"/>
                                          </p:val>
                                        </p:tav>
                                        <p:tav tm="100000">
                                          <p:val>
                                            <p:strVal val="0-ppt_w/2"/>
                                          </p:val>
                                        </p:tav>
                                      </p:tavLst>
                                    </p:anim>
                                    <p:anim calcmode="lin" valueType="num">
                                      <p:cBhvr additive="base">
                                        <p:cTn id="1199" dur="3250"/>
                                        <p:tgtEl>
                                          <p:spTgt spid="334"/>
                                        </p:tgtEl>
                                        <p:attrNameLst>
                                          <p:attrName>ppt_y</p:attrName>
                                        </p:attrNameLst>
                                      </p:cBhvr>
                                      <p:tavLst>
                                        <p:tav tm="0">
                                          <p:val>
                                            <p:strVal val="ppt_y"/>
                                          </p:val>
                                        </p:tav>
                                        <p:tav tm="100000">
                                          <p:val>
                                            <p:strVal val="ppt_y"/>
                                          </p:val>
                                        </p:tav>
                                      </p:tavLst>
                                    </p:anim>
                                    <p:set>
                                      <p:cBhvr>
                                        <p:cTn id="1200" dur="1" fill="hold">
                                          <p:stCondLst>
                                            <p:cond delay="3249"/>
                                          </p:stCondLst>
                                        </p:cTn>
                                        <p:tgtEl>
                                          <p:spTgt spid="334"/>
                                        </p:tgtEl>
                                        <p:attrNameLst>
                                          <p:attrName>style.visibility</p:attrName>
                                        </p:attrNameLst>
                                      </p:cBhvr>
                                      <p:to>
                                        <p:strVal val="hidden"/>
                                      </p:to>
                                    </p:set>
                                  </p:childTnLst>
                                </p:cTn>
                              </p:par>
                              <p:par>
                                <p:cTn id="1201" presetID="2" presetClass="exit" presetSubtype="8" fill="hold" nodeType="withEffect">
                                  <p:stCondLst>
                                    <p:cond delay="0"/>
                                  </p:stCondLst>
                                  <p:childTnLst>
                                    <p:anim calcmode="lin" valueType="num">
                                      <p:cBhvr additive="base">
                                        <p:cTn id="1202" dur="3250"/>
                                        <p:tgtEl>
                                          <p:spTgt spid="335"/>
                                        </p:tgtEl>
                                        <p:attrNameLst>
                                          <p:attrName>ppt_x</p:attrName>
                                        </p:attrNameLst>
                                      </p:cBhvr>
                                      <p:tavLst>
                                        <p:tav tm="0">
                                          <p:val>
                                            <p:strVal val="ppt_x"/>
                                          </p:val>
                                        </p:tav>
                                        <p:tav tm="100000">
                                          <p:val>
                                            <p:strVal val="0-ppt_w/2"/>
                                          </p:val>
                                        </p:tav>
                                      </p:tavLst>
                                    </p:anim>
                                    <p:anim calcmode="lin" valueType="num">
                                      <p:cBhvr additive="base">
                                        <p:cTn id="1203" dur="3250"/>
                                        <p:tgtEl>
                                          <p:spTgt spid="335"/>
                                        </p:tgtEl>
                                        <p:attrNameLst>
                                          <p:attrName>ppt_y</p:attrName>
                                        </p:attrNameLst>
                                      </p:cBhvr>
                                      <p:tavLst>
                                        <p:tav tm="0">
                                          <p:val>
                                            <p:strVal val="ppt_y"/>
                                          </p:val>
                                        </p:tav>
                                        <p:tav tm="100000">
                                          <p:val>
                                            <p:strVal val="ppt_y"/>
                                          </p:val>
                                        </p:tav>
                                      </p:tavLst>
                                    </p:anim>
                                    <p:set>
                                      <p:cBhvr>
                                        <p:cTn id="1204" dur="1" fill="hold">
                                          <p:stCondLst>
                                            <p:cond delay="3249"/>
                                          </p:stCondLst>
                                        </p:cTn>
                                        <p:tgtEl>
                                          <p:spTgt spid="335"/>
                                        </p:tgtEl>
                                        <p:attrNameLst>
                                          <p:attrName>style.visibility</p:attrName>
                                        </p:attrNameLst>
                                      </p:cBhvr>
                                      <p:to>
                                        <p:strVal val="hidden"/>
                                      </p:to>
                                    </p:set>
                                  </p:childTnLst>
                                </p:cTn>
                              </p:par>
                              <p:par>
                                <p:cTn id="1205" presetID="23" presetClass="entr" presetSubtype="288" fill="hold" nodeType="withEffect">
                                  <p:stCondLst>
                                    <p:cond delay="500"/>
                                  </p:stCondLst>
                                  <p:childTnLst>
                                    <p:set>
                                      <p:cBhvr>
                                        <p:cTn id="1206" dur="1" fill="hold">
                                          <p:stCondLst>
                                            <p:cond delay="0"/>
                                          </p:stCondLst>
                                        </p:cTn>
                                        <p:tgtEl>
                                          <p:spTgt spid="402"/>
                                        </p:tgtEl>
                                        <p:attrNameLst>
                                          <p:attrName>style.visibility</p:attrName>
                                        </p:attrNameLst>
                                      </p:cBhvr>
                                      <p:to>
                                        <p:strVal val="visible"/>
                                      </p:to>
                                    </p:set>
                                    <p:anim calcmode="lin" valueType="num">
                                      <p:cBhvr>
                                        <p:cTn id="1207" dur="3000" fill="hold"/>
                                        <p:tgtEl>
                                          <p:spTgt spid="402"/>
                                        </p:tgtEl>
                                        <p:attrNameLst>
                                          <p:attrName>ppt_w</p:attrName>
                                        </p:attrNameLst>
                                      </p:cBhvr>
                                      <p:tavLst>
                                        <p:tav tm="0">
                                          <p:val>
                                            <p:strVal val="4/3*#ppt_w"/>
                                          </p:val>
                                        </p:tav>
                                        <p:tav tm="100000">
                                          <p:val>
                                            <p:strVal val="#ppt_w"/>
                                          </p:val>
                                        </p:tav>
                                      </p:tavLst>
                                    </p:anim>
                                    <p:anim calcmode="lin" valueType="num">
                                      <p:cBhvr>
                                        <p:cTn id="1208" dur="3000" fill="hold"/>
                                        <p:tgtEl>
                                          <p:spTgt spid="402"/>
                                        </p:tgtEl>
                                        <p:attrNameLst>
                                          <p:attrName>ppt_h</p:attrName>
                                        </p:attrNameLst>
                                      </p:cBhvr>
                                      <p:tavLst>
                                        <p:tav tm="0">
                                          <p:val>
                                            <p:strVal val="4/3*#ppt_h"/>
                                          </p:val>
                                        </p:tav>
                                        <p:tav tm="100000">
                                          <p:val>
                                            <p:strVal val="#ppt_h"/>
                                          </p:val>
                                        </p:tav>
                                      </p:tavLst>
                                    </p:anim>
                                  </p:childTnLst>
                                </p:cTn>
                              </p:par>
                              <p:par>
                                <p:cTn id="1209" presetID="16" presetClass="entr" presetSubtype="37" fill="hold" nodeType="withEffect">
                                  <p:stCondLst>
                                    <p:cond delay="500"/>
                                  </p:stCondLst>
                                  <p:childTnLst>
                                    <p:set>
                                      <p:cBhvr>
                                        <p:cTn id="1210" dur="1" fill="hold">
                                          <p:stCondLst>
                                            <p:cond delay="0"/>
                                          </p:stCondLst>
                                        </p:cTn>
                                        <p:tgtEl>
                                          <p:spTgt spid="402"/>
                                        </p:tgtEl>
                                        <p:attrNameLst>
                                          <p:attrName>style.visibility</p:attrName>
                                        </p:attrNameLst>
                                      </p:cBhvr>
                                      <p:to>
                                        <p:strVal val="visible"/>
                                      </p:to>
                                    </p:set>
                                    <p:animEffect transition="in" filter="barn(outVertical)">
                                      <p:cBhvr>
                                        <p:cTn id="1211" dur="3000"/>
                                        <p:tgtEl>
                                          <p:spTgt spid="402"/>
                                        </p:tgtEl>
                                      </p:cBhvr>
                                    </p:animEffect>
                                  </p:childTnLst>
                                </p:cTn>
                              </p:par>
                              <p:par>
                                <p:cTn id="1212" presetID="9" presetClass="emph" presetSubtype="0" grpId="0" nodeType="withEffect">
                                  <p:stCondLst>
                                    <p:cond delay="0"/>
                                  </p:stCondLst>
                                  <p:childTnLst>
                                    <p:set>
                                      <p:cBhvr rctx="PPT">
                                        <p:cTn id="1213" dur="indefinite"/>
                                        <p:tgtEl>
                                          <p:spTgt spid="396"/>
                                        </p:tgtEl>
                                        <p:attrNameLst>
                                          <p:attrName>style.opacity</p:attrName>
                                        </p:attrNameLst>
                                      </p:cBhvr>
                                      <p:to>
                                        <p:strVal val="0"/>
                                      </p:to>
                                    </p:set>
                                    <p:animEffect filter="image" prLst="opacity: 0">
                                      <p:cBhvr rctx="IE">
                                        <p:cTn id="1214" dur="indefinite"/>
                                        <p:tgtEl>
                                          <p:spTgt spid="3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6"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 name="266 Rectángulo"/>
          <p:cNvSpPr/>
          <p:nvPr/>
        </p:nvSpPr>
        <p:spPr>
          <a:xfrm>
            <a:off x="0" y="5730"/>
            <a:ext cx="9144000" cy="5137770"/>
          </a:xfrm>
          <a:prstGeom prst="rect">
            <a:avLst/>
          </a:prstGeom>
          <a:gradFill flip="none" rotWithShape="1">
            <a:gsLst>
              <a:gs pos="57000">
                <a:schemeClr val="bg1"/>
              </a:gs>
              <a:gs pos="87000">
                <a:srgbClr val="FFC000"/>
              </a:gs>
              <a:gs pos="87000">
                <a:srgbClr val="FF0000">
                  <a:shade val="100000"/>
                  <a:satMod val="11500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33" name="132 Imagen" descr="Diapositiva26"/>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0" y="-2406"/>
            <a:ext cx="9226007" cy="5169124"/>
          </a:xfrm>
          <a:prstGeom prst="rect">
            <a:avLst/>
          </a:prstGeom>
          <a:noFill/>
          <a:ln>
            <a:noFill/>
          </a:ln>
        </p:spPr>
      </p:pic>
      <p:sp>
        <p:nvSpPr>
          <p:cNvPr id="136" name="135 Rectángulo"/>
          <p:cNvSpPr/>
          <p:nvPr/>
        </p:nvSpPr>
        <p:spPr>
          <a:xfrm rot="16320385">
            <a:off x="3296646" y="1054714"/>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Rectángulo"/>
          <p:cNvSpPr/>
          <p:nvPr/>
        </p:nvSpPr>
        <p:spPr>
          <a:xfrm rot="15691764">
            <a:off x="3037173" y="971221"/>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Rectángulo"/>
          <p:cNvSpPr/>
          <p:nvPr/>
        </p:nvSpPr>
        <p:spPr>
          <a:xfrm rot="15016515" flipH="1">
            <a:off x="2829557" y="930916"/>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Rectángulo"/>
          <p:cNvSpPr/>
          <p:nvPr/>
        </p:nvSpPr>
        <p:spPr>
          <a:xfrm rot="14343158" flipH="1">
            <a:off x="2602770" y="956819"/>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Rectángulo"/>
          <p:cNvSpPr/>
          <p:nvPr/>
        </p:nvSpPr>
        <p:spPr>
          <a:xfrm rot="13716252" flipH="1">
            <a:off x="2427051" y="1031324"/>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Rectángulo"/>
          <p:cNvSpPr/>
          <p:nvPr/>
        </p:nvSpPr>
        <p:spPr>
          <a:xfrm rot="13009096" flipH="1">
            <a:off x="2268465" y="1185579"/>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Rectángulo"/>
          <p:cNvSpPr/>
          <p:nvPr/>
        </p:nvSpPr>
        <p:spPr>
          <a:xfrm rot="12284925" flipH="1">
            <a:off x="2153468" y="1372689"/>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Rectángulo"/>
          <p:cNvSpPr/>
          <p:nvPr/>
        </p:nvSpPr>
        <p:spPr>
          <a:xfrm rot="11580000" flipH="1">
            <a:off x="2124000" y="1609439"/>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Rectángulo"/>
          <p:cNvSpPr/>
          <p:nvPr/>
        </p:nvSpPr>
        <p:spPr>
          <a:xfrm rot="10920385" flipH="1">
            <a:off x="2152788" y="1862172"/>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Rectángulo"/>
          <p:cNvSpPr/>
          <p:nvPr/>
        </p:nvSpPr>
        <p:spPr>
          <a:xfrm rot="10351392" flipH="1">
            <a:off x="2233492" y="2107820"/>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Rectángulo"/>
          <p:cNvSpPr/>
          <p:nvPr/>
        </p:nvSpPr>
        <p:spPr>
          <a:xfrm rot="9580087">
            <a:off x="2382873" y="2449957"/>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Rectángulo"/>
          <p:cNvSpPr/>
          <p:nvPr/>
        </p:nvSpPr>
        <p:spPr>
          <a:xfrm rot="8934185">
            <a:off x="2573333" y="2733131"/>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Rectángulo"/>
          <p:cNvSpPr/>
          <p:nvPr/>
        </p:nvSpPr>
        <p:spPr>
          <a:xfrm rot="8439724">
            <a:off x="2795705" y="2960966"/>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Rectángulo"/>
          <p:cNvSpPr/>
          <p:nvPr/>
        </p:nvSpPr>
        <p:spPr>
          <a:xfrm rot="7643398">
            <a:off x="3108394" y="3248522"/>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Rectángulo"/>
          <p:cNvSpPr/>
          <p:nvPr/>
        </p:nvSpPr>
        <p:spPr>
          <a:xfrm rot="6939066">
            <a:off x="3388103" y="3466745"/>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Rectángulo"/>
          <p:cNvSpPr/>
          <p:nvPr/>
        </p:nvSpPr>
        <p:spPr>
          <a:xfrm rot="6180000">
            <a:off x="3688201" y="3667778"/>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Rectángulo"/>
          <p:cNvSpPr/>
          <p:nvPr/>
        </p:nvSpPr>
        <p:spPr>
          <a:xfrm rot="5533028">
            <a:off x="3970651" y="3788818"/>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Rectángulo"/>
          <p:cNvSpPr/>
          <p:nvPr/>
        </p:nvSpPr>
        <p:spPr>
          <a:xfrm rot="4854851">
            <a:off x="4225364" y="3865900"/>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Rectángulo"/>
          <p:cNvSpPr/>
          <p:nvPr/>
        </p:nvSpPr>
        <p:spPr>
          <a:xfrm rot="4216515">
            <a:off x="4463913" y="3897108"/>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Rectángulo"/>
          <p:cNvSpPr/>
          <p:nvPr/>
        </p:nvSpPr>
        <p:spPr>
          <a:xfrm rot="3543158">
            <a:off x="4687395" y="3868643"/>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Rectángulo"/>
          <p:cNvSpPr/>
          <p:nvPr/>
        </p:nvSpPr>
        <p:spPr>
          <a:xfrm rot="2916252">
            <a:off x="4859631" y="3792357"/>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Rectángulo"/>
          <p:cNvSpPr/>
          <p:nvPr/>
        </p:nvSpPr>
        <p:spPr>
          <a:xfrm rot="2209096">
            <a:off x="4996151" y="3666990"/>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Rectángulo"/>
          <p:cNvSpPr/>
          <p:nvPr/>
        </p:nvSpPr>
        <p:spPr>
          <a:xfrm rot="1484925">
            <a:off x="5064079" y="3459447"/>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Rectángulo"/>
          <p:cNvSpPr/>
          <p:nvPr/>
        </p:nvSpPr>
        <p:spPr>
          <a:xfrm rot="780000">
            <a:off x="5089150" y="3223227"/>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Rectángulo"/>
          <p:cNvSpPr/>
          <p:nvPr/>
        </p:nvSpPr>
        <p:spPr>
          <a:xfrm rot="120385">
            <a:off x="5056431" y="2971769"/>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Rectángulo"/>
          <p:cNvSpPr/>
          <p:nvPr/>
        </p:nvSpPr>
        <p:spPr>
          <a:xfrm rot="21091764">
            <a:off x="4972918" y="2700601"/>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Rectángulo"/>
          <p:cNvSpPr/>
          <p:nvPr/>
        </p:nvSpPr>
        <p:spPr>
          <a:xfrm rot="20416515">
            <a:off x="4822513" y="2398523"/>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Rectángulo"/>
          <p:cNvSpPr/>
          <p:nvPr/>
        </p:nvSpPr>
        <p:spPr>
          <a:xfrm rot="19743158">
            <a:off x="4633413" y="2114885"/>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4" name="163 Rectángulo"/>
          <p:cNvSpPr/>
          <p:nvPr/>
        </p:nvSpPr>
        <p:spPr>
          <a:xfrm rot="19116252">
            <a:off x="4421965" y="1861278"/>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Rectángulo"/>
          <p:cNvSpPr/>
          <p:nvPr/>
        </p:nvSpPr>
        <p:spPr>
          <a:xfrm rot="18409096">
            <a:off x="4202924" y="1603152"/>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Rectángulo"/>
          <p:cNvSpPr/>
          <p:nvPr/>
        </p:nvSpPr>
        <p:spPr>
          <a:xfrm rot="17684925">
            <a:off x="3881070" y="1359923"/>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Rectángulo"/>
          <p:cNvSpPr/>
          <p:nvPr/>
        </p:nvSpPr>
        <p:spPr>
          <a:xfrm rot="16980000">
            <a:off x="3578077" y="1177942"/>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Rectángulo"/>
          <p:cNvSpPr/>
          <p:nvPr/>
        </p:nvSpPr>
        <p:spPr>
          <a:xfrm rot="5279615" flipH="1">
            <a:off x="3989494" y="1054714"/>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Rectángulo"/>
          <p:cNvSpPr/>
          <p:nvPr/>
        </p:nvSpPr>
        <p:spPr>
          <a:xfrm rot="5908236" flipH="1">
            <a:off x="4248967" y="971221"/>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69 Rectángulo"/>
          <p:cNvSpPr/>
          <p:nvPr/>
        </p:nvSpPr>
        <p:spPr>
          <a:xfrm rot="6583485">
            <a:off x="4456583" y="930916"/>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Rectángulo"/>
          <p:cNvSpPr/>
          <p:nvPr/>
        </p:nvSpPr>
        <p:spPr>
          <a:xfrm rot="7256842">
            <a:off x="4683370" y="956819"/>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171 Rectángulo"/>
          <p:cNvSpPr/>
          <p:nvPr/>
        </p:nvSpPr>
        <p:spPr>
          <a:xfrm rot="7883748">
            <a:off x="4859089" y="1031324"/>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Rectángulo"/>
          <p:cNvSpPr/>
          <p:nvPr/>
        </p:nvSpPr>
        <p:spPr>
          <a:xfrm rot="8590904">
            <a:off x="4957332" y="1185579"/>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Rectángulo"/>
          <p:cNvSpPr/>
          <p:nvPr/>
        </p:nvSpPr>
        <p:spPr>
          <a:xfrm rot="9315075">
            <a:off x="5072330" y="1372689"/>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Rectángulo"/>
          <p:cNvSpPr/>
          <p:nvPr/>
        </p:nvSpPr>
        <p:spPr>
          <a:xfrm rot="10020000">
            <a:off x="5101798" y="1609439"/>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Rectángulo"/>
          <p:cNvSpPr/>
          <p:nvPr/>
        </p:nvSpPr>
        <p:spPr>
          <a:xfrm rot="10679615">
            <a:off x="5073010" y="1862172"/>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Rectángulo"/>
          <p:cNvSpPr/>
          <p:nvPr/>
        </p:nvSpPr>
        <p:spPr>
          <a:xfrm rot="11248608">
            <a:off x="4992306" y="2107820"/>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8" name="177 Rectángulo"/>
          <p:cNvSpPr/>
          <p:nvPr/>
        </p:nvSpPr>
        <p:spPr>
          <a:xfrm rot="12019913" flipH="1">
            <a:off x="4842925" y="2449957"/>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Rectángulo"/>
          <p:cNvSpPr/>
          <p:nvPr/>
        </p:nvSpPr>
        <p:spPr>
          <a:xfrm rot="12665815" flipH="1">
            <a:off x="4652465" y="2733131"/>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Rectángulo"/>
          <p:cNvSpPr/>
          <p:nvPr/>
        </p:nvSpPr>
        <p:spPr>
          <a:xfrm rot="13160276" flipH="1">
            <a:off x="4430093" y="2960966"/>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Rectángulo"/>
          <p:cNvSpPr/>
          <p:nvPr/>
        </p:nvSpPr>
        <p:spPr>
          <a:xfrm rot="13956602" flipH="1">
            <a:off x="4177745" y="3248522"/>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81 Rectángulo"/>
          <p:cNvSpPr/>
          <p:nvPr/>
        </p:nvSpPr>
        <p:spPr>
          <a:xfrm rot="14660934" flipH="1">
            <a:off x="3898037" y="3466745"/>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Rectángulo"/>
          <p:cNvSpPr/>
          <p:nvPr/>
        </p:nvSpPr>
        <p:spPr>
          <a:xfrm rot="15420000" flipH="1">
            <a:off x="3597939" y="3667778"/>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83 Rectángulo"/>
          <p:cNvSpPr/>
          <p:nvPr/>
        </p:nvSpPr>
        <p:spPr>
          <a:xfrm rot="16066972" flipH="1">
            <a:off x="3315489" y="3788818"/>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Rectángulo"/>
          <p:cNvSpPr/>
          <p:nvPr/>
        </p:nvSpPr>
        <p:spPr>
          <a:xfrm rot="16745149" flipH="1">
            <a:off x="3060776" y="3865900"/>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85 Rectángulo"/>
          <p:cNvSpPr/>
          <p:nvPr/>
        </p:nvSpPr>
        <p:spPr>
          <a:xfrm rot="17383485" flipH="1">
            <a:off x="2822227" y="3897108"/>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Rectángulo"/>
          <p:cNvSpPr/>
          <p:nvPr/>
        </p:nvSpPr>
        <p:spPr>
          <a:xfrm rot="18056842" flipH="1">
            <a:off x="2598745" y="3868643"/>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Rectángulo"/>
          <p:cNvSpPr/>
          <p:nvPr/>
        </p:nvSpPr>
        <p:spPr>
          <a:xfrm rot="18683748" flipH="1">
            <a:off x="2426509" y="3792357"/>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Rectángulo"/>
          <p:cNvSpPr/>
          <p:nvPr/>
        </p:nvSpPr>
        <p:spPr>
          <a:xfrm rot="19390904" flipH="1">
            <a:off x="2229647" y="3666990"/>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Rectángulo"/>
          <p:cNvSpPr/>
          <p:nvPr/>
        </p:nvSpPr>
        <p:spPr>
          <a:xfrm rot="20115075" flipH="1">
            <a:off x="2161719" y="3459447"/>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Rectángulo"/>
          <p:cNvSpPr/>
          <p:nvPr/>
        </p:nvSpPr>
        <p:spPr>
          <a:xfrm rot="20820000" flipH="1">
            <a:off x="2136648" y="3223227"/>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Rectángulo"/>
          <p:cNvSpPr/>
          <p:nvPr/>
        </p:nvSpPr>
        <p:spPr>
          <a:xfrm rot="21479615" flipH="1">
            <a:off x="2169366" y="2971769"/>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Rectángulo"/>
          <p:cNvSpPr/>
          <p:nvPr/>
        </p:nvSpPr>
        <p:spPr>
          <a:xfrm rot="508236" flipH="1">
            <a:off x="2252880" y="2700601"/>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Rectángulo"/>
          <p:cNvSpPr/>
          <p:nvPr/>
        </p:nvSpPr>
        <p:spPr>
          <a:xfrm rot="1183485" flipH="1">
            <a:off x="2403285" y="2398523"/>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Rectángulo"/>
          <p:cNvSpPr/>
          <p:nvPr/>
        </p:nvSpPr>
        <p:spPr>
          <a:xfrm rot="1856842" flipH="1">
            <a:off x="2592385" y="2114885"/>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95 Rectángulo"/>
          <p:cNvSpPr/>
          <p:nvPr/>
        </p:nvSpPr>
        <p:spPr>
          <a:xfrm rot="2483748" flipH="1">
            <a:off x="2803833" y="1861278"/>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Rectángulo"/>
          <p:cNvSpPr/>
          <p:nvPr/>
        </p:nvSpPr>
        <p:spPr>
          <a:xfrm rot="3190904" flipH="1">
            <a:off x="3083216" y="1603152"/>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197 Rectángulo"/>
          <p:cNvSpPr/>
          <p:nvPr/>
        </p:nvSpPr>
        <p:spPr>
          <a:xfrm rot="3915075" flipH="1">
            <a:off x="3405070" y="1359923"/>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Rectángulo"/>
          <p:cNvSpPr/>
          <p:nvPr/>
        </p:nvSpPr>
        <p:spPr>
          <a:xfrm rot="4620000" flipH="1">
            <a:off x="3708062" y="1177942"/>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Rectángulo"/>
          <p:cNvSpPr/>
          <p:nvPr/>
        </p:nvSpPr>
        <p:spPr>
          <a:xfrm rot="18999608">
            <a:off x="4387977" y="1167578"/>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2" name="201 Rectángulo"/>
          <p:cNvSpPr/>
          <p:nvPr/>
        </p:nvSpPr>
        <p:spPr>
          <a:xfrm rot="18370987">
            <a:off x="4262077" y="925821"/>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Rectángulo"/>
          <p:cNvSpPr/>
          <p:nvPr/>
        </p:nvSpPr>
        <p:spPr>
          <a:xfrm rot="17695738" flipH="1">
            <a:off x="4142713" y="751232"/>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03 Rectángulo"/>
          <p:cNvSpPr/>
          <p:nvPr/>
        </p:nvSpPr>
        <p:spPr>
          <a:xfrm rot="17022381" flipH="1">
            <a:off x="3963179" y="610268"/>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Rectángulo"/>
          <p:cNvSpPr/>
          <p:nvPr/>
        </p:nvSpPr>
        <p:spPr>
          <a:xfrm rot="16395475" flipH="1">
            <a:off x="3785815" y="539769"/>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05 Rectángulo"/>
          <p:cNvSpPr/>
          <p:nvPr/>
        </p:nvSpPr>
        <p:spPr>
          <a:xfrm rot="15688319" flipH="1">
            <a:off x="3559414" y="560701"/>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Rectángulo"/>
          <p:cNvSpPr/>
          <p:nvPr/>
        </p:nvSpPr>
        <p:spPr>
          <a:xfrm rot="14964148" flipH="1">
            <a:off x="3346104" y="612982"/>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8" name="207 Rectángulo"/>
          <p:cNvSpPr/>
          <p:nvPr/>
        </p:nvSpPr>
        <p:spPr>
          <a:xfrm rot="14259223" flipH="1">
            <a:off x="3158749" y="760688"/>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Rectángulo"/>
          <p:cNvSpPr/>
          <p:nvPr/>
        </p:nvSpPr>
        <p:spPr>
          <a:xfrm rot="13599608" flipH="1">
            <a:off x="3001602" y="960707"/>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209 Rectángulo"/>
          <p:cNvSpPr/>
          <p:nvPr/>
        </p:nvSpPr>
        <p:spPr>
          <a:xfrm rot="13030615" flipH="1">
            <a:off x="2886365" y="1192173"/>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1" name="210 Rectángulo"/>
          <p:cNvSpPr/>
          <p:nvPr/>
        </p:nvSpPr>
        <p:spPr>
          <a:xfrm rot="12259310">
            <a:off x="2752170" y="1540546"/>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2" name="211 Rectángulo"/>
          <p:cNvSpPr/>
          <p:nvPr/>
        </p:nvSpPr>
        <p:spPr>
          <a:xfrm rot="11613408">
            <a:off x="2688636" y="1875846"/>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Rectángulo"/>
          <p:cNvSpPr/>
          <p:nvPr/>
        </p:nvSpPr>
        <p:spPr>
          <a:xfrm rot="11118947">
            <a:off x="2686697" y="2194208"/>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4" name="213 Rectángulo"/>
          <p:cNvSpPr/>
          <p:nvPr/>
        </p:nvSpPr>
        <p:spPr>
          <a:xfrm rot="10322621">
            <a:off x="2712208" y="2595875"/>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5" name="214 Rectángulo"/>
          <p:cNvSpPr/>
          <p:nvPr/>
        </p:nvSpPr>
        <p:spPr>
          <a:xfrm rot="9618289">
            <a:off x="2757812" y="2947696"/>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6" name="215 Rectángulo"/>
          <p:cNvSpPr/>
          <p:nvPr/>
        </p:nvSpPr>
        <p:spPr>
          <a:xfrm rot="8859223">
            <a:off x="2830003" y="3301619"/>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7" name="216 Rectángulo"/>
          <p:cNvSpPr/>
          <p:nvPr/>
        </p:nvSpPr>
        <p:spPr>
          <a:xfrm rot="8212251">
            <a:off x="2945859" y="3586234"/>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8" name="217 Rectángulo"/>
          <p:cNvSpPr/>
          <p:nvPr/>
        </p:nvSpPr>
        <p:spPr>
          <a:xfrm rot="7534074">
            <a:off x="3072878" y="3820086"/>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9" name="218 Rectángulo"/>
          <p:cNvSpPr/>
          <p:nvPr/>
        </p:nvSpPr>
        <p:spPr>
          <a:xfrm rot="6895738">
            <a:off x="3220641" y="4009943"/>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0" name="219 Rectángulo"/>
          <p:cNvSpPr/>
          <p:nvPr/>
        </p:nvSpPr>
        <p:spPr>
          <a:xfrm rot="6222381">
            <a:off x="3399624" y="4146762"/>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1" name="220 Rectángulo"/>
          <p:cNvSpPr/>
          <p:nvPr/>
        </p:nvSpPr>
        <p:spPr>
          <a:xfrm rot="5595475">
            <a:off x="3575762" y="4213545"/>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2" name="221 Rectángulo"/>
          <p:cNvSpPr/>
          <p:nvPr/>
        </p:nvSpPr>
        <p:spPr>
          <a:xfrm rot="4888319">
            <a:off x="3755814" y="4242969"/>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3" name="222 Rectángulo"/>
          <p:cNvSpPr/>
          <p:nvPr/>
        </p:nvSpPr>
        <p:spPr>
          <a:xfrm rot="4164148">
            <a:off x="3950002" y="4143070"/>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4" name="223 Rectángulo"/>
          <p:cNvSpPr/>
          <p:nvPr/>
        </p:nvSpPr>
        <p:spPr>
          <a:xfrm rot="3459223">
            <a:off x="4133857" y="3992652"/>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5" name="224 Rectángulo"/>
          <p:cNvSpPr/>
          <p:nvPr/>
        </p:nvSpPr>
        <p:spPr>
          <a:xfrm rot="2799608">
            <a:off x="4287312" y="3790778"/>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6" name="225 Rectángulo"/>
          <p:cNvSpPr/>
          <p:nvPr/>
        </p:nvSpPr>
        <p:spPr>
          <a:xfrm rot="2170987">
            <a:off x="4418485" y="3539182"/>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7" name="226 Rectángulo"/>
          <p:cNvSpPr/>
          <p:nvPr/>
        </p:nvSpPr>
        <p:spPr>
          <a:xfrm rot="1495738">
            <a:off x="4523799" y="3218587"/>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8" name="227 Rectángulo"/>
          <p:cNvSpPr/>
          <p:nvPr/>
        </p:nvSpPr>
        <p:spPr>
          <a:xfrm rot="822381">
            <a:off x="4588626" y="2883912"/>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9" name="228 Rectángulo"/>
          <p:cNvSpPr/>
          <p:nvPr/>
        </p:nvSpPr>
        <p:spPr>
          <a:xfrm rot="195475">
            <a:off x="4616449" y="2554894"/>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0" name="229 Rectángulo"/>
          <p:cNvSpPr/>
          <p:nvPr/>
        </p:nvSpPr>
        <p:spPr>
          <a:xfrm rot="21088319">
            <a:off x="4647221" y="2194669"/>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1" name="230 Rectángulo"/>
          <p:cNvSpPr/>
          <p:nvPr/>
        </p:nvSpPr>
        <p:spPr>
          <a:xfrm rot="20364148">
            <a:off x="4589210" y="1795438"/>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2" name="231 Rectángulo"/>
          <p:cNvSpPr/>
          <p:nvPr/>
        </p:nvSpPr>
        <p:spPr>
          <a:xfrm rot="19659223">
            <a:off x="4501571" y="1453034"/>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3" name="232 Rectángulo"/>
          <p:cNvSpPr/>
          <p:nvPr/>
        </p:nvSpPr>
        <p:spPr>
          <a:xfrm rot="7958838" flipH="1">
            <a:off x="4880847" y="1654526"/>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4" name="233 Rectángulo"/>
          <p:cNvSpPr/>
          <p:nvPr/>
        </p:nvSpPr>
        <p:spPr>
          <a:xfrm rot="8587459" flipH="1">
            <a:off x="5124108" y="1777494"/>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5" name="234 Rectángulo"/>
          <p:cNvSpPr/>
          <p:nvPr/>
        </p:nvSpPr>
        <p:spPr>
          <a:xfrm rot="9262708">
            <a:off x="5300127" y="1894739"/>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6" name="235 Rectángulo"/>
          <p:cNvSpPr/>
          <p:nvPr/>
        </p:nvSpPr>
        <p:spPr>
          <a:xfrm rot="9936065">
            <a:off x="5443250" y="2072556"/>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7" name="236 Rectángulo"/>
          <p:cNvSpPr/>
          <p:nvPr/>
        </p:nvSpPr>
        <p:spPr>
          <a:xfrm rot="10562971">
            <a:off x="5515888" y="2249055"/>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8" name="237 Rectángulo"/>
          <p:cNvSpPr/>
          <p:nvPr/>
        </p:nvSpPr>
        <p:spPr>
          <a:xfrm rot="11270127">
            <a:off x="5472187" y="2450491"/>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9" name="238 Rectángulo"/>
          <p:cNvSpPr/>
          <p:nvPr/>
        </p:nvSpPr>
        <p:spPr>
          <a:xfrm rot="11994298">
            <a:off x="5422488" y="2664417"/>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0" name="239 Rectángulo"/>
          <p:cNvSpPr/>
          <p:nvPr/>
        </p:nvSpPr>
        <p:spPr>
          <a:xfrm rot="12699223">
            <a:off x="5277057" y="2853545"/>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1" name="240 Rectángulo"/>
          <p:cNvSpPr/>
          <p:nvPr/>
        </p:nvSpPr>
        <p:spPr>
          <a:xfrm rot="13358838">
            <a:off x="5078953" y="3013097"/>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2" name="241 Rectángulo"/>
          <p:cNvSpPr/>
          <p:nvPr/>
        </p:nvSpPr>
        <p:spPr>
          <a:xfrm rot="13927831">
            <a:off x="4848896" y="3131124"/>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3" name="242 Rectángulo"/>
          <p:cNvSpPr/>
          <p:nvPr/>
        </p:nvSpPr>
        <p:spPr>
          <a:xfrm rot="14699136" flipH="1">
            <a:off x="4502170" y="3269521"/>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4" name="243 Rectángulo"/>
          <p:cNvSpPr/>
          <p:nvPr/>
        </p:nvSpPr>
        <p:spPr>
          <a:xfrm rot="15345038" flipH="1">
            <a:off x="4167663" y="3337102"/>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5" name="244 Rectángulo"/>
          <p:cNvSpPr/>
          <p:nvPr/>
        </p:nvSpPr>
        <p:spPr>
          <a:xfrm rot="15839499" flipH="1">
            <a:off x="3849347" y="3342889"/>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6" name="245 Rectángulo"/>
          <p:cNvSpPr/>
          <p:nvPr/>
        </p:nvSpPr>
        <p:spPr>
          <a:xfrm rot="16635825" flipH="1">
            <a:off x="3472910" y="3347436"/>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7" name="246 Rectángulo"/>
          <p:cNvSpPr/>
          <p:nvPr/>
        </p:nvSpPr>
        <p:spPr>
          <a:xfrm rot="17340157" flipH="1">
            <a:off x="3120562" y="3306088"/>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8" name="247 Rectángulo"/>
          <p:cNvSpPr/>
          <p:nvPr/>
        </p:nvSpPr>
        <p:spPr>
          <a:xfrm rot="18099223" flipH="1">
            <a:off x="2765793" y="3238181"/>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9" name="248 Rectángulo"/>
          <p:cNvSpPr/>
          <p:nvPr/>
        </p:nvSpPr>
        <p:spPr>
          <a:xfrm rot="18746195" flipH="1">
            <a:off x="2479798" y="3125773"/>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0" name="249 Rectángulo"/>
          <p:cNvSpPr/>
          <p:nvPr/>
        </p:nvSpPr>
        <p:spPr>
          <a:xfrm rot="19424372" flipH="1">
            <a:off x="2244428" y="3001590"/>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1" name="250 Rectángulo"/>
          <p:cNvSpPr/>
          <p:nvPr/>
        </p:nvSpPr>
        <p:spPr>
          <a:xfrm rot="20062708" flipH="1">
            <a:off x="2052799" y="2856133"/>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2" name="251 Rectángulo"/>
          <p:cNvSpPr/>
          <p:nvPr/>
        </p:nvSpPr>
        <p:spPr>
          <a:xfrm rot="20736065" flipH="1">
            <a:off x="1913827" y="2678816"/>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3" name="252 Rectángulo"/>
          <p:cNvSpPr/>
          <p:nvPr/>
        </p:nvSpPr>
        <p:spPr>
          <a:xfrm rot="21362971" flipH="1">
            <a:off x="1844919" y="2503498"/>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4" name="253 Rectángulo"/>
          <p:cNvSpPr/>
          <p:nvPr/>
        </p:nvSpPr>
        <p:spPr>
          <a:xfrm rot="470127" flipH="1">
            <a:off x="1787814" y="2298614"/>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5" name="254 Rectángulo"/>
          <p:cNvSpPr/>
          <p:nvPr/>
        </p:nvSpPr>
        <p:spPr>
          <a:xfrm rot="1194298" flipH="1">
            <a:off x="1885358" y="2103233"/>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6" name="255 Rectángulo"/>
          <p:cNvSpPr/>
          <p:nvPr/>
        </p:nvSpPr>
        <p:spPr>
          <a:xfrm rot="1899223" flipH="1">
            <a:off x="2033543" y="1917573"/>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7" name="256 Rectángulo"/>
          <p:cNvSpPr/>
          <p:nvPr/>
        </p:nvSpPr>
        <p:spPr>
          <a:xfrm rot="2558838" flipH="1">
            <a:off x="2233548" y="1761690"/>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8" name="257 Rectángulo"/>
          <p:cNvSpPr/>
          <p:nvPr/>
        </p:nvSpPr>
        <p:spPr>
          <a:xfrm rot="3187459" flipH="1">
            <a:off x="2483539" y="1627485"/>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9" name="258 Rectángulo"/>
          <p:cNvSpPr/>
          <p:nvPr/>
        </p:nvSpPr>
        <p:spPr>
          <a:xfrm rot="3862708" flipH="1">
            <a:off x="2802838" y="1518304"/>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0" name="259 Rectángulo"/>
          <p:cNvSpPr/>
          <p:nvPr/>
        </p:nvSpPr>
        <p:spPr>
          <a:xfrm rot="4536065" flipH="1">
            <a:off x="3136705" y="1449436"/>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1" name="260 Rectángulo"/>
          <p:cNvSpPr/>
          <p:nvPr/>
        </p:nvSpPr>
        <p:spPr>
          <a:xfrm rot="5162971" flipH="1">
            <a:off x="3465362" y="1417638"/>
            <a:ext cx="1874608" cy="302378"/>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2" name="261 Rectángulo"/>
          <p:cNvSpPr/>
          <p:nvPr/>
        </p:nvSpPr>
        <p:spPr>
          <a:xfrm rot="5870127" flipH="1">
            <a:off x="3850696" y="1407715"/>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3" name="262 Rectángulo"/>
          <p:cNvSpPr/>
          <p:nvPr/>
        </p:nvSpPr>
        <p:spPr>
          <a:xfrm rot="6594298" flipH="1">
            <a:off x="4250600" y="1460896"/>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4" name="263 Rectángulo"/>
          <p:cNvSpPr/>
          <p:nvPr/>
        </p:nvSpPr>
        <p:spPr>
          <a:xfrm rot="7299223" flipH="1">
            <a:off x="4594038" y="1544390"/>
            <a:ext cx="1814266" cy="312435"/>
          </a:xfrm>
          <a:prstGeom prst="rect">
            <a:avLst/>
          </a:prstGeom>
          <a:gradFill flip="none" rotWithShape="1">
            <a:gsLst>
              <a:gs pos="74000">
                <a:srgbClr val="F9B207">
                  <a:alpha val="0"/>
                </a:srgbClr>
              </a:gs>
              <a:gs pos="56000">
                <a:srgbClr val="F0613D">
                  <a:alpha val="0"/>
                </a:srgbClr>
              </a:gs>
              <a:gs pos="59000">
                <a:srgbClr val="FF0000">
                  <a:alpha val="72000"/>
                </a:srgbClr>
              </a:gs>
            </a:gsLst>
            <a:path path="circle">
              <a:fillToRect l="50000" t="50000" r="50000" b="50000"/>
            </a:path>
            <a:tileRect/>
          </a:gradFill>
          <a:ln w="12700">
            <a:gradFill flip="none" rotWithShape="1">
              <a:gsLst>
                <a:gs pos="22000">
                  <a:srgbClr val="FCBB04">
                    <a:alpha val="34000"/>
                  </a:srgbClr>
                </a:gs>
                <a:gs pos="45000">
                  <a:srgbClr val="FF7A00">
                    <a:alpha val="0"/>
                  </a:srgbClr>
                </a:gs>
                <a:gs pos="92500">
                  <a:srgbClr val="FF0000">
                    <a:alpha val="0"/>
                  </a:srgbClr>
                </a:gs>
                <a:gs pos="70000">
                  <a:srgbClr val="FF0300">
                    <a:alpha val="0"/>
                  </a:srgbClr>
                </a:gs>
              </a:gsLst>
              <a:path path="shape">
                <a:fillToRect l="50000" t="50000" r="50000" b="50000"/>
              </a:path>
              <a:tileRect/>
            </a:gradFill>
            <a:prstDash val="sysDot"/>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00"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068000" y="2052000"/>
            <a:ext cx="1014437" cy="1014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6" name="265 Elipse"/>
          <p:cNvSpPr/>
          <p:nvPr/>
        </p:nvSpPr>
        <p:spPr>
          <a:xfrm rot="16200000">
            <a:off x="2033972" y="73350"/>
            <a:ext cx="5076056" cy="5040560"/>
          </a:xfrm>
          <a:prstGeom prst="ellipse">
            <a:avLst/>
          </a:prstGeom>
          <a:gradFill flip="none" rotWithShape="1">
            <a:gsLst>
              <a:gs pos="57000">
                <a:srgbClr val="FF7A00">
                  <a:lumMod val="0"/>
                  <a:alpha val="0"/>
                </a:srgbClr>
              </a:gs>
              <a:gs pos="77000">
                <a:srgbClr val="FF0300">
                  <a:lumMod val="0"/>
                </a:srgbClr>
              </a:gs>
              <a:gs pos="73000">
                <a:srgbClr val="FF0000"/>
              </a:gs>
            </a:gsLst>
            <a:path path="circle">
              <a:fillToRect l="50000" t="50000" r="50000" b="50000"/>
            </a:path>
            <a:tileRect/>
          </a:gradFill>
          <a:ln w="38100">
            <a:solidFill>
              <a:srgbClr val="FCBB04">
                <a:alpha val="62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5" name="264 Rectángulo"/>
          <p:cNvSpPr/>
          <p:nvPr/>
        </p:nvSpPr>
        <p:spPr>
          <a:xfrm flipH="1">
            <a:off x="-252536" y="-100062"/>
            <a:ext cx="9577064" cy="5243562"/>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2135456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grpId="0" nodeType="withEffect">
                                  <p:stCondLst>
                                    <p:cond delay="0"/>
                                  </p:stCondLst>
                                  <p:childTnLst>
                                    <p:set>
                                      <p:cBhvr>
                                        <p:cTn id="6" dur="1" fill="hold">
                                          <p:stCondLst>
                                            <p:cond delay="0"/>
                                          </p:stCondLst>
                                        </p:cTn>
                                        <p:tgtEl>
                                          <p:spTgt spid="136"/>
                                        </p:tgtEl>
                                        <p:attrNameLst>
                                          <p:attrName>style.visibility</p:attrName>
                                        </p:attrNameLst>
                                      </p:cBhvr>
                                      <p:to>
                                        <p:strVal val="visible"/>
                                      </p:to>
                                    </p:set>
                                    <p:anim calcmode="lin" valueType="num">
                                      <p:cBhvr>
                                        <p:cTn id="7" dur="3000" fill="hold"/>
                                        <p:tgtEl>
                                          <p:spTgt spid="136"/>
                                        </p:tgtEl>
                                        <p:attrNameLst>
                                          <p:attrName>ppt_w</p:attrName>
                                        </p:attrNameLst>
                                      </p:cBhvr>
                                      <p:tavLst>
                                        <p:tav tm="0">
                                          <p:val>
                                            <p:fltVal val="0"/>
                                          </p:val>
                                        </p:tav>
                                        <p:tav tm="100000">
                                          <p:val>
                                            <p:strVal val="#ppt_w"/>
                                          </p:val>
                                        </p:tav>
                                      </p:tavLst>
                                    </p:anim>
                                    <p:anim calcmode="lin" valueType="num">
                                      <p:cBhvr>
                                        <p:cTn id="8" dur="3000" fill="hold"/>
                                        <p:tgtEl>
                                          <p:spTgt spid="136"/>
                                        </p:tgtEl>
                                        <p:attrNameLst>
                                          <p:attrName>ppt_h</p:attrName>
                                        </p:attrNameLst>
                                      </p:cBhvr>
                                      <p:tavLst>
                                        <p:tav tm="0">
                                          <p:val>
                                            <p:fltVal val="0"/>
                                          </p:val>
                                        </p:tav>
                                        <p:tav tm="100000">
                                          <p:val>
                                            <p:strVal val="#ppt_h"/>
                                          </p:val>
                                        </p:tav>
                                      </p:tavLst>
                                    </p:anim>
                                    <p:anim calcmode="lin" valueType="num">
                                      <p:cBhvr>
                                        <p:cTn id="9" dur="3000" fill="hold"/>
                                        <p:tgtEl>
                                          <p:spTgt spid="136"/>
                                        </p:tgtEl>
                                        <p:attrNameLst>
                                          <p:attrName>ppt_x</p:attrName>
                                        </p:attrNameLst>
                                      </p:cBhvr>
                                      <p:tavLst>
                                        <p:tav tm="0">
                                          <p:val>
                                            <p:fltVal val="0.5"/>
                                          </p:val>
                                        </p:tav>
                                        <p:tav tm="100000">
                                          <p:val>
                                            <p:strVal val="#ppt_x"/>
                                          </p:val>
                                        </p:tav>
                                      </p:tavLst>
                                    </p:anim>
                                    <p:anim calcmode="lin" valueType="num">
                                      <p:cBhvr>
                                        <p:cTn id="10" dur="3000" fill="hold"/>
                                        <p:tgtEl>
                                          <p:spTgt spid="136"/>
                                        </p:tgtEl>
                                        <p:attrNameLst>
                                          <p:attrName>ppt_y</p:attrName>
                                        </p:attrNameLst>
                                      </p:cBhvr>
                                      <p:tavLst>
                                        <p:tav tm="0">
                                          <p:val>
                                            <p:fltVal val="0.5"/>
                                          </p:val>
                                        </p:tav>
                                        <p:tav tm="100000">
                                          <p:val>
                                            <p:strVal val="#ppt_y"/>
                                          </p:val>
                                        </p:tav>
                                      </p:tavLst>
                                    </p:anim>
                                  </p:childTnLst>
                                </p:cTn>
                              </p:par>
                              <p:par>
                                <p:cTn id="11" presetID="23" presetClass="entr" presetSubtype="528" fill="hold" grpId="0" nodeType="withEffect">
                                  <p:stCondLst>
                                    <p:cond delay="0"/>
                                  </p:stCondLst>
                                  <p:childTnLst>
                                    <p:set>
                                      <p:cBhvr>
                                        <p:cTn id="12" dur="1" fill="hold">
                                          <p:stCondLst>
                                            <p:cond delay="0"/>
                                          </p:stCondLst>
                                        </p:cTn>
                                        <p:tgtEl>
                                          <p:spTgt spid="137"/>
                                        </p:tgtEl>
                                        <p:attrNameLst>
                                          <p:attrName>style.visibility</p:attrName>
                                        </p:attrNameLst>
                                      </p:cBhvr>
                                      <p:to>
                                        <p:strVal val="visible"/>
                                      </p:to>
                                    </p:set>
                                    <p:anim calcmode="lin" valueType="num">
                                      <p:cBhvr>
                                        <p:cTn id="13" dur="3000" fill="hold"/>
                                        <p:tgtEl>
                                          <p:spTgt spid="137"/>
                                        </p:tgtEl>
                                        <p:attrNameLst>
                                          <p:attrName>ppt_w</p:attrName>
                                        </p:attrNameLst>
                                      </p:cBhvr>
                                      <p:tavLst>
                                        <p:tav tm="0">
                                          <p:val>
                                            <p:fltVal val="0"/>
                                          </p:val>
                                        </p:tav>
                                        <p:tav tm="100000">
                                          <p:val>
                                            <p:strVal val="#ppt_w"/>
                                          </p:val>
                                        </p:tav>
                                      </p:tavLst>
                                    </p:anim>
                                    <p:anim calcmode="lin" valueType="num">
                                      <p:cBhvr>
                                        <p:cTn id="14" dur="3000" fill="hold"/>
                                        <p:tgtEl>
                                          <p:spTgt spid="137"/>
                                        </p:tgtEl>
                                        <p:attrNameLst>
                                          <p:attrName>ppt_h</p:attrName>
                                        </p:attrNameLst>
                                      </p:cBhvr>
                                      <p:tavLst>
                                        <p:tav tm="0">
                                          <p:val>
                                            <p:fltVal val="0"/>
                                          </p:val>
                                        </p:tav>
                                        <p:tav tm="100000">
                                          <p:val>
                                            <p:strVal val="#ppt_h"/>
                                          </p:val>
                                        </p:tav>
                                      </p:tavLst>
                                    </p:anim>
                                    <p:anim calcmode="lin" valueType="num">
                                      <p:cBhvr>
                                        <p:cTn id="15" dur="3000" fill="hold"/>
                                        <p:tgtEl>
                                          <p:spTgt spid="137"/>
                                        </p:tgtEl>
                                        <p:attrNameLst>
                                          <p:attrName>ppt_x</p:attrName>
                                        </p:attrNameLst>
                                      </p:cBhvr>
                                      <p:tavLst>
                                        <p:tav tm="0">
                                          <p:val>
                                            <p:fltVal val="0.5"/>
                                          </p:val>
                                        </p:tav>
                                        <p:tav tm="100000">
                                          <p:val>
                                            <p:strVal val="#ppt_x"/>
                                          </p:val>
                                        </p:tav>
                                      </p:tavLst>
                                    </p:anim>
                                    <p:anim calcmode="lin" valueType="num">
                                      <p:cBhvr>
                                        <p:cTn id="16" dur="3000" fill="hold"/>
                                        <p:tgtEl>
                                          <p:spTgt spid="137"/>
                                        </p:tgtEl>
                                        <p:attrNameLst>
                                          <p:attrName>ppt_y</p:attrName>
                                        </p:attrNameLst>
                                      </p:cBhvr>
                                      <p:tavLst>
                                        <p:tav tm="0">
                                          <p:val>
                                            <p:fltVal val="0.5"/>
                                          </p:val>
                                        </p:tav>
                                        <p:tav tm="100000">
                                          <p:val>
                                            <p:strVal val="#ppt_y"/>
                                          </p:val>
                                        </p:tav>
                                      </p:tavLst>
                                    </p:anim>
                                  </p:childTnLst>
                                </p:cTn>
                              </p:par>
                              <p:par>
                                <p:cTn id="17" presetID="23" presetClass="entr" presetSubtype="528" fill="hold" grpId="0" nodeType="withEffect">
                                  <p:stCondLst>
                                    <p:cond delay="0"/>
                                  </p:stCondLst>
                                  <p:childTnLst>
                                    <p:set>
                                      <p:cBhvr>
                                        <p:cTn id="18" dur="1" fill="hold">
                                          <p:stCondLst>
                                            <p:cond delay="0"/>
                                          </p:stCondLst>
                                        </p:cTn>
                                        <p:tgtEl>
                                          <p:spTgt spid="138"/>
                                        </p:tgtEl>
                                        <p:attrNameLst>
                                          <p:attrName>style.visibility</p:attrName>
                                        </p:attrNameLst>
                                      </p:cBhvr>
                                      <p:to>
                                        <p:strVal val="visible"/>
                                      </p:to>
                                    </p:set>
                                    <p:anim calcmode="lin" valueType="num">
                                      <p:cBhvr>
                                        <p:cTn id="19" dur="3000" fill="hold"/>
                                        <p:tgtEl>
                                          <p:spTgt spid="138"/>
                                        </p:tgtEl>
                                        <p:attrNameLst>
                                          <p:attrName>ppt_w</p:attrName>
                                        </p:attrNameLst>
                                      </p:cBhvr>
                                      <p:tavLst>
                                        <p:tav tm="0">
                                          <p:val>
                                            <p:fltVal val="0"/>
                                          </p:val>
                                        </p:tav>
                                        <p:tav tm="100000">
                                          <p:val>
                                            <p:strVal val="#ppt_w"/>
                                          </p:val>
                                        </p:tav>
                                      </p:tavLst>
                                    </p:anim>
                                    <p:anim calcmode="lin" valueType="num">
                                      <p:cBhvr>
                                        <p:cTn id="20" dur="3000" fill="hold"/>
                                        <p:tgtEl>
                                          <p:spTgt spid="138"/>
                                        </p:tgtEl>
                                        <p:attrNameLst>
                                          <p:attrName>ppt_h</p:attrName>
                                        </p:attrNameLst>
                                      </p:cBhvr>
                                      <p:tavLst>
                                        <p:tav tm="0">
                                          <p:val>
                                            <p:fltVal val="0"/>
                                          </p:val>
                                        </p:tav>
                                        <p:tav tm="100000">
                                          <p:val>
                                            <p:strVal val="#ppt_h"/>
                                          </p:val>
                                        </p:tav>
                                      </p:tavLst>
                                    </p:anim>
                                    <p:anim calcmode="lin" valueType="num">
                                      <p:cBhvr>
                                        <p:cTn id="21" dur="3000" fill="hold"/>
                                        <p:tgtEl>
                                          <p:spTgt spid="138"/>
                                        </p:tgtEl>
                                        <p:attrNameLst>
                                          <p:attrName>ppt_x</p:attrName>
                                        </p:attrNameLst>
                                      </p:cBhvr>
                                      <p:tavLst>
                                        <p:tav tm="0">
                                          <p:val>
                                            <p:fltVal val="0.5"/>
                                          </p:val>
                                        </p:tav>
                                        <p:tav tm="100000">
                                          <p:val>
                                            <p:strVal val="#ppt_x"/>
                                          </p:val>
                                        </p:tav>
                                      </p:tavLst>
                                    </p:anim>
                                    <p:anim calcmode="lin" valueType="num">
                                      <p:cBhvr>
                                        <p:cTn id="22" dur="3000" fill="hold"/>
                                        <p:tgtEl>
                                          <p:spTgt spid="138"/>
                                        </p:tgtEl>
                                        <p:attrNameLst>
                                          <p:attrName>ppt_y</p:attrName>
                                        </p:attrNameLst>
                                      </p:cBhvr>
                                      <p:tavLst>
                                        <p:tav tm="0">
                                          <p:val>
                                            <p:fltVal val="0.5"/>
                                          </p:val>
                                        </p:tav>
                                        <p:tav tm="100000">
                                          <p:val>
                                            <p:strVal val="#ppt_y"/>
                                          </p:val>
                                        </p:tav>
                                      </p:tavLst>
                                    </p:anim>
                                  </p:childTnLst>
                                </p:cTn>
                              </p:par>
                              <p:par>
                                <p:cTn id="23" presetID="23" presetClass="entr" presetSubtype="528" fill="hold" grpId="0" nodeType="withEffect">
                                  <p:stCondLst>
                                    <p:cond delay="0"/>
                                  </p:stCondLst>
                                  <p:childTnLst>
                                    <p:set>
                                      <p:cBhvr>
                                        <p:cTn id="24" dur="1" fill="hold">
                                          <p:stCondLst>
                                            <p:cond delay="0"/>
                                          </p:stCondLst>
                                        </p:cTn>
                                        <p:tgtEl>
                                          <p:spTgt spid="139"/>
                                        </p:tgtEl>
                                        <p:attrNameLst>
                                          <p:attrName>style.visibility</p:attrName>
                                        </p:attrNameLst>
                                      </p:cBhvr>
                                      <p:to>
                                        <p:strVal val="visible"/>
                                      </p:to>
                                    </p:set>
                                    <p:anim calcmode="lin" valueType="num">
                                      <p:cBhvr>
                                        <p:cTn id="25" dur="3000" fill="hold"/>
                                        <p:tgtEl>
                                          <p:spTgt spid="139"/>
                                        </p:tgtEl>
                                        <p:attrNameLst>
                                          <p:attrName>ppt_w</p:attrName>
                                        </p:attrNameLst>
                                      </p:cBhvr>
                                      <p:tavLst>
                                        <p:tav tm="0">
                                          <p:val>
                                            <p:fltVal val="0"/>
                                          </p:val>
                                        </p:tav>
                                        <p:tav tm="100000">
                                          <p:val>
                                            <p:strVal val="#ppt_w"/>
                                          </p:val>
                                        </p:tav>
                                      </p:tavLst>
                                    </p:anim>
                                    <p:anim calcmode="lin" valueType="num">
                                      <p:cBhvr>
                                        <p:cTn id="26" dur="3000" fill="hold"/>
                                        <p:tgtEl>
                                          <p:spTgt spid="139"/>
                                        </p:tgtEl>
                                        <p:attrNameLst>
                                          <p:attrName>ppt_h</p:attrName>
                                        </p:attrNameLst>
                                      </p:cBhvr>
                                      <p:tavLst>
                                        <p:tav tm="0">
                                          <p:val>
                                            <p:fltVal val="0"/>
                                          </p:val>
                                        </p:tav>
                                        <p:tav tm="100000">
                                          <p:val>
                                            <p:strVal val="#ppt_h"/>
                                          </p:val>
                                        </p:tav>
                                      </p:tavLst>
                                    </p:anim>
                                    <p:anim calcmode="lin" valueType="num">
                                      <p:cBhvr>
                                        <p:cTn id="27" dur="3000" fill="hold"/>
                                        <p:tgtEl>
                                          <p:spTgt spid="139"/>
                                        </p:tgtEl>
                                        <p:attrNameLst>
                                          <p:attrName>ppt_x</p:attrName>
                                        </p:attrNameLst>
                                      </p:cBhvr>
                                      <p:tavLst>
                                        <p:tav tm="0">
                                          <p:val>
                                            <p:fltVal val="0.5"/>
                                          </p:val>
                                        </p:tav>
                                        <p:tav tm="100000">
                                          <p:val>
                                            <p:strVal val="#ppt_x"/>
                                          </p:val>
                                        </p:tav>
                                      </p:tavLst>
                                    </p:anim>
                                    <p:anim calcmode="lin" valueType="num">
                                      <p:cBhvr>
                                        <p:cTn id="28" dur="3000" fill="hold"/>
                                        <p:tgtEl>
                                          <p:spTgt spid="139"/>
                                        </p:tgtEl>
                                        <p:attrNameLst>
                                          <p:attrName>ppt_y</p:attrName>
                                        </p:attrNameLst>
                                      </p:cBhvr>
                                      <p:tavLst>
                                        <p:tav tm="0">
                                          <p:val>
                                            <p:fltVal val="0.5"/>
                                          </p:val>
                                        </p:tav>
                                        <p:tav tm="100000">
                                          <p:val>
                                            <p:strVal val="#ppt_y"/>
                                          </p:val>
                                        </p:tav>
                                      </p:tavLst>
                                    </p:anim>
                                  </p:childTnLst>
                                </p:cTn>
                              </p:par>
                              <p:par>
                                <p:cTn id="29" presetID="23" presetClass="entr" presetSubtype="528" fill="hold" grpId="0" nodeType="withEffect">
                                  <p:stCondLst>
                                    <p:cond delay="0"/>
                                  </p:stCondLst>
                                  <p:childTnLst>
                                    <p:set>
                                      <p:cBhvr>
                                        <p:cTn id="30" dur="1" fill="hold">
                                          <p:stCondLst>
                                            <p:cond delay="0"/>
                                          </p:stCondLst>
                                        </p:cTn>
                                        <p:tgtEl>
                                          <p:spTgt spid="140"/>
                                        </p:tgtEl>
                                        <p:attrNameLst>
                                          <p:attrName>style.visibility</p:attrName>
                                        </p:attrNameLst>
                                      </p:cBhvr>
                                      <p:to>
                                        <p:strVal val="visible"/>
                                      </p:to>
                                    </p:set>
                                    <p:anim calcmode="lin" valueType="num">
                                      <p:cBhvr>
                                        <p:cTn id="31" dur="3000" fill="hold"/>
                                        <p:tgtEl>
                                          <p:spTgt spid="140"/>
                                        </p:tgtEl>
                                        <p:attrNameLst>
                                          <p:attrName>ppt_w</p:attrName>
                                        </p:attrNameLst>
                                      </p:cBhvr>
                                      <p:tavLst>
                                        <p:tav tm="0">
                                          <p:val>
                                            <p:fltVal val="0"/>
                                          </p:val>
                                        </p:tav>
                                        <p:tav tm="100000">
                                          <p:val>
                                            <p:strVal val="#ppt_w"/>
                                          </p:val>
                                        </p:tav>
                                      </p:tavLst>
                                    </p:anim>
                                    <p:anim calcmode="lin" valueType="num">
                                      <p:cBhvr>
                                        <p:cTn id="32" dur="3000" fill="hold"/>
                                        <p:tgtEl>
                                          <p:spTgt spid="140"/>
                                        </p:tgtEl>
                                        <p:attrNameLst>
                                          <p:attrName>ppt_h</p:attrName>
                                        </p:attrNameLst>
                                      </p:cBhvr>
                                      <p:tavLst>
                                        <p:tav tm="0">
                                          <p:val>
                                            <p:fltVal val="0"/>
                                          </p:val>
                                        </p:tav>
                                        <p:tav tm="100000">
                                          <p:val>
                                            <p:strVal val="#ppt_h"/>
                                          </p:val>
                                        </p:tav>
                                      </p:tavLst>
                                    </p:anim>
                                    <p:anim calcmode="lin" valueType="num">
                                      <p:cBhvr>
                                        <p:cTn id="33" dur="3000" fill="hold"/>
                                        <p:tgtEl>
                                          <p:spTgt spid="140"/>
                                        </p:tgtEl>
                                        <p:attrNameLst>
                                          <p:attrName>ppt_x</p:attrName>
                                        </p:attrNameLst>
                                      </p:cBhvr>
                                      <p:tavLst>
                                        <p:tav tm="0">
                                          <p:val>
                                            <p:fltVal val="0.5"/>
                                          </p:val>
                                        </p:tav>
                                        <p:tav tm="100000">
                                          <p:val>
                                            <p:strVal val="#ppt_x"/>
                                          </p:val>
                                        </p:tav>
                                      </p:tavLst>
                                    </p:anim>
                                    <p:anim calcmode="lin" valueType="num">
                                      <p:cBhvr>
                                        <p:cTn id="34" dur="3000" fill="hold"/>
                                        <p:tgtEl>
                                          <p:spTgt spid="140"/>
                                        </p:tgtEl>
                                        <p:attrNameLst>
                                          <p:attrName>ppt_y</p:attrName>
                                        </p:attrNameLst>
                                      </p:cBhvr>
                                      <p:tavLst>
                                        <p:tav tm="0">
                                          <p:val>
                                            <p:fltVal val="0.5"/>
                                          </p:val>
                                        </p:tav>
                                        <p:tav tm="100000">
                                          <p:val>
                                            <p:strVal val="#ppt_y"/>
                                          </p:val>
                                        </p:tav>
                                      </p:tavLst>
                                    </p:anim>
                                  </p:childTnLst>
                                </p:cTn>
                              </p:par>
                              <p:par>
                                <p:cTn id="35" presetID="23" presetClass="entr" presetSubtype="528" fill="hold" grpId="0" nodeType="withEffect">
                                  <p:stCondLst>
                                    <p:cond delay="0"/>
                                  </p:stCondLst>
                                  <p:childTnLst>
                                    <p:set>
                                      <p:cBhvr>
                                        <p:cTn id="36" dur="1" fill="hold">
                                          <p:stCondLst>
                                            <p:cond delay="0"/>
                                          </p:stCondLst>
                                        </p:cTn>
                                        <p:tgtEl>
                                          <p:spTgt spid="141"/>
                                        </p:tgtEl>
                                        <p:attrNameLst>
                                          <p:attrName>style.visibility</p:attrName>
                                        </p:attrNameLst>
                                      </p:cBhvr>
                                      <p:to>
                                        <p:strVal val="visible"/>
                                      </p:to>
                                    </p:set>
                                    <p:anim calcmode="lin" valueType="num">
                                      <p:cBhvr>
                                        <p:cTn id="37" dur="3000" fill="hold"/>
                                        <p:tgtEl>
                                          <p:spTgt spid="141"/>
                                        </p:tgtEl>
                                        <p:attrNameLst>
                                          <p:attrName>ppt_w</p:attrName>
                                        </p:attrNameLst>
                                      </p:cBhvr>
                                      <p:tavLst>
                                        <p:tav tm="0">
                                          <p:val>
                                            <p:fltVal val="0"/>
                                          </p:val>
                                        </p:tav>
                                        <p:tav tm="100000">
                                          <p:val>
                                            <p:strVal val="#ppt_w"/>
                                          </p:val>
                                        </p:tav>
                                      </p:tavLst>
                                    </p:anim>
                                    <p:anim calcmode="lin" valueType="num">
                                      <p:cBhvr>
                                        <p:cTn id="38" dur="3000" fill="hold"/>
                                        <p:tgtEl>
                                          <p:spTgt spid="141"/>
                                        </p:tgtEl>
                                        <p:attrNameLst>
                                          <p:attrName>ppt_h</p:attrName>
                                        </p:attrNameLst>
                                      </p:cBhvr>
                                      <p:tavLst>
                                        <p:tav tm="0">
                                          <p:val>
                                            <p:fltVal val="0"/>
                                          </p:val>
                                        </p:tav>
                                        <p:tav tm="100000">
                                          <p:val>
                                            <p:strVal val="#ppt_h"/>
                                          </p:val>
                                        </p:tav>
                                      </p:tavLst>
                                    </p:anim>
                                    <p:anim calcmode="lin" valueType="num">
                                      <p:cBhvr>
                                        <p:cTn id="39" dur="3000" fill="hold"/>
                                        <p:tgtEl>
                                          <p:spTgt spid="141"/>
                                        </p:tgtEl>
                                        <p:attrNameLst>
                                          <p:attrName>ppt_x</p:attrName>
                                        </p:attrNameLst>
                                      </p:cBhvr>
                                      <p:tavLst>
                                        <p:tav tm="0">
                                          <p:val>
                                            <p:fltVal val="0.5"/>
                                          </p:val>
                                        </p:tav>
                                        <p:tav tm="100000">
                                          <p:val>
                                            <p:strVal val="#ppt_x"/>
                                          </p:val>
                                        </p:tav>
                                      </p:tavLst>
                                    </p:anim>
                                    <p:anim calcmode="lin" valueType="num">
                                      <p:cBhvr>
                                        <p:cTn id="40" dur="3000" fill="hold"/>
                                        <p:tgtEl>
                                          <p:spTgt spid="141"/>
                                        </p:tgtEl>
                                        <p:attrNameLst>
                                          <p:attrName>ppt_y</p:attrName>
                                        </p:attrNameLst>
                                      </p:cBhvr>
                                      <p:tavLst>
                                        <p:tav tm="0">
                                          <p:val>
                                            <p:fltVal val="0.5"/>
                                          </p:val>
                                        </p:tav>
                                        <p:tav tm="100000">
                                          <p:val>
                                            <p:strVal val="#ppt_y"/>
                                          </p:val>
                                        </p:tav>
                                      </p:tavLst>
                                    </p:anim>
                                  </p:childTnLst>
                                </p:cTn>
                              </p:par>
                              <p:par>
                                <p:cTn id="41" presetID="23" presetClass="entr" presetSubtype="528" fill="hold" grpId="0" nodeType="withEffect">
                                  <p:stCondLst>
                                    <p:cond delay="0"/>
                                  </p:stCondLst>
                                  <p:childTnLst>
                                    <p:set>
                                      <p:cBhvr>
                                        <p:cTn id="42" dur="1" fill="hold">
                                          <p:stCondLst>
                                            <p:cond delay="0"/>
                                          </p:stCondLst>
                                        </p:cTn>
                                        <p:tgtEl>
                                          <p:spTgt spid="142"/>
                                        </p:tgtEl>
                                        <p:attrNameLst>
                                          <p:attrName>style.visibility</p:attrName>
                                        </p:attrNameLst>
                                      </p:cBhvr>
                                      <p:to>
                                        <p:strVal val="visible"/>
                                      </p:to>
                                    </p:set>
                                    <p:anim calcmode="lin" valueType="num">
                                      <p:cBhvr>
                                        <p:cTn id="43" dur="3000" fill="hold"/>
                                        <p:tgtEl>
                                          <p:spTgt spid="142"/>
                                        </p:tgtEl>
                                        <p:attrNameLst>
                                          <p:attrName>ppt_w</p:attrName>
                                        </p:attrNameLst>
                                      </p:cBhvr>
                                      <p:tavLst>
                                        <p:tav tm="0">
                                          <p:val>
                                            <p:fltVal val="0"/>
                                          </p:val>
                                        </p:tav>
                                        <p:tav tm="100000">
                                          <p:val>
                                            <p:strVal val="#ppt_w"/>
                                          </p:val>
                                        </p:tav>
                                      </p:tavLst>
                                    </p:anim>
                                    <p:anim calcmode="lin" valueType="num">
                                      <p:cBhvr>
                                        <p:cTn id="44" dur="3000" fill="hold"/>
                                        <p:tgtEl>
                                          <p:spTgt spid="142"/>
                                        </p:tgtEl>
                                        <p:attrNameLst>
                                          <p:attrName>ppt_h</p:attrName>
                                        </p:attrNameLst>
                                      </p:cBhvr>
                                      <p:tavLst>
                                        <p:tav tm="0">
                                          <p:val>
                                            <p:fltVal val="0"/>
                                          </p:val>
                                        </p:tav>
                                        <p:tav tm="100000">
                                          <p:val>
                                            <p:strVal val="#ppt_h"/>
                                          </p:val>
                                        </p:tav>
                                      </p:tavLst>
                                    </p:anim>
                                    <p:anim calcmode="lin" valueType="num">
                                      <p:cBhvr>
                                        <p:cTn id="45" dur="3000" fill="hold"/>
                                        <p:tgtEl>
                                          <p:spTgt spid="142"/>
                                        </p:tgtEl>
                                        <p:attrNameLst>
                                          <p:attrName>ppt_x</p:attrName>
                                        </p:attrNameLst>
                                      </p:cBhvr>
                                      <p:tavLst>
                                        <p:tav tm="0">
                                          <p:val>
                                            <p:fltVal val="0.5"/>
                                          </p:val>
                                        </p:tav>
                                        <p:tav tm="100000">
                                          <p:val>
                                            <p:strVal val="#ppt_x"/>
                                          </p:val>
                                        </p:tav>
                                      </p:tavLst>
                                    </p:anim>
                                    <p:anim calcmode="lin" valueType="num">
                                      <p:cBhvr>
                                        <p:cTn id="46" dur="3000" fill="hold"/>
                                        <p:tgtEl>
                                          <p:spTgt spid="142"/>
                                        </p:tgtEl>
                                        <p:attrNameLst>
                                          <p:attrName>ppt_y</p:attrName>
                                        </p:attrNameLst>
                                      </p:cBhvr>
                                      <p:tavLst>
                                        <p:tav tm="0">
                                          <p:val>
                                            <p:fltVal val="0.5"/>
                                          </p:val>
                                        </p:tav>
                                        <p:tav tm="100000">
                                          <p:val>
                                            <p:strVal val="#ppt_y"/>
                                          </p:val>
                                        </p:tav>
                                      </p:tavLst>
                                    </p:anim>
                                  </p:childTnLst>
                                </p:cTn>
                              </p:par>
                              <p:par>
                                <p:cTn id="47" presetID="23" presetClass="entr" presetSubtype="528" fill="hold" grpId="0" nodeType="withEffect">
                                  <p:stCondLst>
                                    <p:cond delay="0"/>
                                  </p:stCondLst>
                                  <p:childTnLst>
                                    <p:set>
                                      <p:cBhvr>
                                        <p:cTn id="48" dur="1" fill="hold">
                                          <p:stCondLst>
                                            <p:cond delay="0"/>
                                          </p:stCondLst>
                                        </p:cTn>
                                        <p:tgtEl>
                                          <p:spTgt spid="143"/>
                                        </p:tgtEl>
                                        <p:attrNameLst>
                                          <p:attrName>style.visibility</p:attrName>
                                        </p:attrNameLst>
                                      </p:cBhvr>
                                      <p:to>
                                        <p:strVal val="visible"/>
                                      </p:to>
                                    </p:set>
                                    <p:anim calcmode="lin" valueType="num">
                                      <p:cBhvr>
                                        <p:cTn id="49" dur="3000" fill="hold"/>
                                        <p:tgtEl>
                                          <p:spTgt spid="143"/>
                                        </p:tgtEl>
                                        <p:attrNameLst>
                                          <p:attrName>ppt_w</p:attrName>
                                        </p:attrNameLst>
                                      </p:cBhvr>
                                      <p:tavLst>
                                        <p:tav tm="0">
                                          <p:val>
                                            <p:fltVal val="0"/>
                                          </p:val>
                                        </p:tav>
                                        <p:tav tm="100000">
                                          <p:val>
                                            <p:strVal val="#ppt_w"/>
                                          </p:val>
                                        </p:tav>
                                      </p:tavLst>
                                    </p:anim>
                                    <p:anim calcmode="lin" valueType="num">
                                      <p:cBhvr>
                                        <p:cTn id="50" dur="3000" fill="hold"/>
                                        <p:tgtEl>
                                          <p:spTgt spid="143"/>
                                        </p:tgtEl>
                                        <p:attrNameLst>
                                          <p:attrName>ppt_h</p:attrName>
                                        </p:attrNameLst>
                                      </p:cBhvr>
                                      <p:tavLst>
                                        <p:tav tm="0">
                                          <p:val>
                                            <p:fltVal val="0"/>
                                          </p:val>
                                        </p:tav>
                                        <p:tav tm="100000">
                                          <p:val>
                                            <p:strVal val="#ppt_h"/>
                                          </p:val>
                                        </p:tav>
                                      </p:tavLst>
                                    </p:anim>
                                    <p:anim calcmode="lin" valueType="num">
                                      <p:cBhvr>
                                        <p:cTn id="51" dur="3000" fill="hold"/>
                                        <p:tgtEl>
                                          <p:spTgt spid="143"/>
                                        </p:tgtEl>
                                        <p:attrNameLst>
                                          <p:attrName>ppt_x</p:attrName>
                                        </p:attrNameLst>
                                      </p:cBhvr>
                                      <p:tavLst>
                                        <p:tav tm="0">
                                          <p:val>
                                            <p:fltVal val="0.5"/>
                                          </p:val>
                                        </p:tav>
                                        <p:tav tm="100000">
                                          <p:val>
                                            <p:strVal val="#ppt_x"/>
                                          </p:val>
                                        </p:tav>
                                      </p:tavLst>
                                    </p:anim>
                                    <p:anim calcmode="lin" valueType="num">
                                      <p:cBhvr>
                                        <p:cTn id="52" dur="3000" fill="hold"/>
                                        <p:tgtEl>
                                          <p:spTgt spid="143"/>
                                        </p:tgtEl>
                                        <p:attrNameLst>
                                          <p:attrName>ppt_y</p:attrName>
                                        </p:attrNameLst>
                                      </p:cBhvr>
                                      <p:tavLst>
                                        <p:tav tm="0">
                                          <p:val>
                                            <p:fltVal val="0.5"/>
                                          </p:val>
                                        </p:tav>
                                        <p:tav tm="100000">
                                          <p:val>
                                            <p:strVal val="#ppt_y"/>
                                          </p:val>
                                        </p:tav>
                                      </p:tavLst>
                                    </p:anim>
                                  </p:childTnLst>
                                </p:cTn>
                              </p:par>
                              <p:par>
                                <p:cTn id="53" presetID="23" presetClass="entr" presetSubtype="528" fill="hold" grpId="0" nodeType="withEffect">
                                  <p:stCondLst>
                                    <p:cond delay="0"/>
                                  </p:stCondLst>
                                  <p:childTnLst>
                                    <p:set>
                                      <p:cBhvr>
                                        <p:cTn id="54" dur="1" fill="hold">
                                          <p:stCondLst>
                                            <p:cond delay="0"/>
                                          </p:stCondLst>
                                        </p:cTn>
                                        <p:tgtEl>
                                          <p:spTgt spid="144"/>
                                        </p:tgtEl>
                                        <p:attrNameLst>
                                          <p:attrName>style.visibility</p:attrName>
                                        </p:attrNameLst>
                                      </p:cBhvr>
                                      <p:to>
                                        <p:strVal val="visible"/>
                                      </p:to>
                                    </p:set>
                                    <p:anim calcmode="lin" valueType="num">
                                      <p:cBhvr>
                                        <p:cTn id="55" dur="3000" fill="hold"/>
                                        <p:tgtEl>
                                          <p:spTgt spid="144"/>
                                        </p:tgtEl>
                                        <p:attrNameLst>
                                          <p:attrName>ppt_w</p:attrName>
                                        </p:attrNameLst>
                                      </p:cBhvr>
                                      <p:tavLst>
                                        <p:tav tm="0">
                                          <p:val>
                                            <p:fltVal val="0"/>
                                          </p:val>
                                        </p:tav>
                                        <p:tav tm="100000">
                                          <p:val>
                                            <p:strVal val="#ppt_w"/>
                                          </p:val>
                                        </p:tav>
                                      </p:tavLst>
                                    </p:anim>
                                    <p:anim calcmode="lin" valueType="num">
                                      <p:cBhvr>
                                        <p:cTn id="56" dur="3000" fill="hold"/>
                                        <p:tgtEl>
                                          <p:spTgt spid="144"/>
                                        </p:tgtEl>
                                        <p:attrNameLst>
                                          <p:attrName>ppt_h</p:attrName>
                                        </p:attrNameLst>
                                      </p:cBhvr>
                                      <p:tavLst>
                                        <p:tav tm="0">
                                          <p:val>
                                            <p:fltVal val="0"/>
                                          </p:val>
                                        </p:tav>
                                        <p:tav tm="100000">
                                          <p:val>
                                            <p:strVal val="#ppt_h"/>
                                          </p:val>
                                        </p:tav>
                                      </p:tavLst>
                                    </p:anim>
                                    <p:anim calcmode="lin" valueType="num">
                                      <p:cBhvr>
                                        <p:cTn id="57" dur="3000" fill="hold"/>
                                        <p:tgtEl>
                                          <p:spTgt spid="144"/>
                                        </p:tgtEl>
                                        <p:attrNameLst>
                                          <p:attrName>ppt_x</p:attrName>
                                        </p:attrNameLst>
                                      </p:cBhvr>
                                      <p:tavLst>
                                        <p:tav tm="0">
                                          <p:val>
                                            <p:fltVal val="0.5"/>
                                          </p:val>
                                        </p:tav>
                                        <p:tav tm="100000">
                                          <p:val>
                                            <p:strVal val="#ppt_x"/>
                                          </p:val>
                                        </p:tav>
                                      </p:tavLst>
                                    </p:anim>
                                    <p:anim calcmode="lin" valueType="num">
                                      <p:cBhvr>
                                        <p:cTn id="58" dur="3000" fill="hold"/>
                                        <p:tgtEl>
                                          <p:spTgt spid="144"/>
                                        </p:tgtEl>
                                        <p:attrNameLst>
                                          <p:attrName>ppt_y</p:attrName>
                                        </p:attrNameLst>
                                      </p:cBhvr>
                                      <p:tavLst>
                                        <p:tav tm="0">
                                          <p:val>
                                            <p:fltVal val="0.5"/>
                                          </p:val>
                                        </p:tav>
                                        <p:tav tm="100000">
                                          <p:val>
                                            <p:strVal val="#ppt_y"/>
                                          </p:val>
                                        </p:tav>
                                      </p:tavLst>
                                    </p:anim>
                                  </p:childTnLst>
                                </p:cTn>
                              </p:par>
                              <p:par>
                                <p:cTn id="59" presetID="23" presetClass="entr" presetSubtype="528" fill="hold" grpId="0" nodeType="withEffect">
                                  <p:stCondLst>
                                    <p:cond delay="0"/>
                                  </p:stCondLst>
                                  <p:childTnLst>
                                    <p:set>
                                      <p:cBhvr>
                                        <p:cTn id="60" dur="1" fill="hold">
                                          <p:stCondLst>
                                            <p:cond delay="0"/>
                                          </p:stCondLst>
                                        </p:cTn>
                                        <p:tgtEl>
                                          <p:spTgt spid="145"/>
                                        </p:tgtEl>
                                        <p:attrNameLst>
                                          <p:attrName>style.visibility</p:attrName>
                                        </p:attrNameLst>
                                      </p:cBhvr>
                                      <p:to>
                                        <p:strVal val="visible"/>
                                      </p:to>
                                    </p:set>
                                    <p:anim calcmode="lin" valueType="num">
                                      <p:cBhvr>
                                        <p:cTn id="61" dur="3000" fill="hold"/>
                                        <p:tgtEl>
                                          <p:spTgt spid="145"/>
                                        </p:tgtEl>
                                        <p:attrNameLst>
                                          <p:attrName>ppt_w</p:attrName>
                                        </p:attrNameLst>
                                      </p:cBhvr>
                                      <p:tavLst>
                                        <p:tav tm="0">
                                          <p:val>
                                            <p:fltVal val="0"/>
                                          </p:val>
                                        </p:tav>
                                        <p:tav tm="100000">
                                          <p:val>
                                            <p:strVal val="#ppt_w"/>
                                          </p:val>
                                        </p:tav>
                                      </p:tavLst>
                                    </p:anim>
                                    <p:anim calcmode="lin" valueType="num">
                                      <p:cBhvr>
                                        <p:cTn id="62" dur="3000" fill="hold"/>
                                        <p:tgtEl>
                                          <p:spTgt spid="145"/>
                                        </p:tgtEl>
                                        <p:attrNameLst>
                                          <p:attrName>ppt_h</p:attrName>
                                        </p:attrNameLst>
                                      </p:cBhvr>
                                      <p:tavLst>
                                        <p:tav tm="0">
                                          <p:val>
                                            <p:fltVal val="0"/>
                                          </p:val>
                                        </p:tav>
                                        <p:tav tm="100000">
                                          <p:val>
                                            <p:strVal val="#ppt_h"/>
                                          </p:val>
                                        </p:tav>
                                      </p:tavLst>
                                    </p:anim>
                                    <p:anim calcmode="lin" valueType="num">
                                      <p:cBhvr>
                                        <p:cTn id="63" dur="3000" fill="hold"/>
                                        <p:tgtEl>
                                          <p:spTgt spid="145"/>
                                        </p:tgtEl>
                                        <p:attrNameLst>
                                          <p:attrName>ppt_x</p:attrName>
                                        </p:attrNameLst>
                                      </p:cBhvr>
                                      <p:tavLst>
                                        <p:tav tm="0">
                                          <p:val>
                                            <p:fltVal val="0.5"/>
                                          </p:val>
                                        </p:tav>
                                        <p:tav tm="100000">
                                          <p:val>
                                            <p:strVal val="#ppt_x"/>
                                          </p:val>
                                        </p:tav>
                                      </p:tavLst>
                                    </p:anim>
                                    <p:anim calcmode="lin" valueType="num">
                                      <p:cBhvr>
                                        <p:cTn id="64" dur="3000" fill="hold"/>
                                        <p:tgtEl>
                                          <p:spTgt spid="145"/>
                                        </p:tgtEl>
                                        <p:attrNameLst>
                                          <p:attrName>ppt_y</p:attrName>
                                        </p:attrNameLst>
                                      </p:cBhvr>
                                      <p:tavLst>
                                        <p:tav tm="0">
                                          <p:val>
                                            <p:fltVal val="0.5"/>
                                          </p:val>
                                        </p:tav>
                                        <p:tav tm="100000">
                                          <p:val>
                                            <p:strVal val="#ppt_y"/>
                                          </p:val>
                                        </p:tav>
                                      </p:tavLst>
                                    </p:anim>
                                  </p:childTnLst>
                                </p:cTn>
                              </p:par>
                              <p:par>
                                <p:cTn id="65" presetID="23" presetClass="entr" presetSubtype="528" fill="hold" grpId="0" nodeType="withEffect">
                                  <p:stCondLst>
                                    <p:cond delay="0"/>
                                  </p:stCondLst>
                                  <p:childTnLst>
                                    <p:set>
                                      <p:cBhvr>
                                        <p:cTn id="66" dur="1" fill="hold">
                                          <p:stCondLst>
                                            <p:cond delay="0"/>
                                          </p:stCondLst>
                                        </p:cTn>
                                        <p:tgtEl>
                                          <p:spTgt spid="146"/>
                                        </p:tgtEl>
                                        <p:attrNameLst>
                                          <p:attrName>style.visibility</p:attrName>
                                        </p:attrNameLst>
                                      </p:cBhvr>
                                      <p:to>
                                        <p:strVal val="visible"/>
                                      </p:to>
                                    </p:set>
                                    <p:anim calcmode="lin" valueType="num">
                                      <p:cBhvr>
                                        <p:cTn id="67" dur="3000" fill="hold"/>
                                        <p:tgtEl>
                                          <p:spTgt spid="146"/>
                                        </p:tgtEl>
                                        <p:attrNameLst>
                                          <p:attrName>ppt_w</p:attrName>
                                        </p:attrNameLst>
                                      </p:cBhvr>
                                      <p:tavLst>
                                        <p:tav tm="0">
                                          <p:val>
                                            <p:fltVal val="0"/>
                                          </p:val>
                                        </p:tav>
                                        <p:tav tm="100000">
                                          <p:val>
                                            <p:strVal val="#ppt_w"/>
                                          </p:val>
                                        </p:tav>
                                      </p:tavLst>
                                    </p:anim>
                                    <p:anim calcmode="lin" valueType="num">
                                      <p:cBhvr>
                                        <p:cTn id="68" dur="3000" fill="hold"/>
                                        <p:tgtEl>
                                          <p:spTgt spid="146"/>
                                        </p:tgtEl>
                                        <p:attrNameLst>
                                          <p:attrName>ppt_h</p:attrName>
                                        </p:attrNameLst>
                                      </p:cBhvr>
                                      <p:tavLst>
                                        <p:tav tm="0">
                                          <p:val>
                                            <p:fltVal val="0"/>
                                          </p:val>
                                        </p:tav>
                                        <p:tav tm="100000">
                                          <p:val>
                                            <p:strVal val="#ppt_h"/>
                                          </p:val>
                                        </p:tav>
                                      </p:tavLst>
                                    </p:anim>
                                    <p:anim calcmode="lin" valueType="num">
                                      <p:cBhvr>
                                        <p:cTn id="69" dur="3000" fill="hold"/>
                                        <p:tgtEl>
                                          <p:spTgt spid="146"/>
                                        </p:tgtEl>
                                        <p:attrNameLst>
                                          <p:attrName>ppt_x</p:attrName>
                                        </p:attrNameLst>
                                      </p:cBhvr>
                                      <p:tavLst>
                                        <p:tav tm="0">
                                          <p:val>
                                            <p:fltVal val="0.5"/>
                                          </p:val>
                                        </p:tav>
                                        <p:tav tm="100000">
                                          <p:val>
                                            <p:strVal val="#ppt_x"/>
                                          </p:val>
                                        </p:tav>
                                      </p:tavLst>
                                    </p:anim>
                                    <p:anim calcmode="lin" valueType="num">
                                      <p:cBhvr>
                                        <p:cTn id="70" dur="3000" fill="hold"/>
                                        <p:tgtEl>
                                          <p:spTgt spid="146"/>
                                        </p:tgtEl>
                                        <p:attrNameLst>
                                          <p:attrName>ppt_y</p:attrName>
                                        </p:attrNameLst>
                                      </p:cBhvr>
                                      <p:tavLst>
                                        <p:tav tm="0">
                                          <p:val>
                                            <p:fltVal val="0.5"/>
                                          </p:val>
                                        </p:tav>
                                        <p:tav tm="100000">
                                          <p:val>
                                            <p:strVal val="#ppt_y"/>
                                          </p:val>
                                        </p:tav>
                                      </p:tavLst>
                                    </p:anim>
                                  </p:childTnLst>
                                </p:cTn>
                              </p:par>
                              <p:par>
                                <p:cTn id="71" presetID="23" presetClass="entr" presetSubtype="528" fill="hold" grpId="0" nodeType="withEffect">
                                  <p:stCondLst>
                                    <p:cond delay="0"/>
                                  </p:stCondLst>
                                  <p:childTnLst>
                                    <p:set>
                                      <p:cBhvr>
                                        <p:cTn id="72" dur="1" fill="hold">
                                          <p:stCondLst>
                                            <p:cond delay="0"/>
                                          </p:stCondLst>
                                        </p:cTn>
                                        <p:tgtEl>
                                          <p:spTgt spid="147"/>
                                        </p:tgtEl>
                                        <p:attrNameLst>
                                          <p:attrName>style.visibility</p:attrName>
                                        </p:attrNameLst>
                                      </p:cBhvr>
                                      <p:to>
                                        <p:strVal val="visible"/>
                                      </p:to>
                                    </p:set>
                                    <p:anim calcmode="lin" valueType="num">
                                      <p:cBhvr>
                                        <p:cTn id="73" dur="3000" fill="hold"/>
                                        <p:tgtEl>
                                          <p:spTgt spid="147"/>
                                        </p:tgtEl>
                                        <p:attrNameLst>
                                          <p:attrName>ppt_w</p:attrName>
                                        </p:attrNameLst>
                                      </p:cBhvr>
                                      <p:tavLst>
                                        <p:tav tm="0">
                                          <p:val>
                                            <p:fltVal val="0"/>
                                          </p:val>
                                        </p:tav>
                                        <p:tav tm="100000">
                                          <p:val>
                                            <p:strVal val="#ppt_w"/>
                                          </p:val>
                                        </p:tav>
                                      </p:tavLst>
                                    </p:anim>
                                    <p:anim calcmode="lin" valueType="num">
                                      <p:cBhvr>
                                        <p:cTn id="74" dur="3000" fill="hold"/>
                                        <p:tgtEl>
                                          <p:spTgt spid="147"/>
                                        </p:tgtEl>
                                        <p:attrNameLst>
                                          <p:attrName>ppt_h</p:attrName>
                                        </p:attrNameLst>
                                      </p:cBhvr>
                                      <p:tavLst>
                                        <p:tav tm="0">
                                          <p:val>
                                            <p:fltVal val="0"/>
                                          </p:val>
                                        </p:tav>
                                        <p:tav tm="100000">
                                          <p:val>
                                            <p:strVal val="#ppt_h"/>
                                          </p:val>
                                        </p:tav>
                                      </p:tavLst>
                                    </p:anim>
                                    <p:anim calcmode="lin" valueType="num">
                                      <p:cBhvr>
                                        <p:cTn id="75" dur="3000" fill="hold"/>
                                        <p:tgtEl>
                                          <p:spTgt spid="147"/>
                                        </p:tgtEl>
                                        <p:attrNameLst>
                                          <p:attrName>ppt_x</p:attrName>
                                        </p:attrNameLst>
                                      </p:cBhvr>
                                      <p:tavLst>
                                        <p:tav tm="0">
                                          <p:val>
                                            <p:fltVal val="0.5"/>
                                          </p:val>
                                        </p:tav>
                                        <p:tav tm="100000">
                                          <p:val>
                                            <p:strVal val="#ppt_x"/>
                                          </p:val>
                                        </p:tav>
                                      </p:tavLst>
                                    </p:anim>
                                    <p:anim calcmode="lin" valueType="num">
                                      <p:cBhvr>
                                        <p:cTn id="76" dur="3000" fill="hold"/>
                                        <p:tgtEl>
                                          <p:spTgt spid="147"/>
                                        </p:tgtEl>
                                        <p:attrNameLst>
                                          <p:attrName>ppt_y</p:attrName>
                                        </p:attrNameLst>
                                      </p:cBhvr>
                                      <p:tavLst>
                                        <p:tav tm="0">
                                          <p:val>
                                            <p:fltVal val="0.5"/>
                                          </p:val>
                                        </p:tav>
                                        <p:tav tm="100000">
                                          <p:val>
                                            <p:strVal val="#ppt_y"/>
                                          </p:val>
                                        </p:tav>
                                      </p:tavLst>
                                    </p:anim>
                                  </p:childTnLst>
                                </p:cTn>
                              </p:par>
                              <p:par>
                                <p:cTn id="77" presetID="23" presetClass="entr" presetSubtype="528" fill="hold" grpId="0" nodeType="withEffect">
                                  <p:stCondLst>
                                    <p:cond delay="0"/>
                                  </p:stCondLst>
                                  <p:childTnLst>
                                    <p:set>
                                      <p:cBhvr>
                                        <p:cTn id="78" dur="1" fill="hold">
                                          <p:stCondLst>
                                            <p:cond delay="0"/>
                                          </p:stCondLst>
                                        </p:cTn>
                                        <p:tgtEl>
                                          <p:spTgt spid="148"/>
                                        </p:tgtEl>
                                        <p:attrNameLst>
                                          <p:attrName>style.visibility</p:attrName>
                                        </p:attrNameLst>
                                      </p:cBhvr>
                                      <p:to>
                                        <p:strVal val="visible"/>
                                      </p:to>
                                    </p:set>
                                    <p:anim calcmode="lin" valueType="num">
                                      <p:cBhvr>
                                        <p:cTn id="79" dur="3000" fill="hold"/>
                                        <p:tgtEl>
                                          <p:spTgt spid="148"/>
                                        </p:tgtEl>
                                        <p:attrNameLst>
                                          <p:attrName>ppt_w</p:attrName>
                                        </p:attrNameLst>
                                      </p:cBhvr>
                                      <p:tavLst>
                                        <p:tav tm="0">
                                          <p:val>
                                            <p:fltVal val="0"/>
                                          </p:val>
                                        </p:tav>
                                        <p:tav tm="100000">
                                          <p:val>
                                            <p:strVal val="#ppt_w"/>
                                          </p:val>
                                        </p:tav>
                                      </p:tavLst>
                                    </p:anim>
                                    <p:anim calcmode="lin" valueType="num">
                                      <p:cBhvr>
                                        <p:cTn id="80" dur="3000" fill="hold"/>
                                        <p:tgtEl>
                                          <p:spTgt spid="148"/>
                                        </p:tgtEl>
                                        <p:attrNameLst>
                                          <p:attrName>ppt_h</p:attrName>
                                        </p:attrNameLst>
                                      </p:cBhvr>
                                      <p:tavLst>
                                        <p:tav tm="0">
                                          <p:val>
                                            <p:fltVal val="0"/>
                                          </p:val>
                                        </p:tav>
                                        <p:tav tm="100000">
                                          <p:val>
                                            <p:strVal val="#ppt_h"/>
                                          </p:val>
                                        </p:tav>
                                      </p:tavLst>
                                    </p:anim>
                                    <p:anim calcmode="lin" valueType="num">
                                      <p:cBhvr>
                                        <p:cTn id="81" dur="3000" fill="hold"/>
                                        <p:tgtEl>
                                          <p:spTgt spid="148"/>
                                        </p:tgtEl>
                                        <p:attrNameLst>
                                          <p:attrName>ppt_x</p:attrName>
                                        </p:attrNameLst>
                                      </p:cBhvr>
                                      <p:tavLst>
                                        <p:tav tm="0">
                                          <p:val>
                                            <p:fltVal val="0.5"/>
                                          </p:val>
                                        </p:tav>
                                        <p:tav tm="100000">
                                          <p:val>
                                            <p:strVal val="#ppt_x"/>
                                          </p:val>
                                        </p:tav>
                                      </p:tavLst>
                                    </p:anim>
                                    <p:anim calcmode="lin" valueType="num">
                                      <p:cBhvr>
                                        <p:cTn id="82" dur="3000" fill="hold"/>
                                        <p:tgtEl>
                                          <p:spTgt spid="148"/>
                                        </p:tgtEl>
                                        <p:attrNameLst>
                                          <p:attrName>ppt_y</p:attrName>
                                        </p:attrNameLst>
                                      </p:cBhvr>
                                      <p:tavLst>
                                        <p:tav tm="0">
                                          <p:val>
                                            <p:fltVal val="0.5"/>
                                          </p:val>
                                        </p:tav>
                                        <p:tav tm="100000">
                                          <p:val>
                                            <p:strVal val="#ppt_y"/>
                                          </p:val>
                                        </p:tav>
                                      </p:tavLst>
                                    </p:anim>
                                  </p:childTnLst>
                                </p:cTn>
                              </p:par>
                              <p:par>
                                <p:cTn id="83" presetID="23" presetClass="entr" presetSubtype="528" fill="hold" grpId="0" nodeType="withEffect">
                                  <p:stCondLst>
                                    <p:cond delay="0"/>
                                  </p:stCondLst>
                                  <p:childTnLst>
                                    <p:set>
                                      <p:cBhvr>
                                        <p:cTn id="84" dur="1" fill="hold">
                                          <p:stCondLst>
                                            <p:cond delay="0"/>
                                          </p:stCondLst>
                                        </p:cTn>
                                        <p:tgtEl>
                                          <p:spTgt spid="149"/>
                                        </p:tgtEl>
                                        <p:attrNameLst>
                                          <p:attrName>style.visibility</p:attrName>
                                        </p:attrNameLst>
                                      </p:cBhvr>
                                      <p:to>
                                        <p:strVal val="visible"/>
                                      </p:to>
                                    </p:set>
                                    <p:anim calcmode="lin" valueType="num">
                                      <p:cBhvr>
                                        <p:cTn id="85" dur="3000" fill="hold"/>
                                        <p:tgtEl>
                                          <p:spTgt spid="149"/>
                                        </p:tgtEl>
                                        <p:attrNameLst>
                                          <p:attrName>ppt_w</p:attrName>
                                        </p:attrNameLst>
                                      </p:cBhvr>
                                      <p:tavLst>
                                        <p:tav tm="0">
                                          <p:val>
                                            <p:fltVal val="0"/>
                                          </p:val>
                                        </p:tav>
                                        <p:tav tm="100000">
                                          <p:val>
                                            <p:strVal val="#ppt_w"/>
                                          </p:val>
                                        </p:tav>
                                      </p:tavLst>
                                    </p:anim>
                                    <p:anim calcmode="lin" valueType="num">
                                      <p:cBhvr>
                                        <p:cTn id="86" dur="3000" fill="hold"/>
                                        <p:tgtEl>
                                          <p:spTgt spid="149"/>
                                        </p:tgtEl>
                                        <p:attrNameLst>
                                          <p:attrName>ppt_h</p:attrName>
                                        </p:attrNameLst>
                                      </p:cBhvr>
                                      <p:tavLst>
                                        <p:tav tm="0">
                                          <p:val>
                                            <p:fltVal val="0"/>
                                          </p:val>
                                        </p:tav>
                                        <p:tav tm="100000">
                                          <p:val>
                                            <p:strVal val="#ppt_h"/>
                                          </p:val>
                                        </p:tav>
                                      </p:tavLst>
                                    </p:anim>
                                    <p:anim calcmode="lin" valueType="num">
                                      <p:cBhvr>
                                        <p:cTn id="87" dur="3000" fill="hold"/>
                                        <p:tgtEl>
                                          <p:spTgt spid="149"/>
                                        </p:tgtEl>
                                        <p:attrNameLst>
                                          <p:attrName>ppt_x</p:attrName>
                                        </p:attrNameLst>
                                      </p:cBhvr>
                                      <p:tavLst>
                                        <p:tav tm="0">
                                          <p:val>
                                            <p:fltVal val="0.5"/>
                                          </p:val>
                                        </p:tav>
                                        <p:tav tm="100000">
                                          <p:val>
                                            <p:strVal val="#ppt_x"/>
                                          </p:val>
                                        </p:tav>
                                      </p:tavLst>
                                    </p:anim>
                                    <p:anim calcmode="lin" valueType="num">
                                      <p:cBhvr>
                                        <p:cTn id="88" dur="3000" fill="hold"/>
                                        <p:tgtEl>
                                          <p:spTgt spid="149"/>
                                        </p:tgtEl>
                                        <p:attrNameLst>
                                          <p:attrName>ppt_y</p:attrName>
                                        </p:attrNameLst>
                                      </p:cBhvr>
                                      <p:tavLst>
                                        <p:tav tm="0">
                                          <p:val>
                                            <p:fltVal val="0.5"/>
                                          </p:val>
                                        </p:tav>
                                        <p:tav tm="100000">
                                          <p:val>
                                            <p:strVal val="#ppt_y"/>
                                          </p:val>
                                        </p:tav>
                                      </p:tavLst>
                                    </p:anim>
                                  </p:childTnLst>
                                </p:cTn>
                              </p:par>
                              <p:par>
                                <p:cTn id="89" presetID="23" presetClass="entr" presetSubtype="528" fill="hold" grpId="0" nodeType="withEffect">
                                  <p:stCondLst>
                                    <p:cond delay="0"/>
                                  </p:stCondLst>
                                  <p:childTnLst>
                                    <p:set>
                                      <p:cBhvr>
                                        <p:cTn id="90" dur="1" fill="hold">
                                          <p:stCondLst>
                                            <p:cond delay="0"/>
                                          </p:stCondLst>
                                        </p:cTn>
                                        <p:tgtEl>
                                          <p:spTgt spid="150"/>
                                        </p:tgtEl>
                                        <p:attrNameLst>
                                          <p:attrName>style.visibility</p:attrName>
                                        </p:attrNameLst>
                                      </p:cBhvr>
                                      <p:to>
                                        <p:strVal val="visible"/>
                                      </p:to>
                                    </p:set>
                                    <p:anim calcmode="lin" valueType="num">
                                      <p:cBhvr>
                                        <p:cTn id="91" dur="3000" fill="hold"/>
                                        <p:tgtEl>
                                          <p:spTgt spid="150"/>
                                        </p:tgtEl>
                                        <p:attrNameLst>
                                          <p:attrName>ppt_w</p:attrName>
                                        </p:attrNameLst>
                                      </p:cBhvr>
                                      <p:tavLst>
                                        <p:tav tm="0">
                                          <p:val>
                                            <p:fltVal val="0"/>
                                          </p:val>
                                        </p:tav>
                                        <p:tav tm="100000">
                                          <p:val>
                                            <p:strVal val="#ppt_w"/>
                                          </p:val>
                                        </p:tav>
                                      </p:tavLst>
                                    </p:anim>
                                    <p:anim calcmode="lin" valueType="num">
                                      <p:cBhvr>
                                        <p:cTn id="92" dur="3000" fill="hold"/>
                                        <p:tgtEl>
                                          <p:spTgt spid="150"/>
                                        </p:tgtEl>
                                        <p:attrNameLst>
                                          <p:attrName>ppt_h</p:attrName>
                                        </p:attrNameLst>
                                      </p:cBhvr>
                                      <p:tavLst>
                                        <p:tav tm="0">
                                          <p:val>
                                            <p:fltVal val="0"/>
                                          </p:val>
                                        </p:tav>
                                        <p:tav tm="100000">
                                          <p:val>
                                            <p:strVal val="#ppt_h"/>
                                          </p:val>
                                        </p:tav>
                                      </p:tavLst>
                                    </p:anim>
                                    <p:anim calcmode="lin" valueType="num">
                                      <p:cBhvr>
                                        <p:cTn id="93" dur="3000" fill="hold"/>
                                        <p:tgtEl>
                                          <p:spTgt spid="150"/>
                                        </p:tgtEl>
                                        <p:attrNameLst>
                                          <p:attrName>ppt_x</p:attrName>
                                        </p:attrNameLst>
                                      </p:cBhvr>
                                      <p:tavLst>
                                        <p:tav tm="0">
                                          <p:val>
                                            <p:fltVal val="0.5"/>
                                          </p:val>
                                        </p:tav>
                                        <p:tav tm="100000">
                                          <p:val>
                                            <p:strVal val="#ppt_x"/>
                                          </p:val>
                                        </p:tav>
                                      </p:tavLst>
                                    </p:anim>
                                    <p:anim calcmode="lin" valueType="num">
                                      <p:cBhvr>
                                        <p:cTn id="94" dur="3000" fill="hold"/>
                                        <p:tgtEl>
                                          <p:spTgt spid="150"/>
                                        </p:tgtEl>
                                        <p:attrNameLst>
                                          <p:attrName>ppt_y</p:attrName>
                                        </p:attrNameLst>
                                      </p:cBhvr>
                                      <p:tavLst>
                                        <p:tav tm="0">
                                          <p:val>
                                            <p:fltVal val="0.5"/>
                                          </p:val>
                                        </p:tav>
                                        <p:tav tm="100000">
                                          <p:val>
                                            <p:strVal val="#ppt_y"/>
                                          </p:val>
                                        </p:tav>
                                      </p:tavLst>
                                    </p:anim>
                                  </p:childTnLst>
                                </p:cTn>
                              </p:par>
                              <p:par>
                                <p:cTn id="95" presetID="23" presetClass="entr" presetSubtype="528" fill="hold" grpId="0" nodeType="withEffect">
                                  <p:stCondLst>
                                    <p:cond delay="0"/>
                                  </p:stCondLst>
                                  <p:childTnLst>
                                    <p:set>
                                      <p:cBhvr>
                                        <p:cTn id="96" dur="1" fill="hold">
                                          <p:stCondLst>
                                            <p:cond delay="0"/>
                                          </p:stCondLst>
                                        </p:cTn>
                                        <p:tgtEl>
                                          <p:spTgt spid="151"/>
                                        </p:tgtEl>
                                        <p:attrNameLst>
                                          <p:attrName>style.visibility</p:attrName>
                                        </p:attrNameLst>
                                      </p:cBhvr>
                                      <p:to>
                                        <p:strVal val="visible"/>
                                      </p:to>
                                    </p:set>
                                    <p:anim calcmode="lin" valueType="num">
                                      <p:cBhvr>
                                        <p:cTn id="97" dur="3000" fill="hold"/>
                                        <p:tgtEl>
                                          <p:spTgt spid="151"/>
                                        </p:tgtEl>
                                        <p:attrNameLst>
                                          <p:attrName>ppt_w</p:attrName>
                                        </p:attrNameLst>
                                      </p:cBhvr>
                                      <p:tavLst>
                                        <p:tav tm="0">
                                          <p:val>
                                            <p:fltVal val="0"/>
                                          </p:val>
                                        </p:tav>
                                        <p:tav tm="100000">
                                          <p:val>
                                            <p:strVal val="#ppt_w"/>
                                          </p:val>
                                        </p:tav>
                                      </p:tavLst>
                                    </p:anim>
                                    <p:anim calcmode="lin" valueType="num">
                                      <p:cBhvr>
                                        <p:cTn id="98" dur="3000" fill="hold"/>
                                        <p:tgtEl>
                                          <p:spTgt spid="151"/>
                                        </p:tgtEl>
                                        <p:attrNameLst>
                                          <p:attrName>ppt_h</p:attrName>
                                        </p:attrNameLst>
                                      </p:cBhvr>
                                      <p:tavLst>
                                        <p:tav tm="0">
                                          <p:val>
                                            <p:fltVal val="0"/>
                                          </p:val>
                                        </p:tav>
                                        <p:tav tm="100000">
                                          <p:val>
                                            <p:strVal val="#ppt_h"/>
                                          </p:val>
                                        </p:tav>
                                      </p:tavLst>
                                    </p:anim>
                                    <p:anim calcmode="lin" valueType="num">
                                      <p:cBhvr>
                                        <p:cTn id="99" dur="3000" fill="hold"/>
                                        <p:tgtEl>
                                          <p:spTgt spid="151"/>
                                        </p:tgtEl>
                                        <p:attrNameLst>
                                          <p:attrName>ppt_x</p:attrName>
                                        </p:attrNameLst>
                                      </p:cBhvr>
                                      <p:tavLst>
                                        <p:tav tm="0">
                                          <p:val>
                                            <p:fltVal val="0.5"/>
                                          </p:val>
                                        </p:tav>
                                        <p:tav tm="100000">
                                          <p:val>
                                            <p:strVal val="#ppt_x"/>
                                          </p:val>
                                        </p:tav>
                                      </p:tavLst>
                                    </p:anim>
                                    <p:anim calcmode="lin" valueType="num">
                                      <p:cBhvr>
                                        <p:cTn id="100" dur="3000" fill="hold"/>
                                        <p:tgtEl>
                                          <p:spTgt spid="151"/>
                                        </p:tgtEl>
                                        <p:attrNameLst>
                                          <p:attrName>ppt_y</p:attrName>
                                        </p:attrNameLst>
                                      </p:cBhvr>
                                      <p:tavLst>
                                        <p:tav tm="0">
                                          <p:val>
                                            <p:fltVal val="0.5"/>
                                          </p:val>
                                        </p:tav>
                                        <p:tav tm="100000">
                                          <p:val>
                                            <p:strVal val="#ppt_y"/>
                                          </p:val>
                                        </p:tav>
                                      </p:tavLst>
                                    </p:anim>
                                  </p:childTnLst>
                                </p:cTn>
                              </p:par>
                              <p:par>
                                <p:cTn id="101" presetID="23" presetClass="entr" presetSubtype="528" fill="hold" grpId="0" nodeType="withEffect">
                                  <p:stCondLst>
                                    <p:cond delay="0"/>
                                  </p:stCondLst>
                                  <p:childTnLst>
                                    <p:set>
                                      <p:cBhvr>
                                        <p:cTn id="102" dur="1" fill="hold">
                                          <p:stCondLst>
                                            <p:cond delay="0"/>
                                          </p:stCondLst>
                                        </p:cTn>
                                        <p:tgtEl>
                                          <p:spTgt spid="152"/>
                                        </p:tgtEl>
                                        <p:attrNameLst>
                                          <p:attrName>style.visibility</p:attrName>
                                        </p:attrNameLst>
                                      </p:cBhvr>
                                      <p:to>
                                        <p:strVal val="visible"/>
                                      </p:to>
                                    </p:set>
                                    <p:anim calcmode="lin" valueType="num">
                                      <p:cBhvr>
                                        <p:cTn id="103" dur="3000" fill="hold"/>
                                        <p:tgtEl>
                                          <p:spTgt spid="152"/>
                                        </p:tgtEl>
                                        <p:attrNameLst>
                                          <p:attrName>ppt_w</p:attrName>
                                        </p:attrNameLst>
                                      </p:cBhvr>
                                      <p:tavLst>
                                        <p:tav tm="0">
                                          <p:val>
                                            <p:fltVal val="0"/>
                                          </p:val>
                                        </p:tav>
                                        <p:tav tm="100000">
                                          <p:val>
                                            <p:strVal val="#ppt_w"/>
                                          </p:val>
                                        </p:tav>
                                      </p:tavLst>
                                    </p:anim>
                                    <p:anim calcmode="lin" valueType="num">
                                      <p:cBhvr>
                                        <p:cTn id="104" dur="3000" fill="hold"/>
                                        <p:tgtEl>
                                          <p:spTgt spid="152"/>
                                        </p:tgtEl>
                                        <p:attrNameLst>
                                          <p:attrName>ppt_h</p:attrName>
                                        </p:attrNameLst>
                                      </p:cBhvr>
                                      <p:tavLst>
                                        <p:tav tm="0">
                                          <p:val>
                                            <p:fltVal val="0"/>
                                          </p:val>
                                        </p:tav>
                                        <p:tav tm="100000">
                                          <p:val>
                                            <p:strVal val="#ppt_h"/>
                                          </p:val>
                                        </p:tav>
                                      </p:tavLst>
                                    </p:anim>
                                    <p:anim calcmode="lin" valueType="num">
                                      <p:cBhvr>
                                        <p:cTn id="105" dur="3000" fill="hold"/>
                                        <p:tgtEl>
                                          <p:spTgt spid="152"/>
                                        </p:tgtEl>
                                        <p:attrNameLst>
                                          <p:attrName>ppt_x</p:attrName>
                                        </p:attrNameLst>
                                      </p:cBhvr>
                                      <p:tavLst>
                                        <p:tav tm="0">
                                          <p:val>
                                            <p:fltVal val="0.5"/>
                                          </p:val>
                                        </p:tav>
                                        <p:tav tm="100000">
                                          <p:val>
                                            <p:strVal val="#ppt_x"/>
                                          </p:val>
                                        </p:tav>
                                      </p:tavLst>
                                    </p:anim>
                                    <p:anim calcmode="lin" valueType="num">
                                      <p:cBhvr>
                                        <p:cTn id="106" dur="3000" fill="hold"/>
                                        <p:tgtEl>
                                          <p:spTgt spid="152"/>
                                        </p:tgtEl>
                                        <p:attrNameLst>
                                          <p:attrName>ppt_y</p:attrName>
                                        </p:attrNameLst>
                                      </p:cBhvr>
                                      <p:tavLst>
                                        <p:tav tm="0">
                                          <p:val>
                                            <p:fltVal val="0.5"/>
                                          </p:val>
                                        </p:tav>
                                        <p:tav tm="100000">
                                          <p:val>
                                            <p:strVal val="#ppt_y"/>
                                          </p:val>
                                        </p:tav>
                                      </p:tavLst>
                                    </p:anim>
                                  </p:childTnLst>
                                </p:cTn>
                              </p:par>
                              <p:par>
                                <p:cTn id="107" presetID="23" presetClass="entr" presetSubtype="528" fill="hold" grpId="0" nodeType="withEffect">
                                  <p:stCondLst>
                                    <p:cond delay="0"/>
                                  </p:stCondLst>
                                  <p:childTnLst>
                                    <p:set>
                                      <p:cBhvr>
                                        <p:cTn id="108" dur="1" fill="hold">
                                          <p:stCondLst>
                                            <p:cond delay="0"/>
                                          </p:stCondLst>
                                        </p:cTn>
                                        <p:tgtEl>
                                          <p:spTgt spid="153"/>
                                        </p:tgtEl>
                                        <p:attrNameLst>
                                          <p:attrName>style.visibility</p:attrName>
                                        </p:attrNameLst>
                                      </p:cBhvr>
                                      <p:to>
                                        <p:strVal val="visible"/>
                                      </p:to>
                                    </p:set>
                                    <p:anim calcmode="lin" valueType="num">
                                      <p:cBhvr>
                                        <p:cTn id="109" dur="3000" fill="hold"/>
                                        <p:tgtEl>
                                          <p:spTgt spid="153"/>
                                        </p:tgtEl>
                                        <p:attrNameLst>
                                          <p:attrName>ppt_w</p:attrName>
                                        </p:attrNameLst>
                                      </p:cBhvr>
                                      <p:tavLst>
                                        <p:tav tm="0">
                                          <p:val>
                                            <p:fltVal val="0"/>
                                          </p:val>
                                        </p:tav>
                                        <p:tav tm="100000">
                                          <p:val>
                                            <p:strVal val="#ppt_w"/>
                                          </p:val>
                                        </p:tav>
                                      </p:tavLst>
                                    </p:anim>
                                    <p:anim calcmode="lin" valueType="num">
                                      <p:cBhvr>
                                        <p:cTn id="110" dur="3000" fill="hold"/>
                                        <p:tgtEl>
                                          <p:spTgt spid="153"/>
                                        </p:tgtEl>
                                        <p:attrNameLst>
                                          <p:attrName>ppt_h</p:attrName>
                                        </p:attrNameLst>
                                      </p:cBhvr>
                                      <p:tavLst>
                                        <p:tav tm="0">
                                          <p:val>
                                            <p:fltVal val="0"/>
                                          </p:val>
                                        </p:tav>
                                        <p:tav tm="100000">
                                          <p:val>
                                            <p:strVal val="#ppt_h"/>
                                          </p:val>
                                        </p:tav>
                                      </p:tavLst>
                                    </p:anim>
                                    <p:anim calcmode="lin" valueType="num">
                                      <p:cBhvr>
                                        <p:cTn id="111" dur="3000" fill="hold"/>
                                        <p:tgtEl>
                                          <p:spTgt spid="153"/>
                                        </p:tgtEl>
                                        <p:attrNameLst>
                                          <p:attrName>ppt_x</p:attrName>
                                        </p:attrNameLst>
                                      </p:cBhvr>
                                      <p:tavLst>
                                        <p:tav tm="0">
                                          <p:val>
                                            <p:fltVal val="0.5"/>
                                          </p:val>
                                        </p:tav>
                                        <p:tav tm="100000">
                                          <p:val>
                                            <p:strVal val="#ppt_x"/>
                                          </p:val>
                                        </p:tav>
                                      </p:tavLst>
                                    </p:anim>
                                    <p:anim calcmode="lin" valueType="num">
                                      <p:cBhvr>
                                        <p:cTn id="112" dur="3000" fill="hold"/>
                                        <p:tgtEl>
                                          <p:spTgt spid="153"/>
                                        </p:tgtEl>
                                        <p:attrNameLst>
                                          <p:attrName>ppt_y</p:attrName>
                                        </p:attrNameLst>
                                      </p:cBhvr>
                                      <p:tavLst>
                                        <p:tav tm="0">
                                          <p:val>
                                            <p:fltVal val="0.5"/>
                                          </p:val>
                                        </p:tav>
                                        <p:tav tm="100000">
                                          <p:val>
                                            <p:strVal val="#ppt_y"/>
                                          </p:val>
                                        </p:tav>
                                      </p:tavLst>
                                    </p:anim>
                                  </p:childTnLst>
                                </p:cTn>
                              </p:par>
                              <p:par>
                                <p:cTn id="113" presetID="23" presetClass="entr" presetSubtype="528" fill="hold" grpId="0" nodeType="withEffect">
                                  <p:stCondLst>
                                    <p:cond delay="0"/>
                                  </p:stCondLst>
                                  <p:childTnLst>
                                    <p:set>
                                      <p:cBhvr>
                                        <p:cTn id="114" dur="1" fill="hold">
                                          <p:stCondLst>
                                            <p:cond delay="0"/>
                                          </p:stCondLst>
                                        </p:cTn>
                                        <p:tgtEl>
                                          <p:spTgt spid="154"/>
                                        </p:tgtEl>
                                        <p:attrNameLst>
                                          <p:attrName>style.visibility</p:attrName>
                                        </p:attrNameLst>
                                      </p:cBhvr>
                                      <p:to>
                                        <p:strVal val="visible"/>
                                      </p:to>
                                    </p:set>
                                    <p:anim calcmode="lin" valueType="num">
                                      <p:cBhvr>
                                        <p:cTn id="115" dur="3000" fill="hold"/>
                                        <p:tgtEl>
                                          <p:spTgt spid="154"/>
                                        </p:tgtEl>
                                        <p:attrNameLst>
                                          <p:attrName>ppt_w</p:attrName>
                                        </p:attrNameLst>
                                      </p:cBhvr>
                                      <p:tavLst>
                                        <p:tav tm="0">
                                          <p:val>
                                            <p:fltVal val="0"/>
                                          </p:val>
                                        </p:tav>
                                        <p:tav tm="100000">
                                          <p:val>
                                            <p:strVal val="#ppt_w"/>
                                          </p:val>
                                        </p:tav>
                                      </p:tavLst>
                                    </p:anim>
                                    <p:anim calcmode="lin" valueType="num">
                                      <p:cBhvr>
                                        <p:cTn id="116" dur="3000" fill="hold"/>
                                        <p:tgtEl>
                                          <p:spTgt spid="154"/>
                                        </p:tgtEl>
                                        <p:attrNameLst>
                                          <p:attrName>ppt_h</p:attrName>
                                        </p:attrNameLst>
                                      </p:cBhvr>
                                      <p:tavLst>
                                        <p:tav tm="0">
                                          <p:val>
                                            <p:fltVal val="0"/>
                                          </p:val>
                                        </p:tav>
                                        <p:tav tm="100000">
                                          <p:val>
                                            <p:strVal val="#ppt_h"/>
                                          </p:val>
                                        </p:tav>
                                      </p:tavLst>
                                    </p:anim>
                                    <p:anim calcmode="lin" valueType="num">
                                      <p:cBhvr>
                                        <p:cTn id="117" dur="3000" fill="hold"/>
                                        <p:tgtEl>
                                          <p:spTgt spid="154"/>
                                        </p:tgtEl>
                                        <p:attrNameLst>
                                          <p:attrName>ppt_x</p:attrName>
                                        </p:attrNameLst>
                                      </p:cBhvr>
                                      <p:tavLst>
                                        <p:tav tm="0">
                                          <p:val>
                                            <p:fltVal val="0.5"/>
                                          </p:val>
                                        </p:tav>
                                        <p:tav tm="100000">
                                          <p:val>
                                            <p:strVal val="#ppt_x"/>
                                          </p:val>
                                        </p:tav>
                                      </p:tavLst>
                                    </p:anim>
                                    <p:anim calcmode="lin" valueType="num">
                                      <p:cBhvr>
                                        <p:cTn id="118" dur="3000" fill="hold"/>
                                        <p:tgtEl>
                                          <p:spTgt spid="154"/>
                                        </p:tgtEl>
                                        <p:attrNameLst>
                                          <p:attrName>ppt_y</p:attrName>
                                        </p:attrNameLst>
                                      </p:cBhvr>
                                      <p:tavLst>
                                        <p:tav tm="0">
                                          <p:val>
                                            <p:fltVal val="0.5"/>
                                          </p:val>
                                        </p:tav>
                                        <p:tav tm="100000">
                                          <p:val>
                                            <p:strVal val="#ppt_y"/>
                                          </p:val>
                                        </p:tav>
                                      </p:tavLst>
                                    </p:anim>
                                  </p:childTnLst>
                                </p:cTn>
                              </p:par>
                              <p:par>
                                <p:cTn id="119" presetID="23" presetClass="entr" presetSubtype="528" fill="hold" grpId="0" nodeType="withEffect">
                                  <p:stCondLst>
                                    <p:cond delay="0"/>
                                  </p:stCondLst>
                                  <p:childTnLst>
                                    <p:set>
                                      <p:cBhvr>
                                        <p:cTn id="120" dur="1" fill="hold">
                                          <p:stCondLst>
                                            <p:cond delay="0"/>
                                          </p:stCondLst>
                                        </p:cTn>
                                        <p:tgtEl>
                                          <p:spTgt spid="155"/>
                                        </p:tgtEl>
                                        <p:attrNameLst>
                                          <p:attrName>style.visibility</p:attrName>
                                        </p:attrNameLst>
                                      </p:cBhvr>
                                      <p:to>
                                        <p:strVal val="visible"/>
                                      </p:to>
                                    </p:set>
                                    <p:anim calcmode="lin" valueType="num">
                                      <p:cBhvr>
                                        <p:cTn id="121" dur="3000" fill="hold"/>
                                        <p:tgtEl>
                                          <p:spTgt spid="155"/>
                                        </p:tgtEl>
                                        <p:attrNameLst>
                                          <p:attrName>ppt_w</p:attrName>
                                        </p:attrNameLst>
                                      </p:cBhvr>
                                      <p:tavLst>
                                        <p:tav tm="0">
                                          <p:val>
                                            <p:fltVal val="0"/>
                                          </p:val>
                                        </p:tav>
                                        <p:tav tm="100000">
                                          <p:val>
                                            <p:strVal val="#ppt_w"/>
                                          </p:val>
                                        </p:tav>
                                      </p:tavLst>
                                    </p:anim>
                                    <p:anim calcmode="lin" valueType="num">
                                      <p:cBhvr>
                                        <p:cTn id="122" dur="3000" fill="hold"/>
                                        <p:tgtEl>
                                          <p:spTgt spid="155"/>
                                        </p:tgtEl>
                                        <p:attrNameLst>
                                          <p:attrName>ppt_h</p:attrName>
                                        </p:attrNameLst>
                                      </p:cBhvr>
                                      <p:tavLst>
                                        <p:tav tm="0">
                                          <p:val>
                                            <p:fltVal val="0"/>
                                          </p:val>
                                        </p:tav>
                                        <p:tav tm="100000">
                                          <p:val>
                                            <p:strVal val="#ppt_h"/>
                                          </p:val>
                                        </p:tav>
                                      </p:tavLst>
                                    </p:anim>
                                    <p:anim calcmode="lin" valueType="num">
                                      <p:cBhvr>
                                        <p:cTn id="123" dur="3000" fill="hold"/>
                                        <p:tgtEl>
                                          <p:spTgt spid="155"/>
                                        </p:tgtEl>
                                        <p:attrNameLst>
                                          <p:attrName>ppt_x</p:attrName>
                                        </p:attrNameLst>
                                      </p:cBhvr>
                                      <p:tavLst>
                                        <p:tav tm="0">
                                          <p:val>
                                            <p:fltVal val="0.5"/>
                                          </p:val>
                                        </p:tav>
                                        <p:tav tm="100000">
                                          <p:val>
                                            <p:strVal val="#ppt_x"/>
                                          </p:val>
                                        </p:tav>
                                      </p:tavLst>
                                    </p:anim>
                                    <p:anim calcmode="lin" valueType="num">
                                      <p:cBhvr>
                                        <p:cTn id="124" dur="3000" fill="hold"/>
                                        <p:tgtEl>
                                          <p:spTgt spid="155"/>
                                        </p:tgtEl>
                                        <p:attrNameLst>
                                          <p:attrName>ppt_y</p:attrName>
                                        </p:attrNameLst>
                                      </p:cBhvr>
                                      <p:tavLst>
                                        <p:tav tm="0">
                                          <p:val>
                                            <p:fltVal val="0.5"/>
                                          </p:val>
                                        </p:tav>
                                        <p:tav tm="100000">
                                          <p:val>
                                            <p:strVal val="#ppt_y"/>
                                          </p:val>
                                        </p:tav>
                                      </p:tavLst>
                                    </p:anim>
                                  </p:childTnLst>
                                </p:cTn>
                              </p:par>
                              <p:par>
                                <p:cTn id="125" presetID="23" presetClass="entr" presetSubtype="528" fill="hold" grpId="0" nodeType="withEffect">
                                  <p:stCondLst>
                                    <p:cond delay="0"/>
                                  </p:stCondLst>
                                  <p:childTnLst>
                                    <p:set>
                                      <p:cBhvr>
                                        <p:cTn id="126" dur="1" fill="hold">
                                          <p:stCondLst>
                                            <p:cond delay="0"/>
                                          </p:stCondLst>
                                        </p:cTn>
                                        <p:tgtEl>
                                          <p:spTgt spid="156"/>
                                        </p:tgtEl>
                                        <p:attrNameLst>
                                          <p:attrName>style.visibility</p:attrName>
                                        </p:attrNameLst>
                                      </p:cBhvr>
                                      <p:to>
                                        <p:strVal val="visible"/>
                                      </p:to>
                                    </p:set>
                                    <p:anim calcmode="lin" valueType="num">
                                      <p:cBhvr>
                                        <p:cTn id="127" dur="3000" fill="hold"/>
                                        <p:tgtEl>
                                          <p:spTgt spid="156"/>
                                        </p:tgtEl>
                                        <p:attrNameLst>
                                          <p:attrName>ppt_w</p:attrName>
                                        </p:attrNameLst>
                                      </p:cBhvr>
                                      <p:tavLst>
                                        <p:tav tm="0">
                                          <p:val>
                                            <p:fltVal val="0"/>
                                          </p:val>
                                        </p:tav>
                                        <p:tav tm="100000">
                                          <p:val>
                                            <p:strVal val="#ppt_w"/>
                                          </p:val>
                                        </p:tav>
                                      </p:tavLst>
                                    </p:anim>
                                    <p:anim calcmode="lin" valueType="num">
                                      <p:cBhvr>
                                        <p:cTn id="128" dur="3000" fill="hold"/>
                                        <p:tgtEl>
                                          <p:spTgt spid="156"/>
                                        </p:tgtEl>
                                        <p:attrNameLst>
                                          <p:attrName>ppt_h</p:attrName>
                                        </p:attrNameLst>
                                      </p:cBhvr>
                                      <p:tavLst>
                                        <p:tav tm="0">
                                          <p:val>
                                            <p:fltVal val="0"/>
                                          </p:val>
                                        </p:tav>
                                        <p:tav tm="100000">
                                          <p:val>
                                            <p:strVal val="#ppt_h"/>
                                          </p:val>
                                        </p:tav>
                                      </p:tavLst>
                                    </p:anim>
                                    <p:anim calcmode="lin" valueType="num">
                                      <p:cBhvr>
                                        <p:cTn id="129" dur="3000" fill="hold"/>
                                        <p:tgtEl>
                                          <p:spTgt spid="156"/>
                                        </p:tgtEl>
                                        <p:attrNameLst>
                                          <p:attrName>ppt_x</p:attrName>
                                        </p:attrNameLst>
                                      </p:cBhvr>
                                      <p:tavLst>
                                        <p:tav tm="0">
                                          <p:val>
                                            <p:fltVal val="0.5"/>
                                          </p:val>
                                        </p:tav>
                                        <p:tav tm="100000">
                                          <p:val>
                                            <p:strVal val="#ppt_x"/>
                                          </p:val>
                                        </p:tav>
                                      </p:tavLst>
                                    </p:anim>
                                    <p:anim calcmode="lin" valueType="num">
                                      <p:cBhvr>
                                        <p:cTn id="130" dur="3000" fill="hold"/>
                                        <p:tgtEl>
                                          <p:spTgt spid="156"/>
                                        </p:tgtEl>
                                        <p:attrNameLst>
                                          <p:attrName>ppt_y</p:attrName>
                                        </p:attrNameLst>
                                      </p:cBhvr>
                                      <p:tavLst>
                                        <p:tav tm="0">
                                          <p:val>
                                            <p:fltVal val="0.5"/>
                                          </p:val>
                                        </p:tav>
                                        <p:tav tm="100000">
                                          <p:val>
                                            <p:strVal val="#ppt_y"/>
                                          </p:val>
                                        </p:tav>
                                      </p:tavLst>
                                    </p:anim>
                                  </p:childTnLst>
                                </p:cTn>
                              </p:par>
                              <p:par>
                                <p:cTn id="131" presetID="23" presetClass="entr" presetSubtype="528" fill="hold" grpId="0" nodeType="withEffect">
                                  <p:stCondLst>
                                    <p:cond delay="0"/>
                                  </p:stCondLst>
                                  <p:childTnLst>
                                    <p:set>
                                      <p:cBhvr>
                                        <p:cTn id="132" dur="1" fill="hold">
                                          <p:stCondLst>
                                            <p:cond delay="0"/>
                                          </p:stCondLst>
                                        </p:cTn>
                                        <p:tgtEl>
                                          <p:spTgt spid="157"/>
                                        </p:tgtEl>
                                        <p:attrNameLst>
                                          <p:attrName>style.visibility</p:attrName>
                                        </p:attrNameLst>
                                      </p:cBhvr>
                                      <p:to>
                                        <p:strVal val="visible"/>
                                      </p:to>
                                    </p:set>
                                    <p:anim calcmode="lin" valueType="num">
                                      <p:cBhvr>
                                        <p:cTn id="133" dur="3000" fill="hold"/>
                                        <p:tgtEl>
                                          <p:spTgt spid="157"/>
                                        </p:tgtEl>
                                        <p:attrNameLst>
                                          <p:attrName>ppt_w</p:attrName>
                                        </p:attrNameLst>
                                      </p:cBhvr>
                                      <p:tavLst>
                                        <p:tav tm="0">
                                          <p:val>
                                            <p:fltVal val="0"/>
                                          </p:val>
                                        </p:tav>
                                        <p:tav tm="100000">
                                          <p:val>
                                            <p:strVal val="#ppt_w"/>
                                          </p:val>
                                        </p:tav>
                                      </p:tavLst>
                                    </p:anim>
                                    <p:anim calcmode="lin" valueType="num">
                                      <p:cBhvr>
                                        <p:cTn id="134" dur="3000" fill="hold"/>
                                        <p:tgtEl>
                                          <p:spTgt spid="157"/>
                                        </p:tgtEl>
                                        <p:attrNameLst>
                                          <p:attrName>ppt_h</p:attrName>
                                        </p:attrNameLst>
                                      </p:cBhvr>
                                      <p:tavLst>
                                        <p:tav tm="0">
                                          <p:val>
                                            <p:fltVal val="0"/>
                                          </p:val>
                                        </p:tav>
                                        <p:tav tm="100000">
                                          <p:val>
                                            <p:strVal val="#ppt_h"/>
                                          </p:val>
                                        </p:tav>
                                      </p:tavLst>
                                    </p:anim>
                                    <p:anim calcmode="lin" valueType="num">
                                      <p:cBhvr>
                                        <p:cTn id="135" dur="3000" fill="hold"/>
                                        <p:tgtEl>
                                          <p:spTgt spid="157"/>
                                        </p:tgtEl>
                                        <p:attrNameLst>
                                          <p:attrName>ppt_x</p:attrName>
                                        </p:attrNameLst>
                                      </p:cBhvr>
                                      <p:tavLst>
                                        <p:tav tm="0">
                                          <p:val>
                                            <p:fltVal val="0.5"/>
                                          </p:val>
                                        </p:tav>
                                        <p:tav tm="100000">
                                          <p:val>
                                            <p:strVal val="#ppt_x"/>
                                          </p:val>
                                        </p:tav>
                                      </p:tavLst>
                                    </p:anim>
                                    <p:anim calcmode="lin" valueType="num">
                                      <p:cBhvr>
                                        <p:cTn id="136" dur="3000" fill="hold"/>
                                        <p:tgtEl>
                                          <p:spTgt spid="157"/>
                                        </p:tgtEl>
                                        <p:attrNameLst>
                                          <p:attrName>ppt_y</p:attrName>
                                        </p:attrNameLst>
                                      </p:cBhvr>
                                      <p:tavLst>
                                        <p:tav tm="0">
                                          <p:val>
                                            <p:fltVal val="0.5"/>
                                          </p:val>
                                        </p:tav>
                                        <p:tav tm="100000">
                                          <p:val>
                                            <p:strVal val="#ppt_y"/>
                                          </p:val>
                                        </p:tav>
                                      </p:tavLst>
                                    </p:anim>
                                  </p:childTnLst>
                                </p:cTn>
                              </p:par>
                              <p:par>
                                <p:cTn id="137" presetID="23" presetClass="entr" presetSubtype="528" fill="hold" grpId="0" nodeType="withEffect">
                                  <p:stCondLst>
                                    <p:cond delay="0"/>
                                  </p:stCondLst>
                                  <p:childTnLst>
                                    <p:set>
                                      <p:cBhvr>
                                        <p:cTn id="138" dur="1" fill="hold">
                                          <p:stCondLst>
                                            <p:cond delay="0"/>
                                          </p:stCondLst>
                                        </p:cTn>
                                        <p:tgtEl>
                                          <p:spTgt spid="158"/>
                                        </p:tgtEl>
                                        <p:attrNameLst>
                                          <p:attrName>style.visibility</p:attrName>
                                        </p:attrNameLst>
                                      </p:cBhvr>
                                      <p:to>
                                        <p:strVal val="visible"/>
                                      </p:to>
                                    </p:set>
                                    <p:anim calcmode="lin" valueType="num">
                                      <p:cBhvr>
                                        <p:cTn id="139" dur="3000" fill="hold"/>
                                        <p:tgtEl>
                                          <p:spTgt spid="158"/>
                                        </p:tgtEl>
                                        <p:attrNameLst>
                                          <p:attrName>ppt_w</p:attrName>
                                        </p:attrNameLst>
                                      </p:cBhvr>
                                      <p:tavLst>
                                        <p:tav tm="0">
                                          <p:val>
                                            <p:fltVal val="0"/>
                                          </p:val>
                                        </p:tav>
                                        <p:tav tm="100000">
                                          <p:val>
                                            <p:strVal val="#ppt_w"/>
                                          </p:val>
                                        </p:tav>
                                      </p:tavLst>
                                    </p:anim>
                                    <p:anim calcmode="lin" valueType="num">
                                      <p:cBhvr>
                                        <p:cTn id="140" dur="3000" fill="hold"/>
                                        <p:tgtEl>
                                          <p:spTgt spid="158"/>
                                        </p:tgtEl>
                                        <p:attrNameLst>
                                          <p:attrName>ppt_h</p:attrName>
                                        </p:attrNameLst>
                                      </p:cBhvr>
                                      <p:tavLst>
                                        <p:tav tm="0">
                                          <p:val>
                                            <p:fltVal val="0"/>
                                          </p:val>
                                        </p:tav>
                                        <p:tav tm="100000">
                                          <p:val>
                                            <p:strVal val="#ppt_h"/>
                                          </p:val>
                                        </p:tav>
                                      </p:tavLst>
                                    </p:anim>
                                    <p:anim calcmode="lin" valueType="num">
                                      <p:cBhvr>
                                        <p:cTn id="141" dur="3000" fill="hold"/>
                                        <p:tgtEl>
                                          <p:spTgt spid="158"/>
                                        </p:tgtEl>
                                        <p:attrNameLst>
                                          <p:attrName>ppt_x</p:attrName>
                                        </p:attrNameLst>
                                      </p:cBhvr>
                                      <p:tavLst>
                                        <p:tav tm="0">
                                          <p:val>
                                            <p:fltVal val="0.5"/>
                                          </p:val>
                                        </p:tav>
                                        <p:tav tm="100000">
                                          <p:val>
                                            <p:strVal val="#ppt_x"/>
                                          </p:val>
                                        </p:tav>
                                      </p:tavLst>
                                    </p:anim>
                                    <p:anim calcmode="lin" valueType="num">
                                      <p:cBhvr>
                                        <p:cTn id="142" dur="3000" fill="hold"/>
                                        <p:tgtEl>
                                          <p:spTgt spid="158"/>
                                        </p:tgtEl>
                                        <p:attrNameLst>
                                          <p:attrName>ppt_y</p:attrName>
                                        </p:attrNameLst>
                                      </p:cBhvr>
                                      <p:tavLst>
                                        <p:tav tm="0">
                                          <p:val>
                                            <p:fltVal val="0.5"/>
                                          </p:val>
                                        </p:tav>
                                        <p:tav tm="100000">
                                          <p:val>
                                            <p:strVal val="#ppt_y"/>
                                          </p:val>
                                        </p:tav>
                                      </p:tavLst>
                                    </p:anim>
                                  </p:childTnLst>
                                </p:cTn>
                              </p:par>
                              <p:par>
                                <p:cTn id="143" presetID="23" presetClass="entr" presetSubtype="528" fill="hold" grpId="0" nodeType="withEffect">
                                  <p:stCondLst>
                                    <p:cond delay="0"/>
                                  </p:stCondLst>
                                  <p:childTnLst>
                                    <p:set>
                                      <p:cBhvr>
                                        <p:cTn id="144" dur="1" fill="hold">
                                          <p:stCondLst>
                                            <p:cond delay="0"/>
                                          </p:stCondLst>
                                        </p:cTn>
                                        <p:tgtEl>
                                          <p:spTgt spid="159"/>
                                        </p:tgtEl>
                                        <p:attrNameLst>
                                          <p:attrName>style.visibility</p:attrName>
                                        </p:attrNameLst>
                                      </p:cBhvr>
                                      <p:to>
                                        <p:strVal val="visible"/>
                                      </p:to>
                                    </p:set>
                                    <p:anim calcmode="lin" valueType="num">
                                      <p:cBhvr>
                                        <p:cTn id="145" dur="3000" fill="hold"/>
                                        <p:tgtEl>
                                          <p:spTgt spid="159"/>
                                        </p:tgtEl>
                                        <p:attrNameLst>
                                          <p:attrName>ppt_w</p:attrName>
                                        </p:attrNameLst>
                                      </p:cBhvr>
                                      <p:tavLst>
                                        <p:tav tm="0">
                                          <p:val>
                                            <p:fltVal val="0"/>
                                          </p:val>
                                        </p:tav>
                                        <p:tav tm="100000">
                                          <p:val>
                                            <p:strVal val="#ppt_w"/>
                                          </p:val>
                                        </p:tav>
                                      </p:tavLst>
                                    </p:anim>
                                    <p:anim calcmode="lin" valueType="num">
                                      <p:cBhvr>
                                        <p:cTn id="146" dur="3000" fill="hold"/>
                                        <p:tgtEl>
                                          <p:spTgt spid="159"/>
                                        </p:tgtEl>
                                        <p:attrNameLst>
                                          <p:attrName>ppt_h</p:attrName>
                                        </p:attrNameLst>
                                      </p:cBhvr>
                                      <p:tavLst>
                                        <p:tav tm="0">
                                          <p:val>
                                            <p:fltVal val="0"/>
                                          </p:val>
                                        </p:tav>
                                        <p:tav tm="100000">
                                          <p:val>
                                            <p:strVal val="#ppt_h"/>
                                          </p:val>
                                        </p:tav>
                                      </p:tavLst>
                                    </p:anim>
                                    <p:anim calcmode="lin" valueType="num">
                                      <p:cBhvr>
                                        <p:cTn id="147" dur="3000" fill="hold"/>
                                        <p:tgtEl>
                                          <p:spTgt spid="159"/>
                                        </p:tgtEl>
                                        <p:attrNameLst>
                                          <p:attrName>ppt_x</p:attrName>
                                        </p:attrNameLst>
                                      </p:cBhvr>
                                      <p:tavLst>
                                        <p:tav tm="0">
                                          <p:val>
                                            <p:fltVal val="0.5"/>
                                          </p:val>
                                        </p:tav>
                                        <p:tav tm="100000">
                                          <p:val>
                                            <p:strVal val="#ppt_x"/>
                                          </p:val>
                                        </p:tav>
                                      </p:tavLst>
                                    </p:anim>
                                    <p:anim calcmode="lin" valueType="num">
                                      <p:cBhvr>
                                        <p:cTn id="148" dur="3000" fill="hold"/>
                                        <p:tgtEl>
                                          <p:spTgt spid="159"/>
                                        </p:tgtEl>
                                        <p:attrNameLst>
                                          <p:attrName>ppt_y</p:attrName>
                                        </p:attrNameLst>
                                      </p:cBhvr>
                                      <p:tavLst>
                                        <p:tav tm="0">
                                          <p:val>
                                            <p:fltVal val="0.5"/>
                                          </p:val>
                                        </p:tav>
                                        <p:tav tm="100000">
                                          <p:val>
                                            <p:strVal val="#ppt_y"/>
                                          </p:val>
                                        </p:tav>
                                      </p:tavLst>
                                    </p:anim>
                                  </p:childTnLst>
                                </p:cTn>
                              </p:par>
                              <p:par>
                                <p:cTn id="149" presetID="23" presetClass="entr" presetSubtype="528" fill="hold" grpId="0" nodeType="withEffect">
                                  <p:stCondLst>
                                    <p:cond delay="0"/>
                                  </p:stCondLst>
                                  <p:childTnLst>
                                    <p:set>
                                      <p:cBhvr>
                                        <p:cTn id="150" dur="1" fill="hold">
                                          <p:stCondLst>
                                            <p:cond delay="0"/>
                                          </p:stCondLst>
                                        </p:cTn>
                                        <p:tgtEl>
                                          <p:spTgt spid="160"/>
                                        </p:tgtEl>
                                        <p:attrNameLst>
                                          <p:attrName>style.visibility</p:attrName>
                                        </p:attrNameLst>
                                      </p:cBhvr>
                                      <p:to>
                                        <p:strVal val="visible"/>
                                      </p:to>
                                    </p:set>
                                    <p:anim calcmode="lin" valueType="num">
                                      <p:cBhvr>
                                        <p:cTn id="151" dur="3000" fill="hold"/>
                                        <p:tgtEl>
                                          <p:spTgt spid="160"/>
                                        </p:tgtEl>
                                        <p:attrNameLst>
                                          <p:attrName>ppt_w</p:attrName>
                                        </p:attrNameLst>
                                      </p:cBhvr>
                                      <p:tavLst>
                                        <p:tav tm="0">
                                          <p:val>
                                            <p:fltVal val="0"/>
                                          </p:val>
                                        </p:tav>
                                        <p:tav tm="100000">
                                          <p:val>
                                            <p:strVal val="#ppt_w"/>
                                          </p:val>
                                        </p:tav>
                                      </p:tavLst>
                                    </p:anim>
                                    <p:anim calcmode="lin" valueType="num">
                                      <p:cBhvr>
                                        <p:cTn id="152" dur="3000" fill="hold"/>
                                        <p:tgtEl>
                                          <p:spTgt spid="160"/>
                                        </p:tgtEl>
                                        <p:attrNameLst>
                                          <p:attrName>ppt_h</p:attrName>
                                        </p:attrNameLst>
                                      </p:cBhvr>
                                      <p:tavLst>
                                        <p:tav tm="0">
                                          <p:val>
                                            <p:fltVal val="0"/>
                                          </p:val>
                                        </p:tav>
                                        <p:tav tm="100000">
                                          <p:val>
                                            <p:strVal val="#ppt_h"/>
                                          </p:val>
                                        </p:tav>
                                      </p:tavLst>
                                    </p:anim>
                                    <p:anim calcmode="lin" valueType="num">
                                      <p:cBhvr>
                                        <p:cTn id="153" dur="3000" fill="hold"/>
                                        <p:tgtEl>
                                          <p:spTgt spid="160"/>
                                        </p:tgtEl>
                                        <p:attrNameLst>
                                          <p:attrName>ppt_x</p:attrName>
                                        </p:attrNameLst>
                                      </p:cBhvr>
                                      <p:tavLst>
                                        <p:tav tm="0">
                                          <p:val>
                                            <p:fltVal val="0.5"/>
                                          </p:val>
                                        </p:tav>
                                        <p:tav tm="100000">
                                          <p:val>
                                            <p:strVal val="#ppt_x"/>
                                          </p:val>
                                        </p:tav>
                                      </p:tavLst>
                                    </p:anim>
                                    <p:anim calcmode="lin" valueType="num">
                                      <p:cBhvr>
                                        <p:cTn id="154" dur="3000" fill="hold"/>
                                        <p:tgtEl>
                                          <p:spTgt spid="160"/>
                                        </p:tgtEl>
                                        <p:attrNameLst>
                                          <p:attrName>ppt_y</p:attrName>
                                        </p:attrNameLst>
                                      </p:cBhvr>
                                      <p:tavLst>
                                        <p:tav tm="0">
                                          <p:val>
                                            <p:fltVal val="0.5"/>
                                          </p:val>
                                        </p:tav>
                                        <p:tav tm="100000">
                                          <p:val>
                                            <p:strVal val="#ppt_y"/>
                                          </p:val>
                                        </p:tav>
                                      </p:tavLst>
                                    </p:anim>
                                  </p:childTnLst>
                                </p:cTn>
                              </p:par>
                              <p:par>
                                <p:cTn id="155" presetID="23" presetClass="entr" presetSubtype="528" fill="hold" grpId="0" nodeType="withEffect">
                                  <p:stCondLst>
                                    <p:cond delay="0"/>
                                  </p:stCondLst>
                                  <p:childTnLst>
                                    <p:set>
                                      <p:cBhvr>
                                        <p:cTn id="156" dur="1" fill="hold">
                                          <p:stCondLst>
                                            <p:cond delay="0"/>
                                          </p:stCondLst>
                                        </p:cTn>
                                        <p:tgtEl>
                                          <p:spTgt spid="161"/>
                                        </p:tgtEl>
                                        <p:attrNameLst>
                                          <p:attrName>style.visibility</p:attrName>
                                        </p:attrNameLst>
                                      </p:cBhvr>
                                      <p:to>
                                        <p:strVal val="visible"/>
                                      </p:to>
                                    </p:set>
                                    <p:anim calcmode="lin" valueType="num">
                                      <p:cBhvr>
                                        <p:cTn id="157" dur="3000" fill="hold"/>
                                        <p:tgtEl>
                                          <p:spTgt spid="161"/>
                                        </p:tgtEl>
                                        <p:attrNameLst>
                                          <p:attrName>ppt_w</p:attrName>
                                        </p:attrNameLst>
                                      </p:cBhvr>
                                      <p:tavLst>
                                        <p:tav tm="0">
                                          <p:val>
                                            <p:fltVal val="0"/>
                                          </p:val>
                                        </p:tav>
                                        <p:tav tm="100000">
                                          <p:val>
                                            <p:strVal val="#ppt_w"/>
                                          </p:val>
                                        </p:tav>
                                      </p:tavLst>
                                    </p:anim>
                                    <p:anim calcmode="lin" valueType="num">
                                      <p:cBhvr>
                                        <p:cTn id="158" dur="3000" fill="hold"/>
                                        <p:tgtEl>
                                          <p:spTgt spid="161"/>
                                        </p:tgtEl>
                                        <p:attrNameLst>
                                          <p:attrName>ppt_h</p:attrName>
                                        </p:attrNameLst>
                                      </p:cBhvr>
                                      <p:tavLst>
                                        <p:tav tm="0">
                                          <p:val>
                                            <p:fltVal val="0"/>
                                          </p:val>
                                        </p:tav>
                                        <p:tav tm="100000">
                                          <p:val>
                                            <p:strVal val="#ppt_h"/>
                                          </p:val>
                                        </p:tav>
                                      </p:tavLst>
                                    </p:anim>
                                    <p:anim calcmode="lin" valueType="num">
                                      <p:cBhvr>
                                        <p:cTn id="159" dur="3000" fill="hold"/>
                                        <p:tgtEl>
                                          <p:spTgt spid="161"/>
                                        </p:tgtEl>
                                        <p:attrNameLst>
                                          <p:attrName>ppt_x</p:attrName>
                                        </p:attrNameLst>
                                      </p:cBhvr>
                                      <p:tavLst>
                                        <p:tav tm="0">
                                          <p:val>
                                            <p:fltVal val="0.5"/>
                                          </p:val>
                                        </p:tav>
                                        <p:tav tm="100000">
                                          <p:val>
                                            <p:strVal val="#ppt_x"/>
                                          </p:val>
                                        </p:tav>
                                      </p:tavLst>
                                    </p:anim>
                                    <p:anim calcmode="lin" valueType="num">
                                      <p:cBhvr>
                                        <p:cTn id="160" dur="3000" fill="hold"/>
                                        <p:tgtEl>
                                          <p:spTgt spid="161"/>
                                        </p:tgtEl>
                                        <p:attrNameLst>
                                          <p:attrName>ppt_y</p:attrName>
                                        </p:attrNameLst>
                                      </p:cBhvr>
                                      <p:tavLst>
                                        <p:tav tm="0">
                                          <p:val>
                                            <p:fltVal val="0.5"/>
                                          </p:val>
                                        </p:tav>
                                        <p:tav tm="100000">
                                          <p:val>
                                            <p:strVal val="#ppt_y"/>
                                          </p:val>
                                        </p:tav>
                                      </p:tavLst>
                                    </p:anim>
                                  </p:childTnLst>
                                </p:cTn>
                              </p:par>
                              <p:par>
                                <p:cTn id="161" presetID="23" presetClass="entr" presetSubtype="528" fill="hold" grpId="0" nodeType="withEffect">
                                  <p:stCondLst>
                                    <p:cond delay="0"/>
                                  </p:stCondLst>
                                  <p:childTnLst>
                                    <p:set>
                                      <p:cBhvr>
                                        <p:cTn id="162" dur="1" fill="hold">
                                          <p:stCondLst>
                                            <p:cond delay="0"/>
                                          </p:stCondLst>
                                        </p:cTn>
                                        <p:tgtEl>
                                          <p:spTgt spid="162"/>
                                        </p:tgtEl>
                                        <p:attrNameLst>
                                          <p:attrName>style.visibility</p:attrName>
                                        </p:attrNameLst>
                                      </p:cBhvr>
                                      <p:to>
                                        <p:strVal val="visible"/>
                                      </p:to>
                                    </p:set>
                                    <p:anim calcmode="lin" valueType="num">
                                      <p:cBhvr>
                                        <p:cTn id="163" dur="3000" fill="hold"/>
                                        <p:tgtEl>
                                          <p:spTgt spid="162"/>
                                        </p:tgtEl>
                                        <p:attrNameLst>
                                          <p:attrName>ppt_w</p:attrName>
                                        </p:attrNameLst>
                                      </p:cBhvr>
                                      <p:tavLst>
                                        <p:tav tm="0">
                                          <p:val>
                                            <p:fltVal val="0"/>
                                          </p:val>
                                        </p:tav>
                                        <p:tav tm="100000">
                                          <p:val>
                                            <p:strVal val="#ppt_w"/>
                                          </p:val>
                                        </p:tav>
                                      </p:tavLst>
                                    </p:anim>
                                    <p:anim calcmode="lin" valueType="num">
                                      <p:cBhvr>
                                        <p:cTn id="164" dur="3000" fill="hold"/>
                                        <p:tgtEl>
                                          <p:spTgt spid="162"/>
                                        </p:tgtEl>
                                        <p:attrNameLst>
                                          <p:attrName>ppt_h</p:attrName>
                                        </p:attrNameLst>
                                      </p:cBhvr>
                                      <p:tavLst>
                                        <p:tav tm="0">
                                          <p:val>
                                            <p:fltVal val="0"/>
                                          </p:val>
                                        </p:tav>
                                        <p:tav tm="100000">
                                          <p:val>
                                            <p:strVal val="#ppt_h"/>
                                          </p:val>
                                        </p:tav>
                                      </p:tavLst>
                                    </p:anim>
                                    <p:anim calcmode="lin" valueType="num">
                                      <p:cBhvr>
                                        <p:cTn id="165" dur="3000" fill="hold"/>
                                        <p:tgtEl>
                                          <p:spTgt spid="162"/>
                                        </p:tgtEl>
                                        <p:attrNameLst>
                                          <p:attrName>ppt_x</p:attrName>
                                        </p:attrNameLst>
                                      </p:cBhvr>
                                      <p:tavLst>
                                        <p:tav tm="0">
                                          <p:val>
                                            <p:fltVal val="0.5"/>
                                          </p:val>
                                        </p:tav>
                                        <p:tav tm="100000">
                                          <p:val>
                                            <p:strVal val="#ppt_x"/>
                                          </p:val>
                                        </p:tav>
                                      </p:tavLst>
                                    </p:anim>
                                    <p:anim calcmode="lin" valueType="num">
                                      <p:cBhvr>
                                        <p:cTn id="166" dur="3000" fill="hold"/>
                                        <p:tgtEl>
                                          <p:spTgt spid="162"/>
                                        </p:tgtEl>
                                        <p:attrNameLst>
                                          <p:attrName>ppt_y</p:attrName>
                                        </p:attrNameLst>
                                      </p:cBhvr>
                                      <p:tavLst>
                                        <p:tav tm="0">
                                          <p:val>
                                            <p:fltVal val="0.5"/>
                                          </p:val>
                                        </p:tav>
                                        <p:tav tm="100000">
                                          <p:val>
                                            <p:strVal val="#ppt_y"/>
                                          </p:val>
                                        </p:tav>
                                      </p:tavLst>
                                    </p:anim>
                                  </p:childTnLst>
                                </p:cTn>
                              </p:par>
                              <p:par>
                                <p:cTn id="167" presetID="23" presetClass="entr" presetSubtype="528" fill="hold" grpId="0" nodeType="withEffect">
                                  <p:stCondLst>
                                    <p:cond delay="0"/>
                                  </p:stCondLst>
                                  <p:childTnLst>
                                    <p:set>
                                      <p:cBhvr>
                                        <p:cTn id="168" dur="1" fill="hold">
                                          <p:stCondLst>
                                            <p:cond delay="0"/>
                                          </p:stCondLst>
                                        </p:cTn>
                                        <p:tgtEl>
                                          <p:spTgt spid="163"/>
                                        </p:tgtEl>
                                        <p:attrNameLst>
                                          <p:attrName>style.visibility</p:attrName>
                                        </p:attrNameLst>
                                      </p:cBhvr>
                                      <p:to>
                                        <p:strVal val="visible"/>
                                      </p:to>
                                    </p:set>
                                    <p:anim calcmode="lin" valueType="num">
                                      <p:cBhvr>
                                        <p:cTn id="169" dur="3000" fill="hold"/>
                                        <p:tgtEl>
                                          <p:spTgt spid="163"/>
                                        </p:tgtEl>
                                        <p:attrNameLst>
                                          <p:attrName>ppt_w</p:attrName>
                                        </p:attrNameLst>
                                      </p:cBhvr>
                                      <p:tavLst>
                                        <p:tav tm="0">
                                          <p:val>
                                            <p:fltVal val="0"/>
                                          </p:val>
                                        </p:tav>
                                        <p:tav tm="100000">
                                          <p:val>
                                            <p:strVal val="#ppt_w"/>
                                          </p:val>
                                        </p:tav>
                                      </p:tavLst>
                                    </p:anim>
                                    <p:anim calcmode="lin" valueType="num">
                                      <p:cBhvr>
                                        <p:cTn id="170" dur="3000" fill="hold"/>
                                        <p:tgtEl>
                                          <p:spTgt spid="163"/>
                                        </p:tgtEl>
                                        <p:attrNameLst>
                                          <p:attrName>ppt_h</p:attrName>
                                        </p:attrNameLst>
                                      </p:cBhvr>
                                      <p:tavLst>
                                        <p:tav tm="0">
                                          <p:val>
                                            <p:fltVal val="0"/>
                                          </p:val>
                                        </p:tav>
                                        <p:tav tm="100000">
                                          <p:val>
                                            <p:strVal val="#ppt_h"/>
                                          </p:val>
                                        </p:tav>
                                      </p:tavLst>
                                    </p:anim>
                                    <p:anim calcmode="lin" valueType="num">
                                      <p:cBhvr>
                                        <p:cTn id="171" dur="3000" fill="hold"/>
                                        <p:tgtEl>
                                          <p:spTgt spid="163"/>
                                        </p:tgtEl>
                                        <p:attrNameLst>
                                          <p:attrName>ppt_x</p:attrName>
                                        </p:attrNameLst>
                                      </p:cBhvr>
                                      <p:tavLst>
                                        <p:tav tm="0">
                                          <p:val>
                                            <p:fltVal val="0.5"/>
                                          </p:val>
                                        </p:tav>
                                        <p:tav tm="100000">
                                          <p:val>
                                            <p:strVal val="#ppt_x"/>
                                          </p:val>
                                        </p:tav>
                                      </p:tavLst>
                                    </p:anim>
                                    <p:anim calcmode="lin" valueType="num">
                                      <p:cBhvr>
                                        <p:cTn id="172" dur="3000" fill="hold"/>
                                        <p:tgtEl>
                                          <p:spTgt spid="163"/>
                                        </p:tgtEl>
                                        <p:attrNameLst>
                                          <p:attrName>ppt_y</p:attrName>
                                        </p:attrNameLst>
                                      </p:cBhvr>
                                      <p:tavLst>
                                        <p:tav tm="0">
                                          <p:val>
                                            <p:fltVal val="0.5"/>
                                          </p:val>
                                        </p:tav>
                                        <p:tav tm="100000">
                                          <p:val>
                                            <p:strVal val="#ppt_y"/>
                                          </p:val>
                                        </p:tav>
                                      </p:tavLst>
                                    </p:anim>
                                  </p:childTnLst>
                                </p:cTn>
                              </p:par>
                              <p:par>
                                <p:cTn id="173" presetID="23" presetClass="entr" presetSubtype="528" fill="hold" grpId="0" nodeType="withEffect">
                                  <p:stCondLst>
                                    <p:cond delay="0"/>
                                  </p:stCondLst>
                                  <p:childTnLst>
                                    <p:set>
                                      <p:cBhvr>
                                        <p:cTn id="174" dur="1" fill="hold">
                                          <p:stCondLst>
                                            <p:cond delay="0"/>
                                          </p:stCondLst>
                                        </p:cTn>
                                        <p:tgtEl>
                                          <p:spTgt spid="164"/>
                                        </p:tgtEl>
                                        <p:attrNameLst>
                                          <p:attrName>style.visibility</p:attrName>
                                        </p:attrNameLst>
                                      </p:cBhvr>
                                      <p:to>
                                        <p:strVal val="visible"/>
                                      </p:to>
                                    </p:set>
                                    <p:anim calcmode="lin" valueType="num">
                                      <p:cBhvr>
                                        <p:cTn id="175" dur="3000" fill="hold"/>
                                        <p:tgtEl>
                                          <p:spTgt spid="164"/>
                                        </p:tgtEl>
                                        <p:attrNameLst>
                                          <p:attrName>ppt_w</p:attrName>
                                        </p:attrNameLst>
                                      </p:cBhvr>
                                      <p:tavLst>
                                        <p:tav tm="0">
                                          <p:val>
                                            <p:fltVal val="0"/>
                                          </p:val>
                                        </p:tav>
                                        <p:tav tm="100000">
                                          <p:val>
                                            <p:strVal val="#ppt_w"/>
                                          </p:val>
                                        </p:tav>
                                      </p:tavLst>
                                    </p:anim>
                                    <p:anim calcmode="lin" valueType="num">
                                      <p:cBhvr>
                                        <p:cTn id="176" dur="3000" fill="hold"/>
                                        <p:tgtEl>
                                          <p:spTgt spid="164"/>
                                        </p:tgtEl>
                                        <p:attrNameLst>
                                          <p:attrName>ppt_h</p:attrName>
                                        </p:attrNameLst>
                                      </p:cBhvr>
                                      <p:tavLst>
                                        <p:tav tm="0">
                                          <p:val>
                                            <p:fltVal val="0"/>
                                          </p:val>
                                        </p:tav>
                                        <p:tav tm="100000">
                                          <p:val>
                                            <p:strVal val="#ppt_h"/>
                                          </p:val>
                                        </p:tav>
                                      </p:tavLst>
                                    </p:anim>
                                    <p:anim calcmode="lin" valueType="num">
                                      <p:cBhvr>
                                        <p:cTn id="177" dur="3000" fill="hold"/>
                                        <p:tgtEl>
                                          <p:spTgt spid="164"/>
                                        </p:tgtEl>
                                        <p:attrNameLst>
                                          <p:attrName>ppt_x</p:attrName>
                                        </p:attrNameLst>
                                      </p:cBhvr>
                                      <p:tavLst>
                                        <p:tav tm="0">
                                          <p:val>
                                            <p:fltVal val="0.5"/>
                                          </p:val>
                                        </p:tav>
                                        <p:tav tm="100000">
                                          <p:val>
                                            <p:strVal val="#ppt_x"/>
                                          </p:val>
                                        </p:tav>
                                      </p:tavLst>
                                    </p:anim>
                                    <p:anim calcmode="lin" valueType="num">
                                      <p:cBhvr>
                                        <p:cTn id="178" dur="3000" fill="hold"/>
                                        <p:tgtEl>
                                          <p:spTgt spid="164"/>
                                        </p:tgtEl>
                                        <p:attrNameLst>
                                          <p:attrName>ppt_y</p:attrName>
                                        </p:attrNameLst>
                                      </p:cBhvr>
                                      <p:tavLst>
                                        <p:tav tm="0">
                                          <p:val>
                                            <p:fltVal val="0.5"/>
                                          </p:val>
                                        </p:tav>
                                        <p:tav tm="100000">
                                          <p:val>
                                            <p:strVal val="#ppt_y"/>
                                          </p:val>
                                        </p:tav>
                                      </p:tavLst>
                                    </p:anim>
                                  </p:childTnLst>
                                </p:cTn>
                              </p:par>
                              <p:par>
                                <p:cTn id="179" presetID="23" presetClass="entr" presetSubtype="528" fill="hold" grpId="0" nodeType="withEffect">
                                  <p:stCondLst>
                                    <p:cond delay="0"/>
                                  </p:stCondLst>
                                  <p:childTnLst>
                                    <p:set>
                                      <p:cBhvr>
                                        <p:cTn id="180" dur="1" fill="hold">
                                          <p:stCondLst>
                                            <p:cond delay="0"/>
                                          </p:stCondLst>
                                        </p:cTn>
                                        <p:tgtEl>
                                          <p:spTgt spid="165"/>
                                        </p:tgtEl>
                                        <p:attrNameLst>
                                          <p:attrName>style.visibility</p:attrName>
                                        </p:attrNameLst>
                                      </p:cBhvr>
                                      <p:to>
                                        <p:strVal val="visible"/>
                                      </p:to>
                                    </p:set>
                                    <p:anim calcmode="lin" valueType="num">
                                      <p:cBhvr>
                                        <p:cTn id="181" dur="3000" fill="hold"/>
                                        <p:tgtEl>
                                          <p:spTgt spid="165"/>
                                        </p:tgtEl>
                                        <p:attrNameLst>
                                          <p:attrName>ppt_w</p:attrName>
                                        </p:attrNameLst>
                                      </p:cBhvr>
                                      <p:tavLst>
                                        <p:tav tm="0">
                                          <p:val>
                                            <p:fltVal val="0"/>
                                          </p:val>
                                        </p:tav>
                                        <p:tav tm="100000">
                                          <p:val>
                                            <p:strVal val="#ppt_w"/>
                                          </p:val>
                                        </p:tav>
                                      </p:tavLst>
                                    </p:anim>
                                    <p:anim calcmode="lin" valueType="num">
                                      <p:cBhvr>
                                        <p:cTn id="182" dur="3000" fill="hold"/>
                                        <p:tgtEl>
                                          <p:spTgt spid="165"/>
                                        </p:tgtEl>
                                        <p:attrNameLst>
                                          <p:attrName>ppt_h</p:attrName>
                                        </p:attrNameLst>
                                      </p:cBhvr>
                                      <p:tavLst>
                                        <p:tav tm="0">
                                          <p:val>
                                            <p:fltVal val="0"/>
                                          </p:val>
                                        </p:tav>
                                        <p:tav tm="100000">
                                          <p:val>
                                            <p:strVal val="#ppt_h"/>
                                          </p:val>
                                        </p:tav>
                                      </p:tavLst>
                                    </p:anim>
                                    <p:anim calcmode="lin" valueType="num">
                                      <p:cBhvr>
                                        <p:cTn id="183" dur="3000" fill="hold"/>
                                        <p:tgtEl>
                                          <p:spTgt spid="165"/>
                                        </p:tgtEl>
                                        <p:attrNameLst>
                                          <p:attrName>ppt_x</p:attrName>
                                        </p:attrNameLst>
                                      </p:cBhvr>
                                      <p:tavLst>
                                        <p:tav tm="0">
                                          <p:val>
                                            <p:fltVal val="0.5"/>
                                          </p:val>
                                        </p:tav>
                                        <p:tav tm="100000">
                                          <p:val>
                                            <p:strVal val="#ppt_x"/>
                                          </p:val>
                                        </p:tav>
                                      </p:tavLst>
                                    </p:anim>
                                    <p:anim calcmode="lin" valueType="num">
                                      <p:cBhvr>
                                        <p:cTn id="184" dur="3000" fill="hold"/>
                                        <p:tgtEl>
                                          <p:spTgt spid="165"/>
                                        </p:tgtEl>
                                        <p:attrNameLst>
                                          <p:attrName>ppt_y</p:attrName>
                                        </p:attrNameLst>
                                      </p:cBhvr>
                                      <p:tavLst>
                                        <p:tav tm="0">
                                          <p:val>
                                            <p:fltVal val="0.5"/>
                                          </p:val>
                                        </p:tav>
                                        <p:tav tm="100000">
                                          <p:val>
                                            <p:strVal val="#ppt_y"/>
                                          </p:val>
                                        </p:tav>
                                      </p:tavLst>
                                    </p:anim>
                                  </p:childTnLst>
                                </p:cTn>
                              </p:par>
                              <p:par>
                                <p:cTn id="185" presetID="23" presetClass="entr" presetSubtype="528" fill="hold" grpId="0" nodeType="withEffect">
                                  <p:stCondLst>
                                    <p:cond delay="0"/>
                                  </p:stCondLst>
                                  <p:childTnLst>
                                    <p:set>
                                      <p:cBhvr>
                                        <p:cTn id="186" dur="1" fill="hold">
                                          <p:stCondLst>
                                            <p:cond delay="0"/>
                                          </p:stCondLst>
                                        </p:cTn>
                                        <p:tgtEl>
                                          <p:spTgt spid="166"/>
                                        </p:tgtEl>
                                        <p:attrNameLst>
                                          <p:attrName>style.visibility</p:attrName>
                                        </p:attrNameLst>
                                      </p:cBhvr>
                                      <p:to>
                                        <p:strVal val="visible"/>
                                      </p:to>
                                    </p:set>
                                    <p:anim calcmode="lin" valueType="num">
                                      <p:cBhvr>
                                        <p:cTn id="187" dur="3000" fill="hold"/>
                                        <p:tgtEl>
                                          <p:spTgt spid="166"/>
                                        </p:tgtEl>
                                        <p:attrNameLst>
                                          <p:attrName>ppt_w</p:attrName>
                                        </p:attrNameLst>
                                      </p:cBhvr>
                                      <p:tavLst>
                                        <p:tav tm="0">
                                          <p:val>
                                            <p:fltVal val="0"/>
                                          </p:val>
                                        </p:tav>
                                        <p:tav tm="100000">
                                          <p:val>
                                            <p:strVal val="#ppt_w"/>
                                          </p:val>
                                        </p:tav>
                                      </p:tavLst>
                                    </p:anim>
                                    <p:anim calcmode="lin" valueType="num">
                                      <p:cBhvr>
                                        <p:cTn id="188" dur="3000" fill="hold"/>
                                        <p:tgtEl>
                                          <p:spTgt spid="166"/>
                                        </p:tgtEl>
                                        <p:attrNameLst>
                                          <p:attrName>ppt_h</p:attrName>
                                        </p:attrNameLst>
                                      </p:cBhvr>
                                      <p:tavLst>
                                        <p:tav tm="0">
                                          <p:val>
                                            <p:fltVal val="0"/>
                                          </p:val>
                                        </p:tav>
                                        <p:tav tm="100000">
                                          <p:val>
                                            <p:strVal val="#ppt_h"/>
                                          </p:val>
                                        </p:tav>
                                      </p:tavLst>
                                    </p:anim>
                                    <p:anim calcmode="lin" valueType="num">
                                      <p:cBhvr>
                                        <p:cTn id="189" dur="3000" fill="hold"/>
                                        <p:tgtEl>
                                          <p:spTgt spid="166"/>
                                        </p:tgtEl>
                                        <p:attrNameLst>
                                          <p:attrName>ppt_x</p:attrName>
                                        </p:attrNameLst>
                                      </p:cBhvr>
                                      <p:tavLst>
                                        <p:tav tm="0">
                                          <p:val>
                                            <p:fltVal val="0.5"/>
                                          </p:val>
                                        </p:tav>
                                        <p:tav tm="100000">
                                          <p:val>
                                            <p:strVal val="#ppt_x"/>
                                          </p:val>
                                        </p:tav>
                                      </p:tavLst>
                                    </p:anim>
                                    <p:anim calcmode="lin" valueType="num">
                                      <p:cBhvr>
                                        <p:cTn id="190" dur="3000" fill="hold"/>
                                        <p:tgtEl>
                                          <p:spTgt spid="166"/>
                                        </p:tgtEl>
                                        <p:attrNameLst>
                                          <p:attrName>ppt_y</p:attrName>
                                        </p:attrNameLst>
                                      </p:cBhvr>
                                      <p:tavLst>
                                        <p:tav tm="0">
                                          <p:val>
                                            <p:fltVal val="0.5"/>
                                          </p:val>
                                        </p:tav>
                                        <p:tav tm="100000">
                                          <p:val>
                                            <p:strVal val="#ppt_y"/>
                                          </p:val>
                                        </p:tav>
                                      </p:tavLst>
                                    </p:anim>
                                  </p:childTnLst>
                                </p:cTn>
                              </p:par>
                              <p:par>
                                <p:cTn id="191" presetID="23" presetClass="entr" presetSubtype="528" fill="hold" grpId="0" nodeType="withEffect">
                                  <p:stCondLst>
                                    <p:cond delay="0"/>
                                  </p:stCondLst>
                                  <p:childTnLst>
                                    <p:set>
                                      <p:cBhvr>
                                        <p:cTn id="192" dur="1" fill="hold">
                                          <p:stCondLst>
                                            <p:cond delay="0"/>
                                          </p:stCondLst>
                                        </p:cTn>
                                        <p:tgtEl>
                                          <p:spTgt spid="167"/>
                                        </p:tgtEl>
                                        <p:attrNameLst>
                                          <p:attrName>style.visibility</p:attrName>
                                        </p:attrNameLst>
                                      </p:cBhvr>
                                      <p:to>
                                        <p:strVal val="visible"/>
                                      </p:to>
                                    </p:set>
                                    <p:anim calcmode="lin" valueType="num">
                                      <p:cBhvr>
                                        <p:cTn id="193" dur="3000" fill="hold"/>
                                        <p:tgtEl>
                                          <p:spTgt spid="167"/>
                                        </p:tgtEl>
                                        <p:attrNameLst>
                                          <p:attrName>ppt_w</p:attrName>
                                        </p:attrNameLst>
                                      </p:cBhvr>
                                      <p:tavLst>
                                        <p:tav tm="0">
                                          <p:val>
                                            <p:fltVal val="0"/>
                                          </p:val>
                                        </p:tav>
                                        <p:tav tm="100000">
                                          <p:val>
                                            <p:strVal val="#ppt_w"/>
                                          </p:val>
                                        </p:tav>
                                      </p:tavLst>
                                    </p:anim>
                                    <p:anim calcmode="lin" valueType="num">
                                      <p:cBhvr>
                                        <p:cTn id="194" dur="3000" fill="hold"/>
                                        <p:tgtEl>
                                          <p:spTgt spid="167"/>
                                        </p:tgtEl>
                                        <p:attrNameLst>
                                          <p:attrName>ppt_h</p:attrName>
                                        </p:attrNameLst>
                                      </p:cBhvr>
                                      <p:tavLst>
                                        <p:tav tm="0">
                                          <p:val>
                                            <p:fltVal val="0"/>
                                          </p:val>
                                        </p:tav>
                                        <p:tav tm="100000">
                                          <p:val>
                                            <p:strVal val="#ppt_h"/>
                                          </p:val>
                                        </p:tav>
                                      </p:tavLst>
                                    </p:anim>
                                    <p:anim calcmode="lin" valueType="num">
                                      <p:cBhvr>
                                        <p:cTn id="195" dur="3000" fill="hold"/>
                                        <p:tgtEl>
                                          <p:spTgt spid="167"/>
                                        </p:tgtEl>
                                        <p:attrNameLst>
                                          <p:attrName>ppt_x</p:attrName>
                                        </p:attrNameLst>
                                      </p:cBhvr>
                                      <p:tavLst>
                                        <p:tav tm="0">
                                          <p:val>
                                            <p:fltVal val="0.5"/>
                                          </p:val>
                                        </p:tav>
                                        <p:tav tm="100000">
                                          <p:val>
                                            <p:strVal val="#ppt_x"/>
                                          </p:val>
                                        </p:tav>
                                      </p:tavLst>
                                    </p:anim>
                                    <p:anim calcmode="lin" valueType="num">
                                      <p:cBhvr>
                                        <p:cTn id="196" dur="3000" fill="hold"/>
                                        <p:tgtEl>
                                          <p:spTgt spid="167"/>
                                        </p:tgtEl>
                                        <p:attrNameLst>
                                          <p:attrName>ppt_y</p:attrName>
                                        </p:attrNameLst>
                                      </p:cBhvr>
                                      <p:tavLst>
                                        <p:tav tm="0">
                                          <p:val>
                                            <p:fltVal val="0.5"/>
                                          </p:val>
                                        </p:tav>
                                        <p:tav tm="100000">
                                          <p:val>
                                            <p:strVal val="#ppt_y"/>
                                          </p:val>
                                        </p:tav>
                                      </p:tavLst>
                                    </p:anim>
                                  </p:childTnLst>
                                </p:cTn>
                              </p:par>
                              <p:par>
                                <p:cTn id="197" presetID="23" presetClass="entr" presetSubtype="528" fill="hold" grpId="0" nodeType="withEffect">
                                  <p:stCondLst>
                                    <p:cond delay="0"/>
                                  </p:stCondLst>
                                  <p:childTnLst>
                                    <p:set>
                                      <p:cBhvr>
                                        <p:cTn id="198" dur="1" fill="hold">
                                          <p:stCondLst>
                                            <p:cond delay="0"/>
                                          </p:stCondLst>
                                        </p:cTn>
                                        <p:tgtEl>
                                          <p:spTgt spid="168"/>
                                        </p:tgtEl>
                                        <p:attrNameLst>
                                          <p:attrName>style.visibility</p:attrName>
                                        </p:attrNameLst>
                                      </p:cBhvr>
                                      <p:to>
                                        <p:strVal val="visible"/>
                                      </p:to>
                                    </p:set>
                                    <p:anim calcmode="lin" valueType="num">
                                      <p:cBhvr>
                                        <p:cTn id="199" dur="3000" fill="hold"/>
                                        <p:tgtEl>
                                          <p:spTgt spid="168"/>
                                        </p:tgtEl>
                                        <p:attrNameLst>
                                          <p:attrName>ppt_w</p:attrName>
                                        </p:attrNameLst>
                                      </p:cBhvr>
                                      <p:tavLst>
                                        <p:tav tm="0">
                                          <p:val>
                                            <p:fltVal val="0"/>
                                          </p:val>
                                        </p:tav>
                                        <p:tav tm="100000">
                                          <p:val>
                                            <p:strVal val="#ppt_w"/>
                                          </p:val>
                                        </p:tav>
                                      </p:tavLst>
                                    </p:anim>
                                    <p:anim calcmode="lin" valueType="num">
                                      <p:cBhvr>
                                        <p:cTn id="200" dur="3000" fill="hold"/>
                                        <p:tgtEl>
                                          <p:spTgt spid="168"/>
                                        </p:tgtEl>
                                        <p:attrNameLst>
                                          <p:attrName>ppt_h</p:attrName>
                                        </p:attrNameLst>
                                      </p:cBhvr>
                                      <p:tavLst>
                                        <p:tav tm="0">
                                          <p:val>
                                            <p:fltVal val="0"/>
                                          </p:val>
                                        </p:tav>
                                        <p:tav tm="100000">
                                          <p:val>
                                            <p:strVal val="#ppt_h"/>
                                          </p:val>
                                        </p:tav>
                                      </p:tavLst>
                                    </p:anim>
                                    <p:anim calcmode="lin" valueType="num">
                                      <p:cBhvr>
                                        <p:cTn id="201" dur="3000" fill="hold"/>
                                        <p:tgtEl>
                                          <p:spTgt spid="168"/>
                                        </p:tgtEl>
                                        <p:attrNameLst>
                                          <p:attrName>ppt_x</p:attrName>
                                        </p:attrNameLst>
                                      </p:cBhvr>
                                      <p:tavLst>
                                        <p:tav tm="0">
                                          <p:val>
                                            <p:fltVal val="0.5"/>
                                          </p:val>
                                        </p:tav>
                                        <p:tav tm="100000">
                                          <p:val>
                                            <p:strVal val="#ppt_x"/>
                                          </p:val>
                                        </p:tav>
                                      </p:tavLst>
                                    </p:anim>
                                    <p:anim calcmode="lin" valueType="num">
                                      <p:cBhvr>
                                        <p:cTn id="202" dur="3000" fill="hold"/>
                                        <p:tgtEl>
                                          <p:spTgt spid="168"/>
                                        </p:tgtEl>
                                        <p:attrNameLst>
                                          <p:attrName>ppt_y</p:attrName>
                                        </p:attrNameLst>
                                      </p:cBhvr>
                                      <p:tavLst>
                                        <p:tav tm="0">
                                          <p:val>
                                            <p:fltVal val="0.5"/>
                                          </p:val>
                                        </p:tav>
                                        <p:tav tm="100000">
                                          <p:val>
                                            <p:strVal val="#ppt_y"/>
                                          </p:val>
                                        </p:tav>
                                      </p:tavLst>
                                    </p:anim>
                                  </p:childTnLst>
                                </p:cTn>
                              </p:par>
                              <p:par>
                                <p:cTn id="203" presetID="23" presetClass="entr" presetSubtype="528" fill="hold" grpId="0" nodeType="withEffect">
                                  <p:stCondLst>
                                    <p:cond delay="0"/>
                                  </p:stCondLst>
                                  <p:childTnLst>
                                    <p:set>
                                      <p:cBhvr>
                                        <p:cTn id="204" dur="1" fill="hold">
                                          <p:stCondLst>
                                            <p:cond delay="0"/>
                                          </p:stCondLst>
                                        </p:cTn>
                                        <p:tgtEl>
                                          <p:spTgt spid="169"/>
                                        </p:tgtEl>
                                        <p:attrNameLst>
                                          <p:attrName>style.visibility</p:attrName>
                                        </p:attrNameLst>
                                      </p:cBhvr>
                                      <p:to>
                                        <p:strVal val="visible"/>
                                      </p:to>
                                    </p:set>
                                    <p:anim calcmode="lin" valueType="num">
                                      <p:cBhvr>
                                        <p:cTn id="205" dur="3000" fill="hold"/>
                                        <p:tgtEl>
                                          <p:spTgt spid="169"/>
                                        </p:tgtEl>
                                        <p:attrNameLst>
                                          <p:attrName>ppt_w</p:attrName>
                                        </p:attrNameLst>
                                      </p:cBhvr>
                                      <p:tavLst>
                                        <p:tav tm="0">
                                          <p:val>
                                            <p:fltVal val="0"/>
                                          </p:val>
                                        </p:tav>
                                        <p:tav tm="100000">
                                          <p:val>
                                            <p:strVal val="#ppt_w"/>
                                          </p:val>
                                        </p:tav>
                                      </p:tavLst>
                                    </p:anim>
                                    <p:anim calcmode="lin" valueType="num">
                                      <p:cBhvr>
                                        <p:cTn id="206" dur="3000" fill="hold"/>
                                        <p:tgtEl>
                                          <p:spTgt spid="169"/>
                                        </p:tgtEl>
                                        <p:attrNameLst>
                                          <p:attrName>ppt_h</p:attrName>
                                        </p:attrNameLst>
                                      </p:cBhvr>
                                      <p:tavLst>
                                        <p:tav tm="0">
                                          <p:val>
                                            <p:fltVal val="0"/>
                                          </p:val>
                                        </p:tav>
                                        <p:tav tm="100000">
                                          <p:val>
                                            <p:strVal val="#ppt_h"/>
                                          </p:val>
                                        </p:tav>
                                      </p:tavLst>
                                    </p:anim>
                                    <p:anim calcmode="lin" valueType="num">
                                      <p:cBhvr>
                                        <p:cTn id="207" dur="3000" fill="hold"/>
                                        <p:tgtEl>
                                          <p:spTgt spid="169"/>
                                        </p:tgtEl>
                                        <p:attrNameLst>
                                          <p:attrName>ppt_x</p:attrName>
                                        </p:attrNameLst>
                                      </p:cBhvr>
                                      <p:tavLst>
                                        <p:tav tm="0">
                                          <p:val>
                                            <p:fltVal val="0.5"/>
                                          </p:val>
                                        </p:tav>
                                        <p:tav tm="100000">
                                          <p:val>
                                            <p:strVal val="#ppt_x"/>
                                          </p:val>
                                        </p:tav>
                                      </p:tavLst>
                                    </p:anim>
                                    <p:anim calcmode="lin" valueType="num">
                                      <p:cBhvr>
                                        <p:cTn id="208" dur="3000" fill="hold"/>
                                        <p:tgtEl>
                                          <p:spTgt spid="169"/>
                                        </p:tgtEl>
                                        <p:attrNameLst>
                                          <p:attrName>ppt_y</p:attrName>
                                        </p:attrNameLst>
                                      </p:cBhvr>
                                      <p:tavLst>
                                        <p:tav tm="0">
                                          <p:val>
                                            <p:fltVal val="0.5"/>
                                          </p:val>
                                        </p:tav>
                                        <p:tav tm="100000">
                                          <p:val>
                                            <p:strVal val="#ppt_y"/>
                                          </p:val>
                                        </p:tav>
                                      </p:tavLst>
                                    </p:anim>
                                  </p:childTnLst>
                                </p:cTn>
                              </p:par>
                              <p:par>
                                <p:cTn id="209" presetID="23" presetClass="entr" presetSubtype="528" fill="hold" grpId="0" nodeType="withEffect">
                                  <p:stCondLst>
                                    <p:cond delay="0"/>
                                  </p:stCondLst>
                                  <p:childTnLst>
                                    <p:set>
                                      <p:cBhvr>
                                        <p:cTn id="210" dur="1" fill="hold">
                                          <p:stCondLst>
                                            <p:cond delay="0"/>
                                          </p:stCondLst>
                                        </p:cTn>
                                        <p:tgtEl>
                                          <p:spTgt spid="170"/>
                                        </p:tgtEl>
                                        <p:attrNameLst>
                                          <p:attrName>style.visibility</p:attrName>
                                        </p:attrNameLst>
                                      </p:cBhvr>
                                      <p:to>
                                        <p:strVal val="visible"/>
                                      </p:to>
                                    </p:set>
                                    <p:anim calcmode="lin" valueType="num">
                                      <p:cBhvr>
                                        <p:cTn id="211" dur="3000" fill="hold"/>
                                        <p:tgtEl>
                                          <p:spTgt spid="170"/>
                                        </p:tgtEl>
                                        <p:attrNameLst>
                                          <p:attrName>ppt_w</p:attrName>
                                        </p:attrNameLst>
                                      </p:cBhvr>
                                      <p:tavLst>
                                        <p:tav tm="0">
                                          <p:val>
                                            <p:fltVal val="0"/>
                                          </p:val>
                                        </p:tav>
                                        <p:tav tm="100000">
                                          <p:val>
                                            <p:strVal val="#ppt_w"/>
                                          </p:val>
                                        </p:tav>
                                      </p:tavLst>
                                    </p:anim>
                                    <p:anim calcmode="lin" valueType="num">
                                      <p:cBhvr>
                                        <p:cTn id="212" dur="3000" fill="hold"/>
                                        <p:tgtEl>
                                          <p:spTgt spid="170"/>
                                        </p:tgtEl>
                                        <p:attrNameLst>
                                          <p:attrName>ppt_h</p:attrName>
                                        </p:attrNameLst>
                                      </p:cBhvr>
                                      <p:tavLst>
                                        <p:tav tm="0">
                                          <p:val>
                                            <p:fltVal val="0"/>
                                          </p:val>
                                        </p:tav>
                                        <p:tav tm="100000">
                                          <p:val>
                                            <p:strVal val="#ppt_h"/>
                                          </p:val>
                                        </p:tav>
                                      </p:tavLst>
                                    </p:anim>
                                    <p:anim calcmode="lin" valueType="num">
                                      <p:cBhvr>
                                        <p:cTn id="213" dur="3000" fill="hold"/>
                                        <p:tgtEl>
                                          <p:spTgt spid="170"/>
                                        </p:tgtEl>
                                        <p:attrNameLst>
                                          <p:attrName>ppt_x</p:attrName>
                                        </p:attrNameLst>
                                      </p:cBhvr>
                                      <p:tavLst>
                                        <p:tav tm="0">
                                          <p:val>
                                            <p:fltVal val="0.5"/>
                                          </p:val>
                                        </p:tav>
                                        <p:tav tm="100000">
                                          <p:val>
                                            <p:strVal val="#ppt_x"/>
                                          </p:val>
                                        </p:tav>
                                      </p:tavLst>
                                    </p:anim>
                                    <p:anim calcmode="lin" valueType="num">
                                      <p:cBhvr>
                                        <p:cTn id="214" dur="3000" fill="hold"/>
                                        <p:tgtEl>
                                          <p:spTgt spid="170"/>
                                        </p:tgtEl>
                                        <p:attrNameLst>
                                          <p:attrName>ppt_y</p:attrName>
                                        </p:attrNameLst>
                                      </p:cBhvr>
                                      <p:tavLst>
                                        <p:tav tm="0">
                                          <p:val>
                                            <p:fltVal val="0.5"/>
                                          </p:val>
                                        </p:tav>
                                        <p:tav tm="100000">
                                          <p:val>
                                            <p:strVal val="#ppt_y"/>
                                          </p:val>
                                        </p:tav>
                                      </p:tavLst>
                                    </p:anim>
                                  </p:childTnLst>
                                </p:cTn>
                              </p:par>
                              <p:par>
                                <p:cTn id="215" presetID="23" presetClass="entr" presetSubtype="528" fill="hold" grpId="0" nodeType="withEffect">
                                  <p:stCondLst>
                                    <p:cond delay="0"/>
                                  </p:stCondLst>
                                  <p:childTnLst>
                                    <p:set>
                                      <p:cBhvr>
                                        <p:cTn id="216" dur="1" fill="hold">
                                          <p:stCondLst>
                                            <p:cond delay="0"/>
                                          </p:stCondLst>
                                        </p:cTn>
                                        <p:tgtEl>
                                          <p:spTgt spid="171"/>
                                        </p:tgtEl>
                                        <p:attrNameLst>
                                          <p:attrName>style.visibility</p:attrName>
                                        </p:attrNameLst>
                                      </p:cBhvr>
                                      <p:to>
                                        <p:strVal val="visible"/>
                                      </p:to>
                                    </p:set>
                                    <p:anim calcmode="lin" valueType="num">
                                      <p:cBhvr>
                                        <p:cTn id="217" dur="3000" fill="hold"/>
                                        <p:tgtEl>
                                          <p:spTgt spid="171"/>
                                        </p:tgtEl>
                                        <p:attrNameLst>
                                          <p:attrName>ppt_w</p:attrName>
                                        </p:attrNameLst>
                                      </p:cBhvr>
                                      <p:tavLst>
                                        <p:tav tm="0">
                                          <p:val>
                                            <p:fltVal val="0"/>
                                          </p:val>
                                        </p:tav>
                                        <p:tav tm="100000">
                                          <p:val>
                                            <p:strVal val="#ppt_w"/>
                                          </p:val>
                                        </p:tav>
                                      </p:tavLst>
                                    </p:anim>
                                    <p:anim calcmode="lin" valueType="num">
                                      <p:cBhvr>
                                        <p:cTn id="218" dur="3000" fill="hold"/>
                                        <p:tgtEl>
                                          <p:spTgt spid="171"/>
                                        </p:tgtEl>
                                        <p:attrNameLst>
                                          <p:attrName>ppt_h</p:attrName>
                                        </p:attrNameLst>
                                      </p:cBhvr>
                                      <p:tavLst>
                                        <p:tav tm="0">
                                          <p:val>
                                            <p:fltVal val="0"/>
                                          </p:val>
                                        </p:tav>
                                        <p:tav tm="100000">
                                          <p:val>
                                            <p:strVal val="#ppt_h"/>
                                          </p:val>
                                        </p:tav>
                                      </p:tavLst>
                                    </p:anim>
                                    <p:anim calcmode="lin" valueType="num">
                                      <p:cBhvr>
                                        <p:cTn id="219" dur="3000" fill="hold"/>
                                        <p:tgtEl>
                                          <p:spTgt spid="171"/>
                                        </p:tgtEl>
                                        <p:attrNameLst>
                                          <p:attrName>ppt_x</p:attrName>
                                        </p:attrNameLst>
                                      </p:cBhvr>
                                      <p:tavLst>
                                        <p:tav tm="0">
                                          <p:val>
                                            <p:fltVal val="0.5"/>
                                          </p:val>
                                        </p:tav>
                                        <p:tav tm="100000">
                                          <p:val>
                                            <p:strVal val="#ppt_x"/>
                                          </p:val>
                                        </p:tav>
                                      </p:tavLst>
                                    </p:anim>
                                    <p:anim calcmode="lin" valueType="num">
                                      <p:cBhvr>
                                        <p:cTn id="220" dur="3000" fill="hold"/>
                                        <p:tgtEl>
                                          <p:spTgt spid="171"/>
                                        </p:tgtEl>
                                        <p:attrNameLst>
                                          <p:attrName>ppt_y</p:attrName>
                                        </p:attrNameLst>
                                      </p:cBhvr>
                                      <p:tavLst>
                                        <p:tav tm="0">
                                          <p:val>
                                            <p:fltVal val="0.5"/>
                                          </p:val>
                                        </p:tav>
                                        <p:tav tm="100000">
                                          <p:val>
                                            <p:strVal val="#ppt_y"/>
                                          </p:val>
                                        </p:tav>
                                      </p:tavLst>
                                    </p:anim>
                                  </p:childTnLst>
                                </p:cTn>
                              </p:par>
                              <p:par>
                                <p:cTn id="221" presetID="23" presetClass="entr" presetSubtype="528" fill="hold" grpId="0" nodeType="withEffect">
                                  <p:stCondLst>
                                    <p:cond delay="0"/>
                                  </p:stCondLst>
                                  <p:childTnLst>
                                    <p:set>
                                      <p:cBhvr>
                                        <p:cTn id="222" dur="1" fill="hold">
                                          <p:stCondLst>
                                            <p:cond delay="0"/>
                                          </p:stCondLst>
                                        </p:cTn>
                                        <p:tgtEl>
                                          <p:spTgt spid="172"/>
                                        </p:tgtEl>
                                        <p:attrNameLst>
                                          <p:attrName>style.visibility</p:attrName>
                                        </p:attrNameLst>
                                      </p:cBhvr>
                                      <p:to>
                                        <p:strVal val="visible"/>
                                      </p:to>
                                    </p:set>
                                    <p:anim calcmode="lin" valueType="num">
                                      <p:cBhvr>
                                        <p:cTn id="223" dur="3000" fill="hold"/>
                                        <p:tgtEl>
                                          <p:spTgt spid="172"/>
                                        </p:tgtEl>
                                        <p:attrNameLst>
                                          <p:attrName>ppt_w</p:attrName>
                                        </p:attrNameLst>
                                      </p:cBhvr>
                                      <p:tavLst>
                                        <p:tav tm="0">
                                          <p:val>
                                            <p:fltVal val="0"/>
                                          </p:val>
                                        </p:tav>
                                        <p:tav tm="100000">
                                          <p:val>
                                            <p:strVal val="#ppt_w"/>
                                          </p:val>
                                        </p:tav>
                                      </p:tavLst>
                                    </p:anim>
                                    <p:anim calcmode="lin" valueType="num">
                                      <p:cBhvr>
                                        <p:cTn id="224" dur="3000" fill="hold"/>
                                        <p:tgtEl>
                                          <p:spTgt spid="172"/>
                                        </p:tgtEl>
                                        <p:attrNameLst>
                                          <p:attrName>ppt_h</p:attrName>
                                        </p:attrNameLst>
                                      </p:cBhvr>
                                      <p:tavLst>
                                        <p:tav tm="0">
                                          <p:val>
                                            <p:fltVal val="0"/>
                                          </p:val>
                                        </p:tav>
                                        <p:tav tm="100000">
                                          <p:val>
                                            <p:strVal val="#ppt_h"/>
                                          </p:val>
                                        </p:tav>
                                      </p:tavLst>
                                    </p:anim>
                                    <p:anim calcmode="lin" valueType="num">
                                      <p:cBhvr>
                                        <p:cTn id="225" dur="3000" fill="hold"/>
                                        <p:tgtEl>
                                          <p:spTgt spid="172"/>
                                        </p:tgtEl>
                                        <p:attrNameLst>
                                          <p:attrName>ppt_x</p:attrName>
                                        </p:attrNameLst>
                                      </p:cBhvr>
                                      <p:tavLst>
                                        <p:tav tm="0">
                                          <p:val>
                                            <p:fltVal val="0.5"/>
                                          </p:val>
                                        </p:tav>
                                        <p:tav tm="100000">
                                          <p:val>
                                            <p:strVal val="#ppt_x"/>
                                          </p:val>
                                        </p:tav>
                                      </p:tavLst>
                                    </p:anim>
                                    <p:anim calcmode="lin" valueType="num">
                                      <p:cBhvr>
                                        <p:cTn id="226" dur="3000" fill="hold"/>
                                        <p:tgtEl>
                                          <p:spTgt spid="172"/>
                                        </p:tgtEl>
                                        <p:attrNameLst>
                                          <p:attrName>ppt_y</p:attrName>
                                        </p:attrNameLst>
                                      </p:cBhvr>
                                      <p:tavLst>
                                        <p:tav tm="0">
                                          <p:val>
                                            <p:fltVal val="0.5"/>
                                          </p:val>
                                        </p:tav>
                                        <p:tav tm="100000">
                                          <p:val>
                                            <p:strVal val="#ppt_y"/>
                                          </p:val>
                                        </p:tav>
                                      </p:tavLst>
                                    </p:anim>
                                  </p:childTnLst>
                                </p:cTn>
                              </p:par>
                              <p:par>
                                <p:cTn id="227" presetID="23" presetClass="entr" presetSubtype="528" fill="hold" grpId="0" nodeType="withEffect">
                                  <p:stCondLst>
                                    <p:cond delay="0"/>
                                  </p:stCondLst>
                                  <p:childTnLst>
                                    <p:set>
                                      <p:cBhvr>
                                        <p:cTn id="228" dur="1" fill="hold">
                                          <p:stCondLst>
                                            <p:cond delay="0"/>
                                          </p:stCondLst>
                                        </p:cTn>
                                        <p:tgtEl>
                                          <p:spTgt spid="173"/>
                                        </p:tgtEl>
                                        <p:attrNameLst>
                                          <p:attrName>style.visibility</p:attrName>
                                        </p:attrNameLst>
                                      </p:cBhvr>
                                      <p:to>
                                        <p:strVal val="visible"/>
                                      </p:to>
                                    </p:set>
                                    <p:anim calcmode="lin" valueType="num">
                                      <p:cBhvr>
                                        <p:cTn id="229" dur="3000" fill="hold"/>
                                        <p:tgtEl>
                                          <p:spTgt spid="173"/>
                                        </p:tgtEl>
                                        <p:attrNameLst>
                                          <p:attrName>ppt_w</p:attrName>
                                        </p:attrNameLst>
                                      </p:cBhvr>
                                      <p:tavLst>
                                        <p:tav tm="0">
                                          <p:val>
                                            <p:fltVal val="0"/>
                                          </p:val>
                                        </p:tav>
                                        <p:tav tm="100000">
                                          <p:val>
                                            <p:strVal val="#ppt_w"/>
                                          </p:val>
                                        </p:tav>
                                      </p:tavLst>
                                    </p:anim>
                                    <p:anim calcmode="lin" valueType="num">
                                      <p:cBhvr>
                                        <p:cTn id="230" dur="3000" fill="hold"/>
                                        <p:tgtEl>
                                          <p:spTgt spid="173"/>
                                        </p:tgtEl>
                                        <p:attrNameLst>
                                          <p:attrName>ppt_h</p:attrName>
                                        </p:attrNameLst>
                                      </p:cBhvr>
                                      <p:tavLst>
                                        <p:tav tm="0">
                                          <p:val>
                                            <p:fltVal val="0"/>
                                          </p:val>
                                        </p:tav>
                                        <p:tav tm="100000">
                                          <p:val>
                                            <p:strVal val="#ppt_h"/>
                                          </p:val>
                                        </p:tav>
                                      </p:tavLst>
                                    </p:anim>
                                    <p:anim calcmode="lin" valueType="num">
                                      <p:cBhvr>
                                        <p:cTn id="231" dur="3000" fill="hold"/>
                                        <p:tgtEl>
                                          <p:spTgt spid="173"/>
                                        </p:tgtEl>
                                        <p:attrNameLst>
                                          <p:attrName>ppt_x</p:attrName>
                                        </p:attrNameLst>
                                      </p:cBhvr>
                                      <p:tavLst>
                                        <p:tav tm="0">
                                          <p:val>
                                            <p:fltVal val="0.5"/>
                                          </p:val>
                                        </p:tav>
                                        <p:tav tm="100000">
                                          <p:val>
                                            <p:strVal val="#ppt_x"/>
                                          </p:val>
                                        </p:tav>
                                      </p:tavLst>
                                    </p:anim>
                                    <p:anim calcmode="lin" valueType="num">
                                      <p:cBhvr>
                                        <p:cTn id="232" dur="3000" fill="hold"/>
                                        <p:tgtEl>
                                          <p:spTgt spid="173"/>
                                        </p:tgtEl>
                                        <p:attrNameLst>
                                          <p:attrName>ppt_y</p:attrName>
                                        </p:attrNameLst>
                                      </p:cBhvr>
                                      <p:tavLst>
                                        <p:tav tm="0">
                                          <p:val>
                                            <p:fltVal val="0.5"/>
                                          </p:val>
                                        </p:tav>
                                        <p:tav tm="100000">
                                          <p:val>
                                            <p:strVal val="#ppt_y"/>
                                          </p:val>
                                        </p:tav>
                                      </p:tavLst>
                                    </p:anim>
                                  </p:childTnLst>
                                </p:cTn>
                              </p:par>
                              <p:par>
                                <p:cTn id="233" presetID="23" presetClass="entr" presetSubtype="528" fill="hold" grpId="0" nodeType="withEffect">
                                  <p:stCondLst>
                                    <p:cond delay="0"/>
                                  </p:stCondLst>
                                  <p:childTnLst>
                                    <p:set>
                                      <p:cBhvr>
                                        <p:cTn id="234" dur="1" fill="hold">
                                          <p:stCondLst>
                                            <p:cond delay="0"/>
                                          </p:stCondLst>
                                        </p:cTn>
                                        <p:tgtEl>
                                          <p:spTgt spid="174"/>
                                        </p:tgtEl>
                                        <p:attrNameLst>
                                          <p:attrName>style.visibility</p:attrName>
                                        </p:attrNameLst>
                                      </p:cBhvr>
                                      <p:to>
                                        <p:strVal val="visible"/>
                                      </p:to>
                                    </p:set>
                                    <p:anim calcmode="lin" valueType="num">
                                      <p:cBhvr>
                                        <p:cTn id="235" dur="3000" fill="hold"/>
                                        <p:tgtEl>
                                          <p:spTgt spid="174"/>
                                        </p:tgtEl>
                                        <p:attrNameLst>
                                          <p:attrName>ppt_w</p:attrName>
                                        </p:attrNameLst>
                                      </p:cBhvr>
                                      <p:tavLst>
                                        <p:tav tm="0">
                                          <p:val>
                                            <p:fltVal val="0"/>
                                          </p:val>
                                        </p:tav>
                                        <p:tav tm="100000">
                                          <p:val>
                                            <p:strVal val="#ppt_w"/>
                                          </p:val>
                                        </p:tav>
                                      </p:tavLst>
                                    </p:anim>
                                    <p:anim calcmode="lin" valueType="num">
                                      <p:cBhvr>
                                        <p:cTn id="236" dur="3000" fill="hold"/>
                                        <p:tgtEl>
                                          <p:spTgt spid="174"/>
                                        </p:tgtEl>
                                        <p:attrNameLst>
                                          <p:attrName>ppt_h</p:attrName>
                                        </p:attrNameLst>
                                      </p:cBhvr>
                                      <p:tavLst>
                                        <p:tav tm="0">
                                          <p:val>
                                            <p:fltVal val="0"/>
                                          </p:val>
                                        </p:tav>
                                        <p:tav tm="100000">
                                          <p:val>
                                            <p:strVal val="#ppt_h"/>
                                          </p:val>
                                        </p:tav>
                                      </p:tavLst>
                                    </p:anim>
                                    <p:anim calcmode="lin" valueType="num">
                                      <p:cBhvr>
                                        <p:cTn id="237" dur="3000" fill="hold"/>
                                        <p:tgtEl>
                                          <p:spTgt spid="174"/>
                                        </p:tgtEl>
                                        <p:attrNameLst>
                                          <p:attrName>ppt_x</p:attrName>
                                        </p:attrNameLst>
                                      </p:cBhvr>
                                      <p:tavLst>
                                        <p:tav tm="0">
                                          <p:val>
                                            <p:fltVal val="0.5"/>
                                          </p:val>
                                        </p:tav>
                                        <p:tav tm="100000">
                                          <p:val>
                                            <p:strVal val="#ppt_x"/>
                                          </p:val>
                                        </p:tav>
                                      </p:tavLst>
                                    </p:anim>
                                    <p:anim calcmode="lin" valueType="num">
                                      <p:cBhvr>
                                        <p:cTn id="238" dur="3000" fill="hold"/>
                                        <p:tgtEl>
                                          <p:spTgt spid="174"/>
                                        </p:tgtEl>
                                        <p:attrNameLst>
                                          <p:attrName>ppt_y</p:attrName>
                                        </p:attrNameLst>
                                      </p:cBhvr>
                                      <p:tavLst>
                                        <p:tav tm="0">
                                          <p:val>
                                            <p:fltVal val="0.5"/>
                                          </p:val>
                                        </p:tav>
                                        <p:tav tm="100000">
                                          <p:val>
                                            <p:strVal val="#ppt_y"/>
                                          </p:val>
                                        </p:tav>
                                      </p:tavLst>
                                    </p:anim>
                                  </p:childTnLst>
                                </p:cTn>
                              </p:par>
                              <p:par>
                                <p:cTn id="239" presetID="23" presetClass="entr" presetSubtype="528" fill="hold" grpId="0" nodeType="withEffect">
                                  <p:stCondLst>
                                    <p:cond delay="0"/>
                                  </p:stCondLst>
                                  <p:childTnLst>
                                    <p:set>
                                      <p:cBhvr>
                                        <p:cTn id="240" dur="1" fill="hold">
                                          <p:stCondLst>
                                            <p:cond delay="0"/>
                                          </p:stCondLst>
                                        </p:cTn>
                                        <p:tgtEl>
                                          <p:spTgt spid="175"/>
                                        </p:tgtEl>
                                        <p:attrNameLst>
                                          <p:attrName>style.visibility</p:attrName>
                                        </p:attrNameLst>
                                      </p:cBhvr>
                                      <p:to>
                                        <p:strVal val="visible"/>
                                      </p:to>
                                    </p:set>
                                    <p:anim calcmode="lin" valueType="num">
                                      <p:cBhvr>
                                        <p:cTn id="241" dur="3000" fill="hold"/>
                                        <p:tgtEl>
                                          <p:spTgt spid="175"/>
                                        </p:tgtEl>
                                        <p:attrNameLst>
                                          <p:attrName>ppt_w</p:attrName>
                                        </p:attrNameLst>
                                      </p:cBhvr>
                                      <p:tavLst>
                                        <p:tav tm="0">
                                          <p:val>
                                            <p:fltVal val="0"/>
                                          </p:val>
                                        </p:tav>
                                        <p:tav tm="100000">
                                          <p:val>
                                            <p:strVal val="#ppt_w"/>
                                          </p:val>
                                        </p:tav>
                                      </p:tavLst>
                                    </p:anim>
                                    <p:anim calcmode="lin" valueType="num">
                                      <p:cBhvr>
                                        <p:cTn id="242" dur="3000" fill="hold"/>
                                        <p:tgtEl>
                                          <p:spTgt spid="175"/>
                                        </p:tgtEl>
                                        <p:attrNameLst>
                                          <p:attrName>ppt_h</p:attrName>
                                        </p:attrNameLst>
                                      </p:cBhvr>
                                      <p:tavLst>
                                        <p:tav tm="0">
                                          <p:val>
                                            <p:fltVal val="0"/>
                                          </p:val>
                                        </p:tav>
                                        <p:tav tm="100000">
                                          <p:val>
                                            <p:strVal val="#ppt_h"/>
                                          </p:val>
                                        </p:tav>
                                      </p:tavLst>
                                    </p:anim>
                                    <p:anim calcmode="lin" valueType="num">
                                      <p:cBhvr>
                                        <p:cTn id="243" dur="3000" fill="hold"/>
                                        <p:tgtEl>
                                          <p:spTgt spid="175"/>
                                        </p:tgtEl>
                                        <p:attrNameLst>
                                          <p:attrName>ppt_x</p:attrName>
                                        </p:attrNameLst>
                                      </p:cBhvr>
                                      <p:tavLst>
                                        <p:tav tm="0">
                                          <p:val>
                                            <p:fltVal val="0.5"/>
                                          </p:val>
                                        </p:tav>
                                        <p:tav tm="100000">
                                          <p:val>
                                            <p:strVal val="#ppt_x"/>
                                          </p:val>
                                        </p:tav>
                                      </p:tavLst>
                                    </p:anim>
                                    <p:anim calcmode="lin" valueType="num">
                                      <p:cBhvr>
                                        <p:cTn id="244" dur="3000" fill="hold"/>
                                        <p:tgtEl>
                                          <p:spTgt spid="175"/>
                                        </p:tgtEl>
                                        <p:attrNameLst>
                                          <p:attrName>ppt_y</p:attrName>
                                        </p:attrNameLst>
                                      </p:cBhvr>
                                      <p:tavLst>
                                        <p:tav tm="0">
                                          <p:val>
                                            <p:fltVal val="0.5"/>
                                          </p:val>
                                        </p:tav>
                                        <p:tav tm="100000">
                                          <p:val>
                                            <p:strVal val="#ppt_y"/>
                                          </p:val>
                                        </p:tav>
                                      </p:tavLst>
                                    </p:anim>
                                  </p:childTnLst>
                                </p:cTn>
                              </p:par>
                              <p:par>
                                <p:cTn id="245" presetID="23" presetClass="entr" presetSubtype="528" fill="hold" grpId="0" nodeType="withEffect">
                                  <p:stCondLst>
                                    <p:cond delay="0"/>
                                  </p:stCondLst>
                                  <p:childTnLst>
                                    <p:set>
                                      <p:cBhvr>
                                        <p:cTn id="246" dur="1" fill="hold">
                                          <p:stCondLst>
                                            <p:cond delay="0"/>
                                          </p:stCondLst>
                                        </p:cTn>
                                        <p:tgtEl>
                                          <p:spTgt spid="176"/>
                                        </p:tgtEl>
                                        <p:attrNameLst>
                                          <p:attrName>style.visibility</p:attrName>
                                        </p:attrNameLst>
                                      </p:cBhvr>
                                      <p:to>
                                        <p:strVal val="visible"/>
                                      </p:to>
                                    </p:set>
                                    <p:anim calcmode="lin" valueType="num">
                                      <p:cBhvr>
                                        <p:cTn id="247" dur="3000" fill="hold"/>
                                        <p:tgtEl>
                                          <p:spTgt spid="176"/>
                                        </p:tgtEl>
                                        <p:attrNameLst>
                                          <p:attrName>ppt_w</p:attrName>
                                        </p:attrNameLst>
                                      </p:cBhvr>
                                      <p:tavLst>
                                        <p:tav tm="0">
                                          <p:val>
                                            <p:fltVal val="0"/>
                                          </p:val>
                                        </p:tav>
                                        <p:tav tm="100000">
                                          <p:val>
                                            <p:strVal val="#ppt_w"/>
                                          </p:val>
                                        </p:tav>
                                      </p:tavLst>
                                    </p:anim>
                                    <p:anim calcmode="lin" valueType="num">
                                      <p:cBhvr>
                                        <p:cTn id="248" dur="3000" fill="hold"/>
                                        <p:tgtEl>
                                          <p:spTgt spid="176"/>
                                        </p:tgtEl>
                                        <p:attrNameLst>
                                          <p:attrName>ppt_h</p:attrName>
                                        </p:attrNameLst>
                                      </p:cBhvr>
                                      <p:tavLst>
                                        <p:tav tm="0">
                                          <p:val>
                                            <p:fltVal val="0"/>
                                          </p:val>
                                        </p:tav>
                                        <p:tav tm="100000">
                                          <p:val>
                                            <p:strVal val="#ppt_h"/>
                                          </p:val>
                                        </p:tav>
                                      </p:tavLst>
                                    </p:anim>
                                    <p:anim calcmode="lin" valueType="num">
                                      <p:cBhvr>
                                        <p:cTn id="249" dur="3000" fill="hold"/>
                                        <p:tgtEl>
                                          <p:spTgt spid="176"/>
                                        </p:tgtEl>
                                        <p:attrNameLst>
                                          <p:attrName>ppt_x</p:attrName>
                                        </p:attrNameLst>
                                      </p:cBhvr>
                                      <p:tavLst>
                                        <p:tav tm="0">
                                          <p:val>
                                            <p:fltVal val="0.5"/>
                                          </p:val>
                                        </p:tav>
                                        <p:tav tm="100000">
                                          <p:val>
                                            <p:strVal val="#ppt_x"/>
                                          </p:val>
                                        </p:tav>
                                      </p:tavLst>
                                    </p:anim>
                                    <p:anim calcmode="lin" valueType="num">
                                      <p:cBhvr>
                                        <p:cTn id="250" dur="3000" fill="hold"/>
                                        <p:tgtEl>
                                          <p:spTgt spid="176"/>
                                        </p:tgtEl>
                                        <p:attrNameLst>
                                          <p:attrName>ppt_y</p:attrName>
                                        </p:attrNameLst>
                                      </p:cBhvr>
                                      <p:tavLst>
                                        <p:tav tm="0">
                                          <p:val>
                                            <p:fltVal val="0.5"/>
                                          </p:val>
                                        </p:tav>
                                        <p:tav tm="100000">
                                          <p:val>
                                            <p:strVal val="#ppt_y"/>
                                          </p:val>
                                        </p:tav>
                                      </p:tavLst>
                                    </p:anim>
                                  </p:childTnLst>
                                </p:cTn>
                              </p:par>
                              <p:par>
                                <p:cTn id="251" presetID="23" presetClass="entr" presetSubtype="528" fill="hold" grpId="0" nodeType="withEffect">
                                  <p:stCondLst>
                                    <p:cond delay="0"/>
                                  </p:stCondLst>
                                  <p:childTnLst>
                                    <p:set>
                                      <p:cBhvr>
                                        <p:cTn id="252" dur="1" fill="hold">
                                          <p:stCondLst>
                                            <p:cond delay="0"/>
                                          </p:stCondLst>
                                        </p:cTn>
                                        <p:tgtEl>
                                          <p:spTgt spid="177"/>
                                        </p:tgtEl>
                                        <p:attrNameLst>
                                          <p:attrName>style.visibility</p:attrName>
                                        </p:attrNameLst>
                                      </p:cBhvr>
                                      <p:to>
                                        <p:strVal val="visible"/>
                                      </p:to>
                                    </p:set>
                                    <p:anim calcmode="lin" valueType="num">
                                      <p:cBhvr>
                                        <p:cTn id="253" dur="3000" fill="hold"/>
                                        <p:tgtEl>
                                          <p:spTgt spid="177"/>
                                        </p:tgtEl>
                                        <p:attrNameLst>
                                          <p:attrName>ppt_w</p:attrName>
                                        </p:attrNameLst>
                                      </p:cBhvr>
                                      <p:tavLst>
                                        <p:tav tm="0">
                                          <p:val>
                                            <p:fltVal val="0"/>
                                          </p:val>
                                        </p:tav>
                                        <p:tav tm="100000">
                                          <p:val>
                                            <p:strVal val="#ppt_w"/>
                                          </p:val>
                                        </p:tav>
                                      </p:tavLst>
                                    </p:anim>
                                    <p:anim calcmode="lin" valueType="num">
                                      <p:cBhvr>
                                        <p:cTn id="254" dur="3000" fill="hold"/>
                                        <p:tgtEl>
                                          <p:spTgt spid="177"/>
                                        </p:tgtEl>
                                        <p:attrNameLst>
                                          <p:attrName>ppt_h</p:attrName>
                                        </p:attrNameLst>
                                      </p:cBhvr>
                                      <p:tavLst>
                                        <p:tav tm="0">
                                          <p:val>
                                            <p:fltVal val="0"/>
                                          </p:val>
                                        </p:tav>
                                        <p:tav tm="100000">
                                          <p:val>
                                            <p:strVal val="#ppt_h"/>
                                          </p:val>
                                        </p:tav>
                                      </p:tavLst>
                                    </p:anim>
                                    <p:anim calcmode="lin" valueType="num">
                                      <p:cBhvr>
                                        <p:cTn id="255" dur="3000" fill="hold"/>
                                        <p:tgtEl>
                                          <p:spTgt spid="177"/>
                                        </p:tgtEl>
                                        <p:attrNameLst>
                                          <p:attrName>ppt_x</p:attrName>
                                        </p:attrNameLst>
                                      </p:cBhvr>
                                      <p:tavLst>
                                        <p:tav tm="0">
                                          <p:val>
                                            <p:fltVal val="0.5"/>
                                          </p:val>
                                        </p:tav>
                                        <p:tav tm="100000">
                                          <p:val>
                                            <p:strVal val="#ppt_x"/>
                                          </p:val>
                                        </p:tav>
                                      </p:tavLst>
                                    </p:anim>
                                    <p:anim calcmode="lin" valueType="num">
                                      <p:cBhvr>
                                        <p:cTn id="256" dur="3000" fill="hold"/>
                                        <p:tgtEl>
                                          <p:spTgt spid="177"/>
                                        </p:tgtEl>
                                        <p:attrNameLst>
                                          <p:attrName>ppt_y</p:attrName>
                                        </p:attrNameLst>
                                      </p:cBhvr>
                                      <p:tavLst>
                                        <p:tav tm="0">
                                          <p:val>
                                            <p:fltVal val="0.5"/>
                                          </p:val>
                                        </p:tav>
                                        <p:tav tm="100000">
                                          <p:val>
                                            <p:strVal val="#ppt_y"/>
                                          </p:val>
                                        </p:tav>
                                      </p:tavLst>
                                    </p:anim>
                                  </p:childTnLst>
                                </p:cTn>
                              </p:par>
                              <p:par>
                                <p:cTn id="257" presetID="23" presetClass="entr" presetSubtype="528" fill="hold" grpId="0" nodeType="withEffect">
                                  <p:stCondLst>
                                    <p:cond delay="0"/>
                                  </p:stCondLst>
                                  <p:childTnLst>
                                    <p:set>
                                      <p:cBhvr>
                                        <p:cTn id="258" dur="1" fill="hold">
                                          <p:stCondLst>
                                            <p:cond delay="0"/>
                                          </p:stCondLst>
                                        </p:cTn>
                                        <p:tgtEl>
                                          <p:spTgt spid="178"/>
                                        </p:tgtEl>
                                        <p:attrNameLst>
                                          <p:attrName>style.visibility</p:attrName>
                                        </p:attrNameLst>
                                      </p:cBhvr>
                                      <p:to>
                                        <p:strVal val="visible"/>
                                      </p:to>
                                    </p:set>
                                    <p:anim calcmode="lin" valueType="num">
                                      <p:cBhvr>
                                        <p:cTn id="259" dur="3000" fill="hold"/>
                                        <p:tgtEl>
                                          <p:spTgt spid="178"/>
                                        </p:tgtEl>
                                        <p:attrNameLst>
                                          <p:attrName>ppt_w</p:attrName>
                                        </p:attrNameLst>
                                      </p:cBhvr>
                                      <p:tavLst>
                                        <p:tav tm="0">
                                          <p:val>
                                            <p:fltVal val="0"/>
                                          </p:val>
                                        </p:tav>
                                        <p:tav tm="100000">
                                          <p:val>
                                            <p:strVal val="#ppt_w"/>
                                          </p:val>
                                        </p:tav>
                                      </p:tavLst>
                                    </p:anim>
                                    <p:anim calcmode="lin" valueType="num">
                                      <p:cBhvr>
                                        <p:cTn id="260" dur="3000" fill="hold"/>
                                        <p:tgtEl>
                                          <p:spTgt spid="178"/>
                                        </p:tgtEl>
                                        <p:attrNameLst>
                                          <p:attrName>ppt_h</p:attrName>
                                        </p:attrNameLst>
                                      </p:cBhvr>
                                      <p:tavLst>
                                        <p:tav tm="0">
                                          <p:val>
                                            <p:fltVal val="0"/>
                                          </p:val>
                                        </p:tav>
                                        <p:tav tm="100000">
                                          <p:val>
                                            <p:strVal val="#ppt_h"/>
                                          </p:val>
                                        </p:tav>
                                      </p:tavLst>
                                    </p:anim>
                                    <p:anim calcmode="lin" valueType="num">
                                      <p:cBhvr>
                                        <p:cTn id="261" dur="3000" fill="hold"/>
                                        <p:tgtEl>
                                          <p:spTgt spid="178"/>
                                        </p:tgtEl>
                                        <p:attrNameLst>
                                          <p:attrName>ppt_x</p:attrName>
                                        </p:attrNameLst>
                                      </p:cBhvr>
                                      <p:tavLst>
                                        <p:tav tm="0">
                                          <p:val>
                                            <p:fltVal val="0.5"/>
                                          </p:val>
                                        </p:tav>
                                        <p:tav tm="100000">
                                          <p:val>
                                            <p:strVal val="#ppt_x"/>
                                          </p:val>
                                        </p:tav>
                                      </p:tavLst>
                                    </p:anim>
                                    <p:anim calcmode="lin" valueType="num">
                                      <p:cBhvr>
                                        <p:cTn id="262" dur="3000" fill="hold"/>
                                        <p:tgtEl>
                                          <p:spTgt spid="178"/>
                                        </p:tgtEl>
                                        <p:attrNameLst>
                                          <p:attrName>ppt_y</p:attrName>
                                        </p:attrNameLst>
                                      </p:cBhvr>
                                      <p:tavLst>
                                        <p:tav tm="0">
                                          <p:val>
                                            <p:fltVal val="0.5"/>
                                          </p:val>
                                        </p:tav>
                                        <p:tav tm="100000">
                                          <p:val>
                                            <p:strVal val="#ppt_y"/>
                                          </p:val>
                                        </p:tav>
                                      </p:tavLst>
                                    </p:anim>
                                  </p:childTnLst>
                                </p:cTn>
                              </p:par>
                              <p:par>
                                <p:cTn id="263" presetID="23" presetClass="entr" presetSubtype="528" fill="hold" grpId="0" nodeType="withEffect">
                                  <p:stCondLst>
                                    <p:cond delay="0"/>
                                  </p:stCondLst>
                                  <p:childTnLst>
                                    <p:set>
                                      <p:cBhvr>
                                        <p:cTn id="264" dur="1" fill="hold">
                                          <p:stCondLst>
                                            <p:cond delay="0"/>
                                          </p:stCondLst>
                                        </p:cTn>
                                        <p:tgtEl>
                                          <p:spTgt spid="179"/>
                                        </p:tgtEl>
                                        <p:attrNameLst>
                                          <p:attrName>style.visibility</p:attrName>
                                        </p:attrNameLst>
                                      </p:cBhvr>
                                      <p:to>
                                        <p:strVal val="visible"/>
                                      </p:to>
                                    </p:set>
                                    <p:anim calcmode="lin" valueType="num">
                                      <p:cBhvr>
                                        <p:cTn id="265" dur="3000" fill="hold"/>
                                        <p:tgtEl>
                                          <p:spTgt spid="179"/>
                                        </p:tgtEl>
                                        <p:attrNameLst>
                                          <p:attrName>ppt_w</p:attrName>
                                        </p:attrNameLst>
                                      </p:cBhvr>
                                      <p:tavLst>
                                        <p:tav tm="0">
                                          <p:val>
                                            <p:fltVal val="0"/>
                                          </p:val>
                                        </p:tav>
                                        <p:tav tm="100000">
                                          <p:val>
                                            <p:strVal val="#ppt_w"/>
                                          </p:val>
                                        </p:tav>
                                      </p:tavLst>
                                    </p:anim>
                                    <p:anim calcmode="lin" valueType="num">
                                      <p:cBhvr>
                                        <p:cTn id="266" dur="3000" fill="hold"/>
                                        <p:tgtEl>
                                          <p:spTgt spid="179"/>
                                        </p:tgtEl>
                                        <p:attrNameLst>
                                          <p:attrName>ppt_h</p:attrName>
                                        </p:attrNameLst>
                                      </p:cBhvr>
                                      <p:tavLst>
                                        <p:tav tm="0">
                                          <p:val>
                                            <p:fltVal val="0"/>
                                          </p:val>
                                        </p:tav>
                                        <p:tav tm="100000">
                                          <p:val>
                                            <p:strVal val="#ppt_h"/>
                                          </p:val>
                                        </p:tav>
                                      </p:tavLst>
                                    </p:anim>
                                    <p:anim calcmode="lin" valueType="num">
                                      <p:cBhvr>
                                        <p:cTn id="267" dur="3000" fill="hold"/>
                                        <p:tgtEl>
                                          <p:spTgt spid="179"/>
                                        </p:tgtEl>
                                        <p:attrNameLst>
                                          <p:attrName>ppt_x</p:attrName>
                                        </p:attrNameLst>
                                      </p:cBhvr>
                                      <p:tavLst>
                                        <p:tav tm="0">
                                          <p:val>
                                            <p:fltVal val="0.5"/>
                                          </p:val>
                                        </p:tav>
                                        <p:tav tm="100000">
                                          <p:val>
                                            <p:strVal val="#ppt_x"/>
                                          </p:val>
                                        </p:tav>
                                      </p:tavLst>
                                    </p:anim>
                                    <p:anim calcmode="lin" valueType="num">
                                      <p:cBhvr>
                                        <p:cTn id="268" dur="3000" fill="hold"/>
                                        <p:tgtEl>
                                          <p:spTgt spid="179"/>
                                        </p:tgtEl>
                                        <p:attrNameLst>
                                          <p:attrName>ppt_y</p:attrName>
                                        </p:attrNameLst>
                                      </p:cBhvr>
                                      <p:tavLst>
                                        <p:tav tm="0">
                                          <p:val>
                                            <p:fltVal val="0.5"/>
                                          </p:val>
                                        </p:tav>
                                        <p:tav tm="100000">
                                          <p:val>
                                            <p:strVal val="#ppt_y"/>
                                          </p:val>
                                        </p:tav>
                                      </p:tavLst>
                                    </p:anim>
                                  </p:childTnLst>
                                </p:cTn>
                              </p:par>
                              <p:par>
                                <p:cTn id="269" presetID="23" presetClass="entr" presetSubtype="528" fill="hold" grpId="0" nodeType="withEffect">
                                  <p:stCondLst>
                                    <p:cond delay="0"/>
                                  </p:stCondLst>
                                  <p:childTnLst>
                                    <p:set>
                                      <p:cBhvr>
                                        <p:cTn id="270" dur="1" fill="hold">
                                          <p:stCondLst>
                                            <p:cond delay="0"/>
                                          </p:stCondLst>
                                        </p:cTn>
                                        <p:tgtEl>
                                          <p:spTgt spid="180"/>
                                        </p:tgtEl>
                                        <p:attrNameLst>
                                          <p:attrName>style.visibility</p:attrName>
                                        </p:attrNameLst>
                                      </p:cBhvr>
                                      <p:to>
                                        <p:strVal val="visible"/>
                                      </p:to>
                                    </p:set>
                                    <p:anim calcmode="lin" valueType="num">
                                      <p:cBhvr>
                                        <p:cTn id="271" dur="3000" fill="hold"/>
                                        <p:tgtEl>
                                          <p:spTgt spid="180"/>
                                        </p:tgtEl>
                                        <p:attrNameLst>
                                          <p:attrName>ppt_w</p:attrName>
                                        </p:attrNameLst>
                                      </p:cBhvr>
                                      <p:tavLst>
                                        <p:tav tm="0">
                                          <p:val>
                                            <p:fltVal val="0"/>
                                          </p:val>
                                        </p:tav>
                                        <p:tav tm="100000">
                                          <p:val>
                                            <p:strVal val="#ppt_w"/>
                                          </p:val>
                                        </p:tav>
                                      </p:tavLst>
                                    </p:anim>
                                    <p:anim calcmode="lin" valueType="num">
                                      <p:cBhvr>
                                        <p:cTn id="272" dur="3000" fill="hold"/>
                                        <p:tgtEl>
                                          <p:spTgt spid="180"/>
                                        </p:tgtEl>
                                        <p:attrNameLst>
                                          <p:attrName>ppt_h</p:attrName>
                                        </p:attrNameLst>
                                      </p:cBhvr>
                                      <p:tavLst>
                                        <p:tav tm="0">
                                          <p:val>
                                            <p:fltVal val="0"/>
                                          </p:val>
                                        </p:tav>
                                        <p:tav tm="100000">
                                          <p:val>
                                            <p:strVal val="#ppt_h"/>
                                          </p:val>
                                        </p:tav>
                                      </p:tavLst>
                                    </p:anim>
                                    <p:anim calcmode="lin" valueType="num">
                                      <p:cBhvr>
                                        <p:cTn id="273" dur="3000" fill="hold"/>
                                        <p:tgtEl>
                                          <p:spTgt spid="180"/>
                                        </p:tgtEl>
                                        <p:attrNameLst>
                                          <p:attrName>ppt_x</p:attrName>
                                        </p:attrNameLst>
                                      </p:cBhvr>
                                      <p:tavLst>
                                        <p:tav tm="0">
                                          <p:val>
                                            <p:fltVal val="0.5"/>
                                          </p:val>
                                        </p:tav>
                                        <p:tav tm="100000">
                                          <p:val>
                                            <p:strVal val="#ppt_x"/>
                                          </p:val>
                                        </p:tav>
                                      </p:tavLst>
                                    </p:anim>
                                    <p:anim calcmode="lin" valueType="num">
                                      <p:cBhvr>
                                        <p:cTn id="274" dur="3000" fill="hold"/>
                                        <p:tgtEl>
                                          <p:spTgt spid="180"/>
                                        </p:tgtEl>
                                        <p:attrNameLst>
                                          <p:attrName>ppt_y</p:attrName>
                                        </p:attrNameLst>
                                      </p:cBhvr>
                                      <p:tavLst>
                                        <p:tav tm="0">
                                          <p:val>
                                            <p:fltVal val="0.5"/>
                                          </p:val>
                                        </p:tav>
                                        <p:tav tm="100000">
                                          <p:val>
                                            <p:strVal val="#ppt_y"/>
                                          </p:val>
                                        </p:tav>
                                      </p:tavLst>
                                    </p:anim>
                                  </p:childTnLst>
                                </p:cTn>
                              </p:par>
                              <p:par>
                                <p:cTn id="275" presetID="23" presetClass="entr" presetSubtype="528" fill="hold" grpId="0" nodeType="withEffect">
                                  <p:stCondLst>
                                    <p:cond delay="0"/>
                                  </p:stCondLst>
                                  <p:childTnLst>
                                    <p:set>
                                      <p:cBhvr>
                                        <p:cTn id="276" dur="1" fill="hold">
                                          <p:stCondLst>
                                            <p:cond delay="0"/>
                                          </p:stCondLst>
                                        </p:cTn>
                                        <p:tgtEl>
                                          <p:spTgt spid="181"/>
                                        </p:tgtEl>
                                        <p:attrNameLst>
                                          <p:attrName>style.visibility</p:attrName>
                                        </p:attrNameLst>
                                      </p:cBhvr>
                                      <p:to>
                                        <p:strVal val="visible"/>
                                      </p:to>
                                    </p:set>
                                    <p:anim calcmode="lin" valueType="num">
                                      <p:cBhvr>
                                        <p:cTn id="277" dur="3000" fill="hold"/>
                                        <p:tgtEl>
                                          <p:spTgt spid="181"/>
                                        </p:tgtEl>
                                        <p:attrNameLst>
                                          <p:attrName>ppt_w</p:attrName>
                                        </p:attrNameLst>
                                      </p:cBhvr>
                                      <p:tavLst>
                                        <p:tav tm="0">
                                          <p:val>
                                            <p:fltVal val="0"/>
                                          </p:val>
                                        </p:tav>
                                        <p:tav tm="100000">
                                          <p:val>
                                            <p:strVal val="#ppt_w"/>
                                          </p:val>
                                        </p:tav>
                                      </p:tavLst>
                                    </p:anim>
                                    <p:anim calcmode="lin" valueType="num">
                                      <p:cBhvr>
                                        <p:cTn id="278" dur="3000" fill="hold"/>
                                        <p:tgtEl>
                                          <p:spTgt spid="181"/>
                                        </p:tgtEl>
                                        <p:attrNameLst>
                                          <p:attrName>ppt_h</p:attrName>
                                        </p:attrNameLst>
                                      </p:cBhvr>
                                      <p:tavLst>
                                        <p:tav tm="0">
                                          <p:val>
                                            <p:fltVal val="0"/>
                                          </p:val>
                                        </p:tav>
                                        <p:tav tm="100000">
                                          <p:val>
                                            <p:strVal val="#ppt_h"/>
                                          </p:val>
                                        </p:tav>
                                      </p:tavLst>
                                    </p:anim>
                                    <p:anim calcmode="lin" valueType="num">
                                      <p:cBhvr>
                                        <p:cTn id="279" dur="3000" fill="hold"/>
                                        <p:tgtEl>
                                          <p:spTgt spid="181"/>
                                        </p:tgtEl>
                                        <p:attrNameLst>
                                          <p:attrName>ppt_x</p:attrName>
                                        </p:attrNameLst>
                                      </p:cBhvr>
                                      <p:tavLst>
                                        <p:tav tm="0">
                                          <p:val>
                                            <p:fltVal val="0.5"/>
                                          </p:val>
                                        </p:tav>
                                        <p:tav tm="100000">
                                          <p:val>
                                            <p:strVal val="#ppt_x"/>
                                          </p:val>
                                        </p:tav>
                                      </p:tavLst>
                                    </p:anim>
                                    <p:anim calcmode="lin" valueType="num">
                                      <p:cBhvr>
                                        <p:cTn id="280" dur="3000" fill="hold"/>
                                        <p:tgtEl>
                                          <p:spTgt spid="181"/>
                                        </p:tgtEl>
                                        <p:attrNameLst>
                                          <p:attrName>ppt_y</p:attrName>
                                        </p:attrNameLst>
                                      </p:cBhvr>
                                      <p:tavLst>
                                        <p:tav tm="0">
                                          <p:val>
                                            <p:fltVal val="0.5"/>
                                          </p:val>
                                        </p:tav>
                                        <p:tav tm="100000">
                                          <p:val>
                                            <p:strVal val="#ppt_y"/>
                                          </p:val>
                                        </p:tav>
                                      </p:tavLst>
                                    </p:anim>
                                  </p:childTnLst>
                                </p:cTn>
                              </p:par>
                              <p:par>
                                <p:cTn id="281" presetID="23" presetClass="entr" presetSubtype="528" fill="hold" grpId="0" nodeType="withEffect">
                                  <p:stCondLst>
                                    <p:cond delay="0"/>
                                  </p:stCondLst>
                                  <p:childTnLst>
                                    <p:set>
                                      <p:cBhvr>
                                        <p:cTn id="282" dur="1" fill="hold">
                                          <p:stCondLst>
                                            <p:cond delay="0"/>
                                          </p:stCondLst>
                                        </p:cTn>
                                        <p:tgtEl>
                                          <p:spTgt spid="182"/>
                                        </p:tgtEl>
                                        <p:attrNameLst>
                                          <p:attrName>style.visibility</p:attrName>
                                        </p:attrNameLst>
                                      </p:cBhvr>
                                      <p:to>
                                        <p:strVal val="visible"/>
                                      </p:to>
                                    </p:set>
                                    <p:anim calcmode="lin" valueType="num">
                                      <p:cBhvr>
                                        <p:cTn id="283" dur="3000" fill="hold"/>
                                        <p:tgtEl>
                                          <p:spTgt spid="182"/>
                                        </p:tgtEl>
                                        <p:attrNameLst>
                                          <p:attrName>ppt_w</p:attrName>
                                        </p:attrNameLst>
                                      </p:cBhvr>
                                      <p:tavLst>
                                        <p:tav tm="0">
                                          <p:val>
                                            <p:fltVal val="0"/>
                                          </p:val>
                                        </p:tav>
                                        <p:tav tm="100000">
                                          <p:val>
                                            <p:strVal val="#ppt_w"/>
                                          </p:val>
                                        </p:tav>
                                      </p:tavLst>
                                    </p:anim>
                                    <p:anim calcmode="lin" valueType="num">
                                      <p:cBhvr>
                                        <p:cTn id="284" dur="3000" fill="hold"/>
                                        <p:tgtEl>
                                          <p:spTgt spid="182"/>
                                        </p:tgtEl>
                                        <p:attrNameLst>
                                          <p:attrName>ppt_h</p:attrName>
                                        </p:attrNameLst>
                                      </p:cBhvr>
                                      <p:tavLst>
                                        <p:tav tm="0">
                                          <p:val>
                                            <p:fltVal val="0"/>
                                          </p:val>
                                        </p:tav>
                                        <p:tav tm="100000">
                                          <p:val>
                                            <p:strVal val="#ppt_h"/>
                                          </p:val>
                                        </p:tav>
                                      </p:tavLst>
                                    </p:anim>
                                    <p:anim calcmode="lin" valueType="num">
                                      <p:cBhvr>
                                        <p:cTn id="285" dur="3000" fill="hold"/>
                                        <p:tgtEl>
                                          <p:spTgt spid="182"/>
                                        </p:tgtEl>
                                        <p:attrNameLst>
                                          <p:attrName>ppt_x</p:attrName>
                                        </p:attrNameLst>
                                      </p:cBhvr>
                                      <p:tavLst>
                                        <p:tav tm="0">
                                          <p:val>
                                            <p:fltVal val="0.5"/>
                                          </p:val>
                                        </p:tav>
                                        <p:tav tm="100000">
                                          <p:val>
                                            <p:strVal val="#ppt_x"/>
                                          </p:val>
                                        </p:tav>
                                      </p:tavLst>
                                    </p:anim>
                                    <p:anim calcmode="lin" valueType="num">
                                      <p:cBhvr>
                                        <p:cTn id="286" dur="3000" fill="hold"/>
                                        <p:tgtEl>
                                          <p:spTgt spid="182"/>
                                        </p:tgtEl>
                                        <p:attrNameLst>
                                          <p:attrName>ppt_y</p:attrName>
                                        </p:attrNameLst>
                                      </p:cBhvr>
                                      <p:tavLst>
                                        <p:tav tm="0">
                                          <p:val>
                                            <p:fltVal val="0.5"/>
                                          </p:val>
                                        </p:tav>
                                        <p:tav tm="100000">
                                          <p:val>
                                            <p:strVal val="#ppt_y"/>
                                          </p:val>
                                        </p:tav>
                                      </p:tavLst>
                                    </p:anim>
                                  </p:childTnLst>
                                </p:cTn>
                              </p:par>
                              <p:par>
                                <p:cTn id="287" presetID="23" presetClass="entr" presetSubtype="528" fill="hold" grpId="0" nodeType="withEffect">
                                  <p:stCondLst>
                                    <p:cond delay="0"/>
                                  </p:stCondLst>
                                  <p:childTnLst>
                                    <p:set>
                                      <p:cBhvr>
                                        <p:cTn id="288" dur="1" fill="hold">
                                          <p:stCondLst>
                                            <p:cond delay="0"/>
                                          </p:stCondLst>
                                        </p:cTn>
                                        <p:tgtEl>
                                          <p:spTgt spid="183"/>
                                        </p:tgtEl>
                                        <p:attrNameLst>
                                          <p:attrName>style.visibility</p:attrName>
                                        </p:attrNameLst>
                                      </p:cBhvr>
                                      <p:to>
                                        <p:strVal val="visible"/>
                                      </p:to>
                                    </p:set>
                                    <p:anim calcmode="lin" valueType="num">
                                      <p:cBhvr>
                                        <p:cTn id="289" dur="3000" fill="hold"/>
                                        <p:tgtEl>
                                          <p:spTgt spid="183"/>
                                        </p:tgtEl>
                                        <p:attrNameLst>
                                          <p:attrName>ppt_w</p:attrName>
                                        </p:attrNameLst>
                                      </p:cBhvr>
                                      <p:tavLst>
                                        <p:tav tm="0">
                                          <p:val>
                                            <p:fltVal val="0"/>
                                          </p:val>
                                        </p:tav>
                                        <p:tav tm="100000">
                                          <p:val>
                                            <p:strVal val="#ppt_w"/>
                                          </p:val>
                                        </p:tav>
                                      </p:tavLst>
                                    </p:anim>
                                    <p:anim calcmode="lin" valueType="num">
                                      <p:cBhvr>
                                        <p:cTn id="290" dur="3000" fill="hold"/>
                                        <p:tgtEl>
                                          <p:spTgt spid="183"/>
                                        </p:tgtEl>
                                        <p:attrNameLst>
                                          <p:attrName>ppt_h</p:attrName>
                                        </p:attrNameLst>
                                      </p:cBhvr>
                                      <p:tavLst>
                                        <p:tav tm="0">
                                          <p:val>
                                            <p:fltVal val="0"/>
                                          </p:val>
                                        </p:tav>
                                        <p:tav tm="100000">
                                          <p:val>
                                            <p:strVal val="#ppt_h"/>
                                          </p:val>
                                        </p:tav>
                                      </p:tavLst>
                                    </p:anim>
                                    <p:anim calcmode="lin" valueType="num">
                                      <p:cBhvr>
                                        <p:cTn id="291" dur="3000" fill="hold"/>
                                        <p:tgtEl>
                                          <p:spTgt spid="183"/>
                                        </p:tgtEl>
                                        <p:attrNameLst>
                                          <p:attrName>ppt_x</p:attrName>
                                        </p:attrNameLst>
                                      </p:cBhvr>
                                      <p:tavLst>
                                        <p:tav tm="0">
                                          <p:val>
                                            <p:fltVal val="0.5"/>
                                          </p:val>
                                        </p:tav>
                                        <p:tav tm="100000">
                                          <p:val>
                                            <p:strVal val="#ppt_x"/>
                                          </p:val>
                                        </p:tav>
                                      </p:tavLst>
                                    </p:anim>
                                    <p:anim calcmode="lin" valueType="num">
                                      <p:cBhvr>
                                        <p:cTn id="292" dur="3000" fill="hold"/>
                                        <p:tgtEl>
                                          <p:spTgt spid="183"/>
                                        </p:tgtEl>
                                        <p:attrNameLst>
                                          <p:attrName>ppt_y</p:attrName>
                                        </p:attrNameLst>
                                      </p:cBhvr>
                                      <p:tavLst>
                                        <p:tav tm="0">
                                          <p:val>
                                            <p:fltVal val="0.5"/>
                                          </p:val>
                                        </p:tav>
                                        <p:tav tm="100000">
                                          <p:val>
                                            <p:strVal val="#ppt_y"/>
                                          </p:val>
                                        </p:tav>
                                      </p:tavLst>
                                    </p:anim>
                                  </p:childTnLst>
                                </p:cTn>
                              </p:par>
                              <p:par>
                                <p:cTn id="293" presetID="23" presetClass="entr" presetSubtype="528" fill="hold" grpId="0" nodeType="withEffect">
                                  <p:stCondLst>
                                    <p:cond delay="0"/>
                                  </p:stCondLst>
                                  <p:childTnLst>
                                    <p:set>
                                      <p:cBhvr>
                                        <p:cTn id="294" dur="1" fill="hold">
                                          <p:stCondLst>
                                            <p:cond delay="0"/>
                                          </p:stCondLst>
                                        </p:cTn>
                                        <p:tgtEl>
                                          <p:spTgt spid="184"/>
                                        </p:tgtEl>
                                        <p:attrNameLst>
                                          <p:attrName>style.visibility</p:attrName>
                                        </p:attrNameLst>
                                      </p:cBhvr>
                                      <p:to>
                                        <p:strVal val="visible"/>
                                      </p:to>
                                    </p:set>
                                    <p:anim calcmode="lin" valueType="num">
                                      <p:cBhvr>
                                        <p:cTn id="295" dur="3000" fill="hold"/>
                                        <p:tgtEl>
                                          <p:spTgt spid="184"/>
                                        </p:tgtEl>
                                        <p:attrNameLst>
                                          <p:attrName>ppt_w</p:attrName>
                                        </p:attrNameLst>
                                      </p:cBhvr>
                                      <p:tavLst>
                                        <p:tav tm="0">
                                          <p:val>
                                            <p:fltVal val="0"/>
                                          </p:val>
                                        </p:tav>
                                        <p:tav tm="100000">
                                          <p:val>
                                            <p:strVal val="#ppt_w"/>
                                          </p:val>
                                        </p:tav>
                                      </p:tavLst>
                                    </p:anim>
                                    <p:anim calcmode="lin" valueType="num">
                                      <p:cBhvr>
                                        <p:cTn id="296" dur="3000" fill="hold"/>
                                        <p:tgtEl>
                                          <p:spTgt spid="184"/>
                                        </p:tgtEl>
                                        <p:attrNameLst>
                                          <p:attrName>ppt_h</p:attrName>
                                        </p:attrNameLst>
                                      </p:cBhvr>
                                      <p:tavLst>
                                        <p:tav tm="0">
                                          <p:val>
                                            <p:fltVal val="0"/>
                                          </p:val>
                                        </p:tav>
                                        <p:tav tm="100000">
                                          <p:val>
                                            <p:strVal val="#ppt_h"/>
                                          </p:val>
                                        </p:tav>
                                      </p:tavLst>
                                    </p:anim>
                                    <p:anim calcmode="lin" valueType="num">
                                      <p:cBhvr>
                                        <p:cTn id="297" dur="3000" fill="hold"/>
                                        <p:tgtEl>
                                          <p:spTgt spid="184"/>
                                        </p:tgtEl>
                                        <p:attrNameLst>
                                          <p:attrName>ppt_x</p:attrName>
                                        </p:attrNameLst>
                                      </p:cBhvr>
                                      <p:tavLst>
                                        <p:tav tm="0">
                                          <p:val>
                                            <p:fltVal val="0.5"/>
                                          </p:val>
                                        </p:tav>
                                        <p:tav tm="100000">
                                          <p:val>
                                            <p:strVal val="#ppt_x"/>
                                          </p:val>
                                        </p:tav>
                                      </p:tavLst>
                                    </p:anim>
                                    <p:anim calcmode="lin" valueType="num">
                                      <p:cBhvr>
                                        <p:cTn id="298" dur="3000" fill="hold"/>
                                        <p:tgtEl>
                                          <p:spTgt spid="184"/>
                                        </p:tgtEl>
                                        <p:attrNameLst>
                                          <p:attrName>ppt_y</p:attrName>
                                        </p:attrNameLst>
                                      </p:cBhvr>
                                      <p:tavLst>
                                        <p:tav tm="0">
                                          <p:val>
                                            <p:fltVal val="0.5"/>
                                          </p:val>
                                        </p:tav>
                                        <p:tav tm="100000">
                                          <p:val>
                                            <p:strVal val="#ppt_y"/>
                                          </p:val>
                                        </p:tav>
                                      </p:tavLst>
                                    </p:anim>
                                  </p:childTnLst>
                                </p:cTn>
                              </p:par>
                              <p:par>
                                <p:cTn id="299" presetID="23" presetClass="entr" presetSubtype="528" fill="hold" grpId="0" nodeType="withEffect">
                                  <p:stCondLst>
                                    <p:cond delay="0"/>
                                  </p:stCondLst>
                                  <p:childTnLst>
                                    <p:set>
                                      <p:cBhvr>
                                        <p:cTn id="300" dur="1" fill="hold">
                                          <p:stCondLst>
                                            <p:cond delay="0"/>
                                          </p:stCondLst>
                                        </p:cTn>
                                        <p:tgtEl>
                                          <p:spTgt spid="185"/>
                                        </p:tgtEl>
                                        <p:attrNameLst>
                                          <p:attrName>style.visibility</p:attrName>
                                        </p:attrNameLst>
                                      </p:cBhvr>
                                      <p:to>
                                        <p:strVal val="visible"/>
                                      </p:to>
                                    </p:set>
                                    <p:anim calcmode="lin" valueType="num">
                                      <p:cBhvr>
                                        <p:cTn id="301" dur="3000" fill="hold"/>
                                        <p:tgtEl>
                                          <p:spTgt spid="185"/>
                                        </p:tgtEl>
                                        <p:attrNameLst>
                                          <p:attrName>ppt_w</p:attrName>
                                        </p:attrNameLst>
                                      </p:cBhvr>
                                      <p:tavLst>
                                        <p:tav tm="0">
                                          <p:val>
                                            <p:fltVal val="0"/>
                                          </p:val>
                                        </p:tav>
                                        <p:tav tm="100000">
                                          <p:val>
                                            <p:strVal val="#ppt_w"/>
                                          </p:val>
                                        </p:tav>
                                      </p:tavLst>
                                    </p:anim>
                                    <p:anim calcmode="lin" valueType="num">
                                      <p:cBhvr>
                                        <p:cTn id="302" dur="3000" fill="hold"/>
                                        <p:tgtEl>
                                          <p:spTgt spid="185"/>
                                        </p:tgtEl>
                                        <p:attrNameLst>
                                          <p:attrName>ppt_h</p:attrName>
                                        </p:attrNameLst>
                                      </p:cBhvr>
                                      <p:tavLst>
                                        <p:tav tm="0">
                                          <p:val>
                                            <p:fltVal val="0"/>
                                          </p:val>
                                        </p:tav>
                                        <p:tav tm="100000">
                                          <p:val>
                                            <p:strVal val="#ppt_h"/>
                                          </p:val>
                                        </p:tav>
                                      </p:tavLst>
                                    </p:anim>
                                    <p:anim calcmode="lin" valueType="num">
                                      <p:cBhvr>
                                        <p:cTn id="303" dur="3000" fill="hold"/>
                                        <p:tgtEl>
                                          <p:spTgt spid="185"/>
                                        </p:tgtEl>
                                        <p:attrNameLst>
                                          <p:attrName>ppt_x</p:attrName>
                                        </p:attrNameLst>
                                      </p:cBhvr>
                                      <p:tavLst>
                                        <p:tav tm="0">
                                          <p:val>
                                            <p:fltVal val="0.5"/>
                                          </p:val>
                                        </p:tav>
                                        <p:tav tm="100000">
                                          <p:val>
                                            <p:strVal val="#ppt_x"/>
                                          </p:val>
                                        </p:tav>
                                      </p:tavLst>
                                    </p:anim>
                                    <p:anim calcmode="lin" valueType="num">
                                      <p:cBhvr>
                                        <p:cTn id="304" dur="3000" fill="hold"/>
                                        <p:tgtEl>
                                          <p:spTgt spid="185"/>
                                        </p:tgtEl>
                                        <p:attrNameLst>
                                          <p:attrName>ppt_y</p:attrName>
                                        </p:attrNameLst>
                                      </p:cBhvr>
                                      <p:tavLst>
                                        <p:tav tm="0">
                                          <p:val>
                                            <p:fltVal val="0.5"/>
                                          </p:val>
                                        </p:tav>
                                        <p:tav tm="100000">
                                          <p:val>
                                            <p:strVal val="#ppt_y"/>
                                          </p:val>
                                        </p:tav>
                                      </p:tavLst>
                                    </p:anim>
                                  </p:childTnLst>
                                </p:cTn>
                              </p:par>
                              <p:par>
                                <p:cTn id="305" presetID="23" presetClass="entr" presetSubtype="528" fill="hold" grpId="0" nodeType="withEffect">
                                  <p:stCondLst>
                                    <p:cond delay="0"/>
                                  </p:stCondLst>
                                  <p:childTnLst>
                                    <p:set>
                                      <p:cBhvr>
                                        <p:cTn id="306" dur="1" fill="hold">
                                          <p:stCondLst>
                                            <p:cond delay="0"/>
                                          </p:stCondLst>
                                        </p:cTn>
                                        <p:tgtEl>
                                          <p:spTgt spid="186"/>
                                        </p:tgtEl>
                                        <p:attrNameLst>
                                          <p:attrName>style.visibility</p:attrName>
                                        </p:attrNameLst>
                                      </p:cBhvr>
                                      <p:to>
                                        <p:strVal val="visible"/>
                                      </p:to>
                                    </p:set>
                                    <p:anim calcmode="lin" valueType="num">
                                      <p:cBhvr>
                                        <p:cTn id="307" dur="3000" fill="hold"/>
                                        <p:tgtEl>
                                          <p:spTgt spid="186"/>
                                        </p:tgtEl>
                                        <p:attrNameLst>
                                          <p:attrName>ppt_w</p:attrName>
                                        </p:attrNameLst>
                                      </p:cBhvr>
                                      <p:tavLst>
                                        <p:tav tm="0">
                                          <p:val>
                                            <p:fltVal val="0"/>
                                          </p:val>
                                        </p:tav>
                                        <p:tav tm="100000">
                                          <p:val>
                                            <p:strVal val="#ppt_w"/>
                                          </p:val>
                                        </p:tav>
                                      </p:tavLst>
                                    </p:anim>
                                    <p:anim calcmode="lin" valueType="num">
                                      <p:cBhvr>
                                        <p:cTn id="308" dur="3000" fill="hold"/>
                                        <p:tgtEl>
                                          <p:spTgt spid="186"/>
                                        </p:tgtEl>
                                        <p:attrNameLst>
                                          <p:attrName>ppt_h</p:attrName>
                                        </p:attrNameLst>
                                      </p:cBhvr>
                                      <p:tavLst>
                                        <p:tav tm="0">
                                          <p:val>
                                            <p:fltVal val="0"/>
                                          </p:val>
                                        </p:tav>
                                        <p:tav tm="100000">
                                          <p:val>
                                            <p:strVal val="#ppt_h"/>
                                          </p:val>
                                        </p:tav>
                                      </p:tavLst>
                                    </p:anim>
                                    <p:anim calcmode="lin" valueType="num">
                                      <p:cBhvr>
                                        <p:cTn id="309" dur="3000" fill="hold"/>
                                        <p:tgtEl>
                                          <p:spTgt spid="186"/>
                                        </p:tgtEl>
                                        <p:attrNameLst>
                                          <p:attrName>ppt_x</p:attrName>
                                        </p:attrNameLst>
                                      </p:cBhvr>
                                      <p:tavLst>
                                        <p:tav tm="0">
                                          <p:val>
                                            <p:fltVal val="0.5"/>
                                          </p:val>
                                        </p:tav>
                                        <p:tav tm="100000">
                                          <p:val>
                                            <p:strVal val="#ppt_x"/>
                                          </p:val>
                                        </p:tav>
                                      </p:tavLst>
                                    </p:anim>
                                    <p:anim calcmode="lin" valueType="num">
                                      <p:cBhvr>
                                        <p:cTn id="310" dur="3000" fill="hold"/>
                                        <p:tgtEl>
                                          <p:spTgt spid="186"/>
                                        </p:tgtEl>
                                        <p:attrNameLst>
                                          <p:attrName>ppt_y</p:attrName>
                                        </p:attrNameLst>
                                      </p:cBhvr>
                                      <p:tavLst>
                                        <p:tav tm="0">
                                          <p:val>
                                            <p:fltVal val="0.5"/>
                                          </p:val>
                                        </p:tav>
                                        <p:tav tm="100000">
                                          <p:val>
                                            <p:strVal val="#ppt_y"/>
                                          </p:val>
                                        </p:tav>
                                      </p:tavLst>
                                    </p:anim>
                                  </p:childTnLst>
                                </p:cTn>
                              </p:par>
                              <p:par>
                                <p:cTn id="311" presetID="23" presetClass="entr" presetSubtype="528" fill="hold" grpId="0" nodeType="withEffect">
                                  <p:stCondLst>
                                    <p:cond delay="0"/>
                                  </p:stCondLst>
                                  <p:childTnLst>
                                    <p:set>
                                      <p:cBhvr>
                                        <p:cTn id="312" dur="1" fill="hold">
                                          <p:stCondLst>
                                            <p:cond delay="0"/>
                                          </p:stCondLst>
                                        </p:cTn>
                                        <p:tgtEl>
                                          <p:spTgt spid="187"/>
                                        </p:tgtEl>
                                        <p:attrNameLst>
                                          <p:attrName>style.visibility</p:attrName>
                                        </p:attrNameLst>
                                      </p:cBhvr>
                                      <p:to>
                                        <p:strVal val="visible"/>
                                      </p:to>
                                    </p:set>
                                    <p:anim calcmode="lin" valueType="num">
                                      <p:cBhvr>
                                        <p:cTn id="313" dur="3000" fill="hold"/>
                                        <p:tgtEl>
                                          <p:spTgt spid="187"/>
                                        </p:tgtEl>
                                        <p:attrNameLst>
                                          <p:attrName>ppt_w</p:attrName>
                                        </p:attrNameLst>
                                      </p:cBhvr>
                                      <p:tavLst>
                                        <p:tav tm="0">
                                          <p:val>
                                            <p:fltVal val="0"/>
                                          </p:val>
                                        </p:tav>
                                        <p:tav tm="100000">
                                          <p:val>
                                            <p:strVal val="#ppt_w"/>
                                          </p:val>
                                        </p:tav>
                                      </p:tavLst>
                                    </p:anim>
                                    <p:anim calcmode="lin" valueType="num">
                                      <p:cBhvr>
                                        <p:cTn id="314" dur="3000" fill="hold"/>
                                        <p:tgtEl>
                                          <p:spTgt spid="187"/>
                                        </p:tgtEl>
                                        <p:attrNameLst>
                                          <p:attrName>ppt_h</p:attrName>
                                        </p:attrNameLst>
                                      </p:cBhvr>
                                      <p:tavLst>
                                        <p:tav tm="0">
                                          <p:val>
                                            <p:fltVal val="0"/>
                                          </p:val>
                                        </p:tav>
                                        <p:tav tm="100000">
                                          <p:val>
                                            <p:strVal val="#ppt_h"/>
                                          </p:val>
                                        </p:tav>
                                      </p:tavLst>
                                    </p:anim>
                                    <p:anim calcmode="lin" valueType="num">
                                      <p:cBhvr>
                                        <p:cTn id="315" dur="3000" fill="hold"/>
                                        <p:tgtEl>
                                          <p:spTgt spid="187"/>
                                        </p:tgtEl>
                                        <p:attrNameLst>
                                          <p:attrName>ppt_x</p:attrName>
                                        </p:attrNameLst>
                                      </p:cBhvr>
                                      <p:tavLst>
                                        <p:tav tm="0">
                                          <p:val>
                                            <p:fltVal val="0.5"/>
                                          </p:val>
                                        </p:tav>
                                        <p:tav tm="100000">
                                          <p:val>
                                            <p:strVal val="#ppt_x"/>
                                          </p:val>
                                        </p:tav>
                                      </p:tavLst>
                                    </p:anim>
                                    <p:anim calcmode="lin" valueType="num">
                                      <p:cBhvr>
                                        <p:cTn id="316" dur="3000" fill="hold"/>
                                        <p:tgtEl>
                                          <p:spTgt spid="187"/>
                                        </p:tgtEl>
                                        <p:attrNameLst>
                                          <p:attrName>ppt_y</p:attrName>
                                        </p:attrNameLst>
                                      </p:cBhvr>
                                      <p:tavLst>
                                        <p:tav tm="0">
                                          <p:val>
                                            <p:fltVal val="0.5"/>
                                          </p:val>
                                        </p:tav>
                                        <p:tav tm="100000">
                                          <p:val>
                                            <p:strVal val="#ppt_y"/>
                                          </p:val>
                                        </p:tav>
                                      </p:tavLst>
                                    </p:anim>
                                  </p:childTnLst>
                                </p:cTn>
                              </p:par>
                              <p:par>
                                <p:cTn id="317" presetID="23" presetClass="entr" presetSubtype="528" fill="hold" grpId="0" nodeType="withEffect">
                                  <p:stCondLst>
                                    <p:cond delay="0"/>
                                  </p:stCondLst>
                                  <p:childTnLst>
                                    <p:set>
                                      <p:cBhvr>
                                        <p:cTn id="318" dur="1" fill="hold">
                                          <p:stCondLst>
                                            <p:cond delay="0"/>
                                          </p:stCondLst>
                                        </p:cTn>
                                        <p:tgtEl>
                                          <p:spTgt spid="188"/>
                                        </p:tgtEl>
                                        <p:attrNameLst>
                                          <p:attrName>style.visibility</p:attrName>
                                        </p:attrNameLst>
                                      </p:cBhvr>
                                      <p:to>
                                        <p:strVal val="visible"/>
                                      </p:to>
                                    </p:set>
                                    <p:anim calcmode="lin" valueType="num">
                                      <p:cBhvr>
                                        <p:cTn id="319" dur="3000" fill="hold"/>
                                        <p:tgtEl>
                                          <p:spTgt spid="188"/>
                                        </p:tgtEl>
                                        <p:attrNameLst>
                                          <p:attrName>ppt_w</p:attrName>
                                        </p:attrNameLst>
                                      </p:cBhvr>
                                      <p:tavLst>
                                        <p:tav tm="0">
                                          <p:val>
                                            <p:fltVal val="0"/>
                                          </p:val>
                                        </p:tav>
                                        <p:tav tm="100000">
                                          <p:val>
                                            <p:strVal val="#ppt_w"/>
                                          </p:val>
                                        </p:tav>
                                      </p:tavLst>
                                    </p:anim>
                                    <p:anim calcmode="lin" valueType="num">
                                      <p:cBhvr>
                                        <p:cTn id="320" dur="3000" fill="hold"/>
                                        <p:tgtEl>
                                          <p:spTgt spid="188"/>
                                        </p:tgtEl>
                                        <p:attrNameLst>
                                          <p:attrName>ppt_h</p:attrName>
                                        </p:attrNameLst>
                                      </p:cBhvr>
                                      <p:tavLst>
                                        <p:tav tm="0">
                                          <p:val>
                                            <p:fltVal val="0"/>
                                          </p:val>
                                        </p:tav>
                                        <p:tav tm="100000">
                                          <p:val>
                                            <p:strVal val="#ppt_h"/>
                                          </p:val>
                                        </p:tav>
                                      </p:tavLst>
                                    </p:anim>
                                    <p:anim calcmode="lin" valueType="num">
                                      <p:cBhvr>
                                        <p:cTn id="321" dur="3000" fill="hold"/>
                                        <p:tgtEl>
                                          <p:spTgt spid="188"/>
                                        </p:tgtEl>
                                        <p:attrNameLst>
                                          <p:attrName>ppt_x</p:attrName>
                                        </p:attrNameLst>
                                      </p:cBhvr>
                                      <p:tavLst>
                                        <p:tav tm="0">
                                          <p:val>
                                            <p:fltVal val="0.5"/>
                                          </p:val>
                                        </p:tav>
                                        <p:tav tm="100000">
                                          <p:val>
                                            <p:strVal val="#ppt_x"/>
                                          </p:val>
                                        </p:tav>
                                      </p:tavLst>
                                    </p:anim>
                                    <p:anim calcmode="lin" valueType="num">
                                      <p:cBhvr>
                                        <p:cTn id="322" dur="3000" fill="hold"/>
                                        <p:tgtEl>
                                          <p:spTgt spid="188"/>
                                        </p:tgtEl>
                                        <p:attrNameLst>
                                          <p:attrName>ppt_y</p:attrName>
                                        </p:attrNameLst>
                                      </p:cBhvr>
                                      <p:tavLst>
                                        <p:tav tm="0">
                                          <p:val>
                                            <p:fltVal val="0.5"/>
                                          </p:val>
                                        </p:tav>
                                        <p:tav tm="100000">
                                          <p:val>
                                            <p:strVal val="#ppt_y"/>
                                          </p:val>
                                        </p:tav>
                                      </p:tavLst>
                                    </p:anim>
                                  </p:childTnLst>
                                </p:cTn>
                              </p:par>
                              <p:par>
                                <p:cTn id="323" presetID="23" presetClass="entr" presetSubtype="528" fill="hold" grpId="0" nodeType="withEffect">
                                  <p:stCondLst>
                                    <p:cond delay="0"/>
                                  </p:stCondLst>
                                  <p:childTnLst>
                                    <p:set>
                                      <p:cBhvr>
                                        <p:cTn id="324" dur="1" fill="hold">
                                          <p:stCondLst>
                                            <p:cond delay="0"/>
                                          </p:stCondLst>
                                        </p:cTn>
                                        <p:tgtEl>
                                          <p:spTgt spid="189"/>
                                        </p:tgtEl>
                                        <p:attrNameLst>
                                          <p:attrName>style.visibility</p:attrName>
                                        </p:attrNameLst>
                                      </p:cBhvr>
                                      <p:to>
                                        <p:strVal val="visible"/>
                                      </p:to>
                                    </p:set>
                                    <p:anim calcmode="lin" valueType="num">
                                      <p:cBhvr>
                                        <p:cTn id="325" dur="3000" fill="hold"/>
                                        <p:tgtEl>
                                          <p:spTgt spid="189"/>
                                        </p:tgtEl>
                                        <p:attrNameLst>
                                          <p:attrName>ppt_w</p:attrName>
                                        </p:attrNameLst>
                                      </p:cBhvr>
                                      <p:tavLst>
                                        <p:tav tm="0">
                                          <p:val>
                                            <p:fltVal val="0"/>
                                          </p:val>
                                        </p:tav>
                                        <p:tav tm="100000">
                                          <p:val>
                                            <p:strVal val="#ppt_w"/>
                                          </p:val>
                                        </p:tav>
                                      </p:tavLst>
                                    </p:anim>
                                    <p:anim calcmode="lin" valueType="num">
                                      <p:cBhvr>
                                        <p:cTn id="326" dur="3000" fill="hold"/>
                                        <p:tgtEl>
                                          <p:spTgt spid="189"/>
                                        </p:tgtEl>
                                        <p:attrNameLst>
                                          <p:attrName>ppt_h</p:attrName>
                                        </p:attrNameLst>
                                      </p:cBhvr>
                                      <p:tavLst>
                                        <p:tav tm="0">
                                          <p:val>
                                            <p:fltVal val="0"/>
                                          </p:val>
                                        </p:tav>
                                        <p:tav tm="100000">
                                          <p:val>
                                            <p:strVal val="#ppt_h"/>
                                          </p:val>
                                        </p:tav>
                                      </p:tavLst>
                                    </p:anim>
                                    <p:anim calcmode="lin" valueType="num">
                                      <p:cBhvr>
                                        <p:cTn id="327" dur="3000" fill="hold"/>
                                        <p:tgtEl>
                                          <p:spTgt spid="189"/>
                                        </p:tgtEl>
                                        <p:attrNameLst>
                                          <p:attrName>ppt_x</p:attrName>
                                        </p:attrNameLst>
                                      </p:cBhvr>
                                      <p:tavLst>
                                        <p:tav tm="0">
                                          <p:val>
                                            <p:fltVal val="0.5"/>
                                          </p:val>
                                        </p:tav>
                                        <p:tav tm="100000">
                                          <p:val>
                                            <p:strVal val="#ppt_x"/>
                                          </p:val>
                                        </p:tav>
                                      </p:tavLst>
                                    </p:anim>
                                    <p:anim calcmode="lin" valueType="num">
                                      <p:cBhvr>
                                        <p:cTn id="328" dur="3000" fill="hold"/>
                                        <p:tgtEl>
                                          <p:spTgt spid="189"/>
                                        </p:tgtEl>
                                        <p:attrNameLst>
                                          <p:attrName>ppt_y</p:attrName>
                                        </p:attrNameLst>
                                      </p:cBhvr>
                                      <p:tavLst>
                                        <p:tav tm="0">
                                          <p:val>
                                            <p:fltVal val="0.5"/>
                                          </p:val>
                                        </p:tav>
                                        <p:tav tm="100000">
                                          <p:val>
                                            <p:strVal val="#ppt_y"/>
                                          </p:val>
                                        </p:tav>
                                      </p:tavLst>
                                    </p:anim>
                                  </p:childTnLst>
                                </p:cTn>
                              </p:par>
                              <p:par>
                                <p:cTn id="329" presetID="23" presetClass="entr" presetSubtype="528" fill="hold" grpId="0" nodeType="withEffect">
                                  <p:stCondLst>
                                    <p:cond delay="0"/>
                                  </p:stCondLst>
                                  <p:childTnLst>
                                    <p:set>
                                      <p:cBhvr>
                                        <p:cTn id="330" dur="1" fill="hold">
                                          <p:stCondLst>
                                            <p:cond delay="0"/>
                                          </p:stCondLst>
                                        </p:cTn>
                                        <p:tgtEl>
                                          <p:spTgt spid="190"/>
                                        </p:tgtEl>
                                        <p:attrNameLst>
                                          <p:attrName>style.visibility</p:attrName>
                                        </p:attrNameLst>
                                      </p:cBhvr>
                                      <p:to>
                                        <p:strVal val="visible"/>
                                      </p:to>
                                    </p:set>
                                    <p:anim calcmode="lin" valueType="num">
                                      <p:cBhvr>
                                        <p:cTn id="331" dur="3000" fill="hold"/>
                                        <p:tgtEl>
                                          <p:spTgt spid="190"/>
                                        </p:tgtEl>
                                        <p:attrNameLst>
                                          <p:attrName>ppt_w</p:attrName>
                                        </p:attrNameLst>
                                      </p:cBhvr>
                                      <p:tavLst>
                                        <p:tav tm="0">
                                          <p:val>
                                            <p:fltVal val="0"/>
                                          </p:val>
                                        </p:tav>
                                        <p:tav tm="100000">
                                          <p:val>
                                            <p:strVal val="#ppt_w"/>
                                          </p:val>
                                        </p:tav>
                                      </p:tavLst>
                                    </p:anim>
                                    <p:anim calcmode="lin" valueType="num">
                                      <p:cBhvr>
                                        <p:cTn id="332" dur="3000" fill="hold"/>
                                        <p:tgtEl>
                                          <p:spTgt spid="190"/>
                                        </p:tgtEl>
                                        <p:attrNameLst>
                                          <p:attrName>ppt_h</p:attrName>
                                        </p:attrNameLst>
                                      </p:cBhvr>
                                      <p:tavLst>
                                        <p:tav tm="0">
                                          <p:val>
                                            <p:fltVal val="0"/>
                                          </p:val>
                                        </p:tav>
                                        <p:tav tm="100000">
                                          <p:val>
                                            <p:strVal val="#ppt_h"/>
                                          </p:val>
                                        </p:tav>
                                      </p:tavLst>
                                    </p:anim>
                                    <p:anim calcmode="lin" valueType="num">
                                      <p:cBhvr>
                                        <p:cTn id="333" dur="3000" fill="hold"/>
                                        <p:tgtEl>
                                          <p:spTgt spid="190"/>
                                        </p:tgtEl>
                                        <p:attrNameLst>
                                          <p:attrName>ppt_x</p:attrName>
                                        </p:attrNameLst>
                                      </p:cBhvr>
                                      <p:tavLst>
                                        <p:tav tm="0">
                                          <p:val>
                                            <p:fltVal val="0.5"/>
                                          </p:val>
                                        </p:tav>
                                        <p:tav tm="100000">
                                          <p:val>
                                            <p:strVal val="#ppt_x"/>
                                          </p:val>
                                        </p:tav>
                                      </p:tavLst>
                                    </p:anim>
                                    <p:anim calcmode="lin" valueType="num">
                                      <p:cBhvr>
                                        <p:cTn id="334" dur="3000" fill="hold"/>
                                        <p:tgtEl>
                                          <p:spTgt spid="190"/>
                                        </p:tgtEl>
                                        <p:attrNameLst>
                                          <p:attrName>ppt_y</p:attrName>
                                        </p:attrNameLst>
                                      </p:cBhvr>
                                      <p:tavLst>
                                        <p:tav tm="0">
                                          <p:val>
                                            <p:fltVal val="0.5"/>
                                          </p:val>
                                        </p:tav>
                                        <p:tav tm="100000">
                                          <p:val>
                                            <p:strVal val="#ppt_y"/>
                                          </p:val>
                                        </p:tav>
                                      </p:tavLst>
                                    </p:anim>
                                  </p:childTnLst>
                                </p:cTn>
                              </p:par>
                              <p:par>
                                <p:cTn id="335" presetID="23" presetClass="entr" presetSubtype="528" fill="hold" grpId="0" nodeType="withEffect">
                                  <p:stCondLst>
                                    <p:cond delay="0"/>
                                  </p:stCondLst>
                                  <p:childTnLst>
                                    <p:set>
                                      <p:cBhvr>
                                        <p:cTn id="336" dur="1" fill="hold">
                                          <p:stCondLst>
                                            <p:cond delay="0"/>
                                          </p:stCondLst>
                                        </p:cTn>
                                        <p:tgtEl>
                                          <p:spTgt spid="191"/>
                                        </p:tgtEl>
                                        <p:attrNameLst>
                                          <p:attrName>style.visibility</p:attrName>
                                        </p:attrNameLst>
                                      </p:cBhvr>
                                      <p:to>
                                        <p:strVal val="visible"/>
                                      </p:to>
                                    </p:set>
                                    <p:anim calcmode="lin" valueType="num">
                                      <p:cBhvr>
                                        <p:cTn id="337" dur="3000" fill="hold"/>
                                        <p:tgtEl>
                                          <p:spTgt spid="191"/>
                                        </p:tgtEl>
                                        <p:attrNameLst>
                                          <p:attrName>ppt_w</p:attrName>
                                        </p:attrNameLst>
                                      </p:cBhvr>
                                      <p:tavLst>
                                        <p:tav tm="0">
                                          <p:val>
                                            <p:fltVal val="0"/>
                                          </p:val>
                                        </p:tav>
                                        <p:tav tm="100000">
                                          <p:val>
                                            <p:strVal val="#ppt_w"/>
                                          </p:val>
                                        </p:tav>
                                      </p:tavLst>
                                    </p:anim>
                                    <p:anim calcmode="lin" valueType="num">
                                      <p:cBhvr>
                                        <p:cTn id="338" dur="3000" fill="hold"/>
                                        <p:tgtEl>
                                          <p:spTgt spid="191"/>
                                        </p:tgtEl>
                                        <p:attrNameLst>
                                          <p:attrName>ppt_h</p:attrName>
                                        </p:attrNameLst>
                                      </p:cBhvr>
                                      <p:tavLst>
                                        <p:tav tm="0">
                                          <p:val>
                                            <p:fltVal val="0"/>
                                          </p:val>
                                        </p:tav>
                                        <p:tav tm="100000">
                                          <p:val>
                                            <p:strVal val="#ppt_h"/>
                                          </p:val>
                                        </p:tav>
                                      </p:tavLst>
                                    </p:anim>
                                    <p:anim calcmode="lin" valueType="num">
                                      <p:cBhvr>
                                        <p:cTn id="339" dur="3000" fill="hold"/>
                                        <p:tgtEl>
                                          <p:spTgt spid="191"/>
                                        </p:tgtEl>
                                        <p:attrNameLst>
                                          <p:attrName>ppt_x</p:attrName>
                                        </p:attrNameLst>
                                      </p:cBhvr>
                                      <p:tavLst>
                                        <p:tav tm="0">
                                          <p:val>
                                            <p:fltVal val="0.5"/>
                                          </p:val>
                                        </p:tav>
                                        <p:tav tm="100000">
                                          <p:val>
                                            <p:strVal val="#ppt_x"/>
                                          </p:val>
                                        </p:tav>
                                      </p:tavLst>
                                    </p:anim>
                                    <p:anim calcmode="lin" valueType="num">
                                      <p:cBhvr>
                                        <p:cTn id="340" dur="3000" fill="hold"/>
                                        <p:tgtEl>
                                          <p:spTgt spid="191"/>
                                        </p:tgtEl>
                                        <p:attrNameLst>
                                          <p:attrName>ppt_y</p:attrName>
                                        </p:attrNameLst>
                                      </p:cBhvr>
                                      <p:tavLst>
                                        <p:tav tm="0">
                                          <p:val>
                                            <p:fltVal val="0.5"/>
                                          </p:val>
                                        </p:tav>
                                        <p:tav tm="100000">
                                          <p:val>
                                            <p:strVal val="#ppt_y"/>
                                          </p:val>
                                        </p:tav>
                                      </p:tavLst>
                                    </p:anim>
                                  </p:childTnLst>
                                </p:cTn>
                              </p:par>
                              <p:par>
                                <p:cTn id="341" presetID="23" presetClass="entr" presetSubtype="528" fill="hold" grpId="0" nodeType="withEffect">
                                  <p:stCondLst>
                                    <p:cond delay="0"/>
                                  </p:stCondLst>
                                  <p:childTnLst>
                                    <p:set>
                                      <p:cBhvr>
                                        <p:cTn id="342" dur="1" fill="hold">
                                          <p:stCondLst>
                                            <p:cond delay="0"/>
                                          </p:stCondLst>
                                        </p:cTn>
                                        <p:tgtEl>
                                          <p:spTgt spid="192"/>
                                        </p:tgtEl>
                                        <p:attrNameLst>
                                          <p:attrName>style.visibility</p:attrName>
                                        </p:attrNameLst>
                                      </p:cBhvr>
                                      <p:to>
                                        <p:strVal val="visible"/>
                                      </p:to>
                                    </p:set>
                                    <p:anim calcmode="lin" valueType="num">
                                      <p:cBhvr>
                                        <p:cTn id="343" dur="3000" fill="hold"/>
                                        <p:tgtEl>
                                          <p:spTgt spid="192"/>
                                        </p:tgtEl>
                                        <p:attrNameLst>
                                          <p:attrName>ppt_w</p:attrName>
                                        </p:attrNameLst>
                                      </p:cBhvr>
                                      <p:tavLst>
                                        <p:tav tm="0">
                                          <p:val>
                                            <p:fltVal val="0"/>
                                          </p:val>
                                        </p:tav>
                                        <p:tav tm="100000">
                                          <p:val>
                                            <p:strVal val="#ppt_w"/>
                                          </p:val>
                                        </p:tav>
                                      </p:tavLst>
                                    </p:anim>
                                    <p:anim calcmode="lin" valueType="num">
                                      <p:cBhvr>
                                        <p:cTn id="344" dur="3000" fill="hold"/>
                                        <p:tgtEl>
                                          <p:spTgt spid="192"/>
                                        </p:tgtEl>
                                        <p:attrNameLst>
                                          <p:attrName>ppt_h</p:attrName>
                                        </p:attrNameLst>
                                      </p:cBhvr>
                                      <p:tavLst>
                                        <p:tav tm="0">
                                          <p:val>
                                            <p:fltVal val="0"/>
                                          </p:val>
                                        </p:tav>
                                        <p:tav tm="100000">
                                          <p:val>
                                            <p:strVal val="#ppt_h"/>
                                          </p:val>
                                        </p:tav>
                                      </p:tavLst>
                                    </p:anim>
                                    <p:anim calcmode="lin" valueType="num">
                                      <p:cBhvr>
                                        <p:cTn id="345" dur="3000" fill="hold"/>
                                        <p:tgtEl>
                                          <p:spTgt spid="192"/>
                                        </p:tgtEl>
                                        <p:attrNameLst>
                                          <p:attrName>ppt_x</p:attrName>
                                        </p:attrNameLst>
                                      </p:cBhvr>
                                      <p:tavLst>
                                        <p:tav tm="0">
                                          <p:val>
                                            <p:fltVal val="0.5"/>
                                          </p:val>
                                        </p:tav>
                                        <p:tav tm="100000">
                                          <p:val>
                                            <p:strVal val="#ppt_x"/>
                                          </p:val>
                                        </p:tav>
                                      </p:tavLst>
                                    </p:anim>
                                    <p:anim calcmode="lin" valueType="num">
                                      <p:cBhvr>
                                        <p:cTn id="346" dur="3000" fill="hold"/>
                                        <p:tgtEl>
                                          <p:spTgt spid="192"/>
                                        </p:tgtEl>
                                        <p:attrNameLst>
                                          <p:attrName>ppt_y</p:attrName>
                                        </p:attrNameLst>
                                      </p:cBhvr>
                                      <p:tavLst>
                                        <p:tav tm="0">
                                          <p:val>
                                            <p:fltVal val="0.5"/>
                                          </p:val>
                                        </p:tav>
                                        <p:tav tm="100000">
                                          <p:val>
                                            <p:strVal val="#ppt_y"/>
                                          </p:val>
                                        </p:tav>
                                      </p:tavLst>
                                    </p:anim>
                                  </p:childTnLst>
                                </p:cTn>
                              </p:par>
                              <p:par>
                                <p:cTn id="347" presetID="23" presetClass="entr" presetSubtype="528" fill="hold" grpId="0" nodeType="withEffect">
                                  <p:stCondLst>
                                    <p:cond delay="0"/>
                                  </p:stCondLst>
                                  <p:childTnLst>
                                    <p:set>
                                      <p:cBhvr>
                                        <p:cTn id="348" dur="1" fill="hold">
                                          <p:stCondLst>
                                            <p:cond delay="0"/>
                                          </p:stCondLst>
                                        </p:cTn>
                                        <p:tgtEl>
                                          <p:spTgt spid="193"/>
                                        </p:tgtEl>
                                        <p:attrNameLst>
                                          <p:attrName>style.visibility</p:attrName>
                                        </p:attrNameLst>
                                      </p:cBhvr>
                                      <p:to>
                                        <p:strVal val="visible"/>
                                      </p:to>
                                    </p:set>
                                    <p:anim calcmode="lin" valueType="num">
                                      <p:cBhvr>
                                        <p:cTn id="349" dur="3000" fill="hold"/>
                                        <p:tgtEl>
                                          <p:spTgt spid="193"/>
                                        </p:tgtEl>
                                        <p:attrNameLst>
                                          <p:attrName>ppt_w</p:attrName>
                                        </p:attrNameLst>
                                      </p:cBhvr>
                                      <p:tavLst>
                                        <p:tav tm="0">
                                          <p:val>
                                            <p:fltVal val="0"/>
                                          </p:val>
                                        </p:tav>
                                        <p:tav tm="100000">
                                          <p:val>
                                            <p:strVal val="#ppt_w"/>
                                          </p:val>
                                        </p:tav>
                                      </p:tavLst>
                                    </p:anim>
                                    <p:anim calcmode="lin" valueType="num">
                                      <p:cBhvr>
                                        <p:cTn id="350" dur="3000" fill="hold"/>
                                        <p:tgtEl>
                                          <p:spTgt spid="193"/>
                                        </p:tgtEl>
                                        <p:attrNameLst>
                                          <p:attrName>ppt_h</p:attrName>
                                        </p:attrNameLst>
                                      </p:cBhvr>
                                      <p:tavLst>
                                        <p:tav tm="0">
                                          <p:val>
                                            <p:fltVal val="0"/>
                                          </p:val>
                                        </p:tav>
                                        <p:tav tm="100000">
                                          <p:val>
                                            <p:strVal val="#ppt_h"/>
                                          </p:val>
                                        </p:tav>
                                      </p:tavLst>
                                    </p:anim>
                                    <p:anim calcmode="lin" valueType="num">
                                      <p:cBhvr>
                                        <p:cTn id="351" dur="3000" fill="hold"/>
                                        <p:tgtEl>
                                          <p:spTgt spid="193"/>
                                        </p:tgtEl>
                                        <p:attrNameLst>
                                          <p:attrName>ppt_x</p:attrName>
                                        </p:attrNameLst>
                                      </p:cBhvr>
                                      <p:tavLst>
                                        <p:tav tm="0">
                                          <p:val>
                                            <p:fltVal val="0.5"/>
                                          </p:val>
                                        </p:tav>
                                        <p:tav tm="100000">
                                          <p:val>
                                            <p:strVal val="#ppt_x"/>
                                          </p:val>
                                        </p:tav>
                                      </p:tavLst>
                                    </p:anim>
                                    <p:anim calcmode="lin" valueType="num">
                                      <p:cBhvr>
                                        <p:cTn id="352" dur="3000" fill="hold"/>
                                        <p:tgtEl>
                                          <p:spTgt spid="193"/>
                                        </p:tgtEl>
                                        <p:attrNameLst>
                                          <p:attrName>ppt_y</p:attrName>
                                        </p:attrNameLst>
                                      </p:cBhvr>
                                      <p:tavLst>
                                        <p:tav tm="0">
                                          <p:val>
                                            <p:fltVal val="0.5"/>
                                          </p:val>
                                        </p:tav>
                                        <p:tav tm="100000">
                                          <p:val>
                                            <p:strVal val="#ppt_y"/>
                                          </p:val>
                                        </p:tav>
                                      </p:tavLst>
                                    </p:anim>
                                  </p:childTnLst>
                                </p:cTn>
                              </p:par>
                              <p:par>
                                <p:cTn id="353" presetID="23" presetClass="entr" presetSubtype="528" fill="hold" grpId="0" nodeType="withEffect">
                                  <p:stCondLst>
                                    <p:cond delay="0"/>
                                  </p:stCondLst>
                                  <p:childTnLst>
                                    <p:set>
                                      <p:cBhvr>
                                        <p:cTn id="354" dur="1" fill="hold">
                                          <p:stCondLst>
                                            <p:cond delay="0"/>
                                          </p:stCondLst>
                                        </p:cTn>
                                        <p:tgtEl>
                                          <p:spTgt spid="194"/>
                                        </p:tgtEl>
                                        <p:attrNameLst>
                                          <p:attrName>style.visibility</p:attrName>
                                        </p:attrNameLst>
                                      </p:cBhvr>
                                      <p:to>
                                        <p:strVal val="visible"/>
                                      </p:to>
                                    </p:set>
                                    <p:anim calcmode="lin" valueType="num">
                                      <p:cBhvr>
                                        <p:cTn id="355" dur="3000" fill="hold"/>
                                        <p:tgtEl>
                                          <p:spTgt spid="194"/>
                                        </p:tgtEl>
                                        <p:attrNameLst>
                                          <p:attrName>ppt_w</p:attrName>
                                        </p:attrNameLst>
                                      </p:cBhvr>
                                      <p:tavLst>
                                        <p:tav tm="0">
                                          <p:val>
                                            <p:fltVal val="0"/>
                                          </p:val>
                                        </p:tav>
                                        <p:tav tm="100000">
                                          <p:val>
                                            <p:strVal val="#ppt_w"/>
                                          </p:val>
                                        </p:tav>
                                      </p:tavLst>
                                    </p:anim>
                                    <p:anim calcmode="lin" valueType="num">
                                      <p:cBhvr>
                                        <p:cTn id="356" dur="3000" fill="hold"/>
                                        <p:tgtEl>
                                          <p:spTgt spid="194"/>
                                        </p:tgtEl>
                                        <p:attrNameLst>
                                          <p:attrName>ppt_h</p:attrName>
                                        </p:attrNameLst>
                                      </p:cBhvr>
                                      <p:tavLst>
                                        <p:tav tm="0">
                                          <p:val>
                                            <p:fltVal val="0"/>
                                          </p:val>
                                        </p:tav>
                                        <p:tav tm="100000">
                                          <p:val>
                                            <p:strVal val="#ppt_h"/>
                                          </p:val>
                                        </p:tav>
                                      </p:tavLst>
                                    </p:anim>
                                    <p:anim calcmode="lin" valueType="num">
                                      <p:cBhvr>
                                        <p:cTn id="357" dur="3000" fill="hold"/>
                                        <p:tgtEl>
                                          <p:spTgt spid="194"/>
                                        </p:tgtEl>
                                        <p:attrNameLst>
                                          <p:attrName>ppt_x</p:attrName>
                                        </p:attrNameLst>
                                      </p:cBhvr>
                                      <p:tavLst>
                                        <p:tav tm="0">
                                          <p:val>
                                            <p:fltVal val="0.5"/>
                                          </p:val>
                                        </p:tav>
                                        <p:tav tm="100000">
                                          <p:val>
                                            <p:strVal val="#ppt_x"/>
                                          </p:val>
                                        </p:tav>
                                      </p:tavLst>
                                    </p:anim>
                                    <p:anim calcmode="lin" valueType="num">
                                      <p:cBhvr>
                                        <p:cTn id="358" dur="3000" fill="hold"/>
                                        <p:tgtEl>
                                          <p:spTgt spid="194"/>
                                        </p:tgtEl>
                                        <p:attrNameLst>
                                          <p:attrName>ppt_y</p:attrName>
                                        </p:attrNameLst>
                                      </p:cBhvr>
                                      <p:tavLst>
                                        <p:tav tm="0">
                                          <p:val>
                                            <p:fltVal val="0.5"/>
                                          </p:val>
                                        </p:tav>
                                        <p:tav tm="100000">
                                          <p:val>
                                            <p:strVal val="#ppt_y"/>
                                          </p:val>
                                        </p:tav>
                                      </p:tavLst>
                                    </p:anim>
                                  </p:childTnLst>
                                </p:cTn>
                              </p:par>
                              <p:par>
                                <p:cTn id="359" presetID="23" presetClass="entr" presetSubtype="528" fill="hold" grpId="0" nodeType="withEffect">
                                  <p:stCondLst>
                                    <p:cond delay="0"/>
                                  </p:stCondLst>
                                  <p:childTnLst>
                                    <p:set>
                                      <p:cBhvr>
                                        <p:cTn id="360" dur="1" fill="hold">
                                          <p:stCondLst>
                                            <p:cond delay="0"/>
                                          </p:stCondLst>
                                        </p:cTn>
                                        <p:tgtEl>
                                          <p:spTgt spid="195"/>
                                        </p:tgtEl>
                                        <p:attrNameLst>
                                          <p:attrName>style.visibility</p:attrName>
                                        </p:attrNameLst>
                                      </p:cBhvr>
                                      <p:to>
                                        <p:strVal val="visible"/>
                                      </p:to>
                                    </p:set>
                                    <p:anim calcmode="lin" valueType="num">
                                      <p:cBhvr>
                                        <p:cTn id="361" dur="3000" fill="hold"/>
                                        <p:tgtEl>
                                          <p:spTgt spid="195"/>
                                        </p:tgtEl>
                                        <p:attrNameLst>
                                          <p:attrName>ppt_w</p:attrName>
                                        </p:attrNameLst>
                                      </p:cBhvr>
                                      <p:tavLst>
                                        <p:tav tm="0">
                                          <p:val>
                                            <p:fltVal val="0"/>
                                          </p:val>
                                        </p:tav>
                                        <p:tav tm="100000">
                                          <p:val>
                                            <p:strVal val="#ppt_w"/>
                                          </p:val>
                                        </p:tav>
                                      </p:tavLst>
                                    </p:anim>
                                    <p:anim calcmode="lin" valueType="num">
                                      <p:cBhvr>
                                        <p:cTn id="362" dur="3000" fill="hold"/>
                                        <p:tgtEl>
                                          <p:spTgt spid="195"/>
                                        </p:tgtEl>
                                        <p:attrNameLst>
                                          <p:attrName>ppt_h</p:attrName>
                                        </p:attrNameLst>
                                      </p:cBhvr>
                                      <p:tavLst>
                                        <p:tav tm="0">
                                          <p:val>
                                            <p:fltVal val="0"/>
                                          </p:val>
                                        </p:tav>
                                        <p:tav tm="100000">
                                          <p:val>
                                            <p:strVal val="#ppt_h"/>
                                          </p:val>
                                        </p:tav>
                                      </p:tavLst>
                                    </p:anim>
                                    <p:anim calcmode="lin" valueType="num">
                                      <p:cBhvr>
                                        <p:cTn id="363" dur="3000" fill="hold"/>
                                        <p:tgtEl>
                                          <p:spTgt spid="195"/>
                                        </p:tgtEl>
                                        <p:attrNameLst>
                                          <p:attrName>ppt_x</p:attrName>
                                        </p:attrNameLst>
                                      </p:cBhvr>
                                      <p:tavLst>
                                        <p:tav tm="0">
                                          <p:val>
                                            <p:fltVal val="0.5"/>
                                          </p:val>
                                        </p:tav>
                                        <p:tav tm="100000">
                                          <p:val>
                                            <p:strVal val="#ppt_x"/>
                                          </p:val>
                                        </p:tav>
                                      </p:tavLst>
                                    </p:anim>
                                    <p:anim calcmode="lin" valueType="num">
                                      <p:cBhvr>
                                        <p:cTn id="364" dur="3000" fill="hold"/>
                                        <p:tgtEl>
                                          <p:spTgt spid="195"/>
                                        </p:tgtEl>
                                        <p:attrNameLst>
                                          <p:attrName>ppt_y</p:attrName>
                                        </p:attrNameLst>
                                      </p:cBhvr>
                                      <p:tavLst>
                                        <p:tav tm="0">
                                          <p:val>
                                            <p:fltVal val="0.5"/>
                                          </p:val>
                                        </p:tav>
                                        <p:tav tm="100000">
                                          <p:val>
                                            <p:strVal val="#ppt_y"/>
                                          </p:val>
                                        </p:tav>
                                      </p:tavLst>
                                    </p:anim>
                                  </p:childTnLst>
                                </p:cTn>
                              </p:par>
                              <p:par>
                                <p:cTn id="365" presetID="23" presetClass="entr" presetSubtype="528" fill="hold" grpId="0" nodeType="withEffect">
                                  <p:stCondLst>
                                    <p:cond delay="0"/>
                                  </p:stCondLst>
                                  <p:childTnLst>
                                    <p:set>
                                      <p:cBhvr>
                                        <p:cTn id="366" dur="1" fill="hold">
                                          <p:stCondLst>
                                            <p:cond delay="0"/>
                                          </p:stCondLst>
                                        </p:cTn>
                                        <p:tgtEl>
                                          <p:spTgt spid="196"/>
                                        </p:tgtEl>
                                        <p:attrNameLst>
                                          <p:attrName>style.visibility</p:attrName>
                                        </p:attrNameLst>
                                      </p:cBhvr>
                                      <p:to>
                                        <p:strVal val="visible"/>
                                      </p:to>
                                    </p:set>
                                    <p:anim calcmode="lin" valueType="num">
                                      <p:cBhvr>
                                        <p:cTn id="367" dur="3000" fill="hold"/>
                                        <p:tgtEl>
                                          <p:spTgt spid="196"/>
                                        </p:tgtEl>
                                        <p:attrNameLst>
                                          <p:attrName>ppt_w</p:attrName>
                                        </p:attrNameLst>
                                      </p:cBhvr>
                                      <p:tavLst>
                                        <p:tav tm="0">
                                          <p:val>
                                            <p:fltVal val="0"/>
                                          </p:val>
                                        </p:tav>
                                        <p:tav tm="100000">
                                          <p:val>
                                            <p:strVal val="#ppt_w"/>
                                          </p:val>
                                        </p:tav>
                                      </p:tavLst>
                                    </p:anim>
                                    <p:anim calcmode="lin" valueType="num">
                                      <p:cBhvr>
                                        <p:cTn id="368" dur="3000" fill="hold"/>
                                        <p:tgtEl>
                                          <p:spTgt spid="196"/>
                                        </p:tgtEl>
                                        <p:attrNameLst>
                                          <p:attrName>ppt_h</p:attrName>
                                        </p:attrNameLst>
                                      </p:cBhvr>
                                      <p:tavLst>
                                        <p:tav tm="0">
                                          <p:val>
                                            <p:fltVal val="0"/>
                                          </p:val>
                                        </p:tav>
                                        <p:tav tm="100000">
                                          <p:val>
                                            <p:strVal val="#ppt_h"/>
                                          </p:val>
                                        </p:tav>
                                      </p:tavLst>
                                    </p:anim>
                                    <p:anim calcmode="lin" valueType="num">
                                      <p:cBhvr>
                                        <p:cTn id="369" dur="3000" fill="hold"/>
                                        <p:tgtEl>
                                          <p:spTgt spid="196"/>
                                        </p:tgtEl>
                                        <p:attrNameLst>
                                          <p:attrName>ppt_x</p:attrName>
                                        </p:attrNameLst>
                                      </p:cBhvr>
                                      <p:tavLst>
                                        <p:tav tm="0">
                                          <p:val>
                                            <p:fltVal val="0.5"/>
                                          </p:val>
                                        </p:tav>
                                        <p:tav tm="100000">
                                          <p:val>
                                            <p:strVal val="#ppt_x"/>
                                          </p:val>
                                        </p:tav>
                                      </p:tavLst>
                                    </p:anim>
                                    <p:anim calcmode="lin" valueType="num">
                                      <p:cBhvr>
                                        <p:cTn id="370" dur="3000" fill="hold"/>
                                        <p:tgtEl>
                                          <p:spTgt spid="196"/>
                                        </p:tgtEl>
                                        <p:attrNameLst>
                                          <p:attrName>ppt_y</p:attrName>
                                        </p:attrNameLst>
                                      </p:cBhvr>
                                      <p:tavLst>
                                        <p:tav tm="0">
                                          <p:val>
                                            <p:fltVal val="0.5"/>
                                          </p:val>
                                        </p:tav>
                                        <p:tav tm="100000">
                                          <p:val>
                                            <p:strVal val="#ppt_y"/>
                                          </p:val>
                                        </p:tav>
                                      </p:tavLst>
                                    </p:anim>
                                  </p:childTnLst>
                                </p:cTn>
                              </p:par>
                              <p:par>
                                <p:cTn id="371" presetID="23" presetClass="entr" presetSubtype="528" fill="hold" grpId="0" nodeType="withEffect">
                                  <p:stCondLst>
                                    <p:cond delay="0"/>
                                  </p:stCondLst>
                                  <p:childTnLst>
                                    <p:set>
                                      <p:cBhvr>
                                        <p:cTn id="372" dur="1" fill="hold">
                                          <p:stCondLst>
                                            <p:cond delay="0"/>
                                          </p:stCondLst>
                                        </p:cTn>
                                        <p:tgtEl>
                                          <p:spTgt spid="197"/>
                                        </p:tgtEl>
                                        <p:attrNameLst>
                                          <p:attrName>style.visibility</p:attrName>
                                        </p:attrNameLst>
                                      </p:cBhvr>
                                      <p:to>
                                        <p:strVal val="visible"/>
                                      </p:to>
                                    </p:set>
                                    <p:anim calcmode="lin" valueType="num">
                                      <p:cBhvr>
                                        <p:cTn id="373" dur="3000" fill="hold"/>
                                        <p:tgtEl>
                                          <p:spTgt spid="197"/>
                                        </p:tgtEl>
                                        <p:attrNameLst>
                                          <p:attrName>ppt_w</p:attrName>
                                        </p:attrNameLst>
                                      </p:cBhvr>
                                      <p:tavLst>
                                        <p:tav tm="0">
                                          <p:val>
                                            <p:fltVal val="0"/>
                                          </p:val>
                                        </p:tav>
                                        <p:tav tm="100000">
                                          <p:val>
                                            <p:strVal val="#ppt_w"/>
                                          </p:val>
                                        </p:tav>
                                      </p:tavLst>
                                    </p:anim>
                                    <p:anim calcmode="lin" valueType="num">
                                      <p:cBhvr>
                                        <p:cTn id="374" dur="3000" fill="hold"/>
                                        <p:tgtEl>
                                          <p:spTgt spid="197"/>
                                        </p:tgtEl>
                                        <p:attrNameLst>
                                          <p:attrName>ppt_h</p:attrName>
                                        </p:attrNameLst>
                                      </p:cBhvr>
                                      <p:tavLst>
                                        <p:tav tm="0">
                                          <p:val>
                                            <p:fltVal val="0"/>
                                          </p:val>
                                        </p:tav>
                                        <p:tav tm="100000">
                                          <p:val>
                                            <p:strVal val="#ppt_h"/>
                                          </p:val>
                                        </p:tav>
                                      </p:tavLst>
                                    </p:anim>
                                    <p:anim calcmode="lin" valueType="num">
                                      <p:cBhvr>
                                        <p:cTn id="375" dur="3000" fill="hold"/>
                                        <p:tgtEl>
                                          <p:spTgt spid="197"/>
                                        </p:tgtEl>
                                        <p:attrNameLst>
                                          <p:attrName>ppt_x</p:attrName>
                                        </p:attrNameLst>
                                      </p:cBhvr>
                                      <p:tavLst>
                                        <p:tav tm="0">
                                          <p:val>
                                            <p:fltVal val="0.5"/>
                                          </p:val>
                                        </p:tav>
                                        <p:tav tm="100000">
                                          <p:val>
                                            <p:strVal val="#ppt_x"/>
                                          </p:val>
                                        </p:tav>
                                      </p:tavLst>
                                    </p:anim>
                                    <p:anim calcmode="lin" valueType="num">
                                      <p:cBhvr>
                                        <p:cTn id="376" dur="3000" fill="hold"/>
                                        <p:tgtEl>
                                          <p:spTgt spid="197"/>
                                        </p:tgtEl>
                                        <p:attrNameLst>
                                          <p:attrName>ppt_y</p:attrName>
                                        </p:attrNameLst>
                                      </p:cBhvr>
                                      <p:tavLst>
                                        <p:tav tm="0">
                                          <p:val>
                                            <p:fltVal val="0.5"/>
                                          </p:val>
                                        </p:tav>
                                        <p:tav tm="100000">
                                          <p:val>
                                            <p:strVal val="#ppt_y"/>
                                          </p:val>
                                        </p:tav>
                                      </p:tavLst>
                                    </p:anim>
                                  </p:childTnLst>
                                </p:cTn>
                              </p:par>
                              <p:par>
                                <p:cTn id="377" presetID="23" presetClass="entr" presetSubtype="528" fill="hold" grpId="0" nodeType="withEffect">
                                  <p:stCondLst>
                                    <p:cond delay="0"/>
                                  </p:stCondLst>
                                  <p:childTnLst>
                                    <p:set>
                                      <p:cBhvr>
                                        <p:cTn id="378" dur="1" fill="hold">
                                          <p:stCondLst>
                                            <p:cond delay="0"/>
                                          </p:stCondLst>
                                        </p:cTn>
                                        <p:tgtEl>
                                          <p:spTgt spid="198"/>
                                        </p:tgtEl>
                                        <p:attrNameLst>
                                          <p:attrName>style.visibility</p:attrName>
                                        </p:attrNameLst>
                                      </p:cBhvr>
                                      <p:to>
                                        <p:strVal val="visible"/>
                                      </p:to>
                                    </p:set>
                                    <p:anim calcmode="lin" valueType="num">
                                      <p:cBhvr>
                                        <p:cTn id="379" dur="3000" fill="hold"/>
                                        <p:tgtEl>
                                          <p:spTgt spid="198"/>
                                        </p:tgtEl>
                                        <p:attrNameLst>
                                          <p:attrName>ppt_w</p:attrName>
                                        </p:attrNameLst>
                                      </p:cBhvr>
                                      <p:tavLst>
                                        <p:tav tm="0">
                                          <p:val>
                                            <p:fltVal val="0"/>
                                          </p:val>
                                        </p:tav>
                                        <p:tav tm="100000">
                                          <p:val>
                                            <p:strVal val="#ppt_w"/>
                                          </p:val>
                                        </p:tav>
                                      </p:tavLst>
                                    </p:anim>
                                    <p:anim calcmode="lin" valueType="num">
                                      <p:cBhvr>
                                        <p:cTn id="380" dur="3000" fill="hold"/>
                                        <p:tgtEl>
                                          <p:spTgt spid="198"/>
                                        </p:tgtEl>
                                        <p:attrNameLst>
                                          <p:attrName>ppt_h</p:attrName>
                                        </p:attrNameLst>
                                      </p:cBhvr>
                                      <p:tavLst>
                                        <p:tav tm="0">
                                          <p:val>
                                            <p:fltVal val="0"/>
                                          </p:val>
                                        </p:tav>
                                        <p:tav tm="100000">
                                          <p:val>
                                            <p:strVal val="#ppt_h"/>
                                          </p:val>
                                        </p:tav>
                                      </p:tavLst>
                                    </p:anim>
                                    <p:anim calcmode="lin" valueType="num">
                                      <p:cBhvr>
                                        <p:cTn id="381" dur="3000" fill="hold"/>
                                        <p:tgtEl>
                                          <p:spTgt spid="198"/>
                                        </p:tgtEl>
                                        <p:attrNameLst>
                                          <p:attrName>ppt_x</p:attrName>
                                        </p:attrNameLst>
                                      </p:cBhvr>
                                      <p:tavLst>
                                        <p:tav tm="0">
                                          <p:val>
                                            <p:fltVal val="0.5"/>
                                          </p:val>
                                        </p:tav>
                                        <p:tav tm="100000">
                                          <p:val>
                                            <p:strVal val="#ppt_x"/>
                                          </p:val>
                                        </p:tav>
                                      </p:tavLst>
                                    </p:anim>
                                    <p:anim calcmode="lin" valueType="num">
                                      <p:cBhvr>
                                        <p:cTn id="382" dur="3000" fill="hold"/>
                                        <p:tgtEl>
                                          <p:spTgt spid="198"/>
                                        </p:tgtEl>
                                        <p:attrNameLst>
                                          <p:attrName>ppt_y</p:attrName>
                                        </p:attrNameLst>
                                      </p:cBhvr>
                                      <p:tavLst>
                                        <p:tav tm="0">
                                          <p:val>
                                            <p:fltVal val="0.5"/>
                                          </p:val>
                                        </p:tav>
                                        <p:tav tm="100000">
                                          <p:val>
                                            <p:strVal val="#ppt_y"/>
                                          </p:val>
                                        </p:tav>
                                      </p:tavLst>
                                    </p:anim>
                                  </p:childTnLst>
                                </p:cTn>
                              </p:par>
                              <p:par>
                                <p:cTn id="383" presetID="23" presetClass="entr" presetSubtype="528" fill="hold" grpId="0" nodeType="withEffect">
                                  <p:stCondLst>
                                    <p:cond delay="0"/>
                                  </p:stCondLst>
                                  <p:childTnLst>
                                    <p:set>
                                      <p:cBhvr>
                                        <p:cTn id="384" dur="1" fill="hold">
                                          <p:stCondLst>
                                            <p:cond delay="0"/>
                                          </p:stCondLst>
                                        </p:cTn>
                                        <p:tgtEl>
                                          <p:spTgt spid="199"/>
                                        </p:tgtEl>
                                        <p:attrNameLst>
                                          <p:attrName>style.visibility</p:attrName>
                                        </p:attrNameLst>
                                      </p:cBhvr>
                                      <p:to>
                                        <p:strVal val="visible"/>
                                      </p:to>
                                    </p:set>
                                    <p:anim calcmode="lin" valueType="num">
                                      <p:cBhvr>
                                        <p:cTn id="385" dur="3000" fill="hold"/>
                                        <p:tgtEl>
                                          <p:spTgt spid="199"/>
                                        </p:tgtEl>
                                        <p:attrNameLst>
                                          <p:attrName>ppt_w</p:attrName>
                                        </p:attrNameLst>
                                      </p:cBhvr>
                                      <p:tavLst>
                                        <p:tav tm="0">
                                          <p:val>
                                            <p:fltVal val="0"/>
                                          </p:val>
                                        </p:tav>
                                        <p:tav tm="100000">
                                          <p:val>
                                            <p:strVal val="#ppt_w"/>
                                          </p:val>
                                        </p:tav>
                                      </p:tavLst>
                                    </p:anim>
                                    <p:anim calcmode="lin" valueType="num">
                                      <p:cBhvr>
                                        <p:cTn id="386" dur="3000" fill="hold"/>
                                        <p:tgtEl>
                                          <p:spTgt spid="199"/>
                                        </p:tgtEl>
                                        <p:attrNameLst>
                                          <p:attrName>ppt_h</p:attrName>
                                        </p:attrNameLst>
                                      </p:cBhvr>
                                      <p:tavLst>
                                        <p:tav tm="0">
                                          <p:val>
                                            <p:fltVal val="0"/>
                                          </p:val>
                                        </p:tav>
                                        <p:tav tm="100000">
                                          <p:val>
                                            <p:strVal val="#ppt_h"/>
                                          </p:val>
                                        </p:tav>
                                      </p:tavLst>
                                    </p:anim>
                                    <p:anim calcmode="lin" valueType="num">
                                      <p:cBhvr>
                                        <p:cTn id="387" dur="3000" fill="hold"/>
                                        <p:tgtEl>
                                          <p:spTgt spid="199"/>
                                        </p:tgtEl>
                                        <p:attrNameLst>
                                          <p:attrName>ppt_x</p:attrName>
                                        </p:attrNameLst>
                                      </p:cBhvr>
                                      <p:tavLst>
                                        <p:tav tm="0">
                                          <p:val>
                                            <p:fltVal val="0.5"/>
                                          </p:val>
                                        </p:tav>
                                        <p:tav tm="100000">
                                          <p:val>
                                            <p:strVal val="#ppt_x"/>
                                          </p:val>
                                        </p:tav>
                                      </p:tavLst>
                                    </p:anim>
                                    <p:anim calcmode="lin" valueType="num">
                                      <p:cBhvr>
                                        <p:cTn id="388" dur="3000" fill="hold"/>
                                        <p:tgtEl>
                                          <p:spTgt spid="199"/>
                                        </p:tgtEl>
                                        <p:attrNameLst>
                                          <p:attrName>ppt_y</p:attrName>
                                        </p:attrNameLst>
                                      </p:cBhvr>
                                      <p:tavLst>
                                        <p:tav tm="0">
                                          <p:val>
                                            <p:fltVal val="0.5"/>
                                          </p:val>
                                        </p:tav>
                                        <p:tav tm="100000">
                                          <p:val>
                                            <p:strVal val="#ppt_y"/>
                                          </p:val>
                                        </p:tav>
                                      </p:tavLst>
                                    </p:anim>
                                  </p:childTnLst>
                                </p:cTn>
                              </p:par>
                              <p:par>
                                <p:cTn id="389" presetID="23" presetClass="entr" presetSubtype="528" fill="hold" grpId="0" nodeType="withEffect">
                                  <p:stCondLst>
                                    <p:cond delay="0"/>
                                  </p:stCondLst>
                                  <p:childTnLst>
                                    <p:set>
                                      <p:cBhvr>
                                        <p:cTn id="390" dur="1" fill="hold">
                                          <p:stCondLst>
                                            <p:cond delay="0"/>
                                          </p:stCondLst>
                                        </p:cTn>
                                        <p:tgtEl>
                                          <p:spTgt spid="201"/>
                                        </p:tgtEl>
                                        <p:attrNameLst>
                                          <p:attrName>style.visibility</p:attrName>
                                        </p:attrNameLst>
                                      </p:cBhvr>
                                      <p:to>
                                        <p:strVal val="visible"/>
                                      </p:to>
                                    </p:set>
                                    <p:anim calcmode="lin" valueType="num">
                                      <p:cBhvr>
                                        <p:cTn id="391" dur="3000" fill="hold"/>
                                        <p:tgtEl>
                                          <p:spTgt spid="201"/>
                                        </p:tgtEl>
                                        <p:attrNameLst>
                                          <p:attrName>ppt_w</p:attrName>
                                        </p:attrNameLst>
                                      </p:cBhvr>
                                      <p:tavLst>
                                        <p:tav tm="0">
                                          <p:val>
                                            <p:fltVal val="0"/>
                                          </p:val>
                                        </p:tav>
                                        <p:tav tm="100000">
                                          <p:val>
                                            <p:strVal val="#ppt_w"/>
                                          </p:val>
                                        </p:tav>
                                      </p:tavLst>
                                    </p:anim>
                                    <p:anim calcmode="lin" valueType="num">
                                      <p:cBhvr>
                                        <p:cTn id="392" dur="3000" fill="hold"/>
                                        <p:tgtEl>
                                          <p:spTgt spid="201"/>
                                        </p:tgtEl>
                                        <p:attrNameLst>
                                          <p:attrName>ppt_h</p:attrName>
                                        </p:attrNameLst>
                                      </p:cBhvr>
                                      <p:tavLst>
                                        <p:tav tm="0">
                                          <p:val>
                                            <p:fltVal val="0"/>
                                          </p:val>
                                        </p:tav>
                                        <p:tav tm="100000">
                                          <p:val>
                                            <p:strVal val="#ppt_h"/>
                                          </p:val>
                                        </p:tav>
                                      </p:tavLst>
                                    </p:anim>
                                    <p:anim calcmode="lin" valueType="num">
                                      <p:cBhvr>
                                        <p:cTn id="393" dur="3000" fill="hold"/>
                                        <p:tgtEl>
                                          <p:spTgt spid="201"/>
                                        </p:tgtEl>
                                        <p:attrNameLst>
                                          <p:attrName>ppt_x</p:attrName>
                                        </p:attrNameLst>
                                      </p:cBhvr>
                                      <p:tavLst>
                                        <p:tav tm="0">
                                          <p:val>
                                            <p:fltVal val="0.5"/>
                                          </p:val>
                                        </p:tav>
                                        <p:tav tm="100000">
                                          <p:val>
                                            <p:strVal val="#ppt_x"/>
                                          </p:val>
                                        </p:tav>
                                      </p:tavLst>
                                    </p:anim>
                                    <p:anim calcmode="lin" valueType="num">
                                      <p:cBhvr>
                                        <p:cTn id="394" dur="3000" fill="hold"/>
                                        <p:tgtEl>
                                          <p:spTgt spid="201"/>
                                        </p:tgtEl>
                                        <p:attrNameLst>
                                          <p:attrName>ppt_y</p:attrName>
                                        </p:attrNameLst>
                                      </p:cBhvr>
                                      <p:tavLst>
                                        <p:tav tm="0">
                                          <p:val>
                                            <p:fltVal val="0.5"/>
                                          </p:val>
                                        </p:tav>
                                        <p:tav tm="100000">
                                          <p:val>
                                            <p:strVal val="#ppt_y"/>
                                          </p:val>
                                        </p:tav>
                                      </p:tavLst>
                                    </p:anim>
                                  </p:childTnLst>
                                </p:cTn>
                              </p:par>
                              <p:par>
                                <p:cTn id="395" presetID="23" presetClass="entr" presetSubtype="528" fill="hold" grpId="0" nodeType="withEffect">
                                  <p:stCondLst>
                                    <p:cond delay="0"/>
                                  </p:stCondLst>
                                  <p:childTnLst>
                                    <p:set>
                                      <p:cBhvr>
                                        <p:cTn id="396" dur="1" fill="hold">
                                          <p:stCondLst>
                                            <p:cond delay="0"/>
                                          </p:stCondLst>
                                        </p:cTn>
                                        <p:tgtEl>
                                          <p:spTgt spid="202"/>
                                        </p:tgtEl>
                                        <p:attrNameLst>
                                          <p:attrName>style.visibility</p:attrName>
                                        </p:attrNameLst>
                                      </p:cBhvr>
                                      <p:to>
                                        <p:strVal val="visible"/>
                                      </p:to>
                                    </p:set>
                                    <p:anim calcmode="lin" valueType="num">
                                      <p:cBhvr>
                                        <p:cTn id="397" dur="3000" fill="hold"/>
                                        <p:tgtEl>
                                          <p:spTgt spid="202"/>
                                        </p:tgtEl>
                                        <p:attrNameLst>
                                          <p:attrName>ppt_w</p:attrName>
                                        </p:attrNameLst>
                                      </p:cBhvr>
                                      <p:tavLst>
                                        <p:tav tm="0">
                                          <p:val>
                                            <p:fltVal val="0"/>
                                          </p:val>
                                        </p:tav>
                                        <p:tav tm="100000">
                                          <p:val>
                                            <p:strVal val="#ppt_w"/>
                                          </p:val>
                                        </p:tav>
                                      </p:tavLst>
                                    </p:anim>
                                    <p:anim calcmode="lin" valueType="num">
                                      <p:cBhvr>
                                        <p:cTn id="398" dur="3000" fill="hold"/>
                                        <p:tgtEl>
                                          <p:spTgt spid="202"/>
                                        </p:tgtEl>
                                        <p:attrNameLst>
                                          <p:attrName>ppt_h</p:attrName>
                                        </p:attrNameLst>
                                      </p:cBhvr>
                                      <p:tavLst>
                                        <p:tav tm="0">
                                          <p:val>
                                            <p:fltVal val="0"/>
                                          </p:val>
                                        </p:tav>
                                        <p:tav tm="100000">
                                          <p:val>
                                            <p:strVal val="#ppt_h"/>
                                          </p:val>
                                        </p:tav>
                                      </p:tavLst>
                                    </p:anim>
                                    <p:anim calcmode="lin" valueType="num">
                                      <p:cBhvr>
                                        <p:cTn id="399" dur="3000" fill="hold"/>
                                        <p:tgtEl>
                                          <p:spTgt spid="202"/>
                                        </p:tgtEl>
                                        <p:attrNameLst>
                                          <p:attrName>ppt_x</p:attrName>
                                        </p:attrNameLst>
                                      </p:cBhvr>
                                      <p:tavLst>
                                        <p:tav tm="0">
                                          <p:val>
                                            <p:fltVal val="0.5"/>
                                          </p:val>
                                        </p:tav>
                                        <p:tav tm="100000">
                                          <p:val>
                                            <p:strVal val="#ppt_x"/>
                                          </p:val>
                                        </p:tav>
                                      </p:tavLst>
                                    </p:anim>
                                    <p:anim calcmode="lin" valueType="num">
                                      <p:cBhvr>
                                        <p:cTn id="400" dur="3000" fill="hold"/>
                                        <p:tgtEl>
                                          <p:spTgt spid="202"/>
                                        </p:tgtEl>
                                        <p:attrNameLst>
                                          <p:attrName>ppt_y</p:attrName>
                                        </p:attrNameLst>
                                      </p:cBhvr>
                                      <p:tavLst>
                                        <p:tav tm="0">
                                          <p:val>
                                            <p:fltVal val="0.5"/>
                                          </p:val>
                                        </p:tav>
                                        <p:tav tm="100000">
                                          <p:val>
                                            <p:strVal val="#ppt_y"/>
                                          </p:val>
                                        </p:tav>
                                      </p:tavLst>
                                    </p:anim>
                                  </p:childTnLst>
                                </p:cTn>
                              </p:par>
                              <p:par>
                                <p:cTn id="401" presetID="23" presetClass="entr" presetSubtype="528" fill="hold" grpId="0" nodeType="withEffect">
                                  <p:stCondLst>
                                    <p:cond delay="0"/>
                                  </p:stCondLst>
                                  <p:childTnLst>
                                    <p:set>
                                      <p:cBhvr>
                                        <p:cTn id="402" dur="1" fill="hold">
                                          <p:stCondLst>
                                            <p:cond delay="0"/>
                                          </p:stCondLst>
                                        </p:cTn>
                                        <p:tgtEl>
                                          <p:spTgt spid="203"/>
                                        </p:tgtEl>
                                        <p:attrNameLst>
                                          <p:attrName>style.visibility</p:attrName>
                                        </p:attrNameLst>
                                      </p:cBhvr>
                                      <p:to>
                                        <p:strVal val="visible"/>
                                      </p:to>
                                    </p:set>
                                    <p:anim calcmode="lin" valueType="num">
                                      <p:cBhvr>
                                        <p:cTn id="403" dur="3000" fill="hold"/>
                                        <p:tgtEl>
                                          <p:spTgt spid="203"/>
                                        </p:tgtEl>
                                        <p:attrNameLst>
                                          <p:attrName>ppt_w</p:attrName>
                                        </p:attrNameLst>
                                      </p:cBhvr>
                                      <p:tavLst>
                                        <p:tav tm="0">
                                          <p:val>
                                            <p:fltVal val="0"/>
                                          </p:val>
                                        </p:tav>
                                        <p:tav tm="100000">
                                          <p:val>
                                            <p:strVal val="#ppt_w"/>
                                          </p:val>
                                        </p:tav>
                                      </p:tavLst>
                                    </p:anim>
                                    <p:anim calcmode="lin" valueType="num">
                                      <p:cBhvr>
                                        <p:cTn id="404" dur="3000" fill="hold"/>
                                        <p:tgtEl>
                                          <p:spTgt spid="203"/>
                                        </p:tgtEl>
                                        <p:attrNameLst>
                                          <p:attrName>ppt_h</p:attrName>
                                        </p:attrNameLst>
                                      </p:cBhvr>
                                      <p:tavLst>
                                        <p:tav tm="0">
                                          <p:val>
                                            <p:fltVal val="0"/>
                                          </p:val>
                                        </p:tav>
                                        <p:tav tm="100000">
                                          <p:val>
                                            <p:strVal val="#ppt_h"/>
                                          </p:val>
                                        </p:tav>
                                      </p:tavLst>
                                    </p:anim>
                                    <p:anim calcmode="lin" valueType="num">
                                      <p:cBhvr>
                                        <p:cTn id="405" dur="3000" fill="hold"/>
                                        <p:tgtEl>
                                          <p:spTgt spid="203"/>
                                        </p:tgtEl>
                                        <p:attrNameLst>
                                          <p:attrName>ppt_x</p:attrName>
                                        </p:attrNameLst>
                                      </p:cBhvr>
                                      <p:tavLst>
                                        <p:tav tm="0">
                                          <p:val>
                                            <p:fltVal val="0.5"/>
                                          </p:val>
                                        </p:tav>
                                        <p:tav tm="100000">
                                          <p:val>
                                            <p:strVal val="#ppt_x"/>
                                          </p:val>
                                        </p:tav>
                                      </p:tavLst>
                                    </p:anim>
                                    <p:anim calcmode="lin" valueType="num">
                                      <p:cBhvr>
                                        <p:cTn id="406" dur="3000" fill="hold"/>
                                        <p:tgtEl>
                                          <p:spTgt spid="203"/>
                                        </p:tgtEl>
                                        <p:attrNameLst>
                                          <p:attrName>ppt_y</p:attrName>
                                        </p:attrNameLst>
                                      </p:cBhvr>
                                      <p:tavLst>
                                        <p:tav tm="0">
                                          <p:val>
                                            <p:fltVal val="0.5"/>
                                          </p:val>
                                        </p:tav>
                                        <p:tav tm="100000">
                                          <p:val>
                                            <p:strVal val="#ppt_y"/>
                                          </p:val>
                                        </p:tav>
                                      </p:tavLst>
                                    </p:anim>
                                  </p:childTnLst>
                                </p:cTn>
                              </p:par>
                              <p:par>
                                <p:cTn id="407" presetID="23" presetClass="entr" presetSubtype="528" fill="hold" grpId="0" nodeType="withEffect">
                                  <p:stCondLst>
                                    <p:cond delay="0"/>
                                  </p:stCondLst>
                                  <p:childTnLst>
                                    <p:set>
                                      <p:cBhvr>
                                        <p:cTn id="408" dur="1" fill="hold">
                                          <p:stCondLst>
                                            <p:cond delay="0"/>
                                          </p:stCondLst>
                                        </p:cTn>
                                        <p:tgtEl>
                                          <p:spTgt spid="204"/>
                                        </p:tgtEl>
                                        <p:attrNameLst>
                                          <p:attrName>style.visibility</p:attrName>
                                        </p:attrNameLst>
                                      </p:cBhvr>
                                      <p:to>
                                        <p:strVal val="visible"/>
                                      </p:to>
                                    </p:set>
                                    <p:anim calcmode="lin" valueType="num">
                                      <p:cBhvr>
                                        <p:cTn id="409" dur="3000" fill="hold"/>
                                        <p:tgtEl>
                                          <p:spTgt spid="204"/>
                                        </p:tgtEl>
                                        <p:attrNameLst>
                                          <p:attrName>ppt_w</p:attrName>
                                        </p:attrNameLst>
                                      </p:cBhvr>
                                      <p:tavLst>
                                        <p:tav tm="0">
                                          <p:val>
                                            <p:fltVal val="0"/>
                                          </p:val>
                                        </p:tav>
                                        <p:tav tm="100000">
                                          <p:val>
                                            <p:strVal val="#ppt_w"/>
                                          </p:val>
                                        </p:tav>
                                      </p:tavLst>
                                    </p:anim>
                                    <p:anim calcmode="lin" valueType="num">
                                      <p:cBhvr>
                                        <p:cTn id="410" dur="3000" fill="hold"/>
                                        <p:tgtEl>
                                          <p:spTgt spid="204"/>
                                        </p:tgtEl>
                                        <p:attrNameLst>
                                          <p:attrName>ppt_h</p:attrName>
                                        </p:attrNameLst>
                                      </p:cBhvr>
                                      <p:tavLst>
                                        <p:tav tm="0">
                                          <p:val>
                                            <p:fltVal val="0"/>
                                          </p:val>
                                        </p:tav>
                                        <p:tav tm="100000">
                                          <p:val>
                                            <p:strVal val="#ppt_h"/>
                                          </p:val>
                                        </p:tav>
                                      </p:tavLst>
                                    </p:anim>
                                    <p:anim calcmode="lin" valueType="num">
                                      <p:cBhvr>
                                        <p:cTn id="411" dur="3000" fill="hold"/>
                                        <p:tgtEl>
                                          <p:spTgt spid="204"/>
                                        </p:tgtEl>
                                        <p:attrNameLst>
                                          <p:attrName>ppt_x</p:attrName>
                                        </p:attrNameLst>
                                      </p:cBhvr>
                                      <p:tavLst>
                                        <p:tav tm="0">
                                          <p:val>
                                            <p:fltVal val="0.5"/>
                                          </p:val>
                                        </p:tav>
                                        <p:tav tm="100000">
                                          <p:val>
                                            <p:strVal val="#ppt_x"/>
                                          </p:val>
                                        </p:tav>
                                      </p:tavLst>
                                    </p:anim>
                                    <p:anim calcmode="lin" valueType="num">
                                      <p:cBhvr>
                                        <p:cTn id="412" dur="3000" fill="hold"/>
                                        <p:tgtEl>
                                          <p:spTgt spid="204"/>
                                        </p:tgtEl>
                                        <p:attrNameLst>
                                          <p:attrName>ppt_y</p:attrName>
                                        </p:attrNameLst>
                                      </p:cBhvr>
                                      <p:tavLst>
                                        <p:tav tm="0">
                                          <p:val>
                                            <p:fltVal val="0.5"/>
                                          </p:val>
                                        </p:tav>
                                        <p:tav tm="100000">
                                          <p:val>
                                            <p:strVal val="#ppt_y"/>
                                          </p:val>
                                        </p:tav>
                                      </p:tavLst>
                                    </p:anim>
                                  </p:childTnLst>
                                </p:cTn>
                              </p:par>
                              <p:par>
                                <p:cTn id="413" presetID="23" presetClass="entr" presetSubtype="528" fill="hold" grpId="0" nodeType="withEffect">
                                  <p:stCondLst>
                                    <p:cond delay="0"/>
                                  </p:stCondLst>
                                  <p:childTnLst>
                                    <p:set>
                                      <p:cBhvr>
                                        <p:cTn id="414" dur="1" fill="hold">
                                          <p:stCondLst>
                                            <p:cond delay="0"/>
                                          </p:stCondLst>
                                        </p:cTn>
                                        <p:tgtEl>
                                          <p:spTgt spid="205"/>
                                        </p:tgtEl>
                                        <p:attrNameLst>
                                          <p:attrName>style.visibility</p:attrName>
                                        </p:attrNameLst>
                                      </p:cBhvr>
                                      <p:to>
                                        <p:strVal val="visible"/>
                                      </p:to>
                                    </p:set>
                                    <p:anim calcmode="lin" valueType="num">
                                      <p:cBhvr>
                                        <p:cTn id="415" dur="3000" fill="hold"/>
                                        <p:tgtEl>
                                          <p:spTgt spid="205"/>
                                        </p:tgtEl>
                                        <p:attrNameLst>
                                          <p:attrName>ppt_w</p:attrName>
                                        </p:attrNameLst>
                                      </p:cBhvr>
                                      <p:tavLst>
                                        <p:tav tm="0">
                                          <p:val>
                                            <p:fltVal val="0"/>
                                          </p:val>
                                        </p:tav>
                                        <p:tav tm="100000">
                                          <p:val>
                                            <p:strVal val="#ppt_w"/>
                                          </p:val>
                                        </p:tav>
                                      </p:tavLst>
                                    </p:anim>
                                    <p:anim calcmode="lin" valueType="num">
                                      <p:cBhvr>
                                        <p:cTn id="416" dur="3000" fill="hold"/>
                                        <p:tgtEl>
                                          <p:spTgt spid="205"/>
                                        </p:tgtEl>
                                        <p:attrNameLst>
                                          <p:attrName>ppt_h</p:attrName>
                                        </p:attrNameLst>
                                      </p:cBhvr>
                                      <p:tavLst>
                                        <p:tav tm="0">
                                          <p:val>
                                            <p:fltVal val="0"/>
                                          </p:val>
                                        </p:tav>
                                        <p:tav tm="100000">
                                          <p:val>
                                            <p:strVal val="#ppt_h"/>
                                          </p:val>
                                        </p:tav>
                                      </p:tavLst>
                                    </p:anim>
                                    <p:anim calcmode="lin" valueType="num">
                                      <p:cBhvr>
                                        <p:cTn id="417" dur="3000" fill="hold"/>
                                        <p:tgtEl>
                                          <p:spTgt spid="205"/>
                                        </p:tgtEl>
                                        <p:attrNameLst>
                                          <p:attrName>ppt_x</p:attrName>
                                        </p:attrNameLst>
                                      </p:cBhvr>
                                      <p:tavLst>
                                        <p:tav tm="0">
                                          <p:val>
                                            <p:fltVal val="0.5"/>
                                          </p:val>
                                        </p:tav>
                                        <p:tav tm="100000">
                                          <p:val>
                                            <p:strVal val="#ppt_x"/>
                                          </p:val>
                                        </p:tav>
                                      </p:tavLst>
                                    </p:anim>
                                    <p:anim calcmode="lin" valueType="num">
                                      <p:cBhvr>
                                        <p:cTn id="418" dur="3000" fill="hold"/>
                                        <p:tgtEl>
                                          <p:spTgt spid="205"/>
                                        </p:tgtEl>
                                        <p:attrNameLst>
                                          <p:attrName>ppt_y</p:attrName>
                                        </p:attrNameLst>
                                      </p:cBhvr>
                                      <p:tavLst>
                                        <p:tav tm="0">
                                          <p:val>
                                            <p:fltVal val="0.5"/>
                                          </p:val>
                                        </p:tav>
                                        <p:tav tm="100000">
                                          <p:val>
                                            <p:strVal val="#ppt_y"/>
                                          </p:val>
                                        </p:tav>
                                      </p:tavLst>
                                    </p:anim>
                                  </p:childTnLst>
                                </p:cTn>
                              </p:par>
                              <p:par>
                                <p:cTn id="419" presetID="23" presetClass="entr" presetSubtype="528" fill="hold" grpId="0" nodeType="withEffect">
                                  <p:stCondLst>
                                    <p:cond delay="0"/>
                                  </p:stCondLst>
                                  <p:childTnLst>
                                    <p:set>
                                      <p:cBhvr>
                                        <p:cTn id="420" dur="1" fill="hold">
                                          <p:stCondLst>
                                            <p:cond delay="0"/>
                                          </p:stCondLst>
                                        </p:cTn>
                                        <p:tgtEl>
                                          <p:spTgt spid="206"/>
                                        </p:tgtEl>
                                        <p:attrNameLst>
                                          <p:attrName>style.visibility</p:attrName>
                                        </p:attrNameLst>
                                      </p:cBhvr>
                                      <p:to>
                                        <p:strVal val="visible"/>
                                      </p:to>
                                    </p:set>
                                    <p:anim calcmode="lin" valueType="num">
                                      <p:cBhvr>
                                        <p:cTn id="421" dur="3000" fill="hold"/>
                                        <p:tgtEl>
                                          <p:spTgt spid="206"/>
                                        </p:tgtEl>
                                        <p:attrNameLst>
                                          <p:attrName>ppt_w</p:attrName>
                                        </p:attrNameLst>
                                      </p:cBhvr>
                                      <p:tavLst>
                                        <p:tav tm="0">
                                          <p:val>
                                            <p:fltVal val="0"/>
                                          </p:val>
                                        </p:tav>
                                        <p:tav tm="100000">
                                          <p:val>
                                            <p:strVal val="#ppt_w"/>
                                          </p:val>
                                        </p:tav>
                                      </p:tavLst>
                                    </p:anim>
                                    <p:anim calcmode="lin" valueType="num">
                                      <p:cBhvr>
                                        <p:cTn id="422" dur="3000" fill="hold"/>
                                        <p:tgtEl>
                                          <p:spTgt spid="206"/>
                                        </p:tgtEl>
                                        <p:attrNameLst>
                                          <p:attrName>ppt_h</p:attrName>
                                        </p:attrNameLst>
                                      </p:cBhvr>
                                      <p:tavLst>
                                        <p:tav tm="0">
                                          <p:val>
                                            <p:fltVal val="0"/>
                                          </p:val>
                                        </p:tav>
                                        <p:tav tm="100000">
                                          <p:val>
                                            <p:strVal val="#ppt_h"/>
                                          </p:val>
                                        </p:tav>
                                      </p:tavLst>
                                    </p:anim>
                                    <p:anim calcmode="lin" valueType="num">
                                      <p:cBhvr>
                                        <p:cTn id="423" dur="3000" fill="hold"/>
                                        <p:tgtEl>
                                          <p:spTgt spid="206"/>
                                        </p:tgtEl>
                                        <p:attrNameLst>
                                          <p:attrName>ppt_x</p:attrName>
                                        </p:attrNameLst>
                                      </p:cBhvr>
                                      <p:tavLst>
                                        <p:tav tm="0">
                                          <p:val>
                                            <p:fltVal val="0.5"/>
                                          </p:val>
                                        </p:tav>
                                        <p:tav tm="100000">
                                          <p:val>
                                            <p:strVal val="#ppt_x"/>
                                          </p:val>
                                        </p:tav>
                                      </p:tavLst>
                                    </p:anim>
                                    <p:anim calcmode="lin" valueType="num">
                                      <p:cBhvr>
                                        <p:cTn id="424" dur="3000" fill="hold"/>
                                        <p:tgtEl>
                                          <p:spTgt spid="206"/>
                                        </p:tgtEl>
                                        <p:attrNameLst>
                                          <p:attrName>ppt_y</p:attrName>
                                        </p:attrNameLst>
                                      </p:cBhvr>
                                      <p:tavLst>
                                        <p:tav tm="0">
                                          <p:val>
                                            <p:fltVal val="0.5"/>
                                          </p:val>
                                        </p:tav>
                                        <p:tav tm="100000">
                                          <p:val>
                                            <p:strVal val="#ppt_y"/>
                                          </p:val>
                                        </p:tav>
                                      </p:tavLst>
                                    </p:anim>
                                  </p:childTnLst>
                                </p:cTn>
                              </p:par>
                              <p:par>
                                <p:cTn id="425" presetID="23" presetClass="entr" presetSubtype="528" fill="hold" grpId="0" nodeType="withEffect">
                                  <p:stCondLst>
                                    <p:cond delay="0"/>
                                  </p:stCondLst>
                                  <p:childTnLst>
                                    <p:set>
                                      <p:cBhvr>
                                        <p:cTn id="426" dur="1" fill="hold">
                                          <p:stCondLst>
                                            <p:cond delay="0"/>
                                          </p:stCondLst>
                                        </p:cTn>
                                        <p:tgtEl>
                                          <p:spTgt spid="207"/>
                                        </p:tgtEl>
                                        <p:attrNameLst>
                                          <p:attrName>style.visibility</p:attrName>
                                        </p:attrNameLst>
                                      </p:cBhvr>
                                      <p:to>
                                        <p:strVal val="visible"/>
                                      </p:to>
                                    </p:set>
                                    <p:anim calcmode="lin" valueType="num">
                                      <p:cBhvr>
                                        <p:cTn id="427" dur="3000" fill="hold"/>
                                        <p:tgtEl>
                                          <p:spTgt spid="207"/>
                                        </p:tgtEl>
                                        <p:attrNameLst>
                                          <p:attrName>ppt_w</p:attrName>
                                        </p:attrNameLst>
                                      </p:cBhvr>
                                      <p:tavLst>
                                        <p:tav tm="0">
                                          <p:val>
                                            <p:fltVal val="0"/>
                                          </p:val>
                                        </p:tav>
                                        <p:tav tm="100000">
                                          <p:val>
                                            <p:strVal val="#ppt_w"/>
                                          </p:val>
                                        </p:tav>
                                      </p:tavLst>
                                    </p:anim>
                                    <p:anim calcmode="lin" valueType="num">
                                      <p:cBhvr>
                                        <p:cTn id="428" dur="3000" fill="hold"/>
                                        <p:tgtEl>
                                          <p:spTgt spid="207"/>
                                        </p:tgtEl>
                                        <p:attrNameLst>
                                          <p:attrName>ppt_h</p:attrName>
                                        </p:attrNameLst>
                                      </p:cBhvr>
                                      <p:tavLst>
                                        <p:tav tm="0">
                                          <p:val>
                                            <p:fltVal val="0"/>
                                          </p:val>
                                        </p:tav>
                                        <p:tav tm="100000">
                                          <p:val>
                                            <p:strVal val="#ppt_h"/>
                                          </p:val>
                                        </p:tav>
                                      </p:tavLst>
                                    </p:anim>
                                    <p:anim calcmode="lin" valueType="num">
                                      <p:cBhvr>
                                        <p:cTn id="429" dur="3000" fill="hold"/>
                                        <p:tgtEl>
                                          <p:spTgt spid="207"/>
                                        </p:tgtEl>
                                        <p:attrNameLst>
                                          <p:attrName>ppt_x</p:attrName>
                                        </p:attrNameLst>
                                      </p:cBhvr>
                                      <p:tavLst>
                                        <p:tav tm="0">
                                          <p:val>
                                            <p:fltVal val="0.5"/>
                                          </p:val>
                                        </p:tav>
                                        <p:tav tm="100000">
                                          <p:val>
                                            <p:strVal val="#ppt_x"/>
                                          </p:val>
                                        </p:tav>
                                      </p:tavLst>
                                    </p:anim>
                                    <p:anim calcmode="lin" valueType="num">
                                      <p:cBhvr>
                                        <p:cTn id="430" dur="3000" fill="hold"/>
                                        <p:tgtEl>
                                          <p:spTgt spid="207"/>
                                        </p:tgtEl>
                                        <p:attrNameLst>
                                          <p:attrName>ppt_y</p:attrName>
                                        </p:attrNameLst>
                                      </p:cBhvr>
                                      <p:tavLst>
                                        <p:tav tm="0">
                                          <p:val>
                                            <p:fltVal val="0.5"/>
                                          </p:val>
                                        </p:tav>
                                        <p:tav tm="100000">
                                          <p:val>
                                            <p:strVal val="#ppt_y"/>
                                          </p:val>
                                        </p:tav>
                                      </p:tavLst>
                                    </p:anim>
                                  </p:childTnLst>
                                </p:cTn>
                              </p:par>
                              <p:par>
                                <p:cTn id="431" presetID="23" presetClass="entr" presetSubtype="528" fill="hold" grpId="0" nodeType="withEffect">
                                  <p:stCondLst>
                                    <p:cond delay="0"/>
                                  </p:stCondLst>
                                  <p:childTnLst>
                                    <p:set>
                                      <p:cBhvr>
                                        <p:cTn id="432" dur="1" fill="hold">
                                          <p:stCondLst>
                                            <p:cond delay="0"/>
                                          </p:stCondLst>
                                        </p:cTn>
                                        <p:tgtEl>
                                          <p:spTgt spid="208"/>
                                        </p:tgtEl>
                                        <p:attrNameLst>
                                          <p:attrName>style.visibility</p:attrName>
                                        </p:attrNameLst>
                                      </p:cBhvr>
                                      <p:to>
                                        <p:strVal val="visible"/>
                                      </p:to>
                                    </p:set>
                                    <p:anim calcmode="lin" valueType="num">
                                      <p:cBhvr>
                                        <p:cTn id="433" dur="3000" fill="hold"/>
                                        <p:tgtEl>
                                          <p:spTgt spid="208"/>
                                        </p:tgtEl>
                                        <p:attrNameLst>
                                          <p:attrName>ppt_w</p:attrName>
                                        </p:attrNameLst>
                                      </p:cBhvr>
                                      <p:tavLst>
                                        <p:tav tm="0">
                                          <p:val>
                                            <p:fltVal val="0"/>
                                          </p:val>
                                        </p:tav>
                                        <p:tav tm="100000">
                                          <p:val>
                                            <p:strVal val="#ppt_w"/>
                                          </p:val>
                                        </p:tav>
                                      </p:tavLst>
                                    </p:anim>
                                    <p:anim calcmode="lin" valueType="num">
                                      <p:cBhvr>
                                        <p:cTn id="434" dur="3000" fill="hold"/>
                                        <p:tgtEl>
                                          <p:spTgt spid="208"/>
                                        </p:tgtEl>
                                        <p:attrNameLst>
                                          <p:attrName>ppt_h</p:attrName>
                                        </p:attrNameLst>
                                      </p:cBhvr>
                                      <p:tavLst>
                                        <p:tav tm="0">
                                          <p:val>
                                            <p:fltVal val="0"/>
                                          </p:val>
                                        </p:tav>
                                        <p:tav tm="100000">
                                          <p:val>
                                            <p:strVal val="#ppt_h"/>
                                          </p:val>
                                        </p:tav>
                                      </p:tavLst>
                                    </p:anim>
                                    <p:anim calcmode="lin" valueType="num">
                                      <p:cBhvr>
                                        <p:cTn id="435" dur="3000" fill="hold"/>
                                        <p:tgtEl>
                                          <p:spTgt spid="208"/>
                                        </p:tgtEl>
                                        <p:attrNameLst>
                                          <p:attrName>ppt_x</p:attrName>
                                        </p:attrNameLst>
                                      </p:cBhvr>
                                      <p:tavLst>
                                        <p:tav tm="0">
                                          <p:val>
                                            <p:fltVal val="0.5"/>
                                          </p:val>
                                        </p:tav>
                                        <p:tav tm="100000">
                                          <p:val>
                                            <p:strVal val="#ppt_x"/>
                                          </p:val>
                                        </p:tav>
                                      </p:tavLst>
                                    </p:anim>
                                    <p:anim calcmode="lin" valueType="num">
                                      <p:cBhvr>
                                        <p:cTn id="436" dur="3000" fill="hold"/>
                                        <p:tgtEl>
                                          <p:spTgt spid="208"/>
                                        </p:tgtEl>
                                        <p:attrNameLst>
                                          <p:attrName>ppt_y</p:attrName>
                                        </p:attrNameLst>
                                      </p:cBhvr>
                                      <p:tavLst>
                                        <p:tav tm="0">
                                          <p:val>
                                            <p:fltVal val="0.5"/>
                                          </p:val>
                                        </p:tav>
                                        <p:tav tm="100000">
                                          <p:val>
                                            <p:strVal val="#ppt_y"/>
                                          </p:val>
                                        </p:tav>
                                      </p:tavLst>
                                    </p:anim>
                                  </p:childTnLst>
                                </p:cTn>
                              </p:par>
                              <p:par>
                                <p:cTn id="437" presetID="23" presetClass="entr" presetSubtype="528" fill="hold" grpId="0" nodeType="withEffect">
                                  <p:stCondLst>
                                    <p:cond delay="0"/>
                                  </p:stCondLst>
                                  <p:childTnLst>
                                    <p:set>
                                      <p:cBhvr>
                                        <p:cTn id="438" dur="1" fill="hold">
                                          <p:stCondLst>
                                            <p:cond delay="0"/>
                                          </p:stCondLst>
                                        </p:cTn>
                                        <p:tgtEl>
                                          <p:spTgt spid="209"/>
                                        </p:tgtEl>
                                        <p:attrNameLst>
                                          <p:attrName>style.visibility</p:attrName>
                                        </p:attrNameLst>
                                      </p:cBhvr>
                                      <p:to>
                                        <p:strVal val="visible"/>
                                      </p:to>
                                    </p:set>
                                    <p:anim calcmode="lin" valueType="num">
                                      <p:cBhvr>
                                        <p:cTn id="439" dur="3000" fill="hold"/>
                                        <p:tgtEl>
                                          <p:spTgt spid="209"/>
                                        </p:tgtEl>
                                        <p:attrNameLst>
                                          <p:attrName>ppt_w</p:attrName>
                                        </p:attrNameLst>
                                      </p:cBhvr>
                                      <p:tavLst>
                                        <p:tav tm="0">
                                          <p:val>
                                            <p:fltVal val="0"/>
                                          </p:val>
                                        </p:tav>
                                        <p:tav tm="100000">
                                          <p:val>
                                            <p:strVal val="#ppt_w"/>
                                          </p:val>
                                        </p:tav>
                                      </p:tavLst>
                                    </p:anim>
                                    <p:anim calcmode="lin" valueType="num">
                                      <p:cBhvr>
                                        <p:cTn id="440" dur="3000" fill="hold"/>
                                        <p:tgtEl>
                                          <p:spTgt spid="209"/>
                                        </p:tgtEl>
                                        <p:attrNameLst>
                                          <p:attrName>ppt_h</p:attrName>
                                        </p:attrNameLst>
                                      </p:cBhvr>
                                      <p:tavLst>
                                        <p:tav tm="0">
                                          <p:val>
                                            <p:fltVal val="0"/>
                                          </p:val>
                                        </p:tav>
                                        <p:tav tm="100000">
                                          <p:val>
                                            <p:strVal val="#ppt_h"/>
                                          </p:val>
                                        </p:tav>
                                      </p:tavLst>
                                    </p:anim>
                                    <p:anim calcmode="lin" valueType="num">
                                      <p:cBhvr>
                                        <p:cTn id="441" dur="3000" fill="hold"/>
                                        <p:tgtEl>
                                          <p:spTgt spid="209"/>
                                        </p:tgtEl>
                                        <p:attrNameLst>
                                          <p:attrName>ppt_x</p:attrName>
                                        </p:attrNameLst>
                                      </p:cBhvr>
                                      <p:tavLst>
                                        <p:tav tm="0">
                                          <p:val>
                                            <p:fltVal val="0.5"/>
                                          </p:val>
                                        </p:tav>
                                        <p:tav tm="100000">
                                          <p:val>
                                            <p:strVal val="#ppt_x"/>
                                          </p:val>
                                        </p:tav>
                                      </p:tavLst>
                                    </p:anim>
                                    <p:anim calcmode="lin" valueType="num">
                                      <p:cBhvr>
                                        <p:cTn id="442" dur="3000" fill="hold"/>
                                        <p:tgtEl>
                                          <p:spTgt spid="209"/>
                                        </p:tgtEl>
                                        <p:attrNameLst>
                                          <p:attrName>ppt_y</p:attrName>
                                        </p:attrNameLst>
                                      </p:cBhvr>
                                      <p:tavLst>
                                        <p:tav tm="0">
                                          <p:val>
                                            <p:fltVal val="0.5"/>
                                          </p:val>
                                        </p:tav>
                                        <p:tav tm="100000">
                                          <p:val>
                                            <p:strVal val="#ppt_y"/>
                                          </p:val>
                                        </p:tav>
                                      </p:tavLst>
                                    </p:anim>
                                  </p:childTnLst>
                                </p:cTn>
                              </p:par>
                              <p:par>
                                <p:cTn id="443" presetID="23" presetClass="entr" presetSubtype="528" fill="hold" grpId="0" nodeType="withEffect">
                                  <p:stCondLst>
                                    <p:cond delay="0"/>
                                  </p:stCondLst>
                                  <p:childTnLst>
                                    <p:set>
                                      <p:cBhvr>
                                        <p:cTn id="444" dur="1" fill="hold">
                                          <p:stCondLst>
                                            <p:cond delay="0"/>
                                          </p:stCondLst>
                                        </p:cTn>
                                        <p:tgtEl>
                                          <p:spTgt spid="210"/>
                                        </p:tgtEl>
                                        <p:attrNameLst>
                                          <p:attrName>style.visibility</p:attrName>
                                        </p:attrNameLst>
                                      </p:cBhvr>
                                      <p:to>
                                        <p:strVal val="visible"/>
                                      </p:to>
                                    </p:set>
                                    <p:anim calcmode="lin" valueType="num">
                                      <p:cBhvr>
                                        <p:cTn id="445" dur="3000" fill="hold"/>
                                        <p:tgtEl>
                                          <p:spTgt spid="210"/>
                                        </p:tgtEl>
                                        <p:attrNameLst>
                                          <p:attrName>ppt_w</p:attrName>
                                        </p:attrNameLst>
                                      </p:cBhvr>
                                      <p:tavLst>
                                        <p:tav tm="0">
                                          <p:val>
                                            <p:fltVal val="0"/>
                                          </p:val>
                                        </p:tav>
                                        <p:tav tm="100000">
                                          <p:val>
                                            <p:strVal val="#ppt_w"/>
                                          </p:val>
                                        </p:tav>
                                      </p:tavLst>
                                    </p:anim>
                                    <p:anim calcmode="lin" valueType="num">
                                      <p:cBhvr>
                                        <p:cTn id="446" dur="3000" fill="hold"/>
                                        <p:tgtEl>
                                          <p:spTgt spid="210"/>
                                        </p:tgtEl>
                                        <p:attrNameLst>
                                          <p:attrName>ppt_h</p:attrName>
                                        </p:attrNameLst>
                                      </p:cBhvr>
                                      <p:tavLst>
                                        <p:tav tm="0">
                                          <p:val>
                                            <p:fltVal val="0"/>
                                          </p:val>
                                        </p:tav>
                                        <p:tav tm="100000">
                                          <p:val>
                                            <p:strVal val="#ppt_h"/>
                                          </p:val>
                                        </p:tav>
                                      </p:tavLst>
                                    </p:anim>
                                    <p:anim calcmode="lin" valueType="num">
                                      <p:cBhvr>
                                        <p:cTn id="447" dur="3000" fill="hold"/>
                                        <p:tgtEl>
                                          <p:spTgt spid="210"/>
                                        </p:tgtEl>
                                        <p:attrNameLst>
                                          <p:attrName>ppt_x</p:attrName>
                                        </p:attrNameLst>
                                      </p:cBhvr>
                                      <p:tavLst>
                                        <p:tav tm="0">
                                          <p:val>
                                            <p:fltVal val="0.5"/>
                                          </p:val>
                                        </p:tav>
                                        <p:tav tm="100000">
                                          <p:val>
                                            <p:strVal val="#ppt_x"/>
                                          </p:val>
                                        </p:tav>
                                      </p:tavLst>
                                    </p:anim>
                                    <p:anim calcmode="lin" valueType="num">
                                      <p:cBhvr>
                                        <p:cTn id="448" dur="3000" fill="hold"/>
                                        <p:tgtEl>
                                          <p:spTgt spid="210"/>
                                        </p:tgtEl>
                                        <p:attrNameLst>
                                          <p:attrName>ppt_y</p:attrName>
                                        </p:attrNameLst>
                                      </p:cBhvr>
                                      <p:tavLst>
                                        <p:tav tm="0">
                                          <p:val>
                                            <p:fltVal val="0.5"/>
                                          </p:val>
                                        </p:tav>
                                        <p:tav tm="100000">
                                          <p:val>
                                            <p:strVal val="#ppt_y"/>
                                          </p:val>
                                        </p:tav>
                                      </p:tavLst>
                                    </p:anim>
                                  </p:childTnLst>
                                </p:cTn>
                              </p:par>
                              <p:par>
                                <p:cTn id="449" presetID="23" presetClass="entr" presetSubtype="528" fill="hold" grpId="0" nodeType="withEffect">
                                  <p:stCondLst>
                                    <p:cond delay="0"/>
                                  </p:stCondLst>
                                  <p:childTnLst>
                                    <p:set>
                                      <p:cBhvr>
                                        <p:cTn id="450" dur="1" fill="hold">
                                          <p:stCondLst>
                                            <p:cond delay="0"/>
                                          </p:stCondLst>
                                        </p:cTn>
                                        <p:tgtEl>
                                          <p:spTgt spid="211"/>
                                        </p:tgtEl>
                                        <p:attrNameLst>
                                          <p:attrName>style.visibility</p:attrName>
                                        </p:attrNameLst>
                                      </p:cBhvr>
                                      <p:to>
                                        <p:strVal val="visible"/>
                                      </p:to>
                                    </p:set>
                                    <p:anim calcmode="lin" valueType="num">
                                      <p:cBhvr>
                                        <p:cTn id="451" dur="3000" fill="hold"/>
                                        <p:tgtEl>
                                          <p:spTgt spid="211"/>
                                        </p:tgtEl>
                                        <p:attrNameLst>
                                          <p:attrName>ppt_w</p:attrName>
                                        </p:attrNameLst>
                                      </p:cBhvr>
                                      <p:tavLst>
                                        <p:tav tm="0">
                                          <p:val>
                                            <p:fltVal val="0"/>
                                          </p:val>
                                        </p:tav>
                                        <p:tav tm="100000">
                                          <p:val>
                                            <p:strVal val="#ppt_w"/>
                                          </p:val>
                                        </p:tav>
                                      </p:tavLst>
                                    </p:anim>
                                    <p:anim calcmode="lin" valueType="num">
                                      <p:cBhvr>
                                        <p:cTn id="452" dur="3000" fill="hold"/>
                                        <p:tgtEl>
                                          <p:spTgt spid="211"/>
                                        </p:tgtEl>
                                        <p:attrNameLst>
                                          <p:attrName>ppt_h</p:attrName>
                                        </p:attrNameLst>
                                      </p:cBhvr>
                                      <p:tavLst>
                                        <p:tav tm="0">
                                          <p:val>
                                            <p:fltVal val="0"/>
                                          </p:val>
                                        </p:tav>
                                        <p:tav tm="100000">
                                          <p:val>
                                            <p:strVal val="#ppt_h"/>
                                          </p:val>
                                        </p:tav>
                                      </p:tavLst>
                                    </p:anim>
                                    <p:anim calcmode="lin" valueType="num">
                                      <p:cBhvr>
                                        <p:cTn id="453" dur="3000" fill="hold"/>
                                        <p:tgtEl>
                                          <p:spTgt spid="211"/>
                                        </p:tgtEl>
                                        <p:attrNameLst>
                                          <p:attrName>ppt_x</p:attrName>
                                        </p:attrNameLst>
                                      </p:cBhvr>
                                      <p:tavLst>
                                        <p:tav tm="0">
                                          <p:val>
                                            <p:fltVal val="0.5"/>
                                          </p:val>
                                        </p:tav>
                                        <p:tav tm="100000">
                                          <p:val>
                                            <p:strVal val="#ppt_x"/>
                                          </p:val>
                                        </p:tav>
                                      </p:tavLst>
                                    </p:anim>
                                    <p:anim calcmode="lin" valueType="num">
                                      <p:cBhvr>
                                        <p:cTn id="454" dur="3000" fill="hold"/>
                                        <p:tgtEl>
                                          <p:spTgt spid="211"/>
                                        </p:tgtEl>
                                        <p:attrNameLst>
                                          <p:attrName>ppt_y</p:attrName>
                                        </p:attrNameLst>
                                      </p:cBhvr>
                                      <p:tavLst>
                                        <p:tav tm="0">
                                          <p:val>
                                            <p:fltVal val="0.5"/>
                                          </p:val>
                                        </p:tav>
                                        <p:tav tm="100000">
                                          <p:val>
                                            <p:strVal val="#ppt_y"/>
                                          </p:val>
                                        </p:tav>
                                      </p:tavLst>
                                    </p:anim>
                                  </p:childTnLst>
                                </p:cTn>
                              </p:par>
                              <p:par>
                                <p:cTn id="455" presetID="23" presetClass="entr" presetSubtype="528" fill="hold" grpId="0" nodeType="withEffect">
                                  <p:stCondLst>
                                    <p:cond delay="0"/>
                                  </p:stCondLst>
                                  <p:childTnLst>
                                    <p:set>
                                      <p:cBhvr>
                                        <p:cTn id="456" dur="1" fill="hold">
                                          <p:stCondLst>
                                            <p:cond delay="0"/>
                                          </p:stCondLst>
                                        </p:cTn>
                                        <p:tgtEl>
                                          <p:spTgt spid="212"/>
                                        </p:tgtEl>
                                        <p:attrNameLst>
                                          <p:attrName>style.visibility</p:attrName>
                                        </p:attrNameLst>
                                      </p:cBhvr>
                                      <p:to>
                                        <p:strVal val="visible"/>
                                      </p:to>
                                    </p:set>
                                    <p:anim calcmode="lin" valueType="num">
                                      <p:cBhvr>
                                        <p:cTn id="457" dur="3000" fill="hold"/>
                                        <p:tgtEl>
                                          <p:spTgt spid="212"/>
                                        </p:tgtEl>
                                        <p:attrNameLst>
                                          <p:attrName>ppt_w</p:attrName>
                                        </p:attrNameLst>
                                      </p:cBhvr>
                                      <p:tavLst>
                                        <p:tav tm="0">
                                          <p:val>
                                            <p:fltVal val="0"/>
                                          </p:val>
                                        </p:tav>
                                        <p:tav tm="100000">
                                          <p:val>
                                            <p:strVal val="#ppt_w"/>
                                          </p:val>
                                        </p:tav>
                                      </p:tavLst>
                                    </p:anim>
                                    <p:anim calcmode="lin" valueType="num">
                                      <p:cBhvr>
                                        <p:cTn id="458" dur="3000" fill="hold"/>
                                        <p:tgtEl>
                                          <p:spTgt spid="212"/>
                                        </p:tgtEl>
                                        <p:attrNameLst>
                                          <p:attrName>ppt_h</p:attrName>
                                        </p:attrNameLst>
                                      </p:cBhvr>
                                      <p:tavLst>
                                        <p:tav tm="0">
                                          <p:val>
                                            <p:fltVal val="0"/>
                                          </p:val>
                                        </p:tav>
                                        <p:tav tm="100000">
                                          <p:val>
                                            <p:strVal val="#ppt_h"/>
                                          </p:val>
                                        </p:tav>
                                      </p:tavLst>
                                    </p:anim>
                                    <p:anim calcmode="lin" valueType="num">
                                      <p:cBhvr>
                                        <p:cTn id="459" dur="3000" fill="hold"/>
                                        <p:tgtEl>
                                          <p:spTgt spid="212"/>
                                        </p:tgtEl>
                                        <p:attrNameLst>
                                          <p:attrName>ppt_x</p:attrName>
                                        </p:attrNameLst>
                                      </p:cBhvr>
                                      <p:tavLst>
                                        <p:tav tm="0">
                                          <p:val>
                                            <p:fltVal val="0.5"/>
                                          </p:val>
                                        </p:tav>
                                        <p:tav tm="100000">
                                          <p:val>
                                            <p:strVal val="#ppt_x"/>
                                          </p:val>
                                        </p:tav>
                                      </p:tavLst>
                                    </p:anim>
                                    <p:anim calcmode="lin" valueType="num">
                                      <p:cBhvr>
                                        <p:cTn id="460" dur="3000" fill="hold"/>
                                        <p:tgtEl>
                                          <p:spTgt spid="212"/>
                                        </p:tgtEl>
                                        <p:attrNameLst>
                                          <p:attrName>ppt_y</p:attrName>
                                        </p:attrNameLst>
                                      </p:cBhvr>
                                      <p:tavLst>
                                        <p:tav tm="0">
                                          <p:val>
                                            <p:fltVal val="0.5"/>
                                          </p:val>
                                        </p:tav>
                                        <p:tav tm="100000">
                                          <p:val>
                                            <p:strVal val="#ppt_y"/>
                                          </p:val>
                                        </p:tav>
                                      </p:tavLst>
                                    </p:anim>
                                  </p:childTnLst>
                                </p:cTn>
                              </p:par>
                              <p:par>
                                <p:cTn id="461" presetID="23" presetClass="entr" presetSubtype="528" fill="hold" grpId="0" nodeType="withEffect">
                                  <p:stCondLst>
                                    <p:cond delay="0"/>
                                  </p:stCondLst>
                                  <p:childTnLst>
                                    <p:set>
                                      <p:cBhvr>
                                        <p:cTn id="462" dur="1" fill="hold">
                                          <p:stCondLst>
                                            <p:cond delay="0"/>
                                          </p:stCondLst>
                                        </p:cTn>
                                        <p:tgtEl>
                                          <p:spTgt spid="213"/>
                                        </p:tgtEl>
                                        <p:attrNameLst>
                                          <p:attrName>style.visibility</p:attrName>
                                        </p:attrNameLst>
                                      </p:cBhvr>
                                      <p:to>
                                        <p:strVal val="visible"/>
                                      </p:to>
                                    </p:set>
                                    <p:anim calcmode="lin" valueType="num">
                                      <p:cBhvr>
                                        <p:cTn id="463" dur="3000" fill="hold"/>
                                        <p:tgtEl>
                                          <p:spTgt spid="213"/>
                                        </p:tgtEl>
                                        <p:attrNameLst>
                                          <p:attrName>ppt_w</p:attrName>
                                        </p:attrNameLst>
                                      </p:cBhvr>
                                      <p:tavLst>
                                        <p:tav tm="0">
                                          <p:val>
                                            <p:fltVal val="0"/>
                                          </p:val>
                                        </p:tav>
                                        <p:tav tm="100000">
                                          <p:val>
                                            <p:strVal val="#ppt_w"/>
                                          </p:val>
                                        </p:tav>
                                      </p:tavLst>
                                    </p:anim>
                                    <p:anim calcmode="lin" valueType="num">
                                      <p:cBhvr>
                                        <p:cTn id="464" dur="3000" fill="hold"/>
                                        <p:tgtEl>
                                          <p:spTgt spid="213"/>
                                        </p:tgtEl>
                                        <p:attrNameLst>
                                          <p:attrName>ppt_h</p:attrName>
                                        </p:attrNameLst>
                                      </p:cBhvr>
                                      <p:tavLst>
                                        <p:tav tm="0">
                                          <p:val>
                                            <p:fltVal val="0"/>
                                          </p:val>
                                        </p:tav>
                                        <p:tav tm="100000">
                                          <p:val>
                                            <p:strVal val="#ppt_h"/>
                                          </p:val>
                                        </p:tav>
                                      </p:tavLst>
                                    </p:anim>
                                    <p:anim calcmode="lin" valueType="num">
                                      <p:cBhvr>
                                        <p:cTn id="465" dur="3000" fill="hold"/>
                                        <p:tgtEl>
                                          <p:spTgt spid="213"/>
                                        </p:tgtEl>
                                        <p:attrNameLst>
                                          <p:attrName>ppt_x</p:attrName>
                                        </p:attrNameLst>
                                      </p:cBhvr>
                                      <p:tavLst>
                                        <p:tav tm="0">
                                          <p:val>
                                            <p:fltVal val="0.5"/>
                                          </p:val>
                                        </p:tav>
                                        <p:tav tm="100000">
                                          <p:val>
                                            <p:strVal val="#ppt_x"/>
                                          </p:val>
                                        </p:tav>
                                      </p:tavLst>
                                    </p:anim>
                                    <p:anim calcmode="lin" valueType="num">
                                      <p:cBhvr>
                                        <p:cTn id="466" dur="3000" fill="hold"/>
                                        <p:tgtEl>
                                          <p:spTgt spid="213"/>
                                        </p:tgtEl>
                                        <p:attrNameLst>
                                          <p:attrName>ppt_y</p:attrName>
                                        </p:attrNameLst>
                                      </p:cBhvr>
                                      <p:tavLst>
                                        <p:tav tm="0">
                                          <p:val>
                                            <p:fltVal val="0.5"/>
                                          </p:val>
                                        </p:tav>
                                        <p:tav tm="100000">
                                          <p:val>
                                            <p:strVal val="#ppt_y"/>
                                          </p:val>
                                        </p:tav>
                                      </p:tavLst>
                                    </p:anim>
                                  </p:childTnLst>
                                </p:cTn>
                              </p:par>
                              <p:par>
                                <p:cTn id="467" presetID="23" presetClass="entr" presetSubtype="528" fill="hold" grpId="0" nodeType="withEffect">
                                  <p:stCondLst>
                                    <p:cond delay="0"/>
                                  </p:stCondLst>
                                  <p:childTnLst>
                                    <p:set>
                                      <p:cBhvr>
                                        <p:cTn id="468" dur="1" fill="hold">
                                          <p:stCondLst>
                                            <p:cond delay="0"/>
                                          </p:stCondLst>
                                        </p:cTn>
                                        <p:tgtEl>
                                          <p:spTgt spid="214"/>
                                        </p:tgtEl>
                                        <p:attrNameLst>
                                          <p:attrName>style.visibility</p:attrName>
                                        </p:attrNameLst>
                                      </p:cBhvr>
                                      <p:to>
                                        <p:strVal val="visible"/>
                                      </p:to>
                                    </p:set>
                                    <p:anim calcmode="lin" valueType="num">
                                      <p:cBhvr>
                                        <p:cTn id="469" dur="3000" fill="hold"/>
                                        <p:tgtEl>
                                          <p:spTgt spid="214"/>
                                        </p:tgtEl>
                                        <p:attrNameLst>
                                          <p:attrName>ppt_w</p:attrName>
                                        </p:attrNameLst>
                                      </p:cBhvr>
                                      <p:tavLst>
                                        <p:tav tm="0">
                                          <p:val>
                                            <p:fltVal val="0"/>
                                          </p:val>
                                        </p:tav>
                                        <p:tav tm="100000">
                                          <p:val>
                                            <p:strVal val="#ppt_w"/>
                                          </p:val>
                                        </p:tav>
                                      </p:tavLst>
                                    </p:anim>
                                    <p:anim calcmode="lin" valueType="num">
                                      <p:cBhvr>
                                        <p:cTn id="470" dur="3000" fill="hold"/>
                                        <p:tgtEl>
                                          <p:spTgt spid="214"/>
                                        </p:tgtEl>
                                        <p:attrNameLst>
                                          <p:attrName>ppt_h</p:attrName>
                                        </p:attrNameLst>
                                      </p:cBhvr>
                                      <p:tavLst>
                                        <p:tav tm="0">
                                          <p:val>
                                            <p:fltVal val="0"/>
                                          </p:val>
                                        </p:tav>
                                        <p:tav tm="100000">
                                          <p:val>
                                            <p:strVal val="#ppt_h"/>
                                          </p:val>
                                        </p:tav>
                                      </p:tavLst>
                                    </p:anim>
                                    <p:anim calcmode="lin" valueType="num">
                                      <p:cBhvr>
                                        <p:cTn id="471" dur="3000" fill="hold"/>
                                        <p:tgtEl>
                                          <p:spTgt spid="214"/>
                                        </p:tgtEl>
                                        <p:attrNameLst>
                                          <p:attrName>ppt_x</p:attrName>
                                        </p:attrNameLst>
                                      </p:cBhvr>
                                      <p:tavLst>
                                        <p:tav tm="0">
                                          <p:val>
                                            <p:fltVal val="0.5"/>
                                          </p:val>
                                        </p:tav>
                                        <p:tav tm="100000">
                                          <p:val>
                                            <p:strVal val="#ppt_x"/>
                                          </p:val>
                                        </p:tav>
                                      </p:tavLst>
                                    </p:anim>
                                    <p:anim calcmode="lin" valueType="num">
                                      <p:cBhvr>
                                        <p:cTn id="472" dur="3000" fill="hold"/>
                                        <p:tgtEl>
                                          <p:spTgt spid="214"/>
                                        </p:tgtEl>
                                        <p:attrNameLst>
                                          <p:attrName>ppt_y</p:attrName>
                                        </p:attrNameLst>
                                      </p:cBhvr>
                                      <p:tavLst>
                                        <p:tav tm="0">
                                          <p:val>
                                            <p:fltVal val="0.5"/>
                                          </p:val>
                                        </p:tav>
                                        <p:tav tm="100000">
                                          <p:val>
                                            <p:strVal val="#ppt_y"/>
                                          </p:val>
                                        </p:tav>
                                      </p:tavLst>
                                    </p:anim>
                                  </p:childTnLst>
                                </p:cTn>
                              </p:par>
                              <p:par>
                                <p:cTn id="473" presetID="23" presetClass="entr" presetSubtype="528" fill="hold" grpId="0" nodeType="withEffect">
                                  <p:stCondLst>
                                    <p:cond delay="0"/>
                                  </p:stCondLst>
                                  <p:childTnLst>
                                    <p:set>
                                      <p:cBhvr>
                                        <p:cTn id="474" dur="1" fill="hold">
                                          <p:stCondLst>
                                            <p:cond delay="0"/>
                                          </p:stCondLst>
                                        </p:cTn>
                                        <p:tgtEl>
                                          <p:spTgt spid="215"/>
                                        </p:tgtEl>
                                        <p:attrNameLst>
                                          <p:attrName>style.visibility</p:attrName>
                                        </p:attrNameLst>
                                      </p:cBhvr>
                                      <p:to>
                                        <p:strVal val="visible"/>
                                      </p:to>
                                    </p:set>
                                    <p:anim calcmode="lin" valueType="num">
                                      <p:cBhvr>
                                        <p:cTn id="475" dur="3000" fill="hold"/>
                                        <p:tgtEl>
                                          <p:spTgt spid="215"/>
                                        </p:tgtEl>
                                        <p:attrNameLst>
                                          <p:attrName>ppt_w</p:attrName>
                                        </p:attrNameLst>
                                      </p:cBhvr>
                                      <p:tavLst>
                                        <p:tav tm="0">
                                          <p:val>
                                            <p:fltVal val="0"/>
                                          </p:val>
                                        </p:tav>
                                        <p:tav tm="100000">
                                          <p:val>
                                            <p:strVal val="#ppt_w"/>
                                          </p:val>
                                        </p:tav>
                                      </p:tavLst>
                                    </p:anim>
                                    <p:anim calcmode="lin" valueType="num">
                                      <p:cBhvr>
                                        <p:cTn id="476" dur="3000" fill="hold"/>
                                        <p:tgtEl>
                                          <p:spTgt spid="215"/>
                                        </p:tgtEl>
                                        <p:attrNameLst>
                                          <p:attrName>ppt_h</p:attrName>
                                        </p:attrNameLst>
                                      </p:cBhvr>
                                      <p:tavLst>
                                        <p:tav tm="0">
                                          <p:val>
                                            <p:fltVal val="0"/>
                                          </p:val>
                                        </p:tav>
                                        <p:tav tm="100000">
                                          <p:val>
                                            <p:strVal val="#ppt_h"/>
                                          </p:val>
                                        </p:tav>
                                      </p:tavLst>
                                    </p:anim>
                                    <p:anim calcmode="lin" valueType="num">
                                      <p:cBhvr>
                                        <p:cTn id="477" dur="3000" fill="hold"/>
                                        <p:tgtEl>
                                          <p:spTgt spid="215"/>
                                        </p:tgtEl>
                                        <p:attrNameLst>
                                          <p:attrName>ppt_x</p:attrName>
                                        </p:attrNameLst>
                                      </p:cBhvr>
                                      <p:tavLst>
                                        <p:tav tm="0">
                                          <p:val>
                                            <p:fltVal val="0.5"/>
                                          </p:val>
                                        </p:tav>
                                        <p:tav tm="100000">
                                          <p:val>
                                            <p:strVal val="#ppt_x"/>
                                          </p:val>
                                        </p:tav>
                                      </p:tavLst>
                                    </p:anim>
                                    <p:anim calcmode="lin" valueType="num">
                                      <p:cBhvr>
                                        <p:cTn id="478" dur="3000" fill="hold"/>
                                        <p:tgtEl>
                                          <p:spTgt spid="215"/>
                                        </p:tgtEl>
                                        <p:attrNameLst>
                                          <p:attrName>ppt_y</p:attrName>
                                        </p:attrNameLst>
                                      </p:cBhvr>
                                      <p:tavLst>
                                        <p:tav tm="0">
                                          <p:val>
                                            <p:fltVal val="0.5"/>
                                          </p:val>
                                        </p:tav>
                                        <p:tav tm="100000">
                                          <p:val>
                                            <p:strVal val="#ppt_y"/>
                                          </p:val>
                                        </p:tav>
                                      </p:tavLst>
                                    </p:anim>
                                  </p:childTnLst>
                                </p:cTn>
                              </p:par>
                              <p:par>
                                <p:cTn id="479" presetID="23" presetClass="entr" presetSubtype="528" fill="hold" grpId="0" nodeType="withEffect">
                                  <p:stCondLst>
                                    <p:cond delay="0"/>
                                  </p:stCondLst>
                                  <p:childTnLst>
                                    <p:set>
                                      <p:cBhvr>
                                        <p:cTn id="480" dur="1" fill="hold">
                                          <p:stCondLst>
                                            <p:cond delay="0"/>
                                          </p:stCondLst>
                                        </p:cTn>
                                        <p:tgtEl>
                                          <p:spTgt spid="216"/>
                                        </p:tgtEl>
                                        <p:attrNameLst>
                                          <p:attrName>style.visibility</p:attrName>
                                        </p:attrNameLst>
                                      </p:cBhvr>
                                      <p:to>
                                        <p:strVal val="visible"/>
                                      </p:to>
                                    </p:set>
                                    <p:anim calcmode="lin" valueType="num">
                                      <p:cBhvr>
                                        <p:cTn id="481" dur="3000" fill="hold"/>
                                        <p:tgtEl>
                                          <p:spTgt spid="216"/>
                                        </p:tgtEl>
                                        <p:attrNameLst>
                                          <p:attrName>ppt_w</p:attrName>
                                        </p:attrNameLst>
                                      </p:cBhvr>
                                      <p:tavLst>
                                        <p:tav tm="0">
                                          <p:val>
                                            <p:fltVal val="0"/>
                                          </p:val>
                                        </p:tav>
                                        <p:tav tm="100000">
                                          <p:val>
                                            <p:strVal val="#ppt_w"/>
                                          </p:val>
                                        </p:tav>
                                      </p:tavLst>
                                    </p:anim>
                                    <p:anim calcmode="lin" valueType="num">
                                      <p:cBhvr>
                                        <p:cTn id="482" dur="3000" fill="hold"/>
                                        <p:tgtEl>
                                          <p:spTgt spid="216"/>
                                        </p:tgtEl>
                                        <p:attrNameLst>
                                          <p:attrName>ppt_h</p:attrName>
                                        </p:attrNameLst>
                                      </p:cBhvr>
                                      <p:tavLst>
                                        <p:tav tm="0">
                                          <p:val>
                                            <p:fltVal val="0"/>
                                          </p:val>
                                        </p:tav>
                                        <p:tav tm="100000">
                                          <p:val>
                                            <p:strVal val="#ppt_h"/>
                                          </p:val>
                                        </p:tav>
                                      </p:tavLst>
                                    </p:anim>
                                    <p:anim calcmode="lin" valueType="num">
                                      <p:cBhvr>
                                        <p:cTn id="483" dur="3000" fill="hold"/>
                                        <p:tgtEl>
                                          <p:spTgt spid="216"/>
                                        </p:tgtEl>
                                        <p:attrNameLst>
                                          <p:attrName>ppt_x</p:attrName>
                                        </p:attrNameLst>
                                      </p:cBhvr>
                                      <p:tavLst>
                                        <p:tav tm="0">
                                          <p:val>
                                            <p:fltVal val="0.5"/>
                                          </p:val>
                                        </p:tav>
                                        <p:tav tm="100000">
                                          <p:val>
                                            <p:strVal val="#ppt_x"/>
                                          </p:val>
                                        </p:tav>
                                      </p:tavLst>
                                    </p:anim>
                                    <p:anim calcmode="lin" valueType="num">
                                      <p:cBhvr>
                                        <p:cTn id="484" dur="3000" fill="hold"/>
                                        <p:tgtEl>
                                          <p:spTgt spid="216"/>
                                        </p:tgtEl>
                                        <p:attrNameLst>
                                          <p:attrName>ppt_y</p:attrName>
                                        </p:attrNameLst>
                                      </p:cBhvr>
                                      <p:tavLst>
                                        <p:tav tm="0">
                                          <p:val>
                                            <p:fltVal val="0.5"/>
                                          </p:val>
                                        </p:tav>
                                        <p:tav tm="100000">
                                          <p:val>
                                            <p:strVal val="#ppt_y"/>
                                          </p:val>
                                        </p:tav>
                                      </p:tavLst>
                                    </p:anim>
                                  </p:childTnLst>
                                </p:cTn>
                              </p:par>
                              <p:par>
                                <p:cTn id="485" presetID="23" presetClass="entr" presetSubtype="528" fill="hold" grpId="0" nodeType="withEffect">
                                  <p:stCondLst>
                                    <p:cond delay="0"/>
                                  </p:stCondLst>
                                  <p:childTnLst>
                                    <p:set>
                                      <p:cBhvr>
                                        <p:cTn id="486" dur="1" fill="hold">
                                          <p:stCondLst>
                                            <p:cond delay="0"/>
                                          </p:stCondLst>
                                        </p:cTn>
                                        <p:tgtEl>
                                          <p:spTgt spid="217"/>
                                        </p:tgtEl>
                                        <p:attrNameLst>
                                          <p:attrName>style.visibility</p:attrName>
                                        </p:attrNameLst>
                                      </p:cBhvr>
                                      <p:to>
                                        <p:strVal val="visible"/>
                                      </p:to>
                                    </p:set>
                                    <p:anim calcmode="lin" valueType="num">
                                      <p:cBhvr>
                                        <p:cTn id="487" dur="3000" fill="hold"/>
                                        <p:tgtEl>
                                          <p:spTgt spid="217"/>
                                        </p:tgtEl>
                                        <p:attrNameLst>
                                          <p:attrName>ppt_w</p:attrName>
                                        </p:attrNameLst>
                                      </p:cBhvr>
                                      <p:tavLst>
                                        <p:tav tm="0">
                                          <p:val>
                                            <p:fltVal val="0"/>
                                          </p:val>
                                        </p:tav>
                                        <p:tav tm="100000">
                                          <p:val>
                                            <p:strVal val="#ppt_w"/>
                                          </p:val>
                                        </p:tav>
                                      </p:tavLst>
                                    </p:anim>
                                    <p:anim calcmode="lin" valueType="num">
                                      <p:cBhvr>
                                        <p:cTn id="488" dur="3000" fill="hold"/>
                                        <p:tgtEl>
                                          <p:spTgt spid="217"/>
                                        </p:tgtEl>
                                        <p:attrNameLst>
                                          <p:attrName>ppt_h</p:attrName>
                                        </p:attrNameLst>
                                      </p:cBhvr>
                                      <p:tavLst>
                                        <p:tav tm="0">
                                          <p:val>
                                            <p:fltVal val="0"/>
                                          </p:val>
                                        </p:tav>
                                        <p:tav tm="100000">
                                          <p:val>
                                            <p:strVal val="#ppt_h"/>
                                          </p:val>
                                        </p:tav>
                                      </p:tavLst>
                                    </p:anim>
                                    <p:anim calcmode="lin" valueType="num">
                                      <p:cBhvr>
                                        <p:cTn id="489" dur="3000" fill="hold"/>
                                        <p:tgtEl>
                                          <p:spTgt spid="217"/>
                                        </p:tgtEl>
                                        <p:attrNameLst>
                                          <p:attrName>ppt_x</p:attrName>
                                        </p:attrNameLst>
                                      </p:cBhvr>
                                      <p:tavLst>
                                        <p:tav tm="0">
                                          <p:val>
                                            <p:fltVal val="0.5"/>
                                          </p:val>
                                        </p:tav>
                                        <p:tav tm="100000">
                                          <p:val>
                                            <p:strVal val="#ppt_x"/>
                                          </p:val>
                                        </p:tav>
                                      </p:tavLst>
                                    </p:anim>
                                    <p:anim calcmode="lin" valueType="num">
                                      <p:cBhvr>
                                        <p:cTn id="490" dur="3000" fill="hold"/>
                                        <p:tgtEl>
                                          <p:spTgt spid="217"/>
                                        </p:tgtEl>
                                        <p:attrNameLst>
                                          <p:attrName>ppt_y</p:attrName>
                                        </p:attrNameLst>
                                      </p:cBhvr>
                                      <p:tavLst>
                                        <p:tav tm="0">
                                          <p:val>
                                            <p:fltVal val="0.5"/>
                                          </p:val>
                                        </p:tav>
                                        <p:tav tm="100000">
                                          <p:val>
                                            <p:strVal val="#ppt_y"/>
                                          </p:val>
                                        </p:tav>
                                      </p:tavLst>
                                    </p:anim>
                                  </p:childTnLst>
                                </p:cTn>
                              </p:par>
                              <p:par>
                                <p:cTn id="491" presetID="23" presetClass="entr" presetSubtype="528" fill="hold" grpId="0" nodeType="withEffect">
                                  <p:stCondLst>
                                    <p:cond delay="0"/>
                                  </p:stCondLst>
                                  <p:childTnLst>
                                    <p:set>
                                      <p:cBhvr>
                                        <p:cTn id="492" dur="1" fill="hold">
                                          <p:stCondLst>
                                            <p:cond delay="0"/>
                                          </p:stCondLst>
                                        </p:cTn>
                                        <p:tgtEl>
                                          <p:spTgt spid="218"/>
                                        </p:tgtEl>
                                        <p:attrNameLst>
                                          <p:attrName>style.visibility</p:attrName>
                                        </p:attrNameLst>
                                      </p:cBhvr>
                                      <p:to>
                                        <p:strVal val="visible"/>
                                      </p:to>
                                    </p:set>
                                    <p:anim calcmode="lin" valueType="num">
                                      <p:cBhvr>
                                        <p:cTn id="493" dur="3000" fill="hold"/>
                                        <p:tgtEl>
                                          <p:spTgt spid="218"/>
                                        </p:tgtEl>
                                        <p:attrNameLst>
                                          <p:attrName>ppt_w</p:attrName>
                                        </p:attrNameLst>
                                      </p:cBhvr>
                                      <p:tavLst>
                                        <p:tav tm="0">
                                          <p:val>
                                            <p:fltVal val="0"/>
                                          </p:val>
                                        </p:tav>
                                        <p:tav tm="100000">
                                          <p:val>
                                            <p:strVal val="#ppt_w"/>
                                          </p:val>
                                        </p:tav>
                                      </p:tavLst>
                                    </p:anim>
                                    <p:anim calcmode="lin" valueType="num">
                                      <p:cBhvr>
                                        <p:cTn id="494" dur="3000" fill="hold"/>
                                        <p:tgtEl>
                                          <p:spTgt spid="218"/>
                                        </p:tgtEl>
                                        <p:attrNameLst>
                                          <p:attrName>ppt_h</p:attrName>
                                        </p:attrNameLst>
                                      </p:cBhvr>
                                      <p:tavLst>
                                        <p:tav tm="0">
                                          <p:val>
                                            <p:fltVal val="0"/>
                                          </p:val>
                                        </p:tav>
                                        <p:tav tm="100000">
                                          <p:val>
                                            <p:strVal val="#ppt_h"/>
                                          </p:val>
                                        </p:tav>
                                      </p:tavLst>
                                    </p:anim>
                                    <p:anim calcmode="lin" valueType="num">
                                      <p:cBhvr>
                                        <p:cTn id="495" dur="3000" fill="hold"/>
                                        <p:tgtEl>
                                          <p:spTgt spid="218"/>
                                        </p:tgtEl>
                                        <p:attrNameLst>
                                          <p:attrName>ppt_x</p:attrName>
                                        </p:attrNameLst>
                                      </p:cBhvr>
                                      <p:tavLst>
                                        <p:tav tm="0">
                                          <p:val>
                                            <p:fltVal val="0.5"/>
                                          </p:val>
                                        </p:tav>
                                        <p:tav tm="100000">
                                          <p:val>
                                            <p:strVal val="#ppt_x"/>
                                          </p:val>
                                        </p:tav>
                                      </p:tavLst>
                                    </p:anim>
                                    <p:anim calcmode="lin" valueType="num">
                                      <p:cBhvr>
                                        <p:cTn id="496" dur="3000" fill="hold"/>
                                        <p:tgtEl>
                                          <p:spTgt spid="218"/>
                                        </p:tgtEl>
                                        <p:attrNameLst>
                                          <p:attrName>ppt_y</p:attrName>
                                        </p:attrNameLst>
                                      </p:cBhvr>
                                      <p:tavLst>
                                        <p:tav tm="0">
                                          <p:val>
                                            <p:fltVal val="0.5"/>
                                          </p:val>
                                        </p:tav>
                                        <p:tav tm="100000">
                                          <p:val>
                                            <p:strVal val="#ppt_y"/>
                                          </p:val>
                                        </p:tav>
                                      </p:tavLst>
                                    </p:anim>
                                  </p:childTnLst>
                                </p:cTn>
                              </p:par>
                              <p:par>
                                <p:cTn id="497" presetID="23" presetClass="entr" presetSubtype="528" fill="hold" grpId="0" nodeType="withEffect">
                                  <p:stCondLst>
                                    <p:cond delay="0"/>
                                  </p:stCondLst>
                                  <p:childTnLst>
                                    <p:set>
                                      <p:cBhvr>
                                        <p:cTn id="498" dur="1" fill="hold">
                                          <p:stCondLst>
                                            <p:cond delay="0"/>
                                          </p:stCondLst>
                                        </p:cTn>
                                        <p:tgtEl>
                                          <p:spTgt spid="219"/>
                                        </p:tgtEl>
                                        <p:attrNameLst>
                                          <p:attrName>style.visibility</p:attrName>
                                        </p:attrNameLst>
                                      </p:cBhvr>
                                      <p:to>
                                        <p:strVal val="visible"/>
                                      </p:to>
                                    </p:set>
                                    <p:anim calcmode="lin" valueType="num">
                                      <p:cBhvr>
                                        <p:cTn id="499" dur="3000" fill="hold"/>
                                        <p:tgtEl>
                                          <p:spTgt spid="219"/>
                                        </p:tgtEl>
                                        <p:attrNameLst>
                                          <p:attrName>ppt_w</p:attrName>
                                        </p:attrNameLst>
                                      </p:cBhvr>
                                      <p:tavLst>
                                        <p:tav tm="0">
                                          <p:val>
                                            <p:fltVal val="0"/>
                                          </p:val>
                                        </p:tav>
                                        <p:tav tm="100000">
                                          <p:val>
                                            <p:strVal val="#ppt_w"/>
                                          </p:val>
                                        </p:tav>
                                      </p:tavLst>
                                    </p:anim>
                                    <p:anim calcmode="lin" valueType="num">
                                      <p:cBhvr>
                                        <p:cTn id="500" dur="3000" fill="hold"/>
                                        <p:tgtEl>
                                          <p:spTgt spid="219"/>
                                        </p:tgtEl>
                                        <p:attrNameLst>
                                          <p:attrName>ppt_h</p:attrName>
                                        </p:attrNameLst>
                                      </p:cBhvr>
                                      <p:tavLst>
                                        <p:tav tm="0">
                                          <p:val>
                                            <p:fltVal val="0"/>
                                          </p:val>
                                        </p:tav>
                                        <p:tav tm="100000">
                                          <p:val>
                                            <p:strVal val="#ppt_h"/>
                                          </p:val>
                                        </p:tav>
                                      </p:tavLst>
                                    </p:anim>
                                    <p:anim calcmode="lin" valueType="num">
                                      <p:cBhvr>
                                        <p:cTn id="501" dur="3000" fill="hold"/>
                                        <p:tgtEl>
                                          <p:spTgt spid="219"/>
                                        </p:tgtEl>
                                        <p:attrNameLst>
                                          <p:attrName>ppt_x</p:attrName>
                                        </p:attrNameLst>
                                      </p:cBhvr>
                                      <p:tavLst>
                                        <p:tav tm="0">
                                          <p:val>
                                            <p:fltVal val="0.5"/>
                                          </p:val>
                                        </p:tav>
                                        <p:tav tm="100000">
                                          <p:val>
                                            <p:strVal val="#ppt_x"/>
                                          </p:val>
                                        </p:tav>
                                      </p:tavLst>
                                    </p:anim>
                                    <p:anim calcmode="lin" valueType="num">
                                      <p:cBhvr>
                                        <p:cTn id="502" dur="3000" fill="hold"/>
                                        <p:tgtEl>
                                          <p:spTgt spid="219"/>
                                        </p:tgtEl>
                                        <p:attrNameLst>
                                          <p:attrName>ppt_y</p:attrName>
                                        </p:attrNameLst>
                                      </p:cBhvr>
                                      <p:tavLst>
                                        <p:tav tm="0">
                                          <p:val>
                                            <p:fltVal val="0.5"/>
                                          </p:val>
                                        </p:tav>
                                        <p:tav tm="100000">
                                          <p:val>
                                            <p:strVal val="#ppt_y"/>
                                          </p:val>
                                        </p:tav>
                                      </p:tavLst>
                                    </p:anim>
                                  </p:childTnLst>
                                </p:cTn>
                              </p:par>
                              <p:par>
                                <p:cTn id="503" presetID="23" presetClass="entr" presetSubtype="528" fill="hold" grpId="0" nodeType="withEffect">
                                  <p:stCondLst>
                                    <p:cond delay="0"/>
                                  </p:stCondLst>
                                  <p:childTnLst>
                                    <p:set>
                                      <p:cBhvr>
                                        <p:cTn id="504" dur="1" fill="hold">
                                          <p:stCondLst>
                                            <p:cond delay="0"/>
                                          </p:stCondLst>
                                        </p:cTn>
                                        <p:tgtEl>
                                          <p:spTgt spid="220"/>
                                        </p:tgtEl>
                                        <p:attrNameLst>
                                          <p:attrName>style.visibility</p:attrName>
                                        </p:attrNameLst>
                                      </p:cBhvr>
                                      <p:to>
                                        <p:strVal val="visible"/>
                                      </p:to>
                                    </p:set>
                                    <p:anim calcmode="lin" valueType="num">
                                      <p:cBhvr>
                                        <p:cTn id="505" dur="3000" fill="hold"/>
                                        <p:tgtEl>
                                          <p:spTgt spid="220"/>
                                        </p:tgtEl>
                                        <p:attrNameLst>
                                          <p:attrName>ppt_w</p:attrName>
                                        </p:attrNameLst>
                                      </p:cBhvr>
                                      <p:tavLst>
                                        <p:tav tm="0">
                                          <p:val>
                                            <p:fltVal val="0"/>
                                          </p:val>
                                        </p:tav>
                                        <p:tav tm="100000">
                                          <p:val>
                                            <p:strVal val="#ppt_w"/>
                                          </p:val>
                                        </p:tav>
                                      </p:tavLst>
                                    </p:anim>
                                    <p:anim calcmode="lin" valueType="num">
                                      <p:cBhvr>
                                        <p:cTn id="506" dur="3000" fill="hold"/>
                                        <p:tgtEl>
                                          <p:spTgt spid="220"/>
                                        </p:tgtEl>
                                        <p:attrNameLst>
                                          <p:attrName>ppt_h</p:attrName>
                                        </p:attrNameLst>
                                      </p:cBhvr>
                                      <p:tavLst>
                                        <p:tav tm="0">
                                          <p:val>
                                            <p:fltVal val="0"/>
                                          </p:val>
                                        </p:tav>
                                        <p:tav tm="100000">
                                          <p:val>
                                            <p:strVal val="#ppt_h"/>
                                          </p:val>
                                        </p:tav>
                                      </p:tavLst>
                                    </p:anim>
                                    <p:anim calcmode="lin" valueType="num">
                                      <p:cBhvr>
                                        <p:cTn id="507" dur="3000" fill="hold"/>
                                        <p:tgtEl>
                                          <p:spTgt spid="220"/>
                                        </p:tgtEl>
                                        <p:attrNameLst>
                                          <p:attrName>ppt_x</p:attrName>
                                        </p:attrNameLst>
                                      </p:cBhvr>
                                      <p:tavLst>
                                        <p:tav tm="0">
                                          <p:val>
                                            <p:fltVal val="0.5"/>
                                          </p:val>
                                        </p:tav>
                                        <p:tav tm="100000">
                                          <p:val>
                                            <p:strVal val="#ppt_x"/>
                                          </p:val>
                                        </p:tav>
                                      </p:tavLst>
                                    </p:anim>
                                    <p:anim calcmode="lin" valueType="num">
                                      <p:cBhvr>
                                        <p:cTn id="508" dur="3000" fill="hold"/>
                                        <p:tgtEl>
                                          <p:spTgt spid="220"/>
                                        </p:tgtEl>
                                        <p:attrNameLst>
                                          <p:attrName>ppt_y</p:attrName>
                                        </p:attrNameLst>
                                      </p:cBhvr>
                                      <p:tavLst>
                                        <p:tav tm="0">
                                          <p:val>
                                            <p:fltVal val="0.5"/>
                                          </p:val>
                                        </p:tav>
                                        <p:tav tm="100000">
                                          <p:val>
                                            <p:strVal val="#ppt_y"/>
                                          </p:val>
                                        </p:tav>
                                      </p:tavLst>
                                    </p:anim>
                                  </p:childTnLst>
                                </p:cTn>
                              </p:par>
                              <p:par>
                                <p:cTn id="509" presetID="23" presetClass="entr" presetSubtype="528" fill="hold" grpId="0" nodeType="withEffect">
                                  <p:stCondLst>
                                    <p:cond delay="0"/>
                                  </p:stCondLst>
                                  <p:childTnLst>
                                    <p:set>
                                      <p:cBhvr>
                                        <p:cTn id="510" dur="1" fill="hold">
                                          <p:stCondLst>
                                            <p:cond delay="0"/>
                                          </p:stCondLst>
                                        </p:cTn>
                                        <p:tgtEl>
                                          <p:spTgt spid="221"/>
                                        </p:tgtEl>
                                        <p:attrNameLst>
                                          <p:attrName>style.visibility</p:attrName>
                                        </p:attrNameLst>
                                      </p:cBhvr>
                                      <p:to>
                                        <p:strVal val="visible"/>
                                      </p:to>
                                    </p:set>
                                    <p:anim calcmode="lin" valueType="num">
                                      <p:cBhvr>
                                        <p:cTn id="511" dur="3000" fill="hold"/>
                                        <p:tgtEl>
                                          <p:spTgt spid="221"/>
                                        </p:tgtEl>
                                        <p:attrNameLst>
                                          <p:attrName>ppt_w</p:attrName>
                                        </p:attrNameLst>
                                      </p:cBhvr>
                                      <p:tavLst>
                                        <p:tav tm="0">
                                          <p:val>
                                            <p:fltVal val="0"/>
                                          </p:val>
                                        </p:tav>
                                        <p:tav tm="100000">
                                          <p:val>
                                            <p:strVal val="#ppt_w"/>
                                          </p:val>
                                        </p:tav>
                                      </p:tavLst>
                                    </p:anim>
                                    <p:anim calcmode="lin" valueType="num">
                                      <p:cBhvr>
                                        <p:cTn id="512" dur="3000" fill="hold"/>
                                        <p:tgtEl>
                                          <p:spTgt spid="221"/>
                                        </p:tgtEl>
                                        <p:attrNameLst>
                                          <p:attrName>ppt_h</p:attrName>
                                        </p:attrNameLst>
                                      </p:cBhvr>
                                      <p:tavLst>
                                        <p:tav tm="0">
                                          <p:val>
                                            <p:fltVal val="0"/>
                                          </p:val>
                                        </p:tav>
                                        <p:tav tm="100000">
                                          <p:val>
                                            <p:strVal val="#ppt_h"/>
                                          </p:val>
                                        </p:tav>
                                      </p:tavLst>
                                    </p:anim>
                                    <p:anim calcmode="lin" valueType="num">
                                      <p:cBhvr>
                                        <p:cTn id="513" dur="3000" fill="hold"/>
                                        <p:tgtEl>
                                          <p:spTgt spid="221"/>
                                        </p:tgtEl>
                                        <p:attrNameLst>
                                          <p:attrName>ppt_x</p:attrName>
                                        </p:attrNameLst>
                                      </p:cBhvr>
                                      <p:tavLst>
                                        <p:tav tm="0">
                                          <p:val>
                                            <p:fltVal val="0.5"/>
                                          </p:val>
                                        </p:tav>
                                        <p:tav tm="100000">
                                          <p:val>
                                            <p:strVal val="#ppt_x"/>
                                          </p:val>
                                        </p:tav>
                                      </p:tavLst>
                                    </p:anim>
                                    <p:anim calcmode="lin" valueType="num">
                                      <p:cBhvr>
                                        <p:cTn id="514" dur="3000" fill="hold"/>
                                        <p:tgtEl>
                                          <p:spTgt spid="221"/>
                                        </p:tgtEl>
                                        <p:attrNameLst>
                                          <p:attrName>ppt_y</p:attrName>
                                        </p:attrNameLst>
                                      </p:cBhvr>
                                      <p:tavLst>
                                        <p:tav tm="0">
                                          <p:val>
                                            <p:fltVal val="0.5"/>
                                          </p:val>
                                        </p:tav>
                                        <p:tav tm="100000">
                                          <p:val>
                                            <p:strVal val="#ppt_y"/>
                                          </p:val>
                                        </p:tav>
                                      </p:tavLst>
                                    </p:anim>
                                  </p:childTnLst>
                                </p:cTn>
                              </p:par>
                              <p:par>
                                <p:cTn id="515" presetID="23" presetClass="entr" presetSubtype="528" fill="hold" grpId="0" nodeType="withEffect">
                                  <p:stCondLst>
                                    <p:cond delay="0"/>
                                  </p:stCondLst>
                                  <p:childTnLst>
                                    <p:set>
                                      <p:cBhvr>
                                        <p:cTn id="516" dur="1" fill="hold">
                                          <p:stCondLst>
                                            <p:cond delay="0"/>
                                          </p:stCondLst>
                                        </p:cTn>
                                        <p:tgtEl>
                                          <p:spTgt spid="222"/>
                                        </p:tgtEl>
                                        <p:attrNameLst>
                                          <p:attrName>style.visibility</p:attrName>
                                        </p:attrNameLst>
                                      </p:cBhvr>
                                      <p:to>
                                        <p:strVal val="visible"/>
                                      </p:to>
                                    </p:set>
                                    <p:anim calcmode="lin" valueType="num">
                                      <p:cBhvr>
                                        <p:cTn id="517" dur="3000" fill="hold"/>
                                        <p:tgtEl>
                                          <p:spTgt spid="222"/>
                                        </p:tgtEl>
                                        <p:attrNameLst>
                                          <p:attrName>ppt_w</p:attrName>
                                        </p:attrNameLst>
                                      </p:cBhvr>
                                      <p:tavLst>
                                        <p:tav tm="0">
                                          <p:val>
                                            <p:fltVal val="0"/>
                                          </p:val>
                                        </p:tav>
                                        <p:tav tm="100000">
                                          <p:val>
                                            <p:strVal val="#ppt_w"/>
                                          </p:val>
                                        </p:tav>
                                      </p:tavLst>
                                    </p:anim>
                                    <p:anim calcmode="lin" valueType="num">
                                      <p:cBhvr>
                                        <p:cTn id="518" dur="3000" fill="hold"/>
                                        <p:tgtEl>
                                          <p:spTgt spid="222"/>
                                        </p:tgtEl>
                                        <p:attrNameLst>
                                          <p:attrName>ppt_h</p:attrName>
                                        </p:attrNameLst>
                                      </p:cBhvr>
                                      <p:tavLst>
                                        <p:tav tm="0">
                                          <p:val>
                                            <p:fltVal val="0"/>
                                          </p:val>
                                        </p:tav>
                                        <p:tav tm="100000">
                                          <p:val>
                                            <p:strVal val="#ppt_h"/>
                                          </p:val>
                                        </p:tav>
                                      </p:tavLst>
                                    </p:anim>
                                    <p:anim calcmode="lin" valueType="num">
                                      <p:cBhvr>
                                        <p:cTn id="519" dur="3000" fill="hold"/>
                                        <p:tgtEl>
                                          <p:spTgt spid="222"/>
                                        </p:tgtEl>
                                        <p:attrNameLst>
                                          <p:attrName>ppt_x</p:attrName>
                                        </p:attrNameLst>
                                      </p:cBhvr>
                                      <p:tavLst>
                                        <p:tav tm="0">
                                          <p:val>
                                            <p:fltVal val="0.5"/>
                                          </p:val>
                                        </p:tav>
                                        <p:tav tm="100000">
                                          <p:val>
                                            <p:strVal val="#ppt_x"/>
                                          </p:val>
                                        </p:tav>
                                      </p:tavLst>
                                    </p:anim>
                                    <p:anim calcmode="lin" valueType="num">
                                      <p:cBhvr>
                                        <p:cTn id="520" dur="3000" fill="hold"/>
                                        <p:tgtEl>
                                          <p:spTgt spid="222"/>
                                        </p:tgtEl>
                                        <p:attrNameLst>
                                          <p:attrName>ppt_y</p:attrName>
                                        </p:attrNameLst>
                                      </p:cBhvr>
                                      <p:tavLst>
                                        <p:tav tm="0">
                                          <p:val>
                                            <p:fltVal val="0.5"/>
                                          </p:val>
                                        </p:tav>
                                        <p:tav tm="100000">
                                          <p:val>
                                            <p:strVal val="#ppt_y"/>
                                          </p:val>
                                        </p:tav>
                                      </p:tavLst>
                                    </p:anim>
                                  </p:childTnLst>
                                </p:cTn>
                              </p:par>
                              <p:par>
                                <p:cTn id="521" presetID="23" presetClass="entr" presetSubtype="528" fill="hold" grpId="0" nodeType="withEffect">
                                  <p:stCondLst>
                                    <p:cond delay="0"/>
                                  </p:stCondLst>
                                  <p:childTnLst>
                                    <p:set>
                                      <p:cBhvr>
                                        <p:cTn id="522" dur="1" fill="hold">
                                          <p:stCondLst>
                                            <p:cond delay="0"/>
                                          </p:stCondLst>
                                        </p:cTn>
                                        <p:tgtEl>
                                          <p:spTgt spid="223"/>
                                        </p:tgtEl>
                                        <p:attrNameLst>
                                          <p:attrName>style.visibility</p:attrName>
                                        </p:attrNameLst>
                                      </p:cBhvr>
                                      <p:to>
                                        <p:strVal val="visible"/>
                                      </p:to>
                                    </p:set>
                                    <p:anim calcmode="lin" valueType="num">
                                      <p:cBhvr>
                                        <p:cTn id="523" dur="3000" fill="hold"/>
                                        <p:tgtEl>
                                          <p:spTgt spid="223"/>
                                        </p:tgtEl>
                                        <p:attrNameLst>
                                          <p:attrName>ppt_w</p:attrName>
                                        </p:attrNameLst>
                                      </p:cBhvr>
                                      <p:tavLst>
                                        <p:tav tm="0">
                                          <p:val>
                                            <p:fltVal val="0"/>
                                          </p:val>
                                        </p:tav>
                                        <p:tav tm="100000">
                                          <p:val>
                                            <p:strVal val="#ppt_w"/>
                                          </p:val>
                                        </p:tav>
                                      </p:tavLst>
                                    </p:anim>
                                    <p:anim calcmode="lin" valueType="num">
                                      <p:cBhvr>
                                        <p:cTn id="524" dur="3000" fill="hold"/>
                                        <p:tgtEl>
                                          <p:spTgt spid="223"/>
                                        </p:tgtEl>
                                        <p:attrNameLst>
                                          <p:attrName>ppt_h</p:attrName>
                                        </p:attrNameLst>
                                      </p:cBhvr>
                                      <p:tavLst>
                                        <p:tav tm="0">
                                          <p:val>
                                            <p:fltVal val="0"/>
                                          </p:val>
                                        </p:tav>
                                        <p:tav tm="100000">
                                          <p:val>
                                            <p:strVal val="#ppt_h"/>
                                          </p:val>
                                        </p:tav>
                                      </p:tavLst>
                                    </p:anim>
                                    <p:anim calcmode="lin" valueType="num">
                                      <p:cBhvr>
                                        <p:cTn id="525" dur="3000" fill="hold"/>
                                        <p:tgtEl>
                                          <p:spTgt spid="223"/>
                                        </p:tgtEl>
                                        <p:attrNameLst>
                                          <p:attrName>ppt_x</p:attrName>
                                        </p:attrNameLst>
                                      </p:cBhvr>
                                      <p:tavLst>
                                        <p:tav tm="0">
                                          <p:val>
                                            <p:fltVal val="0.5"/>
                                          </p:val>
                                        </p:tav>
                                        <p:tav tm="100000">
                                          <p:val>
                                            <p:strVal val="#ppt_x"/>
                                          </p:val>
                                        </p:tav>
                                      </p:tavLst>
                                    </p:anim>
                                    <p:anim calcmode="lin" valueType="num">
                                      <p:cBhvr>
                                        <p:cTn id="526" dur="3000" fill="hold"/>
                                        <p:tgtEl>
                                          <p:spTgt spid="223"/>
                                        </p:tgtEl>
                                        <p:attrNameLst>
                                          <p:attrName>ppt_y</p:attrName>
                                        </p:attrNameLst>
                                      </p:cBhvr>
                                      <p:tavLst>
                                        <p:tav tm="0">
                                          <p:val>
                                            <p:fltVal val="0.5"/>
                                          </p:val>
                                        </p:tav>
                                        <p:tav tm="100000">
                                          <p:val>
                                            <p:strVal val="#ppt_y"/>
                                          </p:val>
                                        </p:tav>
                                      </p:tavLst>
                                    </p:anim>
                                  </p:childTnLst>
                                </p:cTn>
                              </p:par>
                              <p:par>
                                <p:cTn id="527" presetID="23" presetClass="entr" presetSubtype="528" fill="hold" grpId="0" nodeType="withEffect">
                                  <p:stCondLst>
                                    <p:cond delay="0"/>
                                  </p:stCondLst>
                                  <p:childTnLst>
                                    <p:set>
                                      <p:cBhvr>
                                        <p:cTn id="528" dur="1" fill="hold">
                                          <p:stCondLst>
                                            <p:cond delay="0"/>
                                          </p:stCondLst>
                                        </p:cTn>
                                        <p:tgtEl>
                                          <p:spTgt spid="224"/>
                                        </p:tgtEl>
                                        <p:attrNameLst>
                                          <p:attrName>style.visibility</p:attrName>
                                        </p:attrNameLst>
                                      </p:cBhvr>
                                      <p:to>
                                        <p:strVal val="visible"/>
                                      </p:to>
                                    </p:set>
                                    <p:anim calcmode="lin" valueType="num">
                                      <p:cBhvr>
                                        <p:cTn id="529" dur="3000" fill="hold"/>
                                        <p:tgtEl>
                                          <p:spTgt spid="224"/>
                                        </p:tgtEl>
                                        <p:attrNameLst>
                                          <p:attrName>ppt_w</p:attrName>
                                        </p:attrNameLst>
                                      </p:cBhvr>
                                      <p:tavLst>
                                        <p:tav tm="0">
                                          <p:val>
                                            <p:fltVal val="0"/>
                                          </p:val>
                                        </p:tav>
                                        <p:tav tm="100000">
                                          <p:val>
                                            <p:strVal val="#ppt_w"/>
                                          </p:val>
                                        </p:tav>
                                      </p:tavLst>
                                    </p:anim>
                                    <p:anim calcmode="lin" valueType="num">
                                      <p:cBhvr>
                                        <p:cTn id="530" dur="3000" fill="hold"/>
                                        <p:tgtEl>
                                          <p:spTgt spid="224"/>
                                        </p:tgtEl>
                                        <p:attrNameLst>
                                          <p:attrName>ppt_h</p:attrName>
                                        </p:attrNameLst>
                                      </p:cBhvr>
                                      <p:tavLst>
                                        <p:tav tm="0">
                                          <p:val>
                                            <p:fltVal val="0"/>
                                          </p:val>
                                        </p:tav>
                                        <p:tav tm="100000">
                                          <p:val>
                                            <p:strVal val="#ppt_h"/>
                                          </p:val>
                                        </p:tav>
                                      </p:tavLst>
                                    </p:anim>
                                    <p:anim calcmode="lin" valueType="num">
                                      <p:cBhvr>
                                        <p:cTn id="531" dur="3000" fill="hold"/>
                                        <p:tgtEl>
                                          <p:spTgt spid="224"/>
                                        </p:tgtEl>
                                        <p:attrNameLst>
                                          <p:attrName>ppt_x</p:attrName>
                                        </p:attrNameLst>
                                      </p:cBhvr>
                                      <p:tavLst>
                                        <p:tav tm="0">
                                          <p:val>
                                            <p:fltVal val="0.5"/>
                                          </p:val>
                                        </p:tav>
                                        <p:tav tm="100000">
                                          <p:val>
                                            <p:strVal val="#ppt_x"/>
                                          </p:val>
                                        </p:tav>
                                      </p:tavLst>
                                    </p:anim>
                                    <p:anim calcmode="lin" valueType="num">
                                      <p:cBhvr>
                                        <p:cTn id="532" dur="3000" fill="hold"/>
                                        <p:tgtEl>
                                          <p:spTgt spid="224"/>
                                        </p:tgtEl>
                                        <p:attrNameLst>
                                          <p:attrName>ppt_y</p:attrName>
                                        </p:attrNameLst>
                                      </p:cBhvr>
                                      <p:tavLst>
                                        <p:tav tm="0">
                                          <p:val>
                                            <p:fltVal val="0.5"/>
                                          </p:val>
                                        </p:tav>
                                        <p:tav tm="100000">
                                          <p:val>
                                            <p:strVal val="#ppt_y"/>
                                          </p:val>
                                        </p:tav>
                                      </p:tavLst>
                                    </p:anim>
                                  </p:childTnLst>
                                </p:cTn>
                              </p:par>
                              <p:par>
                                <p:cTn id="533" presetID="23" presetClass="entr" presetSubtype="528" fill="hold" grpId="0" nodeType="withEffect">
                                  <p:stCondLst>
                                    <p:cond delay="0"/>
                                  </p:stCondLst>
                                  <p:childTnLst>
                                    <p:set>
                                      <p:cBhvr>
                                        <p:cTn id="534" dur="1" fill="hold">
                                          <p:stCondLst>
                                            <p:cond delay="0"/>
                                          </p:stCondLst>
                                        </p:cTn>
                                        <p:tgtEl>
                                          <p:spTgt spid="225"/>
                                        </p:tgtEl>
                                        <p:attrNameLst>
                                          <p:attrName>style.visibility</p:attrName>
                                        </p:attrNameLst>
                                      </p:cBhvr>
                                      <p:to>
                                        <p:strVal val="visible"/>
                                      </p:to>
                                    </p:set>
                                    <p:anim calcmode="lin" valueType="num">
                                      <p:cBhvr>
                                        <p:cTn id="535" dur="3000" fill="hold"/>
                                        <p:tgtEl>
                                          <p:spTgt spid="225"/>
                                        </p:tgtEl>
                                        <p:attrNameLst>
                                          <p:attrName>ppt_w</p:attrName>
                                        </p:attrNameLst>
                                      </p:cBhvr>
                                      <p:tavLst>
                                        <p:tav tm="0">
                                          <p:val>
                                            <p:fltVal val="0"/>
                                          </p:val>
                                        </p:tav>
                                        <p:tav tm="100000">
                                          <p:val>
                                            <p:strVal val="#ppt_w"/>
                                          </p:val>
                                        </p:tav>
                                      </p:tavLst>
                                    </p:anim>
                                    <p:anim calcmode="lin" valueType="num">
                                      <p:cBhvr>
                                        <p:cTn id="536" dur="3000" fill="hold"/>
                                        <p:tgtEl>
                                          <p:spTgt spid="225"/>
                                        </p:tgtEl>
                                        <p:attrNameLst>
                                          <p:attrName>ppt_h</p:attrName>
                                        </p:attrNameLst>
                                      </p:cBhvr>
                                      <p:tavLst>
                                        <p:tav tm="0">
                                          <p:val>
                                            <p:fltVal val="0"/>
                                          </p:val>
                                        </p:tav>
                                        <p:tav tm="100000">
                                          <p:val>
                                            <p:strVal val="#ppt_h"/>
                                          </p:val>
                                        </p:tav>
                                      </p:tavLst>
                                    </p:anim>
                                    <p:anim calcmode="lin" valueType="num">
                                      <p:cBhvr>
                                        <p:cTn id="537" dur="3000" fill="hold"/>
                                        <p:tgtEl>
                                          <p:spTgt spid="225"/>
                                        </p:tgtEl>
                                        <p:attrNameLst>
                                          <p:attrName>ppt_x</p:attrName>
                                        </p:attrNameLst>
                                      </p:cBhvr>
                                      <p:tavLst>
                                        <p:tav tm="0">
                                          <p:val>
                                            <p:fltVal val="0.5"/>
                                          </p:val>
                                        </p:tav>
                                        <p:tav tm="100000">
                                          <p:val>
                                            <p:strVal val="#ppt_x"/>
                                          </p:val>
                                        </p:tav>
                                      </p:tavLst>
                                    </p:anim>
                                    <p:anim calcmode="lin" valueType="num">
                                      <p:cBhvr>
                                        <p:cTn id="538" dur="3000" fill="hold"/>
                                        <p:tgtEl>
                                          <p:spTgt spid="225"/>
                                        </p:tgtEl>
                                        <p:attrNameLst>
                                          <p:attrName>ppt_y</p:attrName>
                                        </p:attrNameLst>
                                      </p:cBhvr>
                                      <p:tavLst>
                                        <p:tav tm="0">
                                          <p:val>
                                            <p:fltVal val="0.5"/>
                                          </p:val>
                                        </p:tav>
                                        <p:tav tm="100000">
                                          <p:val>
                                            <p:strVal val="#ppt_y"/>
                                          </p:val>
                                        </p:tav>
                                      </p:tavLst>
                                    </p:anim>
                                  </p:childTnLst>
                                </p:cTn>
                              </p:par>
                              <p:par>
                                <p:cTn id="539" presetID="23" presetClass="entr" presetSubtype="528" fill="hold" grpId="0" nodeType="withEffect">
                                  <p:stCondLst>
                                    <p:cond delay="0"/>
                                  </p:stCondLst>
                                  <p:childTnLst>
                                    <p:set>
                                      <p:cBhvr>
                                        <p:cTn id="540" dur="1" fill="hold">
                                          <p:stCondLst>
                                            <p:cond delay="0"/>
                                          </p:stCondLst>
                                        </p:cTn>
                                        <p:tgtEl>
                                          <p:spTgt spid="226"/>
                                        </p:tgtEl>
                                        <p:attrNameLst>
                                          <p:attrName>style.visibility</p:attrName>
                                        </p:attrNameLst>
                                      </p:cBhvr>
                                      <p:to>
                                        <p:strVal val="visible"/>
                                      </p:to>
                                    </p:set>
                                    <p:anim calcmode="lin" valueType="num">
                                      <p:cBhvr>
                                        <p:cTn id="541" dur="3000" fill="hold"/>
                                        <p:tgtEl>
                                          <p:spTgt spid="226"/>
                                        </p:tgtEl>
                                        <p:attrNameLst>
                                          <p:attrName>ppt_w</p:attrName>
                                        </p:attrNameLst>
                                      </p:cBhvr>
                                      <p:tavLst>
                                        <p:tav tm="0">
                                          <p:val>
                                            <p:fltVal val="0"/>
                                          </p:val>
                                        </p:tav>
                                        <p:tav tm="100000">
                                          <p:val>
                                            <p:strVal val="#ppt_w"/>
                                          </p:val>
                                        </p:tav>
                                      </p:tavLst>
                                    </p:anim>
                                    <p:anim calcmode="lin" valueType="num">
                                      <p:cBhvr>
                                        <p:cTn id="542" dur="3000" fill="hold"/>
                                        <p:tgtEl>
                                          <p:spTgt spid="226"/>
                                        </p:tgtEl>
                                        <p:attrNameLst>
                                          <p:attrName>ppt_h</p:attrName>
                                        </p:attrNameLst>
                                      </p:cBhvr>
                                      <p:tavLst>
                                        <p:tav tm="0">
                                          <p:val>
                                            <p:fltVal val="0"/>
                                          </p:val>
                                        </p:tav>
                                        <p:tav tm="100000">
                                          <p:val>
                                            <p:strVal val="#ppt_h"/>
                                          </p:val>
                                        </p:tav>
                                      </p:tavLst>
                                    </p:anim>
                                    <p:anim calcmode="lin" valueType="num">
                                      <p:cBhvr>
                                        <p:cTn id="543" dur="3000" fill="hold"/>
                                        <p:tgtEl>
                                          <p:spTgt spid="226"/>
                                        </p:tgtEl>
                                        <p:attrNameLst>
                                          <p:attrName>ppt_x</p:attrName>
                                        </p:attrNameLst>
                                      </p:cBhvr>
                                      <p:tavLst>
                                        <p:tav tm="0">
                                          <p:val>
                                            <p:fltVal val="0.5"/>
                                          </p:val>
                                        </p:tav>
                                        <p:tav tm="100000">
                                          <p:val>
                                            <p:strVal val="#ppt_x"/>
                                          </p:val>
                                        </p:tav>
                                      </p:tavLst>
                                    </p:anim>
                                    <p:anim calcmode="lin" valueType="num">
                                      <p:cBhvr>
                                        <p:cTn id="544" dur="3000" fill="hold"/>
                                        <p:tgtEl>
                                          <p:spTgt spid="226"/>
                                        </p:tgtEl>
                                        <p:attrNameLst>
                                          <p:attrName>ppt_y</p:attrName>
                                        </p:attrNameLst>
                                      </p:cBhvr>
                                      <p:tavLst>
                                        <p:tav tm="0">
                                          <p:val>
                                            <p:fltVal val="0.5"/>
                                          </p:val>
                                        </p:tav>
                                        <p:tav tm="100000">
                                          <p:val>
                                            <p:strVal val="#ppt_y"/>
                                          </p:val>
                                        </p:tav>
                                      </p:tavLst>
                                    </p:anim>
                                  </p:childTnLst>
                                </p:cTn>
                              </p:par>
                              <p:par>
                                <p:cTn id="545" presetID="23" presetClass="entr" presetSubtype="528" fill="hold" grpId="0" nodeType="withEffect">
                                  <p:stCondLst>
                                    <p:cond delay="0"/>
                                  </p:stCondLst>
                                  <p:childTnLst>
                                    <p:set>
                                      <p:cBhvr>
                                        <p:cTn id="546" dur="1" fill="hold">
                                          <p:stCondLst>
                                            <p:cond delay="0"/>
                                          </p:stCondLst>
                                        </p:cTn>
                                        <p:tgtEl>
                                          <p:spTgt spid="227"/>
                                        </p:tgtEl>
                                        <p:attrNameLst>
                                          <p:attrName>style.visibility</p:attrName>
                                        </p:attrNameLst>
                                      </p:cBhvr>
                                      <p:to>
                                        <p:strVal val="visible"/>
                                      </p:to>
                                    </p:set>
                                    <p:anim calcmode="lin" valueType="num">
                                      <p:cBhvr>
                                        <p:cTn id="547" dur="3000" fill="hold"/>
                                        <p:tgtEl>
                                          <p:spTgt spid="227"/>
                                        </p:tgtEl>
                                        <p:attrNameLst>
                                          <p:attrName>ppt_w</p:attrName>
                                        </p:attrNameLst>
                                      </p:cBhvr>
                                      <p:tavLst>
                                        <p:tav tm="0">
                                          <p:val>
                                            <p:fltVal val="0"/>
                                          </p:val>
                                        </p:tav>
                                        <p:tav tm="100000">
                                          <p:val>
                                            <p:strVal val="#ppt_w"/>
                                          </p:val>
                                        </p:tav>
                                      </p:tavLst>
                                    </p:anim>
                                    <p:anim calcmode="lin" valueType="num">
                                      <p:cBhvr>
                                        <p:cTn id="548" dur="3000" fill="hold"/>
                                        <p:tgtEl>
                                          <p:spTgt spid="227"/>
                                        </p:tgtEl>
                                        <p:attrNameLst>
                                          <p:attrName>ppt_h</p:attrName>
                                        </p:attrNameLst>
                                      </p:cBhvr>
                                      <p:tavLst>
                                        <p:tav tm="0">
                                          <p:val>
                                            <p:fltVal val="0"/>
                                          </p:val>
                                        </p:tav>
                                        <p:tav tm="100000">
                                          <p:val>
                                            <p:strVal val="#ppt_h"/>
                                          </p:val>
                                        </p:tav>
                                      </p:tavLst>
                                    </p:anim>
                                    <p:anim calcmode="lin" valueType="num">
                                      <p:cBhvr>
                                        <p:cTn id="549" dur="3000" fill="hold"/>
                                        <p:tgtEl>
                                          <p:spTgt spid="227"/>
                                        </p:tgtEl>
                                        <p:attrNameLst>
                                          <p:attrName>ppt_x</p:attrName>
                                        </p:attrNameLst>
                                      </p:cBhvr>
                                      <p:tavLst>
                                        <p:tav tm="0">
                                          <p:val>
                                            <p:fltVal val="0.5"/>
                                          </p:val>
                                        </p:tav>
                                        <p:tav tm="100000">
                                          <p:val>
                                            <p:strVal val="#ppt_x"/>
                                          </p:val>
                                        </p:tav>
                                      </p:tavLst>
                                    </p:anim>
                                    <p:anim calcmode="lin" valueType="num">
                                      <p:cBhvr>
                                        <p:cTn id="550" dur="3000" fill="hold"/>
                                        <p:tgtEl>
                                          <p:spTgt spid="227"/>
                                        </p:tgtEl>
                                        <p:attrNameLst>
                                          <p:attrName>ppt_y</p:attrName>
                                        </p:attrNameLst>
                                      </p:cBhvr>
                                      <p:tavLst>
                                        <p:tav tm="0">
                                          <p:val>
                                            <p:fltVal val="0.5"/>
                                          </p:val>
                                        </p:tav>
                                        <p:tav tm="100000">
                                          <p:val>
                                            <p:strVal val="#ppt_y"/>
                                          </p:val>
                                        </p:tav>
                                      </p:tavLst>
                                    </p:anim>
                                  </p:childTnLst>
                                </p:cTn>
                              </p:par>
                              <p:par>
                                <p:cTn id="551" presetID="23" presetClass="entr" presetSubtype="528" fill="hold" grpId="0" nodeType="withEffect">
                                  <p:stCondLst>
                                    <p:cond delay="0"/>
                                  </p:stCondLst>
                                  <p:childTnLst>
                                    <p:set>
                                      <p:cBhvr>
                                        <p:cTn id="552" dur="1" fill="hold">
                                          <p:stCondLst>
                                            <p:cond delay="0"/>
                                          </p:stCondLst>
                                        </p:cTn>
                                        <p:tgtEl>
                                          <p:spTgt spid="228"/>
                                        </p:tgtEl>
                                        <p:attrNameLst>
                                          <p:attrName>style.visibility</p:attrName>
                                        </p:attrNameLst>
                                      </p:cBhvr>
                                      <p:to>
                                        <p:strVal val="visible"/>
                                      </p:to>
                                    </p:set>
                                    <p:anim calcmode="lin" valueType="num">
                                      <p:cBhvr>
                                        <p:cTn id="553" dur="3000" fill="hold"/>
                                        <p:tgtEl>
                                          <p:spTgt spid="228"/>
                                        </p:tgtEl>
                                        <p:attrNameLst>
                                          <p:attrName>ppt_w</p:attrName>
                                        </p:attrNameLst>
                                      </p:cBhvr>
                                      <p:tavLst>
                                        <p:tav tm="0">
                                          <p:val>
                                            <p:fltVal val="0"/>
                                          </p:val>
                                        </p:tav>
                                        <p:tav tm="100000">
                                          <p:val>
                                            <p:strVal val="#ppt_w"/>
                                          </p:val>
                                        </p:tav>
                                      </p:tavLst>
                                    </p:anim>
                                    <p:anim calcmode="lin" valueType="num">
                                      <p:cBhvr>
                                        <p:cTn id="554" dur="3000" fill="hold"/>
                                        <p:tgtEl>
                                          <p:spTgt spid="228"/>
                                        </p:tgtEl>
                                        <p:attrNameLst>
                                          <p:attrName>ppt_h</p:attrName>
                                        </p:attrNameLst>
                                      </p:cBhvr>
                                      <p:tavLst>
                                        <p:tav tm="0">
                                          <p:val>
                                            <p:fltVal val="0"/>
                                          </p:val>
                                        </p:tav>
                                        <p:tav tm="100000">
                                          <p:val>
                                            <p:strVal val="#ppt_h"/>
                                          </p:val>
                                        </p:tav>
                                      </p:tavLst>
                                    </p:anim>
                                    <p:anim calcmode="lin" valueType="num">
                                      <p:cBhvr>
                                        <p:cTn id="555" dur="3000" fill="hold"/>
                                        <p:tgtEl>
                                          <p:spTgt spid="228"/>
                                        </p:tgtEl>
                                        <p:attrNameLst>
                                          <p:attrName>ppt_x</p:attrName>
                                        </p:attrNameLst>
                                      </p:cBhvr>
                                      <p:tavLst>
                                        <p:tav tm="0">
                                          <p:val>
                                            <p:fltVal val="0.5"/>
                                          </p:val>
                                        </p:tav>
                                        <p:tav tm="100000">
                                          <p:val>
                                            <p:strVal val="#ppt_x"/>
                                          </p:val>
                                        </p:tav>
                                      </p:tavLst>
                                    </p:anim>
                                    <p:anim calcmode="lin" valueType="num">
                                      <p:cBhvr>
                                        <p:cTn id="556" dur="3000" fill="hold"/>
                                        <p:tgtEl>
                                          <p:spTgt spid="228"/>
                                        </p:tgtEl>
                                        <p:attrNameLst>
                                          <p:attrName>ppt_y</p:attrName>
                                        </p:attrNameLst>
                                      </p:cBhvr>
                                      <p:tavLst>
                                        <p:tav tm="0">
                                          <p:val>
                                            <p:fltVal val="0.5"/>
                                          </p:val>
                                        </p:tav>
                                        <p:tav tm="100000">
                                          <p:val>
                                            <p:strVal val="#ppt_y"/>
                                          </p:val>
                                        </p:tav>
                                      </p:tavLst>
                                    </p:anim>
                                  </p:childTnLst>
                                </p:cTn>
                              </p:par>
                              <p:par>
                                <p:cTn id="557" presetID="23" presetClass="entr" presetSubtype="528" fill="hold" grpId="0" nodeType="withEffect">
                                  <p:stCondLst>
                                    <p:cond delay="0"/>
                                  </p:stCondLst>
                                  <p:childTnLst>
                                    <p:set>
                                      <p:cBhvr>
                                        <p:cTn id="558" dur="1" fill="hold">
                                          <p:stCondLst>
                                            <p:cond delay="0"/>
                                          </p:stCondLst>
                                        </p:cTn>
                                        <p:tgtEl>
                                          <p:spTgt spid="229"/>
                                        </p:tgtEl>
                                        <p:attrNameLst>
                                          <p:attrName>style.visibility</p:attrName>
                                        </p:attrNameLst>
                                      </p:cBhvr>
                                      <p:to>
                                        <p:strVal val="visible"/>
                                      </p:to>
                                    </p:set>
                                    <p:anim calcmode="lin" valueType="num">
                                      <p:cBhvr>
                                        <p:cTn id="559" dur="3000" fill="hold"/>
                                        <p:tgtEl>
                                          <p:spTgt spid="229"/>
                                        </p:tgtEl>
                                        <p:attrNameLst>
                                          <p:attrName>ppt_w</p:attrName>
                                        </p:attrNameLst>
                                      </p:cBhvr>
                                      <p:tavLst>
                                        <p:tav tm="0">
                                          <p:val>
                                            <p:fltVal val="0"/>
                                          </p:val>
                                        </p:tav>
                                        <p:tav tm="100000">
                                          <p:val>
                                            <p:strVal val="#ppt_w"/>
                                          </p:val>
                                        </p:tav>
                                      </p:tavLst>
                                    </p:anim>
                                    <p:anim calcmode="lin" valueType="num">
                                      <p:cBhvr>
                                        <p:cTn id="560" dur="3000" fill="hold"/>
                                        <p:tgtEl>
                                          <p:spTgt spid="229"/>
                                        </p:tgtEl>
                                        <p:attrNameLst>
                                          <p:attrName>ppt_h</p:attrName>
                                        </p:attrNameLst>
                                      </p:cBhvr>
                                      <p:tavLst>
                                        <p:tav tm="0">
                                          <p:val>
                                            <p:fltVal val="0"/>
                                          </p:val>
                                        </p:tav>
                                        <p:tav tm="100000">
                                          <p:val>
                                            <p:strVal val="#ppt_h"/>
                                          </p:val>
                                        </p:tav>
                                      </p:tavLst>
                                    </p:anim>
                                    <p:anim calcmode="lin" valueType="num">
                                      <p:cBhvr>
                                        <p:cTn id="561" dur="3000" fill="hold"/>
                                        <p:tgtEl>
                                          <p:spTgt spid="229"/>
                                        </p:tgtEl>
                                        <p:attrNameLst>
                                          <p:attrName>ppt_x</p:attrName>
                                        </p:attrNameLst>
                                      </p:cBhvr>
                                      <p:tavLst>
                                        <p:tav tm="0">
                                          <p:val>
                                            <p:fltVal val="0.5"/>
                                          </p:val>
                                        </p:tav>
                                        <p:tav tm="100000">
                                          <p:val>
                                            <p:strVal val="#ppt_x"/>
                                          </p:val>
                                        </p:tav>
                                      </p:tavLst>
                                    </p:anim>
                                    <p:anim calcmode="lin" valueType="num">
                                      <p:cBhvr>
                                        <p:cTn id="562" dur="3000" fill="hold"/>
                                        <p:tgtEl>
                                          <p:spTgt spid="229"/>
                                        </p:tgtEl>
                                        <p:attrNameLst>
                                          <p:attrName>ppt_y</p:attrName>
                                        </p:attrNameLst>
                                      </p:cBhvr>
                                      <p:tavLst>
                                        <p:tav tm="0">
                                          <p:val>
                                            <p:fltVal val="0.5"/>
                                          </p:val>
                                        </p:tav>
                                        <p:tav tm="100000">
                                          <p:val>
                                            <p:strVal val="#ppt_y"/>
                                          </p:val>
                                        </p:tav>
                                      </p:tavLst>
                                    </p:anim>
                                  </p:childTnLst>
                                </p:cTn>
                              </p:par>
                              <p:par>
                                <p:cTn id="563" presetID="23" presetClass="entr" presetSubtype="528" fill="hold" grpId="0" nodeType="withEffect">
                                  <p:stCondLst>
                                    <p:cond delay="0"/>
                                  </p:stCondLst>
                                  <p:childTnLst>
                                    <p:set>
                                      <p:cBhvr>
                                        <p:cTn id="564" dur="1" fill="hold">
                                          <p:stCondLst>
                                            <p:cond delay="0"/>
                                          </p:stCondLst>
                                        </p:cTn>
                                        <p:tgtEl>
                                          <p:spTgt spid="230"/>
                                        </p:tgtEl>
                                        <p:attrNameLst>
                                          <p:attrName>style.visibility</p:attrName>
                                        </p:attrNameLst>
                                      </p:cBhvr>
                                      <p:to>
                                        <p:strVal val="visible"/>
                                      </p:to>
                                    </p:set>
                                    <p:anim calcmode="lin" valueType="num">
                                      <p:cBhvr>
                                        <p:cTn id="565" dur="3000" fill="hold"/>
                                        <p:tgtEl>
                                          <p:spTgt spid="230"/>
                                        </p:tgtEl>
                                        <p:attrNameLst>
                                          <p:attrName>ppt_w</p:attrName>
                                        </p:attrNameLst>
                                      </p:cBhvr>
                                      <p:tavLst>
                                        <p:tav tm="0">
                                          <p:val>
                                            <p:fltVal val="0"/>
                                          </p:val>
                                        </p:tav>
                                        <p:tav tm="100000">
                                          <p:val>
                                            <p:strVal val="#ppt_w"/>
                                          </p:val>
                                        </p:tav>
                                      </p:tavLst>
                                    </p:anim>
                                    <p:anim calcmode="lin" valueType="num">
                                      <p:cBhvr>
                                        <p:cTn id="566" dur="3000" fill="hold"/>
                                        <p:tgtEl>
                                          <p:spTgt spid="230"/>
                                        </p:tgtEl>
                                        <p:attrNameLst>
                                          <p:attrName>ppt_h</p:attrName>
                                        </p:attrNameLst>
                                      </p:cBhvr>
                                      <p:tavLst>
                                        <p:tav tm="0">
                                          <p:val>
                                            <p:fltVal val="0"/>
                                          </p:val>
                                        </p:tav>
                                        <p:tav tm="100000">
                                          <p:val>
                                            <p:strVal val="#ppt_h"/>
                                          </p:val>
                                        </p:tav>
                                      </p:tavLst>
                                    </p:anim>
                                    <p:anim calcmode="lin" valueType="num">
                                      <p:cBhvr>
                                        <p:cTn id="567" dur="3000" fill="hold"/>
                                        <p:tgtEl>
                                          <p:spTgt spid="230"/>
                                        </p:tgtEl>
                                        <p:attrNameLst>
                                          <p:attrName>ppt_x</p:attrName>
                                        </p:attrNameLst>
                                      </p:cBhvr>
                                      <p:tavLst>
                                        <p:tav tm="0">
                                          <p:val>
                                            <p:fltVal val="0.5"/>
                                          </p:val>
                                        </p:tav>
                                        <p:tav tm="100000">
                                          <p:val>
                                            <p:strVal val="#ppt_x"/>
                                          </p:val>
                                        </p:tav>
                                      </p:tavLst>
                                    </p:anim>
                                    <p:anim calcmode="lin" valueType="num">
                                      <p:cBhvr>
                                        <p:cTn id="568" dur="3000" fill="hold"/>
                                        <p:tgtEl>
                                          <p:spTgt spid="230"/>
                                        </p:tgtEl>
                                        <p:attrNameLst>
                                          <p:attrName>ppt_y</p:attrName>
                                        </p:attrNameLst>
                                      </p:cBhvr>
                                      <p:tavLst>
                                        <p:tav tm="0">
                                          <p:val>
                                            <p:fltVal val="0.5"/>
                                          </p:val>
                                        </p:tav>
                                        <p:tav tm="100000">
                                          <p:val>
                                            <p:strVal val="#ppt_y"/>
                                          </p:val>
                                        </p:tav>
                                      </p:tavLst>
                                    </p:anim>
                                  </p:childTnLst>
                                </p:cTn>
                              </p:par>
                              <p:par>
                                <p:cTn id="569" presetID="23" presetClass="entr" presetSubtype="528" fill="hold" grpId="0" nodeType="withEffect">
                                  <p:stCondLst>
                                    <p:cond delay="0"/>
                                  </p:stCondLst>
                                  <p:childTnLst>
                                    <p:set>
                                      <p:cBhvr>
                                        <p:cTn id="570" dur="1" fill="hold">
                                          <p:stCondLst>
                                            <p:cond delay="0"/>
                                          </p:stCondLst>
                                        </p:cTn>
                                        <p:tgtEl>
                                          <p:spTgt spid="231"/>
                                        </p:tgtEl>
                                        <p:attrNameLst>
                                          <p:attrName>style.visibility</p:attrName>
                                        </p:attrNameLst>
                                      </p:cBhvr>
                                      <p:to>
                                        <p:strVal val="visible"/>
                                      </p:to>
                                    </p:set>
                                    <p:anim calcmode="lin" valueType="num">
                                      <p:cBhvr>
                                        <p:cTn id="571" dur="3000" fill="hold"/>
                                        <p:tgtEl>
                                          <p:spTgt spid="231"/>
                                        </p:tgtEl>
                                        <p:attrNameLst>
                                          <p:attrName>ppt_w</p:attrName>
                                        </p:attrNameLst>
                                      </p:cBhvr>
                                      <p:tavLst>
                                        <p:tav tm="0">
                                          <p:val>
                                            <p:fltVal val="0"/>
                                          </p:val>
                                        </p:tav>
                                        <p:tav tm="100000">
                                          <p:val>
                                            <p:strVal val="#ppt_w"/>
                                          </p:val>
                                        </p:tav>
                                      </p:tavLst>
                                    </p:anim>
                                    <p:anim calcmode="lin" valueType="num">
                                      <p:cBhvr>
                                        <p:cTn id="572" dur="3000" fill="hold"/>
                                        <p:tgtEl>
                                          <p:spTgt spid="231"/>
                                        </p:tgtEl>
                                        <p:attrNameLst>
                                          <p:attrName>ppt_h</p:attrName>
                                        </p:attrNameLst>
                                      </p:cBhvr>
                                      <p:tavLst>
                                        <p:tav tm="0">
                                          <p:val>
                                            <p:fltVal val="0"/>
                                          </p:val>
                                        </p:tav>
                                        <p:tav tm="100000">
                                          <p:val>
                                            <p:strVal val="#ppt_h"/>
                                          </p:val>
                                        </p:tav>
                                      </p:tavLst>
                                    </p:anim>
                                    <p:anim calcmode="lin" valueType="num">
                                      <p:cBhvr>
                                        <p:cTn id="573" dur="3000" fill="hold"/>
                                        <p:tgtEl>
                                          <p:spTgt spid="231"/>
                                        </p:tgtEl>
                                        <p:attrNameLst>
                                          <p:attrName>ppt_x</p:attrName>
                                        </p:attrNameLst>
                                      </p:cBhvr>
                                      <p:tavLst>
                                        <p:tav tm="0">
                                          <p:val>
                                            <p:fltVal val="0.5"/>
                                          </p:val>
                                        </p:tav>
                                        <p:tav tm="100000">
                                          <p:val>
                                            <p:strVal val="#ppt_x"/>
                                          </p:val>
                                        </p:tav>
                                      </p:tavLst>
                                    </p:anim>
                                    <p:anim calcmode="lin" valueType="num">
                                      <p:cBhvr>
                                        <p:cTn id="574" dur="3000" fill="hold"/>
                                        <p:tgtEl>
                                          <p:spTgt spid="231"/>
                                        </p:tgtEl>
                                        <p:attrNameLst>
                                          <p:attrName>ppt_y</p:attrName>
                                        </p:attrNameLst>
                                      </p:cBhvr>
                                      <p:tavLst>
                                        <p:tav tm="0">
                                          <p:val>
                                            <p:fltVal val="0.5"/>
                                          </p:val>
                                        </p:tav>
                                        <p:tav tm="100000">
                                          <p:val>
                                            <p:strVal val="#ppt_y"/>
                                          </p:val>
                                        </p:tav>
                                      </p:tavLst>
                                    </p:anim>
                                  </p:childTnLst>
                                </p:cTn>
                              </p:par>
                              <p:par>
                                <p:cTn id="575" presetID="23" presetClass="entr" presetSubtype="528" fill="hold" grpId="0" nodeType="withEffect">
                                  <p:stCondLst>
                                    <p:cond delay="0"/>
                                  </p:stCondLst>
                                  <p:childTnLst>
                                    <p:set>
                                      <p:cBhvr>
                                        <p:cTn id="576" dur="1" fill="hold">
                                          <p:stCondLst>
                                            <p:cond delay="0"/>
                                          </p:stCondLst>
                                        </p:cTn>
                                        <p:tgtEl>
                                          <p:spTgt spid="232"/>
                                        </p:tgtEl>
                                        <p:attrNameLst>
                                          <p:attrName>style.visibility</p:attrName>
                                        </p:attrNameLst>
                                      </p:cBhvr>
                                      <p:to>
                                        <p:strVal val="visible"/>
                                      </p:to>
                                    </p:set>
                                    <p:anim calcmode="lin" valueType="num">
                                      <p:cBhvr>
                                        <p:cTn id="577" dur="3000" fill="hold"/>
                                        <p:tgtEl>
                                          <p:spTgt spid="232"/>
                                        </p:tgtEl>
                                        <p:attrNameLst>
                                          <p:attrName>ppt_w</p:attrName>
                                        </p:attrNameLst>
                                      </p:cBhvr>
                                      <p:tavLst>
                                        <p:tav tm="0">
                                          <p:val>
                                            <p:fltVal val="0"/>
                                          </p:val>
                                        </p:tav>
                                        <p:tav tm="100000">
                                          <p:val>
                                            <p:strVal val="#ppt_w"/>
                                          </p:val>
                                        </p:tav>
                                      </p:tavLst>
                                    </p:anim>
                                    <p:anim calcmode="lin" valueType="num">
                                      <p:cBhvr>
                                        <p:cTn id="578" dur="3000" fill="hold"/>
                                        <p:tgtEl>
                                          <p:spTgt spid="232"/>
                                        </p:tgtEl>
                                        <p:attrNameLst>
                                          <p:attrName>ppt_h</p:attrName>
                                        </p:attrNameLst>
                                      </p:cBhvr>
                                      <p:tavLst>
                                        <p:tav tm="0">
                                          <p:val>
                                            <p:fltVal val="0"/>
                                          </p:val>
                                        </p:tav>
                                        <p:tav tm="100000">
                                          <p:val>
                                            <p:strVal val="#ppt_h"/>
                                          </p:val>
                                        </p:tav>
                                      </p:tavLst>
                                    </p:anim>
                                    <p:anim calcmode="lin" valueType="num">
                                      <p:cBhvr>
                                        <p:cTn id="579" dur="3000" fill="hold"/>
                                        <p:tgtEl>
                                          <p:spTgt spid="232"/>
                                        </p:tgtEl>
                                        <p:attrNameLst>
                                          <p:attrName>ppt_x</p:attrName>
                                        </p:attrNameLst>
                                      </p:cBhvr>
                                      <p:tavLst>
                                        <p:tav tm="0">
                                          <p:val>
                                            <p:fltVal val="0.5"/>
                                          </p:val>
                                        </p:tav>
                                        <p:tav tm="100000">
                                          <p:val>
                                            <p:strVal val="#ppt_x"/>
                                          </p:val>
                                        </p:tav>
                                      </p:tavLst>
                                    </p:anim>
                                    <p:anim calcmode="lin" valueType="num">
                                      <p:cBhvr>
                                        <p:cTn id="580" dur="3000" fill="hold"/>
                                        <p:tgtEl>
                                          <p:spTgt spid="232"/>
                                        </p:tgtEl>
                                        <p:attrNameLst>
                                          <p:attrName>ppt_y</p:attrName>
                                        </p:attrNameLst>
                                      </p:cBhvr>
                                      <p:tavLst>
                                        <p:tav tm="0">
                                          <p:val>
                                            <p:fltVal val="0.5"/>
                                          </p:val>
                                        </p:tav>
                                        <p:tav tm="100000">
                                          <p:val>
                                            <p:strVal val="#ppt_y"/>
                                          </p:val>
                                        </p:tav>
                                      </p:tavLst>
                                    </p:anim>
                                  </p:childTnLst>
                                </p:cTn>
                              </p:par>
                              <p:par>
                                <p:cTn id="581" presetID="23" presetClass="entr" presetSubtype="528" fill="hold" grpId="0" nodeType="withEffect">
                                  <p:stCondLst>
                                    <p:cond delay="0"/>
                                  </p:stCondLst>
                                  <p:childTnLst>
                                    <p:set>
                                      <p:cBhvr>
                                        <p:cTn id="582" dur="1" fill="hold">
                                          <p:stCondLst>
                                            <p:cond delay="0"/>
                                          </p:stCondLst>
                                        </p:cTn>
                                        <p:tgtEl>
                                          <p:spTgt spid="233"/>
                                        </p:tgtEl>
                                        <p:attrNameLst>
                                          <p:attrName>style.visibility</p:attrName>
                                        </p:attrNameLst>
                                      </p:cBhvr>
                                      <p:to>
                                        <p:strVal val="visible"/>
                                      </p:to>
                                    </p:set>
                                    <p:anim calcmode="lin" valueType="num">
                                      <p:cBhvr>
                                        <p:cTn id="583" dur="3000" fill="hold"/>
                                        <p:tgtEl>
                                          <p:spTgt spid="233"/>
                                        </p:tgtEl>
                                        <p:attrNameLst>
                                          <p:attrName>ppt_w</p:attrName>
                                        </p:attrNameLst>
                                      </p:cBhvr>
                                      <p:tavLst>
                                        <p:tav tm="0">
                                          <p:val>
                                            <p:fltVal val="0"/>
                                          </p:val>
                                        </p:tav>
                                        <p:tav tm="100000">
                                          <p:val>
                                            <p:strVal val="#ppt_w"/>
                                          </p:val>
                                        </p:tav>
                                      </p:tavLst>
                                    </p:anim>
                                    <p:anim calcmode="lin" valueType="num">
                                      <p:cBhvr>
                                        <p:cTn id="584" dur="3000" fill="hold"/>
                                        <p:tgtEl>
                                          <p:spTgt spid="233"/>
                                        </p:tgtEl>
                                        <p:attrNameLst>
                                          <p:attrName>ppt_h</p:attrName>
                                        </p:attrNameLst>
                                      </p:cBhvr>
                                      <p:tavLst>
                                        <p:tav tm="0">
                                          <p:val>
                                            <p:fltVal val="0"/>
                                          </p:val>
                                        </p:tav>
                                        <p:tav tm="100000">
                                          <p:val>
                                            <p:strVal val="#ppt_h"/>
                                          </p:val>
                                        </p:tav>
                                      </p:tavLst>
                                    </p:anim>
                                    <p:anim calcmode="lin" valueType="num">
                                      <p:cBhvr>
                                        <p:cTn id="585" dur="3000" fill="hold"/>
                                        <p:tgtEl>
                                          <p:spTgt spid="233"/>
                                        </p:tgtEl>
                                        <p:attrNameLst>
                                          <p:attrName>ppt_x</p:attrName>
                                        </p:attrNameLst>
                                      </p:cBhvr>
                                      <p:tavLst>
                                        <p:tav tm="0">
                                          <p:val>
                                            <p:fltVal val="0.5"/>
                                          </p:val>
                                        </p:tav>
                                        <p:tav tm="100000">
                                          <p:val>
                                            <p:strVal val="#ppt_x"/>
                                          </p:val>
                                        </p:tav>
                                      </p:tavLst>
                                    </p:anim>
                                    <p:anim calcmode="lin" valueType="num">
                                      <p:cBhvr>
                                        <p:cTn id="586" dur="3000" fill="hold"/>
                                        <p:tgtEl>
                                          <p:spTgt spid="233"/>
                                        </p:tgtEl>
                                        <p:attrNameLst>
                                          <p:attrName>ppt_y</p:attrName>
                                        </p:attrNameLst>
                                      </p:cBhvr>
                                      <p:tavLst>
                                        <p:tav tm="0">
                                          <p:val>
                                            <p:fltVal val="0.5"/>
                                          </p:val>
                                        </p:tav>
                                        <p:tav tm="100000">
                                          <p:val>
                                            <p:strVal val="#ppt_y"/>
                                          </p:val>
                                        </p:tav>
                                      </p:tavLst>
                                    </p:anim>
                                  </p:childTnLst>
                                </p:cTn>
                              </p:par>
                              <p:par>
                                <p:cTn id="587" presetID="23" presetClass="entr" presetSubtype="528" fill="hold" grpId="0" nodeType="withEffect">
                                  <p:stCondLst>
                                    <p:cond delay="0"/>
                                  </p:stCondLst>
                                  <p:childTnLst>
                                    <p:set>
                                      <p:cBhvr>
                                        <p:cTn id="588" dur="1" fill="hold">
                                          <p:stCondLst>
                                            <p:cond delay="0"/>
                                          </p:stCondLst>
                                        </p:cTn>
                                        <p:tgtEl>
                                          <p:spTgt spid="234"/>
                                        </p:tgtEl>
                                        <p:attrNameLst>
                                          <p:attrName>style.visibility</p:attrName>
                                        </p:attrNameLst>
                                      </p:cBhvr>
                                      <p:to>
                                        <p:strVal val="visible"/>
                                      </p:to>
                                    </p:set>
                                    <p:anim calcmode="lin" valueType="num">
                                      <p:cBhvr>
                                        <p:cTn id="589" dur="3000" fill="hold"/>
                                        <p:tgtEl>
                                          <p:spTgt spid="234"/>
                                        </p:tgtEl>
                                        <p:attrNameLst>
                                          <p:attrName>ppt_w</p:attrName>
                                        </p:attrNameLst>
                                      </p:cBhvr>
                                      <p:tavLst>
                                        <p:tav tm="0">
                                          <p:val>
                                            <p:fltVal val="0"/>
                                          </p:val>
                                        </p:tav>
                                        <p:tav tm="100000">
                                          <p:val>
                                            <p:strVal val="#ppt_w"/>
                                          </p:val>
                                        </p:tav>
                                      </p:tavLst>
                                    </p:anim>
                                    <p:anim calcmode="lin" valueType="num">
                                      <p:cBhvr>
                                        <p:cTn id="590" dur="3000" fill="hold"/>
                                        <p:tgtEl>
                                          <p:spTgt spid="234"/>
                                        </p:tgtEl>
                                        <p:attrNameLst>
                                          <p:attrName>ppt_h</p:attrName>
                                        </p:attrNameLst>
                                      </p:cBhvr>
                                      <p:tavLst>
                                        <p:tav tm="0">
                                          <p:val>
                                            <p:fltVal val="0"/>
                                          </p:val>
                                        </p:tav>
                                        <p:tav tm="100000">
                                          <p:val>
                                            <p:strVal val="#ppt_h"/>
                                          </p:val>
                                        </p:tav>
                                      </p:tavLst>
                                    </p:anim>
                                    <p:anim calcmode="lin" valueType="num">
                                      <p:cBhvr>
                                        <p:cTn id="591" dur="3000" fill="hold"/>
                                        <p:tgtEl>
                                          <p:spTgt spid="234"/>
                                        </p:tgtEl>
                                        <p:attrNameLst>
                                          <p:attrName>ppt_x</p:attrName>
                                        </p:attrNameLst>
                                      </p:cBhvr>
                                      <p:tavLst>
                                        <p:tav tm="0">
                                          <p:val>
                                            <p:fltVal val="0.5"/>
                                          </p:val>
                                        </p:tav>
                                        <p:tav tm="100000">
                                          <p:val>
                                            <p:strVal val="#ppt_x"/>
                                          </p:val>
                                        </p:tav>
                                      </p:tavLst>
                                    </p:anim>
                                    <p:anim calcmode="lin" valueType="num">
                                      <p:cBhvr>
                                        <p:cTn id="592" dur="3000" fill="hold"/>
                                        <p:tgtEl>
                                          <p:spTgt spid="234"/>
                                        </p:tgtEl>
                                        <p:attrNameLst>
                                          <p:attrName>ppt_y</p:attrName>
                                        </p:attrNameLst>
                                      </p:cBhvr>
                                      <p:tavLst>
                                        <p:tav tm="0">
                                          <p:val>
                                            <p:fltVal val="0.5"/>
                                          </p:val>
                                        </p:tav>
                                        <p:tav tm="100000">
                                          <p:val>
                                            <p:strVal val="#ppt_y"/>
                                          </p:val>
                                        </p:tav>
                                      </p:tavLst>
                                    </p:anim>
                                  </p:childTnLst>
                                </p:cTn>
                              </p:par>
                              <p:par>
                                <p:cTn id="593" presetID="23" presetClass="entr" presetSubtype="528" fill="hold" grpId="0" nodeType="withEffect">
                                  <p:stCondLst>
                                    <p:cond delay="0"/>
                                  </p:stCondLst>
                                  <p:childTnLst>
                                    <p:set>
                                      <p:cBhvr>
                                        <p:cTn id="594" dur="1" fill="hold">
                                          <p:stCondLst>
                                            <p:cond delay="0"/>
                                          </p:stCondLst>
                                        </p:cTn>
                                        <p:tgtEl>
                                          <p:spTgt spid="235"/>
                                        </p:tgtEl>
                                        <p:attrNameLst>
                                          <p:attrName>style.visibility</p:attrName>
                                        </p:attrNameLst>
                                      </p:cBhvr>
                                      <p:to>
                                        <p:strVal val="visible"/>
                                      </p:to>
                                    </p:set>
                                    <p:anim calcmode="lin" valueType="num">
                                      <p:cBhvr>
                                        <p:cTn id="595" dur="3000" fill="hold"/>
                                        <p:tgtEl>
                                          <p:spTgt spid="235"/>
                                        </p:tgtEl>
                                        <p:attrNameLst>
                                          <p:attrName>ppt_w</p:attrName>
                                        </p:attrNameLst>
                                      </p:cBhvr>
                                      <p:tavLst>
                                        <p:tav tm="0">
                                          <p:val>
                                            <p:fltVal val="0"/>
                                          </p:val>
                                        </p:tav>
                                        <p:tav tm="100000">
                                          <p:val>
                                            <p:strVal val="#ppt_w"/>
                                          </p:val>
                                        </p:tav>
                                      </p:tavLst>
                                    </p:anim>
                                    <p:anim calcmode="lin" valueType="num">
                                      <p:cBhvr>
                                        <p:cTn id="596" dur="3000" fill="hold"/>
                                        <p:tgtEl>
                                          <p:spTgt spid="235"/>
                                        </p:tgtEl>
                                        <p:attrNameLst>
                                          <p:attrName>ppt_h</p:attrName>
                                        </p:attrNameLst>
                                      </p:cBhvr>
                                      <p:tavLst>
                                        <p:tav tm="0">
                                          <p:val>
                                            <p:fltVal val="0"/>
                                          </p:val>
                                        </p:tav>
                                        <p:tav tm="100000">
                                          <p:val>
                                            <p:strVal val="#ppt_h"/>
                                          </p:val>
                                        </p:tav>
                                      </p:tavLst>
                                    </p:anim>
                                    <p:anim calcmode="lin" valueType="num">
                                      <p:cBhvr>
                                        <p:cTn id="597" dur="3000" fill="hold"/>
                                        <p:tgtEl>
                                          <p:spTgt spid="235"/>
                                        </p:tgtEl>
                                        <p:attrNameLst>
                                          <p:attrName>ppt_x</p:attrName>
                                        </p:attrNameLst>
                                      </p:cBhvr>
                                      <p:tavLst>
                                        <p:tav tm="0">
                                          <p:val>
                                            <p:fltVal val="0.5"/>
                                          </p:val>
                                        </p:tav>
                                        <p:tav tm="100000">
                                          <p:val>
                                            <p:strVal val="#ppt_x"/>
                                          </p:val>
                                        </p:tav>
                                      </p:tavLst>
                                    </p:anim>
                                    <p:anim calcmode="lin" valueType="num">
                                      <p:cBhvr>
                                        <p:cTn id="598" dur="3000" fill="hold"/>
                                        <p:tgtEl>
                                          <p:spTgt spid="235"/>
                                        </p:tgtEl>
                                        <p:attrNameLst>
                                          <p:attrName>ppt_y</p:attrName>
                                        </p:attrNameLst>
                                      </p:cBhvr>
                                      <p:tavLst>
                                        <p:tav tm="0">
                                          <p:val>
                                            <p:fltVal val="0.5"/>
                                          </p:val>
                                        </p:tav>
                                        <p:tav tm="100000">
                                          <p:val>
                                            <p:strVal val="#ppt_y"/>
                                          </p:val>
                                        </p:tav>
                                      </p:tavLst>
                                    </p:anim>
                                  </p:childTnLst>
                                </p:cTn>
                              </p:par>
                              <p:par>
                                <p:cTn id="599" presetID="23" presetClass="entr" presetSubtype="528" fill="hold" grpId="0" nodeType="withEffect">
                                  <p:stCondLst>
                                    <p:cond delay="0"/>
                                  </p:stCondLst>
                                  <p:childTnLst>
                                    <p:set>
                                      <p:cBhvr>
                                        <p:cTn id="600" dur="1" fill="hold">
                                          <p:stCondLst>
                                            <p:cond delay="0"/>
                                          </p:stCondLst>
                                        </p:cTn>
                                        <p:tgtEl>
                                          <p:spTgt spid="236"/>
                                        </p:tgtEl>
                                        <p:attrNameLst>
                                          <p:attrName>style.visibility</p:attrName>
                                        </p:attrNameLst>
                                      </p:cBhvr>
                                      <p:to>
                                        <p:strVal val="visible"/>
                                      </p:to>
                                    </p:set>
                                    <p:anim calcmode="lin" valueType="num">
                                      <p:cBhvr>
                                        <p:cTn id="601" dur="3000" fill="hold"/>
                                        <p:tgtEl>
                                          <p:spTgt spid="236"/>
                                        </p:tgtEl>
                                        <p:attrNameLst>
                                          <p:attrName>ppt_w</p:attrName>
                                        </p:attrNameLst>
                                      </p:cBhvr>
                                      <p:tavLst>
                                        <p:tav tm="0">
                                          <p:val>
                                            <p:fltVal val="0"/>
                                          </p:val>
                                        </p:tav>
                                        <p:tav tm="100000">
                                          <p:val>
                                            <p:strVal val="#ppt_w"/>
                                          </p:val>
                                        </p:tav>
                                      </p:tavLst>
                                    </p:anim>
                                    <p:anim calcmode="lin" valueType="num">
                                      <p:cBhvr>
                                        <p:cTn id="602" dur="3000" fill="hold"/>
                                        <p:tgtEl>
                                          <p:spTgt spid="236"/>
                                        </p:tgtEl>
                                        <p:attrNameLst>
                                          <p:attrName>ppt_h</p:attrName>
                                        </p:attrNameLst>
                                      </p:cBhvr>
                                      <p:tavLst>
                                        <p:tav tm="0">
                                          <p:val>
                                            <p:fltVal val="0"/>
                                          </p:val>
                                        </p:tav>
                                        <p:tav tm="100000">
                                          <p:val>
                                            <p:strVal val="#ppt_h"/>
                                          </p:val>
                                        </p:tav>
                                      </p:tavLst>
                                    </p:anim>
                                    <p:anim calcmode="lin" valueType="num">
                                      <p:cBhvr>
                                        <p:cTn id="603" dur="3000" fill="hold"/>
                                        <p:tgtEl>
                                          <p:spTgt spid="236"/>
                                        </p:tgtEl>
                                        <p:attrNameLst>
                                          <p:attrName>ppt_x</p:attrName>
                                        </p:attrNameLst>
                                      </p:cBhvr>
                                      <p:tavLst>
                                        <p:tav tm="0">
                                          <p:val>
                                            <p:fltVal val="0.5"/>
                                          </p:val>
                                        </p:tav>
                                        <p:tav tm="100000">
                                          <p:val>
                                            <p:strVal val="#ppt_x"/>
                                          </p:val>
                                        </p:tav>
                                      </p:tavLst>
                                    </p:anim>
                                    <p:anim calcmode="lin" valueType="num">
                                      <p:cBhvr>
                                        <p:cTn id="604" dur="3000" fill="hold"/>
                                        <p:tgtEl>
                                          <p:spTgt spid="236"/>
                                        </p:tgtEl>
                                        <p:attrNameLst>
                                          <p:attrName>ppt_y</p:attrName>
                                        </p:attrNameLst>
                                      </p:cBhvr>
                                      <p:tavLst>
                                        <p:tav tm="0">
                                          <p:val>
                                            <p:fltVal val="0.5"/>
                                          </p:val>
                                        </p:tav>
                                        <p:tav tm="100000">
                                          <p:val>
                                            <p:strVal val="#ppt_y"/>
                                          </p:val>
                                        </p:tav>
                                      </p:tavLst>
                                    </p:anim>
                                  </p:childTnLst>
                                </p:cTn>
                              </p:par>
                              <p:par>
                                <p:cTn id="605" presetID="23" presetClass="entr" presetSubtype="528" fill="hold" grpId="0" nodeType="withEffect">
                                  <p:stCondLst>
                                    <p:cond delay="0"/>
                                  </p:stCondLst>
                                  <p:childTnLst>
                                    <p:set>
                                      <p:cBhvr>
                                        <p:cTn id="606" dur="1" fill="hold">
                                          <p:stCondLst>
                                            <p:cond delay="0"/>
                                          </p:stCondLst>
                                        </p:cTn>
                                        <p:tgtEl>
                                          <p:spTgt spid="237"/>
                                        </p:tgtEl>
                                        <p:attrNameLst>
                                          <p:attrName>style.visibility</p:attrName>
                                        </p:attrNameLst>
                                      </p:cBhvr>
                                      <p:to>
                                        <p:strVal val="visible"/>
                                      </p:to>
                                    </p:set>
                                    <p:anim calcmode="lin" valueType="num">
                                      <p:cBhvr>
                                        <p:cTn id="607" dur="3000" fill="hold"/>
                                        <p:tgtEl>
                                          <p:spTgt spid="237"/>
                                        </p:tgtEl>
                                        <p:attrNameLst>
                                          <p:attrName>ppt_w</p:attrName>
                                        </p:attrNameLst>
                                      </p:cBhvr>
                                      <p:tavLst>
                                        <p:tav tm="0">
                                          <p:val>
                                            <p:fltVal val="0"/>
                                          </p:val>
                                        </p:tav>
                                        <p:tav tm="100000">
                                          <p:val>
                                            <p:strVal val="#ppt_w"/>
                                          </p:val>
                                        </p:tav>
                                      </p:tavLst>
                                    </p:anim>
                                    <p:anim calcmode="lin" valueType="num">
                                      <p:cBhvr>
                                        <p:cTn id="608" dur="3000" fill="hold"/>
                                        <p:tgtEl>
                                          <p:spTgt spid="237"/>
                                        </p:tgtEl>
                                        <p:attrNameLst>
                                          <p:attrName>ppt_h</p:attrName>
                                        </p:attrNameLst>
                                      </p:cBhvr>
                                      <p:tavLst>
                                        <p:tav tm="0">
                                          <p:val>
                                            <p:fltVal val="0"/>
                                          </p:val>
                                        </p:tav>
                                        <p:tav tm="100000">
                                          <p:val>
                                            <p:strVal val="#ppt_h"/>
                                          </p:val>
                                        </p:tav>
                                      </p:tavLst>
                                    </p:anim>
                                    <p:anim calcmode="lin" valueType="num">
                                      <p:cBhvr>
                                        <p:cTn id="609" dur="3000" fill="hold"/>
                                        <p:tgtEl>
                                          <p:spTgt spid="237"/>
                                        </p:tgtEl>
                                        <p:attrNameLst>
                                          <p:attrName>ppt_x</p:attrName>
                                        </p:attrNameLst>
                                      </p:cBhvr>
                                      <p:tavLst>
                                        <p:tav tm="0">
                                          <p:val>
                                            <p:fltVal val="0.5"/>
                                          </p:val>
                                        </p:tav>
                                        <p:tav tm="100000">
                                          <p:val>
                                            <p:strVal val="#ppt_x"/>
                                          </p:val>
                                        </p:tav>
                                      </p:tavLst>
                                    </p:anim>
                                    <p:anim calcmode="lin" valueType="num">
                                      <p:cBhvr>
                                        <p:cTn id="610" dur="3000" fill="hold"/>
                                        <p:tgtEl>
                                          <p:spTgt spid="237"/>
                                        </p:tgtEl>
                                        <p:attrNameLst>
                                          <p:attrName>ppt_y</p:attrName>
                                        </p:attrNameLst>
                                      </p:cBhvr>
                                      <p:tavLst>
                                        <p:tav tm="0">
                                          <p:val>
                                            <p:fltVal val="0.5"/>
                                          </p:val>
                                        </p:tav>
                                        <p:tav tm="100000">
                                          <p:val>
                                            <p:strVal val="#ppt_y"/>
                                          </p:val>
                                        </p:tav>
                                      </p:tavLst>
                                    </p:anim>
                                  </p:childTnLst>
                                </p:cTn>
                              </p:par>
                              <p:par>
                                <p:cTn id="611" presetID="23" presetClass="entr" presetSubtype="528" fill="hold" grpId="0" nodeType="withEffect">
                                  <p:stCondLst>
                                    <p:cond delay="0"/>
                                  </p:stCondLst>
                                  <p:childTnLst>
                                    <p:set>
                                      <p:cBhvr>
                                        <p:cTn id="612" dur="1" fill="hold">
                                          <p:stCondLst>
                                            <p:cond delay="0"/>
                                          </p:stCondLst>
                                        </p:cTn>
                                        <p:tgtEl>
                                          <p:spTgt spid="238"/>
                                        </p:tgtEl>
                                        <p:attrNameLst>
                                          <p:attrName>style.visibility</p:attrName>
                                        </p:attrNameLst>
                                      </p:cBhvr>
                                      <p:to>
                                        <p:strVal val="visible"/>
                                      </p:to>
                                    </p:set>
                                    <p:anim calcmode="lin" valueType="num">
                                      <p:cBhvr>
                                        <p:cTn id="613" dur="3000" fill="hold"/>
                                        <p:tgtEl>
                                          <p:spTgt spid="238"/>
                                        </p:tgtEl>
                                        <p:attrNameLst>
                                          <p:attrName>ppt_w</p:attrName>
                                        </p:attrNameLst>
                                      </p:cBhvr>
                                      <p:tavLst>
                                        <p:tav tm="0">
                                          <p:val>
                                            <p:fltVal val="0"/>
                                          </p:val>
                                        </p:tav>
                                        <p:tav tm="100000">
                                          <p:val>
                                            <p:strVal val="#ppt_w"/>
                                          </p:val>
                                        </p:tav>
                                      </p:tavLst>
                                    </p:anim>
                                    <p:anim calcmode="lin" valueType="num">
                                      <p:cBhvr>
                                        <p:cTn id="614" dur="3000" fill="hold"/>
                                        <p:tgtEl>
                                          <p:spTgt spid="238"/>
                                        </p:tgtEl>
                                        <p:attrNameLst>
                                          <p:attrName>ppt_h</p:attrName>
                                        </p:attrNameLst>
                                      </p:cBhvr>
                                      <p:tavLst>
                                        <p:tav tm="0">
                                          <p:val>
                                            <p:fltVal val="0"/>
                                          </p:val>
                                        </p:tav>
                                        <p:tav tm="100000">
                                          <p:val>
                                            <p:strVal val="#ppt_h"/>
                                          </p:val>
                                        </p:tav>
                                      </p:tavLst>
                                    </p:anim>
                                    <p:anim calcmode="lin" valueType="num">
                                      <p:cBhvr>
                                        <p:cTn id="615" dur="3000" fill="hold"/>
                                        <p:tgtEl>
                                          <p:spTgt spid="238"/>
                                        </p:tgtEl>
                                        <p:attrNameLst>
                                          <p:attrName>ppt_x</p:attrName>
                                        </p:attrNameLst>
                                      </p:cBhvr>
                                      <p:tavLst>
                                        <p:tav tm="0">
                                          <p:val>
                                            <p:fltVal val="0.5"/>
                                          </p:val>
                                        </p:tav>
                                        <p:tav tm="100000">
                                          <p:val>
                                            <p:strVal val="#ppt_x"/>
                                          </p:val>
                                        </p:tav>
                                      </p:tavLst>
                                    </p:anim>
                                    <p:anim calcmode="lin" valueType="num">
                                      <p:cBhvr>
                                        <p:cTn id="616" dur="3000" fill="hold"/>
                                        <p:tgtEl>
                                          <p:spTgt spid="238"/>
                                        </p:tgtEl>
                                        <p:attrNameLst>
                                          <p:attrName>ppt_y</p:attrName>
                                        </p:attrNameLst>
                                      </p:cBhvr>
                                      <p:tavLst>
                                        <p:tav tm="0">
                                          <p:val>
                                            <p:fltVal val="0.5"/>
                                          </p:val>
                                        </p:tav>
                                        <p:tav tm="100000">
                                          <p:val>
                                            <p:strVal val="#ppt_y"/>
                                          </p:val>
                                        </p:tav>
                                      </p:tavLst>
                                    </p:anim>
                                  </p:childTnLst>
                                </p:cTn>
                              </p:par>
                              <p:par>
                                <p:cTn id="617" presetID="23" presetClass="entr" presetSubtype="528" fill="hold" grpId="0" nodeType="withEffect">
                                  <p:stCondLst>
                                    <p:cond delay="0"/>
                                  </p:stCondLst>
                                  <p:childTnLst>
                                    <p:set>
                                      <p:cBhvr>
                                        <p:cTn id="618" dur="1" fill="hold">
                                          <p:stCondLst>
                                            <p:cond delay="0"/>
                                          </p:stCondLst>
                                        </p:cTn>
                                        <p:tgtEl>
                                          <p:spTgt spid="239"/>
                                        </p:tgtEl>
                                        <p:attrNameLst>
                                          <p:attrName>style.visibility</p:attrName>
                                        </p:attrNameLst>
                                      </p:cBhvr>
                                      <p:to>
                                        <p:strVal val="visible"/>
                                      </p:to>
                                    </p:set>
                                    <p:anim calcmode="lin" valueType="num">
                                      <p:cBhvr>
                                        <p:cTn id="619" dur="3000" fill="hold"/>
                                        <p:tgtEl>
                                          <p:spTgt spid="239"/>
                                        </p:tgtEl>
                                        <p:attrNameLst>
                                          <p:attrName>ppt_w</p:attrName>
                                        </p:attrNameLst>
                                      </p:cBhvr>
                                      <p:tavLst>
                                        <p:tav tm="0">
                                          <p:val>
                                            <p:fltVal val="0"/>
                                          </p:val>
                                        </p:tav>
                                        <p:tav tm="100000">
                                          <p:val>
                                            <p:strVal val="#ppt_w"/>
                                          </p:val>
                                        </p:tav>
                                      </p:tavLst>
                                    </p:anim>
                                    <p:anim calcmode="lin" valueType="num">
                                      <p:cBhvr>
                                        <p:cTn id="620" dur="3000" fill="hold"/>
                                        <p:tgtEl>
                                          <p:spTgt spid="239"/>
                                        </p:tgtEl>
                                        <p:attrNameLst>
                                          <p:attrName>ppt_h</p:attrName>
                                        </p:attrNameLst>
                                      </p:cBhvr>
                                      <p:tavLst>
                                        <p:tav tm="0">
                                          <p:val>
                                            <p:fltVal val="0"/>
                                          </p:val>
                                        </p:tav>
                                        <p:tav tm="100000">
                                          <p:val>
                                            <p:strVal val="#ppt_h"/>
                                          </p:val>
                                        </p:tav>
                                      </p:tavLst>
                                    </p:anim>
                                    <p:anim calcmode="lin" valueType="num">
                                      <p:cBhvr>
                                        <p:cTn id="621" dur="3000" fill="hold"/>
                                        <p:tgtEl>
                                          <p:spTgt spid="239"/>
                                        </p:tgtEl>
                                        <p:attrNameLst>
                                          <p:attrName>ppt_x</p:attrName>
                                        </p:attrNameLst>
                                      </p:cBhvr>
                                      <p:tavLst>
                                        <p:tav tm="0">
                                          <p:val>
                                            <p:fltVal val="0.5"/>
                                          </p:val>
                                        </p:tav>
                                        <p:tav tm="100000">
                                          <p:val>
                                            <p:strVal val="#ppt_x"/>
                                          </p:val>
                                        </p:tav>
                                      </p:tavLst>
                                    </p:anim>
                                    <p:anim calcmode="lin" valueType="num">
                                      <p:cBhvr>
                                        <p:cTn id="622" dur="3000" fill="hold"/>
                                        <p:tgtEl>
                                          <p:spTgt spid="239"/>
                                        </p:tgtEl>
                                        <p:attrNameLst>
                                          <p:attrName>ppt_y</p:attrName>
                                        </p:attrNameLst>
                                      </p:cBhvr>
                                      <p:tavLst>
                                        <p:tav tm="0">
                                          <p:val>
                                            <p:fltVal val="0.5"/>
                                          </p:val>
                                        </p:tav>
                                        <p:tav tm="100000">
                                          <p:val>
                                            <p:strVal val="#ppt_y"/>
                                          </p:val>
                                        </p:tav>
                                      </p:tavLst>
                                    </p:anim>
                                  </p:childTnLst>
                                </p:cTn>
                              </p:par>
                              <p:par>
                                <p:cTn id="623" presetID="23" presetClass="entr" presetSubtype="528" fill="hold" grpId="0" nodeType="withEffect">
                                  <p:stCondLst>
                                    <p:cond delay="0"/>
                                  </p:stCondLst>
                                  <p:childTnLst>
                                    <p:set>
                                      <p:cBhvr>
                                        <p:cTn id="624" dur="1" fill="hold">
                                          <p:stCondLst>
                                            <p:cond delay="0"/>
                                          </p:stCondLst>
                                        </p:cTn>
                                        <p:tgtEl>
                                          <p:spTgt spid="240"/>
                                        </p:tgtEl>
                                        <p:attrNameLst>
                                          <p:attrName>style.visibility</p:attrName>
                                        </p:attrNameLst>
                                      </p:cBhvr>
                                      <p:to>
                                        <p:strVal val="visible"/>
                                      </p:to>
                                    </p:set>
                                    <p:anim calcmode="lin" valueType="num">
                                      <p:cBhvr>
                                        <p:cTn id="625" dur="3000" fill="hold"/>
                                        <p:tgtEl>
                                          <p:spTgt spid="240"/>
                                        </p:tgtEl>
                                        <p:attrNameLst>
                                          <p:attrName>ppt_w</p:attrName>
                                        </p:attrNameLst>
                                      </p:cBhvr>
                                      <p:tavLst>
                                        <p:tav tm="0">
                                          <p:val>
                                            <p:fltVal val="0"/>
                                          </p:val>
                                        </p:tav>
                                        <p:tav tm="100000">
                                          <p:val>
                                            <p:strVal val="#ppt_w"/>
                                          </p:val>
                                        </p:tav>
                                      </p:tavLst>
                                    </p:anim>
                                    <p:anim calcmode="lin" valueType="num">
                                      <p:cBhvr>
                                        <p:cTn id="626" dur="3000" fill="hold"/>
                                        <p:tgtEl>
                                          <p:spTgt spid="240"/>
                                        </p:tgtEl>
                                        <p:attrNameLst>
                                          <p:attrName>ppt_h</p:attrName>
                                        </p:attrNameLst>
                                      </p:cBhvr>
                                      <p:tavLst>
                                        <p:tav tm="0">
                                          <p:val>
                                            <p:fltVal val="0"/>
                                          </p:val>
                                        </p:tav>
                                        <p:tav tm="100000">
                                          <p:val>
                                            <p:strVal val="#ppt_h"/>
                                          </p:val>
                                        </p:tav>
                                      </p:tavLst>
                                    </p:anim>
                                    <p:anim calcmode="lin" valueType="num">
                                      <p:cBhvr>
                                        <p:cTn id="627" dur="3000" fill="hold"/>
                                        <p:tgtEl>
                                          <p:spTgt spid="240"/>
                                        </p:tgtEl>
                                        <p:attrNameLst>
                                          <p:attrName>ppt_x</p:attrName>
                                        </p:attrNameLst>
                                      </p:cBhvr>
                                      <p:tavLst>
                                        <p:tav tm="0">
                                          <p:val>
                                            <p:fltVal val="0.5"/>
                                          </p:val>
                                        </p:tav>
                                        <p:tav tm="100000">
                                          <p:val>
                                            <p:strVal val="#ppt_x"/>
                                          </p:val>
                                        </p:tav>
                                      </p:tavLst>
                                    </p:anim>
                                    <p:anim calcmode="lin" valueType="num">
                                      <p:cBhvr>
                                        <p:cTn id="628" dur="3000" fill="hold"/>
                                        <p:tgtEl>
                                          <p:spTgt spid="240"/>
                                        </p:tgtEl>
                                        <p:attrNameLst>
                                          <p:attrName>ppt_y</p:attrName>
                                        </p:attrNameLst>
                                      </p:cBhvr>
                                      <p:tavLst>
                                        <p:tav tm="0">
                                          <p:val>
                                            <p:fltVal val="0.5"/>
                                          </p:val>
                                        </p:tav>
                                        <p:tav tm="100000">
                                          <p:val>
                                            <p:strVal val="#ppt_y"/>
                                          </p:val>
                                        </p:tav>
                                      </p:tavLst>
                                    </p:anim>
                                  </p:childTnLst>
                                </p:cTn>
                              </p:par>
                              <p:par>
                                <p:cTn id="629" presetID="23" presetClass="entr" presetSubtype="528" fill="hold" grpId="0" nodeType="withEffect">
                                  <p:stCondLst>
                                    <p:cond delay="0"/>
                                  </p:stCondLst>
                                  <p:childTnLst>
                                    <p:set>
                                      <p:cBhvr>
                                        <p:cTn id="630" dur="1" fill="hold">
                                          <p:stCondLst>
                                            <p:cond delay="0"/>
                                          </p:stCondLst>
                                        </p:cTn>
                                        <p:tgtEl>
                                          <p:spTgt spid="241"/>
                                        </p:tgtEl>
                                        <p:attrNameLst>
                                          <p:attrName>style.visibility</p:attrName>
                                        </p:attrNameLst>
                                      </p:cBhvr>
                                      <p:to>
                                        <p:strVal val="visible"/>
                                      </p:to>
                                    </p:set>
                                    <p:anim calcmode="lin" valueType="num">
                                      <p:cBhvr>
                                        <p:cTn id="631" dur="3000" fill="hold"/>
                                        <p:tgtEl>
                                          <p:spTgt spid="241"/>
                                        </p:tgtEl>
                                        <p:attrNameLst>
                                          <p:attrName>ppt_w</p:attrName>
                                        </p:attrNameLst>
                                      </p:cBhvr>
                                      <p:tavLst>
                                        <p:tav tm="0">
                                          <p:val>
                                            <p:fltVal val="0"/>
                                          </p:val>
                                        </p:tav>
                                        <p:tav tm="100000">
                                          <p:val>
                                            <p:strVal val="#ppt_w"/>
                                          </p:val>
                                        </p:tav>
                                      </p:tavLst>
                                    </p:anim>
                                    <p:anim calcmode="lin" valueType="num">
                                      <p:cBhvr>
                                        <p:cTn id="632" dur="3000" fill="hold"/>
                                        <p:tgtEl>
                                          <p:spTgt spid="241"/>
                                        </p:tgtEl>
                                        <p:attrNameLst>
                                          <p:attrName>ppt_h</p:attrName>
                                        </p:attrNameLst>
                                      </p:cBhvr>
                                      <p:tavLst>
                                        <p:tav tm="0">
                                          <p:val>
                                            <p:fltVal val="0"/>
                                          </p:val>
                                        </p:tav>
                                        <p:tav tm="100000">
                                          <p:val>
                                            <p:strVal val="#ppt_h"/>
                                          </p:val>
                                        </p:tav>
                                      </p:tavLst>
                                    </p:anim>
                                    <p:anim calcmode="lin" valueType="num">
                                      <p:cBhvr>
                                        <p:cTn id="633" dur="3000" fill="hold"/>
                                        <p:tgtEl>
                                          <p:spTgt spid="241"/>
                                        </p:tgtEl>
                                        <p:attrNameLst>
                                          <p:attrName>ppt_x</p:attrName>
                                        </p:attrNameLst>
                                      </p:cBhvr>
                                      <p:tavLst>
                                        <p:tav tm="0">
                                          <p:val>
                                            <p:fltVal val="0.5"/>
                                          </p:val>
                                        </p:tav>
                                        <p:tav tm="100000">
                                          <p:val>
                                            <p:strVal val="#ppt_x"/>
                                          </p:val>
                                        </p:tav>
                                      </p:tavLst>
                                    </p:anim>
                                    <p:anim calcmode="lin" valueType="num">
                                      <p:cBhvr>
                                        <p:cTn id="634" dur="3000" fill="hold"/>
                                        <p:tgtEl>
                                          <p:spTgt spid="241"/>
                                        </p:tgtEl>
                                        <p:attrNameLst>
                                          <p:attrName>ppt_y</p:attrName>
                                        </p:attrNameLst>
                                      </p:cBhvr>
                                      <p:tavLst>
                                        <p:tav tm="0">
                                          <p:val>
                                            <p:fltVal val="0.5"/>
                                          </p:val>
                                        </p:tav>
                                        <p:tav tm="100000">
                                          <p:val>
                                            <p:strVal val="#ppt_y"/>
                                          </p:val>
                                        </p:tav>
                                      </p:tavLst>
                                    </p:anim>
                                  </p:childTnLst>
                                </p:cTn>
                              </p:par>
                              <p:par>
                                <p:cTn id="635" presetID="23" presetClass="entr" presetSubtype="528" fill="hold" grpId="0" nodeType="withEffect">
                                  <p:stCondLst>
                                    <p:cond delay="0"/>
                                  </p:stCondLst>
                                  <p:childTnLst>
                                    <p:set>
                                      <p:cBhvr>
                                        <p:cTn id="636" dur="1" fill="hold">
                                          <p:stCondLst>
                                            <p:cond delay="0"/>
                                          </p:stCondLst>
                                        </p:cTn>
                                        <p:tgtEl>
                                          <p:spTgt spid="242"/>
                                        </p:tgtEl>
                                        <p:attrNameLst>
                                          <p:attrName>style.visibility</p:attrName>
                                        </p:attrNameLst>
                                      </p:cBhvr>
                                      <p:to>
                                        <p:strVal val="visible"/>
                                      </p:to>
                                    </p:set>
                                    <p:anim calcmode="lin" valueType="num">
                                      <p:cBhvr>
                                        <p:cTn id="637" dur="3000" fill="hold"/>
                                        <p:tgtEl>
                                          <p:spTgt spid="242"/>
                                        </p:tgtEl>
                                        <p:attrNameLst>
                                          <p:attrName>ppt_w</p:attrName>
                                        </p:attrNameLst>
                                      </p:cBhvr>
                                      <p:tavLst>
                                        <p:tav tm="0">
                                          <p:val>
                                            <p:fltVal val="0"/>
                                          </p:val>
                                        </p:tav>
                                        <p:tav tm="100000">
                                          <p:val>
                                            <p:strVal val="#ppt_w"/>
                                          </p:val>
                                        </p:tav>
                                      </p:tavLst>
                                    </p:anim>
                                    <p:anim calcmode="lin" valueType="num">
                                      <p:cBhvr>
                                        <p:cTn id="638" dur="3000" fill="hold"/>
                                        <p:tgtEl>
                                          <p:spTgt spid="242"/>
                                        </p:tgtEl>
                                        <p:attrNameLst>
                                          <p:attrName>ppt_h</p:attrName>
                                        </p:attrNameLst>
                                      </p:cBhvr>
                                      <p:tavLst>
                                        <p:tav tm="0">
                                          <p:val>
                                            <p:fltVal val="0"/>
                                          </p:val>
                                        </p:tav>
                                        <p:tav tm="100000">
                                          <p:val>
                                            <p:strVal val="#ppt_h"/>
                                          </p:val>
                                        </p:tav>
                                      </p:tavLst>
                                    </p:anim>
                                    <p:anim calcmode="lin" valueType="num">
                                      <p:cBhvr>
                                        <p:cTn id="639" dur="3000" fill="hold"/>
                                        <p:tgtEl>
                                          <p:spTgt spid="242"/>
                                        </p:tgtEl>
                                        <p:attrNameLst>
                                          <p:attrName>ppt_x</p:attrName>
                                        </p:attrNameLst>
                                      </p:cBhvr>
                                      <p:tavLst>
                                        <p:tav tm="0">
                                          <p:val>
                                            <p:fltVal val="0.5"/>
                                          </p:val>
                                        </p:tav>
                                        <p:tav tm="100000">
                                          <p:val>
                                            <p:strVal val="#ppt_x"/>
                                          </p:val>
                                        </p:tav>
                                      </p:tavLst>
                                    </p:anim>
                                    <p:anim calcmode="lin" valueType="num">
                                      <p:cBhvr>
                                        <p:cTn id="640" dur="3000" fill="hold"/>
                                        <p:tgtEl>
                                          <p:spTgt spid="242"/>
                                        </p:tgtEl>
                                        <p:attrNameLst>
                                          <p:attrName>ppt_y</p:attrName>
                                        </p:attrNameLst>
                                      </p:cBhvr>
                                      <p:tavLst>
                                        <p:tav tm="0">
                                          <p:val>
                                            <p:fltVal val="0.5"/>
                                          </p:val>
                                        </p:tav>
                                        <p:tav tm="100000">
                                          <p:val>
                                            <p:strVal val="#ppt_y"/>
                                          </p:val>
                                        </p:tav>
                                      </p:tavLst>
                                    </p:anim>
                                  </p:childTnLst>
                                </p:cTn>
                              </p:par>
                              <p:par>
                                <p:cTn id="641" presetID="23" presetClass="entr" presetSubtype="528" fill="hold" grpId="0" nodeType="withEffect">
                                  <p:stCondLst>
                                    <p:cond delay="0"/>
                                  </p:stCondLst>
                                  <p:childTnLst>
                                    <p:set>
                                      <p:cBhvr>
                                        <p:cTn id="642" dur="1" fill="hold">
                                          <p:stCondLst>
                                            <p:cond delay="0"/>
                                          </p:stCondLst>
                                        </p:cTn>
                                        <p:tgtEl>
                                          <p:spTgt spid="243"/>
                                        </p:tgtEl>
                                        <p:attrNameLst>
                                          <p:attrName>style.visibility</p:attrName>
                                        </p:attrNameLst>
                                      </p:cBhvr>
                                      <p:to>
                                        <p:strVal val="visible"/>
                                      </p:to>
                                    </p:set>
                                    <p:anim calcmode="lin" valueType="num">
                                      <p:cBhvr>
                                        <p:cTn id="643" dur="3000" fill="hold"/>
                                        <p:tgtEl>
                                          <p:spTgt spid="243"/>
                                        </p:tgtEl>
                                        <p:attrNameLst>
                                          <p:attrName>ppt_w</p:attrName>
                                        </p:attrNameLst>
                                      </p:cBhvr>
                                      <p:tavLst>
                                        <p:tav tm="0">
                                          <p:val>
                                            <p:fltVal val="0"/>
                                          </p:val>
                                        </p:tav>
                                        <p:tav tm="100000">
                                          <p:val>
                                            <p:strVal val="#ppt_w"/>
                                          </p:val>
                                        </p:tav>
                                      </p:tavLst>
                                    </p:anim>
                                    <p:anim calcmode="lin" valueType="num">
                                      <p:cBhvr>
                                        <p:cTn id="644" dur="3000" fill="hold"/>
                                        <p:tgtEl>
                                          <p:spTgt spid="243"/>
                                        </p:tgtEl>
                                        <p:attrNameLst>
                                          <p:attrName>ppt_h</p:attrName>
                                        </p:attrNameLst>
                                      </p:cBhvr>
                                      <p:tavLst>
                                        <p:tav tm="0">
                                          <p:val>
                                            <p:fltVal val="0"/>
                                          </p:val>
                                        </p:tav>
                                        <p:tav tm="100000">
                                          <p:val>
                                            <p:strVal val="#ppt_h"/>
                                          </p:val>
                                        </p:tav>
                                      </p:tavLst>
                                    </p:anim>
                                    <p:anim calcmode="lin" valueType="num">
                                      <p:cBhvr>
                                        <p:cTn id="645" dur="3000" fill="hold"/>
                                        <p:tgtEl>
                                          <p:spTgt spid="243"/>
                                        </p:tgtEl>
                                        <p:attrNameLst>
                                          <p:attrName>ppt_x</p:attrName>
                                        </p:attrNameLst>
                                      </p:cBhvr>
                                      <p:tavLst>
                                        <p:tav tm="0">
                                          <p:val>
                                            <p:fltVal val="0.5"/>
                                          </p:val>
                                        </p:tav>
                                        <p:tav tm="100000">
                                          <p:val>
                                            <p:strVal val="#ppt_x"/>
                                          </p:val>
                                        </p:tav>
                                      </p:tavLst>
                                    </p:anim>
                                    <p:anim calcmode="lin" valueType="num">
                                      <p:cBhvr>
                                        <p:cTn id="646" dur="3000" fill="hold"/>
                                        <p:tgtEl>
                                          <p:spTgt spid="243"/>
                                        </p:tgtEl>
                                        <p:attrNameLst>
                                          <p:attrName>ppt_y</p:attrName>
                                        </p:attrNameLst>
                                      </p:cBhvr>
                                      <p:tavLst>
                                        <p:tav tm="0">
                                          <p:val>
                                            <p:fltVal val="0.5"/>
                                          </p:val>
                                        </p:tav>
                                        <p:tav tm="100000">
                                          <p:val>
                                            <p:strVal val="#ppt_y"/>
                                          </p:val>
                                        </p:tav>
                                      </p:tavLst>
                                    </p:anim>
                                  </p:childTnLst>
                                </p:cTn>
                              </p:par>
                              <p:par>
                                <p:cTn id="647" presetID="23" presetClass="entr" presetSubtype="528" fill="hold" grpId="0" nodeType="withEffect">
                                  <p:stCondLst>
                                    <p:cond delay="0"/>
                                  </p:stCondLst>
                                  <p:childTnLst>
                                    <p:set>
                                      <p:cBhvr>
                                        <p:cTn id="648" dur="1" fill="hold">
                                          <p:stCondLst>
                                            <p:cond delay="0"/>
                                          </p:stCondLst>
                                        </p:cTn>
                                        <p:tgtEl>
                                          <p:spTgt spid="244"/>
                                        </p:tgtEl>
                                        <p:attrNameLst>
                                          <p:attrName>style.visibility</p:attrName>
                                        </p:attrNameLst>
                                      </p:cBhvr>
                                      <p:to>
                                        <p:strVal val="visible"/>
                                      </p:to>
                                    </p:set>
                                    <p:anim calcmode="lin" valueType="num">
                                      <p:cBhvr>
                                        <p:cTn id="649" dur="3000" fill="hold"/>
                                        <p:tgtEl>
                                          <p:spTgt spid="244"/>
                                        </p:tgtEl>
                                        <p:attrNameLst>
                                          <p:attrName>ppt_w</p:attrName>
                                        </p:attrNameLst>
                                      </p:cBhvr>
                                      <p:tavLst>
                                        <p:tav tm="0">
                                          <p:val>
                                            <p:fltVal val="0"/>
                                          </p:val>
                                        </p:tav>
                                        <p:tav tm="100000">
                                          <p:val>
                                            <p:strVal val="#ppt_w"/>
                                          </p:val>
                                        </p:tav>
                                      </p:tavLst>
                                    </p:anim>
                                    <p:anim calcmode="lin" valueType="num">
                                      <p:cBhvr>
                                        <p:cTn id="650" dur="3000" fill="hold"/>
                                        <p:tgtEl>
                                          <p:spTgt spid="244"/>
                                        </p:tgtEl>
                                        <p:attrNameLst>
                                          <p:attrName>ppt_h</p:attrName>
                                        </p:attrNameLst>
                                      </p:cBhvr>
                                      <p:tavLst>
                                        <p:tav tm="0">
                                          <p:val>
                                            <p:fltVal val="0"/>
                                          </p:val>
                                        </p:tav>
                                        <p:tav tm="100000">
                                          <p:val>
                                            <p:strVal val="#ppt_h"/>
                                          </p:val>
                                        </p:tav>
                                      </p:tavLst>
                                    </p:anim>
                                    <p:anim calcmode="lin" valueType="num">
                                      <p:cBhvr>
                                        <p:cTn id="651" dur="3000" fill="hold"/>
                                        <p:tgtEl>
                                          <p:spTgt spid="244"/>
                                        </p:tgtEl>
                                        <p:attrNameLst>
                                          <p:attrName>ppt_x</p:attrName>
                                        </p:attrNameLst>
                                      </p:cBhvr>
                                      <p:tavLst>
                                        <p:tav tm="0">
                                          <p:val>
                                            <p:fltVal val="0.5"/>
                                          </p:val>
                                        </p:tav>
                                        <p:tav tm="100000">
                                          <p:val>
                                            <p:strVal val="#ppt_x"/>
                                          </p:val>
                                        </p:tav>
                                      </p:tavLst>
                                    </p:anim>
                                    <p:anim calcmode="lin" valueType="num">
                                      <p:cBhvr>
                                        <p:cTn id="652" dur="3000" fill="hold"/>
                                        <p:tgtEl>
                                          <p:spTgt spid="244"/>
                                        </p:tgtEl>
                                        <p:attrNameLst>
                                          <p:attrName>ppt_y</p:attrName>
                                        </p:attrNameLst>
                                      </p:cBhvr>
                                      <p:tavLst>
                                        <p:tav tm="0">
                                          <p:val>
                                            <p:fltVal val="0.5"/>
                                          </p:val>
                                        </p:tav>
                                        <p:tav tm="100000">
                                          <p:val>
                                            <p:strVal val="#ppt_y"/>
                                          </p:val>
                                        </p:tav>
                                      </p:tavLst>
                                    </p:anim>
                                  </p:childTnLst>
                                </p:cTn>
                              </p:par>
                              <p:par>
                                <p:cTn id="653" presetID="23" presetClass="entr" presetSubtype="528" fill="hold" grpId="0" nodeType="withEffect">
                                  <p:stCondLst>
                                    <p:cond delay="0"/>
                                  </p:stCondLst>
                                  <p:childTnLst>
                                    <p:set>
                                      <p:cBhvr>
                                        <p:cTn id="654" dur="1" fill="hold">
                                          <p:stCondLst>
                                            <p:cond delay="0"/>
                                          </p:stCondLst>
                                        </p:cTn>
                                        <p:tgtEl>
                                          <p:spTgt spid="245"/>
                                        </p:tgtEl>
                                        <p:attrNameLst>
                                          <p:attrName>style.visibility</p:attrName>
                                        </p:attrNameLst>
                                      </p:cBhvr>
                                      <p:to>
                                        <p:strVal val="visible"/>
                                      </p:to>
                                    </p:set>
                                    <p:anim calcmode="lin" valueType="num">
                                      <p:cBhvr>
                                        <p:cTn id="655" dur="3000" fill="hold"/>
                                        <p:tgtEl>
                                          <p:spTgt spid="245"/>
                                        </p:tgtEl>
                                        <p:attrNameLst>
                                          <p:attrName>ppt_w</p:attrName>
                                        </p:attrNameLst>
                                      </p:cBhvr>
                                      <p:tavLst>
                                        <p:tav tm="0">
                                          <p:val>
                                            <p:fltVal val="0"/>
                                          </p:val>
                                        </p:tav>
                                        <p:tav tm="100000">
                                          <p:val>
                                            <p:strVal val="#ppt_w"/>
                                          </p:val>
                                        </p:tav>
                                      </p:tavLst>
                                    </p:anim>
                                    <p:anim calcmode="lin" valueType="num">
                                      <p:cBhvr>
                                        <p:cTn id="656" dur="3000" fill="hold"/>
                                        <p:tgtEl>
                                          <p:spTgt spid="245"/>
                                        </p:tgtEl>
                                        <p:attrNameLst>
                                          <p:attrName>ppt_h</p:attrName>
                                        </p:attrNameLst>
                                      </p:cBhvr>
                                      <p:tavLst>
                                        <p:tav tm="0">
                                          <p:val>
                                            <p:fltVal val="0"/>
                                          </p:val>
                                        </p:tav>
                                        <p:tav tm="100000">
                                          <p:val>
                                            <p:strVal val="#ppt_h"/>
                                          </p:val>
                                        </p:tav>
                                      </p:tavLst>
                                    </p:anim>
                                    <p:anim calcmode="lin" valueType="num">
                                      <p:cBhvr>
                                        <p:cTn id="657" dur="3000" fill="hold"/>
                                        <p:tgtEl>
                                          <p:spTgt spid="245"/>
                                        </p:tgtEl>
                                        <p:attrNameLst>
                                          <p:attrName>ppt_x</p:attrName>
                                        </p:attrNameLst>
                                      </p:cBhvr>
                                      <p:tavLst>
                                        <p:tav tm="0">
                                          <p:val>
                                            <p:fltVal val="0.5"/>
                                          </p:val>
                                        </p:tav>
                                        <p:tav tm="100000">
                                          <p:val>
                                            <p:strVal val="#ppt_x"/>
                                          </p:val>
                                        </p:tav>
                                      </p:tavLst>
                                    </p:anim>
                                    <p:anim calcmode="lin" valueType="num">
                                      <p:cBhvr>
                                        <p:cTn id="658" dur="3000" fill="hold"/>
                                        <p:tgtEl>
                                          <p:spTgt spid="245"/>
                                        </p:tgtEl>
                                        <p:attrNameLst>
                                          <p:attrName>ppt_y</p:attrName>
                                        </p:attrNameLst>
                                      </p:cBhvr>
                                      <p:tavLst>
                                        <p:tav tm="0">
                                          <p:val>
                                            <p:fltVal val="0.5"/>
                                          </p:val>
                                        </p:tav>
                                        <p:tav tm="100000">
                                          <p:val>
                                            <p:strVal val="#ppt_y"/>
                                          </p:val>
                                        </p:tav>
                                      </p:tavLst>
                                    </p:anim>
                                  </p:childTnLst>
                                </p:cTn>
                              </p:par>
                              <p:par>
                                <p:cTn id="659" presetID="23" presetClass="entr" presetSubtype="528" fill="hold" grpId="0" nodeType="withEffect">
                                  <p:stCondLst>
                                    <p:cond delay="0"/>
                                  </p:stCondLst>
                                  <p:childTnLst>
                                    <p:set>
                                      <p:cBhvr>
                                        <p:cTn id="660" dur="1" fill="hold">
                                          <p:stCondLst>
                                            <p:cond delay="0"/>
                                          </p:stCondLst>
                                        </p:cTn>
                                        <p:tgtEl>
                                          <p:spTgt spid="246"/>
                                        </p:tgtEl>
                                        <p:attrNameLst>
                                          <p:attrName>style.visibility</p:attrName>
                                        </p:attrNameLst>
                                      </p:cBhvr>
                                      <p:to>
                                        <p:strVal val="visible"/>
                                      </p:to>
                                    </p:set>
                                    <p:anim calcmode="lin" valueType="num">
                                      <p:cBhvr>
                                        <p:cTn id="661" dur="3000" fill="hold"/>
                                        <p:tgtEl>
                                          <p:spTgt spid="246"/>
                                        </p:tgtEl>
                                        <p:attrNameLst>
                                          <p:attrName>ppt_w</p:attrName>
                                        </p:attrNameLst>
                                      </p:cBhvr>
                                      <p:tavLst>
                                        <p:tav tm="0">
                                          <p:val>
                                            <p:fltVal val="0"/>
                                          </p:val>
                                        </p:tav>
                                        <p:tav tm="100000">
                                          <p:val>
                                            <p:strVal val="#ppt_w"/>
                                          </p:val>
                                        </p:tav>
                                      </p:tavLst>
                                    </p:anim>
                                    <p:anim calcmode="lin" valueType="num">
                                      <p:cBhvr>
                                        <p:cTn id="662" dur="3000" fill="hold"/>
                                        <p:tgtEl>
                                          <p:spTgt spid="246"/>
                                        </p:tgtEl>
                                        <p:attrNameLst>
                                          <p:attrName>ppt_h</p:attrName>
                                        </p:attrNameLst>
                                      </p:cBhvr>
                                      <p:tavLst>
                                        <p:tav tm="0">
                                          <p:val>
                                            <p:fltVal val="0"/>
                                          </p:val>
                                        </p:tav>
                                        <p:tav tm="100000">
                                          <p:val>
                                            <p:strVal val="#ppt_h"/>
                                          </p:val>
                                        </p:tav>
                                      </p:tavLst>
                                    </p:anim>
                                    <p:anim calcmode="lin" valueType="num">
                                      <p:cBhvr>
                                        <p:cTn id="663" dur="3000" fill="hold"/>
                                        <p:tgtEl>
                                          <p:spTgt spid="246"/>
                                        </p:tgtEl>
                                        <p:attrNameLst>
                                          <p:attrName>ppt_x</p:attrName>
                                        </p:attrNameLst>
                                      </p:cBhvr>
                                      <p:tavLst>
                                        <p:tav tm="0">
                                          <p:val>
                                            <p:fltVal val="0.5"/>
                                          </p:val>
                                        </p:tav>
                                        <p:tav tm="100000">
                                          <p:val>
                                            <p:strVal val="#ppt_x"/>
                                          </p:val>
                                        </p:tav>
                                      </p:tavLst>
                                    </p:anim>
                                    <p:anim calcmode="lin" valueType="num">
                                      <p:cBhvr>
                                        <p:cTn id="664" dur="3000" fill="hold"/>
                                        <p:tgtEl>
                                          <p:spTgt spid="246"/>
                                        </p:tgtEl>
                                        <p:attrNameLst>
                                          <p:attrName>ppt_y</p:attrName>
                                        </p:attrNameLst>
                                      </p:cBhvr>
                                      <p:tavLst>
                                        <p:tav tm="0">
                                          <p:val>
                                            <p:fltVal val="0.5"/>
                                          </p:val>
                                        </p:tav>
                                        <p:tav tm="100000">
                                          <p:val>
                                            <p:strVal val="#ppt_y"/>
                                          </p:val>
                                        </p:tav>
                                      </p:tavLst>
                                    </p:anim>
                                  </p:childTnLst>
                                </p:cTn>
                              </p:par>
                              <p:par>
                                <p:cTn id="665" presetID="23" presetClass="entr" presetSubtype="528" fill="hold" grpId="0" nodeType="withEffect">
                                  <p:stCondLst>
                                    <p:cond delay="0"/>
                                  </p:stCondLst>
                                  <p:childTnLst>
                                    <p:set>
                                      <p:cBhvr>
                                        <p:cTn id="666" dur="1" fill="hold">
                                          <p:stCondLst>
                                            <p:cond delay="0"/>
                                          </p:stCondLst>
                                        </p:cTn>
                                        <p:tgtEl>
                                          <p:spTgt spid="247"/>
                                        </p:tgtEl>
                                        <p:attrNameLst>
                                          <p:attrName>style.visibility</p:attrName>
                                        </p:attrNameLst>
                                      </p:cBhvr>
                                      <p:to>
                                        <p:strVal val="visible"/>
                                      </p:to>
                                    </p:set>
                                    <p:anim calcmode="lin" valueType="num">
                                      <p:cBhvr>
                                        <p:cTn id="667" dur="3000" fill="hold"/>
                                        <p:tgtEl>
                                          <p:spTgt spid="247"/>
                                        </p:tgtEl>
                                        <p:attrNameLst>
                                          <p:attrName>ppt_w</p:attrName>
                                        </p:attrNameLst>
                                      </p:cBhvr>
                                      <p:tavLst>
                                        <p:tav tm="0">
                                          <p:val>
                                            <p:fltVal val="0"/>
                                          </p:val>
                                        </p:tav>
                                        <p:tav tm="100000">
                                          <p:val>
                                            <p:strVal val="#ppt_w"/>
                                          </p:val>
                                        </p:tav>
                                      </p:tavLst>
                                    </p:anim>
                                    <p:anim calcmode="lin" valueType="num">
                                      <p:cBhvr>
                                        <p:cTn id="668" dur="3000" fill="hold"/>
                                        <p:tgtEl>
                                          <p:spTgt spid="247"/>
                                        </p:tgtEl>
                                        <p:attrNameLst>
                                          <p:attrName>ppt_h</p:attrName>
                                        </p:attrNameLst>
                                      </p:cBhvr>
                                      <p:tavLst>
                                        <p:tav tm="0">
                                          <p:val>
                                            <p:fltVal val="0"/>
                                          </p:val>
                                        </p:tav>
                                        <p:tav tm="100000">
                                          <p:val>
                                            <p:strVal val="#ppt_h"/>
                                          </p:val>
                                        </p:tav>
                                      </p:tavLst>
                                    </p:anim>
                                    <p:anim calcmode="lin" valueType="num">
                                      <p:cBhvr>
                                        <p:cTn id="669" dur="3000" fill="hold"/>
                                        <p:tgtEl>
                                          <p:spTgt spid="247"/>
                                        </p:tgtEl>
                                        <p:attrNameLst>
                                          <p:attrName>ppt_x</p:attrName>
                                        </p:attrNameLst>
                                      </p:cBhvr>
                                      <p:tavLst>
                                        <p:tav tm="0">
                                          <p:val>
                                            <p:fltVal val="0.5"/>
                                          </p:val>
                                        </p:tav>
                                        <p:tav tm="100000">
                                          <p:val>
                                            <p:strVal val="#ppt_x"/>
                                          </p:val>
                                        </p:tav>
                                      </p:tavLst>
                                    </p:anim>
                                    <p:anim calcmode="lin" valueType="num">
                                      <p:cBhvr>
                                        <p:cTn id="670" dur="3000" fill="hold"/>
                                        <p:tgtEl>
                                          <p:spTgt spid="247"/>
                                        </p:tgtEl>
                                        <p:attrNameLst>
                                          <p:attrName>ppt_y</p:attrName>
                                        </p:attrNameLst>
                                      </p:cBhvr>
                                      <p:tavLst>
                                        <p:tav tm="0">
                                          <p:val>
                                            <p:fltVal val="0.5"/>
                                          </p:val>
                                        </p:tav>
                                        <p:tav tm="100000">
                                          <p:val>
                                            <p:strVal val="#ppt_y"/>
                                          </p:val>
                                        </p:tav>
                                      </p:tavLst>
                                    </p:anim>
                                  </p:childTnLst>
                                </p:cTn>
                              </p:par>
                              <p:par>
                                <p:cTn id="671" presetID="23" presetClass="entr" presetSubtype="528" fill="hold" grpId="0" nodeType="withEffect">
                                  <p:stCondLst>
                                    <p:cond delay="0"/>
                                  </p:stCondLst>
                                  <p:childTnLst>
                                    <p:set>
                                      <p:cBhvr>
                                        <p:cTn id="672" dur="1" fill="hold">
                                          <p:stCondLst>
                                            <p:cond delay="0"/>
                                          </p:stCondLst>
                                        </p:cTn>
                                        <p:tgtEl>
                                          <p:spTgt spid="248"/>
                                        </p:tgtEl>
                                        <p:attrNameLst>
                                          <p:attrName>style.visibility</p:attrName>
                                        </p:attrNameLst>
                                      </p:cBhvr>
                                      <p:to>
                                        <p:strVal val="visible"/>
                                      </p:to>
                                    </p:set>
                                    <p:anim calcmode="lin" valueType="num">
                                      <p:cBhvr>
                                        <p:cTn id="673" dur="3000" fill="hold"/>
                                        <p:tgtEl>
                                          <p:spTgt spid="248"/>
                                        </p:tgtEl>
                                        <p:attrNameLst>
                                          <p:attrName>ppt_w</p:attrName>
                                        </p:attrNameLst>
                                      </p:cBhvr>
                                      <p:tavLst>
                                        <p:tav tm="0">
                                          <p:val>
                                            <p:fltVal val="0"/>
                                          </p:val>
                                        </p:tav>
                                        <p:tav tm="100000">
                                          <p:val>
                                            <p:strVal val="#ppt_w"/>
                                          </p:val>
                                        </p:tav>
                                      </p:tavLst>
                                    </p:anim>
                                    <p:anim calcmode="lin" valueType="num">
                                      <p:cBhvr>
                                        <p:cTn id="674" dur="3000" fill="hold"/>
                                        <p:tgtEl>
                                          <p:spTgt spid="248"/>
                                        </p:tgtEl>
                                        <p:attrNameLst>
                                          <p:attrName>ppt_h</p:attrName>
                                        </p:attrNameLst>
                                      </p:cBhvr>
                                      <p:tavLst>
                                        <p:tav tm="0">
                                          <p:val>
                                            <p:fltVal val="0"/>
                                          </p:val>
                                        </p:tav>
                                        <p:tav tm="100000">
                                          <p:val>
                                            <p:strVal val="#ppt_h"/>
                                          </p:val>
                                        </p:tav>
                                      </p:tavLst>
                                    </p:anim>
                                    <p:anim calcmode="lin" valueType="num">
                                      <p:cBhvr>
                                        <p:cTn id="675" dur="3000" fill="hold"/>
                                        <p:tgtEl>
                                          <p:spTgt spid="248"/>
                                        </p:tgtEl>
                                        <p:attrNameLst>
                                          <p:attrName>ppt_x</p:attrName>
                                        </p:attrNameLst>
                                      </p:cBhvr>
                                      <p:tavLst>
                                        <p:tav tm="0">
                                          <p:val>
                                            <p:fltVal val="0.5"/>
                                          </p:val>
                                        </p:tav>
                                        <p:tav tm="100000">
                                          <p:val>
                                            <p:strVal val="#ppt_x"/>
                                          </p:val>
                                        </p:tav>
                                      </p:tavLst>
                                    </p:anim>
                                    <p:anim calcmode="lin" valueType="num">
                                      <p:cBhvr>
                                        <p:cTn id="676" dur="3000" fill="hold"/>
                                        <p:tgtEl>
                                          <p:spTgt spid="248"/>
                                        </p:tgtEl>
                                        <p:attrNameLst>
                                          <p:attrName>ppt_y</p:attrName>
                                        </p:attrNameLst>
                                      </p:cBhvr>
                                      <p:tavLst>
                                        <p:tav tm="0">
                                          <p:val>
                                            <p:fltVal val="0.5"/>
                                          </p:val>
                                        </p:tav>
                                        <p:tav tm="100000">
                                          <p:val>
                                            <p:strVal val="#ppt_y"/>
                                          </p:val>
                                        </p:tav>
                                      </p:tavLst>
                                    </p:anim>
                                  </p:childTnLst>
                                </p:cTn>
                              </p:par>
                              <p:par>
                                <p:cTn id="677" presetID="23" presetClass="entr" presetSubtype="528" fill="hold" grpId="0" nodeType="withEffect">
                                  <p:stCondLst>
                                    <p:cond delay="0"/>
                                  </p:stCondLst>
                                  <p:childTnLst>
                                    <p:set>
                                      <p:cBhvr>
                                        <p:cTn id="678" dur="1" fill="hold">
                                          <p:stCondLst>
                                            <p:cond delay="0"/>
                                          </p:stCondLst>
                                        </p:cTn>
                                        <p:tgtEl>
                                          <p:spTgt spid="249"/>
                                        </p:tgtEl>
                                        <p:attrNameLst>
                                          <p:attrName>style.visibility</p:attrName>
                                        </p:attrNameLst>
                                      </p:cBhvr>
                                      <p:to>
                                        <p:strVal val="visible"/>
                                      </p:to>
                                    </p:set>
                                    <p:anim calcmode="lin" valueType="num">
                                      <p:cBhvr>
                                        <p:cTn id="679" dur="3000" fill="hold"/>
                                        <p:tgtEl>
                                          <p:spTgt spid="249"/>
                                        </p:tgtEl>
                                        <p:attrNameLst>
                                          <p:attrName>ppt_w</p:attrName>
                                        </p:attrNameLst>
                                      </p:cBhvr>
                                      <p:tavLst>
                                        <p:tav tm="0">
                                          <p:val>
                                            <p:fltVal val="0"/>
                                          </p:val>
                                        </p:tav>
                                        <p:tav tm="100000">
                                          <p:val>
                                            <p:strVal val="#ppt_w"/>
                                          </p:val>
                                        </p:tav>
                                      </p:tavLst>
                                    </p:anim>
                                    <p:anim calcmode="lin" valueType="num">
                                      <p:cBhvr>
                                        <p:cTn id="680" dur="3000" fill="hold"/>
                                        <p:tgtEl>
                                          <p:spTgt spid="249"/>
                                        </p:tgtEl>
                                        <p:attrNameLst>
                                          <p:attrName>ppt_h</p:attrName>
                                        </p:attrNameLst>
                                      </p:cBhvr>
                                      <p:tavLst>
                                        <p:tav tm="0">
                                          <p:val>
                                            <p:fltVal val="0"/>
                                          </p:val>
                                        </p:tav>
                                        <p:tav tm="100000">
                                          <p:val>
                                            <p:strVal val="#ppt_h"/>
                                          </p:val>
                                        </p:tav>
                                      </p:tavLst>
                                    </p:anim>
                                    <p:anim calcmode="lin" valueType="num">
                                      <p:cBhvr>
                                        <p:cTn id="681" dur="3000" fill="hold"/>
                                        <p:tgtEl>
                                          <p:spTgt spid="249"/>
                                        </p:tgtEl>
                                        <p:attrNameLst>
                                          <p:attrName>ppt_x</p:attrName>
                                        </p:attrNameLst>
                                      </p:cBhvr>
                                      <p:tavLst>
                                        <p:tav tm="0">
                                          <p:val>
                                            <p:fltVal val="0.5"/>
                                          </p:val>
                                        </p:tav>
                                        <p:tav tm="100000">
                                          <p:val>
                                            <p:strVal val="#ppt_x"/>
                                          </p:val>
                                        </p:tav>
                                      </p:tavLst>
                                    </p:anim>
                                    <p:anim calcmode="lin" valueType="num">
                                      <p:cBhvr>
                                        <p:cTn id="682" dur="3000" fill="hold"/>
                                        <p:tgtEl>
                                          <p:spTgt spid="249"/>
                                        </p:tgtEl>
                                        <p:attrNameLst>
                                          <p:attrName>ppt_y</p:attrName>
                                        </p:attrNameLst>
                                      </p:cBhvr>
                                      <p:tavLst>
                                        <p:tav tm="0">
                                          <p:val>
                                            <p:fltVal val="0.5"/>
                                          </p:val>
                                        </p:tav>
                                        <p:tav tm="100000">
                                          <p:val>
                                            <p:strVal val="#ppt_y"/>
                                          </p:val>
                                        </p:tav>
                                      </p:tavLst>
                                    </p:anim>
                                  </p:childTnLst>
                                </p:cTn>
                              </p:par>
                              <p:par>
                                <p:cTn id="683" presetID="23" presetClass="entr" presetSubtype="528" fill="hold" grpId="0" nodeType="withEffect">
                                  <p:stCondLst>
                                    <p:cond delay="0"/>
                                  </p:stCondLst>
                                  <p:childTnLst>
                                    <p:set>
                                      <p:cBhvr>
                                        <p:cTn id="684" dur="1" fill="hold">
                                          <p:stCondLst>
                                            <p:cond delay="0"/>
                                          </p:stCondLst>
                                        </p:cTn>
                                        <p:tgtEl>
                                          <p:spTgt spid="250"/>
                                        </p:tgtEl>
                                        <p:attrNameLst>
                                          <p:attrName>style.visibility</p:attrName>
                                        </p:attrNameLst>
                                      </p:cBhvr>
                                      <p:to>
                                        <p:strVal val="visible"/>
                                      </p:to>
                                    </p:set>
                                    <p:anim calcmode="lin" valueType="num">
                                      <p:cBhvr>
                                        <p:cTn id="685" dur="3000" fill="hold"/>
                                        <p:tgtEl>
                                          <p:spTgt spid="250"/>
                                        </p:tgtEl>
                                        <p:attrNameLst>
                                          <p:attrName>ppt_w</p:attrName>
                                        </p:attrNameLst>
                                      </p:cBhvr>
                                      <p:tavLst>
                                        <p:tav tm="0">
                                          <p:val>
                                            <p:fltVal val="0"/>
                                          </p:val>
                                        </p:tav>
                                        <p:tav tm="100000">
                                          <p:val>
                                            <p:strVal val="#ppt_w"/>
                                          </p:val>
                                        </p:tav>
                                      </p:tavLst>
                                    </p:anim>
                                    <p:anim calcmode="lin" valueType="num">
                                      <p:cBhvr>
                                        <p:cTn id="686" dur="3000" fill="hold"/>
                                        <p:tgtEl>
                                          <p:spTgt spid="250"/>
                                        </p:tgtEl>
                                        <p:attrNameLst>
                                          <p:attrName>ppt_h</p:attrName>
                                        </p:attrNameLst>
                                      </p:cBhvr>
                                      <p:tavLst>
                                        <p:tav tm="0">
                                          <p:val>
                                            <p:fltVal val="0"/>
                                          </p:val>
                                        </p:tav>
                                        <p:tav tm="100000">
                                          <p:val>
                                            <p:strVal val="#ppt_h"/>
                                          </p:val>
                                        </p:tav>
                                      </p:tavLst>
                                    </p:anim>
                                    <p:anim calcmode="lin" valueType="num">
                                      <p:cBhvr>
                                        <p:cTn id="687" dur="3000" fill="hold"/>
                                        <p:tgtEl>
                                          <p:spTgt spid="250"/>
                                        </p:tgtEl>
                                        <p:attrNameLst>
                                          <p:attrName>ppt_x</p:attrName>
                                        </p:attrNameLst>
                                      </p:cBhvr>
                                      <p:tavLst>
                                        <p:tav tm="0">
                                          <p:val>
                                            <p:fltVal val="0.5"/>
                                          </p:val>
                                        </p:tav>
                                        <p:tav tm="100000">
                                          <p:val>
                                            <p:strVal val="#ppt_x"/>
                                          </p:val>
                                        </p:tav>
                                      </p:tavLst>
                                    </p:anim>
                                    <p:anim calcmode="lin" valueType="num">
                                      <p:cBhvr>
                                        <p:cTn id="688" dur="3000" fill="hold"/>
                                        <p:tgtEl>
                                          <p:spTgt spid="250"/>
                                        </p:tgtEl>
                                        <p:attrNameLst>
                                          <p:attrName>ppt_y</p:attrName>
                                        </p:attrNameLst>
                                      </p:cBhvr>
                                      <p:tavLst>
                                        <p:tav tm="0">
                                          <p:val>
                                            <p:fltVal val="0.5"/>
                                          </p:val>
                                        </p:tav>
                                        <p:tav tm="100000">
                                          <p:val>
                                            <p:strVal val="#ppt_y"/>
                                          </p:val>
                                        </p:tav>
                                      </p:tavLst>
                                    </p:anim>
                                  </p:childTnLst>
                                </p:cTn>
                              </p:par>
                              <p:par>
                                <p:cTn id="689" presetID="23" presetClass="entr" presetSubtype="528" fill="hold" grpId="0" nodeType="withEffect">
                                  <p:stCondLst>
                                    <p:cond delay="0"/>
                                  </p:stCondLst>
                                  <p:childTnLst>
                                    <p:set>
                                      <p:cBhvr>
                                        <p:cTn id="690" dur="1" fill="hold">
                                          <p:stCondLst>
                                            <p:cond delay="0"/>
                                          </p:stCondLst>
                                        </p:cTn>
                                        <p:tgtEl>
                                          <p:spTgt spid="251"/>
                                        </p:tgtEl>
                                        <p:attrNameLst>
                                          <p:attrName>style.visibility</p:attrName>
                                        </p:attrNameLst>
                                      </p:cBhvr>
                                      <p:to>
                                        <p:strVal val="visible"/>
                                      </p:to>
                                    </p:set>
                                    <p:anim calcmode="lin" valueType="num">
                                      <p:cBhvr>
                                        <p:cTn id="691" dur="3000" fill="hold"/>
                                        <p:tgtEl>
                                          <p:spTgt spid="251"/>
                                        </p:tgtEl>
                                        <p:attrNameLst>
                                          <p:attrName>ppt_w</p:attrName>
                                        </p:attrNameLst>
                                      </p:cBhvr>
                                      <p:tavLst>
                                        <p:tav tm="0">
                                          <p:val>
                                            <p:fltVal val="0"/>
                                          </p:val>
                                        </p:tav>
                                        <p:tav tm="100000">
                                          <p:val>
                                            <p:strVal val="#ppt_w"/>
                                          </p:val>
                                        </p:tav>
                                      </p:tavLst>
                                    </p:anim>
                                    <p:anim calcmode="lin" valueType="num">
                                      <p:cBhvr>
                                        <p:cTn id="692" dur="3000" fill="hold"/>
                                        <p:tgtEl>
                                          <p:spTgt spid="251"/>
                                        </p:tgtEl>
                                        <p:attrNameLst>
                                          <p:attrName>ppt_h</p:attrName>
                                        </p:attrNameLst>
                                      </p:cBhvr>
                                      <p:tavLst>
                                        <p:tav tm="0">
                                          <p:val>
                                            <p:fltVal val="0"/>
                                          </p:val>
                                        </p:tav>
                                        <p:tav tm="100000">
                                          <p:val>
                                            <p:strVal val="#ppt_h"/>
                                          </p:val>
                                        </p:tav>
                                      </p:tavLst>
                                    </p:anim>
                                    <p:anim calcmode="lin" valueType="num">
                                      <p:cBhvr>
                                        <p:cTn id="693" dur="3000" fill="hold"/>
                                        <p:tgtEl>
                                          <p:spTgt spid="251"/>
                                        </p:tgtEl>
                                        <p:attrNameLst>
                                          <p:attrName>ppt_x</p:attrName>
                                        </p:attrNameLst>
                                      </p:cBhvr>
                                      <p:tavLst>
                                        <p:tav tm="0">
                                          <p:val>
                                            <p:fltVal val="0.5"/>
                                          </p:val>
                                        </p:tav>
                                        <p:tav tm="100000">
                                          <p:val>
                                            <p:strVal val="#ppt_x"/>
                                          </p:val>
                                        </p:tav>
                                      </p:tavLst>
                                    </p:anim>
                                    <p:anim calcmode="lin" valueType="num">
                                      <p:cBhvr>
                                        <p:cTn id="694" dur="3000" fill="hold"/>
                                        <p:tgtEl>
                                          <p:spTgt spid="251"/>
                                        </p:tgtEl>
                                        <p:attrNameLst>
                                          <p:attrName>ppt_y</p:attrName>
                                        </p:attrNameLst>
                                      </p:cBhvr>
                                      <p:tavLst>
                                        <p:tav tm="0">
                                          <p:val>
                                            <p:fltVal val="0.5"/>
                                          </p:val>
                                        </p:tav>
                                        <p:tav tm="100000">
                                          <p:val>
                                            <p:strVal val="#ppt_y"/>
                                          </p:val>
                                        </p:tav>
                                      </p:tavLst>
                                    </p:anim>
                                  </p:childTnLst>
                                </p:cTn>
                              </p:par>
                              <p:par>
                                <p:cTn id="695" presetID="23" presetClass="entr" presetSubtype="528" fill="hold" grpId="0" nodeType="withEffect">
                                  <p:stCondLst>
                                    <p:cond delay="0"/>
                                  </p:stCondLst>
                                  <p:childTnLst>
                                    <p:set>
                                      <p:cBhvr>
                                        <p:cTn id="696" dur="1" fill="hold">
                                          <p:stCondLst>
                                            <p:cond delay="0"/>
                                          </p:stCondLst>
                                        </p:cTn>
                                        <p:tgtEl>
                                          <p:spTgt spid="252"/>
                                        </p:tgtEl>
                                        <p:attrNameLst>
                                          <p:attrName>style.visibility</p:attrName>
                                        </p:attrNameLst>
                                      </p:cBhvr>
                                      <p:to>
                                        <p:strVal val="visible"/>
                                      </p:to>
                                    </p:set>
                                    <p:anim calcmode="lin" valueType="num">
                                      <p:cBhvr>
                                        <p:cTn id="697" dur="3000" fill="hold"/>
                                        <p:tgtEl>
                                          <p:spTgt spid="252"/>
                                        </p:tgtEl>
                                        <p:attrNameLst>
                                          <p:attrName>ppt_w</p:attrName>
                                        </p:attrNameLst>
                                      </p:cBhvr>
                                      <p:tavLst>
                                        <p:tav tm="0">
                                          <p:val>
                                            <p:fltVal val="0"/>
                                          </p:val>
                                        </p:tav>
                                        <p:tav tm="100000">
                                          <p:val>
                                            <p:strVal val="#ppt_w"/>
                                          </p:val>
                                        </p:tav>
                                      </p:tavLst>
                                    </p:anim>
                                    <p:anim calcmode="lin" valueType="num">
                                      <p:cBhvr>
                                        <p:cTn id="698" dur="3000" fill="hold"/>
                                        <p:tgtEl>
                                          <p:spTgt spid="252"/>
                                        </p:tgtEl>
                                        <p:attrNameLst>
                                          <p:attrName>ppt_h</p:attrName>
                                        </p:attrNameLst>
                                      </p:cBhvr>
                                      <p:tavLst>
                                        <p:tav tm="0">
                                          <p:val>
                                            <p:fltVal val="0"/>
                                          </p:val>
                                        </p:tav>
                                        <p:tav tm="100000">
                                          <p:val>
                                            <p:strVal val="#ppt_h"/>
                                          </p:val>
                                        </p:tav>
                                      </p:tavLst>
                                    </p:anim>
                                    <p:anim calcmode="lin" valueType="num">
                                      <p:cBhvr>
                                        <p:cTn id="699" dur="3000" fill="hold"/>
                                        <p:tgtEl>
                                          <p:spTgt spid="252"/>
                                        </p:tgtEl>
                                        <p:attrNameLst>
                                          <p:attrName>ppt_x</p:attrName>
                                        </p:attrNameLst>
                                      </p:cBhvr>
                                      <p:tavLst>
                                        <p:tav tm="0">
                                          <p:val>
                                            <p:fltVal val="0.5"/>
                                          </p:val>
                                        </p:tav>
                                        <p:tav tm="100000">
                                          <p:val>
                                            <p:strVal val="#ppt_x"/>
                                          </p:val>
                                        </p:tav>
                                      </p:tavLst>
                                    </p:anim>
                                    <p:anim calcmode="lin" valueType="num">
                                      <p:cBhvr>
                                        <p:cTn id="700" dur="3000" fill="hold"/>
                                        <p:tgtEl>
                                          <p:spTgt spid="252"/>
                                        </p:tgtEl>
                                        <p:attrNameLst>
                                          <p:attrName>ppt_y</p:attrName>
                                        </p:attrNameLst>
                                      </p:cBhvr>
                                      <p:tavLst>
                                        <p:tav tm="0">
                                          <p:val>
                                            <p:fltVal val="0.5"/>
                                          </p:val>
                                        </p:tav>
                                        <p:tav tm="100000">
                                          <p:val>
                                            <p:strVal val="#ppt_y"/>
                                          </p:val>
                                        </p:tav>
                                      </p:tavLst>
                                    </p:anim>
                                  </p:childTnLst>
                                </p:cTn>
                              </p:par>
                              <p:par>
                                <p:cTn id="701" presetID="23" presetClass="entr" presetSubtype="528" fill="hold" grpId="0" nodeType="withEffect">
                                  <p:stCondLst>
                                    <p:cond delay="0"/>
                                  </p:stCondLst>
                                  <p:childTnLst>
                                    <p:set>
                                      <p:cBhvr>
                                        <p:cTn id="702" dur="1" fill="hold">
                                          <p:stCondLst>
                                            <p:cond delay="0"/>
                                          </p:stCondLst>
                                        </p:cTn>
                                        <p:tgtEl>
                                          <p:spTgt spid="253"/>
                                        </p:tgtEl>
                                        <p:attrNameLst>
                                          <p:attrName>style.visibility</p:attrName>
                                        </p:attrNameLst>
                                      </p:cBhvr>
                                      <p:to>
                                        <p:strVal val="visible"/>
                                      </p:to>
                                    </p:set>
                                    <p:anim calcmode="lin" valueType="num">
                                      <p:cBhvr>
                                        <p:cTn id="703" dur="3000" fill="hold"/>
                                        <p:tgtEl>
                                          <p:spTgt spid="253"/>
                                        </p:tgtEl>
                                        <p:attrNameLst>
                                          <p:attrName>ppt_w</p:attrName>
                                        </p:attrNameLst>
                                      </p:cBhvr>
                                      <p:tavLst>
                                        <p:tav tm="0">
                                          <p:val>
                                            <p:fltVal val="0"/>
                                          </p:val>
                                        </p:tav>
                                        <p:tav tm="100000">
                                          <p:val>
                                            <p:strVal val="#ppt_w"/>
                                          </p:val>
                                        </p:tav>
                                      </p:tavLst>
                                    </p:anim>
                                    <p:anim calcmode="lin" valueType="num">
                                      <p:cBhvr>
                                        <p:cTn id="704" dur="3000" fill="hold"/>
                                        <p:tgtEl>
                                          <p:spTgt spid="253"/>
                                        </p:tgtEl>
                                        <p:attrNameLst>
                                          <p:attrName>ppt_h</p:attrName>
                                        </p:attrNameLst>
                                      </p:cBhvr>
                                      <p:tavLst>
                                        <p:tav tm="0">
                                          <p:val>
                                            <p:fltVal val="0"/>
                                          </p:val>
                                        </p:tav>
                                        <p:tav tm="100000">
                                          <p:val>
                                            <p:strVal val="#ppt_h"/>
                                          </p:val>
                                        </p:tav>
                                      </p:tavLst>
                                    </p:anim>
                                    <p:anim calcmode="lin" valueType="num">
                                      <p:cBhvr>
                                        <p:cTn id="705" dur="3000" fill="hold"/>
                                        <p:tgtEl>
                                          <p:spTgt spid="253"/>
                                        </p:tgtEl>
                                        <p:attrNameLst>
                                          <p:attrName>ppt_x</p:attrName>
                                        </p:attrNameLst>
                                      </p:cBhvr>
                                      <p:tavLst>
                                        <p:tav tm="0">
                                          <p:val>
                                            <p:fltVal val="0.5"/>
                                          </p:val>
                                        </p:tav>
                                        <p:tav tm="100000">
                                          <p:val>
                                            <p:strVal val="#ppt_x"/>
                                          </p:val>
                                        </p:tav>
                                      </p:tavLst>
                                    </p:anim>
                                    <p:anim calcmode="lin" valueType="num">
                                      <p:cBhvr>
                                        <p:cTn id="706" dur="3000" fill="hold"/>
                                        <p:tgtEl>
                                          <p:spTgt spid="253"/>
                                        </p:tgtEl>
                                        <p:attrNameLst>
                                          <p:attrName>ppt_y</p:attrName>
                                        </p:attrNameLst>
                                      </p:cBhvr>
                                      <p:tavLst>
                                        <p:tav tm="0">
                                          <p:val>
                                            <p:fltVal val="0.5"/>
                                          </p:val>
                                        </p:tav>
                                        <p:tav tm="100000">
                                          <p:val>
                                            <p:strVal val="#ppt_y"/>
                                          </p:val>
                                        </p:tav>
                                      </p:tavLst>
                                    </p:anim>
                                  </p:childTnLst>
                                </p:cTn>
                              </p:par>
                              <p:par>
                                <p:cTn id="707" presetID="23" presetClass="entr" presetSubtype="528" fill="hold" grpId="0" nodeType="withEffect">
                                  <p:stCondLst>
                                    <p:cond delay="0"/>
                                  </p:stCondLst>
                                  <p:childTnLst>
                                    <p:set>
                                      <p:cBhvr>
                                        <p:cTn id="708" dur="1" fill="hold">
                                          <p:stCondLst>
                                            <p:cond delay="0"/>
                                          </p:stCondLst>
                                        </p:cTn>
                                        <p:tgtEl>
                                          <p:spTgt spid="254"/>
                                        </p:tgtEl>
                                        <p:attrNameLst>
                                          <p:attrName>style.visibility</p:attrName>
                                        </p:attrNameLst>
                                      </p:cBhvr>
                                      <p:to>
                                        <p:strVal val="visible"/>
                                      </p:to>
                                    </p:set>
                                    <p:anim calcmode="lin" valueType="num">
                                      <p:cBhvr>
                                        <p:cTn id="709" dur="3000" fill="hold"/>
                                        <p:tgtEl>
                                          <p:spTgt spid="254"/>
                                        </p:tgtEl>
                                        <p:attrNameLst>
                                          <p:attrName>ppt_w</p:attrName>
                                        </p:attrNameLst>
                                      </p:cBhvr>
                                      <p:tavLst>
                                        <p:tav tm="0">
                                          <p:val>
                                            <p:fltVal val="0"/>
                                          </p:val>
                                        </p:tav>
                                        <p:tav tm="100000">
                                          <p:val>
                                            <p:strVal val="#ppt_w"/>
                                          </p:val>
                                        </p:tav>
                                      </p:tavLst>
                                    </p:anim>
                                    <p:anim calcmode="lin" valueType="num">
                                      <p:cBhvr>
                                        <p:cTn id="710" dur="3000" fill="hold"/>
                                        <p:tgtEl>
                                          <p:spTgt spid="254"/>
                                        </p:tgtEl>
                                        <p:attrNameLst>
                                          <p:attrName>ppt_h</p:attrName>
                                        </p:attrNameLst>
                                      </p:cBhvr>
                                      <p:tavLst>
                                        <p:tav tm="0">
                                          <p:val>
                                            <p:fltVal val="0"/>
                                          </p:val>
                                        </p:tav>
                                        <p:tav tm="100000">
                                          <p:val>
                                            <p:strVal val="#ppt_h"/>
                                          </p:val>
                                        </p:tav>
                                      </p:tavLst>
                                    </p:anim>
                                    <p:anim calcmode="lin" valueType="num">
                                      <p:cBhvr>
                                        <p:cTn id="711" dur="3000" fill="hold"/>
                                        <p:tgtEl>
                                          <p:spTgt spid="254"/>
                                        </p:tgtEl>
                                        <p:attrNameLst>
                                          <p:attrName>ppt_x</p:attrName>
                                        </p:attrNameLst>
                                      </p:cBhvr>
                                      <p:tavLst>
                                        <p:tav tm="0">
                                          <p:val>
                                            <p:fltVal val="0.5"/>
                                          </p:val>
                                        </p:tav>
                                        <p:tav tm="100000">
                                          <p:val>
                                            <p:strVal val="#ppt_x"/>
                                          </p:val>
                                        </p:tav>
                                      </p:tavLst>
                                    </p:anim>
                                    <p:anim calcmode="lin" valueType="num">
                                      <p:cBhvr>
                                        <p:cTn id="712" dur="3000" fill="hold"/>
                                        <p:tgtEl>
                                          <p:spTgt spid="254"/>
                                        </p:tgtEl>
                                        <p:attrNameLst>
                                          <p:attrName>ppt_y</p:attrName>
                                        </p:attrNameLst>
                                      </p:cBhvr>
                                      <p:tavLst>
                                        <p:tav tm="0">
                                          <p:val>
                                            <p:fltVal val="0.5"/>
                                          </p:val>
                                        </p:tav>
                                        <p:tav tm="100000">
                                          <p:val>
                                            <p:strVal val="#ppt_y"/>
                                          </p:val>
                                        </p:tav>
                                      </p:tavLst>
                                    </p:anim>
                                  </p:childTnLst>
                                </p:cTn>
                              </p:par>
                              <p:par>
                                <p:cTn id="713" presetID="23" presetClass="entr" presetSubtype="528" fill="hold" grpId="0" nodeType="withEffect">
                                  <p:stCondLst>
                                    <p:cond delay="0"/>
                                  </p:stCondLst>
                                  <p:childTnLst>
                                    <p:set>
                                      <p:cBhvr>
                                        <p:cTn id="714" dur="1" fill="hold">
                                          <p:stCondLst>
                                            <p:cond delay="0"/>
                                          </p:stCondLst>
                                        </p:cTn>
                                        <p:tgtEl>
                                          <p:spTgt spid="255"/>
                                        </p:tgtEl>
                                        <p:attrNameLst>
                                          <p:attrName>style.visibility</p:attrName>
                                        </p:attrNameLst>
                                      </p:cBhvr>
                                      <p:to>
                                        <p:strVal val="visible"/>
                                      </p:to>
                                    </p:set>
                                    <p:anim calcmode="lin" valueType="num">
                                      <p:cBhvr>
                                        <p:cTn id="715" dur="3000" fill="hold"/>
                                        <p:tgtEl>
                                          <p:spTgt spid="255"/>
                                        </p:tgtEl>
                                        <p:attrNameLst>
                                          <p:attrName>ppt_w</p:attrName>
                                        </p:attrNameLst>
                                      </p:cBhvr>
                                      <p:tavLst>
                                        <p:tav tm="0">
                                          <p:val>
                                            <p:fltVal val="0"/>
                                          </p:val>
                                        </p:tav>
                                        <p:tav tm="100000">
                                          <p:val>
                                            <p:strVal val="#ppt_w"/>
                                          </p:val>
                                        </p:tav>
                                      </p:tavLst>
                                    </p:anim>
                                    <p:anim calcmode="lin" valueType="num">
                                      <p:cBhvr>
                                        <p:cTn id="716" dur="3000" fill="hold"/>
                                        <p:tgtEl>
                                          <p:spTgt spid="255"/>
                                        </p:tgtEl>
                                        <p:attrNameLst>
                                          <p:attrName>ppt_h</p:attrName>
                                        </p:attrNameLst>
                                      </p:cBhvr>
                                      <p:tavLst>
                                        <p:tav tm="0">
                                          <p:val>
                                            <p:fltVal val="0"/>
                                          </p:val>
                                        </p:tav>
                                        <p:tav tm="100000">
                                          <p:val>
                                            <p:strVal val="#ppt_h"/>
                                          </p:val>
                                        </p:tav>
                                      </p:tavLst>
                                    </p:anim>
                                    <p:anim calcmode="lin" valueType="num">
                                      <p:cBhvr>
                                        <p:cTn id="717" dur="3000" fill="hold"/>
                                        <p:tgtEl>
                                          <p:spTgt spid="255"/>
                                        </p:tgtEl>
                                        <p:attrNameLst>
                                          <p:attrName>ppt_x</p:attrName>
                                        </p:attrNameLst>
                                      </p:cBhvr>
                                      <p:tavLst>
                                        <p:tav tm="0">
                                          <p:val>
                                            <p:fltVal val="0.5"/>
                                          </p:val>
                                        </p:tav>
                                        <p:tav tm="100000">
                                          <p:val>
                                            <p:strVal val="#ppt_x"/>
                                          </p:val>
                                        </p:tav>
                                      </p:tavLst>
                                    </p:anim>
                                    <p:anim calcmode="lin" valueType="num">
                                      <p:cBhvr>
                                        <p:cTn id="718" dur="3000" fill="hold"/>
                                        <p:tgtEl>
                                          <p:spTgt spid="255"/>
                                        </p:tgtEl>
                                        <p:attrNameLst>
                                          <p:attrName>ppt_y</p:attrName>
                                        </p:attrNameLst>
                                      </p:cBhvr>
                                      <p:tavLst>
                                        <p:tav tm="0">
                                          <p:val>
                                            <p:fltVal val="0.5"/>
                                          </p:val>
                                        </p:tav>
                                        <p:tav tm="100000">
                                          <p:val>
                                            <p:strVal val="#ppt_y"/>
                                          </p:val>
                                        </p:tav>
                                      </p:tavLst>
                                    </p:anim>
                                  </p:childTnLst>
                                </p:cTn>
                              </p:par>
                              <p:par>
                                <p:cTn id="719" presetID="23" presetClass="entr" presetSubtype="528" fill="hold" grpId="0" nodeType="withEffect">
                                  <p:stCondLst>
                                    <p:cond delay="0"/>
                                  </p:stCondLst>
                                  <p:childTnLst>
                                    <p:set>
                                      <p:cBhvr>
                                        <p:cTn id="720" dur="1" fill="hold">
                                          <p:stCondLst>
                                            <p:cond delay="0"/>
                                          </p:stCondLst>
                                        </p:cTn>
                                        <p:tgtEl>
                                          <p:spTgt spid="256"/>
                                        </p:tgtEl>
                                        <p:attrNameLst>
                                          <p:attrName>style.visibility</p:attrName>
                                        </p:attrNameLst>
                                      </p:cBhvr>
                                      <p:to>
                                        <p:strVal val="visible"/>
                                      </p:to>
                                    </p:set>
                                    <p:anim calcmode="lin" valueType="num">
                                      <p:cBhvr>
                                        <p:cTn id="721" dur="3000" fill="hold"/>
                                        <p:tgtEl>
                                          <p:spTgt spid="256"/>
                                        </p:tgtEl>
                                        <p:attrNameLst>
                                          <p:attrName>ppt_w</p:attrName>
                                        </p:attrNameLst>
                                      </p:cBhvr>
                                      <p:tavLst>
                                        <p:tav tm="0">
                                          <p:val>
                                            <p:fltVal val="0"/>
                                          </p:val>
                                        </p:tav>
                                        <p:tav tm="100000">
                                          <p:val>
                                            <p:strVal val="#ppt_w"/>
                                          </p:val>
                                        </p:tav>
                                      </p:tavLst>
                                    </p:anim>
                                    <p:anim calcmode="lin" valueType="num">
                                      <p:cBhvr>
                                        <p:cTn id="722" dur="3000" fill="hold"/>
                                        <p:tgtEl>
                                          <p:spTgt spid="256"/>
                                        </p:tgtEl>
                                        <p:attrNameLst>
                                          <p:attrName>ppt_h</p:attrName>
                                        </p:attrNameLst>
                                      </p:cBhvr>
                                      <p:tavLst>
                                        <p:tav tm="0">
                                          <p:val>
                                            <p:fltVal val="0"/>
                                          </p:val>
                                        </p:tav>
                                        <p:tav tm="100000">
                                          <p:val>
                                            <p:strVal val="#ppt_h"/>
                                          </p:val>
                                        </p:tav>
                                      </p:tavLst>
                                    </p:anim>
                                    <p:anim calcmode="lin" valueType="num">
                                      <p:cBhvr>
                                        <p:cTn id="723" dur="3000" fill="hold"/>
                                        <p:tgtEl>
                                          <p:spTgt spid="256"/>
                                        </p:tgtEl>
                                        <p:attrNameLst>
                                          <p:attrName>ppt_x</p:attrName>
                                        </p:attrNameLst>
                                      </p:cBhvr>
                                      <p:tavLst>
                                        <p:tav tm="0">
                                          <p:val>
                                            <p:fltVal val="0.5"/>
                                          </p:val>
                                        </p:tav>
                                        <p:tav tm="100000">
                                          <p:val>
                                            <p:strVal val="#ppt_x"/>
                                          </p:val>
                                        </p:tav>
                                      </p:tavLst>
                                    </p:anim>
                                    <p:anim calcmode="lin" valueType="num">
                                      <p:cBhvr>
                                        <p:cTn id="724" dur="3000" fill="hold"/>
                                        <p:tgtEl>
                                          <p:spTgt spid="256"/>
                                        </p:tgtEl>
                                        <p:attrNameLst>
                                          <p:attrName>ppt_y</p:attrName>
                                        </p:attrNameLst>
                                      </p:cBhvr>
                                      <p:tavLst>
                                        <p:tav tm="0">
                                          <p:val>
                                            <p:fltVal val="0.5"/>
                                          </p:val>
                                        </p:tav>
                                        <p:tav tm="100000">
                                          <p:val>
                                            <p:strVal val="#ppt_y"/>
                                          </p:val>
                                        </p:tav>
                                      </p:tavLst>
                                    </p:anim>
                                  </p:childTnLst>
                                </p:cTn>
                              </p:par>
                              <p:par>
                                <p:cTn id="725" presetID="23" presetClass="entr" presetSubtype="528" fill="hold" grpId="0" nodeType="withEffect">
                                  <p:stCondLst>
                                    <p:cond delay="0"/>
                                  </p:stCondLst>
                                  <p:childTnLst>
                                    <p:set>
                                      <p:cBhvr>
                                        <p:cTn id="726" dur="1" fill="hold">
                                          <p:stCondLst>
                                            <p:cond delay="0"/>
                                          </p:stCondLst>
                                        </p:cTn>
                                        <p:tgtEl>
                                          <p:spTgt spid="257"/>
                                        </p:tgtEl>
                                        <p:attrNameLst>
                                          <p:attrName>style.visibility</p:attrName>
                                        </p:attrNameLst>
                                      </p:cBhvr>
                                      <p:to>
                                        <p:strVal val="visible"/>
                                      </p:to>
                                    </p:set>
                                    <p:anim calcmode="lin" valueType="num">
                                      <p:cBhvr>
                                        <p:cTn id="727" dur="3000" fill="hold"/>
                                        <p:tgtEl>
                                          <p:spTgt spid="257"/>
                                        </p:tgtEl>
                                        <p:attrNameLst>
                                          <p:attrName>ppt_w</p:attrName>
                                        </p:attrNameLst>
                                      </p:cBhvr>
                                      <p:tavLst>
                                        <p:tav tm="0">
                                          <p:val>
                                            <p:fltVal val="0"/>
                                          </p:val>
                                        </p:tav>
                                        <p:tav tm="100000">
                                          <p:val>
                                            <p:strVal val="#ppt_w"/>
                                          </p:val>
                                        </p:tav>
                                      </p:tavLst>
                                    </p:anim>
                                    <p:anim calcmode="lin" valueType="num">
                                      <p:cBhvr>
                                        <p:cTn id="728" dur="3000" fill="hold"/>
                                        <p:tgtEl>
                                          <p:spTgt spid="257"/>
                                        </p:tgtEl>
                                        <p:attrNameLst>
                                          <p:attrName>ppt_h</p:attrName>
                                        </p:attrNameLst>
                                      </p:cBhvr>
                                      <p:tavLst>
                                        <p:tav tm="0">
                                          <p:val>
                                            <p:fltVal val="0"/>
                                          </p:val>
                                        </p:tav>
                                        <p:tav tm="100000">
                                          <p:val>
                                            <p:strVal val="#ppt_h"/>
                                          </p:val>
                                        </p:tav>
                                      </p:tavLst>
                                    </p:anim>
                                    <p:anim calcmode="lin" valueType="num">
                                      <p:cBhvr>
                                        <p:cTn id="729" dur="3000" fill="hold"/>
                                        <p:tgtEl>
                                          <p:spTgt spid="257"/>
                                        </p:tgtEl>
                                        <p:attrNameLst>
                                          <p:attrName>ppt_x</p:attrName>
                                        </p:attrNameLst>
                                      </p:cBhvr>
                                      <p:tavLst>
                                        <p:tav tm="0">
                                          <p:val>
                                            <p:fltVal val="0.5"/>
                                          </p:val>
                                        </p:tav>
                                        <p:tav tm="100000">
                                          <p:val>
                                            <p:strVal val="#ppt_x"/>
                                          </p:val>
                                        </p:tav>
                                      </p:tavLst>
                                    </p:anim>
                                    <p:anim calcmode="lin" valueType="num">
                                      <p:cBhvr>
                                        <p:cTn id="730" dur="3000" fill="hold"/>
                                        <p:tgtEl>
                                          <p:spTgt spid="257"/>
                                        </p:tgtEl>
                                        <p:attrNameLst>
                                          <p:attrName>ppt_y</p:attrName>
                                        </p:attrNameLst>
                                      </p:cBhvr>
                                      <p:tavLst>
                                        <p:tav tm="0">
                                          <p:val>
                                            <p:fltVal val="0.5"/>
                                          </p:val>
                                        </p:tav>
                                        <p:tav tm="100000">
                                          <p:val>
                                            <p:strVal val="#ppt_y"/>
                                          </p:val>
                                        </p:tav>
                                      </p:tavLst>
                                    </p:anim>
                                  </p:childTnLst>
                                </p:cTn>
                              </p:par>
                              <p:par>
                                <p:cTn id="731" presetID="23" presetClass="entr" presetSubtype="528" fill="hold" grpId="0" nodeType="withEffect">
                                  <p:stCondLst>
                                    <p:cond delay="0"/>
                                  </p:stCondLst>
                                  <p:childTnLst>
                                    <p:set>
                                      <p:cBhvr>
                                        <p:cTn id="732" dur="1" fill="hold">
                                          <p:stCondLst>
                                            <p:cond delay="0"/>
                                          </p:stCondLst>
                                        </p:cTn>
                                        <p:tgtEl>
                                          <p:spTgt spid="258"/>
                                        </p:tgtEl>
                                        <p:attrNameLst>
                                          <p:attrName>style.visibility</p:attrName>
                                        </p:attrNameLst>
                                      </p:cBhvr>
                                      <p:to>
                                        <p:strVal val="visible"/>
                                      </p:to>
                                    </p:set>
                                    <p:anim calcmode="lin" valueType="num">
                                      <p:cBhvr>
                                        <p:cTn id="733" dur="3000" fill="hold"/>
                                        <p:tgtEl>
                                          <p:spTgt spid="258"/>
                                        </p:tgtEl>
                                        <p:attrNameLst>
                                          <p:attrName>ppt_w</p:attrName>
                                        </p:attrNameLst>
                                      </p:cBhvr>
                                      <p:tavLst>
                                        <p:tav tm="0">
                                          <p:val>
                                            <p:fltVal val="0"/>
                                          </p:val>
                                        </p:tav>
                                        <p:tav tm="100000">
                                          <p:val>
                                            <p:strVal val="#ppt_w"/>
                                          </p:val>
                                        </p:tav>
                                      </p:tavLst>
                                    </p:anim>
                                    <p:anim calcmode="lin" valueType="num">
                                      <p:cBhvr>
                                        <p:cTn id="734" dur="3000" fill="hold"/>
                                        <p:tgtEl>
                                          <p:spTgt spid="258"/>
                                        </p:tgtEl>
                                        <p:attrNameLst>
                                          <p:attrName>ppt_h</p:attrName>
                                        </p:attrNameLst>
                                      </p:cBhvr>
                                      <p:tavLst>
                                        <p:tav tm="0">
                                          <p:val>
                                            <p:fltVal val="0"/>
                                          </p:val>
                                        </p:tav>
                                        <p:tav tm="100000">
                                          <p:val>
                                            <p:strVal val="#ppt_h"/>
                                          </p:val>
                                        </p:tav>
                                      </p:tavLst>
                                    </p:anim>
                                    <p:anim calcmode="lin" valueType="num">
                                      <p:cBhvr>
                                        <p:cTn id="735" dur="3000" fill="hold"/>
                                        <p:tgtEl>
                                          <p:spTgt spid="258"/>
                                        </p:tgtEl>
                                        <p:attrNameLst>
                                          <p:attrName>ppt_x</p:attrName>
                                        </p:attrNameLst>
                                      </p:cBhvr>
                                      <p:tavLst>
                                        <p:tav tm="0">
                                          <p:val>
                                            <p:fltVal val="0.5"/>
                                          </p:val>
                                        </p:tav>
                                        <p:tav tm="100000">
                                          <p:val>
                                            <p:strVal val="#ppt_x"/>
                                          </p:val>
                                        </p:tav>
                                      </p:tavLst>
                                    </p:anim>
                                    <p:anim calcmode="lin" valueType="num">
                                      <p:cBhvr>
                                        <p:cTn id="736" dur="3000" fill="hold"/>
                                        <p:tgtEl>
                                          <p:spTgt spid="258"/>
                                        </p:tgtEl>
                                        <p:attrNameLst>
                                          <p:attrName>ppt_y</p:attrName>
                                        </p:attrNameLst>
                                      </p:cBhvr>
                                      <p:tavLst>
                                        <p:tav tm="0">
                                          <p:val>
                                            <p:fltVal val="0.5"/>
                                          </p:val>
                                        </p:tav>
                                        <p:tav tm="100000">
                                          <p:val>
                                            <p:strVal val="#ppt_y"/>
                                          </p:val>
                                        </p:tav>
                                      </p:tavLst>
                                    </p:anim>
                                  </p:childTnLst>
                                </p:cTn>
                              </p:par>
                              <p:par>
                                <p:cTn id="737" presetID="23" presetClass="entr" presetSubtype="528" fill="hold" grpId="0" nodeType="withEffect">
                                  <p:stCondLst>
                                    <p:cond delay="0"/>
                                  </p:stCondLst>
                                  <p:childTnLst>
                                    <p:set>
                                      <p:cBhvr>
                                        <p:cTn id="738" dur="1" fill="hold">
                                          <p:stCondLst>
                                            <p:cond delay="0"/>
                                          </p:stCondLst>
                                        </p:cTn>
                                        <p:tgtEl>
                                          <p:spTgt spid="259"/>
                                        </p:tgtEl>
                                        <p:attrNameLst>
                                          <p:attrName>style.visibility</p:attrName>
                                        </p:attrNameLst>
                                      </p:cBhvr>
                                      <p:to>
                                        <p:strVal val="visible"/>
                                      </p:to>
                                    </p:set>
                                    <p:anim calcmode="lin" valueType="num">
                                      <p:cBhvr>
                                        <p:cTn id="739" dur="3000" fill="hold"/>
                                        <p:tgtEl>
                                          <p:spTgt spid="259"/>
                                        </p:tgtEl>
                                        <p:attrNameLst>
                                          <p:attrName>ppt_w</p:attrName>
                                        </p:attrNameLst>
                                      </p:cBhvr>
                                      <p:tavLst>
                                        <p:tav tm="0">
                                          <p:val>
                                            <p:fltVal val="0"/>
                                          </p:val>
                                        </p:tav>
                                        <p:tav tm="100000">
                                          <p:val>
                                            <p:strVal val="#ppt_w"/>
                                          </p:val>
                                        </p:tav>
                                      </p:tavLst>
                                    </p:anim>
                                    <p:anim calcmode="lin" valueType="num">
                                      <p:cBhvr>
                                        <p:cTn id="740" dur="3000" fill="hold"/>
                                        <p:tgtEl>
                                          <p:spTgt spid="259"/>
                                        </p:tgtEl>
                                        <p:attrNameLst>
                                          <p:attrName>ppt_h</p:attrName>
                                        </p:attrNameLst>
                                      </p:cBhvr>
                                      <p:tavLst>
                                        <p:tav tm="0">
                                          <p:val>
                                            <p:fltVal val="0"/>
                                          </p:val>
                                        </p:tav>
                                        <p:tav tm="100000">
                                          <p:val>
                                            <p:strVal val="#ppt_h"/>
                                          </p:val>
                                        </p:tav>
                                      </p:tavLst>
                                    </p:anim>
                                    <p:anim calcmode="lin" valueType="num">
                                      <p:cBhvr>
                                        <p:cTn id="741" dur="3000" fill="hold"/>
                                        <p:tgtEl>
                                          <p:spTgt spid="259"/>
                                        </p:tgtEl>
                                        <p:attrNameLst>
                                          <p:attrName>ppt_x</p:attrName>
                                        </p:attrNameLst>
                                      </p:cBhvr>
                                      <p:tavLst>
                                        <p:tav tm="0">
                                          <p:val>
                                            <p:fltVal val="0.5"/>
                                          </p:val>
                                        </p:tav>
                                        <p:tav tm="100000">
                                          <p:val>
                                            <p:strVal val="#ppt_x"/>
                                          </p:val>
                                        </p:tav>
                                      </p:tavLst>
                                    </p:anim>
                                    <p:anim calcmode="lin" valueType="num">
                                      <p:cBhvr>
                                        <p:cTn id="742" dur="3000" fill="hold"/>
                                        <p:tgtEl>
                                          <p:spTgt spid="259"/>
                                        </p:tgtEl>
                                        <p:attrNameLst>
                                          <p:attrName>ppt_y</p:attrName>
                                        </p:attrNameLst>
                                      </p:cBhvr>
                                      <p:tavLst>
                                        <p:tav tm="0">
                                          <p:val>
                                            <p:fltVal val="0.5"/>
                                          </p:val>
                                        </p:tav>
                                        <p:tav tm="100000">
                                          <p:val>
                                            <p:strVal val="#ppt_y"/>
                                          </p:val>
                                        </p:tav>
                                      </p:tavLst>
                                    </p:anim>
                                  </p:childTnLst>
                                </p:cTn>
                              </p:par>
                              <p:par>
                                <p:cTn id="743" presetID="23" presetClass="entr" presetSubtype="528" fill="hold" grpId="0" nodeType="withEffect">
                                  <p:stCondLst>
                                    <p:cond delay="0"/>
                                  </p:stCondLst>
                                  <p:childTnLst>
                                    <p:set>
                                      <p:cBhvr>
                                        <p:cTn id="744" dur="1" fill="hold">
                                          <p:stCondLst>
                                            <p:cond delay="0"/>
                                          </p:stCondLst>
                                        </p:cTn>
                                        <p:tgtEl>
                                          <p:spTgt spid="260"/>
                                        </p:tgtEl>
                                        <p:attrNameLst>
                                          <p:attrName>style.visibility</p:attrName>
                                        </p:attrNameLst>
                                      </p:cBhvr>
                                      <p:to>
                                        <p:strVal val="visible"/>
                                      </p:to>
                                    </p:set>
                                    <p:anim calcmode="lin" valueType="num">
                                      <p:cBhvr>
                                        <p:cTn id="745" dur="3000" fill="hold"/>
                                        <p:tgtEl>
                                          <p:spTgt spid="260"/>
                                        </p:tgtEl>
                                        <p:attrNameLst>
                                          <p:attrName>ppt_w</p:attrName>
                                        </p:attrNameLst>
                                      </p:cBhvr>
                                      <p:tavLst>
                                        <p:tav tm="0">
                                          <p:val>
                                            <p:fltVal val="0"/>
                                          </p:val>
                                        </p:tav>
                                        <p:tav tm="100000">
                                          <p:val>
                                            <p:strVal val="#ppt_w"/>
                                          </p:val>
                                        </p:tav>
                                      </p:tavLst>
                                    </p:anim>
                                    <p:anim calcmode="lin" valueType="num">
                                      <p:cBhvr>
                                        <p:cTn id="746" dur="3000" fill="hold"/>
                                        <p:tgtEl>
                                          <p:spTgt spid="260"/>
                                        </p:tgtEl>
                                        <p:attrNameLst>
                                          <p:attrName>ppt_h</p:attrName>
                                        </p:attrNameLst>
                                      </p:cBhvr>
                                      <p:tavLst>
                                        <p:tav tm="0">
                                          <p:val>
                                            <p:fltVal val="0"/>
                                          </p:val>
                                        </p:tav>
                                        <p:tav tm="100000">
                                          <p:val>
                                            <p:strVal val="#ppt_h"/>
                                          </p:val>
                                        </p:tav>
                                      </p:tavLst>
                                    </p:anim>
                                    <p:anim calcmode="lin" valueType="num">
                                      <p:cBhvr>
                                        <p:cTn id="747" dur="3000" fill="hold"/>
                                        <p:tgtEl>
                                          <p:spTgt spid="260"/>
                                        </p:tgtEl>
                                        <p:attrNameLst>
                                          <p:attrName>ppt_x</p:attrName>
                                        </p:attrNameLst>
                                      </p:cBhvr>
                                      <p:tavLst>
                                        <p:tav tm="0">
                                          <p:val>
                                            <p:fltVal val="0.5"/>
                                          </p:val>
                                        </p:tav>
                                        <p:tav tm="100000">
                                          <p:val>
                                            <p:strVal val="#ppt_x"/>
                                          </p:val>
                                        </p:tav>
                                      </p:tavLst>
                                    </p:anim>
                                    <p:anim calcmode="lin" valueType="num">
                                      <p:cBhvr>
                                        <p:cTn id="748" dur="3000" fill="hold"/>
                                        <p:tgtEl>
                                          <p:spTgt spid="260"/>
                                        </p:tgtEl>
                                        <p:attrNameLst>
                                          <p:attrName>ppt_y</p:attrName>
                                        </p:attrNameLst>
                                      </p:cBhvr>
                                      <p:tavLst>
                                        <p:tav tm="0">
                                          <p:val>
                                            <p:fltVal val="0.5"/>
                                          </p:val>
                                        </p:tav>
                                        <p:tav tm="100000">
                                          <p:val>
                                            <p:strVal val="#ppt_y"/>
                                          </p:val>
                                        </p:tav>
                                      </p:tavLst>
                                    </p:anim>
                                  </p:childTnLst>
                                </p:cTn>
                              </p:par>
                              <p:par>
                                <p:cTn id="749" presetID="23" presetClass="entr" presetSubtype="528" fill="hold" grpId="0" nodeType="withEffect">
                                  <p:stCondLst>
                                    <p:cond delay="0"/>
                                  </p:stCondLst>
                                  <p:childTnLst>
                                    <p:set>
                                      <p:cBhvr>
                                        <p:cTn id="750" dur="1" fill="hold">
                                          <p:stCondLst>
                                            <p:cond delay="0"/>
                                          </p:stCondLst>
                                        </p:cTn>
                                        <p:tgtEl>
                                          <p:spTgt spid="261"/>
                                        </p:tgtEl>
                                        <p:attrNameLst>
                                          <p:attrName>style.visibility</p:attrName>
                                        </p:attrNameLst>
                                      </p:cBhvr>
                                      <p:to>
                                        <p:strVal val="visible"/>
                                      </p:to>
                                    </p:set>
                                    <p:anim calcmode="lin" valueType="num">
                                      <p:cBhvr>
                                        <p:cTn id="751" dur="3000" fill="hold"/>
                                        <p:tgtEl>
                                          <p:spTgt spid="261"/>
                                        </p:tgtEl>
                                        <p:attrNameLst>
                                          <p:attrName>ppt_w</p:attrName>
                                        </p:attrNameLst>
                                      </p:cBhvr>
                                      <p:tavLst>
                                        <p:tav tm="0">
                                          <p:val>
                                            <p:fltVal val="0"/>
                                          </p:val>
                                        </p:tav>
                                        <p:tav tm="100000">
                                          <p:val>
                                            <p:strVal val="#ppt_w"/>
                                          </p:val>
                                        </p:tav>
                                      </p:tavLst>
                                    </p:anim>
                                    <p:anim calcmode="lin" valueType="num">
                                      <p:cBhvr>
                                        <p:cTn id="752" dur="3000" fill="hold"/>
                                        <p:tgtEl>
                                          <p:spTgt spid="261"/>
                                        </p:tgtEl>
                                        <p:attrNameLst>
                                          <p:attrName>ppt_h</p:attrName>
                                        </p:attrNameLst>
                                      </p:cBhvr>
                                      <p:tavLst>
                                        <p:tav tm="0">
                                          <p:val>
                                            <p:fltVal val="0"/>
                                          </p:val>
                                        </p:tav>
                                        <p:tav tm="100000">
                                          <p:val>
                                            <p:strVal val="#ppt_h"/>
                                          </p:val>
                                        </p:tav>
                                      </p:tavLst>
                                    </p:anim>
                                    <p:anim calcmode="lin" valueType="num">
                                      <p:cBhvr>
                                        <p:cTn id="753" dur="3000" fill="hold"/>
                                        <p:tgtEl>
                                          <p:spTgt spid="261"/>
                                        </p:tgtEl>
                                        <p:attrNameLst>
                                          <p:attrName>ppt_x</p:attrName>
                                        </p:attrNameLst>
                                      </p:cBhvr>
                                      <p:tavLst>
                                        <p:tav tm="0">
                                          <p:val>
                                            <p:fltVal val="0.5"/>
                                          </p:val>
                                        </p:tav>
                                        <p:tav tm="100000">
                                          <p:val>
                                            <p:strVal val="#ppt_x"/>
                                          </p:val>
                                        </p:tav>
                                      </p:tavLst>
                                    </p:anim>
                                    <p:anim calcmode="lin" valueType="num">
                                      <p:cBhvr>
                                        <p:cTn id="754" dur="3000" fill="hold"/>
                                        <p:tgtEl>
                                          <p:spTgt spid="261"/>
                                        </p:tgtEl>
                                        <p:attrNameLst>
                                          <p:attrName>ppt_y</p:attrName>
                                        </p:attrNameLst>
                                      </p:cBhvr>
                                      <p:tavLst>
                                        <p:tav tm="0">
                                          <p:val>
                                            <p:fltVal val="0.5"/>
                                          </p:val>
                                        </p:tav>
                                        <p:tav tm="100000">
                                          <p:val>
                                            <p:strVal val="#ppt_y"/>
                                          </p:val>
                                        </p:tav>
                                      </p:tavLst>
                                    </p:anim>
                                  </p:childTnLst>
                                </p:cTn>
                              </p:par>
                              <p:par>
                                <p:cTn id="755" presetID="23" presetClass="entr" presetSubtype="528" fill="hold" grpId="0" nodeType="withEffect">
                                  <p:stCondLst>
                                    <p:cond delay="0"/>
                                  </p:stCondLst>
                                  <p:childTnLst>
                                    <p:set>
                                      <p:cBhvr>
                                        <p:cTn id="756" dur="1" fill="hold">
                                          <p:stCondLst>
                                            <p:cond delay="0"/>
                                          </p:stCondLst>
                                        </p:cTn>
                                        <p:tgtEl>
                                          <p:spTgt spid="262"/>
                                        </p:tgtEl>
                                        <p:attrNameLst>
                                          <p:attrName>style.visibility</p:attrName>
                                        </p:attrNameLst>
                                      </p:cBhvr>
                                      <p:to>
                                        <p:strVal val="visible"/>
                                      </p:to>
                                    </p:set>
                                    <p:anim calcmode="lin" valueType="num">
                                      <p:cBhvr>
                                        <p:cTn id="757" dur="3000" fill="hold"/>
                                        <p:tgtEl>
                                          <p:spTgt spid="262"/>
                                        </p:tgtEl>
                                        <p:attrNameLst>
                                          <p:attrName>ppt_w</p:attrName>
                                        </p:attrNameLst>
                                      </p:cBhvr>
                                      <p:tavLst>
                                        <p:tav tm="0">
                                          <p:val>
                                            <p:fltVal val="0"/>
                                          </p:val>
                                        </p:tav>
                                        <p:tav tm="100000">
                                          <p:val>
                                            <p:strVal val="#ppt_w"/>
                                          </p:val>
                                        </p:tav>
                                      </p:tavLst>
                                    </p:anim>
                                    <p:anim calcmode="lin" valueType="num">
                                      <p:cBhvr>
                                        <p:cTn id="758" dur="3000" fill="hold"/>
                                        <p:tgtEl>
                                          <p:spTgt spid="262"/>
                                        </p:tgtEl>
                                        <p:attrNameLst>
                                          <p:attrName>ppt_h</p:attrName>
                                        </p:attrNameLst>
                                      </p:cBhvr>
                                      <p:tavLst>
                                        <p:tav tm="0">
                                          <p:val>
                                            <p:fltVal val="0"/>
                                          </p:val>
                                        </p:tav>
                                        <p:tav tm="100000">
                                          <p:val>
                                            <p:strVal val="#ppt_h"/>
                                          </p:val>
                                        </p:tav>
                                      </p:tavLst>
                                    </p:anim>
                                    <p:anim calcmode="lin" valueType="num">
                                      <p:cBhvr>
                                        <p:cTn id="759" dur="3000" fill="hold"/>
                                        <p:tgtEl>
                                          <p:spTgt spid="262"/>
                                        </p:tgtEl>
                                        <p:attrNameLst>
                                          <p:attrName>ppt_x</p:attrName>
                                        </p:attrNameLst>
                                      </p:cBhvr>
                                      <p:tavLst>
                                        <p:tav tm="0">
                                          <p:val>
                                            <p:fltVal val="0.5"/>
                                          </p:val>
                                        </p:tav>
                                        <p:tav tm="100000">
                                          <p:val>
                                            <p:strVal val="#ppt_x"/>
                                          </p:val>
                                        </p:tav>
                                      </p:tavLst>
                                    </p:anim>
                                    <p:anim calcmode="lin" valueType="num">
                                      <p:cBhvr>
                                        <p:cTn id="760" dur="3000" fill="hold"/>
                                        <p:tgtEl>
                                          <p:spTgt spid="262"/>
                                        </p:tgtEl>
                                        <p:attrNameLst>
                                          <p:attrName>ppt_y</p:attrName>
                                        </p:attrNameLst>
                                      </p:cBhvr>
                                      <p:tavLst>
                                        <p:tav tm="0">
                                          <p:val>
                                            <p:fltVal val="0.5"/>
                                          </p:val>
                                        </p:tav>
                                        <p:tav tm="100000">
                                          <p:val>
                                            <p:strVal val="#ppt_y"/>
                                          </p:val>
                                        </p:tav>
                                      </p:tavLst>
                                    </p:anim>
                                  </p:childTnLst>
                                </p:cTn>
                              </p:par>
                              <p:par>
                                <p:cTn id="761" presetID="23" presetClass="entr" presetSubtype="528" fill="hold" grpId="0" nodeType="withEffect">
                                  <p:stCondLst>
                                    <p:cond delay="0"/>
                                  </p:stCondLst>
                                  <p:childTnLst>
                                    <p:set>
                                      <p:cBhvr>
                                        <p:cTn id="762" dur="1" fill="hold">
                                          <p:stCondLst>
                                            <p:cond delay="0"/>
                                          </p:stCondLst>
                                        </p:cTn>
                                        <p:tgtEl>
                                          <p:spTgt spid="263"/>
                                        </p:tgtEl>
                                        <p:attrNameLst>
                                          <p:attrName>style.visibility</p:attrName>
                                        </p:attrNameLst>
                                      </p:cBhvr>
                                      <p:to>
                                        <p:strVal val="visible"/>
                                      </p:to>
                                    </p:set>
                                    <p:anim calcmode="lin" valueType="num">
                                      <p:cBhvr>
                                        <p:cTn id="763" dur="3000" fill="hold"/>
                                        <p:tgtEl>
                                          <p:spTgt spid="263"/>
                                        </p:tgtEl>
                                        <p:attrNameLst>
                                          <p:attrName>ppt_w</p:attrName>
                                        </p:attrNameLst>
                                      </p:cBhvr>
                                      <p:tavLst>
                                        <p:tav tm="0">
                                          <p:val>
                                            <p:fltVal val="0"/>
                                          </p:val>
                                        </p:tav>
                                        <p:tav tm="100000">
                                          <p:val>
                                            <p:strVal val="#ppt_w"/>
                                          </p:val>
                                        </p:tav>
                                      </p:tavLst>
                                    </p:anim>
                                    <p:anim calcmode="lin" valueType="num">
                                      <p:cBhvr>
                                        <p:cTn id="764" dur="3000" fill="hold"/>
                                        <p:tgtEl>
                                          <p:spTgt spid="263"/>
                                        </p:tgtEl>
                                        <p:attrNameLst>
                                          <p:attrName>ppt_h</p:attrName>
                                        </p:attrNameLst>
                                      </p:cBhvr>
                                      <p:tavLst>
                                        <p:tav tm="0">
                                          <p:val>
                                            <p:fltVal val="0"/>
                                          </p:val>
                                        </p:tav>
                                        <p:tav tm="100000">
                                          <p:val>
                                            <p:strVal val="#ppt_h"/>
                                          </p:val>
                                        </p:tav>
                                      </p:tavLst>
                                    </p:anim>
                                    <p:anim calcmode="lin" valueType="num">
                                      <p:cBhvr>
                                        <p:cTn id="765" dur="3000" fill="hold"/>
                                        <p:tgtEl>
                                          <p:spTgt spid="263"/>
                                        </p:tgtEl>
                                        <p:attrNameLst>
                                          <p:attrName>ppt_x</p:attrName>
                                        </p:attrNameLst>
                                      </p:cBhvr>
                                      <p:tavLst>
                                        <p:tav tm="0">
                                          <p:val>
                                            <p:fltVal val="0.5"/>
                                          </p:val>
                                        </p:tav>
                                        <p:tav tm="100000">
                                          <p:val>
                                            <p:strVal val="#ppt_x"/>
                                          </p:val>
                                        </p:tav>
                                      </p:tavLst>
                                    </p:anim>
                                    <p:anim calcmode="lin" valueType="num">
                                      <p:cBhvr>
                                        <p:cTn id="766" dur="3000" fill="hold"/>
                                        <p:tgtEl>
                                          <p:spTgt spid="263"/>
                                        </p:tgtEl>
                                        <p:attrNameLst>
                                          <p:attrName>ppt_y</p:attrName>
                                        </p:attrNameLst>
                                      </p:cBhvr>
                                      <p:tavLst>
                                        <p:tav tm="0">
                                          <p:val>
                                            <p:fltVal val="0.5"/>
                                          </p:val>
                                        </p:tav>
                                        <p:tav tm="100000">
                                          <p:val>
                                            <p:strVal val="#ppt_y"/>
                                          </p:val>
                                        </p:tav>
                                      </p:tavLst>
                                    </p:anim>
                                  </p:childTnLst>
                                </p:cTn>
                              </p:par>
                              <p:par>
                                <p:cTn id="767" presetID="23" presetClass="entr" presetSubtype="528" fill="hold" grpId="0" nodeType="withEffect">
                                  <p:stCondLst>
                                    <p:cond delay="0"/>
                                  </p:stCondLst>
                                  <p:childTnLst>
                                    <p:set>
                                      <p:cBhvr>
                                        <p:cTn id="768" dur="1" fill="hold">
                                          <p:stCondLst>
                                            <p:cond delay="0"/>
                                          </p:stCondLst>
                                        </p:cTn>
                                        <p:tgtEl>
                                          <p:spTgt spid="264"/>
                                        </p:tgtEl>
                                        <p:attrNameLst>
                                          <p:attrName>style.visibility</p:attrName>
                                        </p:attrNameLst>
                                      </p:cBhvr>
                                      <p:to>
                                        <p:strVal val="visible"/>
                                      </p:to>
                                    </p:set>
                                    <p:anim calcmode="lin" valueType="num">
                                      <p:cBhvr>
                                        <p:cTn id="769" dur="3000" fill="hold"/>
                                        <p:tgtEl>
                                          <p:spTgt spid="264"/>
                                        </p:tgtEl>
                                        <p:attrNameLst>
                                          <p:attrName>ppt_w</p:attrName>
                                        </p:attrNameLst>
                                      </p:cBhvr>
                                      <p:tavLst>
                                        <p:tav tm="0">
                                          <p:val>
                                            <p:fltVal val="0"/>
                                          </p:val>
                                        </p:tav>
                                        <p:tav tm="100000">
                                          <p:val>
                                            <p:strVal val="#ppt_w"/>
                                          </p:val>
                                        </p:tav>
                                      </p:tavLst>
                                    </p:anim>
                                    <p:anim calcmode="lin" valueType="num">
                                      <p:cBhvr>
                                        <p:cTn id="770" dur="3000" fill="hold"/>
                                        <p:tgtEl>
                                          <p:spTgt spid="264"/>
                                        </p:tgtEl>
                                        <p:attrNameLst>
                                          <p:attrName>ppt_h</p:attrName>
                                        </p:attrNameLst>
                                      </p:cBhvr>
                                      <p:tavLst>
                                        <p:tav tm="0">
                                          <p:val>
                                            <p:fltVal val="0"/>
                                          </p:val>
                                        </p:tav>
                                        <p:tav tm="100000">
                                          <p:val>
                                            <p:strVal val="#ppt_h"/>
                                          </p:val>
                                        </p:tav>
                                      </p:tavLst>
                                    </p:anim>
                                    <p:anim calcmode="lin" valueType="num">
                                      <p:cBhvr>
                                        <p:cTn id="771" dur="3000" fill="hold"/>
                                        <p:tgtEl>
                                          <p:spTgt spid="264"/>
                                        </p:tgtEl>
                                        <p:attrNameLst>
                                          <p:attrName>ppt_x</p:attrName>
                                        </p:attrNameLst>
                                      </p:cBhvr>
                                      <p:tavLst>
                                        <p:tav tm="0">
                                          <p:val>
                                            <p:fltVal val="0.5"/>
                                          </p:val>
                                        </p:tav>
                                        <p:tav tm="100000">
                                          <p:val>
                                            <p:strVal val="#ppt_x"/>
                                          </p:val>
                                        </p:tav>
                                      </p:tavLst>
                                    </p:anim>
                                    <p:anim calcmode="lin" valueType="num">
                                      <p:cBhvr>
                                        <p:cTn id="772" dur="3000" fill="hold"/>
                                        <p:tgtEl>
                                          <p:spTgt spid="264"/>
                                        </p:tgtEl>
                                        <p:attrNameLst>
                                          <p:attrName>ppt_y</p:attrName>
                                        </p:attrNameLst>
                                      </p:cBhvr>
                                      <p:tavLst>
                                        <p:tav tm="0">
                                          <p:val>
                                            <p:fltVal val="0.5"/>
                                          </p:val>
                                        </p:tav>
                                        <p:tav tm="100000">
                                          <p:val>
                                            <p:strVal val="#ppt_y"/>
                                          </p:val>
                                        </p:tav>
                                      </p:tavLst>
                                    </p:anim>
                                  </p:childTnLst>
                                </p:cTn>
                              </p:par>
                              <p:par>
                                <p:cTn id="773" presetID="23" presetClass="entr" presetSubtype="16" fill="hold" nodeType="withEffect">
                                  <p:stCondLst>
                                    <p:cond delay="0"/>
                                  </p:stCondLst>
                                  <p:childTnLst>
                                    <p:set>
                                      <p:cBhvr>
                                        <p:cTn id="774" dur="1" fill="hold">
                                          <p:stCondLst>
                                            <p:cond delay="0"/>
                                          </p:stCondLst>
                                        </p:cTn>
                                        <p:tgtEl>
                                          <p:spTgt spid="200"/>
                                        </p:tgtEl>
                                        <p:attrNameLst>
                                          <p:attrName>style.visibility</p:attrName>
                                        </p:attrNameLst>
                                      </p:cBhvr>
                                      <p:to>
                                        <p:strVal val="visible"/>
                                      </p:to>
                                    </p:set>
                                    <p:anim calcmode="lin" valueType="num">
                                      <p:cBhvr>
                                        <p:cTn id="775" dur="3000" fill="hold"/>
                                        <p:tgtEl>
                                          <p:spTgt spid="200"/>
                                        </p:tgtEl>
                                        <p:attrNameLst>
                                          <p:attrName>ppt_w</p:attrName>
                                        </p:attrNameLst>
                                      </p:cBhvr>
                                      <p:tavLst>
                                        <p:tav tm="0">
                                          <p:val>
                                            <p:fltVal val="0"/>
                                          </p:val>
                                        </p:tav>
                                        <p:tav tm="100000">
                                          <p:val>
                                            <p:strVal val="#ppt_w"/>
                                          </p:val>
                                        </p:tav>
                                      </p:tavLst>
                                    </p:anim>
                                    <p:anim calcmode="lin" valueType="num">
                                      <p:cBhvr>
                                        <p:cTn id="776" dur="3000" fill="hold"/>
                                        <p:tgtEl>
                                          <p:spTgt spid="200"/>
                                        </p:tgtEl>
                                        <p:attrNameLst>
                                          <p:attrName>ppt_h</p:attrName>
                                        </p:attrNameLst>
                                      </p:cBhvr>
                                      <p:tavLst>
                                        <p:tav tm="0">
                                          <p:val>
                                            <p:fltVal val="0"/>
                                          </p:val>
                                        </p:tav>
                                        <p:tav tm="100000">
                                          <p:val>
                                            <p:strVal val="#ppt_h"/>
                                          </p:val>
                                        </p:tav>
                                      </p:tavLst>
                                    </p:anim>
                                  </p:childTnLst>
                                </p:cTn>
                              </p:par>
                              <p:par>
                                <p:cTn id="777" presetID="8" presetClass="emph" presetSubtype="0" repeatCount="indefinite" fill="hold" grpId="1" nodeType="withEffect">
                                  <p:stCondLst>
                                    <p:cond delay="0"/>
                                  </p:stCondLst>
                                  <p:childTnLst>
                                    <p:animRot by="21600000">
                                      <p:cBhvr>
                                        <p:cTn id="778" dur="3250" fill="hold"/>
                                        <p:tgtEl>
                                          <p:spTgt spid="136"/>
                                        </p:tgtEl>
                                        <p:attrNameLst>
                                          <p:attrName>r</p:attrName>
                                        </p:attrNameLst>
                                      </p:cBhvr>
                                    </p:animRot>
                                  </p:childTnLst>
                                </p:cTn>
                              </p:par>
                              <p:par>
                                <p:cTn id="779" presetID="8" presetClass="emph" presetSubtype="0" repeatCount="indefinite" fill="hold" grpId="1" nodeType="withEffect">
                                  <p:stCondLst>
                                    <p:cond delay="0"/>
                                  </p:stCondLst>
                                  <p:childTnLst>
                                    <p:animRot by="21600000">
                                      <p:cBhvr>
                                        <p:cTn id="780" dur="3250" fill="hold"/>
                                        <p:tgtEl>
                                          <p:spTgt spid="137"/>
                                        </p:tgtEl>
                                        <p:attrNameLst>
                                          <p:attrName>r</p:attrName>
                                        </p:attrNameLst>
                                      </p:cBhvr>
                                    </p:animRot>
                                  </p:childTnLst>
                                </p:cTn>
                              </p:par>
                              <p:par>
                                <p:cTn id="781" presetID="8" presetClass="emph" presetSubtype="0" repeatCount="indefinite" fill="hold" grpId="1" nodeType="withEffect">
                                  <p:stCondLst>
                                    <p:cond delay="0"/>
                                  </p:stCondLst>
                                  <p:childTnLst>
                                    <p:animRot by="21600000">
                                      <p:cBhvr>
                                        <p:cTn id="782" dur="3250" fill="hold"/>
                                        <p:tgtEl>
                                          <p:spTgt spid="138"/>
                                        </p:tgtEl>
                                        <p:attrNameLst>
                                          <p:attrName>r</p:attrName>
                                        </p:attrNameLst>
                                      </p:cBhvr>
                                    </p:animRot>
                                  </p:childTnLst>
                                </p:cTn>
                              </p:par>
                              <p:par>
                                <p:cTn id="783" presetID="8" presetClass="emph" presetSubtype="0" repeatCount="indefinite" fill="hold" grpId="1" nodeType="withEffect">
                                  <p:stCondLst>
                                    <p:cond delay="0"/>
                                  </p:stCondLst>
                                  <p:childTnLst>
                                    <p:animRot by="21600000">
                                      <p:cBhvr>
                                        <p:cTn id="784" dur="3250" fill="hold"/>
                                        <p:tgtEl>
                                          <p:spTgt spid="139"/>
                                        </p:tgtEl>
                                        <p:attrNameLst>
                                          <p:attrName>r</p:attrName>
                                        </p:attrNameLst>
                                      </p:cBhvr>
                                    </p:animRot>
                                  </p:childTnLst>
                                </p:cTn>
                              </p:par>
                              <p:par>
                                <p:cTn id="785" presetID="8" presetClass="emph" presetSubtype="0" repeatCount="indefinite" fill="hold" grpId="1" nodeType="withEffect">
                                  <p:stCondLst>
                                    <p:cond delay="0"/>
                                  </p:stCondLst>
                                  <p:childTnLst>
                                    <p:animRot by="21600000">
                                      <p:cBhvr>
                                        <p:cTn id="786" dur="3250" fill="hold"/>
                                        <p:tgtEl>
                                          <p:spTgt spid="140"/>
                                        </p:tgtEl>
                                        <p:attrNameLst>
                                          <p:attrName>r</p:attrName>
                                        </p:attrNameLst>
                                      </p:cBhvr>
                                    </p:animRot>
                                  </p:childTnLst>
                                </p:cTn>
                              </p:par>
                              <p:par>
                                <p:cTn id="787" presetID="8" presetClass="emph" presetSubtype="0" repeatCount="indefinite" fill="hold" grpId="1" nodeType="withEffect">
                                  <p:stCondLst>
                                    <p:cond delay="0"/>
                                  </p:stCondLst>
                                  <p:childTnLst>
                                    <p:animRot by="21600000">
                                      <p:cBhvr>
                                        <p:cTn id="788" dur="3250" fill="hold"/>
                                        <p:tgtEl>
                                          <p:spTgt spid="141"/>
                                        </p:tgtEl>
                                        <p:attrNameLst>
                                          <p:attrName>r</p:attrName>
                                        </p:attrNameLst>
                                      </p:cBhvr>
                                    </p:animRot>
                                  </p:childTnLst>
                                </p:cTn>
                              </p:par>
                              <p:par>
                                <p:cTn id="789" presetID="8" presetClass="emph" presetSubtype="0" repeatCount="indefinite" fill="hold" grpId="1" nodeType="withEffect">
                                  <p:stCondLst>
                                    <p:cond delay="0"/>
                                  </p:stCondLst>
                                  <p:childTnLst>
                                    <p:animRot by="21600000">
                                      <p:cBhvr>
                                        <p:cTn id="790" dur="3250" fill="hold"/>
                                        <p:tgtEl>
                                          <p:spTgt spid="142"/>
                                        </p:tgtEl>
                                        <p:attrNameLst>
                                          <p:attrName>r</p:attrName>
                                        </p:attrNameLst>
                                      </p:cBhvr>
                                    </p:animRot>
                                  </p:childTnLst>
                                </p:cTn>
                              </p:par>
                              <p:par>
                                <p:cTn id="791" presetID="8" presetClass="emph" presetSubtype="0" repeatCount="indefinite" fill="hold" grpId="1" nodeType="withEffect">
                                  <p:stCondLst>
                                    <p:cond delay="0"/>
                                  </p:stCondLst>
                                  <p:childTnLst>
                                    <p:animRot by="21600000">
                                      <p:cBhvr>
                                        <p:cTn id="792" dur="3250" fill="hold"/>
                                        <p:tgtEl>
                                          <p:spTgt spid="143"/>
                                        </p:tgtEl>
                                        <p:attrNameLst>
                                          <p:attrName>r</p:attrName>
                                        </p:attrNameLst>
                                      </p:cBhvr>
                                    </p:animRot>
                                  </p:childTnLst>
                                </p:cTn>
                              </p:par>
                              <p:par>
                                <p:cTn id="793" presetID="8" presetClass="emph" presetSubtype="0" repeatCount="indefinite" fill="hold" grpId="1" nodeType="withEffect">
                                  <p:stCondLst>
                                    <p:cond delay="0"/>
                                  </p:stCondLst>
                                  <p:childTnLst>
                                    <p:animRot by="21600000">
                                      <p:cBhvr>
                                        <p:cTn id="794" dur="3250" fill="hold"/>
                                        <p:tgtEl>
                                          <p:spTgt spid="144"/>
                                        </p:tgtEl>
                                        <p:attrNameLst>
                                          <p:attrName>r</p:attrName>
                                        </p:attrNameLst>
                                      </p:cBhvr>
                                    </p:animRot>
                                  </p:childTnLst>
                                </p:cTn>
                              </p:par>
                              <p:par>
                                <p:cTn id="795" presetID="8" presetClass="emph" presetSubtype="0" repeatCount="indefinite" fill="hold" grpId="1" nodeType="withEffect">
                                  <p:stCondLst>
                                    <p:cond delay="0"/>
                                  </p:stCondLst>
                                  <p:childTnLst>
                                    <p:animRot by="21600000">
                                      <p:cBhvr>
                                        <p:cTn id="796" dur="3250" fill="hold"/>
                                        <p:tgtEl>
                                          <p:spTgt spid="145"/>
                                        </p:tgtEl>
                                        <p:attrNameLst>
                                          <p:attrName>r</p:attrName>
                                        </p:attrNameLst>
                                      </p:cBhvr>
                                    </p:animRot>
                                  </p:childTnLst>
                                </p:cTn>
                              </p:par>
                              <p:par>
                                <p:cTn id="797" presetID="8" presetClass="emph" presetSubtype="0" repeatCount="indefinite" fill="hold" grpId="1" nodeType="withEffect">
                                  <p:stCondLst>
                                    <p:cond delay="0"/>
                                  </p:stCondLst>
                                  <p:childTnLst>
                                    <p:animRot by="21600000">
                                      <p:cBhvr>
                                        <p:cTn id="798" dur="3250" fill="hold"/>
                                        <p:tgtEl>
                                          <p:spTgt spid="146"/>
                                        </p:tgtEl>
                                        <p:attrNameLst>
                                          <p:attrName>r</p:attrName>
                                        </p:attrNameLst>
                                      </p:cBhvr>
                                    </p:animRot>
                                  </p:childTnLst>
                                </p:cTn>
                              </p:par>
                              <p:par>
                                <p:cTn id="799" presetID="8" presetClass="emph" presetSubtype="0" repeatCount="indefinite" fill="hold" grpId="1" nodeType="withEffect">
                                  <p:stCondLst>
                                    <p:cond delay="0"/>
                                  </p:stCondLst>
                                  <p:childTnLst>
                                    <p:animRot by="21600000">
                                      <p:cBhvr>
                                        <p:cTn id="800" dur="3250" fill="hold"/>
                                        <p:tgtEl>
                                          <p:spTgt spid="147"/>
                                        </p:tgtEl>
                                        <p:attrNameLst>
                                          <p:attrName>r</p:attrName>
                                        </p:attrNameLst>
                                      </p:cBhvr>
                                    </p:animRot>
                                  </p:childTnLst>
                                </p:cTn>
                              </p:par>
                              <p:par>
                                <p:cTn id="801" presetID="8" presetClass="emph" presetSubtype="0" repeatCount="indefinite" fill="hold" grpId="1" nodeType="withEffect">
                                  <p:stCondLst>
                                    <p:cond delay="0"/>
                                  </p:stCondLst>
                                  <p:childTnLst>
                                    <p:animRot by="21600000">
                                      <p:cBhvr>
                                        <p:cTn id="802" dur="3250" fill="hold"/>
                                        <p:tgtEl>
                                          <p:spTgt spid="148"/>
                                        </p:tgtEl>
                                        <p:attrNameLst>
                                          <p:attrName>r</p:attrName>
                                        </p:attrNameLst>
                                      </p:cBhvr>
                                    </p:animRot>
                                  </p:childTnLst>
                                </p:cTn>
                              </p:par>
                              <p:par>
                                <p:cTn id="803" presetID="8" presetClass="emph" presetSubtype="0" repeatCount="indefinite" fill="hold" grpId="1" nodeType="withEffect">
                                  <p:stCondLst>
                                    <p:cond delay="0"/>
                                  </p:stCondLst>
                                  <p:childTnLst>
                                    <p:animRot by="21600000">
                                      <p:cBhvr>
                                        <p:cTn id="804" dur="3250" fill="hold"/>
                                        <p:tgtEl>
                                          <p:spTgt spid="149"/>
                                        </p:tgtEl>
                                        <p:attrNameLst>
                                          <p:attrName>r</p:attrName>
                                        </p:attrNameLst>
                                      </p:cBhvr>
                                    </p:animRot>
                                  </p:childTnLst>
                                </p:cTn>
                              </p:par>
                              <p:par>
                                <p:cTn id="805" presetID="8" presetClass="emph" presetSubtype="0" repeatCount="indefinite" fill="hold" grpId="1" nodeType="withEffect">
                                  <p:stCondLst>
                                    <p:cond delay="0"/>
                                  </p:stCondLst>
                                  <p:childTnLst>
                                    <p:animRot by="21600000">
                                      <p:cBhvr>
                                        <p:cTn id="806" dur="3250" fill="hold"/>
                                        <p:tgtEl>
                                          <p:spTgt spid="150"/>
                                        </p:tgtEl>
                                        <p:attrNameLst>
                                          <p:attrName>r</p:attrName>
                                        </p:attrNameLst>
                                      </p:cBhvr>
                                    </p:animRot>
                                  </p:childTnLst>
                                </p:cTn>
                              </p:par>
                              <p:par>
                                <p:cTn id="807" presetID="8" presetClass="emph" presetSubtype="0" repeatCount="indefinite" fill="hold" grpId="1" nodeType="withEffect">
                                  <p:stCondLst>
                                    <p:cond delay="0"/>
                                  </p:stCondLst>
                                  <p:childTnLst>
                                    <p:animRot by="21600000">
                                      <p:cBhvr>
                                        <p:cTn id="808" dur="3250" fill="hold"/>
                                        <p:tgtEl>
                                          <p:spTgt spid="151"/>
                                        </p:tgtEl>
                                        <p:attrNameLst>
                                          <p:attrName>r</p:attrName>
                                        </p:attrNameLst>
                                      </p:cBhvr>
                                    </p:animRot>
                                  </p:childTnLst>
                                </p:cTn>
                              </p:par>
                              <p:par>
                                <p:cTn id="809" presetID="8" presetClass="emph" presetSubtype="0" repeatCount="indefinite" fill="hold" grpId="1" nodeType="withEffect">
                                  <p:stCondLst>
                                    <p:cond delay="0"/>
                                  </p:stCondLst>
                                  <p:childTnLst>
                                    <p:animRot by="21600000">
                                      <p:cBhvr>
                                        <p:cTn id="810" dur="3250" fill="hold"/>
                                        <p:tgtEl>
                                          <p:spTgt spid="152"/>
                                        </p:tgtEl>
                                        <p:attrNameLst>
                                          <p:attrName>r</p:attrName>
                                        </p:attrNameLst>
                                      </p:cBhvr>
                                    </p:animRot>
                                  </p:childTnLst>
                                </p:cTn>
                              </p:par>
                              <p:par>
                                <p:cTn id="811" presetID="8" presetClass="emph" presetSubtype="0" repeatCount="indefinite" fill="hold" grpId="1" nodeType="withEffect">
                                  <p:stCondLst>
                                    <p:cond delay="0"/>
                                  </p:stCondLst>
                                  <p:childTnLst>
                                    <p:animRot by="21600000">
                                      <p:cBhvr>
                                        <p:cTn id="812" dur="3250" fill="hold"/>
                                        <p:tgtEl>
                                          <p:spTgt spid="153"/>
                                        </p:tgtEl>
                                        <p:attrNameLst>
                                          <p:attrName>r</p:attrName>
                                        </p:attrNameLst>
                                      </p:cBhvr>
                                    </p:animRot>
                                  </p:childTnLst>
                                </p:cTn>
                              </p:par>
                              <p:par>
                                <p:cTn id="813" presetID="8" presetClass="emph" presetSubtype="0" repeatCount="indefinite" fill="hold" grpId="1" nodeType="withEffect">
                                  <p:stCondLst>
                                    <p:cond delay="0"/>
                                  </p:stCondLst>
                                  <p:childTnLst>
                                    <p:animRot by="21600000">
                                      <p:cBhvr>
                                        <p:cTn id="814" dur="3250" fill="hold"/>
                                        <p:tgtEl>
                                          <p:spTgt spid="154"/>
                                        </p:tgtEl>
                                        <p:attrNameLst>
                                          <p:attrName>r</p:attrName>
                                        </p:attrNameLst>
                                      </p:cBhvr>
                                    </p:animRot>
                                  </p:childTnLst>
                                </p:cTn>
                              </p:par>
                              <p:par>
                                <p:cTn id="815" presetID="8" presetClass="emph" presetSubtype="0" repeatCount="indefinite" fill="hold" grpId="1" nodeType="withEffect">
                                  <p:stCondLst>
                                    <p:cond delay="0"/>
                                  </p:stCondLst>
                                  <p:childTnLst>
                                    <p:animRot by="21600000">
                                      <p:cBhvr>
                                        <p:cTn id="816" dur="3250" fill="hold"/>
                                        <p:tgtEl>
                                          <p:spTgt spid="155"/>
                                        </p:tgtEl>
                                        <p:attrNameLst>
                                          <p:attrName>r</p:attrName>
                                        </p:attrNameLst>
                                      </p:cBhvr>
                                    </p:animRot>
                                  </p:childTnLst>
                                </p:cTn>
                              </p:par>
                              <p:par>
                                <p:cTn id="817" presetID="8" presetClass="emph" presetSubtype="0" repeatCount="indefinite" fill="hold" grpId="1" nodeType="withEffect">
                                  <p:stCondLst>
                                    <p:cond delay="0"/>
                                  </p:stCondLst>
                                  <p:childTnLst>
                                    <p:animRot by="21600000">
                                      <p:cBhvr>
                                        <p:cTn id="818" dur="3250" fill="hold"/>
                                        <p:tgtEl>
                                          <p:spTgt spid="156"/>
                                        </p:tgtEl>
                                        <p:attrNameLst>
                                          <p:attrName>r</p:attrName>
                                        </p:attrNameLst>
                                      </p:cBhvr>
                                    </p:animRot>
                                  </p:childTnLst>
                                </p:cTn>
                              </p:par>
                              <p:par>
                                <p:cTn id="819" presetID="8" presetClass="emph" presetSubtype="0" repeatCount="indefinite" fill="hold" grpId="1" nodeType="withEffect">
                                  <p:stCondLst>
                                    <p:cond delay="0"/>
                                  </p:stCondLst>
                                  <p:childTnLst>
                                    <p:animRot by="21600000">
                                      <p:cBhvr>
                                        <p:cTn id="820" dur="3250" fill="hold"/>
                                        <p:tgtEl>
                                          <p:spTgt spid="157"/>
                                        </p:tgtEl>
                                        <p:attrNameLst>
                                          <p:attrName>r</p:attrName>
                                        </p:attrNameLst>
                                      </p:cBhvr>
                                    </p:animRot>
                                  </p:childTnLst>
                                </p:cTn>
                              </p:par>
                              <p:par>
                                <p:cTn id="821" presetID="8" presetClass="emph" presetSubtype="0" repeatCount="indefinite" fill="hold" grpId="1" nodeType="withEffect">
                                  <p:stCondLst>
                                    <p:cond delay="0"/>
                                  </p:stCondLst>
                                  <p:childTnLst>
                                    <p:animRot by="21600000">
                                      <p:cBhvr>
                                        <p:cTn id="822" dur="3250" fill="hold"/>
                                        <p:tgtEl>
                                          <p:spTgt spid="158"/>
                                        </p:tgtEl>
                                        <p:attrNameLst>
                                          <p:attrName>r</p:attrName>
                                        </p:attrNameLst>
                                      </p:cBhvr>
                                    </p:animRot>
                                  </p:childTnLst>
                                </p:cTn>
                              </p:par>
                              <p:par>
                                <p:cTn id="823" presetID="8" presetClass="emph" presetSubtype="0" repeatCount="indefinite" fill="hold" grpId="1" nodeType="withEffect">
                                  <p:stCondLst>
                                    <p:cond delay="0"/>
                                  </p:stCondLst>
                                  <p:childTnLst>
                                    <p:animRot by="21600000">
                                      <p:cBhvr>
                                        <p:cTn id="824" dur="3250" fill="hold"/>
                                        <p:tgtEl>
                                          <p:spTgt spid="159"/>
                                        </p:tgtEl>
                                        <p:attrNameLst>
                                          <p:attrName>r</p:attrName>
                                        </p:attrNameLst>
                                      </p:cBhvr>
                                    </p:animRot>
                                  </p:childTnLst>
                                </p:cTn>
                              </p:par>
                              <p:par>
                                <p:cTn id="825" presetID="8" presetClass="emph" presetSubtype="0" repeatCount="indefinite" fill="hold" grpId="1" nodeType="withEffect">
                                  <p:stCondLst>
                                    <p:cond delay="0"/>
                                  </p:stCondLst>
                                  <p:childTnLst>
                                    <p:animRot by="21600000">
                                      <p:cBhvr>
                                        <p:cTn id="826" dur="3250" fill="hold"/>
                                        <p:tgtEl>
                                          <p:spTgt spid="160"/>
                                        </p:tgtEl>
                                        <p:attrNameLst>
                                          <p:attrName>r</p:attrName>
                                        </p:attrNameLst>
                                      </p:cBhvr>
                                    </p:animRot>
                                  </p:childTnLst>
                                </p:cTn>
                              </p:par>
                              <p:par>
                                <p:cTn id="827" presetID="8" presetClass="emph" presetSubtype="0" repeatCount="indefinite" fill="hold" grpId="1" nodeType="withEffect">
                                  <p:stCondLst>
                                    <p:cond delay="0"/>
                                  </p:stCondLst>
                                  <p:childTnLst>
                                    <p:animRot by="21600000">
                                      <p:cBhvr>
                                        <p:cTn id="828" dur="3250" fill="hold"/>
                                        <p:tgtEl>
                                          <p:spTgt spid="161"/>
                                        </p:tgtEl>
                                        <p:attrNameLst>
                                          <p:attrName>r</p:attrName>
                                        </p:attrNameLst>
                                      </p:cBhvr>
                                    </p:animRot>
                                  </p:childTnLst>
                                </p:cTn>
                              </p:par>
                              <p:par>
                                <p:cTn id="829" presetID="8" presetClass="emph" presetSubtype="0" repeatCount="indefinite" fill="hold" grpId="1" nodeType="withEffect">
                                  <p:stCondLst>
                                    <p:cond delay="0"/>
                                  </p:stCondLst>
                                  <p:childTnLst>
                                    <p:animRot by="21600000">
                                      <p:cBhvr>
                                        <p:cTn id="830" dur="3250" fill="hold"/>
                                        <p:tgtEl>
                                          <p:spTgt spid="162"/>
                                        </p:tgtEl>
                                        <p:attrNameLst>
                                          <p:attrName>r</p:attrName>
                                        </p:attrNameLst>
                                      </p:cBhvr>
                                    </p:animRot>
                                  </p:childTnLst>
                                </p:cTn>
                              </p:par>
                              <p:par>
                                <p:cTn id="831" presetID="8" presetClass="emph" presetSubtype="0" repeatCount="indefinite" fill="hold" grpId="1" nodeType="withEffect">
                                  <p:stCondLst>
                                    <p:cond delay="0"/>
                                  </p:stCondLst>
                                  <p:childTnLst>
                                    <p:animRot by="21600000">
                                      <p:cBhvr>
                                        <p:cTn id="832" dur="3250" fill="hold"/>
                                        <p:tgtEl>
                                          <p:spTgt spid="163"/>
                                        </p:tgtEl>
                                        <p:attrNameLst>
                                          <p:attrName>r</p:attrName>
                                        </p:attrNameLst>
                                      </p:cBhvr>
                                    </p:animRot>
                                  </p:childTnLst>
                                </p:cTn>
                              </p:par>
                              <p:par>
                                <p:cTn id="833" presetID="8" presetClass="emph" presetSubtype="0" repeatCount="indefinite" fill="hold" grpId="1" nodeType="withEffect">
                                  <p:stCondLst>
                                    <p:cond delay="0"/>
                                  </p:stCondLst>
                                  <p:childTnLst>
                                    <p:animRot by="21600000">
                                      <p:cBhvr>
                                        <p:cTn id="834" dur="3250" fill="hold"/>
                                        <p:tgtEl>
                                          <p:spTgt spid="164"/>
                                        </p:tgtEl>
                                        <p:attrNameLst>
                                          <p:attrName>r</p:attrName>
                                        </p:attrNameLst>
                                      </p:cBhvr>
                                    </p:animRot>
                                  </p:childTnLst>
                                </p:cTn>
                              </p:par>
                              <p:par>
                                <p:cTn id="835" presetID="8" presetClass="emph" presetSubtype="0" repeatCount="indefinite" fill="hold" grpId="1" nodeType="withEffect">
                                  <p:stCondLst>
                                    <p:cond delay="0"/>
                                  </p:stCondLst>
                                  <p:childTnLst>
                                    <p:animRot by="21600000">
                                      <p:cBhvr>
                                        <p:cTn id="836" dur="3250" fill="hold"/>
                                        <p:tgtEl>
                                          <p:spTgt spid="165"/>
                                        </p:tgtEl>
                                        <p:attrNameLst>
                                          <p:attrName>r</p:attrName>
                                        </p:attrNameLst>
                                      </p:cBhvr>
                                    </p:animRot>
                                  </p:childTnLst>
                                </p:cTn>
                              </p:par>
                              <p:par>
                                <p:cTn id="837" presetID="8" presetClass="emph" presetSubtype="0" repeatCount="indefinite" fill="hold" grpId="1" nodeType="withEffect">
                                  <p:stCondLst>
                                    <p:cond delay="0"/>
                                  </p:stCondLst>
                                  <p:childTnLst>
                                    <p:animRot by="21600000">
                                      <p:cBhvr>
                                        <p:cTn id="838" dur="3250" fill="hold"/>
                                        <p:tgtEl>
                                          <p:spTgt spid="166"/>
                                        </p:tgtEl>
                                        <p:attrNameLst>
                                          <p:attrName>r</p:attrName>
                                        </p:attrNameLst>
                                      </p:cBhvr>
                                    </p:animRot>
                                  </p:childTnLst>
                                </p:cTn>
                              </p:par>
                              <p:par>
                                <p:cTn id="839" presetID="8" presetClass="emph" presetSubtype="0" repeatCount="indefinite" fill="hold" grpId="1" nodeType="withEffect">
                                  <p:stCondLst>
                                    <p:cond delay="0"/>
                                  </p:stCondLst>
                                  <p:childTnLst>
                                    <p:animRot by="21600000">
                                      <p:cBhvr>
                                        <p:cTn id="840" dur="3250" fill="hold"/>
                                        <p:tgtEl>
                                          <p:spTgt spid="167"/>
                                        </p:tgtEl>
                                        <p:attrNameLst>
                                          <p:attrName>r</p:attrName>
                                        </p:attrNameLst>
                                      </p:cBhvr>
                                    </p:animRot>
                                  </p:childTnLst>
                                </p:cTn>
                              </p:par>
                              <p:par>
                                <p:cTn id="841" presetID="8" presetClass="emph" presetSubtype="0" repeatCount="indefinite" fill="hold" grpId="1" nodeType="withEffect">
                                  <p:stCondLst>
                                    <p:cond delay="0"/>
                                  </p:stCondLst>
                                  <p:childTnLst>
                                    <p:animRot by="21600000">
                                      <p:cBhvr>
                                        <p:cTn id="842" dur="3250" fill="hold"/>
                                        <p:tgtEl>
                                          <p:spTgt spid="168"/>
                                        </p:tgtEl>
                                        <p:attrNameLst>
                                          <p:attrName>r</p:attrName>
                                        </p:attrNameLst>
                                      </p:cBhvr>
                                    </p:animRot>
                                  </p:childTnLst>
                                </p:cTn>
                              </p:par>
                              <p:par>
                                <p:cTn id="843" presetID="8" presetClass="emph" presetSubtype="0" repeatCount="indefinite" fill="hold" grpId="1" nodeType="withEffect">
                                  <p:stCondLst>
                                    <p:cond delay="0"/>
                                  </p:stCondLst>
                                  <p:childTnLst>
                                    <p:animRot by="21600000">
                                      <p:cBhvr>
                                        <p:cTn id="844" dur="3250" fill="hold"/>
                                        <p:tgtEl>
                                          <p:spTgt spid="169"/>
                                        </p:tgtEl>
                                        <p:attrNameLst>
                                          <p:attrName>r</p:attrName>
                                        </p:attrNameLst>
                                      </p:cBhvr>
                                    </p:animRot>
                                  </p:childTnLst>
                                </p:cTn>
                              </p:par>
                              <p:par>
                                <p:cTn id="845" presetID="8" presetClass="emph" presetSubtype="0" repeatCount="indefinite" fill="hold" grpId="1" nodeType="withEffect">
                                  <p:stCondLst>
                                    <p:cond delay="0"/>
                                  </p:stCondLst>
                                  <p:childTnLst>
                                    <p:animRot by="21600000">
                                      <p:cBhvr>
                                        <p:cTn id="846" dur="3250" fill="hold"/>
                                        <p:tgtEl>
                                          <p:spTgt spid="170"/>
                                        </p:tgtEl>
                                        <p:attrNameLst>
                                          <p:attrName>r</p:attrName>
                                        </p:attrNameLst>
                                      </p:cBhvr>
                                    </p:animRot>
                                  </p:childTnLst>
                                </p:cTn>
                              </p:par>
                              <p:par>
                                <p:cTn id="847" presetID="8" presetClass="emph" presetSubtype="0" repeatCount="indefinite" fill="hold" grpId="1" nodeType="withEffect">
                                  <p:stCondLst>
                                    <p:cond delay="0"/>
                                  </p:stCondLst>
                                  <p:childTnLst>
                                    <p:animRot by="21600000">
                                      <p:cBhvr>
                                        <p:cTn id="848" dur="3250" fill="hold"/>
                                        <p:tgtEl>
                                          <p:spTgt spid="171"/>
                                        </p:tgtEl>
                                        <p:attrNameLst>
                                          <p:attrName>r</p:attrName>
                                        </p:attrNameLst>
                                      </p:cBhvr>
                                    </p:animRot>
                                  </p:childTnLst>
                                </p:cTn>
                              </p:par>
                              <p:par>
                                <p:cTn id="849" presetID="8" presetClass="emph" presetSubtype="0" repeatCount="indefinite" fill="hold" grpId="1" nodeType="withEffect">
                                  <p:stCondLst>
                                    <p:cond delay="0"/>
                                  </p:stCondLst>
                                  <p:childTnLst>
                                    <p:animRot by="21600000">
                                      <p:cBhvr>
                                        <p:cTn id="850" dur="3250" fill="hold"/>
                                        <p:tgtEl>
                                          <p:spTgt spid="172"/>
                                        </p:tgtEl>
                                        <p:attrNameLst>
                                          <p:attrName>r</p:attrName>
                                        </p:attrNameLst>
                                      </p:cBhvr>
                                    </p:animRot>
                                  </p:childTnLst>
                                </p:cTn>
                              </p:par>
                              <p:par>
                                <p:cTn id="851" presetID="8" presetClass="emph" presetSubtype="0" repeatCount="indefinite" fill="hold" grpId="1" nodeType="withEffect">
                                  <p:stCondLst>
                                    <p:cond delay="0"/>
                                  </p:stCondLst>
                                  <p:childTnLst>
                                    <p:animRot by="21600000">
                                      <p:cBhvr>
                                        <p:cTn id="852" dur="3250" fill="hold"/>
                                        <p:tgtEl>
                                          <p:spTgt spid="173"/>
                                        </p:tgtEl>
                                        <p:attrNameLst>
                                          <p:attrName>r</p:attrName>
                                        </p:attrNameLst>
                                      </p:cBhvr>
                                    </p:animRot>
                                  </p:childTnLst>
                                </p:cTn>
                              </p:par>
                              <p:par>
                                <p:cTn id="853" presetID="8" presetClass="emph" presetSubtype="0" repeatCount="indefinite" fill="hold" grpId="1" nodeType="withEffect">
                                  <p:stCondLst>
                                    <p:cond delay="0"/>
                                  </p:stCondLst>
                                  <p:childTnLst>
                                    <p:animRot by="21600000">
                                      <p:cBhvr>
                                        <p:cTn id="854" dur="3250" fill="hold"/>
                                        <p:tgtEl>
                                          <p:spTgt spid="174"/>
                                        </p:tgtEl>
                                        <p:attrNameLst>
                                          <p:attrName>r</p:attrName>
                                        </p:attrNameLst>
                                      </p:cBhvr>
                                    </p:animRot>
                                  </p:childTnLst>
                                </p:cTn>
                              </p:par>
                              <p:par>
                                <p:cTn id="855" presetID="8" presetClass="emph" presetSubtype="0" repeatCount="indefinite" fill="hold" grpId="1" nodeType="withEffect">
                                  <p:stCondLst>
                                    <p:cond delay="0"/>
                                  </p:stCondLst>
                                  <p:childTnLst>
                                    <p:animRot by="21600000">
                                      <p:cBhvr>
                                        <p:cTn id="856" dur="3250" fill="hold"/>
                                        <p:tgtEl>
                                          <p:spTgt spid="175"/>
                                        </p:tgtEl>
                                        <p:attrNameLst>
                                          <p:attrName>r</p:attrName>
                                        </p:attrNameLst>
                                      </p:cBhvr>
                                    </p:animRot>
                                  </p:childTnLst>
                                </p:cTn>
                              </p:par>
                              <p:par>
                                <p:cTn id="857" presetID="8" presetClass="emph" presetSubtype="0" repeatCount="indefinite" fill="hold" grpId="1" nodeType="withEffect">
                                  <p:stCondLst>
                                    <p:cond delay="0"/>
                                  </p:stCondLst>
                                  <p:childTnLst>
                                    <p:animRot by="21600000">
                                      <p:cBhvr>
                                        <p:cTn id="858" dur="3250" fill="hold"/>
                                        <p:tgtEl>
                                          <p:spTgt spid="176"/>
                                        </p:tgtEl>
                                        <p:attrNameLst>
                                          <p:attrName>r</p:attrName>
                                        </p:attrNameLst>
                                      </p:cBhvr>
                                    </p:animRot>
                                  </p:childTnLst>
                                </p:cTn>
                              </p:par>
                              <p:par>
                                <p:cTn id="859" presetID="8" presetClass="emph" presetSubtype="0" repeatCount="indefinite" fill="hold" grpId="1" nodeType="withEffect">
                                  <p:stCondLst>
                                    <p:cond delay="0"/>
                                  </p:stCondLst>
                                  <p:childTnLst>
                                    <p:animRot by="21600000">
                                      <p:cBhvr>
                                        <p:cTn id="860" dur="3250" fill="hold"/>
                                        <p:tgtEl>
                                          <p:spTgt spid="177"/>
                                        </p:tgtEl>
                                        <p:attrNameLst>
                                          <p:attrName>r</p:attrName>
                                        </p:attrNameLst>
                                      </p:cBhvr>
                                    </p:animRot>
                                  </p:childTnLst>
                                </p:cTn>
                              </p:par>
                              <p:par>
                                <p:cTn id="861" presetID="8" presetClass="emph" presetSubtype="0" repeatCount="indefinite" fill="hold" grpId="1" nodeType="withEffect">
                                  <p:stCondLst>
                                    <p:cond delay="0"/>
                                  </p:stCondLst>
                                  <p:childTnLst>
                                    <p:animRot by="21600000">
                                      <p:cBhvr>
                                        <p:cTn id="862" dur="3250" fill="hold"/>
                                        <p:tgtEl>
                                          <p:spTgt spid="178"/>
                                        </p:tgtEl>
                                        <p:attrNameLst>
                                          <p:attrName>r</p:attrName>
                                        </p:attrNameLst>
                                      </p:cBhvr>
                                    </p:animRot>
                                  </p:childTnLst>
                                </p:cTn>
                              </p:par>
                              <p:par>
                                <p:cTn id="863" presetID="8" presetClass="emph" presetSubtype="0" repeatCount="indefinite" fill="hold" grpId="1" nodeType="withEffect">
                                  <p:stCondLst>
                                    <p:cond delay="0"/>
                                  </p:stCondLst>
                                  <p:childTnLst>
                                    <p:animRot by="21600000">
                                      <p:cBhvr>
                                        <p:cTn id="864" dur="3250" fill="hold"/>
                                        <p:tgtEl>
                                          <p:spTgt spid="179"/>
                                        </p:tgtEl>
                                        <p:attrNameLst>
                                          <p:attrName>r</p:attrName>
                                        </p:attrNameLst>
                                      </p:cBhvr>
                                    </p:animRot>
                                  </p:childTnLst>
                                </p:cTn>
                              </p:par>
                              <p:par>
                                <p:cTn id="865" presetID="8" presetClass="emph" presetSubtype="0" repeatCount="indefinite" fill="hold" grpId="1" nodeType="withEffect">
                                  <p:stCondLst>
                                    <p:cond delay="0"/>
                                  </p:stCondLst>
                                  <p:childTnLst>
                                    <p:animRot by="21600000">
                                      <p:cBhvr>
                                        <p:cTn id="866" dur="3250" fill="hold"/>
                                        <p:tgtEl>
                                          <p:spTgt spid="180"/>
                                        </p:tgtEl>
                                        <p:attrNameLst>
                                          <p:attrName>r</p:attrName>
                                        </p:attrNameLst>
                                      </p:cBhvr>
                                    </p:animRot>
                                  </p:childTnLst>
                                </p:cTn>
                              </p:par>
                              <p:par>
                                <p:cTn id="867" presetID="8" presetClass="emph" presetSubtype="0" repeatCount="indefinite" fill="hold" grpId="1" nodeType="withEffect">
                                  <p:stCondLst>
                                    <p:cond delay="0"/>
                                  </p:stCondLst>
                                  <p:childTnLst>
                                    <p:animRot by="21600000">
                                      <p:cBhvr>
                                        <p:cTn id="868" dur="3250" fill="hold"/>
                                        <p:tgtEl>
                                          <p:spTgt spid="181"/>
                                        </p:tgtEl>
                                        <p:attrNameLst>
                                          <p:attrName>r</p:attrName>
                                        </p:attrNameLst>
                                      </p:cBhvr>
                                    </p:animRot>
                                  </p:childTnLst>
                                </p:cTn>
                              </p:par>
                              <p:par>
                                <p:cTn id="869" presetID="8" presetClass="emph" presetSubtype="0" repeatCount="indefinite" fill="hold" grpId="1" nodeType="withEffect">
                                  <p:stCondLst>
                                    <p:cond delay="0"/>
                                  </p:stCondLst>
                                  <p:childTnLst>
                                    <p:animRot by="21600000">
                                      <p:cBhvr>
                                        <p:cTn id="870" dur="3250" fill="hold"/>
                                        <p:tgtEl>
                                          <p:spTgt spid="182"/>
                                        </p:tgtEl>
                                        <p:attrNameLst>
                                          <p:attrName>r</p:attrName>
                                        </p:attrNameLst>
                                      </p:cBhvr>
                                    </p:animRot>
                                  </p:childTnLst>
                                </p:cTn>
                              </p:par>
                              <p:par>
                                <p:cTn id="871" presetID="8" presetClass="emph" presetSubtype="0" repeatCount="indefinite" fill="hold" grpId="1" nodeType="withEffect">
                                  <p:stCondLst>
                                    <p:cond delay="0"/>
                                  </p:stCondLst>
                                  <p:childTnLst>
                                    <p:animRot by="21600000">
                                      <p:cBhvr>
                                        <p:cTn id="872" dur="3250" fill="hold"/>
                                        <p:tgtEl>
                                          <p:spTgt spid="183"/>
                                        </p:tgtEl>
                                        <p:attrNameLst>
                                          <p:attrName>r</p:attrName>
                                        </p:attrNameLst>
                                      </p:cBhvr>
                                    </p:animRot>
                                  </p:childTnLst>
                                </p:cTn>
                              </p:par>
                              <p:par>
                                <p:cTn id="873" presetID="8" presetClass="emph" presetSubtype="0" repeatCount="indefinite" fill="hold" grpId="1" nodeType="withEffect">
                                  <p:stCondLst>
                                    <p:cond delay="0"/>
                                  </p:stCondLst>
                                  <p:childTnLst>
                                    <p:animRot by="21600000">
                                      <p:cBhvr>
                                        <p:cTn id="874" dur="3250" fill="hold"/>
                                        <p:tgtEl>
                                          <p:spTgt spid="184"/>
                                        </p:tgtEl>
                                        <p:attrNameLst>
                                          <p:attrName>r</p:attrName>
                                        </p:attrNameLst>
                                      </p:cBhvr>
                                    </p:animRot>
                                  </p:childTnLst>
                                </p:cTn>
                              </p:par>
                              <p:par>
                                <p:cTn id="875" presetID="8" presetClass="emph" presetSubtype="0" repeatCount="indefinite" fill="hold" grpId="1" nodeType="withEffect">
                                  <p:stCondLst>
                                    <p:cond delay="0"/>
                                  </p:stCondLst>
                                  <p:childTnLst>
                                    <p:animRot by="21600000">
                                      <p:cBhvr>
                                        <p:cTn id="876" dur="3250" fill="hold"/>
                                        <p:tgtEl>
                                          <p:spTgt spid="185"/>
                                        </p:tgtEl>
                                        <p:attrNameLst>
                                          <p:attrName>r</p:attrName>
                                        </p:attrNameLst>
                                      </p:cBhvr>
                                    </p:animRot>
                                  </p:childTnLst>
                                </p:cTn>
                              </p:par>
                              <p:par>
                                <p:cTn id="877" presetID="8" presetClass="emph" presetSubtype="0" repeatCount="indefinite" fill="hold" grpId="1" nodeType="withEffect">
                                  <p:stCondLst>
                                    <p:cond delay="0"/>
                                  </p:stCondLst>
                                  <p:childTnLst>
                                    <p:animRot by="21600000">
                                      <p:cBhvr>
                                        <p:cTn id="878" dur="3250" fill="hold"/>
                                        <p:tgtEl>
                                          <p:spTgt spid="186"/>
                                        </p:tgtEl>
                                        <p:attrNameLst>
                                          <p:attrName>r</p:attrName>
                                        </p:attrNameLst>
                                      </p:cBhvr>
                                    </p:animRot>
                                  </p:childTnLst>
                                </p:cTn>
                              </p:par>
                              <p:par>
                                <p:cTn id="879" presetID="8" presetClass="emph" presetSubtype="0" repeatCount="indefinite" fill="hold" grpId="1" nodeType="withEffect">
                                  <p:stCondLst>
                                    <p:cond delay="0"/>
                                  </p:stCondLst>
                                  <p:childTnLst>
                                    <p:animRot by="21600000">
                                      <p:cBhvr>
                                        <p:cTn id="880" dur="3250" fill="hold"/>
                                        <p:tgtEl>
                                          <p:spTgt spid="187"/>
                                        </p:tgtEl>
                                        <p:attrNameLst>
                                          <p:attrName>r</p:attrName>
                                        </p:attrNameLst>
                                      </p:cBhvr>
                                    </p:animRot>
                                  </p:childTnLst>
                                </p:cTn>
                              </p:par>
                              <p:par>
                                <p:cTn id="881" presetID="8" presetClass="emph" presetSubtype="0" repeatCount="indefinite" fill="hold" grpId="1" nodeType="withEffect">
                                  <p:stCondLst>
                                    <p:cond delay="0"/>
                                  </p:stCondLst>
                                  <p:childTnLst>
                                    <p:animRot by="21600000">
                                      <p:cBhvr>
                                        <p:cTn id="882" dur="3250" fill="hold"/>
                                        <p:tgtEl>
                                          <p:spTgt spid="188"/>
                                        </p:tgtEl>
                                        <p:attrNameLst>
                                          <p:attrName>r</p:attrName>
                                        </p:attrNameLst>
                                      </p:cBhvr>
                                    </p:animRot>
                                  </p:childTnLst>
                                </p:cTn>
                              </p:par>
                              <p:par>
                                <p:cTn id="883" presetID="8" presetClass="emph" presetSubtype="0" repeatCount="indefinite" fill="hold" grpId="1" nodeType="withEffect">
                                  <p:stCondLst>
                                    <p:cond delay="0"/>
                                  </p:stCondLst>
                                  <p:childTnLst>
                                    <p:animRot by="21600000">
                                      <p:cBhvr>
                                        <p:cTn id="884" dur="3250" fill="hold"/>
                                        <p:tgtEl>
                                          <p:spTgt spid="189"/>
                                        </p:tgtEl>
                                        <p:attrNameLst>
                                          <p:attrName>r</p:attrName>
                                        </p:attrNameLst>
                                      </p:cBhvr>
                                    </p:animRot>
                                  </p:childTnLst>
                                </p:cTn>
                              </p:par>
                              <p:par>
                                <p:cTn id="885" presetID="8" presetClass="emph" presetSubtype="0" repeatCount="indefinite" fill="hold" grpId="1" nodeType="withEffect">
                                  <p:stCondLst>
                                    <p:cond delay="0"/>
                                  </p:stCondLst>
                                  <p:childTnLst>
                                    <p:animRot by="21600000">
                                      <p:cBhvr>
                                        <p:cTn id="886" dur="3250" fill="hold"/>
                                        <p:tgtEl>
                                          <p:spTgt spid="190"/>
                                        </p:tgtEl>
                                        <p:attrNameLst>
                                          <p:attrName>r</p:attrName>
                                        </p:attrNameLst>
                                      </p:cBhvr>
                                    </p:animRot>
                                  </p:childTnLst>
                                </p:cTn>
                              </p:par>
                              <p:par>
                                <p:cTn id="887" presetID="8" presetClass="emph" presetSubtype="0" repeatCount="indefinite" fill="hold" grpId="1" nodeType="withEffect">
                                  <p:stCondLst>
                                    <p:cond delay="0"/>
                                  </p:stCondLst>
                                  <p:childTnLst>
                                    <p:animRot by="21600000">
                                      <p:cBhvr>
                                        <p:cTn id="888" dur="3250" fill="hold"/>
                                        <p:tgtEl>
                                          <p:spTgt spid="191"/>
                                        </p:tgtEl>
                                        <p:attrNameLst>
                                          <p:attrName>r</p:attrName>
                                        </p:attrNameLst>
                                      </p:cBhvr>
                                    </p:animRot>
                                  </p:childTnLst>
                                </p:cTn>
                              </p:par>
                              <p:par>
                                <p:cTn id="889" presetID="8" presetClass="emph" presetSubtype="0" repeatCount="indefinite" fill="hold" grpId="1" nodeType="withEffect">
                                  <p:stCondLst>
                                    <p:cond delay="0"/>
                                  </p:stCondLst>
                                  <p:childTnLst>
                                    <p:animRot by="21600000">
                                      <p:cBhvr>
                                        <p:cTn id="890" dur="3250" fill="hold"/>
                                        <p:tgtEl>
                                          <p:spTgt spid="192"/>
                                        </p:tgtEl>
                                        <p:attrNameLst>
                                          <p:attrName>r</p:attrName>
                                        </p:attrNameLst>
                                      </p:cBhvr>
                                    </p:animRot>
                                  </p:childTnLst>
                                </p:cTn>
                              </p:par>
                              <p:par>
                                <p:cTn id="891" presetID="8" presetClass="emph" presetSubtype="0" repeatCount="indefinite" fill="hold" grpId="1" nodeType="withEffect">
                                  <p:stCondLst>
                                    <p:cond delay="0"/>
                                  </p:stCondLst>
                                  <p:childTnLst>
                                    <p:animRot by="21600000">
                                      <p:cBhvr>
                                        <p:cTn id="892" dur="3250" fill="hold"/>
                                        <p:tgtEl>
                                          <p:spTgt spid="193"/>
                                        </p:tgtEl>
                                        <p:attrNameLst>
                                          <p:attrName>r</p:attrName>
                                        </p:attrNameLst>
                                      </p:cBhvr>
                                    </p:animRot>
                                  </p:childTnLst>
                                </p:cTn>
                              </p:par>
                              <p:par>
                                <p:cTn id="893" presetID="8" presetClass="emph" presetSubtype="0" repeatCount="indefinite" fill="hold" grpId="1" nodeType="withEffect">
                                  <p:stCondLst>
                                    <p:cond delay="0"/>
                                  </p:stCondLst>
                                  <p:childTnLst>
                                    <p:animRot by="21600000">
                                      <p:cBhvr>
                                        <p:cTn id="894" dur="3250" fill="hold"/>
                                        <p:tgtEl>
                                          <p:spTgt spid="194"/>
                                        </p:tgtEl>
                                        <p:attrNameLst>
                                          <p:attrName>r</p:attrName>
                                        </p:attrNameLst>
                                      </p:cBhvr>
                                    </p:animRot>
                                  </p:childTnLst>
                                </p:cTn>
                              </p:par>
                              <p:par>
                                <p:cTn id="895" presetID="8" presetClass="emph" presetSubtype="0" repeatCount="indefinite" fill="hold" grpId="1" nodeType="withEffect">
                                  <p:stCondLst>
                                    <p:cond delay="0"/>
                                  </p:stCondLst>
                                  <p:childTnLst>
                                    <p:animRot by="21600000">
                                      <p:cBhvr>
                                        <p:cTn id="896" dur="3250" fill="hold"/>
                                        <p:tgtEl>
                                          <p:spTgt spid="195"/>
                                        </p:tgtEl>
                                        <p:attrNameLst>
                                          <p:attrName>r</p:attrName>
                                        </p:attrNameLst>
                                      </p:cBhvr>
                                    </p:animRot>
                                  </p:childTnLst>
                                </p:cTn>
                              </p:par>
                              <p:par>
                                <p:cTn id="897" presetID="8" presetClass="emph" presetSubtype="0" repeatCount="indefinite" fill="hold" grpId="1" nodeType="withEffect">
                                  <p:stCondLst>
                                    <p:cond delay="0"/>
                                  </p:stCondLst>
                                  <p:childTnLst>
                                    <p:animRot by="21600000">
                                      <p:cBhvr>
                                        <p:cTn id="898" dur="3250" fill="hold"/>
                                        <p:tgtEl>
                                          <p:spTgt spid="196"/>
                                        </p:tgtEl>
                                        <p:attrNameLst>
                                          <p:attrName>r</p:attrName>
                                        </p:attrNameLst>
                                      </p:cBhvr>
                                    </p:animRot>
                                  </p:childTnLst>
                                </p:cTn>
                              </p:par>
                              <p:par>
                                <p:cTn id="899" presetID="8" presetClass="emph" presetSubtype="0" repeatCount="indefinite" fill="hold" grpId="1" nodeType="withEffect">
                                  <p:stCondLst>
                                    <p:cond delay="0"/>
                                  </p:stCondLst>
                                  <p:childTnLst>
                                    <p:animRot by="21600000">
                                      <p:cBhvr>
                                        <p:cTn id="900" dur="3250" fill="hold"/>
                                        <p:tgtEl>
                                          <p:spTgt spid="197"/>
                                        </p:tgtEl>
                                        <p:attrNameLst>
                                          <p:attrName>r</p:attrName>
                                        </p:attrNameLst>
                                      </p:cBhvr>
                                    </p:animRot>
                                  </p:childTnLst>
                                </p:cTn>
                              </p:par>
                              <p:par>
                                <p:cTn id="901" presetID="8" presetClass="emph" presetSubtype="0" repeatCount="indefinite" fill="hold" grpId="1" nodeType="withEffect">
                                  <p:stCondLst>
                                    <p:cond delay="0"/>
                                  </p:stCondLst>
                                  <p:childTnLst>
                                    <p:animRot by="21600000">
                                      <p:cBhvr>
                                        <p:cTn id="902" dur="3250" fill="hold"/>
                                        <p:tgtEl>
                                          <p:spTgt spid="198"/>
                                        </p:tgtEl>
                                        <p:attrNameLst>
                                          <p:attrName>r</p:attrName>
                                        </p:attrNameLst>
                                      </p:cBhvr>
                                    </p:animRot>
                                  </p:childTnLst>
                                </p:cTn>
                              </p:par>
                              <p:par>
                                <p:cTn id="903" presetID="8" presetClass="emph" presetSubtype="0" repeatCount="indefinite" fill="hold" grpId="1" nodeType="withEffect">
                                  <p:stCondLst>
                                    <p:cond delay="0"/>
                                  </p:stCondLst>
                                  <p:childTnLst>
                                    <p:animRot by="21600000">
                                      <p:cBhvr>
                                        <p:cTn id="904" dur="3250" fill="hold"/>
                                        <p:tgtEl>
                                          <p:spTgt spid="199"/>
                                        </p:tgtEl>
                                        <p:attrNameLst>
                                          <p:attrName>r</p:attrName>
                                        </p:attrNameLst>
                                      </p:cBhvr>
                                    </p:animRot>
                                  </p:childTnLst>
                                </p:cTn>
                              </p:par>
                              <p:par>
                                <p:cTn id="905" presetID="8" presetClass="emph" presetSubtype="0" repeatCount="indefinite" fill="hold" grpId="1" nodeType="withEffect">
                                  <p:stCondLst>
                                    <p:cond delay="0"/>
                                  </p:stCondLst>
                                  <p:childTnLst>
                                    <p:animRot by="21600000">
                                      <p:cBhvr>
                                        <p:cTn id="906" dur="3250" fill="hold"/>
                                        <p:tgtEl>
                                          <p:spTgt spid="201"/>
                                        </p:tgtEl>
                                        <p:attrNameLst>
                                          <p:attrName>r</p:attrName>
                                        </p:attrNameLst>
                                      </p:cBhvr>
                                    </p:animRot>
                                  </p:childTnLst>
                                </p:cTn>
                              </p:par>
                              <p:par>
                                <p:cTn id="907" presetID="8" presetClass="emph" presetSubtype="0" repeatCount="indefinite" fill="hold" grpId="1" nodeType="withEffect">
                                  <p:stCondLst>
                                    <p:cond delay="0"/>
                                  </p:stCondLst>
                                  <p:childTnLst>
                                    <p:animRot by="21600000">
                                      <p:cBhvr>
                                        <p:cTn id="908" dur="3250" fill="hold"/>
                                        <p:tgtEl>
                                          <p:spTgt spid="202"/>
                                        </p:tgtEl>
                                        <p:attrNameLst>
                                          <p:attrName>r</p:attrName>
                                        </p:attrNameLst>
                                      </p:cBhvr>
                                    </p:animRot>
                                  </p:childTnLst>
                                </p:cTn>
                              </p:par>
                              <p:par>
                                <p:cTn id="909" presetID="8" presetClass="emph" presetSubtype="0" repeatCount="indefinite" fill="hold" grpId="1" nodeType="withEffect">
                                  <p:stCondLst>
                                    <p:cond delay="0"/>
                                  </p:stCondLst>
                                  <p:childTnLst>
                                    <p:animRot by="21600000">
                                      <p:cBhvr>
                                        <p:cTn id="910" dur="3250" fill="hold"/>
                                        <p:tgtEl>
                                          <p:spTgt spid="203"/>
                                        </p:tgtEl>
                                        <p:attrNameLst>
                                          <p:attrName>r</p:attrName>
                                        </p:attrNameLst>
                                      </p:cBhvr>
                                    </p:animRot>
                                  </p:childTnLst>
                                </p:cTn>
                              </p:par>
                              <p:par>
                                <p:cTn id="911" presetID="8" presetClass="emph" presetSubtype="0" repeatCount="indefinite" fill="hold" grpId="1" nodeType="withEffect">
                                  <p:stCondLst>
                                    <p:cond delay="0"/>
                                  </p:stCondLst>
                                  <p:childTnLst>
                                    <p:animRot by="21600000">
                                      <p:cBhvr>
                                        <p:cTn id="912" dur="3250" fill="hold"/>
                                        <p:tgtEl>
                                          <p:spTgt spid="204"/>
                                        </p:tgtEl>
                                        <p:attrNameLst>
                                          <p:attrName>r</p:attrName>
                                        </p:attrNameLst>
                                      </p:cBhvr>
                                    </p:animRot>
                                  </p:childTnLst>
                                </p:cTn>
                              </p:par>
                              <p:par>
                                <p:cTn id="913" presetID="8" presetClass="emph" presetSubtype="0" repeatCount="indefinite" fill="hold" grpId="1" nodeType="withEffect">
                                  <p:stCondLst>
                                    <p:cond delay="0"/>
                                  </p:stCondLst>
                                  <p:childTnLst>
                                    <p:animRot by="21600000">
                                      <p:cBhvr>
                                        <p:cTn id="914" dur="3250" fill="hold"/>
                                        <p:tgtEl>
                                          <p:spTgt spid="205"/>
                                        </p:tgtEl>
                                        <p:attrNameLst>
                                          <p:attrName>r</p:attrName>
                                        </p:attrNameLst>
                                      </p:cBhvr>
                                    </p:animRot>
                                  </p:childTnLst>
                                </p:cTn>
                              </p:par>
                              <p:par>
                                <p:cTn id="915" presetID="8" presetClass="emph" presetSubtype="0" repeatCount="indefinite" fill="hold" grpId="1" nodeType="withEffect">
                                  <p:stCondLst>
                                    <p:cond delay="0"/>
                                  </p:stCondLst>
                                  <p:childTnLst>
                                    <p:animRot by="21600000">
                                      <p:cBhvr>
                                        <p:cTn id="916" dur="3250" fill="hold"/>
                                        <p:tgtEl>
                                          <p:spTgt spid="206"/>
                                        </p:tgtEl>
                                        <p:attrNameLst>
                                          <p:attrName>r</p:attrName>
                                        </p:attrNameLst>
                                      </p:cBhvr>
                                    </p:animRot>
                                  </p:childTnLst>
                                </p:cTn>
                              </p:par>
                              <p:par>
                                <p:cTn id="917" presetID="8" presetClass="emph" presetSubtype="0" repeatCount="indefinite" fill="hold" grpId="1" nodeType="withEffect">
                                  <p:stCondLst>
                                    <p:cond delay="0"/>
                                  </p:stCondLst>
                                  <p:childTnLst>
                                    <p:animRot by="21600000">
                                      <p:cBhvr>
                                        <p:cTn id="918" dur="3250" fill="hold"/>
                                        <p:tgtEl>
                                          <p:spTgt spid="207"/>
                                        </p:tgtEl>
                                        <p:attrNameLst>
                                          <p:attrName>r</p:attrName>
                                        </p:attrNameLst>
                                      </p:cBhvr>
                                    </p:animRot>
                                  </p:childTnLst>
                                </p:cTn>
                              </p:par>
                              <p:par>
                                <p:cTn id="919" presetID="8" presetClass="emph" presetSubtype="0" repeatCount="indefinite" fill="hold" grpId="1" nodeType="withEffect">
                                  <p:stCondLst>
                                    <p:cond delay="0"/>
                                  </p:stCondLst>
                                  <p:childTnLst>
                                    <p:animRot by="21600000">
                                      <p:cBhvr>
                                        <p:cTn id="920" dur="3250" fill="hold"/>
                                        <p:tgtEl>
                                          <p:spTgt spid="208"/>
                                        </p:tgtEl>
                                        <p:attrNameLst>
                                          <p:attrName>r</p:attrName>
                                        </p:attrNameLst>
                                      </p:cBhvr>
                                    </p:animRot>
                                  </p:childTnLst>
                                </p:cTn>
                              </p:par>
                              <p:par>
                                <p:cTn id="921" presetID="8" presetClass="emph" presetSubtype="0" repeatCount="indefinite" fill="hold" grpId="1" nodeType="withEffect">
                                  <p:stCondLst>
                                    <p:cond delay="0"/>
                                  </p:stCondLst>
                                  <p:childTnLst>
                                    <p:animRot by="21600000">
                                      <p:cBhvr>
                                        <p:cTn id="922" dur="3250" fill="hold"/>
                                        <p:tgtEl>
                                          <p:spTgt spid="209"/>
                                        </p:tgtEl>
                                        <p:attrNameLst>
                                          <p:attrName>r</p:attrName>
                                        </p:attrNameLst>
                                      </p:cBhvr>
                                    </p:animRot>
                                  </p:childTnLst>
                                </p:cTn>
                              </p:par>
                              <p:par>
                                <p:cTn id="923" presetID="8" presetClass="emph" presetSubtype="0" repeatCount="indefinite" fill="hold" grpId="1" nodeType="withEffect">
                                  <p:stCondLst>
                                    <p:cond delay="0"/>
                                  </p:stCondLst>
                                  <p:childTnLst>
                                    <p:animRot by="21600000">
                                      <p:cBhvr>
                                        <p:cTn id="924" dur="3250" fill="hold"/>
                                        <p:tgtEl>
                                          <p:spTgt spid="210"/>
                                        </p:tgtEl>
                                        <p:attrNameLst>
                                          <p:attrName>r</p:attrName>
                                        </p:attrNameLst>
                                      </p:cBhvr>
                                    </p:animRot>
                                  </p:childTnLst>
                                </p:cTn>
                              </p:par>
                              <p:par>
                                <p:cTn id="925" presetID="8" presetClass="emph" presetSubtype="0" repeatCount="indefinite" fill="hold" grpId="1" nodeType="withEffect">
                                  <p:stCondLst>
                                    <p:cond delay="0"/>
                                  </p:stCondLst>
                                  <p:childTnLst>
                                    <p:animRot by="21600000">
                                      <p:cBhvr>
                                        <p:cTn id="926" dur="3250" fill="hold"/>
                                        <p:tgtEl>
                                          <p:spTgt spid="211"/>
                                        </p:tgtEl>
                                        <p:attrNameLst>
                                          <p:attrName>r</p:attrName>
                                        </p:attrNameLst>
                                      </p:cBhvr>
                                    </p:animRot>
                                  </p:childTnLst>
                                </p:cTn>
                              </p:par>
                              <p:par>
                                <p:cTn id="927" presetID="8" presetClass="emph" presetSubtype="0" repeatCount="indefinite" fill="hold" grpId="1" nodeType="withEffect">
                                  <p:stCondLst>
                                    <p:cond delay="0"/>
                                  </p:stCondLst>
                                  <p:childTnLst>
                                    <p:animRot by="21600000">
                                      <p:cBhvr>
                                        <p:cTn id="928" dur="3250" fill="hold"/>
                                        <p:tgtEl>
                                          <p:spTgt spid="212"/>
                                        </p:tgtEl>
                                        <p:attrNameLst>
                                          <p:attrName>r</p:attrName>
                                        </p:attrNameLst>
                                      </p:cBhvr>
                                    </p:animRot>
                                  </p:childTnLst>
                                </p:cTn>
                              </p:par>
                              <p:par>
                                <p:cTn id="929" presetID="8" presetClass="emph" presetSubtype="0" repeatCount="indefinite" fill="hold" grpId="1" nodeType="withEffect">
                                  <p:stCondLst>
                                    <p:cond delay="0"/>
                                  </p:stCondLst>
                                  <p:childTnLst>
                                    <p:animRot by="21600000">
                                      <p:cBhvr>
                                        <p:cTn id="930" dur="3250" fill="hold"/>
                                        <p:tgtEl>
                                          <p:spTgt spid="213"/>
                                        </p:tgtEl>
                                        <p:attrNameLst>
                                          <p:attrName>r</p:attrName>
                                        </p:attrNameLst>
                                      </p:cBhvr>
                                    </p:animRot>
                                  </p:childTnLst>
                                </p:cTn>
                              </p:par>
                              <p:par>
                                <p:cTn id="931" presetID="8" presetClass="emph" presetSubtype="0" repeatCount="indefinite" fill="hold" grpId="1" nodeType="withEffect">
                                  <p:stCondLst>
                                    <p:cond delay="0"/>
                                  </p:stCondLst>
                                  <p:childTnLst>
                                    <p:animRot by="21600000">
                                      <p:cBhvr>
                                        <p:cTn id="932" dur="3250" fill="hold"/>
                                        <p:tgtEl>
                                          <p:spTgt spid="214"/>
                                        </p:tgtEl>
                                        <p:attrNameLst>
                                          <p:attrName>r</p:attrName>
                                        </p:attrNameLst>
                                      </p:cBhvr>
                                    </p:animRot>
                                  </p:childTnLst>
                                </p:cTn>
                              </p:par>
                              <p:par>
                                <p:cTn id="933" presetID="8" presetClass="emph" presetSubtype="0" repeatCount="indefinite" fill="hold" grpId="1" nodeType="withEffect">
                                  <p:stCondLst>
                                    <p:cond delay="0"/>
                                  </p:stCondLst>
                                  <p:childTnLst>
                                    <p:animRot by="21600000">
                                      <p:cBhvr>
                                        <p:cTn id="934" dur="3250" fill="hold"/>
                                        <p:tgtEl>
                                          <p:spTgt spid="215"/>
                                        </p:tgtEl>
                                        <p:attrNameLst>
                                          <p:attrName>r</p:attrName>
                                        </p:attrNameLst>
                                      </p:cBhvr>
                                    </p:animRot>
                                  </p:childTnLst>
                                </p:cTn>
                              </p:par>
                              <p:par>
                                <p:cTn id="935" presetID="8" presetClass="emph" presetSubtype="0" repeatCount="indefinite" fill="hold" grpId="1" nodeType="withEffect">
                                  <p:stCondLst>
                                    <p:cond delay="0"/>
                                  </p:stCondLst>
                                  <p:childTnLst>
                                    <p:animRot by="21600000">
                                      <p:cBhvr>
                                        <p:cTn id="936" dur="3250" fill="hold"/>
                                        <p:tgtEl>
                                          <p:spTgt spid="216"/>
                                        </p:tgtEl>
                                        <p:attrNameLst>
                                          <p:attrName>r</p:attrName>
                                        </p:attrNameLst>
                                      </p:cBhvr>
                                    </p:animRot>
                                  </p:childTnLst>
                                </p:cTn>
                              </p:par>
                              <p:par>
                                <p:cTn id="937" presetID="8" presetClass="emph" presetSubtype="0" repeatCount="indefinite" fill="hold" grpId="1" nodeType="withEffect">
                                  <p:stCondLst>
                                    <p:cond delay="0"/>
                                  </p:stCondLst>
                                  <p:childTnLst>
                                    <p:animRot by="21600000">
                                      <p:cBhvr>
                                        <p:cTn id="938" dur="3250" fill="hold"/>
                                        <p:tgtEl>
                                          <p:spTgt spid="217"/>
                                        </p:tgtEl>
                                        <p:attrNameLst>
                                          <p:attrName>r</p:attrName>
                                        </p:attrNameLst>
                                      </p:cBhvr>
                                    </p:animRot>
                                  </p:childTnLst>
                                </p:cTn>
                              </p:par>
                              <p:par>
                                <p:cTn id="939" presetID="8" presetClass="emph" presetSubtype="0" repeatCount="indefinite" fill="hold" grpId="1" nodeType="withEffect">
                                  <p:stCondLst>
                                    <p:cond delay="0"/>
                                  </p:stCondLst>
                                  <p:childTnLst>
                                    <p:animRot by="21600000">
                                      <p:cBhvr>
                                        <p:cTn id="940" dur="3250" fill="hold"/>
                                        <p:tgtEl>
                                          <p:spTgt spid="218"/>
                                        </p:tgtEl>
                                        <p:attrNameLst>
                                          <p:attrName>r</p:attrName>
                                        </p:attrNameLst>
                                      </p:cBhvr>
                                    </p:animRot>
                                  </p:childTnLst>
                                </p:cTn>
                              </p:par>
                              <p:par>
                                <p:cTn id="941" presetID="8" presetClass="emph" presetSubtype="0" repeatCount="indefinite" fill="hold" grpId="1" nodeType="withEffect">
                                  <p:stCondLst>
                                    <p:cond delay="0"/>
                                  </p:stCondLst>
                                  <p:childTnLst>
                                    <p:animRot by="21600000">
                                      <p:cBhvr>
                                        <p:cTn id="942" dur="3250" fill="hold"/>
                                        <p:tgtEl>
                                          <p:spTgt spid="219"/>
                                        </p:tgtEl>
                                        <p:attrNameLst>
                                          <p:attrName>r</p:attrName>
                                        </p:attrNameLst>
                                      </p:cBhvr>
                                    </p:animRot>
                                  </p:childTnLst>
                                </p:cTn>
                              </p:par>
                              <p:par>
                                <p:cTn id="943" presetID="8" presetClass="emph" presetSubtype="0" repeatCount="indefinite" fill="hold" grpId="1" nodeType="withEffect">
                                  <p:stCondLst>
                                    <p:cond delay="0"/>
                                  </p:stCondLst>
                                  <p:childTnLst>
                                    <p:animRot by="21600000">
                                      <p:cBhvr>
                                        <p:cTn id="944" dur="3250" fill="hold"/>
                                        <p:tgtEl>
                                          <p:spTgt spid="220"/>
                                        </p:tgtEl>
                                        <p:attrNameLst>
                                          <p:attrName>r</p:attrName>
                                        </p:attrNameLst>
                                      </p:cBhvr>
                                    </p:animRot>
                                  </p:childTnLst>
                                </p:cTn>
                              </p:par>
                              <p:par>
                                <p:cTn id="945" presetID="8" presetClass="emph" presetSubtype="0" repeatCount="indefinite" fill="hold" grpId="1" nodeType="withEffect">
                                  <p:stCondLst>
                                    <p:cond delay="0"/>
                                  </p:stCondLst>
                                  <p:childTnLst>
                                    <p:animRot by="21600000">
                                      <p:cBhvr>
                                        <p:cTn id="946" dur="3250" fill="hold"/>
                                        <p:tgtEl>
                                          <p:spTgt spid="221"/>
                                        </p:tgtEl>
                                        <p:attrNameLst>
                                          <p:attrName>r</p:attrName>
                                        </p:attrNameLst>
                                      </p:cBhvr>
                                    </p:animRot>
                                  </p:childTnLst>
                                </p:cTn>
                              </p:par>
                              <p:par>
                                <p:cTn id="947" presetID="8" presetClass="emph" presetSubtype="0" repeatCount="indefinite" fill="hold" grpId="1" nodeType="withEffect">
                                  <p:stCondLst>
                                    <p:cond delay="0"/>
                                  </p:stCondLst>
                                  <p:childTnLst>
                                    <p:animRot by="21600000">
                                      <p:cBhvr>
                                        <p:cTn id="948" dur="3250" fill="hold"/>
                                        <p:tgtEl>
                                          <p:spTgt spid="222"/>
                                        </p:tgtEl>
                                        <p:attrNameLst>
                                          <p:attrName>r</p:attrName>
                                        </p:attrNameLst>
                                      </p:cBhvr>
                                    </p:animRot>
                                  </p:childTnLst>
                                </p:cTn>
                              </p:par>
                              <p:par>
                                <p:cTn id="949" presetID="8" presetClass="emph" presetSubtype="0" repeatCount="indefinite" fill="hold" grpId="1" nodeType="withEffect">
                                  <p:stCondLst>
                                    <p:cond delay="0"/>
                                  </p:stCondLst>
                                  <p:childTnLst>
                                    <p:animRot by="21600000">
                                      <p:cBhvr>
                                        <p:cTn id="950" dur="3250" fill="hold"/>
                                        <p:tgtEl>
                                          <p:spTgt spid="223"/>
                                        </p:tgtEl>
                                        <p:attrNameLst>
                                          <p:attrName>r</p:attrName>
                                        </p:attrNameLst>
                                      </p:cBhvr>
                                    </p:animRot>
                                  </p:childTnLst>
                                </p:cTn>
                              </p:par>
                              <p:par>
                                <p:cTn id="951" presetID="8" presetClass="emph" presetSubtype="0" repeatCount="indefinite" fill="hold" grpId="1" nodeType="withEffect">
                                  <p:stCondLst>
                                    <p:cond delay="0"/>
                                  </p:stCondLst>
                                  <p:childTnLst>
                                    <p:animRot by="21600000">
                                      <p:cBhvr>
                                        <p:cTn id="952" dur="3250" fill="hold"/>
                                        <p:tgtEl>
                                          <p:spTgt spid="224"/>
                                        </p:tgtEl>
                                        <p:attrNameLst>
                                          <p:attrName>r</p:attrName>
                                        </p:attrNameLst>
                                      </p:cBhvr>
                                    </p:animRot>
                                  </p:childTnLst>
                                </p:cTn>
                              </p:par>
                              <p:par>
                                <p:cTn id="953" presetID="8" presetClass="emph" presetSubtype="0" repeatCount="indefinite" fill="hold" grpId="1" nodeType="withEffect">
                                  <p:stCondLst>
                                    <p:cond delay="0"/>
                                  </p:stCondLst>
                                  <p:childTnLst>
                                    <p:animRot by="21600000">
                                      <p:cBhvr>
                                        <p:cTn id="954" dur="3250" fill="hold"/>
                                        <p:tgtEl>
                                          <p:spTgt spid="225"/>
                                        </p:tgtEl>
                                        <p:attrNameLst>
                                          <p:attrName>r</p:attrName>
                                        </p:attrNameLst>
                                      </p:cBhvr>
                                    </p:animRot>
                                  </p:childTnLst>
                                </p:cTn>
                              </p:par>
                              <p:par>
                                <p:cTn id="955" presetID="8" presetClass="emph" presetSubtype="0" repeatCount="indefinite" fill="hold" grpId="1" nodeType="withEffect">
                                  <p:stCondLst>
                                    <p:cond delay="0"/>
                                  </p:stCondLst>
                                  <p:childTnLst>
                                    <p:animRot by="21600000">
                                      <p:cBhvr>
                                        <p:cTn id="956" dur="3250" fill="hold"/>
                                        <p:tgtEl>
                                          <p:spTgt spid="226"/>
                                        </p:tgtEl>
                                        <p:attrNameLst>
                                          <p:attrName>r</p:attrName>
                                        </p:attrNameLst>
                                      </p:cBhvr>
                                    </p:animRot>
                                  </p:childTnLst>
                                </p:cTn>
                              </p:par>
                              <p:par>
                                <p:cTn id="957" presetID="8" presetClass="emph" presetSubtype="0" repeatCount="indefinite" fill="hold" grpId="1" nodeType="withEffect">
                                  <p:stCondLst>
                                    <p:cond delay="0"/>
                                  </p:stCondLst>
                                  <p:childTnLst>
                                    <p:animRot by="21600000">
                                      <p:cBhvr>
                                        <p:cTn id="958" dur="3250" fill="hold"/>
                                        <p:tgtEl>
                                          <p:spTgt spid="227"/>
                                        </p:tgtEl>
                                        <p:attrNameLst>
                                          <p:attrName>r</p:attrName>
                                        </p:attrNameLst>
                                      </p:cBhvr>
                                    </p:animRot>
                                  </p:childTnLst>
                                </p:cTn>
                              </p:par>
                              <p:par>
                                <p:cTn id="959" presetID="8" presetClass="emph" presetSubtype="0" repeatCount="indefinite" fill="hold" grpId="1" nodeType="withEffect">
                                  <p:stCondLst>
                                    <p:cond delay="0"/>
                                  </p:stCondLst>
                                  <p:childTnLst>
                                    <p:animRot by="21600000">
                                      <p:cBhvr>
                                        <p:cTn id="960" dur="3250" fill="hold"/>
                                        <p:tgtEl>
                                          <p:spTgt spid="228"/>
                                        </p:tgtEl>
                                        <p:attrNameLst>
                                          <p:attrName>r</p:attrName>
                                        </p:attrNameLst>
                                      </p:cBhvr>
                                    </p:animRot>
                                  </p:childTnLst>
                                </p:cTn>
                              </p:par>
                              <p:par>
                                <p:cTn id="961" presetID="8" presetClass="emph" presetSubtype="0" repeatCount="indefinite" fill="hold" grpId="1" nodeType="withEffect">
                                  <p:stCondLst>
                                    <p:cond delay="0"/>
                                  </p:stCondLst>
                                  <p:childTnLst>
                                    <p:animRot by="21600000">
                                      <p:cBhvr>
                                        <p:cTn id="962" dur="3250" fill="hold"/>
                                        <p:tgtEl>
                                          <p:spTgt spid="229"/>
                                        </p:tgtEl>
                                        <p:attrNameLst>
                                          <p:attrName>r</p:attrName>
                                        </p:attrNameLst>
                                      </p:cBhvr>
                                    </p:animRot>
                                  </p:childTnLst>
                                </p:cTn>
                              </p:par>
                              <p:par>
                                <p:cTn id="963" presetID="8" presetClass="emph" presetSubtype="0" repeatCount="indefinite" fill="hold" grpId="1" nodeType="withEffect">
                                  <p:stCondLst>
                                    <p:cond delay="0"/>
                                  </p:stCondLst>
                                  <p:childTnLst>
                                    <p:animRot by="21600000">
                                      <p:cBhvr>
                                        <p:cTn id="964" dur="3250" fill="hold"/>
                                        <p:tgtEl>
                                          <p:spTgt spid="230"/>
                                        </p:tgtEl>
                                        <p:attrNameLst>
                                          <p:attrName>r</p:attrName>
                                        </p:attrNameLst>
                                      </p:cBhvr>
                                    </p:animRot>
                                  </p:childTnLst>
                                </p:cTn>
                              </p:par>
                              <p:par>
                                <p:cTn id="965" presetID="8" presetClass="emph" presetSubtype="0" repeatCount="indefinite" fill="hold" grpId="1" nodeType="withEffect">
                                  <p:stCondLst>
                                    <p:cond delay="0"/>
                                  </p:stCondLst>
                                  <p:childTnLst>
                                    <p:animRot by="21600000">
                                      <p:cBhvr>
                                        <p:cTn id="966" dur="3250" fill="hold"/>
                                        <p:tgtEl>
                                          <p:spTgt spid="231"/>
                                        </p:tgtEl>
                                        <p:attrNameLst>
                                          <p:attrName>r</p:attrName>
                                        </p:attrNameLst>
                                      </p:cBhvr>
                                    </p:animRot>
                                  </p:childTnLst>
                                </p:cTn>
                              </p:par>
                              <p:par>
                                <p:cTn id="967" presetID="8" presetClass="emph" presetSubtype="0" repeatCount="indefinite" fill="hold" grpId="1" nodeType="withEffect">
                                  <p:stCondLst>
                                    <p:cond delay="0"/>
                                  </p:stCondLst>
                                  <p:childTnLst>
                                    <p:animRot by="21600000">
                                      <p:cBhvr>
                                        <p:cTn id="968" dur="3250" fill="hold"/>
                                        <p:tgtEl>
                                          <p:spTgt spid="232"/>
                                        </p:tgtEl>
                                        <p:attrNameLst>
                                          <p:attrName>r</p:attrName>
                                        </p:attrNameLst>
                                      </p:cBhvr>
                                    </p:animRot>
                                  </p:childTnLst>
                                </p:cTn>
                              </p:par>
                              <p:par>
                                <p:cTn id="969" presetID="8" presetClass="emph" presetSubtype="0" repeatCount="indefinite" fill="hold" grpId="1" nodeType="withEffect">
                                  <p:stCondLst>
                                    <p:cond delay="0"/>
                                  </p:stCondLst>
                                  <p:childTnLst>
                                    <p:animRot by="21600000">
                                      <p:cBhvr>
                                        <p:cTn id="970" dur="3250" fill="hold"/>
                                        <p:tgtEl>
                                          <p:spTgt spid="233"/>
                                        </p:tgtEl>
                                        <p:attrNameLst>
                                          <p:attrName>r</p:attrName>
                                        </p:attrNameLst>
                                      </p:cBhvr>
                                    </p:animRot>
                                  </p:childTnLst>
                                </p:cTn>
                              </p:par>
                              <p:par>
                                <p:cTn id="971" presetID="8" presetClass="emph" presetSubtype="0" repeatCount="indefinite" fill="hold" grpId="1" nodeType="withEffect">
                                  <p:stCondLst>
                                    <p:cond delay="0"/>
                                  </p:stCondLst>
                                  <p:childTnLst>
                                    <p:animRot by="21600000">
                                      <p:cBhvr>
                                        <p:cTn id="972" dur="3250" fill="hold"/>
                                        <p:tgtEl>
                                          <p:spTgt spid="234"/>
                                        </p:tgtEl>
                                        <p:attrNameLst>
                                          <p:attrName>r</p:attrName>
                                        </p:attrNameLst>
                                      </p:cBhvr>
                                    </p:animRot>
                                  </p:childTnLst>
                                </p:cTn>
                              </p:par>
                              <p:par>
                                <p:cTn id="973" presetID="8" presetClass="emph" presetSubtype="0" repeatCount="indefinite" fill="hold" grpId="1" nodeType="withEffect">
                                  <p:stCondLst>
                                    <p:cond delay="0"/>
                                  </p:stCondLst>
                                  <p:childTnLst>
                                    <p:animRot by="21600000">
                                      <p:cBhvr>
                                        <p:cTn id="974" dur="3250" fill="hold"/>
                                        <p:tgtEl>
                                          <p:spTgt spid="235"/>
                                        </p:tgtEl>
                                        <p:attrNameLst>
                                          <p:attrName>r</p:attrName>
                                        </p:attrNameLst>
                                      </p:cBhvr>
                                    </p:animRot>
                                  </p:childTnLst>
                                </p:cTn>
                              </p:par>
                              <p:par>
                                <p:cTn id="975" presetID="8" presetClass="emph" presetSubtype="0" repeatCount="indefinite" fill="hold" grpId="1" nodeType="withEffect">
                                  <p:stCondLst>
                                    <p:cond delay="0"/>
                                  </p:stCondLst>
                                  <p:childTnLst>
                                    <p:animRot by="21600000">
                                      <p:cBhvr>
                                        <p:cTn id="976" dur="3250" fill="hold"/>
                                        <p:tgtEl>
                                          <p:spTgt spid="236"/>
                                        </p:tgtEl>
                                        <p:attrNameLst>
                                          <p:attrName>r</p:attrName>
                                        </p:attrNameLst>
                                      </p:cBhvr>
                                    </p:animRot>
                                  </p:childTnLst>
                                </p:cTn>
                              </p:par>
                              <p:par>
                                <p:cTn id="977" presetID="8" presetClass="emph" presetSubtype="0" repeatCount="indefinite" fill="hold" grpId="1" nodeType="withEffect">
                                  <p:stCondLst>
                                    <p:cond delay="0"/>
                                  </p:stCondLst>
                                  <p:childTnLst>
                                    <p:animRot by="21600000">
                                      <p:cBhvr>
                                        <p:cTn id="978" dur="3250" fill="hold"/>
                                        <p:tgtEl>
                                          <p:spTgt spid="237"/>
                                        </p:tgtEl>
                                        <p:attrNameLst>
                                          <p:attrName>r</p:attrName>
                                        </p:attrNameLst>
                                      </p:cBhvr>
                                    </p:animRot>
                                  </p:childTnLst>
                                </p:cTn>
                              </p:par>
                              <p:par>
                                <p:cTn id="979" presetID="8" presetClass="emph" presetSubtype="0" repeatCount="indefinite" fill="hold" grpId="1" nodeType="withEffect">
                                  <p:stCondLst>
                                    <p:cond delay="0"/>
                                  </p:stCondLst>
                                  <p:childTnLst>
                                    <p:animRot by="21600000">
                                      <p:cBhvr>
                                        <p:cTn id="980" dur="3250" fill="hold"/>
                                        <p:tgtEl>
                                          <p:spTgt spid="238"/>
                                        </p:tgtEl>
                                        <p:attrNameLst>
                                          <p:attrName>r</p:attrName>
                                        </p:attrNameLst>
                                      </p:cBhvr>
                                    </p:animRot>
                                  </p:childTnLst>
                                </p:cTn>
                              </p:par>
                              <p:par>
                                <p:cTn id="981" presetID="8" presetClass="emph" presetSubtype="0" repeatCount="indefinite" fill="hold" grpId="1" nodeType="withEffect">
                                  <p:stCondLst>
                                    <p:cond delay="0"/>
                                  </p:stCondLst>
                                  <p:childTnLst>
                                    <p:animRot by="21600000">
                                      <p:cBhvr>
                                        <p:cTn id="982" dur="3250" fill="hold"/>
                                        <p:tgtEl>
                                          <p:spTgt spid="239"/>
                                        </p:tgtEl>
                                        <p:attrNameLst>
                                          <p:attrName>r</p:attrName>
                                        </p:attrNameLst>
                                      </p:cBhvr>
                                    </p:animRot>
                                  </p:childTnLst>
                                </p:cTn>
                              </p:par>
                              <p:par>
                                <p:cTn id="983" presetID="8" presetClass="emph" presetSubtype="0" repeatCount="indefinite" fill="hold" grpId="1" nodeType="withEffect">
                                  <p:stCondLst>
                                    <p:cond delay="0"/>
                                  </p:stCondLst>
                                  <p:childTnLst>
                                    <p:animRot by="21600000">
                                      <p:cBhvr>
                                        <p:cTn id="984" dur="3250" fill="hold"/>
                                        <p:tgtEl>
                                          <p:spTgt spid="240"/>
                                        </p:tgtEl>
                                        <p:attrNameLst>
                                          <p:attrName>r</p:attrName>
                                        </p:attrNameLst>
                                      </p:cBhvr>
                                    </p:animRot>
                                  </p:childTnLst>
                                </p:cTn>
                              </p:par>
                              <p:par>
                                <p:cTn id="985" presetID="8" presetClass="emph" presetSubtype="0" repeatCount="indefinite" fill="hold" grpId="1" nodeType="withEffect">
                                  <p:stCondLst>
                                    <p:cond delay="0"/>
                                  </p:stCondLst>
                                  <p:childTnLst>
                                    <p:animRot by="21600000">
                                      <p:cBhvr>
                                        <p:cTn id="986" dur="3250" fill="hold"/>
                                        <p:tgtEl>
                                          <p:spTgt spid="241"/>
                                        </p:tgtEl>
                                        <p:attrNameLst>
                                          <p:attrName>r</p:attrName>
                                        </p:attrNameLst>
                                      </p:cBhvr>
                                    </p:animRot>
                                  </p:childTnLst>
                                </p:cTn>
                              </p:par>
                              <p:par>
                                <p:cTn id="987" presetID="8" presetClass="emph" presetSubtype="0" repeatCount="indefinite" fill="hold" grpId="1" nodeType="withEffect">
                                  <p:stCondLst>
                                    <p:cond delay="0"/>
                                  </p:stCondLst>
                                  <p:childTnLst>
                                    <p:animRot by="21600000">
                                      <p:cBhvr>
                                        <p:cTn id="988" dur="3250" fill="hold"/>
                                        <p:tgtEl>
                                          <p:spTgt spid="242"/>
                                        </p:tgtEl>
                                        <p:attrNameLst>
                                          <p:attrName>r</p:attrName>
                                        </p:attrNameLst>
                                      </p:cBhvr>
                                    </p:animRot>
                                  </p:childTnLst>
                                </p:cTn>
                              </p:par>
                              <p:par>
                                <p:cTn id="989" presetID="8" presetClass="emph" presetSubtype="0" repeatCount="indefinite" fill="hold" grpId="1" nodeType="withEffect">
                                  <p:stCondLst>
                                    <p:cond delay="0"/>
                                  </p:stCondLst>
                                  <p:childTnLst>
                                    <p:animRot by="21600000">
                                      <p:cBhvr>
                                        <p:cTn id="990" dur="3250" fill="hold"/>
                                        <p:tgtEl>
                                          <p:spTgt spid="243"/>
                                        </p:tgtEl>
                                        <p:attrNameLst>
                                          <p:attrName>r</p:attrName>
                                        </p:attrNameLst>
                                      </p:cBhvr>
                                    </p:animRot>
                                  </p:childTnLst>
                                </p:cTn>
                              </p:par>
                              <p:par>
                                <p:cTn id="991" presetID="8" presetClass="emph" presetSubtype="0" repeatCount="indefinite" fill="hold" grpId="1" nodeType="withEffect">
                                  <p:stCondLst>
                                    <p:cond delay="0"/>
                                  </p:stCondLst>
                                  <p:childTnLst>
                                    <p:animRot by="21600000">
                                      <p:cBhvr>
                                        <p:cTn id="992" dur="3250" fill="hold"/>
                                        <p:tgtEl>
                                          <p:spTgt spid="244"/>
                                        </p:tgtEl>
                                        <p:attrNameLst>
                                          <p:attrName>r</p:attrName>
                                        </p:attrNameLst>
                                      </p:cBhvr>
                                    </p:animRot>
                                  </p:childTnLst>
                                </p:cTn>
                              </p:par>
                              <p:par>
                                <p:cTn id="993" presetID="8" presetClass="emph" presetSubtype="0" repeatCount="indefinite" fill="hold" grpId="1" nodeType="withEffect">
                                  <p:stCondLst>
                                    <p:cond delay="0"/>
                                  </p:stCondLst>
                                  <p:childTnLst>
                                    <p:animRot by="21600000">
                                      <p:cBhvr>
                                        <p:cTn id="994" dur="3250" fill="hold"/>
                                        <p:tgtEl>
                                          <p:spTgt spid="245"/>
                                        </p:tgtEl>
                                        <p:attrNameLst>
                                          <p:attrName>r</p:attrName>
                                        </p:attrNameLst>
                                      </p:cBhvr>
                                    </p:animRot>
                                  </p:childTnLst>
                                </p:cTn>
                              </p:par>
                              <p:par>
                                <p:cTn id="995" presetID="8" presetClass="emph" presetSubtype="0" repeatCount="indefinite" fill="hold" grpId="1" nodeType="withEffect">
                                  <p:stCondLst>
                                    <p:cond delay="0"/>
                                  </p:stCondLst>
                                  <p:childTnLst>
                                    <p:animRot by="21600000">
                                      <p:cBhvr>
                                        <p:cTn id="996" dur="3250" fill="hold"/>
                                        <p:tgtEl>
                                          <p:spTgt spid="246"/>
                                        </p:tgtEl>
                                        <p:attrNameLst>
                                          <p:attrName>r</p:attrName>
                                        </p:attrNameLst>
                                      </p:cBhvr>
                                    </p:animRot>
                                  </p:childTnLst>
                                </p:cTn>
                              </p:par>
                              <p:par>
                                <p:cTn id="997" presetID="8" presetClass="emph" presetSubtype="0" repeatCount="indefinite" fill="hold" grpId="1" nodeType="withEffect">
                                  <p:stCondLst>
                                    <p:cond delay="0"/>
                                  </p:stCondLst>
                                  <p:childTnLst>
                                    <p:animRot by="21600000">
                                      <p:cBhvr>
                                        <p:cTn id="998" dur="3250" fill="hold"/>
                                        <p:tgtEl>
                                          <p:spTgt spid="247"/>
                                        </p:tgtEl>
                                        <p:attrNameLst>
                                          <p:attrName>r</p:attrName>
                                        </p:attrNameLst>
                                      </p:cBhvr>
                                    </p:animRot>
                                  </p:childTnLst>
                                </p:cTn>
                              </p:par>
                              <p:par>
                                <p:cTn id="999" presetID="8" presetClass="emph" presetSubtype="0" repeatCount="indefinite" fill="hold" grpId="1" nodeType="withEffect">
                                  <p:stCondLst>
                                    <p:cond delay="0"/>
                                  </p:stCondLst>
                                  <p:childTnLst>
                                    <p:animRot by="21600000">
                                      <p:cBhvr>
                                        <p:cTn id="1000" dur="3250" fill="hold"/>
                                        <p:tgtEl>
                                          <p:spTgt spid="248"/>
                                        </p:tgtEl>
                                        <p:attrNameLst>
                                          <p:attrName>r</p:attrName>
                                        </p:attrNameLst>
                                      </p:cBhvr>
                                    </p:animRot>
                                  </p:childTnLst>
                                </p:cTn>
                              </p:par>
                              <p:par>
                                <p:cTn id="1001" presetID="8" presetClass="emph" presetSubtype="0" repeatCount="indefinite" fill="hold" grpId="1" nodeType="withEffect">
                                  <p:stCondLst>
                                    <p:cond delay="0"/>
                                  </p:stCondLst>
                                  <p:childTnLst>
                                    <p:animRot by="21600000">
                                      <p:cBhvr>
                                        <p:cTn id="1002" dur="3250" fill="hold"/>
                                        <p:tgtEl>
                                          <p:spTgt spid="249"/>
                                        </p:tgtEl>
                                        <p:attrNameLst>
                                          <p:attrName>r</p:attrName>
                                        </p:attrNameLst>
                                      </p:cBhvr>
                                    </p:animRot>
                                  </p:childTnLst>
                                </p:cTn>
                              </p:par>
                              <p:par>
                                <p:cTn id="1003" presetID="8" presetClass="emph" presetSubtype="0" repeatCount="indefinite" fill="hold" grpId="1" nodeType="withEffect">
                                  <p:stCondLst>
                                    <p:cond delay="0"/>
                                  </p:stCondLst>
                                  <p:childTnLst>
                                    <p:animRot by="21600000">
                                      <p:cBhvr>
                                        <p:cTn id="1004" dur="3250" fill="hold"/>
                                        <p:tgtEl>
                                          <p:spTgt spid="250"/>
                                        </p:tgtEl>
                                        <p:attrNameLst>
                                          <p:attrName>r</p:attrName>
                                        </p:attrNameLst>
                                      </p:cBhvr>
                                    </p:animRot>
                                  </p:childTnLst>
                                </p:cTn>
                              </p:par>
                              <p:par>
                                <p:cTn id="1005" presetID="8" presetClass="emph" presetSubtype="0" repeatCount="indefinite" fill="hold" grpId="1" nodeType="withEffect">
                                  <p:stCondLst>
                                    <p:cond delay="0"/>
                                  </p:stCondLst>
                                  <p:childTnLst>
                                    <p:animRot by="21600000">
                                      <p:cBhvr>
                                        <p:cTn id="1006" dur="3250" fill="hold"/>
                                        <p:tgtEl>
                                          <p:spTgt spid="251"/>
                                        </p:tgtEl>
                                        <p:attrNameLst>
                                          <p:attrName>r</p:attrName>
                                        </p:attrNameLst>
                                      </p:cBhvr>
                                    </p:animRot>
                                  </p:childTnLst>
                                </p:cTn>
                              </p:par>
                              <p:par>
                                <p:cTn id="1007" presetID="8" presetClass="emph" presetSubtype="0" repeatCount="indefinite" fill="hold" grpId="1" nodeType="withEffect">
                                  <p:stCondLst>
                                    <p:cond delay="0"/>
                                  </p:stCondLst>
                                  <p:childTnLst>
                                    <p:animRot by="21600000">
                                      <p:cBhvr>
                                        <p:cTn id="1008" dur="3250" fill="hold"/>
                                        <p:tgtEl>
                                          <p:spTgt spid="252"/>
                                        </p:tgtEl>
                                        <p:attrNameLst>
                                          <p:attrName>r</p:attrName>
                                        </p:attrNameLst>
                                      </p:cBhvr>
                                    </p:animRot>
                                  </p:childTnLst>
                                </p:cTn>
                              </p:par>
                              <p:par>
                                <p:cTn id="1009" presetID="8" presetClass="emph" presetSubtype="0" repeatCount="indefinite" fill="hold" grpId="1" nodeType="withEffect">
                                  <p:stCondLst>
                                    <p:cond delay="0"/>
                                  </p:stCondLst>
                                  <p:childTnLst>
                                    <p:animRot by="21600000">
                                      <p:cBhvr>
                                        <p:cTn id="1010" dur="3250" fill="hold"/>
                                        <p:tgtEl>
                                          <p:spTgt spid="253"/>
                                        </p:tgtEl>
                                        <p:attrNameLst>
                                          <p:attrName>r</p:attrName>
                                        </p:attrNameLst>
                                      </p:cBhvr>
                                    </p:animRot>
                                  </p:childTnLst>
                                </p:cTn>
                              </p:par>
                              <p:par>
                                <p:cTn id="1011" presetID="8" presetClass="emph" presetSubtype="0" repeatCount="indefinite" fill="hold" grpId="1" nodeType="withEffect">
                                  <p:stCondLst>
                                    <p:cond delay="0"/>
                                  </p:stCondLst>
                                  <p:childTnLst>
                                    <p:animRot by="21600000">
                                      <p:cBhvr>
                                        <p:cTn id="1012" dur="3250" fill="hold"/>
                                        <p:tgtEl>
                                          <p:spTgt spid="254"/>
                                        </p:tgtEl>
                                        <p:attrNameLst>
                                          <p:attrName>r</p:attrName>
                                        </p:attrNameLst>
                                      </p:cBhvr>
                                    </p:animRot>
                                  </p:childTnLst>
                                </p:cTn>
                              </p:par>
                              <p:par>
                                <p:cTn id="1013" presetID="8" presetClass="emph" presetSubtype="0" repeatCount="indefinite" fill="hold" grpId="1" nodeType="withEffect">
                                  <p:stCondLst>
                                    <p:cond delay="0"/>
                                  </p:stCondLst>
                                  <p:childTnLst>
                                    <p:animRot by="21600000">
                                      <p:cBhvr>
                                        <p:cTn id="1014" dur="3250" fill="hold"/>
                                        <p:tgtEl>
                                          <p:spTgt spid="255"/>
                                        </p:tgtEl>
                                        <p:attrNameLst>
                                          <p:attrName>r</p:attrName>
                                        </p:attrNameLst>
                                      </p:cBhvr>
                                    </p:animRot>
                                  </p:childTnLst>
                                </p:cTn>
                              </p:par>
                              <p:par>
                                <p:cTn id="1015" presetID="8" presetClass="emph" presetSubtype="0" repeatCount="indefinite" fill="hold" grpId="1" nodeType="withEffect">
                                  <p:stCondLst>
                                    <p:cond delay="0"/>
                                  </p:stCondLst>
                                  <p:childTnLst>
                                    <p:animRot by="21600000">
                                      <p:cBhvr>
                                        <p:cTn id="1016" dur="3250" fill="hold"/>
                                        <p:tgtEl>
                                          <p:spTgt spid="256"/>
                                        </p:tgtEl>
                                        <p:attrNameLst>
                                          <p:attrName>r</p:attrName>
                                        </p:attrNameLst>
                                      </p:cBhvr>
                                    </p:animRot>
                                  </p:childTnLst>
                                </p:cTn>
                              </p:par>
                              <p:par>
                                <p:cTn id="1017" presetID="8" presetClass="emph" presetSubtype="0" repeatCount="indefinite" fill="hold" grpId="1" nodeType="withEffect">
                                  <p:stCondLst>
                                    <p:cond delay="0"/>
                                  </p:stCondLst>
                                  <p:childTnLst>
                                    <p:animRot by="21600000">
                                      <p:cBhvr>
                                        <p:cTn id="1018" dur="3250" fill="hold"/>
                                        <p:tgtEl>
                                          <p:spTgt spid="257"/>
                                        </p:tgtEl>
                                        <p:attrNameLst>
                                          <p:attrName>r</p:attrName>
                                        </p:attrNameLst>
                                      </p:cBhvr>
                                    </p:animRot>
                                  </p:childTnLst>
                                </p:cTn>
                              </p:par>
                              <p:par>
                                <p:cTn id="1019" presetID="8" presetClass="emph" presetSubtype="0" repeatCount="indefinite" fill="hold" grpId="1" nodeType="withEffect">
                                  <p:stCondLst>
                                    <p:cond delay="0"/>
                                  </p:stCondLst>
                                  <p:childTnLst>
                                    <p:animRot by="21600000">
                                      <p:cBhvr>
                                        <p:cTn id="1020" dur="3250" fill="hold"/>
                                        <p:tgtEl>
                                          <p:spTgt spid="258"/>
                                        </p:tgtEl>
                                        <p:attrNameLst>
                                          <p:attrName>r</p:attrName>
                                        </p:attrNameLst>
                                      </p:cBhvr>
                                    </p:animRot>
                                  </p:childTnLst>
                                </p:cTn>
                              </p:par>
                              <p:par>
                                <p:cTn id="1021" presetID="8" presetClass="emph" presetSubtype="0" repeatCount="indefinite" fill="hold" grpId="1" nodeType="withEffect">
                                  <p:stCondLst>
                                    <p:cond delay="0"/>
                                  </p:stCondLst>
                                  <p:childTnLst>
                                    <p:animRot by="21600000">
                                      <p:cBhvr>
                                        <p:cTn id="1022" dur="3250" fill="hold"/>
                                        <p:tgtEl>
                                          <p:spTgt spid="259"/>
                                        </p:tgtEl>
                                        <p:attrNameLst>
                                          <p:attrName>r</p:attrName>
                                        </p:attrNameLst>
                                      </p:cBhvr>
                                    </p:animRot>
                                  </p:childTnLst>
                                </p:cTn>
                              </p:par>
                              <p:par>
                                <p:cTn id="1023" presetID="8" presetClass="emph" presetSubtype="0" repeatCount="indefinite" fill="hold" grpId="1" nodeType="withEffect">
                                  <p:stCondLst>
                                    <p:cond delay="0"/>
                                  </p:stCondLst>
                                  <p:childTnLst>
                                    <p:animRot by="21600000">
                                      <p:cBhvr>
                                        <p:cTn id="1024" dur="3250" fill="hold"/>
                                        <p:tgtEl>
                                          <p:spTgt spid="260"/>
                                        </p:tgtEl>
                                        <p:attrNameLst>
                                          <p:attrName>r</p:attrName>
                                        </p:attrNameLst>
                                      </p:cBhvr>
                                    </p:animRot>
                                  </p:childTnLst>
                                </p:cTn>
                              </p:par>
                              <p:par>
                                <p:cTn id="1025" presetID="8" presetClass="emph" presetSubtype="0" repeatCount="indefinite" fill="hold" grpId="1" nodeType="withEffect">
                                  <p:stCondLst>
                                    <p:cond delay="0"/>
                                  </p:stCondLst>
                                  <p:childTnLst>
                                    <p:animRot by="21600000">
                                      <p:cBhvr>
                                        <p:cTn id="1026" dur="3250" fill="hold"/>
                                        <p:tgtEl>
                                          <p:spTgt spid="261"/>
                                        </p:tgtEl>
                                        <p:attrNameLst>
                                          <p:attrName>r</p:attrName>
                                        </p:attrNameLst>
                                      </p:cBhvr>
                                    </p:animRot>
                                  </p:childTnLst>
                                </p:cTn>
                              </p:par>
                              <p:par>
                                <p:cTn id="1027" presetID="8" presetClass="emph" presetSubtype="0" repeatCount="indefinite" fill="hold" grpId="1" nodeType="withEffect">
                                  <p:stCondLst>
                                    <p:cond delay="0"/>
                                  </p:stCondLst>
                                  <p:childTnLst>
                                    <p:animRot by="21600000">
                                      <p:cBhvr>
                                        <p:cTn id="1028" dur="3250" fill="hold"/>
                                        <p:tgtEl>
                                          <p:spTgt spid="262"/>
                                        </p:tgtEl>
                                        <p:attrNameLst>
                                          <p:attrName>r</p:attrName>
                                        </p:attrNameLst>
                                      </p:cBhvr>
                                    </p:animRot>
                                  </p:childTnLst>
                                </p:cTn>
                              </p:par>
                              <p:par>
                                <p:cTn id="1029" presetID="8" presetClass="emph" presetSubtype="0" repeatCount="indefinite" fill="hold" grpId="1" nodeType="withEffect">
                                  <p:stCondLst>
                                    <p:cond delay="0"/>
                                  </p:stCondLst>
                                  <p:childTnLst>
                                    <p:animRot by="21600000">
                                      <p:cBhvr>
                                        <p:cTn id="1030" dur="3250" fill="hold"/>
                                        <p:tgtEl>
                                          <p:spTgt spid="263"/>
                                        </p:tgtEl>
                                        <p:attrNameLst>
                                          <p:attrName>r</p:attrName>
                                        </p:attrNameLst>
                                      </p:cBhvr>
                                    </p:animRot>
                                  </p:childTnLst>
                                </p:cTn>
                              </p:par>
                              <p:par>
                                <p:cTn id="1031" presetID="8" presetClass="emph" presetSubtype="0" repeatCount="indefinite" fill="hold" grpId="1" nodeType="withEffect">
                                  <p:stCondLst>
                                    <p:cond delay="0"/>
                                  </p:stCondLst>
                                  <p:childTnLst>
                                    <p:animRot by="21600000">
                                      <p:cBhvr>
                                        <p:cTn id="1032" dur="3250" fill="hold"/>
                                        <p:tgtEl>
                                          <p:spTgt spid="264"/>
                                        </p:tgtEl>
                                        <p:attrNameLst>
                                          <p:attrName>r</p:attrName>
                                        </p:attrNameLst>
                                      </p:cBhvr>
                                    </p:animRot>
                                  </p:childTnLst>
                                </p:cTn>
                              </p:par>
                              <p:par>
                                <p:cTn id="1033" presetID="21" presetClass="entr" presetSubtype="8" repeatCount="indefinite" fill="hold" grpId="0" nodeType="withEffect">
                                  <p:stCondLst>
                                    <p:cond delay="0"/>
                                  </p:stCondLst>
                                  <p:childTnLst>
                                    <p:set>
                                      <p:cBhvr>
                                        <p:cTn id="1034" dur="1" fill="hold">
                                          <p:stCondLst>
                                            <p:cond delay="0"/>
                                          </p:stCondLst>
                                        </p:cTn>
                                        <p:tgtEl>
                                          <p:spTgt spid="266"/>
                                        </p:tgtEl>
                                        <p:attrNameLst>
                                          <p:attrName>style.visibility</p:attrName>
                                        </p:attrNameLst>
                                      </p:cBhvr>
                                      <p:to>
                                        <p:strVal val="visible"/>
                                      </p:to>
                                    </p:set>
                                    <p:animEffect transition="in" filter="wheel(8)">
                                      <p:cBhvr>
                                        <p:cTn id="1035" dur="3250"/>
                                        <p:tgtEl>
                                          <p:spTgt spid="266"/>
                                        </p:tgtEl>
                                      </p:cBhvr>
                                    </p:animEffect>
                                  </p:childTnLst>
                                </p:cTn>
                              </p:par>
                              <p:par>
                                <p:cTn id="1036" presetID="9" presetClass="emph" presetSubtype="0" grpId="0" nodeType="withEffect">
                                  <p:stCondLst>
                                    <p:cond delay="0"/>
                                  </p:stCondLst>
                                  <p:childTnLst>
                                    <p:set>
                                      <p:cBhvr rctx="PPT">
                                        <p:cTn id="1037" dur="indefinite"/>
                                        <p:tgtEl>
                                          <p:spTgt spid="265"/>
                                        </p:tgtEl>
                                        <p:attrNameLst>
                                          <p:attrName>style.opacity</p:attrName>
                                        </p:attrNameLst>
                                      </p:cBhvr>
                                      <p:to>
                                        <p:strVal val="0"/>
                                      </p:to>
                                    </p:set>
                                    <p:animEffect filter="image" prLst="opacity: 0">
                                      <p:cBhvr rctx="IE">
                                        <p:cTn id="1038" dur="indefinite"/>
                                        <p:tgtEl>
                                          <p:spTgt spid="265"/>
                                        </p:tgtEl>
                                      </p:cBhvr>
                                    </p:animEffect>
                                  </p:childTnLst>
                                </p:cTn>
                              </p:par>
                            </p:childTnLst>
                          </p:cTn>
                        </p:par>
                        <p:par>
                          <p:cTn id="1039" fill="hold">
                            <p:stCondLst>
                              <p:cond delay="3250"/>
                            </p:stCondLst>
                            <p:childTnLst>
                              <p:par>
                                <p:cTn id="1040" presetID="23" presetClass="exit" presetSubtype="544" fill="hold" grpId="2" nodeType="afterEffect">
                                  <p:stCondLst>
                                    <p:cond delay="0"/>
                                  </p:stCondLst>
                                  <p:childTnLst>
                                    <p:anim calcmode="lin" valueType="num">
                                      <p:cBhvr>
                                        <p:cTn id="1041" dur="3250"/>
                                        <p:tgtEl>
                                          <p:spTgt spid="136"/>
                                        </p:tgtEl>
                                        <p:attrNameLst>
                                          <p:attrName>ppt_w</p:attrName>
                                        </p:attrNameLst>
                                      </p:cBhvr>
                                      <p:tavLst>
                                        <p:tav tm="0">
                                          <p:val>
                                            <p:strVal val="ppt_w"/>
                                          </p:val>
                                        </p:tav>
                                        <p:tav tm="100000">
                                          <p:val>
                                            <p:fltVal val="0"/>
                                          </p:val>
                                        </p:tav>
                                      </p:tavLst>
                                    </p:anim>
                                    <p:anim calcmode="lin" valueType="num">
                                      <p:cBhvr>
                                        <p:cTn id="1042" dur="3250"/>
                                        <p:tgtEl>
                                          <p:spTgt spid="136"/>
                                        </p:tgtEl>
                                        <p:attrNameLst>
                                          <p:attrName>ppt_h</p:attrName>
                                        </p:attrNameLst>
                                      </p:cBhvr>
                                      <p:tavLst>
                                        <p:tav tm="0">
                                          <p:val>
                                            <p:strVal val="ppt_h"/>
                                          </p:val>
                                        </p:tav>
                                        <p:tav tm="100000">
                                          <p:val>
                                            <p:fltVal val="0"/>
                                          </p:val>
                                        </p:tav>
                                      </p:tavLst>
                                    </p:anim>
                                    <p:anim calcmode="lin" valueType="num">
                                      <p:cBhvr>
                                        <p:cTn id="1043" dur="3250"/>
                                        <p:tgtEl>
                                          <p:spTgt spid="136"/>
                                        </p:tgtEl>
                                        <p:attrNameLst>
                                          <p:attrName>ppt_x</p:attrName>
                                        </p:attrNameLst>
                                      </p:cBhvr>
                                      <p:tavLst>
                                        <p:tav tm="0">
                                          <p:val>
                                            <p:strVal val="ppt_x"/>
                                          </p:val>
                                        </p:tav>
                                        <p:tav tm="100000">
                                          <p:val>
                                            <p:fltVal val="0.5"/>
                                          </p:val>
                                        </p:tav>
                                      </p:tavLst>
                                    </p:anim>
                                    <p:anim calcmode="lin" valueType="num">
                                      <p:cBhvr>
                                        <p:cTn id="1044" dur="3250"/>
                                        <p:tgtEl>
                                          <p:spTgt spid="136"/>
                                        </p:tgtEl>
                                        <p:attrNameLst>
                                          <p:attrName>ppt_y</p:attrName>
                                        </p:attrNameLst>
                                      </p:cBhvr>
                                      <p:tavLst>
                                        <p:tav tm="0">
                                          <p:val>
                                            <p:strVal val="ppt_y"/>
                                          </p:val>
                                        </p:tav>
                                        <p:tav tm="100000">
                                          <p:val>
                                            <p:fltVal val="0.5"/>
                                          </p:val>
                                        </p:tav>
                                      </p:tavLst>
                                    </p:anim>
                                    <p:set>
                                      <p:cBhvr>
                                        <p:cTn id="1045" dur="1" fill="hold">
                                          <p:stCondLst>
                                            <p:cond delay="3249"/>
                                          </p:stCondLst>
                                        </p:cTn>
                                        <p:tgtEl>
                                          <p:spTgt spid="136"/>
                                        </p:tgtEl>
                                        <p:attrNameLst>
                                          <p:attrName>style.visibility</p:attrName>
                                        </p:attrNameLst>
                                      </p:cBhvr>
                                      <p:to>
                                        <p:strVal val="hidden"/>
                                      </p:to>
                                    </p:set>
                                  </p:childTnLst>
                                </p:cTn>
                              </p:par>
                              <p:par>
                                <p:cTn id="1046" presetID="21" presetClass="exit" presetSubtype="1" fill="hold" grpId="1" nodeType="withEffect">
                                  <p:stCondLst>
                                    <p:cond delay="0"/>
                                  </p:stCondLst>
                                  <p:childTnLst>
                                    <p:animEffect transition="out" filter="wheel(1)">
                                      <p:cBhvr>
                                        <p:cTn id="1047" dur="3250"/>
                                        <p:tgtEl>
                                          <p:spTgt spid="266"/>
                                        </p:tgtEl>
                                      </p:cBhvr>
                                    </p:animEffect>
                                    <p:set>
                                      <p:cBhvr>
                                        <p:cTn id="1048" dur="1" fill="hold">
                                          <p:stCondLst>
                                            <p:cond delay="3249"/>
                                          </p:stCondLst>
                                        </p:cTn>
                                        <p:tgtEl>
                                          <p:spTgt spid="266"/>
                                        </p:tgtEl>
                                        <p:attrNameLst>
                                          <p:attrName>style.visibility</p:attrName>
                                        </p:attrNameLst>
                                      </p:cBhvr>
                                      <p:to>
                                        <p:strVal val="hidden"/>
                                      </p:to>
                                    </p:set>
                                  </p:childTnLst>
                                </p:cTn>
                              </p:par>
                              <p:par>
                                <p:cTn id="1049" presetID="23" presetClass="exit" presetSubtype="272" fill="hold" grpId="2" nodeType="withEffect">
                                  <p:stCondLst>
                                    <p:cond delay="0"/>
                                  </p:stCondLst>
                                  <p:childTnLst>
                                    <p:anim calcmode="lin" valueType="num">
                                      <p:cBhvr>
                                        <p:cTn id="1050" dur="4750"/>
                                        <p:tgtEl>
                                          <p:spTgt spid="266"/>
                                        </p:tgtEl>
                                        <p:attrNameLst>
                                          <p:attrName>ppt_w</p:attrName>
                                        </p:attrNameLst>
                                      </p:cBhvr>
                                      <p:tavLst>
                                        <p:tav tm="0">
                                          <p:val>
                                            <p:strVal val="ppt_w"/>
                                          </p:val>
                                        </p:tav>
                                        <p:tav tm="100000">
                                          <p:val>
                                            <p:strVal val="4/3*ppt_w"/>
                                          </p:val>
                                        </p:tav>
                                      </p:tavLst>
                                    </p:anim>
                                    <p:anim calcmode="lin" valueType="num">
                                      <p:cBhvr>
                                        <p:cTn id="1051" dur="4750"/>
                                        <p:tgtEl>
                                          <p:spTgt spid="266"/>
                                        </p:tgtEl>
                                        <p:attrNameLst>
                                          <p:attrName>ppt_h</p:attrName>
                                        </p:attrNameLst>
                                      </p:cBhvr>
                                      <p:tavLst>
                                        <p:tav tm="0">
                                          <p:val>
                                            <p:strVal val="ppt_h"/>
                                          </p:val>
                                        </p:tav>
                                        <p:tav tm="100000">
                                          <p:val>
                                            <p:strVal val="4/3*ppt_h"/>
                                          </p:val>
                                        </p:tav>
                                      </p:tavLst>
                                    </p:anim>
                                    <p:set>
                                      <p:cBhvr>
                                        <p:cTn id="1052" dur="1" fill="hold">
                                          <p:stCondLst>
                                            <p:cond delay="4749"/>
                                          </p:stCondLst>
                                        </p:cTn>
                                        <p:tgtEl>
                                          <p:spTgt spid="266"/>
                                        </p:tgtEl>
                                        <p:attrNameLst>
                                          <p:attrName>style.visibility</p:attrName>
                                        </p:attrNameLst>
                                      </p:cBhvr>
                                      <p:to>
                                        <p:strVal val="hidden"/>
                                      </p:to>
                                    </p:set>
                                  </p:childTnLst>
                                </p:cTn>
                              </p:par>
                              <p:par>
                                <p:cTn id="1053" presetID="23" presetClass="exit" presetSubtype="544" fill="hold" grpId="2" nodeType="withEffect">
                                  <p:stCondLst>
                                    <p:cond delay="0"/>
                                  </p:stCondLst>
                                  <p:childTnLst>
                                    <p:anim calcmode="lin" valueType="num">
                                      <p:cBhvr>
                                        <p:cTn id="1054" dur="3250"/>
                                        <p:tgtEl>
                                          <p:spTgt spid="137"/>
                                        </p:tgtEl>
                                        <p:attrNameLst>
                                          <p:attrName>ppt_w</p:attrName>
                                        </p:attrNameLst>
                                      </p:cBhvr>
                                      <p:tavLst>
                                        <p:tav tm="0">
                                          <p:val>
                                            <p:strVal val="ppt_w"/>
                                          </p:val>
                                        </p:tav>
                                        <p:tav tm="100000">
                                          <p:val>
                                            <p:fltVal val="0"/>
                                          </p:val>
                                        </p:tav>
                                      </p:tavLst>
                                    </p:anim>
                                    <p:anim calcmode="lin" valueType="num">
                                      <p:cBhvr>
                                        <p:cTn id="1055" dur="3250"/>
                                        <p:tgtEl>
                                          <p:spTgt spid="137"/>
                                        </p:tgtEl>
                                        <p:attrNameLst>
                                          <p:attrName>ppt_h</p:attrName>
                                        </p:attrNameLst>
                                      </p:cBhvr>
                                      <p:tavLst>
                                        <p:tav tm="0">
                                          <p:val>
                                            <p:strVal val="ppt_h"/>
                                          </p:val>
                                        </p:tav>
                                        <p:tav tm="100000">
                                          <p:val>
                                            <p:fltVal val="0"/>
                                          </p:val>
                                        </p:tav>
                                      </p:tavLst>
                                    </p:anim>
                                    <p:anim calcmode="lin" valueType="num">
                                      <p:cBhvr>
                                        <p:cTn id="1056" dur="3250"/>
                                        <p:tgtEl>
                                          <p:spTgt spid="137"/>
                                        </p:tgtEl>
                                        <p:attrNameLst>
                                          <p:attrName>ppt_x</p:attrName>
                                        </p:attrNameLst>
                                      </p:cBhvr>
                                      <p:tavLst>
                                        <p:tav tm="0">
                                          <p:val>
                                            <p:strVal val="ppt_x"/>
                                          </p:val>
                                        </p:tav>
                                        <p:tav tm="100000">
                                          <p:val>
                                            <p:fltVal val="0.5"/>
                                          </p:val>
                                        </p:tav>
                                      </p:tavLst>
                                    </p:anim>
                                    <p:anim calcmode="lin" valueType="num">
                                      <p:cBhvr>
                                        <p:cTn id="1057" dur="3250"/>
                                        <p:tgtEl>
                                          <p:spTgt spid="137"/>
                                        </p:tgtEl>
                                        <p:attrNameLst>
                                          <p:attrName>ppt_y</p:attrName>
                                        </p:attrNameLst>
                                      </p:cBhvr>
                                      <p:tavLst>
                                        <p:tav tm="0">
                                          <p:val>
                                            <p:strVal val="ppt_y"/>
                                          </p:val>
                                        </p:tav>
                                        <p:tav tm="100000">
                                          <p:val>
                                            <p:fltVal val="0.5"/>
                                          </p:val>
                                        </p:tav>
                                      </p:tavLst>
                                    </p:anim>
                                    <p:set>
                                      <p:cBhvr>
                                        <p:cTn id="1058" dur="1" fill="hold">
                                          <p:stCondLst>
                                            <p:cond delay="3249"/>
                                          </p:stCondLst>
                                        </p:cTn>
                                        <p:tgtEl>
                                          <p:spTgt spid="137"/>
                                        </p:tgtEl>
                                        <p:attrNameLst>
                                          <p:attrName>style.visibility</p:attrName>
                                        </p:attrNameLst>
                                      </p:cBhvr>
                                      <p:to>
                                        <p:strVal val="hidden"/>
                                      </p:to>
                                    </p:set>
                                  </p:childTnLst>
                                </p:cTn>
                              </p:par>
                              <p:par>
                                <p:cTn id="1059" presetID="23" presetClass="exit" presetSubtype="544" fill="hold" grpId="2" nodeType="withEffect">
                                  <p:stCondLst>
                                    <p:cond delay="0"/>
                                  </p:stCondLst>
                                  <p:childTnLst>
                                    <p:anim calcmode="lin" valueType="num">
                                      <p:cBhvr>
                                        <p:cTn id="1060" dur="3250"/>
                                        <p:tgtEl>
                                          <p:spTgt spid="138"/>
                                        </p:tgtEl>
                                        <p:attrNameLst>
                                          <p:attrName>ppt_w</p:attrName>
                                        </p:attrNameLst>
                                      </p:cBhvr>
                                      <p:tavLst>
                                        <p:tav tm="0">
                                          <p:val>
                                            <p:strVal val="ppt_w"/>
                                          </p:val>
                                        </p:tav>
                                        <p:tav tm="100000">
                                          <p:val>
                                            <p:fltVal val="0"/>
                                          </p:val>
                                        </p:tav>
                                      </p:tavLst>
                                    </p:anim>
                                    <p:anim calcmode="lin" valueType="num">
                                      <p:cBhvr>
                                        <p:cTn id="1061" dur="3250"/>
                                        <p:tgtEl>
                                          <p:spTgt spid="138"/>
                                        </p:tgtEl>
                                        <p:attrNameLst>
                                          <p:attrName>ppt_h</p:attrName>
                                        </p:attrNameLst>
                                      </p:cBhvr>
                                      <p:tavLst>
                                        <p:tav tm="0">
                                          <p:val>
                                            <p:strVal val="ppt_h"/>
                                          </p:val>
                                        </p:tav>
                                        <p:tav tm="100000">
                                          <p:val>
                                            <p:fltVal val="0"/>
                                          </p:val>
                                        </p:tav>
                                      </p:tavLst>
                                    </p:anim>
                                    <p:anim calcmode="lin" valueType="num">
                                      <p:cBhvr>
                                        <p:cTn id="1062" dur="3250"/>
                                        <p:tgtEl>
                                          <p:spTgt spid="138"/>
                                        </p:tgtEl>
                                        <p:attrNameLst>
                                          <p:attrName>ppt_x</p:attrName>
                                        </p:attrNameLst>
                                      </p:cBhvr>
                                      <p:tavLst>
                                        <p:tav tm="0">
                                          <p:val>
                                            <p:strVal val="ppt_x"/>
                                          </p:val>
                                        </p:tav>
                                        <p:tav tm="100000">
                                          <p:val>
                                            <p:fltVal val="0.5"/>
                                          </p:val>
                                        </p:tav>
                                      </p:tavLst>
                                    </p:anim>
                                    <p:anim calcmode="lin" valueType="num">
                                      <p:cBhvr>
                                        <p:cTn id="1063" dur="3250"/>
                                        <p:tgtEl>
                                          <p:spTgt spid="138"/>
                                        </p:tgtEl>
                                        <p:attrNameLst>
                                          <p:attrName>ppt_y</p:attrName>
                                        </p:attrNameLst>
                                      </p:cBhvr>
                                      <p:tavLst>
                                        <p:tav tm="0">
                                          <p:val>
                                            <p:strVal val="ppt_y"/>
                                          </p:val>
                                        </p:tav>
                                        <p:tav tm="100000">
                                          <p:val>
                                            <p:fltVal val="0.5"/>
                                          </p:val>
                                        </p:tav>
                                      </p:tavLst>
                                    </p:anim>
                                    <p:set>
                                      <p:cBhvr>
                                        <p:cTn id="1064" dur="1" fill="hold">
                                          <p:stCondLst>
                                            <p:cond delay="3249"/>
                                          </p:stCondLst>
                                        </p:cTn>
                                        <p:tgtEl>
                                          <p:spTgt spid="138"/>
                                        </p:tgtEl>
                                        <p:attrNameLst>
                                          <p:attrName>style.visibility</p:attrName>
                                        </p:attrNameLst>
                                      </p:cBhvr>
                                      <p:to>
                                        <p:strVal val="hidden"/>
                                      </p:to>
                                    </p:set>
                                  </p:childTnLst>
                                </p:cTn>
                              </p:par>
                              <p:par>
                                <p:cTn id="1065" presetID="23" presetClass="exit" presetSubtype="544" fill="hold" grpId="2" nodeType="withEffect">
                                  <p:stCondLst>
                                    <p:cond delay="0"/>
                                  </p:stCondLst>
                                  <p:childTnLst>
                                    <p:anim calcmode="lin" valueType="num">
                                      <p:cBhvr>
                                        <p:cTn id="1066" dur="3250"/>
                                        <p:tgtEl>
                                          <p:spTgt spid="139"/>
                                        </p:tgtEl>
                                        <p:attrNameLst>
                                          <p:attrName>ppt_w</p:attrName>
                                        </p:attrNameLst>
                                      </p:cBhvr>
                                      <p:tavLst>
                                        <p:tav tm="0">
                                          <p:val>
                                            <p:strVal val="ppt_w"/>
                                          </p:val>
                                        </p:tav>
                                        <p:tav tm="100000">
                                          <p:val>
                                            <p:fltVal val="0"/>
                                          </p:val>
                                        </p:tav>
                                      </p:tavLst>
                                    </p:anim>
                                    <p:anim calcmode="lin" valueType="num">
                                      <p:cBhvr>
                                        <p:cTn id="1067" dur="3250"/>
                                        <p:tgtEl>
                                          <p:spTgt spid="139"/>
                                        </p:tgtEl>
                                        <p:attrNameLst>
                                          <p:attrName>ppt_h</p:attrName>
                                        </p:attrNameLst>
                                      </p:cBhvr>
                                      <p:tavLst>
                                        <p:tav tm="0">
                                          <p:val>
                                            <p:strVal val="ppt_h"/>
                                          </p:val>
                                        </p:tav>
                                        <p:tav tm="100000">
                                          <p:val>
                                            <p:fltVal val="0"/>
                                          </p:val>
                                        </p:tav>
                                      </p:tavLst>
                                    </p:anim>
                                    <p:anim calcmode="lin" valueType="num">
                                      <p:cBhvr>
                                        <p:cTn id="1068" dur="3250"/>
                                        <p:tgtEl>
                                          <p:spTgt spid="139"/>
                                        </p:tgtEl>
                                        <p:attrNameLst>
                                          <p:attrName>ppt_x</p:attrName>
                                        </p:attrNameLst>
                                      </p:cBhvr>
                                      <p:tavLst>
                                        <p:tav tm="0">
                                          <p:val>
                                            <p:strVal val="ppt_x"/>
                                          </p:val>
                                        </p:tav>
                                        <p:tav tm="100000">
                                          <p:val>
                                            <p:fltVal val="0.5"/>
                                          </p:val>
                                        </p:tav>
                                      </p:tavLst>
                                    </p:anim>
                                    <p:anim calcmode="lin" valueType="num">
                                      <p:cBhvr>
                                        <p:cTn id="1069" dur="3250"/>
                                        <p:tgtEl>
                                          <p:spTgt spid="139"/>
                                        </p:tgtEl>
                                        <p:attrNameLst>
                                          <p:attrName>ppt_y</p:attrName>
                                        </p:attrNameLst>
                                      </p:cBhvr>
                                      <p:tavLst>
                                        <p:tav tm="0">
                                          <p:val>
                                            <p:strVal val="ppt_y"/>
                                          </p:val>
                                        </p:tav>
                                        <p:tav tm="100000">
                                          <p:val>
                                            <p:fltVal val="0.5"/>
                                          </p:val>
                                        </p:tav>
                                      </p:tavLst>
                                    </p:anim>
                                    <p:set>
                                      <p:cBhvr>
                                        <p:cTn id="1070" dur="1" fill="hold">
                                          <p:stCondLst>
                                            <p:cond delay="3249"/>
                                          </p:stCondLst>
                                        </p:cTn>
                                        <p:tgtEl>
                                          <p:spTgt spid="139"/>
                                        </p:tgtEl>
                                        <p:attrNameLst>
                                          <p:attrName>style.visibility</p:attrName>
                                        </p:attrNameLst>
                                      </p:cBhvr>
                                      <p:to>
                                        <p:strVal val="hidden"/>
                                      </p:to>
                                    </p:set>
                                  </p:childTnLst>
                                </p:cTn>
                              </p:par>
                              <p:par>
                                <p:cTn id="1071" presetID="23" presetClass="exit" presetSubtype="544" fill="hold" grpId="2" nodeType="withEffect">
                                  <p:stCondLst>
                                    <p:cond delay="0"/>
                                  </p:stCondLst>
                                  <p:childTnLst>
                                    <p:anim calcmode="lin" valueType="num">
                                      <p:cBhvr>
                                        <p:cTn id="1072" dur="3250"/>
                                        <p:tgtEl>
                                          <p:spTgt spid="140"/>
                                        </p:tgtEl>
                                        <p:attrNameLst>
                                          <p:attrName>ppt_w</p:attrName>
                                        </p:attrNameLst>
                                      </p:cBhvr>
                                      <p:tavLst>
                                        <p:tav tm="0">
                                          <p:val>
                                            <p:strVal val="ppt_w"/>
                                          </p:val>
                                        </p:tav>
                                        <p:tav tm="100000">
                                          <p:val>
                                            <p:fltVal val="0"/>
                                          </p:val>
                                        </p:tav>
                                      </p:tavLst>
                                    </p:anim>
                                    <p:anim calcmode="lin" valueType="num">
                                      <p:cBhvr>
                                        <p:cTn id="1073" dur="3250"/>
                                        <p:tgtEl>
                                          <p:spTgt spid="140"/>
                                        </p:tgtEl>
                                        <p:attrNameLst>
                                          <p:attrName>ppt_h</p:attrName>
                                        </p:attrNameLst>
                                      </p:cBhvr>
                                      <p:tavLst>
                                        <p:tav tm="0">
                                          <p:val>
                                            <p:strVal val="ppt_h"/>
                                          </p:val>
                                        </p:tav>
                                        <p:tav tm="100000">
                                          <p:val>
                                            <p:fltVal val="0"/>
                                          </p:val>
                                        </p:tav>
                                      </p:tavLst>
                                    </p:anim>
                                    <p:anim calcmode="lin" valueType="num">
                                      <p:cBhvr>
                                        <p:cTn id="1074" dur="3250"/>
                                        <p:tgtEl>
                                          <p:spTgt spid="140"/>
                                        </p:tgtEl>
                                        <p:attrNameLst>
                                          <p:attrName>ppt_x</p:attrName>
                                        </p:attrNameLst>
                                      </p:cBhvr>
                                      <p:tavLst>
                                        <p:tav tm="0">
                                          <p:val>
                                            <p:strVal val="ppt_x"/>
                                          </p:val>
                                        </p:tav>
                                        <p:tav tm="100000">
                                          <p:val>
                                            <p:fltVal val="0.5"/>
                                          </p:val>
                                        </p:tav>
                                      </p:tavLst>
                                    </p:anim>
                                    <p:anim calcmode="lin" valueType="num">
                                      <p:cBhvr>
                                        <p:cTn id="1075" dur="3250"/>
                                        <p:tgtEl>
                                          <p:spTgt spid="140"/>
                                        </p:tgtEl>
                                        <p:attrNameLst>
                                          <p:attrName>ppt_y</p:attrName>
                                        </p:attrNameLst>
                                      </p:cBhvr>
                                      <p:tavLst>
                                        <p:tav tm="0">
                                          <p:val>
                                            <p:strVal val="ppt_y"/>
                                          </p:val>
                                        </p:tav>
                                        <p:tav tm="100000">
                                          <p:val>
                                            <p:fltVal val="0.5"/>
                                          </p:val>
                                        </p:tav>
                                      </p:tavLst>
                                    </p:anim>
                                    <p:set>
                                      <p:cBhvr>
                                        <p:cTn id="1076" dur="1" fill="hold">
                                          <p:stCondLst>
                                            <p:cond delay="3249"/>
                                          </p:stCondLst>
                                        </p:cTn>
                                        <p:tgtEl>
                                          <p:spTgt spid="140"/>
                                        </p:tgtEl>
                                        <p:attrNameLst>
                                          <p:attrName>style.visibility</p:attrName>
                                        </p:attrNameLst>
                                      </p:cBhvr>
                                      <p:to>
                                        <p:strVal val="hidden"/>
                                      </p:to>
                                    </p:set>
                                  </p:childTnLst>
                                </p:cTn>
                              </p:par>
                              <p:par>
                                <p:cTn id="1077" presetID="23" presetClass="exit" presetSubtype="544" fill="hold" grpId="2" nodeType="withEffect">
                                  <p:stCondLst>
                                    <p:cond delay="0"/>
                                  </p:stCondLst>
                                  <p:childTnLst>
                                    <p:anim calcmode="lin" valueType="num">
                                      <p:cBhvr>
                                        <p:cTn id="1078" dur="3250"/>
                                        <p:tgtEl>
                                          <p:spTgt spid="141"/>
                                        </p:tgtEl>
                                        <p:attrNameLst>
                                          <p:attrName>ppt_w</p:attrName>
                                        </p:attrNameLst>
                                      </p:cBhvr>
                                      <p:tavLst>
                                        <p:tav tm="0">
                                          <p:val>
                                            <p:strVal val="ppt_w"/>
                                          </p:val>
                                        </p:tav>
                                        <p:tav tm="100000">
                                          <p:val>
                                            <p:fltVal val="0"/>
                                          </p:val>
                                        </p:tav>
                                      </p:tavLst>
                                    </p:anim>
                                    <p:anim calcmode="lin" valueType="num">
                                      <p:cBhvr>
                                        <p:cTn id="1079" dur="3250"/>
                                        <p:tgtEl>
                                          <p:spTgt spid="141"/>
                                        </p:tgtEl>
                                        <p:attrNameLst>
                                          <p:attrName>ppt_h</p:attrName>
                                        </p:attrNameLst>
                                      </p:cBhvr>
                                      <p:tavLst>
                                        <p:tav tm="0">
                                          <p:val>
                                            <p:strVal val="ppt_h"/>
                                          </p:val>
                                        </p:tav>
                                        <p:tav tm="100000">
                                          <p:val>
                                            <p:fltVal val="0"/>
                                          </p:val>
                                        </p:tav>
                                      </p:tavLst>
                                    </p:anim>
                                    <p:anim calcmode="lin" valueType="num">
                                      <p:cBhvr>
                                        <p:cTn id="1080" dur="3250"/>
                                        <p:tgtEl>
                                          <p:spTgt spid="141"/>
                                        </p:tgtEl>
                                        <p:attrNameLst>
                                          <p:attrName>ppt_x</p:attrName>
                                        </p:attrNameLst>
                                      </p:cBhvr>
                                      <p:tavLst>
                                        <p:tav tm="0">
                                          <p:val>
                                            <p:strVal val="ppt_x"/>
                                          </p:val>
                                        </p:tav>
                                        <p:tav tm="100000">
                                          <p:val>
                                            <p:fltVal val="0.5"/>
                                          </p:val>
                                        </p:tav>
                                      </p:tavLst>
                                    </p:anim>
                                    <p:anim calcmode="lin" valueType="num">
                                      <p:cBhvr>
                                        <p:cTn id="1081" dur="3250"/>
                                        <p:tgtEl>
                                          <p:spTgt spid="141"/>
                                        </p:tgtEl>
                                        <p:attrNameLst>
                                          <p:attrName>ppt_y</p:attrName>
                                        </p:attrNameLst>
                                      </p:cBhvr>
                                      <p:tavLst>
                                        <p:tav tm="0">
                                          <p:val>
                                            <p:strVal val="ppt_y"/>
                                          </p:val>
                                        </p:tav>
                                        <p:tav tm="100000">
                                          <p:val>
                                            <p:fltVal val="0.5"/>
                                          </p:val>
                                        </p:tav>
                                      </p:tavLst>
                                    </p:anim>
                                    <p:set>
                                      <p:cBhvr>
                                        <p:cTn id="1082" dur="1" fill="hold">
                                          <p:stCondLst>
                                            <p:cond delay="3249"/>
                                          </p:stCondLst>
                                        </p:cTn>
                                        <p:tgtEl>
                                          <p:spTgt spid="141"/>
                                        </p:tgtEl>
                                        <p:attrNameLst>
                                          <p:attrName>style.visibility</p:attrName>
                                        </p:attrNameLst>
                                      </p:cBhvr>
                                      <p:to>
                                        <p:strVal val="hidden"/>
                                      </p:to>
                                    </p:set>
                                  </p:childTnLst>
                                </p:cTn>
                              </p:par>
                              <p:par>
                                <p:cTn id="1083" presetID="23" presetClass="exit" presetSubtype="544" fill="hold" grpId="2" nodeType="withEffect">
                                  <p:stCondLst>
                                    <p:cond delay="0"/>
                                  </p:stCondLst>
                                  <p:childTnLst>
                                    <p:anim calcmode="lin" valueType="num">
                                      <p:cBhvr>
                                        <p:cTn id="1084" dur="3250"/>
                                        <p:tgtEl>
                                          <p:spTgt spid="142"/>
                                        </p:tgtEl>
                                        <p:attrNameLst>
                                          <p:attrName>ppt_w</p:attrName>
                                        </p:attrNameLst>
                                      </p:cBhvr>
                                      <p:tavLst>
                                        <p:tav tm="0">
                                          <p:val>
                                            <p:strVal val="ppt_w"/>
                                          </p:val>
                                        </p:tav>
                                        <p:tav tm="100000">
                                          <p:val>
                                            <p:fltVal val="0"/>
                                          </p:val>
                                        </p:tav>
                                      </p:tavLst>
                                    </p:anim>
                                    <p:anim calcmode="lin" valueType="num">
                                      <p:cBhvr>
                                        <p:cTn id="1085" dur="3250"/>
                                        <p:tgtEl>
                                          <p:spTgt spid="142"/>
                                        </p:tgtEl>
                                        <p:attrNameLst>
                                          <p:attrName>ppt_h</p:attrName>
                                        </p:attrNameLst>
                                      </p:cBhvr>
                                      <p:tavLst>
                                        <p:tav tm="0">
                                          <p:val>
                                            <p:strVal val="ppt_h"/>
                                          </p:val>
                                        </p:tav>
                                        <p:tav tm="100000">
                                          <p:val>
                                            <p:fltVal val="0"/>
                                          </p:val>
                                        </p:tav>
                                      </p:tavLst>
                                    </p:anim>
                                    <p:anim calcmode="lin" valueType="num">
                                      <p:cBhvr>
                                        <p:cTn id="1086" dur="3250"/>
                                        <p:tgtEl>
                                          <p:spTgt spid="142"/>
                                        </p:tgtEl>
                                        <p:attrNameLst>
                                          <p:attrName>ppt_x</p:attrName>
                                        </p:attrNameLst>
                                      </p:cBhvr>
                                      <p:tavLst>
                                        <p:tav tm="0">
                                          <p:val>
                                            <p:strVal val="ppt_x"/>
                                          </p:val>
                                        </p:tav>
                                        <p:tav tm="100000">
                                          <p:val>
                                            <p:fltVal val="0.5"/>
                                          </p:val>
                                        </p:tav>
                                      </p:tavLst>
                                    </p:anim>
                                    <p:anim calcmode="lin" valueType="num">
                                      <p:cBhvr>
                                        <p:cTn id="1087" dur="3250"/>
                                        <p:tgtEl>
                                          <p:spTgt spid="142"/>
                                        </p:tgtEl>
                                        <p:attrNameLst>
                                          <p:attrName>ppt_y</p:attrName>
                                        </p:attrNameLst>
                                      </p:cBhvr>
                                      <p:tavLst>
                                        <p:tav tm="0">
                                          <p:val>
                                            <p:strVal val="ppt_y"/>
                                          </p:val>
                                        </p:tav>
                                        <p:tav tm="100000">
                                          <p:val>
                                            <p:fltVal val="0.5"/>
                                          </p:val>
                                        </p:tav>
                                      </p:tavLst>
                                    </p:anim>
                                    <p:set>
                                      <p:cBhvr>
                                        <p:cTn id="1088" dur="1" fill="hold">
                                          <p:stCondLst>
                                            <p:cond delay="3249"/>
                                          </p:stCondLst>
                                        </p:cTn>
                                        <p:tgtEl>
                                          <p:spTgt spid="142"/>
                                        </p:tgtEl>
                                        <p:attrNameLst>
                                          <p:attrName>style.visibility</p:attrName>
                                        </p:attrNameLst>
                                      </p:cBhvr>
                                      <p:to>
                                        <p:strVal val="hidden"/>
                                      </p:to>
                                    </p:set>
                                  </p:childTnLst>
                                </p:cTn>
                              </p:par>
                              <p:par>
                                <p:cTn id="1089" presetID="23" presetClass="exit" presetSubtype="544" fill="hold" grpId="2" nodeType="withEffect">
                                  <p:stCondLst>
                                    <p:cond delay="0"/>
                                  </p:stCondLst>
                                  <p:childTnLst>
                                    <p:anim calcmode="lin" valueType="num">
                                      <p:cBhvr>
                                        <p:cTn id="1090" dur="3250"/>
                                        <p:tgtEl>
                                          <p:spTgt spid="143"/>
                                        </p:tgtEl>
                                        <p:attrNameLst>
                                          <p:attrName>ppt_w</p:attrName>
                                        </p:attrNameLst>
                                      </p:cBhvr>
                                      <p:tavLst>
                                        <p:tav tm="0">
                                          <p:val>
                                            <p:strVal val="ppt_w"/>
                                          </p:val>
                                        </p:tav>
                                        <p:tav tm="100000">
                                          <p:val>
                                            <p:fltVal val="0"/>
                                          </p:val>
                                        </p:tav>
                                      </p:tavLst>
                                    </p:anim>
                                    <p:anim calcmode="lin" valueType="num">
                                      <p:cBhvr>
                                        <p:cTn id="1091" dur="3250"/>
                                        <p:tgtEl>
                                          <p:spTgt spid="143"/>
                                        </p:tgtEl>
                                        <p:attrNameLst>
                                          <p:attrName>ppt_h</p:attrName>
                                        </p:attrNameLst>
                                      </p:cBhvr>
                                      <p:tavLst>
                                        <p:tav tm="0">
                                          <p:val>
                                            <p:strVal val="ppt_h"/>
                                          </p:val>
                                        </p:tav>
                                        <p:tav tm="100000">
                                          <p:val>
                                            <p:fltVal val="0"/>
                                          </p:val>
                                        </p:tav>
                                      </p:tavLst>
                                    </p:anim>
                                    <p:anim calcmode="lin" valueType="num">
                                      <p:cBhvr>
                                        <p:cTn id="1092" dur="3250"/>
                                        <p:tgtEl>
                                          <p:spTgt spid="143"/>
                                        </p:tgtEl>
                                        <p:attrNameLst>
                                          <p:attrName>ppt_x</p:attrName>
                                        </p:attrNameLst>
                                      </p:cBhvr>
                                      <p:tavLst>
                                        <p:tav tm="0">
                                          <p:val>
                                            <p:strVal val="ppt_x"/>
                                          </p:val>
                                        </p:tav>
                                        <p:tav tm="100000">
                                          <p:val>
                                            <p:fltVal val="0.5"/>
                                          </p:val>
                                        </p:tav>
                                      </p:tavLst>
                                    </p:anim>
                                    <p:anim calcmode="lin" valueType="num">
                                      <p:cBhvr>
                                        <p:cTn id="1093" dur="3250"/>
                                        <p:tgtEl>
                                          <p:spTgt spid="143"/>
                                        </p:tgtEl>
                                        <p:attrNameLst>
                                          <p:attrName>ppt_y</p:attrName>
                                        </p:attrNameLst>
                                      </p:cBhvr>
                                      <p:tavLst>
                                        <p:tav tm="0">
                                          <p:val>
                                            <p:strVal val="ppt_y"/>
                                          </p:val>
                                        </p:tav>
                                        <p:tav tm="100000">
                                          <p:val>
                                            <p:fltVal val="0.5"/>
                                          </p:val>
                                        </p:tav>
                                      </p:tavLst>
                                    </p:anim>
                                    <p:set>
                                      <p:cBhvr>
                                        <p:cTn id="1094" dur="1" fill="hold">
                                          <p:stCondLst>
                                            <p:cond delay="3249"/>
                                          </p:stCondLst>
                                        </p:cTn>
                                        <p:tgtEl>
                                          <p:spTgt spid="143"/>
                                        </p:tgtEl>
                                        <p:attrNameLst>
                                          <p:attrName>style.visibility</p:attrName>
                                        </p:attrNameLst>
                                      </p:cBhvr>
                                      <p:to>
                                        <p:strVal val="hidden"/>
                                      </p:to>
                                    </p:set>
                                  </p:childTnLst>
                                </p:cTn>
                              </p:par>
                              <p:par>
                                <p:cTn id="1095" presetID="23" presetClass="exit" presetSubtype="544" fill="hold" grpId="2" nodeType="withEffect">
                                  <p:stCondLst>
                                    <p:cond delay="0"/>
                                  </p:stCondLst>
                                  <p:childTnLst>
                                    <p:anim calcmode="lin" valueType="num">
                                      <p:cBhvr>
                                        <p:cTn id="1096" dur="3250"/>
                                        <p:tgtEl>
                                          <p:spTgt spid="144"/>
                                        </p:tgtEl>
                                        <p:attrNameLst>
                                          <p:attrName>ppt_w</p:attrName>
                                        </p:attrNameLst>
                                      </p:cBhvr>
                                      <p:tavLst>
                                        <p:tav tm="0">
                                          <p:val>
                                            <p:strVal val="ppt_w"/>
                                          </p:val>
                                        </p:tav>
                                        <p:tav tm="100000">
                                          <p:val>
                                            <p:fltVal val="0"/>
                                          </p:val>
                                        </p:tav>
                                      </p:tavLst>
                                    </p:anim>
                                    <p:anim calcmode="lin" valueType="num">
                                      <p:cBhvr>
                                        <p:cTn id="1097" dur="3250"/>
                                        <p:tgtEl>
                                          <p:spTgt spid="144"/>
                                        </p:tgtEl>
                                        <p:attrNameLst>
                                          <p:attrName>ppt_h</p:attrName>
                                        </p:attrNameLst>
                                      </p:cBhvr>
                                      <p:tavLst>
                                        <p:tav tm="0">
                                          <p:val>
                                            <p:strVal val="ppt_h"/>
                                          </p:val>
                                        </p:tav>
                                        <p:tav tm="100000">
                                          <p:val>
                                            <p:fltVal val="0"/>
                                          </p:val>
                                        </p:tav>
                                      </p:tavLst>
                                    </p:anim>
                                    <p:anim calcmode="lin" valueType="num">
                                      <p:cBhvr>
                                        <p:cTn id="1098" dur="3250"/>
                                        <p:tgtEl>
                                          <p:spTgt spid="144"/>
                                        </p:tgtEl>
                                        <p:attrNameLst>
                                          <p:attrName>ppt_x</p:attrName>
                                        </p:attrNameLst>
                                      </p:cBhvr>
                                      <p:tavLst>
                                        <p:tav tm="0">
                                          <p:val>
                                            <p:strVal val="ppt_x"/>
                                          </p:val>
                                        </p:tav>
                                        <p:tav tm="100000">
                                          <p:val>
                                            <p:fltVal val="0.5"/>
                                          </p:val>
                                        </p:tav>
                                      </p:tavLst>
                                    </p:anim>
                                    <p:anim calcmode="lin" valueType="num">
                                      <p:cBhvr>
                                        <p:cTn id="1099" dur="3250"/>
                                        <p:tgtEl>
                                          <p:spTgt spid="144"/>
                                        </p:tgtEl>
                                        <p:attrNameLst>
                                          <p:attrName>ppt_y</p:attrName>
                                        </p:attrNameLst>
                                      </p:cBhvr>
                                      <p:tavLst>
                                        <p:tav tm="0">
                                          <p:val>
                                            <p:strVal val="ppt_y"/>
                                          </p:val>
                                        </p:tav>
                                        <p:tav tm="100000">
                                          <p:val>
                                            <p:fltVal val="0.5"/>
                                          </p:val>
                                        </p:tav>
                                      </p:tavLst>
                                    </p:anim>
                                    <p:set>
                                      <p:cBhvr>
                                        <p:cTn id="1100" dur="1" fill="hold">
                                          <p:stCondLst>
                                            <p:cond delay="3249"/>
                                          </p:stCondLst>
                                        </p:cTn>
                                        <p:tgtEl>
                                          <p:spTgt spid="144"/>
                                        </p:tgtEl>
                                        <p:attrNameLst>
                                          <p:attrName>style.visibility</p:attrName>
                                        </p:attrNameLst>
                                      </p:cBhvr>
                                      <p:to>
                                        <p:strVal val="hidden"/>
                                      </p:to>
                                    </p:set>
                                  </p:childTnLst>
                                </p:cTn>
                              </p:par>
                              <p:par>
                                <p:cTn id="1101" presetID="23" presetClass="exit" presetSubtype="544" fill="hold" grpId="2" nodeType="withEffect">
                                  <p:stCondLst>
                                    <p:cond delay="0"/>
                                  </p:stCondLst>
                                  <p:childTnLst>
                                    <p:anim calcmode="lin" valueType="num">
                                      <p:cBhvr>
                                        <p:cTn id="1102" dur="3250"/>
                                        <p:tgtEl>
                                          <p:spTgt spid="145"/>
                                        </p:tgtEl>
                                        <p:attrNameLst>
                                          <p:attrName>ppt_w</p:attrName>
                                        </p:attrNameLst>
                                      </p:cBhvr>
                                      <p:tavLst>
                                        <p:tav tm="0">
                                          <p:val>
                                            <p:strVal val="ppt_w"/>
                                          </p:val>
                                        </p:tav>
                                        <p:tav tm="100000">
                                          <p:val>
                                            <p:fltVal val="0"/>
                                          </p:val>
                                        </p:tav>
                                      </p:tavLst>
                                    </p:anim>
                                    <p:anim calcmode="lin" valueType="num">
                                      <p:cBhvr>
                                        <p:cTn id="1103" dur="3250"/>
                                        <p:tgtEl>
                                          <p:spTgt spid="145"/>
                                        </p:tgtEl>
                                        <p:attrNameLst>
                                          <p:attrName>ppt_h</p:attrName>
                                        </p:attrNameLst>
                                      </p:cBhvr>
                                      <p:tavLst>
                                        <p:tav tm="0">
                                          <p:val>
                                            <p:strVal val="ppt_h"/>
                                          </p:val>
                                        </p:tav>
                                        <p:tav tm="100000">
                                          <p:val>
                                            <p:fltVal val="0"/>
                                          </p:val>
                                        </p:tav>
                                      </p:tavLst>
                                    </p:anim>
                                    <p:anim calcmode="lin" valueType="num">
                                      <p:cBhvr>
                                        <p:cTn id="1104" dur="3250"/>
                                        <p:tgtEl>
                                          <p:spTgt spid="145"/>
                                        </p:tgtEl>
                                        <p:attrNameLst>
                                          <p:attrName>ppt_x</p:attrName>
                                        </p:attrNameLst>
                                      </p:cBhvr>
                                      <p:tavLst>
                                        <p:tav tm="0">
                                          <p:val>
                                            <p:strVal val="ppt_x"/>
                                          </p:val>
                                        </p:tav>
                                        <p:tav tm="100000">
                                          <p:val>
                                            <p:fltVal val="0.5"/>
                                          </p:val>
                                        </p:tav>
                                      </p:tavLst>
                                    </p:anim>
                                    <p:anim calcmode="lin" valueType="num">
                                      <p:cBhvr>
                                        <p:cTn id="1105" dur="3250"/>
                                        <p:tgtEl>
                                          <p:spTgt spid="145"/>
                                        </p:tgtEl>
                                        <p:attrNameLst>
                                          <p:attrName>ppt_y</p:attrName>
                                        </p:attrNameLst>
                                      </p:cBhvr>
                                      <p:tavLst>
                                        <p:tav tm="0">
                                          <p:val>
                                            <p:strVal val="ppt_y"/>
                                          </p:val>
                                        </p:tav>
                                        <p:tav tm="100000">
                                          <p:val>
                                            <p:fltVal val="0.5"/>
                                          </p:val>
                                        </p:tav>
                                      </p:tavLst>
                                    </p:anim>
                                    <p:set>
                                      <p:cBhvr>
                                        <p:cTn id="1106" dur="1" fill="hold">
                                          <p:stCondLst>
                                            <p:cond delay="3249"/>
                                          </p:stCondLst>
                                        </p:cTn>
                                        <p:tgtEl>
                                          <p:spTgt spid="145"/>
                                        </p:tgtEl>
                                        <p:attrNameLst>
                                          <p:attrName>style.visibility</p:attrName>
                                        </p:attrNameLst>
                                      </p:cBhvr>
                                      <p:to>
                                        <p:strVal val="hidden"/>
                                      </p:to>
                                    </p:set>
                                  </p:childTnLst>
                                </p:cTn>
                              </p:par>
                              <p:par>
                                <p:cTn id="1107" presetID="23" presetClass="exit" presetSubtype="544" fill="hold" grpId="2" nodeType="withEffect">
                                  <p:stCondLst>
                                    <p:cond delay="0"/>
                                  </p:stCondLst>
                                  <p:childTnLst>
                                    <p:anim calcmode="lin" valueType="num">
                                      <p:cBhvr>
                                        <p:cTn id="1108" dur="3250"/>
                                        <p:tgtEl>
                                          <p:spTgt spid="146"/>
                                        </p:tgtEl>
                                        <p:attrNameLst>
                                          <p:attrName>ppt_w</p:attrName>
                                        </p:attrNameLst>
                                      </p:cBhvr>
                                      <p:tavLst>
                                        <p:tav tm="0">
                                          <p:val>
                                            <p:strVal val="ppt_w"/>
                                          </p:val>
                                        </p:tav>
                                        <p:tav tm="100000">
                                          <p:val>
                                            <p:fltVal val="0"/>
                                          </p:val>
                                        </p:tav>
                                      </p:tavLst>
                                    </p:anim>
                                    <p:anim calcmode="lin" valueType="num">
                                      <p:cBhvr>
                                        <p:cTn id="1109" dur="3250"/>
                                        <p:tgtEl>
                                          <p:spTgt spid="146"/>
                                        </p:tgtEl>
                                        <p:attrNameLst>
                                          <p:attrName>ppt_h</p:attrName>
                                        </p:attrNameLst>
                                      </p:cBhvr>
                                      <p:tavLst>
                                        <p:tav tm="0">
                                          <p:val>
                                            <p:strVal val="ppt_h"/>
                                          </p:val>
                                        </p:tav>
                                        <p:tav tm="100000">
                                          <p:val>
                                            <p:fltVal val="0"/>
                                          </p:val>
                                        </p:tav>
                                      </p:tavLst>
                                    </p:anim>
                                    <p:anim calcmode="lin" valueType="num">
                                      <p:cBhvr>
                                        <p:cTn id="1110" dur="3250"/>
                                        <p:tgtEl>
                                          <p:spTgt spid="146"/>
                                        </p:tgtEl>
                                        <p:attrNameLst>
                                          <p:attrName>ppt_x</p:attrName>
                                        </p:attrNameLst>
                                      </p:cBhvr>
                                      <p:tavLst>
                                        <p:tav tm="0">
                                          <p:val>
                                            <p:strVal val="ppt_x"/>
                                          </p:val>
                                        </p:tav>
                                        <p:tav tm="100000">
                                          <p:val>
                                            <p:fltVal val="0.5"/>
                                          </p:val>
                                        </p:tav>
                                      </p:tavLst>
                                    </p:anim>
                                    <p:anim calcmode="lin" valueType="num">
                                      <p:cBhvr>
                                        <p:cTn id="1111" dur="3250"/>
                                        <p:tgtEl>
                                          <p:spTgt spid="146"/>
                                        </p:tgtEl>
                                        <p:attrNameLst>
                                          <p:attrName>ppt_y</p:attrName>
                                        </p:attrNameLst>
                                      </p:cBhvr>
                                      <p:tavLst>
                                        <p:tav tm="0">
                                          <p:val>
                                            <p:strVal val="ppt_y"/>
                                          </p:val>
                                        </p:tav>
                                        <p:tav tm="100000">
                                          <p:val>
                                            <p:fltVal val="0.5"/>
                                          </p:val>
                                        </p:tav>
                                      </p:tavLst>
                                    </p:anim>
                                    <p:set>
                                      <p:cBhvr>
                                        <p:cTn id="1112" dur="1" fill="hold">
                                          <p:stCondLst>
                                            <p:cond delay="3249"/>
                                          </p:stCondLst>
                                        </p:cTn>
                                        <p:tgtEl>
                                          <p:spTgt spid="146"/>
                                        </p:tgtEl>
                                        <p:attrNameLst>
                                          <p:attrName>style.visibility</p:attrName>
                                        </p:attrNameLst>
                                      </p:cBhvr>
                                      <p:to>
                                        <p:strVal val="hidden"/>
                                      </p:to>
                                    </p:set>
                                  </p:childTnLst>
                                </p:cTn>
                              </p:par>
                              <p:par>
                                <p:cTn id="1113" presetID="23" presetClass="exit" presetSubtype="544" fill="hold" grpId="2" nodeType="withEffect">
                                  <p:stCondLst>
                                    <p:cond delay="0"/>
                                  </p:stCondLst>
                                  <p:childTnLst>
                                    <p:anim calcmode="lin" valueType="num">
                                      <p:cBhvr>
                                        <p:cTn id="1114" dur="3250"/>
                                        <p:tgtEl>
                                          <p:spTgt spid="147"/>
                                        </p:tgtEl>
                                        <p:attrNameLst>
                                          <p:attrName>ppt_w</p:attrName>
                                        </p:attrNameLst>
                                      </p:cBhvr>
                                      <p:tavLst>
                                        <p:tav tm="0">
                                          <p:val>
                                            <p:strVal val="ppt_w"/>
                                          </p:val>
                                        </p:tav>
                                        <p:tav tm="100000">
                                          <p:val>
                                            <p:fltVal val="0"/>
                                          </p:val>
                                        </p:tav>
                                      </p:tavLst>
                                    </p:anim>
                                    <p:anim calcmode="lin" valueType="num">
                                      <p:cBhvr>
                                        <p:cTn id="1115" dur="3250"/>
                                        <p:tgtEl>
                                          <p:spTgt spid="147"/>
                                        </p:tgtEl>
                                        <p:attrNameLst>
                                          <p:attrName>ppt_h</p:attrName>
                                        </p:attrNameLst>
                                      </p:cBhvr>
                                      <p:tavLst>
                                        <p:tav tm="0">
                                          <p:val>
                                            <p:strVal val="ppt_h"/>
                                          </p:val>
                                        </p:tav>
                                        <p:tav tm="100000">
                                          <p:val>
                                            <p:fltVal val="0"/>
                                          </p:val>
                                        </p:tav>
                                      </p:tavLst>
                                    </p:anim>
                                    <p:anim calcmode="lin" valueType="num">
                                      <p:cBhvr>
                                        <p:cTn id="1116" dur="3250"/>
                                        <p:tgtEl>
                                          <p:spTgt spid="147"/>
                                        </p:tgtEl>
                                        <p:attrNameLst>
                                          <p:attrName>ppt_x</p:attrName>
                                        </p:attrNameLst>
                                      </p:cBhvr>
                                      <p:tavLst>
                                        <p:tav tm="0">
                                          <p:val>
                                            <p:strVal val="ppt_x"/>
                                          </p:val>
                                        </p:tav>
                                        <p:tav tm="100000">
                                          <p:val>
                                            <p:fltVal val="0.5"/>
                                          </p:val>
                                        </p:tav>
                                      </p:tavLst>
                                    </p:anim>
                                    <p:anim calcmode="lin" valueType="num">
                                      <p:cBhvr>
                                        <p:cTn id="1117" dur="3250"/>
                                        <p:tgtEl>
                                          <p:spTgt spid="147"/>
                                        </p:tgtEl>
                                        <p:attrNameLst>
                                          <p:attrName>ppt_y</p:attrName>
                                        </p:attrNameLst>
                                      </p:cBhvr>
                                      <p:tavLst>
                                        <p:tav tm="0">
                                          <p:val>
                                            <p:strVal val="ppt_y"/>
                                          </p:val>
                                        </p:tav>
                                        <p:tav tm="100000">
                                          <p:val>
                                            <p:fltVal val="0.5"/>
                                          </p:val>
                                        </p:tav>
                                      </p:tavLst>
                                    </p:anim>
                                    <p:set>
                                      <p:cBhvr>
                                        <p:cTn id="1118" dur="1" fill="hold">
                                          <p:stCondLst>
                                            <p:cond delay="3249"/>
                                          </p:stCondLst>
                                        </p:cTn>
                                        <p:tgtEl>
                                          <p:spTgt spid="147"/>
                                        </p:tgtEl>
                                        <p:attrNameLst>
                                          <p:attrName>style.visibility</p:attrName>
                                        </p:attrNameLst>
                                      </p:cBhvr>
                                      <p:to>
                                        <p:strVal val="hidden"/>
                                      </p:to>
                                    </p:set>
                                  </p:childTnLst>
                                </p:cTn>
                              </p:par>
                              <p:par>
                                <p:cTn id="1119" presetID="23" presetClass="exit" presetSubtype="544" fill="hold" grpId="2" nodeType="withEffect">
                                  <p:stCondLst>
                                    <p:cond delay="0"/>
                                  </p:stCondLst>
                                  <p:childTnLst>
                                    <p:anim calcmode="lin" valueType="num">
                                      <p:cBhvr>
                                        <p:cTn id="1120" dur="3250"/>
                                        <p:tgtEl>
                                          <p:spTgt spid="148"/>
                                        </p:tgtEl>
                                        <p:attrNameLst>
                                          <p:attrName>ppt_w</p:attrName>
                                        </p:attrNameLst>
                                      </p:cBhvr>
                                      <p:tavLst>
                                        <p:tav tm="0">
                                          <p:val>
                                            <p:strVal val="ppt_w"/>
                                          </p:val>
                                        </p:tav>
                                        <p:tav tm="100000">
                                          <p:val>
                                            <p:fltVal val="0"/>
                                          </p:val>
                                        </p:tav>
                                      </p:tavLst>
                                    </p:anim>
                                    <p:anim calcmode="lin" valueType="num">
                                      <p:cBhvr>
                                        <p:cTn id="1121" dur="3250"/>
                                        <p:tgtEl>
                                          <p:spTgt spid="148"/>
                                        </p:tgtEl>
                                        <p:attrNameLst>
                                          <p:attrName>ppt_h</p:attrName>
                                        </p:attrNameLst>
                                      </p:cBhvr>
                                      <p:tavLst>
                                        <p:tav tm="0">
                                          <p:val>
                                            <p:strVal val="ppt_h"/>
                                          </p:val>
                                        </p:tav>
                                        <p:tav tm="100000">
                                          <p:val>
                                            <p:fltVal val="0"/>
                                          </p:val>
                                        </p:tav>
                                      </p:tavLst>
                                    </p:anim>
                                    <p:anim calcmode="lin" valueType="num">
                                      <p:cBhvr>
                                        <p:cTn id="1122" dur="3250"/>
                                        <p:tgtEl>
                                          <p:spTgt spid="148"/>
                                        </p:tgtEl>
                                        <p:attrNameLst>
                                          <p:attrName>ppt_x</p:attrName>
                                        </p:attrNameLst>
                                      </p:cBhvr>
                                      <p:tavLst>
                                        <p:tav tm="0">
                                          <p:val>
                                            <p:strVal val="ppt_x"/>
                                          </p:val>
                                        </p:tav>
                                        <p:tav tm="100000">
                                          <p:val>
                                            <p:fltVal val="0.5"/>
                                          </p:val>
                                        </p:tav>
                                      </p:tavLst>
                                    </p:anim>
                                    <p:anim calcmode="lin" valueType="num">
                                      <p:cBhvr>
                                        <p:cTn id="1123" dur="3250"/>
                                        <p:tgtEl>
                                          <p:spTgt spid="148"/>
                                        </p:tgtEl>
                                        <p:attrNameLst>
                                          <p:attrName>ppt_y</p:attrName>
                                        </p:attrNameLst>
                                      </p:cBhvr>
                                      <p:tavLst>
                                        <p:tav tm="0">
                                          <p:val>
                                            <p:strVal val="ppt_y"/>
                                          </p:val>
                                        </p:tav>
                                        <p:tav tm="100000">
                                          <p:val>
                                            <p:fltVal val="0.5"/>
                                          </p:val>
                                        </p:tav>
                                      </p:tavLst>
                                    </p:anim>
                                    <p:set>
                                      <p:cBhvr>
                                        <p:cTn id="1124" dur="1" fill="hold">
                                          <p:stCondLst>
                                            <p:cond delay="3249"/>
                                          </p:stCondLst>
                                        </p:cTn>
                                        <p:tgtEl>
                                          <p:spTgt spid="148"/>
                                        </p:tgtEl>
                                        <p:attrNameLst>
                                          <p:attrName>style.visibility</p:attrName>
                                        </p:attrNameLst>
                                      </p:cBhvr>
                                      <p:to>
                                        <p:strVal val="hidden"/>
                                      </p:to>
                                    </p:set>
                                  </p:childTnLst>
                                </p:cTn>
                              </p:par>
                              <p:par>
                                <p:cTn id="1125" presetID="23" presetClass="exit" presetSubtype="544" fill="hold" grpId="2" nodeType="withEffect">
                                  <p:stCondLst>
                                    <p:cond delay="0"/>
                                  </p:stCondLst>
                                  <p:childTnLst>
                                    <p:anim calcmode="lin" valueType="num">
                                      <p:cBhvr>
                                        <p:cTn id="1126" dur="3250"/>
                                        <p:tgtEl>
                                          <p:spTgt spid="149"/>
                                        </p:tgtEl>
                                        <p:attrNameLst>
                                          <p:attrName>ppt_w</p:attrName>
                                        </p:attrNameLst>
                                      </p:cBhvr>
                                      <p:tavLst>
                                        <p:tav tm="0">
                                          <p:val>
                                            <p:strVal val="ppt_w"/>
                                          </p:val>
                                        </p:tav>
                                        <p:tav tm="100000">
                                          <p:val>
                                            <p:fltVal val="0"/>
                                          </p:val>
                                        </p:tav>
                                      </p:tavLst>
                                    </p:anim>
                                    <p:anim calcmode="lin" valueType="num">
                                      <p:cBhvr>
                                        <p:cTn id="1127" dur="3250"/>
                                        <p:tgtEl>
                                          <p:spTgt spid="149"/>
                                        </p:tgtEl>
                                        <p:attrNameLst>
                                          <p:attrName>ppt_h</p:attrName>
                                        </p:attrNameLst>
                                      </p:cBhvr>
                                      <p:tavLst>
                                        <p:tav tm="0">
                                          <p:val>
                                            <p:strVal val="ppt_h"/>
                                          </p:val>
                                        </p:tav>
                                        <p:tav tm="100000">
                                          <p:val>
                                            <p:fltVal val="0"/>
                                          </p:val>
                                        </p:tav>
                                      </p:tavLst>
                                    </p:anim>
                                    <p:anim calcmode="lin" valueType="num">
                                      <p:cBhvr>
                                        <p:cTn id="1128" dur="3250"/>
                                        <p:tgtEl>
                                          <p:spTgt spid="149"/>
                                        </p:tgtEl>
                                        <p:attrNameLst>
                                          <p:attrName>ppt_x</p:attrName>
                                        </p:attrNameLst>
                                      </p:cBhvr>
                                      <p:tavLst>
                                        <p:tav tm="0">
                                          <p:val>
                                            <p:strVal val="ppt_x"/>
                                          </p:val>
                                        </p:tav>
                                        <p:tav tm="100000">
                                          <p:val>
                                            <p:fltVal val="0.5"/>
                                          </p:val>
                                        </p:tav>
                                      </p:tavLst>
                                    </p:anim>
                                    <p:anim calcmode="lin" valueType="num">
                                      <p:cBhvr>
                                        <p:cTn id="1129" dur="3250"/>
                                        <p:tgtEl>
                                          <p:spTgt spid="149"/>
                                        </p:tgtEl>
                                        <p:attrNameLst>
                                          <p:attrName>ppt_y</p:attrName>
                                        </p:attrNameLst>
                                      </p:cBhvr>
                                      <p:tavLst>
                                        <p:tav tm="0">
                                          <p:val>
                                            <p:strVal val="ppt_y"/>
                                          </p:val>
                                        </p:tav>
                                        <p:tav tm="100000">
                                          <p:val>
                                            <p:fltVal val="0.5"/>
                                          </p:val>
                                        </p:tav>
                                      </p:tavLst>
                                    </p:anim>
                                    <p:set>
                                      <p:cBhvr>
                                        <p:cTn id="1130" dur="1" fill="hold">
                                          <p:stCondLst>
                                            <p:cond delay="3249"/>
                                          </p:stCondLst>
                                        </p:cTn>
                                        <p:tgtEl>
                                          <p:spTgt spid="149"/>
                                        </p:tgtEl>
                                        <p:attrNameLst>
                                          <p:attrName>style.visibility</p:attrName>
                                        </p:attrNameLst>
                                      </p:cBhvr>
                                      <p:to>
                                        <p:strVal val="hidden"/>
                                      </p:to>
                                    </p:set>
                                  </p:childTnLst>
                                </p:cTn>
                              </p:par>
                              <p:par>
                                <p:cTn id="1131" presetID="23" presetClass="exit" presetSubtype="544" fill="hold" grpId="2" nodeType="withEffect">
                                  <p:stCondLst>
                                    <p:cond delay="0"/>
                                  </p:stCondLst>
                                  <p:childTnLst>
                                    <p:anim calcmode="lin" valueType="num">
                                      <p:cBhvr>
                                        <p:cTn id="1132" dur="3250"/>
                                        <p:tgtEl>
                                          <p:spTgt spid="150"/>
                                        </p:tgtEl>
                                        <p:attrNameLst>
                                          <p:attrName>ppt_w</p:attrName>
                                        </p:attrNameLst>
                                      </p:cBhvr>
                                      <p:tavLst>
                                        <p:tav tm="0">
                                          <p:val>
                                            <p:strVal val="ppt_w"/>
                                          </p:val>
                                        </p:tav>
                                        <p:tav tm="100000">
                                          <p:val>
                                            <p:fltVal val="0"/>
                                          </p:val>
                                        </p:tav>
                                      </p:tavLst>
                                    </p:anim>
                                    <p:anim calcmode="lin" valueType="num">
                                      <p:cBhvr>
                                        <p:cTn id="1133" dur="3250"/>
                                        <p:tgtEl>
                                          <p:spTgt spid="150"/>
                                        </p:tgtEl>
                                        <p:attrNameLst>
                                          <p:attrName>ppt_h</p:attrName>
                                        </p:attrNameLst>
                                      </p:cBhvr>
                                      <p:tavLst>
                                        <p:tav tm="0">
                                          <p:val>
                                            <p:strVal val="ppt_h"/>
                                          </p:val>
                                        </p:tav>
                                        <p:tav tm="100000">
                                          <p:val>
                                            <p:fltVal val="0"/>
                                          </p:val>
                                        </p:tav>
                                      </p:tavLst>
                                    </p:anim>
                                    <p:anim calcmode="lin" valueType="num">
                                      <p:cBhvr>
                                        <p:cTn id="1134" dur="3250"/>
                                        <p:tgtEl>
                                          <p:spTgt spid="150"/>
                                        </p:tgtEl>
                                        <p:attrNameLst>
                                          <p:attrName>ppt_x</p:attrName>
                                        </p:attrNameLst>
                                      </p:cBhvr>
                                      <p:tavLst>
                                        <p:tav tm="0">
                                          <p:val>
                                            <p:strVal val="ppt_x"/>
                                          </p:val>
                                        </p:tav>
                                        <p:tav tm="100000">
                                          <p:val>
                                            <p:fltVal val="0.5"/>
                                          </p:val>
                                        </p:tav>
                                      </p:tavLst>
                                    </p:anim>
                                    <p:anim calcmode="lin" valueType="num">
                                      <p:cBhvr>
                                        <p:cTn id="1135" dur="3250"/>
                                        <p:tgtEl>
                                          <p:spTgt spid="150"/>
                                        </p:tgtEl>
                                        <p:attrNameLst>
                                          <p:attrName>ppt_y</p:attrName>
                                        </p:attrNameLst>
                                      </p:cBhvr>
                                      <p:tavLst>
                                        <p:tav tm="0">
                                          <p:val>
                                            <p:strVal val="ppt_y"/>
                                          </p:val>
                                        </p:tav>
                                        <p:tav tm="100000">
                                          <p:val>
                                            <p:fltVal val="0.5"/>
                                          </p:val>
                                        </p:tav>
                                      </p:tavLst>
                                    </p:anim>
                                    <p:set>
                                      <p:cBhvr>
                                        <p:cTn id="1136" dur="1" fill="hold">
                                          <p:stCondLst>
                                            <p:cond delay="3249"/>
                                          </p:stCondLst>
                                        </p:cTn>
                                        <p:tgtEl>
                                          <p:spTgt spid="150"/>
                                        </p:tgtEl>
                                        <p:attrNameLst>
                                          <p:attrName>style.visibility</p:attrName>
                                        </p:attrNameLst>
                                      </p:cBhvr>
                                      <p:to>
                                        <p:strVal val="hidden"/>
                                      </p:to>
                                    </p:set>
                                  </p:childTnLst>
                                </p:cTn>
                              </p:par>
                              <p:par>
                                <p:cTn id="1137" presetID="23" presetClass="exit" presetSubtype="544" fill="hold" grpId="2" nodeType="withEffect">
                                  <p:stCondLst>
                                    <p:cond delay="0"/>
                                  </p:stCondLst>
                                  <p:childTnLst>
                                    <p:anim calcmode="lin" valueType="num">
                                      <p:cBhvr>
                                        <p:cTn id="1138" dur="3250"/>
                                        <p:tgtEl>
                                          <p:spTgt spid="151"/>
                                        </p:tgtEl>
                                        <p:attrNameLst>
                                          <p:attrName>ppt_w</p:attrName>
                                        </p:attrNameLst>
                                      </p:cBhvr>
                                      <p:tavLst>
                                        <p:tav tm="0">
                                          <p:val>
                                            <p:strVal val="ppt_w"/>
                                          </p:val>
                                        </p:tav>
                                        <p:tav tm="100000">
                                          <p:val>
                                            <p:fltVal val="0"/>
                                          </p:val>
                                        </p:tav>
                                      </p:tavLst>
                                    </p:anim>
                                    <p:anim calcmode="lin" valueType="num">
                                      <p:cBhvr>
                                        <p:cTn id="1139" dur="3250"/>
                                        <p:tgtEl>
                                          <p:spTgt spid="151"/>
                                        </p:tgtEl>
                                        <p:attrNameLst>
                                          <p:attrName>ppt_h</p:attrName>
                                        </p:attrNameLst>
                                      </p:cBhvr>
                                      <p:tavLst>
                                        <p:tav tm="0">
                                          <p:val>
                                            <p:strVal val="ppt_h"/>
                                          </p:val>
                                        </p:tav>
                                        <p:tav tm="100000">
                                          <p:val>
                                            <p:fltVal val="0"/>
                                          </p:val>
                                        </p:tav>
                                      </p:tavLst>
                                    </p:anim>
                                    <p:anim calcmode="lin" valueType="num">
                                      <p:cBhvr>
                                        <p:cTn id="1140" dur="3250"/>
                                        <p:tgtEl>
                                          <p:spTgt spid="151"/>
                                        </p:tgtEl>
                                        <p:attrNameLst>
                                          <p:attrName>ppt_x</p:attrName>
                                        </p:attrNameLst>
                                      </p:cBhvr>
                                      <p:tavLst>
                                        <p:tav tm="0">
                                          <p:val>
                                            <p:strVal val="ppt_x"/>
                                          </p:val>
                                        </p:tav>
                                        <p:tav tm="100000">
                                          <p:val>
                                            <p:fltVal val="0.5"/>
                                          </p:val>
                                        </p:tav>
                                      </p:tavLst>
                                    </p:anim>
                                    <p:anim calcmode="lin" valueType="num">
                                      <p:cBhvr>
                                        <p:cTn id="1141" dur="3250"/>
                                        <p:tgtEl>
                                          <p:spTgt spid="151"/>
                                        </p:tgtEl>
                                        <p:attrNameLst>
                                          <p:attrName>ppt_y</p:attrName>
                                        </p:attrNameLst>
                                      </p:cBhvr>
                                      <p:tavLst>
                                        <p:tav tm="0">
                                          <p:val>
                                            <p:strVal val="ppt_y"/>
                                          </p:val>
                                        </p:tav>
                                        <p:tav tm="100000">
                                          <p:val>
                                            <p:fltVal val="0.5"/>
                                          </p:val>
                                        </p:tav>
                                      </p:tavLst>
                                    </p:anim>
                                    <p:set>
                                      <p:cBhvr>
                                        <p:cTn id="1142" dur="1" fill="hold">
                                          <p:stCondLst>
                                            <p:cond delay="3249"/>
                                          </p:stCondLst>
                                        </p:cTn>
                                        <p:tgtEl>
                                          <p:spTgt spid="151"/>
                                        </p:tgtEl>
                                        <p:attrNameLst>
                                          <p:attrName>style.visibility</p:attrName>
                                        </p:attrNameLst>
                                      </p:cBhvr>
                                      <p:to>
                                        <p:strVal val="hidden"/>
                                      </p:to>
                                    </p:set>
                                  </p:childTnLst>
                                </p:cTn>
                              </p:par>
                              <p:par>
                                <p:cTn id="1143" presetID="23" presetClass="exit" presetSubtype="544" fill="hold" grpId="2" nodeType="withEffect">
                                  <p:stCondLst>
                                    <p:cond delay="0"/>
                                  </p:stCondLst>
                                  <p:childTnLst>
                                    <p:anim calcmode="lin" valueType="num">
                                      <p:cBhvr>
                                        <p:cTn id="1144" dur="3250"/>
                                        <p:tgtEl>
                                          <p:spTgt spid="152"/>
                                        </p:tgtEl>
                                        <p:attrNameLst>
                                          <p:attrName>ppt_w</p:attrName>
                                        </p:attrNameLst>
                                      </p:cBhvr>
                                      <p:tavLst>
                                        <p:tav tm="0">
                                          <p:val>
                                            <p:strVal val="ppt_w"/>
                                          </p:val>
                                        </p:tav>
                                        <p:tav tm="100000">
                                          <p:val>
                                            <p:fltVal val="0"/>
                                          </p:val>
                                        </p:tav>
                                      </p:tavLst>
                                    </p:anim>
                                    <p:anim calcmode="lin" valueType="num">
                                      <p:cBhvr>
                                        <p:cTn id="1145" dur="3250"/>
                                        <p:tgtEl>
                                          <p:spTgt spid="152"/>
                                        </p:tgtEl>
                                        <p:attrNameLst>
                                          <p:attrName>ppt_h</p:attrName>
                                        </p:attrNameLst>
                                      </p:cBhvr>
                                      <p:tavLst>
                                        <p:tav tm="0">
                                          <p:val>
                                            <p:strVal val="ppt_h"/>
                                          </p:val>
                                        </p:tav>
                                        <p:tav tm="100000">
                                          <p:val>
                                            <p:fltVal val="0"/>
                                          </p:val>
                                        </p:tav>
                                      </p:tavLst>
                                    </p:anim>
                                    <p:anim calcmode="lin" valueType="num">
                                      <p:cBhvr>
                                        <p:cTn id="1146" dur="3250"/>
                                        <p:tgtEl>
                                          <p:spTgt spid="152"/>
                                        </p:tgtEl>
                                        <p:attrNameLst>
                                          <p:attrName>ppt_x</p:attrName>
                                        </p:attrNameLst>
                                      </p:cBhvr>
                                      <p:tavLst>
                                        <p:tav tm="0">
                                          <p:val>
                                            <p:strVal val="ppt_x"/>
                                          </p:val>
                                        </p:tav>
                                        <p:tav tm="100000">
                                          <p:val>
                                            <p:fltVal val="0.5"/>
                                          </p:val>
                                        </p:tav>
                                      </p:tavLst>
                                    </p:anim>
                                    <p:anim calcmode="lin" valueType="num">
                                      <p:cBhvr>
                                        <p:cTn id="1147" dur="3250"/>
                                        <p:tgtEl>
                                          <p:spTgt spid="152"/>
                                        </p:tgtEl>
                                        <p:attrNameLst>
                                          <p:attrName>ppt_y</p:attrName>
                                        </p:attrNameLst>
                                      </p:cBhvr>
                                      <p:tavLst>
                                        <p:tav tm="0">
                                          <p:val>
                                            <p:strVal val="ppt_y"/>
                                          </p:val>
                                        </p:tav>
                                        <p:tav tm="100000">
                                          <p:val>
                                            <p:fltVal val="0.5"/>
                                          </p:val>
                                        </p:tav>
                                      </p:tavLst>
                                    </p:anim>
                                    <p:set>
                                      <p:cBhvr>
                                        <p:cTn id="1148" dur="1" fill="hold">
                                          <p:stCondLst>
                                            <p:cond delay="3249"/>
                                          </p:stCondLst>
                                        </p:cTn>
                                        <p:tgtEl>
                                          <p:spTgt spid="152"/>
                                        </p:tgtEl>
                                        <p:attrNameLst>
                                          <p:attrName>style.visibility</p:attrName>
                                        </p:attrNameLst>
                                      </p:cBhvr>
                                      <p:to>
                                        <p:strVal val="hidden"/>
                                      </p:to>
                                    </p:set>
                                  </p:childTnLst>
                                </p:cTn>
                              </p:par>
                              <p:par>
                                <p:cTn id="1149" presetID="23" presetClass="exit" presetSubtype="544" fill="hold" grpId="2" nodeType="withEffect">
                                  <p:stCondLst>
                                    <p:cond delay="0"/>
                                  </p:stCondLst>
                                  <p:childTnLst>
                                    <p:anim calcmode="lin" valueType="num">
                                      <p:cBhvr>
                                        <p:cTn id="1150" dur="3250"/>
                                        <p:tgtEl>
                                          <p:spTgt spid="153"/>
                                        </p:tgtEl>
                                        <p:attrNameLst>
                                          <p:attrName>ppt_w</p:attrName>
                                        </p:attrNameLst>
                                      </p:cBhvr>
                                      <p:tavLst>
                                        <p:tav tm="0">
                                          <p:val>
                                            <p:strVal val="ppt_w"/>
                                          </p:val>
                                        </p:tav>
                                        <p:tav tm="100000">
                                          <p:val>
                                            <p:fltVal val="0"/>
                                          </p:val>
                                        </p:tav>
                                      </p:tavLst>
                                    </p:anim>
                                    <p:anim calcmode="lin" valueType="num">
                                      <p:cBhvr>
                                        <p:cTn id="1151" dur="3250"/>
                                        <p:tgtEl>
                                          <p:spTgt spid="153"/>
                                        </p:tgtEl>
                                        <p:attrNameLst>
                                          <p:attrName>ppt_h</p:attrName>
                                        </p:attrNameLst>
                                      </p:cBhvr>
                                      <p:tavLst>
                                        <p:tav tm="0">
                                          <p:val>
                                            <p:strVal val="ppt_h"/>
                                          </p:val>
                                        </p:tav>
                                        <p:tav tm="100000">
                                          <p:val>
                                            <p:fltVal val="0"/>
                                          </p:val>
                                        </p:tav>
                                      </p:tavLst>
                                    </p:anim>
                                    <p:anim calcmode="lin" valueType="num">
                                      <p:cBhvr>
                                        <p:cTn id="1152" dur="3250"/>
                                        <p:tgtEl>
                                          <p:spTgt spid="153"/>
                                        </p:tgtEl>
                                        <p:attrNameLst>
                                          <p:attrName>ppt_x</p:attrName>
                                        </p:attrNameLst>
                                      </p:cBhvr>
                                      <p:tavLst>
                                        <p:tav tm="0">
                                          <p:val>
                                            <p:strVal val="ppt_x"/>
                                          </p:val>
                                        </p:tav>
                                        <p:tav tm="100000">
                                          <p:val>
                                            <p:fltVal val="0.5"/>
                                          </p:val>
                                        </p:tav>
                                      </p:tavLst>
                                    </p:anim>
                                    <p:anim calcmode="lin" valueType="num">
                                      <p:cBhvr>
                                        <p:cTn id="1153" dur="3250"/>
                                        <p:tgtEl>
                                          <p:spTgt spid="153"/>
                                        </p:tgtEl>
                                        <p:attrNameLst>
                                          <p:attrName>ppt_y</p:attrName>
                                        </p:attrNameLst>
                                      </p:cBhvr>
                                      <p:tavLst>
                                        <p:tav tm="0">
                                          <p:val>
                                            <p:strVal val="ppt_y"/>
                                          </p:val>
                                        </p:tav>
                                        <p:tav tm="100000">
                                          <p:val>
                                            <p:fltVal val="0.5"/>
                                          </p:val>
                                        </p:tav>
                                      </p:tavLst>
                                    </p:anim>
                                    <p:set>
                                      <p:cBhvr>
                                        <p:cTn id="1154" dur="1" fill="hold">
                                          <p:stCondLst>
                                            <p:cond delay="3249"/>
                                          </p:stCondLst>
                                        </p:cTn>
                                        <p:tgtEl>
                                          <p:spTgt spid="153"/>
                                        </p:tgtEl>
                                        <p:attrNameLst>
                                          <p:attrName>style.visibility</p:attrName>
                                        </p:attrNameLst>
                                      </p:cBhvr>
                                      <p:to>
                                        <p:strVal val="hidden"/>
                                      </p:to>
                                    </p:set>
                                  </p:childTnLst>
                                </p:cTn>
                              </p:par>
                              <p:par>
                                <p:cTn id="1155" presetID="23" presetClass="exit" presetSubtype="544" fill="hold" grpId="2" nodeType="withEffect">
                                  <p:stCondLst>
                                    <p:cond delay="0"/>
                                  </p:stCondLst>
                                  <p:childTnLst>
                                    <p:anim calcmode="lin" valueType="num">
                                      <p:cBhvr>
                                        <p:cTn id="1156" dur="3250"/>
                                        <p:tgtEl>
                                          <p:spTgt spid="154"/>
                                        </p:tgtEl>
                                        <p:attrNameLst>
                                          <p:attrName>ppt_w</p:attrName>
                                        </p:attrNameLst>
                                      </p:cBhvr>
                                      <p:tavLst>
                                        <p:tav tm="0">
                                          <p:val>
                                            <p:strVal val="ppt_w"/>
                                          </p:val>
                                        </p:tav>
                                        <p:tav tm="100000">
                                          <p:val>
                                            <p:fltVal val="0"/>
                                          </p:val>
                                        </p:tav>
                                      </p:tavLst>
                                    </p:anim>
                                    <p:anim calcmode="lin" valueType="num">
                                      <p:cBhvr>
                                        <p:cTn id="1157" dur="3250"/>
                                        <p:tgtEl>
                                          <p:spTgt spid="154"/>
                                        </p:tgtEl>
                                        <p:attrNameLst>
                                          <p:attrName>ppt_h</p:attrName>
                                        </p:attrNameLst>
                                      </p:cBhvr>
                                      <p:tavLst>
                                        <p:tav tm="0">
                                          <p:val>
                                            <p:strVal val="ppt_h"/>
                                          </p:val>
                                        </p:tav>
                                        <p:tav tm="100000">
                                          <p:val>
                                            <p:fltVal val="0"/>
                                          </p:val>
                                        </p:tav>
                                      </p:tavLst>
                                    </p:anim>
                                    <p:anim calcmode="lin" valueType="num">
                                      <p:cBhvr>
                                        <p:cTn id="1158" dur="3250"/>
                                        <p:tgtEl>
                                          <p:spTgt spid="154"/>
                                        </p:tgtEl>
                                        <p:attrNameLst>
                                          <p:attrName>ppt_x</p:attrName>
                                        </p:attrNameLst>
                                      </p:cBhvr>
                                      <p:tavLst>
                                        <p:tav tm="0">
                                          <p:val>
                                            <p:strVal val="ppt_x"/>
                                          </p:val>
                                        </p:tav>
                                        <p:tav tm="100000">
                                          <p:val>
                                            <p:fltVal val="0.5"/>
                                          </p:val>
                                        </p:tav>
                                      </p:tavLst>
                                    </p:anim>
                                    <p:anim calcmode="lin" valueType="num">
                                      <p:cBhvr>
                                        <p:cTn id="1159" dur="3250"/>
                                        <p:tgtEl>
                                          <p:spTgt spid="154"/>
                                        </p:tgtEl>
                                        <p:attrNameLst>
                                          <p:attrName>ppt_y</p:attrName>
                                        </p:attrNameLst>
                                      </p:cBhvr>
                                      <p:tavLst>
                                        <p:tav tm="0">
                                          <p:val>
                                            <p:strVal val="ppt_y"/>
                                          </p:val>
                                        </p:tav>
                                        <p:tav tm="100000">
                                          <p:val>
                                            <p:fltVal val="0.5"/>
                                          </p:val>
                                        </p:tav>
                                      </p:tavLst>
                                    </p:anim>
                                    <p:set>
                                      <p:cBhvr>
                                        <p:cTn id="1160" dur="1" fill="hold">
                                          <p:stCondLst>
                                            <p:cond delay="3249"/>
                                          </p:stCondLst>
                                        </p:cTn>
                                        <p:tgtEl>
                                          <p:spTgt spid="154"/>
                                        </p:tgtEl>
                                        <p:attrNameLst>
                                          <p:attrName>style.visibility</p:attrName>
                                        </p:attrNameLst>
                                      </p:cBhvr>
                                      <p:to>
                                        <p:strVal val="hidden"/>
                                      </p:to>
                                    </p:set>
                                  </p:childTnLst>
                                </p:cTn>
                              </p:par>
                              <p:par>
                                <p:cTn id="1161" presetID="23" presetClass="exit" presetSubtype="544" fill="hold" grpId="2" nodeType="withEffect">
                                  <p:stCondLst>
                                    <p:cond delay="0"/>
                                  </p:stCondLst>
                                  <p:childTnLst>
                                    <p:anim calcmode="lin" valueType="num">
                                      <p:cBhvr>
                                        <p:cTn id="1162" dur="3250"/>
                                        <p:tgtEl>
                                          <p:spTgt spid="155"/>
                                        </p:tgtEl>
                                        <p:attrNameLst>
                                          <p:attrName>ppt_w</p:attrName>
                                        </p:attrNameLst>
                                      </p:cBhvr>
                                      <p:tavLst>
                                        <p:tav tm="0">
                                          <p:val>
                                            <p:strVal val="ppt_w"/>
                                          </p:val>
                                        </p:tav>
                                        <p:tav tm="100000">
                                          <p:val>
                                            <p:fltVal val="0"/>
                                          </p:val>
                                        </p:tav>
                                      </p:tavLst>
                                    </p:anim>
                                    <p:anim calcmode="lin" valueType="num">
                                      <p:cBhvr>
                                        <p:cTn id="1163" dur="3250"/>
                                        <p:tgtEl>
                                          <p:spTgt spid="155"/>
                                        </p:tgtEl>
                                        <p:attrNameLst>
                                          <p:attrName>ppt_h</p:attrName>
                                        </p:attrNameLst>
                                      </p:cBhvr>
                                      <p:tavLst>
                                        <p:tav tm="0">
                                          <p:val>
                                            <p:strVal val="ppt_h"/>
                                          </p:val>
                                        </p:tav>
                                        <p:tav tm="100000">
                                          <p:val>
                                            <p:fltVal val="0"/>
                                          </p:val>
                                        </p:tav>
                                      </p:tavLst>
                                    </p:anim>
                                    <p:anim calcmode="lin" valueType="num">
                                      <p:cBhvr>
                                        <p:cTn id="1164" dur="3250"/>
                                        <p:tgtEl>
                                          <p:spTgt spid="155"/>
                                        </p:tgtEl>
                                        <p:attrNameLst>
                                          <p:attrName>ppt_x</p:attrName>
                                        </p:attrNameLst>
                                      </p:cBhvr>
                                      <p:tavLst>
                                        <p:tav tm="0">
                                          <p:val>
                                            <p:strVal val="ppt_x"/>
                                          </p:val>
                                        </p:tav>
                                        <p:tav tm="100000">
                                          <p:val>
                                            <p:fltVal val="0.5"/>
                                          </p:val>
                                        </p:tav>
                                      </p:tavLst>
                                    </p:anim>
                                    <p:anim calcmode="lin" valueType="num">
                                      <p:cBhvr>
                                        <p:cTn id="1165" dur="3250"/>
                                        <p:tgtEl>
                                          <p:spTgt spid="155"/>
                                        </p:tgtEl>
                                        <p:attrNameLst>
                                          <p:attrName>ppt_y</p:attrName>
                                        </p:attrNameLst>
                                      </p:cBhvr>
                                      <p:tavLst>
                                        <p:tav tm="0">
                                          <p:val>
                                            <p:strVal val="ppt_y"/>
                                          </p:val>
                                        </p:tav>
                                        <p:tav tm="100000">
                                          <p:val>
                                            <p:fltVal val="0.5"/>
                                          </p:val>
                                        </p:tav>
                                      </p:tavLst>
                                    </p:anim>
                                    <p:set>
                                      <p:cBhvr>
                                        <p:cTn id="1166" dur="1" fill="hold">
                                          <p:stCondLst>
                                            <p:cond delay="3249"/>
                                          </p:stCondLst>
                                        </p:cTn>
                                        <p:tgtEl>
                                          <p:spTgt spid="155"/>
                                        </p:tgtEl>
                                        <p:attrNameLst>
                                          <p:attrName>style.visibility</p:attrName>
                                        </p:attrNameLst>
                                      </p:cBhvr>
                                      <p:to>
                                        <p:strVal val="hidden"/>
                                      </p:to>
                                    </p:set>
                                  </p:childTnLst>
                                </p:cTn>
                              </p:par>
                              <p:par>
                                <p:cTn id="1167" presetID="23" presetClass="exit" presetSubtype="544" fill="hold" grpId="2" nodeType="withEffect">
                                  <p:stCondLst>
                                    <p:cond delay="0"/>
                                  </p:stCondLst>
                                  <p:childTnLst>
                                    <p:anim calcmode="lin" valueType="num">
                                      <p:cBhvr>
                                        <p:cTn id="1168" dur="3250"/>
                                        <p:tgtEl>
                                          <p:spTgt spid="156"/>
                                        </p:tgtEl>
                                        <p:attrNameLst>
                                          <p:attrName>ppt_w</p:attrName>
                                        </p:attrNameLst>
                                      </p:cBhvr>
                                      <p:tavLst>
                                        <p:tav tm="0">
                                          <p:val>
                                            <p:strVal val="ppt_w"/>
                                          </p:val>
                                        </p:tav>
                                        <p:tav tm="100000">
                                          <p:val>
                                            <p:fltVal val="0"/>
                                          </p:val>
                                        </p:tav>
                                      </p:tavLst>
                                    </p:anim>
                                    <p:anim calcmode="lin" valueType="num">
                                      <p:cBhvr>
                                        <p:cTn id="1169" dur="3250"/>
                                        <p:tgtEl>
                                          <p:spTgt spid="156"/>
                                        </p:tgtEl>
                                        <p:attrNameLst>
                                          <p:attrName>ppt_h</p:attrName>
                                        </p:attrNameLst>
                                      </p:cBhvr>
                                      <p:tavLst>
                                        <p:tav tm="0">
                                          <p:val>
                                            <p:strVal val="ppt_h"/>
                                          </p:val>
                                        </p:tav>
                                        <p:tav tm="100000">
                                          <p:val>
                                            <p:fltVal val="0"/>
                                          </p:val>
                                        </p:tav>
                                      </p:tavLst>
                                    </p:anim>
                                    <p:anim calcmode="lin" valueType="num">
                                      <p:cBhvr>
                                        <p:cTn id="1170" dur="3250"/>
                                        <p:tgtEl>
                                          <p:spTgt spid="156"/>
                                        </p:tgtEl>
                                        <p:attrNameLst>
                                          <p:attrName>ppt_x</p:attrName>
                                        </p:attrNameLst>
                                      </p:cBhvr>
                                      <p:tavLst>
                                        <p:tav tm="0">
                                          <p:val>
                                            <p:strVal val="ppt_x"/>
                                          </p:val>
                                        </p:tav>
                                        <p:tav tm="100000">
                                          <p:val>
                                            <p:fltVal val="0.5"/>
                                          </p:val>
                                        </p:tav>
                                      </p:tavLst>
                                    </p:anim>
                                    <p:anim calcmode="lin" valueType="num">
                                      <p:cBhvr>
                                        <p:cTn id="1171" dur="3250"/>
                                        <p:tgtEl>
                                          <p:spTgt spid="156"/>
                                        </p:tgtEl>
                                        <p:attrNameLst>
                                          <p:attrName>ppt_y</p:attrName>
                                        </p:attrNameLst>
                                      </p:cBhvr>
                                      <p:tavLst>
                                        <p:tav tm="0">
                                          <p:val>
                                            <p:strVal val="ppt_y"/>
                                          </p:val>
                                        </p:tav>
                                        <p:tav tm="100000">
                                          <p:val>
                                            <p:fltVal val="0.5"/>
                                          </p:val>
                                        </p:tav>
                                      </p:tavLst>
                                    </p:anim>
                                    <p:set>
                                      <p:cBhvr>
                                        <p:cTn id="1172" dur="1" fill="hold">
                                          <p:stCondLst>
                                            <p:cond delay="3249"/>
                                          </p:stCondLst>
                                        </p:cTn>
                                        <p:tgtEl>
                                          <p:spTgt spid="156"/>
                                        </p:tgtEl>
                                        <p:attrNameLst>
                                          <p:attrName>style.visibility</p:attrName>
                                        </p:attrNameLst>
                                      </p:cBhvr>
                                      <p:to>
                                        <p:strVal val="hidden"/>
                                      </p:to>
                                    </p:set>
                                  </p:childTnLst>
                                </p:cTn>
                              </p:par>
                              <p:par>
                                <p:cTn id="1173" presetID="23" presetClass="exit" presetSubtype="544" fill="hold" grpId="2" nodeType="withEffect">
                                  <p:stCondLst>
                                    <p:cond delay="0"/>
                                  </p:stCondLst>
                                  <p:childTnLst>
                                    <p:anim calcmode="lin" valueType="num">
                                      <p:cBhvr>
                                        <p:cTn id="1174" dur="3250"/>
                                        <p:tgtEl>
                                          <p:spTgt spid="157"/>
                                        </p:tgtEl>
                                        <p:attrNameLst>
                                          <p:attrName>ppt_w</p:attrName>
                                        </p:attrNameLst>
                                      </p:cBhvr>
                                      <p:tavLst>
                                        <p:tav tm="0">
                                          <p:val>
                                            <p:strVal val="ppt_w"/>
                                          </p:val>
                                        </p:tav>
                                        <p:tav tm="100000">
                                          <p:val>
                                            <p:fltVal val="0"/>
                                          </p:val>
                                        </p:tav>
                                      </p:tavLst>
                                    </p:anim>
                                    <p:anim calcmode="lin" valueType="num">
                                      <p:cBhvr>
                                        <p:cTn id="1175" dur="3250"/>
                                        <p:tgtEl>
                                          <p:spTgt spid="157"/>
                                        </p:tgtEl>
                                        <p:attrNameLst>
                                          <p:attrName>ppt_h</p:attrName>
                                        </p:attrNameLst>
                                      </p:cBhvr>
                                      <p:tavLst>
                                        <p:tav tm="0">
                                          <p:val>
                                            <p:strVal val="ppt_h"/>
                                          </p:val>
                                        </p:tav>
                                        <p:tav tm="100000">
                                          <p:val>
                                            <p:fltVal val="0"/>
                                          </p:val>
                                        </p:tav>
                                      </p:tavLst>
                                    </p:anim>
                                    <p:anim calcmode="lin" valueType="num">
                                      <p:cBhvr>
                                        <p:cTn id="1176" dur="3250"/>
                                        <p:tgtEl>
                                          <p:spTgt spid="157"/>
                                        </p:tgtEl>
                                        <p:attrNameLst>
                                          <p:attrName>ppt_x</p:attrName>
                                        </p:attrNameLst>
                                      </p:cBhvr>
                                      <p:tavLst>
                                        <p:tav tm="0">
                                          <p:val>
                                            <p:strVal val="ppt_x"/>
                                          </p:val>
                                        </p:tav>
                                        <p:tav tm="100000">
                                          <p:val>
                                            <p:fltVal val="0.5"/>
                                          </p:val>
                                        </p:tav>
                                      </p:tavLst>
                                    </p:anim>
                                    <p:anim calcmode="lin" valueType="num">
                                      <p:cBhvr>
                                        <p:cTn id="1177" dur="3250"/>
                                        <p:tgtEl>
                                          <p:spTgt spid="157"/>
                                        </p:tgtEl>
                                        <p:attrNameLst>
                                          <p:attrName>ppt_y</p:attrName>
                                        </p:attrNameLst>
                                      </p:cBhvr>
                                      <p:tavLst>
                                        <p:tav tm="0">
                                          <p:val>
                                            <p:strVal val="ppt_y"/>
                                          </p:val>
                                        </p:tav>
                                        <p:tav tm="100000">
                                          <p:val>
                                            <p:fltVal val="0.5"/>
                                          </p:val>
                                        </p:tav>
                                      </p:tavLst>
                                    </p:anim>
                                    <p:set>
                                      <p:cBhvr>
                                        <p:cTn id="1178" dur="1" fill="hold">
                                          <p:stCondLst>
                                            <p:cond delay="3249"/>
                                          </p:stCondLst>
                                        </p:cTn>
                                        <p:tgtEl>
                                          <p:spTgt spid="157"/>
                                        </p:tgtEl>
                                        <p:attrNameLst>
                                          <p:attrName>style.visibility</p:attrName>
                                        </p:attrNameLst>
                                      </p:cBhvr>
                                      <p:to>
                                        <p:strVal val="hidden"/>
                                      </p:to>
                                    </p:set>
                                  </p:childTnLst>
                                </p:cTn>
                              </p:par>
                              <p:par>
                                <p:cTn id="1179" presetID="23" presetClass="exit" presetSubtype="544" fill="hold" grpId="2" nodeType="withEffect">
                                  <p:stCondLst>
                                    <p:cond delay="0"/>
                                  </p:stCondLst>
                                  <p:childTnLst>
                                    <p:anim calcmode="lin" valueType="num">
                                      <p:cBhvr>
                                        <p:cTn id="1180" dur="3250"/>
                                        <p:tgtEl>
                                          <p:spTgt spid="158"/>
                                        </p:tgtEl>
                                        <p:attrNameLst>
                                          <p:attrName>ppt_w</p:attrName>
                                        </p:attrNameLst>
                                      </p:cBhvr>
                                      <p:tavLst>
                                        <p:tav tm="0">
                                          <p:val>
                                            <p:strVal val="ppt_w"/>
                                          </p:val>
                                        </p:tav>
                                        <p:tav tm="100000">
                                          <p:val>
                                            <p:fltVal val="0"/>
                                          </p:val>
                                        </p:tav>
                                      </p:tavLst>
                                    </p:anim>
                                    <p:anim calcmode="lin" valueType="num">
                                      <p:cBhvr>
                                        <p:cTn id="1181" dur="3250"/>
                                        <p:tgtEl>
                                          <p:spTgt spid="158"/>
                                        </p:tgtEl>
                                        <p:attrNameLst>
                                          <p:attrName>ppt_h</p:attrName>
                                        </p:attrNameLst>
                                      </p:cBhvr>
                                      <p:tavLst>
                                        <p:tav tm="0">
                                          <p:val>
                                            <p:strVal val="ppt_h"/>
                                          </p:val>
                                        </p:tav>
                                        <p:tav tm="100000">
                                          <p:val>
                                            <p:fltVal val="0"/>
                                          </p:val>
                                        </p:tav>
                                      </p:tavLst>
                                    </p:anim>
                                    <p:anim calcmode="lin" valueType="num">
                                      <p:cBhvr>
                                        <p:cTn id="1182" dur="3250"/>
                                        <p:tgtEl>
                                          <p:spTgt spid="158"/>
                                        </p:tgtEl>
                                        <p:attrNameLst>
                                          <p:attrName>ppt_x</p:attrName>
                                        </p:attrNameLst>
                                      </p:cBhvr>
                                      <p:tavLst>
                                        <p:tav tm="0">
                                          <p:val>
                                            <p:strVal val="ppt_x"/>
                                          </p:val>
                                        </p:tav>
                                        <p:tav tm="100000">
                                          <p:val>
                                            <p:fltVal val="0.5"/>
                                          </p:val>
                                        </p:tav>
                                      </p:tavLst>
                                    </p:anim>
                                    <p:anim calcmode="lin" valueType="num">
                                      <p:cBhvr>
                                        <p:cTn id="1183" dur="3250"/>
                                        <p:tgtEl>
                                          <p:spTgt spid="158"/>
                                        </p:tgtEl>
                                        <p:attrNameLst>
                                          <p:attrName>ppt_y</p:attrName>
                                        </p:attrNameLst>
                                      </p:cBhvr>
                                      <p:tavLst>
                                        <p:tav tm="0">
                                          <p:val>
                                            <p:strVal val="ppt_y"/>
                                          </p:val>
                                        </p:tav>
                                        <p:tav tm="100000">
                                          <p:val>
                                            <p:fltVal val="0.5"/>
                                          </p:val>
                                        </p:tav>
                                      </p:tavLst>
                                    </p:anim>
                                    <p:set>
                                      <p:cBhvr>
                                        <p:cTn id="1184" dur="1" fill="hold">
                                          <p:stCondLst>
                                            <p:cond delay="3249"/>
                                          </p:stCondLst>
                                        </p:cTn>
                                        <p:tgtEl>
                                          <p:spTgt spid="158"/>
                                        </p:tgtEl>
                                        <p:attrNameLst>
                                          <p:attrName>style.visibility</p:attrName>
                                        </p:attrNameLst>
                                      </p:cBhvr>
                                      <p:to>
                                        <p:strVal val="hidden"/>
                                      </p:to>
                                    </p:set>
                                  </p:childTnLst>
                                </p:cTn>
                              </p:par>
                              <p:par>
                                <p:cTn id="1185" presetID="23" presetClass="exit" presetSubtype="544" fill="hold" grpId="2" nodeType="withEffect">
                                  <p:stCondLst>
                                    <p:cond delay="0"/>
                                  </p:stCondLst>
                                  <p:childTnLst>
                                    <p:anim calcmode="lin" valueType="num">
                                      <p:cBhvr>
                                        <p:cTn id="1186" dur="3250"/>
                                        <p:tgtEl>
                                          <p:spTgt spid="159"/>
                                        </p:tgtEl>
                                        <p:attrNameLst>
                                          <p:attrName>ppt_w</p:attrName>
                                        </p:attrNameLst>
                                      </p:cBhvr>
                                      <p:tavLst>
                                        <p:tav tm="0">
                                          <p:val>
                                            <p:strVal val="ppt_w"/>
                                          </p:val>
                                        </p:tav>
                                        <p:tav tm="100000">
                                          <p:val>
                                            <p:fltVal val="0"/>
                                          </p:val>
                                        </p:tav>
                                      </p:tavLst>
                                    </p:anim>
                                    <p:anim calcmode="lin" valueType="num">
                                      <p:cBhvr>
                                        <p:cTn id="1187" dur="3250"/>
                                        <p:tgtEl>
                                          <p:spTgt spid="159"/>
                                        </p:tgtEl>
                                        <p:attrNameLst>
                                          <p:attrName>ppt_h</p:attrName>
                                        </p:attrNameLst>
                                      </p:cBhvr>
                                      <p:tavLst>
                                        <p:tav tm="0">
                                          <p:val>
                                            <p:strVal val="ppt_h"/>
                                          </p:val>
                                        </p:tav>
                                        <p:tav tm="100000">
                                          <p:val>
                                            <p:fltVal val="0"/>
                                          </p:val>
                                        </p:tav>
                                      </p:tavLst>
                                    </p:anim>
                                    <p:anim calcmode="lin" valueType="num">
                                      <p:cBhvr>
                                        <p:cTn id="1188" dur="3250"/>
                                        <p:tgtEl>
                                          <p:spTgt spid="159"/>
                                        </p:tgtEl>
                                        <p:attrNameLst>
                                          <p:attrName>ppt_x</p:attrName>
                                        </p:attrNameLst>
                                      </p:cBhvr>
                                      <p:tavLst>
                                        <p:tav tm="0">
                                          <p:val>
                                            <p:strVal val="ppt_x"/>
                                          </p:val>
                                        </p:tav>
                                        <p:tav tm="100000">
                                          <p:val>
                                            <p:fltVal val="0.5"/>
                                          </p:val>
                                        </p:tav>
                                      </p:tavLst>
                                    </p:anim>
                                    <p:anim calcmode="lin" valueType="num">
                                      <p:cBhvr>
                                        <p:cTn id="1189" dur="3250"/>
                                        <p:tgtEl>
                                          <p:spTgt spid="159"/>
                                        </p:tgtEl>
                                        <p:attrNameLst>
                                          <p:attrName>ppt_y</p:attrName>
                                        </p:attrNameLst>
                                      </p:cBhvr>
                                      <p:tavLst>
                                        <p:tav tm="0">
                                          <p:val>
                                            <p:strVal val="ppt_y"/>
                                          </p:val>
                                        </p:tav>
                                        <p:tav tm="100000">
                                          <p:val>
                                            <p:fltVal val="0.5"/>
                                          </p:val>
                                        </p:tav>
                                      </p:tavLst>
                                    </p:anim>
                                    <p:set>
                                      <p:cBhvr>
                                        <p:cTn id="1190" dur="1" fill="hold">
                                          <p:stCondLst>
                                            <p:cond delay="3249"/>
                                          </p:stCondLst>
                                        </p:cTn>
                                        <p:tgtEl>
                                          <p:spTgt spid="159"/>
                                        </p:tgtEl>
                                        <p:attrNameLst>
                                          <p:attrName>style.visibility</p:attrName>
                                        </p:attrNameLst>
                                      </p:cBhvr>
                                      <p:to>
                                        <p:strVal val="hidden"/>
                                      </p:to>
                                    </p:set>
                                  </p:childTnLst>
                                </p:cTn>
                              </p:par>
                              <p:par>
                                <p:cTn id="1191" presetID="23" presetClass="exit" presetSubtype="544" fill="hold" grpId="2" nodeType="withEffect">
                                  <p:stCondLst>
                                    <p:cond delay="0"/>
                                  </p:stCondLst>
                                  <p:childTnLst>
                                    <p:anim calcmode="lin" valueType="num">
                                      <p:cBhvr>
                                        <p:cTn id="1192" dur="3250"/>
                                        <p:tgtEl>
                                          <p:spTgt spid="160"/>
                                        </p:tgtEl>
                                        <p:attrNameLst>
                                          <p:attrName>ppt_w</p:attrName>
                                        </p:attrNameLst>
                                      </p:cBhvr>
                                      <p:tavLst>
                                        <p:tav tm="0">
                                          <p:val>
                                            <p:strVal val="ppt_w"/>
                                          </p:val>
                                        </p:tav>
                                        <p:tav tm="100000">
                                          <p:val>
                                            <p:fltVal val="0"/>
                                          </p:val>
                                        </p:tav>
                                      </p:tavLst>
                                    </p:anim>
                                    <p:anim calcmode="lin" valueType="num">
                                      <p:cBhvr>
                                        <p:cTn id="1193" dur="3250"/>
                                        <p:tgtEl>
                                          <p:spTgt spid="160"/>
                                        </p:tgtEl>
                                        <p:attrNameLst>
                                          <p:attrName>ppt_h</p:attrName>
                                        </p:attrNameLst>
                                      </p:cBhvr>
                                      <p:tavLst>
                                        <p:tav tm="0">
                                          <p:val>
                                            <p:strVal val="ppt_h"/>
                                          </p:val>
                                        </p:tav>
                                        <p:tav tm="100000">
                                          <p:val>
                                            <p:fltVal val="0"/>
                                          </p:val>
                                        </p:tav>
                                      </p:tavLst>
                                    </p:anim>
                                    <p:anim calcmode="lin" valueType="num">
                                      <p:cBhvr>
                                        <p:cTn id="1194" dur="3250"/>
                                        <p:tgtEl>
                                          <p:spTgt spid="160"/>
                                        </p:tgtEl>
                                        <p:attrNameLst>
                                          <p:attrName>ppt_x</p:attrName>
                                        </p:attrNameLst>
                                      </p:cBhvr>
                                      <p:tavLst>
                                        <p:tav tm="0">
                                          <p:val>
                                            <p:strVal val="ppt_x"/>
                                          </p:val>
                                        </p:tav>
                                        <p:tav tm="100000">
                                          <p:val>
                                            <p:fltVal val="0.5"/>
                                          </p:val>
                                        </p:tav>
                                      </p:tavLst>
                                    </p:anim>
                                    <p:anim calcmode="lin" valueType="num">
                                      <p:cBhvr>
                                        <p:cTn id="1195" dur="3250"/>
                                        <p:tgtEl>
                                          <p:spTgt spid="160"/>
                                        </p:tgtEl>
                                        <p:attrNameLst>
                                          <p:attrName>ppt_y</p:attrName>
                                        </p:attrNameLst>
                                      </p:cBhvr>
                                      <p:tavLst>
                                        <p:tav tm="0">
                                          <p:val>
                                            <p:strVal val="ppt_y"/>
                                          </p:val>
                                        </p:tav>
                                        <p:tav tm="100000">
                                          <p:val>
                                            <p:fltVal val="0.5"/>
                                          </p:val>
                                        </p:tav>
                                      </p:tavLst>
                                    </p:anim>
                                    <p:set>
                                      <p:cBhvr>
                                        <p:cTn id="1196" dur="1" fill="hold">
                                          <p:stCondLst>
                                            <p:cond delay="3249"/>
                                          </p:stCondLst>
                                        </p:cTn>
                                        <p:tgtEl>
                                          <p:spTgt spid="160"/>
                                        </p:tgtEl>
                                        <p:attrNameLst>
                                          <p:attrName>style.visibility</p:attrName>
                                        </p:attrNameLst>
                                      </p:cBhvr>
                                      <p:to>
                                        <p:strVal val="hidden"/>
                                      </p:to>
                                    </p:set>
                                  </p:childTnLst>
                                </p:cTn>
                              </p:par>
                              <p:par>
                                <p:cTn id="1197" presetID="23" presetClass="exit" presetSubtype="544" fill="hold" grpId="2" nodeType="withEffect">
                                  <p:stCondLst>
                                    <p:cond delay="0"/>
                                  </p:stCondLst>
                                  <p:childTnLst>
                                    <p:anim calcmode="lin" valueType="num">
                                      <p:cBhvr>
                                        <p:cTn id="1198" dur="3250"/>
                                        <p:tgtEl>
                                          <p:spTgt spid="161"/>
                                        </p:tgtEl>
                                        <p:attrNameLst>
                                          <p:attrName>ppt_w</p:attrName>
                                        </p:attrNameLst>
                                      </p:cBhvr>
                                      <p:tavLst>
                                        <p:tav tm="0">
                                          <p:val>
                                            <p:strVal val="ppt_w"/>
                                          </p:val>
                                        </p:tav>
                                        <p:tav tm="100000">
                                          <p:val>
                                            <p:fltVal val="0"/>
                                          </p:val>
                                        </p:tav>
                                      </p:tavLst>
                                    </p:anim>
                                    <p:anim calcmode="lin" valueType="num">
                                      <p:cBhvr>
                                        <p:cTn id="1199" dur="3250"/>
                                        <p:tgtEl>
                                          <p:spTgt spid="161"/>
                                        </p:tgtEl>
                                        <p:attrNameLst>
                                          <p:attrName>ppt_h</p:attrName>
                                        </p:attrNameLst>
                                      </p:cBhvr>
                                      <p:tavLst>
                                        <p:tav tm="0">
                                          <p:val>
                                            <p:strVal val="ppt_h"/>
                                          </p:val>
                                        </p:tav>
                                        <p:tav tm="100000">
                                          <p:val>
                                            <p:fltVal val="0"/>
                                          </p:val>
                                        </p:tav>
                                      </p:tavLst>
                                    </p:anim>
                                    <p:anim calcmode="lin" valueType="num">
                                      <p:cBhvr>
                                        <p:cTn id="1200" dur="3250"/>
                                        <p:tgtEl>
                                          <p:spTgt spid="161"/>
                                        </p:tgtEl>
                                        <p:attrNameLst>
                                          <p:attrName>ppt_x</p:attrName>
                                        </p:attrNameLst>
                                      </p:cBhvr>
                                      <p:tavLst>
                                        <p:tav tm="0">
                                          <p:val>
                                            <p:strVal val="ppt_x"/>
                                          </p:val>
                                        </p:tav>
                                        <p:tav tm="100000">
                                          <p:val>
                                            <p:fltVal val="0.5"/>
                                          </p:val>
                                        </p:tav>
                                      </p:tavLst>
                                    </p:anim>
                                    <p:anim calcmode="lin" valueType="num">
                                      <p:cBhvr>
                                        <p:cTn id="1201" dur="3250"/>
                                        <p:tgtEl>
                                          <p:spTgt spid="161"/>
                                        </p:tgtEl>
                                        <p:attrNameLst>
                                          <p:attrName>ppt_y</p:attrName>
                                        </p:attrNameLst>
                                      </p:cBhvr>
                                      <p:tavLst>
                                        <p:tav tm="0">
                                          <p:val>
                                            <p:strVal val="ppt_y"/>
                                          </p:val>
                                        </p:tav>
                                        <p:tav tm="100000">
                                          <p:val>
                                            <p:fltVal val="0.5"/>
                                          </p:val>
                                        </p:tav>
                                      </p:tavLst>
                                    </p:anim>
                                    <p:set>
                                      <p:cBhvr>
                                        <p:cTn id="1202" dur="1" fill="hold">
                                          <p:stCondLst>
                                            <p:cond delay="3249"/>
                                          </p:stCondLst>
                                        </p:cTn>
                                        <p:tgtEl>
                                          <p:spTgt spid="161"/>
                                        </p:tgtEl>
                                        <p:attrNameLst>
                                          <p:attrName>style.visibility</p:attrName>
                                        </p:attrNameLst>
                                      </p:cBhvr>
                                      <p:to>
                                        <p:strVal val="hidden"/>
                                      </p:to>
                                    </p:set>
                                  </p:childTnLst>
                                </p:cTn>
                              </p:par>
                              <p:par>
                                <p:cTn id="1203" presetID="23" presetClass="exit" presetSubtype="544" fill="hold" grpId="2" nodeType="withEffect">
                                  <p:stCondLst>
                                    <p:cond delay="0"/>
                                  </p:stCondLst>
                                  <p:childTnLst>
                                    <p:anim calcmode="lin" valueType="num">
                                      <p:cBhvr>
                                        <p:cTn id="1204" dur="3250"/>
                                        <p:tgtEl>
                                          <p:spTgt spid="162"/>
                                        </p:tgtEl>
                                        <p:attrNameLst>
                                          <p:attrName>ppt_w</p:attrName>
                                        </p:attrNameLst>
                                      </p:cBhvr>
                                      <p:tavLst>
                                        <p:tav tm="0">
                                          <p:val>
                                            <p:strVal val="ppt_w"/>
                                          </p:val>
                                        </p:tav>
                                        <p:tav tm="100000">
                                          <p:val>
                                            <p:fltVal val="0"/>
                                          </p:val>
                                        </p:tav>
                                      </p:tavLst>
                                    </p:anim>
                                    <p:anim calcmode="lin" valueType="num">
                                      <p:cBhvr>
                                        <p:cTn id="1205" dur="3250"/>
                                        <p:tgtEl>
                                          <p:spTgt spid="162"/>
                                        </p:tgtEl>
                                        <p:attrNameLst>
                                          <p:attrName>ppt_h</p:attrName>
                                        </p:attrNameLst>
                                      </p:cBhvr>
                                      <p:tavLst>
                                        <p:tav tm="0">
                                          <p:val>
                                            <p:strVal val="ppt_h"/>
                                          </p:val>
                                        </p:tav>
                                        <p:tav tm="100000">
                                          <p:val>
                                            <p:fltVal val="0"/>
                                          </p:val>
                                        </p:tav>
                                      </p:tavLst>
                                    </p:anim>
                                    <p:anim calcmode="lin" valueType="num">
                                      <p:cBhvr>
                                        <p:cTn id="1206" dur="3250"/>
                                        <p:tgtEl>
                                          <p:spTgt spid="162"/>
                                        </p:tgtEl>
                                        <p:attrNameLst>
                                          <p:attrName>ppt_x</p:attrName>
                                        </p:attrNameLst>
                                      </p:cBhvr>
                                      <p:tavLst>
                                        <p:tav tm="0">
                                          <p:val>
                                            <p:strVal val="ppt_x"/>
                                          </p:val>
                                        </p:tav>
                                        <p:tav tm="100000">
                                          <p:val>
                                            <p:fltVal val="0.5"/>
                                          </p:val>
                                        </p:tav>
                                      </p:tavLst>
                                    </p:anim>
                                    <p:anim calcmode="lin" valueType="num">
                                      <p:cBhvr>
                                        <p:cTn id="1207" dur="3250"/>
                                        <p:tgtEl>
                                          <p:spTgt spid="162"/>
                                        </p:tgtEl>
                                        <p:attrNameLst>
                                          <p:attrName>ppt_y</p:attrName>
                                        </p:attrNameLst>
                                      </p:cBhvr>
                                      <p:tavLst>
                                        <p:tav tm="0">
                                          <p:val>
                                            <p:strVal val="ppt_y"/>
                                          </p:val>
                                        </p:tav>
                                        <p:tav tm="100000">
                                          <p:val>
                                            <p:fltVal val="0.5"/>
                                          </p:val>
                                        </p:tav>
                                      </p:tavLst>
                                    </p:anim>
                                    <p:set>
                                      <p:cBhvr>
                                        <p:cTn id="1208" dur="1" fill="hold">
                                          <p:stCondLst>
                                            <p:cond delay="3249"/>
                                          </p:stCondLst>
                                        </p:cTn>
                                        <p:tgtEl>
                                          <p:spTgt spid="162"/>
                                        </p:tgtEl>
                                        <p:attrNameLst>
                                          <p:attrName>style.visibility</p:attrName>
                                        </p:attrNameLst>
                                      </p:cBhvr>
                                      <p:to>
                                        <p:strVal val="hidden"/>
                                      </p:to>
                                    </p:set>
                                  </p:childTnLst>
                                </p:cTn>
                              </p:par>
                              <p:par>
                                <p:cTn id="1209" presetID="23" presetClass="exit" presetSubtype="544" fill="hold" grpId="2" nodeType="withEffect">
                                  <p:stCondLst>
                                    <p:cond delay="0"/>
                                  </p:stCondLst>
                                  <p:childTnLst>
                                    <p:anim calcmode="lin" valueType="num">
                                      <p:cBhvr>
                                        <p:cTn id="1210" dur="3250"/>
                                        <p:tgtEl>
                                          <p:spTgt spid="163"/>
                                        </p:tgtEl>
                                        <p:attrNameLst>
                                          <p:attrName>ppt_w</p:attrName>
                                        </p:attrNameLst>
                                      </p:cBhvr>
                                      <p:tavLst>
                                        <p:tav tm="0">
                                          <p:val>
                                            <p:strVal val="ppt_w"/>
                                          </p:val>
                                        </p:tav>
                                        <p:tav tm="100000">
                                          <p:val>
                                            <p:fltVal val="0"/>
                                          </p:val>
                                        </p:tav>
                                      </p:tavLst>
                                    </p:anim>
                                    <p:anim calcmode="lin" valueType="num">
                                      <p:cBhvr>
                                        <p:cTn id="1211" dur="3250"/>
                                        <p:tgtEl>
                                          <p:spTgt spid="163"/>
                                        </p:tgtEl>
                                        <p:attrNameLst>
                                          <p:attrName>ppt_h</p:attrName>
                                        </p:attrNameLst>
                                      </p:cBhvr>
                                      <p:tavLst>
                                        <p:tav tm="0">
                                          <p:val>
                                            <p:strVal val="ppt_h"/>
                                          </p:val>
                                        </p:tav>
                                        <p:tav tm="100000">
                                          <p:val>
                                            <p:fltVal val="0"/>
                                          </p:val>
                                        </p:tav>
                                      </p:tavLst>
                                    </p:anim>
                                    <p:anim calcmode="lin" valueType="num">
                                      <p:cBhvr>
                                        <p:cTn id="1212" dur="3250"/>
                                        <p:tgtEl>
                                          <p:spTgt spid="163"/>
                                        </p:tgtEl>
                                        <p:attrNameLst>
                                          <p:attrName>ppt_x</p:attrName>
                                        </p:attrNameLst>
                                      </p:cBhvr>
                                      <p:tavLst>
                                        <p:tav tm="0">
                                          <p:val>
                                            <p:strVal val="ppt_x"/>
                                          </p:val>
                                        </p:tav>
                                        <p:tav tm="100000">
                                          <p:val>
                                            <p:fltVal val="0.5"/>
                                          </p:val>
                                        </p:tav>
                                      </p:tavLst>
                                    </p:anim>
                                    <p:anim calcmode="lin" valueType="num">
                                      <p:cBhvr>
                                        <p:cTn id="1213" dur="3250"/>
                                        <p:tgtEl>
                                          <p:spTgt spid="163"/>
                                        </p:tgtEl>
                                        <p:attrNameLst>
                                          <p:attrName>ppt_y</p:attrName>
                                        </p:attrNameLst>
                                      </p:cBhvr>
                                      <p:tavLst>
                                        <p:tav tm="0">
                                          <p:val>
                                            <p:strVal val="ppt_y"/>
                                          </p:val>
                                        </p:tav>
                                        <p:tav tm="100000">
                                          <p:val>
                                            <p:fltVal val="0.5"/>
                                          </p:val>
                                        </p:tav>
                                      </p:tavLst>
                                    </p:anim>
                                    <p:set>
                                      <p:cBhvr>
                                        <p:cTn id="1214" dur="1" fill="hold">
                                          <p:stCondLst>
                                            <p:cond delay="3249"/>
                                          </p:stCondLst>
                                        </p:cTn>
                                        <p:tgtEl>
                                          <p:spTgt spid="163"/>
                                        </p:tgtEl>
                                        <p:attrNameLst>
                                          <p:attrName>style.visibility</p:attrName>
                                        </p:attrNameLst>
                                      </p:cBhvr>
                                      <p:to>
                                        <p:strVal val="hidden"/>
                                      </p:to>
                                    </p:set>
                                  </p:childTnLst>
                                </p:cTn>
                              </p:par>
                              <p:par>
                                <p:cTn id="1215" presetID="23" presetClass="exit" presetSubtype="544" fill="hold" grpId="2" nodeType="withEffect">
                                  <p:stCondLst>
                                    <p:cond delay="0"/>
                                  </p:stCondLst>
                                  <p:childTnLst>
                                    <p:anim calcmode="lin" valueType="num">
                                      <p:cBhvr>
                                        <p:cTn id="1216" dur="3250"/>
                                        <p:tgtEl>
                                          <p:spTgt spid="164"/>
                                        </p:tgtEl>
                                        <p:attrNameLst>
                                          <p:attrName>ppt_w</p:attrName>
                                        </p:attrNameLst>
                                      </p:cBhvr>
                                      <p:tavLst>
                                        <p:tav tm="0">
                                          <p:val>
                                            <p:strVal val="ppt_w"/>
                                          </p:val>
                                        </p:tav>
                                        <p:tav tm="100000">
                                          <p:val>
                                            <p:fltVal val="0"/>
                                          </p:val>
                                        </p:tav>
                                      </p:tavLst>
                                    </p:anim>
                                    <p:anim calcmode="lin" valueType="num">
                                      <p:cBhvr>
                                        <p:cTn id="1217" dur="3250"/>
                                        <p:tgtEl>
                                          <p:spTgt spid="164"/>
                                        </p:tgtEl>
                                        <p:attrNameLst>
                                          <p:attrName>ppt_h</p:attrName>
                                        </p:attrNameLst>
                                      </p:cBhvr>
                                      <p:tavLst>
                                        <p:tav tm="0">
                                          <p:val>
                                            <p:strVal val="ppt_h"/>
                                          </p:val>
                                        </p:tav>
                                        <p:tav tm="100000">
                                          <p:val>
                                            <p:fltVal val="0"/>
                                          </p:val>
                                        </p:tav>
                                      </p:tavLst>
                                    </p:anim>
                                    <p:anim calcmode="lin" valueType="num">
                                      <p:cBhvr>
                                        <p:cTn id="1218" dur="3250"/>
                                        <p:tgtEl>
                                          <p:spTgt spid="164"/>
                                        </p:tgtEl>
                                        <p:attrNameLst>
                                          <p:attrName>ppt_x</p:attrName>
                                        </p:attrNameLst>
                                      </p:cBhvr>
                                      <p:tavLst>
                                        <p:tav tm="0">
                                          <p:val>
                                            <p:strVal val="ppt_x"/>
                                          </p:val>
                                        </p:tav>
                                        <p:tav tm="100000">
                                          <p:val>
                                            <p:fltVal val="0.5"/>
                                          </p:val>
                                        </p:tav>
                                      </p:tavLst>
                                    </p:anim>
                                    <p:anim calcmode="lin" valueType="num">
                                      <p:cBhvr>
                                        <p:cTn id="1219" dur="3250"/>
                                        <p:tgtEl>
                                          <p:spTgt spid="164"/>
                                        </p:tgtEl>
                                        <p:attrNameLst>
                                          <p:attrName>ppt_y</p:attrName>
                                        </p:attrNameLst>
                                      </p:cBhvr>
                                      <p:tavLst>
                                        <p:tav tm="0">
                                          <p:val>
                                            <p:strVal val="ppt_y"/>
                                          </p:val>
                                        </p:tav>
                                        <p:tav tm="100000">
                                          <p:val>
                                            <p:fltVal val="0.5"/>
                                          </p:val>
                                        </p:tav>
                                      </p:tavLst>
                                    </p:anim>
                                    <p:set>
                                      <p:cBhvr>
                                        <p:cTn id="1220" dur="1" fill="hold">
                                          <p:stCondLst>
                                            <p:cond delay="3249"/>
                                          </p:stCondLst>
                                        </p:cTn>
                                        <p:tgtEl>
                                          <p:spTgt spid="164"/>
                                        </p:tgtEl>
                                        <p:attrNameLst>
                                          <p:attrName>style.visibility</p:attrName>
                                        </p:attrNameLst>
                                      </p:cBhvr>
                                      <p:to>
                                        <p:strVal val="hidden"/>
                                      </p:to>
                                    </p:set>
                                  </p:childTnLst>
                                </p:cTn>
                              </p:par>
                              <p:par>
                                <p:cTn id="1221" presetID="23" presetClass="exit" presetSubtype="544" fill="hold" grpId="2" nodeType="withEffect">
                                  <p:stCondLst>
                                    <p:cond delay="0"/>
                                  </p:stCondLst>
                                  <p:childTnLst>
                                    <p:anim calcmode="lin" valueType="num">
                                      <p:cBhvr>
                                        <p:cTn id="1222" dur="3250"/>
                                        <p:tgtEl>
                                          <p:spTgt spid="165"/>
                                        </p:tgtEl>
                                        <p:attrNameLst>
                                          <p:attrName>ppt_w</p:attrName>
                                        </p:attrNameLst>
                                      </p:cBhvr>
                                      <p:tavLst>
                                        <p:tav tm="0">
                                          <p:val>
                                            <p:strVal val="ppt_w"/>
                                          </p:val>
                                        </p:tav>
                                        <p:tav tm="100000">
                                          <p:val>
                                            <p:fltVal val="0"/>
                                          </p:val>
                                        </p:tav>
                                      </p:tavLst>
                                    </p:anim>
                                    <p:anim calcmode="lin" valueType="num">
                                      <p:cBhvr>
                                        <p:cTn id="1223" dur="3250"/>
                                        <p:tgtEl>
                                          <p:spTgt spid="165"/>
                                        </p:tgtEl>
                                        <p:attrNameLst>
                                          <p:attrName>ppt_h</p:attrName>
                                        </p:attrNameLst>
                                      </p:cBhvr>
                                      <p:tavLst>
                                        <p:tav tm="0">
                                          <p:val>
                                            <p:strVal val="ppt_h"/>
                                          </p:val>
                                        </p:tav>
                                        <p:tav tm="100000">
                                          <p:val>
                                            <p:fltVal val="0"/>
                                          </p:val>
                                        </p:tav>
                                      </p:tavLst>
                                    </p:anim>
                                    <p:anim calcmode="lin" valueType="num">
                                      <p:cBhvr>
                                        <p:cTn id="1224" dur="3250"/>
                                        <p:tgtEl>
                                          <p:spTgt spid="165"/>
                                        </p:tgtEl>
                                        <p:attrNameLst>
                                          <p:attrName>ppt_x</p:attrName>
                                        </p:attrNameLst>
                                      </p:cBhvr>
                                      <p:tavLst>
                                        <p:tav tm="0">
                                          <p:val>
                                            <p:strVal val="ppt_x"/>
                                          </p:val>
                                        </p:tav>
                                        <p:tav tm="100000">
                                          <p:val>
                                            <p:fltVal val="0.5"/>
                                          </p:val>
                                        </p:tav>
                                      </p:tavLst>
                                    </p:anim>
                                    <p:anim calcmode="lin" valueType="num">
                                      <p:cBhvr>
                                        <p:cTn id="1225" dur="3250"/>
                                        <p:tgtEl>
                                          <p:spTgt spid="165"/>
                                        </p:tgtEl>
                                        <p:attrNameLst>
                                          <p:attrName>ppt_y</p:attrName>
                                        </p:attrNameLst>
                                      </p:cBhvr>
                                      <p:tavLst>
                                        <p:tav tm="0">
                                          <p:val>
                                            <p:strVal val="ppt_y"/>
                                          </p:val>
                                        </p:tav>
                                        <p:tav tm="100000">
                                          <p:val>
                                            <p:fltVal val="0.5"/>
                                          </p:val>
                                        </p:tav>
                                      </p:tavLst>
                                    </p:anim>
                                    <p:set>
                                      <p:cBhvr>
                                        <p:cTn id="1226" dur="1" fill="hold">
                                          <p:stCondLst>
                                            <p:cond delay="3249"/>
                                          </p:stCondLst>
                                        </p:cTn>
                                        <p:tgtEl>
                                          <p:spTgt spid="165"/>
                                        </p:tgtEl>
                                        <p:attrNameLst>
                                          <p:attrName>style.visibility</p:attrName>
                                        </p:attrNameLst>
                                      </p:cBhvr>
                                      <p:to>
                                        <p:strVal val="hidden"/>
                                      </p:to>
                                    </p:set>
                                  </p:childTnLst>
                                </p:cTn>
                              </p:par>
                              <p:par>
                                <p:cTn id="1227" presetID="23" presetClass="exit" presetSubtype="544" fill="hold" grpId="2" nodeType="withEffect">
                                  <p:stCondLst>
                                    <p:cond delay="0"/>
                                  </p:stCondLst>
                                  <p:childTnLst>
                                    <p:anim calcmode="lin" valueType="num">
                                      <p:cBhvr>
                                        <p:cTn id="1228" dur="3250"/>
                                        <p:tgtEl>
                                          <p:spTgt spid="166"/>
                                        </p:tgtEl>
                                        <p:attrNameLst>
                                          <p:attrName>ppt_w</p:attrName>
                                        </p:attrNameLst>
                                      </p:cBhvr>
                                      <p:tavLst>
                                        <p:tav tm="0">
                                          <p:val>
                                            <p:strVal val="ppt_w"/>
                                          </p:val>
                                        </p:tav>
                                        <p:tav tm="100000">
                                          <p:val>
                                            <p:fltVal val="0"/>
                                          </p:val>
                                        </p:tav>
                                      </p:tavLst>
                                    </p:anim>
                                    <p:anim calcmode="lin" valueType="num">
                                      <p:cBhvr>
                                        <p:cTn id="1229" dur="3250"/>
                                        <p:tgtEl>
                                          <p:spTgt spid="166"/>
                                        </p:tgtEl>
                                        <p:attrNameLst>
                                          <p:attrName>ppt_h</p:attrName>
                                        </p:attrNameLst>
                                      </p:cBhvr>
                                      <p:tavLst>
                                        <p:tav tm="0">
                                          <p:val>
                                            <p:strVal val="ppt_h"/>
                                          </p:val>
                                        </p:tav>
                                        <p:tav tm="100000">
                                          <p:val>
                                            <p:fltVal val="0"/>
                                          </p:val>
                                        </p:tav>
                                      </p:tavLst>
                                    </p:anim>
                                    <p:anim calcmode="lin" valueType="num">
                                      <p:cBhvr>
                                        <p:cTn id="1230" dur="3250"/>
                                        <p:tgtEl>
                                          <p:spTgt spid="166"/>
                                        </p:tgtEl>
                                        <p:attrNameLst>
                                          <p:attrName>ppt_x</p:attrName>
                                        </p:attrNameLst>
                                      </p:cBhvr>
                                      <p:tavLst>
                                        <p:tav tm="0">
                                          <p:val>
                                            <p:strVal val="ppt_x"/>
                                          </p:val>
                                        </p:tav>
                                        <p:tav tm="100000">
                                          <p:val>
                                            <p:fltVal val="0.5"/>
                                          </p:val>
                                        </p:tav>
                                      </p:tavLst>
                                    </p:anim>
                                    <p:anim calcmode="lin" valueType="num">
                                      <p:cBhvr>
                                        <p:cTn id="1231" dur="3250"/>
                                        <p:tgtEl>
                                          <p:spTgt spid="166"/>
                                        </p:tgtEl>
                                        <p:attrNameLst>
                                          <p:attrName>ppt_y</p:attrName>
                                        </p:attrNameLst>
                                      </p:cBhvr>
                                      <p:tavLst>
                                        <p:tav tm="0">
                                          <p:val>
                                            <p:strVal val="ppt_y"/>
                                          </p:val>
                                        </p:tav>
                                        <p:tav tm="100000">
                                          <p:val>
                                            <p:fltVal val="0.5"/>
                                          </p:val>
                                        </p:tav>
                                      </p:tavLst>
                                    </p:anim>
                                    <p:set>
                                      <p:cBhvr>
                                        <p:cTn id="1232" dur="1" fill="hold">
                                          <p:stCondLst>
                                            <p:cond delay="3249"/>
                                          </p:stCondLst>
                                        </p:cTn>
                                        <p:tgtEl>
                                          <p:spTgt spid="166"/>
                                        </p:tgtEl>
                                        <p:attrNameLst>
                                          <p:attrName>style.visibility</p:attrName>
                                        </p:attrNameLst>
                                      </p:cBhvr>
                                      <p:to>
                                        <p:strVal val="hidden"/>
                                      </p:to>
                                    </p:set>
                                  </p:childTnLst>
                                </p:cTn>
                              </p:par>
                              <p:par>
                                <p:cTn id="1233" presetID="23" presetClass="exit" presetSubtype="544" fill="hold" grpId="2" nodeType="withEffect">
                                  <p:stCondLst>
                                    <p:cond delay="0"/>
                                  </p:stCondLst>
                                  <p:childTnLst>
                                    <p:anim calcmode="lin" valueType="num">
                                      <p:cBhvr>
                                        <p:cTn id="1234" dur="3250"/>
                                        <p:tgtEl>
                                          <p:spTgt spid="167"/>
                                        </p:tgtEl>
                                        <p:attrNameLst>
                                          <p:attrName>ppt_w</p:attrName>
                                        </p:attrNameLst>
                                      </p:cBhvr>
                                      <p:tavLst>
                                        <p:tav tm="0">
                                          <p:val>
                                            <p:strVal val="ppt_w"/>
                                          </p:val>
                                        </p:tav>
                                        <p:tav tm="100000">
                                          <p:val>
                                            <p:fltVal val="0"/>
                                          </p:val>
                                        </p:tav>
                                      </p:tavLst>
                                    </p:anim>
                                    <p:anim calcmode="lin" valueType="num">
                                      <p:cBhvr>
                                        <p:cTn id="1235" dur="3250"/>
                                        <p:tgtEl>
                                          <p:spTgt spid="167"/>
                                        </p:tgtEl>
                                        <p:attrNameLst>
                                          <p:attrName>ppt_h</p:attrName>
                                        </p:attrNameLst>
                                      </p:cBhvr>
                                      <p:tavLst>
                                        <p:tav tm="0">
                                          <p:val>
                                            <p:strVal val="ppt_h"/>
                                          </p:val>
                                        </p:tav>
                                        <p:tav tm="100000">
                                          <p:val>
                                            <p:fltVal val="0"/>
                                          </p:val>
                                        </p:tav>
                                      </p:tavLst>
                                    </p:anim>
                                    <p:anim calcmode="lin" valueType="num">
                                      <p:cBhvr>
                                        <p:cTn id="1236" dur="3250"/>
                                        <p:tgtEl>
                                          <p:spTgt spid="167"/>
                                        </p:tgtEl>
                                        <p:attrNameLst>
                                          <p:attrName>ppt_x</p:attrName>
                                        </p:attrNameLst>
                                      </p:cBhvr>
                                      <p:tavLst>
                                        <p:tav tm="0">
                                          <p:val>
                                            <p:strVal val="ppt_x"/>
                                          </p:val>
                                        </p:tav>
                                        <p:tav tm="100000">
                                          <p:val>
                                            <p:fltVal val="0.5"/>
                                          </p:val>
                                        </p:tav>
                                      </p:tavLst>
                                    </p:anim>
                                    <p:anim calcmode="lin" valueType="num">
                                      <p:cBhvr>
                                        <p:cTn id="1237" dur="3250"/>
                                        <p:tgtEl>
                                          <p:spTgt spid="167"/>
                                        </p:tgtEl>
                                        <p:attrNameLst>
                                          <p:attrName>ppt_y</p:attrName>
                                        </p:attrNameLst>
                                      </p:cBhvr>
                                      <p:tavLst>
                                        <p:tav tm="0">
                                          <p:val>
                                            <p:strVal val="ppt_y"/>
                                          </p:val>
                                        </p:tav>
                                        <p:tav tm="100000">
                                          <p:val>
                                            <p:fltVal val="0.5"/>
                                          </p:val>
                                        </p:tav>
                                      </p:tavLst>
                                    </p:anim>
                                    <p:set>
                                      <p:cBhvr>
                                        <p:cTn id="1238" dur="1" fill="hold">
                                          <p:stCondLst>
                                            <p:cond delay="3249"/>
                                          </p:stCondLst>
                                        </p:cTn>
                                        <p:tgtEl>
                                          <p:spTgt spid="167"/>
                                        </p:tgtEl>
                                        <p:attrNameLst>
                                          <p:attrName>style.visibility</p:attrName>
                                        </p:attrNameLst>
                                      </p:cBhvr>
                                      <p:to>
                                        <p:strVal val="hidden"/>
                                      </p:to>
                                    </p:set>
                                  </p:childTnLst>
                                </p:cTn>
                              </p:par>
                              <p:par>
                                <p:cTn id="1239" presetID="23" presetClass="exit" presetSubtype="544" fill="hold" grpId="2" nodeType="withEffect">
                                  <p:stCondLst>
                                    <p:cond delay="0"/>
                                  </p:stCondLst>
                                  <p:childTnLst>
                                    <p:anim calcmode="lin" valueType="num">
                                      <p:cBhvr>
                                        <p:cTn id="1240" dur="3250"/>
                                        <p:tgtEl>
                                          <p:spTgt spid="168"/>
                                        </p:tgtEl>
                                        <p:attrNameLst>
                                          <p:attrName>ppt_w</p:attrName>
                                        </p:attrNameLst>
                                      </p:cBhvr>
                                      <p:tavLst>
                                        <p:tav tm="0">
                                          <p:val>
                                            <p:strVal val="ppt_w"/>
                                          </p:val>
                                        </p:tav>
                                        <p:tav tm="100000">
                                          <p:val>
                                            <p:fltVal val="0"/>
                                          </p:val>
                                        </p:tav>
                                      </p:tavLst>
                                    </p:anim>
                                    <p:anim calcmode="lin" valueType="num">
                                      <p:cBhvr>
                                        <p:cTn id="1241" dur="3250"/>
                                        <p:tgtEl>
                                          <p:spTgt spid="168"/>
                                        </p:tgtEl>
                                        <p:attrNameLst>
                                          <p:attrName>ppt_h</p:attrName>
                                        </p:attrNameLst>
                                      </p:cBhvr>
                                      <p:tavLst>
                                        <p:tav tm="0">
                                          <p:val>
                                            <p:strVal val="ppt_h"/>
                                          </p:val>
                                        </p:tav>
                                        <p:tav tm="100000">
                                          <p:val>
                                            <p:fltVal val="0"/>
                                          </p:val>
                                        </p:tav>
                                      </p:tavLst>
                                    </p:anim>
                                    <p:anim calcmode="lin" valueType="num">
                                      <p:cBhvr>
                                        <p:cTn id="1242" dur="3250"/>
                                        <p:tgtEl>
                                          <p:spTgt spid="168"/>
                                        </p:tgtEl>
                                        <p:attrNameLst>
                                          <p:attrName>ppt_x</p:attrName>
                                        </p:attrNameLst>
                                      </p:cBhvr>
                                      <p:tavLst>
                                        <p:tav tm="0">
                                          <p:val>
                                            <p:strVal val="ppt_x"/>
                                          </p:val>
                                        </p:tav>
                                        <p:tav tm="100000">
                                          <p:val>
                                            <p:fltVal val="0.5"/>
                                          </p:val>
                                        </p:tav>
                                      </p:tavLst>
                                    </p:anim>
                                    <p:anim calcmode="lin" valueType="num">
                                      <p:cBhvr>
                                        <p:cTn id="1243" dur="3250"/>
                                        <p:tgtEl>
                                          <p:spTgt spid="168"/>
                                        </p:tgtEl>
                                        <p:attrNameLst>
                                          <p:attrName>ppt_y</p:attrName>
                                        </p:attrNameLst>
                                      </p:cBhvr>
                                      <p:tavLst>
                                        <p:tav tm="0">
                                          <p:val>
                                            <p:strVal val="ppt_y"/>
                                          </p:val>
                                        </p:tav>
                                        <p:tav tm="100000">
                                          <p:val>
                                            <p:fltVal val="0.5"/>
                                          </p:val>
                                        </p:tav>
                                      </p:tavLst>
                                    </p:anim>
                                    <p:set>
                                      <p:cBhvr>
                                        <p:cTn id="1244" dur="1" fill="hold">
                                          <p:stCondLst>
                                            <p:cond delay="3249"/>
                                          </p:stCondLst>
                                        </p:cTn>
                                        <p:tgtEl>
                                          <p:spTgt spid="168"/>
                                        </p:tgtEl>
                                        <p:attrNameLst>
                                          <p:attrName>style.visibility</p:attrName>
                                        </p:attrNameLst>
                                      </p:cBhvr>
                                      <p:to>
                                        <p:strVal val="hidden"/>
                                      </p:to>
                                    </p:set>
                                  </p:childTnLst>
                                </p:cTn>
                              </p:par>
                              <p:par>
                                <p:cTn id="1245" presetID="23" presetClass="exit" presetSubtype="544" fill="hold" grpId="2" nodeType="withEffect">
                                  <p:stCondLst>
                                    <p:cond delay="0"/>
                                  </p:stCondLst>
                                  <p:childTnLst>
                                    <p:anim calcmode="lin" valueType="num">
                                      <p:cBhvr>
                                        <p:cTn id="1246" dur="3250"/>
                                        <p:tgtEl>
                                          <p:spTgt spid="169"/>
                                        </p:tgtEl>
                                        <p:attrNameLst>
                                          <p:attrName>ppt_w</p:attrName>
                                        </p:attrNameLst>
                                      </p:cBhvr>
                                      <p:tavLst>
                                        <p:tav tm="0">
                                          <p:val>
                                            <p:strVal val="ppt_w"/>
                                          </p:val>
                                        </p:tav>
                                        <p:tav tm="100000">
                                          <p:val>
                                            <p:fltVal val="0"/>
                                          </p:val>
                                        </p:tav>
                                      </p:tavLst>
                                    </p:anim>
                                    <p:anim calcmode="lin" valueType="num">
                                      <p:cBhvr>
                                        <p:cTn id="1247" dur="3250"/>
                                        <p:tgtEl>
                                          <p:spTgt spid="169"/>
                                        </p:tgtEl>
                                        <p:attrNameLst>
                                          <p:attrName>ppt_h</p:attrName>
                                        </p:attrNameLst>
                                      </p:cBhvr>
                                      <p:tavLst>
                                        <p:tav tm="0">
                                          <p:val>
                                            <p:strVal val="ppt_h"/>
                                          </p:val>
                                        </p:tav>
                                        <p:tav tm="100000">
                                          <p:val>
                                            <p:fltVal val="0"/>
                                          </p:val>
                                        </p:tav>
                                      </p:tavLst>
                                    </p:anim>
                                    <p:anim calcmode="lin" valueType="num">
                                      <p:cBhvr>
                                        <p:cTn id="1248" dur="3250"/>
                                        <p:tgtEl>
                                          <p:spTgt spid="169"/>
                                        </p:tgtEl>
                                        <p:attrNameLst>
                                          <p:attrName>ppt_x</p:attrName>
                                        </p:attrNameLst>
                                      </p:cBhvr>
                                      <p:tavLst>
                                        <p:tav tm="0">
                                          <p:val>
                                            <p:strVal val="ppt_x"/>
                                          </p:val>
                                        </p:tav>
                                        <p:tav tm="100000">
                                          <p:val>
                                            <p:fltVal val="0.5"/>
                                          </p:val>
                                        </p:tav>
                                      </p:tavLst>
                                    </p:anim>
                                    <p:anim calcmode="lin" valueType="num">
                                      <p:cBhvr>
                                        <p:cTn id="1249" dur="3250"/>
                                        <p:tgtEl>
                                          <p:spTgt spid="169"/>
                                        </p:tgtEl>
                                        <p:attrNameLst>
                                          <p:attrName>ppt_y</p:attrName>
                                        </p:attrNameLst>
                                      </p:cBhvr>
                                      <p:tavLst>
                                        <p:tav tm="0">
                                          <p:val>
                                            <p:strVal val="ppt_y"/>
                                          </p:val>
                                        </p:tav>
                                        <p:tav tm="100000">
                                          <p:val>
                                            <p:fltVal val="0.5"/>
                                          </p:val>
                                        </p:tav>
                                      </p:tavLst>
                                    </p:anim>
                                    <p:set>
                                      <p:cBhvr>
                                        <p:cTn id="1250" dur="1" fill="hold">
                                          <p:stCondLst>
                                            <p:cond delay="3249"/>
                                          </p:stCondLst>
                                        </p:cTn>
                                        <p:tgtEl>
                                          <p:spTgt spid="169"/>
                                        </p:tgtEl>
                                        <p:attrNameLst>
                                          <p:attrName>style.visibility</p:attrName>
                                        </p:attrNameLst>
                                      </p:cBhvr>
                                      <p:to>
                                        <p:strVal val="hidden"/>
                                      </p:to>
                                    </p:set>
                                  </p:childTnLst>
                                </p:cTn>
                              </p:par>
                              <p:par>
                                <p:cTn id="1251" presetID="23" presetClass="exit" presetSubtype="544" fill="hold" grpId="2" nodeType="withEffect">
                                  <p:stCondLst>
                                    <p:cond delay="0"/>
                                  </p:stCondLst>
                                  <p:childTnLst>
                                    <p:anim calcmode="lin" valueType="num">
                                      <p:cBhvr>
                                        <p:cTn id="1252" dur="3250"/>
                                        <p:tgtEl>
                                          <p:spTgt spid="170"/>
                                        </p:tgtEl>
                                        <p:attrNameLst>
                                          <p:attrName>ppt_w</p:attrName>
                                        </p:attrNameLst>
                                      </p:cBhvr>
                                      <p:tavLst>
                                        <p:tav tm="0">
                                          <p:val>
                                            <p:strVal val="ppt_w"/>
                                          </p:val>
                                        </p:tav>
                                        <p:tav tm="100000">
                                          <p:val>
                                            <p:fltVal val="0"/>
                                          </p:val>
                                        </p:tav>
                                      </p:tavLst>
                                    </p:anim>
                                    <p:anim calcmode="lin" valueType="num">
                                      <p:cBhvr>
                                        <p:cTn id="1253" dur="3250"/>
                                        <p:tgtEl>
                                          <p:spTgt spid="170"/>
                                        </p:tgtEl>
                                        <p:attrNameLst>
                                          <p:attrName>ppt_h</p:attrName>
                                        </p:attrNameLst>
                                      </p:cBhvr>
                                      <p:tavLst>
                                        <p:tav tm="0">
                                          <p:val>
                                            <p:strVal val="ppt_h"/>
                                          </p:val>
                                        </p:tav>
                                        <p:tav tm="100000">
                                          <p:val>
                                            <p:fltVal val="0"/>
                                          </p:val>
                                        </p:tav>
                                      </p:tavLst>
                                    </p:anim>
                                    <p:anim calcmode="lin" valueType="num">
                                      <p:cBhvr>
                                        <p:cTn id="1254" dur="3250"/>
                                        <p:tgtEl>
                                          <p:spTgt spid="170"/>
                                        </p:tgtEl>
                                        <p:attrNameLst>
                                          <p:attrName>ppt_x</p:attrName>
                                        </p:attrNameLst>
                                      </p:cBhvr>
                                      <p:tavLst>
                                        <p:tav tm="0">
                                          <p:val>
                                            <p:strVal val="ppt_x"/>
                                          </p:val>
                                        </p:tav>
                                        <p:tav tm="100000">
                                          <p:val>
                                            <p:fltVal val="0.5"/>
                                          </p:val>
                                        </p:tav>
                                      </p:tavLst>
                                    </p:anim>
                                    <p:anim calcmode="lin" valueType="num">
                                      <p:cBhvr>
                                        <p:cTn id="1255" dur="3250"/>
                                        <p:tgtEl>
                                          <p:spTgt spid="170"/>
                                        </p:tgtEl>
                                        <p:attrNameLst>
                                          <p:attrName>ppt_y</p:attrName>
                                        </p:attrNameLst>
                                      </p:cBhvr>
                                      <p:tavLst>
                                        <p:tav tm="0">
                                          <p:val>
                                            <p:strVal val="ppt_y"/>
                                          </p:val>
                                        </p:tav>
                                        <p:tav tm="100000">
                                          <p:val>
                                            <p:fltVal val="0.5"/>
                                          </p:val>
                                        </p:tav>
                                      </p:tavLst>
                                    </p:anim>
                                    <p:set>
                                      <p:cBhvr>
                                        <p:cTn id="1256" dur="1" fill="hold">
                                          <p:stCondLst>
                                            <p:cond delay="3249"/>
                                          </p:stCondLst>
                                        </p:cTn>
                                        <p:tgtEl>
                                          <p:spTgt spid="170"/>
                                        </p:tgtEl>
                                        <p:attrNameLst>
                                          <p:attrName>style.visibility</p:attrName>
                                        </p:attrNameLst>
                                      </p:cBhvr>
                                      <p:to>
                                        <p:strVal val="hidden"/>
                                      </p:to>
                                    </p:set>
                                  </p:childTnLst>
                                </p:cTn>
                              </p:par>
                              <p:par>
                                <p:cTn id="1257" presetID="23" presetClass="exit" presetSubtype="544" fill="hold" grpId="2" nodeType="withEffect">
                                  <p:stCondLst>
                                    <p:cond delay="0"/>
                                  </p:stCondLst>
                                  <p:childTnLst>
                                    <p:anim calcmode="lin" valueType="num">
                                      <p:cBhvr>
                                        <p:cTn id="1258" dur="3250"/>
                                        <p:tgtEl>
                                          <p:spTgt spid="171"/>
                                        </p:tgtEl>
                                        <p:attrNameLst>
                                          <p:attrName>ppt_w</p:attrName>
                                        </p:attrNameLst>
                                      </p:cBhvr>
                                      <p:tavLst>
                                        <p:tav tm="0">
                                          <p:val>
                                            <p:strVal val="ppt_w"/>
                                          </p:val>
                                        </p:tav>
                                        <p:tav tm="100000">
                                          <p:val>
                                            <p:fltVal val="0"/>
                                          </p:val>
                                        </p:tav>
                                      </p:tavLst>
                                    </p:anim>
                                    <p:anim calcmode="lin" valueType="num">
                                      <p:cBhvr>
                                        <p:cTn id="1259" dur="3250"/>
                                        <p:tgtEl>
                                          <p:spTgt spid="171"/>
                                        </p:tgtEl>
                                        <p:attrNameLst>
                                          <p:attrName>ppt_h</p:attrName>
                                        </p:attrNameLst>
                                      </p:cBhvr>
                                      <p:tavLst>
                                        <p:tav tm="0">
                                          <p:val>
                                            <p:strVal val="ppt_h"/>
                                          </p:val>
                                        </p:tav>
                                        <p:tav tm="100000">
                                          <p:val>
                                            <p:fltVal val="0"/>
                                          </p:val>
                                        </p:tav>
                                      </p:tavLst>
                                    </p:anim>
                                    <p:anim calcmode="lin" valueType="num">
                                      <p:cBhvr>
                                        <p:cTn id="1260" dur="3250"/>
                                        <p:tgtEl>
                                          <p:spTgt spid="171"/>
                                        </p:tgtEl>
                                        <p:attrNameLst>
                                          <p:attrName>ppt_x</p:attrName>
                                        </p:attrNameLst>
                                      </p:cBhvr>
                                      <p:tavLst>
                                        <p:tav tm="0">
                                          <p:val>
                                            <p:strVal val="ppt_x"/>
                                          </p:val>
                                        </p:tav>
                                        <p:tav tm="100000">
                                          <p:val>
                                            <p:fltVal val="0.5"/>
                                          </p:val>
                                        </p:tav>
                                      </p:tavLst>
                                    </p:anim>
                                    <p:anim calcmode="lin" valueType="num">
                                      <p:cBhvr>
                                        <p:cTn id="1261" dur="3250"/>
                                        <p:tgtEl>
                                          <p:spTgt spid="171"/>
                                        </p:tgtEl>
                                        <p:attrNameLst>
                                          <p:attrName>ppt_y</p:attrName>
                                        </p:attrNameLst>
                                      </p:cBhvr>
                                      <p:tavLst>
                                        <p:tav tm="0">
                                          <p:val>
                                            <p:strVal val="ppt_y"/>
                                          </p:val>
                                        </p:tav>
                                        <p:tav tm="100000">
                                          <p:val>
                                            <p:fltVal val="0.5"/>
                                          </p:val>
                                        </p:tav>
                                      </p:tavLst>
                                    </p:anim>
                                    <p:set>
                                      <p:cBhvr>
                                        <p:cTn id="1262" dur="1" fill="hold">
                                          <p:stCondLst>
                                            <p:cond delay="3249"/>
                                          </p:stCondLst>
                                        </p:cTn>
                                        <p:tgtEl>
                                          <p:spTgt spid="171"/>
                                        </p:tgtEl>
                                        <p:attrNameLst>
                                          <p:attrName>style.visibility</p:attrName>
                                        </p:attrNameLst>
                                      </p:cBhvr>
                                      <p:to>
                                        <p:strVal val="hidden"/>
                                      </p:to>
                                    </p:set>
                                  </p:childTnLst>
                                </p:cTn>
                              </p:par>
                              <p:par>
                                <p:cTn id="1263" presetID="23" presetClass="exit" presetSubtype="544" fill="hold" grpId="2" nodeType="withEffect">
                                  <p:stCondLst>
                                    <p:cond delay="0"/>
                                  </p:stCondLst>
                                  <p:childTnLst>
                                    <p:anim calcmode="lin" valueType="num">
                                      <p:cBhvr>
                                        <p:cTn id="1264" dur="3250"/>
                                        <p:tgtEl>
                                          <p:spTgt spid="172"/>
                                        </p:tgtEl>
                                        <p:attrNameLst>
                                          <p:attrName>ppt_w</p:attrName>
                                        </p:attrNameLst>
                                      </p:cBhvr>
                                      <p:tavLst>
                                        <p:tav tm="0">
                                          <p:val>
                                            <p:strVal val="ppt_w"/>
                                          </p:val>
                                        </p:tav>
                                        <p:tav tm="100000">
                                          <p:val>
                                            <p:fltVal val="0"/>
                                          </p:val>
                                        </p:tav>
                                      </p:tavLst>
                                    </p:anim>
                                    <p:anim calcmode="lin" valueType="num">
                                      <p:cBhvr>
                                        <p:cTn id="1265" dur="3250"/>
                                        <p:tgtEl>
                                          <p:spTgt spid="172"/>
                                        </p:tgtEl>
                                        <p:attrNameLst>
                                          <p:attrName>ppt_h</p:attrName>
                                        </p:attrNameLst>
                                      </p:cBhvr>
                                      <p:tavLst>
                                        <p:tav tm="0">
                                          <p:val>
                                            <p:strVal val="ppt_h"/>
                                          </p:val>
                                        </p:tav>
                                        <p:tav tm="100000">
                                          <p:val>
                                            <p:fltVal val="0"/>
                                          </p:val>
                                        </p:tav>
                                      </p:tavLst>
                                    </p:anim>
                                    <p:anim calcmode="lin" valueType="num">
                                      <p:cBhvr>
                                        <p:cTn id="1266" dur="3250"/>
                                        <p:tgtEl>
                                          <p:spTgt spid="172"/>
                                        </p:tgtEl>
                                        <p:attrNameLst>
                                          <p:attrName>ppt_x</p:attrName>
                                        </p:attrNameLst>
                                      </p:cBhvr>
                                      <p:tavLst>
                                        <p:tav tm="0">
                                          <p:val>
                                            <p:strVal val="ppt_x"/>
                                          </p:val>
                                        </p:tav>
                                        <p:tav tm="100000">
                                          <p:val>
                                            <p:fltVal val="0.5"/>
                                          </p:val>
                                        </p:tav>
                                      </p:tavLst>
                                    </p:anim>
                                    <p:anim calcmode="lin" valueType="num">
                                      <p:cBhvr>
                                        <p:cTn id="1267" dur="3250"/>
                                        <p:tgtEl>
                                          <p:spTgt spid="172"/>
                                        </p:tgtEl>
                                        <p:attrNameLst>
                                          <p:attrName>ppt_y</p:attrName>
                                        </p:attrNameLst>
                                      </p:cBhvr>
                                      <p:tavLst>
                                        <p:tav tm="0">
                                          <p:val>
                                            <p:strVal val="ppt_y"/>
                                          </p:val>
                                        </p:tav>
                                        <p:tav tm="100000">
                                          <p:val>
                                            <p:fltVal val="0.5"/>
                                          </p:val>
                                        </p:tav>
                                      </p:tavLst>
                                    </p:anim>
                                    <p:set>
                                      <p:cBhvr>
                                        <p:cTn id="1268" dur="1" fill="hold">
                                          <p:stCondLst>
                                            <p:cond delay="3249"/>
                                          </p:stCondLst>
                                        </p:cTn>
                                        <p:tgtEl>
                                          <p:spTgt spid="172"/>
                                        </p:tgtEl>
                                        <p:attrNameLst>
                                          <p:attrName>style.visibility</p:attrName>
                                        </p:attrNameLst>
                                      </p:cBhvr>
                                      <p:to>
                                        <p:strVal val="hidden"/>
                                      </p:to>
                                    </p:set>
                                  </p:childTnLst>
                                </p:cTn>
                              </p:par>
                              <p:par>
                                <p:cTn id="1269" presetID="23" presetClass="exit" presetSubtype="544" fill="hold" grpId="2" nodeType="withEffect">
                                  <p:stCondLst>
                                    <p:cond delay="0"/>
                                  </p:stCondLst>
                                  <p:childTnLst>
                                    <p:anim calcmode="lin" valueType="num">
                                      <p:cBhvr>
                                        <p:cTn id="1270" dur="3250"/>
                                        <p:tgtEl>
                                          <p:spTgt spid="173"/>
                                        </p:tgtEl>
                                        <p:attrNameLst>
                                          <p:attrName>ppt_w</p:attrName>
                                        </p:attrNameLst>
                                      </p:cBhvr>
                                      <p:tavLst>
                                        <p:tav tm="0">
                                          <p:val>
                                            <p:strVal val="ppt_w"/>
                                          </p:val>
                                        </p:tav>
                                        <p:tav tm="100000">
                                          <p:val>
                                            <p:fltVal val="0"/>
                                          </p:val>
                                        </p:tav>
                                      </p:tavLst>
                                    </p:anim>
                                    <p:anim calcmode="lin" valueType="num">
                                      <p:cBhvr>
                                        <p:cTn id="1271" dur="3250"/>
                                        <p:tgtEl>
                                          <p:spTgt spid="173"/>
                                        </p:tgtEl>
                                        <p:attrNameLst>
                                          <p:attrName>ppt_h</p:attrName>
                                        </p:attrNameLst>
                                      </p:cBhvr>
                                      <p:tavLst>
                                        <p:tav tm="0">
                                          <p:val>
                                            <p:strVal val="ppt_h"/>
                                          </p:val>
                                        </p:tav>
                                        <p:tav tm="100000">
                                          <p:val>
                                            <p:fltVal val="0"/>
                                          </p:val>
                                        </p:tav>
                                      </p:tavLst>
                                    </p:anim>
                                    <p:anim calcmode="lin" valueType="num">
                                      <p:cBhvr>
                                        <p:cTn id="1272" dur="3250"/>
                                        <p:tgtEl>
                                          <p:spTgt spid="173"/>
                                        </p:tgtEl>
                                        <p:attrNameLst>
                                          <p:attrName>ppt_x</p:attrName>
                                        </p:attrNameLst>
                                      </p:cBhvr>
                                      <p:tavLst>
                                        <p:tav tm="0">
                                          <p:val>
                                            <p:strVal val="ppt_x"/>
                                          </p:val>
                                        </p:tav>
                                        <p:tav tm="100000">
                                          <p:val>
                                            <p:fltVal val="0.5"/>
                                          </p:val>
                                        </p:tav>
                                      </p:tavLst>
                                    </p:anim>
                                    <p:anim calcmode="lin" valueType="num">
                                      <p:cBhvr>
                                        <p:cTn id="1273" dur="3250"/>
                                        <p:tgtEl>
                                          <p:spTgt spid="173"/>
                                        </p:tgtEl>
                                        <p:attrNameLst>
                                          <p:attrName>ppt_y</p:attrName>
                                        </p:attrNameLst>
                                      </p:cBhvr>
                                      <p:tavLst>
                                        <p:tav tm="0">
                                          <p:val>
                                            <p:strVal val="ppt_y"/>
                                          </p:val>
                                        </p:tav>
                                        <p:tav tm="100000">
                                          <p:val>
                                            <p:fltVal val="0.5"/>
                                          </p:val>
                                        </p:tav>
                                      </p:tavLst>
                                    </p:anim>
                                    <p:set>
                                      <p:cBhvr>
                                        <p:cTn id="1274" dur="1" fill="hold">
                                          <p:stCondLst>
                                            <p:cond delay="3249"/>
                                          </p:stCondLst>
                                        </p:cTn>
                                        <p:tgtEl>
                                          <p:spTgt spid="173"/>
                                        </p:tgtEl>
                                        <p:attrNameLst>
                                          <p:attrName>style.visibility</p:attrName>
                                        </p:attrNameLst>
                                      </p:cBhvr>
                                      <p:to>
                                        <p:strVal val="hidden"/>
                                      </p:to>
                                    </p:set>
                                  </p:childTnLst>
                                </p:cTn>
                              </p:par>
                              <p:par>
                                <p:cTn id="1275" presetID="23" presetClass="exit" presetSubtype="544" fill="hold" grpId="2" nodeType="withEffect">
                                  <p:stCondLst>
                                    <p:cond delay="0"/>
                                  </p:stCondLst>
                                  <p:childTnLst>
                                    <p:anim calcmode="lin" valueType="num">
                                      <p:cBhvr>
                                        <p:cTn id="1276" dur="3250"/>
                                        <p:tgtEl>
                                          <p:spTgt spid="174"/>
                                        </p:tgtEl>
                                        <p:attrNameLst>
                                          <p:attrName>ppt_w</p:attrName>
                                        </p:attrNameLst>
                                      </p:cBhvr>
                                      <p:tavLst>
                                        <p:tav tm="0">
                                          <p:val>
                                            <p:strVal val="ppt_w"/>
                                          </p:val>
                                        </p:tav>
                                        <p:tav tm="100000">
                                          <p:val>
                                            <p:fltVal val="0"/>
                                          </p:val>
                                        </p:tav>
                                      </p:tavLst>
                                    </p:anim>
                                    <p:anim calcmode="lin" valueType="num">
                                      <p:cBhvr>
                                        <p:cTn id="1277" dur="3250"/>
                                        <p:tgtEl>
                                          <p:spTgt spid="174"/>
                                        </p:tgtEl>
                                        <p:attrNameLst>
                                          <p:attrName>ppt_h</p:attrName>
                                        </p:attrNameLst>
                                      </p:cBhvr>
                                      <p:tavLst>
                                        <p:tav tm="0">
                                          <p:val>
                                            <p:strVal val="ppt_h"/>
                                          </p:val>
                                        </p:tav>
                                        <p:tav tm="100000">
                                          <p:val>
                                            <p:fltVal val="0"/>
                                          </p:val>
                                        </p:tav>
                                      </p:tavLst>
                                    </p:anim>
                                    <p:anim calcmode="lin" valueType="num">
                                      <p:cBhvr>
                                        <p:cTn id="1278" dur="3250"/>
                                        <p:tgtEl>
                                          <p:spTgt spid="174"/>
                                        </p:tgtEl>
                                        <p:attrNameLst>
                                          <p:attrName>ppt_x</p:attrName>
                                        </p:attrNameLst>
                                      </p:cBhvr>
                                      <p:tavLst>
                                        <p:tav tm="0">
                                          <p:val>
                                            <p:strVal val="ppt_x"/>
                                          </p:val>
                                        </p:tav>
                                        <p:tav tm="100000">
                                          <p:val>
                                            <p:fltVal val="0.5"/>
                                          </p:val>
                                        </p:tav>
                                      </p:tavLst>
                                    </p:anim>
                                    <p:anim calcmode="lin" valueType="num">
                                      <p:cBhvr>
                                        <p:cTn id="1279" dur="3250"/>
                                        <p:tgtEl>
                                          <p:spTgt spid="174"/>
                                        </p:tgtEl>
                                        <p:attrNameLst>
                                          <p:attrName>ppt_y</p:attrName>
                                        </p:attrNameLst>
                                      </p:cBhvr>
                                      <p:tavLst>
                                        <p:tav tm="0">
                                          <p:val>
                                            <p:strVal val="ppt_y"/>
                                          </p:val>
                                        </p:tav>
                                        <p:tav tm="100000">
                                          <p:val>
                                            <p:fltVal val="0.5"/>
                                          </p:val>
                                        </p:tav>
                                      </p:tavLst>
                                    </p:anim>
                                    <p:set>
                                      <p:cBhvr>
                                        <p:cTn id="1280" dur="1" fill="hold">
                                          <p:stCondLst>
                                            <p:cond delay="3249"/>
                                          </p:stCondLst>
                                        </p:cTn>
                                        <p:tgtEl>
                                          <p:spTgt spid="174"/>
                                        </p:tgtEl>
                                        <p:attrNameLst>
                                          <p:attrName>style.visibility</p:attrName>
                                        </p:attrNameLst>
                                      </p:cBhvr>
                                      <p:to>
                                        <p:strVal val="hidden"/>
                                      </p:to>
                                    </p:set>
                                  </p:childTnLst>
                                </p:cTn>
                              </p:par>
                              <p:par>
                                <p:cTn id="1281" presetID="23" presetClass="exit" presetSubtype="544" fill="hold" grpId="2" nodeType="withEffect">
                                  <p:stCondLst>
                                    <p:cond delay="0"/>
                                  </p:stCondLst>
                                  <p:childTnLst>
                                    <p:anim calcmode="lin" valueType="num">
                                      <p:cBhvr>
                                        <p:cTn id="1282" dur="3250"/>
                                        <p:tgtEl>
                                          <p:spTgt spid="175"/>
                                        </p:tgtEl>
                                        <p:attrNameLst>
                                          <p:attrName>ppt_w</p:attrName>
                                        </p:attrNameLst>
                                      </p:cBhvr>
                                      <p:tavLst>
                                        <p:tav tm="0">
                                          <p:val>
                                            <p:strVal val="ppt_w"/>
                                          </p:val>
                                        </p:tav>
                                        <p:tav tm="100000">
                                          <p:val>
                                            <p:fltVal val="0"/>
                                          </p:val>
                                        </p:tav>
                                      </p:tavLst>
                                    </p:anim>
                                    <p:anim calcmode="lin" valueType="num">
                                      <p:cBhvr>
                                        <p:cTn id="1283" dur="3250"/>
                                        <p:tgtEl>
                                          <p:spTgt spid="175"/>
                                        </p:tgtEl>
                                        <p:attrNameLst>
                                          <p:attrName>ppt_h</p:attrName>
                                        </p:attrNameLst>
                                      </p:cBhvr>
                                      <p:tavLst>
                                        <p:tav tm="0">
                                          <p:val>
                                            <p:strVal val="ppt_h"/>
                                          </p:val>
                                        </p:tav>
                                        <p:tav tm="100000">
                                          <p:val>
                                            <p:fltVal val="0"/>
                                          </p:val>
                                        </p:tav>
                                      </p:tavLst>
                                    </p:anim>
                                    <p:anim calcmode="lin" valueType="num">
                                      <p:cBhvr>
                                        <p:cTn id="1284" dur="3250"/>
                                        <p:tgtEl>
                                          <p:spTgt spid="175"/>
                                        </p:tgtEl>
                                        <p:attrNameLst>
                                          <p:attrName>ppt_x</p:attrName>
                                        </p:attrNameLst>
                                      </p:cBhvr>
                                      <p:tavLst>
                                        <p:tav tm="0">
                                          <p:val>
                                            <p:strVal val="ppt_x"/>
                                          </p:val>
                                        </p:tav>
                                        <p:tav tm="100000">
                                          <p:val>
                                            <p:fltVal val="0.5"/>
                                          </p:val>
                                        </p:tav>
                                      </p:tavLst>
                                    </p:anim>
                                    <p:anim calcmode="lin" valueType="num">
                                      <p:cBhvr>
                                        <p:cTn id="1285" dur="3250"/>
                                        <p:tgtEl>
                                          <p:spTgt spid="175"/>
                                        </p:tgtEl>
                                        <p:attrNameLst>
                                          <p:attrName>ppt_y</p:attrName>
                                        </p:attrNameLst>
                                      </p:cBhvr>
                                      <p:tavLst>
                                        <p:tav tm="0">
                                          <p:val>
                                            <p:strVal val="ppt_y"/>
                                          </p:val>
                                        </p:tav>
                                        <p:tav tm="100000">
                                          <p:val>
                                            <p:fltVal val="0.5"/>
                                          </p:val>
                                        </p:tav>
                                      </p:tavLst>
                                    </p:anim>
                                    <p:set>
                                      <p:cBhvr>
                                        <p:cTn id="1286" dur="1" fill="hold">
                                          <p:stCondLst>
                                            <p:cond delay="3249"/>
                                          </p:stCondLst>
                                        </p:cTn>
                                        <p:tgtEl>
                                          <p:spTgt spid="175"/>
                                        </p:tgtEl>
                                        <p:attrNameLst>
                                          <p:attrName>style.visibility</p:attrName>
                                        </p:attrNameLst>
                                      </p:cBhvr>
                                      <p:to>
                                        <p:strVal val="hidden"/>
                                      </p:to>
                                    </p:set>
                                  </p:childTnLst>
                                </p:cTn>
                              </p:par>
                              <p:par>
                                <p:cTn id="1287" presetID="23" presetClass="exit" presetSubtype="544" fill="hold" grpId="2" nodeType="withEffect">
                                  <p:stCondLst>
                                    <p:cond delay="0"/>
                                  </p:stCondLst>
                                  <p:childTnLst>
                                    <p:anim calcmode="lin" valueType="num">
                                      <p:cBhvr>
                                        <p:cTn id="1288" dur="3250"/>
                                        <p:tgtEl>
                                          <p:spTgt spid="176"/>
                                        </p:tgtEl>
                                        <p:attrNameLst>
                                          <p:attrName>ppt_w</p:attrName>
                                        </p:attrNameLst>
                                      </p:cBhvr>
                                      <p:tavLst>
                                        <p:tav tm="0">
                                          <p:val>
                                            <p:strVal val="ppt_w"/>
                                          </p:val>
                                        </p:tav>
                                        <p:tav tm="100000">
                                          <p:val>
                                            <p:fltVal val="0"/>
                                          </p:val>
                                        </p:tav>
                                      </p:tavLst>
                                    </p:anim>
                                    <p:anim calcmode="lin" valueType="num">
                                      <p:cBhvr>
                                        <p:cTn id="1289" dur="3250"/>
                                        <p:tgtEl>
                                          <p:spTgt spid="176"/>
                                        </p:tgtEl>
                                        <p:attrNameLst>
                                          <p:attrName>ppt_h</p:attrName>
                                        </p:attrNameLst>
                                      </p:cBhvr>
                                      <p:tavLst>
                                        <p:tav tm="0">
                                          <p:val>
                                            <p:strVal val="ppt_h"/>
                                          </p:val>
                                        </p:tav>
                                        <p:tav tm="100000">
                                          <p:val>
                                            <p:fltVal val="0"/>
                                          </p:val>
                                        </p:tav>
                                      </p:tavLst>
                                    </p:anim>
                                    <p:anim calcmode="lin" valueType="num">
                                      <p:cBhvr>
                                        <p:cTn id="1290" dur="3250"/>
                                        <p:tgtEl>
                                          <p:spTgt spid="176"/>
                                        </p:tgtEl>
                                        <p:attrNameLst>
                                          <p:attrName>ppt_x</p:attrName>
                                        </p:attrNameLst>
                                      </p:cBhvr>
                                      <p:tavLst>
                                        <p:tav tm="0">
                                          <p:val>
                                            <p:strVal val="ppt_x"/>
                                          </p:val>
                                        </p:tav>
                                        <p:tav tm="100000">
                                          <p:val>
                                            <p:fltVal val="0.5"/>
                                          </p:val>
                                        </p:tav>
                                      </p:tavLst>
                                    </p:anim>
                                    <p:anim calcmode="lin" valueType="num">
                                      <p:cBhvr>
                                        <p:cTn id="1291" dur="3250"/>
                                        <p:tgtEl>
                                          <p:spTgt spid="176"/>
                                        </p:tgtEl>
                                        <p:attrNameLst>
                                          <p:attrName>ppt_y</p:attrName>
                                        </p:attrNameLst>
                                      </p:cBhvr>
                                      <p:tavLst>
                                        <p:tav tm="0">
                                          <p:val>
                                            <p:strVal val="ppt_y"/>
                                          </p:val>
                                        </p:tav>
                                        <p:tav tm="100000">
                                          <p:val>
                                            <p:fltVal val="0.5"/>
                                          </p:val>
                                        </p:tav>
                                      </p:tavLst>
                                    </p:anim>
                                    <p:set>
                                      <p:cBhvr>
                                        <p:cTn id="1292" dur="1" fill="hold">
                                          <p:stCondLst>
                                            <p:cond delay="3249"/>
                                          </p:stCondLst>
                                        </p:cTn>
                                        <p:tgtEl>
                                          <p:spTgt spid="176"/>
                                        </p:tgtEl>
                                        <p:attrNameLst>
                                          <p:attrName>style.visibility</p:attrName>
                                        </p:attrNameLst>
                                      </p:cBhvr>
                                      <p:to>
                                        <p:strVal val="hidden"/>
                                      </p:to>
                                    </p:set>
                                  </p:childTnLst>
                                </p:cTn>
                              </p:par>
                              <p:par>
                                <p:cTn id="1293" presetID="23" presetClass="exit" presetSubtype="544" fill="hold" grpId="2" nodeType="withEffect">
                                  <p:stCondLst>
                                    <p:cond delay="0"/>
                                  </p:stCondLst>
                                  <p:childTnLst>
                                    <p:anim calcmode="lin" valueType="num">
                                      <p:cBhvr>
                                        <p:cTn id="1294" dur="3250"/>
                                        <p:tgtEl>
                                          <p:spTgt spid="177"/>
                                        </p:tgtEl>
                                        <p:attrNameLst>
                                          <p:attrName>ppt_w</p:attrName>
                                        </p:attrNameLst>
                                      </p:cBhvr>
                                      <p:tavLst>
                                        <p:tav tm="0">
                                          <p:val>
                                            <p:strVal val="ppt_w"/>
                                          </p:val>
                                        </p:tav>
                                        <p:tav tm="100000">
                                          <p:val>
                                            <p:fltVal val="0"/>
                                          </p:val>
                                        </p:tav>
                                      </p:tavLst>
                                    </p:anim>
                                    <p:anim calcmode="lin" valueType="num">
                                      <p:cBhvr>
                                        <p:cTn id="1295" dur="3250"/>
                                        <p:tgtEl>
                                          <p:spTgt spid="177"/>
                                        </p:tgtEl>
                                        <p:attrNameLst>
                                          <p:attrName>ppt_h</p:attrName>
                                        </p:attrNameLst>
                                      </p:cBhvr>
                                      <p:tavLst>
                                        <p:tav tm="0">
                                          <p:val>
                                            <p:strVal val="ppt_h"/>
                                          </p:val>
                                        </p:tav>
                                        <p:tav tm="100000">
                                          <p:val>
                                            <p:fltVal val="0"/>
                                          </p:val>
                                        </p:tav>
                                      </p:tavLst>
                                    </p:anim>
                                    <p:anim calcmode="lin" valueType="num">
                                      <p:cBhvr>
                                        <p:cTn id="1296" dur="3250"/>
                                        <p:tgtEl>
                                          <p:spTgt spid="177"/>
                                        </p:tgtEl>
                                        <p:attrNameLst>
                                          <p:attrName>ppt_x</p:attrName>
                                        </p:attrNameLst>
                                      </p:cBhvr>
                                      <p:tavLst>
                                        <p:tav tm="0">
                                          <p:val>
                                            <p:strVal val="ppt_x"/>
                                          </p:val>
                                        </p:tav>
                                        <p:tav tm="100000">
                                          <p:val>
                                            <p:fltVal val="0.5"/>
                                          </p:val>
                                        </p:tav>
                                      </p:tavLst>
                                    </p:anim>
                                    <p:anim calcmode="lin" valueType="num">
                                      <p:cBhvr>
                                        <p:cTn id="1297" dur="3250"/>
                                        <p:tgtEl>
                                          <p:spTgt spid="177"/>
                                        </p:tgtEl>
                                        <p:attrNameLst>
                                          <p:attrName>ppt_y</p:attrName>
                                        </p:attrNameLst>
                                      </p:cBhvr>
                                      <p:tavLst>
                                        <p:tav tm="0">
                                          <p:val>
                                            <p:strVal val="ppt_y"/>
                                          </p:val>
                                        </p:tav>
                                        <p:tav tm="100000">
                                          <p:val>
                                            <p:fltVal val="0.5"/>
                                          </p:val>
                                        </p:tav>
                                      </p:tavLst>
                                    </p:anim>
                                    <p:set>
                                      <p:cBhvr>
                                        <p:cTn id="1298" dur="1" fill="hold">
                                          <p:stCondLst>
                                            <p:cond delay="3249"/>
                                          </p:stCondLst>
                                        </p:cTn>
                                        <p:tgtEl>
                                          <p:spTgt spid="177"/>
                                        </p:tgtEl>
                                        <p:attrNameLst>
                                          <p:attrName>style.visibility</p:attrName>
                                        </p:attrNameLst>
                                      </p:cBhvr>
                                      <p:to>
                                        <p:strVal val="hidden"/>
                                      </p:to>
                                    </p:set>
                                  </p:childTnLst>
                                </p:cTn>
                              </p:par>
                              <p:par>
                                <p:cTn id="1299" presetID="23" presetClass="exit" presetSubtype="544" fill="hold" grpId="2" nodeType="withEffect">
                                  <p:stCondLst>
                                    <p:cond delay="0"/>
                                  </p:stCondLst>
                                  <p:childTnLst>
                                    <p:anim calcmode="lin" valueType="num">
                                      <p:cBhvr>
                                        <p:cTn id="1300" dur="3250"/>
                                        <p:tgtEl>
                                          <p:spTgt spid="178"/>
                                        </p:tgtEl>
                                        <p:attrNameLst>
                                          <p:attrName>ppt_w</p:attrName>
                                        </p:attrNameLst>
                                      </p:cBhvr>
                                      <p:tavLst>
                                        <p:tav tm="0">
                                          <p:val>
                                            <p:strVal val="ppt_w"/>
                                          </p:val>
                                        </p:tav>
                                        <p:tav tm="100000">
                                          <p:val>
                                            <p:fltVal val="0"/>
                                          </p:val>
                                        </p:tav>
                                      </p:tavLst>
                                    </p:anim>
                                    <p:anim calcmode="lin" valueType="num">
                                      <p:cBhvr>
                                        <p:cTn id="1301" dur="3250"/>
                                        <p:tgtEl>
                                          <p:spTgt spid="178"/>
                                        </p:tgtEl>
                                        <p:attrNameLst>
                                          <p:attrName>ppt_h</p:attrName>
                                        </p:attrNameLst>
                                      </p:cBhvr>
                                      <p:tavLst>
                                        <p:tav tm="0">
                                          <p:val>
                                            <p:strVal val="ppt_h"/>
                                          </p:val>
                                        </p:tav>
                                        <p:tav tm="100000">
                                          <p:val>
                                            <p:fltVal val="0"/>
                                          </p:val>
                                        </p:tav>
                                      </p:tavLst>
                                    </p:anim>
                                    <p:anim calcmode="lin" valueType="num">
                                      <p:cBhvr>
                                        <p:cTn id="1302" dur="3250"/>
                                        <p:tgtEl>
                                          <p:spTgt spid="178"/>
                                        </p:tgtEl>
                                        <p:attrNameLst>
                                          <p:attrName>ppt_x</p:attrName>
                                        </p:attrNameLst>
                                      </p:cBhvr>
                                      <p:tavLst>
                                        <p:tav tm="0">
                                          <p:val>
                                            <p:strVal val="ppt_x"/>
                                          </p:val>
                                        </p:tav>
                                        <p:tav tm="100000">
                                          <p:val>
                                            <p:fltVal val="0.5"/>
                                          </p:val>
                                        </p:tav>
                                      </p:tavLst>
                                    </p:anim>
                                    <p:anim calcmode="lin" valueType="num">
                                      <p:cBhvr>
                                        <p:cTn id="1303" dur="3250"/>
                                        <p:tgtEl>
                                          <p:spTgt spid="178"/>
                                        </p:tgtEl>
                                        <p:attrNameLst>
                                          <p:attrName>ppt_y</p:attrName>
                                        </p:attrNameLst>
                                      </p:cBhvr>
                                      <p:tavLst>
                                        <p:tav tm="0">
                                          <p:val>
                                            <p:strVal val="ppt_y"/>
                                          </p:val>
                                        </p:tav>
                                        <p:tav tm="100000">
                                          <p:val>
                                            <p:fltVal val="0.5"/>
                                          </p:val>
                                        </p:tav>
                                      </p:tavLst>
                                    </p:anim>
                                    <p:set>
                                      <p:cBhvr>
                                        <p:cTn id="1304" dur="1" fill="hold">
                                          <p:stCondLst>
                                            <p:cond delay="3249"/>
                                          </p:stCondLst>
                                        </p:cTn>
                                        <p:tgtEl>
                                          <p:spTgt spid="178"/>
                                        </p:tgtEl>
                                        <p:attrNameLst>
                                          <p:attrName>style.visibility</p:attrName>
                                        </p:attrNameLst>
                                      </p:cBhvr>
                                      <p:to>
                                        <p:strVal val="hidden"/>
                                      </p:to>
                                    </p:set>
                                  </p:childTnLst>
                                </p:cTn>
                              </p:par>
                              <p:par>
                                <p:cTn id="1305" presetID="23" presetClass="exit" presetSubtype="544" fill="hold" grpId="2" nodeType="withEffect">
                                  <p:stCondLst>
                                    <p:cond delay="0"/>
                                  </p:stCondLst>
                                  <p:childTnLst>
                                    <p:anim calcmode="lin" valueType="num">
                                      <p:cBhvr>
                                        <p:cTn id="1306" dur="3250"/>
                                        <p:tgtEl>
                                          <p:spTgt spid="179"/>
                                        </p:tgtEl>
                                        <p:attrNameLst>
                                          <p:attrName>ppt_w</p:attrName>
                                        </p:attrNameLst>
                                      </p:cBhvr>
                                      <p:tavLst>
                                        <p:tav tm="0">
                                          <p:val>
                                            <p:strVal val="ppt_w"/>
                                          </p:val>
                                        </p:tav>
                                        <p:tav tm="100000">
                                          <p:val>
                                            <p:fltVal val="0"/>
                                          </p:val>
                                        </p:tav>
                                      </p:tavLst>
                                    </p:anim>
                                    <p:anim calcmode="lin" valueType="num">
                                      <p:cBhvr>
                                        <p:cTn id="1307" dur="3250"/>
                                        <p:tgtEl>
                                          <p:spTgt spid="179"/>
                                        </p:tgtEl>
                                        <p:attrNameLst>
                                          <p:attrName>ppt_h</p:attrName>
                                        </p:attrNameLst>
                                      </p:cBhvr>
                                      <p:tavLst>
                                        <p:tav tm="0">
                                          <p:val>
                                            <p:strVal val="ppt_h"/>
                                          </p:val>
                                        </p:tav>
                                        <p:tav tm="100000">
                                          <p:val>
                                            <p:fltVal val="0"/>
                                          </p:val>
                                        </p:tav>
                                      </p:tavLst>
                                    </p:anim>
                                    <p:anim calcmode="lin" valueType="num">
                                      <p:cBhvr>
                                        <p:cTn id="1308" dur="3250"/>
                                        <p:tgtEl>
                                          <p:spTgt spid="179"/>
                                        </p:tgtEl>
                                        <p:attrNameLst>
                                          <p:attrName>ppt_x</p:attrName>
                                        </p:attrNameLst>
                                      </p:cBhvr>
                                      <p:tavLst>
                                        <p:tav tm="0">
                                          <p:val>
                                            <p:strVal val="ppt_x"/>
                                          </p:val>
                                        </p:tav>
                                        <p:tav tm="100000">
                                          <p:val>
                                            <p:fltVal val="0.5"/>
                                          </p:val>
                                        </p:tav>
                                      </p:tavLst>
                                    </p:anim>
                                    <p:anim calcmode="lin" valueType="num">
                                      <p:cBhvr>
                                        <p:cTn id="1309" dur="3250"/>
                                        <p:tgtEl>
                                          <p:spTgt spid="179"/>
                                        </p:tgtEl>
                                        <p:attrNameLst>
                                          <p:attrName>ppt_y</p:attrName>
                                        </p:attrNameLst>
                                      </p:cBhvr>
                                      <p:tavLst>
                                        <p:tav tm="0">
                                          <p:val>
                                            <p:strVal val="ppt_y"/>
                                          </p:val>
                                        </p:tav>
                                        <p:tav tm="100000">
                                          <p:val>
                                            <p:fltVal val="0.5"/>
                                          </p:val>
                                        </p:tav>
                                      </p:tavLst>
                                    </p:anim>
                                    <p:set>
                                      <p:cBhvr>
                                        <p:cTn id="1310" dur="1" fill="hold">
                                          <p:stCondLst>
                                            <p:cond delay="3249"/>
                                          </p:stCondLst>
                                        </p:cTn>
                                        <p:tgtEl>
                                          <p:spTgt spid="179"/>
                                        </p:tgtEl>
                                        <p:attrNameLst>
                                          <p:attrName>style.visibility</p:attrName>
                                        </p:attrNameLst>
                                      </p:cBhvr>
                                      <p:to>
                                        <p:strVal val="hidden"/>
                                      </p:to>
                                    </p:set>
                                  </p:childTnLst>
                                </p:cTn>
                              </p:par>
                              <p:par>
                                <p:cTn id="1311" presetID="23" presetClass="exit" presetSubtype="544" fill="hold" grpId="2" nodeType="withEffect">
                                  <p:stCondLst>
                                    <p:cond delay="0"/>
                                  </p:stCondLst>
                                  <p:childTnLst>
                                    <p:anim calcmode="lin" valueType="num">
                                      <p:cBhvr>
                                        <p:cTn id="1312" dur="3250"/>
                                        <p:tgtEl>
                                          <p:spTgt spid="180"/>
                                        </p:tgtEl>
                                        <p:attrNameLst>
                                          <p:attrName>ppt_w</p:attrName>
                                        </p:attrNameLst>
                                      </p:cBhvr>
                                      <p:tavLst>
                                        <p:tav tm="0">
                                          <p:val>
                                            <p:strVal val="ppt_w"/>
                                          </p:val>
                                        </p:tav>
                                        <p:tav tm="100000">
                                          <p:val>
                                            <p:fltVal val="0"/>
                                          </p:val>
                                        </p:tav>
                                      </p:tavLst>
                                    </p:anim>
                                    <p:anim calcmode="lin" valueType="num">
                                      <p:cBhvr>
                                        <p:cTn id="1313" dur="3250"/>
                                        <p:tgtEl>
                                          <p:spTgt spid="180"/>
                                        </p:tgtEl>
                                        <p:attrNameLst>
                                          <p:attrName>ppt_h</p:attrName>
                                        </p:attrNameLst>
                                      </p:cBhvr>
                                      <p:tavLst>
                                        <p:tav tm="0">
                                          <p:val>
                                            <p:strVal val="ppt_h"/>
                                          </p:val>
                                        </p:tav>
                                        <p:tav tm="100000">
                                          <p:val>
                                            <p:fltVal val="0"/>
                                          </p:val>
                                        </p:tav>
                                      </p:tavLst>
                                    </p:anim>
                                    <p:anim calcmode="lin" valueType="num">
                                      <p:cBhvr>
                                        <p:cTn id="1314" dur="3250"/>
                                        <p:tgtEl>
                                          <p:spTgt spid="180"/>
                                        </p:tgtEl>
                                        <p:attrNameLst>
                                          <p:attrName>ppt_x</p:attrName>
                                        </p:attrNameLst>
                                      </p:cBhvr>
                                      <p:tavLst>
                                        <p:tav tm="0">
                                          <p:val>
                                            <p:strVal val="ppt_x"/>
                                          </p:val>
                                        </p:tav>
                                        <p:tav tm="100000">
                                          <p:val>
                                            <p:fltVal val="0.5"/>
                                          </p:val>
                                        </p:tav>
                                      </p:tavLst>
                                    </p:anim>
                                    <p:anim calcmode="lin" valueType="num">
                                      <p:cBhvr>
                                        <p:cTn id="1315" dur="3250"/>
                                        <p:tgtEl>
                                          <p:spTgt spid="180"/>
                                        </p:tgtEl>
                                        <p:attrNameLst>
                                          <p:attrName>ppt_y</p:attrName>
                                        </p:attrNameLst>
                                      </p:cBhvr>
                                      <p:tavLst>
                                        <p:tav tm="0">
                                          <p:val>
                                            <p:strVal val="ppt_y"/>
                                          </p:val>
                                        </p:tav>
                                        <p:tav tm="100000">
                                          <p:val>
                                            <p:fltVal val="0.5"/>
                                          </p:val>
                                        </p:tav>
                                      </p:tavLst>
                                    </p:anim>
                                    <p:set>
                                      <p:cBhvr>
                                        <p:cTn id="1316" dur="1" fill="hold">
                                          <p:stCondLst>
                                            <p:cond delay="3249"/>
                                          </p:stCondLst>
                                        </p:cTn>
                                        <p:tgtEl>
                                          <p:spTgt spid="180"/>
                                        </p:tgtEl>
                                        <p:attrNameLst>
                                          <p:attrName>style.visibility</p:attrName>
                                        </p:attrNameLst>
                                      </p:cBhvr>
                                      <p:to>
                                        <p:strVal val="hidden"/>
                                      </p:to>
                                    </p:set>
                                  </p:childTnLst>
                                </p:cTn>
                              </p:par>
                              <p:par>
                                <p:cTn id="1317" presetID="23" presetClass="exit" presetSubtype="544" fill="hold" grpId="2" nodeType="withEffect">
                                  <p:stCondLst>
                                    <p:cond delay="0"/>
                                  </p:stCondLst>
                                  <p:childTnLst>
                                    <p:anim calcmode="lin" valueType="num">
                                      <p:cBhvr>
                                        <p:cTn id="1318" dur="3250"/>
                                        <p:tgtEl>
                                          <p:spTgt spid="181"/>
                                        </p:tgtEl>
                                        <p:attrNameLst>
                                          <p:attrName>ppt_w</p:attrName>
                                        </p:attrNameLst>
                                      </p:cBhvr>
                                      <p:tavLst>
                                        <p:tav tm="0">
                                          <p:val>
                                            <p:strVal val="ppt_w"/>
                                          </p:val>
                                        </p:tav>
                                        <p:tav tm="100000">
                                          <p:val>
                                            <p:fltVal val="0"/>
                                          </p:val>
                                        </p:tav>
                                      </p:tavLst>
                                    </p:anim>
                                    <p:anim calcmode="lin" valueType="num">
                                      <p:cBhvr>
                                        <p:cTn id="1319" dur="3250"/>
                                        <p:tgtEl>
                                          <p:spTgt spid="181"/>
                                        </p:tgtEl>
                                        <p:attrNameLst>
                                          <p:attrName>ppt_h</p:attrName>
                                        </p:attrNameLst>
                                      </p:cBhvr>
                                      <p:tavLst>
                                        <p:tav tm="0">
                                          <p:val>
                                            <p:strVal val="ppt_h"/>
                                          </p:val>
                                        </p:tav>
                                        <p:tav tm="100000">
                                          <p:val>
                                            <p:fltVal val="0"/>
                                          </p:val>
                                        </p:tav>
                                      </p:tavLst>
                                    </p:anim>
                                    <p:anim calcmode="lin" valueType="num">
                                      <p:cBhvr>
                                        <p:cTn id="1320" dur="3250"/>
                                        <p:tgtEl>
                                          <p:spTgt spid="181"/>
                                        </p:tgtEl>
                                        <p:attrNameLst>
                                          <p:attrName>ppt_x</p:attrName>
                                        </p:attrNameLst>
                                      </p:cBhvr>
                                      <p:tavLst>
                                        <p:tav tm="0">
                                          <p:val>
                                            <p:strVal val="ppt_x"/>
                                          </p:val>
                                        </p:tav>
                                        <p:tav tm="100000">
                                          <p:val>
                                            <p:fltVal val="0.5"/>
                                          </p:val>
                                        </p:tav>
                                      </p:tavLst>
                                    </p:anim>
                                    <p:anim calcmode="lin" valueType="num">
                                      <p:cBhvr>
                                        <p:cTn id="1321" dur="3250"/>
                                        <p:tgtEl>
                                          <p:spTgt spid="181"/>
                                        </p:tgtEl>
                                        <p:attrNameLst>
                                          <p:attrName>ppt_y</p:attrName>
                                        </p:attrNameLst>
                                      </p:cBhvr>
                                      <p:tavLst>
                                        <p:tav tm="0">
                                          <p:val>
                                            <p:strVal val="ppt_y"/>
                                          </p:val>
                                        </p:tav>
                                        <p:tav tm="100000">
                                          <p:val>
                                            <p:fltVal val="0.5"/>
                                          </p:val>
                                        </p:tav>
                                      </p:tavLst>
                                    </p:anim>
                                    <p:set>
                                      <p:cBhvr>
                                        <p:cTn id="1322" dur="1" fill="hold">
                                          <p:stCondLst>
                                            <p:cond delay="3249"/>
                                          </p:stCondLst>
                                        </p:cTn>
                                        <p:tgtEl>
                                          <p:spTgt spid="181"/>
                                        </p:tgtEl>
                                        <p:attrNameLst>
                                          <p:attrName>style.visibility</p:attrName>
                                        </p:attrNameLst>
                                      </p:cBhvr>
                                      <p:to>
                                        <p:strVal val="hidden"/>
                                      </p:to>
                                    </p:set>
                                  </p:childTnLst>
                                </p:cTn>
                              </p:par>
                              <p:par>
                                <p:cTn id="1323" presetID="23" presetClass="exit" presetSubtype="544" fill="hold" grpId="2" nodeType="withEffect">
                                  <p:stCondLst>
                                    <p:cond delay="0"/>
                                  </p:stCondLst>
                                  <p:childTnLst>
                                    <p:anim calcmode="lin" valueType="num">
                                      <p:cBhvr>
                                        <p:cTn id="1324" dur="3250"/>
                                        <p:tgtEl>
                                          <p:spTgt spid="182"/>
                                        </p:tgtEl>
                                        <p:attrNameLst>
                                          <p:attrName>ppt_w</p:attrName>
                                        </p:attrNameLst>
                                      </p:cBhvr>
                                      <p:tavLst>
                                        <p:tav tm="0">
                                          <p:val>
                                            <p:strVal val="ppt_w"/>
                                          </p:val>
                                        </p:tav>
                                        <p:tav tm="100000">
                                          <p:val>
                                            <p:fltVal val="0"/>
                                          </p:val>
                                        </p:tav>
                                      </p:tavLst>
                                    </p:anim>
                                    <p:anim calcmode="lin" valueType="num">
                                      <p:cBhvr>
                                        <p:cTn id="1325" dur="3250"/>
                                        <p:tgtEl>
                                          <p:spTgt spid="182"/>
                                        </p:tgtEl>
                                        <p:attrNameLst>
                                          <p:attrName>ppt_h</p:attrName>
                                        </p:attrNameLst>
                                      </p:cBhvr>
                                      <p:tavLst>
                                        <p:tav tm="0">
                                          <p:val>
                                            <p:strVal val="ppt_h"/>
                                          </p:val>
                                        </p:tav>
                                        <p:tav tm="100000">
                                          <p:val>
                                            <p:fltVal val="0"/>
                                          </p:val>
                                        </p:tav>
                                      </p:tavLst>
                                    </p:anim>
                                    <p:anim calcmode="lin" valueType="num">
                                      <p:cBhvr>
                                        <p:cTn id="1326" dur="3250"/>
                                        <p:tgtEl>
                                          <p:spTgt spid="182"/>
                                        </p:tgtEl>
                                        <p:attrNameLst>
                                          <p:attrName>ppt_x</p:attrName>
                                        </p:attrNameLst>
                                      </p:cBhvr>
                                      <p:tavLst>
                                        <p:tav tm="0">
                                          <p:val>
                                            <p:strVal val="ppt_x"/>
                                          </p:val>
                                        </p:tav>
                                        <p:tav tm="100000">
                                          <p:val>
                                            <p:fltVal val="0.5"/>
                                          </p:val>
                                        </p:tav>
                                      </p:tavLst>
                                    </p:anim>
                                    <p:anim calcmode="lin" valueType="num">
                                      <p:cBhvr>
                                        <p:cTn id="1327" dur="3250"/>
                                        <p:tgtEl>
                                          <p:spTgt spid="182"/>
                                        </p:tgtEl>
                                        <p:attrNameLst>
                                          <p:attrName>ppt_y</p:attrName>
                                        </p:attrNameLst>
                                      </p:cBhvr>
                                      <p:tavLst>
                                        <p:tav tm="0">
                                          <p:val>
                                            <p:strVal val="ppt_y"/>
                                          </p:val>
                                        </p:tav>
                                        <p:tav tm="100000">
                                          <p:val>
                                            <p:fltVal val="0.5"/>
                                          </p:val>
                                        </p:tav>
                                      </p:tavLst>
                                    </p:anim>
                                    <p:set>
                                      <p:cBhvr>
                                        <p:cTn id="1328" dur="1" fill="hold">
                                          <p:stCondLst>
                                            <p:cond delay="3249"/>
                                          </p:stCondLst>
                                        </p:cTn>
                                        <p:tgtEl>
                                          <p:spTgt spid="182"/>
                                        </p:tgtEl>
                                        <p:attrNameLst>
                                          <p:attrName>style.visibility</p:attrName>
                                        </p:attrNameLst>
                                      </p:cBhvr>
                                      <p:to>
                                        <p:strVal val="hidden"/>
                                      </p:to>
                                    </p:set>
                                  </p:childTnLst>
                                </p:cTn>
                              </p:par>
                              <p:par>
                                <p:cTn id="1329" presetID="23" presetClass="exit" presetSubtype="544" fill="hold" grpId="2" nodeType="withEffect">
                                  <p:stCondLst>
                                    <p:cond delay="0"/>
                                  </p:stCondLst>
                                  <p:childTnLst>
                                    <p:anim calcmode="lin" valueType="num">
                                      <p:cBhvr>
                                        <p:cTn id="1330" dur="3250"/>
                                        <p:tgtEl>
                                          <p:spTgt spid="183"/>
                                        </p:tgtEl>
                                        <p:attrNameLst>
                                          <p:attrName>ppt_w</p:attrName>
                                        </p:attrNameLst>
                                      </p:cBhvr>
                                      <p:tavLst>
                                        <p:tav tm="0">
                                          <p:val>
                                            <p:strVal val="ppt_w"/>
                                          </p:val>
                                        </p:tav>
                                        <p:tav tm="100000">
                                          <p:val>
                                            <p:fltVal val="0"/>
                                          </p:val>
                                        </p:tav>
                                      </p:tavLst>
                                    </p:anim>
                                    <p:anim calcmode="lin" valueType="num">
                                      <p:cBhvr>
                                        <p:cTn id="1331" dur="3250"/>
                                        <p:tgtEl>
                                          <p:spTgt spid="183"/>
                                        </p:tgtEl>
                                        <p:attrNameLst>
                                          <p:attrName>ppt_h</p:attrName>
                                        </p:attrNameLst>
                                      </p:cBhvr>
                                      <p:tavLst>
                                        <p:tav tm="0">
                                          <p:val>
                                            <p:strVal val="ppt_h"/>
                                          </p:val>
                                        </p:tav>
                                        <p:tav tm="100000">
                                          <p:val>
                                            <p:fltVal val="0"/>
                                          </p:val>
                                        </p:tav>
                                      </p:tavLst>
                                    </p:anim>
                                    <p:anim calcmode="lin" valueType="num">
                                      <p:cBhvr>
                                        <p:cTn id="1332" dur="3250"/>
                                        <p:tgtEl>
                                          <p:spTgt spid="183"/>
                                        </p:tgtEl>
                                        <p:attrNameLst>
                                          <p:attrName>ppt_x</p:attrName>
                                        </p:attrNameLst>
                                      </p:cBhvr>
                                      <p:tavLst>
                                        <p:tav tm="0">
                                          <p:val>
                                            <p:strVal val="ppt_x"/>
                                          </p:val>
                                        </p:tav>
                                        <p:tav tm="100000">
                                          <p:val>
                                            <p:fltVal val="0.5"/>
                                          </p:val>
                                        </p:tav>
                                      </p:tavLst>
                                    </p:anim>
                                    <p:anim calcmode="lin" valueType="num">
                                      <p:cBhvr>
                                        <p:cTn id="1333" dur="3250"/>
                                        <p:tgtEl>
                                          <p:spTgt spid="183"/>
                                        </p:tgtEl>
                                        <p:attrNameLst>
                                          <p:attrName>ppt_y</p:attrName>
                                        </p:attrNameLst>
                                      </p:cBhvr>
                                      <p:tavLst>
                                        <p:tav tm="0">
                                          <p:val>
                                            <p:strVal val="ppt_y"/>
                                          </p:val>
                                        </p:tav>
                                        <p:tav tm="100000">
                                          <p:val>
                                            <p:fltVal val="0.5"/>
                                          </p:val>
                                        </p:tav>
                                      </p:tavLst>
                                    </p:anim>
                                    <p:set>
                                      <p:cBhvr>
                                        <p:cTn id="1334" dur="1" fill="hold">
                                          <p:stCondLst>
                                            <p:cond delay="3249"/>
                                          </p:stCondLst>
                                        </p:cTn>
                                        <p:tgtEl>
                                          <p:spTgt spid="183"/>
                                        </p:tgtEl>
                                        <p:attrNameLst>
                                          <p:attrName>style.visibility</p:attrName>
                                        </p:attrNameLst>
                                      </p:cBhvr>
                                      <p:to>
                                        <p:strVal val="hidden"/>
                                      </p:to>
                                    </p:set>
                                  </p:childTnLst>
                                </p:cTn>
                              </p:par>
                              <p:par>
                                <p:cTn id="1335" presetID="23" presetClass="exit" presetSubtype="544" fill="hold" grpId="2" nodeType="withEffect">
                                  <p:stCondLst>
                                    <p:cond delay="0"/>
                                  </p:stCondLst>
                                  <p:childTnLst>
                                    <p:anim calcmode="lin" valueType="num">
                                      <p:cBhvr>
                                        <p:cTn id="1336" dur="3250"/>
                                        <p:tgtEl>
                                          <p:spTgt spid="184"/>
                                        </p:tgtEl>
                                        <p:attrNameLst>
                                          <p:attrName>ppt_w</p:attrName>
                                        </p:attrNameLst>
                                      </p:cBhvr>
                                      <p:tavLst>
                                        <p:tav tm="0">
                                          <p:val>
                                            <p:strVal val="ppt_w"/>
                                          </p:val>
                                        </p:tav>
                                        <p:tav tm="100000">
                                          <p:val>
                                            <p:fltVal val="0"/>
                                          </p:val>
                                        </p:tav>
                                      </p:tavLst>
                                    </p:anim>
                                    <p:anim calcmode="lin" valueType="num">
                                      <p:cBhvr>
                                        <p:cTn id="1337" dur="3250"/>
                                        <p:tgtEl>
                                          <p:spTgt spid="184"/>
                                        </p:tgtEl>
                                        <p:attrNameLst>
                                          <p:attrName>ppt_h</p:attrName>
                                        </p:attrNameLst>
                                      </p:cBhvr>
                                      <p:tavLst>
                                        <p:tav tm="0">
                                          <p:val>
                                            <p:strVal val="ppt_h"/>
                                          </p:val>
                                        </p:tav>
                                        <p:tav tm="100000">
                                          <p:val>
                                            <p:fltVal val="0"/>
                                          </p:val>
                                        </p:tav>
                                      </p:tavLst>
                                    </p:anim>
                                    <p:anim calcmode="lin" valueType="num">
                                      <p:cBhvr>
                                        <p:cTn id="1338" dur="3250"/>
                                        <p:tgtEl>
                                          <p:spTgt spid="184"/>
                                        </p:tgtEl>
                                        <p:attrNameLst>
                                          <p:attrName>ppt_x</p:attrName>
                                        </p:attrNameLst>
                                      </p:cBhvr>
                                      <p:tavLst>
                                        <p:tav tm="0">
                                          <p:val>
                                            <p:strVal val="ppt_x"/>
                                          </p:val>
                                        </p:tav>
                                        <p:tav tm="100000">
                                          <p:val>
                                            <p:fltVal val="0.5"/>
                                          </p:val>
                                        </p:tav>
                                      </p:tavLst>
                                    </p:anim>
                                    <p:anim calcmode="lin" valueType="num">
                                      <p:cBhvr>
                                        <p:cTn id="1339" dur="3250"/>
                                        <p:tgtEl>
                                          <p:spTgt spid="184"/>
                                        </p:tgtEl>
                                        <p:attrNameLst>
                                          <p:attrName>ppt_y</p:attrName>
                                        </p:attrNameLst>
                                      </p:cBhvr>
                                      <p:tavLst>
                                        <p:tav tm="0">
                                          <p:val>
                                            <p:strVal val="ppt_y"/>
                                          </p:val>
                                        </p:tav>
                                        <p:tav tm="100000">
                                          <p:val>
                                            <p:fltVal val="0.5"/>
                                          </p:val>
                                        </p:tav>
                                      </p:tavLst>
                                    </p:anim>
                                    <p:set>
                                      <p:cBhvr>
                                        <p:cTn id="1340" dur="1" fill="hold">
                                          <p:stCondLst>
                                            <p:cond delay="3249"/>
                                          </p:stCondLst>
                                        </p:cTn>
                                        <p:tgtEl>
                                          <p:spTgt spid="184"/>
                                        </p:tgtEl>
                                        <p:attrNameLst>
                                          <p:attrName>style.visibility</p:attrName>
                                        </p:attrNameLst>
                                      </p:cBhvr>
                                      <p:to>
                                        <p:strVal val="hidden"/>
                                      </p:to>
                                    </p:set>
                                  </p:childTnLst>
                                </p:cTn>
                              </p:par>
                              <p:par>
                                <p:cTn id="1341" presetID="23" presetClass="exit" presetSubtype="544" fill="hold" grpId="2" nodeType="withEffect">
                                  <p:stCondLst>
                                    <p:cond delay="0"/>
                                  </p:stCondLst>
                                  <p:childTnLst>
                                    <p:anim calcmode="lin" valueType="num">
                                      <p:cBhvr>
                                        <p:cTn id="1342" dur="3250"/>
                                        <p:tgtEl>
                                          <p:spTgt spid="185"/>
                                        </p:tgtEl>
                                        <p:attrNameLst>
                                          <p:attrName>ppt_w</p:attrName>
                                        </p:attrNameLst>
                                      </p:cBhvr>
                                      <p:tavLst>
                                        <p:tav tm="0">
                                          <p:val>
                                            <p:strVal val="ppt_w"/>
                                          </p:val>
                                        </p:tav>
                                        <p:tav tm="100000">
                                          <p:val>
                                            <p:fltVal val="0"/>
                                          </p:val>
                                        </p:tav>
                                      </p:tavLst>
                                    </p:anim>
                                    <p:anim calcmode="lin" valueType="num">
                                      <p:cBhvr>
                                        <p:cTn id="1343" dur="3250"/>
                                        <p:tgtEl>
                                          <p:spTgt spid="185"/>
                                        </p:tgtEl>
                                        <p:attrNameLst>
                                          <p:attrName>ppt_h</p:attrName>
                                        </p:attrNameLst>
                                      </p:cBhvr>
                                      <p:tavLst>
                                        <p:tav tm="0">
                                          <p:val>
                                            <p:strVal val="ppt_h"/>
                                          </p:val>
                                        </p:tav>
                                        <p:tav tm="100000">
                                          <p:val>
                                            <p:fltVal val="0"/>
                                          </p:val>
                                        </p:tav>
                                      </p:tavLst>
                                    </p:anim>
                                    <p:anim calcmode="lin" valueType="num">
                                      <p:cBhvr>
                                        <p:cTn id="1344" dur="3250"/>
                                        <p:tgtEl>
                                          <p:spTgt spid="185"/>
                                        </p:tgtEl>
                                        <p:attrNameLst>
                                          <p:attrName>ppt_x</p:attrName>
                                        </p:attrNameLst>
                                      </p:cBhvr>
                                      <p:tavLst>
                                        <p:tav tm="0">
                                          <p:val>
                                            <p:strVal val="ppt_x"/>
                                          </p:val>
                                        </p:tav>
                                        <p:tav tm="100000">
                                          <p:val>
                                            <p:fltVal val="0.5"/>
                                          </p:val>
                                        </p:tav>
                                      </p:tavLst>
                                    </p:anim>
                                    <p:anim calcmode="lin" valueType="num">
                                      <p:cBhvr>
                                        <p:cTn id="1345" dur="3250"/>
                                        <p:tgtEl>
                                          <p:spTgt spid="185"/>
                                        </p:tgtEl>
                                        <p:attrNameLst>
                                          <p:attrName>ppt_y</p:attrName>
                                        </p:attrNameLst>
                                      </p:cBhvr>
                                      <p:tavLst>
                                        <p:tav tm="0">
                                          <p:val>
                                            <p:strVal val="ppt_y"/>
                                          </p:val>
                                        </p:tav>
                                        <p:tav tm="100000">
                                          <p:val>
                                            <p:fltVal val="0.5"/>
                                          </p:val>
                                        </p:tav>
                                      </p:tavLst>
                                    </p:anim>
                                    <p:set>
                                      <p:cBhvr>
                                        <p:cTn id="1346" dur="1" fill="hold">
                                          <p:stCondLst>
                                            <p:cond delay="3249"/>
                                          </p:stCondLst>
                                        </p:cTn>
                                        <p:tgtEl>
                                          <p:spTgt spid="185"/>
                                        </p:tgtEl>
                                        <p:attrNameLst>
                                          <p:attrName>style.visibility</p:attrName>
                                        </p:attrNameLst>
                                      </p:cBhvr>
                                      <p:to>
                                        <p:strVal val="hidden"/>
                                      </p:to>
                                    </p:set>
                                  </p:childTnLst>
                                </p:cTn>
                              </p:par>
                              <p:par>
                                <p:cTn id="1347" presetID="23" presetClass="exit" presetSubtype="544" fill="hold" grpId="2" nodeType="withEffect">
                                  <p:stCondLst>
                                    <p:cond delay="0"/>
                                  </p:stCondLst>
                                  <p:childTnLst>
                                    <p:anim calcmode="lin" valueType="num">
                                      <p:cBhvr>
                                        <p:cTn id="1348" dur="3250"/>
                                        <p:tgtEl>
                                          <p:spTgt spid="186"/>
                                        </p:tgtEl>
                                        <p:attrNameLst>
                                          <p:attrName>ppt_w</p:attrName>
                                        </p:attrNameLst>
                                      </p:cBhvr>
                                      <p:tavLst>
                                        <p:tav tm="0">
                                          <p:val>
                                            <p:strVal val="ppt_w"/>
                                          </p:val>
                                        </p:tav>
                                        <p:tav tm="100000">
                                          <p:val>
                                            <p:fltVal val="0"/>
                                          </p:val>
                                        </p:tav>
                                      </p:tavLst>
                                    </p:anim>
                                    <p:anim calcmode="lin" valueType="num">
                                      <p:cBhvr>
                                        <p:cTn id="1349" dur="3250"/>
                                        <p:tgtEl>
                                          <p:spTgt spid="186"/>
                                        </p:tgtEl>
                                        <p:attrNameLst>
                                          <p:attrName>ppt_h</p:attrName>
                                        </p:attrNameLst>
                                      </p:cBhvr>
                                      <p:tavLst>
                                        <p:tav tm="0">
                                          <p:val>
                                            <p:strVal val="ppt_h"/>
                                          </p:val>
                                        </p:tav>
                                        <p:tav tm="100000">
                                          <p:val>
                                            <p:fltVal val="0"/>
                                          </p:val>
                                        </p:tav>
                                      </p:tavLst>
                                    </p:anim>
                                    <p:anim calcmode="lin" valueType="num">
                                      <p:cBhvr>
                                        <p:cTn id="1350" dur="3250"/>
                                        <p:tgtEl>
                                          <p:spTgt spid="186"/>
                                        </p:tgtEl>
                                        <p:attrNameLst>
                                          <p:attrName>ppt_x</p:attrName>
                                        </p:attrNameLst>
                                      </p:cBhvr>
                                      <p:tavLst>
                                        <p:tav tm="0">
                                          <p:val>
                                            <p:strVal val="ppt_x"/>
                                          </p:val>
                                        </p:tav>
                                        <p:tav tm="100000">
                                          <p:val>
                                            <p:fltVal val="0.5"/>
                                          </p:val>
                                        </p:tav>
                                      </p:tavLst>
                                    </p:anim>
                                    <p:anim calcmode="lin" valueType="num">
                                      <p:cBhvr>
                                        <p:cTn id="1351" dur="3250"/>
                                        <p:tgtEl>
                                          <p:spTgt spid="186"/>
                                        </p:tgtEl>
                                        <p:attrNameLst>
                                          <p:attrName>ppt_y</p:attrName>
                                        </p:attrNameLst>
                                      </p:cBhvr>
                                      <p:tavLst>
                                        <p:tav tm="0">
                                          <p:val>
                                            <p:strVal val="ppt_y"/>
                                          </p:val>
                                        </p:tav>
                                        <p:tav tm="100000">
                                          <p:val>
                                            <p:fltVal val="0.5"/>
                                          </p:val>
                                        </p:tav>
                                      </p:tavLst>
                                    </p:anim>
                                    <p:set>
                                      <p:cBhvr>
                                        <p:cTn id="1352" dur="1" fill="hold">
                                          <p:stCondLst>
                                            <p:cond delay="3249"/>
                                          </p:stCondLst>
                                        </p:cTn>
                                        <p:tgtEl>
                                          <p:spTgt spid="186"/>
                                        </p:tgtEl>
                                        <p:attrNameLst>
                                          <p:attrName>style.visibility</p:attrName>
                                        </p:attrNameLst>
                                      </p:cBhvr>
                                      <p:to>
                                        <p:strVal val="hidden"/>
                                      </p:to>
                                    </p:set>
                                  </p:childTnLst>
                                </p:cTn>
                              </p:par>
                              <p:par>
                                <p:cTn id="1353" presetID="23" presetClass="exit" presetSubtype="544" fill="hold" grpId="2" nodeType="withEffect">
                                  <p:stCondLst>
                                    <p:cond delay="0"/>
                                  </p:stCondLst>
                                  <p:childTnLst>
                                    <p:anim calcmode="lin" valueType="num">
                                      <p:cBhvr>
                                        <p:cTn id="1354" dur="3250"/>
                                        <p:tgtEl>
                                          <p:spTgt spid="187"/>
                                        </p:tgtEl>
                                        <p:attrNameLst>
                                          <p:attrName>ppt_w</p:attrName>
                                        </p:attrNameLst>
                                      </p:cBhvr>
                                      <p:tavLst>
                                        <p:tav tm="0">
                                          <p:val>
                                            <p:strVal val="ppt_w"/>
                                          </p:val>
                                        </p:tav>
                                        <p:tav tm="100000">
                                          <p:val>
                                            <p:fltVal val="0"/>
                                          </p:val>
                                        </p:tav>
                                      </p:tavLst>
                                    </p:anim>
                                    <p:anim calcmode="lin" valueType="num">
                                      <p:cBhvr>
                                        <p:cTn id="1355" dur="3250"/>
                                        <p:tgtEl>
                                          <p:spTgt spid="187"/>
                                        </p:tgtEl>
                                        <p:attrNameLst>
                                          <p:attrName>ppt_h</p:attrName>
                                        </p:attrNameLst>
                                      </p:cBhvr>
                                      <p:tavLst>
                                        <p:tav tm="0">
                                          <p:val>
                                            <p:strVal val="ppt_h"/>
                                          </p:val>
                                        </p:tav>
                                        <p:tav tm="100000">
                                          <p:val>
                                            <p:fltVal val="0"/>
                                          </p:val>
                                        </p:tav>
                                      </p:tavLst>
                                    </p:anim>
                                    <p:anim calcmode="lin" valueType="num">
                                      <p:cBhvr>
                                        <p:cTn id="1356" dur="3250"/>
                                        <p:tgtEl>
                                          <p:spTgt spid="187"/>
                                        </p:tgtEl>
                                        <p:attrNameLst>
                                          <p:attrName>ppt_x</p:attrName>
                                        </p:attrNameLst>
                                      </p:cBhvr>
                                      <p:tavLst>
                                        <p:tav tm="0">
                                          <p:val>
                                            <p:strVal val="ppt_x"/>
                                          </p:val>
                                        </p:tav>
                                        <p:tav tm="100000">
                                          <p:val>
                                            <p:fltVal val="0.5"/>
                                          </p:val>
                                        </p:tav>
                                      </p:tavLst>
                                    </p:anim>
                                    <p:anim calcmode="lin" valueType="num">
                                      <p:cBhvr>
                                        <p:cTn id="1357" dur="3250"/>
                                        <p:tgtEl>
                                          <p:spTgt spid="187"/>
                                        </p:tgtEl>
                                        <p:attrNameLst>
                                          <p:attrName>ppt_y</p:attrName>
                                        </p:attrNameLst>
                                      </p:cBhvr>
                                      <p:tavLst>
                                        <p:tav tm="0">
                                          <p:val>
                                            <p:strVal val="ppt_y"/>
                                          </p:val>
                                        </p:tav>
                                        <p:tav tm="100000">
                                          <p:val>
                                            <p:fltVal val="0.5"/>
                                          </p:val>
                                        </p:tav>
                                      </p:tavLst>
                                    </p:anim>
                                    <p:set>
                                      <p:cBhvr>
                                        <p:cTn id="1358" dur="1" fill="hold">
                                          <p:stCondLst>
                                            <p:cond delay="3249"/>
                                          </p:stCondLst>
                                        </p:cTn>
                                        <p:tgtEl>
                                          <p:spTgt spid="187"/>
                                        </p:tgtEl>
                                        <p:attrNameLst>
                                          <p:attrName>style.visibility</p:attrName>
                                        </p:attrNameLst>
                                      </p:cBhvr>
                                      <p:to>
                                        <p:strVal val="hidden"/>
                                      </p:to>
                                    </p:set>
                                  </p:childTnLst>
                                </p:cTn>
                              </p:par>
                              <p:par>
                                <p:cTn id="1359" presetID="23" presetClass="exit" presetSubtype="544" fill="hold" grpId="2" nodeType="withEffect">
                                  <p:stCondLst>
                                    <p:cond delay="0"/>
                                  </p:stCondLst>
                                  <p:childTnLst>
                                    <p:anim calcmode="lin" valueType="num">
                                      <p:cBhvr>
                                        <p:cTn id="1360" dur="3250"/>
                                        <p:tgtEl>
                                          <p:spTgt spid="188"/>
                                        </p:tgtEl>
                                        <p:attrNameLst>
                                          <p:attrName>ppt_w</p:attrName>
                                        </p:attrNameLst>
                                      </p:cBhvr>
                                      <p:tavLst>
                                        <p:tav tm="0">
                                          <p:val>
                                            <p:strVal val="ppt_w"/>
                                          </p:val>
                                        </p:tav>
                                        <p:tav tm="100000">
                                          <p:val>
                                            <p:fltVal val="0"/>
                                          </p:val>
                                        </p:tav>
                                      </p:tavLst>
                                    </p:anim>
                                    <p:anim calcmode="lin" valueType="num">
                                      <p:cBhvr>
                                        <p:cTn id="1361" dur="3250"/>
                                        <p:tgtEl>
                                          <p:spTgt spid="188"/>
                                        </p:tgtEl>
                                        <p:attrNameLst>
                                          <p:attrName>ppt_h</p:attrName>
                                        </p:attrNameLst>
                                      </p:cBhvr>
                                      <p:tavLst>
                                        <p:tav tm="0">
                                          <p:val>
                                            <p:strVal val="ppt_h"/>
                                          </p:val>
                                        </p:tav>
                                        <p:tav tm="100000">
                                          <p:val>
                                            <p:fltVal val="0"/>
                                          </p:val>
                                        </p:tav>
                                      </p:tavLst>
                                    </p:anim>
                                    <p:anim calcmode="lin" valueType="num">
                                      <p:cBhvr>
                                        <p:cTn id="1362" dur="3250"/>
                                        <p:tgtEl>
                                          <p:spTgt spid="188"/>
                                        </p:tgtEl>
                                        <p:attrNameLst>
                                          <p:attrName>ppt_x</p:attrName>
                                        </p:attrNameLst>
                                      </p:cBhvr>
                                      <p:tavLst>
                                        <p:tav tm="0">
                                          <p:val>
                                            <p:strVal val="ppt_x"/>
                                          </p:val>
                                        </p:tav>
                                        <p:tav tm="100000">
                                          <p:val>
                                            <p:fltVal val="0.5"/>
                                          </p:val>
                                        </p:tav>
                                      </p:tavLst>
                                    </p:anim>
                                    <p:anim calcmode="lin" valueType="num">
                                      <p:cBhvr>
                                        <p:cTn id="1363" dur="3250"/>
                                        <p:tgtEl>
                                          <p:spTgt spid="188"/>
                                        </p:tgtEl>
                                        <p:attrNameLst>
                                          <p:attrName>ppt_y</p:attrName>
                                        </p:attrNameLst>
                                      </p:cBhvr>
                                      <p:tavLst>
                                        <p:tav tm="0">
                                          <p:val>
                                            <p:strVal val="ppt_y"/>
                                          </p:val>
                                        </p:tav>
                                        <p:tav tm="100000">
                                          <p:val>
                                            <p:fltVal val="0.5"/>
                                          </p:val>
                                        </p:tav>
                                      </p:tavLst>
                                    </p:anim>
                                    <p:set>
                                      <p:cBhvr>
                                        <p:cTn id="1364" dur="1" fill="hold">
                                          <p:stCondLst>
                                            <p:cond delay="3249"/>
                                          </p:stCondLst>
                                        </p:cTn>
                                        <p:tgtEl>
                                          <p:spTgt spid="188"/>
                                        </p:tgtEl>
                                        <p:attrNameLst>
                                          <p:attrName>style.visibility</p:attrName>
                                        </p:attrNameLst>
                                      </p:cBhvr>
                                      <p:to>
                                        <p:strVal val="hidden"/>
                                      </p:to>
                                    </p:set>
                                  </p:childTnLst>
                                </p:cTn>
                              </p:par>
                              <p:par>
                                <p:cTn id="1365" presetID="23" presetClass="exit" presetSubtype="544" fill="hold" grpId="2" nodeType="withEffect">
                                  <p:stCondLst>
                                    <p:cond delay="0"/>
                                  </p:stCondLst>
                                  <p:childTnLst>
                                    <p:anim calcmode="lin" valueType="num">
                                      <p:cBhvr>
                                        <p:cTn id="1366" dur="3250"/>
                                        <p:tgtEl>
                                          <p:spTgt spid="189"/>
                                        </p:tgtEl>
                                        <p:attrNameLst>
                                          <p:attrName>ppt_w</p:attrName>
                                        </p:attrNameLst>
                                      </p:cBhvr>
                                      <p:tavLst>
                                        <p:tav tm="0">
                                          <p:val>
                                            <p:strVal val="ppt_w"/>
                                          </p:val>
                                        </p:tav>
                                        <p:tav tm="100000">
                                          <p:val>
                                            <p:fltVal val="0"/>
                                          </p:val>
                                        </p:tav>
                                      </p:tavLst>
                                    </p:anim>
                                    <p:anim calcmode="lin" valueType="num">
                                      <p:cBhvr>
                                        <p:cTn id="1367" dur="3250"/>
                                        <p:tgtEl>
                                          <p:spTgt spid="189"/>
                                        </p:tgtEl>
                                        <p:attrNameLst>
                                          <p:attrName>ppt_h</p:attrName>
                                        </p:attrNameLst>
                                      </p:cBhvr>
                                      <p:tavLst>
                                        <p:tav tm="0">
                                          <p:val>
                                            <p:strVal val="ppt_h"/>
                                          </p:val>
                                        </p:tav>
                                        <p:tav tm="100000">
                                          <p:val>
                                            <p:fltVal val="0"/>
                                          </p:val>
                                        </p:tav>
                                      </p:tavLst>
                                    </p:anim>
                                    <p:anim calcmode="lin" valueType="num">
                                      <p:cBhvr>
                                        <p:cTn id="1368" dur="3250"/>
                                        <p:tgtEl>
                                          <p:spTgt spid="189"/>
                                        </p:tgtEl>
                                        <p:attrNameLst>
                                          <p:attrName>ppt_x</p:attrName>
                                        </p:attrNameLst>
                                      </p:cBhvr>
                                      <p:tavLst>
                                        <p:tav tm="0">
                                          <p:val>
                                            <p:strVal val="ppt_x"/>
                                          </p:val>
                                        </p:tav>
                                        <p:tav tm="100000">
                                          <p:val>
                                            <p:fltVal val="0.5"/>
                                          </p:val>
                                        </p:tav>
                                      </p:tavLst>
                                    </p:anim>
                                    <p:anim calcmode="lin" valueType="num">
                                      <p:cBhvr>
                                        <p:cTn id="1369" dur="3250"/>
                                        <p:tgtEl>
                                          <p:spTgt spid="189"/>
                                        </p:tgtEl>
                                        <p:attrNameLst>
                                          <p:attrName>ppt_y</p:attrName>
                                        </p:attrNameLst>
                                      </p:cBhvr>
                                      <p:tavLst>
                                        <p:tav tm="0">
                                          <p:val>
                                            <p:strVal val="ppt_y"/>
                                          </p:val>
                                        </p:tav>
                                        <p:tav tm="100000">
                                          <p:val>
                                            <p:fltVal val="0.5"/>
                                          </p:val>
                                        </p:tav>
                                      </p:tavLst>
                                    </p:anim>
                                    <p:set>
                                      <p:cBhvr>
                                        <p:cTn id="1370" dur="1" fill="hold">
                                          <p:stCondLst>
                                            <p:cond delay="3249"/>
                                          </p:stCondLst>
                                        </p:cTn>
                                        <p:tgtEl>
                                          <p:spTgt spid="189"/>
                                        </p:tgtEl>
                                        <p:attrNameLst>
                                          <p:attrName>style.visibility</p:attrName>
                                        </p:attrNameLst>
                                      </p:cBhvr>
                                      <p:to>
                                        <p:strVal val="hidden"/>
                                      </p:to>
                                    </p:set>
                                  </p:childTnLst>
                                </p:cTn>
                              </p:par>
                              <p:par>
                                <p:cTn id="1371" presetID="23" presetClass="exit" presetSubtype="544" fill="hold" grpId="2" nodeType="withEffect">
                                  <p:stCondLst>
                                    <p:cond delay="0"/>
                                  </p:stCondLst>
                                  <p:childTnLst>
                                    <p:anim calcmode="lin" valueType="num">
                                      <p:cBhvr>
                                        <p:cTn id="1372" dur="3250"/>
                                        <p:tgtEl>
                                          <p:spTgt spid="190"/>
                                        </p:tgtEl>
                                        <p:attrNameLst>
                                          <p:attrName>ppt_w</p:attrName>
                                        </p:attrNameLst>
                                      </p:cBhvr>
                                      <p:tavLst>
                                        <p:tav tm="0">
                                          <p:val>
                                            <p:strVal val="ppt_w"/>
                                          </p:val>
                                        </p:tav>
                                        <p:tav tm="100000">
                                          <p:val>
                                            <p:fltVal val="0"/>
                                          </p:val>
                                        </p:tav>
                                      </p:tavLst>
                                    </p:anim>
                                    <p:anim calcmode="lin" valueType="num">
                                      <p:cBhvr>
                                        <p:cTn id="1373" dur="3250"/>
                                        <p:tgtEl>
                                          <p:spTgt spid="190"/>
                                        </p:tgtEl>
                                        <p:attrNameLst>
                                          <p:attrName>ppt_h</p:attrName>
                                        </p:attrNameLst>
                                      </p:cBhvr>
                                      <p:tavLst>
                                        <p:tav tm="0">
                                          <p:val>
                                            <p:strVal val="ppt_h"/>
                                          </p:val>
                                        </p:tav>
                                        <p:tav tm="100000">
                                          <p:val>
                                            <p:fltVal val="0"/>
                                          </p:val>
                                        </p:tav>
                                      </p:tavLst>
                                    </p:anim>
                                    <p:anim calcmode="lin" valueType="num">
                                      <p:cBhvr>
                                        <p:cTn id="1374" dur="3250"/>
                                        <p:tgtEl>
                                          <p:spTgt spid="190"/>
                                        </p:tgtEl>
                                        <p:attrNameLst>
                                          <p:attrName>ppt_x</p:attrName>
                                        </p:attrNameLst>
                                      </p:cBhvr>
                                      <p:tavLst>
                                        <p:tav tm="0">
                                          <p:val>
                                            <p:strVal val="ppt_x"/>
                                          </p:val>
                                        </p:tav>
                                        <p:tav tm="100000">
                                          <p:val>
                                            <p:fltVal val="0.5"/>
                                          </p:val>
                                        </p:tav>
                                      </p:tavLst>
                                    </p:anim>
                                    <p:anim calcmode="lin" valueType="num">
                                      <p:cBhvr>
                                        <p:cTn id="1375" dur="3250"/>
                                        <p:tgtEl>
                                          <p:spTgt spid="190"/>
                                        </p:tgtEl>
                                        <p:attrNameLst>
                                          <p:attrName>ppt_y</p:attrName>
                                        </p:attrNameLst>
                                      </p:cBhvr>
                                      <p:tavLst>
                                        <p:tav tm="0">
                                          <p:val>
                                            <p:strVal val="ppt_y"/>
                                          </p:val>
                                        </p:tav>
                                        <p:tav tm="100000">
                                          <p:val>
                                            <p:fltVal val="0.5"/>
                                          </p:val>
                                        </p:tav>
                                      </p:tavLst>
                                    </p:anim>
                                    <p:set>
                                      <p:cBhvr>
                                        <p:cTn id="1376" dur="1" fill="hold">
                                          <p:stCondLst>
                                            <p:cond delay="3249"/>
                                          </p:stCondLst>
                                        </p:cTn>
                                        <p:tgtEl>
                                          <p:spTgt spid="190"/>
                                        </p:tgtEl>
                                        <p:attrNameLst>
                                          <p:attrName>style.visibility</p:attrName>
                                        </p:attrNameLst>
                                      </p:cBhvr>
                                      <p:to>
                                        <p:strVal val="hidden"/>
                                      </p:to>
                                    </p:set>
                                  </p:childTnLst>
                                </p:cTn>
                              </p:par>
                              <p:par>
                                <p:cTn id="1377" presetID="23" presetClass="exit" presetSubtype="544" fill="hold" grpId="2" nodeType="withEffect">
                                  <p:stCondLst>
                                    <p:cond delay="0"/>
                                  </p:stCondLst>
                                  <p:childTnLst>
                                    <p:anim calcmode="lin" valueType="num">
                                      <p:cBhvr>
                                        <p:cTn id="1378" dur="3250"/>
                                        <p:tgtEl>
                                          <p:spTgt spid="191"/>
                                        </p:tgtEl>
                                        <p:attrNameLst>
                                          <p:attrName>ppt_w</p:attrName>
                                        </p:attrNameLst>
                                      </p:cBhvr>
                                      <p:tavLst>
                                        <p:tav tm="0">
                                          <p:val>
                                            <p:strVal val="ppt_w"/>
                                          </p:val>
                                        </p:tav>
                                        <p:tav tm="100000">
                                          <p:val>
                                            <p:fltVal val="0"/>
                                          </p:val>
                                        </p:tav>
                                      </p:tavLst>
                                    </p:anim>
                                    <p:anim calcmode="lin" valueType="num">
                                      <p:cBhvr>
                                        <p:cTn id="1379" dur="3250"/>
                                        <p:tgtEl>
                                          <p:spTgt spid="191"/>
                                        </p:tgtEl>
                                        <p:attrNameLst>
                                          <p:attrName>ppt_h</p:attrName>
                                        </p:attrNameLst>
                                      </p:cBhvr>
                                      <p:tavLst>
                                        <p:tav tm="0">
                                          <p:val>
                                            <p:strVal val="ppt_h"/>
                                          </p:val>
                                        </p:tav>
                                        <p:tav tm="100000">
                                          <p:val>
                                            <p:fltVal val="0"/>
                                          </p:val>
                                        </p:tav>
                                      </p:tavLst>
                                    </p:anim>
                                    <p:anim calcmode="lin" valueType="num">
                                      <p:cBhvr>
                                        <p:cTn id="1380" dur="3250"/>
                                        <p:tgtEl>
                                          <p:spTgt spid="191"/>
                                        </p:tgtEl>
                                        <p:attrNameLst>
                                          <p:attrName>ppt_x</p:attrName>
                                        </p:attrNameLst>
                                      </p:cBhvr>
                                      <p:tavLst>
                                        <p:tav tm="0">
                                          <p:val>
                                            <p:strVal val="ppt_x"/>
                                          </p:val>
                                        </p:tav>
                                        <p:tav tm="100000">
                                          <p:val>
                                            <p:fltVal val="0.5"/>
                                          </p:val>
                                        </p:tav>
                                      </p:tavLst>
                                    </p:anim>
                                    <p:anim calcmode="lin" valueType="num">
                                      <p:cBhvr>
                                        <p:cTn id="1381" dur="3250"/>
                                        <p:tgtEl>
                                          <p:spTgt spid="191"/>
                                        </p:tgtEl>
                                        <p:attrNameLst>
                                          <p:attrName>ppt_y</p:attrName>
                                        </p:attrNameLst>
                                      </p:cBhvr>
                                      <p:tavLst>
                                        <p:tav tm="0">
                                          <p:val>
                                            <p:strVal val="ppt_y"/>
                                          </p:val>
                                        </p:tav>
                                        <p:tav tm="100000">
                                          <p:val>
                                            <p:fltVal val="0.5"/>
                                          </p:val>
                                        </p:tav>
                                      </p:tavLst>
                                    </p:anim>
                                    <p:set>
                                      <p:cBhvr>
                                        <p:cTn id="1382" dur="1" fill="hold">
                                          <p:stCondLst>
                                            <p:cond delay="3249"/>
                                          </p:stCondLst>
                                        </p:cTn>
                                        <p:tgtEl>
                                          <p:spTgt spid="191"/>
                                        </p:tgtEl>
                                        <p:attrNameLst>
                                          <p:attrName>style.visibility</p:attrName>
                                        </p:attrNameLst>
                                      </p:cBhvr>
                                      <p:to>
                                        <p:strVal val="hidden"/>
                                      </p:to>
                                    </p:set>
                                  </p:childTnLst>
                                </p:cTn>
                              </p:par>
                              <p:par>
                                <p:cTn id="1383" presetID="23" presetClass="exit" presetSubtype="544" fill="hold" grpId="2" nodeType="withEffect">
                                  <p:stCondLst>
                                    <p:cond delay="0"/>
                                  </p:stCondLst>
                                  <p:childTnLst>
                                    <p:anim calcmode="lin" valueType="num">
                                      <p:cBhvr>
                                        <p:cTn id="1384" dur="3250"/>
                                        <p:tgtEl>
                                          <p:spTgt spid="192"/>
                                        </p:tgtEl>
                                        <p:attrNameLst>
                                          <p:attrName>ppt_w</p:attrName>
                                        </p:attrNameLst>
                                      </p:cBhvr>
                                      <p:tavLst>
                                        <p:tav tm="0">
                                          <p:val>
                                            <p:strVal val="ppt_w"/>
                                          </p:val>
                                        </p:tav>
                                        <p:tav tm="100000">
                                          <p:val>
                                            <p:fltVal val="0"/>
                                          </p:val>
                                        </p:tav>
                                      </p:tavLst>
                                    </p:anim>
                                    <p:anim calcmode="lin" valueType="num">
                                      <p:cBhvr>
                                        <p:cTn id="1385" dur="3250"/>
                                        <p:tgtEl>
                                          <p:spTgt spid="192"/>
                                        </p:tgtEl>
                                        <p:attrNameLst>
                                          <p:attrName>ppt_h</p:attrName>
                                        </p:attrNameLst>
                                      </p:cBhvr>
                                      <p:tavLst>
                                        <p:tav tm="0">
                                          <p:val>
                                            <p:strVal val="ppt_h"/>
                                          </p:val>
                                        </p:tav>
                                        <p:tav tm="100000">
                                          <p:val>
                                            <p:fltVal val="0"/>
                                          </p:val>
                                        </p:tav>
                                      </p:tavLst>
                                    </p:anim>
                                    <p:anim calcmode="lin" valueType="num">
                                      <p:cBhvr>
                                        <p:cTn id="1386" dur="3250"/>
                                        <p:tgtEl>
                                          <p:spTgt spid="192"/>
                                        </p:tgtEl>
                                        <p:attrNameLst>
                                          <p:attrName>ppt_x</p:attrName>
                                        </p:attrNameLst>
                                      </p:cBhvr>
                                      <p:tavLst>
                                        <p:tav tm="0">
                                          <p:val>
                                            <p:strVal val="ppt_x"/>
                                          </p:val>
                                        </p:tav>
                                        <p:tav tm="100000">
                                          <p:val>
                                            <p:fltVal val="0.5"/>
                                          </p:val>
                                        </p:tav>
                                      </p:tavLst>
                                    </p:anim>
                                    <p:anim calcmode="lin" valueType="num">
                                      <p:cBhvr>
                                        <p:cTn id="1387" dur="3250"/>
                                        <p:tgtEl>
                                          <p:spTgt spid="192"/>
                                        </p:tgtEl>
                                        <p:attrNameLst>
                                          <p:attrName>ppt_y</p:attrName>
                                        </p:attrNameLst>
                                      </p:cBhvr>
                                      <p:tavLst>
                                        <p:tav tm="0">
                                          <p:val>
                                            <p:strVal val="ppt_y"/>
                                          </p:val>
                                        </p:tav>
                                        <p:tav tm="100000">
                                          <p:val>
                                            <p:fltVal val="0.5"/>
                                          </p:val>
                                        </p:tav>
                                      </p:tavLst>
                                    </p:anim>
                                    <p:set>
                                      <p:cBhvr>
                                        <p:cTn id="1388" dur="1" fill="hold">
                                          <p:stCondLst>
                                            <p:cond delay="3249"/>
                                          </p:stCondLst>
                                        </p:cTn>
                                        <p:tgtEl>
                                          <p:spTgt spid="192"/>
                                        </p:tgtEl>
                                        <p:attrNameLst>
                                          <p:attrName>style.visibility</p:attrName>
                                        </p:attrNameLst>
                                      </p:cBhvr>
                                      <p:to>
                                        <p:strVal val="hidden"/>
                                      </p:to>
                                    </p:set>
                                  </p:childTnLst>
                                </p:cTn>
                              </p:par>
                              <p:par>
                                <p:cTn id="1389" presetID="23" presetClass="exit" presetSubtype="544" fill="hold" grpId="2" nodeType="withEffect">
                                  <p:stCondLst>
                                    <p:cond delay="0"/>
                                  </p:stCondLst>
                                  <p:childTnLst>
                                    <p:anim calcmode="lin" valueType="num">
                                      <p:cBhvr>
                                        <p:cTn id="1390" dur="3250"/>
                                        <p:tgtEl>
                                          <p:spTgt spid="193"/>
                                        </p:tgtEl>
                                        <p:attrNameLst>
                                          <p:attrName>ppt_w</p:attrName>
                                        </p:attrNameLst>
                                      </p:cBhvr>
                                      <p:tavLst>
                                        <p:tav tm="0">
                                          <p:val>
                                            <p:strVal val="ppt_w"/>
                                          </p:val>
                                        </p:tav>
                                        <p:tav tm="100000">
                                          <p:val>
                                            <p:fltVal val="0"/>
                                          </p:val>
                                        </p:tav>
                                      </p:tavLst>
                                    </p:anim>
                                    <p:anim calcmode="lin" valueType="num">
                                      <p:cBhvr>
                                        <p:cTn id="1391" dur="3250"/>
                                        <p:tgtEl>
                                          <p:spTgt spid="193"/>
                                        </p:tgtEl>
                                        <p:attrNameLst>
                                          <p:attrName>ppt_h</p:attrName>
                                        </p:attrNameLst>
                                      </p:cBhvr>
                                      <p:tavLst>
                                        <p:tav tm="0">
                                          <p:val>
                                            <p:strVal val="ppt_h"/>
                                          </p:val>
                                        </p:tav>
                                        <p:tav tm="100000">
                                          <p:val>
                                            <p:fltVal val="0"/>
                                          </p:val>
                                        </p:tav>
                                      </p:tavLst>
                                    </p:anim>
                                    <p:anim calcmode="lin" valueType="num">
                                      <p:cBhvr>
                                        <p:cTn id="1392" dur="3250"/>
                                        <p:tgtEl>
                                          <p:spTgt spid="193"/>
                                        </p:tgtEl>
                                        <p:attrNameLst>
                                          <p:attrName>ppt_x</p:attrName>
                                        </p:attrNameLst>
                                      </p:cBhvr>
                                      <p:tavLst>
                                        <p:tav tm="0">
                                          <p:val>
                                            <p:strVal val="ppt_x"/>
                                          </p:val>
                                        </p:tav>
                                        <p:tav tm="100000">
                                          <p:val>
                                            <p:fltVal val="0.5"/>
                                          </p:val>
                                        </p:tav>
                                      </p:tavLst>
                                    </p:anim>
                                    <p:anim calcmode="lin" valueType="num">
                                      <p:cBhvr>
                                        <p:cTn id="1393" dur="3250"/>
                                        <p:tgtEl>
                                          <p:spTgt spid="193"/>
                                        </p:tgtEl>
                                        <p:attrNameLst>
                                          <p:attrName>ppt_y</p:attrName>
                                        </p:attrNameLst>
                                      </p:cBhvr>
                                      <p:tavLst>
                                        <p:tav tm="0">
                                          <p:val>
                                            <p:strVal val="ppt_y"/>
                                          </p:val>
                                        </p:tav>
                                        <p:tav tm="100000">
                                          <p:val>
                                            <p:fltVal val="0.5"/>
                                          </p:val>
                                        </p:tav>
                                      </p:tavLst>
                                    </p:anim>
                                    <p:set>
                                      <p:cBhvr>
                                        <p:cTn id="1394" dur="1" fill="hold">
                                          <p:stCondLst>
                                            <p:cond delay="3249"/>
                                          </p:stCondLst>
                                        </p:cTn>
                                        <p:tgtEl>
                                          <p:spTgt spid="193"/>
                                        </p:tgtEl>
                                        <p:attrNameLst>
                                          <p:attrName>style.visibility</p:attrName>
                                        </p:attrNameLst>
                                      </p:cBhvr>
                                      <p:to>
                                        <p:strVal val="hidden"/>
                                      </p:to>
                                    </p:set>
                                  </p:childTnLst>
                                </p:cTn>
                              </p:par>
                              <p:par>
                                <p:cTn id="1395" presetID="23" presetClass="exit" presetSubtype="544" fill="hold" grpId="2" nodeType="withEffect">
                                  <p:stCondLst>
                                    <p:cond delay="0"/>
                                  </p:stCondLst>
                                  <p:childTnLst>
                                    <p:anim calcmode="lin" valueType="num">
                                      <p:cBhvr>
                                        <p:cTn id="1396" dur="3250"/>
                                        <p:tgtEl>
                                          <p:spTgt spid="194"/>
                                        </p:tgtEl>
                                        <p:attrNameLst>
                                          <p:attrName>ppt_w</p:attrName>
                                        </p:attrNameLst>
                                      </p:cBhvr>
                                      <p:tavLst>
                                        <p:tav tm="0">
                                          <p:val>
                                            <p:strVal val="ppt_w"/>
                                          </p:val>
                                        </p:tav>
                                        <p:tav tm="100000">
                                          <p:val>
                                            <p:fltVal val="0"/>
                                          </p:val>
                                        </p:tav>
                                      </p:tavLst>
                                    </p:anim>
                                    <p:anim calcmode="lin" valueType="num">
                                      <p:cBhvr>
                                        <p:cTn id="1397" dur="3250"/>
                                        <p:tgtEl>
                                          <p:spTgt spid="194"/>
                                        </p:tgtEl>
                                        <p:attrNameLst>
                                          <p:attrName>ppt_h</p:attrName>
                                        </p:attrNameLst>
                                      </p:cBhvr>
                                      <p:tavLst>
                                        <p:tav tm="0">
                                          <p:val>
                                            <p:strVal val="ppt_h"/>
                                          </p:val>
                                        </p:tav>
                                        <p:tav tm="100000">
                                          <p:val>
                                            <p:fltVal val="0"/>
                                          </p:val>
                                        </p:tav>
                                      </p:tavLst>
                                    </p:anim>
                                    <p:anim calcmode="lin" valueType="num">
                                      <p:cBhvr>
                                        <p:cTn id="1398" dur="3250"/>
                                        <p:tgtEl>
                                          <p:spTgt spid="194"/>
                                        </p:tgtEl>
                                        <p:attrNameLst>
                                          <p:attrName>ppt_x</p:attrName>
                                        </p:attrNameLst>
                                      </p:cBhvr>
                                      <p:tavLst>
                                        <p:tav tm="0">
                                          <p:val>
                                            <p:strVal val="ppt_x"/>
                                          </p:val>
                                        </p:tav>
                                        <p:tav tm="100000">
                                          <p:val>
                                            <p:fltVal val="0.5"/>
                                          </p:val>
                                        </p:tav>
                                      </p:tavLst>
                                    </p:anim>
                                    <p:anim calcmode="lin" valueType="num">
                                      <p:cBhvr>
                                        <p:cTn id="1399" dur="3250"/>
                                        <p:tgtEl>
                                          <p:spTgt spid="194"/>
                                        </p:tgtEl>
                                        <p:attrNameLst>
                                          <p:attrName>ppt_y</p:attrName>
                                        </p:attrNameLst>
                                      </p:cBhvr>
                                      <p:tavLst>
                                        <p:tav tm="0">
                                          <p:val>
                                            <p:strVal val="ppt_y"/>
                                          </p:val>
                                        </p:tav>
                                        <p:tav tm="100000">
                                          <p:val>
                                            <p:fltVal val="0.5"/>
                                          </p:val>
                                        </p:tav>
                                      </p:tavLst>
                                    </p:anim>
                                    <p:set>
                                      <p:cBhvr>
                                        <p:cTn id="1400" dur="1" fill="hold">
                                          <p:stCondLst>
                                            <p:cond delay="3249"/>
                                          </p:stCondLst>
                                        </p:cTn>
                                        <p:tgtEl>
                                          <p:spTgt spid="194"/>
                                        </p:tgtEl>
                                        <p:attrNameLst>
                                          <p:attrName>style.visibility</p:attrName>
                                        </p:attrNameLst>
                                      </p:cBhvr>
                                      <p:to>
                                        <p:strVal val="hidden"/>
                                      </p:to>
                                    </p:set>
                                  </p:childTnLst>
                                </p:cTn>
                              </p:par>
                              <p:par>
                                <p:cTn id="1401" presetID="23" presetClass="exit" presetSubtype="544" fill="hold" grpId="2" nodeType="withEffect">
                                  <p:stCondLst>
                                    <p:cond delay="0"/>
                                  </p:stCondLst>
                                  <p:childTnLst>
                                    <p:anim calcmode="lin" valueType="num">
                                      <p:cBhvr>
                                        <p:cTn id="1402" dur="3250"/>
                                        <p:tgtEl>
                                          <p:spTgt spid="195"/>
                                        </p:tgtEl>
                                        <p:attrNameLst>
                                          <p:attrName>ppt_w</p:attrName>
                                        </p:attrNameLst>
                                      </p:cBhvr>
                                      <p:tavLst>
                                        <p:tav tm="0">
                                          <p:val>
                                            <p:strVal val="ppt_w"/>
                                          </p:val>
                                        </p:tav>
                                        <p:tav tm="100000">
                                          <p:val>
                                            <p:fltVal val="0"/>
                                          </p:val>
                                        </p:tav>
                                      </p:tavLst>
                                    </p:anim>
                                    <p:anim calcmode="lin" valueType="num">
                                      <p:cBhvr>
                                        <p:cTn id="1403" dur="3250"/>
                                        <p:tgtEl>
                                          <p:spTgt spid="195"/>
                                        </p:tgtEl>
                                        <p:attrNameLst>
                                          <p:attrName>ppt_h</p:attrName>
                                        </p:attrNameLst>
                                      </p:cBhvr>
                                      <p:tavLst>
                                        <p:tav tm="0">
                                          <p:val>
                                            <p:strVal val="ppt_h"/>
                                          </p:val>
                                        </p:tav>
                                        <p:tav tm="100000">
                                          <p:val>
                                            <p:fltVal val="0"/>
                                          </p:val>
                                        </p:tav>
                                      </p:tavLst>
                                    </p:anim>
                                    <p:anim calcmode="lin" valueType="num">
                                      <p:cBhvr>
                                        <p:cTn id="1404" dur="3250"/>
                                        <p:tgtEl>
                                          <p:spTgt spid="195"/>
                                        </p:tgtEl>
                                        <p:attrNameLst>
                                          <p:attrName>ppt_x</p:attrName>
                                        </p:attrNameLst>
                                      </p:cBhvr>
                                      <p:tavLst>
                                        <p:tav tm="0">
                                          <p:val>
                                            <p:strVal val="ppt_x"/>
                                          </p:val>
                                        </p:tav>
                                        <p:tav tm="100000">
                                          <p:val>
                                            <p:fltVal val="0.5"/>
                                          </p:val>
                                        </p:tav>
                                      </p:tavLst>
                                    </p:anim>
                                    <p:anim calcmode="lin" valueType="num">
                                      <p:cBhvr>
                                        <p:cTn id="1405" dur="3250"/>
                                        <p:tgtEl>
                                          <p:spTgt spid="195"/>
                                        </p:tgtEl>
                                        <p:attrNameLst>
                                          <p:attrName>ppt_y</p:attrName>
                                        </p:attrNameLst>
                                      </p:cBhvr>
                                      <p:tavLst>
                                        <p:tav tm="0">
                                          <p:val>
                                            <p:strVal val="ppt_y"/>
                                          </p:val>
                                        </p:tav>
                                        <p:tav tm="100000">
                                          <p:val>
                                            <p:fltVal val="0.5"/>
                                          </p:val>
                                        </p:tav>
                                      </p:tavLst>
                                    </p:anim>
                                    <p:set>
                                      <p:cBhvr>
                                        <p:cTn id="1406" dur="1" fill="hold">
                                          <p:stCondLst>
                                            <p:cond delay="3249"/>
                                          </p:stCondLst>
                                        </p:cTn>
                                        <p:tgtEl>
                                          <p:spTgt spid="195"/>
                                        </p:tgtEl>
                                        <p:attrNameLst>
                                          <p:attrName>style.visibility</p:attrName>
                                        </p:attrNameLst>
                                      </p:cBhvr>
                                      <p:to>
                                        <p:strVal val="hidden"/>
                                      </p:to>
                                    </p:set>
                                  </p:childTnLst>
                                </p:cTn>
                              </p:par>
                              <p:par>
                                <p:cTn id="1407" presetID="23" presetClass="exit" presetSubtype="544" fill="hold" grpId="2" nodeType="withEffect">
                                  <p:stCondLst>
                                    <p:cond delay="0"/>
                                  </p:stCondLst>
                                  <p:childTnLst>
                                    <p:anim calcmode="lin" valueType="num">
                                      <p:cBhvr>
                                        <p:cTn id="1408" dur="3250"/>
                                        <p:tgtEl>
                                          <p:spTgt spid="196"/>
                                        </p:tgtEl>
                                        <p:attrNameLst>
                                          <p:attrName>ppt_w</p:attrName>
                                        </p:attrNameLst>
                                      </p:cBhvr>
                                      <p:tavLst>
                                        <p:tav tm="0">
                                          <p:val>
                                            <p:strVal val="ppt_w"/>
                                          </p:val>
                                        </p:tav>
                                        <p:tav tm="100000">
                                          <p:val>
                                            <p:fltVal val="0"/>
                                          </p:val>
                                        </p:tav>
                                      </p:tavLst>
                                    </p:anim>
                                    <p:anim calcmode="lin" valueType="num">
                                      <p:cBhvr>
                                        <p:cTn id="1409" dur="3250"/>
                                        <p:tgtEl>
                                          <p:spTgt spid="196"/>
                                        </p:tgtEl>
                                        <p:attrNameLst>
                                          <p:attrName>ppt_h</p:attrName>
                                        </p:attrNameLst>
                                      </p:cBhvr>
                                      <p:tavLst>
                                        <p:tav tm="0">
                                          <p:val>
                                            <p:strVal val="ppt_h"/>
                                          </p:val>
                                        </p:tav>
                                        <p:tav tm="100000">
                                          <p:val>
                                            <p:fltVal val="0"/>
                                          </p:val>
                                        </p:tav>
                                      </p:tavLst>
                                    </p:anim>
                                    <p:anim calcmode="lin" valueType="num">
                                      <p:cBhvr>
                                        <p:cTn id="1410" dur="3250"/>
                                        <p:tgtEl>
                                          <p:spTgt spid="196"/>
                                        </p:tgtEl>
                                        <p:attrNameLst>
                                          <p:attrName>ppt_x</p:attrName>
                                        </p:attrNameLst>
                                      </p:cBhvr>
                                      <p:tavLst>
                                        <p:tav tm="0">
                                          <p:val>
                                            <p:strVal val="ppt_x"/>
                                          </p:val>
                                        </p:tav>
                                        <p:tav tm="100000">
                                          <p:val>
                                            <p:fltVal val="0.5"/>
                                          </p:val>
                                        </p:tav>
                                      </p:tavLst>
                                    </p:anim>
                                    <p:anim calcmode="lin" valueType="num">
                                      <p:cBhvr>
                                        <p:cTn id="1411" dur="3250"/>
                                        <p:tgtEl>
                                          <p:spTgt spid="196"/>
                                        </p:tgtEl>
                                        <p:attrNameLst>
                                          <p:attrName>ppt_y</p:attrName>
                                        </p:attrNameLst>
                                      </p:cBhvr>
                                      <p:tavLst>
                                        <p:tav tm="0">
                                          <p:val>
                                            <p:strVal val="ppt_y"/>
                                          </p:val>
                                        </p:tav>
                                        <p:tav tm="100000">
                                          <p:val>
                                            <p:fltVal val="0.5"/>
                                          </p:val>
                                        </p:tav>
                                      </p:tavLst>
                                    </p:anim>
                                    <p:set>
                                      <p:cBhvr>
                                        <p:cTn id="1412" dur="1" fill="hold">
                                          <p:stCondLst>
                                            <p:cond delay="3249"/>
                                          </p:stCondLst>
                                        </p:cTn>
                                        <p:tgtEl>
                                          <p:spTgt spid="196"/>
                                        </p:tgtEl>
                                        <p:attrNameLst>
                                          <p:attrName>style.visibility</p:attrName>
                                        </p:attrNameLst>
                                      </p:cBhvr>
                                      <p:to>
                                        <p:strVal val="hidden"/>
                                      </p:to>
                                    </p:set>
                                  </p:childTnLst>
                                </p:cTn>
                              </p:par>
                              <p:par>
                                <p:cTn id="1413" presetID="23" presetClass="exit" presetSubtype="544" fill="hold" grpId="2" nodeType="withEffect">
                                  <p:stCondLst>
                                    <p:cond delay="0"/>
                                  </p:stCondLst>
                                  <p:childTnLst>
                                    <p:anim calcmode="lin" valueType="num">
                                      <p:cBhvr>
                                        <p:cTn id="1414" dur="3250"/>
                                        <p:tgtEl>
                                          <p:spTgt spid="197"/>
                                        </p:tgtEl>
                                        <p:attrNameLst>
                                          <p:attrName>ppt_w</p:attrName>
                                        </p:attrNameLst>
                                      </p:cBhvr>
                                      <p:tavLst>
                                        <p:tav tm="0">
                                          <p:val>
                                            <p:strVal val="ppt_w"/>
                                          </p:val>
                                        </p:tav>
                                        <p:tav tm="100000">
                                          <p:val>
                                            <p:fltVal val="0"/>
                                          </p:val>
                                        </p:tav>
                                      </p:tavLst>
                                    </p:anim>
                                    <p:anim calcmode="lin" valueType="num">
                                      <p:cBhvr>
                                        <p:cTn id="1415" dur="3250"/>
                                        <p:tgtEl>
                                          <p:spTgt spid="197"/>
                                        </p:tgtEl>
                                        <p:attrNameLst>
                                          <p:attrName>ppt_h</p:attrName>
                                        </p:attrNameLst>
                                      </p:cBhvr>
                                      <p:tavLst>
                                        <p:tav tm="0">
                                          <p:val>
                                            <p:strVal val="ppt_h"/>
                                          </p:val>
                                        </p:tav>
                                        <p:tav tm="100000">
                                          <p:val>
                                            <p:fltVal val="0"/>
                                          </p:val>
                                        </p:tav>
                                      </p:tavLst>
                                    </p:anim>
                                    <p:anim calcmode="lin" valueType="num">
                                      <p:cBhvr>
                                        <p:cTn id="1416" dur="3250"/>
                                        <p:tgtEl>
                                          <p:spTgt spid="197"/>
                                        </p:tgtEl>
                                        <p:attrNameLst>
                                          <p:attrName>ppt_x</p:attrName>
                                        </p:attrNameLst>
                                      </p:cBhvr>
                                      <p:tavLst>
                                        <p:tav tm="0">
                                          <p:val>
                                            <p:strVal val="ppt_x"/>
                                          </p:val>
                                        </p:tav>
                                        <p:tav tm="100000">
                                          <p:val>
                                            <p:fltVal val="0.5"/>
                                          </p:val>
                                        </p:tav>
                                      </p:tavLst>
                                    </p:anim>
                                    <p:anim calcmode="lin" valueType="num">
                                      <p:cBhvr>
                                        <p:cTn id="1417" dur="3250"/>
                                        <p:tgtEl>
                                          <p:spTgt spid="197"/>
                                        </p:tgtEl>
                                        <p:attrNameLst>
                                          <p:attrName>ppt_y</p:attrName>
                                        </p:attrNameLst>
                                      </p:cBhvr>
                                      <p:tavLst>
                                        <p:tav tm="0">
                                          <p:val>
                                            <p:strVal val="ppt_y"/>
                                          </p:val>
                                        </p:tav>
                                        <p:tav tm="100000">
                                          <p:val>
                                            <p:fltVal val="0.5"/>
                                          </p:val>
                                        </p:tav>
                                      </p:tavLst>
                                    </p:anim>
                                    <p:set>
                                      <p:cBhvr>
                                        <p:cTn id="1418" dur="1" fill="hold">
                                          <p:stCondLst>
                                            <p:cond delay="3249"/>
                                          </p:stCondLst>
                                        </p:cTn>
                                        <p:tgtEl>
                                          <p:spTgt spid="197"/>
                                        </p:tgtEl>
                                        <p:attrNameLst>
                                          <p:attrName>style.visibility</p:attrName>
                                        </p:attrNameLst>
                                      </p:cBhvr>
                                      <p:to>
                                        <p:strVal val="hidden"/>
                                      </p:to>
                                    </p:set>
                                  </p:childTnLst>
                                </p:cTn>
                              </p:par>
                              <p:par>
                                <p:cTn id="1419" presetID="23" presetClass="exit" presetSubtype="544" fill="hold" grpId="2" nodeType="withEffect">
                                  <p:stCondLst>
                                    <p:cond delay="0"/>
                                  </p:stCondLst>
                                  <p:childTnLst>
                                    <p:anim calcmode="lin" valueType="num">
                                      <p:cBhvr>
                                        <p:cTn id="1420" dur="3250"/>
                                        <p:tgtEl>
                                          <p:spTgt spid="198"/>
                                        </p:tgtEl>
                                        <p:attrNameLst>
                                          <p:attrName>ppt_w</p:attrName>
                                        </p:attrNameLst>
                                      </p:cBhvr>
                                      <p:tavLst>
                                        <p:tav tm="0">
                                          <p:val>
                                            <p:strVal val="ppt_w"/>
                                          </p:val>
                                        </p:tav>
                                        <p:tav tm="100000">
                                          <p:val>
                                            <p:fltVal val="0"/>
                                          </p:val>
                                        </p:tav>
                                      </p:tavLst>
                                    </p:anim>
                                    <p:anim calcmode="lin" valueType="num">
                                      <p:cBhvr>
                                        <p:cTn id="1421" dur="3250"/>
                                        <p:tgtEl>
                                          <p:spTgt spid="198"/>
                                        </p:tgtEl>
                                        <p:attrNameLst>
                                          <p:attrName>ppt_h</p:attrName>
                                        </p:attrNameLst>
                                      </p:cBhvr>
                                      <p:tavLst>
                                        <p:tav tm="0">
                                          <p:val>
                                            <p:strVal val="ppt_h"/>
                                          </p:val>
                                        </p:tav>
                                        <p:tav tm="100000">
                                          <p:val>
                                            <p:fltVal val="0"/>
                                          </p:val>
                                        </p:tav>
                                      </p:tavLst>
                                    </p:anim>
                                    <p:anim calcmode="lin" valueType="num">
                                      <p:cBhvr>
                                        <p:cTn id="1422" dur="3250"/>
                                        <p:tgtEl>
                                          <p:spTgt spid="198"/>
                                        </p:tgtEl>
                                        <p:attrNameLst>
                                          <p:attrName>ppt_x</p:attrName>
                                        </p:attrNameLst>
                                      </p:cBhvr>
                                      <p:tavLst>
                                        <p:tav tm="0">
                                          <p:val>
                                            <p:strVal val="ppt_x"/>
                                          </p:val>
                                        </p:tav>
                                        <p:tav tm="100000">
                                          <p:val>
                                            <p:fltVal val="0.5"/>
                                          </p:val>
                                        </p:tav>
                                      </p:tavLst>
                                    </p:anim>
                                    <p:anim calcmode="lin" valueType="num">
                                      <p:cBhvr>
                                        <p:cTn id="1423" dur="3250"/>
                                        <p:tgtEl>
                                          <p:spTgt spid="198"/>
                                        </p:tgtEl>
                                        <p:attrNameLst>
                                          <p:attrName>ppt_y</p:attrName>
                                        </p:attrNameLst>
                                      </p:cBhvr>
                                      <p:tavLst>
                                        <p:tav tm="0">
                                          <p:val>
                                            <p:strVal val="ppt_y"/>
                                          </p:val>
                                        </p:tav>
                                        <p:tav tm="100000">
                                          <p:val>
                                            <p:fltVal val="0.5"/>
                                          </p:val>
                                        </p:tav>
                                      </p:tavLst>
                                    </p:anim>
                                    <p:set>
                                      <p:cBhvr>
                                        <p:cTn id="1424" dur="1" fill="hold">
                                          <p:stCondLst>
                                            <p:cond delay="3249"/>
                                          </p:stCondLst>
                                        </p:cTn>
                                        <p:tgtEl>
                                          <p:spTgt spid="198"/>
                                        </p:tgtEl>
                                        <p:attrNameLst>
                                          <p:attrName>style.visibility</p:attrName>
                                        </p:attrNameLst>
                                      </p:cBhvr>
                                      <p:to>
                                        <p:strVal val="hidden"/>
                                      </p:to>
                                    </p:set>
                                  </p:childTnLst>
                                </p:cTn>
                              </p:par>
                              <p:par>
                                <p:cTn id="1425" presetID="23" presetClass="exit" presetSubtype="544" fill="hold" grpId="2" nodeType="withEffect">
                                  <p:stCondLst>
                                    <p:cond delay="0"/>
                                  </p:stCondLst>
                                  <p:childTnLst>
                                    <p:anim calcmode="lin" valueType="num">
                                      <p:cBhvr>
                                        <p:cTn id="1426" dur="3250"/>
                                        <p:tgtEl>
                                          <p:spTgt spid="199"/>
                                        </p:tgtEl>
                                        <p:attrNameLst>
                                          <p:attrName>ppt_w</p:attrName>
                                        </p:attrNameLst>
                                      </p:cBhvr>
                                      <p:tavLst>
                                        <p:tav tm="0">
                                          <p:val>
                                            <p:strVal val="ppt_w"/>
                                          </p:val>
                                        </p:tav>
                                        <p:tav tm="100000">
                                          <p:val>
                                            <p:fltVal val="0"/>
                                          </p:val>
                                        </p:tav>
                                      </p:tavLst>
                                    </p:anim>
                                    <p:anim calcmode="lin" valueType="num">
                                      <p:cBhvr>
                                        <p:cTn id="1427" dur="3250"/>
                                        <p:tgtEl>
                                          <p:spTgt spid="199"/>
                                        </p:tgtEl>
                                        <p:attrNameLst>
                                          <p:attrName>ppt_h</p:attrName>
                                        </p:attrNameLst>
                                      </p:cBhvr>
                                      <p:tavLst>
                                        <p:tav tm="0">
                                          <p:val>
                                            <p:strVal val="ppt_h"/>
                                          </p:val>
                                        </p:tav>
                                        <p:tav tm="100000">
                                          <p:val>
                                            <p:fltVal val="0"/>
                                          </p:val>
                                        </p:tav>
                                      </p:tavLst>
                                    </p:anim>
                                    <p:anim calcmode="lin" valueType="num">
                                      <p:cBhvr>
                                        <p:cTn id="1428" dur="3250"/>
                                        <p:tgtEl>
                                          <p:spTgt spid="199"/>
                                        </p:tgtEl>
                                        <p:attrNameLst>
                                          <p:attrName>ppt_x</p:attrName>
                                        </p:attrNameLst>
                                      </p:cBhvr>
                                      <p:tavLst>
                                        <p:tav tm="0">
                                          <p:val>
                                            <p:strVal val="ppt_x"/>
                                          </p:val>
                                        </p:tav>
                                        <p:tav tm="100000">
                                          <p:val>
                                            <p:fltVal val="0.5"/>
                                          </p:val>
                                        </p:tav>
                                      </p:tavLst>
                                    </p:anim>
                                    <p:anim calcmode="lin" valueType="num">
                                      <p:cBhvr>
                                        <p:cTn id="1429" dur="3250"/>
                                        <p:tgtEl>
                                          <p:spTgt spid="199"/>
                                        </p:tgtEl>
                                        <p:attrNameLst>
                                          <p:attrName>ppt_y</p:attrName>
                                        </p:attrNameLst>
                                      </p:cBhvr>
                                      <p:tavLst>
                                        <p:tav tm="0">
                                          <p:val>
                                            <p:strVal val="ppt_y"/>
                                          </p:val>
                                        </p:tav>
                                        <p:tav tm="100000">
                                          <p:val>
                                            <p:fltVal val="0.5"/>
                                          </p:val>
                                        </p:tav>
                                      </p:tavLst>
                                    </p:anim>
                                    <p:set>
                                      <p:cBhvr>
                                        <p:cTn id="1430" dur="1" fill="hold">
                                          <p:stCondLst>
                                            <p:cond delay="3249"/>
                                          </p:stCondLst>
                                        </p:cTn>
                                        <p:tgtEl>
                                          <p:spTgt spid="199"/>
                                        </p:tgtEl>
                                        <p:attrNameLst>
                                          <p:attrName>style.visibility</p:attrName>
                                        </p:attrNameLst>
                                      </p:cBhvr>
                                      <p:to>
                                        <p:strVal val="hidden"/>
                                      </p:to>
                                    </p:set>
                                  </p:childTnLst>
                                </p:cTn>
                              </p:par>
                              <p:par>
                                <p:cTn id="1431" presetID="23" presetClass="exit" presetSubtype="544" fill="hold" grpId="2" nodeType="withEffect">
                                  <p:stCondLst>
                                    <p:cond delay="0"/>
                                  </p:stCondLst>
                                  <p:childTnLst>
                                    <p:anim calcmode="lin" valueType="num">
                                      <p:cBhvr>
                                        <p:cTn id="1432" dur="3250"/>
                                        <p:tgtEl>
                                          <p:spTgt spid="201"/>
                                        </p:tgtEl>
                                        <p:attrNameLst>
                                          <p:attrName>ppt_w</p:attrName>
                                        </p:attrNameLst>
                                      </p:cBhvr>
                                      <p:tavLst>
                                        <p:tav tm="0">
                                          <p:val>
                                            <p:strVal val="ppt_w"/>
                                          </p:val>
                                        </p:tav>
                                        <p:tav tm="100000">
                                          <p:val>
                                            <p:fltVal val="0"/>
                                          </p:val>
                                        </p:tav>
                                      </p:tavLst>
                                    </p:anim>
                                    <p:anim calcmode="lin" valueType="num">
                                      <p:cBhvr>
                                        <p:cTn id="1433" dur="3250"/>
                                        <p:tgtEl>
                                          <p:spTgt spid="201"/>
                                        </p:tgtEl>
                                        <p:attrNameLst>
                                          <p:attrName>ppt_h</p:attrName>
                                        </p:attrNameLst>
                                      </p:cBhvr>
                                      <p:tavLst>
                                        <p:tav tm="0">
                                          <p:val>
                                            <p:strVal val="ppt_h"/>
                                          </p:val>
                                        </p:tav>
                                        <p:tav tm="100000">
                                          <p:val>
                                            <p:fltVal val="0"/>
                                          </p:val>
                                        </p:tav>
                                      </p:tavLst>
                                    </p:anim>
                                    <p:anim calcmode="lin" valueType="num">
                                      <p:cBhvr>
                                        <p:cTn id="1434" dur="3250"/>
                                        <p:tgtEl>
                                          <p:spTgt spid="201"/>
                                        </p:tgtEl>
                                        <p:attrNameLst>
                                          <p:attrName>ppt_x</p:attrName>
                                        </p:attrNameLst>
                                      </p:cBhvr>
                                      <p:tavLst>
                                        <p:tav tm="0">
                                          <p:val>
                                            <p:strVal val="ppt_x"/>
                                          </p:val>
                                        </p:tav>
                                        <p:tav tm="100000">
                                          <p:val>
                                            <p:fltVal val="0.5"/>
                                          </p:val>
                                        </p:tav>
                                      </p:tavLst>
                                    </p:anim>
                                    <p:anim calcmode="lin" valueType="num">
                                      <p:cBhvr>
                                        <p:cTn id="1435" dur="3250"/>
                                        <p:tgtEl>
                                          <p:spTgt spid="201"/>
                                        </p:tgtEl>
                                        <p:attrNameLst>
                                          <p:attrName>ppt_y</p:attrName>
                                        </p:attrNameLst>
                                      </p:cBhvr>
                                      <p:tavLst>
                                        <p:tav tm="0">
                                          <p:val>
                                            <p:strVal val="ppt_y"/>
                                          </p:val>
                                        </p:tav>
                                        <p:tav tm="100000">
                                          <p:val>
                                            <p:fltVal val="0.5"/>
                                          </p:val>
                                        </p:tav>
                                      </p:tavLst>
                                    </p:anim>
                                    <p:set>
                                      <p:cBhvr>
                                        <p:cTn id="1436" dur="1" fill="hold">
                                          <p:stCondLst>
                                            <p:cond delay="3249"/>
                                          </p:stCondLst>
                                        </p:cTn>
                                        <p:tgtEl>
                                          <p:spTgt spid="201"/>
                                        </p:tgtEl>
                                        <p:attrNameLst>
                                          <p:attrName>style.visibility</p:attrName>
                                        </p:attrNameLst>
                                      </p:cBhvr>
                                      <p:to>
                                        <p:strVal val="hidden"/>
                                      </p:to>
                                    </p:set>
                                  </p:childTnLst>
                                </p:cTn>
                              </p:par>
                              <p:par>
                                <p:cTn id="1437" presetID="23" presetClass="exit" presetSubtype="544" fill="hold" grpId="2" nodeType="withEffect">
                                  <p:stCondLst>
                                    <p:cond delay="0"/>
                                  </p:stCondLst>
                                  <p:childTnLst>
                                    <p:anim calcmode="lin" valueType="num">
                                      <p:cBhvr>
                                        <p:cTn id="1438" dur="3250"/>
                                        <p:tgtEl>
                                          <p:spTgt spid="202"/>
                                        </p:tgtEl>
                                        <p:attrNameLst>
                                          <p:attrName>ppt_w</p:attrName>
                                        </p:attrNameLst>
                                      </p:cBhvr>
                                      <p:tavLst>
                                        <p:tav tm="0">
                                          <p:val>
                                            <p:strVal val="ppt_w"/>
                                          </p:val>
                                        </p:tav>
                                        <p:tav tm="100000">
                                          <p:val>
                                            <p:fltVal val="0"/>
                                          </p:val>
                                        </p:tav>
                                      </p:tavLst>
                                    </p:anim>
                                    <p:anim calcmode="lin" valueType="num">
                                      <p:cBhvr>
                                        <p:cTn id="1439" dur="3250"/>
                                        <p:tgtEl>
                                          <p:spTgt spid="202"/>
                                        </p:tgtEl>
                                        <p:attrNameLst>
                                          <p:attrName>ppt_h</p:attrName>
                                        </p:attrNameLst>
                                      </p:cBhvr>
                                      <p:tavLst>
                                        <p:tav tm="0">
                                          <p:val>
                                            <p:strVal val="ppt_h"/>
                                          </p:val>
                                        </p:tav>
                                        <p:tav tm="100000">
                                          <p:val>
                                            <p:fltVal val="0"/>
                                          </p:val>
                                        </p:tav>
                                      </p:tavLst>
                                    </p:anim>
                                    <p:anim calcmode="lin" valueType="num">
                                      <p:cBhvr>
                                        <p:cTn id="1440" dur="3250"/>
                                        <p:tgtEl>
                                          <p:spTgt spid="202"/>
                                        </p:tgtEl>
                                        <p:attrNameLst>
                                          <p:attrName>ppt_x</p:attrName>
                                        </p:attrNameLst>
                                      </p:cBhvr>
                                      <p:tavLst>
                                        <p:tav tm="0">
                                          <p:val>
                                            <p:strVal val="ppt_x"/>
                                          </p:val>
                                        </p:tav>
                                        <p:tav tm="100000">
                                          <p:val>
                                            <p:fltVal val="0.5"/>
                                          </p:val>
                                        </p:tav>
                                      </p:tavLst>
                                    </p:anim>
                                    <p:anim calcmode="lin" valueType="num">
                                      <p:cBhvr>
                                        <p:cTn id="1441" dur="3250"/>
                                        <p:tgtEl>
                                          <p:spTgt spid="202"/>
                                        </p:tgtEl>
                                        <p:attrNameLst>
                                          <p:attrName>ppt_y</p:attrName>
                                        </p:attrNameLst>
                                      </p:cBhvr>
                                      <p:tavLst>
                                        <p:tav tm="0">
                                          <p:val>
                                            <p:strVal val="ppt_y"/>
                                          </p:val>
                                        </p:tav>
                                        <p:tav tm="100000">
                                          <p:val>
                                            <p:fltVal val="0.5"/>
                                          </p:val>
                                        </p:tav>
                                      </p:tavLst>
                                    </p:anim>
                                    <p:set>
                                      <p:cBhvr>
                                        <p:cTn id="1442" dur="1" fill="hold">
                                          <p:stCondLst>
                                            <p:cond delay="3249"/>
                                          </p:stCondLst>
                                        </p:cTn>
                                        <p:tgtEl>
                                          <p:spTgt spid="202"/>
                                        </p:tgtEl>
                                        <p:attrNameLst>
                                          <p:attrName>style.visibility</p:attrName>
                                        </p:attrNameLst>
                                      </p:cBhvr>
                                      <p:to>
                                        <p:strVal val="hidden"/>
                                      </p:to>
                                    </p:set>
                                  </p:childTnLst>
                                </p:cTn>
                              </p:par>
                              <p:par>
                                <p:cTn id="1443" presetID="23" presetClass="exit" presetSubtype="544" fill="hold" grpId="2" nodeType="withEffect">
                                  <p:stCondLst>
                                    <p:cond delay="0"/>
                                  </p:stCondLst>
                                  <p:childTnLst>
                                    <p:anim calcmode="lin" valueType="num">
                                      <p:cBhvr>
                                        <p:cTn id="1444" dur="3250"/>
                                        <p:tgtEl>
                                          <p:spTgt spid="203"/>
                                        </p:tgtEl>
                                        <p:attrNameLst>
                                          <p:attrName>ppt_w</p:attrName>
                                        </p:attrNameLst>
                                      </p:cBhvr>
                                      <p:tavLst>
                                        <p:tav tm="0">
                                          <p:val>
                                            <p:strVal val="ppt_w"/>
                                          </p:val>
                                        </p:tav>
                                        <p:tav tm="100000">
                                          <p:val>
                                            <p:fltVal val="0"/>
                                          </p:val>
                                        </p:tav>
                                      </p:tavLst>
                                    </p:anim>
                                    <p:anim calcmode="lin" valueType="num">
                                      <p:cBhvr>
                                        <p:cTn id="1445" dur="3250"/>
                                        <p:tgtEl>
                                          <p:spTgt spid="203"/>
                                        </p:tgtEl>
                                        <p:attrNameLst>
                                          <p:attrName>ppt_h</p:attrName>
                                        </p:attrNameLst>
                                      </p:cBhvr>
                                      <p:tavLst>
                                        <p:tav tm="0">
                                          <p:val>
                                            <p:strVal val="ppt_h"/>
                                          </p:val>
                                        </p:tav>
                                        <p:tav tm="100000">
                                          <p:val>
                                            <p:fltVal val="0"/>
                                          </p:val>
                                        </p:tav>
                                      </p:tavLst>
                                    </p:anim>
                                    <p:anim calcmode="lin" valueType="num">
                                      <p:cBhvr>
                                        <p:cTn id="1446" dur="3250"/>
                                        <p:tgtEl>
                                          <p:spTgt spid="203"/>
                                        </p:tgtEl>
                                        <p:attrNameLst>
                                          <p:attrName>ppt_x</p:attrName>
                                        </p:attrNameLst>
                                      </p:cBhvr>
                                      <p:tavLst>
                                        <p:tav tm="0">
                                          <p:val>
                                            <p:strVal val="ppt_x"/>
                                          </p:val>
                                        </p:tav>
                                        <p:tav tm="100000">
                                          <p:val>
                                            <p:fltVal val="0.5"/>
                                          </p:val>
                                        </p:tav>
                                      </p:tavLst>
                                    </p:anim>
                                    <p:anim calcmode="lin" valueType="num">
                                      <p:cBhvr>
                                        <p:cTn id="1447" dur="3250"/>
                                        <p:tgtEl>
                                          <p:spTgt spid="203"/>
                                        </p:tgtEl>
                                        <p:attrNameLst>
                                          <p:attrName>ppt_y</p:attrName>
                                        </p:attrNameLst>
                                      </p:cBhvr>
                                      <p:tavLst>
                                        <p:tav tm="0">
                                          <p:val>
                                            <p:strVal val="ppt_y"/>
                                          </p:val>
                                        </p:tav>
                                        <p:tav tm="100000">
                                          <p:val>
                                            <p:fltVal val="0.5"/>
                                          </p:val>
                                        </p:tav>
                                      </p:tavLst>
                                    </p:anim>
                                    <p:set>
                                      <p:cBhvr>
                                        <p:cTn id="1448" dur="1" fill="hold">
                                          <p:stCondLst>
                                            <p:cond delay="3249"/>
                                          </p:stCondLst>
                                        </p:cTn>
                                        <p:tgtEl>
                                          <p:spTgt spid="203"/>
                                        </p:tgtEl>
                                        <p:attrNameLst>
                                          <p:attrName>style.visibility</p:attrName>
                                        </p:attrNameLst>
                                      </p:cBhvr>
                                      <p:to>
                                        <p:strVal val="hidden"/>
                                      </p:to>
                                    </p:set>
                                  </p:childTnLst>
                                </p:cTn>
                              </p:par>
                              <p:par>
                                <p:cTn id="1449" presetID="23" presetClass="exit" presetSubtype="544" fill="hold" grpId="2" nodeType="withEffect">
                                  <p:stCondLst>
                                    <p:cond delay="0"/>
                                  </p:stCondLst>
                                  <p:childTnLst>
                                    <p:anim calcmode="lin" valueType="num">
                                      <p:cBhvr>
                                        <p:cTn id="1450" dur="3250"/>
                                        <p:tgtEl>
                                          <p:spTgt spid="204"/>
                                        </p:tgtEl>
                                        <p:attrNameLst>
                                          <p:attrName>ppt_w</p:attrName>
                                        </p:attrNameLst>
                                      </p:cBhvr>
                                      <p:tavLst>
                                        <p:tav tm="0">
                                          <p:val>
                                            <p:strVal val="ppt_w"/>
                                          </p:val>
                                        </p:tav>
                                        <p:tav tm="100000">
                                          <p:val>
                                            <p:fltVal val="0"/>
                                          </p:val>
                                        </p:tav>
                                      </p:tavLst>
                                    </p:anim>
                                    <p:anim calcmode="lin" valueType="num">
                                      <p:cBhvr>
                                        <p:cTn id="1451" dur="3250"/>
                                        <p:tgtEl>
                                          <p:spTgt spid="204"/>
                                        </p:tgtEl>
                                        <p:attrNameLst>
                                          <p:attrName>ppt_h</p:attrName>
                                        </p:attrNameLst>
                                      </p:cBhvr>
                                      <p:tavLst>
                                        <p:tav tm="0">
                                          <p:val>
                                            <p:strVal val="ppt_h"/>
                                          </p:val>
                                        </p:tav>
                                        <p:tav tm="100000">
                                          <p:val>
                                            <p:fltVal val="0"/>
                                          </p:val>
                                        </p:tav>
                                      </p:tavLst>
                                    </p:anim>
                                    <p:anim calcmode="lin" valueType="num">
                                      <p:cBhvr>
                                        <p:cTn id="1452" dur="3250"/>
                                        <p:tgtEl>
                                          <p:spTgt spid="204"/>
                                        </p:tgtEl>
                                        <p:attrNameLst>
                                          <p:attrName>ppt_x</p:attrName>
                                        </p:attrNameLst>
                                      </p:cBhvr>
                                      <p:tavLst>
                                        <p:tav tm="0">
                                          <p:val>
                                            <p:strVal val="ppt_x"/>
                                          </p:val>
                                        </p:tav>
                                        <p:tav tm="100000">
                                          <p:val>
                                            <p:fltVal val="0.5"/>
                                          </p:val>
                                        </p:tav>
                                      </p:tavLst>
                                    </p:anim>
                                    <p:anim calcmode="lin" valueType="num">
                                      <p:cBhvr>
                                        <p:cTn id="1453" dur="3250"/>
                                        <p:tgtEl>
                                          <p:spTgt spid="204"/>
                                        </p:tgtEl>
                                        <p:attrNameLst>
                                          <p:attrName>ppt_y</p:attrName>
                                        </p:attrNameLst>
                                      </p:cBhvr>
                                      <p:tavLst>
                                        <p:tav tm="0">
                                          <p:val>
                                            <p:strVal val="ppt_y"/>
                                          </p:val>
                                        </p:tav>
                                        <p:tav tm="100000">
                                          <p:val>
                                            <p:fltVal val="0.5"/>
                                          </p:val>
                                        </p:tav>
                                      </p:tavLst>
                                    </p:anim>
                                    <p:set>
                                      <p:cBhvr>
                                        <p:cTn id="1454" dur="1" fill="hold">
                                          <p:stCondLst>
                                            <p:cond delay="3249"/>
                                          </p:stCondLst>
                                        </p:cTn>
                                        <p:tgtEl>
                                          <p:spTgt spid="204"/>
                                        </p:tgtEl>
                                        <p:attrNameLst>
                                          <p:attrName>style.visibility</p:attrName>
                                        </p:attrNameLst>
                                      </p:cBhvr>
                                      <p:to>
                                        <p:strVal val="hidden"/>
                                      </p:to>
                                    </p:set>
                                  </p:childTnLst>
                                </p:cTn>
                              </p:par>
                              <p:par>
                                <p:cTn id="1455" presetID="23" presetClass="exit" presetSubtype="544" fill="hold" grpId="2" nodeType="withEffect">
                                  <p:stCondLst>
                                    <p:cond delay="0"/>
                                  </p:stCondLst>
                                  <p:childTnLst>
                                    <p:anim calcmode="lin" valueType="num">
                                      <p:cBhvr>
                                        <p:cTn id="1456" dur="3250"/>
                                        <p:tgtEl>
                                          <p:spTgt spid="205"/>
                                        </p:tgtEl>
                                        <p:attrNameLst>
                                          <p:attrName>ppt_w</p:attrName>
                                        </p:attrNameLst>
                                      </p:cBhvr>
                                      <p:tavLst>
                                        <p:tav tm="0">
                                          <p:val>
                                            <p:strVal val="ppt_w"/>
                                          </p:val>
                                        </p:tav>
                                        <p:tav tm="100000">
                                          <p:val>
                                            <p:fltVal val="0"/>
                                          </p:val>
                                        </p:tav>
                                      </p:tavLst>
                                    </p:anim>
                                    <p:anim calcmode="lin" valueType="num">
                                      <p:cBhvr>
                                        <p:cTn id="1457" dur="3250"/>
                                        <p:tgtEl>
                                          <p:spTgt spid="205"/>
                                        </p:tgtEl>
                                        <p:attrNameLst>
                                          <p:attrName>ppt_h</p:attrName>
                                        </p:attrNameLst>
                                      </p:cBhvr>
                                      <p:tavLst>
                                        <p:tav tm="0">
                                          <p:val>
                                            <p:strVal val="ppt_h"/>
                                          </p:val>
                                        </p:tav>
                                        <p:tav tm="100000">
                                          <p:val>
                                            <p:fltVal val="0"/>
                                          </p:val>
                                        </p:tav>
                                      </p:tavLst>
                                    </p:anim>
                                    <p:anim calcmode="lin" valueType="num">
                                      <p:cBhvr>
                                        <p:cTn id="1458" dur="3250"/>
                                        <p:tgtEl>
                                          <p:spTgt spid="205"/>
                                        </p:tgtEl>
                                        <p:attrNameLst>
                                          <p:attrName>ppt_x</p:attrName>
                                        </p:attrNameLst>
                                      </p:cBhvr>
                                      <p:tavLst>
                                        <p:tav tm="0">
                                          <p:val>
                                            <p:strVal val="ppt_x"/>
                                          </p:val>
                                        </p:tav>
                                        <p:tav tm="100000">
                                          <p:val>
                                            <p:fltVal val="0.5"/>
                                          </p:val>
                                        </p:tav>
                                      </p:tavLst>
                                    </p:anim>
                                    <p:anim calcmode="lin" valueType="num">
                                      <p:cBhvr>
                                        <p:cTn id="1459" dur="3250"/>
                                        <p:tgtEl>
                                          <p:spTgt spid="205"/>
                                        </p:tgtEl>
                                        <p:attrNameLst>
                                          <p:attrName>ppt_y</p:attrName>
                                        </p:attrNameLst>
                                      </p:cBhvr>
                                      <p:tavLst>
                                        <p:tav tm="0">
                                          <p:val>
                                            <p:strVal val="ppt_y"/>
                                          </p:val>
                                        </p:tav>
                                        <p:tav tm="100000">
                                          <p:val>
                                            <p:fltVal val="0.5"/>
                                          </p:val>
                                        </p:tav>
                                      </p:tavLst>
                                    </p:anim>
                                    <p:set>
                                      <p:cBhvr>
                                        <p:cTn id="1460" dur="1" fill="hold">
                                          <p:stCondLst>
                                            <p:cond delay="3249"/>
                                          </p:stCondLst>
                                        </p:cTn>
                                        <p:tgtEl>
                                          <p:spTgt spid="205"/>
                                        </p:tgtEl>
                                        <p:attrNameLst>
                                          <p:attrName>style.visibility</p:attrName>
                                        </p:attrNameLst>
                                      </p:cBhvr>
                                      <p:to>
                                        <p:strVal val="hidden"/>
                                      </p:to>
                                    </p:set>
                                  </p:childTnLst>
                                </p:cTn>
                              </p:par>
                              <p:par>
                                <p:cTn id="1461" presetID="23" presetClass="exit" presetSubtype="544" fill="hold" grpId="2" nodeType="withEffect">
                                  <p:stCondLst>
                                    <p:cond delay="0"/>
                                  </p:stCondLst>
                                  <p:childTnLst>
                                    <p:anim calcmode="lin" valueType="num">
                                      <p:cBhvr>
                                        <p:cTn id="1462" dur="3250"/>
                                        <p:tgtEl>
                                          <p:spTgt spid="206"/>
                                        </p:tgtEl>
                                        <p:attrNameLst>
                                          <p:attrName>ppt_w</p:attrName>
                                        </p:attrNameLst>
                                      </p:cBhvr>
                                      <p:tavLst>
                                        <p:tav tm="0">
                                          <p:val>
                                            <p:strVal val="ppt_w"/>
                                          </p:val>
                                        </p:tav>
                                        <p:tav tm="100000">
                                          <p:val>
                                            <p:fltVal val="0"/>
                                          </p:val>
                                        </p:tav>
                                      </p:tavLst>
                                    </p:anim>
                                    <p:anim calcmode="lin" valueType="num">
                                      <p:cBhvr>
                                        <p:cTn id="1463" dur="3250"/>
                                        <p:tgtEl>
                                          <p:spTgt spid="206"/>
                                        </p:tgtEl>
                                        <p:attrNameLst>
                                          <p:attrName>ppt_h</p:attrName>
                                        </p:attrNameLst>
                                      </p:cBhvr>
                                      <p:tavLst>
                                        <p:tav tm="0">
                                          <p:val>
                                            <p:strVal val="ppt_h"/>
                                          </p:val>
                                        </p:tav>
                                        <p:tav tm="100000">
                                          <p:val>
                                            <p:fltVal val="0"/>
                                          </p:val>
                                        </p:tav>
                                      </p:tavLst>
                                    </p:anim>
                                    <p:anim calcmode="lin" valueType="num">
                                      <p:cBhvr>
                                        <p:cTn id="1464" dur="3250"/>
                                        <p:tgtEl>
                                          <p:spTgt spid="206"/>
                                        </p:tgtEl>
                                        <p:attrNameLst>
                                          <p:attrName>ppt_x</p:attrName>
                                        </p:attrNameLst>
                                      </p:cBhvr>
                                      <p:tavLst>
                                        <p:tav tm="0">
                                          <p:val>
                                            <p:strVal val="ppt_x"/>
                                          </p:val>
                                        </p:tav>
                                        <p:tav tm="100000">
                                          <p:val>
                                            <p:fltVal val="0.5"/>
                                          </p:val>
                                        </p:tav>
                                      </p:tavLst>
                                    </p:anim>
                                    <p:anim calcmode="lin" valueType="num">
                                      <p:cBhvr>
                                        <p:cTn id="1465" dur="3250"/>
                                        <p:tgtEl>
                                          <p:spTgt spid="206"/>
                                        </p:tgtEl>
                                        <p:attrNameLst>
                                          <p:attrName>ppt_y</p:attrName>
                                        </p:attrNameLst>
                                      </p:cBhvr>
                                      <p:tavLst>
                                        <p:tav tm="0">
                                          <p:val>
                                            <p:strVal val="ppt_y"/>
                                          </p:val>
                                        </p:tav>
                                        <p:tav tm="100000">
                                          <p:val>
                                            <p:fltVal val="0.5"/>
                                          </p:val>
                                        </p:tav>
                                      </p:tavLst>
                                    </p:anim>
                                    <p:set>
                                      <p:cBhvr>
                                        <p:cTn id="1466" dur="1" fill="hold">
                                          <p:stCondLst>
                                            <p:cond delay="3249"/>
                                          </p:stCondLst>
                                        </p:cTn>
                                        <p:tgtEl>
                                          <p:spTgt spid="206"/>
                                        </p:tgtEl>
                                        <p:attrNameLst>
                                          <p:attrName>style.visibility</p:attrName>
                                        </p:attrNameLst>
                                      </p:cBhvr>
                                      <p:to>
                                        <p:strVal val="hidden"/>
                                      </p:to>
                                    </p:set>
                                  </p:childTnLst>
                                </p:cTn>
                              </p:par>
                              <p:par>
                                <p:cTn id="1467" presetID="23" presetClass="exit" presetSubtype="544" fill="hold" grpId="2" nodeType="withEffect">
                                  <p:stCondLst>
                                    <p:cond delay="0"/>
                                  </p:stCondLst>
                                  <p:childTnLst>
                                    <p:anim calcmode="lin" valueType="num">
                                      <p:cBhvr>
                                        <p:cTn id="1468" dur="3250"/>
                                        <p:tgtEl>
                                          <p:spTgt spid="207"/>
                                        </p:tgtEl>
                                        <p:attrNameLst>
                                          <p:attrName>ppt_w</p:attrName>
                                        </p:attrNameLst>
                                      </p:cBhvr>
                                      <p:tavLst>
                                        <p:tav tm="0">
                                          <p:val>
                                            <p:strVal val="ppt_w"/>
                                          </p:val>
                                        </p:tav>
                                        <p:tav tm="100000">
                                          <p:val>
                                            <p:fltVal val="0"/>
                                          </p:val>
                                        </p:tav>
                                      </p:tavLst>
                                    </p:anim>
                                    <p:anim calcmode="lin" valueType="num">
                                      <p:cBhvr>
                                        <p:cTn id="1469" dur="3250"/>
                                        <p:tgtEl>
                                          <p:spTgt spid="207"/>
                                        </p:tgtEl>
                                        <p:attrNameLst>
                                          <p:attrName>ppt_h</p:attrName>
                                        </p:attrNameLst>
                                      </p:cBhvr>
                                      <p:tavLst>
                                        <p:tav tm="0">
                                          <p:val>
                                            <p:strVal val="ppt_h"/>
                                          </p:val>
                                        </p:tav>
                                        <p:tav tm="100000">
                                          <p:val>
                                            <p:fltVal val="0"/>
                                          </p:val>
                                        </p:tav>
                                      </p:tavLst>
                                    </p:anim>
                                    <p:anim calcmode="lin" valueType="num">
                                      <p:cBhvr>
                                        <p:cTn id="1470" dur="3250"/>
                                        <p:tgtEl>
                                          <p:spTgt spid="207"/>
                                        </p:tgtEl>
                                        <p:attrNameLst>
                                          <p:attrName>ppt_x</p:attrName>
                                        </p:attrNameLst>
                                      </p:cBhvr>
                                      <p:tavLst>
                                        <p:tav tm="0">
                                          <p:val>
                                            <p:strVal val="ppt_x"/>
                                          </p:val>
                                        </p:tav>
                                        <p:tav tm="100000">
                                          <p:val>
                                            <p:fltVal val="0.5"/>
                                          </p:val>
                                        </p:tav>
                                      </p:tavLst>
                                    </p:anim>
                                    <p:anim calcmode="lin" valueType="num">
                                      <p:cBhvr>
                                        <p:cTn id="1471" dur="3250"/>
                                        <p:tgtEl>
                                          <p:spTgt spid="207"/>
                                        </p:tgtEl>
                                        <p:attrNameLst>
                                          <p:attrName>ppt_y</p:attrName>
                                        </p:attrNameLst>
                                      </p:cBhvr>
                                      <p:tavLst>
                                        <p:tav tm="0">
                                          <p:val>
                                            <p:strVal val="ppt_y"/>
                                          </p:val>
                                        </p:tav>
                                        <p:tav tm="100000">
                                          <p:val>
                                            <p:fltVal val="0.5"/>
                                          </p:val>
                                        </p:tav>
                                      </p:tavLst>
                                    </p:anim>
                                    <p:set>
                                      <p:cBhvr>
                                        <p:cTn id="1472" dur="1" fill="hold">
                                          <p:stCondLst>
                                            <p:cond delay="3249"/>
                                          </p:stCondLst>
                                        </p:cTn>
                                        <p:tgtEl>
                                          <p:spTgt spid="207"/>
                                        </p:tgtEl>
                                        <p:attrNameLst>
                                          <p:attrName>style.visibility</p:attrName>
                                        </p:attrNameLst>
                                      </p:cBhvr>
                                      <p:to>
                                        <p:strVal val="hidden"/>
                                      </p:to>
                                    </p:set>
                                  </p:childTnLst>
                                </p:cTn>
                              </p:par>
                              <p:par>
                                <p:cTn id="1473" presetID="23" presetClass="exit" presetSubtype="544" fill="hold" grpId="2" nodeType="withEffect">
                                  <p:stCondLst>
                                    <p:cond delay="0"/>
                                  </p:stCondLst>
                                  <p:childTnLst>
                                    <p:anim calcmode="lin" valueType="num">
                                      <p:cBhvr>
                                        <p:cTn id="1474" dur="3250"/>
                                        <p:tgtEl>
                                          <p:spTgt spid="208"/>
                                        </p:tgtEl>
                                        <p:attrNameLst>
                                          <p:attrName>ppt_w</p:attrName>
                                        </p:attrNameLst>
                                      </p:cBhvr>
                                      <p:tavLst>
                                        <p:tav tm="0">
                                          <p:val>
                                            <p:strVal val="ppt_w"/>
                                          </p:val>
                                        </p:tav>
                                        <p:tav tm="100000">
                                          <p:val>
                                            <p:fltVal val="0"/>
                                          </p:val>
                                        </p:tav>
                                      </p:tavLst>
                                    </p:anim>
                                    <p:anim calcmode="lin" valueType="num">
                                      <p:cBhvr>
                                        <p:cTn id="1475" dur="3250"/>
                                        <p:tgtEl>
                                          <p:spTgt spid="208"/>
                                        </p:tgtEl>
                                        <p:attrNameLst>
                                          <p:attrName>ppt_h</p:attrName>
                                        </p:attrNameLst>
                                      </p:cBhvr>
                                      <p:tavLst>
                                        <p:tav tm="0">
                                          <p:val>
                                            <p:strVal val="ppt_h"/>
                                          </p:val>
                                        </p:tav>
                                        <p:tav tm="100000">
                                          <p:val>
                                            <p:fltVal val="0"/>
                                          </p:val>
                                        </p:tav>
                                      </p:tavLst>
                                    </p:anim>
                                    <p:anim calcmode="lin" valueType="num">
                                      <p:cBhvr>
                                        <p:cTn id="1476" dur="3250"/>
                                        <p:tgtEl>
                                          <p:spTgt spid="208"/>
                                        </p:tgtEl>
                                        <p:attrNameLst>
                                          <p:attrName>ppt_x</p:attrName>
                                        </p:attrNameLst>
                                      </p:cBhvr>
                                      <p:tavLst>
                                        <p:tav tm="0">
                                          <p:val>
                                            <p:strVal val="ppt_x"/>
                                          </p:val>
                                        </p:tav>
                                        <p:tav tm="100000">
                                          <p:val>
                                            <p:fltVal val="0.5"/>
                                          </p:val>
                                        </p:tav>
                                      </p:tavLst>
                                    </p:anim>
                                    <p:anim calcmode="lin" valueType="num">
                                      <p:cBhvr>
                                        <p:cTn id="1477" dur="3250"/>
                                        <p:tgtEl>
                                          <p:spTgt spid="208"/>
                                        </p:tgtEl>
                                        <p:attrNameLst>
                                          <p:attrName>ppt_y</p:attrName>
                                        </p:attrNameLst>
                                      </p:cBhvr>
                                      <p:tavLst>
                                        <p:tav tm="0">
                                          <p:val>
                                            <p:strVal val="ppt_y"/>
                                          </p:val>
                                        </p:tav>
                                        <p:tav tm="100000">
                                          <p:val>
                                            <p:fltVal val="0.5"/>
                                          </p:val>
                                        </p:tav>
                                      </p:tavLst>
                                    </p:anim>
                                    <p:set>
                                      <p:cBhvr>
                                        <p:cTn id="1478" dur="1" fill="hold">
                                          <p:stCondLst>
                                            <p:cond delay="3249"/>
                                          </p:stCondLst>
                                        </p:cTn>
                                        <p:tgtEl>
                                          <p:spTgt spid="208"/>
                                        </p:tgtEl>
                                        <p:attrNameLst>
                                          <p:attrName>style.visibility</p:attrName>
                                        </p:attrNameLst>
                                      </p:cBhvr>
                                      <p:to>
                                        <p:strVal val="hidden"/>
                                      </p:to>
                                    </p:set>
                                  </p:childTnLst>
                                </p:cTn>
                              </p:par>
                              <p:par>
                                <p:cTn id="1479" presetID="23" presetClass="exit" presetSubtype="544" fill="hold" grpId="2" nodeType="withEffect">
                                  <p:stCondLst>
                                    <p:cond delay="0"/>
                                  </p:stCondLst>
                                  <p:childTnLst>
                                    <p:anim calcmode="lin" valueType="num">
                                      <p:cBhvr>
                                        <p:cTn id="1480" dur="3250"/>
                                        <p:tgtEl>
                                          <p:spTgt spid="209"/>
                                        </p:tgtEl>
                                        <p:attrNameLst>
                                          <p:attrName>ppt_w</p:attrName>
                                        </p:attrNameLst>
                                      </p:cBhvr>
                                      <p:tavLst>
                                        <p:tav tm="0">
                                          <p:val>
                                            <p:strVal val="ppt_w"/>
                                          </p:val>
                                        </p:tav>
                                        <p:tav tm="100000">
                                          <p:val>
                                            <p:fltVal val="0"/>
                                          </p:val>
                                        </p:tav>
                                      </p:tavLst>
                                    </p:anim>
                                    <p:anim calcmode="lin" valueType="num">
                                      <p:cBhvr>
                                        <p:cTn id="1481" dur="3250"/>
                                        <p:tgtEl>
                                          <p:spTgt spid="209"/>
                                        </p:tgtEl>
                                        <p:attrNameLst>
                                          <p:attrName>ppt_h</p:attrName>
                                        </p:attrNameLst>
                                      </p:cBhvr>
                                      <p:tavLst>
                                        <p:tav tm="0">
                                          <p:val>
                                            <p:strVal val="ppt_h"/>
                                          </p:val>
                                        </p:tav>
                                        <p:tav tm="100000">
                                          <p:val>
                                            <p:fltVal val="0"/>
                                          </p:val>
                                        </p:tav>
                                      </p:tavLst>
                                    </p:anim>
                                    <p:anim calcmode="lin" valueType="num">
                                      <p:cBhvr>
                                        <p:cTn id="1482" dur="3250"/>
                                        <p:tgtEl>
                                          <p:spTgt spid="209"/>
                                        </p:tgtEl>
                                        <p:attrNameLst>
                                          <p:attrName>ppt_x</p:attrName>
                                        </p:attrNameLst>
                                      </p:cBhvr>
                                      <p:tavLst>
                                        <p:tav tm="0">
                                          <p:val>
                                            <p:strVal val="ppt_x"/>
                                          </p:val>
                                        </p:tav>
                                        <p:tav tm="100000">
                                          <p:val>
                                            <p:fltVal val="0.5"/>
                                          </p:val>
                                        </p:tav>
                                      </p:tavLst>
                                    </p:anim>
                                    <p:anim calcmode="lin" valueType="num">
                                      <p:cBhvr>
                                        <p:cTn id="1483" dur="3250"/>
                                        <p:tgtEl>
                                          <p:spTgt spid="209"/>
                                        </p:tgtEl>
                                        <p:attrNameLst>
                                          <p:attrName>ppt_y</p:attrName>
                                        </p:attrNameLst>
                                      </p:cBhvr>
                                      <p:tavLst>
                                        <p:tav tm="0">
                                          <p:val>
                                            <p:strVal val="ppt_y"/>
                                          </p:val>
                                        </p:tav>
                                        <p:tav tm="100000">
                                          <p:val>
                                            <p:fltVal val="0.5"/>
                                          </p:val>
                                        </p:tav>
                                      </p:tavLst>
                                    </p:anim>
                                    <p:set>
                                      <p:cBhvr>
                                        <p:cTn id="1484" dur="1" fill="hold">
                                          <p:stCondLst>
                                            <p:cond delay="3249"/>
                                          </p:stCondLst>
                                        </p:cTn>
                                        <p:tgtEl>
                                          <p:spTgt spid="209"/>
                                        </p:tgtEl>
                                        <p:attrNameLst>
                                          <p:attrName>style.visibility</p:attrName>
                                        </p:attrNameLst>
                                      </p:cBhvr>
                                      <p:to>
                                        <p:strVal val="hidden"/>
                                      </p:to>
                                    </p:set>
                                  </p:childTnLst>
                                </p:cTn>
                              </p:par>
                              <p:par>
                                <p:cTn id="1485" presetID="23" presetClass="exit" presetSubtype="544" fill="hold" grpId="2" nodeType="withEffect">
                                  <p:stCondLst>
                                    <p:cond delay="0"/>
                                  </p:stCondLst>
                                  <p:childTnLst>
                                    <p:anim calcmode="lin" valueType="num">
                                      <p:cBhvr>
                                        <p:cTn id="1486" dur="3250"/>
                                        <p:tgtEl>
                                          <p:spTgt spid="210"/>
                                        </p:tgtEl>
                                        <p:attrNameLst>
                                          <p:attrName>ppt_w</p:attrName>
                                        </p:attrNameLst>
                                      </p:cBhvr>
                                      <p:tavLst>
                                        <p:tav tm="0">
                                          <p:val>
                                            <p:strVal val="ppt_w"/>
                                          </p:val>
                                        </p:tav>
                                        <p:tav tm="100000">
                                          <p:val>
                                            <p:fltVal val="0"/>
                                          </p:val>
                                        </p:tav>
                                      </p:tavLst>
                                    </p:anim>
                                    <p:anim calcmode="lin" valueType="num">
                                      <p:cBhvr>
                                        <p:cTn id="1487" dur="3250"/>
                                        <p:tgtEl>
                                          <p:spTgt spid="210"/>
                                        </p:tgtEl>
                                        <p:attrNameLst>
                                          <p:attrName>ppt_h</p:attrName>
                                        </p:attrNameLst>
                                      </p:cBhvr>
                                      <p:tavLst>
                                        <p:tav tm="0">
                                          <p:val>
                                            <p:strVal val="ppt_h"/>
                                          </p:val>
                                        </p:tav>
                                        <p:tav tm="100000">
                                          <p:val>
                                            <p:fltVal val="0"/>
                                          </p:val>
                                        </p:tav>
                                      </p:tavLst>
                                    </p:anim>
                                    <p:anim calcmode="lin" valueType="num">
                                      <p:cBhvr>
                                        <p:cTn id="1488" dur="3250"/>
                                        <p:tgtEl>
                                          <p:spTgt spid="210"/>
                                        </p:tgtEl>
                                        <p:attrNameLst>
                                          <p:attrName>ppt_x</p:attrName>
                                        </p:attrNameLst>
                                      </p:cBhvr>
                                      <p:tavLst>
                                        <p:tav tm="0">
                                          <p:val>
                                            <p:strVal val="ppt_x"/>
                                          </p:val>
                                        </p:tav>
                                        <p:tav tm="100000">
                                          <p:val>
                                            <p:fltVal val="0.5"/>
                                          </p:val>
                                        </p:tav>
                                      </p:tavLst>
                                    </p:anim>
                                    <p:anim calcmode="lin" valueType="num">
                                      <p:cBhvr>
                                        <p:cTn id="1489" dur="3250"/>
                                        <p:tgtEl>
                                          <p:spTgt spid="210"/>
                                        </p:tgtEl>
                                        <p:attrNameLst>
                                          <p:attrName>ppt_y</p:attrName>
                                        </p:attrNameLst>
                                      </p:cBhvr>
                                      <p:tavLst>
                                        <p:tav tm="0">
                                          <p:val>
                                            <p:strVal val="ppt_y"/>
                                          </p:val>
                                        </p:tav>
                                        <p:tav tm="100000">
                                          <p:val>
                                            <p:fltVal val="0.5"/>
                                          </p:val>
                                        </p:tav>
                                      </p:tavLst>
                                    </p:anim>
                                    <p:set>
                                      <p:cBhvr>
                                        <p:cTn id="1490" dur="1" fill="hold">
                                          <p:stCondLst>
                                            <p:cond delay="3249"/>
                                          </p:stCondLst>
                                        </p:cTn>
                                        <p:tgtEl>
                                          <p:spTgt spid="210"/>
                                        </p:tgtEl>
                                        <p:attrNameLst>
                                          <p:attrName>style.visibility</p:attrName>
                                        </p:attrNameLst>
                                      </p:cBhvr>
                                      <p:to>
                                        <p:strVal val="hidden"/>
                                      </p:to>
                                    </p:set>
                                  </p:childTnLst>
                                </p:cTn>
                              </p:par>
                              <p:par>
                                <p:cTn id="1491" presetID="23" presetClass="exit" presetSubtype="544" fill="hold" grpId="2" nodeType="withEffect">
                                  <p:stCondLst>
                                    <p:cond delay="0"/>
                                  </p:stCondLst>
                                  <p:childTnLst>
                                    <p:anim calcmode="lin" valueType="num">
                                      <p:cBhvr>
                                        <p:cTn id="1492" dur="3250"/>
                                        <p:tgtEl>
                                          <p:spTgt spid="211"/>
                                        </p:tgtEl>
                                        <p:attrNameLst>
                                          <p:attrName>ppt_w</p:attrName>
                                        </p:attrNameLst>
                                      </p:cBhvr>
                                      <p:tavLst>
                                        <p:tav tm="0">
                                          <p:val>
                                            <p:strVal val="ppt_w"/>
                                          </p:val>
                                        </p:tav>
                                        <p:tav tm="100000">
                                          <p:val>
                                            <p:fltVal val="0"/>
                                          </p:val>
                                        </p:tav>
                                      </p:tavLst>
                                    </p:anim>
                                    <p:anim calcmode="lin" valueType="num">
                                      <p:cBhvr>
                                        <p:cTn id="1493" dur="3250"/>
                                        <p:tgtEl>
                                          <p:spTgt spid="211"/>
                                        </p:tgtEl>
                                        <p:attrNameLst>
                                          <p:attrName>ppt_h</p:attrName>
                                        </p:attrNameLst>
                                      </p:cBhvr>
                                      <p:tavLst>
                                        <p:tav tm="0">
                                          <p:val>
                                            <p:strVal val="ppt_h"/>
                                          </p:val>
                                        </p:tav>
                                        <p:tav tm="100000">
                                          <p:val>
                                            <p:fltVal val="0"/>
                                          </p:val>
                                        </p:tav>
                                      </p:tavLst>
                                    </p:anim>
                                    <p:anim calcmode="lin" valueType="num">
                                      <p:cBhvr>
                                        <p:cTn id="1494" dur="3250"/>
                                        <p:tgtEl>
                                          <p:spTgt spid="211"/>
                                        </p:tgtEl>
                                        <p:attrNameLst>
                                          <p:attrName>ppt_x</p:attrName>
                                        </p:attrNameLst>
                                      </p:cBhvr>
                                      <p:tavLst>
                                        <p:tav tm="0">
                                          <p:val>
                                            <p:strVal val="ppt_x"/>
                                          </p:val>
                                        </p:tav>
                                        <p:tav tm="100000">
                                          <p:val>
                                            <p:fltVal val="0.5"/>
                                          </p:val>
                                        </p:tav>
                                      </p:tavLst>
                                    </p:anim>
                                    <p:anim calcmode="lin" valueType="num">
                                      <p:cBhvr>
                                        <p:cTn id="1495" dur="3250"/>
                                        <p:tgtEl>
                                          <p:spTgt spid="211"/>
                                        </p:tgtEl>
                                        <p:attrNameLst>
                                          <p:attrName>ppt_y</p:attrName>
                                        </p:attrNameLst>
                                      </p:cBhvr>
                                      <p:tavLst>
                                        <p:tav tm="0">
                                          <p:val>
                                            <p:strVal val="ppt_y"/>
                                          </p:val>
                                        </p:tav>
                                        <p:tav tm="100000">
                                          <p:val>
                                            <p:fltVal val="0.5"/>
                                          </p:val>
                                        </p:tav>
                                      </p:tavLst>
                                    </p:anim>
                                    <p:set>
                                      <p:cBhvr>
                                        <p:cTn id="1496" dur="1" fill="hold">
                                          <p:stCondLst>
                                            <p:cond delay="3249"/>
                                          </p:stCondLst>
                                        </p:cTn>
                                        <p:tgtEl>
                                          <p:spTgt spid="211"/>
                                        </p:tgtEl>
                                        <p:attrNameLst>
                                          <p:attrName>style.visibility</p:attrName>
                                        </p:attrNameLst>
                                      </p:cBhvr>
                                      <p:to>
                                        <p:strVal val="hidden"/>
                                      </p:to>
                                    </p:set>
                                  </p:childTnLst>
                                </p:cTn>
                              </p:par>
                              <p:par>
                                <p:cTn id="1497" presetID="23" presetClass="exit" presetSubtype="544" fill="hold" grpId="2" nodeType="withEffect">
                                  <p:stCondLst>
                                    <p:cond delay="0"/>
                                  </p:stCondLst>
                                  <p:childTnLst>
                                    <p:anim calcmode="lin" valueType="num">
                                      <p:cBhvr>
                                        <p:cTn id="1498" dur="3250"/>
                                        <p:tgtEl>
                                          <p:spTgt spid="212"/>
                                        </p:tgtEl>
                                        <p:attrNameLst>
                                          <p:attrName>ppt_w</p:attrName>
                                        </p:attrNameLst>
                                      </p:cBhvr>
                                      <p:tavLst>
                                        <p:tav tm="0">
                                          <p:val>
                                            <p:strVal val="ppt_w"/>
                                          </p:val>
                                        </p:tav>
                                        <p:tav tm="100000">
                                          <p:val>
                                            <p:fltVal val="0"/>
                                          </p:val>
                                        </p:tav>
                                      </p:tavLst>
                                    </p:anim>
                                    <p:anim calcmode="lin" valueType="num">
                                      <p:cBhvr>
                                        <p:cTn id="1499" dur="3250"/>
                                        <p:tgtEl>
                                          <p:spTgt spid="212"/>
                                        </p:tgtEl>
                                        <p:attrNameLst>
                                          <p:attrName>ppt_h</p:attrName>
                                        </p:attrNameLst>
                                      </p:cBhvr>
                                      <p:tavLst>
                                        <p:tav tm="0">
                                          <p:val>
                                            <p:strVal val="ppt_h"/>
                                          </p:val>
                                        </p:tav>
                                        <p:tav tm="100000">
                                          <p:val>
                                            <p:fltVal val="0"/>
                                          </p:val>
                                        </p:tav>
                                      </p:tavLst>
                                    </p:anim>
                                    <p:anim calcmode="lin" valueType="num">
                                      <p:cBhvr>
                                        <p:cTn id="1500" dur="3250"/>
                                        <p:tgtEl>
                                          <p:spTgt spid="212"/>
                                        </p:tgtEl>
                                        <p:attrNameLst>
                                          <p:attrName>ppt_x</p:attrName>
                                        </p:attrNameLst>
                                      </p:cBhvr>
                                      <p:tavLst>
                                        <p:tav tm="0">
                                          <p:val>
                                            <p:strVal val="ppt_x"/>
                                          </p:val>
                                        </p:tav>
                                        <p:tav tm="100000">
                                          <p:val>
                                            <p:fltVal val="0.5"/>
                                          </p:val>
                                        </p:tav>
                                      </p:tavLst>
                                    </p:anim>
                                    <p:anim calcmode="lin" valueType="num">
                                      <p:cBhvr>
                                        <p:cTn id="1501" dur="3250"/>
                                        <p:tgtEl>
                                          <p:spTgt spid="212"/>
                                        </p:tgtEl>
                                        <p:attrNameLst>
                                          <p:attrName>ppt_y</p:attrName>
                                        </p:attrNameLst>
                                      </p:cBhvr>
                                      <p:tavLst>
                                        <p:tav tm="0">
                                          <p:val>
                                            <p:strVal val="ppt_y"/>
                                          </p:val>
                                        </p:tav>
                                        <p:tav tm="100000">
                                          <p:val>
                                            <p:fltVal val="0.5"/>
                                          </p:val>
                                        </p:tav>
                                      </p:tavLst>
                                    </p:anim>
                                    <p:set>
                                      <p:cBhvr>
                                        <p:cTn id="1502" dur="1" fill="hold">
                                          <p:stCondLst>
                                            <p:cond delay="3249"/>
                                          </p:stCondLst>
                                        </p:cTn>
                                        <p:tgtEl>
                                          <p:spTgt spid="212"/>
                                        </p:tgtEl>
                                        <p:attrNameLst>
                                          <p:attrName>style.visibility</p:attrName>
                                        </p:attrNameLst>
                                      </p:cBhvr>
                                      <p:to>
                                        <p:strVal val="hidden"/>
                                      </p:to>
                                    </p:set>
                                  </p:childTnLst>
                                </p:cTn>
                              </p:par>
                              <p:par>
                                <p:cTn id="1503" presetID="23" presetClass="exit" presetSubtype="544" fill="hold" grpId="2" nodeType="withEffect">
                                  <p:stCondLst>
                                    <p:cond delay="0"/>
                                  </p:stCondLst>
                                  <p:childTnLst>
                                    <p:anim calcmode="lin" valueType="num">
                                      <p:cBhvr>
                                        <p:cTn id="1504" dur="3250"/>
                                        <p:tgtEl>
                                          <p:spTgt spid="213"/>
                                        </p:tgtEl>
                                        <p:attrNameLst>
                                          <p:attrName>ppt_w</p:attrName>
                                        </p:attrNameLst>
                                      </p:cBhvr>
                                      <p:tavLst>
                                        <p:tav tm="0">
                                          <p:val>
                                            <p:strVal val="ppt_w"/>
                                          </p:val>
                                        </p:tav>
                                        <p:tav tm="100000">
                                          <p:val>
                                            <p:fltVal val="0"/>
                                          </p:val>
                                        </p:tav>
                                      </p:tavLst>
                                    </p:anim>
                                    <p:anim calcmode="lin" valueType="num">
                                      <p:cBhvr>
                                        <p:cTn id="1505" dur="3250"/>
                                        <p:tgtEl>
                                          <p:spTgt spid="213"/>
                                        </p:tgtEl>
                                        <p:attrNameLst>
                                          <p:attrName>ppt_h</p:attrName>
                                        </p:attrNameLst>
                                      </p:cBhvr>
                                      <p:tavLst>
                                        <p:tav tm="0">
                                          <p:val>
                                            <p:strVal val="ppt_h"/>
                                          </p:val>
                                        </p:tav>
                                        <p:tav tm="100000">
                                          <p:val>
                                            <p:fltVal val="0"/>
                                          </p:val>
                                        </p:tav>
                                      </p:tavLst>
                                    </p:anim>
                                    <p:anim calcmode="lin" valueType="num">
                                      <p:cBhvr>
                                        <p:cTn id="1506" dur="3250"/>
                                        <p:tgtEl>
                                          <p:spTgt spid="213"/>
                                        </p:tgtEl>
                                        <p:attrNameLst>
                                          <p:attrName>ppt_x</p:attrName>
                                        </p:attrNameLst>
                                      </p:cBhvr>
                                      <p:tavLst>
                                        <p:tav tm="0">
                                          <p:val>
                                            <p:strVal val="ppt_x"/>
                                          </p:val>
                                        </p:tav>
                                        <p:tav tm="100000">
                                          <p:val>
                                            <p:fltVal val="0.5"/>
                                          </p:val>
                                        </p:tav>
                                      </p:tavLst>
                                    </p:anim>
                                    <p:anim calcmode="lin" valueType="num">
                                      <p:cBhvr>
                                        <p:cTn id="1507" dur="3250"/>
                                        <p:tgtEl>
                                          <p:spTgt spid="213"/>
                                        </p:tgtEl>
                                        <p:attrNameLst>
                                          <p:attrName>ppt_y</p:attrName>
                                        </p:attrNameLst>
                                      </p:cBhvr>
                                      <p:tavLst>
                                        <p:tav tm="0">
                                          <p:val>
                                            <p:strVal val="ppt_y"/>
                                          </p:val>
                                        </p:tav>
                                        <p:tav tm="100000">
                                          <p:val>
                                            <p:fltVal val="0.5"/>
                                          </p:val>
                                        </p:tav>
                                      </p:tavLst>
                                    </p:anim>
                                    <p:set>
                                      <p:cBhvr>
                                        <p:cTn id="1508" dur="1" fill="hold">
                                          <p:stCondLst>
                                            <p:cond delay="3249"/>
                                          </p:stCondLst>
                                        </p:cTn>
                                        <p:tgtEl>
                                          <p:spTgt spid="213"/>
                                        </p:tgtEl>
                                        <p:attrNameLst>
                                          <p:attrName>style.visibility</p:attrName>
                                        </p:attrNameLst>
                                      </p:cBhvr>
                                      <p:to>
                                        <p:strVal val="hidden"/>
                                      </p:to>
                                    </p:set>
                                  </p:childTnLst>
                                </p:cTn>
                              </p:par>
                              <p:par>
                                <p:cTn id="1509" presetID="23" presetClass="exit" presetSubtype="544" fill="hold" grpId="2" nodeType="withEffect">
                                  <p:stCondLst>
                                    <p:cond delay="0"/>
                                  </p:stCondLst>
                                  <p:childTnLst>
                                    <p:anim calcmode="lin" valueType="num">
                                      <p:cBhvr>
                                        <p:cTn id="1510" dur="3250"/>
                                        <p:tgtEl>
                                          <p:spTgt spid="214"/>
                                        </p:tgtEl>
                                        <p:attrNameLst>
                                          <p:attrName>ppt_w</p:attrName>
                                        </p:attrNameLst>
                                      </p:cBhvr>
                                      <p:tavLst>
                                        <p:tav tm="0">
                                          <p:val>
                                            <p:strVal val="ppt_w"/>
                                          </p:val>
                                        </p:tav>
                                        <p:tav tm="100000">
                                          <p:val>
                                            <p:fltVal val="0"/>
                                          </p:val>
                                        </p:tav>
                                      </p:tavLst>
                                    </p:anim>
                                    <p:anim calcmode="lin" valueType="num">
                                      <p:cBhvr>
                                        <p:cTn id="1511" dur="3250"/>
                                        <p:tgtEl>
                                          <p:spTgt spid="214"/>
                                        </p:tgtEl>
                                        <p:attrNameLst>
                                          <p:attrName>ppt_h</p:attrName>
                                        </p:attrNameLst>
                                      </p:cBhvr>
                                      <p:tavLst>
                                        <p:tav tm="0">
                                          <p:val>
                                            <p:strVal val="ppt_h"/>
                                          </p:val>
                                        </p:tav>
                                        <p:tav tm="100000">
                                          <p:val>
                                            <p:fltVal val="0"/>
                                          </p:val>
                                        </p:tav>
                                      </p:tavLst>
                                    </p:anim>
                                    <p:anim calcmode="lin" valueType="num">
                                      <p:cBhvr>
                                        <p:cTn id="1512" dur="3250"/>
                                        <p:tgtEl>
                                          <p:spTgt spid="214"/>
                                        </p:tgtEl>
                                        <p:attrNameLst>
                                          <p:attrName>ppt_x</p:attrName>
                                        </p:attrNameLst>
                                      </p:cBhvr>
                                      <p:tavLst>
                                        <p:tav tm="0">
                                          <p:val>
                                            <p:strVal val="ppt_x"/>
                                          </p:val>
                                        </p:tav>
                                        <p:tav tm="100000">
                                          <p:val>
                                            <p:fltVal val="0.5"/>
                                          </p:val>
                                        </p:tav>
                                      </p:tavLst>
                                    </p:anim>
                                    <p:anim calcmode="lin" valueType="num">
                                      <p:cBhvr>
                                        <p:cTn id="1513" dur="3250"/>
                                        <p:tgtEl>
                                          <p:spTgt spid="214"/>
                                        </p:tgtEl>
                                        <p:attrNameLst>
                                          <p:attrName>ppt_y</p:attrName>
                                        </p:attrNameLst>
                                      </p:cBhvr>
                                      <p:tavLst>
                                        <p:tav tm="0">
                                          <p:val>
                                            <p:strVal val="ppt_y"/>
                                          </p:val>
                                        </p:tav>
                                        <p:tav tm="100000">
                                          <p:val>
                                            <p:fltVal val="0.5"/>
                                          </p:val>
                                        </p:tav>
                                      </p:tavLst>
                                    </p:anim>
                                    <p:set>
                                      <p:cBhvr>
                                        <p:cTn id="1514" dur="1" fill="hold">
                                          <p:stCondLst>
                                            <p:cond delay="3249"/>
                                          </p:stCondLst>
                                        </p:cTn>
                                        <p:tgtEl>
                                          <p:spTgt spid="214"/>
                                        </p:tgtEl>
                                        <p:attrNameLst>
                                          <p:attrName>style.visibility</p:attrName>
                                        </p:attrNameLst>
                                      </p:cBhvr>
                                      <p:to>
                                        <p:strVal val="hidden"/>
                                      </p:to>
                                    </p:set>
                                  </p:childTnLst>
                                </p:cTn>
                              </p:par>
                              <p:par>
                                <p:cTn id="1515" presetID="23" presetClass="exit" presetSubtype="544" fill="hold" grpId="2" nodeType="withEffect">
                                  <p:stCondLst>
                                    <p:cond delay="0"/>
                                  </p:stCondLst>
                                  <p:childTnLst>
                                    <p:anim calcmode="lin" valueType="num">
                                      <p:cBhvr>
                                        <p:cTn id="1516" dur="3250"/>
                                        <p:tgtEl>
                                          <p:spTgt spid="215"/>
                                        </p:tgtEl>
                                        <p:attrNameLst>
                                          <p:attrName>ppt_w</p:attrName>
                                        </p:attrNameLst>
                                      </p:cBhvr>
                                      <p:tavLst>
                                        <p:tav tm="0">
                                          <p:val>
                                            <p:strVal val="ppt_w"/>
                                          </p:val>
                                        </p:tav>
                                        <p:tav tm="100000">
                                          <p:val>
                                            <p:fltVal val="0"/>
                                          </p:val>
                                        </p:tav>
                                      </p:tavLst>
                                    </p:anim>
                                    <p:anim calcmode="lin" valueType="num">
                                      <p:cBhvr>
                                        <p:cTn id="1517" dur="3250"/>
                                        <p:tgtEl>
                                          <p:spTgt spid="215"/>
                                        </p:tgtEl>
                                        <p:attrNameLst>
                                          <p:attrName>ppt_h</p:attrName>
                                        </p:attrNameLst>
                                      </p:cBhvr>
                                      <p:tavLst>
                                        <p:tav tm="0">
                                          <p:val>
                                            <p:strVal val="ppt_h"/>
                                          </p:val>
                                        </p:tav>
                                        <p:tav tm="100000">
                                          <p:val>
                                            <p:fltVal val="0"/>
                                          </p:val>
                                        </p:tav>
                                      </p:tavLst>
                                    </p:anim>
                                    <p:anim calcmode="lin" valueType="num">
                                      <p:cBhvr>
                                        <p:cTn id="1518" dur="3250"/>
                                        <p:tgtEl>
                                          <p:spTgt spid="215"/>
                                        </p:tgtEl>
                                        <p:attrNameLst>
                                          <p:attrName>ppt_x</p:attrName>
                                        </p:attrNameLst>
                                      </p:cBhvr>
                                      <p:tavLst>
                                        <p:tav tm="0">
                                          <p:val>
                                            <p:strVal val="ppt_x"/>
                                          </p:val>
                                        </p:tav>
                                        <p:tav tm="100000">
                                          <p:val>
                                            <p:fltVal val="0.5"/>
                                          </p:val>
                                        </p:tav>
                                      </p:tavLst>
                                    </p:anim>
                                    <p:anim calcmode="lin" valueType="num">
                                      <p:cBhvr>
                                        <p:cTn id="1519" dur="3250"/>
                                        <p:tgtEl>
                                          <p:spTgt spid="215"/>
                                        </p:tgtEl>
                                        <p:attrNameLst>
                                          <p:attrName>ppt_y</p:attrName>
                                        </p:attrNameLst>
                                      </p:cBhvr>
                                      <p:tavLst>
                                        <p:tav tm="0">
                                          <p:val>
                                            <p:strVal val="ppt_y"/>
                                          </p:val>
                                        </p:tav>
                                        <p:tav tm="100000">
                                          <p:val>
                                            <p:fltVal val="0.5"/>
                                          </p:val>
                                        </p:tav>
                                      </p:tavLst>
                                    </p:anim>
                                    <p:set>
                                      <p:cBhvr>
                                        <p:cTn id="1520" dur="1" fill="hold">
                                          <p:stCondLst>
                                            <p:cond delay="3249"/>
                                          </p:stCondLst>
                                        </p:cTn>
                                        <p:tgtEl>
                                          <p:spTgt spid="215"/>
                                        </p:tgtEl>
                                        <p:attrNameLst>
                                          <p:attrName>style.visibility</p:attrName>
                                        </p:attrNameLst>
                                      </p:cBhvr>
                                      <p:to>
                                        <p:strVal val="hidden"/>
                                      </p:to>
                                    </p:set>
                                  </p:childTnLst>
                                </p:cTn>
                              </p:par>
                              <p:par>
                                <p:cTn id="1521" presetID="23" presetClass="exit" presetSubtype="544" fill="hold" grpId="2" nodeType="withEffect">
                                  <p:stCondLst>
                                    <p:cond delay="0"/>
                                  </p:stCondLst>
                                  <p:childTnLst>
                                    <p:anim calcmode="lin" valueType="num">
                                      <p:cBhvr>
                                        <p:cTn id="1522" dur="3250"/>
                                        <p:tgtEl>
                                          <p:spTgt spid="216"/>
                                        </p:tgtEl>
                                        <p:attrNameLst>
                                          <p:attrName>ppt_w</p:attrName>
                                        </p:attrNameLst>
                                      </p:cBhvr>
                                      <p:tavLst>
                                        <p:tav tm="0">
                                          <p:val>
                                            <p:strVal val="ppt_w"/>
                                          </p:val>
                                        </p:tav>
                                        <p:tav tm="100000">
                                          <p:val>
                                            <p:fltVal val="0"/>
                                          </p:val>
                                        </p:tav>
                                      </p:tavLst>
                                    </p:anim>
                                    <p:anim calcmode="lin" valueType="num">
                                      <p:cBhvr>
                                        <p:cTn id="1523" dur="3250"/>
                                        <p:tgtEl>
                                          <p:spTgt spid="216"/>
                                        </p:tgtEl>
                                        <p:attrNameLst>
                                          <p:attrName>ppt_h</p:attrName>
                                        </p:attrNameLst>
                                      </p:cBhvr>
                                      <p:tavLst>
                                        <p:tav tm="0">
                                          <p:val>
                                            <p:strVal val="ppt_h"/>
                                          </p:val>
                                        </p:tav>
                                        <p:tav tm="100000">
                                          <p:val>
                                            <p:fltVal val="0"/>
                                          </p:val>
                                        </p:tav>
                                      </p:tavLst>
                                    </p:anim>
                                    <p:anim calcmode="lin" valueType="num">
                                      <p:cBhvr>
                                        <p:cTn id="1524" dur="3250"/>
                                        <p:tgtEl>
                                          <p:spTgt spid="216"/>
                                        </p:tgtEl>
                                        <p:attrNameLst>
                                          <p:attrName>ppt_x</p:attrName>
                                        </p:attrNameLst>
                                      </p:cBhvr>
                                      <p:tavLst>
                                        <p:tav tm="0">
                                          <p:val>
                                            <p:strVal val="ppt_x"/>
                                          </p:val>
                                        </p:tav>
                                        <p:tav tm="100000">
                                          <p:val>
                                            <p:fltVal val="0.5"/>
                                          </p:val>
                                        </p:tav>
                                      </p:tavLst>
                                    </p:anim>
                                    <p:anim calcmode="lin" valueType="num">
                                      <p:cBhvr>
                                        <p:cTn id="1525" dur="3250"/>
                                        <p:tgtEl>
                                          <p:spTgt spid="216"/>
                                        </p:tgtEl>
                                        <p:attrNameLst>
                                          <p:attrName>ppt_y</p:attrName>
                                        </p:attrNameLst>
                                      </p:cBhvr>
                                      <p:tavLst>
                                        <p:tav tm="0">
                                          <p:val>
                                            <p:strVal val="ppt_y"/>
                                          </p:val>
                                        </p:tav>
                                        <p:tav tm="100000">
                                          <p:val>
                                            <p:fltVal val="0.5"/>
                                          </p:val>
                                        </p:tav>
                                      </p:tavLst>
                                    </p:anim>
                                    <p:set>
                                      <p:cBhvr>
                                        <p:cTn id="1526" dur="1" fill="hold">
                                          <p:stCondLst>
                                            <p:cond delay="3249"/>
                                          </p:stCondLst>
                                        </p:cTn>
                                        <p:tgtEl>
                                          <p:spTgt spid="216"/>
                                        </p:tgtEl>
                                        <p:attrNameLst>
                                          <p:attrName>style.visibility</p:attrName>
                                        </p:attrNameLst>
                                      </p:cBhvr>
                                      <p:to>
                                        <p:strVal val="hidden"/>
                                      </p:to>
                                    </p:set>
                                  </p:childTnLst>
                                </p:cTn>
                              </p:par>
                              <p:par>
                                <p:cTn id="1527" presetID="23" presetClass="exit" presetSubtype="544" fill="hold" grpId="2" nodeType="withEffect">
                                  <p:stCondLst>
                                    <p:cond delay="0"/>
                                  </p:stCondLst>
                                  <p:childTnLst>
                                    <p:anim calcmode="lin" valueType="num">
                                      <p:cBhvr>
                                        <p:cTn id="1528" dur="3250"/>
                                        <p:tgtEl>
                                          <p:spTgt spid="217"/>
                                        </p:tgtEl>
                                        <p:attrNameLst>
                                          <p:attrName>ppt_w</p:attrName>
                                        </p:attrNameLst>
                                      </p:cBhvr>
                                      <p:tavLst>
                                        <p:tav tm="0">
                                          <p:val>
                                            <p:strVal val="ppt_w"/>
                                          </p:val>
                                        </p:tav>
                                        <p:tav tm="100000">
                                          <p:val>
                                            <p:fltVal val="0"/>
                                          </p:val>
                                        </p:tav>
                                      </p:tavLst>
                                    </p:anim>
                                    <p:anim calcmode="lin" valueType="num">
                                      <p:cBhvr>
                                        <p:cTn id="1529" dur="3250"/>
                                        <p:tgtEl>
                                          <p:spTgt spid="217"/>
                                        </p:tgtEl>
                                        <p:attrNameLst>
                                          <p:attrName>ppt_h</p:attrName>
                                        </p:attrNameLst>
                                      </p:cBhvr>
                                      <p:tavLst>
                                        <p:tav tm="0">
                                          <p:val>
                                            <p:strVal val="ppt_h"/>
                                          </p:val>
                                        </p:tav>
                                        <p:tav tm="100000">
                                          <p:val>
                                            <p:fltVal val="0"/>
                                          </p:val>
                                        </p:tav>
                                      </p:tavLst>
                                    </p:anim>
                                    <p:anim calcmode="lin" valueType="num">
                                      <p:cBhvr>
                                        <p:cTn id="1530" dur="3250"/>
                                        <p:tgtEl>
                                          <p:spTgt spid="217"/>
                                        </p:tgtEl>
                                        <p:attrNameLst>
                                          <p:attrName>ppt_x</p:attrName>
                                        </p:attrNameLst>
                                      </p:cBhvr>
                                      <p:tavLst>
                                        <p:tav tm="0">
                                          <p:val>
                                            <p:strVal val="ppt_x"/>
                                          </p:val>
                                        </p:tav>
                                        <p:tav tm="100000">
                                          <p:val>
                                            <p:fltVal val="0.5"/>
                                          </p:val>
                                        </p:tav>
                                      </p:tavLst>
                                    </p:anim>
                                    <p:anim calcmode="lin" valueType="num">
                                      <p:cBhvr>
                                        <p:cTn id="1531" dur="3250"/>
                                        <p:tgtEl>
                                          <p:spTgt spid="217"/>
                                        </p:tgtEl>
                                        <p:attrNameLst>
                                          <p:attrName>ppt_y</p:attrName>
                                        </p:attrNameLst>
                                      </p:cBhvr>
                                      <p:tavLst>
                                        <p:tav tm="0">
                                          <p:val>
                                            <p:strVal val="ppt_y"/>
                                          </p:val>
                                        </p:tav>
                                        <p:tav tm="100000">
                                          <p:val>
                                            <p:fltVal val="0.5"/>
                                          </p:val>
                                        </p:tav>
                                      </p:tavLst>
                                    </p:anim>
                                    <p:set>
                                      <p:cBhvr>
                                        <p:cTn id="1532" dur="1" fill="hold">
                                          <p:stCondLst>
                                            <p:cond delay="3249"/>
                                          </p:stCondLst>
                                        </p:cTn>
                                        <p:tgtEl>
                                          <p:spTgt spid="217"/>
                                        </p:tgtEl>
                                        <p:attrNameLst>
                                          <p:attrName>style.visibility</p:attrName>
                                        </p:attrNameLst>
                                      </p:cBhvr>
                                      <p:to>
                                        <p:strVal val="hidden"/>
                                      </p:to>
                                    </p:set>
                                  </p:childTnLst>
                                </p:cTn>
                              </p:par>
                              <p:par>
                                <p:cTn id="1533" presetID="23" presetClass="exit" presetSubtype="544" fill="hold" grpId="2" nodeType="withEffect">
                                  <p:stCondLst>
                                    <p:cond delay="0"/>
                                  </p:stCondLst>
                                  <p:childTnLst>
                                    <p:anim calcmode="lin" valueType="num">
                                      <p:cBhvr>
                                        <p:cTn id="1534" dur="3250"/>
                                        <p:tgtEl>
                                          <p:spTgt spid="218"/>
                                        </p:tgtEl>
                                        <p:attrNameLst>
                                          <p:attrName>ppt_w</p:attrName>
                                        </p:attrNameLst>
                                      </p:cBhvr>
                                      <p:tavLst>
                                        <p:tav tm="0">
                                          <p:val>
                                            <p:strVal val="ppt_w"/>
                                          </p:val>
                                        </p:tav>
                                        <p:tav tm="100000">
                                          <p:val>
                                            <p:fltVal val="0"/>
                                          </p:val>
                                        </p:tav>
                                      </p:tavLst>
                                    </p:anim>
                                    <p:anim calcmode="lin" valueType="num">
                                      <p:cBhvr>
                                        <p:cTn id="1535" dur="3250"/>
                                        <p:tgtEl>
                                          <p:spTgt spid="218"/>
                                        </p:tgtEl>
                                        <p:attrNameLst>
                                          <p:attrName>ppt_h</p:attrName>
                                        </p:attrNameLst>
                                      </p:cBhvr>
                                      <p:tavLst>
                                        <p:tav tm="0">
                                          <p:val>
                                            <p:strVal val="ppt_h"/>
                                          </p:val>
                                        </p:tav>
                                        <p:tav tm="100000">
                                          <p:val>
                                            <p:fltVal val="0"/>
                                          </p:val>
                                        </p:tav>
                                      </p:tavLst>
                                    </p:anim>
                                    <p:anim calcmode="lin" valueType="num">
                                      <p:cBhvr>
                                        <p:cTn id="1536" dur="3250"/>
                                        <p:tgtEl>
                                          <p:spTgt spid="218"/>
                                        </p:tgtEl>
                                        <p:attrNameLst>
                                          <p:attrName>ppt_x</p:attrName>
                                        </p:attrNameLst>
                                      </p:cBhvr>
                                      <p:tavLst>
                                        <p:tav tm="0">
                                          <p:val>
                                            <p:strVal val="ppt_x"/>
                                          </p:val>
                                        </p:tav>
                                        <p:tav tm="100000">
                                          <p:val>
                                            <p:fltVal val="0.5"/>
                                          </p:val>
                                        </p:tav>
                                      </p:tavLst>
                                    </p:anim>
                                    <p:anim calcmode="lin" valueType="num">
                                      <p:cBhvr>
                                        <p:cTn id="1537" dur="3250"/>
                                        <p:tgtEl>
                                          <p:spTgt spid="218"/>
                                        </p:tgtEl>
                                        <p:attrNameLst>
                                          <p:attrName>ppt_y</p:attrName>
                                        </p:attrNameLst>
                                      </p:cBhvr>
                                      <p:tavLst>
                                        <p:tav tm="0">
                                          <p:val>
                                            <p:strVal val="ppt_y"/>
                                          </p:val>
                                        </p:tav>
                                        <p:tav tm="100000">
                                          <p:val>
                                            <p:fltVal val="0.5"/>
                                          </p:val>
                                        </p:tav>
                                      </p:tavLst>
                                    </p:anim>
                                    <p:set>
                                      <p:cBhvr>
                                        <p:cTn id="1538" dur="1" fill="hold">
                                          <p:stCondLst>
                                            <p:cond delay="3249"/>
                                          </p:stCondLst>
                                        </p:cTn>
                                        <p:tgtEl>
                                          <p:spTgt spid="218"/>
                                        </p:tgtEl>
                                        <p:attrNameLst>
                                          <p:attrName>style.visibility</p:attrName>
                                        </p:attrNameLst>
                                      </p:cBhvr>
                                      <p:to>
                                        <p:strVal val="hidden"/>
                                      </p:to>
                                    </p:set>
                                  </p:childTnLst>
                                </p:cTn>
                              </p:par>
                              <p:par>
                                <p:cTn id="1539" presetID="23" presetClass="exit" presetSubtype="544" fill="hold" grpId="2" nodeType="withEffect">
                                  <p:stCondLst>
                                    <p:cond delay="0"/>
                                  </p:stCondLst>
                                  <p:childTnLst>
                                    <p:anim calcmode="lin" valueType="num">
                                      <p:cBhvr>
                                        <p:cTn id="1540" dur="3250"/>
                                        <p:tgtEl>
                                          <p:spTgt spid="219"/>
                                        </p:tgtEl>
                                        <p:attrNameLst>
                                          <p:attrName>ppt_w</p:attrName>
                                        </p:attrNameLst>
                                      </p:cBhvr>
                                      <p:tavLst>
                                        <p:tav tm="0">
                                          <p:val>
                                            <p:strVal val="ppt_w"/>
                                          </p:val>
                                        </p:tav>
                                        <p:tav tm="100000">
                                          <p:val>
                                            <p:fltVal val="0"/>
                                          </p:val>
                                        </p:tav>
                                      </p:tavLst>
                                    </p:anim>
                                    <p:anim calcmode="lin" valueType="num">
                                      <p:cBhvr>
                                        <p:cTn id="1541" dur="3250"/>
                                        <p:tgtEl>
                                          <p:spTgt spid="219"/>
                                        </p:tgtEl>
                                        <p:attrNameLst>
                                          <p:attrName>ppt_h</p:attrName>
                                        </p:attrNameLst>
                                      </p:cBhvr>
                                      <p:tavLst>
                                        <p:tav tm="0">
                                          <p:val>
                                            <p:strVal val="ppt_h"/>
                                          </p:val>
                                        </p:tav>
                                        <p:tav tm="100000">
                                          <p:val>
                                            <p:fltVal val="0"/>
                                          </p:val>
                                        </p:tav>
                                      </p:tavLst>
                                    </p:anim>
                                    <p:anim calcmode="lin" valueType="num">
                                      <p:cBhvr>
                                        <p:cTn id="1542" dur="3250"/>
                                        <p:tgtEl>
                                          <p:spTgt spid="219"/>
                                        </p:tgtEl>
                                        <p:attrNameLst>
                                          <p:attrName>ppt_x</p:attrName>
                                        </p:attrNameLst>
                                      </p:cBhvr>
                                      <p:tavLst>
                                        <p:tav tm="0">
                                          <p:val>
                                            <p:strVal val="ppt_x"/>
                                          </p:val>
                                        </p:tav>
                                        <p:tav tm="100000">
                                          <p:val>
                                            <p:fltVal val="0.5"/>
                                          </p:val>
                                        </p:tav>
                                      </p:tavLst>
                                    </p:anim>
                                    <p:anim calcmode="lin" valueType="num">
                                      <p:cBhvr>
                                        <p:cTn id="1543" dur="3250"/>
                                        <p:tgtEl>
                                          <p:spTgt spid="219"/>
                                        </p:tgtEl>
                                        <p:attrNameLst>
                                          <p:attrName>ppt_y</p:attrName>
                                        </p:attrNameLst>
                                      </p:cBhvr>
                                      <p:tavLst>
                                        <p:tav tm="0">
                                          <p:val>
                                            <p:strVal val="ppt_y"/>
                                          </p:val>
                                        </p:tav>
                                        <p:tav tm="100000">
                                          <p:val>
                                            <p:fltVal val="0.5"/>
                                          </p:val>
                                        </p:tav>
                                      </p:tavLst>
                                    </p:anim>
                                    <p:set>
                                      <p:cBhvr>
                                        <p:cTn id="1544" dur="1" fill="hold">
                                          <p:stCondLst>
                                            <p:cond delay="3249"/>
                                          </p:stCondLst>
                                        </p:cTn>
                                        <p:tgtEl>
                                          <p:spTgt spid="219"/>
                                        </p:tgtEl>
                                        <p:attrNameLst>
                                          <p:attrName>style.visibility</p:attrName>
                                        </p:attrNameLst>
                                      </p:cBhvr>
                                      <p:to>
                                        <p:strVal val="hidden"/>
                                      </p:to>
                                    </p:set>
                                  </p:childTnLst>
                                </p:cTn>
                              </p:par>
                              <p:par>
                                <p:cTn id="1545" presetID="23" presetClass="exit" presetSubtype="544" fill="hold" grpId="2" nodeType="withEffect">
                                  <p:stCondLst>
                                    <p:cond delay="0"/>
                                  </p:stCondLst>
                                  <p:childTnLst>
                                    <p:anim calcmode="lin" valueType="num">
                                      <p:cBhvr>
                                        <p:cTn id="1546" dur="3250"/>
                                        <p:tgtEl>
                                          <p:spTgt spid="220"/>
                                        </p:tgtEl>
                                        <p:attrNameLst>
                                          <p:attrName>ppt_w</p:attrName>
                                        </p:attrNameLst>
                                      </p:cBhvr>
                                      <p:tavLst>
                                        <p:tav tm="0">
                                          <p:val>
                                            <p:strVal val="ppt_w"/>
                                          </p:val>
                                        </p:tav>
                                        <p:tav tm="100000">
                                          <p:val>
                                            <p:fltVal val="0"/>
                                          </p:val>
                                        </p:tav>
                                      </p:tavLst>
                                    </p:anim>
                                    <p:anim calcmode="lin" valueType="num">
                                      <p:cBhvr>
                                        <p:cTn id="1547" dur="3250"/>
                                        <p:tgtEl>
                                          <p:spTgt spid="220"/>
                                        </p:tgtEl>
                                        <p:attrNameLst>
                                          <p:attrName>ppt_h</p:attrName>
                                        </p:attrNameLst>
                                      </p:cBhvr>
                                      <p:tavLst>
                                        <p:tav tm="0">
                                          <p:val>
                                            <p:strVal val="ppt_h"/>
                                          </p:val>
                                        </p:tav>
                                        <p:tav tm="100000">
                                          <p:val>
                                            <p:fltVal val="0"/>
                                          </p:val>
                                        </p:tav>
                                      </p:tavLst>
                                    </p:anim>
                                    <p:anim calcmode="lin" valueType="num">
                                      <p:cBhvr>
                                        <p:cTn id="1548" dur="3250"/>
                                        <p:tgtEl>
                                          <p:spTgt spid="220"/>
                                        </p:tgtEl>
                                        <p:attrNameLst>
                                          <p:attrName>ppt_x</p:attrName>
                                        </p:attrNameLst>
                                      </p:cBhvr>
                                      <p:tavLst>
                                        <p:tav tm="0">
                                          <p:val>
                                            <p:strVal val="ppt_x"/>
                                          </p:val>
                                        </p:tav>
                                        <p:tav tm="100000">
                                          <p:val>
                                            <p:fltVal val="0.5"/>
                                          </p:val>
                                        </p:tav>
                                      </p:tavLst>
                                    </p:anim>
                                    <p:anim calcmode="lin" valueType="num">
                                      <p:cBhvr>
                                        <p:cTn id="1549" dur="3250"/>
                                        <p:tgtEl>
                                          <p:spTgt spid="220"/>
                                        </p:tgtEl>
                                        <p:attrNameLst>
                                          <p:attrName>ppt_y</p:attrName>
                                        </p:attrNameLst>
                                      </p:cBhvr>
                                      <p:tavLst>
                                        <p:tav tm="0">
                                          <p:val>
                                            <p:strVal val="ppt_y"/>
                                          </p:val>
                                        </p:tav>
                                        <p:tav tm="100000">
                                          <p:val>
                                            <p:fltVal val="0.5"/>
                                          </p:val>
                                        </p:tav>
                                      </p:tavLst>
                                    </p:anim>
                                    <p:set>
                                      <p:cBhvr>
                                        <p:cTn id="1550" dur="1" fill="hold">
                                          <p:stCondLst>
                                            <p:cond delay="3249"/>
                                          </p:stCondLst>
                                        </p:cTn>
                                        <p:tgtEl>
                                          <p:spTgt spid="220"/>
                                        </p:tgtEl>
                                        <p:attrNameLst>
                                          <p:attrName>style.visibility</p:attrName>
                                        </p:attrNameLst>
                                      </p:cBhvr>
                                      <p:to>
                                        <p:strVal val="hidden"/>
                                      </p:to>
                                    </p:set>
                                  </p:childTnLst>
                                </p:cTn>
                              </p:par>
                              <p:par>
                                <p:cTn id="1551" presetID="23" presetClass="exit" presetSubtype="544" fill="hold" grpId="2" nodeType="withEffect">
                                  <p:stCondLst>
                                    <p:cond delay="0"/>
                                  </p:stCondLst>
                                  <p:childTnLst>
                                    <p:anim calcmode="lin" valueType="num">
                                      <p:cBhvr>
                                        <p:cTn id="1552" dur="3250"/>
                                        <p:tgtEl>
                                          <p:spTgt spid="221"/>
                                        </p:tgtEl>
                                        <p:attrNameLst>
                                          <p:attrName>ppt_w</p:attrName>
                                        </p:attrNameLst>
                                      </p:cBhvr>
                                      <p:tavLst>
                                        <p:tav tm="0">
                                          <p:val>
                                            <p:strVal val="ppt_w"/>
                                          </p:val>
                                        </p:tav>
                                        <p:tav tm="100000">
                                          <p:val>
                                            <p:fltVal val="0"/>
                                          </p:val>
                                        </p:tav>
                                      </p:tavLst>
                                    </p:anim>
                                    <p:anim calcmode="lin" valueType="num">
                                      <p:cBhvr>
                                        <p:cTn id="1553" dur="3250"/>
                                        <p:tgtEl>
                                          <p:spTgt spid="221"/>
                                        </p:tgtEl>
                                        <p:attrNameLst>
                                          <p:attrName>ppt_h</p:attrName>
                                        </p:attrNameLst>
                                      </p:cBhvr>
                                      <p:tavLst>
                                        <p:tav tm="0">
                                          <p:val>
                                            <p:strVal val="ppt_h"/>
                                          </p:val>
                                        </p:tav>
                                        <p:tav tm="100000">
                                          <p:val>
                                            <p:fltVal val="0"/>
                                          </p:val>
                                        </p:tav>
                                      </p:tavLst>
                                    </p:anim>
                                    <p:anim calcmode="lin" valueType="num">
                                      <p:cBhvr>
                                        <p:cTn id="1554" dur="3250"/>
                                        <p:tgtEl>
                                          <p:spTgt spid="221"/>
                                        </p:tgtEl>
                                        <p:attrNameLst>
                                          <p:attrName>ppt_x</p:attrName>
                                        </p:attrNameLst>
                                      </p:cBhvr>
                                      <p:tavLst>
                                        <p:tav tm="0">
                                          <p:val>
                                            <p:strVal val="ppt_x"/>
                                          </p:val>
                                        </p:tav>
                                        <p:tav tm="100000">
                                          <p:val>
                                            <p:fltVal val="0.5"/>
                                          </p:val>
                                        </p:tav>
                                      </p:tavLst>
                                    </p:anim>
                                    <p:anim calcmode="lin" valueType="num">
                                      <p:cBhvr>
                                        <p:cTn id="1555" dur="3250"/>
                                        <p:tgtEl>
                                          <p:spTgt spid="221"/>
                                        </p:tgtEl>
                                        <p:attrNameLst>
                                          <p:attrName>ppt_y</p:attrName>
                                        </p:attrNameLst>
                                      </p:cBhvr>
                                      <p:tavLst>
                                        <p:tav tm="0">
                                          <p:val>
                                            <p:strVal val="ppt_y"/>
                                          </p:val>
                                        </p:tav>
                                        <p:tav tm="100000">
                                          <p:val>
                                            <p:fltVal val="0.5"/>
                                          </p:val>
                                        </p:tav>
                                      </p:tavLst>
                                    </p:anim>
                                    <p:set>
                                      <p:cBhvr>
                                        <p:cTn id="1556" dur="1" fill="hold">
                                          <p:stCondLst>
                                            <p:cond delay="3249"/>
                                          </p:stCondLst>
                                        </p:cTn>
                                        <p:tgtEl>
                                          <p:spTgt spid="221"/>
                                        </p:tgtEl>
                                        <p:attrNameLst>
                                          <p:attrName>style.visibility</p:attrName>
                                        </p:attrNameLst>
                                      </p:cBhvr>
                                      <p:to>
                                        <p:strVal val="hidden"/>
                                      </p:to>
                                    </p:set>
                                  </p:childTnLst>
                                </p:cTn>
                              </p:par>
                              <p:par>
                                <p:cTn id="1557" presetID="23" presetClass="exit" presetSubtype="544" fill="hold" grpId="2" nodeType="withEffect">
                                  <p:stCondLst>
                                    <p:cond delay="0"/>
                                  </p:stCondLst>
                                  <p:childTnLst>
                                    <p:anim calcmode="lin" valueType="num">
                                      <p:cBhvr>
                                        <p:cTn id="1558" dur="3250"/>
                                        <p:tgtEl>
                                          <p:spTgt spid="222"/>
                                        </p:tgtEl>
                                        <p:attrNameLst>
                                          <p:attrName>ppt_w</p:attrName>
                                        </p:attrNameLst>
                                      </p:cBhvr>
                                      <p:tavLst>
                                        <p:tav tm="0">
                                          <p:val>
                                            <p:strVal val="ppt_w"/>
                                          </p:val>
                                        </p:tav>
                                        <p:tav tm="100000">
                                          <p:val>
                                            <p:fltVal val="0"/>
                                          </p:val>
                                        </p:tav>
                                      </p:tavLst>
                                    </p:anim>
                                    <p:anim calcmode="lin" valueType="num">
                                      <p:cBhvr>
                                        <p:cTn id="1559" dur="3250"/>
                                        <p:tgtEl>
                                          <p:spTgt spid="222"/>
                                        </p:tgtEl>
                                        <p:attrNameLst>
                                          <p:attrName>ppt_h</p:attrName>
                                        </p:attrNameLst>
                                      </p:cBhvr>
                                      <p:tavLst>
                                        <p:tav tm="0">
                                          <p:val>
                                            <p:strVal val="ppt_h"/>
                                          </p:val>
                                        </p:tav>
                                        <p:tav tm="100000">
                                          <p:val>
                                            <p:fltVal val="0"/>
                                          </p:val>
                                        </p:tav>
                                      </p:tavLst>
                                    </p:anim>
                                    <p:anim calcmode="lin" valueType="num">
                                      <p:cBhvr>
                                        <p:cTn id="1560" dur="3250"/>
                                        <p:tgtEl>
                                          <p:spTgt spid="222"/>
                                        </p:tgtEl>
                                        <p:attrNameLst>
                                          <p:attrName>ppt_x</p:attrName>
                                        </p:attrNameLst>
                                      </p:cBhvr>
                                      <p:tavLst>
                                        <p:tav tm="0">
                                          <p:val>
                                            <p:strVal val="ppt_x"/>
                                          </p:val>
                                        </p:tav>
                                        <p:tav tm="100000">
                                          <p:val>
                                            <p:fltVal val="0.5"/>
                                          </p:val>
                                        </p:tav>
                                      </p:tavLst>
                                    </p:anim>
                                    <p:anim calcmode="lin" valueType="num">
                                      <p:cBhvr>
                                        <p:cTn id="1561" dur="3250"/>
                                        <p:tgtEl>
                                          <p:spTgt spid="222"/>
                                        </p:tgtEl>
                                        <p:attrNameLst>
                                          <p:attrName>ppt_y</p:attrName>
                                        </p:attrNameLst>
                                      </p:cBhvr>
                                      <p:tavLst>
                                        <p:tav tm="0">
                                          <p:val>
                                            <p:strVal val="ppt_y"/>
                                          </p:val>
                                        </p:tav>
                                        <p:tav tm="100000">
                                          <p:val>
                                            <p:fltVal val="0.5"/>
                                          </p:val>
                                        </p:tav>
                                      </p:tavLst>
                                    </p:anim>
                                    <p:set>
                                      <p:cBhvr>
                                        <p:cTn id="1562" dur="1" fill="hold">
                                          <p:stCondLst>
                                            <p:cond delay="3249"/>
                                          </p:stCondLst>
                                        </p:cTn>
                                        <p:tgtEl>
                                          <p:spTgt spid="222"/>
                                        </p:tgtEl>
                                        <p:attrNameLst>
                                          <p:attrName>style.visibility</p:attrName>
                                        </p:attrNameLst>
                                      </p:cBhvr>
                                      <p:to>
                                        <p:strVal val="hidden"/>
                                      </p:to>
                                    </p:set>
                                  </p:childTnLst>
                                </p:cTn>
                              </p:par>
                              <p:par>
                                <p:cTn id="1563" presetID="23" presetClass="exit" presetSubtype="544" fill="hold" grpId="2" nodeType="withEffect">
                                  <p:stCondLst>
                                    <p:cond delay="0"/>
                                  </p:stCondLst>
                                  <p:childTnLst>
                                    <p:anim calcmode="lin" valueType="num">
                                      <p:cBhvr>
                                        <p:cTn id="1564" dur="3250"/>
                                        <p:tgtEl>
                                          <p:spTgt spid="223"/>
                                        </p:tgtEl>
                                        <p:attrNameLst>
                                          <p:attrName>ppt_w</p:attrName>
                                        </p:attrNameLst>
                                      </p:cBhvr>
                                      <p:tavLst>
                                        <p:tav tm="0">
                                          <p:val>
                                            <p:strVal val="ppt_w"/>
                                          </p:val>
                                        </p:tav>
                                        <p:tav tm="100000">
                                          <p:val>
                                            <p:fltVal val="0"/>
                                          </p:val>
                                        </p:tav>
                                      </p:tavLst>
                                    </p:anim>
                                    <p:anim calcmode="lin" valueType="num">
                                      <p:cBhvr>
                                        <p:cTn id="1565" dur="3250"/>
                                        <p:tgtEl>
                                          <p:spTgt spid="223"/>
                                        </p:tgtEl>
                                        <p:attrNameLst>
                                          <p:attrName>ppt_h</p:attrName>
                                        </p:attrNameLst>
                                      </p:cBhvr>
                                      <p:tavLst>
                                        <p:tav tm="0">
                                          <p:val>
                                            <p:strVal val="ppt_h"/>
                                          </p:val>
                                        </p:tav>
                                        <p:tav tm="100000">
                                          <p:val>
                                            <p:fltVal val="0"/>
                                          </p:val>
                                        </p:tav>
                                      </p:tavLst>
                                    </p:anim>
                                    <p:anim calcmode="lin" valueType="num">
                                      <p:cBhvr>
                                        <p:cTn id="1566" dur="3250"/>
                                        <p:tgtEl>
                                          <p:spTgt spid="223"/>
                                        </p:tgtEl>
                                        <p:attrNameLst>
                                          <p:attrName>ppt_x</p:attrName>
                                        </p:attrNameLst>
                                      </p:cBhvr>
                                      <p:tavLst>
                                        <p:tav tm="0">
                                          <p:val>
                                            <p:strVal val="ppt_x"/>
                                          </p:val>
                                        </p:tav>
                                        <p:tav tm="100000">
                                          <p:val>
                                            <p:fltVal val="0.5"/>
                                          </p:val>
                                        </p:tav>
                                      </p:tavLst>
                                    </p:anim>
                                    <p:anim calcmode="lin" valueType="num">
                                      <p:cBhvr>
                                        <p:cTn id="1567" dur="3250"/>
                                        <p:tgtEl>
                                          <p:spTgt spid="223"/>
                                        </p:tgtEl>
                                        <p:attrNameLst>
                                          <p:attrName>ppt_y</p:attrName>
                                        </p:attrNameLst>
                                      </p:cBhvr>
                                      <p:tavLst>
                                        <p:tav tm="0">
                                          <p:val>
                                            <p:strVal val="ppt_y"/>
                                          </p:val>
                                        </p:tav>
                                        <p:tav tm="100000">
                                          <p:val>
                                            <p:fltVal val="0.5"/>
                                          </p:val>
                                        </p:tav>
                                      </p:tavLst>
                                    </p:anim>
                                    <p:set>
                                      <p:cBhvr>
                                        <p:cTn id="1568" dur="1" fill="hold">
                                          <p:stCondLst>
                                            <p:cond delay="3249"/>
                                          </p:stCondLst>
                                        </p:cTn>
                                        <p:tgtEl>
                                          <p:spTgt spid="223"/>
                                        </p:tgtEl>
                                        <p:attrNameLst>
                                          <p:attrName>style.visibility</p:attrName>
                                        </p:attrNameLst>
                                      </p:cBhvr>
                                      <p:to>
                                        <p:strVal val="hidden"/>
                                      </p:to>
                                    </p:set>
                                  </p:childTnLst>
                                </p:cTn>
                              </p:par>
                              <p:par>
                                <p:cTn id="1569" presetID="23" presetClass="exit" presetSubtype="544" fill="hold" grpId="2" nodeType="withEffect">
                                  <p:stCondLst>
                                    <p:cond delay="0"/>
                                  </p:stCondLst>
                                  <p:childTnLst>
                                    <p:anim calcmode="lin" valueType="num">
                                      <p:cBhvr>
                                        <p:cTn id="1570" dur="3250"/>
                                        <p:tgtEl>
                                          <p:spTgt spid="224"/>
                                        </p:tgtEl>
                                        <p:attrNameLst>
                                          <p:attrName>ppt_w</p:attrName>
                                        </p:attrNameLst>
                                      </p:cBhvr>
                                      <p:tavLst>
                                        <p:tav tm="0">
                                          <p:val>
                                            <p:strVal val="ppt_w"/>
                                          </p:val>
                                        </p:tav>
                                        <p:tav tm="100000">
                                          <p:val>
                                            <p:fltVal val="0"/>
                                          </p:val>
                                        </p:tav>
                                      </p:tavLst>
                                    </p:anim>
                                    <p:anim calcmode="lin" valueType="num">
                                      <p:cBhvr>
                                        <p:cTn id="1571" dur="3250"/>
                                        <p:tgtEl>
                                          <p:spTgt spid="224"/>
                                        </p:tgtEl>
                                        <p:attrNameLst>
                                          <p:attrName>ppt_h</p:attrName>
                                        </p:attrNameLst>
                                      </p:cBhvr>
                                      <p:tavLst>
                                        <p:tav tm="0">
                                          <p:val>
                                            <p:strVal val="ppt_h"/>
                                          </p:val>
                                        </p:tav>
                                        <p:tav tm="100000">
                                          <p:val>
                                            <p:fltVal val="0"/>
                                          </p:val>
                                        </p:tav>
                                      </p:tavLst>
                                    </p:anim>
                                    <p:anim calcmode="lin" valueType="num">
                                      <p:cBhvr>
                                        <p:cTn id="1572" dur="3250"/>
                                        <p:tgtEl>
                                          <p:spTgt spid="224"/>
                                        </p:tgtEl>
                                        <p:attrNameLst>
                                          <p:attrName>ppt_x</p:attrName>
                                        </p:attrNameLst>
                                      </p:cBhvr>
                                      <p:tavLst>
                                        <p:tav tm="0">
                                          <p:val>
                                            <p:strVal val="ppt_x"/>
                                          </p:val>
                                        </p:tav>
                                        <p:tav tm="100000">
                                          <p:val>
                                            <p:fltVal val="0.5"/>
                                          </p:val>
                                        </p:tav>
                                      </p:tavLst>
                                    </p:anim>
                                    <p:anim calcmode="lin" valueType="num">
                                      <p:cBhvr>
                                        <p:cTn id="1573" dur="3250"/>
                                        <p:tgtEl>
                                          <p:spTgt spid="224"/>
                                        </p:tgtEl>
                                        <p:attrNameLst>
                                          <p:attrName>ppt_y</p:attrName>
                                        </p:attrNameLst>
                                      </p:cBhvr>
                                      <p:tavLst>
                                        <p:tav tm="0">
                                          <p:val>
                                            <p:strVal val="ppt_y"/>
                                          </p:val>
                                        </p:tav>
                                        <p:tav tm="100000">
                                          <p:val>
                                            <p:fltVal val="0.5"/>
                                          </p:val>
                                        </p:tav>
                                      </p:tavLst>
                                    </p:anim>
                                    <p:set>
                                      <p:cBhvr>
                                        <p:cTn id="1574" dur="1" fill="hold">
                                          <p:stCondLst>
                                            <p:cond delay="3249"/>
                                          </p:stCondLst>
                                        </p:cTn>
                                        <p:tgtEl>
                                          <p:spTgt spid="224"/>
                                        </p:tgtEl>
                                        <p:attrNameLst>
                                          <p:attrName>style.visibility</p:attrName>
                                        </p:attrNameLst>
                                      </p:cBhvr>
                                      <p:to>
                                        <p:strVal val="hidden"/>
                                      </p:to>
                                    </p:set>
                                  </p:childTnLst>
                                </p:cTn>
                              </p:par>
                              <p:par>
                                <p:cTn id="1575" presetID="23" presetClass="exit" presetSubtype="544" fill="hold" grpId="2" nodeType="withEffect">
                                  <p:stCondLst>
                                    <p:cond delay="0"/>
                                  </p:stCondLst>
                                  <p:childTnLst>
                                    <p:anim calcmode="lin" valueType="num">
                                      <p:cBhvr>
                                        <p:cTn id="1576" dur="3250"/>
                                        <p:tgtEl>
                                          <p:spTgt spid="225"/>
                                        </p:tgtEl>
                                        <p:attrNameLst>
                                          <p:attrName>ppt_w</p:attrName>
                                        </p:attrNameLst>
                                      </p:cBhvr>
                                      <p:tavLst>
                                        <p:tav tm="0">
                                          <p:val>
                                            <p:strVal val="ppt_w"/>
                                          </p:val>
                                        </p:tav>
                                        <p:tav tm="100000">
                                          <p:val>
                                            <p:fltVal val="0"/>
                                          </p:val>
                                        </p:tav>
                                      </p:tavLst>
                                    </p:anim>
                                    <p:anim calcmode="lin" valueType="num">
                                      <p:cBhvr>
                                        <p:cTn id="1577" dur="3250"/>
                                        <p:tgtEl>
                                          <p:spTgt spid="225"/>
                                        </p:tgtEl>
                                        <p:attrNameLst>
                                          <p:attrName>ppt_h</p:attrName>
                                        </p:attrNameLst>
                                      </p:cBhvr>
                                      <p:tavLst>
                                        <p:tav tm="0">
                                          <p:val>
                                            <p:strVal val="ppt_h"/>
                                          </p:val>
                                        </p:tav>
                                        <p:tav tm="100000">
                                          <p:val>
                                            <p:fltVal val="0"/>
                                          </p:val>
                                        </p:tav>
                                      </p:tavLst>
                                    </p:anim>
                                    <p:anim calcmode="lin" valueType="num">
                                      <p:cBhvr>
                                        <p:cTn id="1578" dur="3250"/>
                                        <p:tgtEl>
                                          <p:spTgt spid="225"/>
                                        </p:tgtEl>
                                        <p:attrNameLst>
                                          <p:attrName>ppt_x</p:attrName>
                                        </p:attrNameLst>
                                      </p:cBhvr>
                                      <p:tavLst>
                                        <p:tav tm="0">
                                          <p:val>
                                            <p:strVal val="ppt_x"/>
                                          </p:val>
                                        </p:tav>
                                        <p:tav tm="100000">
                                          <p:val>
                                            <p:fltVal val="0.5"/>
                                          </p:val>
                                        </p:tav>
                                      </p:tavLst>
                                    </p:anim>
                                    <p:anim calcmode="lin" valueType="num">
                                      <p:cBhvr>
                                        <p:cTn id="1579" dur="3250"/>
                                        <p:tgtEl>
                                          <p:spTgt spid="225"/>
                                        </p:tgtEl>
                                        <p:attrNameLst>
                                          <p:attrName>ppt_y</p:attrName>
                                        </p:attrNameLst>
                                      </p:cBhvr>
                                      <p:tavLst>
                                        <p:tav tm="0">
                                          <p:val>
                                            <p:strVal val="ppt_y"/>
                                          </p:val>
                                        </p:tav>
                                        <p:tav tm="100000">
                                          <p:val>
                                            <p:fltVal val="0.5"/>
                                          </p:val>
                                        </p:tav>
                                      </p:tavLst>
                                    </p:anim>
                                    <p:set>
                                      <p:cBhvr>
                                        <p:cTn id="1580" dur="1" fill="hold">
                                          <p:stCondLst>
                                            <p:cond delay="3249"/>
                                          </p:stCondLst>
                                        </p:cTn>
                                        <p:tgtEl>
                                          <p:spTgt spid="225"/>
                                        </p:tgtEl>
                                        <p:attrNameLst>
                                          <p:attrName>style.visibility</p:attrName>
                                        </p:attrNameLst>
                                      </p:cBhvr>
                                      <p:to>
                                        <p:strVal val="hidden"/>
                                      </p:to>
                                    </p:set>
                                  </p:childTnLst>
                                </p:cTn>
                              </p:par>
                              <p:par>
                                <p:cTn id="1581" presetID="23" presetClass="exit" presetSubtype="544" fill="hold" grpId="2" nodeType="withEffect">
                                  <p:stCondLst>
                                    <p:cond delay="0"/>
                                  </p:stCondLst>
                                  <p:childTnLst>
                                    <p:anim calcmode="lin" valueType="num">
                                      <p:cBhvr>
                                        <p:cTn id="1582" dur="3250"/>
                                        <p:tgtEl>
                                          <p:spTgt spid="226"/>
                                        </p:tgtEl>
                                        <p:attrNameLst>
                                          <p:attrName>ppt_w</p:attrName>
                                        </p:attrNameLst>
                                      </p:cBhvr>
                                      <p:tavLst>
                                        <p:tav tm="0">
                                          <p:val>
                                            <p:strVal val="ppt_w"/>
                                          </p:val>
                                        </p:tav>
                                        <p:tav tm="100000">
                                          <p:val>
                                            <p:fltVal val="0"/>
                                          </p:val>
                                        </p:tav>
                                      </p:tavLst>
                                    </p:anim>
                                    <p:anim calcmode="lin" valueType="num">
                                      <p:cBhvr>
                                        <p:cTn id="1583" dur="3250"/>
                                        <p:tgtEl>
                                          <p:spTgt spid="226"/>
                                        </p:tgtEl>
                                        <p:attrNameLst>
                                          <p:attrName>ppt_h</p:attrName>
                                        </p:attrNameLst>
                                      </p:cBhvr>
                                      <p:tavLst>
                                        <p:tav tm="0">
                                          <p:val>
                                            <p:strVal val="ppt_h"/>
                                          </p:val>
                                        </p:tav>
                                        <p:tav tm="100000">
                                          <p:val>
                                            <p:fltVal val="0"/>
                                          </p:val>
                                        </p:tav>
                                      </p:tavLst>
                                    </p:anim>
                                    <p:anim calcmode="lin" valueType="num">
                                      <p:cBhvr>
                                        <p:cTn id="1584" dur="3250"/>
                                        <p:tgtEl>
                                          <p:spTgt spid="226"/>
                                        </p:tgtEl>
                                        <p:attrNameLst>
                                          <p:attrName>ppt_x</p:attrName>
                                        </p:attrNameLst>
                                      </p:cBhvr>
                                      <p:tavLst>
                                        <p:tav tm="0">
                                          <p:val>
                                            <p:strVal val="ppt_x"/>
                                          </p:val>
                                        </p:tav>
                                        <p:tav tm="100000">
                                          <p:val>
                                            <p:fltVal val="0.5"/>
                                          </p:val>
                                        </p:tav>
                                      </p:tavLst>
                                    </p:anim>
                                    <p:anim calcmode="lin" valueType="num">
                                      <p:cBhvr>
                                        <p:cTn id="1585" dur="3250"/>
                                        <p:tgtEl>
                                          <p:spTgt spid="226"/>
                                        </p:tgtEl>
                                        <p:attrNameLst>
                                          <p:attrName>ppt_y</p:attrName>
                                        </p:attrNameLst>
                                      </p:cBhvr>
                                      <p:tavLst>
                                        <p:tav tm="0">
                                          <p:val>
                                            <p:strVal val="ppt_y"/>
                                          </p:val>
                                        </p:tav>
                                        <p:tav tm="100000">
                                          <p:val>
                                            <p:fltVal val="0.5"/>
                                          </p:val>
                                        </p:tav>
                                      </p:tavLst>
                                    </p:anim>
                                    <p:set>
                                      <p:cBhvr>
                                        <p:cTn id="1586" dur="1" fill="hold">
                                          <p:stCondLst>
                                            <p:cond delay="3249"/>
                                          </p:stCondLst>
                                        </p:cTn>
                                        <p:tgtEl>
                                          <p:spTgt spid="226"/>
                                        </p:tgtEl>
                                        <p:attrNameLst>
                                          <p:attrName>style.visibility</p:attrName>
                                        </p:attrNameLst>
                                      </p:cBhvr>
                                      <p:to>
                                        <p:strVal val="hidden"/>
                                      </p:to>
                                    </p:set>
                                  </p:childTnLst>
                                </p:cTn>
                              </p:par>
                              <p:par>
                                <p:cTn id="1587" presetID="23" presetClass="exit" presetSubtype="544" fill="hold" grpId="2" nodeType="withEffect">
                                  <p:stCondLst>
                                    <p:cond delay="0"/>
                                  </p:stCondLst>
                                  <p:childTnLst>
                                    <p:anim calcmode="lin" valueType="num">
                                      <p:cBhvr>
                                        <p:cTn id="1588" dur="3250"/>
                                        <p:tgtEl>
                                          <p:spTgt spid="227"/>
                                        </p:tgtEl>
                                        <p:attrNameLst>
                                          <p:attrName>ppt_w</p:attrName>
                                        </p:attrNameLst>
                                      </p:cBhvr>
                                      <p:tavLst>
                                        <p:tav tm="0">
                                          <p:val>
                                            <p:strVal val="ppt_w"/>
                                          </p:val>
                                        </p:tav>
                                        <p:tav tm="100000">
                                          <p:val>
                                            <p:fltVal val="0"/>
                                          </p:val>
                                        </p:tav>
                                      </p:tavLst>
                                    </p:anim>
                                    <p:anim calcmode="lin" valueType="num">
                                      <p:cBhvr>
                                        <p:cTn id="1589" dur="3250"/>
                                        <p:tgtEl>
                                          <p:spTgt spid="227"/>
                                        </p:tgtEl>
                                        <p:attrNameLst>
                                          <p:attrName>ppt_h</p:attrName>
                                        </p:attrNameLst>
                                      </p:cBhvr>
                                      <p:tavLst>
                                        <p:tav tm="0">
                                          <p:val>
                                            <p:strVal val="ppt_h"/>
                                          </p:val>
                                        </p:tav>
                                        <p:tav tm="100000">
                                          <p:val>
                                            <p:fltVal val="0"/>
                                          </p:val>
                                        </p:tav>
                                      </p:tavLst>
                                    </p:anim>
                                    <p:anim calcmode="lin" valueType="num">
                                      <p:cBhvr>
                                        <p:cTn id="1590" dur="3250"/>
                                        <p:tgtEl>
                                          <p:spTgt spid="227"/>
                                        </p:tgtEl>
                                        <p:attrNameLst>
                                          <p:attrName>ppt_x</p:attrName>
                                        </p:attrNameLst>
                                      </p:cBhvr>
                                      <p:tavLst>
                                        <p:tav tm="0">
                                          <p:val>
                                            <p:strVal val="ppt_x"/>
                                          </p:val>
                                        </p:tav>
                                        <p:tav tm="100000">
                                          <p:val>
                                            <p:fltVal val="0.5"/>
                                          </p:val>
                                        </p:tav>
                                      </p:tavLst>
                                    </p:anim>
                                    <p:anim calcmode="lin" valueType="num">
                                      <p:cBhvr>
                                        <p:cTn id="1591" dur="3250"/>
                                        <p:tgtEl>
                                          <p:spTgt spid="227"/>
                                        </p:tgtEl>
                                        <p:attrNameLst>
                                          <p:attrName>ppt_y</p:attrName>
                                        </p:attrNameLst>
                                      </p:cBhvr>
                                      <p:tavLst>
                                        <p:tav tm="0">
                                          <p:val>
                                            <p:strVal val="ppt_y"/>
                                          </p:val>
                                        </p:tav>
                                        <p:tav tm="100000">
                                          <p:val>
                                            <p:fltVal val="0.5"/>
                                          </p:val>
                                        </p:tav>
                                      </p:tavLst>
                                    </p:anim>
                                    <p:set>
                                      <p:cBhvr>
                                        <p:cTn id="1592" dur="1" fill="hold">
                                          <p:stCondLst>
                                            <p:cond delay="3249"/>
                                          </p:stCondLst>
                                        </p:cTn>
                                        <p:tgtEl>
                                          <p:spTgt spid="227"/>
                                        </p:tgtEl>
                                        <p:attrNameLst>
                                          <p:attrName>style.visibility</p:attrName>
                                        </p:attrNameLst>
                                      </p:cBhvr>
                                      <p:to>
                                        <p:strVal val="hidden"/>
                                      </p:to>
                                    </p:set>
                                  </p:childTnLst>
                                </p:cTn>
                              </p:par>
                              <p:par>
                                <p:cTn id="1593" presetID="23" presetClass="exit" presetSubtype="544" fill="hold" grpId="2" nodeType="withEffect">
                                  <p:stCondLst>
                                    <p:cond delay="0"/>
                                  </p:stCondLst>
                                  <p:childTnLst>
                                    <p:anim calcmode="lin" valueType="num">
                                      <p:cBhvr>
                                        <p:cTn id="1594" dur="3250"/>
                                        <p:tgtEl>
                                          <p:spTgt spid="228"/>
                                        </p:tgtEl>
                                        <p:attrNameLst>
                                          <p:attrName>ppt_w</p:attrName>
                                        </p:attrNameLst>
                                      </p:cBhvr>
                                      <p:tavLst>
                                        <p:tav tm="0">
                                          <p:val>
                                            <p:strVal val="ppt_w"/>
                                          </p:val>
                                        </p:tav>
                                        <p:tav tm="100000">
                                          <p:val>
                                            <p:fltVal val="0"/>
                                          </p:val>
                                        </p:tav>
                                      </p:tavLst>
                                    </p:anim>
                                    <p:anim calcmode="lin" valueType="num">
                                      <p:cBhvr>
                                        <p:cTn id="1595" dur="3250"/>
                                        <p:tgtEl>
                                          <p:spTgt spid="228"/>
                                        </p:tgtEl>
                                        <p:attrNameLst>
                                          <p:attrName>ppt_h</p:attrName>
                                        </p:attrNameLst>
                                      </p:cBhvr>
                                      <p:tavLst>
                                        <p:tav tm="0">
                                          <p:val>
                                            <p:strVal val="ppt_h"/>
                                          </p:val>
                                        </p:tav>
                                        <p:tav tm="100000">
                                          <p:val>
                                            <p:fltVal val="0"/>
                                          </p:val>
                                        </p:tav>
                                      </p:tavLst>
                                    </p:anim>
                                    <p:anim calcmode="lin" valueType="num">
                                      <p:cBhvr>
                                        <p:cTn id="1596" dur="3250"/>
                                        <p:tgtEl>
                                          <p:spTgt spid="228"/>
                                        </p:tgtEl>
                                        <p:attrNameLst>
                                          <p:attrName>ppt_x</p:attrName>
                                        </p:attrNameLst>
                                      </p:cBhvr>
                                      <p:tavLst>
                                        <p:tav tm="0">
                                          <p:val>
                                            <p:strVal val="ppt_x"/>
                                          </p:val>
                                        </p:tav>
                                        <p:tav tm="100000">
                                          <p:val>
                                            <p:fltVal val="0.5"/>
                                          </p:val>
                                        </p:tav>
                                      </p:tavLst>
                                    </p:anim>
                                    <p:anim calcmode="lin" valueType="num">
                                      <p:cBhvr>
                                        <p:cTn id="1597" dur="3250"/>
                                        <p:tgtEl>
                                          <p:spTgt spid="228"/>
                                        </p:tgtEl>
                                        <p:attrNameLst>
                                          <p:attrName>ppt_y</p:attrName>
                                        </p:attrNameLst>
                                      </p:cBhvr>
                                      <p:tavLst>
                                        <p:tav tm="0">
                                          <p:val>
                                            <p:strVal val="ppt_y"/>
                                          </p:val>
                                        </p:tav>
                                        <p:tav tm="100000">
                                          <p:val>
                                            <p:fltVal val="0.5"/>
                                          </p:val>
                                        </p:tav>
                                      </p:tavLst>
                                    </p:anim>
                                    <p:set>
                                      <p:cBhvr>
                                        <p:cTn id="1598" dur="1" fill="hold">
                                          <p:stCondLst>
                                            <p:cond delay="3249"/>
                                          </p:stCondLst>
                                        </p:cTn>
                                        <p:tgtEl>
                                          <p:spTgt spid="228"/>
                                        </p:tgtEl>
                                        <p:attrNameLst>
                                          <p:attrName>style.visibility</p:attrName>
                                        </p:attrNameLst>
                                      </p:cBhvr>
                                      <p:to>
                                        <p:strVal val="hidden"/>
                                      </p:to>
                                    </p:set>
                                  </p:childTnLst>
                                </p:cTn>
                              </p:par>
                              <p:par>
                                <p:cTn id="1599" presetID="23" presetClass="exit" presetSubtype="544" fill="hold" grpId="2" nodeType="withEffect">
                                  <p:stCondLst>
                                    <p:cond delay="0"/>
                                  </p:stCondLst>
                                  <p:childTnLst>
                                    <p:anim calcmode="lin" valueType="num">
                                      <p:cBhvr>
                                        <p:cTn id="1600" dur="3250"/>
                                        <p:tgtEl>
                                          <p:spTgt spid="229"/>
                                        </p:tgtEl>
                                        <p:attrNameLst>
                                          <p:attrName>ppt_w</p:attrName>
                                        </p:attrNameLst>
                                      </p:cBhvr>
                                      <p:tavLst>
                                        <p:tav tm="0">
                                          <p:val>
                                            <p:strVal val="ppt_w"/>
                                          </p:val>
                                        </p:tav>
                                        <p:tav tm="100000">
                                          <p:val>
                                            <p:fltVal val="0"/>
                                          </p:val>
                                        </p:tav>
                                      </p:tavLst>
                                    </p:anim>
                                    <p:anim calcmode="lin" valueType="num">
                                      <p:cBhvr>
                                        <p:cTn id="1601" dur="3250"/>
                                        <p:tgtEl>
                                          <p:spTgt spid="229"/>
                                        </p:tgtEl>
                                        <p:attrNameLst>
                                          <p:attrName>ppt_h</p:attrName>
                                        </p:attrNameLst>
                                      </p:cBhvr>
                                      <p:tavLst>
                                        <p:tav tm="0">
                                          <p:val>
                                            <p:strVal val="ppt_h"/>
                                          </p:val>
                                        </p:tav>
                                        <p:tav tm="100000">
                                          <p:val>
                                            <p:fltVal val="0"/>
                                          </p:val>
                                        </p:tav>
                                      </p:tavLst>
                                    </p:anim>
                                    <p:anim calcmode="lin" valueType="num">
                                      <p:cBhvr>
                                        <p:cTn id="1602" dur="3250"/>
                                        <p:tgtEl>
                                          <p:spTgt spid="229"/>
                                        </p:tgtEl>
                                        <p:attrNameLst>
                                          <p:attrName>ppt_x</p:attrName>
                                        </p:attrNameLst>
                                      </p:cBhvr>
                                      <p:tavLst>
                                        <p:tav tm="0">
                                          <p:val>
                                            <p:strVal val="ppt_x"/>
                                          </p:val>
                                        </p:tav>
                                        <p:tav tm="100000">
                                          <p:val>
                                            <p:fltVal val="0.5"/>
                                          </p:val>
                                        </p:tav>
                                      </p:tavLst>
                                    </p:anim>
                                    <p:anim calcmode="lin" valueType="num">
                                      <p:cBhvr>
                                        <p:cTn id="1603" dur="3250"/>
                                        <p:tgtEl>
                                          <p:spTgt spid="229"/>
                                        </p:tgtEl>
                                        <p:attrNameLst>
                                          <p:attrName>ppt_y</p:attrName>
                                        </p:attrNameLst>
                                      </p:cBhvr>
                                      <p:tavLst>
                                        <p:tav tm="0">
                                          <p:val>
                                            <p:strVal val="ppt_y"/>
                                          </p:val>
                                        </p:tav>
                                        <p:tav tm="100000">
                                          <p:val>
                                            <p:fltVal val="0.5"/>
                                          </p:val>
                                        </p:tav>
                                      </p:tavLst>
                                    </p:anim>
                                    <p:set>
                                      <p:cBhvr>
                                        <p:cTn id="1604" dur="1" fill="hold">
                                          <p:stCondLst>
                                            <p:cond delay="3249"/>
                                          </p:stCondLst>
                                        </p:cTn>
                                        <p:tgtEl>
                                          <p:spTgt spid="229"/>
                                        </p:tgtEl>
                                        <p:attrNameLst>
                                          <p:attrName>style.visibility</p:attrName>
                                        </p:attrNameLst>
                                      </p:cBhvr>
                                      <p:to>
                                        <p:strVal val="hidden"/>
                                      </p:to>
                                    </p:set>
                                  </p:childTnLst>
                                </p:cTn>
                              </p:par>
                              <p:par>
                                <p:cTn id="1605" presetID="23" presetClass="exit" presetSubtype="544" fill="hold" grpId="2" nodeType="withEffect">
                                  <p:stCondLst>
                                    <p:cond delay="0"/>
                                  </p:stCondLst>
                                  <p:childTnLst>
                                    <p:anim calcmode="lin" valueType="num">
                                      <p:cBhvr>
                                        <p:cTn id="1606" dur="3250"/>
                                        <p:tgtEl>
                                          <p:spTgt spid="230"/>
                                        </p:tgtEl>
                                        <p:attrNameLst>
                                          <p:attrName>ppt_w</p:attrName>
                                        </p:attrNameLst>
                                      </p:cBhvr>
                                      <p:tavLst>
                                        <p:tav tm="0">
                                          <p:val>
                                            <p:strVal val="ppt_w"/>
                                          </p:val>
                                        </p:tav>
                                        <p:tav tm="100000">
                                          <p:val>
                                            <p:fltVal val="0"/>
                                          </p:val>
                                        </p:tav>
                                      </p:tavLst>
                                    </p:anim>
                                    <p:anim calcmode="lin" valueType="num">
                                      <p:cBhvr>
                                        <p:cTn id="1607" dur="3250"/>
                                        <p:tgtEl>
                                          <p:spTgt spid="230"/>
                                        </p:tgtEl>
                                        <p:attrNameLst>
                                          <p:attrName>ppt_h</p:attrName>
                                        </p:attrNameLst>
                                      </p:cBhvr>
                                      <p:tavLst>
                                        <p:tav tm="0">
                                          <p:val>
                                            <p:strVal val="ppt_h"/>
                                          </p:val>
                                        </p:tav>
                                        <p:tav tm="100000">
                                          <p:val>
                                            <p:fltVal val="0"/>
                                          </p:val>
                                        </p:tav>
                                      </p:tavLst>
                                    </p:anim>
                                    <p:anim calcmode="lin" valueType="num">
                                      <p:cBhvr>
                                        <p:cTn id="1608" dur="3250"/>
                                        <p:tgtEl>
                                          <p:spTgt spid="230"/>
                                        </p:tgtEl>
                                        <p:attrNameLst>
                                          <p:attrName>ppt_x</p:attrName>
                                        </p:attrNameLst>
                                      </p:cBhvr>
                                      <p:tavLst>
                                        <p:tav tm="0">
                                          <p:val>
                                            <p:strVal val="ppt_x"/>
                                          </p:val>
                                        </p:tav>
                                        <p:tav tm="100000">
                                          <p:val>
                                            <p:fltVal val="0.5"/>
                                          </p:val>
                                        </p:tav>
                                      </p:tavLst>
                                    </p:anim>
                                    <p:anim calcmode="lin" valueType="num">
                                      <p:cBhvr>
                                        <p:cTn id="1609" dur="3250"/>
                                        <p:tgtEl>
                                          <p:spTgt spid="230"/>
                                        </p:tgtEl>
                                        <p:attrNameLst>
                                          <p:attrName>ppt_y</p:attrName>
                                        </p:attrNameLst>
                                      </p:cBhvr>
                                      <p:tavLst>
                                        <p:tav tm="0">
                                          <p:val>
                                            <p:strVal val="ppt_y"/>
                                          </p:val>
                                        </p:tav>
                                        <p:tav tm="100000">
                                          <p:val>
                                            <p:fltVal val="0.5"/>
                                          </p:val>
                                        </p:tav>
                                      </p:tavLst>
                                    </p:anim>
                                    <p:set>
                                      <p:cBhvr>
                                        <p:cTn id="1610" dur="1" fill="hold">
                                          <p:stCondLst>
                                            <p:cond delay="3249"/>
                                          </p:stCondLst>
                                        </p:cTn>
                                        <p:tgtEl>
                                          <p:spTgt spid="230"/>
                                        </p:tgtEl>
                                        <p:attrNameLst>
                                          <p:attrName>style.visibility</p:attrName>
                                        </p:attrNameLst>
                                      </p:cBhvr>
                                      <p:to>
                                        <p:strVal val="hidden"/>
                                      </p:to>
                                    </p:set>
                                  </p:childTnLst>
                                </p:cTn>
                              </p:par>
                              <p:par>
                                <p:cTn id="1611" presetID="23" presetClass="exit" presetSubtype="544" fill="hold" grpId="2" nodeType="withEffect">
                                  <p:stCondLst>
                                    <p:cond delay="0"/>
                                  </p:stCondLst>
                                  <p:childTnLst>
                                    <p:anim calcmode="lin" valueType="num">
                                      <p:cBhvr>
                                        <p:cTn id="1612" dur="3250"/>
                                        <p:tgtEl>
                                          <p:spTgt spid="231"/>
                                        </p:tgtEl>
                                        <p:attrNameLst>
                                          <p:attrName>ppt_w</p:attrName>
                                        </p:attrNameLst>
                                      </p:cBhvr>
                                      <p:tavLst>
                                        <p:tav tm="0">
                                          <p:val>
                                            <p:strVal val="ppt_w"/>
                                          </p:val>
                                        </p:tav>
                                        <p:tav tm="100000">
                                          <p:val>
                                            <p:fltVal val="0"/>
                                          </p:val>
                                        </p:tav>
                                      </p:tavLst>
                                    </p:anim>
                                    <p:anim calcmode="lin" valueType="num">
                                      <p:cBhvr>
                                        <p:cTn id="1613" dur="3250"/>
                                        <p:tgtEl>
                                          <p:spTgt spid="231"/>
                                        </p:tgtEl>
                                        <p:attrNameLst>
                                          <p:attrName>ppt_h</p:attrName>
                                        </p:attrNameLst>
                                      </p:cBhvr>
                                      <p:tavLst>
                                        <p:tav tm="0">
                                          <p:val>
                                            <p:strVal val="ppt_h"/>
                                          </p:val>
                                        </p:tav>
                                        <p:tav tm="100000">
                                          <p:val>
                                            <p:fltVal val="0"/>
                                          </p:val>
                                        </p:tav>
                                      </p:tavLst>
                                    </p:anim>
                                    <p:anim calcmode="lin" valueType="num">
                                      <p:cBhvr>
                                        <p:cTn id="1614" dur="3250"/>
                                        <p:tgtEl>
                                          <p:spTgt spid="231"/>
                                        </p:tgtEl>
                                        <p:attrNameLst>
                                          <p:attrName>ppt_x</p:attrName>
                                        </p:attrNameLst>
                                      </p:cBhvr>
                                      <p:tavLst>
                                        <p:tav tm="0">
                                          <p:val>
                                            <p:strVal val="ppt_x"/>
                                          </p:val>
                                        </p:tav>
                                        <p:tav tm="100000">
                                          <p:val>
                                            <p:fltVal val="0.5"/>
                                          </p:val>
                                        </p:tav>
                                      </p:tavLst>
                                    </p:anim>
                                    <p:anim calcmode="lin" valueType="num">
                                      <p:cBhvr>
                                        <p:cTn id="1615" dur="3250"/>
                                        <p:tgtEl>
                                          <p:spTgt spid="231"/>
                                        </p:tgtEl>
                                        <p:attrNameLst>
                                          <p:attrName>ppt_y</p:attrName>
                                        </p:attrNameLst>
                                      </p:cBhvr>
                                      <p:tavLst>
                                        <p:tav tm="0">
                                          <p:val>
                                            <p:strVal val="ppt_y"/>
                                          </p:val>
                                        </p:tav>
                                        <p:tav tm="100000">
                                          <p:val>
                                            <p:fltVal val="0.5"/>
                                          </p:val>
                                        </p:tav>
                                      </p:tavLst>
                                    </p:anim>
                                    <p:set>
                                      <p:cBhvr>
                                        <p:cTn id="1616" dur="1" fill="hold">
                                          <p:stCondLst>
                                            <p:cond delay="3249"/>
                                          </p:stCondLst>
                                        </p:cTn>
                                        <p:tgtEl>
                                          <p:spTgt spid="231"/>
                                        </p:tgtEl>
                                        <p:attrNameLst>
                                          <p:attrName>style.visibility</p:attrName>
                                        </p:attrNameLst>
                                      </p:cBhvr>
                                      <p:to>
                                        <p:strVal val="hidden"/>
                                      </p:to>
                                    </p:set>
                                  </p:childTnLst>
                                </p:cTn>
                              </p:par>
                              <p:par>
                                <p:cTn id="1617" presetID="23" presetClass="exit" presetSubtype="544" fill="hold" grpId="2" nodeType="withEffect">
                                  <p:stCondLst>
                                    <p:cond delay="0"/>
                                  </p:stCondLst>
                                  <p:childTnLst>
                                    <p:anim calcmode="lin" valueType="num">
                                      <p:cBhvr>
                                        <p:cTn id="1618" dur="3250"/>
                                        <p:tgtEl>
                                          <p:spTgt spid="232"/>
                                        </p:tgtEl>
                                        <p:attrNameLst>
                                          <p:attrName>ppt_w</p:attrName>
                                        </p:attrNameLst>
                                      </p:cBhvr>
                                      <p:tavLst>
                                        <p:tav tm="0">
                                          <p:val>
                                            <p:strVal val="ppt_w"/>
                                          </p:val>
                                        </p:tav>
                                        <p:tav tm="100000">
                                          <p:val>
                                            <p:fltVal val="0"/>
                                          </p:val>
                                        </p:tav>
                                      </p:tavLst>
                                    </p:anim>
                                    <p:anim calcmode="lin" valueType="num">
                                      <p:cBhvr>
                                        <p:cTn id="1619" dur="3250"/>
                                        <p:tgtEl>
                                          <p:spTgt spid="232"/>
                                        </p:tgtEl>
                                        <p:attrNameLst>
                                          <p:attrName>ppt_h</p:attrName>
                                        </p:attrNameLst>
                                      </p:cBhvr>
                                      <p:tavLst>
                                        <p:tav tm="0">
                                          <p:val>
                                            <p:strVal val="ppt_h"/>
                                          </p:val>
                                        </p:tav>
                                        <p:tav tm="100000">
                                          <p:val>
                                            <p:fltVal val="0"/>
                                          </p:val>
                                        </p:tav>
                                      </p:tavLst>
                                    </p:anim>
                                    <p:anim calcmode="lin" valueType="num">
                                      <p:cBhvr>
                                        <p:cTn id="1620" dur="3250"/>
                                        <p:tgtEl>
                                          <p:spTgt spid="232"/>
                                        </p:tgtEl>
                                        <p:attrNameLst>
                                          <p:attrName>ppt_x</p:attrName>
                                        </p:attrNameLst>
                                      </p:cBhvr>
                                      <p:tavLst>
                                        <p:tav tm="0">
                                          <p:val>
                                            <p:strVal val="ppt_x"/>
                                          </p:val>
                                        </p:tav>
                                        <p:tav tm="100000">
                                          <p:val>
                                            <p:fltVal val="0.5"/>
                                          </p:val>
                                        </p:tav>
                                      </p:tavLst>
                                    </p:anim>
                                    <p:anim calcmode="lin" valueType="num">
                                      <p:cBhvr>
                                        <p:cTn id="1621" dur="3250"/>
                                        <p:tgtEl>
                                          <p:spTgt spid="232"/>
                                        </p:tgtEl>
                                        <p:attrNameLst>
                                          <p:attrName>ppt_y</p:attrName>
                                        </p:attrNameLst>
                                      </p:cBhvr>
                                      <p:tavLst>
                                        <p:tav tm="0">
                                          <p:val>
                                            <p:strVal val="ppt_y"/>
                                          </p:val>
                                        </p:tav>
                                        <p:tav tm="100000">
                                          <p:val>
                                            <p:fltVal val="0.5"/>
                                          </p:val>
                                        </p:tav>
                                      </p:tavLst>
                                    </p:anim>
                                    <p:set>
                                      <p:cBhvr>
                                        <p:cTn id="1622" dur="1" fill="hold">
                                          <p:stCondLst>
                                            <p:cond delay="3249"/>
                                          </p:stCondLst>
                                        </p:cTn>
                                        <p:tgtEl>
                                          <p:spTgt spid="232"/>
                                        </p:tgtEl>
                                        <p:attrNameLst>
                                          <p:attrName>style.visibility</p:attrName>
                                        </p:attrNameLst>
                                      </p:cBhvr>
                                      <p:to>
                                        <p:strVal val="hidden"/>
                                      </p:to>
                                    </p:set>
                                  </p:childTnLst>
                                </p:cTn>
                              </p:par>
                              <p:par>
                                <p:cTn id="1623" presetID="23" presetClass="exit" presetSubtype="544" fill="hold" grpId="2" nodeType="withEffect">
                                  <p:stCondLst>
                                    <p:cond delay="0"/>
                                  </p:stCondLst>
                                  <p:childTnLst>
                                    <p:anim calcmode="lin" valueType="num">
                                      <p:cBhvr>
                                        <p:cTn id="1624" dur="3250"/>
                                        <p:tgtEl>
                                          <p:spTgt spid="233"/>
                                        </p:tgtEl>
                                        <p:attrNameLst>
                                          <p:attrName>ppt_w</p:attrName>
                                        </p:attrNameLst>
                                      </p:cBhvr>
                                      <p:tavLst>
                                        <p:tav tm="0">
                                          <p:val>
                                            <p:strVal val="ppt_w"/>
                                          </p:val>
                                        </p:tav>
                                        <p:tav tm="100000">
                                          <p:val>
                                            <p:fltVal val="0"/>
                                          </p:val>
                                        </p:tav>
                                      </p:tavLst>
                                    </p:anim>
                                    <p:anim calcmode="lin" valueType="num">
                                      <p:cBhvr>
                                        <p:cTn id="1625" dur="3250"/>
                                        <p:tgtEl>
                                          <p:spTgt spid="233"/>
                                        </p:tgtEl>
                                        <p:attrNameLst>
                                          <p:attrName>ppt_h</p:attrName>
                                        </p:attrNameLst>
                                      </p:cBhvr>
                                      <p:tavLst>
                                        <p:tav tm="0">
                                          <p:val>
                                            <p:strVal val="ppt_h"/>
                                          </p:val>
                                        </p:tav>
                                        <p:tav tm="100000">
                                          <p:val>
                                            <p:fltVal val="0"/>
                                          </p:val>
                                        </p:tav>
                                      </p:tavLst>
                                    </p:anim>
                                    <p:anim calcmode="lin" valueType="num">
                                      <p:cBhvr>
                                        <p:cTn id="1626" dur="3250"/>
                                        <p:tgtEl>
                                          <p:spTgt spid="233"/>
                                        </p:tgtEl>
                                        <p:attrNameLst>
                                          <p:attrName>ppt_x</p:attrName>
                                        </p:attrNameLst>
                                      </p:cBhvr>
                                      <p:tavLst>
                                        <p:tav tm="0">
                                          <p:val>
                                            <p:strVal val="ppt_x"/>
                                          </p:val>
                                        </p:tav>
                                        <p:tav tm="100000">
                                          <p:val>
                                            <p:fltVal val="0.5"/>
                                          </p:val>
                                        </p:tav>
                                      </p:tavLst>
                                    </p:anim>
                                    <p:anim calcmode="lin" valueType="num">
                                      <p:cBhvr>
                                        <p:cTn id="1627" dur="3250"/>
                                        <p:tgtEl>
                                          <p:spTgt spid="233"/>
                                        </p:tgtEl>
                                        <p:attrNameLst>
                                          <p:attrName>ppt_y</p:attrName>
                                        </p:attrNameLst>
                                      </p:cBhvr>
                                      <p:tavLst>
                                        <p:tav tm="0">
                                          <p:val>
                                            <p:strVal val="ppt_y"/>
                                          </p:val>
                                        </p:tav>
                                        <p:tav tm="100000">
                                          <p:val>
                                            <p:fltVal val="0.5"/>
                                          </p:val>
                                        </p:tav>
                                      </p:tavLst>
                                    </p:anim>
                                    <p:set>
                                      <p:cBhvr>
                                        <p:cTn id="1628" dur="1" fill="hold">
                                          <p:stCondLst>
                                            <p:cond delay="3249"/>
                                          </p:stCondLst>
                                        </p:cTn>
                                        <p:tgtEl>
                                          <p:spTgt spid="233"/>
                                        </p:tgtEl>
                                        <p:attrNameLst>
                                          <p:attrName>style.visibility</p:attrName>
                                        </p:attrNameLst>
                                      </p:cBhvr>
                                      <p:to>
                                        <p:strVal val="hidden"/>
                                      </p:to>
                                    </p:set>
                                  </p:childTnLst>
                                </p:cTn>
                              </p:par>
                              <p:par>
                                <p:cTn id="1629" presetID="23" presetClass="exit" presetSubtype="544" fill="hold" grpId="2" nodeType="withEffect">
                                  <p:stCondLst>
                                    <p:cond delay="0"/>
                                  </p:stCondLst>
                                  <p:childTnLst>
                                    <p:anim calcmode="lin" valueType="num">
                                      <p:cBhvr>
                                        <p:cTn id="1630" dur="3250"/>
                                        <p:tgtEl>
                                          <p:spTgt spid="234"/>
                                        </p:tgtEl>
                                        <p:attrNameLst>
                                          <p:attrName>ppt_w</p:attrName>
                                        </p:attrNameLst>
                                      </p:cBhvr>
                                      <p:tavLst>
                                        <p:tav tm="0">
                                          <p:val>
                                            <p:strVal val="ppt_w"/>
                                          </p:val>
                                        </p:tav>
                                        <p:tav tm="100000">
                                          <p:val>
                                            <p:fltVal val="0"/>
                                          </p:val>
                                        </p:tav>
                                      </p:tavLst>
                                    </p:anim>
                                    <p:anim calcmode="lin" valueType="num">
                                      <p:cBhvr>
                                        <p:cTn id="1631" dur="3250"/>
                                        <p:tgtEl>
                                          <p:spTgt spid="234"/>
                                        </p:tgtEl>
                                        <p:attrNameLst>
                                          <p:attrName>ppt_h</p:attrName>
                                        </p:attrNameLst>
                                      </p:cBhvr>
                                      <p:tavLst>
                                        <p:tav tm="0">
                                          <p:val>
                                            <p:strVal val="ppt_h"/>
                                          </p:val>
                                        </p:tav>
                                        <p:tav tm="100000">
                                          <p:val>
                                            <p:fltVal val="0"/>
                                          </p:val>
                                        </p:tav>
                                      </p:tavLst>
                                    </p:anim>
                                    <p:anim calcmode="lin" valueType="num">
                                      <p:cBhvr>
                                        <p:cTn id="1632" dur="3250"/>
                                        <p:tgtEl>
                                          <p:spTgt spid="234"/>
                                        </p:tgtEl>
                                        <p:attrNameLst>
                                          <p:attrName>ppt_x</p:attrName>
                                        </p:attrNameLst>
                                      </p:cBhvr>
                                      <p:tavLst>
                                        <p:tav tm="0">
                                          <p:val>
                                            <p:strVal val="ppt_x"/>
                                          </p:val>
                                        </p:tav>
                                        <p:tav tm="100000">
                                          <p:val>
                                            <p:fltVal val="0.5"/>
                                          </p:val>
                                        </p:tav>
                                      </p:tavLst>
                                    </p:anim>
                                    <p:anim calcmode="lin" valueType="num">
                                      <p:cBhvr>
                                        <p:cTn id="1633" dur="3250"/>
                                        <p:tgtEl>
                                          <p:spTgt spid="234"/>
                                        </p:tgtEl>
                                        <p:attrNameLst>
                                          <p:attrName>ppt_y</p:attrName>
                                        </p:attrNameLst>
                                      </p:cBhvr>
                                      <p:tavLst>
                                        <p:tav tm="0">
                                          <p:val>
                                            <p:strVal val="ppt_y"/>
                                          </p:val>
                                        </p:tav>
                                        <p:tav tm="100000">
                                          <p:val>
                                            <p:fltVal val="0.5"/>
                                          </p:val>
                                        </p:tav>
                                      </p:tavLst>
                                    </p:anim>
                                    <p:set>
                                      <p:cBhvr>
                                        <p:cTn id="1634" dur="1" fill="hold">
                                          <p:stCondLst>
                                            <p:cond delay="3249"/>
                                          </p:stCondLst>
                                        </p:cTn>
                                        <p:tgtEl>
                                          <p:spTgt spid="234"/>
                                        </p:tgtEl>
                                        <p:attrNameLst>
                                          <p:attrName>style.visibility</p:attrName>
                                        </p:attrNameLst>
                                      </p:cBhvr>
                                      <p:to>
                                        <p:strVal val="hidden"/>
                                      </p:to>
                                    </p:set>
                                  </p:childTnLst>
                                </p:cTn>
                              </p:par>
                              <p:par>
                                <p:cTn id="1635" presetID="23" presetClass="exit" presetSubtype="544" fill="hold" grpId="2" nodeType="withEffect">
                                  <p:stCondLst>
                                    <p:cond delay="0"/>
                                  </p:stCondLst>
                                  <p:childTnLst>
                                    <p:anim calcmode="lin" valueType="num">
                                      <p:cBhvr>
                                        <p:cTn id="1636" dur="3250"/>
                                        <p:tgtEl>
                                          <p:spTgt spid="235"/>
                                        </p:tgtEl>
                                        <p:attrNameLst>
                                          <p:attrName>ppt_w</p:attrName>
                                        </p:attrNameLst>
                                      </p:cBhvr>
                                      <p:tavLst>
                                        <p:tav tm="0">
                                          <p:val>
                                            <p:strVal val="ppt_w"/>
                                          </p:val>
                                        </p:tav>
                                        <p:tav tm="100000">
                                          <p:val>
                                            <p:fltVal val="0"/>
                                          </p:val>
                                        </p:tav>
                                      </p:tavLst>
                                    </p:anim>
                                    <p:anim calcmode="lin" valueType="num">
                                      <p:cBhvr>
                                        <p:cTn id="1637" dur="3250"/>
                                        <p:tgtEl>
                                          <p:spTgt spid="235"/>
                                        </p:tgtEl>
                                        <p:attrNameLst>
                                          <p:attrName>ppt_h</p:attrName>
                                        </p:attrNameLst>
                                      </p:cBhvr>
                                      <p:tavLst>
                                        <p:tav tm="0">
                                          <p:val>
                                            <p:strVal val="ppt_h"/>
                                          </p:val>
                                        </p:tav>
                                        <p:tav tm="100000">
                                          <p:val>
                                            <p:fltVal val="0"/>
                                          </p:val>
                                        </p:tav>
                                      </p:tavLst>
                                    </p:anim>
                                    <p:anim calcmode="lin" valueType="num">
                                      <p:cBhvr>
                                        <p:cTn id="1638" dur="3250"/>
                                        <p:tgtEl>
                                          <p:spTgt spid="235"/>
                                        </p:tgtEl>
                                        <p:attrNameLst>
                                          <p:attrName>ppt_x</p:attrName>
                                        </p:attrNameLst>
                                      </p:cBhvr>
                                      <p:tavLst>
                                        <p:tav tm="0">
                                          <p:val>
                                            <p:strVal val="ppt_x"/>
                                          </p:val>
                                        </p:tav>
                                        <p:tav tm="100000">
                                          <p:val>
                                            <p:fltVal val="0.5"/>
                                          </p:val>
                                        </p:tav>
                                      </p:tavLst>
                                    </p:anim>
                                    <p:anim calcmode="lin" valueType="num">
                                      <p:cBhvr>
                                        <p:cTn id="1639" dur="3250"/>
                                        <p:tgtEl>
                                          <p:spTgt spid="235"/>
                                        </p:tgtEl>
                                        <p:attrNameLst>
                                          <p:attrName>ppt_y</p:attrName>
                                        </p:attrNameLst>
                                      </p:cBhvr>
                                      <p:tavLst>
                                        <p:tav tm="0">
                                          <p:val>
                                            <p:strVal val="ppt_y"/>
                                          </p:val>
                                        </p:tav>
                                        <p:tav tm="100000">
                                          <p:val>
                                            <p:fltVal val="0.5"/>
                                          </p:val>
                                        </p:tav>
                                      </p:tavLst>
                                    </p:anim>
                                    <p:set>
                                      <p:cBhvr>
                                        <p:cTn id="1640" dur="1" fill="hold">
                                          <p:stCondLst>
                                            <p:cond delay="3249"/>
                                          </p:stCondLst>
                                        </p:cTn>
                                        <p:tgtEl>
                                          <p:spTgt spid="235"/>
                                        </p:tgtEl>
                                        <p:attrNameLst>
                                          <p:attrName>style.visibility</p:attrName>
                                        </p:attrNameLst>
                                      </p:cBhvr>
                                      <p:to>
                                        <p:strVal val="hidden"/>
                                      </p:to>
                                    </p:set>
                                  </p:childTnLst>
                                </p:cTn>
                              </p:par>
                              <p:par>
                                <p:cTn id="1641" presetID="23" presetClass="exit" presetSubtype="544" fill="hold" grpId="2" nodeType="withEffect">
                                  <p:stCondLst>
                                    <p:cond delay="0"/>
                                  </p:stCondLst>
                                  <p:childTnLst>
                                    <p:anim calcmode="lin" valueType="num">
                                      <p:cBhvr>
                                        <p:cTn id="1642" dur="3250"/>
                                        <p:tgtEl>
                                          <p:spTgt spid="236"/>
                                        </p:tgtEl>
                                        <p:attrNameLst>
                                          <p:attrName>ppt_w</p:attrName>
                                        </p:attrNameLst>
                                      </p:cBhvr>
                                      <p:tavLst>
                                        <p:tav tm="0">
                                          <p:val>
                                            <p:strVal val="ppt_w"/>
                                          </p:val>
                                        </p:tav>
                                        <p:tav tm="100000">
                                          <p:val>
                                            <p:fltVal val="0"/>
                                          </p:val>
                                        </p:tav>
                                      </p:tavLst>
                                    </p:anim>
                                    <p:anim calcmode="lin" valueType="num">
                                      <p:cBhvr>
                                        <p:cTn id="1643" dur="3250"/>
                                        <p:tgtEl>
                                          <p:spTgt spid="236"/>
                                        </p:tgtEl>
                                        <p:attrNameLst>
                                          <p:attrName>ppt_h</p:attrName>
                                        </p:attrNameLst>
                                      </p:cBhvr>
                                      <p:tavLst>
                                        <p:tav tm="0">
                                          <p:val>
                                            <p:strVal val="ppt_h"/>
                                          </p:val>
                                        </p:tav>
                                        <p:tav tm="100000">
                                          <p:val>
                                            <p:fltVal val="0"/>
                                          </p:val>
                                        </p:tav>
                                      </p:tavLst>
                                    </p:anim>
                                    <p:anim calcmode="lin" valueType="num">
                                      <p:cBhvr>
                                        <p:cTn id="1644" dur="3250"/>
                                        <p:tgtEl>
                                          <p:spTgt spid="236"/>
                                        </p:tgtEl>
                                        <p:attrNameLst>
                                          <p:attrName>ppt_x</p:attrName>
                                        </p:attrNameLst>
                                      </p:cBhvr>
                                      <p:tavLst>
                                        <p:tav tm="0">
                                          <p:val>
                                            <p:strVal val="ppt_x"/>
                                          </p:val>
                                        </p:tav>
                                        <p:tav tm="100000">
                                          <p:val>
                                            <p:fltVal val="0.5"/>
                                          </p:val>
                                        </p:tav>
                                      </p:tavLst>
                                    </p:anim>
                                    <p:anim calcmode="lin" valueType="num">
                                      <p:cBhvr>
                                        <p:cTn id="1645" dur="3250"/>
                                        <p:tgtEl>
                                          <p:spTgt spid="236"/>
                                        </p:tgtEl>
                                        <p:attrNameLst>
                                          <p:attrName>ppt_y</p:attrName>
                                        </p:attrNameLst>
                                      </p:cBhvr>
                                      <p:tavLst>
                                        <p:tav tm="0">
                                          <p:val>
                                            <p:strVal val="ppt_y"/>
                                          </p:val>
                                        </p:tav>
                                        <p:tav tm="100000">
                                          <p:val>
                                            <p:fltVal val="0.5"/>
                                          </p:val>
                                        </p:tav>
                                      </p:tavLst>
                                    </p:anim>
                                    <p:set>
                                      <p:cBhvr>
                                        <p:cTn id="1646" dur="1" fill="hold">
                                          <p:stCondLst>
                                            <p:cond delay="3249"/>
                                          </p:stCondLst>
                                        </p:cTn>
                                        <p:tgtEl>
                                          <p:spTgt spid="236"/>
                                        </p:tgtEl>
                                        <p:attrNameLst>
                                          <p:attrName>style.visibility</p:attrName>
                                        </p:attrNameLst>
                                      </p:cBhvr>
                                      <p:to>
                                        <p:strVal val="hidden"/>
                                      </p:to>
                                    </p:set>
                                  </p:childTnLst>
                                </p:cTn>
                              </p:par>
                              <p:par>
                                <p:cTn id="1647" presetID="23" presetClass="exit" presetSubtype="544" fill="hold" grpId="2" nodeType="withEffect">
                                  <p:stCondLst>
                                    <p:cond delay="0"/>
                                  </p:stCondLst>
                                  <p:childTnLst>
                                    <p:anim calcmode="lin" valueType="num">
                                      <p:cBhvr>
                                        <p:cTn id="1648" dur="3250"/>
                                        <p:tgtEl>
                                          <p:spTgt spid="237"/>
                                        </p:tgtEl>
                                        <p:attrNameLst>
                                          <p:attrName>ppt_w</p:attrName>
                                        </p:attrNameLst>
                                      </p:cBhvr>
                                      <p:tavLst>
                                        <p:tav tm="0">
                                          <p:val>
                                            <p:strVal val="ppt_w"/>
                                          </p:val>
                                        </p:tav>
                                        <p:tav tm="100000">
                                          <p:val>
                                            <p:fltVal val="0"/>
                                          </p:val>
                                        </p:tav>
                                      </p:tavLst>
                                    </p:anim>
                                    <p:anim calcmode="lin" valueType="num">
                                      <p:cBhvr>
                                        <p:cTn id="1649" dur="3250"/>
                                        <p:tgtEl>
                                          <p:spTgt spid="237"/>
                                        </p:tgtEl>
                                        <p:attrNameLst>
                                          <p:attrName>ppt_h</p:attrName>
                                        </p:attrNameLst>
                                      </p:cBhvr>
                                      <p:tavLst>
                                        <p:tav tm="0">
                                          <p:val>
                                            <p:strVal val="ppt_h"/>
                                          </p:val>
                                        </p:tav>
                                        <p:tav tm="100000">
                                          <p:val>
                                            <p:fltVal val="0"/>
                                          </p:val>
                                        </p:tav>
                                      </p:tavLst>
                                    </p:anim>
                                    <p:anim calcmode="lin" valueType="num">
                                      <p:cBhvr>
                                        <p:cTn id="1650" dur="3250"/>
                                        <p:tgtEl>
                                          <p:spTgt spid="237"/>
                                        </p:tgtEl>
                                        <p:attrNameLst>
                                          <p:attrName>ppt_x</p:attrName>
                                        </p:attrNameLst>
                                      </p:cBhvr>
                                      <p:tavLst>
                                        <p:tav tm="0">
                                          <p:val>
                                            <p:strVal val="ppt_x"/>
                                          </p:val>
                                        </p:tav>
                                        <p:tav tm="100000">
                                          <p:val>
                                            <p:fltVal val="0.5"/>
                                          </p:val>
                                        </p:tav>
                                      </p:tavLst>
                                    </p:anim>
                                    <p:anim calcmode="lin" valueType="num">
                                      <p:cBhvr>
                                        <p:cTn id="1651" dur="3250"/>
                                        <p:tgtEl>
                                          <p:spTgt spid="237"/>
                                        </p:tgtEl>
                                        <p:attrNameLst>
                                          <p:attrName>ppt_y</p:attrName>
                                        </p:attrNameLst>
                                      </p:cBhvr>
                                      <p:tavLst>
                                        <p:tav tm="0">
                                          <p:val>
                                            <p:strVal val="ppt_y"/>
                                          </p:val>
                                        </p:tav>
                                        <p:tav tm="100000">
                                          <p:val>
                                            <p:fltVal val="0.5"/>
                                          </p:val>
                                        </p:tav>
                                      </p:tavLst>
                                    </p:anim>
                                    <p:set>
                                      <p:cBhvr>
                                        <p:cTn id="1652" dur="1" fill="hold">
                                          <p:stCondLst>
                                            <p:cond delay="3249"/>
                                          </p:stCondLst>
                                        </p:cTn>
                                        <p:tgtEl>
                                          <p:spTgt spid="237"/>
                                        </p:tgtEl>
                                        <p:attrNameLst>
                                          <p:attrName>style.visibility</p:attrName>
                                        </p:attrNameLst>
                                      </p:cBhvr>
                                      <p:to>
                                        <p:strVal val="hidden"/>
                                      </p:to>
                                    </p:set>
                                  </p:childTnLst>
                                </p:cTn>
                              </p:par>
                              <p:par>
                                <p:cTn id="1653" presetID="23" presetClass="exit" presetSubtype="544" fill="hold" grpId="2" nodeType="withEffect">
                                  <p:stCondLst>
                                    <p:cond delay="0"/>
                                  </p:stCondLst>
                                  <p:childTnLst>
                                    <p:anim calcmode="lin" valueType="num">
                                      <p:cBhvr>
                                        <p:cTn id="1654" dur="3250"/>
                                        <p:tgtEl>
                                          <p:spTgt spid="238"/>
                                        </p:tgtEl>
                                        <p:attrNameLst>
                                          <p:attrName>ppt_w</p:attrName>
                                        </p:attrNameLst>
                                      </p:cBhvr>
                                      <p:tavLst>
                                        <p:tav tm="0">
                                          <p:val>
                                            <p:strVal val="ppt_w"/>
                                          </p:val>
                                        </p:tav>
                                        <p:tav tm="100000">
                                          <p:val>
                                            <p:fltVal val="0"/>
                                          </p:val>
                                        </p:tav>
                                      </p:tavLst>
                                    </p:anim>
                                    <p:anim calcmode="lin" valueType="num">
                                      <p:cBhvr>
                                        <p:cTn id="1655" dur="3250"/>
                                        <p:tgtEl>
                                          <p:spTgt spid="238"/>
                                        </p:tgtEl>
                                        <p:attrNameLst>
                                          <p:attrName>ppt_h</p:attrName>
                                        </p:attrNameLst>
                                      </p:cBhvr>
                                      <p:tavLst>
                                        <p:tav tm="0">
                                          <p:val>
                                            <p:strVal val="ppt_h"/>
                                          </p:val>
                                        </p:tav>
                                        <p:tav tm="100000">
                                          <p:val>
                                            <p:fltVal val="0"/>
                                          </p:val>
                                        </p:tav>
                                      </p:tavLst>
                                    </p:anim>
                                    <p:anim calcmode="lin" valueType="num">
                                      <p:cBhvr>
                                        <p:cTn id="1656" dur="3250"/>
                                        <p:tgtEl>
                                          <p:spTgt spid="238"/>
                                        </p:tgtEl>
                                        <p:attrNameLst>
                                          <p:attrName>ppt_x</p:attrName>
                                        </p:attrNameLst>
                                      </p:cBhvr>
                                      <p:tavLst>
                                        <p:tav tm="0">
                                          <p:val>
                                            <p:strVal val="ppt_x"/>
                                          </p:val>
                                        </p:tav>
                                        <p:tav tm="100000">
                                          <p:val>
                                            <p:fltVal val="0.5"/>
                                          </p:val>
                                        </p:tav>
                                      </p:tavLst>
                                    </p:anim>
                                    <p:anim calcmode="lin" valueType="num">
                                      <p:cBhvr>
                                        <p:cTn id="1657" dur="3250"/>
                                        <p:tgtEl>
                                          <p:spTgt spid="238"/>
                                        </p:tgtEl>
                                        <p:attrNameLst>
                                          <p:attrName>ppt_y</p:attrName>
                                        </p:attrNameLst>
                                      </p:cBhvr>
                                      <p:tavLst>
                                        <p:tav tm="0">
                                          <p:val>
                                            <p:strVal val="ppt_y"/>
                                          </p:val>
                                        </p:tav>
                                        <p:tav tm="100000">
                                          <p:val>
                                            <p:fltVal val="0.5"/>
                                          </p:val>
                                        </p:tav>
                                      </p:tavLst>
                                    </p:anim>
                                    <p:set>
                                      <p:cBhvr>
                                        <p:cTn id="1658" dur="1" fill="hold">
                                          <p:stCondLst>
                                            <p:cond delay="3249"/>
                                          </p:stCondLst>
                                        </p:cTn>
                                        <p:tgtEl>
                                          <p:spTgt spid="238"/>
                                        </p:tgtEl>
                                        <p:attrNameLst>
                                          <p:attrName>style.visibility</p:attrName>
                                        </p:attrNameLst>
                                      </p:cBhvr>
                                      <p:to>
                                        <p:strVal val="hidden"/>
                                      </p:to>
                                    </p:set>
                                  </p:childTnLst>
                                </p:cTn>
                              </p:par>
                              <p:par>
                                <p:cTn id="1659" presetID="23" presetClass="exit" presetSubtype="544" fill="hold" grpId="2" nodeType="withEffect">
                                  <p:stCondLst>
                                    <p:cond delay="0"/>
                                  </p:stCondLst>
                                  <p:childTnLst>
                                    <p:anim calcmode="lin" valueType="num">
                                      <p:cBhvr>
                                        <p:cTn id="1660" dur="3250"/>
                                        <p:tgtEl>
                                          <p:spTgt spid="239"/>
                                        </p:tgtEl>
                                        <p:attrNameLst>
                                          <p:attrName>ppt_w</p:attrName>
                                        </p:attrNameLst>
                                      </p:cBhvr>
                                      <p:tavLst>
                                        <p:tav tm="0">
                                          <p:val>
                                            <p:strVal val="ppt_w"/>
                                          </p:val>
                                        </p:tav>
                                        <p:tav tm="100000">
                                          <p:val>
                                            <p:fltVal val="0"/>
                                          </p:val>
                                        </p:tav>
                                      </p:tavLst>
                                    </p:anim>
                                    <p:anim calcmode="lin" valueType="num">
                                      <p:cBhvr>
                                        <p:cTn id="1661" dur="3250"/>
                                        <p:tgtEl>
                                          <p:spTgt spid="239"/>
                                        </p:tgtEl>
                                        <p:attrNameLst>
                                          <p:attrName>ppt_h</p:attrName>
                                        </p:attrNameLst>
                                      </p:cBhvr>
                                      <p:tavLst>
                                        <p:tav tm="0">
                                          <p:val>
                                            <p:strVal val="ppt_h"/>
                                          </p:val>
                                        </p:tav>
                                        <p:tav tm="100000">
                                          <p:val>
                                            <p:fltVal val="0"/>
                                          </p:val>
                                        </p:tav>
                                      </p:tavLst>
                                    </p:anim>
                                    <p:anim calcmode="lin" valueType="num">
                                      <p:cBhvr>
                                        <p:cTn id="1662" dur="3250"/>
                                        <p:tgtEl>
                                          <p:spTgt spid="239"/>
                                        </p:tgtEl>
                                        <p:attrNameLst>
                                          <p:attrName>ppt_x</p:attrName>
                                        </p:attrNameLst>
                                      </p:cBhvr>
                                      <p:tavLst>
                                        <p:tav tm="0">
                                          <p:val>
                                            <p:strVal val="ppt_x"/>
                                          </p:val>
                                        </p:tav>
                                        <p:tav tm="100000">
                                          <p:val>
                                            <p:fltVal val="0.5"/>
                                          </p:val>
                                        </p:tav>
                                      </p:tavLst>
                                    </p:anim>
                                    <p:anim calcmode="lin" valueType="num">
                                      <p:cBhvr>
                                        <p:cTn id="1663" dur="3250"/>
                                        <p:tgtEl>
                                          <p:spTgt spid="239"/>
                                        </p:tgtEl>
                                        <p:attrNameLst>
                                          <p:attrName>ppt_y</p:attrName>
                                        </p:attrNameLst>
                                      </p:cBhvr>
                                      <p:tavLst>
                                        <p:tav tm="0">
                                          <p:val>
                                            <p:strVal val="ppt_y"/>
                                          </p:val>
                                        </p:tav>
                                        <p:tav tm="100000">
                                          <p:val>
                                            <p:fltVal val="0.5"/>
                                          </p:val>
                                        </p:tav>
                                      </p:tavLst>
                                    </p:anim>
                                    <p:set>
                                      <p:cBhvr>
                                        <p:cTn id="1664" dur="1" fill="hold">
                                          <p:stCondLst>
                                            <p:cond delay="3249"/>
                                          </p:stCondLst>
                                        </p:cTn>
                                        <p:tgtEl>
                                          <p:spTgt spid="239"/>
                                        </p:tgtEl>
                                        <p:attrNameLst>
                                          <p:attrName>style.visibility</p:attrName>
                                        </p:attrNameLst>
                                      </p:cBhvr>
                                      <p:to>
                                        <p:strVal val="hidden"/>
                                      </p:to>
                                    </p:set>
                                  </p:childTnLst>
                                </p:cTn>
                              </p:par>
                              <p:par>
                                <p:cTn id="1665" presetID="23" presetClass="exit" presetSubtype="544" fill="hold" grpId="2" nodeType="withEffect">
                                  <p:stCondLst>
                                    <p:cond delay="0"/>
                                  </p:stCondLst>
                                  <p:childTnLst>
                                    <p:anim calcmode="lin" valueType="num">
                                      <p:cBhvr>
                                        <p:cTn id="1666" dur="3250"/>
                                        <p:tgtEl>
                                          <p:spTgt spid="240"/>
                                        </p:tgtEl>
                                        <p:attrNameLst>
                                          <p:attrName>ppt_w</p:attrName>
                                        </p:attrNameLst>
                                      </p:cBhvr>
                                      <p:tavLst>
                                        <p:tav tm="0">
                                          <p:val>
                                            <p:strVal val="ppt_w"/>
                                          </p:val>
                                        </p:tav>
                                        <p:tav tm="100000">
                                          <p:val>
                                            <p:fltVal val="0"/>
                                          </p:val>
                                        </p:tav>
                                      </p:tavLst>
                                    </p:anim>
                                    <p:anim calcmode="lin" valueType="num">
                                      <p:cBhvr>
                                        <p:cTn id="1667" dur="3250"/>
                                        <p:tgtEl>
                                          <p:spTgt spid="240"/>
                                        </p:tgtEl>
                                        <p:attrNameLst>
                                          <p:attrName>ppt_h</p:attrName>
                                        </p:attrNameLst>
                                      </p:cBhvr>
                                      <p:tavLst>
                                        <p:tav tm="0">
                                          <p:val>
                                            <p:strVal val="ppt_h"/>
                                          </p:val>
                                        </p:tav>
                                        <p:tav tm="100000">
                                          <p:val>
                                            <p:fltVal val="0"/>
                                          </p:val>
                                        </p:tav>
                                      </p:tavLst>
                                    </p:anim>
                                    <p:anim calcmode="lin" valueType="num">
                                      <p:cBhvr>
                                        <p:cTn id="1668" dur="3250"/>
                                        <p:tgtEl>
                                          <p:spTgt spid="240"/>
                                        </p:tgtEl>
                                        <p:attrNameLst>
                                          <p:attrName>ppt_x</p:attrName>
                                        </p:attrNameLst>
                                      </p:cBhvr>
                                      <p:tavLst>
                                        <p:tav tm="0">
                                          <p:val>
                                            <p:strVal val="ppt_x"/>
                                          </p:val>
                                        </p:tav>
                                        <p:tav tm="100000">
                                          <p:val>
                                            <p:fltVal val="0.5"/>
                                          </p:val>
                                        </p:tav>
                                      </p:tavLst>
                                    </p:anim>
                                    <p:anim calcmode="lin" valueType="num">
                                      <p:cBhvr>
                                        <p:cTn id="1669" dur="3250"/>
                                        <p:tgtEl>
                                          <p:spTgt spid="240"/>
                                        </p:tgtEl>
                                        <p:attrNameLst>
                                          <p:attrName>ppt_y</p:attrName>
                                        </p:attrNameLst>
                                      </p:cBhvr>
                                      <p:tavLst>
                                        <p:tav tm="0">
                                          <p:val>
                                            <p:strVal val="ppt_y"/>
                                          </p:val>
                                        </p:tav>
                                        <p:tav tm="100000">
                                          <p:val>
                                            <p:fltVal val="0.5"/>
                                          </p:val>
                                        </p:tav>
                                      </p:tavLst>
                                    </p:anim>
                                    <p:set>
                                      <p:cBhvr>
                                        <p:cTn id="1670" dur="1" fill="hold">
                                          <p:stCondLst>
                                            <p:cond delay="3249"/>
                                          </p:stCondLst>
                                        </p:cTn>
                                        <p:tgtEl>
                                          <p:spTgt spid="240"/>
                                        </p:tgtEl>
                                        <p:attrNameLst>
                                          <p:attrName>style.visibility</p:attrName>
                                        </p:attrNameLst>
                                      </p:cBhvr>
                                      <p:to>
                                        <p:strVal val="hidden"/>
                                      </p:to>
                                    </p:set>
                                  </p:childTnLst>
                                </p:cTn>
                              </p:par>
                              <p:par>
                                <p:cTn id="1671" presetID="23" presetClass="exit" presetSubtype="544" fill="hold" grpId="2" nodeType="withEffect">
                                  <p:stCondLst>
                                    <p:cond delay="0"/>
                                  </p:stCondLst>
                                  <p:childTnLst>
                                    <p:anim calcmode="lin" valueType="num">
                                      <p:cBhvr>
                                        <p:cTn id="1672" dur="3250"/>
                                        <p:tgtEl>
                                          <p:spTgt spid="241"/>
                                        </p:tgtEl>
                                        <p:attrNameLst>
                                          <p:attrName>ppt_w</p:attrName>
                                        </p:attrNameLst>
                                      </p:cBhvr>
                                      <p:tavLst>
                                        <p:tav tm="0">
                                          <p:val>
                                            <p:strVal val="ppt_w"/>
                                          </p:val>
                                        </p:tav>
                                        <p:tav tm="100000">
                                          <p:val>
                                            <p:fltVal val="0"/>
                                          </p:val>
                                        </p:tav>
                                      </p:tavLst>
                                    </p:anim>
                                    <p:anim calcmode="lin" valueType="num">
                                      <p:cBhvr>
                                        <p:cTn id="1673" dur="3250"/>
                                        <p:tgtEl>
                                          <p:spTgt spid="241"/>
                                        </p:tgtEl>
                                        <p:attrNameLst>
                                          <p:attrName>ppt_h</p:attrName>
                                        </p:attrNameLst>
                                      </p:cBhvr>
                                      <p:tavLst>
                                        <p:tav tm="0">
                                          <p:val>
                                            <p:strVal val="ppt_h"/>
                                          </p:val>
                                        </p:tav>
                                        <p:tav tm="100000">
                                          <p:val>
                                            <p:fltVal val="0"/>
                                          </p:val>
                                        </p:tav>
                                      </p:tavLst>
                                    </p:anim>
                                    <p:anim calcmode="lin" valueType="num">
                                      <p:cBhvr>
                                        <p:cTn id="1674" dur="3250"/>
                                        <p:tgtEl>
                                          <p:spTgt spid="241"/>
                                        </p:tgtEl>
                                        <p:attrNameLst>
                                          <p:attrName>ppt_x</p:attrName>
                                        </p:attrNameLst>
                                      </p:cBhvr>
                                      <p:tavLst>
                                        <p:tav tm="0">
                                          <p:val>
                                            <p:strVal val="ppt_x"/>
                                          </p:val>
                                        </p:tav>
                                        <p:tav tm="100000">
                                          <p:val>
                                            <p:fltVal val="0.5"/>
                                          </p:val>
                                        </p:tav>
                                      </p:tavLst>
                                    </p:anim>
                                    <p:anim calcmode="lin" valueType="num">
                                      <p:cBhvr>
                                        <p:cTn id="1675" dur="3250"/>
                                        <p:tgtEl>
                                          <p:spTgt spid="241"/>
                                        </p:tgtEl>
                                        <p:attrNameLst>
                                          <p:attrName>ppt_y</p:attrName>
                                        </p:attrNameLst>
                                      </p:cBhvr>
                                      <p:tavLst>
                                        <p:tav tm="0">
                                          <p:val>
                                            <p:strVal val="ppt_y"/>
                                          </p:val>
                                        </p:tav>
                                        <p:tav tm="100000">
                                          <p:val>
                                            <p:fltVal val="0.5"/>
                                          </p:val>
                                        </p:tav>
                                      </p:tavLst>
                                    </p:anim>
                                    <p:set>
                                      <p:cBhvr>
                                        <p:cTn id="1676" dur="1" fill="hold">
                                          <p:stCondLst>
                                            <p:cond delay="3249"/>
                                          </p:stCondLst>
                                        </p:cTn>
                                        <p:tgtEl>
                                          <p:spTgt spid="241"/>
                                        </p:tgtEl>
                                        <p:attrNameLst>
                                          <p:attrName>style.visibility</p:attrName>
                                        </p:attrNameLst>
                                      </p:cBhvr>
                                      <p:to>
                                        <p:strVal val="hidden"/>
                                      </p:to>
                                    </p:set>
                                  </p:childTnLst>
                                </p:cTn>
                              </p:par>
                              <p:par>
                                <p:cTn id="1677" presetID="23" presetClass="exit" presetSubtype="544" fill="hold" grpId="2" nodeType="withEffect">
                                  <p:stCondLst>
                                    <p:cond delay="0"/>
                                  </p:stCondLst>
                                  <p:childTnLst>
                                    <p:anim calcmode="lin" valueType="num">
                                      <p:cBhvr>
                                        <p:cTn id="1678" dur="3250"/>
                                        <p:tgtEl>
                                          <p:spTgt spid="242"/>
                                        </p:tgtEl>
                                        <p:attrNameLst>
                                          <p:attrName>ppt_w</p:attrName>
                                        </p:attrNameLst>
                                      </p:cBhvr>
                                      <p:tavLst>
                                        <p:tav tm="0">
                                          <p:val>
                                            <p:strVal val="ppt_w"/>
                                          </p:val>
                                        </p:tav>
                                        <p:tav tm="100000">
                                          <p:val>
                                            <p:fltVal val="0"/>
                                          </p:val>
                                        </p:tav>
                                      </p:tavLst>
                                    </p:anim>
                                    <p:anim calcmode="lin" valueType="num">
                                      <p:cBhvr>
                                        <p:cTn id="1679" dur="3250"/>
                                        <p:tgtEl>
                                          <p:spTgt spid="242"/>
                                        </p:tgtEl>
                                        <p:attrNameLst>
                                          <p:attrName>ppt_h</p:attrName>
                                        </p:attrNameLst>
                                      </p:cBhvr>
                                      <p:tavLst>
                                        <p:tav tm="0">
                                          <p:val>
                                            <p:strVal val="ppt_h"/>
                                          </p:val>
                                        </p:tav>
                                        <p:tav tm="100000">
                                          <p:val>
                                            <p:fltVal val="0"/>
                                          </p:val>
                                        </p:tav>
                                      </p:tavLst>
                                    </p:anim>
                                    <p:anim calcmode="lin" valueType="num">
                                      <p:cBhvr>
                                        <p:cTn id="1680" dur="3250"/>
                                        <p:tgtEl>
                                          <p:spTgt spid="242"/>
                                        </p:tgtEl>
                                        <p:attrNameLst>
                                          <p:attrName>ppt_x</p:attrName>
                                        </p:attrNameLst>
                                      </p:cBhvr>
                                      <p:tavLst>
                                        <p:tav tm="0">
                                          <p:val>
                                            <p:strVal val="ppt_x"/>
                                          </p:val>
                                        </p:tav>
                                        <p:tav tm="100000">
                                          <p:val>
                                            <p:fltVal val="0.5"/>
                                          </p:val>
                                        </p:tav>
                                      </p:tavLst>
                                    </p:anim>
                                    <p:anim calcmode="lin" valueType="num">
                                      <p:cBhvr>
                                        <p:cTn id="1681" dur="3250"/>
                                        <p:tgtEl>
                                          <p:spTgt spid="242"/>
                                        </p:tgtEl>
                                        <p:attrNameLst>
                                          <p:attrName>ppt_y</p:attrName>
                                        </p:attrNameLst>
                                      </p:cBhvr>
                                      <p:tavLst>
                                        <p:tav tm="0">
                                          <p:val>
                                            <p:strVal val="ppt_y"/>
                                          </p:val>
                                        </p:tav>
                                        <p:tav tm="100000">
                                          <p:val>
                                            <p:fltVal val="0.5"/>
                                          </p:val>
                                        </p:tav>
                                      </p:tavLst>
                                    </p:anim>
                                    <p:set>
                                      <p:cBhvr>
                                        <p:cTn id="1682" dur="1" fill="hold">
                                          <p:stCondLst>
                                            <p:cond delay="3249"/>
                                          </p:stCondLst>
                                        </p:cTn>
                                        <p:tgtEl>
                                          <p:spTgt spid="242"/>
                                        </p:tgtEl>
                                        <p:attrNameLst>
                                          <p:attrName>style.visibility</p:attrName>
                                        </p:attrNameLst>
                                      </p:cBhvr>
                                      <p:to>
                                        <p:strVal val="hidden"/>
                                      </p:to>
                                    </p:set>
                                  </p:childTnLst>
                                </p:cTn>
                              </p:par>
                              <p:par>
                                <p:cTn id="1683" presetID="23" presetClass="exit" presetSubtype="544" fill="hold" grpId="2" nodeType="withEffect">
                                  <p:stCondLst>
                                    <p:cond delay="0"/>
                                  </p:stCondLst>
                                  <p:childTnLst>
                                    <p:anim calcmode="lin" valueType="num">
                                      <p:cBhvr>
                                        <p:cTn id="1684" dur="3250"/>
                                        <p:tgtEl>
                                          <p:spTgt spid="243"/>
                                        </p:tgtEl>
                                        <p:attrNameLst>
                                          <p:attrName>ppt_w</p:attrName>
                                        </p:attrNameLst>
                                      </p:cBhvr>
                                      <p:tavLst>
                                        <p:tav tm="0">
                                          <p:val>
                                            <p:strVal val="ppt_w"/>
                                          </p:val>
                                        </p:tav>
                                        <p:tav tm="100000">
                                          <p:val>
                                            <p:fltVal val="0"/>
                                          </p:val>
                                        </p:tav>
                                      </p:tavLst>
                                    </p:anim>
                                    <p:anim calcmode="lin" valueType="num">
                                      <p:cBhvr>
                                        <p:cTn id="1685" dur="3250"/>
                                        <p:tgtEl>
                                          <p:spTgt spid="243"/>
                                        </p:tgtEl>
                                        <p:attrNameLst>
                                          <p:attrName>ppt_h</p:attrName>
                                        </p:attrNameLst>
                                      </p:cBhvr>
                                      <p:tavLst>
                                        <p:tav tm="0">
                                          <p:val>
                                            <p:strVal val="ppt_h"/>
                                          </p:val>
                                        </p:tav>
                                        <p:tav tm="100000">
                                          <p:val>
                                            <p:fltVal val="0"/>
                                          </p:val>
                                        </p:tav>
                                      </p:tavLst>
                                    </p:anim>
                                    <p:anim calcmode="lin" valueType="num">
                                      <p:cBhvr>
                                        <p:cTn id="1686" dur="3250"/>
                                        <p:tgtEl>
                                          <p:spTgt spid="243"/>
                                        </p:tgtEl>
                                        <p:attrNameLst>
                                          <p:attrName>ppt_x</p:attrName>
                                        </p:attrNameLst>
                                      </p:cBhvr>
                                      <p:tavLst>
                                        <p:tav tm="0">
                                          <p:val>
                                            <p:strVal val="ppt_x"/>
                                          </p:val>
                                        </p:tav>
                                        <p:tav tm="100000">
                                          <p:val>
                                            <p:fltVal val="0.5"/>
                                          </p:val>
                                        </p:tav>
                                      </p:tavLst>
                                    </p:anim>
                                    <p:anim calcmode="lin" valueType="num">
                                      <p:cBhvr>
                                        <p:cTn id="1687" dur="3250"/>
                                        <p:tgtEl>
                                          <p:spTgt spid="243"/>
                                        </p:tgtEl>
                                        <p:attrNameLst>
                                          <p:attrName>ppt_y</p:attrName>
                                        </p:attrNameLst>
                                      </p:cBhvr>
                                      <p:tavLst>
                                        <p:tav tm="0">
                                          <p:val>
                                            <p:strVal val="ppt_y"/>
                                          </p:val>
                                        </p:tav>
                                        <p:tav tm="100000">
                                          <p:val>
                                            <p:fltVal val="0.5"/>
                                          </p:val>
                                        </p:tav>
                                      </p:tavLst>
                                    </p:anim>
                                    <p:set>
                                      <p:cBhvr>
                                        <p:cTn id="1688" dur="1" fill="hold">
                                          <p:stCondLst>
                                            <p:cond delay="3249"/>
                                          </p:stCondLst>
                                        </p:cTn>
                                        <p:tgtEl>
                                          <p:spTgt spid="243"/>
                                        </p:tgtEl>
                                        <p:attrNameLst>
                                          <p:attrName>style.visibility</p:attrName>
                                        </p:attrNameLst>
                                      </p:cBhvr>
                                      <p:to>
                                        <p:strVal val="hidden"/>
                                      </p:to>
                                    </p:set>
                                  </p:childTnLst>
                                </p:cTn>
                              </p:par>
                              <p:par>
                                <p:cTn id="1689" presetID="23" presetClass="exit" presetSubtype="544" fill="hold" grpId="2" nodeType="withEffect">
                                  <p:stCondLst>
                                    <p:cond delay="0"/>
                                  </p:stCondLst>
                                  <p:childTnLst>
                                    <p:anim calcmode="lin" valueType="num">
                                      <p:cBhvr>
                                        <p:cTn id="1690" dur="3250"/>
                                        <p:tgtEl>
                                          <p:spTgt spid="244"/>
                                        </p:tgtEl>
                                        <p:attrNameLst>
                                          <p:attrName>ppt_w</p:attrName>
                                        </p:attrNameLst>
                                      </p:cBhvr>
                                      <p:tavLst>
                                        <p:tav tm="0">
                                          <p:val>
                                            <p:strVal val="ppt_w"/>
                                          </p:val>
                                        </p:tav>
                                        <p:tav tm="100000">
                                          <p:val>
                                            <p:fltVal val="0"/>
                                          </p:val>
                                        </p:tav>
                                      </p:tavLst>
                                    </p:anim>
                                    <p:anim calcmode="lin" valueType="num">
                                      <p:cBhvr>
                                        <p:cTn id="1691" dur="3250"/>
                                        <p:tgtEl>
                                          <p:spTgt spid="244"/>
                                        </p:tgtEl>
                                        <p:attrNameLst>
                                          <p:attrName>ppt_h</p:attrName>
                                        </p:attrNameLst>
                                      </p:cBhvr>
                                      <p:tavLst>
                                        <p:tav tm="0">
                                          <p:val>
                                            <p:strVal val="ppt_h"/>
                                          </p:val>
                                        </p:tav>
                                        <p:tav tm="100000">
                                          <p:val>
                                            <p:fltVal val="0"/>
                                          </p:val>
                                        </p:tav>
                                      </p:tavLst>
                                    </p:anim>
                                    <p:anim calcmode="lin" valueType="num">
                                      <p:cBhvr>
                                        <p:cTn id="1692" dur="3250"/>
                                        <p:tgtEl>
                                          <p:spTgt spid="244"/>
                                        </p:tgtEl>
                                        <p:attrNameLst>
                                          <p:attrName>ppt_x</p:attrName>
                                        </p:attrNameLst>
                                      </p:cBhvr>
                                      <p:tavLst>
                                        <p:tav tm="0">
                                          <p:val>
                                            <p:strVal val="ppt_x"/>
                                          </p:val>
                                        </p:tav>
                                        <p:tav tm="100000">
                                          <p:val>
                                            <p:fltVal val="0.5"/>
                                          </p:val>
                                        </p:tav>
                                      </p:tavLst>
                                    </p:anim>
                                    <p:anim calcmode="lin" valueType="num">
                                      <p:cBhvr>
                                        <p:cTn id="1693" dur="3250"/>
                                        <p:tgtEl>
                                          <p:spTgt spid="244"/>
                                        </p:tgtEl>
                                        <p:attrNameLst>
                                          <p:attrName>ppt_y</p:attrName>
                                        </p:attrNameLst>
                                      </p:cBhvr>
                                      <p:tavLst>
                                        <p:tav tm="0">
                                          <p:val>
                                            <p:strVal val="ppt_y"/>
                                          </p:val>
                                        </p:tav>
                                        <p:tav tm="100000">
                                          <p:val>
                                            <p:fltVal val="0.5"/>
                                          </p:val>
                                        </p:tav>
                                      </p:tavLst>
                                    </p:anim>
                                    <p:set>
                                      <p:cBhvr>
                                        <p:cTn id="1694" dur="1" fill="hold">
                                          <p:stCondLst>
                                            <p:cond delay="3249"/>
                                          </p:stCondLst>
                                        </p:cTn>
                                        <p:tgtEl>
                                          <p:spTgt spid="244"/>
                                        </p:tgtEl>
                                        <p:attrNameLst>
                                          <p:attrName>style.visibility</p:attrName>
                                        </p:attrNameLst>
                                      </p:cBhvr>
                                      <p:to>
                                        <p:strVal val="hidden"/>
                                      </p:to>
                                    </p:set>
                                  </p:childTnLst>
                                </p:cTn>
                              </p:par>
                              <p:par>
                                <p:cTn id="1695" presetID="23" presetClass="exit" presetSubtype="544" fill="hold" grpId="2" nodeType="withEffect">
                                  <p:stCondLst>
                                    <p:cond delay="0"/>
                                  </p:stCondLst>
                                  <p:childTnLst>
                                    <p:anim calcmode="lin" valueType="num">
                                      <p:cBhvr>
                                        <p:cTn id="1696" dur="3250"/>
                                        <p:tgtEl>
                                          <p:spTgt spid="245"/>
                                        </p:tgtEl>
                                        <p:attrNameLst>
                                          <p:attrName>ppt_w</p:attrName>
                                        </p:attrNameLst>
                                      </p:cBhvr>
                                      <p:tavLst>
                                        <p:tav tm="0">
                                          <p:val>
                                            <p:strVal val="ppt_w"/>
                                          </p:val>
                                        </p:tav>
                                        <p:tav tm="100000">
                                          <p:val>
                                            <p:fltVal val="0"/>
                                          </p:val>
                                        </p:tav>
                                      </p:tavLst>
                                    </p:anim>
                                    <p:anim calcmode="lin" valueType="num">
                                      <p:cBhvr>
                                        <p:cTn id="1697" dur="3250"/>
                                        <p:tgtEl>
                                          <p:spTgt spid="245"/>
                                        </p:tgtEl>
                                        <p:attrNameLst>
                                          <p:attrName>ppt_h</p:attrName>
                                        </p:attrNameLst>
                                      </p:cBhvr>
                                      <p:tavLst>
                                        <p:tav tm="0">
                                          <p:val>
                                            <p:strVal val="ppt_h"/>
                                          </p:val>
                                        </p:tav>
                                        <p:tav tm="100000">
                                          <p:val>
                                            <p:fltVal val="0"/>
                                          </p:val>
                                        </p:tav>
                                      </p:tavLst>
                                    </p:anim>
                                    <p:anim calcmode="lin" valueType="num">
                                      <p:cBhvr>
                                        <p:cTn id="1698" dur="3250"/>
                                        <p:tgtEl>
                                          <p:spTgt spid="245"/>
                                        </p:tgtEl>
                                        <p:attrNameLst>
                                          <p:attrName>ppt_x</p:attrName>
                                        </p:attrNameLst>
                                      </p:cBhvr>
                                      <p:tavLst>
                                        <p:tav tm="0">
                                          <p:val>
                                            <p:strVal val="ppt_x"/>
                                          </p:val>
                                        </p:tav>
                                        <p:tav tm="100000">
                                          <p:val>
                                            <p:fltVal val="0.5"/>
                                          </p:val>
                                        </p:tav>
                                      </p:tavLst>
                                    </p:anim>
                                    <p:anim calcmode="lin" valueType="num">
                                      <p:cBhvr>
                                        <p:cTn id="1699" dur="3250"/>
                                        <p:tgtEl>
                                          <p:spTgt spid="245"/>
                                        </p:tgtEl>
                                        <p:attrNameLst>
                                          <p:attrName>ppt_y</p:attrName>
                                        </p:attrNameLst>
                                      </p:cBhvr>
                                      <p:tavLst>
                                        <p:tav tm="0">
                                          <p:val>
                                            <p:strVal val="ppt_y"/>
                                          </p:val>
                                        </p:tav>
                                        <p:tav tm="100000">
                                          <p:val>
                                            <p:fltVal val="0.5"/>
                                          </p:val>
                                        </p:tav>
                                      </p:tavLst>
                                    </p:anim>
                                    <p:set>
                                      <p:cBhvr>
                                        <p:cTn id="1700" dur="1" fill="hold">
                                          <p:stCondLst>
                                            <p:cond delay="3249"/>
                                          </p:stCondLst>
                                        </p:cTn>
                                        <p:tgtEl>
                                          <p:spTgt spid="245"/>
                                        </p:tgtEl>
                                        <p:attrNameLst>
                                          <p:attrName>style.visibility</p:attrName>
                                        </p:attrNameLst>
                                      </p:cBhvr>
                                      <p:to>
                                        <p:strVal val="hidden"/>
                                      </p:to>
                                    </p:set>
                                  </p:childTnLst>
                                </p:cTn>
                              </p:par>
                              <p:par>
                                <p:cTn id="1701" presetID="23" presetClass="exit" presetSubtype="544" fill="hold" grpId="2" nodeType="withEffect">
                                  <p:stCondLst>
                                    <p:cond delay="0"/>
                                  </p:stCondLst>
                                  <p:childTnLst>
                                    <p:anim calcmode="lin" valueType="num">
                                      <p:cBhvr>
                                        <p:cTn id="1702" dur="3250"/>
                                        <p:tgtEl>
                                          <p:spTgt spid="246"/>
                                        </p:tgtEl>
                                        <p:attrNameLst>
                                          <p:attrName>ppt_w</p:attrName>
                                        </p:attrNameLst>
                                      </p:cBhvr>
                                      <p:tavLst>
                                        <p:tav tm="0">
                                          <p:val>
                                            <p:strVal val="ppt_w"/>
                                          </p:val>
                                        </p:tav>
                                        <p:tav tm="100000">
                                          <p:val>
                                            <p:fltVal val="0"/>
                                          </p:val>
                                        </p:tav>
                                      </p:tavLst>
                                    </p:anim>
                                    <p:anim calcmode="lin" valueType="num">
                                      <p:cBhvr>
                                        <p:cTn id="1703" dur="3250"/>
                                        <p:tgtEl>
                                          <p:spTgt spid="246"/>
                                        </p:tgtEl>
                                        <p:attrNameLst>
                                          <p:attrName>ppt_h</p:attrName>
                                        </p:attrNameLst>
                                      </p:cBhvr>
                                      <p:tavLst>
                                        <p:tav tm="0">
                                          <p:val>
                                            <p:strVal val="ppt_h"/>
                                          </p:val>
                                        </p:tav>
                                        <p:tav tm="100000">
                                          <p:val>
                                            <p:fltVal val="0"/>
                                          </p:val>
                                        </p:tav>
                                      </p:tavLst>
                                    </p:anim>
                                    <p:anim calcmode="lin" valueType="num">
                                      <p:cBhvr>
                                        <p:cTn id="1704" dur="3250"/>
                                        <p:tgtEl>
                                          <p:spTgt spid="246"/>
                                        </p:tgtEl>
                                        <p:attrNameLst>
                                          <p:attrName>ppt_x</p:attrName>
                                        </p:attrNameLst>
                                      </p:cBhvr>
                                      <p:tavLst>
                                        <p:tav tm="0">
                                          <p:val>
                                            <p:strVal val="ppt_x"/>
                                          </p:val>
                                        </p:tav>
                                        <p:tav tm="100000">
                                          <p:val>
                                            <p:fltVal val="0.5"/>
                                          </p:val>
                                        </p:tav>
                                      </p:tavLst>
                                    </p:anim>
                                    <p:anim calcmode="lin" valueType="num">
                                      <p:cBhvr>
                                        <p:cTn id="1705" dur="3250"/>
                                        <p:tgtEl>
                                          <p:spTgt spid="246"/>
                                        </p:tgtEl>
                                        <p:attrNameLst>
                                          <p:attrName>ppt_y</p:attrName>
                                        </p:attrNameLst>
                                      </p:cBhvr>
                                      <p:tavLst>
                                        <p:tav tm="0">
                                          <p:val>
                                            <p:strVal val="ppt_y"/>
                                          </p:val>
                                        </p:tav>
                                        <p:tav tm="100000">
                                          <p:val>
                                            <p:fltVal val="0.5"/>
                                          </p:val>
                                        </p:tav>
                                      </p:tavLst>
                                    </p:anim>
                                    <p:set>
                                      <p:cBhvr>
                                        <p:cTn id="1706" dur="1" fill="hold">
                                          <p:stCondLst>
                                            <p:cond delay="3249"/>
                                          </p:stCondLst>
                                        </p:cTn>
                                        <p:tgtEl>
                                          <p:spTgt spid="246"/>
                                        </p:tgtEl>
                                        <p:attrNameLst>
                                          <p:attrName>style.visibility</p:attrName>
                                        </p:attrNameLst>
                                      </p:cBhvr>
                                      <p:to>
                                        <p:strVal val="hidden"/>
                                      </p:to>
                                    </p:set>
                                  </p:childTnLst>
                                </p:cTn>
                              </p:par>
                              <p:par>
                                <p:cTn id="1707" presetID="23" presetClass="exit" presetSubtype="544" fill="hold" grpId="2" nodeType="withEffect">
                                  <p:stCondLst>
                                    <p:cond delay="0"/>
                                  </p:stCondLst>
                                  <p:childTnLst>
                                    <p:anim calcmode="lin" valueType="num">
                                      <p:cBhvr>
                                        <p:cTn id="1708" dur="3250"/>
                                        <p:tgtEl>
                                          <p:spTgt spid="247"/>
                                        </p:tgtEl>
                                        <p:attrNameLst>
                                          <p:attrName>ppt_w</p:attrName>
                                        </p:attrNameLst>
                                      </p:cBhvr>
                                      <p:tavLst>
                                        <p:tav tm="0">
                                          <p:val>
                                            <p:strVal val="ppt_w"/>
                                          </p:val>
                                        </p:tav>
                                        <p:tav tm="100000">
                                          <p:val>
                                            <p:fltVal val="0"/>
                                          </p:val>
                                        </p:tav>
                                      </p:tavLst>
                                    </p:anim>
                                    <p:anim calcmode="lin" valueType="num">
                                      <p:cBhvr>
                                        <p:cTn id="1709" dur="3250"/>
                                        <p:tgtEl>
                                          <p:spTgt spid="247"/>
                                        </p:tgtEl>
                                        <p:attrNameLst>
                                          <p:attrName>ppt_h</p:attrName>
                                        </p:attrNameLst>
                                      </p:cBhvr>
                                      <p:tavLst>
                                        <p:tav tm="0">
                                          <p:val>
                                            <p:strVal val="ppt_h"/>
                                          </p:val>
                                        </p:tav>
                                        <p:tav tm="100000">
                                          <p:val>
                                            <p:fltVal val="0"/>
                                          </p:val>
                                        </p:tav>
                                      </p:tavLst>
                                    </p:anim>
                                    <p:anim calcmode="lin" valueType="num">
                                      <p:cBhvr>
                                        <p:cTn id="1710" dur="3250"/>
                                        <p:tgtEl>
                                          <p:spTgt spid="247"/>
                                        </p:tgtEl>
                                        <p:attrNameLst>
                                          <p:attrName>ppt_x</p:attrName>
                                        </p:attrNameLst>
                                      </p:cBhvr>
                                      <p:tavLst>
                                        <p:tav tm="0">
                                          <p:val>
                                            <p:strVal val="ppt_x"/>
                                          </p:val>
                                        </p:tav>
                                        <p:tav tm="100000">
                                          <p:val>
                                            <p:fltVal val="0.5"/>
                                          </p:val>
                                        </p:tav>
                                      </p:tavLst>
                                    </p:anim>
                                    <p:anim calcmode="lin" valueType="num">
                                      <p:cBhvr>
                                        <p:cTn id="1711" dur="3250"/>
                                        <p:tgtEl>
                                          <p:spTgt spid="247"/>
                                        </p:tgtEl>
                                        <p:attrNameLst>
                                          <p:attrName>ppt_y</p:attrName>
                                        </p:attrNameLst>
                                      </p:cBhvr>
                                      <p:tavLst>
                                        <p:tav tm="0">
                                          <p:val>
                                            <p:strVal val="ppt_y"/>
                                          </p:val>
                                        </p:tav>
                                        <p:tav tm="100000">
                                          <p:val>
                                            <p:fltVal val="0.5"/>
                                          </p:val>
                                        </p:tav>
                                      </p:tavLst>
                                    </p:anim>
                                    <p:set>
                                      <p:cBhvr>
                                        <p:cTn id="1712" dur="1" fill="hold">
                                          <p:stCondLst>
                                            <p:cond delay="3249"/>
                                          </p:stCondLst>
                                        </p:cTn>
                                        <p:tgtEl>
                                          <p:spTgt spid="247"/>
                                        </p:tgtEl>
                                        <p:attrNameLst>
                                          <p:attrName>style.visibility</p:attrName>
                                        </p:attrNameLst>
                                      </p:cBhvr>
                                      <p:to>
                                        <p:strVal val="hidden"/>
                                      </p:to>
                                    </p:set>
                                  </p:childTnLst>
                                </p:cTn>
                              </p:par>
                              <p:par>
                                <p:cTn id="1713" presetID="23" presetClass="exit" presetSubtype="544" fill="hold" grpId="2" nodeType="withEffect">
                                  <p:stCondLst>
                                    <p:cond delay="0"/>
                                  </p:stCondLst>
                                  <p:childTnLst>
                                    <p:anim calcmode="lin" valueType="num">
                                      <p:cBhvr>
                                        <p:cTn id="1714" dur="3250"/>
                                        <p:tgtEl>
                                          <p:spTgt spid="248"/>
                                        </p:tgtEl>
                                        <p:attrNameLst>
                                          <p:attrName>ppt_w</p:attrName>
                                        </p:attrNameLst>
                                      </p:cBhvr>
                                      <p:tavLst>
                                        <p:tav tm="0">
                                          <p:val>
                                            <p:strVal val="ppt_w"/>
                                          </p:val>
                                        </p:tav>
                                        <p:tav tm="100000">
                                          <p:val>
                                            <p:fltVal val="0"/>
                                          </p:val>
                                        </p:tav>
                                      </p:tavLst>
                                    </p:anim>
                                    <p:anim calcmode="lin" valueType="num">
                                      <p:cBhvr>
                                        <p:cTn id="1715" dur="3250"/>
                                        <p:tgtEl>
                                          <p:spTgt spid="248"/>
                                        </p:tgtEl>
                                        <p:attrNameLst>
                                          <p:attrName>ppt_h</p:attrName>
                                        </p:attrNameLst>
                                      </p:cBhvr>
                                      <p:tavLst>
                                        <p:tav tm="0">
                                          <p:val>
                                            <p:strVal val="ppt_h"/>
                                          </p:val>
                                        </p:tav>
                                        <p:tav tm="100000">
                                          <p:val>
                                            <p:fltVal val="0"/>
                                          </p:val>
                                        </p:tav>
                                      </p:tavLst>
                                    </p:anim>
                                    <p:anim calcmode="lin" valueType="num">
                                      <p:cBhvr>
                                        <p:cTn id="1716" dur="3250"/>
                                        <p:tgtEl>
                                          <p:spTgt spid="248"/>
                                        </p:tgtEl>
                                        <p:attrNameLst>
                                          <p:attrName>ppt_x</p:attrName>
                                        </p:attrNameLst>
                                      </p:cBhvr>
                                      <p:tavLst>
                                        <p:tav tm="0">
                                          <p:val>
                                            <p:strVal val="ppt_x"/>
                                          </p:val>
                                        </p:tav>
                                        <p:tav tm="100000">
                                          <p:val>
                                            <p:fltVal val="0.5"/>
                                          </p:val>
                                        </p:tav>
                                      </p:tavLst>
                                    </p:anim>
                                    <p:anim calcmode="lin" valueType="num">
                                      <p:cBhvr>
                                        <p:cTn id="1717" dur="3250"/>
                                        <p:tgtEl>
                                          <p:spTgt spid="248"/>
                                        </p:tgtEl>
                                        <p:attrNameLst>
                                          <p:attrName>ppt_y</p:attrName>
                                        </p:attrNameLst>
                                      </p:cBhvr>
                                      <p:tavLst>
                                        <p:tav tm="0">
                                          <p:val>
                                            <p:strVal val="ppt_y"/>
                                          </p:val>
                                        </p:tav>
                                        <p:tav tm="100000">
                                          <p:val>
                                            <p:fltVal val="0.5"/>
                                          </p:val>
                                        </p:tav>
                                      </p:tavLst>
                                    </p:anim>
                                    <p:set>
                                      <p:cBhvr>
                                        <p:cTn id="1718" dur="1" fill="hold">
                                          <p:stCondLst>
                                            <p:cond delay="3249"/>
                                          </p:stCondLst>
                                        </p:cTn>
                                        <p:tgtEl>
                                          <p:spTgt spid="248"/>
                                        </p:tgtEl>
                                        <p:attrNameLst>
                                          <p:attrName>style.visibility</p:attrName>
                                        </p:attrNameLst>
                                      </p:cBhvr>
                                      <p:to>
                                        <p:strVal val="hidden"/>
                                      </p:to>
                                    </p:set>
                                  </p:childTnLst>
                                </p:cTn>
                              </p:par>
                              <p:par>
                                <p:cTn id="1719" presetID="23" presetClass="exit" presetSubtype="544" fill="hold" grpId="2" nodeType="withEffect">
                                  <p:stCondLst>
                                    <p:cond delay="0"/>
                                  </p:stCondLst>
                                  <p:childTnLst>
                                    <p:anim calcmode="lin" valueType="num">
                                      <p:cBhvr>
                                        <p:cTn id="1720" dur="3250"/>
                                        <p:tgtEl>
                                          <p:spTgt spid="249"/>
                                        </p:tgtEl>
                                        <p:attrNameLst>
                                          <p:attrName>ppt_w</p:attrName>
                                        </p:attrNameLst>
                                      </p:cBhvr>
                                      <p:tavLst>
                                        <p:tav tm="0">
                                          <p:val>
                                            <p:strVal val="ppt_w"/>
                                          </p:val>
                                        </p:tav>
                                        <p:tav tm="100000">
                                          <p:val>
                                            <p:fltVal val="0"/>
                                          </p:val>
                                        </p:tav>
                                      </p:tavLst>
                                    </p:anim>
                                    <p:anim calcmode="lin" valueType="num">
                                      <p:cBhvr>
                                        <p:cTn id="1721" dur="3250"/>
                                        <p:tgtEl>
                                          <p:spTgt spid="249"/>
                                        </p:tgtEl>
                                        <p:attrNameLst>
                                          <p:attrName>ppt_h</p:attrName>
                                        </p:attrNameLst>
                                      </p:cBhvr>
                                      <p:tavLst>
                                        <p:tav tm="0">
                                          <p:val>
                                            <p:strVal val="ppt_h"/>
                                          </p:val>
                                        </p:tav>
                                        <p:tav tm="100000">
                                          <p:val>
                                            <p:fltVal val="0"/>
                                          </p:val>
                                        </p:tav>
                                      </p:tavLst>
                                    </p:anim>
                                    <p:anim calcmode="lin" valueType="num">
                                      <p:cBhvr>
                                        <p:cTn id="1722" dur="3250"/>
                                        <p:tgtEl>
                                          <p:spTgt spid="249"/>
                                        </p:tgtEl>
                                        <p:attrNameLst>
                                          <p:attrName>ppt_x</p:attrName>
                                        </p:attrNameLst>
                                      </p:cBhvr>
                                      <p:tavLst>
                                        <p:tav tm="0">
                                          <p:val>
                                            <p:strVal val="ppt_x"/>
                                          </p:val>
                                        </p:tav>
                                        <p:tav tm="100000">
                                          <p:val>
                                            <p:fltVal val="0.5"/>
                                          </p:val>
                                        </p:tav>
                                      </p:tavLst>
                                    </p:anim>
                                    <p:anim calcmode="lin" valueType="num">
                                      <p:cBhvr>
                                        <p:cTn id="1723" dur="3250"/>
                                        <p:tgtEl>
                                          <p:spTgt spid="249"/>
                                        </p:tgtEl>
                                        <p:attrNameLst>
                                          <p:attrName>ppt_y</p:attrName>
                                        </p:attrNameLst>
                                      </p:cBhvr>
                                      <p:tavLst>
                                        <p:tav tm="0">
                                          <p:val>
                                            <p:strVal val="ppt_y"/>
                                          </p:val>
                                        </p:tav>
                                        <p:tav tm="100000">
                                          <p:val>
                                            <p:fltVal val="0.5"/>
                                          </p:val>
                                        </p:tav>
                                      </p:tavLst>
                                    </p:anim>
                                    <p:set>
                                      <p:cBhvr>
                                        <p:cTn id="1724" dur="1" fill="hold">
                                          <p:stCondLst>
                                            <p:cond delay="3249"/>
                                          </p:stCondLst>
                                        </p:cTn>
                                        <p:tgtEl>
                                          <p:spTgt spid="249"/>
                                        </p:tgtEl>
                                        <p:attrNameLst>
                                          <p:attrName>style.visibility</p:attrName>
                                        </p:attrNameLst>
                                      </p:cBhvr>
                                      <p:to>
                                        <p:strVal val="hidden"/>
                                      </p:to>
                                    </p:set>
                                  </p:childTnLst>
                                </p:cTn>
                              </p:par>
                              <p:par>
                                <p:cTn id="1725" presetID="23" presetClass="exit" presetSubtype="544" fill="hold" grpId="2" nodeType="withEffect">
                                  <p:stCondLst>
                                    <p:cond delay="0"/>
                                  </p:stCondLst>
                                  <p:childTnLst>
                                    <p:anim calcmode="lin" valueType="num">
                                      <p:cBhvr>
                                        <p:cTn id="1726" dur="3250"/>
                                        <p:tgtEl>
                                          <p:spTgt spid="250"/>
                                        </p:tgtEl>
                                        <p:attrNameLst>
                                          <p:attrName>ppt_w</p:attrName>
                                        </p:attrNameLst>
                                      </p:cBhvr>
                                      <p:tavLst>
                                        <p:tav tm="0">
                                          <p:val>
                                            <p:strVal val="ppt_w"/>
                                          </p:val>
                                        </p:tav>
                                        <p:tav tm="100000">
                                          <p:val>
                                            <p:fltVal val="0"/>
                                          </p:val>
                                        </p:tav>
                                      </p:tavLst>
                                    </p:anim>
                                    <p:anim calcmode="lin" valueType="num">
                                      <p:cBhvr>
                                        <p:cTn id="1727" dur="3250"/>
                                        <p:tgtEl>
                                          <p:spTgt spid="250"/>
                                        </p:tgtEl>
                                        <p:attrNameLst>
                                          <p:attrName>ppt_h</p:attrName>
                                        </p:attrNameLst>
                                      </p:cBhvr>
                                      <p:tavLst>
                                        <p:tav tm="0">
                                          <p:val>
                                            <p:strVal val="ppt_h"/>
                                          </p:val>
                                        </p:tav>
                                        <p:tav tm="100000">
                                          <p:val>
                                            <p:fltVal val="0"/>
                                          </p:val>
                                        </p:tav>
                                      </p:tavLst>
                                    </p:anim>
                                    <p:anim calcmode="lin" valueType="num">
                                      <p:cBhvr>
                                        <p:cTn id="1728" dur="3250"/>
                                        <p:tgtEl>
                                          <p:spTgt spid="250"/>
                                        </p:tgtEl>
                                        <p:attrNameLst>
                                          <p:attrName>ppt_x</p:attrName>
                                        </p:attrNameLst>
                                      </p:cBhvr>
                                      <p:tavLst>
                                        <p:tav tm="0">
                                          <p:val>
                                            <p:strVal val="ppt_x"/>
                                          </p:val>
                                        </p:tav>
                                        <p:tav tm="100000">
                                          <p:val>
                                            <p:fltVal val="0.5"/>
                                          </p:val>
                                        </p:tav>
                                      </p:tavLst>
                                    </p:anim>
                                    <p:anim calcmode="lin" valueType="num">
                                      <p:cBhvr>
                                        <p:cTn id="1729" dur="3250"/>
                                        <p:tgtEl>
                                          <p:spTgt spid="250"/>
                                        </p:tgtEl>
                                        <p:attrNameLst>
                                          <p:attrName>ppt_y</p:attrName>
                                        </p:attrNameLst>
                                      </p:cBhvr>
                                      <p:tavLst>
                                        <p:tav tm="0">
                                          <p:val>
                                            <p:strVal val="ppt_y"/>
                                          </p:val>
                                        </p:tav>
                                        <p:tav tm="100000">
                                          <p:val>
                                            <p:fltVal val="0.5"/>
                                          </p:val>
                                        </p:tav>
                                      </p:tavLst>
                                    </p:anim>
                                    <p:set>
                                      <p:cBhvr>
                                        <p:cTn id="1730" dur="1" fill="hold">
                                          <p:stCondLst>
                                            <p:cond delay="3249"/>
                                          </p:stCondLst>
                                        </p:cTn>
                                        <p:tgtEl>
                                          <p:spTgt spid="250"/>
                                        </p:tgtEl>
                                        <p:attrNameLst>
                                          <p:attrName>style.visibility</p:attrName>
                                        </p:attrNameLst>
                                      </p:cBhvr>
                                      <p:to>
                                        <p:strVal val="hidden"/>
                                      </p:to>
                                    </p:set>
                                  </p:childTnLst>
                                </p:cTn>
                              </p:par>
                              <p:par>
                                <p:cTn id="1731" presetID="23" presetClass="exit" presetSubtype="544" fill="hold" grpId="2" nodeType="withEffect">
                                  <p:stCondLst>
                                    <p:cond delay="0"/>
                                  </p:stCondLst>
                                  <p:childTnLst>
                                    <p:anim calcmode="lin" valueType="num">
                                      <p:cBhvr>
                                        <p:cTn id="1732" dur="3250"/>
                                        <p:tgtEl>
                                          <p:spTgt spid="251"/>
                                        </p:tgtEl>
                                        <p:attrNameLst>
                                          <p:attrName>ppt_w</p:attrName>
                                        </p:attrNameLst>
                                      </p:cBhvr>
                                      <p:tavLst>
                                        <p:tav tm="0">
                                          <p:val>
                                            <p:strVal val="ppt_w"/>
                                          </p:val>
                                        </p:tav>
                                        <p:tav tm="100000">
                                          <p:val>
                                            <p:fltVal val="0"/>
                                          </p:val>
                                        </p:tav>
                                      </p:tavLst>
                                    </p:anim>
                                    <p:anim calcmode="lin" valueType="num">
                                      <p:cBhvr>
                                        <p:cTn id="1733" dur="3250"/>
                                        <p:tgtEl>
                                          <p:spTgt spid="251"/>
                                        </p:tgtEl>
                                        <p:attrNameLst>
                                          <p:attrName>ppt_h</p:attrName>
                                        </p:attrNameLst>
                                      </p:cBhvr>
                                      <p:tavLst>
                                        <p:tav tm="0">
                                          <p:val>
                                            <p:strVal val="ppt_h"/>
                                          </p:val>
                                        </p:tav>
                                        <p:tav tm="100000">
                                          <p:val>
                                            <p:fltVal val="0"/>
                                          </p:val>
                                        </p:tav>
                                      </p:tavLst>
                                    </p:anim>
                                    <p:anim calcmode="lin" valueType="num">
                                      <p:cBhvr>
                                        <p:cTn id="1734" dur="3250"/>
                                        <p:tgtEl>
                                          <p:spTgt spid="251"/>
                                        </p:tgtEl>
                                        <p:attrNameLst>
                                          <p:attrName>ppt_x</p:attrName>
                                        </p:attrNameLst>
                                      </p:cBhvr>
                                      <p:tavLst>
                                        <p:tav tm="0">
                                          <p:val>
                                            <p:strVal val="ppt_x"/>
                                          </p:val>
                                        </p:tav>
                                        <p:tav tm="100000">
                                          <p:val>
                                            <p:fltVal val="0.5"/>
                                          </p:val>
                                        </p:tav>
                                      </p:tavLst>
                                    </p:anim>
                                    <p:anim calcmode="lin" valueType="num">
                                      <p:cBhvr>
                                        <p:cTn id="1735" dur="3250"/>
                                        <p:tgtEl>
                                          <p:spTgt spid="251"/>
                                        </p:tgtEl>
                                        <p:attrNameLst>
                                          <p:attrName>ppt_y</p:attrName>
                                        </p:attrNameLst>
                                      </p:cBhvr>
                                      <p:tavLst>
                                        <p:tav tm="0">
                                          <p:val>
                                            <p:strVal val="ppt_y"/>
                                          </p:val>
                                        </p:tav>
                                        <p:tav tm="100000">
                                          <p:val>
                                            <p:fltVal val="0.5"/>
                                          </p:val>
                                        </p:tav>
                                      </p:tavLst>
                                    </p:anim>
                                    <p:set>
                                      <p:cBhvr>
                                        <p:cTn id="1736" dur="1" fill="hold">
                                          <p:stCondLst>
                                            <p:cond delay="3249"/>
                                          </p:stCondLst>
                                        </p:cTn>
                                        <p:tgtEl>
                                          <p:spTgt spid="251"/>
                                        </p:tgtEl>
                                        <p:attrNameLst>
                                          <p:attrName>style.visibility</p:attrName>
                                        </p:attrNameLst>
                                      </p:cBhvr>
                                      <p:to>
                                        <p:strVal val="hidden"/>
                                      </p:to>
                                    </p:set>
                                  </p:childTnLst>
                                </p:cTn>
                              </p:par>
                              <p:par>
                                <p:cTn id="1737" presetID="23" presetClass="exit" presetSubtype="544" fill="hold" grpId="2" nodeType="withEffect">
                                  <p:stCondLst>
                                    <p:cond delay="0"/>
                                  </p:stCondLst>
                                  <p:childTnLst>
                                    <p:anim calcmode="lin" valueType="num">
                                      <p:cBhvr>
                                        <p:cTn id="1738" dur="3250"/>
                                        <p:tgtEl>
                                          <p:spTgt spid="252"/>
                                        </p:tgtEl>
                                        <p:attrNameLst>
                                          <p:attrName>ppt_w</p:attrName>
                                        </p:attrNameLst>
                                      </p:cBhvr>
                                      <p:tavLst>
                                        <p:tav tm="0">
                                          <p:val>
                                            <p:strVal val="ppt_w"/>
                                          </p:val>
                                        </p:tav>
                                        <p:tav tm="100000">
                                          <p:val>
                                            <p:fltVal val="0"/>
                                          </p:val>
                                        </p:tav>
                                      </p:tavLst>
                                    </p:anim>
                                    <p:anim calcmode="lin" valueType="num">
                                      <p:cBhvr>
                                        <p:cTn id="1739" dur="3250"/>
                                        <p:tgtEl>
                                          <p:spTgt spid="252"/>
                                        </p:tgtEl>
                                        <p:attrNameLst>
                                          <p:attrName>ppt_h</p:attrName>
                                        </p:attrNameLst>
                                      </p:cBhvr>
                                      <p:tavLst>
                                        <p:tav tm="0">
                                          <p:val>
                                            <p:strVal val="ppt_h"/>
                                          </p:val>
                                        </p:tav>
                                        <p:tav tm="100000">
                                          <p:val>
                                            <p:fltVal val="0"/>
                                          </p:val>
                                        </p:tav>
                                      </p:tavLst>
                                    </p:anim>
                                    <p:anim calcmode="lin" valueType="num">
                                      <p:cBhvr>
                                        <p:cTn id="1740" dur="3250"/>
                                        <p:tgtEl>
                                          <p:spTgt spid="252"/>
                                        </p:tgtEl>
                                        <p:attrNameLst>
                                          <p:attrName>ppt_x</p:attrName>
                                        </p:attrNameLst>
                                      </p:cBhvr>
                                      <p:tavLst>
                                        <p:tav tm="0">
                                          <p:val>
                                            <p:strVal val="ppt_x"/>
                                          </p:val>
                                        </p:tav>
                                        <p:tav tm="100000">
                                          <p:val>
                                            <p:fltVal val="0.5"/>
                                          </p:val>
                                        </p:tav>
                                      </p:tavLst>
                                    </p:anim>
                                    <p:anim calcmode="lin" valueType="num">
                                      <p:cBhvr>
                                        <p:cTn id="1741" dur="3250"/>
                                        <p:tgtEl>
                                          <p:spTgt spid="252"/>
                                        </p:tgtEl>
                                        <p:attrNameLst>
                                          <p:attrName>ppt_y</p:attrName>
                                        </p:attrNameLst>
                                      </p:cBhvr>
                                      <p:tavLst>
                                        <p:tav tm="0">
                                          <p:val>
                                            <p:strVal val="ppt_y"/>
                                          </p:val>
                                        </p:tav>
                                        <p:tav tm="100000">
                                          <p:val>
                                            <p:fltVal val="0.5"/>
                                          </p:val>
                                        </p:tav>
                                      </p:tavLst>
                                    </p:anim>
                                    <p:set>
                                      <p:cBhvr>
                                        <p:cTn id="1742" dur="1" fill="hold">
                                          <p:stCondLst>
                                            <p:cond delay="3249"/>
                                          </p:stCondLst>
                                        </p:cTn>
                                        <p:tgtEl>
                                          <p:spTgt spid="252"/>
                                        </p:tgtEl>
                                        <p:attrNameLst>
                                          <p:attrName>style.visibility</p:attrName>
                                        </p:attrNameLst>
                                      </p:cBhvr>
                                      <p:to>
                                        <p:strVal val="hidden"/>
                                      </p:to>
                                    </p:set>
                                  </p:childTnLst>
                                </p:cTn>
                              </p:par>
                              <p:par>
                                <p:cTn id="1743" presetID="23" presetClass="exit" presetSubtype="544" fill="hold" grpId="2" nodeType="withEffect">
                                  <p:stCondLst>
                                    <p:cond delay="0"/>
                                  </p:stCondLst>
                                  <p:childTnLst>
                                    <p:anim calcmode="lin" valueType="num">
                                      <p:cBhvr>
                                        <p:cTn id="1744" dur="3250"/>
                                        <p:tgtEl>
                                          <p:spTgt spid="253"/>
                                        </p:tgtEl>
                                        <p:attrNameLst>
                                          <p:attrName>ppt_w</p:attrName>
                                        </p:attrNameLst>
                                      </p:cBhvr>
                                      <p:tavLst>
                                        <p:tav tm="0">
                                          <p:val>
                                            <p:strVal val="ppt_w"/>
                                          </p:val>
                                        </p:tav>
                                        <p:tav tm="100000">
                                          <p:val>
                                            <p:fltVal val="0"/>
                                          </p:val>
                                        </p:tav>
                                      </p:tavLst>
                                    </p:anim>
                                    <p:anim calcmode="lin" valueType="num">
                                      <p:cBhvr>
                                        <p:cTn id="1745" dur="3250"/>
                                        <p:tgtEl>
                                          <p:spTgt spid="253"/>
                                        </p:tgtEl>
                                        <p:attrNameLst>
                                          <p:attrName>ppt_h</p:attrName>
                                        </p:attrNameLst>
                                      </p:cBhvr>
                                      <p:tavLst>
                                        <p:tav tm="0">
                                          <p:val>
                                            <p:strVal val="ppt_h"/>
                                          </p:val>
                                        </p:tav>
                                        <p:tav tm="100000">
                                          <p:val>
                                            <p:fltVal val="0"/>
                                          </p:val>
                                        </p:tav>
                                      </p:tavLst>
                                    </p:anim>
                                    <p:anim calcmode="lin" valueType="num">
                                      <p:cBhvr>
                                        <p:cTn id="1746" dur="3250"/>
                                        <p:tgtEl>
                                          <p:spTgt spid="253"/>
                                        </p:tgtEl>
                                        <p:attrNameLst>
                                          <p:attrName>ppt_x</p:attrName>
                                        </p:attrNameLst>
                                      </p:cBhvr>
                                      <p:tavLst>
                                        <p:tav tm="0">
                                          <p:val>
                                            <p:strVal val="ppt_x"/>
                                          </p:val>
                                        </p:tav>
                                        <p:tav tm="100000">
                                          <p:val>
                                            <p:fltVal val="0.5"/>
                                          </p:val>
                                        </p:tav>
                                      </p:tavLst>
                                    </p:anim>
                                    <p:anim calcmode="lin" valueType="num">
                                      <p:cBhvr>
                                        <p:cTn id="1747" dur="3250"/>
                                        <p:tgtEl>
                                          <p:spTgt spid="253"/>
                                        </p:tgtEl>
                                        <p:attrNameLst>
                                          <p:attrName>ppt_y</p:attrName>
                                        </p:attrNameLst>
                                      </p:cBhvr>
                                      <p:tavLst>
                                        <p:tav tm="0">
                                          <p:val>
                                            <p:strVal val="ppt_y"/>
                                          </p:val>
                                        </p:tav>
                                        <p:tav tm="100000">
                                          <p:val>
                                            <p:fltVal val="0.5"/>
                                          </p:val>
                                        </p:tav>
                                      </p:tavLst>
                                    </p:anim>
                                    <p:set>
                                      <p:cBhvr>
                                        <p:cTn id="1748" dur="1" fill="hold">
                                          <p:stCondLst>
                                            <p:cond delay="3249"/>
                                          </p:stCondLst>
                                        </p:cTn>
                                        <p:tgtEl>
                                          <p:spTgt spid="253"/>
                                        </p:tgtEl>
                                        <p:attrNameLst>
                                          <p:attrName>style.visibility</p:attrName>
                                        </p:attrNameLst>
                                      </p:cBhvr>
                                      <p:to>
                                        <p:strVal val="hidden"/>
                                      </p:to>
                                    </p:set>
                                  </p:childTnLst>
                                </p:cTn>
                              </p:par>
                              <p:par>
                                <p:cTn id="1749" presetID="23" presetClass="exit" presetSubtype="544" fill="hold" grpId="2" nodeType="withEffect">
                                  <p:stCondLst>
                                    <p:cond delay="0"/>
                                  </p:stCondLst>
                                  <p:childTnLst>
                                    <p:anim calcmode="lin" valueType="num">
                                      <p:cBhvr>
                                        <p:cTn id="1750" dur="3250"/>
                                        <p:tgtEl>
                                          <p:spTgt spid="254"/>
                                        </p:tgtEl>
                                        <p:attrNameLst>
                                          <p:attrName>ppt_w</p:attrName>
                                        </p:attrNameLst>
                                      </p:cBhvr>
                                      <p:tavLst>
                                        <p:tav tm="0">
                                          <p:val>
                                            <p:strVal val="ppt_w"/>
                                          </p:val>
                                        </p:tav>
                                        <p:tav tm="100000">
                                          <p:val>
                                            <p:fltVal val="0"/>
                                          </p:val>
                                        </p:tav>
                                      </p:tavLst>
                                    </p:anim>
                                    <p:anim calcmode="lin" valueType="num">
                                      <p:cBhvr>
                                        <p:cTn id="1751" dur="3250"/>
                                        <p:tgtEl>
                                          <p:spTgt spid="254"/>
                                        </p:tgtEl>
                                        <p:attrNameLst>
                                          <p:attrName>ppt_h</p:attrName>
                                        </p:attrNameLst>
                                      </p:cBhvr>
                                      <p:tavLst>
                                        <p:tav tm="0">
                                          <p:val>
                                            <p:strVal val="ppt_h"/>
                                          </p:val>
                                        </p:tav>
                                        <p:tav tm="100000">
                                          <p:val>
                                            <p:fltVal val="0"/>
                                          </p:val>
                                        </p:tav>
                                      </p:tavLst>
                                    </p:anim>
                                    <p:anim calcmode="lin" valueType="num">
                                      <p:cBhvr>
                                        <p:cTn id="1752" dur="3250"/>
                                        <p:tgtEl>
                                          <p:spTgt spid="254"/>
                                        </p:tgtEl>
                                        <p:attrNameLst>
                                          <p:attrName>ppt_x</p:attrName>
                                        </p:attrNameLst>
                                      </p:cBhvr>
                                      <p:tavLst>
                                        <p:tav tm="0">
                                          <p:val>
                                            <p:strVal val="ppt_x"/>
                                          </p:val>
                                        </p:tav>
                                        <p:tav tm="100000">
                                          <p:val>
                                            <p:fltVal val="0.5"/>
                                          </p:val>
                                        </p:tav>
                                      </p:tavLst>
                                    </p:anim>
                                    <p:anim calcmode="lin" valueType="num">
                                      <p:cBhvr>
                                        <p:cTn id="1753" dur="3250"/>
                                        <p:tgtEl>
                                          <p:spTgt spid="254"/>
                                        </p:tgtEl>
                                        <p:attrNameLst>
                                          <p:attrName>ppt_y</p:attrName>
                                        </p:attrNameLst>
                                      </p:cBhvr>
                                      <p:tavLst>
                                        <p:tav tm="0">
                                          <p:val>
                                            <p:strVal val="ppt_y"/>
                                          </p:val>
                                        </p:tav>
                                        <p:tav tm="100000">
                                          <p:val>
                                            <p:fltVal val="0.5"/>
                                          </p:val>
                                        </p:tav>
                                      </p:tavLst>
                                    </p:anim>
                                    <p:set>
                                      <p:cBhvr>
                                        <p:cTn id="1754" dur="1" fill="hold">
                                          <p:stCondLst>
                                            <p:cond delay="3249"/>
                                          </p:stCondLst>
                                        </p:cTn>
                                        <p:tgtEl>
                                          <p:spTgt spid="254"/>
                                        </p:tgtEl>
                                        <p:attrNameLst>
                                          <p:attrName>style.visibility</p:attrName>
                                        </p:attrNameLst>
                                      </p:cBhvr>
                                      <p:to>
                                        <p:strVal val="hidden"/>
                                      </p:to>
                                    </p:set>
                                  </p:childTnLst>
                                </p:cTn>
                              </p:par>
                              <p:par>
                                <p:cTn id="1755" presetID="23" presetClass="exit" presetSubtype="544" fill="hold" grpId="2" nodeType="withEffect">
                                  <p:stCondLst>
                                    <p:cond delay="0"/>
                                  </p:stCondLst>
                                  <p:childTnLst>
                                    <p:anim calcmode="lin" valueType="num">
                                      <p:cBhvr>
                                        <p:cTn id="1756" dur="3250"/>
                                        <p:tgtEl>
                                          <p:spTgt spid="255"/>
                                        </p:tgtEl>
                                        <p:attrNameLst>
                                          <p:attrName>ppt_w</p:attrName>
                                        </p:attrNameLst>
                                      </p:cBhvr>
                                      <p:tavLst>
                                        <p:tav tm="0">
                                          <p:val>
                                            <p:strVal val="ppt_w"/>
                                          </p:val>
                                        </p:tav>
                                        <p:tav tm="100000">
                                          <p:val>
                                            <p:fltVal val="0"/>
                                          </p:val>
                                        </p:tav>
                                      </p:tavLst>
                                    </p:anim>
                                    <p:anim calcmode="lin" valueType="num">
                                      <p:cBhvr>
                                        <p:cTn id="1757" dur="3250"/>
                                        <p:tgtEl>
                                          <p:spTgt spid="255"/>
                                        </p:tgtEl>
                                        <p:attrNameLst>
                                          <p:attrName>ppt_h</p:attrName>
                                        </p:attrNameLst>
                                      </p:cBhvr>
                                      <p:tavLst>
                                        <p:tav tm="0">
                                          <p:val>
                                            <p:strVal val="ppt_h"/>
                                          </p:val>
                                        </p:tav>
                                        <p:tav tm="100000">
                                          <p:val>
                                            <p:fltVal val="0"/>
                                          </p:val>
                                        </p:tav>
                                      </p:tavLst>
                                    </p:anim>
                                    <p:anim calcmode="lin" valueType="num">
                                      <p:cBhvr>
                                        <p:cTn id="1758" dur="3250"/>
                                        <p:tgtEl>
                                          <p:spTgt spid="255"/>
                                        </p:tgtEl>
                                        <p:attrNameLst>
                                          <p:attrName>ppt_x</p:attrName>
                                        </p:attrNameLst>
                                      </p:cBhvr>
                                      <p:tavLst>
                                        <p:tav tm="0">
                                          <p:val>
                                            <p:strVal val="ppt_x"/>
                                          </p:val>
                                        </p:tav>
                                        <p:tav tm="100000">
                                          <p:val>
                                            <p:fltVal val="0.5"/>
                                          </p:val>
                                        </p:tav>
                                      </p:tavLst>
                                    </p:anim>
                                    <p:anim calcmode="lin" valueType="num">
                                      <p:cBhvr>
                                        <p:cTn id="1759" dur="3250"/>
                                        <p:tgtEl>
                                          <p:spTgt spid="255"/>
                                        </p:tgtEl>
                                        <p:attrNameLst>
                                          <p:attrName>ppt_y</p:attrName>
                                        </p:attrNameLst>
                                      </p:cBhvr>
                                      <p:tavLst>
                                        <p:tav tm="0">
                                          <p:val>
                                            <p:strVal val="ppt_y"/>
                                          </p:val>
                                        </p:tav>
                                        <p:tav tm="100000">
                                          <p:val>
                                            <p:fltVal val="0.5"/>
                                          </p:val>
                                        </p:tav>
                                      </p:tavLst>
                                    </p:anim>
                                    <p:set>
                                      <p:cBhvr>
                                        <p:cTn id="1760" dur="1" fill="hold">
                                          <p:stCondLst>
                                            <p:cond delay="3249"/>
                                          </p:stCondLst>
                                        </p:cTn>
                                        <p:tgtEl>
                                          <p:spTgt spid="255"/>
                                        </p:tgtEl>
                                        <p:attrNameLst>
                                          <p:attrName>style.visibility</p:attrName>
                                        </p:attrNameLst>
                                      </p:cBhvr>
                                      <p:to>
                                        <p:strVal val="hidden"/>
                                      </p:to>
                                    </p:set>
                                  </p:childTnLst>
                                </p:cTn>
                              </p:par>
                              <p:par>
                                <p:cTn id="1761" presetID="23" presetClass="exit" presetSubtype="544" fill="hold" grpId="2" nodeType="withEffect">
                                  <p:stCondLst>
                                    <p:cond delay="0"/>
                                  </p:stCondLst>
                                  <p:childTnLst>
                                    <p:anim calcmode="lin" valueType="num">
                                      <p:cBhvr>
                                        <p:cTn id="1762" dur="3250"/>
                                        <p:tgtEl>
                                          <p:spTgt spid="256"/>
                                        </p:tgtEl>
                                        <p:attrNameLst>
                                          <p:attrName>ppt_w</p:attrName>
                                        </p:attrNameLst>
                                      </p:cBhvr>
                                      <p:tavLst>
                                        <p:tav tm="0">
                                          <p:val>
                                            <p:strVal val="ppt_w"/>
                                          </p:val>
                                        </p:tav>
                                        <p:tav tm="100000">
                                          <p:val>
                                            <p:fltVal val="0"/>
                                          </p:val>
                                        </p:tav>
                                      </p:tavLst>
                                    </p:anim>
                                    <p:anim calcmode="lin" valueType="num">
                                      <p:cBhvr>
                                        <p:cTn id="1763" dur="3250"/>
                                        <p:tgtEl>
                                          <p:spTgt spid="256"/>
                                        </p:tgtEl>
                                        <p:attrNameLst>
                                          <p:attrName>ppt_h</p:attrName>
                                        </p:attrNameLst>
                                      </p:cBhvr>
                                      <p:tavLst>
                                        <p:tav tm="0">
                                          <p:val>
                                            <p:strVal val="ppt_h"/>
                                          </p:val>
                                        </p:tav>
                                        <p:tav tm="100000">
                                          <p:val>
                                            <p:fltVal val="0"/>
                                          </p:val>
                                        </p:tav>
                                      </p:tavLst>
                                    </p:anim>
                                    <p:anim calcmode="lin" valueType="num">
                                      <p:cBhvr>
                                        <p:cTn id="1764" dur="3250"/>
                                        <p:tgtEl>
                                          <p:spTgt spid="256"/>
                                        </p:tgtEl>
                                        <p:attrNameLst>
                                          <p:attrName>ppt_x</p:attrName>
                                        </p:attrNameLst>
                                      </p:cBhvr>
                                      <p:tavLst>
                                        <p:tav tm="0">
                                          <p:val>
                                            <p:strVal val="ppt_x"/>
                                          </p:val>
                                        </p:tav>
                                        <p:tav tm="100000">
                                          <p:val>
                                            <p:fltVal val="0.5"/>
                                          </p:val>
                                        </p:tav>
                                      </p:tavLst>
                                    </p:anim>
                                    <p:anim calcmode="lin" valueType="num">
                                      <p:cBhvr>
                                        <p:cTn id="1765" dur="3250"/>
                                        <p:tgtEl>
                                          <p:spTgt spid="256"/>
                                        </p:tgtEl>
                                        <p:attrNameLst>
                                          <p:attrName>ppt_y</p:attrName>
                                        </p:attrNameLst>
                                      </p:cBhvr>
                                      <p:tavLst>
                                        <p:tav tm="0">
                                          <p:val>
                                            <p:strVal val="ppt_y"/>
                                          </p:val>
                                        </p:tav>
                                        <p:tav tm="100000">
                                          <p:val>
                                            <p:fltVal val="0.5"/>
                                          </p:val>
                                        </p:tav>
                                      </p:tavLst>
                                    </p:anim>
                                    <p:set>
                                      <p:cBhvr>
                                        <p:cTn id="1766" dur="1" fill="hold">
                                          <p:stCondLst>
                                            <p:cond delay="3249"/>
                                          </p:stCondLst>
                                        </p:cTn>
                                        <p:tgtEl>
                                          <p:spTgt spid="256"/>
                                        </p:tgtEl>
                                        <p:attrNameLst>
                                          <p:attrName>style.visibility</p:attrName>
                                        </p:attrNameLst>
                                      </p:cBhvr>
                                      <p:to>
                                        <p:strVal val="hidden"/>
                                      </p:to>
                                    </p:set>
                                  </p:childTnLst>
                                </p:cTn>
                              </p:par>
                              <p:par>
                                <p:cTn id="1767" presetID="23" presetClass="exit" presetSubtype="544" fill="hold" grpId="2" nodeType="withEffect">
                                  <p:stCondLst>
                                    <p:cond delay="0"/>
                                  </p:stCondLst>
                                  <p:childTnLst>
                                    <p:anim calcmode="lin" valueType="num">
                                      <p:cBhvr>
                                        <p:cTn id="1768" dur="3250"/>
                                        <p:tgtEl>
                                          <p:spTgt spid="257"/>
                                        </p:tgtEl>
                                        <p:attrNameLst>
                                          <p:attrName>ppt_w</p:attrName>
                                        </p:attrNameLst>
                                      </p:cBhvr>
                                      <p:tavLst>
                                        <p:tav tm="0">
                                          <p:val>
                                            <p:strVal val="ppt_w"/>
                                          </p:val>
                                        </p:tav>
                                        <p:tav tm="100000">
                                          <p:val>
                                            <p:fltVal val="0"/>
                                          </p:val>
                                        </p:tav>
                                      </p:tavLst>
                                    </p:anim>
                                    <p:anim calcmode="lin" valueType="num">
                                      <p:cBhvr>
                                        <p:cTn id="1769" dur="3250"/>
                                        <p:tgtEl>
                                          <p:spTgt spid="257"/>
                                        </p:tgtEl>
                                        <p:attrNameLst>
                                          <p:attrName>ppt_h</p:attrName>
                                        </p:attrNameLst>
                                      </p:cBhvr>
                                      <p:tavLst>
                                        <p:tav tm="0">
                                          <p:val>
                                            <p:strVal val="ppt_h"/>
                                          </p:val>
                                        </p:tav>
                                        <p:tav tm="100000">
                                          <p:val>
                                            <p:fltVal val="0"/>
                                          </p:val>
                                        </p:tav>
                                      </p:tavLst>
                                    </p:anim>
                                    <p:anim calcmode="lin" valueType="num">
                                      <p:cBhvr>
                                        <p:cTn id="1770" dur="3250"/>
                                        <p:tgtEl>
                                          <p:spTgt spid="257"/>
                                        </p:tgtEl>
                                        <p:attrNameLst>
                                          <p:attrName>ppt_x</p:attrName>
                                        </p:attrNameLst>
                                      </p:cBhvr>
                                      <p:tavLst>
                                        <p:tav tm="0">
                                          <p:val>
                                            <p:strVal val="ppt_x"/>
                                          </p:val>
                                        </p:tav>
                                        <p:tav tm="100000">
                                          <p:val>
                                            <p:fltVal val="0.5"/>
                                          </p:val>
                                        </p:tav>
                                      </p:tavLst>
                                    </p:anim>
                                    <p:anim calcmode="lin" valueType="num">
                                      <p:cBhvr>
                                        <p:cTn id="1771" dur="3250"/>
                                        <p:tgtEl>
                                          <p:spTgt spid="257"/>
                                        </p:tgtEl>
                                        <p:attrNameLst>
                                          <p:attrName>ppt_y</p:attrName>
                                        </p:attrNameLst>
                                      </p:cBhvr>
                                      <p:tavLst>
                                        <p:tav tm="0">
                                          <p:val>
                                            <p:strVal val="ppt_y"/>
                                          </p:val>
                                        </p:tav>
                                        <p:tav tm="100000">
                                          <p:val>
                                            <p:fltVal val="0.5"/>
                                          </p:val>
                                        </p:tav>
                                      </p:tavLst>
                                    </p:anim>
                                    <p:set>
                                      <p:cBhvr>
                                        <p:cTn id="1772" dur="1" fill="hold">
                                          <p:stCondLst>
                                            <p:cond delay="3249"/>
                                          </p:stCondLst>
                                        </p:cTn>
                                        <p:tgtEl>
                                          <p:spTgt spid="257"/>
                                        </p:tgtEl>
                                        <p:attrNameLst>
                                          <p:attrName>style.visibility</p:attrName>
                                        </p:attrNameLst>
                                      </p:cBhvr>
                                      <p:to>
                                        <p:strVal val="hidden"/>
                                      </p:to>
                                    </p:set>
                                  </p:childTnLst>
                                </p:cTn>
                              </p:par>
                              <p:par>
                                <p:cTn id="1773" presetID="23" presetClass="exit" presetSubtype="544" fill="hold" grpId="2" nodeType="withEffect">
                                  <p:stCondLst>
                                    <p:cond delay="0"/>
                                  </p:stCondLst>
                                  <p:childTnLst>
                                    <p:anim calcmode="lin" valueType="num">
                                      <p:cBhvr>
                                        <p:cTn id="1774" dur="3250"/>
                                        <p:tgtEl>
                                          <p:spTgt spid="258"/>
                                        </p:tgtEl>
                                        <p:attrNameLst>
                                          <p:attrName>ppt_w</p:attrName>
                                        </p:attrNameLst>
                                      </p:cBhvr>
                                      <p:tavLst>
                                        <p:tav tm="0">
                                          <p:val>
                                            <p:strVal val="ppt_w"/>
                                          </p:val>
                                        </p:tav>
                                        <p:tav tm="100000">
                                          <p:val>
                                            <p:fltVal val="0"/>
                                          </p:val>
                                        </p:tav>
                                      </p:tavLst>
                                    </p:anim>
                                    <p:anim calcmode="lin" valueType="num">
                                      <p:cBhvr>
                                        <p:cTn id="1775" dur="3250"/>
                                        <p:tgtEl>
                                          <p:spTgt spid="258"/>
                                        </p:tgtEl>
                                        <p:attrNameLst>
                                          <p:attrName>ppt_h</p:attrName>
                                        </p:attrNameLst>
                                      </p:cBhvr>
                                      <p:tavLst>
                                        <p:tav tm="0">
                                          <p:val>
                                            <p:strVal val="ppt_h"/>
                                          </p:val>
                                        </p:tav>
                                        <p:tav tm="100000">
                                          <p:val>
                                            <p:fltVal val="0"/>
                                          </p:val>
                                        </p:tav>
                                      </p:tavLst>
                                    </p:anim>
                                    <p:anim calcmode="lin" valueType="num">
                                      <p:cBhvr>
                                        <p:cTn id="1776" dur="3250"/>
                                        <p:tgtEl>
                                          <p:spTgt spid="258"/>
                                        </p:tgtEl>
                                        <p:attrNameLst>
                                          <p:attrName>ppt_x</p:attrName>
                                        </p:attrNameLst>
                                      </p:cBhvr>
                                      <p:tavLst>
                                        <p:tav tm="0">
                                          <p:val>
                                            <p:strVal val="ppt_x"/>
                                          </p:val>
                                        </p:tav>
                                        <p:tav tm="100000">
                                          <p:val>
                                            <p:fltVal val="0.5"/>
                                          </p:val>
                                        </p:tav>
                                      </p:tavLst>
                                    </p:anim>
                                    <p:anim calcmode="lin" valueType="num">
                                      <p:cBhvr>
                                        <p:cTn id="1777" dur="3250"/>
                                        <p:tgtEl>
                                          <p:spTgt spid="258"/>
                                        </p:tgtEl>
                                        <p:attrNameLst>
                                          <p:attrName>ppt_y</p:attrName>
                                        </p:attrNameLst>
                                      </p:cBhvr>
                                      <p:tavLst>
                                        <p:tav tm="0">
                                          <p:val>
                                            <p:strVal val="ppt_y"/>
                                          </p:val>
                                        </p:tav>
                                        <p:tav tm="100000">
                                          <p:val>
                                            <p:fltVal val="0.5"/>
                                          </p:val>
                                        </p:tav>
                                      </p:tavLst>
                                    </p:anim>
                                    <p:set>
                                      <p:cBhvr>
                                        <p:cTn id="1778" dur="1" fill="hold">
                                          <p:stCondLst>
                                            <p:cond delay="3249"/>
                                          </p:stCondLst>
                                        </p:cTn>
                                        <p:tgtEl>
                                          <p:spTgt spid="258"/>
                                        </p:tgtEl>
                                        <p:attrNameLst>
                                          <p:attrName>style.visibility</p:attrName>
                                        </p:attrNameLst>
                                      </p:cBhvr>
                                      <p:to>
                                        <p:strVal val="hidden"/>
                                      </p:to>
                                    </p:set>
                                  </p:childTnLst>
                                </p:cTn>
                              </p:par>
                              <p:par>
                                <p:cTn id="1779" presetID="23" presetClass="exit" presetSubtype="544" fill="hold" grpId="2" nodeType="withEffect">
                                  <p:stCondLst>
                                    <p:cond delay="0"/>
                                  </p:stCondLst>
                                  <p:childTnLst>
                                    <p:anim calcmode="lin" valueType="num">
                                      <p:cBhvr>
                                        <p:cTn id="1780" dur="3250"/>
                                        <p:tgtEl>
                                          <p:spTgt spid="259"/>
                                        </p:tgtEl>
                                        <p:attrNameLst>
                                          <p:attrName>ppt_w</p:attrName>
                                        </p:attrNameLst>
                                      </p:cBhvr>
                                      <p:tavLst>
                                        <p:tav tm="0">
                                          <p:val>
                                            <p:strVal val="ppt_w"/>
                                          </p:val>
                                        </p:tav>
                                        <p:tav tm="100000">
                                          <p:val>
                                            <p:fltVal val="0"/>
                                          </p:val>
                                        </p:tav>
                                      </p:tavLst>
                                    </p:anim>
                                    <p:anim calcmode="lin" valueType="num">
                                      <p:cBhvr>
                                        <p:cTn id="1781" dur="3250"/>
                                        <p:tgtEl>
                                          <p:spTgt spid="259"/>
                                        </p:tgtEl>
                                        <p:attrNameLst>
                                          <p:attrName>ppt_h</p:attrName>
                                        </p:attrNameLst>
                                      </p:cBhvr>
                                      <p:tavLst>
                                        <p:tav tm="0">
                                          <p:val>
                                            <p:strVal val="ppt_h"/>
                                          </p:val>
                                        </p:tav>
                                        <p:tav tm="100000">
                                          <p:val>
                                            <p:fltVal val="0"/>
                                          </p:val>
                                        </p:tav>
                                      </p:tavLst>
                                    </p:anim>
                                    <p:anim calcmode="lin" valueType="num">
                                      <p:cBhvr>
                                        <p:cTn id="1782" dur="3250"/>
                                        <p:tgtEl>
                                          <p:spTgt spid="259"/>
                                        </p:tgtEl>
                                        <p:attrNameLst>
                                          <p:attrName>ppt_x</p:attrName>
                                        </p:attrNameLst>
                                      </p:cBhvr>
                                      <p:tavLst>
                                        <p:tav tm="0">
                                          <p:val>
                                            <p:strVal val="ppt_x"/>
                                          </p:val>
                                        </p:tav>
                                        <p:tav tm="100000">
                                          <p:val>
                                            <p:fltVal val="0.5"/>
                                          </p:val>
                                        </p:tav>
                                      </p:tavLst>
                                    </p:anim>
                                    <p:anim calcmode="lin" valueType="num">
                                      <p:cBhvr>
                                        <p:cTn id="1783" dur="3250"/>
                                        <p:tgtEl>
                                          <p:spTgt spid="259"/>
                                        </p:tgtEl>
                                        <p:attrNameLst>
                                          <p:attrName>ppt_y</p:attrName>
                                        </p:attrNameLst>
                                      </p:cBhvr>
                                      <p:tavLst>
                                        <p:tav tm="0">
                                          <p:val>
                                            <p:strVal val="ppt_y"/>
                                          </p:val>
                                        </p:tav>
                                        <p:tav tm="100000">
                                          <p:val>
                                            <p:fltVal val="0.5"/>
                                          </p:val>
                                        </p:tav>
                                      </p:tavLst>
                                    </p:anim>
                                    <p:set>
                                      <p:cBhvr>
                                        <p:cTn id="1784" dur="1" fill="hold">
                                          <p:stCondLst>
                                            <p:cond delay="3249"/>
                                          </p:stCondLst>
                                        </p:cTn>
                                        <p:tgtEl>
                                          <p:spTgt spid="259"/>
                                        </p:tgtEl>
                                        <p:attrNameLst>
                                          <p:attrName>style.visibility</p:attrName>
                                        </p:attrNameLst>
                                      </p:cBhvr>
                                      <p:to>
                                        <p:strVal val="hidden"/>
                                      </p:to>
                                    </p:set>
                                  </p:childTnLst>
                                </p:cTn>
                              </p:par>
                              <p:par>
                                <p:cTn id="1785" presetID="23" presetClass="exit" presetSubtype="544" fill="hold" grpId="2" nodeType="withEffect">
                                  <p:stCondLst>
                                    <p:cond delay="0"/>
                                  </p:stCondLst>
                                  <p:childTnLst>
                                    <p:anim calcmode="lin" valueType="num">
                                      <p:cBhvr>
                                        <p:cTn id="1786" dur="3250"/>
                                        <p:tgtEl>
                                          <p:spTgt spid="260"/>
                                        </p:tgtEl>
                                        <p:attrNameLst>
                                          <p:attrName>ppt_w</p:attrName>
                                        </p:attrNameLst>
                                      </p:cBhvr>
                                      <p:tavLst>
                                        <p:tav tm="0">
                                          <p:val>
                                            <p:strVal val="ppt_w"/>
                                          </p:val>
                                        </p:tav>
                                        <p:tav tm="100000">
                                          <p:val>
                                            <p:fltVal val="0"/>
                                          </p:val>
                                        </p:tav>
                                      </p:tavLst>
                                    </p:anim>
                                    <p:anim calcmode="lin" valueType="num">
                                      <p:cBhvr>
                                        <p:cTn id="1787" dur="3250"/>
                                        <p:tgtEl>
                                          <p:spTgt spid="260"/>
                                        </p:tgtEl>
                                        <p:attrNameLst>
                                          <p:attrName>ppt_h</p:attrName>
                                        </p:attrNameLst>
                                      </p:cBhvr>
                                      <p:tavLst>
                                        <p:tav tm="0">
                                          <p:val>
                                            <p:strVal val="ppt_h"/>
                                          </p:val>
                                        </p:tav>
                                        <p:tav tm="100000">
                                          <p:val>
                                            <p:fltVal val="0"/>
                                          </p:val>
                                        </p:tav>
                                      </p:tavLst>
                                    </p:anim>
                                    <p:anim calcmode="lin" valueType="num">
                                      <p:cBhvr>
                                        <p:cTn id="1788" dur="3250"/>
                                        <p:tgtEl>
                                          <p:spTgt spid="260"/>
                                        </p:tgtEl>
                                        <p:attrNameLst>
                                          <p:attrName>ppt_x</p:attrName>
                                        </p:attrNameLst>
                                      </p:cBhvr>
                                      <p:tavLst>
                                        <p:tav tm="0">
                                          <p:val>
                                            <p:strVal val="ppt_x"/>
                                          </p:val>
                                        </p:tav>
                                        <p:tav tm="100000">
                                          <p:val>
                                            <p:fltVal val="0.5"/>
                                          </p:val>
                                        </p:tav>
                                      </p:tavLst>
                                    </p:anim>
                                    <p:anim calcmode="lin" valueType="num">
                                      <p:cBhvr>
                                        <p:cTn id="1789" dur="3250"/>
                                        <p:tgtEl>
                                          <p:spTgt spid="260"/>
                                        </p:tgtEl>
                                        <p:attrNameLst>
                                          <p:attrName>ppt_y</p:attrName>
                                        </p:attrNameLst>
                                      </p:cBhvr>
                                      <p:tavLst>
                                        <p:tav tm="0">
                                          <p:val>
                                            <p:strVal val="ppt_y"/>
                                          </p:val>
                                        </p:tav>
                                        <p:tav tm="100000">
                                          <p:val>
                                            <p:fltVal val="0.5"/>
                                          </p:val>
                                        </p:tav>
                                      </p:tavLst>
                                    </p:anim>
                                    <p:set>
                                      <p:cBhvr>
                                        <p:cTn id="1790" dur="1" fill="hold">
                                          <p:stCondLst>
                                            <p:cond delay="3249"/>
                                          </p:stCondLst>
                                        </p:cTn>
                                        <p:tgtEl>
                                          <p:spTgt spid="260"/>
                                        </p:tgtEl>
                                        <p:attrNameLst>
                                          <p:attrName>style.visibility</p:attrName>
                                        </p:attrNameLst>
                                      </p:cBhvr>
                                      <p:to>
                                        <p:strVal val="hidden"/>
                                      </p:to>
                                    </p:set>
                                  </p:childTnLst>
                                </p:cTn>
                              </p:par>
                              <p:par>
                                <p:cTn id="1791" presetID="23" presetClass="exit" presetSubtype="544" fill="hold" grpId="2" nodeType="withEffect">
                                  <p:stCondLst>
                                    <p:cond delay="0"/>
                                  </p:stCondLst>
                                  <p:childTnLst>
                                    <p:anim calcmode="lin" valueType="num">
                                      <p:cBhvr>
                                        <p:cTn id="1792" dur="3250"/>
                                        <p:tgtEl>
                                          <p:spTgt spid="261"/>
                                        </p:tgtEl>
                                        <p:attrNameLst>
                                          <p:attrName>ppt_w</p:attrName>
                                        </p:attrNameLst>
                                      </p:cBhvr>
                                      <p:tavLst>
                                        <p:tav tm="0">
                                          <p:val>
                                            <p:strVal val="ppt_w"/>
                                          </p:val>
                                        </p:tav>
                                        <p:tav tm="100000">
                                          <p:val>
                                            <p:fltVal val="0"/>
                                          </p:val>
                                        </p:tav>
                                      </p:tavLst>
                                    </p:anim>
                                    <p:anim calcmode="lin" valueType="num">
                                      <p:cBhvr>
                                        <p:cTn id="1793" dur="3250"/>
                                        <p:tgtEl>
                                          <p:spTgt spid="261"/>
                                        </p:tgtEl>
                                        <p:attrNameLst>
                                          <p:attrName>ppt_h</p:attrName>
                                        </p:attrNameLst>
                                      </p:cBhvr>
                                      <p:tavLst>
                                        <p:tav tm="0">
                                          <p:val>
                                            <p:strVal val="ppt_h"/>
                                          </p:val>
                                        </p:tav>
                                        <p:tav tm="100000">
                                          <p:val>
                                            <p:fltVal val="0"/>
                                          </p:val>
                                        </p:tav>
                                      </p:tavLst>
                                    </p:anim>
                                    <p:anim calcmode="lin" valueType="num">
                                      <p:cBhvr>
                                        <p:cTn id="1794" dur="3250"/>
                                        <p:tgtEl>
                                          <p:spTgt spid="261"/>
                                        </p:tgtEl>
                                        <p:attrNameLst>
                                          <p:attrName>ppt_x</p:attrName>
                                        </p:attrNameLst>
                                      </p:cBhvr>
                                      <p:tavLst>
                                        <p:tav tm="0">
                                          <p:val>
                                            <p:strVal val="ppt_x"/>
                                          </p:val>
                                        </p:tav>
                                        <p:tav tm="100000">
                                          <p:val>
                                            <p:fltVal val="0.5"/>
                                          </p:val>
                                        </p:tav>
                                      </p:tavLst>
                                    </p:anim>
                                    <p:anim calcmode="lin" valueType="num">
                                      <p:cBhvr>
                                        <p:cTn id="1795" dur="3250"/>
                                        <p:tgtEl>
                                          <p:spTgt spid="261"/>
                                        </p:tgtEl>
                                        <p:attrNameLst>
                                          <p:attrName>ppt_y</p:attrName>
                                        </p:attrNameLst>
                                      </p:cBhvr>
                                      <p:tavLst>
                                        <p:tav tm="0">
                                          <p:val>
                                            <p:strVal val="ppt_y"/>
                                          </p:val>
                                        </p:tav>
                                        <p:tav tm="100000">
                                          <p:val>
                                            <p:fltVal val="0.5"/>
                                          </p:val>
                                        </p:tav>
                                      </p:tavLst>
                                    </p:anim>
                                    <p:set>
                                      <p:cBhvr>
                                        <p:cTn id="1796" dur="1" fill="hold">
                                          <p:stCondLst>
                                            <p:cond delay="3249"/>
                                          </p:stCondLst>
                                        </p:cTn>
                                        <p:tgtEl>
                                          <p:spTgt spid="261"/>
                                        </p:tgtEl>
                                        <p:attrNameLst>
                                          <p:attrName>style.visibility</p:attrName>
                                        </p:attrNameLst>
                                      </p:cBhvr>
                                      <p:to>
                                        <p:strVal val="hidden"/>
                                      </p:to>
                                    </p:set>
                                  </p:childTnLst>
                                </p:cTn>
                              </p:par>
                              <p:par>
                                <p:cTn id="1797" presetID="23" presetClass="exit" presetSubtype="544" fill="hold" grpId="2" nodeType="withEffect">
                                  <p:stCondLst>
                                    <p:cond delay="0"/>
                                  </p:stCondLst>
                                  <p:childTnLst>
                                    <p:anim calcmode="lin" valueType="num">
                                      <p:cBhvr>
                                        <p:cTn id="1798" dur="3250"/>
                                        <p:tgtEl>
                                          <p:spTgt spid="262"/>
                                        </p:tgtEl>
                                        <p:attrNameLst>
                                          <p:attrName>ppt_w</p:attrName>
                                        </p:attrNameLst>
                                      </p:cBhvr>
                                      <p:tavLst>
                                        <p:tav tm="0">
                                          <p:val>
                                            <p:strVal val="ppt_w"/>
                                          </p:val>
                                        </p:tav>
                                        <p:tav tm="100000">
                                          <p:val>
                                            <p:fltVal val="0"/>
                                          </p:val>
                                        </p:tav>
                                      </p:tavLst>
                                    </p:anim>
                                    <p:anim calcmode="lin" valueType="num">
                                      <p:cBhvr>
                                        <p:cTn id="1799" dur="3250"/>
                                        <p:tgtEl>
                                          <p:spTgt spid="262"/>
                                        </p:tgtEl>
                                        <p:attrNameLst>
                                          <p:attrName>ppt_h</p:attrName>
                                        </p:attrNameLst>
                                      </p:cBhvr>
                                      <p:tavLst>
                                        <p:tav tm="0">
                                          <p:val>
                                            <p:strVal val="ppt_h"/>
                                          </p:val>
                                        </p:tav>
                                        <p:tav tm="100000">
                                          <p:val>
                                            <p:fltVal val="0"/>
                                          </p:val>
                                        </p:tav>
                                      </p:tavLst>
                                    </p:anim>
                                    <p:anim calcmode="lin" valueType="num">
                                      <p:cBhvr>
                                        <p:cTn id="1800" dur="3250"/>
                                        <p:tgtEl>
                                          <p:spTgt spid="262"/>
                                        </p:tgtEl>
                                        <p:attrNameLst>
                                          <p:attrName>ppt_x</p:attrName>
                                        </p:attrNameLst>
                                      </p:cBhvr>
                                      <p:tavLst>
                                        <p:tav tm="0">
                                          <p:val>
                                            <p:strVal val="ppt_x"/>
                                          </p:val>
                                        </p:tav>
                                        <p:tav tm="100000">
                                          <p:val>
                                            <p:fltVal val="0.5"/>
                                          </p:val>
                                        </p:tav>
                                      </p:tavLst>
                                    </p:anim>
                                    <p:anim calcmode="lin" valueType="num">
                                      <p:cBhvr>
                                        <p:cTn id="1801" dur="3250"/>
                                        <p:tgtEl>
                                          <p:spTgt spid="262"/>
                                        </p:tgtEl>
                                        <p:attrNameLst>
                                          <p:attrName>ppt_y</p:attrName>
                                        </p:attrNameLst>
                                      </p:cBhvr>
                                      <p:tavLst>
                                        <p:tav tm="0">
                                          <p:val>
                                            <p:strVal val="ppt_y"/>
                                          </p:val>
                                        </p:tav>
                                        <p:tav tm="100000">
                                          <p:val>
                                            <p:fltVal val="0.5"/>
                                          </p:val>
                                        </p:tav>
                                      </p:tavLst>
                                    </p:anim>
                                    <p:set>
                                      <p:cBhvr>
                                        <p:cTn id="1802" dur="1" fill="hold">
                                          <p:stCondLst>
                                            <p:cond delay="3249"/>
                                          </p:stCondLst>
                                        </p:cTn>
                                        <p:tgtEl>
                                          <p:spTgt spid="262"/>
                                        </p:tgtEl>
                                        <p:attrNameLst>
                                          <p:attrName>style.visibility</p:attrName>
                                        </p:attrNameLst>
                                      </p:cBhvr>
                                      <p:to>
                                        <p:strVal val="hidden"/>
                                      </p:to>
                                    </p:set>
                                  </p:childTnLst>
                                </p:cTn>
                              </p:par>
                              <p:par>
                                <p:cTn id="1803" presetID="23" presetClass="exit" presetSubtype="544" fill="hold" grpId="2" nodeType="withEffect">
                                  <p:stCondLst>
                                    <p:cond delay="0"/>
                                  </p:stCondLst>
                                  <p:childTnLst>
                                    <p:anim calcmode="lin" valueType="num">
                                      <p:cBhvr>
                                        <p:cTn id="1804" dur="3250"/>
                                        <p:tgtEl>
                                          <p:spTgt spid="263"/>
                                        </p:tgtEl>
                                        <p:attrNameLst>
                                          <p:attrName>ppt_w</p:attrName>
                                        </p:attrNameLst>
                                      </p:cBhvr>
                                      <p:tavLst>
                                        <p:tav tm="0">
                                          <p:val>
                                            <p:strVal val="ppt_w"/>
                                          </p:val>
                                        </p:tav>
                                        <p:tav tm="100000">
                                          <p:val>
                                            <p:fltVal val="0"/>
                                          </p:val>
                                        </p:tav>
                                      </p:tavLst>
                                    </p:anim>
                                    <p:anim calcmode="lin" valueType="num">
                                      <p:cBhvr>
                                        <p:cTn id="1805" dur="3250"/>
                                        <p:tgtEl>
                                          <p:spTgt spid="263"/>
                                        </p:tgtEl>
                                        <p:attrNameLst>
                                          <p:attrName>ppt_h</p:attrName>
                                        </p:attrNameLst>
                                      </p:cBhvr>
                                      <p:tavLst>
                                        <p:tav tm="0">
                                          <p:val>
                                            <p:strVal val="ppt_h"/>
                                          </p:val>
                                        </p:tav>
                                        <p:tav tm="100000">
                                          <p:val>
                                            <p:fltVal val="0"/>
                                          </p:val>
                                        </p:tav>
                                      </p:tavLst>
                                    </p:anim>
                                    <p:anim calcmode="lin" valueType="num">
                                      <p:cBhvr>
                                        <p:cTn id="1806" dur="3250"/>
                                        <p:tgtEl>
                                          <p:spTgt spid="263"/>
                                        </p:tgtEl>
                                        <p:attrNameLst>
                                          <p:attrName>ppt_x</p:attrName>
                                        </p:attrNameLst>
                                      </p:cBhvr>
                                      <p:tavLst>
                                        <p:tav tm="0">
                                          <p:val>
                                            <p:strVal val="ppt_x"/>
                                          </p:val>
                                        </p:tav>
                                        <p:tav tm="100000">
                                          <p:val>
                                            <p:fltVal val="0.5"/>
                                          </p:val>
                                        </p:tav>
                                      </p:tavLst>
                                    </p:anim>
                                    <p:anim calcmode="lin" valueType="num">
                                      <p:cBhvr>
                                        <p:cTn id="1807" dur="3250"/>
                                        <p:tgtEl>
                                          <p:spTgt spid="263"/>
                                        </p:tgtEl>
                                        <p:attrNameLst>
                                          <p:attrName>ppt_y</p:attrName>
                                        </p:attrNameLst>
                                      </p:cBhvr>
                                      <p:tavLst>
                                        <p:tav tm="0">
                                          <p:val>
                                            <p:strVal val="ppt_y"/>
                                          </p:val>
                                        </p:tav>
                                        <p:tav tm="100000">
                                          <p:val>
                                            <p:fltVal val="0.5"/>
                                          </p:val>
                                        </p:tav>
                                      </p:tavLst>
                                    </p:anim>
                                    <p:set>
                                      <p:cBhvr>
                                        <p:cTn id="1808" dur="1" fill="hold">
                                          <p:stCondLst>
                                            <p:cond delay="3249"/>
                                          </p:stCondLst>
                                        </p:cTn>
                                        <p:tgtEl>
                                          <p:spTgt spid="263"/>
                                        </p:tgtEl>
                                        <p:attrNameLst>
                                          <p:attrName>style.visibility</p:attrName>
                                        </p:attrNameLst>
                                      </p:cBhvr>
                                      <p:to>
                                        <p:strVal val="hidden"/>
                                      </p:to>
                                    </p:set>
                                  </p:childTnLst>
                                </p:cTn>
                              </p:par>
                              <p:par>
                                <p:cTn id="1809" presetID="23" presetClass="exit" presetSubtype="544" fill="hold" grpId="2" nodeType="withEffect">
                                  <p:stCondLst>
                                    <p:cond delay="0"/>
                                  </p:stCondLst>
                                  <p:childTnLst>
                                    <p:anim calcmode="lin" valueType="num">
                                      <p:cBhvr>
                                        <p:cTn id="1810" dur="3250"/>
                                        <p:tgtEl>
                                          <p:spTgt spid="264"/>
                                        </p:tgtEl>
                                        <p:attrNameLst>
                                          <p:attrName>ppt_w</p:attrName>
                                        </p:attrNameLst>
                                      </p:cBhvr>
                                      <p:tavLst>
                                        <p:tav tm="0">
                                          <p:val>
                                            <p:strVal val="ppt_w"/>
                                          </p:val>
                                        </p:tav>
                                        <p:tav tm="100000">
                                          <p:val>
                                            <p:fltVal val="0"/>
                                          </p:val>
                                        </p:tav>
                                      </p:tavLst>
                                    </p:anim>
                                    <p:anim calcmode="lin" valueType="num">
                                      <p:cBhvr>
                                        <p:cTn id="1811" dur="3250"/>
                                        <p:tgtEl>
                                          <p:spTgt spid="264"/>
                                        </p:tgtEl>
                                        <p:attrNameLst>
                                          <p:attrName>ppt_h</p:attrName>
                                        </p:attrNameLst>
                                      </p:cBhvr>
                                      <p:tavLst>
                                        <p:tav tm="0">
                                          <p:val>
                                            <p:strVal val="ppt_h"/>
                                          </p:val>
                                        </p:tav>
                                        <p:tav tm="100000">
                                          <p:val>
                                            <p:fltVal val="0"/>
                                          </p:val>
                                        </p:tav>
                                      </p:tavLst>
                                    </p:anim>
                                    <p:anim calcmode="lin" valueType="num">
                                      <p:cBhvr>
                                        <p:cTn id="1812" dur="3250"/>
                                        <p:tgtEl>
                                          <p:spTgt spid="264"/>
                                        </p:tgtEl>
                                        <p:attrNameLst>
                                          <p:attrName>ppt_x</p:attrName>
                                        </p:attrNameLst>
                                      </p:cBhvr>
                                      <p:tavLst>
                                        <p:tav tm="0">
                                          <p:val>
                                            <p:strVal val="ppt_x"/>
                                          </p:val>
                                        </p:tav>
                                        <p:tav tm="100000">
                                          <p:val>
                                            <p:fltVal val="0.5"/>
                                          </p:val>
                                        </p:tav>
                                      </p:tavLst>
                                    </p:anim>
                                    <p:anim calcmode="lin" valueType="num">
                                      <p:cBhvr>
                                        <p:cTn id="1813" dur="3250"/>
                                        <p:tgtEl>
                                          <p:spTgt spid="264"/>
                                        </p:tgtEl>
                                        <p:attrNameLst>
                                          <p:attrName>ppt_y</p:attrName>
                                        </p:attrNameLst>
                                      </p:cBhvr>
                                      <p:tavLst>
                                        <p:tav tm="0">
                                          <p:val>
                                            <p:strVal val="ppt_y"/>
                                          </p:val>
                                        </p:tav>
                                        <p:tav tm="100000">
                                          <p:val>
                                            <p:fltVal val="0.5"/>
                                          </p:val>
                                        </p:tav>
                                      </p:tavLst>
                                    </p:anim>
                                    <p:set>
                                      <p:cBhvr>
                                        <p:cTn id="1814" dur="1" fill="hold">
                                          <p:stCondLst>
                                            <p:cond delay="3249"/>
                                          </p:stCondLst>
                                        </p:cTn>
                                        <p:tgtEl>
                                          <p:spTgt spid="264"/>
                                        </p:tgtEl>
                                        <p:attrNameLst>
                                          <p:attrName>style.visibility</p:attrName>
                                        </p:attrNameLst>
                                      </p:cBhvr>
                                      <p:to>
                                        <p:strVal val="hidden"/>
                                      </p:to>
                                    </p:set>
                                  </p:childTnLst>
                                </p:cTn>
                              </p:par>
                              <p:par>
                                <p:cTn id="1815" presetID="23" presetClass="exit" presetSubtype="32" fill="hold" nodeType="withEffect">
                                  <p:stCondLst>
                                    <p:cond delay="0"/>
                                  </p:stCondLst>
                                  <p:childTnLst>
                                    <p:anim calcmode="lin" valueType="num">
                                      <p:cBhvr>
                                        <p:cTn id="1816" dur="3250"/>
                                        <p:tgtEl>
                                          <p:spTgt spid="200"/>
                                        </p:tgtEl>
                                        <p:attrNameLst>
                                          <p:attrName>ppt_w</p:attrName>
                                        </p:attrNameLst>
                                      </p:cBhvr>
                                      <p:tavLst>
                                        <p:tav tm="0">
                                          <p:val>
                                            <p:strVal val="ppt_w"/>
                                          </p:val>
                                        </p:tav>
                                        <p:tav tm="100000">
                                          <p:val>
                                            <p:fltVal val="0"/>
                                          </p:val>
                                        </p:tav>
                                      </p:tavLst>
                                    </p:anim>
                                    <p:anim calcmode="lin" valueType="num">
                                      <p:cBhvr>
                                        <p:cTn id="1817" dur="3250"/>
                                        <p:tgtEl>
                                          <p:spTgt spid="200"/>
                                        </p:tgtEl>
                                        <p:attrNameLst>
                                          <p:attrName>ppt_h</p:attrName>
                                        </p:attrNameLst>
                                      </p:cBhvr>
                                      <p:tavLst>
                                        <p:tav tm="0">
                                          <p:val>
                                            <p:strVal val="ppt_h"/>
                                          </p:val>
                                        </p:tav>
                                        <p:tav tm="100000">
                                          <p:val>
                                            <p:fltVal val="0"/>
                                          </p:val>
                                        </p:tav>
                                      </p:tavLst>
                                    </p:anim>
                                    <p:set>
                                      <p:cBhvr>
                                        <p:cTn id="1818" dur="1" fill="hold">
                                          <p:stCondLst>
                                            <p:cond delay="3249"/>
                                          </p:stCondLst>
                                        </p:cTn>
                                        <p:tgtEl>
                                          <p:spTgt spid="200"/>
                                        </p:tgtEl>
                                        <p:attrNameLst>
                                          <p:attrName>style.visibility</p:attrName>
                                        </p:attrNameLst>
                                      </p:cBhvr>
                                      <p:to>
                                        <p:strVal val="hidden"/>
                                      </p:to>
                                    </p:set>
                                  </p:childTnLst>
                                </p:cTn>
                              </p:par>
                              <p:par>
                                <p:cTn id="1819" presetID="23" presetClass="exit" presetSubtype="272" fill="hold" grpId="0" nodeType="withEffect">
                                  <p:stCondLst>
                                    <p:cond delay="0"/>
                                  </p:stCondLst>
                                  <p:childTnLst>
                                    <p:anim calcmode="lin" valueType="num">
                                      <p:cBhvr>
                                        <p:cTn id="1820" dur="3250"/>
                                        <p:tgtEl>
                                          <p:spTgt spid="267"/>
                                        </p:tgtEl>
                                        <p:attrNameLst>
                                          <p:attrName>ppt_w</p:attrName>
                                        </p:attrNameLst>
                                      </p:cBhvr>
                                      <p:tavLst>
                                        <p:tav tm="0">
                                          <p:val>
                                            <p:strVal val="ppt_w"/>
                                          </p:val>
                                        </p:tav>
                                        <p:tav tm="100000">
                                          <p:val>
                                            <p:strVal val="4/3*ppt_w"/>
                                          </p:val>
                                        </p:tav>
                                      </p:tavLst>
                                    </p:anim>
                                    <p:anim calcmode="lin" valueType="num">
                                      <p:cBhvr>
                                        <p:cTn id="1821" dur="3250"/>
                                        <p:tgtEl>
                                          <p:spTgt spid="267"/>
                                        </p:tgtEl>
                                        <p:attrNameLst>
                                          <p:attrName>ppt_h</p:attrName>
                                        </p:attrNameLst>
                                      </p:cBhvr>
                                      <p:tavLst>
                                        <p:tav tm="0">
                                          <p:val>
                                            <p:strVal val="ppt_h"/>
                                          </p:val>
                                        </p:tav>
                                        <p:tav tm="100000">
                                          <p:val>
                                            <p:strVal val="4/3*ppt_h"/>
                                          </p:val>
                                        </p:tav>
                                      </p:tavLst>
                                    </p:anim>
                                    <p:set>
                                      <p:cBhvr>
                                        <p:cTn id="1822" dur="1" fill="hold">
                                          <p:stCondLst>
                                            <p:cond delay="3249"/>
                                          </p:stCondLst>
                                        </p:cTn>
                                        <p:tgtEl>
                                          <p:spTgt spid="267"/>
                                        </p:tgtEl>
                                        <p:attrNameLst>
                                          <p:attrName>style.visibility</p:attrName>
                                        </p:attrNameLst>
                                      </p:cBhvr>
                                      <p:to>
                                        <p:strVal val="hidden"/>
                                      </p:to>
                                    </p:set>
                                  </p:childTnLst>
                                </p:cTn>
                              </p:par>
                              <p:par>
                                <p:cTn id="1823" presetID="21" presetClass="entr" presetSubtype="8" fill="hold" nodeType="withEffect">
                                  <p:stCondLst>
                                    <p:cond delay="0"/>
                                  </p:stCondLst>
                                  <p:childTnLst>
                                    <p:set>
                                      <p:cBhvr>
                                        <p:cTn id="1824" dur="1" fill="hold">
                                          <p:stCondLst>
                                            <p:cond delay="0"/>
                                          </p:stCondLst>
                                        </p:cTn>
                                        <p:tgtEl>
                                          <p:spTgt spid="133"/>
                                        </p:tgtEl>
                                        <p:attrNameLst>
                                          <p:attrName>style.visibility</p:attrName>
                                        </p:attrNameLst>
                                      </p:cBhvr>
                                      <p:to>
                                        <p:strVal val="visible"/>
                                      </p:to>
                                    </p:set>
                                    <p:animEffect transition="in" filter="wheel(8)">
                                      <p:cBhvr>
                                        <p:cTn id="1825" dur="3250"/>
                                        <p:tgtEl>
                                          <p:spTgt spid="133"/>
                                        </p:tgtEl>
                                      </p:cBhvr>
                                    </p:animEffect>
                                  </p:childTnLst>
                                </p:cTn>
                              </p:par>
                              <p:par>
                                <p:cTn id="1826" presetID="23" presetClass="entr" presetSubtype="288" fill="hold" nodeType="withEffect">
                                  <p:stCondLst>
                                    <p:cond delay="0"/>
                                  </p:stCondLst>
                                  <p:childTnLst>
                                    <p:set>
                                      <p:cBhvr>
                                        <p:cTn id="1827" dur="1" fill="hold">
                                          <p:stCondLst>
                                            <p:cond delay="0"/>
                                          </p:stCondLst>
                                        </p:cTn>
                                        <p:tgtEl>
                                          <p:spTgt spid="133"/>
                                        </p:tgtEl>
                                        <p:attrNameLst>
                                          <p:attrName>style.visibility</p:attrName>
                                        </p:attrNameLst>
                                      </p:cBhvr>
                                      <p:to>
                                        <p:strVal val="visible"/>
                                      </p:to>
                                    </p:set>
                                    <p:anim calcmode="lin" valueType="num">
                                      <p:cBhvr>
                                        <p:cTn id="1828" dur="3250" fill="hold"/>
                                        <p:tgtEl>
                                          <p:spTgt spid="133"/>
                                        </p:tgtEl>
                                        <p:attrNameLst>
                                          <p:attrName>ppt_w</p:attrName>
                                        </p:attrNameLst>
                                      </p:cBhvr>
                                      <p:tavLst>
                                        <p:tav tm="0">
                                          <p:val>
                                            <p:strVal val="4/3*#ppt_w"/>
                                          </p:val>
                                        </p:tav>
                                        <p:tav tm="100000">
                                          <p:val>
                                            <p:strVal val="#ppt_w"/>
                                          </p:val>
                                        </p:tav>
                                      </p:tavLst>
                                    </p:anim>
                                    <p:anim calcmode="lin" valueType="num">
                                      <p:cBhvr>
                                        <p:cTn id="1829" dur="3250" fill="hold"/>
                                        <p:tgtEl>
                                          <p:spTgt spid="133"/>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7" grpId="0" animBg="1"/>
      <p:bldP spid="136" grpId="0" animBg="1"/>
      <p:bldP spid="136" grpId="1" animBg="1"/>
      <p:bldP spid="136" grpId="2" animBg="1"/>
      <p:bldP spid="137" grpId="0" animBg="1"/>
      <p:bldP spid="137" grpId="1" animBg="1"/>
      <p:bldP spid="137" grpId="2" animBg="1"/>
      <p:bldP spid="138" grpId="0" animBg="1"/>
      <p:bldP spid="138" grpId="1" animBg="1"/>
      <p:bldP spid="138" grpId="2" animBg="1"/>
      <p:bldP spid="139" grpId="0" animBg="1"/>
      <p:bldP spid="139" grpId="1" animBg="1"/>
      <p:bldP spid="139" grpId="2" animBg="1"/>
      <p:bldP spid="140" grpId="0" animBg="1"/>
      <p:bldP spid="140" grpId="1" animBg="1"/>
      <p:bldP spid="140" grpId="2" animBg="1"/>
      <p:bldP spid="141" grpId="0" animBg="1"/>
      <p:bldP spid="141" grpId="1" animBg="1"/>
      <p:bldP spid="141" grpId="2" animBg="1"/>
      <p:bldP spid="142" grpId="0" animBg="1"/>
      <p:bldP spid="142" grpId="1" animBg="1"/>
      <p:bldP spid="142" grpId="2" animBg="1"/>
      <p:bldP spid="143" grpId="0" animBg="1"/>
      <p:bldP spid="143" grpId="1" animBg="1"/>
      <p:bldP spid="143" grpId="2" animBg="1"/>
      <p:bldP spid="144" grpId="0" animBg="1"/>
      <p:bldP spid="144" grpId="1" animBg="1"/>
      <p:bldP spid="144" grpId="2" animBg="1"/>
      <p:bldP spid="145" grpId="0" animBg="1"/>
      <p:bldP spid="145" grpId="1" animBg="1"/>
      <p:bldP spid="145" grpId="2" animBg="1"/>
      <p:bldP spid="146" grpId="0" animBg="1"/>
      <p:bldP spid="146" grpId="1" animBg="1"/>
      <p:bldP spid="146" grpId="2" animBg="1"/>
      <p:bldP spid="147" grpId="0" animBg="1"/>
      <p:bldP spid="147" grpId="1" animBg="1"/>
      <p:bldP spid="147" grpId="2" animBg="1"/>
      <p:bldP spid="148" grpId="0" animBg="1"/>
      <p:bldP spid="148" grpId="1" animBg="1"/>
      <p:bldP spid="148" grpId="2" animBg="1"/>
      <p:bldP spid="149" grpId="0" animBg="1"/>
      <p:bldP spid="149" grpId="1" animBg="1"/>
      <p:bldP spid="149" grpId="2" animBg="1"/>
      <p:bldP spid="150" grpId="0" animBg="1"/>
      <p:bldP spid="150" grpId="1" animBg="1"/>
      <p:bldP spid="150" grpId="2" animBg="1"/>
      <p:bldP spid="151" grpId="0" animBg="1"/>
      <p:bldP spid="151" grpId="1" animBg="1"/>
      <p:bldP spid="151" grpId="2" animBg="1"/>
      <p:bldP spid="152" grpId="0" animBg="1"/>
      <p:bldP spid="152" grpId="1" animBg="1"/>
      <p:bldP spid="152" grpId="2" animBg="1"/>
      <p:bldP spid="153" grpId="0" animBg="1"/>
      <p:bldP spid="153" grpId="1" animBg="1"/>
      <p:bldP spid="153" grpId="2" animBg="1"/>
      <p:bldP spid="154" grpId="0" animBg="1"/>
      <p:bldP spid="154" grpId="1" animBg="1"/>
      <p:bldP spid="154" grpId="2" animBg="1"/>
      <p:bldP spid="155" grpId="0" animBg="1"/>
      <p:bldP spid="155" grpId="1" animBg="1"/>
      <p:bldP spid="155" grpId="2" animBg="1"/>
      <p:bldP spid="156" grpId="0" animBg="1"/>
      <p:bldP spid="156" grpId="1" animBg="1"/>
      <p:bldP spid="156" grpId="2" animBg="1"/>
      <p:bldP spid="157" grpId="0" animBg="1"/>
      <p:bldP spid="157" grpId="1" animBg="1"/>
      <p:bldP spid="157" grpId="2" animBg="1"/>
      <p:bldP spid="158" grpId="0" animBg="1"/>
      <p:bldP spid="158" grpId="1" animBg="1"/>
      <p:bldP spid="158" grpId="2" animBg="1"/>
      <p:bldP spid="159" grpId="0" animBg="1"/>
      <p:bldP spid="159" grpId="1" animBg="1"/>
      <p:bldP spid="159" grpId="2" animBg="1"/>
      <p:bldP spid="160" grpId="0" animBg="1"/>
      <p:bldP spid="160" grpId="1" animBg="1"/>
      <p:bldP spid="160" grpId="2" animBg="1"/>
      <p:bldP spid="161" grpId="0" animBg="1"/>
      <p:bldP spid="161" grpId="1" animBg="1"/>
      <p:bldP spid="161" grpId="2" animBg="1"/>
      <p:bldP spid="162" grpId="0" animBg="1"/>
      <p:bldP spid="162" grpId="1" animBg="1"/>
      <p:bldP spid="162" grpId="2" animBg="1"/>
      <p:bldP spid="163" grpId="0" animBg="1"/>
      <p:bldP spid="163" grpId="1" animBg="1"/>
      <p:bldP spid="163" grpId="2" animBg="1"/>
      <p:bldP spid="164" grpId="0" animBg="1"/>
      <p:bldP spid="164" grpId="1" animBg="1"/>
      <p:bldP spid="164" grpId="2" animBg="1"/>
      <p:bldP spid="165" grpId="0" animBg="1"/>
      <p:bldP spid="165" grpId="1" animBg="1"/>
      <p:bldP spid="165" grpId="2" animBg="1"/>
      <p:bldP spid="166" grpId="0" animBg="1"/>
      <p:bldP spid="166" grpId="1" animBg="1"/>
      <p:bldP spid="166" grpId="2" animBg="1"/>
      <p:bldP spid="167" grpId="0" animBg="1"/>
      <p:bldP spid="167" grpId="1" animBg="1"/>
      <p:bldP spid="167" grpId="2" animBg="1"/>
      <p:bldP spid="168" grpId="0" animBg="1"/>
      <p:bldP spid="168" grpId="1" animBg="1"/>
      <p:bldP spid="168" grpId="2" animBg="1"/>
      <p:bldP spid="169" grpId="0" animBg="1"/>
      <p:bldP spid="169" grpId="1" animBg="1"/>
      <p:bldP spid="169" grpId="2" animBg="1"/>
      <p:bldP spid="170" grpId="0" animBg="1"/>
      <p:bldP spid="170" grpId="1" animBg="1"/>
      <p:bldP spid="170" grpId="2" animBg="1"/>
      <p:bldP spid="171" grpId="0" animBg="1"/>
      <p:bldP spid="171" grpId="1" animBg="1"/>
      <p:bldP spid="171" grpId="2" animBg="1"/>
      <p:bldP spid="172" grpId="0" animBg="1"/>
      <p:bldP spid="172" grpId="1" animBg="1"/>
      <p:bldP spid="172" grpId="2" animBg="1"/>
      <p:bldP spid="173" grpId="0" animBg="1"/>
      <p:bldP spid="173" grpId="1" animBg="1"/>
      <p:bldP spid="173" grpId="2" animBg="1"/>
      <p:bldP spid="174" grpId="0" animBg="1"/>
      <p:bldP spid="174" grpId="1" animBg="1"/>
      <p:bldP spid="174" grpId="2" animBg="1"/>
      <p:bldP spid="175" grpId="0" animBg="1"/>
      <p:bldP spid="175" grpId="1" animBg="1"/>
      <p:bldP spid="175" grpId="2" animBg="1"/>
      <p:bldP spid="176" grpId="0" animBg="1"/>
      <p:bldP spid="176" grpId="1" animBg="1"/>
      <p:bldP spid="176" grpId="2" animBg="1"/>
      <p:bldP spid="177" grpId="0" animBg="1"/>
      <p:bldP spid="177" grpId="1" animBg="1"/>
      <p:bldP spid="177" grpId="2" animBg="1"/>
      <p:bldP spid="178" grpId="0" animBg="1"/>
      <p:bldP spid="178" grpId="1" animBg="1"/>
      <p:bldP spid="178" grpId="2" animBg="1"/>
      <p:bldP spid="179" grpId="0" animBg="1"/>
      <p:bldP spid="179" grpId="1" animBg="1"/>
      <p:bldP spid="179" grpId="2" animBg="1"/>
      <p:bldP spid="180" grpId="0" animBg="1"/>
      <p:bldP spid="180" grpId="1" animBg="1"/>
      <p:bldP spid="180" grpId="2" animBg="1"/>
      <p:bldP spid="181" grpId="0" animBg="1"/>
      <p:bldP spid="181" grpId="1" animBg="1"/>
      <p:bldP spid="181" grpId="2" animBg="1"/>
      <p:bldP spid="182" grpId="0" animBg="1"/>
      <p:bldP spid="182" grpId="1" animBg="1"/>
      <p:bldP spid="182" grpId="2" animBg="1"/>
      <p:bldP spid="183" grpId="0" animBg="1"/>
      <p:bldP spid="183" grpId="1" animBg="1"/>
      <p:bldP spid="183" grpId="2" animBg="1"/>
      <p:bldP spid="184" grpId="0" animBg="1"/>
      <p:bldP spid="184" grpId="1" animBg="1"/>
      <p:bldP spid="184" grpId="2" animBg="1"/>
      <p:bldP spid="185" grpId="0" animBg="1"/>
      <p:bldP spid="185" grpId="1" animBg="1"/>
      <p:bldP spid="185" grpId="2" animBg="1"/>
      <p:bldP spid="186" grpId="0" animBg="1"/>
      <p:bldP spid="186" grpId="1" animBg="1"/>
      <p:bldP spid="186" grpId="2" animBg="1"/>
      <p:bldP spid="187" grpId="0" animBg="1"/>
      <p:bldP spid="187" grpId="1" animBg="1"/>
      <p:bldP spid="187" grpId="2" animBg="1"/>
      <p:bldP spid="188" grpId="0" animBg="1"/>
      <p:bldP spid="188" grpId="1" animBg="1"/>
      <p:bldP spid="188" grpId="2" animBg="1"/>
      <p:bldP spid="189" grpId="0" animBg="1"/>
      <p:bldP spid="189" grpId="1" animBg="1"/>
      <p:bldP spid="189" grpId="2" animBg="1"/>
      <p:bldP spid="190" grpId="0" animBg="1"/>
      <p:bldP spid="190" grpId="1" animBg="1"/>
      <p:bldP spid="190" grpId="2" animBg="1"/>
      <p:bldP spid="191" grpId="0" animBg="1"/>
      <p:bldP spid="191" grpId="1" animBg="1"/>
      <p:bldP spid="191" grpId="2" animBg="1"/>
      <p:bldP spid="192" grpId="0" animBg="1"/>
      <p:bldP spid="192" grpId="1" animBg="1"/>
      <p:bldP spid="192" grpId="2" animBg="1"/>
      <p:bldP spid="193" grpId="0" animBg="1"/>
      <p:bldP spid="193" grpId="1" animBg="1"/>
      <p:bldP spid="193" grpId="2" animBg="1"/>
      <p:bldP spid="194" grpId="0" animBg="1"/>
      <p:bldP spid="194" grpId="1" animBg="1"/>
      <p:bldP spid="194" grpId="2" animBg="1"/>
      <p:bldP spid="195" grpId="0" animBg="1"/>
      <p:bldP spid="195" grpId="1" animBg="1"/>
      <p:bldP spid="195" grpId="2" animBg="1"/>
      <p:bldP spid="196" grpId="0" animBg="1"/>
      <p:bldP spid="196" grpId="1" animBg="1"/>
      <p:bldP spid="196" grpId="2" animBg="1"/>
      <p:bldP spid="197" grpId="0" animBg="1"/>
      <p:bldP spid="197" grpId="1" animBg="1"/>
      <p:bldP spid="197" grpId="2" animBg="1"/>
      <p:bldP spid="198" grpId="0" animBg="1"/>
      <p:bldP spid="198" grpId="1" animBg="1"/>
      <p:bldP spid="198" grpId="2" animBg="1"/>
      <p:bldP spid="199" grpId="0" animBg="1"/>
      <p:bldP spid="199" grpId="1" animBg="1"/>
      <p:bldP spid="199" grpId="2" animBg="1"/>
      <p:bldP spid="201" grpId="0" animBg="1"/>
      <p:bldP spid="201" grpId="1" animBg="1"/>
      <p:bldP spid="201" grpId="2" animBg="1"/>
      <p:bldP spid="202" grpId="0" animBg="1"/>
      <p:bldP spid="202" grpId="1" animBg="1"/>
      <p:bldP spid="202" grpId="2" animBg="1"/>
      <p:bldP spid="203" grpId="0" animBg="1"/>
      <p:bldP spid="203" grpId="1" animBg="1"/>
      <p:bldP spid="203" grpId="2" animBg="1"/>
      <p:bldP spid="204" grpId="0" animBg="1"/>
      <p:bldP spid="204" grpId="1" animBg="1"/>
      <p:bldP spid="204" grpId="2" animBg="1"/>
      <p:bldP spid="205" grpId="0" animBg="1"/>
      <p:bldP spid="205" grpId="1" animBg="1"/>
      <p:bldP spid="205" grpId="2" animBg="1"/>
      <p:bldP spid="206" grpId="0" animBg="1"/>
      <p:bldP spid="206" grpId="1" animBg="1"/>
      <p:bldP spid="206" grpId="2" animBg="1"/>
      <p:bldP spid="207" grpId="0" animBg="1"/>
      <p:bldP spid="207" grpId="1" animBg="1"/>
      <p:bldP spid="207" grpId="2" animBg="1"/>
      <p:bldP spid="208" grpId="0" animBg="1"/>
      <p:bldP spid="208" grpId="1" animBg="1"/>
      <p:bldP spid="208" grpId="2" animBg="1"/>
      <p:bldP spid="209" grpId="0" animBg="1"/>
      <p:bldP spid="209" grpId="1" animBg="1"/>
      <p:bldP spid="209" grpId="2" animBg="1"/>
      <p:bldP spid="210" grpId="0" animBg="1"/>
      <p:bldP spid="210" grpId="1" animBg="1"/>
      <p:bldP spid="210" grpId="2" animBg="1"/>
      <p:bldP spid="211" grpId="0" animBg="1"/>
      <p:bldP spid="211" grpId="1" animBg="1"/>
      <p:bldP spid="211" grpId="2" animBg="1"/>
      <p:bldP spid="212" grpId="0" animBg="1"/>
      <p:bldP spid="212" grpId="1" animBg="1"/>
      <p:bldP spid="212" grpId="2" animBg="1"/>
      <p:bldP spid="213" grpId="0" animBg="1"/>
      <p:bldP spid="213" grpId="1" animBg="1"/>
      <p:bldP spid="213" grpId="2" animBg="1"/>
      <p:bldP spid="214" grpId="0" animBg="1"/>
      <p:bldP spid="214" grpId="1" animBg="1"/>
      <p:bldP spid="214" grpId="2" animBg="1"/>
      <p:bldP spid="215" grpId="0" animBg="1"/>
      <p:bldP spid="215" grpId="1" animBg="1"/>
      <p:bldP spid="215" grpId="2" animBg="1"/>
      <p:bldP spid="216" grpId="0" animBg="1"/>
      <p:bldP spid="216" grpId="1" animBg="1"/>
      <p:bldP spid="216" grpId="2" animBg="1"/>
      <p:bldP spid="217" grpId="0" animBg="1"/>
      <p:bldP spid="217" grpId="1" animBg="1"/>
      <p:bldP spid="217" grpId="2" animBg="1"/>
      <p:bldP spid="218" grpId="0" animBg="1"/>
      <p:bldP spid="218" grpId="1" animBg="1"/>
      <p:bldP spid="218" grpId="2" animBg="1"/>
      <p:bldP spid="219" grpId="0" animBg="1"/>
      <p:bldP spid="219" grpId="1" animBg="1"/>
      <p:bldP spid="219" grpId="2" animBg="1"/>
      <p:bldP spid="220" grpId="0" animBg="1"/>
      <p:bldP spid="220" grpId="1" animBg="1"/>
      <p:bldP spid="220" grpId="2" animBg="1"/>
      <p:bldP spid="221" grpId="0" animBg="1"/>
      <p:bldP spid="221" grpId="1" animBg="1"/>
      <p:bldP spid="221" grpId="2" animBg="1"/>
      <p:bldP spid="222" grpId="0" animBg="1"/>
      <p:bldP spid="222" grpId="1" animBg="1"/>
      <p:bldP spid="222" grpId="2" animBg="1"/>
      <p:bldP spid="223" grpId="0" animBg="1"/>
      <p:bldP spid="223" grpId="1" animBg="1"/>
      <p:bldP spid="223" grpId="2" animBg="1"/>
      <p:bldP spid="224" grpId="0" animBg="1"/>
      <p:bldP spid="224" grpId="1" animBg="1"/>
      <p:bldP spid="224" grpId="2" animBg="1"/>
      <p:bldP spid="225" grpId="0" animBg="1"/>
      <p:bldP spid="225" grpId="1" animBg="1"/>
      <p:bldP spid="225" grpId="2" animBg="1"/>
      <p:bldP spid="226" grpId="0" animBg="1"/>
      <p:bldP spid="226" grpId="1" animBg="1"/>
      <p:bldP spid="226" grpId="2" animBg="1"/>
      <p:bldP spid="227" grpId="0" animBg="1"/>
      <p:bldP spid="227" grpId="1" animBg="1"/>
      <p:bldP spid="227" grpId="2" animBg="1"/>
      <p:bldP spid="228" grpId="0" animBg="1"/>
      <p:bldP spid="228" grpId="1" animBg="1"/>
      <p:bldP spid="228" grpId="2" animBg="1"/>
      <p:bldP spid="229" grpId="0" animBg="1"/>
      <p:bldP spid="229" grpId="1" animBg="1"/>
      <p:bldP spid="229" grpId="2" animBg="1"/>
      <p:bldP spid="230" grpId="0" animBg="1"/>
      <p:bldP spid="230" grpId="1" animBg="1"/>
      <p:bldP spid="230" grpId="2" animBg="1"/>
      <p:bldP spid="231" grpId="0" animBg="1"/>
      <p:bldP spid="231" grpId="1" animBg="1"/>
      <p:bldP spid="231" grpId="2" animBg="1"/>
      <p:bldP spid="232" grpId="0" animBg="1"/>
      <p:bldP spid="232" grpId="1" animBg="1"/>
      <p:bldP spid="232" grpId="2" animBg="1"/>
      <p:bldP spid="233" grpId="0" animBg="1"/>
      <p:bldP spid="233" grpId="1" animBg="1"/>
      <p:bldP spid="233" grpId="2" animBg="1"/>
      <p:bldP spid="234" grpId="0" animBg="1"/>
      <p:bldP spid="234" grpId="1" animBg="1"/>
      <p:bldP spid="234" grpId="2" animBg="1"/>
      <p:bldP spid="235" grpId="0" animBg="1"/>
      <p:bldP spid="235" grpId="1" animBg="1"/>
      <p:bldP spid="235" grpId="2" animBg="1"/>
      <p:bldP spid="236" grpId="0" animBg="1"/>
      <p:bldP spid="236" grpId="1" animBg="1"/>
      <p:bldP spid="236" grpId="2" animBg="1"/>
      <p:bldP spid="237" grpId="0" animBg="1"/>
      <p:bldP spid="237" grpId="1" animBg="1"/>
      <p:bldP spid="237" grpId="2" animBg="1"/>
      <p:bldP spid="238" grpId="0" animBg="1"/>
      <p:bldP spid="238" grpId="1" animBg="1"/>
      <p:bldP spid="238" grpId="2" animBg="1"/>
      <p:bldP spid="239" grpId="0" animBg="1"/>
      <p:bldP spid="239" grpId="1" animBg="1"/>
      <p:bldP spid="239" grpId="2" animBg="1"/>
      <p:bldP spid="240" grpId="0" animBg="1"/>
      <p:bldP spid="240" grpId="1" animBg="1"/>
      <p:bldP spid="240" grpId="2" animBg="1"/>
      <p:bldP spid="241" grpId="0" animBg="1"/>
      <p:bldP spid="241" grpId="1" animBg="1"/>
      <p:bldP spid="241" grpId="2" animBg="1"/>
      <p:bldP spid="242" grpId="0" animBg="1"/>
      <p:bldP spid="242" grpId="1" animBg="1"/>
      <p:bldP spid="242" grpId="2" animBg="1"/>
      <p:bldP spid="243" grpId="0" animBg="1"/>
      <p:bldP spid="243" grpId="1" animBg="1"/>
      <p:bldP spid="243" grpId="2" animBg="1"/>
      <p:bldP spid="244" grpId="0" animBg="1"/>
      <p:bldP spid="244" grpId="1" animBg="1"/>
      <p:bldP spid="244" grpId="2" animBg="1"/>
      <p:bldP spid="245" grpId="0" animBg="1"/>
      <p:bldP spid="245" grpId="1" animBg="1"/>
      <p:bldP spid="245" grpId="2" animBg="1"/>
      <p:bldP spid="246" grpId="0" animBg="1"/>
      <p:bldP spid="246" grpId="1" animBg="1"/>
      <p:bldP spid="246" grpId="2" animBg="1"/>
      <p:bldP spid="247" grpId="0" animBg="1"/>
      <p:bldP spid="247" grpId="1" animBg="1"/>
      <p:bldP spid="247" grpId="2" animBg="1"/>
      <p:bldP spid="248" grpId="0" animBg="1"/>
      <p:bldP spid="248" grpId="1" animBg="1"/>
      <p:bldP spid="248" grpId="2" animBg="1"/>
      <p:bldP spid="249" grpId="0" animBg="1"/>
      <p:bldP spid="249" grpId="1" animBg="1"/>
      <p:bldP spid="249" grpId="2" animBg="1"/>
      <p:bldP spid="250" grpId="0" animBg="1"/>
      <p:bldP spid="250" grpId="1" animBg="1"/>
      <p:bldP spid="250" grpId="2" animBg="1"/>
      <p:bldP spid="251" grpId="0" animBg="1"/>
      <p:bldP spid="251" grpId="1" animBg="1"/>
      <p:bldP spid="251" grpId="2" animBg="1"/>
      <p:bldP spid="252" grpId="0" animBg="1"/>
      <p:bldP spid="252" grpId="1" animBg="1"/>
      <p:bldP spid="252" grpId="2" animBg="1"/>
      <p:bldP spid="253" grpId="0" animBg="1"/>
      <p:bldP spid="253" grpId="1" animBg="1"/>
      <p:bldP spid="253" grpId="2" animBg="1"/>
      <p:bldP spid="254" grpId="0" animBg="1"/>
      <p:bldP spid="254" grpId="1" animBg="1"/>
      <p:bldP spid="254" grpId="2" animBg="1"/>
      <p:bldP spid="255" grpId="0" animBg="1"/>
      <p:bldP spid="255" grpId="1" animBg="1"/>
      <p:bldP spid="255" grpId="2" animBg="1"/>
      <p:bldP spid="256" grpId="0" animBg="1"/>
      <p:bldP spid="256" grpId="1" animBg="1"/>
      <p:bldP spid="256" grpId="2" animBg="1"/>
      <p:bldP spid="257" grpId="0" animBg="1"/>
      <p:bldP spid="257" grpId="1" animBg="1"/>
      <p:bldP spid="257" grpId="2" animBg="1"/>
      <p:bldP spid="258" grpId="0" animBg="1"/>
      <p:bldP spid="258" grpId="1" animBg="1"/>
      <p:bldP spid="258" grpId="2" animBg="1"/>
      <p:bldP spid="259" grpId="0" animBg="1"/>
      <p:bldP spid="259" grpId="1" animBg="1"/>
      <p:bldP spid="259" grpId="2" animBg="1"/>
      <p:bldP spid="260" grpId="0" animBg="1"/>
      <p:bldP spid="260" grpId="1" animBg="1"/>
      <p:bldP spid="260" grpId="2" animBg="1"/>
      <p:bldP spid="261" grpId="0" animBg="1"/>
      <p:bldP spid="261" grpId="1" animBg="1"/>
      <p:bldP spid="261" grpId="2" animBg="1"/>
      <p:bldP spid="262" grpId="0" animBg="1"/>
      <p:bldP spid="262" grpId="1" animBg="1"/>
      <p:bldP spid="262" grpId="2" animBg="1"/>
      <p:bldP spid="263" grpId="0" animBg="1"/>
      <p:bldP spid="263" grpId="1" animBg="1"/>
      <p:bldP spid="263" grpId="2" animBg="1"/>
      <p:bldP spid="264" grpId="0" animBg="1"/>
      <p:bldP spid="264" grpId="1" animBg="1"/>
      <p:bldP spid="264" grpId="2" animBg="1"/>
      <p:bldP spid="266" grpId="0" animBg="1"/>
      <p:bldP spid="266" grpId="1" animBg="1"/>
      <p:bldP spid="266" grpId="2" animBg="1"/>
      <p:bldP spid="265"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55" name="354 Grupo"/>
          <p:cNvGrpSpPr/>
          <p:nvPr/>
        </p:nvGrpSpPr>
        <p:grpSpPr>
          <a:xfrm>
            <a:off x="-30493" y="0"/>
            <a:ext cx="9144000" cy="5143500"/>
            <a:chOff x="0" y="0"/>
            <a:chExt cx="9144000" cy="5143500"/>
          </a:xfrm>
          <a:effectLst/>
        </p:grpSpPr>
        <p:sp>
          <p:nvSpPr>
            <p:cNvPr id="356" name="355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7" name="356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8" name="357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9" name="358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37" name="236 Imagen" descr="Diapositiva47"/>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grpSp>
        <p:nvGrpSpPr>
          <p:cNvPr id="31" name="30 Grupo"/>
          <p:cNvGrpSpPr/>
          <p:nvPr/>
        </p:nvGrpSpPr>
        <p:grpSpPr>
          <a:xfrm rot="5400000" flipH="1">
            <a:off x="5744667" y="130206"/>
            <a:ext cx="2551212" cy="2290800"/>
            <a:chOff x="-1296000" y="144000"/>
            <a:chExt cx="3704088" cy="2290800"/>
          </a:xfrm>
          <a:effectLst/>
          <a:scene3d>
            <a:camera prst="orthographicFront"/>
            <a:lightRig rig="flat" dir="t"/>
          </a:scene3d>
        </p:grpSpPr>
        <p:grpSp>
          <p:nvGrpSpPr>
            <p:cNvPr id="13" name="12 Grupo"/>
            <p:cNvGrpSpPr/>
            <p:nvPr/>
          </p:nvGrpSpPr>
          <p:grpSpPr>
            <a:xfrm>
              <a:off x="-26864" y="1368000"/>
              <a:ext cx="2434952" cy="1066800"/>
              <a:chOff x="2123728" y="1419622"/>
              <a:chExt cx="2434952" cy="1066800"/>
            </a:xfrm>
          </p:grpSpPr>
          <p:cxnSp>
            <p:nvCxnSpPr>
              <p:cNvPr id="14" name="13 Conector recto"/>
              <p:cNvCxnSpPr/>
              <p:nvPr/>
            </p:nvCxnSpPr>
            <p:spPr>
              <a:xfrm>
                <a:off x="2123728" y="1419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15" name="14 Conector recto"/>
              <p:cNvCxnSpPr/>
              <p:nvPr/>
            </p:nvCxnSpPr>
            <p:spPr>
              <a:xfrm>
                <a:off x="2276128" y="1572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16" name="15 Conector recto"/>
              <p:cNvCxnSpPr/>
              <p:nvPr/>
            </p:nvCxnSpPr>
            <p:spPr>
              <a:xfrm>
                <a:off x="2428528" y="1724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17" name="16 Conector recto"/>
              <p:cNvCxnSpPr/>
              <p:nvPr/>
            </p:nvCxnSpPr>
            <p:spPr>
              <a:xfrm>
                <a:off x="2580928" y="18768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18" name="17 Conector recto"/>
              <p:cNvCxnSpPr/>
              <p:nvPr/>
            </p:nvCxnSpPr>
            <p:spPr>
              <a:xfrm>
                <a:off x="2733328" y="20292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19" name="18 Conector recto"/>
              <p:cNvCxnSpPr/>
              <p:nvPr/>
            </p:nvCxnSpPr>
            <p:spPr>
              <a:xfrm>
                <a:off x="2885728" y="2181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0" name="19 Conector recto"/>
              <p:cNvCxnSpPr/>
              <p:nvPr/>
            </p:nvCxnSpPr>
            <p:spPr>
              <a:xfrm>
                <a:off x="3038128" y="2334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1" name="20 Conector recto"/>
              <p:cNvCxnSpPr/>
              <p:nvPr/>
            </p:nvCxnSpPr>
            <p:spPr>
              <a:xfrm>
                <a:off x="3190528" y="2486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grpSp>
        <p:grpSp>
          <p:nvGrpSpPr>
            <p:cNvPr id="22" name="21 Grupo"/>
            <p:cNvGrpSpPr/>
            <p:nvPr/>
          </p:nvGrpSpPr>
          <p:grpSpPr>
            <a:xfrm>
              <a:off x="-1296000" y="144000"/>
              <a:ext cx="2434952" cy="1066800"/>
              <a:chOff x="2123728" y="1419622"/>
              <a:chExt cx="2434952" cy="1066800"/>
            </a:xfrm>
          </p:grpSpPr>
          <p:cxnSp>
            <p:nvCxnSpPr>
              <p:cNvPr id="23" name="22 Conector recto"/>
              <p:cNvCxnSpPr/>
              <p:nvPr/>
            </p:nvCxnSpPr>
            <p:spPr>
              <a:xfrm>
                <a:off x="2123728" y="1419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4" name="23 Conector recto"/>
              <p:cNvCxnSpPr/>
              <p:nvPr/>
            </p:nvCxnSpPr>
            <p:spPr>
              <a:xfrm>
                <a:off x="2276128" y="1572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5" name="24 Conector recto"/>
              <p:cNvCxnSpPr/>
              <p:nvPr/>
            </p:nvCxnSpPr>
            <p:spPr>
              <a:xfrm>
                <a:off x="2428528" y="1724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6" name="25 Conector recto"/>
              <p:cNvCxnSpPr/>
              <p:nvPr/>
            </p:nvCxnSpPr>
            <p:spPr>
              <a:xfrm>
                <a:off x="2580928" y="18768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7" name="26 Conector recto"/>
              <p:cNvCxnSpPr/>
              <p:nvPr/>
            </p:nvCxnSpPr>
            <p:spPr>
              <a:xfrm>
                <a:off x="2733328" y="20292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8" name="27 Conector recto"/>
              <p:cNvCxnSpPr/>
              <p:nvPr/>
            </p:nvCxnSpPr>
            <p:spPr>
              <a:xfrm>
                <a:off x="2885728" y="2181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9" name="28 Conector recto"/>
              <p:cNvCxnSpPr/>
              <p:nvPr/>
            </p:nvCxnSpPr>
            <p:spPr>
              <a:xfrm>
                <a:off x="3038128" y="2334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0" name="29 Conector recto"/>
              <p:cNvCxnSpPr/>
              <p:nvPr/>
            </p:nvCxnSpPr>
            <p:spPr>
              <a:xfrm>
                <a:off x="3190528" y="2486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grpSp>
      </p:grpSp>
      <p:grpSp>
        <p:nvGrpSpPr>
          <p:cNvPr id="32" name="31 Grupo"/>
          <p:cNvGrpSpPr/>
          <p:nvPr/>
        </p:nvGrpSpPr>
        <p:grpSpPr>
          <a:xfrm rot="5400000" flipH="1">
            <a:off x="3292579" y="130206"/>
            <a:ext cx="2551212" cy="2290800"/>
            <a:chOff x="-1296000" y="144000"/>
            <a:chExt cx="3704088" cy="2290800"/>
          </a:xfrm>
          <a:effectLst/>
          <a:scene3d>
            <a:camera prst="orthographicFront"/>
            <a:lightRig rig="flat" dir="t"/>
          </a:scene3d>
        </p:grpSpPr>
        <p:grpSp>
          <p:nvGrpSpPr>
            <p:cNvPr id="33" name="32 Grupo"/>
            <p:cNvGrpSpPr/>
            <p:nvPr/>
          </p:nvGrpSpPr>
          <p:grpSpPr>
            <a:xfrm>
              <a:off x="-26864" y="1368000"/>
              <a:ext cx="2434952" cy="1066800"/>
              <a:chOff x="2123728" y="1419622"/>
              <a:chExt cx="2434952" cy="1066800"/>
            </a:xfrm>
          </p:grpSpPr>
          <p:cxnSp>
            <p:nvCxnSpPr>
              <p:cNvPr id="43" name="42 Conector recto"/>
              <p:cNvCxnSpPr/>
              <p:nvPr/>
            </p:nvCxnSpPr>
            <p:spPr>
              <a:xfrm>
                <a:off x="2123728" y="1419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44" name="43 Conector recto"/>
              <p:cNvCxnSpPr/>
              <p:nvPr/>
            </p:nvCxnSpPr>
            <p:spPr>
              <a:xfrm>
                <a:off x="2276128" y="1572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45" name="44 Conector recto"/>
              <p:cNvCxnSpPr/>
              <p:nvPr/>
            </p:nvCxnSpPr>
            <p:spPr>
              <a:xfrm>
                <a:off x="2428528" y="1724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46" name="45 Conector recto"/>
              <p:cNvCxnSpPr/>
              <p:nvPr/>
            </p:nvCxnSpPr>
            <p:spPr>
              <a:xfrm>
                <a:off x="2580928" y="18768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47" name="46 Conector recto"/>
              <p:cNvCxnSpPr/>
              <p:nvPr/>
            </p:nvCxnSpPr>
            <p:spPr>
              <a:xfrm>
                <a:off x="2733328" y="20292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48" name="47 Conector recto"/>
              <p:cNvCxnSpPr/>
              <p:nvPr/>
            </p:nvCxnSpPr>
            <p:spPr>
              <a:xfrm>
                <a:off x="2885728" y="2181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49" name="48 Conector recto"/>
              <p:cNvCxnSpPr/>
              <p:nvPr/>
            </p:nvCxnSpPr>
            <p:spPr>
              <a:xfrm>
                <a:off x="3038128" y="2334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50" name="49 Conector recto"/>
              <p:cNvCxnSpPr/>
              <p:nvPr/>
            </p:nvCxnSpPr>
            <p:spPr>
              <a:xfrm>
                <a:off x="3190528" y="2486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grpSp>
        <p:grpSp>
          <p:nvGrpSpPr>
            <p:cNvPr id="34" name="33 Grupo"/>
            <p:cNvGrpSpPr/>
            <p:nvPr/>
          </p:nvGrpSpPr>
          <p:grpSpPr>
            <a:xfrm>
              <a:off x="-1296000" y="144000"/>
              <a:ext cx="2434952" cy="1066800"/>
              <a:chOff x="2123728" y="1419622"/>
              <a:chExt cx="2434952" cy="1066800"/>
            </a:xfrm>
          </p:grpSpPr>
          <p:cxnSp>
            <p:nvCxnSpPr>
              <p:cNvPr id="35" name="34 Conector recto"/>
              <p:cNvCxnSpPr/>
              <p:nvPr/>
            </p:nvCxnSpPr>
            <p:spPr>
              <a:xfrm>
                <a:off x="2123728" y="1419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6" name="35 Conector recto"/>
              <p:cNvCxnSpPr/>
              <p:nvPr/>
            </p:nvCxnSpPr>
            <p:spPr>
              <a:xfrm>
                <a:off x="2276128" y="1572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7" name="36 Conector recto"/>
              <p:cNvCxnSpPr/>
              <p:nvPr/>
            </p:nvCxnSpPr>
            <p:spPr>
              <a:xfrm>
                <a:off x="2428528" y="1724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8" name="37 Conector recto"/>
              <p:cNvCxnSpPr/>
              <p:nvPr/>
            </p:nvCxnSpPr>
            <p:spPr>
              <a:xfrm>
                <a:off x="2580928" y="18768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9" name="38 Conector recto"/>
              <p:cNvCxnSpPr/>
              <p:nvPr/>
            </p:nvCxnSpPr>
            <p:spPr>
              <a:xfrm>
                <a:off x="2733328" y="20292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40" name="39 Conector recto"/>
              <p:cNvCxnSpPr/>
              <p:nvPr/>
            </p:nvCxnSpPr>
            <p:spPr>
              <a:xfrm>
                <a:off x="2885728" y="2181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41" name="40 Conector recto"/>
              <p:cNvCxnSpPr/>
              <p:nvPr/>
            </p:nvCxnSpPr>
            <p:spPr>
              <a:xfrm>
                <a:off x="3038128" y="2334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42" name="41 Conector recto"/>
              <p:cNvCxnSpPr/>
              <p:nvPr/>
            </p:nvCxnSpPr>
            <p:spPr>
              <a:xfrm>
                <a:off x="3190528" y="2486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grpSp>
      </p:grpSp>
      <p:grpSp>
        <p:nvGrpSpPr>
          <p:cNvPr id="51" name="50 Grupo"/>
          <p:cNvGrpSpPr/>
          <p:nvPr/>
        </p:nvGrpSpPr>
        <p:grpSpPr>
          <a:xfrm rot="5400000" flipH="1">
            <a:off x="828000" y="130206"/>
            <a:ext cx="2551212" cy="2290800"/>
            <a:chOff x="-1296000" y="144000"/>
            <a:chExt cx="3704088" cy="2290800"/>
          </a:xfrm>
          <a:effectLst/>
          <a:scene3d>
            <a:camera prst="orthographicFront"/>
            <a:lightRig rig="flat" dir="t"/>
          </a:scene3d>
        </p:grpSpPr>
        <p:grpSp>
          <p:nvGrpSpPr>
            <p:cNvPr id="52" name="51 Grupo"/>
            <p:cNvGrpSpPr/>
            <p:nvPr/>
          </p:nvGrpSpPr>
          <p:grpSpPr>
            <a:xfrm>
              <a:off x="-26864" y="1368000"/>
              <a:ext cx="2434952" cy="1066800"/>
              <a:chOff x="2123728" y="1419622"/>
              <a:chExt cx="2434952" cy="1066800"/>
            </a:xfrm>
          </p:grpSpPr>
          <p:cxnSp>
            <p:nvCxnSpPr>
              <p:cNvPr id="62" name="61 Conector recto"/>
              <p:cNvCxnSpPr/>
              <p:nvPr/>
            </p:nvCxnSpPr>
            <p:spPr>
              <a:xfrm>
                <a:off x="2123728" y="1419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63" name="62 Conector recto"/>
              <p:cNvCxnSpPr/>
              <p:nvPr/>
            </p:nvCxnSpPr>
            <p:spPr>
              <a:xfrm>
                <a:off x="2276128" y="1572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64" name="63 Conector recto"/>
              <p:cNvCxnSpPr/>
              <p:nvPr/>
            </p:nvCxnSpPr>
            <p:spPr>
              <a:xfrm>
                <a:off x="2428528" y="1724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65" name="64 Conector recto"/>
              <p:cNvCxnSpPr/>
              <p:nvPr/>
            </p:nvCxnSpPr>
            <p:spPr>
              <a:xfrm>
                <a:off x="2580928" y="18768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66" name="65 Conector recto"/>
              <p:cNvCxnSpPr/>
              <p:nvPr/>
            </p:nvCxnSpPr>
            <p:spPr>
              <a:xfrm>
                <a:off x="2733328" y="20292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67" name="66 Conector recto"/>
              <p:cNvCxnSpPr/>
              <p:nvPr/>
            </p:nvCxnSpPr>
            <p:spPr>
              <a:xfrm>
                <a:off x="2885728" y="2181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68" name="67 Conector recto"/>
              <p:cNvCxnSpPr/>
              <p:nvPr/>
            </p:nvCxnSpPr>
            <p:spPr>
              <a:xfrm>
                <a:off x="3038128" y="2334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69" name="68 Conector recto"/>
              <p:cNvCxnSpPr/>
              <p:nvPr/>
            </p:nvCxnSpPr>
            <p:spPr>
              <a:xfrm>
                <a:off x="3190528" y="2486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grpSp>
        <p:grpSp>
          <p:nvGrpSpPr>
            <p:cNvPr id="53" name="52 Grupo"/>
            <p:cNvGrpSpPr/>
            <p:nvPr/>
          </p:nvGrpSpPr>
          <p:grpSpPr>
            <a:xfrm>
              <a:off x="-1296000" y="144000"/>
              <a:ext cx="2434952" cy="1066800"/>
              <a:chOff x="2123728" y="1419622"/>
              <a:chExt cx="2434952" cy="1066800"/>
            </a:xfrm>
          </p:grpSpPr>
          <p:cxnSp>
            <p:nvCxnSpPr>
              <p:cNvPr id="54" name="53 Conector recto"/>
              <p:cNvCxnSpPr/>
              <p:nvPr/>
            </p:nvCxnSpPr>
            <p:spPr>
              <a:xfrm>
                <a:off x="2123728" y="1419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55" name="54 Conector recto"/>
              <p:cNvCxnSpPr/>
              <p:nvPr/>
            </p:nvCxnSpPr>
            <p:spPr>
              <a:xfrm>
                <a:off x="2276128" y="1572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56" name="55 Conector recto"/>
              <p:cNvCxnSpPr/>
              <p:nvPr/>
            </p:nvCxnSpPr>
            <p:spPr>
              <a:xfrm>
                <a:off x="2428528" y="1724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57" name="56 Conector recto"/>
              <p:cNvCxnSpPr/>
              <p:nvPr/>
            </p:nvCxnSpPr>
            <p:spPr>
              <a:xfrm>
                <a:off x="2580928" y="18768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58" name="57 Conector recto"/>
              <p:cNvCxnSpPr/>
              <p:nvPr/>
            </p:nvCxnSpPr>
            <p:spPr>
              <a:xfrm>
                <a:off x="2733328" y="20292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59" name="58 Conector recto"/>
              <p:cNvCxnSpPr/>
              <p:nvPr/>
            </p:nvCxnSpPr>
            <p:spPr>
              <a:xfrm>
                <a:off x="2885728" y="2181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60" name="59 Conector recto"/>
              <p:cNvCxnSpPr/>
              <p:nvPr/>
            </p:nvCxnSpPr>
            <p:spPr>
              <a:xfrm>
                <a:off x="3038128" y="2334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61" name="60 Conector recto"/>
              <p:cNvCxnSpPr/>
              <p:nvPr/>
            </p:nvCxnSpPr>
            <p:spPr>
              <a:xfrm>
                <a:off x="3190528" y="2486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grpSp>
      </p:grpSp>
      <p:grpSp>
        <p:nvGrpSpPr>
          <p:cNvPr id="70" name="69 Grupo"/>
          <p:cNvGrpSpPr/>
          <p:nvPr/>
        </p:nvGrpSpPr>
        <p:grpSpPr>
          <a:xfrm rot="5400000" flipH="1" flipV="1">
            <a:off x="5744667" y="2722494"/>
            <a:ext cx="2551212" cy="2290800"/>
            <a:chOff x="-1296000" y="144000"/>
            <a:chExt cx="3704088" cy="2290800"/>
          </a:xfrm>
          <a:effectLst/>
          <a:scene3d>
            <a:camera prst="orthographicFront"/>
            <a:lightRig rig="flat" dir="t"/>
          </a:scene3d>
        </p:grpSpPr>
        <p:grpSp>
          <p:nvGrpSpPr>
            <p:cNvPr id="71" name="70 Grupo"/>
            <p:cNvGrpSpPr/>
            <p:nvPr/>
          </p:nvGrpSpPr>
          <p:grpSpPr>
            <a:xfrm>
              <a:off x="-26864" y="1368000"/>
              <a:ext cx="2434952" cy="1066800"/>
              <a:chOff x="2123728" y="1419622"/>
              <a:chExt cx="2434952" cy="1066800"/>
            </a:xfrm>
          </p:grpSpPr>
          <p:cxnSp>
            <p:nvCxnSpPr>
              <p:cNvPr id="81" name="80 Conector recto"/>
              <p:cNvCxnSpPr/>
              <p:nvPr/>
            </p:nvCxnSpPr>
            <p:spPr>
              <a:xfrm>
                <a:off x="2123728" y="1419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a:off x="2276128" y="1572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a:off x="2428528" y="1724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84" name="83 Conector recto"/>
              <p:cNvCxnSpPr/>
              <p:nvPr/>
            </p:nvCxnSpPr>
            <p:spPr>
              <a:xfrm>
                <a:off x="2580928" y="18768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85" name="84 Conector recto"/>
              <p:cNvCxnSpPr/>
              <p:nvPr/>
            </p:nvCxnSpPr>
            <p:spPr>
              <a:xfrm>
                <a:off x="2733328" y="20292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86" name="85 Conector recto"/>
              <p:cNvCxnSpPr/>
              <p:nvPr/>
            </p:nvCxnSpPr>
            <p:spPr>
              <a:xfrm>
                <a:off x="2885728" y="2181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a:off x="3038128" y="2334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a:off x="3190528" y="2486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grpSp>
        <p:grpSp>
          <p:nvGrpSpPr>
            <p:cNvPr id="72" name="71 Grupo"/>
            <p:cNvGrpSpPr/>
            <p:nvPr/>
          </p:nvGrpSpPr>
          <p:grpSpPr>
            <a:xfrm>
              <a:off x="-1296000" y="144000"/>
              <a:ext cx="2434952" cy="1066800"/>
              <a:chOff x="2123728" y="1419622"/>
              <a:chExt cx="2434952" cy="1066800"/>
            </a:xfrm>
          </p:grpSpPr>
          <p:cxnSp>
            <p:nvCxnSpPr>
              <p:cNvPr id="73" name="72 Conector recto"/>
              <p:cNvCxnSpPr/>
              <p:nvPr/>
            </p:nvCxnSpPr>
            <p:spPr>
              <a:xfrm>
                <a:off x="2123728" y="1419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74" name="73 Conector recto"/>
              <p:cNvCxnSpPr/>
              <p:nvPr/>
            </p:nvCxnSpPr>
            <p:spPr>
              <a:xfrm>
                <a:off x="2276128" y="1572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75" name="74 Conector recto"/>
              <p:cNvCxnSpPr/>
              <p:nvPr/>
            </p:nvCxnSpPr>
            <p:spPr>
              <a:xfrm>
                <a:off x="2428528" y="1724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76" name="75 Conector recto"/>
              <p:cNvCxnSpPr/>
              <p:nvPr/>
            </p:nvCxnSpPr>
            <p:spPr>
              <a:xfrm>
                <a:off x="2580928" y="18768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77" name="76 Conector recto"/>
              <p:cNvCxnSpPr/>
              <p:nvPr/>
            </p:nvCxnSpPr>
            <p:spPr>
              <a:xfrm>
                <a:off x="2733328" y="20292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78" name="77 Conector recto"/>
              <p:cNvCxnSpPr/>
              <p:nvPr/>
            </p:nvCxnSpPr>
            <p:spPr>
              <a:xfrm>
                <a:off x="2885728" y="2181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79" name="78 Conector recto"/>
              <p:cNvCxnSpPr/>
              <p:nvPr/>
            </p:nvCxnSpPr>
            <p:spPr>
              <a:xfrm>
                <a:off x="3038128" y="2334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80" name="79 Conector recto"/>
              <p:cNvCxnSpPr/>
              <p:nvPr/>
            </p:nvCxnSpPr>
            <p:spPr>
              <a:xfrm>
                <a:off x="3190528" y="2486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grpSp>
      </p:grpSp>
      <p:grpSp>
        <p:nvGrpSpPr>
          <p:cNvPr id="89" name="88 Grupo"/>
          <p:cNvGrpSpPr/>
          <p:nvPr/>
        </p:nvGrpSpPr>
        <p:grpSpPr>
          <a:xfrm rot="5400000" flipH="1" flipV="1">
            <a:off x="3292579" y="2722494"/>
            <a:ext cx="2551212" cy="2290800"/>
            <a:chOff x="-1296000" y="144000"/>
            <a:chExt cx="3704088" cy="2290800"/>
          </a:xfrm>
          <a:effectLst/>
          <a:scene3d>
            <a:camera prst="orthographicFront"/>
            <a:lightRig rig="flat" dir="t"/>
          </a:scene3d>
        </p:grpSpPr>
        <p:grpSp>
          <p:nvGrpSpPr>
            <p:cNvPr id="90" name="89 Grupo"/>
            <p:cNvGrpSpPr/>
            <p:nvPr/>
          </p:nvGrpSpPr>
          <p:grpSpPr>
            <a:xfrm>
              <a:off x="-26864" y="1368000"/>
              <a:ext cx="2434952" cy="1066800"/>
              <a:chOff x="2123728" y="1419622"/>
              <a:chExt cx="2434952" cy="1066800"/>
            </a:xfrm>
          </p:grpSpPr>
          <p:cxnSp>
            <p:nvCxnSpPr>
              <p:cNvPr id="100" name="99 Conector recto"/>
              <p:cNvCxnSpPr/>
              <p:nvPr/>
            </p:nvCxnSpPr>
            <p:spPr>
              <a:xfrm>
                <a:off x="2123728" y="1419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101" name="100 Conector recto"/>
              <p:cNvCxnSpPr/>
              <p:nvPr/>
            </p:nvCxnSpPr>
            <p:spPr>
              <a:xfrm>
                <a:off x="2276128" y="1572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102" name="101 Conector recto"/>
              <p:cNvCxnSpPr/>
              <p:nvPr/>
            </p:nvCxnSpPr>
            <p:spPr>
              <a:xfrm>
                <a:off x="2428528" y="1724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103" name="102 Conector recto"/>
              <p:cNvCxnSpPr/>
              <p:nvPr/>
            </p:nvCxnSpPr>
            <p:spPr>
              <a:xfrm>
                <a:off x="2580928" y="18768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104" name="103 Conector recto"/>
              <p:cNvCxnSpPr/>
              <p:nvPr/>
            </p:nvCxnSpPr>
            <p:spPr>
              <a:xfrm>
                <a:off x="2733328" y="20292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105" name="104 Conector recto"/>
              <p:cNvCxnSpPr/>
              <p:nvPr/>
            </p:nvCxnSpPr>
            <p:spPr>
              <a:xfrm>
                <a:off x="2885728" y="2181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106" name="105 Conector recto"/>
              <p:cNvCxnSpPr/>
              <p:nvPr/>
            </p:nvCxnSpPr>
            <p:spPr>
              <a:xfrm>
                <a:off x="3038128" y="2334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107" name="106 Conector recto"/>
              <p:cNvCxnSpPr/>
              <p:nvPr/>
            </p:nvCxnSpPr>
            <p:spPr>
              <a:xfrm>
                <a:off x="3190528" y="2486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grpSp>
        <p:grpSp>
          <p:nvGrpSpPr>
            <p:cNvPr id="91" name="90 Grupo"/>
            <p:cNvGrpSpPr/>
            <p:nvPr/>
          </p:nvGrpSpPr>
          <p:grpSpPr>
            <a:xfrm>
              <a:off x="-1296000" y="144000"/>
              <a:ext cx="2434952" cy="1066800"/>
              <a:chOff x="2123728" y="1419622"/>
              <a:chExt cx="2434952" cy="1066800"/>
            </a:xfrm>
          </p:grpSpPr>
          <p:cxnSp>
            <p:nvCxnSpPr>
              <p:cNvPr id="92" name="91 Conector recto"/>
              <p:cNvCxnSpPr/>
              <p:nvPr/>
            </p:nvCxnSpPr>
            <p:spPr>
              <a:xfrm>
                <a:off x="2123728" y="1419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93" name="92 Conector recto"/>
              <p:cNvCxnSpPr/>
              <p:nvPr/>
            </p:nvCxnSpPr>
            <p:spPr>
              <a:xfrm>
                <a:off x="2276128" y="1572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a:off x="2428528" y="1724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a:off x="2580928" y="18768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a:off x="2733328" y="20292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97" name="96 Conector recto"/>
              <p:cNvCxnSpPr/>
              <p:nvPr/>
            </p:nvCxnSpPr>
            <p:spPr>
              <a:xfrm>
                <a:off x="2885728" y="2181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98" name="97 Conector recto"/>
              <p:cNvCxnSpPr/>
              <p:nvPr/>
            </p:nvCxnSpPr>
            <p:spPr>
              <a:xfrm>
                <a:off x="3038128" y="2334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99" name="98 Conector recto"/>
              <p:cNvCxnSpPr/>
              <p:nvPr/>
            </p:nvCxnSpPr>
            <p:spPr>
              <a:xfrm>
                <a:off x="3190528" y="2486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grpSp>
      </p:grpSp>
      <p:grpSp>
        <p:nvGrpSpPr>
          <p:cNvPr id="108" name="107 Grupo"/>
          <p:cNvGrpSpPr/>
          <p:nvPr/>
        </p:nvGrpSpPr>
        <p:grpSpPr>
          <a:xfrm rot="5400000" flipH="1" flipV="1">
            <a:off x="828000" y="2722494"/>
            <a:ext cx="2551212" cy="2290800"/>
            <a:chOff x="-1296000" y="144000"/>
            <a:chExt cx="3704088" cy="2290800"/>
          </a:xfrm>
          <a:effectLst/>
          <a:scene3d>
            <a:camera prst="orthographicFront"/>
            <a:lightRig rig="flat" dir="t"/>
          </a:scene3d>
        </p:grpSpPr>
        <p:grpSp>
          <p:nvGrpSpPr>
            <p:cNvPr id="109" name="108 Grupo"/>
            <p:cNvGrpSpPr/>
            <p:nvPr/>
          </p:nvGrpSpPr>
          <p:grpSpPr>
            <a:xfrm>
              <a:off x="-26864" y="1368000"/>
              <a:ext cx="2434952" cy="1066800"/>
              <a:chOff x="2123728" y="1419622"/>
              <a:chExt cx="2434952" cy="1066800"/>
            </a:xfrm>
          </p:grpSpPr>
          <p:cxnSp>
            <p:nvCxnSpPr>
              <p:cNvPr id="119" name="118 Conector recto"/>
              <p:cNvCxnSpPr/>
              <p:nvPr/>
            </p:nvCxnSpPr>
            <p:spPr>
              <a:xfrm>
                <a:off x="2123728" y="1419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120" name="119 Conector recto"/>
              <p:cNvCxnSpPr/>
              <p:nvPr/>
            </p:nvCxnSpPr>
            <p:spPr>
              <a:xfrm>
                <a:off x="2276128" y="1572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121" name="120 Conector recto"/>
              <p:cNvCxnSpPr/>
              <p:nvPr/>
            </p:nvCxnSpPr>
            <p:spPr>
              <a:xfrm>
                <a:off x="2428528" y="1724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122" name="121 Conector recto"/>
              <p:cNvCxnSpPr/>
              <p:nvPr/>
            </p:nvCxnSpPr>
            <p:spPr>
              <a:xfrm>
                <a:off x="2580928" y="18768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123" name="122 Conector recto"/>
              <p:cNvCxnSpPr/>
              <p:nvPr/>
            </p:nvCxnSpPr>
            <p:spPr>
              <a:xfrm>
                <a:off x="2733328" y="20292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124" name="123 Conector recto"/>
              <p:cNvCxnSpPr/>
              <p:nvPr/>
            </p:nvCxnSpPr>
            <p:spPr>
              <a:xfrm>
                <a:off x="2885728" y="2181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125" name="124 Conector recto"/>
              <p:cNvCxnSpPr/>
              <p:nvPr/>
            </p:nvCxnSpPr>
            <p:spPr>
              <a:xfrm>
                <a:off x="3038128" y="2334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126" name="125 Conector recto"/>
              <p:cNvCxnSpPr/>
              <p:nvPr/>
            </p:nvCxnSpPr>
            <p:spPr>
              <a:xfrm>
                <a:off x="3190528" y="2486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grpSp>
        <p:grpSp>
          <p:nvGrpSpPr>
            <p:cNvPr id="110" name="109 Grupo"/>
            <p:cNvGrpSpPr/>
            <p:nvPr/>
          </p:nvGrpSpPr>
          <p:grpSpPr>
            <a:xfrm>
              <a:off x="-1296000" y="144000"/>
              <a:ext cx="2434952" cy="1066800"/>
              <a:chOff x="2123728" y="1419622"/>
              <a:chExt cx="2434952" cy="1066800"/>
            </a:xfrm>
          </p:grpSpPr>
          <p:cxnSp>
            <p:nvCxnSpPr>
              <p:cNvPr id="111" name="110 Conector recto"/>
              <p:cNvCxnSpPr/>
              <p:nvPr/>
            </p:nvCxnSpPr>
            <p:spPr>
              <a:xfrm>
                <a:off x="2123728" y="1419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112" name="111 Conector recto"/>
              <p:cNvCxnSpPr/>
              <p:nvPr/>
            </p:nvCxnSpPr>
            <p:spPr>
              <a:xfrm>
                <a:off x="2276128" y="1572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113" name="112 Conector recto"/>
              <p:cNvCxnSpPr/>
              <p:nvPr/>
            </p:nvCxnSpPr>
            <p:spPr>
              <a:xfrm>
                <a:off x="2428528" y="1724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114" name="113 Conector recto"/>
              <p:cNvCxnSpPr/>
              <p:nvPr/>
            </p:nvCxnSpPr>
            <p:spPr>
              <a:xfrm>
                <a:off x="2580928" y="18768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115" name="114 Conector recto"/>
              <p:cNvCxnSpPr/>
              <p:nvPr/>
            </p:nvCxnSpPr>
            <p:spPr>
              <a:xfrm>
                <a:off x="2733328" y="20292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116" name="115 Conector recto"/>
              <p:cNvCxnSpPr/>
              <p:nvPr/>
            </p:nvCxnSpPr>
            <p:spPr>
              <a:xfrm>
                <a:off x="2885728" y="2181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117" name="116 Conector recto"/>
              <p:cNvCxnSpPr/>
              <p:nvPr/>
            </p:nvCxnSpPr>
            <p:spPr>
              <a:xfrm>
                <a:off x="3038128" y="2334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118" name="117 Conector recto"/>
              <p:cNvCxnSpPr/>
              <p:nvPr/>
            </p:nvCxnSpPr>
            <p:spPr>
              <a:xfrm>
                <a:off x="3190528" y="2486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grpSp>
      </p:grpSp>
      <p:grpSp>
        <p:nvGrpSpPr>
          <p:cNvPr id="241" name="240 Grupo"/>
          <p:cNvGrpSpPr/>
          <p:nvPr/>
        </p:nvGrpSpPr>
        <p:grpSpPr>
          <a:xfrm rot="5400000">
            <a:off x="5744667" y="130206"/>
            <a:ext cx="2551212" cy="2290800"/>
            <a:chOff x="-1296000" y="144000"/>
            <a:chExt cx="3704088" cy="2290800"/>
          </a:xfrm>
          <a:effectLst/>
          <a:scene3d>
            <a:camera prst="orthographicFront"/>
            <a:lightRig rig="flat" dir="t"/>
          </a:scene3d>
        </p:grpSpPr>
        <p:grpSp>
          <p:nvGrpSpPr>
            <p:cNvPr id="242" name="241 Grupo"/>
            <p:cNvGrpSpPr/>
            <p:nvPr/>
          </p:nvGrpSpPr>
          <p:grpSpPr>
            <a:xfrm>
              <a:off x="-26864" y="1368000"/>
              <a:ext cx="2434952" cy="1066800"/>
              <a:chOff x="2123728" y="1419622"/>
              <a:chExt cx="2434952" cy="1066800"/>
            </a:xfrm>
          </p:grpSpPr>
          <p:cxnSp>
            <p:nvCxnSpPr>
              <p:cNvPr id="252" name="251 Conector recto"/>
              <p:cNvCxnSpPr/>
              <p:nvPr/>
            </p:nvCxnSpPr>
            <p:spPr>
              <a:xfrm>
                <a:off x="2123728" y="1419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53" name="252 Conector recto"/>
              <p:cNvCxnSpPr/>
              <p:nvPr/>
            </p:nvCxnSpPr>
            <p:spPr>
              <a:xfrm>
                <a:off x="2276128" y="1572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54" name="253 Conector recto"/>
              <p:cNvCxnSpPr/>
              <p:nvPr/>
            </p:nvCxnSpPr>
            <p:spPr>
              <a:xfrm>
                <a:off x="2428528" y="1724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55" name="254 Conector recto"/>
              <p:cNvCxnSpPr/>
              <p:nvPr/>
            </p:nvCxnSpPr>
            <p:spPr>
              <a:xfrm>
                <a:off x="2580928" y="18768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56" name="255 Conector recto"/>
              <p:cNvCxnSpPr/>
              <p:nvPr/>
            </p:nvCxnSpPr>
            <p:spPr>
              <a:xfrm>
                <a:off x="2733328" y="20292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57" name="256 Conector recto"/>
              <p:cNvCxnSpPr/>
              <p:nvPr/>
            </p:nvCxnSpPr>
            <p:spPr>
              <a:xfrm>
                <a:off x="2885728" y="2181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58" name="257 Conector recto"/>
              <p:cNvCxnSpPr/>
              <p:nvPr/>
            </p:nvCxnSpPr>
            <p:spPr>
              <a:xfrm>
                <a:off x="3038128" y="2334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59" name="258 Conector recto"/>
              <p:cNvCxnSpPr/>
              <p:nvPr/>
            </p:nvCxnSpPr>
            <p:spPr>
              <a:xfrm>
                <a:off x="3190528" y="2486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grpSp>
        <p:grpSp>
          <p:nvGrpSpPr>
            <p:cNvPr id="243" name="242 Grupo"/>
            <p:cNvGrpSpPr/>
            <p:nvPr/>
          </p:nvGrpSpPr>
          <p:grpSpPr>
            <a:xfrm>
              <a:off x="-1296000" y="144000"/>
              <a:ext cx="2434952" cy="1066800"/>
              <a:chOff x="2123728" y="1419622"/>
              <a:chExt cx="2434952" cy="1066800"/>
            </a:xfrm>
          </p:grpSpPr>
          <p:cxnSp>
            <p:nvCxnSpPr>
              <p:cNvPr id="244" name="243 Conector recto"/>
              <p:cNvCxnSpPr/>
              <p:nvPr/>
            </p:nvCxnSpPr>
            <p:spPr>
              <a:xfrm>
                <a:off x="2123728" y="1419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45" name="244 Conector recto"/>
              <p:cNvCxnSpPr/>
              <p:nvPr/>
            </p:nvCxnSpPr>
            <p:spPr>
              <a:xfrm>
                <a:off x="2276128" y="1572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46" name="245 Conector recto"/>
              <p:cNvCxnSpPr/>
              <p:nvPr/>
            </p:nvCxnSpPr>
            <p:spPr>
              <a:xfrm>
                <a:off x="2428528" y="1724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47" name="246 Conector recto"/>
              <p:cNvCxnSpPr/>
              <p:nvPr/>
            </p:nvCxnSpPr>
            <p:spPr>
              <a:xfrm>
                <a:off x="2580928" y="18768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48" name="247 Conector recto"/>
              <p:cNvCxnSpPr/>
              <p:nvPr/>
            </p:nvCxnSpPr>
            <p:spPr>
              <a:xfrm>
                <a:off x="2733328" y="20292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49" name="248 Conector recto"/>
              <p:cNvCxnSpPr/>
              <p:nvPr/>
            </p:nvCxnSpPr>
            <p:spPr>
              <a:xfrm>
                <a:off x="2885728" y="2181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50" name="249 Conector recto"/>
              <p:cNvCxnSpPr/>
              <p:nvPr/>
            </p:nvCxnSpPr>
            <p:spPr>
              <a:xfrm>
                <a:off x="3038128" y="2334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51" name="250 Conector recto"/>
              <p:cNvCxnSpPr/>
              <p:nvPr/>
            </p:nvCxnSpPr>
            <p:spPr>
              <a:xfrm>
                <a:off x="3190528" y="2486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grpSp>
      </p:grpSp>
      <p:grpSp>
        <p:nvGrpSpPr>
          <p:cNvPr id="260" name="259 Grupo"/>
          <p:cNvGrpSpPr/>
          <p:nvPr/>
        </p:nvGrpSpPr>
        <p:grpSpPr>
          <a:xfrm rot="5400000">
            <a:off x="3292579" y="130206"/>
            <a:ext cx="2551212" cy="2290800"/>
            <a:chOff x="-1296000" y="144000"/>
            <a:chExt cx="3704088" cy="2290800"/>
          </a:xfrm>
          <a:effectLst/>
          <a:scene3d>
            <a:camera prst="orthographicFront"/>
            <a:lightRig rig="flat" dir="t"/>
          </a:scene3d>
        </p:grpSpPr>
        <p:grpSp>
          <p:nvGrpSpPr>
            <p:cNvPr id="261" name="260 Grupo"/>
            <p:cNvGrpSpPr/>
            <p:nvPr/>
          </p:nvGrpSpPr>
          <p:grpSpPr>
            <a:xfrm>
              <a:off x="-26864" y="1368000"/>
              <a:ext cx="2434952" cy="1066800"/>
              <a:chOff x="2123728" y="1419622"/>
              <a:chExt cx="2434952" cy="1066800"/>
            </a:xfrm>
          </p:grpSpPr>
          <p:cxnSp>
            <p:nvCxnSpPr>
              <p:cNvPr id="271" name="270 Conector recto"/>
              <p:cNvCxnSpPr/>
              <p:nvPr/>
            </p:nvCxnSpPr>
            <p:spPr>
              <a:xfrm>
                <a:off x="2123728" y="1419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72" name="271 Conector recto"/>
              <p:cNvCxnSpPr/>
              <p:nvPr/>
            </p:nvCxnSpPr>
            <p:spPr>
              <a:xfrm>
                <a:off x="2276128" y="1572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73" name="272 Conector recto"/>
              <p:cNvCxnSpPr/>
              <p:nvPr/>
            </p:nvCxnSpPr>
            <p:spPr>
              <a:xfrm>
                <a:off x="2428528" y="1724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74" name="273 Conector recto"/>
              <p:cNvCxnSpPr/>
              <p:nvPr/>
            </p:nvCxnSpPr>
            <p:spPr>
              <a:xfrm>
                <a:off x="2580928" y="18768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75" name="274 Conector recto"/>
              <p:cNvCxnSpPr/>
              <p:nvPr/>
            </p:nvCxnSpPr>
            <p:spPr>
              <a:xfrm>
                <a:off x="2733328" y="20292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76" name="275 Conector recto"/>
              <p:cNvCxnSpPr/>
              <p:nvPr/>
            </p:nvCxnSpPr>
            <p:spPr>
              <a:xfrm>
                <a:off x="2885728" y="2181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77" name="276 Conector recto"/>
              <p:cNvCxnSpPr/>
              <p:nvPr/>
            </p:nvCxnSpPr>
            <p:spPr>
              <a:xfrm>
                <a:off x="3038128" y="2334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78" name="277 Conector recto"/>
              <p:cNvCxnSpPr/>
              <p:nvPr/>
            </p:nvCxnSpPr>
            <p:spPr>
              <a:xfrm>
                <a:off x="3190528" y="2486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grpSp>
        <p:grpSp>
          <p:nvGrpSpPr>
            <p:cNvPr id="262" name="261 Grupo"/>
            <p:cNvGrpSpPr/>
            <p:nvPr/>
          </p:nvGrpSpPr>
          <p:grpSpPr>
            <a:xfrm>
              <a:off x="-1296000" y="144000"/>
              <a:ext cx="2434952" cy="1066800"/>
              <a:chOff x="2123728" y="1419622"/>
              <a:chExt cx="2434952" cy="1066800"/>
            </a:xfrm>
          </p:grpSpPr>
          <p:cxnSp>
            <p:nvCxnSpPr>
              <p:cNvPr id="263" name="262 Conector recto"/>
              <p:cNvCxnSpPr/>
              <p:nvPr/>
            </p:nvCxnSpPr>
            <p:spPr>
              <a:xfrm>
                <a:off x="2123728" y="1419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64" name="263 Conector recto"/>
              <p:cNvCxnSpPr/>
              <p:nvPr/>
            </p:nvCxnSpPr>
            <p:spPr>
              <a:xfrm>
                <a:off x="2276128" y="1572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65" name="264 Conector recto"/>
              <p:cNvCxnSpPr/>
              <p:nvPr/>
            </p:nvCxnSpPr>
            <p:spPr>
              <a:xfrm>
                <a:off x="2428528" y="1724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66" name="265 Conector recto"/>
              <p:cNvCxnSpPr/>
              <p:nvPr/>
            </p:nvCxnSpPr>
            <p:spPr>
              <a:xfrm>
                <a:off x="2580928" y="18768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67" name="266 Conector recto"/>
              <p:cNvCxnSpPr/>
              <p:nvPr/>
            </p:nvCxnSpPr>
            <p:spPr>
              <a:xfrm>
                <a:off x="2733328" y="20292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68" name="267 Conector recto"/>
              <p:cNvCxnSpPr/>
              <p:nvPr/>
            </p:nvCxnSpPr>
            <p:spPr>
              <a:xfrm>
                <a:off x="2885728" y="2181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69" name="268 Conector recto"/>
              <p:cNvCxnSpPr/>
              <p:nvPr/>
            </p:nvCxnSpPr>
            <p:spPr>
              <a:xfrm>
                <a:off x="3038128" y="2334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70" name="269 Conector recto"/>
              <p:cNvCxnSpPr/>
              <p:nvPr/>
            </p:nvCxnSpPr>
            <p:spPr>
              <a:xfrm>
                <a:off x="3190528" y="2486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grpSp>
      </p:grpSp>
      <p:grpSp>
        <p:nvGrpSpPr>
          <p:cNvPr id="279" name="278 Grupo"/>
          <p:cNvGrpSpPr/>
          <p:nvPr/>
        </p:nvGrpSpPr>
        <p:grpSpPr>
          <a:xfrm rot="5400000">
            <a:off x="828000" y="130206"/>
            <a:ext cx="2551212" cy="2290800"/>
            <a:chOff x="-1296000" y="144000"/>
            <a:chExt cx="3704088" cy="2290800"/>
          </a:xfrm>
          <a:effectLst/>
          <a:scene3d>
            <a:camera prst="orthographicFront"/>
            <a:lightRig rig="flat" dir="t"/>
          </a:scene3d>
        </p:grpSpPr>
        <p:grpSp>
          <p:nvGrpSpPr>
            <p:cNvPr id="280" name="279 Grupo"/>
            <p:cNvGrpSpPr/>
            <p:nvPr/>
          </p:nvGrpSpPr>
          <p:grpSpPr>
            <a:xfrm>
              <a:off x="-26864" y="1368000"/>
              <a:ext cx="2434952" cy="1066800"/>
              <a:chOff x="2123728" y="1419622"/>
              <a:chExt cx="2434952" cy="1066800"/>
            </a:xfrm>
          </p:grpSpPr>
          <p:cxnSp>
            <p:nvCxnSpPr>
              <p:cNvPr id="290" name="289 Conector recto"/>
              <p:cNvCxnSpPr/>
              <p:nvPr/>
            </p:nvCxnSpPr>
            <p:spPr>
              <a:xfrm>
                <a:off x="2123728" y="1419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91" name="290 Conector recto"/>
              <p:cNvCxnSpPr/>
              <p:nvPr/>
            </p:nvCxnSpPr>
            <p:spPr>
              <a:xfrm>
                <a:off x="2276128" y="1572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92" name="291 Conector recto"/>
              <p:cNvCxnSpPr/>
              <p:nvPr/>
            </p:nvCxnSpPr>
            <p:spPr>
              <a:xfrm>
                <a:off x="2428528" y="1724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93" name="292 Conector recto"/>
              <p:cNvCxnSpPr/>
              <p:nvPr/>
            </p:nvCxnSpPr>
            <p:spPr>
              <a:xfrm>
                <a:off x="2580928" y="18768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94" name="293 Conector recto"/>
              <p:cNvCxnSpPr/>
              <p:nvPr/>
            </p:nvCxnSpPr>
            <p:spPr>
              <a:xfrm>
                <a:off x="2733328" y="20292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95" name="294 Conector recto"/>
              <p:cNvCxnSpPr/>
              <p:nvPr/>
            </p:nvCxnSpPr>
            <p:spPr>
              <a:xfrm>
                <a:off x="2885728" y="2181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96" name="295 Conector recto"/>
              <p:cNvCxnSpPr/>
              <p:nvPr/>
            </p:nvCxnSpPr>
            <p:spPr>
              <a:xfrm>
                <a:off x="3038128" y="2334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97" name="296 Conector recto"/>
              <p:cNvCxnSpPr/>
              <p:nvPr/>
            </p:nvCxnSpPr>
            <p:spPr>
              <a:xfrm>
                <a:off x="3190528" y="2486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grpSp>
        <p:grpSp>
          <p:nvGrpSpPr>
            <p:cNvPr id="281" name="280 Grupo"/>
            <p:cNvGrpSpPr/>
            <p:nvPr/>
          </p:nvGrpSpPr>
          <p:grpSpPr>
            <a:xfrm>
              <a:off x="-1296000" y="144000"/>
              <a:ext cx="2434952" cy="1066800"/>
              <a:chOff x="2123728" y="1419622"/>
              <a:chExt cx="2434952" cy="1066800"/>
            </a:xfrm>
          </p:grpSpPr>
          <p:cxnSp>
            <p:nvCxnSpPr>
              <p:cNvPr id="282" name="281 Conector recto"/>
              <p:cNvCxnSpPr/>
              <p:nvPr/>
            </p:nvCxnSpPr>
            <p:spPr>
              <a:xfrm>
                <a:off x="2123728" y="1419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83" name="282 Conector recto"/>
              <p:cNvCxnSpPr/>
              <p:nvPr/>
            </p:nvCxnSpPr>
            <p:spPr>
              <a:xfrm>
                <a:off x="2276128" y="1572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84" name="283 Conector recto"/>
              <p:cNvCxnSpPr/>
              <p:nvPr/>
            </p:nvCxnSpPr>
            <p:spPr>
              <a:xfrm>
                <a:off x="2428528" y="1724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85" name="284 Conector recto"/>
              <p:cNvCxnSpPr/>
              <p:nvPr/>
            </p:nvCxnSpPr>
            <p:spPr>
              <a:xfrm>
                <a:off x="2580928" y="18768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86" name="285 Conector recto"/>
              <p:cNvCxnSpPr/>
              <p:nvPr/>
            </p:nvCxnSpPr>
            <p:spPr>
              <a:xfrm>
                <a:off x="2733328" y="20292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87" name="286 Conector recto"/>
              <p:cNvCxnSpPr/>
              <p:nvPr/>
            </p:nvCxnSpPr>
            <p:spPr>
              <a:xfrm>
                <a:off x="2885728" y="2181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88" name="287 Conector recto"/>
              <p:cNvCxnSpPr/>
              <p:nvPr/>
            </p:nvCxnSpPr>
            <p:spPr>
              <a:xfrm>
                <a:off x="3038128" y="2334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289" name="288 Conector recto"/>
              <p:cNvCxnSpPr/>
              <p:nvPr/>
            </p:nvCxnSpPr>
            <p:spPr>
              <a:xfrm>
                <a:off x="3190528" y="2486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grpSp>
      </p:grpSp>
      <p:grpSp>
        <p:nvGrpSpPr>
          <p:cNvPr id="298" name="297 Grupo"/>
          <p:cNvGrpSpPr/>
          <p:nvPr/>
        </p:nvGrpSpPr>
        <p:grpSpPr>
          <a:xfrm rot="5400000" flipV="1">
            <a:off x="5744667" y="2722494"/>
            <a:ext cx="2551212" cy="2290800"/>
            <a:chOff x="-1296000" y="144000"/>
            <a:chExt cx="3704088" cy="2290800"/>
          </a:xfrm>
          <a:effectLst/>
          <a:scene3d>
            <a:camera prst="orthographicFront"/>
            <a:lightRig rig="flat" dir="t"/>
          </a:scene3d>
        </p:grpSpPr>
        <p:grpSp>
          <p:nvGrpSpPr>
            <p:cNvPr id="299" name="298 Grupo"/>
            <p:cNvGrpSpPr/>
            <p:nvPr/>
          </p:nvGrpSpPr>
          <p:grpSpPr>
            <a:xfrm>
              <a:off x="-26864" y="1368000"/>
              <a:ext cx="2434952" cy="1066800"/>
              <a:chOff x="2123728" y="1419622"/>
              <a:chExt cx="2434952" cy="1066800"/>
            </a:xfrm>
          </p:grpSpPr>
          <p:cxnSp>
            <p:nvCxnSpPr>
              <p:cNvPr id="309" name="308 Conector recto"/>
              <p:cNvCxnSpPr/>
              <p:nvPr/>
            </p:nvCxnSpPr>
            <p:spPr>
              <a:xfrm>
                <a:off x="2123728" y="1419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10" name="309 Conector recto"/>
              <p:cNvCxnSpPr/>
              <p:nvPr/>
            </p:nvCxnSpPr>
            <p:spPr>
              <a:xfrm>
                <a:off x="2276128" y="1572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11" name="310 Conector recto"/>
              <p:cNvCxnSpPr/>
              <p:nvPr/>
            </p:nvCxnSpPr>
            <p:spPr>
              <a:xfrm>
                <a:off x="2428528" y="1724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12" name="311 Conector recto"/>
              <p:cNvCxnSpPr/>
              <p:nvPr/>
            </p:nvCxnSpPr>
            <p:spPr>
              <a:xfrm>
                <a:off x="2580928" y="18768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13" name="312 Conector recto"/>
              <p:cNvCxnSpPr/>
              <p:nvPr/>
            </p:nvCxnSpPr>
            <p:spPr>
              <a:xfrm>
                <a:off x="2733328" y="20292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14" name="313 Conector recto"/>
              <p:cNvCxnSpPr/>
              <p:nvPr/>
            </p:nvCxnSpPr>
            <p:spPr>
              <a:xfrm>
                <a:off x="2885728" y="2181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15" name="314 Conector recto"/>
              <p:cNvCxnSpPr/>
              <p:nvPr/>
            </p:nvCxnSpPr>
            <p:spPr>
              <a:xfrm>
                <a:off x="3038128" y="2334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16" name="315 Conector recto"/>
              <p:cNvCxnSpPr/>
              <p:nvPr/>
            </p:nvCxnSpPr>
            <p:spPr>
              <a:xfrm>
                <a:off x="3190528" y="2486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grpSp>
        <p:grpSp>
          <p:nvGrpSpPr>
            <p:cNvPr id="300" name="299 Grupo"/>
            <p:cNvGrpSpPr/>
            <p:nvPr/>
          </p:nvGrpSpPr>
          <p:grpSpPr>
            <a:xfrm>
              <a:off x="-1296000" y="144000"/>
              <a:ext cx="2434952" cy="1066800"/>
              <a:chOff x="2123728" y="1419622"/>
              <a:chExt cx="2434952" cy="1066800"/>
            </a:xfrm>
          </p:grpSpPr>
          <p:cxnSp>
            <p:nvCxnSpPr>
              <p:cNvPr id="301" name="300 Conector recto"/>
              <p:cNvCxnSpPr/>
              <p:nvPr/>
            </p:nvCxnSpPr>
            <p:spPr>
              <a:xfrm>
                <a:off x="2123728" y="1419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02" name="301 Conector recto"/>
              <p:cNvCxnSpPr/>
              <p:nvPr/>
            </p:nvCxnSpPr>
            <p:spPr>
              <a:xfrm>
                <a:off x="2276128" y="1572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03" name="302 Conector recto"/>
              <p:cNvCxnSpPr/>
              <p:nvPr/>
            </p:nvCxnSpPr>
            <p:spPr>
              <a:xfrm>
                <a:off x="2428528" y="1724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04" name="303 Conector recto"/>
              <p:cNvCxnSpPr/>
              <p:nvPr/>
            </p:nvCxnSpPr>
            <p:spPr>
              <a:xfrm>
                <a:off x="2580928" y="18768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05" name="304 Conector recto"/>
              <p:cNvCxnSpPr/>
              <p:nvPr/>
            </p:nvCxnSpPr>
            <p:spPr>
              <a:xfrm>
                <a:off x="2733328" y="20292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06" name="305 Conector recto"/>
              <p:cNvCxnSpPr/>
              <p:nvPr/>
            </p:nvCxnSpPr>
            <p:spPr>
              <a:xfrm>
                <a:off x="2885728" y="2181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07" name="306 Conector recto"/>
              <p:cNvCxnSpPr/>
              <p:nvPr/>
            </p:nvCxnSpPr>
            <p:spPr>
              <a:xfrm>
                <a:off x="3038128" y="2334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08" name="307 Conector recto"/>
              <p:cNvCxnSpPr/>
              <p:nvPr/>
            </p:nvCxnSpPr>
            <p:spPr>
              <a:xfrm>
                <a:off x="3190528" y="2486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grpSp>
      </p:grpSp>
      <p:grpSp>
        <p:nvGrpSpPr>
          <p:cNvPr id="317" name="316 Grupo"/>
          <p:cNvGrpSpPr/>
          <p:nvPr/>
        </p:nvGrpSpPr>
        <p:grpSpPr>
          <a:xfrm rot="5400000" flipV="1">
            <a:off x="3292579" y="2722494"/>
            <a:ext cx="2551212" cy="2290800"/>
            <a:chOff x="-1296000" y="144000"/>
            <a:chExt cx="3704088" cy="2290800"/>
          </a:xfrm>
          <a:effectLst/>
          <a:scene3d>
            <a:camera prst="orthographicFront"/>
            <a:lightRig rig="flat" dir="t"/>
          </a:scene3d>
        </p:grpSpPr>
        <p:grpSp>
          <p:nvGrpSpPr>
            <p:cNvPr id="318" name="317 Grupo"/>
            <p:cNvGrpSpPr/>
            <p:nvPr/>
          </p:nvGrpSpPr>
          <p:grpSpPr>
            <a:xfrm>
              <a:off x="-26864" y="1368000"/>
              <a:ext cx="2434952" cy="1066800"/>
              <a:chOff x="2123728" y="1419622"/>
              <a:chExt cx="2434952" cy="1066800"/>
            </a:xfrm>
          </p:grpSpPr>
          <p:cxnSp>
            <p:nvCxnSpPr>
              <p:cNvPr id="328" name="327 Conector recto"/>
              <p:cNvCxnSpPr/>
              <p:nvPr/>
            </p:nvCxnSpPr>
            <p:spPr>
              <a:xfrm>
                <a:off x="2123728" y="1419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29" name="328 Conector recto"/>
              <p:cNvCxnSpPr/>
              <p:nvPr/>
            </p:nvCxnSpPr>
            <p:spPr>
              <a:xfrm>
                <a:off x="2276128" y="1572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30" name="329 Conector recto"/>
              <p:cNvCxnSpPr/>
              <p:nvPr/>
            </p:nvCxnSpPr>
            <p:spPr>
              <a:xfrm>
                <a:off x="2428528" y="1724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31" name="330 Conector recto"/>
              <p:cNvCxnSpPr/>
              <p:nvPr/>
            </p:nvCxnSpPr>
            <p:spPr>
              <a:xfrm>
                <a:off x="2580928" y="18768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32" name="331 Conector recto"/>
              <p:cNvCxnSpPr/>
              <p:nvPr/>
            </p:nvCxnSpPr>
            <p:spPr>
              <a:xfrm>
                <a:off x="2733328" y="20292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33" name="332 Conector recto"/>
              <p:cNvCxnSpPr/>
              <p:nvPr/>
            </p:nvCxnSpPr>
            <p:spPr>
              <a:xfrm>
                <a:off x="2885728" y="2181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34" name="333 Conector recto"/>
              <p:cNvCxnSpPr/>
              <p:nvPr/>
            </p:nvCxnSpPr>
            <p:spPr>
              <a:xfrm>
                <a:off x="3038128" y="2334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35" name="334 Conector recto"/>
              <p:cNvCxnSpPr/>
              <p:nvPr/>
            </p:nvCxnSpPr>
            <p:spPr>
              <a:xfrm>
                <a:off x="3190528" y="2486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grpSp>
        <p:grpSp>
          <p:nvGrpSpPr>
            <p:cNvPr id="319" name="318 Grupo"/>
            <p:cNvGrpSpPr/>
            <p:nvPr/>
          </p:nvGrpSpPr>
          <p:grpSpPr>
            <a:xfrm>
              <a:off x="-1296000" y="144000"/>
              <a:ext cx="2434952" cy="1066800"/>
              <a:chOff x="2123728" y="1419622"/>
              <a:chExt cx="2434952" cy="1066800"/>
            </a:xfrm>
          </p:grpSpPr>
          <p:cxnSp>
            <p:nvCxnSpPr>
              <p:cNvPr id="320" name="319 Conector recto"/>
              <p:cNvCxnSpPr/>
              <p:nvPr/>
            </p:nvCxnSpPr>
            <p:spPr>
              <a:xfrm>
                <a:off x="2123728" y="1419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21" name="320 Conector recto"/>
              <p:cNvCxnSpPr/>
              <p:nvPr/>
            </p:nvCxnSpPr>
            <p:spPr>
              <a:xfrm>
                <a:off x="2276128" y="1572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22" name="321 Conector recto"/>
              <p:cNvCxnSpPr/>
              <p:nvPr/>
            </p:nvCxnSpPr>
            <p:spPr>
              <a:xfrm>
                <a:off x="2428528" y="1724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23" name="322 Conector recto"/>
              <p:cNvCxnSpPr/>
              <p:nvPr/>
            </p:nvCxnSpPr>
            <p:spPr>
              <a:xfrm>
                <a:off x="2580928" y="18768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24" name="323 Conector recto"/>
              <p:cNvCxnSpPr/>
              <p:nvPr/>
            </p:nvCxnSpPr>
            <p:spPr>
              <a:xfrm>
                <a:off x="2733328" y="20292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25" name="324 Conector recto"/>
              <p:cNvCxnSpPr/>
              <p:nvPr/>
            </p:nvCxnSpPr>
            <p:spPr>
              <a:xfrm>
                <a:off x="2885728" y="2181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26" name="325 Conector recto"/>
              <p:cNvCxnSpPr/>
              <p:nvPr/>
            </p:nvCxnSpPr>
            <p:spPr>
              <a:xfrm>
                <a:off x="3038128" y="2334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27" name="326 Conector recto"/>
              <p:cNvCxnSpPr/>
              <p:nvPr/>
            </p:nvCxnSpPr>
            <p:spPr>
              <a:xfrm>
                <a:off x="3190528" y="2486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grpSp>
      </p:grpSp>
      <p:grpSp>
        <p:nvGrpSpPr>
          <p:cNvPr id="336" name="335 Grupo"/>
          <p:cNvGrpSpPr/>
          <p:nvPr/>
        </p:nvGrpSpPr>
        <p:grpSpPr>
          <a:xfrm rot="5400000" flipV="1">
            <a:off x="828000" y="2722494"/>
            <a:ext cx="2551212" cy="2290800"/>
            <a:chOff x="-1296000" y="144000"/>
            <a:chExt cx="3704088" cy="2290800"/>
          </a:xfrm>
          <a:effectLst/>
          <a:scene3d>
            <a:camera prst="orthographicFront"/>
            <a:lightRig rig="flat" dir="t"/>
          </a:scene3d>
        </p:grpSpPr>
        <p:grpSp>
          <p:nvGrpSpPr>
            <p:cNvPr id="337" name="336 Grupo"/>
            <p:cNvGrpSpPr/>
            <p:nvPr/>
          </p:nvGrpSpPr>
          <p:grpSpPr>
            <a:xfrm>
              <a:off x="-26864" y="1368000"/>
              <a:ext cx="2434952" cy="1066800"/>
              <a:chOff x="2123728" y="1419622"/>
              <a:chExt cx="2434952" cy="1066800"/>
            </a:xfrm>
          </p:grpSpPr>
          <p:cxnSp>
            <p:nvCxnSpPr>
              <p:cNvPr id="347" name="346 Conector recto"/>
              <p:cNvCxnSpPr/>
              <p:nvPr/>
            </p:nvCxnSpPr>
            <p:spPr>
              <a:xfrm>
                <a:off x="2123728" y="1419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48" name="347 Conector recto"/>
              <p:cNvCxnSpPr/>
              <p:nvPr/>
            </p:nvCxnSpPr>
            <p:spPr>
              <a:xfrm>
                <a:off x="2276128" y="1572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49" name="348 Conector recto"/>
              <p:cNvCxnSpPr/>
              <p:nvPr/>
            </p:nvCxnSpPr>
            <p:spPr>
              <a:xfrm>
                <a:off x="2428528" y="1724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50" name="349 Conector recto"/>
              <p:cNvCxnSpPr/>
              <p:nvPr/>
            </p:nvCxnSpPr>
            <p:spPr>
              <a:xfrm>
                <a:off x="2580928" y="18768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51" name="350 Conector recto"/>
              <p:cNvCxnSpPr/>
              <p:nvPr/>
            </p:nvCxnSpPr>
            <p:spPr>
              <a:xfrm>
                <a:off x="2733328" y="20292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52" name="351 Conector recto"/>
              <p:cNvCxnSpPr/>
              <p:nvPr/>
            </p:nvCxnSpPr>
            <p:spPr>
              <a:xfrm>
                <a:off x="2885728" y="2181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53" name="352 Conector recto"/>
              <p:cNvCxnSpPr/>
              <p:nvPr/>
            </p:nvCxnSpPr>
            <p:spPr>
              <a:xfrm>
                <a:off x="3038128" y="2334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54" name="353 Conector recto"/>
              <p:cNvCxnSpPr/>
              <p:nvPr/>
            </p:nvCxnSpPr>
            <p:spPr>
              <a:xfrm>
                <a:off x="3190528" y="2486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grpSp>
        <p:grpSp>
          <p:nvGrpSpPr>
            <p:cNvPr id="338" name="337 Grupo"/>
            <p:cNvGrpSpPr/>
            <p:nvPr/>
          </p:nvGrpSpPr>
          <p:grpSpPr>
            <a:xfrm>
              <a:off x="-1296000" y="144000"/>
              <a:ext cx="2434952" cy="1066800"/>
              <a:chOff x="2123728" y="1419622"/>
              <a:chExt cx="2434952" cy="1066800"/>
            </a:xfrm>
          </p:grpSpPr>
          <p:cxnSp>
            <p:nvCxnSpPr>
              <p:cNvPr id="339" name="338 Conector recto"/>
              <p:cNvCxnSpPr/>
              <p:nvPr/>
            </p:nvCxnSpPr>
            <p:spPr>
              <a:xfrm>
                <a:off x="2123728" y="1419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40" name="339 Conector recto"/>
              <p:cNvCxnSpPr/>
              <p:nvPr/>
            </p:nvCxnSpPr>
            <p:spPr>
              <a:xfrm>
                <a:off x="2276128" y="1572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41" name="340 Conector recto"/>
              <p:cNvCxnSpPr/>
              <p:nvPr/>
            </p:nvCxnSpPr>
            <p:spPr>
              <a:xfrm>
                <a:off x="2428528" y="1724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42" name="341 Conector recto"/>
              <p:cNvCxnSpPr/>
              <p:nvPr/>
            </p:nvCxnSpPr>
            <p:spPr>
              <a:xfrm>
                <a:off x="2580928" y="18768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43" name="342 Conector recto"/>
              <p:cNvCxnSpPr/>
              <p:nvPr/>
            </p:nvCxnSpPr>
            <p:spPr>
              <a:xfrm>
                <a:off x="2733328" y="20292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44" name="343 Conector recto"/>
              <p:cNvCxnSpPr/>
              <p:nvPr/>
            </p:nvCxnSpPr>
            <p:spPr>
              <a:xfrm>
                <a:off x="2885728" y="21816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45" name="344 Conector recto"/>
              <p:cNvCxnSpPr/>
              <p:nvPr/>
            </p:nvCxnSpPr>
            <p:spPr>
              <a:xfrm>
                <a:off x="3038128" y="23340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cxnSp>
            <p:nvCxnSpPr>
              <p:cNvPr id="346" name="345 Conector recto"/>
              <p:cNvCxnSpPr/>
              <p:nvPr/>
            </p:nvCxnSpPr>
            <p:spPr>
              <a:xfrm>
                <a:off x="3190528" y="2486422"/>
                <a:ext cx="1368152" cy="0"/>
              </a:xfrm>
              <a:prstGeom prst="line">
                <a:avLst/>
              </a:prstGeom>
              <a:ln w="19050">
                <a:gradFill flip="none" rotWithShape="1">
                  <a:gsLst>
                    <a:gs pos="35000">
                      <a:srgbClr val="FFC000">
                        <a:lumMod val="0"/>
                        <a:lumOff val="100000"/>
                        <a:alpha val="68000"/>
                      </a:srgbClr>
                    </a:gs>
                    <a:gs pos="69000">
                      <a:srgbClr val="FF9900">
                        <a:lumMod val="0"/>
                        <a:lumOff val="100000"/>
                      </a:srgbClr>
                    </a:gs>
                    <a:gs pos="85000">
                      <a:srgbClr val="C00000"/>
                    </a:gs>
                  </a:gsLst>
                  <a:path path="shape">
                    <a:fillToRect l="50000" t="50000" r="50000" b="50000"/>
                  </a:path>
                  <a:tileRect/>
                </a:gradFill>
                <a:prstDash val="solid"/>
                <a:headEnd type="oval" w="lg" len="lg"/>
                <a:tailEnd type="oval" w="lg" len="lg"/>
              </a:ln>
              <a:sp3d prstMaterial="powder">
                <a:bevelT w="336550" prst="coolSlant"/>
              </a:sp3d>
            </p:spPr>
            <p:style>
              <a:lnRef idx="1">
                <a:schemeClr val="accent1"/>
              </a:lnRef>
              <a:fillRef idx="0">
                <a:schemeClr val="accent1"/>
              </a:fillRef>
              <a:effectRef idx="0">
                <a:schemeClr val="accent1"/>
              </a:effectRef>
              <a:fontRef idx="minor">
                <a:schemeClr val="tx1"/>
              </a:fontRef>
            </p:style>
          </p:cxnSp>
        </p:grpSp>
      </p:grpSp>
      <p:sp>
        <p:nvSpPr>
          <p:cNvPr id="236" name="235 Rectángulo"/>
          <p:cNvSpPr/>
          <p:nvPr/>
        </p:nvSpPr>
        <p:spPr>
          <a:xfrm flipH="1">
            <a:off x="-180528" y="-92546"/>
            <a:ext cx="9577064" cy="5472608"/>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1840035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nodeType="with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additive="base">
                                        <p:cTn id="7" dur="2250" fill="hold"/>
                                        <p:tgtEl>
                                          <p:spTgt spid="51"/>
                                        </p:tgtEl>
                                        <p:attrNameLst>
                                          <p:attrName>ppt_x</p:attrName>
                                        </p:attrNameLst>
                                      </p:cBhvr>
                                      <p:tavLst>
                                        <p:tav tm="0">
                                          <p:val>
                                            <p:strVal val="0-#ppt_w/2"/>
                                          </p:val>
                                        </p:tav>
                                        <p:tav tm="100000">
                                          <p:val>
                                            <p:strVal val="#ppt_x"/>
                                          </p:val>
                                        </p:tav>
                                      </p:tavLst>
                                    </p:anim>
                                    <p:anim calcmode="lin" valueType="num">
                                      <p:cBhvr additive="base">
                                        <p:cTn id="8" dur="2250" fill="hold"/>
                                        <p:tgtEl>
                                          <p:spTgt spid="51"/>
                                        </p:tgtEl>
                                        <p:attrNameLst>
                                          <p:attrName>ppt_y</p:attrName>
                                        </p:attrNameLst>
                                      </p:cBhvr>
                                      <p:tavLst>
                                        <p:tav tm="0">
                                          <p:val>
                                            <p:strVal val="1+#ppt_h/2"/>
                                          </p:val>
                                        </p:tav>
                                        <p:tav tm="100000">
                                          <p:val>
                                            <p:strVal val="#ppt_y"/>
                                          </p:val>
                                        </p:tav>
                                      </p:tavLst>
                                    </p:anim>
                                  </p:childTnLst>
                                </p:cTn>
                              </p:par>
                              <p:par>
                                <p:cTn id="9" presetID="2" presetClass="entr" presetSubtype="12" fill="hold" nodeType="withEffect">
                                  <p:stCondLst>
                                    <p:cond delay="0"/>
                                  </p:stCondLst>
                                  <p:childTnLst>
                                    <p:set>
                                      <p:cBhvr>
                                        <p:cTn id="10" dur="1" fill="hold">
                                          <p:stCondLst>
                                            <p:cond delay="0"/>
                                          </p:stCondLst>
                                        </p:cTn>
                                        <p:tgtEl>
                                          <p:spTgt spid="32"/>
                                        </p:tgtEl>
                                        <p:attrNameLst>
                                          <p:attrName>style.visibility</p:attrName>
                                        </p:attrNameLst>
                                      </p:cBhvr>
                                      <p:to>
                                        <p:strVal val="visible"/>
                                      </p:to>
                                    </p:set>
                                    <p:anim calcmode="lin" valueType="num">
                                      <p:cBhvr additive="base">
                                        <p:cTn id="11" dur="2250" fill="hold"/>
                                        <p:tgtEl>
                                          <p:spTgt spid="32"/>
                                        </p:tgtEl>
                                        <p:attrNameLst>
                                          <p:attrName>ppt_x</p:attrName>
                                        </p:attrNameLst>
                                      </p:cBhvr>
                                      <p:tavLst>
                                        <p:tav tm="0">
                                          <p:val>
                                            <p:strVal val="0-#ppt_w/2"/>
                                          </p:val>
                                        </p:tav>
                                        <p:tav tm="100000">
                                          <p:val>
                                            <p:strVal val="#ppt_x"/>
                                          </p:val>
                                        </p:tav>
                                      </p:tavLst>
                                    </p:anim>
                                    <p:anim calcmode="lin" valueType="num">
                                      <p:cBhvr additive="base">
                                        <p:cTn id="12" dur="2250" fill="hold"/>
                                        <p:tgtEl>
                                          <p:spTgt spid="32"/>
                                        </p:tgtEl>
                                        <p:attrNameLst>
                                          <p:attrName>ppt_y</p:attrName>
                                        </p:attrNameLst>
                                      </p:cBhvr>
                                      <p:tavLst>
                                        <p:tav tm="0">
                                          <p:val>
                                            <p:strVal val="1+#ppt_h/2"/>
                                          </p:val>
                                        </p:tav>
                                        <p:tav tm="100000">
                                          <p:val>
                                            <p:strVal val="#ppt_y"/>
                                          </p:val>
                                        </p:tav>
                                      </p:tavLst>
                                    </p:anim>
                                  </p:childTnLst>
                                </p:cTn>
                              </p:par>
                              <p:par>
                                <p:cTn id="13" presetID="2" presetClass="entr" presetSubtype="12" fill="hold" nodeType="with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additive="base">
                                        <p:cTn id="15" dur="2250" fill="hold"/>
                                        <p:tgtEl>
                                          <p:spTgt spid="31"/>
                                        </p:tgtEl>
                                        <p:attrNameLst>
                                          <p:attrName>ppt_x</p:attrName>
                                        </p:attrNameLst>
                                      </p:cBhvr>
                                      <p:tavLst>
                                        <p:tav tm="0">
                                          <p:val>
                                            <p:strVal val="0-#ppt_w/2"/>
                                          </p:val>
                                        </p:tav>
                                        <p:tav tm="100000">
                                          <p:val>
                                            <p:strVal val="#ppt_x"/>
                                          </p:val>
                                        </p:tav>
                                      </p:tavLst>
                                    </p:anim>
                                    <p:anim calcmode="lin" valueType="num">
                                      <p:cBhvr additive="base">
                                        <p:cTn id="16" dur="2250" fill="hold"/>
                                        <p:tgtEl>
                                          <p:spTgt spid="31"/>
                                        </p:tgtEl>
                                        <p:attrNameLst>
                                          <p:attrName>ppt_y</p:attrName>
                                        </p:attrNameLst>
                                      </p:cBhvr>
                                      <p:tavLst>
                                        <p:tav tm="0">
                                          <p:val>
                                            <p:strVal val="1+#ppt_h/2"/>
                                          </p:val>
                                        </p:tav>
                                        <p:tav tm="100000">
                                          <p:val>
                                            <p:strVal val="#ppt_y"/>
                                          </p:val>
                                        </p:tav>
                                      </p:tavLst>
                                    </p:anim>
                                  </p:childTnLst>
                                </p:cTn>
                              </p:par>
                              <p:par>
                                <p:cTn id="17" presetID="2" presetClass="entr" presetSubtype="9" fill="hold" nodeType="withEffect">
                                  <p:stCondLst>
                                    <p:cond delay="0"/>
                                  </p:stCondLst>
                                  <p:childTnLst>
                                    <p:set>
                                      <p:cBhvr>
                                        <p:cTn id="18" dur="1" fill="hold">
                                          <p:stCondLst>
                                            <p:cond delay="0"/>
                                          </p:stCondLst>
                                        </p:cTn>
                                        <p:tgtEl>
                                          <p:spTgt spid="108"/>
                                        </p:tgtEl>
                                        <p:attrNameLst>
                                          <p:attrName>style.visibility</p:attrName>
                                        </p:attrNameLst>
                                      </p:cBhvr>
                                      <p:to>
                                        <p:strVal val="visible"/>
                                      </p:to>
                                    </p:set>
                                    <p:anim calcmode="lin" valueType="num">
                                      <p:cBhvr additive="base">
                                        <p:cTn id="19" dur="2250" fill="hold"/>
                                        <p:tgtEl>
                                          <p:spTgt spid="108"/>
                                        </p:tgtEl>
                                        <p:attrNameLst>
                                          <p:attrName>ppt_x</p:attrName>
                                        </p:attrNameLst>
                                      </p:cBhvr>
                                      <p:tavLst>
                                        <p:tav tm="0">
                                          <p:val>
                                            <p:strVal val="0-#ppt_w/2"/>
                                          </p:val>
                                        </p:tav>
                                        <p:tav tm="100000">
                                          <p:val>
                                            <p:strVal val="#ppt_x"/>
                                          </p:val>
                                        </p:tav>
                                      </p:tavLst>
                                    </p:anim>
                                    <p:anim calcmode="lin" valueType="num">
                                      <p:cBhvr additive="base">
                                        <p:cTn id="20" dur="2250" fill="hold"/>
                                        <p:tgtEl>
                                          <p:spTgt spid="108"/>
                                        </p:tgtEl>
                                        <p:attrNameLst>
                                          <p:attrName>ppt_y</p:attrName>
                                        </p:attrNameLst>
                                      </p:cBhvr>
                                      <p:tavLst>
                                        <p:tav tm="0">
                                          <p:val>
                                            <p:strVal val="0-#ppt_h/2"/>
                                          </p:val>
                                        </p:tav>
                                        <p:tav tm="100000">
                                          <p:val>
                                            <p:strVal val="#ppt_y"/>
                                          </p:val>
                                        </p:tav>
                                      </p:tavLst>
                                    </p:anim>
                                  </p:childTnLst>
                                </p:cTn>
                              </p:par>
                              <p:par>
                                <p:cTn id="21" presetID="2" presetClass="entr" presetSubtype="9" fill="hold" nodeType="withEffect">
                                  <p:stCondLst>
                                    <p:cond delay="0"/>
                                  </p:stCondLst>
                                  <p:childTnLst>
                                    <p:set>
                                      <p:cBhvr>
                                        <p:cTn id="22" dur="1" fill="hold">
                                          <p:stCondLst>
                                            <p:cond delay="0"/>
                                          </p:stCondLst>
                                        </p:cTn>
                                        <p:tgtEl>
                                          <p:spTgt spid="89"/>
                                        </p:tgtEl>
                                        <p:attrNameLst>
                                          <p:attrName>style.visibility</p:attrName>
                                        </p:attrNameLst>
                                      </p:cBhvr>
                                      <p:to>
                                        <p:strVal val="visible"/>
                                      </p:to>
                                    </p:set>
                                    <p:anim calcmode="lin" valueType="num">
                                      <p:cBhvr additive="base">
                                        <p:cTn id="23" dur="2250" fill="hold"/>
                                        <p:tgtEl>
                                          <p:spTgt spid="89"/>
                                        </p:tgtEl>
                                        <p:attrNameLst>
                                          <p:attrName>ppt_x</p:attrName>
                                        </p:attrNameLst>
                                      </p:cBhvr>
                                      <p:tavLst>
                                        <p:tav tm="0">
                                          <p:val>
                                            <p:strVal val="0-#ppt_w/2"/>
                                          </p:val>
                                        </p:tav>
                                        <p:tav tm="100000">
                                          <p:val>
                                            <p:strVal val="#ppt_x"/>
                                          </p:val>
                                        </p:tav>
                                      </p:tavLst>
                                    </p:anim>
                                    <p:anim calcmode="lin" valueType="num">
                                      <p:cBhvr additive="base">
                                        <p:cTn id="24" dur="2250" fill="hold"/>
                                        <p:tgtEl>
                                          <p:spTgt spid="89"/>
                                        </p:tgtEl>
                                        <p:attrNameLst>
                                          <p:attrName>ppt_y</p:attrName>
                                        </p:attrNameLst>
                                      </p:cBhvr>
                                      <p:tavLst>
                                        <p:tav tm="0">
                                          <p:val>
                                            <p:strVal val="0-#ppt_h/2"/>
                                          </p:val>
                                        </p:tav>
                                        <p:tav tm="100000">
                                          <p:val>
                                            <p:strVal val="#ppt_y"/>
                                          </p:val>
                                        </p:tav>
                                      </p:tavLst>
                                    </p:anim>
                                  </p:childTnLst>
                                </p:cTn>
                              </p:par>
                              <p:par>
                                <p:cTn id="25" presetID="2" presetClass="entr" presetSubtype="9" fill="hold" nodeType="withEffect">
                                  <p:stCondLst>
                                    <p:cond delay="0"/>
                                  </p:stCondLst>
                                  <p:childTnLst>
                                    <p:set>
                                      <p:cBhvr>
                                        <p:cTn id="26" dur="1" fill="hold">
                                          <p:stCondLst>
                                            <p:cond delay="0"/>
                                          </p:stCondLst>
                                        </p:cTn>
                                        <p:tgtEl>
                                          <p:spTgt spid="70"/>
                                        </p:tgtEl>
                                        <p:attrNameLst>
                                          <p:attrName>style.visibility</p:attrName>
                                        </p:attrNameLst>
                                      </p:cBhvr>
                                      <p:to>
                                        <p:strVal val="visible"/>
                                      </p:to>
                                    </p:set>
                                    <p:anim calcmode="lin" valueType="num">
                                      <p:cBhvr additive="base">
                                        <p:cTn id="27" dur="2250" fill="hold"/>
                                        <p:tgtEl>
                                          <p:spTgt spid="70"/>
                                        </p:tgtEl>
                                        <p:attrNameLst>
                                          <p:attrName>ppt_x</p:attrName>
                                        </p:attrNameLst>
                                      </p:cBhvr>
                                      <p:tavLst>
                                        <p:tav tm="0">
                                          <p:val>
                                            <p:strVal val="0-#ppt_w/2"/>
                                          </p:val>
                                        </p:tav>
                                        <p:tav tm="100000">
                                          <p:val>
                                            <p:strVal val="#ppt_x"/>
                                          </p:val>
                                        </p:tav>
                                      </p:tavLst>
                                    </p:anim>
                                    <p:anim calcmode="lin" valueType="num">
                                      <p:cBhvr additive="base">
                                        <p:cTn id="28" dur="2250" fill="hold"/>
                                        <p:tgtEl>
                                          <p:spTgt spid="70"/>
                                        </p:tgtEl>
                                        <p:attrNameLst>
                                          <p:attrName>ppt_y</p:attrName>
                                        </p:attrNameLst>
                                      </p:cBhvr>
                                      <p:tavLst>
                                        <p:tav tm="0">
                                          <p:val>
                                            <p:strVal val="0-#ppt_h/2"/>
                                          </p:val>
                                        </p:tav>
                                        <p:tav tm="100000">
                                          <p:val>
                                            <p:strVal val="#ppt_y"/>
                                          </p:val>
                                        </p:tav>
                                      </p:tavLst>
                                    </p:anim>
                                  </p:childTnLst>
                                </p:cTn>
                              </p:par>
                              <p:par>
                                <p:cTn id="29" presetID="2" presetClass="entr" presetSubtype="6" fill="hold" nodeType="withEffect">
                                  <p:stCondLst>
                                    <p:cond delay="0"/>
                                  </p:stCondLst>
                                  <p:childTnLst>
                                    <p:set>
                                      <p:cBhvr>
                                        <p:cTn id="30" dur="1" fill="hold">
                                          <p:stCondLst>
                                            <p:cond delay="0"/>
                                          </p:stCondLst>
                                        </p:cTn>
                                        <p:tgtEl>
                                          <p:spTgt spid="279"/>
                                        </p:tgtEl>
                                        <p:attrNameLst>
                                          <p:attrName>style.visibility</p:attrName>
                                        </p:attrNameLst>
                                      </p:cBhvr>
                                      <p:to>
                                        <p:strVal val="visible"/>
                                      </p:to>
                                    </p:set>
                                    <p:anim calcmode="lin" valueType="num">
                                      <p:cBhvr additive="base">
                                        <p:cTn id="31" dur="2250" fill="hold"/>
                                        <p:tgtEl>
                                          <p:spTgt spid="279"/>
                                        </p:tgtEl>
                                        <p:attrNameLst>
                                          <p:attrName>ppt_x</p:attrName>
                                        </p:attrNameLst>
                                      </p:cBhvr>
                                      <p:tavLst>
                                        <p:tav tm="0">
                                          <p:val>
                                            <p:strVal val="1+#ppt_w/2"/>
                                          </p:val>
                                        </p:tav>
                                        <p:tav tm="100000">
                                          <p:val>
                                            <p:strVal val="#ppt_x"/>
                                          </p:val>
                                        </p:tav>
                                      </p:tavLst>
                                    </p:anim>
                                    <p:anim calcmode="lin" valueType="num">
                                      <p:cBhvr additive="base">
                                        <p:cTn id="32" dur="2250" fill="hold"/>
                                        <p:tgtEl>
                                          <p:spTgt spid="279"/>
                                        </p:tgtEl>
                                        <p:attrNameLst>
                                          <p:attrName>ppt_y</p:attrName>
                                        </p:attrNameLst>
                                      </p:cBhvr>
                                      <p:tavLst>
                                        <p:tav tm="0">
                                          <p:val>
                                            <p:strVal val="1+#ppt_h/2"/>
                                          </p:val>
                                        </p:tav>
                                        <p:tav tm="100000">
                                          <p:val>
                                            <p:strVal val="#ppt_y"/>
                                          </p:val>
                                        </p:tav>
                                      </p:tavLst>
                                    </p:anim>
                                  </p:childTnLst>
                                </p:cTn>
                              </p:par>
                              <p:par>
                                <p:cTn id="33" presetID="2" presetClass="entr" presetSubtype="6" fill="hold" nodeType="withEffect">
                                  <p:stCondLst>
                                    <p:cond delay="0"/>
                                  </p:stCondLst>
                                  <p:childTnLst>
                                    <p:set>
                                      <p:cBhvr>
                                        <p:cTn id="34" dur="1" fill="hold">
                                          <p:stCondLst>
                                            <p:cond delay="0"/>
                                          </p:stCondLst>
                                        </p:cTn>
                                        <p:tgtEl>
                                          <p:spTgt spid="260"/>
                                        </p:tgtEl>
                                        <p:attrNameLst>
                                          <p:attrName>style.visibility</p:attrName>
                                        </p:attrNameLst>
                                      </p:cBhvr>
                                      <p:to>
                                        <p:strVal val="visible"/>
                                      </p:to>
                                    </p:set>
                                    <p:anim calcmode="lin" valueType="num">
                                      <p:cBhvr additive="base">
                                        <p:cTn id="35" dur="2250" fill="hold"/>
                                        <p:tgtEl>
                                          <p:spTgt spid="260"/>
                                        </p:tgtEl>
                                        <p:attrNameLst>
                                          <p:attrName>ppt_x</p:attrName>
                                        </p:attrNameLst>
                                      </p:cBhvr>
                                      <p:tavLst>
                                        <p:tav tm="0">
                                          <p:val>
                                            <p:strVal val="1+#ppt_w/2"/>
                                          </p:val>
                                        </p:tav>
                                        <p:tav tm="100000">
                                          <p:val>
                                            <p:strVal val="#ppt_x"/>
                                          </p:val>
                                        </p:tav>
                                      </p:tavLst>
                                    </p:anim>
                                    <p:anim calcmode="lin" valueType="num">
                                      <p:cBhvr additive="base">
                                        <p:cTn id="36" dur="2250" fill="hold"/>
                                        <p:tgtEl>
                                          <p:spTgt spid="260"/>
                                        </p:tgtEl>
                                        <p:attrNameLst>
                                          <p:attrName>ppt_y</p:attrName>
                                        </p:attrNameLst>
                                      </p:cBhvr>
                                      <p:tavLst>
                                        <p:tav tm="0">
                                          <p:val>
                                            <p:strVal val="1+#ppt_h/2"/>
                                          </p:val>
                                        </p:tav>
                                        <p:tav tm="100000">
                                          <p:val>
                                            <p:strVal val="#ppt_y"/>
                                          </p:val>
                                        </p:tav>
                                      </p:tavLst>
                                    </p:anim>
                                  </p:childTnLst>
                                </p:cTn>
                              </p:par>
                              <p:par>
                                <p:cTn id="37" presetID="2" presetClass="entr" presetSubtype="6" fill="hold" nodeType="withEffect">
                                  <p:stCondLst>
                                    <p:cond delay="0"/>
                                  </p:stCondLst>
                                  <p:childTnLst>
                                    <p:set>
                                      <p:cBhvr>
                                        <p:cTn id="38" dur="1" fill="hold">
                                          <p:stCondLst>
                                            <p:cond delay="0"/>
                                          </p:stCondLst>
                                        </p:cTn>
                                        <p:tgtEl>
                                          <p:spTgt spid="241"/>
                                        </p:tgtEl>
                                        <p:attrNameLst>
                                          <p:attrName>style.visibility</p:attrName>
                                        </p:attrNameLst>
                                      </p:cBhvr>
                                      <p:to>
                                        <p:strVal val="visible"/>
                                      </p:to>
                                    </p:set>
                                    <p:anim calcmode="lin" valueType="num">
                                      <p:cBhvr additive="base">
                                        <p:cTn id="39" dur="2250" fill="hold"/>
                                        <p:tgtEl>
                                          <p:spTgt spid="241"/>
                                        </p:tgtEl>
                                        <p:attrNameLst>
                                          <p:attrName>ppt_x</p:attrName>
                                        </p:attrNameLst>
                                      </p:cBhvr>
                                      <p:tavLst>
                                        <p:tav tm="0">
                                          <p:val>
                                            <p:strVal val="1+#ppt_w/2"/>
                                          </p:val>
                                        </p:tav>
                                        <p:tav tm="100000">
                                          <p:val>
                                            <p:strVal val="#ppt_x"/>
                                          </p:val>
                                        </p:tav>
                                      </p:tavLst>
                                    </p:anim>
                                    <p:anim calcmode="lin" valueType="num">
                                      <p:cBhvr additive="base">
                                        <p:cTn id="40" dur="2250" fill="hold"/>
                                        <p:tgtEl>
                                          <p:spTgt spid="241"/>
                                        </p:tgtEl>
                                        <p:attrNameLst>
                                          <p:attrName>ppt_y</p:attrName>
                                        </p:attrNameLst>
                                      </p:cBhvr>
                                      <p:tavLst>
                                        <p:tav tm="0">
                                          <p:val>
                                            <p:strVal val="1+#ppt_h/2"/>
                                          </p:val>
                                        </p:tav>
                                        <p:tav tm="100000">
                                          <p:val>
                                            <p:strVal val="#ppt_y"/>
                                          </p:val>
                                        </p:tav>
                                      </p:tavLst>
                                    </p:anim>
                                  </p:childTnLst>
                                </p:cTn>
                              </p:par>
                              <p:par>
                                <p:cTn id="41" presetID="2" presetClass="entr" presetSubtype="3" fill="hold" nodeType="withEffect">
                                  <p:stCondLst>
                                    <p:cond delay="0"/>
                                  </p:stCondLst>
                                  <p:childTnLst>
                                    <p:set>
                                      <p:cBhvr>
                                        <p:cTn id="42" dur="1" fill="hold">
                                          <p:stCondLst>
                                            <p:cond delay="0"/>
                                          </p:stCondLst>
                                        </p:cTn>
                                        <p:tgtEl>
                                          <p:spTgt spid="336"/>
                                        </p:tgtEl>
                                        <p:attrNameLst>
                                          <p:attrName>style.visibility</p:attrName>
                                        </p:attrNameLst>
                                      </p:cBhvr>
                                      <p:to>
                                        <p:strVal val="visible"/>
                                      </p:to>
                                    </p:set>
                                    <p:anim calcmode="lin" valueType="num">
                                      <p:cBhvr additive="base">
                                        <p:cTn id="43" dur="2250" fill="hold"/>
                                        <p:tgtEl>
                                          <p:spTgt spid="336"/>
                                        </p:tgtEl>
                                        <p:attrNameLst>
                                          <p:attrName>ppt_x</p:attrName>
                                        </p:attrNameLst>
                                      </p:cBhvr>
                                      <p:tavLst>
                                        <p:tav tm="0">
                                          <p:val>
                                            <p:strVal val="1+#ppt_w/2"/>
                                          </p:val>
                                        </p:tav>
                                        <p:tav tm="100000">
                                          <p:val>
                                            <p:strVal val="#ppt_x"/>
                                          </p:val>
                                        </p:tav>
                                      </p:tavLst>
                                    </p:anim>
                                    <p:anim calcmode="lin" valueType="num">
                                      <p:cBhvr additive="base">
                                        <p:cTn id="44" dur="2250" fill="hold"/>
                                        <p:tgtEl>
                                          <p:spTgt spid="336"/>
                                        </p:tgtEl>
                                        <p:attrNameLst>
                                          <p:attrName>ppt_y</p:attrName>
                                        </p:attrNameLst>
                                      </p:cBhvr>
                                      <p:tavLst>
                                        <p:tav tm="0">
                                          <p:val>
                                            <p:strVal val="0-#ppt_h/2"/>
                                          </p:val>
                                        </p:tav>
                                        <p:tav tm="100000">
                                          <p:val>
                                            <p:strVal val="#ppt_y"/>
                                          </p:val>
                                        </p:tav>
                                      </p:tavLst>
                                    </p:anim>
                                  </p:childTnLst>
                                </p:cTn>
                              </p:par>
                              <p:par>
                                <p:cTn id="45" presetID="2" presetClass="entr" presetSubtype="3" fill="hold" nodeType="withEffect">
                                  <p:stCondLst>
                                    <p:cond delay="0"/>
                                  </p:stCondLst>
                                  <p:childTnLst>
                                    <p:set>
                                      <p:cBhvr>
                                        <p:cTn id="46" dur="1" fill="hold">
                                          <p:stCondLst>
                                            <p:cond delay="0"/>
                                          </p:stCondLst>
                                        </p:cTn>
                                        <p:tgtEl>
                                          <p:spTgt spid="317"/>
                                        </p:tgtEl>
                                        <p:attrNameLst>
                                          <p:attrName>style.visibility</p:attrName>
                                        </p:attrNameLst>
                                      </p:cBhvr>
                                      <p:to>
                                        <p:strVal val="visible"/>
                                      </p:to>
                                    </p:set>
                                    <p:anim calcmode="lin" valueType="num">
                                      <p:cBhvr additive="base">
                                        <p:cTn id="47" dur="2250" fill="hold"/>
                                        <p:tgtEl>
                                          <p:spTgt spid="317"/>
                                        </p:tgtEl>
                                        <p:attrNameLst>
                                          <p:attrName>ppt_x</p:attrName>
                                        </p:attrNameLst>
                                      </p:cBhvr>
                                      <p:tavLst>
                                        <p:tav tm="0">
                                          <p:val>
                                            <p:strVal val="1+#ppt_w/2"/>
                                          </p:val>
                                        </p:tav>
                                        <p:tav tm="100000">
                                          <p:val>
                                            <p:strVal val="#ppt_x"/>
                                          </p:val>
                                        </p:tav>
                                      </p:tavLst>
                                    </p:anim>
                                    <p:anim calcmode="lin" valueType="num">
                                      <p:cBhvr additive="base">
                                        <p:cTn id="48" dur="2250" fill="hold"/>
                                        <p:tgtEl>
                                          <p:spTgt spid="317"/>
                                        </p:tgtEl>
                                        <p:attrNameLst>
                                          <p:attrName>ppt_y</p:attrName>
                                        </p:attrNameLst>
                                      </p:cBhvr>
                                      <p:tavLst>
                                        <p:tav tm="0">
                                          <p:val>
                                            <p:strVal val="0-#ppt_h/2"/>
                                          </p:val>
                                        </p:tav>
                                        <p:tav tm="100000">
                                          <p:val>
                                            <p:strVal val="#ppt_y"/>
                                          </p:val>
                                        </p:tav>
                                      </p:tavLst>
                                    </p:anim>
                                  </p:childTnLst>
                                </p:cTn>
                              </p:par>
                              <p:par>
                                <p:cTn id="49" presetID="2" presetClass="entr" presetSubtype="3" fill="hold" nodeType="withEffect">
                                  <p:stCondLst>
                                    <p:cond delay="0"/>
                                  </p:stCondLst>
                                  <p:childTnLst>
                                    <p:set>
                                      <p:cBhvr>
                                        <p:cTn id="50" dur="1" fill="hold">
                                          <p:stCondLst>
                                            <p:cond delay="0"/>
                                          </p:stCondLst>
                                        </p:cTn>
                                        <p:tgtEl>
                                          <p:spTgt spid="298"/>
                                        </p:tgtEl>
                                        <p:attrNameLst>
                                          <p:attrName>style.visibility</p:attrName>
                                        </p:attrNameLst>
                                      </p:cBhvr>
                                      <p:to>
                                        <p:strVal val="visible"/>
                                      </p:to>
                                    </p:set>
                                    <p:anim calcmode="lin" valueType="num">
                                      <p:cBhvr additive="base">
                                        <p:cTn id="51" dur="2250" fill="hold"/>
                                        <p:tgtEl>
                                          <p:spTgt spid="298"/>
                                        </p:tgtEl>
                                        <p:attrNameLst>
                                          <p:attrName>ppt_x</p:attrName>
                                        </p:attrNameLst>
                                      </p:cBhvr>
                                      <p:tavLst>
                                        <p:tav tm="0">
                                          <p:val>
                                            <p:strVal val="1+#ppt_w/2"/>
                                          </p:val>
                                        </p:tav>
                                        <p:tav tm="100000">
                                          <p:val>
                                            <p:strVal val="#ppt_x"/>
                                          </p:val>
                                        </p:tav>
                                      </p:tavLst>
                                    </p:anim>
                                    <p:anim calcmode="lin" valueType="num">
                                      <p:cBhvr additive="base">
                                        <p:cTn id="52" dur="2250" fill="hold"/>
                                        <p:tgtEl>
                                          <p:spTgt spid="298"/>
                                        </p:tgtEl>
                                        <p:attrNameLst>
                                          <p:attrName>ppt_y</p:attrName>
                                        </p:attrNameLst>
                                      </p:cBhvr>
                                      <p:tavLst>
                                        <p:tav tm="0">
                                          <p:val>
                                            <p:strVal val="0-#ppt_h/2"/>
                                          </p:val>
                                        </p:tav>
                                        <p:tav tm="100000">
                                          <p:val>
                                            <p:strVal val="#ppt_y"/>
                                          </p:val>
                                        </p:tav>
                                      </p:tavLst>
                                    </p:anim>
                                  </p:childTnLst>
                                </p:cTn>
                              </p:par>
                              <p:par>
                                <p:cTn id="53" presetID="19" presetClass="entr" presetSubtype="10" fill="hold" nodeType="withEffect">
                                  <p:stCondLst>
                                    <p:cond delay="0"/>
                                  </p:stCondLst>
                                  <p:childTnLst>
                                    <p:set>
                                      <p:cBhvr>
                                        <p:cTn id="54" dur="1" fill="hold">
                                          <p:stCondLst>
                                            <p:cond delay="0"/>
                                          </p:stCondLst>
                                        </p:cTn>
                                        <p:tgtEl>
                                          <p:spTgt spid="51"/>
                                        </p:tgtEl>
                                        <p:attrNameLst>
                                          <p:attrName>style.visibility</p:attrName>
                                        </p:attrNameLst>
                                      </p:cBhvr>
                                      <p:to>
                                        <p:strVal val="visible"/>
                                      </p:to>
                                    </p:set>
                                    <p:anim calcmode="lin" valueType="num">
                                      <p:cBhvr>
                                        <p:cTn id="55" dur="3000" fill="hold"/>
                                        <p:tgtEl>
                                          <p:spTgt spid="51"/>
                                        </p:tgtEl>
                                        <p:attrNameLst>
                                          <p:attrName>ppt_w</p:attrName>
                                        </p:attrNameLst>
                                      </p:cBhvr>
                                      <p:tavLst>
                                        <p:tav tm="0" fmla="#ppt_w*sin(2.5*pi*$)">
                                          <p:val>
                                            <p:fltVal val="0"/>
                                          </p:val>
                                        </p:tav>
                                        <p:tav tm="100000">
                                          <p:val>
                                            <p:fltVal val="1"/>
                                          </p:val>
                                        </p:tav>
                                      </p:tavLst>
                                    </p:anim>
                                    <p:anim calcmode="lin" valueType="num">
                                      <p:cBhvr>
                                        <p:cTn id="56" dur="3000" fill="hold"/>
                                        <p:tgtEl>
                                          <p:spTgt spid="51"/>
                                        </p:tgtEl>
                                        <p:attrNameLst>
                                          <p:attrName>ppt_h</p:attrName>
                                        </p:attrNameLst>
                                      </p:cBhvr>
                                      <p:tavLst>
                                        <p:tav tm="0">
                                          <p:val>
                                            <p:strVal val="#ppt_h"/>
                                          </p:val>
                                        </p:tav>
                                        <p:tav tm="100000">
                                          <p:val>
                                            <p:strVal val="#ppt_h"/>
                                          </p:val>
                                        </p:tav>
                                      </p:tavLst>
                                    </p:anim>
                                  </p:childTnLst>
                                </p:cTn>
                              </p:par>
                              <p:par>
                                <p:cTn id="57" presetID="19" presetClass="entr" presetSubtype="10" fill="hold" nodeType="withEffect">
                                  <p:stCondLst>
                                    <p:cond delay="0"/>
                                  </p:stCondLst>
                                  <p:childTnLst>
                                    <p:set>
                                      <p:cBhvr>
                                        <p:cTn id="58" dur="1" fill="hold">
                                          <p:stCondLst>
                                            <p:cond delay="0"/>
                                          </p:stCondLst>
                                        </p:cTn>
                                        <p:tgtEl>
                                          <p:spTgt spid="32"/>
                                        </p:tgtEl>
                                        <p:attrNameLst>
                                          <p:attrName>style.visibility</p:attrName>
                                        </p:attrNameLst>
                                      </p:cBhvr>
                                      <p:to>
                                        <p:strVal val="visible"/>
                                      </p:to>
                                    </p:set>
                                    <p:anim calcmode="lin" valueType="num">
                                      <p:cBhvr>
                                        <p:cTn id="59" dur="3000" fill="hold"/>
                                        <p:tgtEl>
                                          <p:spTgt spid="32"/>
                                        </p:tgtEl>
                                        <p:attrNameLst>
                                          <p:attrName>ppt_w</p:attrName>
                                        </p:attrNameLst>
                                      </p:cBhvr>
                                      <p:tavLst>
                                        <p:tav tm="0" fmla="#ppt_w*sin(2.5*pi*$)">
                                          <p:val>
                                            <p:fltVal val="0"/>
                                          </p:val>
                                        </p:tav>
                                        <p:tav tm="100000">
                                          <p:val>
                                            <p:fltVal val="1"/>
                                          </p:val>
                                        </p:tav>
                                      </p:tavLst>
                                    </p:anim>
                                    <p:anim calcmode="lin" valueType="num">
                                      <p:cBhvr>
                                        <p:cTn id="60" dur="3000" fill="hold"/>
                                        <p:tgtEl>
                                          <p:spTgt spid="32"/>
                                        </p:tgtEl>
                                        <p:attrNameLst>
                                          <p:attrName>ppt_h</p:attrName>
                                        </p:attrNameLst>
                                      </p:cBhvr>
                                      <p:tavLst>
                                        <p:tav tm="0">
                                          <p:val>
                                            <p:strVal val="#ppt_h"/>
                                          </p:val>
                                        </p:tav>
                                        <p:tav tm="100000">
                                          <p:val>
                                            <p:strVal val="#ppt_h"/>
                                          </p:val>
                                        </p:tav>
                                      </p:tavLst>
                                    </p:anim>
                                  </p:childTnLst>
                                </p:cTn>
                              </p:par>
                              <p:par>
                                <p:cTn id="61" presetID="19" presetClass="entr" presetSubtype="10" fill="hold" nodeType="withEffect">
                                  <p:stCondLst>
                                    <p:cond delay="0"/>
                                  </p:stCondLst>
                                  <p:childTnLst>
                                    <p:set>
                                      <p:cBhvr>
                                        <p:cTn id="62" dur="1" fill="hold">
                                          <p:stCondLst>
                                            <p:cond delay="0"/>
                                          </p:stCondLst>
                                        </p:cTn>
                                        <p:tgtEl>
                                          <p:spTgt spid="31"/>
                                        </p:tgtEl>
                                        <p:attrNameLst>
                                          <p:attrName>style.visibility</p:attrName>
                                        </p:attrNameLst>
                                      </p:cBhvr>
                                      <p:to>
                                        <p:strVal val="visible"/>
                                      </p:to>
                                    </p:set>
                                    <p:anim calcmode="lin" valueType="num">
                                      <p:cBhvr>
                                        <p:cTn id="63" dur="3000" fill="hold"/>
                                        <p:tgtEl>
                                          <p:spTgt spid="31"/>
                                        </p:tgtEl>
                                        <p:attrNameLst>
                                          <p:attrName>ppt_w</p:attrName>
                                        </p:attrNameLst>
                                      </p:cBhvr>
                                      <p:tavLst>
                                        <p:tav tm="0" fmla="#ppt_w*sin(2.5*pi*$)">
                                          <p:val>
                                            <p:fltVal val="0"/>
                                          </p:val>
                                        </p:tav>
                                        <p:tav tm="100000">
                                          <p:val>
                                            <p:fltVal val="1"/>
                                          </p:val>
                                        </p:tav>
                                      </p:tavLst>
                                    </p:anim>
                                    <p:anim calcmode="lin" valueType="num">
                                      <p:cBhvr>
                                        <p:cTn id="64" dur="3000" fill="hold"/>
                                        <p:tgtEl>
                                          <p:spTgt spid="31"/>
                                        </p:tgtEl>
                                        <p:attrNameLst>
                                          <p:attrName>ppt_h</p:attrName>
                                        </p:attrNameLst>
                                      </p:cBhvr>
                                      <p:tavLst>
                                        <p:tav tm="0">
                                          <p:val>
                                            <p:strVal val="#ppt_h"/>
                                          </p:val>
                                        </p:tav>
                                        <p:tav tm="100000">
                                          <p:val>
                                            <p:strVal val="#ppt_h"/>
                                          </p:val>
                                        </p:tav>
                                      </p:tavLst>
                                    </p:anim>
                                  </p:childTnLst>
                                </p:cTn>
                              </p:par>
                              <p:par>
                                <p:cTn id="65" presetID="19" presetClass="entr" presetSubtype="10" fill="hold" nodeType="withEffect">
                                  <p:stCondLst>
                                    <p:cond delay="0"/>
                                  </p:stCondLst>
                                  <p:childTnLst>
                                    <p:set>
                                      <p:cBhvr>
                                        <p:cTn id="66" dur="1" fill="hold">
                                          <p:stCondLst>
                                            <p:cond delay="0"/>
                                          </p:stCondLst>
                                        </p:cTn>
                                        <p:tgtEl>
                                          <p:spTgt spid="108"/>
                                        </p:tgtEl>
                                        <p:attrNameLst>
                                          <p:attrName>style.visibility</p:attrName>
                                        </p:attrNameLst>
                                      </p:cBhvr>
                                      <p:to>
                                        <p:strVal val="visible"/>
                                      </p:to>
                                    </p:set>
                                    <p:anim calcmode="lin" valueType="num">
                                      <p:cBhvr>
                                        <p:cTn id="67" dur="3000" fill="hold"/>
                                        <p:tgtEl>
                                          <p:spTgt spid="108"/>
                                        </p:tgtEl>
                                        <p:attrNameLst>
                                          <p:attrName>ppt_w</p:attrName>
                                        </p:attrNameLst>
                                      </p:cBhvr>
                                      <p:tavLst>
                                        <p:tav tm="0" fmla="#ppt_w*sin(2.5*pi*$)">
                                          <p:val>
                                            <p:fltVal val="0"/>
                                          </p:val>
                                        </p:tav>
                                        <p:tav tm="100000">
                                          <p:val>
                                            <p:fltVal val="1"/>
                                          </p:val>
                                        </p:tav>
                                      </p:tavLst>
                                    </p:anim>
                                    <p:anim calcmode="lin" valueType="num">
                                      <p:cBhvr>
                                        <p:cTn id="68" dur="3000" fill="hold"/>
                                        <p:tgtEl>
                                          <p:spTgt spid="108"/>
                                        </p:tgtEl>
                                        <p:attrNameLst>
                                          <p:attrName>ppt_h</p:attrName>
                                        </p:attrNameLst>
                                      </p:cBhvr>
                                      <p:tavLst>
                                        <p:tav tm="0">
                                          <p:val>
                                            <p:strVal val="#ppt_h"/>
                                          </p:val>
                                        </p:tav>
                                        <p:tav tm="100000">
                                          <p:val>
                                            <p:strVal val="#ppt_h"/>
                                          </p:val>
                                        </p:tav>
                                      </p:tavLst>
                                    </p:anim>
                                  </p:childTnLst>
                                </p:cTn>
                              </p:par>
                              <p:par>
                                <p:cTn id="69" presetID="19" presetClass="entr" presetSubtype="10" fill="hold" nodeType="withEffect">
                                  <p:stCondLst>
                                    <p:cond delay="0"/>
                                  </p:stCondLst>
                                  <p:childTnLst>
                                    <p:set>
                                      <p:cBhvr>
                                        <p:cTn id="70" dur="1" fill="hold">
                                          <p:stCondLst>
                                            <p:cond delay="0"/>
                                          </p:stCondLst>
                                        </p:cTn>
                                        <p:tgtEl>
                                          <p:spTgt spid="89"/>
                                        </p:tgtEl>
                                        <p:attrNameLst>
                                          <p:attrName>style.visibility</p:attrName>
                                        </p:attrNameLst>
                                      </p:cBhvr>
                                      <p:to>
                                        <p:strVal val="visible"/>
                                      </p:to>
                                    </p:set>
                                    <p:anim calcmode="lin" valueType="num">
                                      <p:cBhvr>
                                        <p:cTn id="71" dur="3000" fill="hold"/>
                                        <p:tgtEl>
                                          <p:spTgt spid="89"/>
                                        </p:tgtEl>
                                        <p:attrNameLst>
                                          <p:attrName>ppt_w</p:attrName>
                                        </p:attrNameLst>
                                      </p:cBhvr>
                                      <p:tavLst>
                                        <p:tav tm="0" fmla="#ppt_w*sin(2.5*pi*$)">
                                          <p:val>
                                            <p:fltVal val="0"/>
                                          </p:val>
                                        </p:tav>
                                        <p:tav tm="100000">
                                          <p:val>
                                            <p:fltVal val="1"/>
                                          </p:val>
                                        </p:tav>
                                      </p:tavLst>
                                    </p:anim>
                                    <p:anim calcmode="lin" valueType="num">
                                      <p:cBhvr>
                                        <p:cTn id="72" dur="3000" fill="hold"/>
                                        <p:tgtEl>
                                          <p:spTgt spid="89"/>
                                        </p:tgtEl>
                                        <p:attrNameLst>
                                          <p:attrName>ppt_h</p:attrName>
                                        </p:attrNameLst>
                                      </p:cBhvr>
                                      <p:tavLst>
                                        <p:tav tm="0">
                                          <p:val>
                                            <p:strVal val="#ppt_h"/>
                                          </p:val>
                                        </p:tav>
                                        <p:tav tm="100000">
                                          <p:val>
                                            <p:strVal val="#ppt_h"/>
                                          </p:val>
                                        </p:tav>
                                      </p:tavLst>
                                    </p:anim>
                                  </p:childTnLst>
                                </p:cTn>
                              </p:par>
                              <p:par>
                                <p:cTn id="73" presetID="19" presetClass="entr" presetSubtype="10" fill="hold" nodeType="withEffect">
                                  <p:stCondLst>
                                    <p:cond delay="0"/>
                                  </p:stCondLst>
                                  <p:childTnLst>
                                    <p:set>
                                      <p:cBhvr>
                                        <p:cTn id="74" dur="1" fill="hold">
                                          <p:stCondLst>
                                            <p:cond delay="0"/>
                                          </p:stCondLst>
                                        </p:cTn>
                                        <p:tgtEl>
                                          <p:spTgt spid="70"/>
                                        </p:tgtEl>
                                        <p:attrNameLst>
                                          <p:attrName>style.visibility</p:attrName>
                                        </p:attrNameLst>
                                      </p:cBhvr>
                                      <p:to>
                                        <p:strVal val="visible"/>
                                      </p:to>
                                    </p:set>
                                    <p:anim calcmode="lin" valueType="num">
                                      <p:cBhvr>
                                        <p:cTn id="75" dur="3000" fill="hold"/>
                                        <p:tgtEl>
                                          <p:spTgt spid="70"/>
                                        </p:tgtEl>
                                        <p:attrNameLst>
                                          <p:attrName>ppt_w</p:attrName>
                                        </p:attrNameLst>
                                      </p:cBhvr>
                                      <p:tavLst>
                                        <p:tav tm="0" fmla="#ppt_w*sin(2.5*pi*$)">
                                          <p:val>
                                            <p:fltVal val="0"/>
                                          </p:val>
                                        </p:tav>
                                        <p:tav tm="100000">
                                          <p:val>
                                            <p:fltVal val="1"/>
                                          </p:val>
                                        </p:tav>
                                      </p:tavLst>
                                    </p:anim>
                                    <p:anim calcmode="lin" valueType="num">
                                      <p:cBhvr>
                                        <p:cTn id="76" dur="3000" fill="hold"/>
                                        <p:tgtEl>
                                          <p:spTgt spid="70"/>
                                        </p:tgtEl>
                                        <p:attrNameLst>
                                          <p:attrName>ppt_h</p:attrName>
                                        </p:attrNameLst>
                                      </p:cBhvr>
                                      <p:tavLst>
                                        <p:tav tm="0">
                                          <p:val>
                                            <p:strVal val="#ppt_h"/>
                                          </p:val>
                                        </p:tav>
                                        <p:tav tm="100000">
                                          <p:val>
                                            <p:strVal val="#ppt_h"/>
                                          </p:val>
                                        </p:tav>
                                      </p:tavLst>
                                    </p:anim>
                                  </p:childTnLst>
                                </p:cTn>
                              </p:par>
                              <p:par>
                                <p:cTn id="77" presetID="19" presetClass="entr" presetSubtype="10" fill="hold" nodeType="withEffect">
                                  <p:stCondLst>
                                    <p:cond delay="0"/>
                                  </p:stCondLst>
                                  <p:childTnLst>
                                    <p:set>
                                      <p:cBhvr>
                                        <p:cTn id="78" dur="1" fill="hold">
                                          <p:stCondLst>
                                            <p:cond delay="0"/>
                                          </p:stCondLst>
                                        </p:cTn>
                                        <p:tgtEl>
                                          <p:spTgt spid="279"/>
                                        </p:tgtEl>
                                        <p:attrNameLst>
                                          <p:attrName>style.visibility</p:attrName>
                                        </p:attrNameLst>
                                      </p:cBhvr>
                                      <p:to>
                                        <p:strVal val="visible"/>
                                      </p:to>
                                    </p:set>
                                    <p:anim calcmode="lin" valueType="num">
                                      <p:cBhvr>
                                        <p:cTn id="79" dur="3000" fill="hold"/>
                                        <p:tgtEl>
                                          <p:spTgt spid="279"/>
                                        </p:tgtEl>
                                        <p:attrNameLst>
                                          <p:attrName>ppt_w</p:attrName>
                                        </p:attrNameLst>
                                      </p:cBhvr>
                                      <p:tavLst>
                                        <p:tav tm="0" fmla="#ppt_w*sin(2.5*pi*$)">
                                          <p:val>
                                            <p:fltVal val="0"/>
                                          </p:val>
                                        </p:tav>
                                        <p:tav tm="100000">
                                          <p:val>
                                            <p:fltVal val="1"/>
                                          </p:val>
                                        </p:tav>
                                      </p:tavLst>
                                    </p:anim>
                                    <p:anim calcmode="lin" valueType="num">
                                      <p:cBhvr>
                                        <p:cTn id="80" dur="3000" fill="hold"/>
                                        <p:tgtEl>
                                          <p:spTgt spid="279"/>
                                        </p:tgtEl>
                                        <p:attrNameLst>
                                          <p:attrName>ppt_h</p:attrName>
                                        </p:attrNameLst>
                                      </p:cBhvr>
                                      <p:tavLst>
                                        <p:tav tm="0">
                                          <p:val>
                                            <p:strVal val="#ppt_h"/>
                                          </p:val>
                                        </p:tav>
                                        <p:tav tm="100000">
                                          <p:val>
                                            <p:strVal val="#ppt_h"/>
                                          </p:val>
                                        </p:tav>
                                      </p:tavLst>
                                    </p:anim>
                                  </p:childTnLst>
                                </p:cTn>
                              </p:par>
                              <p:par>
                                <p:cTn id="81" presetID="19" presetClass="entr" presetSubtype="10" fill="hold" nodeType="withEffect">
                                  <p:stCondLst>
                                    <p:cond delay="0"/>
                                  </p:stCondLst>
                                  <p:childTnLst>
                                    <p:set>
                                      <p:cBhvr>
                                        <p:cTn id="82" dur="1" fill="hold">
                                          <p:stCondLst>
                                            <p:cond delay="0"/>
                                          </p:stCondLst>
                                        </p:cTn>
                                        <p:tgtEl>
                                          <p:spTgt spid="260"/>
                                        </p:tgtEl>
                                        <p:attrNameLst>
                                          <p:attrName>style.visibility</p:attrName>
                                        </p:attrNameLst>
                                      </p:cBhvr>
                                      <p:to>
                                        <p:strVal val="visible"/>
                                      </p:to>
                                    </p:set>
                                    <p:anim calcmode="lin" valueType="num">
                                      <p:cBhvr>
                                        <p:cTn id="83" dur="3000" fill="hold"/>
                                        <p:tgtEl>
                                          <p:spTgt spid="260"/>
                                        </p:tgtEl>
                                        <p:attrNameLst>
                                          <p:attrName>ppt_w</p:attrName>
                                        </p:attrNameLst>
                                      </p:cBhvr>
                                      <p:tavLst>
                                        <p:tav tm="0" fmla="#ppt_w*sin(2.5*pi*$)">
                                          <p:val>
                                            <p:fltVal val="0"/>
                                          </p:val>
                                        </p:tav>
                                        <p:tav tm="100000">
                                          <p:val>
                                            <p:fltVal val="1"/>
                                          </p:val>
                                        </p:tav>
                                      </p:tavLst>
                                    </p:anim>
                                    <p:anim calcmode="lin" valueType="num">
                                      <p:cBhvr>
                                        <p:cTn id="84" dur="3000" fill="hold"/>
                                        <p:tgtEl>
                                          <p:spTgt spid="260"/>
                                        </p:tgtEl>
                                        <p:attrNameLst>
                                          <p:attrName>ppt_h</p:attrName>
                                        </p:attrNameLst>
                                      </p:cBhvr>
                                      <p:tavLst>
                                        <p:tav tm="0">
                                          <p:val>
                                            <p:strVal val="#ppt_h"/>
                                          </p:val>
                                        </p:tav>
                                        <p:tav tm="100000">
                                          <p:val>
                                            <p:strVal val="#ppt_h"/>
                                          </p:val>
                                        </p:tav>
                                      </p:tavLst>
                                    </p:anim>
                                  </p:childTnLst>
                                </p:cTn>
                              </p:par>
                              <p:par>
                                <p:cTn id="85" presetID="19" presetClass="entr" presetSubtype="10" fill="hold" nodeType="withEffect">
                                  <p:stCondLst>
                                    <p:cond delay="0"/>
                                  </p:stCondLst>
                                  <p:childTnLst>
                                    <p:set>
                                      <p:cBhvr>
                                        <p:cTn id="86" dur="1" fill="hold">
                                          <p:stCondLst>
                                            <p:cond delay="0"/>
                                          </p:stCondLst>
                                        </p:cTn>
                                        <p:tgtEl>
                                          <p:spTgt spid="241"/>
                                        </p:tgtEl>
                                        <p:attrNameLst>
                                          <p:attrName>style.visibility</p:attrName>
                                        </p:attrNameLst>
                                      </p:cBhvr>
                                      <p:to>
                                        <p:strVal val="visible"/>
                                      </p:to>
                                    </p:set>
                                    <p:anim calcmode="lin" valueType="num">
                                      <p:cBhvr>
                                        <p:cTn id="87" dur="3000" fill="hold"/>
                                        <p:tgtEl>
                                          <p:spTgt spid="241"/>
                                        </p:tgtEl>
                                        <p:attrNameLst>
                                          <p:attrName>ppt_w</p:attrName>
                                        </p:attrNameLst>
                                      </p:cBhvr>
                                      <p:tavLst>
                                        <p:tav tm="0" fmla="#ppt_w*sin(2.5*pi*$)">
                                          <p:val>
                                            <p:fltVal val="0"/>
                                          </p:val>
                                        </p:tav>
                                        <p:tav tm="100000">
                                          <p:val>
                                            <p:fltVal val="1"/>
                                          </p:val>
                                        </p:tav>
                                      </p:tavLst>
                                    </p:anim>
                                    <p:anim calcmode="lin" valueType="num">
                                      <p:cBhvr>
                                        <p:cTn id="88" dur="3000" fill="hold"/>
                                        <p:tgtEl>
                                          <p:spTgt spid="241"/>
                                        </p:tgtEl>
                                        <p:attrNameLst>
                                          <p:attrName>ppt_h</p:attrName>
                                        </p:attrNameLst>
                                      </p:cBhvr>
                                      <p:tavLst>
                                        <p:tav tm="0">
                                          <p:val>
                                            <p:strVal val="#ppt_h"/>
                                          </p:val>
                                        </p:tav>
                                        <p:tav tm="100000">
                                          <p:val>
                                            <p:strVal val="#ppt_h"/>
                                          </p:val>
                                        </p:tav>
                                      </p:tavLst>
                                    </p:anim>
                                  </p:childTnLst>
                                </p:cTn>
                              </p:par>
                              <p:par>
                                <p:cTn id="89" presetID="19" presetClass="entr" presetSubtype="10" fill="hold" nodeType="withEffect">
                                  <p:stCondLst>
                                    <p:cond delay="0"/>
                                  </p:stCondLst>
                                  <p:childTnLst>
                                    <p:set>
                                      <p:cBhvr>
                                        <p:cTn id="90" dur="1" fill="hold">
                                          <p:stCondLst>
                                            <p:cond delay="0"/>
                                          </p:stCondLst>
                                        </p:cTn>
                                        <p:tgtEl>
                                          <p:spTgt spid="336"/>
                                        </p:tgtEl>
                                        <p:attrNameLst>
                                          <p:attrName>style.visibility</p:attrName>
                                        </p:attrNameLst>
                                      </p:cBhvr>
                                      <p:to>
                                        <p:strVal val="visible"/>
                                      </p:to>
                                    </p:set>
                                    <p:anim calcmode="lin" valueType="num">
                                      <p:cBhvr>
                                        <p:cTn id="91" dur="3000" fill="hold"/>
                                        <p:tgtEl>
                                          <p:spTgt spid="336"/>
                                        </p:tgtEl>
                                        <p:attrNameLst>
                                          <p:attrName>ppt_w</p:attrName>
                                        </p:attrNameLst>
                                      </p:cBhvr>
                                      <p:tavLst>
                                        <p:tav tm="0" fmla="#ppt_w*sin(2.5*pi*$)">
                                          <p:val>
                                            <p:fltVal val="0"/>
                                          </p:val>
                                        </p:tav>
                                        <p:tav tm="100000">
                                          <p:val>
                                            <p:fltVal val="1"/>
                                          </p:val>
                                        </p:tav>
                                      </p:tavLst>
                                    </p:anim>
                                    <p:anim calcmode="lin" valueType="num">
                                      <p:cBhvr>
                                        <p:cTn id="92" dur="3000" fill="hold"/>
                                        <p:tgtEl>
                                          <p:spTgt spid="336"/>
                                        </p:tgtEl>
                                        <p:attrNameLst>
                                          <p:attrName>ppt_h</p:attrName>
                                        </p:attrNameLst>
                                      </p:cBhvr>
                                      <p:tavLst>
                                        <p:tav tm="0">
                                          <p:val>
                                            <p:strVal val="#ppt_h"/>
                                          </p:val>
                                        </p:tav>
                                        <p:tav tm="100000">
                                          <p:val>
                                            <p:strVal val="#ppt_h"/>
                                          </p:val>
                                        </p:tav>
                                      </p:tavLst>
                                    </p:anim>
                                  </p:childTnLst>
                                </p:cTn>
                              </p:par>
                              <p:par>
                                <p:cTn id="93" presetID="19" presetClass="entr" presetSubtype="10" fill="hold" nodeType="withEffect">
                                  <p:stCondLst>
                                    <p:cond delay="0"/>
                                  </p:stCondLst>
                                  <p:childTnLst>
                                    <p:set>
                                      <p:cBhvr>
                                        <p:cTn id="94" dur="1" fill="hold">
                                          <p:stCondLst>
                                            <p:cond delay="0"/>
                                          </p:stCondLst>
                                        </p:cTn>
                                        <p:tgtEl>
                                          <p:spTgt spid="317"/>
                                        </p:tgtEl>
                                        <p:attrNameLst>
                                          <p:attrName>style.visibility</p:attrName>
                                        </p:attrNameLst>
                                      </p:cBhvr>
                                      <p:to>
                                        <p:strVal val="visible"/>
                                      </p:to>
                                    </p:set>
                                    <p:anim calcmode="lin" valueType="num">
                                      <p:cBhvr>
                                        <p:cTn id="95" dur="3000" fill="hold"/>
                                        <p:tgtEl>
                                          <p:spTgt spid="317"/>
                                        </p:tgtEl>
                                        <p:attrNameLst>
                                          <p:attrName>ppt_w</p:attrName>
                                        </p:attrNameLst>
                                      </p:cBhvr>
                                      <p:tavLst>
                                        <p:tav tm="0" fmla="#ppt_w*sin(2.5*pi*$)">
                                          <p:val>
                                            <p:fltVal val="0"/>
                                          </p:val>
                                        </p:tav>
                                        <p:tav tm="100000">
                                          <p:val>
                                            <p:fltVal val="1"/>
                                          </p:val>
                                        </p:tav>
                                      </p:tavLst>
                                    </p:anim>
                                    <p:anim calcmode="lin" valueType="num">
                                      <p:cBhvr>
                                        <p:cTn id="96" dur="3000" fill="hold"/>
                                        <p:tgtEl>
                                          <p:spTgt spid="317"/>
                                        </p:tgtEl>
                                        <p:attrNameLst>
                                          <p:attrName>ppt_h</p:attrName>
                                        </p:attrNameLst>
                                      </p:cBhvr>
                                      <p:tavLst>
                                        <p:tav tm="0">
                                          <p:val>
                                            <p:strVal val="#ppt_h"/>
                                          </p:val>
                                        </p:tav>
                                        <p:tav tm="100000">
                                          <p:val>
                                            <p:strVal val="#ppt_h"/>
                                          </p:val>
                                        </p:tav>
                                      </p:tavLst>
                                    </p:anim>
                                  </p:childTnLst>
                                </p:cTn>
                              </p:par>
                              <p:par>
                                <p:cTn id="97" presetID="19" presetClass="entr" presetSubtype="10" fill="hold" nodeType="withEffect">
                                  <p:stCondLst>
                                    <p:cond delay="0"/>
                                  </p:stCondLst>
                                  <p:childTnLst>
                                    <p:set>
                                      <p:cBhvr>
                                        <p:cTn id="98" dur="1" fill="hold">
                                          <p:stCondLst>
                                            <p:cond delay="0"/>
                                          </p:stCondLst>
                                        </p:cTn>
                                        <p:tgtEl>
                                          <p:spTgt spid="298"/>
                                        </p:tgtEl>
                                        <p:attrNameLst>
                                          <p:attrName>style.visibility</p:attrName>
                                        </p:attrNameLst>
                                      </p:cBhvr>
                                      <p:to>
                                        <p:strVal val="visible"/>
                                      </p:to>
                                    </p:set>
                                    <p:anim calcmode="lin" valueType="num">
                                      <p:cBhvr>
                                        <p:cTn id="99" dur="3000" fill="hold"/>
                                        <p:tgtEl>
                                          <p:spTgt spid="298"/>
                                        </p:tgtEl>
                                        <p:attrNameLst>
                                          <p:attrName>ppt_w</p:attrName>
                                        </p:attrNameLst>
                                      </p:cBhvr>
                                      <p:tavLst>
                                        <p:tav tm="0" fmla="#ppt_w*sin(2.5*pi*$)">
                                          <p:val>
                                            <p:fltVal val="0"/>
                                          </p:val>
                                        </p:tav>
                                        <p:tav tm="100000">
                                          <p:val>
                                            <p:fltVal val="1"/>
                                          </p:val>
                                        </p:tav>
                                      </p:tavLst>
                                    </p:anim>
                                    <p:anim calcmode="lin" valueType="num">
                                      <p:cBhvr>
                                        <p:cTn id="100" dur="3000" fill="hold"/>
                                        <p:tgtEl>
                                          <p:spTgt spid="298"/>
                                        </p:tgtEl>
                                        <p:attrNameLst>
                                          <p:attrName>ppt_h</p:attrName>
                                        </p:attrNameLst>
                                      </p:cBhvr>
                                      <p:tavLst>
                                        <p:tav tm="0">
                                          <p:val>
                                            <p:strVal val="#ppt_h"/>
                                          </p:val>
                                        </p:tav>
                                        <p:tav tm="100000">
                                          <p:val>
                                            <p:strVal val="#ppt_h"/>
                                          </p:val>
                                        </p:tav>
                                      </p:tavLst>
                                    </p:anim>
                                  </p:childTnLst>
                                </p:cTn>
                              </p:par>
                              <p:par>
                                <p:cTn id="101" presetID="2" presetClass="exit" presetSubtype="12" fill="hold" nodeType="withEffect">
                                  <p:stCondLst>
                                    <p:cond delay="0"/>
                                  </p:stCondLst>
                                  <p:childTnLst>
                                    <p:anim calcmode="lin" valueType="num">
                                      <p:cBhvr additive="base">
                                        <p:cTn id="102" dur="4000"/>
                                        <p:tgtEl>
                                          <p:spTgt spid="51"/>
                                        </p:tgtEl>
                                        <p:attrNameLst>
                                          <p:attrName>ppt_x</p:attrName>
                                        </p:attrNameLst>
                                      </p:cBhvr>
                                      <p:tavLst>
                                        <p:tav tm="0">
                                          <p:val>
                                            <p:strVal val="ppt_x"/>
                                          </p:val>
                                        </p:tav>
                                        <p:tav tm="100000">
                                          <p:val>
                                            <p:strVal val="0-ppt_w/2"/>
                                          </p:val>
                                        </p:tav>
                                      </p:tavLst>
                                    </p:anim>
                                    <p:anim calcmode="lin" valueType="num">
                                      <p:cBhvr additive="base">
                                        <p:cTn id="103" dur="4000"/>
                                        <p:tgtEl>
                                          <p:spTgt spid="51"/>
                                        </p:tgtEl>
                                        <p:attrNameLst>
                                          <p:attrName>ppt_y</p:attrName>
                                        </p:attrNameLst>
                                      </p:cBhvr>
                                      <p:tavLst>
                                        <p:tav tm="0">
                                          <p:val>
                                            <p:strVal val="ppt_y"/>
                                          </p:val>
                                        </p:tav>
                                        <p:tav tm="100000">
                                          <p:val>
                                            <p:strVal val="1+ppt_h/2"/>
                                          </p:val>
                                        </p:tav>
                                      </p:tavLst>
                                    </p:anim>
                                    <p:set>
                                      <p:cBhvr>
                                        <p:cTn id="104" dur="1" fill="hold">
                                          <p:stCondLst>
                                            <p:cond delay="3999"/>
                                          </p:stCondLst>
                                        </p:cTn>
                                        <p:tgtEl>
                                          <p:spTgt spid="51"/>
                                        </p:tgtEl>
                                        <p:attrNameLst>
                                          <p:attrName>style.visibility</p:attrName>
                                        </p:attrNameLst>
                                      </p:cBhvr>
                                      <p:to>
                                        <p:strVal val="hidden"/>
                                      </p:to>
                                    </p:set>
                                  </p:childTnLst>
                                </p:cTn>
                              </p:par>
                              <p:par>
                                <p:cTn id="105" presetID="2" presetClass="exit" presetSubtype="12" fill="hold" nodeType="withEffect">
                                  <p:stCondLst>
                                    <p:cond delay="0"/>
                                  </p:stCondLst>
                                  <p:childTnLst>
                                    <p:anim calcmode="lin" valueType="num">
                                      <p:cBhvr additive="base">
                                        <p:cTn id="106" dur="4000"/>
                                        <p:tgtEl>
                                          <p:spTgt spid="32"/>
                                        </p:tgtEl>
                                        <p:attrNameLst>
                                          <p:attrName>ppt_x</p:attrName>
                                        </p:attrNameLst>
                                      </p:cBhvr>
                                      <p:tavLst>
                                        <p:tav tm="0">
                                          <p:val>
                                            <p:strVal val="ppt_x"/>
                                          </p:val>
                                        </p:tav>
                                        <p:tav tm="100000">
                                          <p:val>
                                            <p:strVal val="0-ppt_w/2"/>
                                          </p:val>
                                        </p:tav>
                                      </p:tavLst>
                                    </p:anim>
                                    <p:anim calcmode="lin" valueType="num">
                                      <p:cBhvr additive="base">
                                        <p:cTn id="107" dur="4000"/>
                                        <p:tgtEl>
                                          <p:spTgt spid="32"/>
                                        </p:tgtEl>
                                        <p:attrNameLst>
                                          <p:attrName>ppt_y</p:attrName>
                                        </p:attrNameLst>
                                      </p:cBhvr>
                                      <p:tavLst>
                                        <p:tav tm="0">
                                          <p:val>
                                            <p:strVal val="ppt_y"/>
                                          </p:val>
                                        </p:tav>
                                        <p:tav tm="100000">
                                          <p:val>
                                            <p:strVal val="1+ppt_h/2"/>
                                          </p:val>
                                        </p:tav>
                                      </p:tavLst>
                                    </p:anim>
                                    <p:set>
                                      <p:cBhvr>
                                        <p:cTn id="108" dur="1" fill="hold">
                                          <p:stCondLst>
                                            <p:cond delay="3999"/>
                                          </p:stCondLst>
                                        </p:cTn>
                                        <p:tgtEl>
                                          <p:spTgt spid="32"/>
                                        </p:tgtEl>
                                        <p:attrNameLst>
                                          <p:attrName>style.visibility</p:attrName>
                                        </p:attrNameLst>
                                      </p:cBhvr>
                                      <p:to>
                                        <p:strVal val="hidden"/>
                                      </p:to>
                                    </p:set>
                                  </p:childTnLst>
                                </p:cTn>
                              </p:par>
                              <p:par>
                                <p:cTn id="109" presetID="2" presetClass="exit" presetSubtype="12" fill="hold" nodeType="withEffect">
                                  <p:stCondLst>
                                    <p:cond delay="0"/>
                                  </p:stCondLst>
                                  <p:childTnLst>
                                    <p:anim calcmode="lin" valueType="num">
                                      <p:cBhvr additive="base">
                                        <p:cTn id="110" dur="4000"/>
                                        <p:tgtEl>
                                          <p:spTgt spid="31"/>
                                        </p:tgtEl>
                                        <p:attrNameLst>
                                          <p:attrName>ppt_x</p:attrName>
                                        </p:attrNameLst>
                                      </p:cBhvr>
                                      <p:tavLst>
                                        <p:tav tm="0">
                                          <p:val>
                                            <p:strVal val="ppt_x"/>
                                          </p:val>
                                        </p:tav>
                                        <p:tav tm="100000">
                                          <p:val>
                                            <p:strVal val="0-ppt_w/2"/>
                                          </p:val>
                                        </p:tav>
                                      </p:tavLst>
                                    </p:anim>
                                    <p:anim calcmode="lin" valueType="num">
                                      <p:cBhvr additive="base">
                                        <p:cTn id="111" dur="4000"/>
                                        <p:tgtEl>
                                          <p:spTgt spid="31"/>
                                        </p:tgtEl>
                                        <p:attrNameLst>
                                          <p:attrName>ppt_y</p:attrName>
                                        </p:attrNameLst>
                                      </p:cBhvr>
                                      <p:tavLst>
                                        <p:tav tm="0">
                                          <p:val>
                                            <p:strVal val="ppt_y"/>
                                          </p:val>
                                        </p:tav>
                                        <p:tav tm="100000">
                                          <p:val>
                                            <p:strVal val="1+ppt_h/2"/>
                                          </p:val>
                                        </p:tav>
                                      </p:tavLst>
                                    </p:anim>
                                    <p:set>
                                      <p:cBhvr>
                                        <p:cTn id="112" dur="1" fill="hold">
                                          <p:stCondLst>
                                            <p:cond delay="3999"/>
                                          </p:stCondLst>
                                        </p:cTn>
                                        <p:tgtEl>
                                          <p:spTgt spid="31"/>
                                        </p:tgtEl>
                                        <p:attrNameLst>
                                          <p:attrName>style.visibility</p:attrName>
                                        </p:attrNameLst>
                                      </p:cBhvr>
                                      <p:to>
                                        <p:strVal val="hidden"/>
                                      </p:to>
                                    </p:set>
                                  </p:childTnLst>
                                </p:cTn>
                              </p:par>
                              <p:par>
                                <p:cTn id="113" presetID="2" presetClass="exit" presetSubtype="9" fill="hold" nodeType="withEffect">
                                  <p:stCondLst>
                                    <p:cond delay="0"/>
                                  </p:stCondLst>
                                  <p:childTnLst>
                                    <p:anim calcmode="lin" valueType="num">
                                      <p:cBhvr additive="base">
                                        <p:cTn id="114" dur="4000"/>
                                        <p:tgtEl>
                                          <p:spTgt spid="108"/>
                                        </p:tgtEl>
                                        <p:attrNameLst>
                                          <p:attrName>ppt_x</p:attrName>
                                        </p:attrNameLst>
                                      </p:cBhvr>
                                      <p:tavLst>
                                        <p:tav tm="0">
                                          <p:val>
                                            <p:strVal val="ppt_x"/>
                                          </p:val>
                                        </p:tav>
                                        <p:tav tm="100000">
                                          <p:val>
                                            <p:strVal val="0-ppt_w/2"/>
                                          </p:val>
                                        </p:tav>
                                      </p:tavLst>
                                    </p:anim>
                                    <p:anim calcmode="lin" valueType="num">
                                      <p:cBhvr additive="base">
                                        <p:cTn id="115" dur="4000"/>
                                        <p:tgtEl>
                                          <p:spTgt spid="108"/>
                                        </p:tgtEl>
                                        <p:attrNameLst>
                                          <p:attrName>ppt_y</p:attrName>
                                        </p:attrNameLst>
                                      </p:cBhvr>
                                      <p:tavLst>
                                        <p:tav tm="0">
                                          <p:val>
                                            <p:strVal val="ppt_y"/>
                                          </p:val>
                                        </p:tav>
                                        <p:tav tm="100000">
                                          <p:val>
                                            <p:strVal val="0-ppt_h/2"/>
                                          </p:val>
                                        </p:tav>
                                      </p:tavLst>
                                    </p:anim>
                                    <p:set>
                                      <p:cBhvr>
                                        <p:cTn id="116" dur="1" fill="hold">
                                          <p:stCondLst>
                                            <p:cond delay="3999"/>
                                          </p:stCondLst>
                                        </p:cTn>
                                        <p:tgtEl>
                                          <p:spTgt spid="108"/>
                                        </p:tgtEl>
                                        <p:attrNameLst>
                                          <p:attrName>style.visibility</p:attrName>
                                        </p:attrNameLst>
                                      </p:cBhvr>
                                      <p:to>
                                        <p:strVal val="hidden"/>
                                      </p:to>
                                    </p:set>
                                  </p:childTnLst>
                                </p:cTn>
                              </p:par>
                              <p:par>
                                <p:cTn id="117" presetID="2" presetClass="exit" presetSubtype="9" fill="hold" nodeType="withEffect">
                                  <p:stCondLst>
                                    <p:cond delay="0"/>
                                  </p:stCondLst>
                                  <p:childTnLst>
                                    <p:anim calcmode="lin" valueType="num">
                                      <p:cBhvr additive="base">
                                        <p:cTn id="118" dur="4000"/>
                                        <p:tgtEl>
                                          <p:spTgt spid="89"/>
                                        </p:tgtEl>
                                        <p:attrNameLst>
                                          <p:attrName>ppt_x</p:attrName>
                                        </p:attrNameLst>
                                      </p:cBhvr>
                                      <p:tavLst>
                                        <p:tav tm="0">
                                          <p:val>
                                            <p:strVal val="ppt_x"/>
                                          </p:val>
                                        </p:tav>
                                        <p:tav tm="100000">
                                          <p:val>
                                            <p:strVal val="0-ppt_w/2"/>
                                          </p:val>
                                        </p:tav>
                                      </p:tavLst>
                                    </p:anim>
                                    <p:anim calcmode="lin" valueType="num">
                                      <p:cBhvr additive="base">
                                        <p:cTn id="119" dur="4000"/>
                                        <p:tgtEl>
                                          <p:spTgt spid="89"/>
                                        </p:tgtEl>
                                        <p:attrNameLst>
                                          <p:attrName>ppt_y</p:attrName>
                                        </p:attrNameLst>
                                      </p:cBhvr>
                                      <p:tavLst>
                                        <p:tav tm="0">
                                          <p:val>
                                            <p:strVal val="ppt_y"/>
                                          </p:val>
                                        </p:tav>
                                        <p:tav tm="100000">
                                          <p:val>
                                            <p:strVal val="0-ppt_h/2"/>
                                          </p:val>
                                        </p:tav>
                                      </p:tavLst>
                                    </p:anim>
                                    <p:set>
                                      <p:cBhvr>
                                        <p:cTn id="120" dur="1" fill="hold">
                                          <p:stCondLst>
                                            <p:cond delay="3999"/>
                                          </p:stCondLst>
                                        </p:cTn>
                                        <p:tgtEl>
                                          <p:spTgt spid="89"/>
                                        </p:tgtEl>
                                        <p:attrNameLst>
                                          <p:attrName>style.visibility</p:attrName>
                                        </p:attrNameLst>
                                      </p:cBhvr>
                                      <p:to>
                                        <p:strVal val="hidden"/>
                                      </p:to>
                                    </p:set>
                                  </p:childTnLst>
                                </p:cTn>
                              </p:par>
                              <p:par>
                                <p:cTn id="121" presetID="2" presetClass="exit" presetSubtype="9" fill="hold" nodeType="withEffect">
                                  <p:stCondLst>
                                    <p:cond delay="0"/>
                                  </p:stCondLst>
                                  <p:childTnLst>
                                    <p:anim calcmode="lin" valueType="num">
                                      <p:cBhvr additive="base">
                                        <p:cTn id="122" dur="4000"/>
                                        <p:tgtEl>
                                          <p:spTgt spid="70"/>
                                        </p:tgtEl>
                                        <p:attrNameLst>
                                          <p:attrName>ppt_x</p:attrName>
                                        </p:attrNameLst>
                                      </p:cBhvr>
                                      <p:tavLst>
                                        <p:tav tm="0">
                                          <p:val>
                                            <p:strVal val="ppt_x"/>
                                          </p:val>
                                        </p:tav>
                                        <p:tav tm="100000">
                                          <p:val>
                                            <p:strVal val="0-ppt_w/2"/>
                                          </p:val>
                                        </p:tav>
                                      </p:tavLst>
                                    </p:anim>
                                    <p:anim calcmode="lin" valueType="num">
                                      <p:cBhvr additive="base">
                                        <p:cTn id="123" dur="4000"/>
                                        <p:tgtEl>
                                          <p:spTgt spid="70"/>
                                        </p:tgtEl>
                                        <p:attrNameLst>
                                          <p:attrName>ppt_y</p:attrName>
                                        </p:attrNameLst>
                                      </p:cBhvr>
                                      <p:tavLst>
                                        <p:tav tm="0">
                                          <p:val>
                                            <p:strVal val="ppt_y"/>
                                          </p:val>
                                        </p:tav>
                                        <p:tav tm="100000">
                                          <p:val>
                                            <p:strVal val="0-ppt_h/2"/>
                                          </p:val>
                                        </p:tav>
                                      </p:tavLst>
                                    </p:anim>
                                    <p:set>
                                      <p:cBhvr>
                                        <p:cTn id="124" dur="1" fill="hold">
                                          <p:stCondLst>
                                            <p:cond delay="3999"/>
                                          </p:stCondLst>
                                        </p:cTn>
                                        <p:tgtEl>
                                          <p:spTgt spid="70"/>
                                        </p:tgtEl>
                                        <p:attrNameLst>
                                          <p:attrName>style.visibility</p:attrName>
                                        </p:attrNameLst>
                                      </p:cBhvr>
                                      <p:to>
                                        <p:strVal val="hidden"/>
                                      </p:to>
                                    </p:set>
                                  </p:childTnLst>
                                </p:cTn>
                              </p:par>
                              <p:par>
                                <p:cTn id="125" presetID="2" presetClass="exit" presetSubtype="6" fill="hold" nodeType="withEffect">
                                  <p:stCondLst>
                                    <p:cond delay="0"/>
                                  </p:stCondLst>
                                  <p:childTnLst>
                                    <p:anim calcmode="lin" valueType="num">
                                      <p:cBhvr additive="base">
                                        <p:cTn id="126" dur="4000"/>
                                        <p:tgtEl>
                                          <p:spTgt spid="279"/>
                                        </p:tgtEl>
                                        <p:attrNameLst>
                                          <p:attrName>ppt_x</p:attrName>
                                        </p:attrNameLst>
                                      </p:cBhvr>
                                      <p:tavLst>
                                        <p:tav tm="0">
                                          <p:val>
                                            <p:strVal val="ppt_x"/>
                                          </p:val>
                                        </p:tav>
                                        <p:tav tm="100000">
                                          <p:val>
                                            <p:strVal val="1+ppt_w/2"/>
                                          </p:val>
                                        </p:tav>
                                      </p:tavLst>
                                    </p:anim>
                                    <p:anim calcmode="lin" valueType="num">
                                      <p:cBhvr additive="base">
                                        <p:cTn id="127" dur="4000"/>
                                        <p:tgtEl>
                                          <p:spTgt spid="279"/>
                                        </p:tgtEl>
                                        <p:attrNameLst>
                                          <p:attrName>ppt_y</p:attrName>
                                        </p:attrNameLst>
                                      </p:cBhvr>
                                      <p:tavLst>
                                        <p:tav tm="0">
                                          <p:val>
                                            <p:strVal val="ppt_y"/>
                                          </p:val>
                                        </p:tav>
                                        <p:tav tm="100000">
                                          <p:val>
                                            <p:strVal val="1+ppt_h/2"/>
                                          </p:val>
                                        </p:tav>
                                      </p:tavLst>
                                    </p:anim>
                                    <p:set>
                                      <p:cBhvr>
                                        <p:cTn id="128" dur="1" fill="hold">
                                          <p:stCondLst>
                                            <p:cond delay="3999"/>
                                          </p:stCondLst>
                                        </p:cTn>
                                        <p:tgtEl>
                                          <p:spTgt spid="279"/>
                                        </p:tgtEl>
                                        <p:attrNameLst>
                                          <p:attrName>style.visibility</p:attrName>
                                        </p:attrNameLst>
                                      </p:cBhvr>
                                      <p:to>
                                        <p:strVal val="hidden"/>
                                      </p:to>
                                    </p:set>
                                  </p:childTnLst>
                                </p:cTn>
                              </p:par>
                              <p:par>
                                <p:cTn id="129" presetID="2" presetClass="exit" presetSubtype="6" fill="hold" nodeType="withEffect">
                                  <p:stCondLst>
                                    <p:cond delay="0"/>
                                  </p:stCondLst>
                                  <p:childTnLst>
                                    <p:anim calcmode="lin" valueType="num">
                                      <p:cBhvr additive="base">
                                        <p:cTn id="130" dur="4000"/>
                                        <p:tgtEl>
                                          <p:spTgt spid="260"/>
                                        </p:tgtEl>
                                        <p:attrNameLst>
                                          <p:attrName>ppt_x</p:attrName>
                                        </p:attrNameLst>
                                      </p:cBhvr>
                                      <p:tavLst>
                                        <p:tav tm="0">
                                          <p:val>
                                            <p:strVal val="ppt_x"/>
                                          </p:val>
                                        </p:tav>
                                        <p:tav tm="100000">
                                          <p:val>
                                            <p:strVal val="1+ppt_w/2"/>
                                          </p:val>
                                        </p:tav>
                                      </p:tavLst>
                                    </p:anim>
                                    <p:anim calcmode="lin" valueType="num">
                                      <p:cBhvr additive="base">
                                        <p:cTn id="131" dur="4000"/>
                                        <p:tgtEl>
                                          <p:spTgt spid="260"/>
                                        </p:tgtEl>
                                        <p:attrNameLst>
                                          <p:attrName>ppt_y</p:attrName>
                                        </p:attrNameLst>
                                      </p:cBhvr>
                                      <p:tavLst>
                                        <p:tav tm="0">
                                          <p:val>
                                            <p:strVal val="ppt_y"/>
                                          </p:val>
                                        </p:tav>
                                        <p:tav tm="100000">
                                          <p:val>
                                            <p:strVal val="1+ppt_h/2"/>
                                          </p:val>
                                        </p:tav>
                                      </p:tavLst>
                                    </p:anim>
                                    <p:set>
                                      <p:cBhvr>
                                        <p:cTn id="132" dur="1" fill="hold">
                                          <p:stCondLst>
                                            <p:cond delay="3999"/>
                                          </p:stCondLst>
                                        </p:cTn>
                                        <p:tgtEl>
                                          <p:spTgt spid="260"/>
                                        </p:tgtEl>
                                        <p:attrNameLst>
                                          <p:attrName>style.visibility</p:attrName>
                                        </p:attrNameLst>
                                      </p:cBhvr>
                                      <p:to>
                                        <p:strVal val="hidden"/>
                                      </p:to>
                                    </p:set>
                                  </p:childTnLst>
                                </p:cTn>
                              </p:par>
                              <p:par>
                                <p:cTn id="133" presetID="2" presetClass="exit" presetSubtype="6" fill="hold" nodeType="withEffect">
                                  <p:stCondLst>
                                    <p:cond delay="0"/>
                                  </p:stCondLst>
                                  <p:childTnLst>
                                    <p:anim calcmode="lin" valueType="num">
                                      <p:cBhvr additive="base">
                                        <p:cTn id="134" dur="4000"/>
                                        <p:tgtEl>
                                          <p:spTgt spid="241"/>
                                        </p:tgtEl>
                                        <p:attrNameLst>
                                          <p:attrName>ppt_x</p:attrName>
                                        </p:attrNameLst>
                                      </p:cBhvr>
                                      <p:tavLst>
                                        <p:tav tm="0">
                                          <p:val>
                                            <p:strVal val="ppt_x"/>
                                          </p:val>
                                        </p:tav>
                                        <p:tav tm="100000">
                                          <p:val>
                                            <p:strVal val="1+ppt_w/2"/>
                                          </p:val>
                                        </p:tav>
                                      </p:tavLst>
                                    </p:anim>
                                    <p:anim calcmode="lin" valueType="num">
                                      <p:cBhvr additive="base">
                                        <p:cTn id="135" dur="4000"/>
                                        <p:tgtEl>
                                          <p:spTgt spid="241"/>
                                        </p:tgtEl>
                                        <p:attrNameLst>
                                          <p:attrName>ppt_y</p:attrName>
                                        </p:attrNameLst>
                                      </p:cBhvr>
                                      <p:tavLst>
                                        <p:tav tm="0">
                                          <p:val>
                                            <p:strVal val="ppt_y"/>
                                          </p:val>
                                        </p:tav>
                                        <p:tav tm="100000">
                                          <p:val>
                                            <p:strVal val="1+ppt_h/2"/>
                                          </p:val>
                                        </p:tav>
                                      </p:tavLst>
                                    </p:anim>
                                    <p:set>
                                      <p:cBhvr>
                                        <p:cTn id="136" dur="1" fill="hold">
                                          <p:stCondLst>
                                            <p:cond delay="3999"/>
                                          </p:stCondLst>
                                        </p:cTn>
                                        <p:tgtEl>
                                          <p:spTgt spid="241"/>
                                        </p:tgtEl>
                                        <p:attrNameLst>
                                          <p:attrName>style.visibility</p:attrName>
                                        </p:attrNameLst>
                                      </p:cBhvr>
                                      <p:to>
                                        <p:strVal val="hidden"/>
                                      </p:to>
                                    </p:set>
                                  </p:childTnLst>
                                </p:cTn>
                              </p:par>
                              <p:par>
                                <p:cTn id="137" presetID="2" presetClass="exit" presetSubtype="3" fill="hold" nodeType="withEffect">
                                  <p:stCondLst>
                                    <p:cond delay="0"/>
                                  </p:stCondLst>
                                  <p:childTnLst>
                                    <p:anim calcmode="lin" valueType="num">
                                      <p:cBhvr additive="base">
                                        <p:cTn id="138" dur="4000"/>
                                        <p:tgtEl>
                                          <p:spTgt spid="317"/>
                                        </p:tgtEl>
                                        <p:attrNameLst>
                                          <p:attrName>ppt_x</p:attrName>
                                        </p:attrNameLst>
                                      </p:cBhvr>
                                      <p:tavLst>
                                        <p:tav tm="0">
                                          <p:val>
                                            <p:strVal val="ppt_x"/>
                                          </p:val>
                                        </p:tav>
                                        <p:tav tm="100000">
                                          <p:val>
                                            <p:strVal val="1+ppt_w/2"/>
                                          </p:val>
                                        </p:tav>
                                      </p:tavLst>
                                    </p:anim>
                                    <p:anim calcmode="lin" valueType="num">
                                      <p:cBhvr additive="base">
                                        <p:cTn id="139" dur="4000"/>
                                        <p:tgtEl>
                                          <p:spTgt spid="317"/>
                                        </p:tgtEl>
                                        <p:attrNameLst>
                                          <p:attrName>ppt_y</p:attrName>
                                        </p:attrNameLst>
                                      </p:cBhvr>
                                      <p:tavLst>
                                        <p:tav tm="0">
                                          <p:val>
                                            <p:strVal val="ppt_y"/>
                                          </p:val>
                                        </p:tav>
                                        <p:tav tm="100000">
                                          <p:val>
                                            <p:strVal val="0-ppt_h/2"/>
                                          </p:val>
                                        </p:tav>
                                      </p:tavLst>
                                    </p:anim>
                                    <p:set>
                                      <p:cBhvr>
                                        <p:cTn id="140" dur="1" fill="hold">
                                          <p:stCondLst>
                                            <p:cond delay="3999"/>
                                          </p:stCondLst>
                                        </p:cTn>
                                        <p:tgtEl>
                                          <p:spTgt spid="317"/>
                                        </p:tgtEl>
                                        <p:attrNameLst>
                                          <p:attrName>style.visibility</p:attrName>
                                        </p:attrNameLst>
                                      </p:cBhvr>
                                      <p:to>
                                        <p:strVal val="hidden"/>
                                      </p:to>
                                    </p:set>
                                  </p:childTnLst>
                                </p:cTn>
                              </p:par>
                              <p:par>
                                <p:cTn id="141" presetID="2" presetClass="exit" presetSubtype="3" fill="hold" nodeType="withEffect">
                                  <p:stCondLst>
                                    <p:cond delay="0"/>
                                  </p:stCondLst>
                                  <p:childTnLst>
                                    <p:anim calcmode="lin" valueType="num">
                                      <p:cBhvr additive="base">
                                        <p:cTn id="142" dur="4000"/>
                                        <p:tgtEl>
                                          <p:spTgt spid="336"/>
                                        </p:tgtEl>
                                        <p:attrNameLst>
                                          <p:attrName>ppt_x</p:attrName>
                                        </p:attrNameLst>
                                      </p:cBhvr>
                                      <p:tavLst>
                                        <p:tav tm="0">
                                          <p:val>
                                            <p:strVal val="ppt_x"/>
                                          </p:val>
                                        </p:tav>
                                        <p:tav tm="100000">
                                          <p:val>
                                            <p:strVal val="1+ppt_w/2"/>
                                          </p:val>
                                        </p:tav>
                                      </p:tavLst>
                                    </p:anim>
                                    <p:anim calcmode="lin" valueType="num">
                                      <p:cBhvr additive="base">
                                        <p:cTn id="143" dur="4000"/>
                                        <p:tgtEl>
                                          <p:spTgt spid="336"/>
                                        </p:tgtEl>
                                        <p:attrNameLst>
                                          <p:attrName>ppt_y</p:attrName>
                                        </p:attrNameLst>
                                      </p:cBhvr>
                                      <p:tavLst>
                                        <p:tav tm="0">
                                          <p:val>
                                            <p:strVal val="ppt_y"/>
                                          </p:val>
                                        </p:tav>
                                        <p:tav tm="100000">
                                          <p:val>
                                            <p:strVal val="0-ppt_h/2"/>
                                          </p:val>
                                        </p:tav>
                                      </p:tavLst>
                                    </p:anim>
                                    <p:set>
                                      <p:cBhvr>
                                        <p:cTn id="144" dur="1" fill="hold">
                                          <p:stCondLst>
                                            <p:cond delay="3999"/>
                                          </p:stCondLst>
                                        </p:cTn>
                                        <p:tgtEl>
                                          <p:spTgt spid="336"/>
                                        </p:tgtEl>
                                        <p:attrNameLst>
                                          <p:attrName>style.visibility</p:attrName>
                                        </p:attrNameLst>
                                      </p:cBhvr>
                                      <p:to>
                                        <p:strVal val="hidden"/>
                                      </p:to>
                                    </p:set>
                                  </p:childTnLst>
                                </p:cTn>
                              </p:par>
                              <p:par>
                                <p:cTn id="145" presetID="2" presetClass="exit" presetSubtype="3" fill="hold" nodeType="withEffect">
                                  <p:stCondLst>
                                    <p:cond delay="0"/>
                                  </p:stCondLst>
                                  <p:childTnLst>
                                    <p:anim calcmode="lin" valueType="num">
                                      <p:cBhvr additive="base">
                                        <p:cTn id="146" dur="4000"/>
                                        <p:tgtEl>
                                          <p:spTgt spid="298"/>
                                        </p:tgtEl>
                                        <p:attrNameLst>
                                          <p:attrName>ppt_x</p:attrName>
                                        </p:attrNameLst>
                                      </p:cBhvr>
                                      <p:tavLst>
                                        <p:tav tm="0">
                                          <p:val>
                                            <p:strVal val="ppt_x"/>
                                          </p:val>
                                        </p:tav>
                                        <p:tav tm="100000">
                                          <p:val>
                                            <p:strVal val="1+ppt_w/2"/>
                                          </p:val>
                                        </p:tav>
                                      </p:tavLst>
                                    </p:anim>
                                    <p:anim calcmode="lin" valueType="num">
                                      <p:cBhvr additive="base">
                                        <p:cTn id="147" dur="4000"/>
                                        <p:tgtEl>
                                          <p:spTgt spid="298"/>
                                        </p:tgtEl>
                                        <p:attrNameLst>
                                          <p:attrName>ppt_y</p:attrName>
                                        </p:attrNameLst>
                                      </p:cBhvr>
                                      <p:tavLst>
                                        <p:tav tm="0">
                                          <p:val>
                                            <p:strVal val="ppt_y"/>
                                          </p:val>
                                        </p:tav>
                                        <p:tav tm="100000">
                                          <p:val>
                                            <p:strVal val="0-ppt_h/2"/>
                                          </p:val>
                                        </p:tav>
                                      </p:tavLst>
                                    </p:anim>
                                    <p:set>
                                      <p:cBhvr>
                                        <p:cTn id="148" dur="1" fill="hold">
                                          <p:stCondLst>
                                            <p:cond delay="3999"/>
                                          </p:stCondLst>
                                        </p:cTn>
                                        <p:tgtEl>
                                          <p:spTgt spid="298"/>
                                        </p:tgtEl>
                                        <p:attrNameLst>
                                          <p:attrName>style.visibility</p:attrName>
                                        </p:attrNameLst>
                                      </p:cBhvr>
                                      <p:to>
                                        <p:strVal val="hidden"/>
                                      </p:to>
                                    </p:set>
                                  </p:childTnLst>
                                </p:cTn>
                              </p:par>
                              <p:par>
                                <p:cTn id="149" presetID="23" presetClass="entr" presetSubtype="272" fill="hold" nodeType="withEffect">
                                  <p:stCondLst>
                                    <p:cond delay="250"/>
                                  </p:stCondLst>
                                  <p:childTnLst>
                                    <p:set>
                                      <p:cBhvr>
                                        <p:cTn id="150" dur="1" fill="hold">
                                          <p:stCondLst>
                                            <p:cond delay="0"/>
                                          </p:stCondLst>
                                        </p:cTn>
                                        <p:tgtEl>
                                          <p:spTgt spid="237"/>
                                        </p:tgtEl>
                                        <p:attrNameLst>
                                          <p:attrName>style.visibility</p:attrName>
                                        </p:attrNameLst>
                                      </p:cBhvr>
                                      <p:to>
                                        <p:strVal val="visible"/>
                                      </p:to>
                                    </p:set>
                                    <p:anim calcmode="lin" valueType="num">
                                      <p:cBhvr>
                                        <p:cTn id="151" dur="2750" fill="hold"/>
                                        <p:tgtEl>
                                          <p:spTgt spid="237"/>
                                        </p:tgtEl>
                                        <p:attrNameLst>
                                          <p:attrName>ppt_w</p:attrName>
                                        </p:attrNameLst>
                                      </p:cBhvr>
                                      <p:tavLst>
                                        <p:tav tm="0">
                                          <p:val>
                                            <p:strVal val="2/3*#ppt_w"/>
                                          </p:val>
                                        </p:tav>
                                        <p:tav tm="100000">
                                          <p:val>
                                            <p:strVal val="#ppt_w"/>
                                          </p:val>
                                        </p:tav>
                                      </p:tavLst>
                                    </p:anim>
                                    <p:anim calcmode="lin" valueType="num">
                                      <p:cBhvr>
                                        <p:cTn id="152" dur="2750" fill="hold"/>
                                        <p:tgtEl>
                                          <p:spTgt spid="237"/>
                                        </p:tgtEl>
                                        <p:attrNameLst>
                                          <p:attrName>ppt_h</p:attrName>
                                        </p:attrNameLst>
                                      </p:cBhvr>
                                      <p:tavLst>
                                        <p:tav tm="0">
                                          <p:val>
                                            <p:strVal val="2/3*#ppt_h"/>
                                          </p:val>
                                        </p:tav>
                                        <p:tav tm="100000">
                                          <p:val>
                                            <p:strVal val="#ppt_h"/>
                                          </p:val>
                                        </p:tav>
                                      </p:tavLst>
                                    </p:anim>
                                  </p:childTnLst>
                                </p:cTn>
                              </p:par>
                              <p:par>
                                <p:cTn id="153" presetID="16" presetClass="entr" presetSubtype="42" fill="hold" nodeType="withEffect">
                                  <p:stCondLst>
                                    <p:cond delay="250"/>
                                  </p:stCondLst>
                                  <p:childTnLst>
                                    <p:set>
                                      <p:cBhvr>
                                        <p:cTn id="154" dur="1" fill="hold">
                                          <p:stCondLst>
                                            <p:cond delay="0"/>
                                          </p:stCondLst>
                                        </p:cTn>
                                        <p:tgtEl>
                                          <p:spTgt spid="237"/>
                                        </p:tgtEl>
                                        <p:attrNameLst>
                                          <p:attrName>style.visibility</p:attrName>
                                        </p:attrNameLst>
                                      </p:cBhvr>
                                      <p:to>
                                        <p:strVal val="visible"/>
                                      </p:to>
                                    </p:set>
                                    <p:animEffect transition="in" filter="barn(outHorizontal)">
                                      <p:cBhvr>
                                        <p:cTn id="155" dur="2750"/>
                                        <p:tgtEl>
                                          <p:spTgt spid="237"/>
                                        </p:tgtEl>
                                      </p:cBhvr>
                                    </p:animEffect>
                                  </p:childTnLst>
                                </p:cTn>
                              </p:par>
                              <p:par>
                                <p:cTn id="156" presetID="9" presetClass="emph" presetSubtype="0" grpId="0" nodeType="withEffect">
                                  <p:stCondLst>
                                    <p:cond delay="0"/>
                                  </p:stCondLst>
                                  <p:childTnLst>
                                    <p:set>
                                      <p:cBhvr rctx="PPT">
                                        <p:cTn id="157" dur="indefinite"/>
                                        <p:tgtEl>
                                          <p:spTgt spid="236"/>
                                        </p:tgtEl>
                                        <p:attrNameLst>
                                          <p:attrName>style.opacity</p:attrName>
                                        </p:attrNameLst>
                                      </p:cBhvr>
                                      <p:to>
                                        <p:strVal val="0"/>
                                      </p:to>
                                    </p:set>
                                    <p:animEffect filter="image" prLst="opacity: 0">
                                      <p:cBhvr rctx="IE">
                                        <p:cTn id="158" dur="indefinite"/>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6"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8" name="107 Grupo"/>
          <p:cNvGrpSpPr/>
          <p:nvPr/>
        </p:nvGrpSpPr>
        <p:grpSpPr>
          <a:xfrm>
            <a:off x="0" y="0"/>
            <a:ext cx="9144000" cy="5143500"/>
            <a:chOff x="0" y="0"/>
            <a:chExt cx="9144000" cy="5143500"/>
          </a:xfrm>
        </p:grpSpPr>
        <p:sp>
          <p:nvSpPr>
            <p:cNvPr id="109" name="108 Rectángulo"/>
            <p:cNvSpPr/>
            <p:nvPr/>
          </p:nvSpPr>
          <p:spPr>
            <a:xfrm rot="10800000">
              <a:off x="0" y="0"/>
              <a:ext cx="4572000" cy="2571750"/>
            </a:xfrm>
            <a:prstGeom prst="rect">
              <a:avLst/>
            </a:prstGeom>
            <a:gradFill>
              <a:gsLst>
                <a:gs pos="72495">
                  <a:srgbClr val="FF66FF">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Rectángulo"/>
            <p:cNvSpPr/>
            <p:nvPr/>
          </p:nvSpPr>
          <p:spPr>
            <a:xfrm>
              <a:off x="4572000" y="2571750"/>
              <a:ext cx="4572000" cy="2571750"/>
            </a:xfrm>
            <a:prstGeom prst="rect">
              <a:avLst/>
            </a:prstGeom>
            <a:gradFill>
              <a:gsLst>
                <a:gs pos="72495">
                  <a:srgbClr val="FF66FF">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Rectángulo"/>
            <p:cNvSpPr/>
            <p:nvPr/>
          </p:nvSpPr>
          <p:spPr>
            <a:xfrm rot="10800000" flipH="1">
              <a:off x="4572000" y="0"/>
              <a:ext cx="4572000" cy="2571750"/>
            </a:xfrm>
            <a:prstGeom prst="rect">
              <a:avLst/>
            </a:prstGeom>
            <a:gradFill>
              <a:gsLst>
                <a:gs pos="72495">
                  <a:srgbClr val="FF66FF">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Rectángulo"/>
            <p:cNvSpPr/>
            <p:nvPr/>
          </p:nvSpPr>
          <p:spPr>
            <a:xfrm flipH="1">
              <a:off x="0" y="2571750"/>
              <a:ext cx="4572000" cy="2571750"/>
            </a:xfrm>
            <a:prstGeom prst="rect">
              <a:avLst/>
            </a:prstGeom>
            <a:gradFill>
              <a:gsLst>
                <a:gs pos="72495">
                  <a:srgbClr val="FF66FF">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07" name="106 Imagen" descr="Diapositiva17"/>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22800" y="0"/>
            <a:ext cx="9166800" cy="5143500"/>
          </a:xfrm>
          <a:prstGeom prst="rect">
            <a:avLst/>
          </a:prstGeom>
          <a:noFill/>
          <a:ln>
            <a:noFill/>
          </a:ln>
          <a:effectLst>
            <a:outerShdw blurRad="38100" dist="50800" dir="5400000" algn="ctr" rotWithShape="0">
              <a:srgbClr val="000000">
                <a:alpha val="43137"/>
              </a:srgbClr>
            </a:outerShdw>
          </a:effectLst>
        </p:spPr>
      </p:pic>
      <p:grpSp>
        <p:nvGrpSpPr>
          <p:cNvPr id="39" name="38 Grupo"/>
          <p:cNvGrpSpPr/>
          <p:nvPr/>
        </p:nvGrpSpPr>
        <p:grpSpPr>
          <a:xfrm>
            <a:off x="-396000" y="-1748730"/>
            <a:ext cx="5009702" cy="4216440"/>
            <a:chOff x="611560" y="411510"/>
            <a:chExt cx="5009702" cy="4216440"/>
          </a:xfrm>
          <a:effectLst>
            <a:glow rad="12700">
              <a:schemeClr val="tx1"/>
            </a:glow>
          </a:effectLst>
        </p:grpSpPr>
        <p:cxnSp>
          <p:nvCxnSpPr>
            <p:cNvPr id="3" name="2 Conector recto"/>
            <p:cNvCxnSpPr/>
            <p:nvPr/>
          </p:nvCxnSpPr>
          <p:spPr>
            <a:xfrm>
              <a:off x="1791520" y="702584"/>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4" name="3 Conector recto"/>
            <p:cNvCxnSpPr/>
            <p:nvPr/>
          </p:nvCxnSpPr>
          <p:spPr>
            <a:xfrm>
              <a:off x="1691880" y="1090684"/>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5" name="4 Conector recto"/>
            <p:cNvCxnSpPr/>
            <p:nvPr/>
          </p:nvCxnSpPr>
          <p:spPr>
            <a:xfrm>
              <a:off x="2987198" y="799610"/>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6" name="5 Conector recto"/>
            <p:cNvCxnSpPr/>
            <p:nvPr/>
          </p:nvCxnSpPr>
          <p:spPr>
            <a:xfrm>
              <a:off x="3186479" y="411510"/>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7" name="6 Conector recto"/>
            <p:cNvCxnSpPr/>
            <p:nvPr/>
          </p:nvCxnSpPr>
          <p:spPr>
            <a:xfrm>
              <a:off x="894761" y="1187708"/>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8" name="7 Conector recto"/>
            <p:cNvCxnSpPr/>
            <p:nvPr/>
          </p:nvCxnSpPr>
          <p:spPr>
            <a:xfrm>
              <a:off x="1254237" y="1769858"/>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9" name="8 Conector recto"/>
            <p:cNvCxnSpPr/>
            <p:nvPr/>
          </p:nvCxnSpPr>
          <p:spPr>
            <a:xfrm>
              <a:off x="2787917" y="1915396"/>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13" name="12 Conector recto"/>
            <p:cNvCxnSpPr/>
            <p:nvPr/>
          </p:nvCxnSpPr>
          <p:spPr>
            <a:xfrm>
              <a:off x="3186479" y="1624320"/>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14" name="13 Conector recto"/>
            <p:cNvCxnSpPr/>
            <p:nvPr/>
          </p:nvCxnSpPr>
          <p:spPr>
            <a:xfrm>
              <a:off x="2987198" y="2449032"/>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20" name="19 Conector recto"/>
            <p:cNvCxnSpPr/>
            <p:nvPr/>
          </p:nvCxnSpPr>
          <p:spPr>
            <a:xfrm>
              <a:off x="1791520" y="2352008"/>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27" name="26 Conector recto"/>
            <p:cNvCxnSpPr/>
            <p:nvPr/>
          </p:nvCxnSpPr>
          <p:spPr>
            <a:xfrm>
              <a:off x="894761" y="2400520"/>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28" name="27 Conector recto"/>
            <p:cNvCxnSpPr/>
            <p:nvPr/>
          </p:nvCxnSpPr>
          <p:spPr>
            <a:xfrm>
              <a:off x="3585038" y="3079694"/>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29" name="28 Conector recto"/>
            <p:cNvCxnSpPr/>
            <p:nvPr/>
          </p:nvCxnSpPr>
          <p:spPr>
            <a:xfrm>
              <a:off x="2688279" y="3031182"/>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30" name="29 Conector recto"/>
            <p:cNvCxnSpPr/>
            <p:nvPr/>
          </p:nvCxnSpPr>
          <p:spPr>
            <a:xfrm>
              <a:off x="2389358" y="3371554"/>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31" name="30 Conector recto"/>
            <p:cNvCxnSpPr/>
            <p:nvPr/>
          </p:nvCxnSpPr>
          <p:spPr>
            <a:xfrm>
              <a:off x="611560" y="2837132"/>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32" name="31 Conector recto"/>
            <p:cNvCxnSpPr/>
            <p:nvPr/>
          </p:nvCxnSpPr>
          <p:spPr>
            <a:xfrm>
              <a:off x="1403648" y="3651870"/>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34" name="33 Conector recto"/>
            <p:cNvCxnSpPr/>
            <p:nvPr/>
          </p:nvCxnSpPr>
          <p:spPr>
            <a:xfrm>
              <a:off x="4156695" y="1735714"/>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35" name="34 Conector recto"/>
            <p:cNvCxnSpPr/>
            <p:nvPr/>
          </p:nvCxnSpPr>
          <p:spPr>
            <a:xfrm>
              <a:off x="4355976" y="1347614"/>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36" name="35 Conector recto"/>
            <p:cNvCxnSpPr/>
            <p:nvPr/>
          </p:nvCxnSpPr>
          <p:spPr>
            <a:xfrm>
              <a:off x="4355976" y="2560424"/>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37" name="36 Conector recto"/>
            <p:cNvCxnSpPr/>
            <p:nvPr/>
          </p:nvCxnSpPr>
          <p:spPr>
            <a:xfrm>
              <a:off x="3635896" y="3723878"/>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38" name="37 Conector recto"/>
            <p:cNvCxnSpPr/>
            <p:nvPr/>
          </p:nvCxnSpPr>
          <p:spPr>
            <a:xfrm>
              <a:off x="2843808" y="4011910"/>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grpSp>
      <p:grpSp>
        <p:nvGrpSpPr>
          <p:cNvPr id="40" name="39 Grupo"/>
          <p:cNvGrpSpPr/>
          <p:nvPr/>
        </p:nvGrpSpPr>
        <p:grpSpPr>
          <a:xfrm flipH="1">
            <a:off x="4427984" y="-1748730"/>
            <a:ext cx="5009702" cy="4216440"/>
            <a:chOff x="611560" y="411510"/>
            <a:chExt cx="5009702" cy="4216440"/>
          </a:xfrm>
          <a:effectLst>
            <a:glow rad="12700">
              <a:schemeClr val="tx1"/>
            </a:glow>
          </a:effectLst>
        </p:grpSpPr>
        <p:cxnSp>
          <p:nvCxnSpPr>
            <p:cNvPr id="41" name="40 Conector recto"/>
            <p:cNvCxnSpPr/>
            <p:nvPr/>
          </p:nvCxnSpPr>
          <p:spPr>
            <a:xfrm>
              <a:off x="1791520" y="702584"/>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42" name="41 Conector recto"/>
            <p:cNvCxnSpPr/>
            <p:nvPr/>
          </p:nvCxnSpPr>
          <p:spPr>
            <a:xfrm>
              <a:off x="1691880" y="1090684"/>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43" name="42 Conector recto"/>
            <p:cNvCxnSpPr/>
            <p:nvPr/>
          </p:nvCxnSpPr>
          <p:spPr>
            <a:xfrm>
              <a:off x="2987198" y="799610"/>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44" name="43 Conector recto"/>
            <p:cNvCxnSpPr/>
            <p:nvPr/>
          </p:nvCxnSpPr>
          <p:spPr>
            <a:xfrm>
              <a:off x="3186479" y="411510"/>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45" name="44 Conector recto"/>
            <p:cNvCxnSpPr/>
            <p:nvPr/>
          </p:nvCxnSpPr>
          <p:spPr>
            <a:xfrm>
              <a:off x="894761" y="1187708"/>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46" name="45 Conector recto"/>
            <p:cNvCxnSpPr/>
            <p:nvPr/>
          </p:nvCxnSpPr>
          <p:spPr>
            <a:xfrm>
              <a:off x="1254237" y="1769858"/>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47" name="46 Conector recto"/>
            <p:cNvCxnSpPr/>
            <p:nvPr/>
          </p:nvCxnSpPr>
          <p:spPr>
            <a:xfrm>
              <a:off x="2787917" y="1915396"/>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48" name="47 Conector recto"/>
            <p:cNvCxnSpPr/>
            <p:nvPr/>
          </p:nvCxnSpPr>
          <p:spPr>
            <a:xfrm>
              <a:off x="3186479" y="1624320"/>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49" name="48 Conector recto"/>
            <p:cNvCxnSpPr/>
            <p:nvPr/>
          </p:nvCxnSpPr>
          <p:spPr>
            <a:xfrm>
              <a:off x="2987198" y="2449032"/>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50" name="49 Conector recto"/>
            <p:cNvCxnSpPr/>
            <p:nvPr/>
          </p:nvCxnSpPr>
          <p:spPr>
            <a:xfrm>
              <a:off x="1791520" y="2352008"/>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51" name="50 Conector recto"/>
            <p:cNvCxnSpPr/>
            <p:nvPr/>
          </p:nvCxnSpPr>
          <p:spPr>
            <a:xfrm>
              <a:off x="894761" y="2400520"/>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52" name="51 Conector recto"/>
            <p:cNvCxnSpPr/>
            <p:nvPr/>
          </p:nvCxnSpPr>
          <p:spPr>
            <a:xfrm>
              <a:off x="3585038" y="3079694"/>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53" name="52 Conector recto"/>
            <p:cNvCxnSpPr/>
            <p:nvPr/>
          </p:nvCxnSpPr>
          <p:spPr>
            <a:xfrm>
              <a:off x="2688279" y="3031182"/>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54" name="53 Conector recto"/>
            <p:cNvCxnSpPr/>
            <p:nvPr/>
          </p:nvCxnSpPr>
          <p:spPr>
            <a:xfrm>
              <a:off x="2389358" y="3371554"/>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55" name="54 Conector recto"/>
            <p:cNvCxnSpPr/>
            <p:nvPr/>
          </p:nvCxnSpPr>
          <p:spPr>
            <a:xfrm>
              <a:off x="611560" y="2837132"/>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56" name="55 Conector recto"/>
            <p:cNvCxnSpPr/>
            <p:nvPr/>
          </p:nvCxnSpPr>
          <p:spPr>
            <a:xfrm>
              <a:off x="1403648" y="3651870"/>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57" name="56 Conector recto"/>
            <p:cNvCxnSpPr/>
            <p:nvPr/>
          </p:nvCxnSpPr>
          <p:spPr>
            <a:xfrm>
              <a:off x="4156695" y="1735714"/>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58" name="57 Conector recto"/>
            <p:cNvCxnSpPr/>
            <p:nvPr/>
          </p:nvCxnSpPr>
          <p:spPr>
            <a:xfrm>
              <a:off x="4355976" y="1347614"/>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59" name="58 Conector recto"/>
            <p:cNvCxnSpPr/>
            <p:nvPr/>
          </p:nvCxnSpPr>
          <p:spPr>
            <a:xfrm>
              <a:off x="4355976" y="2560424"/>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60" name="59 Conector recto"/>
            <p:cNvCxnSpPr/>
            <p:nvPr/>
          </p:nvCxnSpPr>
          <p:spPr>
            <a:xfrm>
              <a:off x="3635896" y="3723878"/>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61" name="60 Conector recto"/>
            <p:cNvCxnSpPr/>
            <p:nvPr/>
          </p:nvCxnSpPr>
          <p:spPr>
            <a:xfrm>
              <a:off x="2843808" y="4011910"/>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grpSp>
      <p:grpSp>
        <p:nvGrpSpPr>
          <p:cNvPr id="62" name="61 Grupo"/>
          <p:cNvGrpSpPr/>
          <p:nvPr/>
        </p:nvGrpSpPr>
        <p:grpSpPr>
          <a:xfrm rot="10800000">
            <a:off x="4427432" y="2499742"/>
            <a:ext cx="5009702" cy="4216440"/>
            <a:chOff x="611560" y="411510"/>
            <a:chExt cx="5009702" cy="4216440"/>
          </a:xfrm>
          <a:effectLst>
            <a:glow rad="12700">
              <a:schemeClr val="tx1"/>
            </a:glow>
          </a:effectLst>
        </p:grpSpPr>
        <p:cxnSp>
          <p:nvCxnSpPr>
            <p:cNvPr id="63" name="62 Conector recto"/>
            <p:cNvCxnSpPr/>
            <p:nvPr/>
          </p:nvCxnSpPr>
          <p:spPr>
            <a:xfrm>
              <a:off x="1791520" y="702584"/>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64" name="63 Conector recto"/>
            <p:cNvCxnSpPr/>
            <p:nvPr/>
          </p:nvCxnSpPr>
          <p:spPr>
            <a:xfrm>
              <a:off x="1691880" y="1090684"/>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65" name="64 Conector recto"/>
            <p:cNvCxnSpPr/>
            <p:nvPr/>
          </p:nvCxnSpPr>
          <p:spPr>
            <a:xfrm>
              <a:off x="2987198" y="799610"/>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66" name="65 Conector recto"/>
            <p:cNvCxnSpPr/>
            <p:nvPr/>
          </p:nvCxnSpPr>
          <p:spPr>
            <a:xfrm>
              <a:off x="3186479" y="411510"/>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67" name="66 Conector recto"/>
            <p:cNvCxnSpPr/>
            <p:nvPr/>
          </p:nvCxnSpPr>
          <p:spPr>
            <a:xfrm>
              <a:off x="894761" y="1187708"/>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68" name="67 Conector recto"/>
            <p:cNvCxnSpPr/>
            <p:nvPr/>
          </p:nvCxnSpPr>
          <p:spPr>
            <a:xfrm>
              <a:off x="1254237" y="1769858"/>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69" name="68 Conector recto"/>
            <p:cNvCxnSpPr/>
            <p:nvPr/>
          </p:nvCxnSpPr>
          <p:spPr>
            <a:xfrm>
              <a:off x="2787917" y="1915396"/>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70" name="69 Conector recto"/>
            <p:cNvCxnSpPr/>
            <p:nvPr/>
          </p:nvCxnSpPr>
          <p:spPr>
            <a:xfrm>
              <a:off x="3186479" y="1624320"/>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71" name="70 Conector recto"/>
            <p:cNvCxnSpPr/>
            <p:nvPr/>
          </p:nvCxnSpPr>
          <p:spPr>
            <a:xfrm>
              <a:off x="2987198" y="2449032"/>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72" name="71 Conector recto"/>
            <p:cNvCxnSpPr/>
            <p:nvPr/>
          </p:nvCxnSpPr>
          <p:spPr>
            <a:xfrm>
              <a:off x="1791520" y="2352008"/>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73" name="72 Conector recto"/>
            <p:cNvCxnSpPr/>
            <p:nvPr/>
          </p:nvCxnSpPr>
          <p:spPr>
            <a:xfrm>
              <a:off x="894761" y="2400520"/>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74" name="73 Conector recto"/>
            <p:cNvCxnSpPr/>
            <p:nvPr/>
          </p:nvCxnSpPr>
          <p:spPr>
            <a:xfrm>
              <a:off x="3585038" y="3079694"/>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75" name="74 Conector recto"/>
            <p:cNvCxnSpPr/>
            <p:nvPr/>
          </p:nvCxnSpPr>
          <p:spPr>
            <a:xfrm>
              <a:off x="2688279" y="3031182"/>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76" name="75 Conector recto"/>
            <p:cNvCxnSpPr/>
            <p:nvPr/>
          </p:nvCxnSpPr>
          <p:spPr>
            <a:xfrm>
              <a:off x="2389358" y="3371554"/>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77" name="76 Conector recto"/>
            <p:cNvCxnSpPr/>
            <p:nvPr/>
          </p:nvCxnSpPr>
          <p:spPr>
            <a:xfrm>
              <a:off x="611560" y="2837132"/>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78" name="77 Conector recto"/>
            <p:cNvCxnSpPr/>
            <p:nvPr/>
          </p:nvCxnSpPr>
          <p:spPr>
            <a:xfrm>
              <a:off x="1403648" y="3651870"/>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79" name="78 Conector recto"/>
            <p:cNvCxnSpPr/>
            <p:nvPr/>
          </p:nvCxnSpPr>
          <p:spPr>
            <a:xfrm>
              <a:off x="4156695" y="1735714"/>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80" name="79 Conector recto"/>
            <p:cNvCxnSpPr/>
            <p:nvPr/>
          </p:nvCxnSpPr>
          <p:spPr>
            <a:xfrm>
              <a:off x="4355976" y="1347614"/>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81" name="80 Conector recto"/>
            <p:cNvCxnSpPr/>
            <p:nvPr/>
          </p:nvCxnSpPr>
          <p:spPr>
            <a:xfrm>
              <a:off x="4355976" y="2560424"/>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a:off x="3635896" y="3723878"/>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a:off x="2843808" y="4011910"/>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grpSp>
      <p:grpSp>
        <p:nvGrpSpPr>
          <p:cNvPr id="84" name="83 Grupo"/>
          <p:cNvGrpSpPr/>
          <p:nvPr/>
        </p:nvGrpSpPr>
        <p:grpSpPr>
          <a:xfrm rot="10800000" flipH="1">
            <a:off x="-396552" y="2499742"/>
            <a:ext cx="5009702" cy="4216440"/>
            <a:chOff x="611560" y="411510"/>
            <a:chExt cx="5009702" cy="4216440"/>
          </a:xfrm>
          <a:effectLst>
            <a:glow rad="12700">
              <a:schemeClr val="tx1"/>
            </a:glow>
          </a:effectLst>
        </p:grpSpPr>
        <p:cxnSp>
          <p:nvCxnSpPr>
            <p:cNvPr id="85" name="84 Conector recto"/>
            <p:cNvCxnSpPr/>
            <p:nvPr/>
          </p:nvCxnSpPr>
          <p:spPr>
            <a:xfrm>
              <a:off x="1791520" y="702584"/>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86" name="85 Conector recto"/>
            <p:cNvCxnSpPr/>
            <p:nvPr/>
          </p:nvCxnSpPr>
          <p:spPr>
            <a:xfrm>
              <a:off x="1691880" y="1090684"/>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a:off x="2987198" y="799610"/>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a:off x="3186479" y="411510"/>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89" name="88 Conector recto"/>
            <p:cNvCxnSpPr/>
            <p:nvPr/>
          </p:nvCxnSpPr>
          <p:spPr>
            <a:xfrm>
              <a:off x="894761" y="1187708"/>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90" name="89 Conector recto"/>
            <p:cNvCxnSpPr/>
            <p:nvPr/>
          </p:nvCxnSpPr>
          <p:spPr>
            <a:xfrm>
              <a:off x="1254237" y="1769858"/>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91" name="90 Conector recto"/>
            <p:cNvCxnSpPr/>
            <p:nvPr/>
          </p:nvCxnSpPr>
          <p:spPr>
            <a:xfrm>
              <a:off x="2787917" y="1915396"/>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92" name="91 Conector recto"/>
            <p:cNvCxnSpPr/>
            <p:nvPr/>
          </p:nvCxnSpPr>
          <p:spPr>
            <a:xfrm>
              <a:off x="3186479" y="1624320"/>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93" name="92 Conector recto"/>
            <p:cNvCxnSpPr/>
            <p:nvPr/>
          </p:nvCxnSpPr>
          <p:spPr>
            <a:xfrm>
              <a:off x="2987198" y="2449032"/>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a:off x="1791520" y="2352008"/>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a:off x="894761" y="2400520"/>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a:off x="3585038" y="3079694"/>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97" name="96 Conector recto"/>
            <p:cNvCxnSpPr/>
            <p:nvPr/>
          </p:nvCxnSpPr>
          <p:spPr>
            <a:xfrm>
              <a:off x="2688279" y="3031182"/>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98" name="97 Conector recto"/>
            <p:cNvCxnSpPr/>
            <p:nvPr/>
          </p:nvCxnSpPr>
          <p:spPr>
            <a:xfrm>
              <a:off x="2389358" y="3371554"/>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99" name="98 Conector recto"/>
            <p:cNvCxnSpPr/>
            <p:nvPr/>
          </p:nvCxnSpPr>
          <p:spPr>
            <a:xfrm>
              <a:off x="611560" y="2837132"/>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100" name="99 Conector recto"/>
            <p:cNvCxnSpPr/>
            <p:nvPr/>
          </p:nvCxnSpPr>
          <p:spPr>
            <a:xfrm>
              <a:off x="1403648" y="3651870"/>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101" name="100 Conector recto"/>
            <p:cNvCxnSpPr/>
            <p:nvPr/>
          </p:nvCxnSpPr>
          <p:spPr>
            <a:xfrm>
              <a:off x="4156695" y="1735714"/>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102" name="101 Conector recto"/>
            <p:cNvCxnSpPr/>
            <p:nvPr/>
          </p:nvCxnSpPr>
          <p:spPr>
            <a:xfrm>
              <a:off x="4355976" y="1347614"/>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103" name="102 Conector recto"/>
            <p:cNvCxnSpPr/>
            <p:nvPr/>
          </p:nvCxnSpPr>
          <p:spPr>
            <a:xfrm>
              <a:off x="4355976" y="2560424"/>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104" name="103 Conector recto"/>
            <p:cNvCxnSpPr/>
            <p:nvPr/>
          </p:nvCxnSpPr>
          <p:spPr>
            <a:xfrm>
              <a:off x="3635896" y="3723878"/>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105" name="104 Conector recto"/>
            <p:cNvCxnSpPr/>
            <p:nvPr/>
          </p:nvCxnSpPr>
          <p:spPr>
            <a:xfrm>
              <a:off x="2843808" y="4011910"/>
              <a:ext cx="1265286" cy="616040"/>
            </a:xfrm>
            <a:prstGeom prst="line">
              <a:avLst/>
            </a:prstGeom>
            <a:ln w="190500" cap="rnd" cmpd="dbl">
              <a:gradFill flip="none" rotWithShape="1">
                <a:gsLst>
                  <a:gs pos="72000">
                    <a:srgbClr val="00B0F0"/>
                  </a:gs>
                  <a:gs pos="26000">
                    <a:srgbClr val="FF6600"/>
                  </a:gs>
                  <a:gs pos="66000">
                    <a:srgbClr val="FF66FF"/>
                  </a:gs>
                  <a:gs pos="43000">
                    <a:srgbClr val="FF66FF"/>
                  </a:gs>
                  <a:gs pos="19000">
                    <a:srgbClr val="FFC000">
                      <a:lumMod val="0"/>
                      <a:lumOff val="100000"/>
                    </a:srgbClr>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grpSp>
      <p:pic>
        <p:nvPicPr>
          <p:cNvPr id="102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2576" y="-1892746"/>
            <a:ext cx="10297144" cy="86409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5968445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nodeType="withEffect">
                                  <p:stCondLst>
                                    <p:cond delay="0"/>
                                  </p:stCondLst>
                                  <p:childTnLst>
                                    <p:set>
                                      <p:cBhvr rctx="PPT">
                                        <p:cTn id="6" dur="indefinite"/>
                                        <p:tgtEl>
                                          <p:spTgt spid="1026"/>
                                        </p:tgtEl>
                                        <p:attrNameLst>
                                          <p:attrName>style.opacity</p:attrName>
                                        </p:attrNameLst>
                                      </p:cBhvr>
                                      <p:to>
                                        <p:strVal val="0"/>
                                      </p:to>
                                    </p:set>
                                    <p:animEffect filter="image" prLst="opacity: 0">
                                      <p:cBhvr rctx="IE">
                                        <p:cTn id="7" dur="indefinite"/>
                                        <p:tgtEl>
                                          <p:spTgt spid="1026"/>
                                        </p:tgtEl>
                                      </p:cBhvr>
                                    </p:animEffect>
                                  </p:childTnLst>
                                </p:cTn>
                              </p:par>
                              <p:par>
                                <p:cTn id="8" presetID="2" presetClass="entr" presetSubtype="6" fill="hold" nodeType="withEffect">
                                  <p:stCondLst>
                                    <p:cond delay="0"/>
                                  </p:stCondLst>
                                  <p:childTnLst>
                                    <p:set>
                                      <p:cBhvr>
                                        <p:cTn id="9" dur="1" fill="hold">
                                          <p:stCondLst>
                                            <p:cond delay="0"/>
                                          </p:stCondLst>
                                        </p:cTn>
                                        <p:tgtEl>
                                          <p:spTgt spid="39"/>
                                        </p:tgtEl>
                                        <p:attrNameLst>
                                          <p:attrName>style.visibility</p:attrName>
                                        </p:attrNameLst>
                                      </p:cBhvr>
                                      <p:to>
                                        <p:strVal val="visible"/>
                                      </p:to>
                                    </p:set>
                                    <p:anim calcmode="lin" valueType="num">
                                      <p:cBhvr additive="base">
                                        <p:cTn id="10" dur="3000" fill="hold"/>
                                        <p:tgtEl>
                                          <p:spTgt spid="39"/>
                                        </p:tgtEl>
                                        <p:attrNameLst>
                                          <p:attrName>ppt_x</p:attrName>
                                        </p:attrNameLst>
                                      </p:cBhvr>
                                      <p:tavLst>
                                        <p:tav tm="0">
                                          <p:val>
                                            <p:strVal val="1+#ppt_w/2"/>
                                          </p:val>
                                        </p:tav>
                                        <p:tav tm="100000">
                                          <p:val>
                                            <p:strVal val="#ppt_x"/>
                                          </p:val>
                                        </p:tav>
                                      </p:tavLst>
                                    </p:anim>
                                    <p:anim calcmode="lin" valueType="num">
                                      <p:cBhvr additive="base">
                                        <p:cTn id="11" dur="3000" fill="hold"/>
                                        <p:tgtEl>
                                          <p:spTgt spid="39"/>
                                        </p:tgtEl>
                                        <p:attrNameLst>
                                          <p:attrName>ppt_y</p:attrName>
                                        </p:attrNameLst>
                                      </p:cBhvr>
                                      <p:tavLst>
                                        <p:tav tm="0">
                                          <p:val>
                                            <p:strVal val="1+#ppt_h/2"/>
                                          </p:val>
                                        </p:tav>
                                        <p:tav tm="100000">
                                          <p:val>
                                            <p:strVal val="#ppt_y"/>
                                          </p:val>
                                        </p:tav>
                                      </p:tavLst>
                                    </p:anim>
                                  </p:childTnLst>
                                </p:cTn>
                              </p:par>
                              <p:par>
                                <p:cTn id="12" presetID="2" presetClass="exit" presetSubtype="6" fill="hold" nodeType="withEffect">
                                  <p:stCondLst>
                                    <p:cond delay="0"/>
                                  </p:stCondLst>
                                  <p:childTnLst>
                                    <p:anim calcmode="lin" valueType="num">
                                      <p:cBhvr additive="base">
                                        <p:cTn id="13" dur="3750"/>
                                        <p:tgtEl>
                                          <p:spTgt spid="39"/>
                                        </p:tgtEl>
                                        <p:attrNameLst>
                                          <p:attrName>ppt_x</p:attrName>
                                        </p:attrNameLst>
                                      </p:cBhvr>
                                      <p:tavLst>
                                        <p:tav tm="0">
                                          <p:val>
                                            <p:strVal val="ppt_x"/>
                                          </p:val>
                                        </p:tav>
                                        <p:tav tm="100000">
                                          <p:val>
                                            <p:strVal val="1+ppt_w/2"/>
                                          </p:val>
                                        </p:tav>
                                      </p:tavLst>
                                    </p:anim>
                                    <p:anim calcmode="lin" valueType="num">
                                      <p:cBhvr additive="base">
                                        <p:cTn id="14" dur="3750"/>
                                        <p:tgtEl>
                                          <p:spTgt spid="39"/>
                                        </p:tgtEl>
                                        <p:attrNameLst>
                                          <p:attrName>ppt_y</p:attrName>
                                        </p:attrNameLst>
                                      </p:cBhvr>
                                      <p:tavLst>
                                        <p:tav tm="0">
                                          <p:val>
                                            <p:strVal val="ppt_y"/>
                                          </p:val>
                                        </p:tav>
                                        <p:tav tm="100000">
                                          <p:val>
                                            <p:strVal val="1+ppt_h/2"/>
                                          </p:val>
                                        </p:tav>
                                      </p:tavLst>
                                    </p:anim>
                                    <p:set>
                                      <p:cBhvr>
                                        <p:cTn id="15" dur="1" fill="hold">
                                          <p:stCondLst>
                                            <p:cond delay="3749"/>
                                          </p:stCondLst>
                                        </p:cTn>
                                        <p:tgtEl>
                                          <p:spTgt spid="39"/>
                                        </p:tgtEl>
                                        <p:attrNameLst>
                                          <p:attrName>style.visibility</p:attrName>
                                        </p:attrNameLst>
                                      </p:cBhvr>
                                      <p:to>
                                        <p:strVal val="hidden"/>
                                      </p:to>
                                    </p:set>
                                  </p:childTnLst>
                                </p:cTn>
                              </p:par>
                              <p:par>
                                <p:cTn id="16" presetID="2" presetClass="entr" presetSubtype="12" fill="hold" nodeType="withEffect">
                                  <p:stCondLst>
                                    <p:cond delay="0"/>
                                  </p:stCondLst>
                                  <p:childTnLst>
                                    <p:set>
                                      <p:cBhvr>
                                        <p:cTn id="17" dur="1" fill="hold">
                                          <p:stCondLst>
                                            <p:cond delay="0"/>
                                          </p:stCondLst>
                                        </p:cTn>
                                        <p:tgtEl>
                                          <p:spTgt spid="40"/>
                                        </p:tgtEl>
                                        <p:attrNameLst>
                                          <p:attrName>style.visibility</p:attrName>
                                        </p:attrNameLst>
                                      </p:cBhvr>
                                      <p:to>
                                        <p:strVal val="visible"/>
                                      </p:to>
                                    </p:set>
                                    <p:anim calcmode="lin" valueType="num">
                                      <p:cBhvr additive="base">
                                        <p:cTn id="18" dur="3000" fill="hold"/>
                                        <p:tgtEl>
                                          <p:spTgt spid="40"/>
                                        </p:tgtEl>
                                        <p:attrNameLst>
                                          <p:attrName>ppt_x</p:attrName>
                                        </p:attrNameLst>
                                      </p:cBhvr>
                                      <p:tavLst>
                                        <p:tav tm="0">
                                          <p:val>
                                            <p:strVal val="0-#ppt_w/2"/>
                                          </p:val>
                                        </p:tav>
                                        <p:tav tm="100000">
                                          <p:val>
                                            <p:strVal val="#ppt_x"/>
                                          </p:val>
                                        </p:tav>
                                      </p:tavLst>
                                    </p:anim>
                                    <p:anim calcmode="lin" valueType="num">
                                      <p:cBhvr additive="base">
                                        <p:cTn id="19" dur="3000" fill="hold"/>
                                        <p:tgtEl>
                                          <p:spTgt spid="40"/>
                                        </p:tgtEl>
                                        <p:attrNameLst>
                                          <p:attrName>ppt_y</p:attrName>
                                        </p:attrNameLst>
                                      </p:cBhvr>
                                      <p:tavLst>
                                        <p:tav tm="0">
                                          <p:val>
                                            <p:strVal val="1+#ppt_h/2"/>
                                          </p:val>
                                        </p:tav>
                                        <p:tav tm="100000">
                                          <p:val>
                                            <p:strVal val="#ppt_y"/>
                                          </p:val>
                                        </p:tav>
                                      </p:tavLst>
                                    </p:anim>
                                  </p:childTnLst>
                                </p:cTn>
                              </p:par>
                              <p:par>
                                <p:cTn id="20" presetID="2" presetClass="exit" presetSubtype="12" fill="hold" nodeType="withEffect">
                                  <p:stCondLst>
                                    <p:cond delay="0"/>
                                  </p:stCondLst>
                                  <p:childTnLst>
                                    <p:anim calcmode="lin" valueType="num">
                                      <p:cBhvr additive="base">
                                        <p:cTn id="21" dur="3750"/>
                                        <p:tgtEl>
                                          <p:spTgt spid="40"/>
                                        </p:tgtEl>
                                        <p:attrNameLst>
                                          <p:attrName>ppt_x</p:attrName>
                                        </p:attrNameLst>
                                      </p:cBhvr>
                                      <p:tavLst>
                                        <p:tav tm="0">
                                          <p:val>
                                            <p:strVal val="ppt_x"/>
                                          </p:val>
                                        </p:tav>
                                        <p:tav tm="100000">
                                          <p:val>
                                            <p:strVal val="0-ppt_w/2"/>
                                          </p:val>
                                        </p:tav>
                                      </p:tavLst>
                                    </p:anim>
                                    <p:anim calcmode="lin" valueType="num">
                                      <p:cBhvr additive="base">
                                        <p:cTn id="22" dur="3750"/>
                                        <p:tgtEl>
                                          <p:spTgt spid="40"/>
                                        </p:tgtEl>
                                        <p:attrNameLst>
                                          <p:attrName>ppt_y</p:attrName>
                                        </p:attrNameLst>
                                      </p:cBhvr>
                                      <p:tavLst>
                                        <p:tav tm="0">
                                          <p:val>
                                            <p:strVal val="ppt_y"/>
                                          </p:val>
                                        </p:tav>
                                        <p:tav tm="100000">
                                          <p:val>
                                            <p:strVal val="1+ppt_h/2"/>
                                          </p:val>
                                        </p:tav>
                                      </p:tavLst>
                                    </p:anim>
                                    <p:set>
                                      <p:cBhvr>
                                        <p:cTn id="23" dur="1" fill="hold">
                                          <p:stCondLst>
                                            <p:cond delay="3749"/>
                                          </p:stCondLst>
                                        </p:cTn>
                                        <p:tgtEl>
                                          <p:spTgt spid="40"/>
                                        </p:tgtEl>
                                        <p:attrNameLst>
                                          <p:attrName>style.visibility</p:attrName>
                                        </p:attrNameLst>
                                      </p:cBhvr>
                                      <p:to>
                                        <p:strVal val="hidden"/>
                                      </p:to>
                                    </p:set>
                                  </p:childTnLst>
                                </p:cTn>
                              </p:par>
                              <p:par>
                                <p:cTn id="24" presetID="2" presetClass="entr" presetSubtype="3" fill="hold" nodeType="withEffect">
                                  <p:stCondLst>
                                    <p:cond delay="0"/>
                                  </p:stCondLst>
                                  <p:childTnLst>
                                    <p:set>
                                      <p:cBhvr>
                                        <p:cTn id="25" dur="1" fill="hold">
                                          <p:stCondLst>
                                            <p:cond delay="0"/>
                                          </p:stCondLst>
                                        </p:cTn>
                                        <p:tgtEl>
                                          <p:spTgt spid="84"/>
                                        </p:tgtEl>
                                        <p:attrNameLst>
                                          <p:attrName>style.visibility</p:attrName>
                                        </p:attrNameLst>
                                      </p:cBhvr>
                                      <p:to>
                                        <p:strVal val="visible"/>
                                      </p:to>
                                    </p:set>
                                    <p:anim calcmode="lin" valueType="num">
                                      <p:cBhvr additive="base">
                                        <p:cTn id="26" dur="3000" fill="hold"/>
                                        <p:tgtEl>
                                          <p:spTgt spid="84"/>
                                        </p:tgtEl>
                                        <p:attrNameLst>
                                          <p:attrName>ppt_x</p:attrName>
                                        </p:attrNameLst>
                                      </p:cBhvr>
                                      <p:tavLst>
                                        <p:tav tm="0">
                                          <p:val>
                                            <p:strVal val="1+#ppt_w/2"/>
                                          </p:val>
                                        </p:tav>
                                        <p:tav tm="100000">
                                          <p:val>
                                            <p:strVal val="#ppt_x"/>
                                          </p:val>
                                        </p:tav>
                                      </p:tavLst>
                                    </p:anim>
                                    <p:anim calcmode="lin" valueType="num">
                                      <p:cBhvr additive="base">
                                        <p:cTn id="27" dur="3000" fill="hold"/>
                                        <p:tgtEl>
                                          <p:spTgt spid="84"/>
                                        </p:tgtEl>
                                        <p:attrNameLst>
                                          <p:attrName>ppt_y</p:attrName>
                                        </p:attrNameLst>
                                      </p:cBhvr>
                                      <p:tavLst>
                                        <p:tav tm="0">
                                          <p:val>
                                            <p:strVal val="0-#ppt_h/2"/>
                                          </p:val>
                                        </p:tav>
                                        <p:tav tm="100000">
                                          <p:val>
                                            <p:strVal val="#ppt_y"/>
                                          </p:val>
                                        </p:tav>
                                      </p:tavLst>
                                    </p:anim>
                                  </p:childTnLst>
                                </p:cTn>
                              </p:par>
                              <p:par>
                                <p:cTn id="28" presetID="2" presetClass="exit" presetSubtype="3" fill="hold" nodeType="withEffect">
                                  <p:stCondLst>
                                    <p:cond delay="0"/>
                                  </p:stCondLst>
                                  <p:childTnLst>
                                    <p:anim calcmode="lin" valueType="num">
                                      <p:cBhvr additive="base">
                                        <p:cTn id="29" dur="3750"/>
                                        <p:tgtEl>
                                          <p:spTgt spid="84"/>
                                        </p:tgtEl>
                                        <p:attrNameLst>
                                          <p:attrName>ppt_x</p:attrName>
                                        </p:attrNameLst>
                                      </p:cBhvr>
                                      <p:tavLst>
                                        <p:tav tm="0">
                                          <p:val>
                                            <p:strVal val="ppt_x"/>
                                          </p:val>
                                        </p:tav>
                                        <p:tav tm="100000">
                                          <p:val>
                                            <p:strVal val="1+ppt_w/2"/>
                                          </p:val>
                                        </p:tav>
                                      </p:tavLst>
                                    </p:anim>
                                    <p:anim calcmode="lin" valueType="num">
                                      <p:cBhvr additive="base">
                                        <p:cTn id="30" dur="3750"/>
                                        <p:tgtEl>
                                          <p:spTgt spid="84"/>
                                        </p:tgtEl>
                                        <p:attrNameLst>
                                          <p:attrName>ppt_y</p:attrName>
                                        </p:attrNameLst>
                                      </p:cBhvr>
                                      <p:tavLst>
                                        <p:tav tm="0">
                                          <p:val>
                                            <p:strVal val="ppt_y"/>
                                          </p:val>
                                        </p:tav>
                                        <p:tav tm="100000">
                                          <p:val>
                                            <p:strVal val="0-ppt_h/2"/>
                                          </p:val>
                                        </p:tav>
                                      </p:tavLst>
                                    </p:anim>
                                    <p:set>
                                      <p:cBhvr>
                                        <p:cTn id="31" dur="1" fill="hold">
                                          <p:stCondLst>
                                            <p:cond delay="3749"/>
                                          </p:stCondLst>
                                        </p:cTn>
                                        <p:tgtEl>
                                          <p:spTgt spid="84"/>
                                        </p:tgtEl>
                                        <p:attrNameLst>
                                          <p:attrName>style.visibility</p:attrName>
                                        </p:attrNameLst>
                                      </p:cBhvr>
                                      <p:to>
                                        <p:strVal val="hidden"/>
                                      </p:to>
                                    </p:set>
                                  </p:childTnLst>
                                </p:cTn>
                              </p:par>
                              <p:par>
                                <p:cTn id="32" presetID="2" presetClass="entr" presetSubtype="9" fill="hold" nodeType="withEffect">
                                  <p:stCondLst>
                                    <p:cond delay="0"/>
                                  </p:stCondLst>
                                  <p:childTnLst>
                                    <p:set>
                                      <p:cBhvr>
                                        <p:cTn id="33" dur="1" fill="hold">
                                          <p:stCondLst>
                                            <p:cond delay="0"/>
                                          </p:stCondLst>
                                        </p:cTn>
                                        <p:tgtEl>
                                          <p:spTgt spid="62"/>
                                        </p:tgtEl>
                                        <p:attrNameLst>
                                          <p:attrName>style.visibility</p:attrName>
                                        </p:attrNameLst>
                                      </p:cBhvr>
                                      <p:to>
                                        <p:strVal val="visible"/>
                                      </p:to>
                                    </p:set>
                                    <p:anim calcmode="lin" valueType="num">
                                      <p:cBhvr additive="base">
                                        <p:cTn id="34" dur="3000" fill="hold"/>
                                        <p:tgtEl>
                                          <p:spTgt spid="62"/>
                                        </p:tgtEl>
                                        <p:attrNameLst>
                                          <p:attrName>ppt_x</p:attrName>
                                        </p:attrNameLst>
                                      </p:cBhvr>
                                      <p:tavLst>
                                        <p:tav tm="0">
                                          <p:val>
                                            <p:strVal val="0-#ppt_w/2"/>
                                          </p:val>
                                        </p:tav>
                                        <p:tav tm="100000">
                                          <p:val>
                                            <p:strVal val="#ppt_x"/>
                                          </p:val>
                                        </p:tav>
                                      </p:tavLst>
                                    </p:anim>
                                    <p:anim calcmode="lin" valueType="num">
                                      <p:cBhvr additive="base">
                                        <p:cTn id="35" dur="3000" fill="hold"/>
                                        <p:tgtEl>
                                          <p:spTgt spid="62"/>
                                        </p:tgtEl>
                                        <p:attrNameLst>
                                          <p:attrName>ppt_y</p:attrName>
                                        </p:attrNameLst>
                                      </p:cBhvr>
                                      <p:tavLst>
                                        <p:tav tm="0">
                                          <p:val>
                                            <p:strVal val="0-#ppt_h/2"/>
                                          </p:val>
                                        </p:tav>
                                        <p:tav tm="100000">
                                          <p:val>
                                            <p:strVal val="#ppt_y"/>
                                          </p:val>
                                        </p:tav>
                                      </p:tavLst>
                                    </p:anim>
                                  </p:childTnLst>
                                </p:cTn>
                              </p:par>
                              <p:par>
                                <p:cTn id="36" presetID="2" presetClass="exit" presetSubtype="9" fill="hold" nodeType="withEffect">
                                  <p:stCondLst>
                                    <p:cond delay="0"/>
                                  </p:stCondLst>
                                  <p:childTnLst>
                                    <p:anim calcmode="lin" valueType="num">
                                      <p:cBhvr additive="base">
                                        <p:cTn id="37" dur="3750"/>
                                        <p:tgtEl>
                                          <p:spTgt spid="62"/>
                                        </p:tgtEl>
                                        <p:attrNameLst>
                                          <p:attrName>ppt_x</p:attrName>
                                        </p:attrNameLst>
                                      </p:cBhvr>
                                      <p:tavLst>
                                        <p:tav tm="0">
                                          <p:val>
                                            <p:strVal val="ppt_x"/>
                                          </p:val>
                                        </p:tav>
                                        <p:tav tm="100000">
                                          <p:val>
                                            <p:strVal val="0-ppt_w/2"/>
                                          </p:val>
                                        </p:tav>
                                      </p:tavLst>
                                    </p:anim>
                                    <p:anim calcmode="lin" valueType="num">
                                      <p:cBhvr additive="base">
                                        <p:cTn id="38" dur="3750"/>
                                        <p:tgtEl>
                                          <p:spTgt spid="62"/>
                                        </p:tgtEl>
                                        <p:attrNameLst>
                                          <p:attrName>ppt_y</p:attrName>
                                        </p:attrNameLst>
                                      </p:cBhvr>
                                      <p:tavLst>
                                        <p:tav tm="0">
                                          <p:val>
                                            <p:strVal val="ppt_y"/>
                                          </p:val>
                                        </p:tav>
                                        <p:tav tm="100000">
                                          <p:val>
                                            <p:strVal val="0-ppt_h/2"/>
                                          </p:val>
                                        </p:tav>
                                      </p:tavLst>
                                    </p:anim>
                                    <p:set>
                                      <p:cBhvr>
                                        <p:cTn id="39" dur="1" fill="hold">
                                          <p:stCondLst>
                                            <p:cond delay="3749"/>
                                          </p:stCondLst>
                                        </p:cTn>
                                        <p:tgtEl>
                                          <p:spTgt spid="62"/>
                                        </p:tgtEl>
                                        <p:attrNameLst>
                                          <p:attrName>style.visibility</p:attrName>
                                        </p:attrNameLst>
                                      </p:cBhvr>
                                      <p:to>
                                        <p:strVal val="hidden"/>
                                      </p:to>
                                    </p:set>
                                  </p:childTnLst>
                                </p:cTn>
                              </p:par>
                              <p:par>
                                <p:cTn id="40" presetID="23" presetClass="entr" presetSubtype="16" fill="hold" nodeType="withEffect">
                                  <p:stCondLst>
                                    <p:cond delay="500"/>
                                  </p:stCondLst>
                                  <p:childTnLst>
                                    <p:set>
                                      <p:cBhvr>
                                        <p:cTn id="41" dur="1" fill="hold">
                                          <p:stCondLst>
                                            <p:cond delay="0"/>
                                          </p:stCondLst>
                                        </p:cTn>
                                        <p:tgtEl>
                                          <p:spTgt spid="107"/>
                                        </p:tgtEl>
                                        <p:attrNameLst>
                                          <p:attrName>style.visibility</p:attrName>
                                        </p:attrNameLst>
                                      </p:cBhvr>
                                      <p:to>
                                        <p:strVal val="visible"/>
                                      </p:to>
                                    </p:set>
                                    <p:anim calcmode="lin" valueType="num">
                                      <p:cBhvr>
                                        <p:cTn id="42" dur="2750" fill="hold"/>
                                        <p:tgtEl>
                                          <p:spTgt spid="107"/>
                                        </p:tgtEl>
                                        <p:attrNameLst>
                                          <p:attrName>ppt_w</p:attrName>
                                        </p:attrNameLst>
                                      </p:cBhvr>
                                      <p:tavLst>
                                        <p:tav tm="0">
                                          <p:val>
                                            <p:fltVal val="0"/>
                                          </p:val>
                                        </p:tav>
                                        <p:tav tm="100000">
                                          <p:val>
                                            <p:strVal val="#ppt_w"/>
                                          </p:val>
                                        </p:tav>
                                      </p:tavLst>
                                    </p:anim>
                                    <p:anim calcmode="lin" valueType="num">
                                      <p:cBhvr>
                                        <p:cTn id="43" dur="2750" fill="hold"/>
                                        <p:tgtEl>
                                          <p:spTgt spid="107"/>
                                        </p:tgtEl>
                                        <p:attrNameLst>
                                          <p:attrName>ppt_h</p:attrName>
                                        </p:attrNameLst>
                                      </p:cBhvr>
                                      <p:tavLst>
                                        <p:tav tm="0">
                                          <p:val>
                                            <p:fltVal val="0"/>
                                          </p:val>
                                        </p:tav>
                                        <p:tav tm="100000">
                                          <p:val>
                                            <p:strVal val="#ppt_h"/>
                                          </p:val>
                                        </p:tav>
                                      </p:tavLst>
                                    </p:anim>
                                  </p:childTnLst>
                                </p:cTn>
                              </p:par>
                              <p:par>
                                <p:cTn id="44" presetID="8" presetClass="entr" presetSubtype="32" fill="hold" nodeType="withEffect">
                                  <p:stCondLst>
                                    <p:cond delay="500"/>
                                  </p:stCondLst>
                                  <p:childTnLst>
                                    <p:set>
                                      <p:cBhvr>
                                        <p:cTn id="45" dur="1" fill="hold">
                                          <p:stCondLst>
                                            <p:cond delay="0"/>
                                          </p:stCondLst>
                                        </p:cTn>
                                        <p:tgtEl>
                                          <p:spTgt spid="107"/>
                                        </p:tgtEl>
                                        <p:attrNameLst>
                                          <p:attrName>style.visibility</p:attrName>
                                        </p:attrNameLst>
                                      </p:cBhvr>
                                      <p:to>
                                        <p:strVal val="visible"/>
                                      </p:to>
                                    </p:set>
                                    <p:animEffect transition="in" filter="diamond(out)">
                                      <p:cBhvr>
                                        <p:cTn id="46" dur="2750"/>
                                        <p:tgtEl>
                                          <p:spTgt spid="1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9"/>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sp>
        <p:nvSpPr>
          <p:cNvPr id="3" name="2 Rectángulo"/>
          <p:cNvSpPr/>
          <p:nvPr/>
        </p:nvSpPr>
        <p:spPr>
          <a:xfrm>
            <a:off x="1835696" y="771550"/>
            <a:ext cx="6408712" cy="1938992"/>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5C3000"/>
              </a:solidFill>
              <a:latin typeface="Hobo Std" pitchFamily="34" charset="0"/>
            </a:endParaRPr>
          </a:p>
          <a:p>
            <a:pPr algn="ctr"/>
            <a:r>
              <a:rPr lang="es-ES" sz="2000" b="1" dirty="0" smtClean="0">
                <a:solidFill>
                  <a:srgbClr val="5C3000"/>
                </a:solidFill>
                <a:latin typeface="Hobo Std" pitchFamily="34" charset="0"/>
              </a:rPr>
              <a:t>Ayuda </a:t>
            </a:r>
            <a:r>
              <a:rPr lang="es-ES" sz="2000" b="1" dirty="0">
                <a:solidFill>
                  <a:srgbClr val="5C3000"/>
                </a:solidFill>
                <a:latin typeface="Hobo Std" pitchFamily="34" charset="0"/>
              </a:rPr>
              <a:t>a mantener una buena salud ocular</a:t>
            </a:r>
          </a:p>
          <a:p>
            <a:pPr algn="ctr"/>
            <a:endParaRPr lang="es-ES" sz="1600" dirty="0">
              <a:solidFill>
                <a:srgbClr val="5C3000"/>
              </a:solidFill>
              <a:latin typeface="Hobo Std" pitchFamily="34" charset="0"/>
            </a:endParaRPr>
          </a:p>
          <a:p>
            <a:pPr algn="ctr"/>
            <a:r>
              <a:rPr lang="es-ES" sz="1600" dirty="0">
                <a:solidFill>
                  <a:srgbClr val="5C3000"/>
                </a:solidFill>
                <a:latin typeface="Hobo Std" pitchFamily="34" charset="0"/>
              </a:rPr>
              <a:t>Las piñas protegen contra los problemas de los ojos relacionados con la edad, porque es rico en antioxidantes.</a:t>
            </a:r>
          </a:p>
          <a:p>
            <a:pPr algn="ctr"/>
            <a:endParaRPr lang="es-ES" sz="1600" dirty="0">
              <a:solidFill>
                <a:srgbClr val="5C3000"/>
              </a:solidFill>
              <a:latin typeface="Hobo Std" pitchFamily="34" charset="0"/>
            </a:endParaRPr>
          </a:p>
          <a:p>
            <a:pPr algn="ctr"/>
            <a:endParaRPr lang="es-ES" sz="2000" dirty="0">
              <a:solidFill>
                <a:srgbClr val="5C3000"/>
              </a:solidFill>
              <a:latin typeface="Hobo Std" pitchFamily="34" charset="0"/>
            </a:endParaRPr>
          </a:p>
        </p:txBody>
      </p:sp>
    </p:spTree>
    <p:extLst>
      <p:ext uri="{BB962C8B-B14F-4D97-AF65-F5344CB8AC3E}">
        <p14:creationId xmlns:p14="http://schemas.microsoft.com/office/powerpoint/2010/main" val="30819357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30 Grupo"/>
          <p:cNvGrpSpPr/>
          <p:nvPr/>
        </p:nvGrpSpPr>
        <p:grpSpPr>
          <a:xfrm>
            <a:off x="3448" y="5299"/>
            <a:ext cx="9144000" cy="5143500"/>
            <a:chOff x="0" y="0"/>
            <a:chExt cx="9144000" cy="5143500"/>
          </a:xfrm>
        </p:grpSpPr>
        <p:sp>
          <p:nvSpPr>
            <p:cNvPr id="32" name="31 Rectángulo"/>
            <p:cNvSpPr/>
            <p:nvPr/>
          </p:nvSpPr>
          <p:spPr>
            <a:xfrm rot="10800000">
              <a:off x="0" y="0"/>
              <a:ext cx="4572000" cy="2571750"/>
            </a:xfrm>
            <a:prstGeom prst="rect">
              <a:avLst/>
            </a:prstGeom>
            <a:gradFill>
              <a:gsLst>
                <a:gs pos="72495">
                  <a:srgbClr val="FF66FF">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a:off x="4572000" y="2571750"/>
              <a:ext cx="4572000" cy="2571750"/>
            </a:xfrm>
            <a:prstGeom prst="rect">
              <a:avLst/>
            </a:prstGeom>
            <a:gradFill>
              <a:gsLst>
                <a:gs pos="72495">
                  <a:srgbClr val="FF66FF">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10800000" flipH="1">
              <a:off x="4572000" y="0"/>
              <a:ext cx="4572000" cy="2571750"/>
            </a:xfrm>
            <a:prstGeom prst="rect">
              <a:avLst/>
            </a:prstGeom>
            <a:gradFill>
              <a:gsLst>
                <a:gs pos="72495">
                  <a:srgbClr val="FF66FF">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flipH="1">
              <a:off x="0" y="2571750"/>
              <a:ext cx="4572000" cy="2571750"/>
            </a:xfrm>
            <a:prstGeom prst="rect">
              <a:avLst/>
            </a:prstGeom>
            <a:gradFill>
              <a:gsLst>
                <a:gs pos="72495">
                  <a:srgbClr val="FF66FF">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44" name="43 Imagen" descr="Diapositiva41"/>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16405"/>
            <a:ext cx="9165373" cy="5143500"/>
          </a:xfrm>
          <a:prstGeom prst="rect">
            <a:avLst/>
          </a:prstGeom>
          <a:noFill/>
          <a:ln>
            <a:noFill/>
          </a:ln>
        </p:spPr>
      </p:pic>
      <p:pic>
        <p:nvPicPr>
          <p:cNvPr id="2"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5400000">
            <a:off x="17729" y="-75375"/>
            <a:ext cx="1800203" cy="3708927"/>
          </a:xfrm>
          <a:prstGeom prst="rect">
            <a:avLst/>
          </a:prstGeom>
          <a:gradFill flip="none" rotWithShape="1">
            <a:gsLst>
              <a:gs pos="0">
                <a:srgbClr val="48AC04"/>
              </a:gs>
              <a:gs pos="8000">
                <a:srgbClr val="FCDE04"/>
              </a:gs>
              <a:gs pos="12000">
                <a:schemeClr val="accent1">
                  <a:tint val="44500"/>
                  <a:satMod val="160000"/>
                  <a:alpha val="0"/>
                </a:schemeClr>
              </a:gs>
              <a:gs pos="100000">
                <a:schemeClr val="accent1">
                  <a:tint val="23500"/>
                  <a:satMod val="160000"/>
                  <a:alpha val="0"/>
                </a:schemeClr>
              </a:gs>
            </a:gsLst>
            <a:path path="circle">
              <a:fillToRect l="50000" t="50000" r="50000" b="50000"/>
            </a:path>
            <a:tileRect/>
          </a:gradFill>
          <a:ln>
            <a:noFill/>
          </a:ln>
          <a:effectLst/>
          <a:extLst/>
        </p:spPr>
      </p:pic>
      <p:pic>
        <p:nvPicPr>
          <p:cNvPr id="3"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5400000">
            <a:off x="1133345" y="-47966"/>
            <a:ext cx="1800203" cy="3708927"/>
          </a:xfrm>
          <a:prstGeom prst="rect">
            <a:avLst/>
          </a:prstGeom>
          <a:gradFill flip="none" rotWithShape="1">
            <a:gsLst>
              <a:gs pos="0">
                <a:srgbClr val="48AC04"/>
              </a:gs>
              <a:gs pos="8000">
                <a:srgbClr val="FCDE04"/>
              </a:gs>
              <a:gs pos="12000">
                <a:schemeClr val="accent1">
                  <a:tint val="44500"/>
                  <a:satMod val="160000"/>
                  <a:alpha val="0"/>
                </a:schemeClr>
              </a:gs>
              <a:gs pos="100000">
                <a:schemeClr val="accent1">
                  <a:tint val="23500"/>
                  <a:satMod val="160000"/>
                  <a:alpha val="0"/>
                </a:schemeClr>
              </a:gs>
            </a:gsLst>
            <a:path path="circle">
              <a:fillToRect l="50000" t="50000" r="50000" b="50000"/>
            </a:path>
            <a:tileRect/>
          </a:gradFill>
          <a:ln>
            <a:noFill/>
          </a:ln>
          <a:effectLst/>
          <a:extLst/>
        </p:spPr>
      </p:pic>
      <p:pic>
        <p:nvPicPr>
          <p:cNvPr id="4"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5400000">
            <a:off x="2429489" y="-75375"/>
            <a:ext cx="1800203" cy="3708927"/>
          </a:xfrm>
          <a:prstGeom prst="rect">
            <a:avLst/>
          </a:prstGeom>
          <a:gradFill flip="none" rotWithShape="1">
            <a:gsLst>
              <a:gs pos="0">
                <a:srgbClr val="48AC04"/>
              </a:gs>
              <a:gs pos="8000">
                <a:srgbClr val="FCDE04"/>
              </a:gs>
              <a:gs pos="12000">
                <a:schemeClr val="accent1">
                  <a:tint val="44500"/>
                  <a:satMod val="160000"/>
                  <a:alpha val="0"/>
                </a:schemeClr>
              </a:gs>
              <a:gs pos="100000">
                <a:schemeClr val="accent1">
                  <a:tint val="23500"/>
                  <a:satMod val="160000"/>
                  <a:alpha val="0"/>
                </a:schemeClr>
              </a:gs>
            </a:gsLst>
            <a:path path="circle">
              <a:fillToRect l="50000" t="50000" r="50000" b="50000"/>
            </a:path>
            <a:tileRect/>
          </a:gradFill>
          <a:ln>
            <a:noFill/>
          </a:ln>
          <a:effectLst/>
          <a:extLst/>
        </p:spPr>
      </p:pic>
      <p:pic>
        <p:nvPicPr>
          <p:cNvPr id="5"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5400000">
            <a:off x="3725633" y="-60542"/>
            <a:ext cx="1800203" cy="3708927"/>
          </a:xfrm>
          <a:prstGeom prst="rect">
            <a:avLst/>
          </a:prstGeom>
          <a:gradFill flip="none" rotWithShape="1">
            <a:gsLst>
              <a:gs pos="0">
                <a:srgbClr val="48AC04"/>
              </a:gs>
              <a:gs pos="8000">
                <a:srgbClr val="FCDE04"/>
              </a:gs>
              <a:gs pos="12000">
                <a:schemeClr val="accent1">
                  <a:tint val="44500"/>
                  <a:satMod val="160000"/>
                  <a:alpha val="0"/>
                </a:schemeClr>
              </a:gs>
              <a:gs pos="100000">
                <a:schemeClr val="accent1">
                  <a:tint val="23500"/>
                  <a:satMod val="160000"/>
                  <a:alpha val="0"/>
                </a:schemeClr>
              </a:gs>
            </a:gsLst>
            <a:path path="circle">
              <a:fillToRect l="50000" t="50000" r="50000" b="50000"/>
            </a:path>
            <a:tileRect/>
          </a:gradFill>
          <a:ln>
            <a:noFill/>
          </a:ln>
          <a:effectLst/>
          <a:extLst/>
        </p:spPr>
      </p:pic>
      <p:pic>
        <p:nvPicPr>
          <p:cNvPr id="6"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5400000">
            <a:off x="5021776" y="-60542"/>
            <a:ext cx="1800203" cy="3708927"/>
          </a:xfrm>
          <a:prstGeom prst="rect">
            <a:avLst/>
          </a:prstGeom>
          <a:gradFill flip="none" rotWithShape="1">
            <a:gsLst>
              <a:gs pos="0">
                <a:srgbClr val="48AC04"/>
              </a:gs>
              <a:gs pos="8000">
                <a:srgbClr val="FCDE04"/>
              </a:gs>
              <a:gs pos="12000">
                <a:schemeClr val="accent1">
                  <a:tint val="44500"/>
                  <a:satMod val="160000"/>
                  <a:alpha val="0"/>
                </a:schemeClr>
              </a:gs>
              <a:gs pos="100000">
                <a:schemeClr val="accent1">
                  <a:tint val="23500"/>
                  <a:satMod val="160000"/>
                  <a:alpha val="0"/>
                </a:schemeClr>
              </a:gs>
            </a:gsLst>
            <a:path path="circle">
              <a:fillToRect l="50000" t="50000" r="50000" b="50000"/>
            </a:path>
            <a:tileRect/>
          </a:gradFill>
          <a:ln>
            <a:noFill/>
          </a:ln>
          <a:effectLst/>
          <a:extLst/>
        </p:spPr>
      </p:pic>
      <p:pic>
        <p:nvPicPr>
          <p:cNvPr id="7"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5400000">
            <a:off x="6245914" y="-75373"/>
            <a:ext cx="1800203" cy="3708927"/>
          </a:xfrm>
          <a:prstGeom prst="rect">
            <a:avLst/>
          </a:prstGeom>
          <a:gradFill flip="none" rotWithShape="1">
            <a:gsLst>
              <a:gs pos="0">
                <a:srgbClr val="48AC04"/>
              </a:gs>
              <a:gs pos="8000">
                <a:srgbClr val="FCDE04"/>
              </a:gs>
              <a:gs pos="12000">
                <a:schemeClr val="accent1">
                  <a:tint val="44500"/>
                  <a:satMod val="160000"/>
                  <a:alpha val="0"/>
                </a:schemeClr>
              </a:gs>
              <a:gs pos="100000">
                <a:schemeClr val="accent1">
                  <a:tint val="23500"/>
                  <a:satMod val="160000"/>
                  <a:alpha val="0"/>
                </a:schemeClr>
              </a:gs>
            </a:gsLst>
            <a:path path="circle">
              <a:fillToRect l="50000" t="50000" r="50000" b="50000"/>
            </a:path>
            <a:tileRect/>
          </a:gradFill>
          <a:ln>
            <a:noFill/>
          </a:ln>
          <a:effectLst/>
          <a:extLst/>
        </p:spPr>
      </p:pic>
      <p:pic>
        <p:nvPicPr>
          <p:cNvPr id="8"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5400000">
            <a:off x="7326033" y="-74829"/>
            <a:ext cx="1800205" cy="3708927"/>
          </a:xfrm>
          <a:prstGeom prst="rect">
            <a:avLst/>
          </a:prstGeom>
          <a:gradFill flip="none" rotWithShape="1">
            <a:gsLst>
              <a:gs pos="0">
                <a:srgbClr val="48AC04"/>
              </a:gs>
              <a:gs pos="8000">
                <a:srgbClr val="FCDE04"/>
              </a:gs>
              <a:gs pos="12000">
                <a:schemeClr val="accent1">
                  <a:tint val="44500"/>
                  <a:satMod val="160000"/>
                  <a:alpha val="0"/>
                </a:schemeClr>
              </a:gs>
              <a:gs pos="100000">
                <a:schemeClr val="accent1">
                  <a:tint val="23500"/>
                  <a:satMod val="160000"/>
                  <a:alpha val="0"/>
                </a:schemeClr>
              </a:gs>
            </a:gsLst>
            <a:path path="circle">
              <a:fillToRect l="50000" t="50000" r="50000" b="50000"/>
            </a:path>
            <a:tileRect/>
          </a:gradFill>
          <a:ln>
            <a:noFill/>
          </a:ln>
          <a:effectLst/>
          <a:extLst/>
        </p:spPr>
      </p:pic>
      <p:pic>
        <p:nvPicPr>
          <p:cNvPr id="9"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5400000" flipH="1">
            <a:off x="89755" y="-75346"/>
            <a:ext cx="1800203" cy="3708928"/>
          </a:xfrm>
          <a:prstGeom prst="rect">
            <a:avLst/>
          </a:prstGeom>
          <a:gradFill flip="none" rotWithShape="1">
            <a:gsLst>
              <a:gs pos="0">
                <a:srgbClr val="48AC04"/>
              </a:gs>
              <a:gs pos="8000">
                <a:srgbClr val="FCDE04"/>
              </a:gs>
              <a:gs pos="12000">
                <a:schemeClr val="accent1">
                  <a:tint val="44500"/>
                  <a:satMod val="160000"/>
                  <a:alpha val="0"/>
                </a:schemeClr>
              </a:gs>
              <a:gs pos="100000">
                <a:schemeClr val="accent1">
                  <a:tint val="23500"/>
                  <a:satMod val="160000"/>
                  <a:alpha val="0"/>
                </a:schemeClr>
              </a:gs>
            </a:gsLst>
            <a:path path="circle">
              <a:fillToRect l="50000" t="50000" r="50000" b="50000"/>
            </a:path>
            <a:tileRect/>
          </a:gradFill>
          <a:ln>
            <a:noFill/>
          </a:ln>
          <a:effectLst/>
          <a:extLst/>
        </p:spPr>
      </p:pic>
      <p:pic>
        <p:nvPicPr>
          <p:cNvPr id="10"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5400000" flipH="1">
            <a:off x="1205371" y="-47958"/>
            <a:ext cx="1800203" cy="3708927"/>
          </a:xfrm>
          <a:prstGeom prst="rect">
            <a:avLst/>
          </a:prstGeom>
          <a:gradFill flip="none" rotWithShape="1">
            <a:gsLst>
              <a:gs pos="0">
                <a:srgbClr val="48AC04"/>
              </a:gs>
              <a:gs pos="8000">
                <a:srgbClr val="FCDE04"/>
              </a:gs>
              <a:gs pos="12000">
                <a:schemeClr val="accent1">
                  <a:tint val="44500"/>
                  <a:satMod val="160000"/>
                  <a:alpha val="0"/>
                </a:schemeClr>
              </a:gs>
              <a:gs pos="100000">
                <a:schemeClr val="accent1">
                  <a:tint val="23500"/>
                  <a:satMod val="160000"/>
                  <a:alpha val="0"/>
                </a:schemeClr>
              </a:gs>
            </a:gsLst>
            <a:path path="circle">
              <a:fillToRect l="50000" t="50000" r="50000" b="50000"/>
            </a:path>
            <a:tileRect/>
          </a:gradFill>
          <a:ln>
            <a:noFill/>
          </a:ln>
          <a:effectLst/>
          <a:extLst/>
        </p:spPr>
      </p:pic>
      <p:pic>
        <p:nvPicPr>
          <p:cNvPr id="11"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5400000" flipH="1">
            <a:off x="2501515" y="-75367"/>
            <a:ext cx="1800203" cy="3708927"/>
          </a:xfrm>
          <a:prstGeom prst="rect">
            <a:avLst/>
          </a:prstGeom>
          <a:gradFill flip="none" rotWithShape="1">
            <a:gsLst>
              <a:gs pos="0">
                <a:srgbClr val="48AC04"/>
              </a:gs>
              <a:gs pos="8000">
                <a:srgbClr val="FCDE04"/>
              </a:gs>
              <a:gs pos="12000">
                <a:schemeClr val="accent1">
                  <a:tint val="44500"/>
                  <a:satMod val="160000"/>
                  <a:alpha val="0"/>
                </a:schemeClr>
              </a:gs>
              <a:gs pos="100000">
                <a:schemeClr val="accent1">
                  <a:tint val="23500"/>
                  <a:satMod val="160000"/>
                  <a:alpha val="0"/>
                </a:schemeClr>
              </a:gs>
            </a:gsLst>
            <a:path path="circle">
              <a:fillToRect l="50000" t="50000" r="50000" b="50000"/>
            </a:path>
            <a:tileRect/>
          </a:gradFill>
          <a:ln>
            <a:noFill/>
          </a:ln>
          <a:effectLst/>
          <a:extLst/>
        </p:spPr>
      </p:pic>
      <p:pic>
        <p:nvPicPr>
          <p:cNvPr id="12"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5400000" flipH="1">
            <a:off x="3797659" y="-60534"/>
            <a:ext cx="1800203" cy="3708927"/>
          </a:xfrm>
          <a:prstGeom prst="rect">
            <a:avLst/>
          </a:prstGeom>
          <a:gradFill flip="none" rotWithShape="1">
            <a:gsLst>
              <a:gs pos="0">
                <a:srgbClr val="48AC04"/>
              </a:gs>
              <a:gs pos="8000">
                <a:srgbClr val="FCDE04"/>
              </a:gs>
              <a:gs pos="12000">
                <a:schemeClr val="accent1">
                  <a:tint val="44500"/>
                  <a:satMod val="160000"/>
                  <a:alpha val="0"/>
                </a:schemeClr>
              </a:gs>
              <a:gs pos="100000">
                <a:schemeClr val="accent1">
                  <a:tint val="23500"/>
                  <a:satMod val="160000"/>
                  <a:alpha val="0"/>
                </a:schemeClr>
              </a:gs>
            </a:gsLst>
            <a:path path="circle">
              <a:fillToRect l="50000" t="50000" r="50000" b="50000"/>
            </a:path>
            <a:tileRect/>
          </a:gradFill>
          <a:ln>
            <a:noFill/>
          </a:ln>
          <a:effectLst/>
          <a:extLst/>
        </p:spPr>
      </p:pic>
      <p:pic>
        <p:nvPicPr>
          <p:cNvPr id="13"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5400000" flipH="1">
            <a:off x="5093803" y="-60534"/>
            <a:ext cx="1800203" cy="3708927"/>
          </a:xfrm>
          <a:prstGeom prst="rect">
            <a:avLst/>
          </a:prstGeom>
          <a:gradFill flip="none" rotWithShape="1">
            <a:gsLst>
              <a:gs pos="0">
                <a:srgbClr val="48AC04"/>
              </a:gs>
              <a:gs pos="8000">
                <a:srgbClr val="FCDE04"/>
              </a:gs>
              <a:gs pos="12000">
                <a:schemeClr val="accent1">
                  <a:tint val="44500"/>
                  <a:satMod val="160000"/>
                  <a:alpha val="0"/>
                </a:schemeClr>
              </a:gs>
              <a:gs pos="100000">
                <a:schemeClr val="accent1">
                  <a:tint val="23500"/>
                  <a:satMod val="160000"/>
                  <a:alpha val="0"/>
                </a:schemeClr>
              </a:gs>
            </a:gsLst>
            <a:path path="circle">
              <a:fillToRect l="50000" t="50000" r="50000" b="50000"/>
            </a:path>
            <a:tileRect/>
          </a:gradFill>
          <a:ln>
            <a:noFill/>
          </a:ln>
          <a:effectLst/>
          <a:extLst/>
        </p:spPr>
      </p:pic>
      <p:pic>
        <p:nvPicPr>
          <p:cNvPr id="14"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5400000" flipH="1">
            <a:off x="6317939" y="-75367"/>
            <a:ext cx="1800203" cy="3708927"/>
          </a:xfrm>
          <a:prstGeom prst="rect">
            <a:avLst/>
          </a:prstGeom>
          <a:gradFill flip="none" rotWithShape="1">
            <a:gsLst>
              <a:gs pos="0">
                <a:srgbClr val="48AC04"/>
              </a:gs>
              <a:gs pos="8000">
                <a:srgbClr val="FCDE04"/>
              </a:gs>
              <a:gs pos="12000">
                <a:schemeClr val="accent1">
                  <a:tint val="44500"/>
                  <a:satMod val="160000"/>
                  <a:alpha val="0"/>
                </a:schemeClr>
              </a:gs>
              <a:gs pos="100000">
                <a:schemeClr val="accent1">
                  <a:tint val="23500"/>
                  <a:satMod val="160000"/>
                  <a:alpha val="0"/>
                </a:schemeClr>
              </a:gs>
            </a:gsLst>
            <a:path path="circle">
              <a:fillToRect l="50000" t="50000" r="50000" b="50000"/>
            </a:path>
            <a:tileRect/>
          </a:gradFill>
          <a:ln>
            <a:noFill/>
          </a:ln>
          <a:effectLst/>
          <a:extLst/>
        </p:spPr>
      </p:pic>
      <p:pic>
        <p:nvPicPr>
          <p:cNvPr id="15"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5400000" flipH="1">
            <a:off x="7398063" y="-74803"/>
            <a:ext cx="1800202" cy="3708928"/>
          </a:xfrm>
          <a:prstGeom prst="rect">
            <a:avLst/>
          </a:prstGeom>
          <a:gradFill flip="none" rotWithShape="1">
            <a:gsLst>
              <a:gs pos="0">
                <a:srgbClr val="48AC04"/>
              </a:gs>
              <a:gs pos="8000">
                <a:srgbClr val="FCDE04"/>
              </a:gs>
              <a:gs pos="12000">
                <a:schemeClr val="accent1">
                  <a:tint val="44500"/>
                  <a:satMod val="160000"/>
                  <a:alpha val="0"/>
                </a:schemeClr>
              </a:gs>
              <a:gs pos="100000">
                <a:schemeClr val="accent1">
                  <a:tint val="23500"/>
                  <a:satMod val="160000"/>
                  <a:alpha val="0"/>
                </a:schemeClr>
              </a:gs>
            </a:gsLst>
            <a:path path="circle">
              <a:fillToRect l="50000" t="50000" r="50000" b="50000"/>
            </a:path>
            <a:tileRect/>
          </a:gradFill>
          <a:ln>
            <a:noFill/>
          </a:ln>
          <a:effectLst/>
          <a:extLst/>
        </p:spPr>
      </p:pic>
      <p:pic>
        <p:nvPicPr>
          <p:cNvPr id="16"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16200000">
            <a:off x="17742" y="1580842"/>
            <a:ext cx="1800201" cy="3780929"/>
          </a:xfrm>
          <a:prstGeom prst="rect">
            <a:avLst/>
          </a:prstGeom>
          <a:gradFill>
            <a:gsLst>
              <a:gs pos="0">
                <a:srgbClr val="48AC04"/>
              </a:gs>
              <a:gs pos="8000">
                <a:srgbClr val="FCDE04"/>
              </a:gs>
              <a:gs pos="12000">
                <a:schemeClr val="accent1">
                  <a:tint val="44500"/>
                  <a:satMod val="160000"/>
                  <a:alpha val="0"/>
                </a:schemeClr>
              </a:gs>
              <a:gs pos="100000">
                <a:schemeClr val="accent1">
                  <a:tint val="23500"/>
                  <a:satMod val="160000"/>
                  <a:alpha val="0"/>
                </a:schemeClr>
              </a:gs>
            </a:gsLst>
            <a:path path="circle">
              <a:fillToRect l="50000" t="50000" r="50000" b="50000"/>
            </a:path>
          </a:gradFill>
          <a:ln>
            <a:noFill/>
          </a:ln>
          <a:effectLst/>
          <a:extLst/>
        </p:spPr>
      </p:pic>
      <p:pic>
        <p:nvPicPr>
          <p:cNvPr id="17"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16200000">
            <a:off x="1133359" y="1608252"/>
            <a:ext cx="1800201" cy="3780927"/>
          </a:xfrm>
          <a:prstGeom prst="rect">
            <a:avLst/>
          </a:prstGeom>
          <a:gradFill>
            <a:gsLst>
              <a:gs pos="0">
                <a:srgbClr val="48AC04"/>
              </a:gs>
              <a:gs pos="8000">
                <a:srgbClr val="FCDE04"/>
              </a:gs>
              <a:gs pos="12000">
                <a:schemeClr val="accent1">
                  <a:tint val="44500"/>
                  <a:satMod val="160000"/>
                  <a:alpha val="0"/>
                </a:schemeClr>
              </a:gs>
              <a:gs pos="100000">
                <a:schemeClr val="accent1">
                  <a:tint val="23500"/>
                  <a:satMod val="160000"/>
                  <a:alpha val="0"/>
                </a:schemeClr>
              </a:gs>
            </a:gsLst>
            <a:path path="circle">
              <a:fillToRect l="50000" t="50000" r="50000" b="50000"/>
            </a:path>
          </a:gradFill>
          <a:ln>
            <a:noFill/>
          </a:ln>
          <a:effectLst/>
          <a:extLst/>
        </p:spPr>
      </p:pic>
      <p:pic>
        <p:nvPicPr>
          <p:cNvPr id="18"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16200000">
            <a:off x="2429502" y="1580842"/>
            <a:ext cx="1800203" cy="3780927"/>
          </a:xfrm>
          <a:prstGeom prst="rect">
            <a:avLst/>
          </a:prstGeom>
          <a:gradFill>
            <a:gsLst>
              <a:gs pos="0">
                <a:srgbClr val="48AC04"/>
              </a:gs>
              <a:gs pos="8000">
                <a:srgbClr val="FCDE04"/>
              </a:gs>
              <a:gs pos="12000">
                <a:schemeClr val="accent1">
                  <a:tint val="44500"/>
                  <a:satMod val="160000"/>
                  <a:alpha val="0"/>
                </a:schemeClr>
              </a:gs>
              <a:gs pos="100000">
                <a:schemeClr val="accent1">
                  <a:tint val="23500"/>
                  <a:satMod val="160000"/>
                  <a:alpha val="0"/>
                </a:schemeClr>
              </a:gs>
            </a:gsLst>
            <a:path path="circle">
              <a:fillToRect l="50000" t="50000" r="50000" b="50000"/>
            </a:path>
          </a:gradFill>
          <a:ln>
            <a:noFill/>
          </a:ln>
          <a:effectLst/>
          <a:extLst/>
        </p:spPr>
      </p:pic>
      <p:pic>
        <p:nvPicPr>
          <p:cNvPr id="19"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16200000">
            <a:off x="3725646" y="1595675"/>
            <a:ext cx="1800203" cy="3780927"/>
          </a:xfrm>
          <a:prstGeom prst="rect">
            <a:avLst/>
          </a:prstGeom>
          <a:gradFill>
            <a:gsLst>
              <a:gs pos="0">
                <a:srgbClr val="48AC04"/>
              </a:gs>
              <a:gs pos="8000">
                <a:srgbClr val="FCDE04"/>
              </a:gs>
              <a:gs pos="12000">
                <a:schemeClr val="accent1">
                  <a:tint val="44500"/>
                  <a:satMod val="160000"/>
                  <a:alpha val="0"/>
                </a:schemeClr>
              </a:gs>
              <a:gs pos="100000">
                <a:schemeClr val="accent1">
                  <a:tint val="23500"/>
                  <a:satMod val="160000"/>
                  <a:alpha val="0"/>
                </a:schemeClr>
              </a:gs>
            </a:gsLst>
            <a:path path="circle">
              <a:fillToRect l="50000" t="50000" r="50000" b="50000"/>
            </a:path>
          </a:gradFill>
          <a:ln>
            <a:noFill/>
          </a:ln>
          <a:effectLst/>
          <a:extLst/>
        </p:spPr>
      </p:pic>
      <p:pic>
        <p:nvPicPr>
          <p:cNvPr id="20"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16200000">
            <a:off x="5021791" y="1595676"/>
            <a:ext cx="1800201" cy="3780927"/>
          </a:xfrm>
          <a:prstGeom prst="rect">
            <a:avLst/>
          </a:prstGeom>
          <a:gradFill>
            <a:gsLst>
              <a:gs pos="0">
                <a:srgbClr val="48AC04"/>
              </a:gs>
              <a:gs pos="8000">
                <a:srgbClr val="FCDE04"/>
              </a:gs>
              <a:gs pos="12000">
                <a:schemeClr val="accent1">
                  <a:tint val="44500"/>
                  <a:satMod val="160000"/>
                  <a:alpha val="0"/>
                </a:schemeClr>
              </a:gs>
              <a:gs pos="100000">
                <a:schemeClr val="accent1">
                  <a:tint val="23500"/>
                  <a:satMod val="160000"/>
                  <a:alpha val="0"/>
                </a:schemeClr>
              </a:gs>
            </a:gsLst>
            <a:path path="circle">
              <a:fillToRect l="50000" t="50000" r="50000" b="50000"/>
            </a:path>
          </a:gradFill>
          <a:ln>
            <a:noFill/>
          </a:ln>
          <a:effectLst/>
          <a:extLst/>
        </p:spPr>
      </p:pic>
      <p:pic>
        <p:nvPicPr>
          <p:cNvPr id="21"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16200000">
            <a:off x="6245927" y="1580843"/>
            <a:ext cx="1800201" cy="3780927"/>
          </a:xfrm>
          <a:prstGeom prst="rect">
            <a:avLst/>
          </a:prstGeom>
          <a:gradFill>
            <a:gsLst>
              <a:gs pos="0">
                <a:srgbClr val="48AC04"/>
              </a:gs>
              <a:gs pos="8000">
                <a:srgbClr val="FCDE04"/>
              </a:gs>
              <a:gs pos="12000">
                <a:schemeClr val="accent1">
                  <a:tint val="44500"/>
                  <a:satMod val="160000"/>
                  <a:alpha val="0"/>
                </a:schemeClr>
              </a:gs>
              <a:gs pos="100000">
                <a:schemeClr val="accent1">
                  <a:tint val="23500"/>
                  <a:satMod val="160000"/>
                  <a:alpha val="0"/>
                </a:schemeClr>
              </a:gs>
            </a:gsLst>
            <a:path path="circle">
              <a:fillToRect l="50000" t="50000" r="50000" b="50000"/>
            </a:path>
          </a:gradFill>
          <a:ln>
            <a:noFill/>
          </a:ln>
          <a:effectLst/>
          <a:extLst/>
        </p:spPr>
      </p:pic>
      <p:pic>
        <p:nvPicPr>
          <p:cNvPr id="22"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16200000">
            <a:off x="7326047" y="1581388"/>
            <a:ext cx="1800201" cy="3780927"/>
          </a:xfrm>
          <a:prstGeom prst="rect">
            <a:avLst/>
          </a:prstGeom>
          <a:gradFill>
            <a:gsLst>
              <a:gs pos="0">
                <a:srgbClr val="48AC04"/>
              </a:gs>
              <a:gs pos="8000">
                <a:srgbClr val="FCDE04"/>
              </a:gs>
              <a:gs pos="12000">
                <a:schemeClr val="accent1">
                  <a:tint val="44500"/>
                  <a:satMod val="160000"/>
                  <a:alpha val="0"/>
                </a:schemeClr>
              </a:gs>
              <a:gs pos="100000">
                <a:schemeClr val="accent1">
                  <a:tint val="23500"/>
                  <a:satMod val="160000"/>
                  <a:alpha val="0"/>
                </a:schemeClr>
              </a:gs>
            </a:gsLst>
            <a:path path="circle">
              <a:fillToRect l="50000" t="50000" r="50000" b="50000"/>
            </a:path>
          </a:gradFill>
          <a:ln>
            <a:noFill/>
          </a:ln>
          <a:effectLst/>
          <a:extLst/>
        </p:spPr>
      </p:pic>
      <p:pic>
        <p:nvPicPr>
          <p:cNvPr id="23"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16200000" flipH="1">
            <a:off x="89749" y="1580834"/>
            <a:ext cx="1800203" cy="3780931"/>
          </a:xfrm>
          <a:prstGeom prst="rect">
            <a:avLst/>
          </a:prstGeom>
          <a:gradFill>
            <a:gsLst>
              <a:gs pos="0">
                <a:srgbClr val="48AC04"/>
              </a:gs>
              <a:gs pos="8000">
                <a:srgbClr val="FCDE04"/>
              </a:gs>
              <a:gs pos="12000">
                <a:schemeClr val="accent1">
                  <a:tint val="44500"/>
                  <a:satMod val="160000"/>
                  <a:alpha val="0"/>
                </a:schemeClr>
              </a:gs>
              <a:gs pos="100000">
                <a:schemeClr val="accent1">
                  <a:tint val="23500"/>
                  <a:satMod val="160000"/>
                  <a:alpha val="0"/>
                </a:schemeClr>
              </a:gs>
            </a:gsLst>
            <a:path path="circle">
              <a:fillToRect l="50000" t="50000" r="50000" b="50000"/>
            </a:path>
          </a:gradFill>
          <a:ln>
            <a:noFill/>
          </a:ln>
          <a:effectLst/>
          <a:extLst/>
        </p:spPr>
      </p:pic>
      <p:pic>
        <p:nvPicPr>
          <p:cNvPr id="24"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16200000" flipH="1">
            <a:off x="1205366" y="1608244"/>
            <a:ext cx="1800203" cy="3780929"/>
          </a:xfrm>
          <a:prstGeom prst="rect">
            <a:avLst/>
          </a:prstGeom>
          <a:gradFill>
            <a:gsLst>
              <a:gs pos="0">
                <a:srgbClr val="48AC04"/>
              </a:gs>
              <a:gs pos="8000">
                <a:srgbClr val="FCDE04"/>
              </a:gs>
              <a:gs pos="12000">
                <a:schemeClr val="accent1">
                  <a:tint val="44500"/>
                  <a:satMod val="160000"/>
                  <a:alpha val="0"/>
                </a:schemeClr>
              </a:gs>
              <a:gs pos="100000">
                <a:schemeClr val="accent1">
                  <a:tint val="23500"/>
                  <a:satMod val="160000"/>
                  <a:alpha val="0"/>
                </a:schemeClr>
              </a:gs>
            </a:gsLst>
            <a:path path="circle">
              <a:fillToRect l="50000" t="50000" r="50000" b="50000"/>
            </a:path>
          </a:gradFill>
          <a:ln>
            <a:noFill/>
          </a:ln>
          <a:effectLst/>
          <a:extLst/>
        </p:spPr>
      </p:pic>
      <p:pic>
        <p:nvPicPr>
          <p:cNvPr id="25"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16200000" flipH="1">
            <a:off x="2501510" y="1580835"/>
            <a:ext cx="1800203" cy="3780929"/>
          </a:xfrm>
          <a:prstGeom prst="rect">
            <a:avLst/>
          </a:prstGeom>
          <a:gradFill>
            <a:gsLst>
              <a:gs pos="0">
                <a:srgbClr val="48AC04"/>
              </a:gs>
              <a:gs pos="8000">
                <a:srgbClr val="FCDE04"/>
              </a:gs>
              <a:gs pos="12000">
                <a:schemeClr val="accent1">
                  <a:tint val="44500"/>
                  <a:satMod val="160000"/>
                  <a:alpha val="0"/>
                </a:schemeClr>
              </a:gs>
              <a:gs pos="100000">
                <a:schemeClr val="accent1">
                  <a:tint val="23500"/>
                  <a:satMod val="160000"/>
                  <a:alpha val="0"/>
                </a:schemeClr>
              </a:gs>
            </a:gsLst>
            <a:path path="circle">
              <a:fillToRect l="50000" t="50000" r="50000" b="50000"/>
            </a:path>
          </a:gradFill>
          <a:ln>
            <a:noFill/>
          </a:ln>
          <a:effectLst/>
          <a:extLst/>
        </p:spPr>
      </p:pic>
      <p:pic>
        <p:nvPicPr>
          <p:cNvPr id="26"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16200000" flipH="1">
            <a:off x="3797654" y="1595668"/>
            <a:ext cx="1800203" cy="3780929"/>
          </a:xfrm>
          <a:prstGeom prst="rect">
            <a:avLst/>
          </a:prstGeom>
          <a:gradFill>
            <a:gsLst>
              <a:gs pos="0">
                <a:srgbClr val="48AC04"/>
              </a:gs>
              <a:gs pos="8000">
                <a:srgbClr val="FCDE04"/>
              </a:gs>
              <a:gs pos="12000">
                <a:schemeClr val="accent1">
                  <a:tint val="44500"/>
                  <a:satMod val="160000"/>
                  <a:alpha val="0"/>
                </a:schemeClr>
              </a:gs>
              <a:gs pos="100000">
                <a:schemeClr val="accent1">
                  <a:tint val="23500"/>
                  <a:satMod val="160000"/>
                  <a:alpha val="0"/>
                </a:schemeClr>
              </a:gs>
            </a:gsLst>
            <a:path path="circle">
              <a:fillToRect l="50000" t="50000" r="50000" b="50000"/>
            </a:path>
          </a:gradFill>
          <a:ln>
            <a:noFill/>
          </a:ln>
          <a:effectLst/>
          <a:extLst/>
        </p:spPr>
      </p:pic>
      <p:pic>
        <p:nvPicPr>
          <p:cNvPr id="27"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16200000" flipH="1">
            <a:off x="5093799" y="1595669"/>
            <a:ext cx="1800203" cy="3780927"/>
          </a:xfrm>
          <a:prstGeom prst="rect">
            <a:avLst/>
          </a:prstGeom>
          <a:gradFill>
            <a:gsLst>
              <a:gs pos="0">
                <a:srgbClr val="48AC04"/>
              </a:gs>
              <a:gs pos="8000">
                <a:srgbClr val="FCDE04"/>
              </a:gs>
              <a:gs pos="12000">
                <a:schemeClr val="accent1">
                  <a:tint val="44500"/>
                  <a:satMod val="160000"/>
                  <a:alpha val="0"/>
                </a:schemeClr>
              </a:gs>
              <a:gs pos="100000">
                <a:schemeClr val="accent1">
                  <a:tint val="23500"/>
                  <a:satMod val="160000"/>
                  <a:alpha val="0"/>
                </a:schemeClr>
              </a:gs>
            </a:gsLst>
            <a:path path="circle">
              <a:fillToRect l="50000" t="50000" r="50000" b="50000"/>
            </a:path>
          </a:gradFill>
          <a:ln>
            <a:noFill/>
          </a:ln>
          <a:effectLst/>
          <a:extLst/>
        </p:spPr>
      </p:pic>
      <p:pic>
        <p:nvPicPr>
          <p:cNvPr id="28"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16200000" flipH="1">
            <a:off x="6317935" y="1580836"/>
            <a:ext cx="1800203" cy="3780927"/>
          </a:xfrm>
          <a:prstGeom prst="rect">
            <a:avLst/>
          </a:prstGeom>
          <a:gradFill>
            <a:gsLst>
              <a:gs pos="0">
                <a:srgbClr val="48AC04"/>
              </a:gs>
              <a:gs pos="8000">
                <a:srgbClr val="FCDE04"/>
              </a:gs>
              <a:gs pos="12000">
                <a:schemeClr val="accent1">
                  <a:tint val="44500"/>
                  <a:satMod val="160000"/>
                  <a:alpha val="0"/>
                </a:schemeClr>
              </a:gs>
              <a:gs pos="100000">
                <a:schemeClr val="accent1">
                  <a:tint val="23500"/>
                  <a:satMod val="160000"/>
                  <a:alpha val="0"/>
                </a:schemeClr>
              </a:gs>
            </a:gsLst>
            <a:path path="circle">
              <a:fillToRect l="50000" t="50000" r="50000" b="50000"/>
            </a:path>
          </a:gradFill>
          <a:ln>
            <a:noFill/>
          </a:ln>
          <a:effectLst/>
          <a:extLst/>
        </p:spPr>
      </p:pic>
      <p:pic>
        <p:nvPicPr>
          <p:cNvPr id="29"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16200000" flipH="1">
            <a:off x="7398055" y="1581381"/>
            <a:ext cx="1800203" cy="3780927"/>
          </a:xfrm>
          <a:prstGeom prst="rect">
            <a:avLst/>
          </a:prstGeom>
          <a:gradFill>
            <a:gsLst>
              <a:gs pos="0">
                <a:srgbClr val="48AC04"/>
              </a:gs>
              <a:gs pos="8000">
                <a:srgbClr val="FCDE04"/>
              </a:gs>
              <a:gs pos="12000">
                <a:schemeClr val="accent1">
                  <a:tint val="44500"/>
                  <a:satMod val="160000"/>
                  <a:alpha val="0"/>
                </a:schemeClr>
              </a:gs>
              <a:gs pos="100000">
                <a:schemeClr val="accent1">
                  <a:tint val="23500"/>
                  <a:satMod val="160000"/>
                  <a:alpha val="0"/>
                </a:schemeClr>
              </a:gs>
            </a:gsLst>
            <a:path path="circle">
              <a:fillToRect l="50000" t="50000" r="50000" b="50000"/>
            </a:path>
          </a:gradFill>
          <a:ln>
            <a:noFill/>
          </a:ln>
          <a:effectLst/>
          <a:extLst/>
        </p:spPr>
      </p:pic>
      <p:pic>
        <p:nvPicPr>
          <p:cNvPr id="36"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5400000">
            <a:off x="-1116645" y="-92579"/>
            <a:ext cx="1800203" cy="3708927"/>
          </a:xfrm>
          <a:prstGeom prst="rect">
            <a:avLst/>
          </a:prstGeom>
          <a:gradFill flip="none" rotWithShape="1">
            <a:gsLst>
              <a:gs pos="0">
                <a:srgbClr val="48AC04"/>
              </a:gs>
              <a:gs pos="8000">
                <a:srgbClr val="FCDE04"/>
              </a:gs>
              <a:gs pos="12000">
                <a:schemeClr val="accent1">
                  <a:tint val="44500"/>
                  <a:satMod val="160000"/>
                  <a:alpha val="0"/>
                </a:schemeClr>
              </a:gs>
              <a:gs pos="100000">
                <a:schemeClr val="accent1">
                  <a:tint val="23500"/>
                  <a:satMod val="160000"/>
                  <a:alpha val="0"/>
                </a:schemeClr>
              </a:gs>
            </a:gsLst>
            <a:path path="circle">
              <a:fillToRect l="50000" t="50000" r="50000" b="50000"/>
            </a:path>
            <a:tileRect/>
          </a:gradFill>
          <a:ln>
            <a:noFill/>
          </a:ln>
          <a:effectLst/>
          <a:extLst/>
        </p:spPr>
      </p:pic>
      <p:pic>
        <p:nvPicPr>
          <p:cNvPr id="37"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5400000" flipH="1">
            <a:off x="-1044619" y="-92550"/>
            <a:ext cx="1800203" cy="3708928"/>
          </a:xfrm>
          <a:prstGeom prst="rect">
            <a:avLst/>
          </a:prstGeom>
          <a:gradFill flip="none" rotWithShape="1">
            <a:gsLst>
              <a:gs pos="0">
                <a:srgbClr val="48AC04"/>
              </a:gs>
              <a:gs pos="8000">
                <a:srgbClr val="FCDE04"/>
              </a:gs>
              <a:gs pos="12000">
                <a:schemeClr val="accent1">
                  <a:tint val="44500"/>
                  <a:satMod val="160000"/>
                  <a:alpha val="0"/>
                </a:schemeClr>
              </a:gs>
              <a:gs pos="100000">
                <a:schemeClr val="accent1">
                  <a:tint val="23500"/>
                  <a:satMod val="160000"/>
                  <a:alpha val="0"/>
                </a:schemeClr>
              </a:gs>
            </a:gsLst>
            <a:path path="circle">
              <a:fillToRect l="50000" t="50000" r="50000" b="50000"/>
            </a:path>
            <a:tileRect/>
          </a:gradFill>
          <a:ln>
            <a:noFill/>
          </a:ln>
          <a:effectLst/>
          <a:extLst/>
        </p:spPr>
      </p:pic>
      <p:pic>
        <p:nvPicPr>
          <p:cNvPr id="38"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16200000">
            <a:off x="-1116632" y="1563638"/>
            <a:ext cx="1800201" cy="3780929"/>
          </a:xfrm>
          <a:prstGeom prst="rect">
            <a:avLst/>
          </a:prstGeom>
          <a:gradFill>
            <a:gsLst>
              <a:gs pos="0">
                <a:srgbClr val="48AC04"/>
              </a:gs>
              <a:gs pos="8000">
                <a:srgbClr val="FCDE04"/>
              </a:gs>
              <a:gs pos="12000">
                <a:schemeClr val="accent1">
                  <a:tint val="44500"/>
                  <a:satMod val="160000"/>
                  <a:alpha val="0"/>
                </a:schemeClr>
              </a:gs>
              <a:gs pos="100000">
                <a:schemeClr val="accent1">
                  <a:tint val="23500"/>
                  <a:satMod val="160000"/>
                  <a:alpha val="0"/>
                </a:schemeClr>
              </a:gs>
            </a:gsLst>
            <a:path path="circle">
              <a:fillToRect l="50000" t="50000" r="50000" b="50000"/>
            </a:path>
          </a:gradFill>
          <a:ln>
            <a:noFill/>
          </a:ln>
          <a:effectLst/>
          <a:extLst/>
        </p:spPr>
      </p:pic>
      <p:pic>
        <p:nvPicPr>
          <p:cNvPr id="39"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16200000" flipH="1">
            <a:off x="-1044625" y="1563630"/>
            <a:ext cx="1800203" cy="3780931"/>
          </a:xfrm>
          <a:prstGeom prst="rect">
            <a:avLst/>
          </a:prstGeom>
          <a:gradFill>
            <a:gsLst>
              <a:gs pos="0">
                <a:srgbClr val="48AC04"/>
              </a:gs>
              <a:gs pos="8000">
                <a:srgbClr val="FCDE04"/>
              </a:gs>
              <a:gs pos="12000">
                <a:schemeClr val="accent1">
                  <a:tint val="44500"/>
                  <a:satMod val="160000"/>
                  <a:alpha val="0"/>
                </a:schemeClr>
              </a:gs>
              <a:gs pos="100000">
                <a:schemeClr val="accent1">
                  <a:tint val="23500"/>
                  <a:satMod val="160000"/>
                  <a:alpha val="0"/>
                </a:schemeClr>
              </a:gs>
            </a:gsLst>
            <a:path path="circle">
              <a:fillToRect l="50000" t="50000" r="50000" b="50000"/>
            </a:path>
          </a:gradFill>
          <a:ln>
            <a:noFill/>
          </a:ln>
          <a:effectLst/>
          <a:extLst/>
        </p:spPr>
      </p:pic>
      <p:pic>
        <p:nvPicPr>
          <p:cNvPr id="40"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5400000">
            <a:off x="8460418" y="-92572"/>
            <a:ext cx="1800205" cy="3708927"/>
          </a:xfrm>
          <a:prstGeom prst="rect">
            <a:avLst/>
          </a:prstGeom>
          <a:gradFill flip="none" rotWithShape="1">
            <a:gsLst>
              <a:gs pos="0">
                <a:srgbClr val="48AC04"/>
              </a:gs>
              <a:gs pos="8000">
                <a:srgbClr val="FCDE04"/>
              </a:gs>
              <a:gs pos="12000">
                <a:schemeClr val="accent1">
                  <a:tint val="44500"/>
                  <a:satMod val="160000"/>
                  <a:alpha val="0"/>
                </a:schemeClr>
              </a:gs>
              <a:gs pos="100000">
                <a:schemeClr val="accent1">
                  <a:tint val="23500"/>
                  <a:satMod val="160000"/>
                  <a:alpha val="0"/>
                </a:schemeClr>
              </a:gs>
            </a:gsLst>
            <a:path path="circle">
              <a:fillToRect l="50000" t="50000" r="50000" b="50000"/>
            </a:path>
            <a:tileRect/>
          </a:gradFill>
          <a:ln>
            <a:noFill/>
          </a:ln>
          <a:effectLst/>
          <a:extLst/>
        </p:spPr>
      </p:pic>
      <p:pic>
        <p:nvPicPr>
          <p:cNvPr id="41"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5400000" flipH="1">
            <a:off x="8532448" y="-92546"/>
            <a:ext cx="1800202" cy="3708928"/>
          </a:xfrm>
          <a:prstGeom prst="rect">
            <a:avLst/>
          </a:prstGeom>
          <a:gradFill flip="none" rotWithShape="1">
            <a:gsLst>
              <a:gs pos="0">
                <a:srgbClr val="48AC04"/>
              </a:gs>
              <a:gs pos="8000">
                <a:srgbClr val="FCDE04"/>
              </a:gs>
              <a:gs pos="12000">
                <a:schemeClr val="accent1">
                  <a:tint val="44500"/>
                  <a:satMod val="160000"/>
                  <a:alpha val="0"/>
                </a:schemeClr>
              </a:gs>
              <a:gs pos="100000">
                <a:schemeClr val="accent1">
                  <a:tint val="23500"/>
                  <a:satMod val="160000"/>
                  <a:alpha val="0"/>
                </a:schemeClr>
              </a:gs>
            </a:gsLst>
            <a:path path="circle">
              <a:fillToRect l="50000" t="50000" r="50000" b="50000"/>
            </a:path>
            <a:tileRect/>
          </a:gradFill>
          <a:ln>
            <a:noFill/>
          </a:ln>
          <a:effectLst/>
          <a:extLst/>
        </p:spPr>
      </p:pic>
      <p:pic>
        <p:nvPicPr>
          <p:cNvPr id="42"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16200000">
            <a:off x="8460432" y="1563645"/>
            <a:ext cx="1800201" cy="3780927"/>
          </a:xfrm>
          <a:prstGeom prst="rect">
            <a:avLst/>
          </a:prstGeom>
          <a:gradFill>
            <a:gsLst>
              <a:gs pos="0">
                <a:srgbClr val="48AC04"/>
              </a:gs>
              <a:gs pos="8000">
                <a:srgbClr val="FCDE04"/>
              </a:gs>
              <a:gs pos="12000">
                <a:schemeClr val="accent1">
                  <a:tint val="44500"/>
                  <a:satMod val="160000"/>
                  <a:alpha val="0"/>
                </a:schemeClr>
              </a:gs>
              <a:gs pos="100000">
                <a:schemeClr val="accent1">
                  <a:tint val="23500"/>
                  <a:satMod val="160000"/>
                  <a:alpha val="0"/>
                </a:schemeClr>
              </a:gs>
            </a:gsLst>
            <a:path path="circle">
              <a:fillToRect l="50000" t="50000" r="50000" b="50000"/>
            </a:path>
          </a:gradFill>
          <a:ln>
            <a:noFill/>
          </a:ln>
          <a:effectLst/>
          <a:extLst/>
        </p:spPr>
      </p:pic>
      <p:pic>
        <p:nvPicPr>
          <p:cNvPr id="43" name="Picture 2"/>
          <p:cNvPicPr>
            <a:picLocks noChangeAspect="1" noChangeArrowheads="1"/>
          </p:cNvPicPr>
          <p:nvPr/>
        </p:nvPicPr>
        <p:blipFill rotWithShape="1">
          <a:blip r:embed="rId3" cstate="email">
            <a:biLevel thresh="25000"/>
            <a:extLst>
              <a:ext uri="{28A0092B-C50C-407E-A947-70E740481C1C}">
                <a14:useLocalDpi xmlns:a14="http://schemas.microsoft.com/office/drawing/2010/main"/>
              </a:ext>
            </a:extLst>
          </a:blip>
          <a:srcRect/>
          <a:stretch/>
        </p:blipFill>
        <p:spPr bwMode="auto">
          <a:xfrm rot="16200000" flipH="1">
            <a:off x="8532440" y="1563638"/>
            <a:ext cx="1800203" cy="3780927"/>
          </a:xfrm>
          <a:prstGeom prst="rect">
            <a:avLst/>
          </a:prstGeom>
          <a:gradFill>
            <a:gsLst>
              <a:gs pos="0">
                <a:srgbClr val="48AC04"/>
              </a:gs>
              <a:gs pos="8000">
                <a:srgbClr val="FCDE04"/>
              </a:gs>
              <a:gs pos="12000">
                <a:schemeClr val="accent1">
                  <a:tint val="44500"/>
                  <a:satMod val="160000"/>
                  <a:alpha val="0"/>
                </a:schemeClr>
              </a:gs>
              <a:gs pos="100000">
                <a:schemeClr val="accent1">
                  <a:tint val="23500"/>
                  <a:satMod val="160000"/>
                  <a:alpha val="0"/>
                </a:schemeClr>
              </a:gs>
            </a:gsLst>
            <a:path path="circle">
              <a:fillToRect l="50000" t="50000" r="50000" b="50000"/>
            </a:path>
          </a:gradFill>
          <a:ln>
            <a:noFill/>
          </a:ln>
          <a:effectLst/>
          <a:extLst/>
        </p:spPr>
      </p:pic>
      <p:sp>
        <p:nvSpPr>
          <p:cNvPr id="45" name="44 Rectángulo"/>
          <p:cNvSpPr/>
          <p:nvPr/>
        </p:nvSpPr>
        <p:spPr>
          <a:xfrm flipH="1">
            <a:off x="-2124744" y="-8158"/>
            <a:ext cx="13465496" cy="5143500"/>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7104495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3500" fill="hold"/>
                                        <p:tgtEl>
                                          <p:spTgt spid="2"/>
                                        </p:tgtEl>
                                        <p:attrNameLst>
                                          <p:attrName>ppt_x</p:attrName>
                                        </p:attrNameLst>
                                      </p:cBhvr>
                                      <p:tavLst>
                                        <p:tav tm="0">
                                          <p:val>
                                            <p:strVal val="#ppt_x"/>
                                          </p:val>
                                        </p:tav>
                                        <p:tav tm="100000">
                                          <p:val>
                                            <p:strVal val="#ppt_x"/>
                                          </p:val>
                                        </p:tav>
                                      </p:tavLst>
                                    </p:anim>
                                    <p:anim calcmode="lin" valueType="num">
                                      <p:cBhvr additive="base">
                                        <p:cTn id="8" dur="3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3500" fill="hold"/>
                                        <p:tgtEl>
                                          <p:spTgt spid="2"/>
                                        </p:tgtEl>
                                        <p:attrNameLst>
                                          <p:attrName>ppt_x</p:attrName>
                                        </p:attrNameLst>
                                      </p:cBhvr>
                                      <p:tavLst>
                                        <p:tav tm="0">
                                          <p:val>
                                            <p:strVal val="#ppt_x"/>
                                          </p:val>
                                        </p:tav>
                                        <p:tav tm="100000">
                                          <p:val>
                                            <p:strVal val="#ppt_x"/>
                                          </p:val>
                                        </p:tav>
                                      </p:tavLst>
                                    </p:anim>
                                    <p:anim calcmode="lin" valueType="num">
                                      <p:cBhvr additive="base">
                                        <p:cTn id="12" dur="3500" fill="hold"/>
                                        <p:tgtEl>
                                          <p:spTgt spid="2"/>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3"/>
                                        </p:tgtEl>
                                        <p:attrNameLst>
                                          <p:attrName>style.visibility</p:attrName>
                                        </p:attrNameLst>
                                      </p:cBhvr>
                                      <p:to>
                                        <p:strVal val="visible"/>
                                      </p:to>
                                    </p:set>
                                    <p:anim calcmode="lin" valueType="num">
                                      <p:cBhvr additive="base">
                                        <p:cTn id="15" dur="3500" fill="hold"/>
                                        <p:tgtEl>
                                          <p:spTgt spid="3"/>
                                        </p:tgtEl>
                                        <p:attrNameLst>
                                          <p:attrName>ppt_x</p:attrName>
                                        </p:attrNameLst>
                                      </p:cBhvr>
                                      <p:tavLst>
                                        <p:tav tm="0">
                                          <p:val>
                                            <p:strVal val="#ppt_x"/>
                                          </p:val>
                                        </p:tav>
                                        <p:tav tm="100000">
                                          <p:val>
                                            <p:strVal val="#ppt_x"/>
                                          </p:val>
                                        </p:tav>
                                      </p:tavLst>
                                    </p:anim>
                                    <p:anim calcmode="lin" valueType="num">
                                      <p:cBhvr additive="base">
                                        <p:cTn id="16" dur="3500" fill="hold"/>
                                        <p:tgtEl>
                                          <p:spTgt spid="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3500" fill="hold"/>
                                        <p:tgtEl>
                                          <p:spTgt spid="4"/>
                                        </p:tgtEl>
                                        <p:attrNameLst>
                                          <p:attrName>ppt_x</p:attrName>
                                        </p:attrNameLst>
                                      </p:cBhvr>
                                      <p:tavLst>
                                        <p:tav tm="0">
                                          <p:val>
                                            <p:strVal val="#ppt_x"/>
                                          </p:val>
                                        </p:tav>
                                        <p:tav tm="100000">
                                          <p:val>
                                            <p:strVal val="#ppt_x"/>
                                          </p:val>
                                        </p:tav>
                                      </p:tavLst>
                                    </p:anim>
                                    <p:anim calcmode="lin" valueType="num">
                                      <p:cBhvr additive="base">
                                        <p:cTn id="20" dur="3500" fill="hold"/>
                                        <p:tgtEl>
                                          <p:spTgt spid="4"/>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5"/>
                                        </p:tgtEl>
                                        <p:attrNameLst>
                                          <p:attrName>style.visibility</p:attrName>
                                        </p:attrNameLst>
                                      </p:cBhvr>
                                      <p:to>
                                        <p:strVal val="visible"/>
                                      </p:to>
                                    </p:set>
                                    <p:anim calcmode="lin" valueType="num">
                                      <p:cBhvr additive="base">
                                        <p:cTn id="23" dur="3500" fill="hold"/>
                                        <p:tgtEl>
                                          <p:spTgt spid="5"/>
                                        </p:tgtEl>
                                        <p:attrNameLst>
                                          <p:attrName>ppt_x</p:attrName>
                                        </p:attrNameLst>
                                      </p:cBhvr>
                                      <p:tavLst>
                                        <p:tav tm="0">
                                          <p:val>
                                            <p:strVal val="#ppt_x"/>
                                          </p:val>
                                        </p:tav>
                                        <p:tav tm="100000">
                                          <p:val>
                                            <p:strVal val="#ppt_x"/>
                                          </p:val>
                                        </p:tav>
                                      </p:tavLst>
                                    </p:anim>
                                    <p:anim calcmode="lin" valueType="num">
                                      <p:cBhvr additive="base">
                                        <p:cTn id="24" dur="3500" fill="hold"/>
                                        <p:tgtEl>
                                          <p:spTgt spid="5"/>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3500" fill="hold"/>
                                        <p:tgtEl>
                                          <p:spTgt spid="6"/>
                                        </p:tgtEl>
                                        <p:attrNameLst>
                                          <p:attrName>ppt_x</p:attrName>
                                        </p:attrNameLst>
                                      </p:cBhvr>
                                      <p:tavLst>
                                        <p:tav tm="0">
                                          <p:val>
                                            <p:strVal val="#ppt_x"/>
                                          </p:val>
                                        </p:tav>
                                        <p:tav tm="100000">
                                          <p:val>
                                            <p:strVal val="#ppt_x"/>
                                          </p:val>
                                        </p:tav>
                                      </p:tavLst>
                                    </p:anim>
                                    <p:anim calcmode="lin" valueType="num">
                                      <p:cBhvr additive="base">
                                        <p:cTn id="28" dur="3500" fill="hold"/>
                                        <p:tgtEl>
                                          <p:spTgt spid="6"/>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7"/>
                                        </p:tgtEl>
                                        <p:attrNameLst>
                                          <p:attrName>style.visibility</p:attrName>
                                        </p:attrNameLst>
                                      </p:cBhvr>
                                      <p:to>
                                        <p:strVal val="visible"/>
                                      </p:to>
                                    </p:set>
                                    <p:anim calcmode="lin" valueType="num">
                                      <p:cBhvr additive="base">
                                        <p:cTn id="31" dur="3500" fill="hold"/>
                                        <p:tgtEl>
                                          <p:spTgt spid="7"/>
                                        </p:tgtEl>
                                        <p:attrNameLst>
                                          <p:attrName>ppt_x</p:attrName>
                                        </p:attrNameLst>
                                      </p:cBhvr>
                                      <p:tavLst>
                                        <p:tav tm="0">
                                          <p:val>
                                            <p:strVal val="#ppt_x"/>
                                          </p:val>
                                        </p:tav>
                                        <p:tav tm="100000">
                                          <p:val>
                                            <p:strVal val="#ppt_x"/>
                                          </p:val>
                                        </p:tav>
                                      </p:tavLst>
                                    </p:anim>
                                    <p:anim calcmode="lin" valueType="num">
                                      <p:cBhvr additive="base">
                                        <p:cTn id="32" dur="3500" fill="hold"/>
                                        <p:tgtEl>
                                          <p:spTgt spid="7"/>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8"/>
                                        </p:tgtEl>
                                        <p:attrNameLst>
                                          <p:attrName>style.visibility</p:attrName>
                                        </p:attrNameLst>
                                      </p:cBhvr>
                                      <p:to>
                                        <p:strVal val="visible"/>
                                      </p:to>
                                    </p:set>
                                    <p:anim calcmode="lin" valueType="num">
                                      <p:cBhvr additive="base">
                                        <p:cTn id="35" dur="3500" fill="hold"/>
                                        <p:tgtEl>
                                          <p:spTgt spid="8"/>
                                        </p:tgtEl>
                                        <p:attrNameLst>
                                          <p:attrName>ppt_x</p:attrName>
                                        </p:attrNameLst>
                                      </p:cBhvr>
                                      <p:tavLst>
                                        <p:tav tm="0">
                                          <p:val>
                                            <p:strVal val="#ppt_x"/>
                                          </p:val>
                                        </p:tav>
                                        <p:tav tm="100000">
                                          <p:val>
                                            <p:strVal val="#ppt_x"/>
                                          </p:val>
                                        </p:tav>
                                      </p:tavLst>
                                    </p:anim>
                                    <p:anim calcmode="lin" valueType="num">
                                      <p:cBhvr additive="base">
                                        <p:cTn id="36" dur="3500" fill="hold"/>
                                        <p:tgtEl>
                                          <p:spTgt spid="8"/>
                                        </p:tgtEl>
                                        <p:attrNameLst>
                                          <p:attrName>ppt_y</p:attrName>
                                        </p:attrNameLst>
                                      </p:cBhvr>
                                      <p:tavLst>
                                        <p:tav tm="0">
                                          <p:val>
                                            <p:strVal val="1+#ppt_h/2"/>
                                          </p:val>
                                        </p:tav>
                                        <p:tav tm="100000">
                                          <p:val>
                                            <p:strVal val="#ppt_y"/>
                                          </p:val>
                                        </p:tav>
                                      </p:tavLst>
                                    </p:anim>
                                  </p:childTnLst>
                                </p:cTn>
                              </p:par>
                              <p:par>
                                <p:cTn id="37" presetID="8" presetClass="emph" presetSubtype="0" repeatCount="indefinite" fill="hold" nodeType="withEffect">
                                  <p:stCondLst>
                                    <p:cond delay="0"/>
                                  </p:stCondLst>
                                  <p:childTnLst>
                                    <p:animRot by="21600000">
                                      <p:cBhvr>
                                        <p:cTn id="38" dur="3500" fill="hold"/>
                                        <p:tgtEl>
                                          <p:spTgt spid="2"/>
                                        </p:tgtEl>
                                        <p:attrNameLst>
                                          <p:attrName>r</p:attrName>
                                        </p:attrNameLst>
                                      </p:cBhvr>
                                    </p:animRot>
                                  </p:childTnLst>
                                </p:cTn>
                              </p:par>
                              <p:par>
                                <p:cTn id="39" presetID="8" presetClass="emph" presetSubtype="0" repeatCount="indefinite" fill="hold" nodeType="withEffect">
                                  <p:stCondLst>
                                    <p:cond delay="0"/>
                                  </p:stCondLst>
                                  <p:childTnLst>
                                    <p:animRot by="21600000">
                                      <p:cBhvr>
                                        <p:cTn id="40" dur="3500" fill="hold"/>
                                        <p:tgtEl>
                                          <p:spTgt spid="3"/>
                                        </p:tgtEl>
                                        <p:attrNameLst>
                                          <p:attrName>r</p:attrName>
                                        </p:attrNameLst>
                                      </p:cBhvr>
                                    </p:animRot>
                                  </p:childTnLst>
                                </p:cTn>
                              </p:par>
                              <p:par>
                                <p:cTn id="41" presetID="8" presetClass="emph" presetSubtype="0" repeatCount="indefinite" fill="hold" nodeType="withEffect">
                                  <p:stCondLst>
                                    <p:cond delay="0"/>
                                  </p:stCondLst>
                                  <p:childTnLst>
                                    <p:animRot by="21600000">
                                      <p:cBhvr>
                                        <p:cTn id="42" dur="3500" fill="hold"/>
                                        <p:tgtEl>
                                          <p:spTgt spid="4"/>
                                        </p:tgtEl>
                                        <p:attrNameLst>
                                          <p:attrName>r</p:attrName>
                                        </p:attrNameLst>
                                      </p:cBhvr>
                                    </p:animRot>
                                  </p:childTnLst>
                                </p:cTn>
                              </p:par>
                              <p:par>
                                <p:cTn id="43" presetID="8" presetClass="emph" presetSubtype="0" repeatCount="indefinite" fill="hold" nodeType="withEffect">
                                  <p:stCondLst>
                                    <p:cond delay="0"/>
                                  </p:stCondLst>
                                  <p:childTnLst>
                                    <p:animRot by="21600000">
                                      <p:cBhvr>
                                        <p:cTn id="44" dur="3500" fill="hold"/>
                                        <p:tgtEl>
                                          <p:spTgt spid="5"/>
                                        </p:tgtEl>
                                        <p:attrNameLst>
                                          <p:attrName>r</p:attrName>
                                        </p:attrNameLst>
                                      </p:cBhvr>
                                    </p:animRot>
                                  </p:childTnLst>
                                </p:cTn>
                              </p:par>
                              <p:par>
                                <p:cTn id="45" presetID="8" presetClass="emph" presetSubtype="0" repeatCount="indefinite" fill="hold" nodeType="withEffect">
                                  <p:stCondLst>
                                    <p:cond delay="0"/>
                                  </p:stCondLst>
                                  <p:childTnLst>
                                    <p:animRot by="21600000">
                                      <p:cBhvr>
                                        <p:cTn id="46" dur="3500" fill="hold"/>
                                        <p:tgtEl>
                                          <p:spTgt spid="6"/>
                                        </p:tgtEl>
                                        <p:attrNameLst>
                                          <p:attrName>r</p:attrName>
                                        </p:attrNameLst>
                                      </p:cBhvr>
                                    </p:animRot>
                                  </p:childTnLst>
                                </p:cTn>
                              </p:par>
                              <p:par>
                                <p:cTn id="47" presetID="8" presetClass="emph" presetSubtype="0" repeatCount="indefinite" fill="hold" nodeType="withEffect">
                                  <p:stCondLst>
                                    <p:cond delay="0"/>
                                  </p:stCondLst>
                                  <p:childTnLst>
                                    <p:animRot by="21600000">
                                      <p:cBhvr>
                                        <p:cTn id="48" dur="3500" fill="hold"/>
                                        <p:tgtEl>
                                          <p:spTgt spid="7"/>
                                        </p:tgtEl>
                                        <p:attrNameLst>
                                          <p:attrName>r</p:attrName>
                                        </p:attrNameLst>
                                      </p:cBhvr>
                                    </p:animRot>
                                  </p:childTnLst>
                                </p:cTn>
                              </p:par>
                              <p:par>
                                <p:cTn id="49" presetID="8" presetClass="emph" presetSubtype="0" repeatCount="indefinite" fill="hold" nodeType="withEffect">
                                  <p:stCondLst>
                                    <p:cond delay="0"/>
                                  </p:stCondLst>
                                  <p:childTnLst>
                                    <p:animRot by="21600000">
                                      <p:cBhvr>
                                        <p:cTn id="50" dur="3500" fill="hold"/>
                                        <p:tgtEl>
                                          <p:spTgt spid="8"/>
                                        </p:tgtEl>
                                        <p:attrNameLst>
                                          <p:attrName>r</p:attrName>
                                        </p:attrNameLst>
                                      </p:cBhvr>
                                    </p:animRot>
                                  </p:childTnLst>
                                </p:cTn>
                              </p:par>
                              <p:par>
                                <p:cTn id="51" presetID="2" presetClass="entr" presetSubtype="4" fill="hold" nodeType="withEffect">
                                  <p:stCondLst>
                                    <p:cond delay="0"/>
                                  </p:stCondLst>
                                  <p:childTnLst>
                                    <p:set>
                                      <p:cBhvr>
                                        <p:cTn id="52" dur="1" fill="hold">
                                          <p:stCondLst>
                                            <p:cond delay="0"/>
                                          </p:stCondLst>
                                        </p:cTn>
                                        <p:tgtEl>
                                          <p:spTgt spid="9"/>
                                        </p:tgtEl>
                                        <p:attrNameLst>
                                          <p:attrName>style.visibility</p:attrName>
                                        </p:attrNameLst>
                                      </p:cBhvr>
                                      <p:to>
                                        <p:strVal val="visible"/>
                                      </p:to>
                                    </p:set>
                                    <p:anim calcmode="lin" valueType="num">
                                      <p:cBhvr additive="base">
                                        <p:cTn id="53" dur="3500" fill="hold"/>
                                        <p:tgtEl>
                                          <p:spTgt spid="9"/>
                                        </p:tgtEl>
                                        <p:attrNameLst>
                                          <p:attrName>ppt_x</p:attrName>
                                        </p:attrNameLst>
                                      </p:cBhvr>
                                      <p:tavLst>
                                        <p:tav tm="0">
                                          <p:val>
                                            <p:strVal val="#ppt_x"/>
                                          </p:val>
                                        </p:tav>
                                        <p:tav tm="100000">
                                          <p:val>
                                            <p:strVal val="#ppt_x"/>
                                          </p:val>
                                        </p:tav>
                                      </p:tavLst>
                                    </p:anim>
                                    <p:anim calcmode="lin" valueType="num">
                                      <p:cBhvr additive="base">
                                        <p:cTn id="54" dur="3500" fill="hold"/>
                                        <p:tgtEl>
                                          <p:spTgt spid="9"/>
                                        </p:tgtEl>
                                        <p:attrNameLst>
                                          <p:attrName>ppt_y</p:attrName>
                                        </p:attrNameLst>
                                      </p:cBhvr>
                                      <p:tavLst>
                                        <p:tav tm="0">
                                          <p:val>
                                            <p:strVal val="1+#ppt_h/2"/>
                                          </p:val>
                                        </p:tav>
                                        <p:tav tm="100000">
                                          <p:val>
                                            <p:strVal val="#ppt_y"/>
                                          </p:val>
                                        </p:tav>
                                      </p:tavLst>
                                    </p:anim>
                                  </p:childTnLst>
                                </p:cTn>
                              </p:par>
                              <p:par>
                                <p:cTn id="55" presetID="2" presetClass="entr" presetSubtype="4" fill="hold" nodeType="withEffect">
                                  <p:stCondLst>
                                    <p:cond delay="0"/>
                                  </p:stCondLst>
                                  <p:childTnLst>
                                    <p:set>
                                      <p:cBhvr>
                                        <p:cTn id="56" dur="1" fill="hold">
                                          <p:stCondLst>
                                            <p:cond delay="0"/>
                                          </p:stCondLst>
                                        </p:cTn>
                                        <p:tgtEl>
                                          <p:spTgt spid="10"/>
                                        </p:tgtEl>
                                        <p:attrNameLst>
                                          <p:attrName>style.visibility</p:attrName>
                                        </p:attrNameLst>
                                      </p:cBhvr>
                                      <p:to>
                                        <p:strVal val="visible"/>
                                      </p:to>
                                    </p:set>
                                    <p:anim calcmode="lin" valueType="num">
                                      <p:cBhvr additive="base">
                                        <p:cTn id="57" dur="3500" fill="hold"/>
                                        <p:tgtEl>
                                          <p:spTgt spid="10"/>
                                        </p:tgtEl>
                                        <p:attrNameLst>
                                          <p:attrName>ppt_x</p:attrName>
                                        </p:attrNameLst>
                                      </p:cBhvr>
                                      <p:tavLst>
                                        <p:tav tm="0">
                                          <p:val>
                                            <p:strVal val="#ppt_x"/>
                                          </p:val>
                                        </p:tav>
                                        <p:tav tm="100000">
                                          <p:val>
                                            <p:strVal val="#ppt_x"/>
                                          </p:val>
                                        </p:tav>
                                      </p:tavLst>
                                    </p:anim>
                                    <p:anim calcmode="lin" valueType="num">
                                      <p:cBhvr additive="base">
                                        <p:cTn id="58" dur="3500" fill="hold"/>
                                        <p:tgtEl>
                                          <p:spTgt spid="10"/>
                                        </p:tgtEl>
                                        <p:attrNameLst>
                                          <p:attrName>ppt_y</p:attrName>
                                        </p:attrNameLst>
                                      </p:cBhvr>
                                      <p:tavLst>
                                        <p:tav tm="0">
                                          <p:val>
                                            <p:strVal val="1+#ppt_h/2"/>
                                          </p:val>
                                        </p:tav>
                                        <p:tav tm="100000">
                                          <p:val>
                                            <p:strVal val="#ppt_y"/>
                                          </p:val>
                                        </p:tav>
                                      </p:tavLst>
                                    </p:anim>
                                  </p:childTnLst>
                                </p:cTn>
                              </p:par>
                              <p:par>
                                <p:cTn id="59" presetID="2" presetClass="entr" presetSubtype="4" fill="hold" nodeType="withEffect">
                                  <p:stCondLst>
                                    <p:cond delay="0"/>
                                  </p:stCondLst>
                                  <p:childTnLst>
                                    <p:set>
                                      <p:cBhvr>
                                        <p:cTn id="60" dur="1" fill="hold">
                                          <p:stCondLst>
                                            <p:cond delay="0"/>
                                          </p:stCondLst>
                                        </p:cTn>
                                        <p:tgtEl>
                                          <p:spTgt spid="11"/>
                                        </p:tgtEl>
                                        <p:attrNameLst>
                                          <p:attrName>style.visibility</p:attrName>
                                        </p:attrNameLst>
                                      </p:cBhvr>
                                      <p:to>
                                        <p:strVal val="visible"/>
                                      </p:to>
                                    </p:set>
                                    <p:anim calcmode="lin" valueType="num">
                                      <p:cBhvr additive="base">
                                        <p:cTn id="61" dur="3500" fill="hold"/>
                                        <p:tgtEl>
                                          <p:spTgt spid="11"/>
                                        </p:tgtEl>
                                        <p:attrNameLst>
                                          <p:attrName>ppt_x</p:attrName>
                                        </p:attrNameLst>
                                      </p:cBhvr>
                                      <p:tavLst>
                                        <p:tav tm="0">
                                          <p:val>
                                            <p:strVal val="#ppt_x"/>
                                          </p:val>
                                        </p:tav>
                                        <p:tav tm="100000">
                                          <p:val>
                                            <p:strVal val="#ppt_x"/>
                                          </p:val>
                                        </p:tav>
                                      </p:tavLst>
                                    </p:anim>
                                    <p:anim calcmode="lin" valueType="num">
                                      <p:cBhvr additive="base">
                                        <p:cTn id="62" dur="3500" fill="hold"/>
                                        <p:tgtEl>
                                          <p:spTgt spid="11"/>
                                        </p:tgtEl>
                                        <p:attrNameLst>
                                          <p:attrName>ppt_y</p:attrName>
                                        </p:attrNameLst>
                                      </p:cBhvr>
                                      <p:tavLst>
                                        <p:tav tm="0">
                                          <p:val>
                                            <p:strVal val="1+#ppt_h/2"/>
                                          </p:val>
                                        </p:tav>
                                        <p:tav tm="100000">
                                          <p:val>
                                            <p:strVal val="#ppt_y"/>
                                          </p:val>
                                        </p:tav>
                                      </p:tavLst>
                                    </p:anim>
                                  </p:childTnLst>
                                </p:cTn>
                              </p:par>
                              <p:par>
                                <p:cTn id="63" presetID="2" presetClass="entr" presetSubtype="4" fill="hold" nodeType="withEffect">
                                  <p:stCondLst>
                                    <p:cond delay="0"/>
                                  </p:stCondLst>
                                  <p:childTnLst>
                                    <p:set>
                                      <p:cBhvr>
                                        <p:cTn id="64" dur="1" fill="hold">
                                          <p:stCondLst>
                                            <p:cond delay="0"/>
                                          </p:stCondLst>
                                        </p:cTn>
                                        <p:tgtEl>
                                          <p:spTgt spid="12"/>
                                        </p:tgtEl>
                                        <p:attrNameLst>
                                          <p:attrName>style.visibility</p:attrName>
                                        </p:attrNameLst>
                                      </p:cBhvr>
                                      <p:to>
                                        <p:strVal val="visible"/>
                                      </p:to>
                                    </p:set>
                                    <p:anim calcmode="lin" valueType="num">
                                      <p:cBhvr additive="base">
                                        <p:cTn id="65" dur="3500" fill="hold"/>
                                        <p:tgtEl>
                                          <p:spTgt spid="12"/>
                                        </p:tgtEl>
                                        <p:attrNameLst>
                                          <p:attrName>ppt_x</p:attrName>
                                        </p:attrNameLst>
                                      </p:cBhvr>
                                      <p:tavLst>
                                        <p:tav tm="0">
                                          <p:val>
                                            <p:strVal val="#ppt_x"/>
                                          </p:val>
                                        </p:tav>
                                        <p:tav tm="100000">
                                          <p:val>
                                            <p:strVal val="#ppt_x"/>
                                          </p:val>
                                        </p:tav>
                                      </p:tavLst>
                                    </p:anim>
                                    <p:anim calcmode="lin" valueType="num">
                                      <p:cBhvr additive="base">
                                        <p:cTn id="66" dur="3500" fill="hold"/>
                                        <p:tgtEl>
                                          <p:spTgt spid="12"/>
                                        </p:tgtEl>
                                        <p:attrNameLst>
                                          <p:attrName>ppt_y</p:attrName>
                                        </p:attrNameLst>
                                      </p:cBhvr>
                                      <p:tavLst>
                                        <p:tav tm="0">
                                          <p:val>
                                            <p:strVal val="1+#ppt_h/2"/>
                                          </p:val>
                                        </p:tav>
                                        <p:tav tm="100000">
                                          <p:val>
                                            <p:strVal val="#ppt_y"/>
                                          </p:val>
                                        </p:tav>
                                      </p:tavLst>
                                    </p:anim>
                                  </p:childTnLst>
                                </p:cTn>
                              </p:par>
                              <p:par>
                                <p:cTn id="67" presetID="2" presetClass="entr" presetSubtype="4" fill="hold" nodeType="withEffect">
                                  <p:stCondLst>
                                    <p:cond delay="0"/>
                                  </p:stCondLst>
                                  <p:childTnLst>
                                    <p:set>
                                      <p:cBhvr>
                                        <p:cTn id="68" dur="1" fill="hold">
                                          <p:stCondLst>
                                            <p:cond delay="0"/>
                                          </p:stCondLst>
                                        </p:cTn>
                                        <p:tgtEl>
                                          <p:spTgt spid="13"/>
                                        </p:tgtEl>
                                        <p:attrNameLst>
                                          <p:attrName>style.visibility</p:attrName>
                                        </p:attrNameLst>
                                      </p:cBhvr>
                                      <p:to>
                                        <p:strVal val="visible"/>
                                      </p:to>
                                    </p:set>
                                    <p:anim calcmode="lin" valueType="num">
                                      <p:cBhvr additive="base">
                                        <p:cTn id="69" dur="3500" fill="hold"/>
                                        <p:tgtEl>
                                          <p:spTgt spid="13"/>
                                        </p:tgtEl>
                                        <p:attrNameLst>
                                          <p:attrName>ppt_x</p:attrName>
                                        </p:attrNameLst>
                                      </p:cBhvr>
                                      <p:tavLst>
                                        <p:tav tm="0">
                                          <p:val>
                                            <p:strVal val="#ppt_x"/>
                                          </p:val>
                                        </p:tav>
                                        <p:tav tm="100000">
                                          <p:val>
                                            <p:strVal val="#ppt_x"/>
                                          </p:val>
                                        </p:tav>
                                      </p:tavLst>
                                    </p:anim>
                                    <p:anim calcmode="lin" valueType="num">
                                      <p:cBhvr additive="base">
                                        <p:cTn id="70" dur="3500" fill="hold"/>
                                        <p:tgtEl>
                                          <p:spTgt spid="13"/>
                                        </p:tgtEl>
                                        <p:attrNameLst>
                                          <p:attrName>ppt_y</p:attrName>
                                        </p:attrNameLst>
                                      </p:cBhvr>
                                      <p:tavLst>
                                        <p:tav tm="0">
                                          <p:val>
                                            <p:strVal val="1+#ppt_h/2"/>
                                          </p:val>
                                        </p:tav>
                                        <p:tav tm="100000">
                                          <p:val>
                                            <p:strVal val="#ppt_y"/>
                                          </p:val>
                                        </p:tav>
                                      </p:tavLst>
                                    </p:anim>
                                  </p:childTnLst>
                                </p:cTn>
                              </p:par>
                              <p:par>
                                <p:cTn id="71" presetID="2" presetClass="entr" presetSubtype="4" fill="hold" nodeType="withEffect">
                                  <p:stCondLst>
                                    <p:cond delay="0"/>
                                  </p:stCondLst>
                                  <p:childTnLst>
                                    <p:set>
                                      <p:cBhvr>
                                        <p:cTn id="72" dur="1" fill="hold">
                                          <p:stCondLst>
                                            <p:cond delay="0"/>
                                          </p:stCondLst>
                                        </p:cTn>
                                        <p:tgtEl>
                                          <p:spTgt spid="14"/>
                                        </p:tgtEl>
                                        <p:attrNameLst>
                                          <p:attrName>style.visibility</p:attrName>
                                        </p:attrNameLst>
                                      </p:cBhvr>
                                      <p:to>
                                        <p:strVal val="visible"/>
                                      </p:to>
                                    </p:set>
                                    <p:anim calcmode="lin" valueType="num">
                                      <p:cBhvr additive="base">
                                        <p:cTn id="73" dur="3500" fill="hold"/>
                                        <p:tgtEl>
                                          <p:spTgt spid="14"/>
                                        </p:tgtEl>
                                        <p:attrNameLst>
                                          <p:attrName>ppt_x</p:attrName>
                                        </p:attrNameLst>
                                      </p:cBhvr>
                                      <p:tavLst>
                                        <p:tav tm="0">
                                          <p:val>
                                            <p:strVal val="#ppt_x"/>
                                          </p:val>
                                        </p:tav>
                                        <p:tav tm="100000">
                                          <p:val>
                                            <p:strVal val="#ppt_x"/>
                                          </p:val>
                                        </p:tav>
                                      </p:tavLst>
                                    </p:anim>
                                    <p:anim calcmode="lin" valueType="num">
                                      <p:cBhvr additive="base">
                                        <p:cTn id="74" dur="3500" fill="hold"/>
                                        <p:tgtEl>
                                          <p:spTgt spid="14"/>
                                        </p:tgtEl>
                                        <p:attrNameLst>
                                          <p:attrName>ppt_y</p:attrName>
                                        </p:attrNameLst>
                                      </p:cBhvr>
                                      <p:tavLst>
                                        <p:tav tm="0">
                                          <p:val>
                                            <p:strVal val="1+#ppt_h/2"/>
                                          </p:val>
                                        </p:tav>
                                        <p:tav tm="100000">
                                          <p:val>
                                            <p:strVal val="#ppt_y"/>
                                          </p:val>
                                        </p:tav>
                                      </p:tavLst>
                                    </p:anim>
                                  </p:childTnLst>
                                </p:cTn>
                              </p:par>
                              <p:par>
                                <p:cTn id="75" presetID="2" presetClass="entr" presetSubtype="4" fill="hold" nodeType="withEffect">
                                  <p:stCondLst>
                                    <p:cond delay="0"/>
                                  </p:stCondLst>
                                  <p:childTnLst>
                                    <p:set>
                                      <p:cBhvr>
                                        <p:cTn id="76" dur="1" fill="hold">
                                          <p:stCondLst>
                                            <p:cond delay="0"/>
                                          </p:stCondLst>
                                        </p:cTn>
                                        <p:tgtEl>
                                          <p:spTgt spid="15"/>
                                        </p:tgtEl>
                                        <p:attrNameLst>
                                          <p:attrName>style.visibility</p:attrName>
                                        </p:attrNameLst>
                                      </p:cBhvr>
                                      <p:to>
                                        <p:strVal val="visible"/>
                                      </p:to>
                                    </p:set>
                                    <p:anim calcmode="lin" valueType="num">
                                      <p:cBhvr additive="base">
                                        <p:cTn id="77" dur="3500" fill="hold"/>
                                        <p:tgtEl>
                                          <p:spTgt spid="15"/>
                                        </p:tgtEl>
                                        <p:attrNameLst>
                                          <p:attrName>ppt_x</p:attrName>
                                        </p:attrNameLst>
                                      </p:cBhvr>
                                      <p:tavLst>
                                        <p:tav tm="0">
                                          <p:val>
                                            <p:strVal val="#ppt_x"/>
                                          </p:val>
                                        </p:tav>
                                        <p:tav tm="100000">
                                          <p:val>
                                            <p:strVal val="#ppt_x"/>
                                          </p:val>
                                        </p:tav>
                                      </p:tavLst>
                                    </p:anim>
                                    <p:anim calcmode="lin" valueType="num">
                                      <p:cBhvr additive="base">
                                        <p:cTn id="78" dur="3500" fill="hold"/>
                                        <p:tgtEl>
                                          <p:spTgt spid="15"/>
                                        </p:tgtEl>
                                        <p:attrNameLst>
                                          <p:attrName>ppt_y</p:attrName>
                                        </p:attrNameLst>
                                      </p:cBhvr>
                                      <p:tavLst>
                                        <p:tav tm="0">
                                          <p:val>
                                            <p:strVal val="1+#ppt_h/2"/>
                                          </p:val>
                                        </p:tav>
                                        <p:tav tm="100000">
                                          <p:val>
                                            <p:strVal val="#ppt_y"/>
                                          </p:val>
                                        </p:tav>
                                      </p:tavLst>
                                    </p:anim>
                                  </p:childTnLst>
                                </p:cTn>
                              </p:par>
                              <p:par>
                                <p:cTn id="79" presetID="8" presetClass="emph" presetSubtype="0" repeatCount="indefinite" fill="hold" nodeType="withEffect">
                                  <p:stCondLst>
                                    <p:cond delay="0"/>
                                  </p:stCondLst>
                                  <p:childTnLst>
                                    <p:animRot by="-21600000">
                                      <p:cBhvr>
                                        <p:cTn id="80" dur="3500" fill="hold"/>
                                        <p:tgtEl>
                                          <p:spTgt spid="9"/>
                                        </p:tgtEl>
                                        <p:attrNameLst>
                                          <p:attrName>r</p:attrName>
                                        </p:attrNameLst>
                                      </p:cBhvr>
                                    </p:animRot>
                                  </p:childTnLst>
                                </p:cTn>
                              </p:par>
                              <p:par>
                                <p:cTn id="81" presetID="8" presetClass="emph" presetSubtype="0" repeatCount="indefinite" fill="hold" nodeType="withEffect">
                                  <p:stCondLst>
                                    <p:cond delay="0"/>
                                  </p:stCondLst>
                                  <p:childTnLst>
                                    <p:animRot by="-21600000">
                                      <p:cBhvr>
                                        <p:cTn id="82" dur="3500" fill="hold"/>
                                        <p:tgtEl>
                                          <p:spTgt spid="10"/>
                                        </p:tgtEl>
                                        <p:attrNameLst>
                                          <p:attrName>r</p:attrName>
                                        </p:attrNameLst>
                                      </p:cBhvr>
                                    </p:animRot>
                                  </p:childTnLst>
                                </p:cTn>
                              </p:par>
                              <p:par>
                                <p:cTn id="83" presetID="8" presetClass="emph" presetSubtype="0" repeatCount="indefinite" fill="hold" nodeType="withEffect">
                                  <p:stCondLst>
                                    <p:cond delay="0"/>
                                  </p:stCondLst>
                                  <p:childTnLst>
                                    <p:animRot by="-21600000">
                                      <p:cBhvr>
                                        <p:cTn id="84" dur="3500" fill="hold"/>
                                        <p:tgtEl>
                                          <p:spTgt spid="11"/>
                                        </p:tgtEl>
                                        <p:attrNameLst>
                                          <p:attrName>r</p:attrName>
                                        </p:attrNameLst>
                                      </p:cBhvr>
                                    </p:animRot>
                                  </p:childTnLst>
                                </p:cTn>
                              </p:par>
                              <p:par>
                                <p:cTn id="85" presetID="8" presetClass="emph" presetSubtype="0" repeatCount="indefinite" fill="hold" nodeType="withEffect">
                                  <p:stCondLst>
                                    <p:cond delay="0"/>
                                  </p:stCondLst>
                                  <p:childTnLst>
                                    <p:animRot by="-21600000">
                                      <p:cBhvr>
                                        <p:cTn id="86" dur="3500" fill="hold"/>
                                        <p:tgtEl>
                                          <p:spTgt spid="12"/>
                                        </p:tgtEl>
                                        <p:attrNameLst>
                                          <p:attrName>r</p:attrName>
                                        </p:attrNameLst>
                                      </p:cBhvr>
                                    </p:animRot>
                                  </p:childTnLst>
                                </p:cTn>
                              </p:par>
                              <p:par>
                                <p:cTn id="87" presetID="8" presetClass="emph" presetSubtype="0" repeatCount="indefinite" fill="hold" nodeType="withEffect">
                                  <p:stCondLst>
                                    <p:cond delay="0"/>
                                  </p:stCondLst>
                                  <p:childTnLst>
                                    <p:animRot by="-21600000">
                                      <p:cBhvr>
                                        <p:cTn id="88" dur="3500" fill="hold"/>
                                        <p:tgtEl>
                                          <p:spTgt spid="13"/>
                                        </p:tgtEl>
                                        <p:attrNameLst>
                                          <p:attrName>r</p:attrName>
                                        </p:attrNameLst>
                                      </p:cBhvr>
                                    </p:animRot>
                                  </p:childTnLst>
                                </p:cTn>
                              </p:par>
                              <p:par>
                                <p:cTn id="89" presetID="8" presetClass="emph" presetSubtype="0" repeatCount="indefinite" fill="hold" nodeType="withEffect">
                                  <p:stCondLst>
                                    <p:cond delay="0"/>
                                  </p:stCondLst>
                                  <p:childTnLst>
                                    <p:animRot by="-21600000">
                                      <p:cBhvr>
                                        <p:cTn id="90" dur="3500" fill="hold"/>
                                        <p:tgtEl>
                                          <p:spTgt spid="14"/>
                                        </p:tgtEl>
                                        <p:attrNameLst>
                                          <p:attrName>r</p:attrName>
                                        </p:attrNameLst>
                                      </p:cBhvr>
                                    </p:animRot>
                                  </p:childTnLst>
                                </p:cTn>
                              </p:par>
                              <p:par>
                                <p:cTn id="91" presetID="8" presetClass="emph" presetSubtype="0" repeatCount="indefinite" fill="hold" nodeType="withEffect">
                                  <p:stCondLst>
                                    <p:cond delay="0"/>
                                  </p:stCondLst>
                                  <p:childTnLst>
                                    <p:animRot by="-21600000">
                                      <p:cBhvr>
                                        <p:cTn id="92" dur="3500" fill="hold"/>
                                        <p:tgtEl>
                                          <p:spTgt spid="15"/>
                                        </p:tgtEl>
                                        <p:attrNameLst>
                                          <p:attrName>r</p:attrName>
                                        </p:attrNameLst>
                                      </p:cBhvr>
                                    </p:animRot>
                                  </p:childTnLst>
                                </p:cTn>
                              </p:par>
                              <p:par>
                                <p:cTn id="93" presetID="2" presetClass="entr" presetSubtype="1" fill="hold" nodeType="withEffect">
                                  <p:stCondLst>
                                    <p:cond delay="0"/>
                                  </p:stCondLst>
                                  <p:childTnLst>
                                    <p:set>
                                      <p:cBhvr>
                                        <p:cTn id="94" dur="1" fill="hold">
                                          <p:stCondLst>
                                            <p:cond delay="0"/>
                                          </p:stCondLst>
                                        </p:cTn>
                                        <p:tgtEl>
                                          <p:spTgt spid="16"/>
                                        </p:tgtEl>
                                        <p:attrNameLst>
                                          <p:attrName>style.visibility</p:attrName>
                                        </p:attrNameLst>
                                      </p:cBhvr>
                                      <p:to>
                                        <p:strVal val="visible"/>
                                      </p:to>
                                    </p:set>
                                    <p:anim calcmode="lin" valueType="num">
                                      <p:cBhvr additive="base">
                                        <p:cTn id="95" dur="3500" fill="hold"/>
                                        <p:tgtEl>
                                          <p:spTgt spid="16"/>
                                        </p:tgtEl>
                                        <p:attrNameLst>
                                          <p:attrName>ppt_x</p:attrName>
                                        </p:attrNameLst>
                                      </p:cBhvr>
                                      <p:tavLst>
                                        <p:tav tm="0">
                                          <p:val>
                                            <p:strVal val="#ppt_x"/>
                                          </p:val>
                                        </p:tav>
                                        <p:tav tm="100000">
                                          <p:val>
                                            <p:strVal val="#ppt_x"/>
                                          </p:val>
                                        </p:tav>
                                      </p:tavLst>
                                    </p:anim>
                                    <p:anim calcmode="lin" valueType="num">
                                      <p:cBhvr additive="base">
                                        <p:cTn id="96" dur="3500" fill="hold"/>
                                        <p:tgtEl>
                                          <p:spTgt spid="16"/>
                                        </p:tgtEl>
                                        <p:attrNameLst>
                                          <p:attrName>ppt_y</p:attrName>
                                        </p:attrNameLst>
                                      </p:cBhvr>
                                      <p:tavLst>
                                        <p:tav tm="0">
                                          <p:val>
                                            <p:strVal val="0-#ppt_h/2"/>
                                          </p:val>
                                        </p:tav>
                                        <p:tav tm="100000">
                                          <p:val>
                                            <p:strVal val="#ppt_y"/>
                                          </p:val>
                                        </p:tav>
                                      </p:tavLst>
                                    </p:anim>
                                  </p:childTnLst>
                                </p:cTn>
                              </p:par>
                              <p:par>
                                <p:cTn id="97" presetID="2" presetClass="entr" presetSubtype="1" fill="hold" nodeType="withEffect">
                                  <p:stCondLst>
                                    <p:cond delay="0"/>
                                  </p:stCondLst>
                                  <p:childTnLst>
                                    <p:set>
                                      <p:cBhvr>
                                        <p:cTn id="98" dur="1" fill="hold">
                                          <p:stCondLst>
                                            <p:cond delay="0"/>
                                          </p:stCondLst>
                                        </p:cTn>
                                        <p:tgtEl>
                                          <p:spTgt spid="16"/>
                                        </p:tgtEl>
                                        <p:attrNameLst>
                                          <p:attrName>style.visibility</p:attrName>
                                        </p:attrNameLst>
                                      </p:cBhvr>
                                      <p:to>
                                        <p:strVal val="visible"/>
                                      </p:to>
                                    </p:set>
                                    <p:anim calcmode="lin" valueType="num">
                                      <p:cBhvr additive="base">
                                        <p:cTn id="99" dur="3500" fill="hold"/>
                                        <p:tgtEl>
                                          <p:spTgt spid="16"/>
                                        </p:tgtEl>
                                        <p:attrNameLst>
                                          <p:attrName>ppt_x</p:attrName>
                                        </p:attrNameLst>
                                      </p:cBhvr>
                                      <p:tavLst>
                                        <p:tav tm="0">
                                          <p:val>
                                            <p:strVal val="#ppt_x"/>
                                          </p:val>
                                        </p:tav>
                                        <p:tav tm="100000">
                                          <p:val>
                                            <p:strVal val="#ppt_x"/>
                                          </p:val>
                                        </p:tav>
                                      </p:tavLst>
                                    </p:anim>
                                    <p:anim calcmode="lin" valueType="num">
                                      <p:cBhvr additive="base">
                                        <p:cTn id="100" dur="3500" fill="hold"/>
                                        <p:tgtEl>
                                          <p:spTgt spid="16"/>
                                        </p:tgtEl>
                                        <p:attrNameLst>
                                          <p:attrName>ppt_y</p:attrName>
                                        </p:attrNameLst>
                                      </p:cBhvr>
                                      <p:tavLst>
                                        <p:tav tm="0">
                                          <p:val>
                                            <p:strVal val="0-#ppt_h/2"/>
                                          </p:val>
                                        </p:tav>
                                        <p:tav tm="100000">
                                          <p:val>
                                            <p:strVal val="#ppt_y"/>
                                          </p:val>
                                        </p:tav>
                                      </p:tavLst>
                                    </p:anim>
                                  </p:childTnLst>
                                </p:cTn>
                              </p:par>
                              <p:par>
                                <p:cTn id="101" presetID="2" presetClass="entr" presetSubtype="1" fill="hold" nodeType="withEffect">
                                  <p:stCondLst>
                                    <p:cond delay="0"/>
                                  </p:stCondLst>
                                  <p:childTnLst>
                                    <p:set>
                                      <p:cBhvr>
                                        <p:cTn id="102" dur="1" fill="hold">
                                          <p:stCondLst>
                                            <p:cond delay="0"/>
                                          </p:stCondLst>
                                        </p:cTn>
                                        <p:tgtEl>
                                          <p:spTgt spid="17"/>
                                        </p:tgtEl>
                                        <p:attrNameLst>
                                          <p:attrName>style.visibility</p:attrName>
                                        </p:attrNameLst>
                                      </p:cBhvr>
                                      <p:to>
                                        <p:strVal val="visible"/>
                                      </p:to>
                                    </p:set>
                                    <p:anim calcmode="lin" valueType="num">
                                      <p:cBhvr additive="base">
                                        <p:cTn id="103" dur="3500" fill="hold"/>
                                        <p:tgtEl>
                                          <p:spTgt spid="17"/>
                                        </p:tgtEl>
                                        <p:attrNameLst>
                                          <p:attrName>ppt_x</p:attrName>
                                        </p:attrNameLst>
                                      </p:cBhvr>
                                      <p:tavLst>
                                        <p:tav tm="0">
                                          <p:val>
                                            <p:strVal val="#ppt_x"/>
                                          </p:val>
                                        </p:tav>
                                        <p:tav tm="100000">
                                          <p:val>
                                            <p:strVal val="#ppt_x"/>
                                          </p:val>
                                        </p:tav>
                                      </p:tavLst>
                                    </p:anim>
                                    <p:anim calcmode="lin" valueType="num">
                                      <p:cBhvr additive="base">
                                        <p:cTn id="104" dur="3500" fill="hold"/>
                                        <p:tgtEl>
                                          <p:spTgt spid="17"/>
                                        </p:tgtEl>
                                        <p:attrNameLst>
                                          <p:attrName>ppt_y</p:attrName>
                                        </p:attrNameLst>
                                      </p:cBhvr>
                                      <p:tavLst>
                                        <p:tav tm="0">
                                          <p:val>
                                            <p:strVal val="0-#ppt_h/2"/>
                                          </p:val>
                                        </p:tav>
                                        <p:tav tm="100000">
                                          <p:val>
                                            <p:strVal val="#ppt_y"/>
                                          </p:val>
                                        </p:tav>
                                      </p:tavLst>
                                    </p:anim>
                                  </p:childTnLst>
                                </p:cTn>
                              </p:par>
                              <p:par>
                                <p:cTn id="105" presetID="2" presetClass="entr" presetSubtype="1" fill="hold" nodeType="withEffect">
                                  <p:stCondLst>
                                    <p:cond delay="0"/>
                                  </p:stCondLst>
                                  <p:childTnLst>
                                    <p:set>
                                      <p:cBhvr>
                                        <p:cTn id="106" dur="1" fill="hold">
                                          <p:stCondLst>
                                            <p:cond delay="0"/>
                                          </p:stCondLst>
                                        </p:cTn>
                                        <p:tgtEl>
                                          <p:spTgt spid="18"/>
                                        </p:tgtEl>
                                        <p:attrNameLst>
                                          <p:attrName>style.visibility</p:attrName>
                                        </p:attrNameLst>
                                      </p:cBhvr>
                                      <p:to>
                                        <p:strVal val="visible"/>
                                      </p:to>
                                    </p:set>
                                    <p:anim calcmode="lin" valueType="num">
                                      <p:cBhvr additive="base">
                                        <p:cTn id="107" dur="3500" fill="hold"/>
                                        <p:tgtEl>
                                          <p:spTgt spid="18"/>
                                        </p:tgtEl>
                                        <p:attrNameLst>
                                          <p:attrName>ppt_x</p:attrName>
                                        </p:attrNameLst>
                                      </p:cBhvr>
                                      <p:tavLst>
                                        <p:tav tm="0">
                                          <p:val>
                                            <p:strVal val="#ppt_x"/>
                                          </p:val>
                                        </p:tav>
                                        <p:tav tm="100000">
                                          <p:val>
                                            <p:strVal val="#ppt_x"/>
                                          </p:val>
                                        </p:tav>
                                      </p:tavLst>
                                    </p:anim>
                                    <p:anim calcmode="lin" valueType="num">
                                      <p:cBhvr additive="base">
                                        <p:cTn id="108" dur="3500" fill="hold"/>
                                        <p:tgtEl>
                                          <p:spTgt spid="18"/>
                                        </p:tgtEl>
                                        <p:attrNameLst>
                                          <p:attrName>ppt_y</p:attrName>
                                        </p:attrNameLst>
                                      </p:cBhvr>
                                      <p:tavLst>
                                        <p:tav tm="0">
                                          <p:val>
                                            <p:strVal val="0-#ppt_h/2"/>
                                          </p:val>
                                        </p:tav>
                                        <p:tav tm="100000">
                                          <p:val>
                                            <p:strVal val="#ppt_y"/>
                                          </p:val>
                                        </p:tav>
                                      </p:tavLst>
                                    </p:anim>
                                  </p:childTnLst>
                                </p:cTn>
                              </p:par>
                              <p:par>
                                <p:cTn id="109" presetID="2" presetClass="entr" presetSubtype="1" fill="hold" nodeType="withEffect">
                                  <p:stCondLst>
                                    <p:cond delay="0"/>
                                  </p:stCondLst>
                                  <p:childTnLst>
                                    <p:set>
                                      <p:cBhvr>
                                        <p:cTn id="110" dur="1" fill="hold">
                                          <p:stCondLst>
                                            <p:cond delay="0"/>
                                          </p:stCondLst>
                                        </p:cTn>
                                        <p:tgtEl>
                                          <p:spTgt spid="19"/>
                                        </p:tgtEl>
                                        <p:attrNameLst>
                                          <p:attrName>style.visibility</p:attrName>
                                        </p:attrNameLst>
                                      </p:cBhvr>
                                      <p:to>
                                        <p:strVal val="visible"/>
                                      </p:to>
                                    </p:set>
                                    <p:anim calcmode="lin" valueType="num">
                                      <p:cBhvr additive="base">
                                        <p:cTn id="111" dur="3500" fill="hold"/>
                                        <p:tgtEl>
                                          <p:spTgt spid="19"/>
                                        </p:tgtEl>
                                        <p:attrNameLst>
                                          <p:attrName>ppt_x</p:attrName>
                                        </p:attrNameLst>
                                      </p:cBhvr>
                                      <p:tavLst>
                                        <p:tav tm="0">
                                          <p:val>
                                            <p:strVal val="#ppt_x"/>
                                          </p:val>
                                        </p:tav>
                                        <p:tav tm="100000">
                                          <p:val>
                                            <p:strVal val="#ppt_x"/>
                                          </p:val>
                                        </p:tav>
                                      </p:tavLst>
                                    </p:anim>
                                    <p:anim calcmode="lin" valueType="num">
                                      <p:cBhvr additive="base">
                                        <p:cTn id="112" dur="3500" fill="hold"/>
                                        <p:tgtEl>
                                          <p:spTgt spid="19"/>
                                        </p:tgtEl>
                                        <p:attrNameLst>
                                          <p:attrName>ppt_y</p:attrName>
                                        </p:attrNameLst>
                                      </p:cBhvr>
                                      <p:tavLst>
                                        <p:tav tm="0">
                                          <p:val>
                                            <p:strVal val="0-#ppt_h/2"/>
                                          </p:val>
                                        </p:tav>
                                        <p:tav tm="100000">
                                          <p:val>
                                            <p:strVal val="#ppt_y"/>
                                          </p:val>
                                        </p:tav>
                                      </p:tavLst>
                                    </p:anim>
                                  </p:childTnLst>
                                </p:cTn>
                              </p:par>
                              <p:par>
                                <p:cTn id="113" presetID="2" presetClass="entr" presetSubtype="1" fill="hold" nodeType="withEffect">
                                  <p:stCondLst>
                                    <p:cond delay="0"/>
                                  </p:stCondLst>
                                  <p:childTnLst>
                                    <p:set>
                                      <p:cBhvr>
                                        <p:cTn id="114" dur="1" fill="hold">
                                          <p:stCondLst>
                                            <p:cond delay="0"/>
                                          </p:stCondLst>
                                        </p:cTn>
                                        <p:tgtEl>
                                          <p:spTgt spid="20"/>
                                        </p:tgtEl>
                                        <p:attrNameLst>
                                          <p:attrName>style.visibility</p:attrName>
                                        </p:attrNameLst>
                                      </p:cBhvr>
                                      <p:to>
                                        <p:strVal val="visible"/>
                                      </p:to>
                                    </p:set>
                                    <p:anim calcmode="lin" valueType="num">
                                      <p:cBhvr additive="base">
                                        <p:cTn id="115" dur="3500" fill="hold"/>
                                        <p:tgtEl>
                                          <p:spTgt spid="20"/>
                                        </p:tgtEl>
                                        <p:attrNameLst>
                                          <p:attrName>ppt_x</p:attrName>
                                        </p:attrNameLst>
                                      </p:cBhvr>
                                      <p:tavLst>
                                        <p:tav tm="0">
                                          <p:val>
                                            <p:strVal val="#ppt_x"/>
                                          </p:val>
                                        </p:tav>
                                        <p:tav tm="100000">
                                          <p:val>
                                            <p:strVal val="#ppt_x"/>
                                          </p:val>
                                        </p:tav>
                                      </p:tavLst>
                                    </p:anim>
                                    <p:anim calcmode="lin" valueType="num">
                                      <p:cBhvr additive="base">
                                        <p:cTn id="116" dur="3500" fill="hold"/>
                                        <p:tgtEl>
                                          <p:spTgt spid="20"/>
                                        </p:tgtEl>
                                        <p:attrNameLst>
                                          <p:attrName>ppt_y</p:attrName>
                                        </p:attrNameLst>
                                      </p:cBhvr>
                                      <p:tavLst>
                                        <p:tav tm="0">
                                          <p:val>
                                            <p:strVal val="0-#ppt_h/2"/>
                                          </p:val>
                                        </p:tav>
                                        <p:tav tm="100000">
                                          <p:val>
                                            <p:strVal val="#ppt_y"/>
                                          </p:val>
                                        </p:tav>
                                      </p:tavLst>
                                    </p:anim>
                                  </p:childTnLst>
                                </p:cTn>
                              </p:par>
                              <p:par>
                                <p:cTn id="117" presetID="2" presetClass="entr" presetSubtype="1" fill="hold" nodeType="withEffect">
                                  <p:stCondLst>
                                    <p:cond delay="0"/>
                                  </p:stCondLst>
                                  <p:childTnLst>
                                    <p:set>
                                      <p:cBhvr>
                                        <p:cTn id="118" dur="1" fill="hold">
                                          <p:stCondLst>
                                            <p:cond delay="0"/>
                                          </p:stCondLst>
                                        </p:cTn>
                                        <p:tgtEl>
                                          <p:spTgt spid="21"/>
                                        </p:tgtEl>
                                        <p:attrNameLst>
                                          <p:attrName>style.visibility</p:attrName>
                                        </p:attrNameLst>
                                      </p:cBhvr>
                                      <p:to>
                                        <p:strVal val="visible"/>
                                      </p:to>
                                    </p:set>
                                    <p:anim calcmode="lin" valueType="num">
                                      <p:cBhvr additive="base">
                                        <p:cTn id="119" dur="3500" fill="hold"/>
                                        <p:tgtEl>
                                          <p:spTgt spid="21"/>
                                        </p:tgtEl>
                                        <p:attrNameLst>
                                          <p:attrName>ppt_x</p:attrName>
                                        </p:attrNameLst>
                                      </p:cBhvr>
                                      <p:tavLst>
                                        <p:tav tm="0">
                                          <p:val>
                                            <p:strVal val="#ppt_x"/>
                                          </p:val>
                                        </p:tav>
                                        <p:tav tm="100000">
                                          <p:val>
                                            <p:strVal val="#ppt_x"/>
                                          </p:val>
                                        </p:tav>
                                      </p:tavLst>
                                    </p:anim>
                                    <p:anim calcmode="lin" valueType="num">
                                      <p:cBhvr additive="base">
                                        <p:cTn id="120" dur="3500" fill="hold"/>
                                        <p:tgtEl>
                                          <p:spTgt spid="21"/>
                                        </p:tgtEl>
                                        <p:attrNameLst>
                                          <p:attrName>ppt_y</p:attrName>
                                        </p:attrNameLst>
                                      </p:cBhvr>
                                      <p:tavLst>
                                        <p:tav tm="0">
                                          <p:val>
                                            <p:strVal val="0-#ppt_h/2"/>
                                          </p:val>
                                        </p:tav>
                                        <p:tav tm="100000">
                                          <p:val>
                                            <p:strVal val="#ppt_y"/>
                                          </p:val>
                                        </p:tav>
                                      </p:tavLst>
                                    </p:anim>
                                  </p:childTnLst>
                                </p:cTn>
                              </p:par>
                              <p:par>
                                <p:cTn id="121" presetID="2" presetClass="entr" presetSubtype="1" fill="hold" nodeType="withEffect">
                                  <p:stCondLst>
                                    <p:cond delay="0"/>
                                  </p:stCondLst>
                                  <p:childTnLst>
                                    <p:set>
                                      <p:cBhvr>
                                        <p:cTn id="122" dur="1" fill="hold">
                                          <p:stCondLst>
                                            <p:cond delay="0"/>
                                          </p:stCondLst>
                                        </p:cTn>
                                        <p:tgtEl>
                                          <p:spTgt spid="22"/>
                                        </p:tgtEl>
                                        <p:attrNameLst>
                                          <p:attrName>style.visibility</p:attrName>
                                        </p:attrNameLst>
                                      </p:cBhvr>
                                      <p:to>
                                        <p:strVal val="visible"/>
                                      </p:to>
                                    </p:set>
                                    <p:anim calcmode="lin" valueType="num">
                                      <p:cBhvr additive="base">
                                        <p:cTn id="123" dur="3500" fill="hold"/>
                                        <p:tgtEl>
                                          <p:spTgt spid="22"/>
                                        </p:tgtEl>
                                        <p:attrNameLst>
                                          <p:attrName>ppt_x</p:attrName>
                                        </p:attrNameLst>
                                      </p:cBhvr>
                                      <p:tavLst>
                                        <p:tav tm="0">
                                          <p:val>
                                            <p:strVal val="#ppt_x"/>
                                          </p:val>
                                        </p:tav>
                                        <p:tav tm="100000">
                                          <p:val>
                                            <p:strVal val="#ppt_x"/>
                                          </p:val>
                                        </p:tav>
                                      </p:tavLst>
                                    </p:anim>
                                    <p:anim calcmode="lin" valueType="num">
                                      <p:cBhvr additive="base">
                                        <p:cTn id="124" dur="3500" fill="hold"/>
                                        <p:tgtEl>
                                          <p:spTgt spid="22"/>
                                        </p:tgtEl>
                                        <p:attrNameLst>
                                          <p:attrName>ppt_y</p:attrName>
                                        </p:attrNameLst>
                                      </p:cBhvr>
                                      <p:tavLst>
                                        <p:tav tm="0">
                                          <p:val>
                                            <p:strVal val="0-#ppt_h/2"/>
                                          </p:val>
                                        </p:tav>
                                        <p:tav tm="100000">
                                          <p:val>
                                            <p:strVal val="#ppt_y"/>
                                          </p:val>
                                        </p:tav>
                                      </p:tavLst>
                                    </p:anim>
                                  </p:childTnLst>
                                </p:cTn>
                              </p:par>
                              <p:par>
                                <p:cTn id="125" presetID="8" presetClass="emph" presetSubtype="0" repeatCount="indefinite" fill="hold" nodeType="withEffect">
                                  <p:stCondLst>
                                    <p:cond delay="0"/>
                                  </p:stCondLst>
                                  <p:childTnLst>
                                    <p:animRot by="21600000">
                                      <p:cBhvr>
                                        <p:cTn id="126" dur="3500" fill="hold"/>
                                        <p:tgtEl>
                                          <p:spTgt spid="16"/>
                                        </p:tgtEl>
                                        <p:attrNameLst>
                                          <p:attrName>r</p:attrName>
                                        </p:attrNameLst>
                                      </p:cBhvr>
                                    </p:animRot>
                                  </p:childTnLst>
                                </p:cTn>
                              </p:par>
                              <p:par>
                                <p:cTn id="127" presetID="8" presetClass="emph" presetSubtype="0" repeatCount="indefinite" fill="hold" nodeType="withEffect">
                                  <p:stCondLst>
                                    <p:cond delay="0"/>
                                  </p:stCondLst>
                                  <p:childTnLst>
                                    <p:animRot by="21600000">
                                      <p:cBhvr>
                                        <p:cTn id="128" dur="3500" fill="hold"/>
                                        <p:tgtEl>
                                          <p:spTgt spid="17"/>
                                        </p:tgtEl>
                                        <p:attrNameLst>
                                          <p:attrName>r</p:attrName>
                                        </p:attrNameLst>
                                      </p:cBhvr>
                                    </p:animRot>
                                  </p:childTnLst>
                                </p:cTn>
                              </p:par>
                              <p:par>
                                <p:cTn id="129" presetID="8" presetClass="emph" presetSubtype="0" repeatCount="indefinite" fill="hold" nodeType="withEffect">
                                  <p:stCondLst>
                                    <p:cond delay="0"/>
                                  </p:stCondLst>
                                  <p:childTnLst>
                                    <p:animRot by="21600000">
                                      <p:cBhvr>
                                        <p:cTn id="130" dur="3500" fill="hold"/>
                                        <p:tgtEl>
                                          <p:spTgt spid="18"/>
                                        </p:tgtEl>
                                        <p:attrNameLst>
                                          <p:attrName>r</p:attrName>
                                        </p:attrNameLst>
                                      </p:cBhvr>
                                    </p:animRot>
                                  </p:childTnLst>
                                </p:cTn>
                              </p:par>
                              <p:par>
                                <p:cTn id="131" presetID="8" presetClass="emph" presetSubtype="0" repeatCount="indefinite" fill="hold" nodeType="withEffect">
                                  <p:stCondLst>
                                    <p:cond delay="0"/>
                                  </p:stCondLst>
                                  <p:childTnLst>
                                    <p:animRot by="21600000">
                                      <p:cBhvr>
                                        <p:cTn id="132" dur="3500" fill="hold"/>
                                        <p:tgtEl>
                                          <p:spTgt spid="19"/>
                                        </p:tgtEl>
                                        <p:attrNameLst>
                                          <p:attrName>r</p:attrName>
                                        </p:attrNameLst>
                                      </p:cBhvr>
                                    </p:animRot>
                                  </p:childTnLst>
                                </p:cTn>
                              </p:par>
                              <p:par>
                                <p:cTn id="133" presetID="8" presetClass="emph" presetSubtype="0" repeatCount="indefinite" fill="hold" nodeType="withEffect">
                                  <p:stCondLst>
                                    <p:cond delay="0"/>
                                  </p:stCondLst>
                                  <p:childTnLst>
                                    <p:animRot by="21600000">
                                      <p:cBhvr>
                                        <p:cTn id="134" dur="3500" fill="hold"/>
                                        <p:tgtEl>
                                          <p:spTgt spid="20"/>
                                        </p:tgtEl>
                                        <p:attrNameLst>
                                          <p:attrName>r</p:attrName>
                                        </p:attrNameLst>
                                      </p:cBhvr>
                                    </p:animRot>
                                  </p:childTnLst>
                                </p:cTn>
                              </p:par>
                              <p:par>
                                <p:cTn id="135" presetID="8" presetClass="emph" presetSubtype="0" repeatCount="indefinite" fill="hold" nodeType="withEffect">
                                  <p:stCondLst>
                                    <p:cond delay="0"/>
                                  </p:stCondLst>
                                  <p:childTnLst>
                                    <p:animRot by="21600000">
                                      <p:cBhvr>
                                        <p:cTn id="136" dur="3500" fill="hold"/>
                                        <p:tgtEl>
                                          <p:spTgt spid="21"/>
                                        </p:tgtEl>
                                        <p:attrNameLst>
                                          <p:attrName>r</p:attrName>
                                        </p:attrNameLst>
                                      </p:cBhvr>
                                    </p:animRot>
                                  </p:childTnLst>
                                </p:cTn>
                              </p:par>
                              <p:par>
                                <p:cTn id="137" presetID="8" presetClass="emph" presetSubtype="0" repeatCount="indefinite" fill="hold" nodeType="withEffect">
                                  <p:stCondLst>
                                    <p:cond delay="0"/>
                                  </p:stCondLst>
                                  <p:childTnLst>
                                    <p:animRot by="21600000">
                                      <p:cBhvr>
                                        <p:cTn id="138" dur="3500" fill="hold"/>
                                        <p:tgtEl>
                                          <p:spTgt spid="22"/>
                                        </p:tgtEl>
                                        <p:attrNameLst>
                                          <p:attrName>r</p:attrName>
                                        </p:attrNameLst>
                                      </p:cBhvr>
                                    </p:animRot>
                                  </p:childTnLst>
                                </p:cTn>
                              </p:par>
                              <p:par>
                                <p:cTn id="139" presetID="2" presetClass="entr" presetSubtype="1" fill="hold" nodeType="withEffect">
                                  <p:stCondLst>
                                    <p:cond delay="0"/>
                                  </p:stCondLst>
                                  <p:childTnLst>
                                    <p:set>
                                      <p:cBhvr>
                                        <p:cTn id="140" dur="1" fill="hold">
                                          <p:stCondLst>
                                            <p:cond delay="0"/>
                                          </p:stCondLst>
                                        </p:cTn>
                                        <p:tgtEl>
                                          <p:spTgt spid="23"/>
                                        </p:tgtEl>
                                        <p:attrNameLst>
                                          <p:attrName>style.visibility</p:attrName>
                                        </p:attrNameLst>
                                      </p:cBhvr>
                                      <p:to>
                                        <p:strVal val="visible"/>
                                      </p:to>
                                    </p:set>
                                    <p:anim calcmode="lin" valueType="num">
                                      <p:cBhvr additive="base">
                                        <p:cTn id="141" dur="3500" fill="hold"/>
                                        <p:tgtEl>
                                          <p:spTgt spid="23"/>
                                        </p:tgtEl>
                                        <p:attrNameLst>
                                          <p:attrName>ppt_x</p:attrName>
                                        </p:attrNameLst>
                                      </p:cBhvr>
                                      <p:tavLst>
                                        <p:tav tm="0">
                                          <p:val>
                                            <p:strVal val="#ppt_x"/>
                                          </p:val>
                                        </p:tav>
                                        <p:tav tm="100000">
                                          <p:val>
                                            <p:strVal val="#ppt_x"/>
                                          </p:val>
                                        </p:tav>
                                      </p:tavLst>
                                    </p:anim>
                                    <p:anim calcmode="lin" valueType="num">
                                      <p:cBhvr additive="base">
                                        <p:cTn id="142" dur="3500" fill="hold"/>
                                        <p:tgtEl>
                                          <p:spTgt spid="23"/>
                                        </p:tgtEl>
                                        <p:attrNameLst>
                                          <p:attrName>ppt_y</p:attrName>
                                        </p:attrNameLst>
                                      </p:cBhvr>
                                      <p:tavLst>
                                        <p:tav tm="0">
                                          <p:val>
                                            <p:strVal val="0-#ppt_h/2"/>
                                          </p:val>
                                        </p:tav>
                                        <p:tav tm="100000">
                                          <p:val>
                                            <p:strVal val="#ppt_y"/>
                                          </p:val>
                                        </p:tav>
                                      </p:tavLst>
                                    </p:anim>
                                  </p:childTnLst>
                                </p:cTn>
                              </p:par>
                              <p:par>
                                <p:cTn id="143" presetID="2" presetClass="entr" presetSubtype="1" fill="hold" nodeType="withEffect">
                                  <p:stCondLst>
                                    <p:cond delay="0"/>
                                  </p:stCondLst>
                                  <p:childTnLst>
                                    <p:set>
                                      <p:cBhvr>
                                        <p:cTn id="144" dur="1" fill="hold">
                                          <p:stCondLst>
                                            <p:cond delay="0"/>
                                          </p:stCondLst>
                                        </p:cTn>
                                        <p:tgtEl>
                                          <p:spTgt spid="24"/>
                                        </p:tgtEl>
                                        <p:attrNameLst>
                                          <p:attrName>style.visibility</p:attrName>
                                        </p:attrNameLst>
                                      </p:cBhvr>
                                      <p:to>
                                        <p:strVal val="visible"/>
                                      </p:to>
                                    </p:set>
                                    <p:anim calcmode="lin" valueType="num">
                                      <p:cBhvr additive="base">
                                        <p:cTn id="145" dur="3500" fill="hold"/>
                                        <p:tgtEl>
                                          <p:spTgt spid="24"/>
                                        </p:tgtEl>
                                        <p:attrNameLst>
                                          <p:attrName>ppt_x</p:attrName>
                                        </p:attrNameLst>
                                      </p:cBhvr>
                                      <p:tavLst>
                                        <p:tav tm="0">
                                          <p:val>
                                            <p:strVal val="#ppt_x"/>
                                          </p:val>
                                        </p:tav>
                                        <p:tav tm="100000">
                                          <p:val>
                                            <p:strVal val="#ppt_x"/>
                                          </p:val>
                                        </p:tav>
                                      </p:tavLst>
                                    </p:anim>
                                    <p:anim calcmode="lin" valueType="num">
                                      <p:cBhvr additive="base">
                                        <p:cTn id="146" dur="3500" fill="hold"/>
                                        <p:tgtEl>
                                          <p:spTgt spid="24"/>
                                        </p:tgtEl>
                                        <p:attrNameLst>
                                          <p:attrName>ppt_y</p:attrName>
                                        </p:attrNameLst>
                                      </p:cBhvr>
                                      <p:tavLst>
                                        <p:tav tm="0">
                                          <p:val>
                                            <p:strVal val="0-#ppt_h/2"/>
                                          </p:val>
                                        </p:tav>
                                        <p:tav tm="100000">
                                          <p:val>
                                            <p:strVal val="#ppt_y"/>
                                          </p:val>
                                        </p:tav>
                                      </p:tavLst>
                                    </p:anim>
                                  </p:childTnLst>
                                </p:cTn>
                              </p:par>
                              <p:par>
                                <p:cTn id="147" presetID="2" presetClass="entr" presetSubtype="1" fill="hold" nodeType="withEffect">
                                  <p:stCondLst>
                                    <p:cond delay="0"/>
                                  </p:stCondLst>
                                  <p:childTnLst>
                                    <p:set>
                                      <p:cBhvr>
                                        <p:cTn id="148" dur="1" fill="hold">
                                          <p:stCondLst>
                                            <p:cond delay="0"/>
                                          </p:stCondLst>
                                        </p:cTn>
                                        <p:tgtEl>
                                          <p:spTgt spid="25"/>
                                        </p:tgtEl>
                                        <p:attrNameLst>
                                          <p:attrName>style.visibility</p:attrName>
                                        </p:attrNameLst>
                                      </p:cBhvr>
                                      <p:to>
                                        <p:strVal val="visible"/>
                                      </p:to>
                                    </p:set>
                                    <p:anim calcmode="lin" valueType="num">
                                      <p:cBhvr additive="base">
                                        <p:cTn id="149" dur="3500" fill="hold"/>
                                        <p:tgtEl>
                                          <p:spTgt spid="25"/>
                                        </p:tgtEl>
                                        <p:attrNameLst>
                                          <p:attrName>ppt_x</p:attrName>
                                        </p:attrNameLst>
                                      </p:cBhvr>
                                      <p:tavLst>
                                        <p:tav tm="0">
                                          <p:val>
                                            <p:strVal val="#ppt_x"/>
                                          </p:val>
                                        </p:tav>
                                        <p:tav tm="100000">
                                          <p:val>
                                            <p:strVal val="#ppt_x"/>
                                          </p:val>
                                        </p:tav>
                                      </p:tavLst>
                                    </p:anim>
                                    <p:anim calcmode="lin" valueType="num">
                                      <p:cBhvr additive="base">
                                        <p:cTn id="150" dur="3500" fill="hold"/>
                                        <p:tgtEl>
                                          <p:spTgt spid="25"/>
                                        </p:tgtEl>
                                        <p:attrNameLst>
                                          <p:attrName>ppt_y</p:attrName>
                                        </p:attrNameLst>
                                      </p:cBhvr>
                                      <p:tavLst>
                                        <p:tav tm="0">
                                          <p:val>
                                            <p:strVal val="0-#ppt_h/2"/>
                                          </p:val>
                                        </p:tav>
                                        <p:tav tm="100000">
                                          <p:val>
                                            <p:strVal val="#ppt_y"/>
                                          </p:val>
                                        </p:tav>
                                      </p:tavLst>
                                    </p:anim>
                                  </p:childTnLst>
                                </p:cTn>
                              </p:par>
                              <p:par>
                                <p:cTn id="151" presetID="2" presetClass="entr" presetSubtype="1" fill="hold" nodeType="withEffect">
                                  <p:stCondLst>
                                    <p:cond delay="0"/>
                                  </p:stCondLst>
                                  <p:childTnLst>
                                    <p:set>
                                      <p:cBhvr>
                                        <p:cTn id="152" dur="1" fill="hold">
                                          <p:stCondLst>
                                            <p:cond delay="0"/>
                                          </p:stCondLst>
                                        </p:cTn>
                                        <p:tgtEl>
                                          <p:spTgt spid="26"/>
                                        </p:tgtEl>
                                        <p:attrNameLst>
                                          <p:attrName>style.visibility</p:attrName>
                                        </p:attrNameLst>
                                      </p:cBhvr>
                                      <p:to>
                                        <p:strVal val="visible"/>
                                      </p:to>
                                    </p:set>
                                    <p:anim calcmode="lin" valueType="num">
                                      <p:cBhvr additive="base">
                                        <p:cTn id="153" dur="3500" fill="hold"/>
                                        <p:tgtEl>
                                          <p:spTgt spid="26"/>
                                        </p:tgtEl>
                                        <p:attrNameLst>
                                          <p:attrName>ppt_x</p:attrName>
                                        </p:attrNameLst>
                                      </p:cBhvr>
                                      <p:tavLst>
                                        <p:tav tm="0">
                                          <p:val>
                                            <p:strVal val="#ppt_x"/>
                                          </p:val>
                                        </p:tav>
                                        <p:tav tm="100000">
                                          <p:val>
                                            <p:strVal val="#ppt_x"/>
                                          </p:val>
                                        </p:tav>
                                      </p:tavLst>
                                    </p:anim>
                                    <p:anim calcmode="lin" valueType="num">
                                      <p:cBhvr additive="base">
                                        <p:cTn id="154" dur="3500" fill="hold"/>
                                        <p:tgtEl>
                                          <p:spTgt spid="26"/>
                                        </p:tgtEl>
                                        <p:attrNameLst>
                                          <p:attrName>ppt_y</p:attrName>
                                        </p:attrNameLst>
                                      </p:cBhvr>
                                      <p:tavLst>
                                        <p:tav tm="0">
                                          <p:val>
                                            <p:strVal val="0-#ppt_h/2"/>
                                          </p:val>
                                        </p:tav>
                                        <p:tav tm="100000">
                                          <p:val>
                                            <p:strVal val="#ppt_y"/>
                                          </p:val>
                                        </p:tav>
                                      </p:tavLst>
                                    </p:anim>
                                  </p:childTnLst>
                                </p:cTn>
                              </p:par>
                              <p:par>
                                <p:cTn id="155" presetID="2" presetClass="entr" presetSubtype="1" fill="hold" nodeType="withEffect">
                                  <p:stCondLst>
                                    <p:cond delay="0"/>
                                  </p:stCondLst>
                                  <p:childTnLst>
                                    <p:set>
                                      <p:cBhvr>
                                        <p:cTn id="156" dur="1" fill="hold">
                                          <p:stCondLst>
                                            <p:cond delay="0"/>
                                          </p:stCondLst>
                                        </p:cTn>
                                        <p:tgtEl>
                                          <p:spTgt spid="27"/>
                                        </p:tgtEl>
                                        <p:attrNameLst>
                                          <p:attrName>style.visibility</p:attrName>
                                        </p:attrNameLst>
                                      </p:cBhvr>
                                      <p:to>
                                        <p:strVal val="visible"/>
                                      </p:to>
                                    </p:set>
                                    <p:anim calcmode="lin" valueType="num">
                                      <p:cBhvr additive="base">
                                        <p:cTn id="157" dur="3500" fill="hold"/>
                                        <p:tgtEl>
                                          <p:spTgt spid="27"/>
                                        </p:tgtEl>
                                        <p:attrNameLst>
                                          <p:attrName>ppt_x</p:attrName>
                                        </p:attrNameLst>
                                      </p:cBhvr>
                                      <p:tavLst>
                                        <p:tav tm="0">
                                          <p:val>
                                            <p:strVal val="#ppt_x"/>
                                          </p:val>
                                        </p:tav>
                                        <p:tav tm="100000">
                                          <p:val>
                                            <p:strVal val="#ppt_x"/>
                                          </p:val>
                                        </p:tav>
                                      </p:tavLst>
                                    </p:anim>
                                    <p:anim calcmode="lin" valueType="num">
                                      <p:cBhvr additive="base">
                                        <p:cTn id="158" dur="3500" fill="hold"/>
                                        <p:tgtEl>
                                          <p:spTgt spid="27"/>
                                        </p:tgtEl>
                                        <p:attrNameLst>
                                          <p:attrName>ppt_y</p:attrName>
                                        </p:attrNameLst>
                                      </p:cBhvr>
                                      <p:tavLst>
                                        <p:tav tm="0">
                                          <p:val>
                                            <p:strVal val="0-#ppt_h/2"/>
                                          </p:val>
                                        </p:tav>
                                        <p:tav tm="100000">
                                          <p:val>
                                            <p:strVal val="#ppt_y"/>
                                          </p:val>
                                        </p:tav>
                                      </p:tavLst>
                                    </p:anim>
                                  </p:childTnLst>
                                </p:cTn>
                              </p:par>
                              <p:par>
                                <p:cTn id="159" presetID="2" presetClass="entr" presetSubtype="1" fill="hold" nodeType="withEffect">
                                  <p:stCondLst>
                                    <p:cond delay="0"/>
                                  </p:stCondLst>
                                  <p:childTnLst>
                                    <p:set>
                                      <p:cBhvr>
                                        <p:cTn id="160" dur="1" fill="hold">
                                          <p:stCondLst>
                                            <p:cond delay="0"/>
                                          </p:stCondLst>
                                        </p:cTn>
                                        <p:tgtEl>
                                          <p:spTgt spid="28"/>
                                        </p:tgtEl>
                                        <p:attrNameLst>
                                          <p:attrName>style.visibility</p:attrName>
                                        </p:attrNameLst>
                                      </p:cBhvr>
                                      <p:to>
                                        <p:strVal val="visible"/>
                                      </p:to>
                                    </p:set>
                                    <p:anim calcmode="lin" valueType="num">
                                      <p:cBhvr additive="base">
                                        <p:cTn id="161" dur="3500" fill="hold"/>
                                        <p:tgtEl>
                                          <p:spTgt spid="28"/>
                                        </p:tgtEl>
                                        <p:attrNameLst>
                                          <p:attrName>ppt_x</p:attrName>
                                        </p:attrNameLst>
                                      </p:cBhvr>
                                      <p:tavLst>
                                        <p:tav tm="0">
                                          <p:val>
                                            <p:strVal val="#ppt_x"/>
                                          </p:val>
                                        </p:tav>
                                        <p:tav tm="100000">
                                          <p:val>
                                            <p:strVal val="#ppt_x"/>
                                          </p:val>
                                        </p:tav>
                                      </p:tavLst>
                                    </p:anim>
                                    <p:anim calcmode="lin" valueType="num">
                                      <p:cBhvr additive="base">
                                        <p:cTn id="162" dur="3500" fill="hold"/>
                                        <p:tgtEl>
                                          <p:spTgt spid="28"/>
                                        </p:tgtEl>
                                        <p:attrNameLst>
                                          <p:attrName>ppt_y</p:attrName>
                                        </p:attrNameLst>
                                      </p:cBhvr>
                                      <p:tavLst>
                                        <p:tav tm="0">
                                          <p:val>
                                            <p:strVal val="0-#ppt_h/2"/>
                                          </p:val>
                                        </p:tav>
                                        <p:tav tm="100000">
                                          <p:val>
                                            <p:strVal val="#ppt_y"/>
                                          </p:val>
                                        </p:tav>
                                      </p:tavLst>
                                    </p:anim>
                                  </p:childTnLst>
                                </p:cTn>
                              </p:par>
                              <p:par>
                                <p:cTn id="163" presetID="2" presetClass="entr" presetSubtype="1" fill="hold" nodeType="withEffect">
                                  <p:stCondLst>
                                    <p:cond delay="0"/>
                                  </p:stCondLst>
                                  <p:childTnLst>
                                    <p:set>
                                      <p:cBhvr>
                                        <p:cTn id="164" dur="1" fill="hold">
                                          <p:stCondLst>
                                            <p:cond delay="0"/>
                                          </p:stCondLst>
                                        </p:cTn>
                                        <p:tgtEl>
                                          <p:spTgt spid="29"/>
                                        </p:tgtEl>
                                        <p:attrNameLst>
                                          <p:attrName>style.visibility</p:attrName>
                                        </p:attrNameLst>
                                      </p:cBhvr>
                                      <p:to>
                                        <p:strVal val="visible"/>
                                      </p:to>
                                    </p:set>
                                    <p:anim calcmode="lin" valueType="num">
                                      <p:cBhvr additive="base">
                                        <p:cTn id="165" dur="3500" fill="hold"/>
                                        <p:tgtEl>
                                          <p:spTgt spid="29"/>
                                        </p:tgtEl>
                                        <p:attrNameLst>
                                          <p:attrName>ppt_x</p:attrName>
                                        </p:attrNameLst>
                                      </p:cBhvr>
                                      <p:tavLst>
                                        <p:tav tm="0">
                                          <p:val>
                                            <p:strVal val="#ppt_x"/>
                                          </p:val>
                                        </p:tav>
                                        <p:tav tm="100000">
                                          <p:val>
                                            <p:strVal val="#ppt_x"/>
                                          </p:val>
                                        </p:tav>
                                      </p:tavLst>
                                    </p:anim>
                                    <p:anim calcmode="lin" valueType="num">
                                      <p:cBhvr additive="base">
                                        <p:cTn id="166" dur="3500" fill="hold"/>
                                        <p:tgtEl>
                                          <p:spTgt spid="29"/>
                                        </p:tgtEl>
                                        <p:attrNameLst>
                                          <p:attrName>ppt_y</p:attrName>
                                        </p:attrNameLst>
                                      </p:cBhvr>
                                      <p:tavLst>
                                        <p:tav tm="0">
                                          <p:val>
                                            <p:strVal val="0-#ppt_h/2"/>
                                          </p:val>
                                        </p:tav>
                                        <p:tav tm="100000">
                                          <p:val>
                                            <p:strVal val="#ppt_y"/>
                                          </p:val>
                                        </p:tav>
                                      </p:tavLst>
                                    </p:anim>
                                  </p:childTnLst>
                                </p:cTn>
                              </p:par>
                              <p:par>
                                <p:cTn id="167" presetID="8" presetClass="emph" presetSubtype="0" repeatCount="indefinite" fill="hold" nodeType="withEffect">
                                  <p:stCondLst>
                                    <p:cond delay="0"/>
                                  </p:stCondLst>
                                  <p:childTnLst>
                                    <p:animRot by="-21600000">
                                      <p:cBhvr>
                                        <p:cTn id="168" dur="3500" fill="hold"/>
                                        <p:tgtEl>
                                          <p:spTgt spid="23"/>
                                        </p:tgtEl>
                                        <p:attrNameLst>
                                          <p:attrName>r</p:attrName>
                                        </p:attrNameLst>
                                      </p:cBhvr>
                                    </p:animRot>
                                  </p:childTnLst>
                                </p:cTn>
                              </p:par>
                              <p:par>
                                <p:cTn id="169" presetID="8" presetClass="emph" presetSubtype="0" repeatCount="indefinite" fill="hold" nodeType="withEffect">
                                  <p:stCondLst>
                                    <p:cond delay="0"/>
                                  </p:stCondLst>
                                  <p:childTnLst>
                                    <p:animRot by="-21600000">
                                      <p:cBhvr>
                                        <p:cTn id="170" dur="3500" fill="hold"/>
                                        <p:tgtEl>
                                          <p:spTgt spid="24"/>
                                        </p:tgtEl>
                                        <p:attrNameLst>
                                          <p:attrName>r</p:attrName>
                                        </p:attrNameLst>
                                      </p:cBhvr>
                                    </p:animRot>
                                  </p:childTnLst>
                                </p:cTn>
                              </p:par>
                              <p:par>
                                <p:cTn id="171" presetID="8" presetClass="emph" presetSubtype="0" repeatCount="indefinite" fill="hold" nodeType="withEffect">
                                  <p:stCondLst>
                                    <p:cond delay="0"/>
                                  </p:stCondLst>
                                  <p:childTnLst>
                                    <p:animRot by="-21600000">
                                      <p:cBhvr>
                                        <p:cTn id="172" dur="3500" fill="hold"/>
                                        <p:tgtEl>
                                          <p:spTgt spid="25"/>
                                        </p:tgtEl>
                                        <p:attrNameLst>
                                          <p:attrName>r</p:attrName>
                                        </p:attrNameLst>
                                      </p:cBhvr>
                                    </p:animRot>
                                  </p:childTnLst>
                                </p:cTn>
                              </p:par>
                              <p:par>
                                <p:cTn id="173" presetID="8" presetClass="emph" presetSubtype="0" repeatCount="indefinite" fill="hold" nodeType="withEffect">
                                  <p:stCondLst>
                                    <p:cond delay="0"/>
                                  </p:stCondLst>
                                  <p:childTnLst>
                                    <p:animRot by="-21600000">
                                      <p:cBhvr>
                                        <p:cTn id="174" dur="3500" fill="hold"/>
                                        <p:tgtEl>
                                          <p:spTgt spid="26"/>
                                        </p:tgtEl>
                                        <p:attrNameLst>
                                          <p:attrName>r</p:attrName>
                                        </p:attrNameLst>
                                      </p:cBhvr>
                                    </p:animRot>
                                  </p:childTnLst>
                                </p:cTn>
                              </p:par>
                              <p:par>
                                <p:cTn id="175" presetID="8" presetClass="emph" presetSubtype="0" repeatCount="indefinite" fill="hold" nodeType="withEffect">
                                  <p:stCondLst>
                                    <p:cond delay="0"/>
                                  </p:stCondLst>
                                  <p:childTnLst>
                                    <p:animRot by="-21600000">
                                      <p:cBhvr>
                                        <p:cTn id="176" dur="3500" fill="hold"/>
                                        <p:tgtEl>
                                          <p:spTgt spid="27"/>
                                        </p:tgtEl>
                                        <p:attrNameLst>
                                          <p:attrName>r</p:attrName>
                                        </p:attrNameLst>
                                      </p:cBhvr>
                                    </p:animRot>
                                  </p:childTnLst>
                                </p:cTn>
                              </p:par>
                              <p:par>
                                <p:cTn id="177" presetID="8" presetClass="emph" presetSubtype="0" repeatCount="indefinite" fill="hold" nodeType="withEffect">
                                  <p:stCondLst>
                                    <p:cond delay="0"/>
                                  </p:stCondLst>
                                  <p:childTnLst>
                                    <p:animRot by="-21600000">
                                      <p:cBhvr>
                                        <p:cTn id="178" dur="3500" fill="hold"/>
                                        <p:tgtEl>
                                          <p:spTgt spid="28"/>
                                        </p:tgtEl>
                                        <p:attrNameLst>
                                          <p:attrName>r</p:attrName>
                                        </p:attrNameLst>
                                      </p:cBhvr>
                                    </p:animRot>
                                  </p:childTnLst>
                                </p:cTn>
                              </p:par>
                              <p:par>
                                <p:cTn id="179" presetID="8" presetClass="emph" presetSubtype="0" repeatCount="indefinite" fill="hold" nodeType="withEffect">
                                  <p:stCondLst>
                                    <p:cond delay="0"/>
                                  </p:stCondLst>
                                  <p:childTnLst>
                                    <p:animRot by="-21600000">
                                      <p:cBhvr>
                                        <p:cTn id="180" dur="3500" fill="hold"/>
                                        <p:tgtEl>
                                          <p:spTgt spid="29"/>
                                        </p:tgtEl>
                                        <p:attrNameLst>
                                          <p:attrName>r</p:attrName>
                                        </p:attrNameLst>
                                      </p:cBhvr>
                                    </p:animRot>
                                  </p:childTnLst>
                                </p:cTn>
                              </p:par>
                              <p:par>
                                <p:cTn id="181" presetID="2" presetClass="exit" presetSubtype="1" fill="hold" nodeType="withEffect">
                                  <p:stCondLst>
                                    <p:cond delay="0"/>
                                  </p:stCondLst>
                                  <p:childTnLst>
                                    <p:anim calcmode="lin" valueType="num">
                                      <p:cBhvr additive="base">
                                        <p:cTn id="182" dur="3500"/>
                                        <p:tgtEl>
                                          <p:spTgt spid="16"/>
                                        </p:tgtEl>
                                        <p:attrNameLst>
                                          <p:attrName>ppt_x</p:attrName>
                                        </p:attrNameLst>
                                      </p:cBhvr>
                                      <p:tavLst>
                                        <p:tav tm="0">
                                          <p:val>
                                            <p:strVal val="ppt_x"/>
                                          </p:val>
                                        </p:tav>
                                        <p:tav tm="100000">
                                          <p:val>
                                            <p:strVal val="ppt_x"/>
                                          </p:val>
                                        </p:tav>
                                      </p:tavLst>
                                    </p:anim>
                                    <p:anim calcmode="lin" valueType="num">
                                      <p:cBhvr additive="base">
                                        <p:cTn id="183" dur="3500"/>
                                        <p:tgtEl>
                                          <p:spTgt spid="16"/>
                                        </p:tgtEl>
                                        <p:attrNameLst>
                                          <p:attrName>ppt_y</p:attrName>
                                        </p:attrNameLst>
                                      </p:cBhvr>
                                      <p:tavLst>
                                        <p:tav tm="0">
                                          <p:val>
                                            <p:strVal val="ppt_y"/>
                                          </p:val>
                                        </p:tav>
                                        <p:tav tm="100000">
                                          <p:val>
                                            <p:strVal val="0-ppt_h/2"/>
                                          </p:val>
                                        </p:tav>
                                      </p:tavLst>
                                    </p:anim>
                                    <p:set>
                                      <p:cBhvr>
                                        <p:cTn id="184" dur="1" fill="hold">
                                          <p:stCondLst>
                                            <p:cond delay="3499"/>
                                          </p:stCondLst>
                                        </p:cTn>
                                        <p:tgtEl>
                                          <p:spTgt spid="16"/>
                                        </p:tgtEl>
                                        <p:attrNameLst>
                                          <p:attrName>style.visibility</p:attrName>
                                        </p:attrNameLst>
                                      </p:cBhvr>
                                      <p:to>
                                        <p:strVal val="hidden"/>
                                      </p:to>
                                    </p:set>
                                  </p:childTnLst>
                                </p:cTn>
                              </p:par>
                              <p:par>
                                <p:cTn id="185" presetID="2" presetClass="exit" presetSubtype="1" fill="hold" nodeType="withEffect">
                                  <p:stCondLst>
                                    <p:cond delay="0"/>
                                  </p:stCondLst>
                                  <p:childTnLst>
                                    <p:anim calcmode="lin" valueType="num">
                                      <p:cBhvr additive="base">
                                        <p:cTn id="186" dur="3500"/>
                                        <p:tgtEl>
                                          <p:spTgt spid="17"/>
                                        </p:tgtEl>
                                        <p:attrNameLst>
                                          <p:attrName>ppt_x</p:attrName>
                                        </p:attrNameLst>
                                      </p:cBhvr>
                                      <p:tavLst>
                                        <p:tav tm="0">
                                          <p:val>
                                            <p:strVal val="ppt_x"/>
                                          </p:val>
                                        </p:tav>
                                        <p:tav tm="100000">
                                          <p:val>
                                            <p:strVal val="ppt_x"/>
                                          </p:val>
                                        </p:tav>
                                      </p:tavLst>
                                    </p:anim>
                                    <p:anim calcmode="lin" valueType="num">
                                      <p:cBhvr additive="base">
                                        <p:cTn id="187" dur="3500"/>
                                        <p:tgtEl>
                                          <p:spTgt spid="17"/>
                                        </p:tgtEl>
                                        <p:attrNameLst>
                                          <p:attrName>ppt_y</p:attrName>
                                        </p:attrNameLst>
                                      </p:cBhvr>
                                      <p:tavLst>
                                        <p:tav tm="0">
                                          <p:val>
                                            <p:strVal val="ppt_y"/>
                                          </p:val>
                                        </p:tav>
                                        <p:tav tm="100000">
                                          <p:val>
                                            <p:strVal val="0-ppt_h/2"/>
                                          </p:val>
                                        </p:tav>
                                      </p:tavLst>
                                    </p:anim>
                                    <p:set>
                                      <p:cBhvr>
                                        <p:cTn id="188" dur="1" fill="hold">
                                          <p:stCondLst>
                                            <p:cond delay="3499"/>
                                          </p:stCondLst>
                                        </p:cTn>
                                        <p:tgtEl>
                                          <p:spTgt spid="17"/>
                                        </p:tgtEl>
                                        <p:attrNameLst>
                                          <p:attrName>style.visibility</p:attrName>
                                        </p:attrNameLst>
                                      </p:cBhvr>
                                      <p:to>
                                        <p:strVal val="hidden"/>
                                      </p:to>
                                    </p:set>
                                  </p:childTnLst>
                                </p:cTn>
                              </p:par>
                              <p:par>
                                <p:cTn id="189" presetID="2" presetClass="exit" presetSubtype="1" fill="hold" nodeType="withEffect">
                                  <p:stCondLst>
                                    <p:cond delay="0"/>
                                  </p:stCondLst>
                                  <p:childTnLst>
                                    <p:anim calcmode="lin" valueType="num">
                                      <p:cBhvr additive="base">
                                        <p:cTn id="190" dur="3500"/>
                                        <p:tgtEl>
                                          <p:spTgt spid="18"/>
                                        </p:tgtEl>
                                        <p:attrNameLst>
                                          <p:attrName>ppt_x</p:attrName>
                                        </p:attrNameLst>
                                      </p:cBhvr>
                                      <p:tavLst>
                                        <p:tav tm="0">
                                          <p:val>
                                            <p:strVal val="ppt_x"/>
                                          </p:val>
                                        </p:tav>
                                        <p:tav tm="100000">
                                          <p:val>
                                            <p:strVal val="ppt_x"/>
                                          </p:val>
                                        </p:tav>
                                      </p:tavLst>
                                    </p:anim>
                                    <p:anim calcmode="lin" valueType="num">
                                      <p:cBhvr additive="base">
                                        <p:cTn id="191" dur="3500"/>
                                        <p:tgtEl>
                                          <p:spTgt spid="18"/>
                                        </p:tgtEl>
                                        <p:attrNameLst>
                                          <p:attrName>ppt_y</p:attrName>
                                        </p:attrNameLst>
                                      </p:cBhvr>
                                      <p:tavLst>
                                        <p:tav tm="0">
                                          <p:val>
                                            <p:strVal val="ppt_y"/>
                                          </p:val>
                                        </p:tav>
                                        <p:tav tm="100000">
                                          <p:val>
                                            <p:strVal val="0-ppt_h/2"/>
                                          </p:val>
                                        </p:tav>
                                      </p:tavLst>
                                    </p:anim>
                                    <p:set>
                                      <p:cBhvr>
                                        <p:cTn id="192" dur="1" fill="hold">
                                          <p:stCondLst>
                                            <p:cond delay="3499"/>
                                          </p:stCondLst>
                                        </p:cTn>
                                        <p:tgtEl>
                                          <p:spTgt spid="18"/>
                                        </p:tgtEl>
                                        <p:attrNameLst>
                                          <p:attrName>style.visibility</p:attrName>
                                        </p:attrNameLst>
                                      </p:cBhvr>
                                      <p:to>
                                        <p:strVal val="hidden"/>
                                      </p:to>
                                    </p:set>
                                  </p:childTnLst>
                                </p:cTn>
                              </p:par>
                              <p:par>
                                <p:cTn id="193" presetID="2" presetClass="exit" presetSubtype="1" fill="hold" nodeType="withEffect">
                                  <p:stCondLst>
                                    <p:cond delay="0"/>
                                  </p:stCondLst>
                                  <p:childTnLst>
                                    <p:anim calcmode="lin" valueType="num">
                                      <p:cBhvr additive="base">
                                        <p:cTn id="194" dur="3500"/>
                                        <p:tgtEl>
                                          <p:spTgt spid="19"/>
                                        </p:tgtEl>
                                        <p:attrNameLst>
                                          <p:attrName>ppt_x</p:attrName>
                                        </p:attrNameLst>
                                      </p:cBhvr>
                                      <p:tavLst>
                                        <p:tav tm="0">
                                          <p:val>
                                            <p:strVal val="ppt_x"/>
                                          </p:val>
                                        </p:tav>
                                        <p:tav tm="100000">
                                          <p:val>
                                            <p:strVal val="ppt_x"/>
                                          </p:val>
                                        </p:tav>
                                      </p:tavLst>
                                    </p:anim>
                                    <p:anim calcmode="lin" valueType="num">
                                      <p:cBhvr additive="base">
                                        <p:cTn id="195" dur="3500"/>
                                        <p:tgtEl>
                                          <p:spTgt spid="19"/>
                                        </p:tgtEl>
                                        <p:attrNameLst>
                                          <p:attrName>ppt_y</p:attrName>
                                        </p:attrNameLst>
                                      </p:cBhvr>
                                      <p:tavLst>
                                        <p:tav tm="0">
                                          <p:val>
                                            <p:strVal val="ppt_y"/>
                                          </p:val>
                                        </p:tav>
                                        <p:tav tm="100000">
                                          <p:val>
                                            <p:strVal val="0-ppt_h/2"/>
                                          </p:val>
                                        </p:tav>
                                      </p:tavLst>
                                    </p:anim>
                                    <p:set>
                                      <p:cBhvr>
                                        <p:cTn id="196" dur="1" fill="hold">
                                          <p:stCondLst>
                                            <p:cond delay="3499"/>
                                          </p:stCondLst>
                                        </p:cTn>
                                        <p:tgtEl>
                                          <p:spTgt spid="19"/>
                                        </p:tgtEl>
                                        <p:attrNameLst>
                                          <p:attrName>style.visibility</p:attrName>
                                        </p:attrNameLst>
                                      </p:cBhvr>
                                      <p:to>
                                        <p:strVal val="hidden"/>
                                      </p:to>
                                    </p:set>
                                  </p:childTnLst>
                                </p:cTn>
                              </p:par>
                              <p:par>
                                <p:cTn id="197" presetID="2" presetClass="exit" presetSubtype="1" fill="hold" nodeType="withEffect">
                                  <p:stCondLst>
                                    <p:cond delay="0"/>
                                  </p:stCondLst>
                                  <p:childTnLst>
                                    <p:anim calcmode="lin" valueType="num">
                                      <p:cBhvr additive="base">
                                        <p:cTn id="198" dur="3500"/>
                                        <p:tgtEl>
                                          <p:spTgt spid="20"/>
                                        </p:tgtEl>
                                        <p:attrNameLst>
                                          <p:attrName>ppt_x</p:attrName>
                                        </p:attrNameLst>
                                      </p:cBhvr>
                                      <p:tavLst>
                                        <p:tav tm="0">
                                          <p:val>
                                            <p:strVal val="ppt_x"/>
                                          </p:val>
                                        </p:tav>
                                        <p:tav tm="100000">
                                          <p:val>
                                            <p:strVal val="ppt_x"/>
                                          </p:val>
                                        </p:tav>
                                      </p:tavLst>
                                    </p:anim>
                                    <p:anim calcmode="lin" valueType="num">
                                      <p:cBhvr additive="base">
                                        <p:cTn id="199" dur="3500"/>
                                        <p:tgtEl>
                                          <p:spTgt spid="20"/>
                                        </p:tgtEl>
                                        <p:attrNameLst>
                                          <p:attrName>ppt_y</p:attrName>
                                        </p:attrNameLst>
                                      </p:cBhvr>
                                      <p:tavLst>
                                        <p:tav tm="0">
                                          <p:val>
                                            <p:strVal val="ppt_y"/>
                                          </p:val>
                                        </p:tav>
                                        <p:tav tm="100000">
                                          <p:val>
                                            <p:strVal val="0-ppt_h/2"/>
                                          </p:val>
                                        </p:tav>
                                      </p:tavLst>
                                    </p:anim>
                                    <p:set>
                                      <p:cBhvr>
                                        <p:cTn id="200" dur="1" fill="hold">
                                          <p:stCondLst>
                                            <p:cond delay="3499"/>
                                          </p:stCondLst>
                                        </p:cTn>
                                        <p:tgtEl>
                                          <p:spTgt spid="20"/>
                                        </p:tgtEl>
                                        <p:attrNameLst>
                                          <p:attrName>style.visibility</p:attrName>
                                        </p:attrNameLst>
                                      </p:cBhvr>
                                      <p:to>
                                        <p:strVal val="hidden"/>
                                      </p:to>
                                    </p:set>
                                  </p:childTnLst>
                                </p:cTn>
                              </p:par>
                              <p:par>
                                <p:cTn id="201" presetID="2" presetClass="exit" presetSubtype="1" fill="hold" nodeType="withEffect">
                                  <p:stCondLst>
                                    <p:cond delay="0"/>
                                  </p:stCondLst>
                                  <p:childTnLst>
                                    <p:anim calcmode="lin" valueType="num">
                                      <p:cBhvr additive="base">
                                        <p:cTn id="202" dur="3500"/>
                                        <p:tgtEl>
                                          <p:spTgt spid="21"/>
                                        </p:tgtEl>
                                        <p:attrNameLst>
                                          <p:attrName>ppt_x</p:attrName>
                                        </p:attrNameLst>
                                      </p:cBhvr>
                                      <p:tavLst>
                                        <p:tav tm="0">
                                          <p:val>
                                            <p:strVal val="ppt_x"/>
                                          </p:val>
                                        </p:tav>
                                        <p:tav tm="100000">
                                          <p:val>
                                            <p:strVal val="ppt_x"/>
                                          </p:val>
                                        </p:tav>
                                      </p:tavLst>
                                    </p:anim>
                                    <p:anim calcmode="lin" valueType="num">
                                      <p:cBhvr additive="base">
                                        <p:cTn id="203" dur="3500"/>
                                        <p:tgtEl>
                                          <p:spTgt spid="21"/>
                                        </p:tgtEl>
                                        <p:attrNameLst>
                                          <p:attrName>ppt_y</p:attrName>
                                        </p:attrNameLst>
                                      </p:cBhvr>
                                      <p:tavLst>
                                        <p:tav tm="0">
                                          <p:val>
                                            <p:strVal val="ppt_y"/>
                                          </p:val>
                                        </p:tav>
                                        <p:tav tm="100000">
                                          <p:val>
                                            <p:strVal val="0-ppt_h/2"/>
                                          </p:val>
                                        </p:tav>
                                      </p:tavLst>
                                    </p:anim>
                                    <p:set>
                                      <p:cBhvr>
                                        <p:cTn id="204" dur="1" fill="hold">
                                          <p:stCondLst>
                                            <p:cond delay="3499"/>
                                          </p:stCondLst>
                                        </p:cTn>
                                        <p:tgtEl>
                                          <p:spTgt spid="21"/>
                                        </p:tgtEl>
                                        <p:attrNameLst>
                                          <p:attrName>style.visibility</p:attrName>
                                        </p:attrNameLst>
                                      </p:cBhvr>
                                      <p:to>
                                        <p:strVal val="hidden"/>
                                      </p:to>
                                    </p:set>
                                  </p:childTnLst>
                                </p:cTn>
                              </p:par>
                              <p:par>
                                <p:cTn id="205" presetID="2" presetClass="exit" presetSubtype="1" fill="hold" nodeType="withEffect">
                                  <p:stCondLst>
                                    <p:cond delay="0"/>
                                  </p:stCondLst>
                                  <p:childTnLst>
                                    <p:anim calcmode="lin" valueType="num">
                                      <p:cBhvr additive="base">
                                        <p:cTn id="206" dur="3500"/>
                                        <p:tgtEl>
                                          <p:spTgt spid="22"/>
                                        </p:tgtEl>
                                        <p:attrNameLst>
                                          <p:attrName>ppt_x</p:attrName>
                                        </p:attrNameLst>
                                      </p:cBhvr>
                                      <p:tavLst>
                                        <p:tav tm="0">
                                          <p:val>
                                            <p:strVal val="ppt_x"/>
                                          </p:val>
                                        </p:tav>
                                        <p:tav tm="100000">
                                          <p:val>
                                            <p:strVal val="ppt_x"/>
                                          </p:val>
                                        </p:tav>
                                      </p:tavLst>
                                    </p:anim>
                                    <p:anim calcmode="lin" valueType="num">
                                      <p:cBhvr additive="base">
                                        <p:cTn id="207" dur="3500"/>
                                        <p:tgtEl>
                                          <p:spTgt spid="22"/>
                                        </p:tgtEl>
                                        <p:attrNameLst>
                                          <p:attrName>ppt_y</p:attrName>
                                        </p:attrNameLst>
                                      </p:cBhvr>
                                      <p:tavLst>
                                        <p:tav tm="0">
                                          <p:val>
                                            <p:strVal val="ppt_y"/>
                                          </p:val>
                                        </p:tav>
                                        <p:tav tm="100000">
                                          <p:val>
                                            <p:strVal val="0-ppt_h/2"/>
                                          </p:val>
                                        </p:tav>
                                      </p:tavLst>
                                    </p:anim>
                                    <p:set>
                                      <p:cBhvr>
                                        <p:cTn id="208" dur="1" fill="hold">
                                          <p:stCondLst>
                                            <p:cond delay="3499"/>
                                          </p:stCondLst>
                                        </p:cTn>
                                        <p:tgtEl>
                                          <p:spTgt spid="22"/>
                                        </p:tgtEl>
                                        <p:attrNameLst>
                                          <p:attrName>style.visibility</p:attrName>
                                        </p:attrNameLst>
                                      </p:cBhvr>
                                      <p:to>
                                        <p:strVal val="hidden"/>
                                      </p:to>
                                    </p:set>
                                  </p:childTnLst>
                                </p:cTn>
                              </p:par>
                              <p:par>
                                <p:cTn id="209" presetID="2" presetClass="exit" presetSubtype="1" fill="hold" nodeType="withEffect">
                                  <p:stCondLst>
                                    <p:cond delay="0"/>
                                  </p:stCondLst>
                                  <p:childTnLst>
                                    <p:anim calcmode="lin" valueType="num">
                                      <p:cBhvr additive="base">
                                        <p:cTn id="210" dur="3500"/>
                                        <p:tgtEl>
                                          <p:spTgt spid="23"/>
                                        </p:tgtEl>
                                        <p:attrNameLst>
                                          <p:attrName>ppt_x</p:attrName>
                                        </p:attrNameLst>
                                      </p:cBhvr>
                                      <p:tavLst>
                                        <p:tav tm="0">
                                          <p:val>
                                            <p:strVal val="ppt_x"/>
                                          </p:val>
                                        </p:tav>
                                        <p:tav tm="100000">
                                          <p:val>
                                            <p:strVal val="ppt_x"/>
                                          </p:val>
                                        </p:tav>
                                      </p:tavLst>
                                    </p:anim>
                                    <p:anim calcmode="lin" valueType="num">
                                      <p:cBhvr additive="base">
                                        <p:cTn id="211" dur="3500"/>
                                        <p:tgtEl>
                                          <p:spTgt spid="23"/>
                                        </p:tgtEl>
                                        <p:attrNameLst>
                                          <p:attrName>ppt_y</p:attrName>
                                        </p:attrNameLst>
                                      </p:cBhvr>
                                      <p:tavLst>
                                        <p:tav tm="0">
                                          <p:val>
                                            <p:strVal val="ppt_y"/>
                                          </p:val>
                                        </p:tav>
                                        <p:tav tm="100000">
                                          <p:val>
                                            <p:strVal val="0-ppt_h/2"/>
                                          </p:val>
                                        </p:tav>
                                      </p:tavLst>
                                    </p:anim>
                                    <p:set>
                                      <p:cBhvr>
                                        <p:cTn id="212" dur="1" fill="hold">
                                          <p:stCondLst>
                                            <p:cond delay="3499"/>
                                          </p:stCondLst>
                                        </p:cTn>
                                        <p:tgtEl>
                                          <p:spTgt spid="23"/>
                                        </p:tgtEl>
                                        <p:attrNameLst>
                                          <p:attrName>style.visibility</p:attrName>
                                        </p:attrNameLst>
                                      </p:cBhvr>
                                      <p:to>
                                        <p:strVal val="hidden"/>
                                      </p:to>
                                    </p:set>
                                  </p:childTnLst>
                                </p:cTn>
                              </p:par>
                              <p:par>
                                <p:cTn id="213" presetID="2" presetClass="exit" presetSubtype="1" fill="hold" nodeType="withEffect">
                                  <p:stCondLst>
                                    <p:cond delay="0"/>
                                  </p:stCondLst>
                                  <p:childTnLst>
                                    <p:anim calcmode="lin" valueType="num">
                                      <p:cBhvr additive="base">
                                        <p:cTn id="214" dur="3500"/>
                                        <p:tgtEl>
                                          <p:spTgt spid="24"/>
                                        </p:tgtEl>
                                        <p:attrNameLst>
                                          <p:attrName>ppt_x</p:attrName>
                                        </p:attrNameLst>
                                      </p:cBhvr>
                                      <p:tavLst>
                                        <p:tav tm="0">
                                          <p:val>
                                            <p:strVal val="ppt_x"/>
                                          </p:val>
                                        </p:tav>
                                        <p:tav tm="100000">
                                          <p:val>
                                            <p:strVal val="ppt_x"/>
                                          </p:val>
                                        </p:tav>
                                      </p:tavLst>
                                    </p:anim>
                                    <p:anim calcmode="lin" valueType="num">
                                      <p:cBhvr additive="base">
                                        <p:cTn id="215" dur="3500"/>
                                        <p:tgtEl>
                                          <p:spTgt spid="24"/>
                                        </p:tgtEl>
                                        <p:attrNameLst>
                                          <p:attrName>ppt_y</p:attrName>
                                        </p:attrNameLst>
                                      </p:cBhvr>
                                      <p:tavLst>
                                        <p:tav tm="0">
                                          <p:val>
                                            <p:strVal val="ppt_y"/>
                                          </p:val>
                                        </p:tav>
                                        <p:tav tm="100000">
                                          <p:val>
                                            <p:strVal val="0-ppt_h/2"/>
                                          </p:val>
                                        </p:tav>
                                      </p:tavLst>
                                    </p:anim>
                                    <p:set>
                                      <p:cBhvr>
                                        <p:cTn id="216" dur="1" fill="hold">
                                          <p:stCondLst>
                                            <p:cond delay="3499"/>
                                          </p:stCondLst>
                                        </p:cTn>
                                        <p:tgtEl>
                                          <p:spTgt spid="24"/>
                                        </p:tgtEl>
                                        <p:attrNameLst>
                                          <p:attrName>style.visibility</p:attrName>
                                        </p:attrNameLst>
                                      </p:cBhvr>
                                      <p:to>
                                        <p:strVal val="hidden"/>
                                      </p:to>
                                    </p:set>
                                  </p:childTnLst>
                                </p:cTn>
                              </p:par>
                              <p:par>
                                <p:cTn id="217" presetID="2" presetClass="exit" presetSubtype="1" fill="hold" nodeType="withEffect">
                                  <p:stCondLst>
                                    <p:cond delay="0"/>
                                  </p:stCondLst>
                                  <p:childTnLst>
                                    <p:anim calcmode="lin" valueType="num">
                                      <p:cBhvr additive="base">
                                        <p:cTn id="218" dur="3500"/>
                                        <p:tgtEl>
                                          <p:spTgt spid="25"/>
                                        </p:tgtEl>
                                        <p:attrNameLst>
                                          <p:attrName>ppt_x</p:attrName>
                                        </p:attrNameLst>
                                      </p:cBhvr>
                                      <p:tavLst>
                                        <p:tav tm="0">
                                          <p:val>
                                            <p:strVal val="ppt_x"/>
                                          </p:val>
                                        </p:tav>
                                        <p:tav tm="100000">
                                          <p:val>
                                            <p:strVal val="ppt_x"/>
                                          </p:val>
                                        </p:tav>
                                      </p:tavLst>
                                    </p:anim>
                                    <p:anim calcmode="lin" valueType="num">
                                      <p:cBhvr additive="base">
                                        <p:cTn id="219" dur="3500"/>
                                        <p:tgtEl>
                                          <p:spTgt spid="25"/>
                                        </p:tgtEl>
                                        <p:attrNameLst>
                                          <p:attrName>ppt_y</p:attrName>
                                        </p:attrNameLst>
                                      </p:cBhvr>
                                      <p:tavLst>
                                        <p:tav tm="0">
                                          <p:val>
                                            <p:strVal val="ppt_y"/>
                                          </p:val>
                                        </p:tav>
                                        <p:tav tm="100000">
                                          <p:val>
                                            <p:strVal val="0-ppt_h/2"/>
                                          </p:val>
                                        </p:tav>
                                      </p:tavLst>
                                    </p:anim>
                                    <p:set>
                                      <p:cBhvr>
                                        <p:cTn id="220" dur="1" fill="hold">
                                          <p:stCondLst>
                                            <p:cond delay="3499"/>
                                          </p:stCondLst>
                                        </p:cTn>
                                        <p:tgtEl>
                                          <p:spTgt spid="25"/>
                                        </p:tgtEl>
                                        <p:attrNameLst>
                                          <p:attrName>style.visibility</p:attrName>
                                        </p:attrNameLst>
                                      </p:cBhvr>
                                      <p:to>
                                        <p:strVal val="hidden"/>
                                      </p:to>
                                    </p:set>
                                  </p:childTnLst>
                                </p:cTn>
                              </p:par>
                              <p:par>
                                <p:cTn id="221" presetID="2" presetClass="exit" presetSubtype="1" fill="hold" nodeType="withEffect">
                                  <p:stCondLst>
                                    <p:cond delay="0"/>
                                  </p:stCondLst>
                                  <p:childTnLst>
                                    <p:anim calcmode="lin" valueType="num">
                                      <p:cBhvr additive="base">
                                        <p:cTn id="222" dur="3500"/>
                                        <p:tgtEl>
                                          <p:spTgt spid="26"/>
                                        </p:tgtEl>
                                        <p:attrNameLst>
                                          <p:attrName>ppt_x</p:attrName>
                                        </p:attrNameLst>
                                      </p:cBhvr>
                                      <p:tavLst>
                                        <p:tav tm="0">
                                          <p:val>
                                            <p:strVal val="ppt_x"/>
                                          </p:val>
                                        </p:tav>
                                        <p:tav tm="100000">
                                          <p:val>
                                            <p:strVal val="ppt_x"/>
                                          </p:val>
                                        </p:tav>
                                      </p:tavLst>
                                    </p:anim>
                                    <p:anim calcmode="lin" valueType="num">
                                      <p:cBhvr additive="base">
                                        <p:cTn id="223" dur="3500"/>
                                        <p:tgtEl>
                                          <p:spTgt spid="26"/>
                                        </p:tgtEl>
                                        <p:attrNameLst>
                                          <p:attrName>ppt_y</p:attrName>
                                        </p:attrNameLst>
                                      </p:cBhvr>
                                      <p:tavLst>
                                        <p:tav tm="0">
                                          <p:val>
                                            <p:strVal val="ppt_y"/>
                                          </p:val>
                                        </p:tav>
                                        <p:tav tm="100000">
                                          <p:val>
                                            <p:strVal val="0-ppt_h/2"/>
                                          </p:val>
                                        </p:tav>
                                      </p:tavLst>
                                    </p:anim>
                                    <p:set>
                                      <p:cBhvr>
                                        <p:cTn id="224" dur="1" fill="hold">
                                          <p:stCondLst>
                                            <p:cond delay="3499"/>
                                          </p:stCondLst>
                                        </p:cTn>
                                        <p:tgtEl>
                                          <p:spTgt spid="26"/>
                                        </p:tgtEl>
                                        <p:attrNameLst>
                                          <p:attrName>style.visibility</p:attrName>
                                        </p:attrNameLst>
                                      </p:cBhvr>
                                      <p:to>
                                        <p:strVal val="hidden"/>
                                      </p:to>
                                    </p:set>
                                  </p:childTnLst>
                                </p:cTn>
                              </p:par>
                              <p:par>
                                <p:cTn id="225" presetID="2" presetClass="exit" presetSubtype="1" fill="hold" nodeType="withEffect">
                                  <p:stCondLst>
                                    <p:cond delay="0"/>
                                  </p:stCondLst>
                                  <p:childTnLst>
                                    <p:anim calcmode="lin" valueType="num">
                                      <p:cBhvr additive="base">
                                        <p:cTn id="226" dur="3500"/>
                                        <p:tgtEl>
                                          <p:spTgt spid="27"/>
                                        </p:tgtEl>
                                        <p:attrNameLst>
                                          <p:attrName>ppt_x</p:attrName>
                                        </p:attrNameLst>
                                      </p:cBhvr>
                                      <p:tavLst>
                                        <p:tav tm="0">
                                          <p:val>
                                            <p:strVal val="ppt_x"/>
                                          </p:val>
                                        </p:tav>
                                        <p:tav tm="100000">
                                          <p:val>
                                            <p:strVal val="ppt_x"/>
                                          </p:val>
                                        </p:tav>
                                      </p:tavLst>
                                    </p:anim>
                                    <p:anim calcmode="lin" valueType="num">
                                      <p:cBhvr additive="base">
                                        <p:cTn id="227" dur="3500"/>
                                        <p:tgtEl>
                                          <p:spTgt spid="27"/>
                                        </p:tgtEl>
                                        <p:attrNameLst>
                                          <p:attrName>ppt_y</p:attrName>
                                        </p:attrNameLst>
                                      </p:cBhvr>
                                      <p:tavLst>
                                        <p:tav tm="0">
                                          <p:val>
                                            <p:strVal val="ppt_y"/>
                                          </p:val>
                                        </p:tav>
                                        <p:tav tm="100000">
                                          <p:val>
                                            <p:strVal val="0-ppt_h/2"/>
                                          </p:val>
                                        </p:tav>
                                      </p:tavLst>
                                    </p:anim>
                                    <p:set>
                                      <p:cBhvr>
                                        <p:cTn id="228" dur="1" fill="hold">
                                          <p:stCondLst>
                                            <p:cond delay="3499"/>
                                          </p:stCondLst>
                                        </p:cTn>
                                        <p:tgtEl>
                                          <p:spTgt spid="27"/>
                                        </p:tgtEl>
                                        <p:attrNameLst>
                                          <p:attrName>style.visibility</p:attrName>
                                        </p:attrNameLst>
                                      </p:cBhvr>
                                      <p:to>
                                        <p:strVal val="hidden"/>
                                      </p:to>
                                    </p:set>
                                  </p:childTnLst>
                                </p:cTn>
                              </p:par>
                              <p:par>
                                <p:cTn id="229" presetID="2" presetClass="exit" presetSubtype="1" fill="hold" nodeType="withEffect">
                                  <p:stCondLst>
                                    <p:cond delay="0"/>
                                  </p:stCondLst>
                                  <p:childTnLst>
                                    <p:anim calcmode="lin" valueType="num">
                                      <p:cBhvr additive="base">
                                        <p:cTn id="230" dur="3500"/>
                                        <p:tgtEl>
                                          <p:spTgt spid="28"/>
                                        </p:tgtEl>
                                        <p:attrNameLst>
                                          <p:attrName>ppt_x</p:attrName>
                                        </p:attrNameLst>
                                      </p:cBhvr>
                                      <p:tavLst>
                                        <p:tav tm="0">
                                          <p:val>
                                            <p:strVal val="ppt_x"/>
                                          </p:val>
                                        </p:tav>
                                        <p:tav tm="100000">
                                          <p:val>
                                            <p:strVal val="ppt_x"/>
                                          </p:val>
                                        </p:tav>
                                      </p:tavLst>
                                    </p:anim>
                                    <p:anim calcmode="lin" valueType="num">
                                      <p:cBhvr additive="base">
                                        <p:cTn id="231" dur="3500"/>
                                        <p:tgtEl>
                                          <p:spTgt spid="28"/>
                                        </p:tgtEl>
                                        <p:attrNameLst>
                                          <p:attrName>ppt_y</p:attrName>
                                        </p:attrNameLst>
                                      </p:cBhvr>
                                      <p:tavLst>
                                        <p:tav tm="0">
                                          <p:val>
                                            <p:strVal val="ppt_y"/>
                                          </p:val>
                                        </p:tav>
                                        <p:tav tm="100000">
                                          <p:val>
                                            <p:strVal val="0-ppt_h/2"/>
                                          </p:val>
                                        </p:tav>
                                      </p:tavLst>
                                    </p:anim>
                                    <p:set>
                                      <p:cBhvr>
                                        <p:cTn id="232" dur="1" fill="hold">
                                          <p:stCondLst>
                                            <p:cond delay="3499"/>
                                          </p:stCondLst>
                                        </p:cTn>
                                        <p:tgtEl>
                                          <p:spTgt spid="28"/>
                                        </p:tgtEl>
                                        <p:attrNameLst>
                                          <p:attrName>style.visibility</p:attrName>
                                        </p:attrNameLst>
                                      </p:cBhvr>
                                      <p:to>
                                        <p:strVal val="hidden"/>
                                      </p:to>
                                    </p:set>
                                  </p:childTnLst>
                                </p:cTn>
                              </p:par>
                              <p:par>
                                <p:cTn id="233" presetID="2" presetClass="exit" presetSubtype="1" fill="hold" nodeType="withEffect">
                                  <p:stCondLst>
                                    <p:cond delay="0"/>
                                  </p:stCondLst>
                                  <p:childTnLst>
                                    <p:anim calcmode="lin" valueType="num">
                                      <p:cBhvr additive="base">
                                        <p:cTn id="234" dur="3500"/>
                                        <p:tgtEl>
                                          <p:spTgt spid="29"/>
                                        </p:tgtEl>
                                        <p:attrNameLst>
                                          <p:attrName>ppt_x</p:attrName>
                                        </p:attrNameLst>
                                      </p:cBhvr>
                                      <p:tavLst>
                                        <p:tav tm="0">
                                          <p:val>
                                            <p:strVal val="ppt_x"/>
                                          </p:val>
                                        </p:tav>
                                        <p:tav tm="100000">
                                          <p:val>
                                            <p:strVal val="ppt_x"/>
                                          </p:val>
                                        </p:tav>
                                      </p:tavLst>
                                    </p:anim>
                                    <p:anim calcmode="lin" valueType="num">
                                      <p:cBhvr additive="base">
                                        <p:cTn id="235" dur="3500"/>
                                        <p:tgtEl>
                                          <p:spTgt spid="29"/>
                                        </p:tgtEl>
                                        <p:attrNameLst>
                                          <p:attrName>ppt_y</p:attrName>
                                        </p:attrNameLst>
                                      </p:cBhvr>
                                      <p:tavLst>
                                        <p:tav tm="0">
                                          <p:val>
                                            <p:strVal val="ppt_y"/>
                                          </p:val>
                                        </p:tav>
                                        <p:tav tm="100000">
                                          <p:val>
                                            <p:strVal val="0-ppt_h/2"/>
                                          </p:val>
                                        </p:tav>
                                      </p:tavLst>
                                    </p:anim>
                                    <p:set>
                                      <p:cBhvr>
                                        <p:cTn id="236" dur="1" fill="hold">
                                          <p:stCondLst>
                                            <p:cond delay="3499"/>
                                          </p:stCondLst>
                                        </p:cTn>
                                        <p:tgtEl>
                                          <p:spTgt spid="29"/>
                                        </p:tgtEl>
                                        <p:attrNameLst>
                                          <p:attrName>style.visibility</p:attrName>
                                        </p:attrNameLst>
                                      </p:cBhvr>
                                      <p:to>
                                        <p:strVal val="hidden"/>
                                      </p:to>
                                    </p:set>
                                  </p:childTnLst>
                                </p:cTn>
                              </p:par>
                              <p:par>
                                <p:cTn id="237" presetID="2" presetClass="exit" presetSubtype="4" fill="hold" nodeType="withEffect">
                                  <p:stCondLst>
                                    <p:cond delay="0"/>
                                  </p:stCondLst>
                                  <p:childTnLst>
                                    <p:anim calcmode="lin" valueType="num">
                                      <p:cBhvr additive="base">
                                        <p:cTn id="238" dur="3500"/>
                                        <p:tgtEl>
                                          <p:spTgt spid="2"/>
                                        </p:tgtEl>
                                        <p:attrNameLst>
                                          <p:attrName>ppt_x</p:attrName>
                                        </p:attrNameLst>
                                      </p:cBhvr>
                                      <p:tavLst>
                                        <p:tav tm="0">
                                          <p:val>
                                            <p:strVal val="ppt_x"/>
                                          </p:val>
                                        </p:tav>
                                        <p:tav tm="100000">
                                          <p:val>
                                            <p:strVal val="ppt_x"/>
                                          </p:val>
                                        </p:tav>
                                      </p:tavLst>
                                    </p:anim>
                                    <p:anim calcmode="lin" valueType="num">
                                      <p:cBhvr additive="base">
                                        <p:cTn id="239" dur="3500"/>
                                        <p:tgtEl>
                                          <p:spTgt spid="2"/>
                                        </p:tgtEl>
                                        <p:attrNameLst>
                                          <p:attrName>ppt_y</p:attrName>
                                        </p:attrNameLst>
                                      </p:cBhvr>
                                      <p:tavLst>
                                        <p:tav tm="0">
                                          <p:val>
                                            <p:strVal val="ppt_y"/>
                                          </p:val>
                                        </p:tav>
                                        <p:tav tm="100000">
                                          <p:val>
                                            <p:strVal val="1+ppt_h/2"/>
                                          </p:val>
                                        </p:tav>
                                      </p:tavLst>
                                    </p:anim>
                                    <p:set>
                                      <p:cBhvr>
                                        <p:cTn id="240" dur="1" fill="hold">
                                          <p:stCondLst>
                                            <p:cond delay="3499"/>
                                          </p:stCondLst>
                                        </p:cTn>
                                        <p:tgtEl>
                                          <p:spTgt spid="2"/>
                                        </p:tgtEl>
                                        <p:attrNameLst>
                                          <p:attrName>style.visibility</p:attrName>
                                        </p:attrNameLst>
                                      </p:cBhvr>
                                      <p:to>
                                        <p:strVal val="hidden"/>
                                      </p:to>
                                    </p:set>
                                  </p:childTnLst>
                                </p:cTn>
                              </p:par>
                              <p:par>
                                <p:cTn id="241" presetID="2" presetClass="exit" presetSubtype="4" fill="hold" nodeType="withEffect">
                                  <p:stCondLst>
                                    <p:cond delay="0"/>
                                  </p:stCondLst>
                                  <p:childTnLst>
                                    <p:anim calcmode="lin" valueType="num">
                                      <p:cBhvr additive="base">
                                        <p:cTn id="242" dur="3500"/>
                                        <p:tgtEl>
                                          <p:spTgt spid="3"/>
                                        </p:tgtEl>
                                        <p:attrNameLst>
                                          <p:attrName>ppt_x</p:attrName>
                                        </p:attrNameLst>
                                      </p:cBhvr>
                                      <p:tavLst>
                                        <p:tav tm="0">
                                          <p:val>
                                            <p:strVal val="ppt_x"/>
                                          </p:val>
                                        </p:tav>
                                        <p:tav tm="100000">
                                          <p:val>
                                            <p:strVal val="ppt_x"/>
                                          </p:val>
                                        </p:tav>
                                      </p:tavLst>
                                    </p:anim>
                                    <p:anim calcmode="lin" valueType="num">
                                      <p:cBhvr additive="base">
                                        <p:cTn id="243" dur="3500"/>
                                        <p:tgtEl>
                                          <p:spTgt spid="3"/>
                                        </p:tgtEl>
                                        <p:attrNameLst>
                                          <p:attrName>ppt_y</p:attrName>
                                        </p:attrNameLst>
                                      </p:cBhvr>
                                      <p:tavLst>
                                        <p:tav tm="0">
                                          <p:val>
                                            <p:strVal val="ppt_y"/>
                                          </p:val>
                                        </p:tav>
                                        <p:tav tm="100000">
                                          <p:val>
                                            <p:strVal val="1+ppt_h/2"/>
                                          </p:val>
                                        </p:tav>
                                      </p:tavLst>
                                    </p:anim>
                                    <p:set>
                                      <p:cBhvr>
                                        <p:cTn id="244" dur="1" fill="hold">
                                          <p:stCondLst>
                                            <p:cond delay="3499"/>
                                          </p:stCondLst>
                                        </p:cTn>
                                        <p:tgtEl>
                                          <p:spTgt spid="3"/>
                                        </p:tgtEl>
                                        <p:attrNameLst>
                                          <p:attrName>style.visibility</p:attrName>
                                        </p:attrNameLst>
                                      </p:cBhvr>
                                      <p:to>
                                        <p:strVal val="hidden"/>
                                      </p:to>
                                    </p:set>
                                  </p:childTnLst>
                                </p:cTn>
                              </p:par>
                              <p:par>
                                <p:cTn id="245" presetID="2" presetClass="exit" presetSubtype="4" fill="hold" nodeType="withEffect">
                                  <p:stCondLst>
                                    <p:cond delay="0"/>
                                  </p:stCondLst>
                                  <p:childTnLst>
                                    <p:anim calcmode="lin" valueType="num">
                                      <p:cBhvr additive="base">
                                        <p:cTn id="246" dur="3500"/>
                                        <p:tgtEl>
                                          <p:spTgt spid="4"/>
                                        </p:tgtEl>
                                        <p:attrNameLst>
                                          <p:attrName>ppt_x</p:attrName>
                                        </p:attrNameLst>
                                      </p:cBhvr>
                                      <p:tavLst>
                                        <p:tav tm="0">
                                          <p:val>
                                            <p:strVal val="ppt_x"/>
                                          </p:val>
                                        </p:tav>
                                        <p:tav tm="100000">
                                          <p:val>
                                            <p:strVal val="ppt_x"/>
                                          </p:val>
                                        </p:tav>
                                      </p:tavLst>
                                    </p:anim>
                                    <p:anim calcmode="lin" valueType="num">
                                      <p:cBhvr additive="base">
                                        <p:cTn id="247" dur="3500"/>
                                        <p:tgtEl>
                                          <p:spTgt spid="4"/>
                                        </p:tgtEl>
                                        <p:attrNameLst>
                                          <p:attrName>ppt_y</p:attrName>
                                        </p:attrNameLst>
                                      </p:cBhvr>
                                      <p:tavLst>
                                        <p:tav tm="0">
                                          <p:val>
                                            <p:strVal val="ppt_y"/>
                                          </p:val>
                                        </p:tav>
                                        <p:tav tm="100000">
                                          <p:val>
                                            <p:strVal val="1+ppt_h/2"/>
                                          </p:val>
                                        </p:tav>
                                      </p:tavLst>
                                    </p:anim>
                                    <p:set>
                                      <p:cBhvr>
                                        <p:cTn id="248" dur="1" fill="hold">
                                          <p:stCondLst>
                                            <p:cond delay="3499"/>
                                          </p:stCondLst>
                                        </p:cTn>
                                        <p:tgtEl>
                                          <p:spTgt spid="4"/>
                                        </p:tgtEl>
                                        <p:attrNameLst>
                                          <p:attrName>style.visibility</p:attrName>
                                        </p:attrNameLst>
                                      </p:cBhvr>
                                      <p:to>
                                        <p:strVal val="hidden"/>
                                      </p:to>
                                    </p:set>
                                  </p:childTnLst>
                                </p:cTn>
                              </p:par>
                              <p:par>
                                <p:cTn id="249" presetID="2" presetClass="exit" presetSubtype="4" fill="hold" nodeType="withEffect">
                                  <p:stCondLst>
                                    <p:cond delay="0"/>
                                  </p:stCondLst>
                                  <p:childTnLst>
                                    <p:anim calcmode="lin" valueType="num">
                                      <p:cBhvr additive="base">
                                        <p:cTn id="250" dur="3500"/>
                                        <p:tgtEl>
                                          <p:spTgt spid="5"/>
                                        </p:tgtEl>
                                        <p:attrNameLst>
                                          <p:attrName>ppt_x</p:attrName>
                                        </p:attrNameLst>
                                      </p:cBhvr>
                                      <p:tavLst>
                                        <p:tav tm="0">
                                          <p:val>
                                            <p:strVal val="ppt_x"/>
                                          </p:val>
                                        </p:tav>
                                        <p:tav tm="100000">
                                          <p:val>
                                            <p:strVal val="ppt_x"/>
                                          </p:val>
                                        </p:tav>
                                      </p:tavLst>
                                    </p:anim>
                                    <p:anim calcmode="lin" valueType="num">
                                      <p:cBhvr additive="base">
                                        <p:cTn id="251" dur="3500"/>
                                        <p:tgtEl>
                                          <p:spTgt spid="5"/>
                                        </p:tgtEl>
                                        <p:attrNameLst>
                                          <p:attrName>ppt_y</p:attrName>
                                        </p:attrNameLst>
                                      </p:cBhvr>
                                      <p:tavLst>
                                        <p:tav tm="0">
                                          <p:val>
                                            <p:strVal val="ppt_y"/>
                                          </p:val>
                                        </p:tav>
                                        <p:tav tm="100000">
                                          <p:val>
                                            <p:strVal val="1+ppt_h/2"/>
                                          </p:val>
                                        </p:tav>
                                      </p:tavLst>
                                    </p:anim>
                                    <p:set>
                                      <p:cBhvr>
                                        <p:cTn id="252" dur="1" fill="hold">
                                          <p:stCondLst>
                                            <p:cond delay="3499"/>
                                          </p:stCondLst>
                                        </p:cTn>
                                        <p:tgtEl>
                                          <p:spTgt spid="5"/>
                                        </p:tgtEl>
                                        <p:attrNameLst>
                                          <p:attrName>style.visibility</p:attrName>
                                        </p:attrNameLst>
                                      </p:cBhvr>
                                      <p:to>
                                        <p:strVal val="hidden"/>
                                      </p:to>
                                    </p:set>
                                  </p:childTnLst>
                                </p:cTn>
                              </p:par>
                              <p:par>
                                <p:cTn id="253" presetID="2" presetClass="exit" presetSubtype="4" fill="hold" nodeType="withEffect">
                                  <p:stCondLst>
                                    <p:cond delay="0"/>
                                  </p:stCondLst>
                                  <p:childTnLst>
                                    <p:anim calcmode="lin" valueType="num">
                                      <p:cBhvr additive="base">
                                        <p:cTn id="254" dur="3500"/>
                                        <p:tgtEl>
                                          <p:spTgt spid="6"/>
                                        </p:tgtEl>
                                        <p:attrNameLst>
                                          <p:attrName>ppt_x</p:attrName>
                                        </p:attrNameLst>
                                      </p:cBhvr>
                                      <p:tavLst>
                                        <p:tav tm="0">
                                          <p:val>
                                            <p:strVal val="ppt_x"/>
                                          </p:val>
                                        </p:tav>
                                        <p:tav tm="100000">
                                          <p:val>
                                            <p:strVal val="ppt_x"/>
                                          </p:val>
                                        </p:tav>
                                      </p:tavLst>
                                    </p:anim>
                                    <p:anim calcmode="lin" valueType="num">
                                      <p:cBhvr additive="base">
                                        <p:cTn id="255" dur="3500"/>
                                        <p:tgtEl>
                                          <p:spTgt spid="6"/>
                                        </p:tgtEl>
                                        <p:attrNameLst>
                                          <p:attrName>ppt_y</p:attrName>
                                        </p:attrNameLst>
                                      </p:cBhvr>
                                      <p:tavLst>
                                        <p:tav tm="0">
                                          <p:val>
                                            <p:strVal val="ppt_y"/>
                                          </p:val>
                                        </p:tav>
                                        <p:tav tm="100000">
                                          <p:val>
                                            <p:strVal val="1+ppt_h/2"/>
                                          </p:val>
                                        </p:tav>
                                      </p:tavLst>
                                    </p:anim>
                                    <p:set>
                                      <p:cBhvr>
                                        <p:cTn id="256" dur="1" fill="hold">
                                          <p:stCondLst>
                                            <p:cond delay="3499"/>
                                          </p:stCondLst>
                                        </p:cTn>
                                        <p:tgtEl>
                                          <p:spTgt spid="6"/>
                                        </p:tgtEl>
                                        <p:attrNameLst>
                                          <p:attrName>style.visibility</p:attrName>
                                        </p:attrNameLst>
                                      </p:cBhvr>
                                      <p:to>
                                        <p:strVal val="hidden"/>
                                      </p:to>
                                    </p:set>
                                  </p:childTnLst>
                                </p:cTn>
                              </p:par>
                              <p:par>
                                <p:cTn id="257" presetID="2" presetClass="exit" presetSubtype="4" fill="hold" nodeType="withEffect">
                                  <p:stCondLst>
                                    <p:cond delay="0"/>
                                  </p:stCondLst>
                                  <p:childTnLst>
                                    <p:anim calcmode="lin" valueType="num">
                                      <p:cBhvr additive="base">
                                        <p:cTn id="258" dur="3500"/>
                                        <p:tgtEl>
                                          <p:spTgt spid="7"/>
                                        </p:tgtEl>
                                        <p:attrNameLst>
                                          <p:attrName>ppt_x</p:attrName>
                                        </p:attrNameLst>
                                      </p:cBhvr>
                                      <p:tavLst>
                                        <p:tav tm="0">
                                          <p:val>
                                            <p:strVal val="ppt_x"/>
                                          </p:val>
                                        </p:tav>
                                        <p:tav tm="100000">
                                          <p:val>
                                            <p:strVal val="ppt_x"/>
                                          </p:val>
                                        </p:tav>
                                      </p:tavLst>
                                    </p:anim>
                                    <p:anim calcmode="lin" valueType="num">
                                      <p:cBhvr additive="base">
                                        <p:cTn id="259" dur="3500"/>
                                        <p:tgtEl>
                                          <p:spTgt spid="7"/>
                                        </p:tgtEl>
                                        <p:attrNameLst>
                                          <p:attrName>ppt_y</p:attrName>
                                        </p:attrNameLst>
                                      </p:cBhvr>
                                      <p:tavLst>
                                        <p:tav tm="0">
                                          <p:val>
                                            <p:strVal val="ppt_y"/>
                                          </p:val>
                                        </p:tav>
                                        <p:tav tm="100000">
                                          <p:val>
                                            <p:strVal val="1+ppt_h/2"/>
                                          </p:val>
                                        </p:tav>
                                      </p:tavLst>
                                    </p:anim>
                                    <p:set>
                                      <p:cBhvr>
                                        <p:cTn id="260" dur="1" fill="hold">
                                          <p:stCondLst>
                                            <p:cond delay="3499"/>
                                          </p:stCondLst>
                                        </p:cTn>
                                        <p:tgtEl>
                                          <p:spTgt spid="7"/>
                                        </p:tgtEl>
                                        <p:attrNameLst>
                                          <p:attrName>style.visibility</p:attrName>
                                        </p:attrNameLst>
                                      </p:cBhvr>
                                      <p:to>
                                        <p:strVal val="hidden"/>
                                      </p:to>
                                    </p:set>
                                  </p:childTnLst>
                                </p:cTn>
                              </p:par>
                              <p:par>
                                <p:cTn id="261" presetID="2" presetClass="exit" presetSubtype="4" fill="hold" nodeType="withEffect">
                                  <p:stCondLst>
                                    <p:cond delay="0"/>
                                  </p:stCondLst>
                                  <p:childTnLst>
                                    <p:anim calcmode="lin" valueType="num">
                                      <p:cBhvr additive="base">
                                        <p:cTn id="262" dur="3500"/>
                                        <p:tgtEl>
                                          <p:spTgt spid="8"/>
                                        </p:tgtEl>
                                        <p:attrNameLst>
                                          <p:attrName>ppt_x</p:attrName>
                                        </p:attrNameLst>
                                      </p:cBhvr>
                                      <p:tavLst>
                                        <p:tav tm="0">
                                          <p:val>
                                            <p:strVal val="ppt_x"/>
                                          </p:val>
                                        </p:tav>
                                        <p:tav tm="100000">
                                          <p:val>
                                            <p:strVal val="ppt_x"/>
                                          </p:val>
                                        </p:tav>
                                      </p:tavLst>
                                    </p:anim>
                                    <p:anim calcmode="lin" valueType="num">
                                      <p:cBhvr additive="base">
                                        <p:cTn id="263" dur="3500"/>
                                        <p:tgtEl>
                                          <p:spTgt spid="8"/>
                                        </p:tgtEl>
                                        <p:attrNameLst>
                                          <p:attrName>ppt_y</p:attrName>
                                        </p:attrNameLst>
                                      </p:cBhvr>
                                      <p:tavLst>
                                        <p:tav tm="0">
                                          <p:val>
                                            <p:strVal val="ppt_y"/>
                                          </p:val>
                                        </p:tav>
                                        <p:tav tm="100000">
                                          <p:val>
                                            <p:strVal val="1+ppt_h/2"/>
                                          </p:val>
                                        </p:tav>
                                      </p:tavLst>
                                    </p:anim>
                                    <p:set>
                                      <p:cBhvr>
                                        <p:cTn id="264" dur="1" fill="hold">
                                          <p:stCondLst>
                                            <p:cond delay="3499"/>
                                          </p:stCondLst>
                                        </p:cTn>
                                        <p:tgtEl>
                                          <p:spTgt spid="8"/>
                                        </p:tgtEl>
                                        <p:attrNameLst>
                                          <p:attrName>style.visibility</p:attrName>
                                        </p:attrNameLst>
                                      </p:cBhvr>
                                      <p:to>
                                        <p:strVal val="hidden"/>
                                      </p:to>
                                    </p:set>
                                  </p:childTnLst>
                                </p:cTn>
                              </p:par>
                              <p:par>
                                <p:cTn id="265" presetID="2" presetClass="exit" presetSubtype="4" fill="hold" nodeType="withEffect">
                                  <p:stCondLst>
                                    <p:cond delay="0"/>
                                  </p:stCondLst>
                                  <p:childTnLst>
                                    <p:anim calcmode="lin" valueType="num">
                                      <p:cBhvr additive="base">
                                        <p:cTn id="266" dur="3500"/>
                                        <p:tgtEl>
                                          <p:spTgt spid="9"/>
                                        </p:tgtEl>
                                        <p:attrNameLst>
                                          <p:attrName>ppt_x</p:attrName>
                                        </p:attrNameLst>
                                      </p:cBhvr>
                                      <p:tavLst>
                                        <p:tav tm="0">
                                          <p:val>
                                            <p:strVal val="ppt_x"/>
                                          </p:val>
                                        </p:tav>
                                        <p:tav tm="100000">
                                          <p:val>
                                            <p:strVal val="ppt_x"/>
                                          </p:val>
                                        </p:tav>
                                      </p:tavLst>
                                    </p:anim>
                                    <p:anim calcmode="lin" valueType="num">
                                      <p:cBhvr additive="base">
                                        <p:cTn id="267" dur="3500"/>
                                        <p:tgtEl>
                                          <p:spTgt spid="9"/>
                                        </p:tgtEl>
                                        <p:attrNameLst>
                                          <p:attrName>ppt_y</p:attrName>
                                        </p:attrNameLst>
                                      </p:cBhvr>
                                      <p:tavLst>
                                        <p:tav tm="0">
                                          <p:val>
                                            <p:strVal val="ppt_y"/>
                                          </p:val>
                                        </p:tav>
                                        <p:tav tm="100000">
                                          <p:val>
                                            <p:strVal val="1+ppt_h/2"/>
                                          </p:val>
                                        </p:tav>
                                      </p:tavLst>
                                    </p:anim>
                                    <p:set>
                                      <p:cBhvr>
                                        <p:cTn id="268" dur="1" fill="hold">
                                          <p:stCondLst>
                                            <p:cond delay="3499"/>
                                          </p:stCondLst>
                                        </p:cTn>
                                        <p:tgtEl>
                                          <p:spTgt spid="9"/>
                                        </p:tgtEl>
                                        <p:attrNameLst>
                                          <p:attrName>style.visibility</p:attrName>
                                        </p:attrNameLst>
                                      </p:cBhvr>
                                      <p:to>
                                        <p:strVal val="hidden"/>
                                      </p:to>
                                    </p:set>
                                  </p:childTnLst>
                                </p:cTn>
                              </p:par>
                              <p:par>
                                <p:cTn id="269" presetID="2" presetClass="exit" presetSubtype="4" fill="hold" nodeType="withEffect">
                                  <p:stCondLst>
                                    <p:cond delay="0"/>
                                  </p:stCondLst>
                                  <p:childTnLst>
                                    <p:anim calcmode="lin" valueType="num">
                                      <p:cBhvr additive="base">
                                        <p:cTn id="270" dur="3500"/>
                                        <p:tgtEl>
                                          <p:spTgt spid="10"/>
                                        </p:tgtEl>
                                        <p:attrNameLst>
                                          <p:attrName>ppt_x</p:attrName>
                                        </p:attrNameLst>
                                      </p:cBhvr>
                                      <p:tavLst>
                                        <p:tav tm="0">
                                          <p:val>
                                            <p:strVal val="ppt_x"/>
                                          </p:val>
                                        </p:tav>
                                        <p:tav tm="100000">
                                          <p:val>
                                            <p:strVal val="ppt_x"/>
                                          </p:val>
                                        </p:tav>
                                      </p:tavLst>
                                    </p:anim>
                                    <p:anim calcmode="lin" valueType="num">
                                      <p:cBhvr additive="base">
                                        <p:cTn id="271" dur="3500"/>
                                        <p:tgtEl>
                                          <p:spTgt spid="10"/>
                                        </p:tgtEl>
                                        <p:attrNameLst>
                                          <p:attrName>ppt_y</p:attrName>
                                        </p:attrNameLst>
                                      </p:cBhvr>
                                      <p:tavLst>
                                        <p:tav tm="0">
                                          <p:val>
                                            <p:strVal val="ppt_y"/>
                                          </p:val>
                                        </p:tav>
                                        <p:tav tm="100000">
                                          <p:val>
                                            <p:strVal val="1+ppt_h/2"/>
                                          </p:val>
                                        </p:tav>
                                      </p:tavLst>
                                    </p:anim>
                                    <p:set>
                                      <p:cBhvr>
                                        <p:cTn id="272" dur="1" fill="hold">
                                          <p:stCondLst>
                                            <p:cond delay="3499"/>
                                          </p:stCondLst>
                                        </p:cTn>
                                        <p:tgtEl>
                                          <p:spTgt spid="10"/>
                                        </p:tgtEl>
                                        <p:attrNameLst>
                                          <p:attrName>style.visibility</p:attrName>
                                        </p:attrNameLst>
                                      </p:cBhvr>
                                      <p:to>
                                        <p:strVal val="hidden"/>
                                      </p:to>
                                    </p:set>
                                  </p:childTnLst>
                                </p:cTn>
                              </p:par>
                              <p:par>
                                <p:cTn id="273" presetID="2" presetClass="exit" presetSubtype="4" fill="hold" nodeType="withEffect">
                                  <p:stCondLst>
                                    <p:cond delay="0"/>
                                  </p:stCondLst>
                                  <p:childTnLst>
                                    <p:anim calcmode="lin" valueType="num">
                                      <p:cBhvr additive="base">
                                        <p:cTn id="274" dur="3500"/>
                                        <p:tgtEl>
                                          <p:spTgt spid="11"/>
                                        </p:tgtEl>
                                        <p:attrNameLst>
                                          <p:attrName>ppt_x</p:attrName>
                                        </p:attrNameLst>
                                      </p:cBhvr>
                                      <p:tavLst>
                                        <p:tav tm="0">
                                          <p:val>
                                            <p:strVal val="ppt_x"/>
                                          </p:val>
                                        </p:tav>
                                        <p:tav tm="100000">
                                          <p:val>
                                            <p:strVal val="ppt_x"/>
                                          </p:val>
                                        </p:tav>
                                      </p:tavLst>
                                    </p:anim>
                                    <p:anim calcmode="lin" valueType="num">
                                      <p:cBhvr additive="base">
                                        <p:cTn id="275" dur="3500"/>
                                        <p:tgtEl>
                                          <p:spTgt spid="11"/>
                                        </p:tgtEl>
                                        <p:attrNameLst>
                                          <p:attrName>ppt_y</p:attrName>
                                        </p:attrNameLst>
                                      </p:cBhvr>
                                      <p:tavLst>
                                        <p:tav tm="0">
                                          <p:val>
                                            <p:strVal val="ppt_y"/>
                                          </p:val>
                                        </p:tav>
                                        <p:tav tm="100000">
                                          <p:val>
                                            <p:strVal val="1+ppt_h/2"/>
                                          </p:val>
                                        </p:tav>
                                      </p:tavLst>
                                    </p:anim>
                                    <p:set>
                                      <p:cBhvr>
                                        <p:cTn id="276" dur="1" fill="hold">
                                          <p:stCondLst>
                                            <p:cond delay="3499"/>
                                          </p:stCondLst>
                                        </p:cTn>
                                        <p:tgtEl>
                                          <p:spTgt spid="11"/>
                                        </p:tgtEl>
                                        <p:attrNameLst>
                                          <p:attrName>style.visibility</p:attrName>
                                        </p:attrNameLst>
                                      </p:cBhvr>
                                      <p:to>
                                        <p:strVal val="hidden"/>
                                      </p:to>
                                    </p:set>
                                  </p:childTnLst>
                                </p:cTn>
                              </p:par>
                              <p:par>
                                <p:cTn id="277" presetID="2" presetClass="exit" presetSubtype="4" fill="hold" nodeType="withEffect">
                                  <p:stCondLst>
                                    <p:cond delay="0"/>
                                  </p:stCondLst>
                                  <p:childTnLst>
                                    <p:anim calcmode="lin" valueType="num">
                                      <p:cBhvr additive="base">
                                        <p:cTn id="278" dur="3500"/>
                                        <p:tgtEl>
                                          <p:spTgt spid="12"/>
                                        </p:tgtEl>
                                        <p:attrNameLst>
                                          <p:attrName>ppt_x</p:attrName>
                                        </p:attrNameLst>
                                      </p:cBhvr>
                                      <p:tavLst>
                                        <p:tav tm="0">
                                          <p:val>
                                            <p:strVal val="ppt_x"/>
                                          </p:val>
                                        </p:tav>
                                        <p:tav tm="100000">
                                          <p:val>
                                            <p:strVal val="ppt_x"/>
                                          </p:val>
                                        </p:tav>
                                      </p:tavLst>
                                    </p:anim>
                                    <p:anim calcmode="lin" valueType="num">
                                      <p:cBhvr additive="base">
                                        <p:cTn id="279" dur="3500"/>
                                        <p:tgtEl>
                                          <p:spTgt spid="12"/>
                                        </p:tgtEl>
                                        <p:attrNameLst>
                                          <p:attrName>ppt_y</p:attrName>
                                        </p:attrNameLst>
                                      </p:cBhvr>
                                      <p:tavLst>
                                        <p:tav tm="0">
                                          <p:val>
                                            <p:strVal val="ppt_y"/>
                                          </p:val>
                                        </p:tav>
                                        <p:tav tm="100000">
                                          <p:val>
                                            <p:strVal val="1+ppt_h/2"/>
                                          </p:val>
                                        </p:tav>
                                      </p:tavLst>
                                    </p:anim>
                                    <p:set>
                                      <p:cBhvr>
                                        <p:cTn id="280" dur="1" fill="hold">
                                          <p:stCondLst>
                                            <p:cond delay="3499"/>
                                          </p:stCondLst>
                                        </p:cTn>
                                        <p:tgtEl>
                                          <p:spTgt spid="12"/>
                                        </p:tgtEl>
                                        <p:attrNameLst>
                                          <p:attrName>style.visibility</p:attrName>
                                        </p:attrNameLst>
                                      </p:cBhvr>
                                      <p:to>
                                        <p:strVal val="hidden"/>
                                      </p:to>
                                    </p:set>
                                  </p:childTnLst>
                                </p:cTn>
                              </p:par>
                              <p:par>
                                <p:cTn id="281" presetID="2" presetClass="exit" presetSubtype="4" fill="hold" nodeType="withEffect">
                                  <p:stCondLst>
                                    <p:cond delay="0"/>
                                  </p:stCondLst>
                                  <p:childTnLst>
                                    <p:anim calcmode="lin" valueType="num">
                                      <p:cBhvr additive="base">
                                        <p:cTn id="282" dur="3500"/>
                                        <p:tgtEl>
                                          <p:spTgt spid="13"/>
                                        </p:tgtEl>
                                        <p:attrNameLst>
                                          <p:attrName>ppt_x</p:attrName>
                                        </p:attrNameLst>
                                      </p:cBhvr>
                                      <p:tavLst>
                                        <p:tav tm="0">
                                          <p:val>
                                            <p:strVal val="ppt_x"/>
                                          </p:val>
                                        </p:tav>
                                        <p:tav tm="100000">
                                          <p:val>
                                            <p:strVal val="ppt_x"/>
                                          </p:val>
                                        </p:tav>
                                      </p:tavLst>
                                    </p:anim>
                                    <p:anim calcmode="lin" valueType="num">
                                      <p:cBhvr additive="base">
                                        <p:cTn id="283" dur="3500"/>
                                        <p:tgtEl>
                                          <p:spTgt spid="13"/>
                                        </p:tgtEl>
                                        <p:attrNameLst>
                                          <p:attrName>ppt_y</p:attrName>
                                        </p:attrNameLst>
                                      </p:cBhvr>
                                      <p:tavLst>
                                        <p:tav tm="0">
                                          <p:val>
                                            <p:strVal val="ppt_y"/>
                                          </p:val>
                                        </p:tav>
                                        <p:tav tm="100000">
                                          <p:val>
                                            <p:strVal val="1+ppt_h/2"/>
                                          </p:val>
                                        </p:tav>
                                      </p:tavLst>
                                    </p:anim>
                                    <p:set>
                                      <p:cBhvr>
                                        <p:cTn id="284" dur="1" fill="hold">
                                          <p:stCondLst>
                                            <p:cond delay="3499"/>
                                          </p:stCondLst>
                                        </p:cTn>
                                        <p:tgtEl>
                                          <p:spTgt spid="13"/>
                                        </p:tgtEl>
                                        <p:attrNameLst>
                                          <p:attrName>style.visibility</p:attrName>
                                        </p:attrNameLst>
                                      </p:cBhvr>
                                      <p:to>
                                        <p:strVal val="hidden"/>
                                      </p:to>
                                    </p:set>
                                  </p:childTnLst>
                                </p:cTn>
                              </p:par>
                              <p:par>
                                <p:cTn id="285" presetID="2" presetClass="exit" presetSubtype="4" fill="hold" nodeType="withEffect">
                                  <p:stCondLst>
                                    <p:cond delay="0"/>
                                  </p:stCondLst>
                                  <p:childTnLst>
                                    <p:anim calcmode="lin" valueType="num">
                                      <p:cBhvr additive="base">
                                        <p:cTn id="286" dur="3500"/>
                                        <p:tgtEl>
                                          <p:spTgt spid="14"/>
                                        </p:tgtEl>
                                        <p:attrNameLst>
                                          <p:attrName>ppt_x</p:attrName>
                                        </p:attrNameLst>
                                      </p:cBhvr>
                                      <p:tavLst>
                                        <p:tav tm="0">
                                          <p:val>
                                            <p:strVal val="ppt_x"/>
                                          </p:val>
                                        </p:tav>
                                        <p:tav tm="100000">
                                          <p:val>
                                            <p:strVal val="ppt_x"/>
                                          </p:val>
                                        </p:tav>
                                      </p:tavLst>
                                    </p:anim>
                                    <p:anim calcmode="lin" valueType="num">
                                      <p:cBhvr additive="base">
                                        <p:cTn id="287" dur="3500"/>
                                        <p:tgtEl>
                                          <p:spTgt spid="14"/>
                                        </p:tgtEl>
                                        <p:attrNameLst>
                                          <p:attrName>ppt_y</p:attrName>
                                        </p:attrNameLst>
                                      </p:cBhvr>
                                      <p:tavLst>
                                        <p:tav tm="0">
                                          <p:val>
                                            <p:strVal val="ppt_y"/>
                                          </p:val>
                                        </p:tav>
                                        <p:tav tm="100000">
                                          <p:val>
                                            <p:strVal val="1+ppt_h/2"/>
                                          </p:val>
                                        </p:tav>
                                      </p:tavLst>
                                    </p:anim>
                                    <p:set>
                                      <p:cBhvr>
                                        <p:cTn id="288" dur="1" fill="hold">
                                          <p:stCondLst>
                                            <p:cond delay="3499"/>
                                          </p:stCondLst>
                                        </p:cTn>
                                        <p:tgtEl>
                                          <p:spTgt spid="14"/>
                                        </p:tgtEl>
                                        <p:attrNameLst>
                                          <p:attrName>style.visibility</p:attrName>
                                        </p:attrNameLst>
                                      </p:cBhvr>
                                      <p:to>
                                        <p:strVal val="hidden"/>
                                      </p:to>
                                    </p:set>
                                  </p:childTnLst>
                                </p:cTn>
                              </p:par>
                              <p:par>
                                <p:cTn id="289" presetID="2" presetClass="exit" presetSubtype="4" fill="hold" nodeType="withEffect">
                                  <p:stCondLst>
                                    <p:cond delay="0"/>
                                  </p:stCondLst>
                                  <p:childTnLst>
                                    <p:anim calcmode="lin" valueType="num">
                                      <p:cBhvr additive="base">
                                        <p:cTn id="290" dur="3500"/>
                                        <p:tgtEl>
                                          <p:spTgt spid="15"/>
                                        </p:tgtEl>
                                        <p:attrNameLst>
                                          <p:attrName>ppt_x</p:attrName>
                                        </p:attrNameLst>
                                      </p:cBhvr>
                                      <p:tavLst>
                                        <p:tav tm="0">
                                          <p:val>
                                            <p:strVal val="ppt_x"/>
                                          </p:val>
                                        </p:tav>
                                        <p:tav tm="100000">
                                          <p:val>
                                            <p:strVal val="ppt_x"/>
                                          </p:val>
                                        </p:tav>
                                      </p:tavLst>
                                    </p:anim>
                                    <p:anim calcmode="lin" valueType="num">
                                      <p:cBhvr additive="base">
                                        <p:cTn id="291" dur="3500"/>
                                        <p:tgtEl>
                                          <p:spTgt spid="15"/>
                                        </p:tgtEl>
                                        <p:attrNameLst>
                                          <p:attrName>ppt_y</p:attrName>
                                        </p:attrNameLst>
                                      </p:cBhvr>
                                      <p:tavLst>
                                        <p:tav tm="0">
                                          <p:val>
                                            <p:strVal val="ppt_y"/>
                                          </p:val>
                                        </p:tav>
                                        <p:tav tm="100000">
                                          <p:val>
                                            <p:strVal val="1+ppt_h/2"/>
                                          </p:val>
                                        </p:tav>
                                      </p:tavLst>
                                    </p:anim>
                                    <p:set>
                                      <p:cBhvr>
                                        <p:cTn id="292" dur="1" fill="hold">
                                          <p:stCondLst>
                                            <p:cond delay="3499"/>
                                          </p:stCondLst>
                                        </p:cTn>
                                        <p:tgtEl>
                                          <p:spTgt spid="15"/>
                                        </p:tgtEl>
                                        <p:attrNameLst>
                                          <p:attrName>style.visibility</p:attrName>
                                        </p:attrNameLst>
                                      </p:cBhvr>
                                      <p:to>
                                        <p:strVal val="hidden"/>
                                      </p:to>
                                    </p:set>
                                  </p:childTnLst>
                                </p:cTn>
                              </p:par>
                              <p:par>
                                <p:cTn id="293" presetID="2" presetClass="entr" presetSubtype="4" fill="hold" nodeType="withEffect">
                                  <p:stCondLst>
                                    <p:cond delay="0"/>
                                  </p:stCondLst>
                                  <p:childTnLst>
                                    <p:set>
                                      <p:cBhvr>
                                        <p:cTn id="294" dur="1" fill="hold">
                                          <p:stCondLst>
                                            <p:cond delay="0"/>
                                          </p:stCondLst>
                                        </p:cTn>
                                        <p:tgtEl>
                                          <p:spTgt spid="36"/>
                                        </p:tgtEl>
                                        <p:attrNameLst>
                                          <p:attrName>style.visibility</p:attrName>
                                        </p:attrNameLst>
                                      </p:cBhvr>
                                      <p:to>
                                        <p:strVal val="visible"/>
                                      </p:to>
                                    </p:set>
                                    <p:anim calcmode="lin" valueType="num">
                                      <p:cBhvr additive="base">
                                        <p:cTn id="295" dur="3500" fill="hold"/>
                                        <p:tgtEl>
                                          <p:spTgt spid="36"/>
                                        </p:tgtEl>
                                        <p:attrNameLst>
                                          <p:attrName>ppt_x</p:attrName>
                                        </p:attrNameLst>
                                      </p:cBhvr>
                                      <p:tavLst>
                                        <p:tav tm="0">
                                          <p:val>
                                            <p:strVal val="#ppt_x"/>
                                          </p:val>
                                        </p:tav>
                                        <p:tav tm="100000">
                                          <p:val>
                                            <p:strVal val="#ppt_x"/>
                                          </p:val>
                                        </p:tav>
                                      </p:tavLst>
                                    </p:anim>
                                    <p:anim calcmode="lin" valueType="num">
                                      <p:cBhvr additive="base">
                                        <p:cTn id="296" dur="3500" fill="hold"/>
                                        <p:tgtEl>
                                          <p:spTgt spid="36"/>
                                        </p:tgtEl>
                                        <p:attrNameLst>
                                          <p:attrName>ppt_y</p:attrName>
                                        </p:attrNameLst>
                                      </p:cBhvr>
                                      <p:tavLst>
                                        <p:tav tm="0">
                                          <p:val>
                                            <p:strVal val="1+#ppt_h/2"/>
                                          </p:val>
                                        </p:tav>
                                        <p:tav tm="100000">
                                          <p:val>
                                            <p:strVal val="#ppt_y"/>
                                          </p:val>
                                        </p:tav>
                                      </p:tavLst>
                                    </p:anim>
                                  </p:childTnLst>
                                </p:cTn>
                              </p:par>
                              <p:par>
                                <p:cTn id="297" presetID="2" presetClass="entr" presetSubtype="4" fill="hold" nodeType="withEffect">
                                  <p:stCondLst>
                                    <p:cond delay="0"/>
                                  </p:stCondLst>
                                  <p:childTnLst>
                                    <p:set>
                                      <p:cBhvr>
                                        <p:cTn id="298" dur="1" fill="hold">
                                          <p:stCondLst>
                                            <p:cond delay="0"/>
                                          </p:stCondLst>
                                        </p:cTn>
                                        <p:tgtEl>
                                          <p:spTgt spid="36"/>
                                        </p:tgtEl>
                                        <p:attrNameLst>
                                          <p:attrName>style.visibility</p:attrName>
                                        </p:attrNameLst>
                                      </p:cBhvr>
                                      <p:to>
                                        <p:strVal val="visible"/>
                                      </p:to>
                                    </p:set>
                                    <p:anim calcmode="lin" valueType="num">
                                      <p:cBhvr additive="base">
                                        <p:cTn id="299" dur="3500" fill="hold"/>
                                        <p:tgtEl>
                                          <p:spTgt spid="36"/>
                                        </p:tgtEl>
                                        <p:attrNameLst>
                                          <p:attrName>ppt_x</p:attrName>
                                        </p:attrNameLst>
                                      </p:cBhvr>
                                      <p:tavLst>
                                        <p:tav tm="0">
                                          <p:val>
                                            <p:strVal val="#ppt_x"/>
                                          </p:val>
                                        </p:tav>
                                        <p:tav tm="100000">
                                          <p:val>
                                            <p:strVal val="#ppt_x"/>
                                          </p:val>
                                        </p:tav>
                                      </p:tavLst>
                                    </p:anim>
                                    <p:anim calcmode="lin" valueType="num">
                                      <p:cBhvr additive="base">
                                        <p:cTn id="300" dur="3500" fill="hold"/>
                                        <p:tgtEl>
                                          <p:spTgt spid="36"/>
                                        </p:tgtEl>
                                        <p:attrNameLst>
                                          <p:attrName>ppt_y</p:attrName>
                                        </p:attrNameLst>
                                      </p:cBhvr>
                                      <p:tavLst>
                                        <p:tav tm="0">
                                          <p:val>
                                            <p:strVal val="1+#ppt_h/2"/>
                                          </p:val>
                                        </p:tav>
                                        <p:tav tm="100000">
                                          <p:val>
                                            <p:strVal val="#ppt_y"/>
                                          </p:val>
                                        </p:tav>
                                      </p:tavLst>
                                    </p:anim>
                                  </p:childTnLst>
                                </p:cTn>
                              </p:par>
                              <p:par>
                                <p:cTn id="301" presetID="8" presetClass="emph" presetSubtype="0" repeatCount="indefinite" fill="hold" nodeType="withEffect">
                                  <p:stCondLst>
                                    <p:cond delay="0"/>
                                  </p:stCondLst>
                                  <p:childTnLst>
                                    <p:animRot by="21600000">
                                      <p:cBhvr>
                                        <p:cTn id="302" dur="3500" fill="hold"/>
                                        <p:tgtEl>
                                          <p:spTgt spid="36"/>
                                        </p:tgtEl>
                                        <p:attrNameLst>
                                          <p:attrName>r</p:attrName>
                                        </p:attrNameLst>
                                      </p:cBhvr>
                                    </p:animRot>
                                  </p:childTnLst>
                                </p:cTn>
                              </p:par>
                              <p:par>
                                <p:cTn id="303" presetID="2" presetClass="entr" presetSubtype="4" fill="hold" nodeType="withEffect">
                                  <p:stCondLst>
                                    <p:cond delay="0"/>
                                  </p:stCondLst>
                                  <p:childTnLst>
                                    <p:set>
                                      <p:cBhvr>
                                        <p:cTn id="304" dur="1" fill="hold">
                                          <p:stCondLst>
                                            <p:cond delay="0"/>
                                          </p:stCondLst>
                                        </p:cTn>
                                        <p:tgtEl>
                                          <p:spTgt spid="37"/>
                                        </p:tgtEl>
                                        <p:attrNameLst>
                                          <p:attrName>style.visibility</p:attrName>
                                        </p:attrNameLst>
                                      </p:cBhvr>
                                      <p:to>
                                        <p:strVal val="visible"/>
                                      </p:to>
                                    </p:set>
                                    <p:anim calcmode="lin" valueType="num">
                                      <p:cBhvr additive="base">
                                        <p:cTn id="305" dur="3500" fill="hold"/>
                                        <p:tgtEl>
                                          <p:spTgt spid="37"/>
                                        </p:tgtEl>
                                        <p:attrNameLst>
                                          <p:attrName>ppt_x</p:attrName>
                                        </p:attrNameLst>
                                      </p:cBhvr>
                                      <p:tavLst>
                                        <p:tav tm="0">
                                          <p:val>
                                            <p:strVal val="#ppt_x"/>
                                          </p:val>
                                        </p:tav>
                                        <p:tav tm="100000">
                                          <p:val>
                                            <p:strVal val="#ppt_x"/>
                                          </p:val>
                                        </p:tav>
                                      </p:tavLst>
                                    </p:anim>
                                    <p:anim calcmode="lin" valueType="num">
                                      <p:cBhvr additive="base">
                                        <p:cTn id="306" dur="3500" fill="hold"/>
                                        <p:tgtEl>
                                          <p:spTgt spid="37"/>
                                        </p:tgtEl>
                                        <p:attrNameLst>
                                          <p:attrName>ppt_y</p:attrName>
                                        </p:attrNameLst>
                                      </p:cBhvr>
                                      <p:tavLst>
                                        <p:tav tm="0">
                                          <p:val>
                                            <p:strVal val="1+#ppt_h/2"/>
                                          </p:val>
                                        </p:tav>
                                        <p:tav tm="100000">
                                          <p:val>
                                            <p:strVal val="#ppt_y"/>
                                          </p:val>
                                        </p:tav>
                                      </p:tavLst>
                                    </p:anim>
                                  </p:childTnLst>
                                </p:cTn>
                              </p:par>
                              <p:par>
                                <p:cTn id="307" presetID="8" presetClass="emph" presetSubtype="0" repeatCount="indefinite" fill="hold" nodeType="withEffect">
                                  <p:stCondLst>
                                    <p:cond delay="0"/>
                                  </p:stCondLst>
                                  <p:childTnLst>
                                    <p:animRot by="-21600000">
                                      <p:cBhvr>
                                        <p:cTn id="308" dur="3500" fill="hold"/>
                                        <p:tgtEl>
                                          <p:spTgt spid="37"/>
                                        </p:tgtEl>
                                        <p:attrNameLst>
                                          <p:attrName>r</p:attrName>
                                        </p:attrNameLst>
                                      </p:cBhvr>
                                    </p:animRot>
                                  </p:childTnLst>
                                </p:cTn>
                              </p:par>
                              <p:par>
                                <p:cTn id="309" presetID="2" presetClass="entr" presetSubtype="1" fill="hold" nodeType="withEffect">
                                  <p:stCondLst>
                                    <p:cond delay="0"/>
                                  </p:stCondLst>
                                  <p:childTnLst>
                                    <p:set>
                                      <p:cBhvr>
                                        <p:cTn id="310" dur="1" fill="hold">
                                          <p:stCondLst>
                                            <p:cond delay="0"/>
                                          </p:stCondLst>
                                        </p:cTn>
                                        <p:tgtEl>
                                          <p:spTgt spid="38"/>
                                        </p:tgtEl>
                                        <p:attrNameLst>
                                          <p:attrName>style.visibility</p:attrName>
                                        </p:attrNameLst>
                                      </p:cBhvr>
                                      <p:to>
                                        <p:strVal val="visible"/>
                                      </p:to>
                                    </p:set>
                                    <p:anim calcmode="lin" valueType="num">
                                      <p:cBhvr additive="base">
                                        <p:cTn id="311" dur="3500" fill="hold"/>
                                        <p:tgtEl>
                                          <p:spTgt spid="38"/>
                                        </p:tgtEl>
                                        <p:attrNameLst>
                                          <p:attrName>ppt_x</p:attrName>
                                        </p:attrNameLst>
                                      </p:cBhvr>
                                      <p:tavLst>
                                        <p:tav tm="0">
                                          <p:val>
                                            <p:strVal val="#ppt_x"/>
                                          </p:val>
                                        </p:tav>
                                        <p:tav tm="100000">
                                          <p:val>
                                            <p:strVal val="#ppt_x"/>
                                          </p:val>
                                        </p:tav>
                                      </p:tavLst>
                                    </p:anim>
                                    <p:anim calcmode="lin" valueType="num">
                                      <p:cBhvr additive="base">
                                        <p:cTn id="312" dur="3500" fill="hold"/>
                                        <p:tgtEl>
                                          <p:spTgt spid="38"/>
                                        </p:tgtEl>
                                        <p:attrNameLst>
                                          <p:attrName>ppt_y</p:attrName>
                                        </p:attrNameLst>
                                      </p:cBhvr>
                                      <p:tavLst>
                                        <p:tav tm="0">
                                          <p:val>
                                            <p:strVal val="0-#ppt_h/2"/>
                                          </p:val>
                                        </p:tav>
                                        <p:tav tm="100000">
                                          <p:val>
                                            <p:strVal val="#ppt_y"/>
                                          </p:val>
                                        </p:tav>
                                      </p:tavLst>
                                    </p:anim>
                                  </p:childTnLst>
                                </p:cTn>
                              </p:par>
                              <p:par>
                                <p:cTn id="313" presetID="2" presetClass="entr" presetSubtype="1" fill="hold" nodeType="withEffect">
                                  <p:stCondLst>
                                    <p:cond delay="0"/>
                                  </p:stCondLst>
                                  <p:childTnLst>
                                    <p:set>
                                      <p:cBhvr>
                                        <p:cTn id="314" dur="1" fill="hold">
                                          <p:stCondLst>
                                            <p:cond delay="0"/>
                                          </p:stCondLst>
                                        </p:cTn>
                                        <p:tgtEl>
                                          <p:spTgt spid="38"/>
                                        </p:tgtEl>
                                        <p:attrNameLst>
                                          <p:attrName>style.visibility</p:attrName>
                                        </p:attrNameLst>
                                      </p:cBhvr>
                                      <p:to>
                                        <p:strVal val="visible"/>
                                      </p:to>
                                    </p:set>
                                    <p:anim calcmode="lin" valueType="num">
                                      <p:cBhvr additive="base">
                                        <p:cTn id="315" dur="3500" fill="hold"/>
                                        <p:tgtEl>
                                          <p:spTgt spid="38"/>
                                        </p:tgtEl>
                                        <p:attrNameLst>
                                          <p:attrName>ppt_x</p:attrName>
                                        </p:attrNameLst>
                                      </p:cBhvr>
                                      <p:tavLst>
                                        <p:tav tm="0">
                                          <p:val>
                                            <p:strVal val="#ppt_x"/>
                                          </p:val>
                                        </p:tav>
                                        <p:tav tm="100000">
                                          <p:val>
                                            <p:strVal val="#ppt_x"/>
                                          </p:val>
                                        </p:tav>
                                      </p:tavLst>
                                    </p:anim>
                                    <p:anim calcmode="lin" valueType="num">
                                      <p:cBhvr additive="base">
                                        <p:cTn id="316" dur="3500" fill="hold"/>
                                        <p:tgtEl>
                                          <p:spTgt spid="38"/>
                                        </p:tgtEl>
                                        <p:attrNameLst>
                                          <p:attrName>ppt_y</p:attrName>
                                        </p:attrNameLst>
                                      </p:cBhvr>
                                      <p:tavLst>
                                        <p:tav tm="0">
                                          <p:val>
                                            <p:strVal val="0-#ppt_h/2"/>
                                          </p:val>
                                        </p:tav>
                                        <p:tav tm="100000">
                                          <p:val>
                                            <p:strVal val="#ppt_y"/>
                                          </p:val>
                                        </p:tav>
                                      </p:tavLst>
                                    </p:anim>
                                  </p:childTnLst>
                                </p:cTn>
                              </p:par>
                              <p:par>
                                <p:cTn id="317" presetID="8" presetClass="emph" presetSubtype="0" repeatCount="indefinite" fill="hold" nodeType="withEffect">
                                  <p:stCondLst>
                                    <p:cond delay="0"/>
                                  </p:stCondLst>
                                  <p:childTnLst>
                                    <p:animRot by="21600000">
                                      <p:cBhvr>
                                        <p:cTn id="318" dur="3500" fill="hold"/>
                                        <p:tgtEl>
                                          <p:spTgt spid="38"/>
                                        </p:tgtEl>
                                        <p:attrNameLst>
                                          <p:attrName>r</p:attrName>
                                        </p:attrNameLst>
                                      </p:cBhvr>
                                    </p:animRot>
                                  </p:childTnLst>
                                </p:cTn>
                              </p:par>
                              <p:par>
                                <p:cTn id="319" presetID="2" presetClass="entr" presetSubtype="1" fill="hold" nodeType="withEffect">
                                  <p:stCondLst>
                                    <p:cond delay="0"/>
                                  </p:stCondLst>
                                  <p:childTnLst>
                                    <p:set>
                                      <p:cBhvr>
                                        <p:cTn id="320" dur="1" fill="hold">
                                          <p:stCondLst>
                                            <p:cond delay="0"/>
                                          </p:stCondLst>
                                        </p:cTn>
                                        <p:tgtEl>
                                          <p:spTgt spid="39"/>
                                        </p:tgtEl>
                                        <p:attrNameLst>
                                          <p:attrName>style.visibility</p:attrName>
                                        </p:attrNameLst>
                                      </p:cBhvr>
                                      <p:to>
                                        <p:strVal val="visible"/>
                                      </p:to>
                                    </p:set>
                                    <p:anim calcmode="lin" valueType="num">
                                      <p:cBhvr additive="base">
                                        <p:cTn id="321" dur="3500" fill="hold"/>
                                        <p:tgtEl>
                                          <p:spTgt spid="39"/>
                                        </p:tgtEl>
                                        <p:attrNameLst>
                                          <p:attrName>ppt_x</p:attrName>
                                        </p:attrNameLst>
                                      </p:cBhvr>
                                      <p:tavLst>
                                        <p:tav tm="0">
                                          <p:val>
                                            <p:strVal val="#ppt_x"/>
                                          </p:val>
                                        </p:tav>
                                        <p:tav tm="100000">
                                          <p:val>
                                            <p:strVal val="#ppt_x"/>
                                          </p:val>
                                        </p:tav>
                                      </p:tavLst>
                                    </p:anim>
                                    <p:anim calcmode="lin" valueType="num">
                                      <p:cBhvr additive="base">
                                        <p:cTn id="322" dur="3500" fill="hold"/>
                                        <p:tgtEl>
                                          <p:spTgt spid="39"/>
                                        </p:tgtEl>
                                        <p:attrNameLst>
                                          <p:attrName>ppt_y</p:attrName>
                                        </p:attrNameLst>
                                      </p:cBhvr>
                                      <p:tavLst>
                                        <p:tav tm="0">
                                          <p:val>
                                            <p:strVal val="0-#ppt_h/2"/>
                                          </p:val>
                                        </p:tav>
                                        <p:tav tm="100000">
                                          <p:val>
                                            <p:strVal val="#ppt_y"/>
                                          </p:val>
                                        </p:tav>
                                      </p:tavLst>
                                    </p:anim>
                                  </p:childTnLst>
                                </p:cTn>
                              </p:par>
                              <p:par>
                                <p:cTn id="323" presetID="8" presetClass="emph" presetSubtype="0" repeatCount="indefinite" fill="hold" nodeType="withEffect">
                                  <p:stCondLst>
                                    <p:cond delay="0"/>
                                  </p:stCondLst>
                                  <p:childTnLst>
                                    <p:animRot by="-21600000">
                                      <p:cBhvr>
                                        <p:cTn id="324" dur="3500" fill="hold"/>
                                        <p:tgtEl>
                                          <p:spTgt spid="39"/>
                                        </p:tgtEl>
                                        <p:attrNameLst>
                                          <p:attrName>r</p:attrName>
                                        </p:attrNameLst>
                                      </p:cBhvr>
                                    </p:animRot>
                                  </p:childTnLst>
                                </p:cTn>
                              </p:par>
                              <p:par>
                                <p:cTn id="325" presetID="2" presetClass="exit" presetSubtype="1" fill="hold" nodeType="withEffect">
                                  <p:stCondLst>
                                    <p:cond delay="0"/>
                                  </p:stCondLst>
                                  <p:childTnLst>
                                    <p:anim calcmode="lin" valueType="num">
                                      <p:cBhvr additive="base">
                                        <p:cTn id="326" dur="3500"/>
                                        <p:tgtEl>
                                          <p:spTgt spid="38"/>
                                        </p:tgtEl>
                                        <p:attrNameLst>
                                          <p:attrName>ppt_x</p:attrName>
                                        </p:attrNameLst>
                                      </p:cBhvr>
                                      <p:tavLst>
                                        <p:tav tm="0">
                                          <p:val>
                                            <p:strVal val="ppt_x"/>
                                          </p:val>
                                        </p:tav>
                                        <p:tav tm="100000">
                                          <p:val>
                                            <p:strVal val="ppt_x"/>
                                          </p:val>
                                        </p:tav>
                                      </p:tavLst>
                                    </p:anim>
                                    <p:anim calcmode="lin" valueType="num">
                                      <p:cBhvr additive="base">
                                        <p:cTn id="327" dur="3500"/>
                                        <p:tgtEl>
                                          <p:spTgt spid="38"/>
                                        </p:tgtEl>
                                        <p:attrNameLst>
                                          <p:attrName>ppt_y</p:attrName>
                                        </p:attrNameLst>
                                      </p:cBhvr>
                                      <p:tavLst>
                                        <p:tav tm="0">
                                          <p:val>
                                            <p:strVal val="ppt_y"/>
                                          </p:val>
                                        </p:tav>
                                        <p:tav tm="100000">
                                          <p:val>
                                            <p:strVal val="0-ppt_h/2"/>
                                          </p:val>
                                        </p:tav>
                                      </p:tavLst>
                                    </p:anim>
                                    <p:set>
                                      <p:cBhvr>
                                        <p:cTn id="328" dur="1" fill="hold">
                                          <p:stCondLst>
                                            <p:cond delay="3499"/>
                                          </p:stCondLst>
                                        </p:cTn>
                                        <p:tgtEl>
                                          <p:spTgt spid="38"/>
                                        </p:tgtEl>
                                        <p:attrNameLst>
                                          <p:attrName>style.visibility</p:attrName>
                                        </p:attrNameLst>
                                      </p:cBhvr>
                                      <p:to>
                                        <p:strVal val="hidden"/>
                                      </p:to>
                                    </p:set>
                                  </p:childTnLst>
                                </p:cTn>
                              </p:par>
                              <p:par>
                                <p:cTn id="329" presetID="2" presetClass="exit" presetSubtype="1" fill="hold" nodeType="withEffect">
                                  <p:stCondLst>
                                    <p:cond delay="0"/>
                                  </p:stCondLst>
                                  <p:childTnLst>
                                    <p:anim calcmode="lin" valueType="num">
                                      <p:cBhvr additive="base">
                                        <p:cTn id="330" dur="3500"/>
                                        <p:tgtEl>
                                          <p:spTgt spid="39"/>
                                        </p:tgtEl>
                                        <p:attrNameLst>
                                          <p:attrName>ppt_x</p:attrName>
                                        </p:attrNameLst>
                                      </p:cBhvr>
                                      <p:tavLst>
                                        <p:tav tm="0">
                                          <p:val>
                                            <p:strVal val="ppt_x"/>
                                          </p:val>
                                        </p:tav>
                                        <p:tav tm="100000">
                                          <p:val>
                                            <p:strVal val="ppt_x"/>
                                          </p:val>
                                        </p:tav>
                                      </p:tavLst>
                                    </p:anim>
                                    <p:anim calcmode="lin" valueType="num">
                                      <p:cBhvr additive="base">
                                        <p:cTn id="331" dur="3500"/>
                                        <p:tgtEl>
                                          <p:spTgt spid="39"/>
                                        </p:tgtEl>
                                        <p:attrNameLst>
                                          <p:attrName>ppt_y</p:attrName>
                                        </p:attrNameLst>
                                      </p:cBhvr>
                                      <p:tavLst>
                                        <p:tav tm="0">
                                          <p:val>
                                            <p:strVal val="ppt_y"/>
                                          </p:val>
                                        </p:tav>
                                        <p:tav tm="100000">
                                          <p:val>
                                            <p:strVal val="0-ppt_h/2"/>
                                          </p:val>
                                        </p:tav>
                                      </p:tavLst>
                                    </p:anim>
                                    <p:set>
                                      <p:cBhvr>
                                        <p:cTn id="332" dur="1" fill="hold">
                                          <p:stCondLst>
                                            <p:cond delay="3499"/>
                                          </p:stCondLst>
                                        </p:cTn>
                                        <p:tgtEl>
                                          <p:spTgt spid="39"/>
                                        </p:tgtEl>
                                        <p:attrNameLst>
                                          <p:attrName>style.visibility</p:attrName>
                                        </p:attrNameLst>
                                      </p:cBhvr>
                                      <p:to>
                                        <p:strVal val="hidden"/>
                                      </p:to>
                                    </p:set>
                                  </p:childTnLst>
                                </p:cTn>
                              </p:par>
                              <p:par>
                                <p:cTn id="333" presetID="2" presetClass="exit" presetSubtype="4" fill="hold" nodeType="withEffect">
                                  <p:stCondLst>
                                    <p:cond delay="0"/>
                                  </p:stCondLst>
                                  <p:childTnLst>
                                    <p:anim calcmode="lin" valueType="num">
                                      <p:cBhvr additive="base">
                                        <p:cTn id="334" dur="3500"/>
                                        <p:tgtEl>
                                          <p:spTgt spid="36"/>
                                        </p:tgtEl>
                                        <p:attrNameLst>
                                          <p:attrName>ppt_x</p:attrName>
                                        </p:attrNameLst>
                                      </p:cBhvr>
                                      <p:tavLst>
                                        <p:tav tm="0">
                                          <p:val>
                                            <p:strVal val="ppt_x"/>
                                          </p:val>
                                        </p:tav>
                                        <p:tav tm="100000">
                                          <p:val>
                                            <p:strVal val="ppt_x"/>
                                          </p:val>
                                        </p:tav>
                                      </p:tavLst>
                                    </p:anim>
                                    <p:anim calcmode="lin" valueType="num">
                                      <p:cBhvr additive="base">
                                        <p:cTn id="335" dur="3500"/>
                                        <p:tgtEl>
                                          <p:spTgt spid="36"/>
                                        </p:tgtEl>
                                        <p:attrNameLst>
                                          <p:attrName>ppt_y</p:attrName>
                                        </p:attrNameLst>
                                      </p:cBhvr>
                                      <p:tavLst>
                                        <p:tav tm="0">
                                          <p:val>
                                            <p:strVal val="ppt_y"/>
                                          </p:val>
                                        </p:tav>
                                        <p:tav tm="100000">
                                          <p:val>
                                            <p:strVal val="1+ppt_h/2"/>
                                          </p:val>
                                        </p:tav>
                                      </p:tavLst>
                                    </p:anim>
                                    <p:set>
                                      <p:cBhvr>
                                        <p:cTn id="336" dur="1" fill="hold">
                                          <p:stCondLst>
                                            <p:cond delay="3499"/>
                                          </p:stCondLst>
                                        </p:cTn>
                                        <p:tgtEl>
                                          <p:spTgt spid="36"/>
                                        </p:tgtEl>
                                        <p:attrNameLst>
                                          <p:attrName>style.visibility</p:attrName>
                                        </p:attrNameLst>
                                      </p:cBhvr>
                                      <p:to>
                                        <p:strVal val="hidden"/>
                                      </p:to>
                                    </p:set>
                                  </p:childTnLst>
                                </p:cTn>
                              </p:par>
                              <p:par>
                                <p:cTn id="337" presetID="2" presetClass="exit" presetSubtype="4" fill="hold" nodeType="withEffect">
                                  <p:stCondLst>
                                    <p:cond delay="0"/>
                                  </p:stCondLst>
                                  <p:childTnLst>
                                    <p:anim calcmode="lin" valueType="num">
                                      <p:cBhvr additive="base">
                                        <p:cTn id="338" dur="3500"/>
                                        <p:tgtEl>
                                          <p:spTgt spid="37"/>
                                        </p:tgtEl>
                                        <p:attrNameLst>
                                          <p:attrName>ppt_x</p:attrName>
                                        </p:attrNameLst>
                                      </p:cBhvr>
                                      <p:tavLst>
                                        <p:tav tm="0">
                                          <p:val>
                                            <p:strVal val="ppt_x"/>
                                          </p:val>
                                        </p:tav>
                                        <p:tav tm="100000">
                                          <p:val>
                                            <p:strVal val="ppt_x"/>
                                          </p:val>
                                        </p:tav>
                                      </p:tavLst>
                                    </p:anim>
                                    <p:anim calcmode="lin" valueType="num">
                                      <p:cBhvr additive="base">
                                        <p:cTn id="339" dur="3500"/>
                                        <p:tgtEl>
                                          <p:spTgt spid="37"/>
                                        </p:tgtEl>
                                        <p:attrNameLst>
                                          <p:attrName>ppt_y</p:attrName>
                                        </p:attrNameLst>
                                      </p:cBhvr>
                                      <p:tavLst>
                                        <p:tav tm="0">
                                          <p:val>
                                            <p:strVal val="ppt_y"/>
                                          </p:val>
                                        </p:tav>
                                        <p:tav tm="100000">
                                          <p:val>
                                            <p:strVal val="1+ppt_h/2"/>
                                          </p:val>
                                        </p:tav>
                                      </p:tavLst>
                                    </p:anim>
                                    <p:set>
                                      <p:cBhvr>
                                        <p:cTn id="340" dur="1" fill="hold">
                                          <p:stCondLst>
                                            <p:cond delay="3499"/>
                                          </p:stCondLst>
                                        </p:cTn>
                                        <p:tgtEl>
                                          <p:spTgt spid="37"/>
                                        </p:tgtEl>
                                        <p:attrNameLst>
                                          <p:attrName>style.visibility</p:attrName>
                                        </p:attrNameLst>
                                      </p:cBhvr>
                                      <p:to>
                                        <p:strVal val="hidden"/>
                                      </p:to>
                                    </p:set>
                                  </p:childTnLst>
                                </p:cTn>
                              </p:par>
                              <p:par>
                                <p:cTn id="341" presetID="2" presetClass="entr" presetSubtype="4" fill="hold" nodeType="withEffect">
                                  <p:stCondLst>
                                    <p:cond delay="0"/>
                                  </p:stCondLst>
                                  <p:childTnLst>
                                    <p:set>
                                      <p:cBhvr>
                                        <p:cTn id="342" dur="1" fill="hold">
                                          <p:stCondLst>
                                            <p:cond delay="0"/>
                                          </p:stCondLst>
                                        </p:cTn>
                                        <p:tgtEl>
                                          <p:spTgt spid="40"/>
                                        </p:tgtEl>
                                        <p:attrNameLst>
                                          <p:attrName>style.visibility</p:attrName>
                                        </p:attrNameLst>
                                      </p:cBhvr>
                                      <p:to>
                                        <p:strVal val="visible"/>
                                      </p:to>
                                    </p:set>
                                    <p:anim calcmode="lin" valueType="num">
                                      <p:cBhvr additive="base">
                                        <p:cTn id="343" dur="3500" fill="hold"/>
                                        <p:tgtEl>
                                          <p:spTgt spid="40"/>
                                        </p:tgtEl>
                                        <p:attrNameLst>
                                          <p:attrName>ppt_x</p:attrName>
                                        </p:attrNameLst>
                                      </p:cBhvr>
                                      <p:tavLst>
                                        <p:tav tm="0">
                                          <p:val>
                                            <p:strVal val="#ppt_x"/>
                                          </p:val>
                                        </p:tav>
                                        <p:tav tm="100000">
                                          <p:val>
                                            <p:strVal val="#ppt_x"/>
                                          </p:val>
                                        </p:tav>
                                      </p:tavLst>
                                    </p:anim>
                                    <p:anim calcmode="lin" valueType="num">
                                      <p:cBhvr additive="base">
                                        <p:cTn id="344" dur="3500" fill="hold"/>
                                        <p:tgtEl>
                                          <p:spTgt spid="40"/>
                                        </p:tgtEl>
                                        <p:attrNameLst>
                                          <p:attrName>ppt_y</p:attrName>
                                        </p:attrNameLst>
                                      </p:cBhvr>
                                      <p:tavLst>
                                        <p:tav tm="0">
                                          <p:val>
                                            <p:strVal val="1+#ppt_h/2"/>
                                          </p:val>
                                        </p:tav>
                                        <p:tav tm="100000">
                                          <p:val>
                                            <p:strVal val="#ppt_y"/>
                                          </p:val>
                                        </p:tav>
                                      </p:tavLst>
                                    </p:anim>
                                  </p:childTnLst>
                                </p:cTn>
                              </p:par>
                              <p:par>
                                <p:cTn id="345" presetID="8" presetClass="emph" presetSubtype="0" repeatCount="indefinite" fill="hold" nodeType="withEffect">
                                  <p:stCondLst>
                                    <p:cond delay="0"/>
                                  </p:stCondLst>
                                  <p:childTnLst>
                                    <p:animRot by="21600000">
                                      <p:cBhvr>
                                        <p:cTn id="346" dur="3500" fill="hold"/>
                                        <p:tgtEl>
                                          <p:spTgt spid="40"/>
                                        </p:tgtEl>
                                        <p:attrNameLst>
                                          <p:attrName>r</p:attrName>
                                        </p:attrNameLst>
                                      </p:cBhvr>
                                    </p:animRot>
                                  </p:childTnLst>
                                </p:cTn>
                              </p:par>
                              <p:par>
                                <p:cTn id="347" presetID="2" presetClass="entr" presetSubtype="4" fill="hold" nodeType="withEffect">
                                  <p:stCondLst>
                                    <p:cond delay="0"/>
                                  </p:stCondLst>
                                  <p:childTnLst>
                                    <p:set>
                                      <p:cBhvr>
                                        <p:cTn id="348" dur="1" fill="hold">
                                          <p:stCondLst>
                                            <p:cond delay="0"/>
                                          </p:stCondLst>
                                        </p:cTn>
                                        <p:tgtEl>
                                          <p:spTgt spid="41"/>
                                        </p:tgtEl>
                                        <p:attrNameLst>
                                          <p:attrName>style.visibility</p:attrName>
                                        </p:attrNameLst>
                                      </p:cBhvr>
                                      <p:to>
                                        <p:strVal val="visible"/>
                                      </p:to>
                                    </p:set>
                                    <p:anim calcmode="lin" valueType="num">
                                      <p:cBhvr additive="base">
                                        <p:cTn id="349" dur="3500" fill="hold"/>
                                        <p:tgtEl>
                                          <p:spTgt spid="41"/>
                                        </p:tgtEl>
                                        <p:attrNameLst>
                                          <p:attrName>ppt_x</p:attrName>
                                        </p:attrNameLst>
                                      </p:cBhvr>
                                      <p:tavLst>
                                        <p:tav tm="0">
                                          <p:val>
                                            <p:strVal val="#ppt_x"/>
                                          </p:val>
                                        </p:tav>
                                        <p:tav tm="100000">
                                          <p:val>
                                            <p:strVal val="#ppt_x"/>
                                          </p:val>
                                        </p:tav>
                                      </p:tavLst>
                                    </p:anim>
                                    <p:anim calcmode="lin" valueType="num">
                                      <p:cBhvr additive="base">
                                        <p:cTn id="350" dur="3500" fill="hold"/>
                                        <p:tgtEl>
                                          <p:spTgt spid="41"/>
                                        </p:tgtEl>
                                        <p:attrNameLst>
                                          <p:attrName>ppt_y</p:attrName>
                                        </p:attrNameLst>
                                      </p:cBhvr>
                                      <p:tavLst>
                                        <p:tav tm="0">
                                          <p:val>
                                            <p:strVal val="1+#ppt_h/2"/>
                                          </p:val>
                                        </p:tav>
                                        <p:tav tm="100000">
                                          <p:val>
                                            <p:strVal val="#ppt_y"/>
                                          </p:val>
                                        </p:tav>
                                      </p:tavLst>
                                    </p:anim>
                                  </p:childTnLst>
                                </p:cTn>
                              </p:par>
                              <p:par>
                                <p:cTn id="351" presetID="8" presetClass="emph" presetSubtype="0" repeatCount="indefinite" fill="hold" nodeType="withEffect">
                                  <p:stCondLst>
                                    <p:cond delay="0"/>
                                  </p:stCondLst>
                                  <p:childTnLst>
                                    <p:animRot by="-21600000">
                                      <p:cBhvr>
                                        <p:cTn id="352" dur="3500" fill="hold"/>
                                        <p:tgtEl>
                                          <p:spTgt spid="41"/>
                                        </p:tgtEl>
                                        <p:attrNameLst>
                                          <p:attrName>r</p:attrName>
                                        </p:attrNameLst>
                                      </p:cBhvr>
                                    </p:animRot>
                                  </p:childTnLst>
                                </p:cTn>
                              </p:par>
                              <p:par>
                                <p:cTn id="353" presetID="2" presetClass="entr" presetSubtype="1" fill="hold" nodeType="withEffect">
                                  <p:stCondLst>
                                    <p:cond delay="0"/>
                                  </p:stCondLst>
                                  <p:childTnLst>
                                    <p:set>
                                      <p:cBhvr>
                                        <p:cTn id="354" dur="1" fill="hold">
                                          <p:stCondLst>
                                            <p:cond delay="0"/>
                                          </p:stCondLst>
                                        </p:cTn>
                                        <p:tgtEl>
                                          <p:spTgt spid="42"/>
                                        </p:tgtEl>
                                        <p:attrNameLst>
                                          <p:attrName>style.visibility</p:attrName>
                                        </p:attrNameLst>
                                      </p:cBhvr>
                                      <p:to>
                                        <p:strVal val="visible"/>
                                      </p:to>
                                    </p:set>
                                    <p:anim calcmode="lin" valueType="num">
                                      <p:cBhvr additive="base">
                                        <p:cTn id="355" dur="3500" fill="hold"/>
                                        <p:tgtEl>
                                          <p:spTgt spid="42"/>
                                        </p:tgtEl>
                                        <p:attrNameLst>
                                          <p:attrName>ppt_x</p:attrName>
                                        </p:attrNameLst>
                                      </p:cBhvr>
                                      <p:tavLst>
                                        <p:tav tm="0">
                                          <p:val>
                                            <p:strVal val="#ppt_x"/>
                                          </p:val>
                                        </p:tav>
                                        <p:tav tm="100000">
                                          <p:val>
                                            <p:strVal val="#ppt_x"/>
                                          </p:val>
                                        </p:tav>
                                      </p:tavLst>
                                    </p:anim>
                                    <p:anim calcmode="lin" valueType="num">
                                      <p:cBhvr additive="base">
                                        <p:cTn id="356" dur="3500" fill="hold"/>
                                        <p:tgtEl>
                                          <p:spTgt spid="42"/>
                                        </p:tgtEl>
                                        <p:attrNameLst>
                                          <p:attrName>ppt_y</p:attrName>
                                        </p:attrNameLst>
                                      </p:cBhvr>
                                      <p:tavLst>
                                        <p:tav tm="0">
                                          <p:val>
                                            <p:strVal val="0-#ppt_h/2"/>
                                          </p:val>
                                        </p:tav>
                                        <p:tav tm="100000">
                                          <p:val>
                                            <p:strVal val="#ppt_y"/>
                                          </p:val>
                                        </p:tav>
                                      </p:tavLst>
                                    </p:anim>
                                  </p:childTnLst>
                                </p:cTn>
                              </p:par>
                              <p:par>
                                <p:cTn id="357" presetID="8" presetClass="emph" presetSubtype="0" repeatCount="indefinite" fill="hold" nodeType="withEffect">
                                  <p:stCondLst>
                                    <p:cond delay="0"/>
                                  </p:stCondLst>
                                  <p:childTnLst>
                                    <p:animRot by="21600000">
                                      <p:cBhvr>
                                        <p:cTn id="358" dur="3500" fill="hold"/>
                                        <p:tgtEl>
                                          <p:spTgt spid="42"/>
                                        </p:tgtEl>
                                        <p:attrNameLst>
                                          <p:attrName>r</p:attrName>
                                        </p:attrNameLst>
                                      </p:cBhvr>
                                    </p:animRot>
                                  </p:childTnLst>
                                </p:cTn>
                              </p:par>
                              <p:par>
                                <p:cTn id="359" presetID="2" presetClass="entr" presetSubtype="1" fill="hold" nodeType="withEffect">
                                  <p:stCondLst>
                                    <p:cond delay="0"/>
                                  </p:stCondLst>
                                  <p:childTnLst>
                                    <p:set>
                                      <p:cBhvr>
                                        <p:cTn id="360" dur="1" fill="hold">
                                          <p:stCondLst>
                                            <p:cond delay="0"/>
                                          </p:stCondLst>
                                        </p:cTn>
                                        <p:tgtEl>
                                          <p:spTgt spid="43"/>
                                        </p:tgtEl>
                                        <p:attrNameLst>
                                          <p:attrName>style.visibility</p:attrName>
                                        </p:attrNameLst>
                                      </p:cBhvr>
                                      <p:to>
                                        <p:strVal val="visible"/>
                                      </p:to>
                                    </p:set>
                                    <p:anim calcmode="lin" valueType="num">
                                      <p:cBhvr additive="base">
                                        <p:cTn id="361" dur="3500" fill="hold"/>
                                        <p:tgtEl>
                                          <p:spTgt spid="43"/>
                                        </p:tgtEl>
                                        <p:attrNameLst>
                                          <p:attrName>ppt_x</p:attrName>
                                        </p:attrNameLst>
                                      </p:cBhvr>
                                      <p:tavLst>
                                        <p:tav tm="0">
                                          <p:val>
                                            <p:strVal val="#ppt_x"/>
                                          </p:val>
                                        </p:tav>
                                        <p:tav tm="100000">
                                          <p:val>
                                            <p:strVal val="#ppt_x"/>
                                          </p:val>
                                        </p:tav>
                                      </p:tavLst>
                                    </p:anim>
                                    <p:anim calcmode="lin" valueType="num">
                                      <p:cBhvr additive="base">
                                        <p:cTn id="362" dur="3500" fill="hold"/>
                                        <p:tgtEl>
                                          <p:spTgt spid="43"/>
                                        </p:tgtEl>
                                        <p:attrNameLst>
                                          <p:attrName>ppt_y</p:attrName>
                                        </p:attrNameLst>
                                      </p:cBhvr>
                                      <p:tavLst>
                                        <p:tav tm="0">
                                          <p:val>
                                            <p:strVal val="0-#ppt_h/2"/>
                                          </p:val>
                                        </p:tav>
                                        <p:tav tm="100000">
                                          <p:val>
                                            <p:strVal val="#ppt_y"/>
                                          </p:val>
                                        </p:tav>
                                      </p:tavLst>
                                    </p:anim>
                                  </p:childTnLst>
                                </p:cTn>
                              </p:par>
                              <p:par>
                                <p:cTn id="363" presetID="8" presetClass="emph" presetSubtype="0" repeatCount="indefinite" fill="hold" nodeType="withEffect">
                                  <p:stCondLst>
                                    <p:cond delay="0"/>
                                  </p:stCondLst>
                                  <p:childTnLst>
                                    <p:animRot by="-21600000">
                                      <p:cBhvr>
                                        <p:cTn id="364" dur="3500" fill="hold"/>
                                        <p:tgtEl>
                                          <p:spTgt spid="43"/>
                                        </p:tgtEl>
                                        <p:attrNameLst>
                                          <p:attrName>r</p:attrName>
                                        </p:attrNameLst>
                                      </p:cBhvr>
                                    </p:animRot>
                                  </p:childTnLst>
                                </p:cTn>
                              </p:par>
                              <p:par>
                                <p:cTn id="365" presetID="2" presetClass="exit" presetSubtype="1" fill="hold" nodeType="withEffect">
                                  <p:stCondLst>
                                    <p:cond delay="0"/>
                                  </p:stCondLst>
                                  <p:childTnLst>
                                    <p:anim calcmode="lin" valueType="num">
                                      <p:cBhvr additive="base">
                                        <p:cTn id="366" dur="3500"/>
                                        <p:tgtEl>
                                          <p:spTgt spid="42"/>
                                        </p:tgtEl>
                                        <p:attrNameLst>
                                          <p:attrName>ppt_x</p:attrName>
                                        </p:attrNameLst>
                                      </p:cBhvr>
                                      <p:tavLst>
                                        <p:tav tm="0">
                                          <p:val>
                                            <p:strVal val="ppt_x"/>
                                          </p:val>
                                        </p:tav>
                                        <p:tav tm="100000">
                                          <p:val>
                                            <p:strVal val="ppt_x"/>
                                          </p:val>
                                        </p:tav>
                                      </p:tavLst>
                                    </p:anim>
                                    <p:anim calcmode="lin" valueType="num">
                                      <p:cBhvr additive="base">
                                        <p:cTn id="367" dur="3500"/>
                                        <p:tgtEl>
                                          <p:spTgt spid="42"/>
                                        </p:tgtEl>
                                        <p:attrNameLst>
                                          <p:attrName>ppt_y</p:attrName>
                                        </p:attrNameLst>
                                      </p:cBhvr>
                                      <p:tavLst>
                                        <p:tav tm="0">
                                          <p:val>
                                            <p:strVal val="ppt_y"/>
                                          </p:val>
                                        </p:tav>
                                        <p:tav tm="100000">
                                          <p:val>
                                            <p:strVal val="0-ppt_h/2"/>
                                          </p:val>
                                        </p:tav>
                                      </p:tavLst>
                                    </p:anim>
                                    <p:set>
                                      <p:cBhvr>
                                        <p:cTn id="368" dur="1" fill="hold">
                                          <p:stCondLst>
                                            <p:cond delay="3499"/>
                                          </p:stCondLst>
                                        </p:cTn>
                                        <p:tgtEl>
                                          <p:spTgt spid="42"/>
                                        </p:tgtEl>
                                        <p:attrNameLst>
                                          <p:attrName>style.visibility</p:attrName>
                                        </p:attrNameLst>
                                      </p:cBhvr>
                                      <p:to>
                                        <p:strVal val="hidden"/>
                                      </p:to>
                                    </p:set>
                                  </p:childTnLst>
                                </p:cTn>
                              </p:par>
                              <p:par>
                                <p:cTn id="369" presetID="2" presetClass="exit" presetSubtype="1" fill="hold" nodeType="withEffect">
                                  <p:stCondLst>
                                    <p:cond delay="0"/>
                                  </p:stCondLst>
                                  <p:childTnLst>
                                    <p:anim calcmode="lin" valueType="num">
                                      <p:cBhvr additive="base">
                                        <p:cTn id="370" dur="3500"/>
                                        <p:tgtEl>
                                          <p:spTgt spid="43"/>
                                        </p:tgtEl>
                                        <p:attrNameLst>
                                          <p:attrName>ppt_x</p:attrName>
                                        </p:attrNameLst>
                                      </p:cBhvr>
                                      <p:tavLst>
                                        <p:tav tm="0">
                                          <p:val>
                                            <p:strVal val="ppt_x"/>
                                          </p:val>
                                        </p:tav>
                                        <p:tav tm="100000">
                                          <p:val>
                                            <p:strVal val="ppt_x"/>
                                          </p:val>
                                        </p:tav>
                                      </p:tavLst>
                                    </p:anim>
                                    <p:anim calcmode="lin" valueType="num">
                                      <p:cBhvr additive="base">
                                        <p:cTn id="371" dur="3500"/>
                                        <p:tgtEl>
                                          <p:spTgt spid="43"/>
                                        </p:tgtEl>
                                        <p:attrNameLst>
                                          <p:attrName>ppt_y</p:attrName>
                                        </p:attrNameLst>
                                      </p:cBhvr>
                                      <p:tavLst>
                                        <p:tav tm="0">
                                          <p:val>
                                            <p:strVal val="ppt_y"/>
                                          </p:val>
                                        </p:tav>
                                        <p:tav tm="100000">
                                          <p:val>
                                            <p:strVal val="0-ppt_h/2"/>
                                          </p:val>
                                        </p:tav>
                                      </p:tavLst>
                                    </p:anim>
                                    <p:set>
                                      <p:cBhvr>
                                        <p:cTn id="372" dur="1" fill="hold">
                                          <p:stCondLst>
                                            <p:cond delay="3499"/>
                                          </p:stCondLst>
                                        </p:cTn>
                                        <p:tgtEl>
                                          <p:spTgt spid="43"/>
                                        </p:tgtEl>
                                        <p:attrNameLst>
                                          <p:attrName>style.visibility</p:attrName>
                                        </p:attrNameLst>
                                      </p:cBhvr>
                                      <p:to>
                                        <p:strVal val="hidden"/>
                                      </p:to>
                                    </p:set>
                                  </p:childTnLst>
                                </p:cTn>
                              </p:par>
                              <p:par>
                                <p:cTn id="373" presetID="2" presetClass="exit" presetSubtype="4" fill="hold" nodeType="withEffect">
                                  <p:stCondLst>
                                    <p:cond delay="0"/>
                                  </p:stCondLst>
                                  <p:childTnLst>
                                    <p:anim calcmode="lin" valueType="num">
                                      <p:cBhvr additive="base">
                                        <p:cTn id="374" dur="3500"/>
                                        <p:tgtEl>
                                          <p:spTgt spid="40"/>
                                        </p:tgtEl>
                                        <p:attrNameLst>
                                          <p:attrName>ppt_x</p:attrName>
                                        </p:attrNameLst>
                                      </p:cBhvr>
                                      <p:tavLst>
                                        <p:tav tm="0">
                                          <p:val>
                                            <p:strVal val="ppt_x"/>
                                          </p:val>
                                        </p:tav>
                                        <p:tav tm="100000">
                                          <p:val>
                                            <p:strVal val="ppt_x"/>
                                          </p:val>
                                        </p:tav>
                                      </p:tavLst>
                                    </p:anim>
                                    <p:anim calcmode="lin" valueType="num">
                                      <p:cBhvr additive="base">
                                        <p:cTn id="375" dur="3500"/>
                                        <p:tgtEl>
                                          <p:spTgt spid="40"/>
                                        </p:tgtEl>
                                        <p:attrNameLst>
                                          <p:attrName>ppt_y</p:attrName>
                                        </p:attrNameLst>
                                      </p:cBhvr>
                                      <p:tavLst>
                                        <p:tav tm="0">
                                          <p:val>
                                            <p:strVal val="ppt_y"/>
                                          </p:val>
                                        </p:tav>
                                        <p:tav tm="100000">
                                          <p:val>
                                            <p:strVal val="1+ppt_h/2"/>
                                          </p:val>
                                        </p:tav>
                                      </p:tavLst>
                                    </p:anim>
                                    <p:set>
                                      <p:cBhvr>
                                        <p:cTn id="376" dur="1" fill="hold">
                                          <p:stCondLst>
                                            <p:cond delay="3499"/>
                                          </p:stCondLst>
                                        </p:cTn>
                                        <p:tgtEl>
                                          <p:spTgt spid="40"/>
                                        </p:tgtEl>
                                        <p:attrNameLst>
                                          <p:attrName>style.visibility</p:attrName>
                                        </p:attrNameLst>
                                      </p:cBhvr>
                                      <p:to>
                                        <p:strVal val="hidden"/>
                                      </p:to>
                                    </p:set>
                                  </p:childTnLst>
                                </p:cTn>
                              </p:par>
                              <p:par>
                                <p:cTn id="377" presetID="2" presetClass="exit" presetSubtype="4" fill="hold" nodeType="withEffect">
                                  <p:stCondLst>
                                    <p:cond delay="0"/>
                                  </p:stCondLst>
                                  <p:childTnLst>
                                    <p:anim calcmode="lin" valueType="num">
                                      <p:cBhvr additive="base">
                                        <p:cTn id="378" dur="3500"/>
                                        <p:tgtEl>
                                          <p:spTgt spid="41"/>
                                        </p:tgtEl>
                                        <p:attrNameLst>
                                          <p:attrName>ppt_x</p:attrName>
                                        </p:attrNameLst>
                                      </p:cBhvr>
                                      <p:tavLst>
                                        <p:tav tm="0">
                                          <p:val>
                                            <p:strVal val="ppt_x"/>
                                          </p:val>
                                        </p:tav>
                                        <p:tav tm="100000">
                                          <p:val>
                                            <p:strVal val="ppt_x"/>
                                          </p:val>
                                        </p:tav>
                                      </p:tavLst>
                                    </p:anim>
                                    <p:anim calcmode="lin" valueType="num">
                                      <p:cBhvr additive="base">
                                        <p:cTn id="379" dur="3500"/>
                                        <p:tgtEl>
                                          <p:spTgt spid="41"/>
                                        </p:tgtEl>
                                        <p:attrNameLst>
                                          <p:attrName>ppt_y</p:attrName>
                                        </p:attrNameLst>
                                      </p:cBhvr>
                                      <p:tavLst>
                                        <p:tav tm="0">
                                          <p:val>
                                            <p:strVal val="ppt_y"/>
                                          </p:val>
                                        </p:tav>
                                        <p:tav tm="100000">
                                          <p:val>
                                            <p:strVal val="1+ppt_h/2"/>
                                          </p:val>
                                        </p:tav>
                                      </p:tavLst>
                                    </p:anim>
                                    <p:set>
                                      <p:cBhvr>
                                        <p:cTn id="380" dur="1" fill="hold">
                                          <p:stCondLst>
                                            <p:cond delay="3499"/>
                                          </p:stCondLst>
                                        </p:cTn>
                                        <p:tgtEl>
                                          <p:spTgt spid="41"/>
                                        </p:tgtEl>
                                        <p:attrNameLst>
                                          <p:attrName>style.visibility</p:attrName>
                                        </p:attrNameLst>
                                      </p:cBhvr>
                                      <p:to>
                                        <p:strVal val="hidden"/>
                                      </p:to>
                                    </p:set>
                                  </p:childTnLst>
                                </p:cTn>
                              </p:par>
                              <p:par>
                                <p:cTn id="381" presetID="23" presetClass="entr" presetSubtype="288" fill="hold" nodeType="withEffect">
                                  <p:stCondLst>
                                    <p:cond delay="250"/>
                                  </p:stCondLst>
                                  <p:childTnLst>
                                    <p:set>
                                      <p:cBhvr>
                                        <p:cTn id="382" dur="1" fill="hold">
                                          <p:stCondLst>
                                            <p:cond delay="0"/>
                                          </p:stCondLst>
                                        </p:cTn>
                                        <p:tgtEl>
                                          <p:spTgt spid="44"/>
                                        </p:tgtEl>
                                        <p:attrNameLst>
                                          <p:attrName>style.visibility</p:attrName>
                                        </p:attrNameLst>
                                      </p:cBhvr>
                                      <p:to>
                                        <p:strVal val="visible"/>
                                      </p:to>
                                    </p:set>
                                    <p:anim calcmode="lin" valueType="num">
                                      <p:cBhvr>
                                        <p:cTn id="383" dur="3250" fill="hold"/>
                                        <p:tgtEl>
                                          <p:spTgt spid="44"/>
                                        </p:tgtEl>
                                        <p:attrNameLst>
                                          <p:attrName>ppt_w</p:attrName>
                                        </p:attrNameLst>
                                      </p:cBhvr>
                                      <p:tavLst>
                                        <p:tav tm="0">
                                          <p:val>
                                            <p:strVal val="4/3*#ppt_w"/>
                                          </p:val>
                                        </p:tav>
                                        <p:tav tm="100000">
                                          <p:val>
                                            <p:strVal val="#ppt_w"/>
                                          </p:val>
                                        </p:tav>
                                      </p:tavLst>
                                    </p:anim>
                                    <p:anim calcmode="lin" valueType="num">
                                      <p:cBhvr>
                                        <p:cTn id="384" dur="3250" fill="hold"/>
                                        <p:tgtEl>
                                          <p:spTgt spid="44"/>
                                        </p:tgtEl>
                                        <p:attrNameLst>
                                          <p:attrName>ppt_h</p:attrName>
                                        </p:attrNameLst>
                                      </p:cBhvr>
                                      <p:tavLst>
                                        <p:tav tm="0">
                                          <p:val>
                                            <p:strVal val="4/3*#ppt_h"/>
                                          </p:val>
                                        </p:tav>
                                        <p:tav tm="100000">
                                          <p:val>
                                            <p:strVal val="#ppt_h"/>
                                          </p:val>
                                        </p:tav>
                                      </p:tavLst>
                                    </p:anim>
                                  </p:childTnLst>
                                </p:cTn>
                              </p:par>
                              <p:par>
                                <p:cTn id="385" presetID="16" presetClass="entr" presetSubtype="42" fill="hold" nodeType="withEffect">
                                  <p:stCondLst>
                                    <p:cond delay="250"/>
                                  </p:stCondLst>
                                  <p:childTnLst>
                                    <p:set>
                                      <p:cBhvr>
                                        <p:cTn id="386" dur="1" fill="hold">
                                          <p:stCondLst>
                                            <p:cond delay="0"/>
                                          </p:stCondLst>
                                        </p:cTn>
                                        <p:tgtEl>
                                          <p:spTgt spid="44"/>
                                        </p:tgtEl>
                                        <p:attrNameLst>
                                          <p:attrName>style.visibility</p:attrName>
                                        </p:attrNameLst>
                                      </p:cBhvr>
                                      <p:to>
                                        <p:strVal val="visible"/>
                                      </p:to>
                                    </p:set>
                                    <p:animEffect transition="in" filter="barn(outHorizontal)">
                                      <p:cBhvr>
                                        <p:cTn id="387" dur="3250"/>
                                        <p:tgtEl>
                                          <p:spTgt spid="44"/>
                                        </p:tgtEl>
                                      </p:cBhvr>
                                    </p:animEffect>
                                  </p:childTnLst>
                                </p:cTn>
                              </p:par>
                              <p:par>
                                <p:cTn id="388" presetID="9" presetClass="emph" presetSubtype="0" grpId="0" nodeType="withEffect">
                                  <p:stCondLst>
                                    <p:cond delay="0"/>
                                  </p:stCondLst>
                                  <p:childTnLst>
                                    <p:set>
                                      <p:cBhvr rctx="PPT">
                                        <p:cTn id="389" dur="indefinite"/>
                                        <p:tgtEl>
                                          <p:spTgt spid="45"/>
                                        </p:tgtEl>
                                        <p:attrNameLst>
                                          <p:attrName>style.opacity</p:attrName>
                                        </p:attrNameLst>
                                      </p:cBhvr>
                                      <p:to>
                                        <p:strVal val="0"/>
                                      </p:to>
                                    </p:set>
                                    <p:animEffect filter="image" prLst="opacity: 0">
                                      <p:cBhvr rctx="IE">
                                        <p:cTn id="390" dur="indefinite"/>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 name="35 Grupo"/>
          <p:cNvGrpSpPr/>
          <p:nvPr/>
        </p:nvGrpSpPr>
        <p:grpSpPr>
          <a:xfrm>
            <a:off x="0" y="0"/>
            <a:ext cx="9144000" cy="5143500"/>
            <a:chOff x="0" y="0"/>
            <a:chExt cx="9144000" cy="5143500"/>
          </a:xfrm>
        </p:grpSpPr>
        <p:sp>
          <p:nvSpPr>
            <p:cNvPr id="37" name="36 Rectángulo"/>
            <p:cNvSpPr/>
            <p:nvPr/>
          </p:nvSpPr>
          <p:spPr>
            <a:xfrm rot="10800000">
              <a:off x="0" y="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a:off x="4572000" y="257175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0800000" flipH="1">
              <a:off x="4572000" y="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flipH="1">
              <a:off x="0" y="257175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43" name="42 Imagen" descr="Diapositiva14"/>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0" y="-3972"/>
            <a:ext cx="9144000" cy="5147472"/>
          </a:xfrm>
          <a:prstGeom prst="rect">
            <a:avLst/>
          </a:prstGeom>
          <a:noFill/>
          <a:ln>
            <a:noFill/>
          </a:ln>
        </p:spPr>
      </p:pic>
      <p:sp>
        <p:nvSpPr>
          <p:cNvPr id="2" name="1 Paralelogramo"/>
          <p:cNvSpPr/>
          <p:nvPr/>
        </p:nvSpPr>
        <p:spPr>
          <a:xfrm rot="2928764">
            <a:off x="5433693" y="-887266"/>
            <a:ext cx="1784249" cy="2280883"/>
          </a:xfrm>
          <a:prstGeom prst="parallelogram">
            <a:avLst>
              <a:gd name="adj" fmla="val 0"/>
            </a:avLst>
          </a:prstGeom>
          <a:gradFill>
            <a:gsLst>
              <a:gs pos="13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circle">
              <a:fillToRect r="100000" b="100000"/>
            </a:path>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Paralelogramo"/>
          <p:cNvSpPr/>
          <p:nvPr/>
        </p:nvSpPr>
        <p:spPr>
          <a:xfrm rot="2928764">
            <a:off x="5738493" y="-582465"/>
            <a:ext cx="1784245" cy="2280883"/>
          </a:xfrm>
          <a:prstGeom prst="parallelogram">
            <a:avLst>
              <a:gd name="adj" fmla="val 0"/>
            </a:avLst>
          </a:prstGeom>
          <a:gradFill>
            <a:gsLst>
              <a:gs pos="13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circle">
              <a:fillToRect r="100000" b="100000"/>
            </a:path>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2928764">
            <a:off x="6043293" y="-277665"/>
            <a:ext cx="1784245" cy="2280883"/>
          </a:xfrm>
          <a:prstGeom prst="parallelogram">
            <a:avLst>
              <a:gd name="adj" fmla="val 0"/>
            </a:avLst>
          </a:prstGeom>
          <a:gradFill>
            <a:gsLst>
              <a:gs pos="13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circle">
              <a:fillToRect r="100000" b="100000"/>
            </a:path>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2928764">
            <a:off x="6348093" y="27135"/>
            <a:ext cx="1784245" cy="2280883"/>
          </a:xfrm>
          <a:prstGeom prst="parallelogram">
            <a:avLst>
              <a:gd name="adj" fmla="val 0"/>
            </a:avLst>
          </a:prstGeom>
          <a:gradFill>
            <a:gsLst>
              <a:gs pos="13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circle">
              <a:fillToRect r="100000" b="100000"/>
            </a:path>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2928764">
            <a:off x="6652898" y="331942"/>
            <a:ext cx="1784246" cy="2280881"/>
          </a:xfrm>
          <a:prstGeom prst="parallelogram">
            <a:avLst>
              <a:gd name="adj" fmla="val 0"/>
            </a:avLst>
          </a:prstGeom>
          <a:gradFill>
            <a:gsLst>
              <a:gs pos="13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circle">
              <a:fillToRect r="100000" b="100000"/>
            </a:path>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2928764">
            <a:off x="6957698" y="636742"/>
            <a:ext cx="1784246" cy="2280881"/>
          </a:xfrm>
          <a:prstGeom prst="parallelogram">
            <a:avLst>
              <a:gd name="adj" fmla="val 0"/>
            </a:avLst>
          </a:prstGeom>
          <a:gradFill>
            <a:gsLst>
              <a:gs pos="13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circle">
              <a:fillToRect r="100000" b="100000"/>
            </a:path>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2928764">
            <a:off x="7262498" y="941542"/>
            <a:ext cx="1784246" cy="2280881"/>
          </a:xfrm>
          <a:prstGeom prst="parallelogram">
            <a:avLst>
              <a:gd name="adj" fmla="val 0"/>
            </a:avLst>
          </a:prstGeom>
          <a:gradFill>
            <a:gsLst>
              <a:gs pos="13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circle">
              <a:fillToRect r="100000" b="100000"/>
            </a:path>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2928764">
            <a:off x="7567298" y="1246342"/>
            <a:ext cx="1784246" cy="2280881"/>
          </a:xfrm>
          <a:prstGeom prst="parallelogram">
            <a:avLst>
              <a:gd name="adj" fmla="val 0"/>
            </a:avLst>
          </a:prstGeom>
          <a:gradFill>
            <a:gsLst>
              <a:gs pos="13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circle">
              <a:fillToRect r="100000" b="100000"/>
            </a:path>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rot="7871236" flipH="1">
            <a:off x="5612900" y="3806564"/>
            <a:ext cx="1784249" cy="2280883"/>
          </a:xfrm>
          <a:prstGeom prst="parallelogram">
            <a:avLst>
              <a:gd name="adj" fmla="val 0"/>
            </a:avLst>
          </a:prstGeom>
          <a:gradFill>
            <a:gsLst>
              <a:gs pos="13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circle">
              <a:fillToRect r="100000" b="100000"/>
            </a:path>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rot="7871236" flipH="1">
            <a:off x="5917700" y="3501763"/>
            <a:ext cx="1784245" cy="2280883"/>
          </a:xfrm>
          <a:prstGeom prst="parallelogram">
            <a:avLst>
              <a:gd name="adj" fmla="val 0"/>
            </a:avLst>
          </a:prstGeom>
          <a:gradFill>
            <a:gsLst>
              <a:gs pos="13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circle">
              <a:fillToRect r="100000" b="100000"/>
            </a:path>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rot="7871236" flipH="1">
            <a:off x="6222500" y="3196963"/>
            <a:ext cx="1784245" cy="2280883"/>
          </a:xfrm>
          <a:prstGeom prst="parallelogram">
            <a:avLst>
              <a:gd name="adj" fmla="val 0"/>
            </a:avLst>
          </a:prstGeom>
          <a:gradFill>
            <a:gsLst>
              <a:gs pos="13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circle">
              <a:fillToRect r="100000" b="100000"/>
            </a:path>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rot="7871236" flipH="1">
            <a:off x="6527300" y="2892163"/>
            <a:ext cx="1784245" cy="2280883"/>
          </a:xfrm>
          <a:prstGeom prst="parallelogram">
            <a:avLst>
              <a:gd name="adj" fmla="val 0"/>
            </a:avLst>
          </a:prstGeom>
          <a:gradFill>
            <a:gsLst>
              <a:gs pos="13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circle">
              <a:fillToRect r="100000" b="100000"/>
            </a:path>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rot="7871236" flipH="1">
            <a:off x="6832106" y="2587359"/>
            <a:ext cx="1784246" cy="2280881"/>
          </a:xfrm>
          <a:prstGeom prst="parallelogram">
            <a:avLst>
              <a:gd name="adj" fmla="val 0"/>
            </a:avLst>
          </a:prstGeom>
          <a:gradFill>
            <a:gsLst>
              <a:gs pos="13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circle">
              <a:fillToRect r="100000" b="100000"/>
            </a:path>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rot="7871236" flipH="1">
            <a:off x="7136907" y="2282559"/>
            <a:ext cx="1784246" cy="2280881"/>
          </a:xfrm>
          <a:prstGeom prst="parallelogram">
            <a:avLst>
              <a:gd name="adj" fmla="val 0"/>
            </a:avLst>
          </a:prstGeom>
          <a:gradFill>
            <a:gsLst>
              <a:gs pos="13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circle">
              <a:fillToRect r="100000" b="100000"/>
            </a:path>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rot="7871236" flipH="1">
            <a:off x="7441707" y="1977760"/>
            <a:ext cx="1784246" cy="2280881"/>
          </a:xfrm>
          <a:prstGeom prst="parallelogram">
            <a:avLst>
              <a:gd name="adj" fmla="val 0"/>
            </a:avLst>
          </a:prstGeom>
          <a:gradFill>
            <a:gsLst>
              <a:gs pos="13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circle">
              <a:fillToRect r="100000" b="100000"/>
            </a:path>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rot="7871236" flipH="1">
            <a:off x="7746508" y="1672960"/>
            <a:ext cx="1784246" cy="2280881"/>
          </a:xfrm>
          <a:prstGeom prst="parallelogram">
            <a:avLst>
              <a:gd name="adj" fmla="val 0"/>
            </a:avLst>
          </a:prstGeom>
          <a:gradFill>
            <a:gsLst>
              <a:gs pos="13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circle">
              <a:fillToRect r="100000" b="100000"/>
            </a:path>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rot="18671236" flipH="1">
            <a:off x="1804537" y="-916927"/>
            <a:ext cx="1784249" cy="2280883"/>
          </a:xfrm>
          <a:prstGeom prst="parallelogram">
            <a:avLst>
              <a:gd name="adj" fmla="val 0"/>
            </a:avLst>
          </a:prstGeom>
          <a:gradFill flip="none" rotWithShape="1">
            <a:gsLst>
              <a:gs pos="13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circle">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rot="18671236" flipH="1">
            <a:off x="1499741" y="-612126"/>
            <a:ext cx="1784245" cy="2280883"/>
          </a:xfrm>
          <a:prstGeom prst="parallelogram">
            <a:avLst>
              <a:gd name="adj" fmla="val 0"/>
            </a:avLst>
          </a:prstGeom>
          <a:gradFill flip="none" rotWithShape="1">
            <a:gsLst>
              <a:gs pos="13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circle">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Paralelogramo"/>
          <p:cNvSpPr/>
          <p:nvPr/>
        </p:nvSpPr>
        <p:spPr>
          <a:xfrm rot="18671236" flipH="1">
            <a:off x="1194941" y="-307326"/>
            <a:ext cx="1784245" cy="2280883"/>
          </a:xfrm>
          <a:prstGeom prst="parallelogram">
            <a:avLst>
              <a:gd name="adj" fmla="val 0"/>
            </a:avLst>
          </a:prstGeom>
          <a:gradFill flip="none" rotWithShape="1">
            <a:gsLst>
              <a:gs pos="13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circle">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18671236" flipH="1">
            <a:off x="890141" y="-2526"/>
            <a:ext cx="1784245" cy="2280883"/>
          </a:xfrm>
          <a:prstGeom prst="parallelogram">
            <a:avLst>
              <a:gd name="adj" fmla="val 0"/>
            </a:avLst>
          </a:prstGeom>
          <a:gradFill flip="none" rotWithShape="1">
            <a:gsLst>
              <a:gs pos="13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circle">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rot="18671236" flipH="1">
            <a:off x="585335" y="302281"/>
            <a:ext cx="1784246" cy="2280881"/>
          </a:xfrm>
          <a:prstGeom prst="parallelogram">
            <a:avLst>
              <a:gd name="adj" fmla="val 0"/>
            </a:avLst>
          </a:prstGeom>
          <a:gradFill flip="none" rotWithShape="1">
            <a:gsLst>
              <a:gs pos="13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circle">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rot="18671236" flipH="1">
            <a:off x="280535" y="607081"/>
            <a:ext cx="1784246" cy="2280881"/>
          </a:xfrm>
          <a:prstGeom prst="parallelogram">
            <a:avLst>
              <a:gd name="adj" fmla="val 0"/>
            </a:avLst>
          </a:prstGeom>
          <a:gradFill flip="none" rotWithShape="1">
            <a:gsLst>
              <a:gs pos="13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circle">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rot="18671236" flipH="1">
            <a:off x="-24265" y="911881"/>
            <a:ext cx="1784246" cy="2280881"/>
          </a:xfrm>
          <a:prstGeom prst="parallelogram">
            <a:avLst>
              <a:gd name="adj" fmla="val 0"/>
            </a:avLst>
          </a:prstGeom>
          <a:gradFill flip="none" rotWithShape="1">
            <a:gsLst>
              <a:gs pos="13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circle">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rot="18671236" flipH="1">
            <a:off x="-329065" y="1216681"/>
            <a:ext cx="1784246" cy="2280881"/>
          </a:xfrm>
          <a:prstGeom prst="parallelogram">
            <a:avLst>
              <a:gd name="adj" fmla="val 0"/>
            </a:avLst>
          </a:prstGeom>
          <a:gradFill flip="none" rotWithShape="1">
            <a:gsLst>
              <a:gs pos="13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circle">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rot="13728764">
            <a:off x="1625330" y="3776903"/>
            <a:ext cx="1784249" cy="2280883"/>
          </a:xfrm>
          <a:prstGeom prst="parallelogram">
            <a:avLst>
              <a:gd name="adj" fmla="val 0"/>
            </a:avLst>
          </a:prstGeom>
          <a:gradFill flip="none" rotWithShape="1">
            <a:gsLst>
              <a:gs pos="13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circle">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rot="13728764">
            <a:off x="1320534" y="3472102"/>
            <a:ext cx="1784245" cy="2280883"/>
          </a:xfrm>
          <a:prstGeom prst="parallelogram">
            <a:avLst>
              <a:gd name="adj" fmla="val 0"/>
            </a:avLst>
          </a:prstGeom>
          <a:gradFill flip="none" rotWithShape="1">
            <a:gsLst>
              <a:gs pos="13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circle">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rot="13728764">
            <a:off x="1015734" y="3167302"/>
            <a:ext cx="1784245" cy="2280883"/>
          </a:xfrm>
          <a:prstGeom prst="parallelogram">
            <a:avLst>
              <a:gd name="adj" fmla="val 0"/>
            </a:avLst>
          </a:prstGeom>
          <a:gradFill flip="none" rotWithShape="1">
            <a:gsLst>
              <a:gs pos="13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circle">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rot="13728764">
            <a:off x="710934" y="2862502"/>
            <a:ext cx="1784245" cy="2280883"/>
          </a:xfrm>
          <a:prstGeom prst="parallelogram">
            <a:avLst>
              <a:gd name="adj" fmla="val 0"/>
            </a:avLst>
          </a:prstGeom>
          <a:gradFill flip="none" rotWithShape="1">
            <a:gsLst>
              <a:gs pos="13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circle">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rot="13728764">
            <a:off x="406127" y="2557698"/>
            <a:ext cx="1784246" cy="2280881"/>
          </a:xfrm>
          <a:prstGeom prst="parallelogram">
            <a:avLst>
              <a:gd name="adj" fmla="val 0"/>
            </a:avLst>
          </a:prstGeom>
          <a:gradFill flip="none" rotWithShape="1">
            <a:gsLst>
              <a:gs pos="13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circle">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rot="13728764">
            <a:off x="101326" y="2252898"/>
            <a:ext cx="1784246" cy="2280881"/>
          </a:xfrm>
          <a:prstGeom prst="parallelogram">
            <a:avLst>
              <a:gd name="adj" fmla="val 0"/>
            </a:avLst>
          </a:prstGeom>
          <a:gradFill flip="none" rotWithShape="1">
            <a:gsLst>
              <a:gs pos="13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circle">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rot="13728764">
            <a:off x="-203474" y="1948099"/>
            <a:ext cx="1784246" cy="2280881"/>
          </a:xfrm>
          <a:prstGeom prst="parallelogram">
            <a:avLst>
              <a:gd name="adj" fmla="val 0"/>
            </a:avLst>
          </a:prstGeom>
          <a:gradFill flip="none" rotWithShape="1">
            <a:gsLst>
              <a:gs pos="13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circle">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rot="13728764">
            <a:off x="-508275" y="1643299"/>
            <a:ext cx="1784246" cy="2280881"/>
          </a:xfrm>
          <a:prstGeom prst="parallelogram">
            <a:avLst>
              <a:gd name="adj" fmla="val 0"/>
            </a:avLst>
          </a:prstGeom>
          <a:gradFill flip="none" rotWithShape="1">
            <a:gsLst>
              <a:gs pos="13000">
                <a:srgbClr val="FF6600">
                  <a:alpha val="84000"/>
                </a:srgbClr>
              </a:gs>
              <a:gs pos="45000">
                <a:srgbClr val="EDFF12">
                  <a:alpha val="0"/>
                </a:srgbClr>
              </a:gs>
              <a:gs pos="75831">
                <a:srgbClr val="DFFF20">
                  <a:alpha val="0"/>
                </a:srgbClr>
              </a:gs>
              <a:gs pos="80000">
                <a:srgbClr val="E5FF1A">
                  <a:alpha val="0"/>
                </a:srgbClr>
              </a:gs>
              <a:gs pos="38000">
                <a:srgbClr val="E5FF1A">
                  <a:alpha val="0"/>
                </a:srgbClr>
              </a:gs>
              <a:gs pos="93000">
                <a:srgbClr val="25FF85">
                  <a:alpha val="4000"/>
                </a:srgbClr>
              </a:gs>
              <a:gs pos="7500">
                <a:srgbClr val="FF0000"/>
              </a:gs>
              <a:gs pos="22000">
                <a:srgbClr val="99FF33">
                  <a:lumMod val="0"/>
                  <a:lumOff val="100000"/>
                  <a:alpha val="77000"/>
                </a:srgbClr>
              </a:gs>
              <a:gs pos="50000">
                <a:schemeClr val="accent1">
                  <a:lumMod val="75000"/>
                  <a:alpha val="28000"/>
                </a:schemeClr>
              </a:gs>
            </a:gsLst>
            <a:path path="circle">
              <a:fillToRect r="100000" b="100000"/>
            </a:path>
            <a:tileRect l="-100000" t="-100000"/>
          </a:gradFill>
          <a:ln w="6350">
            <a:solidFill>
              <a:schemeClr val="tx1">
                <a:lumMod val="95000"/>
                <a:alpha val="81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flipH="1">
            <a:off x="-756592" y="-1172666"/>
            <a:ext cx="11089232" cy="7632848"/>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7692874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3000" fill="hold"/>
                                        <p:tgtEl>
                                          <p:spTgt spid="2"/>
                                        </p:tgtEl>
                                        <p:attrNameLst>
                                          <p:attrName>ppt_x</p:attrName>
                                        </p:attrNameLst>
                                      </p:cBhvr>
                                      <p:tavLst>
                                        <p:tav tm="0">
                                          <p:val>
                                            <p:strVal val="1+#ppt_w/2"/>
                                          </p:val>
                                        </p:tav>
                                        <p:tav tm="100000">
                                          <p:val>
                                            <p:strVal val="#ppt_x"/>
                                          </p:val>
                                        </p:tav>
                                      </p:tavLst>
                                    </p:anim>
                                    <p:anim calcmode="lin" valueType="num">
                                      <p:cBhvr additive="base">
                                        <p:cTn id="8" dur="3000" fill="hold"/>
                                        <p:tgtEl>
                                          <p:spTgt spid="2"/>
                                        </p:tgtEl>
                                        <p:attrNameLst>
                                          <p:attrName>ppt_y</p:attrName>
                                        </p:attrNameLst>
                                      </p:cBhvr>
                                      <p:tavLst>
                                        <p:tav tm="0">
                                          <p:val>
                                            <p:strVal val="#ppt_y"/>
                                          </p:val>
                                        </p:tav>
                                        <p:tav tm="100000">
                                          <p:val>
                                            <p:strVal val="#ppt_y"/>
                                          </p:val>
                                        </p:tav>
                                      </p:tavLst>
                                    </p:anim>
                                  </p:childTnLst>
                                </p:cTn>
                              </p:par>
                              <p:par>
                                <p:cTn id="9" presetID="3" presetClass="entr" presetSubtype="5" fill="hold" grpId="1" nodeType="with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blinds(vertical)">
                                      <p:cBhvr>
                                        <p:cTn id="11" dur="4000"/>
                                        <p:tgtEl>
                                          <p:spTgt spid="2"/>
                                        </p:tgtEl>
                                      </p:cBhvr>
                                    </p:animEffect>
                                  </p:childTnLst>
                                </p:cTn>
                              </p:par>
                              <p:par>
                                <p:cTn id="12" presetID="2" presetClass="exit" presetSubtype="8" fill="hold" grpId="2" nodeType="withEffect">
                                  <p:stCondLst>
                                    <p:cond delay="0"/>
                                  </p:stCondLst>
                                  <p:childTnLst>
                                    <p:anim calcmode="lin" valueType="num">
                                      <p:cBhvr additive="base">
                                        <p:cTn id="13" dur="3000"/>
                                        <p:tgtEl>
                                          <p:spTgt spid="2"/>
                                        </p:tgtEl>
                                        <p:attrNameLst>
                                          <p:attrName>ppt_x</p:attrName>
                                        </p:attrNameLst>
                                      </p:cBhvr>
                                      <p:tavLst>
                                        <p:tav tm="0">
                                          <p:val>
                                            <p:strVal val="ppt_x"/>
                                          </p:val>
                                        </p:tav>
                                        <p:tav tm="100000">
                                          <p:val>
                                            <p:strVal val="0-ppt_w/2"/>
                                          </p:val>
                                        </p:tav>
                                      </p:tavLst>
                                    </p:anim>
                                    <p:anim calcmode="lin" valueType="num">
                                      <p:cBhvr additive="base">
                                        <p:cTn id="14" dur="3000"/>
                                        <p:tgtEl>
                                          <p:spTgt spid="2"/>
                                        </p:tgtEl>
                                        <p:attrNameLst>
                                          <p:attrName>ppt_y</p:attrName>
                                        </p:attrNameLst>
                                      </p:cBhvr>
                                      <p:tavLst>
                                        <p:tav tm="0">
                                          <p:val>
                                            <p:strVal val="ppt_y"/>
                                          </p:val>
                                        </p:tav>
                                        <p:tav tm="100000">
                                          <p:val>
                                            <p:strVal val="ppt_y"/>
                                          </p:val>
                                        </p:tav>
                                      </p:tavLst>
                                    </p:anim>
                                    <p:set>
                                      <p:cBhvr>
                                        <p:cTn id="15" dur="1" fill="hold">
                                          <p:stCondLst>
                                            <p:cond delay="2999"/>
                                          </p:stCondLst>
                                        </p:cTn>
                                        <p:tgtEl>
                                          <p:spTgt spid="2"/>
                                        </p:tgtEl>
                                        <p:attrNameLst>
                                          <p:attrName>style.visibility</p:attrName>
                                        </p:attrNameLst>
                                      </p:cBhvr>
                                      <p:to>
                                        <p:strVal val="hidden"/>
                                      </p:to>
                                    </p:set>
                                  </p:childTnLst>
                                </p:cTn>
                              </p:par>
                              <p:par>
                                <p:cTn id="16" presetID="2" presetClass="entr" presetSubtype="2" fill="hold" grpId="0" nodeType="with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additive="base">
                                        <p:cTn id="18" dur="3000" fill="hold"/>
                                        <p:tgtEl>
                                          <p:spTgt spid="3"/>
                                        </p:tgtEl>
                                        <p:attrNameLst>
                                          <p:attrName>ppt_x</p:attrName>
                                        </p:attrNameLst>
                                      </p:cBhvr>
                                      <p:tavLst>
                                        <p:tav tm="0">
                                          <p:val>
                                            <p:strVal val="1+#ppt_w/2"/>
                                          </p:val>
                                        </p:tav>
                                        <p:tav tm="100000">
                                          <p:val>
                                            <p:strVal val="#ppt_x"/>
                                          </p:val>
                                        </p:tav>
                                      </p:tavLst>
                                    </p:anim>
                                    <p:anim calcmode="lin" valueType="num">
                                      <p:cBhvr additive="base">
                                        <p:cTn id="19" dur="3000" fill="hold"/>
                                        <p:tgtEl>
                                          <p:spTgt spid="3"/>
                                        </p:tgtEl>
                                        <p:attrNameLst>
                                          <p:attrName>ppt_y</p:attrName>
                                        </p:attrNameLst>
                                      </p:cBhvr>
                                      <p:tavLst>
                                        <p:tav tm="0">
                                          <p:val>
                                            <p:strVal val="#ppt_y"/>
                                          </p:val>
                                        </p:tav>
                                        <p:tav tm="100000">
                                          <p:val>
                                            <p:strVal val="#ppt_y"/>
                                          </p:val>
                                        </p:tav>
                                      </p:tavLst>
                                    </p:anim>
                                  </p:childTnLst>
                                </p:cTn>
                              </p:par>
                              <p:par>
                                <p:cTn id="20" presetID="3" presetClass="entr" presetSubtype="5" fill="hold" grpId="1" nodeType="with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blinds(vertical)">
                                      <p:cBhvr>
                                        <p:cTn id="22" dur="4000"/>
                                        <p:tgtEl>
                                          <p:spTgt spid="3"/>
                                        </p:tgtEl>
                                      </p:cBhvr>
                                    </p:animEffect>
                                  </p:childTnLst>
                                </p:cTn>
                              </p:par>
                              <p:par>
                                <p:cTn id="23" presetID="2" presetClass="exit" presetSubtype="8" fill="hold" grpId="2" nodeType="withEffect">
                                  <p:stCondLst>
                                    <p:cond delay="0"/>
                                  </p:stCondLst>
                                  <p:childTnLst>
                                    <p:anim calcmode="lin" valueType="num">
                                      <p:cBhvr additive="base">
                                        <p:cTn id="24" dur="3000"/>
                                        <p:tgtEl>
                                          <p:spTgt spid="3"/>
                                        </p:tgtEl>
                                        <p:attrNameLst>
                                          <p:attrName>ppt_x</p:attrName>
                                        </p:attrNameLst>
                                      </p:cBhvr>
                                      <p:tavLst>
                                        <p:tav tm="0">
                                          <p:val>
                                            <p:strVal val="ppt_x"/>
                                          </p:val>
                                        </p:tav>
                                        <p:tav tm="100000">
                                          <p:val>
                                            <p:strVal val="0-ppt_w/2"/>
                                          </p:val>
                                        </p:tav>
                                      </p:tavLst>
                                    </p:anim>
                                    <p:anim calcmode="lin" valueType="num">
                                      <p:cBhvr additive="base">
                                        <p:cTn id="25" dur="3000"/>
                                        <p:tgtEl>
                                          <p:spTgt spid="3"/>
                                        </p:tgtEl>
                                        <p:attrNameLst>
                                          <p:attrName>ppt_y</p:attrName>
                                        </p:attrNameLst>
                                      </p:cBhvr>
                                      <p:tavLst>
                                        <p:tav tm="0">
                                          <p:val>
                                            <p:strVal val="ppt_y"/>
                                          </p:val>
                                        </p:tav>
                                        <p:tav tm="100000">
                                          <p:val>
                                            <p:strVal val="ppt_y"/>
                                          </p:val>
                                        </p:tav>
                                      </p:tavLst>
                                    </p:anim>
                                    <p:set>
                                      <p:cBhvr>
                                        <p:cTn id="26" dur="1" fill="hold">
                                          <p:stCondLst>
                                            <p:cond delay="2999"/>
                                          </p:stCondLst>
                                        </p:cTn>
                                        <p:tgtEl>
                                          <p:spTgt spid="3"/>
                                        </p:tgtEl>
                                        <p:attrNameLst>
                                          <p:attrName>style.visibility</p:attrName>
                                        </p:attrNameLst>
                                      </p:cBhvr>
                                      <p:to>
                                        <p:strVal val="hidden"/>
                                      </p:to>
                                    </p:set>
                                  </p:childTnLst>
                                </p:cTn>
                              </p:par>
                              <p:par>
                                <p:cTn id="27" presetID="2" presetClass="entr" presetSubtype="2" fill="hold" grpId="0" nodeType="withEffect">
                                  <p:stCondLst>
                                    <p:cond delay="0"/>
                                  </p:stCondLst>
                                  <p:childTnLst>
                                    <p:set>
                                      <p:cBhvr>
                                        <p:cTn id="28" dur="1" fill="hold">
                                          <p:stCondLst>
                                            <p:cond delay="0"/>
                                          </p:stCondLst>
                                        </p:cTn>
                                        <p:tgtEl>
                                          <p:spTgt spid="4"/>
                                        </p:tgtEl>
                                        <p:attrNameLst>
                                          <p:attrName>style.visibility</p:attrName>
                                        </p:attrNameLst>
                                      </p:cBhvr>
                                      <p:to>
                                        <p:strVal val="visible"/>
                                      </p:to>
                                    </p:set>
                                    <p:anim calcmode="lin" valueType="num">
                                      <p:cBhvr additive="base">
                                        <p:cTn id="29" dur="3000" fill="hold"/>
                                        <p:tgtEl>
                                          <p:spTgt spid="4"/>
                                        </p:tgtEl>
                                        <p:attrNameLst>
                                          <p:attrName>ppt_x</p:attrName>
                                        </p:attrNameLst>
                                      </p:cBhvr>
                                      <p:tavLst>
                                        <p:tav tm="0">
                                          <p:val>
                                            <p:strVal val="1+#ppt_w/2"/>
                                          </p:val>
                                        </p:tav>
                                        <p:tav tm="100000">
                                          <p:val>
                                            <p:strVal val="#ppt_x"/>
                                          </p:val>
                                        </p:tav>
                                      </p:tavLst>
                                    </p:anim>
                                    <p:anim calcmode="lin" valueType="num">
                                      <p:cBhvr additive="base">
                                        <p:cTn id="30" dur="3000" fill="hold"/>
                                        <p:tgtEl>
                                          <p:spTgt spid="4"/>
                                        </p:tgtEl>
                                        <p:attrNameLst>
                                          <p:attrName>ppt_y</p:attrName>
                                        </p:attrNameLst>
                                      </p:cBhvr>
                                      <p:tavLst>
                                        <p:tav tm="0">
                                          <p:val>
                                            <p:strVal val="#ppt_y"/>
                                          </p:val>
                                        </p:tav>
                                        <p:tav tm="100000">
                                          <p:val>
                                            <p:strVal val="#ppt_y"/>
                                          </p:val>
                                        </p:tav>
                                      </p:tavLst>
                                    </p:anim>
                                  </p:childTnLst>
                                </p:cTn>
                              </p:par>
                              <p:par>
                                <p:cTn id="31" presetID="3" presetClass="entr" presetSubtype="5" fill="hold" grpId="1" nodeType="withEffect">
                                  <p:stCondLst>
                                    <p:cond delay="0"/>
                                  </p:stCondLst>
                                  <p:childTnLst>
                                    <p:set>
                                      <p:cBhvr>
                                        <p:cTn id="32" dur="1" fill="hold">
                                          <p:stCondLst>
                                            <p:cond delay="0"/>
                                          </p:stCondLst>
                                        </p:cTn>
                                        <p:tgtEl>
                                          <p:spTgt spid="4"/>
                                        </p:tgtEl>
                                        <p:attrNameLst>
                                          <p:attrName>style.visibility</p:attrName>
                                        </p:attrNameLst>
                                      </p:cBhvr>
                                      <p:to>
                                        <p:strVal val="visible"/>
                                      </p:to>
                                    </p:set>
                                    <p:animEffect transition="in" filter="blinds(vertical)">
                                      <p:cBhvr>
                                        <p:cTn id="33" dur="4000"/>
                                        <p:tgtEl>
                                          <p:spTgt spid="4"/>
                                        </p:tgtEl>
                                      </p:cBhvr>
                                    </p:animEffect>
                                  </p:childTnLst>
                                </p:cTn>
                              </p:par>
                              <p:par>
                                <p:cTn id="34" presetID="2" presetClass="exit" presetSubtype="8" fill="hold" grpId="2" nodeType="withEffect">
                                  <p:stCondLst>
                                    <p:cond delay="0"/>
                                  </p:stCondLst>
                                  <p:childTnLst>
                                    <p:anim calcmode="lin" valueType="num">
                                      <p:cBhvr additive="base">
                                        <p:cTn id="35" dur="3000"/>
                                        <p:tgtEl>
                                          <p:spTgt spid="4"/>
                                        </p:tgtEl>
                                        <p:attrNameLst>
                                          <p:attrName>ppt_x</p:attrName>
                                        </p:attrNameLst>
                                      </p:cBhvr>
                                      <p:tavLst>
                                        <p:tav tm="0">
                                          <p:val>
                                            <p:strVal val="ppt_x"/>
                                          </p:val>
                                        </p:tav>
                                        <p:tav tm="100000">
                                          <p:val>
                                            <p:strVal val="0-ppt_w/2"/>
                                          </p:val>
                                        </p:tav>
                                      </p:tavLst>
                                    </p:anim>
                                    <p:anim calcmode="lin" valueType="num">
                                      <p:cBhvr additive="base">
                                        <p:cTn id="36" dur="3000"/>
                                        <p:tgtEl>
                                          <p:spTgt spid="4"/>
                                        </p:tgtEl>
                                        <p:attrNameLst>
                                          <p:attrName>ppt_y</p:attrName>
                                        </p:attrNameLst>
                                      </p:cBhvr>
                                      <p:tavLst>
                                        <p:tav tm="0">
                                          <p:val>
                                            <p:strVal val="ppt_y"/>
                                          </p:val>
                                        </p:tav>
                                        <p:tav tm="100000">
                                          <p:val>
                                            <p:strVal val="ppt_y"/>
                                          </p:val>
                                        </p:tav>
                                      </p:tavLst>
                                    </p:anim>
                                    <p:set>
                                      <p:cBhvr>
                                        <p:cTn id="37" dur="1" fill="hold">
                                          <p:stCondLst>
                                            <p:cond delay="2999"/>
                                          </p:stCondLst>
                                        </p:cTn>
                                        <p:tgtEl>
                                          <p:spTgt spid="4"/>
                                        </p:tgtEl>
                                        <p:attrNameLst>
                                          <p:attrName>style.visibility</p:attrName>
                                        </p:attrNameLst>
                                      </p:cBhvr>
                                      <p:to>
                                        <p:strVal val="hidden"/>
                                      </p:to>
                                    </p:set>
                                  </p:childTnLst>
                                </p:cTn>
                              </p:par>
                              <p:par>
                                <p:cTn id="38" presetID="2" presetClass="entr" presetSubtype="2" fill="hold" grpId="0" nodeType="withEffect">
                                  <p:stCondLst>
                                    <p:cond delay="0"/>
                                  </p:stCondLst>
                                  <p:childTnLst>
                                    <p:set>
                                      <p:cBhvr>
                                        <p:cTn id="39" dur="1" fill="hold">
                                          <p:stCondLst>
                                            <p:cond delay="0"/>
                                          </p:stCondLst>
                                        </p:cTn>
                                        <p:tgtEl>
                                          <p:spTgt spid="5"/>
                                        </p:tgtEl>
                                        <p:attrNameLst>
                                          <p:attrName>style.visibility</p:attrName>
                                        </p:attrNameLst>
                                      </p:cBhvr>
                                      <p:to>
                                        <p:strVal val="visible"/>
                                      </p:to>
                                    </p:set>
                                    <p:anim calcmode="lin" valueType="num">
                                      <p:cBhvr additive="base">
                                        <p:cTn id="40" dur="3000" fill="hold"/>
                                        <p:tgtEl>
                                          <p:spTgt spid="5"/>
                                        </p:tgtEl>
                                        <p:attrNameLst>
                                          <p:attrName>ppt_x</p:attrName>
                                        </p:attrNameLst>
                                      </p:cBhvr>
                                      <p:tavLst>
                                        <p:tav tm="0">
                                          <p:val>
                                            <p:strVal val="1+#ppt_w/2"/>
                                          </p:val>
                                        </p:tav>
                                        <p:tav tm="100000">
                                          <p:val>
                                            <p:strVal val="#ppt_x"/>
                                          </p:val>
                                        </p:tav>
                                      </p:tavLst>
                                    </p:anim>
                                    <p:anim calcmode="lin" valueType="num">
                                      <p:cBhvr additive="base">
                                        <p:cTn id="41" dur="3000" fill="hold"/>
                                        <p:tgtEl>
                                          <p:spTgt spid="5"/>
                                        </p:tgtEl>
                                        <p:attrNameLst>
                                          <p:attrName>ppt_y</p:attrName>
                                        </p:attrNameLst>
                                      </p:cBhvr>
                                      <p:tavLst>
                                        <p:tav tm="0">
                                          <p:val>
                                            <p:strVal val="#ppt_y"/>
                                          </p:val>
                                        </p:tav>
                                        <p:tav tm="100000">
                                          <p:val>
                                            <p:strVal val="#ppt_y"/>
                                          </p:val>
                                        </p:tav>
                                      </p:tavLst>
                                    </p:anim>
                                  </p:childTnLst>
                                </p:cTn>
                              </p:par>
                              <p:par>
                                <p:cTn id="42" presetID="3" presetClass="entr" presetSubtype="5" fill="hold" grpId="1" nodeType="withEffect">
                                  <p:stCondLst>
                                    <p:cond delay="0"/>
                                  </p:stCondLst>
                                  <p:childTnLst>
                                    <p:set>
                                      <p:cBhvr>
                                        <p:cTn id="43" dur="1" fill="hold">
                                          <p:stCondLst>
                                            <p:cond delay="0"/>
                                          </p:stCondLst>
                                        </p:cTn>
                                        <p:tgtEl>
                                          <p:spTgt spid="5"/>
                                        </p:tgtEl>
                                        <p:attrNameLst>
                                          <p:attrName>style.visibility</p:attrName>
                                        </p:attrNameLst>
                                      </p:cBhvr>
                                      <p:to>
                                        <p:strVal val="visible"/>
                                      </p:to>
                                    </p:set>
                                    <p:animEffect transition="in" filter="blinds(vertical)">
                                      <p:cBhvr>
                                        <p:cTn id="44" dur="4000"/>
                                        <p:tgtEl>
                                          <p:spTgt spid="5"/>
                                        </p:tgtEl>
                                      </p:cBhvr>
                                    </p:animEffect>
                                  </p:childTnLst>
                                </p:cTn>
                              </p:par>
                              <p:par>
                                <p:cTn id="45" presetID="2" presetClass="exit" presetSubtype="8" fill="hold" grpId="2" nodeType="withEffect">
                                  <p:stCondLst>
                                    <p:cond delay="0"/>
                                  </p:stCondLst>
                                  <p:childTnLst>
                                    <p:anim calcmode="lin" valueType="num">
                                      <p:cBhvr additive="base">
                                        <p:cTn id="46" dur="3000"/>
                                        <p:tgtEl>
                                          <p:spTgt spid="5"/>
                                        </p:tgtEl>
                                        <p:attrNameLst>
                                          <p:attrName>ppt_x</p:attrName>
                                        </p:attrNameLst>
                                      </p:cBhvr>
                                      <p:tavLst>
                                        <p:tav tm="0">
                                          <p:val>
                                            <p:strVal val="ppt_x"/>
                                          </p:val>
                                        </p:tav>
                                        <p:tav tm="100000">
                                          <p:val>
                                            <p:strVal val="0-ppt_w/2"/>
                                          </p:val>
                                        </p:tav>
                                      </p:tavLst>
                                    </p:anim>
                                    <p:anim calcmode="lin" valueType="num">
                                      <p:cBhvr additive="base">
                                        <p:cTn id="47" dur="3000"/>
                                        <p:tgtEl>
                                          <p:spTgt spid="5"/>
                                        </p:tgtEl>
                                        <p:attrNameLst>
                                          <p:attrName>ppt_y</p:attrName>
                                        </p:attrNameLst>
                                      </p:cBhvr>
                                      <p:tavLst>
                                        <p:tav tm="0">
                                          <p:val>
                                            <p:strVal val="ppt_y"/>
                                          </p:val>
                                        </p:tav>
                                        <p:tav tm="100000">
                                          <p:val>
                                            <p:strVal val="ppt_y"/>
                                          </p:val>
                                        </p:tav>
                                      </p:tavLst>
                                    </p:anim>
                                    <p:set>
                                      <p:cBhvr>
                                        <p:cTn id="48" dur="1" fill="hold">
                                          <p:stCondLst>
                                            <p:cond delay="2999"/>
                                          </p:stCondLst>
                                        </p:cTn>
                                        <p:tgtEl>
                                          <p:spTgt spid="5"/>
                                        </p:tgtEl>
                                        <p:attrNameLst>
                                          <p:attrName>style.visibility</p:attrName>
                                        </p:attrNameLst>
                                      </p:cBhvr>
                                      <p:to>
                                        <p:strVal val="hidden"/>
                                      </p:to>
                                    </p:set>
                                  </p:childTnLst>
                                </p:cTn>
                              </p:par>
                              <p:par>
                                <p:cTn id="49" presetID="2" presetClass="entr" presetSubtype="2" fill="hold" grpId="0" nodeType="withEffect">
                                  <p:stCondLst>
                                    <p:cond delay="0"/>
                                  </p:stCondLst>
                                  <p:childTnLst>
                                    <p:set>
                                      <p:cBhvr>
                                        <p:cTn id="50" dur="1" fill="hold">
                                          <p:stCondLst>
                                            <p:cond delay="0"/>
                                          </p:stCondLst>
                                        </p:cTn>
                                        <p:tgtEl>
                                          <p:spTgt spid="6"/>
                                        </p:tgtEl>
                                        <p:attrNameLst>
                                          <p:attrName>style.visibility</p:attrName>
                                        </p:attrNameLst>
                                      </p:cBhvr>
                                      <p:to>
                                        <p:strVal val="visible"/>
                                      </p:to>
                                    </p:set>
                                    <p:anim calcmode="lin" valueType="num">
                                      <p:cBhvr additive="base">
                                        <p:cTn id="51" dur="3000" fill="hold"/>
                                        <p:tgtEl>
                                          <p:spTgt spid="6"/>
                                        </p:tgtEl>
                                        <p:attrNameLst>
                                          <p:attrName>ppt_x</p:attrName>
                                        </p:attrNameLst>
                                      </p:cBhvr>
                                      <p:tavLst>
                                        <p:tav tm="0">
                                          <p:val>
                                            <p:strVal val="1+#ppt_w/2"/>
                                          </p:val>
                                        </p:tav>
                                        <p:tav tm="100000">
                                          <p:val>
                                            <p:strVal val="#ppt_x"/>
                                          </p:val>
                                        </p:tav>
                                      </p:tavLst>
                                    </p:anim>
                                    <p:anim calcmode="lin" valueType="num">
                                      <p:cBhvr additive="base">
                                        <p:cTn id="52" dur="3000" fill="hold"/>
                                        <p:tgtEl>
                                          <p:spTgt spid="6"/>
                                        </p:tgtEl>
                                        <p:attrNameLst>
                                          <p:attrName>ppt_y</p:attrName>
                                        </p:attrNameLst>
                                      </p:cBhvr>
                                      <p:tavLst>
                                        <p:tav tm="0">
                                          <p:val>
                                            <p:strVal val="#ppt_y"/>
                                          </p:val>
                                        </p:tav>
                                        <p:tav tm="100000">
                                          <p:val>
                                            <p:strVal val="#ppt_y"/>
                                          </p:val>
                                        </p:tav>
                                      </p:tavLst>
                                    </p:anim>
                                  </p:childTnLst>
                                </p:cTn>
                              </p:par>
                              <p:par>
                                <p:cTn id="53" presetID="3" presetClass="entr" presetSubtype="5" fill="hold" grpId="1" nodeType="withEffect">
                                  <p:stCondLst>
                                    <p:cond delay="0"/>
                                  </p:stCondLst>
                                  <p:childTnLst>
                                    <p:set>
                                      <p:cBhvr>
                                        <p:cTn id="54" dur="1" fill="hold">
                                          <p:stCondLst>
                                            <p:cond delay="0"/>
                                          </p:stCondLst>
                                        </p:cTn>
                                        <p:tgtEl>
                                          <p:spTgt spid="6"/>
                                        </p:tgtEl>
                                        <p:attrNameLst>
                                          <p:attrName>style.visibility</p:attrName>
                                        </p:attrNameLst>
                                      </p:cBhvr>
                                      <p:to>
                                        <p:strVal val="visible"/>
                                      </p:to>
                                    </p:set>
                                    <p:animEffect transition="in" filter="blinds(vertical)">
                                      <p:cBhvr>
                                        <p:cTn id="55" dur="4000"/>
                                        <p:tgtEl>
                                          <p:spTgt spid="6"/>
                                        </p:tgtEl>
                                      </p:cBhvr>
                                    </p:animEffect>
                                  </p:childTnLst>
                                </p:cTn>
                              </p:par>
                              <p:par>
                                <p:cTn id="56" presetID="2" presetClass="exit" presetSubtype="8" fill="hold" grpId="2" nodeType="withEffect">
                                  <p:stCondLst>
                                    <p:cond delay="0"/>
                                  </p:stCondLst>
                                  <p:childTnLst>
                                    <p:anim calcmode="lin" valueType="num">
                                      <p:cBhvr additive="base">
                                        <p:cTn id="57" dur="3000"/>
                                        <p:tgtEl>
                                          <p:spTgt spid="6"/>
                                        </p:tgtEl>
                                        <p:attrNameLst>
                                          <p:attrName>ppt_x</p:attrName>
                                        </p:attrNameLst>
                                      </p:cBhvr>
                                      <p:tavLst>
                                        <p:tav tm="0">
                                          <p:val>
                                            <p:strVal val="ppt_x"/>
                                          </p:val>
                                        </p:tav>
                                        <p:tav tm="100000">
                                          <p:val>
                                            <p:strVal val="0-ppt_w/2"/>
                                          </p:val>
                                        </p:tav>
                                      </p:tavLst>
                                    </p:anim>
                                    <p:anim calcmode="lin" valueType="num">
                                      <p:cBhvr additive="base">
                                        <p:cTn id="58" dur="3000"/>
                                        <p:tgtEl>
                                          <p:spTgt spid="6"/>
                                        </p:tgtEl>
                                        <p:attrNameLst>
                                          <p:attrName>ppt_y</p:attrName>
                                        </p:attrNameLst>
                                      </p:cBhvr>
                                      <p:tavLst>
                                        <p:tav tm="0">
                                          <p:val>
                                            <p:strVal val="ppt_y"/>
                                          </p:val>
                                        </p:tav>
                                        <p:tav tm="100000">
                                          <p:val>
                                            <p:strVal val="ppt_y"/>
                                          </p:val>
                                        </p:tav>
                                      </p:tavLst>
                                    </p:anim>
                                    <p:set>
                                      <p:cBhvr>
                                        <p:cTn id="59" dur="1" fill="hold">
                                          <p:stCondLst>
                                            <p:cond delay="2999"/>
                                          </p:stCondLst>
                                        </p:cTn>
                                        <p:tgtEl>
                                          <p:spTgt spid="6"/>
                                        </p:tgtEl>
                                        <p:attrNameLst>
                                          <p:attrName>style.visibility</p:attrName>
                                        </p:attrNameLst>
                                      </p:cBhvr>
                                      <p:to>
                                        <p:strVal val="hidden"/>
                                      </p:to>
                                    </p:set>
                                  </p:childTnLst>
                                </p:cTn>
                              </p:par>
                              <p:par>
                                <p:cTn id="60" presetID="2" presetClass="entr" presetSubtype="2" fill="hold" grpId="0" nodeType="withEffect">
                                  <p:stCondLst>
                                    <p:cond delay="0"/>
                                  </p:stCondLst>
                                  <p:childTnLst>
                                    <p:set>
                                      <p:cBhvr>
                                        <p:cTn id="61" dur="1" fill="hold">
                                          <p:stCondLst>
                                            <p:cond delay="0"/>
                                          </p:stCondLst>
                                        </p:cTn>
                                        <p:tgtEl>
                                          <p:spTgt spid="7"/>
                                        </p:tgtEl>
                                        <p:attrNameLst>
                                          <p:attrName>style.visibility</p:attrName>
                                        </p:attrNameLst>
                                      </p:cBhvr>
                                      <p:to>
                                        <p:strVal val="visible"/>
                                      </p:to>
                                    </p:set>
                                    <p:anim calcmode="lin" valueType="num">
                                      <p:cBhvr additive="base">
                                        <p:cTn id="62" dur="3000" fill="hold"/>
                                        <p:tgtEl>
                                          <p:spTgt spid="7"/>
                                        </p:tgtEl>
                                        <p:attrNameLst>
                                          <p:attrName>ppt_x</p:attrName>
                                        </p:attrNameLst>
                                      </p:cBhvr>
                                      <p:tavLst>
                                        <p:tav tm="0">
                                          <p:val>
                                            <p:strVal val="1+#ppt_w/2"/>
                                          </p:val>
                                        </p:tav>
                                        <p:tav tm="100000">
                                          <p:val>
                                            <p:strVal val="#ppt_x"/>
                                          </p:val>
                                        </p:tav>
                                      </p:tavLst>
                                    </p:anim>
                                    <p:anim calcmode="lin" valueType="num">
                                      <p:cBhvr additive="base">
                                        <p:cTn id="63" dur="3000" fill="hold"/>
                                        <p:tgtEl>
                                          <p:spTgt spid="7"/>
                                        </p:tgtEl>
                                        <p:attrNameLst>
                                          <p:attrName>ppt_y</p:attrName>
                                        </p:attrNameLst>
                                      </p:cBhvr>
                                      <p:tavLst>
                                        <p:tav tm="0">
                                          <p:val>
                                            <p:strVal val="#ppt_y"/>
                                          </p:val>
                                        </p:tav>
                                        <p:tav tm="100000">
                                          <p:val>
                                            <p:strVal val="#ppt_y"/>
                                          </p:val>
                                        </p:tav>
                                      </p:tavLst>
                                    </p:anim>
                                  </p:childTnLst>
                                </p:cTn>
                              </p:par>
                              <p:par>
                                <p:cTn id="64" presetID="3" presetClass="entr" presetSubtype="5" fill="hold" grpId="1" nodeType="withEffect">
                                  <p:stCondLst>
                                    <p:cond delay="0"/>
                                  </p:stCondLst>
                                  <p:childTnLst>
                                    <p:set>
                                      <p:cBhvr>
                                        <p:cTn id="65" dur="1" fill="hold">
                                          <p:stCondLst>
                                            <p:cond delay="0"/>
                                          </p:stCondLst>
                                        </p:cTn>
                                        <p:tgtEl>
                                          <p:spTgt spid="7"/>
                                        </p:tgtEl>
                                        <p:attrNameLst>
                                          <p:attrName>style.visibility</p:attrName>
                                        </p:attrNameLst>
                                      </p:cBhvr>
                                      <p:to>
                                        <p:strVal val="visible"/>
                                      </p:to>
                                    </p:set>
                                    <p:animEffect transition="in" filter="blinds(vertical)">
                                      <p:cBhvr>
                                        <p:cTn id="66" dur="4000"/>
                                        <p:tgtEl>
                                          <p:spTgt spid="7"/>
                                        </p:tgtEl>
                                      </p:cBhvr>
                                    </p:animEffect>
                                  </p:childTnLst>
                                </p:cTn>
                              </p:par>
                              <p:par>
                                <p:cTn id="67" presetID="2" presetClass="exit" presetSubtype="8" fill="hold" grpId="2" nodeType="withEffect">
                                  <p:stCondLst>
                                    <p:cond delay="0"/>
                                  </p:stCondLst>
                                  <p:childTnLst>
                                    <p:anim calcmode="lin" valueType="num">
                                      <p:cBhvr additive="base">
                                        <p:cTn id="68" dur="3000"/>
                                        <p:tgtEl>
                                          <p:spTgt spid="7"/>
                                        </p:tgtEl>
                                        <p:attrNameLst>
                                          <p:attrName>ppt_x</p:attrName>
                                        </p:attrNameLst>
                                      </p:cBhvr>
                                      <p:tavLst>
                                        <p:tav tm="0">
                                          <p:val>
                                            <p:strVal val="ppt_x"/>
                                          </p:val>
                                        </p:tav>
                                        <p:tav tm="100000">
                                          <p:val>
                                            <p:strVal val="0-ppt_w/2"/>
                                          </p:val>
                                        </p:tav>
                                      </p:tavLst>
                                    </p:anim>
                                    <p:anim calcmode="lin" valueType="num">
                                      <p:cBhvr additive="base">
                                        <p:cTn id="69" dur="3000"/>
                                        <p:tgtEl>
                                          <p:spTgt spid="7"/>
                                        </p:tgtEl>
                                        <p:attrNameLst>
                                          <p:attrName>ppt_y</p:attrName>
                                        </p:attrNameLst>
                                      </p:cBhvr>
                                      <p:tavLst>
                                        <p:tav tm="0">
                                          <p:val>
                                            <p:strVal val="ppt_y"/>
                                          </p:val>
                                        </p:tav>
                                        <p:tav tm="100000">
                                          <p:val>
                                            <p:strVal val="ppt_y"/>
                                          </p:val>
                                        </p:tav>
                                      </p:tavLst>
                                    </p:anim>
                                    <p:set>
                                      <p:cBhvr>
                                        <p:cTn id="70" dur="1" fill="hold">
                                          <p:stCondLst>
                                            <p:cond delay="2999"/>
                                          </p:stCondLst>
                                        </p:cTn>
                                        <p:tgtEl>
                                          <p:spTgt spid="7"/>
                                        </p:tgtEl>
                                        <p:attrNameLst>
                                          <p:attrName>style.visibility</p:attrName>
                                        </p:attrNameLst>
                                      </p:cBhvr>
                                      <p:to>
                                        <p:strVal val="hidden"/>
                                      </p:to>
                                    </p:set>
                                  </p:childTnLst>
                                </p:cTn>
                              </p:par>
                              <p:par>
                                <p:cTn id="71" presetID="2" presetClass="entr" presetSubtype="2" fill="hold" grpId="0" nodeType="withEffect">
                                  <p:stCondLst>
                                    <p:cond delay="0"/>
                                  </p:stCondLst>
                                  <p:childTnLst>
                                    <p:set>
                                      <p:cBhvr>
                                        <p:cTn id="72" dur="1" fill="hold">
                                          <p:stCondLst>
                                            <p:cond delay="0"/>
                                          </p:stCondLst>
                                        </p:cTn>
                                        <p:tgtEl>
                                          <p:spTgt spid="8"/>
                                        </p:tgtEl>
                                        <p:attrNameLst>
                                          <p:attrName>style.visibility</p:attrName>
                                        </p:attrNameLst>
                                      </p:cBhvr>
                                      <p:to>
                                        <p:strVal val="visible"/>
                                      </p:to>
                                    </p:set>
                                    <p:anim calcmode="lin" valueType="num">
                                      <p:cBhvr additive="base">
                                        <p:cTn id="73" dur="3000" fill="hold"/>
                                        <p:tgtEl>
                                          <p:spTgt spid="8"/>
                                        </p:tgtEl>
                                        <p:attrNameLst>
                                          <p:attrName>ppt_x</p:attrName>
                                        </p:attrNameLst>
                                      </p:cBhvr>
                                      <p:tavLst>
                                        <p:tav tm="0">
                                          <p:val>
                                            <p:strVal val="1+#ppt_w/2"/>
                                          </p:val>
                                        </p:tav>
                                        <p:tav tm="100000">
                                          <p:val>
                                            <p:strVal val="#ppt_x"/>
                                          </p:val>
                                        </p:tav>
                                      </p:tavLst>
                                    </p:anim>
                                    <p:anim calcmode="lin" valueType="num">
                                      <p:cBhvr additive="base">
                                        <p:cTn id="74" dur="3000" fill="hold"/>
                                        <p:tgtEl>
                                          <p:spTgt spid="8"/>
                                        </p:tgtEl>
                                        <p:attrNameLst>
                                          <p:attrName>ppt_y</p:attrName>
                                        </p:attrNameLst>
                                      </p:cBhvr>
                                      <p:tavLst>
                                        <p:tav tm="0">
                                          <p:val>
                                            <p:strVal val="#ppt_y"/>
                                          </p:val>
                                        </p:tav>
                                        <p:tav tm="100000">
                                          <p:val>
                                            <p:strVal val="#ppt_y"/>
                                          </p:val>
                                        </p:tav>
                                      </p:tavLst>
                                    </p:anim>
                                  </p:childTnLst>
                                </p:cTn>
                              </p:par>
                              <p:par>
                                <p:cTn id="75" presetID="3" presetClass="entr" presetSubtype="5" fill="hold" grpId="1" nodeType="withEffect">
                                  <p:stCondLst>
                                    <p:cond delay="0"/>
                                  </p:stCondLst>
                                  <p:childTnLst>
                                    <p:set>
                                      <p:cBhvr>
                                        <p:cTn id="76" dur="1" fill="hold">
                                          <p:stCondLst>
                                            <p:cond delay="0"/>
                                          </p:stCondLst>
                                        </p:cTn>
                                        <p:tgtEl>
                                          <p:spTgt spid="8"/>
                                        </p:tgtEl>
                                        <p:attrNameLst>
                                          <p:attrName>style.visibility</p:attrName>
                                        </p:attrNameLst>
                                      </p:cBhvr>
                                      <p:to>
                                        <p:strVal val="visible"/>
                                      </p:to>
                                    </p:set>
                                    <p:animEffect transition="in" filter="blinds(vertical)">
                                      <p:cBhvr>
                                        <p:cTn id="77" dur="4000"/>
                                        <p:tgtEl>
                                          <p:spTgt spid="8"/>
                                        </p:tgtEl>
                                      </p:cBhvr>
                                    </p:animEffect>
                                  </p:childTnLst>
                                </p:cTn>
                              </p:par>
                              <p:par>
                                <p:cTn id="78" presetID="2" presetClass="exit" presetSubtype="8" fill="hold" grpId="2" nodeType="withEffect">
                                  <p:stCondLst>
                                    <p:cond delay="0"/>
                                  </p:stCondLst>
                                  <p:childTnLst>
                                    <p:anim calcmode="lin" valueType="num">
                                      <p:cBhvr additive="base">
                                        <p:cTn id="79" dur="3000"/>
                                        <p:tgtEl>
                                          <p:spTgt spid="8"/>
                                        </p:tgtEl>
                                        <p:attrNameLst>
                                          <p:attrName>ppt_x</p:attrName>
                                        </p:attrNameLst>
                                      </p:cBhvr>
                                      <p:tavLst>
                                        <p:tav tm="0">
                                          <p:val>
                                            <p:strVal val="ppt_x"/>
                                          </p:val>
                                        </p:tav>
                                        <p:tav tm="100000">
                                          <p:val>
                                            <p:strVal val="0-ppt_w/2"/>
                                          </p:val>
                                        </p:tav>
                                      </p:tavLst>
                                    </p:anim>
                                    <p:anim calcmode="lin" valueType="num">
                                      <p:cBhvr additive="base">
                                        <p:cTn id="80" dur="3000"/>
                                        <p:tgtEl>
                                          <p:spTgt spid="8"/>
                                        </p:tgtEl>
                                        <p:attrNameLst>
                                          <p:attrName>ppt_y</p:attrName>
                                        </p:attrNameLst>
                                      </p:cBhvr>
                                      <p:tavLst>
                                        <p:tav tm="0">
                                          <p:val>
                                            <p:strVal val="ppt_y"/>
                                          </p:val>
                                        </p:tav>
                                        <p:tav tm="100000">
                                          <p:val>
                                            <p:strVal val="ppt_y"/>
                                          </p:val>
                                        </p:tav>
                                      </p:tavLst>
                                    </p:anim>
                                    <p:set>
                                      <p:cBhvr>
                                        <p:cTn id="81" dur="1" fill="hold">
                                          <p:stCondLst>
                                            <p:cond delay="2999"/>
                                          </p:stCondLst>
                                        </p:cTn>
                                        <p:tgtEl>
                                          <p:spTgt spid="8"/>
                                        </p:tgtEl>
                                        <p:attrNameLst>
                                          <p:attrName>style.visibility</p:attrName>
                                        </p:attrNameLst>
                                      </p:cBhvr>
                                      <p:to>
                                        <p:strVal val="hidden"/>
                                      </p:to>
                                    </p:set>
                                  </p:childTnLst>
                                </p:cTn>
                              </p:par>
                              <p:par>
                                <p:cTn id="82" presetID="2" presetClass="entr" presetSubtype="2" fill="hold" grpId="0" nodeType="withEffect">
                                  <p:stCondLst>
                                    <p:cond delay="0"/>
                                  </p:stCondLst>
                                  <p:childTnLst>
                                    <p:set>
                                      <p:cBhvr>
                                        <p:cTn id="83" dur="1" fill="hold">
                                          <p:stCondLst>
                                            <p:cond delay="0"/>
                                          </p:stCondLst>
                                        </p:cTn>
                                        <p:tgtEl>
                                          <p:spTgt spid="9"/>
                                        </p:tgtEl>
                                        <p:attrNameLst>
                                          <p:attrName>style.visibility</p:attrName>
                                        </p:attrNameLst>
                                      </p:cBhvr>
                                      <p:to>
                                        <p:strVal val="visible"/>
                                      </p:to>
                                    </p:set>
                                    <p:anim calcmode="lin" valueType="num">
                                      <p:cBhvr additive="base">
                                        <p:cTn id="84" dur="3000" fill="hold"/>
                                        <p:tgtEl>
                                          <p:spTgt spid="9"/>
                                        </p:tgtEl>
                                        <p:attrNameLst>
                                          <p:attrName>ppt_x</p:attrName>
                                        </p:attrNameLst>
                                      </p:cBhvr>
                                      <p:tavLst>
                                        <p:tav tm="0">
                                          <p:val>
                                            <p:strVal val="1+#ppt_w/2"/>
                                          </p:val>
                                        </p:tav>
                                        <p:tav tm="100000">
                                          <p:val>
                                            <p:strVal val="#ppt_x"/>
                                          </p:val>
                                        </p:tav>
                                      </p:tavLst>
                                    </p:anim>
                                    <p:anim calcmode="lin" valueType="num">
                                      <p:cBhvr additive="base">
                                        <p:cTn id="85" dur="3000" fill="hold"/>
                                        <p:tgtEl>
                                          <p:spTgt spid="9"/>
                                        </p:tgtEl>
                                        <p:attrNameLst>
                                          <p:attrName>ppt_y</p:attrName>
                                        </p:attrNameLst>
                                      </p:cBhvr>
                                      <p:tavLst>
                                        <p:tav tm="0">
                                          <p:val>
                                            <p:strVal val="#ppt_y"/>
                                          </p:val>
                                        </p:tav>
                                        <p:tav tm="100000">
                                          <p:val>
                                            <p:strVal val="#ppt_y"/>
                                          </p:val>
                                        </p:tav>
                                      </p:tavLst>
                                    </p:anim>
                                  </p:childTnLst>
                                </p:cTn>
                              </p:par>
                              <p:par>
                                <p:cTn id="86" presetID="3" presetClass="entr" presetSubtype="5" fill="hold" grpId="1" nodeType="withEffect">
                                  <p:stCondLst>
                                    <p:cond delay="0"/>
                                  </p:stCondLst>
                                  <p:childTnLst>
                                    <p:set>
                                      <p:cBhvr>
                                        <p:cTn id="87" dur="1" fill="hold">
                                          <p:stCondLst>
                                            <p:cond delay="0"/>
                                          </p:stCondLst>
                                        </p:cTn>
                                        <p:tgtEl>
                                          <p:spTgt spid="9"/>
                                        </p:tgtEl>
                                        <p:attrNameLst>
                                          <p:attrName>style.visibility</p:attrName>
                                        </p:attrNameLst>
                                      </p:cBhvr>
                                      <p:to>
                                        <p:strVal val="visible"/>
                                      </p:to>
                                    </p:set>
                                    <p:animEffect transition="in" filter="blinds(vertical)">
                                      <p:cBhvr>
                                        <p:cTn id="88" dur="4000"/>
                                        <p:tgtEl>
                                          <p:spTgt spid="9"/>
                                        </p:tgtEl>
                                      </p:cBhvr>
                                    </p:animEffect>
                                  </p:childTnLst>
                                </p:cTn>
                              </p:par>
                              <p:par>
                                <p:cTn id="89" presetID="2" presetClass="exit" presetSubtype="8" fill="hold" grpId="2" nodeType="withEffect">
                                  <p:stCondLst>
                                    <p:cond delay="0"/>
                                  </p:stCondLst>
                                  <p:childTnLst>
                                    <p:anim calcmode="lin" valueType="num">
                                      <p:cBhvr additive="base">
                                        <p:cTn id="90" dur="3000"/>
                                        <p:tgtEl>
                                          <p:spTgt spid="9"/>
                                        </p:tgtEl>
                                        <p:attrNameLst>
                                          <p:attrName>ppt_x</p:attrName>
                                        </p:attrNameLst>
                                      </p:cBhvr>
                                      <p:tavLst>
                                        <p:tav tm="0">
                                          <p:val>
                                            <p:strVal val="ppt_x"/>
                                          </p:val>
                                        </p:tav>
                                        <p:tav tm="100000">
                                          <p:val>
                                            <p:strVal val="0-ppt_w/2"/>
                                          </p:val>
                                        </p:tav>
                                      </p:tavLst>
                                    </p:anim>
                                    <p:anim calcmode="lin" valueType="num">
                                      <p:cBhvr additive="base">
                                        <p:cTn id="91" dur="3000"/>
                                        <p:tgtEl>
                                          <p:spTgt spid="9"/>
                                        </p:tgtEl>
                                        <p:attrNameLst>
                                          <p:attrName>ppt_y</p:attrName>
                                        </p:attrNameLst>
                                      </p:cBhvr>
                                      <p:tavLst>
                                        <p:tav tm="0">
                                          <p:val>
                                            <p:strVal val="ppt_y"/>
                                          </p:val>
                                        </p:tav>
                                        <p:tav tm="100000">
                                          <p:val>
                                            <p:strVal val="ppt_y"/>
                                          </p:val>
                                        </p:tav>
                                      </p:tavLst>
                                    </p:anim>
                                    <p:set>
                                      <p:cBhvr>
                                        <p:cTn id="92" dur="1" fill="hold">
                                          <p:stCondLst>
                                            <p:cond delay="2999"/>
                                          </p:stCondLst>
                                        </p:cTn>
                                        <p:tgtEl>
                                          <p:spTgt spid="9"/>
                                        </p:tgtEl>
                                        <p:attrNameLst>
                                          <p:attrName>style.visibility</p:attrName>
                                        </p:attrNameLst>
                                      </p:cBhvr>
                                      <p:to>
                                        <p:strVal val="hidden"/>
                                      </p:to>
                                    </p:set>
                                  </p:childTnLst>
                                </p:cTn>
                              </p:par>
                              <p:par>
                                <p:cTn id="93" presetID="2" presetClass="entr" presetSubtype="2" fill="hold" grpId="0" nodeType="withEffect">
                                  <p:stCondLst>
                                    <p:cond delay="0"/>
                                  </p:stCondLst>
                                  <p:childTnLst>
                                    <p:set>
                                      <p:cBhvr>
                                        <p:cTn id="94" dur="1" fill="hold">
                                          <p:stCondLst>
                                            <p:cond delay="0"/>
                                          </p:stCondLst>
                                        </p:cTn>
                                        <p:tgtEl>
                                          <p:spTgt spid="17"/>
                                        </p:tgtEl>
                                        <p:attrNameLst>
                                          <p:attrName>style.visibility</p:attrName>
                                        </p:attrNameLst>
                                      </p:cBhvr>
                                      <p:to>
                                        <p:strVal val="visible"/>
                                      </p:to>
                                    </p:set>
                                    <p:anim calcmode="lin" valueType="num">
                                      <p:cBhvr additive="base">
                                        <p:cTn id="95" dur="3000" fill="hold"/>
                                        <p:tgtEl>
                                          <p:spTgt spid="17"/>
                                        </p:tgtEl>
                                        <p:attrNameLst>
                                          <p:attrName>ppt_x</p:attrName>
                                        </p:attrNameLst>
                                      </p:cBhvr>
                                      <p:tavLst>
                                        <p:tav tm="0">
                                          <p:val>
                                            <p:strVal val="1+#ppt_w/2"/>
                                          </p:val>
                                        </p:tav>
                                        <p:tav tm="100000">
                                          <p:val>
                                            <p:strVal val="#ppt_x"/>
                                          </p:val>
                                        </p:tav>
                                      </p:tavLst>
                                    </p:anim>
                                    <p:anim calcmode="lin" valueType="num">
                                      <p:cBhvr additive="base">
                                        <p:cTn id="96" dur="3000" fill="hold"/>
                                        <p:tgtEl>
                                          <p:spTgt spid="17"/>
                                        </p:tgtEl>
                                        <p:attrNameLst>
                                          <p:attrName>ppt_y</p:attrName>
                                        </p:attrNameLst>
                                      </p:cBhvr>
                                      <p:tavLst>
                                        <p:tav tm="0">
                                          <p:val>
                                            <p:strVal val="#ppt_y"/>
                                          </p:val>
                                        </p:tav>
                                        <p:tav tm="100000">
                                          <p:val>
                                            <p:strVal val="#ppt_y"/>
                                          </p:val>
                                        </p:tav>
                                      </p:tavLst>
                                    </p:anim>
                                  </p:childTnLst>
                                </p:cTn>
                              </p:par>
                              <p:par>
                                <p:cTn id="97" presetID="3" presetClass="entr" presetSubtype="5" fill="hold" grpId="1" nodeType="withEffect">
                                  <p:stCondLst>
                                    <p:cond delay="0"/>
                                  </p:stCondLst>
                                  <p:childTnLst>
                                    <p:set>
                                      <p:cBhvr>
                                        <p:cTn id="98" dur="1" fill="hold">
                                          <p:stCondLst>
                                            <p:cond delay="0"/>
                                          </p:stCondLst>
                                        </p:cTn>
                                        <p:tgtEl>
                                          <p:spTgt spid="17"/>
                                        </p:tgtEl>
                                        <p:attrNameLst>
                                          <p:attrName>style.visibility</p:attrName>
                                        </p:attrNameLst>
                                      </p:cBhvr>
                                      <p:to>
                                        <p:strVal val="visible"/>
                                      </p:to>
                                    </p:set>
                                    <p:animEffect transition="in" filter="blinds(vertical)">
                                      <p:cBhvr>
                                        <p:cTn id="99" dur="4000"/>
                                        <p:tgtEl>
                                          <p:spTgt spid="17"/>
                                        </p:tgtEl>
                                      </p:cBhvr>
                                    </p:animEffect>
                                  </p:childTnLst>
                                </p:cTn>
                              </p:par>
                              <p:par>
                                <p:cTn id="100" presetID="2" presetClass="exit" presetSubtype="8" fill="hold" grpId="2" nodeType="withEffect">
                                  <p:stCondLst>
                                    <p:cond delay="0"/>
                                  </p:stCondLst>
                                  <p:childTnLst>
                                    <p:anim calcmode="lin" valueType="num">
                                      <p:cBhvr additive="base">
                                        <p:cTn id="101" dur="3000"/>
                                        <p:tgtEl>
                                          <p:spTgt spid="17"/>
                                        </p:tgtEl>
                                        <p:attrNameLst>
                                          <p:attrName>ppt_x</p:attrName>
                                        </p:attrNameLst>
                                      </p:cBhvr>
                                      <p:tavLst>
                                        <p:tav tm="0">
                                          <p:val>
                                            <p:strVal val="ppt_x"/>
                                          </p:val>
                                        </p:tav>
                                        <p:tav tm="100000">
                                          <p:val>
                                            <p:strVal val="0-ppt_w/2"/>
                                          </p:val>
                                        </p:tav>
                                      </p:tavLst>
                                    </p:anim>
                                    <p:anim calcmode="lin" valueType="num">
                                      <p:cBhvr additive="base">
                                        <p:cTn id="102" dur="3000"/>
                                        <p:tgtEl>
                                          <p:spTgt spid="17"/>
                                        </p:tgtEl>
                                        <p:attrNameLst>
                                          <p:attrName>ppt_y</p:attrName>
                                        </p:attrNameLst>
                                      </p:cBhvr>
                                      <p:tavLst>
                                        <p:tav tm="0">
                                          <p:val>
                                            <p:strVal val="ppt_y"/>
                                          </p:val>
                                        </p:tav>
                                        <p:tav tm="100000">
                                          <p:val>
                                            <p:strVal val="ppt_y"/>
                                          </p:val>
                                        </p:tav>
                                      </p:tavLst>
                                    </p:anim>
                                    <p:set>
                                      <p:cBhvr>
                                        <p:cTn id="103" dur="1" fill="hold">
                                          <p:stCondLst>
                                            <p:cond delay="2999"/>
                                          </p:stCondLst>
                                        </p:cTn>
                                        <p:tgtEl>
                                          <p:spTgt spid="17"/>
                                        </p:tgtEl>
                                        <p:attrNameLst>
                                          <p:attrName>style.visibility</p:attrName>
                                        </p:attrNameLst>
                                      </p:cBhvr>
                                      <p:to>
                                        <p:strVal val="hidden"/>
                                      </p:to>
                                    </p:set>
                                  </p:childTnLst>
                                </p:cTn>
                              </p:par>
                              <p:par>
                                <p:cTn id="104" presetID="2" presetClass="entr" presetSubtype="2" fill="hold" grpId="0" nodeType="withEffect">
                                  <p:stCondLst>
                                    <p:cond delay="0"/>
                                  </p:stCondLst>
                                  <p:childTnLst>
                                    <p:set>
                                      <p:cBhvr>
                                        <p:cTn id="105" dur="1" fill="hold">
                                          <p:stCondLst>
                                            <p:cond delay="0"/>
                                          </p:stCondLst>
                                        </p:cTn>
                                        <p:tgtEl>
                                          <p:spTgt spid="16"/>
                                        </p:tgtEl>
                                        <p:attrNameLst>
                                          <p:attrName>style.visibility</p:attrName>
                                        </p:attrNameLst>
                                      </p:cBhvr>
                                      <p:to>
                                        <p:strVal val="visible"/>
                                      </p:to>
                                    </p:set>
                                    <p:anim calcmode="lin" valueType="num">
                                      <p:cBhvr additive="base">
                                        <p:cTn id="106" dur="3000" fill="hold"/>
                                        <p:tgtEl>
                                          <p:spTgt spid="16"/>
                                        </p:tgtEl>
                                        <p:attrNameLst>
                                          <p:attrName>ppt_x</p:attrName>
                                        </p:attrNameLst>
                                      </p:cBhvr>
                                      <p:tavLst>
                                        <p:tav tm="0">
                                          <p:val>
                                            <p:strVal val="1+#ppt_w/2"/>
                                          </p:val>
                                        </p:tav>
                                        <p:tav tm="100000">
                                          <p:val>
                                            <p:strVal val="#ppt_x"/>
                                          </p:val>
                                        </p:tav>
                                      </p:tavLst>
                                    </p:anim>
                                    <p:anim calcmode="lin" valueType="num">
                                      <p:cBhvr additive="base">
                                        <p:cTn id="107" dur="3000" fill="hold"/>
                                        <p:tgtEl>
                                          <p:spTgt spid="16"/>
                                        </p:tgtEl>
                                        <p:attrNameLst>
                                          <p:attrName>ppt_y</p:attrName>
                                        </p:attrNameLst>
                                      </p:cBhvr>
                                      <p:tavLst>
                                        <p:tav tm="0">
                                          <p:val>
                                            <p:strVal val="#ppt_y"/>
                                          </p:val>
                                        </p:tav>
                                        <p:tav tm="100000">
                                          <p:val>
                                            <p:strVal val="#ppt_y"/>
                                          </p:val>
                                        </p:tav>
                                      </p:tavLst>
                                    </p:anim>
                                  </p:childTnLst>
                                </p:cTn>
                              </p:par>
                              <p:par>
                                <p:cTn id="108" presetID="3" presetClass="entr" presetSubtype="5" fill="hold" grpId="1" nodeType="withEffect">
                                  <p:stCondLst>
                                    <p:cond delay="0"/>
                                  </p:stCondLst>
                                  <p:childTnLst>
                                    <p:set>
                                      <p:cBhvr>
                                        <p:cTn id="109" dur="1" fill="hold">
                                          <p:stCondLst>
                                            <p:cond delay="0"/>
                                          </p:stCondLst>
                                        </p:cTn>
                                        <p:tgtEl>
                                          <p:spTgt spid="16"/>
                                        </p:tgtEl>
                                        <p:attrNameLst>
                                          <p:attrName>style.visibility</p:attrName>
                                        </p:attrNameLst>
                                      </p:cBhvr>
                                      <p:to>
                                        <p:strVal val="visible"/>
                                      </p:to>
                                    </p:set>
                                    <p:animEffect transition="in" filter="blinds(vertical)">
                                      <p:cBhvr>
                                        <p:cTn id="110" dur="4000"/>
                                        <p:tgtEl>
                                          <p:spTgt spid="16"/>
                                        </p:tgtEl>
                                      </p:cBhvr>
                                    </p:animEffect>
                                  </p:childTnLst>
                                </p:cTn>
                              </p:par>
                              <p:par>
                                <p:cTn id="111" presetID="2" presetClass="exit" presetSubtype="8" fill="hold" grpId="2" nodeType="withEffect">
                                  <p:stCondLst>
                                    <p:cond delay="0"/>
                                  </p:stCondLst>
                                  <p:childTnLst>
                                    <p:anim calcmode="lin" valueType="num">
                                      <p:cBhvr additive="base">
                                        <p:cTn id="112" dur="3000"/>
                                        <p:tgtEl>
                                          <p:spTgt spid="16"/>
                                        </p:tgtEl>
                                        <p:attrNameLst>
                                          <p:attrName>ppt_x</p:attrName>
                                        </p:attrNameLst>
                                      </p:cBhvr>
                                      <p:tavLst>
                                        <p:tav tm="0">
                                          <p:val>
                                            <p:strVal val="ppt_x"/>
                                          </p:val>
                                        </p:tav>
                                        <p:tav tm="100000">
                                          <p:val>
                                            <p:strVal val="0-ppt_w/2"/>
                                          </p:val>
                                        </p:tav>
                                      </p:tavLst>
                                    </p:anim>
                                    <p:anim calcmode="lin" valueType="num">
                                      <p:cBhvr additive="base">
                                        <p:cTn id="113" dur="3000"/>
                                        <p:tgtEl>
                                          <p:spTgt spid="16"/>
                                        </p:tgtEl>
                                        <p:attrNameLst>
                                          <p:attrName>ppt_y</p:attrName>
                                        </p:attrNameLst>
                                      </p:cBhvr>
                                      <p:tavLst>
                                        <p:tav tm="0">
                                          <p:val>
                                            <p:strVal val="ppt_y"/>
                                          </p:val>
                                        </p:tav>
                                        <p:tav tm="100000">
                                          <p:val>
                                            <p:strVal val="ppt_y"/>
                                          </p:val>
                                        </p:tav>
                                      </p:tavLst>
                                    </p:anim>
                                    <p:set>
                                      <p:cBhvr>
                                        <p:cTn id="114" dur="1" fill="hold">
                                          <p:stCondLst>
                                            <p:cond delay="2999"/>
                                          </p:stCondLst>
                                        </p:cTn>
                                        <p:tgtEl>
                                          <p:spTgt spid="16"/>
                                        </p:tgtEl>
                                        <p:attrNameLst>
                                          <p:attrName>style.visibility</p:attrName>
                                        </p:attrNameLst>
                                      </p:cBhvr>
                                      <p:to>
                                        <p:strVal val="hidden"/>
                                      </p:to>
                                    </p:set>
                                  </p:childTnLst>
                                </p:cTn>
                              </p:par>
                              <p:par>
                                <p:cTn id="115" presetID="2" presetClass="entr" presetSubtype="2" fill="hold" grpId="0" nodeType="withEffect">
                                  <p:stCondLst>
                                    <p:cond delay="0"/>
                                  </p:stCondLst>
                                  <p:childTnLst>
                                    <p:set>
                                      <p:cBhvr>
                                        <p:cTn id="116" dur="1" fill="hold">
                                          <p:stCondLst>
                                            <p:cond delay="0"/>
                                          </p:stCondLst>
                                        </p:cTn>
                                        <p:tgtEl>
                                          <p:spTgt spid="15"/>
                                        </p:tgtEl>
                                        <p:attrNameLst>
                                          <p:attrName>style.visibility</p:attrName>
                                        </p:attrNameLst>
                                      </p:cBhvr>
                                      <p:to>
                                        <p:strVal val="visible"/>
                                      </p:to>
                                    </p:set>
                                    <p:anim calcmode="lin" valueType="num">
                                      <p:cBhvr additive="base">
                                        <p:cTn id="117" dur="3000" fill="hold"/>
                                        <p:tgtEl>
                                          <p:spTgt spid="15"/>
                                        </p:tgtEl>
                                        <p:attrNameLst>
                                          <p:attrName>ppt_x</p:attrName>
                                        </p:attrNameLst>
                                      </p:cBhvr>
                                      <p:tavLst>
                                        <p:tav tm="0">
                                          <p:val>
                                            <p:strVal val="1+#ppt_w/2"/>
                                          </p:val>
                                        </p:tav>
                                        <p:tav tm="100000">
                                          <p:val>
                                            <p:strVal val="#ppt_x"/>
                                          </p:val>
                                        </p:tav>
                                      </p:tavLst>
                                    </p:anim>
                                    <p:anim calcmode="lin" valueType="num">
                                      <p:cBhvr additive="base">
                                        <p:cTn id="118" dur="3000" fill="hold"/>
                                        <p:tgtEl>
                                          <p:spTgt spid="15"/>
                                        </p:tgtEl>
                                        <p:attrNameLst>
                                          <p:attrName>ppt_y</p:attrName>
                                        </p:attrNameLst>
                                      </p:cBhvr>
                                      <p:tavLst>
                                        <p:tav tm="0">
                                          <p:val>
                                            <p:strVal val="#ppt_y"/>
                                          </p:val>
                                        </p:tav>
                                        <p:tav tm="100000">
                                          <p:val>
                                            <p:strVal val="#ppt_y"/>
                                          </p:val>
                                        </p:tav>
                                      </p:tavLst>
                                    </p:anim>
                                  </p:childTnLst>
                                </p:cTn>
                              </p:par>
                              <p:par>
                                <p:cTn id="119" presetID="3" presetClass="entr" presetSubtype="5" fill="hold" grpId="1" nodeType="withEffect">
                                  <p:stCondLst>
                                    <p:cond delay="0"/>
                                  </p:stCondLst>
                                  <p:childTnLst>
                                    <p:set>
                                      <p:cBhvr>
                                        <p:cTn id="120" dur="1" fill="hold">
                                          <p:stCondLst>
                                            <p:cond delay="0"/>
                                          </p:stCondLst>
                                        </p:cTn>
                                        <p:tgtEl>
                                          <p:spTgt spid="15"/>
                                        </p:tgtEl>
                                        <p:attrNameLst>
                                          <p:attrName>style.visibility</p:attrName>
                                        </p:attrNameLst>
                                      </p:cBhvr>
                                      <p:to>
                                        <p:strVal val="visible"/>
                                      </p:to>
                                    </p:set>
                                    <p:animEffect transition="in" filter="blinds(vertical)">
                                      <p:cBhvr>
                                        <p:cTn id="121" dur="4000"/>
                                        <p:tgtEl>
                                          <p:spTgt spid="15"/>
                                        </p:tgtEl>
                                      </p:cBhvr>
                                    </p:animEffect>
                                  </p:childTnLst>
                                </p:cTn>
                              </p:par>
                              <p:par>
                                <p:cTn id="122" presetID="2" presetClass="exit" presetSubtype="8" fill="hold" grpId="2" nodeType="withEffect">
                                  <p:stCondLst>
                                    <p:cond delay="0"/>
                                  </p:stCondLst>
                                  <p:childTnLst>
                                    <p:anim calcmode="lin" valueType="num">
                                      <p:cBhvr additive="base">
                                        <p:cTn id="123" dur="3000"/>
                                        <p:tgtEl>
                                          <p:spTgt spid="15"/>
                                        </p:tgtEl>
                                        <p:attrNameLst>
                                          <p:attrName>ppt_x</p:attrName>
                                        </p:attrNameLst>
                                      </p:cBhvr>
                                      <p:tavLst>
                                        <p:tav tm="0">
                                          <p:val>
                                            <p:strVal val="ppt_x"/>
                                          </p:val>
                                        </p:tav>
                                        <p:tav tm="100000">
                                          <p:val>
                                            <p:strVal val="0-ppt_w/2"/>
                                          </p:val>
                                        </p:tav>
                                      </p:tavLst>
                                    </p:anim>
                                    <p:anim calcmode="lin" valueType="num">
                                      <p:cBhvr additive="base">
                                        <p:cTn id="124" dur="3000"/>
                                        <p:tgtEl>
                                          <p:spTgt spid="15"/>
                                        </p:tgtEl>
                                        <p:attrNameLst>
                                          <p:attrName>ppt_y</p:attrName>
                                        </p:attrNameLst>
                                      </p:cBhvr>
                                      <p:tavLst>
                                        <p:tav tm="0">
                                          <p:val>
                                            <p:strVal val="ppt_y"/>
                                          </p:val>
                                        </p:tav>
                                        <p:tav tm="100000">
                                          <p:val>
                                            <p:strVal val="ppt_y"/>
                                          </p:val>
                                        </p:tav>
                                      </p:tavLst>
                                    </p:anim>
                                    <p:set>
                                      <p:cBhvr>
                                        <p:cTn id="125" dur="1" fill="hold">
                                          <p:stCondLst>
                                            <p:cond delay="2999"/>
                                          </p:stCondLst>
                                        </p:cTn>
                                        <p:tgtEl>
                                          <p:spTgt spid="15"/>
                                        </p:tgtEl>
                                        <p:attrNameLst>
                                          <p:attrName>style.visibility</p:attrName>
                                        </p:attrNameLst>
                                      </p:cBhvr>
                                      <p:to>
                                        <p:strVal val="hidden"/>
                                      </p:to>
                                    </p:set>
                                  </p:childTnLst>
                                </p:cTn>
                              </p:par>
                              <p:par>
                                <p:cTn id="126" presetID="2" presetClass="entr" presetSubtype="2" fill="hold" grpId="0" nodeType="withEffect">
                                  <p:stCondLst>
                                    <p:cond delay="0"/>
                                  </p:stCondLst>
                                  <p:childTnLst>
                                    <p:set>
                                      <p:cBhvr>
                                        <p:cTn id="127" dur="1" fill="hold">
                                          <p:stCondLst>
                                            <p:cond delay="0"/>
                                          </p:stCondLst>
                                        </p:cTn>
                                        <p:tgtEl>
                                          <p:spTgt spid="14"/>
                                        </p:tgtEl>
                                        <p:attrNameLst>
                                          <p:attrName>style.visibility</p:attrName>
                                        </p:attrNameLst>
                                      </p:cBhvr>
                                      <p:to>
                                        <p:strVal val="visible"/>
                                      </p:to>
                                    </p:set>
                                    <p:anim calcmode="lin" valueType="num">
                                      <p:cBhvr additive="base">
                                        <p:cTn id="128" dur="3000" fill="hold"/>
                                        <p:tgtEl>
                                          <p:spTgt spid="14"/>
                                        </p:tgtEl>
                                        <p:attrNameLst>
                                          <p:attrName>ppt_x</p:attrName>
                                        </p:attrNameLst>
                                      </p:cBhvr>
                                      <p:tavLst>
                                        <p:tav tm="0">
                                          <p:val>
                                            <p:strVal val="1+#ppt_w/2"/>
                                          </p:val>
                                        </p:tav>
                                        <p:tav tm="100000">
                                          <p:val>
                                            <p:strVal val="#ppt_x"/>
                                          </p:val>
                                        </p:tav>
                                      </p:tavLst>
                                    </p:anim>
                                    <p:anim calcmode="lin" valueType="num">
                                      <p:cBhvr additive="base">
                                        <p:cTn id="129" dur="3000" fill="hold"/>
                                        <p:tgtEl>
                                          <p:spTgt spid="14"/>
                                        </p:tgtEl>
                                        <p:attrNameLst>
                                          <p:attrName>ppt_y</p:attrName>
                                        </p:attrNameLst>
                                      </p:cBhvr>
                                      <p:tavLst>
                                        <p:tav tm="0">
                                          <p:val>
                                            <p:strVal val="#ppt_y"/>
                                          </p:val>
                                        </p:tav>
                                        <p:tav tm="100000">
                                          <p:val>
                                            <p:strVal val="#ppt_y"/>
                                          </p:val>
                                        </p:tav>
                                      </p:tavLst>
                                    </p:anim>
                                  </p:childTnLst>
                                </p:cTn>
                              </p:par>
                              <p:par>
                                <p:cTn id="130" presetID="3" presetClass="entr" presetSubtype="5" fill="hold" grpId="1" nodeType="withEffect">
                                  <p:stCondLst>
                                    <p:cond delay="0"/>
                                  </p:stCondLst>
                                  <p:childTnLst>
                                    <p:set>
                                      <p:cBhvr>
                                        <p:cTn id="131" dur="1" fill="hold">
                                          <p:stCondLst>
                                            <p:cond delay="0"/>
                                          </p:stCondLst>
                                        </p:cTn>
                                        <p:tgtEl>
                                          <p:spTgt spid="14"/>
                                        </p:tgtEl>
                                        <p:attrNameLst>
                                          <p:attrName>style.visibility</p:attrName>
                                        </p:attrNameLst>
                                      </p:cBhvr>
                                      <p:to>
                                        <p:strVal val="visible"/>
                                      </p:to>
                                    </p:set>
                                    <p:animEffect transition="in" filter="blinds(vertical)">
                                      <p:cBhvr>
                                        <p:cTn id="132" dur="4000"/>
                                        <p:tgtEl>
                                          <p:spTgt spid="14"/>
                                        </p:tgtEl>
                                      </p:cBhvr>
                                    </p:animEffect>
                                  </p:childTnLst>
                                </p:cTn>
                              </p:par>
                              <p:par>
                                <p:cTn id="133" presetID="2" presetClass="exit" presetSubtype="8" fill="hold" grpId="2" nodeType="withEffect">
                                  <p:stCondLst>
                                    <p:cond delay="0"/>
                                  </p:stCondLst>
                                  <p:childTnLst>
                                    <p:anim calcmode="lin" valueType="num">
                                      <p:cBhvr additive="base">
                                        <p:cTn id="134" dur="3000"/>
                                        <p:tgtEl>
                                          <p:spTgt spid="14"/>
                                        </p:tgtEl>
                                        <p:attrNameLst>
                                          <p:attrName>ppt_x</p:attrName>
                                        </p:attrNameLst>
                                      </p:cBhvr>
                                      <p:tavLst>
                                        <p:tav tm="0">
                                          <p:val>
                                            <p:strVal val="ppt_x"/>
                                          </p:val>
                                        </p:tav>
                                        <p:tav tm="100000">
                                          <p:val>
                                            <p:strVal val="0-ppt_w/2"/>
                                          </p:val>
                                        </p:tav>
                                      </p:tavLst>
                                    </p:anim>
                                    <p:anim calcmode="lin" valueType="num">
                                      <p:cBhvr additive="base">
                                        <p:cTn id="135" dur="3000"/>
                                        <p:tgtEl>
                                          <p:spTgt spid="14"/>
                                        </p:tgtEl>
                                        <p:attrNameLst>
                                          <p:attrName>ppt_y</p:attrName>
                                        </p:attrNameLst>
                                      </p:cBhvr>
                                      <p:tavLst>
                                        <p:tav tm="0">
                                          <p:val>
                                            <p:strVal val="ppt_y"/>
                                          </p:val>
                                        </p:tav>
                                        <p:tav tm="100000">
                                          <p:val>
                                            <p:strVal val="ppt_y"/>
                                          </p:val>
                                        </p:tav>
                                      </p:tavLst>
                                    </p:anim>
                                    <p:set>
                                      <p:cBhvr>
                                        <p:cTn id="136" dur="1" fill="hold">
                                          <p:stCondLst>
                                            <p:cond delay="2999"/>
                                          </p:stCondLst>
                                        </p:cTn>
                                        <p:tgtEl>
                                          <p:spTgt spid="14"/>
                                        </p:tgtEl>
                                        <p:attrNameLst>
                                          <p:attrName>style.visibility</p:attrName>
                                        </p:attrNameLst>
                                      </p:cBhvr>
                                      <p:to>
                                        <p:strVal val="hidden"/>
                                      </p:to>
                                    </p:set>
                                  </p:childTnLst>
                                </p:cTn>
                              </p:par>
                              <p:par>
                                <p:cTn id="137" presetID="2" presetClass="entr" presetSubtype="2" fill="hold" grpId="0" nodeType="withEffect">
                                  <p:stCondLst>
                                    <p:cond delay="0"/>
                                  </p:stCondLst>
                                  <p:childTnLst>
                                    <p:set>
                                      <p:cBhvr>
                                        <p:cTn id="138" dur="1" fill="hold">
                                          <p:stCondLst>
                                            <p:cond delay="0"/>
                                          </p:stCondLst>
                                        </p:cTn>
                                        <p:tgtEl>
                                          <p:spTgt spid="13"/>
                                        </p:tgtEl>
                                        <p:attrNameLst>
                                          <p:attrName>style.visibility</p:attrName>
                                        </p:attrNameLst>
                                      </p:cBhvr>
                                      <p:to>
                                        <p:strVal val="visible"/>
                                      </p:to>
                                    </p:set>
                                    <p:anim calcmode="lin" valueType="num">
                                      <p:cBhvr additive="base">
                                        <p:cTn id="139" dur="3000" fill="hold"/>
                                        <p:tgtEl>
                                          <p:spTgt spid="13"/>
                                        </p:tgtEl>
                                        <p:attrNameLst>
                                          <p:attrName>ppt_x</p:attrName>
                                        </p:attrNameLst>
                                      </p:cBhvr>
                                      <p:tavLst>
                                        <p:tav tm="0">
                                          <p:val>
                                            <p:strVal val="1+#ppt_w/2"/>
                                          </p:val>
                                        </p:tav>
                                        <p:tav tm="100000">
                                          <p:val>
                                            <p:strVal val="#ppt_x"/>
                                          </p:val>
                                        </p:tav>
                                      </p:tavLst>
                                    </p:anim>
                                    <p:anim calcmode="lin" valueType="num">
                                      <p:cBhvr additive="base">
                                        <p:cTn id="140" dur="3000" fill="hold"/>
                                        <p:tgtEl>
                                          <p:spTgt spid="13"/>
                                        </p:tgtEl>
                                        <p:attrNameLst>
                                          <p:attrName>ppt_y</p:attrName>
                                        </p:attrNameLst>
                                      </p:cBhvr>
                                      <p:tavLst>
                                        <p:tav tm="0">
                                          <p:val>
                                            <p:strVal val="#ppt_y"/>
                                          </p:val>
                                        </p:tav>
                                        <p:tav tm="100000">
                                          <p:val>
                                            <p:strVal val="#ppt_y"/>
                                          </p:val>
                                        </p:tav>
                                      </p:tavLst>
                                    </p:anim>
                                  </p:childTnLst>
                                </p:cTn>
                              </p:par>
                              <p:par>
                                <p:cTn id="141" presetID="3" presetClass="entr" presetSubtype="5" fill="hold" grpId="1" nodeType="withEffect">
                                  <p:stCondLst>
                                    <p:cond delay="0"/>
                                  </p:stCondLst>
                                  <p:childTnLst>
                                    <p:set>
                                      <p:cBhvr>
                                        <p:cTn id="142" dur="1" fill="hold">
                                          <p:stCondLst>
                                            <p:cond delay="0"/>
                                          </p:stCondLst>
                                        </p:cTn>
                                        <p:tgtEl>
                                          <p:spTgt spid="13"/>
                                        </p:tgtEl>
                                        <p:attrNameLst>
                                          <p:attrName>style.visibility</p:attrName>
                                        </p:attrNameLst>
                                      </p:cBhvr>
                                      <p:to>
                                        <p:strVal val="visible"/>
                                      </p:to>
                                    </p:set>
                                    <p:animEffect transition="in" filter="blinds(vertical)">
                                      <p:cBhvr>
                                        <p:cTn id="143" dur="4000"/>
                                        <p:tgtEl>
                                          <p:spTgt spid="13"/>
                                        </p:tgtEl>
                                      </p:cBhvr>
                                    </p:animEffect>
                                  </p:childTnLst>
                                </p:cTn>
                              </p:par>
                              <p:par>
                                <p:cTn id="144" presetID="2" presetClass="exit" presetSubtype="8" fill="hold" grpId="2" nodeType="withEffect">
                                  <p:stCondLst>
                                    <p:cond delay="0"/>
                                  </p:stCondLst>
                                  <p:childTnLst>
                                    <p:anim calcmode="lin" valueType="num">
                                      <p:cBhvr additive="base">
                                        <p:cTn id="145" dur="3000"/>
                                        <p:tgtEl>
                                          <p:spTgt spid="13"/>
                                        </p:tgtEl>
                                        <p:attrNameLst>
                                          <p:attrName>ppt_x</p:attrName>
                                        </p:attrNameLst>
                                      </p:cBhvr>
                                      <p:tavLst>
                                        <p:tav tm="0">
                                          <p:val>
                                            <p:strVal val="ppt_x"/>
                                          </p:val>
                                        </p:tav>
                                        <p:tav tm="100000">
                                          <p:val>
                                            <p:strVal val="0-ppt_w/2"/>
                                          </p:val>
                                        </p:tav>
                                      </p:tavLst>
                                    </p:anim>
                                    <p:anim calcmode="lin" valueType="num">
                                      <p:cBhvr additive="base">
                                        <p:cTn id="146" dur="3000"/>
                                        <p:tgtEl>
                                          <p:spTgt spid="13"/>
                                        </p:tgtEl>
                                        <p:attrNameLst>
                                          <p:attrName>ppt_y</p:attrName>
                                        </p:attrNameLst>
                                      </p:cBhvr>
                                      <p:tavLst>
                                        <p:tav tm="0">
                                          <p:val>
                                            <p:strVal val="ppt_y"/>
                                          </p:val>
                                        </p:tav>
                                        <p:tav tm="100000">
                                          <p:val>
                                            <p:strVal val="ppt_y"/>
                                          </p:val>
                                        </p:tav>
                                      </p:tavLst>
                                    </p:anim>
                                    <p:set>
                                      <p:cBhvr>
                                        <p:cTn id="147" dur="1" fill="hold">
                                          <p:stCondLst>
                                            <p:cond delay="2999"/>
                                          </p:stCondLst>
                                        </p:cTn>
                                        <p:tgtEl>
                                          <p:spTgt spid="13"/>
                                        </p:tgtEl>
                                        <p:attrNameLst>
                                          <p:attrName>style.visibility</p:attrName>
                                        </p:attrNameLst>
                                      </p:cBhvr>
                                      <p:to>
                                        <p:strVal val="hidden"/>
                                      </p:to>
                                    </p:set>
                                  </p:childTnLst>
                                </p:cTn>
                              </p:par>
                              <p:par>
                                <p:cTn id="148" presetID="2" presetClass="entr" presetSubtype="2" fill="hold" grpId="0" nodeType="withEffect">
                                  <p:stCondLst>
                                    <p:cond delay="0"/>
                                  </p:stCondLst>
                                  <p:childTnLst>
                                    <p:set>
                                      <p:cBhvr>
                                        <p:cTn id="149" dur="1" fill="hold">
                                          <p:stCondLst>
                                            <p:cond delay="0"/>
                                          </p:stCondLst>
                                        </p:cTn>
                                        <p:tgtEl>
                                          <p:spTgt spid="12"/>
                                        </p:tgtEl>
                                        <p:attrNameLst>
                                          <p:attrName>style.visibility</p:attrName>
                                        </p:attrNameLst>
                                      </p:cBhvr>
                                      <p:to>
                                        <p:strVal val="visible"/>
                                      </p:to>
                                    </p:set>
                                    <p:anim calcmode="lin" valueType="num">
                                      <p:cBhvr additive="base">
                                        <p:cTn id="150" dur="3000" fill="hold"/>
                                        <p:tgtEl>
                                          <p:spTgt spid="12"/>
                                        </p:tgtEl>
                                        <p:attrNameLst>
                                          <p:attrName>ppt_x</p:attrName>
                                        </p:attrNameLst>
                                      </p:cBhvr>
                                      <p:tavLst>
                                        <p:tav tm="0">
                                          <p:val>
                                            <p:strVal val="1+#ppt_w/2"/>
                                          </p:val>
                                        </p:tav>
                                        <p:tav tm="100000">
                                          <p:val>
                                            <p:strVal val="#ppt_x"/>
                                          </p:val>
                                        </p:tav>
                                      </p:tavLst>
                                    </p:anim>
                                    <p:anim calcmode="lin" valueType="num">
                                      <p:cBhvr additive="base">
                                        <p:cTn id="151" dur="3000" fill="hold"/>
                                        <p:tgtEl>
                                          <p:spTgt spid="12"/>
                                        </p:tgtEl>
                                        <p:attrNameLst>
                                          <p:attrName>ppt_y</p:attrName>
                                        </p:attrNameLst>
                                      </p:cBhvr>
                                      <p:tavLst>
                                        <p:tav tm="0">
                                          <p:val>
                                            <p:strVal val="#ppt_y"/>
                                          </p:val>
                                        </p:tav>
                                        <p:tav tm="100000">
                                          <p:val>
                                            <p:strVal val="#ppt_y"/>
                                          </p:val>
                                        </p:tav>
                                      </p:tavLst>
                                    </p:anim>
                                  </p:childTnLst>
                                </p:cTn>
                              </p:par>
                              <p:par>
                                <p:cTn id="152" presetID="3" presetClass="entr" presetSubtype="5" fill="hold" grpId="1" nodeType="withEffect">
                                  <p:stCondLst>
                                    <p:cond delay="0"/>
                                  </p:stCondLst>
                                  <p:childTnLst>
                                    <p:set>
                                      <p:cBhvr>
                                        <p:cTn id="153" dur="1" fill="hold">
                                          <p:stCondLst>
                                            <p:cond delay="0"/>
                                          </p:stCondLst>
                                        </p:cTn>
                                        <p:tgtEl>
                                          <p:spTgt spid="12"/>
                                        </p:tgtEl>
                                        <p:attrNameLst>
                                          <p:attrName>style.visibility</p:attrName>
                                        </p:attrNameLst>
                                      </p:cBhvr>
                                      <p:to>
                                        <p:strVal val="visible"/>
                                      </p:to>
                                    </p:set>
                                    <p:animEffect transition="in" filter="blinds(vertical)">
                                      <p:cBhvr>
                                        <p:cTn id="154" dur="4000"/>
                                        <p:tgtEl>
                                          <p:spTgt spid="12"/>
                                        </p:tgtEl>
                                      </p:cBhvr>
                                    </p:animEffect>
                                  </p:childTnLst>
                                </p:cTn>
                              </p:par>
                              <p:par>
                                <p:cTn id="155" presetID="2" presetClass="exit" presetSubtype="8" fill="hold" grpId="2" nodeType="withEffect">
                                  <p:stCondLst>
                                    <p:cond delay="0"/>
                                  </p:stCondLst>
                                  <p:childTnLst>
                                    <p:anim calcmode="lin" valueType="num">
                                      <p:cBhvr additive="base">
                                        <p:cTn id="156" dur="3000"/>
                                        <p:tgtEl>
                                          <p:spTgt spid="12"/>
                                        </p:tgtEl>
                                        <p:attrNameLst>
                                          <p:attrName>ppt_x</p:attrName>
                                        </p:attrNameLst>
                                      </p:cBhvr>
                                      <p:tavLst>
                                        <p:tav tm="0">
                                          <p:val>
                                            <p:strVal val="ppt_x"/>
                                          </p:val>
                                        </p:tav>
                                        <p:tav tm="100000">
                                          <p:val>
                                            <p:strVal val="0-ppt_w/2"/>
                                          </p:val>
                                        </p:tav>
                                      </p:tavLst>
                                    </p:anim>
                                    <p:anim calcmode="lin" valueType="num">
                                      <p:cBhvr additive="base">
                                        <p:cTn id="157" dur="3000"/>
                                        <p:tgtEl>
                                          <p:spTgt spid="12"/>
                                        </p:tgtEl>
                                        <p:attrNameLst>
                                          <p:attrName>ppt_y</p:attrName>
                                        </p:attrNameLst>
                                      </p:cBhvr>
                                      <p:tavLst>
                                        <p:tav tm="0">
                                          <p:val>
                                            <p:strVal val="ppt_y"/>
                                          </p:val>
                                        </p:tav>
                                        <p:tav tm="100000">
                                          <p:val>
                                            <p:strVal val="ppt_y"/>
                                          </p:val>
                                        </p:tav>
                                      </p:tavLst>
                                    </p:anim>
                                    <p:set>
                                      <p:cBhvr>
                                        <p:cTn id="158" dur="1" fill="hold">
                                          <p:stCondLst>
                                            <p:cond delay="2999"/>
                                          </p:stCondLst>
                                        </p:cTn>
                                        <p:tgtEl>
                                          <p:spTgt spid="12"/>
                                        </p:tgtEl>
                                        <p:attrNameLst>
                                          <p:attrName>style.visibility</p:attrName>
                                        </p:attrNameLst>
                                      </p:cBhvr>
                                      <p:to>
                                        <p:strVal val="hidden"/>
                                      </p:to>
                                    </p:set>
                                  </p:childTnLst>
                                </p:cTn>
                              </p:par>
                              <p:par>
                                <p:cTn id="159" presetID="2" presetClass="entr" presetSubtype="2" fill="hold" grpId="0" nodeType="withEffect">
                                  <p:stCondLst>
                                    <p:cond delay="0"/>
                                  </p:stCondLst>
                                  <p:childTnLst>
                                    <p:set>
                                      <p:cBhvr>
                                        <p:cTn id="160" dur="1" fill="hold">
                                          <p:stCondLst>
                                            <p:cond delay="0"/>
                                          </p:stCondLst>
                                        </p:cTn>
                                        <p:tgtEl>
                                          <p:spTgt spid="11"/>
                                        </p:tgtEl>
                                        <p:attrNameLst>
                                          <p:attrName>style.visibility</p:attrName>
                                        </p:attrNameLst>
                                      </p:cBhvr>
                                      <p:to>
                                        <p:strVal val="visible"/>
                                      </p:to>
                                    </p:set>
                                    <p:anim calcmode="lin" valueType="num">
                                      <p:cBhvr additive="base">
                                        <p:cTn id="161" dur="3000" fill="hold"/>
                                        <p:tgtEl>
                                          <p:spTgt spid="11"/>
                                        </p:tgtEl>
                                        <p:attrNameLst>
                                          <p:attrName>ppt_x</p:attrName>
                                        </p:attrNameLst>
                                      </p:cBhvr>
                                      <p:tavLst>
                                        <p:tav tm="0">
                                          <p:val>
                                            <p:strVal val="1+#ppt_w/2"/>
                                          </p:val>
                                        </p:tav>
                                        <p:tav tm="100000">
                                          <p:val>
                                            <p:strVal val="#ppt_x"/>
                                          </p:val>
                                        </p:tav>
                                      </p:tavLst>
                                    </p:anim>
                                    <p:anim calcmode="lin" valueType="num">
                                      <p:cBhvr additive="base">
                                        <p:cTn id="162" dur="3000" fill="hold"/>
                                        <p:tgtEl>
                                          <p:spTgt spid="11"/>
                                        </p:tgtEl>
                                        <p:attrNameLst>
                                          <p:attrName>ppt_y</p:attrName>
                                        </p:attrNameLst>
                                      </p:cBhvr>
                                      <p:tavLst>
                                        <p:tav tm="0">
                                          <p:val>
                                            <p:strVal val="#ppt_y"/>
                                          </p:val>
                                        </p:tav>
                                        <p:tav tm="100000">
                                          <p:val>
                                            <p:strVal val="#ppt_y"/>
                                          </p:val>
                                        </p:tav>
                                      </p:tavLst>
                                    </p:anim>
                                  </p:childTnLst>
                                </p:cTn>
                              </p:par>
                              <p:par>
                                <p:cTn id="163" presetID="3" presetClass="entr" presetSubtype="5" fill="hold" grpId="1" nodeType="withEffect">
                                  <p:stCondLst>
                                    <p:cond delay="0"/>
                                  </p:stCondLst>
                                  <p:childTnLst>
                                    <p:set>
                                      <p:cBhvr>
                                        <p:cTn id="164" dur="1" fill="hold">
                                          <p:stCondLst>
                                            <p:cond delay="0"/>
                                          </p:stCondLst>
                                        </p:cTn>
                                        <p:tgtEl>
                                          <p:spTgt spid="11"/>
                                        </p:tgtEl>
                                        <p:attrNameLst>
                                          <p:attrName>style.visibility</p:attrName>
                                        </p:attrNameLst>
                                      </p:cBhvr>
                                      <p:to>
                                        <p:strVal val="visible"/>
                                      </p:to>
                                    </p:set>
                                    <p:animEffect transition="in" filter="blinds(vertical)">
                                      <p:cBhvr>
                                        <p:cTn id="165" dur="4000"/>
                                        <p:tgtEl>
                                          <p:spTgt spid="11"/>
                                        </p:tgtEl>
                                      </p:cBhvr>
                                    </p:animEffect>
                                  </p:childTnLst>
                                </p:cTn>
                              </p:par>
                              <p:par>
                                <p:cTn id="166" presetID="2" presetClass="exit" presetSubtype="8" fill="hold" grpId="2" nodeType="withEffect">
                                  <p:stCondLst>
                                    <p:cond delay="0"/>
                                  </p:stCondLst>
                                  <p:childTnLst>
                                    <p:anim calcmode="lin" valueType="num">
                                      <p:cBhvr additive="base">
                                        <p:cTn id="167" dur="3000"/>
                                        <p:tgtEl>
                                          <p:spTgt spid="11"/>
                                        </p:tgtEl>
                                        <p:attrNameLst>
                                          <p:attrName>ppt_x</p:attrName>
                                        </p:attrNameLst>
                                      </p:cBhvr>
                                      <p:tavLst>
                                        <p:tav tm="0">
                                          <p:val>
                                            <p:strVal val="ppt_x"/>
                                          </p:val>
                                        </p:tav>
                                        <p:tav tm="100000">
                                          <p:val>
                                            <p:strVal val="0-ppt_w/2"/>
                                          </p:val>
                                        </p:tav>
                                      </p:tavLst>
                                    </p:anim>
                                    <p:anim calcmode="lin" valueType="num">
                                      <p:cBhvr additive="base">
                                        <p:cTn id="168" dur="3000"/>
                                        <p:tgtEl>
                                          <p:spTgt spid="11"/>
                                        </p:tgtEl>
                                        <p:attrNameLst>
                                          <p:attrName>ppt_y</p:attrName>
                                        </p:attrNameLst>
                                      </p:cBhvr>
                                      <p:tavLst>
                                        <p:tav tm="0">
                                          <p:val>
                                            <p:strVal val="ppt_y"/>
                                          </p:val>
                                        </p:tav>
                                        <p:tav tm="100000">
                                          <p:val>
                                            <p:strVal val="ppt_y"/>
                                          </p:val>
                                        </p:tav>
                                      </p:tavLst>
                                    </p:anim>
                                    <p:set>
                                      <p:cBhvr>
                                        <p:cTn id="169" dur="1" fill="hold">
                                          <p:stCondLst>
                                            <p:cond delay="2999"/>
                                          </p:stCondLst>
                                        </p:cTn>
                                        <p:tgtEl>
                                          <p:spTgt spid="11"/>
                                        </p:tgtEl>
                                        <p:attrNameLst>
                                          <p:attrName>style.visibility</p:attrName>
                                        </p:attrNameLst>
                                      </p:cBhvr>
                                      <p:to>
                                        <p:strVal val="hidden"/>
                                      </p:to>
                                    </p:set>
                                  </p:childTnLst>
                                </p:cTn>
                              </p:par>
                              <p:par>
                                <p:cTn id="170" presetID="2" presetClass="entr" presetSubtype="2" fill="hold" grpId="0" nodeType="withEffect">
                                  <p:stCondLst>
                                    <p:cond delay="0"/>
                                  </p:stCondLst>
                                  <p:childTnLst>
                                    <p:set>
                                      <p:cBhvr>
                                        <p:cTn id="171" dur="1" fill="hold">
                                          <p:stCondLst>
                                            <p:cond delay="0"/>
                                          </p:stCondLst>
                                        </p:cTn>
                                        <p:tgtEl>
                                          <p:spTgt spid="10"/>
                                        </p:tgtEl>
                                        <p:attrNameLst>
                                          <p:attrName>style.visibility</p:attrName>
                                        </p:attrNameLst>
                                      </p:cBhvr>
                                      <p:to>
                                        <p:strVal val="visible"/>
                                      </p:to>
                                    </p:set>
                                    <p:anim calcmode="lin" valueType="num">
                                      <p:cBhvr additive="base">
                                        <p:cTn id="172" dur="3000" fill="hold"/>
                                        <p:tgtEl>
                                          <p:spTgt spid="10"/>
                                        </p:tgtEl>
                                        <p:attrNameLst>
                                          <p:attrName>ppt_x</p:attrName>
                                        </p:attrNameLst>
                                      </p:cBhvr>
                                      <p:tavLst>
                                        <p:tav tm="0">
                                          <p:val>
                                            <p:strVal val="1+#ppt_w/2"/>
                                          </p:val>
                                        </p:tav>
                                        <p:tav tm="100000">
                                          <p:val>
                                            <p:strVal val="#ppt_x"/>
                                          </p:val>
                                        </p:tav>
                                      </p:tavLst>
                                    </p:anim>
                                    <p:anim calcmode="lin" valueType="num">
                                      <p:cBhvr additive="base">
                                        <p:cTn id="173" dur="3000" fill="hold"/>
                                        <p:tgtEl>
                                          <p:spTgt spid="10"/>
                                        </p:tgtEl>
                                        <p:attrNameLst>
                                          <p:attrName>ppt_y</p:attrName>
                                        </p:attrNameLst>
                                      </p:cBhvr>
                                      <p:tavLst>
                                        <p:tav tm="0">
                                          <p:val>
                                            <p:strVal val="#ppt_y"/>
                                          </p:val>
                                        </p:tav>
                                        <p:tav tm="100000">
                                          <p:val>
                                            <p:strVal val="#ppt_y"/>
                                          </p:val>
                                        </p:tav>
                                      </p:tavLst>
                                    </p:anim>
                                  </p:childTnLst>
                                </p:cTn>
                              </p:par>
                              <p:par>
                                <p:cTn id="174" presetID="3" presetClass="entr" presetSubtype="5" fill="hold" grpId="1" nodeType="withEffect">
                                  <p:stCondLst>
                                    <p:cond delay="0"/>
                                  </p:stCondLst>
                                  <p:childTnLst>
                                    <p:set>
                                      <p:cBhvr>
                                        <p:cTn id="175" dur="1" fill="hold">
                                          <p:stCondLst>
                                            <p:cond delay="0"/>
                                          </p:stCondLst>
                                        </p:cTn>
                                        <p:tgtEl>
                                          <p:spTgt spid="10"/>
                                        </p:tgtEl>
                                        <p:attrNameLst>
                                          <p:attrName>style.visibility</p:attrName>
                                        </p:attrNameLst>
                                      </p:cBhvr>
                                      <p:to>
                                        <p:strVal val="visible"/>
                                      </p:to>
                                    </p:set>
                                    <p:animEffect transition="in" filter="blinds(vertical)">
                                      <p:cBhvr>
                                        <p:cTn id="176" dur="4000"/>
                                        <p:tgtEl>
                                          <p:spTgt spid="10"/>
                                        </p:tgtEl>
                                      </p:cBhvr>
                                    </p:animEffect>
                                  </p:childTnLst>
                                </p:cTn>
                              </p:par>
                              <p:par>
                                <p:cTn id="177" presetID="2" presetClass="exit" presetSubtype="8" fill="hold" grpId="2" nodeType="withEffect">
                                  <p:stCondLst>
                                    <p:cond delay="0"/>
                                  </p:stCondLst>
                                  <p:childTnLst>
                                    <p:anim calcmode="lin" valueType="num">
                                      <p:cBhvr additive="base">
                                        <p:cTn id="178" dur="3000"/>
                                        <p:tgtEl>
                                          <p:spTgt spid="10"/>
                                        </p:tgtEl>
                                        <p:attrNameLst>
                                          <p:attrName>ppt_x</p:attrName>
                                        </p:attrNameLst>
                                      </p:cBhvr>
                                      <p:tavLst>
                                        <p:tav tm="0">
                                          <p:val>
                                            <p:strVal val="ppt_x"/>
                                          </p:val>
                                        </p:tav>
                                        <p:tav tm="100000">
                                          <p:val>
                                            <p:strVal val="0-ppt_w/2"/>
                                          </p:val>
                                        </p:tav>
                                      </p:tavLst>
                                    </p:anim>
                                    <p:anim calcmode="lin" valueType="num">
                                      <p:cBhvr additive="base">
                                        <p:cTn id="179" dur="3000"/>
                                        <p:tgtEl>
                                          <p:spTgt spid="10"/>
                                        </p:tgtEl>
                                        <p:attrNameLst>
                                          <p:attrName>ppt_y</p:attrName>
                                        </p:attrNameLst>
                                      </p:cBhvr>
                                      <p:tavLst>
                                        <p:tav tm="0">
                                          <p:val>
                                            <p:strVal val="ppt_y"/>
                                          </p:val>
                                        </p:tav>
                                        <p:tav tm="100000">
                                          <p:val>
                                            <p:strVal val="ppt_y"/>
                                          </p:val>
                                        </p:tav>
                                      </p:tavLst>
                                    </p:anim>
                                    <p:set>
                                      <p:cBhvr>
                                        <p:cTn id="180" dur="1" fill="hold">
                                          <p:stCondLst>
                                            <p:cond delay="2999"/>
                                          </p:stCondLst>
                                        </p:cTn>
                                        <p:tgtEl>
                                          <p:spTgt spid="10"/>
                                        </p:tgtEl>
                                        <p:attrNameLst>
                                          <p:attrName>style.visibility</p:attrName>
                                        </p:attrNameLst>
                                      </p:cBhvr>
                                      <p:to>
                                        <p:strVal val="hidden"/>
                                      </p:to>
                                    </p:set>
                                  </p:childTnLst>
                                </p:cTn>
                              </p:par>
                              <p:par>
                                <p:cTn id="181" presetID="2" presetClass="entr" presetSubtype="2" fill="hold" grpId="0" nodeType="withEffect">
                                  <p:stCondLst>
                                    <p:cond delay="0"/>
                                  </p:stCondLst>
                                  <p:childTnLst>
                                    <p:set>
                                      <p:cBhvr>
                                        <p:cTn id="182" dur="1" fill="hold">
                                          <p:stCondLst>
                                            <p:cond delay="0"/>
                                          </p:stCondLst>
                                        </p:cTn>
                                        <p:tgtEl>
                                          <p:spTgt spid="18"/>
                                        </p:tgtEl>
                                        <p:attrNameLst>
                                          <p:attrName>style.visibility</p:attrName>
                                        </p:attrNameLst>
                                      </p:cBhvr>
                                      <p:to>
                                        <p:strVal val="visible"/>
                                      </p:to>
                                    </p:set>
                                    <p:anim calcmode="lin" valueType="num">
                                      <p:cBhvr additive="base">
                                        <p:cTn id="183" dur="3000" fill="hold"/>
                                        <p:tgtEl>
                                          <p:spTgt spid="18"/>
                                        </p:tgtEl>
                                        <p:attrNameLst>
                                          <p:attrName>ppt_x</p:attrName>
                                        </p:attrNameLst>
                                      </p:cBhvr>
                                      <p:tavLst>
                                        <p:tav tm="0">
                                          <p:val>
                                            <p:strVal val="1+#ppt_w/2"/>
                                          </p:val>
                                        </p:tav>
                                        <p:tav tm="100000">
                                          <p:val>
                                            <p:strVal val="#ppt_x"/>
                                          </p:val>
                                        </p:tav>
                                      </p:tavLst>
                                    </p:anim>
                                    <p:anim calcmode="lin" valueType="num">
                                      <p:cBhvr additive="base">
                                        <p:cTn id="184" dur="3000" fill="hold"/>
                                        <p:tgtEl>
                                          <p:spTgt spid="18"/>
                                        </p:tgtEl>
                                        <p:attrNameLst>
                                          <p:attrName>ppt_y</p:attrName>
                                        </p:attrNameLst>
                                      </p:cBhvr>
                                      <p:tavLst>
                                        <p:tav tm="0">
                                          <p:val>
                                            <p:strVal val="#ppt_y"/>
                                          </p:val>
                                        </p:tav>
                                        <p:tav tm="100000">
                                          <p:val>
                                            <p:strVal val="#ppt_y"/>
                                          </p:val>
                                        </p:tav>
                                      </p:tavLst>
                                    </p:anim>
                                  </p:childTnLst>
                                </p:cTn>
                              </p:par>
                              <p:par>
                                <p:cTn id="185" presetID="3" presetClass="entr" presetSubtype="5" fill="hold" grpId="1" nodeType="withEffect">
                                  <p:stCondLst>
                                    <p:cond delay="0"/>
                                  </p:stCondLst>
                                  <p:childTnLst>
                                    <p:set>
                                      <p:cBhvr>
                                        <p:cTn id="186" dur="1" fill="hold">
                                          <p:stCondLst>
                                            <p:cond delay="0"/>
                                          </p:stCondLst>
                                        </p:cTn>
                                        <p:tgtEl>
                                          <p:spTgt spid="18"/>
                                        </p:tgtEl>
                                        <p:attrNameLst>
                                          <p:attrName>style.visibility</p:attrName>
                                        </p:attrNameLst>
                                      </p:cBhvr>
                                      <p:to>
                                        <p:strVal val="visible"/>
                                      </p:to>
                                    </p:set>
                                    <p:animEffect transition="in" filter="blinds(vertical)">
                                      <p:cBhvr>
                                        <p:cTn id="187" dur="4000"/>
                                        <p:tgtEl>
                                          <p:spTgt spid="18"/>
                                        </p:tgtEl>
                                      </p:cBhvr>
                                    </p:animEffect>
                                  </p:childTnLst>
                                </p:cTn>
                              </p:par>
                              <p:par>
                                <p:cTn id="188" presetID="2" presetClass="exit" presetSubtype="2" fill="hold" grpId="2" nodeType="withEffect">
                                  <p:stCondLst>
                                    <p:cond delay="0"/>
                                  </p:stCondLst>
                                  <p:childTnLst>
                                    <p:anim calcmode="lin" valueType="num">
                                      <p:cBhvr additive="base">
                                        <p:cTn id="189" dur="3000"/>
                                        <p:tgtEl>
                                          <p:spTgt spid="18"/>
                                        </p:tgtEl>
                                        <p:attrNameLst>
                                          <p:attrName>ppt_x</p:attrName>
                                        </p:attrNameLst>
                                      </p:cBhvr>
                                      <p:tavLst>
                                        <p:tav tm="0">
                                          <p:val>
                                            <p:strVal val="ppt_x"/>
                                          </p:val>
                                        </p:tav>
                                        <p:tav tm="100000">
                                          <p:val>
                                            <p:strVal val="1+ppt_w/2"/>
                                          </p:val>
                                        </p:tav>
                                      </p:tavLst>
                                    </p:anim>
                                    <p:anim calcmode="lin" valueType="num">
                                      <p:cBhvr additive="base">
                                        <p:cTn id="190" dur="3000"/>
                                        <p:tgtEl>
                                          <p:spTgt spid="18"/>
                                        </p:tgtEl>
                                        <p:attrNameLst>
                                          <p:attrName>ppt_y</p:attrName>
                                        </p:attrNameLst>
                                      </p:cBhvr>
                                      <p:tavLst>
                                        <p:tav tm="0">
                                          <p:val>
                                            <p:strVal val="ppt_y"/>
                                          </p:val>
                                        </p:tav>
                                        <p:tav tm="100000">
                                          <p:val>
                                            <p:strVal val="ppt_y"/>
                                          </p:val>
                                        </p:tav>
                                      </p:tavLst>
                                    </p:anim>
                                    <p:set>
                                      <p:cBhvr>
                                        <p:cTn id="191" dur="1" fill="hold">
                                          <p:stCondLst>
                                            <p:cond delay="2999"/>
                                          </p:stCondLst>
                                        </p:cTn>
                                        <p:tgtEl>
                                          <p:spTgt spid="18"/>
                                        </p:tgtEl>
                                        <p:attrNameLst>
                                          <p:attrName>style.visibility</p:attrName>
                                        </p:attrNameLst>
                                      </p:cBhvr>
                                      <p:to>
                                        <p:strVal val="hidden"/>
                                      </p:to>
                                    </p:set>
                                  </p:childTnLst>
                                </p:cTn>
                              </p:par>
                              <p:par>
                                <p:cTn id="192" presetID="2" presetClass="entr" presetSubtype="2" fill="hold" grpId="0" nodeType="withEffect">
                                  <p:stCondLst>
                                    <p:cond delay="0"/>
                                  </p:stCondLst>
                                  <p:childTnLst>
                                    <p:set>
                                      <p:cBhvr>
                                        <p:cTn id="193" dur="1" fill="hold">
                                          <p:stCondLst>
                                            <p:cond delay="0"/>
                                          </p:stCondLst>
                                        </p:cTn>
                                        <p:tgtEl>
                                          <p:spTgt spid="20"/>
                                        </p:tgtEl>
                                        <p:attrNameLst>
                                          <p:attrName>style.visibility</p:attrName>
                                        </p:attrNameLst>
                                      </p:cBhvr>
                                      <p:to>
                                        <p:strVal val="visible"/>
                                      </p:to>
                                    </p:set>
                                    <p:anim calcmode="lin" valueType="num">
                                      <p:cBhvr additive="base">
                                        <p:cTn id="194" dur="3000" fill="hold"/>
                                        <p:tgtEl>
                                          <p:spTgt spid="20"/>
                                        </p:tgtEl>
                                        <p:attrNameLst>
                                          <p:attrName>ppt_x</p:attrName>
                                        </p:attrNameLst>
                                      </p:cBhvr>
                                      <p:tavLst>
                                        <p:tav tm="0">
                                          <p:val>
                                            <p:strVal val="1+#ppt_w/2"/>
                                          </p:val>
                                        </p:tav>
                                        <p:tav tm="100000">
                                          <p:val>
                                            <p:strVal val="#ppt_x"/>
                                          </p:val>
                                        </p:tav>
                                      </p:tavLst>
                                    </p:anim>
                                    <p:anim calcmode="lin" valueType="num">
                                      <p:cBhvr additive="base">
                                        <p:cTn id="195" dur="3000" fill="hold"/>
                                        <p:tgtEl>
                                          <p:spTgt spid="20"/>
                                        </p:tgtEl>
                                        <p:attrNameLst>
                                          <p:attrName>ppt_y</p:attrName>
                                        </p:attrNameLst>
                                      </p:cBhvr>
                                      <p:tavLst>
                                        <p:tav tm="0">
                                          <p:val>
                                            <p:strVal val="#ppt_y"/>
                                          </p:val>
                                        </p:tav>
                                        <p:tav tm="100000">
                                          <p:val>
                                            <p:strVal val="#ppt_y"/>
                                          </p:val>
                                        </p:tav>
                                      </p:tavLst>
                                    </p:anim>
                                  </p:childTnLst>
                                </p:cTn>
                              </p:par>
                              <p:par>
                                <p:cTn id="196" presetID="3" presetClass="entr" presetSubtype="5" fill="hold" grpId="1" nodeType="withEffect">
                                  <p:stCondLst>
                                    <p:cond delay="0"/>
                                  </p:stCondLst>
                                  <p:childTnLst>
                                    <p:set>
                                      <p:cBhvr>
                                        <p:cTn id="197" dur="1" fill="hold">
                                          <p:stCondLst>
                                            <p:cond delay="0"/>
                                          </p:stCondLst>
                                        </p:cTn>
                                        <p:tgtEl>
                                          <p:spTgt spid="20"/>
                                        </p:tgtEl>
                                        <p:attrNameLst>
                                          <p:attrName>style.visibility</p:attrName>
                                        </p:attrNameLst>
                                      </p:cBhvr>
                                      <p:to>
                                        <p:strVal val="visible"/>
                                      </p:to>
                                    </p:set>
                                    <p:animEffect transition="in" filter="blinds(vertical)">
                                      <p:cBhvr>
                                        <p:cTn id="198" dur="4000"/>
                                        <p:tgtEl>
                                          <p:spTgt spid="20"/>
                                        </p:tgtEl>
                                      </p:cBhvr>
                                    </p:animEffect>
                                  </p:childTnLst>
                                </p:cTn>
                              </p:par>
                              <p:par>
                                <p:cTn id="199" presetID="2" presetClass="exit" presetSubtype="2" fill="hold" grpId="2" nodeType="withEffect">
                                  <p:stCondLst>
                                    <p:cond delay="0"/>
                                  </p:stCondLst>
                                  <p:childTnLst>
                                    <p:anim calcmode="lin" valueType="num">
                                      <p:cBhvr additive="base">
                                        <p:cTn id="200" dur="3000"/>
                                        <p:tgtEl>
                                          <p:spTgt spid="20"/>
                                        </p:tgtEl>
                                        <p:attrNameLst>
                                          <p:attrName>ppt_x</p:attrName>
                                        </p:attrNameLst>
                                      </p:cBhvr>
                                      <p:tavLst>
                                        <p:tav tm="0">
                                          <p:val>
                                            <p:strVal val="ppt_x"/>
                                          </p:val>
                                        </p:tav>
                                        <p:tav tm="100000">
                                          <p:val>
                                            <p:strVal val="1+ppt_w/2"/>
                                          </p:val>
                                        </p:tav>
                                      </p:tavLst>
                                    </p:anim>
                                    <p:anim calcmode="lin" valueType="num">
                                      <p:cBhvr additive="base">
                                        <p:cTn id="201" dur="3000"/>
                                        <p:tgtEl>
                                          <p:spTgt spid="20"/>
                                        </p:tgtEl>
                                        <p:attrNameLst>
                                          <p:attrName>ppt_y</p:attrName>
                                        </p:attrNameLst>
                                      </p:cBhvr>
                                      <p:tavLst>
                                        <p:tav tm="0">
                                          <p:val>
                                            <p:strVal val="ppt_y"/>
                                          </p:val>
                                        </p:tav>
                                        <p:tav tm="100000">
                                          <p:val>
                                            <p:strVal val="ppt_y"/>
                                          </p:val>
                                        </p:tav>
                                      </p:tavLst>
                                    </p:anim>
                                    <p:set>
                                      <p:cBhvr>
                                        <p:cTn id="202" dur="1" fill="hold">
                                          <p:stCondLst>
                                            <p:cond delay="2999"/>
                                          </p:stCondLst>
                                        </p:cTn>
                                        <p:tgtEl>
                                          <p:spTgt spid="20"/>
                                        </p:tgtEl>
                                        <p:attrNameLst>
                                          <p:attrName>style.visibility</p:attrName>
                                        </p:attrNameLst>
                                      </p:cBhvr>
                                      <p:to>
                                        <p:strVal val="hidden"/>
                                      </p:to>
                                    </p:set>
                                  </p:childTnLst>
                                </p:cTn>
                              </p:par>
                              <p:par>
                                <p:cTn id="203" presetID="2" presetClass="entr" presetSubtype="2" fill="hold" grpId="0" nodeType="withEffect">
                                  <p:stCondLst>
                                    <p:cond delay="0"/>
                                  </p:stCondLst>
                                  <p:childTnLst>
                                    <p:set>
                                      <p:cBhvr>
                                        <p:cTn id="204" dur="1" fill="hold">
                                          <p:stCondLst>
                                            <p:cond delay="0"/>
                                          </p:stCondLst>
                                        </p:cTn>
                                        <p:tgtEl>
                                          <p:spTgt spid="21"/>
                                        </p:tgtEl>
                                        <p:attrNameLst>
                                          <p:attrName>style.visibility</p:attrName>
                                        </p:attrNameLst>
                                      </p:cBhvr>
                                      <p:to>
                                        <p:strVal val="visible"/>
                                      </p:to>
                                    </p:set>
                                    <p:anim calcmode="lin" valueType="num">
                                      <p:cBhvr additive="base">
                                        <p:cTn id="205" dur="3000" fill="hold"/>
                                        <p:tgtEl>
                                          <p:spTgt spid="21"/>
                                        </p:tgtEl>
                                        <p:attrNameLst>
                                          <p:attrName>ppt_x</p:attrName>
                                        </p:attrNameLst>
                                      </p:cBhvr>
                                      <p:tavLst>
                                        <p:tav tm="0">
                                          <p:val>
                                            <p:strVal val="1+#ppt_w/2"/>
                                          </p:val>
                                        </p:tav>
                                        <p:tav tm="100000">
                                          <p:val>
                                            <p:strVal val="#ppt_x"/>
                                          </p:val>
                                        </p:tav>
                                      </p:tavLst>
                                    </p:anim>
                                    <p:anim calcmode="lin" valueType="num">
                                      <p:cBhvr additive="base">
                                        <p:cTn id="206" dur="3000" fill="hold"/>
                                        <p:tgtEl>
                                          <p:spTgt spid="21"/>
                                        </p:tgtEl>
                                        <p:attrNameLst>
                                          <p:attrName>ppt_y</p:attrName>
                                        </p:attrNameLst>
                                      </p:cBhvr>
                                      <p:tavLst>
                                        <p:tav tm="0">
                                          <p:val>
                                            <p:strVal val="#ppt_y"/>
                                          </p:val>
                                        </p:tav>
                                        <p:tav tm="100000">
                                          <p:val>
                                            <p:strVal val="#ppt_y"/>
                                          </p:val>
                                        </p:tav>
                                      </p:tavLst>
                                    </p:anim>
                                  </p:childTnLst>
                                </p:cTn>
                              </p:par>
                              <p:par>
                                <p:cTn id="207" presetID="3" presetClass="entr" presetSubtype="5" fill="hold" grpId="1" nodeType="withEffect">
                                  <p:stCondLst>
                                    <p:cond delay="0"/>
                                  </p:stCondLst>
                                  <p:childTnLst>
                                    <p:set>
                                      <p:cBhvr>
                                        <p:cTn id="208" dur="1" fill="hold">
                                          <p:stCondLst>
                                            <p:cond delay="0"/>
                                          </p:stCondLst>
                                        </p:cTn>
                                        <p:tgtEl>
                                          <p:spTgt spid="21"/>
                                        </p:tgtEl>
                                        <p:attrNameLst>
                                          <p:attrName>style.visibility</p:attrName>
                                        </p:attrNameLst>
                                      </p:cBhvr>
                                      <p:to>
                                        <p:strVal val="visible"/>
                                      </p:to>
                                    </p:set>
                                    <p:animEffect transition="in" filter="blinds(vertical)">
                                      <p:cBhvr>
                                        <p:cTn id="209" dur="4000"/>
                                        <p:tgtEl>
                                          <p:spTgt spid="21"/>
                                        </p:tgtEl>
                                      </p:cBhvr>
                                    </p:animEffect>
                                  </p:childTnLst>
                                </p:cTn>
                              </p:par>
                              <p:par>
                                <p:cTn id="210" presetID="2" presetClass="exit" presetSubtype="2" fill="hold" grpId="2" nodeType="withEffect">
                                  <p:stCondLst>
                                    <p:cond delay="0"/>
                                  </p:stCondLst>
                                  <p:childTnLst>
                                    <p:anim calcmode="lin" valueType="num">
                                      <p:cBhvr additive="base">
                                        <p:cTn id="211" dur="3000"/>
                                        <p:tgtEl>
                                          <p:spTgt spid="21"/>
                                        </p:tgtEl>
                                        <p:attrNameLst>
                                          <p:attrName>ppt_x</p:attrName>
                                        </p:attrNameLst>
                                      </p:cBhvr>
                                      <p:tavLst>
                                        <p:tav tm="0">
                                          <p:val>
                                            <p:strVal val="ppt_x"/>
                                          </p:val>
                                        </p:tav>
                                        <p:tav tm="100000">
                                          <p:val>
                                            <p:strVal val="1+ppt_w/2"/>
                                          </p:val>
                                        </p:tav>
                                      </p:tavLst>
                                    </p:anim>
                                    <p:anim calcmode="lin" valueType="num">
                                      <p:cBhvr additive="base">
                                        <p:cTn id="212" dur="3000"/>
                                        <p:tgtEl>
                                          <p:spTgt spid="21"/>
                                        </p:tgtEl>
                                        <p:attrNameLst>
                                          <p:attrName>ppt_y</p:attrName>
                                        </p:attrNameLst>
                                      </p:cBhvr>
                                      <p:tavLst>
                                        <p:tav tm="0">
                                          <p:val>
                                            <p:strVal val="ppt_y"/>
                                          </p:val>
                                        </p:tav>
                                        <p:tav tm="100000">
                                          <p:val>
                                            <p:strVal val="ppt_y"/>
                                          </p:val>
                                        </p:tav>
                                      </p:tavLst>
                                    </p:anim>
                                    <p:set>
                                      <p:cBhvr>
                                        <p:cTn id="213" dur="1" fill="hold">
                                          <p:stCondLst>
                                            <p:cond delay="2999"/>
                                          </p:stCondLst>
                                        </p:cTn>
                                        <p:tgtEl>
                                          <p:spTgt spid="21"/>
                                        </p:tgtEl>
                                        <p:attrNameLst>
                                          <p:attrName>style.visibility</p:attrName>
                                        </p:attrNameLst>
                                      </p:cBhvr>
                                      <p:to>
                                        <p:strVal val="hidden"/>
                                      </p:to>
                                    </p:set>
                                  </p:childTnLst>
                                </p:cTn>
                              </p:par>
                              <p:par>
                                <p:cTn id="214" presetID="2" presetClass="entr" presetSubtype="2" fill="hold" grpId="0" nodeType="withEffect">
                                  <p:stCondLst>
                                    <p:cond delay="0"/>
                                  </p:stCondLst>
                                  <p:childTnLst>
                                    <p:set>
                                      <p:cBhvr>
                                        <p:cTn id="215" dur="1" fill="hold">
                                          <p:stCondLst>
                                            <p:cond delay="0"/>
                                          </p:stCondLst>
                                        </p:cTn>
                                        <p:tgtEl>
                                          <p:spTgt spid="23"/>
                                        </p:tgtEl>
                                        <p:attrNameLst>
                                          <p:attrName>style.visibility</p:attrName>
                                        </p:attrNameLst>
                                      </p:cBhvr>
                                      <p:to>
                                        <p:strVal val="visible"/>
                                      </p:to>
                                    </p:set>
                                    <p:anim calcmode="lin" valueType="num">
                                      <p:cBhvr additive="base">
                                        <p:cTn id="216" dur="3000" fill="hold"/>
                                        <p:tgtEl>
                                          <p:spTgt spid="23"/>
                                        </p:tgtEl>
                                        <p:attrNameLst>
                                          <p:attrName>ppt_x</p:attrName>
                                        </p:attrNameLst>
                                      </p:cBhvr>
                                      <p:tavLst>
                                        <p:tav tm="0">
                                          <p:val>
                                            <p:strVal val="1+#ppt_w/2"/>
                                          </p:val>
                                        </p:tav>
                                        <p:tav tm="100000">
                                          <p:val>
                                            <p:strVal val="#ppt_x"/>
                                          </p:val>
                                        </p:tav>
                                      </p:tavLst>
                                    </p:anim>
                                    <p:anim calcmode="lin" valueType="num">
                                      <p:cBhvr additive="base">
                                        <p:cTn id="217" dur="3000" fill="hold"/>
                                        <p:tgtEl>
                                          <p:spTgt spid="23"/>
                                        </p:tgtEl>
                                        <p:attrNameLst>
                                          <p:attrName>ppt_y</p:attrName>
                                        </p:attrNameLst>
                                      </p:cBhvr>
                                      <p:tavLst>
                                        <p:tav tm="0">
                                          <p:val>
                                            <p:strVal val="#ppt_y"/>
                                          </p:val>
                                        </p:tav>
                                        <p:tav tm="100000">
                                          <p:val>
                                            <p:strVal val="#ppt_y"/>
                                          </p:val>
                                        </p:tav>
                                      </p:tavLst>
                                    </p:anim>
                                  </p:childTnLst>
                                </p:cTn>
                              </p:par>
                              <p:par>
                                <p:cTn id="218" presetID="3" presetClass="entr" presetSubtype="5" fill="hold" grpId="1" nodeType="withEffect">
                                  <p:stCondLst>
                                    <p:cond delay="0"/>
                                  </p:stCondLst>
                                  <p:childTnLst>
                                    <p:set>
                                      <p:cBhvr>
                                        <p:cTn id="219" dur="1" fill="hold">
                                          <p:stCondLst>
                                            <p:cond delay="0"/>
                                          </p:stCondLst>
                                        </p:cTn>
                                        <p:tgtEl>
                                          <p:spTgt spid="23"/>
                                        </p:tgtEl>
                                        <p:attrNameLst>
                                          <p:attrName>style.visibility</p:attrName>
                                        </p:attrNameLst>
                                      </p:cBhvr>
                                      <p:to>
                                        <p:strVal val="visible"/>
                                      </p:to>
                                    </p:set>
                                    <p:animEffect transition="in" filter="blinds(vertical)">
                                      <p:cBhvr>
                                        <p:cTn id="220" dur="4000"/>
                                        <p:tgtEl>
                                          <p:spTgt spid="23"/>
                                        </p:tgtEl>
                                      </p:cBhvr>
                                    </p:animEffect>
                                  </p:childTnLst>
                                </p:cTn>
                              </p:par>
                              <p:par>
                                <p:cTn id="221" presetID="2" presetClass="exit" presetSubtype="2" fill="hold" grpId="2" nodeType="withEffect">
                                  <p:stCondLst>
                                    <p:cond delay="0"/>
                                  </p:stCondLst>
                                  <p:childTnLst>
                                    <p:anim calcmode="lin" valueType="num">
                                      <p:cBhvr additive="base">
                                        <p:cTn id="222" dur="3000"/>
                                        <p:tgtEl>
                                          <p:spTgt spid="23"/>
                                        </p:tgtEl>
                                        <p:attrNameLst>
                                          <p:attrName>ppt_x</p:attrName>
                                        </p:attrNameLst>
                                      </p:cBhvr>
                                      <p:tavLst>
                                        <p:tav tm="0">
                                          <p:val>
                                            <p:strVal val="ppt_x"/>
                                          </p:val>
                                        </p:tav>
                                        <p:tav tm="100000">
                                          <p:val>
                                            <p:strVal val="1+ppt_w/2"/>
                                          </p:val>
                                        </p:tav>
                                      </p:tavLst>
                                    </p:anim>
                                    <p:anim calcmode="lin" valueType="num">
                                      <p:cBhvr additive="base">
                                        <p:cTn id="223" dur="3000"/>
                                        <p:tgtEl>
                                          <p:spTgt spid="23"/>
                                        </p:tgtEl>
                                        <p:attrNameLst>
                                          <p:attrName>ppt_y</p:attrName>
                                        </p:attrNameLst>
                                      </p:cBhvr>
                                      <p:tavLst>
                                        <p:tav tm="0">
                                          <p:val>
                                            <p:strVal val="ppt_y"/>
                                          </p:val>
                                        </p:tav>
                                        <p:tav tm="100000">
                                          <p:val>
                                            <p:strVal val="ppt_y"/>
                                          </p:val>
                                        </p:tav>
                                      </p:tavLst>
                                    </p:anim>
                                    <p:set>
                                      <p:cBhvr>
                                        <p:cTn id="224" dur="1" fill="hold">
                                          <p:stCondLst>
                                            <p:cond delay="2999"/>
                                          </p:stCondLst>
                                        </p:cTn>
                                        <p:tgtEl>
                                          <p:spTgt spid="23"/>
                                        </p:tgtEl>
                                        <p:attrNameLst>
                                          <p:attrName>style.visibility</p:attrName>
                                        </p:attrNameLst>
                                      </p:cBhvr>
                                      <p:to>
                                        <p:strVal val="hidden"/>
                                      </p:to>
                                    </p:set>
                                  </p:childTnLst>
                                </p:cTn>
                              </p:par>
                              <p:par>
                                <p:cTn id="225" presetID="2" presetClass="entr" presetSubtype="2" fill="hold" grpId="0" nodeType="withEffect">
                                  <p:stCondLst>
                                    <p:cond delay="0"/>
                                  </p:stCondLst>
                                  <p:childTnLst>
                                    <p:set>
                                      <p:cBhvr>
                                        <p:cTn id="226" dur="1" fill="hold">
                                          <p:stCondLst>
                                            <p:cond delay="0"/>
                                          </p:stCondLst>
                                        </p:cTn>
                                        <p:tgtEl>
                                          <p:spTgt spid="25"/>
                                        </p:tgtEl>
                                        <p:attrNameLst>
                                          <p:attrName>style.visibility</p:attrName>
                                        </p:attrNameLst>
                                      </p:cBhvr>
                                      <p:to>
                                        <p:strVal val="visible"/>
                                      </p:to>
                                    </p:set>
                                    <p:anim calcmode="lin" valueType="num">
                                      <p:cBhvr additive="base">
                                        <p:cTn id="227" dur="3000" fill="hold"/>
                                        <p:tgtEl>
                                          <p:spTgt spid="25"/>
                                        </p:tgtEl>
                                        <p:attrNameLst>
                                          <p:attrName>ppt_x</p:attrName>
                                        </p:attrNameLst>
                                      </p:cBhvr>
                                      <p:tavLst>
                                        <p:tav tm="0">
                                          <p:val>
                                            <p:strVal val="1+#ppt_w/2"/>
                                          </p:val>
                                        </p:tav>
                                        <p:tav tm="100000">
                                          <p:val>
                                            <p:strVal val="#ppt_x"/>
                                          </p:val>
                                        </p:tav>
                                      </p:tavLst>
                                    </p:anim>
                                    <p:anim calcmode="lin" valueType="num">
                                      <p:cBhvr additive="base">
                                        <p:cTn id="228" dur="3000" fill="hold"/>
                                        <p:tgtEl>
                                          <p:spTgt spid="25"/>
                                        </p:tgtEl>
                                        <p:attrNameLst>
                                          <p:attrName>ppt_y</p:attrName>
                                        </p:attrNameLst>
                                      </p:cBhvr>
                                      <p:tavLst>
                                        <p:tav tm="0">
                                          <p:val>
                                            <p:strVal val="#ppt_y"/>
                                          </p:val>
                                        </p:tav>
                                        <p:tav tm="100000">
                                          <p:val>
                                            <p:strVal val="#ppt_y"/>
                                          </p:val>
                                        </p:tav>
                                      </p:tavLst>
                                    </p:anim>
                                  </p:childTnLst>
                                </p:cTn>
                              </p:par>
                              <p:par>
                                <p:cTn id="229" presetID="3" presetClass="entr" presetSubtype="5" fill="hold" grpId="1" nodeType="withEffect">
                                  <p:stCondLst>
                                    <p:cond delay="0"/>
                                  </p:stCondLst>
                                  <p:childTnLst>
                                    <p:set>
                                      <p:cBhvr>
                                        <p:cTn id="230" dur="1" fill="hold">
                                          <p:stCondLst>
                                            <p:cond delay="0"/>
                                          </p:stCondLst>
                                        </p:cTn>
                                        <p:tgtEl>
                                          <p:spTgt spid="25"/>
                                        </p:tgtEl>
                                        <p:attrNameLst>
                                          <p:attrName>style.visibility</p:attrName>
                                        </p:attrNameLst>
                                      </p:cBhvr>
                                      <p:to>
                                        <p:strVal val="visible"/>
                                      </p:to>
                                    </p:set>
                                    <p:animEffect transition="in" filter="blinds(vertical)">
                                      <p:cBhvr>
                                        <p:cTn id="231" dur="4000"/>
                                        <p:tgtEl>
                                          <p:spTgt spid="25"/>
                                        </p:tgtEl>
                                      </p:cBhvr>
                                    </p:animEffect>
                                  </p:childTnLst>
                                </p:cTn>
                              </p:par>
                              <p:par>
                                <p:cTn id="232" presetID="2" presetClass="exit" presetSubtype="2" fill="hold" grpId="2" nodeType="withEffect">
                                  <p:stCondLst>
                                    <p:cond delay="0"/>
                                  </p:stCondLst>
                                  <p:childTnLst>
                                    <p:anim calcmode="lin" valueType="num">
                                      <p:cBhvr additive="base">
                                        <p:cTn id="233" dur="3000"/>
                                        <p:tgtEl>
                                          <p:spTgt spid="25"/>
                                        </p:tgtEl>
                                        <p:attrNameLst>
                                          <p:attrName>ppt_x</p:attrName>
                                        </p:attrNameLst>
                                      </p:cBhvr>
                                      <p:tavLst>
                                        <p:tav tm="0">
                                          <p:val>
                                            <p:strVal val="ppt_x"/>
                                          </p:val>
                                        </p:tav>
                                        <p:tav tm="100000">
                                          <p:val>
                                            <p:strVal val="1+ppt_w/2"/>
                                          </p:val>
                                        </p:tav>
                                      </p:tavLst>
                                    </p:anim>
                                    <p:anim calcmode="lin" valueType="num">
                                      <p:cBhvr additive="base">
                                        <p:cTn id="234" dur="3000"/>
                                        <p:tgtEl>
                                          <p:spTgt spid="25"/>
                                        </p:tgtEl>
                                        <p:attrNameLst>
                                          <p:attrName>ppt_y</p:attrName>
                                        </p:attrNameLst>
                                      </p:cBhvr>
                                      <p:tavLst>
                                        <p:tav tm="0">
                                          <p:val>
                                            <p:strVal val="ppt_y"/>
                                          </p:val>
                                        </p:tav>
                                        <p:tav tm="100000">
                                          <p:val>
                                            <p:strVal val="ppt_y"/>
                                          </p:val>
                                        </p:tav>
                                      </p:tavLst>
                                    </p:anim>
                                    <p:set>
                                      <p:cBhvr>
                                        <p:cTn id="235" dur="1" fill="hold">
                                          <p:stCondLst>
                                            <p:cond delay="2999"/>
                                          </p:stCondLst>
                                        </p:cTn>
                                        <p:tgtEl>
                                          <p:spTgt spid="25"/>
                                        </p:tgtEl>
                                        <p:attrNameLst>
                                          <p:attrName>style.visibility</p:attrName>
                                        </p:attrNameLst>
                                      </p:cBhvr>
                                      <p:to>
                                        <p:strVal val="hidden"/>
                                      </p:to>
                                    </p:set>
                                  </p:childTnLst>
                                </p:cTn>
                              </p:par>
                              <p:par>
                                <p:cTn id="236" presetID="2" presetClass="entr" presetSubtype="2" fill="hold" grpId="0" nodeType="withEffect">
                                  <p:stCondLst>
                                    <p:cond delay="0"/>
                                  </p:stCondLst>
                                  <p:childTnLst>
                                    <p:set>
                                      <p:cBhvr>
                                        <p:cTn id="237" dur="1" fill="hold">
                                          <p:stCondLst>
                                            <p:cond delay="0"/>
                                          </p:stCondLst>
                                        </p:cTn>
                                        <p:tgtEl>
                                          <p:spTgt spid="33"/>
                                        </p:tgtEl>
                                        <p:attrNameLst>
                                          <p:attrName>style.visibility</p:attrName>
                                        </p:attrNameLst>
                                      </p:cBhvr>
                                      <p:to>
                                        <p:strVal val="visible"/>
                                      </p:to>
                                    </p:set>
                                    <p:anim calcmode="lin" valueType="num">
                                      <p:cBhvr additive="base">
                                        <p:cTn id="238" dur="3000" fill="hold"/>
                                        <p:tgtEl>
                                          <p:spTgt spid="33"/>
                                        </p:tgtEl>
                                        <p:attrNameLst>
                                          <p:attrName>ppt_x</p:attrName>
                                        </p:attrNameLst>
                                      </p:cBhvr>
                                      <p:tavLst>
                                        <p:tav tm="0">
                                          <p:val>
                                            <p:strVal val="1+#ppt_w/2"/>
                                          </p:val>
                                        </p:tav>
                                        <p:tav tm="100000">
                                          <p:val>
                                            <p:strVal val="#ppt_x"/>
                                          </p:val>
                                        </p:tav>
                                      </p:tavLst>
                                    </p:anim>
                                    <p:anim calcmode="lin" valueType="num">
                                      <p:cBhvr additive="base">
                                        <p:cTn id="239" dur="3000" fill="hold"/>
                                        <p:tgtEl>
                                          <p:spTgt spid="33"/>
                                        </p:tgtEl>
                                        <p:attrNameLst>
                                          <p:attrName>ppt_y</p:attrName>
                                        </p:attrNameLst>
                                      </p:cBhvr>
                                      <p:tavLst>
                                        <p:tav tm="0">
                                          <p:val>
                                            <p:strVal val="#ppt_y"/>
                                          </p:val>
                                        </p:tav>
                                        <p:tav tm="100000">
                                          <p:val>
                                            <p:strVal val="#ppt_y"/>
                                          </p:val>
                                        </p:tav>
                                      </p:tavLst>
                                    </p:anim>
                                  </p:childTnLst>
                                </p:cTn>
                              </p:par>
                              <p:par>
                                <p:cTn id="240" presetID="3" presetClass="entr" presetSubtype="5" fill="hold" grpId="1" nodeType="withEffect">
                                  <p:stCondLst>
                                    <p:cond delay="0"/>
                                  </p:stCondLst>
                                  <p:childTnLst>
                                    <p:set>
                                      <p:cBhvr>
                                        <p:cTn id="241" dur="1" fill="hold">
                                          <p:stCondLst>
                                            <p:cond delay="0"/>
                                          </p:stCondLst>
                                        </p:cTn>
                                        <p:tgtEl>
                                          <p:spTgt spid="33"/>
                                        </p:tgtEl>
                                        <p:attrNameLst>
                                          <p:attrName>style.visibility</p:attrName>
                                        </p:attrNameLst>
                                      </p:cBhvr>
                                      <p:to>
                                        <p:strVal val="visible"/>
                                      </p:to>
                                    </p:set>
                                    <p:animEffect transition="in" filter="blinds(vertical)">
                                      <p:cBhvr>
                                        <p:cTn id="242" dur="4000"/>
                                        <p:tgtEl>
                                          <p:spTgt spid="33"/>
                                        </p:tgtEl>
                                      </p:cBhvr>
                                    </p:animEffect>
                                  </p:childTnLst>
                                </p:cTn>
                              </p:par>
                              <p:par>
                                <p:cTn id="243" presetID="2" presetClass="exit" presetSubtype="2" fill="hold" grpId="2" nodeType="withEffect">
                                  <p:stCondLst>
                                    <p:cond delay="0"/>
                                  </p:stCondLst>
                                  <p:childTnLst>
                                    <p:anim calcmode="lin" valueType="num">
                                      <p:cBhvr additive="base">
                                        <p:cTn id="244" dur="3000"/>
                                        <p:tgtEl>
                                          <p:spTgt spid="33"/>
                                        </p:tgtEl>
                                        <p:attrNameLst>
                                          <p:attrName>ppt_x</p:attrName>
                                        </p:attrNameLst>
                                      </p:cBhvr>
                                      <p:tavLst>
                                        <p:tav tm="0">
                                          <p:val>
                                            <p:strVal val="ppt_x"/>
                                          </p:val>
                                        </p:tav>
                                        <p:tav tm="100000">
                                          <p:val>
                                            <p:strVal val="1+ppt_w/2"/>
                                          </p:val>
                                        </p:tav>
                                      </p:tavLst>
                                    </p:anim>
                                    <p:anim calcmode="lin" valueType="num">
                                      <p:cBhvr additive="base">
                                        <p:cTn id="245" dur="3000"/>
                                        <p:tgtEl>
                                          <p:spTgt spid="33"/>
                                        </p:tgtEl>
                                        <p:attrNameLst>
                                          <p:attrName>ppt_y</p:attrName>
                                        </p:attrNameLst>
                                      </p:cBhvr>
                                      <p:tavLst>
                                        <p:tav tm="0">
                                          <p:val>
                                            <p:strVal val="ppt_y"/>
                                          </p:val>
                                        </p:tav>
                                        <p:tav tm="100000">
                                          <p:val>
                                            <p:strVal val="ppt_y"/>
                                          </p:val>
                                        </p:tav>
                                      </p:tavLst>
                                    </p:anim>
                                    <p:set>
                                      <p:cBhvr>
                                        <p:cTn id="246" dur="1" fill="hold">
                                          <p:stCondLst>
                                            <p:cond delay="2999"/>
                                          </p:stCondLst>
                                        </p:cTn>
                                        <p:tgtEl>
                                          <p:spTgt spid="33"/>
                                        </p:tgtEl>
                                        <p:attrNameLst>
                                          <p:attrName>style.visibility</p:attrName>
                                        </p:attrNameLst>
                                      </p:cBhvr>
                                      <p:to>
                                        <p:strVal val="hidden"/>
                                      </p:to>
                                    </p:set>
                                  </p:childTnLst>
                                </p:cTn>
                              </p:par>
                              <p:par>
                                <p:cTn id="247" presetID="2" presetClass="entr" presetSubtype="2" fill="hold" grpId="0" nodeType="withEffect">
                                  <p:stCondLst>
                                    <p:cond delay="0"/>
                                  </p:stCondLst>
                                  <p:childTnLst>
                                    <p:set>
                                      <p:cBhvr>
                                        <p:cTn id="248" dur="1" fill="hold">
                                          <p:stCondLst>
                                            <p:cond delay="0"/>
                                          </p:stCondLst>
                                        </p:cTn>
                                        <p:tgtEl>
                                          <p:spTgt spid="32"/>
                                        </p:tgtEl>
                                        <p:attrNameLst>
                                          <p:attrName>style.visibility</p:attrName>
                                        </p:attrNameLst>
                                      </p:cBhvr>
                                      <p:to>
                                        <p:strVal val="visible"/>
                                      </p:to>
                                    </p:set>
                                    <p:anim calcmode="lin" valueType="num">
                                      <p:cBhvr additive="base">
                                        <p:cTn id="249" dur="3000" fill="hold"/>
                                        <p:tgtEl>
                                          <p:spTgt spid="32"/>
                                        </p:tgtEl>
                                        <p:attrNameLst>
                                          <p:attrName>ppt_x</p:attrName>
                                        </p:attrNameLst>
                                      </p:cBhvr>
                                      <p:tavLst>
                                        <p:tav tm="0">
                                          <p:val>
                                            <p:strVal val="1+#ppt_w/2"/>
                                          </p:val>
                                        </p:tav>
                                        <p:tav tm="100000">
                                          <p:val>
                                            <p:strVal val="#ppt_x"/>
                                          </p:val>
                                        </p:tav>
                                      </p:tavLst>
                                    </p:anim>
                                    <p:anim calcmode="lin" valueType="num">
                                      <p:cBhvr additive="base">
                                        <p:cTn id="250" dur="3000" fill="hold"/>
                                        <p:tgtEl>
                                          <p:spTgt spid="32"/>
                                        </p:tgtEl>
                                        <p:attrNameLst>
                                          <p:attrName>ppt_y</p:attrName>
                                        </p:attrNameLst>
                                      </p:cBhvr>
                                      <p:tavLst>
                                        <p:tav tm="0">
                                          <p:val>
                                            <p:strVal val="#ppt_y"/>
                                          </p:val>
                                        </p:tav>
                                        <p:tav tm="100000">
                                          <p:val>
                                            <p:strVal val="#ppt_y"/>
                                          </p:val>
                                        </p:tav>
                                      </p:tavLst>
                                    </p:anim>
                                  </p:childTnLst>
                                </p:cTn>
                              </p:par>
                              <p:par>
                                <p:cTn id="251" presetID="3" presetClass="entr" presetSubtype="5" fill="hold" grpId="1" nodeType="withEffect">
                                  <p:stCondLst>
                                    <p:cond delay="0"/>
                                  </p:stCondLst>
                                  <p:childTnLst>
                                    <p:set>
                                      <p:cBhvr>
                                        <p:cTn id="252" dur="1" fill="hold">
                                          <p:stCondLst>
                                            <p:cond delay="0"/>
                                          </p:stCondLst>
                                        </p:cTn>
                                        <p:tgtEl>
                                          <p:spTgt spid="32"/>
                                        </p:tgtEl>
                                        <p:attrNameLst>
                                          <p:attrName>style.visibility</p:attrName>
                                        </p:attrNameLst>
                                      </p:cBhvr>
                                      <p:to>
                                        <p:strVal val="visible"/>
                                      </p:to>
                                    </p:set>
                                    <p:animEffect transition="in" filter="blinds(vertical)">
                                      <p:cBhvr>
                                        <p:cTn id="253" dur="4000"/>
                                        <p:tgtEl>
                                          <p:spTgt spid="32"/>
                                        </p:tgtEl>
                                      </p:cBhvr>
                                    </p:animEffect>
                                  </p:childTnLst>
                                </p:cTn>
                              </p:par>
                              <p:par>
                                <p:cTn id="254" presetID="2" presetClass="exit" presetSubtype="2" fill="hold" grpId="2" nodeType="withEffect">
                                  <p:stCondLst>
                                    <p:cond delay="0"/>
                                  </p:stCondLst>
                                  <p:childTnLst>
                                    <p:anim calcmode="lin" valueType="num">
                                      <p:cBhvr additive="base">
                                        <p:cTn id="255" dur="3000"/>
                                        <p:tgtEl>
                                          <p:spTgt spid="32"/>
                                        </p:tgtEl>
                                        <p:attrNameLst>
                                          <p:attrName>ppt_x</p:attrName>
                                        </p:attrNameLst>
                                      </p:cBhvr>
                                      <p:tavLst>
                                        <p:tav tm="0">
                                          <p:val>
                                            <p:strVal val="ppt_x"/>
                                          </p:val>
                                        </p:tav>
                                        <p:tav tm="100000">
                                          <p:val>
                                            <p:strVal val="1+ppt_w/2"/>
                                          </p:val>
                                        </p:tav>
                                      </p:tavLst>
                                    </p:anim>
                                    <p:anim calcmode="lin" valueType="num">
                                      <p:cBhvr additive="base">
                                        <p:cTn id="256" dur="3000"/>
                                        <p:tgtEl>
                                          <p:spTgt spid="32"/>
                                        </p:tgtEl>
                                        <p:attrNameLst>
                                          <p:attrName>ppt_y</p:attrName>
                                        </p:attrNameLst>
                                      </p:cBhvr>
                                      <p:tavLst>
                                        <p:tav tm="0">
                                          <p:val>
                                            <p:strVal val="ppt_y"/>
                                          </p:val>
                                        </p:tav>
                                        <p:tav tm="100000">
                                          <p:val>
                                            <p:strVal val="ppt_y"/>
                                          </p:val>
                                        </p:tav>
                                      </p:tavLst>
                                    </p:anim>
                                    <p:set>
                                      <p:cBhvr>
                                        <p:cTn id="257" dur="1" fill="hold">
                                          <p:stCondLst>
                                            <p:cond delay="2999"/>
                                          </p:stCondLst>
                                        </p:cTn>
                                        <p:tgtEl>
                                          <p:spTgt spid="32"/>
                                        </p:tgtEl>
                                        <p:attrNameLst>
                                          <p:attrName>style.visibility</p:attrName>
                                        </p:attrNameLst>
                                      </p:cBhvr>
                                      <p:to>
                                        <p:strVal val="hidden"/>
                                      </p:to>
                                    </p:set>
                                  </p:childTnLst>
                                </p:cTn>
                              </p:par>
                              <p:par>
                                <p:cTn id="258" presetID="2" presetClass="entr" presetSubtype="2" fill="hold" grpId="0" nodeType="withEffect">
                                  <p:stCondLst>
                                    <p:cond delay="0"/>
                                  </p:stCondLst>
                                  <p:childTnLst>
                                    <p:set>
                                      <p:cBhvr>
                                        <p:cTn id="259" dur="1" fill="hold">
                                          <p:stCondLst>
                                            <p:cond delay="0"/>
                                          </p:stCondLst>
                                        </p:cTn>
                                        <p:tgtEl>
                                          <p:spTgt spid="31"/>
                                        </p:tgtEl>
                                        <p:attrNameLst>
                                          <p:attrName>style.visibility</p:attrName>
                                        </p:attrNameLst>
                                      </p:cBhvr>
                                      <p:to>
                                        <p:strVal val="visible"/>
                                      </p:to>
                                    </p:set>
                                    <p:anim calcmode="lin" valueType="num">
                                      <p:cBhvr additive="base">
                                        <p:cTn id="260" dur="3000" fill="hold"/>
                                        <p:tgtEl>
                                          <p:spTgt spid="31"/>
                                        </p:tgtEl>
                                        <p:attrNameLst>
                                          <p:attrName>ppt_x</p:attrName>
                                        </p:attrNameLst>
                                      </p:cBhvr>
                                      <p:tavLst>
                                        <p:tav tm="0">
                                          <p:val>
                                            <p:strVal val="1+#ppt_w/2"/>
                                          </p:val>
                                        </p:tav>
                                        <p:tav tm="100000">
                                          <p:val>
                                            <p:strVal val="#ppt_x"/>
                                          </p:val>
                                        </p:tav>
                                      </p:tavLst>
                                    </p:anim>
                                    <p:anim calcmode="lin" valueType="num">
                                      <p:cBhvr additive="base">
                                        <p:cTn id="261" dur="3000" fill="hold"/>
                                        <p:tgtEl>
                                          <p:spTgt spid="31"/>
                                        </p:tgtEl>
                                        <p:attrNameLst>
                                          <p:attrName>ppt_y</p:attrName>
                                        </p:attrNameLst>
                                      </p:cBhvr>
                                      <p:tavLst>
                                        <p:tav tm="0">
                                          <p:val>
                                            <p:strVal val="#ppt_y"/>
                                          </p:val>
                                        </p:tav>
                                        <p:tav tm="100000">
                                          <p:val>
                                            <p:strVal val="#ppt_y"/>
                                          </p:val>
                                        </p:tav>
                                      </p:tavLst>
                                    </p:anim>
                                  </p:childTnLst>
                                </p:cTn>
                              </p:par>
                              <p:par>
                                <p:cTn id="262" presetID="3" presetClass="entr" presetSubtype="5" fill="hold" grpId="1" nodeType="withEffect">
                                  <p:stCondLst>
                                    <p:cond delay="0"/>
                                  </p:stCondLst>
                                  <p:childTnLst>
                                    <p:set>
                                      <p:cBhvr>
                                        <p:cTn id="263" dur="1" fill="hold">
                                          <p:stCondLst>
                                            <p:cond delay="0"/>
                                          </p:stCondLst>
                                        </p:cTn>
                                        <p:tgtEl>
                                          <p:spTgt spid="31"/>
                                        </p:tgtEl>
                                        <p:attrNameLst>
                                          <p:attrName>style.visibility</p:attrName>
                                        </p:attrNameLst>
                                      </p:cBhvr>
                                      <p:to>
                                        <p:strVal val="visible"/>
                                      </p:to>
                                    </p:set>
                                    <p:animEffect transition="in" filter="blinds(vertical)">
                                      <p:cBhvr>
                                        <p:cTn id="264" dur="4000"/>
                                        <p:tgtEl>
                                          <p:spTgt spid="31"/>
                                        </p:tgtEl>
                                      </p:cBhvr>
                                    </p:animEffect>
                                  </p:childTnLst>
                                </p:cTn>
                              </p:par>
                              <p:par>
                                <p:cTn id="265" presetID="2" presetClass="exit" presetSubtype="2" fill="hold" grpId="2" nodeType="withEffect">
                                  <p:stCondLst>
                                    <p:cond delay="0"/>
                                  </p:stCondLst>
                                  <p:childTnLst>
                                    <p:anim calcmode="lin" valueType="num">
                                      <p:cBhvr additive="base">
                                        <p:cTn id="266" dur="3000"/>
                                        <p:tgtEl>
                                          <p:spTgt spid="31"/>
                                        </p:tgtEl>
                                        <p:attrNameLst>
                                          <p:attrName>ppt_x</p:attrName>
                                        </p:attrNameLst>
                                      </p:cBhvr>
                                      <p:tavLst>
                                        <p:tav tm="0">
                                          <p:val>
                                            <p:strVal val="ppt_x"/>
                                          </p:val>
                                        </p:tav>
                                        <p:tav tm="100000">
                                          <p:val>
                                            <p:strVal val="1+ppt_w/2"/>
                                          </p:val>
                                        </p:tav>
                                      </p:tavLst>
                                    </p:anim>
                                    <p:anim calcmode="lin" valueType="num">
                                      <p:cBhvr additive="base">
                                        <p:cTn id="267" dur="3000"/>
                                        <p:tgtEl>
                                          <p:spTgt spid="31"/>
                                        </p:tgtEl>
                                        <p:attrNameLst>
                                          <p:attrName>ppt_y</p:attrName>
                                        </p:attrNameLst>
                                      </p:cBhvr>
                                      <p:tavLst>
                                        <p:tav tm="0">
                                          <p:val>
                                            <p:strVal val="ppt_y"/>
                                          </p:val>
                                        </p:tav>
                                        <p:tav tm="100000">
                                          <p:val>
                                            <p:strVal val="ppt_y"/>
                                          </p:val>
                                        </p:tav>
                                      </p:tavLst>
                                    </p:anim>
                                    <p:set>
                                      <p:cBhvr>
                                        <p:cTn id="268" dur="1" fill="hold">
                                          <p:stCondLst>
                                            <p:cond delay="2999"/>
                                          </p:stCondLst>
                                        </p:cTn>
                                        <p:tgtEl>
                                          <p:spTgt spid="31"/>
                                        </p:tgtEl>
                                        <p:attrNameLst>
                                          <p:attrName>style.visibility</p:attrName>
                                        </p:attrNameLst>
                                      </p:cBhvr>
                                      <p:to>
                                        <p:strVal val="hidden"/>
                                      </p:to>
                                    </p:set>
                                  </p:childTnLst>
                                </p:cTn>
                              </p:par>
                              <p:par>
                                <p:cTn id="269" presetID="2" presetClass="entr" presetSubtype="2" fill="hold" grpId="0" nodeType="withEffect">
                                  <p:stCondLst>
                                    <p:cond delay="0"/>
                                  </p:stCondLst>
                                  <p:childTnLst>
                                    <p:set>
                                      <p:cBhvr>
                                        <p:cTn id="270" dur="1" fill="hold">
                                          <p:stCondLst>
                                            <p:cond delay="0"/>
                                          </p:stCondLst>
                                        </p:cTn>
                                        <p:tgtEl>
                                          <p:spTgt spid="30"/>
                                        </p:tgtEl>
                                        <p:attrNameLst>
                                          <p:attrName>style.visibility</p:attrName>
                                        </p:attrNameLst>
                                      </p:cBhvr>
                                      <p:to>
                                        <p:strVal val="visible"/>
                                      </p:to>
                                    </p:set>
                                    <p:anim calcmode="lin" valueType="num">
                                      <p:cBhvr additive="base">
                                        <p:cTn id="271" dur="3000" fill="hold"/>
                                        <p:tgtEl>
                                          <p:spTgt spid="30"/>
                                        </p:tgtEl>
                                        <p:attrNameLst>
                                          <p:attrName>ppt_x</p:attrName>
                                        </p:attrNameLst>
                                      </p:cBhvr>
                                      <p:tavLst>
                                        <p:tav tm="0">
                                          <p:val>
                                            <p:strVal val="1+#ppt_w/2"/>
                                          </p:val>
                                        </p:tav>
                                        <p:tav tm="100000">
                                          <p:val>
                                            <p:strVal val="#ppt_x"/>
                                          </p:val>
                                        </p:tav>
                                      </p:tavLst>
                                    </p:anim>
                                    <p:anim calcmode="lin" valueType="num">
                                      <p:cBhvr additive="base">
                                        <p:cTn id="272" dur="3000" fill="hold"/>
                                        <p:tgtEl>
                                          <p:spTgt spid="30"/>
                                        </p:tgtEl>
                                        <p:attrNameLst>
                                          <p:attrName>ppt_y</p:attrName>
                                        </p:attrNameLst>
                                      </p:cBhvr>
                                      <p:tavLst>
                                        <p:tav tm="0">
                                          <p:val>
                                            <p:strVal val="#ppt_y"/>
                                          </p:val>
                                        </p:tav>
                                        <p:tav tm="100000">
                                          <p:val>
                                            <p:strVal val="#ppt_y"/>
                                          </p:val>
                                        </p:tav>
                                      </p:tavLst>
                                    </p:anim>
                                  </p:childTnLst>
                                </p:cTn>
                              </p:par>
                              <p:par>
                                <p:cTn id="273" presetID="3" presetClass="entr" presetSubtype="5" fill="hold" grpId="1" nodeType="withEffect">
                                  <p:stCondLst>
                                    <p:cond delay="0"/>
                                  </p:stCondLst>
                                  <p:childTnLst>
                                    <p:set>
                                      <p:cBhvr>
                                        <p:cTn id="274" dur="1" fill="hold">
                                          <p:stCondLst>
                                            <p:cond delay="0"/>
                                          </p:stCondLst>
                                        </p:cTn>
                                        <p:tgtEl>
                                          <p:spTgt spid="30"/>
                                        </p:tgtEl>
                                        <p:attrNameLst>
                                          <p:attrName>style.visibility</p:attrName>
                                        </p:attrNameLst>
                                      </p:cBhvr>
                                      <p:to>
                                        <p:strVal val="visible"/>
                                      </p:to>
                                    </p:set>
                                    <p:animEffect transition="in" filter="blinds(vertical)">
                                      <p:cBhvr>
                                        <p:cTn id="275" dur="4000"/>
                                        <p:tgtEl>
                                          <p:spTgt spid="30"/>
                                        </p:tgtEl>
                                      </p:cBhvr>
                                    </p:animEffect>
                                  </p:childTnLst>
                                </p:cTn>
                              </p:par>
                              <p:par>
                                <p:cTn id="276" presetID="2" presetClass="exit" presetSubtype="2" fill="hold" grpId="2" nodeType="withEffect">
                                  <p:stCondLst>
                                    <p:cond delay="0"/>
                                  </p:stCondLst>
                                  <p:childTnLst>
                                    <p:anim calcmode="lin" valueType="num">
                                      <p:cBhvr additive="base">
                                        <p:cTn id="277" dur="3000"/>
                                        <p:tgtEl>
                                          <p:spTgt spid="30"/>
                                        </p:tgtEl>
                                        <p:attrNameLst>
                                          <p:attrName>ppt_x</p:attrName>
                                        </p:attrNameLst>
                                      </p:cBhvr>
                                      <p:tavLst>
                                        <p:tav tm="0">
                                          <p:val>
                                            <p:strVal val="ppt_x"/>
                                          </p:val>
                                        </p:tav>
                                        <p:tav tm="100000">
                                          <p:val>
                                            <p:strVal val="1+ppt_w/2"/>
                                          </p:val>
                                        </p:tav>
                                      </p:tavLst>
                                    </p:anim>
                                    <p:anim calcmode="lin" valueType="num">
                                      <p:cBhvr additive="base">
                                        <p:cTn id="278" dur="3000"/>
                                        <p:tgtEl>
                                          <p:spTgt spid="30"/>
                                        </p:tgtEl>
                                        <p:attrNameLst>
                                          <p:attrName>ppt_y</p:attrName>
                                        </p:attrNameLst>
                                      </p:cBhvr>
                                      <p:tavLst>
                                        <p:tav tm="0">
                                          <p:val>
                                            <p:strVal val="ppt_y"/>
                                          </p:val>
                                        </p:tav>
                                        <p:tav tm="100000">
                                          <p:val>
                                            <p:strVal val="ppt_y"/>
                                          </p:val>
                                        </p:tav>
                                      </p:tavLst>
                                    </p:anim>
                                    <p:set>
                                      <p:cBhvr>
                                        <p:cTn id="279" dur="1" fill="hold">
                                          <p:stCondLst>
                                            <p:cond delay="2999"/>
                                          </p:stCondLst>
                                        </p:cTn>
                                        <p:tgtEl>
                                          <p:spTgt spid="30"/>
                                        </p:tgtEl>
                                        <p:attrNameLst>
                                          <p:attrName>style.visibility</p:attrName>
                                        </p:attrNameLst>
                                      </p:cBhvr>
                                      <p:to>
                                        <p:strVal val="hidden"/>
                                      </p:to>
                                    </p:set>
                                  </p:childTnLst>
                                </p:cTn>
                              </p:par>
                              <p:par>
                                <p:cTn id="280" presetID="2" presetClass="entr" presetSubtype="2" fill="hold" grpId="0" nodeType="withEffect">
                                  <p:stCondLst>
                                    <p:cond delay="0"/>
                                  </p:stCondLst>
                                  <p:childTnLst>
                                    <p:set>
                                      <p:cBhvr>
                                        <p:cTn id="281" dur="1" fill="hold">
                                          <p:stCondLst>
                                            <p:cond delay="0"/>
                                          </p:stCondLst>
                                        </p:cTn>
                                        <p:tgtEl>
                                          <p:spTgt spid="29"/>
                                        </p:tgtEl>
                                        <p:attrNameLst>
                                          <p:attrName>style.visibility</p:attrName>
                                        </p:attrNameLst>
                                      </p:cBhvr>
                                      <p:to>
                                        <p:strVal val="visible"/>
                                      </p:to>
                                    </p:set>
                                    <p:anim calcmode="lin" valueType="num">
                                      <p:cBhvr additive="base">
                                        <p:cTn id="282" dur="3000" fill="hold"/>
                                        <p:tgtEl>
                                          <p:spTgt spid="29"/>
                                        </p:tgtEl>
                                        <p:attrNameLst>
                                          <p:attrName>ppt_x</p:attrName>
                                        </p:attrNameLst>
                                      </p:cBhvr>
                                      <p:tavLst>
                                        <p:tav tm="0">
                                          <p:val>
                                            <p:strVal val="1+#ppt_w/2"/>
                                          </p:val>
                                        </p:tav>
                                        <p:tav tm="100000">
                                          <p:val>
                                            <p:strVal val="#ppt_x"/>
                                          </p:val>
                                        </p:tav>
                                      </p:tavLst>
                                    </p:anim>
                                    <p:anim calcmode="lin" valueType="num">
                                      <p:cBhvr additive="base">
                                        <p:cTn id="283" dur="3000" fill="hold"/>
                                        <p:tgtEl>
                                          <p:spTgt spid="29"/>
                                        </p:tgtEl>
                                        <p:attrNameLst>
                                          <p:attrName>ppt_y</p:attrName>
                                        </p:attrNameLst>
                                      </p:cBhvr>
                                      <p:tavLst>
                                        <p:tav tm="0">
                                          <p:val>
                                            <p:strVal val="#ppt_y"/>
                                          </p:val>
                                        </p:tav>
                                        <p:tav tm="100000">
                                          <p:val>
                                            <p:strVal val="#ppt_y"/>
                                          </p:val>
                                        </p:tav>
                                      </p:tavLst>
                                    </p:anim>
                                  </p:childTnLst>
                                </p:cTn>
                              </p:par>
                              <p:par>
                                <p:cTn id="284" presetID="3" presetClass="entr" presetSubtype="5" fill="hold" grpId="1" nodeType="withEffect">
                                  <p:stCondLst>
                                    <p:cond delay="0"/>
                                  </p:stCondLst>
                                  <p:childTnLst>
                                    <p:set>
                                      <p:cBhvr>
                                        <p:cTn id="285" dur="1" fill="hold">
                                          <p:stCondLst>
                                            <p:cond delay="0"/>
                                          </p:stCondLst>
                                        </p:cTn>
                                        <p:tgtEl>
                                          <p:spTgt spid="29"/>
                                        </p:tgtEl>
                                        <p:attrNameLst>
                                          <p:attrName>style.visibility</p:attrName>
                                        </p:attrNameLst>
                                      </p:cBhvr>
                                      <p:to>
                                        <p:strVal val="visible"/>
                                      </p:to>
                                    </p:set>
                                    <p:animEffect transition="in" filter="blinds(vertical)">
                                      <p:cBhvr>
                                        <p:cTn id="286" dur="4000"/>
                                        <p:tgtEl>
                                          <p:spTgt spid="29"/>
                                        </p:tgtEl>
                                      </p:cBhvr>
                                    </p:animEffect>
                                  </p:childTnLst>
                                </p:cTn>
                              </p:par>
                              <p:par>
                                <p:cTn id="287" presetID="2" presetClass="exit" presetSubtype="2" fill="hold" grpId="2" nodeType="withEffect">
                                  <p:stCondLst>
                                    <p:cond delay="0"/>
                                  </p:stCondLst>
                                  <p:childTnLst>
                                    <p:anim calcmode="lin" valueType="num">
                                      <p:cBhvr additive="base">
                                        <p:cTn id="288" dur="3000"/>
                                        <p:tgtEl>
                                          <p:spTgt spid="29"/>
                                        </p:tgtEl>
                                        <p:attrNameLst>
                                          <p:attrName>ppt_x</p:attrName>
                                        </p:attrNameLst>
                                      </p:cBhvr>
                                      <p:tavLst>
                                        <p:tav tm="0">
                                          <p:val>
                                            <p:strVal val="ppt_x"/>
                                          </p:val>
                                        </p:tav>
                                        <p:tav tm="100000">
                                          <p:val>
                                            <p:strVal val="1+ppt_w/2"/>
                                          </p:val>
                                        </p:tav>
                                      </p:tavLst>
                                    </p:anim>
                                    <p:anim calcmode="lin" valueType="num">
                                      <p:cBhvr additive="base">
                                        <p:cTn id="289" dur="3000"/>
                                        <p:tgtEl>
                                          <p:spTgt spid="29"/>
                                        </p:tgtEl>
                                        <p:attrNameLst>
                                          <p:attrName>ppt_y</p:attrName>
                                        </p:attrNameLst>
                                      </p:cBhvr>
                                      <p:tavLst>
                                        <p:tav tm="0">
                                          <p:val>
                                            <p:strVal val="ppt_y"/>
                                          </p:val>
                                        </p:tav>
                                        <p:tav tm="100000">
                                          <p:val>
                                            <p:strVal val="ppt_y"/>
                                          </p:val>
                                        </p:tav>
                                      </p:tavLst>
                                    </p:anim>
                                    <p:set>
                                      <p:cBhvr>
                                        <p:cTn id="290" dur="1" fill="hold">
                                          <p:stCondLst>
                                            <p:cond delay="2999"/>
                                          </p:stCondLst>
                                        </p:cTn>
                                        <p:tgtEl>
                                          <p:spTgt spid="29"/>
                                        </p:tgtEl>
                                        <p:attrNameLst>
                                          <p:attrName>style.visibility</p:attrName>
                                        </p:attrNameLst>
                                      </p:cBhvr>
                                      <p:to>
                                        <p:strVal val="hidden"/>
                                      </p:to>
                                    </p:set>
                                  </p:childTnLst>
                                </p:cTn>
                              </p:par>
                              <p:par>
                                <p:cTn id="291" presetID="2" presetClass="entr" presetSubtype="2" fill="hold" grpId="0" nodeType="withEffect">
                                  <p:stCondLst>
                                    <p:cond delay="0"/>
                                  </p:stCondLst>
                                  <p:childTnLst>
                                    <p:set>
                                      <p:cBhvr>
                                        <p:cTn id="292" dur="1" fill="hold">
                                          <p:stCondLst>
                                            <p:cond delay="0"/>
                                          </p:stCondLst>
                                        </p:cTn>
                                        <p:tgtEl>
                                          <p:spTgt spid="28"/>
                                        </p:tgtEl>
                                        <p:attrNameLst>
                                          <p:attrName>style.visibility</p:attrName>
                                        </p:attrNameLst>
                                      </p:cBhvr>
                                      <p:to>
                                        <p:strVal val="visible"/>
                                      </p:to>
                                    </p:set>
                                    <p:anim calcmode="lin" valueType="num">
                                      <p:cBhvr additive="base">
                                        <p:cTn id="293" dur="3000" fill="hold"/>
                                        <p:tgtEl>
                                          <p:spTgt spid="28"/>
                                        </p:tgtEl>
                                        <p:attrNameLst>
                                          <p:attrName>ppt_x</p:attrName>
                                        </p:attrNameLst>
                                      </p:cBhvr>
                                      <p:tavLst>
                                        <p:tav tm="0">
                                          <p:val>
                                            <p:strVal val="1+#ppt_w/2"/>
                                          </p:val>
                                        </p:tav>
                                        <p:tav tm="100000">
                                          <p:val>
                                            <p:strVal val="#ppt_x"/>
                                          </p:val>
                                        </p:tav>
                                      </p:tavLst>
                                    </p:anim>
                                    <p:anim calcmode="lin" valueType="num">
                                      <p:cBhvr additive="base">
                                        <p:cTn id="294" dur="3000" fill="hold"/>
                                        <p:tgtEl>
                                          <p:spTgt spid="28"/>
                                        </p:tgtEl>
                                        <p:attrNameLst>
                                          <p:attrName>ppt_y</p:attrName>
                                        </p:attrNameLst>
                                      </p:cBhvr>
                                      <p:tavLst>
                                        <p:tav tm="0">
                                          <p:val>
                                            <p:strVal val="#ppt_y"/>
                                          </p:val>
                                        </p:tav>
                                        <p:tav tm="100000">
                                          <p:val>
                                            <p:strVal val="#ppt_y"/>
                                          </p:val>
                                        </p:tav>
                                      </p:tavLst>
                                    </p:anim>
                                  </p:childTnLst>
                                </p:cTn>
                              </p:par>
                              <p:par>
                                <p:cTn id="295" presetID="3" presetClass="entr" presetSubtype="5" fill="hold" grpId="1" nodeType="withEffect">
                                  <p:stCondLst>
                                    <p:cond delay="0"/>
                                  </p:stCondLst>
                                  <p:childTnLst>
                                    <p:set>
                                      <p:cBhvr>
                                        <p:cTn id="296" dur="1" fill="hold">
                                          <p:stCondLst>
                                            <p:cond delay="0"/>
                                          </p:stCondLst>
                                        </p:cTn>
                                        <p:tgtEl>
                                          <p:spTgt spid="28"/>
                                        </p:tgtEl>
                                        <p:attrNameLst>
                                          <p:attrName>style.visibility</p:attrName>
                                        </p:attrNameLst>
                                      </p:cBhvr>
                                      <p:to>
                                        <p:strVal val="visible"/>
                                      </p:to>
                                    </p:set>
                                    <p:animEffect transition="in" filter="blinds(vertical)">
                                      <p:cBhvr>
                                        <p:cTn id="297" dur="4000"/>
                                        <p:tgtEl>
                                          <p:spTgt spid="28"/>
                                        </p:tgtEl>
                                      </p:cBhvr>
                                    </p:animEffect>
                                  </p:childTnLst>
                                </p:cTn>
                              </p:par>
                              <p:par>
                                <p:cTn id="298" presetID="2" presetClass="exit" presetSubtype="2" fill="hold" grpId="2" nodeType="withEffect">
                                  <p:stCondLst>
                                    <p:cond delay="0"/>
                                  </p:stCondLst>
                                  <p:childTnLst>
                                    <p:anim calcmode="lin" valueType="num">
                                      <p:cBhvr additive="base">
                                        <p:cTn id="299" dur="3000"/>
                                        <p:tgtEl>
                                          <p:spTgt spid="28"/>
                                        </p:tgtEl>
                                        <p:attrNameLst>
                                          <p:attrName>ppt_x</p:attrName>
                                        </p:attrNameLst>
                                      </p:cBhvr>
                                      <p:tavLst>
                                        <p:tav tm="0">
                                          <p:val>
                                            <p:strVal val="ppt_x"/>
                                          </p:val>
                                        </p:tav>
                                        <p:tav tm="100000">
                                          <p:val>
                                            <p:strVal val="1+ppt_w/2"/>
                                          </p:val>
                                        </p:tav>
                                      </p:tavLst>
                                    </p:anim>
                                    <p:anim calcmode="lin" valueType="num">
                                      <p:cBhvr additive="base">
                                        <p:cTn id="300" dur="3000"/>
                                        <p:tgtEl>
                                          <p:spTgt spid="28"/>
                                        </p:tgtEl>
                                        <p:attrNameLst>
                                          <p:attrName>ppt_y</p:attrName>
                                        </p:attrNameLst>
                                      </p:cBhvr>
                                      <p:tavLst>
                                        <p:tav tm="0">
                                          <p:val>
                                            <p:strVal val="ppt_y"/>
                                          </p:val>
                                        </p:tav>
                                        <p:tav tm="100000">
                                          <p:val>
                                            <p:strVal val="ppt_y"/>
                                          </p:val>
                                        </p:tav>
                                      </p:tavLst>
                                    </p:anim>
                                    <p:set>
                                      <p:cBhvr>
                                        <p:cTn id="301" dur="1" fill="hold">
                                          <p:stCondLst>
                                            <p:cond delay="2999"/>
                                          </p:stCondLst>
                                        </p:cTn>
                                        <p:tgtEl>
                                          <p:spTgt spid="28"/>
                                        </p:tgtEl>
                                        <p:attrNameLst>
                                          <p:attrName>style.visibility</p:attrName>
                                        </p:attrNameLst>
                                      </p:cBhvr>
                                      <p:to>
                                        <p:strVal val="hidden"/>
                                      </p:to>
                                    </p:set>
                                  </p:childTnLst>
                                </p:cTn>
                              </p:par>
                              <p:par>
                                <p:cTn id="302" presetID="2" presetClass="entr" presetSubtype="2" fill="hold" grpId="0" nodeType="withEffect">
                                  <p:stCondLst>
                                    <p:cond delay="0"/>
                                  </p:stCondLst>
                                  <p:childTnLst>
                                    <p:set>
                                      <p:cBhvr>
                                        <p:cTn id="303" dur="1" fill="hold">
                                          <p:stCondLst>
                                            <p:cond delay="0"/>
                                          </p:stCondLst>
                                        </p:cTn>
                                        <p:tgtEl>
                                          <p:spTgt spid="27"/>
                                        </p:tgtEl>
                                        <p:attrNameLst>
                                          <p:attrName>style.visibility</p:attrName>
                                        </p:attrNameLst>
                                      </p:cBhvr>
                                      <p:to>
                                        <p:strVal val="visible"/>
                                      </p:to>
                                    </p:set>
                                    <p:anim calcmode="lin" valueType="num">
                                      <p:cBhvr additive="base">
                                        <p:cTn id="304" dur="3000" fill="hold"/>
                                        <p:tgtEl>
                                          <p:spTgt spid="27"/>
                                        </p:tgtEl>
                                        <p:attrNameLst>
                                          <p:attrName>ppt_x</p:attrName>
                                        </p:attrNameLst>
                                      </p:cBhvr>
                                      <p:tavLst>
                                        <p:tav tm="0">
                                          <p:val>
                                            <p:strVal val="1+#ppt_w/2"/>
                                          </p:val>
                                        </p:tav>
                                        <p:tav tm="100000">
                                          <p:val>
                                            <p:strVal val="#ppt_x"/>
                                          </p:val>
                                        </p:tav>
                                      </p:tavLst>
                                    </p:anim>
                                    <p:anim calcmode="lin" valueType="num">
                                      <p:cBhvr additive="base">
                                        <p:cTn id="305" dur="3000" fill="hold"/>
                                        <p:tgtEl>
                                          <p:spTgt spid="27"/>
                                        </p:tgtEl>
                                        <p:attrNameLst>
                                          <p:attrName>ppt_y</p:attrName>
                                        </p:attrNameLst>
                                      </p:cBhvr>
                                      <p:tavLst>
                                        <p:tav tm="0">
                                          <p:val>
                                            <p:strVal val="#ppt_y"/>
                                          </p:val>
                                        </p:tav>
                                        <p:tav tm="100000">
                                          <p:val>
                                            <p:strVal val="#ppt_y"/>
                                          </p:val>
                                        </p:tav>
                                      </p:tavLst>
                                    </p:anim>
                                  </p:childTnLst>
                                </p:cTn>
                              </p:par>
                              <p:par>
                                <p:cTn id="306" presetID="3" presetClass="entr" presetSubtype="5" fill="hold" grpId="1" nodeType="withEffect">
                                  <p:stCondLst>
                                    <p:cond delay="0"/>
                                  </p:stCondLst>
                                  <p:childTnLst>
                                    <p:set>
                                      <p:cBhvr>
                                        <p:cTn id="307" dur="1" fill="hold">
                                          <p:stCondLst>
                                            <p:cond delay="0"/>
                                          </p:stCondLst>
                                        </p:cTn>
                                        <p:tgtEl>
                                          <p:spTgt spid="27"/>
                                        </p:tgtEl>
                                        <p:attrNameLst>
                                          <p:attrName>style.visibility</p:attrName>
                                        </p:attrNameLst>
                                      </p:cBhvr>
                                      <p:to>
                                        <p:strVal val="visible"/>
                                      </p:to>
                                    </p:set>
                                    <p:animEffect transition="in" filter="blinds(vertical)">
                                      <p:cBhvr>
                                        <p:cTn id="308" dur="4000"/>
                                        <p:tgtEl>
                                          <p:spTgt spid="27"/>
                                        </p:tgtEl>
                                      </p:cBhvr>
                                    </p:animEffect>
                                  </p:childTnLst>
                                </p:cTn>
                              </p:par>
                              <p:par>
                                <p:cTn id="309" presetID="2" presetClass="exit" presetSubtype="2" fill="hold" grpId="2" nodeType="withEffect">
                                  <p:stCondLst>
                                    <p:cond delay="0"/>
                                  </p:stCondLst>
                                  <p:childTnLst>
                                    <p:anim calcmode="lin" valueType="num">
                                      <p:cBhvr additive="base">
                                        <p:cTn id="310" dur="3000"/>
                                        <p:tgtEl>
                                          <p:spTgt spid="27"/>
                                        </p:tgtEl>
                                        <p:attrNameLst>
                                          <p:attrName>ppt_x</p:attrName>
                                        </p:attrNameLst>
                                      </p:cBhvr>
                                      <p:tavLst>
                                        <p:tav tm="0">
                                          <p:val>
                                            <p:strVal val="ppt_x"/>
                                          </p:val>
                                        </p:tav>
                                        <p:tav tm="100000">
                                          <p:val>
                                            <p:strVal val="1+ppt_w/2"/>
                                          </p:val>
                                        </p:tav>
                                      </p:tavLst>
                                    </p:anim>
                                    <p:anim calcmode="lin" valueType="num">
                                      <p:cBhvr additive="base">
                                        <p:cTn id="311" dur="3000"/>
                                        <p:tgtEl>
                                          <p:spTgt spid="27"/>
                                        </p:tgtEl>
                                        <p:attrNameLst>
                                          <p:attrName>ppt_y</p:attrName>
                                        </p:attrNameLst>
                                      </p:cBhvr>
                                      <p:tavLst>
                                        <p:tav tm="0">
                                          <p:val>
                                            <p:strVal val="ppt_y"/>
                                          </p:val>
                                        </p:tav>
                                        <p:tav tm="100000">
                                          <p:val>
                                            <p:strVal val="ppt_y"/>
                                          </p:val>
                                        </p:tav>
                                      </p:tavLst>
                                    </p:anim>
                                    <p:set>
                                      <p:cBhvr>
                                        <p:cTn id="312" dur="1" fill="hold">
                                          <p:stCondLst>
                                            <p:cond delay="2999"/>
                                          </p:stCondLst>
                                        </p:cTn>
                                        <p:tgtEl>
                                          <p:spTgt spid="27"/>
                                        </p:tgtEl>
                                        <p:attrNameLst>
                                          <p:attrName>style.visibility</p:attrName>
                                        </p:attrNameLst>
                                      </p:cBhvr>
                                      <p:to>
                                        <p:strVal val="hidden"/>
                                      </p:to>
                                    </p:set>
                                  </p:childTnLst>
                                </p:cTn>
                              </p:par>
                              <p:par>
                                <p:cTn id="313" presetID="2" presetClass="entr" presetSubtype="2" fill="hold" grpId="0" nodeType="withEffect">
                                  <p:stCondLst>
                                    <p:cond delay="0"/>
                                  </p:stCondLst>
                                  <p:childTnLst>
                                    <p:set>
                                      <p:cBhvr>
                                        <p:cTn id="314" dur="1" fill="hold">
                                          <p:stCondLst>
                                            <p:cond delay="0"/>
                                          </p:stCondLst>
                                        </p:cTn>
                                        <p:tgtEl>
                                          <p:spTgt spid="26"/>
                                        </p:tgtEl>
                                        <p:attrNameLst>
                                          <p:attrName>style.visibility</p:attrName>
                                        </p:attrNameLst>
                                      </p:cBhvr>
                                      <p:to>
                                        <p:strVal val="visible"/>
                                      </p:to>
                                    </p:set>
                                    <p:anim calcmode="lin" valueType="num">
                                      <p:cBhvr additive="base">
                                        <p:cTn id="315" dur="3000" fill="hold"/>
                                        <p:tgtEl>
                                          <p:spTgt spid="26"/>
                                        </p:tgtEl>
                                        <p:attrNameLst>
                                          <p:attrName>ppt_x</p:attrName>
                                        </p:attrNameLst>
                                      </p:cBhvr>
                                      <p:tavLst>
                                        <p:tav tm="0">
                                          <p:val>
                                            <p:strVal val="1+#ppt_w/2"/>
                                          </p:val>
                                        </p:tav>
                                        <p:tav tm="100000">
                                          <p:val>
                                            <p:strVal val="#ppt_x"/>
                                          </p:val>
                                        </p:tav>
                                      </p:tavLst>
                                    </p:anim>
                                    <p:anim calcmode="lin" valueType="num">
                                      <p:cBhvr additive="base">
                                        <p:cTn id="316" dur="3000" fill="hold"/>
                                        <p:tgtEl>
                                          <p:spTgt spid="26"/>
                                        </p:tgtEl>
                                        <p:attrNameLst>
                                          <p:attrName>ppt_y</p:attrName>
                                        </p:attrNameLst>
                                      </p:cBhvr>
                                      <p:tavLst>
                                        <p:tav tm="0">
                                          <p:val>
                                            <p:strVal val="#ppt_y"/>
                                          </p:val>
                                        </p:tav>
                                        <p:tav tm="100000">
                                          <p:val>
                                            <p:strVal val="#ppt_y"/>
                                          </p:val>
                                        </p:tav>
                                      </p:tavLst>
                                    </p:anim>
                                  </p:childTnLst>
                                </p:cTn>
                              </p:par>
                              <p:par>
                                <p:cTn id="317" presetID="3" presetClass="entr" presetSubtype="5" fill="hold" grpId="1" nodeType="withEffect">
                                  <p:stCondLst>
                                    <p:cond delay="0"/>
                                  </p:stCondLst>
                                  <p:childTnLst>
                                    <p:set>
                                      <p:cBhvr>
                                        <p:cTn id="318" dur="1" fill="hold">
                                          <p:stCondLst>
                                            <p:cond delay="0"/>
                                          </p:stCondLst>
                                        </p:cTn>
                                        <p:tgtEl>
                                          <p:spTgt spid="26"/>
                                        </p:tgtEl>
                                        <p:attrNameLst>
                                          <p:attrName>style.visibility</p:attrName>
                                        </p:attrNameLst>
                                      </p:cBhvr>
                                      <p:to>
                                        <p:strVal val="visible"/>
                                      </p:to>
                                    </p:set>
                                    <p:animEffect transition="in" filter="blinds(vertical)">
                                      <p:cBhvr>
                                        <p:cTn id="319" dur="4000"/>
                                        <p:tgtEl>
                                          <p:spTgt spid="26"/>
                                        </p:tgtEl>
                                      </p:cBhvr>
                                    </p:animEffect>
                                  </p:childTnLst>
                                </p:cTn>
                              </p:par>
                              <p:par>
                                <p:cTn id="320" presetID="2" presetClass="exit" presetSubtype="2" fill="hold" grpId="2" nodeType="withEffect">
                                  <p:stCondLst>
                                    <p:cond delay="0"/>
                                  </p:stCondLst>
                                  <p:childTnLst>
                                    <p:anim calcmode="lin" valueType="num">
                                      <p:cBhvr additive="base">
                                        <p:cTn id="321" dur="3000"/>
                                        <p:tgtEl>
                                          <p:spTgt spid="26"/>
                                        </p:tgtEl>
                                        <p:attrNameLst>
                                          <p:attrName>ppt_x</p:attrName>
                                        </p:attrNameLst>
                                      </p:cBhvr>
                                      <p:tavLst>
                                        <p:tav tm="0">
                                          <p:val>
                                            <p:strVal val="ppt_x"/>
                                          </p:val>
                                        </p:tav>
                                        <p:tav tm="100000">
                                          <p:val>
                                            <p:strVal val="1+ppt_w/2"/>
                                          </p:val>
                                        </p:tav>
                                      </p:tavLst>
                                    </p:anim>
                                    <p:anim calcmode="lin" valueType="num">
                                      <p:cBhvr additive="base">
                                        <p:cTn id="322" dur="3000"/>
                                        <p:tgtEl>
                                          <p:spTgt spid="26"/>
                                        </p:tgtEl>
                                        <p:attrNameLst>
                                          <p:attrName>ppt_y</p:attrName>
                                        </p:attrNameLst>
                                      </p:cBhvr>
                                      <p:tavLst>
                                        <p:tav tm="0">
                                          <p:val>
                                            <p:strVal val="ppt_y"/>
                                          </p:val>
                                        </p:tav>
                                        <p:tav tm="100000">
                                          <p:val>
                                            <p:strVal val="ppt_y"/>
                                          </p:val>
                                        </p:tav>
                                      </p:tavLst>
                                    </p:anim>
                                    <p:set>
                                      <p:cBhvr>
                                        <p:cTn id="323" dur="1" fill="hold">
                                          <p:stCondLst>
                                            <p:cond delay="2999"/>
                                          </p:stCondLst>
                                        </p:cTn>
                                        <p:tgtEl>
                                          <p:spTgt spid="26"/>
                                        </p:tgtEl>
                                        <p:attrNameLst>
                                          <p:attrName>style.visibility</p:attrName>
                                        </p:attrNameLst>
                                      </p:cBhvr>
                                      <p:to>
                                        <p:strVal val="hidden"/>
                                      </p:to>
                                    </p:set>
                                  </p:childTnLst>
                                </p:cTn>
                              </p:par>
                              <p:par>
                                <p:cTn id="324" presetID="2" presetClass="entr" presetSubtype="2" fill="hold" grpId="0" nodeType="withEffect">
                                  <p:stCondLst>
                                    <p:cond delay="0"/>
                                  </p:stCondLst>
                                  <p:childTnLst>
                                    <p:set>
                                      <p:cBhvr>
                                        <p:cTn id="325" dur="1" fill="hold">
                                          <p:stCondLst>
                                            <p:cond delay="0"/>
                                          </p:stCondLst>
                                        </p:cTn>
                                        <p:tgtEl>
                                          <p:spTgt spid="24"/>
                                        </p:tgtEl>
                                        <p:attrNameLst>
                                          <p:attrName>style.visibility</p:attrName>
                                        </p:attrNameLst>
                                      </p:cBhvr>
                                      <p:to>
                                        <p:strVal val="visible"/>
                                      </p:to>
                                    </p:set>
                                    <p:anim calcmode="lin" valueType="num">
                                      <p:cBhvr additive="base">
                                        <p:cTn id="326" dur="3000" fill="hold"/>
                                        <p:tgtEl>
                                          <p:spTgt spid="24"/>
                                        </p:tgtEl>
                                        <p:attrNameLst>
                                          <p:attrName>ppt_x</p:attrName>
                                        </p:attrNameLst>
                                      </p:cBhvr>
                                      <p:tavLst>
                                        <p:tav tm="0">
                                          <p:val>
                                            <p:strVal val="1+#ppt_w/2"/>
                                          </p:val>
                                        </p:tav>
                                        <p:tav tm="100000">
                                          <p:val>
                                            <p:strVal val="#ppt_x"/>
                                          </p:val>
                                        </p:tav>
                                      </p:tavLst>
                                    </p:anim>
                                    <p:anim calcmode="lin" valueType="num">
                                      <p:cBhvr additive="base">
                                        <p:cTn id="327" dur="3000" fill="hold"/>
                                        <p:tgtEl>
                                          <p:spTgt spid="24"/>
                                        </p:tgtEl>
                                        <p:attrNameLst>
                                          <p:attrName>ppt_y</p:attrName>
                                        </p:attrNameLst>
                                      </p:cBhvr>
                                      <p:tavLst>
                                        <p:tav tm="0">
                                          <p:val>
                                            <p:strVal val="#ppt_y"/>
                                          </p:val>
                                        </p:tav>
                                        <p:tav tm="100000">
                                          <p:val>
                                            <p:strVal val="#ppt_y"/>
                                          </p:val>
                                        </p:tav>
                                      </p:tavLst>
                                    </p:anim>
                                  </p:childTnLst>
                                </p:cTn>
                              </p:par>
                              <p:par>
                                <p:cTn id="328" presetID="3" presetClass="entr" presetSubtype="5" fill="hold" grpId="1" nodeType="withEffect">
                                  <p:stCondLst>
                                    <p:cond delay="0"/>
                                  </p:stCondLst>
                                  <p:childTnLst>
                                    <p:set>
                                      <p:cBhvr>
                                        <p:cTn id="329" dur="1" fill="hold">
                                          <p:stCondLst>
                                            <p:cond delay="0"/>
                                          </p:stCondLst>
                                        </p:cTn>
                                        <p:tgtEl>
                                          <p:spTgt spid="24"/>
                                        </p:tgtEl>
                                        <p:attrNameLst>
                                          <p:attrName>style.visibility</p:attrName>
                                        </p:attrNameLst>
                                      </p:cBhvr>
                                      <p:to>
                                        <p:strVal val="visible"/>
                                      </p:to>
                                    </p:set>
                                    <p:animEffect transition="in" filter="blinds(vertical)">
                                      <p:cBhvr>
                                        <p:cTn id="330" dur="4000"/>
                                        <p:tgtEl>
                                          <p:spTgt spid="24"/>
                                        </p:tgtEl>
                                      </p:cBhvr>
                                    </p:animEffect>
                                  </p:childTnLst>
                                </p:cTn>
                              </p:par>
                              <p:par>
                                <p:cTn id="331" presetID="2" presetClass="exit" presetSubtype="2" fill="hold" grpId="2" nodeType="withEffect">
                                  <p:stCondLst>
                                    <p:cond delay="0"/>
                                  </p:stCondLst>
                                  <p:childTnLst>
                                    <p:anim calcmode="lin" valueType="num">
                                      <p:cBhvr additive="base">
                                        <p:cTn id="332" dur="3000"/>
                                        <p:tgtEl>
                                          <p:spTgt spid="24"/>
                                        </p:tgtEl>
                                        <p:attrNameLst>
                                          <p:attrName>ppt_x</p:attrName>
                                        </p:attrNameLst>
                                      </p:cBhvr>
                                      <p:tavLst>
                                        <p:tav tm="0">
                                          <p:val>
                                            <p:strVal val="ppt_x"/>
                                          </p:val>
                                        </p:tav>
                                        <p:tav tm="100000">
                                          <p:val>
                                            <p:strVal val="1+ppt_w/2"/>
                                          </p:val>
                                        </p:tav>
                                      </p:tavLst>
                                    </p:anim>
                                    <p:anim calcmode="lin" valueType="num">
                                      <p:cBhvr additive="base">
                                        <p:cTn id="333" dur="3000"/>
                                        <p:tgtEl>
                                          <p:spTgt spid="24"/>
                                        </p:tgtEl>
                                        <p:attrNameLst>
                                          <p:attrName>ppt_y</p:attrName>
                                        </p:attrNameLst>
                                      </p:cBhvr>
                                      <p:tavLst>
                                        <p:tav tm="0">
                                          <p:val>
                                            <p:strVal val="ppt_y"/>
                                          </p:val>
                                        </p:tav>
                                        <p:tav tm="100000">
                                          <p:val>
                                            <p:strVal val="ppt_y"/>
                                          </p:val>
                                        </p:tav>
                                      </p:tavLst>
                                    </p:anim>
                                    <p:set>
                                      <p:cBhvr>
                                        <p:cTn id="334" dur="1" fill="hold">
                                          <p:stCondLst>
                                            <p:cond delay="2999"/>
                                          </p:stCondLst>
                                        </p:cTn>
                                        <p:tgtEl>
                                          <p:spTgt spid="24"/>
                                        </p:tgtEl>
                                        <p:attrNameLst>
                                          <p:attrName>style.visibility</p:attrName>
                                        </p:attrNameLst>
                                      </p:cBhvr>
                                      <p:to>
                                        <p:strVal val="hidden"/>
                                      </p:to>
                                    </p:set>
                                  </p:childTnLst>
                                </p:cTn>
                              </p:par>
                              <p:par>
                                <p:cTn id="335" presetID="2" presetClass="entr" presetSubtype="2" fill="hold" grpId="0" nodeType="withEffect">
                                  <p:stCondLst>
                                    <p:cond delay="0"/>
                                  </p:stCondLst>
                                  <p:childTnLst>
                                    <p:set>
                                      <p:cBhvr>
                                        <p:cTn id="336" dur="1" fill="hold">
                                          <p:stCondLst>
                                            <p:cond delay="0"/>
                                          </p:stCondLst>
                                        </p:cTn>
                                        <p:tgtEl>
                                          <p:spTgt spid="22"/>
                                        </p:tgtEl>
                                        <p:attrNameLst>
                                          <p:attrName>style.visibility</p:attrName>
                                        </p:attrNameLst>
                                      </p:cBhvr>
                                      <p:to>
                                        <p:strVal val="visible"/>
                                      </p:to>
                                    </p:set>
                                    <p:anim calcmode="lin" valueType="num">
                                      <p:cBhvr additive="base">
                                        <p:cTn id="337" dur="3000" fill="hold"/>
                                        <p:tgtEl>
                                          <p:spTgt spid="22"/>
                                        </p:tgtEl>
                                        <p:attrNameLst>
                                          <p:attrName>ppt_x</p:attrName>
                                        </p:attrNameLst>
                                      </p:cBhvr>
                                      <p:tavLst>
                                        <p:tav tm="0">
                                          <p:val>
                                            <p:strVal val="1+#ppt_w/2"/>
                                          </p:val>
                                        </p:tav>
                                        <p:tav tm="100000">
                                          <p:val>
                                            <p:strVal val="#ppt_x"/>
                                          </p:val>
                                        </p:tav>
                                      </p:tavLst>
                                    </p:anim>
                                    <p:anim calcmode="lin" valueType="num">
                                      <p:cBhvr additive="base">
                                        <p:cTn id="338" dur="3000" fill="hold"/>
                                        <p:tgtEl>
                                          <p:spTgt spid="22"/>
                                        </p:tgtEl>
                                        <p:attrNameLst>
                                          <p:attrName>ppt_y</p:attrName>
                                        </p:attrNameLst>
                                      </p:cBhvr>
                                      <p:tavLst>
                                        <p:tav tm="0">
                                          <p:val>
                                            <p:strVal val="#ppt_y"/>
                                          </p:val>
                                        </p:tav>
                                        <p:tav tm="100000">
                                          <p:val>
                                            <p:strVal val="#ppt_y"/>
                                          </p:val>
                                        </p:tav>
                                      </p:tavLst>
                                    </p:anim>
                                  </p:childTnLst>
                                </p:cTn>
                              </p:par>
                              <p:par>
                                <p:cTn id="339" presetID="3" presetClass="entr" presetSubtype="5" fill="hold" grpId="1" nodeType="withEffect">
                                  <p:stCondLst>
                                    <p:cond delay="0"/>
                                  </p:stCondLst>
                                  <p:childTnLst>
                                    <p:set>
                                      <p:cBhvr>
                                        <p:cTn id="340" dur="1" fill="hold">
                                          <p:stCondLst>
                                            <p:cond delay="0"/>
                                          </p:stCondLst>
                                        </p:cTn>
                                        <p:tgtEl>
                                          <p:spTgt spid="22"/>
                                        </p:tgtEl>
                                        <p:attrNameLst>
                                          <p:attrName>style.visibility</p:attrName>
                                        </p:attrNameLst>
                                      </p:cBhvr>
                                      <p:to>
                                        <p:strVal val="visible"/>
                                      </p:to>
                                    </p:set>
                                    <p:animEffect transition="in" filter="blinds(vertical)">
                                      <p:cBhvr>
                                        <p:cTn id="341" dur="4000"/>
                                        <p:tgtEl>
                                          <p:spTgt spid="22"/>
                                        </p:tgtEl>
                                      </p:cBhvr>
                                    </p:animEffect>
                                  </p:childTnLst>
                                </p:cTn>
                              </p:par>
                              <p:par>
                                <p:cTn id="342" presetID="2" presetClass="exit" presetSubtype="2" fill="hold" grpId="2" nodeType="withEffect">
                                  <p:stCondLst>
                                    <p:cond delay="0"/>
                                  </p:stCondLst>
                                  <p:childTnLst>
                                    <p:anim calcmode="lin" valueType="num">
                                      <p:cBhvr additive="base">
                                        <p:cTn id="343" dur="3000"/>
                                        <p:tgtEl>
                                          <p:spTgt spid="22"/>
                                        </p:tgtEl>
                                        <p:attrNameLst>
                                          <p:attrName>ppt_x</p:attrName>
                                        </p:attrNameLst>
                                      </p:cBhvr>
                                      <p:tavLst>
                                        <p:tav tm="0">
                                          <p:val>
                                            <p:strVal val="ppt_x"/>
                                          </p:val>
                                        </p:tav>
                                        <p:tav tm="100000">
                                          <p:val>
                                            <p:strVal val="1+ppt_w/2"/>
                                          </p:val>
                                        </p:tav>
                                      </p:tavLst>
                                    </p:anim>
                                    <p:anim calcmode="lin" valueType="num">
                                      <p:cBhvr additive="base">
                                        <p:cTn id="344" dur="3000"/>
                                        <p:tgtEl>
                                          <p:spTgt spid="22"/>
                                        </p:tgtEl>
                                        <p:attrNameLst>
                                          <p:attrName>ppt_y</p:attrName>
                                        </p:attrNameLst>
                                      </p:cBhvr>
                                      <p:tavLst>
                                        <p:tav tm="0">
                                          <p:val>
                                            <p:strVal val="ppt_y"/>
                                          </p:val>
                                        </p:tav>
                                        <p:tav tm="100000">
                                          <p:val>
                                            <p:strVal val="ppt_y"/>
                                          </p:val>
                                        </p:tav>
                                      </p:tavLst>
                                    </p:anim>
                                    <p:set>
                                      <p:cBhvr>
                                        <p:cTn id="345" dur="1" fill="hold">
                                          <p:stCondLst>
                                            <p:cond delay="2999"/>
                                          </p:stCondLst>
                                        </p:cTn>
                                        <p:tgtEl>
                                          <p:spTgt spid="22"/>
                                        </p:tgtEl>
                                        <p:attrNameLst>
                                          <p:attrName>style.visibility</p:attrName>
                                        </p:attrNameLst>
                                      </p:cBhvr>
                                      <p:to>
                                        <p:strVal val="hidden"/>
                                      </p:to>
                                    </p:set>
                                  </p:childTnLst>
                                </p:cTn>
                              </p:par>
                              <p:par>
                                <p:cTn id="346" presetID="2" presetClass="entr" presetSubtype="2" fill="hold" grpId="0" nodeType="withEffect">
                                  <p:stCondLst>
                                    <p:cond delay="0"/>
                                  </p:stCondLst>
                                  <p:childTnLst>
                                    <p:set>
                                      <p:cBhvr>
                                        <p:cTn id="347" dur="1" fill="hold">
                                          <p:stCondLst>
                                            <p:cond delay="0"/>
                                          </p:stCondLst>
                                        </p:cTn>
                                        <p:tgtEl>
                                          <p:spTgt spid="19"/>
                                        </p:tgtEl>
                                        <p:attrNameLst>
                                          <p:attrName>style.visibility</p:attrName>
                                        </p:attrNameLst>
                                      </p:cBhvr>
                                      <p:to>
                                        <p:strVal val="visible"/>
                                      </p:to>
                                    </p:set>
                                    <p:anim calcmode="lin" valueType="num">
                                      <p:cBhvr additive="base">
                                        <p:cTn id="348" dur="3000" fill="hold"/>
                                        <p:tgtEl>
                                          <p:spTgt spid="19"/>
                                        </p:tgtEl>
                                        <p:attrNameLst>
                                          <p:attrName>ppt_x</p:attrName>
                                        </p:attrNameLst>
                                      </p:cBhvr>
                                      <p:tavLst>
                                        <p:tav tm="0">
                                          <p:val>
                                            <p:strVal val="1+#ppt_w/2"/>
                                          </p:val>
                                        </p:tav>
                                        <p:tav tm="100000">
                                          <p:val>
                                            <p:strVal val="#ppt_x"/>
                                          </p:val>
                                        </p:tav>
                                      </p:tavLst>
                                    </p:anim>
                                    <p:anim calcmode="lin" valueType="num">
                                      <p:cBhvr additive="base">
                                        <p:cTn id="349" dur="3000" fill="hold"/>
                                        <p:tgtEl>
                                          <p:spTgt spid="19"/>
                                        </p:tgtEl>
                                        <p:attrNameLst>
                                          <p:attrName>ppt_y</p:attrName>
                                        </p:attrNameLst>
                                      </p:cBhvr>
                                      <p:tavLst>
                                        <p:tav tm="0">
                                          <p:val>
                                            <p:strVal val="#ppt_y"/>
                                          </p:val>
                                        </p:tav>
                                        <p:tav tm="100000">
                                          <p:val>
                                            <p:strVal val="#ppt_y"/>
                                          </p:val>
                                        </p:tav>
                                      </p:tavLst>
                                    </p:anim>
                                  </p:childTnLst>
                                </p:cTn>
                              </p:par>
                              <p:par>
                                <p:cTn id="350" presetID="3" presetClass="entr" presetSubtype="5" fill="hold" grpId="1" nodeType="withEffect">
                                  <p:stCondLst>
                                    <p:cond delay="0"/>
                                  </p:stCondLst>
                                  <p:childTnLst>
                                    <p:set>
                                      <p:cBhvr>
                                        <p:cTn id="351" dur="1" fill="hold">
                                          <p:stCondLst>
                                            <p:cond delay="0"/>
                                          </p:stCondLst>
                                        </p:cTn>
                                        <p:tgtEl>
                                          <p:spTgt spid="19"/>
                                        </p:tgtEl>
                                        <p:attrNameLst>
                                          <p:attrName>style.visibility</p:attrName>
                                        </p:attrNameLst>
                                      </p:cBhvr>
                                      <p:to>
                                        <p:strVal val="visible"/>
                                      </p:to>
                                    </p:set>
                                    <p:animEffect transition="in" filter="blinds(vertical)">
                                      <p:cBhvr>
                                        <p:cTn id="352" dur="4000"/>
                                        <p:tgtEl>
                                          <p:spTgt spid="19"/>
                                        </p:tgtEl>
                                      </p:cBhvr>
                                    </p:animEffect>
                                  </p:childTnLst>
                                </p:cTn>
                              </p:par>
                              <p:par>
                                <p:cTn id="353" presetID="2" presetClass="exit" presetSubtype="2" fill="hold" grpId="2" nodeType="withEffect">
                                  <p:stCondLst>
                                    <p:cond delay="0"/>
                                  </p:stCondLst>
                                  <p:childTnLst>
                                    <p:anim calcmode="lin" valueType="num">
                                      <p:cBhvr additive="base">
                                        <p:cTn id="354" dur="3000"/>
                                        <p:tgtEl>
                                          <p:spTgt spid="19"/>
                                        </p:tgtEl>
                                        <p:attrNameLst>
                                          <p:attrName>ppt_x</p:attrName>
                                        </p:attrNameLst>
                                      </p:cBhvr>
                                      <p:tavLst>
                                        <p:tav tm="0">
                                          <p:val>
                                            <p:strVal val="ppt_x"/>
                                          </p:val>
                                        </p:tav>
                                        <p:tav tm="100000">
                                          <p:val>
                                            <p:strVal val="1+ppt_w/2"/>
                                          </p:val>
                                        </p:tav>
                                      </p:tavLst>
                                    </p:anim>
                                    <p:anim calcmode="lin" valueType="num">
                                      <p:cBhvr additive="base">
                                        <p:cTn id="355" dur="3000"/>
                                        <p:tgtEl>
                                          <p:spTgt spid="19"/>
                                        </p:tgtEl>
                                        <p:attrNameLst>
                                          <p:attrName>ppt_y</p:attrName>
                                        </p:attrNameLst>
                                      </p:cBhvr>
                                      <p:tavLst>
                                        <p:tav tm="0">
                                          <p:val>
                                            <p:strVal val="ppt_y"/>
                                          </p:val>
                                        </p:tav>
                                        <p:tav tm="100000">
                                          <p:val>
                                            <p:strVal val="ppt_y"/>
                                          </p:val>
                                        </p:tav>
                                      </p:tavLst>
                                    </p:anim>
                                    <p:set>
                                      <p:cBhvr>
                                        <p:cTn id="356" dur="1" fill="hold">
                                          <p:stCondLst>
                                            <p:cond delay="2999"/>
                                          </p:stCondLst>
                                        </p:cTn>
                                        <p:tgtEl>
                                          <p:spTgt spid="19"/>
                                        </p:tgtEl>
                                        <p:attrNameLst>
                                          <p:attrName>style.visibility</p:attrName>
                                        </p:attrNameLst>
                                      </p:cBhvr>
                                      <p:to>
                                        <p:strVal val="hidden"/>
                                      </p:to>
                                    </p:set>
                                  </p:childTnLst>
                                </p:cTn>
                              </p:par>
                              <p:par>
                                <p:cTn id="357" presetID="9" presetClass="emph" presetSubtype="0" grpId="0" nodeType="withEffect">
                                  <p:stCondLst>
                                    <p:cond delay="0"/>
                                  </p:stCondLst>
                                  <p:childTnLst>
                                    <p:set>
                                      <p:cBhvr rctx="PPT">
                                        <p:cTn id="358" dur="indefinite"/>
                                        <p:tgtEl>
                                          <p:spTgt spid="41"/>
                                        </p:tgtEl>
                                        <p:attrNameLst>
                                          <p:attrName>style.opacity</p:attrName>
                                        </p:attrNameLst>
                                      </p:cBhvr>
                                      <p:to>
                                        <p:strVal val="0"/>
                                      </p:to>
                                    </p:set>
                                    <p:animEffect filter="image" prLst="opacity: 0">
                                      <p:cBhvr rctx="IE">
                                        <p:cTn id="359" dur="indefinite"/>
                                        <p:tgtEl>
                                          <p:spTgt spid="41"/>
                                        </p:tgtEl>
                                      </p:cBhvr>
                                    </p:animEffect>
                                  </p:childTnLst>
                                </p:cTn>
                              </p:par>
                              <p:par>
                                <p:cTn id="360" presetID="8" presetClass="emph" presetSubtype="0" fill="hold" grpId="3" nodeType="withEffect">
                                  <p:stCondLst>
                                    <p:cond delay="0"/>
                                  </p:stCondLst>
                                  <p:childTnLst>
                                    <p:animRot by="21600000">
                                      <p:cBhvr>
                                        <p:cTn id="361" dur="3000" fill="hold"/>
                                        <p:tgtEl>
                                          <p:spTgt spid="18"/>
                                        </p:tgtEl>
                                        <p:attrNameLst>
                                          <p:attrName>r</p:attrName>
                                        </p:attrNameLst>
                                      </p:cBhvr>
                                    </p:animRot>
                                  </p:childTnLst>
                                </p:cTn>
                              </p:par>
                              <p:par>
                                <p:cTn id="362" presetID="8" presetClass="emph" presetSubtype="0" fill="hold" grpId="3" nodeType="withEffect">
                                  <p:stCondLst>
                                    <p:cond delay="0"/>
                                  </p:stCondLst>
                                  <p:childTnLst>
                                    <p:animRot by="21600000">
                                      <p:cBhvr>
                                        <p:cTn id="363" dur="3000" fill="hold"/>
                                        <p:tgtEl>
                                          <p:spTgt spid="20"/>
                                        </p:tgtEl>
                                        <p:attrNameLst>
                                          <p:attrName>r</p:attrName>
                                        </p:attrNameLst>
                                      </p:cBhvr>
                                    </p:animRot>
                                  </p:childTnLst>
                                </p:cTn>
                              </p:par>
                              <p:par>
                                <p:cTn id="364" presetID="8" presetClass="emph" presetSubtype="0" fill="hold" grpId="3" nodeType="withEffect">
                                  <p:stCondLst>
                                    <p:cond delay="0"/>
                                  </p:stCondLst>
                                  <p:childTnLst>
                                    <p:animRot by="21600000">
                                      <p:cBhvr>
                                        <p:cTn id="365" dur="3000" fill="hold"/>
                                        <p:tgtEl>
                                          <p:spTgt spid="21"/>
                                        </p:tgtEl>
                                        <p:attrNameLst>
                                          <p:attrName>r</p:attrName>
                                        </p:attrNameLst>
                                      </p:cBhvr>
                                    </p:animRot>
                                  </p:childTnLst>
                                </p:cTn>
                              </p:par>
                              <p:par>
                                <p:cTn id="366" presetID="8" presetClass="emph" presetSubtype="0" fill="hold" grpId="3" nodeType="withEffect">
                                  <p:stCondLst>
                                    <p:cond delay="0"/>
                                  </p:stCondLst>
                                  <p:childTnLst>
                                    <p:animRot by="21600000">
                                      <p:cBhvr>
                                        <p:cTn id="367" dur="3000" fill="hold"/>
                                        <p:tgtEl>
                                          <p:spTgt spid="23"/>
                                        </p:tgtEl>
                                        <p:attrNameLst>
                                          <p:attrName>r</p:attrName>
                                        </p:attrNameLst>
                                      </p:cBhvr>
                                    </p:animRot>
                                  </p:childTnLst>
                                </p:cTn>
                              </p:par>
                              <p:par>
                                <p:cTn id="368" presetID="8" presetClass="emph" presetSubtype="0" fill="hold" grpId="3" nodeType="withEffect">
                                  <p:stCondLst>
                                    <p:cond delay="0"/>
                                  </p:stCondLst>
                                  <p:childTnLst>
                                    <p:animRot by="21600000">
                                      <p:cBhvr>
                                        <p:cTn id="369" dur="3000" fill="hold"/>
                                        <p:tgtEl>
                                          <p:spTgt spid="25"/>
                                        </p:tgtEl>
                                        <p:attrNameLst>
                                          <p:attrName>r</p:attrName>
                                        </p:attrNameLst>
                                      </p:cBhvr>
                                    </p:animRot>
                                  </p:childTnLst>
                                </p:cTn>
                              </p:par>
                              <p:par>
                                <p:cTn id="370" presetID="8" presetClass="emph" presetSubtype="0" fill="hold" grpId="3" nodeType="withEffect">
                                  <p:stCondLst>
                                    <p:cond delay="0"/>
                                  </p:stCondLst>
                                  <p:childTnLst>
                                    <p:animRot by="-21600000">
                                      <p:cBhvr>
                                        <p:cTn id="371" dur="3000" fill="hold"/>
                                        <p:tgtEl>
                                          <p:spTgt spid="33"/>
                                        </p:tgtEl>
                                        <p:attrNameLst>
                                          <p:attrName>r</p:attrName>
                                        </p:attrNameLst>
                                      </p:cBhvr>
                                    </p:animRot>
                                  </p:childTnLst>
                                </p:cTn>
                              </p:par>
                              <p:par>
                                <p:cTn id="372" presetID="8" presetClass="emph" presetSubtype="0" fill="hold" grpId="3" nodeType="withEffect">
                                  <p:stCondLst>
                                    <p:cond delay="0"/>
                                  </p:stCondLst>
                                  <p:childTnLst>
                                    <p:animRot by="-21600000">
                                      <p:cBhvr>
                                        <p:cTn id="373" dur="3000" fill="hold"/>
                                        <p:tgtEl>
                                          <p:spTgt spid="32"/>
                                        </p:tgtEl>
                                        <p:attrNameLst>
                                          <p:attrName>r</p:attrName>
                                        </p:attrNameLst>
                                      </p:cBhvr>
                                    </p:animRot>
                                  </p:childTnLst>
                                </p:cTn>
                              </p:par>
                              <p:par>
                                <p:cTn id="374" presetID="8" presetClass="emph" presetSubtype="0" fill="hold" grpId="3" nodeType="withEffect">
                                  <p:stCondLst>
                                    <p:cond delay="0"/>
                                  </p:stCondLst>
                                  <p:childTnLst>
                                    <p:animRot by="-21600000">
                                      <p:cBhvr>
                                        <p:cTn id="375" dur="3000" fill="hold"/>
                                        <p:tgtEl>
                                          <p:spTgt spid="31"/>
                                        </p:tgtEl>
                                        <p:attrNameLst>
                                          <p:attrName>r</p:attrName>
                                        </p:attrNameLst>
                                      </p:cBhvr>
                                    </p:animRot>
                                  </p:childTnLst>
                                </p:cTn>
                              </p:par>
                              <p:par>
                                <p:cTn id="376" presetID="8" presetClass="emph" presetSubtype="0" fill="hold" grpId="3" nodeType="withEffect">
                                  <p:stCondLst>
                                    <p:cond delay="0"/>
                                  </p:stCondLst>
                                  <p:childTnLst>
                                    <p:animRot by="-21600000">
                                      <p:cBhvr>
                                        <p:cTn id="377" dur="3000" fill="hold"/>
                                        <p:tgtEl>
                                          <p:spTgt spid="30"/>
                                        </p:tgtEl>
                                        <p:attrNameLst>
                                          <p:attrName>r</p:attrName>
                                        </p:attrNameLst>
                                      </p:cBhvr>
                                    </p:animRot>
                                  </p:childTnLst>
                                </p:cTn>
                              </p:par>
                              <p:par>
                                <p:cTn id="378" presetID="8" presetClass="emph" presetSubtype="0" fill="hold" grpId="3" nodeType="withEffect">
                                  <p:stCondLst>
                                    <p:cond delay="0"/>
                                  </p:stCondLst>
                                  <p:childTnLst>
                                    <p:animRot by="-21600000">
                                      <p:cBhvr>
                                        <p:cTn id="379" dur="3000" fill="hold"/>
                                        <p:tgtEl>
                                          <p:spTgt spid="29"/>
                                        </p:tgtEl>
                                        <p:attrNameLst>
                                          <p:attrName>r</p:attrName>
                                        </p:attrNameLst>
                                      </p:cBhvr>
                                    </p:animRot>
                                  </p:childTnLst>
                                </p:cTn>
                              </p:par>
                              <p:par>
                                <p:cTn id="380" presetID="8" presetClass="emph" presetSubtype="0" fill="hold" grpId="3" nodeType="withEffect">
                                  <p:stCondLst>
                                    <p:cond delay="0"/>
                                  </p:stCondLst>
                                  <p:childTnLst>
                                    <p:animRot by="-21600000">
                                      <p:cBhvr>
                                        <p:cTn id="381" dur="3000" fill="hold"/>
                                        <p:tgtEl>
                                          <p:spTgt spid="28"/>
                                        </p:tgtEl>
                                        <p:attrNameLst>
                                          <p:attrName>r</p:attrName>
                                        </p:attrNameLst>
                                      </p:cBhvr>
                                    </p:animRot>
                                  </p:childTnLst>
                                </p:cTn>
                              </p:par>
                              <p:par>
                                <p:cTn id="382" presetID="8" presetClass="emph" presetSubtype="0" fill="hold" grpId="3" nodeType="withEffect">
                                  <p:stCondLst>
                                    <p:cond delay="0"/>
                                  </p:stCondLst>
                                  <p:childTnLst>
                                    <p:animRot by="-21600000">
                                      <p:cBhvr>
                                        <p:cTn id="383" dur="3000" fill="hold"/>
                                        <p:tgtEl>
                                          <p:spTgt spid="27"/>
                                        </p:tgtEl>
                                        <p:attrNameLst>
                                          <p:attrName>r</p:attrName>
                                        </p:attrNameLst>
                                      </p:cBhvr>
                                    </p:animRot>
                                  </p:childTnLst>
                                </p:cTn>
                              </p:par>
                              <p:par>
                                <p:cTn id="384" presetID="8" presetClass="emph" presetSubtype="0" fill="hold" grpId="3" nodeType="withEffect">
                                  <p:stCondLst>
                                    <p:cond delay="0"/>
                                  </p:stCondLst>
                                  <p:childTnLst>
                                    <p:animRot by="-21600000">
                                      <p:cBhvr>
                                        <p:cTn id="385" dur="3000" fill="hold"/>
                                        <p:tgtEl>
                                          <p:spTgt spid="26"/>
                                        </p:tgtEl>
                                        <p:attrNameLst>
                                          <p:attrName>r</p:attrName>
                                        </p:attrNameLst>
                                      </p:cBhvr>
                                    </p:animRot>
                                  </p:childTnLst>
                                </p:cTn>
                              </p:par>
                              <p:par>
                                <p:cTn id="386" presetID="8" presetClass="emph" presetSubtype="0" fill="hold" grpId="3" nodeType="withEffect">
                                  <p:stCondLst>
                                    <p:cond delay="0"/>
                                  </p:stCondLst>
                                  <p:childTnLst>
                                    <p:animRot by="21600000">
                                      <p:cBhvr>
                                        <p:cTn id="387" dur="3000" fill="hold"/>
                                        <p:tgtEl>
                                          <p:spTgt spid="24"/>
                                        </p:tgtEl>
                                        <p:attrNameLst>
                                          <p:attrName>r</p:attrName>
                                        </p:attrNameLst>
                                      </p:cBhvr>
                                    </p:animRot>
                                  </p:childTnLst>
                                </p:cTn>
                              </p:par>
                              <p:par>
                                <p:cTn id="388" presetID="8" presetClass="emph" presetSubtype="0" fill="hold" grpId="3" nodeType="withEffect">
                                  <p:stCondLst>
                                    <p:cond delay="0"/>
                                  </p:stCondLst>
                                  <p:childTnLst>
                                    <p:animRot by="21600000">
                                      <p:cBhvr>
                                        <p:cTn id="389" dur="3000" fill="hold"/>
                                        <p:tgtEl>
                                          <p:spTgt spid="22"/>
                                        </p:tgtEl>
                                        <p:attrNameLst>
                                          <p:attrName>r</p:attrName>
                                        </p:attrNameLst>
                                      </p:cBhvr>
                                    </p:animRot>
                                  </p:childTnLst>
                                </p:cTn>
                              </p:par>
                              <p:par>
                                <p:cTn id="390" presetID="8" presetClass="emph" presetSubtype="0" fill="hold" grpId="3" nodeType="withEffect">
                                  <p:stCondLst>
                                    <p:cond delay="0"/>
                                  </p:stCondLst>
                                  <p:childTnLst>
                                    <p:animRot by="21600000">
                                      <p:cBhvr>
                                        <p:cTn id="391" dur="3000" fill="hold"/>
                                        <p:tgtEl>
                                          <p:spTgt spid="19"/>
                                        </p:tgtEl>
                                        <p:attrNameLst>
                                          <p:attrName>r</p:attrName>
                                        </p:attrNameLst>
                                      </p:cBhvr>
                                    </p:animRot>
                                  </p:childTnLst>
                                </p:cTn>
                              </p:par>
                              <p:par>
                                <p:cTn id="392" presetID="8" presetClass="emph" presetSubtype="0" fill="hold" grpId="3" nodeType="withEffect">
                                  <p:stCondLst>
                                    <p:cond delay="0"/>
                                  </p:stCondLst>
                                  <p:childTnLst>
                                    <p:animRot by="-21600000">
                                      <p:cBhvr>
                                        <p:cTn id="393" dur="3000" fill="hold"/>
                                        <p:tgtEl>
                                          <p:spTgt spid="2"/>
                                        </p:tgtEl>
                                        <p:attrNameLst>
                                          <p:attrName>r</p:attrName>
                                        </p:attrNameLst>
                                      </p:cBhvr>
                                    </p:animRot>
                                  </p:childTnLst>
                                </p:cTn>
                              </p:par>
                              <p:par>
                                <p:cTn id="394" presetID="8" presetClass="emph" presetSubtype="0" fill="hold" grpId="3" nodeType="withEffect">
                                  <p:stCondLst>
                                    <p:cond delay="0"/>
                                  </p:stCondLst>
                                  <p:childTnLst>
                                    <p:animRot by="-21600000">
                                      <p:cBhvr>
                                        <p:cTn id="395" dur="3000" fill="hold"/>
                                        <p:tgtEl>
                                          <p:spTgt spid="3"/>
                                        </p:tgtEl>
                                        <p:attrNameLst>
                                          <p:attrName>r</p:attrName>
                                        </p:attrNameLst>
                                      </p:cBhvr>
                                    </p:animRot>
                                  </p:childTnLst>
                                </p:cTn>
                              </p:par>
                              <p:par>
                                <p:cTn id="396" presetID="8" presetClass="emph" presetSubtype="0" fill="hold" grpId="3" nodeType="withEffect">
                                  <p:stCondLst>
                                    <p:cond delay="0"/>
                                  </p:stCondLst>
                                  <p:childTnLst>
                                    <p:animRot by="-21600000">
                                      <p:cBhvr>
                                        <p:cTn id="397" dur="3000" fill="hold"/>
                                        <p:tgtEl>
                                          <p:spTgt spid="4"/>
                                        </p:tgtEl>
                                        <p:attrNameLst>
                                          <p:attrName>r</p:attrName>
                                        </p:attrNameLst>
                                      </p:cBhvr>
                                    </p:animRot>
                                  </p:childTnLst>
                                </p:cTn>
                              </p:par>
                              <p:par>
                                <p:cTn id="398" presetID="8" presetClass="emph" presetSubtype="0" fill="hold" grpId="3" nodeType="withEffect">
                                  <p:stCondLst>
                                    <p:cond delay="0"/>
                                  </p:stCondLst>
                                  <p:childTnLst>
                                    <p:animRot by="-21600000">
                                      <p:cBhvr>
                                        <p:cTn id="399" dur="3000" fill="hold"/>
                                        <p:tgtEl>
                                          <p:spTgt spid="5"/>
                                        </p:tgtEl>
                                        <p:attrNameLst>
                                          <p:attrName>r</p:attrName>
                                        </p:attrNameLst>
                                      </p:cBhvr>
                                    </p:animRot>
                                  </p:childTnLst>
                                </p:cTn>
                              </p:par>
                              <p:par>
                                <p:cTn id="400" presetID="8" presetClass="emph" presetSubtype="0" fill="hold" grpId="3" nodeType="withEffect">
                                  <p:stCondLst>
                                    <p:cond delay="0"/>
                                  </p:stCondLst>
                                  <p:childTnLst>
                                    <p:animRot by="-21600000">
                                      <p:cBhvr>
                                        <p:cTn id="401" dur="3000" fill="hold"/>
                                        <p:tgtEl>
                                          <p:spTgt spid="6"/>
                                        </p:tgtEl>
                                        <p:attrNameLst>
                                          <p:attrName>r</p:attrName>
                                        </p:attrNameLst>
                                      </p:cBhvr>
                                    </p:animRot>
                                  </p:childTnLst>
                                </p:cTn>
                              </p:par>
                              <p:par>
                                <p:cTn id="402" presetID="8" presetClass="emph" presetSubtype="0" fill="hold" grpId="3" nodeType="withEffect">
                                  <p:stCondLst>
                                    <p:cond delay="0"/>
                                  </p:stCondLst>
                                  <p:childTnLst>
                                    <p:animRot by="-21600000">
                                      <p:cBhvr>
                                        <p:cTn id="403" dur="3000" fill="hold"/>
                                        <p:tgtEl>
                                          <p:spTgt spid="7"/>
                                        </p:tgtEl>
                                        <p:attrNameLst>
                                          <p:attrName>r</p:attrName>
                                        </p:attrNameLst>
                                      </p:cBhvr>
                                    </p:animRot>
                                  </p:childTnLst>
                                </p:cTn>
                              </p:par>
                              <p:par>
                                <p:cTn id="404" presetID="8" presetClass="emph" presetSubtype="0" fill="hold" grpId="3" nodeType="withEffect">
                                  <p:stCondLst>
                                    <p:cond delay="0"/>
                                  </p:stCondLst>
                                  <p:childTnLst>
                                    <p:animRot by="-21600000">
                                      <p:cBhvr>
                                        <p:cTn id="405" dur="3000" fill="hold"/>
                                        <p:tgtEl>
                                          <p:spTgt spid="8"/>
                                        </p:tgtEl>
                                        <p:attrNameLst>
                                          <p:attrName>r</p:attrName>
                                        </p:attrNameLst>
                                      </p:cBhvr>
                                    </p:animRot>
                                  </p:childTnLst>
                                </p:cTn>
                              </p:par>
                              <p:par>
                                <p:cTn id="406" presetID="8" presetClass="emph" presetSubtype="0" fill="hold" grpId="3" nodeType="withEffect">
                                  <p:stCondLst>
                                    <p:cond delay="0"/>
                                  </p:stCondLst>
                                  <p:childTnLst>
                                    <p:animRot by="-21600000">
                                      <p:cBhvr>
                                        <p:cTn id="407" dur="3000" fill="hold"/>
                                        <p:tgtEl>
                                          <p:spTgt spid="9"/>
                                        </p:tgtEl>
                                        <p:attrNameLst>
                                          <p:attrName>r</p:attrName>
                                        </p:attrNameLst>
                                      </p:cBhvr>
                                    </p:animRot>
                                  </p:childTnLst>
                                </p:cTn>
                              </p:par>
                              <p:par>
                                <p:cTn id="408" presetID="8" presetClass="emph" presetSubtype="0" fill="hold" grpId="3" nodeType="withEffect">
                                  <p:stCondLst>
                                    <p:cond delay="0"/>
                                  </p:stCondLst>
                                  <p:childTnLst>
                                    <p:animRot by="21600000">
                                      <p:cBhvr>
                                        <p:cTn id="409" dur="3000" fill="hold"/>
                                        <p:tgtEl>
                                          <p:spTgt spid="17"/>
                                        </p:tgtEl>
                                        <p:attrNameLst>
                                          <p:attrName>r</p:attrName>
                                        </p:attrNameLst>
                                      </p:cBhvr>
                                    </p:animRot>
                                  </p:childTnLst>
                                </p:cTn>
                              </p:par>
                              <p:par>
                                <p:cTn id="410" presetID="8" presetClass="emph" presetSubtype="0" fill="hold" grpId="3" nodeType="withEffect">
                                  <p:stCondLst>
                                    <p:cond delay="0"/>
                                  </p:stCondLst>
                                  <p:childTnLst>
                                    <p:animRot by="21600000">
                                      <p:cBhvr>
                                        <p:cTn id="411" dur="3000" fill="hold"/>
                                        <p:tgtEl>
                                          <p:spTgt spid="16"/>
                                        </p:tgtEl>
                                        <p:attrNameLst>
                                          <p:attrName>r</p:attrName>
                                        </p:attrNameLst>
                                      </p:cBhvr>
                                    </p:animRot>
                                  </p:childTnLst>
                                </p:cTn>
                              </p:par>
                              <p:par>
                                <p:cTn id="412" presetID="8" presetClass="emph" presetSubtype="0" fill="hold" grpId="3" nodeType="withEffect">
                                  <p:stCondLst>
                                    <p:cond delay="0"/>
                                  </p:stCondLst>
                                  <p:childTnLst>
                                    <p:animRot by="21600000">
                                      <p:cBhvr>
                                        <p:cTn id="413" dur="3000" fill="hold"/>
                                        <p:tgtEl>
                                          <p:spTgt spid="13"/>
                                        </p:tgtEl>
                                        <p:attrNameLst>
                                          <p:attrName>r</p:attrName>
                                        </p:attrNameLst>
                                      </p:cBhvr>
                                    </p:animRot>
                                  </p:childTnLst>
                                </p:cTn>
                              </p:par>
                              <p:par>
                                <p:cTn id="414" presetID="8" presetClass="emph" presetSubtype="0" fill="hold" grpId="3" nodeType="withEffect">
                                  <p:stCondLst>
                                    <p:cond delay="0"/>
                                  </p:stCondLst>
                                  <p:childTnLst>
                                    <p:animRot by="21600000">
                                      <p:cBhvr>
                                        <p:cTn id="415" dur="3000" fill="hold"/>
                                        <p:tgtEl>
                                          <p:spTgt spid="15"/>
                                        </p:tgtEl>
                                        <p:attrNameLst>
                                          <p:attrName>r</p:attrName>
                                        </p:attrNameLst>
                                      </p:cBhvr>
                                    </p:animRot>
                                  </p:childTnLst>
                                </p:cTn>
                              </p:par>
                              <p:par>
                                <p:cTn id="416" presetID="8" presetClass="emph" presetSubtype="0" fill="hold" grpId="3" nodeType="withEffect">
                                  <p:stCondLst>
                                    <p:cond delay="0"/>
                                  </p:stCondLst>
                                  <p:childTnLst>
                                    <p:animRot by="21600000">
                                      <p:cBhvr>
                                        <p:cTn id="417" dur="3000" fill="hold"/>
                                        <p:tgtEl>
                                          <p:spTgt spid="12"/>
                                        </p:tgtEl>
                                        <p:attrNameLst>
                                          <p:attrName>r</p:attrName>
                                        </p:attrNameLst>
                                      </p:cBhvr>
                                    </p:animRot>
                                  </p:childTnLst>
                                </p:cTn>
                              </p:par>
                              <p:par>
                                <p:cTn id="418" presetID="8" presetClass="emph" presetSubtype="0" fill="hold" grpId="3" nodeType="withEffect">
                                  <p:stCondLst>
                                    <p:cond delay="0"/>
                                  </p:stCondLst>
                                  <p:childTnLst>
                                    <p:animRot by="21600000">
                                      <p:cBhvr>
                                        <p:cTn id="419" dur="3000" fill="hold"/>
                                        <p:tgtEl>
                                          <p:spTgt spid="14"/>
                                        </p:tgtEl>
                                        <p:attrNameLst>
                                          <p:attrName>r</p:attrName>
                                        </p:attrNameLst>
                                      </p:cBhvr>
                                    </p:animRot>
                                  </p:childTnLst>
                                </p:cTn>
                              </p:par>
                              <p:par>
                                <p:cTn id="420" presetID="8" presetClass="emph" presetSubtype="0" fill="hold" grpId="3" nodeType="withEffect">
                                  <p:stCondLst>
                                    <p:cond delay="0"/>
                                  </p:stCondLst>
                                  <p:childTnLst>
                                    <p:animRot by="21600000">
                                      <p:cBhvr>
                                        <p:cTn id="421" dur="3000" fill="hold"/>
                                        <p:tgtEl>
                                          <p:spTgt spid="11"/>
                                        </p:tgtEl>
                                        <p:attrNameLst>
                                          <p:attrName>r</p:attrName>
                                        </p:attrNameLst>
                                      </p:cBhvr>
                                    </p:animRot>
                                  </p:childTnLst>
                                </p:cTn>
                              </p:par>
                              <p:par>
                                <p:cTn id="422" presetID="8" presetClass="emph" presetSubtype="0" fill="hold" grpId="3" nodeType="withEffect">
                                  <p:stCondLst>
                                    <p:cond delay="0"/>
                                  </p:stCondLst>
                                  <p:childTnLst>
                                    <p:animRot by="21600000">
                                      <p:cBhvr>
                                        <p:cTn id="423" dur="3000" fill="hold"/>
                                        <p:tgtEl>
                                          <p:spTgt spid="10"/>
                                        </p:tgtEl>
                                        <p:attrNameLst>
                                          <p:attrName>r</p:attrName>
                                        </p:attrNameLst>
                                      </p:cBhvr>
                                    </p:animRot>
                                  </p:childTnLst>
                                </p:cTn>
                              </p:par>
                              <p:par>
                                <p:cTn id="424" presetID="8" presetClass="entr" presetSubtype="32" fill="hold" nodeType="withEffect">
                                  <p:stCondLst>
                                    <p:cond delay="250"/>
                                  </p:stCondLst>
                                  <p:childTnLst>
                                    <p:set>
                                      <p:cBhvr>
                                        <p:cTn id="425" dur="1" fill="hold">
                                          <p:stCondLst>
                                            <p:cond delay="0"/>
                                          </p:stCondLst>
                                        </p:cTn>
                                        <p:tgtEl>
                                          <p:spTgt spid="43"/>
                                        </p:tgtEl>
                                        <p:attrNameLst>
                                          <p:attrName>style.visibility</p:attrName>
                                        </p:attrNameLst>
                                      </p:cBhvr>
                                      <p:to>
                                        <p:strVal val="visible"/>
                                      </p:to>
                                    </p:set>
                                    <p:animEffect transition="in" filter="diamond(out)">
                                      <p:cBhvr>
                                        <p:cTn id="426" dur="2750"/>
                                        <p:tgtEl>
                                          <p:spTgt spid="43"/>
                                        </p:tgtEl>
                                      </p:cBhvr>
                                    </p:animEffect>
                                  </p:childTnLst>
                                </p:cTn>
                              </p:par>
                              <p:par>
                                <p:cTn id="427" presetID="17" presetClass="entr" presetSubtype="10" fill="hold" nodeType="withEffect">
                                  <p:stCondLst>
                                    <p:cond delay="250"/>
                                  </p:stCondLst>
                                  <p:childTnLst>
                                    <p:set>
                                      <p:cBhvr>
                                        <p:cTn id="428" dur="1" fill="hold">
                                          <p:stCondLst>
                                            <p:cond delay="0"/>
                                          </p:stCondLst>
                                        </p:cTn>
                                        <p:tgtEl>
                                          <p:spTgt spid="43"/>
                                        </p:tgtEl>
                                        <p:attrNameLst>
                                          <p:attrName>style.visibility</p:attrName>
                                        </p:attrNameLst>
                                      </p:cBhvr>
                                      <p:to>
                                        <p:strVal val="visible"/>
                                      </p:to>
                                    </p:set>
                                    <p:anim calcmode="lin" valueType="num">
                                      <p:cBhvr>
                                        <p:cTn id="429" dur="2750" fill="hold"/>
                                        <p:tgtEl>
                                          <p:spTgt spid="43"/>
                                        </p:tgtEl>
                                        <p:attrNameLst>
                                          <p:attrName>ppt_w</p:attrName>
                                        </p:attrNameLst>
                                      </p:cBhvr>
                                      <p:tavLst>
                                        <p:tav tm="0">
                                          <p:val>
                                            <p:fltVal val="0"/>
                                          </p:val>
                                        </p:tav>
                                        <p:tav tm="100000">
                                          <p:val>
                                            <p:strVal val="#ppt_w"/>
                                          </p:val>
                                        </p:tav>
                                      </p:tavLst>
                                    </p:anim>
                                    <p:anim calcmode="lin" valueType="num">
                                      <p:cBhvr>
                                        <p:cTn id="430" dur="2750" fill="hold"/>
                                        <p:tgtEl>
                                          <p:spTgt spid="43"/>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41"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4" name="63 Grupo"/>
          <p:cNvGrpSpPr/>
          <p:nvPr/>
        </p:nvGrpSpPr>
        <p:grpSpPr>
          <a:xfrm>
            <a:off x="12632" y="-34402"/>
            <a:ext cx="9144000" cy="5177902"/>
            <a:chOff x="0" y="0"/>
            <a:chExt cx="9144000" cy="5143500"/>
          </a:xfrm>
        </p:grpSpPr>
        <p:sp>
          <p:nvSpPr>
            <p:cNvPr id="65" name="64 Rectángulo"/>
            <p:cNvSpPr/>
            <p:nvPr/>
          </p:nvSpPr>
          <p:spPr>
            <a:xfrm rot="10800000">
              <a:off x="0" y="0"/>
              <a:ext cx="4572000" cy="2571750"/>
            </a:xfrm>
            <a:prstGeom prst="rect">
              <a:avLst/>
            </a:prstGeom>
            <a:gradFill flip="none" rotWithShape="1">
              <a:gsLst>
                <a:gs pos="40833">
                  <a:srgbClr val="00B0F0">
                    <a:lumMod val="30000"/>
                  </a:srgbClr>
                </a:gs>
                <a:gs pos="100000">
                  <a:srgbClr val="C00000">
                    <a:lumMod val="4000"/>
                  </a:srgbClr>
                </a:gs>
                <a:gs pos="71000">
                  <a:srgbClr val="00B0F0">
                    <a:lumMod val="16000"/>
                  </a:srgbClr>
                </a:gs>
                <a:gs pos="81000">
                  <a:srgbClr val="00B0F0">
                    <a:lumMod val="28000"/>
                    <a:lumOff val="72000"/>
                  </a:srgb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a:off x="4572000" y="2571750"/>
              <a:ext cx="4572000" cy="2571750"/>
            </a:xfrm>
            <a:prstGeom prst="rect">
              <a:avLst/>
            </a:prstGeom>
            <a:gradFill flip="none" rotWithShape="1">
              <a:gsLst>
                <a:gs pos="40833">
                  <a:srgbClr val="00B0F0">
                    <a:lumMod val="30000"/>
                  </a:srgbClr>
                </a:gs>
                <a:gs pos="100000">
                  <a:srgbClr val="C00000">
                    <a:lumMod val="4000"/>
                  </a:srgbClr>
                </a:gs>
                <a:gs pos="71000">
                  <a:srgbClr val="00B0F0">
                    <a:lumMod val="16000"/>
                  </a:srgbClr>
                </a:gs>
                <a:gs pos="81000">
                  <a:srgbClr val="00B0F0">
                    <a:lumMod val="28000"/>
                    <a:lumOff val="72000"/>
                  </a:srgb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0800000" flipH="1">
              <a:off x="4572000" y="0"/>
              <a:ext cx="4572000" cy="2571750"/>
            </a:xfrm>
            <a:prstGeom prst="rect">
              <a:avLst/>
            </a:prstGeom>
            <a:gradFill flip="none" rotWithShape="1">
              <a:gsLst>
                <a:gs pos="40833">
                  <a:srgbClr val="00B0F0">
                    <a:lumMod val="30000"/>
                  </a:srgbClr>
                </a:gs>
                <a:gs pos="100000">
                  <a:srgbClr val="C00000">
                    <a:lumMod val="4000"/>
                  </a:srgbClr>
                </a:gs>
                <a:gs pos="71000">
                  <a:srgbClr val="00B0F0">
                    <a:lumMod val="16000"/>
                  </a:srgbClr>
                </a:gs>
                <a:gs pos="81000">
                  <a:srgbClr val="00B0F0">
                    <a:lumMod val="28000"/>
                    <a:lumOff val="72000"/>
                  </a:srgb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flipH="1">
              <a:off x="0" y="2571750"/>
              <a:ext cx="4572000" cy="2571750"/>
            </a:xfrm>
            <a:prstGeom prst="rect">
              <a:avLst/>
            </a:prstGeom>
            <a:gradFill flip="none" rotWithShape="1">
              <a:gsLst>
                <a:gs pos="40833">
                  <a:srgbClr val="00B0F0">
                    <a:lumMod val="30000"/>
                  </a:srgbClr>
                </a:gs>
                <a:gs pos="100000">
                  <a:srgbClr val="C00000">
                    <a:lumMod val="4000"/>
                  </a:srgbClr>
                </a:gs>
                <a:gs pos="71000">
                  <a:srgbClr val="00B0F0">
                    <a:lumMod val="16000"/>
                  </a:srgbClr>
                </a:gs>
                <a:gs pos="81000">
                  <a:srgbClr val="00B0F0">
                    <a:lumMod val="28000"/>
                    <a:lumOff val="72000"/>
                  </a:srgb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62" name="Picture 2"/>
          <p:cNvPicPr>
            <a:picLocks noChangeAspect="1" noChangeArrowheads="1"/>
          </p:cNvPicPr>
          <p:nvPr/>
        </p:nvPicPr>
        <p:blipFill rotWithShape="1">
          <a:blip r:embed="rId2" cstate="email">
            <a:duotone>
              <a:prstClr val="black"/>
              <a:schemeClr val="accent5">
                <a:tint val="45000"/>
                <a:satMod val="400000"/>
              </a:schemeClr>
            </a:duotone>
            <a:extLst>
              <a:ext uri="{BEBA8EAE-BF5A-486C-A8C5-ECC9F3942E4B}">
                <a14:imgProps xmlns:a14="http://schemas.microsoft.com/office/drawing/2010/main">
                  <a14:imgLayer r:embed="rId3">
                    <a14:imgEffect>
                      <a14:brightnessContrast bright="28000" contrast="36000"/>
                    </a14:imgEffect>
                  </a14:imgLayer>
                </a14:imgProps>
              </a:ext>
              <a:ext uri="{28A0092B-C50C-407E-A947-70E740481C1C}">
                <a14:useLocalDpi xmlns:a14="http://schemas.microsoft.com/office/drawing/2010/main"/>
              </a:ext>
            </a:extLst>
          </a:blip>
          <a:srcRect l="2260" t="2549" r="3042" b="3291"/>
          <a:stretch/>
        </p:blipFill>
        <p:spPr bwMode="auto">
          <a:xfrm rot="16200000">
            <a:off x="683819" y="-1388940"/>
            <a:ext cx="7848846" cy="7849347"/>
          </a:xfrm>
          <a:prstGeom prst="donut">
            <a:avLst>
              <a:gd name="adj" fmla="val 40729"/>
            </a:avLst>
          </a:prstGeom>
          <a:noFill/>
          <a:ln w="9525">
            <a:noFill/>
            <a:miter lim="800000"/>
            <a:headEnd/>
            <a:tailEnd/>
          </a:ln>
          <a:effectLst>
            <a:softEdge rad="25400"/>
          </a:effectLst>
          <a:extLst>
            <a:ext uri="{909E8E84-426E-40DD-AFC4-6F175D3DCCD1}">
              <a14:hiddenFill xmlns:a14="http://schemas.microsoft.com/office/drawing/2010/main">
                <a:solidFill>
                  <a:schemeClr val="accent1"/>
                </a:solidFill>
              </a14:hiddenFill>
            </a:ext>
          </a:extLst>
        </p:spPr>
      </p:pic>
      <p:pic>
        <p:nvPicPr>
          <p:cNvPr id="63" name="62 Imagen" descr="Diapositiva9"/>
          <p:cNvPicPr>
            <a:picLocks noGrp="1" noChangeAspect="1"/>
          </p:cNvPicPr>
          <p:nvPr isPhoto="1"/>
        </p:nvPicPr>
        <p:blipFill>
          <a:blip r:embed="rId4">
            <a:lum/>
            <a:extLst>
              <a:ext uri="{28A0092B-C50C-407E-A947-70E740481C1C}">
                <a14:useLocalDpi xmlns:a14="http://schemas.microsoft.com/office/drawing/2010/main"/>
              </a:ext>
            </a:extLst>
          </a:blip>
          <a:stretch>
            <a:fillRect/>
          </a:stretch>
        </p:blipFill>
        <p:spPr>
          <a:xfrm>
            <a:off x="0" y="0"/>
            <a:ext cx="9144000" cy="5141298"/>
          </a:xfrm>
          <a:prstGeom prst="rect">
            <a:avLst/>
          </a:prstGeom>
          <a:noFill/>
          <a:ln>
            <a:noFill/>
          </a:ln>
        </p:spPr>
      </p:pic>
      <p:sp>
        <p:nvSpPr>
          <p:cNvPr id="11" name="10 Arco"/>
          <p:cNvSpPr/>
          <p:nvPr/>
        </p:nvSpPr>
        <p:spPr>
          <a:xfrm>
            <a:off x="4092992" y="693331"/>
            <a:ext cx="3111816" cy="2190193"/>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 name="11 Arco"/>
          <p:cNvSpPr/>
          <p:nvPr/>
        </p:nvSpPr>
        <p:spPr>
          <a:xfrm rot="5400000">
            <a:off x="3998889" y="2318665"/>
            <a:ext cx="2782950" cy="2449012"/>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61" name="60 Elipse"/>
          <p:cNvSpPr/>
          <p:nvPr/>
        </p:nvSpPr>
        <p:spPr>
          <a:xfrm>
            <a:off x="4283968" y="2340000"/>
            <a:ext cx="540016" cy="504056"/>
          </a:xfrm>
          <a:prstGeom prst="ellipse">
            <a:avLst/>
          </a:prstGeom>
          <a:gradFill flip="none" rotWithShape="1">
            <a:gsLst>
              <a:gs pos="0">
                <a:srgbClr val="3399FF"/>
              </a:gs>
              <a:gs pos="53000">
                <a:srgbClr val="00CCCC"/>
              </a:gs>
              <a:gs pos="89000">
                <a:srgbClr val="3333CC">
                  <a:lumMod val="0"/>
                </a:srgbClr>
              </a:gs>
            </a:gsLst>
            <a:path path="circle">
              <a:fillToRect r="100000" b="100000"/>
            </a:path>
            <a:tileRect l="-100000" t="-100000"/>
          </a:gradFill>
          <a:ln>
            <a:noFill/>
          </a:ln>
          <a:effectLst>
            <a:softEdge rad="0"/>
          </a:effectLst>
          <a:scene3d>
            <a:camera prst="orthographicFront"/>
            <a:lightRig rig="threePt" dir="t"/>
          </a:scene3d>
          <a:sp3d>
            <a:bevelT w="3492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Arco"/>
          <p:cNvSpPr/>
          <p:nvPr/>
        </p:nvSpPr>
        <p:spPr>
          <a:xfrm rot="10800000">
            <a:off x="1865614" y="2220144"/>
            <a:ext cx="3111816" cy="2190193"/>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 name="13 Arco"/>
          <p:cNvSpPr/>
          <p:nvPr/>
        </p:nvSpPr>
        <p:spPr>
          <a:xfrm rot="16200000">
            <a:off x="2273675" y="335991"/>
            <a:ext cx="2782950" cy="2449012"/>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 name="14 Arco"/>
          <p:cNvSpPr/>
          <p:nvPr/>
        </p:nvSpPr>
        <p:spPr>
          <a:xfrm rot="2758515">
            <a:off x="4511681" y="1519325"/>
            <a:ext cx="2782950" cy="2449012"/>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 name="15 Arco"/>
          <p:cNvSpPr/>
          <p:nvPr/>
        </p:nvSpPr>
        <p:spPr>
          <a:xfrm rot="8158515">
            <a:off x="2761072" y="2702550"/>
            <a:ext cx="3111816" cy="2190193"/>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 name="16 Arco"/>
          <p:cNvSpPr/>
          <p:nvPr/>
        </p:nvSpPr>
        <p:spPr>
          <a:xfrm rot="13558515">
            <a:off x="1741098" y="1144752"/>
            <a:ext cx="2782950" cy="2449012"/>
          </a:xfrm>
          <a:prstGeom prst="arc">
            <a:avLst>
              <a:gd name="adj1" fmla="val 13546793"/>
              <a:gd name="adj2" fmla="val 2425076"/>
            </a:avLst>
          </a:prstGeom>
          <a:ln w="38100" cap="rnd" cmpd="dbl">
            <a:gradFill flip="none" rotWithShape="1">
              <a:gsLst>
                <a:gs pos="0">
                  <a:srgbClr val="FF3399"/>
                </a:gs>
                <a:gs pos="25000">
                  <a:srgbClr val="FF6633"/>
                </a:gs>
                <a:gs pos="63000">
                  <a:srgbClr val="FF9900"/>
                </a:gs>
                <a:gs pos="78342">
                  <a:srgbClr val="02C0AC"/>
                </a:gs>
                <a:gs pos="68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 name="17 Arco"/>
          <p:cNvSpPr/>
          <p:nvPr/>
        </p:nvSpPr>
        <p:spPr>
          <a:xfrm rot="18958515">
            <a:off x="3152478" y="210925"/>
            <a:ext cx="3111816" cy="2190193"/>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1" name="20 Arco"/>
          <p:cNvSpPr/>
          <p:nvPr/>
        </p:nvSpPr>
        <p:spPr>
          <a:xfrm>
            <a:off x="3927600" y="719257"/>
            <a:ext cx="3111816" cy="2190193"/>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2" name="21 Arco"/>
          <p:cNvSpPr/>
          <p:nvPr/>
        </p:nvSpPr>
        <p:spPr>
          <a:xfrm rot="5400000">
            <a:off x="3944733" y="2161171"/>
            <a:ext cx="2782950" cy="2449012"/>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3" name="22 Arco"/>
          <p:cNvSpPr/>
          <p:nvPr/>
        </p:nvSpPr>
        <p:spPr>
          <a:xfrm rot="10800000">
            <a:off x="2017998" y="2161415"/>
            <a:ext cx="3111816" cy="2190193"/>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4" name="23 Arco"/>
          <p:cNvSpPr/>
          <p:nvPr/>
        </p:nvSpPr>
        <p:spPr>
          <a:xfrm rot="16200000">
            <a:off x="2322731" y="460681"/>
            <a:ext cx="2782950" cy="2449012"/>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5" name="24 Arco"/>
          <p:cNvSpPr/>
          <p:nvPr/>
        </p:nvSpPr>
        <p:spPr>
          <a:xfrm rot="2758515">
            <a:off x="4370463" y="1427282"/>
            <a:ext cx="2782950" cy="2449012"/>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6" name="25 Arco"/>
          <p:cNvSpPr/>
          <p:nvPr/>
        </p:nvSpPr>
        <p:spPr>
          <a:xfrm rot="8158515">
            <a:off x="2843690" y="2554446"/>
            <a:ext cx="3111816" cy="2190193"/>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7" name="26 Arco"/>
          <p:cNvSpPr/>
          <p:nvPr/>
        </p:nvSpPr>
        <p:spPr>
          <a:xfrm rot="13558515">
            <a:off x="1887710" y="1198941"/>
            <a:ext cx="2782950" cy="2449012"/>
          </a:xfrm>
          <a:prstGeom prst="arc">
            <a:avLst>
              <a:gd name="adj1" fmla="val 13546793"/>
              <a:gd name="adj2" fmla="val 2425076"/>
            </a:avLst>
          </a:prstGeom>
          <a:ln w="38100" cap="rnd" cmpd="dbl">
            <a:gradFill flip="none" rotWithShape="1">
              <a:gsLst>
                <a:gs pos="82500">
                  <a:srgbClr val="02BBA7"/>
                </a:gs>
                <a:gs pos="0">
                  <a:srgbClr val="FF3399"/>
                </a:gs>
                <a:gs pos="25000">
                  <a:srgbClr val="FF6633"/>
                </a:gs>
                <a:gs pos="64000">
                  <a:srgbClr val="FF9900"/>
                </a:gs>
                <a:gs pos="69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8" name="27 Arco"/>
          <p:cNvSpPr/>
          <p:nvPr/>
        </p:nvSpPr>
        <p:spPr>
          <a:xfrm rot="18958515">
            <a:off x="3080751" y="326225"/>
            <a:ext cx="3111816" cy="2190193"/>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0" name="29 Arco"/>
          <p:cNvSpPr/>
          <p:nvPr/>
        </p:nvSpPr>
        <p:spPr>
          <a:xfrm>
            <a:off x="4196800" y="660145"/>
            <a:ext cx="3111816" cy="2190193"/>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1" name="30 Arco"/>
          <p:cNvSpPr/>
          <p:nvPr/>
        </p:nvSpPr>
        <p:spPr>
          <a:xfrm rot="5400000">
            <a:off x="4030789" y="2404033"/>
            <a:ext cx="2782950" cy="2449012"/>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2" name="31 Arco"/>
          <p:cNvSpPr/>
          <p:nvPr/>
        </p:nvSpPr>
        <p:spPr>
          <a:xfrm rot="10800000">
            <a:off x="1764000" y="2241675"/>
            <a:ext cx="3111816" cy="2190193"/>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3" name="32 Arco"/>
          <p:cNvSpPr/>
          <p:nvPr/>
        </p:nvSpPr>
        <p:spPr>
          <a:xfrm rot="16200000">
            <a:off x="2238857" y="238969"/>
            <a:ext cx="2782950" cy="2449012"/>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4" name="33 Arco"/>
          <p:cNvSpPr/>
          <p:nvPr/>
        </p:nvSpPr>
        <p:spPr>
          <a:xfrm rot="2758515">
            <a:off x="4599852" y="1562402"/>
            <a:ext cx="2782950" cy="2449012"/>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5" name="34 Arco"/>
          <p:cNvSpPr/>
          <p:nvPr/>
        </p:nvSpPr>
        <p:spPr>
          <a:xfrm rot="8158515">
            <a:off x="2704570" y="2781858"/>
            <a:ext cx="3111816" cy="2190193"/>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6" name="35 Arco"/>
          <p:cNvSpPr/>
          <p:nvPr/>
        </p:nvSpPr>
        <p:spPr>
          <a:xfrm rot="13558515">
            <a:off x="1643222" y="1093286"/>
            <a:ext cx="2782950" cy="2449012"/>
          </a:xfrm>
          <a:prstGeom prst="arc">
            <a:avLst>
              <a:gd name="adj1" fmla="val 13546793"/>
              <a:gd name="adj2" fmla="val 2425076"/>
            </a:avLst>
          </a:prstGeom>
          <a:ln w="38100" cap="rnd" cmpd="dbl">
            <a:gradFill flip="none" rotWithShape="1">
              <a:gsLst>
                <a:gs pos="0">
                  <a:srgbClr val="FF3399"/>
                </a:gs>
                <a:gs pos="25000">
                  <a:srgbClr val="FF6633"/>
                </a:gs>
                <a:gs pos="61000">
                  <a:srgbClr val="FF9900"/>
                </a:gs>
                <a:gs pos="74590">
                  <a:srgbClr val="02BAA5"/>
                </a:gs>
                <a:gs pos="67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7" name="36 Arco"/>
          <p:cNvSpPr/>
          <p:nvPr/>
        </p:nvSpPr>
        <p:spPr>
          <a:xfrm rot="18958515">
            <a:off x="3195723" y="119962"/>
            <a:ext cx="3111816" cy="2190193"/>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9" name="28 Arco"/>
          <p:cNvSpPr/>
          <p:nvPr/>
        </p:nvSpPr>
        <p:spPr>
          <a:xfrm>
            <a:off x="4288673" y="1456497"/>
            <a:ext cx="1808670" cy="1284574"/>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8" name="37 Arco"/>
          <p:cNvSpPr/>
          <p:nvPr/>
        </p:nvSpPr>
        <p:spPr>
          <a:xfrm rot="5400000">
            <a:off x="4224193" y="2414094"/>
            <a:ext cx="1632248" cy="1423432"/>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9" name="38 Arco"/>
          <p:cNvSpPr/>
          <p:nvPr/>
        </p:nvSpPr>
        <p:spPr>
          <a:xfrm rot="10800000">
            <a:off x="2989214" y="2351990"/>
            <a:ext cx="1808670" cy="1284574"/>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0" name="39 Arco"/>
          <p:cNvSpPr/>
          <p:nvPr/>
        </p:nvSpPr>
        <p:spPr>
          <a:xfrm rot="16200000">
            <a:off x="3221451" y="1255535"/>
            <a:ext cx="1632248" cy="1423432"/>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1" name="40 Arco"/>
          <p:cNvSpPr/>
          <p:nvPr/>
        </p:nvSpPr>
        <p:spPr>
          <a:xfrm rot="2758515">
            <a:off x="4525760" y="1945881"/>
            <a:ext cx="1632248" cy="1423432"/>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2" name="41 Arco"/>
          <p:cNvSpPr/>
          <p:nvPr/>
        </p:nvSpPr>
        <p:spPr>
          <a:xfrm rot="8158515">
            <a:off x="3510358" y="2631793"/>
            <a:ext cx="1808670" cy="1284574"/>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3" name="42 Arco"/>
          <p:cNvSpPr/>
          <p:nvPr/>
        </p:nvSpPr>
        <p:spPr>
          <a:xfrm rot="13558515">
            <a:off x="2908384" y="1729275"/>
            <a:ext cx="1632248" cy="1423432"/>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4" name="43 Arco"/>
          <p:cNvSpPr/>
          <p:nvPr/>
        </p:nvSpPr>
        <p:spPr>
          <a:xfrm rot="18958515">
            <a:off x="3741341" y="1176694"/>
            <a:ext cx="1808670" cy="1284574"/>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5" name="44 Arco"/>
          <p:cNvSpPr/>
          <p:nvPr/>
        </p:nvSpPr>
        <p:spPr>
          <a:xfrm>
            <a:off x="4192543" y="1471703"/>
            <a:ext cx="1808670" cy="1284574"/>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6" name="45 Arco"/>
          <p:cNvSpPr/>
          <p:nvPr/>
        </p:nvSpPr>
        <p:spPr>
          <a:xfrm rot="5400000">
            <a:off x="4192716" y="2321722"/>
            <a:ext cx="1632248" cy="1423432"/>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7" name="46 Arco"/>
          <p:cNvSpPr/>
          <p:nvPr/>
        </p:nvSpPr>
        <p:spPr>
          <a:xfrm rot="10800000">
            <a:off x="3077784" y="2317545"/>
            <a:ext cx="1808670" cy="1284574"/>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8" name="47 Arco"/>
          <p:cNvSpPr/>
          <p:nvPr/>
        </p:nvSpPr>
        <p:spPr>
          <a:xfrm rot="16200000">
            <a:off x="3249963" y="1328668"/>
            <a:ext cx="1632248" cy="1423432"/>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9" name="48 Arco"/>
          <p:cNvSpPr/>
          <p:nvPr/>
        </p:nvSpPr>
        <p:spPr>
          <a:xfrm rot="2758515">
            <a:off x="4443681" y="1891896"/>
            <a:ext cx="1632248" cy="1423432"/>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50" name="49 Arco"/>
          <p:cNvSpPr/>
          <p:nvPr/>
        </p:nvSpPr>
        <p:spPr>
          <a:xfrm rot="8158515">
            <a:off x="3558378" y="2544929"/>
            <a:ext cx="1808670" cy="1284574"/>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51" name="50 Arco"/>
          <p:cNvSpPr/>
          <p:nvPr/>
        </p:nvSpPr>
        <p:spPr>
          <a:xfrm rot="13558515">
            <a:off x="2993599" y="1761057"/>
            <a:ext cx="1632248" cy="1423432"/>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52" name="51 Arco"/>
          <p:cNvSpPr/>
          <p:nvPr/>
        </p:nvSpPr>
        <p:spPr>
          <a:xfrm rot="18958515">
            <a:off x="3699652" y="1244319"/>
            <a:ext cx="1808670" cy="1284574"/>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53" name="52 Arco"/>
          <p:cNvSpPr/>
          <p:nvPr/>
        </p:nvSpPr>
        <p:spPr>
          <a:xfrm>
            <a:off x="4349009" y="1437033"/>
            <a:ext cx="1808670" cy="1284574"/>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54" name="53 Arco"/>
          <p:cNvSpPr/>
          <p:nvPr/>
        </p:nvSpPr>
        <p:spPr>
          <a:xfrm rot="5400000">
            <a:off x="4242734" y="2464164"/>
            <a:ext cx="1632248" cy="1423432"/>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55" name="54 Arco"/>
          <p:cNvSpPr/>
          <p:nvPr/>
        </p:nvSpPr>
        <p:spPr>
          <a:xfrm rot="10800000">
            <a:off x="2930153" y="2364619"/>
            <a:ext cx="1808670" cy="1284574"/>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56" name="55 Arco"/>
          <p:cNvSpPr/>
          <p:nvPr/>
        </p:nvSpPr>
        <p:spPr>
          <a:xfrm rot="16200000">
            <a:off x="3201213" y="1198631"/>
            <a:ext cx="1632248" cy="1423432"/>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57" name="56 Arco"/>
          <p:cNvSpPr/>
          <p:nvPr/>
        </p:nvSpPr>
        <p:spPr>
          <a:xfrm rot="2758515">
            <a:off x="4577007" y="1971146"/>
            <a:ext cx="1632248" cy="1423432"/>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58" name="57 Arco"/>
          <p:cNvSpPr/>
          <p:nvPr/>
        </p:nvSpPr>
        <p:spPr>
          <a:xfrm rot="8158515">
            <a:off x="3477517" y="2678309"/>
            <a:ext cx="1808670" cy="1284574"/>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59" name="58 Arco"/>
          <p:cNvSpPr/>
          <p:nvPr/>
        </p:nvSpPr>
        <p:spPr>
          <a:xfrm rot="13558515">
            <a:off x="2851497" y="1699089"/>
            <a:ext cx="1632248" cy="1423432"/>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60" name="59 Arco"/>
          <p:cNvSpPr/>
          <p:nvPr/>
        </p:nvSpPr>
        <p:spPr>
          <a:xfrm rot="18958515">
            <a:off x="3766477" y="1123343"/>
            <a:ext cx="1808670" cy="1284574"/>
          </a:xfrm>
          <a:prstGeom prst="arc">
            <a:avLst>
              <a:gd name="adj1" fmla="val 13546793"/>
              <a:gd name="adj2" fmla="val 2425076"/>
            </a:avLst>
          </a:prstGeom>
          <a:ln w="38100" cap="rnd" cmpd="dbl">
            <a:gradFill flip="none" rotWithShape="1">
              <a:gsLst>
                <a:gs pos="0">
                  <a:srgbClr val="FF3399"/>
                </a:gs>
                <a:gs pos="25000">
                  <a:srgbClr val="FF6633"/>
                </a:gs>
                <a:gs pos="78325">
                  <a:srgbClr val="02B09A"/>
                </a:gs>
                <a:gs pos="60000">
                  <a:srgbClr val="FF9900"/>
                </a:gs>
                <a:gs pos="66000">
                  <a:srgbClr val="01A78F"/>
                </a:gs>
                <a:gs pos="100000">
                  <a:srgbClr val="05EBE0"/>
                </a:gs>
              </a:gsLst>
              <a:path path="circle">
                <a:fillToRect t="100000" r="100000"/>
              </a:path>
              <a:tileRect l="-100000" b="-100000"/>
            </a:gradFill>
            <a:prstDash val="sysDash"/>
            <a:tailEnd type="oval" w="lg" len="lg"/>
          </a:ln>
          <a:effectLst>
            <a:glow rad="12700">
              <a:srgbClr val="05EBE0"/>
            </a:glow>
          </a:effectLst>
          <a:scene3d>
            <a:camera prst="perspectiveContrastingLeftFacing" fov="0">
              <a:rot lat="600000" lon="19200000" rev="21594000"/>
            </a:camera>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pic>
        <p:nvPicPr>
          <p:cNvPr id="3077"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20000913">
            <a:off x="1259632" y="-596602"/>
            <a:ext cx="6516687" cy="62611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9" name="68 Rectángulo"/>
          <p:cNvSpPr/>
          <p:nvPr/>
        </p:nvSpPr>
        <p:spPr>
          <a:xfrm flipH="1">
            <a:off x="-252536" y="-1172666"/>
            <a:ext cx="9577064" cy="7488832"/>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199115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p:cTn id="7" dur="3250" fill="hold"/>
                                        <p:tgtEl>
                                          <p:spTgt spid="11"/>
                                        </p:tgtEl>
                                        <p:attrNameLst>
                                          <p:attrName>ppt_w</p:attrName>
                                        </p:attrNameLst>
                                      </p:cBhvr>
                                      <p:tavLst>
                                        <p:tav tm="0">
                                          <p:val>
                                            <p:fltVal val="0"/>
                                          </p:val>
                                        </p:tav>
                                        <p:tav tm="100000">
                                          <p:val>
                                            <p:strVal val="#ppt_w"/>
                                          </p:val>
                                        </p:tav>
                                      </p:tavLst>
                                    </p:anim>
                                    <p:anim calcmode="lin" valueType="num">
                                      <p:cBhvr>
                                        <p:cTn id="8" dur="3250" fill="hold"/>
                                        <p:tgtEl>
                                          <p:spTgt spid="11"/>
                                        </p:tgtEl>
                                        <p:attrNameLst>
                                          <p:attrName>ppt_h</p:attrName>
                                        </p:attrNameLst>
                                      </p:cBhvr>
                                      <p:tavLst>
                                        <p:tav tm="0">
                                          <p:val>
                                            <p:fltVal val="0"/>
                                          </p:val>
                                        </p:tav>
                                        <p:tav tm="100000">
                                          <p:val>
                                            <p:strVal val="#ppt_h"/>
                                          </p:val>
                                        </p:tav>
                                      </p:tavLst>
                                    </p:anim>
                                    <p:anim calcmode="lin" valueType="num">
                                      <p:cBhvr>
                                        <p:cTn id="9" dur="3250" fill="hold"/>
                                        <p:tgtEl>
                                          <p:spTgt spid="11"/>
                                        </p:tgtEl>
                                        <p:attrNameLst>
                                          <p:attrName>ppt_x</p:attrName>
                                        </p:attrNameLst>
                                      </p:cBhvr>
                                      <p:tavLst>
                                        <p:tav tm="0">
                                          <p:val>
                                            <p:fltVal val="0.5"/>
                                          </p:val>
                                        </p:tav>
                                        <p:tav tm="100000">
                                          <p:val>
                                            <p:strVal val="#ppt_x"/>
                                          </p:val>
                                        </p:tav>
                                      </p:tavLst>
                                    </p:anim>
                                    <p:anim calcmode="lin" valueType="num">
                                      <p:cBhvr>
                                        <p:cTn id="10" dur="3250" fill="hold"/>
                                        <p:tgtEl>
                                          <p:spTgt spid="11"/>
                                        </p:tgtEl>
                                        <p:attrNameLst>
                                          <p:attrName>ppt_y</p:attrName>
                                        </p:attrNameLst>
                                      </p:cBhvr>
                                      <p:tavLst>
                                        <p:tav tm="0">
                                          <p:val>
                                            <p:fltVal val="0.5"/>
                                          </p:val>
                                        </p:tav>
                                        <p:tav tm="100000">
                                          <p:val>
                                            <p:strVal val="#ppt_y"/>
                                          </p:val>
                                        </p:tav>
                                      </p:tavLst>
                                    </p:anim>
                                  </p:childTnLst>
                                </p:cTn>
                              </p:par>
                              <p:par>
                                <p:cTn id="11" presetID="23" presetClass="entr" presetSubtype="528"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p:cTn id="13" dur="3250" fill="hold"/>
                                        <p:tgtEl>
                                          <p:spTgt spid="12"/>
                                        </p:tgtEl>
                                        <p:attrNameLst>
                                          <p:attrName>ppt_w</p:attrName>
                                        </p:attrNameLst>
                                      </p:cBhvr>
                                      <p:tavLst>
                                        <p:tav tm="0">
                                          <p:val>
                                            <p:fltVal val="0"/>
                                          </p:val>
                                        </p:tav>
                                        <p:tav tm="100000">
                                          <p:val>
                                            <p:strVal val="#ppt_w"/>
                                          </p:val>
                                        </p:tav>
                                      </p:tavLst>
                                    </p:anim>
                                    <p:anim calcmode="lin" valueType="num">
                                      <p:cBhvr>
                                        <p:cTn id="14" dur="3250" fill="hold"/>
                                        <p:tgtEl>
                                          <p:spTgt spid="12"/>
                                        </p:tgtEl>
                                        <p:attrNameLst>
                                          <p:attrName>ppt_h</p:attrName>
                                        </p:attrNameLst>
                                      </p:cBhvr>
                                      <p:tavLst>
                                        <p:tav tm="0">
                                          <p:val>
                                            <p:fltVal val="0"/>
                                          </p:val>
                                        </p:tav>
                                        <p:tav tm="100000">
                                          <p:val>
                                            <p:strVal val="#ppt_h"/>
                                          </p:val>
                                        </p:tav>
                                      </p:tavLst>
                                    </p:anim>
                                    <p:anim calcmode="lin" valueType="num">
                                      <p:cBhvr>
                                        <p:cTn id="15" dur="3250" fill="hold"/>
                                        <p:tgtEl>
                                          <p:spTgt spid="12"/>
                                        </p:tgtEl>
                                        <p:attrNameLst>
                                          <p:attrName>ppt_x</p:attrName>
                                        </p:attrNameLst>
                                      </p:cBhvr>
                                      <p:tavLst>
                                        <p:tav tm="0">
                                          <p:val>
                                            <p:fltVal val="0.5"/>
                                          </p:val>
                                        </p:tav>
                                        <p:tav tm="100000">
                                          <p:val>
                                            <p:strVal val="#ppt_x"/>
                                          </p:val>
                                        </p:tav>
                                      </p:tavLst>
                                    </p:anim>
                                    <p:anim calcmode="lin" valueType="num">
                                      <p:cBhvr>
                                        <p:cTn id="16" dur="3250" fill="hold"/>
                                        <p:tgtEl>
                                          <p:spTgt spid="12"/>
                                        </p:tgtEl>
                                        <p:attrNameLst>
                                          <p:attrName>ppt_y</p:attrName>
                                        </p:attrNameLst>
                                      </p:cBhvr>
                                      <p:tavLst>
                                        <p:tav tm="0">
                                          <p:val>
                                            <p:fltVal val="0.5"/>
                                          </p:val>
                                        </p:tav>
                                        <p:tav tm="100000">
                                          <p:val>
                                            <p:strVal val="#ppt_y"/>
                                          </p:val>
                                        </p:tav>
                                      </p:tavLst>
                                    </p:anim>
                                  </p:childTnLst>
                                </p:cTn>
                              </p:par>
                              <p:par>
                                <p:cTn id="17" presetID="23" presetClass="entr" presetSubtype="528" fill="hold" grpId="0" nodeType="with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p:cTn id="19" dur="3250" fill="hold"/>
                                        <p:tgtEl>
                                          <p:spTgt spid="13"/>
                                        </p:tgtEl>
                                        <p:attrNameLst>
                                          <p:attrName>ppt_w</p:attrName>
                                        </p:attrNameLst>
                                      </p:cBhvr>
                                      <p:tavLst>
                                        <p:tav tm="0">
                                          <p:val>
                                            <p:fltVal val="0"/>
                                          </p:val>
                                        </p:tav>
                                        <p:tav tm="100000">
                                          <p:val>
                                            <p:strVal val="#ppt_w"/>
                                          </p:val>
                                        </p:tav>
                                      </p:tavLst>
                                    </p:anim>
                                    <p:anim calcmode="lin" valueType="num">
                                      <p:cBhvr>
                                        <p:cTn id="20" dur="3250" fill="hold"/>
                                        <p:tgtEl>
                                          <p:spTgt spid="13"/>
                                        </p:tgtEl>
                                        <p:attrNameLst>
                                          <p:attrName>ppt_h</p:attrName>
                                        </p:attrNameLst>
                                      </p:cBhvr>
                                      <p:tavLst>
                                        <p:tav tm="0">
                                          <p:val>
                                            <p:fltVal val="0"/>
                                          </p:val>
                                        </p:tav>
                                        <p:tav tm="100000">
                                          <p:val>
                                            <p:strVal val="#ppt_h"/>
                                          </p:val>
                                        </p:tav>
                                      </p:tavLst>
                                    </p:anim>
                                    <p:anim calcmode="lin" valueType="num">
                                      <p:cBhvr>
                                        <p:cTn id="21" dur="3250" fill="hold"/>
                                        <p:tgtEl>
                                          <p:spTgt spid="13"/>
                                        </p:tgtEl>
                                        <p:attrNameLst>
                                          <p:attrName>ppt_x</p:attrName>
                                        </p:attrNameLst>
                                      </p:cBhvr>
                                      <p:tavLst>
                                        <p:tav tm="0">
                                          <p:val>
                                            <p:fltVal val="0.5"/>
                                          </p:val>
                                        </p:tav>
                                        <p:tav tm="100000">
                                          <p:val>
                                            <p:strVal val="#ppt_x"/>
                                          </p:val>
                                        </p:tav>
                                      </p:tavLst>
                                    </p:anim>
                                    <p:anim calcmode="lin" valueType="num">
                                      <p:cBhvr>
                                        <p:cTn id="22" dur="3250" fill="hold"/>
                                        <p:tgtEl>
                                          <p:spTgt spid="13"/>
                                        </p:tgtEl>
                                        <p:attrNameLst>
                                          <p:attrName>ppt_y</p:attrName>
                                        </p:attrNameLst>
                                      </p:cBhvr>
                                      <p:tavLst>
                                        <p:tav tm="0">
                                          <p:val>
                                            <p:fltVal val="0.5"/>
                                          </p:val>
                                        </p:tav>
                                        <p:tav tm="100000">
                                          <p:val>
                                            <p:strVal val="#ppt_y"/>
                                          </p:val>
                                        </p:tav>
                                      </p:tavLst>
                                    </p:anim>
                                  </p:childTnLst>
                                </p:cTn>
                              </p:par>
                              <p:par>
                                <p:cTn id="23" presetID="23" presetClass="entr" presetSubtype="528" fill="hold" grpId="0" nodeType="withEffect">
                                  <p:stCondLst>
                                    <p:cond delay="0"/>
                                  </p:stCondLst>
                                  <p:childTnLst>
                                    <p:set>
                                      <p:cBhvr>
                                        <p:cTn id="24" dur="1" fill="hold">
                                          <p:stCondLst>
                                            <p:cond delay="0"/>
                                          </p:stCondLst>
                                        </p:cTn>
                                        <p:tgtEl>
                                          <p:spTgt spid="14"/>
                                        </p:tgtEl>
                                        <p:attrNameLst>
                                          <p:attrName>style.visibility</p:attrName>
                                        </p:attrNameLst>
                                      </p:cBhvr>
                                      <p:to>
                                        <p:strVal val="visible"/>
                                      </p:to>
                                    </p:set>
                                    <p:anim calcmode="lin" valueType="num">
                                      <p:cBhvr>
                                        <p:cTn id="25" dur="3250" fill="hold"/>
                                        <p:tgtEl>
                                          <p:spTgt spid="14"/>
                                        </p:tgtEl>
                                        <p:attrNameLst>
                                          <p:attrName>ppt_w</p:attrName>
                                        </p:attrNameLst>
                                      </p:cBhvr>
                                      <p:tavLst>
                                        <p:tav tm="0">
                                          <p:val>
                                            <p:fltVal val="0"/>
                                          </p:val>
                                        </p:tav>
                                        <p:tav tm="100000">
                                          <p:val>
                                            <p:strVal val="#ppt_w"/>
                                          </p:val>
                                        </p:tav>
                                      </p:tavLst>
                                    </p:anim>
                                    <p:anim calcmode="lin" valueType="num">
                                      <p:cBhvr>
                                        <p:cTn id="26" dur="3250" fill="hold"/>
                                        <p:tgtEl>
                                          <p:spTgt spid="14"/>
                                        </p:tgtEl>
                                        <p:attrNameLst>
                                          <p:attrName>ppt_h</p:attrName>
                                        </p:attrNameLst>
                                      </p:cBhvr>
                                      <p:tavLst>
                                        <p:tav tm="0">
                                          <p:val>
                                            <p:fltVal val="0"/>
                                          </p:val>
                                        </p:tav>
                                        <p:tav tm="100000">
                                          <p:val>
                                            <p:strVal val="#ppt_h"/>
                                          </p:val>
                                        </p:tav>
                                      </p:tavLst>
                                    </p:anim>
                                    <p:anim calcmode="lin" valueType="num">
                                      <p:cBhvr>
                                        <p:cTn id="27" dur="3250" fill="hold"/>
                                        <p:tgtEl>
                                          <p:spTgt spid="14"/>
                                        </p:tgtEl>
                                        <p:attrNameLst>
                                          <p:attrName>ppt_x</p:attrName>
                                        </p:attrNameLst>
                                      </p:cBhvr>
                                      <p:tavLst>
                                        <p:tav tm="0">
                                          <p:val>
                                            <p:fltVal val="0.5"/>
                                          </p:val>
                                        </p:tav>
                                        <p:tav tm="100000">
                                          <p:val>
                                            <p:strVal val="#ppt_x"/>
                                          </p:val>
                                        </p:tav>
                                      </p:tavLst>
                                    </p:anim>
                                    <p:anim calcmode="lin" valueType="num">
                                      <p:cBhvr>
                                        <p:cTn id="28" dur="3250" fill="hold"/>
                                        <p:tgtEl>
                                          <p:spTgt spid="14"/>
                                        </p:tgtEl>
                                        <p:attrNameLst>
                                          <p:attrName>ppt_y</p:attrName>
                                        </p:attrNameLst>
                                      </p:cBhvr>
                                      <p:tavLst>
                                        <p:tav tm="0">
                                          <p:val>
                                            <p:fltVal val="0.5"/>
                                          </p:val>
                                        </p:tav>
                                        <p:tav tm="100000">
                                          <p:val>
                                            <p:strVal val="#ppt_y"/>
                                          </p:val>
                                        </p:tav>
                                      </p:tavLst>
                                    </p:anim>
                                  </p:childTnLst>
                                </p:cTn>
                              </p:par>
                              <p:par>
                                <p:cTn id="29" presetID="23" presetClass="entr" presetSubtype="528" fill="hold" grpId="0" nodeType="withEffect">
                                  <p:stCondLst>
                                    <p:cond delay="0"/>
                                  </p:stCondLst>
                                  <p:childTnLst>
                                    <p:set>
                                      <p:cBhvr>
                                        <p:cTn id="30" dur="1" fill="hold">
                                          <p:stCondLst>
                                            <p:cond delay="0"/>
                                          </p:stCondLst>
                                        </p:cTn>
                                        <p:tgtEl>
                                          <p:spTgt spid="15"/>
                                        </p:tgtEl>
                                        <p:attrNameLst>
                                          <p:attrName>style.visibility</p:attrName>
                                        </p:attrNameLst>
                                      </p:cBhvr>
                                      <p:to>
                                        <p:strVal val="visible"/>
                                      </p:to>
                                    </p:set>
                                    <p:anim calcmode="lin" valueType="num">
                                      <p:cBhvr>
                                        <p:cTn id="31" dur="3250" fill="hold"/>
                                        <p:tgtEl>
                                          <p:spTgt spid="15"/>
                                        </p:tgtEl>
                                        <p:attrNameLst>
                                          <p:attrName>ppt_w</p:attrName>
                                        </p:attrNameLst>
                                      </p:cBhvr>
                                      <p:tavLst>
                                        <p:tav tm="0">
                                          <p:val>
                                            <p:fltVal val="0"/>
                                          </p:val>
                                        </p:tav>
                                        <p:tav tm="100000">
                                          <p:val>
                                            <p:strVal val="#ppt_w"/>
                                          </p:val>
                                        </p:tav>
                                      </p:tavLst>
                                    </p:anim>
                                    <p:anim calcmode="lin" valueType="num">
                                      <p:cBhvr>
                                        <p:cTn id="32" dur="3250" fill="hold"/>
                                        <p:tgtEl>
                                          <p:spTgt spid="15"/>
                                        </p:tgtEl>
                                        <p:attrNameLst>
                                          <p:attrName>ppt_h</p:attrName>
                                        </p:attrNameLst>
                                      </p:cBhvr>
                                      <p:tavLst>
                                        <p:tav tm="0">
                                          <p:val>
                                            <p:fltVal val="0"/>
                                          </p:val>
                                        </p:tav>
                                        <p:tav tm="100000">
                                          <p:val>
                                            <p:strVal val="#ppt_h"/>
                                          </p:val>
                                        </p:tav>
                                      </p:tavLst>
                                    </p:anim>
                                    <p:anim calcmode="lin" valueType="num">
                                      <p:cBhvr>
                                        <p:cTn id="33" dur="3250" fill="hold"/>
                                        <p:tgtEl>
                                          <p:spTgt spid="15"/>
                                        </p:tgtEl>
                                        <p:attrNameLst>
                                          <p:attrName>ppt_x</p:attrName>
                                        </p:attrNameLst>
                                      </p:cBhvr>
                                      <p:tavLst>
                                        <p:tav tm="0">
                                          <p:val>
                                            <p:fltVal val="0.5"/>
                                          </p:val>
                                        </p:tav>
                                        <p:tav tm="100000">
                                          <p:val>
                                            <p:strVal val="#ppt_x"/>
                                          </p:val>
                                        </p:tav>
                                      </p:tavLst>
                                    </p:anim>
                                    <p:anim calcmode="lin" valueType="num">
                                      <p:cBhvr>
                                        <p:cTn id="34" dur="3250" fill="hold"/>
                                        <p:tgtEl>
                                          <p:spTgt spid="15"/>
                                        </p:tgtEl>
                                        <p:attrNameLst>
                                          <p:attrName>ppt_y</p:attrName>
                                        </p:attrNameLst>
                                      </p:cBhvr>
                                      <p:tavLst>
                                        <p:tav tm="0">
                                          <p:val>
                                            <p:fltVal val="0.5"/>
                                          </p:val>
                                        </p:tav>
                                        <p:tav tm="100000">
                                          <p:val>
                                            <p:strVal val="#ppt_y"/>
                                          </p:val>
                                        </p:tav>
                                      </p:tavLst>
                                    </p:anim>
                                  </p:childTnLst>
                                </p:cTn>
                              </p:par>
                              <p:par>
                                <p:cTn id="35" presetID="23" presetClass="entr" presetSubtype="528" fill="hold" grpId="0" nodeType="withEffect">
                                  <p:stCondLst>
                                    <p:cond delay="0"/>
                                  </p:stCondLst>
                                  <p:childTnLst>
                                    <p:set>
                                      <p:cBhvr>
                                        <p:cTn id="36" dur="1" fill="hold">
                                          <p:stCondLst>
                                            <p:cond delay="0"/>
                                          </p:stCondLst>
                                        </p:cTn>
                                        <p:tgtEl>
                                          <p:spTgt spid="16"/>
                                        </p:tgtEl>
                                        <p:attrNameLst>
                                          <p:attrName>style.visibility</p:attrName>
                                        </p:attrNameLst>
                                      </p:cBhvr>
                                      <p:to>
                                        <p:strVal val="visible"/>
                                      </p:to>
                                    </p:set>
                                    <p:anim calcmode="lin" valueType="num">
                                      <p:cBhvr>
                                        <p:cTn id="37" dur="3250" fill="hold"/>
                                        <p:tgtEl>
                                          <p:spTgt spid="16"/>
                                        </p:tgtEl>
                                        <p:attrNameLst>
                                          <p:attrName>ppt_w</p:attrName>
                                        </p:attrNameLst>
                                      </p:cBhvr>
                                      <p:tavLst>
                                        <p:tav tm="0">
                                          <p:val>
                                            <p:fltVal val="0"/>
                                          </p:val>
                                        </p:tav>
                                        <p:tav tm="100000">
                                          <p:val>
                                            <p:strVal val="#ppt_w"/>
                                          </p:val>
                                        </p:tav>
                                      </p:tavLst>
                                    </p:anim>
                                    <p:anim calcmode="lin" valueType="num">
                                      <p:cBhvr>
                                        <p:cTn id="38" dur="3250" fill="hold"/>
                                        <p:tgtEl>
                                          <p:spTgt spid="16"/>
                                        </p:tgtEl>
                                        <p:attrNameLst>
                                          <p:attrName>ppt_h</p:attrName>
                                        </p:attrNameLst>
                                      </p:cBhvr>
                                      <p:tavLst>
                                        <p:tav tm="0">
                                          <p:val>
                                            <p:fltVal val="0"/>
                                          </p:val>
                                        </p:tav>
                                        <p:tav tm="100000">
                                          <p:val>
                                            <p:strVal val="#ppt_h"/>
                                          </p:val>
                                        </p:tav>
                                      </p:tavLst>
                                    </p:anim>
                                    <p:anim calcmode="lin" valueType="num">
                                      <p:cBhvr>
                                        <p:cTn id="39" dur="3250" fill="hold"/>
                                        <p:tgtEl>
                                          <p:spTgt spid="16"/>
                                        </p:tgtEl>
                                        <p:attrNameLst>
                                          <p:attrName>ppt_x</p:attrName>
                                        </p:attrNameLst>
                                      </p:cBhvr>
                                      <p:tavLst>
                                        <p:tav tm="0">
                                          <p:val>
                                            <p:fltVal val="0.5"/>
                                          </p:val>
                                        </p:tav>
                                        <p:tav tm="100000">
                                          <p:val>
                                            <p:strVal val="#ppt_x"/>
                                          </p:val>
                                        </p:tav>
                                      </p:tavLst>
                                    </p:anim>
                                    <p:anim calcmode="lin" valueType="num">
                                      <p:cBhvr>
                                        <p:cTn id="40" dur="3250" fill="hold"/>
                                        <p:tgtEl>
                                          <p:spTgt spid="16"/>
                                        </p:tgtEl>
                                        <p:attrNameLst>
                                          <p:attrName>ppt_y</p:attrName>
                                        </p:attrNameLst>
                                      </p:cBhvr>
                                      <p:tavLst>
                                        <p:tav tm="0">
                                          <p:val>
                                            <p:fltVal val="0.5"/>
                                          </p:val>
                                        </p:tav>
                                        <p:tav tm="100000">
                                          <p:val>
                                            <p:strVal val="#ppt_y"/>
                                          </p:val>
                                        </p:tav>
                                      </p:tavLst>
                                    </p:anim>
                                  </p:childTnLst>
                                </p:cTn>
                              </p:par>
                              <p:par>
                                <p:cTn id="41" presetID="23" presetClass="entr" presetSubtype="528" fill="hold" grpId="0" nodeType="withEffect">
                                  <p:stCondLst>
                                    <p:cond delay="0"/>
                                  </p:stCondLst>
                                  <p:childTnLst>
                                    <p:set>
                                      <p:cBhvr>
                                        <p:cTn id="42" dur="1" fill="hold">
                                          <p:stCondLst>
                                            <p:cond delay="0"/>
                                          </p:stCondLst>
                                        </p:cTn>
                                        <p:tgtEl>
                                          <p:spTgt spid="17"/>
                                        </p:tgtEl>
                                        <p:attrNameLst>
                                          <p:attrName>style.visibility</p:attrName>
                                        </p:attrNameLst>
                                      </p:cBhvr>
                                      <p:to>
                                        <p:strVal val="visible"/>
                                      </p:to>
                                    </p:set>
                                    <p:anim calcmode="lin" valueType="num">
                                      <p:cBhvr>
                                        <p:cTn id="43" dur="3250" fill="hold"/>
                                        <p:tgtEl>
                                          <p:spTgt spid="17"/>
                                        </p:tgtEl>
                                        <p:attrNameLst>
                                          <p:attrName>ppt_w</p:attrName>
                                        </p:attrNameLst>
                                      </p:cBhvr>
                                      <p:tavLst>
                                        <p:tav tm="0">
                                          <p:val>
                                            <p:fltVal val="0"/>
                                          </p:val>
                                        </p:tav>
                                        <p:tav tm="100000">
                                          <p:val>
                                            <p:strVal val="#ppt_w"/>
                                          </p:val>
                                        </p:tav>
                                      </p:tavLst>
                                    </p:anim>
                                    <p:anim calcmode="lin" valueType="num">
                                      <p:cBhvr>
                                        <p:cTn id="44" dur="3250" fill="hold"/>
                                        <p:tgtEl>
                                          <p:spTgt spid="17"/>
                                        </p:tgtEl>
                                        <p:attrNameLst>
                                          <p:attrName>ppt_h</p:attrName>
                                        </p:attrNameLst>
                                      </p:cBhvr>
                                      <p:tavLst>
                                        <p:tav tm="0">
                                          <p:val>
                                            <p:fltVal val="0"/>
                                          </p:val>
                                        </p:tav>
                                        <p:tav tm="100000">
                                          <p:val>
                                            <p:strVal val="#ppt_h"/>
                                          </p:val>
                                        </p:tav>
                                      </p:tavLst>
                                    </p:anim>
                                    <p:anim calcmode="lin" valueType="num">
                                      <p:cBhvr>
                                        <p:cTn id="45" dur="3250" fill="hold"/>
                                        <p:tgtEl>
                                          <p:spTgt spid="17"/>
                                        </p:tgtEl>
                                        <p:attrNameLst>
                                          <p:attrName>ppt_x</p:attrName>
                                        </p:attrNameLst>
                                      </p:cBhvr>
                                      <p:tavLst>
                                        <p:tav tm="0">
                                          <p:val>
                                            <p:fltVal val="0.5"/>
                                          </p:val>
                                        </p:tav>
                                        <p:tav tm="100000">
                                          <p:val>
                                            <p:strVal val="#ppt_x"/>
                                          </p:val>
                                        </p:tav>
                                      </p:tavLst>
                                    </p:anim>
                                    <p:anim calcmode="lin" valueType="num">
                                      <p:cBhvr>
                                        <p:cTn id="46" dur="3250" fill="hold"/>
                                        <p:tgtEl>
                                          <p:spTgt spid="17"/>
                                        </p:tgtEl>
                                        <p:attrNameLst>
                                          <p:attrName>ppt_y</p:attrName>
                                        </p:attrNameLst>
                                      </p:cBhvr>
                                      <p:tavLst>
                                        <p:tav tm="0">
                                          <p:val>
                                            <p:fltVal val="0.5"/>
                                          </p:val>
                                        </p:tav>
                                        <p:tav tm="100000">
                                          <p:val>
                                            <p:strVal val="#ppt_y"/>
                                          </p:val>
                                        </p:tav>
                                      </p:tavLst>
                                    </p:anim>
                                  </p:childTnLst>
                                </p:cTn>
                              </p:par>
                              <p:par>
                                <p:cTn id="47" presetID="23" presetClass="entr" presetSubtype="528" fill="hold" grpId="0" nodeType="withEffect">
                                  <p:stCondLst>
                                    <p:cond delay="0"/>
                                  </p:stCondLst>
                                  <p:childTnLst>
                                    <p:set>
                                      <p:cBhvr>
                                        <p:cTn id="48" dur="1" fill="hold">
                                          <p:stCondLst>
                                            <p:cond delay="0"/>
                                          </p:stCondLst>
                                        </p:cTn>
                                        <p:tgtEl>
                                          <p:spTgt spid="18"/>
                                        </p:tgtEl>
                                        <p:attrNameLst>
                                          <p:attrName>style.visibility</p:attrName>
                                        </p:attrNameLst>
                                      </p:cBhvr>
                                      <p:to>
                                        <p:strVal val="visible"/>
                                      </p:to>
                                    </p:set>
                                    <p:anim calcmode="lin" valueType="num">
                                      <p:cBhvr>
                                        <p:cTn id="49" dur="3250" fill="hold"/>
                                        <p:tgtEl>
                                          <p:spTgt spid="18"/>
                                        </p:tgtEl>
                                        <p:attrNameLst>
                                          <p:attrName>ppt_w</p:attrName>
                                        </p:attrNameLst>
                                      </p:cBhvr>
                                      <p:tavLst>
                                        <p:tav tm="0">
                                          <p:val>
                                            <p:fltVal val="0"/>
                                          </p:val>
                                        </p:tav>
                                        <p:tav tm="100000">
                                          <p:val>
                                            <p:strVal val="#ppt_w"/>
                                          </p:val>
                                        </p:tav>
                                      </p:tavLst>
                                    </p:anim>
                                    <p:anim calcmode="lin" valueType="num">
                                      <p:cBhvr>
                                        <p:cTn id="50" dur="3250" fill="hold"/>
                                        <p:tgtEl>
                                          <p:spTgt spid="18"/>
                                        </p:tgtEl>
                                        <p:attrNameLst>
                                          <p:attrName>ppt_h</p:attrName>
                                        </p:attrNameLst>
                                      </p:cBhvr>
                                      <p:tavLst>
                                        <p:tav tm="0">
                                          <p:val>
                                            <p:fltVal val="0"/>
                                          </p:val>
                                        </p:tav>
                                        <p:tav tm="100000">
                                          <p:val>
                                            <p:strVal val="#ppt_h"/>
                                          </p:val>
                                        </p:tav>
                                      </p:tavLst>
                                    </p:anim>
                                    <p:anim calcmode="lin" valueType="num">
                                      <p:cBhvr>
                                        <p:cTn id="51" dur="3250" fill="hold"/>
                                        <p:tgtEl>
                                          <p:spTgt spid="18"/>
                                        </p:tgtEl>
                                        <p:attrNameLst>
                                          <p:attrName>ppt_x</p:attrName>
                                        </p:attrNameLst>
                                      </p:cBhvr>
                                      <p:tavLst>
                                        <p:tav tm="0">
                                          <p:val>
                                            <p:fltVal val="0.5"/>
                                          </p:val>
                                        </p:tav>
                                        <p:tav tm="100000">
                                          <p:val>
                                            <p:strVal val="#ppt_x"/>
                                          </p:val>
                                        </p:tav>
                                      </p:tavLst>
                                    </p:anim>
                                    <p:anim calcmode="lin" valueType="num">
                                      <p:cBhvr>
                                        <p:cTn id="52" dur="3250" fill="hold"/>
                                        <p:tgtEl>
                                          <p:spTgt spid="18"/>
                                        </p:tgtEl>
                                        <p:attrNameLst>
                                          <p:attrName>ppt_y</p:attrName>
                                        </p:attrNameLst>
                                      </p:cBhvr>
                                      <p:tavLst>
                                        <p:tav tm="0">
                                          <p:val>
                                            <p:fltVal val="0.5"/>
                                          </p:val>
                                        </p:tav>
                                        <p:tav tm="100000">
                                          <p:val>
                                            <p:strVal val="#ppt_y"/>
                                          </p:val>
                                        </p:tav>
                                      </p:tavLst>
                                    </p:anim>
                                  </p:childTnLst>
                                </p:cTn>
                              </p:par>
                              <p:par>
                                <p:cTn id="53" presetID="23" presetClass="entr" presetSubtype="528" fill="hold" grpId="0" nodeType="withEffect">
                                  <p:stCondLst>
                                    <p:cond delay="0"/>
                                  </p:stCondLst>
                                  <p:childTnLst>
                                    <p:set>
                                      <p:cBhvr>
                                        <p:cTn id="54" dur="1" fill="hold">
                                          <p:stCondLst>
                                            <p:cond delay="0"/>
                                          </p:stCondLst>
                                        </p:cTn>
                                        <p:tgtEl>
                                          <p:spTgt spid="21"/>
                                        </p:tgtEl>
                                        <p:attrNameLst>
                                          <p:attrName>style.visibility</p:attrName>
                                        </p:attrNameLst>
                                      </p:cBhvr>
                                      <p:to>
                                        <p:strVal val="visible"/>
                                      </p:to>
                                    </p:set>
                                    <p:anim calcmode="lin" valueType="num">
                                      <p:cBhvr>
                                        <p:cTn id="55" dur="3250" fill="hold"/>
                                        <p:tgtEl>
                                          <p:spTgt spid="21"/>
                                        </p:tgtEl>
                                        <p:attrNameLst>
                                          <p:attrName>ppt_w</p:attrName>
                                        </p:attrNameLst>
                                      </p:cBhvr>
                                      <p:tavLst>
                                        <p:tav tm="0">
                                          <p:val>
                                            <p:fltVal val="0"/>
                                          </p:val>
                                        </p:tav>
                                        <p:tav tm="100000">
                                          <p:val>
                                            <p:strVal val="#ppt_w"/>
                                          </p:val>
                                        </p:tav>
                                      </p:tavLst>
                                    </p:anim>
                                    <p:anim calcmode="lin" valueType="num">
                                      <p:cBhvr>
                                        <p:cTn id="56" dur="3250" fill="hold"/>
                                        <p:tgtEl>
                                          <p:spTgt spid="21"/>
                                        </p:tgtEl>
                                        <p:attrNameLst>
                                          <p:attrName>ppt_h</p:attrName>
                                        </p:attrNameLst>
                                      </p:cBhvr>
                                      <p:tavLst>
                                        <p:tav tm="0">
                                          <p:val>
                                            <p:fltVal val="0"/>
                                          </p:val>
                                        </p:tav>
                                        <p:tav tm="100000">
                                          <p:val>
                                            <p:strVal val="#ppt_h"/>
                                          </p:val>
                                        </p:tav>
                                      </p:tavLst>
                                    </p:anim>
                                    <p:anim calcmode="lin" valueType="num">
                                      <p:cBhvr>
                                        <p:cTn id="57" dur="3250" fill="hold"/>
                                        <p:tgtEl>
                                          <p:spTgt spid="21"/>
                                        </p:tgtEl>
                                        <p:attrNameLst>
                                          <p:attrName>ppt_x</p:attrName>
                                        </p:attrNameLst>
                                      </p:cBhvr>
                                      <p:tavLst>
                                        <p:tav tm="0">
                                          <p:val>
                                            <p:fltVal val="0.5"/>
                                          </p:val>
                                        </p:tav>
                                        <p:tav tm="100000">
                                          <p:val>
                                            <p:strVal val="#ppt_x"/>
                                          </p:val>
                                        </p:tav>
                                      </p:tavLst>
                                    </p:anim>
                                    <p:anim calcmode="lin" valueType="num">
                                      <p:cBhvr>
                                        <p:cTn id="58" dur="3250" fill="hold"/>
                                        <p:tgtEl>
                                          <p:spTgt spid="21"/>
                                        </p:tgtEl>
                                        <p:attrNameLst>
                                          <p:attrName>ppt_y</p:attrName>
                                        </p:attrNameLst>
                                      </p:cBhvr>
                                      <p:tavLst>
                                        <p:tav tm="0">
                                          <p:val>
                                            <p:fltVal val="0.5"/>
                                          </p:val>
                                        </p:tav>
                                        <p:tav tm="100000">
                                          <p:val>
                                            <p:strVal val="#ppt_y"/>
                                          </p:val>
                                        </p:tav>
                                      </p:tavLst>
                                    </p:anim>
                                  </p:childTnLst>
                                </p:cTn>
                              </p:par>
                              <p:par>
                                <p:cTn id="59" presetID="23" presetClass="entr" presetSubtype="528" fill="hold" grpId="0" nodeType="withEffect">
                                  <p:stCondLst>
                                    <p:cond delay="0"/>
                                  </p:stCondLst>
                                  <p:childTnLst>
                                    <p:set>
                                      <p:cBhvr>
                                        <p:cTn id="60" dur="1" fill="hold">
                                          <p:stCondLst>
                                            <p:cond delay="0"/>
                                          </p:stCondLst>
                                        </p:cTn>
                                        <p:tgtEl>
                                          <p:spTgt spid="22"/>
                                        </p:tgtEl>
                                        <p:attrNameLst>
                                          <p:attrName>style.visibility</p:attrName>
                                        </p:attrNameLst>
                                      </p:cBhvr>
                                      <p:to>
                                        <p:strVal val="visible"/>
                                      </p:to>
                                    </p:set>
                                    <p:anim calcmode="lin" valueType="num">
                                      <p:cBhvr>
                                        <p:cTn id="61" dur="3250" fill="hold"/>
                                        <p:tgtEl>
                                          <p:spTgt spid="22"/>
                                        </p:tgtEl>
                                        <p:attrNameLst>
                                          <p:attrName>ppt_w</p:attrName>
                                        </p:attrNameLst>
                                      </p:cBhvr>
                                      <p:tavLst>
                                        <p:tav tm="0">
                                          <p:val>
                                            <p:fltVal val="0"/>
                                          </p:val>
                                        </p:tav>
                                        <p:tav tm="100000">
                                          <p:val>
                                            <p:strVal val="#ppt_w"/>
                                          </p:val>
                                        </p:tav>
                                      </p:tavLst>
                                    </p:anim>
                                    <p:anim calcmode="lin" valueType="num">
                                      <p:cBhvr>
                                        <p:cTn id="62" dur="3250" fill="hold"/>
                                        <p:tgtEl>
                                          <p:spTgt spid="22"/>
                                        </p:tgtEl>
                                        <p:attrNameLst>
                                          <p:attrName>ppt_h</p:attrName>
                                        </p:attrNameLst>
                                      </p:cBhvr>
                                      <p:tavLst>
                                        <p:tav tm="0">
                                          <p:val>
                                            <p:fltVal val="0"/>
                                          </p:val>
                                        </p:tav>
                                        <p:tav tm="100000">
                                          <p:val>
                                            <p:strVal val="#ppt_h"/>
                                          </p:val>
                                        </p:tav>
                                      </p:tavLst>
                                    </p:anim>
                                    <p:anim calcmode="lin" valueType="num">
                                      <p:cBhvr>
                                        <p:cTn id="63" dur="3250" fill="hold"/>
                                        <p:tgtEl>
                                          <p:spTgt spid="22"/>
                                        </p:tgtEl>
                                        <p:attrNameLst>
                                          <p:attrName>ppt_x</p:attrName>
                                        </p:attrNameLst>
                                      </p:cBhvr>
                                      <p:tavLst>
                                        <p:tav tm="0">
                                          <p:val>
                                            <p:fltVal val="0.5"/>
                                          </p:val>
                                        </p:tav>
                                        <p:tav tm="100000">
                                          <p:val>
                                            <p:strVal val="#ppt_x"/>
                                          </p:val>
                                        </p:tav>
                                      </p:tavLst>
                                    </p:anim>
                                    <p:anim calcmode="lin" valueType="num">
                                      <p:cBhvr>
                                        <p:cTn id="64" dur="3250" fill="hold"/>
                                        <p:tgtEl>
                                          <p:spTgt spid="22"/>
                                        </p:tgtEl>
                                        <p:attrNameLst>
                                          <p:attrName>ppt_y</p:attrName>
                                        </p:attrNameLst>
                                      </p:cBhvr>
                                      <p:tavLst>
                                        <p:tav tm="0">
                                          <p:val>
                                            <p:fltVal val="0.5"/>
                                          </p:val>
                                        </p:tav>
                                        <p:tav tm="100000">
                                          <p:val>
                                            <p:strVal val="#ppt_y"/>
                                          </p:val>
                                        </p:tav>
                                      </p:tavLst>
                                    </p:anim>
                                  </p:childTnLst>
                                </p:cTn>
                              </p:par>
                              <p:par>
                                <p:cTn id="65" presetID="23" presetClass="entr" presetSubtype="528" fill="hold" grpId="0" nodeType="withEffect">
                                  <p:stCondLst>
                                    <p:cond delay="0"/>
                                  </p:stCondLst>
                                  <p:childTnLst>
                                    <p:set>
                                      <p:cBhvr>
                                        <p:cTn id="66" dur="1" fill="hold">
                                          <p:stCondLst>
                                            <p:cond delay="0"/>
                                          </p:stCondLst>
                                        </p:cTn>
                                        <p:tgtEl>
                                          <p:spTgt spid="23"/>
                                        </p:tgtEl>
                                        <p:attrNameLst>
                                          <p:attrName>style.visibility</p:attrName>
                                        </p:attrNameLst>
                                      </p:cBhvr>
                                      <p:to>
                                        <p:strVal val="visible"/>
                                      </p:to>
                                    </p:set>
                                    <p:anim calcmode="lin" valueType="num">
                                      <p:cBhvr>
                                        <p:cTn id="67" dur="3250" fill="hold"/>
                                        <p:tgtEl>
                                          <p:spTgt spid="23"/>
                                        </p:tgtEl>
                                        <p:attrNameLst>
                                          <p:attrName>ppt_w</p:attrName>
                                        </p:attrNameLst>
                                      </p:cBhvr>
                                      <p:tavLst>
                                        <p:tav tm="0">
                                          <p:val>
                                            <p:fltVal val="0"/>
                                          </p:val>
                                        </p:tav>
                                        <p:tav tm="100000">
                                          <p:val>
                                            <p:strVal val="#ppt_w"/>
                                          </p:val>
                                        </p:tav>
                                      </p:tavLst>
                                    </p:anim>
                                    <p:anim calcmode="lin" valueType="num">
                                      <p:cBhvr>
                                        <p:cTn id="68" dur="3250" fill="hold"/>
                                        <p:tgtEl>
                                          <p:spTgt spid="23"/>
                                        </p:tgtEl>
                                        <p:attrNameLst>
                                          <p:attrName>ppt_h</p:attrName>
                                        </p:attrNameLst>
                                      </p:cBhvr>
                                      <p:tavLst>
                                        <p:tav tm="0">
                                          <p:val>
                                            <p:fltVal val="0"/>
                                          </p:val>
                                        </p:tav>
                                        <p:tav tm="100000">
                                          <p:val>
                                            <p:strVal val="#ppt_h"/>
                                          </p:val>
                                        </p:tav>
                                      </p:tavLst>
                                    </p:anim>
                                    <p:anim calcmode="lin" valueType="num">
                                      <p:cBhvr>
                                        <p:cTn id="69" dur="3250" fill="hold"/>
                                        <p:tgtEl>
                                          <p:spTgt spid="23"/>
                                        </p:tgtEl>
                                        <p:attrNameLst>
                                          <p:attrName>ppt_x</p:attrName>
                                        </p:attrNameLst>
                                      </p:cBhvr>
                                      <p:tavLst>
                                        <p:tav tm="0">
                                          <p:val>
                                            <p:fltVal val="0.5"/>
                                          </p:val>
                                        </p:tav>
                                        <p:tav tm="100000">
                                          <p:val>
                                            <p:strVal val="#ppt_x"/>
                                          </p:val>
                                        </p:tav>
                                      </p:tavLst>
                                    </p:anim>
                                    <p:anim calcmode="lin" valueType="num">
                                      <p:cBhvr>
                                        <p:cTn id="70" dur="3250" fill="hold"/>
                                        <p:tgtEl>
                                          <p:spTgt spid="23"/>
                                        </p:tgtEl>
                                        <p:attrNameLst>
                                          <p:attrName>ppt_y</p:attrName>
                                        </p:attrNameLst>
                                      </p:cBhvr>
                                      <p:tavLst>
                                        <p:tav tm="0">
                                          <p:val>
                                            <p:fltVal val="0.5"/>
                                          </p:val>
                                        </p:tav>
                                        <p:tav tm="100000">
                                          <p:val>
                                            <p:strVal val="#ppt_y"/>
                                          </p:val>
                                        </p:tav>
                                      </p:tavLst>
                                    </p:anim>
                                  </p:childTnLst>
                                </p:cTn>
                              </p:par>
                              <p:par>
                                <p:cTn id="71" presetID="23" presetClass="entr" presetSubtype="528" fill="hold" grpId="0" nodeType="withEffect">
                                  <p:stCondLst>
                                    <p:cond delay="0"/>
                                  </p:stCondLst>
                                  <p:childTnLst>
                                    <p:set>
                                      <p:cBhvr>
                                        <p:cTn id="72" dur="1" fill="hold">
                                          <p:stCondLst>
                                            <p:cond delay="0"/>
                                          </p:stCondLst>
                                        </p:cTn>
                                        <p:tgtEl>
                                          <p:spTgt spid="24"/>
                                        </p:tgtEl>
                                        <p:attrNameLst>
                                          <p:attrName>style.visibility</p:attrName>
                                        </p:attrNameLst>
                                      </p:cBhvr>
                                      <p:to>
                                        <p:strVal val="visible"/>
                                      </p:to>
                                    </p:set>
                                    <p:anim calcmode="lin" valueType="num">
                                      <p:cBhvr>
                                        <p:cTn id="73" dur="3250" fill="hold"/>
                                        <p:tgtEl>
                                          <p:spTgt spid="24"/>
                                        </p:tgtEl>
                                        <p:attrNameLst>
                                          <p:attrName>ppt_w</p:attrName>
                                        </p:attrNameLst>
                                      </p:cBhvr>
                                      <p:tavLst>
                                        <p:tav tm="0">
                                          <p:val>
                                            <p:fltVal val="0"/>
                                          </p:val>
                                        </p:tav>
                                        <p:tav tm="100000">
                                          <p:val>
                                            <p:strVal val="#ppt_w"/>
                                          </p:val>
                                        </p:tav>
                                      </p:tavLst>
                                    </p:anim>
                                    <p:anim calcmode="lin" valueType="num">
                                      <p:cBhvr>
                                        <p:cTn id="74" dur="3250" fill="hold"/>
                                        <p:tgtEl>
                                          <p:spTgt spid="24"/>
                                        </p:tgtEl>
                                        <p:attrNameLst>
                                          <p:attrName>ppt_h</p:attrName>
                                        </p:attrNameLst>
                                      </p:cBhvr>
                                      <p:tavLst>
                                        <p:tav tm="0">
                                          <p:val>
                                            <p:fltVal val="0"/>
                                          </p:val>
                                        </p:tav>
                                        <p:tav tm="100000">
                                          <p:val>
                                            <p:strVal val="#ppt_h"/>
                                          </p:val>
                                        </p:tav>
                                      </p:tavLst>
                                    </p:anim>
                                    <p:anim calcmode="lin" valueType="num">
                                      <p:cBhvr>
                                        <p:cTn id="75" dur="3250" fill="hold"/>
                                        <p:tgtEl>
                                          <p:spTgt spid="24"/>
                                        </p:tgtEl>
                                        <p:attrNameLst>
                                          <p:attrName>ppt_x</p:attrName>
                                        </p:attrNameLst>
                                      </p:cBhvr>
                                      <p:tavLst>
                                        <p:tav tm="0">
                                          <p:val>
                                            <p:fltVal val="0.5"/>
                                          </p:val>
                                        </p:tav>
                                        <p:tav tm="100000">
                                          <p:val>
                                            <p:strVal val="#ppt_x"/>
                                          </p:val>
                                        </p:tav>
                                      </p:tavLst>
                                    </p:anim>
                                    <p:anim calcmode="lin" valueType="num">
                                      <p:cBhvr>
                                        <p:cTn id="76" dur="3250" fill="hold"/>
                                        <p:tgtEl>
                                          <p:spTgt spid="24"/>
                                        </p:tgtEl>
                                        <p:attrNameLst>
                                          <p:attrName>ppt_y</p:attrName>
                                        </p:attrNameLst>
                                      </p:cBhvr>
                                      <p:tavLst>
                                        <p:tav tm="0">
                                          <p:val>
                                            <p:fltVal val="0.5"/>
                                          </p:val>
                                        </p:tav>
                                        <p:tav tm="100000">
                                          <p:val>
                                            <p:strVal val="#ppt_y"/>
                                          </p:val>
                                        </p:tav>
                                      </p:tavLst>
                                    </p:anim>
                                  </p:childTnLst>
                                </p:cTn>
                              </p:par>
                              <p:par>
                                <p:cTn id="77" presetID="23" presetClass="entr" presetSubtype="528" fill="hold" grpId="0" nodeType="withEffect">
                                  <p:stCondLst>
                                    <p:cond delay="0"/>
                                  </p:stCondLst>
                                  <p:childTnLst>
                                    <p:set>
                                      <p:cBhvr>
                                        <p:cTn id="78" dur="1" fill="hold">
                                          <p:stCondLst>
                                            <p:cond delay="0"/>
                                          </p:stCondLst>
                                        </p:cTn>
                                        <p:tgtEl>
                                          <p:spTgt spid="25"/>
                                        </p:tgtEl>
                                        <p:attrNameLst>
                                          <p:attrName>style.visibility</p:attrName>
                                        </p:attrNameLst>
                                      </p:cBhvr>
                                      <p:to>
                                        <p:strVal val="visible"/>
                                      </p:to>
                                    </p:set>
                                    <p:anim calcmode="lin" valueType="num">
                                      <p:cBhvr>
                                        <p:cTn id="79" dur="3250" fill="hold"/>
                                        <p:tgtEl>
                                          <p:spTgt spid="25"/>
                                        </p:tgtEl>
                                        <p:attrNameLst>
                                          <p:attrName>ppt_w</p:attrName>
                                        </p:attrNameLst>
                                      </p:cBhvr>
                                      <p:tavLst>
                                        <p:tav tm="0">
                                          <p:val>
                                            <p:fltVal val="0"/>
                                          </p:val>
                                        </p:tav>
                                        <p:tav tm="100000">
                                          <p:val>
                                            <p:strVal val="#ppt_w"/>
                                          </p:val>
                                        </p:tav>
                                      </p:tavLst>
                                    </p:anim>
                                    <p:anim calcmode="lin" valueType="num">
                                      <p:cBhvr>
                                        <p:cTn id="80" dur="3250" fill="hold"/>
                                        <p:tgtEl>
                                          <p:spTgt spid="25"/>
                                        </p:tgtEl>
                                        <p:attrNameLst>
                                          <p:attrName>ppt_h</p:attrName>
                                        </p:attrNameLst>
                                      </p:cBhvr>
                                      <p:tavLst>
                                        <p:tav tm="0">
                                          <p:val>
                                            <p:fltVal val="0"/>
                                          </p:val>
                                        </p:tav>
                                        <p:tav tm="100000">
                                          <p:val>
                                            <p:strVal val="#ppt_h"/>
                                          </p:val>
                                        </p:tav>
                                      </p:tavLst>
                                    </p:anim>
                                    <p:anim calcmode="lin" valueType="num">
                                      <p:cBhvr>
                                        <p:cTn id="81" dur="3250" fill="hold"/>
                                        <p:tgtEl>
                                          <p:spTgt spid="25"/>
                                        </p:tgtEl>
                                        <p:attrNameLst>
                                          <p:attrName>ppt_x</p:attrName>
                                        </p:attrNameLst>
                                      </p:cBhvr>
                                      <p:tavLst>
                                        <p:tav tm="0">
                                          <p:val>
                                            <p:fltVal val="0.5"/>
                                          </p:val>
                                        </p:tav>
                                        <p:tav tm="100000">
                                          <p:val>
                                            <p:strVal val="#ppt_x"/>
                                          </p:val>
                                        </p:tav>
                                      </p:tavLst>
                                    </p:anim>
                                    <p:anim calcmode="lin" valueType="num">
                                      <p:cBhvr>
                                        <p:cTn id="82" dur="3250" fill="hold"/>
                                        <p:tgtEl>
                                          <p:spTgt spid="25"/>
                                        </p:tgtEl>
                                        <p:attrNameLst>
                                          <p:attrName>ppt_y</p:attrName>
                                        </p:attrNameLst>
                                      </p:cBhvr>
                                      <p:tavLst>
                                        <p:tav tm="0">
                                          <p:val>
                                            <p:fltVal val="0.5"/>
                                          </p:val>
                                        </p:tav>
                                        <p:tav tm="100000">
                                          <p:val>
                                            <p:strVal val="#ppt_y"/>
                                          </p:val>
                                        </p:tav>
                                      </p:tavLst>
                                    </p:anim>
                                  </p:childTnLst>
                                </p:cTn>
                              </p:par>
                              <p:par>
                                <p:cTn id="83" presetID="23" presetClass="entr" presetSubtype="528" fill="hold" grpId="0" nodeType="withEffect">
                                  <p:stCondLst>
                                    <p:cond delay="0"/>
                                  </p:stCondLst>
                                  <p:childTnLst>
                                    <p:set>
                                      <p:cBhvr>
                                        <p:cTn id="84" dur="1" fill="hold">
                                          <p:stCondLst>
                                            <p:cond delay="0"/>
                                          </p:stCondLst>
                                        </p:cTn>
                                        <p:tgtEl>
                                          <p:spTgt spid="26"/>
                                        </p:tgtEl>
                                        <p:attrNameLst>
                                          <p:attrName>style.visibility</p:attrName>
                                        </p:attrNameLst>
                                      </p:cBhvr>
                                      <p:to>
                                        <p:strVal val="visible"/>
                                      </p:to>
                                    </p:set>
                                    <p:anim calcmode="lin" valueType="num">
                                      <p:cBhvr>
                                        <p:cTn id="85" dur="3250" fill="hold"/>
                                        <p:tgtEl>
                                          <p:spTgt spid="26"/>
                                        </p:tgtEl>
                                        <p:attrNameLst>
                                          <p:attrName>ppt_w</p:attrName>
                                        </p:attrNameLst>
                                      </p:cBhvr>
                                      <p:tavLst>
                                        <p:tav tm="0">
                                          <p:val>
                                            <p:fltVal val="0"/>
                                          </p:val>
                                        </p:tav>
                                        <p:tav tm="100000">
                                          <p:val>
                                            <p:strVal val="#ppt_w"/>
                                          </p:val>
                                        </p:tav>
                                      </p:tavLst>
                                    </p:anim>
                                    <p:anim calcmode="lin" valueType="num">
                                      <p:cBhvr>
                                        <p:cTn id="86" dur="3250" fill="hold"/>
                                        <p:tgtEl>
                                          <p:spTgt spid="26"/>
                                        </p:tgtEl>
                                        <p:attrNameLst>
                                          <p:attrName>ppt_h</p:attrName>
                                        </p:attrNameLst>
                                      </p:cBhvr>
                                      <p:tavLst>
                                        <p:tav tm="0">
                                          <p:val>
                                            <p:fltVal val="0"/>
                                          </p:val>
                                        </p:tav>
                                        <p:tav tm="100000">
                                          <p:val>
                                            <p:strVal val="#ppt_h"/>
                                          </p:val>
                                        </p:tav>
                                      </p:tavLst>
                                    </p:anim>
                                    <p:anim calcmode="lin" valueType="num">
                                      <p:cBhvr>
                                        <p:cTn id="87" dur="3250" fill="hold"/>
                                        <p:tgtEl>
                                          <p:spTgt spid="26"/>
                                        </p:tgtEl>
                                        <p:attrNameLst>
                                          <p:attrName>ppt_x</p:attrName>
                                        </p:attrNameLst>
                                      </p:cBhvr>
                                      <p:tavLst>
                                        <p:tav tm="0">
                                          <p:val>
                                            <p:fltVal val="0.5"/>
                                          </p:val>
                                        </p:tav>
                                        <p:tav tm="100000">
                                          <p:val>
                                            <p:strVal val="#ppt_x"/>
                                          </p:val>
                                        </p:tav>
                                      </p:tavLst>
                                    </p:anim>
                                    <p:anim calcmode="lin" valueType="num">
                                      <p:cBhvr>
                                        <p:cTn id="88" dur="3250" fill="hold"/>
                                        <p:tgtEl>
                                          <p:spTgt spid="26"/>
                                        </p:tgtEl>
                                        <p:attrNameLst>
                                          <p:attrName>ppt_y</p:attrName>
                                        </p:attrNameLst>
                                      </p:cBhvr>
                                      <p:tavLst>
                                        <p:tav tm="0">
                                          <p:val>
                                            <p:fltVal val="0.5"/>
                                          </p:val>
                                        </p:tav>
                                        <p:tav tm="100000">
                                          <p:val>
                                            <p:strVal val="#ppt_y"/>
                                          </p:val>
                                        </p:tav>
                                      </p:tavLst>
                                    </p:anim>
                                  </p:childTnLst>
                                </p:cTn>
                              </p:par>
                              <p:par>
                                <p:cTn id="89" presetID="23" presetClass="entr" presetSubtype="528" fill="hold" grpId="0" nodeType="withEffect">
                                  <p:stCondLst>
                                    <p:cond delay="0"/>
                                  </p:stCondLst>
                                  <p:childTnLst>
                                    <p:set>
                                      <p:cBhvr>
                                        <p:cTn id="90" dur="1" fill="hold">
                                          <p:stCondLst>
                                            <p:cond delay="0"/>
                                          </p:stCondLst>
                                        </p:cTn>
                                        <p:tgtEl>
                                          <p:spTgt spid="27"/>
                                        </p:tgtEl>
                                        <p:attrNameLst>
                                          <p:attrName>style.visibility</p:attrName>
                                        </p:attrNameLst>
                                      </p:cBhvr>
                                      <p:to>
                                        <p:strVal val="visible"/>
                                      </p:to>
                                    </p:set>
                                    <p:anim calcmode="lin" valueType="num">
                                      <p:cBhvr>
                                        <p:cTn id="91" dur="3250" fill="hold"/>
                                        <p:tgtEl>
                                          <p:spTgt spid="27"/>
                                        </p:tgtEl>
                                        <p:attrNameLst>
                                          <p:attrName>ppt_w</p:attrName>
                                        </p:attrNameLst>
                                      </p:cBhvr>
                                      <p:tavLst>
                                        <p:tav tm="0">
                                          <p:val>
                                            <p:fltVal val="0"/>
                                          </p:val>
                                        </p:tav>
                                        <p:tav tm="100000">
                                          <p:val>
                                            <p:strVal val="#ppt_w"/>
                                          </p:val>
                                        </p:tav>
                                      </p:tavLst>
                                    </p:anim>
                                    <p:anim calcmode="lin" valueType="num">
                                      <p:cBhvr>
                                        <p:cTn id="92" dur="3250" fill="hold"/>
                                        <p:tgtEl>
                                          <p:spTgt spid="27"/>
                                        </p:tgtEl>
                                        <p:attrNameLst>
                                          <p:attrName>ppt_h</p:attrName>
                                        </p:attrNameLst>
                                      </p:cBhvr>
                                      <p:tavLst>
                                        <p:tav tm="0">
                                          <p:val>
                                            <p:fltVal val="0"/>
                                          </p:val>
                                        </p:tav>
                                        <p:tav tm="100000">
                                          <p:val>
                                            <p:strVal val="#ppt_h"/>
                                          </p:val>
                                        </p:tav>
                                      </p:tavLst>
                                    </p:anim>
                                    <p:anim calcmode="lin" valueType="num">
                                      <p:cBhvr>
                                        <p:cTn id="93" dur="3250" fill="hold"/>
                                        <p:tgtEl>
                                          <p:spTgt spid="27"/>
                                        </p:tgtEl>
                                        <p:attrNameLst>
                                          <p:attrName>ppt_x</p:attrName>
                                        </p:attrNameLst>
                                      </p:cBhvr>
                                      <p:tavLst>
                                        <p:tav tm="0">
                                          <p:val>
                                            <p:fltVal val="0.5"/>
                                          </p:val>
                                        </p:tav>
                                        <p:tav tm="100000">
                                          <p:val>
                                            <p:strVal val="#ppt_x"/>
                                          </p:val>
                                        </p:tav>
                                      </p:tavLst>
                                    </p:anim>
                                    <p:anim calcmode="lin" valueType="num">
                                      <p:cBhvr>
                                        <p:cTn id="94" dur="3250" fill="hold"/>
                                        <p:tgtEl>
                                          <p:spTgt spid="27"/>
                                        </p:tgtEl>
                                        <p:attrNameLst>
                                          <p:attrName>ppt_y</p:attrName>
                                        </p:attrNameLst>
                                      </p:cBhvr>
                                      <p:tavLst>
                                        <p:tav tm="0">
                                          <p:val>
                                            <p:fltVal val="0.5"/>
                                          </p:val>
                                        </p:tav>
                                        <p:tav tm="100000">
                                          <p:val>
                                            <p:strVal val="#ppt_y"/>
                                          </p:val>
                                        </p:tav>
                                      </p:tavLst>
                                    </p:anim>
                                  </p:childTnLst>
                                </p:cTn>
                              </p:par>
                              <p:par>
                                <p:cTn id="95" presetID="23" presetClass="entr" presetSubtype="528" fill="hold" grpId="0" nodeType="withEffect">
                                  <p:stCondLst>
                                    <p:cond delay="0"/>
                                  </p:stCondLst>
                                  <p:childTnLst>
                                    <p:set>
                                      <p:cBhvr>
                                        <p:cTn id="96" dur="1" fill="hold">
                                          <p:stCondLst>
                                            <p:cond delay="0"/>
                                          </p:stCondLst>
                                        </p:cTn>
                                        <p:tgtEl>
                                          <p:spTgt spid="28"/>
                                        </p:tgtEl>
                                        <p:attrNameLst>
                                          <p:attrName>style.visibility</p:attrName>
                                        </p:attrNameLst>
                                      </p:cBhvr>
                                      <p:to>
                                        <p:strVal val="visible"/>
                                      </p:to>
                                    </p:set>
                                    <p:anim calcmode="lin" valueType="num">
                                      <p:cBhvr>
                                        <p:cTn id="97" dur="3250" fill="hold"/>
                                        <p:tgtEl>
                                          <p:spTgt spid="28"/>
                                        </p:tgtEl>
                                        <p:attrNameLst>
                                          <p:attrName>ppt_w</p:attrName>
                                        </p:attrNameLst>
                                      </p:cBhvr>
                                      <p:tavLst>
                                        <p:tav tm="0">
                                          <p:val>
                                            <p:fltVal val="0"/>
                                          </p:val>
                                        </p:tav>
                                        <p:tav tm="100000">
                                          <p:val>
                                            <p:strVal val="#ppt_w"/>
                                          </p:val>
                                        </p:tav>
                                      </p:tavLst>
                                    </p:anim>
                                    <p:anim calcmode="lin" valueType="num">
                                      <p:cBhvr>
                                        <p:cTn id="98" dur="3250" fill="hold"/>
                                        <p:tgtEl>
                                          <p:spTgt spid="28"/>
                                        </p:tgtEl>
                                        <p:attrNameLst>
                                          <p:attrName>ppt_h</p:attrName>
                                        </p:attrNameLst>
                                      </p:cBhvr>
                                      <p:tavLst>
                                        <p:tav tm="0">
                                          <p:val>
                                            <p:fltVal val="0"/>
                                          </p:val>
                                        </p:tav>
                                        <p:tav tm="100000">
                                          <p:val>
                                            <p:strVal val="#ppt_h"/>
                                          </p:val>
                                        </p:tav>
                                      </p:tavLst>
                                    </p:anim>
                                    <p:anim calcmode="lin" valueType="num">
                                      <p:cBhvr>
                                        <p:cTn id="99" dur="3250" fill="hold"/>
                                        <p:tgtEl>
                                          <p:spTgt spid="28"/>
                                        </p:tgtEl>
                                        <p:attrNameLst>
                                          <p:attrName>ppt_x</p:attrName>
                                        </p:attrNameLst>
                                      </p:cBhvr>
                                      <p:tavLst>
                                        <p:tav tm="0">
                                          <p:val>
                                            <p:fltVal val="0.5"/>
                                          </p:val>
                                        </p:tav>
                                        <p:tav tm="100000">
                                          <p:val>
                                            <p:strVal val="#ppt_x"/>
                                          </p:val>
                                        </p:tav>
                                      </p:tavLst>
                                    </p:anim>
                                    <p:anim calcmode="lin" valueType="num">
                                      <p:cBhvr>
                                        <p:cTn id="100" dur="3250" fill="hold"/>
                                        <p:tgtEl>
                                          <p:spTgt spid="28"/>
                                        </p:tgtEl>
                                        <p:attrNameLst>
                                          <p:attrName>ppt_y</p:attrName>
                                        </p:attrNameLst>
                                      </p:cBhvr>
                                      <p:tavLst>
                                        <p:tav tm="0">
                                          <p:val>
                                            <p:fltVal val="0.5"/>
                                          </p:val>
                                        </p:tav>
                                        <p:tav tm="100000">
                                          <p:val>
                                            <p:strVal val="#ppt_y"/>
                                          </p:val>
                                        </p:tav>
                                      </p:tavLst>
                                    </p:anim>
                                  </p:childTnLst>
                                </p:cTn>
                              </p:par>
                              <p:par>
                                <p:cTn id="101" presetID="23" presetClass="entr" presetSubtype="528" fill="hold" grpId="0" nodeType="withEffect">
                                  <p:stCondLst>
                                    <p:cond delay="0"/>
                                  </p:stCondLst>
                                  <p:childTnLst>
                                    <p:set>
                                      <p:cBhvr>
                                        <p:cTn id="102" dur="1" fill="hold">
                                          <p:stCondLst>
                                            <p:cond delay="0"/>
                                          </p:stCondLst>
                                        </p:cTn>
                                        <p:tgtEl>
                                          <p:spTgt spid="30"/>
                                        </p:tgtEl>
                                        <p:attrNameLst>
                                          <p:attrName>style.visibility</p:attrName>
                                        </p:attrNameLst>
                                      </p:cBhvr>
                                      <p:to>
                                        <p:strVal val="visible"/>
                                      </p:to>
                                    </p:set>
                                    <p:anim calcmode="lin" valueType="num">
                                      <p:cBhvr>
                                        <p:cTn id="103" dur="3250" fill="hold"/>
                                        <p:tgtEl>
                                          <p:spTgt spid="30"/>
                                        </p:tgtEl>
                                        <p:attrNameLst>
                                          <p:attrName>ppt_w</p:attrName>
                                        </p:attrNameLst>
                                      </p:cBhvr>
                                      <p:tavLst>
                                        <p:tav tm="0">
                                          <p:val>
                                            <p:fltVal val="0"/>
                                          </p:val>
                                        </p:tav>
                                        <p:tav tm="100000">
                                          <p:val>
                                            <p:strVal val="#ppt_w"/>
                                          </p:val>
                                        </p:tav>
                                      </p:tavLst>
                                    </p:anim>
                                    <p:anim calcmode="lin" valueType="num">
                                      <p:cBhvr>
                                        <p:cTn id="104" dur="3250" fill="hold"/>
                                        <p:tgtEl>
                                          <p:spTgt spid="30"/>
                                        </p:tgtEl>
                                        <p:attrNameLst>
                                          <p:attrName>ppt_h</p:attrName>
                                        </p:attrNameLst>
                                      </p:cBhvr>
                                      <p:tavLst>
                                        <p:tav tm="0">
                                          <p:val>
                                            <p:fltVal val="0"/>
                                          </p:val>
                                        </p:tav>
                                        <p:tav tm="100000">
                                          <p:val>
                                            <p:strVal val="#ppt_h"/>
                                          </p:val>
                                        </p:tav>
                                      </p:tavLst>
                                    </p:anim>
                                    <p:anim calcmode="lin" valueType="num">
                                      <p:cBhvr>
                                        <p:cTn id="105" dur="3250" fill="hold"/>
                                        <p:tgtEl>
                                          <p:spTgt spid="30"/>
                                        </p:tgtEl>
                                        <p:attrNameLst>
                                          <p:attrName>ppt_x</p:attrName>
                                        </p:attrNameLst>
                                      </p:cBhvr>
                                      <p:tavLst>
                                        <p:tav tm="0">
                                          <p:val>
                                            <p:fltVal val="0.5"/>
                                          </p:val>
                                        </p:tav>
                                        <p:tav tm="100000">
                                          <p:val>
                                            <p:strVal val="#ppt_x"/>
                                          </p:val>
                                        </p:tav>
                                      </p:tavLst>
                                    </p:anim>
                                    <p:anim calcmode="lin" valueType="num">
                                      <p:cBhvr>
                                        <p:cTn id="106" dur="3250" fill="hold"/>
                                        <p:tgtEl>
                                          <p:spTgt spid="30"/>
                                        </p:tgtEl>
                                        <p:attrNameLst>
                                          <p:attrName>ppt_y</p:attrName>
                                        </p:attrNameLst>
                                      </p:cBhvr>
                                      <p:tavLst>
                                        <p:tav tm="0">
                                          <p:val>
                                            <p:fltVal val="0.5"/>
                                          </p:val>
                                        </p:tav>
                                        <p:tav tm="100000">
                                          <p:val>
                                            <p:strVal val="#ppt_y"/>
                                          </p:val>
                                        </p:tav>
                                      </p:tavLst>
                                    </p:anim>
                                  </p:childTnLst>
                                </p:cTn>
                              </p:par>
                              <p:par>
                                <p:cTn id="107" presetID="23" presetClass="entr" presetSubtype="528" fill="hold" grpId="0" nodeType="withEffect">
                                  <p:stCondLst>
                                    <p:cond delay="0"/>
                                  </p:stCondLst>
                                  <p:childTnLst>
                                    <p:set>
                                      <p:cBhvr>
                                        <p:cTn id="108" dur="1" fill="hold">
                                          <p:stCondLst>
                                            <p:cond delay="0"/>
                                          </p:stCondLst>
                                        </p:cTn>
                                        <p:tgtEl>
                                          <p:spTgt spid="31"/>
                                        </p:tgtEl>
                                        <p:attrNameLst>
                                          <p:attrName>style.visibility</p:attrName>
                                        </p:attrNameLst>
                                      </p:cBhvr>
                                      <p:to>
                                        <p:strVal val="visible"/>
                                      </p:to>
                                    </p:set>
                                    <p:anim calcmode="lin" valueType="num">
                                      <p:cBhvr>
                                        <p:cTn id="109" dur="3250" fill="hold"/>
                                        <p:tgtEl>
                                          <p:spTgt spid="31"/>
                                        </p:tgtEl>
                                        <p:attrNameLst>
                                          <p:attrName>ppt_w</p:attrName>
                                        </p:attrNameLst>
                                      </p:cBhvr>
                                      <p:tavLst>
                                        <p:tav tm="0">
                                          <p:val>
                                            <p:fltVal val="0"/>
                                          </p:val>
                                        </p:tav>
                                        <p:tav tm="100000">
                                          <p:val>
                                            <p:strVal val="#ppt_w"/>
                                          </p:val>
                                        </p:tav>
                                      </p:tavLst>
                                    </p:anim>
                                    <p:anim calcmode="lin" valueType="num">
                                      <p:cBhvr>
                                        <p:cTn id="110" dur="3250" fill="hold"/>
                                        <p:tgtEl>
                                          <p:spTgt spid="31"/>
                                        </p:tgtEl>
                                        <p:attrNameLst>
                                          <p:attrName>ppt_h</p:attrName>
                                        </p:attrNameLst>
                                      </p:cBhvr>
                                      <p:tavLst>
                                        <p:tav tm="0">
                                          <p:val>
                                            <p:fltVal val="0"/>
                                          </p:val>
                                        </p:tav>
                                        <p:tav tm="100000">
                                          <p:val>
                                            <p:strVal val="#ppt_h"/>
                                          </p:val>
                                        </p:tav>
                                      </p:tavLst>
                                    </p:anim>
                                    <p:anim calcmode="lin" valueType="num">
                                      <p:cBhvr>
                                        <p:cTn id="111" dur="3250" fill="hold"/>
                                        <p:tgtEl>
                                          <p:spTgt spid="31"/>
                                        </p:tgtEl>
                                        <p:attrNameLst>
                                          <p:attrName>ppt_x</p:attrName>
                                        </p:attrNameLst>
                                      </p:cBhvr>
                                      <p:tavLst>
                                        <p:tav tm="0">
                                          <p:val>
                                            <p:fltVal val="0.5"/>
                                          </p:val>
                                        </p:tav>
                                        <p:tav tm="100000">
                                          <p:val>
                                            <p:strVal val="#ppt_x"/>
                                          </p:val>
                                        </p:tav>
                                      </p:tavLst>
                                    </p:anim>
                                    <p:anim calcmode="lin" valueType="num">
                                      <p:cBhvr>
                                        <p:cTn id="112" dur="3250" fill="hold"/>
                                        <p:tgtEl>
                                          <p:spTgt spid="31"/>
                                        </p:tgtEl>
                                        <p:attrNameLst>
                                          <p:attrName>ppt_y</p:attrName>
                                        </p:attrNameLst>
                                      </p:cBhvr>
                                      <p:tavLst>
                                        <p:tav tm="0">
                                          <p:val>
                                            <p:fltVal val="0.5"/>
                                          </p:val>
                                        </p:tav>
                                        <p:tav tm="100000">
                                          <p:val>
                                            <p:strVal val="#ppt_y"/>
                                          </p:val>
                                        </p:tav>
                                      </p:tavLst>
                                    </p:anim>
                                  </p:childTnLst>
                                </p:cTn>
                              </p:par>
                              <p:par>
                                <p:cTn id="113" presetID="23" presetClass="entr" presetSubtype="528" fill="hold" grpId="0" nodeType="withEffect">
                                  <p:stCondLst>
                                    <p:cond delay="0"/>
                                  </p:stCondLst>
                                  <p:childTnLst>
                                    <p:set>
                                      <p:cBhvr>
                                        <p:cTn id="114" dur="1" fill="hold">
                                          <p:stCondLst>
                                            <p:cond delay="0"/>
                                          </p:stCondLst>
                                        </p:cTn>
                                        <p:tgtEl>
                                          <p:spTgt spid="32"/>
                                        </p:tgtEl>
                                        <p:attrNameLst>
                                          <p:attrName>style.visibility</p:attrName>
                                        </p:attrNameLst>
                                      </p:cBhvr>
                                      <p:to>
                                        <p:strVal val="visible"/>
                                      </p:to>
                                    </p:set>
                                    <p:anim calcmode="lin" valueType="num">
                                      <p:cBhvr>
                                        <p:cTn id="115" dur="3250" fill="hold"/>
                                        <p:tgtEl>
                                          <p:spTgt spid="32"/>
                                        </p:tgtEl>
                                        <p:attrNameLst>
                                          <p:attrName>ppt_w</p:attrName>
                                        </p:attrNameLst>
                                      </p:cBhvr>
                                      <p:tavLst>
                                        <p:tav tm="0">
                                          <p:val>
                                            <p:fltVal val="0"/>
                                          </p:val>
                                        </p:tav>
                                        <p:tav tm="100000">
                                          <p:val>
                                            <p:strVal val="#ppt_w"/>
                                          </p:val>
                                        </p:tav>
                                      </p:tavLst>
                                    </p:anim>
                                    <p:anim calcmode="lin" valueType="num">
                                      <p:cBhvr>
                                        <p:cTn id="116" dur="3250" fill="hold"/>
                                        <p:tgtEl>
                                          <p:spTgt spid="32"/>
                                        </p:tgtEl>
                                        <p:attrNameLst>
                                          <p:attrName>ppt_h</p:attrName>
                                        </p:attrNameLst>
                                      </p:cBhvr>
                                      <p:tavLst>
                                        <p:tav tm="0">
                                          <p:val>
                                            <p:fltVal val="0"/>
                                          </p:val>
                                        </p:tav>
                                        <p:tav tm="100000">
                                          <p:val>
                                            <p:strVal val="#ppt_h"/>
                                          </p:val>
                                        </p:tav>
                                      </p:tavLst>
                                    </p:anim>
                                    <p:anim calcmode="lin" valueType="num">
                                      <p:cBhvr>
                                        <p:cTn id="117" dur="3250" fill="hold"/>
                                        <p:tgtEl>
                                          <p:spTgt spid="32"/>
                                        </p:tgtEl>
                                        <p:attrNameLst>
                                          <p:attrName>ppt_x</p:attrName>
                                        </p:attrNameLst>
                                      </p:cBhvr>
                                      <p:tavLst>
                                        <p:tav tm="0">
                                          <p:val>
                                            <p:fltVal val="0.5"/>
                                          </p:val>
                                        </p:tav>
                                        <p:tav tm="100000">
                                          <p:val>
                                            <p:strVal val="#ppt_x"/>
                                          </p:val>
                                        </p:tav>
                                      </p:tavLst>
                                    </p:anim>
                                    <p:anim calcmode="lin" valueType="num">
                                      <p:cBhvr>
                                        <p:cTn id="118" dur="3250" fill="hold"/>
                                        <p:tgtEl>
                                          <p:spTgt spid="32"/>
                                        </p:tgtEl>
                                        <p:attrNameLst>
                                          <p:attrName>ppt_y</p:attrName>
                                        </p:attrNameLst>
                                      </p:cBhvr>
                                      <p:tavLst>
                                        <p:tav tm="0">
                                          <p:val>
                                            <p:fltVal val="0.5"/>
                                          </p:val>
                                        </p:tav>
                                        <p:tav tm="100000">
                                          <p:val>
                                            <p:strVal val="#ppt_y"/>
                                          </p:val>
                                        </p:tav>
                                      </p:tavLst>
                                    </p:anim>
                                  </p:childTnLst>
                                </p:cTn>
                              </p:par>
                              <p:par>
                                <p:cTn id="119" presetID="23" presetClass="entr" presetSubtype="528" fill="hold" grpId="0" nodeType="withEffect">
                                  <p:stCondLst>
                                    <p:cond delay="0"/>
                                  </p:stCondLst>
                                  <p:childTnLst>
                                    <p:set>
                                      <p:cBhvr>
                                        <p:cTn id="120" dur="1" fill="hold">
                                          <p:stCondLst>
                                            <p:cond delay="0"/>
                                          </p:stCondLst>
                                        </p:cTn>
                                        <p:tgtEl>
                                          <p:spTgt spid="33"/>
                                        </p:tgtEl>
                                        <p:attrNameLst>
                                          <p:attrName>style.visibility</p:attrName>
                                        </p:attrNameLst>
                                      </p:cBhvr>
                                      <p:to>
                                        <p:strVal val="visible"/>
                                      </p:to>
                                    </p:set>
                                    <p:anim calcmode="lin" valueType="num">
                                      <p:cBhvr>
                                        <p:cTn id="121" dur="3250" fill="hold"/>
                                        <p:tgtEl>
                                          <p:spTgt spid="33"/>
                                        </p:tgtEl>
                                        <p:attrNameLst>
                                          <p:attrName>ppt_w</p:attrName>
                                        </p:attrNameLst>
                                      </p:cBhvr>
                                      <p:tavLst>
                                        <p:tav tm="0">
                                          <p:val>
                                            <p:fltVal val="0"/>
                                          </p:val>
                                        </p:tav>
                                        <p:tav tm="100000">
                                          <p:val>
                                            <p:strVal val="#ppt_w"/>
                                          </p:val>
                                        </p:tav>
                                      </p:tavLst>
                                    </p:anim>
                                    <p:anim calcmode="lin" valueType="num">
                                      <p:cBhvr>
                                        <p:cTn id="122" dur="3250" fill="hold"/>
                                        <p:tgtEl>
                                          <p:spTgt spid="33"/>
                                        </p:tgtEl>
                                        <p:attrNameLst>
                                          <p:attrName>ppt_h</p:attrName>
                                        </p:attrNameLst>
                                      </p:cBhvr>
                                      <p:tavLst>
                                        <p:tav tm="0">
                                          <p:val>
                                            <p:fltVal val="0"/>
                                          </p:val>
                                        </p:tav>
                                        <p:tav tm="100000">
                                          <p:val>
                                            <p:strVal val="#ppt_h"/>
                                          </p:val>
                                        </p:tav>
                                      </p:tavLst>
                                    </p:anim>
                                    <p:anim calcmode="lin" valueType="num">
                                      <p:cBhvr>
                                        <p:cTn id="123" dur="3250" fill="hold"/>
                                        <p:tgtEl>
                                          <p:spTgt spid="33"/>
                                        </p:tgtEl>
                                        <p:attrNameLst>
                                          <p:attrName>ppt_x</p:attrName>
                                        </p:attrNameLst>
                                      </p:cBhvr>
                                      <p:tavLst>
                                        <p:tav tm="0">
                                          <p:val>
                                            <p:fltVal val="0.5"/>
                                          </p:val>
                                        </p:tav>
                                        <p:tav tm="100000">
                                          <p:val>
                                            <p:strVal val="#ppt_x"/>
                                          </p:val>
                                        </p:tav>
                                      </p:tavLst>
                                    </p:anim>
                                    <p:anim calcmode="lin" valueType="num">
                                      <p:cBhvr>
                                        <p:cTn id="124" dur="3250" fill="hold"/>
                                        <p:tgtEl>
                                          <p:spTgt spid="33"/>
                                        </p:tgtEl>
                                        <p:attrNameLst>
                                          <p:attrName>ppt_y</p:attrName>
                                        </p:attrNameLst>
                                      </p:cBhvr>
                                      <p:tavLst>
                                        <p:tav tm="0">
                                          <p:val>
                                            <p:fltVal val="0.5"/>
                                          </p:val>
                                        </p:tav>
                                        <p:tav tm="100000">
                                          <p:val>
                                            <p:strVal val="#ppt_y"/>
                                          </p:val>
                                        </p:tav>
                                      </p:tavLst>
                                    </p:anim>
                                  </p:childTnLst>
                                </p:cTn>
                              </p:par>
                              <p:par>
                                <p:cTn id="125" presetID="23" presetClass="entr" presetSubtype="528" fill="hold" grpId="0" nodeType="withEffect">
                                  <p:stCondLst>
                                    <p:cond delay="0"/>
                                  </p:stCondLst>
                                  <p:childTnLst>
                                    <p:set>
                                      <p:cBhvr>
                                        <p:cTn id="126" dur="1" fill="hold">
                                          <p:stCondLst>
                                            <p:cond delay="0"/>
                                          </p:stCondLst>
                                        </p:cTn>
                                        <p:tgtEl>
                                          <p:spTgt spid="34"/>
                                        </p:tgtEl>
                                        <p:attrNameLst>
                                          <p:attrName>style.visibility</p:attrName>
                                        </p:attrNameLst>
                                      </p:cBhvr>
                                      <p:to>
                                        <p:strVal val="visible"/>
                                      </p:to>
                                    </p:set>
                                    <p:anim calcmode="lin" valueType="num">
                                      <p:cBhvr>
                                        <p:cTn id="127" dur="3250" fill="hold"/>
                                        <p:tgtEl>
                                          <p:spTgt spid="34"/>
                                        </p:tgtEl>
                                        <p:attrNameLst>
                                          <p:attrName>ppt_w</p:attrName>
                                        </p:attrNameLst>
                                      </p:cBhvr>
                                      <p:tavLst>
                                        <p:tav tm="0">
                                          <p:val>
                                            <p:fltVal val="0"/>
                                          </p:val>
                                        </p:tav>
                                        <p:tav tm="100000">
                                          <p:val>
                                            <p:strVal val="#ppt_w"/>
                                          </p:val>
                                        </p:tav>
                                      </p:tavLst>
                                    </p:anim>
                                    <p:anim calcmode="lin" valueType="num">
                                      <p:cBhvr>
                                        <p:cTn id="128" dur="3250" fill="hold"/>
                                        <p:tgtEl>
                                          <p:spTgt spid="34"/>
                                        </p:tgtEl>
                                        <p:attrNameLst>
                                          <p:attrName>ppt_h</p:attrName>
                                        </p:attrNameLst>
                                      </p:cBhvr>
                                      <p:tavLst>
                                        <p:tav tm="0">
                                          <p:val>
                                            <p:fltVal val="0"/>
                                          </p:val>
                                        </p:tav>
                                        <p:tav tm="100000">
                                          <p:val>
                                            <p:strVal val="#ppt_h"/>
                                          </p:val>
                                        </p:tav>
                                      </p:tavLst>
                                    </p:anim>
                                    <p:anim calcmode="lin" valueType="num">
                                      <p:cBhvr>
                                        <p:cTn id="129" dur="3250" fill="hold"/>
                                        <p:tgtEl>
                                          <p:spTgt spid="34"/>
                                        </p:tgtEl>
                                        <p:attrNameLst>
                                          <p:attrName>ppt_x</p:attrName>
                                        </p:attrNameLst>
                                      </p:cBhvr>
                                      <p:tavLst>
                                        <p:tav tm="0">
                                          <p:val>
                                            <p:fltVal val="0.5"/>
                                          </p:val>
                                        </p:tav>
                                        <p:tav tm="100000">
                                          <p:val>
                                            <p:strVal val="#ppt_x"/>
                                          </p:val>
                                        </p:tav>
                                      </p:tavLst>
                                    </p:anim>
                                    <p:anim calcmode="lin" valueType="num">
                                      <p:cBhvr>
                                        <p:cTn id="130" dur="3250" fill="hold"/>
                                        <p:tgtEl>
                                          <p:spTgt spid="34"/>
                                        </p:tgtEl>
                                        <p:attrNameLst>
                                          <p:attrName>ppt_y</p:attrName>
                                        </p:attrNameLst>
                                      </p:cBhvr>
                                      <p:tavLst>
                                        <p:tav tm="0">
                                          <p:val>
                                            <p:fltVal val="0.5"/>
                                          </p:val>
                                        </p:tav>
                                        <p:tav tm="100000">
                                          <p:val>
                                            <p:strVal val="#ppt_y"/>
                                          </p:val>
                                        </p:tav>
                                      </p:tavLst>
                                    </p:anim>
                                  </p:childTnLst>
                                </p:cTn>
                              </p:par>
                              <p:par>
                                <p:cTn id="131" presetID="23" presetClass="entr" presetSubtype="528" fill="hold" grpId="0" nodeType="withEffect">
                                  <p:stCondLst>
                                    <p:cond delay="0"/>
                                  </p:stCondLst>
                                  <p:childTnLst>
                                    <p:set>
                                      <p:cBhvr>
                                        <p:cTn id="132" dur="1" fill="hold">
                                          <p:stCondLst>
                                            <p:cond delay="0"/>
                                          </p:stCondLst>
                                        </p:cTn>
                                        <p:tgtEl>
                                          <p:spTgt spid="35"/>
                                        </p:tgtEl>
                                        <p:attrNameLst>
                                          <p:attrName>style.visibility</p:attrName>
                                        </p:attrNameLst>
                                      </p:cBhvr>
                                      <p:to>
                                        <p:strVal val="visible"/>
                                      </p:to>
                                    </p:set>
                                    <p:anim calcmode="lin" valueType="num">
                                      <p:cBhvr>
                                        <p:cTn id="133" dur="3250" fill="hold"/>
                                        <p:tgtEl>
                                          <p:spTgt spid="35"/>
                                        </p:tgtEl>
                                        <p:attrNameLst>
                                          <p:attrName>ppt_w</p:attrName>
                                        </p:attrNameLst>
                                      </p:cBhvr>
                                      <p:tavLst>
                                        <p:tav tm="0">
                                          <p:val>
                                            <p:fltVal val="0"/>
                                          </p:val>
                                        </p:tav>
                                        <p:tav tm="100000">
                                          <p:val>
                                            <p:strVal val="#ppt_w"/>
                                          </p:val>
                                        </p:tav>
                                      </p:tavLst>
                                    </p:anim>
                                    <p:anim calcmode="lin" valueType="num">
                                      <p:cBhvr>
                                        <p:cTn id="134" dur="3250" fill="hold"/>
                                        <p:tgtEl>
                                          <p:spTgt spid="35"/>
                                        </p:tgtEl>
                                        <p:attrNameLst>
                                          <p:attrName>ppt_h</p:attrName>
                                        </p:attrNameLst>
                                      </p:cBhvr>
                                      <p:tavLst>
                                        <p:tav tm="0">
                                          <p:val>
                                            <p:fltVal val="0"/>
                                          </p:val>
                                        </p:tav>
                                        <p:tav tm="100000">
                                          <p:val>
                                            <p:strVal val="#ppt_h"/>
                                          </p:val>
                                        </p:tav>
                                      </p:tavLst>
                                    </p:anim>
                                    <p:anim calcmode="lin" valueType="num">
                                      <p:cBhvr>
                                        <p:cTn id="135" dur="3250" fill="hold"/>
                                        <p:tgtEl>
                                          <p:spTgt spid="35"/>
                                        </p:tgtEl>
                                        <p:attrNameLst>
                                          <p:attrName>ppt_x</p:attrName>
                                        </p:attrNameLst>
                                      </p:cBhvr>
                                      <p:tavLst>
                                        <p:tav tm="0">
                                          <p:val>
                                            <p:fltVal val="0.5"/>
                                          </p:val>
                                        </p:tav>
                                        <p:tav tm="100000">
                                          <p:val>
                                            <p:strVal val="#ppt_x"/>
                                          </p:val>
                                        </p:tav>
                                      </p:tavLst>
                                    </p:anim>
                                    <p:anim calcmode="lin" valueType="num">
                                      <p:cBhvr>
                                        <p:cTn id="136" dur="3250" fill="hold"/>
                                        <p:tgtEl>
                                          <p:spTgt spid="35"/>
                                        </p:tgtEl>
                                        <p:attrNameLst>
                                          <p:attrName>ppt_y</p:attrName>
                                        </p:attrNameLst>
                                      </p:cBhvr>
                                      <p:tavLst>
                                        <p:tav tm="0">
                                          <p:val>
                                            <p:fltVal val="0.5"/>
                                          </p:val>
                                        </p:tav>
                                        <p:tav tm="100000">
                                          <p:val>
                                            <p:strVal val="#ppt_y"/>
                                          </p:val>
                                        </p:tav>
                                      </p:tavLst>
                                    </p:anim>
                                  </p:childTnLst>
                                </p:cTn>
                              </p:par>
                              <p:par>
                                <p:cTn id="137" presetID="23" presetClass="entr" presetSubtype="528" fill="hold" grpId="0" nodeType="withEffect">
                                  <p:stCondLst>
                                    <p:cond delay="0"/>
                                  </p:stCondLst>
                                  <p:childTnLst>
                                    <p:set>
                                      <p:cBhvr>
                                        <p:cTn id="138" dur="1" fill="hold">
                                          <p:stCondLst>
                                            <p:cond delay="0"/>
                                          </p:stCondLst>
                                        </p:cTn>
                                        <p:tgtEl>
                                          <p:spTgt spid="36"/>
                                        </p:tgtEl>
                                        <p:attrNameLst>
                                          <p:attrName>style.visibility</p:attrName>
                                        </p:attrNameLst>
                                      </p:cBhvr>
                                      <p:to>
                                        <p:strVal val="visible"/>
                                      </p:to>
                                    </p:set>
                                    <p:anim calcmode="lin" valueType="num">
                                      <p:cBhvr>
                                        <p:cTn id="139" dur="3250" fill="hold"/>
                                        <p:tgtEl>
                                          <p:spTgt spid="36"/>
                                        </p:tgtEl>
                                        <p:attrNameLst>
                                          <p:attrName>ppt_w</p:attrName>
                                        </p:attrNameLst>
                                      </p:cBhvr>
                                      <p:tavLst>
                                        <p:tav tm="0">
                                          <p:val>
                                            <p:fltVal val="0"/>
                                          </p:val>
                                        </p:tav>
                                        <p:tav tm="100000">
                                          <p:val>
                                            <p:strVal val="#ppt_w"/>
                                          </p:val>
                                        </p:tav>
                                      </p:tavLst>
                                    </p:anim>
                                    <p:anim calcmode="lin" valueType="num">
                                      <p:cBhvr>
                                        <p:cTn id="140" dur="3250" fill="hold"/>
                                        <p:tgtEl>
                                          <p:spTgt spid="36"/>
                                        </p:tgtEl>
                                        <p:attrNameLst>
                                          <p:attrName>ppt_h</p:attrName>
                                        </p:attrNameLst>
                                      </p:cBhvr>
                                      <p:tavLst>
                                        <p:tav tm="0">
                                          <p:val>
                                            <p:fltVal val="0"/>
                                          </p:val>
                                        </p:tav>
                                        <p:tav tm="100000">
                                          <p:val>
                                            <p:strVal val="#ppt_h"/>
                                          </p:val>
                                        </p:tav>
                                      </p:tavLst>
                                    </p:anim>
                                    <p:anim calcmode="lin" valueType="num">
                                      <p:cBhvr>
                                        <p:cTn id="141" dur="3250" fill="hold"/>
                                        <p:tgtEl>
                                          <p:spTgt spid="36"/>
                                        </p:tgtEl>
                                        <p:attrNameLst>
                                          <p:attrName>ppt_x</p:attrName>
                                        </p:attrNameLst>
                                      </p:cBhvr>
                                      <p:tavLst>
                                        <p:tav tm="0">
                                          <p:val>
                                            <p:fltVal val="0.5"/>
                                          </p:val>
                                        </p:tav>
                                        <p:tav tm="100000">
                                          <p:val>
                                            <p:strVal val="#ppt_x"/>
                                          </p:val>
                                        </p:tav>
                                      </p:tavLst>
                                    </p:anim>
                                    <p:anim calcmode="lin" valueType="num">
                                      <p:cBhvr>
                                        <p:cTn id="142" dur="3250" fill="hold"/>
                                        <p:tgtEl>
                                          <p:spTgt spid="36"/>
                                        </p:tgtEl>
                                        <p:attrNameLst>
                                          <p:attrName>ppt_y</p:attrName>
                                        </p:attrNameLst>
                                      </p:cBhvr>
                                      <p:tavLst>
                                        <p:tav tm="0">
                                          <p:val>
                                            <p:fltVal val="0.5"/>
                                          </p:val>
                                        </p:tav>
                                        <p:tav tm="100000">
                                          <p:val>
                                            <p:strVal val="#ppt_y"/>
                                          </p:val>
                                        </p:tav>
                                      </p:tavLst>
                                    </p:anim>
                                  </p:childTnLst>
                                </p:cTn>
                              </p:par>
                              <p:par>
                                <p:cTn id="143" presetID="23" presetClass="entr" presetSubtype="528" fill="hold" grpId="0" nodeType="withEffect">
                                  <p:stCondLst>
                                    <p:cond delay="0"/>
                                  </p:stCondLst>
                                  <p:childTnLst>
                                    <p:set>
                                      <p:cBhvr>
                                        <p:cTn id="144" dur="1" fill="hold">
                                          <p:stCondLst>
                                            <p:cond delay="0"/>
                                          </p:stCondLst>
                                        </p:cTn>
                                        <p:tgtEl>
                                          <p:spTgt spid="37"/>
                                        </p:tgtEl>
                                        <p:attrNameLst>
                                          <p:attrName>style.visibility</p:attrName>
                                        </p:attrNameLst>
                                      </p:cBhvr>
                                      <p:to>
                                        <p:strVal val="visible"/>
                                      </p:to>
                                    </p:set>
                                    <p:anim calcmode="lin" valueType="num">
                                      <p:cBhvr>
                                        <p:cTn id="145" dur="3250" fill="hold"/>
                                        <p:tgtEl>
                                          <p:spTgt spid="37"/>
                                        </p:tgtEl>
                                        <p:attrNameLst>
                                          <p:attrName>ppt_w</p:attrName>
                                        </p:attrNameLst>
                                      </p:cBhvr>
                                      <p:tavLst>
                                        <p:tav tm="0">
                                          <p:val>
                                            <p:fltVal val="0"/>
                                          </p:val>
                                        </p:tav>
                                        <p:tav tm="100000">
                                          <p:val>
                                            <p:strVal val="#ppt_w"/>
                                          </p:val>
                                        </p:tav>
                                      </p:tavLst>
                                    </p:anim>
                                    <p:anim calcmode="lin" valueType="num">
                                      <p:cBhvr>
                                        <p:cTn id="146" dur="3250" fill="hold"/>
                                        <p:tgtEl>
                                          <p:spTgt spid="37"/>
                                        </p:tgtEl>
                                        <p:attrNameLst>
                                          <p:attrName>ppt_h</p:attrName>
                                        </p:attrNameLst>
                                      </p:cBhvr>
                                      <p:tavLst>
                                        <p:tav tm="0">
                                          <p:val>
                                            <p:fltVal val="0"/>
                                          </p:val>
                                        </p:tav>
                                        <p:tav tm="100000">
                                          <p:val>
                                            <p:strVal val="#ppt_h"/>
                                          </p:val>
                                        </p:tav>
                                      </p:tavLst>
                                    </p:anim>
                                    <p:anim calcmode="lin" valueType="num">
                                      <p:cBhvr>
                                        <p:cTn id="147" dur="3250" fill="hold"/>
                                        <p:tgtEl>
                                          <p:spTgt spid="37"/>
                                        </p:tgtEl>
                                        <p:attrNameLst>
                                          <p:attrName>ppt_x</p:attrName>
                                        </p:attrNameLst>
                                      </p:cBhvr>
                                      <p:tavLst>
                                        <p:tav tm="0">
                                          <p:val>
                                            <p:fltVal val="0.5"/>
                                          </p:val>
                                        </p:tav>
                                        <p:tav tm="100000">
                                          <p:val>
                                            <p:strVal val="#ppt_x"/>
                                          </p:val>
                                        </p:tav>
                                      </p:tavLst>
                                    </p:anim>
                                    <p:anim calcmode="lin" valueType="num">
                                      <p:cBhvr>
                                        <p:cTn id="148" dur="3250" fill="hold"/>
                                        <p:tgtEl>
                                          <p:spTgt spid="37"/>
                                        </p:tgtEl>
                                        <p:attrNameLst>
                                          <p:attrName>ppt_y</p:attrName>
                                        </p:attrNameLst>
                                      </p:cBhvr>
                                      <p:tavLst>
                                        <p:tav tm="0">
                                          <p:val>
                                            <p:fltVal val="0.5"/>
                                          </p:val>
                                        </p:tav>
                                        <p:tav tm="100000">
                                          <p:val>
                                            <p:strVal val="#ppt_y"/>
                                          </p:val>
                                        </p:tav>
                                      </p:tavLst>
                                    </p:anim>
                                  </p:childTnLst>
                                </p:cTn>
                              </p:par>
                              <p:par>
                                <p:cTn id="149" presetID="23" presetClass="entr" presetSubtype="528" fill="hold" grpId="0" nodeType="withEffect">
                                  <p:stCondLst>
                                    <p:cond delay="0"/>
                                  </p:stCondLst>
                                  <p:childTnLst>
                                    <p:set>
                                      <p:cBhvr>
                                        <p:cTn id="150" dur="1" fill="hold">
                                          <p:stCondLst>
                                            <p:cond delay="0"/>
                                          </p:stCondLst>
                                        </p:cTn>
                                        <p:tgtEl>
                                          <p:spTgt spid="29"/>
                                        </p:tgtEl>
                                        <p:attrNameLst>
                                          <p:attrName>style.visibility</p:attrName>
                                        </p:attrNameLst>
                                      </p:cBhvr>
                                      <p:to>
                                        <p:strVal val="visible"/>
                                      </p:to>
                                    </p:set>
                                    <p:anim calcmode="lin" valueType="num">
                                      <p:cBhvr>
                                        <p:cTn id="151" dur="3250" fill="hold"/>
                                        <p:tgtEl>
                                          <p:spTgt spid="29"/>
                                        </p:tgtEl>
                                        <p:attrNameLst>
                                          <p:attrName>ppt_w</p:attrName>
                                        </p:attrNameLst>
                                      </p:cBhvr>
                                      <p:tavLst>
                                        <p:tav tm="0">
                                          <p:val>
                                            <p:fltVal val="0"/>
                                          </p:val>
                                        </p:tav>
                                        <p:tav tm="100000">
                                          <p:val>
                                            <p:strVal val="#ppt_w"/>
                                          </p:val>
                                        </p:tav>
                                      </p:tavLst>
                                    </p:anim>
                                    <p:anim calcmode="lin" valueType="num">
                                      <p:cBhvr>
                                        <p:cTn id="152" dur="3250" fill="hold"/>
                                        <p:tgtEl>
                                          <p:spTgt spid="29"/>
                                        </p:tgtEl>
                                        <p:attrNameLst>
                                          <p:attrName>ppt_h</p:attrName>
                                        </p:attrNameLst>
                                      </p:cBhvr>
                                      <p:tavLst>
                                        <p:tav tm="0">
                                          <p:val>
                                            <p:fltVal val="0"/>
                                          </p:val>
                                        </p:tav>
                                        <p:tav tm="100000">
                                          <p:val>
                                            <p:strVal val="#ppt_h"/>
                                          </p:val>
                                        </p:tav>
                                      </p:tavLst>
                                    </p:anim>
                                    <p:anim calcmode="lin" valueType="num">
                                      <p:cBhvr>
                                        <p:cTn id="153" dur="3250" fill="hold"/>
                                        <p:tgtEl>
                                          <p:spTgt spid="29"/>
                                        </p:tgtEl>
                                        <p:attrNameLst>
                                          <p:attrName>ppt_x</p:attrName>
                                        </p:attrNameLst>
                                      </p:cBhvr>
                                      <p:tavLst>
                                        <p:tav tm="0">
                                          <p:val>
                                            <p:fltVal val="0.5"/>
                                          </p:val>
                                        </p:tav>
                                        <p:tav tm="100000">
                                          <p:val>
                                            <p:strVal val="#ppt_x"/>
                                          </p:val>
                                        </p:tav>
                                      </p:tavLst>
                                    </p:anim>
                                    <p:anim calcmode="lin" valueType="num">
                                      <p:cBhvr>
                                        <p:cTn id="154" dur="3250" fill="hold"/>
                                        <p:tgtEl>
                                          <p:spTgt spid="29"/>
                                        </p:tgtEl>
                                        <p:attrNameLst>
                                          <p:attrName>ppt_y</p:attrName>
                                        </p:attrNameLst>
                                      </p:cBhvr>
                                      <p:tavLst>
                                        <p:tav tm="0">
                                          <p:val>
                                            <p:fltVal val="0.5"/>
                                          </p:val>
                                        </p:tav>
                                        <p:tav tm="100000">
                                          <p:val>
                                            <p:strVal val="#ppt_y"/>
                                          </p:val>
                                        </p:tav>
                                      </p:tavLst>
                                    </p:anim>
                                  </p:childTnLst>
                                </p:cTn>
                              </p:par>
                              <p:par>
                                <p:cTn id="155" presetID="23" presetClass="entr" presetSubtype="528" fill="hold" grpId="0" nodeType="withEffect">
                                  <p:stCondLst>
                                    <p:cond delay="0"/>
                                  </p:stCondLst>
                                  <p:childTnLst>
                                    <p:set>
                                      <p:cBhvr>
                                        <p:cTn id="156" dur="1" fill="hold">
                                          <p:stCondLst>
                                            <p:cond delay="0"/>
                                          </p:stCondLst>
                                        </p:cTn>
                                        <p:tgtEl>
                                          <p:spTgt spid="38"/>
                                        </p:tgtEl>
                                        <p:attrNameLst>
                                          <p:attrName>style.visibility</p:attrName>
                                        </p:attrNameLst>
                                      </p:cBhvr>
                                      <p:to>
                                        <p:strVal val="visible"/>
                                      </p:to>
                                    </p:set>
                                    <p:anim calcmode="lin" valueType="num">
                                      <p:cBhvr>
                                        <p:cTn id="157" dur="3250" fill="hold"/>
                                        <p:tgtEl>
                                          <p:spTgt spid="38"/>
                                        </p:tgtEl>
                                        <p:attrNameLst>
                                          <p:attrName>ppt_w</p:attrName>
                                        </p:attrNameLst>
                                      </p:cBhvr>
                                      <p:tavLst>
                                        <p:tav tm="0">
                                          <p:val>
                                            <p:fltVal val="0"/>
                                          </p:val>
                                        </p:tav>
                                        <p:tav tm="100000">
                                          <p:val>
                                            <p:strVal val="#ppt_w"/>
                                          </p:val>
                                        </p:tav>
                                      </p:tavLst>
                                    </p:anim>
                                    <p:anim calcmode="lin" valueType="num">
                                      <p:cBhvr>
                                        <p:cTn id="158" dur="3250" fill="hold"/>
                                        <p:tgtEl>
                                          <p:spTgt spid="38"/>
                                        </p:tgtEl>
                                        <p:attrNameLst>
                                          <p:attrName>ppt_h</p:attrName>
                                        </p:attrNameLst>
                                      </p:cBhvr>
                                      <p:tavLst>
                                        <p:tav tm="0">
                                          <p:val>
                                            <p:fltVal val="0"/>
                                          </p:val>
                                        </p:tav>
                                        <p:tav tm="100000">
                                          <p:val>
                                            <p:strVal val="#ppt_h"/>
                                          </p:val>
                                        </p:tav>
                                      </p:tavLst>
                                    </p:anim>
                                    <p:anim calcmode="lin" valueType="num">
                                      <p:cBhvr>
                                        <p:cTn id="159" dur="3250" fill="hold"/>
                                        <p:tgtEl>
                                          <p:spTgt spid="38"/>
                                        </p:tgtEl>
                                        <p:attrNameLst>
                                          <p:attrName>ppt_x</p:attrName>
                                        </p:attrNameLst>
                                      </p:cBhvr>
                                      <p:tavLst>
                                        <p:tav tm="0">
                                          <p:val>
                                            <p:fltVal val="0.5"/>
                                          </p:val>
                                        </p:tav>
                                        <p:tav tm="100000">
                                          <p:val>
                                            <p:strVal val="#ppt_x"/>
                                          </p:val>
                                        </p:tav>
                                      </p:tavLst>
                                    </p:anim>
                                    <p:anim calcmode="lin" valueType="num">
                                      <p:cBhvr>
                                        <p:cTn id="160" dur="3250" fill="hold"/>
                                        <p:tgtEl>
                                          <p:spTgt spid="38"/>
                                        </p:tgtEl>
                                        <p:attrNameLst>
                                          <p:attrName>ppt_y</p:attrName>
                                        </p:attrNameLst>
                                      </p:cBhvr>
                                      <p:tavLst>
                                        <p:tav tm="0">
                                          <p:val>
                                            <p:fltVal val="0.5"/>
                                          </p:val>
                                        </p:tav>
                                        <p:tav tm="100000">
                                          <p:val>
                                            <p:strVal val="#ppt_y"/>
                                          </p:val>
                                        </p:tav>
                                      </p:tavLst>
                                    </p:anim>
                                  </p:childTnLst>
                                </p:cTn>
                              </p:par>
                              <p:par>
                                <p:cTn id="161" presetID="23" presetClass="entr" presetSubtype="528" fill="hold" grpId="0" nodeType="withEffect">
                                  <p:stCondLst>
                                    <p:cond delay="0"/>
                                  </p:stCondLst>
                                  <p:childTnLst>
                                    <p:set>
                                      <p:cBhvr>
                                        <p:cTn id="162" dur="1" fill="hold">
                                          <p:stCondLst>
                                            <p:cond delay="0"/>
                                          </p:stCondLst>
                                        </p:cTn>
                                        <p:tgtEl>
                                          <p:spTgt spid="39"/>
                                        </p:tgtEl>
                                        <p:attrNameLst>
                                          <p:attrName>style.visibility</p:attrName>
                                        </p:attrNameLst>
                                      </p:cBhvr>
                                      <p:to>
                                        <p:strVal val="visible"/>
                                      </p:to>
                                    </p:set>
                                    <p:anim calcmode="lin" valueType="num">
                                      <p:cBhvr>
                                        <p:cTn id="163" dur="3250" fill="hold"/>
                                        <p:tgtEl>
                                          <p:spTgt spid="39"/>
                                        </p:tgtEl>
                                        <p:attrNameLst>
                                          <p:attrName>ppt_w</p:attrName>
                                        </p:attrNameLst>
                                      </p:cBhvr>
                                      <p:tavLst>
                                        <p:tav tm="0">
                                          <p:val>
                                            <p:fltVal val="0"/>
                                          </p:val>
                                        </p:tav>
                                        <p:tav tm="100000">
                                          <p:val>
                                            <p:strVal val="#ppt_w"/>
                                          </p:val>
                                        </p:tav>
                                      </p:tavLst>
                                    </p:anim>
                                    <p:anim calcmode="lin" valueType="num">
                                      <p:cBhvr>
                                        <p:cTn id="164" dur="3250" fill="hold"/>
                                        <p:tgtEl>
                                          <p:spTgt spid="39"/>
                                        </p:tgtEl>
                                        <p:attrNameLst>
                                          <p:attrName>ppt_h</p:attrName>
                                        </p:attrNameLst>
                                      </p:cBhvr>
                                      <p:tavLst>
                                        <p:tav tm="0">
                                          <p:val>
                                            <p:fltVal val="0"/>
                                          </p:val>
                                        </p:tav>
                                        <p:tav tm="100000">
                                          <p:val>
                                            <p:strVal val="#ppt_h"/>
                                          </p:val>
                                        </p:tav>
                                      </p:tavLst>
                                    </p:anim>
                                    <p:anim calcmode="lin" valueType="num">
                                      <p:cBhvr>
                                        <p:cTn id="165" dur="3250" fill="hold"/>
                                        <p:tgtEl>
                                          <p:spTgt spid="39"/>
                                        </p:tgtEl>
                                        <p:attrNameLst>
                                          <p:attrName>ppt_x</p:attrName>
                                        </p:attrNameLst>
                                      </p:cBhvr>
                                      <p:tavLst>
                                        <p:tav tm="0">
                                          <p:val>
                                            <p:fltVal val="0.5"/>
                                          </p:val>
                                        </p:tav>
                                        <p:tav tm="100000">
                                          <p:val>
                                            <p:strVal val="#ppt_x"/>
                                          </p:val>
                                        </p:tav>
                                      </p:tavLst>
                                    </p:anim>
                                    <p:anim calcmode="lin" valueType="num">
                                      <p:cBhvr>
                                        <p:cTn id="166" dur="3250" fill="hold"/>
                                        <p:tgtEl>
                                          <p:spTgt spid="39"/>
                                        </p:tgtEl>
                                        <p:attrNameLst>
                                          <p:attrName>ppt_y</p:attrName>
                                        </p:attrNameLst>
                                      </p:cBhvr>
                                      <p:tavLst>
                                        <p:tav tm="0">
                                          <p:val>
                                            <p:fltVal val="0.5"/>
                                          </p:val>
                                        </p:tav>
                                        <p:tav tm="100000">
                                          <p:val>
                                            <p:strVal val="#ppt_y"/>
                                          </p:val>
                                        </p:tav>
                                      </p:tavLst>
                                    </p:anim>
                                  </p:childTnLst>
                                </p:cTn>
                              </p:par>
                              <p:par>
                                <p:cTn id="167" presetID="23" presetClass="entr" presetSubtype="528" fill="hold" grpId="0" nodeType="withEffect">
                                  <p:stCondLst>
                                    <p:cond delay="0"/>
                                  </p:stCondLst>
                                  <p:childTnLst>
                                    <p:set>
                                      <p:cBhvr>
                                        <p:cTn id="168" dur="1" fill="hold">
                                          <p:stCondLst>
                                            <p:cond delay="0"/>
                                          </p:stCondLst>
                                        </p:cTn>
                                        <p:tgtEl>
                                          <p:spTgt spid="40"/>
                                        </p:tgtEl>
                                        <p:attrNameLst>
                                          <p:attrName>style.visibility</p:attrName>
                                        </p:attrNameLst>
                                      </p:cBhvr>
                                      <p:to>
                                        <p:strVal val="visible"/>
                                      </p:to>
                                    </p:set>
                                    <p:anim calcmode="lin" valueType="num">
                                      <p:cBhvr>
                                        <p:cTn id="169" dur="3250" fill="hold"/>
                                        <p:tgtEl>
                                          <p:spTgt spid="40"/>
                                        </p:tgtEl>
                                        <p:attrNameLst>
                                          <p:attrName>ppt_w</p:attrName>
                                        </p:attrNameLst>
                                      </p:cBhvr>
                                      <p:tavLst>
                                        <p:tav tm="0">
                                          <p:val>
                                            <p:fltVal val="0"/>
                                          </p:val>
                                        </p:tav>
                                        <p:tav tm="100000">
                                          <p:val>
                                            <p:strVal val="#ppt_w"/>
                                          </p:val>
                                        </p:tav>
                                      </p:tavLst>
                                    </p:anim>
                                    <p:anim calcmode="lin" valueType="num">
                                      <p:cBhvr>
                                        <p:cTn id="170" dur="3250" fill="hold"/>
                                        <p:tgtEl>
                                          <p:spTgt spid="40"/>
                                        </p:tgtEl>
                                        <p:attrNameLst>
                                          <p:attrName>ppt_h</p:attrName>
                                        </p:attrNameLst>
                                      </p:cBhvr>
                                      <p:tavLst>
                                        <p:tav tm="0">
                                          <p:val>
                                            <p:fltVal val="0"/>
                                          </p:val>
                                        </p:tav>
                                        <p:tav tm="100000">
                                          <p:val>
                                            <p:strVal val="#ppt_h"/>
                                          </p:val>
                                        </p:tav>
                                      </p:tavLst>
                                    </p:anim>
                                    <p:anim calcmode="lin" valueType="num">
                                      <p:cBhvr>
                                        <p:cTn id="171" dur="3250" fill="hold"/>
                                        <p:tgtEl>
                                          <p:spTgt spid="40"/>
                                        </p:tgtEl>
                                        <p:attrNameLst>
                                          <p:attrName>ppt_x</p:attrName>
                                        </p:attrNameLst>
                                      </p:cBhvr>
                                      <p:tavLst>
                                        <p:tav tm="0">
                                          <p:val>
                                            <p:fltVal val="0.5"/>
                                          </p:val>
                                        </p:tav>
                                        <p:tav tm="100000">
                                          <p:val>
                                            <p:strVal val="#ppt_x"/>
                                          </p:val>
                                        </p:tav>
                                      </p:tavLst>
                                    </p:anim>
                                    <p:anim calcmode="lin" valueType="num">
                                      <p:cBhvr>
                                        <p:cTn id="172" dur="3250" fill="hold"/>
                                        <p:tgtEl>
                                          <p:spTgt spid="40"/>
                                        </p:tgtEl>
                                        <p:attrNameLst>
                                          <p:attrName>ppt_y</p:attrName>
                                        </p:attrNameLst>
                                      </p:cBhvr>
                                      <p:tavLst>
                                        <p:tav tm="0">
                                          <p:val>
                                            <p:fltVal val="0.5"/>
                                          </p:val>
                                        </p:tav>
                                        <p:tav tm="100000">
                                          <p:val>
                                            <p:strVal val="#ppt_y"/>
                                          </p:val>
                                        </p:tav>
                                      </p:tavLst>
                                    </p:anim>
                                  </p:childTnLst>
                                </p:cTn>
                              </p:par>
                              <p:par>
                                <p:cTn id="173" presetID="23" presetClass="entr" presetSubtype="528" fill="hold" grpId="0" nodeType="withEffect">
                                  <p:stCondLst>
                                    <p:cond delay="0"/>
                                  </p:stCondLst>
                                  <p:childTnLst>
                                    <p:set>
                                      <p:cBhvr>
                                        <p:cTn id="174" dur="1" fill="hold">
                                          <p:stCondLst>
                                            <p:cond delay="0"/>
                                          </p:stCondLst>
                                        </p:cTn>
                                        <p:tgtEl>
                                          <p:spTgt spid="41"/>
                                        </p:tgtEl>
                                        <p:attrNameLst>
                                          <p:attrName>style.visibility</p:attrName>
                                        </p:attrNameLst>
                                      </p:cBhvr>
                                      <p:to>
                                        <p:strVal val="visible"/>
                                      </p:to>
                                    </p:set>
                                    <p:anim calcmode="lin" valueType="num">
                                      <p:cBhvr>
                                        <p:cTn id="175" dur="3250" fill="hold"/>
                                        <p:tgtEl>
                                          <p:spTgt spid="41"/>
                                        </p:tgtEl>
                                        <p:attrNameLst>
                                          <p:attrName>ppt_w</p:attrName>
                                        </p:attrNameLst>
                                      </p:cBhvr>
                                      <p:tavLst>
                                        <p:tav tm="0">
                                          <p:val>
                                            <p:fltVal val="0"/>
                                          </p:val>
                                        </p:tav>
                                        <p:tav tm="100000">
                                          <p:val>
                                            <p:strVal val="#ppt_w"/>
                                          </p:val>
                                        </p:tav>
                                      </p:tavLst>
                                    </p:anim>
                                    <p:anim calcmode="lin" valueType="num">
                                      <p:cBhvr>
                                        <p:cTn id="176" dur="3250" fill="hold"/>
                                        <p:tgtEl>
                                          <p:spTgt spid="41"/>
                                        </p:tgtEl>
                                        <p:attrNameLst>
                                          <p:attrName>ppt_h</p:attrName>
                                        </p:attrNameLst>
                                      </p:cBhvr>
                                      <p:tavLst>
                                        <p:tav tm="0">
                                          <p:val>
                                            <p:fltVal val="0"/>
                                          </p:val>
                                        </p:tav>
                                        <p:tav tm="100000">
                                          <p:val>
                                            <p:strVal val="#ppt_h"/>
                                          </p:val>
                                        </p:tav>
                                      </p:tavLst>
                                    </p:anim>
                                    <p:anim calcmode="lin" valueType="num">
                                      <p:cBhvr>
                                        <p:cTn id="177" dur="3250" fill="hold"/>
                                        <p:tgtEl>
                                          <p:spTgt spid="41"/>
                                        </p:tgtEl>
                                        <p:attrNameLst>
                                          <p:attrName>ppt_x</p:attrName>
                                        </p:attrNameLst>
                                      </p:cBhvr>
                                      <p:tavLst>
                                        <p:tav tm="0">
                                          <p:val>
                                            <p:fltVal val="0.5"/>
                                          </p:val>
                                        </p:tav>
                                        <p:tav tm="100000">
                                          <p:val>
                                            <p:strVal val="#ppt_x"/>
                                          </p:val>
                                        </p:tav>
                                      </p:tavLst>
                                    </p:anim>
                                    <p:anim calcmode="lin" valueType="num">
                                      <p:cBhvr>
                                        <p:cTn id="178" dur="3250" fill="hold"/>
                                        <p:tgtEl>
                                          <p:spTgt spid="41"/>
                                        </p:tgtEl>
                                        <p:attrNameLst>
                                          <p:attrName>ppt_y</p:attrName>
                                        </p:attrNameLst>
                                      </p:cBhvr>
                                      <p:tavLst>
                                        <p:tav tm="0">
                                          <p:val>
                                            <p:fltVal val="0.5"/>
                                          </p:val>
                                        </p:tav>
                                        <p:tav tm="100000">
                                          <p:val>
                                            <p:strVal val="#ppt_y"/>
                                          </p:val>
                                        </p:tav>
                                      </p:tavLst>
                                    </p:anim>
                                  </p:childTnLst>
                                </p:cTn>
                              </p:par>
                              <p:par>
                                <p:cTn id="179" presetID="23" presetClass="entr" presetSubtype="528" fill="hold" grpId="0" nodeType="withEffect">
                                  <p:stCondLst>
                                    <p:cond delay="0"/>
                                  </p:stCondLst>
                                  <p:childTnLst>
                                    <p:set>
                                      <p:cBhvr>
                                        <p:cTn id="180" dur="1" fill="hold">
                                          <p:stCondLst>
                                            <p:cond delay="0"/>
                                          </p:stCondLst>
                                        </p:cTn>
                                        <p:tgtEl>
                                          <p:spTgt spid="42"/>
                                        </p:tgtEl>
                                        <p:attrNameLst>
                                          <p:attrName>style.visibility</p:attrName>
                                        </p:attrNameLst>
                                      </p:cBhvr>
                                      <p:to>
                                        <p:strVal val="visible"/>
                                      </p:to>
                                    </p:set>
                                    <p:anim calcmode="lin" valueType="num">
                                      <p:cBhvr>
                                        <p:cTn id="181" dur="3250" fill="hold"/>
                                        <p:tgtEl>
                                          <p:spTgt spid="42"/>
                                        </p:tgtEl>
                                        <p:attrNameLst>
                                          <p:attrName>ppt_w</p:attrName>
                                        </p:attrNameLst>
                                      </p:cBhvr>
                                      <p:tavLst>
                                        <p:tav tm="0">
                                          <p:val>
                                            <p:fltVal val="0"/>
                                          </p:val>
                                        </p:tav>
                                        <p:tav tm="100000">
                                          <p:val>
                                            <p:strVal val="#ppt_w"/>
                                          </p:val>
                                        </p:tav>
                                      </p:tavLst>
                                    </p:anim>
                                    <p:anim calcmode="lin" valueType="num">
                                      <p:cBhvr>
                                        <p:cTn id="182" dur="3250" fill="hold"/>
                                        <p:tgtEl>
                                          <p:spTgt spid="42"/>
                                        </p:tgtEl>
                                        <p:attrNameLst>
                                          <p:attrName>ppt_h</p:attrName>
                                        </p:attrNameLst>
                                      </p:cBhvr>
                                      <p:tavLst>
                                        <p:tav tm="0">
                                          <p:val>
                                            <p:fltVal val="0"/>
                                          </p:val>
                                        </p:tav>
                                        <p:tav tm="100000">
                                          <p:val>
                                            <p:strVal val="#ppt_h"/>
                                          </p:val>
                                        </p:tav>
                                      </p:tavLst>
                                    </p:anim>
                                    <p:anim calcmode="lin" valueType="num">
                                      <p:cBhvr>
                                        <p:cTn id="183" dur="3250" fill="hold"/>
                                        <p:tgtEl>
                                          <p:spTgt spid="42"/>
                                        </p:tgtEl>
                                        <p:attrNameLst>
                                          <p:attrName>ppt_x</p:attrName>
                                        </p:attrNameLst>
                                      </p:cBhvr>
                                      <p:tavLst>
                                        <p:tav tm="0">
                                          <p:val>
                                            <p:fltVal val="0.5"/>
                                          </p:val>
                                        </p:tav>
                                        <p:tav tm="100000">
                                          <p:val>
                                            <p:strVal val="#ppt_x"/>
                                          </p:val>
                                        </p:tav>
                                      </p:tavLst>
                                    </p:anim>
                                    <p:anim calcmode="lin" valueType="num">
                                      <p:cBhvr>
                                        <p:cTn id="184" dur="3250" fill="hold"/>
                                        <p:tgtEl>
                                          <p:spTgt spid="42"/>
                                        </p:tgtEl>
                                        <p:attrNameLst>
                                          <p:attrName>ppt_y</p:attrName>
                                        </p:attrNameLst>
                                      </p:cBhvr>
                                      <p:tavLst>
                                        <p:tav tm="0">
                                          <p:val>
                                            <p:fltVal val="0.5"/>
                                          </p:val>
                                        </p:tav>
                                        <p:tav tm="100000">
                                          <p:val>
                                            <p:strVal val="#ppt_y"/>
                                          </p:val>
                                        </p:tav>
                                      </p:tavLst>
                                    </p:anim>
                                  </p:childTnLst>
                                </p:cTn>
                              </p:par>
                              <p:par>
                                <p:cTn id="185" presetID="23" presetClass="entr" presetSubtype="528" fill="hold" grpId="0" nodeType="withEffect">
                                  <p:stCondLst>
                                    <p:cond delay="0"/>
                                  </p:stCondLst>
                                  <p:childTnLst>
                                    <p:set>
                                      <p:cBhvr>
                                        <p:cTn id="186" dur="1" fill="hold">
                                          <p:stCondLst>
                                            <p:cond delay="0"/>
                                          </p:stCondLst>
                                        </p:cTn>
                                        <p:tgtEl>
                                          <p:spTgt spid="43"/>
                                        </p:tgtEl>
                                        <p:attrNameLst>
                                          <p:attrName>style.visibility</p:attrName>
                                        </p:attrNameLst>
                                      </p:cBhvr>
                                      <p:to>
                                        <p:strVal val="visible"/>
                                      </p:to>
                                    </p:set>
                                    <p:anim calcmode="lin" valueType="num">
                                      <p:cBhvr>
                                        <p:cTn id="187" dur="3250" fill="hold"/>
                                        <p:tgtEl>
                                          <p:spTgt spid="43"/>
                                        </p:tgtEl>
                                        <p:attrNameLst>
                                          <p:attrName>ppt_w</p:attrName>
                                        </p:attrNameLst>
                                      </p:cBhvr>
                                      <p:tavLst>
                                        <p:tav tm="0">
                                          <p:val>
                                            <p:fltVal val="0"/>
                                          </p:val>
                                        </p:tav>
                                        <p:tav tm="100000">
                                          <p:val>
                                            <p:strVal val="#ppt_w"/>
                                          </p:val>
                                        </p:tav>
                                      </p:tavLst>
                                    </p:anim>
                                    <p:anim calcmode="lin" valueType="num">
                                      <p:cBhvr>
                                        <p:cTn id="188" dur="3250" fill="hold"/>
                                        <p:tgtEl>
                                          <p:spTgt spid="43"/>
                                        </p:tgtEl>
                                        <p:attrNameLst>
                                          <p:attrName>ppt_h</p:attrName>
                                        </p:attrNameLst>
                                      </p:cBhvr>
                                      <p:tavLst>
                                        <p:tav tm="0">
                                          <p:val>
                                            <p:fltVal val="0"/>
                                          </p:val>
                                        </p:tav>
                                        <p:tav tm="100000">
                                          <p:val>
                                            <p:strVal val="#ppt_h"/>
                                          </p:val>
                                        </p:tav>
                                      </p:tavLst>
                                    </p:anim>
                                    <p:anim calcmode="lin" valueType="num">
                                      <p:cBhvr>
                                        <p:cTn id="189" dur="3250" fill="hold"/>
                                        <p:tgtEl>
                                          <p:spTgt spid="43"/>
                                        </p:tgtEl>
                                        <p:attrNameLst>
                                          <p:attrName>ppt_x</p:attrName>
                                        </p:attrNameLst>
                                      </p:cBhvr>
                                      <p:tavLst>
                                        <p:tav tm="0">
                                          <p:val>
                                            <p:fltVal val="0.5"/>
                                          </p:val>
                                        </p:tav>
                                        <p:tav tm="100000">
                                          <p:val>
                                            <p:strVal val="#ppt_x"/>
                                          </p:val>
                                        </p:tav>
                                      </p:tavLst>
                                    </p:anim>
                                    <p:anim calcmode="lin" valueType="num">
                                      <p:cBhvr>
                                        <p:cTn id="190" dur="3250" fill="hold"/>
                                        <p:tgtEl>
                                          <p:spTgt spid="43"/>
                                        </p:tgtEl>
                                        <p:attrNameLst>
                                          <p:attrName>ppt_y</p:attrName>
                                        </p:attrNameLst>
                                      </p:cBhvr>
                                      <p:tavLst>
                                        <p:tav tm="0">
                                          <p:val>
                                            <p:fltVal val="0.5"/>
                                          </p:val>
                                        </p:tav>
                                        <p:tav tm="100000">
                                          <p:val>
                                            <p:strVal val="#ppt_y"/>
                                          </p:val>
                                        </p:tav>
                                      </p:tavLst>
                                    </p:anim>
                                  </p:childTnLst>
                                </p:cTn>
                              </p:par>
                              <p:par>
                                <p:cTn id="191" presetID="23" presetClass="entr" presetSubtype="528" fill="hold" grpId="0" nodeType="withEffect">
                                  <p:stCondLst>
                                    <p:cond delay="0"/>
                                  </p:stCondLst>
                                  <p:childTnLst>
                                    <p:set>
                                      <p:cBhvr>
                                        <p:cTn id="192" dur="1" fill="hold">
                                          <p:stCondLst>
                                            <p:cond delay="0"/>
                                          </p:stCondLst>
                                        </p:cTn>
                                        <p:tgtEl>
                                          <p:spTgt spid="44"/>
                                        </p:tgtEl>
                                        <p:attrNameLst>
                                          <p:attrName>style.visibility</p:attrName>
                                        </p:attrNameLst>
                                      </p:cBhvr>
                                      <p:to>
                                        <p:strVal val="visible"/>
                                      </p:to>
                                    </p:set>
                                    <p:anim calcmode="lin" valueType="num">
                                      <p:cBhvr>
                                        <p:cTn id="193" dur="3250" fill="hold"/>
                                        <p:tgtEl>
                                          <p:spTgt spid="44"/>
                                        </p:tgtEl>
                                        <p:attrNameLst>
                                          <p:attrName>ppt_w</p:attrName>
                                        </p:attrNameLst>
                                      </p:cBhvr>
                                      <p:tavLst>
                                        <p:tav tm="0">
                                          <p:val>
                                            <p:fltVal val="0"/>
                                          </p:val>
                                        </p:tav>
                                        <p:tav tm="100000">
                                          <p:val>
                                            <p:strVal val="#ppt_w"/>
                                          </p:val>
                                        </p:tav>
                                      </p:tavLst>
                                    </p:anim>
                                    <p:anim calcmode="lin" valueType="num">
                                      <p:cBhvr>
                                        <p:cTn id="194" dur="3250" fill="hold"/>
                                        <p:tgtEl>
                                          <p:spTgt spid="44"/>
                                        </p:tgtEl>
                                        <p:attrNameLst>
                                          <p:attrName>ppt_h</p:attrName>
                                        </p:attrNameLst>
                                      </p:cBhvr>
                                      <p:tavLst>
                                        <p:tav tm="0">
                                          <p:val>
                                            <p:fltVal val="0"/>
                                          </p:val>
                                        </p:tav>
                                        <p:tav tm="100000">
                                          <p:val>
                                            <p:strVal val="#ppt_h"/>
                                          </p:val>
                                        </p:tav>
                                      </p:tavLst>
                                    </p:anim>
                                    <p:anim calcmode="lin" valueType="num">
                                      <p:cBhvr>
                                        <p:cTn id="195" dur="3250" fill="hold"/>
                                        <p:tgtEl>
                                          <p:spTgt spid="44"/>
                                        </p:tgtEl>
                                        <p:attrNameLst>
                                          <p:attrName>ppt_x</p:attrName>
                                        </p:attrNameLst>
                                      </p:cBhvr>
                                      <p:tavLst>
                                        <p:tav tm="0">
                                          <p:val>
                                            <p:fltVal val="0.5"/>
                                          </p:val>
                                        </p:tav>
                                        <p:tav tm="100000">
                                          <p:val>
                                            <p:strVal val="#ppt_x"/>
                                          </p:val>
                                        </p:tav>
                                      </p:tavLst>
                                    </p:anim>
                                    <p:anim calcmode="lin" valueType="num">
                                      <p:cBhvr>
                                        <p:cTn id="196" dur="3250" fill="hold"/>
                                        <p:tgtEl>
                                          <p:spTgt spid="44"/>
                                        </p:tgtEl>
                                        <p:attrNameLst>
                                          <p:attrName>ppt_y</p:attrName>
                                        </p:attrNameLst>
                                      </p:cBhvr>
                                      <p:tavLst>
                                        <p:tav tm="0">
                                          <p:val>
                                            <p:fltVal val="0.5"/>
                                          </p:val>
                                        </p:tav>
                                        <p:tav tm="100000">
                                          <p:val>
                                            <p:strVal val="#ppt_y"/>
                                          </p:val>
                                        </p:tav>
                                      </p:tavLst>
                                    </p:anim>
                                  </p:childTnLst>
                                </p:cTn>
                              </p:par>
                              <p:par>
                                <p:cTn id="197" presetID="23" presetClass="entr" presetSubtype="528" fill="hold" grpId="0" nodeType="withEffect">
                                  <p:stCondLst>
                                    <p:cond delay="0"/>
                                  </p:stCondLst>
                                  <p:childTnLst>
                                    <p:set>
                                      <p:cBhvr>
                                        <p:cTn id="198" dur="1" fill="hold">
                                          <p:stCondLst>
                                            <p:cond delay="0"/>
                                          </p:stCondLst>
                                        </p:cTn>
                                        <p:tgtEl>
                                          <p:spTgt spid="45"/>
                                        </p:tgtEl>
                                        <p:attrNameLst>
                                          <p:attrName>style.visibility</p:attrName>
                                        </p:attrNameLst>
                                      </p:cBhvr>
                                      <p:to>
                                        <p:strVal val="visible"/>
                                      </p:to>
                                    </p:set>
                                    <p:anim calcmode="lin" valueType="num">
                                      <p:cBhvr>
                                        <p:cTn id="199" dur="3250" fill="hold"/>
                                        <p:tgtEl>
                                          <p:spTgt spid="45"/>
                                        </p:tgtEl>
                                        <p:attrNameLst>
                                          <p:attrName>ppt_w</p:attrName>
                                        </p:attrNameLst>
                                      </p:cBhvr>
                                      <p:tavLst>
                                        <p:tav tm="0">
                                          <p:val>
                                            <p:fltVal val="0"/>
                                          </p:val>
                                        </p:tav>
                                        <p:tav tm="100000">
                                          <p:val>
                                            <p:strVal val="#ppt_w"/>
                                          </p:val>
                                        </p:tav>
                                      </p:tavLst>
                                    </p:anim>
                                    <p:anim calcmode="lin" valueType="num">
                                      <p:cBhvr>
                                        <p:cTn id="200" dur="3250" fill="hold"/>
                                        <p:tgtEl>
                                          <p:spTgt spid="45"/>
                                        </p:tgtEl>
                                        <p:attrNameLst>
                                          <p:attrName>ppt_h</p:attrName>
                                        </p:attrNameLst>
                                      </p:cBhvr>
                                      <p:tavLst>
                                        <p:tav tm="0">
                                          <p:val>
                                            <p:fltVal val="0"/>
                                          </p:val>
                                        </p:tav>
                                        <p:tav tm="100000">
                                          <p:val>
                                            <p:strVal val="#ppt_h"/>
                                          </p:val>
                                        </p:tav>
                                      </p:tavLst>
                                    </p:anim>
                                    <p:anim calcmode="lin" valueType="num">
                                      <p:cBhvr>
                                        <p:cTn id="201" dur="3250" fill="hold"/>
                                        <p:tgtEl>
                                          <p:spTgt spid="45"/>
                                        </p:tgtEl>
                                        <p:attrNameLst>
                                          <p:attrName>ppt_x</p:attrName>
                                        </p:attrNameLst>
                                      </p:cBhvr>
                                      <p:tavLst>
                                        <p:tav tm="0">
                                          <p:val>
                                            <p:fltVal val="0.5"/>
                                          </p:val>
                                        </p:tav>
                                        <p:tav tm="100000">
                                          <p:val>
                                            <p:strVal val="#ppt_x"/>
                                          </p:val>
                                        </p:tav>
                                      </p:tavLst>
                                    </p:anim>
                                    <p:anim calcmode="lin" valueType="num">
                                      <p:cBhvr>
                                        <p:cTn id="202" dur="3250" fill="hold"/>
                                        <p:tgtEl>
                                          <p:spTgt spid="45"/>
                                        </p:tgtEl>
                                        <p:attrNameLst>
                                          <p:attrName>ppt_y</p:attrName>
                                        </p:attrNameLst>
                                      </p:cBhvr>
                                      <p:tavLst>
                                        <p:tav tm="0">
                                          <p:val>
                                            <p:fltVal val="0.5"/>
                                          </p:val>
                                        </p:tav>
                                        <p:tav tm="100000">
                                          <p:val>
                                            <p:strVal val="#ppt_y"/>
                                          </p:val>
                                        </p:tav>
                                      </p:tavLst>
                                    </p:anim>
                                  </p:childTnLst>
                                </p:cTn>
                              </p:par>
                              <p:par>
                                <p:cTn id="203" presetID="23" presetClass="entr" presetSubtype="528" fill="hold" grpId="0" nodeType="withEffect">
                                  <p:stCondLst>
                                    <p:cond delay="0"/>
                                  </p:stCondLst>
                                  <p:childTnLst>
                                    <p:set>
                                      <p:cBhvr>
                                        <p:cTn id="204" dur="1" fill="hold">
                                          <p:stCondLst>
                                            <p:cond delay="0"/>
                                          </p:stCondLst>
                                        </p:cTn>
                                        <p:tgtEl>
                                          <p:spTgt spid="46"/>
                                        </p:tgtEl>
                                        <p:attrNameLst>
                                          <p:attrName>style.visibility</p:attrName>
                                        </p:attrNameLst>
                                      </p:cBhvr>
                                      <p:to>
                                        <p:strVal val="visible"/>
                                      </p:to>
                                    </p:set>
                                    <p:anim calcmode="lin" valueType="num">
                                      <p:cBhvr>
                                        <p:cTn id="205" dur="3250" fill="hold"/>
                                        <p:tgtEl>
                                          <p:spTgt spid="46"/>
                                        </p:tgtEl>
                                        <p:attrNameLst>
                                          <p:attrName>ppt_w</p:attrName>
                                        </p:attrNameLst>
                                      </p:cBhvr>
                                      <p:tavLst>
                                        <p:tav tm="0">
                                          <p:val>
                                            <p:fltVal val="0"/>
                                          </p:val>
                                        </p:tav>
                                        <p:tav tm="100000">
                                          <p:val>
                                            <p:strVal val="#ppt_w"/>
                                          </p:val>
                                        </p:tav>
                                      </p:tavLst>
                                    </p:anim>
                                    <p:anim calcmode="lin" valueType="num">
                                      <p:cBhvr>
                                        <p:cTn id="206" dur="3250" fill="hold"/>
                                        <p:tgtEl>
                                          <p:spTgt spid="46"/>
                                        </p:tgtEl>
                                        <p:attrNameLst>
                                          <p:attrName>ppt_h</p:attrName>
                                        </p:attrNameLst>
                                      </p:cBhvr>
                                      <p:tavLst>
                                        <p:tav tm="0">
                                          <p:val>
                                            <p:fltVal val="0"/>
                                          </p:val>
                                        </p:tav>
                                        <p:tav tm="100000">
                                          <p:val>
                                            <p:strVal val="#ppt_h"/>
                                          </p:val>
                                        </p:tav>
                                      </p:tavLst>
                                    </p:anim>
                                    <p:anim calcmode="lin" valueType="num">
                                      <p:cBhvr>
                                        <p:cTn id="207" dur="3250" fill="hold"/>
                                        <p:tgtEl>
                                          <p:spTgt spid="46"/>
                                        </p:tgtEl>
                                        <p:attrNameLst>
                                          <p:attrName>ppt_x</p:attrName>
                                        </p:attrNameLst>
                                      </p:cBhvr>
                                      <p:tavLst>
                                        <p:tav tm="0">
                                          <p:val>
                                            <p:fltVal val="0.5"/>
                                          </p:val>
                                        </p:tav>
                                        <p:tav tm="100000">
                                          <p:val>
                                            <p:strVal val="#ppt_x"/>
                                          </p:val>
                                        </p:tav>
                                      </p:tavLst>
                                    </p:anim>
                                    <p:anim calcmode="lin" valueType="num">
                                      <p:cBhvr>
                                        <p:cTn id="208" dur="3250" fill="hold"/>
                                        <p:tgtEl>
                                          <p:spTgt spid="46"/>
                                        </p:tgtEl>
                                        <p:attrNameLst>
                                          <p:attrName>ppt_y</p:attrName>
                                        </p:attrNameLst>
                                      </p:cBhvr>
                                      <p:tavLst>
                                        <p:tav tm="0">
                                          <p:val>
                                            <p:fltVal val="0.5"/>
                                          </p:val>
                                        </p:tav>
                                        <p:tav tm="100000">
                                          <p:val>
                                            <p:strVal val="#ppt_y"/>
                                          </p:val>
                                        </p:tav>
                                      </p:tavLst>
                                    </p:anim>
                                  </p:childTnLst>
                                </p:cTn>
                              </p:par>
                              <p:par>
                                <p:cTn id="209" presetID="23" presetClass="entr" presetSubtype="528" fill="hold" grpId="0" nodeType="withEffect">
                                  <p:stCondLst>
                                    <p:cond delay="0"/>
                                  </p:stCondLst>
                                  <p:childTnLst>
                                    <p:set>
                                      <p:cBhvr>
                                        <p:cTn id="210" dur="1" fill="hold">
                                          <p:stCondLst>
                                            <p:cond delay="0"/>
                                          </p:stCondLst>
                                        </p:cTn>
                                        <p:tgtEl>
                                          <p:spTgt spid="47"/>
                                        </p:tgtEl>
                                        <p:attrNameLst>
                                          <p:attrName>style.visibility</p:attrName>
                                        </p:attrNameLst>
                                      </p:cBhvr>
                                      <p:to>
                                        <p:strVal val="visible"/>
                                      </p:to>
                                    </p:set>
                                    <p:anim calcmode="lin" valueType="num">
                                      <p:cBhvr>
                                        <p:cTn id="211" dur="3250" fill="hold"/>
                                        <p:tgtEl>
                                          <p:spTgt spid="47"/>
                                        </p:tgtEl>
                                        <p:attrNameLst>
                                          <p:attrName>ppt_w</p:attrName>
                                        </p:attrNameLst>
                                      </p:cBhvr>
                                      <p:tavLst>
                                        <p:tav tm="0">
                                          <p:val>
                                            <p:fltVal val="0"/>
                                          </p:val>
                                        </p:tav>
                                        <p:tav tm="100000">
                                          <p:val>
                                            <p:strVal val="#ppt_w"/>
                                          </p:val>
                                        </p:tav>
                                      </p:tavLst>
                                    </p:anim>
                                    <p:anim calcmode="lin" valueType="num">
                                      <p:cBhvr>
                                        <p:cTn id="212" dur="3250" fill="hold"/>
                                        <p:tgtEl>
                                          <p:spTgt spid="47"/>
                                        </p:tgtEl>
                                        <p:attrNameLst>
                                          <p:attrName>ppt_h</p:attrName>
                                        </p:attrNameLst>
                                      </p:cBhvr>
                                      <p:tavLst>
                                        <p:tav tm="0">
                                          <p:val>
                                            <p:fltVal val="0"/>
                                          </p:val>
                                        </p:tav>
                                        <p:tav tm="100000">
                                          <p:val>
                                            <p:strVal val="#ppt_h"/>
                                          </p:val>
                                        </p:tav>
                                      </p:tavLst>
                                    </p:anim>
                                    <p:anim calcmode="lin" valueType="num">
                                      <p:cBhvr>
                                        <p:cTn id="213" dur="3250" fill="hold"/>
                                        <p:tgtEl>
                                          <p:spTgt spid="47"/>
                                        </p:tgtEl>
                                        <p:attrNameLst>
                                          <p:attrName>ppt_x</p:attrName>
                                        </p:attrNameLst>
                                      </p:cBhvr>
                                      <p:tavLst>
                                        <p:tav tm="0">
                                          <p:val>
                                            <p:fltVal val="0.5"/>
                                          </p:val>
                                        </p:tav>
                                        <p:tav tm="100000">
                                          <p:val>
                                            <p:strVal val="#ppt_x"/>
                                          </p:val>
                                        </p:tav>
                                      </p:tavLst>
                                    </p:anim>
                                    <p:anim calcmode="lin" valueType="num">
                                      <p:cBhvr>
                                        <p:cTn id="214" dur="3250" fill="hold"/>
                                        <p:tgtEl>
                                          <p:spTgt spid="47"/>
                                        </p:tgtEl>
                                        <p:attrNameLst>
                                          <p:attrName>ppt_y</p:attrName>
                                        </p:attrNameLst>
                                      </p:cBhvr>
                                      <p:tavLst>
                                        <p:tav tm="0">
                                          <p:val>
                                            <p:fltVal val="0.5"/>
                                          </p:val>
                                        </p:tav>
                                        <p:tav tm="100000">
                                          <p:val>
                                            <p:strVal val="#ppt_y"/>
                                          </p:val>
                                        </p:tav>
                                      </p:tavLst>
                                    </p:anim>
                                  </p:childTnLst>
                                </p:cTn>
                              </p:par>
                              <p:par>
                                <p:cTn id="215" presetID="23" presetClass="entr" presetSubtype="528" fill="hold" grpId="0" nodeType="withEffect">
                                  <p:stCondLst>
                                    <p:cond delay="0"/>
                                  </p:stCondLst>
                                  <p:childTnLst>
                                    <p:set>
                                      <p:cBhvr>
                                        <p:cTn id="216" dur="1" fill="hold">
                                          <p:stCondLst>
                                            <p:cond delay="0"/>
                                          </p:stCondLst>
                                        </p:cTn>
                                        <p:tgtEl>
                                          <p:spTgt spid="48"/>
                                        </p:tgtEl>
                                        <p:attrNameLst>
                                          <p:attrName>style.visibility</p:attrName>
                                        </p:attrNameLst>
                                      </p:cBhvr>
                                      <p:to>
                                        <p:strVal val="visible"/>
                                      </p:to>
                                    </p:set>
                                    <p:anim calcmode="lin" valueType="num">
                                      <p:cBhvr>
                                        <p:cTn id="217" dur="3250" fill="hold"/>
                                        <p:tgtEl>
                                          <p:spTgt spid="48"/>
                                        </p:tgtEl>
                                        <p:attrNameLst>
                                          <p:attrName>ppt_w</p:attrName>
                                        </p:attrNameLst>
                                      </p:cBhvr>
                                      <p:tavLst>
                                        <p:tav tm="0">
                                          <p:val>
                                            <p:fltVal val="0"/>
                                          </p:val>
                                        </p:tav>
                                        <p:tav tm="100000">
                                          <p:val>
                                            <p:strVal val="#ppt_w"/>
                                          </p:val>
                                        </p:tav>
                                      </p:tavLst>
                                    </p:anim>
                                    <p:anim calcmode="lin" valueType="num">
                                      <p:cBhvr>
                                        <p:cTn id="218" dur="3250" fill="hold"/>
                                        <p:tgtEl>
                                          <p:spTgt spid="48"/>
                                        </p:tgtEl>
                                        <p:attrNameLst>
                                          <p:attrName>ppt_h</p:attrName>
                                        </p:attrNameLst>
                                      </p:cBhvr>
                                      <p:tavLst>
                                        <p:tav tm="0">
                                          <p:val>
                                            <p:fltVal val="0"/>
                                          </p:val>
                                        </p:tav>
                                        <p:tav tm="100000">
                                          <p:val>
                                            <p:strVal val="#ppt_h"/>
                                          </p:val>
                                        </p:tav>
                                      </p:tavLst>
                                    </p:anim>
                                    <p:anim calcmode="lin" valueType="num">
                                      <p:cBhvr>
                                        <p:cTn id="219" dur="3250" fill="hold"/>
                                        <p:tgtEl>
                                          <p:spTgt spid="48"/>
                                        </p:tgtEl>
                                        <p:attrNameLst>
                                          <p:attrName>ppt_x</p:attrName>
                                        </p:attrNameLst>
                                      </p:cBhvr>
                                      <p:tavLst>
                                        <p:tav tm="0">
                                          <p:val>
                                            <p:fltVal val="0.5"/>
                                          </p:val>
                                        </p:tav>
                                        <p:tav tm="100000">
                                          <p:val>
                                            <p:strVal val="#ppt_x"/>
                                          </p:val>
                                        </p:tav>
                                      </p:tavLst>
                                    </p:anim>
                                    <p:anim calcmode="lin" valueType="num">
                                      <p:cBhvr>
                                        <p:cTn id="220" dur="3250" fill="hold"/>
                                        <p:tgtEl>
                                          <p:spTgt spid="48"/>
                                        </p:tgtEl>
                                        <p:attrNameLst>
                                          <p:attrName>ppt_y</p:attrName>
                                        </p:attrNameLst>
                                      </p:cBhvr>
                                      <p:tavLst>
                                        <p:tav tm="0">
                                          <p:val>
                                            <p:fltVal val="0.5"/>
                                          </p:val>
                                        </p:tav>
                                        <p:tav tm="100000">
                                          <p:val>
                                            <p:strVal val="#ppt_y"/>
                                          </p:val>
                                        </p:tav>
                                      </p:tavLst>
                                    </p:anim>
                                  </p:childTnLst>
                                </p:cTn>
                              </p:par>
                              <p:par>
                                <p:cTn id="221" presetID="23" presetClass="entr" presetSubtype="528" fill="hold" grpId="0" nodeType="withEffect">
                                  <p:stCondLst>
                                    <p:cond delay="0"/>
                                  </p:stCondLst>
                                  <p:childTnLst>
                                    <p:set>
                                      <p:cBhvr>
                                        <p:cTn id="222" dur="1" fill="hold">
                                          <p:stCondLst>
                                            <p:cond delay="0"/>
                                          </p:stCondLst>
                                        </p:cTn>
                                        <p:tgtEl>
                                          <p:spTgt spid="49"/>
                                        </p:tgtEl>
                                        <p:attrNameLst>
                                          <p:attrName>style.visibility</p:attrName>
                                        </p:attrNameLst>
                                      </p:cBhvr>
                                      <p:to>
                                        <p:strVal val="visible"/>
                                      </p:to>
                                    </p:set>
                                    <p:anim calcmode="lin" valueType="num">
                                      <p:cBhvr>
                                        <p:cTn id="223" dur="3250" fill="hold"/>
                                        <p:tgtEl>
                                          <p:spTgt spid="49"/>
                                        </p:tgtEl>
                                        <p:attrNameLst>
                                          <p:attrName>ppt_w</p:attrName>
                                        </p:attrNameLst>
                                      </p:cBhvr>
                                      <p:tavLst>
                                        <p:tav tm="0">
                                          <p:val>
                                            <p:fltVal val="0"/>
                                          </p:val>
                                        </p:tav>
                                        <p:tav tm="100000">
                                          <p:val>
                                            <p:strVal val="#ppt_w"/>
                                          </p:val>
                                        </p:tav>
                                      </p:tavLst>
                                    </p:anim>
                                    <p:anim calcmode="lin" valueType="num">
                                      <p:cBhvr>
                                        <p:cTn id="224" dur="3250" fill="hold"/>
                                        <p:tgtEl>
                                          <p:spTgt spid="49"/>
                                        </p:tgtEl>
                                        <p:attrNameLst>
                                          <p:attrName>ppt_h</p:attrName>
                                        </p:attrNameLst>
                                      </p:cBhvr>
                                      <p:tavLst>
                                        <p:tav tm="0">
                                          <p:val>
                                            <p:fltVal val="0"/>
                                          </p:val>
                                        </p:tav>
                                        <p:tav tm="100000">
                                          <p:val>
                                            <p:strVal val="#ppt_h"/>
                                          </p:val>
                                        </p:tav>
                                      </p:tavLst>
                                    </p:anim>
                                    <p:anim calcmode="lin" valueType="num">
                                      <p:cBhvr>
                                        <p:cTn id="225" dur="3250" fill="hold"/>
                                        <p:tgtEl>
                                          <p:spTgt spid="49"/>
                                        </p:tgtEl>
                                        <p:attrNameLst>
                                          <p:attrName>ppt_x</p:attrName>
                                        </p:attrNameLst>
                                      </p:cBhvr>
                                      <p:tavLst>
                                        <p:tav tm="0">
                                          <p:val>
                                            <p:fltVal val="0.5"/>
                                          </p:val>
                                        </p:tav>
                                        <p:tav tm="100000">
                                          <p:val>
                                            <p:strVal val="#ppt_x"/>
                                          </p:val>
                                        </p:tav>
                                      </p:tavLst>
                                    </p:anim>
                                    <p:anim calcmode="lin" valueType="num">
                                      <p:cBhvr>
                                        <p:cTn id="226" dur="3250" fill="hold"/>
                                        <p:tgtEl>
                                          <p:spTgt spid="49"/>
                                        </p:tgtEl>
                                        <p:attrNameLst>
                                          <p:attrName>ppt_y</p:attrName>
                                        </p:attrNameLst>
                                      </p:cBhvr>
                                      <p:tavLst>
                                        <p:tav tm="0">
                                          <p:val>
                                            <p:fltVal val="0.5"/>
                                          </p:val>
                                        </p:tav>
                                        <p:tav tm="100000">
                                          <p:val>
                                            <p:strVal val="#ppt_y"/>
                                          </p:val>
                                        </p:tav>
                                      </p:tavLst>
                                    </p:anim>
                                  </p:childTnLst>
                                </p:cTn>
                              </p:par>
                              <p:par>
                                <p:cTn id="227" presetID="23" presetClass="entr" presetSubtype="528" fill="hold" grpId="0" nodeType="withEffect">
                                  <p:stCondLst>
                                    <p:cond delay="0"/>
                                  </p:stCondLst>
                                  <p:childTnLst>
                                    <p:set>
                                      <p:cBhvr>
                                        <p:cTn id="228" dur="1" fill="hold">
                                          <p:stCondLst>
                                            <p:cond delay="0"/>
                                          </p:stCondLst>
                                        </p:cTn>
                                        <p:tgtEl>
                                          <p:spTgt spid="50"/>
                                        </p:tgtEl>
                                        <p:attrNameLst>
                                          <p:attrName>style.visibility</p:attrName>
                                        </p:attrNameLst>
                                      </p:cBhvr>
                                      <p:to>
                                        <p:strVal val="visible"/>
                                      </p:to>
                                    </p:set>
                                    <p:anim calcmode="lin" valueType="num">
                                      <p:cBhvr>
                                        <p:cTn id="229" dur="3250" fill="hold"/>
                                        <p:tgtEl>
                                          <p:spTgt spid="50"/>
                                        </p:tgtEl>
                                        <p:attrNameLst>
                                          <p:attrName>ppt_w</p:attrName>
                                        </p:attrNameLst>
                                      </p:cBhvr>
                                      <p:tavLst>
                                        <p:tav tm="0">
                                          <p:val>
                                            <p:fltVal val="0"/>
                                          </p:val>
                                        </p:tav>
                                        <p:tav tm="100000">
                                          <p:val>
                                            <p:strVal val="#ppt_w"/>
                                          </p:val>
                                        </p:tav>
                                      </p:tavLst>
                                    </p:anim>
                                    <p:anim calcmode="lin" valueType="num">
                                      <p:cBhvr>
                                        <p:cTn id="230" dur="3250" fill="hold"/>
                                        <p:tgtEl>
                                          <p:spTgt spid="50"/>
                                        </p:tgtEl>
                                        <p:attrNameLst>
                                          <p:attrName>ppt_h</p:attrName>
                                        </p:attrNameLst>
                                      </p:cBhvr>
                                      <p:tavLst>
                                        <p:tav tm="0">
                                          <p:val>
                                            <p:fltVal val="0"/>
                                          </p:val>
                                        </p:tav>
                                        <p:tav tm="100000">
                                          <p:val>
                                            <p:strVal val="#ppt_h"/>
                                          </p:val>
                                        </p:tav>
                                      </p:tavLst>
                                    </p:anim>
                                    <p:anim calcmode="lin" valueType="num">
                                      <p:cBhvr>
                                        <p:cTn id="231" dur="3250" fill="hold"/>
                                        <p:tgtEl>
                                          <p:spTgt spid="50"/>
                                        </p:tgtEl>
                                        <p:attrNameLst>
                                          <p:attrName>ppt_x</p:attrName>
                                        </p:attrNameLst>
                                      </p:cBhvr>
                                      <p:tavLst>
                                        <p:tav tm="0">
                                          <p:val>
                                            <p:fltVal val="0.5"/>
                                          </p:val>
                                        </p:tav>
                                        <p:tav tm="100000">
                                          <p:val>
                                            <p:strVal val="#ppt_x"/>
                                          </p:val>
                                        </p:tav>
                                      </p:tavLst>
                                    </p:anim>
                                    <p:anim calcmode="lin" valueType="num">
                                      <p:cBhvr>
                                        <p:cTn id="232" dur="3250" fill="hold"/>
                                        <p:tgtEl>
                                          <p:spTgt spid="50"/>
                                        </p:tgtEl>
                                        <p:attrNameLst>
                                          <p:attrName>ppt_y</p:attrName>
                                        </p:attrNameLst>
                                      </p:cBhvr>
                                      <p:tavLst>
                                        <p:tav tm="0">
                                          <p:val>
                                            <p:fltVal val="0.5"/>
                                          </p:val>
                                        </p:tav>
                                        <p:tav tm="100000">
                                          <p:val>
                                            <p:strVal val="#ppt_y"/>
                                          </p:val>
                                        </p:tav>
                                      </p:tavLst>
                                    </p:anim>
                                  </p:childTnLst>
                                </p:cTn>
                              </p:par>
                              <p:par>
                                <p:cTn id="233" presetID="23" presetClass="entr" presetSubtype="528" fill="hold" grpId="0" nodeType="withEffect">
                                  <p:stCondLst>
                                    <p:cond delay="0"/>
                                  </p:stCondLst>
                                  <p:childTnLst>
                                    <p:set>
                                      <p:cBhvr>
                                        <p:cTn id="234" dur="1" fill="hold">
                                          <p:stCondLst>
                                            <p:cond delay="0"/>
                                          </p:stCondLst>
                                        </p:cTn>
                                        <p:tgtEl>
                                          <p:spTgt spid="51"/>
                                        </p:tgtEl>
                                        <p:attrNameLst>
                                          <p:attrName>style.visibility</p:attrName>
                                        </p:attrNameLst>
                                      </p:cBhvr>
                                      <p:to>
                                        <p:strVal val="visible"/>
                                      </p:to>
                                    </p:set>
                                    <p:anim calcmode="lin" valueType="num">
                                      <p:cBhvr>
                                        <p:cTn id="235" dur="3250" fill="hold"/>
                                        <p:tgtEl>
                                          <p:spTgt spid="51"/>
                                        </p:tgtEl>
                                        <p:attrNameLst>
                                          <p:attrName>ppt_w</p:attrName>
                                        </p:attrNameLst>
                                      </p:cBhvr>
                                      <p:tavLst>
                                        <p:tav tm="0">
                                          <p:val>
                                            <p:fltVal val="0"/>
                                          </p:val>
                                        </p:tav>
                                        <p:tav tm="100000">
                                          <p:val>
                                            <p:strVal val="#ppt_w"/>
                                          </p:val>
                                        </p:tav>
                                      </p:tavLst>
                                    </p:anim>
                                    <p:anim calcmode="lin" valueType="num">
                                      <p:cBhvr>
                                        <p:cTn id="236" dur="3250" fill="hold"/>
                                        <p:tgtEl>
                                          <p:spTgt spid="51"/>
                                        </p:tgtEl>
                                        <p:attrNameLst>
                                          <p:attrName>ppt_h</p:attrName>
                                        </p:attrNameLst>
                                      </p:cBhvr>
                                      <p:tavLst>
                                        <p:tav tm="0">
                                          <p:val>
                                            <p:fltVal val="0"/>
                                          </p:val>
                                        </p:tav>
                                        <p:tav tm="100000">
                                          <p:val>
                                            <p:strVal val="#ppt_h"/>
                                          </p:val>
                                        </p:tav>
                                      </p:tavLst>
                                    </p:anim>
                                    <p:anim calcmode="lin" valueType="num">
                                      <p:cBhvr>
                                        <p:cTn id="237" dur="3250" fill="hold"/>
                                        <p:tgtEl>
                                          <p:spTgt spid="51"/>
                                        </p:tgtEl>
                                        <p:attrNameLst>
                                          <p:attrName>ppt_x</p:attrName>
                                        </p:attrNameLst>
                                      </p:cBhvr>
                                      <p:tavLst>
                                        <p:tav tm="0">
                                          <p:val>
                                            <p:fltVal val="0.5"/>
                                          </p:val>
                                        </p:tav>
                                        <p:tav tm="100000">
                                          <p:val>
                                            <p:strVal val="#ppt_x"/>
                                          </p:val>
                                        </p:tav>
                                      </p:tavLst>
                                    </p:anim>
                                    <p:anim calcmode="lin" valueType="num">
                                      <p:cBhvr>
                                        <p:cTn id="238" dur="3250" fill="hold"/>
                                        <p:tgtEl>
                                          <p:spTgt spid="51"/>
                                        </p:tgtEl>
                                        <p:attrNameLst>
                                          <p:attrName>ppt_y</p:attrName>
                                        </p:attrNameLst>
                                      </p:cBhvr>
                                      <p:tavLst>
                                        <p:tav tm="0">
                                          <p:val>
                                            <p:fltVal val="0.5"/>
                                          </p:val>
                                        </p:tav>
                                        <p:tav tm="100000">
                                          <p:val>
                                            <p:strVal val="#ppt_y"/>
                                          </p:val>
                                        </p:tav>
                                      </p:tavLst>
                                    </p:anim>
                                  </p:childTnLst>
                                </p:cTn>
                              </p:par>
                              <p:par>
                                <p:cTn id="239" presetID="23" presetClass="entr" presetSubtype="528" fill="hold" grpId="0" nodeType="withEffect">
                                  <p:stCondLst>
                                    <p:cond delay="0"/>
                                  </p:stCondLst>
                                  <p:childTnLst>
                                    <p:set>
                                      <p:cBhvr>
                                        <p:cTn id="240" dur="1" fill="hold">
                                          <p:stCondLst>
                                            <p:cond delay="0"/>
                                          </p:stCondLst>
                                        </p:cTn>
                                        <p:tgtEl>
                                          <p:spTgt spid="52"/>
                                        </p:tgtEl>
                                        <p:attrNameLst>
                                          <p:attrName>style.visibility</p:attrName>
                                        </p:attrNameLst>
                                      </p:cBhvr>
                                      <p:to>
                                        <p:strVal val="visible"/>
                                      </p:to>
                                    </p:set>
                                    <p:anim calcmode="lin" valueType="num">
                                      <p:cBhvr>
                                        <p:cTn id="241" dur="3250" fill="hold"/>
                                        <p:tgtEl>
                                          <p:spTgt spid="52"/>
                                        </p:tgtEl>
                                        <p:attrNameLst>
                                          <p:attrName>ppt_w</p:attrName>
                                        </p:attrNameLst>
                                      </p:cBhvr>
                                      <p:tavLst>
                                        <p:tav tm="0">
                                          <p:val>
                                            <p:fltVal val="0"/>
                                          </p:val>
                                        </p:tav>
                                        <p:tav tm="100000">
                                          <p:val>
                                            <p:strVal val="#ppt_w"/>
                                          </p:val>
                                        </p:tav>
                                      </p:tavLst>
                                    </p:anim>
                                    <p:anim calcmode="lin" valueType="num">
                                      <p:cBhvr>
                                        <p:cTn id="242" dur="3250" fill="hold"/>
                                        <p:tgtEl>
                                          <p:spTgt spid="52"/>
                                        </p:tgtEl>
                                        <p:attrNameLst>
                                          <p:attrName>ppt_h</p:attrName>
                                        </p:attrNameLst>
                                      </p:cBhvr>
                                      <p:tavLst>
                                        <p:tav tm="0">
                                          <p:val>
                                            <p:fltVal val="0"/>
                                          </p:val>
                                        </p:tav>
                                        <p:tav tm="100000">
                                          <p:val>
                                            <p:strVal val="#ppt_h"/>
                                          </p:val>
                                        </p:tav>
                                      </p:tavLst>
                                    </p:anim>
                                    <p:anim calcmode="lin" valueType="num">
                                      <p:cBhvr>
                                        <p:cTn id="243" dur="3250" fill="hold"/>
                                        <p:tgtEl>
                                          <p:spTgt spid="52"/>
                                        </p:tgtEl>
                                        <p:attrNameLst>
                                          <p:attrName>ppt_x</p:attrName>
                                        </p:attrNameLst>
                                      </p:cBhvr>
                                      <p:tavLst>
                                        <p:tav tm="0">
                                          <p:val>
                                            <p:fltVal val="0.5"/>
                                          </p:val>
                                        </p:tav>
                                        <p:tav tm="100000">
                                          <p:val>
                                            <p:strVal val="#ppt_x"/>
                                          </p:val>
                                        </p:tav>
                                      </p:tavLst>
                                    </p:anim>
                                    <p:anim calcmode="lin" valueType="num">
                                      <p:cBhvr>
                                        <p:cTn id="244" dur="3250" fill="hold"/>
                                        <p:tgtEl>
                                          <p:spTgt spid="52"/>
                                        </p:tgtEl>
                                        <p:attrNameLst>
                                          <p:attrName>ppt_y</p:attrName>
                                        </p:attrNameLst>
                                      </p:cBhvr>
                                      <p:tavLst>
                                        <p:tav tm="0">
                                          <p:val>
                                            <p:fltVal val="0.5"/>
                                          </p:val>
                                        </p:tav>
                                        <p:tav tm="100000">
                                          <p:val>
                                            <p:strVal val="#ppt_y"/>
                                          </p:val>
                                        </p:tav>
                                      </p:tavLst>
                                    </p:anim>
                                  </p:childTnLst>
                                </p:cTn>
                              </p:par>
                              <p:par>
                                <p:cTn id="245" presetID="23" presetClass="entr" presetSubtype="528" fill="hold" grpId="0" nodeType="withEffect">
                                  <p:stCondLst>
                                    <p:cond delay="0"/>
                                  </p:stCondLst>
                                  <p:childTnLst>
                                    <p:set>
                                      <p:cBhvr>
                                        <p:cTn id="246" dur="1" fill="hold">
                                          <p:stCondLst>
                                            <p:cond delay="0"/>
                                          </p:stCondLst>
                                        </p:cTn>
                                        <p:tgtEl>
                                          <p:spTgt spid="53"/>
                                        </p:tgtEl>
                                        <p:attrNameLst>
                                          <p:attrName>style.visibility</p:attrName>
                                        </p:attrNameLst>
                                      </p:cBhvr>
                                      <p:to>
                                        <p:strVal val="visible"/>
                                      </p:to>
                                    </p:set>
                                    <p:anim calcmode="lin" valueType="num">
                                      <p:cBhvr>
                                        <p:cTn id="247" dur="3250" fill="hold"/>
                                        <p:tgtEl>
                                          <p:spTgt spid="53"/>
                                        </p:tgtEl>
                                        <p:attrNameLst>
                                          <p:attrName>ppt_w</p:attrName>
                                        </p:attrNameLst>
                                      </p:cBhvr>
                                      <p:tavLst>
                                        <p:tav tm="0">
                                          <p:val>
                                            <p:fltVal val="0"/>
                                          </p:val>
                                        </p:tav>
                                        <p:tav tm="100000">
                                          <p:val>
                                            <p:strVal val="#ppt_w"/>
                                          </p:val>
                                        </p:tav>
                                      </p:tavLst>
                                    </p:anim>
                                    <p:anim calcmode="lin" valueType="num">
                                      <p:cBhvr>
                                        <p:cTn id="248" dur="3250" fill="hold"/>
                                        <p:tgtEl>
                                          <p:spTgt spid="53"/>
                                        </p:tgtEl>
                                        <p:attrNameLst>
                                          <p:attrName>ppt_h</p:attrName>
                                        </p:attrNameLst>
                                      </p:cBhvr>
                                      <p:tavLst>
                                        <p:tav tm="0">
                                          <p:val>
                                            <p:fltVal val="0"/>
                                          </p:val>
                                        </p:tav>
                                        <p:tav tm="100000">
                                          <p:val>
                                            <p:strVal val="#ppt_h"/>
                                          </p:val>
                                        </p:tav>
                                      </p:tavLst>
                                    </p:anim>
                                    <p:anim calcmode="lin" valueType="num">
                                      <p:cBhvr>
                                        <p:cTn id="249" dur="3250" fill="hold"/>
                                        <p:tgtEl>
                                          <p:spTgt spid="53"/>
                                        </p:tgtEl>
                                        <p:attrNameLst>
                                          <p:attrName>ppt_x</p:attrName>
                                        </p:attrNameLst>
                                      </p:cBhvr>
                                      <p:tavLst>
                                        <p:tav tm="0">
                                          <p:val>
                                            <p:fltVal val="0.5"/>
                                          </p:val>
                                        </p:tav>
                                        <p:tav tm="100000">
                                          <p:val>
                                            <p:strVal val="#ppt_x"/>
                                          </p:val>
                                        </p:tav>
                                      </p:tavLst>
                                    </p:anim>
                                    <p:anim calcmode="lin" valueType="num">
                                      <p:cBhvr>
                                        <p:cTn id="250" dur="3250" fill="hold"/>
                                        <p:tgtEl>
                                          <p:spTgt spid="53"/>
                                        </p:tgtEl>
                                        <p:attrNameLst>
                                          <p:attrName>ppt_y</p:attrName>
                                        </p:attrNameLst>
                                      </p:cBhvr>
                                      <p:tavLst>
                                        <p:tav tm="0">
                                          <p:val>
                                            <p:fltVal val="0.5"/>
                                          </p:val>
                                        </p:tav>
                                        <p:tav tm="100000">
                                          <p:val>
                                            <p:strVal val="#ppt_y"/>
                                          </p:val>
                                        </p:tav>
                                      </p:tavLst>
                                    </p:anim>
                                  </p:childTnLst>
                                </p:cTn>
                              </p:par>
                              <p:par>
                                <p:cTn id="251" presetID="23" presetClass="entr" presetSubtype="528" fill="hold" grpId="0" nodeType="withEffect">
                                  <p:stCondLst>
                                    <p:cond delay="0"/>
                                  </p:stCondLst>
                                  <p:childTnLst>
                                    <p:set>
                                      <p:cBhvr>
                                        <p:cTn id="252" dur="1" fill="hold">
                                          <p:stCondLst>
                                            <p:cond delay="0"/>
                                          </p:stCondLst>
                                        </p:cTn>
                                        <p:tgtEl>
                                          <p:spTgt spid="54"/>
                                        </p:tgtEl>
                                        <p:attrNameLst>
                                          <p:attrName>style.visibility</p:attrName>
                                        </p:attrNameLst>
                                      </p:cBhvr>
                                      <p:to>
                                        <p:strVal val="visible"/>
                                      </p:to>
                                    </p:set>
                                    <p:anim calcmode="lin" valueType="num">
                                      <p:cBhvr>
                                        <p:cTn id="253" dur="3250" fill="hold"/>
                                        <p:tgtEl>
                                          <p:spTgt spid="54"/>
                                        </p:tgtEl>
                                        <p:attrNameLst>
                                          <p:attrName>ppt_w</p:attrName>
                                        </p:attrNameLst>
                                      </p:cBhvr>
                                      <p:tavLst>
                                        <p:tav tm="0">
                                          <p:val>
                                            <p:fltVal val="0"/>
                                          </p:val>
                                        </p:tav>
                                        <p:tav tm="100000">
                                          <p:val>
                                            <p:strVal val="#ppt_w"/>
                                          </p:val>
                                        </p:tav>
                                      </p:tavLst>
                                    </p:anim>
                                    <p:anim calcmode="lin" valueType="num">
                                      <p:cBhvr>
                                        <p:cTn id="254" dur="3250" fill="hold"/>
                                        <p:tgtEl>
                                          <p:spTgt spid="54"/>
                                        </p:tgtEl>
                                        <p:attrNameLst>
                                          <p:attrName>ppt_h</p:attrName>
                                        </p:attrNameLst>
                                      </p:cBhvr>
                                      <p:tavLst>
                                        <p:tav tm="0">
                                          <p:val>
                                            <p:fltVal val="0"/>
                                          </p:val>
                                        </p:tav>
                                        <p:tav tm="100000">
                                          <p:val>
                                            <p:strVal val="#ppt_h"/>
                                          </p:val>
                                        </p:tav>
                                      </p:tavLst>
                                    </p:anim>
                                    <p:anim calcmode="lin" valueType="num">
                                      <p:cBhvr>
                                        <p:cTn id="255" dur="3250" fill="hold"/>
                                        <p:tgtEl>
                                          <p:spTgt spid="54"/>
                                        </p:tgtEl>
                                        <p:attrNameLst>
                                          <p:attrName>ppt_x</p:attrName>
                                        </p:attrNameLst>
                                      </p:cBhvr>
                                      <p:tavLst>
                                        <p:tav tm="0">
                                          <p:val>
                                            <p:fltVal val="0.5"/>
                                          </p:val>
                                        </p:tav>
                                        <p:tav tm="100000">
                                          <p:val>
                                            <p:strVal val="#ppt_x"/>
                                          </p:val>
                                        </p:tav>
                                      </p:tavLst>
                                    </p:anim>
                                    <p:anim calcmode="lin" valueType="num">
                                      <p:cBhvr>
                                        <p:cTn id="256" dur="3250" fill="hold"/>
                                        <p:tgtEl>
                                          <p:spTgt spid="54"/>
                                        </p:tgtEl>
                                        <p:attrNameLst>
                                          <p:attrName>ppt_y</p:attrName>
                                        </p:attrNameLst>
                                      </p:cBhvr>
                                      <p:tavLst>
                                        <p:tav tm="0">
                                          <p:val>
                                            <p:fltVal val="0.5"/>
                                          </p:val>
                                        </p:tav>
                                        <p:tav tm="100000">
                                          <p:val>
                                            <p:strVal val="#ppt_y"/>
                                          </p:val>
                                        </p:tav>
                                      </p:tavLst>
                                    </p:anim>
                                  </p:childTnLst>
                                </p:cTn>
                              </p:par>
                              <p:par>
                                <p:cTn id="257" presetID="23" presetClass="entr" presetSubtype="528" fill="hold" grpId="0" nodeType="withEffect">
                                  <p:stCondLst>
                                    <p:cond delay="0"/>
                                  </p:stCondLst>
                                  <p:childTnLst>
                                    <p:set>
                                      <p:cBhvr>
                                        <p:cTn id="258" dur="1" fill="hold">
                                          <p:stCondLst>
                                            <p:cond delay="0"/>
                                          </p:stCondLst>
                                        </p:cTn>
                                        <p:tgtEl>
                                          <p:spTgt spid="55"/>
                                        </p:tgtEl>
                                        <p:attrNameLst>
                                          <p:attrName>style.visibility</p:attrName>
                                        </p:attrNameLst>
                                      </p:cBhvr>
                                      <p:to>
                                        <p:strVal val="visible"/>
                                      </p:to>
                                    </p:set>
                                    <p:anim calcmode="lin" valueType="num">
                                      <p:cBhvr>
                                        <p:cTn id="259" dur="3250" fill="hold"/>
                                        <p:tgtEl>
                                          <p:spTgt spid="55"/>
                                        </p:tgtEl>
                                        <p:attrNameLst>
                                          <p:attrName>ppt_w</p:attrName>
                                        </p:attrNameLst>
                                      </p:cBhvr>
                                      <p:tavLst>
                                        <p:tav tm="0">
                                          <p:val>
                                            <p:fltVal val="0"/>
                                          </p:val>
                                        </p:tav>
                                        <p:tav tm="100000">
                                          <p:val>
                                            <p:strVal val="#ppt_w"/>
                                          </p:val>
                                        </p:tav>
                                      </p:tavLst>
                                    </p:anim>
                                    <p:anim calcmode="lin" valueType="num">
                                      <p:cBhvr>
                                        <p:cTn id="260" dur="3250" fill="hold"/>
                                        <p:tgtEl>
                                          <p:spTgt spid="55"/>
                                        </p:tgtEl>
                                        <p:attrNameLst>
                                          <p:attrName>ppt_h</p:attrName>
                                        </p:attrNameLst>
                                      </p:cBhvr>
                                      <p:tavLst>
                                        <p:tav tm="0">
                                          <p:val>
                                            <p:fltVal val="0"/>
                                          </p:val>
                                        </p:tav>
                                        <p:tav tm="100000">
                                          <p:val>
                                            <p:strVal val="#ppt_h"/>
                                          </p:val>
                                        </p:tav>
                                      </p:tavLst>
                                    </p:anim>
                                    <p:anim calcmode="lin" valueType="num">
                                      <p:cBhvr>
                                        <p:cTn id="261" dur="3250" fill="hold"/>
                                        <p:tgtEl>
                                          <p:spTgt spid="55"/>
                                        </p:tgtEl>
                                        <p:attrNameLst>
                                          <p:attrName>ppt_x</p:attrName>
                                        </p:attrNameLst>
                                      </p:cBhvr>
                                      <p:tavLst>
                                        <p:tav tm="0">
                                          <p:val>
                                            <p:fltVal val="0.5"/>
                                          </p:val>
                                        </p:tav>
                                        <p:tav tm="100000">
                                          <p:val>
                                            <p:strVal val="#ppt_x"/>
                                          </p:val>
                                        </p:tav>
                                      </p:tavLst>
                                    </p:anim>
                                    <p:anim calcmode="lin" valueType="num">
                                      <p:cBhvr>
                                        <p:cTn id="262" dur="3250" fill="hold"/>
                                        <p:tgtEl>
                                          <p:spTgt spid="55"/>
                                        </p:tgtEl>
                                        <p:attrNameLst>
                                          <p:attrName>ppt_y</p:attrName>
                                        </p:attrNameLst>
                                      </p:cBhvr>
                                      <p:tavLst>
                                        <p:tav tm="0">
                                          <p:val>
                                            <p:fltVal val="0.5"/>
                                          </p:val>
                                        </p:tav>
                                        <p:tav tm="100000">
                                          <p:val>
                                            <p:strVal val="#ppt_y"/>
                                          </p:val>
                                        </p:tav>
                                      </p:tavLst>
                                    </p:anim>
                                  </p:childTnLst>
                                </p:cTn>
                              </p:par>
                              <p:par>
                                <p:cTn id="263" presetID="23" presetClass="entr" presetSubtype="528" fill="hold" grpId="0" nodeType="withEffect">
                                  <p:stCondLst>
                                    <p:cond delay="0"/>
                                  </p:stCondLst>
                                  <p:childTnLst>
                                    <p:set>
                                      <p:cBhvr>
                                        <p:cTn id="264" dur="1" fill="hold">
                                          <p:stCondLst>
                                            <p:cond delay="0"/>
                                          </p:stCondLst>
                                        </p:cTn>
                                        <p:tgtEl>
                                          <p:spTgt spid="56"/>
                                        </p:tgtEl>
                                        <p:attrNameLst>
                                          <p:attrName>style.visibility</p:attrName>
                                        </p:attrNameLst>
                                      </p:cBhvr>
                                      <p:to>
                                        <p:strVal val="visible"/>
                                      </p:to>
                                    </p:set>
                                    <p:anim calcmode="lin" valueType="num">
                                      <p:cBhvr>
                                        <p:cTn id="265" dur="3250" fill="hold"/>
                                        <p:tgtEl>
                                          <p:spTgt spid="56"/>
                                        </p:tgtEl>
                                        <p:attrNameLst>
                                          <p:attrName>ppt_w</p:attrName>
                                        </p:attrNameLst>
                                      </p:cBhvr>
                                      <p:tavLst>
                                        <p:tav tm="0">
                                          <p:val>
                                            <p:fltVal val="0"/>
                                          </p:val>
                                        </p:tav>
                                        <p:tav tm="100000">
                                          <p:val>
                                            <p:strVal val="#ppt_w"/>
                                          </p:val>
                                        </p:tav>
                                      </p:tavLst>
                                    </p:anim>
                                    <p:anim calcmode="lin" valueType="num">
                                      <p:cBhvr>
                                        <p:cTn id="266" dur="3250" fill="hold"/>
                                        <p:tgtEl>
                                          <p:spTgt spid="56"/>
                                        </p:tgtEl>
                                        <p:attrNameLst>
                                          <p:attrName>ppt_h</p:attrName>
                                        </p:attrNameLst>
                                      </p:cBhvr>
                                      <p:tavLst>
                                        <p:tav tm="0">
                                          <p:val>
                                            <p:fltVal val="0"/>
                                          </p:val>
                                        </p:tav>
                                        <p:tav tm="100000">
                                          <p:val>
                                            <p:strVal val="#ppt_h"/>
                                          </p:val>
                                        </p:tav>
                                      </p:tavLst>
                                    </p:anim>
                                    <p:anim calcmode="lin" valueType="num">
                                      <p:cBhvr>
                                        <p:cTn id="267" dur="3250" fill="hold"/>
                                        <p:tgtEl>
                                          <p:spTgt spid="56"/>
                                        </p:tgtEl>
                                        <p:attrNameLst>
                                          <p:attrName>ppt_x</p:attrName>
                                        </p:attrNameLst>
                                      </p:cBhvr>
                                      <p:tavLst>
                                        <p:tav tm="0">
                                          <p:val>
                                            <p:fltVal val="0.5"/>
                                          </p:val>
                                        </p:tav>
                                        <p:tav tm="100000">
                                          <p:val>
                                            <p:strVal val="#ppt_x"/>
                                          </p:val>
                                        </p:tav>
                                      </p:tavLst>
                                    </p:anim>
                                    <p:anim calcmode="lin" valueType="num">
                                      <p:cBhvr>
                                        <p:cTn id="268" dur="3250" fill="hold"/>
                                        <p:tgtEl>
                                          <p:spTgt spid="56"/>
                                        </p:tgtEl>
                                        <p:attrNameLst>
                                          <p:attrName>ppt_y</p:attrName>
                                        </p:attrNameLst>
                                      </p:cBhvr>
                                      <p:tavLst>
                                        <p:tav tm="0">
                                          <p:val>
                                            <p:fltVal val="0.5"/>
                                          </p:val>
                                        </p:tav>
                                        <p:tav tm="100000">
                                          <p:val>
                                            <p:strVal val="#ppt_y"/>
                                          </p:val>
                                        </p:tav>
                                      </p:tavLst>
                                    </p:anim>
                                  </p:childTnLst>
                                </p:cTn>
                              </p:par>
                              <p:par>
                                <p:cTn id="269" presetID="23" presetClass="entr" presetSubtype="528" fill="hold" grpId="0" nodeType="withEffect">
                                  <p:stCondLst>
                                    <p:cond delay="0"/>
                                  </p:stCondLst>
                                  <p:childTnLst>
                                    <p:set>
                                      <p:cBhvr>
                                        <p:cTn id="270" dur="1" fill="hold">
                                          <p:stCondLst>
                                            <p:cond delay="0"/>
                                          </p:stCondLst>
                                        </p:cTn>
                                        <p:tgtEl>
                                          <p:spTgt spid="57"/>
                                        </p:tgtEl>
                                        <p:attrNameLst>
                                          <p:attrName>style.visibility</p:attrName>
                                        </p:attrNameLst>
                                      </p:cBhvr>
                                      <p:to>
                                        <p:strVal val="visible"/>
                                      </p:to>
                                    </p:set>
                                    <p:anim calcmode="lin" valueType="num">
                                      <p:cBhvr>
                                        <p:cTn id="271" dur="3250" fill="hold"/>
                                        <p:tgtEl>
                                          <p:spTgt spid="57"/>
                                        </p:tgtEl>
                                        <p:attrNameLst>
                                          <p:attrName>ppt_w</p:attrName>
                                        </p:attrNameLst>
                                      </p:cBhvr>
                                      <p:tavLst>
                                        <p:tav tm="0">
                                          <p:val>
                                            <p:fltVal val="0"/>
                                          </p:val>
                                        </p:tav>
                                        <p:tav tm="100000">
                                          <p:val>
                                            <p:strVal val="#ppt_w"/>
                                          </p:val>
                                        </p:tav>
                                      </p:tavLst>
                                    </p:anim>
                                    <p:anim calcmode="lin" valueType="num">
                                      <p:cBhvr>
                                        <p:cTn id="272" dur="3250" fill="hold"/>
                                        <p:tgtEl>
                                          <p:spTgt spid="57"/>
                                        </p:tgtEl>
                                        <p:attrNameLst>
                                          <p:attrName>ppt_h</p:attrName>
                                        </p:attrNameLst>
                                      </p:cBhvr>
                                      <p:tavLst>
                                        <p:tav tm="0">
                                          <p:val>
                                            <p:fltVal val="0"/>
                                          </p:val>
                                        </p:tav>
                                        <p:tav tm="100000">
                                          <p:val>
                                            <p:strVal val="#ppt_h"/>
                                          </p:val>
                                        </p:tav>
                                      </p:tavLst>
                                    </p:anim>
                                    <p:anim calcmode="lin" valueType="num">
                                      <p:cBhvr>
                                        <p:cTn id="273" dur="3250" fill="hold"/>
                                        <p:tgtEl>
                                          <p:spTgt spid="57"/>
                                        </p:tgtEl>
                                        <p:attrNameLst>
                                          <p:attrName>ppt_x</p:attrName>
                                        </p:attrNameLst>
                                      </p:cBhvr>
                                      <p:tavLst>
                                        <p:tav tm="0">
                                          <p:val>
                                            <p:fltVal val="0.5"/>
                                          </p:val>
                                        </p:tav>
                                        <p:tav tm="100000">
                                          <p:val>
                                            <p:strVal val="#ppt_x"/>
                                          </p:val>
                                        </p:tav>
                                      </p:tavLst>
                                    </p:anim>
                                    <p:anim calcmode="lin" valueType="num">
                                      <p:cBhvr>
                                        <p:cTn id="274" dur="3250" fill="hold"/>
                                        <p:tgtEl>
                                          <p:spTgt spid="57"/>
                                        </p:tgtEl>
                                        <p:attrNameLst>
                                          <p:attrName>ppt_y</p:attrName>
                                        </p:attrNameLst>
                                      </p:cBhvr>
                                      <p:tavLst>
                                        <p:tav tm="0">
                                          <p:val>
                                            <p:fltVal val="0.5"/>
                                          </p:val>
                                        </p:tav>
                                        <p:tav tm="100000">
                                          <p:val>
                                            <p:strVal val="#ppt_y"/>
                                          </p:val>
                                        </p:tav>
                                      </p:tavLst>
                                    </p:anim>
                                  </p:childTnLst>
                                </p:cTn>
                              </p:par>
                              <p:par>
                                <p:cTn id="275" presetID="23" presetClass="entr" presetSubtype="528" fill="hold" grpId="0" nodeType="withEffect">
                                  <p:stCondLst>
                                    <p:cond delay="0"/>
                                  </p:stCondLst>
                                  <p:childTnLst>
                                    <p:set>
                                      <p:cBhvr>
                                        <p:cTn id="276" dur="1" fill="hold">
                                          <p:stCondLst>
                                            <p:cond delay="0"/>
                                          </p:stCondLst>
                                        </p:cTn>
                                        <p:tgtEl>
                                          <p:spTgt spid="58"/>
                                        </p:tgtEl>
                                        <p:attrNameLst>
                                          <p:attrName>style.visibility</p:attrName>
                                        </p:attrNameLst>
                                      </p:cBhvr>
                                      <p:to>
                                        <p:strVal val="visible"/>
                                      </p:to>
                                    </p:set>
                                    <p:anim calcmode="lin" valueType="num">
                                      <p:cBhvr>
                                        <p:cTn id="277" dur="3250" fill="hold"/>
                                        <p:tgtEl>
                                          <p:spTgt spid="58"/>
                                        </p:tgtEl>
                                        <p:attrNameLst>
                                          <p:attrName>ppt_w</p:attrName>
                                        </p:attrNameLst>
                                      </p:cBhvr>
                                      <p:tavLst>
                                        <p:tav tm="0">
                                          <p:val>
                                            <p:fltVal val="0"/>
                                          </p:val>
                                        </p:tav>
                                        <p:tav tm="100000">
                                          <p:val>
                                            <p:strVal val="#ppt_w"/>
                                          </p:val>
                                        </p:tav>
                                      </p:tavLst>
                                    </p:anim>
                                    <p:anim calcmode="lin" valueType="num">
                                      <p:cBhvr>
                                        <p:cTn id="278" dur="3250" fill="hold"/>
                                        <p:tgtEl>
                                          <p:spTgt spid="58"/>
                                        </p:tgtEl>
                                        <p:attrNameLst>
                                          <p:attrName>ppt_h</p:attrName>
                                        </p:attrNameLst>
                                      </p:cBhvr>
                                      <p:tavLst>
                                        <p:tav tm="0">
                                          <p:val>
                                            <p:fltVal val="0"/>
                                          </p:val>
                                        </p:tav>
                                        <p:tav tm="100000">
                                          <p:val>
                                            <p:strVal val="#ppt_h"/>
                                          </p:val>
                                        </p:tav>
                                      </p:tavLst>
                                    </p:anim>
                                    <p:anim calcmode="lin" valueType="num">
                                      <p:cBhvr>
                                        <p:cTn id="279" dur="3250" fill="hold"/>
                                        <p:tgtEl>
                                          <p:spTgt spid="58"/>
                                        </p:tgtEl>
                                        <p:attrNameLst>
                                          <p:attrName>ppt_x</p:attrName>
                                        </p:attrNameLst>
                                      </p:cBhvr>
                                      <p:tavLst>
                                        <p:tav tm="0">
                                          <p:val>
                                            <p:fltVal val="0.5"/>
                                          </p:val>
                                        </p:tav>
                                        <p:tav tm="100000">
                                          <p:val>
                                            <p:strVal val="#ppt_x"/>
                                          </p:val>
                                        </p:tav>
                                      </p:tavLst>
                                    </p:anim>
                                    <p:anim calcmode="lin" valueType="num">
                                      <p:cBhvr>
                                        <p:cTn id="280" dur="3250" fill="hold"/>
                                        <p:tgtEl>
                                          <p:spTgt spid="58"/>
                                        </p:tgtEl>
                                        <p:attrNameLst>
                                          <p:attrName>ppt_y</p:attrName>
                                        </p:attrNameLst>
                                      </p:cBhvr>
                                      <p:tavLst>
                                        <p:tav tm="0">
                                          <p:val>
                                            <p:fltVal val="0.5"/>
                                          </p:val>
                                        </p:tav>
                                        <p:tav tm="100000">
                                          <p:val>
                                            <p:strVal val="#ppt_y"/>
                                          </p:val>
                                        </p:tav>
                                      </p:tavLst>
                                    </p:anim>
                                  </p:childTnLst>
                                </p:cTn>
                              </p:par>
                              <p:par>
                                <p:cTn id="281" presetID="23" presetClass="entr" presetSubtype="528" fill="hold" grpId="0" nodeType="withEffect">
                                  <p:stCondLst>
                                    <p:cond delay="0"/>
                                  </p:stCondLst>
                                  <p:childTnLst>
                                    <p:set>
                                      <p:cBhvr>
                                        <p:cTn id="282" dur="1" fill="hold">
                                          <p:stCondLst>
                                            <p:cond delay="0"/>
                                          </p:stCondLst>
                                        </p:cTn>
                                        <p:tgtEl>
                                          <p:spTgt spid="59"/>
                                        </p:tgtEl>
                                        <p:attrNameLst>
                                          <p:attrName>style.visibility</p:attrName>
                                        </p:attrNameLst>
                                      </p:cBhvr>
                                      <p:to>
                                        <p:strVal val="visible"/>
                                      </p:to>
                                    </p:set>
                                    <p:anim calcmode="lin" valueType="num">
                                      <p:cBhvr>
                                        <p:cTn id="283" dur="3250" fill="hold"/>
                                        <p:tgtEl>
                                          <p:spTgt spid="59"/>
                                        </p:tgtEl>
                                        <p:attrNameLst>
                                          <p:attrName>ppt_w</p:attrName>
                                        </p:attrNameLst>
                                      </p:cBhvr>
                                      <p:tavLst>
                                        <p:tav tm="0">
                                          <p:val>
                                            <p:fltVal val="0"/>
                                          </p:val>
                                        </p:tav>
                                        <p:tav tm="100000">
                                          <p:val>
                                            <p:strVal val="#ppt_w"/>
                                          </p:val>
                                        </p:tav>
                                      </p:tavLst>
                                    </p:anim>
                                    <p:anim calcmode="lin" valueType="num">
                                      <p:cBhvr>
                                        <p:cTn id="284" dur="3250" fill="hold"/>
                                        <p:tgtEl>
                                          <p:spTgt spid="59"/>
                                        </p:tgtEl>
                                        <p:attrNameLst>
                                          <p:attrName>ppt_h</p:attrName>
                                        </p:attrNameLst>
                                      </p:cBhvr>
                                      <p:tavLst>
                                        <p:tav tm="0">
                                          <p:val>
                                            <p:fltVal val="0"/>
                                          </p:val>
                                        </p:tav>
                                        <p:tav tm="100000">
                                          <p:val>
                                            <p:strVal val="#ppt_h"/>
                                          </p:val>
                                        </p:tav>
                                      </p:tavLst>
                                    </p:anim>
                                    <p:anim calcmode="lin" valueType="num">
                                      <p:cBhvr>
                                        <p:cTn id="285" dur="3250" fill="hold"/>
                                        <p:tgtEl>
                                          <p:spTgt spid="59"/>
                                        </p:tgtEl>
                                        <p:attrNameLst>
                                          <p:attrName>ppt_x</p:attrName>
                                        </p:attrNameLst>
                                      </p:cBhvr>
                                      <p:tavLst>
                                        <p:tav tm="0">
                                          <p:val>
                                            <p:fltVal val="0.5"/>
                                          </p:val>
                                        </p:tav>
                                        <p:tav tm="100000">
                                          <p:val>
                                            <p:strVal val="#ppt_x"/>
                                          </p:val>
                                        </p:tav>
                                      </p:tavLst>
                                    </p:anim>
                                    <p:anim calcmode="lin" valueType="num">
                                      <p:cBhvr>
                                        <p:cTn id="286" dur="3250" fill="hold"/>
                                        <p:tgtEl>
                                          <p:spTgt spid="59"/>
                                        </p:tgtEl>
                                        <p:attrNameLst>
                                          <p:attrName>ppt_y</p:attrName>
                                        </p:attrNameLst>
                                      </p:cBhvr>
                                      <p:tavLst>
                                        <p:tav tm="0">
                                          <p:val>
                                            <p:fltVal val="0.5"/>
                                          </p:val>
                                        </p:tav>
                                        <p:tav tm="100000">
                                          <p:val>
                                            <p:strVal val="#ppt_y"/>
                                          </p:val>
                                        </p:tav>
                                      </p:tavLst>
                                    </p:anim>
                                  </p:childTnLst>
                                </p:cTn>
                              </p:par>
                              <p:par>
                                <p:cTn id="287" presetID="23" presetClass="entr" presetSubtype="528" fill="hold" grpId="0" nodeType="withEffect">
                                  <p:stCondLst>
                                    <p:cond delay="0"/>
                                  </p:stCondLst>
                                  <p:childTnLst>
                                    <p:set>
                                      <p:cBhvr>
                                        <p:cTn id="288" dur="1" fill="hold">
                                          <p:stCondLst>
                                            <p:cond delay="0"/>
                                          </p:stCondLst>
                                        </p:cTn>
                                        <p:tgtEl>
                                          <p:spTgt spid="60"/>
                                        </p:tgtEl>
                                        <p:attrNameLst>
                                          <p:attrName>style.visibility</p:attrName>
                                        </p:attrNameLst>
                                      </p:cBhvr>
                                      <p:to>
                                        <p:strVal val="visible"/>
                                      </p:to>
                                    </p:set>
                                    <p:anim calcmode="lin" valueType="num">
                                      <p:cBhvr>
                                        <p:cTn id="289" dur="3250" fill="hold"/>
                                        <p:tgtEl>
                                          <p:spTgt spid="60"/>
                                        </p:tgtEl>
                                        <p:attrNameLst>
                                          <p:attrName>ppt_w</p:attrName>
                                        </p:attrNameLst>
                                      </p:cBhvr>
                                      <p:tavLst>
                                        <p:tav tm="0">
                                          <p:val>
                                            <p:fltVal val="0"/>
                                          </p:val>
                                        </p:tav>
                                        <p:tav tm="100000">
                                          <p:val>
                                            <p:strVal val="#ppt_w"/>
                                          </p:val>
                                        </p:tav>
                                      </p:tavLst>
                                    </p:anim>
                                    <p:anim calcmode="lin" valueType="num">
                                      <p:cBhvr>
                                        <p:cTn id="290" dur="3250" fill="hold"/>
                                        <p:tgtEl>
                                          <p:spTgt spid="60"/>
                                        </p:tgtEl>
                                        <p:attrNameLst>
                                          <p:attrName>ppt_h</p:attrName>
                                        </p:attrNameLst>
                                      </p:cBhvr>
                                      <p:tavLst>
                                        <p:tav tm="0">
                                          <p:val>
                                            <p:fltVal val="0"/>
                                          </p:val>
                                        </p:tav>
                                        <p:tav tm="100000">
                                          <p:val>
                                            <p:strVal val="#ppt_h"/>
                                          </p:val>
                                        </p:tav>
                                      </p:tavLst>
                                    </p:anim>
                                    <p:anim calcmode="lin" valueType="num">
                                      <p:cBhvr>
                                        <p:cTn id="291" dur="3250" fill="hold"/>
                                        <p:tgtEl>
                                          <p:spTgt spid="60"/>
                                        </p:tgtEl>
                                        <p:attrNameLst>
                                          <p:attrName>ppt_x</p:attrName>
                                        </p:attrNameLst>
                                      </p:cBhvr>
                                      <p:tavLst>
                                        <p:tav tm="0">
                                          <p:val>
                                            <p:fltVal val="0.5"/>
                                          </p:val>
                                        </p:tav>
                                        <p:tav tm="100000">
                                          <p:val>
                                            <p:strVal val="#ppt_x"/>
                                          </p:val>
                                        </p:tav>
                                      </p:tavLst>
                                    </p:anim>
                                    <p:anim calcmode="lin" valueType="num">
                                      <p:cBhvr>
                                        <p:cTn id="292" dur="3250" fill="hold"/>
                                        <p:tgtEl>
                                          <p:spTgt spid="60"/>
                                        </p:tgtEl>
                                        <p:attrNameLst>
                                          <p:attrName>ppt_y</p:attrName>
                                        </p:attrNameLst>
                                      </p:cBhvr>
                                      <p:tavLst>
                                        <p:tav tm="0">
                                          <p:val>
                                            <p:fltVal val="0.5"/>
                                          </p:val>
                                        </p:tav>
                                        <p:tav tm="100000">
                                          <p:val>
                                            <p:strVal val="#ppt_y"/>
                                          </p:val>
                                        </p:tav>
                                      </p:tavLst>
                                    </p:anim>
                                  </p:childTnLst>
                                </p:cTn>
                              </p:par>
                              <p:par>
                                <p:cTn id="293" presetID="9" presetClass="emph" presetSubtype="0" grpId="0" nodeType="withEffect">
                                  <p:stCondLst>
                                    <p:cond delay="0"/>
                                  </p:stCondLst>
                                  <p:childTnLst>
                                    <p:set>
                                      <p:cBhvr rctx="PPT">
                                        <p:cTn id="294" dur="indefinite"/>
                                        <p:tgtEl>
                                          <p:spTgt spid="69"/>
                                        </p:tgtEl>
                                        <p:attrNameLst>
                                          <p:attrName>style.opacity</p:attrName>
                                        </p:attrNameLst>
                                      </p:cBhvr>
                                      <p:to>
                                        <p:strVal val="0"/>
                                      </p:to>
                                    </p:set>
                                    <p:animEffect filter="image" prLst="opacity: 0">
                                      <p:cBhvr rctx="IE">
                                        <p:cTn id="295" dur="indefinite"/>
                                        <p:tgtEl>
                                          <p:spTgt spid="69"/>
                                        </p:tgtEl>
                                      </p:cBhvr>
                                    </p:animEffect>
                                  </p:childTnLst>
                                </p:cTn>
                              </p:par>
                              <p:par>
                                <p:cTn id="296" presetID="8" presetClass="emph" presetSubtype="0" repeatCount="indefinite" fill="hold" grpId="1" nodeType="withEffect">
                                  <p:stCondLst>
                                    <p:cond delay="0"/>
                                  </p:stCondLst>
                                  <p:childTnLst>
                                    <p:animRot by="21600000">
                                      <p:cBhvr>
                                        <p:cTn id="297" dur="3250" fill="hold"/>
                                        <p:tgtEl>
                                          <p:spTgt spid="11"/>
                                        </p:tgtEl>
                                        <p:attrNameLst>
                                          <p:attrName>r</p:attrName>
                                        </p:attrNameLst>
                                      </p:cBhvr>
                                    </p:animRot>
                                  </p:childTnLst>
                                </p:cTn>
                              </p:par>
                              <p:par>
                                <p:cTn id="298" presetID="8" presetClass="emph" presetSubtype="0" repeatCount="indefinite" fill="hold" grpId="1" nodeType="withEffect">
                                  <p:stCondLst>
                                    <p:cond delay="0"/>
                                  </p:stCondLst>
                                  <p:childTnLst>
                                    <p:animRot by="21600000">
                                      <p:cBhvr>
                                        <p:cTn id="299" dur="3250" fill="hold"/>
                                        <p:tgtEl>
                                          <p:spTgt spid="12"/>
                                        </p:tgtEl>
                                        <p:attrNameLst>
                                          <p:attrName>r</p:attrName>
                                        </p:attrNameLst>
                                      </p:cBhvr>
                                    </p:animRot>
                                  </p:childTnLst>
                                </p:cTn>
                              </p:par>
                              <p:par>
                                <p:cTn id="300" presetID="8" presetClass="emph" presetSubtype="0" repeatCount="indefinite" fill="hold" grpId="1" nodeType="withEffect">
                                  <p:stCondLst>
                                    <p:cond delay="0"/>
                                  </p:stCondLst>
                                  <p:childTnLst>
                                    <p:animRot by="21600000">
                                      <p:cBhvr>
                                        <p:cTn id="301" dur="3250" fill="hold"/>
                                        <p:tgtEl>
                                          <p:spTgt spid="13"/>
                                        </p:tgtEl>
                                        <p:attrNameLst>
                                          <p:attrName>r</p:attrName>
                                        </p:attrNameLst>
                                      </p:cBhvr>
                                    </p:animRot>
                                  </p:childTnLst>
                                </p:cTn>
                              </p:par>
                              <p:par>
                                <p:cTn id="302" presetID="8" presetClass="emph" presetSubtype="0" repeatCount="indefinite" fill="hold" grpId="1" nodeType="withEffect">
                                  <p:stCondLst>
                                    <p:cond delay="0"/>
                                  </p:stCondLst>
                                  <p:childTnLst>
                                    <p:animRot by="21600000">
                                      <p:cBhvr>
                                        <p:cTn id="303" dur="3250" fill="hold"/>
                                        <p:tgtEl>
                                          <p:spTgt spid="14"/>
                                        </p:tgtEl>
                                        <p:attrNameLst>
                                          <p:attrName>r</p:attrName>
                                        </p:attrNameLst>
                                      </p:cBhvr>
                                    </p:animRot>
                                  </p:childTnLst>
                                </p:cTn>
                              </p:par>
                              <p:par>
                                <p:cTn id="304" presetID="8" presetClass="emph" presetSubtype="0" repeatCount="indefinite" fill="hold" grpId="1" nodeType="withEffect">
                                  <p:stCondLst>
                                    <p:cond delay="0"/>
                                  </p:stCondLst>
                                  <p:childTnLst>
                                    <p:animRot by="21600000">
                                      <p:cBhvr>
                                        <p:cTn id="305" dur="3250" fill="hold"/>
                                        <p:tgtEl>
                                          <p:spTgt spid="15"/>
                                        </p:tgtEl>
                                        <p:attrNameLst>
                                          <p:attrName>r</p:attrName>
                                        </p:attrNameLst>
                                      </p:cBhvr>
                                    </p:animRot>
                                  </p:childTnLst>
                                </p:cTn>
                              </p:par>
                              <p:par>
                                <p:cTn id="306" presetID="8" presetClass="emph" presetSubtype="0" repeatCount="indefinite" fill="hold" grpId="1" nodeType="withEffect">
                                  <p:stCondLst>
                                    <p:cond delay="0"/>
                                  </p:stCondLst>
                                  <p:childTnLst>
                                    <p:animRot by="21600000">
                                      <p:cBhvr>
                                        <p:cTn id="307" dur="3250" fill="hold"/>
                                        <p:tgtEl>
                                          <p:spTgt spid="16"/>
                                        </p:tgtEl>
                                        <p:attrNameLst>
                                          <p:attrName>r</p:attrName>
                                        </p:attrNameLst>
                                      </p:cBhvr>
                                    </p:animRot>
                                  </p:childTnLst>
                                </p:cTn>
                              </p:par>
                              <p:par>
                                <p:cTn id="308" presetID="8" presetClass="emph" presetSubtype="0" repeatCount="indefinite" fill="hold" grpId="1" nodeType="withEffect">
                                  <p:stCondLst>
                                    <p:cond delay="0"/>
                                  </p:stCondLst>
                                  <p:childTnLst>
                                    <p:animRot by="21600000">
                                      <p:cBhvr>
                                        <p:cTn id="309" dur="3250" fill="hold"/>
                                        <p:tgtEl>
                                          <p:spTgt spid="17"/>
                                        </p:tgtEl>
                                        <p:attrNameLst>
                                          <p:attrName>r</p:attrName>
                                        </p:attrNameLst>
                                      </p:cBhvr>
                                    </p:animRot>
                                  </p:childTnLst>
                                </p:cTn>
                              </p:par>
                              <p:par>
                                <p:cTn id="310" presetID="8" presetClass="emph" presetSubtype="0" repeatCount="indefinite" fill="hold" grpId="1" nodeType="withEffect">
                                  <p:stCondLst>
                                    <p:cond delay="0"/>
                                  </p:stCondLst>
                                  <p:childTnLst>
                                    <p:animRot by="21600000">
                                      <p:cBhvr>
                                        <p:cTn id="311" dur="3250" fill="hold"/>
                                        <p:tgtEl>
                                          <p:spTgt spid="18"/>
                                        </p:tgtEl>
                                        <p:attrNameLst>
                                          <p:attrName>r</p:attrName>
                                        </p:attrNameLst>
                                      </p:cBhvr>
                                    </p:animRot>
                                  </p:childTnLst>
                                </p:cTn>
                              </p:par>
                              <p:par>
                                <p:cTn id="312" presetID="8" presetClass="emph" presetSubtype="0" repeatCount="indefinite" fill="hold" grpId="1" nodeType="withEffect">
                                  <p:stCondLst>
                                    <p:cond delay="0"/>
                                  </p:stCondLst>
                                  <p:childTnLst>
                                    <p:animRot by="21600000">
                                      <p:cBhvr>
                                        <p:cTn id="313" dur="3250" fill="hold"/>
                                        <p:tgtEl>
                                          <p:spTgt spid="21"/>
                                        </p:tgtEl>
                                        <p:attrNameLst>
                                          <p:attrName>r</p:attrName>
                                        </p:attrNameLst>
                                      </p:cBhvr>
                                    </p:animRot>
                                  </p:childTnLst>
                                </p:cTn>
                              </p:par>
                              <p:par>
                                <p:cTn id="314" presetID="8" presetClass="emph" presetSubtype="0" repeatCount="indefinite" fill="hold" grpId="1" nodeType="withEffect">
                                  <p:stCondLst>
                                    <p:cond delay="0"/>
                                  </p:stCondLst>
                                  <p:childTnLst>
                                    <p:animRot by="21600000">
                                      <p:cBhvr>
                                        <p:cTn id="315" dur="3250" fill="hold"/>
                                        <p:tgtEl>
                                          <p:spTgt spid="22"/>
                                        </p:tgtEl>
                                        <p:attrNameLst>
                                          <p:attrName>r</p:attrName>
                                        </p:attrNameLst>
                                      </p:cBhvr>
                                    </p:animRot>
                                  </p:childTnLst>
                                </p:cTn>
                              </p:par>
                              <p:par>
                                <p:cTn id="316" presetID="8" presetClass="emph" presetSubtype="0" repeatCount="indefinite" fill="hold" grpId="1" nodeType="withEffect">
                                  <p:stCondLst>
                                    <p:cond delay="0"/>
                                  </p:stCondLst>
                                  <p:childTnLst>
                                    <p:animRot by="21600000">
                                      <p:cBhvr>
                                        <p:cTn id="317" dur="3250" fill="hold"/>
                                        <p:tgtEl>
                                          <p:spTgt spid="23"/>
                                        </p:tgtEl>
                                        <p:attrNameLst>
                                          <p:attrName>r</p:attrName>
                                        </p:attrNameLst>
                                      </p:cBhvr>
                                    </p:animRot>
                                  </p:childTnLst>
                                </p:cTn>
                              </p:par>
                              <p:par>
                                <p:cTn id="318" presetID="8" presetClass="emph" presetSubtype="0" repeatCount="indefinite" fill="hold" grpId="1" nodeType="withEffect">
                                  <p:stCondLst>
                                    <p:cond delay="0"/>
                                  </p:stCondLst>
                                  <p:childTnLst>
                                    <p:animRot by="21600000">
                                      <p:cBhvr>
                                        <p:cTn id="319" dur="3250" fill="hold"/>
                                        <p:tgtEl>
                                          <p:spTgt spid="24"/>
                                        </p:tgtEl>
                                        <p:attrNameLst>
                                          <p:attrName>r</p:attrName>
                                        </p:attrNameLst>
                                      </p:cBhvr>
                                    </p:animRot>
                                  </p:childTnLst>
                                </p:cTn>
                              </p:par>
                              <p:par>
                                <p:cTn id="320" presetID="8" presetClass="emph" presetSubtype="0" repeatCount="indefinite" fill="hold" grpId="1" nodeType="withEffect">
                                  <p:stCondLst>
                                    <p:cond delay="0"/>
                                  </p:stCondLst>
                                  <p:childTnLst>
                                    <p:animRot by="21600000">
                                      <p:cBhvr>
                                        <p:cTn id="321" dur="3250" fill="hold"/>
                                        <p:tgtEl>
                                          <p:spTgt spid="25"/>
                                        </p:tgtEl>
                                        <p:attrNameLst>
                                          <p:attrName>r</p:attrName>
                                        </p:attrNameLst>
                                      </p:cBhvr>
                                    </p:animRot>
                                  </p:childTnLst>
                                </p:cTn>
                              </p:par>
                              <p:par>
                                <p:cTn id="322" presetID="8" presetClass="emph" presetSubtype="0" repeatCount="indefinite" fill="hold" grpId="1" nodeType="withEffect">
                                  <p:stCondLst>
                                    <p:cond delay="0"/>
                                  </p:stCondLst>
                                  <p:childTnLst>
                                    <p:animRot by="21600000">
                                      <p:cBhvr>
                                        <p:cTn id="323" dur="3250" fill="hold"/>
                                        <p:tgtEl>
                                          <p:spTgt spid="26"/>
                                        </p:tgtEl>
                                        <p:attrNameLst>
                                          <p:attrName>r</p:attrName>
                                        </p:attrNameLst>
                                      </p:cBhvr>
                                    </p:animRot>
                                  </p:childTnLst>
                                </p:cTn>
                              </p:par>
                              <p:par>
                                <p:cTn id="324" presetID="8" presetClass="emph" presetSubtype="0" repeatCount="indefinite" fill="hold" grpId="1" nodeType="withEffect">
                                  <p:stCondLst>
                                    <p:cond delay="0"/>
                                  </p:stCondLst>
                                  <p:childTnLst>
                                    <p:animRot by="21600000">
                                      <p:cBhvr>
                                        <p:cTn id="325" dur="3250" fill="hold"/>
                                        <p:tgtEl>
                                          <p:spTgt spid="27"/>
                                        </p:tgtEl>
                                        <p:attrNameLst>
                                          <p:attrName>r</p:attrName>
                                        </p:attrNameLst>
                                      </p:cBhvr>
                                    </p:animRot>
                                  </p:childTnLst>
                                </p:cTn>
                              </p:par>
                              <p:par>
                                <p:cTn id="326" presetID="8" presetClass="emph" presetSubtype="0" repeatCount="indefinite" fill="hold" grpId="1" nodeType="withEffect">
                                  <p:stCondLst>
                                    <p:cond delay="0"/>
                                  </p:stCondLst>
                                  <p:childTnLst>
                                    <p:animRot by="21600000">
                                      <p:cBhvr>
                                        <p:cTn id="327" dur="3250" fill="hold"/>
                                        <p:tgtEl>
                                          <p:spTgt spid="28"/>
                                        </p:tgtEl>
                                        <p:attrNameLst>
                                          <p:attrName>r</p:attrName>
                                        </p:attrNameLst>
                                      </p:cBhvr>
                                    </p:animRot>
                                  </p:childTnLst>
                                </p:cTn>
                              </p:par>
                              <p:par>
                                <p:cTn id="328" presetID="8" presetClass="emph" presetSubtype="0" repeatCount="indefinite" fill="hold" grpId="1" nodeType="withEffect">
                                  <p:stCondLst>
                                    <p:cond delay="0"/>
                                  </p:stCondLst>
                                  <p:childTnLst>
                                    <p:animRot by="21600000">
                                      <p:cBhvr>
                                        <p:cTn id="329" dur="3250" fill="hold"/>
                                        <p:tgtEl>
                                          <p:spTgt spid="30"/>
                                        </p:tgtEl>
                                        <p:attrNameLst>
                                          <p:attrName>r</p:attrName>
                                        </p:attrNameLst>
                                      </p:cBhvr>
                                    </p:animRot>
                                  </p:childTnLst>
                                </p:cTn>
                              </p:par>
                              <p:par>
                                <p:cTn id="330" presetID="8" presetClass="emph" presetSubtype="0" repeatCount="indefinite" fill="hold" grpId="1" nodeType="withEffect">
                                  <p:stCondLst>
                                    <p:cond delay="0"/>
                                  </p:stCondLst>
                                  <p:childTnLst>
                                    <p:animRot by="21600000">
                                      <p:cBhvr>
                                        <p:cTn id="331" dur="3250" fill="hold"/>
                                        <p:tgtEl>
                                          <p:spTgt spid="31"/>
                                        </p:tgtEl>
                                        <p:attrNameLst>
                                          <p:attrName>r</p:attrName>
                                        </p:attrNameLst>
                                      </p:cBhvr>
                                    </p:animRot>
                                  </p:childTnLst>
                                </p:cTn>
                              </p:par>
                              <p:par>
                                <p:cTn id="332" presetID="8" presetClass="emph" presetSubtype="0" repeatCount="indefinite" fill="hold" grpId="1" nodeType="withEffect">
                                  <p:stCondLst>
                                    <p:cond delay="0"/>
                                  </p:stCondLst>
                                  <p:childTnLst>
                                    <p:animRot by="21600000">
                                      <p:cBhvr>
                                        <p:cTn id="333" dur="3250" fill="hold"/>
                                        <p:tgtEl>
                                          <p:spTgt spid="32"/>
                                        </p:tgtEl>
                                        <p:attrNameLst>
                                          <p:attrName>r</p:attrName>
                                        </p:attrNameLst>
                                      </p:cBhvr>
                                    </p:animRot>
                                  </p:childTnLst>
                                </p:cTn>
                              </p:par>
                              <p:par>
                                <p:cTn id="334" presetID="8" presetClass="emph" presetSubtype="0" repeatCount="indefinite" fill="hold" grpId="1" nodeType="withEffect">
                                  <p:stCondLst>
                                    <p:cond delay="0"/>
                                  </p:stCondLst>
                                  <p:childTnLst>
                                    <p:animRot by="21600000">
                                      <p:cBhvr>
                                        <p:cTn id="335" dur="3250" fill="hold"/>
                                        <p:tgtEl>
                                          <p:spTgt spid="33"/>
                                        </p:tgtEl>
                                        <p:attrNameLst>
                                          <p:attrName>r</p:attrName>
                                        </p:attrNameLst>
                                      </p:cBhvr>
                                    </p:animRot>
                                  </p:childTnLst>
                                </p:cTn>
                              </p:par>
                              <p:par>
                                <p:cTn id="336" presetID="8" presetClass="emph" presetSubtype="0" repeatCount="indefinite" fill="hold" grpId="1" nodeType="withEffect">
                                  <p:stCondLst>
                                    <p:cond delay="0"/>
                                  </p:stCondLst>
                                  <p:childTnLst>
                                    <p:animRot by="21600000">
                                      <p:cBhvr>
                                        <p:cTn id="337" dur="3250" fill="hold"/>
                                        <p:tgtEl>
                                          <p:spTgt spid="34"/>
                                        </p:tgtEl>
                                        <p:attrNameLst>
                                          <p:attrName>r</p:attrName>
                                        </p:attrNameLst>
                                      </p:cBhvr>
                                    </p:animRot>
                                  </p:childTnLst>
                                </p:cTn>
                              </p:par>
                              <p:par>
                                <p:cTn id="338" presetID="8" presetClass="emph" presetSubtype="0" repeatCount="indefinite" fill="hold" grpId="1" nodeType="withEffect">
                                  <p:stCondLst>
                                    <p:cond delay="0"/>
                                  </p:stCondLst>
                                  <p:childTnLst>
                                    <p:animRot by="21600000">
                                      <p:cBhvr>
                                        <p:cTn id="339" dur="3250" fill="hold"/>
                                        <p:tgtEl>
                                          <p:spTgt spid="35"/>
                                        </p:tgtEl>
                                        <p:attrNameLst>
                                          <p:attrName>r</p:attrName>
                                        </p:attrNameLst>
                                      </p:cBhvr>
                                    </p:animRot>
                                  </p:childTnLst>
                                </p:cTn>
                              </p:par>
                              <p:par>
                                <p:cTn id="340" presetID="8" presetClass="emph" presetSubtype="0" repeatCount="indefinite" fill="hold" grpId="1" nodeType="withEffect">
                                  <p:stCondLst>
                                    <p:cond delay="0"/>
                                  </p:stCondLst>
                                  <p:childTnLst>
                                    <p:animRot by="21600000">
                                      <p:cBhvr>
                                        <p:cTn id="341" dur="3250" fill="hold"/>
                                        <p:tgtEl>
                                          <p:spTgt spid="36"/>
                                        </p:tgtEl>
                                        <p:attrNameLst>
                                          <p:attrName>r</p:attrName>
                                        </p:attrNameLst>
                                      </p:cBhvr>
                                    </p:animRot>
                                  </p:childTnLst>
                                </p:cTn>
                              </p:par>
                              <p:par>
                                <p:cTn id="342" presetID="8" presetClass="emph" presetSubtype="0" repeatCount="indefinite" fill="hold" grpId="1" nodeType="withEffect">
                                  <p:stCondLst>
                                    <p:cond delay="0"/>
                                  </p:stCondLst>
                                  <p:childTnLst>
                                    <p:animRot by="21600000">
                                      <p:cBhvr>
                                        <p:cTn id="343" dur="3250" fill="hold"/>
                                        <p:tgtEl>
                                          <p:spTgt spid="37"/>
                                        </p:tgtEl>
                                        <p:attrNameLst>
                                          <p:attrName>r</p:attrName>
                                        </p:attrNameLst>
                                      </p:cBhvr>
                                    </p:animRot>
                                  </p:childTnLst>
                                </p:cTn>
                              </p:par>
                              <p:par>
                                <p:cTn id="344" presetID="8" presetClass="emph" presetSubtype="0" repeatCount="indefinite" fill="hold" grpId="1" nodeType="withEffect">
                                  <p:stCondLst>
                                    <p:cond delay="0"/>
                                  </p:stCondLst>
                                  <p:childTnLst>
                                    <p:animRot by="21600000">
                                      <p:cBhvr>
                                        <p:cTn id="345" dur="3250" fill="hold"/>
                                        <p:tgtEl>
                                          <p:spTgt spid="29"/>
                                        </p:tgtEl>
                                        <p:attrNameLst>
                                          <p:attrName>r</p:attrName>
                                        </p:attrNameLst>
                                      </p:cBhvr>
                                    </p:animRot>
                                  </p:childTnLst>
                                </p:cTn>
                              </p:par>
                              <p:par>
                                <p:cTn id="346" presetID="8" presetClass="emph" presetSubtype="0" repeatCount="indefinite" fill="hold" grpId="1" nodeType="withEffect">
                                  <p:stCondLst>
                                    <p:cond delay="0"/>
                                  </p:stCondLst>
                                  <p:childTnLst>
                                    <p:animRot by="21600000">
                                      <p:cBhvr>
                                        <p:cTn id="347" dur="3250" fill="hold"/>
                                        <p:tgtEl>
                                          <p:spTgt spid="38"/>
                                        </p:tgtEl>
                                        <p:attrNameLst>
                                          <p:attrName>r</p:attrName>
                                        </p:attrNameLst>
                                      </p:cBhvr>
                                    </p:animRot>
                                  </p:childTnLst>
                                </p:cTn>
                              </p:par>
                              <p:par>
                                <p:cTn id="348" presetID="8" presetClass="emph" presetSubtype="0" repeatCount="indefinite" fill="hold" grpId="1" nodeType="withEffect">
                                  <p:stCondLst>
                                    <p:cond delay="0"/>
                                  </p:stCondLst>
                                  <p:childTnLst>
                                    <p:animRot by="21600000">
                                      <p:cBhvr>
                                        <p:cTn id="349" dur="3250" fill="hold"/>
                                        <p:tgtEl>
                                          <p:spTgt spid="39"/>
                                        </p:tgtEl>
                                        <p:attrNameLst>
                                          <p:attrName>r</p:attrName>
                                        </p:attrNameLst>
                                      </p:cBhvr>
                                    </p:animRot>
                                  </p:childTnLst>
                                </p:cTn>
                              </p:par>
                              <p:par>
                                <p:cTn id="350" presetID="8" presetClass="emph" presetSubtype="0" repeatCount="indefinite" fill="hold" grpId="1" nodeType="withEffect">
                                  <p:stCondLst>
                                    <p:cond delay="0"/>
                                  </p:stCondLst>
                                  <p:childTnLst>
                                    <p:animRot by="21600000">
                                      <p:cBhvr>
                                        <p:cTn id="351" dur="3250" fill="hold"/>
                                        <p:tgtEl>
                                          <p:spTgt spid="40"/>
                                        </p:tgtEl>
                                        <p:attrNameLst>
                                          <p:attrName>r</p:attrName>
                                        </p:attrNameLst>
                                      </p:cBhvr>
                                    </p:animRot>
                                  </p:childTnLst>
                                </p:cTn>
                              </p:par>
                              <p:par>
                                <p:cTn id="352" presetID="8" presetClass="emph" presetSubtype="0" repeatCount="indefinite" fill="hold" grpId="1" nodeType="withEffect">
                                  <p:stCondLst>
                                    <p:cond delay="0"/>
                                  </p:stCondLst>
                                  <p:childTnLst>
                                    <p:animRot by="21600000">
                                      <p:cBhvr>
                                        <p:cTn id="353" dur="3250" fill="hold"/>
                                        <p:tgtEl>
                                          <p:spTgt spid="41"/>
                                        </p:tgtEl>
                                        <p:attrNameLst>
                                          <p:attrName>r</p:attrName>
                                        </p:attrNameLst>
                                      </p:cBhvr>
                                    </p:animRot>
                                  </p:childTnLst>
                                </p:cTn>
                              </p:par>
                              <p:par>
                                <p:cTn id="354" presetID="8" presetClass="emph" presetSubtype="0" repeatCount="indefinite" fill="hold" grpId="1" nodeType="withEffect">
                                  <p:stCondLst>
                                    <p:cond delay="0"/>
                                  </p:stCondLst>
                                  <p:childTnLst>
                                    <p:animRot by="21600000">
                                      <p:cBhvr>
                                        <p:cTn id="355" dur="3250" fill="hold"/>
                                        <p:tgtEl>
                                          <p:spTgt spid="42"/>
                                        </p:tgtEl>
                                        <p:attrNameLst>
                                          <p:attrName>r</p:attrName>
                                        </p:attrNameLst>
                                      </p:cBhvr>
                                    </p:animRot>
                                  </p:childTnLst>
                                </p:cTn>
                              </p:par>
                              <p:par>
                                <p:cTn id="356" presetID="8" presetClass="emph" presetSubtype="0" repeatCount="indefinite" fill="hold" grpId="1" nodeType="withEffect">
                                  <p:stCondLst>
                                    <p:cond delay="0"/>
                                  </p:stCondLst>
                                  <p:childTnLst>
                                    <p:animRot by="21600000">
                                      <p:cBhvr>
                                        <p:cTn id="357" dur="3250" fill="hold"/>
                                        <p:tgtEl>
                                          <p:spTgt spid="43"/>
                                        </p:tgtEl>
                                        <p:attrNameLst>
                                          <p:attrName>r</p:attrName>
                                        </p:attrNameLst>
                                      </p:cBhvr>
                                    </p:animRot>
                                  </p:childTnLst>
                                </p:cTn>
                              </p:par>
                              <p:par>
                                <p:cTn id="358" presetID="8" presetClass="emph" presetSubtype="0" repeatCount="indefinite" fill="hold" grpId="1" nodeType="withEffect">
                                  <p:stCondLst>
                                    <p:cond delay="0"/>
                                  </p:stCondLst>
                                  <p:childTnLst>
                                    <p:animRot by="21600000">
                                      <p:cBhvr>
                                        <p:cTn id="359" dur="3250" fill="hold"/>
                                        <p:tgtEl>
                                          <p:spTgt spid="44"/>
                                        </p:tgtEl>
                                        <p:attrNameLst>
                                          <p:attrName>r</p:attrName>
                                        </p:attrNameLst>
                                      </p:cBhvr>
                                    </p:animRot>
                                  </p:childTnLst>
                                </p:cTn>
                              </p:par>
                              <p:par>
                                <p:cTn id="360" presetID="8" presetClass="emph" presetSubtype="0" repeatCount="indefinite" fill="hold" grpId="1" nodeType="withEffect">
                                  <p:stCondLst>
                                    <p:cond delay="0"/>
                                  </p:stCondLst>
                                  <p:childTnLst>
                                    <p:animRot by="21600000">
                                      <p:cBhvr>
                                        <p:cTn id="361" dur="3250" fill="hold"/>
                                        <p:tgtEl>
                                          <p:spTgt spid="45"/>
                                        </p:tgtEl>
                                        <p:attrNameLst>
                                          <p:attrName>r</p:attrName>
                                        </p:attrNameLst>
                                      </p:cBhvr>
                                    </p:animRot>
                                  </p:childTnLst>
                                </p:cTn>
                              </p:par>
                              <p:par>
                                <p:cTn id="362" presetID="8" presetClass="emph" presetSubtype="0" repeatCount="indefinite" fill="hold" grpId="1" nodeType="withEffect">
                                  <p:stCondLst>
                                    <p:cond delay="0"/>
                                  </p:stCondLst>
                                  <p:childTnLst>
                                    <p:animRot by="21600000">
                                      <p:cBhvr>
                                        <p:cTn id="363" dur="3250" fill="hold"/>
                                        <p:tgtEl>
                                          <p:spTgt spid="46"/>
                                        </p:tgtEl>
                                        <p:attrNameLst>
                                          <p:attrName>r</p:attrName>
                                        </p:attrNameLst>
                                      </p:cBhvr>
                                    </p:animRot>
                                  </p:childTnLst>
                                </p:cTn>
                              </p:par>
                              <p:par>
                                <p:cTn id="364" presetID="8" presetClass="emph" presetSubtype="0" repeatCount="indefinite" fill="hold" grpId="1" nodeType="withEffect">
                                  <p:stCondLst>
                                    <p:cond delay="0"/>
                                  </p:stCondLst>
                                  <p:childTnLst>
                                    <p:animRot by="21600000">
                                      <p:cBhvr>
                                        <p:cTn id="365" dur="3250" fill="hold"/>
                                        <p:tgtEl>
                                          <p:spTgt spid="47"/>
                                        </p:tgtEl>
                                        <p:attrNameLst>
                                          <p:attrName>r</p:attrName>
                                        </p:attrNameLst>
                                      </p:cBhvr>
                                    </p:animRot>
                                  </p:childTnLst>
                                </p:cTn>
                              </p:par>
                              <p:par>
                                <p:cTn id="366" presetID="8" presetClass="emph" presetSubtype="0" repeatCount="indefinite" fill="hold" grpId="1" nodeType="withEffect">
                                  <p:stCondLst>
                                    <p:cond delay="0"/>
                                  </p:stCondLst>
                                  <p:childTnLst>
                                    <p:animRot by="21600000">
                                      <p:cBhvr>
                                        <p:cTn id="367" dur="3250" fill="hold"/>
                                        <p:tgtEl>
                                          <p:spTgt spid="48"/>
                                        </p:tgtEl>
                                        <p:attrNameLst>
                                          <p:attrName>r</p:attrName>
                                        </p:attrNameLst>
                                      </p:cBhvr>
                                    </p:animRot>
                                  </p:childTnLst>
                                </p:cTn>
                              </p:par>
                              <p:par>
                                <p:cTn id="368" presetID="8" presetClass="emph" presetSubtype="0" repeatCount="indefinite" fill="hold" grpId="1" nodeType="withEffect">
                                  <p:stCondLst>
                                    <p:cond delay="0"/>
                                  </p:stCondLst>
                                  <p:childTnLst>
                                    <p:animRot by="21600000">
                                      <p:cBhvr>
                                        <p:cTn id="369" dur="3250" fill="hold"/>
                                        <p:tgtEl>
                                          <p:spTgt spid="49"/>
                                        </p:tgtEl>
                                        <p:attrNameLst>
                                          <p:attrName>r</p:attrName>
                                        </p:attrNameLst>
                                      </p:cBhvr>
                                    </p:animRot>
                                  </p:childTnLst>
                                </p:cTn>
                              </p:par>
                              <p:par>
                                <p:cTn id="370" presetID="8" presetClass="emph" presetSubtype="0" repeatCount="indefinite" fill="hold" grpId="1" nodeType="withEffect">
                                  <p:stCondLst>
                                    <p:cond delay="0"/>
                                  </p:stCondLst>
                                  <p:childTnLst>
                                    <p:animRot by="21600000">
                                      <p:cBhvr>
                                        <p:cTn id="371" dur="3250" fill="hold"/>
                                        <p:tgtEl>
                                          <p:spTgt spid="50"/>
                                        </p:tgtEl>
                                        <p:attrNameLst>
                                          <p:attrName>r</p:attrName>
                                        </p:attrNameLst>
                                      </p:cBhvr>
                                    </p:animRot>
                                  </p:childTnLst>
                                </p:cTn>
                              </p:par>
                              <p:par>
                                <p:cTn id="372" presetID="8" presetClass="emph" presetSubtype="0" repeatCount="indefinite" fill="hold" grpId="1" nodeType="withEffect">
                                  <p:stCondLst>
                                    <p:cond delay="0"/>
                                  </p:stCondLst>
                                  <p:childTnLst>
                                    <p:animRot by="21600000">
                                      <p:cBhvr>
                                        <p:cTn id="373" dur="3250" fill="hold"/>
                                        <p:tgtEl>
                                          <p:spTgt spid="51"/>
                                        </p:tgtEl>
                                        <p:attrNameLst>
                                          <p:attrName>r</p:attrName>
                                        </p:attrNameLst>
                                      </p:cBhvr>
                                    </p:animRot>
                                  </p:childTnLst>
                                </p:cTn>
                              </p:par>
                              <p:par>
                                <p:cTn id="374" presetID="8" presetClass="emph" presetSubtype="0" repeatCount="indefinite" fill="hold" grpId="1" nodeType="withEffect">
                                  <p:stCondLst>
                                    <p:cond delay="0"/>
                                  </p:stCondLst>
                                  <p:childTnLst>
                                    <p:animRot by="21600000">
                                      <p:cBhvr>
                                        <p:cTn id="375" dur="3250" fill="hold"/>
                                        <p:tgtEl>
                                          <p:spTgt spid="52"/>
                                        </p:tgtEl>
                                        <p:attrNameLst>
                                          <p:attrName>r</p:attrName>
                                        </p:attrNameLst>
                                      </p:cBhvr>
                                    </p:animRot>
                                  </p:childTnLst>
                                </p:cTn>
                              </p:par>
                              <p:par>
                                <p:cTn id="376" presetID="8" presetClass="emph" presetSubtype="0" repeatCount="indefinite" fill="hold" grpId="1" nodeType="withEffect">
                                  <p:stCondLst>
                                    <p:cond delay="0"/>
                                  </p:stCondLst>
                                  <p:childTnLst>
                                    <p:animRot by="21600000">
                                      <p:cBhvr>
                                        <p:cTn id="377" dur="3250" fill="hold"/>
                                        <p:tgtEl>
                                          <p:spTgt spid="53"/>
                                        </p:tgtEl>
                                        <p:attrNameLst>
                                          <p:attrName>r</p:attrName>
                                        </p:attrNameLst>
                                      </p:cBhvr>
                                    </p:animRot>
                                  </p:childTnLst>
                                </p:cTn>
                              </p:par>
                              <p:par>
                                <p:cTn id="378" presetID="8" presetClass="emph" presetSubtype="0" repeatCount="indefinite" fill="hold" grpId="1" nodeType="withEffect">
                                  <p:stCondLst>
                                    <p:cond delay="0"/>
                                  </p:stCondLst>
                                  <p:childTnLst>
                                    <p:animRot by="21600000">
                                      <p:cBhvr>
                                        <p:cTn id="379" dur="3250" fill="hold"/>
                                        <p:tgtEl>
                                          <p:spTgt spid="54"/>
                                        </p:tgtEl>
                                        <p:attrNameLst>
                                          <p:attrName>r</p:attrName>
                                        </p:attrNameLst>
                                      </p:cBhvr>
                                    </p:animRot>
                                  </p:childTnLst>
                                </p:cTn>
                              </p:par>
                              <p:par>
                                <p:cTn id="380" presetID="8" presetClass="emph" presetSubtype="0" repeatCount="indefinite" fill="hold" grpId="1" nodeType="withEffect">
                                  <p:stCondLst>
                                    <p:cond delay="0"/>
                                  </p:stCondLst>
                                  <p:childTnLst>
                                    <p:animRot by="21600000">
                                      <p:cBhvr>
                                        <p:cTn id="381" dur="3250" fill="hold"/>
                                        <p:tgtEl>
                                          <p:spTgt spid="55"/>
                                        </p:tgtEl>
                                        <p:attrNameLst>
                                          <p:attrName>r</p:attrName>
                                        </p:attrNameLst>
                                      </p:cBhvr>
                                    </p:animRot>
                                  </p:childTnLst>
                                </p:cTn>
                              </p:par>
                              <p:par>
                                <p:cTn id="382" presetID="8" presetClass="emph" presetSubtype="0" repeatCount="indefinite" fill="hold" grpId="1" nodeType="withEffect">
                                  <p:stCondLst>
                                    <p:cond delay="0"/>
                                  </p:stCondLst>
                                  <p:childTnLst>
                                    <p:animRot by="21600000">
                                      <p:cBhvr>
                                        <p:cTn id="383" dur="3250" fill="hold"/>
                                        <p:tgtEl>
                                          <p:spTgt spid="56"/>
                                        </p:tgtEl>
                                        <p:attrNameLst>
                                          <p:attrName>r</p:attrName>
                                        </p:attrNameLst>
                                      </p:cBhvr>
                                    </p:animRot>
                                  </p:childTnLst>
                                </p:cTn>
                              </p:par>
                              <p:par>
                                <p:cTn id="384" presetID="8" presetClass="emph" presetSubtype="0" repeatCount="indefinite" fill="hold" grpId="1" nodeType="withEffect">
                                  <p:stCondLst>
                                    <p:cond delay="0"/>
                                  </p:stCondLst>
                                  <p:childTnLst>
                                    <p:animRot by="21600000">
                                      <p:cBhvr>
                                        <p:cTn id="385" dur="3250" fill="hold"/>
                                        <p:tgtEl>
                                          <p:spTgt spid="57"/>
                                        </p:tgtEl>
                                        <p:attrNameLst>
                                          <p:attrName>r</p:attrName>
                                        </p:attrNameLst>
                                      </p:cBhvr>
                                    </p:animRot>
                                  </p:childTnLst>
                                </p:cTn>
                              </p:par>
                              <p:par>
                                <p:cTn id="386" presetID="8" presetClass="emph" presetSubtype="0" repeatCount="indefinite" fill="hold" grpId="1" nodeType="withEffect">
                                  <p:stCondLst>
                                    <p:cond delay="0"/>
                                  </p:stCondLst>
                                  <p:childTnLst>
                                    <p:animRot by="21600000">
                                      <p:cBhvr>
                                        <p:cTn id="387" dur="3250" fill="hold"/>
                                        <p:tgtEl>
                                          <p:spTgt spid="58"/>
                                        </p:tgtEl>
                                        <p:attrNameLst>
                                          <p:attrName>r</p:attrName>
                                        </p:attrNameLst>
                                      </p:cBhvr>
                                    </p:animRot>
                                  </p:childTnLst>
                                </p:cTn>
                              </p:par>
                              <p:par>
                                <p:cTn id="388" presetID="8" presetClass="emph" presetSubtype="0" repeatCount="indefinite" fill="hold" grpId="1" nodeType="withEffect">
                                  <p:stCondLst>
                                    <p:cond delay="0"/>
                                  </p:stCondLst>
                                  <p:childTnLst>
                                    <p:animRot by="21600000">
                                      <p:cBhvr>
                                        <p:cTn id="389" dur="3250" fill="hold"/>
                                        <p:tgtEl>
                                          <p:spTgt spid="59"/>
                                        </p:tgtEl>
                                        <p:attrNameLst>
                                          <p:attrName>r</p:attrName>
                                        </p:attrNameLst>
                                      </p:cBhvr>
                                    </p:animRot>
                                  </p:childTnLst>
                                </p:cTn>
                              </p:par>
                              <p:par>
                                <p:cTn id="390" presetID="8" presetClass="emph" presetSubtype="0" repeatCount="indefinite" fill="hold" grpId="1" nodeType="withEffect">
                                  <p:stCondLst>
                                    <p:cond delay="0"/>
                                  </p:stCondLst>
                                  <p:childTnLst>
                                    <p:animRot by="21600000">
                                      <p:cBhvr>
                                        <p:cTn id="391" dur="3250" fill="hold"/>
                                        <p:tgtEl>
                                          <p:spTgt spid="60"/>
                                        </p:tgtEl>
                                        <p:attrNameLst>
                                          <p:attrName>r</p:attrName>
                                        </p:attrNameLst>
                                      </p:cBhvr>
                                    </p:animRot>
                                  </p:childTnLst>
                                </p:cTn>
                              </p:par>
                              <p:par>
                                <p:cTn id="392" presetID="23" presetClass="entr" presetSubtype="528" fill="hold" grpId="0" nodeType="withEffect">
                                  <p:stCondLst>
                                    <p:cond delay="0"/>
                                  </p:stCondLst>
                                  <p:childTnLst>
                                    <p:set>
                                      <p:cBhvr>
                                        <p:cTn id="393" dur="1" fill="hold">
                                          <p:stCondLst>
                                            <p:cond delay="0"/>
                                          </p:stCondLst>
                                        </p:cTn>
                                        <p:tgtEl>
                                          <p:spTgt spid="61"/>
                                        </p:tgtEl>
                                        <p:attrNameLst>
                                          <p:attrName>style.visibility</p:attrName>
                                        </p:attrNameLst>
                                      </p:cBhvr>
                                      <p:to>
                                        <p:strVal val="visible"/>
                                      </p:to>
                                    </p:set>
                                    <p:anim calcmode="lin" valueType="num">
                                      <p:cBhvr>
                                        <p:cTn id="394" dur="3250" fill="hold"/>
                                        <p:tgtEl>
                                          <p:spTgt spid="61"/>
                                        </p:tgtEl>
                                        <p:attrNameLst>
                                          <p:attrName>ppt_w</p:attrName>
                                        </p:attrNameLst>
                                      </p:cBhvr>
                                      <p:tavLst>
                                        <p:tav tm="0">
                                          <p:val>
                                            <p:fltVal val="0"/>
                                          </p:val>
                                        </p:tav>
                                        <p:tav tm="100000">
                                          <p:val>
                                            <p:strVal val="#ppt_w"/>
                                          </p:val>
                                        </p:tav>
                                      </p:tavLst>
                                    </p:anim>
                                    <p:anim calcmode="lin" valueType="num">
                                      <p:cBhvr>
                                        <p:cTn id="395" dur="3250" fill="hold"/>
                                        <p:tgtEl>
                                          <p:spTgt spid="61"/>
                                        </p:tgtEl>
                                        <p:attrNameLst>
                                          <p:attrName>ppt_h</p:attrName>
                                        </p:attrNameLst>
                                      </p:cBhvr>
                                      <p:tavLst>
                                        <p:tav tm="0">
                                          <p:val>
                                            <p:fltVal val="0"/>
                                          </p:val>
                                        </p:tav>
                                        <p:tav tm="100000">
                                          <p:val>
                                            <p:strVal val="#ppt_h"/>
                                          </p:val>
                                        </p:tav>
                                      </p:tavLst>
                                    </p:anim>
                                    <p:anim calcmode="lin" valueType="num">
                                      <p:cBhvr>
                                        <p:cTn id="396" dur="3250" fill="hold"/>
                                        <p:tgtEl>
                                          <p:spTgt spid="61"/>
                                        </p:tgtEl>
                                        <p:attrNameLst>
                                          <p:attrName>ppt_x</p:attrName>
                                        </p:attrNameLst>
                                      </p:cBhvr>
                                      <p:tavLst>
                                        <p:tav tm="0">
                                          <p:val>
                                            <p:fltVal val="0.5"/>
                                          </p:val>
                                        </p:tav>
                                        <p:tav tm="100000">
                                          <p:val>
                                            <p:strVal val="#ppt_x"/>
                                          </p:val>
                                        </p:tav>
                                      </p:tavLst>
                                    </p:anim>
                                    <p:anim calcmode="lin" valueType="num">
                                      <p:cBhvr>
                                        <p:cTn id="397" dur="3250" fill="hold"/>
                                        <p:tgtEl>
                                          <p:spTgt spid="61"/>
                                        </p:tgtEl>
                                        <p:attrNameLst>
                                          <p:attrName>ppt_y</p:attrName>
                                        </p:attrNameLst>
                                      </p:cBhvr>
                                      <p:tavLst>
                                        <p:tav tm="0">
                                          <p:val>
                                            <p:fltVal val="0.5"/>
                                          </p:val>
                                        </p:tav>
                                        <p:tav tm="100000">
                                          <p:val>
                                            <p:strVal val="#ppt_y"/>
                                          </p:val>
                                        </p:tav>
                                      </p:tavLst>
                                    </p:anim>
                                  </p:childTnLst>
                                </p:cTn>
                              </p:par>
                              <p:par>
                                <p:cTn id="398" presetID="8" presetClass="emph" presetSubtype="0" fill="hold" grpId="1" nodeType="withEffect">
                                  <p:stCondLst>
                                    <p:cond delay="0"/>
                                  </p:stCondLst>
                                  <p:childTnLst>
                                    <p:animRot by="21600000">
                                      <p:cBhvr>
                                        <p:cTn id="399" dur="3250" fill="hold"/>
                                        <p:tgtEl>
                                          <p:spTgt spid="61"/>
                                        </p:tgtEl>
                                        <p:attrNameLst>
                                          <p:attrName>r</p:attrName>
                                        </p:attrNameLst>
                                      </p:cBhvr>
                                    </p:animRot>
                                  </p:childTnLst>
                                </p:cTn>
                              </p:par>
                              <p:par>
                                <p:cTn id="400" presetID="8" presetClass="emph" presetSubtype="0" repeatCount="indefinite" fill="hold" nodeType="withEffect">
                                  <p:stCondLst>
                                    <p:cond delay="0"/>
                                  </p:stCondLst>
                                  <p:childTnLst>
                                    <p:animRot by="21600000">
                                      <p:cBhvr>
                                        <p:cTn id="401" dur="3250" fill="hold"/>
                                        <p:tgtEl>
                                          <p:spTgt spid="3077"/>
                                        </p:tgtEl>
                                        <p:attrNameLst>
                                          <p:attrName>r</p:attrName>
                                        </p:attrNameLst>
                                      </p:cBhvr>
                                    </p:animRot>
                                  </p:childTnLst>
                                </p:cTn>
                              </p:par>
                              <p:par>
                                <p:cTn id="402" presetID="8" presetClass="emph" presetSubtype="0" fill="hold" nodeType="withEffect">
                                  <p:stCondLst>
                                    <p:cond delay="0"/>
                                  </p:stCondLst>
                                  <p:childTnLst>
                                    <p:animRot by="21600000">
                                      <p:cBhvr>
                                        <p:cTn id="403" dur="3250" fill="hold"/>
                                        <p:tgtEl>
                                          <p:spTgt spid="62"/>
                                        </p:tgtEl>
                                        <p:attrNameLst>
                                          <p:attrName>r</p:attrName>
                                        </p:attrNameLst>
                                      </p:cBhvr>
                                    </p:animRot>
                                  </p:childTnLst>
                                </p:cTn>
                              </p:par>
                            </p:childTnLst>
                          </p:cTn>
                        </p:par>
                        <p:par>
                          <p:cTn id="404" fill="hold">
                            <p:stCondLst>
                              <p:cond delay="3250"/>
                            </p:stCondLst>
                            <p:childTnLst>
                              <p:par>
                                <p:cTn id="405" presetID="23" presetClass="exit" presetSubtype="544" fill="hold" grpId="2" nodeType="afterEffect">
                                  <p:stCondLst>
                                    <p:cond delay="0"/>
                                  </p:stCondLst>
                                  <p:childTnLst>
                                    <p:anim calcmode="lin" valueType="num">
                                      <p:cBhvr>
                                        <p:cTn id="406" dur="3250"/>
                                        <p:tgtEl>
                                          <p:spTgt spid="11"/>
                                        </p:tgtEl>
                                        <p:attrNameLst>
                                          <p:attrName>ppt_w</p:attrName>
                                        </p:attrNameLst>
                                      </p:cBhvr>
                                      <p:tavLst>
                                        <p:tav tm="0">
                                          <p:val>
                                            <p:strVal val="ppt_w"/>
                                          </p:val>
                                        </p:tav>
                                        <p:tav tm="100000">
                                          <p:val>
                                            <p:fltVal val="0"/>
                                          </p:val>
                                        </p:tav>
                                      </p:tavLst>
                                    </p:anim>
                                    <p:anim calcmode="lin" valueType="num">
                                      <p:cBhvr>
                                        <p:cTn id="407" dur="3250"/>
                                        <p:tgtEl>
                                          <p:spTgt spid="11"/>
                                        </p:tgtEl>
                                        <p:attrNameLst>
                                          <p:attrName>ppt_h</p:attrName>
                                        </p:attrNameLst>
                                      </p:cBhvr>
                                      <p:tavLst>
                                        <p:tav tm="0">
                                          <p:val>
                                            <p:strVal val="ppt_h"/>
                                          </p:val>
                                        </p:tav>
                                        <p:tav tm="100000">
                                          <p:val>
                                            <p:fltVal val="0"/>
                                          </p:val>
                                        </p:tav>
                                      </p:tavLst>
                                    </p:anim>
                                    <p:anim calcmode="lin" valueType="num">
                                      <p:cBhvr>
                                        <p:cTn id="408" dur="3250"/>
                                        <p:tgtEl>
                                          <p:spTgt spid="11"/>
                                        </p:tgtEl>
                                        <p:attrNameLst>
                                          <p:attrName>ppt_x</p:attrName>
                                        </p:attrNameLst>
                                      </p:cBhvr>
                                      <p:tavLst>
                                        <p:tav tm="0">
                                          <p:val>
                                            <p:strVal val="ppt_x"/>
                                          </p:val>
                                        </p:tav>
                                        <p:tav tm="100000">
                                          <p:val>
                                            <p:fltVal val="0.5"/>
                                          </p:val>
                                        </p:tav>
                                      </p:tavLst>
                                    </p:anim>
                                    <p:anim calcmode="lin" valueType="num">
                                      <p:cBhvr>
                                        <p:cTn id="409" dur="3250"/>
                                        <p:tgtEl>
                                          <p:spTgt spid="11"/>
                                        </p:tgtEl>
                                        <p:attrNameLst>
                                          <p:attrName>ppt_y</p:attrName>
                                        </p:attrNameLst>
                                      </p:cBhvr>
                                      <p:tavLst>
                                        <p:tav tm="0">
                                          <p:val>
                                            <p:strVal val="ppt_y"/>
                                          </p:val>
                                        </p:tav>
                                        <p:tav tm="100000">
                                          <p:val>
                                            <p:fltVal val="0.5"/>
                                          </p:val>
                                        </p:tav>
                                      </p:tavLst>
                                    </p:anim>
                                    <p:set>
                                      <p:cBhvr>
                                        <p:cTn id="410" dur="1" fill="hold">
                                          <p:stCondLst>
                                            <p:cond delay="3249"/>
                                          </p:stCondLst>
                                        </p:cTn>
                                        <p:tgtEl>
                                          <p:spTgt spid="11"/>
                                        </p:tgtEl>
                                        <p:attrNameLst>
                                          <p:attrName>style.visibility</p:attrName>
                                        </p:attrNameLst>
                                      </p:cBhvr>
                                      <p:to>
                                        <p:strVal val="hidden"/>
                                      </p:to>
                                    </p:set>
                                  </p:childTnLst>
                                </p:cTn>
                              </p:par>
                              <p:par>
                                <p:cTn id="411" presetID="23" presetClass="exit" presetSubtype="16" fill="hold" nodeType="withEffect">
                                  <p:stCondLst>
                                    <p:cond delay="0"/>
                                  </p:stCondLst>
                                  <p:childTnLst>
                                    <p:anim calcmode="lin" valueType="num">
                                      <p:cBhvr>
                                        <p:cTn id="412" dur="3250"/>
                                        <p:tgtEl>
                                          <p:spTgt spid="62"/>
                                        </p:tgtEl>
                                        <p:attrNameLst>
                                          <p:attrName>ppt_w</p:attrName>
                                        </p:attrNameLst>
                                      </p:cBhvr>
                                      <p:tavLst>
                                        <p:tav tm="0">
                                          <p:val>
                                            <p:strVal val="ppt_w"/>
                                          </p:val>
                                        </p:tav>
                                        <p:tav tm="100000">
                                          <p:val>
                                            <p:strVal val="4*ppt_w"/>
                                          </p:val>
                                        </p:tav>
                                      </p:tavLst>
                                    </p:anim>
                                    <p:anim calcmode="lin" valueType="num">
                                      <p:cBhvr>
                                        <p:cTn id="413" dur="3250"/>
                                        <p:tgtEl>
                                          <p:spTgt spid="62"/>
                                        </p:tgtEl>
                                        <p:attrNameLst>
                                          <p:attrName>ppt_h</p:attrName>
                                        </p:attrNameLst>
                                      </p:cBhvr>
                                      <p:tavLst>
                                        <p:tav tm="0">
                                          <p:val>
                                            <p:strVal val="ppt_h"/>
                                          </p:val>
                                        </p:tav>
                                        <p:tav tm="100000">
                                          <p:val>
                                            <p:strVal val="4*ppt_h"/>
                                          </p:val>
                                        </p:tav>
                                      </p:tavLst>
                                    </p:anim>
                                    <p:set>
                                      <p:cBhvr>
                                        <p:cTn id="414" dur="1" fill="hold">
                                          <p:stCondLst>
                                            <p:cond delay="3249"/>
                                          </p:stCondLst>
                                        </p:cTn>
                                        <p:tgtEl>
                                          <p:spTgt spid="62"/>
                                        </p:tgtEl>
                                        <p:attrNameLst>
                                          <p:attrName>style.visibility</p:attrName>
                                        </p:attrNameLst>
                                      </p:cBhvr>
                                      <p:to>
                                        <p:strVal val="hidden"/>
                                      </p:to>
                                    </p:set>
                                  </p:childTnLst>
                                </p:cTn>
                              </p:par>
                              <p:par>
                                <p:cTn id="415" presetID="8" presetClass="emph" presetSubtype="0" repeatCount="indefinite" fill="hold" nodeType="withEffect">
                                  <p:stCondLst>
                                    <p:cond delay="0"/>
                                  </p:stCondLst>
                                  <p:childTnLst>
                                    <p:animRot by="21600000">
                                      <p:cBhvr>
                                        <p:cTn id="416" dur="3250" fill="hold"/>
                                        <p:tgtEl>
                                          <p:spTgt spid="62"/>
                                        </p:tgtEl>
                                        <p:attrNameLst>
                                          <p:attrName>r</p:attrName>
                                        </p:attrNameLst>
                                      </p:cBhvr>
                                    </p:animRot>
                                  </p:childTnLst>
                                </p:cTn>
                              </p:par>
                              <p:par>
                                <p:cTn id="417" presetID="23" presetClass="exit" presetSubtype="544" fill="hold" grpId="2" nodeType="withEffect">
                                  <p:stCondLst>
                                    <p:cond delay="0"/>
                                  </p:stCondLst>
                                  <p:childTnLst>
                                    <p:anim calcmode="lin" valueType="num">
                                      <p:cBhvr>
                                        <p:cTn id="418" dur="3250"/>
                                        <p:tgtEl>
                                          <p:spTgt spid="61"/>
                                        </p:tgtEl>
                                        <p:attrNameLst>
                                          <p:attrName>ppt_w</p:attrName>
                                        </p:attrNameLst>
                                      </p:cBhvr>
                                      <p:tavLst>
                                        <p:tav tm="0">
                                          <p:val>
                                            <p:strVal val="ppt_w"/>
                                          </p:val>
                                        </p:tav>
                                        <p:tav tm="100000">
                                          <p:val>
                                            <p:fltVal val="0"/>
                                          </p:val>
                                        </p:tav>
                                      </p:tavLst>
                                    </p:anim>
                                    <p:anim calcmode="lin" valueType="num">
                                      <p:cBhvr>
                                        <p:cTn id="419" dur="3250"/>
                                        <p:tgtEl>
                                          <p:spTgt spid="61"/>
                                        </p:tgtEl>
                                        <p:attrNameLst>
                                          <p:attrName>ppt_h</p:attrName>
                                        </p:attrNameLst>
                                      </p:cBhvr>
                                      <p:tavLst>
                                        <p:tav tm="0">
                                          <p:val>
                                            <p:strVal val="ppt_h"/>
                                          </p:val>
                                        </p:tav>
                                        <p:tav tm="100000">
                                          <p:val>
                                            <p:fltVal val="0"/>
                                          </p:val>
                                        </p:tav>
                                      </p:tavLst>
                                    </p:anim>
                                    <p:anim calcmode="lin" valueType="num">
                                      <p:cBhvr>
                                        <p:cTn id="420" dur="3250"/>
                                        <p:tgtEl>
                                          <p:spTgt spid="61"/>
                                        </p:tgtEl>
                                        <p:attrNameLst>
                                          <p:attrName>ppt_x</p:attrName>
                                        </p:attrNameLst>
                                      </p:cBhvr>
                                      <p:tavLst>
                                        <p:tav tm="0">
                                          <p:val>
                                            <p:strVal val="ppt_x"/>
                                          </p:val>
                                        </p:tav>
                                        <p:tav tm="100000">
                                          <p:val>
                                            <p:fltVal val="0.5"/>
                                          </p:val>
                                        </p:tav>
                                      </p:tavLst>
                                    </p:anim>
                                    <p:anim calcmode="lin" valueType="num">
                                      <p:cBhvr>
                                        <p:cTn id="421" dur="3250"/>
                                        <p:tgtEl>
                                          <p:spTgt spid="61"/>
                                        </p:tgtEl>
                                        <p:attrNameLst>
                                          <p:attrName>ppt_y</p:attrName>
                                        </p:attrNameLst>
                                      </p:cBhvr>
                                      <p:tavLst>
                                        <p:tav tm="0">
                                          <p:val>
                                            <p:strVal val="ppt_y"/>
                                          </p:val>
                                        </p:tav>
                                        <p:tav tm="100000">
                                          <p:val>
                                            <p:fltVal val="0.5"/>
                                          </p:val>
                                        </p:tav>
                                      </p:tavLst>
                                    </p:anim>
                                    <p:set>
                                      <p:cBhvr>
                                        <p:cTn id="422" dur="1" fill="hold">
                                          <p:stCondLst>
                                            <p:cond delay="3249"/>
                                          </p:stCondLst>
                                        </p:cTn>
                                        <p:tgtEl>
                                          <p:spTgt spid="61"/>
                                        </p:tgtEl>
                                        <p:attrNameLst>
                                          <p:attrName>style.visibility</p:attrName>
                                        </p:attrNameLst>
                                      </p:cBhvr>
                                      <p:to>
                                        <p:strVal val="hidden"/>
                                      </p:to>
                                    </p:set>
                                  </p:childTnLst>
                                </p:cTn>
                              </p:par>
                              <p:par>
                                <p:cTn id="423" presetID="8" presetClass="emph" presetSubtype="0" repeatCount="indefinite" fill="hold" grpId="3" nodeType="withEffect">
                                  <p:stCondLst>
                                    <p:cond delay="0"/>
                                  </p:stCondLst>
                                  <p:childTnLst>
                                    <p:animRot by="21600000">
                                      <p:cBhvr>
                                        <p:cTn id="424" dur="3250" fill="hold"/>
                                        <p:tgtEl>
                                          <p:spTgt spid="61"/>
                                        </p:tgtEl>
                                        <p:attrNameLst>
                                          <p:attrName>r</p:attrName>
                                        </p:attrNameLst>
                                      </p:cBhvr>
                                    </p:animRot>
                                  </p:childTnLst>
                                </p:cTn>
                              </p:par>
                              <p:par>
                                <p:cTn id="425" presetID="23" presetClass="exit" presetSubtype="544" fill="hold" grpId="2" nodeType="withEffect">
                                  <p:stCondLst>
                                    <p:cond delay="0"/>
                                  </p:stCondLst>
                                  <p:childTnLst>
                                    <p:anim calcmode="lin" valueType="num">
                                      <p:cBhvr>
                                        <p:cTn id="426" dur="3250"/>
                                        <p:tgtEl>
                                          <p:spTgt spid="12"/>
                                        </p:tgtEl>
                                        <p:attrNameLst>
                                          <p:attrName>ppt_w</p:attrName>
                                        </p:attrNameLst>
                                      </p:cBhvr>
                                      <p:tavLst>
                                        <p:tav tm="0">
                                          <p:val>
                                            <p:strVal val="ppt_w"/>
                                          </p:val>
                                        </p:tav>
                                        <p:tav tm="100000">
                                          <p:val>
                                            <p:fltVal val="0"/>
                                          </p:val>
                                        </p:tav>
                                      </p:tavLst>
                                    </p:anim>
                                    <p:anim calcmode="lin" valueType="num">
                                      <p:cBhvr>
                                        <p:cTn id="427" dur="3250"/>
                                        <p:tgtEl>
                                          <p:spTgt spid="12"/>
                                        </p:tgtEl>
                                        <p:attrNameLst>
                                          <p:attrName>ppt_h</p:attrName>
                                        </p:attrNameLst>
                                      </p:cBhvr>
                                      <p:tavLst>
                                        <p:tav tm="0">
                                          <p:val>
                                            <p:strVal val="ppt_h"/>
                                          </p:val>
                                        </p:tav>
                                        <p:tav tm="100000">
                                          <p:val>
                                            <p:fltVal val="0"/>
                                          </p:val>
                                        </p:tav>
                                      </p:tavLst>
                                    </p:anim>
                                    <p:anim calcmode="lin" valueType="num">
                                      <p:cBhvr>
                                        <p:cTn id="428" dur="3250"/>
                                        <p:tgtEl>
                                          <p:spTgt spid="12"/>
                                        </p:tgtEl>
                                        <p:attrNameLst>
                                          <p:attrName>ppt_x</p:attrName>
                                        </p:attrNameLst>
                                      </p:cBhvr>
                                      <p:tavLst>
                                        <p:tav tm="0">
                                          <p:val>
                                            <p:strVal val="ppt_x"/>
                                          </p:val>
                                        </p:tav>
                                        <p:tav tm="100000">
                                          <p:val>
                                            <p:fltVal val="0.5"/>
                                          </p:val>
                                        </p:tav>
                                      </p:tavLst>
                                    </p:anim>
                                    <p:anim calcmode="lin" valueType="num">
                                      <p:cBhvr>
                                        <p:cTn id="429" dur="3250"/>
                                        <p:tgtEl>
                                          <p:spTgt spid="12"/>
                                        </p:tgtEl>
                                        <p:attrNameLst>
                                          <p:attrName>ppt_y</p:attrName>
                                        </p:attrNameLst>
                                      </p:cBhvr>
                                      <p:tavLst>
                                        <p:tav tm="0">
                                          <p:val>
                                            <p:strVal val="ppt_y"/>
                                          </p:val>
                                        </p:tav>
                                        <p:tav tm="100000">
                                          <p:val>
                                            <p:fltVal val="0.5"/>
                                          </p:val>
                                        </p:tav>
                                      </p:tavLst>
                                    </p:anim>
                                    <p:set>
                                      <p:cBhvr>
                                        <p:cTn id="430" dur="1" fill="hold">
                                          <p:stCondLst>
                                            <p:cond delay="3249"/>
                                          </p:stCondLst>
                                        </p:cTn>
                                        <p:tgtEl>
                                          <p:spTgt spid="12"/>
                                        </p:tgtEl>
                                        <p:attrNameLst>
                                          <p:attrName>style.visibility</p:attrName>
                                        </p:attrNameLst>
                                      </p:cBhvr>
                                      <p:to>
                                        <p:strVal val="hidden"/>
                                      </p:to>
                                    </p:set>
                                  </p:childTnLst>
                                </p:cTn>
                              </p:par>
                              <p:par>
                                <p:cTn id="431" presetID="23" presetClass="exit" presetSubtype="544" fill="hold" grpId="2" nodeType="withEffect">
                                  <p:stCondLst>
                                    <p:cond delay="0"/>
                                  </p:stCondLst>
                                  <p:childTnLst>
                                    <p:anim calcmode="lin" valueType="num">
                                      <p:cBhvr>
                                        <p:cTn id="432" dur="3250"/>
                                        <p:tgtEl>
                                          <p:spTgt spid="13"/>
                                        </p:tgtEl>
                                        <p:attrNameLst>
                                          <p:attrName>ppt_w</p:attrName>
                                        </p:attrNameLst>
                                      </p:cBhvr>
                                      <p:tavLst>
                                        <p:tav tm="0">
                                          <p:val>
                                            <p:strVal val="ppt_w"/>
                                          </p:val>
                                        </p:tav>
                                        <p:tav tm="100000">
                                          <p:val>
                                            <p:fltVal val="0"/>
                                          </p:val>
                                        </p:tav>
                                      </p:tavLst>
                                    </p:anim>
                                    <p:anim calcmode="lin" valueType="num">
                                      <p:cBhvr>
                                        <p:cTn id="433" dur="3250"/>
                                        <p:tgtEl>
                                          <p:spTgt spid="13"/>
                                        </p:tgtEl>
                                        <p:attrNameLst>
                                          <p:attrName>ppt_h</p:attrName>
                                        </p:attrNameLst>
                                      </p:cBhvr>
                                      <p:tavLst>
                                        <p:tav tm="0">
                                          <p:val>
                                            <p:strVal val="ppt_h"/>
                                          </p:val>
                                        </p:tav>
                                        <p:tav tm="100000">
                                          <p:val>
                                            <p:fltVal val="0"/>
                                          </p:val>
                                        </p:tav>
                                      </p:tavLst>
                                    </p:anim>
                                    <p:anim calcmode="lin" valueType="num">
                                      <p:cBhvr>
                                        <p:cTn id="434" dur="3250"/>
                                        <p:tgtEl>
                                          <p:spTgt spid="13"/>
                                        </p:tgtEl>
                                        <p:attrNameLst>
                                          <p:attrName>ppt_x</p:attrName>
                                        </p:attrNameLst>
                                      </p:cBhvr>
                                      <p:tavLst>
                                        <p:tav tm="0">
                                          <p:val>
                                            <p:strVal val="ppt_x"/>
                                          </p:val>
                                        </p:tav>
                                        <p:tav tm="100000">
                                          <p:val>
                                            <p:fltVal val="0.5"/>
                                          </p:val>
                                        </p:tav>
                                      </p:tavLst>
                                    </p:anim>
                                    <p:anim calcmode="lin" valueType="num">
                                      <p:cBhvr>
                                        <p:cTn id="435" dur="3250"/>
                                        <p:tgtEl>
                                          <p:spTgt spid="13"/>
                                        </p:tgtEl>
                                        <p:attrNameLst>
                                          <p:attrName>ppt_y</p:attrName>
                                        </p:attrNameLst>
                                      </p:cBhvr>
                                      <p:tavLst>
                                        <p:tav tm="0">
                                          <p:val>
                                            <p:strVal val="ppt_y"/>
                                          </p:val>
                                        </p:tav>
                                        <p:tav tm="100000">
                                          <p:val>
                                            <p:fltVal val="0.5"/>
                                          </p:val>
                                        </p:tav>
                                      </p:tavLst>
                                    </p:anim>
                                    <p:set>
                                      <p:cBhvr>
                                        <p:cTn id="436" dur="1" fill="hold">
                                          <p:stCondLst>
                                            <p:cond delay="3249"/>
                                          </p:stCondLst>
                                        </p:cTn>
                                        <p:tgtEl>
                                          <p:spTgt spid="13"/>
                                        </p:tgtEl>
                                        <p:attrNameLst>
                                          <p:attrName>style.visibility</p:attrName>
                                        </p:attrNameLst>
                                      </p:cBhvr>
                                      <p:to>
                                        <p:strVal val="hidden"/>
                                      </p:to>
                                    </p:set>
                                  </p:childTnLst>
                                </p:cTn>
                              </p:par>
                              <p:par>
                                <p:cTn id="437" presetID="23" presetClass="exit" presetSubtype="544" fill="hold" grpId="2" nodeType="withEffect">
                                  <p:stCondLst>
                                    <p:cond delay="0"/>
                                  </p:stCondLst>
                                  <p:childTnLst>
                                    <p:anim calcmode="lin" valueType="num">
                                      <p:cBhvr>
                                        <p:cTn id="438" dur="3250"/>
                                        <p:tgtEl>
                                          <p:spTgt spid="14"/>
                                        </p:tgtEl>
                                        <p:attrNameLst>
                                          <p:attrName>ppt_w</p:attrName>
                                        </p:attrNameLst>
                                      </p:cBhvr>
                                      <p:tavLst>
                                        <p:tav tm="0">
                                          <p:val>
                                            <p:strVal val="ppt_w"/>
                                          </p:val>
                                        </p:tav>
                                        <p:tav tm="100000">
                                          <p:val>
                                            <p:fltVal val="0"/>
                                          </p:val>
                                        </p:tav>
                                      </p:tavLst>
                                    </p:anim>
                                    <p:anim calcmode="lin" valueType="num">
                                      <p:cBhvr>
                                        <p:cTn id="439" dur="3250"/>
                                        <p:tgtEl>
                                          <p:spTgt spid="14"/>
                                        </p:tgtEl>
                                        <p:attrNameLst>
                                          <p:attrName>ppt_h</p:attrName>
                                        </p:attrNameLst>
                                      </p:cBhvr>
                                      <p:tavLst>
                                        <p:tav tm="0">
                                          <p:val>
                                            <p:strVal val="ppt_h"/>
                                          </p:val>
                                        </p:tav>
                                        <p:tav tm="100000">
                                          <p:val>
                                            <p:fltVal val="0"/>
                                          </p:val>
                                        </p:tav>
                                      </p:tavLst>
                                    </p:anim>
                                    <p:anim calcmode="lin" valueType="num">
                                      <p:cBhvr>
                                        <p:cTn id="440" dur="3250"/>
                                        <p:tgtEl>
                                          <p:spTgt spid="14"/>
                                        </p:tgtEl>
                                        <p:attrNameLst>
                                          <p:attrName>ppt_x</p:attrName>
                                        </p:attrNameLst>
                                      </p:cBhvr>
                                      <p:tavLst>
                                        <p:tav tm="0">
                                          <p:val>
                                            <p:strVal val="ppt_x"/>
                                          </p:val>
                                        </p:tav>
                                        <p:tav tm="100000">
                                          <p:val>
                                            <p:fltVal val="0.5"/>
                                          </p:val>
                                        </p:tav>
                                      </p:tavLst>
                                    </p:anim>
                                    <p:anim calcmode="lin" valueType="num">
                                      <p:cBhvr>
                                        <p:cTn id="441" dur="3250"/>
                                        <p:tgtEl>
                                          <p:spTgt spid="14"/>
                                        </p:tgtEl>
                                        <p:attrNameLst>
                                          <p:attrName>ppt_y</p:attrName>
                                        </p:attrNameLst>
                                      </p:cBhvr>
                                      <p:tavLst>
                                        <p:tav tm="0">
                                          <p:val>
                                            <p:strVal val="ppt_y"/>
                                          </p:val>
                                        </p:tav>
                                        <p:tav tm="100000">
                                          <p:val>
                                            <p:fltVal val="0.5"/>
                                          </p:val>
                                        </p:tav>
                                      </p:tavLst>
                                    </p:anim>
                                    <p:set>
                                      <p:cBhvr>
                                        <p:cTn id="442" dur="1" fill="hold">
                                          <p:stCondLst>
                                            <p:cond delay="3249"/>
                                          </p:stCondLst>
                                        </p:cTn>
                                        <p:tgtEl>
                                          <p:spTgt spid="14"/>
                                        </p:tgtEl>
                                        <p:attrNameLst>
                                          <p:attrName>style.visibility</p:attrName>
                                        </p:attrNameLst>
                                      </p:cBhvr>
                                      <p:to>
                                        <p:strVal val="hidden"/>
                                      </p:to>
                                    </p:set>
                                  </p:childTnLst>
                                </p:cTn>
                              </p:par>
                              <p:par>
                                <p:cTn id="443" presetID="23" presetClass="exit" presetSubtype="544" fill="hold" grpId="2" nodeType="withEffect">
                                  <p:stCondLst>
                                    <p:cond delay="0"/>
                                  </p:stCondLst>
                                  <p:childTnLst>
                                    <p:anim calcmode="lin" valueType="num">
                                      <p:cBhvr>
                                        <p:cTn id="444" dur="3250"/>
                                        <p:tgtEl>
                                          <p:spTgt spid="15"/>
                                        </p:tgtEl>
                                        <p:attrNameLst>
                                          <p:attrName>ppt_w</p:attrName>
                                        </p:attrNameLst>
                                      </p:cBhvr>
                                      <p:tavLst>
                                        <p:tav tm="0">
                                          <p:val>
                                            <p:strVal val="ppt_w"/>
                                          </p:val>
                                        </p:tav>
                                        <p:tav tm="100000">
                                          <p:val>
                                            <p:fltVal val="0"/>
                                          </p:val>
                                        </p:tav>
                                      </p:tavLst>
                                    </p:anim>
                                    <p:anim calcmode="lin" valueType="num">
                                      <p:cBhvr>
                                        <p:cTn id="445" dur="3250"/>
                                        <p:tgtEl>
                                          <p:spTgt spid="15"/>
                                        </p:tgtEl>
                                        <p:attrNameLst>
                                          <p:attrName>ppt_h</p:attrName>
                                        </p:attrNameLst>
                                      </p:cBhvr>
                                      <p:tavLst>
                                        <p:tav tm="0">
                                          <p:val>
                                            <p:strVal val="ppt_h"/>
                                          </p:val>
                                        </p:tav>
                                        <p:tav tm="100000">
                                          <p:val>
                                            <p:fltVal val="0"/>
                                          </p:val>
                                        </p:tav>
                                      </p:tavLst>
                                    </p:anim>
                                    <p:anim calcmode="lin" valueType="num">
                                      <p:cBhvr>
                                        <p:cTn id="446" dur="3250"/>
                                        <p:tgtEl>
                                          <p:spTgt spid="15"/>
                                        </p:tgtEl>
                                        <p:attrNameLst>
                                          <p:attrName>ppt_x</p:attrName>
                                        </p:attrNameLst>
                                      </p:cBhvr>
                                      <p:tavLst>
                                        <p:tav tm="0">
                                          <p:val>
                                            <p:strVal val="ppt_x"/>
                                          </p:val>
                                        </p:tav>
                                        <p:tav tm="100000">
                                          <p:val>
                                            <p:fltVal val="0.5"/>
                                          </p:val>
                                        </p:tav>
                                      </p:tavLst>
                                    </p:anim>
                                    <p:anim calcmode="lin" valueType="num">
                                      <p:cBhvr>
                                        <p:cTn id="447" dur="3250"/>
                                        <p:tgtEl>
                                          <p:spTgt spid="15"/>
                                        </p:tgtEl>
                                        <p:attrNameLst>
                                          <p:attrName>ppt_y</p:attrName>
                                        </p:attrNameLst>
                                      </p:cBhvr>
                                      <p:tavLst>
                                        <p:tav tm="0">
                                          <p:val>
                                            <p:strVal val="ppt_y"/>
                                          </p:val>
                                        </p:tav>
                                        <p:tav tm="100000">
                                          <p:val>
                                            <p:fltVal val="0.5"/>
                                          </p:val>
                                        </p:tav>
                                      </p:tavLst>
                                    </p:anim>
                                    <p:set>
                                      <p:cBhvr>
                                        <p:cTn id="448" dur="1" fill="hold">
                                          <p:stCondLst>
                                            <p:cond delay="3249"/>
                                          </p:stCondLst>
                                        </p:cTn>
                                        <p:tgtEl>
                                          <p:spTgt spid="15"/>
                                        </p:tgtEl>
                                        <p:attrNameLst>
                                          <p:attrName>style.visibility</p:attrName>
                                        </p:attrNameLst>
                                      </p:cBhvr>
                                      <p:to>
                                        <p:strVal val="hidden"/>
                                      </p:to>
                                    </p:set>
                                  </p:childTnLst>
                                </p:cTn>
                              </p:par>
                              <p:par>
                                <p:cTn id="449" presetID="23" presetClass="exit" presetSubtype="544" fill="hold" grpId="2" nodeType="withEffect">
                                  <p:stCondLst>
                                    <p:cond delay="0"/>
                                  </p:stCondLst>
                                  <p:childTnLst>
                                    <p:anim calcmode="lin" valueType="num">
                                      <p:cBhvr>
                                        <p:cTn id="450" dur="3250"/>
                                        <p:tgtEl>
                                          <p:spTgt spid="16"/>
                                        </p:tgtEl>
                                        <p:attrNameLst>
                                          <p:attrName>ppt_w</p:attrName>
                                        </p:attrNameLst>
                                      </p:cBhvr>
                                      <p:tavLst>
                                        <p:tav tm="0">
                                          <p:val>
                                            <p:strVal val="ppt_w"/>
                                          </p:val>
                                        </p:tav>
                                        <p:tav tm="100000">
                                          <p:val>
                                            <p:fltVal val="0"/>
                                          </p:val>
                                        </p:tav>
                                      </p:tavLst>
                                    </p:anim>
                                    <p:anim calcmode="lin" valueType="num">
                                      <p:cBhvr>
                                        <p:cTn id="451" dur="3250"/>
                                        <p:tgtEl>
                                          <p:spTgt spid="16"/>
                                        </p:tgtEl>
                                        <p:attrNameLst>
                                          <p:attrName>ppt_h</p:attrName>
                                        </p:attrNameLst>
                                      </p:cBhvr>
                                      <p:tavLst>
                                        <p:tav tm="0">
                                          <p:val>
                                            <p:strVal val="ppt_h"/>
                                          </p:val>
                                        </p:tav>
                                        <p:tav tm="100000">
                                          <p:val>
                                            <p:fltVal val="0"/>
                                          </p:val>
                                        </p:tav>
                                      </p:tavLst>
                                    </p:anim>
                                    <p:anim calcmode="lin" valueType="num">
                                      <p:cBhvr>
                                        <p:cTn id="452" dur="3250"/>
                                        <p:tgtEl>
                                          <p:spTgt spid="16"/>
                                        </p:tgtEl>
                                        <p:attrNameLst>
                                          <p:attrName>ppt_x</p:attrName>
                                        </p:attrNameLst>
                                      </p:cBhvr>
                                      <p:tavLst>
                                        <p:tav tm="0">
                                          <p:val>
                                            <p:strVal val="ppt_x"/>
                                          </p:val>
                                        </p:tav>
                                        <p:tav tm="100000">
                                          <p:val>
                                            <p:fltVal val="0.5"/>
                                          </p:val>
                                        </p:tav>
                                      </p:tavLst>
                                    </p:anim>
                                    <p:anim calcmode="lin" valueType="num">
                                      <p:cBhvr>
                                        <p:cTn id="453" dur="3250"/>
                                        <p:tgtEl>
                                          <p:spTgt spid="16"/>
                                        </p:tgtEl>
                                        <p:attrNameLst>
                                          <p:attrName>ppt_y</p:attrName>
                                        </p:attrNameLst>
                                      </p:cBhvr>
                                      <p:tavLst>
                                        <p:tav tm="0">
                                          <p:val>
                                            <p:strVal val="ppt_y"/>
                                          </p:val>
                                        </p:tav>
                                        <p:tav tm="100000">
                                          <p:val>
                                            <p:fltVal val="0.5"/>
                                          </p:val>
                                        </p:tav>
                                      </p:tavLst>
                                    </p:anim>
                                    <p:set>
                                      <p:cBhvr>
                                        <p:cTn id="454" dur="1" fill="hold">
                                          <p:stCondLst>
                                            <p:cond delay="3249"/>
                                          </p:stCondLst>
                                        </p:cTn>
                                        <p:tgtEl>
                                          <p:spTgt spid="16"/>
                                        </p:tgtEl>
                                        <p:attrNameLst>
                                          <p:attrName>style.visibility</p:attrName>
                                        </p:attrNameLst>
                                      </p:cBhvr>
                                      <p:to>
                                        <p:strVal val="hidden"/>
                                      </p:to>
                                    </p:set>
                                  </p:childTnLst>
                                </p:cTn>
                              </p:par>
                              <p:par>
                                <p:cTn id="455" presetID="23" presetClass="exit" presetSubtype="544" fill="hold" grpId="2" nodeType="withEffect">
                                  <p:stCondLst>
                                    <p:cond delay="0"/>
                                  </p:stCondLst>
                                  <p:childTnLst>
                                    <p:anim calcmode="lin" valueType="num">
                                      <p:cBhvr>
                                        <p:cTn id="456" dur="3250"/>
                                        <p:tgtEl>
                                          <p:spTgt spid="17"/>
                                        </p:tgtEl>
                                        <p:attrNameLst>
                                          <p:attrName>ppt_w</p:attrName>
                                        </p:attrNameLst>
                                      </p:cBhvr>
                                      <p:tavLst>
                                        <p:tav tm="0">
                                          <p:val>
                                            <p:strVal val="ppt_w"/>
                                          </p:val>
                                        </p:tav>
                                        <p:tav tm="100000">
                                          <p:val>
                                            <p:fltVal val="0"/>
                                          </p:val>
                                        </p:tav>
                                      </p:tavLst>
                                    </p:anim>
                                    <p:anim calcmode="lin" valueType="num">
                                      <p:cBhvr>
                                        <p:cTn id="457" dur="3250"/>
                                        <p:tgtEl>
                                          <p:spTgt spid="17"/>
                                        </p:tgtEl>
                                        <p:attrNameLst>
                                          <p:attrName>ppt_h</p:attrName>
                                        </p:attrNameLst>
                                      </p:cBhvr>
                                      <p:tavLst>
                                        <p:tav tm="0">
                                          <p:val>
                                            <p:strVal val="ppt_h"/>
                                          </p:val>
                                        </p:tav>
                                        <p:tav tm="100000">
                                          <p:val>
                                            <p:fltVal val="0"/>
                                          </p:val>
                                        </p:tav>
                                      </p:tavLst>
                                    </p:anim>
                                    <p:anim calcmode="lin" valueType="num">
                                      <p:cBhvr>
                                        <p:cTn id="458" dur="3250"/>
                                        <p:tgtEl>
                                          <p:spTgt spid="17"/>
                                        </p:tgtEl>
                                        <p:attrNameLst>
                                          <p:attrName>ppt_x</p:attrName>
                                        </p:attrNameLst>
                                      </p:cBhvr>
                                      <p:tavLst>
                                        <p:tav tm="0">
                                          <p:val>
                                            <p:strVal val="ppt_x"/>
                                          </p:val>
                                        </p:tav>
                                        <p:tav tm="100000">
                                          <p:val>
                                            <p:fltVal val="0.5"/>
                                          </p:val>
                                        </p:tav>
                                      </p:tavLst>
                                    </p:anim>
                                    <p:anim calcmode="lin" valueType="num">
                                      <p:cBhvr>
                                        <p:cTn id="459" dur="3250"/>
                                        <p:tgtEl>
                                          <p:spTgt spid="17"/>
                                        </p:tgtEl>
                                        <p:attrNameLst>
                                          <p:attrName>ppt_y</p:attrName>
                                        </p:attrNameLst>
                                      </p:cBhvr>
                                      <p:tavLst>
                                        <p:tav tm="0">
                                          <p:val>
                                            <p:strVal val="ppt_y"/>
                                          </p:val>
                                        </p:tav>
                                        <p:tav tm="100000">
                                          <p:val>
                                            <p:fltVal val="0.5"/>
                                          </p:val>
                                        </p:tav>
                                      </p:tavLst>
                                    </p:anim>
                                    <p:set>
                                      <p:cBhvr>
                                        <p:cTn id="460" dur="1" fill="hold">
                                          <p:stCondLst>
                                            <p:cond delay="3249"/>
                                          </p:stCondLst>
                                        </p:cTn>
                                        <p:tgtEl>
                                          <p:spTgt spid="17"/>
                                        </p:tgtEl>
                                        <p:attrNameLst>
                                          <p:attrName>style.visibility</p:attrName>
                                        </p:attrNameLst>
                                      </p:cBhvr>
                                      <p:to>
                                        <p:strVal val="hidden"/>
                                      </p:to>
                                    </p:set>
                                  </p:childTnLst>
                                </p:cTn>
                              </p:par>
                              <p:par>
                                <p:cTn id="461" presetID="23" presetClass="exit" presetSubtype="544" fill="hold" grpId="2" nodeType="withEffect">
                                  <p:stCondLst>
                                    <p:cond delay="0"/>
                                  </p:stCondLst>
                                  <p:childTnLst>
                                    <p:anim calcmode="lin" valueType="num">
                                      <p:cBhvr>
                                        <p:cTn id="462" dur="3250"/>
                                        <p:tgtEl>
                                          <p:spTgt spid="18"/>
                                        </p:tgtEl>
                                        <p:attrNameLst>
                                          <p:attrName>ppt_w</p:attrName>
                                        </p:attrNameLst>
                                      </p:cBhvr>
                                      <p:tavLst>
                                        <p:tav tm="0">
                                          <p:val>
                                            <p:strVal val="ppt_w"/>
                                          </p:val>
                                        </p:tav>
                                        <p:tav tm="100000">
                                          <p:val>
                                            <p:fltVal val="0"/>
                                          </p:val>
                                        </p:tav>
                                      </p:tavLst>
                                    </p:anim>
                                    <p:anim calcmode="lin" valueType="num">
                                      <p:cBhvr>
                                        <p:cTn id="463" dur="3250"/>
                                        <p:tgtEl>
                                          <p:spTgt spid="18"/>
                                        </p:tgtEl>
                                        <p:attrNameLst>
                                          <p:attrName>ppt_h</p:attrName>
                                        </p:attrNameLst>
                                      </p:cBhvr>
                                      <p:tavLst>
                                        <p:tav tm="0">
                                          <p:val>
                                            <p:strVal val="ppt_h"/>
                                          </p:val>
                                        </p:tav>
                                        <p:tav tm="100000">
                                          <p:val>
                                            <p:fltVal val="0"/>
                                          </p:val>
                                        </p:tav>
                                      </p:tavLst>
                                    </p:anim>
                                    <p:anim calcmode="lin" valueType="num">
                                      <p:cBhvr>
                                        <p:cTn id="464" dur="3250"/>
                                        <p:tgtEl>
                                          <p:spTgt spid="18"/>
                                        </p:tgtEl>
                                        <p:attrNameLst>
                                          <p:attrName>ppt_x</p:attrName>
                                        </p:attrNameLst>
                                      </p:cBhvr>
                                      <p:tavLst>
                                        <p:tav tm="0">
                                          <p:val>
                                            <p:strVal val="ppt_x"/>
                                          </p:val>
                                        </p:tav>
                                        <p:tav tm="100000">
                                          <p:val>
                                            <p:fltVal val="0.5"/>
                                          </p:val>
                                        </p:tav>
                                      </p:tavLst>
                                    </p:anim>
                                    <p:anim calcmode="lin" valueType="num">
                                      <p:cBhvr>
                                        <p:cTn id="465" dur="3250"/>
                                        <p:tgtEl>
                                          <p:spTgt spid="18"/>
                                        </p:tgtEl>
                                        <p:attrNameLst>
                                          <p:attrName>ppt_y</p:attrName>
                                        </p:attrNameLst>
                                      </p:cBhvr>
                                      <p:tavLst>
                                        <p:tav tm="0">
                                          <p:val>
                                            <p:strVal val="ppt_y"/>
                                          </p:val>
                                        </p:tav>
                                        <p:tav tm="100000">
                                          <p:val>
                                            <p:fltVal val="0.5"/>
                                          </p:val>
                                        </p:tav>
                                      </p:tavLst>
                                    </p:anim>
                                    <p:set>
                                      <p:cBhvr>
                                        <p:cTn id="466" dur="1" fill="hold">
                                          <p:stCondLst>
                                            <p:cond delay="3249"/>
                                          </p:stCondLst>
                                        </p:cTn>
                                        <p:tgtEl>
                                          <p:spTgt spid="18"/>
                                        </p:tgtEl>
                                        <p:attrNameLst>
                                          <p:attrName>style.visibility</p:attrName>
                                        </p:attrNameLst>
                                      </p:cBhvr>
                                      <p:to>
                                        <p:strVal val="hidden"/>
                                      </p:to>
                                    </p:set>
                                  </p:childTnLst>
                                </p:cTn>
                              </p:par>
                              <p:par>
                                <p:cTn id="467" presetID="23" presetClass="exit" presetSubtype="544" fill="hold" grpId="2" nodeType="withEffect">
                                  <p:stCondLst>
                                    <p:cond delay="0"/>
                                  </p:stCondLst>
                                  <p:childTnLst>
                                    <p:anim calcmode="lin" valueType="num">
                                      <p:cBhvr>
                                        <p:cTn id="468" dur="3250"/>
                                        <p:tgtEl>
                                          <p:spTgt spid="21"/>
                                        </p:tgtEl>
                                        <p:attrNameLst>
                                          <p:attrName>ppt_w</p:attrName>
                                        </p:attrNameLst>
                                      </p:cBhvr>
                                      <p:tavLst>
                                        <p:tav tm="0">
                                          <p:val>
                                            <p:strVal val="ppt_w"/>
                                          </p:val>
                                        </p:tav>
                                        <p:tav tm="100000">
                                          <p:val>
                                            <p:fltVal val="0"/>
                                          </p:val>
                                        </p:tav>
                                      </p:tavLst>
                                    </p:anim>
                                    <p:anim calcmode="lin" valueType="num">
                                      <p:cBhvr>
                                        <p:cTn id="469" dur="3250"/>
                                        <p:tgtEl>
                                          <p:spTgt spid="21"/>
                                        </p:tgtEl>
                                        <p:attrNameLst>
                                          <p:attrName>ppt_h</p:attrName>
                                        </p:attrNameLst>
                                      </p:cBhvr>
                                      <p:tavLst>
                                        <p:tav tm="0">
                                          <p:val>
                                            <p:strVal val="ppt_h"/>
                                          </p:val>
                                        </p:tav>
                                        <p:tav tm="100000">
                                          <p:val>
                                            <p:fltVal val="0"/>
                                          </p:val>
                                        </p:tav>
                                      </p:tavLst>
                                    </p:anim>
                                    <p:anim calcmode="lin" valueType="num">
                                      <p:cBhvr>
                                        <p:cTn id="470" dur="3250"/>
                                        <p:tgtEl>
                                          <p:spTgt spid="21"/>
                                        </p:tgtEl>
                                        <p:attrNameLst>
                                          <p:attrName>ppt_x</p:attrName>
                                        </p:attrNameLst>
                                      </p:cBhvr>
                                      <p:tavLst>
                                        <p:tav tm="0">
                                          <p:val>
                                            <p:strVal val="ppt_x"/>
                                          </p:val>
                                        </p:tav>
                                        <p:tav tm="100000">
                                          <p:val>
                                            <p:fltVal val="0.5"/>
                                          </p:val>
                                        </p:tav>
                                      </p:tavLst>
                                    </p:anim>
                                    <p:anim calcmode="lin" valueType="num">
                                      <p:cBhvr>
                                        <p:cTn id="471" dur="3250"/>
                                        <p:tgtEl>
                                          <p:spTgt spid="21"/>
                                        </p:tgtEl>
                                        <p:attrNameLst>
                                          <p:attrName>ppt_y</p:attrName>
                                        </p:attrNameLst>
                                      </p:cBhvr>
                                      <p:tavLst>
                                        <p:tav tm="0">
                                          <p:val>
                                            <p:strVal val="ppt_y"/>
                                          </p:val>
                                        </p:tav>
                                        <p:tav tm="100000">
                                          <p:val>
                                            <p:fltVal val="0.5"/>
                                          </p:val>
                                        </p:tav>
                                      </p:tavLst>
                                    </p:anim>
                                    <p:set>
                                      <p:cBhvr>
                                        <p:cTn id="472" dur="1" fill="hold">
                                          <p:stCondLst>
                                            <p:cond delay="3249"/>
                                          </p:stCondLst>
                                        </p:cTn>
                                        <p:tgtEl>
                                          <p:spTgt spid="21"/>
                                        </p:tgtEl>
                                        <p:attrNameLst>
                                          <p:attrName>style.visibility</p:attrName>
                                        </p:attrNameLst>
                                      </p:cBhvr>
                                      <p:to>
                                        <p:strVal val="hidden"/>
                                      </p:to>
                                    </p:set>
                                  </p:childTnLst>
                                </p:cTn>
                              </p:par>
                              <p:par>
                                <p:cTn id="473" presetID="23" presetClass="exit" presetSubtype="544" fill="hold" grpId="2" nodeType="withEffect">
                                  <p:stCondLst>
                                    <p:cond delay="0"/>
                                  </p:stCondLst>
                                  <p:childTnLst>
                                    <p:anim calcmode="lin" valueType="num">
                                      <p:cBhvr>
                                        <p:cTn id="474" dur="3250"/>
                                        <p:tgtEl>
                                          <p:spTgt spid="22"/>
                                        </p:tgtEl>
                                        <p:attrNameLst>
                                          <p:attrName>ppt_w</p:attrName>
                                        </p:attrNameLst>
                                      </p:cBhvr>
                                      <p:tavLst>
                                        <p:tav tm="0">
                                          <p:val>
                                            <p:strVal val="ppt_w"/>
                                          </p:val>
                                        </p:tav>
                                        <p:tav tm="100000">
                                          <p:val>
                                            <p:fltVal val="0"/>
                                          </p:val>
                                        </p:tav>
                                      </p:tavLst>
                                    </p:anim>
                                    <p:anim calcmode="lin" valueType="num">
                                      <p:cBhvr>
                                        <p:cTn id="475" dur="3250"/>
                                        <p:tgtEl>
                                          <p:spTgt spid="22"/>
                                        </p:tgtEl>
                                        <p:attrNameLst>
                                          <p:attrName>ppt_h</p:attrName>
                                        </p:attrNameLst>
                                      </p:cBhvr>
                                      <p:tavLst>
                                        <p:tav tm="0">
                                          <p:val>
                                            <p:strVal val="ppt_h"/>
                                          </p:val>
                                        </p:tav>
                                        <p:tav tm="100000">
                                          <p:val>
                                            <p:fltVal val="0"/>
                                          </p:val>
                                        </p:tav>
                                      </p:tavLst>
                                    </p:anim>
                                    <p:anim calcmode="lin" valueType="num">
                                      <p:cBhvr>
                                        <p:cTn id="476" dur="3250"/>
                                        <p:tgtEl>
                                          <p:spTgt spid="22"/>
                                        </p:tgtEl>
                                        <p:attrNameLst>
                                          <p:attrName>ppt_x</p:attrName>
                                        </p:attrNameLst>
                                      </p:cBhvr>
                                      <p:tavLst>
                                        <p:tav tm="0">
                                          <p:val>
                                            <p:strVal val="ppt_x"/>
                                          </p:val>
                                        </p:tav>
                                        <p:tav tm="100000">
                                          <p:val>
                                            <p:fltVal val="0.5"/>
                                          </p:val>
                                        </p:tav>
                                      </p:tavLst>
                                    </p:anim>
                                    <p:anim calcmode="lin" valueType="num">
                                      <p:cBhvr>
                                        <p:cTn id="477" dur="3250"/>
                                        <p:tgtEl>
                                          <p:spTgt spid="22"/>
                                        </p:tgtEl>
                                        <p:attrNameLst>
                                          <p:attrName>ppt_y</p:attrName>
                                        </p:attrNameLst>
                                      </p:cBhvr>
                                      <p:tavLst>
                                        <p:tav tm="0">
                                          <p:val>
                                            <p:strVal val="ppt_y"/>
                                          </p:val>
                                        </p:tav>
                                        <p:tav tm="100000">
                                          <p:val>
                                            <p:fltVal val="0.5"/>
                                          </p:val>
                                        </p:tav>
                                      </p:tavLst>
                                    </p:anim>
                                    <p:set>
                                      <p:cBhvr>
                                        <p:cTn id="478" dur="1" fill="hold">
                                          <p:stCondLst>
                                            <p:cond delay="3249"/>
                                          </p:stCondLst>
                                        </p:cTn>
                                        <p:tgtEl>
                                          <p:spTgt spid="22"/>
                                        </p:tgtEl>
                                        <p:attrNameLst>
                                          <p:attrName>style.visibility</p:attrName>
                                        </p:attrNameLst>
                                      </p:cBhvr>
                                      <p:to>
                                        <p:strVal val="hidden"/>
                                      </p:to>
                                    </p:set>
                                  </p:childTnLst>
                                </p:cTn>
                              </p:par>
                              <p:par>
                                <p:cTn id="479" presetID="23" presetClass="exit" presetSubtype="544" fill="hold" grpId="2" nodeType="withEffect">
                                  <p:stCondLst>
                                    <p:cond delay="0"/>
                                  </p:stCondLst>
                                  <p:childTnLst>
                                    <p:anim calcmode="lin" valueType="num">
                                      <p:cBhvr>
                                        <p:cTn id="480" dur="3250"/>
                                        <p:tgtEl>
                                          <p:spTgt spid="23"/>
                                        </p:tgtEl>
                                        <p:attrNameLst>
                                          <p:attrName>ppt_w</p:attrName>
                                        </p:attrNameLst>
                                      </p:cBhvr>
                                      <p:tavLst>
                                        <p:tav tm="0">
                                          <p:val>
                                            <p:strVal val="ppt_w"/>
                                          </p:val>
                                        </p:tav>
                                        <p:tav tm="100000">
                                          <p:val>
                                            <p:fltVal val="0"/>
                                          </p:val>
                                        </p:tav>
                                      </p:tavLst>
                                    </p:anim>
                                    <p:anim calcmode="lin" valueType="num">
                                      <p:cBhvr>
                                        <p:cTn id="481" dur="3250"/>
                                        <p:tgtEl>
                                          <p:spTgt spid="23"/>
                                        </p:tgtEl>
                                        <p:attrNameLst>
                                          <p:attrName>ppt_h</p:attrName>
                                        </p:attrNameLst>
                                      </p:cBhvr>
                                      <p:tavLst>
                                        <p:tav tm="0">
                                          <p:val>
                                            <p:strVal val="ppt_h"/>
                                          </p:val>
                                        </p:tav>
                                        <p:tav tm="100000">
                                          <p:val>
                                            <p:fltVal val="0"/>
                                          </p:val>
                                        </p:tav>
                                      </p:tavLst>
                                    </p:anim>
                                    <p:anim calcmode="lin" valueType="num">
                                      <p:cBhvr>
                                        <p:cTn id="482" dur="3250"/>
                                        <p:tgtEl>
                                          <p:spTgt spid="23"/>
                                        </p:tgtEl>
                                        <p:attrNameLst>
                                          <p:attrName>ppt_x</p:attrName>
                                        </p:attrNameLst>
                                      </p:cBhvr>
                                      <p:tavLst>
                                        <p:tav tm="0">
                                          <p:val>
                                            <p:strVal val="ppt_x"/>
                                          </p:val>
                                        </p:tav>
                                        <p:tav tm="100000">
                                          <p:val>
                                            <p:fltVal val="0.5"/>
                                          </p:val>
                                        </p:tav>
                                      </p:tavLst>
                                    </p:anim>
                                    <p:anim calcmode="lin" valueType="num">
                                      <p:cBhvr>
                                        <p:cTn id="483" dur="3250"/>
                                        <p:tgtEl>
                                          <p:spTgt spid="23"/>
                                        </p:tgtEl>
                                        <p:attrNameLst>
                                          <p:attrName>ppt_y</p:attrName>
                                        </p:attrNameLst>
                                      </p:cBhvr>
                                      <p:tavLst>
                                        <p:tav tm="0">
                                          <p:val>
                                            <p:strVal val="ppt_y"/>
                                          </p:val>
                                        </p:tav>
                                        <p:tav tm="100000">
                                          <p:val>
                                            <p:fltVal val="0.5"/>
                                          </p:val>
                                        </p:tav>
                                      </p:tavLst>
                                    </p:anim>
                                    <p:set>
                                      <p:cBhvr>
                                        <p:cTn id="484" dur="1" fill="hold">
                                          <p:stCondLst>
                                            <p:cond delay="3249"/>
                                          </p:stCondLst>
                                        </p:cTn>
                                        <p:tgtEl>
                                          <p:spTgt spid="23"/>
                                        </p:tgtEl>
                                        <p:attrNameLst>
                                          <p:attrName>style.visibility</p:attrName>
                                        </p:attrNameLst>
                                      </p:cBhvr>
                                      <p:to>
                                        <p:strVal val="hidden"/>
                                      </p:to>
                                    </p:set>
                                  </p:childTnLst>
                                </p:cTn>
                              </p:par>
                              <p:par>
                                <p:cTn id="485" presetID="23" presetClass="exit" presetSubtype="544" fill="hold" grpId="2" nodeType="withEffect">
                                  <p:stCondLst>
                                    <p:cond delay="0"/>
                                  </p:stCondLst>
                                  <p:childTnLst>
                                    <p:anim calcmode="lin" valueType="num">
                                      <p:cBhvr>
                                        <p:cTn id="486" dur="3250"/>
                                        <p:tgtEl>
                                          <p:spTgt spid="24"/>
                                        </p:tgtEl>
                                        <p:attrNameLst>
                                          <p:attrName>ppt_w</p:attrName>
                                        </p:attrNameLst>
                                      </p:cBhvr>
                                      <p:tavLst>
                                        <p:tav tm="0">
                                          <p:val>
                                            <p:strVal val="ppt_w"/>
                                          </p:val>
                                        </p:tav>
                                        <p:tav tm="100000">
                                          <p:val>
                                            <p:fltVal val="0"/>
                                          </p:val>
                                        </p:tav>
                                      </p:tavLst>
                                    </p:anim>
                                    <p:anim calcmode="lin" valueType="num">
                                      <p:cBhvr>
                                        <p:cTn id="487" dur="3250"/>
                                        <p:tgtEl>
                                          <p:spTgt spid="24"/>
                                        </p:tgtEl>
                                        <p:attrNameLst>
                                          <p:attrName>ppt_h</p:attrName>
                                        </p:attrNameLst>
                                      </p:cBhvr>
                                      <p:tavLst>
                                        <p:tav tm="0">
                                          <p:val>
                                            <p:strVal val="ppt_h"/>
                                          </p:val>
                                        </p:tav>
                                        <p:tav tm="100000">
                                          <p:val>
                                            <p:fltVal val="0"/>
                                          </p:val>
                                        </p:tav>
                                      </p:tavLst>
                                    </p:anim>
                                    <p:anim calcmode="lin" valueType="num">
                                      <p:cBhvr>
                                        <p:cTn id="488" dur="3250"/>
                                        <p:tgtEl>
                                          <p:spTgt spid="24"/>
                                        </p:tgtEl>
                                        <p:attrNameLst>
                                          <p:attrName>ppt_x</p:attrName>
                                        </p:attrNameLst>
                                      </p:cBhvr>
                                      <p:tavLst>
                                        <p:tav tm="0">
                                          <p:val>
                                            <p:strVal val="ppt_x"/>
                                          </p:val>
                                        </p:tav>
                                        <p:tav tm="100000">
                                          <p:val>
                                            <p:fltVal val="0.5"/>
                                          </p:val>
                                        </p:tav>
                                      </p:tavLst>
                                    </p:anim>
                                    <p:anim calcmode="lin" valueType="num">
                                      <p:cBhvr>
                                        <p:cTn id="489" dur="3250"/>
                                        <p:tgtEl>
                                          <p:spTgt spid="24"/>
                                        </p:tgtEl>
                                        <p:attrNameLst>
                                          <p:attrName>ppt_y</p:attrName>
                                        </p:attrNameLst>
                                      </p:cBhvr>
                                      <p:tavLst>
                                        <p:tav tm="0">
                                          <p:val>
                                            <p:strVal val="ppt_y"/>
                                          </p:val>
                                        </p:tav>
                                        <p:tav tm="100000">
                                          <p:val>
                                            <p:fltVal val="0.5"/>
                                          </p:val>
                                        </p:tav>
                                      </p:tavLst>
                                    </p:anim>
                                    <p:set>
                                      <p:cBhvr>
                                        <p:cTn id="490" dur="1" fill="hold">
                                          <p:stCondLst>
                                            <p:cond delay="3249"/>
                                          </p:stCondLst>
                                        </p:cTn>
                                        <p:tgtEl>
                                          <p:spTgt spid="24"/>
                                        </p:tgtEl>
                                        <p:attrNameLst>
                                          <p:attrName>style.visibility</p:attrName>
                                        </p:attrNameLst>
                                      </p:cBhvr>
                                      <p:to>
                                        <p:strVal val="hidden"/>
                                      </p:to>
                                    </p:set>
                                  </p:childTnLst>
                                </p:cTn>
                              </p:par>
                              <p:par>
                                <p:cTn id="491" presetID="23" presetClass="exit" presetSubtype="544" fill="hold" grpId="2" nodeType="withEffect">
                                  <p:stCondLst>
                                    <p:cond delay="0"/>
                                  </p:stCondLst>
                                  <p:childTnLst>
                                    <p:anim calcmode="lin" valueType="num">
                                      <p:cBhvr>
                                        <p:cTn id="492" dur="3250"/>
                                        <p:tgtEl>
                                          <p:spTgt spid="25"/>
                                        </p:tgtEl>
                                        <p:attrNameLst>
                                          <p:attrName>ppt_w</p:attrName>
                                        </p:attrNameLst>
                                      </p:cBhvr>
                                      <p:tavLst>
                                        <p:tav tm="0">
                                          <p:val>
                                            <p:strVal val="ppt_w"/>
                                          </p:val>
                                        </p:tav>
                                        <p:tav tm="100000">
                                          <p:val>
                                            <p:fltVal val="0"/>
                                          </p:val>
                                        </p:tav>
                                      </p:tavLst>
                                    </p:anim>
                                    <p:anim calcmode="lin" valueType="num">
                                      <p:cBhvr>
                                        <p:cTn id="493" dur="3250"/>
                                        <p:tgtEl>
                                          <p:spTgt spid="25"/>
                                        </p:tgtEl>
                                        <p:attrNameLst>
                                          <p:attrName>ppt_h</p:attrName>
                                        </p:attrNameLst>
                                      </p:cBhvr>
                                      <p:tavLst>
                                        <p:tav tm="0">
                                          <p:val>
                                            <p:strVal val="ppt_h"/>
                                          </p:val>
                                        </p:tav>
                                        <p:tav tm="100000">
                                          <p:val>
                                            <p:fltVal val="0"/>
                                          </p:val>
                                        </p:tav>
                                      </p:tavLst>
                                    </p:anim>
                                    <p:anim calcmode="lin" valueType="num">
                                      <p:cBhvr>
                                        <p:cTn id="494" dur="3250"/>
                                        <p:tgtEl>
                                          <p:spTgt spid="25"/>
                                        </p:tgtEl>
                                        <p:attrNameLst>
                                          <p:attrName>ppt_x</p:attrName>
                                        </p:attrNameLst>
                                      </p:cBhvr>
                                      <p:tavLst>
                                        <p:tav tm="0">
                                          <p:val>
                                            <p:strVal val="ppt_x"/>
                                          </p:val>
                                        </p:tav>
                                        <p:tav tm="100000">
                                          <p:val>
                                            <p:fltVal val="0.5"/>
                                          </p:val>
                                        </p:tav>
                                      </p:tavLst>
                                    </p:anim>
                                    <p:anim calcmode="lin" valueType="num">
                                      <p:cBhvr>
                                        <p:cTn id="495" dur="3250"/>
                                        <p:tgtEl>
                                          <p:spTgt spid="25"/>
                                        </p:tgtEl>
                                        <p:attrNameLst>
                                          <p:attrName>ppt_y</p:attrName>
                                        </p:attrNameLst>
                                      </p:cBhvr>
                                      <p:tavLst>
                                        <p:tav tm="0">
                                          <p:val>
                                            <p:strVal val="ppt_y"/>
                                          </p:val>
                                        </p:tav>
                                        <p:tav tm="100000">
                                          <p:val>
                                            <p:fltVal val="0.5"/>
                                          </p:val>
                                        </p:tav>
                                      </p:tavLst>
                                    </p:anim>
                                    <p:set>
                                      <p:cBhvr>
                                        <p:cTn id="496" dur="1" fill="hold">
                                          <p:stCondLst>
                                            <p:cond delay="3249"/>
                                          </p:stCondLst>
                                        </p:cTn>
                                        <p:tgtEl>
                                          <p:spTgt spid="25"/>
                                        </p:tgtEl>
                                        <p:attrNameLst>
                                          <p:attrName>style.visibility</p:attrName>
                                        </p:attrNameLst>
                                      </p:cBhvr>
                                      <p:to>
                                        <p:strVal val="hidden"/>
                                      </p:to>
                                    </p:set>
                                  </p:childTnLst>
                                </p:cTn>
                              </p:par>
                              <p:par>
                                <p:cTn id="497" presetID="23" presetClass="exit" presetSubtype="544" fill="hold" grpId="2" nodeType="withEffect">
                                  <p:stCondLst>
                                    <p:cond delay="0"/>
                                  </p:stCondLst>
                                  <p:childTnLst>
                                    <p:anim calcmode="lin" valueType="num">
                                      <p:cBhvr>
                                        <p:cTn id="498" dur="3250"/>
                                        <p:tgtEl>
                                          <p:spTgt spid="26"/>
                                        </p:tgtEl>
                                        <p:attrNameLst>
                                          <p:attrName>ppt_w</p:attrName>
                                        </p:attrNameLst>
                                      </p:cBhvr>
                                      <p:tavLst>
                                        <p:tav tm="0">
                                          <p:val>
                                            <p:strVal val="ppt_w"/>
                                          </p:val>
                                        </p:tav>
                                        <p:tav tm="100000">
                                          <p:val>
                                            <p:fltVal val="0"/>
                                          </p:val>
                                        </p:tav>
                                      </p:tavLst>
                                    </p:anim>
                                    <p:anim calcmode="lin" valueType="num">
                                      <p:cBhvr>
                                        <p:cTn id="499" dur="3250"/>
                                        <p:tgtEl>
                                          <p:spTgt spid="26"/>
                                        </p:tgtEl>
                                        <p:attrNameLst>
                                          <p:attrName>ppt_h</p:attrName>
                                        </p:attrNameLst>
                                      </p:cBhvr>
                                      <p:tavLst>
                                        <p:tav tm="0">
                                          <p:val>
                                            <p:strVal val="ppt_h"/>
                                          </p:val>
                                        </p:tav>
                                        <p:tav tm="100000">
                                          <p:val>
                                            <p:fltVal val="0"/>
                                          </p:val>
                                        </p:tav>
                                      </p:tavLst>
                                    </p:anim>
                                    <p:anim calcmode="lin" valueType="num">
                                      <p:cBhvr>
                                        <p:cTn id="500" dur="3250"/>
                                        <p:tgtEl>
                                          <p:spTgt spid="26"/>
                                        </p:tgtEl>
                                        <p:attrNameLst>
                                          <p:attrName>ppt_x</p:attrName>
                                        </p:attrNameLst>
                                      </p:cBhvr>
                                      <p:tavLst>
                                        <p:tav tm="0">
                                          <p:val>
                                            <p:strVal val="ppt_x"/>
                                          </p:val>
                                        </p:tav>
                                        <p:tav tm="100000">
                                          <p:val>
                                            <p:fltVal val="0.5"/>
                                          </p:val>
                                        </p:tav>
                                      </p:tavLst>
                                    </p:anim>
                                    <p:anim calcmode="lin" valueType="num">
                                      <p:cBhvr>
                                        <p:cTn id="501" dur="3250"/>
                                        <p:tgtEl>
                                          <p:spTgt spid="26"/>
                                        </p:tgtEl>
                                        <p:attrNameLst>
                                          <p:attrName>ppt_y</p:attrName>
                                        </p:attrNameLst>
                                      </p:cBhvr>
                                      <p:tavLst>
                                        <p:tav tm="0">
                                          <p:val>
                                            <p:strVal val="ppt_y"/>
                                          </p:val>
                                        </p:tav>
                                        <p:tav tm="100000">
                                          <p:val>
                                            <p:fltVal val="0.5"/>
                                          </p:val>
                                        </p:tav>
                                      </p:tavLst>
                                    </p:anim>
                                    <p:set>
                                      <p:cBhvr>
                                        <p:cTn id="502" dur="1" fill="hold">
                                          <p:stCondLst>
                                            <p:cond delay="3249"/>
                                          </p:stCondLst>
                                        </p:cTn>
                                        <p:tgtEl>
                                          <p:spTgt spid="26"/>
                                        </p:tgtEl>
                                        <p:attrNameLst>
                                          <p:attrName>style.visibility</p:attrName>
                                        </p:attrNameLst>
                                      </p:cBhvr>
                                      <p:to>
                                        <p:strVal val="hidden"/>
                                      </p:to>
                                    </p:set>
                                  </p:childTnLst>
                                </p:cTn>
                              </p:par>
                              <p:par>
                                <p:cTn id="503" presetID="23" presetClass="exit" presetSubtype="544" fill="hold" grpId="2" nodeType="withEffect">
                                  <p:stCondLst>
                                    <p:cond delay="0"/>
                                  </p:stCondLst>
                                  <p:childTnLst>
                                    <p:anim calcmode="lin" valueType="num">
                                      <p:cBhvr>
                                        <p:cTn id="504" dur="3250"/>
                                        <p:tgtEl>
                                          <p:spTgt spid="27"/>
                                        </p:tgtEl>
                                        <p:attrNameLst>
                                          <p:attrName>ppt_w</p:attrName>
                                        </p:attrNameLst>
                                      </p:cBhvr>
                                      <p:tavLst>
                                        <p:tav tm="0">
                                          <p:val>
                                            <p:strVal val="ppt_w"/>
                                          </p:val>
                                        </p:tav>
                                        <p:tav tm="100000">
                                          <p:val>
                                            <p:fltVal val="0"/>
                                          </p:val>
                                        </p:tav>
                                      </p:tavLst>
                                    </p:anim>
                                    <p:anim calcmode="lin" valueType="num">
                                      <p:cBhvr>
                                        <p:cTn id="505" dur="3250"/>
                                        <p:tgtEl>
                                          <p:spTgt spid="27"/>
                                        </p:tgtEl>
                                        <p:attrNameLst>
                                          <p:attrName>ppt_h</p:attrName>
                                        </p:attrNameLst>
                                      </p:cBhvr>
                                      <p:tavLst>
                                        <p:tav tm="0">
                                          <p:val>
                                            <p:strVal val="ppt_h"/>
                                          </p:val>
                                        </p:tav>
                                        <p:tav tm="100000">
                                          <p:val>
                                            <p:fltVal val="0"/>
                                          </p:val>
                                        </p:tav>
                                      </p:tavLst>
                                    </p:anim>
                                    <p:anim calcmode="lin" valueType="num">
                                      <p:cBhvr>
                                        <p:cTn id="506" dur="3250"/>
                                        <p:tgtEl>
                                          <p:spTgt spid="27"/>
                                        </p:tgtEl>
                                        <p:attrNameLst>
                                          <p:attrName>ppt_x</p:attrName>
                                        </p:attrNameLst>
                                      </p:cBhvr>
                                      <p:tavLst>
                                        <p:tav tm="0">
                                          <p:val>
                                            <p:strVal val="ppt_x"/>
                                          </p:val>
                                        </p:tav>
                                        <p:tav tm="100000">
                                          <p:val>
                                            <p:fltVal val="0.5"/>
                                          </p:val>
                                        </p:tav>
                                      </p:tavLst>
                                    </p:anim>
                                    <p:anim calcmode="lin" valueType="num">
                                      <p:cBhvr>
                                        <p:cTn id="507" dur="3250"/>
                                        <p:tgtEl>
                                          <p:spTgt spid="27"/>
                                        </p:tgtEl>
                                        <p:attrNameLst>
                                          <p:attrName>ppt_y</p:attrName>
                                        </p:attrNameLst>
                                      </p:cBhvr>
                                      <p:tavLst>
                                        <p:tav tm="0">
                                          <p:val>
                                            <p:strVal val="ppt_y"/>
                                          </p:val>
                                        </p:tav>
                                        <p:tav tm="100000">
                                          <p:val>
                                            <p:fltVal val="0.5"/>
                                          </p:val>
                                        </p:tav>
                                      </p:tavLst>
                                    </p:anim>
                                    <p:set>
                                      <p:cBhvr>
                                        <p:cTn id="508" dur="1" fill="hold">
                                          <p:stCondLst>
                                            <p:cond delay="3249"/>
                                          </p:stCondLst>
                                        </p:cTn>
                                        <p:tgtEl>
                                          <p:spTgt spid="27"/>
                                        </p:tgtEl>
                                        <p:attrNameLst>
                                          <p:attrName>style.visibility</p:attrName>
                                        </p:attrNameLst>
                                      </p:cBhvr>
                                      <p:to>
                                        <p:strVal val="hidden"/>
                                      </p:to>
                                    </p:set>
                                  </p:childTnLst>
                                </p:cTn>
                              </p:par>
                              <p:par>
                                <p:cTn id="509" presetID="23" presetClass="exit" presetSubtype="544" fill="hold" grpId="2" nodeType="withEffect">
                                  <p:stCondLst>
                                    <p:cond delay="0"/>
                                  </p:stCondLst>
                                  <p:childTnLst>
                                    <p:anim calcmode="lin" valueType="num">
                                      <p:cBhvr>
                                        <p:cTn id="510" dur="3250"/>
                                        <p:tgtEl>
                                          <p:spTgt spid="28"/>
                                        </p:tgtEl>
                                        <p:attrNameLst>
                                          <p:attrName>ppt_w</p:attrName>
                                        </p:attrNameLst>
                                      </p:cBhvr>
                                      <p:tavLst>
                                        <p:tav tm="0">
                                          <p:val>
                                            <p:strVal val="ppt_w"/>
                                          </p:val>
                                        </p:tav>
                                        <p:tav tm="100000">
                                          <p:val>
                                            <p:fltVal val="0"/>
                                          </p:val>
                                        </p:tav>
                                      </p:tavLst>
                                    </p:anim>
                                    <p:anim calcmode="lin" valueType="num">
                                      <p:cBhvr>
                                        <p:cTn id="511" dur="3250"/>
                                        <p:tgtEl>
                                          <p:spTgt spid="28"/>
                                        </p:tgtEl>
                                        <p:attrNameLst>
                                          <p:attrName>ppt_h</p:attrName>
                                        </p:attrNameLst>
                                      </p:cBhvr>
                                      <p:tavLst>
                                        <p:tav tm="0">
                                          <p:val>
                                            <p:strVal val="ppt_h"/>
                                          </p:val>
                                        </p:tav>
                                        <p:tav tm="100000">
                                          <p:val>
                                            <p:fltVal val="0"/>
                                          </p:val>
                                        </p:tav>
                                      </p:tavLst>
                                    </p:anim>
                                    <p:anim calcmode="lin" valueType="num">
                                      <p:cBhvr>
                                        <p:cTn id="512" dur="3250"/>
                                        <p:tgtEl>
                                          <p:spTgt spid="28"/>
                                        </p:tgtEl>
                                        <p:attrNameLst>
                                          <p:attrName>ppt_x</p:attrName>
                                        </p:attrNameLst>
                                      </p:cBhvr>
                                      <p:tavLst>
                                        <p:tav tm="0">
                                          <p:val>
                                            <p:strVal val="ppt_x"/>
                                          </p:val>
                                        </p:tav>
                                        <p:tav tm="100000">
                                          <p:val>
                                            <p:fltVal val="0.5"/>
                                          </p:val>
                                        </p:tav>
                                      </p:tavLst>
                                    </p:anim>
                                    <p:anim calcmode="lin" valueType="num">
                                      <p:cBhvr>
                                        <p:cTn id="513" dur="3250"/>
                                        <p:tgtEl>
                                          <p:spTgt spid="28"/>
                                        </p:tgtEl>
                                        <p:attrNameLst>
                                          <p:attrName>ppt_y</p:attrName>
                                        </p:attrNameLst>
                                      </p:cBhvr>
                                      <p:tavLst>
                                        <p:tav tm="0">
                                          <p:val>
                                            <p:strVal val="ppt_y"/>
                                          </p:val>
                                        </p:tav>
                                        <p:tav tm="100000">
                                          <p:val>
                                            <p:fltVal val="0.5"/>
                                          </p:val>
                                        </p:tav>
                                      </p:tavLst>
                                    </p:anim>
                                    <p:set>
                                      <p:cBhvr>
                                        <p:cTn id="514" dur="1" fill="hold">
                                          <p:stCondLst>
                                            <p:cond delay="3249"/>
                                          </p:stCondLst>
                                        </p:cTn>
                                        <p:tgtEl>
                                          <p:spTgt spid="28"/>
                                        </p:tgtEl>
                                        <p:attrNameLst>
                                          <p:attrName>style.visibility</p:attrName>
                                        </p:attrNameLst>
                                      </p:cBhvr>
                                      <p:to>
                                        <p:strVal val="hidden"/>
                                      </p:to>
                                    </p:set>
                                  </p:childTnLst>
                                </p:cTn>
                              </p:par>
                              <p:par>
                                <p:cTn id="515" presetID="23" presetClass="exit" presetSubtype="544" fill="hold" grpId="2" nodeType="withEffect">
                                  <p:stCondLst>
                                    <p:cond delay="0"/>
                                  </p:stCondLst>
                                  <p:childTnLst>
                                    <p:anim calcmode="lin" valueType="num">
                                      <p:cBhvr>
                                        <p:cTn id="516" dur="3250"/>
                                        <p:tgtEl>
                                          <p:spTgt spid="30"/>
                                        </p:tgtEl>
                                        <p:attrNameLst>
                                          <p:attrName>ppt_w</p:attrName>
                                        </p:attrNameLst>
                                      </p:cBhvr>
                                      <p:tavLst>
                                        <p:tav tm="0">
                                          <p:val>
                                            <p:strVal val="ppt_w"/>
                                          </p:val>
                                        </p:tav>
                                        <p:tav tm="100000">
                                          <p:val>
                                            <p:fltVal val="0"/>
                                          </p:val>
                                        </p:tav>
                                      </p:tavLst>
                                    </p:anim>
                                    <p:anim calcmode="lin" valueType="num">
                                      <p:cBhvr>
                                        <p:cTn id="517" dur="3250"/>
                                        <p:tgtEl>
                                          <p:spTgt spid="30"/>
                                        </p:tgtEl>
                                        <p:attrNameLst>
                                          <p:attrName>ppt_h</p:attrName>
                                        </p:attrNameLst>
                                      </p:cBhvr>
                                      <p:tavLst>
                                        <p:tav tm="0">
                                          <p:val>
                                            <p:strVal val="ppt_h"/>
                                          </p:val>
                                        </p:tav>
                                        <p:tav tm="100000">
                                          <p:val>
                                            <p:fltVal val="0"/>
                                          </p:val>
                                        </p:tav>
                                      </p:tavLst>
                                    </p:anim>
                                    <p:anim calcmode="lin" valueType="num">
                                      <p:cBhvr>
                                        <p:cTn id="518" dur="3250"/>
                                        <p:tgtEl>
                                          <p:spTgt spid="30"/>
                                        </p:tgtEl>
                                        <p:attrNameLst>
                                          <p:attrName>ppt_x</p:attrName>
                                        </p:attrNameLst>
                                      </p:cBhvr>
                                      <p:tavLst>
                                        <p:tav tm="0">
                                          <p:val>
                                            <p:strVal val="ppt_x"/>
                                          </p:val>
                                        </p:tav>
                                        <p:tav tm="100000">
                                          <p:val>
                                            <p:fltVal val="0.5"/>
                                          </p:val>
                                        </p:tav>
                                      </p:tavLst>
                                    </p:anim>
                                    <p:anim calcmode="lin" valueType="num">
                                      <p:cBhvr>
                                        <p:cTn id="519" dur="3250"/>
                                        <p:tgtEl>
                                          <p:spTgt spid="30"/>
                                        </p:tgtEl>
                                        <p:attrNameLst>
                                          <p:attrName>ppt_y</p:attrName>
                                        </p:attrNameLst>
                                      </p:cBhvr>
                                      <p:tavLst>
                                        <p:tav tm="0">
                                          <p:val>
                                            <p:strVal val="ppt_y"/>
                                          </p:val>
                                        </p:tav>
                                        <p:tav tm="100000">
                                          <p:val>
                                            <p:fltVal val="0.5"/>
                                          </p:val>
                                        </p:tav>
                                      </p:tavLst>
                                    </p:anim>
                                    <p:set>
                                      <p:cBhvr>
                                        <p:cTn id="520" dur="1" fill="hold">
                                          <p:stCondLst>
                                            <p:cond delay="3249"/>
                                          </p:stCondLst>
                                        </p:cTn>
                                        <p:tgtEl>
                                          <p:spTgt spid="30"/>
                                        </p:tgtEl>
                                        <p:attrNameLst>
                                          <p:attrName>style.visibility</p:attrName>
                                        </p:attrNameLst>
                                      </p:cBhvr>
                                      <p:to>
                                        <p:strVal val="hidden"/>
                                      </p:to>
                                    </p:set>
                                  </p:childTnLst>
                                </p:cTn>
                              </p:par>
                              <p:par>
                                <p:cTn id="521" presetID="23" presetClass="exit" presetSubtype="544" fill="hold" grpId="2" nodeType="withEffect">
                                  <p:stCondLst>
                                    <p:cond delay="0"/>
                                  </p:stCondLst>
                                  <p:childTnLst>
                                    <p:anim calcmode="lin" valueType="num">
                                      <p:cBhvr>
                                        <p:cTn id="522" dur="3250"/>
                                        <p:tgtEl>
                                          <p:spTgt spid="31"/>
                                        </p:tgtEl>
                                        <p:attrNameLst>
                                          <p:attrName>ppt_w</p:attrName>
                                        </p:attrNameLst>
                                      </p:cBhvr>
                                      <p:tavLst>
                                        <p:tav tm="0">
                                          <p:val>
                                            <p:strVal val="ppt_w"/>
                                          </p:val>
                                        </p:tav>
                                        <p:tav tm="100000">
                                          <p:val>
                                            <p:fltVal val="0"/>
                                          </p:val>
                                        </p:tav>
                                      </p:tavLst>
                                    </p:anim>
                                    <p:anim calcmode="lin" valueType="num">
                                      <p:cBhvr>
                                        <p:cTn id="523" dur="3250"/>
                                        <p:tgtEl>
                                          <p:spTgt spid="31"/>
                                        </p:tgtEl>
                                        <p:attrNameLst>
                                          <p:attrName>ppt_h</p:attrName>
                                        </p:attrNameLst>
                                      </p:cBhvr>
                                      <p:tavLst>
                                        <p:tav tm="0">
                                          <p:val>
                                            <p:strVal val="ppt_h"/>
                                          </p:val>
                                        </p:tav>
                                        <p:tav tm="100000">
                                          <p:val>
                                            <p:fltVal val="0"/>
                                          </p:val>
                                        </p:tav>
                                      </p:tavLst>
                                    </p:anim>
                                    <p:anim calcmode="lin" valueType="num">
                                      <p:cBhvr>
                                        <p:cTn id="524" dur="3250"/>
                                        <p:tgtEl>
                                          <p:spTgt spid="31"/>
                                        </p:tgtEl>
                                        <p:attrNameLst>
                                          <p:attrName>ppt_x</p:attrName>
                                        </p:attrNameLst>
                                      </p:cBhvr>
                                      <p:tavLst>
                                        <p:tav tm="0">
                                          <p:val>
                                            <p:strVal val="ppt_x"/>
                                          </p:val>
                                        </p:tav>
                                        <p:tav tm="100000">
                                          <p:val>
                                            <p:fltVal val="0.5"/>
                                          </p:val>
                                        </p:tav>
                                      </p:tavLst>
                                    </p:anim>
                                    <p:anim calcmode="lin" valueType="num">
                                      <p:cBhvr>
                                        <p:cTn id="525" dur="3250"/>
                                        <p:tgtEl>
                                          <p:spTgt spid="31"/>
                                        </p:tgtEl>
                                        <p:attrNameLst>
                                          <p:attrName>ppt_y</p:attrName>
                                        </p:attrNameLst>
                                      </p:cBhvr>
                                      <p:tavLst>
                                        <p:tav tm="0">
                                          <p:val>
                                            <p:strVal val="ppt_y"/>
                                          </p:val>
                                        </p:tav>
                                        <p:tav tm="100000">
                                          <p:val>
                                            <p:fltVal val="0.5"/>
                                          </p:val>
                                        </p:tav>
                                      </p:tavLst>
                                    </p:anim>
                                    <p:set>
                                      <p:cBhvr>
                                        <p:cTn id="526" dur="1" fill="hold">
                                          <p:stCondLst>
                                            <p:cond delay="3249"/>
                                          </p:stCondLst>
                                        </p:cTn>
                                        <p:tgtEl>
                                          <p:spTgt spid="31"/>
                                        </p:tgtEl>
                                        <p:attrNameLst>
                                          <p:attrName>style.visibility</p:attrName>
                                        </p:attrNameLst>
                                      </p:cBhvr>
                                      <p:to>
                                        <p:strVal val="hidden"/>
                                      </p:to>
                                    </p:set>
                                  </p:childTnLst>
                                </p:cTn>
                              </p:par>
                              <p:par>
                                <p:cTn id="527" presetID="23" presetClass="exit" presetSubtype="544" fill="hold" grpId="2" nodeType="withEffect">
                                  <p:stCondLst>
                                    <p:cond delay="0"/>
                                  </p:stCondLst>
                                  <p:childTnLst>
                                    <p:anim calcmode="lin" valueType="num">
                                      <p:cBhvr>
                                        <p:cTn id="528" dur="3250"/>
                                        <p:tgtEl>
                                          <p:spTgt spid="32"/>
                                        </p:tgtEl>
                                        <p:attrNameLst>
                                          <p:attrName>ppt_w</p:attrName>
                                        </p:attrNameLst>
                                      </p:cBhvr>
                                      <p:tavLst>
                                        <p:tav tm="0">
                                          <p:val>
                                            <p:strVal val="ppt_w"/>
                                          </p:val>
                                        </p:tav>
                                        <p:tav tm="100000">
                                          <p:val>
                                            <p:fltVal val="0"/>
                                          </p:val>
                                        </p:tav>
                                      </p:tavLst>
                                    </p:anim>
                                    <p:anim calcmode="lin" valueType="num">
                                      <p:cBhvr>
                                        <p:cTn id="529" dur="3250"/>
                                        <p:tgtEl>
                                          <p:spTgt spid="32"/>
                                        </p:tgtEl>
                                        <p:attrNameLst>
                                          <p:attrName>ppt_h</p:attrName>
                                        </p:attrNameLst>
                                      </p:cBhvr>
                                      <p:tavLst>
                                        <p:tav tm="0">
                                          <p:val>
                                            <p:strVal val="ppt_h"/>
                                          </p:val>
                                        </p:tav>
                                        <p:tav tm="100000">
                                          <p:val>
                                            <p:fltVal val="0"/>
                                          </p:val>
                                        </p:tav>
                                      </p:tavLst>
                                    </p:anim>
                                    <p:anim calcmode="lin" valueType="num">
                                      <p:cBhvr>
                                        <p:cTn id="530" dur="3250"/>
                                        <p:tgtEl>
                                          <p:spTgt spid="32"/>
                                        </p:tgtEl>
                                        <p:attrNameLst>
                                          <p:attrName>ppt_x</p:attrName>
                                        </p:attrNameLst>
                                      </p:cBhvr>
                                      <p:tavLst>
                                        <p:tav tm="0">
                                          <p:val>
                                            <p:strVal val="ppt_x"/>
                                          </p:val>
                                        </p:tav>
                                        <p:tav tm="100000">
                                          <p:val>
                                            <p:fltVal val="0.5"/>
                                          </p:val>
                                        </p:tav>
                                      </p:tavLst>
                                    </p:anim>
                                    <p:anim calcmode="lin" valueType="num">
                                      <p:cBhvr>
                                        <p:cTn id="531" dur="3250"/>
                                        <p:tgtEl>
                                          <p:spTgt spid="32"/>
                                        </p:tgtEl>
                                        <p:attrNameLst>
                                          <p:attrName>ppt_y</p:attrName>
                                        </p:attrNameLst>
                                      </p:cBhvr>
                                      <p:tavLst>
                                        <p:tav tm="0">
                                          <p:val>
                                            <p:strVal val="ppt_y"/>
                                          </p:val>
                                        </p:tav>
                                        <p:tav tm="100000">
                                          <p:val>
                                            <p:fltVal val="0.5"/>
                                          </p:val>
                                        </p:tav>
                                      </p:tavLst>
                                    </p:anim>
                                    <p:set>
                                      <p:cBhvr>
                                        <p:cTn id="532" dur="1" fill="hold">
                                          <p:stCondLst>
                                            <p:cond delay="3249"/>
                                          </p:stCondLst>
                                        </p:cTn>
                                        <p:tgtEl>
                                          <p:spTgt spid="32"/>
                                        </p:tgtEl>
                                        <p:attrNameLst>
                                          <p:attrName>style.visibility</p:attrName>
                                        </p:attrNameLst>
                                      </p:cBhvr>
                                      <p:to>
                                        <p:strVal val="hidden"/>
                                      </p:to>
                                    </p:set>
                                  </p:childTnLst>
                                </p:cTn>
                              </p:par>
                              <p:par>
                                <p:cTn id="533" presetID="23" presetClass="exit" presetSubtype="544" fill="hold" grpId="2" nodeType="withEffect">
                                  <p:stCondLst>
                                    <p:cond delay="0"/>
                                  </p:stCondLst>
                                  <p:childTnLst>
                                    <p:anim calcmode="lin" valueType="num">
                                      <p:cBhvr>
                                        <p:cTn id="534" dur="3250"/>
                                        <p:tgtEl>
                                          <p:spTgt spid="33"/>
                                        </p:tgtEl>
                                        <p:attrNameLst>
                                          <p:attrName>ppt_w</p:attrName>
                                        </p:attrNameLst>
                                      </p:cBhvr>
                                      <p:tavLst>
                                        <p:tav tm="0">
                                          <p:val>
                                            <p:strVal val="ppt_w"/>
                                          </p:val>
                                        </p:tav>
                                        <p:tav tm="100000">
                                          <p:val>
                                            <p:fltVal val="0"/>
                                          </p:val>
                                        </p:tav>
                                      </p:tavLst>
                                    </p:anim>
                                    <p:anim calcmode="lin" valueType="num">
                                      <p:cBhvr>
                                        <p:cTn id="535" dur="3250"/>
                                        <p:tgtEl>
                                          <p:spTgt spid="33"/>
                                        </p:tgtEl>
                                        <p:attrNameLst>
                                          <p:attrName>ppt_h</p:attrName>
                                        </p:attrNameLst>
                                      </p:cBhvr>
                                      <p:tavLst>
                                        <p:tav tm="0">
                                          <p:val>
                                            <p:strVal val="ppt_h"/>
                                          </p:val>
                                        </p:tav>
                                        <p:tav tm="100000">
                                          <p:val>
                                            <p:fltVal val="0"/>
                                          </p:val>
                                        </p:tav>
                                      </p:tavLst>
                                    </p:anim>
                                    <p:anim calcmode="lin" valueType="num">
                                      <p:cBhvr>
                                        <p:cTn id="536" dur="3250"/>
                                        <p:tgtEl>
                                          <p:spTgt spid="33"/>
                                        </p:tgtEl>
                                        <p:attrNameLst>
                                          <p:attrName>ppt_x</p:attrName>
                                        </p:attrNameLst>
                                      </p:cBhvr>
                                      <p:tavLst>
                                        <p:tav tm="0">
                                          <p:val>
                                            <p:strVal val="ppt_x"/>
                                          </p:val>
                                        </p:tav>
                                        <p:tav tm="100000">
                                          <p:val>
                                            <p:fltVal val="0.5"/>
                                          </p:val>
                                        </p:tav>
                                      </p:tavLst>
                                    </p:anim>
                                    <p:anim calcmode="lin" valueType="num">
                                      <p:cBhvr>
                                        <p:cTn id="537" dur="3250"/>
                                        <p:tgtEl>
                                          <p:spTgt spid="33"/>
                                        </p:tgtEl>
                                        <p:attrNameLst>
                                          <p:attrName>ppt_y</p:attrName>
                                        </p:attrNameLst>
                                      </p:cBhvr>
                                      <p:tavLst>
                                        <p:tav tm="0">
                                          <p:val>
                                            <p:strVal val="ppt_y"/>
                                          </p:val>
                                        </p:tav>
                                        <p:tav tm="100000">
                                          <p:val>
                                            <p:fltVal val="0.5"/>
                                          </p:val>
                                        </p:tav>
                                      </p:tavLst>
                                    </p:anim>
                                    <p:set>
                                      <p:cBhvr>
                                        <p:cTn id="538" dur="1" fill="hold">
                                          <p:stCondLst>
                                            <p:cond delay="3249"/>
                                          </p:stCondLst>
                                        </p:cTn>
                                        <p:tgtEl>
                                          <p:spTgt spid="33"/>
                                        </p:tgtEl>
                                        <p:attrNameLst>
                                          <p:attrName>style.visibility</p:attrName>
                                        </p:attrNameLst>
                                      </p:cBhvr>
                                      <p:to>
                                        <p:strVal val="hidden"/>
                                      </p:to>
                                    </p:set>
                                  </p:childTnLst>
                                </p:cTn>
                              </p:par>
                              <p:par>
                                <p:cTn id="539" presetID="23" presetClass="exit" presetSubtype="544" fill="hold" grpId="2" nodeType="withEffect">
                                  <p:stCondLst>
                                    <p:cond delay="0"/>
                                  </p:stCondLst>
                                  <p:childTnLst>
                                    <p:anim calcmode="lin" valueType="num">
                                      <p:cBhvr>
                                        <p:cTn id="540" dur="3250"/>
                                        <p:tgtEl>
                                          <p:spTgt spid="34"/>
                                        </p:tgtEl>
                                        <p:attrNameLst>
                                          <p:attrName>ppt_w</p:attrName>
                                        </p:attrNameLst>
                                      </p:cBhvr>
                                      <p:tavLst>
                                        <p:tav tm="0">
                                          <p:val>
                                            <p:strVal val="ppt_w"/>
                                          </p:val>
                                        </p:tav>
                                        <p:tav tm="100000">
                                          <p:val>
                                            <p:fltVal val="0"/>
                                          </p:val>
                                        </p:tav>
                                      </p:tavLst>
                                    </p:anim>
                                    <p:anim calcmode="lin" valueType="num">
                                      <p:cBhvr>
                                        <p:cTn id="541" dur="3250"/>
                                        <p:tgtEl>
                                          <p:spTgt spid="34"/>
                                        </p:tgtEl>
                                        <p:attrNameLst>
                                          <p:attrName>ppt_h</p:attrName>
                                        </p:attrNameLst>
                                      </p:cBhvr>
                                      <p:tavLst>
                                        <p:tav tm="0">
                                          <p:val>
                                            <p:strVal val="ppt_h"/>
                                          </p:val>
                                        </p:tav>
                                        <p:tav tm="100000">
                                          <p:val>
                                            <p:fltVal val="0"/>
                                          </p:val>
                                        </p:tav>
                                      </p:tavLst>
                                    </p:anim>
                                    <p:anim calcmode="lin" valueType="num">
                                      <p:cBhvr>
                                        <p:cTn id="542" dur="3250"/>
                                        <p:tgtEl>
                                          <p:spTgt spid="34"/>
                                        </p:tgtEl>
                                        <p:attrNameLst>
                                          <p:attrName>ppt_x</p:attrName>
                                        </p:attrNameLst>
                                      </p:cBhvr>
                                      <p:tavLst>
                                        <p:tav tm="0">
                                          <p:val>
                                            <p:strVal val="ppt_x"/>
                                          </p:val>
                                        </p:tav>
                                        <p:tav tm="100000">
                                          <p:val>
                                            <p:fltVal val="0.5"/>
                                          </p:val>
                                        </p:tav>
                                      </p:tavLst>
                                    </p:anim>
                                    <p:anim calcmode="lin" valueType="num">
                                      <p:cBhvr>
                                        <p:cTn id="543" dur="3250"/>
                                        <p:tgtEl>
                                          <p:spTgt spid="34"/>
                                        </p:tgtEl>
                                        <p:attrNameLst>
                                          <p:attrName>ppt_y</p:attrName>
                                        </p:attrNameLst>
                                      </p:cBhvr>
                                      <p:tavLst>
                                        <p:tav tm="0">
                                          <p:val>
                                            <p:strVal val="ppt_y"/>
                                          </p:val>
                                        </p:tav>
                                        <p:tav tm="100000">
                                          <p:val>
                                            <p:fltVal val="0.5"/>
                                          </p:val>
                                        </p:tav>
                                      </p:tavLst>
                                    </p:anim>
                                    <p:set>
                                      <p:cBhvr>
                                        <p:cTn id="544" dur="1" fill="hold">
                                          <p:stCondLst>
                                            <p:cond delay="3249"/>
                                          </p:stCondLst>
                                        </p:cTn>
                                        <p:tgtEl>
                                          <p:spTgt spid="34"/>
                                        </p:tgtEl>
                                        <p:attrNameLst>
                                          <p:attrName>style.visibility</p:attrName>
                                        </p:attrNameLst>
                                      </p:cBhvr>
                                      <p:to>
                                        <p:strVal val="hidden"/>
                                      </p:to>
                                    </p:set>
                                  </p:childTnLst>
                                </p:cTn>
                              </p:par>
                              <p:par>
                                <p:cTn id="545" presetID="23" presetClass="exit" presetSubtype="544" fill="hold" grpId="2" nodeType="withEffect">
                                  <p:stCondLst>
                                    <p:cond delay="0"/>
                                  </p:stCondLst>
                                  <p:childTnLst>
                                    <p:anim calcmode="lin" valueType="num">
                                      <p:cBhvr>
                                        <p:cTn id="546" dur="3250"/>
                                        <p:tgtEl>
                                          <p:spTgt spid="35"/>
                                        </p:tgtEl>
                                        <p:attrNameLst>
                                          <p:attrName>ppt_w</p:attrName>
                                        </p:attrNameLst>
                                      </p:cBhvr>
                                      <p:tavLst>
                                        <p:tav tm="0">
                                          <p:val>
                                            <p:strVal val="ppt_w"/>
                                          </p:val>
                                        </p:tav>
                                        <p:tav tm="100000">
                                          <p:val>
                                            <p:fltVal val="0"/>
                                          </p:val>
                                        </p:tav>
                                      </p:tavLst>
                                    </p:anim>
                                    <p:anim calcmode="lin" valueType="num">
                                      <p:cBhvr>
                                        <p:cTn id="547" dur="3250"/>
                                        <p:tgtEl>
                                          <p:spTgt spid="35"/>
                                        </p:tgtEl>
                                        <p:attrNameLst>
                                          <p:attrName>ppt_h</p:attrName>
                                        </p:attrNameLst>
                                      </p:cBhvr>
                                      <p:tavLst>
                                        <p:tav tm="0">
                                          <p:val>
                                            <p:strVal val="ppt_h"/>
                                          </p:val>
                                        </p:tav>
                                        <p:tav tm="100000">
                                          <p:val>
                                            <p:fltVal val="0"/>
                                          </p:val>
                                        </p:tav>
                                      </p:tavLst>
                                    </p:anim>
                                    <p:anim calcmode="lin" valueType="num">
                                      <p:cBhvr>
                                        <p:cTn id="548" dur="3250"/>
                                        <p:tgtEl>
                                          <p:spTgt spid="35"/>
                                        </p:tgtEl>
                                        <p:attrNameLst>
                                          <p:attrName>ppt_x</p:attrName>
                                        </p:attrNameLst>
                                      </p:cBhvr>
                                      <p:tavLst>
                                        <p:tav tm="0">
                                          <p:val>
                                            <p:strVal val="ppt_x"/>
                                          </p:val>
                                        </p:tav>
                                        <p:tav tm="100000">
                                          <p:val>
                                            <p:fltVal val="0.5"/>
                                          </p:val>
                                        </p:tav>
                                      </p:tavLst>
                                    </p:anim>
                                    <p:anim calcmode="lin" valueType="num">
                                      <p:cBhvr>
                                        <p:cTn id="549" dur="3250"/>
                                        <p:tgtEl>
                                          <p:spTgt spid="35"/>
                                        </p:tgtEl>
                                        <p:attrNameLst>
                                          <p:attrName>ppt_y</p:attrName>
                                        </p:attrNameLst>
                                      </p:cBhvr>
                                      <p:tavLst>
                                        <p:tav tm="0">
                                          <p:val>
                                            <p:strVal val="ppt_y"/>
                                          </p:val>
                                        </p:tav>
                                        <p:tav tm="100000">
                                          <p:val>
                                            <p:fltVal val="0.5"/>
                                          </p:val>
                                        </p:tav>
                                      </p:tavLst>
                                    </p:anim>
                                    <p:set>
                                      <p:cBhvr>
                                        <p:cTn id="550" dur="1" fill="hold">
                                          <p:stCondLst>
                                            <p:cond delay="3249"/>
                                          </p:stCondLst>
                                        </p:cTn>
                                        <p:tgtEl>
                                          <p:spTgt spid="35"/>
                                        </p:tgtEl>
                                        <p:attrNameLst>
                                          <p:attrName>style.visibility</p:attrName>
                                        </p:attrNameLst>
                                      </p:cBhvr>
                                      <p:to>
                                        <p:strVal val="hidden"/>
                                      </p:to>
                                    </p:set>
                                  </p:childTnLst>
                                </p:cTn>
                              </p:par>
                              <p:par>
                                <p:cTn id="551" presetID="23" presetClass="exit" presetSubtype="544" fill="hold" grpId="2" nodeType="withEffect">
                                  <p:stCondLst>
                                    <p:cond delay="0"/>
                                  </p:stCondLst>
                                  <p:childTnLst>
                                    <p:anim calcmode="lin" valueType="num">
                                      <p:cBhvr>
                                        <p:cTn id="552" dur="3250"/>
                                        <p:tgtEl>
                                          <p:spTgt spid="36"/>
                                        </p:tgtEl>
                                        <p:attrNameLst>
                                          <p:attrName>ppt_w</p:attrName>
                                        </p:attrNameLst>
                                      </p:cBhvr>
                                      <p:tavLst>
                                        <p:tav tm="0">
                                          <p:val>
                                            <p:strVal val="ppt_w"/>
                                          </p:val>
                                        </p:tav>
                                        <p:tav tm="100000">
                                          <p:val>
                                            <p:fltVal val="0"/>
                                          </p:val>
                                        </p:tav>
                                      </p:tavLst>
                                    </p:anim>
                                    <p:anim calcmode="lin" valueType="num">
                                      <p:cBhvr>
                                        <p:cTn id="553" dur="3250"/>
                                        <p:tgtEl>
                                          <p:spTgt spid="36"/>
                                        </p:tgtEl>
                                        <p:attrNameLst>
                                          <p:attrName>ppt_h</p:attrName>
                                        </p:attrNameLst>
                                      </p:cBhvr>
                                      <p:tavLst>
                                        <p:tav tm="0">
                                          <p:val>
                                            <p:strVal val="ppt_h"/>
                                          </p:val>
                                        </p:tav>
                                        <p:tav tm="100000">
                                          <p:val>
                                            <p:fltVal val="0"/>
                                          </p:val>
                                        </p:tav>
                                      </p:tavLst>
                                    </p:anim>
                                    <p:anim calcmode="lin" valueType="num">
                                      <p:cBhvr>
                                        <p:cTn id="554" dur="3250"/>
                                        <p:tgtEl>
                                          <p:spTgt spid="36"/>
                                        </p:tgtEl>
                                        <p:attrNameLst>
                                          <p:attrName>ppt_x</p:attrName>
                                        </p:attrNameLst>
                                      </p:cBhvr>
                                      <p:tavLst>
                                        <p:tav tm="0">
                                          <p:val>
                                            <p:strVal val="ppt_x"/>
                                          </p:val>
                                        </p:tav>
                                        <p:tav tm="100000">
                                          <p:val>
                                            <p:fltVal val="0.5"/>
                                          </p:val>
                                        </p:tav>
                                      </p:tavLst>
                                    </p:anim>
                                    <p:anim calcmode="lin" valueType="num">
                                      <p:cBhvr>
                                        <p:cTn id="555" dur="3250"/>
                                        <p:tgtEl>
                                          <p:spTgt spid="36"/>
                                        </p:tgtEl>
                                        <p:attrNameLst>
                                          <p:attrName>ppt_y</p:attrName>
                                        </p:attrNameLst>
                                      </p:cBhvr>
                                      <p:tavLst>
                                        <p:tav tm="0">
                                          <p:val>
                                            <p:strVal val="ppt_y"/>
                                          </p:val>
                                        </p:tav>
                                        <p:tav tm="100000">
                                          <p:val>
                                            <p:fltVal val="0.5"/>
                                          </p:val>
                                        </p:tav>
                                      </p:tavLst>
                                    </p:anim>
                                    <p:set>
                                      <p:cBhvr>
                                        <p:cTn id="556" dur="1" fill="hold">
                                          <p:stCondLst>
                                            <p:cond delay="3249"/>
                                          </p:stCondLst>
                                        </p:cTn>
                                        <p:tgtEl>
                                          <p:spTgt spid="36"/>
                                        </p:tgtEl>
                                        <p:attrNameLst>
                                          <p:attrName>style.visibility</p:attrName>
                                        </p:attrNameLst>
                                      </p:cBhvr>
                                      <p:to>
                                        <p:strVal val="hidden"/>
                                      </p:to>
                                    </p:set>
                                  </p:childTnLst>
                                </p:cTn>
                              </p:par>
                              <p:par>
                                <p:cTn id="557" presetID="23" presetClass="exit" presetSubtype="544" fill="hold" grpId="2" nodeType="withEffect">
                                  <p:stCondLst>
                                    <p:cond delay="0"/>
                                  </p:stCondLst>
                                  <p:childTnLst>
                                    <p:anim calcmode="lin" valueType="num">
                                      <p:cBhvr>
                                        <p:cTn id="558" dur="3250"/>
                                        <p:tgtEl>
                                          <p:spTgt spid="37"/>
                                        </p:tgtEl>
                                        <p:attrNameLst>
                                          <p:attrName>ppt_w</p:attrName>
                                        </p:attrNameLst>
                                      </p:cBhvr>
                                      <p:tavLst>
                                        <p:tav tm="0">
                                          <p:val>
                                            <p:strVal val="ppt_w"/>
                                          </p:val>
                                        </p:tav>
                                        <p:tav tm="100000">
                                          <p:val>
                                            <p:fltVal val="0"/>
                                          </p:val>
                                        </p:tav>
                                      </p:tavLst>
                                    </p:anim>
                                    <p:anim calcmode="lin" valueType="num">
                                      <p:cBhvr>
                                        <p:cTn id="559" dur="3250"/>
                                        <p:tgtEl>
                                          <p:spTgt spid="37"/>
                                        </p:tgtEl>
                                        <p:attrNameLst>
                                          <p:attrName>ppt_h</p:attrName>
                                        </p:attrNameLst>
                                      </p:cBhvr>
                                      <p:tavLst>
                                        <p:tav tm="0">
                                          <p:val>
                                            <p:strVal val="ppt_h"/>
                                          </p:val>
                                        </p:tav>
                                        <p:tav tm="100000">
                                          <p:val>
                                            <p:fltVal val="0"/>
                                          </p:val>
                                        </p:tav>
                                      </p:tavLst>
                                    </p:anim>
                                    <p:anim calcmode="lin" valueType="num">
                                      <p:cBhvr>
                                        <p:cTn id="560" dur="3250"/>
                                        <p:tgtEl>
                                          <p:spTgt spid="37"/>
                                        </p:tgtEl>
                                        <p:attrNameLst>
                                          <p:attrName>ppt_x</p:attrName>
                                        </p:attrNameLst>
                                      </p:cBhvr>
                                      <p:tavLst>
                                        <p:tav tm="0">
                                          <p:val>
                                            <p:strVal val="ppt_x"/>
                                          </p:val>
                                        </p:tav>
                                        <p:tav tm="100000">
                                          <p:val>
                                            <p:fltVal val="0.5"/>
                                          </p:val>
                                        </p:tav>
                                      </p:tavLst>
                                    </p:anim>
                                    <p:anim calcmode="lin" valueType="num">
                                      <p:cBhvr>
                                        <p:cTn id="561" dur="3250"/>
                                        <p:tgtEl>
                                          <p:spTgt spid="37"/>
                                        </p:tgtEl>
                                        <p:attrNameLst>
                                          <p:attrName>ppt_y</p:attrName>
                                        </p:attrNameLst>
                                      </p:cBhvr>
                                      <p:tavLst>
                                        <p:tav tm="0">
                                          <p:val>
                                            <p:strVal val="ppt_y"/>
                                          </p:val>
                                        </p:tav>
                                        <p:tav tm="100000">
                                          <p:val>
                                            <p:fltVal val="0.5"/>
                                          </p:val>
                                        </p:tav>
                                      </p:tavLst>
                                    </p:anim>
                                    <p:set>
                                      <p:cBhvr>
                                        <p:cTn id="562" dur="1" fill="hold">
                                          <p:stCondLst>
                                            <p:cond delay="3249"/>
                                          </p:stCondLst>
                                        </p:cTn>
                                        <p:tgtEl>
                                          <p:spTgt spid="37"/>
                                        </p:tgtEl>
                                        <p:attrNameLst>
                                          <p:attrName>style.visibility</p:attrName>
                                        </p:attrNameLst>
                                      </p:cBhvr>
                                      <p:to>
                                        <p:strVal val="hidden"/>
                                      </p:to>
                                    </p:set>
                                  </p:childTnLst>
                                </p:cTn>
                              </p:par>
                              <p:par>
                                <p:cTn id="563" presetID="23" presetClass="exit" presetSubtype="544" fill="hold" grpId="2" nodeType="withEffect">
                                  <p:stCondLst>
                                    <p:cond delay="0"/>
                                  </p:stCondLst>
                                  <p:childTnLst>
                                    <p:anim calcmode="lin" valueType="num">
                                      <p:cBhvr>
                                        <p:cTn id="564" dur="3250"/>
                                        <p:tgtEl>
                                          <p:spTgt spid="29"/>
                                        </p:tgtEl>
                                        <p:attrNameLst>
                                          <p:attrName>ppt_w</p:attrName>
                                        </p:attrNameLst>
                                      </p:cBhvr>
                                      <p:tavLst>
                                        <p:tav tm="0">
                                          <p:val>
                                            <p:strVal val="ppt_w"/>
                                          </p:val>
                                        </p:tav>
                                        <p:tav tm="100000">
                                          <p:val>
                                            <p:fltVal val="0"/>
                                          </p:val>
                                        </p:tav>
                                      </p:tavLst>
                                    </p:anim>
                                    <p:anim calcmode="lin" valueType="num">
                                      <p:cBhvr>
                                        <p:cTn id="565" dur="3250"/>
                                        <p:tgtEl>
                                          <p:spTgt spid="29"/>
                                        </p:tgtEl>
                                        <p:attrNameLst>
                                          <p:attrName>ppt_h</p:attrName>
                                        </p:attrNameLst>
                                      </p:cBhvr>
                                      <p:tavLst>
                                        <p:tav tm="0">
                                          <p:val>
                                            <p:strVal val="ppt_h"/>
                                          </p:val>
                                        </p:tav>
                                        <p:tav tm="100000">
                                          <p:val>
                                            <p:fltVal val="0"/>
                                          </p:val>
                                        </p:tav>
                                      </p:tavLst>
                                    </p:anim>
                                    <p:anim calcmode="lin" valueType="num">
                                      <p:cBhvr>
                                        <p:cTn id="566" dur="3250"/>
                                        <p:tgtEl>
                                          <p:spTgt spid="29"/>
                                        </p:tgtEl>
                                        <p:attrNameLst>
                                          <p:attrName>ppt_x</p:attrName>
                                        </p:attrNameLst>
                                      </p:cBhvr>
                                      <p:tavLst>
                                        <p:tav tm="0">
                                          <p:val>
                                            <p:strVal val="ppt_x"/>
                                          </p:val>
                                        </p:tav>
                                        <p:tav tm="100000">
                                          <p:val>
                                            <p:fltVal val="0.5"/>
                                          </p:val>
                                        </p:tav>
                                      </p:tavLst>
                                    </p:anim>
                                    <p:anim calcmode="lin" valueType="num">
                                      <p:cBhvr>
                                        <p:cTn id="567" dur="3250"/>
                                        <p:tgtEl>
                                          <p:spTgt spid="29"/>
                                        </p:tgtEl>
                                        <p:attrNameLst>
                                          <p:attrName>ppt_y</p:attrName>
                                        </p:attrNameLst>
                                      </p:cBhvr>
                                      <p:tavLst>
                                        <p:tav tm="0">
                                          <p:val>
                                            <p:strVal val="ppt_y"/>
                                          </p:val>
                                        </p:tav>
                                        <p:tav tm="100000">
                                          <p:val>
                                            <p:fltVal val="0.5"/>
                                          </p:val>
                                        </p:tav>
                                      </p:tavLst>
                                    </p:anim>
                                    <p:set>
                                      <p:cBhvr>
                                        <p:cTn id="568" dur="1" fill="hold">
                                          <p:stCondLst>
                                            <p:cond delay="3249"/>
                                          </p:stCondLst>
                                        </p:cTn>
                                        <p:tgtEl>
                                          <p:spTgt spid="29"/>
                                        </p:tgtEl>
                                        <p:attrNameLst>
                                          <p:attrName>style.visibility</p:attrName>
                                        </p:attrNameLst>
                                      </p:cBhvr>
                                      <p:to>
                                        <p:strVal val="hidden"/>
                                      </p:to>
                                    </p:set>
                                  </p:childTnLst>
                                </p:cTn>
                              </p:par>
                              <p:par>
                                <p:cTn id="569" presetID="23" presetClass="exit" presetSubtype="544" fill="hold" grpId="2" nodeType="withEffect">
                                  <p:stCondLst>
                                    <p:cond delay="0"/>
                                  </p:stCondLst>
                                  <p:childTnLst>
                                    <p:anim calcmode="lin" valueType="num">
                                      <p:cBhvr>
                                        <p:cTn id="570" dur="3250"/>
                                        <p:tgtEl>
                                          <p:spTgt spid="38"/>
                                        </p:tgtEl>
                                        <p:attrNameLst>
                                          <p:attrName>ppt_w</p:attrName>
                                        </p:attrNameLst>
                                      </p:cBhvr>
                                      <p:tavLst>
                                        <p:tav tm="0">
                                          <p:val>
                                            <p:strVal val="ppt_w"/>
                                          </p:val>
                                        </p:tav>
                                        <p:tav tm="100000">
                                          <p:val>
                                            <p:fltVal val="0"/>
                                          </p:val>
                                        </p:tav>
                                      </p:tavLst>
                                    </p:anim>
                                    <p:anim calcmode="lin" valueType="num">
                                      <p:cBhvr>
                                        <p:cTn id="571" dur="3250"/>
                                        <p:tgtEl>
                                          <p:spTgt spid="38"/>
                                        </p:tgtEl>
                                        <p:attrNameLst>
                                          <p:attrName>ppt_h</p:attrName>
                                        </p:attrNameLst>
                                      </p:cBhvr>
                                      <p:tavLst>
                                        <p:tav tm="0">
                                          <p:val>
                                            <p:strVal val="ppt_h"/>
                                          </p:val>
                                        </p:tav>
                                        <p:tav tm="100000">
                                          <p:val>
                                            <p:fltVal val="0"/>
                                          </p:val>
                                        </p:tav>
                                      </p:tavLst>
                                    </p:anim>
                                    <p:anim calcmode="lin" valueType="num">
                                      <p:cBhvr>
                                        <p:cTn id="572" dur="3250"/>
                                        <p:tgtEl>
                                          <p:spTgt spid="38"/>
                                        </p:tgtEl>
                                        <p:attrNameLst>
                                          <p:attrName>ppt_x</p:attrName>
                                        </p:attrNameLst>
                                      </p:cBhvr>
                                      <p:tavLst>
                                        <p:tav tm="0">
                                          <p:val>
                                            <p:strVal val="ppt_x"/>
                                          </p:val>
                                        </p:tav>
                                        <p:tav tm="100000">
                                          <p:val>
                                            <p:fltVal val="0.5"/>
                                          </p:val>
                                        </p:tav>
                                      </p:tavLst>
                                    </p:anim>
                                    <p:anim calcmode="lin" valueType="num">
                                      <p:cBhvr>
                                        <p:cTn id="573" dur="3250"/>
                                        <p:tgtEl>
                                          <p:spTgt spid="38"/>
                                        </p:tgtEl>
                                        <p:attrNameLst>
                                          <p:attrName>ppt_y</p:attrName>
                                        </p:attrNameLst>
                                      </p:cBhvr>
                                      <p:tavLst>
                                        <p:tav tm="0">
                                          <p:val>
                                            <p:strVal val="ppt_y"/>
                                          </p:val>
                                        </p:tav>
                                        <p:tav tm="100000">
                                          <p:val>
                                            <p:fltVal val="0.5"/>
                                          </p:val>
                                        </p:tav>
                                      </p:tavLst>
                                    </p:anim>
                                    <p:set>
                                      <p:cBhvr>
                                        <p:cTn id="574" dur="1" fill="hold">
                                          <p:stCondLst>
                                            <p:cond delay="3249"/>
                                          </p:stCondLst>
                                        </p:cTn>
                                        <p:tgtEl>
                                          <p:spTgt spid="38"/>
                                        </p:tgtEl>
                                        <p:attrNameLst>
                                          <p:attrName>style.visibility</p:attrName>
                                        </p:attrNameLst>
                                      </p:cBhvr>
                                      <p:to>
                                        <p:strVal val="hidden"/>
                                      </p:to>
                                    </p:set>
                                  </p:childTnLst>
                                </p:cTn>
                              </p:par>
                              <p:par>
                                <p:cTn id="575" presetID="23" presetClass="exit" presetSubtype="544" fill="hold" grpId="2" nodeType="withEffect">
                                  <p:stCondLst>
                                    <p:cond delay="0"/>
                                  </p:stCondLst>
                                  <p:childTnLst>
                                    <p:anim calcmode="lin" valueType="num">
                                      <p:cBhvr>
                                        <p:cTn id="576" dur="3250"/>
                                        <p:tgtEl>
                                          <p:spTgt spid="39"/>
                                        </p:tgtEl>
                                        <p:attrNameLst>
                                          <p:attrName>ppt_w</p:attrName>
                                        </p:attrNameLst>
                                      </p:cBhvr>
                                      <p:tavLst>
                                        <p:tav tm="0">
                                          <p:val>
                                            <p:strVal val="ppt_w"/>
                                          </p:val>
                                        </p:tav>
                                        <p:tav tm="100000">
                                          <p:val>
                                            <p:fltVal val="0"/>
                                          </p:val>
                                        </p:tav>
                                      </p:tavLst>
                                    </p:anim>
                                    <p:anim calcmode="lin" valueType="num">
                                      <p:cBhvr>
                                        <p:cTn id="577" dur="3250"/>
                                        <p:tgtEl>
                                          <p:spTgt spid="39"/>
                                        </p:tgtEl>
                                        <p:attrNameLst>
                                          <p:attrName>ppt_h</p:attrName>
                                        </p:attrNameLst>
                                      </p:cBhvr>
                                      <p:tavLst>
                                        <p:tav tm="0">
                                          <p:val>
                                            <p:strVal val="ppt_h"/>
                                          </p:val>
                                        </p:tav>
                                        <p:tav tm="100000">
                                          <p:val>
                                            <p:fltVal val="0"/>
                                          </p:val>
                                        </p:tav>
                                      </p:tavLst>
                                    </p:anim>
                                    <p:anim calcmode="lin" valueType="num">
                                      <p:cBhvr>
                                        <p:cTn id="578" dur="3250"/>
                                        <p:tgtEl>
                                          <p:spTgt spid="39"/>
                                        </p:tgtEl>
                                        <p:attrNameLst>
                                          <p:attrName>ppt_x</p:attrName>
                                        </p:attrNameLst>
                                      </p:cBhvr>
                                      <p:tavLst>
                                        <p:tav tm="0">
                                          <p:val>
                                            <p:strVal val="ppt_x"/>
                                          </p:val>
                                        </p:tav>
                                        <p:tav tm="100000">
                                          <p:val>
                                            <p:fltVal val="0.5"/>
                                          </p:val>
                                        </p:tav>
                                      </p:tavLst>
                                    </p:anim>
                                    <p:anim calcmode="lin" valueType="num">
                                      <p:cBhvr>
                                        <p:cTn id="579" dur="3250"/>
                                        <p:tgtEl>
                                          <p:spTgt spid="39"/>
                                        </p:tgtEl>
                                        <p:attrNameLst>
                                          <p:attrName>ppt_y</p:attrName>
                                        </p:attrNameLst>
                                      </p:cBhvr>
                                      <p:tavLst>
                                        <p:tav tm="0">
                                          <p:val>
                                            <p:strVal val="ppt_y"/>
                                          </p:val>
                                        </p:tav>
                                        <p:tav tm="100000">
                                          <p:val>
                                            <p:fltVal val="0.5"/>
                                          </p:val>
                                        </p:tav>
                                      </p:tavLst>
                                    </p:anim>
                                    <p:set>
                                      <p:cBhvr>
                                        <p:cTn id="580" dur="1" fill="hold">
                                          <p:stCondLst>
                                            <p:cond delay="3249"/>
                                          </p:stCondLst>
                                        </p:cTn>
                                        <p:tgtEl>
                                          <p:spTgt spid="39"/>
                                        </p:tgtEl>
                                        <p:attrNameLst>
                                          <p:attrName>style.visibility</p:attrName>
                                        </p:attrNameLst>
                                      </p:cBhvr>
                                      <p:to>
                                        <p:strVal val="hidden"/>
                                      </p:to>
                                    </p:set>
                                  </p:childTnLst>
                                </p:cTn>
                              </p:par>
                              <p:par>
                                <p:cTn id="581" presetID="23" presetClass="exit" presetSubtype="544" fill="hold" grpId="2" nodeType="withEffect">
                                  <p:stCondLst>
                                    <p:cond delay="0"/>
                                  </p:stCondLst>
                                  <p:childTnLst>
                                    <p:anim calcmode="lin" valueType="num">
                                      <p:cBhvr>
                                        <p:cTn id="582" dur="3250"/>
                                        <p:tgtEl>
                                          <p:spTgt spid="40"/>
                                        </p:tgtEl>
                                        <p:attrNameLst>
                                          <p:attrName>ppt_w</p:attrName>
                                        </p:attrNameLst>
                                      </p:cBhvr>
                                      <p:tavLst>
                                        <p:tav tm="0">
                                          <p:val>
                                            <p:strVal val="ppt_w"/>
                                          </p:val>
                                        </p:tav>
                                        <p:tav tm="100000">
                                          <p:val>
                                            <p:fltVal val="0"/>
                                          </p:val>
                                        </p:tav>
                                      </p:tavLst>
                                    </p:anim>
                                    <p:anim calcmode="lin" valueType="num">
                                      <p:cBhvr>
                                        <p:cTn id="583" dur="3250"/>
                                        <p:tgtEl>
                                          <p:spTgt spid="40"/>
                                        </p:tgtEl>
                                        <p:attrNameLst>
                                          <p:attrName>ppt_h</p:attrName>
                                        </p:attrNameLst>
                                      </p:cBhvr>
                                      <p:tavLst>
                                        <p:tav tm="0">
                                          <p:val>
                                            <p:strVal val="ppt_h"/>
                                          </p:val>
                                        </p:tav>
                                        <p:tav tm="100000">
                                          <p:val>
                                            <p:fltVal val="0"/>
                                          </p:val>
                                        </p:tav>
                                      </p:tavLst>
                                    </p:anim>
                                    <p:anim calcmode="lin" valueType="num">
                                      <p:cBhvr>
                                        <p:cTn id="584" dur="3250"/>
                                        <p:tgtEl>
                                          <p:spTgt spid="40"/>
                                        </p:tgtEl>
                                        <p:attrNameLst>
                                          <p:attrName>ppt_x</p:attrName>
                                        </p:attrNameLst>
                                      </p:cBhvr>
                                      <p:tavLst>
                                        <p:tav tm="0">
                                          <p:val>
                                            <p:strVal val="ppt_x"/>
                                          </p:val>
                                        </p:tav>
                                        <p:tav tm="100000">
                                          <p:val>
                                            <p:fltVal val="0.5"/>
                                          </p:val>
                                        </p:tav>
                                      </p:tavLst>
                                    </p:anim>
                                    <p:anim calcmode="lin" valueType="num">
                                      <p:cBhvr>
                                        <p:cTn id="585" dur="3250"/>
                                        <p:tgtEl>
                                          <p:spTgt spid="40"/>
                                        </p:tgtEl>
                                        <p:attrNameLst>
                                          <p:attrName>ppt_y</p:attrName>
                                        </p:attrNameLst>
                                      </p:cBhvr>
                                      <p:tavLst>
                                        <p:tav tm="0">
                                          <p:val>
                                            <p:strVal val="ppt_y"/>
                                          </p:val>
                                        </p:tav>
                                        <p:tav tm="100000">
                                          <p:val>
                                            <p:fltVal val="0.5"/>
                                          </p:val>
                                        </p:tav>
                                      </p:tavLst>
                                    </p:anim>
                                    <p:set>
                                      <p:cBhvr>
                                        <p:cTn id="586" dur="1" fill="hold">
                                          <p:stCondLst>
                                            <p:cond delay="3249"/>
                                          </p:stCondLst>
                                        </p:cTn>
                                        <p:tgtEl>
                                          <p:spTgt spid="40"/>
                                        </p:tgtEl>
                                        <p:attrNameLst>
                                          <p:attrName>style.visibility</p:attrName>
                                        </p:attrNameLst>
                                      </p:cBhvr>
                                      <p:to>
                                        <p:strVal val="hidden"/>
                                      </p:to>
                                    </p:set>
                                  </p:childTnLst>
                                </p:cTn>
                              </p:par>
                              <p:par>
                                <p:cTn id="587" presetID="23" presetClass="exit" presetSubtype="544" fill="hold" grpId="2" nodeType="withEffect">
                                  <p:stCondLst>
                                    <p:cond delay="0"/>
                                  </p:stCondLst>
                                  <p:childTnLst>
                                    <p:anim calcmode="lin" valueType="num">
                                      <p:cBhvr>
                                        <p:cTn id="588" dur="3250"/>
                                        <p:tgtEl>
                                          <p:spTgt spid="41"/>
                                        </p:tgtEl>
                                        <p:attrNameLst>
                                          <p:attrName>ppt_w</p:attrName>
                                        </p:attrNameLst>
                                      </p:cBhvr>
                                      <p:tavLst>
                                        <p:tav tm="0">
                                          <p:val>
                                            <p:strVal val="ppt_w"/>
                                          </p:val>
                                        </p:tav>
                                        <p:tav tm="100000">
                                          <p:val>
                                            <p:fltVal val="0"/>
                                          </p:val>
                                        </p:tav>
                                      </p:tavLst>
                                    </p:anim>
                                    <p:anim calcmode="lin" valueType="num">
                                      <p:cBhvr>
                                        <p:cTn id="589" dur="3250"/>
                                        <p:tgtEl>
                                          <p:spTgt spid="41"/>
                                        </p:tgtEl>
                                        <p:attrNameLst>
                                          <p:attrName>ppt_h</p:attrName>
                                        </p:attrNameLst>
                                      </p:cBhvr>
                                      <p:tavLst>
                                        <p:tav tm="0">
                                          <p:val>
                                            <p:strVal val="ppt_h"/>
                                          </p:val>
                                        </p:tav>
                                        <p:tav tm="100000">
                                          <p:val>
                                            <p:fltVal val="0"/>
                                          </p:val>
                                        </p:tav>
                                      </p:tavLst>
                                    </p:anim>
                                    <p:anim calcmode="lin" valueType="num">
                                      <p:cBhvr>
                                        <p:cTn id="590" dur="3250"/>
                                        <p:tgtEl>
                                          <p:spTgt spid="41"/>
                                        </p:tgtEl>
                                        <p:attrNameLst>
                                          <p:attrName>ppt_x</p:attrName>
                                        </p:attrNameLst>
                                      </p:cBhvr>
                                      <p:tavLst>
                                        <p:tav tm="0">
                                          <p:val>
                                            <p:strVal val="ppt_x"/>
                                          </p:val>
                                        </p:tav>
                                        <p:tav tm="100000">
                                          <p:val>
                                            <p:fltVal val="0.5"/>
                                          </p:val>
                                        </p:tav>
                                      </p:tavLst>
                                    </p:anim>
                                    <p:anim calcmode="lin" valueType="num">
                                      <p:cBhvr>
                                        <p:cTn id="591" dur="3250"/>
                                        <p:tgtEl>
                                          <p:spTgt spid="41"/>
                                        </p:tgtEl>
                                        <p:attrNameLst>
                                          <p:attrName>ppt_y</p:attrName>
                                        </p:attrNameLst>
                                      </p:cBhvr>
                                      <p:tavLst>
                                        <p:tav tm="0">
                                          <p:val>
                                            <p:strVal val="ppt_y"/>
                                          </p:val>
                                        </p:tav>
                                        <p:tav tm="100000">
                                          <p:val>
                                            <p:fltVal val="0.5"/>
                                          </p:val>
                                        </p:tav>
                                      </p:tavLst>
                                    </p:anim>
                                    <p:set>
                                      <p:cBhvr>
                                        <p:cTn id="592" dur="1" fill="hold">
                                          <p:stCondLst>
                                            <p:cond delay="3249"/>
                                          </p:stCondLst>
                                        </p:cTn>
                                        <p:tgtEl>
                                          <p:spTgt spid="41"/>
                                        </p:tgtEl>
                                        <p:attrNameLst>
                                          <p:attrName>style.visibility</p:attrName>
                                        </p:attrNameLst>
                                      </p:cBhvr>
                                      <p:to>
                                        <p:strVal val="hidden"/>
                                      </p:to>
                                    </p:set>
                                  </p:childTnLst>
                                </p:cTn>
                              </p:par>
                              <p:par>
                                <p:cTn id="593" presetID="23" presetClass="exit" presetSubtype="544" fill="hold" grpId="2" nodeType="withEffect">
                                  <p:stCondLst>
                                    <p:cond delay="0"/>
                                  </p:stCondLst>
                                  <p:childTnLst>
                                    <p:anim calcmode="lin" valueType="num">
                                      <p:cBhvr>
                                        <p:cTn id="594" dur="3250"/>
                                        <p:tgtEl>
                                          <p:spTgt spid="42"/>
                                        </p:tgtEl>
                                        <p:attrNameLst>
                                          <p:attrName>ppt_w</p:attrName>
                                        </p:attrNameLst>
                                      </p:cBhvr>
                                      <p:tavLst>
                                        <p:tav tm="0">
                                          <p:val>
                                            <p:strVal val="ppt_w"/>
                                          </p:val>
                                        </p:tav>
                                        <p:tav tm="100000">
                                          <p:val>
                                            <p:fltVal val="0"/>
                                          </p:val>
                                        </p:tav>
                                      </p:tavLst>
                                    </p:anim>
                                    <p:anim calcmode="lin" valueType="num">
                                      <p:cBhvr>
                                        <p:cTn id="595" dur="3250"/>
                                        <p:tgtEl>
                                          <p:spTgt spid="42"/>
                                        </p:tgtEl>
                                        <p:attrNameLst>
                                          <p:attrName>ppt_h</p:attrName>
                                        </p:attrNameLst>
                                      </p:cBhvr>
                                      <p:tavLst>
                                        <p:tav tm="0">
                                          <p:val>
                                            <p:strVal val="ppt_h"/>
                                          </p:val>
                                        </p:tav>
                                        <p:tav tm="100000">
                                          <p:val>
                                            <p:fltVal val="0"/>
                                          </p:val>
                                        </p:tav>
                                      </p:tavLst>
                                    </p:anim>
                                    <p:anim calcmode="lin" valueType="num">
                                      <p:cBhvr>
                                        <p:cTn id="596" dur="3250"/>
                                        <p:tgtEl>
                                          <p:spTgt spid="42"/>
                                        </p:tgtEl>
                                        <p:attrNameLst>
                                          <p:attrName>ppt_x</p:attrName>
                                        </p:attrNameLst>
                                      </p:cBhvr>
                                      <p:tavLst>
                                        <p:tav tm="0">
                                          <p:val>
                                            <p:strVal val="ppt_x"/>
                                          </p:val>
                                        </p:tav>
                                        <p:tav tm="100000">
                                          <p:val>
                                            <p:fltVal val="0.5"/>
                                          </p:val>
                                        </p:tav>
                                      </p:tavLst>
                                    </p:anim>
                                    <p:anim calcmode="lin" valueType="num">
                                      <p:cBhvr>
                                        <p:cTn id="597" dur="3250"/>
                                        <p:tgtEl>
                                          <p:spTgt spid="42"/>
                                        </p:tgtEl>
                                        <p:attrNameLst>
                                          <p:attrName>ppt_y</p:attrName>
                                        </p:attrNameLst>
                                      </p:cBhvr>
                                      <p:tavLst>
                                        <p:tav tm="0">
                                          <p:val>
                                            <p:strVal val="ppt_y"/>
                                          </p:val>
                                        </p:tav>
                                        <p:tav tm="100000">
                                          <p:val>
                                            <p:fltVal val="0.5"/>
                                          </p:val>
                                        </p:tav>
                                      </p:tavLst>
                                    </p:anim>
                                    <p:set>
                                      <p:cBhvr>
                                        <p:cTn id="598" dur="1" fill="hold">
                                          <p:stCondLst>
                                            <p:cond delay="3249"/>
                                          </p:stCondLst>
                                        </p:cTn>
                                        <p:tgtEl>
                                          <p:spTgt spid="42"/>
                                        </p:tgtEl>
                                        <p:attrNameLst>
                                          <p:attrName>style.visibility</p:attrName>
                                        </p:attrNameLst>
                                      </p:cBhvr>
                                      <p:to>
                                        <p:strVal val="hidden"/>
                                      </p:to>
                                    </p:set>
                                  </p:childTnLst>
                                </p:cTn>
                              </p:par>
                              <p:par>
                                <p:cTn id="599" presetID="23" presetClass="exit" presetSubtype="544" fill="hold" grpId="2" nodeType="withEffect">
                                  <p:stCondLst>
                                    <p:cond delay="0"/>
                                  </p:stCondLst>
                                  <p:childTnLst>
                                    <p:anim calcmode="lin" valueType="num">
                                      <p:cBhvr>
                                        <p:cTn id="600" dur="3250"/>
                                        <p:tgtEl>
                                          <p:spTgt spid="43"/>
                                        </p:tgtEl>
                                        <p:attrNameLst>
                                          <p:attrName>ppt_w</p:attrName>
                                        </p:attrNameLst>
                                      </p:cBhvr>
                                      <p:tavLst>
                                        <p:tav tm="0">
                                          <p:val>
                                            <p:strVal val="ppt_w"/>
                                          </p:val>
                                        </p:tav>
                                        <p:tav tm="100000">
                                          <p:val>
                                            <p:fltVal val="0"/>
                                          </p:val>
                                        </p:tav>
                                      </p:tavLst>
                                    </p:anim>
                                    <p:anim calcmode="lin" valueType="num">
                                      <p:cBhvr>
                                        <p:cTn id="601" dur="3250"/>
                                        <p:tgtEl>
                                          <p:spTgt spid="43"/>
                                        </p:tgtEl>
                                        <p:attrNameLst>
                                          <p:attrName>ppt_h</p:attrName>
                                        </p:attrNameLst>
                                      </p:cBhvr>
                                      <p:tavLst>
                                        <p:tav tm="0">
                                          <p:val>
                                            <p:strVal val="ppt_h"/>
                                          </p:val>
                                        </p:tav>
                                        <p:tav tm="100000">
                                          <p:val>
                                            <p:fltVal val="0"/>
                                          </p:val>
                                        </p:tav>
                                      </p:tavLst>
                                    </p:anim>
                                    <p:anim calcmode="lin" valueType="num">
                                      <p:cBhvr>
                                        <p:cTn id="602" dur="3250"/>
                                        <p:tgtEl>
                                          <p:spTgt spid="43"/>
                                        </p:tgtEl>
                                        <p:attrNameLst>
                                          <p:attrName>ppt_x</p:attrName>
                                        </p:attrNameLst>
                                      </p:cBhvr>
                                      <p:tavLst>
                                        <p:tav tm="0">
                                          <p:val>
                                            <p:strVal val="ppt_x"/>
                                          </p:val>
                                        </p:tav>
                                        <p:tav tm="100000">
                                          <p:val>
                                            <p:fltVal val="0.5"/>
                                          </p:val>
                                        </p:tav>
                                      </p:tavLst>
                                    </p:anim>
                                    <p:anim calcmode="lin" valueType="num">
                                      <p:cBhvr>
                                        <p:cTn id="603" dur="3250"/>
                                        <p:tgtEl>
                                          <p:spTgt spid="43"/>
                                        </p:tgtEl>
                                        <p:attrNameLst>
                                          <p:attrName>ppt_y</p:attrName>
                                        </p:attrNameLst>
                                      </p:cBhvr>
                                      <p:tavLst>
                                        <p:tav tm="0">
                                          <p:val>
                                            <p:strVal val="ppt_y"/>
                                          </p:val>
                                        </p:tav>
                                        <p:tav tm="100000">
                                          <p:val>
                                            <p:fltVal val="0.5"/>
                                          </p:val>
                                        </p:tav>
                                      </p:tavLst>
                                    </p:anim>
                                    <p:set>
                                      <p:cBhvr>
                                        <p:cTn id="604" dur="1" fill="hold">
                                          <p:stCondLst>
                                            <p:cond delay="3249"/>
                                          </p:stCondLst>
                                        </p:cTn>
                                        <p:tgtEl>
                                          <p:spTgt spid="43"/>
                                        </p:tgtEl>
                                        <p:attrNameLst>
                                          <p:attrName>style.visibility</p:attrName>
                                        </p:attrNameLst>
                                      </p:cBhvr>
                                      <p:to>
                                        <p:strVal val="hidden"/>
                                      </p:to>
                                    </p:set>
                                  </p:childTnLst>
                                </p:cTn>
                              </p:par>
                              <p:par>
                                <p:cTn id="605" presetID="23" presetClass="exit" presetSubtype="544" fill="hold" grpId="2" nodeType="withEffect">
                                  <p:stCondLst>
                                    <p:cond delay="0"/>
                                  </p:stCondLst>
                                  <p:childTnLst>
                                    <p:anim calcmode="lin" valueType="num">
                                      <p:cBhvr>
                                        <p:cTn id="606" dur="3250"/>
                                        <p:tgtEl>
                                          <p:spTgt spid="44"/>
                                        </p:tgtEl>
                                        <p:attrNameLst>
                                          <p:attrName>ppt_w</p:attrName>
                                        </p:attrNameLst>
                                      </p:cBhvr>
                                      <p:tavLst>
                                        <p:tav tm="0">
                                          <p:val>
                                            <p:strVal val="ppt_w"/>
                                          </p:val>
                                        </p:tav>
                                        <p:tav tm="100000">
                                          <p:val>
                                            <p:fltVal val="0"/>
                                          </p:val>
                                        </p:tav>
                                      </p:tavLst>
                                    </p:anim>
                                    <p:anim calcmode="lin" valueType="num">
                                      <p:cBhvr>
                                        <p:cTn id="607" dur="3250"/>
                                        <p:tgtEl>
                                          <p:spTgt spid="44"/>
                                        </p:tgtEl>
                                        <p:attrNameLst>
                                          <p:attrName>ppt_h</p:attrName>
                                        </p:attrNameLst>
                                      </p:cBhvr>
                                      <p:tavLst>
                                        <p:tav tm="0">
                                          <p:val>
                                            <p:strVal val="ppt_h"/>
                                          </p:val>
                                        </p:tav>
                                        <p:tav tm="100000">
                                          <p:val>
                                            <p:fltVal val="0"/>
                                          </p:val>
                                        </p:tav>
                                      </p:tavLst>
                                    </p:anim>
                                    <p:anim calcmode="lin" valueType="num">
                                      <p:cBhvr>
                                        <p:cTn id="608" dur="3250"/>
                                        <p:tgtEl>
                                          <p:spTgt spid="44"/>
                                        </p:tgtEl>
                                        <p:attrNameLst>
                                          <p:attrName>ppt_x</p:attrName>
                                        </p:attrNameLst>
                                      </p:cBhvr>
                                      <p:tavLst>
                                        <p:tav tm="0">
                                          <p:val>
                                            <p:strVal val="ppt_x"/>
                                          </p:val>
                                        </p:tav>
                                        <p:tav tm="100000">
                                          <p:val>
                                            <p:fltVal val="0.5"/>
                                          </p:val>
                                        </p:tav>
                                      </p:tavLst>
                                    </p:anim>
                                    <p:anim calcmode="lin" valueType="num">
                                      <p:cBhvr>
                                        <p:cTn id="609" dur="3250"/>
                                        <p:tgtEl>
                                          <p:spTgt spid="44"/>
                                        </p:tgtEl>
                                        <p:attrNameLst>
                                          <p:attrName>ppt_y</p:attrName>
                                        </p:attrNameLst>
                                      </p:cBhvr>
                                      <p:tavLst>
                                        <p:tav tm="0">
                                          <p:val>
                                            <p:strVal val="ppt_y"/>
                                          </p:val>
                                        </p:tav>
                                        <p:tav tm="100000">
                                          <p:val>
                                            <p:fltVal val="0.5"/>
                                          </p:val>
                                        </p:tav>
                                      </p:tavLst>
                                    </p:anim>
                                    <p:set>
                                      <p:cBhvr>
                                        <p:cTn id="610" dur="1" fill="hold">
                                          <p:stCondLst>
                                            <p:cond delay="3249"/>
                                          </p:stCondLst>
                                        </p:cTn>
                                        <p:tgtEl>
                                          <p:spTgt spid="44"/>
                                        </p:tgtEl>
                                        <p:attrNameLst>
                                          <p:attrName>style.visibility</p:attrName>
                                        </p:attrNameLst>
                                      </p:cBhvr>
                                      <p:to>
                                        <p:strVal val="hidden"/>
                                      </p:to>
                                    </p:set>
                                  </p:childTnLst>
                                </p:cTn>
                              </p:par>
                              <p:par>
                                <p:cTn id="611" presetID="23" presetClass="exit" presetSubtype="544" fill="hold" grpId="2" nodeType="withEffect">
                                  <p:stCondLst>
                                    <p:cond delay="0"/>
                                  </p:stCondLst>
                                  <p:childTnLst>
                                    <p:anim calcmode="lin" valueType="num">
                                      <p:cBhvr>
                                        <p:cTn id="612" dur="3250"/>
                                        <p:tgtEl>
                                          <p:spTgt spid="45"/>
                                        </p:tgtEl>
                                        <p:attrNameLst>
                                          <p:attrName>ppt_w</p:attrName>
                                        </p:attrNameLst>
                                      </p:cBhvr>
                                      <p:tavLst>
                                        <p:tav tm="0">
                                          <p:val>
                                            <p:strVal val="ppt_w"/>
                                          </p:val>
                                        </p:tav>
                                        <p:tav tm="100000">
                                          <p:val>
                                            <p:fltVal val="0"/>
                                          </p:val>
                                        </p:tav>
                                      </p:tavLst>
                                    </p:anim>
                                    <p:anim calcmode="lin" valueType="num">
                                      <p:cBhvr>
                                        <p:cTn id="613" dur="3250"/>
                                        <p:tgtEl>
                                          <p:spTgt spid="45"/>
                                        </p:tgtEl>
                                        <p:attrNameLst>
                                          <p:attrName>ppt_h</p:attrName>
                                        </p:attrNameLst>
                                      </p:cBhvr>
                                      <p:tavLst>
                                        <p:tav tm="0">
                                          <p:val>
                                            <p:strVal val="ppt_h"/>
                                          </p:val>
                                        </p:tav>
                                        <p:tav tm="100000">
                                          <p:val>
                                            <p:fltVal val="0"/>
                                          </p:val>
                                        </p:tav>
                                      </p:tavLst>
                                    </p:anim>
                                    <p:anim calcmode="lin" valueType="num">
                                      <p:cBhvr>
                                        <p:cTn id="614" dur="3250"/>
                                        <p:tgtEl>
                                          <p:spTgt spid="45"/>
                                        </p:tgtEl>
                                        <p:attrNameLst>
                                          <p:attrName>ppt_x</p:attrName>
                                        </p:attrNameLst>
                                      </p:cBhvr>
                                      <p:tavLst>
                                        <p:tav tm="0">
                                          <p:val>
                                            <p:strVal val="ppt_x"/>
                                          </p:val>
                                        </p:tav>
                                        <p:tav tm="100000">
                                          <p:val>
                                            <p:fltVal val="0.5"/>
                                          </p:val>
                                        </p:tav>
                                      </p:tavLst>
                                    </p:anim>
                                    <p:anim calcmode="lin" valueType="num">
                                      <p:cBhvr>
                                        <p:cTn id="615" dur="3250"/>
                                        <p:tgtEl>
                                          <p:spTgt spid="45"/>
                                        </p:tgtEl>
                                        <p:attrNameLst>
                                          <p:attrName>ppt_y</p:attrName>
                                        </p:attrNameLst>
                                      </p:cBhvr>
                                      <p:tavLst>
                                        <p:tav tm="0">
                                          <p:val>
                                            <p:strVal val="ppt_y"/>
                                          </p:val>
                                        </p:tav>
                                        <p:tav tm="100000">
                                          <p:val>
                                            <p:fltVal val="0.5"/>
                                          </p:val>
                                        </p:tav>
                                      </p:tavLst>
                                    </p:anim>
                                    <p:set>
                                      <p:cBhvr>
                                        <p:cTn id="616" dur="1" fill="hold">
                                          <p:stCondLst>
                                            <p:cond delay="3249"/>
                                          </p:stCondLst>
                                        </p:cTn>
                                        <p:tgtEl>
                                          <p:spTgt spid="45"/>
                                        </p:tgtEl>
                                        <p:attrNameLst>
                                          <p:attrName>style.visibility</p:attrName>
                                        </p:attrNameLst>
                                      </p:cBhvr>
                                      <p:to>
                                        <p:strVal val="hidden"/>
                                      </p:to>
                                    </p:set>
                                  </p:childTnLst>
                                </p:cTn>
                              </p:par>
                              <p:par>
                                <p:cTn id="617" presetID="23" presetClass="exit" presetSubtype="544" fill="hold" grpId="2" nodeType="withEffect">
                                  <p:stCondLst>
                                    <p:cond delay="0"/>
                                  </p:stCondLst>
                                  <p:childTnLst>
                                    <p:anim calcmode="lin" valueType="num">
                                      <p:cBhvr>
                                        <p:cTn id="618" dur="3250"/>
                                        <p:tgtEl>
                                          <p:spTgt spid="46"/>
                                        </p:tgtEl>
                                        <p:attrNameLst>
                                          <p:attrName>ppt_w</p:attrName>
                                        </p:attrNameLst>
                                      </p:cBhvr>
                                      <p:tavLst>
                                        <p:tav tm="0">
                                          <p:val>
                                            <p:strVal val="ppt_w"/>
                                          </p:val>
                                        </p:tav>
                                        <p:tav tm="100000">
                                          <p:val>
                                            <p:fltVal val="0"/>
                                          </p:val>
                                        </p:tav>
                                      </p:tavLst>
                                    </p:anim>
                                    <p:anim calcmode="lin" valueType="num">
                                      <p:cBhvr>
                                        <p:cTn id="619" dur="3250"/>
                                        <p:tgtEl>
                                          <p:spTgt spid="46"/>
                                        </p:tgtEl>
                                        <p:attrNameLst>
                                          <p:attrName>ppt_h</p:attrName>
                                        </p:attrNameLst>
                                      </p:cBhvr>
                                      <p:tavLst>
                                        <p:tav tm="0">
                                          <p:val>
                                            <p:strVal val="ppt_h"/>
                                          </p:val>
                                        </p:tav>
                                        <p:tav tm="100000">
                                          <p:val>
                                            <p:fltVal val="0"/>
                                          </p:val>
                                        </p:tav>
                                      </p:tavLst>
                                    </p:anim>
                                    <p:anim calcmode="lin" valueType="num">
                                      <p:cBhvr>
                                        <p:cTn id="620" dur="3250"/>
                                        <p:tgtEl>
                                          <p:spTgt spid="46"/>
                                        </p:tgtEl>
                                        <p:attrNameLst>
                                          <p:attrName>ppt_x</p:attrName>
                                        </p:attrNameLst>
                                      </p:cBhvr>
                                      <p:tavLst>
                                        <p:tav tm="0">
                                          <p:val>
                                            <p:strVal val="ppt_x"/>
                                          </p:val>
                                        </p:tav>
                                        <p:tav tm="100000">
                                          <p:val>
                                            <p:fltVal val="0.5"/>
                                          </p:val>
                                        </p:tav>
                                      </p:tavLst>
                                    </p:anim>
                                    <p:anim calcmode="lin" valueType="num">
                                      <p:cBhvr>
                                        <p:cTn id="621" dur="3250"/>
                                        <p:tgtEl>
                                          <p:spTgt spid="46"/>
                                        </p:tgtEl>
                                        <p:attrNameLst>
                                          <p:attrName>ppt_y</p:attrName>
                                        </p:attrNameLst>
                                      </p:cBhvr>
                                      <p:tavLst>
                                        <p:tav tm="0">
                                          <p:val>
                                            <p:strVal val="ppt_y"/>
                                          </p:val>
                                        </p:tav>
                                        <p:tav tm="100000">
                                          <p:val>
                                            <p:fltVal val="0.5"/>
                                          </p:val>
                                        </p:tav>
                                      </p:tavLst>
                                    </p:anim>
                                    <p:set>
                                      <p:cBhvr>
                                        <p:cTn id="622" dur="1" fill="hold">
                                          <p:stCondLst>
                                            <p:cond delay="3249"/>
                                          </p:stCondLst>
                                        </p:cTn>
                                        <p:tgtEl>
                                          <p:spTgt spid="46"/>
                                        </p:tgtEl>
                                        <p:attrNameLst>
                                          <p:attrName>style.visibility</p:attrName>
                                        </p:attrNameLst>
                                      </p:cBhvr>
                                      <p:to>
                                        <p:strVal val="hidden"/>
                                      </p:to>
                                    </p:set>
                                  </p:childTnLst>
                                </p:cTn>
                              </p:par>
                              <p:par>
                                <p:cTn id="623" presetID="23" presetClass="exit" presetSubtype="544" fill="hold" grpId="2" nodeType="withEffect">
                                  <p:stCondLst>
                                    <p:cond delay="0"/>
                                  </p:stCondLst>
                                  <p:childTnLst>
                                    <p:anim calcmode="lin" valueType="num">
                                      <p:cBhvr>
                                        <p:cTn id="624" dur="3250"/>
                                        <p:tgtEl>
                                          <p:spTgt spid="47"/>
                                        </p:tgtEl>
                                        <p:attrNameLst>
                                          <p:attrName>ppt_w</p:attrName>
                                        </p:attrNameLst>
                                      </p:cBhvr>
                                      <p:tavLst>
                                        <p:tav tm="0">
                                          <p:val>
                                            <p:strVal val="ppt_w"/>
                                          </p:val>
                                        </p:tav>
                                        <p:tav tm="100000">
                                          <p:val>
                                            <p:fltVal val="0"/>
                                          </p:val>
                                        </p:tav>
                                      </p:tavLst>
                                    </p:anim>
                                    <p:anim calcmode="lin" valueType="num">
                                      <p:cBhvr>
                                        <p:cTn id="625" dur="3250"/>
                                        <p:tgtEl>
                                          <p:spTgt spid="47"/>
                                        </p:tgtEl>
                                        <p:attrNameLst>
                                          <p:attrName>ppt_h</p:attrName>
                                        </p:attrNameLst>
                                      </p:cBhvr>
                                      <p:tavLst>
                                        <p:tav tm="0">
                                          <p:val>
                                            <p:strVal val="ppt_h"/>
                                          </p:val>
                                        </p:tav>
                                        <p:tav tm="100000">
                                          <p:val>
                                            <p:fltVal val="0"/>
                                          </p:val>
                                        </p:tav>
                                      </p:tavLst>
                                    </p:anim>
                                    <p:anim calcmode="lin" valueType="num">
                                      <p:cBhvr>
                                        <p:cTn id="626" dur="3250"/>
                                        <p:tgtEl>
                                          <p:spTgt spid="47"/>
                                        </p:tgtEl>
                                        <p:attrNameLst>
                                          <p:attrName>ppt_x</p:attrName>
                                        </p:attrNameLst>
                                      </p:cBhvr>
                                      <p:tavLst>
                                        <p:tav tm="0">
                                          <p:val>
                                            <p:strVal val="ppt_x"/>
                                          </p:val>
                                        </p:tav>
                                        <p:tav tm="100000">
                                          <p:val>
                                            <p:fltVal val="0.5"/>
                                          </p:val>
                                        </p:tav>
                                      </p:tavLst>
                                    </p:anim>
                                    <p:anim calcmode="lin" valueType="num">
                                      <p:cBhvr>
                                        <p:cTn id="627" dur="3250"/>
                                        <p:tgtEl>
                                          <p:spTgt spid="47"/>
                                        </p:tgtEl>
                                        <p:attrNameLst>
                                          <p:attrName>ppt_y</p:attrName>
                                        </p:attrNameLst>
                                      </p:cBhvr>
                                      <p:tavLst>
                                        <p:tav tm="0">
                                          <p:val>
                                            <p:strVal val="ppt_y"/>
                                          </p:val>
                                        </p:tav>
                                        <p:tav tm="100000">
                                          <p:val>
                                            <p:fltVal val="0.5"/>
                                          </p:val>
                                        </p:tav>
                                      </p:tavLst>
                                    </p:anim>
                                    <p:set>
                                      <p:cBhvr>
                                        <p:cTn id="628" dur="1" fill="hold">
                                          <p:stCondLst>
                                            <p:cond delay="3249"/>
                                          </p:stCondLst>
                                        </p:cTn>
                                        <p:tgtEl>
                                          <p:spTgt spid="47"/>
                                        </p:tgtEl>
                                        <p:attrNameLst>
                                          <p:attrName>style.visibility</p:attrName>
                                        </p:attrNameLst>
                                      </p:cBhvr>
                                      <p:to>
                                        <p:strVal val="hidden"/>
                                      </p:to>
                                    </p:set>
                                  </p:childTnLst>
                                </p:cTn>
                              </p:par>
                              <p:par>
                                <p:cTn id="629" presetID="23" presetClass="exit" presetSubtype="544" fill="hold" grpId="2" nodeType="withEffect">
                                  <p:stCondLst>
                                    <p:cond delay="0"/>
                                  </p:stCondLst>
                                  <p:childTnLst>
                                    <p:anim calcmode="lin" valueType="num">
                                      <p:cBhvr>
                                        <p:cTn id="630" dur="3250"/>
                                        <p:tgtEl>
                                          <p:spTgt spid="48"/>
                                        </p:tgtEl>
                                        <p:attrNameLst>
                                          <p:attrName>ppt_w</p:attrName>
                                        </p:attrNameLst>
                                      </p:cBhvr>
                                      <p:tavLst>
                                        <p:tav tm="0">
                                          <p:val>
                                            <p:strVal val="ppt_w"/>
                                          </p:val>
                                        </p:tav>
                                        <p:tav tm="100000">
                                          <p:val>
                                            <p:fltVal val="0"/>
                                          </p:val>
                                        </p:tav>
                                      </p:tavLst>
                                    </p:anim>
                                    <p:anim calcmode="lin" valueType="num">
                                      <p:cBhvr>
                                        <p:cTn id="631" dur="3250"/>
                                        <p:tgtEl>
                                          <p:spTgt spid="48"/>
                                        </p:tgtEl>
                                        <p:attrNameLst>
                                          <p:attrName>ppt_h</p:attrName>
                                        </p:attrNameLst>
                                      </p:cBhvr>
                                      <p:tavLst>
                                        <p:tav tm="0">
                                          <p:val>
                                            <p:strVal val="ppt_h"/>
                                          </p:val>
                                        </p:tav>
                                        <p:tav tm="100000">
                                          <p:val>
                                            <p:fltVal val="0"/>
                                          </p:val>
                                        </p:tav>
                                      </p:tavLst>
                                    </p:anim>
                                    <p:anim calcmode="lin" valueType="num">
                                      <p:cBhvr>
                                        <p:cTn id="632" dur="3250"/>
                                        <p:tgtEl>
                                          <p:spTgt spid="48"/>
                                        </p:tgtEl>
                                        <p:attrNameLst>
                                          <p:attrName>ppt_x</p:attrName>
                                        </p:attrNameLst>
                                      </p:cBhvr>
                                      <p:tavLst>
                                        <p:tav tm="0">
                                          <p:val>
                                            <p:strVal val="ppt_x"/>
                                          </p:val>
                                        </p:tav>
                                        <p:tav tm="100000">
                                          <p:val>
                                            <p:fltVal val="0.5"/>
                                          </p:val>
                                        </p:tav>
                                      </p:tavLst>
                                    </p:anim>
                                    <p:anim calcmode="lin" valueType="num">
                                      <p:cBhvr>
                                        <p:cTn id="633" dur="3250"/>
                                        <p:tgtEl>
                                          <p:spTgt spid="48"/>
                                        </p:tgtEl>
                                        <p:attrNameLst>
                                          <p:attrName>ppt_y</p:attrName>
                                        </p:attrNameLst>
                                      </p:cBhvr>
                                      <p:tavLst>
                                        <p:tav tm="0">
                                          <p:val>
                                            <p:strVal val="ppt_y"/>
                                          </p:val>
                                        </p:tav>
                                        <p:tav tm="100000">
                                          <p:val>
                                            <p:fltVal val="0.5"/>
                                          </p:val>
                                        </p:tav>
                                      </p:tavLst>
                                    </p:anim>
                                    <p:set>
                                      <p:cBhvr>
                                        <p:cTn id="634" dur="1" fill="hold">
                                          <p:stCondLst>
                                            <p:cond delay="3249"/>
                                          </p:stCondLst>
                                        </p:cTn>
                                        <p:tgtEl>
                                          <p:spTgt spid="48"/>
                                        </p:tgtEl>
                                        <p:attrNameLst>
                                          <p:attrName>style.visibility</p:attrName>
                                        </p:attrNameLst>
                                      </p:cBhvr>
                                      <p:to>
                                        <p:strVal val="hidden"/>
                                      </p:to>
                                    </p:set>
                                  </p:childTnLst>
                                </p:cTn>
                              </p:par>
                              <p:par>
                                <p:cTn id="635" presetID="23" presetClass="exit" presetSubtype="544" fill="hold" grpId="2" nodeType="withEffect">
                                  <p:stCondLst>
                                    <p:cond delay="0"/>
                                  </p:stCondLst>
                                  <p:childTnLst>
                                    <p:anim calcmode="lin" valueType="num">
                                      <p:cBhvr>
                                        <p:cTn id="636" dur="3250"/>
                                        <p:tgtEl>
                                          <p:spTgt spid="49"/>
                                        </p:tgtEl>
                                        <p:attrNameLst>
                                          <p:attrName>ppt_w</p:attrName>
                                        </p:attrNameLst>
                                      </p:cBhvr>
                                      <p:tavLst>
                                        <p:tav tm="0">
                                          <p:val>
                                            <p:strVal val="ppt_w"/>
                                          </p:val>
                                        </p:tav>
                                        <p:tav tm="100000">
                                          <p:val>
                                            <p:fltVal val="0"/>
                                          </p:val>
                                        </p:tav>
                                      </p:tavLst>
                                    </p:anim>
                                    <p:anim calcmode="lin" valueType="num">
                                      <p:cBhvr>
                                        <p:cTn id="637" dur="3250"/>
                                        <p:tgtEl>
                                          <p:spTgt spid="49"/>
                                        </p:tgtEl>
                                        <p:attrNameLst>
                                          <p:attrName>ppt_h</p:attrName>
                                        </p:attrNameLst>
                                      </p:cBhvr>
                                      <p:tavLst>
                                        <p:tav tm="0">
                                          <p:val>
                                            <p:strVal val="ppt_h"/>
                                          </p:val>
                                        </p:tav>
                                        <p:tav tm="100000">
                                          <p:val>
                                            <p:fltVal val="0"/>
                                          </p:val>
                                        </p:tav>
                                      </p:tavLst>
                                    </p:anim>
                                    <p:anim calcmode="lin" valueType="num">
                                      <p:cBhvr>
                                        <p:cTn id="638" dur="3250"/>
                                        <p:tgtEl>
                                          <p:spTgt spid="49"/>
                                        </p:tgtEl>
                                        <p:attrNameLst>
                                          <p:attrName>ppt_x</p:attrName>
                                        </p:attrNameLst>
                                      </p:cBhvr>
                                      <p:tavLst>
                                        <p:tav tm="0">
                                          <p:val>
                                            <p:strVal val="ppt_x"/>
                                          </p:val>
                                        </p:tav>
                                        <p:tav tm="100000">
                                          <p:val>
                                            <p:fltVal val="0.5"/>
                                          </p:val>
                                        </p:tav>
                                      </p:tavLst>
                                    </p:anim>
                                    <p:anim calcmode="lin" valueType="num">
                                      <p:cBhvr>
                                        <p:cTn id="639" dur="3250"/>
                                        <p:tgtEl>
                                          <p:spTgt spid="49"/>
                                        </p:tgtEl>
                                        <p:attrNameLst>
                                          <p:attrName>ppt_y</p:attrName>
                                        </p:attrNameLst>
                                      </p:cBhvr>
                                      <p:tavLst>
                                        <p:tav tm="0">
                                          <p:val>
                                            <p:strVal val="ppt_y"/>
                                          </p:val>
                                        </p:tav>
                                        <p:tav tm="100000">
                                          <p:val>
                                            <p:fltVal val="0.5"/>
                                          </p:val>
                                        </p:tav>
                                      </p:tavLst>
                                    </p:anim>
                                    <p:set>
                                      <p:cBhvr>
                                        <p:cTn id="640" dur="1" fill="hold">
                                          <p:stCondLst>
                                            <p:cond delay="3249"/>
                                          </p:stCondLst>
                                        </p:cTn>
                                        <p:tgtEl>
                                          <p:spTgt spid="49"/>
                                        </p:tgtEl>
                                        <p:attrNameLst>
                                          <p:attrName>style.visibility</p:attrName>
                                        </p:attrNameLst>
                                      </p:cBhvr>
                                      <p:to>
                                        <p:strVal val="hidden"/>
                                      </p:to>
                                    </p:set>
                                  </p:childTnLst>
                                </p:cTn>
                              </p:par>
                              <p:par>
                                <p:cTn id="641" presetID="23" presetClass="exit" presetSubtype="544" fill="hold" grpId="2" nodeType="withEffect">
                                  <p:stCondLst>
                                    <p:cond delay="0"/>
                                  </p:stCondLst>
                                  <p:childTnLst>
                                    <p:anim calcmode="lin" valueType="num">
                                      <p:cBhvr>
                                        <p:cTn id="642" dur="3250"/>
                                        <p:tgtEl>
                                          <p:spTgt spid="50"/>
                                        </p:tgtEl>
                                        <p:attrNameLst>
                                          <p:attrName>ppt_w</p:attrName>
                                        </p:attrNameLst>
                                      </p:cBhvr>
                                      <p:tavLst>
                                        <p:tav tm="0">
                                          <p:val>
                                            <p:strVal val="ppt_w"/>
                                          </p:val>
                                        </p:tav>
                                        <p:tav tm="100000">
                                          <p:val>
                                            <p:fltVal val="0"/>
                                          </p:val>
                                        </p:tav>
                                      </p:tavLst>
                                    </p:anim>
                                    <p:anim calcmode="lin" valueType="num">
                                      <p:cBhvr>
                                        <p:cTn id="643" dur="3250"/>
                                        <p:tgtEl>
                                          <p:spTgt spid="50"/>
                                        </p:tgtEl>
                                        <p:attrNameLst>
                                          <p:attrName>ppt_h</p:attrName>
                                        </p:attrNameLst>
                                      </p:cBhvr>
                                      <p:tavLst>
                                        <p:tav tm="0">
                                          <p:val>
                                            <p:strVal val="ppt_h"/>
                                          </p:val>
                                        </p:tav>
                                        <p:tav tm="100000">
                                          <p:val>
                                            <p:fltVal val="0"/>
                                          </p:val>
                                        </p:tav>
                                      </p:tavLst>
                                    </p:anim>
                                    <p:anim calcmode="lin" valueType="num">
                                      <p:cBhvr>
                                        <p:cTn id="644" dur="3250"/>
                                        <p:tgtEl>
                                          <p:spTgt spid="50"/>
                                        </p:tgtEl>
                                        <p:attrNameLst>
                                          <p:attrName>ppt_x</p:attrName>
                                        </p:attrNameLst>
                                      </p:cBhvr>
                                      <p:tavLst>
                                        <p:tav tm="0">
                                          <p:val>
                                            <p:strVal val="ppt_x"/>
                                          </p:val>
                                        </p:tav>
                                        <p:tav tm="100000">
                                          <p:val>
                                            <p:fltVal val="0.5"/>
                                          </p:val>
                                        </p:tav>
                                      </p:tavLst>
                                    </p:anim>
                                    <p:anim calcmode="lin" valueType="num">
                                      <p:cBhvr>
                                        <p:cTn id="645" dur="3250"/>
                                        <p:tgtEl>
                                          <p:spTgt spid="50"/>
                                        </p:tgtEl>
                                        <p:attrNameLst>
                                          <p:attrName>ppt_y</p:attrName>
                                        </p:attrNameLst>
                                      </p:cBhvr>
                                      <p:tavLst>
                                        <p:tav tm="0">
                                          <p:val>
                                            <p:strVal val="ppt_y"/>
                                          </p:val>
                                        </p:tav>
                                        <p:tav tm="100000">
                                          <p:val>
                                            <p:fltVal val="0.5"/>
                                          </p:val>
                                        </p:tav>
                                      </p:tavLst>
                                    </p:anim>
                                    <p:set>
                                      <p:cBhvr>
                                        <p:cTn id="646" dur="1" fill="hold">
                                          <p:stCondLst>
                                            <p:cond delay="3249"/>
                                          </p:stCondLst>
                                        </p:cTn>
                                        <p:tgtEl>
                                          <p:spTgt spid="50"/>
                                        </p:tgtEl>
                                        <p:attrNameLst>
                                          <p:attrName>style.visibility</p:attrName>
                                        </p:attrNameLst>
                                      </p:cBhvr>
                                      <p:to>
                                        <p:strVal val="hidden"/>
                                      </p:to>
                                    </p:set>
                                  </p:childTnLst>
                                </p:cTn>
                              </p:par>
                              <p:par>
                                <p:cTn id="647" presetID="23" presetClass="exit" presetSubtype="544" fill="hold" grpId="2" nodeType="withEffect">
                                  <p:stCondLst>
                                    <p:cond delay="0"/>
                                  </p:stCondLst>
                                  <p:childTnLst>
                                    <p:anim calcmode="lin" valueType="num">
                                      <p:cBhvr>
                                        <p:cTn id="648" dur="3250"/>
                                        <p:tgtEl>
                                          <p:spTgt spid="51"/>
                                        </p:tgtEl>
                                        <p:attrNameLst>
                                          <p:attrName>ppt_w</p:attrName>
                                        </p:attrNameLst>
                                      </p:cBhvr>
                                      <p:tavLst>
                                        <p:tav tm="0">
                                          <p:val>
                                            <p:strVal val="ppt_w"/>
                                          </p:val>
                                        </p:tav>
                                        <p:tav tm="100000">
                                          <p:val>
                                            <p:fltVal val="0"/>
                                          </p:val>
                                        </p:tav>
                                      </p:tavLst>
                                    </p:anim>
                                    <p:anim calcmode="lin" valueType="num">
                                      <p:cBhvr>
                                        <p:cTn id="649" dur="3250"/>
                                        <p:tgtEl>
                                          <p:spTgt spid="51"/>
                                        </p:tgtEl>
                                        <p:attrNameLst>
                                          <p:attrName>ppt_h</p:attrName>
                                        </p:attrNameLst>
                                      </p:cBhvr>
                                      <p:tavLst>
                                        <p:tav tm="0">
                                          <p:val>
                                            <p:strVal val="ppt_h"/>
                                          </p:val>
                                        </p:tav>
                                        <p:tav tm="100000">
                                          <p:val>
                                            <p:fltVal val="0"/>
                                          </p:val>
                                        </p:tav>
                                      </p:tavLst>
                                    </p:anim>
                                    <p:anim calcmode="lin" valueType="num">
                                      <p:cBhvr>
                                        <p:cTn id="650" dur="3250"/>
                                        <p:tgtEl>
                                          <p:spTgt spid="51"/>
                                        </p:tgtEl>
                                        <p:attrNameLst>
                                          <p:attrName>ppt_x</p:attrName>
                                        </p:attrNameLst>
                                      </p:cBhvr>
                                      <p:tavLst>
                                        <p:tav tm="0">
                                          <p:val>
                                            <p:strVal val="ppt_x"/>
                                          </p:val>
                                        </p:tav>
                                        <p:tav tm="100000">
                                          <p:val>
                                            <p:fltVal val="0.5"/>
                                          </p:val>
                                        </p:tav>
                                      </p:tavLst>
                                    </p:anim>
                                    <p:anim calcmode="lin" valueType="num">
                                      <p:cBhvr>
                                        <p:cTn id="651" dur="3250"/>
                                        <p:tgtEl>
                                          <p:spTgt spid="51"/>
                                        </p:tgtEl>
                                        <p:attrNameLst>
                                          <p:attrName>ppt_y</p:attrName>
                                        </p:attrNameLst>
                                      </p:cBhvr>
                                      <p:tavLst>
                                        <p:tav tm="0">
                                          <p:val>
                                            <p:strVal val="ppt_y"/>
                                          </p:val>
                                        </p:tav>
                                        <p:tav tm="100000">
                                          <p:val>
                                            <p:fltVal val="0.5"/>
                                          </p:val>
                                        </p:tav>
                                      </p:tavLst>
                                    </p:anim>
                                    <p:set>
                                      <p:cBhvr>
                                        <p:cTn id="652" dur="1" fill="hold">
                                          <p:stCondLst>
                                            <p:cond delay="3249"/>
                                          </p:stCondLst>
                                        </p:cTn>
                                        <p:tgtEl>
                                          <p:spTgt spid="51"/>
                                        </p:tgtEl>
                                        <p:attrNameLst>
                                          <p:attrName>style.visibility</p:attrName>
                                        </p:attrNameLst>
                                      </p:cBhvr>
                                      <p:to>
                                        <p:strVal val="hidden"/>
                                      </p:to>
                                    </p:set>
                                  </p:childTnLst>
                                </p:cTn>
                              </p:par>
                              <p:par>
                                <p:cTn id="653" presetID="23" presetClass="exit" presetSubtype="544" fill="hold" grpId="2" nodeType="withEffect">
                                  <p:stCondLst>
                                    <p:cond delay="0"/>
                                  </p:stCondLst>
                                  <p:childTnLst>
                                    <p:anim calcmode="lin" valueType="num">
                                      <p:cBhvr>
                                        <p:cTn id="654" dur="3250"/>
                                        <p:tgtEl>
                                          <p:spTgt spid="52"/>
                                        </p:tgtEl>
                                        <p:attrNameLst>
                                          <p:attrName>ppt_w</p:attrName>
                                        </p:attrNameLst>
                                      </p:cBhvr>
                                      <p:tavLst>
                                        <p:tav tm="0">
                                          <p:val>
                                            <p:strVal val="ppt_w"/>
                                          </p:val>
                                        </p:tav>
                                        <p:tav tm="100000">
                                          <p:val>
                                            <p:fltVal val="0"/>
                                          </p:val>
                                        </p:tav>
                                      </p:tavLst>
                                    </p:anim>
                                    <p:anim calcmode="lin" valueType="num">
                                      <p:cBhvr>
                                        <p:cTn id="655" dur="3250"/>
                                        <p:tgtEl>
                                          <p:spTgt spid="52"/>
                                        </p:tgtEl>
                                        <p:attrNameLst>
                                          <p:attrName>ppt_h</p:attrName>
                                        </p:attrNameLst>
                                      </p:cBhvr>
                                      <p:tavLst>
                                        <p:tav tm="0">
                                          <p:val>
                                            <p:strVal val="ppt_h"/>
                                          </p:val>
                                        </p:tav>
                                        <p:tav tm="100000">
                                          <p:val>
                                            <p:fltVal val="0"/>
                                          </p:val>
                                        </p:tav>
                                      </p:tavLst>
                                    </p:anim>
                                    <p:anim calcmode="lin" valueType="num">
                                      <p:cBhvr>
                                        <p:cTn id="656" dur="3250"/>
                                        <p:tgtEl>
                                          <p:spTgt spid="52"/>
                                        </p:tgtEl>
                                        <p:attrNameLst>
                                          <p:attrName>ppt_x</p:attrName>
                                        </p:attrNameLst>
                                      </p:cBhvr>
                                      <p:tavLst>
                                        <p:tav tm="0">
                                          <p:val>
                                            <p:strVal val="ppt_x"/>
                                          </p:val>
                                        </p:tav>
                                        <p:tav tm="100000">
                                          <p:val>
                                            <p:fltVal val="0.5"/>
                                          </p:val>
                                        </p:tav>
                                      </p:tavLst>
                                    </p:anim>
                                    <p:anim calcmode="lin" valueType="num">
                                      <p:cBhvr>
                                        <p:cTn id="657" dur="3250"/>
                                        <p:tgtEl>
                                          <p:spTgt spid="52"/>
                                        </p:tgtEl>
                                        <p:attrNameLst>
                                          <p:attrName>ppt_y</p:attrName>
                                        </p:attrNameLst>
                                      </p:cBhvr>
                                      <p:tavLst>
                                        <p:tav tm="0">
                                          <p:val>
                                            <p:strVal val="ppt_y"/>
                                          </p:val>
                                        </p:tav>
                                        <p:tav tm="100000">
                                          <p:val>
                                            <p:fltVal val="0.5"/>
                                          </p:val>
                                        </p:tav>
                                      </p:tavLst>
                                    </p:anim>
                                    <p:set>
                                      <p:cBhvr>
                                        <p:cTn id="658" dur="1" fill="hold">
                                          <p:stCondLst>
                                            <p:cond delay="3249"/>
                                          </p:stCondLst>
                                        </p:cTn>
                                        <p:tgtEl>
                                          <p:spTgt spid="52"/>
                                        </p:tgtEl>
                                        <p:attrNameLst>
                                          <p:attrName>style.visibility</p:attrName>
                                        </p:attrNameLst>
                                      </p:cBhvr>
                                      <p:to>
                                        <p:strVal val="hidden"/>
                                      </p:to>
                                    </p:set>
                                  </p:childTnLst>
                                </p:cTn>
                              </p:par>
                              <p:par>
                                <p:cTn id="659" presetID="23" presetClass="exit" presetSubtype="544" fill="hold" grpId="2" nodeType="withEffect">
                                  <p:stCondLst>
                                    <p:cond delay="0"/>
                                  </p:stCondLst>
                                  <p:childTnLst>
                                    <p:anim calcmode="lin" valueType="num">
                                      <p:cBhvr>
                                        <p:cTn id="660" dur="3250"/>
                                        <p:tgtEl>
                                          <p:spTgt spid="53"/>
                                        </p:tgtEl>
                                        <p:attrNameLst>
                                          <p:attrName>ppt_w</p:attrName>
                                        </p:attrNameLst>
                                      </p:cBhvr>
                                      <p:tavLst>
                                        <p:tav tm="0">
                                          <p:val>
                                            <p:strVal val="ppt_w"/>
                                          </p:val>
                                        </p:tav>
                                        <p:tav tm="100000">
                                          <p:val>
                                            <p:fltVal val="0"/>
                                          </p:val>
                                        </p:tav>
                                      </p:tavLst>
                                    </p:anim>
                                    <p:anim calcmode="lin" valueType="num">
                                      <p:cBhvr>
                                        <p:cTn id="661" dur="3250"/>
                                        <p:tgtEl>
                                          <p:spTgt spid="53"/>
                                        </p:tgtEl>
                                        <p:attrNameLst>
                                          <p:attrName>ppt_h</p:attrName>
                                        </p:attrNameLst>
                                      </p:cBhvr>
                                      <p:tavLst>
                                        <p:tav tm="0">
                                          <p:val>
                                            <p:strVal val="ppt_h"/>
                                          </p:val>
                                        </p:tav>
                                        <p:tav tm="100000">
                                          <p:val>
                                            <p:fltVal val="0"/>
                                          </p:val>
                                        </p:tav>
                                      </p:tavLst>
                                    </p:anim>
                                    <p:anim calcmode="lin" valueType="num">
                                      <p:cBhvr>
                                        <p:cTn id="662" dur="3250"/>
                                        <p:tgtEl>
                                          <p:spTgt spid="53"/>
                                        </p:tgtEl>
                                        <p:attrNameLst>
                                          <p:attrName>ppt_x</p:attrName>
                                        </p:attrNameLst>
                                      </p:cBhvr>
                                      <p:tavLst>
                                        <p:tav tm="0">
                                          <p:val>
                                            <p:strVal val="ppt_x"/>
                                          </p:val>
                                        </p:tav>
                                        <p:tav tm="100000">
                                          <p:val>
                                            <p:fltVal val="0.5"/>
                                          </p:val>
                                        </p:tav>
                                      </p:tavLst>
                                    </p:anim>
                                    <p:anim calcmode="lin" valueType="num">
                                      <p:cBhvr>
                                        <p:cTn id="663" dur="3250"/>
                                        <p:tgtEl>
                                          <p:spTgt spid="53"/>
                                        </p:tgtEl>
                                        <p:attrNameLst>
                                          <p:attrName>ppt_y</p:attrName>
                                        </p:attrNameLst>
                                      </p:cBhvr>
                                      <p:tavLst>
                                        <p:tav tm="0">
                                          <p:val>
                                            <p:strVal val="ppt_y"/>
                                          </p:val>
                                        </p:tav>
                                        <p:tav tm="100000">
                                          <p:val>
                                            <p:fltVal val="0.5"/>
                                          </p:val>
                                        </p:tav>
                                      </p:tavLst>
                                    </p:anim>
                                    <p:set>
                                      <p:cBhvr>
                                        <p:cTn id="664" dur="1" fill="hold">
                                          <p:stCondLst>
                                            <p:cond delay="3249"/>
                                          </p:stCondLst>
                                        </p:cTn>
                                        <p:tgtEl>
                                          <p:spTgt spid="53"/>
                                        </p:tgtEl>
                                        <p:attrNameLst>
                                          <p:attrName>style.visibility</p:attrName>
                                        </p:attrNameLst>
                                      </p:cBhvr>
                                      <p:to>
                                        <p:strVal val="hidden"/>
                                      </p:to>
                                    </p:set>
                                  </p:childTnLst>
                                </p:cTn>
                              </p:par>
                              <p:par>
                                <p:cTn id="665" presetID="23" presetClass="exit" presetSubtype="544" fill="hold" grpId="2" nodeType="withEffect">
                                  <p:stCondLst>
                                    <p:cond delay="0"/>
                                  </p:stCondLst>
                                  <p:childTnLst>
                                    <p:anim calcmode="lin" valueType="num">
                                      <p:cBhvr>
                                        <p:cTn id="666" dur="3250"/>
                                        <p:tgtEl>
                                          <p:spTgt spid="54"/>
                                        </p:tgtEl>
                                        <p:attrNameLst>
                                          <p:attrName>ppt_w</p:attrName>
                                        </p:attrNameLst>
                                      </p:cBhvr>
                                      <p:tavLst>
                                        <p:tav tm="0">
                                          <p:val>
                                            <p:strVal val="ppt_w"/>
                                          </p:val>
                                        </p:tav>
                                        <p:tav tm="100000">
                                          <p:val>
                                            <p:fltVal val="0"/>
                                          </p:val>
                                        </p:tav>
                                      </p:tavLst>
                                    </p:anim>
                                    <p:anim calcmode="lin" valueType="num">
                                      <p:cBhvr>
                                        <p:cTn id="667" dur="3250"/>
                                        <p:tgtEl>
                                          <p:spTgt spid="54"/>
                                        </p:tgtEl>
                                        <p:attrNameLst>
                                          <p:attrName>ppt_h</p:attrName>
                                        </p:attrNameLst>
                                      </p:cBhvr>
                                      <p:tavLst>
                                        <p:tav tm="0">
                                          <p:val>
                                            <p:strVal val="ppt_h"/>
                                          </p:val>
                                        </p:tav>
                                        <p:tav tm="100000">
                                          <p:val>
                                            <p:fltVal val="0"/>
                                          </p:val>
                                        </p:tav>
                                      </p:tavLst>
                                    </p:anim>
                                    <p:anim calcmode="lin" valueType="num">
                                      <p:cBhvr>
                                        <p:cTn id="668" dur="3250"/>
                                        <p:tgtEl>
                                          <p:spTgt spid="54"/>
                                        </p:tgtEl>
                                        <p:attrNameLst>
                                          <p:attrName>ppt_x</p:attrName>
                                        </p:attrNameLst>
                                      </p:cBhvr>
                                      <p:tavLst>
                                        <p:tav tm="0">
                                          <p:val>
                                            <p:strVal val="ppt_x"/>
                                          </p:val>
                                        </p:tav>
                                        <p:tav tm="100000">
                                          <p:val>
                                            <p:fltVal val="0.5"/>
                                          </p:val>
                                        </p:tav>
                                      </p:tavLst>
                                    </p:anim>
                                    <p:anim calcmode="lin" valueType="num">
                                      <p:cBhvr>
                                        <p:cTn id="669" dur="3250"/>
                                        <p:tgtEl>
                                          <p:spTgt spid="54"/>
                                        </p:tgtEl>
                                        <p:attrNameLst>
                                          <p:attrName>ppt_y</p:attrName>
                                        </p:attrNameLst>
                                      </p:cBhvr>
                                      <p:tavLst>
                                        <p:tav tm="0">
                                          <p:val>
                                            <p:strVal val="ppt_y"/>
                                          </p:val>
                                        </p:tav>
                                        <p:tav tm="100000">
                                          <p:val>
                                            <p:fltVal val="0.5"/>
                                          </p:val>
                                        </p:tav>
                                      </p:tavLst>
                                    </p:anim>
                                    <p:set>
                                      <p:cBhvr>
                                        <p:cTn id="670" dur="1" fill="hold">
                                          <p:stCondLst>
                                            <p:cond delay="3249"/>
                                          </p:stCondLst>
                                        </p:cTn>
                                        <p:tgtEl>
                                          <p:spTgt spid="54"/>
                                        </p:tgtEl>
                                        <p:attrNameLst>
                                          <p:attrName>style.visibility</p:attrName>
                                        </p:attrNameLst>
                                      </p:cBhvr>
                                      <p:to>
                                        <p:strVal val="hidden"/>
                                      </p:to>
                                    </p:set>
                                  </p:childTnLst>
                                </p:cTn>
                              </p:par>
                              <p:par>
                                <p:cTn id="671" presetID="23" presetClass="exit" presetSubtype="544" fill="hold" grpId="2" nodeType="withEffect">
                                  <p:stCondLst>
                                    <p:cond delay="0"/>
                                  </p:stCondLst>
                                  <p:childTnLst>
                                    <p:anim calcmode="lin" valueType="num">
                                      <p:cBhvr>
                                        <p:cTn id="672" dur="3250"/>
                                        <p:tgtEl>
                                          <p:spTgt spid="55"/>
                                        </p:tgtEl>
                                        <p:attrNameLst>
                                          <p:attrName>ppt_w</p:attrName>
                                        </p:attrNameLst>
                                      </p:cBhvr>
                                      <p:tavLst>
                                        <p:tav tm="0">
                                          <p:val>
                                            <p:strVal val="ppt_w"/>
                                          </p:val>
                                        </p:tav>
                                        <p:tav tm="100000">
                                          <p:val>
                                            <p:fltVal val="0"/>
                                          </p:val>
                                        </p:tav>
                                      </p:tavLst>
                                    </p:anim>
                                    <p:anim calcmode="lin" valueType="num">
                                      <p:cBhvr>
                                        <p:cTn id="673" dur="3250"/>
                                        <p:tgtEl>
                                          <p:spTgt spid="55"/>
                                        </p:tgtEl>
                                        <p:attrNameLst>
                                          <p:attrName>ppt_h</p:attrName>
                                        </p:attrNameLst>
                                      </p:cBhvr>
                                      <p:tavLst>
                                        <p:tav tm="0">
                                          <p:val>
                                            <p:strVal val="ppt_h"/>
                                          </p:val>
                                        </p:tav>
                                        <p:tav tm="100000">
                                          <p:val>
                                            <p:fltVal val="0"/>
                                          </p:val>
                                        </p:tav>
                                      </p:tavLst>
                                    </p:anim>
                                    <p:anim calcmode="lin" valueType="num">
                                      <p:cBhvr>
                                        <p:cTn id="674" dur="3250"/>
                                        <p:tgtEl>
                                          <p:spTgt spid="55"/>
                                        </p:tgtEl>
                                        <p:attrNameLst>
                                          <p:attrName>ppt_x</p:attrName>
                                        </p:attrNameLst>
                                      </p:cBhvr>
                                      <p:tavLst>
                                        <p:tav tm="0">
                                          <p:val>
                                            <p:strVal val="ppt_x"/>
                                          </p:val>
                                        </p:tav>
                                        <p:tav tm="100000">
                                          <p:val>
                                            <p:fltVal val="0.5"/>
                                          </p:val>
                                        </p:tav>
                                      </p:tavLst>
                                    </p:anim>
                                    <p:anim calcmode="lin" valueType="num">
                                      <p:cBhvr>
                                        <p:cTn id="675" dur="3250"/>
                                        <p:tgtEl>
                                          <p:spTgt spid="55"/>
                                        </p:tgtEl>
                                        <p:attrNameLst>
                                          <p:attrName>ppt_y</p:attrName>
                                        </p:attrNameLst>
                                      </p:cBhvr>
                                      <p:tavLst>
                                        <p:tav tm="0">
                                          <p:val>
                                            <p:strVal val="ppt_y"/>
                                          </p:val>
                                        </p:tav>
                                        <p:tav tm="100000">
                                          <p:val>
                                            <p:fltVal val="0.5"/>
                                          </p:val>
                                        </p:tav>
                                      </p:tavLst>
                                    </p:anim>
                                    <p:set>
                                      <p:cBhvr>
                                        <p:cTn id="676" dur="1" fill="hold">
                                          <p:stCondLst>
                                            <p:cond delay="3249"/>
                                          </p:stCondLst>
                                        </p:cTn>
                                        <p:tgtEl>
                                          <p:spTgt spid="55"/>
                                        </p:tgtEl>
                                        <p:attrNameLst>
                                          <p:attrName>style.visibility</p:attrName>
                                        </p:attrNameLst>
                                      </p:cBhvr>
                                      <p:to>
                                        <p:strVal val="hidden"/>
                                      </p:to>
                                    </p:set>
                                  </p:childTnLst>
                                </p:cTn>
                              </p:par>
                              <p:par>
                                <p:cTn id="677" presetID="23" presetClass="exit" presetSubtype="544" fill="hold" grpId="2" nodeType="withEffect">
                                  <p:stCondLst>
                                    <p:cond delay="0"/>
                                  </p:stCondLst>
                                  <p:childTnLst>
                                    <p:anim calcmode="lin" valueType="num">
                                      <p:cBhvr>
                                        <p:cTn id="678" dur="3250"/>
                                        <p:tgtEl>
                                          <p:spTgt spid="56"/>
                                        </p:tgtEl>
                                        <p:attrNameLst>
                                          <p:attrName>ppt_w</p:attrName>
                                        </p:attrNameLst>
                                      </p:cBhvr>
                                      <p:tavLst>
                                        <p:tav tm="0">
                                          <p:val>
                                            <p:strVal val="ppt_w"/>
                                          </p:val>
                                        </p:tav>
                                        <p:tav tm="100000">
                                          <p:val>
                                            <p:fltVal val="0"/>
                                          </p:val>
                                        </p:tav>
                                      </p:tavLst>
                                    </p:anim>
                                    <p:anim calcmode="lin" valueType="num">
                                      <p:cBhvr>
                                        <p:cTn id="679" dur="3250"/>
                                        <p:tgtEl>
                                          <p:spTgt spid="56"/>
                                        </p:tgtEl>
                                        <p:attrNameLst>
                                          <p:attrName>ppt_h</p:attrName>
                                        </p:attrNameLst>
                                      </p:cBhvr>
                                      <p:tavLst>
                                        <p:tav tm="0">
                                          <p:val>
                                            <p:strVal val="ppt_h"/>
                                          </p:val>
                                        </p:tav>
                                        <p:tav tm="100000">
                                          <p:val>
                                            <p:fltVal val="0"/>
                                          </p:val>
                                        </p:tav>
                                      </p:tavLst>
                                    </p:anim>
                                    <p:anim calcmode="lin" valueType="num">
                                      <p:cBhvr>
                                        <p:cTn id="680" dur="3250"/>
                                        <p:tgtEl>
                                          <p:spTgt spid="56"/>
                                        </p:tgtEl>
                                        <p:attrNameLst>
                                          <p:attrName>ppt_x</p:attrName>
                                        </p:attrNameLst>
                                      </p:cBhvr>
                                      <p:tavLst>
                                        <p:tav tm="0">
                                          <p:val>
                                            <p:strVal val="ppt_x"/>
                                          </p:val>
                                        </p:tav>
                                        <p:tav tm="100000">
                                          <p:val>
                                            <p:fltVal val="0.5"/>
                                          </p:val>
                                        </p:tav>
                                      </p:tavLst>
                                    </p:anim>
                                    <p:anim calcmode="lin" valueType="num">
                                      <p:cBhvr>
                                        <p:cTn id="681" dur="3250"/>
                                        <p:tgtEl>
                                          <p:spTgt spid="56"/>
                                        </p:tgtEl>
                                        <p:attrNameLst>
                                          <p:attrName>ppt_y</p:attrName>
                                        </p:attrNameLst>
                                      </p:cBhvr>
                                      <p:tavLst>
                                        <p:tav tm="0">
                                          <p:val>
                                            <p:strVal val="ppt_y"/>
                                          </p:val>
                                        </p:tav>
                                        <p:tav tm="100000">
                                          <p:val>
                                            <p:fltVal val="0.5"/>
                                          </p:val>
                                        </p:tav>
                                      </p:tavLst>
                                    </p:anim>
                                    <p:set>
                                      <p:cBhvr>
                                        <p:cTn id="682" dur="1" fill="hold">
                                          <p:stCondLst>
                                            <p:cond delay="3249"/>
                                          </p:stCondLst>
                                        </p:cTn>
                                        <p:tgtEl>
                                          <p:spTgt spid="56"/>
                                        </p:tgtEl>
                                        <p:attrNameLst>
                                          <p:attrName>style.visibility</p:attrName>
                                        </p:attrNameLst>
                                      </p:cBhvr>
                                      <p:to>
                                        <p:strVal val="hidden"/>
                                      </p:to>
                                    </p:set>
                                  </p:childTnLst>
                                </p:cTn>
                              </p:par>
                              <p:par>
                                <p:cTn id="683" presetID="23" presetClass="exit" presetSubtype="544" fill="hold" grpId="2" nodeType="withEffect">
                                  <p:stCondLst>
                                    <p:cond delay="0"/>
                                  </p:stCondLst>
                                  <p:childTnLst>
                                    <p:anim calcmode="lin" valueType="num">
                                      <p:cBhvr>
                                        <p:cTn id="684" dur="3250"/>
                                        <p:tgtEl>
                                          <p:spTgt spid="57"/>
                                        </p:tgtEl>
                                        <p:attrNameLst>
                                          <p:attrName>ppt_w</p:attrName>
                                        </p:attrNameLst>
                                      </p:cBhvr>
                                      <p:tavLst>
                                        <p:tav tm="0">
                                          <p:val>
                                            <p:strVal val="ppt_w"/>
                                          </p:val>
                                        </p:tav>
                                        <p:tav tm="100000">
                                          <p:val>
                                            <p:fltVal val="0"/>
                                          </p:val>
                                        </p:tav>
                                      </p:tavLst>
                                    </p:anim>
                                    <p:anim calcmode="lin" valueType="num">
                                      <p:cBhvr>
                                        <p:cTn id="685" dur="3250"/>
                                        <p:tgtEl>
                                          <p:spTgt spid="57"/>
                                        </p:tgtEl>
                                        <p:attrNameLst>
                                          <p:attrName>ppt_h</p:attrName>
                                        </p:attrNameLst>
                                      </p:cBhvr>
                                      <p:tavLst>
                                        <p:tav tm="0">
                                          <p:val>
                                            <p:strVal val="ppt_h"/>
                                          </p:val>
                                        </p:tav>
                                        <p:tav tm="100000">
                                          <p:val>
                                            <p:fltVal val="0"/>
                                          </p:val>
                                        </p:tav>
                                      </p:tavLst>
                                    </p:anim>
                                    <p:anim calcmode="lin" valueType="num">
                                      <p:cBhvr>
                                        <p:cTn id="686" dur="3250"/>
                                        <p:tgtEl>
                                          <p:spTgt spid="57"/>
                                        </p:tgtEl>
                                        <p:attrNameLst>
                                          <p:attrName>ppt_x</p:attrName>
                                        </p:attrNameLst>
                                      </p:cBhvr>
                                      <p:tavLst>
                                        <p:tav tm="0">
                                          <p:val>
                                            <p:strVal val="ppt_x"/>
                                          </p:val>
                                        </p:tav>
                                        <p:tav tm="100000">
                                          <p:val>
                                            <p:fltVal val="0.5"/>
                                          </p:val>
                                        </p:tav>
                                      </p:tavLst>
                                    </p:anim>
                                    <p:anim calcmode="lin" valueType="num">
                                      <p:cBhvr>
                                        <p:cTn id="687" dur="3250"/>
                                        <p:tgtEl>
                                          <p:spTgt spid="57"/>
                                        </p:tgtEl>
                                        <p:attrNameLst>
                                          <p:attrName>ppt_y</p:attrName>
                                        </p:attrNameLst>
                                      </p:cBhvr>
                                      <p:tavLst>
                                        <p:tav tm="0">
                                          <p:val>
                                            <p:strVal val="ppt_y"/>
                                          </p:val>
                                        </p:tav>
                                        <p:tav tm="100000">
                                          <p:val>
                                            <p:fltVal val="0.5"/>
                                          </p:val>
                                        </p:tav>
                                      </p:tavLst>
                                    </p:anim>
                                    <p:set>
                                      <p:cBhvr>
                                        <p:cTn id="688" dur="1" fill="hold">
                                          <p:stCondLst>
                                            <p:cond delay="3249"/>
                                          </p:stCondLst>
                                        </p:cTn>
                                        <p:tgtEl>
                                          <p:spTgt spid="57"/>
                                        </p:tgtEl>
                                        <p:attrNameLst>
                                          <p:attrName>style.visibility</p:attrName>
                                        </p:attrNameLst>
                                      </p:cBhvr>
                                      <p:to>
                                        <p:strVal val="hidden"/>
                                      </p:to>
                                    </p:set>
                                  </p:childTnLst>
                                </p:cTn>
                              </p:par>
                              <p:par>
                                <p:cTn id="689" presetID="23" presetClass="exit" presetSubtype="544" fill="hold" grpId="2" nodeType="withEffect">
                                  <p:stCondLst>
                                    <p:cond delay="0"/>
                                  </p:stCondLst>
                                  <p:childTnLst>
                                    <p:anim calcmode="lin" valueType="num">
                                      <p:cBhvr>
                                        <p:cTn id="690" dur="3250"/>
                                        <p:tgtEl>
                                          <p:spTgt spid="58"/>
                                        </p:tgtEl>
                                        <p:attrNameLst>
                                          <p:attrName>ppt_w</p:attrName>
                                        </p:attrNameLst>
                                      </p:cBhvr>
                                      <p:tavLst>
                                        <p:tav tm="0">
                                          <p:val>
                                            <p:strVal val="ppt_w"/>
                                          </p:val>
                                        </p:tav>
                                        <p:tav tm="100000">
                                          <p:val>
                                            <p:fltVal val="0"/>
                                          </p:val>
                                        </p:tav>
                                      </p:tavLst>
                                    </p:anim>
                                    <p:anim calcmode="lin" valueType="num">
                                      <p:cBhvr>
                                        <p:cTn id="691" dur="3250"/>
                                        <p:tgtEl>
                                          <p:spTgt spid="58"/>
                                        </p:tgtEl>
                                        <p:attrNameLst>
                                          <p:attrName>ppt_h</p:attrName>
                                        </p:attrNameLst>
                                      </p:cBhvr>
                                      <p:tavLst>
                                        <p:tav tm="0">
                                          <p:val>
                                            <p:strVal val="ppt_h"/>
                                          </p:val>
                                        </p:tav>
                                        <p:tav tm="100000">
                                          <p:val>
                                            <p:fltVal val="0"/>
                                          </p:val>
                                        </p:tav>
                                      </p:tavLst>
                                    </p:anim>
                                    <p:anim calcmode="lin" valueType="num">
                                      <p:cBhvr>
                                        <p:cTn id="692" dur="3250"/>
                                        <p:tgtEl>
                                          <p:spTgt spid="58"/>
                                        </p:tgtEl>
                                        <p:attrNameLst>
                                          <p:attrName>ppt_x</p:attrName>
                                        </p:attrNameLst>
                                      </p:cBhvr>
                                      <p:tavLst>
                                        <p:tav tm="0">
                                          <p:val>
                                            <p:strVal val="ppt_x"/>
                                          </p:val>
                                        </p:tav>
                                        <p:tav tm="100000">
                                          <p:val>
                                            <p:fltVal val="0.5"/>
                                          </p:val>
                                        </p:tav>
                                      </p:tavLst>
                                    </p:anim>
                                    <p:anim calcmode="lin" valueType="num">
                                      <p:cBhvr>
                                        <p:cTn id="693" dur="3250"/>
                                        <p:tgtEl>
                                          <p:spTgt spid="58"/>
                                        </p:tgtEl>
                                        <p:attrNameLst>
                                          <p:attrName>ppt_y</p:attrName>
                                        </p:attrNameLst>
                                      </p:cBhvr>
                                      <p:tavLst>
                                        <p:tav tm="0">
                                          <p:val>
                                            <p:strVal val="ppt_y"/>
                                          </p:val>
                                        </p:tav>
                                        <p:tav tm="100000">
                                          <p:val>
                                            <p:fltVal val="0.5"/>
                                          </p:val>
                                        </p:tav>
                                      </p:tavLst>
                                    </p:anim>
                                    <p:set>
                                      <p:cBhvr>
                                        <p:cTn id="694" dur="1" fill="hold">
                                          <p:stCondLst>
                                            <p:cond delay="3249"/>
                                          </p:stCondLst>
                                        </p:cTn>
                                        <p:tgtEl>
                                          <p:spTgt spid="58"/>
                                        </p:tgtEl>
                                        <p:attrNameLst>
                                          <p:attrName>style.visibility</p:attrName>
                                        </p:attrNameLst>
                                      </p:cBhvr>
                                      <p:to>
                                        <p:strVal val="hidden"/>
                                      </p:to>
                                    </p:set>
                                  </p:childTnLst>
                                </p:cTn>
                              </p:par>
                              <p:par>
                                <p:cTn id="695" presetID="23" presetClass="exit" presetSubtype="544" fill="hold" grpId="2" nodeType="withEffect">
                                  <p:stCondLst>
                                    <p:cond delay="0"/>
                                  </p:stCondLst>
                                  <p:childTnLst>
                                    <p:anim calcmode="lin" valueType="num">
                                      <p:cBhvr>
                                        <p:cTn id="696" dur="3250"/>
                                        <p:tgtEl>
                                          <p:spTgt spid="59"/>
                                        </p:tgtEl>
                                        <p:attrNameLst>
                                          <p:attrName>ppt_w</p:attrName>
                                        </p:attrNameLst>
                                      </p:cBhvr>
                                      <p:tavLst>
                                        <p:tav tm="0">
                                          <p:val>
                                            <p:strVal val="ppt_w"/>
                                          </p:val>
                                        </p:tav>
                                        <p:tav tm="100000">
                                          <p:val>
                                            <p:fltVal val="0"/>
                                          </p:val>
                                        </p:tav>
                                      </p:tavLst>
                                    </p:anim>
                                    <p:anim calcmode="lin" valueType="num">
                                      <p:cBhvr>
                                        <p:cTn id="697" dur="3250"/>
                                        <p:tgtEl>
                                          <p:spTgt spid="59"/>
                                        </p:tgtEl>
                                        <p:attrNameLst>
                                          <p:attrName>ppt_h</p:attrName>
                                        </p:attrNameLst>
                                      </p:cBhvr>
                                      <p:tavLst>
                                        <p:tav tm="0">
                                          <p:val>
                                            <p:strVal val="ppt_h"/>
                                          </p:val>
                                        </p:tav>
                                        <p:tav tm="100000">
                                          <p:val>
                                            <p:fltVal val="0"/>
                                          </p:val>
                                        </p:tav>
                                      </p:tavLst>
                                    </p:anim>
                                    <p:anim calcmode="lin" valueType="num">
                                      <p:cBhvr>
                                        <p:cTn id="698" dur="3250"/>
                                        <p:tgtEl>
                                          <p:spTgt spid="59"/>
                                        </p:tgtEl>
                                        <p:attrNameLst>
                                          <p:attrName>ppt_x</p:attrName>
                                        </p:attrNameLst>
                                      </p:cBhvr>
                                      <p:tavLst>
                                        <p:tav tm="0">
                                          <p:val>
                                            <p:strVal val="ppt_x"/>
                                          </p:val>
                                        </p:tav>
                                        <p:tav tm="100000">
                                          <p:val>
                                            <p:fltVal val="0.5"/>
                                          </p:val>
                                        </p:tav>
                                      </p:tavLst>
                                    </p:anim>
                                    <p:anim calcmode="lin" valueType="num">
                                      <p:cBhvr>
                                        <p:cTn id="699" dur="3250"/>
                                        <p:tgtEl>
                                          <p:spTgt spid="59"/>
                                        </p:tgtEl>
                                        <p:attrNameLst>
                                          <p:attrName>ppt_y</p:attrName>
                                        </p:attrNameLst>
                                      </p:cBhvr>
                                      <p:tavLst>
                                        <p:tav tm="0">
                                          <p:val>
                                            <p:strVal val="ppt_y"/>
                                          </p:val>
                                        </p:tav>
                                        <p:tav tm="100000">
                                          <p:val>
                                            <p:fltVal val="0.5"/>
                                          </p:val>
                                        </p:tav>
                                      </p:tavLst>
                                    </p:anim>
                                    <p:set>
                                      <p:cBhvr>
                                        <p:cTn id="700" dur="1" fill="hold">
                                          <p:stCondLst>
                                            <p:cond delay="3249"/>
                                          </p:stCondLst>
                                        </p:cTn>
                                        <p:tgtEl>
                                          <p:spTgt spid="59"/>
                                        </p:tgtEl>
                                        <p:attrNameLst>
                                          <p:attrName>style.visibility</p:attrName>
                                        </p:attrNameLst>
                                      </p:cBhvr>
                                      <p:to>
                                        <p:strVal val="hidden"/>
                                      </p:to>
                                    </p:set>
                                  </p:childTnLst>
                                </p:cTn>
                              </p:par>
                              <p:par>
                                <p:cTn id="701" presetID="23" presetClass="exit" presetSubtype="544" fill="hold" grpId="2" nodeType="withEffect">
                                  <p:stCondLst>
                                    <p:cond delay="0"/>
                                  </p:stCondLst>
                                  <p:childTnLst>
                                    <p:anim calcmode="lin" valueType="num">
                                      <p:cBhvr>
                                        <p:cTn id="702" dur="3250"/>
                                        <p:tgtEl>
                                          <p:spTgt spid="60"/>
                                        </p:tgtEl>
                                        <p:attrNameLst>
                                          <p:attrName>ppt_w</p:attrName>
                                        </p:attrNameLst>
                                      </p:cBhvr>
                                      <p:tavLst>
                                        <p:tav tm="0">
                                          <p:val>
                                            <p:strVal val="ppt_w"/>
                                          </p:val>
                                        </p:tav>
                                        <p:tav tm="100000">
                                          <p:val>
                                            <p:fltVal val="0"/>
                                          </p:val>
                                        </p:tav>
                                      </p:tavLst>
                                    </p:anim>
                                    <p:anim calcmode="lin" valueType="num">
                                      <p:cBhvr>
                                        <p:cTn id="703" dur="3250"/>
                                        <p:tgtEl>
                                          <p:spTgt spid="60"/>
                                        </p:tgtEl>
                                        <p:attrNameLst>
                                          <p:attrName>ppt_h</p:attrName>
                                        </p:attrNameLst>
                                      </p:cBhvr>
                                      <p:tavLst>
                                        <p:tav tm="0">
                                          <p:val>
                                            <p:strVal val="ppt_h"/>
                                          </p:val>
                                        </p:tav>
                                        <p:tav tm="100000">
                                          <p:val>
                                            <p:fltVal val="0"/>
                                          </p:val>
                                        </p:tav>
                                      </p:tavLst>
                                    </p:anim>
                                    <p:anim calcmode="lin" valueType="num">
                                      <p:cBhvr>
                                        <p:cTn id="704" dur="3250"/>
                                        <p:tgtEl>
                                          <p:spTgt spid="60"/>
                                        </p:tgtEl>
                                        <p:attrNameLst>
                                          <p:attrName>ppt_x</p:attrName>
                                        </p:attrNameLst>
                                      </p:cBhvr>
                                      <p:tavLst>
                                        <p:tav tm="0">
                                          <p:val>
                                            <p:strVal val="ppt_x"/>
                                          </p:val>
                                        </p:tav>
                                        <p:tav tm="100000">
                                          <p:val>
                                            <p:fltVal val="0.5"/>
                                          </p:val>
                                        </p:tav>
                                      </p:tavLst>
                                    </p:anim>
                                    <p:anim calcmode="lin" valueType="num">
                                      <p:cBhvr>
                                        <p:cTn id="705" dur="3250"/>
                                        <p:tgtEl>
                                          <p:spTgt spid="60"/>
                                        </p:tgtEl>
                                        <p:attrNameLst>
                                          <p:attrName>ppt_y</p:attrName>
                                        </p:attrNameLst>
                                      </p:cBhvr>
                                      <p:tavLst>
                                        <p:tav tm="0">
                                          <p:val>
                                            <p:strVal val="ppt_y"/>
                                          </p:val>
                                        </p:tav>
                                        <p:tav tm="100000">
                                          <p:val>
                                            <p:fltVal val="0.5"/>
                                          </p:val>
                                        </p:tav>
                                      </p:tavLst>
                                    </p:anim>
                                    <p:set>
                                      <p:cBhvr>
                                        <p:cTn id="706" dur="1" fill="hold">
                                          <p:stCondLst>
                                            <p:cond delay="3249"/>
                                          </p:stCondLst>
                                        </p:cTn>
                                        <p:tgtEl>
                                          <p:spTgt spid="60"/>
                                        </p:tgtEl>
                                        <p:attrNameLst>
                                          <p:attrName>style.visibility</p:attrName>
                                        </p:attrNameLst>
                                      </p:cBhvr>
                                      <p:to>
                                        <p:strVal val="hidden"/>
                                      </p:to>
                                    </p:set>
                                  </p:childTnLst>
                                </p:cTn>
                              </p:par>
                              <p:par>
                                <p:cTn id="707" presetID="23" presetClass="exit" presetSubtype="544" fill="hold" nodeType="withEffect">
                                  <p:stCondLst>
                                    <p:cond delay="0"/>
                                  </p:stCondLst>
                                  <p:childTnLst>
                                    <p:anim calcmode="lin" valueType="num">
                                      <p:cBhvr>
                                        <p:cTn id="708" dur="3250"/>
                                        <p:tgtEl>
                                          <p:spTgt spid="3077"/>
                                        </p:tgtEl>
                                        <p:attrNameLst>
                                          <p:attrName>ppt_w</p:attrName>
                                        </p:attrNameLst>
                                      </p:cBhvr>
                                      <p:tavLst>
                                        <p:tav tm="0">
                                          <p:val>
                                            <p:strVal val="ppt_w"/>
                                          </p:val>
                                        </p:tav>
                                        <p:tav tm="100000">
                                          <p:val>
                                            <p:fltVal val="0"/>
                                          </p:val>
                                        </p:tav>
                                      </p:tavLst>
                                    </p:anim>
                                    <p:anim calcmode="lin" valueType="num">
                                      <p:cBhvr>
                                        <p:cTn id="709" dur="3250"/>
                                        <p:tgtEl>
                                          <p:spTgt spid="3077"/>
                                        </p:tgtEl>
                                        <p:attrNameLst>
                                          <p:attrName>ppt_h</p:attrName>
                                        </p:attrNameLst>
                                      </p:cBhvr>
                                      <p:tavLst>
                                        <p:tav tm="0">
                                          <p:val>
                                            <p:strVal val="ppt_h"/>
                                          </p:val>
                                        </p:tav>
                                        <p:tav tm="100000">
                                          <p:val>
                                            <p:fltVal val="0"/>
                                          </p:val>
                                        </p:tav>
                                      </p:tavLst>
                                    </p:anim>
                                    <p:anim calcmode="lin" valueType="num">
                                      <p:cBhvr>
                                        <p:cTn id="710" dur="3250"/>
                                        <p:tgtEl>
                                          <p:spTgt spid="3077"/>
                                        </p:tgtEl>
                                        <p:attrNameLst>
                                          <p:attrName>ppt_x</p:attrName>
                                        </p:attrNameLst>
                                      </p:cBhvr>
                                      <p:tavLst>
                                        <p:tav tm="0">
                                          <p:val>
                                            <p:strVal val="ppt_x"/>
                                          </p:val>
                                        </p:tav>
                                        <p:tav tm="100000">
                                          <p:val>
                                            <p:fltVal val="0.5"/>
                                          </p:val>
                                        </p:tav>
                                      </p:tavLst>
                                    </p:anim>
                                    <p:anim calcmode="lin" valueType="num">
                                      <p:cBhvr>
                                        <p:cTn id="711" dur="3250"/>
                                        <p:tgtEl>
                                          <p:spTgt spid="3077"/>
                                        </p:tgtEl>
                                        <p:attrNameLst>
                                          <p:attrName>ppt_y</p:attrName>
                                        </p:attrNameLst>
                                      </p:cBhvr>
                                      <p:tavLst>
                                        <p:tav tm="0">
                                          <p:val>
                                            <p:strVal val="ppt_y"/>
                                          </p:val>
                                        </p:tav>
                                        <p:tav tm="100000">
                                          <p:val>
                                            <p:fltVal val="0.5"/>
                                          </p:val>
                                        </p:tav>
                                      </p:tavLst>
                                    </p:anim>
                                    <p:set>
                                      <p:cBhvr>
                                        <p:cTn id="712" dur="1" fill="hold">
                                          <p:stCondLst>
                                            <p:cond delay="3249"/>
                                          </p:stCondLst>
                                        </p:cTn>
                                        <p:tgtEl>
                                          <p:spTgt spid="3077"/>
                                        </p:tgtEl>
                                        <p:attrNameLst>
                                          <p:attrName>style.visibility</p:attrName>
                                        </p:attrNameLst>
                                      </p:cBhvr>
                                      <p:to>
                                        <p:strVal val="hidden"/>
                                      </p:to>
                                    </p:set>
                                  </p:childTnLst>
                                </p:cTn>
                              </p:par>
                              <p:par>
                                <p:cTn id="713" presetID="21" presetClass="entr" presetSubtype="8" fill="hold" nodeType="withEffect">
                                  <p:stCondLst>
                                    <p:cond delay="0"/>
                                  </p:stCondLst>
                                  <p:childTnLst>
                                    <p:set>
                                      <p:cBhvr>
                                        <p:cTn id="714" dur="1" fill="hold">
                                          <p:stCondLst>
                                            <p:cond delay="0"/>
                                          </p:stCondLst>
                                        </p:cTn>
                                        <p:tgtEl>
                                          <p:spTgt spid="63"/>
                                        </p:tgtEl>
                                        <p:attrNameLst>
                                          <p:attrName>style.visibility</p:attrName>
                                        </p:attrNameLst>
                                      </p:cBhvr>
                                      <p:to>
                                        <p:strVal val="visible"/>
                                      </p:to>
                                    </p:set>
                                    <p:animEffect transition="in" filter="wheel(8)">
                                      <p:cBhvr>
                                        <p:cTn id="715" dur="3500"/>
                                        <p:tgtEl>
                                          <p:spTgt spid="63"/>
                                        </p:tgtEl>
                                      </p:cBhvr>
                                    </p:animEffect>
                                  </p:childTnLst>
                                </p:cTn>
                              </p:par>
                              <p:par>
                                <p:cTn id="716" presetID="23" presetClass="entr" presetSubtype="288" fill="hold" nodeType="withEffect">
                                  <p:stCondLst>
                                    <p:cond delay="0"/>
                                  </p:stCondLst>
                                  <p:childTnLst>
                                    <p:set>
                                      <p:cBhvr>
                                        <p:cTn id="717" dur="1" fill="hold">
                                          <p:stCondLst>
                                            <p:cond delay="0"/>
                                          </p:stCondLst>
                                        </p:cTn>
                                        <p:tgtEl>
                                          <p:spTgt spid="63"/>
                                        </p:tgtEl>
                                        <p:attrNameLst>
                                          <p:attrName>style.visibility</p:attrName>
                                        </p:attrNameLst>
                                      </p:cBhvr>
                                      <p:to>
                                        <p:strVal val="visible"/>
                                      </p:to>
                                    </p:set>
                                    <p:anim calcmode="lin" valueType="num">
                                      <p:cBhvr>
                                        <p:cTn id="718" dur="3500" fill="hold"/>
                                        <p:tgtEl>
                                          <p:spTgt spid="63"/>
                                        </p:tgtEl>
                                        <p:attrNameLst>
                                          <p:attrName>ppt_w</p:attrName>
                                        </p:attrNameLst>
                                      </p:cBhvr>
                                      <p:tavLst>
                                        <p:tav tm="0">
                                          <p:val>
                                            <p:strVal val="4/3*#ppt_w"/>
                                          </p:val>
                                        </p:tav>
                                        <p:tav tm="100000">
                                          <p:val>
                                            <p:strVal val="#ppt_w"/>
                                          </p:val>
                                        </p:tav>
                                      </p:tavLst>
                                    </p:anim>
                                    <p:anim calcmode="lin" valueType="num">
                                      <p:cBhvr>
                                        <p:cTn id="719" dur="3500" fill="hold"/>
                                        <p:tgtEl>
                                          <p:spTgt spid="63"/>
                                        </p:tgtEl>
                                        <p:attrNameLst>
                                          <p:attrName>ppt_h</p:attrName>
                                        </p:attrNameLst>
                                      </p:cBhvr>
                                      <p:tavLst>
                                        <p:tav tm="0">
                                          <p:val>
                                            <p:strVal val="4/3*#ppt_h"/>
                                          </p:val>
                                        </p:tav>
                                        <p:tav tm="100000">
                                          <p:val>
                                            <p:strVal val="#ppt_h"/>
                                          </p:val>
                                        </p:tav>
                                      </p:tavLst>
                                    </p:anim>
                                  </p:childTnLst>
                                </p:cTn>
                              </p:par>
                              <p:par>
                                <p:cTn id="720" presetID="23" presetClass="exit" presetSubtype="272" fill="hold" nodeType="withEffect">
                                  <p:stCondLst>
                                    <p:cond delay="0"/>
                                  </p:stCondLst>
                                  <p:childTnLst>
                                    <p:anim calcmode="lin" valueType="num">
                                      <p:cBhvr>
                                        <p:cTn id="721" dur="3500"/>
                                        <p:tgtEl>
                                          <p:spTgt spid="64"/>
                                        </p:tgtEl>
                                        <p:attrNameLst>
                                          <p:attrName>ppt_w</p:attrName>
                                        </p:attrNameLst>
                                      </p:cBhvr>
                                      <p:tavLst>
                                        <p:tav tm="0">
                                          <p:val>
                                            <p:strVal val="ppt_w"/>
                                          </p:val>
                                        </p:tav>
                                        <p:tav tm="100000">
                                          <p:val>
                                            <p:strVal val="4/3*ppt_w"/>
                                          </p:val>
                                        </p:tav>
                                      </p:tavLst>
                                    </p:anim>
                                    <p:anim calcmode="lin" valueType="num">
                                      <p:cBhvr>
                                        <p:cTn id="722" dur="3500"/>
                                        <p:tgtEl>
                                          <p:spTgt spid="64"/>
                                        </p:tgtEl>
                                        <p:attrNameLst>
                                          <p:attrName>ppt_h</p:attrName>
                                        </p:attrNameLst>
                                      </p:cBhvr>
                                      <p:tavLst>
                                        <p:tav tm="0">
                                          <p:val>
                                            <p:strVal val="ppt_h"/>
                                          </p:val>
                                        </p:tav>
                                        <p:tav tm="100000">
                                          <p:val>
                                            <p:strVal val="4/3*ppt_h"/>
                                          </p:val>
                                        </p:tav>
                                      </p:tavLst>
                                    </p:anim>
                                    <p:set>
                                      <p:cBhvr>
                                        <p:cTn id="723" dur="1" fill="hold">
                                          <p:stCondLst>
                                            <p:cond delay="3499"/>
                                          </p:stCondLst>
                                        </p:cTn>
                                        <p:tgtEl>
                                          <p:spTgt spid="6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1" grpId="1" animBg="1"/>
      <p:bldP spid="11" grpId="2" animBg="1"/>
      <p:bldP spid="12" grpId="0" animBg="1"/>
      <p:bldP spid="12" grpId="1" animBg="1"/>
      <p:bldP spid="12" grpId="2" animBg="1"/>
      <p:bldP spid="61" grpId="0" animBg="1"/>
      <p:bldP spid="61" grpId="1" animBg="1"/>
      <p:bldP spid="61" grpId="2" animBg="1"/>
      <p:bldP spid="61" grpId="3"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29" grpId="0" animBg="1"/>
      <p:bldP spid="29" grpId="1" animBg="1"/>
      <p:bldP spid="29"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9"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8" name="137 Grupo"/>
          <p:cNvGrpSpPr/>
          <p:nvPr/>
        </p:nvGrpSpPr>
        <p:grpSpPr>
          <a:xfrm>
            <a:off x="0" y="0"/>
            <a:ext cx="9144000" cy="5143500"/>
            <a:chOff x="0" y="0"/>
            <a:chExt cx="9144000" cy="5143500"/>
          </a:xfrm>
        </p:grpSpPr>
        <p:sp>
          <p:nvSpPr>
            <p:cNvPr id="139" name="138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45" name="144 Imagen" descr="Diapositiva22"/>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grpSp>
        <p:nvGrpSpPr>
          <p:cNvPr id="4" name="3 Grupo"/>
          <p:cNvGrpSpPr/>
          <p:nvPr/>
        </p:nvGrpSpPr>
        <p:grpSpPr>
          <a:xfrm flipH="1">
            <a:off x="-1152128" y="-416966"/>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2" name="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 name="7 Grupo"/>
          <p:cNvGrpSpPr/>
          <p:nvPr/>
        </p:nvGrpSpPr>
        <p:grpSpPr>
          <a:xfrm flipH="1">
            <a:off x="-684584" y="36811"/>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9" name="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 name="10 Grupo"/>
          <p:cNvGrpSpPr/>
          <p:nvPr/>
        </p:nvGrpSpPr>
        <p:grpSpPr>
          <a:xfrm flipH="1">
            <a:off x="-252536" y="468859"/>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12" name="1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 name="13 Grupo"/>
          <p:cNvGrpSpPr/>
          <p:nvPr/>
        </p:nvGrpSpPr>
        <p:grpSpPr>
          <a:xfrm flipH="1">
            <a:off x="179512" y="900907"/>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15" name="14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 name="16 Grupo"/>
          <p:cNvGrpSpPr/>
          <p:nvPr/>
        </p:nvGrpSpPr>
        <p:grpSpPr>
          <a:xfrm flipH="1">
            <a:off x="611560" y="1332955"/>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18" name="17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 name="19 Grupo"/>
          <p:cNvGrpSpPr/>
          <p:nvPr/>
        </p:nvGrpSpPr>
        <p:grpSpPr>
          <a:xfrm flipH="1">
            <a:off x="1043608" y="1765003"/>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21" name="20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 name="22 Grupo"/>
          <p:cNvGrpSpPr/>
          <p:nvPr/>
        </p:nvGrpSpPr>
        <p:grpSpPr>
          <a:xfrm flipH="1">
            <a:off x="1475656" y="2197051"/>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24" name="23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 name="25 Grupo"/>
          <p:cNvGrpSpPr/>
          <p:nvPr/>
        </p:nvGrpSpPr>
        <p:grpSpPr>
          <a:xfrm flipH="1">
            <a:off x="1907704" y="2629099"/>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27" name="26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 name="28 Grupo"/>
          <p:cNvGrpSpPr/>
          <p:nvPr/>
        </p:nvGrpSpPr>
        <p:grpSpPr>
          <a:xfrm flipH="1">
            <a:off x="2339752" y="3061147"/>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30" name="29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 name="31 Grupo"/>
          <p:cNvGrpSpPr/>
          <p:nvPr/>
        </p:nvGrpSpPr>
        <p:grpSpPr>
          <a:xfrm flipH="1">
            <a:off x="2771800" y="3493195"/>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33" name="32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 name="34 Grupo"/>
          <p:cNvGrpSpPr/>
          <p:nvPr/>
        </p:nvGrpSpPr>
        <p:grpSpPr>
          <a:xfrm flipH="1">
            <a:off x="3203848" y="3925243"/>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36" name="35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 name="37 Grupo"/>
          <p:cNvGrpSpPr/>
          <p:nvPr/>
        </p:nvGrpSpPr>
        <p:grpSpPr>
          <a:xfrm>
            <a:off x="8532440" y="-416966"/>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39" name="3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1" name="40 Grupo"/>
          <p:cNvGrpSpPr/>
          <p:nvPr/>
        </p:nvGrpSpPr>
        <p:grpSpPr>
          <a:xfrm>
            <a:off x="8064896" y="36811"/>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42" name="4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4" name="43 Grupo"/>
          <p:cNvGrpSpPr/>
          <p:nvPr/>
        </p:nvGrpSpPr>
        <p:grpSpPr>
          <a:xfrm>
            <a:off x="7632848" y="468859"/>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45" name="44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7" name="46 Grupo"/>
          <p:cNvGrpSpPr/>
          <p:nvPr/>
        </p:nvGrpSpPr>
        <p:grpSpPr>
          <a:xfrm>
            <a:off x="7200800" y="900907"/>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48" name="47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0" name="49 Grupo"/>
          <p:cNvGrpSpPr/>
          <p:nvPr/>
        </p:nvGrpSpPr>
        <p:grpSpPr>
          <a:xfrm>
            <a:off x="6768752" y="1332955"/>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51" name="50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3" name="52 Grupo"/>
          <p:cNvGrpSpPr/>
          <p:nvPr/>
        </p:nvGrpSpPr>
        <p:grpSpPr>
          <a:xfrm>
            <a:off x="6336704" y="1765003"/>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54" name="53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 name="55 Grupo"/>
          <p:cNvGrpSpPr/>
          <p:nvPr/>
        </p:nvGrpSpPr>
        <p:grpSpPr>
          <a:xfrm>
            <a:off x="5904656" y="2197051"/>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57" name="56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9" name="58 Grupo"/>
          <p:cNvGrpSpPr/>
          <p:nvPr/>
        </p:nvGrpSpPr>
        <p:grpSpPr>
          <a:xfrm>
            <a:off x="5472608" y="2629099"/>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60" name="59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2" name="61 Grupo"/>
          <p:cNvGrpSpPr/>
          <p:nvPr/>
        </p:nvGrpSpPr>
        <p:grpSpPr>
          <a:xfrm>
            <a:off x="5040560" y="3061147"/>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63" name="62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5" name="64 Grupo"/>
          <p:cNvGrpSpPr/>
          <p:nvPr/>
        </p:nvGrpSpPr>
        <p:grpSpPr>
          <a:xfrm>
            <a:off x="4608512" y="3493195"/>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66" name="65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8" name="67 Grupo"/>
          <p:cNvGrpSpPr/>
          <p:nvPr/>
        </p:nvGrpSpPr>
        <p:grpSpPr>
          <a:xfrm>
            <a:off x="4176464" y="3925243"/>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69" name="6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1" name="70 Grupo"/>
          <p:cNvGrpSpPr/>
          <p:nvPr/>
        </p:nvGrpSpPr>
        <p:grpSpPr>
          <a:xfrm rot="10800000" flipH="1">
            <a:off x="8460432" y="3795886"/>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72" name="7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4" name="73 Grupo"/>
          <p:cNvGrpSpPr/>
          <p:nvPr/>
        </p:nvGrpSpPr>
        <p:grpSpPr>
          <a:xfrm rot="10800000" flipH="1">
            <a:off x="7992888" y="3342109"/>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75" name="74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7" name="76 Grupo"/>
          <p:cNvGrpSpPr/>
          <p:nvPr/>
        </p:nvGrpSpPr>
        <p:grpSpPr>
          <a:xfrm rot="10800000" flipH="1">
            <a:off x="7560840" y="2910061"/>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78" name="77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0" name="79 Grupo"/>
          <p:cNvGrpSpPr/>
          <p:nvPr/>
        </p:nvGrpSpPr>
        <p:grpSpPr>
          <a:xfrm rot="10800000" flipH="1">
            <a:off x="7128792" y="2478013"/>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81" name="80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3" name="82 Grupo"/>
          <p:cNvGrpSpPr/>
          <p:nvPr/>
        </p:nvGrpSpPr>
        <p:grpSpPr>
          <a:xfrm rot="10800000" flipH="1">
            <a:off x="6696744" y="2045965"/>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84" name="83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6" name="85 Grupo"/>
          <p:cNvGrpSpPr/>
          <p:nvPr/>
        </p:nvGrpSpPr>
        <p:grpSpPr>
          <a:xfrm rot="10800000" flipH="1">
            <a:off x="6264696" y="1613917"/>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87" name="86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9" name="88 Grupo"/>
          <p:cNvGrpSpPr/>
          <p:nvPr/>
        </p:nvGrpSpPr>
        <p:grpSpPr>
          <a:xfrm rot="10800000" flipH="1">
            <a:off x="5832648" y="1181869"/>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90" name="89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2" name="91 Grupo"/>
          <p:cNvGrpSpPr/>
          <p:nvPr/>
        </p:nvGrpSpPr>
        <p:grpSpPr>
          <a:xfrm rot="10800000" flipH="1">
            <a:off x="5400600" y="749821"/>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93" name="92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5" name="94 Grupo"/>
          <p:cNvGrpSpPr/>
          <p:nvPr/>
        </p:nvGrpSpPr>
        <p:grpSpPr>
          <a:xfrm rot="10800000" flipH="1">
            <a:off x="4968552" y="317773"/>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96" name="95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8" name="97 Grupo"/>
          <p:cNvGrpSpPr/>
          <p:nvPr/>
        </p:nvGrpSpPr>
        <p:grpSpPr>
          <a:xfrm rot="10800000" flipH="1">
            <a:off x="4536504" y="-114275"/>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99" name="9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1" name="100 Grupo"/>
          <p:cNvGrpSpPr/>
          <p:nvPr/>
        </p:nvGrpSpPr>
        <p:grpSpPr>
          <a:xfrm rot="10800000" flipH="1">
            <a:off x="4104456" y="-546323"/>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102" name="10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4" name="103 Grupo"/>
          <p:cNvGrpSpPr/>
          <p:nvPr/>
        </p:nvGrpSpPr>
        <p:grpSpPr>
          <a:xfrm rot="10800000">
            <a:off x="-1152128" y="3772843"/>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105" name="104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7" name="106 Grupo"/>
          <p:cNvGrpSpPr/>
          <p:nvPr/>
        </p:nvGrpSpPr>
        <p:grpSpPr>
          <a:xfrm rot="10800000">
            <a:off x="-684584" y="3319066"/>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108" name="107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0" name="109 Grupo"/>
          <p:cNvGrpSpPr/>
          <p:nvPr/>
        </p:nvGrpSpPr>
        <p:grpSpPr>
          <a:xfrm rot="10800000">
            <a:off x="-252536" y="2887018"/>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111" name="110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3" name="112 Grupo"/>
          <p:cNvGrpSpPr/>
          <p:nvPr/>
        </p:nvGrpSpPr>
        <p:grpSpPr>
          <a:xfrm rot="10800000">
            <a:off x="179512" y="2454970"/>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114" name="113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6" name="115 Grupo"/>
          <p:cNvGrpSpPr/>
          <p:nvPr/>
        </p:nvGrpSpPr>
        <p:grpSpPr>
          <a:xfrm rot="10800000">
            <a:off x="611560" y="2022922"/>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117" name="116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9" name="118 Grupo"/>
          <p:cNvGrpSpPr/>
          <p:nvPr/>
        </p:nvGrpSpPr>
        <p:grpSpPr>
          <a:xfrm rot="10800000">
            <a:off x="1043608" y="1590874"/>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120" name="119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2" name="121 Grupo"/>
          <p:cNvGrpSpPr/>
          <p:nvPr/>
        </p:nvGrpSpPr>
        <p:grpSpPr>
          <a:xfrm rot="10800000">
            <a:off x="1475656" y="1158826"/>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123" name="122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5" name="124 Grupo"/>
          <p:cNvGrpSpPr/>
          <p:nvPr/>
        </p:nvGrpSpPr>
        <p:grpSpPr>
          <a:xfrm rot="10800000">
            <a:off x="1907704" y="726778"/>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126" name="125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8" name="127 Grupo"/>
          <p:cNvGrpSpPr/>
          <p:nvPr/>
        </p:nvGrpSpPr>
        <p:grpSpPr>
          <a:xfrm rot="10800000">
            <a:off x="2339752" y="294730"/>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129" name="12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1" name="130 Grupo"/>
          <p:cNvGrpSpPr/>
          <p:nvPr/>
        </p:nvGrpSpPr>
        <p:grpSpPr>
          <a:xfrm rot="10800000">
            <a:off x="2771800" y="-137318"/>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132" name="13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4" name="133 Grupo"/>
          <p:cNvGrpSpPr/>
          <p:nvPr/>
        </p:nvGrpSpPr>
        <p:grpSpPr>
          <a:xfrm rot="10800000">
            <a:off x="3203848" y="-569366"/>
            <a:ext cx="1872208" cy="1735410"/>
            <a:chOff x="251520" y="411510"/>
            <a:chExt cx="864096" cy="698376"/>
          </a:xfrm>
          <a:gradFill>
            <a:gsLst>
              <a:gs pos="48750">
                <a:schemeClr val="tx1">
                  <a:alpha val="75000"/>
                </a:schemeClr>
              </a:gs>
              <a:gs pos="41000">
                <a:srgbClr val="FFFF00">
                  <a:alpha val="58000"/>
                </a:srgbClr>
              </a:gs>
            </a:gsLst>
            <a:lin ang="2700000" scaled="1"/>
          </a:gradFill>
          <a:scene3d>
            <a:camera prst="orthographicFront"/>
            <a:lightRig rig="flood" dir="t"/>
          </a:scene3d>
        </p:grpSpPr>
        <p:sp>
          <p:nvSpPr>
            <p:cNvPr id="135" name="134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143" name="142 Rectángulo"/>
          <p:cNvSpPr/>
          <p:nvPr/>
        </p:nvSpPr>
        <p:spPr>
          <a:xfrm flipH="1">
            <a:off x="-1332656" y="-596602"/>
            <a:ext cx="11953328" cy="6408712"/>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8505404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9" presetClass="entr" presetSubtype="5"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4000" fill="hold"/>
                                        <p:tgtEl>
                                          <p:spTgt spid="4"/>
                                        </p:tgtEl>
                                        <p:attrNameLst>
                                          <p:attrName>ppt_w</p:attrName>
                                        </p:attrNameLst>
                                      </p:cBhvr>
                                      <p:tavLst>
                                        <p:tav tm="0">
                                          <p:val>
                                            <p:strVal val="#ppt_w"/>
                                          </p:val>
                                        </p:tav>
                                        <p:tav tm="100000">
                                          <p:val>
                                            <p:strVal val="#ppt_w"/>
                                          </p:val>
                                        </p:tav>
                                      </p:tavLst>
                                    </p:anim>
                                    <p:anim calcmode="lin" valueType="num">
                                      <p:cBhvr>
                                        <p:cTn id="8" dur="4000" fill="hold"/>
                                        <p:tgtEl>
                                          <p:spTgt spid="4"/>
                                        </p:tgtEl>
                                        <p:attrNameLst>
                                          <p:attrName>ppt_h</p:attrName>
                                        </p:attrNameLst>
                                      </p:cBhvr>
                                      <p:tavLst>
                                        <p:tav tm="0" fmla="#ppt_h*sin(2.5*pi*$)">
                                          <p:val>
                                            <p:fltVal val="0"/>
                                          </p:val>
                                        </p:tav>
                                        <p:tav tm="100000">
                                          <p:val>
                                            <p:fltVal val="1"/>
                                          </p:val>
                                        </p:tav>
                                      </p:tavLst>
                                    </p:anim>
                                  </p:childTnLst>
                                </p:cTn>
                              </p:par>
                              <p:par>
                                <p:cTn id="9" presetID="8" presetClass="emph" presetSubtype="0" repeatCount="indefinite" fill="hold" nodeType="withEffect">
                                  <p:stCondLst>
                                    <p:cond delay="0"/>
                                  </p:stCondLst>
                                  <p:childTnLst>
                                    <p:animRot by="21600000">
                                      <p:cBhvr>
                                        <p:cTn id="10" dur="4000" fill="hold"/>
                                        <p:tgtEl>
                                          <p:spTgt spid="4"/>
                                        </p:tgtEl>
                                        <p:attrNameLst>
                                          <p:attrName>r</p:attrName>
                                        </p:attrNameLst>
                                      </p:cBhvr>
                                    </p:animRot>
                                  </p:childTnLst>
                                </p:cTn>
                              </p:par>
                              <p:par>
                                <p:cTn id="11" presetID="2" presetClass="exit" presetSubtype="6" fill="hold" nodeType="withEffect">
                                  <p:stCondLst>
                                    <p:cond delay="0"/>
                                  </p:stCondLst>
                                  <p:childTnLst>
                                    <p:anim calcmode="lin" valueType="num">
                                      <p:cBhvr additive="base">
                                        <p:cTn id="12" dur="4000"/>
                                        <p:tgtEl>
                                          <p:spTgt spid="4"/>
                                        </p:tgtEl>
                                        <p:attrNameLst>
                                          <p:attrName>ppt_x</p:attrName>
                                        </p:attrNameLst>
                                      </p:cBhvr>
                                      <p:tavLst>
                                        <p:tav tm="0">
                                          <p:val>
                                            <p:strVal val="ppt_x"/>
                                          </p:val>
                                        </p:tav>
                                        <p:tav tm="100000">
                                          <p:val>
                                            <p:strVal val="1+ppt_w/2"/>
                                          </p:val>
                                        </p:tav>
                                      </p:tavLst>
                                    </p:anim>
                                    <p:anim calcmode="lin" valueType="num">
                                      <p:cBhvr additive="base">
                                        <p:cTn id="13" dur="4000"/>
                                        <p:tgtEl>
                                          <p:spTgt spid="4"/>
                                        </p:tgtEl>
                                        <p:attrNameLst>
                                          <p:attrName>ppt_y</p:attrName>
                                        </p:attrNameLst>
                                      </p:cBhvr>
                                      <p:tavLst>
                                        <p:tav tm="0">
                                          <p:val>
                                            <p:strVal val="ppt_y"/>
                                          </p:val>
                                        </p:tav>
                                        <p:tav tm="100000">
                                          <p:val>
                                            <p:strVal val="1+ppt_h/2"/>
                                          </p:val>
                                        </p:tav>
                                      </p:tavLst>
                                    </p:anim>
                                    <p:set>
                                      <p:cBhvr>
                                        <p:cTn id="14" dur="1" fill="hold">
                                          <p:stCondLst>
                                            <p:cond delay="3999"/>
                                          </p:stCondLst>
                                        </p:cTn>
                                        <p:tgtEl>
                                          <p:spTgt spid="4"/>
                                        </p:tgtEl>
                                        <p:attrNameLst>
                                          <p:attrName>style.visibility</p:attrName>
                                        </p:attrNameLst>
                                      </p:cBhvr>
                                      <p:to>
                                        <p:strVal val="hidden"/>
                                      </p:to>
                                    </p:set>
                                  </p:childTnLst>
                                </p:cTn>
                              </p:par>
                              <p:par>
                                <p:cTn id="15" presetID="19" presetClass="entr" presetSubtype="5" fill="hold" nodeType="with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p:cTn id="17" dur="4000" fill="hold"/>
                                        <p:tgtEl>
                                          <p:spTgt spid="8"/>
                                        </p:tgtEl>
                                        <p:attrNameLst>
                                          <p:attrName>ppt_w</p:attrName>
                                        </p:attrNameLst>
                                      </p:cBhvr>
                                      <p:tavLst>
                                        <p:tav tm="0">
                                          <p:val>
                                            <p:strVal val="#ppt_w"/>
                                          </p:val>
                                        </p:tav>
                                        <p:tav tm="100000">
                                          <p:val>
                                            <p:strVal val="#ppt_w"/>
                                          </p:val>
                                        </p:tav>
                                      </p:tavLst>
                                    </p:anim>
                                    <p:anim calcmode="lin" valueType="num">
                                      <p:cBhvr>
                                        <p:cTn id="18" dur="4000" fill="hold"/>
                                        <p:tgtEl>
                                          <p:spTgt spid="8"/>
                                        </p:tgtEl>
                                        <p:attrNameLst>
                                          <p:attrName>ppt_h</p:attrName>
                                        </p:attrNameLst>
                                      </p:cBhvr>
                                      <p:tavLst>
                                        <p:tav tm="0" fmla="#ppt_h*sin(2.5*pi*$)">
                                          <p:val>
                                            <p:fltVal val="0"/>
                                          </p:val>
                                        </p:tav>
                                        <p:tav tm="100000">
                                          <p:val>
                                            <p:fltVal val="1"/>
                                          </p:val>
                                        </p:tav>
                                      </p:tavLst>
                                    </p:anim>
                                  </p:childTnLst>
                                </p:cTn>
                              </p:par>
                              <p:par>
                                <p:cTn id="19" presetID="8" presetClass="emph" presetSubtype="0" repeatCount="indefinite" fill="hold" nodeType="withEffect">
                                  <p:stCondLst>
                                    <p:cond delay="0"/>
                                  </p:stCondLst>
                                  <p:childTnLst>
                                    <p:animRot by="21600000">
                                      <p:cBhvr>
                                        <p:cTn id="20" dur="4000" fill="hold"/>
                                        <p:tgtEl>
                                          <p:spTgt spid="8"/>
                                        </p:tgtEl>
                                        <p:attrNameLst>
                                          <p:attrName>r</p:attrName>
                                        </p:attrNameLst>
                                      </p:cBhvr>
                                    </p:animRot>
                                  </p:childTnLst>
                                </p:cTn>
                              </p:par>
                              <p:par>
                                <p:cTn id="21" presetID="2" presetClass="exit" presetSubtype="6" fill="hold" nodeType="withEffect">
                                  <p:stCondLst>
                                    <p:cond delay="0"/>
                                  </p:stCondLst>
                                  <p:childTnLst>
                                    <p:anim calcmode="lin" valueType="num">
                                      <p:cBhvr additive="base">
                                        <p:cTn id="22" dur="4000"/>
                                        <p:tgtEl>
                                          <p:spTgt spid="8"/>
                                        </p:tgtEl>
                                        <p:attrNameLst>
                                          <p:attrName>ppt_x</p:attrName>
                                        </p:attrNameLst>
                                      </p:cBhvr>
                                      <p:tavLst>
                                        <p:tav tm="0">
                                          <p:val>
                                            <p:strVal val="ppt_x"/>
                                          </p:val>
                                        </p:tav>
                                        <p:tav tm="100000">
                                          <p:val>
                                            <p:strVal val="1+ppt_w/2"/>
                                          </p:val>
                                        </p:tav>
                                      </p:tavLst>
                                    </p:anim>
                                    <p:anim calcmode="lin" valueType="num">
                                      <p:cBhvr additive="base">
                                        <p:cTn id="23" dur="4000"/>
                                        <p:tgtEl>
                                          <p:spTgt spid="8"/>
                                        </p:tgtEl>
                                        <p:attrNameLst>
                                          <p:attrName>ppt_y</p:attrName>
                                        </p:attrNameLst>
                                      </p:cBhvr>
                                      <p:tavLst>
                                        <p:tav tm="0">
                                          <p:val>
                                            <p:strVal val="ppt_y"/>
                                          </p:val>
                                        </p:tav>
                                        <p:tav tm="100000">
                                          <p:val>
                                            <p:strVal val="1+ppt_h/2"/>
                                          </p:val>
                                        </p:tav>
                                      </p:tavLst>
                                    </p:anim>
                                    <p:set>
                                      <p:cBhvr>
                                        <p:cTn id="24" dur="1" fill="hold">
                                          <p:stCondLst>
                                            <p:cond delay="3999"/>
                                          </p:stCondLst>
                                        </p:cTn>
                                        <p:tgtEl>
                                          <p:spTgt spid="8"/>
                                        </p:tgtEl>
                                        <p:attrNameLst>
                                          <p:attrName>style.visibility</p:attrName>
                                        </p:attrNameLst>
                                      </p:cBhvr>
                                      <p:to>
                                        <p:strVal val="hidden"/>
                                      </p:to>
                                    </p:set>
                                  </p:childTnLst>
                                </p:cTn>
                              </p:par>
                              <p:par>
                                <p:cTn id="25" presetID="19" presetClass="entr" presetSubtype="5" fill="hold" nodeType="with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p:cTn id="27" dur="4000" fill="hold"/>
                                        <p:tgtEl>
                                          <p:spTgt spid="11"/>
                                        </p:tgtEl>
                                        <p:attrNameLst>
                                          <p:attrName>ppt_w</p:attrName>
                                        </p:attrNameLst>
                                      </p:cBhvr>
                                      <p:tavLst>
                                        <p:tav tm="0">
                                          <p:val>
                                            <p:strVal val="#ppt_w"/>
                                          </p:val>
                                        </p:tav>
                                        <p:tav tm="100000">
                                          <p:val>
                                            <p:strVal val="#ppt_w"/>
                                          </p:val>
                                        </p:tav>
                                      </p:tavLst>
                                    </p:anim>
                                    <p:anim calcmode="lin" valueType="num">
                                      <p:cBhvr>
                                        <p:cTn id="28" dur="4000" fill="hold"/>
                                        <p:tgtEl>
                                          <p:spTgt spid="11"/>
                                        </p:tgtEl>
                                        <p:attrNameLst>
                                          <p:attrName>ppt_h</p:attrName>
                                        </p:attrNameLst>
                                      </p:cBhvr>
                                      <p:tavLst>
                                        <p:tav tm="0" fmla="#ppt_h*sin(2.5*pi*$)">
                                          <p:val>
                                            <p:fltVal val="0"/>
                                          </p:val>
                                        </p:tav>
                                        <p:tav tm="100000">
                                          <p:val>
                                            <p:fltVal val="1"/>
                                          </p:val>
                                        </p:tav>
                                      </p:tavLst>
                                    </p:anim>
                                  </p:childTnLst>
                                </p:cTn>
                              </p:par>
                              <p:par>
                                <p:cTn id="29" presetID="8" presetClass="emph" presetSubtype="0" repeatCount="indefinite" fill="hold" nodeType="withEffect">
                                  <p:stCondLst>
                                    <p:cond delay="0"/>
                                  </p:stCondLst>
                                  <p:childTnLst>
                                    <p:animRot by="21600000">
                                      <p:cBhvr>
                                        <p:cTn id="30" dur="4000" fill="hold"/>
                                        <p:tgtEl>
                                          <p:spTgt spid="11"/>
                                        </p:tgtEl>
                                        <p:attrNameLst>
                                          <p:attrName>r</p:attrName>
                                        </p:attrNameLst>
                                      </p:cBhvr>
                                    </p:animRot>
                                  </p:childTnLst>
                                </p:cTn>
                              </p:par>
                              <p:par>
                                <p:cTn id="31" presetID="2" presetClass="exit" presetSubtype="6" fill="hold" nodeType="withEffect">
                                  <p:stCondLst>
                                    <p:cond delay="0"/>
                                  </p:stCondLst>
                                  <p:childTnLst>
                                    <p:anim calcmode="lin" valueType="num">
                                      <p:cBhvr additive="base">
                                        <p:cTn id="32" dur="4000"/>
                                        <p:tgtEl>
                                          <p:spTgt spid="11"/>
                                        </p:tgtEl>
                                        <p:attrNameLst>
                                          <p:attrName>ppt_x</p:attrName>
                                        </p:attrNameLst>
                                      </p:cBhvr>
                                      <p:tavLst>
                                        <p:tav tm="0">
                                          <p:val>
                                            <p:strVal val="ppt_x"/>
                                          </p:val>
                                        </p:tav>
                                        <p:tav tm="100000">
                                          <p:val>
                                            <p:strVal val="1+ppt_w/2"/>
                                          </p:val>
                                        </p:tav>
                                      </p:tavLst>
                                    </p:anim>
                                    <p:anim calcmode="lin" valueType="num">
                                      <p:cBhvr additive="base">
                                        <p:cTn id="33" dur="4000"/>
                                        <p:tgtEl>
                                          <p:spTgt spid="11"/>
                                        </p:tgtEl>
                                        <p:attrNameLst>
                                          <p:attrName>ppt_y</p:attrName>
                                        </p:attrNameLst>
                                      </p:cBhvr>
                                      <p:tavLst>
                                        <p:tav tm="0">
                                          <p:val>
                                            <p:strVal val="ppt_y"/>
                                          </p:val>
                                        </p:tav>
                                        <p:tav tm="100000">
                                          <p:val>
                                            <p:strVal val="1+ppt_h/2"/>
                                          </p:val>
                                        </p:tav>
                                      </p:tavLst>
                                    </p:anim>
                                    <p:set>
                                      <p:cBhvr>
                                        <p:cTn id="34" dur="1" fill="hold">
                                          <p:stCondLst>
                                            <p:cond delay="3999"/>
                                          </p:stCondLst>
                                        </p:cTn>
                                        <p:tgtEl>
                                          <p:spTgt spid="11"/>
                                        </p:tgtEl>
                                        <p:attrNameLst>
                                          <p:attrName>style.visibility</p:attrName>
                                        </p:attrNameLst>
                                      </p:cBhvr>
                                      <p:to>
                                        <p:strVal val="hidden"/>
                                      </p:to>
                                    </p:set>
                                  </p:childTnLst>
                                </p:cTn>
                              </p:par>
                              <p:par>
                                <p:cTn id="35" presetID="19" presetClass="entr" presetSubtype="5" fill="hold" nodeType="withEffect">
                                  <p:stCondLst>
                                    <p:cond delay="0"/>
                                  </p:stCondLst>
                                  <p:childTnLst>
                                    <p:set>
                                      <p:cBhvr>
                                        <p:cTn id="36" dur="1" fill="hold">
                                          <p:stCondLst>
                                            <p:cond delay="0"/>
                                          </p:stCondLst>
                                        </p:cTn>
                                        <p:tgtEl>
                                          <p:spTgt spid="14"/>
                                        </p:tgtEl>
                                        <p:attrNameLst>
                                          <p:attrName>style.visibility</p:attrName>
                                        </p:attrNameLst>
                                      </p:cBhvr>
                                      <p:to>
                                        <p:strVal val="visible"/>
                                      </p:to>
                                    </p:set>
                                    <p:anim calcmode="lin" valueType="num">
                                      <p:cBhvr>
                                        <p:cTn id="37" dur="4000" fill="hold"/>
                                        <p:tgtEl>
                                          <p:spTgt spid="14"/>
                                        </p:tgtEl>
                                        <p:attrNameLst>
                                          <p:attrName>ppt_w</p:attrName>
                                        </p:attrNameLst>
                                      </p:cBhvr>
                                      <p:tavLst>
                                        <p:tav tm="0">
                                          <p:val>
                                            <p:strVal val="#ppt_w"/>
                                          </p:val>
                                        </p:tav>
                                        <p:tav tm="100000">
                                          <p:val>
                                            <p:strVal val="#ppt_w"/>
                                          </p:val>
                                        </p:tav>
                                      </p:tavLst>
                                    </p:anim>
                                    <p:anim calcmode="lin" valueType="num">
                                      <p:cBhvr>
                                        <p:cTn id="38" dur="4000" fill="hold"/>
                                        <p:tgtEl>
                                          <p:spTgt spid="14"/>
                                        </p:tgtEl>
                                        <p:attrNameLst>
                                          <p:attrName>ppt_h</p:attrName>
                                        </p:attrNameLst>
                                      </p:cBhvr>
                                      <p:tavLst>
                                        <p:tav tm="0" fmla="#ppt_h*sin(2.5*pi*$)">
                                          <p:val>
                                            <p:fltVal val="0"/>
                                          </p:val>
                                        </p:tav>
                                        <p:tav tm="100000">
                                          <p:val>
                                            <p:fltVal val="1"/>
                                          </p:val>
                                        </p:tav>
                                      </p:tavLst>
                                    </p:anim>
                                  </p:childTnLst>
                                </p:cTn>
                              </p:par>
                              <p:par>
                                <p:cTn id="39" presetID="8" presetClass="emph" presetSubtype="0" repeatCount="indefinite" fill="hold" nodeType="withEffect">
                                  <p:stCondLst>
                                    <p:cond delay="0"/>
                                  </p:stCondLst>
                                  <p:childTnLst>
                                    <p:animRot by="21600000">
                                      <p:cBhvr>
                                        <p:cTn id="40" dur="4000" fill="hold"/>
                                        <p:tgtEl>
                                          <p:spTgt spid="14"/>
                                        </p:tgtEl>
                                        <p:attrNameLst>
                                          <p:attrName>r</p:attrName>
                                        </p:attrNameLst>
                                      </p:cBhvr>
                                    </p:animRot>
                                  </p:childTnLst>
                                </p:cTn>
                              </p:par>
                              <p:par>
                                <p:cTn id="41" presetID="2" presetClass="exit" presetSubtype="6" fill="hold" nodeType="withEffect">
                                  <p:stCondLst>
                                    <p:cond delay="0"/>
                                  </p:stCondLst>
                                  <p:childTnLst>
                                    <p:anim calcmode="lin" valueType="num">
                                      <p:cBhvr additive="base">
                                        <p:cTn id="42" dur="4000"/>
                                        <p:tgtEl>
                                          <p:spTgt spid="14"/>
                                        </p:tgtEl>
                                        <p:attrNameLst>
                                          <p:attrName>ppt_x</p:attrName>
                                        </p:attrNameLst>
                                      </p:cBhvr>
                                      <p:tavLst>
                                        <p:tav tm="0">
                                          <p:val>
                                            <p:strVal val="ppt_x"/>
                                          </p:val>
                                        </p:tav>
                                        <p:tav tm="100000">
                                          <p:val>
                                            <p:strVal val="1+ppt_w/2"/>
                                          </p:val>
                                        </p:tav>
                                      </p:tavLst>
                                    </p:anim>
                                    <p:anim calcmode="lin" valueType="num">
                                      <p:cBhvr additive="base">
                                        <p:cTn id="43" dur="4000"/>
                                        <p:tgtEl>
                                          <p:spTgt spid="14"/>
                                        </p:tgtEl>
                                        <p:attrNameLst>
                                          <p:attrName>ppt_y</p:attrName>
                                        </p:attrNameLst>
                                      </p:cBhvr>
                                      <p:tavLst>
                                        <p:tav tm="0">
                                          <p:val>
                                            <p:strVal val="ppt_y"/>
                                          </p:val>
                                        </p:tav>
                                        <p:tav tm="100000">
                                          <p:val>
                                            <p:strVal val="1+ppt_h/2"/>
                                          </p:val>
                                        </p:tav>
                                      </p:tavLst>
                                    </p:anim>
                                    <p:set>
                                      <p:cBhvr>
                                        <p:cTn id="44" dur="1" fill="hold">
                                          <p:stCondLst>
                                            <p:cond delay="3999"/>
                                          </p:stCondLst>
                                        </p:cTn>
                                        <p:tgtEl>
                                          <p:spTgt spid="14"/>
                                        </p:tgtEl>
                                        <p:attrNameLst>
                                          <p:attrName>style.visibility</p:attrName>
                                        </p:attrNameLst>
                                      </p:cBhvr>
                                      <p:to>
                                        <p:strVal val="hidden"/>
                                      </p:to>
                                    </p:set>
                                  </p:childTnLst>
                                </p:cTn>
                              </p:par>
                              <p:par>
                                <p:cTn id="45" presetID="19" presetClass="entr" presetSubtype="5" fill="hold" nodeType="withEffect">
                                  <p:stCondLst>
                                    <p:cond delay="0"/>
                                  </p:stCondLst>
                                  <p:childTnLst>
                                    <p:set>
                                      <p:cBhvr>
                                        <p:cTn id="46" dur="1" fill="hold">
                                          <p:stCondLst>
                                            <p:cond delay="0"/>
                                          </p:stCondLst>
                                        </p:cTn>
                                        <p:tgtEl>
                                          <p:spTgt spid="17"/>
                                        </p:tgtEl>
                                        <p:attrNameLst>
                                          <p:attrName>style.visibility</p:attrName>
                                        </p:attrNameLst>
                                      </p:cBhvr>
                                      <p:to>
                                        <p:strVal val="visible"/>
                                      </p:to>
                                    </p:set>
                                    <p:anim calcmode="lin" valueType="num">
                                      <p:cBhvr>
                                        <p:cTn id="47" dur="4000" fill="hold"/>
                                        <p:tgtEl>
                                          <p:spTgt spid="17"/>
                                        </p:tgtEl>
                                        <p:attrNameLst>
                                          <p:attrName>ppt_w</p:attrName>
                                        </p:attrNameLst>
                                      </p:cBhvr>
                                      <p:tavLst>
                                        <p:tav tm="0">
                                          <p:val>
                                            <p:strVal val="#ppt_w"/>
                                          </p:val>
                                        </p:tav>
                                        <p:tav tm="100000">
                                          <p:val>
                                            <p:strVal val="#ppt_w"/>
                                          </p:val>
                                        </p:tav>
                                      </p:tavLst>
                                    </p:anim>
                                    <p:anim calcmode="lin" valueType="num">
                                      <p:cBhvr>
                                        <p:cTn id="48" dur="4000" fill="hold"/>
                                        <p:tgtEl>
                                          <p:spTgt spid="17"/>
                                        </p:tgtEl>
                                        <p:attrNameLst>
                                          <p:attrName>ppt_h</p:attrName>
                                        </p:attrNameLst>
                                      </p:cBhvr>
                                      <p:tavLst>
                                        <p:tav tm="0" fmla="#ppt_h*sin(2.5*pi*$)">
                                          <p:val>
                                            <p:fltVal val="0"/>
                                          </p:val>
                                        </p:tav>
                                        <p:tav tm="100000">
                                          <p:val>
                                            <p:fltVal val="1"/>
                                          </p:val>
                                        </p:tav>
                                      </p:tavLst>
                                    </p:anim>
                                  </p:childTnLst>
                                </p:cTn>
                              </p:par>
                              <p:par>
                                <p:cTn id="49" presetID="8" presetClass="emph" presetSubtype="0" repeatCount="indefinite" fill="hold" nodeType="withEffect">
                                  <p:stCondLst>
                                    <p:cond delay="0"/>
                                  </p:stCondLst>
                                  <p:childTnLst>
                                    <p:animRot by="21600000">
                                      <p:cBhvr>
                                        <p:cTn id="50" dur="4000" fill="hold"/>
                                        <p:tgtEl>
                                          <p:spTgt spid="17"/>
                                        </p:tgtEl>
                                        <p:attrNameLst>
                                          <p:attrName>r</p:attrName>
                                        </p:attrNameLst>
                                      </p:cBhvr>
                                    </p:animRot>
                                  </p:childTnLst>
                                </p:cTn>
                              </p:par>
                              <p:par>
                                <p:cTn id="51" presetID="2" presetClass="exit" presetSubtype="6" fill="hold" nodeType="withEffect">
                                  <p:stCondLst>
                                    <p:cond delay="0"/>
                                  </p:stCondLst>
                                  <p:childTnLst>
                                    <p:anim calcmode="lin" valueType="num">
                                      <p:cBhvr additive="base">
                                        <p:cTn id="52" dur="4000"/>
                                        <p:tgtEl>
                                          <p:spTgt spid="17"/>
                                        </p:tgtEl>
                                        <p:attrNameLst>
                                          <p:attrName>ppt_x</p:attrName>
                                        </p:attrNameLst>
                                      </p:cBhvr>
                                      <p:tavLst>
                                        <p:tav tm="0">
                                          <p:val>
                                            <p:strVal val="ppt_x"/>
                                          </p:val>
                                        </p:tav>
                                        <p:tav tm="100000">
                                          <p:val>
                                            <p:strVal val="1+ppt_w/2"/>
                                          </p:val>
                                        </p:tav>
                                      </p:tavLst>
                                    </p:anim>
                                    <p:anim calcmode="lin" valueType="num">
                                      <p:cBhvr additive="base">
                                        <p:cTn id="53" dur="4000"/>
                                        <p:tgtEl>
                                          <p:spTgt spid="17"/>
                                        </p:tgtEl>
                                        <p:attrNameLst>
                                          <p:attrName>ppt_y</p:attrName>
                                        </p:attrNameLst>
                                      </p:cBhvr>
                                      <p:tavLst>
                                        <p:tav tm="0">
                                          <p:val>
                                            <p:strVal val="ppt_y"/>
                                          </p:val>
                                        </p:tav>
                                        <p:tav tm="100000">
                                          <p:val>
                                            <p:strVal val="1+ppt_h/2"/>
                                          </p:val>
                                        </p:tav>
                                      </p:tavLst>
                                    </p:anim>
                                    <p:set>
                                      <p:cBhvr>
                                        <p:cTn id="54" dur="1" fill="hold">
                                          <p:stCondLst>
                                            <p:cond delay="3999"/>
                                          </p:stCondLst>
                                        </p:cTn>
                                        <p:tgtEl>
                                          <p:spTgt spid="17"/>
                                        </p:tgtEl>
                                        <p:attrNameLst>
                                          <p:attrName>style.visibility</p:attrName>
                                        </p:attrNameLst>
                                      </p:cBhvr>
                                      <p:to>
                                        <p:strVal val="hidden"/>
                                      </p:to>
                                    </p:set>
                                  </p:childTnLst>
                                </p:cTn>
                              </p:par>
                              <p:par>
                                <p:cTn id="55" presetID="19" presetClass="entr" presetSubtype="5" fill="hold" nodeType="withEffect">
                                  <p:stCondLst>
                                    <p:cond delay="0"/>
                                  </p:stCondLst>
                                  <p:childTnLst>
                                    <p:set>
                                      <p:cBhvr>
                                        <p:cTn id="56" dur="1" fill="hold">
                                          <p:stCondLst>
                                            <p:cond delay="0"/>
                                          </p:stCondLst>
                                        </p:cTn>
                                        <p:tgtEl>
                                          <p:spTgt spid="20"/>
                                        </p:tgtEl>
                                        <p:attrNameLst>
                                          <p:attrName>style.visibility</p:attrName>
                                        </p:attrNameLst>
                                      </p:cBhvr>
                                      <p:to>
                                        <p:strVal val="visible"/>
                                      </p:to>
                                    </p:set>
                                    <p:anim calcmode="lin" valueType="num">
                                      <p:cBhvr>
                                        <p:cTn id="57" dur="4000" fill="hold"/>
                                        <p:tgtEl>
                                          <p:spTgt spid="20"/>
                                        </p:tgtEl>
                                        <p:attrNameLst>
                                          <p:attrName>ppt_w</p:attrName>
                                        </p:attrNameLst>
                                      </p:cBhvr>
                                      <p:tavLst>
                                        <p:tav tm="0">
                                          <p:val>
                                            <p:strVal val="#ppt_w"/>
                                          </p:val>
                                        </p:tav>
                                        <p:tav tm="100000">
                                          <p:val>
                                            <p:strVal val="#ppt_w"/>
                                          </p:val>
                                        </p:tav>
                                      </p:tavLst>
                                    </p:anim>
                                    <p:anim calcmode="lin" valueType="num">
                                      <p:cBhvr>
                                        <p:cTn id="58" dur="4000" fill="hold"/>
                                        <p:tgtEl>
                                          <p:spTgt spid="20"/>
                                        </p:tgtEl>
                                        <p:attrNameLst>
                                          <p:attrName>ppt_h</p:attrName>
                                        </p:attrNameLst>
                                      </p:cBhvr>
                                      <p:tavLst>
                                        <p:tav tm="0" fmla="#ppt_h*sin(2.5*pi*$)">
                                          <p:val>
                                            <p:fltVal val="0"/>
                                          </p:val>
                                        </p:tav>
                                        <p:tav tm="100000">
                                          <p:val>
                                            <p:fltVal val="1"/>
                                          </p:val>
                                        </p:tav>
                                      </p:tavLst>
                                    </p:anim>
                                  </p:childTnLst>
                                </p:cTn>
                              </p:par>
                              <p:par>
                                <p:cTn id="59" presetID="8" presetClass="emph" presetSubtype="0" repeatCount="indefinite" fill="hold" nodeType="withEffect">
                                  <p:stCondLst>
                                    <p:cond delay="0"/>
                                  </p:stCondLst>
                                  <p:childTnLst>
                                    <p:animRot by="21600000">
                                      <p:cBhvr>
                                        <p:cTn id="60" dur="4000" fill="hold"/>
                                        <p:tgtEl>
                                          <p:spTgt spid="20"/>
                                        </p:tgtEl>
                                        <p:attrNameLst>
                                          <p:attrName>r</p:attrName>
                                        </p:attrNameLst>
                                      </p:cBhvr>
                                    </p:animRot>
                                  </p:childTnLst>
                                </p:cTn>
                              </p:par>
                              <p:par>
                                <p:cTn id="61" presetID="2" presetClass="exit" presetSubtype="6" fill="hold" nodeType="withEffect">
                                  <p:stCondLst>
                                    <p:cond delay="0"/>
                                  </p:stCondLst>
                                  <p:childTnLst>
                                    <p:anim calcmode="lin" valueType="num">
                                      <p:cBhvr additive="base">
                                        <p:cTn id="62" dur="4000"/>
                                        <p:tgtEl>
                                          <p:spTgt spid="20"/>
                                        </p:tgtEl>
                                        <p:attrNameLst>
                                          <p:attrName>ppt_x</p:attrName>
                                        </p:attrNameLst>
                                      </p:cBhvr>
                                      <p:tavLst>
                                        <p:tav tm="0">
                                          <p:val>
                                            <p:strVal val="ppt_x"/>
                                          </p:val>
                                        </p:tav>
                                        <p:tav tm="100000">
                                          <p:val>
                                            <p:strVal val="1+ppt_w/2"/>
                                          </p:val>
                                        </p:tav>
                                      </p:tavLst>
                                    </p:anim>
                                    <p:anim calcmode="lin" valueType="num">
                                      <p:cBhvr additive="base">
                                        <p:cTn id="63" dur="4000"/>
                                        <p:tgtEl>
                                          <p:spTgt spid="20"/>
                                        </p:tgtEl>
                                        <p:attrNameLst>
                                          <p:attrName>ppt_y</p:attrName>
                                        </p:attrNameLst>
                                      </p:cBhvr>
                                      <p:tavLst>
                                        <p:tav tm="0">
                                          <p:val>
                                            <p:strVal val="ppt_y"/>
                                          </p:val>
                                        </p:tav>
                                        <p:tav tm="100000">
                                          <p:val>
                                            <p:strVal val="1+ppt_h/2"/>
                                          </p:val>
                                        </p:tav>
                                      </p:tavLst>
                                    </p:anim>
                                    <p:set>
                                      <p:cBhvr>
                                        <p:cTn id="64" dur="1" fill="hold">
                                          <p:stCondLst>
                                            <p:cond delay="3999"/>
                                          </p:stCondLst>
                                        </p:cTn>
                                        <p:tgtEl>
                                          <p:spTgt spid="20"/>
                                        </p:tgtEl>
                                        <p:attrNameLst>
                                          <p:attrName>style.visibility</p:attrName>
                                        </p:attrNameLst>
                                      </p:cBhvr>
                                      <p:to>
                                        <p:strVal val="hidden"/>
                                      </p:to>
                                    </p:set>
                                  </p:childTnLst>
                                </p:cTn>
                              </p:par>
                              <p:par>
                                <p:cTn id="65" presetID="19" presetClass="entr" presetSubtype="5" fill="hold" nodeType="withEffect">
                                  <p:stCondLst>
                                    <p:cond delay="0"/>
                                  </p:stCondLst>
                                  <p:childTnLst>
                                    <p:set>
                                      <p:cBhvr>
                                        <p:cTn id="66" dur="1" fill="hold">
                                          <p:stCondLst>
                                            <p:cond delay="0"/>
                                          </p:stCondLst>
                                        </p:cTn>
                                        <p:tgtEl>
                                          <p:spTgt spid="23"/>
                                        </p:tgtEl>
                                        <p:attrNameLst>
                                          <p:attrName>style.visibility</p:attrName>
                                        </p:attrNameLst>
                                      </p:cBhvr>
                                      <p:to>
                                        <p:strVal val="visible"/>
                                      </p:to>
                                    </p:set>
                                    <p:anim calcmode="lin" valueType="num">
                                      <p:cBhvr>
                                        <p:cTn id="67" dur="4000" fill="hold"/>
                                        <p:tgtEl>
                                          <p:spTgt spid="23"/>
                                        </p:tgtEl>
                                        <p:attrNameLst>
                                          <p:attrName>ppt_w</p:attrName>
                                        </p:attrNameLst>
                                      </p:cBhvr>
                                      <p:tavLst>
                                        <p:tav tm="0">
                                          <p:val>
                                            <p:strVal val="#ppt_w"/>
                                          </p:val>
                                        </p:tav>
                                        <p:tav tm="100000">
                                          <p:val>
                                            <p:strVal val="#ppt_w"/>
                                          </p:val>
                                        </p:tav>
                                      </p:tavLst>
                                    </p:anim>
                                    <p:anim calcmode="lin" valueType="num">
                                      <p:cBhvr>
                                        <p:cTn id="68" dur="4000" fill="hold"/>
                                        <p:tgtEl>
                                          <p:spTgt spid="23"/>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nodeType="withEffect">
                                  <p:stCondLst>
                                    <p:cond delay="0"/>
                                  </p:stCondLst>
                                  <p:childTnLst>
                                    <p:animRot by="21600000">
                                      <p:cBhvr>
                                        <p:cTn id="70" dur="4000" fill="hold"/>
                                        <p:tgtEl>
                                          <p:spTgt spid="23"/>
                                        </p:tgtEl>
                                        <p:attrNameLst>
                                          <p:attrName>r</p:attrName>
                                        </p:attrNameLst>
                                      </p:cBhvr>
                                    </p:animRot>
                                  </p:childTnLst>
                                </p:cTn>
                              </p:par>
                              <p:par>
                                <p:cTn id="71" presetID="2" presetClass="exit" presetSubtype="6" fill="hold" nodeType="withEffect">
                                  <p:stCondLst>
                                    <p:cond delay="0"/>
                                  </p:stCondLst>
                                  <p:childTnLst>
                                    <p:anim calcmode="lin" valueType="num">
                                      <p:cBhvr additive="base">
                                        <p:cTn id="72" dur="4000"/>
                                        <p:tgtEl>
                                          <p:spTgt spid="23"/>
                                        </p:tgtEl>
                                        <p:attrNameLst>
                                          <p:attrName>ppt_x</p:attrName>
                                        </p:attrNameLst>
                                      </p:cBhvr>
                                      <p:tavLst>
                                        <p:tav tm="0">
                                          <p:val>
                                            <p:strVal val="ppt_x"/>
                                          </p:val>
                                        </p:tav>
                                        <p:tav tm="100000">
                                          <p:val>
                                            <p:strVal val="1+ppt_w/2"/>
                                          </p:val>
                                        </p:tav>
                                      </p:tavLst>
                                    </p:anim>
                                    <p:anim calcmode="lin" valueType="num">
                                      <p:cBhvr additive="base">
                                        <p:cTn id="73" dur="4000"/>
                                        <p:tgtEl>
                                          <p:spTgt spid="23"/>
                                        </p:tgtEl>
                                        <p:attrNameLst>
                                          <p:attrName>ppt_y</p:attrName>
                                        </p:attrNameLst>
                                      </p:cBhvr>
                                      <p:tavLst>
                                        <p:tav tm="0">
                                          <p:val>
                                            <p:strVal val="ppt_y"/>
                                          </p:val>
                                        </p:tav>
                                        <p:tav tm="100000">
                                          <p:val>
                                            <p:strVal val="1+ppt_h/2"/>
                                          </p:val>
                                        </p:tav>
                                      </p:tavLst>
                                    </p:anim>
                                    <p:set>
                                      <p:cBhvr>
                                        <p:cTn id="74" dur="1" fill="hold">
                                          <p:stCondLst>
                                            <p:cond delay="3999"/>
                                          </p:stCondLst>
                                        </p:cTn>
                                        <p:tgtEl>
                                          <p:spTgt spid="23"/>
                                        </p:tgtEl>
                                        <p:attrNameLst>
                                          <p:attrName>style.visibility</p:attrName>
                                        </p:attrNameLst>
                                      </p:cBhvr>
                                      <p:to>
                                        <p:strVal val="hidden"/>
                                      </p:to>
                                    </p:set>
                                  </p:childTnLst>
                                </p:cTn>
                              </p:par>
                              <p:par>
                                <p:cTn id="75" presetID="19" presetClass="entr" presetSubtype="5" fill="hold" nodeType="withEffect">
                                  <p:stCondLst>
                                    <p:cond delay="0"/>
                                  </p:stCondLst>
                                  <p:childTnLst>
                                    <p:set>
                                      <p:cBhvr>
                                        <p:cTn id="76" dur="1" fill="hold">
                                          <p:stCondLst>
                                            <p:cond delay="0"/>
                                          </p:stCondLst>
                                        </p:cTn>
                                        <p:tgtEl>
                                          <p:spTgt spid="26"/>
                                        </p:tgtEl>
                                        <p:attrNameLst>
                                          <p:attrName>style.visibility</p:attrName>
                                        </p:attrNameLst>
                                      </p:cBhvr>
                                      <p:to>
                                        <p:strVal val="visible"/>
                                      </p:to>
                                    </p:set>
                                    <p:anim calcmode="lin" valueType="num">
                                      <p:cBhvr>
                                        <p:cTn id="77" dur="4000" fill="hold"/>
                                        <p:tgtEl>
                                          <p:spTgt spid="26"/>
                                        </p:tgtEl>
                                        <p:attrNameLst>
                                          <p:attrName>ppt_w</p:attrName>
                                        </p:attrNameLst>
                                      </p:cBhvr>
                                      <p:tavLst>
                                        <p:tav tm="0">
                                          <p:val>
                                            <p:strVal val="#ppt_w"/>
                                          </p:val>
                                        </p:tav>
                                        <p:tav tm="100000">
                                          <p:val>
                                            <p:strVal val="#ppt_w"/>
                                          </p:val>
                                        </p:tav>
                                      </p:tavLst>
                                    </p:anim>
                                    <p:anim calcmode="lin" valueType="num">
                                      <p:cBhvr>
                                        <p:cTn id="78" dur="4000" fill="hold"/>
                                        <p:tgtEl>
                                          <p:spTgt spid="26"/>
                                        </p:tgtEl>
                                        <p:attrNameLst>
                                          <p:attrName>ppt_h</p:attrName>
                                        </p:attrNameLst>
                                      </p:cBhvr>
                                      <p:tavLst>
                                        <p:tav tm="0" fmla="#ppt_h*sin(2.5*pi*$)">
                                          <p:val>
                                            <p:fltVal val="0"/>
                                          </p:val>
                                        </p:tav>
                                        <p:tav tm="100000">
                                          <p:val>
                                            <p:fltVal val="1"/>
                                          </p:val>
                                        </p:tav>
                                      </p:tavLst>
                                    </p:anim>
                                  </p:childTnLst>
                                </p:cTn>
                              </p:par>
                              <p:par>
                                <p:cTn id="79" presetID="8" presetClass="emph" presetSubtype="0" repeatCount="indefinite" fill="hold" nodeType="withEffect">
                                  <p:stCondLst>
                                    <p:cond delay="0"/>
                                  </p:stCondLst>
                                  <p:childTnLst>
                                    <p:animRot by="21600000">
                                      <p:cBhvr>
                                        <p:cTn id="80" dur="4000" fill="hold"/>
                                        <p:tgtEl>
                                          <p:spTgt spid="26"/>
                                        </p:tgtEl>
                                        <p:attrNameLst>
                                          <p:attrName>r</p:attrName>
                                        </p:attrNameLst>
                                      </p:cBhvr>
                                    </p:animRot>
                                  </p:childTnLst>
                                </p:cTn>
                              </p:par>
                              <p:par>
                                <p:cTn id="81" presetID="2" presetClass="exit" presetSubtype="6" fill="hold" nodeType="withEffect">
                                  <p:stCondLst>
                                    <p:cond delay="0"/>
                                  </p:stCondLst>
                                  <p:childTnLst>
                                    <p:anim calcmode="lin" valueType="num">
                                      <p:cBhvr additive="base">
                                        <p:cTn id="82" dur="4000"/>
                                        <p:tgtEl>
                                          <p:spTgt spid="26"/>
                                        </p:tgtEl>
                                        <p:attrNameLst>
                                          <p:attrName>ppt_x</p:attrName>
                                        </p:attrNameLst>
                                      </p:cBhvr>
                                      <p:tavLst>
                                        <p:tav tm="0">
                                          <p:val>
                                            <p:strVal val="ppt_x"/>
                                          </p:val>
                                        </p:tav>
                                        <p:tav tm="100000">
                                          <p:val>
                                            <p:strVal val="1+ppt_w/2"/>
                                          </p:val>
                                        </p:tav>
                                      </p:tavLst>
                                    </p:anim>
                                    <p:anim calcmode="lin" valueType="num">
                                      <p:cBhvr additive="base">
                                        <p:cTn id="83" dur="4000"/>
                                        <p:tgtEl>
                                          <p:spTgt spid="26"/>
                                        </p:tgtEl>
                                        <p:attrNameLst>
                                          <p:attrName>ppt_y</p:attrName>
                                        </p:attrNameLst>
                                      </p:cBhvr>
                                      <p:tavLst>
                                        <p:tav tm="0">
                                          <p:val>
                                            <p:strVal val="ppt_y"/>
                                          </p:val>
                                        </p:tav>
                                        <p:tav tm="100000">
                                          <p:val>
                                            <p:strVal val="1+ppt_h/2"/>
                                          </p:val>
                                        </p:tav>
                                      </p:tavLst>
                                    </p:anim>
                                    <p:set>
                                      <p:cBhvr>
                                        <p:cTn id="84" dur="1" fill="hold">
                                          <p:stCondLst>
                                            <p:cond delay="3999"/>
                                          </p:stCondLst>
                                        </p:cTn>
                                        <p:tgtEl>
                                          <p:spTgt spid="26"/>
                                        </p:tgtEl>
                                        <p:attrNameLst>
                                          <p:attrName>style.visibility</p:attrName>
                                        </p:attrNameLst>
                                      </p:cBhvr>
                                      <p:to>
                                        <p:strVal val="hidden"/>
                                      </p:to>
                                    </p:set>
                                  </p:childTnLst>
                                </p:cTn>
                              </p:par>
                              <p:par>
                                <p:cTn id="85" presetID="19" presetClass="entr" presetSubtype="5" fill="hold" nodeType="withEffect">
                                  <p:stCondLst>
                                    <p:cond delay="0"/>
                                  </p:stCondLst>
                                  <p:childTnLst>
                                    <p:set>
                                      <p:cBhvr>
                                        <p:cTn id="86" dur="1" fill="hold">
                                          <p:stCondLst>
                                            <p:cond delay="0"/>
                                          </p:stCondLst>
                                        </p:cTn>
                                        <p:tgtEl>
                                          <p:spTgt spid="29"/>
                                        </p:tgtEl>
                                        <p:attrNameLst>
                                          <p:attrName>style.visibility</p:attrName>
                                        </p:attrNameLst>
                                      </p:cBhvr>
                                      <p:to>
                                        <p:strVal val="visible"/>
                                      </p:to>
                                    </p:set>
                                    <p:anim calcmode="lin" valueType="num">
                                      <p:cBhvr>
                                        <p:cTn id="87" dur="4000" fill="hold"/>
                                        <p:tgtEl>
                                          <p:spTgt spid="29"/>
                                        </p:tgtEl>
                                        <p:attrNameLst>
                                          <p:attrName>ppt_w</p:attrName>
                                        </p:attrNameLst>
                                      </p:cBhvr>
                                      <p:tavLst>
                                        <p:tav tm="0">
                                          <p:val>
                                            <p:strVal val="#ppt_w"/>
                                          </p:val>
                                        </p:tav>
                                        <p:tav tm="100000">
                                          <p:val>
                                            <p:strVal val="#ppt_w"/>
                                          </p:val>
                                        </p:tav>
                                      </p:tavLst>
                                    </p:anim>
                                    <p:anim calcmode="lin" valueType="num">
                                      <p:cBhvr>
                                        <p:cTn id="88" dur="4000" fill="hold"/>
                                        <p:tgtEl>
                                          <p:spTgt spid="29"/>
                                        </p:tgtEl>
                                        <p:attrNameLst>
                                          <p:attrName>ppt_h</p:attrName>
                                        </p:attrNameLst>
                                      </p:cBhvr>
                                      <p:tavLst>
                                        <p:tav tm="0" fmla="#ppt_h*sin(2.5*pi*$)">
                                          <p:val>
                                            <p:fltVal val="0"/>
                                          </p:val>
                                        </p:tav>
                                        <p:tav tm="100000">
                                          <p:val>
                                            <p:fltVal val="1"/>
                                          </p:val>
                                        </p:tav>
                                      </p:tavLst>
                                    </p:anim>
                                  </p:childTnLst>
                                </p:cTn>
                              </p:par>
                              <p:par>
                                <p:cTn id="89" presetID="8" presetClass="emph" presetSubtype="0" repeatCount="indefinite" fill="hold" nodeType="withEffect">
                                  <p:stCondLst>
                                    <p:cond delay="0"/>
                                  </p:stCondLst>
                                  <p:childTnLst>
                                    <p:animRot by="21600000">
                                      <p:cBhvr>
                                        <p:cTn id="90" dur="4000" fill="hold"/>
                                        <p:tgtEl>
                                          <p:spTgt spid="29"/>
                                        </p:tgtEl>
                                        <p:attrNameLst>
                                          <p:attrName>r</p:attrName>
                                        </p:attrNameLst>
                                      </p:cBhvr>
                                    </p:animRot>
                                  </p:childTnLst>
                                </p:cTn>
                              </p:par>
                              <p:par>
                                <p:cTn id="91" presetID="2" presetClass="exit" presetSubtype="6" fill="hold" nodeType="withEffect">
                                  <p:stCondLst>
                                    <p:cond delay="0"/>
                                  </p:stCondLst>
                                  <p:childTnLst>
                                    <p:anim calcmode="lin" valueType="num">
                                      <p:cBhvr additive="base">
                                        <p:cTn id="92" dur="4000"/>
                                        <p:tgtEl>
                                          <p:spTgt spid="29"/>
                                        </p:tgtEl>
                                        <p:attrNameLst>
                                          <p:attrName>ppt_x</p:attrName>
                                        </p:attrNameLst>
                                      </p:cBhvr>
                                      <p:tavLst>
                                        <p:tav tm="0">
                                          <p:val>
                                            <p:strVal val="ppt_x"/>
                                          </p:val>
                                        </p:tav>
                                        <p:tav tm="100000">
                                          <p:val>
                                            <p:strVal val="1+ppt_w/2"/>
                                          </p:val>
                                        </p:tav>
                                      </p:tavLst>
                                    </p:anim>
                                    <p:anim calcmode="lin" valueType="num">
                                      <p:cBhvr additive="base">
                                        <p:cTn id="93" dur="4000"/>
                                        <p:tgtEl>
                                          <p:spTgt spid="29"/>
                                        </p:tgtEl>
                                        <p:attrNameLst>
                                          <p:attrName>ppt_y</p:attrName>
                                        </p:attrNameLst>
                                      </p:cBhvr>
                                      <p:tavLst>
                                        <p:tav tm="0">
                                          <p:val>
                                            <p:strVal val="ppt_y"/>
                                          </p:val>
                                        </p:tav>
                                        <p:tav tm="100000">
                                          <p:val>
                                            <p:strVal val="1+ppt_h/2"/>
                                          </p:val>
                                        </p:tav>
                                      </p:tavLst>
                                    </p:anim>
                                    <p:set>
                                      <p:cBhvr>
                                        <p:cTn id="94" dur="1" fill="hold">
                                          <p:stCondLst>
                                            <p:cond delay="3999"/>
                                          </p:stCondLst>
                                        </p:cTn>
                                        <p:tgtEl>
                                          <p:spTgt spid="29"/>
                                        </p:tgtEl>
                                        <p:attrNameLst>
                                          <p:attrName>style.visibility</p:attrName>
                                        </p:attrNameLst>
                                      </p:cBhvr>
                                      <p:to>
                                        <p:strVal val="hidden"/>
                                      </p:to>
                                    </p:set>
                                  </p:childTnLst>
                                </p:cTn>
                              </p:par>
                              <p:par>
                                <p:cTn id="95" presetID="19" presetClass="entr" presetSubtype="5" fill="hold" nodeType="withEffect">
                                  <p:stCondLst>
                                    <p:cond delay="0"/>
                                  </p:stCondLst>
                                  <p:childTnLst>
                                    <p:set>
                                      <p:cBhvr>
                                        <p:cTn id="96" dur="1" fill="hold">
                                          <p:stCondLst>
                                            <p:cond delay="0"/>
                                          </p:stCondLst>
                                        </p:cTn>
                                        <p:tgtEl>
                                          <p:spTgt spid="32"/>
                                        </p:tgtEl>
                                        <p:attrNameLst>
                                          <p:attrName>style.visibility</p:attrName>
                                        </p:attrNameLst>
                                      </p:cBhvr>
                                      <p:to>
                                        <p:strVal val="visible"/>
                                      </p:to>
                                    </p:set>
                                    <p:anim calcmode="lin" valueType="num">
                                      <p:cBhvr>
                                        <p:cTn id="97" dur="4000" fill="hold"/>
                                        <p:tgtEl>
                                          <p:spTgt spid="32"/>
                                        </p:tgtEl>
                                        <p:attrNameLst>
                                          <p:attrName>ppt_w</p:attrName>
                                        </p:attrNameLst>
                                      </p:cBhvr>
                                      <p:tavLst>
                                        <p:tav tm="0">
                                          <p:val>
                                            <p:strVal val="#ppt_w"/>
                                          </p:val>
                                        </p:tav>
                                        <p:tav tm="100000">
                                          <p:val>
                                            <p:strVal val="#ppt_w"/>
                                          </p:val>
                                        </p:tav>
                                      </p:tavLst>
                                    </p:anim>
                                    <p:anim calcmode="lin" valueType="num">
                                      <p:cBhvr>
                                        <p:cTn id="98" dur="4000" fill="hold"/>
                                        <p:tgtEl>
                                          <p:spTgt spid="32"/>
                                        </p:tgtEl>
                                        <p:attrNameLst>
                                          <p:attrName>ppt_h</p:attrName>
                                        </p:attrNameLst>
                                      </p:cBhvr>
                                      <p:tavLst>
                                        <p:tav tm="0" fmla="#ppt_h*sin(2.5*pi*$)">
                                          <p:val>
                                            <p:fltVal val="0"/>
                                          </p:val>
                                        </p:tav>
                                        <p:tav tm="100000">
                                          <p:val>
                                            <p:fltVal val="1"/>
                                          </p:val>
                                        </p:tav>
                                      </p:tavLst>
                                    </p:anim>
                                  </p:childTnLst>
                                </p:cTn>
                              </p:par>
                              <p:par>
                                <p:cTn id="99" presetID="8" presetClass="emph" presetSubtype="0" repeatCount="indefinite" fill="hold" nodeType="withEffect">
                                  <p:stCondLst>
                                    <p:cond delay="0"/>
                                  </p:stCondLst>
                                  <p:childTnLst>
                                    <p:animRot by="21600000">
                                      <p:cBhvr>
                                        <p:cTn id="100" dur="4000" fill="hold"/>
                                        <p:tgtEl>
                                          <p:spTgt spid="32"/>
                                        </p:tgtEl>
                                        <p:attrNameLst>
                                          <p:attrName>r</p:attrName>
                                        </p:attrNameLst>
                                      </p:cBhvr>
                                    </p:animRot>
                                  </p:childTnLst>
                                </p:cTn>
                              </p:par>
                              <p:par>
                                <p:cTn id="101" presetID="2" presetClass="exit" presetSubtype="6" fill="hold" nodeType="withEffect">
                                  <p:stCondLst>
                                    <p:cond delay="0"/>
                                  </p:stCondLst>
                                  <p:childTnLst>
                                    <p:anim calcmode="lin" valueType="num">
                                      <p:cBhvr additive="base">
                                        <p:cTn id="102" dur="4000"/>
                                        <p:tgtEl>
                                          <p:spTgt spid="32"/>
                                        </p:tgtEl>
                                        <p:attrNameLst>
                                          <p:attrName>ppt_x</p:attrName>
                                        </p:attrNameLst>
                                      </p:cBhvr>
                                      <p:tavLst>
                                        <p:tav tm="0">
                                          <p:val>
                                            <p:strVal val="ppt_x"/>
                                          </p:val>
                                        </p:tav>
                                        <p:tav tm="100000">
                                          <p:val>
                                            <p:strVal val="1+ppt_w/2"/>
                                          </p:val>
                                        </p:tav>
                                      </p:tavLst>
                                    </p:anim>
                                    <p:anim calcmode="lin" valueType="num">
                                      <p:cBhvr additive="base">
                                        <p:cTn id="103" dur="4000"/>
                                        <p:tgtEl>
                                          <p:spTgt spid="32"/>
                                        </p:tgtEl>
                                        <p:attrNameLst>
                                          <p:attrName>ppt_y</p:attrName>
                                        </p:attrNameLst>
                                      </p:cBhvr>
                                      <p:tavLst>
                                        <p:tav tm="0">
                                          <p:val>
                                            <p:strVal val="ppt_y"/>
                                          </p:val>
                                        </p:tav>
                                        <p:tav tm="100000">
                                          <p:val>
                                            <p:strVal val="1+ppt_h/2"/>
                                          </p:val>
                                        </p:tav>
                                      </p:tavLst>
                                    </p:anim>
                                    <p:set>
                                      <p:cBhvr>
                                        <p:cTn id="104" dur="1" fill="hold">
                                          <p:stCondLst>
                                            <p:cond delay="3999"/>
                                          </p:stCondLst>
                                        </p:cTn>
                                        <p:tgtEl>
                                          <p:spTgt spid="32"/>
                                        </p:tgtEl>
                                        <p:attrNameLst>
                                          <p:attrName>style.visibility</p:attrName>
                                        </p:attrNameLst>
                                      </p:cBhvr>
                                      <p:to>
                                        <p:strVal val="hidden"/>
                                      </p:to>
                                    </p:set>
                                  </p:childTnLst>
                                </p:cTn>
                              </p:par>
                              <p:par>
                                <p:cTn id="105" presetID="19" presetClass="entr" presetSubtype="5" fill="hold" nodeType="withEffect">
                                  <p:stCondLst>
                                    <p:cond delay="0"/>
                                  </p:stCondLst>
                                  <p:childTnLst>
                                    <p:set>
                                      <p:cBhvr>
                                        <p:cTn id="106" dur="1" fill="hold">
                                          <p:stCondLst>
                                            <p:cond delay="0"/>
                                          </p:stCondLst>
                                        </p:cTn>
                                        <p:tgtEl>
                                          <p:spTgt spid="35"/>
                                        </p:tgtEl>
                                        <p:attrNameLst>
                                          <p:attrName>style.visibility</p:attrName>
                                        </p:attrNameLst>
                                      </p:cBhvr>
                                      <p:to>
                                        <p:strVal val="visible"/>
                                      </p:to>
                                    </p:set>
                                    <p:anim calcmode="lin" valueType="num">
                                      <p:cBhvr>
                                        <p:cTn id="107" dur="4000" fill="hold"/>
                                        <p:tgtEl>
                                          <p:spTgt spid="35"/>
                                        </p:tgtEl>
                                        <p:attrNameLst>
                                          <p:attrName>ppt_w</p:attrName>
                                        </p:attrNameLst>
                                      </p:cBhvr>
                                      <p:tavLst>
                                        <p:tav tm="0">
                                          <p:val>
                                            <p:strVal val="#ppt_w"/>
                                          </p:val>
                                        </p:tav>
                                        <p:tav tm="100000">
                                          <p:val>
                                            <p:strVal val="#ppt_w"/>
                                          </p:val>
                                        </p:tav>
                                      </p:tavLst>
                                    </p:anim>
                                    <p:anim calcmode="lin" valueType="num">
                                      <p:cBhvr>
                                        <p:cTn id="108" dur="4000" fill="hold"/>
                                        <p:tgtEl>
                                          <p:spTgt spid="35"/>
                                        </p:tgtEl>
                                        <p:attrNameLst>
                                          <p:attrName>ppt_h</p:attrName>
                                        </p:attrNameLst>
                                      </p:cBhvr>
                                      <p:tavLst>
                                        <p:tav tm="0" fmla="#ppt_h*sin(2.5*pi*$)">
                                          <p:val>
                                            <p:fltVal val="0"/>
                                          </p:val>
                                        </p:tav>
                                        <p:tav tm="100000">
                                          <p:val>
                                            <p:fltVal val="1"/>
                                          </p:val>
                                        </p:tav>
                                      </p:tavLst>
                                    </p:anim>
                                  </p:childTnLst>
                                </p:cTn>
                              </p:par>
                              <p:par>
                                <p:cTn id="109" presetID="8" presetClass="emph" presetSubtype="0" repeatCount="indefinite" fill="hold" nodeType="withEffect">
                                  <p:stCondLst>
                                    <p:cond delay="0"/>
                                  </p:stCondLst>
                                  <p:childTnLst>
                                    <p:animRot by="21600000">
                                      <p:cBhvr>
                                        <p:cTn id="110" dur="4000" fill="hold"/>
                                        <p:tgtEl>
                                          <p:spTgt spid="35"/>
                                        </p:tgtEl>
                                        <p:attrNameLst>
                                          <p:attrName>r</p:attrName>
                                        </p:attrNameLst>
                                      </p:cBhvr>
                                    </p:animRot>
                                  </p:childTnLst>
                                </p:cTn>
                              </p:par>
                              <p:par>
                                <p:cTn id="111" presetID="2" presetClass="exit" presetSubtype="6" fill="hold" nodeType="withEffect">
                                  <p:stCondLst>
                                    <p:cond delay="0"/>
                                  </p:stCondLst>
                                  <p:childTnLst>
                                    <p:anim calcmode="lin" valueType="num">
                                      <p:cBhvr additive="base">
                                        <p:cTn id="112" dur="4000"/>
                                        <p:tgtEl>
                                          <p:spTgt spid="35"/>
                                        </p:tgtEl>
                                        <p:attrNameLst>
                                          <p:attrName>ppt_x</p:attrName>
                                        </p:attrNameLst>
                                      </p:cBhvr>
                                      <p:tavLst>
                                        <p:tav tm="0">
                                          <p:val>
                                            <p:strVal val="ppt_x"/>
                                          </p:val>
                                        </p:tav>
                                        <p:tav tm="100000">
                                          <p:val>
                                            <p:strVal val="1+ppt_w/2"/>
                                          </p:val>
                                        </p:tav>
                                      </p:tavLst>
                                    </p:anim>
                                    <p:anim calcmode="lin" valueType="num">
                                      <p:cBhvr additive="base">
                                        <p:cTn id="113" dur="4000"/>
                                        <p:tgtEl>
                                          <p:spTgt spid="35"/>
                                        </p:tgtEl>
                                        <p:attrNameLst>
                                          <p:attrName>ppt_y</p:attrName>
                                        </p:attrNameLst>
                                      </p:cBhvr>
                                      <p:tavLst>
                                        <p:tav tm="0">
                                          <p:val>
                                            <p:strVal val="ppt_y"/>
                                          </p:val>
                                        </p:tav>
                                        <p:tav tm="100000">
                                          <p:val>
                                            <p:strVal val="1+ppt_h/2"/>
                                          </p:val>
                                        </p:tav>
                                      </p:tavLst>
                                    </p:anim>
                                    <p:set>
                                      <p:cBhvr>
                                        <p:cTn id="114" dur="1" fill="hold">
                                          <p:stCondLst>
                                            <p:cond delay="3999"/>
                                          </p:stCondLst>
                                        </p:cTn>
                                        <p:tgtEl>
                                          <p:spTgt spid="35"/>
                                        </p:tgtEl>
                                        <p:attrNameLst>
                                          <p:attrName>style.visibility</p:attrName>
                                        </p:attrNameLst>
                                      </p:cBhvr>
                                      <p:to>
                                        <p:strVal val="hidden"/>
                                      </p:to>
                                    </p:set>
                                  </p:childTnLst>
                                </p:cTn>
                              </p:par>
                              <p:par>
                                <p:cTn id="115" presetID="19" presetClass="entr" presetSubtype="5" fill="hold" nodeType="withEffect">
                                  <p:stCondLst>
                                    <p:cond delay="0"/>
                                  </p:stCondLst>
                                  <p:childTnLst>
                                    <p:set>
                                      <p:cBhvr>
                                        <p:cTn id="116" dur="1" fill="hold">
                                          <p:stCondLst>
                                            <p:cond delay="0"/>
                                          </p:stCondLst>
                                        </p:cTn>
                                        <p:tgtEl>
                                          <p:spTgt spid="68"/>
                                        </p:tgtEl>
                                        <p:attrNameLst>
                                          <p:attrName>style.visibility</p:attrName>
                                        </p:attrNameLst>
                                      </p:cBhvr>
                                      <p:to>
                                        <p:strVal val="visible"/>
                                      </p:to>
                                    </p:set>
                                    <p:anim calcmode="lin" valueType="num">
                                      <p:cBhvr>
                                        <p:cTn id="117" dur="4000" fill="hold"/>
                                        <p:tgtEl>
                                          <p:spTgt spid="68"/>
                                        </p:tgtEl>
                                        <p:attrNameLst>
                                          <p:attrName>ppt_w</p:attrName>
                                        </p:attrNameLst>
                                      </p:cBhvr>
                                      <p:tavLst>
                                        <p:tav tm="0">
                                          <p:val>
                                            <p:strVal val="#ppt_w"/>
                                          </p:val>
                                        </p:tav>
                                        <p:tav tm="100000">
                                          <p:val>
                                            <p:strVal val="#ppt_w"/>
                                          </p:val>
                                        </p:tav>
                                      </p:tavLst>
                                    </p:anim>
                                    <p:anim calcmode="lin" valueType="num">
                                      <p:cBhvr>
                                        <p:cTn id="118" dur="4000" fill="hold"/>
                                        <p:tgtEl>
                                          <p:spTgt spid="68"/>
                                        </p:tgtEl>
                                        <p:attrNameLst>
                                          <p:attrName>ppt_h</p:attrName>
                                        </p:attrNameLst>
                                      </p:cBhvr>
                                      <p:tavLst>
                                        <p:tav tm="0" fmla="#ppt_h*sin(2.5*pi*$)">
                                          <p:val>
                                            <p:fltVal val="0"/>
                                          </p:val>
                                        </p:tav>
                                        <p:tav tm="100000">
                                          <p:val>
                                            <p:fltVal val="1"/>
                                          </p:val>
                                        </p:tav>
                                      </p:tavLst>
                                    </p:anim>
                                  </p:childTnLst>
                                </p:cTn>
                              </p:par>
                              <p:par>
                                <p:cTn id="119" presetID="8" presetClass="emph" presetSubtype="0" repeatCount="indefinite" fill="hold" nodeType="withEffect">
                                  <p:stCondLst>
                                    <p:cond delay="0"/>
                                  </p:stCondLst>
                                  <p:childTnLst>
                                    <p:animRot by="-21600000">
                                      <p:cBhvr>
                                        <p:cTn id="120" dur="4000" fill="hold"/>
                                        <p:tgtEl>
                                          <p:spTgt spid="68"/>
                                        </p:tgtEl>
                                        <p:attrNameLst>
                                          <p:attrName>r</p:attrName>
                                        </p:attrNameLst>
                                      </p:cBhvr>
                                    </p:animRot>
                                  </p:childTnLst>
                                </p:cTn>
                              </p:par>
                              <p:par>
                                <p:cTn id="121" presetID="2" presetClass="exit" presetSubtype="12" fill="hold" nodeType="withEffect">
                                  <p:stCondLst>
                                    <p:cond delay="0"/>
                                  </p:stCondLst>
                                  <p:childTnLst>
                                    <p:anim calcmode="lin" valueType="num">
                                      <p:cBhvr additive="base">
                                        <p:cTn id="122" dur="4000"/>
                                        <p:tgtEl>
                                          <p:spTgt spid="68"/>
                                        </p:tgtEl>
                                        <p:attrNameLst>
                                          <p:attrName>ppt_x</p:attrName>
                                        </p:attrNameLst>
                                      </p:cBhvr>
                                      <p:tavLst>
                                        <p:tav tm="0">
                                          <p:val>
                                            <p:strVal val="ppt_x"/>
                                          </p:val>
                                        </p:tav>
                                        <p:tav tm="100000">
                                          <p:val>
                                            <p:strVal val="0-ppt_w/2"/>
                                          </p:val>
                                        </p:tav>
                                      </p:tavLst>
                                    </p:anim>
                                    <p:anim calcmode="lin" valueType="num">
                                      <p:cBhvr additive="base">
                                        <p:cTn id="123" dur="4000"/>
                                        <p:tgtEl>
                                          <p:spTgt spid="68"/>
                                        </p:tgtEl>
                                        <p:attrNameLst>
                                          <p:attrName>ppt_y</p:attrName>
                                        </p:attrNameLst>
                                      </p:cBhvr>
                                      <p:tavLst>
                                        <p:tav tm="0">
                                          <p:val>
                                            <p:strVal val="ppt_y"/>
                                          </p:val>
                                        </p:tav>
                                        <p:tav tm="100000">
                                          <p:val>
                                            <p:strVal val="1+ppt_h/2"/>
                                          </p:val>
                                        </p:tav>
                                      </p:tavLst>
                                    </p:anim>
                                    <p:set>
                                      <p:cBhvr>
                                        <p:cTn id="124" dur="1" fill="hold">
                                          <p:stCondLst>
                                            <p:cond delay="3999"/>
                                          </p:stCondLst>
                                        </p:cTn>
                                        <p:tgtEl>
                                          <p:spTgt spid="68"/>
                                        </p:tgtEl>
                                        <p:attrNameLst>
                                          <p:attrName>style.visibility</p:attrName>
                                        </p:attrNameLst>
                                      </p:cBhvr>
                                      <p:to>
                                        <p:strVal val="hidden"/>
                                      </p:to>
                                    </p:set>
                                  </p:childTnLst>
                                </p:cTn>
                              </p:par>
                              <p:par>
                                <p:cTn id="125" presetID="19" presetClass="entr" presetSubtype="5" fill="hold" nodeType="withEffect">
                                  <p:stCondLst>
                                    <p:cond delay="0"/>
                                  </p:stCondLst>
                                  <p:childTnLst>
                                    <p:set>
                                      <p:cBhvr>
                                        <p:cTn id="126" dur="1" fill="hold">
                                          <p:stCondLst>
                                            <p:cond delay="0"/>
                                          </p:stCondLst>
                                        </p:cTn>
                                        <p:tgtEl>
                                          <p:spTgt spid="65"/>
                                        </p:tgtEl>
                                        <p:attrNameLst>
                                          <p:attrName>style.visibility</p:attrName>
                                        </p:attrNameLst>
                                      </p:cBhvr>
                                      <p:to>
                                        <p:strVal val="visible"/>
                                      </p:to>
                                    </p:set>
                                    <p:anim calcmode="lin" valueType="num">
                                      <p:cBhvr>
                                        <p:cTn id="127" dur="4000" fill="hold"/>
                                        <p:tgtEl>
                                          <p:spTgt spid="65"/>
                                        </p:tgtEl>
                                        <p:attrNameLst>
                                          <p:attrName>ppt_w</p:attrName>
                                        </p:attrNameLst>
                                      </p:cBhvr>
                                      <p:tavLst>
                                        <p:tav tm="0">
                                          <p:val>
                                            <p:strVal val="#ppt_w"/>
                                          </p:val>
                                        </p:tav>
                                        <p:tav tm="100000">
                                          <p:val>
                                            <p:strVal val="#ppt_w"/>
                                          </p:val>
                                        </p:tav>
                                      </p:tavLst>
                                    </p:anim>
                                    <p:anim calcmode="lin" valueType="num">
                                      <p:cBhvr>
                                        <p:cTn id="128" dur="4000" fill="hold"/>
                                        <p:tgtEl>
                                          <p:spTgt spid="65"/>
                                        </p:tgtEl>
                                        <p:attrNameLst>
                                          <p:attrName>ppt_h</p:attrName>
                                        </p:attrNameLst>
                                      </p:cBhvr>
                                      <p:tavLst>
                                        <p:tav tm="0" fmla="#ppt_h*sin(2.5*pi*$)">
                                          <p:val>
                                            <p:fltVal val="0"/>
                                          </p:val>
                                        </p:tav>
                                        <p:tav tm="100000">
                                          <p:val>
                                            <p:fltVal val="1"/>
                                          </p:val>
                                        </p:tav>
                                      </p:tavLst>
                                    </p:anim>
                                  </p:childTnLst>
                                </p:cTn>
                              </p:par>
                              <p:par>
                                <p:cTn id="129" presetID="8" presetClass="emph" presetSubtype="0" repeatCount="indefinite" fill="hold" nodeType="withEffect">
                                  <p:stCondLst>
                                    <p:cond delay="0"/>
                                  </p:stCondLst>
                                  <p:childTnLst>
                                    <p:animRot by="-21600000">
                                      <p:cBhvr>
                                        <p:cTn id="130" dur="4000" fill="hold"/>
                                        <p:tgtEl>
                                          <p:spTgt spid="65"/>
                                        </p:tgtEl>
                                        <p:attrNameLst>
                                          <p:attrName>r</p:attrName>
                                        </p:attrNameLst>
                                      </p:cBhvr>
                                    </p:animRot>
                                  </p:childTnLst>
                                </p:cTn>
                              </p:par>
                              <p:par>
                                <p:cTn id="131" presetID="2" presetClass="exit" presetSubtype="12" fill="hold" nodeType="withEffect">
                                  <p:stCondLst>
                                    <p:cond delay="0"/>
                                  </p:stCondLst>
                                  <p:childTnLst>
                                    <p:anim calcmode="lin" valueType="num">
                                      <p:cBhvr additive="base">
                                        <p:cTn id="132" dur="4000"/>
                                        <p:tgtEl>
                                          <p:spTgt spid="65"/>
                                        </p:tgtEl>
                                        <p:attrNameLst>
                                          <p:attrName>ppt_x</p:attrName>
                                        </p:attrNameLst>
                                      </p:cBhvr>
                                      <p:tavLst>
                                        <p:tav tm="0">
                                          <p:val>
                                            <p:strVal val="ppt_x"/>
                                          </p:val>
                                        </p:tav>
                                        <p:tav tm="100000">
                                          <p:val>
                                            <p:strVal val="0-ppt_w/2"/>
                                          </p:val>
                                        </p:tav>
                                      </p:tavLst>
                                    </p:anim>
                                    <p:anim calcmode="lin" valueType="num">
                                      <p:cBhvr additive="base">
                                        <p:cTn id="133" dur="4000"/>
                                        <p:tgtEl>
                                          <p:spTgt spid="65"/>
                                        </p:tgtEl>
                                        <p:attrNameLst>
                                          <p:attrName>ppt_y</p:attrName>
                                        </p:attrNameLst>
                                      </p:cBhvr>
                                      <p:tavLst>
                                        <p:tav tm="0">
                                          <p:val>
                                            <p:strVal val="ppt_y"/>
                                          </p:val>
                                        </p:tav>
                                        <p:tav tm="100000">
                                          <p:val>
                                            <p:strVal val="1+ppt_h/2"/>
                                          </p:val>
                                        </p:tav>
                                      </p:tavLst>
                                    </p:anim>
                                    <p:set>
                                      <p:cBhvr>
                                        <p:cTn id="134" dur="1" fill="hold">
                                          <p:stCondLst>
                                            <p:cond delay="3999"/>
                                          </p:stCondLst>
                                        </p:cTn>
                                        <p:tgtEl>
                                          <p:spTgt spid="65"/>
                                        </p:tgtEl>
                                        <p:attrNameLst>
                                          <p:attrName>style.visibility</p:attrName>
                                        </p:attrNameLst>
                                      </p:cBhvr>
                                      <p:to>
                                        <p:strVal val="hidden"/>
                                      </p:to>
                                    </p:set>
                                  </p:childTnLst>
                                </p:cTn>
                              </p:par>
                              <p:par>
                                <p:cTn id="135" presetID="19" presetClass="entr" presetSubtype="5" fill="hold" nodeType="withEffect">
                                  <p:stCondLst>
                                    <p:cond delay="0"/>
                                  </p:stCondLst>
                                  <p:childTnLst>
                                    <p:set>
                                      <p:cBhvr>
                                        <p:cTn id="136" dur="1" fill="hold">
                                          <p:stCondLst>
                                            <p:cond delay="0"/>
                                          </p:stCondLst>
                                        </p:cTn>
                                        <p:tgtEl>
                                          <p:spTgt spid="62"/>
                                        </p:tgtEl>
                                        <p:attrNameLst>
                                          <p:attrName>style.visibility</p:attrName>
                                        </p:attrNameLst>
                                      </p:cBhvr>
                                      <p:to>
                                        <p:strVal val="visible"/>
                                      </p:to>
                                    </p:set>
                                    <p:anim calcmode="lin" valueType="num">
                                      <p:cBhvr>
                                        <p:cTn id="137" dur="4000" fill="hold"/>
                                        <p:tgtEl>
                                          <p:spTgt spid="62"/>
                                        </p:tgtEl>
                                        <p:attrNameLst>
                                          <p:attrName>ppt_w</p:attrName>
                                        </p:attrNameLst>
                                      </p:cBhvr>
                                      <p:tavLst>
                                        <p:tav tm="0">
                                          <p:val>
                                            <p:strVal val="#ppt_w"/>
                                          </p:val>
                                        </p:tav>
                                        <p:tav tm="100000">
                                          <p:val>
                                            <p:strVal val="#ppt_w"/>
                                          </p:val>
                                        </p:tav>
                                      </p:tavLst>
                                    </p:anim>
                                    <p:anim calcmode="lin" valueType="num">
                                      <p:cBhvr>
                                        <p:cTn id="138" dur="4000" fill="hold"/>
                                        <p:tgtEl>
                                          <p:spTgt spid="62"/>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nodeType="withEffect">
                                  <p:stCondLst>
                                    <p:cond delay="0"/>
                                  </p:stCondLst>
                                  <p:childTnLst>
                                    <p:animRot by="-21600000">
                                      <p:cBhvr>
                                        <p:cTn id="140" dur="4000" fill="hold"/>
                                        <p:tgtEl>
                                          <p:spTgt spid="62"/>
                                        </p:tgtEl>
                                        <p:attrNameLst>
                                          <p:attrName>r</p:attrName>
                                        </p:attrNameLst>
                                      </p:cBhvr>
                                    </p:animRot>
                                  </p:childTnLst>
                                </p:cTn>
                              </p:par>
                              <p:par>
                                <p:cTn id="141" presetID="2" presetClass="exit" presetSubtype="12" fill="hold" nodeType="withEffect">
                                  <p:stCondLst>
                                    <p:cond delay="0"/>
                                  </p:stCondLst>
                                  <p:childTnLst>
                                    <p:anim calcmode="lin" valueType="num">
                                      <p:cBhvr additive="base">
                                        <p:cTn id="142" dur="4000"/>
                                        <p:tgtEl>
                                          <p:spTgt spid="62"/>
                                        </p:tgtEl>
                                        <p:attrNameLst>
                                          <p:attrName>ppt_x</p:attrName>
                                        </p:attrNameLst>
                                      </p:cBhvr>
                                      <p:tavLst>
                                        <p:tav tm="0">
                                          <p:val>
                                            <p:strVal val="ppt_x"/>
                                          </p:val>
                                        </p:tav>
                                        <p:tav tm="100000">
                                          <p:val>
                                            <p:strVal val="0-ppt_w/2"/>
                                          </p:val>
                                        </p:tav>
                                      </p:tavLst>
                                    </p:anim>
                                    <p:anim calcmode="lin" valueType="num">
                                      <p:cBhvr additive="base">
                                        <p:cTn id="143" dur="4000"/>
                                        <p:tgtEl>
                                          <p:spTgt spid="62"/>
                                        </p:tgtEl>
                                        <p:attrNameLst>
                                          <p:attrName>ppt_y</p:attrName>
                                        </p:attrNameLst>
                                      </p:cBhvr>
                                      <p:tavLst>
                                        <p:tav tm="0">
                                          <p:val>
                                            <p:strVal val="ppt_y"/>
                                          </p:val>
                                        </p:tav>
                                        <p:tav tm="100000">
                                          <p:val>
                                            <p:strVal val="1+ppt_h/2"/>
                                          </p:val>
                                        </p:tav>
                                      </p:tavLst>
                                    </p:anim>
                                    <p:set>
                                      <p:cBhvr>
                                        <p:cTn id="144" dur="1" fill="hold">
                                          <p:stCondLst>
                                            <p:cond delay="3999"/>
                                          </p:stCondLst>
                                        </p:cTn>
                                        <p:tgtEl>
                                          <p:spTgt spid="62"/>
                                        </p:tgtEl>
                                        <p:attrNameLst>
                                          <p:attrName>style.visibility</p:attrName>
                                        </p:attrNameLst>
                                      </p:cBhvr>
                                      <p:to>
                                        <p:strVal val="hidden"/>
                                      </p:to>
                                    </p:set>
                                  </p:childTnLst>
                                </p:cTn>
                              </p:par>
                              <p:par>
                                <p:cTn id="145" presetID="19" presetClass="entr" presetSubtype="5" fill="hold" nodeType="withEffect">
                                  <p:stCondLst>
                                    <p:cond delay="0"/>
                                  </p:stCondLst>
                                  <p:childTnLst>
                                    <p:set>
                                      <p:cBhvr>
                                        <p:cTn id="146" dur="1" fill="hold">
                                          <p:stCondLst>
                                            <p:cond delay="0"/>
                                          </p:stCondLst>
                                        </p:cTn>
                                        <p:tgtEl>
                                          <p:spTgt spid="59"/>
                                        </p:tgtEl>
                                        <p:attrNameLst>
                                          <p:attrName>style.visibility</p:attrName>
                                        </p:attrNameLst>
                                      </p:cBhvr>
                                      <p:to>
                                        <p:strVal val="visible"/>
                                      </p:to>
                                    </p:set>
                                    <p:anim calcmode="lin" valueType="num">
                                      <p:cBhvr>
                                        <p:cTn id="147" dur="4000" fill="hold"/>
                                        <p:tgtEl>
                                          <p:spTgt spid="59"/>
                                        </p:tgtEl>
                                        <p:attrNameLst>
                                          <p:attrName>ppt_w</p:attrName>
                                        </p:attrNameLst>
                                      </p:cBhvr>
                                      <p:tavLst>
                                        <p:tav tm="0">
                                          <p:val>
                                            <p:strVal val="#ppt_w"/>
                                          </p:val>
                                        </p:tav>
                                        <p:tav tm="100000">
                                          <p:val>
                                            <p:strVal val="#ppt_w"/>
                                          </p:val>
                                        </p:tav>
                                      </p:tavLst>
                                    </p:anim>
                                    <p:anim calcmode="lin" valueType="num">
                                      <p:cBhvr>
                                        <p:cTn id="148" dur="4000" fill="hold"/>
                                        <p:tgtEl>
                                          <p:spTgt spid="59"/>
                                        </p:tgtEl>
                                        <p:attrNameLst>
                                          <p:attrName>ppt_h</p:attrName>
                                        </p:attrNameLst>
                                      </p:cBhvr>
                                      <p:tavLst>
                                        <p:tav tm="0" fmla="#ppt_h*sin(2.5*pi*$)">
                                          <p:val>
                                            <p:fltVal val="0"/>
                                          </p:val>
                                        </p:tav>
                                        <p:tav tm="100000">
                                          <p:val>
                                            <p:fltVal val="1"/>
                                          </p:val>
                                        </p:tav>
                                      </p:tavLst>
                                    </p:anim>
                                  </p:childTnLst>
                                </p:cTn>
                              </p:par>
                              <p:par>
                                <p:cTn id="149" presetID="8" presetClass="emph" presetSubtype="0" repeatCount="indefinite" fill="hold" nodeType="withEffect">
                                  <p:stCondLst>
                                    <p:cond delay="0"/>
                                  </p:stCondLst>
                                  <p:childTnLst>
                                    <p:animRot by="-21600000">
                                      <p:cBhvr>
                                        <p:cTn id="150" dur="4000" fill="hold"/>
                                        <p:tgtEl>
                                          <p:spTgt spid="59"/>
                                        </p:tgtEl>
                                        <p:attrNameLst>
                                          <p:attrName>r</p:attrName>
                                        </p:attrNameLst>
                                      </p:cBhvr>
                                    </p:animRot>
                                  </p:childTnLst>
                                </p:cTn>
                              </p:par>
                              <p:par>
                                <p:cTn id="151" presetID="2" presetClass="exit" presetSubtype="12" fill="hold" nodeType="withEffect">
                                  <p:stCondLst>
                                    <p:cond delay="0"/>
                                  </p:stCondLst>
                                  <p:childTnLst>
                                    <p:anim calcmode="lin" valueType="num">
                                      <p:cBhvr additive="base">
                                        <p:cTn id="152" dur="4000"/>
                                        <p:tgtEl>
                                          <p:spTgt spid="59"/>
                                        </p:tgtEl>
                                        <p:attrNameLst>
                                          <p:attrName>ppt_x</p:attrName>
                                        </p:attrNameLst>
                                      </p:cBhvr>
                                      <p:tavLst>
                                        <p:tav tm="0">
                                          <p:val>
                                            <p:strVal val="ppt_x"/>
                                          </p:val>
                                        </p:tav>
                                        <p:tav tm="100000">
                                          <p:val>
                                            <p:strVal val="0-ppt_w/2"/>
                                          </p:val>
                                        </p:tav>
                                      </p:tavLst>
                                    </p:anim>
                                    <p:anim calcmode="lin" valueType="num">
                                      <p:cBhvr additive="base">
                                        <p:cTn id="153" dur="4000"/>
                                        <p:tgtEl>
                                          <p:spTgt spid="59"/>
                                        </p:tgtEl>
                                        <p:attrNameLst>
                                          <p:attrName>ppt_y</p:attrName>
                                        </p:attrNameLst>
                                      </p:cBhvr>
                                      <p:tavLst>
                                        <p:tav tm="0">
                                          <p:val>
                                            <p:strVal val="ppt_y"/>
                                          </p:val>
                                        </p:tav>
                                        <p:tav tm="100000">
                                          <p:val>
                                            <p:strVal val="1+ppt_h/2"/>
                                          </p:val>
                                        </p:tav>
                                      </p:tavLst>
                                    </p:anim>
                                    <p:set>
                                      <p:cBhvr>
                                        <p:cTn id="154" dur="1" fill="hold">
                                          <p:stCondLst>
                                            <p:cond delay="3999"/>
                                          </p:stCondLst>
                                        </p:cTn>
                                        <p:tgtEl>
                                          <p:spTgt spid="59"/>
                                        </p:tgtEl>
                                        <p:attrNameLst>
                                          <p:attrName>style.visibility</p:attrName>
                                        </p:attrNameLst>
                                      </p:cBhvr>
                                      <p:to>
                                        <p:strVal val="hidden"/>
                                      </p:to>
                                    </p:set>
                                  </p:childTnLst>
                                </p:cTn>
                              </p:par>
                              <p:par>
                                <p:cTn id="155" presetID="19" presetClass="entr" presetSubtype="5" fill="hold" nodeType="withEffect">
                                  <p:stCondLst>
                                    <p:cond delay="0"/>
                                  </p:stCondLst>
                                  <p:childTnLst>
                                    <p:set>
                                      <p:cBhvr>
                                        <p:cTn id="156" dur="1" fill="hold">
                                          <p:stCondLst>
                                            <p:cond delay="0"/>
                                          </p:stCondLst>
                                        </p:cTn>
                                        <p:tgtEl>
                                          <p:spTgt spid="56"/>
                                        </p:tgtEl>
                                        <p:attrNameLst>
                                          <p:attrName>style.visibility</p:attrName>
                                        </p:attrNameLst>
                                      </p:cBhvr>
                                      <p:to>
                                        <p:strVal val="visible"/>
                                      </p:to>
                                    </p:set>
                                    <p:anim calcmode="lin" valueType="num">
                                      <p:cBhvr>
                                        <p:cTn id="157" dur="4000" fill="hold"/>
                                        <p:tgtEl>
                                          <p:spTgt spid="56"/>
                                        </p:tgtEl>
                                        <p:attrNameLst>
                                          <p:attrName>ppt_w</p:attrName>
                                        </p:attrNameLst>
                                      </p:cBhvr>
                                      <p:tavLst>
                                        <p:tav tm="0">
                                          <p:val>
                                            <p:strVal val="#ppt_w"/>
                                          </p:val>
                                        </p:tav>
                                        <p:tav tm="100000">
                                          <p:val>
                                            <p:strVal val="#ppt_w"/>
                                          </p:val>
                                        </p:tav>
                                      </p:tavLst>
                                    </p:anim>
                                    <p:anim calcmode="lin" valueType="num">
                                      <p:cBhvr>
                                        <p:cTn id="158" dur="4000" fill="hold"/>
                                        <p:tgtEl>
                                          <p:spTgt spid="56"/>
                                        </p:tgtEl>
                                        <p:attrNameLst>
                                          <p:attrName>ppt_h</p:attrName>
                                        </p:attrNameLst>
                                      </p:cBhvr>
                                      <p:tavLst>
                                        <p:tav tm="0" fmla="#ppt_h*sin(2.5*pi*$)">
                                          <p:val>
                                            <p:fltVal val="0"/>
                                          </p:val>
                                        </p:tav>
                                        <p:tav tm="100000">
                                          <p:val>
                                            <p:fltVal val="1"/>
                                          </p:val>
                                        </p:tav>
                                      </p:tavLst>
                                    </p:anim>
                                  </p:childTnLst>
                                </p:cTn>
                              </p:par>
                              <p:par>
                                <p:cTn id="159" presetID="8" presetClass="emph" presetSubtype="0" repeatCount="indefinite" fill="hold" nodeType="withEffect">
                                  <p:stCondLst>
                                    <p:cond delay="0"/>
                                  </p:stCondLst>
                                  <p:childTnLst>
                                    <p:animRot by="-21600000">
                                      <p:cBhvr>
                                        <p:cTn id="160" dur="4000" fill="hold"/>
                                        <p:tgtEl>
                                          <p:spTgt spid="56"/>
                                        </p:tgtEl>
                                        <p:attrNameLst>
                                          <p:attrName>r</p:attrName>
                                        </p:attrNameLst>
                                      </p:cBhvr>
                                    </p:animRot>
                                  </p:childTnLst>
                                </p:cTn>
                              </p:par>
                              <p:par>
                                <p:cTn id="161" presetID="2" presetClass="exit" presetSubtype="12" fill="hold" nodeType="withEffect">
                                  <p:stCondLst>
                                    <p:cond delay="0"/>
                                  </p:stCondLst>
                                  <p:childTnLst>
                                    <p:anim calcmode="lin" valueType="num">
                                      <p:cBhvr additive="base">
                                        <p:cTn id="162" dur="4000"/>
                                        <p:tgtEl>
                                          <p:spTgt spid="56"/>
                                        </p:tgtEl>
                                        <p:attrNameLst>
                                          <p:attrName>ppt_x</p:attrName>
                                        </p:attrNameLst>
                                      </p:cBhvr>
                                      <p:tavLst>
                                        <p:tav tm="0">
                                          <p:val>
                                            <p:strVal val="ppt_x"/>
                                          </p:val>
                                        </p:tav>
                                        <p:tav tm="100000">
                                          <p:val>
                                            <p:strVal val="0-ppt_w/2"/>
                                          </p:val>
                                        </p:tav>
                                      </p:tavLst>
                                    </p:anim>
                                    <p:anim calcmode="lin" valueType="num">
                                      <p:cBhvr additive="base">
                                        <p:cTn id="163" dur="4000"/>
                                        <p:tgtEl>
                                          <p:spTgt spid="56"/>
                                        </p:tgtEl>
                                        <p:attrNameLst>
                                          <p:attrName>ppt_y</p:attrName>
                                        </p:attrNameLst>
                                      </p:cBhvr>
                                      <p:tavLst>
                                        <p:tav tm="0">
                                          <p:val>
                                            <p:strVal val="ppt_y"/>
                                          </p:val>
                                        </p:tav>
                                        <p:tav tm="100000">
                                          <p:val>
                                            <p:strVal val="1+ppt_h/2"/>
                                          </p:val>
                                        </p:tav>
                                      </p:tavLst>
                                    </p:anim>
                                    <p:set>
                                      <p:cBhvr>
                                        <p:cTn id="164" dur="1" fill="hold">
                                          <p:stCondLst>
                                            <p:cond delay="3999"/>
                                          </p:stCondLst>
                                        </p:cTn>
                                        <p:tgtEl>
                                          <p:spTgt spid="56"/>
                                        </p:tgtEl>
                                        <p:attrNameLst>
                                          <p:attrName>style.visibility</p:attrName>
                                        </p:attrNameLst>
                                      </p:cBhvr>
                                      <p:to>
                                        <p:strVal val="hidden"/>
                                      </p:to>
                                    </p:set>
                                  </p:childTnLst>
                                </p:cTn>
                              </p:par>
                              <p:par>
                                <p:cTn id="165" presetID="19" presetClass="entr" presetSubtype="5" fill="hold" nodeType="withEffect">
                                  <p:stCondLst>
                                    <p:cond delay="0"/>
                                  </p:stCondLst>
                                  <p:childTnLst>
                                    <p:set>
                                      <p:cBhvr>
                                        <p:cTn id="166" dur="1" fill="hold">
                                          <p:stCondLst>
                                            <p:cond delay="0"/>
                                          </p:stCondLst>
                                        </p:cTn>
                                        <p:tgtEl>
                                          <p:spTgt spid="53"/>
                                        </p:tgtEl>
                                        <p:attrNameLst>
                                          <p:attrName>style.visibility</p:attrName>
                                        </p:attrNameLst>
                                      </p:cBhvr>
                                      <p:to>
                                        <p:strVal val="visible"/>
                                      </p:to>
                                    </p:set>
                                    <p:anim calcmode="lin" valueType="num">
                                      <p:cBhvr>
                                        <p:cTn id="167" dur="4000" fill="hold"/>
                                        <p:tgtEl>
                                          <p:spTgt spid="53"/>
                                        </p:tgtEl>
                                        <p:attrNameLst>
                                          <p:attrName>ppt_w</p:attrName>
                                        </p:attrNameLst>
                                      </p:cBhvr>
                                      <p:tavLst>
                                        <p:tav tm="0">
                                          <p:val>
                                            <p:strVal val="#ppt_w"/>
                                          </p:val>
                                        </p:tav>
                                        <p:tav tm="100000">
                                          <p:val>
                                            <p:strVal val="#ppt_w"/>
                                          </p:val>
                                        </p:tav>
                                      </p:tavLst>
                                    </p:anim>
                                    <p:anim calcmode="lin" valueType="num">
                                      <p:cBhvr>
                                        <p:cTn id="168" dur="4000" fill="hold"/>
                                        <p:tgtEl>
                                          <p:spTgt spid="53"/>
                                        </p:tgtEl>
                                        <p:attrNameLst>
                                          <p:attrName>ppt_h</p:attrName>
                                        </p:attrNameLst>
                                      </p:cBhvr>
                                      <p:tavLst>
                                        <p:tav tm="0" fmla="#ppt_h*sin(2.5*pi*$)">
                                          <p:val>
                                            <p:fltVal val="0"/>
                                          </p:val>
                                        </p:tav>
                                        <p:tav tm="100000">
                                          <p:val>
                                            <p:fltVal val="1"/>
                                          </p:val>
                                        </p:tav>
                                      </p:tavLst>
                                    </p:anim>
                                  </p:childTnLst>
                                </p:cTn>
                              </p:par>
                              <p:par>
                                <p:cTn id="169" presetID="8" presetClass="emph" presetSubtype="0" repeatCount="indefinite" fill="hold" nodeType="withEffect">
                                  <p:stCondLst>
                                    <p:cond delay="0"/>
                                  </p:stCondLst>
                                  <p:childTnLst>
                                    <p:animRot by="-21600000">
                                      <p:cBhvr>
                                        <p:cTn id="170" dur="4000" fill="hold"/>
                                        <p:tgtEl>
                                          <p:spTgt spid="53"/>
                                        </p:tgtEl>
                                        <p:attrNameLst>
                                          <p:attrName>r</p:attrName>
                                        </p:attrNameLst>
                                      </p:cBhvr>
                                    </p:animRot>
                                  </p:childTnLst>
                                </p:cTn>
                              </p:par>
                              <p:par>
                                <p:cTn id="171" presetID="2" presetClass="exit" presetSubtype="12" fill="hold" nodeType="withEffect">
                                  <p:stCondLst>
                                    <p:cond delay="0"/>
                                  </p:stCondLst>
                                  <p:childTnLst>
                                    <p:anim calcmode="lin" valueType="num">
                                      <p:cBhvr additive="base">
                                        <p:cTn id="172" dur="4000"/>
                                        <p:tgtEl>
                                          <p:spTgt spid="53"/>
                                        </p:tgtEl>
                                        <p:attrNameLst>
                                          <p:attrName>ppt_x</p:attrName>
                                        </p:attrNameLst>
                                      </p:cBhvr>
                                      <p:tavLst>
                                        <p:tav tm="0">
                                          <p:val>
                                            <p:strVal val="ppt_x"/>
                                          </p:val>
                                        </p:tav>
                                        <p:tav tm="100000">
                                          <p:val>
                                            <p:strVal val="0-ppt_w/2"/>
                                          </p:val>
                                        </p:tav>
                                      </p:tavLst>
                                    </p:anim>
                                    <p:anim calcmode="lin" valueType="num">
                                      <p:cBhvr additive="base">
                                        <p:cTn id="173" dur="4000"/>
                                        <p:tgtEl>
                                          <p:spTgt spid="53"/>
                                        </p:tgtEl>
                                        <p:attrNameLst>
                                          <p:attrName>ppt_y</p:attrName>
                                        </p:attrNameLst>
                                      </p:cBhvr>
                                      <p:tavLst>
                                        <p:tav tm="0">
                                          <p:val>
                                            <p:strVal val="ppt_y"/>
                                          </p:val>
                                        </p:tav>
                                        <p:tav tm="100000">
                                          <p:val>
                                            <p:strVal val="1+ppt_h/2"/>
                                          </p:val>
                                        </p:tav>
                                      </p:tavLst>
                                    </p:anim>
                                    <p:set>
                                      <p:cBhvr>
                                        <p:cTn id="174" dur="1" fill="hold">
                                          <p:stCondLst>
                                            <p:cond delay="3999"/>
                                          </p:stCondLst>
                                        </p:cTn>
                                        <p:tgtEl>
                                          <p:spTgt spid="53"/>
                                        </p:tgtEl>
                                        <p:attrNameLst>
                                          <p:attrName>style.visibility</p:attrName>
                                        </p:attrNameLst>
                                      </p:cBhvr>
                                      <p:to>
                                        <p:strVal val="hidden"/>
                                      </p:to>
                                    </p:set>
                                  </p:childTnLst>
                                </p:cTn>
                              </p:par>
                              <p:par>
                                <p:cTn id="175" presetID="19" presetClass="entr" presetSubtype="5" fill="hold" nodeType="withEffect">
                                  <p:stCondLst>
                                    <p:cond delay="0"/>
                                  </p:stCondLst>
                                  <p:childTnLst>
                                    <p:set>
                                      <p:cBhvr>
                                        <p:cTn id="176" dur="1" fill="hold">
                                          <p:stCondLst>
                                            <p:cond delay="0"/>
                                          </p:stCondLst>
                                        </p:cTn>
                                        <p:tgtEl>
                                          <p:spTgt spid="50"/>
                                        </p:tgtEl>
                                        <p:attrNameLst>
                                          <p:attrName>style.visibility</p:attrName>
                                        </p:attrNameLst>
                                      </p:cBhvr>
                                      <p:to>
                                        <p:strVal val="visible"/>
                                      </p:to>
                                    </p:set>
                                    <p:anim calcmode="lin" valueType="num">
                                      <p:cBhvr>
                                        <p:cTn id="177" dur="4000" fill="hold"/>
                                        <p:tgtEl>
                                          <p:spTgt spid="50"/>
                                        </p:tgtEl>
                                        <p:attrNameLst>
                                          <p:attrName>ppt_w</p:attrName>
                                        </p:attrNameLst>
                                      </p:cBhvr>
                                      <p:tavLst>
                                        <p:tav tm="0">
                                          <p:val>
                                            <p:strVal val="#ppt_w"/>
                                          </p:val>
                                        </p:tav>
                                        <p:tav tm="100000">
                                          <p:val>
                                            <p:strVal val="#ppt_w"/>
                                          </p:val>
                                        </p:tav>
                                      </p:tavLst>
                                    </p:anim>
                                    <p:anim calcmode="lin" valueType="num">
                                      <p:cBhvr>
                                        <p:cTn id="178" dur="4000" fill="hold"/>
                                        <p:tgtEl>
                                          <p:spTgt spid="50"/>
                                        </p:tgtEl>
                                        <p:attrNameLst>
                                          <p:attrName>ppt_h</p:attrName>
                                        </p:attrNameLst>
                                      </p:cBhvr>
                                      <p:tavLst>
                                        <p:tav tm="0" fmla="#ppt_h*sin(2.5*pi*$)">
                                          <p:val>
                                            <p:fltVal val="0"/>
                                          </p:val>
                                        </p:tav>
                                        <p:tav tm="100000">
                                          <p:val>
                                            <p:fltVal val="1"/>
                                          </p:val>
                                        </p:tav>
                                      </p:tavLst>
                                    </p:anim>
                                  </p:childTnLst>
                                </p:cTn>
                              </p:par>
                              <p:par>
                                <p:cTn id="179" presetID="8" presetClass="emph" presetSubtype="0" repeatCount="indefinite" fill="hold" nodeType="withEffect">
                                  <p:stCondLst>
                                    <p:cond delay="0"/>
                                  </p:stCondLst>
                                  <p:childTnLst>
                                    <p:animRot by="-21600000">
                                      <p:cBhvr>
                                        <p:cTn id="180" dur="4000" fill="hold"/>
                                        <p:tgtEl>
                                          <p:spTgt spid="50"/>
                                        </p:tgtEl>
                                        <p:attrNameLst>
                                          <p:attrName>r</p:attrName>
                                        </p:attrNameLst>
                                      </p:cBhvr>
                                    </p:animRot>
                                  </p:childTnLst>
                                </p:cTn>
                              </p:par>
                              <p:par>
                                <p:cTn id="181" presetID="2" presetClass="exit" presetSubtype="12" fill="hold" nodeType="withEffect">
                                  <p:stCondLst>
                                    <p:cond delay="0"/>
                                  </p:stCondLst>
                                  <p:childTnLst>
                                    <p:anim calcmode="lin" valueType="num">
                                      <p:cBhvr additive="base">
                                        <p:cTn id="182" dur="4000"/>
                                        <p:tgtEl>
                                          <p:spTgt spid="50"/>
                                        </p:tgtEl>
                                        <p:attrNameLst>
                                          <p:attrName>ppt_x</p:attrName>
                                        </p:attrNameLst>
                                      </p:cBhvr>
                                      <p:tavLst>
                                        <p:tav tm="0">
                                          <p:val>
                                            <p:strVal val="ppt_x"/>
                                          </p:val>
                                        </p:tav>
                                        <p:tav tm="100000">
                                          <p:val>
                                            <p:strVal val="0-ppt_w/2"/>
                                          </p:val>
                                        </p:tav>
                                      </p:tavLst>
                                    </p:anim>
                                    <p:anim calcmode="lin" valueType="num">
                                      <p:cBhvr additive="base">
                                        <p:cTn id="183" dur="4000"/>
                                        <p:tgtEl>
                                          <p:spTgt spid="50"/>
                                        </p:tgtEl>
                                        <p:attrNameLst>
                                          <p:attrName>ppt_y</p:attrName>
                                        </p:attrNameLst>
                                      </p:cBhvr>
                                      <p:tavLst>
                                        <p:tav tm="0">
                                          <p:val>
                                            <p:strVal val="ppt_y"/>
                                          </p:val>
                                        </p:tav>
                                        <p:tav tm="100000">
                                          <p:val>
                                            <p:strVal val="1+ppt_h/2"/>
                                          </p:val>
                                        </p:tav>
                                      </p:tavLst>
                                    </p:anim>
                                    <p:set>
                                      <p:cBhvr>
                                        <p:cTn id="184" dur="1" fill="hold">
                                          <p:stCondLst>
                                            <p:cond delay="3999"/>
                                          </p:stCondLst>
                                        </p:cTn>
                                        <p:tgtEl>
                                          <p:spTgt spid="50"/>
                                        </p:tgtEl>
                                        <p:attrNameLst>
                                          <p:attrName>style.visibility</p:attrName>
                                        </p:attrNameLst>
                                      </p:cBhvr>
                                      <p:to>
                                        <p:strVal val="hidden"/>
                                      </p:to>
                                    </p:set>
                                  </p:childTnLst>
                                </p:cTn>
                              </p:par>
                              <p:par>
                                <p:cTn id="185" presetID="19" presetClass="entr" presetSubtype="5" fill="hold" nodeType="withEffect">
                                  <p:stCondLst>
                                    <p:cond delay="0"/>
                                  </p:stCondLst>
                                  <p:childTnLst>
                                    <p:set>
                                      <p:cBhvr>
                                        <p:cTn id="186" dur="1" fill="hold">
                                          <p:stCondLst>
                                            <p:cond delay="0"/>
                                          </p:stCondLst>
                                        </p:cTn>
                                        <p:tgtEl>
                                          <p:spTgt spid="47"/>
                                        </p:tgtEl>
                                        <p:attrNameLst>
                                          <p:attrName>style.visibility</p:attrName>
                                        </p:attrNameLst>
                                      </p:cBhvr>
                                      <p:to>
                                        <p:strVal val="visible"/>
                                      </p:to>
                                    </p:set>
                                    <p:anim calcmode="lin" valueType="num">
                                      <p:cBhvr>
                                        <p:cTn id="187" dur="4000" fill="hold"/>
                                        <p:tgtEl>
                                          <p:spTgt spid="47"/>
                                        </p:tgtEl>
                                        <p:attrNameLst>
                                          <p:attrName>ppt_w</p:attrName>
                                        </p:attrNameLst>
                                      </p:cBhvr>
                                      <p:tavLst>
                                        <p:tav tm="0">
                                          <p:val>
                                            <p:strVal val="#ppt_w"/>
                                          </p:val>
                                        </p:tav>
                                        <p:tav tm="100000">
                                          <p:val>
                                            <p:strVal val="#ppt_w"/>
                                          </p:val>
                                        </p:tav>
                                      </p:tavLst>
                                    </p:anim>
                                    <p:anim calcmode="lin" valueType="num">
                                      <p:cBhvr>
                                        <p:cTn id="188" dur="4000" fill="hold"/>
                                        <p:tgtEl>
                                          <p:spTgt spid="47"/>
                                        </p:tgtEl>
                                        <p:attrNameLst>
                                          <p:attrName>ppt_h</p:attrName>
                                        </p:attrNameLst>
                                      </p:cBhvr>
                                      <p:tavLst>
                                        <p:tav tm="0" fmla="#ppt_h*sin(2.5*pi*$)">
                                          <p:val>
                                            <p:fltVal val="0"/>
                                          </p:val>
                                        </p:tav>
                                        <p:tav tm="100000">
                                          <p:val>
                                            <p:fltVal val="1"/>
                                          </p:val>
                                        </p:tav>
                                      </p:tavLst>
                                    </p:anim>
                                  </p:childTnLst>
                                </p:cTn>
                              </p:par>
                              <p:par>
                                <p:cTn id="189" presetID="8" presetClass="emph" presetSubtype="0" repeatCount="indefinite" fill="hold" nodeType="withEffect">
                                  <p:stCondLst>
                                    <p:cond delay="0"/>
                                  </p:stCondLst>
                                  <p:childTnLst>
                                    <p:animRot by="-21600000">
                                      <p:cBhvr>
                                        <p:cTn id="190" dur="4000" fill="hold"/>
                                        <p:tgtEl>
                                          <p:spTgt spid="47"/>
                                        </p:tgtEl>
                                        <p:attrNameLst>
                                          <p:attrName>r</p:attrName>
                                        </p:attrNameLst>
                                      </p:cBhvr>
                                    </p:animRot>
                                  </p:childTnLst>
                                </p:cTn>
                              </p:par>
                              <p:par>
                                <p:cTn id="191" presetID="2" presetClass="exit" presetSubtype="12" fill="hold" nodeType="withEffect">
                                  <p:stCondLst>
                                    <p:cond delay="0"/>
                                  </p:stCondLst>
                                  <p:childTnLst>
                                    <p:anim calcmode="lin" valueType="num">
                                      <p:cBhvr additive="base">
                                        <p:cTn id="192" dur="4000"/>
                                        <p:tgtEl>
                                          <p:spTgt spid="47"/>
                                        </p:tgtEl>
                                        <p:attrNameLst>
                                          <p:attrName>ppt_x</p:attrName>
                                        </p:attrNameLst>
                                      </p:cBhvr>
                                      <p:tavLst>
                                        <p:tav tm="0">
                                          <p:val>
                                            <p:strVal val="ppt_x"/>
                                          </p:val>
                                        </p:tav>
                                        <p:tav tm="100000">
                                          <p:val>
                                            <p:strVal val="0-ppt_w/2"/>
                                          </p:val>
                                        </p:tav>
                                      </p:tavLst>
                                    </p:anim>
                                    <p:anim calcmode="lin" valueType="num">
                                      <p:cBhvr additive="base">
                                        <p:cTn id="193" dur="4000"/>
                                        <p:tgtEl>
                                          <p:spTgt spid="47"/>
                                        </p:tgtEl>
                                        <p:attrNameLst>
                                          <p:attrName>ppt_y</p:attrName>
                                        </p:attrNameLst>
                                      </p:cBhvr>
                                      <p:tavLst>
                                        <p:tav tm="0">
                                          <p:val>
                                            <p:strVal val="ppt_y"/>
                                          </p:val>
                                        </p:tav>
                                        <p:tav tm="100000">
                                          <p:val>
                                            <p:strVal val="1+ppt_h/2"/>
                                          </p:val>
                                        </p:tav>
                                      </p:tavLst>
                                    </p:anim>
                                    <p:set>
                                      <p:cBhvr>
                                        <p:cTn id="194" dur="1" fill="hold">
                                          <p:stCondLst>
                                            <p:cond delay="3999"/>
                                          </p:stCondLst>
                                        </p:cTn>
                                        <p:tgtEl>
                                          <p:spTgt spid="47"/>
                                        </p:tgtEl>
                                        <p:attrNameLst>
                                          <p:attrName>style.visibility</p:attrName>
                                        </p:attrNameLst>
                                      </p:cBhvr>
                                      <p:to>
                                        <p:strVal val="hidden"/>
                                      </p:to>
                                    </p:set>
                                  </p:childTnLst>
                                </p:cTn>
                              </p:par>
                              <p:par>
                                <p:cTn id="195" presetID="19" presetClass="entr" presetSubtype="5" fill="hold" nodeType="withEffect">
                                  <p:stCondLst>
                                    <p:cond delay="0"/>
                                  </p:stCondLst>
                                  <p:childTnLst>
                                    <p:set>
                                      <p:cBhvr>
                                        <p:cTn id="196" dur="1" fill="hold">
                                          <p:stCondLst>
                                            <p:cond delay="0"/>
                                          </p:stCondLst>
                                        </p:cTn>
                                        <p:tgtEl>
                                          <p:spTgt spid="44"/>
                                        </p:tgtEl>
                                        <p:attrNameLst>
                                          <p:attrName>style.visibility</p:attrName>
                                        </p:attrNameLst>
                                      </p:cBhvr>
                                      <p:to>
                                        <p:strVal val="visible"/>
                                      </p:to>
                                    </p:set>
                                    <p:anim calcmode="lin" valueType="num">
                                      <p:cBhvr>
                                        <p:cTn id="197" dur="4000" fill="hold"/>
                                        <p:tgtEl>
                                          <p:spTgt spid="44"/>
                                        </p:tgtEl>
                                        <p:attrNameLst>
                                          <p:attrName>ppt_w</p:attrName>
                                        </p:attrNameLst>
                                      </p:cBhvr>
                                      <p:tavLst>
                                        <p:tav tm="0">
                                          <p:val>
                                            <p:strVal val="#ppt_w"/>
                                          </p:val>
                                        </p:tav>
                                        <p:tav tm="100000">
                                          <p:val>
                                            <p:strVal val="#ppt_w"/>
                                          </p:val>
                                        </p:tav>
                                      </p:tavLst>
                                    </p:anim>
                                    <p:anim calcmode="lin" valueType="num">
                                      <p:cBhvr>
                                        <p:cTn id="198" dur="4000" fill="hold"/>
                                        <p:tgtEl>
                                          <p:spTgt spid="44"/>
                                        </p:tgtEl>
                                        <p:attrNameLst>
                                          <p:attrName>ppt_h</p:attrName>
                                        </p:attrNameLst>
                                      </p:cBhvr>
                                      <p:tavLst>
                                        <p:tav tm="0" fmla="#ppt_h*sin(2.5*pi*$)">
                                          <p:val>
                                            <p:fltVal val="0"/>
                                          </p:val>
                                        </p:tav>
                                        <p:tav tm="100000">
                                          <p:val>
                                            <p:fltVal val="1"/>
                                          </p:val>
                                        </p:tav>
                                      </p:tavLst>
                                    </p:anim>
                                  </p:childTnLst>
                                </p:cTn>
                              </p:par>
                              <p:par>
                                <p:cTn id="199" presetID="8" presetClass="emph" presetSubtype="0" repeatCount="indefinite" fill="hold" nodeType="withEffect">
                                  <p:stCondLst>
                                    <p:cond delay="0"/>
                                  </p:stCondLst>
                                  <p:childTnLst>
                                    <p:animRot by="-21600000">
                                      <p:cBhvr>
                                        <p:cTn id="200" dur="4000" fill="hold"/>
                                        <p:tgtEl>
                                          <p:spTgt spid="44"/>
                                        </p:tgtEl>
                                        <p:attrNameLst>
                                          <p:attrName>r</p:attrName>
                                        </p:attrNameLst>
                                      </p:cBhvr>
                                    </p:animRot>
                                  </p:childTnLst>
                                </p:cTn>
                              </p:par>
                              <p:par>
                                <p:cTn id="201" presetID="2" presetClass="exit" presetSubtype="12" fill="hold" nodeType="withEffect">
                                  <p:stCondLst>
                                    <p:cond delay="0"/>
                                  </p:stCondLst>
                                  <p:childTnLst>
                                    <p:anim calcmode="lin" valueType="num">
                                      <p:cBhvr additive="base">
                                        <p:cTn id="202" dur="4000"/>
                                        <p:tgtEl>
                                          <p:spTgt spid="44"/>
                                        </p:tgtEl>
                                        <p:attrNameLst>
                                          <p:attrName>ppt_x</p:attrName>
                                        </p:attrNameLst>
                                      </p:cBhvr>
                                      <p:tavLst>
                                        <p:tav tm="0">
                                          <p:val>
                                            <p:strVal val="ppt_x"/>
                                          </p:val>
                                        </p:tav>
                                        <p:tav tm="100000">
                                          <p:val>
                                            <p:strVal val="0-ppt_w/2"/>
                                          </p:val>
                                        </p:tav>
                                      </p:tavLst>
                                    </p:anim>
                                    <p:anim calcmode="lin" valueType="num">
                                      <p:cBhvr additive="base">
                                        <p:cTn id="203" dur="4000"/>
                                        <p:tgtEl>
                                          <p:spTgt spid="44"/>
                                        </p:tgtEl>
                                        <p:attrNameLst>
                                          <p:attrName>ppt_y</p:attrName>
                                        </p:attrNameLst>
                                      </p:cBhvr>
                                      <p:tavLst>
                                        <p:tav tm="0">
                                          <p:val>
                                            <p:strVal val="ppt_y"/>
                                          </p:val>
                                        </p:tav>
                                        <p:tav tm="100000">
                                          <p:val>
                                            <p:strVal val="1+ppt_h/2"/>
                                          </p:val>
                                        </p:tav>
                                      </p:tavLst>
                                    </p:anim>
                                    <p:set>
                                      <p:cBhvr>
                                        <p:cTn id="204" dur="1" fill="hold">
                                          <p:stCondLst>
                                            <p:cond delay="3999"/>
                                          </p:stCondLst>
                                        </p:cTn>
                                        <p:tgtEl>
                                          <p:spTgt spid="44"/>
                                        </p:tgtEl>
                                        <p:attrNameLst>
                                          <p:attrName>style.visibility</p:attrName>
                                        </p:attrNameLst>
                                      </p:cBhvr>
                                      <p:to>
                                        <p:strVal val="hidden"/>
                                      </p:to>
                                    </p:set>
                                  </p:childTnLst>
                                </p:cTn>
                              </p:par>
                              <p:par>
                                <p:cTn id="205" presetID="19" presetClass="entr" presetSubtype="5" fill="hold" nodeType="withEffect">
                                  <p:stCondLst>
                                    <p:cond delay="0"/>
                                  </p:stCondLst>
                                  <p:childTnLst>
                                    <p:set>
                                      <p:cBhvr>
                                        <p:cTn id="206" dur="1" fill="hold">
                                          <p:stCondLst>
                                            <p:cond delay="0"/>
                                          </p:stCondLst>
                                        </p:cTn>
                                        <p:tgtEl>
                                          <p:spTgt spid="41"/>
                                        </p:tgtEl>
                                        <p:attrNameLst>
                                          <p:attrName>style.visibility</p:attrName>
                                        </p:attrNameLst>
                                      </p:cBhvr>
                                      <p:to>
                                        <p:strVal val="visible"/>
                                      </p:to>
                                    </p:set>
                                    <p:anim calcmode="lin" valueType="num">
                                      <p:cBhvr>
                                        <p:cTn id="207" dur="4000" fill="hold"/>
                                        <p:tgtEl>
                                          <p:spTgt spid="41"/>
                                        </p:tgtEl>
                                        <p:attrNameLst>
                                          <p:attrName>ppt_w</p:attrName>
                                        </p:attrNameLst>
                                      </p:cBhvr>
                                      <p:tavLst>
                                        <p:tav tm="0">
                                          <p:val>
                                            <p:strVal val="#ppt_w"/>
                                          </p:val>
                                        </p:tav>
                                        <p:tav tm="100000">
                                          <p:val>
                                            <p:strVal val="#ppt_w"/>
                                          </p:val>
                                        </p:tav>
                                      </p:tavLst>
                                    </p:anim>
                                    <p:anim calcmode="lin" valueType="num">
                                      <p:cBhvr>
                                        <p:cTn id="208" dur="4000" fill="hold"/>
                                        <p:tgtEl>
                                          <p:spTgt spid="41"/>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nodeType="withEffect">
                                  <p:stCondLst>
                                    <p:cond delay="0"/>
                                  </p:stCondLst>
                                  <p:childTnLst>
                                    <p:animRot by="-21600000">
                                      <p:cBhvr>
                                        <p:cTn id="210" dur="4000" fill="hold"/>
                                        <p:tgtEl>
                                          <p:spTgt spid="41"/>
                                        </p:tgtEl>
                                        <p:attrNameLst>
                                          <p:attrName>r</p:attrName>
                                        </p:attrNameLst>
                                      </p:cBhvr>
                                    </p:animRot>
                                  </p:childTnLst>
                                </p:cTn>
                              </p:par>
                              <p:par>
                                <p:cTn id="211" presetID="2" presetClass="exit" presetSubtype="12" fill="hold" nodeType="withEffect">
                                  <p:stCondLst>
                                    <p:cond delay="0"/>
                                  </p:stCondLst>
                                  <p:childTnLst>
                                    <p:anim calcmode="lin" valueType="num">
                                      <p:cBhvr additive="base">
                                        <p:cTn id="212" dur="4000"/>
                                        <p:tgtEl>
                                          <p:spTgt spid="41"/>
                                        </p:tgtEl>
                                        <p:attrNameLst>
                                          <p:attrName>ppt_x</p:attrName>
                                        </p:attrNameLst>
                                      </p:cBhvr>
                                      <p:tavLst>
                                        <p:tav tm="0">
                                          <p:val>
                                            <p:strVal val="ppt_x"/>
                                          </p:val>
                                        </p:tav>
                                        <p:tav tm="100000">
                                          <p:val>
                                            <p:strVal val="0-ppt_w/2"/>
                                          </p:val>
                                        </p:tav>
                                      </p:tavLst>
                                    </p:anim>
                                    <p:anim calcmode="lin" valueType="num">
                                      <p:cBhvr additive="base">
                                        <p:cTn id="213" dur="4000"/>
                                        <p:tgtEl>
                                          <p:spTgt spid="41"/>
                                        </p:tgtEl>
                                        <p:attrNameLst>
                                          <p:attrName>ppt_y</p:attrName>
                                        </p:attrNameLst>
                                      </p:cBhvr>
                                      <p:tavLst>
                                        <p:tav tm="0">
                                          <p:val>
                                            <p:strVal val="ppt_y"/>
                                          </p:val>
                                        </p:tav>
                                        <p:tav tm="100000">
                                          <p:val>
                                            <p:strVal val="1+ppt_h/2"/>
                                          </p:val>
                                        </p:tav>
                                      </p:tavLst>
                                    </p:anim>
                                    <p:set>
                                      <p:cBhvr>
                                        <p:cTn id="214" dur="1" fill="hold">
                                          <p:stCondLst>
                                            <p:cond delay="3999"/>
                                          </p:stCondLst>
                                        </p:cTn>
                                        <p:tgtEl>
                                          <p:spTgt spid="41"/>
                                        </p:tgtEl>
                                        <p:attrNameLst>
                                          <p:attrName>style.visibility</p:attrName>
                                        </p:attrNameLst>
                                      </p:cBhvr>
                                      <p:to>
                                        <p:strVal val="hidden"/>
                                      </p:to>
                                    </p:set>
                                  </p:childTnLst>
                                </p:cTn>
                              </p:par>
                              <p:par>
                                <p:cTn id="215" presetID="19" presetClass="entr" presetSubtype="5" fill="hold" nodeType="withEffect">
                                  <p:stCondLst>
                                    <p:cond delay="0"/>
                                  </p:stCondLst>
                                  <p:childTnLst>
                                    <p:set>
                                      <p:cBhvr>
                                        <p:cTn id="216" dur="1" fill="hold">
                                          <p:stCondLst>
                                            <p:cond delay="0"/>
                                          </p:stCondLst>
                                        </p:cTn>
                                        <p:tgtEl>
                                          <p:spTgt spid="38"/>
                                        </p:tgtEl>
                                        <p:attrNameLst>
                                          <p:attrName>style.visibility</p:attrName>
                                        </p:attrNameLst>
                                      </p:cBhvr>
                                      <p:to>
                                        <p:strVal val="visible"/>
                                      </p:to>
                                    </p:set>
                                    <p:anim calcmode="lin" valueType="num">
                                      <p:cBhvr>
                                        <p:cTn id="217" dur="4000" fill="hold"/>
                                        <p:tgtEl>
                                          <p:spTgt spid="38"/>
                                        </p:tgtEl>
                                        <p:attrNameLst>
                                          <p:attrName>ppt_w</p:attrName>
                                        </p:attrNameLst>
                                      </p:cBhvr>
                                      <p:tavLst>
                                        <p:tav tm="0">
                                          <p:val>
                                            <p:strVal val="#ppt_w"/>
                                          </p:val>
                                        </p:tav>
                                        <p:tav tm="100000">
                                          <p:val>
                                            <p:strVal val="#ppt_w"/>
                                          </p:val>
                                        </p:tav>
                                      </p:tavLst>
                                    </p:anim>
                                    <p:anim calcmode="lin" valueType="num">
                                      <p:cBhvr>
                                        <p:cTn id="218" dur="4000" fill="hold"/>
                                        <p:tgtEl>
                                          <p:spTgt spid="38"/>
                                        </p:tgtEl>
                                        <p:attrNameLst>
                                          <p:attrName>ppt_h</p:attrName>
                                        </p:attrNameLst>
                                      </p:cBhvr>
                                      <p:tavLst>
                                        <p:tav tm="0" fmla="#ppt_h*sin(2.5*pi*$)">
                                          <p:val>
                                            <p:fltVal val="0"/>
                                          </p:val>
                                        </p:tav>
                                        <p:tav tm="100000">
                                          <p:val>
                                            <p:fltVal val="1"/>
                                          </p:val>
                                        </p:tav>
                                      </p:tavLst>
                                    </p:anim>
                                  </p:childTnLst>
                                </p:cTn>
                              </p:par>
                              <p:par>
                                <p:cTn id="219" presetID="8" presetClass="emph" presetSubtype="0" repeatCount="indefinite" fill="hold" nodeType="withEffect">
                                  <p:stCondLst>
                                    <p:cond delay="0"/>
                                  </p:stCondLst>
                                  <p:childTnLst>
                                    <p:animRot by="-21600000">
                                      <p:cBhvr>
                                        <p:cTn id="220" dur="4000" fill="hold"/>
                                        <p:tgtEl>
                                          <p:spTgt spid="38"/>
                                        </p:tgtEl>
                                        <p:attrNameLst>
                                          <p:attrName>r</p:attrName>
                                        </p:attrNameLst>
                                      </p:cBhvr>
                                    </p:animRot>
                                  </p:childTnLst>
                                </p:cTn>
                              </p:par>
                              <p:par>
                                <p:cTn id="221" presetID="2" presetClass="exit" presetSubtype="12" fill="hold" nodeType="withEffect">
                                  <p:stCondLst>
                                    <p:cond delay="0"/>
                                  </p:stCondLst>
                                  <p:childTnLst>
                                    <p:anim calcmode="lin" valueType="num">
                                      <p:cBhvr additive="base">
                                        <p:cTn id="222" dur="4000"/>
                                        <p:tgtEl>
                                          <p:spTgt spid="38"/>
                                        </p:tgtEl>
                                        <p:attrNameLst>
                                          <p:attrName>ppt_x</p:attrName>
                                        </p:attrNameLst>
                                      </p:cBhvr>
                                      <p:tavLst>
                                        <p:tav tm="0">
                                          <p:val>
                                            <p:strVal val="ppt_x"/>
                                          </p:val>
                                        </p:tav>
                                        <p:tav tm="100000">
                                          <p:val>
                                            <p:strVal val="0-ppt_w/2"/>
                                          </p:val>
                                        </p:tav>
                                      </p:tavLst>
                                    </p:anim>
                                    <p:anim calcmode="lin" valueType="num">
                                      <p:cBhvr additive="base">
                                        <p:cTn id="223" dur="4000"/>
                                        <p:tgtEl>
                                          <p:spTgt spid="38"/>
                                        </p:tgtEl>
                                        <p:attrNameLst>
                                          <p:attrName>ppt_y</p:attrName>
                                        </p:attrNameLst>
                                      </p:cBhvr>
                                      <p:tavLst>
                                        <p:tav tm="0">
                                          <p:val>
                                            <p:strVal val="ppt_y"/>
                                          </p:val>
                                        </p:tav>
                                        <p:tav tm="100000">
                                          <p:val>
                                            <p:strVal val="1+ppt_h/2"/>
                                          </p:val>
                                        </p:tav>
                                      </p:tavLst>
                                    </p:anim>
                                    <p:set>
                                      <p:cBhvr>
                                        <p:cTn id="224" dur="1" fill="hold">
                                          <p:stCondLst>
                                            <p:cond delay="3999"/>
                                          </p:stCondLst>
                                        </p:cTn>
                                        <p:tgtEl>
                                          <p:spTgt spid="38"/>
                                        </p:tgtEl>
                                        <p:attrNameLst>
                                          <p:attrName>style.visibility</p:attrName>
                                        </p:attrNameLst>
                                      </p:cBhvr>
                                      <p:to>
                                        <p:strVal val="hidden"/>
                                      </p:to>
                                    </p:set>
                                  </p:childTnLst>
                                </p:cTn>
                              </p:par>
                              <p:par>
                                <p:cTn id="225" presetID="19" presetClass="entr" presetSubtype="5" fill="hold" nodeType="withEffect">
                                  <p:stCondLst>
                                    <p:cond delay="0"/>
                                  </p:stCondLst>
                                  <p:childTnLst>
                                    <p:set>
                                      <p:cBhvr>
                                        <p:cTn id="226" dur="1" fill="hold">
                                          <p:stCondLst>
                                            <p:cond delay="0"/>
                                          </p:stCondLst>
                                        </p:cTn>
                                        <p:tgtEl>
                                          <p:spTgt spid="134"/>
                                        </p:tgtEl>
                                        <p:attrNameLst>
                                          <p:attrName>style.visibility</p:attrName>
                                        </p:attrNameLst>
                                      </p:cBhvr>
                                      <p:to>
                                        <p:strVal val="visible"/>
                                      </p:to>
                                    </p:set>
                                    <p:anim calcmode="lin" valueType="num">
                                      <p:cBhvr>
                                        <p:cTn id="227" dur="4000" fill="hold"/>
                                        <p:tgtEl>
                                          <p:spTgt spid="134"/>
                                        </p:tgtEl>
                                        <p:attrNameLst>
                                          <p:attrName>ppt_w</p:attrName>
                                        </p:attrNameLst>
                                      </p:cBhvr>
                                      <p:tavLst>
                                        <p:tav tm="0">
                                          <p:val>
                                            <p:strVal val="#ppt_w"/>
                                          </p:val>
                                        </p:tav>
                                        <p:tav tm="100000">
                                          <p:val>
                                            <p:strVal val="#ppt_w"/>
                                          </p:val>
                                        </p:tav>
                                      </p:tavLst>
                                    </p:anim>
                                    <p:anim calcmode="lin" valueType="num">
                                      <p:cBhvr>
                                        <p:cTn id="228" dur="4000" fill="hold"/>
                                        <p:tgtEl>
                                          <p:spTgt spid="134"/>
                                        </p:tgtEl>
                                        <p:attrNameLst>
                                          <p:attrName>ppt_h</p:attrName>
                                        </p:attrNameLst>
                                      </p:cBhvr>
                                      <p:tavLst>
                                        <p:tav tm="0" fmla="#ppt_h*sin(2.5*pi*$)">
                                          <p:val>
                                            <p:fltVal val="0"/>
                                          </p:val>
                                        </p:tav>
                                        <p:tav tm="100000">
                                          <p:val>
                                            <p:fltVal val="1"/>
                                          </p:val>
                                        </p:tav>
                                      </p:tavLst>
                                    </p:anim>
                                  </p:childTnLst>
                                </p:cTn>
                              </p:par>
                              <p:par>
                                <p:cTn id="229" presetID="8" presetClass="emph" presetSubtype="0" repeatCount="indefinite" fill="hold" nodeType="withEffect">
                                  <p:stCondLst>
                                    <p:cond delay="0"/>
                                  </p:stCondLst>
                                  <p:childTnLst>
                                    <p:animRot by="-21600000">
                                      <p:cBhvr>
                                        <p:cTn id="230" dur="4000" fill="hold"/>
                                        <p:tgtEl>
                                          <p:spTgt spid="134"/>
                                        </p:tgtEl>
                                        <p:attrNameLst>
                                          <p:attrName>r</p:attrName>
                                        </p:attrNameLst>
                                      </p:cBhvr>
                                    </p:animRot>
                                  </p:childTnLst>
                                </p:cTn>
                              </p:par>
                              <p:par>
                                <p:cTn id="231" presetID="2" presetClass="exit" presetSubtype="3" fill="hold" nodeType="withEffect">
                                  <p:stCondLst>
                                    <p:cond delay="0"/>
                                  </p:stCondLst>
                                  <p:childTnLst>
                                    <p:anim calcmode="lin" valueType="num">
                                      <p:cBhvr additive="base">
                                        <p:cTn id="232" dur="4000"/>
                                        <p:tgtEl>
                                          <p:spTgt spid="134"/>
                                        </p:tgtEl>
                                        <p:attrNameLst>
                                          <p:attrName>ppt_x</p:attrName>
                                        </p:attrNameLst>
                                      </p:cBhvr>
                                      <p:tavLst>
                                        <p:tav tm="0">
                                          <p:val>
                                            <p:strVal val="ppt_x"/>
                                          </p:val>
                                        </p:tav>
                                        <p:tav tm="100000">
                                          <p:val>
                                            <p:strVal val="1+ppt_w/2"/>
                                          </p:val>
                                        </p:tav>
                                      </p:tavLst>
                                    </p:anim>
                                    <p:anim calcmode="lin" valueType="num">
                                      <p:cBhvr additive="base">
                                        <p:cTn id="233" dur="4000"/>
                                        <p:tgtEl>
                                          <p:spTgt spid="134"/>
                                        </p:tgtEl>
                                        <p:attrNameLst>
                                          <p:attrName>ppt_y</p:attrName>
                                        </p:attrNameLst>
                                      </p:cBhvr>
                                      <p:tavLst>
                                        <p:tav tm="0">
                                          <p:val>
                                            <p:strVal val="ppt_y"/>
                                          </p:val>
                                        </p:tav>
                                        <p:tav tm="100000">
                                          <p:val>
                                            <p:strVal val="0-ppt_h/2"/>
                                          </p:val>
                                        </p:tav>
                                      </p:tavLst>
                                    </p:anim>
                                    <p:set>
                                      <p:cBhvr>
                                        <p:cTn id="234" dur="1" fill="hold">
                                          <p:stCondLst>
                                            <p:cond delay="3999"/>
                                          </p:stCondLst>
                                        </p:cTn>
                                        <p:tgtEl>
                                          <p:spTgt spid="134"/>
                                        </p:tgtEl>
                                        <p:attrNameLst>
                                          <p:attrName>style.visibility</p:attrName>
                                        </p:attrNameLst>
                                      </p:cBhvr>
                                      <p:to>
                                        <p:strVal val="hidden"/>
                                      </p:to>
                                    </p:set>
                                  </p:childTnLst>
                                </p:cTn>
                              </p:par>
                              <p:par>
                                <p:cTn id="235" presetID="19" presetClass="entr" presetSubtype="5" fill="hold" nodeType="withEffect">
                                  <p:stCondLst>
                                    <p:cond delay="0"/>
                                  </p:stCondLst>
                                  <p:childTnLst>
                                    <p:set>
                                      <p:cBhvr>
                                        <p:cTn id="236" dur="1" fill="hold">
                                          <p:stCondLst>
                                            <p:cond delay="0"/>
                                          </p:stCondLst>
                                        </p:cTn>
                                        <p:tgtEl>
                                          <p:spTgt spid="104"/>
                                        </p:tgtEl>
                                        <p:attrNameLst>
                                          <p:attrName>style.visibility</p:attrName>
                                        </p:attrNameLst>
                                      </p:cBhvr>
                                      <p:to>
                                        <p:strVal val="visible"/>
                                      </p:to>
                                    </p:set>
                                    <p:anim calcmode="lin" valueType="num">
                                      <p:cBhvr>
                                        <p:cTn id="237" dur="4000" fill="hold"/>
                                        <p:tgtEl>
                                          <p:spTgt spid="104"/>
                                        </p:tgtEl>
                                        <p:attrNameLst>
                                          <p:attrName>ppt_w</p:attrName>
                                        </p:attrNameLst>
                                      </p:cBhvr>
                                      <p:tavLst>
                                        <p:tav tm="0">
                                          <p:val>
                                            <p:strVal val="#ppt_w"/>
                                          </p:val>
                                        </p:tav>
                                        <p:tav tm="100000">
                                          <p:val>
                                            <p:strVal val="#ppt_w"/>
                                          </p:val>
                                        </p:tav>
                                      </p:tavLst>
                                    </p:anim>
                                    <p:anim calcmode="lin" valueType="num">
                                      <p:cBhvr>
                                        <p:cTn id="238" dur="4000" fill="hold"/>
                                        <p:tgtEl>
                                          <p:spTgt spid="104"/>
                                        </p:tgtEl>
                                        <p:attrNameLst>
                                          <p:attrName>ppt_h</p:attrName>
                                        </p:attrNameLst>
                                      </p:cBhvr>
                                      <p:tavLst>
                                        <p:tav tm="0" fmla="#ppt_h*sin(2.5*pi*$)">
                                          <p:val>
                                            <p:fltVal val="0"/>
                                          </p:val>
                                        </p:tav>
                                        <p:tav tm="100000">
                                          <p:val>
                                            <p:fltVal val="1"/>
                                          </p:val>
                                        </p:tav>
                                      </p:tavLst>
                                    </p:anim>
                                  </p:childTnLst>
                                </p:cTn>
                              </p:par>
                              <p:par>
                                <p:cTn id="239" presetID="8" presetClass="emph" presetSubtype="0" repeatCount="indefinite" fill="hold" nodeType="withEffect">
                                  <p:stCondLst>
                                    <p:cond delay="0"/>
                                  </p:stCondLst>
                                  <p:childTnLst>
                                    <p:animRot by="-21600000">
                                      <p:cBhvr>
                                        <p:cTn id="240" dur="4000" fill="hold"/>
                                        <p:tgtEl>
                                          <p:spTgt spid="104"/>
                                        </p:tgtEl>
                                        <p:attrNameLst>
                                          <p:attrName>r</p:attrName>
                                        </p:attrNameLst>
                                      </p:cBhvr>
                                    </p:animRot>
                                  </p:childTnLst>
                                </p:cTn>
                              </p:par>
                              <p:par>
                                <p:cTn id="241" presetID="2" presetClass="exit" presetSubtype="3" fill="hold" nodeType="withEffect">
                                  <p:stCondLst>
                                    <p:cond delay="0"/>
                                  </p:stCondLst>
                                  <p:childTnLst>
                                    <p:anim calcmode="lin" valueType="num">
                                      <p:cBhvr additive="base">
                                        <p:cTn id="242" dur="4000"/>
                                        <p:tgtEl>
                                          <p:spTgt spid="104"/>
                                        </p:tgtEl>
                                        <p:attrNameLst>
                                          <p:attrName>ppt_x</p:attrName>
                                        </p:attrNameLst>
                                      </p:cBhvr>
                                      <p:tavLst>
                                        <p:tav tm="0">
                                          <p:val>
                                            <p:strVal val="ppt_x"/>
                                          </p:val>
                                        </p:tav>
                                        <p:tav tm="100000">
                                          <p:val>
                                            <p:strVal val="1+ppt_w/2"/>
                                          </p:val>
                                        </p:tav>
                                      </p:tavLst>
                                    </p:anim>
                                    <p:anim calcmode="lin" valueType="num">
                                      <p:cBhvr additive="base">
                                        <p:cTn id="243" dur="4000"/>
                                        <p:tgtEl>
                                          <p:spTgt spid="104"/>
                                        </p:tgtEl>
                                        <p:attrNameLst>
                                          <p:attrName>ppt_y</p:attrName>
                                        </p:attrNameLst>
                                      </p:cBhvr>
                                      <p:tavLst>
                                        <p:tav tm="0">
                                          <p:val>
                                            <p:strVal val="ppt_y"/>
                                          </p:val>
                                        </p:tav>
                                        <p:tav tm="100000">
                                          <p:val>
                                            <p:strVal val="0-ppt_h/2"/>
                                          </p:val>
                                        </p:tav>
                                      </p:tavLst>
                                    </p:anim>
                                    <p:set>
                                      <p:cBhvr>
                                        <p:cTn id="244" dur="1" fill="hold">
                                          <p:stCondLst>
                                            <p:cond delay="3999"/>
                                          </p:stCondLst>
                                        </p:cTn>
                                        <p:tgtEl>
                                          <p:spTgt spid="104"/>
                                        </p:tgtEl>
                                        <p:attrNameLst>
                                          <p:attrName>style.visibility</p:attrName>
                                        </p:attrNameLst>
                                      </p:cBhvr>
                                      <p:to>
                                        <p:strVal val="hidden"/>
                                      </p:to>
                                    </p:set>
                                  </p:childTnLst>
                                </p:cTn>
                              </p:par>
                              <p:par>
                                <p:cTn id="245" presetID="19" presetClass="entr" presetSubtype="5" fill="hold" nodeType="withEffect">
                                  <p:stCondLst>
                                    <p:cond delay="0"/>
                                  </p:stCondLst>
                                  <p:childTnLst>
                                    <p:set>
                                      <p:cBhvr>
                                        <p:cTn id="246" dur="1" fill="hold">
                                          <p:stCondLst>
                                            <p:cond delay="0"/>
                                          </p:stCondLst>
                                        </p:cTn>
                                        <p:tgtEl>
                                          <p:spTgt spid="107"/>
                                        </p:tgtEl>
                                        <p:attrNameLst>
                                          <p:attrName>style.visibility</p:attrName>
                                        </p:attrNameLst>
                                      </p:cBhvr>
                                      <p:to>
                                        <p:strVal val="visible"/>
                                      </p:to>
                                    </p:set>
                                    <p:anim calcmode="lin" valueType="num">
                                      <p:cBhvr>
                                        <p:cTn id="247" dur="4000" fill="hold"/>
                                        <p:tgtEl>
                                          <p:spTgt spid="107"/>
                                        </p:tgtEl>
                                        <p:attrNameLst>
                                          <p:attrName>ppt_w</p:attrName>
                                        </p:attrNameLst>
                                      </p:cBhvr>
                                      <p:tavLst>
                                        <p:tav tm="0">
                                          <p:val>
                                            <p:strVal val="#ppt_w"/>
                                          </p:val>
                                        </p:tav>
                                        <p:tav tm="100000">
                                          <p:val>
                                            <p:strVal val="#ppt_w"/>
                                          </p:val>
                                        </p:tav>
                                      </p:tavLst>
                                    </p:anim>
                                    <p:anim calcmode="lin" valueType="num">
                                      <p:cBhvr>
                                        <p:cTn id="248" dur="4000" fill="hold"/>
                                        <p:tgtEl>
                                          <p:spTgt spid="107"/>
                                        </p:tgtEl>
                                        <p:attrNameLst>
                                          <p:attrName>ppt_h</p:attrName>
                                        </p:attrNameLst>
                                      </p:cBhvr>
                                      <p:tavLst>
                                        <p:tav tm="0" fmla="#ppt_h*sin(2.5*pi*$)">
                                          <p:val>
                                            <p:fltVal val="0"/>
                                          </p:val>
                                        </p:tav>
                                        <p:tav tm="100000">
                                          <p:val>
                                            <p:fltVal val="1"/>
                                          </p:val>
                                        </p:tav>
                                      </p:tavLst>
                                    </p:anim>
                                  </p:childTnLst>
                                </p:cTn>
                              </p:par>
                              <p:par>
                                <p:cTn id="249" presetID="8" presetClass="emph" presetSubtype="0" repeatCount="indefinite" fill="hold" nodeType="withEffect">
                                  <p:stCondLst>
                                    <p:cond delay="0"/>
                                  </p:stCondLst>
                                  <p:childTnLst>
                                    <p:animRot by="-21600000">
                                      <p:cBhvr>
                                        <p:cTn id="250" dur="4000" fill="hold"/>
                                        <p:tgtEl>
                                          <p:spTgt spid="107"/>
                                        </p:tgtEl>
                                        <p:attrNameLst>
                                          <p:attrName>r</p:attrName>
                                        </p:attrNameLst>
                                      </p:cBhvr>
                                    </p:animRot>
                                  </p:childTnLst>
                                </p:cTn>
                              </p:par>
                              <p:par>
                                <p:cTn id="251" presetID="2" presetClass="exit" presetSubtype="3" fill="hold" nodeType="withEffect">
                                  <p:stCondLst>
                                    <p:cond delay="0"/>
                                  </p:stCondLst>
                                  <p:childTnLst>
                                    <p:anim calcmode="lin" valueType="num">
                                      <p:cBhvr additive="base">
                                        <p:cTn id="252" dur="4000"/>
                                        <p:tgtEl>
                                          <p:spTgt spid="107"/>
                                        </p:tgtEl>
                                        <p:attrNameLst>
                                          <p:attrName>ppt_x</p:attrName>
                                        </p:attrNameLst>
                                      </p:cBhvr>
                                      <p:tavLst>
                                        <p:tav tm="0">
                                          <p:val>
                                            <p:strVal val="ppt_x"/>
                                          </p:val>
                                        </p:tav>
                                        <p:tav tm="100000">
                                          <p:val>
                                            <p:strVal val="1+ppt_w/2"/>
                                          </p:val>
                                        </p:tav>
                                      </p:tavLst>
                                    </p:anim>
                                    <p:anim calcmode="lin" valueType="num">
                                      <p:cBhvr additive="base">
                                        <p:cTn id="253" dur="4000"/>
                                        <p:tgtEl>
                                          <p:spTgt spid="107"/>
                                        </p:tgtEl>
                                        <p:attrNameLst>
                                          <p:attrName>ppt_y</p:attrName>
                                        </p:attrNameLst>
                                      </p:cBhvr>
                                      <p:tavLst>
                                        <p:tav tm="0">
                                          <p:val>
                                            <p:strVal val="ppt_y"/>
                                          </p:val>
                                        </p:tav>
                                        <p:tav tm="100000">
                                          <p:val>
                                            <p:strVal val="0-ppt_h/2"/>
                                          </p:val>
                                        </p:tav>
                                      </p:tavLst>
                                    </p:anim>
                                    <p:set>
                                      <p:cBhvr>
                                        <p:cTn id="254" dur="1" fill="hold">
                                          <p:stCondLst>
                                            <p:cond delay="3999"/>
                                          </p:stCondLst>
                                        </p:cTn>
                                        <p:tgtEl>
                                          <p:spTgt spid="107"/>
                                        </p:tgtEl>
                                        <p:attrNameLst>
                                          <p:attrName>style.visibility</p:attrName>
                                        </p:attrNameLst>
                                      </p:cBhvr>
                                      <p:to>
                                        <p:strVal val="hidden"/>
                                      </p:to>
                                    </p:set>
                                  </p:childTnLst>
                                </p:cTn>
                              </p:par>
                              <p:par>
                                <p:cTn id="255" presetID="19" presetClass="entr" presetSubtype="5" fill="hold" nodeType="withEffect">
                                  <p:stCondLst>
                                    <p:cond delay="0"/>
                                  </p:stCondLst>
                                  <p:childTnLst>
                                    <p:set>
                                      <p:cBhvr>
                                        <p:cTn id="256" dur="1" fill="hold">
                                          <p:stCondLst>
                                            <p:cond delay="0"/>
                                          </p:stCondLst>
                                        </p:cTn>
                                        <p:tgtEl>
                                          <p:spTgt spid="110"/>
                                        </p:tgtEl>
                                        <p:attrNameLst>
                                          <p:attrName>style.visibility</p:attrName>
                                        </p:attrNameLst>
                                      </p:cBhvr>
                                      <p:to>
                                        <p:strVal val="visible"/>
                                      </p:to>
                                    </p:set>
                                    <p:anim calcmode="lin" valueType="num">
                                      <p:cBhvr>
                                        <p:cTn id="257" dur="4000" fill="hold"/>
                                        <p:tgtEl>
                                          <p:spTgt spid="110"/>
                                        </p:tgtEl>
                                        <p:attrNameLst>
                                          <p:attrName>ppt_w</p:attrName>
                                        </p:attrNameLst>
                                      </p:cBhvr>
                                      <p:tavLst>
                                        <p:tav tm="0">
                                          <p:val>
                                            <p:strVal val="#ppt_w"/>
                                          </p:val>
                                        </p:tav>
                                        <p:tav tm="100000">
                                          <p:val>
                                            <p:strVal val="#ppt_w"/>
                                          </p:val>
                                        </p:tav>
                                      </p:tavLst>
                                    </p:anim>
                                    <p:anim calcmode="lin" valueType="num">
                                      <p:cBhvr>
                                        <p:cTn id="258" dur="4000" fill="hold"/>
                                        <p:tgtEl>
                                          <p:spTgt spid="110"/>
                                        </p:tgtEl>
                                        <p:attrNameLst>
                                          <p:attrName>ppt_h</p:attrName>
                                        </p:attrNameLst>
                                      </p:cBhvr>
                                      <p:tavLst>
                                        <p:tav tm="0" fmla="#ppt_h*sin(2.5*pi*$)">
                                          <p:val>
                                            <p:fltVal val="0"/>
                                          </p:val>
                                        </p:tav>
                                        <p:tav tm="100000">
                                          <p:val>
                                            <p:fltVal val="1"/>
                                          </p:val>
                                        </p:tav>
                                      </p:tavLst>
                                    </p:anim>
                                  </p:childTnLst>
                                </p:cTn>
                              </p:par>
                              <p:par>
                                <p:cTn id="259" presetID="8" presetClass="emph" presetSubtype="0" repeatCount="indefinite" fill="hold" nodeType="withEffect">
                                  <p:stCondLst>
                                    <p:cond delay="0"/>
                                  </p:stCondLst>
                                  <p:childTnLst>
                                    <p:animRot by="-21600000">
                                      <p:cBhvr>
                                        <p:cTn id="260" dur="4000" fill="hold"/>
                                        <p:tgtEl>
                                          <p:spTgt spid="110"/>
                                        </p:tgtEl>
                                        <p:attrNameLst>
                                          <p:attrName>r</p:attrName>
                                        </p:attrNameLst>
                                      </p:cBhvr>
                                    </p:animRot>
                                  </p:childTnLst>
                                </p:cTn>
                              </p:par>
                              <p:par>
                                <p:cTn id="261" presetID="2" presetClass="exit" presetSubtype="3" fill="hold" nodeType="withEffect">
                                  <p:stCondLst>
                                    <p:cond delay="0"/>
                                  </p:stCondLst>
                                  <p:childTnLst>
                                    <p:anim calcmode="lin" valueType="num">
                                      <p:cBhvr additive="base">
                                        <p:cTn id="262" dur="4000"/>
                                        <p:tgtEl>
                                          <p:spTgt spid="110"/>
                                        </p:tgtEl>
                                        <p:attrNameLst>
                                          <p:attrName>ppt_x</p:attrName>
                                        </p:attrNameLst>
                                      </p:cBhvr>
                                      <p:tavLst>
                                        <p:tav tm="0">
                                          <p:val>
                                            <p:strVal val="ppt_x"/>
                                          </p:val>
                                        </p:tav>
                                        <p:tav tm="100000">
                                          <p:val>
                                            <p:strVal val="1+ppt_w/2"/>
                                          </p:val>
                                        </p:tav>
                                      </p:tavLst>
                                    </p:anim>
                                    <p:anim calcmode="lin" valueType="num">
                                      <p:cBhvr additive="base">
                                        <p:cTn id="263" dur="4000"/>
                                        <p:tgtEl>
                                          <p:spTgt spid="110"/>
                                        </p:tgtEl>
                                        <p:attrNameLst>
                                          <p:attrName>ppt_y</p:attrName>
                                        </p:attrNameLst>
                                      </p:cBhvr>
                                      <p:tavLst>
                                        <p:tav tm="0">
                                          <p:val>
                                            <p:strVal val="ppt_y"/>
                                          </p:val>
                                        </p:tav>
                                        <p:tav tm="100000">
                                          <p:val>
                                            <p:strVal val="0-ppt_h/2"/>
                                          </p:val>
                                        </p:tav>
                                      </p:tavLst>
                                    </p:anim>
                                    <p:set>
                                      <p:cBhvr>
                                        <p:cTn id="264" dur="1" fill="hold">
                                          <p:stCondLst>
                                            <p:cond delay="3999"/>
                                          </p:stCondLst>
                                        </p:cTn>
                                        <p:tgtEl>
                                          <p:spTgt spid="110"/>
                                        </p:tgtEl>
                                        <p:attrNameLst>
                                          <p:attrName>style.visibility</p:attrName>
                                        </p:attrNameLst>
                                      </p:cBhvr>
                                      <p:to>
                                        <p:strVal val="hidden"/>
                                      </p:to>
                                    </p:set>
                                  </p:childTnLst>
                                </p:cTn>
                              </p:par>
                              <p:par>
                                <p:cTn id="265" presetID="19" presetClass="entr" presetSubtype="5" fill="hold" nodeType="withEffect">
                                  <p:stCondLst>
                                    <p:cond delay="0"/>
                                  </p:stCondLst>
                                  <p:childTnLst>
                                    <p:set>
                                      <p:cBhvr>
                                        <p:cTn id="266" dur="1" fill="hold">
                                          <p:stCondLst>
                                            <p:cond delay="0"/>
                                          </p:stCondLst>
                                        </p:cTn>
                                        <p:tgtEl>
                                          <p:spTgt spid="113"/>
                                        </p:tgtEl>
                                        <p:attrNameLst>
                                          <p:attrName>style.visibility</p:attrName>
                                        </p:attrNameLst>
                                      </p:cBhvr>
                                      <p:to>
                                        <p:strVal val="visible"/>
                                      </p:to>
                                    </p:set>
                                    <p:anim calcmode="lin" valueType="num">
                                      <p:cBhvr>
                                        <p:cTn id="267" dur="4000" fill="hold"/>
                                        <p:tgtEl>
                                          <p:spTgt spid="113"/>
                                        </p:tgtEl>
                                        <p:attrNameLst>
                                          <p:attrName>ppt_w</p:attrName>
                                        </p:attrNameLst>
                                      </p:cBhvr>
                                      <p:tavLst>
                                        <p:tav tm="0">
                                          <p:val>
                                            <p:strVal val="#ppt_w"/>
                                          </p:val>
                                        </p:tav>
                                        <p:tav tm="100000">
                                          <p:val>
                                            <p:strVal val="#ppt_w"/>
                                          </p:val>
                                        </p:tav>
                                      </p:tavLst>
                                    </p:anim>
                                    <p:anim calcmode="lin" valueType="num">
                                      <p:cBhvr>
                                        <p:cTn id="268" dur="4000" fill="hold"/>
                                        <p:tgtEl>
                                          <p:spTgt spid="113"/>
                                        </p:tgtEl>
                                        <p:attrNameLst>
                                          <p:attrName>ppt_h</p:attrName>
                                        </p:attrNameLst>
                                      </p:cBhvr>
                                      <p:tavLst>
                                        <p:tav tm="0" fmla="#ppt_h*sin(2.5*pi*$)">
                                          <p:val>
                                            <p:fltVal val="0"/>
                                          </p:val>
                                        </p:tav>
                                        <p:tav tm="100000">
                                          <p:val>
                                            <p:fltVal val="1"/>
                                          </p:val>
                                        </p:tav>
                                      </p:tavLst>
                                    </p:anim>
                                  </p:childTnLst>
                                </p:cTn>
                              </p:par>
                              <p:par>
                                <p:cTn id="269" presetID="8" presetClass="emph" presetSubtype="0" repeatCount="indefinite" fill="hold" nodeType="withEffect">
                                  <p:stCondLst>
                                    <p:cond delay="0"/>
                                  </p:stCondLst>
                                  <p:childTnLst>
                                    <p:animRot by="-21600000">
                                      <p:cBhvr>
                                        <p:cTn id="270" dur="4000" fill="hold"/>
                                        <p:tgtEl>
                                          <p:spTgt spid="113"/>
                                        </p:tgtEl>
                                        <p:attrNameLst>
                                          <p:attrName>r</p:attrName>
                                        </p:attrNameLst>
                                      </p:cBhvr>
                                    </p:animRot>
                                  </p:childTnLst>
                                </p:cTn>
                              </p:par>
                              <p:par>
                                <p:cTn id="271" presetID="2" presetClass="exit" presetSubtype="3" fill="hold" nodeType="withEffect">
                                  <p:stCondLst>
                                    <p:cond delay="0"/>
                                  </p:stCondLst>
                                  <p:childTnLst>
                                    <p:anim calcmode="lin" valueType="num">
                                      <p:cBhvr additive="base">
                                        <p:cTn id="272" dur="4000"/>
                                        <p:tgtEl>
                                          <p:spTgt spid="113"/>
                                        </p:tgtEl>
                                        <p:attrNameLst>
                                          <p:attrName>ppt_x</p:attrName>
                                        </p:attrNameLst>
                                      </p:cBhvr>
                                      <p:tavLst>
                                        <p:tav tm="0">
                                          <p:val>
                                            <p:strVal val="ppt_x"/>
                                          </p:val>
                                        </p:tav>
                                        <p:tav tm="100000">
                                          <p:val>
                                            <p:strVal val="1+ppt_w/2"/>
                                          </p:val>
                                        </p:tav>
                                      </p:tavLst>
                                    </p:anim>
                                    <p:anim calcmode="lin" valueType="num">
                                      <p:cBhvr additive="base">
                                        <p:cTn id="273" dur="4000"/>
                                        <p:tgtEl>
                                          <p:spTgt spid="113"/>
                                        </p:tgtEl>
                                        <p:attrNameLst>
                                          <p:attrName>ppt_y</p:attrName>
                                        </p:attrNameLst>
                                      </p:cBhvr>
                                      <p:tavLst>
                                        <p:tav tm="0">
                                          <p:val>
                                            <p:strVal val="ppt_y"/>
                                          </p:val>
                                        </p:tav>
                                        <p:tav tm="100000">
                                          <p:val>
                                            <p:strVal val="0-ppt_h/2"/>
                                          </p:val>
                                        </p:tav>
                                      </p:tavLst>
                                    </p:anim>
                                    <p:set>
                                      <p:cBhvr>
                                        <p:cTn id="274" dur="1" fill="hold">
                                          <p:stCondLst>
                                            <p:cond delay="3999"/>
                                          </p:stCondLst>
                                        </p:cTn>
                                        <p:tgtEl>
                                          <p:spTgt spid="113"/>
                                        </p:tgtEl>
                                        <p:attrNameLst>
                                          <p:attrName>style.visibility</p:attrName>
                                        </p:attrNameLst>
                                      </p:cBhvr>
                                      <p:to>
                                        <p:strVal val="hidden"/>
                                      </p:to>
                                    </p:set>
                                  </p:childTnLst>
                                </p:cTn>
                              </p:par>
                              <p:par>
                                <p:cTn id="275" presetID="19" presetClass="entr" presetSubtype="5" fill="hold" nodeType="withEffect">
                                  <p:stCondLst>
                                    <p:cond delay="0"/>
                                  </p:stCondLst>
                                  <p:childTnLst>
                                    <p:set>
                                      <p:cBhvr>
                                        <p:cTn id="276" dur="1" fill="hold">
                                          <p:stCondLst>
                                            <p:cond delay="0"/>
                                          </p:stCondLst>
                                        </p:cTn>
                                        <p:tgtEl>
                                          <p:spTgt spid="116"/>
                                        </p:tgtEl>
                                        <p:attrNameLst>
                                          <p:attrName>style.visibility</p:attrName>
                                        </p:attrNameLst>
                                      </p:cBhvr>
                                      <p:to>
                                        <p:strVal val="visible"/>
                                      </p:to>
                                    </p:set>
                                    <p:anim calcmode="lin" valueType="num">
                                      <p:cBhvr>
                                        <p:cTn id="277" dur="4000" fill="hold"/>
                                        <p:tgtEl>
                                          <p:spTgt spid="116"/>
                                        </p:tgtEl>
                                        <p:attrNameLst>
                                          <p:attrName>ppt_w</p:attrName>
                                        </p:attrNameLst>
                                      </p:cBhvr>
                                      <p:tavLst>
                                        <p:tav tm="0">
                                          <p:val>
                                            <p:strVal val="#ppt_w"/>
                                          </p:val>
                                        </p:tav>
                                        <p:tav tm="100000">
                                          <p:val>
                                            <p:strVal val="#ppt_w"/>
                                          </p:val>
                                        </p:tav>
                                      </p:tavLst>
                                    </p:anim>
                                    <p:anim calcmode="lin" valueType="num">
                                      <p:cBhvr>
                                        <p:cTn id="278" dur="4000" fill="hold"/>
                                        <p:tgtEl>
                                          <p:spTgt spid="116"/>
                                        </p:tgtEl>
                                        <p:attrNameLst>
                                          <p:attrName>ppt_h</p:attrName>
                                        </p:attrNameLst>
                                      </p:cBhvr>
                                      <p:tavLst>
                                        <p:tav tm="0" fmla="#ppt_h*sin(2.5*pi*$)">
                                          <p:val>
                                            <p:fltVal val="0"/>
                                          </p:val>
                                        </p:tav>
                                        <p:tav tm="100000">
                                          <p:val>
                                            <p:fltVal val="1"/>
                                          </p:val>
                                        </p:tav>
                                      </p:tavLst>
                                    </p:anim>
                                  </p:childTnLst>
                                </p:cTn>
                              </p:par>
                              <p:par>
                                <p:cTn id="279" presetID="8" presetClass="emph" presetSubtype="0" repeatCount="indefinite" fill="hold" nodeType="withEffect">
                                  <p:stCondLst>
                                    <p:cond delay="0"/>
                                  </p:stCondLst>
                                  <p:childTnLst>
                                    <p:animRot by="-21600000">
                                      <p:cBhvr>
                                        <p:cTn id="280" dur="4000" fill="hold"/>
                                        <p:tgtEl>
                                          <p:spTgt spid="116"/>
                                        </p:tgtEl>
                                        <p:attrNameLst>
                                          <p:attrName>r</p:attrName>
                                        </p:attrNameLst>
                                      </p:cBhvr>
                                    </p:animRot>
                                  </p:childTnLst>
                                </p:cTn>
                              </p:par>
                              <p:par>
                                <p:cTn id="281" presetID="2" presetClass="exit" presetSubtype="3" fill="hold" nodeType="withEffect">
                                  <p:stCondLst>
                                    <p:cond delay="0"/>
                                  </p:stCondLst>
                                  <p:childTnLst>
                                    <p:anim calcmode="lin" valueType="num">
                                      <p:cBhvr additive="base">
                                        <p:cTn id="282" dur="4000"/>
                                        <p:tgtEl>
                                          <p:spTgt spid="116"/>
                                        </p:tgtEl>
                                        <p:attrNameLst>
                                          <p:attrName>ppt_x</p:attrName>
                                        </p:attrNameLst>
                                      </p:cBhvr>
                                      <p:tavLst>
                                        <p:tav tm="0">
                                          <p:val>
                                            <p:strVal val="ppt_x"/>
                                          </p:val>
                                        </p:tav>
                                        <p:tav tm="100000">
                                          <p:val>
                                            <p:strVal val="1+ppt_w/2"/>
                                          </p:val>
                                        </p:tav>
                                      </p:tavLst>
                                    </p:anim>
                                    <p:anim calcmode="lin" valueType="num">
                                      <p:cBhvr additive="base">
                                        <p:cTn id="283" dur="4000"/>
                                        <p:tgtEl>
                                          <p:spTgt spid="116"/>
                                        </p:tgtEl>
                                        <p:attrNameLst>
                                          <p:attrName>ppt_y</p:attrName>
                                        </p:attrNameLst>
                                      </p:cBhvr>
                                      <p:tavLst>
                                        <p:tav tm="0">
                                          <p:val>
                                            <p:strVal val="ppt_y"/>
                                          </p:val>
                                        </p:tav>
                                        <p:tav tm="100000">
                                          <p:val>
                                            <p:strVal val="0-ppt_h/2"/>
                                          </p:val>
                                        </p:tav>
                                      </p:tavLst>
                                    </p:anim>
                                    <p:set>
                                      <p:cBhvr>
                                        <p:cTn id="284" dur="1" fill="hold">
                                          <p:stCondLst>
                                            <p:cond delay="3999"/>
                                          </p:stCondLst>
                                        </p:cTn>
                                        <p:tgtEl>
                                          <p:spTgt spid="116"/>
                                        </p:tgtEl>
                                        <p:attrNameLst>
                                          <p:attrName>style.visibility</p:attrName>
                                        </p:attrNameLst>
                                      </p:cBhvr>
                                      <p:to>
                                        <p:strVal val="hidden"/>
                                      </p:to>
                                    </p:set>
                                  </p:childTnLst>
                                </p:cTn>
                              </p:par>
                              <p:par>
                                <p:cTn id="285" presetID="19" presetClass="entr" presetSubtype="5" fill="hold" nodeType="withEffect">
                                  <p:stCondLst>
                                    <p:cond delay="0"/>
                                  </p:stCondLst>
                                  <p:childTnLst>
                                    <p:set>
                                      <p:cBhvr>
                                        <p:cTn id="286" dur="1" fill="hold">
                                          <p:stCondLst>
                                            <p:cond delay="0"/>
                                          </p:stCondLst>
                                        </p:cTn>
                                        <p:tgtEl>
                                          <p:spTgt spid="119"/>
                                        </p:tgtEl>
                                        <p:attrNameLst>
                                          <p:attrName>style.visibility</p:attrName>
                                        </p:attrNameLst>
                                      </p:cBhvr>
                                      <p:to>
                                        <p:strVal val="visible"/>
                                      </p:to>
                                    </p:set>
                                    <p:anim calcmode="lin" valueType="num">
                                      <p:cBhvr>
                                        <p:cTn id="287" dur="4000" fill="hold"/>
                                        <p:tgtEl>
                                          <p:spTgt spid="119"/>
                                        </p:tgtEl>
                                        <p:attrNameLst>
                                          <p:attrName>ppt_w</p:attrName>
                                        </p:attrNameLst>
                                      </p:cBhvr>
                                      <p:tavLst>
                                        <p:tav tm="0">
                                          <p:val>
                                            <p:strVal val="#ppt_w"/>
                                          </p:val>
                                        </p:tav>
                                        <p:tav tm="100000">
                                          <p:val>
                                            <p:strVal val="#ppt_w"/>
                                          </p:val>
                                        </p:tav>
                                      </p:tavLst>
                                    </p:anim>
                                    <p:anim calcmode="lin" valueType="num">
                                      <p:cBhvr>
                                        <p:cTn id="288" dur="4000" fill="hold"/>
                                        <p:tgtEl>
                                          <p:spTgt spid="119"/>
                                        </p:tgtEl>
                                        <p:attrNameLst>
                                          <p:attrName>ppt_h</p:attrName>
                                        </p:attrNameLst>
                                      </p:cBhvr>
                                      <p:tavLst>
                                        <p:tav tm="0" fmla="#ppt_h*sin(2.5*pi*$)">
                                          <p:val>
                                            <p:fltVal val="0"/>
                                          </p:val>
                                        </p:tav>
                                        <p:tav tm="100000">
                                          <p:val>
                                            <p:fltVal val="1"/>
                                          </p:val>
                                        </p:tav>
                                      </p:tavLst>
                                    </p:anim>
                                  </p:childTnLst>
                                </p:cTn>
                              </p:par>
                              <p:par>
                                <p:cTn id="289" presetID="8" presetClass="emph" presetSubtype="0" repeatCount="indefinite" fill="hold" nodeType="withEffect">
                                  <p:stCondLst>
                                    <p:cond delay="0"/>
                                  </p:stCondLst>
                                  <p:childTnLst>
                                    <p:animRot by="-21600000">
                                      <p:cBhvr>
                                        <p:cTn id="290" dur="4000" fill="hold"/>
                                        <p:tgtEl>
                                          <p:spTgt spid="119"/>
                                        </p:tgtEl>
                                        <p:attrNameLst>
                                          <p:attrName>r</p:attrName>
                                        </p:attrNameLst>
                                      </p:cBhvr>
                                    </p:animRot>
                                  </p:childTnLst>
                                </p:cTn>
                              </p:par>
                              <p:par>
                                <p:cTn id="291" presetID="2" presetClass="exit" presetSubtype="3" fill="hold" nodeType="withEffect">
                                  <p:stCondLst>
                                    <p:cond delay="0"/>
                                  </p:stCondLst>
                                  <p:childTnLst>
                                    <p:anim calcmode="lin" valueType="num">
                                      <p:cBhvr additive="base">
                                        <p:cTn id="292" dur="4000"/>
                                        <p:tgtEl>
                                          <p:spTgt spid="119"/>
                                        </p:tgtEl>
                                        <p:attrNameLst>
                                          <p:attrName>ppt_x</p:attrName>
                                        </p:attrNameLst>
                                      </p:cBhvr>
                                      <p:tavLst>
                                        <p:tav tm="0">
                                          <p:val>
                                            <p:strVal val="ppt_x"/>
                                          </p:val>
                                        </p:tav>
                                        <p:tav tm="100000">
                                          <p:val>
                                            <p:strVal val="1+ppt_w/2"/>
                                          </p:val>
                                        </p:tav>
                                      </p:tavLst>
                                    </p:anim>
                                    <p:anim calcmode="lin" valueType="num">
                                      <p:cBhvr additive="base">
                                        <p:cTn id="293" dur="4000"/>
                                        <p:tgtEl>
                                          <p:spTgt spid="119"/>
                                        </p:tgtEl>
                                        <p:attrNameLst>
                                          <p:attrName>ppt_y</p:attrName>
                                        </p:attrNameLst>
                                      </p:cBhvr>
                                      <p:tavLst>
                                        <p:tav tm="0">
                                          <p:val>
                                            <p:strVal val="ppt_y"/>
                                          </p:val>
                                        </p:tav>
                                        <p:tav tm="100000">
                                          <p:val>
                                            <p:strVal val="0-ppt_h/2"/>
                                          </p:val>
                                        </p:tav>
                                      </p:tavLst>
                                    </p:anim>
                                    <p:set>
                                      <p:cBhvr>
                                        <p:cTn id="294" dur="1" fill="hold">
                                          <p:stCondLst>
                                            <p:cond delay="3999"/>
                                          </p:stCondLst>
                                        </p:cTn>
                                        <p:tgtEl>
                                          <p:spTgt spid="119"/>
                                        </p:tgtEl>
                                        <p:attrNameLst>
                                          <p:attrName>style.visibility</p:attrName>
                                        </p:attrNameLst>
                                      </p:cBhvr>
                                      <p:to>
                                        <p:strVal val="hidden"/>
                                      </p:to>
                                    </p:set>
                                  </p:childTnLst>
                                </p:cTn>
                              </p:par>
                              <p:par>
                                <p:cTn id="295" presetID="19" presetClass="entr" presetSubtype="5" fill="hold" nodeType="withEffect">
                                  <p:stCondLst>
                                    <p:cond delay="0"/>
                                  </p:stCondLst>
                                  <p:childTnLst>
                                    <p:set>
                                      <p:cBhvr>
                                        <p:cTn id="296" dur="1" fill="hold">
                                          <p:stCondLst>
                                            <p:cond delay="0"/>
                                          </p:stCondLst>
                                        </p:cTn>
                                        <p:tgtEl>
                                          <p:spTgt spid="122"/>
                                        </p:tgtEl>
                                        <p:attrNameLst>
                                          <p:attrName>style.visibility</p:attrName>
                                        </p:attrNameLst>
                                      </p:cBhvr>
                                      <p:to>
                                        <p:strVal val="visible"/>
                                      </p:to>
                                    </p:set>
                                    <p:anim calcmode="lin" valueType="num">
                                      <p:cBhvr>
                                        <p:cTn id="297" dur="4000" fill="hold"/>
                                        <p:tgtEl>
                                          <p:spTgt spid="122"/>
                                        </p:tgtEl>
                                        <p:attrNameLst>
                                          <p:attrName>ppt_w</p:attrName>
                                        </p:attrNameLst>
                                      </p:cBhvr>
                                      <p:tavLst>
                                        <p:tav tm="0">
                                          <p:val>
                                            <p:strVal val="#ppt_w"/>
                                          </p:val>
                                        </p:tav>
                                        <p:tav tm="100000">
                                          <p:val>
                                            <p:strVal val="#ppt_w"/>
                                          </p:val>
                                        </p:tav>
                                      </p:tavLst>
                                    </p:anim>
                                    <p:anim calcmode="lin" valueType="num">
                                      <p:cBhvr>
                                        <p:cTn id="298" dur="4000" fill="hold"/>
                                        <p:tgtEl>
                                          <p:spTgt spid="122"/>
                                        </p:tgtEl>
                                        <p:attrNameLst>
                                          <p:attrName>ppt_h</p:attrName>
                                        </p:attrNameLst>
                                      </p:cBhvr>
                                      <p:tavLst>
                                        <p:tav tm="0" fmla="#ppt_h*sin(2.5*pi*$)">
                                          <p:val>
                                            <p:fltVal val="0"/>
                                          </p:val>
                                        </p:tav>
                                        <p:tav tm="100000">
                                          <p:val>
                                            <p:fltVal val="1"/>
                                          </p:val>
                                        </p:tav>
                                      </p:tavLst>
                                    </p:anim>
                                  </p:childTnLst>
                                </p:cTn>
                              </p:par>
                              <p:par>
                                <p:cTn id="299" presetID="8" presetClass="emph" presetSubtype="0" repeatCount="indefinite" fill="hold" nodeType="withEffect">
                                  <p:stCondLst>
                                    <p:cond delay="0"/>
                                  </p:stCondLst>
                                  <p:childTnLst>
                                    <p:animRot by="-21600000">
                                      <p:cBhvr>
                                        <p:cTn id="300" dur="4000" fill="hold"/>
                                        <p:tgtEl>
                                          <p:spTgt spid="122"/>
                                        </p:tgtEl>
                                        <p:attrNameLst>
                                          <p:attrName>r</p:attrName>
                                        </p:attrNameLst>
                                      </p:cBhvr>
                                    </p:animRot>
                                  </p:childTnLst>
                                </p:cTn>
                              </p:par>
                              <p:par>
                                <p:cTn id="301" presetID="2" presetClass="exit" presetSubtype="3" fill="hold" nodeType="withEffect">
                                  <p:stCondLst>
                                    <p:cond delay="0"/>
                                  </p:stCondLst>
                                  <p:childTnLst>
                                    <p:anim calcmode="lin" valueType="num">
                                      <p:cBhvr additive="base">
                                        <p:cTn id="302" dur="4000"/>
                                        <p:tgtEl>
                                          <p:spTgt spid="122"/>
                                        </p:tgtEl>
                                        <p:attrNameLst>
                                          <p:attrName>ppt_x</p:attrName>
                                        </p:attrNameLst>
                                      </p:cBhvr>
                                      <p:tavLst>
                                        <p:tav tm="0">
                                          <p:val>
                                            <p:strVal val="ppt_x"/>
                                          </p:val>
                                        </p:tav>
                                        <p:tav tm="100000">
                                          <p:val>
                                            <p:strVal val="1+ppt_w/2"/>
                                          </p:val>
                                        </p:tav>
                                      </p:tavLst>
                                    </p:anim>
                                    <p:anim calcmode="lin" valueType="num">
                                      <p:cBhvr additive="base">
                                        <p:cTn id="303" dur="4000"/>
                                        <p:tgtEl>
                                          <p:spTgt spid="122"/>
                                        </p:tgtEl>
                                        <p:attrNameLst>
                                          <p:attrName>ppt_y</p:attrName>
                                        </p:attrNameLst>
                                      </p:cBhvr>
                                      <p:tavLst>
                                        <p:tav tm="0">
                                          <p:val>
                                            <p:strVal val="ppt_y"/>
                                          </p:val>
                                        </p:tav>
                                        <p:tav tm="100000">
                                          <p:val>
                                            <p:strVal val="0-ppt_h/2"/>
                                          </p:val>
                                        </p:tav>
                                      </p:tavLst>
                                    </p:anim>
                                    <p:set>
                                      <p:cBhvr>
                                        <p:cTn id="304" dur="1" fill="hold">
                                          <p:stCondLst>
                                            <p:cond delay="3999"/>
                                          </p:stCondLst>
                                        </p:cTn>
                                        <p:tgtEl>
                                          <p:spTgt spid="122"/>
                                        </p:tgtEl>
                                        <p:attrNameLst>
                                          <p:attrName>style.visibility</p:attrName>
                                        </p:attrNameLst>
                                      </p:cBhvr>
                                      <p:to>
                                        <p:strVal val="hidden"/>
                                      </p:to>
                                    </p:set>
                                  </p:childTnLst>
                                </p:cTn>
                              </p:par>
                              <p:par>
                                <p:cTn id="305" presetID="19" presetClass="entr" presetSubtype="5" fill="hold" nodeType="withEffect">
                                  <p:stCondLst>
                                    <p:cond delay="0"/>
                                  </p:stCondLst>
                                  <p:childTnLst>
                                    <p:set>
                                      <p:cBhvr>
                                        <p:cTn id="306" dur="1" fill="hold">
                                          <p:stCondLst>
                                            <p:cond delay="0"/>
                                          </p:stCondLst>
                                        </p:cTn>
                                        <p:tgtEl>
                                          <p:spTgt spid="125"/>
                                        </p:tgtEl>
                                        <p:attrNameLst>
                                          <p:attrName>style.visibility</p:attrName>
                                        </p:attrNameLst>
                                      </p:cBhvr>
                                      <p:to>
                                        <p:strVal val="visible"/>
                                      </p:to>
                                    </p:set>
                                    <p:anim calcmode="lin" valueType="num">
                                      <p:cBhvr>
                                        <p:cTn id="307" dur="4000" fill="hold"/>
                                        <p:tgtEl>
                                          <p:spTgt spid="125"/>
                                        </p:tgtEl>
                                        <p:attrNameLst>
                                          <p:attrName>ppt_w</p:attrName>
                                        </p:attrNameLst>
                                      </p:cBhvr>
                                      <p:tavLst>
                                        <p:tav tm="0">
                                          <p:val>
                                            <p:strVal val="#ppt_w"/>
                                          </p:val>
                                        </p:tav>
                                        <p:tav tm="100000">
                                          <p:val>
                                            <p:strVal val="#ppt_w"/>
                                          </p:val>
                                        </p:tav>
                                      </p:tavLst>
                                    </p:anim>
                                    <p:anim calcmode="lin" valueType="num">
                                      <p:cBhvr>
                                        <p:cTn id="308" dur="4000" fill="hold"/>
                                        <p:tgtEl>
                                          <p:spTgt spid="125"/>
                                        </p:tgtEl>
                                        <p:attrNameLst>
                                          <p:attrName>ppt_h</p:attrName>
                                        </p:attrNameLst>
                                      </p:cBhvr>
                                      <p:tavLst>
                                        <p:tav tm="0" fmla="#ppt_h*sin(2.5*pi*$)">
                                          <p:val>
                                            <p:fltVal val="0"/>
                                          </p:val>
                                        </p:tav>
                                        <p:tav tm="100000">
                                          <p:val>
                                            <p:fltVal val="1"/>
                                          </p:val>
                                        </p:tav>
                                      </p:tavLst>
                                    </p:anim>
                                  </p:childTnLst>
                                </p:cTn>
                              </p:par>
                              <p:par>
                                <p:cTn id="309" presetID="8" presetClass="emph" presetSubtype="0" repeatCount="indefinite" fill="hold" nodeType="withEffect">
                                  <p:stCondLst>
                                    <p:cond delay="0"/>
                                  </p:stCondLst>
                                  <p:childTnLst>
                                    <p:animRot by="-21600000">
                                      <p:cBhvr>
                                        <p:cTn id="310" dur="4000" fill="hold"/>
                                        <p:tgtEl>
                                          <p:spTgt spid="125"/>
                                        </p:tgtEl>
                                        <p:attrNameLst>
                                          <p:attrName>r</p:attrName>
                                        </p:attrNameLst>
                                      </p:cBhvr>
                                    </p:animRot>
                                  </p:childTnLst>
                                </p:cTn>
                              </p:par>
                              <p:par>
                                <p:cTn id="311" presetID="2" presetClass="exit" presetSubtype="3" fill="hold" nodeType="withEffect">
                                  <p:stCondLst>
                                    <p:cond delay="0"/>
                                  </p:stCondLst>
                                  <p:childTnLst>
                                    <p:anim calcmode="lin" valueType="num">
                                      <p:cBhvr additive="base">
                                        <p:cTn id="312" dur="4000"/>
                                        <p:tgtEl>
                                          <p:spTgt spid="125"/>
                                        </p:tgtEl>
                                        <p:attrNameLst>
                                          <p:attrName>ppt_x</p:attrName>
                                        </p:attrNameLst>
                                      </p:cBhvr>
                                      <p:tavLst>
                                        <p:tav tm="0">
                                          <p:val>
                                            <p:strVal val="ppt_x"/>
                                          </p:val>
                                        </p:tav>
                                        <p:tav tm="100000">
                                          <p:val>
                                            <p:strVal val="1+ppt_w/2"/>
                                          </p:val>
                                        </p:tav>
                                      </p:tavLst>
                                    </p:anim>
                                    <p:anim calcmode="lin" valueType="num">
                                      <p:cBhvr additive="base">
                                        <p:cTn id="313" dur="4000"/>
                                        <p:tgtEl>
                                          <p:spTgt spid="125"/>
                                        </p:tgtEl>
                                        <p:attrNameLst>
                                          <p:attrName>ppt_y</p:attrName>
                                        </p:attrNameLst>
                                      </p:cBhvr>
                                      <p:tavLst>
                                        <p:tav tm="0">
                                          <p:val>
                                            <p:strVal val="ppt_y"/>
                                          </p:val>
                                        </p:tav>
                                        <p:tav tm="100000">
                                          <p:val>
                                            <p:strVal val="0-ppt_h/2"/>
                                          </p:val>
                                        </p:tav>
                                      </p:tavLst>
                                    </p:anim>
                                    <p:set>
                                      <p:cBhvr>
                                        <p:cTn id="314" dur="1" fill="hold">
                                          <p:stCondLst>
                                            <p:cond delay="3999"/>
                                          </p:stCondLst>
                                        </p:cTn>
                                        <p:tgtEl>
                                          <p:spTgt spid="125"/>
                                        </p:tgtEl>
                                        <p:attrNameLst>
                                          <p:attrName>style.visibility</p:attrName>
                                        </p:attrNameLst>
                                      </p:cBhvr>
                                      <p:to>
                                        <p:strVal val="hidden"/>
                                      </p:to>
                                    </p:set>
                                  </p:childTnLst>
                                </p:cTn>
                              </p:par>
                              <p:par>
                                <p:cTn id="315" presetID="19" presetClass="entr" presetSubtype="5" fill="hold" nodeType="withEffect">
                                  <p:stCondLst>
                                    <p:cond delay="0"/>
                                  </p:stCondLst>
                                  <p:childTnLst>
                                    <p:set>
                                      <p:cBhvr>
                                        <p:cTn id="316" dur="1" fill="hold">
                                          <p:stCondLst>
                                            <p:cond delay="0"/>
                                          </p:stCondLst>
                                        </p:cTn>
                                        <p:tgtEl>
                                          <p:spTgt spid="128"/>
                                        </p:tgtEl>
                                        <p:attrNameLst>
                                          <p:attrName>style.visibility</p:attrName>
                                        </p:attrNameLst>
                                      </p:cBhvr>
                                      <p:to>
                                        <p:strVal val="visible"/>
                                      </p:to>
                                    </p:set>
                                    <p:anim calcmode="lin" valueType="num">
                                      <p:cBhvr>
                                        <p:cTn id="317" dur="4000" fill="hold"/>
                                        <p:tgtEl>
                                          <p:spTgt spid="128"/>
                                        </p:tgtEl>
                                        <p:attrNameLst>
                                          <p:attrName>ppt_w</p:attrName>
                                        </p:attrNameLst>
                                      </p:cBhvr>
                                      <p:tavLst>
                                        <p:tav tm="0">
                                          <p:val>
                                            <p:strVal val="#ppt_w"/>
                                          </p:val>
                                        </p:tav>
                                        <p:tav tm="100000">
                                          <p:val>
                                            <p:strVal val="#ppt_w"/>
                                          </p:val>
                                        </p:tav>
                                      </p:tavLst>
                                    </p:anim>
                                    <p:anim calcmode="lin" valueType="num">
                                      <p:cBhvr>
                                        <p:cTn id="318" dur="4000" fill="hold"/>
                                        <p:tgtEl>
                                          <p:spTgt spid="128"/>
                                        </p:tgtEl>
                                        <p:attrNameLst>
                                          <p:attrName>ppt_h</p:attrName>
                                        </p:attrNameLst>
                                      </p:cBhvr>
                                      <p:tavLst>
                                        <p:tav tm="0" fmla="#ppt_h*sin(2.5*pi*$)">
                                          <p:val>
                                            <p:fltVal val="0"/>
                                          </p:val>
                                        </p:tav>
                                        <p:tav tm="100000">
                                          <p:val>
                                            <p:fltVal val="1"/>
                                          </p:val>
                                        </p:tav>
                                      </p:tavLst>
                                    </p:anim>
                                  </p:childTnLst>
                                </p:cTn>
                              </p:par>
                              <p:par>
                                <p:cTn id="319" presetID="8" presetClass="emph" presetSubtype="0" repeatCount="indefinite" fill="hold" nodeType="withEffect">
                                  <p:stCondLst>
                                    <p:cond delay="0"/>
                                  </p:stCondLst>
                                  <p:childTnLst>
                                    <p:animRot by="-21600000">
                                      <p:cBhvr>
                                        <p:cTn id="320" dur="4000" fill="hold"/>
                                        <p:tgtEl>
                                          <p:spTgt spid="128"/>
                                        </p:tgtEl>
                                        <p:attrNameLst>
                                          <p:attrName>r</p:attrName>
                                        </p:attrNameLst>
                                      </p:cBhvr>
                                    </p:animRot>
                                  </p:childTnLst>
                                </p:cTn>
                              </p:par>
                              <p:par>
                                <p:cTn id="321" presetID="2" presetClass="exit" presetSubtype="3" fill="hold" nodeType="withEffect">
                                  <p:stCondLst>
                                    <p:cond delay="0"/>
                                  </p:stCondLst>
                                  <p:childTnLst>
                                    <p:anim calcmode="lin" valueType="num">
                                      <p:cBhvr additive="base">
                                        <p:cTn id="322" dur="4000"/>
                                        <p:tgtEl>
                                          <p:spTgt spid="128"/>
                                        </p:tgtEl>
                                        <p:attrNameLst>
                                          <p:attrName>ppt_x</p:attrName>
                                        </p:attrNameLst>
                                      </p:cBhvr>
                                      <p:tavLst>
                                        <p:tav tm="0">
                                          <p:val>
                                            <p:strVal val="ppt_x"/>
                                          </p:val>
                                        </p:tav>
                                        <p:tav tm="100000">
                                          <p:val>
                                            <p:strVal val="1+ppt_w/2"/>
                                          </p:val>
                                        </p:tav>
                                      </p:tavLst>
                                    </p:anim>
                                    <p:anim calcmode="lin" valueType="num">
                                      <p:cBhvr additive="base">
                                        <p:cTn id="323" dur="4000"/>
                                        <p:tgtEl>
                                          <p:spTgt spid="128"/>
                                        </p:tgtEl>
                                        <p:attrNameLst>
                                          <p:attrName>ppt_y</p:attrName>
                                        </p:attrNameLst>
                                      </p:cBhvr>
                                      <p:tavLst>
                                        <p:tav tm="0">
                                          <p:val>
                                            <p:strVal val="ppt_y"/>
                                          </p:val>
                                        </p:tav>
                                        <p:tav tm="100000">
                                          <p:val>
                                            <p:strVal val="0-ppt_h/2"/>
                                          </p:val>
                                        </p:tav>
                                      </p:tavLst>
                                    </p:anim>
                                    <p:set>
                                      <p:cBhvr>
                                        <p:cTn id="324" dur="1" fill="hold">
                                          <p:stCondLst>
                                            <p:cond delay="3999"/>
                                          </p:stCondLst>
                                        </p:cTn>
                                        <p:tgtEl>
                                          <p:spTgt spid="128"/>
                                        </p:tgtEl>
                                        <p:attrNameLst>
                                          <p:attrName>style.visibility</p:attrName>
                                        </p:attrNameLst>
                                      </p:cBhvr>
                                      <p:to>
                                        <p:strVal val="hidden"/>
                                      </p:to>
                                    </p:set>
                                  </p:childTnLst>
                                </p:cTn>
                              </p:par>
                              <p:par>
                                <p:cTn id="325" presetID="19" presetClass="entr" presetSubtype="5" fill="hold" nodeType="withEffect">
                                  <p:stCondLst>
                                    <p:cond delay="0"/>
                                  </p:stCondLst>
                                  <p:childTnLst>
                                    <p:set>
                                      <p:cBhvr>
                                        <p:cTn id="326" dur="1" fill="hold">
                                          <p:stCondLst>
                                            <p:cond delay="0"/>
                                          </p:stCondLst>
                                        </p:cTn>
                                        <p:tgtEl>
                                          <p:spTgt spid="131"/>
                                        </p:tgtEl>
                                        <p:attrNameLst>
                                          <p:attrName>style.visibility</p:attrName>
                                        </p:attrNameLst>
                                      </p:cBhvr>
                                      <p:to>
                                        <p:strVal val="visible"/>
                                      </p:to>
                                    </p:set>
                                    <p:anim calcmode="lin" valueType="num">
                                      <p:cBhvr>
                                        <p:cTn id="327" dur="4000" fill="hold"/>
                                        <p:tgtEl>
                                          <p:spTgt spid="131"/>
                                        </p:tgtEl>
                                        <p:attrNameLst>
                                          <p:attrName>ppt_w</p:attrName>
                                        </p:attrNameLst>
                                      </p:cBhvr>
                                      <p:tavLst>
                                        <p:tav tm="0">
                                          <p:val>
                                            <p:strVal val="#ppt_w"/>
                                          </p:val>
                                        </p:tav>
                                        <p:tav tm="100000">
                                          <p:val>
                                            <p:strVal val="#ppt_w"/>
                                          </p:val>
                                        </p:tav>
                                      </p:tavLst>
                                    </p:anim>
                                    <p:anim calcmode="lin" valueType="num">
                                      <p:cBhvr>
                                        <p:cTn id="328" dur="4000" fill="hold"/>
                                        <p:tgtEl>
                                          <p:spTgt spid="131"/>
                                        </p:tgtEl>
                                        <p:attrNameLst>
                                          <p:attrName>ppt_h</p:attrName>
                                        </p:attrNameLst>
                                      </p:cBhvr>
                                      <p:tavLst>
                                        <p:tav tm="0" fmla="#ppt_h*sin(2.5*pi*$)">
                                          <p:val>
                                            <p:fltVal val="0"/>
                                          </p:val>
                                        </p:tav>
                                        <p:tav tm="100000">
                                          <p:val>
                                            <p:fltVal val="1"/>
                                          </p:val>
                                        </p:tav>
                                      </p:tavLst>
                                    </p:anim>
                                  </p:childTnLst>
                                </p:cTn>
                              </p:par>
                              <p:par>
                                <p:cTn id="329" presetID="8" presetClass="emph" presetSubtype="0" repeatCount="indefinite" fill="hold" nodeType="withEffect">
                                  <p:stCondLst>
                                    <p:cond delay="0"/>
                                  </p:stCondLst>
                                  <p:childTnLst>
                                    <p:animRot by="-21600000">
                                      <p:cBhvr>
                                        <p:cTn id="330" dur="4000" fill="hold"/>
                                        <p:tgtEl>
                                          <p:spTgt spid="131"/>
                                        </p:tgtEl>
                                        <p:attrNameLst>
                                          <p:attrName>r</p:attrName>
                                        </p:attrNameLst>
                                      </p:cBhvr>
                                    </p:animRot>
                                  </p:childTnLst>
                                </p:cTn>
                              </p:par>
                              <p:par>
                                <p:cTn id="331" presetID="2" presetClass="exit" presetSubtype="3" fill="hold" nodeType="withEffect">
                                  <p:stCondLst>
                                    <p:cond delay="0"/>
                                  </p:stCondLst>
                                  <p:childTnLst>
                                    <p:anim calcmode="lin" valueType="num">
                                      <p:cBhvr additive="base">
                                        <p:cTn id="332" dur="4000"/>
                                        <p:tgtEl>
                                          <p:spTgt spid="131"/>
                                        </p:tgtEl>
                                        <p:attrNameLst>
                                          <p:attrName>ppt_x</p:attrName>
                                        </p:attrNameLst>
                                      </p:cBhvr>
                                      <p:tavLst>
                                        <p:tav tm="0">
                                          <p:val>
                                            <p:strVal val="ppt_x"/>
                                          </p:val>
                                        </p:tav>
                                        <p:tav tm="100000">
                                          <p:val>
                                            <p:strVal val="1+ppt_w/2"/>
                                          </p:val>
                                        </p:tav>
                                      </p:tavLst>
                                    </p:anim>
                                    <p:anim calcmode="lin" valueType="num">
                                      <p:cBhvr additive="base">
                                        <p:cTn id="333" dur="4000"/>
                                        <p:tgtEl>
                                          <p:spTgt spid="131"/>
                                        </p:tgtEl>
                                        <p:attrNameLst>
                                          <p:attrName>ppt_y</p:attrName>
                                        </p:attrNameLst>
                                      </p:cBhvr>
                                      <p:tavLst>
                                        <p:tav tm="0">
                                          <p:val>
                                            <p:strVal val="ppt_y"/>
                                          </p:val>
                                        </p:tav>
                                        <p:tav tm="100000">
                                          <p:val>
                                            <p:strVal val="0-ppt_h/2"/>
                                          </p:val>
                                        </p:tav>
                                      </p:tavLst>
                                    </p:anim>
                                    <p:set>
                                      <p:cBhvr>
                                        <p:cTn id="334" dur="1" fill="hold">
                                          <p:stCondLst>
                                            <p:cond delay="3999"/>
                                          </p:stCondLst>
                                        </p:cTn>
                                        <p:tgtEl>
                                          <p:spTgt spid="131"/>
                                        </p:tgtEl>
                                        <p:attrNameLst>
                                          <p:attrName>style.visibility</p:attrName>
                                        </p:attrNameLst>
                                      </p:cBhvr>
                                      <p:to>
                                        <p:strVal val="hidden"/>
                                      </p:to>
                                    </p:set>
                                  </p:childTnLst>
                                </p:cTn>
                              </p:par>
                              <p:par>
                                <p:cTn id="335" presetID="19" presetClass="entr" presetSubtype="5" fill="hold" nodeType="withEffect">
                                  <p:stCondLst>
                                    <p:cond delay="0"/>
                                  </p:stCondLst>
                                  <p:childTnLst>
                                    <p:set>
                                      <p:cBhvr>
                                        <p:cTn id="336" dur="1" fill="hold">
                                          <p:stCondLst>
                                            <p:cond delay="0"/>
                                          </p:stCondLst>
                                        </p:cTn>
                                        <p:tgtEl>
                                          <p:spTgt spid="101"/>
                                        </p:tgtEl>
                                        <p:attrNameLst>
                                          <p:attrName>style.visibility</p:attrName>
                                        </p:attrNameLst>
                                      </p:cBhvr>
                                      <p:to>
                                        <p:strVal val="visible"/>
                                      </p:to>
                                    </p:set>
                                    <p:anim calcmode="lin" valueType="num">
                                      <p:cBhvr>
                                        <p:cTn id="337" dur="4000" fill="hold"/>
                                        <p:tgtEl>
                                          <p:spTgt spid="101"/>
                                        </p:tgtEl>
                                        <p:attrNameLst>
                                          <p:attrName>ppt_w</p:attrName>
                                        </p:attrNameLst>
                                      </p:cBhvr>
                                      <p:tavLst>
                                        <p:tav tm="0">
                                          <p:val>
                                            <p:strVal val="#ppt_w"/>
                                          </p:val>
                                        </p:tav>
                                        <p:tav tm="100000">
                                          <p:val>
                                            <p:strVal val="#ppt_w"/>
                                          </p:val>
                                        </p:tav>
                                      </p:tavLst>
                                    </p:anim>
                                    <p:anim calcmode="lin" valueType="num">
                                      <p:cBhvr>
                                        <p:cTn id="338" dur="4000" fill="hold"/>
                                        <p:tgtEl>
                                          <p:spTgt spid="101"/>
                                        </p:tgtEl>
                                        <p:attrNameLst>
                                          <p:attrName>ppt_h</p:attrName>
                                        </p:attrNameLst>
                                      </p:cBhvr>
                                      <p:tavLst>
                                        <p:tav tm="0" fmla="#ppt_h*sin(2.5*pi*$)">
                                          <p:val>
                                            <p:fltVal val="0"/>
                                          </p:val>
                                        </p:tav>
                                        <p:tav tm="100000">
                                          <p:val>
                                            <p:fltVal val="1"/>
                                          </p:val>
                                        </p:tav>
                                      </p:tavLst>
                                    </p:anim>
                                  </p:childTnLst>
                                </p:cTn>
                              </p:par>
                              <p:par>
                                <p:cTn id="339" presetID="8" presetClass="emph" presetSubtype="0" repeatCount="indefinite" fill="hold" nodeType="withEffect">
                                  <p:stCondLst>
                                    <p:cond delay="0"/>
                                  </p:stCondLst>
                                  <p:childTnLst>
                                    <p:animRot by="21600000">
                                      <p:cBhvr>
                                        <p:cTn id="340" dur="4000" fill="hold"/>
                                        <p:tgtEl>
                                          <p:spTgt spid="101"/>
                                        </p:tgtEl>
                                        <p:attrNameLst>
                                          <p:attrName>r</p:attrName>
                                        </p:attrNameLst>
                                      </p:cBhvr>
                                    </p:animRot>
                                  </p:childTnLst>
                                </p:cTn>
                              </p:par>
                              <p:par>
                                <p:cTn id="341" presetID="2" presetClass="exit" presetSubtype="9" fill="hold" nodeType="withEffect">
                                  <p:stCondLst>
                                    <p:cond delay="0"/>
                                  </p:stCondLst>
                                  <p:childTnLst>
                                    <p:anim calcmode="lin" valueType="num">
                                      <p:cBhvr additive="base">
                                        <p:cTn id="342" dur="4000"/>
                                        <p:tgtEl>
                                          <p:spTgt spid="101"/>
                                        </p:tgtEl>
                                        <p:attrNameLst>
                                          <p:attrName>ppt_x</p:attrName>
                                        </p:attrNameLst>
                                      </p:cBhvr>
                                      <p:tavLst>
                                        <p:tav tm="0">
                                          <p:val>
                                            <p:strVal val="ppt_x"/>
                                          </p:val>
                                        </p:tav>
                                        <p:tav tm="100000">
                                          <p:val>
                                            <p:strVal val="0-ppt_w/2"/>
                                          </p:val>
                                        </p:tav>
                                      </p:tavLst>
                                    </p:anim>
                                    <p:anim calcmode="lin" valueType="num">
                                      <p:cBhvr additive="base">
                                        <p:cTn id="343" dur="4000"/>
                                        <p:tgtEl>
                                          <p:spTgt spid="101"/>
                                        </p:tgtEl>
                                        <p:attrNameLst>
                                          <p:attrName>ppt_y</p:attrName>
                                        </p:attrNameLst>
                                      </p:cBhvr>
                                      <p:tavLst>
                                        <p:tav tm="0">
                                          <p:val>
                                            <p:strVal val="ppt_y"/>
                                          </p:val>
                                        </p:tav>
                                        <p:tav tm="100000">
                                          <p:val>
                                            <p:strVal val="0-ppt_h/2"/>
                                          </p:val>
                                        </p:tav>
                                      </p:tavLst>
                                    </p:anim>
                                    <p:set>
                                      <p:cBhvr>
                                        <p:cTn id="344" dur="1" fill="hold">
                                          <p:stCondLst>
                                            <p:cond delay="3999"/>
                                          </p:stCondLst>
                                        </p:cTn>
                                        <p:tgtEl>
                                          <p:spTgt spid="101"/>
                                        </p:tgtEl>
                                        <p:attrNameLst>
                                          <p:attrName>style.visibility</p:attrName>
                                        </p:attrNameLst>
                                      </p:cBhvr>
                                      <p:to>
                                        <p:strVal val="hidden"/>
                                      </p:to>
                                    </p:set>
                                  </p:childTnLst>
                                </p:cTn>
                              </p:par>
                              <p:par>
                                <p:cTn id="345" presetID="19" presetClass="entr" presetSubtype="5" fill="hold" nodeType="withEffect">
                                  <p:stCondLst>
                                    <p:cond delay="0"/>
                                  </p:stCondLst>
                                  <p:childTnLst>
                                    <p:set>
                                      <p:cBhvr>
                                        <p:cTn id="346" dur="1" fill="hold">
                                          <p:stCondLst>
                                            <p:cond delay="0"/>
                                          </p:stCondLst>
                                        </p:cTn>
                                        <p:tgtEl>
                                          <p:spTgt spid="71"/>
                                        </p:tgtEl>
                                        <p:attrNameLst>
                                          <p:attrName>style.visibility</p:attrName>
                                        </p:attrNameLst>
                                      </p:cBhvr>
                                      <p:to>
                                        <p:strVal val="visible"/>
                                      </p:to>
                                    </p:set>
                                    <p:anim calcmode="lin" valueType="num">
                                      <p:cBhvr>
                                        <p:cTn id="347" dur="4000" fill="hold"/>
                                        <p:tgtEl>
                                          <p:spTgt spid="71"/>
                                        </p:tgtEl>
                                        <p:attrNameLst>
                                          <p:attrName>ppt_w</p:attrName>
                                        </p:attrNameLst>
                                      </p:cBhvr>
                                      <p:tavLst>
                                        <p:tav tm="0">
                                          <p:val>
                                            <p:strVal val="#ppt_w"/>
                                          </p:val>
                                        </p:tav>
                                        <p:tav tm="100000">
                                          <p:val>
                                            <p:strVal val="#ppt_w"/>
                                          </p:val>
                                        </p:tav>
                                      </p:tavLst>
                                    </p:anim>
                                    <p:anim calcmode="lin" valueType="num">
                                      <p:cBhvr>
                                        <p:cTn id="348" dur="4000" fill="hold"/>
                                        <p:tgtEl>
                                          <p:spTgt spid="71"/>
                                        </p:tgtEl>
                                        <p:attrNameLst>
                                          <p:attrName>ppt_h</p:attrName>
                                        </p:attrNameLst>
                                      </p:cBhvr>
                                      <p:tavLst>
                                        <p:tav tm="0" fmla="#ppt_h*sin(2.5*pi*$)">
                                          <p:val>
                                            <p:fltVal val="0"/>
                                          </p:val>
                                        </p:tav>
                                        <p:tav tm="100000">
                                          <p:val>
                                            <p:fltVal val="1"/>
                                          </p:val>
                                        </p:tav>
                                      </p:tavLst>
                                    </p:anim>
                                  </p:childTnLst>
                                </p:cTn>
                              </p:par>
                              <p:par>
                                <p:cTn id="349" presetID="8" presetClass="emph" presetSubtype="0" repeatCount="indefinite" fill="hold" nodeType="withEffect">
                                  <p:stCondLst>
                                    <p:cond delay="0"/>
                                  </p:stCondLst>
                                  <p:childTnLst>
                                    <p:animRot by="21600000">
                                      <p:cBhvr>
                                        <p:cTn id="350" dur="4000" fill="hold"/>
                                        <p:tgtEl>
                                          <p:spTgt spid="71"/>
                                        </p:tgtEl>
                                        <p:attrNameLst>
                                          <p:attrName>r</p:attrName>
                                        </p:attrNameLst>
                                      </p:cBhvr>
                                    </p:animRot>
                                  </p:childTnLst>
                                </p:cTn>
                              </p:par>
                              <p:par>
                                <p:cTn id="351" presetID="2" presetClass="exit" presetSubtype="9" fill="hold" nodeType="withEffect">
                                  <p:stCondLst>
                                    <p:cond delay="0"/>
                                  </p:stCondLst>
                                  <p:childTnLst>
                                    <p:anim calcmode="lin" valueType="num">
                                      <p:cBhvr additive="base">
                                        <p:cTn id="352" dur="4000"/>
                                        <p:tgtEl>
                                          <p:spTgt spid="71"/>
                                        </p:tgtEl>
                                        <p:attrNameLst>
                                          <p:attrName>ppt_x</p:attrName>
                                        </p:attrNameLst>
                                      </p:cBhvr>
                                      <p:tavLst>
                                        <p:tav tm="0">
                                          <p:val>
                                            <p:strVal val="ppt_x"/>
                                          </p:val>
                                        </p:tav>
                                        <p:tav tm="100000">
                                          <p:val>
                                            <p:strVal val="0-ppt_w/2"/>
                                          </p:val>
                                        </p:tav>
                                      </p:tavLst>
                                    </p:anim>
                                    <p:anim calcmode="lin" valueType="num">
                                      <p:cBhvr additive="base">
                                        <p:cTn id="353" dur="4000"/>
                                        <p:tgtEl>
                                          <p:spTgt spid="71"/>
                                        </p:tgtEl>
                                        <p:attrNameLst>
                                          <p:attrName>ppt_y</p:attrName>
                                        </p:attrNameLst>
                                      </p:cBhvr>
                                      <p:tavLst>
                                        <p:tav tm="0">
                                          <p:val>
                                            <p:strVal val="ppt_y"/>
                                          </p:val>
                                        </p:tav>
                                        <p:tav tm="100000">
                                          <p:val>
                                            <p:strVal val="0-ppt_h/2"/>
                                          </p:val>
                                        </p:tav>
                                      </p:tavLst>
                                    </p:anim>
                                    <p:set>
                                      <p:cBhvr>
                                        <p:cTn id="354" dur="1" fill="hold">
                                          <p:stCondLst>
                                            <p:cond delay="3999"/>
                                          </p:stCondLst>
                                        </p:cTn>
                                        <p:tgtEl>
                                          <p:spTgt spid="71"/>
                                        </p:tgtEl>
                                        <p:attrNameLst>
                                          <p:attrName>style.visibility</p:attrName>
                                        </p:attrNameLst>
                                      </p:cBhvr>
                                      <p:to>
                                        <p:strVal val="hidden"/>
                                      </p:to>
                                    </p:set>
                                  </p:childTnLst>
                                </p:cTn>
                              </p:par>
                              <p:par>
                                <p:cTn id="355" presetID="19" presetClass="entr" presetSubtype="5" fill="hold" nodeType="withEffect">
                                  <p:stCondLst>
                                    <p:cond delay="0"/>
                                  </p:stCondLst>
                                  <p:childTnLst>
                                    <p:set>
                                      <p:cBhvr>
                                        <p:cTn id="356" dur="1" fill="hold">
                                          <p:stCondLst>
                                            <p:cond delay="0"/>
                                          </p:stCondLst>
                                        </p:cTn>
                                        <p:tgtEl>
                                          <p:spTgt spid="74"/>
                                        </p:tgtEl>
                                        <p:attrNameLst>
                                          <p:attrName>style.visibility</p:attrName>
                                        </p:attrNameLst>
                                      </p:cBhvr>
                                      <p:to>
                                        <p:strVal val="visible"/>
                                      </p:to>
                                    </p:set>
                                    <p:anim calcmode="lin" valueType="num">
                                      <p:cBhvr>
                                        <p:cTn id="357" dur="4000" fill="hold"/>
                                        <p:tgtEl>
                                          <p:spTgt spid="74"/>
                                        </p:tgtEl>
                                        <p:attrNameLst>
                                          <p:attrName>ppt_w</p:attrName>
                                        </p:attrNameLst>
                                      </p:cBhvr>
                                      <p:tavLst>
                                        <p:tav tm="0">
                                          <p:val>
                                            <p:strVal val="#ppt_w"/>
                                          </p:val>
                                        </p:tav>
                                        <p:tav tm="100000">
                                          <p:val>
                                            <p:strVal val="#ppt_w"/>
                                          </p:val>
                                        </p:tav>
                                      </p:tavLst>
                                    </p:anim>
                                    <p:anim calcmode="lin" valueType="num">
                                      <p:cBhvr>
                                        <p:cTn id="358" dur="4000" fill="hold"/>
                                        <p:tgtEl>
                                          <p:spTgt spid="74"/>
                                        </p:tgtEl>
                                        <p:attrNameLst>
                                          <p:attrName>ppt_h</p:attrName>
                                        </p:attrNameLst>
                                      </p:cBhvr>
                                      <p:tavLst>
                                        <p:tav tm="0" fmla="#ppt_h*sin(2.5*pi*$)">
                                          <p:val>
                                            <p:fltVal val="0"/>
                                          </p:val>
                                        </p:tav>
                                        <p:tav tm="100000">
                                          <p:val>
                                            <p:fltVal val="1"/>
                                          </p:val>
                                        </p:tav>
                                      </p:tavLst>
                                    </p:anim>
                                  </p:childTnLst>
                                </p:cTn>
                              </p:par>
                              <p:par>
                                <p:cTn id="359" presetID="8" presetClass="emph" presetSubtype="0" repeatCount="indefinite" fill="hold" nodeType="withEffect">
                                  <p:stCondLst>
                                    <p:cond delay="0"/>
                                  </p:stCondLst>
                                  <p:childTnLst>
                                    <p:animRot by="21600000">
                                      <p:cBhvr>
                                        <p:cTn id="360" dur="4000" fill="hold"/>
                                        <p:tgtEl>
                                          <p:spTgt spid="74"/>
                                        </p:tgtEl>
                                        <p:attrNameLst>
                                          <p:attrName>r</p:attrName>
                                        </p:attrNameLst>
                                      </p:cBhvr>
                                    </p:animRot>
                                  </p:childTnLst>
                                </p:cTn>
                              </p:par>
                              <p:par>
                                <p:cTn id="361" presetID="2" presetClass="exit" presetSubtype="9" fill="hold" nodeType="withEffect">
                                  <p:stCondLst>
                                    <p:cond delay="0"/>
                                  </p:stCondLst>
                                  <p:childTnLst>
                                    <p:anim calcmode="lin" valueType="num">
                                      <p:cBhvr additive="base">
                                        <p:cTn id="362" dur="4000"/>
                                        <p:tgtEl>
                                          <p:spTgt spid="74"/>
                                        </p:tgtEl>
                                        <p:attrNameLst>
                                          <p:attrName>ppt_x</p:attrName>
                                        </p:attrNameLst>
                                      </p:cBhvr>
                                      <p:tavLst>
                                        <p:tav tm="0">
                                          <p:val>
                                            <p:strVal val="ppt_x"/>
                                          </p:val>
                                        </p:tav>
                                        <p:tav tm="100000">
                                          <p:val>
                                            <p:strVal val="0-ppt_w/2"/>
                                          </p:val>
                                        </p:tav>
                                      </p:tavLst>
                                    </p:anim>
                                    <p:anim calcmode="lin" valueType="num">
                                      <p:cBhvr additive="base">
                                        <p:cTn id="363" dur="4000"/>
                                        <p:tgtEl>
                                          <p:spTgt spid="74"/>
                                        </p:tgtEl>
                                        <p:attrNameLst>
                                          <p:attrName>ppt_y</p:attrName>
                                        </p:attrNameLst>
                                      </p:cBhvr>
                                      <p:tavLst>
                                        <p:tav tm="0">
                                          <p:val>
                                            <p:strVal val="ppt_y"/>
                                          </p:val>
                                        </p:tav>
                                        <p:tav tm="100000">
                                          <p:val>
                                            <p:strVal val="0-ppt_h/2"/>
                                          </p:val>
                                        </p:tav>
                                      </p:tavLst>
                                    </p:anim>
                                    <p:set>
                                      <p:cBhvr>
                                        <p:cTn id="364" dur="1" fill="hold">
                                          <p:stCondLst>
                                            <p:cond delay="3999"/>
                                          </p:stCondLst>
                                        </p:cTn>
                                        <p:tgtEl>
                                          <p:spTgt spid="74"/>
                                        </p:tgtEl>
                                        <p:attrNameLst>
                                          <p:attrName>style.visibility</p:attrName>
                                        </p:attrNameLst>
                                      </p:cBhvr>
                                      <p:to>
                                        <p:strVal val="hidden"/>
                                      </p:to>
                                    </p:set>
                                  </p:childTnLst>
                                </p:cTn>
                              </p:par>
                              <p:par>
                                <p:cTn id="365" presetID="19" presetClass="entr" presetSubtype="5" fill="hold" nodeType="withEffect">
                                  <p:stCondLst>
                                    <p:cond delay="0"/>
                                  </p:stCondLst>
                                  <p:childTnLst>
                                    <p:set>
                                      <p:cBhvr>
                                        <p:cTn id="366" dur="1" fill="hold">
                                          <p:stCondLst>
                                            <p:cond delay="0"/>
                                          </p:stCondLst>
                                        </p:cTn>
                                        <p:tgtEl>
                                          <p:spTgt spid="77"/>
                                        </p:tgtEl>
                                        <p:attrNameLst>
                                          <p:attrName>style.visibility</p:attrName>
                                        </p:attrNameLst>
                                      </p:cBhvr>
                                      <p:to>
                                        <p:strVal val="visible"/>
                                      </p:to>
                                    </p:set>
                                    <p:anim calcmode="lin" valueType="num">
                                      <p:cBhvr>
                                        <p:cTn id="367" dur="4000" fill="hold"/>
                                        <p:tgtEl>
                                          <p:spTgt spid="77"/>
                                        </p:tgtEl>
                                        <p:attrNameLst>
                                          <p:attrName>ppt_w</p:attrName>
                                        </p:attrNameLst>
                                      </p:cBhvr>
                                      <p:tavLst>
                                        <p:tav tm="0">
                                          <p:val>
                                            <p:strVal val="#ppt_w"/>
                                          </p:val>
                                        </p:tav>
                                        <p:tav tm="100000">
                                          <p:val>
                                            <p:strVal val="#ppt_w"/>
                                          </p:val>
                                        </p:tav>
                                      </p:tavLst>
                                    </p:anim>
                                    <p:anim calcmode="lin" valueType="num">
                                      <p:cBhvr>
                                        <p:cTn id="368" dur="4000" fill="hold"/>
                                        <p:tgtEl>
                                          <p:spTgt spid="77"/>
                                        </p:tgtEl>
                                        <p:attrNameLst>
                                          <p:attrName>ppt_h</p:attrName>
                                        </p:attrNameLst>
                                      </p:cBhvr>
                                      <p:tavLst>
                                        <p:tav tm="0" fmla="#ppt_h*sin(2.5*pi*$)">
                                          <p:val>
                                            <p:fltVal val="0"/>
                                          </p:val>
                                        </p:tav>
                                        <p:tav tm="100000">
                                          <p:val>
                                            <p:fltVal val="1"/>
                                          </p:val>
                                        </p:tav>
                                      </p:tavLst>
                                    </p:anim>
                                  </p:childTnLst>
                                </p:cTn>
                              </p:par>
                              <p:par>
                                <p:cTn id="369" presetID="8" presetClass="emph" presetSubtype="0" repeatCount="indefinite" fill="hold" nodeType="withEffect">
                                  <p:stCondLst>
                                    <p:cond delay="0"/>
                                  </p:stCondLst>
                                  <p:childTnLst>
                                    <p:animRot by="21600000">
                                      <p:cBhvr>
                                        <p:cTn id="370" dur="4000" fill="hold"/>
                                        <p:tgtEl>
                                          <p:spTgt spid="77"/>
                                        </p:tgtEl>
                                        <p:attrNameLst>
                                          <p:attrName>r</p:attrName>
                                        </p:attrNameLst>
                                      </p:cBhvr>
                                    </p:animRot>
                                  </p:childTnLst>
                                </p:cTn>
                              </p:par>
                              <p:par>
                                <p:cTn id="371" presetID="2" presetClass="exit" presetSubtype="9" fill="hold" nodeType="withEffect">
                                  <p:stCondLst>
                                    <p:cond delay="0"/>
                                  </p:stCondLst>
                                  <p:childTnLst>
                                    <p:anim calcmode="lin" valueType="num">
                                      <p:cBhvr additive="base">
                                        <p:cTn id="372" dur="4000"/>
                                        <p:tgtEl>
                                          <p:spTgt spid="77"/>
                                        </p:tgtEl>
                                        <p:attrNameLst>
                                          <p:attrName>ppt_x</p:attrName>
                                        </p:attrNameLst>
                                      </p:cBhvr>
                                      <p:tavLst>
                                        <p:tav tm="0">
                                          <p:val>
                                            <p:strVal val="ppt_x"/>
                                          </p:val>
                                        </p:tav>
                                        <p:tav tm="100000">
                                          <p:val>
                                            <p:strVal val="0-ppt_w/2"/>
                                          </p:val>
                                        </p:tav>
                                      </p:tavLst>
                                    </p:anim>
                                    <p:anim calcmode="lin" valueType="num">
                                      <p:cBhvr additive="base">
                                        <p:cTn id="373" dur="4000"/>
                                        <p:tgtEl>
                                          <p:spTgt spid="77"/>
                                        </p:tgtEl>
                                        <p:attrNameLst>
                                          <p:attrName>ppt_y</p:attrName>
                                        </p:attrNameLst>
                                      </p:cBhvr>
                                      <p:tavLst>
                                        <p:tav tm="0">
                                          <p:val>
                                            <p:strVal val="ppt_y"/>
                                          </p:val>
                                        </p:tav>
                                        <p:tav tm="100000">
                                          <p:val>
                                            <p:strVal val="0-ppt_h/2"/>
                                          </p:val>
                                        </p:tav>
                                      </p:tavLst>
                                    </p:anim>
                                    <p:set>
                                      <p:cBhvr>
                                        <p:cTn id="374" dur="1" fill="hold">
                                          <p:stCondLst>
                                            <p:cond delay="3999"/>
                                          </p:stCondLst>
                                        </p:cTn>
                                        <p:tgtEl>
                                          <p:spTgt spid="77"/>
                                        </p:tgtEl>
                                        <p:attrNameLst>
                                          <p:attrName>style.visibility</p:attrName>
                                        </p:attrNameLst>
                                      </p:cBhvr>
                                      <p:to>
                                        <p:strVal val="hidden"/>
                                      </p:to>
                                    </p:set>
                                  </p:childTnLst>
                                </p:cTn>
                              </p:par>
                              <p:par>
                                <p:cTn id="375" presetID="19" presetClass="entr" presetSubtype="5" fill="hold" nodeType="withEffect">
                                  <p:stCondLst>
                                    <p:cond delay="0"/>
                                  </p:stCondLst>
                                  <p:childTnLst>
                                    <p:set>
                                      <p:cBhvr>
                                        <p:cTn id="376" dur="1" fill="hold">
                                          <p:stCondLst>
                                            <p:cond delay="0"/>
                                          </p:stCondLst>
                                        </p:cTn>
                                        <p:tgtEl>
                                          <p:spTgt spid="80"/>
                                        </p:tgtEl>
                                        <p:attrNameLst>
                                          <p:attrName>style.visibility</p:attrName>
                                        </p:attrNameLst>
                                      </p:cBhvr>
                                      <p:to>
                                        <p:strVal val="visible"/>
                                      </p:to>
                                    </p:set>
                                    <p:anim calcmode="lin" valueType="num">
                                      <p:cBhvr>
                                        <p:cTn id="377" dur="4000" fill="hold"/>
                                        <p:tgtEl>
                                          <p:spTgt spid="80"/>
                                        </p:tgtEl>
                                        <p:attrNameLst>
                                          <p:attrName>ppt_w</p:attrName>
                                        </p:attrNameLst>
                                      </p:cBhvr>
                                      <p:tavLst>
                                        <p:tav tm="0">
                                          <p:val>
                                            <p:strVal val="#ppt_w"/>
                                          </p:val>
                                        </p:tav>
                                        <p:tav tm="100000">
                                          <p:val>
                                            <p:strVal val="#ppt_w"/>
                                          </p:val>
                                        </p:tav>
                                      </p:tavLst>
                                    </p:anim>
                                    <p:anim calcmode="lin" valueType="num">
                                      <p:cBhvr>
                                        <p:cTn id="378" dur="4000" fill="hold"/>
                                        <p:tgtEl>
                                          <p:spTgt spid="80"/>
                                        </p:tgtEl>
                                        <p:attrNameLst>
                                          <p:attrName>ppt_h</p:attrName>
                                        </p:attrNameLst>
                                      </p:cBhvr>
                                      <p:tavLst>
                                        <p:tav tm="0" fmla="#ppt_h*sin(2.5*pi*$)">
                                          <p:val>
                                            <p:fltVal val="0"/>
                                          </p:val>
                                        </p:tav>
                                        <p:tav tm="100000">
                                          <p:val>
                                            <p:fltVal val="1"/>
                                          </p:val>
                                        </p:tav>
                                      </p:tavLst>
                                    </p:anim>
                                  </p:childTnLst>
                                </p:cTn>
                              </p:par>
                              <p:par>
                                <p:cTn id="379" presetID="8" presetClass="emph" presetSubtype="0" repeatCount="indefinite" fill="hold" nodeType="withEffect">
                                  <p:stCondLst>
                                    <p:cond delay="0"/>
                                  </p:stCondLst>
                                  <p:childTnLst>
                                    <p:animRot by="21600000">
                                      <p:cBhvr>
                                        <p:cTn id="380" dur="4000" fill="hold"/>
                                        <p:tgtEl>
                                          <p:spTgt spid="80"/>
                                        </p:tgtEl>
                                        <p:attrNameLst>
                                          <p:attrName>r</p:attrName>
                                        </p:attrNameLst>
                                      </p:cBhvr>
                                    </p:animRot>
                                  </p:childTnLst>
                                </p:cTn>
                              </p:par>
                              <p:par>
                                <p:cTn id="381" presetID="2" presetClass="exit" presetSubtype="9" fill="hold" nodeType="withEffect">
                                  <p:stCondLst>
                                    <p:cond delay="0"/>
                                  </p:stCondLst>
                                  <p:childTnLst>
                                    <p:anim calcmode="lin" valueType="num">
                                      <p:cBhvr additive="base">
                                        <p:cTn id="382" dur="4000"/>
                                        <p:tgtEl>
                                          <p:spTgt spid="80"/>
                                        </p:tgtEl>
                                        <p:attrNameLst>
                                          <p:attrName>ppt_x</p:attrName>
                                        </p:attrNameLst>
                                      </p:cBhvr>
                                      <p:tavLst>
                                        <p:tav tm="0">
                                          <p:val>
                                            <p:strVal val="ppt_x"/>
                                          </p:val>
                                        </p:tav>
                                        <p:tav tm="100000">
                                          <p:val>
                                            <p:strVal val="0-ppt_w/2"/>
                                          </p:val>
                                        </p:tav>
                                      </p:tavLst>
                                    </p:anim>
                                    <p:anim calcmode="lin" valueType="num">
                                      <p:cBhvr additive="base">
                                        <p:cTn id="383" dur="4000"/>
                                        <p:tgtEl>
                                          <p:spTgt spid="80"/>
                                        </p:tgtEl>
                                        <p:attrNameLst>
                                          <p:attrName>ppt_y</p:attrName>
                                        </p:attrNameLst>
                                      </p:cBhvr>
                                      <p:tavLst>
                                        <p:tav tm="0">
                                          <p:val>
                                            <p:strVal val="ppt_y"/>
                                          </p:val>
                                        </p:tav>
                                        <p:tav tm="100000">
                                          <p:val>
                                            <p:strVal val="0-ppt_h/2"/>
                                          </p:val>
                                        </p:tav>
                                      </p:tavLst>
                                    </p:anim>
                                    <p:set>
                                      <p:cBhvr>
                                        <p:cTn id="384" dur="1" fill="hold">
                                          <p:stCondLst>
                                            <p:cond delay="3999"/>
                                          </p:stCondLst>
                                        </p:cTn>
                                        <p:tgtEl>
                                          <p:spTgt spid="80"/>
                                        </p:tgtEl>
                                        <p:attrNameLst>
                                          <p:attrName>style.visibility</p:attrName>
                                        </p:attrNameLst>
                                      </p:cBhvr>
                                      <p:to>
                                        <p:strVal val="hidden"/>
                                      </p:to>
                                    </p:set>
                                  </p:childTnLst>
                                </p:cTn>
                              </p:par>
                              <p:par>
                                <p:cTn id="385" presetID="19" presetClass="entr" presetSubtype="5" fill="hold" nodeType="withEffect">
                                  <p:stCondLst>
                                    <p:cond delay="0"/>
                                  </p:stCondLst>
                                  <p:childTnLst>
                                    <p:set>
                                      <p:cBhvr>
                                        <p:cTn id="386" dur="1" fill="hold">
                                          <p:stCondLst>
                                            <p:cond delay="0"/>
                                          </p:stCondLst>
                                        </p:cTn>
                                        <p:tgtEl>
                                          <p:spTgt spid="83"/>
                                        </p:tgtEl>
                                        <p:attrNameLst>
                                          <p:attrName>style.visibility</p:attrName>
                                        </p:attrNameLst>
                                      </p:cBhvr>
                                      <p:to>
                                        <p:strVal val="visible"/>
                                      </p:to>
                                    </p:set>
                                    <p:anim calcmode="lin" valueType="num">
                                      <p:cBhvr>
                                        <p:cTn id="387" dur="4000" fill="hold"/>
                                        <p:tgtEl>
                                          <p:spTgt spid="83"/>
                                        </p:tgtEl>
                                        <p:attrNameLst>
                                          <p:attrName>ppt_w</p:attrName>
                                        </p:attrNameLst>
                                      </p:cBhvr>
                                      <p:tavLst>
                                        <p:tav tm="0">
                                          <p:val>
                                            <p:strVal val="#ppt_w"/>
                                          </p:val>
                                        </p:tav>
                                        <p:tav tm="100000">
                                          <p:val>
                                            <p:strVal val="#ppt_w"/>
                                          </p:val>
                                        </p:tav>
                                      </p:tavLst>
                                    </p:anim>
                                    <p:anim calcmode="lin" valueType="num">
                                      <p:cBhvr>
                                        <p:cTn id="388" dur="4000" fill="hold"/>
                                        <p:tgtEl>
                                          <p:spTgt spid="83"/>
                                        </p:tgtEl>
                                        <p:attrNameLst>
                                          <p:attrName>ppt_h</p:attrName>
                                        </p:attrNameLst>
                                      </p:cBhvr>
                                      <p:tavLst>
                                        <p:tav tm="0" fmla="#ppt_h*sin(2.5*pi*$)">
                                          <p:val>
                                            <p:fltVal val="0"/>
                                          </p:val>
                                        </p:tav>
                                        <p:tav tm="100000">
                                          <p:val>
                                            <p:fltVal val="1"/>
                                          </p:val>
                                        </p:tav>
                                      </p:tavLst>
                                    </p:anim>
                                  </p:childTnLst>
                                </p:cTn>
                              </p:par>
                              <p:par>
                                <p:cTn id="389" presetID="8" presetClass="emph" presetSubtype="0" repeatCount="indefinite" fill="hold" nodeType="withEffect">
                                  <p:stCondLst>
                                    <p:cond delay="0"/>
                                  </p:stCondLst>
                                  <p:childTnLst>
                                    <p:animRot by="21600000">
                                      <p:cBhvr>
                                        <p:cTn id="390" dur="4000" fill="hold"/>
                                        <p:tgtEl>
                                          <p:spTgt spid="83"/>
                                        </p:tgtEl>
                                        <p:attrNameLst>
                                          <p:attrName>r</p:attrName>
                                        </p:attrNameLst>
                                      </p:cBhvr>
                                    </p:animRot>
                                  </p:childTnLst>
                                </p:cTn>
                              </p:par>
                              <p:par>
                                <p:cTn id="391" presetID="2" presetClass="exit" presetSubtype="9" fill="hold" nodeType="withEffect">
                                  <p:stCondLst>
                                    <p:cond delay="0"/>
                                  </p:stCondLst>
                                  <p:childTnLst>
                                    <p:anim calcmode="lin" valueType="num">
                                      <p:cBhvr additive="base">
                                        <p:cTn id="392" dur="4000"/>
                                        <p:tgtEl>
                                          <p:spTgt spid="83"/>
                                        </p:tgtEl>
                                        <p:attrNameLst>
                                          <p:attrName>ppt_x</p:attrName>
                                        </p:attrNameLst>
                                      </p:cBhvr>
                                      <p:tavLst>
                                        <p:tav tm="0">
                                          <p:val>
                                            <p:strVal val="ppt_x"/>
                                          </p:val>
                                        </p:tav>
                                        <p:tav tm="100000">
                                          <p:val>
                                            <p:strVal val="0-ppt_w/2"/>
                                          </p:val>
                                        </p:tav>
                                      </p:tavLst>
                                    </p:anim>
                                    <p:anim calcmode="lin" valueType="num">
                                      <p:cBhvr additive="base">
                                        <p:cTn id="393" dur="4000"/>
                                        <p:tgtEl>
                                          <p:spTgt spid="83"/>
                                        </p:tgtEl>
                                        <p:attrNameLst>
                                          <p:attrName>ppt_y</p:attrName>
                                        </p:attrNameLst>
                                      </p:cBhvr>
                                      <p:tavLst>
                                        <p:tav tm="0">
                                          <p:val>
                                            <p:strVal val="ppt_y"/>
                                          </p:val>
                                        </p:tav>
                                        <p:tav tm="100000">
                                          <p:val>
                                            <p:strVal val="0-ppt_h/2"/>
                                          </p:val>
                                        </p:tav>
                                      </p:tavLst>
                                    </p:anim>
                                    <p:set>
                                      <p:cBhvr>
                                        <p:cTn id="394" dur="1" fill="hold">
                                          <p:stCondLst>
                                            <p:cond delay="3999"/>
                                          </p:stCondLst>
                                        </p:cTn>
                                        <p:tgtEl>
                                          <p:spTgt spid="83"/>
                                        </p:tgtEl>
                                        <p:attrNameLst>
                                          <p:attrName>style.visibility</p:attrName>
                                        </p:attrNameLst>
                                      </p:cBhvr>
                                      <p:to>
                                        <p:strVal val="hidden"/>
                                      </p:to>
                                    </p:set>
                                  </p:childTnLst>
                                </p:cTn>
                              </p:par>
                              <p:par>
                                <p:cTn id="395" presetID="19" presetClass="entr" presetSubtype="5" fill="hold" nodeType="withEffect">
                                  <p:stCondLst>
                                    <p:cond delay="0"/>
                                  </p:stCondLst>
                                  <p:childTnLst>
                                    <p:set>
                                      <p:cBhvr>
                                        <p:cTn id="396" dur="1" fill="hold">
                                          <p:stCondLst>
                                            <p:cond delay="0"/>
                                          </p:stCondLst>
                                        </p:cTn>
                                        <p:tgtEl>
                                          <p:spTgt spid="86"/>
                                        </p:tgtEl>
                                        <p:attrNameLst>
                                          <p:attrName>style.visibility</p:attrName>
                                        </p:attrNameLst>
                                      </p:cBhvr>
                                      <p:to>
                                        <p:strVal val="visible"/>
                                      </p:to>
                                    </p:set>
                                    <p:anim calcmode="lin" valueType="num">
                                      <p:cBhvr>
                                        <p:cTn id="397" dur="4000" fill="hold"/>
                                        <p:tgtEl>
                                          <p:spTgt spid="86"/>
                                        </p:tgtEl>
                                        <p:attrNameLst>
                                          <p:attrName>ppt_w</p:attrName>
                                        </p:attrNameLst>
                                      </p:cBhvr>
                                      <p:tavLst>
                                        <p:tav tm="0">
                                          <p:val>
                                            <p:strVal val="#ppt_w"/>
                                          </p:val>
                                        </p:tav>
                                        <p:tav tm="100000">
                                          <p:val>
                                            <p:strVal val="#ppt_w"/>
                                          </p:val>
                                        </p:tav>
                                      </p:tavLst>
                                    </p:anim>
                                    <p:anim calcmode="lin" valueType="num">
                                      <p:cBhvr>
                                        <p:cTn id="398" dur="4000" fill="hold"/>
                                        <p:tgtEl>
                                          <p:spTgt spid="86"/>
                                        </p:tgtEl>
                                        <p:attrNameLst>
                                          <p:attrName>ppt_h</p:attrName>
                                        </p:attrNameLst>
                                      </p:cBhvr>
                                      <p:tavLst>
                                        <p:tav tm="0" fmla="#ppt_h*sin(2.5*pi*$)">
                                          <p:val>
                                            <p:fltVal val="0"/>
                                          </p:val>
                                        </p:tav>
                                        <p:tav tm="100000">
                                          <p:val>
                                            <p:fltVal val="1"/>
                                          </p:val>
                                        </p:tav>
                                      </p:tavLst>
                                    </p:anim>
                                  </p:childTnLst>
                                </p:cTn>
                              </p:par>
                              <p:par>
                                <p:cTn id="399" presetID="8" presetClass="emph" presetSubtype="0" repeatCount="indefinite" fill="hold" nodeType="withEffect">
                                  <p:stCondLst>
                                    <p:cond delay="0"/>
                                  </p:stCondLst>
                                  <p:childTnLst>
                                    <p:animRot by="21600000">
                                      <p:cBhvr>
                                        <p:cTn id="400" dur="4000" fill="hold"/>
                                        <p:tgtEl>
                                          <p:spTgt spid="86"/>
                                        </p:tgtEl>
                                        <p:attrNameLst>
                                          <p:attrName>r</p:attrName>
                                        </p:attrNameLst>
                                      </p:cBhvr>
                                    </p:animRot>
                                  </p:childTnLst>
                                </p:cTn>
                              </p:par>
                              <p:par>
                                <p:cTn id="401" presetID="2" presetClass="exit" presetSubtype="9" fill="hold" nodeType="withEffect">
                                  <p:stCondLst>
                                    <p:cond delay="0"/>
                                  </p:stCondLst>
                                  <p:childTnLst>
                                    <p:anim calcmode="lin" valueType="num">
                                      <p:cBhvr additive="base">
                                        <p:cTn id="402" dur="4000"/>
                                        <p:tgtEl>
                                          <p:spTgt spid="86"/>
                                        </p:tgtEl>
                                        <p:attrNameLst>
                                          <p:attrName>ppt_x</p:attrName>
                                        </p:attrNameLst>
                                      </p:cBhvr>
                                      <p:tavLst>
                                        <p:tav tm="0">
                                          <p:val>
                                            <p:strVal val="ppt_x"/>
                                          </p:val>
                                        </p:tav>
                                        <p:tav tm="100000">
                                          <p:val>
                                            <p:strVal val="0-ppt_w/2"/>
                                          </p:val>
                                        </p:tav>
                                      </p:tavLst>
                                    </p:anim>
                                    <p:anim calcmode="lin" valueType="num">
                                      <p:cBhvr additive="base">
                                        <p:cTn id="403" dur="4000"/>
                                        <p:tgtEl>
                                          <p:spTgt spid="86"/>
                                        </p:tgtEl>
                                        <p:attrNameLst>
                                          <p:attrName>ppt_y</p:attrName>
                                        </p:attrNameLst>
                                      </p:cBhvr>
                                      <p:tavLst>
                                        <p:tav tm="0">
                                          <p:val>
                                            <p:strVal val="ppt_y"/>
                                          </p:val>
                                        </p:tav>
                                        <p:tav tm="100000">
                                          <p:val>
                                            <p:strVal val="0-ppt_h/2"/>
                                          </p:val>
                                        </p:tav>
                                      </p:tavLst>
                                    </p:anim>
                                    <p:set>
                                      <p:cBhvr>
                                        <p:cTn id="404" dur="1" fill="hold">
                                          <p:stCondLst>
                                            <p:cond delay="3999"/>
                                          </p:stCondLst>
                                        </p:cTn>
                                        <p:tgtEl>
                                          <p:spTgt spid="86"/>
                                        </p:tgtEl>
                                        <p:attrNameLst>
                                          <p:attrName>style.visibility</p:attrName>
                                        </p:attrNameLst>
                                      </p:cBhvr>
                                      <p:to>
                                        <p:strVal val="hidden"/>
                                      </p:to>
                                    </p:set>
                                  </p:childTnLst>
                                </p:cTn>
                              </p:par>
                              <p:par>
                                <p:cTn id="405" presetID="19" presetClass="entr" presetSubtype="5" fill="hold" nodeType="withEffect">
                                  <p:stCondLst>
                                    <p:cond delay="0"/>
                                  </p:stCondLst>
                                  <p:childTnLst>
                                    <p:set>
                                      <p:cBhvr>
                                        <p:cTn id="406" dur="1" fill="hold">
                                          <p:stCondLst>
                                            <p:cond delay="0"/>
                                          </p:stCondLst>
                                        </p:cTn>
                                        <p:tgtEl>
                                          <p:spTgt spid="89"/>
                                        </p:tgtEl>
                                        <p:attrNameLst>
                                          <p:attrName>style.visibility</p:attrName>
                                        </p:attrNameLst>
                                      </p:cBhvr>
                                      <p:to>
                                        <p:strVal val="visible"/>
                                      </p:to>
                                    </p:set>
                                    <p:anim calcmode="lin" valueType="num">
                                      <p:cBhvr>
                                        <p:cTn id="407" dur="4000" fill="hold"/>
                                        <p:tgtEl>
                                          <p:spTgt spid="89"/>
                                        </p:tgtEl>
                                        <p:attrNameLst>
                                          <p:attrName>ppt_w</p:attrName>
                                        </p:attrNameLst>
                                      </p:cBhvr>
                                      <p:tavLst>
                                        <p:tav tm="0">
                                          <p:val>
                                            <p:strVal val="#ppt_w"/>
                                          </p:val>
                                        </p:tav>
                                        <p:tav tm="100000">
                                          <p:val>
                                            <p:strVal val="#ppt_w"/>
                                          </p:val>
                                        </p:tav>
                                      </p:tavLst>
                                    </p:anim>
                                    <p:anim calcmode="lin" valueType="num">
                                      <p:cBhvr>
                                        <p:cTn id="408" dur="4000" fill="hold"/>
                                        <p:tgtEl>
                                          <p:spTgt spid="89"/>
                                        </p:tgtEl>
                                        <p:attrNameLst>
                                          <p:attrName>ppt_h</p:attrName>
                                        </p:attrNameLst>
                                      </p:cBhvr>
                                      <p:tavLst>
                                        <p:tav tm="0" fmla="#ppt_h*sin(2.5*pi*$)">
                                          <p:val>
                                            <p:fltVal val="0"/>
                                          </p:val>
                                        </p:tav>
                                        <p:tav tm="100000">
                                          <p:val>
                                            <p:fltVal val="1"/>
                                          </p:val>
                                        </p:tav>
                                      </p:tavLst>
                                    </p:anim>
                                  </p:childTnLst>
                                </p:cTn>
                              </p:par>
                              <p:par>
                                <p:cTn id="409" presetID="8" presetClass="emph" presetSubtype="0" repeatCount="indefinite" fill="hold" nodeType="withEffect">
                                  <p:stCondLst>
                                    <p:cond delay="0"/>
                                  </p:stCondLst>
                                  <p:childTnLst>
                                    <p:animRot by="21600000">
                                      <p:cBhvr>
                                        <p:cTn id="410" dur="4000" fill="hold"/>
                                        <p:tgtEl>
                                          <p:spTgt spid="89"/>
                                        </p:tgtEl>
                                        <p:attrNameLst>
                                          <p:attrName>r</p:attrName>
                                        </p:attrNameLst>
                                      </p:cBhvr>
                                    </p:animRot>
                                  </p:childTnLst>
                                </p:cTn>
                              </p:par>
                              <p:par>
                                <p:cTn id="411" presetID="2" presetClass="exit" presetSubtype="9" fill="hold" nodeType="withEffect">
                                  <p:stCondLst>
                                    <p:cond delay="0"/>
                                  </p:stCondLst>
                                  <p:childTnLst>
                                    <p:anim calcmode="lin" valueType="num">
                                      <p:cBhvr additive="base">
                                        <p:cTn id="412" dur="4000"/>
                                        <p:tgtEl>
                                          <p:spTgt spid="89"/>
                                        </p:tgtEl>
                                        <p:attrNameLst>
                                          <p:attrName>ppt_x</p:attrName>
                                        </p:attrNameLst>
                                      </p:cBhvr>
                                      <p:tavLst>
                                        <p:tav tm="0">
                                          <p:val>
                                            <p:strVal val="ppt_x"/>
                                          </p:val>
                                        </p:tav>
                                        <p:tav tm="100000">
                                          <p:val>
                                            <p:strVal val="0-ppt_w/2"/>
                                          </p:val>
                                        </p:tav>
                                      </p:tavLst>
                                    </p:anim>
                                    <p:anim calcmode="lin" valueType="num">
                                      <p:cBhvr additive="base">
                                        <p:cTn id="413" dur="4000"/>
                                        <p:tgtEl>
                                          <p:spTgt spid="89"/>
                                        </p:tgtEl>
                                        <p:attrNameLst>
                                          <p:attrName>ppt_y</p:attrName>
                                        </p:attrNameLst>
                                      </p:cBhvr>
                                      <p:tavLst>
                                        <p:tav tm="0">
                                          <p:val>
                                            <p:strVal val="ppt_y"/>
                                          </p:val>
                                        </p:tav>
                                        <p:tav tm="100000">
                                          <p:val>
                                            <p:strVal val="0-ppt_h/2"/>
                                          </p:val>
                                        </p:tav>
                                      </p:tavLst>
                                    </p:anim>
                                    <p:set>
                                      <p:cBhvr>
                                        <p:cTn id="414" dur="1" fill="hold">
                                          <p:stCondLst>
                                            <p:cond delay="3999"/>
                                          </p:stCondLst>
                                        </p:cTn>
                                        <p:tgtEl>
                                          <p:spTgt spid="89"/>
                                        </p:tgtEl>
                                        <p:attrNameLst>
                                          <p:attrName>style.visibility</p:attrName>
                                        </p:attrNameLst>
                                      </p:cBhvr>
                                      <p:to>
                                        <p:strVal val="hidden"/>
                                      </p:to>
                                    </p:set>
                                  </p:childTnLst>
                                </p:cTn>
                              </p:par>
                              <p:par>
                                <p:cTn id="415" presetID="19" presetClass="entr" presetSubtype="5" fill="hold" nodeType="withEffect">
                                  <p:stCondLst>
                                    <p:cond delay="0"/>
                                  </p:stCondLst>
                                  <p:childTnLst>
                                    <p:set>
                                      <p:cBhvr>
                                        <p:cTn id="416" dur="1" fill="hold">
                                          <p:stCondLst>
                                            <p:cond delay="0"/>
                                          </p:stCondLst>
                                        </p:cTn>
                                        <p:tgtEl>
                                          <p:spTgt spid="92"/>
                                        </p:tgtEl>
                                        <p:attrNameLst>
                                          <p:attrName>style.visibility</p:attrName>
                                        </p:attrNameLst>
                                      </p:cBhvr>
                                      <p:to>
                                        <p:strVal val="visible"/>
                                      </p:to>
                                    </p:set>
                                    <p:anim calcmode="lin" valueType="num">
                                      <p:cBhvr>
                                        <p:cTn id="417" dur="4000" fill="hold"/>
                                        <p:tgtEl>
                                          <p:spTgt spid="92"/>
                                        </p:tgtEl>
                                        <p:attrNameLst>
                                          <p:attrName>ppt_w</p:attrName>
                                        </p:attrNameLst>
                                      </p:cBhvr>
                                      <p:tavLst>
                                        <p:tav tm="0">
                                          <p:val>
                                            <p:strVal val="#ppt_w"/>
                                          </p:val>
                                        </p:tav>
                                        <p:tav tm="100000">
                                          <p:val>
                                            <p:strVal val="#ppt_w"/>
                                          </p:val>
                                        </p:tav>
                                      </p:tavLst>
                                    </p:anim>
                                    <p:anim calcmode="lin" valueType="num">
                                      <p:cBhvr>
                                        <p:cTn id="418" dur="4000" fill="hold"/>
                                        <p:tgtEl>
                                          <p:spTgt spid="92"/>
                                        </p:tgtEl>
                                        <p:attrNameLst>
                                          <p:attrName>ppt_h</p:attrName>
                                        </p:attrNameLst>
                                      </p:cBhvr>
                                      <p:tavLst>
                                        <p:tav tm="0" fmla="#ppt_h*sin(2.5*pi*$)">
                                          <p:val>
                                            <p:fltVal val="0"/>
                                          </p:val>
                                        </p:tav>
                                        <p:tav tm="100000">
                                          <p:val>
                                            <p:fltVal val="1"/>
                                          </p:val>
                                        </p:tav>
                                      </p:tavLst>
                                    </p:anim>
                                  </p:childTnLst>
                                </p:cTn>
                              </p:par>
                              <p:par>
                                <p:cTn id="419" presetID="8" presetClass="emph" presetSubtype="0" repeatCount="indefinite" fill="hold" nodeType="withEffect">
                                  <p:stCondLst>
                                    <p:cond delay="0"/>
                                  </p:stCondLst>
                                  <p:childTnLst>
                                    <p:animRot by="21600000">
                                      <p:cBhvr>
                                        <p:cTn id="420" dur="4000" fill="hold"/>
                                        <p:tgtEl>
                                          <p:spTgt spid="92"/>
                                        </p:tgtEl>
                                        <p:attrNameLst>
                                          <p:attrName>r</p:attrName>
                                        </p:attrNameLst>
                                      </p:cBhvr>
                                    </p:animRot>
                                  </p:childTnLst>
                                </p:cTn>
                              </p:par>
                              <p:par>
                                <p:cTn id="421" presetID="2" presetClass="exit" presetSubtype="9" fill="hold" nodeType="withEffect">
                                  <p:stCondLst>
                                    <p:cond delay="0"/>
                                  </p:stCondLst>
                                  <p:childTnLst>
                                    <p:anim calcmode="lin" valueType="num">
                                      <p:cBhvr additive="base">
                                        <p:cTn id="422" dur="4000"/>
                                        <p:tgtEl>
                                          <p:spTgt spid="92"/>
                                        </p:tgtEl>
                                        <p:attrNameLst>
                                          <p:attrName>ppt_x</p:attrName>
                                        </p:attrNameLst>
                                      </p:cBhvr>
                                      <p:tavLst>
                                        <p:tav tm="0">
                                          <p:val>
                                            <p:strVal val="ppt_x"/>
                                          </p:val>
                                        </p:tav>
                                        <p:tav tm="100000">
                                          <p:val>
                                            <p:strVal val="0-ppt_w/2"/>
                                          </p:val>
                                        </p:tav>
                                      </p:tavLst>
                                    </p:anim>
                                    <p:anim calcmode="lin" valueType="num">
                                      <p:cBhvr additive="base">
                                        <p:cTn id="423" dur="4000"/>
                                        <p:tgtEl>
                                          <p:spTgt spid="92"/>
                                        </p:tgtEl>
                                        <p:attrNameLst>
                                          <p:attrName>ppt_y</p:attrName>
                                        </p:attrNameLst>
                                      </p:cBhvr>
                                      <p:tavLst>
                                        <p:tav tm="0">
                                          <p:val>
                                            <p:strVal val="ppt_y"/>
                                          </p:val>
                                        </p:tav>
                                        <p:tav tm="100000">
                                          <p:val>
                                            <p:strVal val="0-ppt_h/2"/>
                                          </p:val>
                                        </p:tav>
                                      </p:tavLst>
                                    </p:anim>
                                    <p:set>
                                      <p:cBhvr>
                                        <p:cTn id="424" dur="1" fill="hold">
                                          <p:stCondLst>
                                            <p:cond delay="3999"/>
                                          </p:stCondLst>
                                        </p:cTn>
                                        <p:tgtEl>
                                          <p:spTgt spid="92"/>
                                        </p:tgtEl>
                                        <p:attrNameLst>
                                          <p:attrName>style.visibility</p:attrName>
                                        </p:attrNameLst>
                                      </p:cBhvr>
                                      <p:to>
                                        <p:strVal val="hidden"/>
                                      </p:to>
                                    </p:set>
                                  </p:childTnLst>
                                </p:cTn>
                              </p:par>
                              <p:par>
                                <p:cTn id="425" presetID="19" presetClass="entr" presetSubtype="5" fill="hold" nodeType="withEffect">
                                  <p:stCondLst>
                                    <p:cond delay="0"/>
                                  </p:stCondLst>
                                  <p:childTnLst>
                                    <p:set>
                                      <p:cBhvr>
                                        <p:cTn id="426" dur="1" fill="hold">
                                          <p:stCondLst>
                                            <p:cond delay="0"/>
                                          </p:stCondLst>
                                        </p:cTn>
                                        <p:tgtEl>
                                          <p:spTgt spid="95"/>
                                        </p:tgtEl>
                                        <p:attrNameLst>
                                          <p:attrName>style.visibility</p:attrName>
                                        </p:attrNameLst>
                                      </p:cBhvr>
                                      <p:to>
                                        <p:strVal val="visible"/>
                                      </p:to>
                                    </p:set>
                                    <p:anim calcmode="lin" valueType="num">
                                      <p:cBhvr>
                                        <p:cTn id="427" dur="4000" fill="hold"/>
                                        <p:tgtEl>
                                          <p:spTgt spid="95"/>
                                        </p:tgtEl>
                                        <p:attrNameLst>
                                          <p:attrName>ppt_w</p:attrName>
                                        </p:attrNameLst>
                                      </p:cBhvr>
                                      <p:tavLst>
                                        <p:tav tm="0">
                                          <p:val>
                                            <p:strVal val="#ppt_w"/>
                                          </p:val>
                                        </p:tav>
                                        <p:tav tm="100000">
                                          <p:val>
                                            <p:strVal val="#ppt_w"/>
                                          </p:val>
                                        </p:tav>
                                      </p:tavLst>
                                    </p:anim>
                                    <p:anim calcmode="lin" valueType="num">
                                      <p:cBhvr>
                                        <p:cTn id="428" dur="4000" fill="hold"/>
                                        <p:tgtEl>
                                          <p:spTgt spid="95"/>
                                        </p:tgtEl>
                                        <p:attrNameLst>
                                          <p:attrName>ppt_h</p:attrName>
                                        </p:attrNameLst>
                                      </p:cBhvr>
                                      <p:tavLst>
                                        <p:tav tm="0" fmla="#ppt_h*sin(2.5*pi*$)">
                                          <p:val>
                                            <p:fltVal val="0"/>
                                          </p:val>
                                        </p:tav>
                                        <p:tav tm="100000">
                                          <p:val>
                                            <p:fltVal val="1"/>
                                          </p:val>
                                        </p:tav>
                                      </p:tavLst>
                                    </p:anim>
                                  </p:childTnLst>
                                </p:cTn>
                              </p:par>
                              <p:par>
                                <p:cTn id="429" presetID="8" presetClass="emph" presetSubtype="0" repeatCount="indefinite" fill="hold" nodeType="withEffect">
                                  <p:stCondLst>
                                    <p:cond delay="0"/>
                                  </p:stCondLst>
                                  <p:childTnLst>
                                    <p:animRot by="21600000">
                                      <p:cBhvr>
                                        <p:cTn id="430" dur="4000" fill="hold"/>
                                        <p:tgtEl>
                                          <p:spTgt spid="95"/>
                                        </p:tgtEl>
                                        <p:attrNameLst>
                                          <p:attrName>r</p:attrName>
                                        </p:attrNameLst>
                                      </p:cBhvr>
                                    </p:animRot>
                                  </p:childTnLst>
                                </p:cTn>
                              </p:par>
                              <p:par>
                                <p:cTn id="431" presetID="2" presetClass="exit" presetSubtype="9" fill="hold" nodeType="withEffect">
                                  <p:stCondLst>
                                    <p:cond delay="0"/>
                                  </p:stCondLst>
                                  <p:childTnLst>
                                    <p:anim calcmode="lin" valueType="num">
                                      <p:cBhvr additive="base">
                                        <p:cTn id="432" dur="4000"/>
                                        <p:tgtEl>
                                          <p:spTgt spid="95"/>
                                        </p:tgtEl>
                                        <p:attrNameLst>
                                          <p:attrName>ppt_x</p:attrName>
                                        </p:attrNameLst>
                                      </p:cBhvr>
                                      <p:tavLst>
                                        <p:tav tm="0">
                                          <p:val>
                                            <p:strVal val="ppt_x"/>
                                          </p:val>
                                        </p:tav>
                                        <p:tav tm="100000">
                                          <p:val>
                                            <p:strVal val="0-ppt_w/2"/>
                                          </p:val>
                                        </p:tav>
                                      </p:tavLst>
                                    </p:anim>
                                    <p:anim calcmode="lin" valueType="num">
                                      <p:cBhvr additive="base">
                                        <p:cTn id="433" dur="4000"/>
                                        <p:tgtEl>
                                          <p:spTgt spid="95"/>
                                        </p:tgtEl>
                                        <p:attrNameLst>
                                          <p:attrName>ppt_y</p:attrName>
                                        </p:attrNameLst>
                                      </p:cBhvr>
                                      <p:tavLst>
                                        <p:tav tm="0">
                                          <p:val>
                                            <p:strVal val="ppt_y"/>
                                          </p:val>
                                        </p:tav>
                                        <p:tav tm="100000">
                                          <p:val>
                                            <p:strVal val="0-ppt_h/2"/>
                                          </p:val>
                                        </p:tav>
                                      </p:tavLst>
                                    </p:anim>
                                    <p:set>
                                      <p:cBhvr>
                                        <p:cTn id="434" dur="1" fill="hold">
                                          <p:stCondLst>
                                            <p:cond delay="3999"/>
                                          </p:stCondLst>
                                        </p:cTn>
                                        <p:tgtEl>
                                          <p:spTgt spid="95"/>
                                        </p:tgtEl>
                                        <p:attrNameLst>
                                          <p:attrName>style.visibility</p:attrName>
                                        </p:attrNameLst>
                                      </p:cBhvr>
                                      <p:to>
                                        <p:strVal val="hidden"/>
                                      </p:to>
                                    </p:set>
                                  </p:childTnLst>
                                </p:cTn>
                              </p:par>
                              <p:par>
                                <p:cTn id="435" presetID="19" presetClass="entr" presetSubtype="5" fill="hold" nodeType="withEffect">
                                  <p:stCondLst>
                                    <p:cond delay="0"/>
                                  </p:stCondLst>
                                  <p:childTnLst>
                                    <p:set>
                                      <p:cBhvr>
                                        <p:cTn id="436" dur="1" fill="hold">
                                          <p:stCondLst>
                                            <p:cond delay="0"/>
                                          </p:stCondLst>
                                        </p:cTn>
                                        <p:tgtEl>
                                          <p:spTgt spid="98"/>
                                        </p:tgtEl>
                                        <p:attrNameLst>
                                          <p:attrName>style.visibility</p:attrName>
                                        </p:attrNameLst>
                                      </p:cBhvr>
                                      <p:to>
                                        <p:strVal val="visible"/>
                                      </p:to>
                                    </p:set>
                                    <p:anim calcmode="lin" valueType="num">
                                      <p:cBhvr>
                                        <p:cTn id="437" dur="4000" fill="hold"/>
                                        <p:tgtEl>
                                          <p:spTgt spid="98"/>
                                        </p:tgtEl>
                                        <p:attrNameLst>
                                          <p:attrName>ppt_w</p:attrName>
                                        </p:attrNameLst>
                                      </p:cBhvr>
                                      <p:tavLst>
                                        <p:tav tm="0">
                                          <p:val>
                                            <p:strVal val="#ppt_w"/>
                                          </p:val>
                                        </p:tav>
                                        <p:tav tm="100000">
                                          <p:val>
                                            <p:strVal val="#ppt_w"/>
                                          </p:val>
                                        </p:tav>
                                      </p:tavLst>
                                    </p:anim>
                                    <p:anim calcmode="lin" valueType="num">
                                      <p:cBhvr>
                                        <p:cTn id="438" dur="4000" fill="hold"/>
                                        <p:tgtEl>
                                          <p:spTgt spid="98"/>
                                        </p:tgtEl>
                                        <p:attrNameLst>
                                          <p:attrName>ppt_h</p:attrName>
                                        </p:attrNameLst>
                                      </p:cBhvr>
                                      <p:tavLst>
                                        <p:tav tm="0" fmla="#ppt_h*sin(2.5*pi*$)">
                                          <p:val>
                                            <p:fltVal val="0"/>
                                          </p:val>
                                        </p:tav>
                                        <p:tav tm="100000">
                                          <p:val>
                                            <p:fltVal val="1"/>
                                          </p:val>
                                        </p:tav>
                                      </p:tavLst>
                                    </p:anim>
                                  </p:childTnLst>
                                </p:cTn>
                              </p:par>
                              <p:par>
                                <p:cTn id="439" presetID="8" presetClass="emph" presetSubtype="0" repeatCount="indefinite" fill="hold" nodeType="withEffect">
                                  <p:stCondLst>
                                    <p:cond delay="0"/>
                                  </p:stCondLst>
                                  <p:childTnLst>
                                    <p:animRot by="21600000">
                                      <p:cBhvr>
                                        <p:cTn id="440" dur="4000" fill="hold"/>
                                        <p:tgtEl>
                                          <p:spTgt spid="98"/>
                                        </p:tgtEl>
                                        <p:attrNameLst>
                                          <p:attrName>r</p:attrName>
                                        </p:attrNameLst>
                                      </p:cBhvr>
                                    </p:animRot>
                                  </p:childTnLst>
                                </p:cTn>
                              </p:par>
                              <p:par>
                                <p:cTn id="441" presetID="2" presetClass="exit" presetSubtype="9" fill="hold" nodeType="withEffect">
                                  <p:stCondLst>
                                    <p:cond delay="0"/>
                                  </p:stCondLst>
                                  <p:childTnLst>
                                    <p:anim calcmode="lin" valueType="num">
                                      <p:cBhvr additive="base">
                                        <p:cTn id="442" dur="4000"/>
                                        <p:tgtEl>
                                          <p:spTgt spid="98"/>
                                        </p:tgtEl>
                                        <p:attrNameLst>
                                          <p:attrName>ppt_x</p:attrName>
                                        </p:attrNameLst>
                                      </p:cBhvr>
                                      <p:tavLst>
                                        <p:tav tm="0">
                                          <p:val>
                                            <p:strVal val="ppt_x"/>
                                          </p:val>
                                        </p:tav>
                                        <p:tav tm="100000">
                                          <p:val>
                                            <p:strVal val="0-ppt_w/2"/>
                                          </p:val>
                                        </p:tav>
                                      </p:tavLst>
                                    </p:anim>
                                    <p:anim calcmode="lin" valueType="num">
                                      <p:cBhvr additive="base">
                                        <p:cTn id="443" dur="4000"/>
                                        <p:tgtEl>
                                          <p:spTgt spid="98"/>
                                        </p:tgtEl>
                                        <p:attrNameLst>
                                          <p:attrName>ppt_y</p:attrName>
                                        </p:attrNameLst>
                                      </p:cBhvr>
                                      <p:tavLst>
                                        <p:tav tm="0">
                                          <p:val>
                                            <p:strVal val="ppt_y"/>
                                          </p:val>
                                        </p:tav>
                                        <p:tav tm="100000">
                                          <p:val>
                                            <p:strVal val="0-ppt_h/2"/>
                                          </p:val>
                                        </p:tav>
                                      </p:tavLst>
                                    </p:anim>
                                    <p:set>
                                      <p:cBhvr>
                                        <p:cTn id="444" dur="1" fill="hold">
                                          <p:stCondLst>
                                            <p:cond delay="3999"/>
                                          </p:stCondLst>
                                        </p:cTn>
                                        <p:tgtEl>
                                          <p:spTgt spid="98"/>
                                        </p:tgtEl>
                                        <p:attrNameLst>
                                          <p:attrName>style.visibility</p:attrName>
                                        </p:attrNameLst>
                                      </p:cBhvr>
                                      <p:to>
                                        <p:strVal val="hidden"/>
                                      </p:to>
                                    </p:set>
                                  </p:childTnLst>
                                </p:cTn>
                              </p:par>
                              <p:par>
                                <p:cTn id="445" presetID="13" presetClass="entr" presetSubtype="16" fill="hold" nodeType="withEffect">
                                  <p:stCondLst>
                                    <p:cond delay="0"/>
                                  </p:stCondLst>
                                  <p:childTnLst>
                                    <p:set>
                                      <p:cBhvr>
                                        <p:cTn id="446" dur="1" fill="hold">
                                          <p:stCondLst>
                                            <p:cond delay="0"/>
                                          </p:stCondLst>
                                        </p:cTn>
                                        <p:tgtEl>
                                          <p:spTgt spid="4"/>
                                        </p:tgtEl>
                                        <p:attrNameLst>
                                          <p:attrName>style.visibility</p:attrName>
                                        </p:attrNameLst>
                                      </p:cBhvr>
                                      <p:to>
                                        <p:strVal val="visible"/>
                                      </p:to>
                                    </p:set>
                                    <p:animEffect transition="in" filter="plus(in)">
                                      <p:cBhvr>
                                        <p:cTn id="447" dur="6000"/>
                                        <p:tgtEl>
                                          <p:spTgt spid="4"/>
                                        </p:tgtEl>
                                      </p:cBhvr>
                                    </p:animEffect>
                                  </p:childTnLst>
                                </p:cTn>
                              </p:par>
                              <p:par>
                                <p:cTn id="448" presetID="13" presetClass="entr" presetSubtype="16" fill="hold" nodeType="withEffect">
                                  <p:stCondLst>
                                    <p:cond delay="0"/>
                                  </p:stCondLst>
                                  <p:childTnLst>
                                    <p:set>
                                      <p:cBhvr>
                                        <p:cTn id="449" dur="1" fill="hold">
                                          <p:stCondLst>
                                            <p:cond delay="0"/>
                                          </p:stCondLst>
                                        </p:cTn>
                                        <p:tgtEl>
                                          <p:spTgt spid="8"/>
                                        </p:tgtEl>
                                        <p:attrNameLst>
                                          <p:attrName>style.visibility</p:attrName>
                                        </p:attrNameLst>
                                      </p:cBhvr>
                                      <p:to>
                                        <p:strVal val="visible"/>
                                      </p:to>
                                    </p:set>
                                    <p:animEffect transition="in" filter="plus(in)">
                                      <p:cBhvr>
                                        <p:cTn id="450" dur="6000"/>
                                        <p:tgtEl>
                                          <p:spTgt spid="8"/>
                                        </p:tgtEl>
                                      </p:cBhvr>
                                    </p:animEffect>
                                  </p:childTnLst>
                                </p:cTn>
                              </p:par>
                              <p:par>
                                <p:cTn id="451" presetID="13" presetClass="entr" presetSubtype="16" fill="hold" nodeType="withEffect">
                                  <p:stCondLst>
                                    <p:cond delay="0"/>
                                  </p:stCondLst>
                                  <p:childTnLst>
                                    <p:set>
                                      <p:cBhvr>
                                        <p:cTn id="452" dur="1" fill="hold">
                                          <p:stCondLst>
                                            <p:cond delay="0"/>
                                          </p:stCondLst>
                                        </p:cTn>
                                        <p:tgtEl>
                                          <p:spTgt spid="11"/>
                                        </p:tgtEl>
                                        <p:attrNameLst>
                                          <p:attrName>style.visibility</p:attrName>
                                        </p:attrNameLst>
                                      </p:cBhvr>
                                      <p:to>
                                        <p:strVal val="visible"/>
                                      </p:to>
                                    </p:set>
                                    <p:animEffect transition="in" filter="plus(in)">
                                      <p:cBhvr>
                                        <p:cTn id="453" dur="6000"/>
                                        <p:tgtEl>
                                          <p:spTgt spid="11"/>
                                        </p:tgtEl>
                                      </p:cBhvr>
                                    </p:animEffect>
                                  </p:childTnLst>
                                </p:cTn>
                              </p:par>
                              <p:par>
                                <p:cTn id="454" presetID="13" presetClass="entr" presetSubtype="16" fill="hold" nodeType="withEffect">
                                  <p:stCondLst>
                                    <p:cond delay="0"/>
                                  </p:stCondLst>
                                  <p:childTnLst>
                                    <p:set>
                                      <p:cBhvr>
                                        <p:cTn id="455" dur="1" fill="hold">
                                          <p:stCondLst>
                                            <p:cond delay="0"/>
                                          </p:stCondLst>
                                        </p:cTn>
                                        <p:tgtEl>
                                          <p:spTgt spid="14"/>
                                        </p:tgtEl>
                                        <p:attrNameLst>
                                          <p:attrName>style.visibility</p:attrName>
                                        </p:attrNameLst>
                                      </p:cBhvr>
                                      <p:to>
                                        <p:strVal val="visible"/>
                                      </p:to>
                                    </p:set>
                                    <p:animEffect transition="in" filter="plus(in)">
                                      <p:cBhvr>
                                        <p:cTn id="456" dur="6000"/>
                                        <p:tgtEl>
                                          <p:spTgt spid="14"/>
                                        </p:tgtEl>
                                      </p:cBhvr>
                                    </p:animEffect>
                                  </p:childTnLst>
                                </p:cTn>
                              </p:par>
                              <p:par>
                                <p:cTn id="457" presetID="13" presetClass="entr" presetSubtype="16" fill="hold" nodeType="withEffect">
                                  <p:stCondLst>
                                    <p:cond delay="0"/>
                                  </p:stCondLst>
                                  <p:childTnLst>
                                    <p:set>
                                      <p:cBhvr>
                                        <p:cTn id="458" dur="1" fill="hold">
                                          <p:stCondLst>
                                            <p:cond delay="0"/>
                                          </p:stCondLst>
                                        </p:cTn>
                                        <p:tgtEl>
                                          <p:spTgt spid="17"/>
                                        </p:tgtEl>
                                        <p:attrNameLst>
                                          <p:attrName>style.visibility</p:attrName>
                                        </p:attrNameLst>
                                      </p:cBhvr>
                                      <p:to>
                                        <p:strVal val="visible"/>
                                      </p:to>
                                    </p:set>
                                    <p:animEffect transition="in" filter="plus(in)">
                                      <p:cBhvr>
                                        <p:cTn id="459" dur="6000"/>
                                        <p:tgtEl>
                                          <p:spTgt spid="17"/>
                                        </p:tgtEl>
                                      </p:cBhvr>
                                    </p:animEffect>
                                  </p:childTnLst>
                                </p:cTn>
                              </p:par>
                              <p:par>
                                <p:cTn id="460" presetID="13" presetClass="entr" presetSubtype="16" fill="hold" nodeType="withEffect">
                                  <p:stCondLst>
                                    <p:cond delay="0"/>
                                  </p:stCondLst>
                                  <p:childTnLst>
                                    <p:set>
                                      <p:cBhvr>
                                        <p:cTn id="461" dur="1" fill="hold">
                                          <p:stCondLst>
                                            <p:cond delay="0"/>
                                          </p:stCondLst>
                                        </p:cTn>
                                        <p:tgtEl>
                                          <p:spTgt spid="20"/>
                                        </p:tgtEl>
                                        <p:attrNameLst>
                                          <p:attrName>style.visibility</p:attrName>
                                        </p:attrNameLst>
                                      </p:cBhvr>
                                      <p:to>
                                        <p:strVal val="visible"/>
                                      </p:to>
                                    </p:set>
                                    <p:animEffect transition="in" filter="plus(in)">
                                      <p:cBhvr>
                                        <p:cTn id="462" dur="6000"/>
                                        <p:tgtEl>
                                          <p:spTgt spid="20"/>
                                        </p:tgtEl>
                                      </p:cBhvr>
                                    </p:animEffect>
                                  </p:childTnLst>
                                </p:cTn>
                              </p:par>
                              <p:par>
                                <p:cTn id="463" presetID="13" presetClass="entr" presetSubtype="16" fill="hold" nodeType="withEffect">
                                  <p:stCondLst>
                                    <p:cond delay="0"/>
                                  </p:stCondLst>
                                  <p:childTnLst>
                                    <p:set>
                                      <p:cBhvr>
                                        <p:cTn id="464" dur="1" fill="hold">
                                          <p:stCondLst>
                                            <p:cond delay="0"/>
                                          </p:stCondLst>
                                        </p:cTn>
                                        <p:tgtEl>
                                          <p:spTgt spid="23"/>
                                        </p:tgtEl>
                                        <p:attrNameLst>
                                          <p:attrName>style.visibility</p:attrName>
                                        </p:attrNameLst>
                                      </p:cBhvr>
                                      <p:to>
                                        <p:strVal val="visible"/>
                                      </p:to>
                                    </p:set>
                                    <p:animEffect transition="in" filter="plus(in)">
                                      <p:cBhvr>
                                        <p:cTn id="465" dur="6000"/>
                                        <p:tgtEl>
                                          <p:spTgt spid="23"/>
                                        </p:tgtEl>
                                      </p:cBhvr>
                                    </p:animEffect>
                                  </p:childTnLst>
                                </p:cTn>
                              </p:par>
                              <p:par>
                                <p:cTn id="466" presetID="13" presetClass="entr" presetSubtype="16" fill="hold" nodeType="withEffect">
                                  <p:stCondLst>
                                    <p:cond delay="0"/>
                                  </p:stCondLst>
                                  <p:childTnLst>
                                    <p:set>
                                      <p:cBhvr>
                                        <p:cTn id="467" dur="1" fill="hold">
                                          <p:stCondLst>
                                            <p:cond delay="0"/>
                                          </p:stCondLst>
                                        </p:cTn>
                                        <p:tgtEl>
                                          <p:spTgt spid="26"/>
                                        </p:tgtEl>
                                        <p:attrNameLst>
                                          <p:attrName>style.visibility</p:attrName>
                                        </p:attrNameLst>
                                      </p:cBhvr>
                                      <p:to>
                                        <p:strVal val="visible"/>
                                      </p:to>
                                    </p:set>
                                    <p:animEffect transition="in" filter="plus(in)">
                                      <p:cBhvr>
                                        <p:cTn id="468" dur="6000"/>
                                        <p:tgtEl>
                                          <p:spTgt spid="26"/>
                                        </p:tgtEl>
                                      </p:cBhvr>
                                    </p:animEffect>
                                  </p:childTnLst>
                                </p:cTn>
                              </p:par>
                              <p:par>
                                <p:cTn id="469" presetID="13" presetClass="entr" presetSubtype="16" fill="hold" nodeType="withEffect">
                                  <p:stCondLst>
                                    <p:cond delay="0"/>
                                  </p:stCondLst>
                                  <p:childTnLst>
                                    <p:set>
                                      <p:cBhvr>
                                        <p:cTn id="470" dur="1" fill="hold">
                                          <p:stCondLst>
                                            <p:cond delay="0"/>
                                          </p:stCondLst>
                                        </p:cTn>
                                        <p:tgtEl>
                                          <p:spTgt spid="29"/>
                                        </p:tgtEl>
                                        <p:attrNameLst>
                                          <p:attrName>style.visibility</p:attrName>
                                        </p:attrNameLst>
                                      </p:cBhvr>
                                      <p:to>
                                        <p:strVal val="visible"/>
                                      </p:to>
                                    </p:set>
                                    <p:animEffect transition="in" filter="plus(in)">
                                      <p:cBhvr>
                                        <p:cTn id="471" dur="6000"/>
                                        <p:tgtEl>
                                          <p:spTgt spid="29"/>
                                        </p:tgtEl>
                                      </p:cBhvr>
                                    </p:animEffect>
                                  </p:childTnLst>
                                </p:cTn>
                              </p:par>
                              <p:par>
                                <p:cTn id="472" presetID="13" presetClass="entr" presetSubtype="16" fill="hold" nodeType="withEffect">
                                  <p:stCondLst>
                                    <p:cond delay="0"/>
                                  </p:stCondLst>
                                  <p:childTnLst>
                                    <p:set>
                                      <p:cBhvr>
                                        <p:cTn id="473" dur="1" fill="hold">
                                          <p:stCondLst>
                                            <p:cond delay="0"/>
                                          </p:stCondLst>
                                        </p:cTn>
                                        <p:tgtEl>
                                          <p:spTgt spid="32"/>
                                        </p:tgtEl>
                                        <p:attrNameLst>
                                          <p:attrName>style.visibility</p:attrName>
                                        </p:attrNameLst>
                                      </p:cBhvr>
                                      <p:to>
                                        <p:strVal val="visible"/>
                                      </p:to>
                                    </p:set>
                                    <p:animEffect transition="in" filter="plus(in)">
                                      <p:cBhvr>
                                        <p:cTn id="474" dur="6000"/>
                                        <p:tgtEl>
                                          <p:spTgt spid="32"/>
                                        </p:tgtEl>
                                      </p:cBhvr>
                                    </p:animEffect>
                                  </p:childTnLst>
                                </p:cTn>
                              </p:par>
                              <p:par>
                                <p:cTn id="475" presetID="13" presetClass="entr" presetSubtype="16" fill="hold" nodeType="withEffect">
                                  <p:stCondLst>
                                    <p:cond delay="0"/>
                                  </p:stCondLst>
                                  <p:childTnLst>
                                    <p:set>
                                      <p:cBhvr>
                                        <p:cTn id="476" dur="1" fill="hold">
                                          <p:stCondLst>
                                            <p:cond delay="0"/>
                                          </p:stCondLst>
                                        </p:cTn>
                                        <p:tgtEl>
                                          <p:spTgt spid="35"/>
                                        </p:tgtEl>
                                        <p:attrNameLst>
                                          <p:attrName>style.visibility</p:attrName>
                                        </p:attrNameLst>
                                      </p:cBhvr>
                                      <p:to>
                                        <p:strVal val="visible"/>
                                      </p:to>
                                    </p:set>
                                    <p:animEffect transition="in" filter="plus(in)">
                                      <p:cBhvr>
                                        <p:cTn id="477" dur="6000"/>
                                        <p:tgtEl>
                                          <p:spTgt spid="35"/>
                                        </p:tgtEl>
                                      </p:cBhvr>
                                    </p:animEffect>
                                  </p:childTnLst>
                                </p:cTn>
                              </p:par>
                              <p:par>
                                <p:cTn id="478" presetID="13" presetClass="entr" presetSubtype="16" fill="hold" nodeType="withEffect">
                                  <p:stCondLst>
                                    <p:cond delay="0"/>
                                  </p:stCondLst>
                                  <p:childTnLst>
                                    <p:set>
                                      <p:cBhvr>
                                        <p:cTn id="479" dur="1" fill="hold">
                                          <p:stCondLst>
                                            <p:cond delay="0"/>
                                          </p:stCondLst>
                                        </p:cTn>
                                        <p:tgtEl>
                                          <p:spTgt spid="68"/>
                                        </p:tgtEl>
                                        <p:attrNameLst>
                                          <p:attrName>style.visibility</p:attrName>
                                        </p:attrNameLst>
                                      </p:cBhvr>
                                      <p:to>
                                        <p:strVal val="visible"/>
                                      </p:to>
                                    </p:set>
                                    <p:animEffect transition="in" filter="plus(in)">
                                      <p:cBhvr>
                                        <p:cTn id="480" dur="6000"/>
                                        <p:tgtEl>
                                          <p:spTgt spid="68"/>
                                        </p:tgtEl>
                                      </p:cBhvr>
                                    </p:animEffect>
                                  </p:childTnLst>
                                </p:cTn>
                              </p:par>
                              <p:par>
                                <p:cTn id="481" presetID="13" presetClass="entr" presetSubtype="16" fill="hold" nodeType="withEffect">
                                  <p:stCondLst>
                                    <p:cond delay="0"/>
                                  </p:stCondLst>
                                  <p:childTnLst>
                                    <p:set>
                                      <p:cBhvr>
                                        <p:cTn id="482" dur="1" fill="hold">
                                          <p:stCondLst>
                                            <p:cond delay="0"/>
                                          </p:stCondLst>
                                        </p:cTn>
                                        <p:tgtEl>
                                          <p:spTgt spid="65"/>
                                        </p:tgtEl>
                                        <p:attrNameLst>
                                          <p:attrName>style.visibility</p:attrName>
                                        </p:attrNameLst>
                                      </p:cBhvr>
                                      <p:to>
                                        <p:strVal val="visible"/>
                                      </p:to>
                                    </p:set>
                                    <p:animEffect transition="in" filter="plus(in)">
                                      <p:cBhvr>
                                        <p:cTn id="483" dur="6000"/>
                                        <p:tgtEl>
                                          <p:spTgt spid="65"/>
                                        </p:tgtEl>
                                      </p:cBhvr>
                                    </p:animEffect>
                                  </p:childTnLst>
                                </p:cTn>
                              </p:par>
                              <p:par>
                                <p:cTn id="484" presetID="13" presetClass="entr" presetSubtype="16" fill="hold" nodeType="withEffect">
                                  <p:stCondLst>
                                    <p:cond delay="0"/>
                                  </p:stCondLst>
                                  <p:childTnLst>
                                    <p:set>
                                      <p:cBhvr>
                                        <p:cTn id="485" dur="1" fill="hold">
                                          <p:stCondLst>
                                            <p:cond delay="0"/>
                                          </p:stCondLst>
                                        </p:cTn>
                                        <p:tgtEl>
                                          <p:spTgt spid="62"/>
                                        </p:tgtEl>
                                        <p:attrNameLst>
                                          <p:attrName>style.visibility</p:attrName>
                                        </p:attrNameLst>
                                      </p:cBhvr>
                                      <p:to>
                                        <p:strVal val="visible"/>
                                      </p:to>
                                    </p:set>
                                    <p:animEffect transition="in" filter="plus(in)">
                                      <p:cBhvr>
                                        <p:cTn id="486" dur="6000"/>
                                        <p:tgtEl>
                                          <p:spTgt spid="62"/>
                                        </p:tgtEl>
                                      </p:cBhvr>
                                    </p:animEffect>
                                  </p:childTnLst>
                                </p:cTn>
                              </p:par>
                              <p:par>
                                <p:cTn id="487" presetID="13" presetClass="entr" presetSubtype="16" fill="hold" nodeType="withEffect">
                                  <p:stCondLst>
                                    <p:cond delay="0"/>
                                  </p:stCondLst>
                                  <p:childTnLst>
                                    <p:set>
                                      <p:cBhvr>
                                        <p:cTn id="488" dur="1" fill="hold">
                                          <p:stCondLst>
                                            <p:cond delay="0"/>
                                          </p:stCondLst>
                                        </p:cTn>
                                        <p:tgtEl>
                                          <p:spTgt spid="59"/>
                                        </p:tgtEl>
                                        <p:attrNameLst>
                                          <p:attrName>style.visibility</p:attrName>
                                        </p:attrNameLst>
                                      </p:cBhvr>
                                      <p:to>
                                        <p:strVal val="visible"/>
                                      </p:to>
                                    </p:set>
                                    <p:animEffect transition="in" filter="plus(in)">
                                      <p:cBhvr>
                                        <p:cTn id="489" dur="6000"/>
                                        <p:tgtEl>
                                          <p:spTgt spid="59"/>
                                        </p:tgtEl>
                                      </p:cBhvr>
                                    </p:animEffect>
                                  </p:childTnLst>
                                </p:cTn>
                              </p:par>
                              <p:par>
                                <p:cTn id="490" presetID="13" presetClass="entr" presetSubtype="16" fill="hold" nodeType="withEffect">
                                  <p:stCondLst>
                                    <p:cond delay="0"/>
                                  </p:stCondLst>
                                  <p:childTnLst>
                                    <p:set>
                                      <p:cBhvr>
                                        <p:cTn id="491" dur="1" fill="hold">
                                          <p:stCondLst>
                                            <p:cond delay="0"/>
                                          </p:stCondLst>
                                        </p:cTn>
                                        <p:tgtEl>
                                          <p:spTgt spid="56"/>
                                        </p:tgtEl>
                                        <p:attrNameLst>
                                          <p:attrName>style.visibility</p:attrName>
                                        </p:attrNameLst>
                                      </p:cBhvr>
                                      <p:to>
                                        <p:strVal val="visible"/>
                                      </p:to>
                                    </p:set>
                                    <p:animEffect transition="in" filter="plus(in)">
                                      <p:cBhvr>
                                        <p:cTn id="492" dur="6000"/>
                                        <p:tgtEl>
                                          <p:spTgt spid="56"/>
                                        </p:tgtEl>
                                      </p:cBhvr>
                                    </p:animEffect>
                                  </p:childTnLst>
                                </p:cTn>
                              </p:par>
                              <p:par>
                                <p:cTn id="493" presetID="13" presetClass="entr" presetSubtype="16" fill="hold" nodeType="withEffect">
                                  <p:stCondLst>
                                    <p:cond delay="0"/>
                                  </p:stCondLst>
                                  <p:childTnLst>
                                    <p:set>
                                      <p:cBhvr>
                                        <p:cTn id="494" dur="1" fill="hold">
                                          <p:stCondLst>
                                            <p:cond delay="0"/>
                                          </p:stCondLst>
                                        </p:cTn>
                                        <p:tgtEl>
                                          <p:spTgt spid="53"/>
                                        </p:tgtEl>
                                        <p:attrNameLst>
                                          <p:attrName>style.visibility</p:attrName>
                                        </p:attrNameLst>
                                      </p:cBhvr>
                                      <p:to>
                                        <p:strVal val="visible"/>
                                      </p:to>
                                    </p:set>
                                    <p:animEffect transition="in" filter="plus(in)">
                                      <p:cBhvr>
                                        <p:cTn id="495" dur="6000"/>
                                        <p:tgtEl>
                                          <p:spTgt spid="53"/>
                                        </p:tgtEl>
                                      </p:cBhvr>
                                    </p:animEffect>
                                  </p:childTnLst>
                                </p:cTn>
                              </p:par>
                              <p:par>
                                <p:cTn id="496" presetID="13" presetClass="entr" presetSubtype="16" fill="hold" nodeType="withEffect">
                                  <p:stCondLst>
                                    <p:cond delay="0"/>
                                  </p:stCondLst>
                                  <p:childTnLst>
                                    <p:set>
                                      <p:cBhvr>
                                        <p:cTn id="497" dur="1" fill="hold">
                                          <p:stCondLst>
                                            <p:cond delay="0"/>
                                          </p:stCondLst>
                                        </p:cTn>
                                        <p:tgtEl>
                                          <p:spTgt spid="50"/>
                                        </p:tgtEl>
                                        <p:attrNameLst>
                                          <p:attrName>style.visibility</p:attrName>
                                        </p:attrNameLst>
                                      </p:cBhvr>
                                      <p:to>
                                        <p:strVal val="visible"/>
                                      </p:to>
                                    </p:set>
                                    <p:animEffect transition="in" filter="plus(in)">
                                      <p:cBhvr>
                                        <p:cTn id="498" dur="6000"/>
                                        <p:tgtEl>
                                          <p:spTgt spid="50"/>
                                        </p:tgtEl>
                                      </p:cBhvr>
                                    </p:animEffect>
                                  </p:childTnLst>
                                </p:cTn>
                              </p:par>
                              <p:par>
                                <p:cTn id="499" presetID="13" presetClass="entr" presetSubtype="16" fill="hold" nodeType="withEffect">
                                  <p:stCondLst>
                                    <p:cond delay="0"/>
                                  </p:stCondLst>
                                  <p:childTnLst>
                                    <p:set>
                                      <p:cBhvr>
                                        <p:cTn id="500" dur="1" fill="hold">
                                          <p:stCondLst>
                                            <p:cond delay="0"/>
                                          </p:stCondLst>
                                        </p:cTn>
                                        <p:tgtEl>
                                          <p:spTgt spid="47"/>
                                        </p:tgtEl>
                                        <p:attrNameLst>
                                          <p:attrName>style.visibility</p:attrName>
                                        </p:attrNameLst>
                                      </p:cBhvr>
                                      <p:to>
                                        <p:strVal val="visible"/>
                                      </p:to>
                                    </p:set>
                                    <p:animEffect transition="in" filter="plus(in)">
                                      <p:cBhvr>
                                        <p:cTn id="501" dur="6000"/>
                                        <p:tgtEl>
                                          <p:spTgt spid="47"/>
                                        </p:tgtEl>
                                      </p:cBhvr>
                                    </p:animEffect>
                                  </p:childTnLst>
                                </p:cTn>
                              </p:par>
                              <p:par>
                                <p:cTn id="502" presetID="13" presetClass="entr" presetSubtype="16" fill="hold" nodeType="withEffect">
                                  <p:stCondLst>
                                    <p:cond delay="0"/>
                                  </p:stCondLst>
                                  <p:childTnLst>
                                    <p:set>
                                      <p:cBhvr>
                                        <p:cTn id="503" dur="1" fill="hold">
                                          <p:stCondLst>
                                            <p:cond delay="0"/>
                                          </p:stCondLst>
                                        </p:cTn>
                                        <p:tgtEl>
                                          <p:spTgt spid="44"/>
                                        </p:tgtEl>
                                        <p:attrNameLst>
                                          <p:attrName>style.visibility</p:attrName>
                                        </p:attrNameLst>
                                      </p:cBhvr>
                                      <p:to>
                                        <p:strVal val="visible"/>
                                      </p:to>
                                    </p:set>
                                    <p:animEffect transition="in" filter="plus(in)">
                                      <p:cBhvr>
                                        <p:cTn id="504" dur="6000"/>
                                        <p:tgtEl>
                                          <p:spTgt spid="44"/>
                                        </p:tgtEl>
                                      </p:cBhvr>
                                    </p:animEffect>
                                  </p:childTnLst>
                                </p:cTn>
                              </p:par>
                              <p:par>
                                <p:cTn id="505" presetID="13" presetClass="entr" presetSubtype="16" fill="hold" nodeType="withEffect">
                                  <p:stCondLst>
                                    <p:cond delay="0"/>
                                  </p:stCondLst>
                                  <p:childTnLst>
                                    <p:set>
                                      <p:cBhvr>
                                        <p:cTn id="506" dur="1" fill="hold">
                                          <p:stCondLst>
                                            <p:cond delay="0"/>
                                          </p:stCondLst>
                                        </p:cTn>
                                        <p:tgtEl>
                                          <p:spTgt spid="41"/>
                                        </p:tgtEl>
                                        <p:attrNameLst>
                                          <p:attrName>style.visibility</p:attrName>
                                        </p:attrNameLst>
                                      </p:cBhvr>
                                      <p:to>
                                        <p:strVal val="visible"/>
                                      </p:to>
                                    </p:set>
                                    <p:animEffect transition="in" filter="plus(in)">
                                      <p:cBhvr>
                                        <p:cTn id="507" dur="6000"/>
                                        <p:tgtEl>
                                          <p:spTgt spid="41"/>
                                        </p:tgtEl>
                                      </p:cBhvr>
                                    </p:animEffect>
                                  </p:childTnLst>
                                </p:cTn>
                              </p:par>
                              <p:par>
                                <p:cTn id="508" presetID="13" presetClass="entr" presetSubtype="16" fill="hold" nodeType="withEffect">
                                  <p:stCondLst>
                                    <p:cond delay="0"/>
                                  </p:stCondLst>
                                  <p:childTnLst>
                                    <p:set>
                                      <p:cBhvr>
                                        <p:cTn id="509" dur="1" fill="hold">
                                          <p:stCondLst>
                                            <p:cond delay="0"/>
                                          </p:stCondLst>
                                        </p:cTn>
                                        <p:tgtEl>
                                          <p:spTgt spid="38"/>
                                        </p:tgtEl>
                                        <p:attrNameLst>
                                          <p:attrName>style.visibility</p:attrName>
                                        </p:attrNameLst>
                                      </p:cBhvr>
                                      <p:to>
                                        <p:strVal val="visible"/>
                                      </p:to>
                                    </p:set>
                                    <p:animEffect transition="in" filter="plus(in)">
                                      <p:cBhvr>
                                        <p:cTn id="510" dur="6000"/>
                                        <p:tgtEl>
                                          <p:spTgt spid="38"/>
                                        </p:tgtEl>
                                      </p:cBhvr>
                                    </p:animEffect>
                                  </p:childTnLst>
                                </p:cTn>
                              </p:par>
                              <p:par>
                                <p:cTn id="511" presetID="13" presetClass="entr" presetSubtype="16" fill="hold" nodeType="withEffect">
                                  <p:stCondLst>
                                    <p:cond delay="0"/>
                                  </p:stCondLst>
                                  <p:childTnLst>
                                    <p:set>
                                      <p:cBhvr>
                                        <p:cTn id="512" dur="1" fill="hold">
                                          <p:stCondLst>
                                            <p:cond delay="0"/>
                                          </p:stCondLst>
                                        </p:cTn>
                                        <p:tgtEl>
                                          <p:spTgt spid="134"/>
                                        </p:tgtEl>
                                        <p:attrNameLst>
                                          <p:attrName>style.visibility</p:attrName>
                                        </p:attrNameLst>
                                      </p:cBhvr>
                                      <p:to>
                                        <p:strVal val="visible"/>
                                      </p:to>
                                    </p:set>
                                    <p:animEffect transition="in" filter="plus(in)">
                                      <p:cBhvr>
                                        <p:cTn id="513" dur="6000"/>
                                        <p:tgtEl>
                                          <p:spTgt spid="134"/>
                                        </p:tgtEl>
                                      </p:cBhvr>
                                    </p:animEffect>
                                  </p:childTnLst>
                                </p:cTn>
                              </p:par>
                              <p:par>
                                <p:cTn id="514" presetID="13" presetClass="entr" presetSubtype="16" fill="hold" nodeType="withEffect">
                                  <p:stCondLst>
                                    <p:cond delay="0"/>
                                  </p:stCondLst>
                                  <p:childTnLst>
                                    <p:set>
                                      <p:cBhvr>
                                        <p:cTn id="515" dur="1" fill="hold">
                                          <p:stCondLst>
                                            <p:cond delay="0"/>
                                          </p:stCondLst>
                                        </p:cTn>
                                        <p:tgtEl>
                                          <p:spTgt spid="104"/>
                                        </p:tgtEl>
                                        <p:attrNameLst>
                                          <p:attrName>style.visibility</p:attrName>
                                        </p:attrNameLst>
                                      </p:cBhvr>
                                      <p:to>
                                        <p:strVal val="visible"/>
                                      </p:to>
                                    </p:set>
                                    <p:animEffect transition="in" filter="plus(in)">
                                      <p:cBhvr>
                                        <p:cTn id="516" dur="6000"/>
                                        <p:tgtEl>
                                          <p:spTgt spid="104"/>
                                        </p:tgtEl>
                                      </p:cBhvr>
                                    </p:animEffect>
                                  </p:childTnLst>
                                </p:cTn>
                              </p:par>
                              <p:par>
                                <p:cTn id="517" presetID="13" presetClass="entr" presetSubtype="16" fill="hold" nodeType="withEffect">
                                  <p:stCondLst>
                                    <p:cond delay="0"/>
                                  </p:stCondLst>
                                  <p:childTnLst>
                                    <p:set>
                                      <p:cBhvr>
                                        <p:cTn id="518" dur="1" fill="hold">
                                          <p:stCondLst>
                                            <p:cond delay="0"/>
                                          </p:stCondLst>
                                        </p:cTn>
                                        <p:tgtEl>
                                          <p:spTgt spid="107"/>
                                        </p:tgtEl>
                                        <p:attrNameLst>
                                          <p:attrName>style.visibility</p:attrName>
                                        </p:attrNameLst>
                                      </p:cBhvr>
                                      <p:to>
                                        <p:strVal val="visible"/>
                                      </p:to>
                                    </p:set>
                                    <p:animEffect transition="in" filter="plus(in)">
                                      <p:cBhvr>
                                        <p:cTn id="519" dur="6000"/>
                                        <p:tgtEl>
                                          <p:spTgt spid="107"/>
                                        </p:tgtEl>
                                      </p:cBhvr>
                                    </p:animEffect>
                                  </p:childTnLst>
                                </p:cTn>
                              </p:par>
                              <p:par>
                                <p:cTn id="520" presetID="13" presetClass="entr" presetSubtype="16" fill="hold" nodeType="withEffect">
                                  <p:stCondLst>
                                    <p:cond delay="0"/>
                                  </p:stCondLst>
                                  <p:childTnLst>
                                    <p:set>
                                      <p:cBhvr>
                                        <p:cTn id="521" dur="1" fill="hold">
                                          <p:stCondLst>
                                            <p:cond delay="0"/>
                                          </p:stCondLst>
                                        </p:cTn>
                                        <p:tgtEl>
                                          <p:spTgt spid="110"/>
                                        </p:tgtEl>
                                        <p:attrNameLst>
                                          <p:attrName>style.visibility</p:attrName>
                                        </p:attrNameLst>
                                      </p:cBhvr>
                                      <p:to>
                                        <p:strVal val="visible"/>
                                      </p:to>
                                    </p:set>
                                    <p:animEffect transition="in" filter="plus(in)">
                                      <p:cBhvr>
                                        <p:cTn id="522" dur="6000"/>
                                        <p:tgtEl>
                                          <p:spTgt spid="110"/>
                                        </p:tgtEl>
                                      </p:cBhvr>
                                    </p:animEffect>
                                  </p:childTnLst>
                                </p:cTn>
                              </p:par>
                              <p:par>
                                <p:cTn id="523" presetID="13" presetClass="entr" presetSubtype="16" fill="hold" nodeType="withEffect">
                                  <p:stCondLst>
                                    <p:cond delay="0"/>
                                  </p:stCondLst>
                                  <p:childTnLst>
                                    <p:set>
                                      <p:cBhvr>
                                        <p:cTn id="524" dur="1" fill="hold">
                                          <p:stCondLst>
                                            <p:cond delay="0"/>
                                          </p:stCondLst>
                                        </p:cTn>
                                        <p:tgtEl>
                                          <p:spTgt spid="113"/>
                                        </p:tgtEl>
                                        <p:attrNameLst>
                                          <p:attrName>style.visibility</p:attrName>
                                        </p:attrNameLst>
                                      </p:cBhvr>
                                      <p:to>
                                        <p:strVal val="visible"/>
                                      </p:to>
                                    </p:set>
                                    <p:animEffect transition="in" filter="plus(in)">
                                      <p:cBhvr>
                                        <p:cTn id="525" dur="6000"/>
                                        <p:tgtEl>
                                          <p:spTgt spid="113"/>
                                        </p:tgtEl>
                                      </p:cBhvr>
                                    </p:animEffect>
                                  </p:childTnLst>
                                </p:cTn>
                              </p:par>
                              <p:par>
                                <p:cTn id="526" presetID="13" presetClass="entr" presetSubtype="16" fill="hold" nodeType="withEffect">
                                  <p:stCondLst>
                                    <p:cond delay="0"/>
                                  </p:stCondLst>
                                  <p:childTnLst>
                                    <p:set>
                                      <p:cBhvr>
                                        <p:cTn id="527" dur="1" fill="hold">
                                          <p:stCondLst>
                                            <p:cond delay="0"/>
                                          </p:stCondLst>
                                        </p:cTn>
                                        <p:tgtEl>
                                          <p:spTgt spid="116"/>
                                        </p:tgtEl>
                                        <p:attrNameLst>
                                          <p:attrName>style.visibility</p:attrName>
                                        </p:attrNameLst>
                                      </p:cBhvr>
                                      <p:to>
                                        <p:strVal val="visible"/>
                                      </p:to>
                                    </p:set>
                                    <p:animEffect transition="in" filter="plus(in)">
                                      <p:cBhvr>
                                        <p:cTn id="528" dur="6000"/>
                                        <p:tgtEl>
                                          <p:spTgt spid="116"/>
                                        </p:tgtEl>
                                      </p:cBhvr>
                                    </p:animEffect>
                                  </p:childTnLst>
                                </p:cTn>
                              </p:par>
                              <p:par>
                                <p:cTn id="529" presetID="13" presetClass="entr" presetSubtype="16" fill="hold" nodeType="withEffect">
                                  <p:stCondLst>
                                    <p:cond delay="0"/>
                                  </p:stCondLst>
                                  <p:childTnLst>
                                    <p:set>
                                      <p:cBhvr>
                                        <p:cTn id="530" dur="1" fill="hold">
                                          <p:stCondLst>
                                            <p:cond delay="0"/>
                                          </p:stCondLst>
                                        </p:cTn>
                                        <p:tgtEl>
                                          <p:spTgt spid="119"/>
                                        </p:tgtEl>
                                        <p:attrNameLst>
                                          <p:attrName>style.visibility</p:attrName>
                                        </p:attrNameLst>
                                      </p:cBhvr>
                                      <p:to>
                                        <p:strVal val="visible"/>
                                      </p:to>
                                    </p:set>
                                    <p:animEffect transition="in" filter="plus(in)">
                                      <p:cBhvr>
                                        <p:cTn id="531" dur="6000"/>
                                        <p:tgtEl>
                                          <p:spTgt spid="119"/>
                                        </p:tgtEl>
                                      </p:cBhvr>
                                    </p:animEffect>
                                  </p:childTnLst>
                                </p:cTn>
                              </p:par>
                              <p:par>
                                <p:cTn id="532" presetID="13" presetClass="entr" presetSubtype="16" fill="hold" nodeType="withEffect">
                                  <p:stCondLst>
                                    <p:cond delay="0"/>
                                  </p:stCondLst>
                                  <p:childTnLst>
                                    <p:set>
                                      <p:cBhvr>
                                        <p:cTn id="533" dur="1" fill="hold">
                                          <p:stCondLst>
                                            <p:cond delay="0"/>
                                          </p:stCondLst>
                                        </p:cTn>
                                        <p:tgtEl>
                                          <p:spTgt spid="122"/>
                                        </p:tgtEl>
                                        <p:attrNameLst>
                                          <p:attrName>style.visibility</p:attrName>
                                        </p:attrNameLst>
                                      </p:cBhvr>
                                      <p:to>
                                        <p:strVal val="visible"/>
                                      </p:to>
                                    </p:set>
                                    <p:animEffect transition="in" filter="plus(in)">
                                      <p:cBhvr>
                                        <p:cTn id="534" dur="6000"/>
                                        <p:tgtEl>
                                          <p:spTgt spid="122"/>
                                        </p:tgtEl>
                                      </p:cBhvr>
                                    </p:animEffect>
                                  </p:childTnLst>
                                </p:cTn>
                              </p:par>
                              <p:par>
                                <p:cTn id="535" presetID="13" presetClass="entr" presetSubtype="16" fill="hold" nodeType="withEffect">
                                  <p:stCondLst>
                                    <p:cond delay="0"/>
                                  </p:stCondLst>
                                  <p:childTnLst>
                                    <p:set>
                                      <p:cBhvr>
                                        <p:cTn id="536" dur="1" fill="hold">
                                          <p:stCondLst>
                                            <p:cond delay="0"/>
                                          </p:stCondLst>
                                        </p:cTn>
                                        <p:tgtEl>
                                          <p:spTgt spid="125"/>
                                        </p:tgtEl>
                                        <p:attrNameLst>
                                          <p:attrName>style.visibility</p:attrName>
                                        </p:attrNameLst>
                                      </p:cBhvr>
                                      <p:to>
                                        <p:strVal val="visible"/>
                                      </p:to>
                                    </p:set>
                                    <p:animEffect transition="in" filter="plus(in)">
                                      <p:cBhvr>
                                        <p:cTn id="537" dur="6000"/>
                                        <p:tgtEl>
                                          <p:spTgt spid="125"/>
                                        </p:tgtEl>
                                      </p:cBhvr>
                                    </p:animEffect>
                                  </p:childTnLst>
                                </p:cTn>
                              </p:par>
                              <p:par>
                                <p:cTn id="538" presetID="13" presetClass="entr" presetSubtype="16" fill="hold" nodeType="withEffect">
                                  <p:stCondLst>
                                    <p:cond delay="0"/>
                                  </p:stCondLst>
                                  <p:childTnLst>
                                    <p:set>
                                      <p:cBhvr>
                                        <p:cTn id="539" dur="1" fill="hold">
                                          <p:stCondLst>
                                            <p:cond delay="0"/>
                                          </p:stCondLst>
                                        </p:cTn>
                                        <p:tgtEl>
                                          <p:spTgt spid="128"/>
                                        </p:tgtEl>
                                        <p:attrNameLst>
                                          <p:attrName>style.visibility</p:attrName>
                                        </p:attrNameLst>
                                      </p:cBhvr>
                                      <p:to>
                                        <p:strVal val="visible"/>
                                      </p:to>
                                    </p:set>
                                    <p:animEffect transition="in" filter="plus(in)">
                                      <p:cBhvr>
                                        <p:cTn id="540" dur="6000"/>
                                        <p:tgtEl>
                                          <p:spTgt spid="128"/>
                                        </p:tgtEl>
                                      </p:cBhvr>
                                    </p:animEffect>
                                  </p:childTnLst>
                                </p:cTn>
                              </p:par>
                              <p:par>
                                <p:cTn id="541" presetID="13" presetClass="entr" presetSubtype="16" fill="hold" nodeType="withEffect">
                                  <p:stCondLst>
                                    <p:cond delay="0"/>
                                  </p:stCondLst>
                                  <p:childTnLst>
                                    <p:set>
                                      <p:cBhvr>
                                        <p:cTn id="542" dur="1" fill="hold">
                                          <p:stCondLst>
                                            <p:cond delay="0"/>
                                          </p:stCondLst>
                                        </p:cTn>
                                        <p:tgtEl>
                                          <p:spTgt spid="131"/>
                                        </p:tgtEl>
                                        <p:attrNameLst>
                                          <p:attrName>style.visibility</p:attrName>
                                        </p:attrNameLst>
                                      </p:cBhvr>
                                      <p:to>
                                        <p:strVal val="visible"/>
                                      </p:to>
                                    </p:set>
                                    <p:animEffect transition="in" filter="plus(in)">
                                      <p:cBhvr>
                                        <p:cTn id="543" dur="6000"/>
                                        <p:tgtEl>
                                          <p:spTgt spid="131"/>
                                        </p:tgtEl>
                                      </p:cBhvr>
                                    </p:animEffect>
                                  </p:childTnLst>
                                </p:cTn>
                              </p:par>
                              <p:par>
                                <p:cTn id="544" presetID="13" presetClass="entr" presetSubtype="16" fill="hold" nodeType="withEffect">
                                  <p:stCondLst>
                                    <p:cond delay="0"/>
                                  </p:stCondLst>
                                  <p:childTnLst>
                                    <p:set>
                                      <p:cBhvr>
                                        <p:cTn id="545" dur="1" fill="hold">
                                          <p:stCondLst>
                                            <p:cond delay="0"/>
                                          </p:stCondLst>
                                        </p:cTn>
                                        <p:tgtEl>
                                          <p:spTgt spid="101"/>
                                        </p:tgtEl>
                                        <p:attrNameLst>
                                          <p:attrName>style.visibility</p:attrName>
                                        </p:attrNameLst>
                                      </p:cBhvr>
                                      <p:to>
                                        <p:strVal val="visible"/>
                                      </p:to>
                                    </p:set>
                                    <p:animEffect transition="in" filter="plus(in)">
                                      <p:cBhvr>
                                        <p:cTn id="546" dur="6000"/>
                                        <p:tgtEl>
                                          <p:spTgt spid="101"/>
                                        </p:tgtEl>
                                      </p:cBhvr>
                                    </p:animEffect>
                                  </p:childTnLst>
                                </p:cTn>
                              </p:par>
                              <p:par>
                                <p:cTn id="547" presetID="13" presetClass="entr" presetSubtype="16" fill="hold" nodeType="withEffect">
                                  <p:stCondLst>
                                    <p:cond delay="0"/>
                                  </p:stCondLst>
                                  <p:childTnLst>
                                    <p:set>
                                      <p:cBhvr>
                                        <p:cTn id="548" dur="1" fill="hold">
                                          <p:stCondLst>
                                            <p:cond delay="0"/>
                                          </p:stCondLst>
                                        </p:cTn>
                                        <p:tgtEl>
                                          <p:spTgt spid="71"/>
                                        </p:tgtEl>
                                        <p:attrNameLst>
                                          <p:attrName>style.visibility</p:attrName>
                                        </p:attrNameLst>
                                      </p:cBhvr>
                                      <p:to>
                                        <p:strVal val="visible"/>
                                      </p:to>
                                    </p:set>
                                    <p:animEffect transition="in" filter="plus(in)">
                                      <p:cBhvr>
                                        <p:cTn id="549" dur="6000"/>
                                        <p:tgtEl>
                                          <p:spTgt spid="71"/>
                                        </p:tgtEl>
                                      </p:cBhvr>
                                    </p:animEffect>
                                  </p:childTnLst>
                                </p:cTn>
                              </p:par>
                              <p:par>
                                <p:cTn id="550" presetID="13" presetClass="entr" presetSubtype="16" fill="hold" nodeType="withEffect">
                                  <p:stCondLst>
                                    <p:cond delay="0"/>
                                  </p:stCondLst>
                                  <p:childTnLst>
                                    <p:set>
                                      <p:cBhvr>
                                        <p:cTn id="551" dur="1" fill="hold">
                                          <p:stCondLst>
                                            <p:cond delay="0"/>
                                          </p:stCondLst>
                                        </p:cTn>
                                        <p:tgtEl>
                                          <p:spTgt spid="74"/>
                                        </p:tgtEl>
                                        <p:attrNameLst>
                                          <p:attrName>style.visibility</p:attrName>
                                        </p:attrNameLst>
                                      </p:cBhvr>
                                      <p:to>
                                        <p:strVal val="visible"/>
                                      </p:to>
                                    </p:set>
                                    <p:animEffect transition="in" filter="plus(in)">
                                      <p:cBhvr>
                                        <p:cTn id="552" dur="6000"/>
                                        <p:tgtEl>
                                          <p:spTgt spid="74"/>
                                        </p:tgtEl>
                                      </p:cBhvr>
                                    </p:animEffect>
                                  </p:childTnLst>
                                </p:cTn>
                              </p:par>
                              <p:par>
                                <p:cTn id="553" presetID="13" presetClass="entr" presetSubtype="16" fill="hold" nodeType="withEffect">
                                  <p:stCondLst>
                                    <p:cond delay="0"/>
                                  </p:stCondLst>
                                  <p:childTnLst>
                                    <p:set>
                                      <p:cBhvr>
                                        <p:cTn id="554" dur="1" fill="hold">
                                          <p:stCondLst>
                                            <p:cond delay="0"/>
                                          </p:stCondLst>
                                        </p:cTn>
                                        <p:tgtEl>
                                          <p:spTgt spid="77"/>
                                        </p:tgtEl>
                                        <p:attrNameLst>
                                          <p:attrName>style.visibility</p:attrName>
                                        </p:attrNameLst>
                                      </p:cBhvr>
                                      <p:to>
                                        <p:strVal val="visible"/>
                                      </p:to>
                                    </p:set>
                                    <p:animEffect transition="in" filter="plus(in)">
                                      <p:cBhvr>
                                        <p:cTn id="555" dur="6000"/>
                                        <p:tgtEl>
                                          <p:spTgt spid="77"/>
                                        </p:tgtEl>
                                      </p:cBhvr>
                                    </p:animEffect>
                                  </p:childTnLst>
                                </p:cTn>
                              </p:par>
                              <p:par>
                                <p:cTn id="556" presetID="13" presetClass="entr" presetSubtype="16" fill="hold" nodeType="withEffect">
                                  <p:stCondLst>
                                    <p:cond delay="0"/>
                                  </p:stCondLst>
                                  <p:childTnLst>
                                    <p:set>
                                      <p:cBhvr>
                                        <p:cTn id="557" dur="1" fill="hold">
                                          <p:stCondLst>
                                            <p:cond delay="0"/>
                                          </p:stCondLst>
                                        </p:cTn>
                                        <p:tgtEl>
                                          <p:spTgt spid="80"/>
                                        </p:tgtEl>
                                        <p:attrNameLst>
                                          <p:attrName>style.visibility</p:attrName>
                                        </p:attrNameLst>
                                      </p:cBhvr>
                                      <p:to>
                                        <p:strVal val="visible"/>
                                      </p:to>
                                    </p:set>
                                    <p:animEffect transition="in" filter="plus(in)">
                                      <p:cBhvr>
                                        <p:cTn id="558" dur="6000"/>
                                        <p:tgtEl>
                                          <p:spTgt spid="80"/>
                                        </p:tgtEl>
                                      </p:cBhvr>
                                    </p:animEffect>
                                  </p:childTnLst>
                                </p:cTn>
                              </p:par>
                              <p:par>
                                <p:cTn id="559" presetID="13" presetClass="entr" presetSubtype="16" fill="hold" nodeType="withEffect">
                                  <p:stCondLst>
                                    <p:cond delay="0"/>
                                  </p:stCondLst>
                                  <p:childTnLst>
                                    <p:set>
                                      <p:cBhvr>
                                        <p:cTn id="560" dur="1" fill="hold">
                                          <p:stCondLst>
                                            <p:cond delay="0"/>
                                          </p:stCondLst>
                                        </p:cTn>
                                        <p:tgtEl>
                                          <p:spTgt spid="83"/>
                                        </p:tgtEl>
                                        <p:attrNameLst>
                                          <p:attrName>style.visibility</p:attrName>
                                        </p:attrNameLst>
                                      </p:cBhvr>
                                      <p:to>
                                        <p:strVal val="visible"/>
                                      </p:to>
                                    </p:set>
                                    <p:animEffect transition="in" filter="plus(in)">
                                      <p:cBhvr>
                                        <p:cTn id="561" dur="6000"/>
                                        <p:tgtEl>
                                          <p:spTgt spid="83"/>
                                        </p:tgtEl>
                                      </p:cBhvr>
                                    </p:animEffect>
                                  </p:childTnLst>
                                </p:cTn>
                              </p:par>
                              <p:par>
                                <p:cTn id="562" presetID="13" presetClass="entr" presetSubtype="16" fill="hold" nodeType="withEffect">
                                  <p:stCondLst>
                                    <p:cond delay="0"/>
                                  </p:stCondLst>
                                  <p:childTnLst>
                                    <p:set>
                                      <p:cBhvr>
                                        <p:cTn id="563" dur="1" fill="hold">
                                          <p:stCondLst>
                                            <p:cond delay="0"/>
                                          </p:stCondLst>
                                        </p:cTn>
                                        <p:tgtEl>
                                          <p:spTgt spid="86"/>
                                        </p:tgtEl>
                                        <p:attrNameLst>
                                          <p:attrName>style.visibility</p:attrName>
                                        </p:attrNameLst>
                                      </p:cBhvr>
                                      <p:to>
                                        <p:strVal val="visible"/>
                                      </p:to>
                                    </p:set>
                                    <p:animEffect transition="in" filter="plus(in)">
                                      <p:cBhvr>
                                        <p:cTn id="564" dur="6000"/>
                                        <p:tgtEl>
                                          <p:spTgt spid="86"/>
                                        </p:tgtEl>
                                      </p:cBhvr>
                                    </p:animEffect>
                                  </p:childTnLst>
                                </p:cTn>
                              </p:par>
                              <p:par>
                                <p:cTn id="565" presetID="13" presetClass="entr" presetSubtype="16" fill="hold" nodeType="withEffect">
                                  <p:stCondLst>
                                    <p:cond delay="0"/>
                                  </p:stCondLst>
                                  <p:childTnLst>
                                    <p:set>
                                      <p:cBhvr>
                                        <p:cTn id="566" dur="1" fill="hold">
                                          <p:stCondLst>
                                            <p:cond delay="0"/>
                                          </p:stCondLst>
                                        </p:cTn>
                                        <p:tgtEl>
                                          <p:spTgt spid="89"/>
                                        </p:tgtEl>
                                        <p:attrNameLst>
                                          <p:attrName>style.visibility</p:attrName>
                                        </p:attrNameLst>
                                      </p:cBhvr>
                                      <p:to>
                                        <p:strVal val="visible"/>
                                      </p:to>
                                    </p:set>
                                    <p:animEffect transition="in" filter="plus(in)">
                                      <p:cBhvr>
                                        <p:cTn id="567" dur="6000"/>
                                        <p:tgtEl>
                                          <p:spTgt spid="89"/>
                                        </p:tgtEl>
                                      </p:cBhvr>
                                    </p:animEffect>
                                  </p:childTnLst>
                                </p:cTn>
                              </p:par>
                              <p:par>
                                <p:cTn id="568" presetID="13" presetClass="entr" presetSubtype="16" fill="hold" nodeType="withEffect">
                                  <p:stCondLst>
                                    <p:cond delay="0"/>
                                  </p:stCondLst>
                                  <p:childTnLst>
                                    <p:set>
                                      <p:cBhvr>
                                        <p:cTn id="569" dur="1" fill="hold">
                                          <p:stCondLst>
                                            <p:cond delay="0"/>
                                          </p:stCondLst>
                                        </p:cTn>
                                        <p:tgtEl>
                                          <p:spTgt spid="92"/>
                                        </p:tgtEl>
                                        <p:attrNameLst>
                                          <p:attrName>style.visibility</p:attrName>
                                        </p:attrNameLst>
                                      </p:cBhvr>
                                      <p:to>
                                        <p:strVal val="visible"/>
                                      </p:to>
                                    </p:set>
                                    <p:animEffect transition="in" filter="plus(in)">
                                      <p:cBhvr>
                                        <p:cTn id="570" dur="6000"/>
                                        <p:tgtEl>
                                          <p:spTgt spid="92"/>
                                        </p:tgtEl>
                                      </p:cBhvr>
                                    </p:animEffect>
                                  </p:childTnLst>
                                </p:cTn>
                              </p:par>
                              <p:par>
                                <p:cTn id="571" presetID="13" presetClass="entr" presetSubtype="16" fill="hold" nodeType="withEffect">
                                  <p:stCondLst>
                                    <p:cond delay="0"/>
                                  </p:stCondLst>
                                  <p:childTnLst>
                                    <p:set>
                                      <p:cBhvr>
                                        <p:cTn id="572" dur="1" fill="hold">
                                          <p:stCondLst>
                                            <p:cond delay="0"/>
                                          </p:stCondLst>
                                        </p:cTn>
                                        <p:tgtEl>
                                          <p:spTgt spid="95"/>
                                        </p:tgtEl>
                                        <p:attrNameLst>
                                          <p:attrName>style.visibility</p:attrName>
                                        </p:attrNameLst>
                                      </p:cBhvr>
                                      <p:to>
                                        <p:strVal val="visible"/>
                                      </p:to>
                                    </p:set>
                                    <p:animEffect transition="in" filter="plus(in)">
                                      <p:cBhvr>
                                        <p:cTn id="573" dur="6000"/>
                                        <p:tgtEl>
                                          <p:spTgt spid="95"/>
                                        </p:tgtEl>
                                      </p:cBhvr>
                                    </p:animEffect>
                                  </p:childTnLst>
                                </p:cTn>
                              </p:par>
                              <p:par>
                                <p:cTn id="574" presetID="13" presetClass="entr" presetSubtype="16" fill="hold" nodeType="withEffect">
                                  <p:stCondLst>
                                    <p:cond delay="0"/>
                                  </p:stCondLst>
                                  <p:childTnLst>
                                    <p:set>
                                      <p:cBhvr>
                                        <p:cTn id="575" dur="1" fill="hold">
                                          <p:stCondLst>
                                            <p:cond delay="0"/>
                                          </p:stCondLst>
                                        </p:cTn>
                                        <p:tgtEl>
                                          <p:spTgt spid="98"/>
                                        </p:tgtEl>
                                        <p:attrNameLst>
                                          <p:attrName>style.visibility</p:attrName>
                                        </p:attrNameLst>
                                      </p:cBhvr>
                                      <p:to>
                                        <p:strVal val="visible"/>
                                      </p:to>
                                    </p:set>
                                    <p:animEffect transition="in" filter="plus(in)">
                                      <p:cBhvr>
                                        <p:cTn id="576" dur="6000"/>
                                        <p:tgtEl>
                                          <p:spTgt spid="98"/>
                                        </p:tgtEl>
                                      </p:cBhvr>
                                    </p:animEffect>
                                  </p:childTnLst>
                                </p:cTn>
                              </p:par>
                              <p:par>
                                <p:cTn id="577" presetID="23" presetClass="entr" presetSubtype="272" fill="hold" nodeType="withEffect">
                                  <p:stCondLst>
                                    <p:cond delay="500"/>
                                  </p:stCondLst>
                                  <p:childTnLst>
                                    <p:set>
                                      <p:cBhvr>
                                        <p:cTn id="578" dur="1" fill="hold">
                                          <p:stCondLst>
                                            <p:cond delay="0"/>
                                          </p:stCondLst>
                                        </p:cTn>
                                        <p:tgtEl>
                                          <p:spTgt spid="145"/>
                                        </p:tgtEl>
                                        <p:attrNameLst>
                                          <p:attrName>style.visibility</p:attrName>
                                        </p:attrNameLst>
                                      </p:cBhvr>
                                      <p:to>
                                        <p:strVal val="visible"/>
                                      </p:to>
                                    </p:set>
                                    <p:anim calcmode="lin" valueType="num">
                                      <p:cBhvr>
                                        <p:cTn id="579" dur="3000" fill="hold"/>
                                        <p:tgtEl>
                                          <p:spTgt spid="145"/>
                                        </p:tgtEl>
                                        <p:attrNameLst>
                                          <p:attrName>ppt_w</p:attrName>
                                        </p:attrNameLst>
                                      </p:cBhvr>
                                      <p:tavLst>
                                        <p:tav tm="0">
                                          <p:val>
                                            <p:strVal val="2/3*#ppt_w"/>
                                          </p:val>
                                        </p:tav>
                                        <p:tav tm="100000">
                                          <p:val>
                                            <p:strVal val="#ppt_w"/>
                                          </p:val>
                                        </p:tav>
                                      </p:tavLst>
                                    </p:anim>
                                    <p:anim calcmode="lin" valueType="num">
                                      <p:cBhvr>
                                        <p:cTn id="580" dur="3000" fill="hold"/>
                                        <p:tgtEl>
                                          <p:spTgt spid="145"/>
                                        </p:tgtEl>
                                        <p:attrNameLst>
                                          <p:attrName>ppt_h</p:attrName>
                                        </p:attrNameLst>
                                      </p:cBhvr>
                                      <p:tavLst>
                                        <p:tav tm="0">
                                          <p:val>
                                            <p:strVal val="2/3*#ppt_h"/>
                                          </p:val>
                                        </p:tav>
                                        <p:tav tm="100000">
                                          <p:val>
                                            <p:strVal val="#ppt_h"/>
                                          </p:val>
                                        </p:tav>
                                      </p:tavLst>
                                    </p:anim>
                                  </p:childTnLst>
                                </p:cTn>
                              </p:par>
                              <p:par>
                                <p:cTn id="581" presetID="4" presetClass="entr" presetSubtype="32" fill="hold" nodeType="withEffect">
                                  <p:stCondLst>
                                    <p:cond delay="500"/>
                                  </p:stCondLst>
                                  <p:childTnLst>
                                    <p:set>
                                      <p:cBhvr>
                                        <p:cTn id="582" dur="1" fill="hold">
                                          <p:stCondLst>
                                            <p:cond delay="0"/>
                                          </p:stCondLst>
                                        </p:cTn>
                                        <p:tgtEl>
                                          <p:spTgt spid="145"/>
                                        </p:tgtEl>
                                        <p:attrNameLst>
                                          <p:attrName>style.visibility</p:attrName>
                                        </p:attrNameLst>
                                      </p:cBhvr>
                                      <p:to>
                                        <p:strVal val="visible"/>
                                      </p:to>
                                    </p:set>
                                    <p:animEffect transition="in" filter="box(out)">
                                      <p:cBhvr>
                                        <p:cTn id="583" dur="3000"/>
                                        <p:tgtEl>
                                          <p:spTgt spid="145"/>
                                        </p:tgtEl>
                                      </p:cBhvr>
                                    </p:animEffect>
                                  </p:childTnLst>
                                </p:cTn>
                              </p:par>
                              <p:par>
                                <p:cTn id="584" presetID="9" presetClass="emph" presetSubtype="0" grpId="0" nodeType="withEffect">
                                  <p:stCondLst>
                                    <p:cond delay="0"/>
                                  </p:stCondLst>
                                  <p:childTnLst>
                                    <p:set>
                                      <p:cBhvr rctx="PPT">
                                        <p:cTn id="585" dur="indefinite"/>
                                        <p:tgtEl>
                                          <p:spTgt spid="143"/>
                                        </p:tgtEl>
                                        <p:attrNameLst>
                                          <p:attrName>style.opacity</p:attrName>
                                        </p:attrNameLst>
                                      </p:cBhvr>
                                      <p:to>
                                        <p:strVal val="0"/>
                                      </p:to>
                                    </p:set>
                                    <p:animEffect filter="image" prLst="opacity: 0">
                                      <p:cBhvr rctx="IE">
                                        <p:cTn id="586" dur="indefinite"/>
                                        <p:tgtEl>
                                          <p:spTgt spid="1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10"/>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sp>
        <p:nvSpPr>
          <p:cNvPr id="3" name="2 Rectángulo"/>
          <p:cNvSpPr/>
          <p:nvPr/>
        </p:nvSpPr>
        <p:spPr>
          <a:xfrm>
            <a:off x="1907704" y="483518"/>
            <a:ext cx="6408712" cy="2431435"/>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5C3000"/>
              </a:solidFill>
              <a:latin typeface="Hobo Std" pitchFamily="34" charset="0"/>
            </a:endParaRPr>
          </a:p>
          <a:p>
            <a:pPr algn="ctr"/>
            <a:r>
              <a:rPr lang="es-ES" sz="2000" b="1" dirty="0" smtClean="0">
                <a:solidFill>
                  <a:srgbClr val="5C3000"/>
                </a:solidFill>
                <a:latin typeface="Hobo Std" pitchFamily="34" charset="0"/>
              </a:rPr>
              <a:t>Ayuda </a:t>
            </a:r>
            <a:r>
              <a:rPr lang="es-ES" sz="2000" b="1" dirty="0">
                <a:solidFill>
                  <a:srgbClr val="5C3000"/>
                </a:solidFill>
                <a:latin typeface="Hobo Std" pitchFamily="34" charset="0"/>
              </a:rPr>
              <a:t>a perder peso</a:t>
            </a:r>
          </a:p>
          <a:p>
            <a:pPr algn="ctr"/>
            <a:endParaRPr lang="es-ES" sz="1600" dirty="0">
              <a:solidFill>
                <a:srgbClr val="5C3000"/>
              </a:solidFill>
              <a:latin typeface="Hobo Std" pitchFamily="34" charset="0"/>
            </a:endParaRPr>
          </a:p>
          <a:p>
            <a:pPr algn="ctr"/>
            <a:r>
              <a:rPr lang="es-ES" sz="1600" dirty="0">
                <a:solidFill>
                  <a:srgbClr val="5C3000"/>
                </a:solidFill>
                <a:latin typeface="Hobo Std" pitchFamily="34" charset="0"/>
              </a:rPr>
              <a:t>Comer piña puede reducir los antojos dulces, por su dulzura natural y consumes mucho menos calorías, incorpora una gran cantidad de piña en las comidas te ayudará mucho en la pérdida de peso ya que la piña puede hacer que te sientas lleno sin ofrecerle un gramo de grasa a tu cuerpo.</a:t>
            </a:r>
          </a:p>
          <a:p>
            <a:pPr algn="ctr"/>
            <a:endParaRPr lang="es-ES" sz="2000" dirty="0">
              <a:solidFill>
                <a:srgbClr val="5C3000"/>
              </a:solidFill>
              <a:latin typeface="Hobo Std" pitchFamily="34" charset="0"/>
            </a:endParaRPr>
          </a:p>
        </p:txBody>
      </p:sp>
    </p:spTree>
    <p:extLst>
      <p:ext uri="{BB962C8B-B14F-4D97-AF65-F5344CB8AC3E}">
        <p14:creationId xmlns:p14="http://schemas.microsoft.com/office/powerpoint/2010/main" val="39955382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8" name="77 Grupo"/>
          <p:cNvGrpSpPr/>
          <p:nvPr/>
        </p:nvGrpSpPr>
        <p:grpSpPr>
          <a:xfrm>
            <a:off x="-33224" y="-4538"/>
            <a:ext cx="9136128" cy="5143500"/>
            <a:chOff x="0" y="-6645274"/>
            <a:chExt cx="9136128" cy="5143500"/>
          </a:xfrm>
        </p:grpSpPr>
        <p:sp>
          <p:nvSpPr>
            <p:cNvPr id="79" name="78 Rectángulo"/>
            <p:cNvSpPr/>
            <p:nvPr/>
          </p:nvSpPr>
          <p:spPr>
            <a:xfrm flipH="1">
              <a:off x="4564128" y="-6645274"/>
              <a:ext cx="4572000" cy="5143500"/>
            </a:xfrm>
            <a:prstGeom prst="rect">
              <a:avLst/>
            </a:prstGeom>
            <a:gradFill>
              <a:gsLst>
                <a:gs pos="100000">
                  <a:srgbClr val="006600">
                    <a:lumMod val="9000"/>
                  </a:srgbClr>
                </a:gs>
                <a:gs pos="78000">
                  <a:schemeClr val="tx1">
                    <a:lumMod val="85000"/>
                  </a:schemeClr>
                </a:gs>
                <a:gs pos="81000">
                  <a:schemeClr val="tx1">
                    <a:lumMod val="85000"/>
                  </a:schemeClr>
                </a:gs>
                <a:gs pos="28000">
                  <a:schemeClr val="tx1">
                    <a:lumMod val="95000"/>
                  </a:schemeClr>
                </a:gs>
                <a:gs pos="93000">
                  <a:srgbClr val="006600">
                    <a:lumMod val="5000"/>
                  </a:srgbClr>
                </a:gs>
                <a:gs pos="62000">
                  <a:srgbClr val="1E2D1E">
                    <a:lumMod val="36000"/>
                  </a:srgbClr>
                </a:gs>
                <a:gs pos="48000">
                  <a:srgbClr val="006600">
                    <a:lumMod val="5000"/>
                  </a:srgbClr>
                </a:gs>
                <a:gs pos="10000">
                  <a:srgbClr val="006600">
                    <a:lumMod val="0"/>
                  </a:srgbClr>
                </a:gs>
              </a:gsLst>
              <a:path path="rect">
                <a:fillToRect l="100000" b="100000"/>
              </a:path>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a:off x="0" y="-6645274"/>
              <a:ext cx="4572000" cy="5143500"/>
            </a:xfrm>
            <a:prstGeom prst="rect">
              <a:avLst/>
            </a:prstGeom>
            <a:gradFill>
              <a:gsLst>
                <a:gs pos="100000">
                  <a:srgbClr val="006600">
                    <a:lumMod val="9000"/>
                  </a:srgbClr>
                </a:gs>
                <a:gs pos="78000">
                  <a:schemeClr val="tx1">
                    <a:lumMod val="85000"/>
                  </a:schemeClr>
                </a:gs>
                <a:gs pos="81000">
                  <a:schemeClr val="tx1">
                    <a:lumMod val="85000"/>
                  </a:schemeClr>
                </a:gs>
                <a:gs pos="28000">
                  <a:schemeClr val="tx1">
                    <a:lumMod val="95000"/>
                  </a:schemeClr>
                </a:gs>
                <a:gs pos="93000">
                  <a:srgbClr val="006600">
                    <a:lumMod val="5000"/>
                  </a:srgbClr>
                </a:gs>
                <a:gs pos="62000">
                  <a:srgbClr val="1E2D1E">
                    <a:lumMod val="36000"/>
                  </a:srgbClr>
                </a:gs>
                <a:gs pos="48000">
                  <a:srgbClr val="006600">
                    <a:lumMod val="5000"/>
                  </a:srgbClr>
                </a:gs>
                <a:gs pos="10000">
                  <a:srgbClr val="006600">
                    <a:lumMod val="0"/>
                  </a:srgbClr>
                </a:gs>
              </a:gsLst>
              <a:path path="rect">
                <a:fillToRect l="100000" b="100000"/>
              </a:path>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74" name="73 Imagen"/>
          <p:cNvPicPr>
            <a:picLocks noChangeAspect="1"/>
          </p:cNvPicPr>
          <p:nvPr/>
        </p:nvPicPr>
        <p:blipFill rotWithShape="1">
          <a:blip r:embed="rId2">
            <a:extLst>
              <a:ext uri="{28A0092B-C50C-407E-A947-70E740481C1C}">
                <a14:useLocalDpi xmlns:a14="http://schemas.microsoft.com/office/drawing/2010/main"/>
              </a:ext>
            </a:extLst>
          </a:blip>
          <a:srcRect t="-105207" b="-1"/>
          <a:stretch/>
        </p:blipFill>
        <p:spPr>
          <a:xfrm>
            <a:off x="0" y="-5411348"/>
            <a:ext cx="9144000" cy="10554848"/>
          </a:xfrm>
          <a:prstGeom prst="rect">
            <a:avLst/>
          </a:prstGeom>
        </p:spPr>
      </p:pic>
      <p:sp>
        <p:nvSpPr>
          <p:cNvPr id="38" name="37 Rectángulo"/>
          <p:cNvSpPr/>
          <p:nvPr/>
        </p:nvSpPr>
        <p:spPr>
          <a:xfrm>
            <a:off x="-211" y="1257012"/>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a:off x="625354" y="1581048"/>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a:off x="1161913" y="1905084"/>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a:off x="2103741" y="2222382"/>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a:off x="2729306" y="2546418"/>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a:off x="3265865" y="2870454"/>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a:off x="4227741" y="3201228"/>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a:off x="4853306" y="3525264"/>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a:off x="5389865" y="3849300"/>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a:off x="6364723" y="4173012"/>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a:off x="6990288" y="4497048"/>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a:off x="7526847" y="4821084"/>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a:off x="-16405" y="24866"/>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a:off x="609160" y="348902"/>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a:off x="1145719" y="672938"/>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a:off x="2087547" y="990236"/>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a:off x="2713112" y="1314272"/>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a:off x="3249671" y="1638308"/>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a:off x="4211547" y="1969082"/>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a:off x="4837112" y="2293118"/>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a:off x="5373671" y="2617154"/>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a:off x="6348529" y="2940866"/>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a:off x="6974094" y="3264902"/>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a:off x="7510653" y="3588938"/>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flipH="1">
            <a:off x="7510653" y="1257012"/>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flipH="1">
            <a:off x="6885088" y="1581048"/>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flipH="1">
            <a:off x="6348529" y="1905084"/>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flipH="1">
            <a:off x="5406701" y="2222382"/>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flipH="1">
            <a:off x="4781136" y="2546418"/>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flipH="1">
            <a:off x="4244577" y="2870454"/>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flipH="1">
            <a:off x="3282701" y="3201228"/>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flipH="1">
            <a:off x="2657136" y="3525264"/>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flipH="1">
            <a:off x="2120577" y="3849300"/>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flipH="1">
            <a:off x="1145719" y="4173012"/>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flipH="1">
            <a:off x="520154" y="4497048"/>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flipH="1">
            <a:off x="-16405" y="4821084"/>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flipH="1">
            <a:off x="7526847" y="24866"/>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flipH="1">
            <a:off x="6901282" y="348902"/>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flipH="1">
            <a:off x="6364723" y="672938"/>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flipH="1">
            <a:off x="5422895" y="990236"/>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flipH="1">
            <a:off x="4797330" y="1314272"/>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flipH="1">
            <a:off x="4260771" y="1638308"/>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flipH="1">
            <a:off x="3298895" y="1969082"/>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flipH="1">
            <a:off x="2673330" y="2293118"/>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flipH="1">
            <a:off x="2136771" y="2617154"/>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flipH="1">
            <a:off x="1161913" y="2940866"/>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flipH="1">
            <a:off x="536348" y="3264902"/>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flipH="1">
            <a:off x="-211" y="3588938"/>
            <a:ext cx="1609676" cy="180000"/>
          </a:xfrm>
          <a:prstGeom prst="rect">
            <a:avLst/>
          </a:prstGeom>
          <a:gradFill flip="none" rotWithShape="1">
            <a:gsLst>
              <a:gs pos="18333">
                <a:schemeClr val="tx1"/>
              </a:gs>
              <a:gs pos="48000">
                <a:srgbClr val="FFC000">
                  <a:lumMod val="74000"/>
                  <a:lumOff val="26000"/>
                </a:srgbClr>
              </a:gs>
              <a:gs pos="55000">
                <a:srgbClr val="FFC000">
                  <a:lumMod val="46000"/>
                  <a:lumOff val="54000"/>
                </a:srgbClr>
              </a:gs>
              <a:gs pos="69000">
                <a:srgbClr val="00CC00">
                  <a:lumMod val="66000"/>
                </a:srgbClr>
              </a:gs>
              <a:gs pos="33000">
                <a:srgbClr val="00CC00">
                  <a:lumMod val="66000"/>
                </a:srgbClr>
              </a:gs>
              <a:gs pos="84000">
                <a:schemeClr val="tx1">
                  <a:lumMod val="95000"/>
                </a:schemeClr>
              </a:gs>
            </a:gsLst>
            <a:path path="circle">
              <a:fillToRect l="50000" t="50000" r="50000" b="50000"/>
            </a:path>
            <a:tileRect/>
          </a:gradFill>
          <a:ln>
            <a:noFill/>
          </a:ln>
          <a:effectLst>
            <a:reflection blurRad="6350" endPos="900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flipH="1">
            <a:off x="-180528" y="-8158"/>
            <a:ext cx="9577064" cy="5143500"/>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9275262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additive="base">
                                        <p:cTn id="7" dur="4000" fill="hold"/>
                                        <p:tgtEl>
                                          <p:spTgt spid="55"/>
                                        </p:tgtEl>
                                        <p:attrNameLst>
                                          <p:attrName>ppt_x</p:attrName>
                                        </p:attrNameLst>
                                      </p:cBhvr>
                                      <p:tavLst>
                                        <p:tav tm="0">
                                          <p:val>
                                            <p:strVal val="0-#ppt_w/2"/>
                                          </p:val>
                                        </p:tav>
                                        <p:tav tm="100000">
                                          <p:val>
                                            <p:strVal val="#ppt_x"/>
                                          </p:val>
                                        </p:tav>
                                      </p:tavLst>
                                    </p:anim>
                                    <p:anim calcmode="lin" valueType="num">
                                      <p:cBhvr additive="base">
                                        <p:cTn id="8" dur="4000" fill="hold"/>
                                        <p:tgtEl>
                                          <p:spTgt spid="55"/>
                                        </p:tgtEl>
                                        <p:attrNameLst>
                                          <p:attrName>ppt_y</p:attrName>
                                        </p:attrNameLst>
                                      </p:cBhvr>
                                      <p:tavLst>
                                        <p:tav tm="0">
                                          <p:val>
                                            <p:strVal val="#ppt_y"/>
                                          </p:val>
                                        </p:tav>
                                        <p:tav tm="100000">
                                          <p:val>
                                            <p:strVal val="#ppt_y"/>
                                          </p:val>
                                        </p:tav>
                                      </p:tavLst>
                                    </p:anim>
                                  </p:childTnLst>
                                </p:cTn>
                              </p:par>
                              <p:par>
                                <p:cTn id="9" presetID="5" presetClass="entr" presetSubtype="5" fill="hold" grpId="1" nodeType="withEffect">
                                  <p:stCondLst>
                                    <p:cond delay="0"/>
                                  </p:stCondLst>
                                  <p:childTnLst>
                                    <p:set>
                                      <p:cBhvr>
                                        <p:cTn id="10" dur="1" fill="hold">
                                          <p:stCondLst>
                                            <p:cond delay="0"/>
                                          </p:stCondLst>
                                        </p:cTn>
                                        <p:tgtEl>
                                          <p:spTgt spid="55"/>
                                        </p:tgtEl>
                                        <p:attrNameLst>
                                          <p:attrName>style.visibility</p:attrName>
                                        </p:attrNameLst>
                                      </p:cBhvr>
                                      <p:to>
                                        <p:strVal val="visible"/>
                                      </p:to>
                                    </p:set>
                                    <p:animEffect transition="in" filter="checkerboard(down)">
                                      <p:cBhvr>
                                        <p:cTn id="11" dur="4000"/>
                                        <p:tgtEl>
                                          <p:spTgt spid="55"/>
                                        </p:tgtEl>
                                      </p:cBhvr>
                                    </p:animEffect>
                                  </p:childTnLst>
                                </p:cTn>
                              </p:par>
                              <p:par>
                                <p:cTn id="12" presetID="19" presetClass="entr" presetSubtype="5" fill="hold" grpId="2" nodeType="withEffect">
                                  <p:stCondLst>
                                    <p:cond delay="0"/>
                                  </p:stCondLst>
                                  <p:childTnLst>
                                    <p:set>
                                      <p:cBhvr>
                                        <p:cTn id="13" dur="1" fill="hold">
                                          <p:stCondLst>
                                            <p:cond delay="0"/>
                                          </p:stCondLst>
                                        </p:cTn>
                                        <p:tgtEl>
                                          <p:spTgt spid="55"/>
                                        </p:tgtEl>
                                        <p:attrNameLst>
                                          <p:attrName>style.visibility</p:attrName>
                                        </p:attrNameLst>
                                      </p:cBhvr>
                                      <p:to>
                                        <p:strVal val="visible"/>
                                      </p:to>
                                    </p:set>
                                    <p:anim calcmode="lin" valueType="num">
                                      <p:cBhvr>
                                        <p:cTn id="14" dur="4000" fill="hold"/>
                                        <p:tgtEl>
                                          <p:spTgt spid="55"/>
                                        </p:tgtEl>
                                        <p:attrNameLst>
                                          <p:attrName>ppt_w</p:attrName>
                                        </p:attrNameLst>
                                      </p:cBhvr>
                                      <p:tavLst>
                                        <p:tav tm="0">
                                          <p:val>
                                            <p:strVal val="#ppt_w"/>
                                          </p:val>
                                        </p:tav>
                                        <p:tav tm="100000">
                                          <p:val>
                                            <p:strVal val="#ppt_w"/>
                                          </p:val>
                                        </p:tav>
                                      </p:tavLst>
                                    </p:anim>
                                    <p:anim calcmode="lin" valueType="num">
                                      <p:cBhvr>
                                        <p:cTn id="15" dur="4000" fill="hold"/>
                                        <p:tgtEl>
                                          <p:spTgt spid="55"/>
                                        </p:tgtEl>
                                        <p:attrNameLst>
                                          <p:attrName>ppt_h</p:attrName>
                                        </p:attrNameLst>
                                      </p:cBhvr>
                                      <p:tavLst>
                                        <p:tav tm="0" fmla="#ppt_h*sin(2.5*pi*$)">
                                          <p:val>
                                            <p:fltVal val="0"/>
                                          </p:val>
                                        </p:tav>
                                        <p:tav tm="100000">
                                          <p:val>
                                            <p:fltVal val="1"/>
                                          </p:val>
                                        </p:tav>
                                      </p:tavLst>
                                    </p:anim>
                                  </p:childTnLst>
                                </p:cTn>
                              </p:par>
                              <p:par>
                                <p:cTn id="16" presetID="2" presetClass="entr" presetSubtype="8" fill="hold" grpId="0" nodeType="withEffect">
                                  <p:stCondLst>
                                    <p:cond delay="0"/>
                                  </p:stCondLst>
                                  <p:childTnLst>
                                    <p:set>
                                      <p:cBhvr>
                                        <p:cTn id="17" dur="1" fill="hold">
                                          <p:stCondLst>
                                            <p:cond delay="0"/>
                                          </p:stCondLst>
                                        </p:cTn>
                                        <p:tgtEl>
                                          <p:spTgt spid="57"/>
                                        </p:tgtEl>
                                        <p:attrNameLst>
                                          <p:attrName>style.visibility</p:attrName>
                                        </p:attrNameLst>
                                      </p:cBhvr>
                                      <p:to>
                                        <p:strVal val="visible"/>
                                      </p:to>
                                    </p:set>
                                    <p:anim calcmode="lin" valueType="num">
                                      <p:cBhvr additive="base">
                                        <p:cTn id="18" dur="4000" fill="hold"/>
                                        <p:tgtEl>
                                          <p:spTgt spid="57"/>
                                        </p:tgtEl>
                                        <p:attrNameLst>
                                          <p:attrName>ppt_x</p:attrName>
                                        </p:attrNameLst>
                                      </p:cBhvr>
                                      <p:tavLst>
                                        <p:tav tm="0">
                                          <p:val>
                                            <p:strVal val="0-#ppt_w/2"/>
                                          </p:val>
                                        </p:tav>
                                        <p:tav tm="100000">
                                          <p:val>
                                            <p:strVal val="#ppt_x"/>
                                          </p:val>
                                        </p:tav>
                                      </p:tavLst>
                                    </p:anim>
                                    <p:anim calcmode="lin" valueType="num">
                                      <p:cBhvr additive="base">
                                        <p:cTn id="19" dur="4000" fill="hold"/>
                                        <p:tgtEl>
                                          <p:spTgt spid="57"/>
                                        </p:tgtEl>
                                        <p:attrNameLst>
                                          <p:attrName>ppt_y</p:attrName>
                                        </p:attrNameLst>
                                      </p:cBhvr>
                                      <p:tavLst>
                                        <p:tav tm="0">
                                          <p:val>
                                            <p:strVal val="#ppt_y"/>
                                          </p:val>
                                        </p:tav>
                                        <p:tav tm="100000">
                                          <p:val>
                                            <p:strVal val="#ppt_y"/>
                                          </p:val>
                                        </p:tav>
                                      </p:tavLst>
                                    </p:anim>
                                  </p:childTnLst>
                                </p:cTn>
                              </p:par>
                              <p:par>
                                <p:cTn id="20" presetID="5" presetClass="entr" presetSubtype="5" fill="hold" grpId="1" nodeType="withEffect">
                                  <p:stCondLst>
                                    <p:cond delay="0"/>
                                  </p:stCondLst>
                                  <p:childTnLst>
                                    <p:set>
                                      <p:cBhvr>
                                        <p:cTn id="21" dur="1" fill="hold">
                                          <p:stCondLst>
                                            <p:cond delay="0"/>
                                          </p:stCondLst>
                                        </p:cTn>
                                        <p:tgtEl>
                                          <p:spTgt spid="57"/>
                                        </p:tgtEl>
                                        <p:attrNameLst>
                                          <p:attrName>style.visibility</p:attrName>
                                        </p:attrNameLst>
                                      </p:cBhvr>
                                      <p:to>
                                        <p:strVal val="visible"/>
                                      </p:to>
                                    </p:set>
                                    <p:animEffect transition="in" filter="checkerboard(down)">
                                      <p:cBhvr>
                                        <p:cTn id="22" dur="4000"/>
                                        <p:tgtEl>
                                          <p:spTgt spid="57"/>
                                        </p:tgtEl>
                                      </p:cBhvr>
                                    </p:animEffect>
                                  </p:childTnLst>
                                </p:cTn>
                              </p:par>
                              <p:par>
                                <p:cTn id="23" presetID="19" presetClass="entr" presetSubtype="5" fill="hold" grpId="2" nodeType="withEffect">
                                  <p:stCondLst>
                                    <p:cond delay="0"/>
                                  </p:stCondLst>
                                  <p:childTnLst>
                                    <p:set>
                                      <p:cBhvr>
                                        <p:cTn id="24" dur="1" fill="hold">
                                          <p:stCondLst>
                                            <p:cond delay="0"/>
                                          </p:stCondLst>
                                        </p:cTn>
                                        <p:tgtEl>
                                          <p:spTgt spid="57"/>
                                        </p:tgtEl>
                                        <p:attrNameLst>
                                          <p:attrName>style.visibility</p:attrName>
                                        </p:attrNameLst>
                                      </p:cBhvr>
                                      <p:to>
                                        <p:strVal val="visible"/>
                                      </p:to>
                                    </p:set>
                                    <p:anim calcmode="lin" valueType="num">
                                      <p:cBhvr>
                                        <p:cTn id="25" dur="4000" fill="hold"/>
                                        <p:tgtEl>
                                          <p:spTgt spid="57"/>
                                        </p:tgtEl>
                                        <p:attrNameLst>
                                          <p:attrName>ppt_w</p:attrName>
                                        </p:attrNameLst>
                                      </p:cBhvr>
                                      <p:tavLst>
                                        <p:tav tm="0">
                                          <p:val>
                                            <p:strVal val="#ppt_w"/>
                                          </p:val>
                                        </p:tav>
                                        <p:tav tm="100000">
                                          <p:val>
                                            <p:strVal val="#ppt_w"/>
                                          </p:val>
                                        </p:tav>
                                      </p:tavLst>
                                    </p:anim>
                                    <p:anim calcmode="lin" valueType="num">
                                      <p:cBhvr>
                                        <p:cTn id="26" dur="4000" fill="hold"/>
                                        <p:tgtEl>
                                          <p:spTgt spid="57"/>
                                        </p:tgtEl>
                                        <p:attrNameLst>
                                          <p:attrName>ppt_h</p:attrName>
                                        </p:attrNameLst>
                                      </p:cBhvr>
                                      <p:tavLst>
                                        <p:tav tm="0" fmla="#ppt_h*sin(2.5*pi*$)">
                                          <p:val>
                                            <p:fltVal val="0"/>
                                          </p:val>
                                        </p:tav>
                                        <p:tav tm="100000">
                                          <p:val>
                                            <p:fltVal val="1"/>
                                          </p:val>
                                        </p:tav>
                                      </p:tavLst>
                                    </p:anim>
                                  </p:childTnLst>
                                </p:cTn>
                              </p:par>
                              <p:par>
                                <p:cTn id="27" presetID="2" presetClass="entr" presetSubtype="8" fill="hold" grpId="0" nodeType="withEffect">
                                  <p:stCondLst>
                                    <p:cond delay="0"/>
                                  </p:stCondLst>
                                  <p:childTnLst>
                                    <p:set>
                                      <p:cBhvr>
                                        <p:cTn id="28" dur="1" fill="hold">
                                          <p:stCondLst>
                                            <p:cond delay="0"/>
                                          </p:stCondLst>
                                        </p:cTn>
                                        <p:tgtEl>
                                          <p:spTgt spid="60"/>
                                        </p:tgtEl>
                                        <p:attrNameLst>
                                          <p:attrName>style.visibility</p:attrName>
                                        </p:attrNameLst>
                                      </p:cBhvr>
                                      <p:to>
                                        <p:strVal val="visible"/>
                                      </p:to>
                                    </p:set>
                                    <p:anim calcmode="lin" valueType="num">
                                      <p:cBhvr additive="base">
                                        <p:cTn id="29" dur="4000" fill="hold"/>
                                        <p:tgtEl>
                                          <p:spTgt spid="60"/>
                                        </p:tgtEl>
                                        <p:attrNameLst>
                                          <p:attrName>ppt_x</p:attrName>
                                        </p:attrNameLst>
                                      </p:cBhvr>
                                      <p:tavLst>
                                        <p:tav tm="0">
                                          <p:val>
                                            <p:strVal val="0-#ppt_w/2"/>
                                          </p:val>
                                        </p:tav>
                                        <p:tav tm="100000">
                                          <p:val>
                                            <p:strVal val="#ppt_x"/>
                                          </p:val>
                                        </p:tav>
                                      </p:tavLst>
                                    </p:anim>
                                    <p:anim calcmode="lin" valueType="num">
                                      <p:cBhvr additive="base">
                                        <p:cTn id="30" dur="4000" fill="hold"/>
                                        <p:tgtEl>
                                          <p:spTgt spid="60"/>
                                        </p:tgtEl>
                                        <p:attrNameLst>
                                          <p:attrName>ppt_y</p:attrName>
                                        </p:attrNameLst>
                                      </p:cBhvr>
                                      <p:tavLst>
                                        <p:tav tm="0">
                                          <p:val>
                                            <p:strVal val="#ppt_y"/>
                                          </p:val>
                                        </p:tav>
                                        <p:tav tm="100000">
                                          <p:val>
                                            <p:strVal val="#ppt_y"/>
                                          </p:val>
                                        </p:tav>
                                      </p:tavLst>
                                    </p:anim>
                                  </p:childTnLst>
                                </p:cTn>
                              </p:par>
                              <p:par>
                                <p:cTn id="31" presetID="5" presetClass="entr" presetSubtype="5" fill="hold" grpId="1" nodeType="withEffect">
                                  <p:stCondLst>
                                    <p:cond delay="0"/>
                                  </p:stCondLst>
                                  <p:childTnLst>
                                    <p:set>
                                      <p:cBhvr>
                                        <p:cTn id="32" dur="1" fill="hold">
                                          <p:stCondLst>
                                            <p:cond delay="0"/>
                                          </p:stCondLst>
                                        </p:cTn>
                                        <p:tgtEl>
                                          <p:spTgt spid="60"/>
                                        </p:tgtEl>
                                        <p:attrNameLst>
                                          <p:attrName>style.visibility</p:attrName>
                                        </p:attrNameLst>
                                      </p:cBhvr>
                                      <p:to>
                                        <p:strVal val="visible"/>
                                      </p:to>
                                    </p:set>
                                    <p:animEffect transition="in" filter="checkerboard(down)">
                                      <p:cBhvr>
                                        <p:cTn id="33" dur="4000"/>
                                        <p:tgtEl>
                                          <p:spTgt spid="60"/>
                                        </p:tgtEl>
                                      </p:cBhvr>
                                    </p:animEffect>
                                  </p:childTnLst>
                                </p:cTn>
                              </p:par>
                              <p:par>
                                <p:cTn id="34" presetID="19" presetClass="entr" presetSubtype="5" fill="hold" grpId="2" nodeType="withEffect">
                                  <p:stCondLst>
                                    <p:cond delay="0"/>
                                  </p:stCondLst>
                                  <p:childTnLst>
                                    <p:set>
                                      <p:cBhvr>
                                        <p:cTn id="35" dur="1" fill="hold">
                                          <p:stCondLst>
                                            <p:cond delay="0"/>
                                          </p:stCondLst>
                                        </p:cTn>
                                        <p:tgtEl>
                                          <p:spTgt spid="60"/>
                                        </p:tgtEl>
                                        <p:attrNameLst>
                                          <p:attrName>style.visibility</p:attrName>
                                        </p:attrNameLst>
                                      </p:cBhvr>
                                      <p:to>
                                        <p:strVal val="visible"/>
                                      </p:to>
                                    </p:set>
                                    <p:anim calcmode="lin" valueType="num">
                                      <p:cBhvr>
                                        <p:cTn id="36" dur="4000" fill="hold"/>
                                        <p:tgtEl>
                                          <p:spTgt spid="60"/>
                                        </p:tgtEl>
                                        <p:attrNameLst>
                                          <p:attrName>ppt_w</p:attrName>
                                        </p:attrNameLst>
                                      </p:cBhvr>
                                      <p:tavLst>
                                        <p:tav tm="0">
                                          <p:val>
                                            <p:strVal val="#ppt_w"/>
                                          </p:val>
                                        </p:tav>
                                        <p:tav tm="100000">
                                          <p:val>
                                            <p:strVal val="#ppt_w"/>
                                          </p:val>
                                        </p:tav>
                                      </p:tavLst>
                                    </p:anim>
                                    <p:anim calcmode="lin" valueType="num">
                                      <p:cBhvr>
                                        <p:cTn id="37" dur="4000" fill="hold"/>
                                        <p:tgtEl>
                                          <p:spTgt spid="60"/>
                                        </p:tgtEl>
                                        <p:attrNameLst>
                                          <p:attrName>ppt_h</p:attrName>
                                        </p:attrNameLst>
                                      </p:cBhvr>
                                      <p:tavLst>
                                        <p:tav tm="0" fmla="#ppt_h*sin(2.5*pi*$)">
                                          <p:val>
                                            <p:fltVal val="0"/>
                                          </p:val>
                                        </p:tav>
                                        <p:tav tm="100000">
                                          <p:val>
                                            <p:fltVal val="1"/>
                                          </p:val>
                                        </p:tav>
                                      </p:tavLst>
                                    </p:anim>
                                  </p:childTnLst>
                                </p:cTn>
                              </p:par>
                              <p:par>
                                <p:cTn id="38" presetID="2" presetClass="entr" presetSubtype="8" fill="hold" grpId="0" nodeType="withEffect">
                                  <p:stCondLst>
                                    <p:cond delay="0"/>
                                  </p:stCondLst>
                                  <p:childTnLst>
                                    <p:set>
                                      <p:cBhvr>
                                        <p:cTn id="39" dur="1" fill="hold">
                                          <p:stCondLst>
                                            <p:cond delay="0"/>
                                          </p:stCondLst>
                                        </p:cTn>
                                        <p:tgtEl>
                                          <p:spTgt spid="63"/>
                                        </p:tgtEl>
                                        <p:attrNameLst>
                                          <p:attrName>style.visibility</p:attrName>
                                        </p:attrNameLst>
                                      </p:cBhvr>
                                      <p:to>
                                        <p:strVal val="visible"/>
                                      </p:to>
                                    </p:set>
                                    <p:anim calcmode="lin" valueType="num">
                                      <p:cBhvr additive="base">
                                        <p:cTn id="40" dur="4000" fill="hold"/>
                                        <p:tgtEl>
                                          <p:spTgt spid="63"/>
                                        </p:tgtEl>
                                        <p:attrNameLst>
                                          <p:attrName>ppt_x</p:attrName>
                                        </p:attrNameLst>
                                      </p:cBhvr>
                                      <p:tavLst>
                                        <p:tav tm="0">
                                          <p:val>
                                            <p:strVal val="0-#ppt_w/2"/>
                                          </p:val>
                                        </p:tav>
                                        <p:tav tm="100000">
                                          <p:val>
                                            <p:strVal val="#ppt_x"/>
                                          </p:val>
                                        </p:tav>
                                      </p:tavLst>
                                    </p:anim>
                                    <p:anim calcmode="lin" valueType="num">
                                      <p:cBhvr additive="base">
                                        <p:cTn id="41" dur="4000" fill="hold"/>
                                        <p:tgtEl>
                                          <p:spTgt spid="63"/>
                                        </p:tgtEl>
                                        <p:attrNameLst>
                                          <p:attrName>ppt_y</p:attrName>
                                        </p:attrNameLst>
                                      </p:cBhvr>
                                      <p:tavLst>
                                        <p:tav tm="0">
                                          <p:val>
                                            <p:strVal val="#ppt_y"/>
                                          </p:val>
                                        </p:tav>
                                        <p:tav tm="100000">
                                          <p:val>
                                            <p:strVal val="#ppt_y"/>
                                          </p:val>
                                        </p:tav>
                                      </p:tavLst>
                                    </p:anim>
                                  </p:childTnLst>
                                </p:cTn>
                              </p:par>
                              <p:par>
                                <p:cTn id="42" presetID="5" presetClass="entr" presetSubtype="5" fill="hold" grpId="1" nodeType="withEffect">
                                  <p:stCondLst>
                                    <p:cond delay="0"/>
                                  </p:stCondLst>
                                  <p:childTnLst>
                                    <p:set>
                                      <p:cBhvr>
                                        <p:cTn id="43" dur="1" fill="hold">
                                          <p:stCondLst>
                                            <p:cond delay="0"/>
                                          </p:stCondLst>
                                        </p:cTn>
                                        <p:tgtEl>
                                          <p:spTgt spid="63"/>
                                        </p:tgtEl>
                                        <p:attrNameLst>
                                          <p:attrName>style.visibility</p:attrName>
                                        </p:attrNameLst>
                                      </p:cBhvr>
                                      <p:to>
                                        <p:strVal val="visible"/>
                                      </p:to>
                                    </p:set>
                                    <p:animEffect transition="in" filter="checkerboard(down)">
                                      <p:cBhvr>
                                        <p:cTn id="44" dur="4000"/>
                                        <p:tgtEl>
                                          <p:spTgt spid="63"/>
                                        </p:tgtEl>
                                      </p:cBhvr>
                                    </p:animEffect>
                                  </p:childTnLst>
                                </p:cTn>
                              </p:par>
                              <p:par>
                                <p:cTn id="45" presetID="19" presetClass="entr" presetSubtype="5" fill="hold" grpId="2" nodeType="withEffect">
                                  <p:stCondLst>
                                    <p:cond delay="0"/>
                                  </p:stCondLst>
                                  <p:childTnLst>
                                    <p:set>
                                      <p:cBhvr>
                                        <p:cTn id="46" dur="1" fill="hold">
                                          <p:stCondLst>
                                            <p:cond delay="0"/>
                                          </p:stCondLst>
                                        </p:cTn>
                                        <p:tgtEl>
                                          <p:spTgt spid="63"/>
                                        </p:tgtEl>
                                        <p:attrNameLst>
                                          <p:attrName>style.visibility</p:attrName>
                                        </p:attrNameLst>
                                      </p:cBhvr>
                                      <p:to>
                                        <p:strVal val="visible"/>
                                      </p:to>
                                    </p:set>
                                    <p:anim calcmode="lin" valueType="num">
                                      <p:cBhvr>
                                        <p:cTn id="47" dur="4000" fill="hold"/>
                                        <p:tgtEl>
                                          <p:spTgt spid="63"/>
                                        </p:tgtEl>
                                        <p:attrNameLst>
                                          <p:attrName>ppt_w</p:attrName>
                                        </p:attrNameLst>
                                      </p:cBhvr>
                                      <p:tavLst>
                                        <p:tav tm="0">
                                          <p:val>
                                            <p:strVal val="#ppt_w"/>
                                          </p:val>
                                        </p:tav>
                                        <p:tav tm="100000">
                                          <p:val>
                                            <p:strVal val="#ppt_w"/>
                                          </p:val>
                                        </p:tav>
                                      </p:tavLst>
                                    </p:anim>
                                    <p:anim calcmode="lin" valueType="num">
                                      <p:cBhvr>
                                        <p:cTn id="48" dur="4000" fill="hold"/>
                                        <p:tgtEl>
                                          <p:spTgt spid="63"/>
                                        </p:tgtEl>
                                        <p:attrNameLst>
                                          <p:attrName>ppt_h</p:attrName>
                                        </p:attrNameLst>
                                      </p:cBhvr>
                                      <p:tavLst>
                                        <p:tav tm="0" fmla="#ppt_h*sin(2.5*pi*$)">
                                          <p:val>
                                            <p:fltVal val="0"/>
                                          </p:val>
                                        </p:tav>
                                        <p:tav tm="100000">
                                          <p:val>
                                            <p:fltVal val="1"/>
                                          </p:val>
                                        </p:tav>
                                      </p:tavLst>
                                    </p:anim>
                                  </p:childTnLst>
                                </p:cTn>
                              </p:par>
                              <p:par>
                                <p:cTn id="49" presetID="2" presetClass="entr" presetSubtype="8" fill="hold" grpId="0" nodeType="withEffect">
                                  <p:stCondLst>
                                    <p:cond delay="0"/>
                                  </p:stCondLst>
                                  <p:childTnLst>
                                    <p:set>
                                      <p:cBhvr>
                                        <p:cTn id="50" dur="1" fill="hold">
                                          <p:stCondLst>
                                            <p:cond delay="0"/>
                                          </p:stCondLst>
                                        </p:cTn>
                                        <p:tgtEl>
                                          <p:spTgt spid="65"/>
                                        </p:tgtEl>
                                        <p:attrNameLst>
                                          <p:attrName>style.visibility</p:attrName>
                                        </p:attrNameLst>
                                      </p:cBhvr>
                                      <p:to>
                                        <p:strVal val="visible"/>
                                      </p:to>
                                    </p:set>
                                    <p:anim calcmode="lin" valueType="num">
                                      <p:cBhvr additive="base">
                                        <p:cTn id="51" dur="4000" fill="hold"/>
                                        <p:tgtEl>
                                          <p:spTgt spid="65"/>
                                        </p:tgtEl>
                                        <p:attrNameLst>
                                          <p:attrName>ppt_x</p:attrName>
                                        </p:attrNameLst>
                                      </p:cBhvr>
                                      <p:tavLst>
                                        <p:tav tm="0">
                                          <p:val>
                                            <p:strVal val="0-#ppt_w/2"/>
                                          </p:val>
                                        </p:tav>
                                        <p:tav tm="100000">
                                          <p:val>
                                            <p:strVal val="#ppt_x"/>
                                          </p:val>
                                        </p:tav>
                                      </p:tavLst>
                                    </p:anim>
                                    <p:anim calcmode="lin" valueType="num">
                                      <p:cBhvr additive="base">
                                        <p:cTn id="52" dur="4000" fill="hold"/>
                                        <p:tgtEl>
                                          <p:spTgt spid="65"/>
                                        </p:tgtEl>
                                        <p:attrNameLst>
                                          <p:attrName>ppt_y</p:attrName>
                                        </p:attrNameLst>
                                      </p:cBhvr>
                                      <p:tavLst>
                                        <p:tav tm="0">
                                          <p:val>
                                            <p:strVal val="#ppt_y"/>
                                          </p:val>
                                        </p:tav>
                                        <p:tav tm="100000">
                                          <p:val>
                                            <p:strVal val="#ppt_y"/>
                                          </p:val>
                                        </p:tav>
                                      </p:tavLst>
                                    </p:anim>
                                  </p:childTnLst>
                                </p:cTn>
                              </p:par>
                              <p:par>
                                <p:cTn id="53" presetID="5" presetClass="entr" presetSubtype="5" fill="hold" grpId="1" nodeType="withEffect">
                                  <p:stCondLst>
                                    <p:cond delay="0"/>
                                  </p:stCondLst>
                                  <p:childTnLst>
                                    <p:set>
                                      <p:cBhvr>
                                        <p:cTn id="54" dur="1" fill="hold">
                                          <p:stCondLst>
                                            <p:cond delay="0"/>
                                          </p:stCondLst>
                                        </p:cTn>
                                        <p:tgtEl>
                                          <p:spTgt spid="65"/>
                                        </p:tgtEl>
                                        <p:attrNameLst>
                                          <p:attrName>style.visibility</p:attrName>
                                        </p:attrNameLst>
                                      </p:cBhvr>
                                      <p:to>
                                        <p:strVal val="visible"/>
                                      </p:to>
                                    </p:set>
                                    <p:animEffect transition="in" filter="checkerboard(down)">
                                      <p:cBhvr>
                                        <p:cTn id="55" dur="4000"/>
                                        <p:tgtEl>
                                          <p:spTgt spid="65"/>
                                        </p:tgtEl>
                                      </p:cBhvr>
                                    </p:animEffect>
                                  </p:childTnLst>
                                </p:cTn>
                              </p:par>
                              <p:par>
                                <p:cTn id="56" presetID="19" presetClass="entr" presetSubtype="5" fill="hold" grpId="2" nodeType="withEffect">
                                  <p:stCondLst>
                                    <p:cond delay="0"/>
                                  </p:stCondLst>
                                  <p:childTnLst>
                                    <p:set>
                                      <p:cBhvr>
                                        <p:cTn id="57" dur="1" fill="hold">
                                          <p:stCondLst>
                                            <p:cond delay="0"/>
                                          </p:stCondLst>
                                        </p:cTn>
                                        <p:tgtEl>
                                          <p:spTgt spid="65"/>
                                        </p:tgtEl>
                                        <p:attrNameLst>
                                          <p:attrName>style.visibility</p:attrName>
                                        </p:attrNameLst>
                                      </p:cBhvr>
                                      <p:to>
                                        <p:strVal val="visible"/>
                                      </p:to>
                                    </p:set>
                                    <p:anim calcmode="lin" valueType="num">
                                      <p:cBhvr>
                                        <p:cTn id="58" dur="4000" fill="hold"/>
                                        <p:tgtEl>
                                          <p:spTgt spid="65"/>
                                        </p:tgtEl>
                                        <p:attrNameLst>
                                          <p:attrName>ppt_w</p:attrName>
                                        </p:attrNameLst>
                                      </p:cBhvr>
                                      <p:tavLst>
                                        <p:tav tm="0">
                                          <p:val>
                                            <p:strVal val="#ppt_w"/>
                                          </p:val>
                                        </p:tav>
                                        <p:tav tm="100000">
                                          <p:val>
                                            <p:strVal val="#ppt_w"/>
                                          </p:val>
                                        </p:tav>
                                      </p:tavLst>
                                    </p:anim>
                                    <p:anim calcmode="lin" valueType="num">
                                      <p:cBhvr>
                                        <p:cTn id="59" dur="4000" fill="hold"/>
                                        <p:tgtEl>
                                          <p:spTgt spid="65"/>
                                        </p:tgtEl>
                                        <p:attrNameLst>
                                          <p:attrName>ppt_h</p:attrName>
                                        </p:attrNameLst>
                                      </p:cBhvr>
                                      <p:tavLst>
                                        <p:tav tm="0" fmla="#ppt_h*sin(2.5*pi*$)">
                                          <p:val>
                                            <p:fltVal val="0"/>
                                          </p:val>
                                        </p:tav>
                                        <p:tav tm="100000">
                                          <p:val>
                                            <p:fltVal val="1"/>
                                          </p:val>
                                        </p:tav>
                                      </p:tavLst>
                                    </p:anim>
                                  </p:childTnLst>
                                </p:cTn>
                              </p:par>
                              <p:par>
                                <p:cTn id="60" presetID="2" presetClass="entr" presetSubtype="8" fill="hold" grpId="0" nodeType="withEffect">
                                  <p:stCondLst>
                                    <p:cond delay="0"/>
                                  </p:stCondLst>
                                  <p:childTnLst>
                                    <p:set>
                                      <p:cBhvr>
                                        <p:cTn id="61" dur="1" fill="hold">
                                          <p:stCondLst>
                                            <p:cond delay="0"/>
                                          </p:stCondLst>
                                        </p:cTn>
                                        <p:tgtEl>
                                          <p:spTgt spid="68"/>
                                        </p:tgtEl>
                                        <p:attrNameLst>
                                          <p:attrName>style.visibility</p:attrName>
                                        </p:attrNameLst>
                                      </p:cBhvr>
                                      <p:to>
                                        <p:strVal val="visible"/>
                                      </p:to>
                                    </p:set>
                                    <p:anim calcmode="lin" valueType="num">
                                      <p:cBhvr additive="base">
                                        <p:cTn id="62" dur="4000" fill="hold"/>
                                        <p:tgtEl>
                                          <p:spTgt spid="68"/>
                                        </p:tgtEl>
                                        <p:attrNameLst>
                                          <p:attrName>ppt_x</p:attrName>
                                        </p:attrNameLst>
                                      </p:cBhvr>
                                      <p:tavLst>
                                        <p:tav tm="0">
                                          <p:val>
                                            <p:strVal val="0-#ppt_w/2"/>
                                          </p:val>
                                        </p:tav>
                                        <p:tav tm="100000">
                                          <p:val>
                                            <p:strVal val="#ppt_x"/>
                                          </p:val>
                                        </p:tav>
                                      </p:tavLst>
                                    </p:anim>
                                    <p:anim calcmode="lin" valueType="num">
                                      <p:cBhvr additive="base">
                                        <p:cTn id="63" dur="4000" fill="hold"/>
                                        <p:tgtEl>
                                          <p:spTgt spid="68"/>
                                        </p:tgtEl>
                                        <p:attrNameLst>
                                          <p:attrName>ppt_y</p:attrName>
                                        </p:attrNameLst>
                                      </p:cBhvr>
                                      <p:tavLst>
                                        <p:tav tm="0">
                                          <p:val>
                                            <p:strVal val="#ppt_y"/>
                                          </p:val>
                                        </p:tav>
                                        <p:tav tm="100000">
                                          <p:val>
                                            <p:strVal val="#ppt_y"/>
                                          </p:val>
                                        </p:tav>
                                      </p:tavLst>
                                    </p:anim>
                                  </p:childTnLst>
                                </p:cTn>
                              </p:par>
                              <p:par>
                                <p:cTn id="64" presetID="5" presetClass="entr" presetSubtype="5" fill="hold" grpId="1" nodeType="withEffect">
                                  <p:stCondLst>
                                    <p:cond delay="0"/>
                                  </p:stCondLst>
                                  <p:childTnLst>
                                    <p:set>
                                      <p:cBhvr>
                                        <p:cTn id="65" dur="1" fill="hold">
                                          <p:stCondLst>
                                            <p:cond delay="0"/>
                                          </p:stCondLst>
                                        </p:cTn>
                                        <p:tgtEl>
                                          <p:spTgt spid="68"/>
                                        </p:tgtEl>
                                        <p:attrNameLst>
                                          <p:attrName>style.visibility</p:attrName>
                                        </p:attrNameLst>
                                      </p:cBhvr>
                                      <p:to>
                                        <p:strVal val="visible"/>
                                      </p:to>
                                    </p:set>
                                    <p:animEffect transition="in" filter="checkerboard(down)">
                                      <p:cBhvr>
                                        <p:cTn id="66" dur="4000"/>
                                        <p:tgtEl>
                                          <p:spTgt spid="68"/>
                                        </p:tgtEl>
                                      </p:cBhvr>
                                    </p:animEffect>
                                  </p:childTnLst>
                                </p:cTn>
                              </p:par>
                              <p:par>
                                <p:cTn id="67" presetID="19" presetClass="entr" presetSubtype="5" fill="hold" grpId="2" nodeType="withEffect">
                                  <p:stCondLst>
                                    <p:cond delay="0"/>
                                  </p:stCondLst>
                                  <p:childTnLst>
                                    <p:set>
                                      <p:cBhvr>
                                        <p:cTn id="68" dur="1" fill="hold">
                                          <p:stCondLst>
                                            <p:cond delay="0"/>
                                          </p:stCondLst>
                                        </p:cTn>
                                        <p:tgtEl>
                                          <p:spTgt spid="68"/>
                                        </p:tgtEl>
                                        <p:attrNameLst>
                                          <p:attrName>style.visibility</p:attrName>
                                        </p:attrNameLst>
                                      </p:cBhvr>
                                      <p:to>
                                        <p:strVal val="visible"/>
                                      </p:to>
                                    </p:set>
                                    <p:anim calcmode="lin" valueType="num">
                                      <p:cBhvr>
                                        <p:cTn id="69" dur="4000" fill="hold"/>
                                        <p:tgtEl>
                                          <p:spTgt spid="68"/>
                                        </p:tgtEl>
                                        <p:attrNameLst>
                                          <p:attrName>ppt_w</p:attrName>
                                        </p:attrNameLst>
                                      </p:cBhvr>
                                      <p:tavLst>
                                        <p:tav tm="0">
                                          <p:val>
                                            <p:strVal val="#ppt_w"/>
                                          </p:val>
                                        </p:tav>
                                        <p:tav tm="100000">
                                          <p:val>
                                            <p:strVal val="#ppt_w"/>
                                          </p:val>
                                        </p:tav>
                                      </p:tavLst>
                                    </p:anim>
                                    <p:anim calcmode="lin" valueType="num">
                                      <p:cBhvr>
                                        <p:cTn id="70" dur="4000" fill="hold"/>
                                        <p:tgtEl>
                                          <p:spTgt spid="68"/>
                                        </p:tgtEl>
                                        <p:attrNameLst>
                                          <p:attrName>ppt_h</p:attrName>
                                        </p:attrNameLst>
                                      </p:cBhvr>
                                      <p:tavLst>
                                        <p:tav tm="0" fmla="#ppt_h*sin(2.5*pi*$)">
                                          <p:val>
                                            <p:fltVal val="0"/>
                                          </p:val>
                                        </p:tav>
                                        <p:tav tm="100000">
                                          <p:val>
                                            <p:fltVal val="1"/>
                                          </p:val>
                                        </p:tav>
                                      </p:tavLst>
                                    </p:anim>
                                  </p:childTnLst>
                                </p:cTn>
                              </p:par>
                              <p:par>
                                <p:cTn id="71" presetID="2" presetClass="entr" presetSubtype="8" fill="hold" grpId="0" nodeType="withEffect">
                                  <p:stCondLst>
                                    <p:cond delay="0"/>
                                  </p:stCondLst>
                                  <p:childTnLst>
                                    <p:set>
                                      <p:cBhvr>
                                        <p:cTn id="72" dur="1" fill="hold">
                                          <p:stCondLst>
                                            <p:cond delay="0"/>
                                          </p:stCondLst>
                                        </p:cTn>
                                        <p:tgtEl>
                                          <p:spTgt spid="56"/>
                                        </p:tgtEl>
                                        <p:attrNameLst>
                                          <p:attrName>style.visibility</p:attrName>
                                        </p:attrNameLst>
                                      </p:cBhvr>
                                      <p:to>
                                        <p:strVal val="visible"/>
                                      </p:to>
                                    </p:set>
                                    <p:anim calcmode="lin" valueType="num">
                                      <p:cBhvr additive="base">
                                        <p:cTn id="73" dur="4000" fill="hold"/>
                                        <p:tgtEl>
                                          <p:spTgt spid="56"/>
                                        </p:tgtEl>
                                        <p:attrNameLst>
                                          <p:attrName>ppt_x</p:attrName>
                                        </p:attrNameLst>
                                      </p:cBhvr>
                                      <p:tavLst>
                                        <p:tav tm="0">
                                          <p:val>
                                            <p:strVal val="0-#ppt_w/2"/>
                                          </p:val>
                                        </p:tav>
                                        <p:tav tm="100000">
                                          <p:val>
                                            <p:strVal val="#ppt_x"/>
                                          </p:val>
                                        </p:tav>
                                      </p:tavLst>
                                    </p:anim>
                                    <p:anim calcmode="lin" valueType="num">
                                      <p:cBhvr additive="base">
                                        <p:cTn id="74" dur="4000" fill="hold"/>
                                        <p:tgtEl>
                                          <p:spTgt spid="56"/>
                                        </p:tgtEl>
                                        <p:attrNameLst>
                                          <p:attrName>ppt_y</p:attrName>
                                        </p:attrNameLst>
                                      </p:cBhvr>
                                      <p:tavLst>
                                        <p:tav tm="0">
                                          <p:val>
                                            <p:strVal val="#ppt_y"/>
                                          </p:val>
                                        </p:tav>
                                        <p:tav tm="100000">
                                          <p:val>
                                            <p:strVal val="#ppt_y"/>
                                          </p:val>
                                        </p:tav>
                                      </p:tavLst>
                                    </p:anim>
                                  </p:childTnLst>
                                </p:cTn>
                              </p:par>
                              <p:par>
                                <p:cTn id="75" presetID="5" presetClass="entr" presetSubtype="5" fill="hold" grpId="1" nodeType="withEffect">
                                  <p:stCondLst>
                                    <p:cond delay="0"/>
                                  </p:stCondLst>
                                  <p:childTnLst>
                                    <p:set>
                                      <p:cBhvr>
                                        <p:cTn id="76" dur="1" fill="hold">
                                          <p:stCondLst>
                                            <p:cond delay="0"/>
                                          </p:stCondLst>
                                        </p:cTn>
                                        <p:tgtEl>
                                          <p:spTgt spid="56"/>
                                        </p:tgtEl>
                                        <p:attrNameLst>
                                          <p:attrName>style.visibility</p:attrName>
                                        </p:attrNameLst>
                                      </p:cBhvr>
                                      <p:to>
                                        <p:strVal val="visible"/>
                                      </p:to>
                                    </p:set>
                                    <p:animEffect transition="in" filter="checkerboard(down)">
                                      <p:cBhvr>
                                        <p:cTn id="77" dur="4000"/>
                                        <p:tgtEl>
                                          <p:spTgt spid="56"/>
                                        </p:tgtEl>
                                      </p:cBhvr>
                                    </p:animEffect>
                                  </p:childTnLst>
                                </p:cTn>
                              </p:par>
                              <p:par>
                                <p:cTn id="78" presetID="19" presetClass="entr" presetSubtype="10" fill="hold" grpId="2" nodeType="withEffect">
                                  <p:stCondLst>
                                    <p:cond delay="0"/>
                                  </p:stCondLst>
                                  <p:childTnLst>
                                    <p:set>
                                      <p:cBhvr>
                                        <p:cTn id="79" dur="1" fill="hold">
                                          <p:stCondLst>
                                            <p:cond delay="0"/>
                                          </p:stCondLst>
                                        </p:cTn>
                                        <p:tgtEl>
                                          <p:spTgt spid="56"/>
                                        </p:tgtEl>
                                        <p:attrNameLst>
                                          <p:attrName>style.visibility</p:attrName>
                                        </p:attrNameLst>
                                      </p:cBhvr>
                                      <p:to>
                                        <p:strVal val="visible"/>
                                      </p:to>
                                    </p:set>
                                    <p:anim calcmode="lin" valueType="num">
                                      <p:cBhvr>
                                        <p:cTn id="80" dur="4000" fill="hold"/>
                                        <p:tgtEl>
                                          <p:spTgt spid="56"/>
                                        </p:tgtEl>
                                        <p:attrNameLst>
                                          <p:attrName>ppt_w</p:attrName>
                                        </p:attrNameLst>
                                      </p:cBhvr>
                                      <p:tavLst>
                                        <p:tav tm="0" fmla="#ppt_w*sin(2.5*pi*$)">
                                          <p:val>
                                            <p:fltVal val="0"/>
                                          </p:val>
                                        </p:tav>
                                        <p:tav tm="100000">
                                          <p:val>
                                            <p:fltVal val="1"/>
                                          </p:val>
                                        </p:tav>
                                      </p:tavLst>
                                    </p:anim>
                                    <p:anim calcmode="lin" valueType="num">
                                      <p:cBhvr>
                                        <p:cTn id="81" dur="4000" fill="hold"/>
                                        <p:tgtEl>
                                          <p:spTgt spid="56"/>
                                        </p:tgtEl>
                                        <p:attrNameLst>
                                          <p:attrName>ppt_h</p:attrName>
                                        </p:attrNameLst>
                                      </p:cBhvr>
                                      <p:tavLst>
                                        <p:tav tm="0">
                                          <p:val>
                                            <p:strVal val="#ppt_h"/>
                                          </p:val>
                                        </p:tav>
                                        <p:tav tm="100000">
                                          <p:val>
                                            <p:strVal val="#ppt_h"/>
                                          </p:val>
                                        </p:tav>
                                      </p:tavLst>
                                    </p:anim>
                                  </p:childTnLst>
                                </p:cTn>
                              </p:par>
                              <p:par>
                                <p:cTn id="82" presetID="2" presetClass="entr" presetSubtype="8" fill="hold" grpId="0" nodeType="withEffect">
                                  <p:stCondLst>
                                    <p:cond delay="0"/>
                                  </p:stCondLst>
                                  <p:childTnLst>
                                    <p:set>
                                      <p:cBhvr>
                                        <p:cTn id="83" dur="1" fill="hold">
                                          <p:stCondLst>
                                            <p:cond delay="0"/>
                                          </p:stCondLst>
                                        </p:cTn>
                                        <p:tgtEl>
                                          <p:spTgt spid="59"/>
                                        </p:tgtEl>
                                        <p:attrNameLst>
                                          <p:attrName>style.visibility</p:attrName>
                                        </p:attrNameLst>
                                      </p:cBhvr>
                                      <p:to>
                                        <p:strVal val="visible"/>
                                      </p:to>
                                    </p:set>
                                    <p:anim calcmode="lin" valueType="num">
                                      <p:cBhvr additive="base">
                                        <p:cTn id="84" dur="4000" fill="hold"/>
                                        <p:tgtEl>
                                          <p:spTgt spid="59"/>
                                        </p:tgtEl>
                                        <p:attrNameLst>
                                          <p:attrName>ppt_x</p:attrName>
                                        </p:attrNameLst>
                                      </p:cBhvr>
                                      <p:tavLst>
                                        <p:tav tm="0">
                                          <p:val>
                                            <p:strVal val="0-#ppt_w/2"/>
                                          </p:val>
                                        </p:tav>
                                        <p:tav tm="100000">
                                          <p:val>
                                            <p:strVal val="#ppt_x"/>
                                          </p:val>
                                        </p:tav>
                                      </p:tavLst>
                                    </p:anim>
                                    <p:anim calcmode="lin" valueType="num">
                                      <p:cBhvr additive="base">
                                        <p:cTn id="85" dur="4000" fill="hold"/>
                                        <p:tgtEl>
                                          <p:spTgt spid="59"/>
                                        </p:tgtEl>
                                        <p:attrNameLst>
                                          <p:attrName>ppt_y</p:attrName>
                                        </p:attrNameLst>
                                      </p:cBhvr>
                                      <p:tavLst>
                                        <p:tav tm="0">
                                          <p:val>
                                            <p:strVal val="#ppt_y"/>
                                          </p:val>
                                        </p:tav>
                                        <p:tav tm="100000">
                                          <p:val>
                                            <p:strVal val="#ppt_y"/>
                                          </p:val>
                                        </p:tav>
                                      </p:tavLst>
                                    </p:anim>
                                  </p:childTnLst>
                                </p:cTn>
                              </p:par>
                              <p:par>
                                <p:cTn id="86" presetID="5" presetClass="entr" presetSubtype="5" fill="hold" grpId="1" nodeType="withEffect">
                                  <p:stCondLst>
                                    <p:cond delay="0"/>
                                  </p:stCondLst>
                                  <p:childTnLst>
                                    <p:set>
                                      <p:cBhvr>
                                        <p:cTn id="87" dur="1" fill="hold">
                                          <p:stCondLst>
                                            <p:cond delay="0"/>
                                          </p:stCondLst>
                                        </p:cTn>
                                        <p:tgtEl>
                                          <p:spTgt spid="59"/>
                                        </p:tgtEl>
                                        <p:attrNameLst>
                                          <p:attrName>style.visibility</p:attrName>
                                        </p:attrNameLst>
                                      </p:cBhvr>
                                      <p:to>
                                        <p:strVal val="visible"/>
                                      </p:to>
                                    </p:set>
                                    <p:animEffect transition="in" filter="checkerboard(down)">
                                      <p:cBhvr>
                                        <p:cTn id="88" dur="4000"/>
                                        <p:tgtEl>
                                          <p:spTgt spid="59"/>
                                        </p:tgtEl>
                                      </p:cBhvr>
                                    </p:animEffect>
                                  </p:childTnLst>
                                </p:cTn>
                              </p:par>
                              <p:par>
                                <p:cTn id="89" presetID="19" presetClass="entr" presetSubtype="10" fill="hold" grpId="2" nodeType="withEffect">
                                  <p:stCondLst>
                                    <p:cond delay="0"/>
                                  </p:stCondLst>
                                  <p:childTnLst>
                                    <p:set>
                                      <p:cBhvr>
                                        <p:cTn id="90" dur="1" fill="hold">
                                          <p:stCondLst>
                                            <p:cond delay="0"/>
                                          </p:stCondLst>
                                        </p:cTn>
                                        <p:tgtEl>
                                          <p:spTgt spid="59"/>
                                        </p:tgtEl>
                                        <p:attrNameLst>
                                          <p:attrName>style.visibility</p:attrName>
                                        </p:attrNameLst>
                                      </p:cBhvr>
                                      <p:to>
                                        <p:strVal val="visible"/>
                                      </p:to>
                                    </p:set>
                                    <p:anim calcmode="lin" valueType="num">
                                      <p:cBhvr>
                                        <p:cTn id="91" dur="4000" fill="hold"/>
                                        <p:tgtEl>
                                          <p:spTgt spid="59"/>
                                        </p:tgtEl>
                                        <p:attrNameLst>
                                          <p:attrName>ppt_w</p:attrName>
                                        </p:attrNameLst>
                                      </p:cBhvr>
                                      <p:tavLst>
                                        <p:tav tm="0" fmla="#ppt_w*sin(2.5*pi*$)">
                                          <p:val>
                                            <p:fltVal val="0"/>
                                          </p:val>
                                        </p:tav>
                                        <p:tav tm="100000">
                                          <p:val>
                                            <p:fltVal val="1"/>
                                          </p:val>
                                        </p:tav>
                                      </p:tavLst>
                                    </p:anim>
                                    <p:anim calcmode="lin" valueType="num">
                                      <p:cBhvr>
                                        <p:cTn id="92" dur="4000" fill="hold"/>
                                        <p:tgtEl>
                                          <p:spTgt spid="59"/>
                                        </p:tgtEl>
                                        <p:attrNameLst>
                                          <p:attrName>ppt_h</p:attrName>
                                        </p:attrNameLst>
                                      </p:cBhvr>
                                      <p:tavLst>
                                        <p:tav tm="0">
                                          <p:val>
                                            <p:strVal val="#ppt_h"/>
                                          </p:val>
                                        </p:tav>
                                        <p:tav tm="100000">
                                          <p:val>
                                            <p:strVal val="#ppt_h"/>
                                          </p:val>
                                        </p:tav>
                                      </p:tavLst>
                                    </p:anim>
                                  </p:childTnLst>
                                </p:cTn>
                              </p:par>
                              <p:par>
                                <p:cTn id="93" presetID="2" presetClass="entr" presetSubtype="8" fill="hold" grpId="0" nodeType="withEffect">
                                  <p:stCondLst>
                                    <p:cond delay="0"/>
                                  </p:stCondLst>
                                  <p:childTnLst>
                                    <p:set>
                                      <p:cBhvr>
                                        <p:cTn id="94" dur="1" fill="hold">
                                          <p:stCondLst>
                                            <p:cond delay="0"/>
                                          </p:stCondLst>
                                        </p:cTn>
                                        <p:tgtEl>
                                          <p:spTgt spid="61"/>
                                        </p:tgtEl>
                                        <p:attrNameLst>
                                          <p:attrName>style.visibility</p:attrName>
                                        </p:attrNameLst>
                                      </p:cBhvr>
                                      <p:to>
                                        <p:strVal val="visible"/>
                                      </p:to>
                                    </p:set>
                                    <p:anim calcmode="lin" valueType="num">
                                      <p:cBhvr additive="base">
                                        <p:cTn id="95" dur="4000" fill="hold"/>
                                        <p:tgtEl>
                                          <p:spTgt spid="61"/>
                                        </p:tgtEl>
                                        <p:attrNameLst>
                                          <p:attrName>ppt_x</p:attrName>
                                        </p:attrNameLst>
                                      </p:cBhvr>
                                      <p:tavLst>
                                        <p:tav tm="0">
                                          <p:val>
                                            <p:strVal val="0-#ppt_w/2"/>
                                          </p:val>
                                        </p:tav>
                                        <p:tav tm="100000">
                                          <p:val>
                                            <p:strVal val="#ppt_x"/>
                                          </p:val>
                                        </p:tav>
                                      </p:tavLst>
                                    </p:anim>
                                    <p:anim calcmode="lin" valueType="num">
                                      <p:cBhvr additive="base">
                                        <p:cTn id="96" dur="4000" fill="hold"/>
                                        <p:tgtEl>
                                          <p:spTgt spid="61"/>
                                        </p:tgtEl>
                                        <p:attrNameLst>
                                          <p:attrName>ppt_y</p:attrName>
                                        </p:attrNameLst>
                                      </p:cBhvr>
                                      <p:tavLst>
                                        <p:tav tm="0">
                                          <p:val>
                                            <p:strVal val="#ppt_y"/>
                                          </p:val>
                                        </p:tav>
                                        <p:tav tm="100000">
                                          <p:val>
                                            <p:strVal val="#ppt_y"/>
                                          </p:val>
                                        </p:tav>
                                      </p:tavLst>
                                    </p:anim>
                                  </p:childTnLst>
                                </p:cTn>
                              </p:par>
                              <p:par>
                                <p:cTn id="97" presetID="5" presetClass="entr" presetSubtype="5" fill="hold" grpId="1" nodeType="withEffect">
                                  <p:stCondLst>
                                    <p:cond delay="0"/>
                                  </p:stCondLst>
                                  <p:childTnLst>
                                    <p:set>
                                      <p:cBhvr>
                                        <p:cTn id="98" dur="1" fill="hold">
                                          <p:stCondLst>
                                            <p:cond delay="0"/>
                                          </p:stCondLst>
                                        </p:cTn>
                                        <p:tgtEl>
                                          <p:spTgt spid="61"/>
                                        </p:tgtEl>
                                        <p:attrNameLst>
                                          <p:attrName>style.visibility</p:attrName>
                                        </p:attrNameLst>
                                      </p:cBhvr>
                                      <p:to>
                                        <p:strVal val="visible"/>
                                      </p:to>
                                    </p:set>
                                    <p:animEffect transition="in" filter="checkerboard(down)">
                                      <p:cBhvr>
                                        <p:cTn id="99" dur="4000"/>
                                        <p:tgtEl>
                                          <p:spTgt spid="61"/>
                                        </p:tgtEl>
                                      </p:cBhvr>
                                    </p:animEffect>
                                  </p:childTnLst>
                                </p:cTn>
                              </p:par>
                              <p:par>
                                <p:cTn id="100" presetID="19" presetClass="entr" presetSubtype="10" fill="hold" grpId="2" nodeType="withEffect">
                                  <p:stCondLst>
                                    <p:cond delay="0"/>
                                  </p:stCondLst>
                                  <p:childTnLst>
                                    <p:set>
                                      <p:cBhvr>
                                        <p:cTn id="101" dur="1" fill="hold">
                                          <p:stCondLst>
                                            <p:cond delay="0"/>
                                          </p:stCondLst>
                                        </p:cTn>
                                        <p:tgtEl>
                                          <p:spTgt spid="61"/>
                                        </p:tgtEl>
                                        <p:attrNameLst>
                                          <p:attrName>style.visibility</p:attrName>
                                        </p:attrNameLst>
                                      </p:cBhvr>
                                      <p:to>
                                        <p:strVal val="visible"/>
                                      </p:to>
                                    </p:set>
                                    <p:anim calcmode="lin" valueType="num">
                                      <p:cBhvr>
                                        <p:cTn id="102" dur="4000" fill="hold"/>
                                        <p:tgtEl>
                                          <p:spTgt spid="61"/>
                                        </p:tgtEl>
                                        <p:attrNameLst>
                                          <p:attrName>ppt_w</p:attrName>
                                        </p:attrNameLst>
                                      </p:cBhvr>
                                      <p:tavLst>
                                        <p:tav tm="0" fmla="#ppt_w*sin(2.5*pi*$)">
                                          <p:val>
                                            <p:fltVal val="0"/>
                                          </p:val>
                                        </p:tav>
                                        <p:tav tm="100000">
                                          <p:val>
                                            <p:fltVal val="1"/>
                                          </p:val>
                                        </p:tav>
                                      </p:tavLst>
                                    </p:anim>
                                    <p:anim calcmode="lin" valueType="num">
                                      <p:cBhvr>
                                        <p:cTn id="103" dur="4000" fill="hold"/>
                                        <p:tgtEl>
                                          <p:spTgt spid="61"/>
                                        </p:tgtEl>
                                        <p:attrNameLst>
                                          <p:attrName>ppt_h</p:attrName>
                                        </p:attrNameLst>
                                      </p:cBhvr>
                                      <p:tavLst>
                                        <p:tav tm="0">
                                          <p:val>
                                            <p:strVal val="#ppt_h"/>
                                          </p:val>
                                        </p:tav>
                                        <p:tav tm="100000">
                                          <p:val>
                                            <p:strVal val="#ppt_h"/>
                                          </p:val>
                                        </p:tav>
                                      </p:tavLst>
                                    </p:anim>
                                  </p:childTnLst>
                                </p:cTn>
                              </p:par>
                              <p:par>
                                <p:cTn id="104" presetID="2" presetClass="entr" presetSubtype="8" fill="hold" grpId="0" nodeType="withEffect">
                                  <p:stCondLst>
                                    <p:cond delay="0"/>
                                  </p:stCondLst>
                                  <p:childTnLst>
                                    <p:set>
                                      <p:cBhvr>
                                        <p:cTn id="105" dur="1" fill="hold">
                                          <p:stCondLst>
                                            <p:cond delay="0"/>
                                          </p:stCondLst>
                                        </p:cTn>
                                        <p:tgtEl>
                                          <p:spTgt spid="64"/>
                                        </p:tgtEl>
                                        <p:attrNameLst>
                                          <p:attrName>style.visibility</p:attrName>
                                        </p:attrNameLst>
                                      </p:cBhvr>
                                      <p:to>
                                        <p:strVal val="visible"/>
                                      </p:to>
                                    </p:set>
                                    <p:anim calcmode="lin" valueType="num">
                                      <p:cBhvr additive="base">
                                        <p:cTn id="106" dur="4000" fill="hold"/>
                                        <p:tgtEl>
                                          <p:spTgt spid="64"/>
                                        </p:tgtEl>
                                        <p:attrNameLst>
                                          <p:attrName>ppt_x</p:attrName>
                                        </p:attrNameLst>
                                      </p:cBhvr>
                                      <p:tavLst>
                                        <p:tav tm="0">
                                          <p:val>
                                            <p:strVal val="0-#ppt_w/2"/>
                                          </p:val>
                                        </p:tav>
                                        <p:tav tm="100000">
                                          <p:val>
                                            <p:strVal val="#ppt_x"/>
                                          </p:val>
                                        </p:tav>
                                      </p:tavLst>
                                    </p:anim>
                                    <p:anim calcmode="lin" valueType="num">
                                      <p:cBhvr additive="base">
                                        <p:cTn id="107" dur="4000" fill="hold"/>
                                        <p:tgtEl>
                                          <p:spTgt spid="64"/>
                                        </p:tgtEl>
                                        <p:attrNameLst>
                                          <p:attrName>ppt_y</p:attrName>
                                        </p:attrNameLst>
                                      </p:cBhvr>
                                      <p:tavLst>
                                        <p:tav tm="0">
                                          <p:val>
                                            <p:strVal val="#ppt_y"/>
                                          </p:val>
                                        </p:tav>
                                        <p:tav tm="100000">
                                          <p:val>
                                            <p:strVal val="#ppt_y"/>
                                          </p:val>
                                        </p:tav>
                                      </p:tavLst>
                                    </p:anim>
                                  </p:childTnLst>
                                </p:cTn>
                              </p:par>
                              <p:par>
                                <p:cTn id="108" presetID="5" presetClass="entr" presetSubtype="5" fill="hold" grpId="1" nodeType="withEffect">
                                  <p:stCondLst>
                                    <p:cond delay="0"/>
                                  </p:stCondLst>
                                  <p:childTnLst>
                                    <p:set>
                                      <p:cBhvr>
                                        <p:cTn id="109" dur="1" fill="hold">
                                          <p:stCondLst>
                                            <p:cond delay="0"/>
                                          </p:stCondLst>
                                        </p:cTn>
                                        <p:tgtEl>
                                          <p:spTgt spid="64"/>
                                        </p:tgtEl>
                                        <p:attrNameLst>
                                          <p:attrName>style.visibility</p:attrName>
                                        </p:attrNameLst>
                                      </p:cBhvr>
                                      <p:to>
                                        <p:strVal val="visible"/>
                                      </p:to>
                                    </p:set>
                                    <p:animEffect transition="in" filter="checkerboard(down)">
                                      <p:cBhvr>
                                        <p:cTn id="110" dur="4000"/>
                                        <p:tgtEl>
                                          <p:spTgt spid="64"/>
                                        </p:tgtEl>
                                      </p:cBhvr>
                                    </p:animEffect>
                                  </p:childTnLst>
                                </p:cTn>
                              </p:par>
                              <p:par>
                                <p:cTn id="111" presetID="19" presetClass="entr" presetSubtype="10" fill="hold" grpId="2" nodeType="withEffect">
                                  <p:stCondLst>
                                    <p:cond delay="0"/>
                                  </p:stCondLst>
                                  <p:childTnLst>
                                    <p:set>
                                      <p:cBhvr>
                                        <p:cTn id="112" dur="1" fill="hold">
                                          <p:stCondLst>
                                            <p:cond delay="0"/>
                                          </p:stCondLst>
                                        </p:cTn>
                                        <p:tgtEl>
                                          <p:spTgt spid="64"/>
                                        </p:tgtEl>
                                        <p:attrNameLst>
                                          <p:attrName>style.visibility</p:attrName>
                                        </p:attrNameLst>
                                      </p:cBhvr>
                                      <p:to>
                                        <p:strVal val="visible"/>
                                      </p:to>
                                    </p:set>
                                    <p:anim calcmode="lin" valueType="num">
                                      <p:cBhvr>
                                        <p:cTn id="113" dur="4000" fill="hold"/>
                                        <p:tgtEl>
                                          <p:spTgt spid="64"/>
                                        </p:tgtEl>
                                        <p:attrNameLst>
                                          <p:attrName>ppt_w</p:attrName>
                                        </p:attrNameLst>
                                      </p:cBhvr>
                                      <p:tavLst>
                                        <p:tav tm="0" fmla="#ppt_w*sin(2.5*pi*$)">
                                          <p:val>
                                            <p:fltVal val="0"/>
                                          </p:val>
                                        </p:tav>
                                        <p:tav tm="100000">
                                          <p:val>
                                            <p:fltVal val="1"/>
                                          </p:val>
                                        </p:tav>
                                      </p:tavLst>
                                    </p:anim>
                                    <p:anim calcmode="lin" valueType="num">
                                      <p:cBhvr>
                                        <p:cTn id="114" dur="4000" fill="hold"/>
                                        <p:tgtEl>
                                          <p:spTgt spid="64"/>
                                        </p:tgtEl>
                                        <p:attrNameLst>
                                          <p:attrName>ppt_h</p:attrName>
                                        </p:attrNameLst>
                                      </p:cBhvr>
                                      <p:tavLst>
                                        <p:tav tm="0">
                                          <p:val>
                                            <p:strVal val="#ppt_h"/>
                                          </p:val>
                                        </p:tav>
                                        <p:tav tm="100000">
                                          <p:val>
                                            <p:strVal val="#ppt_h"/>
                                          </p:val>
                                        </p:tav>
                                      </p:tavLst>
                                    </p:anim>
                                  </p:childTnLst>
                                </p:cTn>
                              </p:par>
                              <p:par>
                                <p:cTn id="115" presetID="2" presetClass="entr" presetSubtype="8" fill="hold" grpId="0" nodeType="withEffect">
                                  <p:stCondLst>
                                    <p:cond delay="0"/>
                                  </p:stCondLst>
                                  <p:childTnLst>
                                    <p:set>
                                      <p:cBhvr>
                                        <p:cTn id="116" dur="1" fill="hold">
                                          <p:stCondLst>
                                            <p:cond delay="0"/>
                                          </p:stCondLst>
                                        </p:cTn>
                                        <p:tgtEl>
                                          <p:spTgt spid="67"/>
                                        </p:tgtEl>
                                        <p:attrNameLst>
                                          <p:attrName>style.visibility</p:attrName>
                                        </p:attrNameLst>
                                      </p:cBhvr>
                                      <p:to>
                                        <p:strVal val="visible"/>
                                      </p:to>
                                    </p:set>
                                    <p:anim calcmode="lin" valueType="num">
                                      <p:cBhvr additive="base">
                                        <p:cTn id="117" dur="4000" fill="hold"/>
                                        <p:tgtEl>
                                          <p:spTgt spid="67"/>
                                        </p:tgtEl>
                                        <p:attrNameLst>
                                          <p:attrName>ppt_x</p:attrName>
                                        </p:attrNameLst>
                                      </p:cBhvr>
                                      <p:tavLst>
                                        <p:tav tm="0">
                                          <p:val>
                                            <p:strVal val="0-#ppt_w/2"/>
                                          </p:val>
                                        </p:tav>
                                        <p:tav tm="100000">
                                          <p:val>
                                            <p:strVal val="#ppt_x"/>
                                          </p:val>
                                        </p:tav>
                                      </p:tavLst>
                                    </p:anim>
                                    <p:anim calcmode="lin" valueType="num">
                                      <p:cBhvr additive="base">
                                        <p:cTn id="118" dur="4000" fill="hold"/>
                                        <p:tgtEl>
                                          <p:spTgt spid="67"/>
                                        </p:tgtEl>
                                        <p:attrNameLst>
                                          <p:attrName>ppt_y</p:attrName>
                                        </p:attrNameLst>
                                      </p:cBhvr>
                                      <p:tavLst>
                                        <p:tav tm="0">
                                          <p:val>
                                            <p:strVal val="#ppt_y"/>
                                          </p:val>
                                        </p:tav>
                                        <p:tav tm="100000">
                                          <p:val>
                                            <p:strVal val="#ppt_y"/>
                                          </p:val>
                                        </p:tav>
                                      </p:tavLst>
                                    </p:anim>
                                  </p:childTnLst>
                                </p:cTn>
                              </p:par>
                              <p:par>
                                <p:cTn id="119" presetID="5" presetClass="entr" presetSubtype="5" fill="hold" grpId="1" nodeType="withEffect">
                                  <p:stCondLst>
                                    <p:cond delay="0"/>
                                  </p:stCondLst>
                                  <p:childTnLst>
                                    <p:set>
                                      <p:cBhvr>
                                        <p:cTn id="120" dur="1" fill="hold">
                                          <p:stCondLst>
                                            <p:cond delay="0"/>
                                          </p:stCondLst>
                                        </p:cTn>
                                        <p:tgtEl>
                                          <p:spTgt spid="67"/>
                                        </p:tgtEl>
                                        <p:attrNameLst>
                                          <p:attrName>style.visibility</p:attrName>
                                        </p:attrNameLst>
                                      </p:cBhvr>
                                      <p:to>
                                        <p:strVal val="visible"/>
                                      </p:to>
                                    </p:set>
                                    <p:animEffect transition="in" filter="checkerboard(down)">
                                      <p:cBhvr>
                                        <p:cTn id="121" dur="4000"/>
                                        <p:tgtEl>
                                          <p:spTgt spid="67"/>
                                        </p:tgtEl>
                                      </p:cBhvr>
                                    </p:animEffect>
                                  </p:childTnLst>
                                </p:cTn>
                              </p:par>
                              <p:par>
                                <p:cTn id="122" presetID="19" presetClass="entr" presetSubtype="10" fill="hold" grpId="2" nodeType="withEffect">
                                  <p:stCondLst>
                                    <p:cond delay="0"/>
                                  </p:stCondLst>
                                  <p:childTnLst>
                                    <p:set>
                                      <p:cBhvr>
                                        <p:cTn id="123" dur="1" fill="hold">
                                          <p:stCondLst>
                                            <p:cond delay="0"/>
                                          </p:stCondLst>
                                        </p:cTn>
                                        <p:tgtEl>
                                          <p:spTgt spid="67"/>
                                        </p:tgtEl>
                                        <p:attrNameLst>
                                          <p:attrName>style.visibility</p:attrName>
                                        </p:attrNameLst>
                                      </p:cBhvr>
                                      <p:to>
                                        <p:strVal val="visible"/>
                                      </p:to>
                                    </p:set>
                                    <p:anim calcmode="lin" valueType="num">
                                      <p:cBhvr>
                                        <p:cTn id="124" dur="4000" fill="hold"/>
                                        <p:tgtEl>
                                          <p:spTgt spid="67"/>
                                        </p:tgtEl>
                                        <p:attrNameLst>
                                          <p:attrName>ppt_w</p:attrName>
                                        </p:attrNameLst>
                                      </p:cBhvr>
                                      <p:tavLst>
                                        <p:tav tm="0" fmla="#ppt_w*sin(2.5*pi*$)">
                                          <p:val>
                                            <p:fltVal val="0"/>
                                          </p:val>
                                        </p:tav>
                                        <p:tav tm="100000">
                                          <p:val>
                                            <p:fltVal val="1"/>
                                          </p:val>
                                        </p:tav>
                                      </p:tavLst>
                                    </p:anim>
                                    <p:anim calcmode="lin" valueType="num">
                                      <p:cBhvr>
                                        <p:cTn id="125" dur="4000" fill="hold"/>
                                        <p:tgtEl>
                                          <p:spTgt spid="67"/>
                                        </p:tgtEl>
                                        <p:attrNameLst>
                                          <p:attrName>ppt_h</p:attrName>
                                        </p:attrNameLst>
                                      </p:cBhvr>
                                      <p:tavLst>
                                        <p:tav tm="0">
                                          <p:val>
                                            <p:strVal val="#ppt_h"/>
                                          </p:val>
                                        </p:tav>
                                        <p:tav tm="100000">
                                          <p:val>
                                            <p:strVal val="#ppt_h"/>
                                          </p:val>
                                        </p:tav>
                                      </p:tavLst>
                                    </p:anim>
                                  </p:childTnLst>
                                </p:cTn>
                              </p:par>
                              <p:par>
                                <p:cTn id="126" presetID="2" presetClass="entr" presetSubtype="8" fill="hold" grpId="0" nodeType="withEffect">
                                  <p:stCondLst>
                                    <p:cond delay="0"/>
                                  </p:stCondLst>
                                  <p:childTnLst>
                                    <p:set>
                                      <p:cBhvr>
                                        <p:cTn id="127" dur="1" fill="hold">
                                          <p:stCondLst>
                                            <p:cond delay="0"/>
                                          </p:stCondLst>
                                        </p:cTn>
                                        <p:tgtEl>
                                          <p:spTgt spid="69"/>
                                        </p:tgtEl>
                                        <p:attrNameLst>
                                          <p:attrName>style.visibility</p:attrName>
                                        </p:attrNameLst>
                                      </p:cBhvr>
                                      <p:to>
                                        <p:strVal val="visible"/>
                                      </p:to>
                                    </p:set>
                                    <p:anim calcmode="lin" valueType="num">
                                      <p:cBhvr additive="base">
                                        <p:cTn id="128" dur="4000" fill="hold"/>
                                        <p:tgtEl>
                                          <p:spTgt spid="69"/>
                                        </p:tgtEl>
                                        <p:attrNameLst>
                                          <p:attrName>ppt_x</p:attrName>
                                        </p:attrNameLst>
                                      </p:cBhvr>
                                      <p:tavLst>
                                        <p:tav tm="0">
                                          <p:val>
                                            <p:strVal val="0-#ppt_w/2"/>
                                          </p:val>
                                        </p:tav>
                                        <p:tav tm="100000">
                                          <p:val>
                                            <p:strVal val="#ppt_x"/>
                                          </p:val>
                                        </p:tav>
                                      </p:tavLst>
                                    </p:anim>
                                    <p:anim calcmode="lin" valueType="num">
                                      <p:cBhvr additive="base">
                                        <p:cTn id="129" dur="4000" fill="hold"/>
                                        <p:tgtEl>
                                          <p:spTgt spid="69"/>
                                        </p:tgtEl>
                                        <p:attrNameLst>
                                          <p:attrName>ppt_y</p:attrName>
                                        </p:attrNameLst>
                                      </p:cBhvr>
                                      <p:tavLst>
                                        <p:tav tm="0">
                                          <p:val>
                                            <p:strVal val="#ppt_y"/>
                                          </p:val>
                                        </p:tav>
                                        <p:tav tm="100000">
                                          <p:val>
                                            <p:strVal val="#ppt_y"/>
                                          </p:val>
                                        </p:tav>
                                      </p:tavLst>
                                    </p:anim>
                                  </p:childTnLst>
                                </p:cTn>
                              </p:par>
                              <p:par>
                                <p:cTn id="130" presetID="5" presetClass="entr" presetSubtype="5" fill="hold" grpId="1" nodeType="withEffect">
                                  <p:stCondLst>
                                    <p:cond delay="0"/>
                                  </p:stCondLst>
                                  <p:childTnLst>
                                    <p:set>
                                      <p:cBhvr>
                                        <p:cTn id="131" dur="1" fill="hold">
                                          <p:stCondLst>
                                            <p:cond delay="0"/>
                                          </p:stCondLst>
                                        </p:cTn>
                                        <p:tgtEl>
                                          <p:spTgt spid="69"/>
                                        </p:tgtEl>
                                        <p:attrNameLst>
                                          <p:attrName>style.visibility</p:attrName>
                                        </p:attrNameLst>
                                      </p:cBhvr>
                                      <p:to>
                                        <p:strVal val="visible"/>
                                      </p:to>
                                    </p:set>
                                    <p:animEffect transition="in" filter="checkerboard(down)">
                                      <p:cBhvr>
                                        <p:cTn id="132" dur="4000"/>
                                        <p:tgtEl>
                                          <p:spTgt spid="69"/>
                                        </p:tgtEl>
                                      </p:cBhvr>
                                    </p:animEffect>
                                  </p:childTnLst>
                                </p:cTn>
                              </p:par>
                              <p:par>
                                <p:cTn id="133" presetID="19" presetClass="entr" presetSubtype="10" fill="hold" grpId="2" nodeType="withEffect">
                                  <p:stCondLst>
                                    <p:cond delay="0"/>
                                  </p:stCondLst>
                                  <p:childTnLst>
                                    <p:set>
                                      <p:cBhvr>
                                        <p:cTn id="134" dur="1" fill="hold">
                                          <p:stCondLst>
                                            <p:cond delay="0"/>
                                          </p:stCondLst>
                                        </p:cTn>
                                        <p:tgtEl>
                                          <p:spTgt spid="69"/>
                                        </p:tgtEl>
                                        <p:attrNameLst>
                                          <p:attrName>style.visibility</p:attrName>
                                        </p:attrNameLst>
                                      </p:cBhvr>
                                      <p:to>
                                        <p:strVal val="visible"/>
                                      </p:to>
                                    </p:set>
                                    <p:anim calcmode="lin" valueType="num">
                                      <p:cBhvr>
                                        <p:cTn id="135" dur="4000" fill="hold"/>
                                        <p:tgtEl>
                                          <p:spTgt spid="69"/>
                                        </p:tgtEl>
                                        <p:attrNameLst>
                                          <p:attrName>ppt_w</p:attrName>
                                        </p:attrNameLst>
                                      </p:cBhvr>
                                      <p:tavLst>
                                        <p:tav tm="0" fmla="#ppt_w*sin(2.5*pi*$)">
                                          <p:val>
                                            <p:fltVal val="0"/>
                                          </p:val>
                                        </p:tav>
                                        <p:tav tm="100000">
                                          <p:val>
                                            <p:fltVal val="1"/>
                                          </p:val>
                                        </p:tav>
                                      </p:tavLst>
                                    </p:anim>
                                    <p:anim calcmode="lin" valueType="num">
                                      <p:cBhvr>
                                        <p:cTn id="136" dur="4000" fill="hold"/>
                                        <p:tgtEl>
                                          <p:spTgt spid="69"/>
                                        </p:tgtEl>
                                        <p:attrNameLst>
                                          <p:attrName>ppt_h</p:attrName>
                                        </p:attrNameLst>
                                      </p:cBhvr>
                                      <p:tavLst>
                                        <p:tav tm="0">
                                          <p:val>
                                            <p:strVal val="#ppt_h"/>
                                          </p:val>
                                        </p:tav>
                                        <p:tav tm="100000">
                                          <p:val>
                                            <p:strVal val="#ppt_h"/>
                                          </p:val>
                                        </p:tav>
                                      </p:tavLst>
                                    </p:anim>
                                  </p:childTnLst>
                                </p:cTn>
                              </p:par>
                              <p:par>
                                <p:cTn id="137" presetID="2" presetClass="entr" presetSubtype="8" fill="hold" grpId="0" nodeType="withEffect">
                                  <p:stCondLst>
                                    <p:cond delay="0"/>
                                  </p:stCondLst>
                                  <p:childTnLst>
                                    <p:set>
                                      <p:cBhvr>
                                        <p:cTn id="138" dur="1" fill="hold">
                                          <p:stCondLst>
                                            <p:cond delay="0"/>
                                          </p:stCondLst>
                                        </p:cTn>
                                        <p:tgtEl>
                                          <p:spTgt spid="38"/>
                                        </p:tgtEl>
                                        <p:attrNameLst>
                                          <p:attrName>style.visibility</p:attrName>
                                        </p:attrNameLst>
                                      </p:cBhvr>
                                      <p:to>
                                        <p:strVal val="visible"/>
                                      </p:to>
                                    </p:set>
                                    <p:anim calcmode="lin" valueType="num">
                                      <p:cBhvr additive="base">
                                        <p:cTn id="139" dur="4000" fill="hold"/>
                                        <p:tgtEl>
                                          <p:spTgt spid="38"/>
                                        </p:tgtEl>
                                        <p:attrNameLst>
                                          <p:attrName>ppt_x</p:attrName>
                                        </p:attrNameLst>
                                      </p:cBhvr>
                                      <p:tavLst>
                                        <p:tav tm="0">
                                          <p:val>
                                            <p:strVal val="0-#ppt_w/2"/>
                                          </p:val>
                                        </p:tav>
                                        <p:tav tm="100000">
                                          <p:val>
                                            <p:strVal val="#ppt_x"/>
                                          </p:val>
                                        </p:tav>
                                      </p:tavLst>
                                    </p:anim>
                                    <p:anim calcmode="lin" valueType="num">
                                      <p:cBhvr additive="base">
                                        <p:cTn id="140" dur="4000" fill="hold"/>
                                        <p:tgtEl>
                                          <p:spTgt spid="38"/>
                                        </p:tgtEl>
                                        <p:attrNameLst>
                                          <p:attrName>ppt_y</p:attrName>
                                        </p:attrNameLst>
                                      </p:cBhvr>
                                      <p:tavLst>
                                        <p:tav tm="0">
                                          <p:val>
                                            <p:strVal val="#ppt_y"/>
                                          </p:val>
                                        </p:tav>
                                        <p:tav tm="100000">
                                          <p:val>
                                            <p:strVal val="#ppt_y"/>
                                          </p:val>
                                        </p:tav>
                                      </p:tavLst>
                                    </p:anim>
                                  </p:childTnLst>
                                </p:cTn>
                              </p:par>
                              <p:par>
                                <p:cTn id="141" presetID="5" presetClass="entr" presetSubtype="5" fill="hold" grpId="1" nodeType="withEffect">
                                  <p:stCondLst>
                                    <p:cond delay="0"/>
                                  </p:stCondLst>
                                  <p:childTnLst>
                                    <p:set>
                                      <p:cBhvr>
                                        <p:cTn id="142" dur="1" fill="hold">
                                          <p:stCondLst>
                                            <p:cond delay="0"/>
                                          </p:stCondLst>
                                        </p:cTn>
                                        <p:tgtEl>
                                          <p:spTgt spid="38"/>
                                        </p:tgtEl>
                                        <p:attrNameLst>
                                          <p:attrName>style.visibility</p:attrName>
                                        </p:attrNameLst>
                                      </p:cBhvr>
                                      <p:to>
                                        <p:strVal val="visible"/>
                                      </p:to>
                                    </p:set>
                                    <p:animEffect transition="in" filter="checkerboard(down)">
                                      <p:cBhvr>
                                        <p:cTn id="143" dur="4000"/>
                                        <p:tgtEl>
                                          <p:spTgt spid="38"/>
                                        </p:tgtEl>
                                      </p:cBhvr>
                                    </p:animEffect>
                                  </p:childTnLst>
                                </p:cTn>
                              </p:par>
                              <p:par>
                                <p:cTn id="144" presetID="19" presetClass="entr" presetSubtype="5" fill="hold" grpId="2" nodeType="withEffect">
                                  <p:stCondLst>
                                    <p:cond delay="0"/>
                                  </p:stCondLst>
                                  <p:childTnLst>
                                    <p:set>
                                      <p:cBhvr>
                                        <p:cTn id="145" dur="1" fill="hold">
                                          <p:stCondLst>
                                            <p:cond delay="0"/>
                                          </p:stCondLst>
                                        </p:cTn>
                                        <p:tgtEl>
                                          <p:spTgt spid="38"/>
                                        </p:tgtEl>
                                        <p:attrNameLst>
                                          <p:attrName>style.visibility</p:attrName>
                                        </p:attrNameLst>
                                      </p:cBhvr>
                                      <p:to>
                                        <p:strVal val="visible"/>
                                      </p:to>
                                    </p:set>
                                    <p:anim calcmode="lin" valueType="num">
                                      <p:cBhvr>
                                        <p:cTn id="146" dur="4000" fill="hold"/>
                                        <p:tgtEl>
                                          <p:spTgt spid="38"/>
                                        </p:tgtEl>
                                        <p:attrNameLst>
                                          <p:attrName>ppt_w</p:attrName>
                                        </p:attrNameLst>
                                      </p:cBhvr>
                                      <p:tavLst>
                                        <p:tav tm="0">
                                          <p:val>
                                            <p:strVal val="#ppt_w"/>
                                          </p:val>
                                        </p:tav>
                                        <p:tav tm="100000">
                                          <p:val>
                                            <p:strVal val="#ppt_w"/>
                                          </p:val>
                                        </p:tav>
                                      </p:tavLst>
                                    </p:anim>
                                    <p:anim calcmode="lin" valueType="num">
                                      <p:cBhvr>
                                        <p:cTn id="147" dur="4000" fill="hold"/>
                                        <p:tgtEl>
                                          <p:spTgt spid="38"/>
                                        </p:tgtEl>
                                        <p:attrNameLst>
                                          <p:attrName>ppt_h</p:attrName>
                                        </p:attrNameLst>
                                      </p:cBhvr>
                                      <p:tavLst>
                                        <p:tav tm="0" fmla="#ppt_h*sin(2.5*pi*$)">
                                          <p:val>
                                            <p:fltVal val="0"/>
                                          </p:val>
                                        </p:tav>
                                        <p:tav tm="100000">
                                          <p:val>
                                            <p:fltVal val="1"/>
                                          </p:val>
                                        </p:tav>
                                      </p:tavLst>
                                    </p:anim>
                                  </p:childTnLst>
                                </p:cTn>
                              </p:par>
                              <p:par>
                                <p:cTn id="148" presetID="2" presetClass="entr" presetSubtype="8" fill="hold" grpId="0" nodeType="withEffect">
                                  <p:stCondLst>
                                    <p:cond delay="0"/>
                                  </p:stCondLst>
                                  <p:childTnLst>
                                    <p:set>
                                      <p:cBhvr>
                                        <p:cTn id="149" dur="1" fill="hold">
                                          <p:stCondLst>
                                            <p:cond delay="0"/>
                                          </p:stCondLst>
                                        </p:cTn>
                                        <p:tgtEl>
                                          <p:spTgt spid="40"/>
                                        </p:tgtEl>
                                        <p:attrNameLst>
                                          <p:attrName>style.visibility</p:attrName>
                                        </p:attrNameLst>
                                      </p:cBhvr>
                                      <p:to>
                                        <p:strVal val="visible"/>
                                      </p:to>
                                    </p:set>
                                    <p:anim calcmode="lin" valueType="num">
                                      <p:cBhvr additive="base">
                                        <p:cTn id="150" dur="4000" fill="hold"/>
                                        <p:tgtEl>
                                          <p:spTgt spid="40"/>
                                        </p:tgtEl>
                                        <p:attrNameLst>
                                          <p:attrName>ppt_x</p:attrName>
                                        </p:attrNameLst>
                                      </p:cBhvr>
                                      <p:tavLst>
                                        <p:tav tm="0">
                                          <p:val>
                                            <p:strVal val="0-#ppt_w/2"/>
                                          </p:val>
                                        </p:tav>
                                        <p:tav tm="100000">
                                          <p:val>
                                            <p:strVal val="#ppt_x"/>
                                          </p:val>
                                        </p:tav>
                                      </p:tavLst>
                                    </p:anim>
                                    <p:anim calcmode="lin" valueType="num">
                                      <p:cBhvr additive="base">
                                        <p:cTn id="151" dur="4000" fill="hold"/>
                                        <p:tgtEl>
                                          <p:spTgt spid="40"/>
                                        </p:tgtEl>
                                        <p:attrNameLst>
                                          <p:attrName>ppt_y</p:attrName>
                                        </p:attrNameLst>
                                      </p:cBhvr>
                                      <p:tavLst>
                                        <p:tav tm="0">
                                          <p:val>
                                            <p:strVal val="#ppt_y"/>
                                          </p:val>
                                        </p:tav>
                                        <p:tav tm="100000">
                                          <p:val>
                                            <p:strVal val="#ppt_y"/>
                                          </p:val>
                                        </p:tav>
                                      </p:tavLst>
                                    </p:anim>
                                  </p:childTnLst>
                                </p:cTn>
                              </p:par>
                              <p:par>
                                <p:cTn id="152" presetID="5" presetClass="entr" presetSubtype="5" fill="hold" grpId="1" nodeType="withEffect">
                                  <p:stCondLst>
                                    <p:cond delay="0"/>
                                  </p:stCondLst>
                                  <p:childTnLst>
                                    <p:set>
                                      <p:cBhvr>
                                        <p:cTn id="153" dur="1" fill="hold">
                                          <p:stCondLst>
                                            <p:cond delay="0"/>
                                          </p:stCondLst>
                                        </p:cTn>
                                        <p:tgtEl>
                                          <p:spTgt spid="40"/>
                                        </p:tgtEl>
                                        <p:attrNameLst>
                                          <p:attrName>style.visibility</p:attrName>
                                        </p:attrNameLst>
                                      </p:cBhvr>
                                      <p:to>
                                        <p:strVal val="visible"/>
                                      </p:to>
                                    </p:set>
                                    <p:animEffect transition="in" filter="checkerboard(down)">
                                      <p:cBhvr>
                                        <p:cTn id="154" dur="4000"/>
                                        <p:tgtEl>
                                          <p:spTgt spid="40"/>
                                        </p:tgtEl>
                                      </p:cBhvr>
                                    </p:animEffect>
                                  </p:childTnLst>
                                </p:cTn>
                              </p:par>
                              <p:par>
                                <p:cTn id="155" presetID="19" presetClass="entr" presetSubtype="5" fill="hold" grpId="2" nodeType="withEffect">
                                  <p:stCondLst>
                                    <p:cond delay="0"/>
                                  </p:stCondLst>
                                  <p:childTnLst>
                                    <p:set>
                                      <p:cBhvr>
                                        <p:cTn id="156" dur="1" fill="hold">
                                          <p:stCondLst>
                                            <p:cond delay="0"/>
                                          </p:stCondLst>
                                        </p:cTn>
                                        <p:tgtEl>
                                          <p:spTgt spid="40"/>
                                        </p:tgtEl>
                                        <p:attrNameLst>
                                          <p:attrName>style.visibility</p:attrName>
                                        </p:attrNameLst>
                                      </p:cBhvr>
                                      <p:to>
                                        <p:strVal val="visible"/>
                                      </p:to>
                                    </p:set>
                                    <p:anim calcmode="lin" valueType="num">
                                      <p:cBhvr>
                                        <p:cTn id="157" dur="4000" fill="hold"/>
                                        <p:tgtEl>
                                          <p:spTgt spid="40"/>
                                        </p:tgtEl>
                                        <p:attrNameLst>
                                          <p:attrName>ppt_w</p:attrName>
                                        </p:attrNameLst>
                                      </p:cBhvr>
                                      <p:tavLst>
                                        <p:tav tm="0">
                                          <p:val>
                                            <p:strVal val="#ppt_w"/>
                                          </p:val>
                                        </p:tav>
                                        <p:tav tm="100000">
                                          <p:val>
                                            <p:strVal val="#ppt_w"/>
                                          </p:val>
                                        </p:tav>
                                      </p:tavLst>
                                    </p:anim>
                                    <p:anim calcmode="lin" valueType="num">
                                      <p:cBhvr>
                                        <p:cTn id="158" dur="4000" fill="hold"/>
                                        <p:tgtEl>
                                          <p:spTgt spid="40"/>
                                        </p:tgtEl>
                                        <p:attrNameLst>
                                          <p:attrName>ppt_h</p:attrName>
                                        </p:attrNameLst>
                                      </p:cBhvr>
                                      <p:tavLst>
                                        <p:tav tm="0" fmla="#ppt_h*sin(2.5*pi*$)">
                                          <p:val>
                                            <p:fltVal val="0"/>
                                          </p:val>
                                        </p:tav>
                                        <p:tav tm="100000">
                                          <p:val>
                                            <p:fltVal val="1"/>
                                          </p:val>
                                        </p:tav>
                                      </p:tavLst>
                                    </p:anim>
                                  </p:childTnLst>
                                </p:cTn>
                              </p:par>
                              <p:par>
                                <p:cTn id="159" presetID="2" presetClass="entr" presetSubtype="8" fill="hold" grpId="0" nodeType="withEffect">
                                  <p:stCondLst>
                                    <p:cond delay="0"/>
                                  </p:stCondLst>
                                  <p:childTnLst>
                                    <p:set>
                                      <p:cBhvr>
                                        <p:cTn id="160" dur="1" fill="hold">
                                          <p:stCondLst>
                                            <p:cond delay="0"/>
                                          </p:stCondLst>
                                        </p:cTn>
                                        <p:tgtEl>
                                          <p:spTgt spid="44"/>
                                        </p:tgtEl>
                                        <p:attrNameLst>
                                          <p:attrName>style.visibility</p:attrName>
                                        </p:attrNameLst>
                                      </p:cBhvr>
                                      <p:to>
                                        <p:strVal val="visible"/>
                                      </p:to>
                                    </p:set>
                                    <p:anim calcmode="lin" valueType="num">
                                      <p:cBhvr additive="base">
                                        <p:cTn id="161" dur="4000" fill="hold"/>
                                        <p:tgtEl>
                                          <p:spTgt spid="44"/>
                                        </p:tgtEl>
                                        <p:attrNameLst>
                                          <p:attrName>ppt_x</p:attrName>
                                        </p:attrNameLst>
                                      </p:cBhvr>
                                      <p:tavLst>
                                        <p:tav tm="0">
                                          <p:val>
                                            <p:strVal val="0-#ppt_w/2"/>
                                          </p:val>
                                        </p:tav>
                                        <p:tav tm="100000">
                                          <p:val>
                                            <p:strVal val="#ppt_x"/>
                                          </p:val>
                                        </p:tav>
                                      </p:tavLst>
                                    </p:anim>
                                    <p:anim calcmode="lin" valueType="num">
                                      <p:cBhvr additive="base">
                                        <p:cTn id="162" dur="4000" fill="hold"/>
                                        <p:tgtEl>
                                          <p:spTgt spid="44"/>
                                        </p:tgtEl>
                                        <p:attrNameLst>
                                          <p:attrName>ppt_y</p:attrName>
                                        </p:attrNameLst>
                                      </p:cBhvr>
                                      <p:tavLst>
                                        <p:tav tm="0">
                                          <p:val>
                                            <p:strVal val="#ppt_y"/>
                                          </p:val>
                                        </p:tav>
                                        <p:tav tm="100000">
                                          <p:val>
                                            <p:strVal val="#ppt_y"/>
                                          </p:val>
                                        </p:tav>
                                      </p:tavLst>
                                    </p:anim>
                                  </p:childTnLst>
                                </p:cTn>
                              </p:par>
                              <p:par>
                                <p:cTn id="163" presetID="5" presetClass="entr" presetSubtype="5" fill="hold" grpId="1" nodeType="withEffect">
                                  <p:stCondLst>
                                    <p:cond delay="0"/>
                                  </p:stCondLst>
                                  <p:childTnLst>
                                    <p:set>
                                      <p:cBhvr>
                                        <p:cTn id="164" dur="1" fill="hold">
                                          <p:stCondLst>
                                            <p:cond delay="0"/>
                                          </p:stCondLst>
                                        </p:cTn>
                                        <p:tgtEl>
                                          <p:spTgt spid="44"/>
                                        </p:tgtEl>
                                        <p:attrNameLst>
                                          <p:attrName>style.visibility</p:attrName>
                                        </p:attrNameLst>
                                      </p:cBhvr>
                                      <p:to>
                                        <p:strVal val="visible"/>
                                      </p:to>
                                    </p:set>
                                    <p:animEffect transition="in" filter="checkerboard(down)">
                                      <p:cBhvr>
                                        <p:cTn id="165" dur="4000"/>
                                        <p:tgtEl>
                                          <p:spTgt spid="44"/>
                                        </p:tgtEl>
                                      </p:cBhvr>
                                    </p:animEffect>
                                  </p:childTnLst>
                                </p:cTn>
                              </p:par>
                              <p:par>
                                <p:cTn id="166" presetID="19" presetClass="entr" presetSubtype="5" fill="hold" grpId="2" nodeType="withEffect">
                                  <p:stCondLst>
                                    <p:cond delay="0"/>
                                  </p:stCondLst>
                                  <p:childTnLst>
                                    <p:set>
                                      <p:cBhvr>
                                        <p:cTn id="167" dur="1" fill="hold">
                                          <p:stCondLst>
                                            <p:cond delay="0"/>
                                          </p:stCondLst>
                                        </p:cTn>
                                        <p:tgtEl>
                                          <p:spTgt spid="44"/>
                                        </p:tgtEl>
                                        <p:attrNameLst>
                                          <p:attrName>style.visibility</p:attrName>
                                        </p:attrNameLst>
                                      </p:cBhvr>
                                      <p:to>
                                        <p:strVal val="visible"/>
                                      </p:to>
                                    </p:set>
                                    <p:anim calcmode="lin" valueType="num">
                                      <p:cBhvr>
                                        <p:cTn id="168" dur="4000" fill="hold"/>
                                        <p:tgtEl>
                                          <p:spTgt spid="44"/>
                                        </p:tgtEl>
                                        <p:attrNameLst>
                                          <p:attrName>ppt_w</p:attrName>
                                        </p:attrNameLst>
                                      </p:cBhvr>
                                      <p:tavLst>
                                        <p:tav tm="0">
                                          <p:val>
                                            <p:strVal val="#ppt_w"/>
                                          </p:val>
                                        </p:tav>
                                        <p:tav tm="100000">
                                          <p:val>
                                            <p:strVal val="#ppt_w"/>
                                          </p:val>
                                        </p:tav>
                                      </p:tavLst>
                                    </p:anim>
                                    <p:anim calcmode="lin" valueType="num">
                                      <p:cBhvr>
                                        <p:cTn id="169" dur="4000" fill="hold"/>
                                        <p:tgtEl>
                                          <p:spTgt spid="44"/>
                                        </p:tgtEl>
                                        <p:attrNameLst>
                                          <p:attrName>ppt_h</p:attrName>
                                        </p:attrNameLst>
                                      </p:cBhvr>
                                      <p:tavLst>
                                        <p:tav tm="0" fmla="#ppt_h*sin(2.5*pi*$)">
                                          <p:val>
                                            <p:fltVal val="0"/>
                                          </p:val>
                                        </p:tav>
                                        <p:tav tm="100000">
                                          <p:val>
                                            <p:fltVal val="1"/>
                                          </p:val>
                                        </p:tav>
                                      </p:tavLst>
                                    </p:anim>
                                  </p:childTnLst>
                                </p:cTn>
                              </p:par>
                              <p:par>
                                <p:cTn id="170" presetID="2" presetClass="entr" presetSubtype="8" fill="hold" grpId="0" nodeType="withEffect">
                                  <p:stCondLst>
                                    <p:cond delay="0"/>
                                  </p:stCondLst>
                                  <p:childTnLst>
                                    <p:set>
                                      <p:cBhvr>
                                        <p:cTn id="171" dur="1" fill="hold">
                                          <p:stCondLst>
                                            <p:cond delay="0"/>
                                          </p:stCondLst>
                                        </p:cTn>
                                        <p:tgtEl>
                                          <p:spTgt spid="47"/>
                                        </p:tgtEl>
                                        <p:attrNameLst>
                                          <p:attrName>style.visibility</p:attrName>
                                        </p:attrNameLst>
                                      </p:cBhvr>
                                      <p:to>
                                        <p:strVal val="visible"/>
                                      </p:to>
                                    </p:set>
                                    <p:anim calcmode="lin" valueType="num">
                                      <p:cBhvr additive="base">
                                        <p:cTn id="172" dur="4000" fill="hold"/>
                                        <p:tgtEl>
                                          <p:spTgt spid="47"/>
                                        </p:tgtEl>
                                        <p:attrNameLst>
                                          <p:attrName>ppt_x</p:attrName>
                                        </p:attrNameLst>
                                      </p:cBhvr>
                                      <p:tavLst>
                                        <p:tav tm="0">
                                          <p:val>
                                            <p:strVal val="0-#ppt_w/2"/>
                                          </p:val>
                                        </p:tav>
                                        <p:tav tm="100000">
                                          <p:val>
                                            <p:strVal val="#ppt_x"/>
                                          </p:val>
                                        </p:tav>
                                      </p:tavLst>
                                    </p:anim>
                                    <p:anim calcmode="lin" valueType="num">
                                      <p:cBhvr additive="base">
                                        <p:cTn id="173" dur="4000" fill="hold"/>
                                        <p:tgtEl>
                                          <p:spTgt spid="47"/>
                                        </p:tgtEl>
                                        <p:attrNameLst>
                                          <p:attrName>ppt_y</p:attrName>
                                        </p:attrNameLst>
                                      </p:cBhvr>
                                      <p:tavLst>
                                        <p:tav tm="0">
                                          <p:val>
                                            <p:strVal val="#ppt_y"/>
                                          </p:val>
                                        </p:tav>
                                        <p:tav tm="100000">
                                          <p:val>
                                            <p:strVal val="#ppt_y"/>
                                          </p:val>
                                        </p:tav>
                                      </p:tavLst>
                                    </p:anim>
                                  </p:childTnLst>
                                </p:cTn>
                              </p:par>
                              <p:par>
                                <p:cTn id="174" presetID="5" presetClass="entr" presetSubtype="5" fill="hold" grpId="1" nodeType="withEffect">
                                  <p:stCondLst>
                                    <p:cond delay="0"/>
                                  </p:stCondLst>
                                  <p:childTnLst>
                                    <p:set>
                                      <p:cBhvr>
                                        <p:cTn id="175" dur="1" fill="hold">
                                          <p:stCondLst>
                                            <p:cond delay="0"/>
                                          </p:stCondLst>
                                        </p:cTn>
                                        <p:tgtEl>
                                          <p:spTgt spid="47"/>
                                        </p:tgtEl>
                                        <p:attrNameLst>
                                          <p:attrName>style.visibility</p:attrName>
                                        </p:attrNameLst>
                                      </p:cBhvr>
                                      <p:to>
                                        <p:strVal val="visible"/>
                                      </p:to>
                                    </p:set>
                                    <p:animEffect transition="in" filter="checkerboard(down)">
                                      <p:cBhvr>
                                        <p:cTn id="176" dur="4000"/>
                                        <p:tgtEl>
                                          <p:spTgt spid="47"/>
                                        </p:tgtEl>
                                      </p:cBhvr>
                                    </p:animEffect>
                                  </p:childTnLst>
                                </p:cTn>
                              </p:par>
                              <p:par>
                                <p:cTn id="177" presetID="19" presetClass="entr" presetSubtype="5" fill="hold" grpId="2" nodeType="withEffect">
                                  <p:stCondLst>
                                    <p:cond delay="0"/>
                                  </p:stCondLst>
                                  <p:childTnLst>
                                    <p:set>
                                      <p:cBhvr>
                                        <p:cTn id="178" dur="1" fill="hold">
                                          <p:stCondLst>
                                            <p:cond delay="0"/>
                                          </p:stCondLst>
                                        </p:cTn>
                                        <p:tgtEl>
                                          <p:spTgt spid="47"/>
                                        </p:tgtEl>
                                        <p:attrNameLst>
                                          <p:attrName>style.visibility</p:attrName>
                                        </p:attrNameLst>
                                      </p:cBhvr>
                                      <p:to>
                                        <p:strVal val="visible"/>
                                      </p:to>
                                    </p:set>
                                    <p:anim calcmode="lin" valueType="num">
                                      <p:cBhvr>
                                        <p:cTn id="179" dur="4000" fill="hold"/>
                                        <p:tgtEl>
                                          <p:spTgt spid="47"/>
                                        </p:tgtEl>
                                        <p:attrNameLst>
                                          <p:attrName>ppt_w</p:attrName>
                                        </p:attrNameLst>
                                      </p:cBhvr>
                                      <p:tavLst>
                                        <p:tav tm="0">
                                          <p:val>
                                            <p:strVal val="#ppt_w"/>
                                          </p:val>
                                        </p:tav>
                                        <p:tav tm="100000">
                                          <p:val>
                                            <p:strVal val="#ppt_w"/>
                                          </p:val>
                                        </p:tav>
                                      </p:tavLst>
                                    </p:anim>
                                    <p:anim calcmode="lin" valueType="num">
                                      <p:cBhvr>
                                        <p:cTn id="180" dur="4000" fill="hold"/>
                                        <p:tgtEl>
                                          <p:spTgt spid="47"/>
                                        </p:tgtEl>
                                        <p:attrNameLst>
                                          <p:attrName>ppt_h</p:attrName>
                                        </p:attrNameLst>
                                      </p:cBhvr>
                                      <p:tavLst>
                                        <p:tav tm="0" fmla="#ppt_h*sin(2.5*pi*$)">
                                          <p:val>
                                            <p:fltVal val="0"/>
                                          </p:val>
                                        </p:tav>
                                        <p:tav tm="100000">
                                          <p:val>
                                            <p:fltVal val="1"/>
                                          </p:val>
                                        </p:tav>
                                      </p:tavLst>
                                    </p:anim>
                                  </p:childTnLst>
                                </p:cTn>
                              </p:par>
                              <p:par>
                                <p:cTn id="181" presetID="2" presetClass="entr" presetSubtype="8" fill="hold" grpId="0" nodeType="withEffect">
                                  <p:stCondLst>
                                    <p:cond delay="0"/>
                                  </p:stCondLst>
                                  <p:childTnLst>
                                    <p:set>
                                      <p:cBhvr>
                                        <p:cTn id="182" dur="1" fill="hold">
                                          <p:stCondLst>
                                            <p:cond delay="0"/>
                                          </p:stCondLst>
                                        </p:cTn>
                                        <p:tgtEl>
                                          <p:spTgt spid="49"/>
                                        </p:tgtEl>
                                        <p:attrNameLst>
                                          <p:attrName>style.visibility</p:attrName>
                                        </p:attrNameLst>
                                      </p:cBhvr>
                                      <p:to>
                                        <p:strVal val="visible"/>
                                      </p:to>
                                    </p:set>
                                    <p:anim calcmode="lin" valueType="num">
                                      <p:cBhvr additive="base">
                                        <p:cTn id="183" dur="4000" fill="hold"/>
                                        <p:tgtEl>
                                          <p:spTgt spid="49"/>
                                        </p:tgtEl>
                                        <p:attrNameLst>
                                          <p:attrName>ppt_x</p:attrName>
                                        </p:attrNameLst>
                                      </p:cBhvr>
                                      <p:tavLst>
                                        <p:tav tm="0">
                                          <p:val>
                                            <p:strVal val="0-#ppt_w/2"/>
                                          </p:val>
                                        </p:tav>
                                        <p:tav tm="100000">
                                          <p:val>
                                            <p:strVal val="#ppt_x"/>
                                          </p:val>
                                        </p:tav>
                                      </p:tavLst>
                                    </p:anim>
                                    <p:anim calcmode="lin" valueType="num">
                                      <p:cBhvr additive="base">
                                        <p:cTn id="184" dur="4000" fill="hold"/>
                                        <p:tgtEl>
                                          <p:spTgt spid="49"/>
                                        </p:tgtEl>
                                        <p:attrNameLst>
                                          <p:attrName>ppt_y</p:attrName>
                                        </p:attrNameLst>
                                      </p:cBhvr>
                                      <p:tavLst>
                                        <p:tav tm="0">
                                          <p:val>
                                            <p:strVal val="#ppt_y"/>
                                          </p:val>
                                        </p:tav>
                                        <p:tav tm="100000">
                                          <p:val>
                                            <p:strVal val="#ppt_y"/>
                                          </p:val>
                                        </p:tav>
                                      </p:tavLst>
                                    </p:anim>
                                  </p:childTnLst>
                                </p:cTn>
                              </p:par>
                              <p:par>
                                <p:cTn id="185" presetID="5" presetClass="entr" presetSubtype="5" fill="hold" grpId="1" nodeType="withEffect">
                                  <p:stCondLst>
                                    <p:cond delay="0"/>
                                  </p:stCondLst>
                                  <p:childTnLst>
                                    <p:set>
                                      <p:cBhvr>
                                        <p:cTn id="186" dur="1" fill="hold">
                                          <p:stCondLst>
                                            <p:cond delay="0"/>
                                          </p:stCondLst>
                                        </p:cTn>
                                        <p:tgtEl>
                                          <p:spTgt spid="49"/>
                                        </p:tgtEl>
                                        <p:attrNameLst>
                                          <p:attrName>style.visibility</p:attrName>
                                        </p:attrNameLst>
                                      </p:cBhvr>
                                      <p:to>
                                        <p:strVal val="visible"/>
                                      </p:to>
                                    </p:set>
                                    <p:animEffect transition="in" filter="checkerboard(down)">
                                      <p:cBhvr>
                                        <p:cTn id="187" dur="4000"/>
                                        <p:tgtEl>
                                          <p:spTgt spid="49"/>
                                        </p:tgtEl>
                                      </p:cBhvr>
                                    </p:animEffect>
                                  </p:childTnLst>
                                </p:cTn>
                              </p:par>
                              <p:par>
                                <p:cTn id="188" presetID="19" presetClass="entr" presetSubtype="5" fill="hold" grpId="2" nodeType="withEffect">
                                  <p:stCondLst>
                                    <p:cond delay="0"/>
                                  </p:stCondLst>
                                  <p:childTnLst>
                                    <p:set>
                                      <p:cBhvr>
                                        <p:cTn id="189" dur="1" fill="hold">
                                          <p:stCondLst>
                                            <p:cond delay="0"/>
                                          </p:stCondLst>
                                        </p:cTn>
                                        <p:tgtEl>
                                          <p:spTgt spid="49"/>
                                        </p:tgtEl>
                                        <p:attrNameLst>
                                          <p:attrName>style.visibility</p:attrName>
                                        </p:attrNameLst>
                                      </p:cBhvr>
                                      <p:to>
                                        <p:strVal val="visible"/>
                                      </p:to>
                                    </p:set>
                                    <p:anim calcmode="lin" valueType="num">
                                      <p:cBhvr>
                                        <p:cTn id="190" dur="4000" fill="hold"/>
                                        <p:tgtEl>
                                          <p:spTgt spid="49"/>
                                        </p:tgtEl>
                                        <p:attrNameLst>
                                          <p:attrName>ppt_w</p:attrName>
                                        </p:attrNameLst>
                                      </p:cBhvr>
                                      <p:tavLst>
                                        <p:tav tm="0">
                                          <p:val>
                                            <p:strVal val="#ppt_w"/>
                                          </p:val>
                                        </p:tav>
                                        <p:tav tm="100000">
                                          <p:val>
                                            <p:strVal val="#ppt_w"/>
                                          </p:val>
                                        </p:tav>
                                      </p:tavLst>
                                    </p:anim>
                                    <p:anim calcmode="lin" valueType="num">
                                      <p:cBhvr>
                                        <p:cTn id="191" dur="4000" fill="hold"/>
                                        <p:tgtEl>
                                          <p:spTgt spid="49"/>
                                        </p:tgtEl>
                                        <p:attrNameLst>
                                          <p:attrName>ppt_h</p:attrName>
                                        </p:attrNameLst>
                                      </p:cBhvr>
                                      <p:tavLst>
                                        <p:tav tm="0" fmla="#ppt_h*sin(2.5*pi*$)">
                                          <p:val>
                                            <p:fltVal val="0"/>
                                          </p:val>
                                        </p:tav>
                                        <p:tav tm="100000">
                                          <p:val>
                                            <p:fltVal val="1"/>
                                          </p:val>
                                        </p:tav>
                                      </p:tavLst>
                                    </p:anim>
                                  </p:childTnLst>
                                </p:cTn>
                              </p:par>
                              <p:par>
                                <p:cTn id="192" presetID="2" presetClass="entr" presetSubtype="8" fill="hold" grpId="0" nodeType="withEffect">
                                  <p:stCondLst>
                                    <p:cond delay="0"/>
                                  </p:stCondLst>
                                  <p:childTnLst>
                                    <p:set>
                                      <p:cBhvr>
                                        <p:cTn id="193" dur="1" fill="hold">
                                          <p:stCondLst>
                                            <p:cond delay="0"/>
                                          </p:stCondLst>
                                        </p:cTn>
                                        <p:tgtEl>
                                          <p:spTgt spid="52"/>
                                        </p:tgtEl>
                                        <p:attrNameLst>
                                          <p:attrName>style.visibility</p:attrName>
                                        </p:attrNameLst>
                                      </p:cBhvr>
                                      <p:to>
                                        <p:strVal val="visible"/>
                                      </p:to>
                                    </p:set>
                                    <p:anim calcmode="lin" valueType="num">
                                      <p:cBhvr additive="base">
                                        <p:cTn id="194" dur="4000" fill="hold"/>
                                        <p:tgtEl>
                                          <p:spTgt spid="52"/>
                                        </p:tgtEl>
                                        <p:attrNameLst>
                                          <p:attrName>ppt_x</p:attrName>
                                        </p:attrNameLst>
                                      </p:cBhvr>
                                      <p:tavLst>
                                        <p:tav tm="0">
                                          <p:val>
                                            <p:strVal val="0-#ppt_w/2"/>
                                          </p:val>
                                        </p:tav>
                                        <p:tav tm="100000">
                                          <p:val>
                                            <p:strVal val="#ppt_x"/>
                                          </p:val>
                                        </p:tav>
                                      </p:tavLst>
                                    </p:anim>
                                    <p:anim calcmode="lin" valueType="num">
                                      <p:cBhvr additive="base">
                                        <p:cTn id="195" dur="4000" fill="hold"/>
                                        <p:tgtEl>
                                          <p:spTgt spid="52"/>
                                        </p:tgtEl>
                                        <p:attrNameLst>
                                          <p:attrName>ppt_y</p:attrName>
                                        </p:attrNameLst>
                                      </p:cBhvr>
                                      <p:tavLst>
                                        <p:tav tm="0">
                                          <p:val>
                                            <p:strVal val="#ppt_y"/>
                                          </p:val>
                                        </p:tav>
                                        <p:tav tm="100000">
                                          <p:val>
                                            <p:strVal val="#ppt_y"/>
                                          </p:val>
                                        </p:tav>
                                      </p:tavLst>
                                    </p:anim>
                                  </p:childTnLst>
                                </p:cTn>
                              </p:par>
                              <p:par>
                                <p:cTn id="196" presetID="5" presetClass="entr" presetSubtype="5" fill="hold" grpId="1" nodeType="withEffect">
                                  <p:stCondLst>
                                    <p:cond delay="0"/>
                                  </p:stCondLst>
                                  <p:childTnLst>
                                    <p:set>
                                      <p:cBhvr>
                                        <p:cTn id="197" dur="1" fill="hold">
                                          <p:stCondLst>
                                            <p:cond delay="0"/>
                                          </p:stCondLst>
                                        </p:cTn>
                                        <p:tgtEl>
                                          <p:spTgt spid="52"/>
                                        </p:tgtEl>
                                        <p:attrNameLst>
                                          <p:attrName>style.visibility</p:attrName>
                                        </p:attrNameLst>
                                      </p:cBhvr>
                                      <p:to>
                                        <p:strVal val="visible"/>
                                      </p:to>
                                    </p:set>
                                    <p:animEffect transition="in" filter="checkerboard(down)">
                                      <p:cBhvr>
                                        <p:cTn id="198" dur="4000"/>
                                        <p:tgtEl>
                                          <p:spTgt spid="52"/>
                                        </p:tgtEl>
                                      </p:cBhvr>
                                    </p:animEffect>
                                  </p:childTnLst>
                                </p:cTn>
                              </p:par>
                              <p:par>
                                <p:cTn id="199" presetID="19" presetClass="entr" presetSubtype="5" fill="hold" grpId="2" nodeType="withEffect">
                                  <p:stCondLst>
                                    <p:cond delay="0"/>
                                  </p:stCondLst>
                                  <p:childTnLst>
                                    <p:set>
                                      <p:cBhvr>
                                        <p:cTn id="200" dur="1" fill="hold">
                                          <p:stCondLst>
                                            <p:cond delay="0"/>
                                          </p:stCondLst>
                                        </p:cTn>
                                        <p:tgtEl>
                                          <p:spTgt spid="52"/>
                                        </p:tgtEl>
                                        <p:attrNameLst>
                                          <p:attrName>style.visibility</p:attrName>
                                        </p:attrNameLst>
                                      </p:cBhvr>
                                      <p:to>
                                        <p:strVal val="visible"/>
                                      </p:to>
                                    </p:set>
                                    <p:anim calcmode="lin" valueType="num">
                                      <p:cBhvr>
                                        <p:cTn id="201" dur="4000" fill="hold"/>
                                        <p:tgtEl>
                                          <p:spTgt spid="52"/>
                                        </p:tgtEl>
                                        <p:attrNameLst>
                                          <p:attrName>ppt_w</p:attrName>
                                        </p:attrNameLst>
                                      </p:cBhvr>
                                      <p:tavLst>
                                        <p:tav tm="0">
                                          <p:val>
                                            <p:strVal val="#ppt_w"/>
                                          </p:val>
                                        </p:tav>
                                        <p:tav tm="100000">
                                          <p:val>
                                            <p:strVal val="#ppt_w"/>
                                          </p:val>
                                        </p:tav>
                                      </p:tavLst>
                                    </p:anim>
                                    <p:anim calcmode="lin" valueType="num">
                                      <p:cBhvr>
                                        <p:cTn id="202" dur="4000" fill="hold"/>
                                        <p:tgtEl>
                                          <p:spTgt spid="52"/>
                                        </p:tgtEl>
                                        <p:attrNameLst>
                                          <p:attrName>ppt_h</p:attrName>
                                        </p:attrNameLst>
                                      </p:cBhvr>
                                      <p:tavLst>
                                        <p:tav tm="0" fmla="#ppt_h*sin(2.5*pi*$)">
                                          <p:val>
                                            <p:fltVal val="0"/>
                                          </p:val>
                                        </p:tav>
                                        <p:tav tm="100000">
                                          <p:val>
                                            <p:fltVal val="1"/>
                                          </p:val>
                                        </p:tav>
                                      </p:tavLst>
                                    </p:anim>
                                  </p:childTnLst>
                                </p:cTn>
                              </p:par>
                              <p:par>
                                <p:cTn id="203" presetID="2" presetClass="entr" presetSubtype="8" fill="hold" grpId="0" nodeType="withEffect">
                                  <p:stCondLst>
                                    <p:cond delay="0"/>
                                  </p:stCondLst>
                                  <p:childTnLst>
                                    <p:set>
                                      <p:cBhvr>
                                        <p:cTn id="204" dur="1" fill="hold">
                                          <p:stCondLst>
                                            <p:cond delay="0"/>
                                          </p:stCondLst>
                                        </p:cTn>
                                        <p:tgtEl>
                                          <p:spTgt spid="39"/>
                                        </p:tgtEl>
                                        <p:attrNameLst>
                                          <p:attrName>style.visibility</p:attrName>
                                        </p:attrNameLst>
                                      </p:cBhvr>
                                      <p:to>
                                        <p:strVal val="visible"/>
                                      </p:to>
                                    </p:set>
                                    <p:anim calcmode="lin" valueType="num">
                                      <p:cBhvr additive="base">
                                        <p:cTn id="205" dur="4000" fill="hold"/>
                                        <p:tgtEl>
                                          <p:spTgt spid="39"/>
                                        </p:tgtEl>
                                        <p:attrNameLst>
                                          <p:attrName>ppt_x</p:attrName>
                                        </p:attrNameLst>
                                      </p:cBhvr>
                                      <p:tavLst>
                                        <p:tav tm="0">
                                          <p:val>
                                            <p:strVal val="0-#ppt_w/2"/>
                                          </p:val>
                                        </p:tav>
                                        <p:tav tm="100000">
                                          <p:val>
                                            <p:strVal val="#ppt_x"/>
                                          </p:val>
                                        </p:tav>
                                      </p:tavLst>
                                    </p:anim>
                                    <p:anim calcmode="lin" valueType="num">
                                      <p:cBhvr additive="base">
                                        <p:cTn id="206" dur="4000" fill="hold"/>
                                        <p:tgtEl>
                                          <p:spTgt spid="39"/>
                                        </p:tgtEl>
                                        <p:attrNameLst>
                                          <p:attrName>ppt_y</p:attrName>
                                        </p:attrNameLst>
                                      </p:cBhvr>
                                      <p:tavLst>
                                        <p:tav tm="0">
                                          <p:val>
                                            <p:strVal val="#ppt_y"/>
                                          </p:val>
                                        </p:tav>
                                        <p:tav tm="100000">
                                          <p:val>
                                            <p:strVal val="#ppt_y"/>
                                          </p:val>
                                        </p:tav>
                                      </p:tavLst>
                                    </p:anim>
                                  </p:childTnLst>
                                </p:cTn>
                              </p:par>
                              <p:par>
                                <p:cTn id="207" presetID="5" presetClass="entr" presetSubtype="5" fill="hold" grpId="1" nodeType="withEffect">
                                  <p:stCondLst>
                                    <p:cond delay="0"/>
                                  </p:stCondLst>
                                  <p:childTnLst>
                                    <p:set>
                                      <p:cBhvr>
                                        <p:cTn id="208" dur="1" fill="hold">
                                          <p:stCondLst>
                                            <p:cond delay="0"/>
                                          </p:stCondLst>
                                        </p:cTn>
                                        <p:tgtEl>
                                          <p:spTgt spid="39"/>
                                        </p:tgtEl>
                                        <p:attrNameLst>
                                          <p:attrName>style.visibility</p:attrName>
                                        </p:attrNameLst>
                                      </p:cBhvr>
                                      <p:to>
                                        <p:strVal val="visible"/>
                                      </p:to>
                                    </p:set>
                                    <p:animEffect transition="in" filter="checkerboard(down)">
                                      <p:cBhvr>
                                        <p:cTn id="209" dur="4000"/>
                                        <p:tgtEl>
                                          <p:spTgt spid="39"/>
                                        </p:tgtEl>
                                      </p:cBhvr>
                                    </p:animEffect>
                                  </p:childTnLst>
                                </p:cTn>
                              </p:par>
                              <p:par>
                                <p:cTn id="210" presetID="19" presetClass="entr" presetSubtype="10" fill="hold" grpId="2" nodeType="withEffect">
                                  <p:stCondLst>
                                    <p:cond delay="0"/>
                                  </p:stCondLst>
                                  <p:childTnLst>
                                    <p:set>
                                      <p:cBhvr>
                                        <p:cTn id="211" dur="1" fill="hold">
                                          <p:stCondLst>
                                            <p:cond delay="0"/>
                                          </p:stCondLst>
                                        </p:cTn>
                                        <p:tgtEl>
                                          <p:spTgt spid="39"/>
                                        </p:tgtEl>
                                        <p:attrNameLst>
                                          <p:attrName>style.visibility</p:attrName>
                                        </p:attrNameLst>
                                      </p:cBhvr>
                                      <p:to>
                                        <p:strVal val="visible"/>
                                      </p:to>
                                    </p:set>
                                    <p:anim calcmode="lin" valueType="num">
                                      <p:cBhvr>
                                        <p:cTn id="212" dur="4000" fill="hold"/>
                                        <p:tgtEl>
                                          <p:spTgt spid="39"/>
                                        </p:tgtEl>
                                        <p:attrNameLst>
                                          <p:attrName>ppt_w</p:attrName>
                                        </p:attrNameLst>
                                      </p:cBhvr>
                                      <p:tavLst>
                                        <p:tav tm="0" fmla="#ppt_w*sin(2.5*pi*$)">
                                          <p:val>
                                            <p:fltVal val="0"/>
                                          </p:val>
                                        </p:tav>
                                        <p:tav tm="100000">
                                          <p:val>
                                            <p:fltVal val="1"/>
                                          </p:val>
                                        </p:tav>
                                      </p:tavLst>
                                    </p:anim>
                                    <p:anim calcmode="lin" valueType="num">
                                      <p:cBhvr>
                                        <p:cTn id="213" dur="4000" fill="hold"/>
                                        <p:tgtEl>
                                          <p:spTgt spid="39"/>
                                        </p:tgtEl>
                                        <p:attrNameLst>
                                          <p:attrName>ppt_h</p:attrName>
                                        </p:attrNameLst>
                                      </p:cBhvr>
                                      <p:tavLst>
                                        <p:tav tm="0">
                                          <p:val>
                                            <p:strVal val="#ppt_h"/>
                                          </p:val>
                                        </p:tav>
                                        <p:tav tm="100000">
                                          <p:val>
                                            <p:strVal val="#ppt_h"/>
                                          </p:val>
                                        </p:tav>
                                      </p:tavLst>
                                    </p:anim>
                                  </p:childTnLst>
                                </p:cTn>
                              </p:par>
                              <p:par>
                                <p:cTn id="214" presetID="2" presetClass="entr" presetSubtype="8" fill="hold" grpId="0" nodeType="withEffect">
                                  <p:stCondLst>
                                    <p:cond delay="0"/>
                                  </p:stCondLst>
                                  <p:childTnLst>
                                    <p:set>
                                      <p:cBhvr>
                                        <p:cTn id="215" dur="1" fill="hold">
                                          <p:stCondLst>
                                            <p:cond delay="0"/>
                                          </p:stCondLst>
                                        </p:cTn>
                                        <p:tgtEl>
                                          <p:spTgt spid="43"/>
                                        </p:tgtEl>
                                        <p:attrNameLst>
                                          <p:attrName>style.visibility</p:attrName>
                                        </p:attrNameLst>
                                      </p:cBhvr>
                                      <p:to>
                                        <p:strVal val="visible"/>
                                      </p:to>
                                    </p:set>
                                    <p:anim calcmode="lin" valueType="num">
                                      <p:cBhvr additive="base">
                                        <p:cTn id="216" dur="4000" fill="hold"/>
                                        <p:tgtEl>
                                          <p:spTgt spid="43"/>
                                        </p:tgtEl>
                                        <p:attrNameLst>
                                          <p:attrName>ppt_x</p:attrName>
                                        </p:attrNameLst>
                                      </p:cBhvr>
                                      <p:tavLst>
                                        <p:tav tm="0">
                                          <p:val>
                                            <p:strVal val="0-#ppt_w/2"/>
                                          </p:val>
                                        </p:tav>
                                        <p:tav tm="100000">
                                          <p:val>
                                            <p:strVal val="#ppt_x"/>
                                          </p:val>
                                        </p:tav>
                                      </p:tavLst>
                                    </p:anim>
                                    <p:anim calcmode="lin" valueType="num">
                                      <p:cBhvr additive="base">
                                        <p:cTn id="217" dur="4000" fill="hold"/>
                                        <p:tgtEl>
                                          <p:spTgt spid="43"/>
                                        </p:tgtEl>
                                        <p:attrNameLst>
                                          <p:attrName>ppt_y</p:attrName>
                                        </p:attrNameLst>
                                      </p:cBhvr>
                                      <p:tavLst>
                                        <p:tav tm="0">
                                          <p:val>
                                            <p:strVal val="#ppt_y"/>
                                          </p:val>
                                        </p:tav>
                                        <p:tav tm="100000">
                                          <p:val>
                                            <p:strVal val="#ppt_y"/>
                                          </p:val>
                                        </p:tav>
                                      </p:tavLst>
                                    </p:anim>
                                  </p:childTnLst>
                                </p:cTn>
                              </p:par>
                              <p:par>
                                <p:cTn id="218" presetID="5" presetClass="entr" presetSubtype="5" fill="hold" grpId="1" nodeType="withEffect">
                                  <p:stCondLst>
                                    <p:cond delay="0"/>
                                  </p:stCondLst>
                                  <p:childTnLst>
                                    <p:set>
                                      <p:cBhvr>
                                        <p:cTn id="219" dur="1" fill="hold">
                                          <p:stCondLst>
                                            <p:cond delay="0"/>
                                          </p:stCondLst>
                                        </p:cTn>
                                        <p:tgtEl>
                                          <p:spTgt spid="43"/>
                                        </p:tgtEl>
                                        <p:attrNameLst>
                                          <p:attrName>style.visibility</p:attrName>
                                        </p:attrNameLst>
                                      </p:cBhvr>
                                      <p:to>
                                        <p:strVal val="visible"/>
                                      </p:to>
                                    </p:set>
                                    <p:animEffect transition="in" filter="checkerboard(down)">
                                      <p:cBhvr>
                                        <p:cTn id="220" dur="4000"/>
                                        <p:tgtEl>
                                          <p:spTgt spid="43"/>
                                        </p:tgtEl>
                                      </p:cBhvr>
                                    </p:animEffect>
                                  </p:childTnLst>
                                </p:cTn>
                              </p:par>
                              <p:par>
                                <p:cTn id="221" presetID="19" presetClass="entr" presetSubtype="10" fill="hold" grpId="2" nodeType="withEffect">
                                  <p:stCondLst>
                                    <p:cond delay="0"/>
                                  </p:stCondLst>
                                  <p:childTnLst>
                                    <p:set>
                                      <p:cBhvr>
                                        <p:cTn id="222" dur="1" fill="hold">
                                          <p:stCondLst>
                                            <p:cond delay="0"/>
                                          </p:stCondLst>
                                        </p:cTn>
                                        <p:tgtEl>
                                          <p:spTgt spid="43"/>
                                        </p:tgtEl>
                                        <p:attrNameLst>
                                          <p:attrName>style.visibility</p:attrName>
                                        </p:attrNameLst>
                                      </p:cBhvr>
                                      <p:to>
                                        <p:strVal val="visible"/>
                                      </p:to>
                                    </p:set>
                                    <p:anim calcmode="lin" valueType="num">
                                      <p:cBhvr>
                                        <p:cTn id="223" dur="4000" fill="hold"/>
                                        <p:tgtEl>
                                          <p:spTgt spid="43"/>
                                        </p:tgtEl>
                                        <p:attrNameLst>
                                          <p:attrName>ppt_w</p:attrName>
                                        </p:attrNameLst>
                                      </p:cBhvr>
                                      <p:tavLst>
                                        <p:tav tm="0" fmla="#ppt_w*sin(2.5*pi*$)">
                                          <p:val>
                                            <p:fltVal val="0"/>
                                          </p:val>
                                        </p:tav>
                                        <p:tav tm="100000">
                                          <p:val>
                                            <p:fltVal val="1"/>
                                          </p:val>
                                        </p:tav>
                                      </p:tavLst>
                                    </p:anim>
                                    <p:anim calcmode="lin" valueType="num">
                                      <p:cBhvr>
                                        <p:cTn id="224" dur="4000" fill="hold"/>
                                        <p:tgtEl>
                                          <p:spTgt spid="43"/>
                                        </p:tgtEl>
                                        <p:attrNameLst>
                                          <p:attrName>ppt_h</p:attrName>
                                        </p:attrNameLst>
                                      </p:cBhvr>
                                      <p:tavLst>
                                        <p:tav tm="0">
                                          <p:val>
                                            <p:strVal val="#ppt_h"/>
                                          </p:val>
                                        </p:tav>
                                        <p:tav tm="100000">
                                          <p:val>
                                            <p:strVal val="#ppt_h"/>
                                          </p:val>
                                        </p:tav>
                                      </p:tavLst>
                                    </p:anim>
                                  </p:childTnLst>
                                </p:cTn>
                              </p:par>
                              <p:par>
                                <p:cTn id="225" presetID="2" presetClass="entr" presetSubtype="8" fill="hold" grpId="0" nodeType="withEffect">
                                  <p:stCondLst>
                                    <p:cond delay="0"/>
                                  </p:stCondLst>
                                  <p:childTnLst>
                                    <p:set>
                                      <p:cBhvr>
                                        <p:cTn id="226" dur="1" fill="hold">
                                          <p:stCondLst>
                                            <p:cond delay="0"/>
                                          </p:stCondLst>
                                        </p:cTn>
                                        <p:tgtEl>
                                          <p:spTgt spid="45"/>
                                        </p:tgtEl>
                                        <p:attrNameLst>
                                          <p:attrName>style.visibility</p:attrName>
                                        </p:attrNameLst>
                                      </p:cBhvr>
                                      <p:to>
                                        <p:strVal val="visible"/>
                                      </p:to>
                                    </p:set>
                                    <p:anim calcmode="lin" valueType="num">
                                      <p:cBhvr additive="base">
                                        <p:cTn id="227" dur="4000" fill="hold"/>
                                        <p:tgtEl>
                                          <p:spTgt spid="45"/>
                                        </p:tgtEl>
                                        <p:attrNameLst>
                                          <p:attrName>ppt_x</p:attrName>
                                        </p:attrNameLst>
                                      </p:cBhvr>
                                      <p:tavLst>
                                        <p:tav tm="0">
                                          <p:val>
                                            <p:strVal val="0-#ppt_w/2"/>
                                          </p:val>
                                        </p:tav>
                                        <p:tav tm="100000">
                                          <p:val>
                                            <p:strVal val="#ppt_x"/>
                                          </p:val>
                                        </p:tav>
                                      </p:tavLst>
                                    </p:anim>
                                    <p:anim calcmode="lin" valueType="num">
                                      <p:cBhvr additive="base">
                                        <p:cTn id="228" dur="4000" fill="hold"/>
                                        <p:tgtEl>
                                          <p:spTgt spid="45"/>
                                        </p:tgtEl>
                                        <p:attrNameLst>
                                          <p:attrName>ppt_y</p:attrName>
                                        </p:attrNameLst>
                                      </p:cBhvr>
                                      <p:tavLst>
                                        <p:tav tm="0">
                                          <p:val>
                                            <p:strVal val="#ppt_y"/>
                                          </p:val>
                                        </p:tav>
                                        <p:tav tm="100000">
                                          <p:val>
                                            <p:strVal val="#ppt_y"/>
                                          </p:val>
                                        </p:tav>
                                      </p:tavLst>
                                    </p:anim>
                                  </p:childTnLst>
                                </p:cTn>
                              </p:par>
                              <p:par>
                                <p:cTn id="229" presetID="5" presetClass="entr" presetSubtype="5" fill="hold" grpId="1" nodeType="withEffect">
                                  <p:stCondLst>
                                    <p:cond delay="0"/>
                                  </p:stCondLst>
                                  <p:childTnLst>
                                    <p:set>
                                      <p:cBhvr>
                                        <p:cTn id="230" dur="1" fill="hold">
                                          <p:stCondLst>
                                            <p:cond delay="0"/>
                                          </p:stCondLst>
                                        </p:cTn>
                                        <p:tgtEl>
                                          <p:spTgt spid="45"/>
                                        </p:tgtEl>
                                        <p:attrNameLst>
                                          <p:attrName>style.visibility</p:attrName>
                                        </p:attrNameLst>
                                      </p:cBhvr>
                                      <p:to>
                                        <p:strVal val="visible"/>
                                      </p:to>
                                    </p:set>
                                    <p:animEffect transition="in" filter="checkerboard(down)">
                                      <p:cBhvr>
                                        <p:cTn id="231" dur="4000"/>
                                        <p:tgtEl>
                                          <p:spTgt spid="45"/>
                                        </p:tgtEl>
                                      </p:cBhvr>
                                    </p:animEffect>
                                  </p:childTnLst>
                                </p:cTn>
                              </p:par>
                              <p:par>
                                <p:cTn id="232" presetID="19" presetClass="entr" presetSubtype="10" fill="hold" grpId="2" nodeType="withEffect">
                                  <p:stCondLst>
                                    <p:cond delay="0"/>
                                  </p:stCondLst>
                                  <p:childTnLst>
                                    <p:set>
                                      <p:cBhvr>
                                        <p:cTn id="233" dur="1" fill="hold">
                                          <p:stCondLst>
                                            <p:cond delay="0"/>
                                          </p:stCondLst>
                                        </p:cTn>
                                        <p:tgtEl>
                                          <p:spTgt spid="45"/>
                                        </p:tgtEl>
                                        <p:attrNameLst>
                                          <p:attrName>style.visibility</p:attrName>
                                        </p:attrNameLst>
                                      </p:cBhvr>
                                      <p:to>
                                        <p:strVal val="visible"/>
                                      </p:to>
                                    </p:set>
                                    <p:anim calcmode="lin" valueType="num">
                                      <p:cBhvr>
                                        <p:cTn id="234" dur="4000" fill="hold"/>
                                        <p:tgtEl>
                                          <p:spTgt spid="45"/>
                                        </p:tgtEl>
                                        <p:attrNameLst>
                                          <p:attrName>ppt_w</p:attrName>
                                        </p:attrNameLst>
                                      </p:cBhvr>
                                      <p:tavLst>
                                        <p:tav tm="0" fmla="#ppt_w*sin(2.5*pi*$)">
                                          <p:val>
                                            <p:fltVal val="0"/>
                                          </p:val>
                                        </p:tav>
                                        <p:tav tm="100000">
                                          <p:val>
                                            <p:fltVal val="1"/>
                                          </p:val>
                                        </p:tav>
                                      </p:tavLst>
                                    </p:anim>
                                    <p:anim calcmode="lin" valueType="num">
                                      <p:cBhvr>
                                        <p:cTn id="235" dur="4000" fill="hold"/>
                                        <p:tgtEl>
                                          <p:spTgt spid="45"/>
                                        </p:tgtEl>
                                        <p:attrNameLst>
                                          <p:attrName>ppt_h</p:attrName>
                                        </p:attrNameLst>
                                      </p:cBhvr>
                                      <p:tavLst>
                                        <p:tav tm="0">
                                          <p:val>
                                            <p:strVal val="#ppt_h"/>
                                          </p:val>
                                        </p:tav>
                                        <p:tav tm="100000">
                                          <p:val>
                                            <p:strVal val="#ppt_h"/>
                                          </p:val>
                                        </p:tav>
                                      </p:tavLst>
                                    </p:anim>
                                  </p:childTnLst>
                                </p:cTn>
                              </p:par>
                              <p:par>
                                <p:cTn id="236" presetID="2" presetClass="entr" presetSubtype="8" fill="hold" grpId="0" nodeType="withEffect">
                                  <p:stCondLst>
                                    <p:cond delay="0"/>
                                  </p:stCondLst>
                                  <p:childTnLst>
                                    <p:set>
                                      <p:cBhvr>
                                        <p:cTn id="237" dur="1" fill="hold">
                                          <p:stCondLst>
                                            <p:cond delay="0"/>
                                          </p:stCondLst>
                                        </p:cTn>
                                        <p:tgtEl>
                                          <p:spTgt spid="48"/>
                                        </p:tgtEl>
                                        <p:attrNameLst>
                                          <p:attrName>style.visibility</p:attrName>
                                        </p:attrNameLst>
                                      </p:cBhvr>
                                      <p:to>
                                        <p:strVal val="visible"/>
                                      </p:to>
                                    </p:set>
                                    <p:anim calcmode="lin" valueType="num">
                                      <p:cBhvr additive="base">
                                        <p:cTn id="238" dur="4000" fill="hold"/>
                                        <p:tgtEl>
                                          <p:spTgt spid="48"/>
                                        </p:tgtEl>
                                        <p:attrNameLst>
                                          <p:attrName>ppt_x</p:attrName>
                                        </p:attrNameLst>
                                      </p:cBhvr>
                                      <p:tavLst>
                                        <p:tav tm="0">
                                          <p:val>
                                            <p:strVal val="0-#ppt_w/2"/>
                                          </p:val>
                                        </p:tav>
                                        <p:tav tm="100000">
                                          <p:val>
                                            <p:strVal val="#ppt_x"/>
                                          </p:val>
                                        </p:tav>
                                      </p:tavLst>
                                    </p:anim>
                                    <p:anim calcmode="lin" valueType="num">
                                      <p:cBhvr additive="base">
                                        <p:cTn id="239" dur="4000" fill="hold"/>
                                        <p:tgtEl>
                                          <p:spTgt spid="48"/>
                                        </p:tgtEl>
                                        <p:attrNameLst>
                                          <p:attrName>ppt_y</p:attrName>
                                        </p:attrNameLst>
                                      </p:cBhvr>
                                      <p:tavLst>
                                        <p:tav tm="0">
                                          <p:val>
                                            <p:strVal val="#ppt_y"/>
                                          </p:val>
                                        </p:tav>
                                        <p:tav tm="100000">
                                          <p:val>
                                            <p:strVal val="#ppt_y"/>
                                          </p:val>
                                        </p:tav>
                                      </p:tavLst>
                                    </p:anim>
                                  </p:childTnLst>
                                </p:cTn>
                              </p:par>
                              <p:par>
                                <p:cTn id="240" presetID="5" presetClass="entr" presetSubtype="5" fill="hold" grpId="1" nodeType="withEffect">
                                  <p:stCondLst>
                                    <p:cond delay="0"/>
                                  </p:stCondLst>
                                  <p:childTnLst>
                                    <p:set>
                                      <p:cBhvr>
                                        <p:cTn id="241" dur="1" fill="hold">
                                          <p:stCondLst>
                                            <p:cond delay="0"/>
                                          </p:stCondLst>
                                        </p:cTn>
                                        <p:tgtEl>
                                          <p:spTgt spid="48"/>
                                        </p:tgtEl>
                                        <p:attrNameLst>
                                          <p:attrName>style.visibility</p:attrName>
                                        </p:attrNameLst>
                                      </p:cBhvr>
                                      <p:to>
                                        <p:strVal val="visible"/>
                                      </p:to>
                                    </p:set>
                                    <p:animEffect transition="in" filter="checkerboard(down)">
                                      <p:cBhvr>
                                        <p:cTn id="242" dur="4000"/>
                                        <p:tgtEl>
                                          <p:spTgt spid="48"/>
                                        </p:tgtEl>
                                      </p:cBhvr>
                                    </p:animEffect>
                                  </p:childTnLst>
                                </p:cTn>
                              </p:par>
                              <p:par>
                                <p:cTn id="243" presetID="19" presetClass="entr" presetSubtype="10" fill="hold" grpId="2" nodeType="withEffect">
                                  <p:stCondLst>
                                    <p:cond delay="0"/>
                                  </p:stCondLst>
                                  <p:childTnLst>
                                    <p:set>
                                      <p:cBhvr>
                                        <p:cTn id="244" dur="1" fill="hold">
                                          <p:stCondLst>
                                            <p:cond delay="0"/>
                                          </p:stCondLst>
                                        </p:cTn>
                                        <p:tgtEl>
                                          <p:spTgt spid="48"/>
                                        </p:tgtEl>
                                        <p:attrNameLst>
                                          <p:attrName>style.visibility</p:attrName>
                                        </p:attrNameLst>
                                      </p:cBhvr>
                                      <p:to>
                                        <p:strVal val="visible"/>
                                      </p:to>
                                    </p:set>
                                    <p:anim calcmode="lin" valueType="num">
                                      <p:cBhvr>
                                        <p:cTn id="245" dur="4000" fill="hold"/>
                                        <p:tgtEl>
                                          <p:spTgt spid="48"/>
                                        </p:tgtEl>
                                        <p:attrNameLst>
                                          <p:attrName>ppt_w</p:attrName>
                                        </p:attrNameLst>
                                      </p:cBhvr>
                                      <p:tavLst>
                                        <p:tav tm="0" fmla="#ppt_w*sin(2.5*pi*$)">
                                          <p:val>
                                            <p:fltVal val="0"/>
                                          </p:val>
                                        </p:tav>
                                        <p:tav tm="100000">
                                          <p:val>
                                            <p:fltVal val="1"/>
                                          </p:val>
                                        </p:tav>
                                      </p:tavLst>
                                    </p:anim>
                                    <p:anim calcmode="lin" valueType="num">
                                      <p:cBhvr>
                                        <p:cTn id="246" dur="4000" fill="hold"/>
                                        <p:tgtEl>
                                          <p:spTgt spid="48"/>
                                        </p:tgtEl>
                                        <p:attrNameLst>
                                          <p:attrName>ppt_h</p:attrName>
                                        </p:attrNameLst>
                                      </p:cBhvr>
                                      <p:tavLst>
                                        <p:tav tm="0">
                                          <p:val>
                                            <p:strVal val="#ppt_h"/>
                                          </p:val>
                                        </p:tav>
                                        <p:tav tm="100000">
                                          <p:val>
                                            <p:strVal val="#ppt_h"/>
                                          </p:val>
                                        </p:tav>
                                      </p:tavLst>
                                    </p:anim>
                                  </p:childTnLst>
                                </p:cTn>
                              </p:par>
                              <p:par>
                                <p:cTn id="247" presetID="2" presetClass="entr" presetSubtype="8" fill="hold" grpId="0" nodeType="withEffect">
                                  <p:stCondLst>
                                    <p:cond delay="0"/>
                                  </p:stCondLst>
                                  <p:childTnLst>
                                    <p:set>
                                      <p:cBhvr>
                                        <p:cTn id="248" dur="1" fill="hold">
                                          <p:stCondLst>
                                            <p:cond delay="0"/>
                                          </p:stCondLst>
                                        </p:cTn>
                                        <p:tgtEl>
                                          <p:spTgt spid="51"/>
                                        </p:tgtEl>
                                        <p:attrNameLst>
                                          <p:attrName>style.visibility</p:attrName>
                                        </p:attrNameLst>
                                      </p:cBhvr>
                                      <p:to>
                                        <p:strVal val="visible"/>
                                      </p:to>
                                    </p:set>
                                    <p:anim calcmode="lin" valueType="num">
                                      <p:cBhvr additive="base">
                                        <p:cTn id="249" dur="4000" fill="hold"/>
                                        <p:tgtEl>
                                          <p:spTgt spid="51"/>
                                        </p:tgtEl>
                                        <p:attrNameLst>
                                          <p:attrName>ppt_x</p:attrName>
                                        </p:attrNameLst>
                                      </p:cBhvr>
                                      <p:tavLst>
                                        <p:tav tm="0">
                                          <p:val>
                                            <p:strVal val="0-#ppt_w/2"/>
                                          </p:val>
                                        </p:tav>
                                        <p:tav tm="100000">
                                          <p:val>
                                            <p:strVal val="#ppt_x"/>
                                          </p:val>
                                        </p:tav>
                                      </p:tavLst>
                                    </p:anim>
                                    <p:anim calcmode="lin" valueType="num">
                                      <p:cBhvr additive="base">
                                        <p:cTn id="250" dur="4000" fill="hold"/>
                                        <p:tgtEl>
                                          <p:spTgt spid="51"/>
                                        </p:tgtEl>
                                        <p:attrNameLst>
                                          <p:attrName>ppt_y</p:attrName>
                                        </p:attrNameLst>
                                      </p:cBhvr>
                                      <p:tavLst>
                                        <p:tav tm="0">
                                          <p:val>
                                            <p:strVal val="#ppt_y"/>
                                          </p:val>
                                        </p:tav>
                                        <p:tav tm="100000">
                                          <p:val>
                                            <p:strVal val="#ppt_y"/>
                                          </p:val>
                                        </p:tav>
                                      </p:tavLst>
                                    </p:anim>
                                  </p:childTnLst>
                                </p:cTn>
                              </p:par>
                              <p:par>
                                <p:cTn id="251" presetID="5" presetClass="entr" presetSubtype="5" fill="hold" grpId="1" nodeType="withEffect">
                                  <p:stCondLst>
                                    <p:cond delay="0"/>
                                  </p:stCondLst>
                                  <p:childTnLst>
                                    <p:set>
                                      <p:cBhvr>
                                        <p:cTn id="252" dur="1" fill="hold">
                                          <p:stCondLst>
                                            <p:cond delay="0"/>
                                          </p:stCondLst>
                                        </p:cTn>
                                        <p:tgtEl>
                                          <p:spTgt spid="51"/>
                                        </p:tgtEl>
                                        <p:attrNameLst>
                                          <p:attrName>style.visibility</p:attrName>
                                        </p:attrNameLst>
                                      </p:cBhvr>
                                      <p:to>
                                        <p:strVal val="visible"/>
                                      </p:to>
                                    </p:set>
                                    <p:animEffect transition="in" filter="checkerboard(down)">
                                      <p:cBhvr>
                                        <p:cTn id="253" dur="4000"/>
                                        <p:tgtEl>
                                          <p:spTgt spid="51"/>
                                        </p:tgtEl>
                                      </p:cBhvr>
                                    </p:animEffect>
                                  </p:childTnLst>
                                </p:cTn>
                              </p:par>
                              <p:par>
                                <p:cTn id="254" presetID="19" presetClass="entr" presetSubtype="10" fill="hold" grpId="2" nodeType="withEffect">
                                  <p:stCondLst>
                                    <p:cond delay="0"/>
                                  </p:stCondLst>
                                  <p:childTnLst>
                                    <p:set>
                                      <p:cBhvr>
                                        <p:cTn id="255" dur="1" fill="hold">
                                          <p:stCondLst>
                                            <p:cond delay="0"/>
                                          </p:stCondLst>
                                        </p:cTn>
                                        <p:tgtEl>
                                          <p:spTgt spid="51"/>
                                        </p:tgtEl>
                                        <p:attrNameLst>
                                          <p:attrName>style.visibility</p:attrName>
                                        </p:attrNameLst>
                                      </p:cBhvr>
                                      <p:to>
                                        <p:strVal val="visible"/>
                                      </p:to>
                                    </p:set>
                                    <p:anim calcmode="lin" valueType="num">
                                      <p:cBhvr>
                                        <p:cTn id="256" dur="4000" fill="hold"/>
                                        <p:tgtEl>
                                          <p:spTgt spid="51"/>
                                        </p:tgtEl>
                                        <p:attrNameLst>
                                          <p:attrName>ppt_w</p:attrName>
                                        </p:attrNameLst>
                                      </p:cBhvr>
                                      <p:tavLst>
                                        <p:tav tm="0" fmla="#ppt_w*sin(2.5*pi*$)">
                                          <p:val>
                                            <p:fltVal val="0"/>
                                          </p:val>
                                        </p:tav>
                                        <p:tav tm="100000">
                                          <p:val>
                                            <p:fltVal val="1"/>
                                          </p:val>
                                        </p:tav>
                                      </p:tavLst>
                                    </p:anim>
                                    <p:anim calcmode="lin" valueType="num">
                                      <p:cBhvr>
                                        <p:cTn id="257" dur="4000" fill="hold"/>
                                        <p:tgtEl>
                                          <p:spTgt spid="51"/>
                                        </p:tgtEl>
                                        <p:attrNameLst>
                                          <p:attrName>ppt_h</p:attrName>
                                        </p:attrNameLst>
                                      </p:cBhvr>
                                      <p:tavLst>
                                        <p:tav tm="0">
                                          <p:val>
                                            <p:strVal val="#ppt_h"/>
                                          </p:val>
                                        </p:tav>
                                        <p:tav tm="100000">
                                          <p:val>
                                            <p:strVal val="#ppt_h"/>
                                          </p:val>
                                        </p:tav>
                                      </p:tavLst>
                                    </p:anim>
                                  </p:childTnLst>
                                </p:cTn>
                              </p:par>
                              <p:par>
                                <p:cTn id="258" presetID="2" presetClass="entr" presetSubtype="8" fill="hold" grpId="0" nodeType="withEffect">
                                  <p:stCondLst>
                                    <p:cond delay="0"/>
                                  </p:stCondLst>
                                  <p:childTnLst>
                                    <p:set>
                                      <p:cBhvr>
                                        <p:cTn id="259" dur="1" fill="hold">
                                          <p:stCondLst>
                                            <p:cond delay="0"/>
                                          </p:stCondLst>
                                        </p:cTn>
                                        <p:tgtEl>
                                          <p:spTgt spid="53"/>
                                        </p:tgtEl>
                                        <p:attrNameLst>
                                          <p:attrName>style.visibility</p:attrName>
                                        </p:attrNameLst>
                                      </p:cBhvr>
                                      <p:to>
                                        <p:strVal val="visible"/>
                                      </p:to>
                                    </p:set>
                                    <p:anim calcmode="lin" valueType="num">
                                      <p:cBhvr additive="base">
                                        <p:cTn id="260" dur="4000" fill="hold"/>
                                        <p:tgtEl>
                                          <p:spTgt spid="53"/>
                                        </p:tgtEl>
                                        <p:attrNameLst>
                                          <p:attrName>ppt_x</p:attrName>
                                        </p:attrNameLst>
                                      </p:cBhvr>
                                      <p:tavLst>
                                        <p:tav tm="0">
                                          <p:val>
                                            <p:strVal val="0-#ppt_w/2"/>
                                          </p:val>
                                        </p:tav>
                                        <p:tav tm="100000">
                                          <p:val>
                                            <p:strVal val="#ppt_x"/>
                                          </p:val>
                                        </p:tav>
                                      </p:tavLst>
                                    </p:anim>
                                    <p:anim calcmode="lin" valueType="num">
                                      <p:cBhvr additive="base">
                                        <p:cTn id="261" dur="4000" fill="hold"/>
                                        <p:tgtEl>
                                          <p:spTgt spid="53"/>
                                        </p:tgtEl>
                                        <p:attrNameLst>
                                          <p:attrName>ppt_y</p:attrName>
                                        </p:attrNameLst>
                                      </p:cBhvr>
                                      <p:tavLst>
                                        <p:tav tm="0">
                                          <p:val>
                                            <p:strVal val="#ppt_y"/>
                                          </p:val>
                                        </p:tav>
                                        <p:tav tm="100000">
                                          <p:val>
                                            <p:strVal val="#ppt_y"/>
                                          </p:val>
                                        </p:tav>
                                      </p:tavLst>
                                    </p:anim>
                                  </p:childTnLst>
                                </p:cTn>
                              </p:par>
                              <p:par>
                                <p:cTn id="262" presetID="5" presetClass="entr" presetSubtype="5" fill="hold" grpId="1" nodeType="withEffect">
                                  <p:stCondLst>
                                    <p:cond delay="0"/>
                                  </p:stCondLst>
                                  <p:childTnLst>
                                    <p:set>
                                      <p:cBhvr>
                                        <p:cTn id="263" dur="1" fill="hold">
                                          <p:stCondLst>
                                            <p:cond delay="0"/>
                                          </p:stCondLst>
                                        </p:cTn>
                                        <p:tgtEl>
                                          <p:spTgt spid="53"/>
                                        </p:tgtEl>
                                        <p:attrNameLst>
                                          <p:attrName>style.visibility</p:attrName>
                                        </p:attrNameLst>
                                      </p:cBhvr>
                                      <p:to>
                                        <p:strVal val="visible"/>
                                      </p:to>
                                    </p:set>
                                    <p:animEffect transition="in" filter="checkerboard(down)">
                                      <p:cBhvr>
                                        <p:cTn id="264" dur="4000"/>
                                        <p:tgtEl>
                                          <p:spTgt spid="53"/>
                                        </p:tgtEl>
                                      </p:cBhvr>
                                    </p:animEffect>
                                  </p:childTnLst>
                                </p:cTn>
                              </p:par>
                              <p:par>
                                <p:cTn id="265" presetID="19" presetClass="entr" presetSubtype="10" fill="hold" grpId="2" nodeType="withEffect">
                                  <p:stCondLst>
                                    <p:cond delay="0"/>
                                  </p:stCondLst>
                                  <p:childTnLst>
                                    <p:set>
                                      <p:cBhvr>
                                        <p:cTn id="266" dur="1" fill="hold">
                                          <p:stCondLst>
                                            <p:cond delay="0"/>
                                          </p:stCondLst>
                                        </p:cTn>
                                        <p:tgtEl>
                                          <p:spTgt spid="53"/>
                                        </p:tgtEl>
                                        <p:attrNameLst>
                                          <p:attrName>style.visibility</p:attrName>
                                        </p:attrNameLst>
                                      </p:cBhvr>
                                      <p:to>
                                        <p:strVal val="visible"/>
                                      </p:to>
                                    </p:set>
                                    <p:anim calcmode="lin" valueType="num">
                                      <p:cBhvr>
                                        <p:cTn id="267" dur="4000" fill="hold"/>
                                        <p:tgtEl>
                                          <p:spTgt spid="53"/>
                                        </p:tgtEl>
                                        <p:attrNameLst>
                                          <p:attrName>ppt_w</p:attrName>
                                        </p:attrNameLst>
                                      </p:cBhvr>
                                      <p:tavLst>
                                        <p:tav tm="0" fmla="#ppt_w*sin(2.5*pi*$)">
                                          <p:val>
                                            <p:fltVal val="0"/>
                                          </p:val>
                                        </p:tav>
                                        <p:tav tm="100000">
                                          <p:val>
                                            <p:fltVal val="1"/>
                                          </p:val>
                                        </p:tav>
                                      </p:tavLst>
                                    </p:anim>
                                    <p:anim calcmode="lin" valueType="num">
                                      <p:cBhvr>
                                        <p:cTn id="268" dur="4000" fill="hold"/>
                                        <p:tgtEl>
                                          <p:spTgt spid="53"/>
                                        </p:tgtEl>
                                        <p:attrNameLst>
                                          <p:attrName>ppt_h</p:attrName>
                                        </p:attrNameLst>
                                      </p:cBhvr>
                                      <p:tavLst>
                                        <p:tav tm="0">
                                          <p:val>
                                            <p:strVal val="#ppt_h"/>
                                          </p:val>
                                        </p:tav>
                                        <p:tav tm="100000">
                                          <p:val>
                                            <p:strVal val="#ppt_h"/>
                                          </p:val>
                                        </p:tav>
                                      </p:tavLst>
                                    </p:anim>
                                  </p:childTnLst>
                                </p:cTn>
                              </p:par>
                              <p:par>
                                <p:cTn id="269" presetID="2" presetClass="entr" presetSubtype="2" fill="hold" grpId="0" nodeType="withEffect">
                                  <p:stCondLst>
                                    <p:cond delay="0"/>
                                  </p:stCondLst>
                                  <p:childTnLst>
                                    <p:set>
                                      <p:cBhvr>
                                        <p:cTn id="270" dur="1" fill="hold">
                                          <p:stCondLst>
                                            <p:cond delay="0"/>
                                          </p:stCondLst>
                                        </p:cTn>
                                        <p:tgtEl>
                                          <p:spTgt spid="41"/>
                                        </p:tgtEl>
                                        <p:attrNameLst>
                                          <p:attrName>style.visibility</p:attrName>
                                        </p:attrNameLst>
                                      </p:cBhvr>
                                      <p:to>
                                        <p:strVal val="visible"/>
                                      </p:to>
                                    </p:set>
                                    <p:anim calcmode="lin" valueType="num">
                                      <p:cBhvr additive="base">
                                        <p:cTn id="271" dur="4000" fill="hold"/>
                                        <p:tgtEl>
                                          <p:spTgt spid="41"/>
                                        </p:tgtEl>
                                        <p:attrNameLst>
                                          <p:attrName>ppt_x</p:attrName>
                                        </p:attrNameLst>
                                      </p:cBhvr>
                                      <p:tavLst>
                                        <p:tav tm="0">
                                          <p:val>
                                            <p:strVal val="1+#ppt_w/2"/>
                                          </p:val>
                                        </p:tav>
                                        <p:tav tm="100000">
                                          <p:val>
                                            <p:strVal val="#ppt_x"/>
                                          </p:val>
                                        </p:tav>
                                      </p:tavLst>
                                    </p:anim>
                                    <p:anim calcmode="lin" valueType="num">
                                      <p:cBhvr additive="base">
                                        <p:cTn id="272" dur="4000" fill="hold"/>
                                        <p:tgtEl>
                                          <p:spTgt spid="41"/>
                                        </p:tgtEl>
                                        <p:attrNameLst>
                                          <p:attrName>ppt_y</p:attrName>
                                        </p:attrNameLst>
                                      </p:cBhvr>
                                      <p:tavLst>
                                        <p:tav tm="0">
                                          <p:val>
                                            <p:strVal val="#ppt_y"/>
                                          </p:val>
                                        </p:tav>
                                        <p:tav tm="100000">
                                          <p:val>
                                            <p:strVal val="#ppt_y"/>
                                          </p:val>
                                        </p:tav>
                                      </p:tavLst>
                                    </p:anim>
                                  </p:childTnLst>
                                </p:cTn>
                              </p:par>
                              <p:par>
                                <p:cTn id="273" presetID="5" presetClass="entr" presetSubtype="5" fill="hold" grpId="1" nodeType="withEffect">
                                  <p:stCondLst>
                                    <p:cond delay="0"/>
                                  </p:stCondLst>
                                  <p:childTnLst>
                                    <p:set>
                                      <p:cBhvr>
                                        <p:cTn id="274" dur="1" fill="hold">
                                          <p:stCondLst>
                                            <p:cond delay="0"/>
                                          </p:stCondLst>
                                        </p:cTn>
                                        <p:tgtEl>
                                          <p:spTgt spid="41"/>
                                        </p:tgtEl>
                                        <p:attrNameLst>
                                          <p:attrName>style.visibility</p:attrName>
                                        </p:attrNameLst>
                                      </p:cBhvr>
                                      <p:to>
                                        <p:strVal val="visible"/>
                                      </p:to>
                                    </p:set>
                                    <p:animEffect transition="in" filter="checkerboard(down)">
                                      <p:cBhvr>
                                        <p:cTn id="275" dur="4000"/>
                                        <p:tgtEl>
                                          <p:spTgt spid="41"/>
                                        </p:tgtEl>
                                      </p:cBhvr>
                                    </p:animEffect>
                                  </p:childTnLst>
                                </p:cTn>
                              </p:par>
                              <p:par>
                                <p:cTn id="276" presetID="19" presetClass="entr" presetSubtype="5" fill="hold" grpId="2" nodeType="withEffect">
                                  <p:stCondLst>
                                    <p:cond delay="0"/>
                                  </p:stCondLst>
                                  <p:childTnLst>
                                    <p:set>
                                      <p:cBhvr>
                                        <p:cTn id="277" dur="1" fill="hold">
                                          <p:stCondLst>
                                            <p:cond delay="0"/>
                                          </p:stCondLst>
                                        </p:cTn>
                                        <p:tgtEl>
                                          <p:spTgt spid="41"/>
                                        </p:tgtEl>
                                        <p:attrNameLst>
                                          <p:attrName>style.visibility</p:attrName>
                                        </p:attrNameLst>
                                      </p:cBhvr>
                                      <p:to>
                                        <p:strVal val="visible"/>
                                      </p:to>
                                    </p:set>
                                    <p:anim calcmode="lin" valueType="num">
                                      <p:cBhvr>
                                        <p:cTn id="278" dur="4000" fill="hold"/>
                                        <p:tgtEl>
                                          <p:spTgt spid="41"/>
                                        </p:tgtEl>
                                        <p:attrNameLst>
                                          <p:attrName>ppt_w</p:attrName>
                                        </p:attrNameLst>
                                      </p:cBhvr>
                                      <p:tavLst>
                                        <p:tav tm="0">
                                          <p:val>
                                            <p:strVal val="#ppt_w"/>
                                          </p:val>
                                        </p:tav>
                                        <p:tav tm="100000">
                                          <p:val>
                                            <p:strVal val="#ppt_w"/>
                                          </p:val>
                                        </p:tav>
                                      </p:tavLst>
                                    </p:anim>
                                    <p:anim calcmode="lin" valueType="num">
                                      <p:cBhvr>
                                        <p:cTn id="279" dur="4000" fill="hold"/>
                                        <p:tgtEl>
                                          <p:spTgt spid="41"/>
                                        </p:tgtEl>
                                        <p:attrNameLst>
                                          <p:attrName>ppt_h</p:attrName>
                                        </p:attrNameLst>
                                      </p:cBhvr>
                                      <p:tavLst>
                                        <p:tav tm="0" fmla="#ppt_h*sin(2.5*pi*$)">
                                          <p:val>
                                            <p:fltVal val="0"/>
                                          </p:val>
                                        </p:tav>
                                        <p:tav tm="100000">
                                          <p:val>
                                            <p:fltVal val="1"/>
                                          </p:val>
                                        </p:tav>
                                      </p:tavLst>
                                    </p:anim>
                                  </p:childTnLst>
                                </p:cTn>
                              </p:par>
                              <p:par>
                                <p:cTn id="280" presetID="2" presetClass="entr" presetSubtype="2" fill="hold" grpId="0" nodeType="withEffect">
                                  <p:stCondLst>
                                    <p:cond delay="0"/>
                                  </p:stCondLst>
                                  <p:childTnLst>
                                    <p:set>
                                      <p:cBhvr>
                                        <p:cTn id="281" dur="1" fill="hold">
                                          <p:stCondLst>
                                            <p:cond delay="0"/>
                                          </p:stCondLst>
                                        </p:cTn>
                                        <p:tgtEl>
                                          <p:spTgt spid="46"/>
                                        </p:tgtEl>
                                        <p:attrNameLst>
                                          <p:attrName>style.visibility</p:attrName>
                                        </p:attrNameLst>
                                      </p:cBhvr>
                                      <p:to>
                                        <p:strVal val="visible"/>
                                      </p:to>
                                    </p:set>
                                    <p:anim calcmode="lin" valueType="num">
                                      <p:cBhvr additive="base">
                                        <p:cTn id="282" dur="4000" fill="hold"/>
                                        <p:tgtEl>
                                          <p:spTgt spid="46"/>
                                        </p:tgtEl>
                                        <p:attrNameLst>
                                          <p:attrName>ppt_x</p:attrName>
                                        </p:attrNameLst>
                                      </p:cBhvr>
                                      <p:tavLst>
                                        <p:tav tm="0">
                                          <p:val>
                                            <p:strVal val="1+#ppt_w/2"/>
                                          </p:val>
                                        </p:tav>
                                        <p:tav tm="100000">
                                          <p:val>
                                            <p:strVal val="#ppt_x"/>
                                          </p:val>
                                        </p:tav>
                                      </p:tavLst>
                                    </p:anim>
                                    <p:anim calcmode="lin" valueType="num">
                                      <p:cBhvr additive="base">
                                        <p:cTn id="283" dur="4000" fill="hold"/>
                                        <p:tgtEl>
                                          <p:spTgt spid="46"/>
                                        </p:tgtEl>
                                        <p:attrNameLst>
                                          <p:attrName>ppt_y</p:attrName>
                                        </p:attrNameLst>
                                      </p:cBhvr>
                                      <p:tavLst>
                                        <p:tav tm="0">
                                          <p:val>
                                            <p:strVal val="#ppt_y"/>
                                          </p:val>
                                        </p:tav>
                                        <p:tav tm="100000">
                                          <p:val>
                                            <p:strVal val="#ppt_y"/>
                                          </p:val>
                                        </p:tav>
                                      </p:tavLst>
                                    </p:anim>
                                  </p:childTnLst>
                                </p:cTn>
                              </p:par>
                              <p:par>
                                <p:cTn id="284" presetID="5" presetClass="entr" presetSubtype="5" fill="hold" grpId="1" nodeType="withEffect">
                                  <p:stCondLst>
                                    <p:cond delay="0"/>
                                  </p:stCondLst>
                                  <p:childTnLst>
                                    <p:set>
                                      <p:cBhvr>
                                        <p:cTn id="285" dur="1" fill="hold">
                                          <p:stCondLst>
                                            <p:cond delay="0"/>
                                          </p:stCondLst>
                                        </p:cTn>
                                        <p:tgtEl>
                                          <p:spTgt spid="46"/>
                                        </p:tgtEl>
                                        <p:attrNameLst>
                                          <p:attrName>style.visibility</p:attrName>
                                        </p:attrNameLst>
                                      </p:cBhvr>
                                      <p:to>
                                        <p:strVal val="visible"/>
                                      </p:to>
                                    </p:set>
                                    <p:animEffect transition="in" filter="checkerboard(down)">
                                      <p:cBhvr>
                                        <p:cTn id="286" dur="4000"/>
                                        <p:tgtEl>
                                          <p:spTgt spid="46"/>
                                        </p:tgtEl>
                                      </p:cBhvr>
                                    </p:animEffect>
                                  </p:childTnLst>
                                </p:cTn>
                              </p:par>
                              <p:par>
                                <p:cTn id="287" presetID="19" presetClass="entr" presetSubtype="5" fill="hold" grpId="2" nodeType="withEffect">
                                  <p:stCondLst>
                                    <p:cond delay="0"/>
                                  </p:stCondLst>
                                  <p:childTnLst>
                                    <p:set>
                                      <p:cBhvr>
                                        <p:cTn id="288" dur="1" fill="hold">
                                          <p:stCondLst>
                                            <p:cond delay="0"/>
                                          </p:stCondLst>
                                        </p:cTn>
                                        <p:tgtEl>
                                          <p:spTgt spid="46"/>
                                        </p:tgtEl>
                                        <p:attrNameLst>
                                          <p:attrName>style.visibility</p:attrName>
                                        </p:attrNameLst>
                                      </p:cBhvr>
                                      <p:to>
                                        <p:strVal val="visible"/>
                                      </p:to>
                                    </p:set>
                                    <p:anim calcmode="lin" valueType="num">
                                      <p:cBhvr>
                                        <p:cTn id="289" dur="4000" fill="hold"/>
                                        <p:tgtEl>
                                          <p:spTgt spid="46"/>
                                        </p:tgtEl>
                                        <p:attrNameLst>
                                          <p:attrName>ppt_w</p:attrName>
                                        </p:attrNameLst>
                                      </p:cBhvr>
                                      <p:tavLst>
                                        <p:tav tm="0">
                                          <p:val>
                                            <p:strVal val="#ppt_w"/>
                                          </p:val>
                                        </p:tav>
                                        <p:tav tm="100000">
                                          <p:val>
                                            <p:strVal val="#ppt_w"/>
                                          </p:val>
                                        </p:tav>
                                      </p:tavLst>
                                    </p:anim>
                                    <p:anim calcmode="lin" valueType="num">
                                      <p:cBhvr>
                                        <p:cTn id="290" dur="4000" fill="hold"/>
                                        <p:tgtEl>
                                          <p:spTgt spid="46"/>
                                        </p:tgtEl>
                                        <p:attrNameLst>
                                          <p:attrName>ppt_h</p:attrName>
                                        </p:attrNameLst>
                                      </p:cBhvr>
                                      <p:tavLst>
                                        <p:tav tm="0" fmla="#ppt_h*sin(2.5*pi*$)">
                                          <p:val>
                                            <p:fltVal val="0"/>
                                          </p:val>
                                        </p:tav>
                                        <p:tav tm="100000">
                                          <p:val>
                                            <p:fltVal val="1"/>
                                          </p:val>
                                        </p:tav>
                                      </p:tavLst>
                                    </p:anim>
                                  </p:childTnLst>
                                </p:cTn>
                              </p:par>
                              <p:par>
                                <p:cTn id="291" presetID="2" presetClass="entr" presetSubtype="2" fill="hold" grpId="0" nodeType="withEffect">
                                  <p:stCondLst>
                                    <p:cond delay="0"/>
                                  </p:stCondLst>
                                  <p:childTnLst>
                                    <p:set>
                                      <p:cBhvr>
                                        <p:cTn id="292" dur="1" fill="hold">
                                          <p:stCondLst>
                                            <p:cond delay="0"/>
                                          </p:stCondLst>
                                        </p:cTn>
                                        <p:tgtEl>
                                          <p:spTgt spid="54"/>
                                        </p:tgtEl>
                                        <p:attrNameLst>
                                          <p:attrName>style.visibility</p:attrName>
                                        </p:attrNameLst>
                                      </p:cBhvr>
                                      <p:to>
                                        <p:strVal val="visible"/>
                                      </p:to>
                                    </p:set>
                                    <p:anim calcmode="lin" valueType="num">
                                      <p:cBhvr additive="base">
                                        <p:cTn id="293" dur="4000" fill="hold"/>
                                        <p:tgtEl>
                                          <p:spTgt spid="54"/>
                                        </p:tgtEl>
                                        <p:attrNameLst>
                                          <p:attrName>ppt_x</p:attrName>
                                        </p:attrNameLst>
                                      </p:cBhvr>
                                      <p:tavLst>
                                        <p:tav tm="0">
                                          <p:val>
                                            <p:strVal val="1+#ppt_w/2"/>
                                          </p:val>
                                        </p:tav>
                                        <p:tav tm="100000">
                                          <p:val>
                                            <p:strVal val="#ppt_x"/>
                                          </p:val>
                                        </p:tav>
                                      </p:tavLst>
                                    </p:anim>
                                    <p:anim calcmode="lin" valueType="num">
                                      <p:cBhvr additive="base">
                                        <p:cTn id="294" dur="4000" fill="hold"/>
                                        <p:tgtEl>
                                          <p:spTgt spid="54"/>
                                        </p:tgtEl>
                                        <p:attrNameLst>
                                          <p:attrName>ppt_y</p:attrName>
                                        </p:attrNameLst>
                                      </p:cBhvr>
                                      <p:tavLst>
                                        <p:tav tm="0">
                                          <p:val>
                                            <p:strVal val="#ppt_y"/>
                                          </p:val>
                                        </p:tav>
                                        <p:tav tm="100000">
                                          <p:val>
                                            <p:strVal val="#ppt_y"/>
                                          </p:val>
                                        </p:tav>
                                      </p:tavLst>
                                    </p:anim>
                                  </p:childTnLst>
                                </p:cTn>
                              </p:par>
                              <p:par>
                                <p:cTn id="295" presetID="5" presetClass="entr" presetSubtype="5" fill="hold" grpId="1" nodeType="withEffect">
                                  <p:stCondLst>
                                    <p:cond delay="0"/>
                                  </p:stCondLst>
                                  <p:childTnLst>
                                    <p:set>
                                      <p:cBhvr>
                                        <p:cTn id="296" dur="1" fill="hold">
                                          <p:stCondLst>
                                            <p:cond delay="0"/>
                                          </p:stCondLst>
                                        </p:cTn>
                                        <p:tgtEl>
                                          <p:spTgt spid="54"/>
                                        </p:tgtEl>
                                        <p:attrNameLst>
                                          <p:attrName>style.visibility</p:attrName>
                                        </p:attrNameLst>
                                      </p:cBhvr>
                                      <p:to>
                                        <p:strVal val="visible"/>
                                      </p:to>
                                    </p:set>
                                    <p:animEffect transition="in" filter="checkerboard(down)">
                                      <p:cBhvr>
                                        <p:cTn id="297" dur="4000"/>
                                        <p:tgtEl>
                                          <p:spTgt spid="54"/>
                                        </p:tgtEl>
                                      </p:cBhvr>
                                    </p:animEffect>
                                  </p:childTnLst>
                                </p:cTn>
                              </p:par>
                              <p:par>
                                <p:cTn id="298" presetID="19" presetClass="entr" presetSubtype="5" fill="hold" grpId="2" nodeType="withEffect">
                                  <p:stCondLst>
                                    <p:cond delay="0"/>
                                  </p:stCondLst>
                                  <p:childTnLst>
                                    <p:set>
                                      <p:cBhvr>
                                        <p:cTn id="299" dur="1" fill="hold">
                                          <p:stCondLst>
                                            <p:cond delay="0"/>
                                          </p:stCondLst>
                                        </p:cTn>
                                        <p:tgtEl>
                                          <p:spTgt spid="54"/>
                                        </p:tgtEl>
                                        <p:attrNameLst>
                                          <p:attrName>style.visibility</p:attrName>
                                        </p:attrNameLst>
                                      </p:cBhvr>
                                      <p:to>
                                        <p:strVal val="visible"/>
                                      </p:to>
                                    </p:set>
                                    <p:anim calcmode="lin" valueType="num">
                                      <p:cBhvr>
                                        <p:cTn id="300" dur="4000" fill="hold"/>
                                        <p:tgtEl>
                                          <p:spTgt spid="54"/>
                                        </p:tgtEl>
                                        <p:attrNameLst>
                                          <p:attrName>ppt_w</p:attrName>
                                        </p:attrNameLst>
                                      </p:cBhvr>
                                      <p:tavLst>
                                        <p:tav tm="0">
                                          <p:val>
                                            <p:strVal val="#ppt_w"/>
                                          </p:val>
                                        </p:tav>
                                        <p:tav tm="100000">
                                          <p:val>
                                            <p:strVal val="#ppt_w"/>
                                          </p:val>
                                        </p:tav>
                                      </p:tavLst>
                                    </p:anim>
                                    <p:anim calcmode="lin" valueType="num">
                                      <p:cBhvr>
                                        <p:cTn id="301" dur="4000" fill="hold"/>
                                        <p:tgtEl>
                                          <p:spTgt spid="54"/>
                                        </p:tgtEl>
                                        <p:attrNameLst>
                                          <p:attrName>ppt_h</p:attrName>
                                        </p:attrNameLst>
                                      </p:cBhvr>
                                      <p:tavLst>
                                        <p:tav tm="0" fmla="#ppt_h*sin(2.5*pi*$)">
                                          <p:val>
                                            <p:fltVal val="0"/>
                                          </p:val>
                                        </p:tav>
                                        <p:tav tm="100000">
                                          <p:val>
                                            <p:fltVal val="1"/>
                                          </p:val>
                                        </p:tav>
                                      </p:tavLst>
                                    </p:anim>
                                  </p:childTnLst>
                                </p:cTn>
                              </p:par>
                              <p:par>
                                <p:cTn id="302" presetID="2" presetClass="entr" presetSubtype="2" fill="hold" grpId="0" nodeType="withEffect">
                                  <p:stCondLst>
                                    <p:cond delay="0"/>
                                  </p:stCondLst>
                                  <p:childTnLst>
                                    <p:set>
                                      <p:cBhvr>
                                        <p:cTn id="303" dur="1" fill="hold">
                                          <p:stCondLst>
                                            <p:cond delay="0"/>
                                          </p:stCondLst>
                                        </p:cTn>
                                        <p:tgtEl>
                                          <p:spTgt spid="62"/>
                                        </p:tgtEl>
                                        <p:attrNameLst>
                                          <p:attrName>style.visibility</p:attrName>
                                        </p:attrNameLst>
                                      </p:cBhvr>
                                      <p:to>
                                        <p:strVal val="visible"/>
                                      </p:to>
                                    </p:set>
                                    <p:anim calcmode="lin" valueType="num">
                                      <p:cBhvr additive="base">
                                        <p:cTn id="304" dur="4000" fill="hold"/>
                                        <p:tgtEl>
                                          <p:spTgt spid="62"/>
                                        </p:tgtEl>
                                        <p:attrNameLst>
                                          <p:attrName>ppt_x</p:attrName>
                                        </p:attrNameLst>
                                      </p:cBhvr>
                                      <p:tavLst>
                                        <p:tav tm="0">
                                          <p:val>
                                            <p:strVal val="1+#ppt_w/2"/>
                                          </p:val>
                                        </p:tav>
                                        <p:tav tm="100000">
                                          <p:val>
                                            <p:strVal val="#ppt_x"/>
                                          </p:val>
                                        </p:tav>
                                      </p:tavLst>
                                    </p:anim>
                                    <p:anim calcmode="lin" valueType="num">
                                      <p:cBhvr additive="base">
                                        <p:cTn id="305" dur="4000" fill="hold"/>
                                        <p:tgtEl>
                                          <p:spTgt spid="62"/>
                                        </p:tgtEl>
                                        <p:attrNameLst>
                                          <p:attrName>ppt_y</p:attrName>
                                        </p:attrNameLst>
                                      </p:cBhvr>
                                      <p:tavLst>
                                        <p:tav tm="0">
                                          <p:val>
                                            <p:strVal val="#ppt_y"/>
                                          </p:val>
                                        </p:tav>
                                        <p:tav tm="100000">
                                          <p:val>
                                            <p:strVal val="#ppt_y"/>
                                          </p:val>
                                        </p:tav>
                                      </p:tavLst>
                                    </p:anim>
                                  </p:childTnLst>
                                </p:cTn>
                              </p:par>
                              <p:par>
                                <p:cTn id="306" presetID="5" presetClass="entr" presetSubtype="5" fill="hold" grpId="1" nodeType="withEffect">
                                  <p:stCondLst>
                                    <p:cond delay="0"/>
                                  </p:stCondLst>
                                  <p:childTnLst>
                                    <p:set>
                                      <p:cBhvr>
                                        <p:cTn id="307" dur="1" fill="hold">
                                          <p:stCondLst>
                                            <p:cond delay="0"/>
                                          </p:stCondLst>
                                        </p:cTn>
                                        <p:tgtEl>
                                          <p:spTgt spid="62"/>
                                        </p:tgtEl>
                                        <p:attrNameLst>
                                          <p:attrName>style.visibility</p:attrName>
                                        </p:attrNameLst>
                                      </p:cBhvr>
                                      <p:to>
                                        <p:strVal val="visible"/>
                                      </p:to>
                                    </p:set>
                                    <p:animEffect transition="in" filter="checkerboard(down)">
                                      <p:cBhvr>
                                        <p:cTn id="308" dur="4000"/>
                                        <p:tgtEl>
                                          <p:spTgt spid="62"/>
                                        </p:tgtEl>
                                      </p:cBhvr>
                                    </p:animEffect>
                                  </p:childTnLst>
                                </p:cTn>
                              </p:par>
                              <p:par>
                                <p:cTn id="309" presetID="19" presetClass="entr" presetSubtype="5" fill="hold" grpId="2" nodeType="withEffect">
                                  <p:stCondLst>
                                    <p:cond delay="0"/>
                                  </p:stCondLst>
                                  <p:childTnLst>
                                    <p:set>
                                      <p:cBhvr>
                                        <p:cTn id="310" dur="1" fill="hold">
                                          <p:stCondLst>
                                            <p:cond delay="0"/>
                                          </p:stCondLst>
                                        </p:cTn>
                                        <p:tgtEl>
                                          <p:spTgt spid="62"/>
                                        </p:tgtEl>
                                        <p:attrNameLst>
                                          <p:attrName>style.visibility</p:attrName>
                                        </p:attrNameLst>
                                      </p:cBhvr>
                                      <p:to>
                                        <p:strVal val="visible"/>
                                      </p:to>
                                    </p:set>
                                    <p:anim calcmode="lin" valueType="num">
                                      <p:cBhvr>
                                        <p:cTn id="311" dur="4000" fill="hold"/>
                                        <p:tgtEl>
                                          <p:spTgt spid="62"/>
                                        </p:tgtEl>
                                        <p:attrNameLst>
                                          <p:attrName>ppt_w</p:attrName>
                                        </p:attrNameLst>
                                      </p:cBhvr>
                                      <p:tavLst>
                                        <p:tav tm="0">
                                          <p:val>
                                            <p:strVal val="#ppt_w"/>
                                          </p:val>
                                        </p:tav>
                                        <p:tav tm="100000">
                                          <p:val>
                                            <p:strVal val="#ppt_w"/>
                                          </p:val>
                                        </p:tav>
                                      </p:tavLst>
                                    </p:anim>
                                    <p:anim calcmode="lin" valueType="num">
                                      <p:cBhvr>
                                        <p:cTn id="312" dur="4000" fill="hold"/>
                                        <p:tgtEl>
                                          <p:spTgt spid="62"/>
                                        </p:tgtEl>
                                        <p:attrNameLst>
                                          <p:attrName>ppt_h</p:attrName>
                                        </p:attrNameLst>
                                      </p:cBhvr>
                                      <p:tavLst>
                                        <p:tav tm="0" fmla="#ppt_h*sin(2.5*pi*$)">
                                          <p:val>
                                            <p:fltVal val="0"/>
                                          </p:val>
                                        </p:tav>
                                        <p:tav tm="100000">
                                          <p:val>
                                            <p:fltVal val="1"/>
                                          </p:val>
                                        </p:tav>
                                      </p:tavLst>
                                    </p:anim>
                                  </p:childTnLst>
                                </p:cTn>
                              </p:par>
                              <p:par>
                                <p:cTn id="313" presetID="2" presetClass="entr" presetSubtype="2" fill="hold" grpId="0" nodeType="withEffect">
                                  <p:stCondLst>
                                    <p:cond delay="0"/>
                                  </p:stCondLst>
                                  <p:childTnLst>
                                    <p:set>
                                      <p:cBhvr>
                                        <p:cTn id="314" dur="1" fill="hold">
                                          <p:stCondLst>
                                            <p:cond delay="0"/>
                                          </p:stCondLst>
                                        </p:cTn>
                                        <p:tgtEl>
                                          <p:spTgt spid="70"/>
                                        </p:tgtEl>
                                        <p:attrNameLst>
                                          <p:attrName>style.visibility</p:attrName>
                                        </p:attrNameLst>
                                      </p:cBhvr>
                                      <p:to>
                                        <p:strVal val="visible"/>
                                      </p:to>
                                    </p:set>
                                    <p:anim calcmode="lin" valueType="num">
                                      <p:cBhvr additive="base">
                                        <p:cTn id="315" dur="4000" fill="hold"/>
                                        <p:tgtEl>
                                          <p:spTgt spid="70"/>
                                        </p:tgtEl>
                                        <p:attrNameLst>
                                          <p:attrName>ppt_x</p:attrName>
                                        </p:attrNameLst>
                                      </p:cBhvr>
                                      <p:tavLst>
                                        <p:tav tm="0">
                                          <p:val>
                                            <p:strVal val="1+#ppt_w/2"/>
                                          </p:val>
                                        </p:tav>
                                        <p:tav tm="100000">
                                          <p:val>
                                            <p:strVal val="#ppt_x"/>
                                          </p:val>
                                        </p:tav>
                                      </p:tavLst>
                                    </p:anim>
                                    <p:anim calcmode="lin" valueType="num">
                                      <p:cBhvr additive="base">
                                        <p:cTn id="316" dur="4000" fill="hold"/>
                                        <p:tgtEl>
                                          <p:spTgt spid="70"/>
                                        </p:tgtEl>
                                        <p:attrNameLst>
                                          <p:attrName>ppt_y</p:attrName>
                                        </p:attrNameLst>
                                      </p:cBhvr>
                                      <p:tavLst>
                                        <p:tav tm="0">
                                          <p:val>
                                            <p:strVal val="#ppt_y"/>
                                          </p:val>
                                        </p:tav>
                                        <p:tav tm="100000">
                                          <p:val>
                                            <p:strVal val="#ppt_y"/>
                                          </p:val>
                                        </p:tav>
                                      </p:tavLst>
                                    </p:anim>
                                  </p:childTnLst>
                                </p:cTn>
                              </p:par>
                              <p:par>
                                <p:cTn id="317" presetID="5" presetClass="entr" presetSubtype="5" fill="hold" grpId="1" nodeType="withEffect">
                                  <p:stCondLst>
                                    <p:cond delay="0"/>
                                  </p:stCondLst>
                                  <p:childTnLst>
                                    <p:set>
                                      <p:cBhvr>
                                        <p:cTn id="318" dur="1" fill="hold">
                                          <p:stCondLst>
                                            <p:cond delay="0"/>
                                          </p:stCondLst>
                                        </p:cTn>
                                        <p:tgtEl>
                                          <p:spTgt spid="70"/>
                                        </p:tgtEl>
                                        <p:attrNameLst>
                                          <p:attrName>style.visibility</p:attrName>
                                        </p:attrNameLst>
                                      </p:cBhvr>
                                      <p:to>
                                        <p:strVal val="visible"/>
                                      </p:to>
                                    </p:set>
                                    <p:animEffect transition="in" filter="checkerboard(down)">
                                      <p:cBhvr>
                                        <p:cTn id="319" dur="4000"/>
                                        <p:tgtEl>
                                          <p:spTgt spid="70"/>
                                        </p:tgtEl>
                                      </p:cBhvr>
                                    </p:animEffect>
                                  </p:childTnLst>
                                </p:cTn>
                              </p:par>
                              <p:par>
                                <p:cTn id="320" presetID="19" presetClass="entr" presetSubtype="5" fill="hold" grpId="2" nodeType="withEffect">
                                  <p:stCondLst>
                                    <p:cond delay="0"/>
                                  </p:stCondLst>
                                  <p:childTnLst>
                                    <p:set>
                                      <p:cBhvr>
                                        <p:cTn id="321" dur="1" fill="hold">
                                          <p:stCondLst>
                                            <p:cond delay="0"/>
                                          </p:stCondLst>
                                        </p:cTn>
                                        <p:tgtEl>
                                          <p:spTgt spid="70"/>
                                        </p:tgtEl>
                                        <p:attrNameLst>
                                          <p:attrName>style.visibility</p:attrName>
                                        </p:attrNameLst>
                                      </p:cBhvr>
                                      <p:to>
                                        <p:strVal val="visible"/>
                                      </p:to>
                                    </p:set>
                                    <p:anim calcmode="lin" valueType="num">
                                      <p:cBhvr>
                                        <p:cTn id="322" dur="4000" fill="hold"/>
                                        <p:tgtEl>
                                          <p:spTgt spid="70"/>
                                        </p:tgtEl>
                                        <p:attrNameLst>
                                          <p:attrName>ppt_w</p:attrName>
                                        </p:attrNameLst>
                                      </p:cBhvr>
                                      <p:tavLst>
                                        <p:tav tm="0">
                                          <p:val>
                                            <p:strVal val="#ppt_w"/>
                                          </p:val>
                                        </p:tav>
                                        <p:tav tm="100000">
                                          <p:val>
                                            <p:strVal val="#ppt_w"/>
                                          </p:val>
                                        </p:tav>
                                      </p:tavLst>
                                    </p:anim>
                                    <p:anim calcmode="lin" valueType="num">
                                      <p:cBhvr>
                                        <p:cTn id="323" dur="4000" fill="hold"/>
                                        <p:tgtEl>
                                          <p:spTgt spid="70"/>
                                        </p:tgtEl>
                                        <p:attrNameLst>
                                          <p:attrName>ppt_h</p:attrName>
                                        </p:attrNameLst>
                                      </p:cBhvr>
                                      <p:tavLst>
                                        <p:tav tm="0" fmla="#ppt_h*sin(2.5*pi*$)">
                                          <p:val>
                                            <p:fltVal val="0"/>
                                          </p:val>
                                        </p:tav>
                                        <p:tav tm="100000">
                                          <p:val>
                                            <p:fltVal val="1"/>
                                          </p:val>
                                        </p:tav>
                                      </p:tavLst>
                                    </p:anim>
                                  </p:childTnLst>
                                </p:cTn>
                              </p:par>
                              <p:par>
                                <p:cTn id="324" presetID="2" presetClass="entr" presetSubtype="2" fill="hold" grpId="0" nodeType="withEffect">
                                  <p:stCondLst>
                                    <p:cond delay="0"/>
                                  </p:stCondLst>
                                  <p:childTnLst>
                                    <p:set>
                                      <p:cBhvr>
                                        <p:cTn id="325" dur="1" fill="hold">
                                          <p:stCondLst>
                                            <p:cond delay="0"/>
                                          </p:stCondLst>
                                        </p:cTn>
                                        <p:tgtEl>
                                          <p:spTgt spid="72"/>
                                        </p:tgtEl>
                                        <p:attrNameLst>
                                          <p:attrName>style.visibility</p:attrName>
                                        </p:attrNameLst>
                                      </p:cBhvr>
                                      <p:to>
                                        <p:strVal val="visible"/>
                                      </p:to>
                                    </p:set>
                                    <p:anim calcmode="lin" valueType="num">
                                      <p:cBhvr additive="base">
                                        <p:cTn id="326" dur="4000" fill="hold"/>
                                        <p:tgtEl>
                                          <p:spTgt spid="72"/>
                                        </p:tgtEl>
                                        <p:attrNameLst>
                                          <p:attrName>ppt_x</p:attrName>
                                        </p:attrNameLst>
                                      </p:cBhvr>
                                      <p:tavLst>
                                        <p:tav tm="0">
                                          <p:val>
                                            <p:strVal val="1+#ppt_w/2"/>
                                          </p:val>
                                        </p:tav>
                                        <p:tav tm="100000">
                                          <p:val>
                                            <p:strVal val="#ppt_x"/>
                                          </p:val>
                                        </p:tav>
                                      </p:tavLst>
                                    </p:anim>
                                    <p:anim calcmode="lin" valueType="num">
                                      <p:cBhvr additive="base">
                                        <p:cTn id="327" dur="4000" fill="hold"/>
                                        <p:tgtEl>
                                          <p:spTgt spid="72"/>
                                        </p:tgtEl>
                                        <p:attrNameLst>
                                          <p:attrName>ppt_y</p:attrName>
                                        </p:attrNameLst>
                                      </p:cBhvr>
                                      <p:tavLst>
                                        <p:tav tm="0">
                                          <p:val>
                                            <p:strVal val="#ppt_y"/>
                                          </p:val>
                                        </p:tav>
                                        <p:tav tm="100000">
                                          <p:val>
                                            <p:strVal val="#ppt_y"/>
                                          </p:val>
                                        </p:tav>
                                      </p:tavLst>
                                    </p:anim>
                                  </p:childTnLst>
                                </p:cTn>
                              </p:par>
                              <p:par>
                                <p:cTn id="328" presetID="5" presetClass="entr" presetSubtype="5" fill="hold" grpId="1" nodeType="withEffect">
                                  <p:stCondLst>
                                    <p:cond delay="0"/>
                                  </p:stCondLst>
                                  <p:childTnLst>
                                    <p:set>
                                      <p:cBhvr>
                                        <p:cTn id="329" dur="1" fill="hold">
                                          <p:stCondLst>
                                            <p:cond delay="0"/>
                                          </p:stCondLst>
                                        </p:cTn>
                                        <p:tgtEl>
                                          <p:spTgt spid="72"/>
                                        </p:tgtEl>
                                        <p:attrNameLst>
                                          <p:attrName>style.visibility</p:attrName>
                                        </p:attrNameLst>
                                      </p:cBhvr>
                                      <p:to>
                                        <p:strVal val="visible"/>
                                      </p:to>
                                    </p:set>
                                    <p:animEffect transition="in" filter="checkerboard(down)">
                                      <p:cBhvr>
                                        <p:cTn id="330" dur="4000"/>
                                        <p:tgtEl>
                                          <p:spTgt spid="72"/>
                                        </p:tgtEl>
                                      </p:cBhvr>
                                    </p:animEffect>
                                  </p:childTnLst>
                                </p:cTn>
                              </p:par>
                              <p:par>
                                <p:cTn id="331" presetID="19" presetClass="entr" presetSubtype="5" fill="hold" grpId="2" nodeType="withEffect">
                                  <p:stCondLst>
                                    <p:cond delay="0"/>
                                  </p:stCondLst>
                                  <p:childTnLst>
                                    <p:set>
                                      <p:cBhvr>
                                        <p:cTn id="332" dur="1" fill="hold">
                                          <p:stCondLst>
                                            <p:cond delay="0"/>
                                          </p:stCondLst>
                                        </p:cTn>
                                        <p:tgtEl>
                                          <p:spTgt spid="72"/>
                                        </p:tgtEl>
                                        <p:attrNameLst>
                                          <p:attrName>style.visibility</p:attrName>
                                        </p:attrNameLst>
                                      </p:cBhvr>
                                      <p:to>
                                        <p:strVal val="visible"/>
                                      </p:to>
                                    </p:set>
                                    <p:anim calcmode="lin" valueType="num">
                                      <p:cBhvr>
                                        <p:cTn id="333" dur="4000" fill="hold"/>
                                        <p:tgtEl>
                                          <p:spTgt spid="72"/>
                                        </p:tgtEl>
                                        <p:attrNameLst>
                                          <p:attrName>ppt_w</p:attrName>
                                        </p:attrNameLst>
                                      </p:cBhvr>
                                      <p:tavLst>
                                        <p:tav tm="0">
                                          <p:val>
                                            <p:strVal val="#ppt_w"/>
                                          </p:val>
                                        </p:tav>
                                        <p:tav tm="100000">
                                          <p:val>
                                            <p:strVal val="#ppt_w"/>
                                          </p:val>
                                        </p:tav>
                                      </p:tavLst>
                                    </p:anim>
                                    <p:anim calcmode="lin" valueType="num">
                                      <p:cBhvr>
                                        <p:cTn id="334" dur="4000" fill="hold"/>
                                        <p:tgtEl>
                                          <p:spTgt spid="72"/>
                                        </p:tgtEl>
                                        <p:attrNameLst>
                                          <p:attrName>ppt_h</p:attrName>
                                        </p:attrNameLst>
                                      </p:cBhvr>
                                      <p:tavLst>
                                        <p:tav tm="0" fmla="#ppt_h*sin(2.5*pi*$)">
                                          <p:val>
                                            <p:fltVal val="0"/>
                                          </p:val>
                                        </p:tav>
                                        <p:tav tm="100000">
                                          <p:val>
                                            <p:fltVal val="1"/>
                                          </p:val>
                                        </p:tav>
                                      </p:tavLst>
                                    </p:anim>
                                  </p:childTnLst>
                                </p:cTn>
                              </p:par>
                              <p:par>
                                <p:cTn id="335" presetID="2" presetClass="entr" presetSubtype="2" fill="hold" grpId="0" nodeType="withEffect">
                                  <p:stCondLst>
                                    <p:cond delay="0"/>
                                  </p:stCondLst>
                                  <p:childTnLst>
                                    <p:set>
                                      <p:cBhvr>
                                        <p:cTn id="336" dur="1" fill="hold">
                                          <p:stCondLst>
                                            <p:cond delay="0"/>
                                          </p:stCondLst>
                                        </p:cTn>
                                        <p:tgtEl>
                                          <p:spTgt spid="26"/>
                                        </p:tgtEl>
                                        <p:attrNameLst>
                                          <p:attrName>style.visibility</p:attrName>
                                        </p:attrNameLst>
                                      </p:cBhvr>
                                      <p:to>
                                        <p:strVal val="visible"/>
                                      </p:to>
                                    </p:set>
                                    <p:anim calcmode="lin" valueType="num">
                                      <p:cBhvr additive="base">
                                        <p:cTn id="337" dur="4000" fill="hold"/>
                                        <p:tgtEl>
                                          <p:spTgt spid="26"/>
                                        </p:tgtEl>
                                        <p:attrNameLst>
                                          <p:attrName>ppt_x</p:attrName>
                                        </p:attrNameLst>
                                      </p:cBhvr>
                                      <p:tavLst>
                                        <p:tav tm="0">
                                          <p:val>
                                            <p:strVal val="1+#ppt_w/2"/>
                                          </p:val>
                                        </p:tav>
                                        <p:tav tm="100000">
                                          <p:val>
                                            <p:strVal val="#ppt_x"/>
                                          </p:val>
                                        </p:tav>
                                      </p:tavLst>
                                    </p:anim>
                                    <p:anim calcmode="lin" valueType="num">
                                      <p:cBhvr additive="base">
                                        <p:cTn id="338" dur="4000" fill="hold"/>
                                        <p:tgtEl>
                                          <p:spTgt spid="26"/>
                                        </p:tgtEl>
                                        <p:attrNameLst>
                                          <p:attrName>ppt_y</p:attrName>
                                        </p:attrNameLst>
                                      </p:cBhvr>
                                      <p:tavLst>
                                        <p:tav tm="0">
                                          <p:val>
                                            <p:strVal val="#ppt_y"/>
                                          </p:val>
                                        </p:tav>
                                        <p:tav tm="100000">
                                          <p:val>
                                            <p:strVal val="#ppt_y"/>
                                          </p:val>
                                        </p:tav>
                                      </p:tavLst>
                                    </p:anim>
                                  </p:childTnLst>
                                </p:cTn>
                              </p:par>
                              <p:par>
                                <p:cTn id="339" presetID="5" presetClass="entr" presetSubtype="5" fill="hold" grpId="1" nodeType="withEffect">
                                  <p:stCondLst>
                                    <p:cond delay="0"/>
                                  </p:stCondLst>
                                  <p:childTnLst>
                                    <p:set>
                                      <p:cBhvr>
                                        <p:cTn id="340" dur="1" fill="hold">
                                          <p:stCondLst>
                                            <p:cond delay="0"/>
                                          </p:stCondLst>
                                        </p:cTn>
                                        <p:tgtEl>
                                          <p:spTgt spid="26"/>
                                        </p:tgtEl>
                                        <p:attrNameLst>
                                          <p:attrName>style.visibility</p:attrName>
                                        </p:attrNameLst>
                                      </p:cBhvr>
                                      <p:to>
                                        <p:strVal val="visible"/>
                                      </p:to>
                                    </p:set>
                                    <p:animEffect transition="in" filter="checkerboard(down)">
                                      <p:cBhvr>
                                        <p:cTn id="341" dur="4000"/>
                                        <p:tgtEl>
                                          <p:spTgt spid="26"/>
                                        </p:tgtEl>
                                      </p:cBhvr>
                                    </p:animEffect>
                                  </p:childTnLst>
                                </p:cTn>
                              </p:par>
                              <p:par>
                                <p:cTn id="342" presetID="19" presetClass="entr" presetSubtype="5" fill="hold" grpId="2" nodeType="withEffect">
                                  <p:stCondLst>
                                    <p:cond delay="0"/>
                                  </p:stCondLst>
                                  <p:childTnLst>
                                    <p:set>
                                      <p:cBhvr>
                                        <p:cTn id="343" dur="1" fill="hold">
                                          <p:stCondLst>
                                            <p:cond delay="0"/>
                                          </p:stCondLst>
                                        </p:cTn>
                                        <p:tgtEl>
                                          <p:spTgt spid="26"/>
                                        </p:tgtEl>
                                        <p:attrNameLst>
                                          <p:attrName>style.visibility</p:attrName>
                                        </p:attrNameLst>
                                      </p:cBhvr>
                                      <p:to>
                                        <p:strVal val="visible"/>
                                      </p:to>
                                    </p:set>
                                    <p:anim calcmode="lin" valueType="num">
                                      <p:cBhvr>
                                        <p:cTn id="344" dur="4000" fill="hold"/>
                                        <p:tgtEl>
                                          <p:spTgt spid="26"/>
                                        </p:tgtEl>
                                        <p:attrNameLst>
                                          <p:attrName>ppt_w</p:attrName>
                                        </p:attrNameLst>
                                      </p:cBhvr>
                                      <p:tavLst>
                                        <p:tav tm="0">
                                          <p:val>
                                            <p:strVal val="#ppt_w"/>
                                          </p:val>
                                        </p:tav>
                                        <p:tav tm="100000">
                                          <p:val>
                                            <p:strVal val="#ppt_w"/>
                                          </p:val>
                                        </p:tav>
                                      </p:tavLst>
                                    </p:anim>
                                    <p:anim calcmode="lin" valueType="num">
                                      <p:cBhvr>
                                        <p:cTn id="345" dur="4000" fill="hold"/>
                                        <p:tgtEl>
                                          <p:spTgt spid="26"/>
                                        </p:tgtEl>
                                        <p:attrNameLst>
                                          <p:attrName>ppt_h</p:attrName>
                                        </p:attrNameLst>
                                      </p:cBhvr>
                                      <p:tavLst>
                                        <p:tav tm="0" fmla="#ppt_h*sin(2.5*pi*$)">
                                          <p:val>
                                            <p:fltVal val="0"/>
                                          </p:val>
                                        </p:tav>
                                        <p:tav tm="100000">
                                          <p:val>
                                            <p:fltVal val="1"/>
                                          </p:val>
                                        </p:tav>
                                      </p:tavLst>
                                    </p:anim>
                                  </p:childTnLst>
                                </p:cTn>
                              </p:par>
                              <p:par>
                                <p:cTn id="346" presetID="2" presetClass="entr" presetSubtype="2" fill="hold" grpId="0" nodeType="withEffect">
                                  <p:stCondLst>
                                    <p:cond delay="0"/>
                                  </p:stCondLst>
                                  <p:childTnLst>
                                    <p:set>
                                      <p:cBhvr>
                                        <p:cTn id="347" dur="1" fill="hold">
                                          <p:stCondLst>
                                            <p:cond delay="0"/>
                                          </p:stCondLst>
                                        </p:cTn>
                                        <p:tgtEl>
                                          <p:spTgt spid="28"/>
                                        </p:tgtEl>
                                        <p:attrNameLst>
                                          <p:attrName>style.visibility</p:attrName>
                                        </p:attrNameLst>
                                      </p:cBhvr>
                                      <p:to>
                                        <p:strVal val="visible"/>
                                      </p:to>
                                    </p:set>
                                    <p:anim calcmode="lin" valueType="num">
                                      <p:cBhvr additive="base">
                                        <p:cTn id="348" dur="4000" fill="hold"/>
                                        <p:tgtEl>
                                          <p:spTgt spid="28"/>
                                        </p:tgtEl>
                                        <p:attrNameLst>
                                          <p:attrName>ppt_x</p:attrName>
                                        </p:attrNameLst>
                                      </p:cBhvr>
                                      <p:tavLst>
                                        <p:tav tm="0">
                                          <p:val>
                                            <p:strVal val="1+#ppt_w/2"/>
                                          </p:val>
                                        </p:tav>
                                        <p:tav tm="100000">
                                          <p:val>
                                            <p:strVal val="#ppt_x"/>
                                          </p:val>
                                        </p:tav>
                                      </p:tavLst>
                                    </p:anim>
                                    <p:anim calcmode="lin" valueType="num">
                                      <p:cBhvr additive="base">
                                        <p:cTn id="349" dur="4000" fill="hold"/>
                                        <p:tgtEl>
                                          <p:spTgt spid="28"/>
                                        </p:tgtEl>
                                        <p:attrNameLst>
                                          <p:attrName>ppt_y</p:attrName>
                                        </p:attrNameLst>
                                      </p:cBhvr>
                                      <p:tavLst>
                                        <p:tav tm="0">
                                          <p:val>
                                            <p:strVal val="#ppt_y"/>
                                          </p:val>
                                        </p:tav>
                                        <p:tav tm="100000">
                                          <p:val>
                                            <p:strVal val="#ppt_y"/>
                                          </p:val>
                                        </p:tav>
                                      </p:tavLst>
                                    </p:anim>
                                  </p:childTnLst>
                                </p:cTn>
                              </p:par>
                              <p:par>
                                <p:cTn id="350" presetID="5" presetClass="entr" presetSubtype="5" fill="hold" grpId="1" nodeType="withEffect">
                                  <p:stCondLst>
                                    <p:cond delay="0"/>
                                  </p:stCondLst>
                                  <p:childTnLst>
                                    <p:set>
                                      <p:cBhvr>
                                        <p:cTn id="351" dur="1" fill="hold">
                                          <p:stCondLst>
                                            <p:cond delay="0"/>
                                          </p:stCondLst>
                                        </p:cTn>
                                        <p:tgtEl>
                                          <p:spTgt spid="28"/>
                                        </p:tgtEl>
                                        <p:attrNameLst>
                                          <p:attrName>style.visibility</p:attrName>
                                        </p:attrNameLst>
                                      </p:cBhvr>
                                      <p:to>
                                        <p:strVal val="visible"/>
                                      </p:to>
                                    </p:set>
                                    <p:animEffect transition="in" filter="checkerboard(down)">
                                      <p:cBhvr>
                                        <p:cTn id="352" dur="4000"/>
                                        <p:tgtEl>
                                          <p:spTgt spid="28"/>
                                        </p:tgtEl>
                                      </p:cBhvr>
                                    </p:animEffect>
                                  </p:childTnLst>
                                </p:cTn>
                              </p:par>
                              <p:par>
                                <p:cTn id="353" presetID="19" presetClass="entr" presetSubtype="5" fill="hold" grpId="2" nodeType="withEffect">
                                  <p:stCondLst>
                                    <p:cond delay="0"/>
                                  </p:stCondLst>
                                  <p:childTnLst>
                                    <p:set>
                                      <p:cBhvr>
                                        <p:cTn id="354" dur="1" fill="hold">
                                          <p:stCondLst>
                                            <p:cond delay="0"/>
                                          </p:stCondLst>
                                        </p:cTn>
                                        <p:tgtEl>
                                          <p:spTgt spid="28"/>
                                        </p:tgtEl>
                                        <p:attrNameLst>
                                          <p:attrName>style.visibility</p:attrName>
                                        </p:attrNameLst>
                                      </p:cBhvr>
                                      <p:to>
                                        <p:strVal val="visible"/>
                                      </p:to>
                                    </p:set>
                                    <p:anim calcmode="lin" valueType="num">
                                      <p:cBhvr>
                                        <p:cTn id="355" dur="4000" fill="hold"/>
                                        <p:tgtEl>
                                          <p:spTgt spid="28"/>
                                        </p:tgtEl>
                                        <p:attrNameLst>
                                          <p:attrName>ppt_w</p:attrName>
                                        </p:attrNameLst>
                                      </p:cBhvr>
                                      <p:tavLst>
                                        <p:tav tm="0">
                                          <p:val>
                                            <p:strVal val="#ppt_w"/>
                                          </p:val>
                                        </p:tav>
                                        <p:tav tm="100000">
                                          <p:val>
                                            <p:strVal val="#ppt_w"/>
                                          </p:val>
                                        </p:tav>
                                      </p:tavLst>
                                    </p:anim>
                                    <p:anim calcmode="lin" valueType="num">
                                      <p:cBhvr>
                                        <p:cTn id="356" dur="4000" fill="hold"/>
                                        <p:tgtEl>
                                          <p:spTgt spid="28"/>
                                        </p:tgtEl>
                                        <p:attrNameLst>
                                          <p:attrName>ppt_h</p:attrName>
                                        </p:attrNameLst>
                                      </p:cBhvr>
                                      <p:tavLst>
                                        <p:tav tm="0" fmla="#ppt_h*sin(2.5*pi*$)">
                                          <p:val>
                                            <p:fltVal val="0"/>
                                          </p:val>
                                        </p:tav>
                                        <p:tav tm="100000">
                                          <p:val>
                                            <p:fltVal val="1"/>
                                          </p:val>
                                        </p:tav>
                                      </p:tavLst>
                                    </p:anim>
                                  </p:childTnLst>
                                </p:cTn>
                              </p:par>
                              <p:par>
                                <p:cTn id="357" presetID="2" presetClass="entr" presetSubtype="2" fill="hold" grpId="0" nodeType="withEffect">
                                  <p:stCondLst>
                                    <p:cond delay="0"/>
                                  </p:stCondLst>
                                  <p:childTnLst>
                                    <p:set>
                                      <p:cBhvr>
                                        <p:cTn id="358" dur="1" fill="hold">
                                          <p:stCondLst>
                                            <p:cond delay="0"/>
                                          </p:stCondLst>
                                        </p:cTn>
                                        <p:tgtEl>
                                          <p:spTgt spid="30"/>
                                        </p:tgtEl>
                                        <p:attrNameLst>
                                          <p:attrName>style.visibility</p:attrName>
                                        </p:attrNameLst>
                                      </p:cBhvr>
                                      <p:to>
                                        <p:strVal val="visible"/>
                                      </p:to>
                                    </p:set>
                                    <p:anim calcmode="lin" valueType="num">
                                      <p:cBhvr additive="base">
                                        <p:cTn id="359" dur="4000" fill="hold"/>
                                        <p:tgtEl>
                                          <p:spTgt spid="30"/>
                                        </p:tgtEl>
                                        <p:attrNameLst>
                                          <p:attrName>ppt_x</p:attrName>
                                        </p:attrNameLst>
                                      </p:cBhvr>
                                      <p:tavLst>
                                        <p:tav tm="0">
                                          <p:val>
                                            <p:strVal val="1+#ppt_w/2"/>
                                          </p:val>
                                        </p:tav>
                                        <p:tav tm="100000">
                                          <p:val>
                                            <p:strVal val="#ppt_x"/>
                                          </p:val>
                                        </p:tav>
                                      </p:tavLst>
                                    </p:anim>
                                    <p:anim calcmode="lin" valueType="num">
                                      <p:cBhvr additive="base">
                                        <p:cTn id="360" dur="4000" fill="hold"/>
                                        <p:tgtEl>
                                          <p:spTgt spid="30"/>
                                        </p:tgtEl>
                                        <p:attrNameLst>
                                          <p:attrName>ppt_y</p:attrName>
                                        </p:attrNameLst>
                                      </p:cBhvr>
                                      <p:tavLst>
                                        <p:tav tm="0">
                                          <p:val>
                                            <p:strVal val="#ppt_y"/>
                                          </p:val>
                                        </p:tav>
                                        <p:tav tm="100000">
                                          <p:val>
                                            <p:strVal val="#ppt_y"/>
                                          </p:val>
                                        </p:tav>
                                      </p:tavLst>
                                    </p:anim>
                                  </p:childTnLst>
                                </p:cTn>
                              </p:par>
                              <p:par>
                                <p:cTn id="361" presetID="5" presetClass="entr" presetSubtype="5" fill="hold" grpId="1" nodeType="withEffect">
                                  <p:stCondLst>
                                    <p:cond delay="0"/>
                                  </p:stCondLst>
                                  <p:childTnLst>
                                    <p:set>
                                      <p:cBhvr>
                                        <p:cTn id="362" dur="1" fill="hold">
                                          <p:stCondLst>
                                            <p:cond delay="0"/>
                                          </p:stCondLst>
                                        </p:cTn>
                                        <p:tgtEl>
                                          <p:spTgt spid="30"/>
                                        </p:tgtEl>
                                        <p:attrNameLst>
                                          <p:attrName>style.visibility</p:attrName>
                                        </p:attrNameLst>
                                      </p:cBhvr>
                                      <p:to>
                                        <p:strVal val="visible"/>
                                      </p:to>
                                    </p:set>
                                    <p:animEffect transition="in" filter="checkerboard(down)">
                                      <p:cBhvr>
                                        <p:cTn id="363" dur="4000"/>
                                        <p:tgtEl>
                                          <p:spTgt spid="30"/>
                                        </p:tgtEl>
                                      </p:cBhvr>
                                    </p:animEffect>
                                  </p:childTnLst>
                                </p:cTn>
                              </p:par>
                              <p:par>
                                <p:cTn id="364" presetID="19" presetClass="entr" presetSubtype="5" fill="hold" grpId="2" nodeType="withEffect">
                                  <p:stCondLst>
                                    <p:cond delay="0"/>
                                  </p:stCondLst>
                                  <p:childTnLst>
                                    <p:set>
                                      <p:cBhvr>
                                        <p:cTn id="365" dur="1" fill="hold">
                                          <p:stCondLst>
                                            <p:cond delay="0"/>
                                          </p:stCondLst>
                                        </p:cTn>
                                        <p:tgtEl>
                                          <p:spTgt spid="30"/>
                                        </p:tgtEl>
                                        <p:attrNameLst>
                                          <p:attrName>style.visibility</p:attrName>
                                        </p:attrNameLst>
                                      </p:cBhvr>
                                      <p:to>
                                        <p:strVal val="visible"/>
                                      </p:to>
                                    </p:set>
                                    <p:anim calcmode="lin" valueType="num">
                                      <p:cBhvr>
                                        <p:cTn id="366" dur="4000" fill="hold"/>
                                        <p:tgtEl>
                                          <p:spTgt spid="30"/>
                                        </p:tgtEl>
                                        <p:attrNameLst>
                                          <p:attrName>ppt_w</p:attrName>
                                        </p:attrNameLst>
                                      </p:cBhvr>
                                      <p:tavLst>
                                        <p:tav tm="0">
                                          <p:val>
                                            <p:strVal val="#ppt_w"/>
                                          </p:val>
                                        </p:tav>
                                        <p:tav tm="100000">
                                          <p:val>
                                            <p:strVal val="#ppt_w"/>
                                          </p:val>
                                        </p:tav>
                                      </p:tavLst>
                                    </p:anim>
                                    <p:anim calcmode="lin" valueType="num">
                                      <p:cBhvr>
                                        <p:cTn id="367" dur="4000" fill="hold"/>
                                        <p:tgtEl>
                                          <p:spTgt spid="30"/>
                                        </p:tgtEl>
                                        <p:attrNameLst>
                                          <p:attrName>ppt_h</p:attrName>
                                        </p:attrNameLst>
                                      </p:cBhvr>
                                      <p:tavLst>
                                        <p:tav tm="0" fmla="#ppt_h*sin(2.5*pi*$)">
                                          <p:val>
                                            <p:fltVal val="0"/>
                                          </p:val>
                                        </p:tav>
                                        <p:tav tm="100000">
                                          <p:val>
                                            <p:fltVal val="1"/>
                                          </p:val>
                                        </p:tav>
                                      </p:tavLst>
                                    </p:anim>
                                  </p:childTnLst>
                                </p:cTn>
                              </p:par>
                              <p:par>
                                <p:cTn id="368" presetID="2" presetClass="entr" presetSubtype="2" fill="hold" grpId="0" nodeType="withEffect">
                                  <p:stCondLst>
                                    <p:cond delay="0"/>
                                  </p:stCondLst>
                                  <p:childTnLst>
                                    <p:set>
                                      <p:cBhvr>
                                        <p:cTn id="369" dur="1" fill="hold">
                                          <p:stCondLst>
                                            <p:cond delay="0"/>
                                          </p:stCondLst>
                                        </p:cTn>
                                        <p:tgtEl>
                                          <p:spTgt spid="32"/>
                                        </p:tgtEl>
                                        <p:attrNameLst>
                                          <p:attrName>style.visibility</p:attrName>
                                        </p:attrNameLst>
                                      </p:cBhvr>
                                      <p:to>
                                        <p:strVal val="visible"/>
                                      </p:to>
                                    </p:set>
                                    <p:anim calcmode="lin" valueType="num">
                                      <p:cBhvr additive="base">
                                        <p:cTn id="370" dur="4000" fill="hold"/>
                                        <p:tgtEl>
                                          <p:spTgt spid="32"/>
                                        </p:tgtEl>
                                        <p:attrNameLst>
                                          <p:attrName>ppt_x</p:attrName>
                                        </p:attrNameLst>
                                      </p:cBhvr>
                                      <p:tavLst>
                                        <p:tav tm="0">
                                          <p:val>
                                            <p:strVal val="1+#ppt_w/2"/>
                                          </p:val>
                                        </p:tav>
                                        <p:tav tm="100000">
                                          <p:val>
                                            <p:strVal val="#ppt_x"/>
                                          </p:val>
                                        </p:tav>
                                      </p:tavLst>
                                    </p:anim>
                                    <p:anim calcmode="lin" valueType="num">
                                      <p:cBhvr additive="base">
                                        <p:cTn id="371" dur="4000" fill="hold"/>
                                        <p:tgtEl>
                                          <p:spTgt spid="32"/>
                                        </p:tgtEl>
                                        <p:attrNameLst>
                                          <p:attrName>ppt_y</p:attrName>
                                        </p:attrNameLst>
                                      </p:cBhvr>
                                      <p:tavLst>
                                        <p:tav tm="0">
                                          <p:val>
                                            <p:strVal val="#ppt_y"/>
                                          </p:val>
                                        </p:tav>
                                        <p:tav tm="100000">
                                          <p:val>
                                            <p:strVal val="#ppt_y"/>
                                          </p:val>
                                        </p:tav>
                                      </p:tavLst>
                                    </p:anim>
                                  </p:childTnLst>
                                </p:cTn>
                              </p:par>
                              <p:par>
                                <p:cTn id="372" presetID="5" presetClass="entr" presetSubtype="5" fill="hold" grpId="1" nodeType="withEffect">
                                  <p:stCondLst>
                                    <p:cond delay="0"/>
                                  </p:stCondLst>
                                  <p:childTnLst>
                                    <p:set>
                                      <p:cBhvr>
                                        <p:cTn id="373" dur="1" fill="hold">
                                          <p:stCondLst>
                                            <p:cond delay="0"/>
                                          </p:stCondLst>
                                        </p:cTn>
                                        <p:tgtEl>
                                          <p:spTgt spid="32"/>
                                        </p:tgtEl>
                                        <p:attrNameLst>
                                          <p:attrName>style.visibility</p:attrName>
                                        </p:attrNameLst>
                                      </p:cBhvr>
                                      <p:to>
                                        <p:strVal val="visible"/>
                                      </p:to>
                                    </p:set>
                                    <p:animEffect transition="in" filter="checkerboard(down)">
                                      <p:cBhvr>
                                        <p:cTn id="374" dur="4000"/>
                                        <p:tgtEl>
                                          <p:spTgt spid="32"/>
                                        </p:tgtEl>
                                      </p:cBhvr>
                                    </p:animEffect>
                                  </p:childTnLst>
                                </p:cTn>
                              </p:par>
                              <p:par>
                                <p:cTn id="375" presetID="19" presetClass="entr" presetSubtype="5" fill="hold" grpId="2" nodeType="withEffect">
                                  <p:stCondLst>
                                    <p:cond delay="0"/>
                                  </p:stCondLst>
                                  <p:childTnLst>
                                    <p:set>
                                      <p:cBhvr>
                                        <p:cTn id="376" dur="1" fill="hold">
                                          <p:stCondLst>
                                            <p:cond delay="0"/>
                                          </p:stCondLst>
                                        </p:cTn>
                                        <p:tgtEl>
                                          <p:spTgt spid="32"/>
                                        </p:tgtEl>
                                        <p:attrNameLst>
                                          <p:attrName>style.visibility</p:attrName>
                                        </p:attrNameLst>
                                      </p:cBhvr>
                                      <p:to>
                                        <p:strVal val="visible"/>
                                      </p:to>
                                    </p:set>
                                    <p:anim calcmode="lin" valueType="num">
                                      <p:cBhvr>
                                        <p:cTn id="377" dur="4000" fill="hold"/>
                                        <p:tgtEl>
                                          <p:spTgt spid="32"/>
                                        </p:tgtEl>
                                        <p:attrNameLst>
                                          <p:attrName>ppt_w</p:attrName>
                                        </p:attrNameLst>
                                      </p:cBhvr>
                                      <p:tavLst>
                                        <p:tav tm="0">
                                          <p:val>
                                            <p:strVal val="#ppt_w"/>
                                          </p:val>
                                        </p:tav>
                                        <p:tav tm="100000">
                                          <p:val>
                                            <p:strVal val="#ppt_w"/>
                                          </p:val>
                                        </p:tav>
                                      </p:tavLst>
                                    </p:anim>
                                    <p:anim calcmode="lin" valueType="num">
                                      <p:cBhvr>
                                        <p:cTn id="378" dur="4000" fill="hold"/>
                                        <p:tgtEl>
                                          <p:spTgt spid="32"/>
                                        </p:tgtEl>
                                        <p:attrNameLst>
                                          <p:attrName>ppt_h</p:attrName>
                                        </p:attrNameLst>
                                      </p:cBhvr>
                                      <p:tavLst>
                                        <p:tav tm="0" fmla="#ppt_h*sin(2.5*pi*$)">
                                          <p:val>
                                            <p:fltVal val="0"/>
                                          </p:val>
                                        </p:tav>
                                        <p:tav tm="100000">
                                          <p:val>
                                            <p:fltVal val="1"/>
                                          </p:val>
                                        </p:tav>
                                      </p:tavLst>
                                    </p:anim>
                                  </p:childTnLst>
                                </p:cTn>
                              </p:par>
                              <p:par>
                                <p:cTn id="379" presetID="2" presetClass="entr" presetSubtype="2" fill="hold" grpId="0" nodeType="withEffect">
                                  <p:stCondLst>
                                    <p:cond delay="0"/>
                                  </p:stCondLst>
                                  <p:childTnLst>
                                    <p:set>
                                      <p:cBhvr>
                                        <p:cTn id="380" dur="1" fill="hold">
                                          <p:stCondLst>
                                            <p:cond delay="0"/>
                                          </p:stCondLst>
                                        </p:cTn>
                                        <p:tgtEl>
                                          <p:spTgt spid="34"/>
                                        </p:tgtEl>
                                        <p:attrNameLst>
                                          <p:attrName>style.visibility</p:attrName>
                                        </p:attrNameLst>
                                      </p:cBhvr>
                                      <p:to>
                                        <p:strVal val="visible"/>
                                      </p:to>
                                    </p:set>
                                    <p:anim calcmode="lin" valueType="num">
                                      <p:cBhvr additive="base">
                                        <p:cTn id="381" dur="4000" fill="hold"/>
                                        <p:tgtEl>
                                          <p:spTgt spid="34"/>
                                        </p:tgtEl>
                                        <p:attrNameLst>
                                          <p:attrName>ppt_x</p:attrName>
                                        </p:attrNameLst>
                                      </p:cBhvr>
                                      <p:tavLst>
                                        <p:tav tm="0">
                                          <p:val>
                                            <p:strVal val="1+#ppt_w/2"/>
                                          </p:val>
                                        </p:tav>
                                        <p:tav tm="100000">
                                          <p:val>
                                            <p:strVal val="#ppt_x"/>
                                          </p:val>
                                        </p:tav>
                                      </p:tavLst>
                                    </p:anim>
                                    <p:anim calcmode="lin" valueType="num">
                                      <p:cBhvr additive="base">
                                        <p:cTn id="382" dur="4000" fill="hold"/>
                                        <p:tgtEl>
                                          <p:spTgt spid="34"/>
                                        </p:tgtEl>
                                        <p:attrNameLst>
                                          <p:attrName>ppt_y</p:attrName>
                                        </p:attrNameLst>
                                      </p:cBhvr>
                                      <p:tavLst>
                                        <p:tav tm="0">
                                          <p:val>
                                            <p:strVal val="#ppt_y"/>
                                          </p:val>
                                        </p:tav>
                                        <p:tav tm="100000">
                                          <p:val>
                                            <p:strVal val="#ppt_y"/>
                                          </p:val>
                                        </p:tav>
                                      </p:tavLst>
                                    </p:anim>
                                  </p:childTnLst>
                                </p:cTn>
                              </p:par>
                              <p:par>
                                <p:cTn id="383" presetID="5" presetClass="entr" presetSubtype="5" fill="hold" grpId="1" nodeType="withEffect">
                                  <p:stCondLst>
                                    <p:cond delay="0"/>
                                  </p:stCondLst>
                                  <p:childTnLst>
                                    <p:set>
                                      <p:cBhvr>
                                        <p:cTn id="384" dur="1" fill="hold">
                                          <p:stCondLst>
                                            <p:cond delay="0"/>
                                          </p:stCondLst>
                                        </p:cTn>
                                        <p:tgtEl>
                                          <p:spTgt spid="34"/>
                                        </p:tgtEl>
                                        <p:attrNameLst>
                                          <p:attrName>style.visibility</p:attrName>
                                        </p:attrNameLst>
                                      </p:cBhvr>
                                      <p:to>
                                        <p:strVal val="visible"/>
                                      </p:to>
                                    </p:set>
                                    <p:animEffect transition="in" filter="checkerboard(down)">
                                      <p:cBhvr>
                                        <p:cTn id="385" dur="4000"/>
                                        <p:tgtEl>
                                          <p:spTgt spid="34"/>
                                        </p:tgtEl>
                                      </p:cBhvr>
                                    </p:animEffect>
                                  </p:childTnLst>
                                </p:cTn>
                              </p:par>
                              <p:par>
                                <p:cTn id="386" presetID="19" presetClass="entr" presetSubtype="5" fill="hold" grpId="2" nodeType="withEffect">
                                  <p:stCondLst>
                                    <p:cond delay="0"/>
                                  </p:stCondLst>
                                  <p:childTnLst>
                                    <p:set>
                                      <p:cBhvr>
                                        <p:cTn id="387" dur="1" fill="hold">
                                          <p:stCondLst>
                                            <p:cond delay="0"/>
                                          </p:stCondLst>
                                        </p:cTn>
                                        <p:tgtEl>
                                          <p:spTgt spid="34"/>
                                        </p:tgtEl>
                                        <p:attrNameLst>
                                          <p:attrName>style.visibility</p:attrName>
                                        </p:attrNameLst>
                                      </p:cBhvr>
                                      <p:to>
                                        <p:strVal val="visible"/>
                                      </p:to>
                                    </p:set>
                                    <p:anim calcmode="lin" valueType="num">
                                      <p:cBhvr>
                                        <p:cTn id="388" dur="4000" fill="hold"/>
                                        <p:tgtEl>
                                          <p:spTgt spid="34"/>
                                        </p:tgtEl>
                                        <p:attrNameLst>
                                          <p:attrName>ppt_w</p:attrName>
                                        </p:attrNameLst>
                                      </p:cBhvr>
                                      <p:tavLst>
                                        <p:tav tm="0">
                                          <p:val>
                                            <p:strVal val="#ppt_w"/>
                                          </p:val>
                                        </p:tav>
                                        <p:tav tm="100000">
                                          <p:val>
                                            <p:strVal val="#ppt_w"/>
                                          </p:val>
                                        </p:tav>
                                      </p:tavLst>
                                    </p:anim>
                                    <p:anim calcmode="lin" valueType="num">
                                      <p:cBhvr>
                                        <p:cTn id="389" dur="4000" fill="hold"/>
                                        <p:tgtEl>
                                          <p:spTgt spid="34"/>
                                        </p:tgtEl>
                                        <p:attrNameLst>
                                          <p:attrName>ppt_h</p:attrName>
                                        </p:attrNameLst>
                                      </p:cBhvr>
                                      <p:tavLst>
                                        <p:tav tm="0" fmla="#ppt_h*sin(2.5*pi*$)">
                                          <p:val>
                                            <p:fltVal val="0"/>
                                          </p:val>
                                        </p:tav>
                                        <p:tav tm="100000">
                                          <p:val>
                                            <p:fltVal val="1"/>
                                          </p:val>
                                        </p:tav>
                                      </p:tavLst>
                                    </p:anim>
                                  </p:childTnLst>
                                </p:cTn>
                              </p:par>
                              <p:par>
                                <p:cTn id="390" presetID="2" presetClass="entr" presetSubtype="2" fill="hold" grpId="0" nodeType="withEffect">
                                  <p:stCondLst>
                                    <p:cond delay="0"/>
                                  </p:stCondLst>
                                  <p:childTnLst>
                                    <p:set>
                                      <p:cBhvr>
                                        <p:cTn id="391" dur="1" fill="hold">
                                          <p:stCondLst>
                                            <p:cond delay="0"/>
                                          </p:stCondLst>
                                        </p:cTn>
                                        <p:tgtEl>
                                          <p:spTgt spid="36"/>
                                        </p:tgtEl>
                                        <p:attrNameLst>
                                          <p:attrName>style.visibility</p:attrName>
                                        </p:attrNameLst>
                                      </p:cBhvr>
                                      <p:to>
                                        <p:strVal val="visible"/>
                                      </p:to>
                                    </p:set>
                                    <p:anim calcmode="lin" valueType="num">
                                      <p:cBhvr additive="base">
                                        <p:cTn id="392" dur="4000" fill="hold"/>
                                        <p:tgtEl>
                                          <p:spTgt spid="36"/>
                                        </p:tgtEl>
                                        <p:attrNameLst>
                                          <p:attrName>ppt_x</p:attrName>
                                        </p:attrNameLst>
                                      </p:cBhvr>
                                      <p:tavLst>
                                        <p:tav tm="0">
                                          <p:val>
                                            <p:strVal val="1+#ppt_w/2"/>
                                          </p:val>
                                        </p:tav>
                                        <p:tav tm="100000">
                                          <p:val>
                                            <p:strVal val="#ppt_x"/>
                                          </p:val>
                                        </p:tav>
                                      </p:tavLst>
                                    </p:anim>
                                    <p:anim calcmode="lin" valueType="num">
                                      <p:cBhvr additive="base">
                                        <p:cTn id="393" dur="4000" fill="hold"/>
                                        <p:tgtEl>
                                          <p:spTgt spid="36"/>
                                        </p:tgtEl>
                                        <p:attrNameLst>
                                          <p:attrName>ppt_y</p:attrName>
                                        </p:attrNameLst>
                                      </p:cBhvr>
                                      <p:tavLst>
                                        <p:tav tm="0">
                                          <p:val>
                                            <p:strVal val="#ppt_y"/>
                                          </p:val>
                                        </p:tav>
                                        <p:tav tm="100000">
                                          <p:val>
                                            <p:strVal val="#ppt_y"/>
                                          </p:val>
                                        </p:tav>
                                      </p:tavLst>
                                    </p:anim>
                                  </p:childTnLst>
                                </p:cTn>
                              </p:par>
                              <p:par>
                                <p:cTn id="394" presetID="5" presetClass="entr" presetSubtype="5" fill="hold" grpId="1" nodeType="withEffect">
                                  <p:stCondLst>
                                    <p:cond delay="0"/>
                                  </p:stCondLst>
                                  <p:childTnLst>
                                    <p:set>
                                      <p:cBhvr>
                                        <p:cTn id="395" dur="1" fill="hold">
                                          <p:stCondLst>
                                            <p:cond delay="0"/>
                                          </p:stCondLst>
                                        </p:cTn>
                                        <p:tgtEl>
                                          <p:spTgt spid="36"/>
                                        </p:tgtEl>
                                        <p:attrNameLst>
                                          <p:attrName>style.visibility</p:attrName>
                                        </p:attrNameLst>
                                      </p:cBhvr>
                                      <p:to>
                                        <p:strVal val="visible"/>
                                      </p:to>
                                    </p:set>
                                    <p:animEffect transition="in" filter="checkerboard(down)">
                                      <p:cBhvr>
                                        <p:cTn id="396" dur="4000"/>
                                        <p:tgtEl>
                                          <p:spTgt spid="36"/>
                                        </p:tgtEl>
                                      </p:cBhvr>
                                    </p:animEffect>
                                  </p:childTnLst>
                                </p:cTn>
                              </p:par>
                              <p:par>
                                <p:cTn id="397" presetID="19" presetClass="entr" presetSubtype="5" fill="hold" grpId="2" nodeType="withEffect">
                                  <p:stCondLst>
                                    <p:cond delay="0"/>
                                  </p:stCondLst>
                                  <p:childTnLst>
                                    <p:set>
                                      <p:cBhvr>
                                        <p:cTn id="398" dur="1" fill="hold">
                                          <p:stCondLst>
                                            <p:cond delay="0"/>
                                          </p:stCondLst>
                                        </p:cTn>
                                        <p:tgtEl>
                                          <p:spTgt spid="36"/>
                                        </p:tgtEl>
                                        <p:attrNameLst>
                                          <p:attrName>style.visibility</p:attrName>
                                        </p:attrNameLst>
                                      </p:cBhvr>
                                      <p:to>
                                        <p:strVal val="visible"/>
                                      </p:to>
                                    </p:set>
                                    <p:anim calcmode="lin" valueType="num">
                                      <p:cBhvr>
                                        <p:cTn id="399" dur="4000" fill="hold"/>
                                        <p:tgtEl>
                                          <p:spTgt spid="36"/>
                                        </p:tgtEl>
                                        <p:attrNameLst>
                                          <p:attrName>ppt_w</p:attrName>
                                        </p:attrNameLst>
                                      </p:cBhvr>
                                      <p:tavLst>
                                        <p:tav tm="0">
                                          <p:val>
                                            <p:strVal val="#ppt_w"/>
                                          </p:val>
                                        </p:tav>
                                        <p:tav tm="100000">
                                          <p:val>
                                            <p:strVal val="#ppt_w"/>
                                          </p:val>
                                        </p:tav>
                                      </p:tavLst>
                                    </p:anim>
                                    <p:anim calcmode="lin" valueType="num">
                                      <p:cBhvr>
                                        <p:cTn id="400" dur="4000" fill="hold"/>
                                        <p:tgtEl>
                                          <p:spTgt spid="36"/>
                                        </p:tgtEl>
                                        <p:attrNameLst>
                                          <p:attrName>ppt_h</p:attrName>
                                        </p:attrNameLst>
                                      </p:cBhvr>
                                      <p:tavLst>
                                        <p:tav tm="0" fmla="#ppt_h*sin(2.5*pi*$)">
                                          <p:val>
                                            <p:fltVal val="0"/>
                                          </p:val>
                                        </p:tav>
                                        <p:tav tm="100000">
                                          <p:val>
                                            <p:fltVal val="1"/>
                                          </p:val>
                                        </p:tav>
                                      </p:tavLst>
                                    </p:anim>
                                  </p:childTnLst>
                                </p:cTn>
                              </p:par>
                              <p:par>
                                <p:cTn id="401" presetID="2" presetClass="entr" presetSubtype="2" fill="hold" grpId="0" nodeType="withEffect">
                                  <p:stCondLst>
                                    <p:cond delay="0"/>
                                  </p:stCondLst>
                                  <p:childTnLst>
                                    <p:set>
                                      <p:cBhvr>
                                        <p:cTn id="402" dur="1" fill="hold">
                                          <p:stCondLst>
                                            <p:cond delay="0"/>
                                          </p:stCondLst>
                                        </p:cTn>
                                        <p:tgtEl>
                                          <p:spTgt spid="42"/>
                                        </p:tgtEl>
                                        <p:attrNameLst>
                                          <p:attrName>style.visibility</p:attrName>
                                        </p:attrNameLst>
                                      </p:cBhvr>
                                      <p:to>
                                        <p:strVal val="visible"/>
                                      </p:to>
                                    </p:set>
                                    <p:anim calcmode="lin" valueType="num">
                                      <p:cBhvr additive="base">
                                        <p:cTn id="403" dur="4000" fill="hold"/>
                                        <p:tgtEl>
                                          <p:spTgt spid="42"/>
                                        </p:tgtEl>
                                        <p:attrNameLst>
                                          <p:attrName>ppt_x</p:attrName>
                                        </p:attrNameLst>
                                      </p:cBhvr>
                                      <p:tavLst>
                                        <p:tav tm="0">
                                          <p:val>
                                            <p:strVal val="1+#ppt_w/2"/>
                                          </p:val>
                                        </p:tav>
                                        <p:tav tm="100000">
                                          <p:val>
                                            <p:strVal val="#ppt_x"/>
                                          </p:val>
                                        </p:tav>
                                      </p:tavLst>
                                    </p:anim>
                                    <p:anim calcmode="lin" valueType="num">
                                      <p:cBhvr additive="base">
                                        <p:cTn id="404" dur="4000" fill="hold"/>
                                        <p:tgtEl>
                                          <p:spTgt spid="42"/>
                                        </p:tgtEl>
                                        <p:attrNameLst>
                                          <p:attrName>ppt_y</p:attrName>
                                        </p:attrNameLst>
                                      </p:cBhvr>
                                      <p:tavLst>
                                        <p:tav tm="0">
                                          <p:val>
                                            <p:strVal val="#ppt_y"/>
                                          </p:val>
                                        </p:tav>
                                        <p:tav tm="100000">
                                          <p:val>
                                            <p:strVal val="#ppt_y"/>
                                          </p:val>
                                        </p:tav>
                                      </p:tavLst>
                                    </p:anim>
                                  </p:childTnLst>
                                </p:cTn>
                              </p:par>
                              <p:par>
                                <p:cTn id="405" presetID="5" presetClass="entr" presetSubtype="5" fill="hold" grpId="1" nodeType="withEffect">
                                  <p:stCondLst>
                                    <p:cond delay="0"/>
                                  </p:stCondLst>
                                  <p:childTnLst>
                                    <p:set>
                                      <p:cBhvr>
                                        <p:cTn id="406" dur="1" fill="hold">
                                          <p:stCondLst>
                                            <p:cond delay="0"/>
                                          </p:stCondLst>
                                        </p:cTn>
                                        <p:tgtEl>
                                          <p:spTgt spid="42"/>
                                        </p:tgtEl>
                                        <p:attrNameLst>
                                          <p:attrName>style.visibility</p:attrName>
                                        </p:attrNameLst>
                                      </p:cBhvr>
                                      <p:to>
                                        <p:strVal val="visible"/>
                                      </p:to>
                                    </p:set>
                                    <p:animEffect transition="in" filter="checkerboard(down)">
                                      <p:cBhvr>
                                        <p:cTn id="407" dur="4000"/>
                                        <p:tgtEl>
                                          <p:spTgt spid="42"/>
                                        </p:tgtEl>
                                      </p:cBhvr>
                                    </p:animEffect>
                                  </p:childTnLst>
                                </p:cTn>
                              </p:par>
                              <p:par>
                                <p:cTn id="408" presetID="19" presetClass="entr" presetSubtype="10" fill="hold" grpId="2" nodeType="withEffect">
                                  <p:stCondLst>
                                    <p:cond delay="0"/>
                                  </p:stCondLst>
                                  <p:childTnLst>
                                    <p:set>
                                      <p:cBhvr>
                                        <p:cTn id="409" dur="1" fill="hold">
                                          <p:stCondLst>
                                            <p:cond delay="0"/>
                                          </p:stCondLst>
                                        </p:cTn>
                                        <p:tgtEl>
                                          <p:spTgt spid="42"/>
                                        </p:tgtEl>
                                        <p:attrNameLst>
                                          <p:attrName>style.visibility</p:attrName>
                                        </p:attrNameLst>
                                      </p:cBhvr>
                                      <p:to>
                                        <p:strVal val="visible"/>
                                      </p:to>
                                    </p:set>
                                    <p:anim calcmode="lin" valueType="num">
                                      <p:cBhvr>
                                        <p:cTn id="410" dur="4000" fill="hold"/>
                                        <p:tgtEl>
                                          <p:spTgt spid="42"/>
                                        </p:tgtEl>
                                        <p:attrNameLst>
                                          <p:attrName>ppt_w</p:attrName>
                                        </p:attrNameLst>
                                      </p:cBhvr>
                                      <p:tavLst>
                                        <p:tav tm="0" fmla="#ppt_w*sin(2.5*pi*$)">
                                          <p:val>
                                            <p:fltVal val="0"/>
                                          </p:val>
                                        </p:tav>
                                        <p:tav tm="100000">
                                          <p:val>
                                            <p:fltVal val="1"/>
                                          </p:val>
                                        </p:tav>
                                      </p:tavLst>
                                    </p:anim>
                                    <p:anim calcmode="lin" valueType="num">
                                      <p:cBhvr>
                                        <p:cTn id="411" dur="4000" fill="hold"/>
                                        <p:tgtEl>
                                          <p:spTgt spid="42"/>
                                        </p:tgtEl>
                                        <p:attrNameLst>
                                          <p:attrName>ppt_h</p:attrName>
                                        </p:attrNameLst>
                                      </p:cBhvr>
                                      <p:tavLst>
                                        <p:tav tm="0">
                                          <p:val>
                                            <p:strVal val="#ppt_h"/>
                                          </p:val>
                                        </p:tav>
                                        <p:tav tm="100000">
                                          <p:val>
                                            <p:strVal val="#ppt_h"/>
                                          </p:val>
                                        </p:tav>
                                      </p:tavLst>
                                    </p:anim>
                                  </p:childTnLst>
                                </p:cTn>
                              </p:par>
                              <p:par>
                                <p:cTn id="412" presetID="2" presetClass="entr" presetSubtype="2" fill="hold" grpId="0" nodeType="withEffect">
                                  <p:stCondLst>
                                    <p:cond delay="0"/>
                                  </p:stCondLst>
                                  <p:childTnLst>
                                    <p:set>
                                      <p:cBhvr>
                                        <p:cTn id="413" dur="1" fill="hold">
                                          <p:stCondLst>
                                            <p:cond delay="0"/>
                                          </p:stCondLst>
                                        </p:cTn>
                                        <p:tgtEl>
                                          <p:spTgt spid="50"/>
                                        </p:tgtEl>
                                        <p:attrNameLst>
                                          <p:attrName>style.visibility</p:attrName>
                                        </p:attrNameLst>
                                      </p:cBhvr>
                                      <p:to>
                                        <p:strVal val="visible"/>
                                      </p:to>
                                    </p:set>
                                    <p:anim calcmode="lin" valueType="num">
                                      <p:cBhvr additive="base">
                                        <p:cTn id="414" dur="4000" fill="hold"/>
                                        <p:tgtEl>
                                          <p:spTgt spid="50"/>
                                        </p:tgtEl>
                                        <p:attrNameLst>
                                          <p:attrName>ppt_x</p:attrName>
                                        </p:attrNameLst>
                                      </p:cBhvr>
                                      <p:tavLst>
                                        <p:tav tm="0">
                                          <p:val>
                                            <p:strVal val="1+#ppt_w/2"/>
                                          </p:val>
                                        </p:tav>
                                        <p:tav tm="100000">
                                          <p:val>
                                            <p:strVal val="#ppt_x"/>
                                          </p:val>
                                        </p:tav>
                                      </p:tavLst>
                                    </p:anim>
                                    <p:anim calcmode="lin" valueType="num">
                                      <p:cBhvr additive="base">
                                        <p:cTn id="415" dur="4000" fill="hold"/>
                                        <p:tgtEl>
                                          <p:spTgt spid="50"/>
                                        </p:tgtEl>
                                        <p:attrNameLst>
                                          <p:attrName>ppt_y</p:attrName>
                                        </p:attrNameLst>
                                      </p:cBhvr>
                                      <p:tavLst>
                                        <p:tav tm="0">
                                          <p:val>
                                            <p:strVal val="#ppt_y"/>
                                          </p:val>
                                        </p:tav>
                                        <p:tav tm="100000">
                                          <p:val>
                                            <p:strVal val="#ppt_y"/>
                                          </p:val>
                                        </p:tav>
                                      </p:tavLst>
                                    </p:anim>
                                  </p:childTnLst>
                                </p:cTn>
                              </p:par>
                              <p:par>
                                <p:cTn id="416" presetID="5" presetClass="entr" presetSubtype="5" fill="hold" grpId="1" nodeType="withEffect">
                                  <p:stCondLst>
                                    <p:cond delay="0"/>
                                  </p:stCondLst>
                                  <p:childTnLst>
                                    <p:set>
                                      <p:cBhvr>
                                        <p:cTn id="417" dur="1" fill="hold">
                                          <p:stCondLst>
                                            <p:cond delay="0"/>
                                          </p:stCondLst>
                                        </p:cTn>
                                        <p:tgtEl>
                                          <p:spTgt spid="50"/>
                                        </p:tgtEl>
                                        <p:attrNameLst>
                                          <p:attrName>style.visibility</p:attrName>
                                        </p:attrNameLst>
                                      </p:cBhvr>
                                      <p:to>
                                        <p:strVal val="visible"/>
                                      </p:to>
                                    </p:set>
                                    <p:animEffect transition="in" filter="checkerboard(down)">
                                      <p:cBhvr>
                                        <p:cTn id="418" dur="4000"/>
                                        <p:tgtEl>
                                          <p:spTgt spid="50"/>
                                        </p:tgtEl>
                                      </p:cBhvr>
                                    </p:animEffect>
                                  </p:childTnLst>
                                </p:cTn>
                              </p:par>
                              <p:par>
                                <p:cTn id="419" presetID="19" presetClass="entr" presetSubtype="10" fill="hold" grpId="2" nodeType="withEffect">
                                  <p:stCondLst>
                                    <p:cond delay="0"/>
                                  </p:stCondLst>
                                  <p:childTnLst>
                                    <p:set>
                                      <p:cBhvr>
                                        <p:cTn id="420" dur="1" fill="hold">
                                          <p:stCondLst>
                                            <p:cond delay="0"/>
                                          </p:stCondLst>
                                        </p:cTn>
                                        <p:tgtEl>
                                          <p:spTgt spid="50"/>
                                        </p:tgtEl>
                                        <p:attrNameLst>
                                          <p:attrName>style.visibility</p:attrName>
                                        </p:attrNameLst>
                                      </p:cBhvr>
                                      <p:to>
                                        <p:strVal val="visible"/>
                                      </p:to>
                                    </p:set>
                                    <p:anim calcmode="lin" valueType="num">
                                      <p:cBhvr>
                                        <p:cTn id="421" dur="4000" fill="hold"/>
                                        <p:tgtEl>
                                          <p:spTgt spid="50"/>
                                        </p:tgtEl>
                                        <p:attrNameLst>
                                          <p:attrName>ppt_w</p:attrName>
                                        </p:attrNameLst>
                                      </p:cBhvr>
                                      <p:tavLst>
                                        <p:tav tm="0" fmla="#ppt_w*sin(2.5*pi*$)">
                                          <p:val>
                                            <p:fltVal val="0"/>
                                          </p:val>
                                        </p:tav>
                                        <p:tav tm="100000">
                                          <p:val>
                                            <p:fltVal val="1"/>
                                          </p:val>
                                        </p:tav>
                                      </p:tavLst>
                                    </p:anim>
                                    <p:anim calcmode="lin" valueType="num">
                                      <p:cBhvr>
                                        <p:cTn id="422" dur="4000" fill="hold"/>
                                        <p:tgtEl>
                                          <p:spTgt spid="50"/>
                                        </p:tgtEl>
                                        <p:attrNameLst>
                                          <p:attrName>ppt_h</p:attrName>
                                        </p:attrNameLst>
                                      </p:cBhvr>
                                      <p:tavLst>
                                        <p:tav tm="0">
                                          <p:val>
                                            <p:strVal val="#ppt_h"/>
                                          </p:val>
                                        </p:tav>
                                        <p:tav tm="100000">
                                          <p:val>
                                            <p:strVal val="#ppt_h"/>
                                          </p:val>
                                        </p:tav>
                                      </p:tavLst>
                                    </p:anim>
                                  </p:childTnLst>
                                </p:cTn>
                              </p:par>
                              <p:par>
                                <p:cTn id="423" presetID="2" presetClass="entr" presetSubtype="2" fill="hold" grpId="0" nodeType="withEffect">
                                  <p:stCondLst>
                                    <p:cond delay="0"/>
                                  </p:stCondLst>
                                  <p:childTnLst>
                                    <p:set>
                                      <p:cBhvr>
                                        <p:cTn id="424" dur="1" fill="hold">
                                          <p:stCondLst>
                                            <p:cond delay="0"/>
                                          </p:stCondLst>
                                        </p:cTn>
                                        <p:tgtEl>
                                          <p:spTgt spid="58"/>
                                        </p:tgtEl>
                                        <p:attrNameLst>
                                          <p:attrName>style.visibility</p:attrName>
                                        </p:attrNameLst>
                                      </p:cBhvr>
                                      <p:to>
                                        <p:strVal val="visible"/>
                                      </p:to>
                                    </p:set>
                                    <p:anim calcmode="lin" valueType="num">
                                      <p:cBhvr additive="base">
                                        <p:cTn id="425" dur="4000" fill="hold"/>
                                        <p:tgtEl>
                                          <p:spTgt spid="58"/>
                                        </p:tgtEl>
                                        <p:attrNameLst>
                                          <p:attrName>ppt_x</p:attrName>
                                        </p:attrNameLst>
                                      </p:cBhvr>
                                      <p:tavLst>
                                        <p:tav tm="0">
                                          <p:val>
                                            <p:strVal val="1+#ppt_w/2"/>
                                          </p:val>
                                        </p:tav>
                                        <p:tav tm="100000">
                                          <p:val>
                                            <p:strVal val="#ppt_x"/>
                                          </p:val>
                                        </p:tav>
                                      </p:tavLst>
                                    </p:anim>
                                    <p:anim calcmode="lin" valueType="num">
                                      <p:cBhvr additive="base">
                                        <p:cTn id="426" dur="4000" fill="hold"/>
                                        <p:tgtEl>
                                          <p:spTgt spid="58"/>
                                        </p:tgtEl>
                                        <p:attrNameLst>
                                          <p:attrName>ppt_y</p:attrName>
                                        </p:attrNameLst>
                                      </p:cBhvr>
                                      <p:tavLst>
                                        <p:tav tm="0">
                                          <p:val>
                                            <p:strVal val="#ppt_y"/>
                                          </p:val>
                                        </p:tav>
                                        <p:tav tm="100000">
                                          <p:val>
                                            <p:strVal val="#ppt_y"/>
                                          </p:val>
                                        </p:tav>
                                      </p:tavLst>
                                    </p:anim>
                                  </p:childTnLst>
                                </p:cTn>
                              </p:par>
                              <p:par>
                                <p:cTn id="427" presetID="5" presetClass="entr" presetSubtype="5" fill="hold" grpId="1" nodeType="withEffect">
                                  <p:stCondLst>
                                    <p:cond delay="0"/>
                                  </p:stCondLst>
                                  <p:childTnLst>
                                    <p:set>
                                      <p:cBhvr>
                                        <p:cTn id="428" dur="1" fill="hold">
                                          <p:stCondLst>
                                            <p:cond delay="0"/>
                                          </p:stCondLst>
                                        </p:cTn>
                                        <p:tgtEl>
                                          <p:spTgt spid="58"/>
                                        </p:tgtEl>
                                        <p:attrNameLst>
                                          <p:attrName>style.visibility</p:attrName>
                                        </p:attrNameLst>
                                      </p:cBhvr>
                                      <p:to>
                                        <p:strVal val="visible"/>
                                      </p:to>
                                    </p:set>
                                    <p:animEffect transition="in" filter="checkerboard(down)">
                                      <p:cBhvr>
                                        <p:cTn id="429" dur="4000"/>
                                        <p:tgtEl>
                                          <p:spTgt spid="58"/>
                                        </p:tgtEl>
                                      </p:cBhvr>
                                    </p:animEffect>
                                  </p:childTnLst>
                                </p:cTn>
                              </p:par>
                              <p:par>
                                <p:cTn id="430" presetID="19" presetClass="entr" presetSubtype="10" fill="hold" grpId="2" nodeType="withEffect">
                                  <p:stCondLst>
                                    <p:cond delay="0"/>
                                  </p:stCondLst>
                                  <p:childTnLst>
                                    <p:set>
                                      <p:cBhvr>
                                        <p:cTn id="431" dur="1" fill="hold">
                                          <p:stCondLst>
                                            <p:cond delay="0"/>
                                          </p:stCondLst>
                                        </p:cTn>
                                        <p:tgtEl>
                                          <p:spTgt spid="58"/>
                                        </p:tgtEl>
                                        <p:attrNameLst>
                                          <p:attrName>style.visibility</p:attrName>
                                        </p:attrNameLst>
                                      </p:cBhvr>
                                      <p:to>
                                        <p:strVal val="visible"/>
                                      </p:to>
                                    </p:set>
                                    <p:anim calcmode="lin" valueType="num">
                                      <p:cBhvr>
                                        <p:cTn id="432" dur="4000" fill="hold"/>
                                        <p:tgtEl>
                                          <p:spTgt spid="58"/>
                                        </p:tgtEl>
                                        <p:attrNameLst>
                                          <p:attrName>ppt_w</p:attrName>
                                        </p:attrNameLst>
                                      </p:cBhvr>
                                      <p:tavLst>
                                        <p:tav tm="0" fmla="#ppt_w*sin(2.5*pi*$)">
                                          <p:val>
                                            <p:fltVal val="0"/>
                                          </p:val>
                                        </p:tav>
                                        <p:tav tm="100000">
                                          <p:val>
                                            <p:fltVal val="1"/>
                                          </p:val>
                                        </p:tav>
                                      </p:tavLst>
                                    </p:anim>
                                    <p:anim calcmode="lin" valueType="num">
                                      <p:cBhvr>
                                        <p:cTn id="433" dur="4000" fill="hold"/>
                                        <p:tgtEl>
                                          <p:spTgt spid="58"/>
                                        </p:tgtEl>
                                        <p:attrNameLst>
                                          <p:attrName>ppt_h</p:attrName>
                                        </p:attrNameLst>
                                      </p:cBhvr>
                                      <p:tavLst>
                                        <p:tav tm="0">
                                          <p:val>
                                            <p:strVal val="#ppt_h"/>
                                          </p:val>
                                        </p:tav>
                                        <p:tav tm="100000">
                                          <p:val>
                                            <p:strVal val="#ppt_h"/>
                                          </p:val>
                                        </p:tav>
                                      </p:tavLst>
                                    </p:anim>
                                  </p:childTnLst>
                                </p:cTn>
                              </p:par>
                              <p:par>
                                <p:cTn id="434" presetID="2" presetClass="entr" presetSubtype="2" fill="hold" grpId="0" nodeType="withEffect">
                                  <p:stCondLst>
                                    <p:cond delay="0"/>
                                  </p:stCondLst>
                                  <p:childTnLst>
                                    <p:set>
                                      <p:cBhvr>
                                        <p:cTn id="435" dur="1" fill="hold">
                                          <p:stCondLst>
                                            <p:cond delay="0"/>
                                          </p:stCondLst>
                                        </p:cTn>
                                        <p:tgtEl>
                                          <p:spTgt spid="66"/>
                                        </p:tgtEl>
                                        <p:attrNameLst>
                                          <p:attrName>style.visibility</p:attrName>
                                        </p:attrNameLst>
                                      </p:cBhvr>
                                      <p:to>
                                        <p:strVal val="visible"/>
                                      </p:to>
                                    </p:set>
                                    <p:anim calcmode="lin" valueType="num">
                                      <p:cBhvr additive="base">
                                        <p:cTn id="436" dur="4000" fill="hold"/>
                                        <p:tgtEl>
                                          <p:spTgt spid="66"/>
                                        </p:tgtEl>
                                        <p:attrNameLst>
                                          <p:attrName>ppt_x</p:attrName>
                                        </p:attrNameLst>
                                      </p:cBhvr>
                                      <p:tavLst>
                                        <p:tav tm="0">
                                          <p:val>
                                            <p:strVal val="1+#ppt_w/2"/>
                                          </p:val>
                                        </p:tav>
                                        <p:tav tm="100000">
                                          <p:val>
                                            <p:strVal val="#ppt_x"/>
                                          </p:val>
                                        </p:tav>
                                      </p:tavLst>
                                    </p:anim>
                                    <p:anim calcmode="lin" valueType="num">
                                      <p:cBhvr additive="base">
                                        <p:cTn id="437" dur="4000" fill="hold"/>
                                        <p:tgtEl>
                                          <p:spTgt spid="66"/>
                                        </p:tgtEl>
                                        <p:attrNameLst>
                                          <p:attrName>ppt_y</p:attrName>
                                        </p:attrNameLst>
                                      </p:cBhvr>
                                      <p:tavLst>
                                        <p:tav tm="0">
                                          <p:val>
                                            <p:strVal val="#ppt_y"/>
                                          </p:val>
                                        </p:tav>
                                        <p:tav tm="100000">
                                          <p:val>
                                            <p:strVal val="#ppt_y"/>
                                          </p:val>
                                        </p:tav>
                                      </p:tavLst>
                                    </p:anim>
                                  </p:childTnLst>
                                </p:cTn>
                              </p:par>
                              <p:par>
                                <p:cTn id="438" presetID="5" presetClass="entr" presetSubtype="5" fill="hold" grpId="1" nodeType="withEffect">
                                  <p:stCondLst>
                                    <p:cond delay="0"/>
                                  </p:stCondLst>
                                  <p:childTnLst>
                                    <p:set>
                                      <p:cBhvr>
                                        <p:cTn id="439" dur="1" fill="hold">
                                          <p:stCondLst>
                                            <p:cond delay="0"/>
                                          </p:stCondLst>
                                        </p:cTn>
                                        <p:tgtEl>
                                          <p:spTgt spid="66"/>
                                        </p:tgtEl>
                                        <p:attrNameLst>
                                          <p:attrName>style.visibility</p:attrName>
                                        </p:attrNameLst>
                                      </p:cBhvr>
                                      <p:to>
                                        <p:strVal val="visible"/>
                                      </p:to>
                                    </p:set>
                                    <p:animEffect transition="in" filter="checkerboard(down)">
                                      <p:cBhvr>
                                        <p:cTn id="440" dur="4000"/>
                                        <p:tgtEl>
                                          <p:spTgt spid="66"/>
                                        </p:tgtEl>
                                      </p:cBhvr>
                                    </p:animEffect>
                                  </p:childTnLst>
                                </p:cTn>
                              </p:par>
                              <p:par>
                                <p:cTn id="441" presetID="19" presetClass="entr" presetSubtype="10" fill="hold" grpId="2" nodeType="withEffect">
                                  <p:stCondLst>
                                    <p:cond delay="0"/>
                                  </p:stCondLst>
                                  <p:childTnLst>
                                    <p:set>
                                      <p:cBhvr>
                                        <p:cTn id="442" dur="1" fill="hold">
                                          <p:stCondLst>
                                            <p:cond delay="0"/>
                                          </p:stCondLst>
                                        </p:cTn>
                                        <p:tgtEl>
                                          <p:spTgt spid="66"/>
                                        </p:tgtEl>
                                        <p:attrNameLst>
                                          <p:attrName>style.visibility</p:attrName>
                                        </p:attrNameLst>
                                      </p:cBhvr>
                                      <p:to>
                                        <p:strVal val="visible"/>
                                      </p:to>
                                    </p:set>
                                    <p:anim calcmode="lin" valueType="num">
                                      <p:cBhvr>
                                        <p:cTn id="443" dur="4000" fill="hold"/>
                                        <p:tgtEl>
                                          <p:spTgt spid="66"/>
                                        </p:tgtEl>
                                        <p:attrNameLst>
                                          <p:attrName>ppt_w</p:attrName>
                                        </p:attrNameLst>
                                      </p:cBhvr>
                                      <p:tavLst>
                                        <p:tav tm="0" fmla="#ppt_w*sin(2.5*pi*$)">
                                          <p:val>
                                            <p:fltVal val="0"/>
                                          </p:val>
                                        </p:tav>
                                        <p:tav tm="100000">
                                          <p:val>
                                            <p:fltVal val="1"/>
                                          </p:val>
                                        </p:tav>
                                      </p:tavLst>
                                    </p:anim>
                                    <p:anim calcmode="lin" valueType="num">
                                      <p:cBhvr>
                                        <p:cTn id="444" dur="4000" fill="hold"/>
                                        <p:tgtEl>
                                          <p:spTgt spid="66"/>
                                        </p:tgtEl>
                                        <p:attrNameLst>
                                          <p:attrName>ppt_h</p:attrName>
                                        </p:attrNameLst>
                                      </p:cBhvr>
                                      <p:tavLst>
                                        <p:tav tm="0">
                                          <p:val>
                                            <p:strVal val="#ppt_h"/>
                                          </p:val>
                                        </p:tav>
                                        <p:tav tm="100000">
                                          <p:val>
                                            <p:strVal val="#ppt_h"/>
                                          </p:val>
                                        </p:tav>
                                      </p:tavLst>
                                    </p:anim>
                                  </p:childTnLst>
                                </p:cTn>
                              </p:par>
                              <p:par>
                                <p:cTn id="445" presetID="2" presetClass="entr" presetSubtype="2" fill="hold" grpId="0" nodeType="withEffect">
                                  <p:stCondLst>
                                    <p:cond delay="0"/>
                                  </p:stCondLst>
                                  <p:childTnLst>
                                    <p:set>
                                      <p:cBhvr>
                                        <p:cTn id="446" dur="1" fill="hold">
                                          <p:stCondLst>
                                            <p:cond delay="0"/>
                                          </p:stCondLst>
                                        </p:cTn>
                                        <p:tgtEl>
                                          <p:spTgt spid="71"/>
                                        </p:tgtEl>
                                        <p:attrNameLst>
                                          <p:attrName>style.visibility</p:attrName>
                                        </p:attrNameLst>
                                      </p:cBhvr>
                                      <p:to>
                                        <p:strVal val="visible"/>
                                      </p:to>
                                    </p:set>
                                    <p:anim calcmode="lin" valueType="num">
                                      <p:cBhvr additive="base">
                                        <p:cTn id="447" dur="4000" fill="hold"/>
                                        <p:tgtEl>
                                          <p:spTgt spid="71"/>
                                        </p:tgtEl>
                                        <p:attrNameLst>
                                          <p:attrName>ppt_x</p:attrName>
                                        </p:attrNameLst>
                                      </p:cBhvr>
                                      <p:tavLst>
                                        <p:tav tm="0">
                                          <p:val>
                                            <p:strVal val="1+#ppt_w/2"/>
                                          </p:val>
                                        </p:tav>
                                        <p:tav tm="100000">
                                          <p:val>
                                            <p:strVal val="#ppt_x"/>
                                          </p:val>
                                        </p:tav>
                                      </p:tavLst>
                                    </p:anim>
                                    <p:anim calcmode="lin" valueType="num">
                                      <p:cBhvr additive="base">
                                        <p:cTn id="448" dur="4000" fill="hold"/>
                                        <p:tgtEl>
                                          <p:spTgt spid="71"/>
                                        </p:tgtEl>
                                        <p:attrNameLst>
                                          <p:attrName>ppt_y</p:attrName>
                                        </p:attrNameLst>
                                      </p:cBhvr>
                                      <p:tavLst>
                                        <p:tav tm="0">
                                          <p:val>
                                            <p:strVal val="#ppt_y"/>
                                          </p:val>
                                        </p:tav>
                                        <p:tav tm="100000">
                                          <p:val>
                                            <p:strVal val="#ppt_y"/>
                                          </p:val>
                                        </p:tav>
                                      </p:tavLst>
                                    </p:anim>
                                  </p:childTnLst>
                                </p:cTn>
                              </p:par>
                              <p:par>
                                <p:cTn id="449" presetID="5" presetClass="entr" presetSubtype="5" fill="hold" grpId="1" nodeType="withEffect">
                                  <p:stCondLst>
                                    <p:cond delay="0"/>
                                  </p:stCondLst>
                                  <p:childTnLst>
                                    <p:set>
                                      <p:cBhvr>
                                        <p:cTn id="450" dur="1" fill="hold">
                                          <p:stCondLst>
                                            <p:cond delay="0"/>
                                          </p:stCondLst>
                                        </p:cTn>
                                        <p:tgtEl>
                                          <p:spTgt spid="71"/>
                                        </p:tgtEl>
                                        <p:attrNameLst>
                                          <p:attrName>style.visibility</p:attrName>
                                        </p:attrNameLst>
                                      </p:cBhvr>
                                      <p:to>
                                        <p:strVal val="visible"/>
                                      </p:to>
                                    </p:set>
                                    <p:animEffect transition="in" filter="checkerboard(down)">
                                      <p:cBhvr>
                                        <p:cTn id="451" dur="4000"/>
                                        <p:tgtEl>
                                          <p:spTgt spid="71"/>
                                        </p:tgtEl>
                                      </p:cBhvr>
                                    </p:animEffect>
                                  </p:childTnLst>
                                </p:cTn>
                              </p:par>
                              <p:par>
                                <p:cTn id="452" presetID="19" presetClass="entr" presetSubtype="10" fill="hold" grpId="2" nodeType="withEffect">
                                  <p:stCondLst>
                                    <p:cond delay="0"/>
                                  </p:stCondLst>
                                  <p:childTnLst>
                                    <p:set>
                                      <p:cBhvr>
                                        <p:cTn id="453" dur="1" fill="hold">
                                          <p:stCondLst>
                                            <p:cond delay="0"/>
                                          </p:stCondLst>
                                        </p:cTn>
                                        <p:tgtEl>
                                          <p:spTgt spid="71"/>
                                        </p:tgtEl>
                                        <p:attrNameLst>
                                          <p:attrName>style.visibility</p:attrName>
                                        </p:attrNameLst>
                                      </p:cBhvr>
                                      <p:to>
                                        <p:strVal val="visible"/>
                                      </p:to>
                                    </p:set>
                                    <p:anim calcmode="lin" valueType="num">
                                      <p:cBhvr>
                                        <p:cTn id="454" dur="4000" fill="hold"/>
                                        <p:tgtEl>
                                          <p:spTgt spid="71"/>
                                        </p:tgtEl>
                                        <p:attrNameLst>
                                          <p:attrName>ppt_w</p:attrName>
                                        </p:attrNameLst>
                                      </p:cBhvr>
                                      <p:tavLst>
                                        <p:tav tm="0" fmla="#ppt_w*sin(2.5*pi*$)">
                                          <p:val>
                                            <p:fltVal val="0"/>
                                          </p:val>
                                        </p:tav>
                                        <p:tav tm="100000">
                                          <p:val>
                                            <p:fltVal val="1"/>
                                          </p:val>
                                        </p:tav>
                                      </p:tavLst>
                                    </p:anim>
                                    <p:anim calcmode="lin" valueType="num">
                                      <p:cBhvr>
                                        <p:cTn id="455" dur="4000" fill="hold"/>
                                        <p:tgtEl>
                                          <p:spTgt spid="71"/>
                                        </p:tgtEl>
                                        <p:attrNameLst>
                                          <p:attrName>ppt_h</p:attrName>
                                        </p:attrNameLst>
                                      </p:cBhvr>
                                      <p:tavLst>
                                        <p:tav tm="0">
                                          <p:val>
                                            <p:strVal val="#ppt_h"/>
                                          </p:val>
                                        </p:tav>
                                        <p:tav tm="100000">
                                          <p:val>
                                            <p:strVal val="#ppt_h"/>
                                          </p:val>
                                        </p:tav>
                                      </p:tavLst>
                                    </p:anim>
                                  </p:childTnLst>
                                </p:cTn>
                              </p:par>
                              <p:par>
                                <p:cTn id="456" presetID="2" presetClass="entr" presetSubtype="2" fill="hold" grpId="0" nodeType="withEffect">
                                  <p:stCondLst>
                                    <p:cond delay="0"/>
                                  </p:stCondLst>
                                  <p:childTnLst>
                                    <p:set>
                                      <p:cBhvr>
                                        <p:cTn id="457" dur="1" fill="hold">
                                          <p:stCondLst>
                                            <p:cond delay="0"/>
                                          </p:stCondLst>
                                        </p:cTn>
                                        <p:tgtEl>
                                          <p:spTgt spid="73"/>
                                        </p:tgtEl>
                                        <p:attrNameLst>
                                          <p:attrName>style.visibility</p:attrName>
                                        </p:attrNameLst>
                                      </p:cBhvr>
                                      <p:to>
                                        <p:strVal val="visible"/>
                                      </p:to>
                                    </p:set>
                                    <p:anim calcmode="lin" valueType="num">
                                      <p:cBhvr additive="base">
                                        <p:cTn id="458" dur="4000" fill="hold"/>
                                        <p:tgtEl>
                                          <p:spTgt spid="73"/>
                                        </p:tgtEl>
                                        <p:attrNameLst>
                                          <p:attrName>ppt_x</p:attrName>
                                        </p:attrNameLst>
                                      </p:cBhvr>
                                      <p:tavLst>
                                        <p:tav tm="0">
                                          <p:val>
                                            <p:strVal val="1+#ppt_w/2"/>
                                          </p:val>
                                        </p:tav>
                                        <p:tav tm="100000">
                                          <p:val>
                                            <p:strVal val="#ppt_x"/>
                                          </p:val>
                                        </p:tav>
                                      </p:tavLst>
                                    </p:anim>
                                    <p:anim calcmode="lin" valueType="num">
                                      <p:cBhvr additive="base">
                                        <p:cTn id="459" dur="4000" fill="hold"/>
                                        <p:tgtEl>
                                          <p:spTgt spid="73"/>
                                        </p:tgtEl>
                                        <p:attrNameLst>
                                          <p:attrName>ppt_y</p:attrName>
                                        </p:attrNameLst>
                                      </p:cBhvr>
                                      <p:tavLst>
                                        <p:tav tm="0">
                                          <p:val>
                                            <p:strVal val="#ppt_y"/>
                                          </p:val>
                                        </p:tav>
                                        <p:tav tm="100000">
                                          <p:val>
                                            <p:strVal val="#ppt_y"/>
                                          </p:val>
                                        </p:tav>
                                      </p:tavLst>
                                    </p:anim>
                                  </p:childTnLst>
                                </p:cTn>
                              </p:par>
                              <p:par>
                                <p:cTn id="460" presetID="5" presetClass="entr" presetSubtype="5" fill="hold" grpId="1" nodeType="withEffect">
                                  <p:stCondLst>
                                    <p:cond delay="0"/>
                                  </p:stCondLst>
                                  <p:childTnLst>
                                    <p:set>
                                      <p:cBhvr>
                                        <p:cTn id="461" dur="1" fill="hold">
                                          <p:stCondLst>
                                            <p:cond delay="0"/>
                                          </p:stCondLst>
                                        </p:cTn>
                                        <p:tgtEl>
                                          <p:spTgt spid="73"/>
                                        </p:tgtEl>
                                        <p:attrNameLst>
                                          <p:attrName>style.visibility</p:attrName>
                                        </p:attrNameLst>
                                      </p:cBhvr>
                                      <p:to>
                                        <p:strVal val="visible"/>
                                      </p:to>
                                    </p:set>
                                    <p:animEffect transition="in" filter="checkerboard(down)">
                                      <p:cBhvr>
                                        <p:cTn id="462" dur="4000"/>
                                        <p:tgtEl>
                                          <p:spTgt spid="73"/>
                                        </p:tgtEl>
                                      </p:cBhvr>
                                    </p:animEffect>
                                  </p:childTnLst>
                                </p:cTn>
                              </p:par>
                              <p:par>
                                <p:cTn id="463" presetID="19" presetClass="entr" presetSubtype="10" fill="hold" grpId="2" nodeType="withEffect">
                                  <p:stCondLst>
                                    <p:cond delay="0"/>
                                  </p:stCondLst>
                                  <p:childTnLst>
                                    <p:set>
                                      <p:cBhvr>
                                        <p:cTn id="464" dur="1" fill="hold">
                                          <p:stCondLst>
                                            <p:cond delay="0"/>
                                          </p:stCondLst>
                                        </p:cTn>
                                        <p:tgtEl>
                                          <p:spTgt spid="73"/>
                                        </p:tgtEl>
                                        <p:attrNameLst>
                                          <p:attrName>style.visibility</p:attrName>
                                        </p:attrNameLst>
                                      </p:cBhvr>
                                      <p:to>
                                        <p:strVal val="visible"/>
                                      </p:to>
                                    </p:set>
                                    <p:anim calcmode="lin" valueType="num">
                                      <p:cBhvr>
                                        <p:cTn id="465" dur="4000" fill="hold"/>
                                        <p:tgtEl>
                                          <p:spTgt spid="73"/>
                                        </p:tgtEl>
                                        <p:attrNameLst>
                                          <p:attrName>ppt_w</p:attrName>
                                        </p:attrNameLst>
                                      </p:cBhvr>
                                      <p:tavLst>
                                        <p:tav tm="0" fmla="#ppt_w*sin(2.5*pi*$)">
                                          <p:val>
                                            <p:fltVal val="0"/>
                                          </p:val>
                                        </p:tav>
                                        <p:tav tm="100000">
                                          <p:val>
                                            <p:fltVal val="1"/>
                                          </p:val>
                                        </p:tav>
                                      </p:tavLst>
                                    </p:anim>
                                    <p:anim calcmode="lin" valueType="num">
                                      <p:cBhvr>
                                        <p:cTn id="466" dur="4000" fill="hold"/>
                                        <p:tgtEl>
                                          <p:spTgt spid="73"/>
                                        </p:tgtEl>
                                        <p:attrNameLst>
                                          <p:attrName>ppt_h</p:attrName>
                                        </p:attrNameLst>
                                      </p:cBhvr>
                                      <p:tavLst>
                                        <p:tav tm="0">
                                          <p:val>
                                            <p:strVal val="#ppt_h"/>
                                          </p:val>
                                        </p:tav>
                                        <p:tav tm="100000">
                                          <p:val>
                                            <p:strVal val="#ppt_h"/>
                                          </p:val>
                                        </p:tav>
                                      </p:tavLst>
                                    </p:anim>
                                  </p:childTnLst>
                                </p:cTn>
                              </p:par>
                              <p:par>
                                <p:cTn id="467" presetID="2" presetClass="entr" presetSubtype="2" fill="hold" grpId="0" nodeType="withEffect">
                                  <p:stCondLst>
                                    <p:cond delay="0"/>
                                  </p:stCondLst>
                                  <p:childTnLst>
                                    <p:set>
                                      <p:cBhvr>
                                        <p:cTn id="468" dur="1" fill="hold">
                                          <p:stCondLst>
                                            <p:cond delay="0"/>
                                          </p:stCondLst>
                                        </p:cTn>
                                        <p:tgtEl>
                                          <p:spTgt spid="27"/>
                                        </p:tgtEl>
                                        <p:attrNameLst>
                                          <p:attrName>style.visibility</p:attrName>
                                        </p:attrNameLst>
                                      </p:cBhvr>
                                      <p:to>
                                        <p:strVal val="visible"/>
                                      </p:to>
                                    </p:set>
                                    <p:anim calcmode="lin" valueType="num">
                                      <p:cBhvr additive="base">
                                        <p:cTn id="469" dur="4000" fill="hold"/>
                                        <p:tgtEl>
                                          <p:spTgt spid="27"/>
                                        </p:tgtEl>
                                        <p:attrNameLst>
                                          <p:attrName>ppt_x</p:attrName>
                                        </p:attrNameLst>
                                      </p:cBhvr>
                                      <p:tavLst>
                                        <p:tav tm="0">
                                          <p:val>
                                            <p:strVal val="1+#ppt_w/2"/>
                                          </p:val>
                                        </p:tav>
                                        <p:tav tm="100000">
                                          <p:val>
                                            <p:strVal val="#ppt_x"/>
                                          </p:val>
                                        </p:tav>
                                      </p:tavLst>
                                    </p:anim>
                                    <p:anim calcmode="lin" valueType="num">
                                      <p:cBhvr additive="base">
                                        <p:cTn id="470" dur="4000" fill="hold"/>
                                        <p:tgtEl>
                                          <p:spTgt spid="27"/>
                                        </p:tgtEl>
                                        <p:attrNameLst>
                                          <p:attrName>ppt_y</p:attrName>
                                        </p:attrNameLst>
                                      </p:cBhvr>
                                      <p:tavLst>
                                        <p:tav tm="0">
                                          <p:val>
                                            <p:strVal val="#ppt_y"/>
                                          </p:val>
                                        </p:tav>
                                        <p:tav tm="100000">
                                          <p:val>
                                            <p:strVal val="#ppt_y"/>
                                          </p:val>
                                        </p:tav>
                                      </p:tavLst>
                                    </p:anim>
                                  </p:childTnLst>
                                </p:cTn>
                              </p:par>
                              <p:par>
                                <p:cTn id="471" presetID="5" presetClass="entr" presetSubtype="5" fill="hold" grpId="1" nodeType="withEffect">
                                  <p:stCondLst>
                                    <p:cond delay="0"/>
                                  </p:stCondLst>
                                  <p:childTnLst>
                                    <p:set>
                                      <p:cBhvr>
                                        <p:cTn id="472" dur="1" fill="hold">
                                          <p:stCondLst>
                                            <p:cond delay="0"/>
                                          </p:stCondLst>
                                        </p:cTn>
                                        <p:tgtEl>
                                          <p:spTgt spid="27"/>
                                        </p:tgtEl>
                                        <p:attrNameLst>
                                          <p:attrName>style.visibility</p:attrName>
                                        </p:attrNameLst>
                                      </p:cBhvr>
                                      <p:to>
                                        <p:strVal val="visible"/>
                                      </p:to>
                                    </p:set>
                                    <p:animEffect transition="in" filter="checkerboard(down)">
                                      <p:cBhvr>
                                        <p:cTn id="473" dur="4000"/>
                                        <p:tgtEl>
                                          <p:spTgt spid="27"/>
                                        </p:tgtEl>
                                      </p:cBhvr>
                                    </p:animEffect>
                                  </p:childTnLst>
                                </p:cTn>
                              </p:par>
                              <p:par>
                                <p:cTn id="474" presetID="19" presetClass="entr" presetSubtype="10" fill="hold" grpId="2" nodeType="withEffect">
                                  <p:stCondLst>
                                    <p:cond delay="0"/>
                                  </p:stCondLst>
                                  <p:childTnLst>
                                    <p:set>
                                      <p:cBhvr>
                                        <p:cTn id="475" dur="1" fill="hold">
                                          <p:stCondLst>
                                            <p:cond delay="0"/>
                                          </p:stCondLst>
                                        </p:cTn>
                                        <p:tgtEl>
                                          <p:spTgt spid="27"/>
                                        </p:tgtEl>
                                        <p:attrNameLst>
                                          <p:attrName>style.visibility</p:attrName>
                                        </p:attrNameLst>
                                      </p:cBhvr>
                                      <p:to>
                                        <p:strVal val="visible"/>
                                      </p:to>
                                    </p:set>
                                    <p:anim calcmode="lin" valueType="num">
                                      <p:cBhvr>
                                        <p:cTn id="476" dur="4000" fill="hold"/>
                                        <p:tgtEl>
                                          <p:spTgt spid="27"/>
                                        </p:tgtEl>
                                        <p:attrNameLst>
                                          <p:attrName>ppt_w</p:attrName>
                                        </p:attrNameLst>
                                      </p:cBhvr>
                                      <p:tavLst>
                                        <p:tav tm="0" fmla="#ppt_w*sin(2.5*pi*$)">
                                          <p:val>
                                            <p:fltVal val="0"/>
                                          </p:val>
                                        </p:tav>
                                        <p:tav tm="100000">
                                          <p:val>
                                            <p:fltVal val="1"/>
                                          </p:val>
                                        </p:tav>
                                      </p:tavLst>
                                    </p:anim>
                                    <p:anim calcmode="lin" valueType="num">
                                      <p:cBhvr>
                                        <p:cTn id="477" dur="4000" fill="hold"/>
                                        <p:tgtEl>
                                          <p:spTgt spid="27"/>
                                        </p:tgtEl>
                                        <p:attrNameLst>
                                          <p:attrName>ppt_h</p:attrName>
                                        </p:attrNameLst>
                                      </p:cBhvr>
                                      <p:tavLst>
                                        <p:tav tm="0">
                                          <p:val>
                                            <p:strVal val="#ppt_h"/>
                                          </p:val>
                                        </p:tav>
                                        <p:tav tm="100000">
                                          <p:val>
                                            <p:strVal val="#ppt_h"/>
                                          </p:val>
                                        </p:tav>
                                      </p:tavLst>
                                    </p:anim>
                                  </p:childTnLst>
                                </p:cTn>
                              </p:par>
                              <p:par>
                                <p:cTn id="478" presetID="2" presetClass="entr" presetSubtype="2" fill="hold" grpId="0" nodeType="withEffect">
                                  <p:stCondLst>
                                    <p:cond delay="0"/>
                                  </p:stCondLst>
                                  <p:childTnLst>
                                    <p:set>
                                      <p:cBhvr>
                                        <p:cTn id="479" dur="1" fill="hold">
                                          <p:stCondLst>
                                            <p:cond delay="0"/>
                                          </p:stCondLst>
                                        </p:cTn>
                                        <p:tgtEl>
                                          <p:spTgt spid="29"/>
                                        </p:tgtEl>
                                        <p:attrNameLst>
                                          <p:attrName>style.visibility</p:attrName>
                                        </p:attrNameLst>
                                      </p:cBhvr>
                                      <p:to>
                                        <p:strVal val="visible"/>
                                      </p:to>
                                    </p:set>
                                    <p:anim calcmode="lin" valueType="num">
                                      <p:cBhvr additive="base">
                                        <p:cTn id="480" dur="4000" fill="hold"/>
                                        <p:tgtEl>
                                          <p:spTgt spid="29"/>
                                        </p:tgtEl>
                                        <p:attrNameLst>
                                          <p:attrName>ppt_x</p:attrName>
                                        </p:attrNameLst>
                                      </p:cBhvr>
                                      <p:tavLst>
                                        <p:tav tm="0">
                                          <p:val>
                                            <p:strVal val="1+#ppt_w/2"/>
                                          </p:val>
                                        </p:tav>
                                        <p:tav tm="100000">
                                          <p:val>
                                            <p:strVal val="#ppt_x"/>
                                          </p:val>
                                        </p:tav>
                                      </p:tavLst>
                                    </p:anim>
                                    <p:anim calcmode="lin" valueType="num">
                                      <p:cBhvr additive="base">
                                        <p:cTn id="481" dur="4000" fill="hold"/>
                                        <p:tgtEl>
                                          <p:spTgt spid="29"/>
                                        </p:tgtEl>
                                        <p:attrNameLst>
                                          <p:attrName>ppt_y</p:attrName>
                                        </p:attrNameLst>
                                      </p:cBhvr>
                                      <p:tavLst>
                                        <p:tav tm="0">
                                          <p:val>
                                            <p:strVal val="#ppt_y"/>
                                          </p:val>
                                        </p:tav>
                                        <p:tav tm="100000">
                                          <p:val>
                                            <p:strVal val="#ppt_y"/>
                                          </p:val>
                                        </p:tav>
                                      </p:tavLst>
                                    </p:anim>
                                  </p:childTnLst>
                                </p:cTn>
                              </p:par>
                              <p:par>
                                <p:cTn id="482" presetID="5" presetClass="entr" presetSubtype="5" fill="hold" grpId="1" nodeType="withEffect">
                                  <p:stCondLst>
                                    <p:cond delay="0"/>
                                  </p:stCondLst>
                                  <p:childTnLst>
                                    <p:set>
                                      <p:cBhvr>
                                        <p:cTn id="483" dur="1" fill="hold">
                                          <p:stCondLst>
                                            <p:cond delay="0"/>
                                          </p:stCondLst>
                                        </p:cTn>
                                        <p:tgtEl>
                                          <p:spTgt spid="29"/>
                                        </p:tgtEl>
                                        <p:attrNameLst>
                                          <p:attrName>style.visibility</p:attrName>
                                        </p:attrNameLst>
                                      </p:cBhvr>
                                      <p:to>
                                        <p:strVal val="visible"/>
                                      </p:to>
                                    </p:set>
                                    <p:animEffect transition="in" filter="checkerboard(down)">
                                      <p:cBhvr>
                                        <p:cTn id="484" dur="4000"/>
                                        <p:tgtEl>
                                          <p:spTgt spid="29"/>
                                        </p:tgtEl>
                                      </p:cBhvr>
                                    </p:animEffect>
                                  </p:childTnLst>
                                </p:cTn>
                              </p:par>
                              <p:par>
                                <p:cTn id="485" presetID="19" presetClass="entr" presetSubtype="10" fill="hold" grpId="2" nodeType="withEffect">
                                  <p:stCondLst>
                                    <p:cond delay="0"/>
                                  </p:stCondLst>
                                  <p:childTnLst>
                                    <p:set>
                                      <p:cBhvr>
                                        <p:cTn id="486" dur="1" fill="hold">
                                          <p:stCondLst>
                                            <p:cond delay="0"/>
                                          </p:stCondLst>
                                        </p:cTn>
                                        <p:tgtEl>
                                          <p:spTgt spid="29"/>
                                        </p:tgtEl>
                                        <p:attrNameLst>
                                          <p:attrName>style.visibility</p:attrName>
                                        </p:attrNameLst>
                                      </p:cBhvr>
                                      <p:to>
                                        <p:strVal val="visible"/>
                                      </p:to>
                                    </p:set>
                                    <p:anim calcmode="lin" valueType="num">
                                      <p:cBhvr>
                                        <p:cTn id="487" dur="4000" fill="hold"/>
                                        <p:tgtEl>
                                          <p:spTgt spid="29"/>
                                        </p:tgtEl>
                                        <p:attrNameLst>
                                          <p:attrName>ppt_w</p:attrName>
                                        </p:attrNameLst>
                                      </p:cBhvr>
                                      <p:tavLst>
                                        <p:tav tm="0" fmla="#ppt_w*sin(2.5*pi*$)">
                                          <p:val>
                                            <p:fltVal val="0"/>
                                          </p:val>
                                        </p:tav>
                                        <p:tav tm="100000">
                                          <p:val>
                                            <p:fltVal val="1"/>
                                          </p:val>
                                        </p:tav>
                                      </p:tavLst>
                                    </p:anim>
                                    <p:anim calcmode="lin" valueType="num">
                                      <p:cBhvr>
                                        <p:cTn id="488" dur="4000" fill="hold"/>
                                        <p:tgtEl>
                                          <p:spTgt spid="29"/>
                                        </p:tgtEl>
                                        <p:attrNameLst>
                                          <p:attrName>ppt_h</p:attrName>
                                        </p:attrNameLst>
                                      </p:cBhvr>
                                      <p:tavLst>
                                        <p:tav tm="0">
                                          <p:val>
                                            <p:strVal val="#ppt_h"/>
                                          </p:val>
                                        </p:tav>
                                        <p:tav tm="100000">
                                          <p:val>
                                            <p:strVal val="#ppt_h"/>
                                          </p:val>
                                        </p:tav>
                                      </p:tavLst>
                                    </p:anim>
                                  </p:childTnLst>
                                </p:cTn>
                              </p:par>
                              <p:par>
                                <p:cTn id="489" presetID="2" presetClass="entr" presetSubtype="2" fill="hold" grpId="0" nodeType="withEffect">
                                  <p:stCondLst>
                                    <p:cond delay="0"/>
                                  </p:stCondLst>
                                  <p:childTnLst>
                                    <p:set>
                                      <p:cBhvr>
                                        <p:cTn id="490" dur="1" fill="hold">
                                          <p:stCondLst>
                                            <p:cond delay="0"/>
                                          </p:stCondLst>
                                        </p:cTn>
                                        <p:tgtEl>
                                          <p:spTgt spid="31"/>
                                        </p:tgtEl>
                                        <p:attrNameLst>
                                          <p:attrName>style.visibility</p:attrName>
                                        </p:attrNameLst>
                                      </p:cBhvr>
                                      <p:to>
                                        <p:strVal val="visible"/>
                                      </p:to>
                                    </p:set>
                                    <p:anim calcmode="lin" valueType="num">
                                      <p:cBhvr additive="base">
                                        <p:cTn id="491" dur="4000" fill="hold"/>
                                        <p:tgtEl>
                                          <p:spTgt spid="31"/>
                                        </p:tgtEl>
                                        <p:attrNameLst>
                                          <p:attrName>ppt_x</p:attrName>
                                        </p:attrNameLst>
                                      </p:cBhvr>
                                      <p:tavLst>
                                        <p:tav tm="0">
                                          <p:val>
                                            <p:strVal val="1+#ppt_w/2"/>
                                          </p:val>
                                        </p:tav>
                                        <p:tav tm="100000">
                                          <p:val>
                                            <p:strVal val="#ppt_x"/>
                                          </p:val>
                                        </p:tav>
                                      </p:tavLst>
                                    </p:anim>
                                    <p:anim calcmode="lin" valueType="num">
                                      <p:cBhvr additive="base">
                                        <p:cTn id="492" dur="4000" fill="hold"/>
                                        <p:tgtEl>
                                          <p:spTgt spid="31"/>
                                        </p:tgtEl>
                                        <p:attrNameLst>
                                          <p:attrName>ppt_y</p:attrName>
                                        </p:attrNameLst>
                                      </p:cBhvr>
                                      <p:tavLst>
                                        <p:tav tm="0">
                                          <p:val>
                                            <p:strVal val="#ppt_y"/>
                                          </p:val>
                                        </p:tav>
                                        <p:tav tm="100000">
                                          <p:val>
                                            <p:strVal val="#ppt_y"/>
                                          </p:val>
                                        </p:tav>
                                      </p:tavLst>
                                    </p:anim>
                                  </p:childTnLst>
                                </p:cTn>
                              </p:par>
                              <p:par>
                                <p:cTn id="493" presetID="5" presetClass="entr" presetSubtype="5" fill="hold" grpId="1" nodeType="withEffect">
                                  <p:stCondLst>
                                    <p:cond delay="0"/>
                                  </p:stCondLst>
                                  <p:childTnLst>
                                    <p:set>
                                      <p:cBhvr>
                                        <p:cTn id="494" dur="1" fill="hold">
                                          <p:stCondLst>
                                            <p:cond delay="0"/>
                                          </p:stCondLst>
                                        </p:cTn>
                                        <p:tgtEl>
                                          <p:spTgt spid="31"/>
                                        </p:tgtEl>
                                        <p:attrNameLst>
                                          <p:attrName>style.visibility</p:attrName>
                                        </p:attrNameLst>
                                      </p:cBhvr>
                                      <p:to>
                                        <p:strVal val="visible"/>
                                      </p:to>
                                    </p:set>
                                    <p:animEffect transition="in" filter="checkerboard(down)">
                                      <p:cBhvr>
                                        <p:cTn id="495" dur="4000"/>
                                        <p:tgtEl>
                                          <p:spTgt spid="31"/>
                                        </p:tgtEl>
                                      </p:cBhvr>
                                    </p:animEffect>
                                  </p:childTnLst>
                                </p:cTn>
                              </p:par>
                              <p:par>
                                <p:cTn id="496" presetID="19" presetClass="entr" presetSubtype="10" fill="hold" grpId="2" nodeType="withEffect">
                                  <p:stCondLst>
                                    <p:cond delay="0"/>
                                  </p:stCondLst>
                                  <p:childTnLst>
                                    <p:set>
                                      <p:cBhvr>
                                        <p:cTn id="497" dur="1" fill="hold">
                                          <p:stCondLst>
                                            <p:cond delay="0"/>
                                          </p:stCondLst>
                                        </p:cTn>
                                        <p:tgtEl>
                                          <p:spTgt spid="31"/>
                                        </p:tgtEl>
                                        <p:attrNameLst>
                                          <p:attrName>style.visibility</p:attrName>
                                        </p:attrNameLst>
                                      </p:cBhvr>
                                      <p:to>
                                        <p:strVal val="visible"/>
                                      </p:to>
                                    </p:set>
                                    <p:anim calcmode="lin" valueType="num">
                                      <p:cBhvr>
                                        <p:cTn id="498" dur="4000" fill="hold"/>
                                        <p:tgtEl>
                                          <p:spTgt spid="31"/>
                                        </p:tgtEl>
                                        <p:attrNameLst>
                                          <p:attrName>ppt_w</p:attrName>
                                        </p:attrNameLst>
                                      </p:cBhvr>
                                      <p:tavLst>
                                        <p:tav tm="0" fmla="#ppt_w*sin(2.5*pi*$)">
                                          <p:val>
                                            <p:fltVal val="0"/>
                                          </p:val>
                                        </p:tav>
                                        <p:tav tm="100000">
                                          <p:val>
                                            <p:fltVal val="1"/>
                                          </p:val>
                                        </p:tav>
                                      </p:tavLst>
                                    </p:anim>
                                    <p:anim calcmode="lin" valueType="num">
                                      <p:cBhvr>
                                        <p:cTn id="499" dur="4000" fill="hold"/>
                                        <p:tgtEl>
                                          <p:spTgt spid="31"/>
                                        </p:tgtEl>
                                        <p:attrNameLst>
                                          <p:attrName>ppt_h</p:attrName>
                                        </p:attrNameLst>
                                      </p:cBhvr>
                                      <p:tavLst>
                                        <p:tav tm="0">
                                          <p:val>
                                            <p:strVal val="#ppt_h"/>
                                          </p:val>
                                        </p:tav>
                                        <p:tav tm="100000">
                                          <p:val>
                                            <p:strVal val="#ppt_h"/>
                                          </p:val>
                                        </p:tav>
                                      </p:tavLst>
                                    </p:anim>
                                  </p:childTnLst>
                                </p:cTn>
                              </p:par>
                              <p:par>
                                <p:cTn id="500" presetID="2" presetClass="entr" presetSubtype="2" fill="hold" grpId="0" nodeType="withEffect">
                                  <p:stCondLst>
                                    <p:cond delay="0"/>
                                  </p:stCondLst>
                                  <p:childTnLst>
                                    <p:set>
                                      <p:cBhvr>
                                        <p:cTn id="501" dur="1" fill="hold">
                                          <p:stCondLst>
                                            <p:cond delay="0"/>
                                          </p:stCondLst>
                                        </p:cTn>
                                        <p:tgtEl>
                                          <p:spTgt spid="33"/>
                                        </p:tgtEl>
                                        <p:attrNameLst>
                                          <p:attrName>style.visibility</p:attrName>
                                        </p:attrNameLst>
                                      </p:cBhvr>
                                      <p:to>
                                        <p:strVal val="visible"/>
                                      </p:to>
                                    </p:set>
                                    <p:anim calcmode="lin" valueType="num">
                                      <p:cBhvr additive="base">
                                        <p:cTn id="502" dur="4000" fill="hold"/>
                                        <p:tgtEl>
                                          <p:spTgt spid="33"/>
                                        </p:tgtEl>
                                        <p:attrNameLst>
                                          <p:attrName>ppt_x</p:attrName>
                                        </p:attrNameLst>
                                      </p:cBhvr>
                                      <p:tavLst>
                                        <p:tav tm="0">
                                          <p:val>
                                            <p:strVal val="1+#ppt_w/2"/>
                                          </p:val>
                                        </p:tav>
                                        <p:tav tm="100000">
                                          <p:val>
                                            <p:strVal val="#ppt_x"/>
                                          </p:val>
                                        </p:tav>
                                      </p:tavLst>
                                    </p:anim>
                                    <p:anim calcmode="lin" valueType="num">
                                      <p:cBhvr additive="base">
                                        <p:cTn id="503" dur="4000" fill="hold"/>
                                        <p:tgtEl>
                                          <p:spTgt spid="33"/>
                                        </p:tgtEl>
                                        <p:attrNameLst>
                                          <p:attrName>ppt_y</p:attrName>
                                        </p:attrNameLst>
                                      </p:cBhvr>
                                      <p:tavLst>
                                        <p:tav tm="0">
                                          <p:val>
                                            <p:strVal val="#ppt_y"/>
                                          </p:val>
                                        </p:tav>
                                        <p:tav tm="100000">
                                          <p:val>
                                            <p:strVal val="#ppt_y"/>
                                          </p:val>
                                        </p:tav>
                                      </p:tavLst>
                                    </p:anim>
                                  </p:childTnLst>
                                </p:cTn>
                              </p:par>
                              <p:par>
                                <p:cTn id="504" presetID="5" presetClass="entr" presetSubtype="5" fill="hold" grpId="1" nodeType="withEffect">
                                  <p:stCondLst>
                                    <p:cond delay="0"/>
                                  </p:stCondLst>
                                  <p:childTnLst>
                                    <p:set>
                                      <p:cBhvr>
                                        <p:cTn id="505" dur="1" fill="hold">
                                          <p:stCondLst>
                                            <p:cond delay="0"/>
                                          </p:stCondLst>
                                        </p:cTn>
                                        <p:tgtEl>
                                          <p:spTgt spid="33"/>
                                        </p:tgtEl>
                                        <p:attrNameLst>
                                          <p:attrName>style.visibility</p:attrName>
                                        </p:attrNameLst>
                                      </p:cBhvr>
                                      <p:to>
                                        <p:strVal val="visible"/>
                                      </p:to>
                                    </p:set>
                                    <p:animEffect transition="in" filter="checkerboard(down)">
                                      <p:cBhvr>
                                        <p:cTn id="506" dur="4000"/>
                                        <p:tgtEl>
                                          <p:spTgt spid="33"/>
                                        </p:tgtEl>
                                      </p:cBhvr>
                                    </p:animEffect>
                                  </p:childTnLst>
                                </p:cTn>
                              </p:par>
                              <p:par>
                                <p:cTn id="507" presetID="19" presetClass="entr" presetSubtype="10" fill="hold" grpId="2" nodeType="withEffect">
                                  <p:stCondLst>
                                    <p:cond delay="0"/>
                                  </p:stCondLst>
                                  <p:childTnLst>
                                    <p:set>
                                      <p:cBhvr>
                                        <p:cTn id="508" dur="1" fill="hold">
                                          <p:stCondLst>
                                            <p:cond delay="0"/>
                                          </p:stCondLst>
                                        </p:cTn>
                                        <p:tgtEl>
                                          <p:spTgt spid="33"/>
                                        </p:tgtEl>
                                        <p:attrNameLst>
                                          <p:attrName>style.visibility</p:attrName>
                                        </p:attrNameLst>
                                      </p:cBhvr>
                                      <p:to>
                                        <p:strVal val="visible"/>
                                      </p:to>
                                    </p:set>
                                    <p:anim calcmode="lin" valueType="num">
                                      <p:cBhvr>
                                        <p:cTn id="509" dur="4000" fill="hold"/>
                                        <p:tgtEl>
                                          <p:spTgt spid="33"/>
                                        </p:tgtEl>
                                        <p:attrNameLst>
                                          <p:attrName>ppt_w</p:attrName>
                                        </p:attrNameLst>
                                      </p:cBhvr>
                                      <p:tavLst>
                                        <p:tav tm="0" fmla="#ppt_w*sin(2.5*pi*$)">
                                          <p:val>
                                            <p:fltVal val="0"/>
                                          </p:val>
                                        </p:tav>
                                        <p:tav tm="100000">
                                          <p:val>
                                            <p:fltVal val="1"/>
                                          </p:val>
                                        </p:tav>
                                      </p:tavLst>
                                    </p:anim>
                                    <p:anim calcmode="lin" valueType="num">
                                      <p:cBhvr>
                                        <p:cTn id="510" dur="4000" fill="hold"/>
                                        <p:tgtEl>
                                          <p:spTgt spid="33"/>
                                        </p:tgtEl>
                                        <p:attrNameLst>
                                          <p:attrName>ppt_h</p:attrName>
                                        </p:attrNameLst>
                                      </p:cBhvr>
                                      <p:tavLst>
                                        <p:tav tm="0">
                                          <p:val>
                                            <p:strVal val="#ppt_h"/>
                                          </p:val>
                                        </p:tav>
                                        <p:tav tm="100000">
                                          <p:val>
                                            <p:strVal val="#ppt_h"/>
                                          </p:val>
                                        </p:tav>
                                      </p:tavLst>
                                    </p:anim>
                                  </p:childTnLst>
                                </p:cTn>
                              </p:par>
                              <p:par>
                                <p:cTn id="511" presetID="2" presetClass="entr" presetSubtype="2" fill="hold" grpId="0" nodeType="withEffect">
                                  <p:stCondLst>
                                    <p:cond delay="0"/>
                                  </p:stCondLst>
                                  <p:childTnLst>
                                    <p:set>
                                      <p:cBhvr>
                                        <p:cTn id="512" dur="1" fill="hold">
                                          <p:stCondLst>
                                            <p:cond delay="0"/>
                                          </p:stCondLst>
                                        </p:cTn>
                                        <p:tgtEl>
                                          <p:spTgt spid="35"/>
                                        </p:tgtEl>
                                        <p:attrNameLst>
                                          <p:attrName>style.visibility</p:attrName>
                                        </p:attrNameLst>
                                      </p:cBhvr>
                                      <p:to>
                                        <p:strVal val="visible"/>
                                      </p:to>
                                    </p:set>
                                    <p:anim calcmode="lin" valueType="num">
                                      <p:cBhvr additive="base">
                                        <p:cTn id="513" dur="4000" fill="hold"/>
                                        <p:tgtEl>
                                          <p:spTgt spid="35"/>
                                        </p:tgtEl>
                                        <p:attrNameLst>
                                          <p:attrName>ppt_x</p:attrName>
                                        </p:attrNameLst>
                                      </p:cBhvr>
                                      <p:tavLst>
                                        <p:tav tm="0">
                                          <p:val>
                                            <p:strVal val="1+#ppt_w/2"/>
                                          </p:val>
                                        </p:tav>
                                        <p:tav tm="100000">
                                          <p:val>
                                            <p:strVal val="#ppt_x"/>
                                          </p:val>
                                        </p:tav>
                                      </p:tavLst>
                                    </p:anim>
                                    <p:anim calcmode="lin" valueType="num">
                                      <p:cBhvr additive="base">
                                        <p:cTn id="514" dur="4000" fill="hold"/>
                                        <p:tgtEl>
                                          <p:spTgt spid="35"/>
                                        </p:tgtEl>
                                        <p:attrNameLst>
                                          <p:attrName>ppt_y</p:attrName>
                                        </p:attrNameLst>
                                      </p:cBhvr>
                                      <p:tavLst>
                                        <p:tav tm="0">
                                          <p:val>
                                            <p:strVal val="#ppt_y"/>
                                          </p:val>
                                        </p:tav>
                                        <p:tav tm="100000">
                                          <p:val>
                                            <p:strVal val="#ppt_y"/>
                                          </p:val>
                                        </p:tav>
                                      </p:tavLst>
                                    </p:anim>
                                  </p:childTnLst>
                                </p:cTn>
                              </p:par>
                              <p:par>
                                <p:cTn id="515" presetID="5" presetClass="entr" presetSubtype="5" fill="hold" grpId="1" nodeType="withEffect">
                                  <p:stCondLst>
                                    <p:cond delay="0"/>
                                  </p:stCondLst>
                                  <p:childTnLst>
                                    <p:set>
                                      <p:cBhvr>
                                        <p:cTn id="516" dur="1" fill="hold">
                                          <p:stCondLst>
                                            <p:cond delay="0"/>
                                          </p:stCondLst>
                                        </p:cTn>
                                        <p:tgtEl>
                                          <p:spTgt spid="35"/>
                                        </p:tgtEl>
                                        <p:attrNameLst>
                                          <p:attrName>style.visibility</p:attrName>
                                        </p:attrNameLst>
                                      </p:cBhvr>
                                      <p:to>
                                        <p:strVal val="visible"/>
                                      </p:to>
                                    </p:set>
                                    <p:animEffect transition="in" filter="checkerboard(down)">
                                      <p:cBhvr>
                                        <p:cTn id="517" dur="4000"/>
                                        <p:tgtEl>
                                          <p:spTgt spid="35"/>
                                        </p:tgtEl>
                                      </p:cBhvr>
                                    </p:animEffect>
                                  </p:childTnLst>
                                </p:cTn>
                              </p:par>
                              <p:par>
                                <p:cTn id="518" presetID="19" presetClass="entr" presetSubtype="10" fill="hold" grpId="2" nodeType="withEffect">
                                  <p:stCondLst>
                                    <p:cond delay="0"/>
                                  </p:stCondLst>
                                  <p:childTnLst>
                                    <p:set>
                                      <p:cBhvr>
                                        <p:cTn id="519" dur="1" fill="hold">
                                          <p:stCondLst>
                                            <p:cond delay="0"/>
                                          </p:stCondLst>
                                        </p:cTn>
                                        <p:tgtEl>
                                          <p:spTgt spid="35"/>
                                        </p:tgtEl>
                                        <p:attrNameLst>
                                          <p:attrName>style.visibility</p:attrName>
                                        </p:attrNameLst>
                                      </p:cBhvr>
                                      <p:to>
                                        <p:strVal val="visible"/>
                                      </p:to>
                                    </p:set>
                                    <p:anim calcmode="lin" valueType="num">
                                      <p:cBhvr>
                                        <p:cTn id="520" dur="4000" fill="hold"/>
                                        <p:tgtEl>
                                          <p:spTgt spid="35"/>
                                        </p:tgtEl>
                                        <p:attrNameLst>
                                          <p:attrName>ppt_w</p:attrName>
                                        </p:attrNameLst>
                                      </p:cBhvr>
                                      <p:tavLst>
                                        <p:tav tm="0" fmla="#ppt_w*sin(2.5*pi*$)">
                                          <p:val>
                                            <p:fltVal val="0"/>
                                          </p:val>
                                        </p:tav>
                                        <p:tav tm="100000">
                                          <p:val>
                                            <p:fltVal val="1"/>
                                          </p:val>
                                        </p:tav>
                                      </p:tavLst>
                                    </p:anim>
                                    <p:anim calcmode="lin" valueType="num">
                                      <p:cBhvr>
                                        <p:cTn id="521" dur="4000" fill="hold"/>
                                        <p:tgtEl>
                                          <p:spTgt spid="35"/>
                                        </p:tgtEl>
                                        <p:attrNameLst>
                                          <p:attrName>ppt_h</p:attrName>
                                        </p:attrNameLst>
                                      </p:cBhvr>
                                      <p:tavLst>
                                        <p:tav tm="0">
                                          <p:val>
                                            <p:strVal val="#ppt_h"/>
                                          </p:val>
                                        </p:tav>
                                        <p:tav tm="100000">
                                          <p:val>
                                            <p:strVal val="#ppt_h"/>
                                          </p:val>
                                        </p:tav>
                                      </p:tavLst>
                                    </p:anim>
                                  </p:childTnLst>
                                </p:cTn>
                              </p:par>
                              <p:par>
                                <p:cTn id="522" presetID="2" presetClass="entr" presetSubtype="2" fill="hold" grpId="0" nodeType="withEffect">
                                  <p:stCondLst>
                                    <p:cond delay="0"/>
                                  </p:stCondLst>
                                  <p:childTnLst>
                                    <p:set>
                                      <p:cBhvr>
                                        <p:cTn id="523" dur="1" fill="hold">
                                          <p:stCondLst>
                                            <p:cond delay="0"/>
                                          </p:stCondLst>
                                        </p:cTn>
                                        <p:tgtEl>
                                          <p:spTgt spid="37"/>
                                        </p:tgtEl>
                                        <p:attrNameLst>
                                          <p:attrName>style.visibility</p:attrName>
                                        </p:attrNameLst>
                                      </p:cBhvr>
                                      <p:to>
                                        <p:strVal val="visible"/>
                                      </p:to>
                                    </p:set>
                                    <p:anim calcmode="lin" valueType="num">
                                      <p:cBhvr additive="base">
                                        <p:cTn id="524" dur="4000" fill="hold"/>
                                        <p:tgtEl>
                                          <p:spTgt spid="37"/>
                                        </p:tgtEl>
                                        <p:attrNameLst>
                                          <p:attrName>ppt_x</p:attrName>
                                        </p:attrNameLst>
                                      </p:cBhvr>
                                      <p:tavLst>
                                        <p:tav tm="0">
                                          <p:val>
                                            <p:strVal val="1+#ppt_w/2"/>
                                          </p:val>
                                        </p:tav>
                                        <p:tav tm="100000">
                                          <p:val>
                                            <p:strVal val="#ppt_x"/>
                                          </p:val>
                                        </p:tav>
                                      </p:tavLst>
                                    </p:anim>
                                    <p:anim calcmode="lin" valueType="num">
                                      <p:cBhvr additive="base">
                                        <p:cTn id="525" dur="4000" fill="hold"/>
                                        <p:tgtEl>
                                          <p:spTgt spid="37"/>
                                        </p:tgtEl>
                                        <p:attrNameLst>
                                          <p:attrName>ppt_y</p:attrName>
                                        </p:attrNameLst>
                                      </p:cBhvr>
                                      <p:tavLst>
                                        <p:tav tm="0">
                                          <p:val>
                                            <p:strVal val="#ppt_y"/>
                                          </p:val>
                                        </p:tav>
                                        <p:tav tm="100000">
                                          <p:val>
                                            <p:strVal val="#ppt_y"/>
                                          </p:val>
                                        </p:tav>
                                      </p:tavLst>
                                    </p:anim>
                                  </p:childTnLst>
                                </p:cTn>
                              </p:par>
                              <p:par>
                                <p:cTn id="526" presetID="5" presetClass="entr" presetSubtype="5" fill="hold" grpId="1" nodeType="withEffect">
                                  <p:stCondLst>
                                    <p:cond delay="0"/>
                                  </p:stCondLst>
                                  <p:childTnLst>
                                    <p:set>
                                      <p:cBhvr>
                                        <p:cTn id="527" dur="1" fill="hold">
                                          <p:stCondLst>
                                            <p:cond delay="0"/>
                                          </p:stCondLst>
                                        </p:cTn>
                                        <p:tgtEl>
                                          <p:spTgt spid="37"/>
                                        </p:tgtEl>
                                        <p:attrNameLst>
                                          <p:attrName>style.visibility</p:attrName>
                                        </p:attrNameLst>
                                      </p:cBhvr>
                                      <p:to>
                                        <p:strVal val="visible"/>
                                      </p:to>
                                    </p:set>
                                    <p:animEffect transition="in" filter="checkerboard(down)">
                                      <p:cBhvr>
                                        <p:cTn id="528" dur="4000"/>
                                        <p:tgtEl>
                                          <p:spTgt spid="37"/>
                                        </p:tgtEl>
                                      </p:cBhvr>
                                    </p:animEffect>
                                  </p:childTnLst>
                                </p:cTn>
                              </p:par>
                              <p:par>
                                <p:cTn id="529" presetID="19" presetClass="entr" presetSubtype="10" fill="hold" grpId="2" nodeType="withEffect">
                                  <p:stCondLst>
                                    <p:cond delay="0"/>
                                  </p:stCondLst>
                                  <p:childTnLst>
                                    <p:set>
                                      <p:cBhvr>
                                        <p:cTn id="530" dur="1" fill="hold">
                                          <p:stCondLst>
                                            <p:cond delay="0"/>
                                          </p:stCondLst>
                                        </p:cTn>
                                        <p:tgtEl>
                                          <p:spTgt spid="37"/>
                                        </p:tgtEl>
                                        <p:attrNameLst>
                                          <p:attrName>style.visibility</p:attrName>
                                        </p:attrNameLst>
                                      </p:cBhvr>
                                      <p:to>
                                        <p:strVal val="visible"/>
                                      </p:to>
                                    </p:set>
                                    <p:anim calcmode="lin" valueType="num">
                                      <p:cBhvr>
                                        <p:cTn id="531" dur="4000" fill="hold"/>
                                        <p:tgtEl>
                                          <p:spTgt spid="37"/>
                                        </p:tgtEl>
                                        <p:attrNameLst>
                                          <p:attrName>ppt_w</p:attrName>
                                        </p:attrNameLst>
                                      </p:cBhvr>
                                      <p:tavLst>
                                        <p:tav tm="0" fmla="#ppt_w*sin(2.5*pi*$)">
                                          <p:val>
                                            <p:fltVal val="0"/>
                                          </p:val>
                                        </p:tav>
                                        <p:tav tm="100000">
                                          <p:val>
                                            <p:fltVal val="1"/>
                                          </p:val>
                                        </p:tav>
                                      </p:tavLst>
                                    </p:anim>
                                    <p:anim calcmode="lin" valueType="num">
                                      <p:cBhvr>
                                        <p:cTn id="532" dur="4000" fill="hold"/>
                                        <p:tgtEl>
                                          <p:spTgt spid="37"/>
                                        </p:tgtEl>
                                        <p:attrNameLst>
                                          <p:attrName>ppt_h</p:attrName>
                                        </p:attrNameLst>
                                      </p:cBhvr>
                                      <p:tavLst>
                                        <p:tav tm="0">
                                          <p:val>
                                            <p:strVal val="#ppt_h"/>
                                          </p:val>
                                        </p:tav>
                                        <p:tav tm="100000">
                                          <p:val>
                                            <p:strVal val="#ppt_h"/>
                                          </p:val>
                                        </p:tav>
                                      </p:tavLst>
                                    </p:anim>
                                  </p:childTnLst>
                                </p:cTn>
                              </p:par>
                              <p:par>
                                <p:cTn id="533" presetID="9" presetClass="emph" presetSubtype="0" grpId="0" nodeType="withEffect">
                                  <p:stCondLst>
                                    <p:cond delay="0"/>
                                  </p:stCondLst>
                                  <p:childTnLst>
                                    <p:set>
                                      <p:cBhvr rctx="PPT">
                                        <p:cTn id="534" dur="indefinite"/>
                                        <p:tgtEl>
                                          <p:spTgt spid="75"/>
                                        </p:tgtEl>
                                        <p:attrNameLst>
                                          <p:attrName>style.opacity</p:attrName>
                                        </p:attrNameLst>
                                      </p:cBhvr>
                                      <p:to>
                                        <p:strVal val="0"/>
                                      </p:to>
                                    </p:set>
                                    <p:animEffect filter="image" prLst="opacity: 0">
                                      <p:cBhvr rctx="IE">
                                        <p:cTn id="535" dur="indefinite"/>
                                        <p:tgtEl>
                                          <p:spTgt spid="75"/>
                                        </p:tgtEl>
                                      </p:cBhvr>
                                    </p:animEffect>
                                  </p:childTnLst>
                                </p:cTn>
                              </p:par>
                              <p:par>
                                <p:cTn id="536" presetID="2" presetClass="exit" presetSubtype="12" fill="hold" grpId="3" nodeType="withEffect">
                                  <p:stCondLst>
                                    <p:cond delay="0"/>
                                  </p:stCondLst>
                                  <p:childTnLst>
                                    <p:anim calcmode="lin" valueType="num">
                                      <p:cBhvr additive="base">
                                        <p:cTn id="537" dur="4000"/>
                                        <p:tgtEl>
                                          <p:spTgt spid="41"/>
                                        </p:tgtEl>
                                        <p:attrNameLst>
                                          <p:attrName>ppt_x</p:attrName>
                                        </p:attrNameLst>
                                      </p:cBhvr>
                                      <p:tavLst>
                                        <p:tav tm="0">
                                          <p:val>
                                            <p:strVal val="ppt_x"/>
                                          </p:val>
                                        </p:tav>
                                        <p:tav tm="100000">
                                          <p:val>
                                            <p:strVal val="0-ppt_w/2"/>
                                          </p:val>
                                        </p:tav>
                                      </p:tavLst>
                                    </p:anim>
                                    <p:anim calcmode="lin" valueType="num">
                                      <p:cBhvr additive="base">
                                        <p:cTn id="538" dur="4000"/>
                                        <p:tgtEl>
                                          <p:spTgt spid="41"/>
                                        </p:tgtEl>
                                        <p:attrNameLst>
                                          <p:attrName>ppt_y</p:attrName>
                                        </p:attrNameLst>
                                      </p:cBhvr>
                                      <p:tavLst>
                                        <p:tav tm="0">
                                          <p:val>
                                            <p:strVal val="ppt_y"/>
                                          </p:val>
                                        </p:tav>
                                        <p:tav tm="100000">
                                          <p:val>
                                            <p:strVal val="1+ppt_h/2"/>
                                          </p:val>
                                        </p:tav>
                                      </p:tavLst>
                                    </p:anim>
                                    <p:set>
                                      <p:cBhvr>
                                        <p:cTn id="539" dur="1" fill="hold">
                                          <p:stCondLst>
                                            <p:cond delay="3999"/>
                                          </p:stCondLst>
                                        </p:cTn>
                                        <p:tgtEl>
                                          <p:spTgt spid="41"/>
                                        </p:tgtEl>
                                        <p:attrNameLst>
                                          <p:attrName>style.visibility</p:attrName>
                                        </p:attrNameLst>
                                      </p:cBhvr>
                                      <p:to>
                                        <p:strVal val="hidden"/>
                                      </p:to>
                                    </p:set>
                                  </p:childTnLst>
                                </p:cTn>
                              </p:par>
                              <p:par>
                                <p:cTn id="540" presetID="2" presetClass="exit" presetSubtype="12" fill="hold" grpId="3" nodeType="withEffect">
                                  <p:stCondLst>
                                    <p:cond delay="0"/>
                                  </p:stCondLst>
                                  <p:childTnLst>
                                    <p:anim calcmode="lin" valueType="num">
                                      <p:cBhvr additive="base">
                                        <p:cTn id="541" dur="4000"/>
                                        <p:tgtEl>
                                          <p:spTgt spid="46"/>
                                        </p:tgtEl>
                                        <p:attrNameLst>
                                          <p:attrName>ppt_x</p:attrName>
                                        </p:attrNameLst>
                                      </p:cBhvr>
                                      <p:tavLst>
                                        <p:tav tm="0">
                                          <p:val>
                                            <p:strVal val="ppt_x"/>
                                          </p:val>
                                        </p:tav>
                                        <p:tav tm="100000">
                                          <p:val>
                                            <p:strVal val="0-ppt_w/2"/>
                                          </p:val>
                                        </p:tav>
                                      </p:tavLst>
                                    </p:anim>
                                    <p:anim calcmode="lin" valueType="num">
                                      <p:cBhvr additive="base">
                                        <p:cTn id="542" dur="4000"/>
                                        <p:tgtEl>
                                          <p:spTgt spid="46"/>
                                        </p:tgtEl>
                                        <p:attrNameLst>
                                          <p:attrName>ppt_y</p:attrName>
                                        </p:attrNameLst>
                                      </p:cBhvr>
                                      <p:tavLst>
                                        <p:tav tm="0">
                                          <p:val>
                                            <p:strVal val="ppt_y"/>
                                          </p:val>
                                        </p:tav>
                                        <p:tav tm="100000">
                                          <p:val>
                                            <p:strVal val="1+ppt_h/2"/>
                                          </p:val>
                                        </p:tav>
                                      </p:tavLst>
                                    </p:anim>
                                    <p:set>
                                      <p:cBhvr>
                                        <p:cTn id="543" dur="1" fill="hold">
                                          <p:stCondLst>
                                            <p:cond delay="3999"/>
                                          </p:stCondLst>
                                        </p:cTn>
                                        <p:tgtEl>
                                          <p:spTgt spid="46"/>
                                        </p:tgtEl>
                                        <p:attrNameLst>
                                          <p:attrName>style.visibility</p:attrName>
                                        </p:attrNameLst>
                                      </p:cBhvr>
                                      <p:to>
                                        <p:strVal val="hidden"/>
                                      </p:to>
                                    </p:set>
                                  </p:childTnLst>
                                </p:cTn>
                              </p:par>
                              <p:par>
                                <p:cTn id="544" presetID="2" presetClass="exit" presetSubtype="12" fill="hold" grpId="3" nodeType="withEffect">
                                  <p:stCondLst>
                                    <p:cond delay="0"/>
                                  </p:stCondLst>
                                  <p:childTnLst>
                                    <p:anim calcmode="lin" valueType="num">
                                      <p:cBhvr additive="base">
                                        <p:cTn id="545" dur="4000"/>
                                        <p:tgtEl>
                                          <p:spTgt spid="54"/>
                                        </p:tgtEl>
                                        <p:attrNameLst>
                                          <p:attrName>ppt_x</p:attrName>
                                        </p:attrNameLst>
                                      </p:cBhvr>
                                      <p:tavLst>
                                        <p:tav tm="0">
                                          <p:val>
                                            <p:strVal val="ppt_x"/>
                                          </p:val>
                                        </p:tav>
                                        <p:tav tm="100000">
                                          <p:val>
                                            <p:strVal val="0-ppt_w/2"/>
                                          </p:val>
                                        </p:tav>
                                      </p:tavLst>
                                    </p:anim>
                                    <p:anim calcmode="lin" valueType="num">
                                      <p:cBhvr additive="base">
                                        <p:cTn id="546" dur="4000"/>
                                        <p:tgtEl>
                                          <p:spTgt spid="54"/>
                                        </p:tgtEl>
                                        <p:attrNameLst>
                                          <p:attrName>ppt_y</p:attrName>
                                        </p:attrNameLst>
                                      </p:cBhvr>
                                      <p:tavLst>
                                        <p:tav tm="0">
                                          <p:val>
                                            <p:strVal val="ppt_y"/>
                                          </p:val>
                                        </p:tav>
                                        <p:tav tm="100000">
                                          <p:val>
                                            <p:strVal val="1+ppt_h/2"/>
                                          </p:val>
                                        </p:tav>
                                      </p:tavLst>
                                    </p:anim>
                                    <p:set>
                                      <p:cBhvr>
                                        <p:cTn id="547" dur="1" fill="hold">
                                          <p:stCondLst>
                                            <p:cond delay="3999"/>
                                          </p:stCondLst>
                                        </p:cTn>
                                        <p:tgtEl>
                                          <p:spTgt spid="54"/>
                                        </p:tgtEl>
                                        <p:attrNameLst>
                                          <p:attrName>style.visibility</p:attrName>
                                        </p:attrNameLst>
                                      </p:cBhvr>
                                      <p:to>
                                        <p:strVal val="hidden"/>
                                      </p:to>
                                    </p:set>
                                  </p:childTnLst>
                                </p:cTn>
                              </p:par>
                              <p:par>
                                <p:cTn id="548" presetID="2" presetClass="exit" presetSubtype="12" fill="hold" grpId="3" nodeType="withEffect">
                                  <p:stCondLst>
                                    <p:cond delay="0"/>
                                  </p:stCondLst>
                                  <p:childTnLst>
                                    <p:anim calcmode="lin" valueType="num">
                                      <p:cBhvr additive="base">
                                        <p:cTn id="549" dur="4000"/>
                                        <p:tgtEl>
                                          <p:spTgt spid="62"/>
                                        </p:tgtEl>
                                        <p:attrNameLst>
                                          <p:attrName>ppt_x</p:attrName>
                                        </p:attrNameLst>
                                      </p:cBhvr>
                                      <p:tavLst>
                                        <p:tav tm="0">
                                          <p:val>
                                            <p:strVal val="ppt_x"/>
                                          </p:val>
                                        </p:tav>
                                        <p:tav tm="100000">
                                          <p:val>
                                            <p:strVal val="0-ppt_w/2"/>
                                          </p:val>
                                        </p:tav>
                                      </p:tavLst>
                                    </p:anim>
                                    <p:anim calcmode="lin" valueType="num">
                                      <p:cBhvr additive="base">
                                        <p:cTn id="550" dur="4000"/>
                                        <p:tgtEl>
                                          <p:spTgt spid="62"/>
                                        </p:tgtEl>
                                        <p:attrNameLst>
                                          <p:attrName>ppt_y</p:attrName>
                                        </p:attrNameLst>
                                      </p:cBhvr>
                                      <p:tavLst>
                                        <p:tav tm="0">
                                          <p:val>
                                            <p:strVal val="ppt_y"/>
                                          </p:val>
                                        </p:tav>
                                        <p:tav tm="100000">
                                          <p:val>
                                            <p:strVal val="1+ppt_h/2"/>
                                          </p:val>
                                        </p:tav>
                                      </p:tavLst>
                                    </p:anim>
                                    <p:set>
                                      <p:cBhvr>
                                        <p:cTn id="551" dur="1" fill="hold">
                                          <p:stCondLst>
                                            <p:cond delay="3999"/>
                                          </p:stCondLst>
                                        </p:cTn>
                                        <p:tgtEl>
                                          <p:spTgt spid="62"/>
                                        </p:tgtEl>
                                        <p:attrNameLst>
                                          <p:attrName>style.visibility</p:attrName>
                                        </p:attrNameLst>
                                      </p:cBhvr>
                                      <p:to>
                                        <p:strVal val="hidden"/>
                                      </p:to>
                                    </p:set>
                                  </p:childTnLst>
                                </p:cTn>
                              </p:par>
                              <p:par>
                                <p:cTn id="552" presetID="2" presetClass="exit" presetSubtype="12" fill="hold" grpId="3" nodeType="withEffect">
                                  <p:stCondLst>
                                    <p:cond delay="0"/>
                                  </p:stCondLst>
                                  <p:childTnLst>
                                    <p:anim calcmode="lin" valueType="num">
                                      <p:cBhvr additive="base">
                                        <p:cTn id="553" dur="4000"/>
                                        <p:tgtEl>
                                          <p:spTgt spid="70"/>
                                        </p:tgtEl>
                                        <p:attrNameLst>
                                          <p:attrName>ppt_x</p:attrName>
                                        </p:attrNameLst>
                                      </p:cBhvr>
                                      <p:tavLst>
                                        <p:tav tm="0">
                                          <p:val>
                                            <p:strVal val="ppt_x"/>
                                          </p:val>
                                        </p:tav>
                                        <p:tav tm="100000">
                                          <p:val>
                                            <p:strVal val="0-ppt_w/2"/>
                                          </p:val>
                                        </p:tav>
                                      </p:tavLst>
                                    </p:anim>
                                    <p:anim calcmode="lin" valueType="num">
                                      <p:cBhvr additive="base">
                                        <p:cTn id="554" dur="4000"/>
                                        <p:tgtEl>
                                          <p:spTgt spid="70"/>
                                        </p:tgtEl>
                                        <p:attrNameLst>
                                          <p:attrName>ppt_y</p:attrName>
                                        </p:attrNameLst>
                                      </p:cBhvr>
                                      <p:tavLst>
                                        <p:tav tm="0">
                                          <p:val>
                                            <p:strVal val="ppt_y"/>
                                          </p:val>
                                        </p:tav>
                                        <p:tav tm="100000">
                                          <p:val>
                                            <p:strVal val="1+ppt_h/2"/>
                                          </p:val>
                                        </p:tav>
                                      </p:tavLst>
                                    </p:anim>
                                    <p:set>
                                      <p:cBhvr>
                                        <p:cTn id="555" dur="1" fill="hold">
                                          <p:stCondLst>
                                            <p:cond delay="3999"/>
                                          </p:stCondLst>
                                        </p:cTn>
                                        <p:tgtEl>
                                          <p:spTgt spid="70"/>
                                        </p:tgtEl>
                                        <p:attrNameLst>
                                          <p:attrName>style.visibility</p:attrName>
                                        </p:attrNameLst>
                                      </p:cBhvr>
                                      <p:to>
                                        <p:strVal val="hidden"/>
                                      </p:to>
                                    </p:set>
                                  </p:childTnLst>
                                </p:cTn>
                              </p:par>
                              <p:par>
                                <p:cTn id="556" presetID="2" presetClass="exit" presetSubtype="12" fill="hold" grpId="3" nodeType="withEffect">
                                  <p:stCondLst>
                                    <p:cond delay="0"/>
                                  </p:stCondLst>
                                  <p:childTnLst>
                                    <p:anim calcmode="lin" valueType="num">
                                      <p:cBhvr additive="base">
                                        <p:cTn id="557" dur="4000"/>
                                        <p:tgtEl>
                                          <p:spTgt spid="72"/>
                                        </p:tgtEl>
                                        <p:attrNameLst>
                                          <p:attrName>ppt_x</p:attrName>
                                        </p:attrNameLst>
                                      </p:cBhvr>
                                      <p:tavLst>
                                        <p:tav tm="0">
                                          <p:val>
                                            <p:strVal val="ppt_x"/>
                                          </p:val>
                                        </p:tav>
                                        <p:tav tm="100000">
                                          <p:val>
                                            <p:strVal val="0-ppt_w/2"/>
                                          </p:val>
                                        </p:tav>
                                      </p:tavLst>
                                    </p:anim>
                                    <p:anim calcmode="lin" valueType="num">
                                      <p:cBhvr additive="base">
                                        <p:cTn id="558" dur="4000"/>
                                        <p:tgtEl>
                                          <p:spTgt spid="72"/>
                                        </p:tgtEl>
                                        <p:attrNameLst>
                                          <p:attrName>ppt_y</p:attrName>
                                        </p:attrNameLst>
                                      </p:cBhvr>
                                      <p:tavLst>
                                        <p:tav tm="0">
                                          <p:val>
                                            <p:strVal val="ppt_y"/>
                                          </p:val>
                                        </p:tav>
                                        <p:tav tm="100000">
                                          <p:val>
                                            <p:strVal val="1+ppt_h/2"/>
                                          </p:val>
                                        </p:tav>
                                      </p:tavLst>
                                    </p:anim>
                                    <p:set>
                                      <p:cBhvr>
                                        <p:cTn id="559" dur="1" fill="hold">
                                          <p:stCondLst>
                                            <p:cond delay="3999"/>
                                          </p:stCondLst>
                                        </p:cTn>
                                        <p:tgtEl>
                                          <p:spTgt spid="72"/>
                                        </p:tgtEl>
                                        <p:attrNameLst>
                                          <p:attrName>style.visibility</p:attrName>
                                        </p:attrNameLst>
                                      </p:cBhvr>
                                      <p:to>
                                        <p:strVal val="hidden"/>
                                      </p:to>
                                    </p:set>
                                  </p:childTnLst>
                                </p:cTn>
                              </p:par>
                              <p:par>
                                <p:cTn id="560" presetID="2" presetClass="exit" presetSubtype="12" fill="hold" grpId="3" nodeType="withEffect">
                                  <p:stCondLst>
                                    <p:cond delay="0"/>
                                  </p:stCondLst>
                                  <p:childTnLst>
                                    <p:anim calcmode="lin" valueType="num">
                                      <p:cBhvr additive="base">
                                        <p:cTn id="561" dur="4000"/>
                                        <p:tgtEl>
                                          <p:spTgt spid="26"/>
                                        </p:tgtEl>
                                        <p:attrNameLst>
                                          <p:attrName>ppt_x</p:attrName>
                                        </p:attrNameLst>
                                      </p:cBhvr>
                                      <p:tavLst>
                                        <p:tav tm="0">
                                          <p:val>
                                            <p:strVal val="ppt_x"/>
                                          </p:val>
                                        </p:tav>
                                        <p:tav tm="100000">
                                          <p:val>
                                            <p:strVal val="0-ppt_w/2"/>
                                          </p:val>
                                        </p:tav>
                                      </p:tavLst>
                                    </p:anim>
                                    <p:anim calcmode="lin" valueType="num">
                                      <p:cBhvr additive="base">
                                        <p:cTn id="562" dur="4000"/>
                                        <p:tgtEl>
                                          <p:spTgt spid="26"/>
                                        </p:tgtEl>
                                        <p:attrNameLst>
                                          <p:attrName>ppt_y</p:attrName>
                                        </p:attrNameLst>
                                      </p:cBhvr>
                                      <p:tavLst>
                                        <p:tav tm="0">
                                          <p:val>
                                            <p:strVal val="ppt_y"/>
                                          </p:val>
                                        </p:tav>
                                        <p:tav tm="100000">
                                          <p:val>
                                            <p:strVal val="1+ppt_h/2"/>
                                          </p:val>
                                        </p:tav>
                                      </p:tavLst>
                                    </p:anim>
                                    <p:set>
                                      <p:cBhvr>
                                        <p:cTn id="563" dur="1" fill="hold">
                                          <p:stCondLst>
                                            <p:cond delay="3999"/>
                                          </p:stCondLst>
                                        </p:cTn>
                                        <p:tgtEl>
                                          <p:spTgt spid="26"/>
                                        </p:tgtEl>
                                        <p:attrNameLst>
                                          <p:attrName>style.visibility</p:attrName>
                                        </p:attrNameLst>
                                      </p:cBhvr>
                                      <p:to>
                                        <p:strVal val="hidden"/>
                                      </p:to>
                                    </p:set>
                                  </p:childTnLst>
                                </p:cTn>
                              </p:par>
                              <p:par>
                                <p:cTn id="564" presetID="2" presetClass="exit" presetSubtype="12" fill="hold" grpId="3" nodeType="withEffect">
                                  <p:stCondLst>
                                    <p:cond delay="0"/>
                                  </p:stCondLst>
                                  <p:childTnLst>
                                    <p:anim calcmode="lin" valueType="num">
                                      <p:cBhvr additive="base">
                                        <p:cTn id="565" dur="4000"/>
                                        <p:tgtEl>
                                          <p:spTgt spid="28"/>
                                        </p:tgtEl>
                                        <p:attrNameLst>
                                          <p:attrName>ppt_x</p:attrName>
                                        </p:attrNameLst>
                                      </p:cBhvr>
                                      <p:tavLst>
                                        <p:tav tm="0">
                                          <p:val>
                                            <p:strVal val="ppt_x"/>
                                          </p:val>
                                        </p:tav>
                                        <p:tav tm="100000">
                                          <p:val>
                                            <p:strVal val="0-ppt_w/2"/>
                                          </p:val>
                                        </p:tav>
                                      </p:tavLst>
                                    </p:anim>
                                    <p:anim calcmode="lin" valueType="num">
                                      <p:cBhvr additive="base">
                                        <p:cTn id="566" dur="4000"/>
                                        <p:tgtEl>
                                          <p:spTgt spid="28"/>
                                        </p:tgtEl>
                                        <p:attrNameLst>
                                          <p:attrName>ppt_y</p:attrName>
                                        </p:attrNameLst>
                                      </p:cBhvr>
                                      <p:tavLst>
                                        <p:tav tm="0">
                                          <p:val>
                                            <p:strVal val="ppt_y"/>
                                          </p:val>
                                        </p:tav>
                                        <p:tav tm="100000">
                                          <p:val>
                                            <p:strVal val="1+ppt_h/2"/>
                                          </p:val>
                                        </p:tav>
                                      </p:tavLst>
                                    </p:anim>
                                    <p:set>
                                      <p:cBhvr>
                                        <p:cTn id="567" dur="1" fill="hold">
                                          <p:stCondLst>
                                            <p:cond delay="3999"/>
                                          </p:stCondLst>
                                        </p:cTn>
                                        <p:tgtEl>
                                          <p:spTgt spid="28"/>
                                        </p:tgtEl>
                                        <p:attrNameLst>
                                          <p:attrName>style.visibility</p:attrName>
                                        </p:attrNameLst>
                                      </p:cBhvr>
                                      <p:to>
                                        <p:strVal val="hidden"/>
                                      </p:to>
                                    </p:set>
                                  </p:childTnLst>
                                </p:cTn>
                              </p:par>
                              <p:par>
                                <p:cTn id="568" presetID="2" presetClass="exit" presetSubtype="12" fill="hold" grpId="3" nodeType="withEffect">
                                  <p:stCondLst>
                                    <p:cond delay="0"/>
                                  </p:stCondLst>
                                  <p:childTnLst>
                                    <p:anim calcmode="lin" valueType="num">
                                      <p:cBhvr additive="base">
                                        <p:cTn id="569" dur="4000"/>
                                        <p:tgtEl>
                                          <p:spTgt spid="30"/>
                                        </p:tgtEl>
                                        <p:attrNameLst>
                                          <p:attrName>ppt_x</p:attrName>
                                        </p:attrNameLst>
                                      </p:cBhvr>
                                      <p:tavLst>
                                        <p:tav tm="0">
                                          <p:val>
                                            <p:strVal val="ppt_x"/>
                                          </p:val>
                                        </p:tav>
                                        <p:tav tm="100000">
                                          <p:val>
                                            <p:strVal val="0-ppt_w/2"/>
                                          </p:val>
                                        </p:tav>
                                      </p:tavLst>
                                    </p:anim>
                                    <p:anim calcmode="lin" valueType="num">
                                      <p:cBhvr additive="base">
                                        <p:cTn id="570" dur="4000"/>
                                        <p:tgtEl>
                                          <p:spTgt spid="30"/>
                                        </p:tgtEl>
                                        <p:attrNameLst>
                                          <p:attrName>ppt_y</p:attrName>
                                        </p:attrNameLst>
                                      </p:cBhvr>
                                      <p:tavLst>
                                        <p:tav tm="0">
                                          <p:val>
                                            <p:strVal val="ppt_y"/>
                                          </p:val>
                                        </p:tav>
                                        <p:tav tm="100000">
                                          <p:val>
                                            <p:strVal val="1+ppt_h/2"/>
                                          </p:val>
                                        </p:tav>
                                      </p:tavLst>
                                    </p:anim>
                                    <p:set>
                                      <p:cBhvr>
                                        <p:cTn id="571" dur="1" fill="hold">
                                          <p:stCondLst>
                                            <p:cond delay="3999"/>
                                          </p:stCondLst>
                                        </p:cTn>
                                        <p:tgtEl>
                                          <p:spTgt spid="30"/>
                                        </p:tgtEl>
                                        <p:attrNameLst>
                                          <p:attrName>style.visibility</p:attrName>
                                        </p:attrNameLst>
                                      </p:cBhvr>
                                      <p:to>
                                        <p:strVal val="hidden"/>
                                      </p:to>
                                    </p:set>
                                  </p:childTnLst>
                                </p:cTn>
                              </p:par>
                              <p:par>
                                <p:cTn id="572" presetID="2" presetClass="exit" presetSubtype="12" fill="hold" grpId="3" nodeType="withEffect">
                                  <p:stCondLst>
                                    <p:cond delay="0"/>
                                  </p:stCondLst>
                                  <p:childTnLst>
                                    <p:anim calcmode="lin" valueType="num">
                                      <p:cBhvr additive="base">
                                        <p:cTn id="573" dur="4000"/>
                                        <p:tgtEl>
                                          <p:spTgt spid="32"/>
                                        </p:tgtEl>
                                        <p:attrNameLst>
                                          <p:attrName>ppt_x</p:attrName>
                                        </p:attrNameLst>
                                      </p:cBhvr>
                                      <p:tavLst>
                                        <p:tav tm="0">
                                          <p:val>
                                            <p:strVal val="ppt_x"/>
                                          </p:val>
                                        </p:tav>
                                        <p:tav tm="100000">
                                          <p:val>
                                            <p:strVal val="0-ppt_w/2"/>
                                          </p:val>
                                        </p:tav>
                                      </p:tavLst>
                                    </p:anim>
                                    <p:anim calcmode="lin" valueType="num">
                                      <p:cBhvr additive="base">
                                        <p:cTn id="574" dur="4000"/>
                                        <p:tgtEl>
                                          <p:spTgt spid="32"/>
                                        </p:tgtEl>
                                        <p:attrNameLst>
                                          <p:attrName>ppt_y</p:attrName>
                                        </p:attrNameLst>
                                      </p:cBhvr>
                                      <p:tavLst>
                                        <p:tav tm="0">
                                          <p:val>
                                            <p:strVal val="ppt_y"/>
                                          </p:val>
                                        </p:tav>
                                        <p:tav tm="100000">
                                          <p:val>
                                            <p:strVal val="1+ppt_h/2"/>
                                          </p:val>
                                        </p:tav>
                                      </p:tavLst>
                                    </p:anim>
                                    <p:set>
                                      <p:cBhvr>
                                        <p:cTn id="575" dur="1" fill="hold">
                                          <p:stCondLst>
                                            <p:cond delay="3999"/>
                                          </p:stCondLst>
                                        </p:cTn>
                                        <p:tgtEl>
                                          <p:spTgt spid="32"/>
                                        </p:tgtEl>
                                        <p:attrNameLst>
                                          <p:attrName>style.visibility</p:attrName>
                                        </p:attrNameLst>
                                      </p:cBhvr>
                                      <p:to>
                                        <p:strVal val="hidden"/>
                                      </p:to>
                                    </p:set>
                                  </p:childTnLst>
                                </p:cTn>
                              </p:par>
                              <p:par>
                                <p:cTn id="576" presetID="2" presetClass="exit" presetSubtype="12" fill="hold" grpId="3" nodeType="withEffect">
                                  <p:stCondLst>
                                    <p:cond delay="0"/>
                                  </p:stCondLst>
                                  <p:childTnLst>
                                    <p:anim calcmode="lin" valueType="num">
                                      <p:cBhvr additive="base">
                                        <p:cTn id="577" dur="4000"/>
                                        <p:tgtEl>
                                          <p:spTgt spid="34"/>
                                        </p:tgtEl>
                                        <p:attrNameLst>
                                          <p:attrName>ppt_x</p:attrName>
                                        </p:attrNameLst>
                                      </p:cBhvr>
                                      <p:tavLst>
                                        <p:tav tm="0">
                                          <p:val>
                                            <p:strVal val="ppt_x"/>
                                          </p:val>
                                        </p:tav>
                                        <p:tav tm="100000">
                                          <p:val>
                                            <p:strVal val="0-ppt_w/2"/>
                                          </p:val>
                                        </p:tav>
                                      </p:tavLst>
                                    </p:anim>
                                    <p:anim calcmode="lin" valueType="num">
                                      <p:cBhvr additive="base">
                                        <p:cTn id="578" dur="4000"/>
                                        <p:tgtEl>
                                          <p:spTgt spid="34"/>
                                        </p:tgtEl>
                                        <p:attrNameLst>
                                          <p:attrName>ppt_y</p:attrName>
                                        </p:attrNameLst>
                                      </p:cBhvr>
                                      <p:tavLst>
                                        <p:tav tm="0">
                                          <p:val>
                                            <p:strVal val="ppt_y"/>
                                          </p:val>
                                        </p:tav>
                                        <p:tav tm="100000">
                                          <p:val>
                                            <p:strVal val="1+ppt_h/2"/>
                                          </p:val>
                                        </p:tav>
                                      </p:tavLst>
                                    </p:anim>
                                    <p:set>
                                      <p:cBhvr>
                                        <p:cTn id="579" dur="1" fill="hold">
                                          <p:stCondLst>
                                            <p:cond delay="3999"/>
                                          </p:stCondLst>
                                        </p:cTn>
                                        <p:tgtEl>
                                          <p:spTgt spid="34"/>
                                        </p:tgtEl>
                                        <p:attrNameLst>
                                          <p:attrName>style.visibility</p:attrName>
                                        </p:attrNameLst>
                                      </p:cBhvr>
                                      <p:to>
                                        <p:strVal val="hidden"/>
                                      </p:to>
                                    </p:set>
                                  </p:childTnLst>
                                </p:cTn>
                              </p:par>
                              <p:par>
                                <p:cTn id="580" presetID="2" presetClass="exit" presetSubtype="12" fill="hold" grpId="3" nodeType="withEffect">
                                  <p:stCondLst>
                                    <p:cond delay="0"/>
                                  </p:stCondLst>
                                  <p:childTnLst>
                                    <p:anim calcmode="lin" valueType="num">
                                      <p:cBhvr additive="base">
                                        <p:cTn id="581" dur="4000"/>
                                        <p:tgtEl>
                                          <p:spTgt spid="36"/>
                                        </p:tgtEl>
                                        <p:attrNameLst>
                                          <p:attrName>ppt_x</p:attrName>
                                        </p:attrNameLst>
                                      </p:cBhvr>
                                      <p:tavLst>
                                        <p:tav tm="0">
                                          <p:val>
                                            <p:strVal val="ppt_x"/>
                                          </p:val>
                                        </p:tav>
                                        <p:tav tm="100000">
                                          <p:val>
                                            <p:strVal val="0-ppt_w/2"/>
                                          </p:val>
                                        </p:tav>
                                      </p:tavLst>
                                    </p:anim>
                                    <p:anim calcmode="lin" valueType="num">
                                      <p:cBhvr additive="base">
                                        <p:cTn id="582" dur="4000"/>
                                        <p:tgtEl>
                                          <p:spTgt spid="36"/>
                                        </p:tgtEl>
                                        <p:attrNameLst>
                                          <p:attrName>ppt_y</p:attrName>
                                        </p:attrNameLst>
                                      </p:cBhvr>
                                      <p:tavLst>
                                        <p:tav tm="0">
                                          <p:val>
                                            <p:strVal val="ppt_y"/>
                                          </p:val>
                                        </p:tav>
                                        <p:tav tm="100000">
                                          <p:val>
                                            <p:strVal val="1+ppt_h/2"/>
                                          </p:val>
                                        </p:tav>
                                      </p:tavLst>
                                    </p:anim>
                                    <p:set>
                                      <p:cBhvr>
                                        <p:cTn id="583" dur="1" fill="hold">
                                          <p:stCondLst>
                                            <p:cond delay="3999"/>
                                          </p:stCondLst>
                                        </p:cTn>
                                        <p:tgtEl>
                                          <p:spTgt spid="36"/>
                                        </p:tgtEl>
                                        <p:attrNameLst>
                                          <p:attrName>style.visibility</p:attrName>
                                        </p:attrNameLst>
                                      </p:cBhvr>
                                      <p:to>
                                        <p:strVal val="hidden"/>
                                      </p:to>
                                    </p:set>
                                  </p:childTnLst>
                                </p:cTn>
                              </p:par>
                              <p:par>
                                <p:cTn id="584" presetID="2" presetClass="exit" presetSubtype="12" fill="hold" grpId="3" nodeType="withEffect">
                                  <p:stCondLst>
                                    <p:cond delay="0"/>
                                  </p:stCondLst>
                                  <p:childTnLst>
                                    <p:anim calcmode="lin" valueType="num">
                                      <p:cBhvr additive="base">
                                        <p:cTn id="585" dur="4000"/>
                                        <p:tgtEl>
                                          <p:spTgt spid="42"/>
                                        </p:tgtEl>
                                        <p:attrNameLst>
                                          <p:attrName>ppt_x</p:attrName>
                                        </p:attrNameLst>
                                      </p:cBhvr>
                                      <p:tavLst>
                                        <p:tav tm="0">
                                          <p:val>
                                            <p:strVal val="ppt_x"/>
                                          </p:val>
                                        </p:tav>
                                        <p:tav tm="100000">
                                          <p:val>
                                            <p:strVal val="0-ppt_w/2"/>
                                          </p:val>
                                        </p:tav>
                                      </p:tavLst>
                                    </p:anim>
                                    <p:anim calcmode="lin" valueType="num">
                                      <p:cBhvr additive="base">
                                        <p:cTn id="586" dur="4000"/>
                                        <p:tgtEl>
                                          <p:spTgt spid="42"/>
                                        </p:tgtEl>
                                        <p:attrNameLst>
                                          <p:attrName>ppt_y</p:attrName>
                                        </p:attrNameLst>
                                      </p:cBhvr>
                                      <p:tavLst>
                                        <p:tav tm="0">
                                          <p:val>
                                            <p:strVal val="ppt_y"/>
                                          </p:val>
                                        </p:tav>
                                        <p:tav tm="100000">
                                          <p:val>
                                            <p:strVal val="1+ppt_h/2"/>
                                          </p:val>
                                        </p:tav>
                                      </p:tavLst>
                                    </p:anim>
                                    <p:set>
                                      <p:cBhvr>
                                        <p:cTn id="587" dur="1" fill="hold">
                                          <p:stCondLst>
                                            <p:cond delay="3999"/>
                                          </p:stCondLst>
                                        </p:cTn>
                                        <p:tgtEl>
                                          <p:spTgt spid="42"/>
                                        </p:tgtEl>
                                        <p:attrNameLst>
                                          <p:attrName>style.visibility</p:attrName>
                                        </p:attrNameLst>
                                      </p:cBhvr>
                                      <p:to>
                                        <p:strVal val="hidden"/>
                                      </p:to>
                                    </p:set>
                                  </p:childTnLst>
                                </p:cTn>
                              </p:par>
                              <p:par>
                                <p:cTn id="588" presetID="2" presetClass="exit" presetSubtype="12" fill="hold" grpId="3" nodeType="withEffect">
                                  <p:stCondLst>
                                    <p:cond delay="0"/>
                                  </p:stCondLst>
                                  <p:childTnLst>
                                    <p:anim calcmode="lin" valueType="num">
                                      <p:cBhvr additive="base">
                                        <p:cTn id="589" dur="4000"/>
                                        <p:tgtEl>
                                          <p:spTgt spid="50"/>
                                        </p:tgtEl>
                                        <p:attrNameLst>
                                          <p:attrName>ppt_x</p:attrName>
                                        </p:attrNameLst>
                                      </p:cBhvr>
                                      <p:tavLst>
                                        <p:tav tm="0">
                                          <p:val>
                                            <p:strVal val="ppt_x"/>
                                          </p:val>
                                        </p:tav>
                                        <p:tav tm="100000">
                                          <p:val>
                                            <p:strVal val="0-ppt_w/2"/>
                                          </p:val>
                                        </p:tav>
                                      </p:tavLst>
                                    </p:anim>
                                    <p:anim calcmode="lin" valueType="num">
                                      <p:cBhvr additive="base">
                                        <p:cTn id="590" dur="4000"/>
                                        <p:tgtEl>
                                          <p:spTgt spid="50"/>
                                        </p:tgtEl>
                                        <p:attrNameLst>
                                          <p:attrName>ppt_y</p:attrName>
                                        </p:attrNameLst>
                                      </p:cBhvr>
                                      <p:tavLst>
                                        <p:tav tm="0">
                                          <p:val>
                                            <p:strVal val="ppt_y"/>
                                          </p:val>
                                        </p:tav>
                                        <p:tav tm="100000">
                                          <p:val>
                                            <p:strVal val="1+ppt_h/2"/>
                                          </p:val>
                                        </p:tav>
                                      </p:tavLst>
                                    </p:anim>
                                    <p:set>
                                      <p:cBhvr>
                                        <p:cTn id="591" dur="1" fill="hold">
                                          <p:stCondLst>
                                            <p:cond delay="3999"/>
                                          </p:stCondLst>
                                        </p:cTn>
                                        <p:tgtEl>
                                          <p:spTgt spid="50"/>
                                        </p:tgtEl>
                                        <p:attrNameLst>
                                          <p:attrName>style.visibility</p:attrName>
                                        </p:attrNameLst>
                                      </p:cBhvr>
                                      <p:to>
                                        <p:strVal val="hidden"/>
                                      </p:to>
                                    </p:set>
                                  </p:childTnLst>
                                </p:cTn>
                              </p:par>
                              <p:par>
                                <p:cTn id="592" presetID="2" presetClass="exit" presetSubtype="12" fill="hold" grpId="3" nodeType="withEffect">
                                  <p:stCondLst>
                                    <p:cond delay="0"/>
                                  </p:stCondLst>
                                  <p:childTnLst>
                                    <p:anim calcmode="lin" valueType="num">
                                      <p:cBhvr additive="base">
                                        <p:cTn id="593" dur="4000"/>
                                        <p:tgtEl>
                                          <p:spTgt spid="58"/>
                                        </p:tgtEl>
                                        <p:attrNameLst>
                                          <p:attrName>ppt_x</p:attrName>
                                        </p:attrNameLst>
                                      </p:cBhvr>
                                      <p:tavLst>
                                        <p:tav tm="0">
                                          <p:val>
                                            <p:strVal val="ppt_x"/>
                                          </p:val>
                                        </p:tav>
                                        <p:tav tm="100000">
                                          <p:val>
                                            <p:strVal val="0-ppt_w/2"/>
                                          </p:val>
                                        </p:tav>
                                      </p:tavLst>
                                    </p:anim>
                                    <p:anim calcmode="lin" valueType="num">
                                      <p:cBhvr additive="base">
                                        <p:cTn id="594" dur="4000"/>
                                        <p:tgtEl>
                                          <p:spTgt spid="58"/>
                                        </p:tgtEl>
                                        <p:attrNameLst>
                                          <p:attrName>ppt_y</p:attrName>
                                        </p:attrNameLst>
                                      </p:cBhvr>
                                      <p:tavLst>
                                        <p:tav tm="0">
                                          <p:val>
                                            <p:strVal val="ppt_y"/>
                                          </p:val>
                                        </p:tav>
                                        <p:tav tm="100000">
                                          <p:val>
                                            <p:strVal val="1+ppt_h/2"/>
                                          </p:val>
                                        </p:tav>
                                      </p:tavLst>
                                    </p:anim>
                                    <p:set>
                                      <p:cBhvr>
                                        <p:cTn id="595" dur="1" fill="hold">
                                          <p:stCondLst>
                                            <p:cond delay="3999"/>
                                          </p:stCondLst>
                                        </p:cTn>
                                        <p:tgtEl>
                                          <p:spTgt spid="58"/>
                                        </p:tgtEl>
                                        <p:attrNameLst>
                                          <p:attrName>style.visibility</p:attrName>
                                        </p:attrNameLst>
                                      </p:cBhvr>
                                      <p:to>
                                        <p:strVal val="hidden"/>
                                      </p:to>
                                    </p:set>
                                  </p:childTnLst>
                                </p:cTn>
                              </p:par>
                              <p:par>
                                <p:cTn id="596" presetID="2" presetClass="exit" presetSubtype="12" fill="hold" grpId="3" nodeType="withEffect">
                                  <p:stCondLst>
                                    <p:cond delay="0"/>
                                  </p:stCondLst>
                                  <p:childTnLst>
                                    <p:anim calcmode="lin" valueType="num">
                                      <p:cBhvr additive="base">
                                        <p:cTn id="597" dur="4000"/>
                                        <p:tgtEl>
                                          <p:spTgt spid="66"/>
                                        </p:tgtEl>
                                        <p:attrNameLst>
                                          <p:attrName>ppt_x</p:attrName>
                                        </p:attrNameLst>
                                      </p:cBhvr>
                                      <p:tavLst>
                                        <p:tav tm="0">
                                          <p:val>
                                            <p:strVal val="ppt_x"/>
                                          </p:val>
                                        </p:tav>
                                        <p:tav tm="100000">
                                          <p:val>
                                            <p:strVal val="0-ppt_w/2"/>
                                          </p:val>
                                        </p:tav>
                                      </p:tavLst>
                                    </p:anim>
                                    <p:anim calcmode="lin" valueType="num">
                                      <p:cBhvr additive="base">
                                        <p:cTn id="598" dur="4000"/>
                                        <p:tgtEl>
                                          <p:spTgt spid="66"/>
                                        </p:tgtEl>
                                        <p:attrNameLst>
                                          <p:attrName>ppt_y</p:attrName>
                                        </p:attrNameLst>
                                      </p:cBhvr>
                                      <p:tavLst>
                                        <p:tav tm="0">
                                          <p:val>
                                            <p:strVal val="ppt_y"/>
                                          </p:val>
                                        </p:tav>
                                        <p:tav tm="100000">
                                          <p:val>
                                            <p:strVal val="1+ppt_h/2"/>
                                          </p:val>
                                        </p:tav>
                                      </p:tavLst>
                                    </p:anim>
                                    <p:set>
                                      <p:cBhvr>
                                        <p:cTn id="599" dur="1" fill="hold">
                                          <p:stCondLst>
                                            <p:cond delay="3999"/>
                                          </p:stCondLst>
                                        </p:cTn>
                                        <p:tgtEl>
                                          <p:spTgt spid="66"/>
                                        </p:tgtEl>
                                        <p:attrNameLst>
                                          <p:attrName>style.visibility</p:attrName>
                                        </p:attrNameLst>
                                      </p:cBhvr>
                                      <p:to>
                                        <p:strVal val="hidden"/>
                                      </p:to>
                                    </p:set>
                                  </p:childTnLst>
                                </p:cTn>
                              </p:par>
                              <p:par>
                                <p:cTn id="600" presetID="2" presetClass="exit" presetSubtype="12" fill="hold" grpId="3" nodeType="withEffect">
                                  <p:stCondLst>
                                    <p:cond delay="0"/>
                                  </p:stCondLst>
                                  <p:childTnLst>
                                    <p:anim calcmode="lin" valueType="num">
                                      <p:cBhvr additive="base">
                                        <p:cTn id="601" dur="4000"/>
                                        <p:tgtEl>
                                          <p:spTgt spid="71"/>
                                        </p:tgtEl>
                                        <p:attrNameLst>
                                          <p:attrName>ppt_x</p:attrName>
                                        </p:attrNameLst>
                                      </p:cBhvr>
                                      <p:tavLst>
                                        <p:tav tm="0">
                                          <p:val>
                                            <p:strVal val="ppt_x"/>
                                          </p:val>
                                        </p:tav>
                                        <p:tav tm="100000">
                                          <p:val>
                                            <p:strVal val="0-ppt_w/2"/>
                                          </p:val>
                                        </p:tav>
                                      </p:tavLst>
                                    </p:anim>
                                    <p:anim calcmode="lin" valueType="num">
                                      <p:cBhvr additive="base">
                                        <p:cTn id="602" dur="4000"/>
                                        <p:tgtEl>
                                          <p:spTgt spid="71"/>
                                        </p:tgtEl>
                                        <p:attrNameLst>
                                          <p:attrName>ppt_y</p:attrName>
                                        </p:attrNameLst>
                                      </p:cBhvr>
                                      <p:tavLst>
                                        <p:tav tm="0">
                                          <p:val>
                                            <p:strVal val="ppt_y"/>
                                          </p:val>
                                        </p:tav>
                                        <p:tav tm="100000">
                                          <p:val>
                                            <p:strVal val="1+ppt_h/2"/>
                                          </p:val>
                                        </p:tav>
                                      </p:tavLst>
                                    </p:anim>
                                    <p:set>
                                      <p:cBhvr>
                                        <p:cTn id="603" dur="1" fill="hold">
                                          <p:stCondLst>
                                            <p:cond delay="3999"/>
                                          </p:stCondLst>
                                        </p:cTn>
                                        <p:tgtEl>
                                          <p:spTgt spid="71"/>
                                        </p:tgtEl>
                                        <p:attrNameLst>
                                          <p:attrName>style.visibility</p:attrName>
                                        </p:attrNameLst>
                                      </p:cBhvr>
                                      <p:to>
                                        <p:strVal val="hidden"/>
                                      </p:to>
                                    </p:set>
                                  </p:childTnLst>
                                </p:cTn>
                              </p:par>
                              <p:par>
                                <p:cTn id="604" presetID="2" presetClass="exit" presetSubtype="12" fill="hold" grpId="3" nodeType="withEffect">
                                  <p:stCondLst>
                                    <p:cond delay="0"/>
                                  </p:stCondLst>
                                  <p:childTnLst>
                                    <p:anim calcmode="lin" valueType="num">
                                      <p:cBhvr additive="base">
                                        <p:cTn id="605" dur="4000"/>
                                        <p:tgtEl>
                                          <p:spTgt spid="73"/>
                                        </p:tgtEl>
                                        <p:attrNameLst>
                                          <p:attrName>ppt_x</p:attrName>
                                        </p:attrNameLst>
                                      </p:cBhvr>
                                      <p:tavLst>
                                        <p:tav tm="0">
                                          <p:val>
                                            <p:strVal val="ppt_x"/>
                                          </p:val>
                                        </p:tav>
                                        <p:tav tm="100000">
                                          <p:val>
                                            <p:strVal val="0-ppt_w/2"/>
                                          </p:val>
                                        </p:tav>
                                      </p:tavLst>
                                    </p:anim>
                                    <p:anim calcmode="lin" valueType="num">
                                      <p:cBhvr additive="base">
                                        <p:cTn id="606" dur="4000"/>
                                        <p:tgtEl>
                                          <p:spTgt spid="73"/>
                                        </p:tgtEl>
                                        <p:attrNameLst>
                                          <p:attrName>ppt_y</p:attrName>
                                        </p:attrNameLst>
                                      </p:cBhvr>
                                      <p:tavLst>
                                        <p:tav tm="0">
                                          <p:val>
                                            <p:strVal val="ppt_y"/>
                                          </p:val>
                                        </p:tav>
                                        <p:tav tm="100000">
                                          <p:val>
                                            <p:strVal val="1+ppt_h/2"/>
                                          </p:val>
                                        </p:tav>
                                      </p:tavLst>
                                    </p:anim>
                                    <p:set>
                                      <p:cBhvr>
                                        <p:cTn id="607" dur="1" fill="hold">
                                          <p:stCondLst>
                                            <p:cond delay="3999"/>
                                          </p:stCondLst>
                                        </p:cTn>
                                        <p:tgtEl>
                                          <p:spTgt spid="73"/>
                                        </p:tgtEl>
                                        <p:attrNameLst>
                                          <p:attrName>style.visibility</p:attrName>
                                        </p:attrNameLst>
                                      </p:cBhvr>
                                      <p:to>
                                        <p:strVal val="hidden"/>
                                      </p:to>
                                    </p:set>
                                  </p:childTnLst>
                                </p:cTn>
                              </p:par>
                              <p:par>
                                <p:cTn id="608" presetID="2" presetClass="exit" presetSubtype="12" fill="hold" grpId="3" nodeType="withEffect">
                                  <p:stCondLst>
                                    <p:cond delay="0"/>
                                  </p:stCondLst>
                                  <p:childTnLst>
                                    <p:anim calcmode="lin" valueType="num">
                                      <p:cBhvr additive="base">
                                        <p:cTn id="609" dur="4000"/>
                                        <p:tgtEl>
                                          <p:spTgt spid="27"/>
                                        </p:tgtEl>
                                        <p:attrNameLst>
                                          <p:attrName>ppt_x</p:attrName>
                                        </p:attrNameLst>
                                      </p:cBhvr>
                                      <p:tavLst>
                                        <p:tav tm="0">
                                          <p:val>
                                            <p:strVal val="ppt_x"/>
                                          </p:val>
                                        </p:tav>
                                        <p:tav tm="100000">
                                          <p:val>
                                            <p:strVal val="0-ppt_w/2"/>
                                          </p:val>
                                        </p:tav>
                                      </p:tavLst>
                                    </p:anim>
                                    <p:anim calcmode="lin" valueType="num">
                                      <p:cBhvr additive="base">
                                        <p:cTn id="610" dur="4000"/>
                                        <p:tgtEl>
                                          <p:spTgt spid="27"/>
                                        </p:tgtEl>
                                        <p:attrNameLst>
                                          <p:attrName>ppt_y</p:attrName>
                                        </p:attrNameLst>
                                      </p:cBhvr>
                                      <p:tavLst>
                                        <p:tav tm="0">
                                          <p:val>
                                            <p:strVal val="ppt_y"/>
                                          </p:val>
                                        </p:tav>
                                        <p:tav tm="100000">
                                          <p:val>
                                            <p:strVal val="1+ppt_h/2"/>
                                          </p:val>
                                        </p:tav>
                                      </p:tavLst>
                                    </p:anim>
                                    <p:set>
                                      <p:cBhvr>
                                        <p:cTn id="611" dur="1" fill="hold">
                                          <p:stCondLst>
                                            <p:cond delay="3999"/>
                                          </p:stCondLst>
                                        </p:cTn>
                                        <p:tgtEl>
                                          <p:spTgt spid="27"/>
                                        </p:tgtEl>
                                        <p:attrNameLst>
                                          <p:attrName>style.visibility</p:attrName>
                                        </p:attrNameLst>
                                      </p:cBhvr>
                                      <p:to>
                                        <p:strVal val="hidden"/>
                                      </p:to>
                                    </p:set>
                                  </p:childTnLst>
                                </p:cTn>
                              </p:par>
                              <p:par>
                                <p:cTn id="612" presetID="2" presetClass="exit" presetSubtype="12" fill="hold" grpId="3" nodeType="withEffect">
                                  <p:stCondLst>
                                    <p:cond delay="0"/>
                                  </p:stCondLst>
                                  <p:childTnLst>
                                    <p:anim calcmode="lin" valueType="num">
                                      <p:cBhvr additive="base">
                                        <p:cTn id="613" dur="4000"/>
                                        <p:tgtEl>
                                          <p:spTgt spid="29"/>
                                        </p:tgtEl>
                                        <p:attrNameLst>
                                          <p:attrName>ppt_x</p:attrName>
                                        </p:attrNameLst>
                                      </p:cBhvr>
                                      <p:tavLst>
                                        <p:tav tm="0">
                                          <p:val>
                                            <p:strVal val="ppt_x"/>
                                          </p:val>
                                        </p:tav>
                                        <p:tav tm="100000">
                                          <p:val>
                                            <p:strVal val="0-ppt_w/2"/>
                                          </p:val>
                                        </p:tav>
                                      </p:tavLst>
                                    </p:anim>
                                    <p:anim calcmode="lin" valueType="num">
                                      <p:cBhvr additive="base">
                                        <p:cTn id="614" dur="4000"/>
                                        <p:tgtEl>
                                          <p:spTgt spid="29"/>
                                        </p:tgtEl>
                                        <p:attrNameLst>
                                          <p:attrName>ppt_y</p:attrName>
                                        </p:attrNameLst>
                                      </p:cBhvr>
                                      <p:tavLst>
                                        <p:tav tm="0">
                                          <p:val>
                                            <p:strVal val="ppt_y"/>
                                          </p:val>
                                        </p:tav>
                                        <p:tav tm="100000">
                                          <p:val>
                                            <p:strVal val="1+ppt_h/2"/>
                                          </p:val>
                                        </p:tav>
                                      </p:tavLst>
                                    </p:anim>
                                    <p:set>
                                      <p:cBhvr>
                                        <p:cTn id="615" dur="1" fill="hold">
                                          <p:stCondLst>
                                            <p:cond delay="3999"/>
                                          </p:stCondLst>
                                        </p:cTn>
                                        <p:tgtEl>
                                          <p:spTgt spid="29"/>
                                        </p:tgtEl>
                                        <p:attrNameLst>
                                          <p:attrName>style.visibility</p:attrName>
                                        </p:attrNameLst>
                                      </p:cBhvr>
                                      <p:to>
                                        <p:strVal val="hidden"/>
                                      </p:to>
                                    </p:set>
                                  </p:childTnLst>
                                </p:cTn>
                              </p:par>
                              <p:par>
                                <p:cTn id="616" presetID="2" presetClass="exit" presetSubtype="12" fill="hold" grpId="3" nodeType="withEffect">
                                  <p:stCondLst>
                                    <p:cond delay="0"/>
                                  </p:stCondLst>
                                  <p:childTnLst>
                                    <p:anim calcmode="lin" valueType="num">
                                      <p:cBhvr additive="base">
                                        <p:cTn id="617" dur="4000"/>
                                        <p:tgtEl>
                                          <p:spTgt spid="31"/>
                                        </p:tgtEl>
                                        <p:attrNameLst>
                                          <p:attrName>ppt_x</p:attrName>
                                        </p:attrNameLst>
                                      </p:cBhvr>
                                      <p:tavLst>
                                        <p:tav tm="0">
                                          <p:val>
                                            <p:strVal val="ppt_x"/>
                                          </p:val>
                                        </p:tav>
                                        <p:tav tm="100000">
                                          <p:val>
                                            <p:strVal val="0-ppt_w/2"/>
                                          </p:val>
                                        </p:tav>
                                      </p:tavLst>
                                    </p:anim>
                                    <p:anim calcmode="lin" valueType="num">
                                      <p:cBhvr additive="base">
                                        <p:cTn id="618" dur="4000"/>
                                        <p:tgtEl>
                                          <p:spTgt spid="31"/>
                                        </p:tgtEl>
                                        <p:attrNameLst>
                                          <p:attrName>ppt_y</p:attrName>
                                        </p:attrNameLst>
                                      </p:cBhvr>
                                      <p:tavLst>
                                        <p:tav tm="0">
                                          <p:val>
                                            <p:strVal val="ppt_y"/>
                                          </p:val>
                                        </p:tav>
                                        <p:tav tm="100000">
                                          <p:val>
                                            <p:strVal val="1+ppt_h/2"/>
                                          </p:val>
                                        </p:tav>
                                      </p:tavLst>
                                    </p:anim>
                                    <p:set>
                                      <p:cBhvr>
                                        <p:cTn id="619" dur="1" fill="hold">
                                          <p:stCondLst>
                                            <p:cond delay="3999"/>
                                          </p:stCondLst>
                                        </p:cTn>
                                        <p:tgtEl>
                                          <p:spTgt spid="31"/>
                                        </p:tgtEl>
                                        <p:attrNameLst>
                                          <p:attrName>style.visibility</p:attrName>
                                        </p:attrNameLst>
                                      </p:cBhvr>
                                      <p:to>
                                        <p:strVal val="hidden"/>
                                      </p:to>
                                    </p:set>
                                  </p:childTnLst>
                                </p:cTn>
                              </p:par>
                              <p:par>
                                <p:cTn id="620" presetID="2" presetClass="exit" presetSubtype="12" fill="hold" grpId="3" nodeType="withEffect">
                                  <p:stCondLst>
                                    <p:cond delay="0"/>
                                  </p:stCondLst>
                                  <p:childTnLst>
                                    <p:anim calcmode="lin" valueType="num">
                                      <p:cBhvr additive="base">
                                        <p:cTn id="621" dur="4000"/>
                                        <p:tgtEl>
                                          <p:spTgt spid="33"/>
                                        </p:tgtEl>
                                        <p:attrNameLst>
                                          <p:attrName>ppt_x</p:attrName>
                                        </p:attrNameLst>
                                      </p:cBhvr>
                                      <p:tavLst>
                                        <p:tav tm="0">
                                          <p:val>
                                            <p:strVal val="ppt_x"/>
                                          </p:val>
                                        </p:tav>
                                        <p:tav tm="100000">
                                          <p:val>
                                            <p:strVal val="0-ppt_w/2"/>
                                          </p:val>
                                        </p:tav>
                                      </p:tavLst>
                                    </p:anim>
                                    <p:anim calcmode="lin" valueType="num">
                                      <p:cBhvr additive="base">
                                        <p:cTn id="622" dur="4000"/>
                                        <p:tgtEl>
                                          <p:spTgt spid="33"/>
                                        </p:tgtEl>
                                        <p:attrNameLst>
                                          <p:attrName>ppt_y</p:attrName>
                                        </p:attrNameLst>
                                      </p:cBhvr>
                                      <p:tavLst>
                                        <p:tav tm="0">
                                          <p:val>
                                            <p:strVal val="ppt_y"/>
                                          </p:val>
                                        </p:tav>
                                        <p:tav tm="100000">
                                          <p:val>
                                            <p:strVal val="1+ppt_h/2"/>
                                          </p:val>
                                        </p:tav>
                                      </p:tavLst>
                                    </p:anim>
                                    <p:set>
                                      <p:cBhvr>
                                        <p:cTn id="623" dur="1" fill="hold">
                                          <p:stCondLst>
                                            <p:cond delay="3999"/>
                                          </p:stCondLst>
                                        </p:cTn>
                                        <p:tgtEl>
                                          <p:spTgt spid="33"/>
                                        </p:tgtEl>
                                        <p:attrNameLst>
                                          <p:attrName>style.visibility</p:attrName>
                                        </p:attrNameLst>
                                      </p:cBhvr>
                                      <p:to>
                                        <p:strVal val="hidden"/>
                                      </p:to>
                                    </p:set>
                                  </p:childTnLst>
                                </p:cTn>
                              </p:par>
                              <p:par>
                                <p:cTn id="624" presetID="2" presetClass="exit" presetSubtype="12" fill="hold" grpId="3" nodeType="withEffect">
                                  <p:stCondLst>
                                    <p:cond delay="0"/>
                                  </p:stCondLst>
                                  <p:childTnLst>
                                    <p:anim calcmode="lin" valueType="num">
                                      <p:cBhvr additive="base">
                                        <p:cTn id="625" dur="4000"/>
                                        <p:tgtEl>
                                          <p:spTgt spid="35"/>
                                        </p:tgtEl>
                                        <p:attrNameLst>
                                          <p:attrName>ppt_x</p:attrName>
                                        </p:attrNameLst>
                                      </p:cBhvr>
                                      <p:tavLst>
                                        <p:tav tm="0">
                                          <p:val>
                                            <p:strVal val="ppt_x"/>
                                          </p:val>
                                        </p:tav>
                                        <p:tav tm="100000">
                                          <p:val>
                                            <p:strVal val="0-ppt_w/2"/>
                                          </p:val>
                                        </p:tav>
                                      </p:tavLst>
                                    </p:anim>
                                    <p:anim calcmode="lin" valueType="num">
                                      <p:cBhvr additive="base">
                                        <p:cTn id="626" dur="4000"/>
                                        <p:tgtEl>
                                          <p:spTgt spid="35"/>
                                        </p:tgtEl>
                                        <p:attrNameLst>
                                          <p:attrName>ppt_y</p:attrName>
                                        </p:attrNameLst>
                                      </p:cBhvr>
                                      <p:tavLst>
                                        <p:tav tm="0">
                                          <p:val>
                                            <p:strVal val="ppt_y"/>
                                          </p:val>
                                        </p:tav>
                                        <p:tav tm="100000">
                                          <p:val>
                                            <p:strVal val="1+ppt_h/2"/>
                                          </p:val>
                                        </p:tav>
                                      </p:tavLst>
                                    </p:anim>
                                    <p:set>
                                      <p:cBhvr>
                                        <p:cTn id="627" dur="1" fill="hold">
                                          <p:stCondLst>
                                            <p:cond delay="3999"/>
                                          </p:stCondLst>
                                        </p:cTn>
                                        <p:tgtEl>
                                          <p:spTgt spid="35"/>
                                        </p:tgtEl>
                                        <p:attrNameLst>
                                          <p:attrName>style.visibility</p:attrName>
                                        </p:attrNameLst>
                                      </p:cBhvr>
                                      <p:to>
                                        <p:strVal val="hidden"/>
                                      </p:to>
                                    </p:set>
                                  </p:childTnLst>
                                </p:cTn>
                              </p:par>
                              <p:par>
                                <p:cTn id="628" presetID="2" presetClass="exit" presetSubtype="12" fill="hold" grpId="3" nodeType="withEffect">
                                  <p:stCondLst>
                                    <p:cond delay="0"/>
                                  </p:stCondLst>
                                  <p:childTnLst>
                                    <p:anim calcmode="lin" valueType="num">
                                      <p:cBhvr additive="base">
                                        <p:cTn id="629" dur="4000"/>
                                        <p:tgtEl>
                                          <p:spTgt spid="37"/>
                                        </p:tgtEl>
                                        <p:attrNameLst>
                                          <p:attrName>ppt_x</p:attrName>
                                        </p:attrNameLst>
                                      </p:cBhvr>
                                      <p:tavLst>
                                        <p:tav tm="0">
                                          <p:val>
                                            <p:strVal val="ppt_x"/>
                                          </p:val>
                                        </p:tav>
                                        <p:tav tm="100000">
                                          <p:val>
                                            <p:strVal val="0-ppt_w/2"/>
                                          </p:val>
                                        </p:tav>
                                      </p:tavLst>
                                    </p:anim>
                                    <p:anim calcmode="lin" valueType="num">
                                      <p:cBhvr additive="base">
                                        <p:cTn id="630" dur="4000"/>
                                        <p:tgtEl>
                                          <p:spTgt spid="37"/>
                                        </p:tgtEl>
                                        <p:attrNameLst>
                                          <p:attrName>ppt_y</p:attrName>
                                        </p:attrNameLst>
                                      </p:cBhvr>
                                      <p:tavLst>
                                        <p:tav tm="0">
                                          <p:val>
                                            <p:strVal val="ppt_y"/>
                                          </p:val>
                                        </p:tav>
                                        <p:tav tm="100000">
                                          <p:val>
                                            <p:strVal val="1+ppt_h/2"/>
                                          </p:val>
                                        </p:tav>
                                      </p:tavLst>
                                    </p:anim>
                                    <p:set>
                                      <p:cBhvr>
                                        <p:cTn id="631" dur="1" fill="hold">
                                          <p:stCondLst>
                                            <p:cond delay="3999"/>
                                          </p:stCondLst>
                                        </p:cTn>
                                        <p:tgtEl>
                                          <p:spTgt spid="37"/>
                                        </p:tgtEl>
                                        <p:attrNameLst>
                                          <p:attrName>style.visibility</p:attrName>
                                        </p:attrNameLst>
                                      </p:cBhvr>
                                      <p:to>
                                        <p:strVal val="hidden"/>
                                      </p:to>
                                    </p:set>
                                  </p:childTnLst>
                                </p:cTn>
                              </p:par>
                              <p:par>
                                <p:cTn id="632" presetID="5" presetClass="exit" presetSubtype="10" fill="hold" grpId="4" nodeType="withEffect">
                                  <p:stCondLst>
                                    <p:cond delay="0"/>
                                  </p:stCondLst>
                                  <p:childTnLst>
                                    <p:animEffect transition="out" filter="checkerboard(across)">
                                      <p:cBhvr>
                                        <p:cTn id="633" dur="4000"/>
                                        <p:tgtEl>
                                          <p:spTgt spid="41"/>
                                        </p:tgtEl>
                                      </p:cBhvr>
                                    </p:animEffect>
                                    <p:set>
                                      <p:cBhvr>
                                        <p:cTn id="634" dur="1" fill="hold">
                                          <p:stCondLst>
                                            <p:cond delay="3999"/>
                                          </p:stCondLst>
                                        </p:cTn>
                                        <p:tgtEl>
                                          <p:spTgt spid="41"/>
                                        </p:tgtEl>
                                        <p:attrNameLst>
                                          <p:attrName>style.visibility</p:attrName>
                                        </p:attrNameLst>
                                      </p:cBhvr>
                                      <p:to>
                                        <p:strVal val="hidden"/>
                                      </p:to>
                                    </p:set>
                                  </p:childTnLst>
                                </p:cTn>
                              </p:par>
                              <p:par>
                                <p:cTn id="635" presetID="5" presetClass="exit" presetSubtype="10" fill="hold" grpId="4" nodeType="withEffect">
                                  <p:stCondLst>
                                    <p:cond delay="0"/>
                                  </p:stCondLst>
                                  <p:childTnLst>
                                    <p:animEffect transition="out" filter="checkerboard(across)">
                                      <p:cBhvr>
                                        <p:cTn id="636" dur="4000"/>
                                        <p:tgtEl>
                                          <p:spTgt spid="46"/>
                                        </p:tgtEl>
                                      </p:cBhvr>
                                    </p:animEffect>
                                    <p:set>
                                      <p:cBhvr>
                                        <p:cTn id="637" dur="1" fill="hold">
                                          <p:stCondLst>
                                            <p:cond delay="3999"/>
                                          </p:stCondLst>
                                        </p:cTn>
                                        <p:tgtEl>
                                          <p:spTgt spid="46"/>
                                        </p:tgtEl>
                                        <p:attrNameLst>
                                          <p:attrName>style.visibility</p:attrName>
                                        </p:attrNameLst>
                                      </p:cBhvr>
                                      <p:to>
                                        <p:strVal val="hidden"/>
                                      </p:to>
                                    </p:set>
                                  </p:childTnLst>
                                </p:cTn>
                              </p:par>
                              <p:par>
                                <p:cTn id="638" presetID="5" presetClass="exit" presetSubtype="10" fill="hold" grpId="4" nodeType="withEffect">
                                  <p:stCondLst>
                                    <p:cond delay="0"/>
                                  </p:stCondLst>
                                  <p:childTnLst>
                                    <p:animEffect transition="out" filter="checkerboard(across)">
                                      <p:cBhvr>
                                        <p:cTn id="639" dur="4000"/>
                                        <p:tgtEl>
                                          <p:spTgt spid="54"/>
                                        </p:tgtEl>
                                      </p:cBhvr>
                                    </p:animEffect>
                                    <p:set>
                                      <p:cBhvr>
                                        <p:cTn id="640" dur="1" fill="hold">
                                          <p:stCondLst>
                                            <p:cond delay="3999"/>
                                          </p:stCondLst>
                                        </p:cTn>
                                        <p:tgtEl>
                                          <p:spTgt spid="54"/>
                                        </p:tgtEl>
                                        <p:attrNameLst>
                                          <p:attrName>style.visibility</p:attrName>
                                        </p:attrNameLst>
                                      </p:cBhvr>
                                      <p:to>
                                        <p:strVal val="hidden"/>
                                      </p:to>
                                    </p:set>
                                  </p:childTnLst>
                                </p:cTn>
                              </p:par>
                              <p:par>
                                <p:cTn id="641" presetID="5" presetClass="exit" presetSubtype="10" fill="hold" grpId="4" nodeType="withEffect">
                                  <p:stCondLst>
                                    <p:cond delay="0"/>
                                  </p:stCondLst>
                                  <p:childTnLst>
                                    <p:animEffect transition="out" filter="checkerboard(across)">
                                      <p:cBhvr>
                                        <p:cTn id="642" dur="4000"/>
                                        <p:tgtEl>
                                          <p:spTgt spid="62"/>
                                        </p:tgtEl>
                                      </p:cBhvr>
                                    </p:animEffect>
                                    <p:set>
                                      <p:cBhvr>
                                        <p:cTn id="643" dur="1" fill="hold">
                                          <p:stCondLst>
                                            <p:cond delay="3999"/>
                                          </p:stCondLst>
                                        </p:cTn>
                                        <p:tgtEl>
                                          <p:spTgt spid="62"/>
                                        </p:tgtEl>
                                        <p:attrNameLst>
                                          <p:attrName>style.visibility</p:attrName>
                                        </p:attrNameLst>
                                      </p:cBhvr>
                                      <p:to>
                                        <p:strVal val="hidden"/>
                                      </p:to>
                                    </p:set>
                                  </p:childTnLst>
                                </p:cTn>
                              </p:par>
                              <p:par>
                                <p:cTn id="644" presetID="5" presetClass="exit" presetSubtype="10" fill="hold" grpId="4" nodeType="withEffect">
                                  <p:stCondLst>
                                    <p:cond delay="0"/>
                                  </p:stCondLst>
                                  <p:childTnLst>
                                    <p:animEffect transition="out" filter="checkerboard(across)">
                                      <p:cBhvr>
                                        <p:cTn id="645" dur="4000"/>
                                        <p:tgtEl>
                                          <p:spTgt spid="70"/>
                                        </p:tgtEl>
                                      </p:cBhvr>
                                    </p:animEffect>
                                    <p:set>
                                      <p:cBhvr>
                                        <p:cTn id="646" dur="1" fill="hold">
                                          <p:stCondLst>
                                            <p:cond delay="3999"/>
                                          </p:stCondLst>
                                        </p:cTn>
                                        <p:tgtEl>
                                          <p:spTgt spid="70"/>
                                        </p:tgtEl>
                                        <p:attrNameLst>
                                          <p:attrName>style.visibility</p:attrName>
                                        </p:attrNameLst>
                                      </p:cBhvr>
                                      <p:to>
                                        <p:strVal val="hidden"/>
                                      </p:to>
                                    </p:set>
                                  </p:childTnLst>
                                </p:cTn>
                              </p:par>
                              <p:par>
                                <p:cTn id="647" presetID="5" presetClass="exit" presetSubtype="10" fill="hold" grpId="4" nodeType="withEffect">
                                  <p:stCondLst>
                                    <p:cond delay="0"/>
                                  </p:stCondLst>
                                  <p:childTnLst>
                                    <p:animEffect transition="out" filter="checkerboard(across)">
                                      <p:cBhvr>
                                        <p:cTn id="648" dur="4000"/>
                                        <p:tgtEl>
                                          <p:spTgt spid="72"/>
                                        </p:tgtEl>
                                      </p:cBhvr>
                                    </p:animEffect>
                                    <p:set>
                                      <p:cBhvr>
                                        <p:cTn id="649" dur="1" fill="hold">
                                          <p:stCondLst>
                                            <p:cond delay="3999"/>
                                          </p:stCondLst>
                                        </p:cTn>
                                        <p:tgtEl>
                                          <p:spTgt spid="72"/>
                                        </p:tgtEl>
                                        <p:attrNameLst>
                                          <p:attrName>style.visibility</p:attrName>
                                        </p:attrNameLst>
                                      </p:cBhvr>
                                      <p:to>
                                        <p:strVal val="hidden"/>
                                      </p:to>
                                    </p:set>
                                  </p:childTnLst>
                                </p:cTn>
                              </p:par>
                              <p:par>
                                <p:cTn id="650" presetID="5" presetClass="exit" presetSubtype="10" fill="hold" grpId="4" nodeType="withEffect">
                                  <p:stCondLst>
                                    <p:cond delay="0"/>
                                  </p:stCondLst>
                                  <p:childTnLst>
                                    <p:animEffect transition="out" filter="checkerboard(across)">
                                      <p:cBhvr>
                                        <p:cTn id="651" dur="4000"/>
                                        <p:tgtEl>
                                          <p:spTgt spid="26"/>
                                        </p:tgtEl>
                                      </p:cBhvr>
                                    </p:animEffect>
                                    <p:set>
                                      <p:cBhvr>
                                        <p:cTn id="652" dur="1" fill="hold">
                                          <p:stCondLst>
                                            <p:cond delay="3999"/>
                                          </p:stCondLst>
                                        </p:cTn>
                                        <p:tgtEl>
                                          <p:spTgt spid="26"/>
                                        </p:tgtEl>
                                        <p:attrNameLst>
                                          <p:attrName>style.visibility</p:attrName>
                                        </p:attrNameLst>
                                      </p:cBhvr>
                                      <p:to>
                                        <p:strVal val="hidden"/>
                                      </p:to>
                                    </p:set>
                                  </p:childTnLst>
                                </p:cTn>
                              </p:par>
                              <p:par>
                                <p:cTn id="653" presetID="5" presetClass="exit" presetSubtype="10" fill="hold" grpId="4" nodeType="withEffect">
                                  <p:stCondLst>
                                    <p:cond delay="0"/>
                                  </p:stCondLst>
                                  <p:childTnLst>
                                    <p:animEffect transition="out" filter="checkerboard(across)">
                                      <p:cBhvr>
                                        <p:cTn id="654" dur="4000"/>
                                        <p:tgtEl>
                                          <p:spTgt spid="28"/>
                                        </p:tgtEl>
                                      </p:cBhvr>
                                    </p:animEffect>
                                    <p:set>
                                      <p:cBhvr>
                                        <p:cTn id="655" dur="1" fill="hold">
                                          <p:stCondLst>
                                            <p:cond delay="3999"/>
                                          </p:stCondLst>
                                        </p:cTn>
                                        <p:tgtEl>
                                          <p:spTgt spid="28"/>
                                        </p:tgtEl>
                                        <p:attrNameLst>
                                          <p:attrName>style.visibility</p:attrName>
                                        </p:attrNameLst>
                                      </p:cBhvr>
                                      <p:to>
                                        <p:strVal val="hidden"/>
                                      </p:to>
                                    </p:set>
                                  </p:childTnLst>
                                </p:cTn>
                              </p:par>
                              <p:par>
                                <p:cTn id="656" presetID="5" presetClass="exit" presetSubtype="10" fill="hold" grpId="4" nodeType="withEffect">
                                  <p:stCondLst>
                                    <p:cond delay="0"/>
                                  </p:stCondLst>
                                  <p:childTnLst>
                                    <p:animEffect transition="out" filter="checkerboard(across)">
                                      <p:cBhvr>
                                        <p:cTn id="657" dur="4000"/>
                                        <p:tgtEl>
                                          <p:spTgt spid="30"/>
                                        </p:tgtEl>
                                      </p:cBhvr>
                                    </p:animEffect>
                                    <p:set>
                                      <p:cBhvr>
                                        <p:cTn id="658" dur="1" fill="hold">
                                          <p:stCondLst>
                                            <p:cond delay="3999"/>
                                          </p:stCondLst>
                                        </p:cTn>
                                        <p:tgtEl>
                                          <p:spTgt spid="30"/>
                                        </p:tgtEl>
                                        <p:attrNameLst>
                                          <p:attrName>style.visibility</p:attrName>
                                        </p:attrNameLst>
                                      </p:cBhvr>
                                      <p:to>
                                        <p:strVal val="hidden"/>
                                      </p:to>
                                    </p:set>
                                  </p:childTnLst>
                                </p:cTn>
                              </p:par>
                              <p:par>
                                <p:cTn id="659" presetID="5" presetClass="exit" presetSubtype="10" fill="hold" grpId="4" nodeType="withEffect">
                                  <p:stCondLst>
                                    <p:cond delay="0"/>
                                  </p:stCondLst>
                                  <p:childTnLst>
                                    <p:animEffect transition="out" filter="checkerboard(across)">
                                      <p:cBhvr>
                                        <p:cTn id="660" dur="4000"/>
                                        <p:tgtEl>
                                          <p:spTgt spid="32"/>
                                        </p:tgtEl>
                                      </p:cBhvr>
                                    </p:animEffect>
                                    <p:set>
                                      <p:cBhvr>
                                        <p:cTn id="661" dur="1" fill="hold">
                                          <p:stCondLst>
                                            <p:cond delay="3999"/>
                                          </p:stCondLst>
                                        </p:cTn>
                                        <p:tgtEl>
                                          <p:spTgt spid="32"/>
                                        </p:tgtEl>
                                        <p:attrNameLst>
                                          <p:attrName>style.visibility</p:attrName>
                                        </p:attrNameLst>
                                      </p:cBhvr>
                                      <p:to>
                                        <p:strVal val="hidden"/>
                                      </p:to>
                                    </p:set>
                                  </p:childTnLst>
                                </p:cTn>
                              </p:par>
                              <p:par>
                                <p:cTn id="662" presetID="5" presetClass="exit" presetSubtype="10" fill="hold" grpId="4" nodeType="withEffect">
                                  <p:stCondLst>
                                    <p:cond delay="0"/>
                                  </p:stCondLst>
                                  <p:childTnLst>
                                    <p:animEffect transition="out" filter="checkerboard(across)">
                                      <p:cBhvr>
                                        <p:cTn id="663" dur="4000"/>
                                        <p:tgtEl>
                                          <p:spTgt spid="34"/>
                                        </p:tgtEl>
                                      </p:cBhvr>
                                    </p:animEffect>
                                    <p:set>
                                      <p:cBhvr>
                                        <p:cTn id="664" dur="1" fill="hold">
                                          <p:stCondLst>
                                            <p:cond delay="3999"/>
                                          </p:stCondLst>
                                        </p:cTn>
                                        <p:tgtEl>
                                          <p:spTgt spid="34"/>
                                        </p:tgtEl>
                                        <p:attrNameLst>
                                          <p:attrName>style.visibility</p:attrName>
                                        </p:attrNameLst>
                                      </p:cBhvr>
                                      <p:to>
                                        <p:strVal val="hidden"/>
                                      </p:to>
                                    </p:set>
                                  </p:childTnLst>
                                </p:cTn>
                              </p:par>
                              <p:par>
                                <p:cTn id="665" presetID="5" presetClass="exit" presetSubtype="10" fill="hold" grpId="4" nodeType="withEffect">
                                  <p:stCondLst>
                                    <p:cond delay="0"/>
                                  </p:stCondLst>
                                  <p:childTnLst>
                                    <p:animEffect transition="out" filter="checkerboard(across)">
                                      <p:cBhvr>
                                        <p:cTn id="666" dur="4000"/>
                                        <p:tgtEl>
                                          <p:spTgt spid="36"/>
                                        </p:tgtEl>
                                      </p:cBhvr>
                                    </p:animEffect>
                                    <p:set>
                                      <p:cBhvr>
                                        <p:cTn id="667" dur="1" fill="hold">
                                          <p:stCondLst>
                                            <p:cond delay="3999"/>
                                          </p:stCondLst>
                                        </p:cTn>
                                        <p:tgtEl>
                                          <p:spTgt spid="36"/>
                                        </p:tgtEl>
                                        <p:attrNameLst>
                                          <p:attrName>style.visibility</p:attrName>
                                        </p:attrNameLst>
                                      </p:cBhvr>
                                      <p:to>
                                        <p:strVal val="hidden"/>
                                      </p:to>
                                    </p:set>
                                  </p:childTnLst>
                                </p:cTn>
                              </p:par>
                              <p:par>
                                <p:cTn id="668" presetID="5" presetClass="exit" presetSubtype="10" fill="hold" grpId="4" nodeType="withEffect">
                                  <p:stCondLst>
                                    <p:cond delay="0"/>
                                  </p:stCondLst>
                                  <p:childTnLst>
                                    <p:animEffect transition="out" filter="checkerboard(across)">
                                      <p:cBhvr>
                                        <p:cTn id="669" dur="4000"/>
                                        <p:tgtEl>
                                          <p:spTgt spid="42"/>
                                        </p:tgtEl>
                                      </p:cBhvr>
                                    </p:animEffect>
                                    <p:set>
                                      <p:cBhvr>
                                        <p:cTn id="670" dur="1" fill="hold">
                                          <p:stCondLst>
                                            <p:cond delay="3999"/>
                                          </p:stCondLst>
                                        </p:cTn>
                                        <p:tgtEl>
                                          <p:spTgt spid="42"/>
                                        </p:tgtEl>
                                        <p:attrNameLst>
                                          <p:attrName>style.visibility</p:attrName>
                                        </p:attrNameLst>
                                      </p:cBhvr>
                                      <p:to>
                                        <p:strVal val="hidden"/>
                                      </p:to>
                                    </p:set>
                                  </p:childTnLst>
                                </p:cTn>
                              </p:par>
                              <p:par>
                                <p:cTn id="671" presetID="5" presetClass="exit" presetSubtype="10" fill="hold" grpId="4" nodeType="withEffect">
                                  <p:stCondLst>
                                    <p:cond delay="0"/>
                                  </p:stCondLst>
                                  <p:childTnLst>
                                    <p:animEffect transition="out" filter="checkerboard(across)">
                                      <p:cBhvr>
                                        <p:cTn id="672" dur="4000"/>
                                        <p:tgtEl>
                                          <p:spTgt spid="50"/>
                                        </p:tgtEl>
                                      </p:cBhvr>
                                    </p:animEffect>
                                    <p:set>
                                      <p:cBhvr>
                                        <p:cTn id="673" dur="1" fill="hold">
                                          <p:stCondLst>
                                            <p:cond delay="3999"/>
                                          </p:stCondLst>
                                        </p:cTn>
                                        <p:tgtEl>
                                          <p:spTgt spid="50"/>
                                        </p:tgtEl>
                                        <p:attrNameLst>
                                          <p:attrName>style.visibility</p:attrName>
                                        </p:attrNameLst>
                                      </p:cBhvr>
                                      <p:to>
                                        <p:strVal val="hidden"/>
                                      </p:to>
                                    </p:set>
                                  </p:childTnLst>
                                </p:cTn>
                              </p:par>
                              <p:par>
                                <p:cTn id="674" presetID="5" presetClass="exit" presetSubtype="10" fill="hold" grpId="4" nodeType="withEffect">
                                  <p:stCondLst>
                                    <p:cond delay="0"/>
                                  </p:stCondLst>
                                  <p:childTnLst>
                                    <p:animEffect transition="out" filter="checkerboard(across)">
                                      <p:cBhvr>
                                        <p:cTn id="675" dur="4000"/>
                                        <p:tgtEl>
                                          <p:spTgt spid="58"/>
                                        </p:tgtEl>
                                      </p:cBhvr>
                                    </p:animEffect>
                                    <p:set>
                                      <p:cBhvr>
                                        <p:cTn id="676" dur="1" fill="hold">
                                          <p:stCondLst>
                                            <p:cond delay="3999"/>
                                          </p:stCondLst>
                                        </p:cTn>
                                        <p:tgtEl>
                                          <p:spTgt spid="58"/>
                                        </p:tgtEl>
                                        <p:attrNameLst>
                                          <p:attrName>style.visibility</p:attrName>
                                        </p:attrNameLst>
                                      </p:cBhvr>
                                      <p:to>
                                        <p:strVal val="hidden"/>
                                      </p:to>
                                    </p:set>
                                  </p:childTnLst>
                                </p:cTn>
                              </p:par>
                              <p:par>
                                <p:cTn id="677" presetID="5" presetClass="exit" presetSubtype="10" fill="hold" grpId="4" nodeType="withEffect">
                                  <p:stCondLst>
                                    <p:cond delay="0"/>
                                  </p:stCondLst>
                                  <p:childTnLst>
                                    <p:animEffect transition="out" filter="checkerboard(across)">
                                      <p:cBhvr>
                                        <p:cTn id="678" dur="4000"/>
                                        <p:tgtEl>
                                          <p:spTgt spid="66"/>
                                        </p:tgtEl>
                                      </p:cBhvr>
                                    </p:animEffect>
                                    <p:set>
                                      <p:cBhvr>
                                        <p:cTn id="679" dur="1" fill="hold">
                                          <p:stCondLst>
                                            <p:cond delay="3999"/>
                                          </p:stCondLst>
                                        </p:cTn>
                                        <p:tgtEl>
                                          <p:spTgt spid="66"/>
                                        </p:tgtEl>
                                        <p:attrNameLst>
                                          <p:attrName>style.visibility</p:attrName>
                                        </p:attrNameLst>
                                      </p:cBhvr>
                                      <p:to>
                                        <p:strVal val="hidden"/>
                                      </p:to>
                                    </p:set>
                                  </p:childTnLst>
                                </p:cTn>
                              </p:par>
                              <p:par>
                                <p:cTn id="680" presetID="5" presetClass="exit" presetSubtype="10" fill="hold" grpId="4" nodeType="withEffect">
                                  <p:stCondLst>
                                    <p:cond delay="0"/>
                                  </p:stCondLst>
                                  <p:childTnLst>
                                    <p:animEffect transition="out" filter="checkerboard(across)">
                                      <p:cBhvr>
                                        <p:cTn id="681" dur="4000"/>
                                        <p:tgtEl>
                                          <p:spTgt spid="71"/>
                                        </p:tgtEl>
                                      </p:cBhvr>
                                    </p:animEffect>
                                    <p:set>
                                      <p:cBhvr>
                                        <p:cTn id="682" dur="1" fill="hold">
                                          <p:stCondLst>
                                            <p:cond delay="3999"/>
                                          </p:stCondLst>
                                        </p:cTn>
                                        <p:tgtEl>
                                          <p:spTgt spid="71"/>
                                        </p:tgtEl>
                                        <p:attrNameLst>
                                          <p:attrName>style.visibility</p:attrName>
                                        </p:attrNameLst>
                                      </p:cBhvr>
                                      <p:to>
                                        <p:strVal val="hidden"/>
                                      </p:to>
                                    </p:set>
                                  </p:childTnLst>
                                </p:cTn>
                              </p:par>
                              <p:par>
                                <p:cTn id="683" presetID="5" presetClass="exit" presetSubtype="10" fill="hold" grpId="4" nodeType="withEffect">
                                  <p:stCondLst>
                                    <p:cond delay="0"/>
                                  </p:stCondLst>
                                  <p:childTnLst>
                                    <p:animEffect transition="out" filter="checkerboard(across)">
                                      <p:cBhvr>
                                        <p:cTn id="684" dur="4000"/>
                                        <p:tgtEl>
                                          <p:spTgt spid="73"/>
                                        </p:tgtEl>
                                      </p:cBhvr>
                                    </p:animEffect>
                                    <p:set>
                                      <p:cBhvr>
                                        <p:cTn id="685" dur="1" fill="hold">
                                          <p:stCondLst>
                                            <p:cond delay="3999"/>
                                          </p:stCondLst>
                                        </p:cTn>
                                        <p:tgtEl>
                                          <p:spTgt spid="73"/>
                                        </p:tgtEl>
                                        <p:attrNameLst>
                                          <p:attrName>style.visibility</p:attrName>
                                        </p:attrNameLst>
                                      </p:cBhvr>
                                      <p:to>
                                        <p:strVal val="hidden"/>
                                      </p:to>
                                    </p:set>
                                  </p:childTnLst>
                                </p:cTn>
                              </p:par>
                              <p:par>
                                <p:cTn id="686" presetID="5" presetClass="exit" presetSubtype="10" fill="hold" grpId="4" nodeType="withEffect">
                                  <p:stCondLst>
                                    <p:cond delay="0"/>
                                  </p:stCondLst>
                                  <p:childTnLst>
                                    <p:animEffect transition="out" filter="checkerboard(across)">
                                      <p:cBhvr>
                                        <p:cTn id="687" dur="4000"/>
                                        <p:tgtEl>
                                          <p:spTgt spid="27"/>
                                        </p:tgtEl>
                                      </p:cBhvr>
                                    </p:animEffect>
                                    <p:set>
                                      <p:cBhvr>
                                        <p:cTn id="688" dur="1" fill="hold">
                                          <p:stCondLst>
                                            <p:cond delay="3999"/>
                                          </p:stCondLst>
                                        </p:cTn>
                                        <p:tgtEl>
                                          <p:spTgt spid="27"/>
                                        </p:tgtEl>
                                        <p:attrNameLst>
                                          <p:attrName>style.visibility</p:attrName>
                                        </p:attrNameLst>
                                      </p:cBhvr>
                                      <p:to>
                                        <p:strVal val="hidden"/>
                                      </p:to>
                                    </p:set>
                                  </p:childTnLst>
                                </p:cTn>
                              </p:par>
                              <p:par>
                                <p:cTn id="689" presetID="5" presetClass="exit" presetSubtype="10" fill="hold" grpId="4" nodeType="withEffect">
                                  <p:stCondLst>
                                    <p:cond delay="0"/>
                                  </p:stCondLst>
                                  <p:childTnLst>
                                    <p:animEffect transition="out" filter="checkerboard(across)">
                                      <p:cBhvr>
                                        <p:cTn id="690" dur="4000"/>
                                        <p:tgtEl>
                                          <p:spTgt spid="29"/>
                                        </p:tgtEl>
                                      </p:cBhvr>
                                    </p:animEffect>
                                    <p:set>
                                      <p:cBhvr>
                                        <p:cTn id="691" dur="1" fill="hold">
                                          <p:stCondLst>
                                            <p:cond delay="3999"/>
                                          </p:stCondLst>
                                        </p:cTn>
                                        <p:tgtEl>
                                          <p:spTgt spid="29"/>
                                        </p:tgtEl>
                                        <p:attrNameLst>
                                          <p:attrName>style.visibility</p:attrName>
                                        </p:attrNameLst>
                                      </p:cBhvr>
                                      <p:to>
                                        <p:strVal val="hidden"/>
                                      </p:to>
                                    </p:set>
                                  </p:childTnLst>
                                </p:cTn>
                              </p:par>
                              <p:par>
                                <p:cTn id="692" presetID="5" presetClass="exit" presetSubtype="10" fill="hold" grpId="4" nodeType="withEffect">
                                  <p:stCondLst>
                                    <p:cond delay="0"/>
                                  </p:stCondLst>
                                  <p:childTnLst>
                                    <p:animEffect transition="out" filter="checkerboard(across)">
                                      <p:cBhvr>
                                        <p:cTn id="693" dur="4000"/>
                                        <p:tgtEl>
                                          <p:spTgt spid="31"/>
                                        </p:tgtEl>
                                      </p:cBhvr>
                                    </p:animEffect>
                                    <p:set>
                                      <p:cBhvr>
                                        <p:cTn id="694" dur="1" fill="hold">
                                          <p:stCondLst>
                                            <p:cond delay="3999"/>
                                          </p:stCondLst>
                                        </p:cTn>
                                        <p:tgtEl>
                                          <p:spTgt spid="31"/>
                                        </p:tgtEl>
                                        <p:attrNameLst>
                                          <p:attrName>style.visibility</p:attrName>
                                        </p:attrNameLst>
                                      </p:cBhvr>
                                      <p:to>
                                        <p:strVal val="hidden"/>
                                      </p:to>
                                    </p:set>
                                  </p:childTnLst>
                                </p:cTn>
                              </p:par>
                              <p:par>
                                <p:cTn id="695" presetID="5" presetClass="exit" presetSubtype="10" fill="hold" grpId="4" nodeType="withEffect">
                                  <p:stCondLst>
                                    <p:cond delay="0"/>
                                  </p:stCondLst>
                                  <p:childTnLst>
                                    <p:animEffect transition="out" filter="checkerboard(across)">
                                      <p:cBhvr>
                                        <p:cTn id="696" dur="4000"/>
                                        <p:tgtEl>
                                          <p:spTgt spid="33"/>
                                        </p:tgtEl>
                                      </p:cBhvr>
                                    </p:animEffect>
                                    <p:set>
                                      <p:cBhvr>
                                        <p:cTn id="697" dur="1" fill="hold">
                                          <p:stCondLst>
                                            <p:cond delay="3999"/>
                                          </p:stCondLst>
                                        </p:cTn>
                                        <p:tgtEl>
                                          <p:spTgt spid="33"/>
                                        </p:tgtEl>
                                        <p:attrNameLst>
                                          <p:attrName>style.visibility</p:attrName>
                                        </p:attrNameLst>
                                      </p:cBhvr>
                                      <p:to>
                                        <p:strVal val="hidden"/>
                                      </p:to>
                                    </p:set>
                                  </p:childTnLst>
                                </p:cTn>
                              </p:par>
                              <p:par>
                                <p:cTn id="698" presetID="5" presetClass="exit" presetSubtype="10" fill="hold" grpId="4" nodeType="withEffect">
                                  <p:stCondLst>
                                    <p:cond delay="0"/>
                                  </p:stCondLst>
                                  <p:childTnLst>
                                    <p:animEffect transition="out" filter="checkerboard(across)">
                                      <p:cBhvr>
                                        <p:cTn id="699" dur="4000"/>
                                        <p:tgtEl>
                                          <p:spTgt spid="35"/>
                                        </p:tgtEl>
                                      </p:cBhvr>
                                    </p:animEffect>
                                    <p:set>
                                      <p:cBhvr>
                                        <p:cTn id="700" dur="1" fill="hold">
                                          <p:stCondLst>
                                            <p:cond delay="3999"/>
                                          </p:stCondLst>
                                        </p:cTn>
                                        <p:tgtEl>
                                          <p:spTgt spid="35"/>
                                        </p:tgtEl>
                                        <p:attrNameLst>
                                          <p:attrName>style.visibility</p:attrName>
                                        </p:attrNameLst>
                                      </p:cBhvr>
                                      <p:to>
                                        <p:strVal val="hidden"/>
                                      </p:to>
                                    </p:set>
                                  </p:childTnLst>
                                </p:cTn>
                              </p:par>
                              <p:par>
                                <p:cTn id="701" presetID="5" presetClass="exit" presetSubtype="10" fill="hold" grpId="4" nodeType="withEffect">
                                  <p:stCondLst>
                                    <p:cond delay="0"/>
                                  </p:stCondLst>
                                  <p:childTnLst>
                                    <p:animEffect transition="out" filter="checkerboard(across)">
                                      <p:cBhvr>
                                        <p:cTn id="702" dur="4000"/>
                                        <p:tgtEl>
                                          <p:spTgt spid="37"/>
                                        </p:tgtEl>
                                      </p:cBhvr>
                                    </p:animEffect>
                                    <p:set>
                                      <p:cBhvr>
                                        <p:cTn id="703" dur="1" fill="hold">
                                          <p:stCondLst>
                                            <p:cond delay="3999"/>
                                          </p:stCondLst>
                                        </p:cTn>
                                        <p:tgtEl>
                                          <p:spTgt spid="37"/>
                                        </p:tgtEl>
                                        <p:attrNameLst>
                                          <p:attrName>style.visibility</p:attrName>
                                        </p:attrNameLst>
                                      </p:cBhvr>
                                      <p:to>
                                        <p:strVal val="hidden"/>
                                      </p:to>
                                    </p:set>
                                  </p:childTnLst>
                                </p:cTn>
                              </p:par>
                              <p:par>
                                <p:cTn id="704" presetID="8" presetClass="emph" presetSubtype="0" fill="hold" grpId="5" nodeType="withEffect">
                                  <p:stCondLst>
                                    <p:cond delay="0"/>
                                  </p:stCondLst>
                                  <p:childTnLst>
                                    <p:animRot by="-21600000">
                                      <p:cBhvr>
                                        <p:cTn id="705" dur="4000" fill="hold"/>
                                        <p:tgtEl>
                                          <p:spTgt spid="41"/>
                                        </p:tgtEl>
                                        <p:attrNameLst>
                                          <p:attrName>r</p:attrName>
                                        </p:attrNameLst>
                                      </p:cBhvr>
                                    </p:animRot>
                                  </p:childTnLst>
                                </p:cTn>
                              </p:par>
                              <p:par>
                                <p:cTn id="706" presetID="8" presetClass="emph" presetSubtype="0" fill="hold" grpId="5" nodeType="withEffect">
                                  <p:stCondLst>
                                    <p:cond delay="0"/>
                                  </p:stCondLst>
                                  <p:childTnLst>
                                    <p:animRot by="-21600000">
                                      <p:cBhvr>
                                        <p:cTn id="707" dur="4000" fill="hold"/>
                                        <p:tgtEl>
                                          <p:spTgt spid="46"/>
                                        </p:tgtEl>
                                        <p:attrNameLst>
                                          <p:attrName>r</p:attrName>
                                        </p:attrNameLst>
                                      </p:cBhvr>
                                    </p:animRot>
                                  </p:childTnLst>
                                </p:cTn>
                              </p:par>
                              <p:par>
                                <p:cTn id="708" presetID="8" presetClass="emph" presetSubtype="0" fill="hold" grpId="5" nodeType="withEffect">
                                  <p:stCondLst>
                                    <p:cond delay="0"/>
                                  </p:stCondLst>
                                  <p:childTnLst>
                                    <p:animRot by="-21600000">
                                      <p:cBhvr>
                                        <p:cTn id="709" dur="4000" fill="hold"/>
                                        <p:tgtEl>
                                          <p:spTgt spid="54"/>
                                        </p:tgtEl>
                                        <p:attrNameLst>
                                          <p:attrName>r</p:attrName>
                                        </p:attrNameLst>
                                      </p:cBhvr>
                                    </p:animRot>
                                  </p:childTnLst>
                                </p:cTn>
                              </p:par>
                              <p:par>
                                <p:cTn id="710" presetID="8" presetClass="emph" presetSubtype="0" fill="hold" grpId="5" nodeType="withEffect">
                                  <p:stCondLst>
                                    <p:cond delay="0"/>
                                  </p:stCondLst>
                                  <p:childTnLst>
                                    <p:animRot by="-21600000">
                                      <p:cBhvr>
                                        <p:cTn id="711" dur="4000" fill="hold"/>
                                        <p:tgtEl>
                                          <p:spTgt spid="62"/>
                                        </p:tgtEl>
                                        <p:attrNameLst>
                                          <p:attrName>r</p:attrName>
                                        </p:attrNameLst>
                                      </p:cBhvr>
                                    </p:animRot>
                                  </p:childTnLst>
                                </p:cTn>
                              </p:par>
                              <p:par>
                                <p:cTn id="712" presetID="8" presetClass="emph" presetSubtype="0" fill="hold" grpId="5" nodeType="withEffect">
                                  <p:stCondLst>
                                    <p:cond delay="0"/>
                                  </p:stCondLst>
                                  <p:childTnLst>
                                    <p:animRot by="-21600000">
                                      <p:cBhvr>
                                        <p:cTn id="713" dur="4000" fill="hold"/>
                                        <p:tgtEl>
                                          <p:spTgt spid="70"/>
                                        </p:tgtEl>
                                        <p:attrNameLst>
                                          <p:attrName>r</p:attrName>
                                        </p:attrNameLst>
                                      </p:cBhvr>
                                    </p:animRot>
                                  </p:childTnLst>
                                </p:cTn>
                              </p:par>
                              <p:par>
                                <p:cTn id="714" presetID="8" presetClass="emph" presetSubtype="0" fill="hold" grpId="5" nodeType="withEffect">
                                  <p:stCondLst>
                                    <p:cond delay="0"/>
                                  </p:stCondLst>
                                  <p:childTnLst>
                                    <p:animRot by="-21600000">
                                      <p:cBhvr>
                                        <p:cTn id="715" dur="4000" fill="hold"/>
                                        <p:tgtEl>
                                          <p:spTgt spid="72"/>
                                        </p:tgtEl>
                                        <p:attrNameLst>
                                          <p:attrName>r</p:attrName>
                                        </p:attrNameLst>
                                      </p:cBhvr>
                                    </p:animRot>
                                  </p:childTnLst>
                                </p:cTn>
                              </p:par>
                              <p:par>
                                <p:cTn id="716" presetID="8" presetClass="emph" presetSubtype="0" fill="hold" grpId="5" nodeType="withEffect">
                                  <p:stCondLst>
                                    <p:cond delay="0"/>
                                  </p:stCondLst>
                                  <p:childTnLst>
                                    <p:animRot by="-21600000">
                                      <p:cBhvr>
                                        <p:cTn id="717" dur="4000" fill="hold"/>
                                        <p:tgtEl>
                                          <p:spTgt spid="26"/>
                                        </p:tgtEl>
                                        <p:attrNameLst>
                                          <p:attrName>r</p:attrName>
                                        </p:attrNameLst>
                                      </p:cBhvr>
                                    </p:animRot>
                                  </p:childTnLst>
                                </p:cTn>
                              </p:par>
                              <p:par>
                                <p:cTn id="718" presetID="8" presetClass="emph" presetSubtype="0" fill="hold" grpId="5" nodeType="withEffect">
                                  <p:stCondLst>
                                    <p:cond delay="0"/>
                                  </p:stCondLst>
                                  <p:childTnLst>
                                    <p:animRot by="-21600000">
                                      <p:cBhvr>
                                        <p:cTn id="719" dur="4000" fill="hold"/>
                                        <p:tgtEl>
                                          <p:spTgt spid="28"/>
                                        </p:tgtEl>
                                        <p:attrNameLst>
                                          <p:attrName>r</p:attrName>
                                        </p:attrNameLst>
                                      </p:cBhvr>
                                    </p:animRot>
                                  </p:childTnLst>
                                </p:cTn>
                              </p:par>
                              <p:par>
                                <p:cTn id="720" presetID="8" presetClass="emph" presetSubtype="0" fill="hold" grpId="5" nodeType="withEffect">
                                  <p:stCondLst>
                                    <p:cond delay="0"/>
                                  </p:stCondLst>
                                  <p:childTnLst>
                                    <p:animRot by="-21600000">
                                      <p:cBhvr>
                                        <p:cTn id="721" dur="4000" fill="hold"/>
                                        <p:tgtEl>
                                          <p:spTgt spid="30"/>
                                        </p:tgtEl>
                                        <p:attrNameLst>
                                          <p:attrName>r</p:attrName>
                                        </p:attrNameLst>
                                      </p:cBhvr>
                                    </p:animRot>
                                  </p:childTnLst>
                                </p:cTn>
                              </p:par>
                              <p:par>
                                <p:cTn id="722" presetID="8" presetClass="emph" presetSubtype="0" fill="hold" grpId="5" nodeType="withEffect">
                                  <p:stCondLst>
                                    <p:cond delay="0"/>
                                  </p:stCondLst>
                                  <p:childTnLst>
                                    <p:animRot by="-21600000">
                                      <p:cBhvr>
                                        <p:cTn id="723" dur="4000" fill="hold"/>
                                        <p:tgtEl>
                                          <p:spTgt spid="32"/>
                                        </p:tgtEl>
                                        <p:attrNameLst>
                                          <p:attrName>r</p:attrName>
                                        </p:attrNameLst>
                                      </p:cBhvr>
                                    </p:animRot>
                                  </p:childTnLst>
                                </p:cTn>
                              </p:par>
                              <p:par>
                                <p:cTn id="724" presetID="8" presetClass="emph" presetSubtype="0" fill="hold" grpId="5" nodeType="withEffect">
                                  <p:stCondLst>
                                    <p:cond delay="0"/>
                                  </p:stCondLst>
                                  <p:childTnLst>
                                    <p:animRot by="-21600000">
                                      <p:cBhvr>
                                        <p:cTn id="725" dur="4000" fill="hold"/>
                                        <p:tgtEl>
                                          <p:spTgt spid="34"/>
                                        </p:tgtEl>
                                        <p:attrNameLst>
                                          <p:attrName>r</p:attrName>
                                        </p:attrNameLst>
                                      </p:cBhvr>
                                    </p:animRot>
                                  </p:childTnLst>
                                </p:cTn>
                              </p:par>
                              <p:par>
                                <p:cTn id="726" presetID="8" presetClass="emph" presetSubtype="0" fill="hold" grpId="5" nodeType="withEffect">
                                  <p:stCondLst>
                                    <p:cond delay="0"/>
                                  </p:stCondLst>
                                  <p:childTnLst>
                                    <p:animRot by="-21600000">
                                      <p:cBhvr>
                                        <p:cTn id="727" dur="4000" fill="hold"/>
                                        <p:tgtEl>
                                          <p:spTgt spid="36"/>
                                        </p:tgtEl>
                                        <p:attrNameLst>
                                          <p:attrName>r</p:attrName>
                                        </p:attrNameLst>
                                      </p:cBhvr>
                                    </p:animRot>
                                  </p:childTnLst>
                                </p:cTn>
                              </p:par>
                              <p:par>
                                <p:cTn id="728" presetID="8" presetClass="emph" presetSubtype="0" fill="hold" grpId="5" nodeType="withEffect">
                                  <p:stCondLst>
                                    <p:cond delay="0"/>
                                  </p:stCondLst>
                                  <p:childTnLst>
                                    <p:animRot by="-21600000">
                                      <p:cBhvr>
                                        <p:cTn id="729" dur="4000" fill="hold"/>
                                        <p:tgtEl>
                                          <p:spTgt spid="42"/>
                                        </p:tgtEl>
                                        <p:attrNameLst>
                                          <p:attrName>r</p:attrName>
                                        </p:attrNameLst>
                                      </p:cBhvr>
                                    </p:animRot>
                                  </p:childTnLst>
                                </p:cTn>
                              </p:par>
                              <p:par>
                                <p:cTn id="730" presetID="8" presetClass="emph" presetSubtype="0" fill="hold" grpId="5" nodeType="withEffect">
                                  <p:stCondLst>
                                    <p:cond delay="0"/>
                                  </p:stCondLst>
                                  <p:childTnLst>
                                    <p:animRot by="-21600000">
                                      <p:cBhvr>
                                        <p:cTn id="731" dur="4000" fill="hold"/>
                                        <p:tgtEl>
                                          <p:spTgt spid="50"/>
                                        </p:tgtEl>
                                        <p:attrNameLst>
                                          <p:attrName>r</p:attrName>
                                        </p:attrNameLst>
                                      </p:cBhvr>
                                    </p:animRot>
                                  </p:childTnLst>
                                </p:cTn>
                              </p:par>
                              <p:par>
                                <p:cTn id="732" presetID="8" presetClass="emph" presetSubtype="0" fill="hold" grpId="5" nodeType="withEffect">
                                  <p:stCondLst>
                                    <p:cond delay="0"/>
                                  </p:stCondLst>
                                  <p:childTnLst>
                                    <p:animRot by="-21600000">
                                      <p:cBhvr>
                                        <p:cTn id="733" dur="4000" fill="hold"/>
                                        <p:tgtEl>
                                          <p:spTgt spid="58"/>
                                        </p:tgtEl>
                                        <p:attrNameLst>
                                          <p:attrName>r</p:attrName>
                                        </p:attrNameLst>
                                      </p:cBhvr>
                                    </p:animRot>
                                  </p:childTnLst>
                                </p:cTn>
                              </p:par>
                              <p:par>
                                <p:cTn id="734" presetID="8" presetClass="emph" presetSubtype="0" fill="hold" grpId="5" nodeType="withEffect">
                                  <p:stCondLst>
                                    <p:cond delay="0"/>
                                  </p:stCondLst>
                                  <p:childTnLst>
                                    <p:animRot by="-21600000">
                                      <p:cBhvr>
                                        <p:cTn id="735" dur="4000" fill="hold"/>
                                        <p:tgtEl>
                                          <p:spTgt spid="66"/>
                                        </p:tgtEl>
                                        <p:attrNameLst>
                                          <p:attrName>r</p:attrName>
                                        </p:attrNameLst>
                                      </p:cBhvr>
                                    </p:animRot>
                                  </p:childTnLst>
                                </p:cTn>
                              </p:par>
                              <p:par>
                                <p:cTn id="736" presetID="8" presetClass="emph" presetSubtype="0" fill="hold" grpId="5" nodeType="withEffect">
                                  <p:stCondLst>
                                    <p:cond delay="0"/>
                                  </p:stCondLst>
                                  <p:childTnLst>
                                    <p:animRot by="-21600000">
                                      <p:cBhvr>
                                        <p:cTn id="737" dur="4000" fill="hold"/>
                                        <p:tgtEl>
                                          <p:spTgt spid="71"/>
                                        </p:tgtEl>
                                        <p:attrNameLst>
                                          <p:attrName>r</p:attrName>
                                        </p:attrNameLst>
                                      </p:cBhvr>
                                    </p:animRot>
                                  </p:childTnLst>
                                </p:cTn>
                              </p:par>
                              <p:par>
                                <p:cTn id="738" presetID="8" presetClass="emph" presetSubtype="0" fill="hold" grpId="5" nodeType="withEffect">
                                  <p:stCondLst>
                                    <p:cond delay="0"/>
                                  </p:stCondLst>
                                  <p:childTnLst>
                                    <p:animRot by="-21600000">
                                      <p:cBhvr>
                                        <p:cTn id="739" dur="4000" fill="hold"/>
                                        <p:tgtEl>
                                          <p:spTgt spid="73"/>
                                        </p:tgtEl>
                                        <p:attrNameLst>
                                          <p:attrName>r</p:attrName>
                                        </p:attrNameLst>
                                      </p:cBhvr>
                                    </p:animRot>
                                  </p:childTnLst>
                                </p:cTn>
                              </p:par>
                              <p:par>
                                <p:cTn id="740" presetID="8" presetClass="emph" presetSubtype="0" fill="hold" grpId="5" nodeType="withEffect">
                                  <p:stCondLst>
                                    <p:cond delay="0"/>
                                  </p:stCondLst>
                                  <p:childTnLst>
                                    <p:animRot by="-21600000">
                                      <p:cBhvr>
                                        <p:cTn id="741" dur="4000" fill="hold"/>
                                        <p:tgtEl>
                                          <p:spTgt spid="27"/>
                                        </p:tgtEl>
                                        <p:attrNameLst>
                                          <p:attrName>r</p:attrName>
                                        </p:attrNameLst>
                                      </p:cBhvr>
                                    </p:animRot>
                                  </p:childTnLst>
                                </p:cTn>
                              </p:par>
                              <p:par>
                                <p:cTn id="742" presetID="8" presetClass="emph" presetSubtype="0" fill="hold" grpId="5" nodeType="withEffect">
                                  <p:stCondLst>
                                    <p:cond delay="0"/>
                                  </p:stCondLst>
                                  <p:childTnLst>
                                    <p:animRot by="-21600000">
                                      <p:cBhvr>
                                        <p:cTn id="743" dur="4000" fill="hold"/>
                                        <p:tgtEl>
                                          <p:spTgt spid="29"/>
                                        </p:tgtEl>
                                        <p:attrNameLst>
                                          <p:attrName>r</p:attrName>
                                        </p:attrNameLst>
                                      </p:cBhvr>
                                    </p:animRot>
                                  </p:childTnLst>
                                </p:cTn>
                              </p:par>
                              <p:par>
                                <p:cTn id="744" presetID="8" presetClass="emph" presetSubtype="0" fill="hold" grpId="5" nodeType="withEffect">
                                  <p:stCondLst>
                                    <p:cond delay="0"/>
                                  </p:stCondLst>
                                  <p:childTnLst>
                                    <p:animRot by="-21600000">
                                      <p:cBhvr>
                                        <p:cTn id="745" dur="4000" fill="hold"/>
                                        <p:tgtEl>
                                          <p:spTgt spid="31"/>
                                        </p:tgtEl>
                                        <p:attrNameLst>
                                          <p:attrName>r</p:attrName>
                                        </p:attrNameLst>
                                      </p:cBhvr>
                                    </p:animRot>
                                  </p:childTnLst>
                                </p:cTn>
                              </p:par>
                              <p:par>
                                <p:cTn id="746" presetID="8" presetClass="emph" presetSubtype="0" fill="hold" grpId="5" nodeType="withEffect">
                                  <p:stCondLst>
                                    <p:cond delay="0"/>
                                  </p:stCondLst>
                                  <p:childTnLst>
                                    <p:animRot by="-21600000">
                                      <p:cBhvr>
                                        <p:cTn id="747" dur="4000" fill="hold"/>
                                        <p:tgtEl>
                                          <p:spTgt spid="33"/>
                                        </p:tgtEl>
                                        <p:attrNameLst>
                                          <p:attrName>r</p:attrName>
                                        </p:attrNameLst>
                                      </p:cBhvr>
                                    </p:animRot>
                                  </p:childTnLst>
                                </p:cTn>
                              </p:par>
                              <p:par>
                                <p:cTn id="748" presetID="8" presetClass="emph" presetSubtype="0" fill="hold" grpId="5" nodeType="withEffect">
                                  <p:stCondLst>
                                    <p:cond delay="0"/>
                                  </p:stCondLst>
                                  <p:childTnLst>
                                    <p:animRot by="-21600000">
                                      <p:cBhvr>
                                        <p:cTn id="749" dur="4000" fill="hold"/>
                                        <p:tgtEl>
                                          <p:spTgt spid="35"/>
                                        </p:tgtEl>
                                        <p:attrNameLst>
                                          <p:attrName>r</p:attrName>
                                        </p:attrNameLst>
                                      </p:cBhvr>
                                    </p:animRot>
                                  </p:childTnLst>
                                </p:cTn>
                              </p:par>
                              <p:par>
                                <p:cTn id="750" presetID="8" presetClass="emph" presetSubtype="0" fill="hold" grpId="5" nodeType="withEffect">
                                  <p:stCondLst>
                                    <p:cond delay="0"/>
                                  </p:stCondLst>
                                  <p:childTnLst>
                                    <p:animRot by="-21600000">
                                      <p:cBhvr>
                                        <p:cTn id="751" dur="4000" fill="hold"/>
                                        <p:tgtEl>
                                          <p:spTgt spid="37"/>
                                        </p:tgtEl>
                                        <p:attrNameLst>
                                          <p:attrName>r</p:attrName>
                                        </p:attrNameLst>
                                      </p:cBhvr>
                                    </p:animRot>
                                  </p:childTnLst>
                                </p:cTn>
                              </p:par>
                              <p:par>
                                <p:cTn id="752" presetID="2" presetClass="exit" presetSubtype="6" fill="hold" grpId="3" nodeType="withEffect">
                                  <p:stCondLst>
                                    <p:cond delay="0"/>
                                  </p:stCondLst>
                                  <p:childTnLst>
                                    <p:anim calcmode="lin" valueType="num">
                                      <p:cBhvr additive="base">
                                        <p:cTn id="753" dur="4000"/>
                                        <p:tgtEl>
                                          <p:spTgt spid="55"/>
                                        </p:tgtEl>
                                        <p:attrNameLst>
                                          <p:attrName>ppt_x</p:attrName>
                                        </p:attrNameLst>
                                      </p:cBhvr>
                                      <p:tavLst>
                                        <p:tav tm="0">
                                          <p:val>
                                            <p:strVal val="ppt_x"/>
                                          </p:val>
                                        </p:tav>
                                        <p:tav tm="100000">
                                          <p:val>
                                            <p:strVal val="1+ppt_w/2"/>
                                          </p:val>
                                        </p:tav>
                                      </p:tavLst>
                                    </p:anim>
                                    <p:anim calcmode="lin" valueType="num">
                                      <p:cBhvr additive="base">
                                        <p:cTn id="754" dur="4000"/>
                                        <p:tgtEl>
                                          <p:spTgt spid="55"/>
                                        </p:tgtEl>
                                        <p:attrNameLst>
                                          <p:attrName>ppt_y</p:attrName>
                                        </p:attrNameLst>
                                      </p:cBhvr>
                                      <p:tavLst>
                                        <p:tav tm="0">
                                          <p:val>
                                            <p:strVal val="ppt_y"/>
                                          </p:val>
                                        </p:tav>
                                        <p:tav tm="100000">
                                          <p:val>
                                            <p:strVal val="1+ppt_h/2"/>
                                          </p:val>
                                        </p:tav>
                                      </p:tavLst>
                                    </p:anim>
                                    <p:set>
                                      <p:cBhvr>
                                        <p:cTn id="755" dur="1" fill="hold">
                                          <p:stCondLst>
                                            <p:cond delay="3999"/>
                                          </p:stCondLst>
                                        </p:cTn>
                                        <p:tgtEl>
                                          <p:spTgt spid="55"/>
                                        </p:tgtEl>
                                        <p:attrNameLst>
                                          <p:attrName>style.visibility</p:attrName>
                                        </p:attrNameLst>
                                      </p:cBhvr>
                                      <p:to>
                                        <p:strVal val="hidden"/>
                                      </p:to>
                                    </p:set>
                                  </p:childTnLst>
                                </p:cTn>
                              </p:par>
                              <p:par>
                                <p:cTn id="756" presetID="2" presetClass="exit" presetSubtype="6" fill="hold" grpId="3" nodeType="withEffect">
                                  <p:stCondLst>
                                    <p:cond delay="0"/>
                                  </p:stCondLst>
                                  <p:childTnLst>
                                    <p:anim calcmode="lin" valueType="num">
                                      <p:cBhvr additive="base">
                                        <p:cTn id="757" dur="4000"/>
                                        <p:tgtEl>
                                          <p:spTgt spid="57"/>
                                        </p:tgtEl>
                                        <p:attrNameLst>
                                          <p:attrName>ppt_x</p:attrName>
                                        </p:attrNameLst>
                                      </p:cBhvr>
                                      <p:tavLst>
                                        <p:tav tm="0">
                                          <p:val>
                                            <p:strVal val="ppt_x"/>
                                          </p:val>
                                        </p:tav>
                                        <p:tav tm="100000">
                                          <p:val>
                                            <p:strVal val="1+ppt_w/2"/>
                                          </p:val>
                                        </p:tav>
                                      </p:tavLst>
                                    </p:anim>
                                    <p:anim calcmode="lin" valueType="num">
                                      <p:cBhvr additive="base">
                                        <p:cTn id="758" dur="4000"/>
                                        <p:tgtEl>
                                          <p:spTgt spid="57"/>
                                        </p:tgtEl>
                                        <p:attrNameLst>
                                          <p:attrName>ppt_y</p:attrName>
                                        </p:attrNameLst>
                                      </p:cBhvr>
                                      <p:tavLst>
                                        <p:tav tm="0">
                                          <p:val>
                                            <p:strVal val="ppt_y"/>
                                          </p:val>
                                        </p:tav>
                                        <p:tav tm="100000">
                                          <p:val>
                                            <p:strVal val="1+ppt_h/2"/>
                                          </p:val>
                                        </p:tav>
                                      </p:tavLst>
                                    </p:anim>
                                    <p:set>
                                      <p:cBhvr>
                                        <p:cTn id="759" dur="1" fill="hold">
                                          <p:stCondLst>
                                            <p:cond delay="3999"/>
                                          </p:stCondLst>
                                        </p:cTn>
                                        <p:tgtEl>
                                          <p:spTgt spid="57"/>
                                        </p:tgtEl>
                                        <p:attrNameLst>
                                          <p:attrName>style.visibility</p:attrName>
                                        </p:attrNameLst>
                                      </p:cBhvr>
                                      <p:to>
                                        <p:strVal val="hidden"/>
                                      </p:to>
                                    </p:set>
                                  </p:childTnLst>
                                </p:cTn>
                              </p:par>
                              <p:par>
                                <p:cTn id="760" presetID="2" presetClass="exit" presetSubtype="6" fill="hold" grpId="3" nodeType="withEffect">
                                  <p:stCondLst>
                                    <p:cond delay="0"/>
                                  </p:stCondLst>
                                  <p:childTnLst>
                                    <p:anim calcmode="lin" valueType="num">
                                      <p:cBhvr additive="base">
                                        <p:cTn id="761" dur="4000"/>
                                        <p:tgtEl>
                                          <p:spTgt spid="60"/>
                                        </p:tgtEl>
                                        <p:attrNameLst>
                                          <p:attrName>ppt_x</p:attrName>
                                        </p:attrNameLst>
                                      </p:cBhvr>
                                      <p:tavLst>
                                        <p:tav tm="0">
                                          <p:val>
                                            <p:strVal val="ppt_x"/>
                                          </p:val>
                                        </p:tav>
                                        <p:tav tm="100000">
                                          <p:val>
                                            <p:strVal val="1+ppt_w/2"/>
                                          </p:val>
                                        </p:tav>
                                      </p:tavLst>
                                    </p:anim>
                                    <p:anim calcmode="lin" valueType="num">
                                      <p:cBhvr additive="base">
                                        <p:cTn id="762" dur="4000"/>
                                        <p:tgtEl>
                                          <p:spTgt spid="60"/>
                                        </p:tgtEl>
                                        <p:attrNameLst>
                                          <p:attrName>ppt_y</p:attrName>
                                        </p:attrNameLst>
                                      </p:cBhvr>
                                      <p:tavLst>
                                        <p:tav tm="0">
                                          <p:val>
                                            <p:strVal val="ppt_y"/>
                                          </p:val>
                                        </p:tav>
                                        <p:tav tm="100000">
                                          <p:val>
                                            <p:strVal val="1+ppt_h/2"/>
                                          </p:val>
                                        </p:tav>
                                      </p:tavLst>
                                    </p:anim>
                                    <p:set>
                                      <p:cBhvr>
                                        <p:cTn id="763" dur="1" fill="hold">
                                          <p:stCondLst>
                                            <p:cond delay="3999"/>
                                          </p:stCondLst>
                                        </p:cTn>
                                        <p:tgtEl>
                                          <p:spTgt spid="60"/>
                                        </p:tgtEl>
                                        <p:attrNameLst>
                                          <p:attrName>style.visibility</p:attrName>
                                        </p:attrNameLst>
                                      </p:cBhvr>
                                      <p:to>
                                        <p:strVal val="hidden"/>
                                      </p:to>
                                    </p:set>
                                  </p:childTnLst>
                                </p:cTn>
                              </p:par>
                              <p:par>
                                <p:cTn id="764" presetID="2" presetClass="exit" presetSubtype="6" fill="hold" grpId="3" nodeType="withEffect">
                                  <p:stCondLst>
                                    <p:cond delay="0"/>
                                  </p:stCondLst>
                                  <p:childTnLst>
                                    <p:anim calcmode="lin" valueType="num">
                                      <p:cBhvr additive="base">
                                        <p:cTn id="765" dur="4000"/>
                                        <p:tgtEl>
                                          <p:spTgt spid="63"/>
                                        </p:tgtEl>
                                        <p:attrNameLst>
                                          <p:attrName>ppt_x</p:attrName>
                                        </p:attrNameLst>
                                      </p:cBhvr>
                                      <p:tavLst>
                                        <p:tav tm="0">
                                          <p:val>
                                            <p:strVal val="ppt_x"/>
                                          </p:val>
                                        </p:tav>
                                        <p:tav tm="100000">
                                          <p:val>
                                            <p:strVal val="1+ppt_w/2"/>
                                          </p:val>
                                        </p:tav>
                                      </p:tavLst>
                                    </p:anim>
                                    <p:anim calcmode="lin" valueType="num">
                                      <p:cBhvr additive="base">
                                        <p:cTn id="766" dur="4000"/>
                                        <p:tgtEl>
                                          <p:spTgt spid="63"/>
                                        </p:tgtEl>
                                        <p:attrNameLst>
                                          <p:attrName>ppt_y</p:attrName>
                                        </p:attrNameLst>
                                      </p:cBhvr>
                                      <p:tavLst>
                                        <p:tav tm="0">
                                          <p:val>
                                            <p:strVal val="ppt_y"/>
                                          </p:val>
                                        </p:tav>
                                        <p:tav tm="100000">
                                          <p:val>
                                            <p:strVal val="1+ppt_h/2"/>
                                          </p:val>
                                        </p:tav>
                                      </p:tavLst>
                                    </p:anim>
                                    <p:set>
                                      <p:cBhvr>
                                        <p:cTn id="767" dur="1" fill="hold">
                                          <p:stCondLst>
                                            <p:cond delay="3999"/>
                                          </p:stCondLst>
                                        </p:cTn>
                                        <p:tgtEl>
                                          <p:spTgt spid="63"/>
                                        </p:tgtEl>
                                        <p:attrNameLst>
                                          <p:attrName>style.visibility</p:attrName>
                                        </p:attrNameLst>
                                      </p:cBhvr>
                                      <p:to>
                                        <p:strVal val="hidden"/>
                                      </p:to>
                                    </p:set>
                                  </p:childTnLst>
                                </p:cTn>
                              </p:par>
                              <p:par>
                                <p:cTn id="768" presetID="2" presetClass="exit" presetSubtype="6" fill="hold" grpId="3" nodeType="withEffect">
                                  <p:stCondLst>
                                    <p:cond delay="0"/>
                                  </p:stCondLst>
                                  <p:childTnLst>
                                    <p:anim calcmode="lin" valueType="num">
                                      <p:cBhvr additive="base">
                                        <p:cTn id="769" dur="4000"/>
                                        <p:tgtEl>
                                          <p:spTgt spid="65"/>
                                        </p:tgtEl>
                                        <p:attrNameLst>
                                          <p:attrName>ppt_x</p:attrName>
                                        </p:attrNameLst>
                                      </p:cBhvr>
                                      <p:tavLst>
                                        <p:tav tm="0">
                                          <p:val>
                                            <p:strVal val="ppt_x"/>
                                          </p:val>
                                        </p:tav>
                                        <p:tav tm="100000">
                                          <p:val>
                                            <p:strVal val="1+ppt_w/2"/>
                                          </p:val>
                                        </p:tav>
                                      </p:tavLst>
                                    </p:anim>
                                    <p:anim calcmode="lin" valueType="num">
                                      <p:cBhvr additive="base">
                                        <p:cTn id="770" dur="4000"/>
                                        <p:tgtEl>
                                          <p:spTgt spid="65"/>
                                        </p:tgtEl>
                                        <p:attrNameLst>
                                          <p:attrName>ppt_y</p:attrName>
                                        </p:attrNameLst>
                                      </p:cBhvr>
                                      <p:tavLst>
                                        <p:tav tm="0">
                                          <p:val>
                                            <p:strVal val="ppt_y"/>
                                          </p:val>
                                        </p:tav>
                                        <p:tav tm="100000">
                                          <p:val>
                                            <p:strVal val="1+ppt_h/2"/>
                                          </p:val>
                                        </p:tav>
                                      </p:tavLst>
                                    </p:anim>
                                    <p:set>
                                      <p:cBhvr>
                                        <p:cTn id="771" dur="1" fill="hold">
                                          <p:stCondLst>
                                            <p:cond delay="3999"/>
                                          </p:stCondLst>
                                        </p:cTn>
                                        <p:tgtEl>
                                          <p:spTgt spid="65"/>
                                        </p:tgtEl>
                                        <p:attrNameLst>
                                          <p:attrName>style.visibility</p:attrName>
                                        </p:attrNameLst>
                                      </p:cBhvr>
                                      <p:to>
                                        <p:strVal val="hidden"/>
                                      </p:to>
                                    </p:set>
                                  </p:childTnLst>
                                </p:cTn>
                              </p:par>
                              <p:par>
                                <p:cTn id="772" presetID="2" presetClass="exit" presetSubtype="6" fill="hold" grpId="3" nodeType="withEffect">
                                  <p:stCondLst>
                                    <p:cond delay="0"/>
                                  </p:stCondLst>
                                  <p:childTnLst>
                                    <p:anim calcmode="lin" valueType="num">
                                      <p:cBhvr additive="base">
                                        <p:cTn id="773" dur="4000"/>
                                        <p:tgtEl>
                                          <p:spTgt spid="68"/>
                                        </p:tgtEl>
                                        <p:attrNameLst>
                                          <p:attrName>ppt_x</p:attrName>
                                        </p:attrNameLst>
                                      </p:cBhvr>
                                      <p:tavLst>
                                        <p:tav tm="0">
                                          <p:val>
                                            <p:strVal val="ppt_x"/>
                                          </p:val>
                                        </p:tav>
                                        <p:tav tm="100000">
                                          <p:val>
                                            <p:strVal val="1+ppt_w/2"/>
                                          </p:val>
                                        </p:tav>
                                      </p:tavLst>
                                    </p:anim>
                                    <p:anim calcmode="lin" valueType="num">
                                      <p:cBhvr additive="base">
                                        <p:cTn id="774" dur="4000"/>
                                        <p:tgtEl>
                                          <p:spTgt spid="68"/>
                                        </p:tgtEl>
                                        <p:attrNameLst>
                                          <p:attrName>ppt_y</p:attrName>
                                        </p:attrNameLst>
                                      </p:cBhvr>
                                      <p:tavLst>
                                        <p:tav tm="0">
                                          <p:val>
                                            <p:strVal val="ppt_y"/>
                                          </p:val>
                                        </p:tav>
                                        <p:tav tm="100000">
                                          <p:val>
                                            <p:strVal val="1+ppt_h/2"/>
                                          </p:val>
                                        </p:tav>
                                      </p:tavLst>
                                    </p:anim>
                                    <p:set>
                                      <p:cBhvr>
                                        <p:cTn id="775" dur="1" fill="hold">
                                          <p:stCondLst>
                                            <p:cond delay="3999"/>
                                          </p:stCondLst>
                                        </p:cTn>
                                        <p:tgtEl>
                                          <p:spTgt spid="68"/>
                                        </p:tgtEl>
                                        <p:attrNameLst>
                                          <p:attrName>style.visibility</p:attrName>
                                        </p:attrNameLst>
                                      </p:cBhvr>
                                      <p:to>
                                        <p:strVal val="hidden"/>
                                      </p:to>
                                    </p:set>
                                  </p:childTnLst>
                                </p:cTn>
                              </p:par>
                              <p:par>
                                <p:cTn id="776" presetID="2" presetClass="exit" presetSubtype="6" fill="hold" grpId="3" nodeType="withEffect">
                                  <p:stCondLst>
                                    <p:cond delay="0"/>
                                  </p:stCondLst>
                                  <p:childTnLst>
                                    <p:anim calcmode="lin" valueType="num">
                                      <p:cBhvr additive="base">
                                        <p:cTn id="777" dur="4000"/>
                                        <p:tgtEl>
                                          <p:spTgt spid="56"/>
                                        </p:tgtEl>
                                        <p:attrNameLst>
                                          <p:attrName>ppt_x</p:attrName>
                                        </p:attrNameLst>
                                      </p:cBhvr>
                                      <p:tavLst>
                                        <p:tav tm="0">
                                          <p:val>
                                            <p:strVal val="ppt_x"/>
                                          </p:val>
                                        </p:tav>
                                        <p:tav tm="100000">
                                          <p:val>
                                            <p:strVal val="1+ppt_w/2"/>
                                          </p:val>
                                        </p:tav>
                                      </p:tavLst>
                                    </p:anim>
                                    <p:anim calcmode="lin" valueType="num">
                                      <p:cBhvr additive="base">
                                        <p:cTn id="778" dur="4000"/>
                                        <p:tgtEl>
                                          <p:spTgt spid="56"/>
                                        </p:tgtEl>
                                        <p:attrNameLst>
                                          <p:attrName>ppt_y</p:attrName>
                                        </p:attrNameLst>
                                      </p:cBhvr>
                                      <p:tavLst>
                                        <p:tav tm="0">
                                          <p:val>
                                            <p:strVal val="ppt_y"/>
                                          </p:val>
                                        </p:tav>
                                        <p:tav tm="100000">
                                          <p:val>
                                            <p:strVal val="1+ppt_h/2"/>
                                          </p:val>
                                        </p:tav>
                                      </p:tavLst>
                                    </p:anim>
                                    <p:set>
                                      <p:cBhvr>
                                        <p:cTn id="779" dur="1" fill="hold">
                                          <p:stCondLst>
                                            <p:cond delay="3999"/>
                                          </p:stCondLst>
                                        </p:cTn>
                                        <p:tgtEl>
                                          <p:spTgt spid="56"/>
                                        </p:tgtEl>
                                        <p:attrNameLst>
                                          <p:attrName>style.visibility</p:attrName>
                                        </p:attrNameLst>
                                      </p:cBhvr>
                                      <p:to>
                                        <p:strVal val="hidden"/>
                                      </p:to>
                                    </p:set>
                                  </p:childTnLst>
                                </p:cTn>
                              </p:par>
                              <p:par>
                                <p:cTn id="780" presetID="2" presetClass="exit" presetSubtype="6" fill="hold" grpId="3" nodeType="withEffect">
                                  <p:stCondLst>
                                    <p:cond delay="0"/>
                                  </p:stCondLst>
                                  <p:childTnLst>
                                    <p:anim calcmode="lin" valueType="num">
                                      <p:cBhvr additive="base">
                                        <p:cTn id="781" dur="4000"/>
                                        <p:tgtEl>
                                          <p:spTgt spid="59"/>
                                        </p:tgtEl>
                                        <p:attrNameLst>
                                          <p:attrName>ppt_x</p:attrName>
                                        </p:attrNameLst>
                                      </p:cBhvr>
                                      <p:tavLst>
                                        <p:tav tm="0">
                                          <p:val>
                                            <p:strVal val="ppt_x"/>
                                          </p:val>
                                        </p:tav>
                                        <p:tav tm="100000">
                                          <p:val>
                                            <p:strVal val="1+ppt_w/2"/>
                                          </p:val>
                                        </p:tav>
                                      </p:tavLst>
                                    </p:anim>
                                    <p:anim calcmode="lin" valueType="num">
                                      <p:cBhvr additive="base">
                                        <p:cTn id="782" dur="4000"/>
                                        <p:tgtEl>
                                          <p:spTgt spid="59"/>
                                        </p:tgtEl>
                                        <p:attrNameLst>
                                          <p:attrName>ppt_y</p:attrName>
                                        </p:attrNameLst>
                                      </p:cBhvr>
                                      <p:tavLst>
                                        <p:tav tm="0">
                                          <p:val>
                                            <p:strVal val="ppt_y"/>
                                          </p:val>
                                        </p:tav>
                                        <p:tav tm="100000">
                                          <p:val>
                                            <p:strVal val="1+ppt_h/2"/>
                                          </p:val>
                                        </p:tav>
                                      </p:tavLst>
                                    </p:anim>
                                    <p:set>
                                      <p:cBhvr>
                                        <p:cTn id="783" dur="1" fill="hold">
                                          <p:stCondLst>
                                            <p:cond delay="3999"/>
                                          </p:stCondLst>
                                        </p:cTn>
                                        <p:tgtEl>
                                          <p:spTgt spid="59"/>
                                        </p:tgtEl>
                                        <p:attrNameLst>
                                          <p:attrName>style.visibility</p:attrName>
                                        </p:attrNameLst>
                                      </p:cBhvr>
                                      <p:to>
                                        <p:strVal val="hidden"/>
                                      </p:to>
                                    </p:set>
                                  </p:childTnLst>
                                </p:cTn>
                              </p:par>
                              <p:par>
                                <p:cTn id="784" presetID="2" presetClass="exit" presetSubtype="6" fill="hold" grpId="3" nodeType="withEffect">
                                  <p:stCondLst>
                                    <p:cond delay="0"/>
                                  </p:stCondLst>
                                  <p:childTnLst>
                                    <p:anim calcmode="lin" valueType="num">
                                      <p:cBhvr additive="base">
                                        <p:cTn id="785" dur="4000"/>
                                        <p:tgtEl>
                                          <p:spTgt spid="61"/>
                                        </p:tgtEl>
                                        <p:attrNameLst>
                                          <p:attrName>ppt_x</p:attrName>
                                        </p:attrNameLst>
                                      </p:cBhvr>
                                      <p:tavLst>
                                        <p:tav tm="0">
                                          <p:val>
                                            <p:strVal val="ppt_x"/>
                                          </p:val>
                                        </p:tav>
                                        <p:tav tm="100000">
                                          <p:val>
                                            <p:strVal val="1+ppt_w/2"/>
                                          </p:val>
                                        </p:tav>
                                      </p:tavLst>
                                    </p:anim>
                                    <p:anim calcmode="lin" valueType="num">
                                      <p:cBhvr additive="base">
                                        <p:cTn id="786" dur="4000"/>
                                        <p:tgtEl>
                                          <p:spTgt spid="61"/>
                                        </p:tgtEl>
                                        <p:attrNameLst>
                                          <p:attrName>ppt_y</p:attrName>
                                        </p:attrNameLst>
                                      </p:cBhvr>
                                      <p:tavLst>
                                        <p:tav tm="0">
                                          <p:val>
                                            <p:strVal val="ppt_y"/>
                                          </p:val>
                                        </p:tav>
                                        <p:tav tm="100000">
                                          <p:val>
                                            <p:strVal val="1+ppt_h/2"/>
                                          </p:val>
                                        </p:tav>
                                      </p:tavLst>
                                    </p:anim>
                                    <p:set>
                                      <p:cBhvr>
                                        <p:cTn id="787" dur="1" fill="hold">
                                          <p:stCondLst>
                                            <p:cond delay="3999"/>
                                          </p:stCondLst>
                                        </p:cTn>
                                        <p:tgtEl>
                                          <p:spTgt spid="61"/>
                                        </p:tgtEl>
                                        <p:attrNameLst>
                                          <p:attrName>style.visibility</p:attrName>
                                        </p:attrNameLst>
                                      </p:cBhvr>
                                      <p:to>
                                        <p:strVal val="hidden"/>
                                      </p:to>
                                    </p:set>
                                  </p:childTnLst>
                                </p:cTn>
                              </p:par>
                              <p:par>
                                <p:cTn id="788" presetID="2" presetClass="exit" presetSubtype="6" fill="hold" grpId="3" nodeType="withEffect">
                                  <p:stCondLst>
                                    <p:cond delay="0"/>
                                  </p:stCondLst>
                                  <p:childTnLst>
                                    <p:anim calcmode="lin" valueType="num">
                                      <p:cBhvr additive="base">
                                        <p:cTn id="789" dur="4000"/>
                                        <p:tgtEl>
                                          <p:spTgt spid="64"/>
                                        </p:tgtEl>
                                        <p:attrNameLst>
                                          <p:attrName>ppt_x</p:attrName>
                                        </p:attrNameLst>
                                      </p:cBhvr>
                                      <p:tavLst>
                                        <p:tav tm="0">
                                          <p:val>
                                            <p:strVal val="ppt_x"/>
                                          </p:val>
                                        </p:tav>
                                        <p:tav tm="100000">
                                          <p:val>
                                            <p:strVal val="1+ppt_w/2"/>
                                          </p:val>
                                        </p:tav>
                                      </p:tavLst>
                                    </p:anim>
                                    <p:anim calcmode="lin" valueType="num">
                                      <p:cBhvr additive="base">
                                        <p:cTn id="790" dur="4000"/>
                                        <p:tgtEl>
                                          <p:spTgt spid="64"/>
                                        </p:tgtEl>
                                        <p:attrNameLst>
                                          <p:attrName>ppt_y</p:attrName>
                                        </p:attrNameLst>
                                      </p:cBhvr>
                                      <p:tavLst>
                                        <p:tav tm="0">
                                          <p:val>
                                            <p:strVal val="ppt_y"/>
                                          </p:val>
                                        </p:tav>
                                        <p:tav tm="100000">
                                          <p:val>
                                            <p:strVal val="1+ppt_h/2"/>
                                          </p:val>
                                        </p:tav>
                                      </p:tavLst>
                                    </p:anim>
                                    <p:set>
                                      <p:cBhvr>
                                        <p:cTn id="791" dur="1" fill="hold">
                                          <p:stCondLst>
                                            <p:cond delay="3999"/>
                                          </p:stCondLst>
                                        </p:cTn>
                                        <p:tgtEl>
                                          <p:spTgt spid="64"/>
                                        </p:tgtEl>
                                        <p:attrNameLst>
                                          <p:attrName>style.visibility</p:attrName>
                                        </p:attrNameLst>
                                      </p:cBhvr>
                                      <p:to>
                                        <p:strVal val="hidden"/>
                                      </p:to>
                                    </p:set>
                                  </p:childTnLst>
                                </p:cTn>
                              </p:par>
                              <p:par>
                                <p:cTn id="792" presetID="2" presetClass="exit" presetSubtype="6" fill="hold" grpId="3" nodeType="withEffect">
                                  <p:stCondLst>
                                    <p:cond delay="0"/>
                                  </p:stCondLst>
                                  <p:childTnLst>
                                    <p:anim calcmode="lin" valueType="num">
                                      <p:cBhvr additive="base">
                                        <p:cTn id="793" dur="4000"/>
                                        <p:tgtEl>
                                          <p:spTgt spid="67"/>
                                        </p:tgtEl>
                                        <p:attrNameLst>
                                          <p:attrName>ppt_x</p:attrName>
                                        </p:attrNameLst>
                                      </p:cBhvr>
                                      <p:tavLst>
                                        <p:tav tm="0">
                                          <p:val>
                                            <p:strVal val="ppt_x"/>
                                          </p:val>
                                        </p:tav>
                                        <p:tav tm="100000">
                                          <p:val>
                                            <p:strVal val="1+ppt_w/2"/>
                                          </p:val>
                                        </p:tav>
                                      </p:tavLst>
                                    </p:anim>
                                    <p:anim calcmode="lin" valueType="num">
                                      <p:cBhvr additive="base">
                                        <p:cTn id="794" dur="4000"/>
                                        <p:tgtEl>
                                          <p:spTgt spid="67"/>
                                        </p:tgtEl>
                                        <p:attrNameLst>
                                          <p:attrName>ppt_y</p:attrName>
                                        </p:attrNameLst>
                                      </p:cBhvr>
                                      <p:tavLst>
                                        <p:tav tm="0">
                                          <p:val>
                                            <p:strVal val="ppt_y"/>
                                          </p:val>
                                        </p:tav>
                                        <p:tav tm="100000">
                                          <p:val>
                                            <p:strVal val="1+ppt_h/2"/>
                                          </p:val>
                                        </p:tav>
                                      </p:tavLst>
                                    </p:anim>
                                    <p:set>
                                      <p:cBhvr>
                                        <p:cTn id="795" dur="1" fill="hold">
                                          <p:stCondLst>
                                            <p:cond delay="3999"/>
                                          </p:stCondLst>
                                        </p:cTn>
                                        <p:tgtEl>
                                          <p:spTgt spid="67"/>
                                        </p:tgtEl>
                                        <p:attrNameLst>
                                          <p:attrName>style.visibility</p:attrName>
                                        </p:attrNameLst>
                                      </p:cBhvr>
                                      <p:to>
                                        <p:strVal val="hidden"/>
                                      </p:to>
                                    </p:set>
                                  </p:childTnLst>
                                </p:cTn>
                              </p:par>
                              <p:par>
                                <p:cTn id="796" presetID="2" presetClass="exit" presetSubtype="6" fill="hold" grpId="3" nodeType="withEffect">
                                  <p:stCondLst>
                                    <p:cond delay="0"/>
                                  </p:stCondLst>
                                  <p:childTnLst>
                                    <p:anim calcmode="lin" valueType="num">
                                      <p:cBhvr additive="base">
                                        <p:cTn id="797" dur="4000"/>
                                        <p:tgtEl>
                                          <p:spTgt spid="69"/>
                                        </p:tgtEl>
                                        <p:attrNameLst>
                                          <p:attrName>ppt_x</p:attrName>
                                        </p:attrNameLst>
                                      </p:cBhvr>
                                      <p:tavLst>
                                        <p:tav tm="0">
                                          <p:val>
                                            <p:strVal val="ppt_x"/>
                                          </p:val>
                                        </p:tav>
                                        <p:tav tm="100000">
                                          <p:val>
                                            <p:strVal val="1+ppt_w/2"/>
                                          </p:val>
                                        </p:tav>
                                      </p:tavLst>
                                    </p:anim>
                                    <p:anim calcmode="lin" valueType="num">
                                      <p:cBhvr additive="base">
                                        <p:cTn id="798" dur="4000"/>
                                        <p:tgtEl>
                                          <p:spTgt spid="69"/>
                                        </p:tgtEl>
                                        <p:attrNameLst>
                                          <p:attrName>ppt_y</p:attrName>
                                        </p:attrNameLst>
                                      </p:cBhvr>
                                      <p:tavLst>
                                        <p:tav tm="0">
                                          <p:val>
                                            <p:strVal val="ppt_y"/>
                                          </p:val>
                                        </p:tav>
                                        <p:tav tm="100000">
                                          <p:val>
                                            <p:strVal val="1+ppt_h/2"/>
                                          </p:val>
                                        </p:tav>
                                      </p:tavLst>
                                    </p:anim>
                                    <p:set>
                                      <p:cBhvr>
                                        <p:cTn id="799" dur="1" fill="hold">
                                          <p:stCondLst>
                                            <p:cond delay="3999"/>
                                          </p:stCondLst>
                                        </p:cTn>
                                        <p:tgtEl>
                                          <p:spTgt spid="69"/>
                                        </p:tgtEl>
                                        <p:attrNameLst>
                                          <p:attrName>style.visibility</p:attrName>
                                        </p:attrNameLst>
                                      </p:cBhvr>
                                      <p:to>
                                        <p:strVal val="hidden"/>
                                      </p:to>
                                    </p:set>
                                  </p:childTnLst>
                                </p:cTn>
                              </p:par>
                              <p:par>
                                <p:cTn id="800" presetID="2" presetClass="exit" presetSubtype="6" fill="hold" grpId="3" nodeType="withEffect">
                                  <p:stCondLst>
                                    <p:cond delay="0"/>
                                  </p:stCondLst>
                                  <p:childTnLst>
                                    <p:anim calcmode="lin" valueType="num">
                                      <p:cBhvr additive="base">
                                        <p:cTn id="801" dur="4000"/>
                                        <p:tgtEl>
                                          <p:spTgt spid="38"/>
                                        </p:tgtEl>
                                        <p:attrNameLst>
                                          <p:attrName>ppt_x</p:attrName>
                                        </p:attrNameLst>
                                      </p:cBhvr>
                                      <p:tavLst>
                                        <p:tav tm="0">
                                          <p:val>
                                            <p:strVal val="ppt_x"/>
                                          </p:val>
                                        </p:tav>
                                        <p:tav tm="100000">
                                          <p:val>
                                            <p:strVal val="1+ppt_w/2"/>
                                          </p:val>
                                        </p:tav>
                                      </p:tavLst>
                                    </p:anim>
                                    <p:anim calcmode="lin" valueType="num">
                                      <p:cBhvr additive="base">
                                        <p:cTn id="802" dur="4000"/>
                                        <p:tgtEl>
                                          <p:spTgt spid="38"/>
                                        </p:tgtEl>
                                        <p:attrNameLst>
                                          <p:attrName>ppt_y</p:attrName>
                                        </p:attrNameLst>
                                      </p:cBhvr>
                                      <p:tavLst>
                                        <p:tav tm="0">
                                          <p:val>
                                            <p:strVal val="ppt_y"/>
                                          </p:val>
                                        </p:tav>
                                        <p:tav tm="100000">
                                          <p:val>
                                            <p:strVal val="1+ppt_h/2"/>
                                          </p:val>
                                        </p:tav>
                                      </p:tavLst>
                                    </p:anim>
                                    <p:set>
                                      <p:cBhvr>
                                        <p:cTn id="803" dur="1" fill="hold">
                                          <p:stCondLst>
                                            <p:cond delay="3999"/>
                                          </p:stCondLst>
                                        </p:cTn>
                                        <p:tgtEl>
                                          <p:spTgt spid="38"/>
                                        </p:tgtEl>
                                        <p:attrNameLst>
                                          <p:attrName>style.visibility</p:attrName>
                                        </p:attrNameLst>
                                      </p:cBhvr>
                                      <p:to>
                                        <p:strVal val="hidden"/>
                                      </p:to>
                                    </p:set>
                                  </p:childTnLst>
                                </p:cTn>
                              </p:par>
                              <p:par>
                                <p:cTn id="804" presetID="2" presetClass="exit" presetSubtype="6" fill="hold" grpId="3" nodeType="withEffect">
                                  <p:stCondLst>
                                    <p:cond delay="0"/>
                                  </p:stCondLst>
                                  <p:childTnLst>
                                    <p:anim calcmode="lin" valueType="num">
                                      <p:cBhvr additive="base">
                                        <p:cTn id="805" dur="4000"/>
                                        <p:tgtEl>
                                          <p:spTgt spid="40"/>
                                        </p:tgtEl>
                                        <p:attrNameLst>
                                          <p:attrName>ppt_x</p:attrName>
                                        </p:attrNameLst>
                                      </p:cBhvr>
                                      <p:tavLst>
                                        <p:tav tm="0">
                                          <p:val>
                                            <p:strVal val="ppt_x"/>
                                          </p:val>
                                        </p:tav>
                                        <p:tav tm="100000">
                                          <p:val>
                                            <p:strVal val="1+ppt_w/2"/>
                                          </p:val>
                                        </p:tav>
                                      </p:tavLst>
                                    </p:anim>
                                    <p:anim calcmode="lin" valueType="num">
                                      <p:cBhvr additive="base">
                                        <p:cTn id="806" dur="4000"/>
                                        <p:tgtEl>
                                          <p:spTgt spid="40"/>
                                        </p:tgtEl>
                                        <p:attrNameLst>
                                          <p:attrName>ppt_y</p:attrName>
                                        </p:attrNameLst>
                                      </p:cBhvr>
                                      <p:tavLst>
                                        <p:tav tm="0">
                                          <p:val>
                                            <p:strVal val="ppt_y"/>
                                          </p:val>
                                        </p:tav>
                                        <p:tav tm="100000">
                                          <p:val>
                                            <p:strVal val="1+ppt_h/2"/>
                                          </p:val>
                                        </p:tav>
                                      </p:tavLst>
                                    </p:anim>
                                    <p:set>
                                      <p:cBhvr>
                                        <p:cTn id="807" dur="1" fill="hold">
                                          <p:stCondLst>
                                            <p:cond delay="3999"/>
                                          </p:stCondLst>
                                        </p:cTn>
                                        <p:tgtEl>
                                          <p:spTgt spid="40"/>
                                        </p:tgtEl>
                                        <p:attrNameLst>
                                          <p:attrName>style.visibility</p:attrName>
                                        </p:attrNameLst>
                                      </p:cBhvr>
                                      <p:to>
                                        <p:strVal val="hidden"/>
                                      </p:to>
                                    </p:set>
                                  </p:childTnLst>
                                </p:cTn>
                              </p:par>
                              <p:par>
                                <p:cTn id="808" presetID="2" presetClass="exit" presetSubtype="6" fill="hold" grpId="3" nodeType="withEffect">
                                  <p:stCondLst>
                                    <p:cond delay="0"/>
                                  </p:stCondLst>
                                  <p:childTnLst>
                                    <p:anim calcmode="lin" valueType="num">
                                      <p:cBhvr additive="base">
                                        <p:cTn id="809" dur="4000"/>
                                        <p:tgtEl>
                                          <p:spTgt spid="44"/>
                                        </p:tgtEl>
                                        <p:attrNameLst>
                                          <p:attrName>ppt_x</p:attrName>
                                        </p:attrNameLst>
                                      </p:cBhvr>
                                      <p:tavLst>
                                        <p:tav tm="0">
                                          <p:val>
                                            <p:strVal val="ppt_x"/>
                                          </p:val>
                                        </p:tav>
                                        <p:tav tm="100000">
                                          <p:val>
                                            <p:strVal val="1+ppt_w/2"/>
                                          </p:val>
                                        </p:tav>
                                      </p:tavLst>
                                    </p:anim>
                                    <p:anim calcmode="lin" valueType="num">
                                      <p:cBhvr additive="base">
                                        <p:cTn id="810" dur="4000"/>
                                        <p:tgtEl>
                                          <p:spTgt spid="44"/>
                                        </p:tgtEl>
                                        <p:attrNameLst>
                                          <p:attrName>ppt_y</p:attrName>
                                        </p:attrNameLst>
                                      </p:cBhvr>
                                      <p:tavLst>
                                        <p:tav tm="0">
                                          <p:val>
                                            <p:strVal val="ppt_y"/>
                                          </p:val>
                                        </p:tav>
                                        <p:tav tm="100000">
                                          <p:val>
                                            <p:strVal val="1+ppt_h/2"/>
                                          </p:val>
                                        </p:tav>
                                      </p:tavLst>
                                    </p:anim>
                                    <p:set>
                                      <p:cBhvr>
                                        <p:cTn id="811" dur="1" fill="hold">
                                          <p:stCondLst>
                                            <p:cond delay="3999"/>
                                          </p:stCondLst>
                                        </p:cTn>
                                        <p:tgtEl>
                                          <p:spTgt spid="44"/>
                                        </p:tgtEl>
                                        <p:attrNameLst>
                                          <p:attrName>style.visibility</p:attrName>
                                        </p:attrNameLst>
                                      </p:cBhvr>
                                      <p:to>
                                        <p:strVal val="hidden"/>
                                      </p:to>
                                    </p:set>
                                  </p:childTnLst>
                                </p:cTn>
                              </p:par>
                              <p:par>
                                <p:cTn id="812" presetID="2" presetClass="exit" presetSubtype="6" fill="hold" grpId="3" nodeType="withEffect">
                                  <p:stCondLst>
                                    <p:cond delay="0"/>
                                  </p:stCondLst>
                                  <p:childTnLst>
                                    <p:anim calcmode="lin" valueType="num">
                                      <p:cBhvr additive="base">
                                        <p:cTn id="813" dur="4000"/>
                                        <p:tgtEl>
                                          <p:spTgt spid="47"/>
                                        </p:tgtEl>
                                        <p:attrNameLst>
                                          <p:attrName>ppt_x</p:attrName>
                                        </p:attrNameLst>
                                      </p:cBhvr>
                                      <p:tavLst>
                                        <p:tav tm="0">
                                          <p:val>
                                            <p:strVal val="ppt_x"/>
                                          </p:val>
                                        </p:tav>
                                        <p:tav tm="100000">
                                          <p:val>
                                            <p:strVal val="1+ppt_w/2"/>
                                          </p:val>
                                        </p:tav>
                                      </p:tavLst>
                                    </p:anim>
                                    <p:anim calcmode="lin" valueType="num">
                                      <p:cBhvr additive="base">
                                        <p:cTn id="814" dur="4000"/>
                                        <p:tgtEl>
                                          <p:spTgt spid="47"/>
                                        </p:tgtEl>
                                        <p:attrNameLst>
                                          <p:attrName>ppt_y</p:attrName>
                                        </p:attrNameLst>
                                      </p:cBhvr>
                                      <p:tavLst>
                                        <p:tav tm="0">
                                          <p:val>
                                            <p:strVal val="ppt_y"/>
                                          </p:val>
                                        </p:tav>
                                        <p:tav tm="100000">
                                          <p:val>
                                            <p:strVal val="1+ppt_h/2"/>
                                          </p:val>
                                        </p:tav>
                                      </p:tavLst>
                                    </p:anim>
                                    <p:set>
                                      <p:cBhvr>
                                        <p:cTn id="815" dur="1" fill="hold">
                                          <p:stCondLst>
                                            <p:cond delay="3999"/>
                                          </p:stCondLst>
                                        </p:cTn>
                                        <p:tgtEl>
                                          <p:spTgt spid="47"/>
                                        </p:tgtEl>
                                        <p:attrNameLst>
                                          <p:attrName>style.visibility</p:attrName>
                                        </p:attrNameLst>
                                      </p:cBhvr>
                                      <p:to>
                                        <p:strVal val="hidden"/>
                                      </p:to>
                                    </p:set>
                                  </p:childTnLst>
                                </p:cTn>
                              </p:par>
                              <p:par>
                                <p:cTn id="816" presetID="2" presetClass="exit" presetSubtype="6" fill="hold" grpId="3" nodeType="withEffect">
                                  <p:stCondLst>
                                    <p:cond delay="0"/>
                                  </p:stCondLst>
                                  <p:childTnLst>
                                    <p:anim calcmode="lin" valueType="num">
                                      <p:cBhvr additive="base">
                                        <p:cTn id="817" dur="4000"/>
                                        <p:tgtEl>
                                          <p:spTgt spid="49"/>
                                        </p:tgtEl>
                                        <p:attrNameLst>
                                          <p:attrName>ppt_x</p:attrName>
                                        </p:attrNameLst>
                                      </p:cBhvr>
                                      <p:tavLst>
                                        <p:tav tm="0">
                                          <p:val>
                                            <p:strVal val="ppt_x"/>
                                          </p:val>
                                        </p:tav>
                                        <p:tav tm="100000">
                                          <p:val>
                                            <p:strVal val="1+ppt_w/2"/>
                                          </p:val>
                                        </p:tav>
                                      </p:tavLst>
                                    </p:anim>
                                    <p:anim calcmode="lin" valueType="num">
                                      <p:cBhvr additive="base">
                                        <p:cTn id="818" dur="4000"/>
                                        <p:tgtEl>
                                          <p:spTgt spid="49"/>
                                        </p:tgtEl>
                                        <p:attrNameLst>
                                          <p:attrName>ppt_y</p:attrName>
                                        </p:attrNameLst>
                                      </p:cBhvr>
                                      <p:tavLst>
                                        <p:tav tm="0">
                                          <p:val>
                                            <p:strVal val="ppt_y"/>
                                          </p:val>
                                        </p:tav>
                                        <p:tav tm="100000">
                                          <p:val>
                                            <p:strVal val="1+ppt_h/2"/>
                                          </p:val>
                                        </p:tav>
                                      </p:tavLst>
                                    </p:anim>
                                    <p:set>
                                      <p:cBhvr>
                                        <p:cTn id="819" dur="1" fill="hold">
                                          <p:stCondLst>
                                            <p:cond delay="3999"/>
                                          </p:stCondLst>
                                        </p:cTn>
                                        <p:tgtEl>
                                          <p:spTgt spid="49"/>
                                        </p:tgtEl>
                                        <p:attrNameLst>
                                          <p:attrName>style.visibility</p:attrName>
                                        </p:attrNameLst>
                                      </p:cBhvr>
                                      <p:to>
                                        <p:strVal val="hidden"/>
                                      </p:to>
                                    </p:set>
                                  </p:childTnLst>
                                </p:cTn>
                              </p:par>
                              <p:par>
                                <p:cTn id="820" presetID="2" presetClass="exit" presetSubtype="6" fill="hold" grpId="3" nodeType="withEffect">
                                  <p:stCondLst>
                                    <p:cond delay="0"/>
                                  </p:stCondLst>
                                  <p:childTnLst>
                                    <p:anim calcmode="lin" valueType="num">
                                      <p:cBhvr additive="base">
                                        <p:cTn id="821" dur="4000"/>
                                        <p:tgtEl>
                                          <p:spTgt spid="52"/>
                                        </p:tgtEl>
                                        <p:attrNameLst>
                                          <p:attrName>ppt_x</p:attrName>
                                        </p:attrNameLst>
                                      </p:cBhvr>
                                      <p:tavLst>
                                        <p:tav tm="0">
                                          <p:val>
                                            <p:strVal val="ppt_x"/>
                                          </p:val>
                                        </p:tav>
                                        <p:tav tm="100000">
                                          <p:val>
                                            <p:strVal val="1+ppt_w/2"/>
                                          </p:val>
                                        </p:tav>
                                      </p:tavLst>
                                    </p:anim>
                                    <p:anim calcmode="lin" valueType="num">
                                      <p:cBhvr additive="base">
                                        <p:cTn id="822" dur="4000"/>
                                        <p:tgtEl>
                                          <p:spTgt spid="52"/>
                                        </p:tgtEl>
                                        <p:attrNameLst>
                                          <p:attrName>ppt_y</p:attrName>
                                        </p:attrNameLst>
                                      </p:cBhvr>
                                      <p:tavLst>
                                        <p:tav tm="0">
                                          <p:val>
                                            <p:strVal val="ppt_y"/>
                                          </p:val>
                                        </p:tav>
                                        <p:tav tm="100000">
                                          <p:val>
                                            <p:strVal val="1+ppt_h/2"/>
                                          </p:val>
                                        </p:tav>
                                      </p:tavLst>
                                    </p:anim>
                                    <p:set>
                                      <p:cBhvr>
                                        <p:cTn id="823" dur="1" fill="hold">
                                          <p:stCondLst>
                                            <p:cond delay="3999"/>
                                          </p:stCondLst>
                                        </p:cTn>
                                        <p:tgtEl>
                                          <p:spTgt spid="52"/>
                                        </p:tgtEl>
                                        <p:attrNameLst>
                                          <p:attrName>style.visibility</p:attrName>
                                        </p:attrNameLst>
                                      </p:cBhvr>
                                      <p:to>
                                        <p:strVal val="hidden"/>
                                      </p:to>
                                    </p:set>
                                  </p:childTnLst>
                                </p:cTn>
                              </p:par>
                              <p:par>
                                <p:cTn id="824" presetID="2" presetClass="exit" presetSubtype="6" fill="hold" grpId="3" nodeType="withEffect">
                                  <p:stCondLst>
                                    <p:cond delay="0"/>
                                  </p:stCondLst>
                                  <p:childTnLst>
                                    <p:anim calcmode="lin" valueType="num">
                                      <p:cBhvr additive="base">
                                        <p:cTn id="825" dur="4000"/>
                                        <p:tgtEl>
                                          <p:spTgt spid="39"/>
                                        </p:tgtEl>
                                        <p:attrNameLst>
                                          <p:attrName>ppt_x</p:attrName>
                                        </p:attrNameLst>
                                      </p:cBhvr>
                                      <p:tavLst>
                                        <p:tav tm="0">
                                          <p:val>
                                            <p:strVal val="ppt_x"/>
                                          </p:val>
                                        </p:tav>
                                        <p:tav tm="100000">
                                          <p:val>
                                            <p:strVal val="1+ppt_w/2"/>
                                          </p:val>
                                        </p:tav>
                                      </p:tavLst>
                                    </p:anim>
                                    <p:anim calcmode="lin" valueType="num">
                                      <p:cBhvr additive="base">
                                        <p:cTn id="826" dur="4000"/>
                                        <p:tgtEl>
                                          <p:spTgt spid="39"/>
                                        </p:tgtEl>
                                        <p:attrNameLst>
                                          <p:attrName>ppt_y</p:attrName>
                                        </p:attrNameLst>
                                      </p:cBhvr>
                                      <p:tavLst>
                                        <p:tav tm="0">
                                          <p:val>
                                            <p:strVal val="ppt_y"/>
                                          </p:val>
                                        </p:tav>
                                        <p:tav tm="100000">
                                          <p:val>
                                            <p:strVal val="1+ppt_h/2"/>
                                          </p:val>
                                        </p:tav>
                                      </p:tavLst>
                                    </p:anim>
                                    <p:set>
                                      <p:cBhvr>
                                        <p:cTn id="827" dur="1" fill="hold">
                                          <p:stCondLst>
                                            <p:cond delay="3999"/>
                                          </p:stCondLst>
                                        </p:cTn>
                                        <p:tgtEl>
                                          <p:spTgt spid="39"/>
                                        </p:tgtEl>
                                        <p:attrNameLst>
                                          <p:attrName>style.visibility</p:attrName>
                                        </p:attrNameLst>
                                      </p:cBhvr>
                                      <p:to>
                                        <p:strVal val="hidden"/>
                                      </p:to>
                                    </p:set>
                                  </p:childTnLst>
                                </p:cTn>
                              </p:par>
                              <p:par>
                                <p:cTn id="828" presetID="2" presetClass="exit" presetSubtype="6" fill="hold" grpId="3" nodeType="withEffect">
                                  <p:stCondLst>
                                    <p:cond delay="0"/>
                                  </p:stCondLst>
                                  <p:childTnLst>
                                    <p:anim calcmode="lin" valueType="num">
                                      <p:cBhvr additive="base">
                                        <p:cTn id="829" dur="4000"/>
                                        <p:tgtEl>
                                          <p:spTgt spid="43"/>
                                        </p:tgtEl>
                                        <p:attrNameLst>
                                          <p:attrName>ppt_x</p:attrName>
                                        </p:attrNameLst>
                                      </p:cBhvr>
                                      <p:tavLst>
                                        <p:tav tm="0">
                                          <p:val>
                                            <p:strVal val="ppt_x"/>
                                          </p:val>
                                        </p:tav>
                                        <p:tav tm="100000">
                                          <p:val>
                                            <p:strVal val="1+ppt_w/2"/>
                                          </p:val>
                                        </p:tav>
                                      </p:tavLst>
                                    </p:anim>
                                    <p:anim calcmode="lin" valueType="num">
                                      <p:cBhvr additive="base">
                                        <p:cTn id="830" dur="4000"/>
                                        <p:tgtEl>
                                          <p:spTgt spid="43"/>
                                        </p:tgtEl>
                                        <p:attrNameLst>
                                          <p:attrName>ppt_y</p:attrName>
                                        </p:attrNameLst>
                                      </p:cBhvr>
                                      <p:tavLst>
                                        <p:tav tm="0">
                                          <p:val>
                                            <p:strVal val="ppt_y"/>
                                          </p:val>
                                        </p:tav>
                                        <p:tav tm="100000">
                                          <p:val>
                                            <p:strVal val="1+ppt_h/2"/>
                                          </p:val>
                                        </p:tav>
                                      </p:tavLst>
                                    </p:anim>
                                    <p:set>
                                      <p:cBhvr>
                                        <p:cTn id="831" dur="1" fill="hold">
                                          <p:stCondLst>
                                            <p:cond delay="3999"/>
                                          </p:stCondLst>
                                        </p:cTn>
                                        <p:tgtEl>
                                          <p:spTgt spid="43"/>
                                        </p:tgtEl>
                                        <p:attrNameLst>
                                          <p:attrName>style.visibility</p:attrName>
                                        </p:attrNameLst>
                                      </p:cBhvr>
                                      <p:to>
                                        <p:strVal val="hidden"/>
                                      </p:to>
                                    </p:set>
                                  </p:childTnLst>
                                </p:cTn>
                              </p:par>
                              <p:par>
                                <p:cTn id="832" presetID="2" presetClass="exit" presetSubtype="6" fill="hold" grpId="3" nodeType="withEffect">
                                  <p:stCondLst>
                                    <p:cond delay="0"/>
                                  </p:stCondLst>
                                  <p:childTnLst>
                                    <p:anim calcmode="lin" valueType="num">
                                      <p:cBhvr additive="base">
                                        <p:cTn id="833" dur="4000"/>
                                        <p:tgtEl>
                                          <p:spTgt spid="45"/>
                                        </p:tgtEl>
                                        <p:attrNameLst>
                                          <p:attrName>ppt_x</p:attrName>
                                        </p:attrNameLst>
                                      </p:cBhvr>
                                      <p:tavLst>
                                        <p:tav tm="0">
                                          <p:val>
                                            <p:strVal val="ppt_x"/>
                                          </p:val>
                                        </p:tav>
                                        <p:tav tm="100000">
                                          <p:val>
                                            <p:strVal val="1+ppt_w/2"/>
                                          </p:val>
                                        </p:tav>
                                      </p:tavLst>
                                    </p:anim>
                                    <p:anim calcmode="lin" valueType="num">
                                      <p:cBhvr additive="base">
                                        <p:cTn id="834" dur="4000"/>
                                        <p:tgtEl>
                                          <p:spTgt spid="45"/>
                                        </p:tgtEl>
                                        <p:attrNameLst>
                                          <p:attrName>ppt_y</p:attrName>
                                        </p:attrNameLst>
                                      </p:cBhvr>
                                      <p:tavLst>
                                        <p:tav tm="0">
                                          <p:val>
                                            <p:strVal val="ppt_y"/>
                                          </p:val>
                                        </p:tav>
                                        <p:tav tm="100000">
                                          <p:val>
                                            <p:strVal val="1+ppt_h/2"/>
                                          </p:val>
                                        </p:tav>
                                      </p:tavLst>
                                    </p:anim>
                                    <p:set>
                                      <p:cBhvr>
                                        <p:cTn id="835" dur="1" fill="hold">
                                          <p:stCondLst>
                                            <p:cond delay="3999"/>
                                          </p:stCondLst>
                                        </p:cTn>
                                        <p:tgtEl>
                                          <p:spTgt spid="45"/>
                                        </p:tgtEl>
                                        <p:attrNameLst>
                                          <p:attrName>style.visibility</p:attrName>
                                        </p:attrNameLst>
                                      </p:cBhvr>
                                      <p:to>
                                        <p:strVal val="hidden"/>
                                      </p:to>
                                    </p:set>
                                  </p:childTnLst>
                                </p:cTn>
                              </p:par>
                              <p:par>
                                <p:cTn id="836" presetID="2" presetClass="exit" presetSubtype="6" fill="hold" grpId="3" nodeType="withEffect">
                                  <p:stCondLst>
                                    <p:cond delay="0"/>
                                  </p:stCondLst>
                                  <p:childTnLst>
                                    <p:anim calcmode="lin" valueType="num">
                                      <p:cBhvr additive="base">
                                        <p:cTn id="837" dur="4000"/>
                                        <p:tgtEl>
                                          <p:spTgt spid="48"/>
                                        </p:tgtEl>
                                        <p:attrNameLst>
                                          <p:attrName>ppt_x</p:attrName>
                                        </p:attrNameLst>
                                      </p:cBhvr>
                                      <p:tavLst>
                                        <p:tav tm="0">
                                          <p:val>
                                            <p:strVal val="ppt_x"/>
                                          </p:val>
                                        </p:tav>
                                        <p:tav tm="100000">
                                          <p:val>
                                            <p:strVal val="1+ppt_w/2"/>
                                          </p:val>
                                        </p:tav>
                                      </p:tavLst>
                                    </p:anim>
                                    <p:anim calcmode="lin" valueType="num">
                                      <p:cBhvr additive="base">
                                        <p:cTn id="838" dur="4000"/>
                                        <p:tgtEl>
                                          <p:spTgt spid="48"/>
                                        </p:tgtEl>
                                        <p:attrNameLst>
                                          <p:attrName>ppt_y</p:attrName>
                                        </p:attrNameLst>
                                      </p:cBhvr>
                                      <p:tavLst>
                                        <p:tav tm="0">
                                          <p:val>
                                            <p:strVal val="ppt_y"/>
                                          </p:val>
                                        </p:tav>
                                        <p:tav tm="100000">
                                          <p:val>
                                            <p:strVal val="1+ppt_h/2"/>
                                          </p:val>
                                        </p:tav>
                                      </p:tavLst>
                                    </p:anim>
                                    <p:set>
                                      <p:cBhvr>
                                        <p:cTn id="839" dur="1" fill="hold">
                                          <p:stCondLst>
                                            <p:cond delay="3999"/>
                                          </p:stCondLst>
                                        </p:cTn>
                                        <p:tgtEl>
                                          <p:spTgt spid="48"/>
                                        </p:tgtEl>
                                        <p:attrNameLst>
                                          <p:attrName>style.visibility</p:attrName>
                                        </p:attrNameLst>
                                      </p:cBhvr>
                                      <p:to>
                                        <p:strVal val="hidden"/>
                                      </p:to>
                                    </p:set>
                                  </p:childTnLst>
                                </p:cTn>
                              </p:par>
                              <p:par>
                                <p:cTn id="840" presetID="2" presetClass="exit" presetSubtype="6" fill="hold" grpId="3" nodeType="withEffect">
                                  <p:stCondLst>
                                    <p:cond delay="0"/>
                                  </p:stCondLst>
                                  <p:childTnLst>
                                    <p:anim calcmode="lin" valueType="num">
                                      <p:cBhvr additive="base">
                                        <p:cTn id="841" dur="4000"/>
                                        <p:tgtEl>
                                          <p:spTgt spid="51"/>
                                        </p:tgtEl>
                                        <p:attrNameLst>
                                          <p:attrName>ppt_x</p:attrName>
                                        </p:attrNameLst>
                                      </p:cBhvr>
                                      <p:tavLst>
                                        <p:tav tm="0">
                                          <p:val>
                                            <p:strVal val="ppt_x"/>
                                          </p:val>
                                        </p:tav>
                                        <p:tav tm="100000">
                                          <p:val>
                                            <p:strVal val="1+ppt_w/2"/>
                                          </p:val>
                                        </p:tav>
                                      </p:tavLst>
                                    </p:anim>
                                    <p:anim calcmode="lin" valueType="num">
                                      <p:cBhvr additive="base">
                                        <p:cTn id="842" dur="4000"/>
                                        <p:tgtEl>
                                          <p:spTgt spid="51"/>
                                        </p:tgtEl>
                                        <p:attrNameLst>
                                          <p:attrName>ppt_y</p:attrName>
                                        </p:attrNameLst>
                                      </p:cBhvr>
                                      <p:tavLst>
                                        <p:tav tm="0">
                                          <p:val>
                                            <p:strVal val="ppt_y"/>
                                          </p:val>
                                        </p:tav>
                                        <p:tav tm="100000">
                                          <p:val>
                                            <p:strVal val="1+ppt_h/2"/>
                                          </p:val>
                                        </p:tav>
                                      </p:tavLst>
                                    </p:anim>
                                    <p:set>
                                      <p:cBhvr>
                                        <p:cTn id="843" dur="1" fill="hold">
                                          <p:stCondLst>
                                            <p:cond delay="3999"/>
                                          </p:stCondLst>
                                        </p:cTn>
                                        <p:tgtEl>
                                          <p:spTgt spid="51"/>
                                        </p:tgtEl>
                                        <p:attrNameLst>
                                          <p:attrName>style.visibility</p:attrName>
                                        </p:attrNameLst>
                                      </p:cBhvr>
                                      <p:to>
                                        <p:strVal val="hidden"/>
                                      </p:to>
                                    </p:set>
                                  </p:childTnLst>
                                </p:cTn>
                              </p:par>
                              <p:par>
                                <p:cTn id="844" presetID="2" presetClass="exit" presetSubtype="6" fill="hold" grpId="3" nodeType="withEffect">
                                  <p:stCondLst>
                                    <p:cond delay="0"/>
                                  </p:stCondLst>
                                  <p:childTnLst>
                                    <p:anim calcmode="lin" valueType="num">
                                      <p:cBhvr additive="base">
                                        <p:cTn id="845" dur="4000"/>
                                        <p:tgtEl>
                                          <p:spTgt spid="53"/>
                                        </p:tgtEl>
                                        <p:attrNameLst>
                                          <p:attrName>ppt_x</p:attrName>
                                        </p:attrNameLst>
                                      </p:cBhvr>
                                      <p:tavLst>
                                        <p:tav tm="0">
                                          <p:val>
                                            <p:strVal val="ppt_x"/>
                                          </p:val>
                                        </p:tav>
                                        <p:tav tm="100000">
                                          <p:val>
                                            <p:strVal val="1+ppt_w/2"/>
                                          </p:val>
                                        </p:tav>
                                      </p:tavLst>
                                    </p:anim>
                                    <p:anim calcmode="lin" valueType="num">
                                      <p:cBhvr additive="base">
                                        <p:cTn id="846" dur="4000"/>
                                        <p:tgtEl>
                                          <p:spTgt spid="53"/>
                                        </p:tgtEl>
                                        <p:attrNameLst>
                                          <p:attrName>ppt_y</p:attrName>
                                        </p:attrNameLst>
                                      </p:cBhvr>
                                      <p:tavLst>
                                        <p:tav tm="0">
                                          <p:val>
                                            <p:strVal val="ppt_y"/>
                                          </p:val>
                                        </p:tav>
                                        <p:tav tm="100000">
                                          <p:val>
                                            <p:strVal val="1+ppt_h/2"/>
                                          </p:val>
                                        </p:tav>
                                      </p:tavLst>
                                    </p:anim>
                                    <p:set>
                                      <p:cBhvr>
                                        <p:cTn id="847" dur="1" fill="hold">
                                          <p:stCondLst>
                                            <p:cond delay="3999"/>
                                          </p:stCondLst>
                                        </p:cTn>
                                        <p:tgtEl>
                                          <p:spTgt spid="53"/>
                                        </p:tgtEl>
                                        <p:attrNameLst>
                                          <p:attrName>style.visibility</p:attrName>
                                        </p:attrNameLst>
                                      </p:cBhvr>
                                      <p:to>
                                        <p:strVal val="hidden"/>
                                      </p:to>
                                    </p:set>
                                  </p:childTnLst>
                                </p:cTn>
                              </p:par>
                              <p:par>
                                <p:cTn id="848" presetID="5" presetClass="exit" presetSubtype="10" fill="hold" grpId="4" nodeType="withEffect">
                                  <p:stCondLst>
                                    <p:cond delay="0"/>
                                  </p:stCondLst>
                                  <p:childTnLst>
                                    <p:animEffect transition="out" filter="checkerboard(across)">
                                      <p:cBhvr>
                                        <p:cTn id="849" dur="4000"/>
                                        <p:tgtEl>
                                          <p:spTgt spid="55"/>
                                        </p:tgtEl>
                                      </p:cBhvr>
                                    </p:animEffect>
                                    <p:set>
                                      <p:cBhvr>
                                        <p:cTn id="850" dur="1" fill="hold">
                                          <p:stCondLst>
                                            <p:cond delay="3999"/>
                                          </p:stCondLst>
                                        </p:cTn>
                                        <p:tgtEl>
                                          <p:spTgt spid="55"/>
                                        </p:tgtEl>
                                        <p:attrNameLst>
                                          <p:attrName>style.visibility</p:attrName>
                                        </p:attrNameLst>
                                      </p:cBhvr>
                                      <p:to>
                                        <p:strVal val="hidden"/>
                                      </p:to>
                                    </p:set>
                                  </p:childTnLst>
                                </p:cTn>
                              </p:par>
                              <p:par>
                                <p:cTn id="851" presetID="5" presetClass="exit" presetSubtype="10" fill="hold" grpId="4" nodeType="withEffect">
                                  <p:stCondLst>
                                    <p:cond delay="0"/>
                                  </p:stCondLst>
                                  <p:childTnLst>
                                    <p:animEffect transition="out" filter="checkerboard(across)">
                                      <p:cBhvr>
                                        <p:cTn id="852" dur="4000"/>
                                        <p:tgtEl>
                                          <p:spTgt spid="57"/>
                                        </p:tgtEl>
                                      </p:cBhvr>
                                    </p:animEffect>
                                    <p:set>
                                      <p:cBhvr>
                                        <p:cTn id="853" dur="1" fill="hold">
                                          <p:stCondLst>
                                            <p:cond delay="3999"/>
                                          </p:stCondLst>
                                        </p:cTn>
                                        <p:tgtEl>
                                          <p:spTgt spid="57"/>
                                        </p:tgtEl>
                                        <p:attrNameLst>
                                          <p:attrName>style.visibility</p:attrName>
                                        </p:attrNameLst>
                                      </p:cBhvr>
                                      <p:to>
                                        <p:strVal val="hidden"/>
                                      </p:to>
                                    </p:set>
                                  </p:childTnLst>
                                </p:cTn>
                              </p:par>
                              <p:par>
                                <p:cTn id="854" presetID="5" presetClass="exit" presetSubtype="10" fill="hold" grpId="4" nodeType="withEffect">
                                  <p:stCondLst>
                                    <p:cond delay="0"/>
                                  </p:stCondLst>
                                  <p:childTnLst>
                                    <p:animEffect transition="out" filter="checkerboard(across)">
                                      <p:cBhvr>
                                        <p:cTn id="855" dur="4000"/>
                                        <p:tgtEl>
                                          <p:spTgt spid="60"/>
                                        </p:tgtEl>
                                      </p:cBhvr>
                                    </p:animEffect>
                                    <p:set>
                                      <p:cBhvr>
                                        <p:cTn id="856" dur="1" fill="hold">
                                          <p:stCondLst>
                                            <p:cond delay="3999"/>
                                          </p:stCondLst>
                                        </p:cTn>
                                        <p:tgtEl>
                                          <p:spTgt spid="60"/>
                                        </p:tgtEl>
                                        <p:attrNameLst>
                                          <p:attrName>style.visibility</p:attrName>
                                        </p:attrNameLst>
                                      </p:cBhvr>
                                      <p:to>
                                        <p:strVal val="hidden"/>
                                      </p:to>
                                    </p:set>
                                  </p:childTnLst>
                                </p:cTn>
                              </p:par>
                              <p:par>
                                <p:cTn id="857" presetID="5" presetClass="exit" presetSubtype="10" fill="hold" grpId="4" nodeType="withEffect">
                                  <p:stCondLst>
                                    <p:cond delay="0"/>
                                  </p:stCondLst>
                                  <p:childTnLst>
                                    <p:animEffect transition="out" filter="checkerboard(across)">
                                      <p:cBhvr>
                                        <p:cTn id="858" dur="4000"/>
                                        <p:tgtEl>
                                          <p:spTgt spid="63"/>
                                        </p:tgtEl>
                                      </p:cBhvr>
                                    </p:animEffect>
                                    <p:set>
                                      <p:cBhvr>
                                        <p:cTn id="859" dur="1" fill="hold">
                                          <p:stCondLst>
                                            <p:cond delay="3999"/>
                                          </p:stCondLst>
                                        </p:cTn>
                                        <p:tgtEl>
                                          <p:spTgt spid="63"/>
                                        </p:tgtEl>
                                        <p:attrNameLst>
                                          <p:attrName>style.visibility</p:attrName>
                                        </p:attrNameLst>
                                      </p:cBhvr>
                                      <p:to>
                                        <p:strVal val="hidden"/>
                                      </p:to>
                                    </p:set>
                                  </p:childTnLst>
                                </p:cTn>
                              </p:par>
                              <p:par>
                                <p:cTn id="860" presetID="5" presetClass="exit" presetSubtype="10" fill="hold" grpId="4" nodeType="withEffect">
                                  <p:stCondLst>
                                    <p:cond delay="0"/>
                                  </p:stCondLst>
                                  <p:childTnLst>
                                    <p:animEffect transition="out" filter="checkerboard(across)">
                                      <p:cBhvr>
                                        <p:cTn id="861" dur="4000"/>
                                        <p:tgtEl>
                                          <p:spTgt spid="65"/>
                                        </p:tgtEl>
                                      </p:cBhvr>
                                    </p:animEffect>
                                    <p:set>
                                      <p:cBhvr>
                                        <p:cTn id="862" dur="1" fill="hold">
                                          <p:stCondLst>
                                            <p:cond delay="3999"/>
                                          </p:stCondLst>
                                        </p:cTn>
                                        <p:tgtEl>
                                          <p:spTgt spid="65"/>
                                        </p:tgtEl>
                                        <p:attrNameLst>
                                          <p:attrName>style.visibility</p:attrName>
                                        </p:attrNameLst>
                                      </p:cBhvr>
                                      <p:to>
                                        <p:strVal val="hidden"/>
                                      </p:to>
                                    </p:set>
                                  </p:childTnLst>
                                </p:cTn>
                              </p:par>
                              <p:par>
                                <p:cTn id="863" presetID="5" presetClass="exit" presetSubtype="10" fill="hold" grpId="4" nodeType="withEffect">
                                  <p:stCondLst>
                                    <p:cond delay="0"/>
                                  </p:stCondLst>
                                  <p:childTnLst>
                                    <p:animEffect transition="out" filter="checkerboard(across)">
                                      <p:cBhvr>
                                        <p:cTn id="864" dur="4000"/>
                                        <p:tgtEl>
                                          <p:spTgt spid="68"/>
                                        </p:tgtEl>
                                      </p:cBhvr>
                                    </p:animEffect>
                                    <p:set>
                                      <p:cBhvr>
                                        <p:cTn id="865" dur="1" fill="hold">
                                          <p:stCondLst>
                                            <p:cond delay="3999"/>
                                          </p:stCondLst>
                                        </p:cTn>
                                        <p:tgtEl>
                                          <p:spTgt spid="68"/>
                                        </p:tgtEl>
                                        <p:attrNameLst>
                                          <p:attrName>style.visibility</p:attrName>
                                        </p:attrNameLst>
                                      </p:cBhvr>
                                      <p:to>
                                        <p:strVal val="hidden"/>
                                      </p:to>
                                    </p:set>
                                  </p:childTnLst>
                                </p:cTn>
                              </p:par>
                              <p:par>
                                <p:cTn id="866" presetID="5" presetClass="exit" presetSubtype="10" fill="hold" grpId="4" nodeType="withEffect">
                                  <p:stCondLst>
                                    <p:cond delay="0"/>
                                  </p:stCondLst>
                                  <p:childTnLst>
                                    <p:animEffect transition="out" filter="checkerboard(across)">
                                      <p:cBhvr>
                                        <p:cTn id="867" dur="4000"/>
                                        <p:tgtEl>
                                          <p:spTgt spid="56"/>
                                        </p:tgtEl>
                                      </p:cBhvr>
                                    </p:animEffect>
                                    <p:set>
                                      <p:cBhvr>
                                        <p:cTn id="868" dur="1" fill="hold">
                                          <p:stCondLst>
                                            <p:cond delay="3999"/>
                                          </p:stCondLst>
                                        </p:cTn>
                                        <p:tgtEl>
                                          <p:spTgt spid="56"/>
                                        </p:tgtEl>
                                        <p:attrNameLst>
                                          <p:attrName>style.visibility</p:attrName>
                                        </p:attrNameLst>
                                      </p:cBhvr>
                                      <p:to>
                                        <p:strVal val="hidden"/>
                                      </p:to>
                                    </p:set>
                                  </p:childTnLst>
                                </p:cTn>
                              </p:par>
                              <p:par>
                                <p:cTn id="869" presetID="5" presetClass="exit" presetSubtype="10" fill="hold" grpId="4" nodeType="withEffect">
                                  <p:stCondLst>
                                    <p:cond delay="0"/>
                                  </p:stCondLst>
                                  <p:childTnLst>
                                    <p:animEffect transition="out" filter="checkerboard(across)">
                                      <p:cBhvr>
                                        <p:cTn id="870" dur="4000"/>
                                        <p:tgtEl>
                                          <p:spTgt spid="59"/>
                                        </p:tgtEl>
                                      </p:cBhvr>
                                    </p:animEffect>
                                    <p:set>
                                      <p:cBhvr>
                                        <p:cTn id="871" dur="1" fill="hold">
                                          <p:stCondLst>
                                            <p:cond delay="3999"/>
                                          </p:stCondLst>
                                        </p:cTn>
                                        <p:tgtEl>
                                          <p:spTgt spid="59"/>
                                        </p:tgtEl>
                                        <p:attrNameLst>
                                          <p:attrName>style.visibility</p:attrName>
                                        </p:attrNameLst>
                                      </p:cBhvr>
                                      <p:to>
                                        <p:strVal val="hidden"/>
                                      </p:to>
                                    </p:set>
                                  </p:childTnLst>
                                </p:cTn>
                              </p:par>
                              <p:par>
                                <p:cTn id="872" presetID="5" presetClass="exit" presetSubtype="10" fill="hold" grpId="4" nodeType="withEffect">
                                  <p:stCondLst>
                                    <p:cond delay="0"/>
                                  </p:stCondLst>
                                  <p:childTnLst>
                                    <p:animEffect transition="out" filter="checkerboard(across)">
                                      <p:cBhvr>
                                        <p:cTn id="873" dur="4000"/>
                                        <p:tgtEl>
                                          <p:spTgt spid="61"/>
                                        </p:tgtEl>
                                      </p:cBhvr>
                                    </p:animEffect>
                                    <p:set>
                                      <p:cBhvr>
                                        <p:cTn id="874" dur="1" fill="hold">
                                          <p:stCondLst>
                                            <p:cond delay="3999"/>
                                          </p:stCondLst>
                                        </p:cTn>
                                        <p:tgtEl>
                                          <p:spTgt spid="61"/>
                                        </p:tgtEl>
                                        <p:attrNameLst>
                                          <p:attrName>style.visibility</p:attrName>
                                        </p:attrNameLst>
                                      </p:cBhvr>
                                      <p:to>
                                        <p:strVal val="hidden"/>
                                      </p:to>
                                    </p:set>
                                  </p:childTnLst>
                                </p:cTn>
                              </p:par>
                              <p:par>
                                <p:cTn id="875" presetID="5" presetClass="exit" presetSubtype="10" fill="hold" grpId="4" nodeType="withEffect">
                                  <p:stCondLst>
                                    <p:cond delay="0"/>
                                  </p:stCondLst>
                                  <p:childTnLst>
                                    <p:animEffect transition="out" filter="checkerboard(across)">
                                      <p:cBhvr>
                                        <p:cTn id="876" dur="4000"/>
                                        <p:tgtEl>
                                          <p:spTgt spid="64"/>
                                        </p:tgtEl>
                                      </p:cBhvr>
                                    </p:animEffect>
                                    <p:set>
                                      <p:cBhvr>
                                        <p:cTn id="877" dur="1" fill="hold">
                                          <p:stCondLst>
                                            <p:cond delay="3999"/>
                                          </p:stCondLst>
                                        </p:cTn>
                                        <p:tgtEl>
                                          <p:spTgt spid="64"/>
                                        </p:tgtEl>
                                        <p:attrNameLst>
                                          <p:attrName>style.visibility</p:attrName>
                                        </p:attrNameLst>
                                      </p:cBhvr>
                                      <p:to>
                                        <p:strVal val="hidden"/>
                                      </p:to>
                                    </p:set>
                                  </p:childTnLst>
                                </p:cTn>
                              </p:par>
                              <p:par>
                                <p:cTn id="878" presetID="5" presetClass="exit" presetSubtype="10" fill="hold" grpId="4" nodeType="withEffect">
                                  <p:stCondLst>
                                    <p:cond delay="0"/>
                                  </p:stCondLst>
                                  <p:childTnLst>
                                    <p:animEffect transition="out" filter="checkerboard(across)">
                                      <p:cBhvr>
                                        <p:cTn id="879" dur="4000"/>
                                        <p:tgtEl>
                                          <p:spTgt spid="67"/>
                                        </p:tgtEl>
                                      </p:cBhvr>
                                    </p:animEffect>
                                    <p:set>
                                      <p:cBhvr>
                                        <p:cTn id="880" dur="1" fill="hold">
                                          <p:stCondLst>
                                            <p:cond delay="3999"/>
                                          </p:stCondLst>
                                        </p:cTn>
                                        <p:tgtEl>
                                          <p:spTgt spid="67"/>
                                        </p:tgtEl>
                                        <p:attrNameLst>
                                          <p:attrName>style.visibility</p:attrName>
                                        </p:attrNameLst>
                                      </p:cBhvr>
                                      <p:to>
                                        <p:strVal val="hidden"/>
                                      </p:to>
                                    </p:set>
                                  </p:childTnLst>
                                </p:cTn>
                              </p:par>
                              <p:par>
                                <p:cTn id="881" presetID="5" presetClass="exit" presetSubtype="10" fill="hold" grpId="4" nodeType="withEffect">
                                  <p:stCondLst>
                                    <p:cond delay="0"/>
                                  </p:stCondLst>
                                  <p:childTnLst>
                                    <p:animEffect transition="out" filter="checkerboard(across)">
                                      <p:cBhvr>
                                        <p:cTn id="882" dur="4000"/>
                                        <p:tgtEl>
                                          <p:spTgt spid="69"/>
                                        </p:tgtEl>
                                      </p:cBhvr>
                                    </p:animEffect>
                                    <p:set>
                                      <p:cBhvr>
                                        <p:cTn id="883" dur="1" fill="hold">
                                          <p:stCondLst>
                                            <p:cond delay="3999"/>
                                          </p:stCondLst>
                                        </p:cTn>
                                        <p:tgtEl>
                                          <p:spTgt spid="69"/>
                                        </p:tgtEl>
                                        <p:attrNameLst>
                                          <p:attrName>style.visibility</p:attrName>
                                        </p:attrNameLst>
                                      </p:cBhvr>
                                      <p:to>
                                        <p:strVal val="hidden"/>
                                      </p:to>
                                    </p:set>
                                  </p:childTnLst>
                                </p:cTn>
                              </p:par>
                              <p:par>
                                <p:cTn id="884" presetID="5" presetClass="exit" presetSubtype="10" fill="hold" grpId="4" nodeType="withEffect">
                                  <p:stCondLst>
                                    <p:cond delay="0"/>
                                  </p:stCondLst>
                                  <p:childTnLst>
                                    <p:animEffect transition="out" filter="checkerboard(across)">
                                      <p:cBhvr>
                                        <p:cTn id="885" dur="4000"/>
                                        <p:tgtEl>
                                          <p:spTgt spid="38"/>
                                        </p:tgtEl>
                                      </p:cBhvr>
                                    </p:animEffect>
                                    <p:set>
                                      <p:cBhvr>
                                        <p:cTn id="886" dur="1" fill="hold">
                                          <p:stCondLst>
                                            <p:cond delay="3999"/>
                                          </p:stCondLst>
                                        </p:cTn>
                                        <p:tgtEl>
                                          <p:spTgt spid="38"/>
                                        </p:tgtEl>
                                        <p:attrNameLst>
                                          <p:attrName>style.visibility</p:attrName>
                                        </p:attrNameLst>
                                      </p:cBhvr>
                                      <p:to>
                                        <p:strVal val="hidden"/>
                                      </p:to>
                                    </p:set>
                                  </p:childTnLst>
                                </p:cTn>
                              </p:par>
                              <p:par>
                                <p:cTn id="887" presetID="5" presetClass="exit" presetSubtype="10" fill="hold" grpId="4" nodeType="withEffect">
                                  <p:stCondLst>
                                    <p:cond delay="0"/>
                                  </p:stCondLst>
                                  <p:childTnLst>
                                    <p:animEffect transition="out" filter="checkerboard(across)">
                                      <p:cBhvr>
                                        <p:cTn id="888" dur="4000"/>
                                        <p:tgtEl>
                                          <p:spTgt spid="40"/>
                                        </p:tgtEl>
                                      </p:cBhvr>
                                    </p:animEffect>
                                    <p:set>
                                      <p:cBhvr>
                                        <p:cTn id="889" dur="1" fill="hold">
                                          <p:stCondLst>
                                            <p:cond delay="3999"/>
                                          </p:stCondLst>
                                        </p:cTn>
                                        <p:tgtEl>
                                          <p:spTgt spid="40"/>
                                        </p:tgtEl>
                                        <p:attrNameLst>
                                          <p:attrName>style.visibility</p:attrName>
                                        </p:attrNameLst>
                                      </p:cBhvr>
                                      <p:to>
                                        <p:strVal val="hidden"/>
                                      </p:to>
                                    </p:set>
                                  </p:childTnLst>
                                </p:cTn>
                              </p:par>
                              <p:par>
                                <p:cTn id="890" presetID="5" presetClass="exit" presetSubtype="10" fill="hold" grpId="4" nodeType="withEffect">
                                  <p:stCondLst>
                                    <p:cond delay="0"/>
                                  </p:stCondLst>
                                  <p:childTnLst>
                                    <p:animEffect transition="out" filter="checkerboard(across)">
                                      <p:cBhvr>
                                        <p:cTn id="891" dur="4000"/>
                                        <p:tgtEl>
                                          <p:spTgt spid="44"/>
                                        </p:tgtEl>
                                      </p:cBhvr>
                                    </p:animEffect>
                                    <p:set>
                                      <p:cBhvr>
                                        <p:cTn id="892" dur="1" fill="hold">
                                          <p:stCondLst>
                                            <p:cond delay="3999"/>
                                          </p:stCondLst>
                                        </p:cTn>
                                        <p:tgtEl>
                                          <p:spTgt spid="44"/>
                                        </p:tgtEl>
                                        <p:attrNameLst>
                                          <p:attrName>style.visibility</p:attrName>
                                        </p:attrNameLst>
                                      </p:cBhvr>
                                      <p:to>
                                        <p:strVal val="hidden"/>
                                      </p:to>
                                    </p:set>
                                  </p:childTnLst>
                                </p:cTn>
                              </p:par>
                              <p:par>
                                <p:cTn id="893" presetID="5" presetClass="exit" presetSubtype="10" fill="hold" grpId="4" nodeType="withEffect">
                                  <p:stCondLst>
                                    <p:cond delay="0"/>
                                  </p:stCondLst>
                                  <p:childTnLst>
                                    <p:animEffect transition="out" filter="checkerboard(across)">
                                      <p:cBhvr>
                                        <p:cTn id="894" dur="4000"/>
                                        <p:tgtEl>
                                          <p:spTgt spid="47"/>
                                        </p:tgtEl>
                                      </p:cBhvr>
                                    </p:animEffect>
                                    <p:set>
                                      <p:cBhvr>
                                        <p:cTn id="895" dur="1" fill="hold">
                                          <p:stCondLst>
                                            <p:cond delay="3999"/>
                                          </p:stCondLst>
                                        </p:cTn>
                                        <p:tgtEl>
                                          <p:spTgt spid="47"/>
                                        </p:tgtEl>
                                        <p:attrNameLst>
                                          <p:attrName>style.visibility</p:attrName>
                                        </p:attrNameLst>
                                      </p:cBhvr>
                                      <p:to>
                                        <p:strVal val="hidden"/>
                                      </p:to>
                                    </p:set>
                                  </p:childTnLst>
                                </p:cTn>
                              </p:par>
                              <p:par>
                                <p:cTn id="896" presetID="5" presetClass="exit" presetSubtype="10" fill="hold" grpId="4" nodeType="withEffect">
                                  <p:stCondLst>
                                    <p:cond delay="0"/>
                                  </p:stCondLst>
                                  <p:childTnLst>
                                    <p:animEffect transition="out" filter="checkerboard(across)">
                                      <p:cBhvr>
                                        <p:cTn id="897" dur="4000"/>
                                        <p:tgtEl>
                                          <p:spTgt spid="49"/>
                                        </p:tgtEl>
                                      </p:cBhvr>
                                    </p:animEffect>
                                    <p:set>
                                      <p:cBhvr>
                                        <p:cTn id="898" dur="1" fill="hold">
                                          <p:stCondLst>
                                            <p:cond delay="3999"/>
                                          </p:stCondLst>
                                        </p:cTn>
                                        <p:tgtEl>
                                          <p:spTgt spid="49"/>
                                        </p:tgtEl>
                                        <p:attrNameLst>
                                          <p:attrName>style.visibility</p:attrName>
                                        </p:attrNameLst>
                                      </p:cBhvr>
                                      <p:to>
                                        <p:strVal val="hidden"/>
                                      </p:to>
                                    </p:set>
                                  </p:childTnLst>
                                </p:cTn>
                              </p:par>
                              <p:par>
                                <p:cTn id="899" presetID="5" presetClass="exit" presetSubtype="10" fill="hold" grpId="4" nodeType="withEffect">
                                  <p:stCondLst>
                                    <p:cond delay="0"/>
                                  </p:stCondLst>
                                  <p:childTnLst>
                                    <p:animEffect transition="out" filter="checkerboard(across)">
                                      <p:cBhvr>
                                        <p:cTn id="900" dur="4000"/>
                                        <p:tgtEl>
                                          <p:spTgt spid="52"/>
                                        </p:tgtEl>
                                      </p:cBhvr>
                                    </p:animEffect>
                                    <p:set>
                                      <p:cBhvr>
                                        <p:cTn id="901" dur="1" fill="hold">
                                          <p:stCondLst>
                                            <p:cond delay="3999"/>
                                          </p:stCondLst>
                                        </p:cTn>
                                        <p:tgtEl>
                                          <p:spTgt spid="52"/>
                                        </p:tgtEl>
                                        <p:attrNameLst>
                                          <p:attrName>style.visibility</p:attrName>
                                        </p:attrNameLst>
                                      </p:cBhvr>
                                      <p:to>
                                        <p:strVal val="hidden"/>
                                      </p:to>
                                    </p:set>
                                  </p:childTnLst>
                                </p:cTn>
                              </p:par>
                              <p:par>
                                <p:cTn id="902" presetID="5" presetClass="exit" presetSubtype="10" fill="hold" grpId="4" nodeType="withEffect">
                                  <p:stCondLst>
                                    <p:cond delay="0"/>
                                  </p:stCondLst>
                                  <p:childTnLst>
                                    <p:animEffect transition="out" filter="checkerboard(across)">
                                      <p:cBhvr>
                                        <p:cTn id="903" dur="4000"/>
                                        <p:tgtEl>
                                          <p:spTgt spid="39"/>
                                        </p:tgtEl>
                                      </p:cBhvr>
                                    </p:animEffect>
                                    <p:set>
                                      <p:cBhvr>
                                        <p:cTn id="904" dur="1" fill="hold">
                                          <p:stCondLst>
                                            <p:cond delay="3999"/>
                                          </p:stCondLst>
                                        </p:cTn>
                                        <p:tgtEl>
                                          <p:spTgt spid="39"/>
                                        </p:tgtEl>
                                        <p:attrNameLst>
                                          <p:attrName>style.visibility</p:attrName>
                                        </p:attrNameLst>
                                      </p:cBhvr>
                                      <p:to>
                                        <p:strVal val="hidden"/>
                                      </p:to>
                                    </p:set>
                                  </p:childTnLst>
                                </p:cTn>
                              </p:par>
                              <p:par>
                                <p:cTn id="905" presetID="5" presetClass="exit" presetSubtype="10" fill="hold" grpId="4" nodeType="withEffect">
                                  <p:stCondLst>
                                    <p:cond delay="0"/>
                                  </p:stCondLst>
                                  <p:childTnLst>
                                    <p:animEffect transition="out" filter="checkerboard(across)">
                                      <p:cBhvr>
                                        <p:cTn id="906" dur="4000"/>
                                        <p:tgtEl>
                                          <p:spTgt spid="43"/>
                                        </p:tgtEl>
                                      </p:cBhvr>
                                    </p:animEffect>
                                    <p:set>
                                      <p:cBhvr>
                                        <p:cTn id="907" dur="1" fill="hold">
                                          <p:stCondLst>
                                            <p:cond delay="3999"/>
                                          </p:stCondLst>
                                        </p:cTn>
                                        <p:tgtEl>
                                          <p:spTgt spid="43"/>
                                        </p:tgtEl>
                                        <p:attrNameLst>
                                          <p:attrName>style.visibility</p:attrName>
                                        </p:attrNameLst>
                                      </p:cBhvr>
                                      <p:to>
                                        <p:strVal val="hidden"/>
                                      </p:to>
                                    </p:set>
                                  </p:childTnLst>
                                </p:cTn>
                              </p:par>
                              <p:par>
                                <p:cTn id="908" presetID="5" presetClass="exit" presetSubtype="10" fill="hold" grpId="4" nodeType="withEffect">
                                  <p:stCondLst>
                                    <p:cond delay="0"/>
                                  </p:stCondLst>
                                  <p:childTnLst>
                                    <p:animEffect transition="out" filter="checkerboard(across)">
                                      <p:cBhvr>
                                        <p:cTn id="909" dur="4000"/>
                                        <p:tgtEl>
                                          <p:spTgt spid="45"/>
                                        </p:tgtEl>
                                      </p:cBhvr>
                                    </p:animEffect>
                                    <p:set>
                                      <p:cBhvr>
                                        <p:cTn id="910" dur="1" fill="hold">
                                          <p:stCondLst>
                                            <p:cond delay="3999"/>
                                          </p:stCondLst>
                                        </p:cTn>
                                        <p:tgtEl>
                                          <p:spTgt spid="45"/>
                                        </p:tgtEl>
                                        <p:attrNameLst>
                                          <p:attrName>style.visibility</p:attrName>
                                        </p:attrNameLst>
                                      </p:cBhvr>
                                      <p:to>
                                        <p:strVal val="hidden"/>
                                      </p:to>
                                    </p:set>
                                  </p:childTnLst>
                                </p:cTn>
                              </p:par>
                              <p:par>
                                <p:cTn id="911" presetID="5" presetClass="exit" presetSubtype="10" fill="hold" grpId="4" nodeType="withEffect">
                                  <p:stCondLst>
                                    <p:cond delay="0"/>
                                  </p:stCondLst>
                                  <p:childTnLst>
                                    <p:animEffect transition="out" filter="checkerboard(across)">
                                      <p:cBhvr>
                                        <p:cTn id="912" dur="4000"/>
                                        <p:tgtEl>
                                          <p:spTgt spid="48"/>
                                        </p:tgtEl>
                                      </p:cBhvr>
                                    </p:animEffect>
                                    <p:set>
                                      <p:cBhvr>
                                        <p:cTn id="913" dur="1" fill="hold">
                                          <p:stCondLst>
                                            <p:cond delay="3999"/>
                                          </p:stCondLst>
                                        </p:cTn>
                                        <p:tgtEl>
                                          <p:spTgt spid="48"/>
                                        </p:tgtEl>
                                        <p:attrNameLst>
                                          <p:attrName>style.visibility</p:attrName>
                                        </p:attrNameLst>
                                      </p:cBhvr>
                                      <p:to>
                                        <p:strVal val="hidden"/>
                                      </p:to>
                                    </p:set>
                                  </p:childTnLst>
                                </p:cTn>
                              </p:par>
                              <p:par>
                                <p:cTn id="914" presetID="5" presetClass="exit" presetSubtype="10" fill="hold" grpId="4" nodeType="withEffect">
                                  <p:stCondLst>
                                    <p:cond delay="0"/>
                                  </p:stCondLst>
                                  <p:childTnLst>
                                    <p:animEffect transition="out" filter="checkerboard(across)">
                                      <p:cBhvr>
                                        <p:cTn id="915" dur="4000"/>
                                        <p:tgtEl>
                                          <p:spTgt spid="51"/>
                                        </p:tgtEl>
                                      </p:cBhvr>
                                    </p:animEffect>
                                    <p:set>
                                      <p:cBhvr>
                                        <p:cTn id="916" dur="1" fill="hold">
                                          <p:stCondLst>
                                            <p:cond delay="3999"/>
                                          </p:stCondLst>
                                        </p:cTn>
                                        <p:tgtEl>
                                          <p:spTgt spid="51"/>
                                        </p:tgtEl>
                                        <p:attrNameLst>
                                          <p:attrName>style.visibility</p:attrName>
                                        </p:attrNameLst>
                                      </p:cBhvr>
                                      <p:to>
                                        <p:strVal val="hidden"/>
                                      </p:to>
                                    </p:set>
                                  </p:childTnLst>
                                </p:cTn>
                              </p:par>
                              <p:par>
                                <p:cTn id="917" presetID="5" presetClass="exit" presetSubtype="10" fill="hold" grpId="4" nodeType="withEffect">
                                  <p:stCondLst>
                                    <p:cond delay="0"/>
                                  </p:stCondLst>
                                  <p:childTnLst>
                                    <p:animEffect transition="out" filter="checkerboard(across)">
                                      <p:cBhvr>
                                        <p:cTn id="918" dur="4000"/>
                                        <p:tgtEl>
                                          <p:spTgt spid="53"/>
                                        </p:tgtEl>
                                      </p:cBhvr>
                                    </p:animEffect>
                                    <p:set>
                                      <p:cBhvr>
                                        <p:cTn id="919" dur="1" fill="hold">
                                          <p:stCondLst>
                                            <p:cond delay="3999"/>
                                          </p:stCondLst>
                                        </p:cTn>
                                        <p:tgtEl>
                                          <p:spTgt spid="53"/>
                                        </p:tgtEl>
                                        <p:attrNameLst>
                                          <p:attrName>style.visibility</p:attrName>
                                        </p:attrNameLst>
                                      </p:cBhvr>
                                      <p:to>
                                        <p:strVal val="hidden"/>
                                      </p:to>
                                    </p:set>
                                  </p:childTnLst>
                                </p:cTn>
                              </p:par>
                              <p:par>
                                <p:cTn id="920" presetID="8" presetClass="emph" presetSubtype="0" fill="hold" grpId="5" nodeType="withEffect">
                                  <p:stCondLst>
                                    <p:cond delay="0"/>
                                  </p:stCondLst>
                                  <p:childTnLst>
                                    <p:animRot by="21600000">
                                      <p:cBhvr>
                                        <p:cTn id="921" dur="4000" fill="hold"/>
                                        <p:tgtEl>
                                          <p:spTgt spid="55"/>
                                        </p:tgtEl>
                                        <p:attrNameLst>
                                          <p:attrName>r</p:attrName>
                                        </p:attrNameLst>
                                      </p:cBhvr>
                                    </p:animRot>
                                  </p:childTnLst>
                                </p:cTn>
                              </p:par>
                              <p:par>
                                <p:cTn id="922" presetID="8" presetClass="emph" presetSubtype="0" fill="hold" grpId="5" nodeType="withEffect">
                                  <p:stCondLst>
                                    <p:cond delay="0"/>
                                  </p:stCondLst>
                                  <p:childTnLst>
                                    <p:animRot by="21600000">
                                      <p:cBhvr>
                                        <p:cTn id="923" dur="4000" fill="hold"/>
                                        <p:tgtEl>
                                          <p:spTgt spid="57"/>
                                        </p:tgtEl>
                                        <p:attrNameLst>
                                          <p:attrName>r</p:attrName>
                                        </p:attrNameLst>
                                      </p:cBhvr>
                                    </p:animRot>
                                  </p:childTnLst>
                                </p:cTn>
                              </p:par>
                              <p:par>
                                <p:cTn id="924" presetID="8" presetClass="emph" presetSubtype="0" fill="hold" grpId="5" nodeType="withEffect">
                                  <p:stCondLst>
                                    <p:cond delay="0"/>
                                  </p:stCondLst>
                                  <p:childTnLst>
                                    <p:animRot by="21600000">
                                      <p:cBhvr>
                                        <p:cTn id="925" dur="4000" fill="hold"/>
                                        <p:tgtEl>
                                          <p:spTgt spid="60"/>
                                        </p:tgtEl>
                                        <p:attrNameLst>
                                          <p:attrName>r</p:attrName>
                                        </p:attrNameLst>
                                      </p:cBhvr>
                                    </p:animRot>
                                  </p:childTnLst>
                                </p:cTn>
                              </p:par>
                              <p:par>
                                <p:cTn id="926" presetID="8" presetClass="emph" presetSubtype="0" fill="hold" grpId="5" nodeType="withEffect">
                                  <p:stCondLst>
                                    <p:cond delay="0"/>
                                  </p:stCondLst>
                                  <p:childTnLst>
                                    <p:animRot by="21600000">
                                      <p:cBhvr>
                                        <p:cTn id="927" dur="4000" fill="hold"/>
                                        <p:tgtEl>
                                          <p:spTgt spid="63"/>
                                        </p:tgtEl>
                                        <p:attrNameLst>
                                          <p:attrName>r</p:attrName>
                                        </p:attrNameLst>
                                      </p:cBhvr>
                                    </p:animRot>
                                  </p:childTnLst>
                                </p:cTn>
                              </p:par>
                              <p:par>
                                <p:cTn id="928" presetID="8" presetClass="emph" presetSubtype="0" fill="hold" grpId="5" nodeType="withEffect">
                                  <p:stCondLst>
                                    <p:cond delay="0"/>
                                  </p:stCondLst>
                                  <p:childTnLst>
                                    <p:animRot by="21600000">
                                      <p:cBhvr>
                                        <p:cTn id="929" dur="4000" fill="hold"/>
                                        <p:tgtEl>
                                          <p:spTgt spid="65"/>
                                        </p:tgtEl>
                                        <p:attrNameLst>
                                          <p:attrName>r</p:attrName>
                                        </p:attrNameLst>
                                      </p:cBhvr>
                                    </p:animRot>
                                  </p:childTnLst>
                                </p:cTn>
                              </p:par>
                              <p:par>
                                <p:cTn id="930" presetID="8" presetClass="emph" presetSubtype="0" fill="hold" grpId="5" nodeType="withEffect">
                                  <p:stCondLst>
                                    <p:cond delay="0"/>
                                  </p:stCondLst>
                                  <p:childTnLst>
                                    <p:animRot by="21600000">
                                      <p:cBhvr>
                                        <p:cTn id="931" dur="4000" fill="hold"/>
                                        <p:tgtEl>
                                          <p:spTgt spid="68"/>
                                        </p:tgtEl>
                                        <p:attrNameLst>
                                          <p:attrName>r</p:attrName>
                                        </p:attrNameLst>
                                      </p:cBhvr>
                                    </p:animRot>
                                  </p:childTnLst>
                                </p:cTn>
                              </p:par>
                              <p:par>
                                <p:cTn id="932" presetID="8" presetClass="emph" presetSubtype="0" fill="hold" grpId="5" nodeType="withEffect">
                                  <p:stCondLst>
                                    <p:cond delay="0"/>
                                  </p:stCondLst>
                                  <p:childTnLst>
                                    <p:animRot by="21600000">
                                      <p:cBhvr>
                                        <p:cTn id="933" dur="4000" fill="hold"/>
                                        <p:tgtEl>
                                          <p:spTgt spid="56"/>
                                        </p:tgtEl>
                                        <p:attrNameLst>
                                          <p:attrName>r</p:attrName>
                                        </p:attrNameLst>
                                      </p:cBhvr>
                                    </p:animRot>
                                  </p:childTnLst>
                                </p:cTn>
                              </p:par>
                              <p:par>
                                <p:cTn id="934" presetID="8" presetClass="emph" presetSubtype="0" fill="hold" grpId="5" nodeType="withEffect">
                                  <p:stCondLst>
                                    <p:cond delay="0"/>
                                  </p:stCondLst>
                                  <p:childTnLst>
                                    <p:animRot by="21600000">
                                      <p:cBhvr>
                                        <p:cTn id="935" dur="4000" fill="hold"/>
                                        <p:tgtEl>
                                          <p:spTgt spid="59"/>
                                        </p:tgtEl>
                                        <p:attrNameLst>
                                          <p:attrName>r</p:attrName>
                                        </p:attrNameLst>
                                      </p:cBhvr>
                                    </p:animRot>
                                  </p:childTnLst>
                                </p:cTn>
                              </p:par>
                              <p:par>
                                <p:cTn id="936" presetID="8" presetClass="emph" presetSubtype="0" fill="hold" grpId="5" nodeType="withEffect">
                                  <p:stCondLst>
                                    <p:cond delay="0"/>
                                  </p:stCondLst>
                                  <p:childTnLst>
                                    <p:animRot by="21600000">
                                      <p:cBhvr>
                                        <p:cTn id="937" dur="4000" fill="hold"/>
                                        <p:tgtEl>
                                          <p:spTgt spid="61"/>
                                        </p:tgtEl>
                                        <p:attrNameLst>
                                          <p:attrName>r</p:attrName>
                                        </p:attrNameLst>
                                      </p:cBhvr>
                                    </p:animRot>
                                  </p:childTnLst>
                                </p:cTn>
                              </p:par>
                              <p:par>
                                <p:cTn id="938" presetID="8" presetClass="emph" presetSubtype="0" fill="hold" grpId="5" nodeType="withEffect">
                                  <p:stCondLst>
                                    <p:cond delay="0"/>
                                  </p:stCondLst>
                                  <p:childTnLst>
                                    <p:animRot by="21600000">
                                      <p:cBhvr>
                                        <p:cTn id="939" dur="4000" fill="hold"/>
                                        <p:tgtEl>
                                          <p:spTgt spid="64"/>
                                        </p:tgtEl>
                                        <p:attrNameLst>
                                          <p:attrName>r</p:attrName>
                                        </p:attrNameLst>
                                      </p:cBhvr>
                                    </p:animRot>
                                  </p:childTnLst>
                                </p:cTn>
                              </p:par>
                              <p:par>
                                <p:cTn id="940" presetID="8" presetClass="emph" presetSubtype="0" fill="hold" grpId="5" nodeType="withEffect">
                                  <p:stCondLst>
                                    <p:cond delay="0"/>
                                  </p:stCondLst>
                                  <p:childTnLst>
                                    <p:animRot by="21600000">
                                      <p:cBhvr>
                                        <p:cTn id="941" dur="4000" fill="hold"/>
                                        <p:tgtEl>
                                          <p:spTgt spid="67"/>
                                        </p:tgtEl>
                                        <p:attrNameLst>
                                          <p:attrName>r</p:attrName>
                                        </p:attrNameLst>
                                      </p:cBhvr>
                                    </p:animRot>
                                  </p:childTnLst>
                                </p:cTn>
                              </p:par>
                              <p:par>
                                <p:cTn id="942" presetID="8" presetClass="emph" presetSubtype="0" fill="hold" grpId="5" nodeType="withEffect">
                                  <p:stCondLst>
                                    <p:cond delay="0"/>
                                  </p:stCondLst>
                                  <p:childTnLst>
                                    <p:animRot by="21600000">
                                      <p:cBhvr>
                                        <p:cTn id="943" dur="4000" fill="hold"/>
                                        <p:tgtEl>
                                          <p:spTgt spid="69"/>
                                        </p:tgtEl>
                                        <p:attrNameLst>
                                          <p:attrName>r</p:attrName>
                                        </p:attrNameLst>
                                      </p:cBhvr>
                                    </p:animRot>
                                  </p:childTnLst>
                                </p:cTn>
                              </p:par>
                              <p:par>
                                <p:cTn id="944" presetID="8" presetClass="emph" presetSubtype="0" fill="hold" grpId="5" nodeType="withEffect">
                                  <p:stCondLst>
                                    <p:cond delay="0"/>
                                  </p:stCondLst>
                                  <p:childTnLst>
                                    <p:animRot by="21600000">
                                      <p:cBhvr>
                                        <p:cTn id="945" dur="4000" fill="hold"/>
                                        <p:tgtEl>
                                          <p:spTgt spid="38"/>
                                        </p:tgtEl>
                                        <p:attrNameLst>
                                          <p:attrName>r</p:attrName>
                                        </p:attrNameLst>
                                      </p:cBhvr>
                                    </p:animRot>
                                  </p:childTnLst>
                                </p:cTn>
                              </p:par>
                              <p:par>
                                <p:cTn id="946" presetID="8" presetClass="emph" presetSubtype="0" fill="hold" grpId="5" nodeType="withEffect">
                                  <p:stCondLst>
                                    <p:cond delay="0"/>
                                  </p:stCondLst>
                                  <p:childTnLst>
                                    <p:animRot by="21600000">
                                      <p:cBhvr>
                                        <p:cTn id="947" dur="4000" fill="hold"/>
                                        <p:tgtEl>
                                          <p:spTgt spid="40"/>
                                        </p:tgtEl>
                                        <p:attrNameLst>
                                          <p:attrName>r</p:attrName>
                                        </p:attrNameLst>
                                      </p:cBhvr>
                                    </p:animRot>
                                  </p:childTnLst>
                                </p:cTn>
                              </p:par>
                              <p:par>
                                <p:cTn id="948" presetID="8" presetClass="emph" presetSubtype="0" fill="hold" grpId="5" nodeType="withEffect">
                                  <p:stCondLst>
                                    <p:cond delay="0"/>
                                  </p:stCondLst>
                                  <p:childTnLst>
                                    <p:animRot by="21600000">
                                      <p:cBhvr>
                                        <p:cTn id="949" dur="4000" fill="hold"/>
                                        <p:tgtEl>
                                          <p:spTgt spid="44"/>
                                        </p:tgtEl>
                                        <p:attrNameLst>
                                          <p:attrName>r</p:attrName>
                                        </p:attrNameLst>
                                      </p:cBhvr>
                                    </p:animRot>
                                  </p:childTnLst>
                                </p:cTn>
                              </p:par>
                              <p:par>
                                <p:cTn id="950" presetID="8" presetClass="emph" presetSubtype="0" fill="hold" grpId="5" nodeType="withEffect">
                                  <p:stCondLst>
                                    <p:cond delay="0"/>
                                  </p:stCondLst>
                                  <p:childTnLst>
                                    <p:animRot by="21600000">
                                      <p:cBhvr>
                                        <p:cTn id="951" dur="4000" fill="hold"/>
                                        <p:tgtEl>
                                          <p:spTgt spid="47"/>
                                        </p:tgtEl>
                                        <p:attrNameLst>
                                          <p:attrName>r</p:attrName>
                                        </p:attrNameLst>
                                      </p:cBhvr>
                                    </p:animRot>
                                  </p:childTnLst>
                                </p:cTn>
                              </p:par>
                              <p:par>
                                <p:cTn id="952" presetID="8" presetClass="emph" presetSubtype="0" fill="hold" grpId="5" nodeType="withEffect">
                                  <p:stCondLst>
                                    <p:cond delay="0"/>
                                  </p:stCondLst>
                                  <p:childTnLst>
                                    <p:animRot by="21600000">
                                      <p:cBhvr>
                                        <p:cTn id="953" dur="4000" fill="hold"/>
                                        <p:tgtEl>
                                          <p:spTgt spid="49"/>
                                        </p:tgtEl>
                                        <p:attrNameLst>
                                          <p:attrName>r</p:attrName>
                                        </p:attrNameLst>
                                      </p:cBhvr>
                                    </p:animRot>
                                  </p:childTnLst>
                                </p:cTn>
                              </p:par>
                              <p:par>
                                <p:cTn id="954" presetID="8" presetClass="emph" presetSubtype="0" fill="hold" grpId="5" nodeType="withEffect">
                                  <p:stCondLst>
                                    <p:cond delay="0"/>
                                  </p:stCondLst>
                                  <p:childTnLst>
                                    <p:animRot by="21600000">
                                      <p:cBhvr>
                                        <p:cTn id="955" dur="4000" fill="hold"/>
                                        <p:tgtEl>
                                          <p:spTgt spid="52"/>
                                        </p:tgtEl>
                                        <p:attrNameLst>
                                          <p:attrName>r</p:attrName>
                                        </p:attrNameLst>
                                      </p:cBhvr>
                                    </p:animRot>
                                  </p:childTnLst>
                                </p:cTn>
                              </p:par>
                              <p:par>
                                <p:cTn id="956" presetID="8" presetClass="emph" presetSubtype="0" fill="hold" grpId="5" nodeType="withEffect">
                                  <p:stCondLst>
                                    <p:cond delay="0"/>
                                  </p:stCondLst>
                                  <p:childTnLst>
                                    <p:animRot by="21600000">
                                      <p:cBhvr>
                                        <p:cTn id="957" dur="4000" fill="hold"/>
                                        <p:tgtEl>
                                          <p:spTgt spid="39"/>
                                        </p:tgtEl>
                                        <p:attrNameLst>
                                          <p:attrName>r</p:attrName>
                                        </p:attrNameLst>
                                      </p:cBhvr>
                                    </p:animRot>
                                  </p:childTnLst>
                                </p:cTn>
                              </p:par>
                              <p:par>
                                <p:cTn id="958" presetID="8" presetClass="emph" presetSubtype="0" fill="hold" grpId="5" nodeType="withEffect">
                                  <p:stCondLst>
                                    <p:cond delay="0"/>
                                  </p:stCondLst>
                                  <p:childTnLst>
                                    <p:animRot by="21600000">
                                      <p:cBhvr>
                                        <p:cTn id="959" dur="4000" fill="hold"/>
                                        <p:tgtEl>
                                          <p:spTgt spid="43"/>
                                        </p:tgtEl>
                                        <p:attrNameLst>
                                          <p:attrName>r</p:attrName>
                                        </p:attrNameLst>
                                      </p:cBhvr>
                                    </p:animRot>
                                  </p:childTnLst>
                                </p:cTn>
                              </p:par>
                              <p:par>
                                <p:cTn id="960" presetID="8" presetClass="emph" presetSubtype="0" fill="hold" grpId="5" nodeType="withEffect">
                                  <p:stCondLst>
                                    <p:cond delay="0"/>
                                  </p:stCondLst>
                                  <p:childTnLst>
                                    <p:animRot by="21600000">
                                      <p:cBhvr>
                                        <p:cTn id="961" dur="4000" fill="hold"/>
                                        <p:tgtEl>
                                          <p:spTgt spid="45"/>
                                        </p:tgtEl>
                                        <p:attrNameLst>
                                          <p:attrName>r</p:attrName>
                                        </p:attrNameLst>
                                      </p:cBhvr>
                                    </p:animRot>
                                  </p:childTnLst>
                                </p:cTn>
                              </p:par>
                              <p:par>
                                <p:cTn id="962" presetID="8" presetClass="emph" presetSubtype="0" fill="hold" grpId="5" nodeType="withEffect">
                                  <p:stCondLst>
                                    <p:cond delay="0"/>
                                  </p:stCondLst>
                                  <p:childTnLst>
                                    <p:animRot by="21600000">
                                      <p:cBhvr>
                                        <p:cTn id="963" dur="4000" fill="hold"/>
                                        <p:tgtEl>
                                          <p:spTgt spid="48"/>
                                        </p:tgtEl>
                                        <p:attrNameLst>
                                          <p:attrName>r</p:attrName>
                                        </p:attrNameLst>
                                      </p:cBhvr>
                                    </p:animRot>
                                  </p:childTnLst>
                                </p:cTn>
                              </p:par>
                              <p:par>
                                <p:cTn id="964" presetID="8" presetClass="emph" presetSubtype="0" fill="hold" grpId="5" nodeType="withEffect">
                                  <p:stCondLst>
                                    <p:cond delay="0"/>
                                  </p:stCondLst>
                                  <p:childTnLst>
                                    <p:animRot by="21600000">
                                      <p:cBhvr>
                                        <p:cTn id="965" dur="4000" fill="hold"/>
                                        <p:tgtEl>
                                          <p:spTgt spid="51"/>
                                        </p:tgtEl>
                                        <p:attrNameLst>
                                          <p:attrName>r</p:attrName>
                                        </p:attrNameLst>
                                      </p:cBhvr>
                                    </p:animRot>
                                  </p:childTnLst>
                                </p:cTn>
                              </p:par>
                              <p:par>
                                <p:cTn id="966" presetID="8" presetClass="emph" presetSubtype="0" fill="hold" grpId="5" nodeType="withEffect">
                                  <p:stCondLst>
                                    <p:cond delay="0"/>
                                  </p:stCondLst>
                                  <p:childTnLst>
                                    <p:animRot by="21600000">
                                      <p:cBhvr>
                                        <p:cTn id="967" dur="4000" fill="hold"/>
                                        <p:tgtEl>
                                          <p:spTgt spid="53"/>
                                        </p:tgtEl>
                                        <p:attrNameLst>
                                          <p:attrName>r</p:attrName>
                                        </p:attrNameLst>
                                      </p:cBhvr>
                                    </p:animRot>
                                  </p:childTnLst>
                                </p:cTn>
                              </p:par>
                              <p:par>
                                <p:cTn id="968" presetID="23" presetClass="exit" presetSubtype="272" fill="hold" nodeType="withEffect">
                                  <p:stCondLst>
                                    <p:cond delay="0"/>
                                  </p:stCondLst>
                                  <p:childTnLst>
                                    <p:anim calcmode="lin" valueType="num">
                                      <p:cBhvr>
                                        <p:cTn id="969" dur="4000"/>
                                        <p:tgtEl>
                                          <p:spTgt spid="78"/>
                                        </p:tgtEl>
                                        <p:attrNameLst>
                                          <p:attrName>ppt_w</p:attrName>
                                        </p:attrNameLst>
                                      </p:cBhvr>
                                      <p:tavLst>
                                        <p:tav tm="0">
                                          <p:val>
                                            <p:strVal val="ppt_w"/>
                                          </p:val>
                                        </p:tav>
                                        <p:tav tm="100000">
                                          <p:val>
                                            <p:strVal val="4/3*ppt_w"/>
                                          </p:val>
                                        </p:tav>
                                      </p:tavLst>
                                    </p:anim>
                                    <p:anim calcmode="lin" valueType="num">
                                      <p:cBhvr>
                                        <p:cTn id="970" dur="4000"/>
                                        <p:tgtEl>
                                          <p:spTgt spid="78"/>
                                        </p:tgtEl>
                                        <p:attrNameLst>
                                          <p:attrName>ppt_h</p:attrName>
                                        </p:attrNameLst>
                                      </p:cBhvr>
                                      <p:tavLst>
                                        <p:tav tm="0">
                                          <p:val>
                                            <p:strVal val="ppt_h"/>
                                          </p:val>
                                        </p:tav>
                                        <p:tav tm="100000">
                                          <p:val>
                                            <p:strVal val="4/3*ppt_h"/>
                                          </p:val>
                                        </p:tav>
                                      </p:tavLst>
                                    </p:anim>
                                    <p:set>
                                      <p:cBhvr>
                                        <p:cTn id="971" dur="1" fill="hold">
                                          <p:stCondLst>
                                            <p:cond delay="3999"/>
                                          </p:stCondLst>
                                        </p:cTn>
                                        <p:tgtEl>
                                          <p:spTgt spid="78"/>
                                        </p:tgtEl>
                                        <p:attrNameLst>
                                          <p:attrName>style.visibility</p:attrName>
                                        </p:attrNameLst>
                                      </p:cBhvr>
                                      <p:to>
                                        <p:strVal val="hidden"/>
                                      </p:to>
                                    </p:set>
                                  </p:childTnLst>
                                </p:cTn>
                              </p:par>
                              <p:par>
                                <p:cTn id="972" presetID="23" presetClass="entr" presetSubtype="272" fill="hold" nodeType="withEffect">
                                  <p:stCondLst>
                                    <p:cond delay="0"/>
                                  </p:stCondLst>
                                  <p:childTnLst>
                                    <p:set>
                                      <p:cBhvr>
                                        <p:cTn id="973" dur="1" fill="hold">
                                          <p:stCondLst>
                                            <p:cond delay="0"/>
                                          </p:stCondLst>
                                        </p:cTn>
                                        <p:tgtEl>
                                          <p:spTgt spid="74"/>
                                        </p:tgtEl>
                                        <p:attrNameLst>
                                          <p:attrName>style.visibility</p:attrName>
                                        </p:attrNameLst>
                                      </p:cBhvr>
                                      <p:to>
                                        <p:strVal val="visible"/>
                                      </p:to>
                                    </p:set>
                                    <p:anim calcmode="lin" valueType="num">
                                      <p:cBhvr>
                                        <p:cTn id="974" dur="4000" fill="hold"/>
                                        <p:tgtEl>
                                          <p:spTgt spid="74"/>
                                        </p:tgtEl>
                                        <p:attrNameLst>
                                          <p:attrName>ppt_w</p:attrName>
                                        </p:attrNameLst>
                                      </p:cBhvr>
                                      <p:tavLst>
                                        <p:tav tm="0">
                                          <p:val>
                                            <p:strVal val="2/3*#ppt_w"/>
                                          </p:val>
                                        </p:tav>
                                        <p:tav tm="100000">
                                          <p:val>
                                            <p:strVal val="#ppt_w"/>
                                          </p:val>
                                        </p:tav>
                                      </p:tavLst>
                                    </p:anim>
                                    <p:anim calcmode="lin" valueType="num">
                                      <p:cBhvr>
                                        <p:cTn id="975" dur="4000" fill="hold"/>
                                        <p:tgtEl>
                                          <p:spTgt spid="74"/>
                                        </p:tgtEl>
                                        <p:attrNameLst>
                                          <p:attrName>ppt_h</p:attrName>
                                        </p:attrNameLst>
                                      </p:cBhvr>
                                      <p:tavLst>
                                        <p:tav tm="0">
                                          <p:val>
                                            <p:strVal val="2/3*#ppt_h"/>
                                          </p:val>
                                        </p:tav>
                                        <p:tav tm="100000">
                                          <p:val>
                                            <p:strVal val="#ppt_h"/>
                                          </p:val>
                                        </p:tav>
                                      </p:tavLst>
                                    </p:anim>
                                  </p:childTnLst>
                                </p:cTn>
                              </p:par>
                              <p:par>
                                <p:cTn id="976" presetID="4" presetClass="entr" presetSubtype="32" fill="hold" nodeType="withEffect">
                                  <p:stCondLst>
                                    <p:cond delay="0"/>
                                  </p:stCondLst>
                                  <p:childTnLst>
                                    <p:set>
                                      <p:cBhvr>
                                        <p:cTn id="977" dur="1" fill="hold">
                                          <p:stCondLst>
                                            <p:cond delay="0"/>
                                          </p:stCondLst>
                                        </p:cTn>
                                        <p:tgtEl>
                                          <p:spTgt spid="74"/>
                                        </p:tgtEl>
                                        <p:attrNameLst>
                                          <p:attrName>style.visibility</p:attrName>
                                        </p:attrNameLst>
                                      </p:cBhvr>
                                      <p:to>
                                        <p:strVal val="visible"/>
                                      </p:to>
                                    </p:set>
                                    <p:animEffect transition="in" filter="box(out)">
                                      <p:cBhvr>
                                        <p:cTn id="978" dur="4000"/>
                                        <p:tgtEl>
                                          <p:spTgt spid="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8" grpId="1" animBg="1"/>
      <p:bldP spid="38" grpId="2" animBg="1"/>
      <p:bldP spid="38" grpId="3" animBg="1"/>
      <p:bldP spid="38" grpId="4" animBg="1"/>
      <p:bldP spid="38" grpId="5" animBg="1"/>
      <p:bldP spid="39" grpId="0" animBg="1"/>
      <p:bldP spid="39" grpId="1" animBg="1"/>
      <p:bldP spid="39" grpId="2" animBg="1"/>
      <p:bldP spid="39" grpId="3" animBg="1"/>
      <p:bldP spid="39" grpId="4" animBg="1"/>
      <p:bldP spid="39" grpId="5" animBg="1"/>
      <p:bldP spid="40" grpId="0" animBg="1"/>
      <p:bldP spid="40" grpId="1" animBg="1"/>
      <p:bldP spid="40" grpId="2" animBg="1"/>
      <p:bldP spid="40" grpId="3" animBg="1"/>
      <p:bldP spid="40" grpId="4" animBg="1"/>
      <p:bldP spid="40" grpId="5" animBg="1"/>
      <p:bldP spid="43" grpId="0" animBg="1"/>
      <p:bldP spid="43" grpId="1" animBg="1"/>
      <p:bldP spid="43" grpId="2" animBg="1"/>
      <p:bldP spid="43" grpId="3" animBg="1"/>
      <p:bldP spid="43" grpId="4" animBg="1"/>
      <p:bldP spid="43" grpId="5" animBg="1"/>
      <p:bldP spid="44" grpId="0" animBg="1"/>
      <p:bldP spid="44" grpId="1" animBg="1"/>
      <p:bldP spid="44" grpId="2" animBg="1"/>
      <p:bldP spid="44" grpId="3" animBg="1"/>
      <p:bldP spid="44" grpId="4" animBg="1"/>
      <p:bldP spid="44" grpId="5" animBg="1"/>
      <p:bldP spid="45" grpId="0" animBg="1"/>
      <p:bldP spid="45" grpId="1" animBg="1"/>
      <p:bldP spid="45" grpId="2" animBg="1"/>
      <p:bldP spid="45" grpId="3" animBg="1"/>
      <p:bldP spid="45" grpId="4" animBg="1"/>
      <p:bldP spid="45" grpId="5" animBg="1"/>
      <p:bldP spid="47" grpId="0" animBg="1"/>
      <p:bldP spid="47" grpId="1" animBg="1"/>
      <p:bldP spid="47" grpId="2" animBg="1"/>
      <p:bldP spid="47" grpId="3" animBg="1"/>
      <p:bldP spid="47" grpId="4" animBg="1"/>
      <p:bldP spid="47" grpId="5" animBg="1"/>
      <p:bldP spid="48" grpId="0" animBg="1"/>
      <p:bldP spid="48" grpId="1" animBg="1"/>
      <p:bldP spid="48" grpId="2" animBg="1"/>
      <p:bldP spid="48" grpId="3" animBg="1"/>
      <p:bldP spid="48" grpId="4" animBg="1"/>
      <p:bldP spid="48" grpId="5" animBg="1"/>
      <p:bldP spid="49" grpId="0" animBg="1"/>
      <p:bldP spid="49" grpId="1" animBg="1"/>
      <p:bldP spid="49" grpId="2" animBg="1"/>
      <p:bldP spid="49" grpId="3" animBg="1"/>
      <p:bldP spid="49" grpId="4" animBg="1"/>
      <p:bldP spid="49" grpId="5" animBg="1"/>
      <p:bldP spid="51" grpId="0" animBg="1"/>
      <p:bldP spid="51" grpId="1" animBg="1"/>
      <p:bldP spid="51" grpId="2" animBg="1"/>
      <p:bldP spid="51" grpId="3" animBg="1"/>
      <p:bldP spid="51" grpId="4" animBg="1"/>
      <p:bldP spid="51" grpId="5" animBg="1"/>
      <p:bldP spid="52" grpId="0" animBg="1"/>
      <p:bldP spid="52" grpId="1" animBg="1"/>
      <p:bldP spid="52" grpId="2" animBg="1"/>
      <p:bldP spid="52" grpId="3" animBg="1"/>
      <p:bldP spid="52" grpId="4" animBg="1"/>
      <p:bldP spid="52" grpId="5" animBg="1"/>
      <p:bldP spid="53" grpId="0" animBg="1"/>
      <p:bldP spid="53" grpId="1" animBg="1"/>
      <p:bldP spid="53" grpId="2" animBg="1"/>
      <p:bldP spid="53" grpId="3" animBg="1"/>
      <p:bldP spid="53" grpId="4" animBg="1"/>
      <p:bldP spid="53" grpId="5" animBg="1"/>
      <p:bldP spid="55" grpId="0" animBg="1"/>
      <p:bldP spid="55" grpId="1" animBg="1"/>
      <p:bldP spid="55" grpId="2" animBg="1"/>
      <p:bldP spid="55" grpId="3" animBg="1"/>
      <p:bldP spid="55" grpId="4" animBg="1"/>
      <p:bldP spid="55" grpId="5" animBg="1"/>
      <p:bldP spid="56" grpId="0" animBg="1"/>
      <p:bldP spid="56" grpId="1" animBg="1"/>
      <p:bldP spid="56" grpId="2" animBg="1"/>
      <p:bldP spid="56" grpId="3" animBg="1"/>
      <p:bldP spid="56" grpId="4" animBg="1"/>
      <p:bldP spid="56" grpId="5" animBg="1"/>
      <p:bldP spid="57" grpId="0" animBg="1"/>
      <p:bldP spid="57" grpId="1" animBg="1"/>
      <p:bldP spid="57" grpId="2" animBg="1"/>
      <p:bldP spid="57" grpId="3" animBg="1"/>
      <p:bldP spid="57" grpId="4" animBg="1"/>
      <p:bldP spid="57" grpId="5" animBg="1"/>
      <p:bldP spid="59" grpId="0" animBg="1"/>
      <p:bldP spid="59" grpId="1" animBg="1"/>
      <p:bldP spid="59" grpId="2" animBg="1"/>
      <p:bldP spid="59" grpId="3" animBg="1"/>
      <p:bldP spid="59" grpId="4" animBg="1"/>
      <p:bldP spid="59" grpId="5" animBg="1"/>
      <p:bldP spid="60" grpId="0" animBg="1"/>
      <p:bldP spid="60" grpId="1" animBg="1"/>
      <p:bldP spid="60" grpId="2" animBg="1"/>
      <p:bldP spid="60" grpId="3" animBg="1"/>
      <p:bldP spid="60" grpId="4" animBg="1"/>
      <p:bldP spid="60" grpId="5" animBg="1"/>
      <p:bldP spid="61" grpId="0" animBg="1"/>
      <p:bldP spid="61" grpId="1" animBg="1"/>
      <p:bldP spid="61" grpId="2" animBg="1"/>
      <p:bldP spid="61" grpId="3" animBg="1"/>
      <p:bldP spid="61" grpId="4" animBg="1"/>
      <p:bldP spid="61" grpId="5" animBg="1"/>
      <p:bldP spid="63" grpId="0" animBg="1"/>
      <p:bldP spid="63" grpId="1" animBg="1"/>
      <p:bldP spid="63" grpId="2" animBg="1"/>
      <p:bldP spid="63" grpId="3" animBg="1"/>
      <p:bldP spid="63" grpId="4" animBg="1"/>
      <p:bldP spid="63" grpId="5" animBg="1"/>
      <p:bldP spid="64" grpId="0" animBg="1"/>
      <p:bldP spid="64" grpId="1" animBg="1"/>
      <p:bldP spid="64" grpId="2" animBg="1"/>
      <p:bldP spid="64" grpId="3" animBg="1"/>
      <p:bldP spid="64" grpId="4" animBg="1"/>
      <p:bldP spid="64" grpId="5" animBg="1"/>
      <p:bldP spid="65" grpId="0" animBg="1"/>
      <p:bldP spid="65" grpId="1" animBg="1"/>
      <p:bldP spid="65" grpId="2" animBg="1"/>
      <p:bldP spid="65" grpId="3" animBg="1"/>
      <p:bldP spid="65" grpId="4" animBg="1"/>
      <p:bldP spid="65" grpId="5" animBg="1"/>
      <p:bldP spid="67" grpId="0" animBg="1"/>
      <p:bldP spid="67" grpId="1" animBg="1"/>
      <p:bldP spid="67" grpId="2" animBg="1"/>
      <p:bldP spid="67" grpId="3" animBg="1"/>
      <p:bldP spid="67" grpId="4" animBg="1"/>
      <p:bldP spid="67" grpId="5" animBg="1"/>
      <p:bldP spid="68" grpId="0" animBg="1"/>
      <p:bldP spid="68" grpId="1" animBg="1"/>
      <p:bldP spid="68" grpId="2" animBg="1"/>
      <p:bldP spid="68" grpId="3" animBg="1"/>
      <p:bldP spid="68" grpId="4" animBg="1"/>
      <p:bldP spid="68" grpId="5" animBg="1"/>
      <p:bldP spid="69" grpId="0" animBg="1"/>
      <p:bldP spid="69" grpId="1" animBg="1"/>
      <p:bldP spid="69" grpId="2" animBg="1"/>
      <p:bldP spid="69" grpId="3" animBg="1"/>
      <p:bldP spid="69" grpId="4" animBg="1"/>
      <p:bldP spid="69" grpId="5" animBg="1"/>
      <p:bldP spid="26" grpId="0" animBg="1"/>
      <p:bldP spid="26" grpId="1" animBg="1"/>
      <p:bldP spid="26" grpId="2" animBg="1"/>
      <p:bldP spid="26" grpId="3" animBg="1"/>
      <p:bldP spid="26" grpId="4" animBg="1"/>
      <p:bldP spid="26" grpId="5" animBg="1"/>
      <p:bldP spid="27" grpId="0" animBg="1"/>
      <p:bldP spid="27" grpId="1" animBg="1"/>
      <p:bldP spid="27" grpId="2" animBg="1"/>
      <p:bldP spid="27" grpId="3" animBg="1"/>
      <p:bldP spid="27" grpId="4" animBg="1"/>
      <p:bldP spid="27" grpId="5" animBg="1"/>
      <p:bldP spid="28" grpId="0" animBg="1"/>
      <p:bldP spid="28" grpId="1" animBg="1"/>
      <p:bldP spid="28" grpId="2" animBg="1"/>
      <p:bldP spid="28" grpId="3" animBg="1"/>
      <p:bldP spid="28" grpId="4" animBg="1"/>
      <p:bldP spid="28" grpId="5" animBg="1"/>
      <p:bldP spid="29" grpId="0" animBg="1"/>
      <p:bldP spid="29" grpId="1" animBg="1"/>
      <p:bldP spid="29" grpId="2" animBg="1"/>
      <p:bldP spid="29" grpId="3" animBg="1"/>
      <p:bldP spid="29" grpId="4" animBg="1"/>
      <p:bldP spid="29" grpId="5" animBg="1"/>
      <p:bldP spid="30" grpId="0" animBg="1"/>
      <p:bldP spid="30" grpId="1" animBg="1"/>
      <p:bldP spid="30" grpId="2" animBg="1"/>
      <p:bldP spid="30" grpId="3" animBg="1"/>
      <p:bldP spid="30" grpId="4" animBg="1"/>
      <p:bldP spid="30" grpId="5" animBg="1"/>
      <p:bldP spid="31" grpId="0" animBg="1"/>
      <p:bldP spid="31" grpId="1" animBg="1"/>
      <p:bldP spid="31" grpId="2" animBg="1"/>
      <p:bldP spid="31" grpId="3" animBg="1"/>
      <p:bldP spid="31" grpId="4" animBg="1"/>
      <p:bldP spid="31" grpId="5" animBg="1"/>
      <p:bldP spid="32" grpId="0" animBg="1"/>
      <p:bldP spid="32" grpId="1" animBg="1"/>
      <p:bldP spid="32" grpId="2" animBg="1"/>
      <p:bldP spid="32" grpId="3" animBg="1"/>
      <p:bldP spid="32" grpId="4" animBg="1"/>
      <p:bldP spid="32" grpId="5" animBg="1"/>
      <p:bldP spid="33" grpId="0" animBg="1"/>
      <p:bldP spid="33" grpId="1" animBg="1"/>
      <p:bldP spid="33" grpId="2" animBg="1"/>
      <p:bldP spid="33" grpId="3" animBg="1"/>
      <p:bldP spid="33" grpId="4" animBg="1"/>
      <p:bldP spid="33" grpId="5" animBg="1"/>
      <p:bldP spid="34" grpId="0" animBg="1"/>
      <p:bldP spid="34" grpId="1" animBg="1"/>
      <p:bldP spid="34" grpId="2" animBg="1"/>
      <p:bldP spid="34" grpId="3" animBg="1"/>
      <p:bldP spid="34" grpId="4" animBg="1"/>
      <p:bldP spid="34" grpId="5" animBg="1"/>
      <p:bldP spid="35" grpId="0" animBg="1"/>
      <p:bldP spid="35" grpId="1" animBg="1"/>
      <p:bldP spid="35" grpId="2" animBg="1"/>
      <p:bldP spid="35" grpId="3" animBg="1"/>
      <p:bldP spid="35" grpId="4" animBg="1"/>
      <p:bldP spid="35" grpId="5" animBg="1"/>
      <p:bldP spid="36" grpId="0" animBg="1"/>
      <p:bldP spid="36" grpId="1" animBg="1"/>
      <p:bldP spid="36" grpId="2" animBg="1"/>
      <p:bldP spid="36" grpId="3" animBg="1"/>
      <p:bldP spid="36" grpId="4" animBg="1"/>
      <p:bldP spid="36" grpId="5" animBg="1"/>
      <p:bldP spid="37" grpId="0" animBg="1"/>
      <p:bldP spid="37" grpId="1" animBg="1"/>
      <p:bldP spid="37" grpId="2" animBg="1"/>
      <p:bldP spid="37" grpId="3" animBg="1"/>
      <p:bldP spid="37" grpId="4" animBg="1"/>
      <p:bldP spid="37" grpId="5" animBg="1"/>
      <p:bldP spid="41" grpId="0" animBg="1"/>
      <p:bldP spid="41" grpId="1" animBg="1"/>
      <p:bldP spid="41" grpId="2" animBg="1"/>
      <p:bldP spid="41" grpId="3" animBg="1"/>
      <p:bldP spid="41" grpId="4" animBg="1"/>
      <p:bldP spid="41" grpId="5" animBg="1"/>
      <p:bldP spid="42" grpId="0" animBg="1"/>
      <p:bldP spid="42" grpId="1" animBg="1"/>
      <p:bldP spid="42" grpId="2" animBg="1"/>
      <p:bldP spid="42" grpId="3" animBg="1"/>
      <p:bldP spid="42" grpId="4" animBg="1"/>
      <p:bldP spid="42" grpId="5" animBg="1"/>
      <p:bldP spid="46" grpId="0" animBg="1"/>
      <p:bldP spid="46" grpId="1" animBg="1"/>
      <p:bldP spid="46" grpId="2" animBg="1"/>
      <p:bldP spid="46" grpId="3" animBg="1"/>
      <p:bldP spid="46" grpId="4" animBg="1"/>
      <p:bldP spid="46" grpId="5" animBg="1"/>
      <p:bldP spid="50" grpId="0" animBg="1"/>
      <p:bldP spid="50" grpId="1" animBg="1"/>
      <p:bldP spid="50" grpId="2" animBg="1"/>
      <p:bldP spid="50" grpId="3" animBg="1"/>
      <p:bldP spid="50" grpId="4" animBg="1"/>
      <p:bldP spid="50" grpId="5" animBg="1"/>
      <p:bldP spid="54" grpId="0" animBg="1"/>
      <p:bldP spid="54" grpId="1" animBg="1"/>
      <p:bldP spid="54" grpId="2" animBg="1"/>
      <p:bldP spid="54" grpId="3" animBg="1"/>
      <p:bldP spid="54" grpId="4" animBg="1"/>
      <p:bldP spid="54" grpId="5" animBg="1"/>
      <p:bldP spid="58" grpId="0" animBg="1"/>
      <p:bldP spid="58" grpId="1" animBg="1"/>
      <p:bldP spid="58" grpId="2" animBg="1"/>
      <p:bldP spid="58" grpId="3" animBg="1"/>
      <p:bldP spid="58" grpId="4" animBg="1"/>
      <p:bldP spid="58" grpId="5" animBg="1"/>
      <p:bldP spid="62" grpId="0" animBg="1"/>
      <p:bldP spid="62" grpId="1" animBg="1"/>
      <p:bldP spid="62" grpId="2" animBg="1"/>
      <p:bldP spid="62" grpId="3" animBg="1"/>
      <p:bldP spid="62" grpId="4" animBg="1"/>
      <p:bldP spid="62" grpId="5" animBg="1"/>
      <p:bldP spid="66" grpId="0" animBg="1"/>
      <p:bldP spid="66" grpId="1" animBg="1"/>
      <p:bldP spid="66" grpId="2" animBg="1"/>
      <p:bldP spid="66" grpId="3" animBg="1"/>
      <p:bldP spid="66" grpId="4" animBg="1"/>
      <p:bldP spid="66" grpId="5" animBg="1"/>
      <p:bldP spid="70" grpId="0" animBg="1"/>
      <p:bldP spid="70" grpId="1" animBg="1"/>
      <p:bldP spid="70" grpId="2" animBg="1"/>
      <p:bldP spid="70" grpId="3" animBg="1"/>
      <p:bldP spid="70" grpId="4" animBg="1"/>
      <p:bldP spid="70" grpId="5" animBg="1"/>
      <p:bldP spid="71" grpId="0" animBg="1"/>
      <p:bldP spid="71" grpId="1" animBg="1"/>
      <p:bldP spid="71" grpId="2" animBg="1"/>
      <p:bldP spid="71" grpId="3" animBg="1"/>
      <p:bldP spid="71" grpId="4" animBg="1"/>
      <p:bldP spid="71" grpId="5" animBg="1"/>
      <p:bldP spid="72" grpId="0" animBg="1"/>
      <p:bldP spid="72" grpId="1" animBg="1"/>
      <p:bldP spid="72" grpId="2" animBg="1"/>
      <p:bldP spid="72" grpId="3" animBg="1"/>
      <p:bldP spid="72" grpId="4" animBg="1"/>
      <p:bldP spid="72" grpId="5" animBg="1"/>
      <p:bldP spid="73" grpId="0" animBg="1"/>
      <p:bldP spid="73" grpId="1" animBg="1"/>
      <p:bldP spid="73" grpId="2" animBg="1"/>
      <p:bldP spid="73" grpId="3" animBg="1"/>
      <p:bldP spid="73" grpId="4" animBg="1"/>
      <p:bldP spid="73" grpId="5" animBg="1"/>
      <p:bldP spid="75"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 name="43 Grupo"/>
          <p:cNvGrpSpPr/>
          <p:nvPr/>
        </p:nvGrpSpPr>
        <p:grpSpPr>
          <a:xfrm>
            <a:off x="0" y="0"/>
            <a:ext cx="9144000" cy="5143500"/>
            <a:chOff x="0" y="0"/>
            <a:chExt cx="9144000" cy="5143500"/>
          </a:xfrm>
        </p:grpSpPr>
        <p:sp>
          <p:nvSpPr>
            <p:cNvPr id="45" name="44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42" name="41 Imagen" descr="Diapositiva34"/>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43033" y="0"/>
            <a:ext cx="9187033" cy="5143500"/>
          </a:xfrm>
          <a:prstGeom prst="rect">
            <a:avLst/>
          </a:prstGeom>
          <a:noFill/>
          <a:ln>
            <a:noFill/>
          </a:ln>
        </p:spPr>
      </p:pic>
      <p:sp>
        <p:nvSpPr>
          <p:cNvPr id="2" name="1 Rectángulo"/>
          <p:cNvSpPr/>
          <p:nvPr/>
        </p:nvSpPr>
        <p:spPr>
          <a:xfrm rot="2608420">
            <a:off x="-865251" y="76710"/>
            <a:ext cx="956813" cy="1288171"/>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72000"/>
                </a:srgbClr>
              </a:gs>
              <a:gs pos="10000">
                <a:srgbClr val="FFDB01">
                  <a:alpha val="73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rot="2608420">
            <a:off x="-865251" y="1064284"/>
            <a:ext cx="956813" cy="1288171"/>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72000"/>
                </a:srgbClr>
              </a:gs>
              <a:gs pos="10000">
                <a:srgbClr val="FFDB01">
                  <a:alpha val="73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2608420">
            <a:off x="466391" y="71404"/>
            <a:ext cx="956813" cy="1288171"/>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72000"/>
                </a:srgbClr>
              </a:gs>
              <a:gs pos="10000">
                <a:srgbClr val="FFDB01">
                  <a:alpha val="73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2608420">
            <a:off x="466391" y="1058978"/>
            <a:ext cx="956813" cy="1288171"/>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72000"/>
                </a:srgbClr>
              </a:gs>
              <a:gs pos="10000">
                <a:srgbClr val="FFDB01">
                  <a:alpha val="73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608420">
            <a:off x="1762535" y="76710"/>
            <a:ext cx="956813" cy="1288171"/>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72000"/>
                </a:srgbClr>
              </a:gs>
              <a:gs pos="10000">
                <a:srgbClr val="FFDB01">
                  <a:alpha val="73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2608420">
            <a:off x="1762535" y="1064284"/>
            <a:ext cx="956813" cy="1288171"/>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72000"/>
                </a:srgbClr>
              </a:gs>
              <a:gs pos="10000">
                <a:srgbClr val="FFDB01">
                  <a:alpha val="73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608420">
            <a:off x="3214472" y="8459"/>
            <a:ext cx="956813" cy="1288171"/>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72000"/>
                </a:srgbClr>
              </a:gs>
              <a:gs pos="10000">
                <a:srgbClr val="FFDB01">
                  <a:alpha val="73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2608420">
            <a:off x="3214472" y="996033"/>
            <a:ext cx="956813" cy="1288171"/>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72000"/>
                </a:srgbClr>
              </a:gs>
              <a:gs pos="10000">
                <a:srgbClr val="FFDB01">
                  <a:alpha val="73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8991580" flipH="1">
            <a:off x="8992321" y="46938"/>
            <a:ext cx="956813" cy="1421710"/>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72000"/>
                </a:srgbClr>
              </a:gs>
              <a:gs pos="10000">
                <a:srgbClr val="FFDB01">
                  <a:alpha val="73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8991580" flipH="1">
            <a:off x="8992321" y="1034511"/>
            <a:ext cx="956813" cy="1421710"/>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72000"/>
                </a:srgbClr>
              </a:gs>
              <a:gs pos="10000">
                <a:srgbClr val="FFDB01">
                  <a:alpha val="73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8991580" flipH="1">
            <a:off x="7660679" y="41631"/>
            <a:ext cx="956813" cy="1421710"/>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72000"/>
                </a:srgbClr>
              </a:gs>
              <a:gs pos="10000">
                <a:srgbClr val="FFDB01">
                  <a:alpha val="73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18991580" flipH="1">
            <a:off x="7660679" y="1029206"/>
            <a:ext cx="956813" cy="1421710"/>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72000"/>
                </a:srgbClr>
              </a:gs>
              <a:gs pos="10000">
                <a:srgbClr val="FFDB01">
                  <a:alpha val="73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18991580" flipH="1">
            <a:off x="6364537" y="46938"/>
            <a:ext cx="956813" cy="1421710"/>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72000"/>
                </a:srgbClr>
              </a:gs>
              <a:gs pos="10000">
                <a:srgbClr val="FFDB01">
                  <a:alpha val="73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8991580" flipH="1">
            <a:off x="6364537" y="1034511"/>
            <a:ext cx="956813" cy="1421710"/>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72000"/>
                </a:srgbClr>
              </a:gs>
              <a:gs pos="10000">
                <a:srgbClr val="FFDB01">
                  <a:alpha val="73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18991580" flipH="1">
            <a:off x="4912600" y="-21314"/>
            <a:ext cx="956813" cy="1421710"/>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72000"/>
                </a:srgbClr>
              </a:gs>
              <a:gs pos="10000">
                <a:srgbClr val="FFDB01">
                  <a:alpha val="73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8991580" flipH="1">
            <a:off x="4912600" y="966260"/>
            <a:ext cx="956813" cy="1421710"/>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72000"/>
                </a:srgbClr>
              </a:gs>
              <a:gs pos="10000">
                <a:srgbClr val="FFDB01">
                  <a:alpha val="73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8191580" flipH="1">
            <a:off x="-894724" y="3660617"/>
            <a:ext cx="956813" cy="1461117"/>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72000"/>
                </a:srgbClr>
              </a:gs>
              <a:gs pos="10000">
                <a:srgbClr val="FFDB01">
                  <a:alpha val="73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8191580" flipH="1">
            <a:off x="-894724" y="2673044"/>
            <a:ext cx="956813" cy="1461118"/>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72000"/>
                </a:srgbClr>
              </a:gs>
              <a:gs pos="10000">
                <a:srgbClr val="FFDB01">
                  <a:alpha val="73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8191580" flipH="1">
            <a:off x="436918" y="3665924"/>
            <a:ext cx="956813" cy="1461117"/>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72000"/>
                </a:srgbClr>
              </a:gs>
              <a:gs pos="10000">
                <a:srgbClr val="FFDB01">
                  <a:alpha val="73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8191580" flipH="1">
            <a:off x="436918" y="2678350"/>
            <a:ext cx="956813" cy="1461117"/>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72000"/>
                </a:srgbClr>
              </a:gs>
              <a:gs pos="10000">
                <a:srgbClr val="FFDB01">
                  <a:alpha val="73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8191580" flipH="1">
            <a:off x="1733062" y="3660617"/>
            <a:ext cx="956813" cy="1461117"/>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72000"/>
                </a:srgbClr>
              </a:gs>
              <a:gs pos="10000">
                <a:srgbClr val="FFDB01">
                  <a:alpha val="73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8191580" flipH="1">
            <a:off x="1733062" y="2673044"/>
            <a:ext cx="956813" cy="1461117"/>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72000"/>
                </a:srgbClr>
              </a:gs>
              <a:gs pos="10000">
                <a:srgbClr val="FFDB01">
                  <a:alpha val="73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8191580" flipH="1">
            <a:off x="3184999" y="3728869"/>
            <a:ext cx="956813" cy="1461117"/>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72000"/>
                </a:srgbClr>
              </a:gs>
              <a:gs pos="10000">
                <a:srgbClr val="FFDB01">
                  <a:alpha val="73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8191580" flipH="1">
            <a:off x="3184999" y="2741294"/>
            <a:ext cx="956813" cy="1461117"/>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72000"/>
                </a:srgbClr>
              </a:gs>
              <a:gs pos="10000">
                <a:srgbClr val="FFDB01">
                  <a:alpha val="73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13408420">
            <a:off x="9070404" y="3721341"/>
            <a:ext cx="956813" cy="1439374"/>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72000"/>
                </a:srgbClr>
              </a:gs>
              <a:gs pos="10000">
                <a:srgbClr val="FFDB01">
                  <a:alpha val="73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13408420">
            <a:off x="9070404" y="2733768"/>
            <a:ext cx="956813" cy="1439374"/>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72000"/>
                </a:srgbClr>
              </a:gs>
              <a:gs pos="10000">
                <a:srgbClr val="FFDB01">
                  <a:alpha val="73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13408420">
            <a:off x="7738764" y="3726648"/>
            <a:ext cx="956813" cy="1439374"/>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72000"/>
                </a:srgbClr>
              </a:gs>
              <a:gs pos="10000">
                <a:srgbClr val="FFDB01">
                  <a:alpha val="73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13408420">
            <a:off x="7738764" y="2739074"/>
            <a:ext cx="956813" cy="1439374"/>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72000"/>
                </a:srgbClr>
              </a:gs>
              <a:gs pos="10000">
                <a:srgbClr val="FFDB01">
                  <a:alpha val="73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3408420">
            <a:off x="6442620" y="3721341"/>
            <a:ext cx="956813" cy="1439374"/>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72000"/>
                </a:srgbClr>
              </a:gs>
              <a:gs pos="10000">
                <a:srgbClr val="FFDB01">
                  <a:alpha val="73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3408420">
            <a:off x="6442620" y="2733768"/>
            <a:ext cx="956813" cy="1439374"/>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72000"/>
                </a:srgbClr>
              </a:gs>
              <a:gs pos="10000">
                <a:srgbClr val="FFDB01">
                  <a:alpha val="73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3408420">
            <a:off x="4990683" y="3789593"/>
            <a:ext cx="956813" cy="1439374"/>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72000"/>
                </a:srgbClr>
              </a:gs>
              <a:gs pos="10000">
                <a:srgbClr val="FFDB01">
                  <a:alpha val="73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13408420">
            <a:off x="4990683" y="2802018"/>
            <a:ext cx="956813" cy="1439374"/>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72000"/>
                </a:srgbClr>
              </a:gs>
              <a:gs pos="10000">
                <a:srgbClr val="FFDB01">
                  <a:alpha val="73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flipH="1">
            <a:off x="-1260648" y="-8158"/>
            <a:ext cx="11881320" cy="5143500"/>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0894169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50" fill="hold"/>
                                        <p:tgtEl>
                                          <p:spTgt spid="2"/>
                                        </p:tgtEl>
                                        <p:attrNameLst>
                                          <p:attrName>ppt_x</p:attrName>
                                        </p:attrNameLst>
                                      </p:cBhvr>
                                      <p:tavLst>
                                        <p:tav tm="0">
                                          <p:val>
                                            <p:strVal val="1+#ppt_w/2"/>
                                          </p:val>
                                        </p:tav>
                                        <p:tav tm="100000">
                                          <p:val>
                                            <p:strVal val="#ppt_x"/>
                                          </p:val>
                                        </p:tav>
                                      </p:tavLst>
                                    </p:anim>
                                    <p:anim calcmode="lin" valueType="num">
                                      <p:cBhvr additive="base">
                                        <p:cTn id="8" dur="2250" fill="hold"/>
                                        <p:tgtEl>
                                          <p:spTgt spid="2"/>
                                        </p:tgtEl>
                                        <p:attrNameLst>
                                          <p:attrName>ppt_y</p:attrName>
                                        </p:attrNameLst>
                                      </p:cBhvr>
                                      <p:tavLst>
                                        <p:tav tm="0">
                                          <p:val>
                                            <p:strVal val="1+#ppt_h/2"/>
                                          </p:val>
                                        </p:tav>
                                        <p:tav tm="100000">
                                          <p:val>
                                            <p:strVal val="#ppt_y"/>
                                          </p:val>
                                        </p:tav>
                                      </p:tavLst>
                                    </p:anim>
                                  </p:childTnLst>
                                </p:cTn>
                              </p:par>
                              <p:par>
                                <p:cTn id="9" presetID="2" presetClass="exit" presetSubtype="6" fill="hold" grpId="1" nodeType="withEffect">
                                  <p:stCondLst>
                                    <p:cond delay="0"/>
                                  </p:stCondLst>
                                  <p:childTnLst>
                                    <p:anim calcmode="lin" valueType="num">
                                      <p:cBhvr additive="base">
                                        <p:cTn id="10" dur="4000"/>
                                        <p:tgtEl>
                                          <p:spTgt spid="2"/>
                                        </p:tgtEl>
                                        <p:attrNameLst>
                                          <p:attrName>ppt_x</p:attrName>
                                        </p:attrNameLst>
                                      </p:cBhvr>
                                      <p:tavLst>
                                        <p:tav tm="0">
                                          <p:val>
                                            <p:strVal val="ppt_x"/>
                                          </p:val>
                                        </p:tav>
                                        <p:tav tm="100000">
                                          <p:val>
                                            <p:strVal val="1+ppt_w/2"/>
                                          </p:val>
                                        </p:tav>
                                      </p:tavLst>
                                    </p:anim>
                                    <p:anim calcmode="lin" valueType="num">
                                      <p:cBhvr additive="base">
                                        <p:cTn id="11" dur="4000"/>
                                        <p:tgtEl>
                                          <p:spTgt spid="2"/>
                                        </p:tgtEl>
                                        <p:attrNameLst>
                                          <p:attrName>ppt_y</p:attrName>
                                        </p:attrNameLst>
                                      </p:cBhvr>
                                      <p:tavLst>
                                        <p:tav tm="0">
                                          <p:val>
                                            <p:strVal val="ppt_y"/>
                                          </p:val>
                                        </p:tav>
                                        <p:tav tm="100000">
                                          <p:val>
                                            <p:strVal val="1+ppt_h/2"/>
                                          </p:val>
                                        </p:tav>
                                      </p:tavLst>
                                    </p:anim>
                                    <p:set>
                                      <p:cBhvr>
                                        <p:cTn id="12" dur="1" fill="hold">
                                          <p:stCondLst>
                                            <p:cond delay="3999"/>
                                          </p:stCondLst>
                                        </p:cTn>
                                        <p:tgtEl>
                                          <p:spTgt spid="2"/>
                                        </p:tgtEl>
                                        <p:attrNameLst>
                                          <p:attrName>style.visibility</p:attrName>
                                        </p:attrNameLst>
                                      </p:cBhvr>
                                      <p:to>
                                        <p:strVal val="hidden"/>
                                      </p:to>
                                    </p:set>
                                  </p:childTnLst>
                                </p:cTn>
                              </p:par>
                              <p:par>
                                <p:cTn id="13" presetID="2" presetClass="entr" presetSubtype="6"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2250" fill="hold"/>
                                        <p:tgtEl>
                                          <p:spTgt spid="4"/>
                                        </p:tgtEl>
                                        <p:attrNameLst>
                                          <p:attrName>ppt_x</p:attrName>
                                        </p:attrNameLst>
                                      </p:cBhvr>
                                      <p:tavLst>
                                        <p:tav tm="0">
                                          <p:val>
                                            <p:strVal val="1+#ppt_w/2"/>
                                          </p:val>
                                        </p:tav>
                                        <p:tav tm="100000">
                                          <p:val>
                                            <p:strVal val="#ppt_x"/>
                                          </p:val>
                                        </p:tav>
                                      </p:tavLst>
                                    </p:anim>
                                    <p:anim calcmode="lin" valueType="num">
                                      <p:cBhvr additive="base">
                                        <p:cTn id="16" dur="2250" fill="hold"/>
                                        <p:tgtEl>
                                          <p:spTgt spid="4"/>
                                        </p:tgtEl>
                                        <p:attrNameLst>
                                          <p:attrName>ppt_y</p:attrName>
                                        </p:attrNameLst>
                                      </p:cBhvr>
                                      <p:tavLst>
                                        <p:tav tm="0">
                                          <p:val>
                                            <p:strVal val="1+#ppt_h/2"/>
                                          </p:val>
                                        </p:tav>
                                        <p:tav tm="100000">
                                          <p:val>
                                            <p:strVal val="#ppt_y"/>
                                          </p:val>
                                        </p:tav>
                                      </p:tavLst>
                                    </p:anim>
                                  </p:childTnLst>
                                </p:cTn>
                              </p:par>
                              <p:par>
                                <p:cTn id="17" presetID="2" presetClass="exit" presetSubtype="6" fill="hold" grpId="1" nodeType="withEffect">
                                  <p:stCondLst>
                                    <p:cond delay="0"/>
                                  </p:stCondLst>
                                  <p:childTnLst>
                                    <p:anim calcmode="lin" valueType="num">
                                      <p:cBhvr additive="base">
                                        <p:cTn id="18" dur="4000"/>
                                        <p:tgtEl>
                                          <p:spTgt spid="4"/>
                                        </p:tgtEl>
                                        <p:attrNameLst>
                                          <p:attrName>ppt_x</p:attrName>
                                        </p:attrNameLst>
                                      </p:cBhvr>
                                      <p:tavLst>
                                        <p:tav tm="0">
                                          <p:val>
                                            <p:strVal val="ppt_x"/>
                                          </p:val>
                                        </p:tav>
                                        <p:tav tm="100000">
                                          <p:val>
                                            <p:strVal val="1+ppt_w/2"/>
                                          </p:val>
                                        </p:tav>
                                      </p:tavLst>
                                    </p:anim>
                                    <p:anim calcmode="lin" valueType="num">
                                      <p:cBhvr additive="base">
                                        <p:cTn id="19" dur="4000"/>
                                        <p:tgtEl>
                                          <p:spTgt spid="4"/>
                                        </p:tgtEl>
                                        <p:attrNameLst>
                                          <p:attrName>ppt_y</p:attrName>
                                        </p:attrNameLst>
                                      </p:cBhvr>
                                      <p:tavLst>
                                        <p:tav tm="0">
                                          <p:val>
                                            <p:strVal val="ppt_y"/>
                                          </p:val>
                                        </p:tav>
                                        <p:tav tm="100000">
                                          <p:val>
                                            <p:strVal val="1+ppt_h/2"/>
                                          </p:val>
                                        </p:tav>
                                      </p:tavLst>
                                    </p:anim>
                                    <p:set>
                                      <p:cBhvr>
                                        <p:cTn id="20" dur="1" fill="hold">
                                          <p:stCondLst>
                                            <p:cond delay="3999"/>
                                          </p:stCondLst>
                                        </p:cTn>
                                        <p:tgtEl>
                                          <p:spTgt spid="4"/>
                                        </p:tgtEl>
                                        <p:attrNameLst>
                                          <p:attrName>style.visibility</p:attrName>
                                        </p:attrNameLst>
                                      </p:cBhvr>
                                      <p:to>
                                        <p:strVal val="hidden"/>
                                      </p:to>
                                    </p:set>
                                  </p:childTnLst>
                                </p:cTn>
                              </p:par>
                              <p:par>
                                <p:cTn id="21" presetID="2" presetClass="entr" presetSubtype="6" fill="hold" grpId="0" nodeType="with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2250" fill="hold"/>
                                        <p:tgtEl>
                                          <p:spTgt spid="6"/>
                                        </p:tgtEl>
                                        <p:attrNameLst>
                                          <p:attrName>ppt_x</p:attrName>
                                        </p:attrNameLst>
                                      </p:cBhvr>
                                      <p:tavLst>
                                        <p:tav tm="0">
                                          <p:val>
                                            <p:strVal val="1+#ppt_w/2"/>
                                          </p:val>
                                        </p:tav>
                                        <p:tav tm="100000">
                                          <p:val>
                                            <p:strVal val="#ppt_x"/>
                                          </p:val>
                                        </p:tav>
                                      </p:tavLst>
                                    </p:anim>
                                    <p:anim calcmode="lin" valueType="num">
                                      <p:cBhvr additive="base">
                                        <p:cTn id="24" dur="2250" fill="hold"/>
                                        <p:tgtEl>
                                          <p:spTgt spid="6"/>
                                        </p:tgtEl>
                                        <p:attrNameLst>
                                          <p:attrName>ppt_y</p:attrName>
                                        </p:attrNameLst>
                                      </p:cBhvr>
                                      <p:tavLst>
                                        <p:tav tm="0">
                                          <p:val>
                                            <p:strVal val="1+#ppt_h/2"/>
                                          </p:val>
                                        </p:tav>
                                        <p:tav tm="100000">
                                          <p:val>
                                            <p:strVal val="#ppt_y"/>
                                          </p:val>
                                        </p:tav>
                                      </p:tavLst>
                                    </p:anim>
                                  </p:childTnLst>
                                </p:cTn>
                              </p:par>
                              <p:par>
                                <p:cTn id="25" presetID="2" presetClass="exit" presetSubtype="6" fill="hold" grpId="1" nodeType="withEffect">
                                  <p:stCondLst>
                                    <p:cond delay="0"/>
                                  </p:stCondLst>
                                  <p:childTnLst>
                                    <p:anim calcmode="lin" valueType="num">
                                      <p:cBhvr additive="base">
                                        <p:cTn id="26" dur="4000"/>
                                        <p:tgtEl>
                                          <p:spTgt spid="6"/>
                                        </p:tgtEl>
                                        <p:attrNameLst>
                                          <p:attrName>ppt_x</p:attrName>
                                        </p:attrNameLst>
                                      </p:cBhvr>
                                      <p:tavLst>
                                        <p:tav tm="0">
                                          <p:val>
                                            <p:strVal val="ppt_x"/>
                                          </p:val>
                                        </p:tav>
                                        <p:tav tm="100000">
                                          <p:val>
                                            <p:strVal val="1+ppt_w/2"/>
                                          </p:val>
                                        </p:tav>
                                      </p:tavLst>
                                    </p:anim>
                                    <p:anim calcmode="lin" valueType="num">
                                      <p:cBhvr additive="base">
                                        <p:cTn id="27" dur="4000"/>
                                        <p:tgtEl>
                                          <p:spTgt spid="6"/>
                                        </p:tgtEl>
                                        <p:attrNameLst>
                                          <p:attrName>ppt_y</p:attrName>
                                        </p:attrNameLst>
                                      </p:cBhvr>
                                      <p:tavLst>
                                        <p:tav tm="0">
                                          <p:val>
                                            <p:strVal val="ppt_y"/>
                                          </p:val>
                                        </p:tav>
                                        <p:tav tm="100000">
                                          <p:val>
                                            <p:strVal val="1+ppt_h/2"/>
                                          </p:val>
                                        </p:tav>
                                      </p:tavLst>
                                    </p:anim>
                                    <p:set>
                                      <p:cBhvr>
                                        <p:cTn id="28" dur="1" fill="hold">
                                          <p:stCondLst>
                                            <p:cond delay="3999"/>
                                          </p:stCondLst>
                                        </p:cTn>
                                        <p:tgtEl>
                                          <p:spTgt spid="6"/>
                                        </p:tgtEl>
                                        <p:attrNameLst>
                                          <p:attrName>style.visibility</p:attrName>
                                        </p:attrNameLst>
                                      </p:cBhvr>
                                      <p:to>
                                        <p:strVal val="hidden"/>
                                      </p:to>
                                    </p:set>
                                  </p:childTnLst>
                                </p:cTn>
                              </p:par>
                              <p:par>
                                <p:cTn id="29" presetID="2" presetClass="entr" presetSubtype="6" fill="hold" grpId="0" nodeType="withEffect">
                                  <p:stCondLst>
                                    <p:cond delay="0"/>
                                  </p:stCondLst>
                                  <p:childTnLst>
                                    <p:set>
                                      <p:cBhvr>
                                        <p:cTn id="30" dur="1" fill="hold">
                                          <p:stCondLst>
                                            <p:cond delay="0"/>
                                          </p:stCondLst>
                                        </p:cTn>
                                        <p:tgtEl>
                                          <p:spTgt spid="3"/>
                                        </p:tgtEl>
                                        <p:attrNameLst>
                                          <p:attrName>style.visibility</p:attrName>
                                        </p:attrNameLst>
                                      </p:cBhvr>
                                      <p:to>
                                        <p:strVal val="visible"/>
                                      </p:to>
                                    </p:set>
                                    <p:anim calcmode="lin" valueType="num">
                                      <p:cBhvr additive="base">
                                        <p:cTn id="31" dur="2250" fill="hold"/>
                                        <p:tgtEl>
                                          <p:spTgt spid="3"/>
                                        </p:tgtEl>
                                        <p:attrNameLst>
                                          <p:attrName>ppt_x</p:attrName>
                                        </p:attrNameLst>
                                      </p:cBhvr>
                                      <p:tavLst>
                                        <p:tav tm="0">
                                          <p:val>
                                            <p:strVal val="1+#ppt_w/2"/>
                                          </p:val>
                                        </p:tav>
                                        <p:tav tm="100000">
                                          <p:val>
                                            <p:strVal val="#ppt_x"/>
                                          </p:val>
                                        </p:tav>
                                      </p:tavLst>
                                    </p:anim>
                                    <p:anim calcmode="lin" valueType="num">
                                      <p:cBhvr additive="base">
                                        <p:cTn id="32" dur="2250" fill="hold"/>
                                        <p:tgtEl>
                                          <p:spTgt spid="3"/>
                                        </p:tgtEl>
                                        <p:attrNameLst>
                                          <p:attrName>ppt_y</p:attrName>
                                        </p:attrNameLst>
                                      </p:cBhvr>
                                      <p:tavLst>
                                        <p:tav tm="0">
                                          <p:val>
                                            <p:strVal val="1+#ppt_h/2"/>
                                          </p:val>
                                        </p:tav>
                                        <p:tav tm="100000">
                                          <p:val>
                                            <p:strVal val="#ppt_y"/>
                                          </p:val>
                                        </p:tav>
                                      </p:tavLst>
                                    </p:anim>
                                  </p:childTnLst>
                                </p:cTn>
                              </p:par>
                              <p:par>
                                <p:cTn id="33" presetID="2" presetClass="exit" presetSubtype="6" fill="hold" grpId="1" nodeType="withEffect">
                                  <p:stCondLst>
                                    <p:cond delay="0"/>
                                  </p:stCondLst>
                                  <p:childTnLst>
                                    <p:anim calcmode="lin" valueType="num">
                                      <p:cBhvr additive="base">
                                        <p:cTn id="34" dur="4000"/>
                                        <p:tgtEl>
                                          <p:spTgt spid="3"/>
                                        </p:tgtEl>
                                        <p:attrNameLst>
                                          <p:attrName>ppt_x</p:attrName>
                                        </p:attrNameLst>
                                      </p:cBhvr>
                                      <p:tavLst>
                                        <p:tav tm="0">
                                          <p:val>
                                            <p:strVal val="ppt_x"/>
                                          </p:val>
                                        </p:tav>
                                        <p:tav tm="100000">
                                          <p:val>
                                            <p:strVal val="1+ppt_w/2"/>
                                          </p:val>
                                        </p:tav>
                                      </p:tavLst>
                                    </p:anim>
                                    <p:anim calcmode="lin" valueType="num">
                                      <p:cBhvr additive="base">
                                        <p:cTn id="35" dur="4000"/>
                                        <p:tgtEl>
                                          <p:spTgt spid="3"/>
                                        </p:tgtEl>
                                        <p:attrNameLst>
                                          <p:attrName>ppt_y</p:attrName>
                                        </p:attrNameLst>
                                      </p:cBhvr>
                                      <p:tavLst>
                                        <p:tav tm="0">
                                          <p:val>
                                            <p:strVal val="ppt_y"/>
                                          </p:val>
                                        </p:tav>
                                        <p:tav tm="100000">
                                          <p:val>
                                            <p:strVal val="1+ppt_h/2"/>
                                          </p:val>
                                        </p:tav>
                                      </p:tavLst>
                                    </p:anim>
                                    <p:set>
                                      <p:cBhvr>
                                        <p:cTn id="36" dur="1" fill="hold">
                                          <p:stCondLst>
                                            <p:cond delay="3999"/>
                                          </p:stCondLst>
                                        </p:cTn>
                                        <p:tgtEl>
                                          <p:spTgt spid="3"/>
                                        </p:tgtEl>
                                        <p:attrNameLst>
                                          <p:attrName>style.visibility</p:attrName>
                                        </p:attrNameLst>
                                      </p:cBhvr>
                                      <p:to>
                                        <p:strVal val="hidden"/>
                                      </p:to>
                                    </p:set>
                                  </p:childTnLst>
                                </p:cTn>
                              </p:par>
                              <p:par>
                                <p:cTn id="37" presetID="2" presetClass="entr" presetSubtype="6" fill="hold" grpId="0" nodeType="withEffect">
                                  <p:stCondLst>
                                    <p:cond delay="0"/>
                                  </p:stCondLst>
                                  <p:childTnLst>
                                    <p:set>
                                      <p:cBhvr>
                                        <p:cTn id="38" dur="1" fill="hold">
                                          <p:stCondLst>
                                            <p:cond delay="0"/>
                                          </p:stCondLst>
                                        </p:cTn>
                                        <p:tgtEl>
                                          <p:spTgt spid="5"/>
                                        </p:tgtEl>
                                        <p:attrNameLst>
                                          <p:attrName>style.visibility</p:attrName>
                                        </p:attrNameLst>
                                      </p:cBhvr>
                                      <p:to>
                                        <p:strVal val="visible"/>
                                      </p:to>
                                    </p:set>
                                    <p:anim calcmode="lin" valueType="num">
                                      <p:cBhvr additive="base">
                                        <p:cTn id="39" dur="2250" fill="hold"/>
                                        <p:tgtEl>
                                          <p:spTgt spid="5"/>
                                        </p:tgtEl>
                                        <p:attrNameLst>
                                          <p:attrName>ppt_x</p:attrName>
                                        </p:attrNameLst>
                                      </p:cBhvr>
                                      <p:tavLst>
                                        <p:tav tm="0">
                                          <p:val>
                                            <p:strVal val="1+#ppt_w/2"/>
                                          </p:val>
                                        </p:tav>
                                        <p:tav tm="100000">
                                          <p:val>
                                            <p:strVal val="#ppt_x"/>
                                          </p:val>
                                        </p:tav>
                                      </p:tavLst>
                                    </p:anim>
                                    <p:anim calcmode="lin" valueType="num">
                                      <p:cBhvr additive="base">
                                        <p:cTn id="40" dur="2250" fill="hold"/>
                                        <p:tgtEl>
                                          <p:spTgt spid="5"/>
                                        </p:tgtEl>
                                        <p:attrNameLst>
                                          <p:attrName>ppt_y</p:attrName>
                                        </p:attrNameLst>
                                      </p:cBhvr>
                                      <p:tavLst>
                                        <p:tav tm="0">
                                          <p:val>
                                            <p:strVal val="1+#ppt_h/2"/>
                                          </p:val>
                                        </p:tav>
                                        <p:tav tm="100000">
                                          <p:val>
                                            <p:strVal val="#ppt_y"/>
                                          </p:val>
                                        </p:tav>
                                      </p:tavLst>
                                    </p:anim>
                                  </p:childTnLst>
                                </p:cTn>
                              </p:par>
                              <p:par>
                                <p:cTn id="41" presetID="2" presetClass="exit" presetSubtype="6" fill="hold" grpId="1" nodeType="withEffect">
                                  <p:stCondLst>
                                    <p:cond delay="0"/>
                                  </p:stCondLst>
                                  <p:childTnLst>
                                    <p:anim calcmode="lin" valueType="num">
                                      <p:cBhvr additive="base">
                                        <p:cTn id="42" dur="4000"/>
                                        <p:tgtEl>
                                          <p:spTgt spid="5"/>
                                        </p:tgtEl>
                                        <p:attrNameLst>
                                          <p:attrName>ppt_x</p:attrName>
                                        </p:attrNameLst>
                                      </p:cBhvr>
                                      <p:tavLst>
                                        <p:tav tm="0">
                                          <p:val>
                                            <p:strVal val="ppt_x"/>
                                          </p:val>
                                        </p:tav>
                                        <p:tav tm="100000">
                                          <p:val>
                                            <p:strVal val="1+ppt_w/2"/>
                                          </p:val>
                                        </p:tav>
                                      </p:tavLst>
                                    </p:anim>
                                    <p:anim calcmode="lin" valueType="num">
                                      <p:cBhvr additive="base">
                                        <p:cTn id="43" dur="4000"/>
                                        <p:tgtEl>
                                          <p:spTgt spid="5"/>
                                        </p:tgtEl>
                                        <p:attrNameLst>
                                          <p:attrName>ppt_y</p:attrName>
                                        </p:attrNameLst>
                                      </p:cBhvr>
                                      <p:tavLst>
                                        <p:tav tm="0">
                                          <p:val>
                                            <p:strVal val="ppt_y"/>
                                          </p:val>
                                        </p:tav>
                                        <p:tav tm="100000">
                                          <p:val>
                                            <p:strVal val="1+ppt_h/2"/>
                                          </p:val>
                                        </p:tav>
                                      </p:tavLst>
                                    </p:anim>
                                    <p:set>
                                      <p:cBhvr>
                                        <p:cTn id="44" dur="1" fill="hold">
                                          <p:stCondLst>
                                            <p:cond delay="3999"/>
                                          </p:stCondLst>
                                        </p:cTn>
                                        <p:tgtEl>
                                          <p:spTgt spid="5"/>
                                        </p:tgtEl>
                                        <p:attrNameLst>
                                          <p:attrName>style.visibility</p:attrName>
                                        </p:attrNameLst>
                                      </p:cBhvr>
                                      <p:to>
                                        <p:strVal val="hidden"/>
                                      </p:to>
                                    </p:set>
                                  </p:childTnLst>
                                </p:cTn>
                              </p:par>
                              <p:par>
                                <p:cTn id="45" presetID="2" presetClass="entr" presetSubtype="6" fill="hold" grpId="0" nodeType="withEffect">
                                  <p:stCondLst>
                                    <p:cond delay="0"/>
                                  </p:stCondLst>
                                  <p:childTnLst>
                                    <p:set>
                                      <p:cBhvr>
                                        <p:cTn id="46" dur="1" fill="hold">
                                          <p:stCondLst>
                                            <p:cond delay="0"/>
                                          </p:stCondLst>
                                        </p:cTn>
                                        <p:tgtEl>
                                          <p:spTgt spid="7"/>
                                        </p:tgtEl>
                                        <p:attrNameLst>
                                          <p:attrName>style.visibility</p:attrName>
                                        </p:attrNameLst>
                                      </p:cBhvr>
                                      <p:to>
                                        <p:strVal val="visible"/>
                                      </p:to>
                                    </p:set>
                                    <p:anim calcmode="lin" valueType="num">
                                      <p:cBhvr additive="base">
                                        <p:cTn id="47" dur="2250" fill="hold"/>
                                        <p:tgtEl>
                                          <p:spTgt spid="7"/>
                                        </p:tgtEl>
                                        <p:attrNameLst>
                                          <p:attrName>ppt_x</p:attrName>
                                        </p:attrNameLst>
                                      </p:cBhvr>
                                      <p:tavLst>
                                        <p:tav tm="0">
                                          <p:val>
                                            <p:strVal val="1+#ppt_w/2"/>
                                          </p:val>
                                        </p:tav>
                                        <p:tav tm="100000">
                                          <p:val>
                                            <p:strVal val="#ppt_x"/>
                                          </p:val>
                                        </p:tav>
                                      </p:tavLst>
                                    </p:anim>
                                    <p:anim calcmode="lin" valueType="num">
                                      <p:cBhvr additive="base">
                                        <p:cTn id="48" dur="2250" fill="hold"/>
                                        <p:tgtEl>
                                          <p:spTgt spid="7"/>
                                        </p:tgtEl>
                                        <p:attrNameLst>
                                          <p:attrName>ppt_y</p:attrName>
                                        </p:attrNameLst>
                                      </p:cBhvr>
                                      <p:tavLst>
                                        <p:tav tm="0">
                                          <p:val>
                                            <p:strVal val="1+#ppt_h/2"/>
                                          </p:val>
                                        </p:tav>
                                        <p:tav tm="100000">
                                          <p:val>
                                            <p:strVal val="#ppt_y"/>
                                          </p:val>
                                        </p:tav>
                                      </p:tavLst>
                                    </p:anim>
                                  </p:childTnLst>
                                </p:cTn>
                              </p:par>
                              <p:par>
                                <p:cTn id="49" presetID="2" presetClass="exit" presetSubtype="6" fill="hold" grpId="1" nodeType="withEffect">
                                  <p:stCondLst>
                                    <p:cond delay="0"/>
                                  </p:stCondLst>
                                  <p:childTnLst>
                                    <p:anim calcmode="lin" valueType="num">
                                      <p:cBhvr additive="base">
                                        <p:cTn id="50" dur="4000"/>
                                        <p:tgtEl>
                                          <p:spTgt spid="7"/>
                                        </p:tgtEl>
                                        <p:attrNameLst>
                                          <p:attrName>ppt_x</p:attrName>
                                        </p:attrNameLst>
                                      </p:cBhvr>
                                      <p:tavLst>
                                        <p:tav tm="0">
                                          <p:val>
                                            <p:strVal val="ppt_x"/>
                                          </p:val>
                                        </p:tav>
                                        <p:tav tm="100000">
                                          <p:val>
                                            <p:strVal val="1+ppt_w/2"/>
                                          </p:val>
                                        </p:tav>
                                      </p:tavLst>
                                    </p:anim>
                                    <p:anim calcmode="lin" valueType="num">
                                      <p:cBhvr additive="base">
                                        <p:cTn id="51" dur="4000"/>
                                        <p:tgtEl>
                                          <p:spTgt spid="7"/>
                                        </p:tgtEl>
                                        <p:attrNameLst>
                                          <p:attrName>ppt_y</p:attrName>
                                        </p:attrNameLst>
                                      </p:cBhvr>
                                      <p:tavLst>
                                        <p:tav tm="0">
                                          <p:val>
                                            <p:strVal val="ppt_y"/>
                                          </p:val>
                                        </p:tav>
                                        <p:tav tm="100000">
                                          <p:val>
                                            <p:strVal val="1+ppt_h/2"/>
                                          </p:val>
                                        </p:tav>
                                      </p:tavLst>
                                    </p:anim>
                                    <p:set>
                                      <p:cBhvr>
                                        <p:cTn id="52" dur="1" fill="hold">
                                          <p:stCondLst>
                                            <p:cond delay="3999"/>
                                          </p:stCondLst>
                                        </p:cTn>
                                        <p:tgtEl>
                                          <p:spTgt spid="7"/>
                                        </p:tgtEl>
                                        <p:attrNameLst>
                                          <p:attrName>style.visibility</p:attrName>
                                        </p:attrNameLst>
                                      </p:cBhvr>
                                      <p:to>
                                        <p:strVal val="hidden"/>
                                      </p:to>
                                    </p:set>
                                  </p:childTnLst>
                                </p:cTn>
                              </p:par>
                              <p:par>
                                <p:cTn id="53" presetID="19" presetClass="entr" presetSubtype="10" fill="hold" grpId="2" nodeType="withEffect">
                                  <p:stCondLst>
                                    <p:cond delay="0"/>
                                  </p:stCondLst>
                                  <p:childTnLst>
                                    <p:set>
                                      <p:cBhvr>
                                        <p:cTn id="54" dur="1" fill="hold">
                                          <p:stCondLst>
                                            <p:cond delay="0"/>
                                          </p:stCondLst>
                                        </p:cTn>
                                        <p:tgtEl>
                                          <p:spTgt spid="2"/>
                                        </p:tgtEl>
                                        <p:attrNameLst>
                                          <p:attrName>style.visibility</p:attrName>
                                        </p:attrNameLst>
                                      </p:cBhvr>
                                      <p:to>
                                        <p:strVal val="visible"/>
                                      </p:to>
                                    </p:set>
                                    <p:anim calcmode="lin" valueType="num">
                                      <p:cBhvr>
                                        <p:cTn id="55" dur="4000" fill="hold"/>
                                        <p:tgtEl>
                                          <p:spTgt spid="2"/>
                                        </p:tgtEl>
                                        <p:attrNameLst>
                                          <p:attrName>ppt_w</p:attrName>
                                        </p:attrNameLst>
                                      </p:cBhvr>
                                      <p:tavLst>
                                        <p:tav tm="0" fmla="#ppt_w*sin(2.5*pi*$)">
                                          <p:val>
                                            <p:fltVal val="0"/>
                                          </p:val>
                                        </p:tav>
                                        <p:tav tm="100000">
                                          <p:val>
                                            <p:fltVal val="1"/>
                                          </p:val>
                                        </p:tav>
                                      </p:tavLst>
                                    </p:anim>
                                    <p:anim calcmode="lin" valueType="num">
                                      <p:cBhvr>
                                        <p:cTn id="56" dur="4000" fill="hold"/>
                                        <p:tgtEl>
                                          <p:spTgt spid="2"/>
                                        </p:tgtEl>
                                        <p:attrNameLst>
                                          <p:attrName>ppt_h</p:attrName>
                                        </p:attrNameLst>
                                      </p:cBhvr>
                                      <p:tavLst>
                                        <p:tav tm="0">
                                          <p:val>
                                            <p:strVal val="#ppt_h"/>
                                          </p:val>
                                        </p:tav>
                                        <p:tav tm="100000">
                                          <p:val>
                                            <p:strVal val="#ppt_h"/>
                                          </p:val>
                                        </p:tav>
                                      </p:tavLst>
                                    </p:anim>
                                  </p:childTnLst>
                                </p:cTn>
                              </p:par>
                              <p:par>
                                <p:cTn id="57" presetID="19" presetClass="entr" presetSubtype="10" fill="hold" grpId="2" nodeType="withEffect">
                                  <p:stCondLst>
                                    <p:cond delay="0"/>
                                  </p:stCondLst>
                                  <p:childTnLst>
                                    <p:set>
                                      <p:cBhvr>
                                        <p:cTn id="58" dur="1" fill="hold">
                                          <p:stCondLst>
                                            <p:cond delay="0"/>
                                          </p:stCondLst>
                                        </p:cTn>
                                        <p:tgtEl>
                                          <p:spTgt spid="4"/>
                                        </p:tgtEl>
                                        <p:attrNameLst>
                                          <p:attrName>style.visibility</p:attrName>
                                        </p:attrNameLst>
                                      </p:cBhvr>
                                      <p:to>
                                        <p:strVal val="visible"/>
                                      </p:to>
                                    </p:set>
                                    <p:anim calcmode="lin" valueType="num">
                                      <p:cBhvr>
                                        <p:cTn id="59" dur="4000" fill="hold"/>
                                        <p:tgtEl>
                                          <p:spTgt spid="4"/>
                                        </p:tgtEl>
                                        <p:attrNameLst>
                                          <p:attrName>ppt_w</p:attrName>
                                        </p:attrNameLst>
                                      </p:cBhvr>
                                      <p:tavLst>
                                        <p:tav tm="0" fmla="#ppt_w*sin(2.5*pi*$)">
                                          <p:val>
                                            <p:fltVal val="0"/>
                                          </p:val>
                                        </p:tav>
                                        <p:tav tm="100000">
                                          <p:val>
                                            <p:fltVal val="1"/>
                                          </p:val>
                                        </p:tav>
                                      </p:tavLst>
                                    </p:anim>
                                    <p:anim calcmode="lin" valueType="num">
                                      <p:cBhvr>
                                        <p:cTn id="60" dur="4000" fill="hold"/>
                                        <p:tgtEl>
                                          <p:spTgt spid="4"/>
                                        </p:tgtEl>
                                        <p:attrNameLst>
                                          <p:attrName>ppt_h</p:attrName>
                                        </p:attrNameLst>
                                      </p:cBhvr>
                                      <p:tavLst>
                                        <p:tav tm="0">
                                          <p:val>
                                            <p:strVal val="#ppt_h"/>
                                          </p:val>
                                        </p:tav>
                                        <p:tav tm="100000">
                                          <p:val>
                                            <p:strVal val="#ppt_h"/>
                                          </p:val>
                                        </p:tav>
                                      </p:tavLst>
                                    </p:anim>
                                  </p:childTnLst>
                                </p:cTn>
                              </p:par>
                              <p:par>
                                <p:cTn id="61" presetID="19" presetClass="entr" presetSubtype="10" fill="hold" grpId="2" nodeType="withEffect">
                                  <p:stCondLst>
                                    <p:cond delay="0"/>
                                  </p:stCondLst>
                                  <p:childTnLst>
                                    <p:set>
                                      <p:cBhvr>
                                        <p:cTn id="62" dur="1" fill="hold">
                                          <p:stCondLst>
                                            <p:cond delay="0"/>
                                          </p:stCondLst>
                                        </p:cTn>
                                        <p:tgtEl>
                                          <p:spTgt spid="6"/>
                                        </p:tgtEl>
                                        <p:attrNameLst>
                                          <p:attrName>style.visibility</p:attrName>
                                        </p:attrNameLst>
                                      </p:cBhvr>
                                      <p:to>
                                        <p:strVal val="visible"/>
                                      </p:to>
                                    </p:set>
                                    <p:anim calcmode="lin" valueType="num">
                                      <p:cBhvr>
                                        <p:cTn id="63" dur="4000" fill="hold"/>
                                        <p:tgtEl>
                                          <p:spTgt spid="6"/>
                                        </p:tgtEl>
                                        <p:attrNameLst>
                                          <p:attrName>ppt_w</p:attrName>
                                        </p:attrNameLst>
                                      </p:cBhvr>
                                      <p:tavLst>
                                        <p:tav tm="0" fmla="#ppt_w*sin(2.5*pi*$)">
                                          <p:val>
                                            <p:fltVal val="0"/>
                                          </p:val>
                                        </p:tav>
                                        <p:tav tm="100000">
                                          <p:val>
                                            <p:fltVal val="1"/>
                                          </p:val>
                                        </p:tav>
                                      </p:tavLst>
                                    </p:anim>
                                    <p:anim calcmode="lin" valueType="num">
                                      <p:cBhvr>
                                        <p:cTn id="64" dur="4000" fill="hold"/>
                                        <p:tgtEl>
                                          <p:spTgt spid="6"/>
                                        </p:tgtEl>
                                        <p:attrNameLst>
                                          <p:attrName>ppt_h</p:attrName>
                                        </p:attrNameLst>
                                      </p:cBhvr>
                                      <p:tavLst>
                                        <p:tav tm="0">
                                          <p:val>
                                            <p:strVal val="#ppt_h"/>
                                          </p:val>
                                        </p:tav>
                                        <p:tav tm="100000">
                                          <p:val>
                                            <p:strVal val="#ppt_h"/>
                                          </p:val>
                                        </p:tav>
                                      </p:tavLst>
                                    </p:anim>
                                  </p:childTnLst>
                                </p:cTn>
                              </p:par>
                              <p:par>
                                <p:cTn id="65" presetID="19" presetClass="entr" presetSubtype="10" fill="hold" grpId="2" nodeType="withEffect">
                                  <p:stCondLst>
                                    <p:cond delay="0"/>
                                  </p:stCondLst>
                                  <p:childTnLst>
                                    <p:set>
                                      <p:cBhvr>
                                        <p:cTn id="66" dur="1" fill="hold">
                                          <p:stCondLst>
                                            <p:cond delay="0"/>
                                          </p:stCondLst>
                                        </p:cTn>
                                        <p:tgtEl>
                                          <p:spTgt spid="3"/>
                                        </p:tgtEl>
                                        <p:attrNameLst>
                                          <p:attrName>style.visibility</p:attrName>
                                        </p:attrNameLst>
                                      </p:cBhvr>
                                      <p:to>
                                        <p:strVal val="visible"/>
                                      </p:to>
                                    </p:set>
                                    <p:anim calcmode="lin" valueType="num">
                                      <p:cBhvr>
                                        <p:cTn id="67" dur="4000" fill="hold"/>
                                        <p:tgtEl>
                                          <p:spTgt spid="3"/>
                                        </p:tgtEl>
                                        <p:attrNameLst>
                                          <p:attrName>ppt_w</p:attrName>
                                        </p:attrNameLst>
                                      </p:cBhvr>
                                      <p:tavLst>
                                        <p:tav tm="0" fmla="#ppt_w*sin(2.5*pi*$)">
                                          <p:val>
                                            <p:fltVal val="0"/>
                                          </p:val>
                                        </p:tav>
                                        <p:tav tm="100000">
                                          <p:val>
                                            <p:fltVal val="1"/>
                                          </p:val>
                                        </p:tav>
                                      </p:tavLst>
                                    </p:anim>
                                    <p:anim calcmode="lin" valueType="num">
                                      <p:cBhvr>
                                        <p:cTn id="68" dur="4000" fill="hold"/>
                                        <p:tgtEl>
                                          <p:spTgt spid="3"/>
                                        </p:tgtEl>
                                        <p:attrNameLst>
                                          <p:attrName>ppt_h</p:attrName>
                                        </p:attrNameLst>
                                      </p:cBhvr>
                                      <p:tavLst>
                                        <p:tav tm="0">
                                          <p:val>
                                            <p:strVal val="#ppt_h"/>
                                          </p:val>
                                        </p:tav>
                                        <p:tav tm="100000">
                                          <p:val>
                                            <p:strVal val="#ppt_h"/>
                                          </p:val>
                                        </p:tav>
                                      </p:tavLst>
                                    </p:anim>
                                  </p:childTnLst>
                                </p:cTn>
                              </p:par>
                              <p:par>
                                <p:cTn id="69" presetID="19" presetClass="entr" presetSubtype="10" fill="hold" grpId="2" nodeType="withEffect">
                                  <p:stCondLst>
                                    <p:cond delay="0"/>
                                  </p:stCondLst>
                                  <p:childTnLst>
                                    <p:set>
                                      <p:cBhvr>
                                        <p:cTn id="70" dur="1" fill="hold">
                                          <p:stCondLst>
                                            <p:cond delay="0"/>
                                          </p:stCondLst>
                                        </p:cTn>
                                        <p:tgtEl>
                                          <p:spTgt spid="5"/>
                                        </p:tgtEl>
                                        <p:attrNameLst>
                                          <p:attrName>style.visibility</p:attrName>
                                        </p:attrNameLst>
                                      </p:cBhvr>
                                      <p:to>
                                        <p:strVal val="visible"/>
                                      </p:to>
                                    </p:set>
                                    <p:anim calcmode="lin" valueType="num">
                                      <p:cBhvr>
                                        <p:cTn id="71" dur="4000" fill="hold"/>
                                        <p:tgtEl>
                                          <p:spTgt spid="5"/>
                                        </p:tgtEl>
                                        <p:attrNameLst>
                                          <p:attrName>ppt_w</p:attrName>
                                        </p:attrNameLst>
                                      </p:cBhvr>
                                      <p:tavLst>
                                        <p:tav tm="0" fmla="#ppt_w*sin(2.5*pi*$)">
                                          <p:val>
                                            <p:fltVal val="0"/>
                                          </p:val>
                                        </p:tav>
                                        <p:tav tm="100000">
                                          <p:val>
                                            <p:fltVal val="1"/>
                                          </p:val>
                                        </p:tav>
                                      </p:tavLst>
                                    </p:anim>
                                    <p:anim calcmode="lin" valueType="num">
                                      <p:cBhvr>
                                        <p:cTn id="72" dur="4000" fill="hold"/>
                                        <p:tgtEl>
                                          <p:spTgt spid="5"/>
                                        </p:tgtEl>
                                        <p:attrNameLst>
                                          <p:attrName>ppt_h</p:attrName>
                                        </p:attrNameLst>
                                      </p:cBhvr>
                                      <p:tavLst>
                                        <p:tav tm="0">
                                          <p:val>
                                            <p:strVal val="#ppt_h"/>
                                          </p:val>
                                        </p:tav>
                                        <p:tav tm="100000">
                                          <p:val>
                                            <p:strVal val="#ppt_h"/>
                                          </p:val>
                                        </p:tav>
                                      </p:tavLst>
                                    </p:anim>
                                  </p:childTnLst>
                                </p:cTn>
                              </p:par>
                              <p:par>
                                <p:cTn id="73" presetID="19" presetClass="entr" presetSubtype="10" fill="hold" grpId="2" nodeType="withEffect">
                                  <p:stCondLst>
                                    <p:cond delay="0"/>
                                  </p:stCondLst>
                                  <p:childTnLst>
                                    <p:set>
                                      <p:cBhvr>
                                        <p:cTn id="74" dur="1" fill="hold">
                                          <p:stCondLst>
                                            <p:cond delay="0"/>
                                          </p:stCondLst>
                                        </p:cTn>
                                        <p:tgtEl>
                                          <p:spTgt spid="7"/>
                                        </p:tgtEl>
                                        <p:attrNameLst>
                                          <p:attrName>style.visibility</p:attrName>
                                        </p:attrNameLst>
                                      </p:cBhvr>
                                      <p:to>
                                        <p:strVal val="visible"/>
                                      </p:to>
                                    </p:set>
                                    <p:anim calcmode="lin" valueType="num">
                                      <p:cBhvr>
                                        <p:cTn id="75" dur="4000" fill="hold"/>
                                        <p:tgtEl>
                                          <p:spTgt spid="7"/>
                                        </p:tgtEl>
                                        <p:attrNameLst>
                                          <p:attrName>ppt_w</p:attrName>
                                        </p:attrNameLst>
                                      </p:cBhvr>
                                      <p:tavLst>
                                        <p:tav tm="0" fmla="#ppt_w*sin(2.5*pi*$)">
                                          <p:val>
                                            <p:fltVal val="0"/>
                                          </p:val>
                                        </p:tav>
                                        <p:tav tm="100000">
                                          <p:val>
                                            <p:fltVal val="1"/>
                                          </p:val>
                                        </p:tav>
                                      </p:tavLst>
                                    </p:anim>
                                    <p:anim calcmode="lin" valueType="num">
                                      <p:cBhvr>
                                        <p:cTn id="76" dur="4000" fill="hold"/>
                                        <p:tgtEl>
                                          <p:spTgt spid="7"/>
                                        </p:tgtEl>
                                        <p:attrNameLst>
                                          <p:attrName>ppt_h</p:attrName>
                                        </p:attrNameLst>
                                      </p:cBhvr>
                                      <p:tavLst>
                                        <p:tav tm="0">
                                          <p:val>
                                            <p:strVal val="#ppt_h"/>
                                          </p:val>
                                        </p:tav>
                                        <p:tav tm="100000">
                                          <p:val>
                                            <p:strVal val="#ppt_h"/>
                                          </p:val>
                                        </p:tav>
                                      </p:tavLst>
                                    </p:anim>
                                  </p:childTnLst>
                                </p:cTn>
                              </p:par>
                              <p:par>
                                <p:cTn id="77" presetID="8" presetClass="emph" presetSubtype="0" fill="hold" grpId="3" nodeType="withEffect">
                                  <p:stCondLst>
                                    <p:cond delay="0"/>
                                  </p:stCondLst>
                                  <p:childTnLst>
                                    <p:animRot by="21600000">
                                      <p:cBhvr>
                                        <p:cTn id="78" dur="4000" fill="hold"/>
                                        <p:tgtEl>
                                          <p:spTgt spid="2"/>
                                        </p:tgtEl>
                                        <p:attrNameLst>
                                          <p:attrName>r</p:attrName>
                                        </p:attrNameLst>
                                      </p:cBhvr>
                                    </p:animRot>
                                  </p:childTnLst>
                                </p:cTn>
                              </p:par>
                              <p:par>
                                <p:cTn id="79" presetID="8" presetClass="emph" presetSubtype="0" fill="hold" grpId="3" nodeType="withEffect">
                                  <p:stCondLst>
                                    <p:cond delay="0"/>
                                  </p:stCondLst>
                                  <p:childTnLst>
                                    <p:animRot by="21600000">
                                      <p:cBhvr>
                                        <p:cTn id="80" dur="4000" fill="hold"/>
                                        <p:tgtEl>
                                          <p:spTgt spid="4"/>
                                        </p:tgtEl>
                                        <p:attrNameLst>
                                          <p:attrName>r</p:attrName>
                                        </p:attrNameLst>
                                      </p:cBhvr>
                                    </p:animRot>
                                  </p:childTnLst>
                                </p:cTn>
                              </p:par>
                              <p:par>
                                <p:cTn id="81" presetID="8" presetClass="emph" presetSubtype="0" fill="hold" grpId="3" nodeType="withEffect">
                                  <p:stCondLst>
                                    <p:cond delay="0"/>
                                  </p:stCondLst>
                                  <p:childTnLst>
                                    <p:animRot by="21600000">
                                      <p:cBhvr>
                                        <p:cTn id="82" dur="4000" fill="hold"/>
                                        <p:tgtEl>
                                          <p:spTgt spid="6"/>
                                        </p:tgtEl>
                                        <p:attrNameLst>
                                          <p:attrName>r</p:attrName>
                                        </p:attrNameLst>
                                      </p:cBhvr>
                                    </p:animRot>
                                  </p:childTnLst>
                                </p:cTn>
                              </p:par>
                              <p:par>
                                <p:cTn id="83" presetID="8" presetClass="emph" presetSubtype="0" fill="hold" grpId="3" nodeType="withEffect">
                                  <p:stCondLst>
                                    <p:cond delay="0"/>
                                  </p:stCondLst>
                                  <p:childTnLst>
                                    <p:animRot by="21600000">
                                      <p:cBhvr>
                                        <p:cTn id="84" dur="4000" fill="hold"/>
                                        <p:tgtEl>
                                          <p:spTgt spid="3"/>
                                        </p:tgtEl>
                                        <p:attrNameLst>
                                          <p:attrName>r</p:attrName>
                                        </p:attrNameLst>
                                      </p:cBhvr>
                                    </p:animRot>
                                  </p:childTnLst>
                                </p:cTn>
                              </p:par>
                              <p:par>
                                <p:cTn id="85" presetID="8" presetClass="emph" presetSubtype="0" fill="hold" grpId="3" nodeType="withEffect">
                                  <p:stCondLst>
                                    <p:cond delay="0"/>
                                  </p:stCondLst>
                                  <p:childTnLst>
                                    <p:animRot by="21600000">
                                      <p:cBhvr>
                                        <p:cTn id="86" dur="4000" fill="hold"/>
                                        <p:tgtEl>
                                          <p:spTgt spid="5"/>
                                        </p:tgtEl>
                                        <p:attrNameLst>
                                          <p:attrName>r</p:attrName>
                                        </p:attrNameLst>
                                      </p:cBhvr>
                                    </p:animRot>
                                  </p:childTnLst>
                                </p:cTn>
                              </p:par>
                              <p:par>
                                <p:cTn id="87" presetID="8" presetClass="emph" presetSubtype="0" fill="hold" grpId="3" nodeType="withEffect">
                                  <p:stCondLst>
                                    <p:cond delay="0"/>
                                  </p:stCondLst>
                                  <p:childTnLst>
                                    <p:animRot by="21600000">
                                      <p:cBhvr>
                                        <p:cTn id="88" dur="4000" fill="hold"/>
                                        <p:tgtEl>
                                          <p:spTgt spid="7"/>
                                        </p:tgtEl>
                                        <p:attrNameLst>
                                          <p:attrName>r</p:attrName>
                                        </p:attrNameLst>
                                      </p:cBhvr>
                                    </p:animRot>
                                  </p:childTnLst>
                                </p:cTn>
                              </p:par>
                              <p:par>
                                <p:cTn id="89" presetID="2" presetClass="entr" presetSubtype="6" fill="hold" grpId="0" nodeType="withEffect">
                                  <p:stCondLst>
                                    <p:cond delay="0"/>
                                  </p:stCondLst>
                                  <p:childTnLst>
                                    <p:set>
                                      <p:cBhvr>
                                        <p:cTn id="90" dur="1" fill="hold">
                                          <p:stCondLst>
                                            <p:cond delay="0"/>
                                          </p:stCondLst>
                                        </p:cTn>
                                        <p:tgtEl>
                                          <p:spTgt spid="10"/>
                                        </p:tgtEl>
                                        <p:attrNameLst>
                                          <p:attrName>style.visibility</p:attrName>
                                        </p:attrNameLst>
                                      </p:cBhvr>
                                      <p:to>
                                        <p:strVal val="visible"/>
                                      </p:to>
                                    </p:set>
                                    <p:anim calcmode="lin" valueType="num">
                                      <p:cBhvr additive="base">
                                        <p:cTn id="91" dur="2250" fill="hold"/>
                                        <p:tgtEl>
                                          <p:spTgt spid="10"/>
                                        </p:tgtEl>
                                        <p:attrNameLst>
                                          <p:attrName>ppt_x</p:attrName>
                                        </p:attrNameLst>
                                      </p:cBhvr>
                                      <p:tavLst>
                                        <p:tav tm="0">
                                          <p:val>
                                            <p:strVal val="1+#ppt_w/2"/>
                                          </p:val>
                                        </p:tav>
                                        <p:tav tm="100000">
                                          <p:val>
                                            <p:strVal val="#ppt_x"/>
                                          </p:val>
                                        </p:tav>
                                      </p:tavLst>
                                    </p:anim>
                                    <p:anim calcmode="lin" valueType="num">
                                      <p:cBhvr additive="base">
                                        <p:cTn id="92" dur="2250" fill="hold"/>
                                        <p:tgtEl>
                                          <p:spTgt spid="10"/>
                                        </p:tgtEl>
                                        <p:attrNameLst>
                                          <p:attrName>ppt_y</p:attrName>
                                        </p:attrNameLst>
                                      </p:cBhvr>
                                      <p:tavLst>
                                        <p:tav tm="0">
                                          <p:val>
                                            <p:strVal val="1+#ppt_h/2"/>
                                          </p:val>
                                        </p:tav>
                                        <p:tav tm="100000">
                                          <p:val>
                                            <p:strVal val="#ppt_y"/>
                                          </p:val>
                                        </p:tav>
                                      </p:tavLst>
                                    </p:anim>
                                  </p:childTnLst>
                                </p:cTn>
                              </p:par>
                              <p:par>
                                <p:cTn id="93" presetID="2" presetClass="exit" presetSubtype="6" fill="hold" grpId="1" nodeType="withEffect">
                                  <p:stCondLst>
                                    <p:cond delay="0"/>
                                  </p:stCondLst>
                                  <p:childTnLst>
                                    <p:anim calcmode="lin" valueType="num">
                                      <p:cBhvr additive="base">
                                        <p:cTn id="94" dur="4000"/>
                                        <p:tgtEl>
                                          <p:spTgt spid="10"/>
                                        </p:tgtEl>
                                        <p:attrNameLst>
                                          <p:attrName>ppt_x</p:attrName>
                                        </p:attrNameLst>
                                      </p:cBhvr>
                                      <p:tavLst>
                                        <p:tav tm="0">
                                          <p:val>
                                            <p:strVal val="ppt_x"/>
                                          </p:val>
                                        </p:tav>
                                        <p:tav tm="100000">
                                          <p:val>
                                            <p:strVal val="1+ppt_w/2"/>
                                          </p:val>
                                        </p:tav>
                                      </p:tavLst>
                                    </p:anim>
                                    <p:anim calcmode="lin" valueType="num">
                                      <p:cBhvr additive="base">
                                        <p:cTn id="95" dur="4000"/>
                                        <p:tgtEl>
                                          <p:spTgt spid="10"/>
                                        </p:tgtEl>
                                        <p:attrNameLst>
                                          <p:attrName>ppt_y</p:attrName>
                                        </p:attrNameLst>
                                      </p:cBhvr>
                                      <p:tavLst>
                                        <p:tav tm="0">
                                          <p:val>
                                            <p:strVal val="ppt_y"/>
                                          </p:val>
                                        </p:tav>
                                        <p:tav tm="100000">
                                          <p:val>
                                            <p:strVal val="1+ppt_h/2"/>
                                          </p:val>
                                        </p:tav>
                                      </p:tavLst>
                                    </p:anim>
                                    <p:set>
                                      <p:cBhvr>
                                        <p:cTn id="96" dur="1" fill="hold">
                                          <p:stCondLst>
                                            <p:cond delay="3999"/>
                                          </p:stCondLst>
                                        </p:cTn>
                                        <p:tgtEl>
                                          <p:spTgt spid="10"/>
                                        </p:tgtEl>
                                        <p:attrNameLst>
                                          <p:attrName>style.visibility</p:attrName>
                                        </p:attrNameLst>
                                      </p:cBhvr>
                                      <p:to>
                                        <p:strVal val="hidden"/>
                                      </p:to>
                                    </p:set>
                                  </p:childTnLst>
                                </p:cTn>
                              </p:par>
                              <p:par>
                                <p:cTn id="97" presetID="2" presetClass="entr" presetSubtype="6" fill="hold" grpId="0" nodeType="withEffect">
                                  <p:stCondLst>
                                    <p:cond delay="0"/>
                                  </p:stCondLst>
                                  <p:childTnLst>
                                    <p:set>
                                      <p:cBhvr>
                                        <p:cTn id="98" dur="1" fill="hold">
                                          <p:stCondLst>
                                            <p:cond delay="0"/>
                                          </p:stCondLst>
                                        </p:cTn>
                                        <p:tgtEl>
                                          <p:spTgt spid="11"/>
                                        </p:tgtEl>
                                        <p:attrNameLst>
                                          <p:attrName>style.visibility</p:attrName>
                                        </p:attrNameLst>
                                      </p:cBhvr>
                                      <p:to>
                                        <p:strVal val="visible"/>
                                      </p:to>
                                    </p:set>
                                    <p:anim calcmode="lin" valueType="num">
                                      <p:cBhvr additive="base">
                                        <p:cTn id="99" dur="2250" fill="hold"/>
                                        <p:tgtEl>
                                          <p:spTgt spid="11"/>
                                        </p:tgtEl>
                                        <p:attrNameLst>
                                          <p:attrName>ppt_x</p:attrName>
                                        </p:attrNameLst>
                                      </p:cBhvr>
                                      <p:tavLst>
                                        <p:tav tm="0">
                                          <p:val>
                                            <p:strVal val="1+#ppt_w/2"/>
                                          </p:val>
                                        </p:tav>
                                        <p:tav tm="100000">
                                          <p:val>
                                            <p:strVal val="#ppt_x"/>
                                          </p:val>
                                        </p:tav>
                                      </p:tavLst>
                                    </p:anim>
                                    <p:anim calcmode="lin" valueType="num">
                                      <p:cBhvr additive="base">
                                        <p:cTn id="100" dur="2250" fill="hold"/>
                                        <p:tgtEl>
                                          <p:spTgt spid="11"/>
                                        </p:tgtEl>
                                        <p:attrNameLst>
                                          <p:attrName>ppt_y</p:attrName>
                                        </p:attrNameLst>
                                      </p:cBhvr>
                                      <p:tavLst>
                                        <p:tav tm="0">
                                          <p:val>
                                            <p:strVal val="1+#ppt_h/2"/>
                                          </p:val>
                                        </p:tav>
                                        <p:tav tm="100000">
                                          <p:val>
                                            <p:strVal val="#ppt_y"/>
                                          </p:val>
                                        </p:tav>
                                      </p:tavLst>
                                    </p:anim>
                                  </p:childTnLst>
                                </p:cTn>
                              </p:par>
                              <p:par>
                                <p:cTn id="101" presetID="2" presetClass="exit" presetSubtype="6" fill="hold" grpId="1" nodeType="withEffect">
                                  <p:stCondLst>
                                    <p:cond delay="0"/>
                                  </p:stCondLst>
                                  <p:childTnLst>
                                    <p:anim calcmode="lin" valueType="num">
                                      <p:cBhvr additive="base">
                                        <p:cTn id="102" dur="4000"/>
                                        <p:tgtEl>
                                          <p:spTgt spid="11"/>
                                        </p:tgtEl>
                                        <p:attrNameLst>
                                          <p:attrName>ppt_x</p:attrName>
                                        </p:attrNameLst>
                                      </p:cBhvr>
                                      <p:tavLst>
                                        <p:tav tm="0">
                                          <p:val>
                                            <p:strVal val="ppt_x"/>
                                          </p:val>
                                        </p:tav>
                                        <p:tav tm="100000">
                                          <p:val>
                                            <p:strVal val="1+ppt_w/2"/>
                                          </p:val>
                                        </p:tav>
                                      </p:tavLst>
                                    </p:anim>
                                    <p:anim calcmode="lin" valueType="num">
                                      <p:cBhvr additive="base">
                                        <p:cTn id="103" dur="4000"/>
                                        <p:tgtEl>
                                          <p:spTgt spid="11"/>
                                        </p:tgtEl>
                                        <p:attrNameLst>
                                          <p:attrName>ppt_y</p:attrName>
                                        </p:attrNameLst>
                                      </p:cBhvr>
                                      <p:tavLst>
                                        <p:tav tm="0">
                                          <p:val>
                                            <p:strVal val="ppt_y"/>
                                          </p:val>
                                        </p:tav>
                                        <p:tav tm="100000">
                                          <p:val>
                                            <p:strVal val="1+ppt_h/2"/>
                                          </p:val>
                                        </p:tav>
                                      </p:tavLst>
                                    </p:anim>
                                    <p:set>
                                      <p:cBhvr>
                                        <p:cTn id="104" dur="1" fill="hold">
                                          <p:stCondLst>
                                            <p:cond delay="3999"/>
                                          </p:stCondLst>
                                        </p:cTn>
                                        <p:tgtEl>
                                          <p:spTgt spid="11"/>
                                        </p:tgtEl>
                                        <p:attrNameLst>
                                          <p:attrName>style.visibility</p:attrName>
                                        </p:attrNameLst>
                                      </p:cBhvr>
                                      <p:to>
                                        <p:strVal val="hidden"/>
                                      </p:to>
                                    </p:set>
                                  </p:childTnLst>
                                </p:cTn>
                              </p:par>
                              <p:par>
                                <p:cTn id="105" presetID="19" presetClass="entr" presetSubtype="10" fill="hold" grpId="2" nodeType="withEffect">
                                  <p:stCondLst>
                                    <p:cond delay="0"/>
                                  </p:stCondLst>
                                  <p:childTnLst>
                                    <p:set>
                                      <p:cBhvr>
                                        <p:cTn id="106" dur="1" fill="hold">
                                          <p:stCondLst>
                                            <p:cond delay="0"/>
                                          </p:stCondLst>
                                        </p:cTn>
                                        <p:tgtEl>
                                          <p:spTgt spid="10"/>
                                        </p:tgtEl>
                                        <p:attrNameLst>
                                          <p:attrName>style.visibility</p:attrName>
                                        </p:attrNameLst>
                                      </p:cBhvr>
                                      <p:to>
                                        <p:strVal val="visible"/>
                                      </p:to>
                                    </p:set>
                                    <p:anim calcmode="lin" valueType="num">
                                      <p:cBhvr>
                                        <p:cTn id="107" dur="4000" fill="hold"/>
                                        <p:tgtEl>
                                          <p:spTgt spid="10"/>
                                        </p:tgtEl>
                                        <p:attrNameLst>
                                          <p:attrName>ppt_w</p:attrName>
                                        </p:attrNameLst>
                                      </p:cBhvr>
                                      <p:tavLst>
                                        <p:tav tm="0" fmla="#ppt_w*sin(2.5*pi*$)">
                                          <p:val>
                                            <p:fltVal val="0"/>
                                          </p:val>
                                        </p:tav>
                                        <p:tav tm="100000">
                                          <p:val>
                                            <p:fltVal val="1"/>
                                          </p:val>
                                        </p:tav>
                                      </p:tavLst>
                                    </p:anim>
                                    <p:anim calcmode="lin" valueType="num">
                                      <p:cBhvr>
                                        <p:cTn id="108" dur="4000" fill="hold"/>
                                        <p:tgtEl>
                                          <p:spTgt spid="10"/>
                                        </p:tgtEl>
                                        <p:attrNameLst>
                                          <p:attrName>ppt_h</p:attrName>
                                        </p:attrNameLst>
                                      </p:cBhvr>
                                      <p:tavLst>
                                        <p:tav tm="0">
                                          <p:val>
                                            <p:strVal val="#ppt_h"/>
                                          </p:val>
                                        </p:tav>
                                        <p:tav tm="100000">
                                          <p:val>
                                            <p:strVal val="#ppt_h"/>
                                          </p:val>
                                        </p:tav>
                                      </p:tavLst>
                                    </p:anim>
                                  </p:childTnLst>
                                </p:cTn>
                              </p:par>
                              <p:par>
                                <p:cTn id="109" presetID="19" presetClass="entr" presetSubtype="10" fill="hold" grpId="2" nodeType="withEffect">
                                  <p:stCondLst>
                                    <p:cond delay="0"/>
                                  </p:stCondLst>
                                  <p:childTnLst>
                                    <p:set>
                                      <p:cBhvr>
                                        <p:cTn id="110" dur="1" fill="hold">
                                          <p:stCondLst>
                                            <p:cond delay="0"/>
                                          </p:stCondLst>
                                        </p:cTn>
                                        <p:tgtEl>
                                          <p:spTgt spid="11"/>
                                        </p:tgtEl>
                                        <p:attrNameLst>
                                          <p:attrName>style.visibility</p:attrName>
                                        </p:attrNameLst>
                                      </p:cBhvr>
                                      <p:to>
                                        <p:strVal val="visible"/>
                                      </p:to>
                                    </p:set>
                                    <p:anim calcmode="lin" valueType="num">
                                      <p:cBhvr>
                                        <p:cTn id="111" dur="4000" fill="hold"/>
                                        <p:tgtEl>
                                          <p:spTgt spid="11"/>
                                        </p:tgtEl>
                                        <p:attrNameLst>
                                          <p:attrName>ppt_w</p:attrName>
                                        </p:attrNameLst>
                                      </p:cBhvr>
                                      <p:tavLst>
                                        <p:tav tm="0" fmla="#ppt_w*sin(2.5*pi*$)">
                                          <p:val>
                                            <p:fltVal val="0"/>
                                          </p:val>
                                        </p:tav>
                                        <p:tav tm="100000">
                                          <p:val>
                                            <p:fltVal val="1"/>
                                          </p:val>
                                        </p:tav>
                                      </p:tavLst>
                                    </p:anim>
                                    <p:anim calcmode="lin" valueType="num">
                                      <p:cBhvr>
                                        <p:cTn id="112" dur="4000" fill="hold"/>
                                        <p:tgtEl>
                                          <p:spTgt spid="11"/>
                                        </p:tgtEl>
                                        <p:attrNameLst>
                                          <p:attrName>ppt_h</p:attrName>
                                        </p:attrNameLst>
                                      </p:cBhvr>
                                      <p:tavLst>
                                        <p:tav tm="0">
                                          <p:val>
                                            <p:strVal val="#ppt_h"/>
                                          </p:val>
                                        </p:tav>
                                        <p:tav tm="100000">
                                          <p:val>
                                            <p:strVal val="#ppt_h"/>
                                          </p:val>
                                        </p:tav>
                                      </p:tavLst>
                                    </p:anim>
                                  </p:childTnLst>
                                </p:cTn>
                              </p:par>
                              <p:par>
                                <p:cTn id="113" presetID="8" presetClass="emph" presetSubtype="0" fill="hold" grpId="3" nodeType="withEffect">
                                  <p:stCondLst>
                                    <p:cond delay="0"/>
                                  </p:stCondLst>
                                  <p:childTnLst>
                                    <p:animRot by="21600000">
                                      <p:cBhvr>
                                        <p:cTn id="114" dur="4000" fill="hold"/>
                                        <p:tgtEl>
                                          <p:spTgt spid="10"/>
                                        </p:tgtEl>
                                        <p:attrNameLst>
                                          <p:attrName>r</p:attrName>
                                        </p:attrNameLst>
                                      </p:cBhvr>
                                    </p:animRot>
                                  </p:childTnLst>
                                </p:cTn>
                              </p:par>
                              <p:par>
                                <p:cTn id="115" presetID="8" presetClass="emph" presetSubtype="0" fill="hold" grpId="3" nodeType="withEffect">
                                  <p:stCondLst>
                                    <p:cond delay="0"/>
                                  </p:stCondLst>
                                  <p:childTnLst>
                                    <p:animRot by="21600000">
                                      <p:cBhvr>
                                        <p:cTn id="116" dur="4000" fill="hold"/>
                                        <p:tgtEl>
                                          <p:spTgt spid="11"/>
                                        </p:tgtEl>
                                        <p:attrNameLst>
                                          <p:attrName>r</p:attrName>
                                        </p:attrNameLst>
                                      </p:cBhvr>
                                    </p:animRot>
                                  </p:childTnLst>
                                </p:cTn>
                              </p:par>
                              <p:par>
                                <p:cTn id="117" presetID="2" presetClass="entr" presetSubtype="3" fill="hold" grpId="0" nodeType="withEffect">
                                  <p:stCondLst>
                                    <p:cond delay="0"/>
                                  </p:stCondLst>
                                  <p:childTnLst>
                                    <p:set>
                                      <p:cBhvr>
                                        <p:cTn id="118" dur="1" fill="hold">
                                          <p:stCondLst>
                                            <p:cond delay="0"/>
                                          </p:stCondLst>
                                        </p:cTn>
                                        <p:tgtEl>
                                          <p:spTgt spid="23"/>
                                        </p:tgtEl>
                                        <p:attrNameLst>
                                          <p:attrName>style.visibility</p:attrName>
                                        </p:attrNameLst>
                                      </p:cBhvr>
                                      <p:to>
                                        <p:strVal val="visible"/>
                                      </p:to>
                                    </p:set>
                                    <p:anim calcmode="lin" valueType="num">
                                      <p:cBhvr additive="base">
                                        <p:cTn id="119" dur="2250" fill="hold"/>
                                        <p:tgtEl>
                                          <p:spTgt spid="23"/>
                                        </p:tgtEl>
                                        <p:attrNameLst>
                                          <p:attrName>ppt_x</p:attrName>
                                        </p:attrNameLst>
                                      </p:cBhvr>
                                      <p:tavLst>
                                        <p:tav tm="0">
                                          <p:val>
                                            <p:strVal val="1+#ppt_w/2"/>
                                          </p:val>
                                        </p:tav>
                                        <p:tav tm="100000">
                                          <p:val>
                                            <p:strVal val="#ppt_x"/>
                                          </p:val>
                                        </p:tav>
                                      </p:tavLst>
                                    </p:anim>
                                    <p:anim calcmode="lin" valueType="num">
                                      <p:cBhvr additive="base">
                                        <p:cTn id="120" dur="2250" fill="hold"/>
                                        <p:tgtEl>
                                          <p:spTgt spid="23"/>
                                        </p:tgtEl>
                                        <p:attrNameLst>
                                          <p:attrName>ppt_y</p:attrName>
                                        </p:attrNameLst>
                                      </p:cBhvr>
                                      <p:tavLst>
                                        <p:tav tm="0">
                                          <p:val>
                                            <p:strVal val="0-#ppt_h/2"/>
                                          </p:val>
                                        </p:tav>
                                        <p:tav tm="100000">
                                          <p:val>
                                            <p:strVal val="#ppt_y"/>
                                          </p:val>
                                        </p:tav>
                                      </p:tavLst>
                                    </p:anim>
                                  </p:childTnLst>
                                </p:cTn>
                              </p:par>
                              <p:par>
                                <p:cTn id="121" presetID="2" presetClass="exit" presetSubtype="3" fill="hold" grpId="1" nodeType="withEffect">
                                  <p:stCondLst>
                                    <p:cond delay="0"/>
                                  </p:stCondLst>
                                  <p:childTnLst>
                                    <p:anim calcmode="lin" valueType="num">
                                      <p:cBhvr additive="base">
                                        <p:cTn id="122" dur="4000"/>
                                        <p:tgtEl>
                                          <p:spTgt spid="23"/>
                                        </p:tgtEl>
                                        <p:attrNameLst>
                                          <p:attrName>ppt_x</p:attrName>
                                        </p:attrNameLst>
                                      </p:cBhvr>
                                      <p:tavLst>
                                        <p:tav tm="0">
                                          <p:val>
                                            <p:strVal val="ppt_x"/>
                                          </p:val>
                                        </p:tav>
                                        <p:tav tm="100000">
                                          <p:val>
                                            <p:strVal val="1+ppt_w/2"/>
                                          </p:val>
                                        </p:tav>
                                      </p:tavLst>
                                    </p:anim>
                                    <p:anim calcmode="lin" valueType="num">
                                      <p:cBhvr additive="base">
                                        <p:cTn id="123" dur="4000"/>
                                        <p:tgtEl>
                                          <p:spTgt spid="23"/>
                                        </p:tgtEl>
                                        <p:attrNameLst>
                                          <p:attrName>ppt_y</p:attrName>
                                        </p:attrNameLst>
                                      </p:cBhvr>
                                      <p:tavLst>
                                        <p:tav tm="0">
                                          <p:val>
                                            <p:strVal val="ppt_y"/>
                                          </p:val>
                                        </p:tav>
                                        <p:tav tm="100000">
                                          <p:val>
                                            <p:strVal val="0-ppt_h/2"/>
                                          </p:val>
                                        </p:tav>
                                      </p:tavLst>
                                    </p:anim>
                                    <p:set>
                                      <p:cBhvr>
                                        <p:cTn id="124" dur="1" fill="hold">
                                          <p:stCondLst>
                                            <p:cond delay="3999"/>
                                          </p:stCondLst>
                                        </p:cTn>
                                        <p:tgtEl>
                                          <p:spTgt spid="23"/>
                                        </p:tgtEl>
                                        <p:attrNameLst>
                                          <p:attrName>style.visibility</p:attrName>
                                        </p:attrNameLst>
                                      </p:cBhvr>
                                      <p:to>
                                        <p:strVal val="hidden"/>
                                      </p:to>
                                    </p:set>
                                  </p:childTnLst>
                                </p:cTn>
                              </p:par>
                              <p:par>
                                <p:cTn id="125" presetID="19" presetClass="entr" presetSubtype="10" fill="hold" grpId="2" nodeType="withEffect">
                                  <p:stCondLst>
                                    <p:cond delay="0"/>
                                  </p:stCondLst>
                                  <p:childTnLst>
                                    <p:set>
                                      <p:cBhvr>
                                        <p:cTn id="126" dur="1" fill="hold">
                                          <p:stCondLst>
                                            <p:cond delay="0"/>
                                          </p:stCondLst>
                                        </p:cTn>
                                        <p:tgtEl>
                                          <p:spTgt spid="23"/>
                                        </p:tgtEl>
                                        <p:attrNameLst>
                                          <p:attrName>style.visibility</p:attrName>
                                        </p:attrNameLst>
                                      </p:cBhvr>
                                      <p:to>
                                        <p:strVal val="visible"/>
                                      </p:to>
                                    </p:set>
                                    <p:anim calcmode="lin" valueType="num">
                                      <p:cBhvr>
                                        <p:cTn id="127" dur="4000" fill="hold"/>
                                        <p:tgtEl>
                                          <p:spTgt spid="23"/>
                                        </p:tgtEl>
                                        <p:attrNameLst>
                                          <p:attrName>ppt_w</p:attrName>
                                        </p:attrNameLst>
                                      </p:cBhvr>
                                      <p:tavLst>
                                        <p:tav tm="0" fmla="#ppt_w*sin(2.5*pi*$)">
                                          <p:val>
                                            <p:fltVal val="0"/>
                                          </p:val>
                                        </p:tav>
                                        <p:tav tm="100000">
                                          <p:val>
                                            <p:fltVal val="1"/>
                                          </p:val>
                                        </p:tav>
                                      </p:tavLst>
                                    </p:anim>
                                    <p:anim calcmode="lin" valueType="num">
                                      <p:cBhvr>
                                        <p:cTn id="128" dur="4000" fill="hold"/>
                                        <p:tgtEl>
                                          <p:spTgt spid="23"/>
                                        </p:tgtEl>
                                        <p:attrNameLst>
                                          <p:attrName>ppt_h</p:attrName>
                                        </p:attrNameLst>
                                      </p:cBhvr>
                                      <p:tavLst>
                                        <p:tav tm="0">
                                          <p:val>
                                            <p:strVal val="#ppt_h"/>
                                          </p:val>
                                        </p:tav>
                                        <p:tav tm="100000">
                                          <p:val>
                                            <p:strVal val="#ppt_h"/>
                                          </p:val>
                                        </p:tav>
                                      </p:tavLst>
                                    </p:anim>
                                  </p:childTnLst>
                                </p:cTn>
                              </p:par>
                              <p:par>
                                <p:cTn id="129" presetID="8" presetClass="emph" presetSubtype="0" fill="hold" grpId="3" nodeType="withEffect">
                                  <p:stCondLst>
                                    <p:cond delay="0"/>
                                  </p:stCondLst>
                                  <p:childTnLst>
                                    <p:animRot by="-21600000">
                                      <p:cBhvr>
                                        <p:cTn id="130" dur="4000" fill="hold"/>
                                        <p:tgtEl>
                                          <p:spTgt spid="23"/>
                                        </p:tgtEl>
                                        <p:attrNameLst>
                                          <p:attrName>r</p:attrName>
                                        </p:attrNameLst>
                                      </p:cBhvr>
                                    </p:animRot>
                                  </p:childTnLst>
                                </p:cTn>
                              </p:par>
                              <p:par>
                                <p:cTn id="131" presetID="2" presetClass="entr" presetSubtype="3" fill="hold" grpId="0" nodeType="withEffect">
                                  <p:stCondLst>
                                    <p:cond delay="0"/>
                                  </p:stCondLst>
                                  <p:childTnLst>
                                    <p:set>
                                      <p:cBhvr>
                                        <p:cTn id="132" dur="1" fill="hold">
                                          <p:stCondLst>
                                            <p:cond delay="0"/>
                                          </p:stCondLst>
                                        </p:cTn>
                                        <p:tgtEl>
                                          <p:spTgt spid="29"/>
                                        </p:tgtEl>
                                        <p:attrNameLst>
                                          <p:attrName>style.visibility</p:attrName>
                                        </p:attrNameLst>
                                      </p:cBhvr>
                                      <p:to>
                                        <p:strVal val="visible"/>
                                      </p:to>
                                    </p:set>
                                    <p:anim calcmode="lin" valueType="num">
                                      <p:cBhvr additive="base">
                                        <p:cTn id="133" dur="2250" fill="hold"/>
                                        <p:tgtEl>
                                          <p:spTgt spid="29"/>
                                        </p:tgtEl>
                                        <p:attrNameLst>
                                          <p:attrName>ppt_x</p:attrName>
                                        </p:attrNameLst>
                                      </p:cBhvr>
                                      <p:tavLst>
                                        <p:tav tm="0">
                                          <p:val>
                                            <p:strVal val="1+#ppt_w/2"/>
                                          </p:val>
                                        </p:tav>
                                        <p:tav tm="100000">
                                          <p:val>
                                            <p:strVal val="#ppt_x"/>
                                          </p:val>
                                        </p:tav>
                                      </p:tavLst>
                                    </p:anim>
                                    <p:anim calcmode="lin" valueType="num">
                                      <p:cBhvr additive="base">
                                        <p:cTn id="134" dur="2250" fill="hold"/>
                                        <p:tgtEl>
                                          <p:spTgt spid="29"/>
                                        </p:tgtEl>
                                        <p:attrNameLst>
                                          <p:attrName>ppt_y</p:attrName>
                                        </p:attrNameLst>
                                      </p:cBhvr>
                                      <p:tavLst>
                                        <p:tav tm="0">
                                          <p:val>
                                            <p:strVal val="0-#ppt_h/2"/>
                                          </p:val>
                                        </p:tav>
                                        <p:tav tm="100000">
                                          <p:val>
                                            <p:strVal val="#ppt_y"/>
                                          </p:val>
                                        </p:tav>
                                      </p:tavLst>
                                    </p:anim>
                                  </p:childTnLst>
                                </p:cTn>
                              </p:par>
                              <p:par>
                                <p:cTn id="135" presetID="2" presetClass="exit" presetSubtype="3" fill="hold" grpId="1" nodeType="withEffect">
                                  <p:stCondLst>
                                    <p:cond delay="0"/>
                                  </p:stCondLst>
                                  <p:childTnLst>
                                    <p:anim calcmode="lin" valueType="num">
                                      <p:cBhvr additive="base">
                                        <p:cTn id="136" dur="4000"/>
                                        <p:tgtEl>
                                          <p:spTgt spid="29"/>
                                        </p:tgtEl>
                                        <p:attrNameLst>
                                          <p:attrName>ppt_x</p:attrName>
                                        </p:attrNameLst>
                                      </p:cBhvr>
                                      <p:tavLst>
                                        <p:tav tm="0">
                                          <p:val>
                                            <p:strVal val="ppt_x"/>
                                          </p:val>
                                        </p:tav>
                                        <p:tav tm="100000">
                                          <p:val>
                                            <p:strVal val="1+ppt_w/2"/>
                                          </p:val>
                                        </p:tav>
                                      </p:tavLst>
                                    </p:anim>
                                    <p:anim calcmode="lin" valueType="num">
                                      <p:cBhvr additive="base">
                                        <p:cTn id="137" dur="4000"/>
                                        <p:tgtEl>
                                          <p:spTgt spid="29"/>
                                        </p:tgtEl>
                                        <p:attrNameLst>
                                          <p:attrName>ppt_y</p:attrName>
                                        </p:attrNameLst>
                                      </p:cBhvr>
                                      <p:tavLst>
                                        <p:tav tm="0">
                                          <p:val>
                                            <p:strVal val="ppt_y"/>
                                          </p:val>
                                        </p:tav>
                                        <p:tav tm="100000">
                                          <p:val>
                                            <p:strVal val="0-ppt_h/2"/>
                                          </p:val>
                                        </p:tav>
                                      </p:tavLst>
                                    </p:anim>
                                    <p:set>
                                      <p:cBhvr>
                                        <p:cTn id="138" dur="1" fill="hold">
                                          <p:stCondLst>
                                            <p:cond delay="3999"/>
                                          </p:stCondLst>
                                        </p:cTn>
                                        <p:tgtEl>
                                          <p:spTgt spid="29"/>
                                        </p:tgtEl>
                                        <p:attrNameLst>
                                          <p:attrName>style.visibility</p:attrName>
                                        </p:attrNameLst>
                                      </p:cBhvr>
                                      <p:to>
                                        <p:strVal val="hidden"/>
                                      </p:to>
                                    </p:set>
                                  </p:childTnLst>
                                </p:cTn>
                              </p:par>
                              <p:par>
                                <p:cTn id="139" presetID="19" presetClass="entr" presetSubtype="10" fill="hold" grpId="2" nodeType="withEffect">
                                  <p:stCondLst>
                                    <p:cond delay="0"/>
                                  </p:stCondLst>
                                  <p:childTnLst>
                                    <p:set>
                                      <p:cBhvr>
                                        <p:cTn id="140" dur="1" fill="hold">
                                          <p:stCondLst>
                                            <p:cond delay="0"/>
                                          </p:stCondLst>
                                        </p:cTn>
                                        <p:tgtEl>
                                          <p:spTgt spid="29"/>
                                        </p:tgtEl>
                                        <p:attrNameLst>
                                          <p:attrName>style.visibility</p:attrName>
                                        </p:attrNameLst>
                                      </p:cBhvr>
                                      <p:to>
                                        <p:strVal val="visible"/>
                                      </p:to>
                                    </p:set>
                                    <p:anim calcmode="lin" valueType="num">
                                      <p:cBhvr>
                                        <p:cTn id="141" dur="4000" fill="hold"/>
                                        <p:tgtEl>
                                          <p:spTgt spid="29"/>
                                        </p:tgtEl>
                                        <p:attrNameLst>
                                          <p:attrName>ppt_w</p:attrName>
                                        </p:attrNameLst>
                                      </p:cBhvr>
                                      <p:tavLst>
                                        <p:tav tm="0" fmla="#ppt_w*sin(2.5*pi*$)">
                                          <p:val>
                                            <p:fltVal val="0"/>
                                          </p:val>
                                        </p:tav>
                                        <p:tav tm="100000">
                                          <p:val>
                                            <p:fltVal val="1"/>
                                          </p:val>
                                        </p:tav>
                                      </p:tavLst>
                                    </p:anim>
                                    <p:anim calcmode="lin" valueType="num">
                                      <p:cBhvr>
                                        <p:cTn id="142" dur="4000" fill="hold"/>
                                        <p:tgtEl>
                                          <p:spTgt spid="29"/>
                                        </p:tgtEl>
                                        <p:attrNameLst>
                                          <p:attrName>ppt_h</p:attrName>
                                        </p:attrNameLst>
                                      </p:cBhvr>
                                      <p:tavLst>
                                        <p:tav tm="0">
                                          <p:val>
                                            <p:strVal val="#ppt_h"/>
                                          </p:val>
                                        </p:tav>
                                        <p:tav tm="100000">
                                          <p:val>
                                            <p:strVal val="#ppt_h"/>
                                          </p:val>
                                        </p:tav>
                                      </p:tavLst>
                                    </p:anim>
                                  </p:childTnLst>
                                </p:cTn>
                              </p:par>
                              <p:par>
                                <p:cTn id="143" presetID="8" presetClass="emph" presetSubtype="0" fill="hold" grpId="3" nodeType="withEffect">
                                  <p:stCondLst>
                                    <p:cond delay="0"/>
                                  </p:stCondLst>
                                  <p:childTnLst>
                                    <p:animRot by="-21600000">
                                      <p:cBhvr>
                                        <p:cTn id="144" dur="4000" fill="hold"/>
                                        <p:tgtEl>
                                          <p:spTgt spid="29"/>
                                        </p:tgtEl>
                                        <p:attrNameLst>
                                          <p:attrName>r</p:attrName>
                                        </p:attrNameLst>
                                      </p:cBhvr>
                                    </p:animRot>
                                  </p:childTnLst>
                                </p:cTn>
                              </p:par>
                              <p:par>
                                <p:cTn id="145" presetID="2" presetClass="entr" presetSubtype="3" fill="hold" grpId="0" nodeType="withEffect">
                                  <p:stCondLst>
                                    <p:cond delay="0"/>
                                  </p:stCondLst>
                                  <p:childTnLst>
                                    <p:set>
                                      <p:cBhvr>
                                        <p:cTn id="146" dur="1" fill="hold">
                                          <p:stCondLst>
                                            <p:cond delay="0"/>
                                          </p:stCondLst>
                                        </p:cTn>
                                        <p:tgtEl>
                                          <p:spTgt spid="27"/>
                                        </p:tgtEl>
                                        <p:attrNameLst>
                                          <p:attrName>style.visibility</p:attrName>
                                        </p:attrNameLst>
                                      </p:cBhvr>
                                      <p:to>
                                        <p:strVal val="visible"/>
                                      </p:to>
                                    </p:set>
                                    <p:anim calcmode="lin" valueType="num">
                                      <p:cBhvr additive="base">
                                        <p:cTn id="147" dur="2250" fill="hold"/>
                                        <p:tgtEl>
                                          <p:spTgt spid="27"/>
                                        </p:tgtEl>
                                        <p:attrNameLst>
                                          <p:attrName>ppt_x</p:attrName>
                                        </p:attrNameLst>
                                      </p:cBhvr>
                                      <p:tavLst>
                                        <p:tav tm="0">
                                          <p:val>
                                            <p:strVal val="1+#ppt_w/2"/>
                                          </p:val>
                                        </p:tav>
                                        <p:tav tm="100000">
                                          <p:val>
                                            <p:strVal val="#ppt_x"/>
                                          </p:val>
                                        </p:tav>
                                      </p:tavLst>
                                    </p:anim>
                                    <p:anim calcmode="lin" valueType="num">
                                      <p:cBhvr additive="base">
                                        <p:cTn id="148" dur="2250" fill="hold"/>
                                        <p:tgtEl>
                                          <p:spTgt spid="27"/>
                                        </p:tgtEl>
                                        <p:attrNameLst>
                                          <p:attrName>ppt_y</p:attrName>
                                        </p:attrNameLst>
                                      </p:cBhvr>
                                      <p:tavLst>
                                        <p:tav tm="0">
                                          <p:val>
                                            <p:strVal val="0-#ppt_h/2"/>
                                          </p:val>
                                        </p:tav>
                                        <p:tav tm="100000">
                                          <p:val>
                                            <p:strVal val="#ppt_y"/>
                                          </p:val>
                                        </p:tav>
                                      </p:tavLst>
                                    </p:anim>
                                  </p:childTnLst>
                                </p:cTn>
                              </p:par>
                              <p:par>
                                <p:cTn id="149" presetID="2" presetClass="exit" presetSubtype="3" fill="hold" grpId="1" nodeType="withEffect">
                                  <p:stCondLst>
                                    <p:cond delay="0"/>
                                  </p:stCondLst>
                                  <p:childTnLst>
                                    <p:anim calcmode="lin" valueType="num">
                                      <p:cBhvr additive="base">
                                        <p:cTn id="150" dur="4000"/>
                                        <p:tgtEl>
                                          <p:spTgt spid="27"/>
                                        </p:tgtEl>
                                        <p:attrNameLst>
                                          <p:attrName>ppt_x</p:attrName>
                                        </p:attrNameLst>
                                      </p:cBhvr>
                                      <p:tavLst>
                                        <p:tav tm="0">
                                          <p:val>
                                            <p:strVal val="ppt_x"/>
                                          </p:val>
                                        </p:tav>
                                        <p:tav tm="100000">
                                          <p:val>
                                            <p:strVal val="1+ppt_w/2"/>
                                          </p:val>
                                        </p:tav>
                                      </p:tavLst>
                                    </p:anim>
                                    <p:anim calcmode="lin" valueType="num">
                                      <p:cBhvr additive="base">
                                        <p:cTn id="151" dur="4000"/>
                                        <p:tgtEl>
                                          <p:spTgt spid="27"/>
                                        </p:tgtEl>
                                        <p:attrNameLst>
                                          <p:attrName>ppt_y</p:attrName>
                                        </p:attrNameLst>
                                      </p:cBhvr>
                                      <p:tavLst>
                                        <p:tav tm="0">
                                          <p:val>
                                            <p:strVal val="ppt_y"/>
                                          </p:val>
                                        </p:tav>
                                        <p:tav tm="100000">
                                          <p:val>
                                            <p:strVal val="0-ppt_h/2"/>
                                          </p:val>
                                        </p:tav>
                                      </p:tavLst>
                                    </p:anim>
                                    <p:set>
                                      <p:cBhvr>
                                        <p:cTn id="152" dur="1" fill="hold">
                                          <p:stCondLst>
                                            <p:cond delay="3999"/>
                                          </p:stCondLst>
                                        </p:cTn>
                                        <p:tgtEl>
                                          <p:spTgt spid="27"/>
                                        </p:tgtEl>
                                        <p:attrNameLst>
                                          <p:attrName>style.visibility</p:attrName>
                                        </p:attrNameLst>
                                      </p:cBhvr>
                                      <p:to>
                                        <p:strVal val="hidden"/>
                                      </p:to>
                                    </p:set>
                                  </p:childTnLst>
                                </p:cTn>
                              </p:par>
                              <p:par>
                                <p:cTn id="153" presetID="19" presetClass="entr" presetSubtype="10" fill="hold" grpId="2" nodeType="withEffect">
                                  <p:stCondLst>
                                    <p:cond delay="0"/>
                                  </p:stCondLst>
                                  <p:childTnLst>
                                    <p:set>
                                      <p:cBhvr>
                                        <p:cTn id="154" dur="1" fill="hold">
                                          <p:stCondLst>
                                            <p:cond delay="0"/>
                                          </p:stCondLst>
                                        </p:cTn>
                                        <p:tgtEl>
                                          <p:spTgt spid="27"/>
                                        </p:tgtEl>
                                        <p:attrNameLst>
                                          <p:attrName>style.visibility</p:attrName>
                                        </p:attrNameLst>
                                      </p:cBhvr>
                                      <p:to>
                                        <p:strVal val="visible"/>
                                      </p:to>
                                    </p:set>
                                    <p:anim calcmode="lin" valueType="num">
                                      <p:cBhvr>
                                        <p:cTn id="155" dur="4000" fill="hold"/>
                                        <p:tgtEl>
                                          <p:spTgt spid="27"/>
                                        </p:tgtEl>
                                        <p:attrNameLst>
                                          <p:attrName>ppt_w</p:attrName>
                                        </p:attrNameLst>
                                      </p:cBhvr>
                                      <p:tavLst>
                                        <p:tav tm="0" fmla="#ppt_w*sin(2.5*pi*$)">
                                          <p:val>
                                            <p:fltVal val="0"/>
                                          </p:val>
                                        </p:tav>
                                        <p:tav tm="100000">
                                          <p:val>
                                            <p:fltVal val="1"/>
                                          </p:val>
                                        </p:tav>
                                      </p:tavLst>
                                    </p:anim>
                                    <p:anim calcmode="lin" valueType="num">
                                      <p:cBhvr>
                                        <p:cTn id="156" dur="4000" fill="hold"/>
                                        <p:tgtEl>
                                          <p:spTgt spid="27"/>
                                        </p:tgtEl>
                                        <p:attrNameLst>
                                          <p:attrName>ppt_h</p:attrName>
                                        </p:attrNameLst>
                                      </p:cBhvr>
                                      <p:tavLst>
                                        <p:tav tm="0">
                                          <p:val>
                                            <p:strVal val="#ppt_h"/>
                                          </p:val>
                                        </p:tav>
                                        <p:tav tm="100000">
                                          <p:val>
                                            <p:strVal val="#ppt_h"/>
                                          </p:val>
                                        </p:tav>
                                      </p:tavLst>
                                    </p:anim>
                                  </p:childTnLst>
                                </p:cTn>
                              </p:par>
                              <p:par>
                                <p:cTn id="157" presetID="8" presetClass="emph" presetSubtype="0" fill="hold" grpId="3" nodeType="withEffect">
                                  <p:stCondLst>
                                    <p:cond delay="0"/>
                                  </p:stCondLst>
                                  <p:childTnLst>
                                    <p:animRot by="-21600000">
                                      <p:cBhvr>
                                        <p:cTn id="158" dur="4000" fill="hold"/>
                                        <p:tgtEl>
                                          <p:spTgt spid="27"/>
                                        </p:tgtEl>
                                        <p:attrNameLst>
                                          <p:attrName>r</p:attrName>
                                        </p:attrNameLst>
                                      </p:cBhvr>
                                    </p:animRot>
                                  </p:childTnLst>
                                </p:cTn>
                              </p:par>
                              <p:par>
                                <p:cTn id="159" presetID="2" presetClass="entr" presetSubtype="3" fill="hold" grpId="0" nodeType="withEffect">
                                  <p:stCondLst>
                                    <p:cond delay="0"/>
                                  </p:stCondLst>
                                  <p:childTnLst>
                                    <p:set>
                                      <p:cBhvr>
                                        <p:cTn id="160" dur="1" fill="hold">
                                          <p:stCondLst>
                                            <p:cond delay="0"/>
                                          </p:stCondLst>
                                        </p:cTn>
                                        <p:tgtEl>
                                          <p:spTgt spid="25"/>
                                        </p:tgtEl>
                                        <p:attrNameLst>
                                          <p:attrName>style.visibility</p:attrName>
                                        </p:attrNameLst>
                                      </p:cBhvr>
                                      <p:to>
                                        <p:strVal val="visible"/>
                                      </p:to>
                                    </p:set>
                                    <p:anim calcmode="lin" valueType="num">
                                      <p:cBhvr additive="base">
                                        <p:cTn id="161" dur="2250" fill="hold"/>
                                        <p:tgtEl>
                                          <p:spTgt spid="25"/>
                                        </p:tgtEl>
                                        <p:attrNameLst>
                                          <p:attrName>ppt_x</p:attrName>
                                        </p:attrNameLst>
                                      </p:cBhvr>
                                      <p:tavLst>
                                        <p:tav tm="0">
                                          <p:val>
                                            <p:strVal val="1+#ppt_w/2"/>
                                          </p:val>
                                        </p:tav>
                                        <p:tav tm="100000">
                                          <p:val>
                                            <p:strVal val="#ppt_x"/>
                                          </p:val>
                                        </p:tav>
                                      </p:tavLst>
                                    </p:anim>
                                    <p:anim calcmode="lin" valueType="num">
                                      <p:cBhvr additive="base">
                                        <p:cTn id="162" dur="2250" fill="hold"/>
                                        <p:tgtEl>
                                          <p:spTgt spid="25"/>
                                        </p:tgtEl>
                                        <p:attrNameLst>
                                          <p:attrName>ppt_y</p:attrName>
                                        </p:attrNameLst>
                                      </p:cBhvr>
                                      <p:tavLst>
                                        <p:tav tm="0">
                                          <p:val>
                                            <p:strVal val="0-#ppt_h/2"/>
                                          </p:val>
                                        </p:tav>
                                        <p:tav tm="100000">
                                          <p:val>
                                            <p:strVal val="#ppt_y"/>
                                          </p:val>
                                        </p:tav>
                                      </p:tavLst>
                                    </p:anim>
                                  </p:childTnLst>
                                </p:cTn>
                              </p:par>
                              <p:par>
                                <p:cTn id="163" presetID="2" presetClass="exit" presetSubtype="3" fill="hold" grpId="1" nodeType="withEffect">
                                  <p:stCondLst>
                                    <p:cond delay="0"/>
                                  </p:stCondLst>
                                  <p:childTnLst>
                                    <p:anim calcmode="lin" valueType="num">
                                      <p:cBhvr additive="base">
                                        <p:cTn id="164" dur="4000"/>
                                        <p:tgtEl>
                                          <p:spTgt spid="25"/>
                                        </p:tgtEl>
                                        <p:attrNameLst>
                                          <p:attrName>ppt_x</p:attrName>
                                        </p:attrNameLst>
                                      </p:cBhvr>
                                      <p:tavLst>
                                        <p:tav tm="0">
                                          <p:val>
                                            <p:strVal val="ppt_x"/>
                                          </p:val>
                                        </p:tav>
                                        <p:tav tm="100000">
                                          <p:val>
                                            <p:strVal val="1+ppt_w/2"/>
                                          </p:val>
                                        </p:tav>
                                      </p:tavLst>
                                    </p:anim>
                                    <p:anim calcmode="lin" valueType="num">
                                      <p:cBhvr additive="base">
                                        <p:cTn id="165" dur="4000"/>
                                        <p:tgtEl>
                                          <p:spTgt spid="25"/>
                                        </p:tgtEl>
                                        <p:attrNameLst>
                                          <p:attrName>ppt_y</p:attrName>
                                        </p:attrNameLst>
                                      </p:cBhvr>
                                      <p:tavLst>
                                        <p:tav tm="0">
                                          <p:val>
                                            <p:strVal val="ppt_y"/>
                                          </p:val>
                                        </p:tav>
                                        <p:tav tm="100000">
                                          <p:val>
                                            <p:strVal val="0-ppt_h/2"/>
                                          </p:val>
                                        </p:tav>
                                      </p:tavLst>
                                    </p:anim>
                                    <p:set>
                                      <p:cBhvr>
                                        <p:cTn id="166" dur="1" fill="hold">
                                          <p:stCondLst>
                                            <p:cond delay="3999"/>
                                          </p:stCondLst>
                                        </p:cTn>
                                        <p:tgtEl>
                                          <p:spTgt spid="25"/>
                                        </p:tgtEl>
                                        <p:attrNameLst>
                                          <p:attrName>style.visibility</p:attrName>
                                        </p:attrNameLst>
                                      </p:cBhvr>
                                      <p:to>
                                        <p:strVal val="hidden"/>
                                      </p:to>
                                    </p:set>
                                  </p:childTnLst>
                                </p:cTn>
                              </p:par>
                              <p:par>
                                <p:cTn id="167" presetID="19" presetClass="entr" presetSubtype="10" fill="hold" grpId="2" nodeType="withEffect">
                                  <p:stCondLst>
                                    <p:cond delay="0"/>
                                  </p:stCondLst>
                                  <p:childTnLst>
                                    <p:set>
                                      <p:cBhvr>
                                        <p:cTn id="168" dur="1" fill="hold">
                                          <p:stCondLst>
                                            <p:cond delay="0"/>
                                          </p:stCondLst>
                                        </p:cTn>
                                        <p:tgtEl>
                                          <p:spTgt spid="25"/>
                                        </p:tgtEl>
                                        <p:attrNameLst>
                                          <p:attrName>style.visibility</p:attrName>
                                        </p:attrNameLst>
                                      </p:cBhvr>
                                      <p:to>
                                        <p:strVal val="visible"/>
                                      </p:to>
                                    </p:set>
                                    <p:anim calcmode="lin" valueType="num">
                                      <p:cBhvr>
                                        <p:cTn id="169" dur="4000" fill="hold"/>
                                        <p:tgtEl>
                                          <p:spTgt spid="25"/>
                                        </p:tgtEl>
                                        <p:attrNameLst>
                                          <p:attrName>ppt_w</p:attrName>
                                        </p:attrNameLst>
                                      </p:cBhvr>
                                      <p:tavLst>
                                        <p:tav tm="0" fmla="#ppt_w*sin(2.5*pi*$)">
                                          <p:val>
                                            <p:fltVal val="0"/>
                                          </p:val>
                                        </p:tav>
                                        <p:tav tm="100000">
                                          <p:val>
                                            <p:fltVal val="1"/>
                                          </p:val>
                                        </p:tav>
                                      </p:tavLst>
                                    </p:anim>
                                    <p:anim calcmode="lin" valueType="num">
                                      <p:cBhvr>
                                        <p:cTn id="170" dur="4000" fill="hold"/>
                                        <p:tgtEl>
                                          <p:spTgt spid="25"/>
                                        </p:tgtEl>
                                        <p:attrNameLst>
                                          <p:attrName>ppt_h</p:attrName>
                                        </p:attrNameLst>
                                      </p:cBhvr>
                                      <p:tavLst>
                                        <p:tav tm="0">
                                          <p:val>
                                            <p:strVal val="#ppt_h"/>
                                          </p:val>
                                        </p:tav>
                                        <p:tav tm="100000">
                                          <p:val>
                                            <p:strVal val="#ppt_h"/>
                                          </p:val>
                                        </p:tav>
                                      </p:tavLst>
                                    </p:anim>
                                  </p:childTnLst>
                                </p:cTn>
                              </p:par>
                              <p:par>
                                <p:cTn id="171" presetID="8" presetClass="emph" presetSubtype="0" fill="hold" grpId="3" nodeType="withEffect">
                                  <p:stCondLst>
                                    <p:cond delay="0"/>
                                  </p:stCondLst>
                                  <p:childTnLst>
                                    <p:animRot by="-21600000">
                                      <p:cBhvr>
                                        <p:cTn id="172" dur="4000" fill="hold"/>
                                        <p:tgtEl>
                                          <p:spTgt spid="25"/>
                                        </p:tgtEl>
                                        <p:attrNameLst>
                                          <p:attrName>r</p:attrName>
                                        </p:attrNameLst>
                                      </p:cBhvr>
                                    </p:animRot>
                                  </p:childTnLst>
                                </p:cTn>
                              </p:par>
                              <p:par>
                                <p:cTn id="173" presetID="2" presetClass="entr" presetSubtype="3" fill="hold" grpId="0" nodeType="withEffect">
                                  <p:stCondLst>
                                    <p:cond delay="0"/>
                                  </p:stCondLst>
                                  <p:childTnLst>
                                    <p:set>
                                      <p:cBhvr>
                                        <p:cTn id="174" dur="1" fill="hold">
                                          <p:stCondLst>
                                            <p:cond delay="0"/>
                                          </p:stCondLst>
                                        </p:cTn>
                                        <p:tgtEl>
                                          <p:spTgt spid="28"/>
                                        </p:tgtEl>
                                        <p:attrNameLst>
                                          <p:attrName>style.visibility</p:attrName>
                                        </p:attrNameLst>
                                      </p:cBhvr>
                                      <p:to>
                                        <p:strVal val="visible"/>
                                      </p:to>
                                    </p:set>
                                    <p:anim calcmode="lin" valueType="num">
                                      <p:cBhvr additive="base">
                                        <p:cTn id="175" dur="2250" fill="hold"/>
                                        <p:tgtEl>
                                          <p:spTgt spid="28"/>
                                        </p:tgtEl>
                                        <p:attrNameLst>
                                          <p:attrName>ppt_x</p:attrName>
                                        </p:attrNameLst>
                                      </p:cBhvr>
                                      <p:tavLst>
                                        <p:tav tm="0">
                                          <p:val>
                                            <p:strVal val="1+#ppt_w/2"/>
                                          </p:val>
                                        </p:tav>
                                        <p:tav tm="100000">
                                          <p:val>
                                            <p:strVal val="#ppt_x"/>
                                          </p:val>
                                        </p:tav>
                                      </p:tavLst>
                                    </p:anim>
                                    <p:anim calcmode="lin" valueType="num">
                                      <p:cBhvr additive="base">
                                        <p:cTn id="176" dur="2250" fill="hold"/>
                                        <p:tgtEl>
                                          <p:spTgt spid="28"/>
                                        </p:tgtEl>
                                        <p:attrNameLst>
                                          <p:attrName>ppt_y</p:attrName>
                                        </p:attrNameLst>
                                      </p:cBhvr>
                                      <p:tavLst>
                                        <p:tav tm="0">
                                          <p:val>
                                            <p:strVal val="0-#ppt_h/2"/>
                                          </p:val>
                                        </p:tav>
                                        <p:tav tm="100000">
                                          <p:val>
                                            <p:strVal val="#ppt_y"/>
                                          </p:val>
                                        </p:tav>
                                      </p:tavLst>
                                    </p:anim>
                                  </p:childTnLst>
                                </p:cTn>
                              </p:par>
                              <p:par>
                                <p:cTn id="177" presetID="2" presetClass="exit" presetSubtype="3" fill="hold" grpId="1" nodeType="withEffect">
                                  <p:stCondLst>
                                    <p:cond delay="0"/>
                                  </p:stCondLst>
                                  <p:childTnLst>
                                    <p:anim calcmode="lin" valueType="num">
                                      <p:cBhvr additive="base">
                                        <p:cTn id="178" dur="4000"/>
                                        <p:tgtEl>
                                          <p:spTgt spid="28"/>
                                        </p:tgtEl>
                                        <p:attrNameLst>
                                          <p:attrName>ppt_x</p:attrName>
                                        </p:attrNameLst>
                                      </p:cBhvr>
                                      <p:tavLst>
                                        <p:tav tm="0">
                                          <p:val>
                                            <p:strVal val="ppt_x"/>
                                          </p:val>
                                        </p:tav>
                                        <p:tav tm="100000">
                                          <p:val>
                                            <p:strVal val="1+ppt_w/2"/>
                                          </p:val>
                                        </p:tav>
                                      </p:tavLst>
                                    </p:anim>
                                    <p:anim calcmode="lin" valueType="num">
                                      <p:cBhvr additive="base">
                                        <p:cTn id="179" dur="4000"/>
                                        <p:tgtEl>
                                          <p:spTgt spid="28"/>
                                        </p:tgtEl>
                                        <p:attrNameLst>
                                          <p:attrName>ppt_y</p:attrName>
                                        </p:attrNameLst>
                                      </p:cBhvr>
                                      <p:tavLst>
                                        <p:tav tm="0">
                                          <p:val>
                                            <p:strVal val="ppt_y"/>
                                          </p:val>
                                        </p:tav>
                                        <p:tav tm="100000">
                                          <p:val>
                                            <p:strVal val="0-ppt_h/2"/>
                                          </p:val>
                                        </p:tav>
                                      </p:tavLst>
                                    </p:anim>
                                    <p:set>
                                      <p:cBhvr>
                                        <p:cTn id="180" dur="1" fill="hold">
                                          <p:stCondLst>
                                            <p:cond delay="3999"/>
                                          </p:stCondLst>
                                        </p:cTn>
                                        <p:tgtEl>
                                          <p:spTgt spid="28"/>
                                        </p:tgtEl>
                                        <p:attrNameLst>
                                          <p:attrName>style.visibility</p:attrName>
                                        </p:attrNameLst>
                                      </p:cBhvr>
                                      <p:to>
                                        <p:strVal val="hidden"/>
                                      </p:to>
                                    </p:set>
                                  </p:childTnLst>
                                </p:cTn>
                              </p:par>
                              <p:par>
                                <p:cTn id="181" presetID="19" presetClass="entr" presetSubtype="10" fill="hold" grpId="2" nodeType="withEffect">
                                  <p:stCondLst>
                                    <p:cond delay="0"/>
                                  </p:stCondLst>
                                  <p:childTnLst>
                                    <p:set>
                                      <p:cBhvr>
                                        <p:cTn id="182" dur="1" fill="hold">
                                          <p:stCondLst>
                                            <p:cond delay="0"/>
                                          </p:stCondLst>
                                        </p:cTn>
                                        <p:tgtEl>
                                          <p:spTgt spid="28"/>
                                        </p:tgtEl>
                                        <p:attrNameLst>
                                          <p:attrName>style.visibility</p:attrName>
                                        </p:attrNameLst>
                                      </p:cBhvr>
                                      <p:to>
                                        <p:strVal val="visible"/>
                                      </p:to>
                                    </p:set>
                                    <p:anim calcmode="lin" valueType="num">
                                      <p:cBhvr>
                                        <p:cTn id="183" dur="4000" fill="hold"/>
                                        <p:tgtEl>
                                          <p:spTgt spid="28"/>
                                        </p:tgtEl>
                                        <p:attrNameLst>
                                          <p:attrName>ppt_w</p:attrName>
                                        </p:attrNameLst>
                                      </p:cBhvr>
                                      <p:tavLst>
                                        <p:tav tm="0" fmla="#ppt_w*sin(2.5*pi*$)">
                                          <p:val>
                                            <p:fltVal val="0"/>
                                          </p:val>
                                        </p:tav>
                                        <p:tav tm="100000">
                                          <p:val>
                                            <p:fltVal val="1"/>
                                          </p:val>
                                        </p:tav>
                                      </p:tavLst>
                                    </p:anim>
                                    <p:anim calcmode="lin" valueType="num">
                                      <p:cBhvr>
                                        <p:cTn id="184" dur="4000" fill="hold"/>
                                        <p:tgtEl>
                                          <p:spTgt spid="28"/>
                                        </p:tgtEl>
                                        <p:attrNameLst>
                                          <p:attrName>ppt_h</p:attrName>
                                        </p:attrNameLst>
                                      </p:cBhvr>
                                      <p:tavLst>
                                        <p:tav tm="0">
                                          <p:val>
                                            <p:strVal val="#ppt_h"/>
                                          </p:val>
                                        </p:tav>
                                        <p:tav tm="100000">
                                          <p:val>
                                            <p:strVal val="#ppt_h"/>
                                          </p:val>
                                        </p:tav>
                                      </p:tavLst>
                                    </p:anim>
                                  </p:childTnLst>
                                </p:cTn>
                              </p:par>
                              <p:par>
                                <p:cTn id="185" presetID="8" presetClass="emph" presetSubtype="0" fill="hold" grpId="3" nodeType="withEffect">
                                  <p:stCondLst>
                                    <p:cond delay="0"/>
                                  </p:stCondLst>
                                  <p:childTnLst>
                                    <p:animRot by="-21600000">
                                      <p:cBhvr>
                                        <p:cTn id="186" dur="4000" fill="hold"/>
                                        <p:tgtEl>
                                          <p:spTgt spid="28"/>
                                        </p:tgtEl>
                                        <p:attrNameLst>
                                          <p:attrName>r</p:attrName>
                                        </p:attrNameLst>
                                      </p:cBhvr>
                                    </p:animRot>
                                  </p:childTnLst>
                                </p:cTn>
                              </p:par>
                              <p:par>
                                <p:cTn id="187" presetID="2" presetClass="entr" presetSubtype="3" fill="hold" grpId="0" nodeType="withEffect">
                                  <p:stCondLst>
                                    <p:cond delay="0"/>
                                  </p:stCondLst>
                                  <p:childTnLst>
                                    <p:set>
                                      <p:cBhvr>
                                        <p:cTn id="188" dur="1" fill="hold">
                                          <p:stCondLst>
                                            <p:cond delay="0"/>
                                          </p:stCondLst>
                                        </p:cTn>
                                        <p:tgtEl>
                                          <p:spTgt spid="26"/>
                                        </p:tgtEl>
                                        <p:attrNameLst>
                                          <p:attrName>style.visibility</p:attrName>
                                        </p:attrNameLst>
                                      </p:cBhvr>
                                      <p:to>
                                        <p:strVal val="visible"/>
                                      </p:to>
                                    </p:set>
                                    <p:anim calcmode="lin" valueType="num">
                                      <p:cBhvr additive="base">
                                        <p:cTn id="189" dur="2250" fill="hold"/>
                                        <p:tgtEl>
                                          <p:spTgt spid="26"/>
                                        </p:tgtEl>
                                        <p:attrNameLst>
                                          <p:attrName>ppt_x</p:attrName>
                                        </p:attrNameLst>
                                      </p:cBhvr>
                                      <p:tavLst>
                                        <p:tav tm="0">
                                          <p:val>
                                            <p:strVal val="1+#ppt_w/2"/>
                                          </p:val>
                                        </p:tav>
                                        <p:tav tm="100000">
                                          <p:val>
                                            <p:strVal val="#ppt_x"/>
                                          </p:val>
                                        </p:tav>
                                      </p:tavLst>
                                    </p:anim>
                                    <p:anim calcmode="lin" valueType="num">
                                      <p:cBhvr additive="base">
                                        <p:cTn id="190" dur="2250" fill="hold"/>
                                        <p:tgtEl>
                                          <p:spTgt spid="26"/>
                                        </p:tgtEl>
                                        <p:attrNameLst>
                                          <p:attrName>ppt_y</p:attrName>
                                        </p:attrNameLst>
                                      </p:cBhvr>
                                      <p:tavLst>
                                        <p:tav tm="0">
                                          <p:val>
                                            <p:strVal val="0-#ppt_h/2"/>
                                          </p:val>
                                        </p:tav>
                                        <p:tav tm="100000">
                                          <p:val>
                                            <p:strVal val="#ppt_y"/>
                                          </p:val>
                                        </p:tav>
                                      </p:tavLst>
                                    </p:anim>
                                  </p:childTnLst>
                                </p:cTn>
                              </p:par>
                              <p:par>
                                <p:cTn id="191" presetID="2" presetClass="exit" presetSubtype="3" fill="hold" grpId="1" nodeType="withEffect">
                                  <p:stCondLst>
                                    <p:cond delay="0"/>
                                  </p:stCondLst>
                                  <p:childTnLst>
                                    <p:anim calcmode="lin" valueType="num">
                                      <p:cBhvr additive="base">
                                        <p:cTn id="192" dur="4000"/>
                                        <p:tgtEl>
                                          <p:spTgt spid="26"/>
                                        </p:tgtEl>
                                        <p:attrNameLst>
                                          <p:attrName>ppt_x</p:attrName>
                                        </p:attrNameLst>
                                      </p:cBhvr>
                                      <p:tavLst>
                                        <p:tav tm="0">
                                          <p:val>
                                            <p:strVal val="ppt_x"/>
                                          </p:val>
                                        </p:tav>
                                        <p:tav tm="100000">
                                          <p:val>
                                            <p:strVal val="1+ppt_w/2"/>
                                          </p:val>
                                        </p:tav>
                                      </p:tavLst>
                                    </p:anim>
                                    <p:anim calcmode="lin" valueType="num">
                                      <p:cBhvr additive="base">
                                        <p:cTn id="193" dur="4000"/>
                                        <p:tgtEl>
                                          <p:spTgt spid="26"/>
                                        </p:tgtEl>
                                        <p:attrNameLst>
                                          <p:attrName>ppt_y</p:attrName>
                                        </p:attrNameLst>
                                      </p:cBhvr>
                                      <p:tavLst>
                                        <p:tav tm="0">
                                          <p:val>
                                            <p:strVal val="ppt_y"/>
                                          </p:val>
                                        </p:tav>
                                        <p:tav tm="100000">
                                          <p:val>
                                            <p:strVal val="0-ppt_h/2"/>
                                          </p:val>
                                        </p:tav>
                                      </p:tavLst>
                                    </p:anim>
                                    <p:set>
                                      <p:cBhvr>
                                        <p:cTn id="194" dur="1" fill="hold">
                                          <p:stCondLst>
                                            <p:cond delay="3999"/>
                                          </p:stCondLst>
                                        </p:cTn>
                                        <p:tgtEl>
                                          <p:spTgt spid="26"/>
                                        </p:tgtEl>
                                        <p:attrNameLst>
                                          <p:attrName>style.visibility</p:attrName>
                                        </p:attrNameLst>
                                      </p:cBhvr>
                                      <p:to>
                                        <p:strVal val="hidden"/>
                                      </p:to>
                                    </p:set>
                                  </p:childTnLst>
                                </p:cTn>
                              </p:par>
                              <p:par>
                                <p:cTn id="195" presetID="19" presetClass="entr" presetSubtype="10" fill="hold" grpId="2" nodeType="withEffect">
                                  <p:stCondLst>
                                    <p:cond delay="0"/>
                                  </p:stCondLst>
                                  <p:childTnLst>
                                    <p:set>
                                      <p:cBhvr>
                                        <p:cTn id="196" dur="1" fill="hold">
                                          <p:stCondLst>
                                            <p:cond delay="0"/>
                                          </p:stCondLst>
                                        </p:cTn>
                                        <p:tgtEl>
                                          <p:spTgt spid="26"/>
                                        </p:tgtEl>
                                        <p:attrNameLst>
                                          <p:attrName>style.visibility</p:attrName>
                                        </p:attrNameLst>
                                      </p:cBhvr>
                                      <p:to>
                                        <p:strVal val="visible"/>
                                      </p:to>
                                    </p:set>
                                    <p:anim calcmode="lin" valueType="num">
                                      <p:cBhvr>
                                        <p:cTn id="197" dur="4000" fill="hold"/>
                                        <p:tgtEl>
                                          <p:spTgt spid="26"/>
                                        </p:tgtEl>
                                        <p:attrNameLst>
                                          <p:attrName>ppt_w</p:attrName>
                                        </p:attrNameLst>
                                      </p:cBhvr>
                                      <p:tavLst>
                                        <p:tav tm="0" fmla="#ppt_w*sin(2.5*pi*$)">
                                          <p:val>
                                            <p:fltVal val="0"/>
                                          </p:val>
                                        </p:tav>
                                        <p:tav tm="100000">
                                          <p:val>
                                            <p:fltVal val="1"/>
                                          </p:val>
                                        </p:tav>
                                      </p:tavLst>
                                    </p:anim>
                                    <p:anim calcmode="lin" valueType="num">
                                      <p:cBhvr>
                                        <p:cTn id="198" dur="4000" fill="hold"/>
                                        <p:tgtEl>
                                          <p:spTgt spid="26"/>
                                        </p:tgtEl>
                                        <p:attrNameLst>
                                          <p:attrName>ppt_h</p:attrName>
                                        </p:attrNameLst>
                                      </p:cBhvr>
                                      <p:tavLst>
                                        <p:tav tm="0">
                                          <p:val>
                                            <p:strVal val="#ppt_h"/>
                                          </p:val>
                                        </p:tav>
                                        <p:tav tm="100000">
                                          <p:val>
                                            <p:strVal val="#ppt_h"/>
                                          </p:val>
                                        </p:tav>
                                      </p:tavLst>
                                    </p:anim>
                                  </p:childTnLst>
                                </p:cTn>
                              </p:par>
                              <p:par>
                                <p:cTn id="199" presetID="8" presetClass="emph" presetSubtype="0" fill="hold" grpId="3" nodeType="withEffect">
                                  <p:stCondLst>
                                    <p:cond delay="0"/>
                                  </p:stCondLst>
                                  <p:childTnLst>
                                    <p:animRot by="-21600000">
                                      <p:cBhvr>
                                        <p:cTn id="200" dur="4000" fill="hold"/>
                                        <p:tgtEl>
                                          <p:spTgt spid="26"/>
                                        </p:tgtEl>
                                        <p:attrNameLst>
                                          <p:attrName>r</p:attrName>
                                        </p:attrNameLst>
                                      </p:cBhvr>
                                    </p:animRot>
                                  </p:childTnLst>
                                </p:cTn>
                              </p:par>
                              <p:par>
                                <p:cTn id="201" presetID="2" presetClass="entr" presetSubtype="3" fill="hold" grpId="0" nodeType="withEffect">
                                  <p:stCondLst>
                                    <p:cond delay="0"/>
                                  </p:stCondLst>
                                  <p:childTnLst>
                                    <p:set>
                                      <p:cBhvr>
                                        <p:cTn id="202" dur="1" fill="hold">
                                          <p:stCondLst>
                                            <p:cond delay="0"/>
                                          </p:stCondLst>
                                        </p:cTn>
                                        <p:tgtEl>
                                          <p:spTgt spid="24"/>
                                        </p:tgtEl>
                                        <p:attrNameLst>
                                          <p:attrName>style.visibility</p:attrName>
                                        </p:attrNameLst>
                                      </p:cBhvr>
                                      <p:to>
                                        <p:strVal val="visible"/>
                                      </p:to>
                                    </p:set>
                                    <p:anim calcmode="lin" valueType="num">
                                      <p:cBhvr additive="base">
                                        <p:cTn id="203" dur="2250" fill="hold"/>
                                        <p:tgtEl>
                                          <p:spTgt spid="24"/>
                                        </p:tgtEl>
                                        <p:attrNameLst>
                                          <p:attrName>ppt_x</p:attrName>
                                        </p:attrNameLst>
                                      </p:cBhvr>
                                      <p:tavLst>
                                        <p:tav tm="0">
                                          <p:val>
                                            <p:strVal val="1+#ppt_w/2"/>
                                          </p:val>
                                        </p:tav>
                                        <p:tav tm="100000">
                                          <p:val>
                                            <p:strVal val="#ppt_x"/>
                                          </p:val>
                                        </p:tav>
                                      </p:tavLst>
                                    </p:anim>
                                    <p:anim calcmode="lin" valueType="num">
                                      <p:cBhvr additive="base">
                                        <p:cTn id="204" dur="2250" fill="hold"/>
                                        <p:tgtEl>
                                          <p:spTgt spid="24"/>
                                        </p:tgtEl>
                                        <p:attrNameLst>
                                          <p:attrName>ppt_y</p:attrName>
                                        </p:attrNameLst>
                                      </p:cBhvr>
                                      <p:tavLst>
                                        <p:tav tm="0">
                                          <p:val>
                                            <p:strVal val="0-#ppt_h/2"/>
                                          </p:val>
                                        </p:tav>
                                        <p:tav tm="100000">
                                          <p:val>
                                            <p:strVal val="#ppt_y"/>
                                          </p:val>
                                        </p:tav>
                                      </p:tavLst>
                                    </p:anim>
                                  </p:childTnLst>
                                </p:cTn>
                              </p:par>
                              <p:par>
                                <p:cTn id="205" presetID="2" presetClass="exit" presetSubtype="3" fill="hold" grpId="1" nodeType="withEffect">
                                  <p:stCondLst>
                                    <p:cond delay="0"/>
                                  </p:stCondLst>
                                  <p:childTnLst>
                                    <p:anim calcmode="lin" valueType="num">
                                      <p:cBhvr additive="base">
                                        <p:cTn id="206" dur="4000"/>
                                        <p:tgtEl>
                                          <p:spTgt spid="24"/>
                                        </p:tgtEl>
                                        <p:attrNameLst>
                                          <p:attrName>ppt_x</p:attrName>
                                        </p:attrNameLst>
                                      </p:cBhvr>
                                      <p:tavLst>
                                        <p:tav tm="0">
                                          <p:val>
                                            <p:strVal val="ppt_x"/>
                                          </p:val>
                                        </p:tav>
                                        <p:tav tm="100000">
                                          <p:val>
                                            <p:strVal val="1+ppt_w/2"/>
                                          </p:val>
                                        </p:tav>
                                      </p:tavLst>
                                    </p:anim>
                                    <p:anim calcmode="lin" valueType="num">
                                      <p:cBhvr additive="base">
                                        <p:cTn id="207" dur="4000"/>
                                        <p:tgtEl>
                                          <p:spTgt spid="24"/>
                                        </p:tgtEl>
                                        <p:attrNameLst>
                                          <p:attrName>ppt_y</p:attrName>
                                        </p:attrNameLst>
                                      </p:cBhvr>
                                      <p:tavLst>
                                        <p:tav tm="0">
                                          <p:val>
                                            <p:strVal val="ppt_y"/>
                                          </p:val>
                                        </p:tav>
                                        <p:tav tm="100000">
                                          <p:val>
                                            <p:strVal val="0-ppt_h/2"/>
                                          </p:val>
                                        </p:tav>
                                      </p:tavLst>
                                    </p:anim>
                                    <p:set>
                                      <p:cBhvr>
                                        <p:cTn id="208" dur="1" fill="hold">
                                          <p:stCondLst>
                                            <p:cond delay="3999"/>
                                          </p:stCondLst>
                                        </p:cTn>
                                        <p:tgtEl>
                                          <p:spTgt spid="24"/>
                                        </p:tgtEl>
                                        <p:attrNameLst>
                                          <p:attrName>style.visibility</p:attrName>
                                        </p:attrNameLst>
                                      </p:cBhvr>
                                      <p:to>
                                        <p:strVal val="hidden"/>
                                      </p:to>
                                    </p:set>
                                  </p:childTnLst>
                                </p:cTn>
                              </p:par>
                              <p:par>
                                <p:cTn id="209" presetID="19" presetClass="entr" presetSubtype="10" fill="hold" grpId="2" nodeType="withEffect">
                                  <p:stCondLst>
                                    <p:cond delay="0"/>
                                  </p:stCondLst>
                                  <p:childTnLst>
                                    <p:set>
                                      <p:cBhvr>
                                        <p:cTn id="210" dur="1" fill="hold">
                                          <p:stCondLst>
                                            <p:cond delay="0"/>
                                          </p:stCondLst>
                                        </p:cTn>
                                        <p:tgtEl>
                                          <p:spTgt spid="24"/>
                                        </p:tgtEl>
                                        <p:attrNameLst>
                                          <p:attrName>style.visibility</p:attrName>
                                        </p:attrNameLst>
                                      </p:cBhvr>
                                      <p:to>
                                        <p:strVal val="visible"/>
                                      </p:to>
                                    </p:set>
                                    <p:anim calcmode="lin" valueType="num">
                                      <p:cBhvr>
                                        <p:cTn id="211" dur="4000" fill="hold"/>
                                        <p:tgtEl>
                                          <p:spTgt spid="24"/>
                                        </p:tgtEl>
                                        <p:attrNameLst>
                                          <p:attrName>ppt_w</p:attrName>
                                        </p:attrNameLst>
                                      </p:cBhvr>
                                      <p:tavLst>
                                        <p:tav tm="0" fmla="#ppt_w*sin(2.5*pi*$)">
                                          <p:val>
                                            <p:fltVal val="0"/>
                                          </p:val>
                                        </p:tav>
                                        <p:tav tm="100000">
                                          <p:val>
                                            <p:fltVal val="1"/>
                                          </p:val>
                                        </p:tav>
                                      </p:tavLst>
                                    </p:anim>
                                    <p:anim calcmode="lin" valueType="num">
                                      <p:cBhvr>
                                        <p:cTn id="212" dur="4000" fill="hold"/>
                                        <p:tgtEl>
                                          <p:spTgt spid="24"/>
                                        </p:tgtEl>
                                        <p:attrNameLst>
                                          <p:attrName>ppt_h</p:attrName>
                                        </p:attrNameLst>
                                      </p:cBhvr>
                                      <p:tavLst>
                                        <p:tav tm="0">
                                          <p:val>
                                            <p:strVal val="#ppt_h"/>
                                          </p:val>
                                        </p:tav>
                                        <p:tav tm="100000">
                                          <p:val>
                                            <p:strVal val="#ppt_h"/>
                                          </p:val>
                                        </p:tav>
                                      </p:tavLst>
                                    </p:anim>
                                  </p:childTnLst>
                                </p:cTn>
                              </p:par>
                              <p:par>
                                <p:cTn id="213" presetID="8" presetClass="emph" presetSubtype="0" fill="hold" grpId="3" nodeType="withEffect">
                                  <p:stCondLst>
                                    <p:cond delay="0"/>
                                  </p:stCondLst>
                                  <p:childTnLst>
                                    <p:animRot by="-21600000">
                                      <p:cBhvr>
                                        <p:cTn id="214" dur="4000" fill="hold"/>
                                        <p:tgtEl>
                                          <p:spTgt spid="24"/>
                                        </p:tgtEl>
                                        <p:attrNameLst>
                                          <p:attrName>r</p:attrName>
                                        </p:attrNameLst>
                                      </p:cBhvr>
                                    </p:animRot>
                                  </p:childTnLst>
                                </p:cTn>
                              </p:par>
                              <p:par>
                                <p:cTn id="215" presetID="2" presetClass="entr" presetSubtype="3" fill="hold" grpId="0" nodeType="withEffect">
                                  <p:stCondLst>
                                    <p:cond delay="0"/>
                                  </p:stCondLst>
                                  <p:childTnLst>
                                    <p:set>
                                      <p:cBhvr>
                                        <p:cTn id="216" dur="1" fill="hold">
                                          <p:stCondLst>
                                            <p:cond delay="0"/>
                                          </p:stCondLst>
                                        </p:cTn>
                                        <p:tgtEl>
                                          <p:spTgt spid="22"/>
                                        </p:tgtEl>
                                        <p:attrNameLst>
                                          <p:attrName>style.visibility</p:attrName>
                                        </p:attrNameLst>
                                      </p:cBhvr>
                                      <p:to>
                                        <p:strVal val="visible"/>
                                      </p:to>
                                    </p:set>
                                    <p:anim calcmode="lin" valueType="num">
                                      <p:cBhvr additive="base">
                                        <p:cTn id="217" dur="2250" fill="hold"/>
                                        <p:tgtEl>
                                          <p:spTgt spid="22"/>
                                        </p:tgtEl>
                                        <p:attrNameLst>
                                          <p:attrName>ppt_x</p:attrName>
                                        </p:attrNameLst>
                                      </p:cBhvr>
                                      <p:tavLst>
                                        <p:tav tm="0">
                                          <p:val>
                                            <p:strVal val="1+#ppt_w/2"/>
                                          </p:val>
                                        </p:tav>
                                        <p:tav tm="100000">
                                          <p:val>
                                            <p:strVal val="#ppt_x"/>
                                          </p:val>
                                        </p:tav>
                                      </p:tavLst>
                                    </p:anim>
                                    <p:anim calcmode="lin" valueType="num">
                                      <p:cBhvr additive="base">
                                        <p:cTn id="218" dur="2250" fill="hold"/>
                                        <p:tgtEl>
                                          <p:spTgt spid="22"/>
                                        </p:tgtEl>
                                        <p:attrNameLst>
                                          <p:attrName>ppt_y</p:attrName>
                                        </p:attrNameLst>
                                      </p:cBhvr>
                                      <p:tavLst>
                                        <p:tav tm="0">
                                          <p:val>
                                            <p:strVal val="0-#ppt_h/2"/>
                                          </p:val>
                                        </p:tav>
                                        <p:tav tm="100000">
                                          <p:val>
                                            <p:strVal val="#ppt_y"/>
                                          </p:val>
                                        </p:tav>
                                      </p:tavLst>
                                    </p:anim>
                                  </p:childTnLst>
                                </p:cTn>
                              </p:par>
                              <p:par>
                                <p:cTn id="219" presetID="2" presetClass="exit" presetSubtype="3" fill="hold" grpId="1" nodeType="withEffect">
                                  <p:stCondLst>
                                    <p:cond delay="0"/>
                                  </p:stCondLst>
                                  <p:childTnLst>
                                    <p:anim calcmode="lin" valueType="num">
                                      <p:cBhvr additive="base">
                                        <p:cTn id="220" dur="4000"/>
                                        <p:tgtEl>
                                          <p:spTgt spid="22"/>
                                        </p:tgtEl>
                                        <p:attrNameLst>
                                          <p:attrName>ppt_x</p:attrName>
                                        </p:attrNameLst>
                                      </p:cBhvr>
                                      <p:tavLst>
                                        <p:tav tm="0">
                                          <p:val>
                                            <p:strVal val="ppt_x"/>
                                          </p:val>
                                        </p:tav>
                                        <p:tav tm="100000">
                                          <p:val>
                                            <p:strVal val="1+ppt_w/2"/>
                                          </p:val>
                                        </p:tav>
                                      </p:tavLst>
                                    </p:anim>
                                    <p:anim calcmode="lin" valueType="num">
                                      <p:cBhvr additive="base">
                                        <p:cTn id="221" dur="4000"/>
                                        <p:tgtEl>
                                          <p:spTgt spid="22"/>
                                        </p:tgtEl>
                                        <p:attrNameLst>
                                          <p:attrName>ppt_y</p:attrName>
                                        </p:attrNameLst>
                                      </p:cBhvr>
                                      <p:tavLst>
                                        <p:tav tm="0">
                                          <p:val>
                                            <p:strVal val="ppt_y"/>
                                          </p:val>
                                        </p:tav>
                                        <p:tav tm="100000">
                                          <p:val>
                                            <p:strVal val="0-ppt_h/2"/>
                                          </p:val>
                                        </p:tav>
                                      </p:tavLst>
                                    </p:anim>
                                    <p:set>
                                      <p:cBhvr>
                                        <p:cTn id="222" dur="1" fill="hold">
                                          <p:stCondLst>
                                            <p:cond delay="3999"/>
                                          </p:stCondLst>
                                        </p:cTn>
                                        <p:tgtEl>
                                          <p:spTgt spid="22"/>
                                        </p:tgtEl>
                                        <p:attrNameLst>
                                          <p:attrName>style.visibility</p:attrName>
                                        </p:attrNameLst>
                                      </p:cBhvr>
                                      <p:to>
                                        <p:strVal val="hidden"/>
                                      </p:to>
                                    </p:set>
                                  </p:childTnLst>
                                </p:cTn>
                              </p:par>
                              <p:par>
                                <p:cTn id="223" presetID="19" presetClass="entr" presetSubtype="10" fill="hold" grpId="2" nodeType="withEffect">
                                  <p:stCondLst>
                                    <p:cond delay="0"/>
                                  </p:stCondLst>
                                  <p:childTnLst>
                                    <p:set>
                                      <p:cBhvr>
                                        <p:cTn id="224" dur="1" fill="hold">
                                          <p:stCondLst>
                                            <p:cond delay="0"/>
                                          </p:stCondLst>
                                        </p:cTn>
                                        <p:tgtEl>
                                          <p:spTgt spid="22"/>
                                        </p:tgtEl>
                                        <p:attrNameLst>
                                          <p:attrName>style.visibility</p:attrName>
                                        </p:attrNameLst>
                                      </p:cBhvr>
                                      <p:to>
                                        <p:strVal val="visible"/>
                                      </p:to>
                                    </p:set>
                                    <p:anim calcmode="lin" valueType="num">
                                      <p:cBhvr>
                                        <p:cTn id="225" dur="4000" fill="hold"/>
                                        <p:tgtEl>
                                          <p:spTgt spid="22"/>
                                        </p:tgtEl>
                                        <p:attrNameLst>
                                          <p:attrName>ppt_w</p:attrName>
                                        </p:attrNameLst>
                                      </p:cBhvr>
                                      <p:tavLst>
                                        <p:tav tm="0" fmla="#ppt_w*sin(2.5*pi*$)">
                                          <p:val>
                                            <p:fltVal val="0"/>
                                          </p:val>
                                        </p:tav>
                                        <p:tav tm="100000">
                                          <p:val>
                                            <p:fltVal val="1"/>
                                          </p:val>
                                        </p:tav>
                                      </p:tavLst>
                                    </p:anim>
                                    <p:anim calcmode="lin" valueType="num">
                                      <p:cBhvr>
                                        <p:cTn id="226" dur="4000" fill="hold"/>
                                        <p:tgtEl>
                                          <p:spTgt spid="22"/>
                                        </p:tgtEl>
                                        <p:attrNameLst>
                                          <p:attrName>ppt_h</p:attrName>
                                        </p:attrNameLst>
                                      </p:cBhvr>
                                      <p:tavLst>
                                        <p:tav tm="0">
                                          <p:val>
                                            <p:strVal val="#ppt_h"/>
                                          </p:val>
                                        </p:tav>
                                        <p:tav tm="100000">
                                          <p:val>
                                            <p:strVal val="#ppt_h"/>
                                          </p:val>
                                        </p:tav>
                                      </p:tavLst>
                                    </p:anim>
                                  </p:childTnLst>
                                </p:cTn>
                              </p:par>
                              <p:par>
                                <p:cTn id="227" presetID="8" presetClass="emph" presetSubtype="0" fill="hold" grpId="3" nodeType="withEffect">
                                  <p:stCondLst>
                                    <p:cond delay="0"/>
                                  </p:stCondLst>
                                  <p:childTnLst>
                                    <p:animRot by="-21600000">
                                      <p:cBhvr>
                                        <p:cTn id="228" dur="4000" fill="hold"/>
                                        <p:tgtEl>
                                          <p:spTgt spid="22"/>
                                        </p:tgtEl>
                                        <p:attrNameLst>
                                          <p:attrName>r</p:attrName>
                                        </p:attrNameLst>
                                      </p:cBhvr>
                                    </p:animRot>
                                  </p:childTnLst>
                                </p:cTn>
                              </p:par>
                              <p:par>
                                <p:cTn id="229" presetID="2" presetClass="entr" presetSubtype="3" fill="hold" grpId="0" nodeType="withEffect">
                                  <p:stCondLst>
                                    <p:cond delay="0"/>
                                  </p:stCondLst>
                                  <p:childTnLst>
                                    <p:set>
                                      <p:cBhvr>
                                        <p:cTn id="230" dur="1" fill="hold">
                                          <p:stCondLst>
                                            <p:cond delay="0"/>
                                          </p:stCondLst>
                                        </p:cTn>
                                        <p:tgtEl>
                                          <p:spTgt spid="18"/>
                                        </p:tgtEl>
                                        <p:attrNameLst>
                                          <p:attrName>style.visibility</p:attrName>
                                        </p:attrNameLst>
                                      </p:cBhvr>
                                      <p:to>
                                        <p:strVal val="visible"/>
                                      </p:to>
                                    </p:set>
                                    <p:anim calcmode="lin" valueType="num">
                                      <p:cBhvr additive="base">
                                        <p:cTn id="231" dur="2250" fill="hold"/>
                                        <p:tgtEl>
                                          <p:spTgt spid="18"/>
                                        </p:tgtEl>
                                        <p:attrNameLst>
                                          <p:attrName>ppt_x</p:attrName>
                                        </p:attrNameLst>
                                      </p:cBhvr>
                                      <p:tavLst>
                                        <p:tav tm="0">
                                          <p:val>
                                            <p:strVal val="1+#ppt_w/2"/>
                                          </p:val>
                                        </p:tav>
                                        <p:tav tm="100000">
                                          <p:val>
                                            <p:strVal val="#ppt_x"/>
                                          </p:val>
                                        </p:tav>
                                      </p:tavLst>
                                    </p:anim>
                                    <p:anim calcmode="lin" valueType="num">
                                      <p:cBhvr additive="base">
                                        <p:cTn id="232" dur="2250" fill="hold"/>
                                        <p:tgtEl>
                                          <p:spTgt spid="18"/>
                                        </p:tgtEl>
                                        <p:attrNameLst>
                                          <p:attrName>ppt_y</p:attrName>
                                        </p:attrNameLst>
                                      </p:cBhvr>
                                      <p:tavLst>
                                        <p:tav tm="0">
                                          <p:val>
                                            <p:strVal val="0-#ppt_h/2"/>
                                          </p:val>
                                        </p:tav>
                                        <p:tav tm="100000">
                                          <p:val>
                                            <p:strVal val="#ppt_y"/>
                                          </p:val>
                                        </p:tav>
                                      </p:tavLst>
                                    </p:anim>
                                  </p:childTnLst>
                                </p:cTn>
                              </p:par>
                              <p:par>
                                <p:cTn id="233" presetID="2" presetClass="exit" presetSubtype="12" fill="hold" grpId="1" nodeType="withEffect">
                                  <p:stCondLst>
                                    <p:cond delay="0"/>
                                  </p:stCondLst>
                                  <p:childTnLst>
                                    <p:anim calcmode="lin" valueType="num">
                                      <p:cBhvr additive="base">
                                        <p:cTn id="234" dur="4000"/>
                                        <p:tgtEl>
                                          <p:spTgt spid="18"/>
                                        </p:tgtEl>
                                        <p:attrNameLst>
                                          <p:attrName>ppt_x</p:attrName>
                                        </p:attrNameLst>
                                      </p:cBhvr>
                                      <p:tavLst>
                                        <p:tav tm="0">
                                          <p:val>
                                            <p:strVal val="ppt_x"/>
                                          </p:val>
                                        </p:tav>
                                        <p:tav tm="100000">
                                          <p:val>
                                            <p:strVal val="0-ppt_w/2"/>
                                          </p:val>
                                        </p:tav>
                                      </p:tavLst>
                                    </p:anim>
                                    <p:anim calcmode="lin" valueType="num">
                                      <p:cBhvr additive="base">
                                        <p:cTn id="235" dur="4000"/>
                                        <p:tgtEl>
                                          <p:spTgt spid="18"/>
                                        </p:tgtEl>
                                        <p:attrNameLst>
                                          <p:attrName>ppt_y</p:attrName>
                                        </p:attrNameLst>
                                      </p:cBhvr>
                                      <p:tavLst>
                                        <p:tav tm="0">
                                          <p:val>
                                            <p:strVal val="ppt_y"/>
                                          </p:val>
                                        </p:tav>
                                        <p:tav tm="100000">
                                          <p:val>
                                            <p:strVal val="1+ppt_h/2"/>
                                          </p:val>
                                        </p:tav>
                                      </p:tavLst>
                                    </p:anim>
                                    <p:set>
                                      <p:cBhvr>
                                        <p:cTn id="236" dur="1" fill="hold">
                                          <p:stCondLst>
                                            <p:cond delay="3999"/>
                                          </p:stCondLst>
                                        </p:cTn>
                                        <p:tgtEl>
                                          <p:spTgt spid="18"/>
                                        </p:tgtEl>
                                        <p:attrNameLst>
                                          <p:attrName>style.visibility</p:attrName>
                                        </p:attrNameLst>
                                      </p:cBhvr>
                                      <p:to>
                                        <p:strVal val="hidden"/>
                                      </p:to>
                                    </p:set>
                                  </p:childTnLst>
                                </p:cTn>
                              </p:par>
                              <p:par>
                                <p:cTn id="237" presetID="19" presetClass="entr" presetSubtype="10" fill="hold" grpId="2" nodeType="withEffect">
                                  <p:stCondLst>
                                    <p:cond delay="0"/>
                                  </p:stCondLst>
                                  <p:childTnLst>
                                    <p:set>
                                      <p:cBhvr>
                                        <p:cTn id="238" dur="1" fill="hold">
                                          <p:stCondLst>
                                            <p:cond delay="0"/>
                                          </p:stCondLst>
                                        </p:cTn>
                                        <p:tgtEl>
                                          <p:spTgt spid="18"/>
                                        </p:tgtEl>
                                        <p:attrNameLst>
                                          <p:attrName>style.visibility</p:attrName>
                                        </p:attrNameLst>
                                      </p:cBhvr>
                                      <p:to>
                                        <p:strVal val="visible"/>
                                      </p:to>
                                    </p:set>
                                    <p:anim calcmode="lin" valueType="num">
                                      <p:cBhvr>
                                        <p:cTn id="239" dur="4000" fill="hold"/>
                                        <p:tgtEl>
                                          <p:spTgt spid="18"/>
                                        </p:tgtEl>
                                        <p:attrNameLst>
                                          <p:attrName>ppt_w</p:attrName>
                                        </p:attrNameLst>
                                      </p:cBhvr>
                                      <p:tavLst>
                                        <p:tav tm="0" fmla="#ppt_w*sin(2.5*pi*$)">
                                          <p:val>
                                            <p:fltVal val="0"/>
                                          </p:val>
                                        </p:tav>
                                        <p:tav tm="100000">
                                          <p:val>
                                            <p:fltVal val="1"/>
                                          </p:val>
                                        </p:tav>
                                      </p:tavLst>
                                    </p:anim>
                                    <p:anim calcmode="lin" valueType="num">
                                      <p:cBhvr>
                                        <p:cTn id="240" dur="4000" fill="hold"/>
                                        <p:tgtEl>
                                          <p:spTgt spid="18"/>
                                        </p:tgtEl>
                                        <p:attrNameLst>
                                          <p:attrName>ppt_h</p:attrName>
                                        </p:attrNameLst>
                                      </p:cBhvr>
                                      <p:tavLst>
                                        <p:tav tm="0">
                                          <p:val>
                                            <p:strVal val="#ppt_h"/>
                                          </p:val>
                                        </p:tav>
                                        <p:tav tm="100000">
                                          <p:val>
                                            <p:strVal val="#ppt_h"/>
                                          </p:val>
                                        </p:tav>
                                      </p:tavLst>
                                    </p:anim>
                                  </p:childTnLst>
                                </p:cTn>
                              </p:par>
                              <p:par>
                                <p:cTn id="241" presetID="8" presetClass="emph" presetSubtype="0" fill="hold" grpId="3" nodeType="withEffect">
                                  <p:stCondLst>
                                    <p:cond delay="0"/>
                                  </p:stCondLst>
                                  <p:childTnLst>
                                    <p:animRot by="-21600000">
                                      <p:cBhvr>
                                        <p:cTn id="242" dur="4000" fill="hold"/>
                                        <p:tgtEl>
                                          <p:spTgt spid="18"/>
                                        </p:tgtEl>
                                        <p:attrNameLst>
                                          <p:attrName>r</p:attrName>
                                        </p:attrNameLst>
                                      </p:cBhvr>
                                    </p:animRot>
                                  </p:childTnLst>
                                </p:cTn>
                              </p:par>
                              <p:par>
                                <p:cTn id="243" presetID="2" presetClass="entr" presetSubtype="3" fill="hold" grpId="0" nodeType="withEffect">
                                  <p:stCondLst>
                                    <p:cond delay="0"/>
                                  </p:stCondLst>
                                  <p:childTnLst>
                                    <p:set>
                                      <p:cBhvr>
                                        <p:cTn id="244" dur="1" fill="hold">
                                          <p:stCondLst>
                                            <p:cond delay="0"/>
                                          </p:stCondLst>
                                        </p:cTn>
                                        <p:tgtEl>
                                          <p:spTgt spid="12"/>
                                        </p:tgtEl>
                                        <p:attrNameLst>
                                          <p:attrName>style.visibility</p:attrName>
                                        </p:attrNameLst>
                                      </p:cBhvr>
                                      <p:to>
                                        <p:strVal val="visible"/>
                                      </p:to>
                                    </p:set>
                                    <p:anim calcmode="lin" valueType="num">
                                      <p:cBhvr additive="base">
                                        <p:cTn id="245" dur="2250" fill="hold"/>
                                        <p:tgtEl>
                                          <p:spTgt spid="12"/>
                                        </p:tgtEl>
                                        <p:attrNameLst>
                                          <p:attrName>ppt_x</p:attrName>
                                        </p:attrNameLst>
                                      </p:cBhvr>
                                      <p:tavLst>
                                        <p:tav tm="0">
                                          <p:val>
                                            <p:strVal val="1+#ppt_w/2"/>
                                          </p:val>
                                        </p:tav>
                                        <p:tav tm="100000">
                                          <p:val>
                                            <p:strVal val="#ppt_x"/>
                                          </p:val>
                                        </p:tav>
                                      </p:tavLst>
                                    </p:anim>
                                    <p:anim calcmode="lin" valueType="num">
                                      <p:cBhvr additive="base">
                                        <p:cTn id="246" dur="2250" fill="hold"/>
                                        <p:tgtEl>
                                          <p:spTgt spid="12"/>
                                        </p:tgtEl>
                                        <p:attrNameLst>
                                          <p:attrName>ppt_y</p:attrName>
                                        </p:attrNameLst>
                                      </p:cBhvr>
                                      <p:tavLst>
                                        <p:tav tm="0">
                                          <p:val>
                                            <p:strVal val="0-#ppt_h/2"/>
                                          </p:val>
                                        </p:tav>
                                        <p:tav tm="100000">
                                          <p:val>
                                            <p:strVal val="#ppt_y"/>
                                          </p:val>
                                        </p:tav>
                                      </p:tavLst>
                                    </p:anim>
                                  </p:childTnLst>
                                </p:cTn>
                              </p:par>
                              <p:par>
                                <p:cTn id="247" presetID="2" presetClass="exit" presetSubtype="12" fill="hold" grpId="1" nodeType="withEffect">
                                  <p:stCondLst>
                                    <p:cond delay="0"/>
                                  </p:stCondLst>
                                  <p:childTnLst>
                                    <p:anim calcmode="lin" valueType="num">
                                      <p:cBhvr additive="base">
                                        <p:cTn id="248" dur="4000"/>
                                        <p:tgtEl>
                                          <p:spTgt spid="12"/>
                                        </p:tgtEl>
                                        <p:attrNameLst>
                                          <p:attrName>ppt_x</p:attrName>
                                        </p:attrNameLst>
                                      </p:cBhvr>
                                      <p:tavLst>
                                        <p:tav tm="0">
                                          <p:val>
                                            <p:strVal val="ppt_x"/>
                                          </p:val>
                                        </p:tav>
                                        <p:tav tm="100000">
                                          <p:val>
                                            <p:strVal val="0-ppt_w/2"/>
                                          </p:val>
                                        </p:tav>
                                      </p:tavLst>
                                    </p:anim>
                                    <p:anim calcmode="lin" valueType="num">
                                      <p:cBhvr additive="base">
                                        <p:cTn id="249" dur="4000"/>
                                        <p:tgtEl>
                                          <p:spTgt spid="12"/>
                                        </p:tgtEl>
                                        <p:attrNameLst>
                                          <p:attrName>ppt_y</p:attrName>
                                        </p:attrNameLst>
                                      </p:cBhvr>
                                      <p:tavLst>
                                        <p:tav tm="0">
                                          <p:val>
                                            <p:strVal val="ppt_y"/>
                                          </p:val>
                                        </p:tav>
                                        <p:tav tm="100000">
                                          <p:val>
                                            <p:strVal val="1+ppt_h/2"/>
                                          </p:val>
                                        </p:tav>
                                      </p:tavLst>
                                    </p:anim>
                                    <p:set>
                                      <p:cBhvr>
                                        <p:cTn id="250" dur="1" fill="hold">
                                          <p:stCondLst>
                                            <p:cond delay="3999"/>
                                          </p:stCondLst>
                                        </p:cTn>
                                        <p:tgtEl>
                                          <p:spTgt spid="12"/>
                                        </p:tgtEl>
                                        <p:attrNameLst>
                                          <p:attrName>style.visibility</p:attrName>
                                        </p:attrNameLst>
                                      </p:cBhvr>
                                      <p:to>
                                        <p:strVal val="hidden"/>
                                      </p:to>
                                    </p:set>
                                  </p:childTnLst>
                                </p:cTn>
                              </p:par>
                              <p:par>
                                <p:cTn id="251" presetID="19" presetClass="entr" presetSubtype="10" fill="hold" grpId="2" nodeType="withEffect">
                                  <p:stCondLst>
                                    <p:cond delay="0"/>
                                  </p:stCondLst>
                                  <p:childTnLst>
                                    <p:set>
                                      <p:cBhvr>
                                        <p:cTn id="252" dur="1" fill="hold">
                                          <p:stCondLst>
                                            <p:cond delay="0"/>
                                          </p:stCondLst>
                                        </p:cTn>
                                        <p:tgtEl>
                                          <p:spTgt spid="12"/>
                                        </p:tgtEl>
                                        <p:attrNameLst>
                                          <p:attrName>style.visibility</p:attrName>
                                        </p:attrNameLst>
                                      </p:cBhvr>
                                      <p:to>
                                        <p:strVal val="visible"/>
                                      </p:to>
                                    </p:set>
                                    <p:anim calcmode="lin" valueType="num">
                                      <p:cBhvr>
                                        <p:cTn id="253" dur="4000" fill="hold"/>
                                        <p:tgtEl>
                                          <p:spTgt spid="12"/>
                                        </p:tgtEl>
                                        <p:attrNameLst>
                                          <p:attrName>ppt_w</p:attrName>
                                        </p:attrNameLst>
                                      </p:cBhvr>
                                      <p:tavLst>
                                        <p:tav tm="0" fmla="#ppt_w*sin(2.5*pi*$)">
                                          <p:val>
                                            <p:fltVal val="0"/>
                                          </p:val>
                                        </p:tav>
                                        <p:tav tm="100000">
                                          <p:val>
                                            <p:fltVal val="1"/>
                                          </p:val>
                                        </p:tav>
                                      </p:tavLst>
                                    </p:anim>
                                    <p:anim calcmode="lin" valueType="num">
                                      <p:cBhvr>
                                        <p:cTn id="254" dur="4000" fill="hold"/>
                                        <p:tgtEl>
                                          <p:spTgt spid="12"/>
                                        </p:tgtEl>
                                        <p:attrNameLst>
                                          <p:attrName>ppt_h</p:attrName>
                                        </p:attrNameLst>
                                      </p:cBhvr>
                                      <p:tavLst>
                                        <p:tav tm="0">
                                          <p:val>
                                            <p:strVal val="#ppt_h"/>
                                          </p:val>
                                        </p:tav>
                                        <p:tav tm="100000">
                                          <p:val>
                                            <p:strVal val="#ppt_h"/>
                                          </p:val>
                                        </p:tav>
                                      </p:tavLst>
                                    </p:anim>
                                  </p:childTnLst>
                                </p:cTn>
                              </p:par>
                              <p:par>
                                <p:cTn id="255" presetID="8" presetClass="emph" presetSubtype="0" fill="hold" grpId="3" nodeType="withEffect">
                                  <p:stCondLst>
                                    <p:cond delay="0"/>
                                  </p:stCondLst>
                                  <p:childTnLst>
                                    <p:animRot by="-21600000">
                                      <p:cBhvr>
                                        <p:cTn id="256" dur="4000" fill="hold"/>
                                        <p:tgtEl>
                                          <p:spTgt spid="12"/>
                                        </p:tgtEl>
                                        <p:attrNameLst>
                                          <p:attrName>r</p:attrName>
                                        </p:attrNameLst>
                                      </p:cBhvr>
                                    </p:animRot>
                                  </p:childTnLst>
                                </p:cTn>
                              </p:par>
                              <p:par>
                                <p:cTn id="257" presetID="2" presetClass="entr" presetSubtype="3" fill="hold" grpId="0" nodeType="withEffect">
                                  <p:stCondLst>
                                    <p:cond delay="0"/>
                                  </p:stCondLst>
                                  <p:childTnLst>
                                    <p:set>
                                      <p:cBhvr>
                                        <p:cTn id="258" dur="1" fill="hold">
                                          <p:stCondLst>
                                            <p:cond delay="0"/>
                                          </p:stCondLst>
                                        </p:cTn>
                                        <p:tgtEl>
                                          <p:spTgt spid="14"/>
                                        </p:tgtEl>
                                        <p:attrNameLst>
                                          <p:attrName>style.visibility</p:attrName>
                                        </p:attrNameLst>
                                      </p:cBhvr>
                                      <p:to>
                                        <p:strVal val="visible"/>
                                      </p:to>
                                    </p:set>
                                    <p:anim calcmode="lin" valueType="num">
                                      <p:cBhvr additive="base">
                                        <p:cTn id="259" dur="2250" fill="hold"/>
                                        <p:tgtEl>
                                          <p:spTgt spid="14"/>
                                        </p:tgtEl>
                                        <p:attrNameLst>
                                          <p:attrName>ppt_x</p:attrName>
                                        </p:attrNameLst>
                                      </p:cBhvr>
                                      <p:tavLst>
                                        <p:tav tm="0">
                                          <p:val>
                                            <p:strVal val="1+#ppt_w/2"/>
                                          </p:val>
                                        </p:tav>
                                        <p:tav tm="100000">
                                          <p:val>
                                            <p:strVal val="#ppt_x"/>
                                          </p:val>
                                        </p:tav>
                                      </p:tavLst>
                                    </p:anim>
                                    <p:anim calcmode="lin" valueType="num">
                                      <p:cBhvr additive="base">
                                        <p:cTn id="260" dur="2250" fill="hold"/>
                                        <p:tgtEl>
                                          <p:spTgt spid="14"/>
                                        </p:tgtEl>
                                        <p:attrNameLst>
                                          <p:attrName>ppt_y</p:attrName>
                                        </p:attrNameLst>
                                      </p:cBhvr>
                                      <p:tavLst>
                                        <p:tav tm="0">
                                          <p:val>
                                            <p:strVal val="0-#ppt_h/2"/>
                                          </p:val>
                                        </p:tav>
                                        <p:tav tm="100000">
                                          <p:val>
                                            <p:strVal val="#ppt_y"/>
                                          </p:val>
                                        </p:tav>
                                      </p:tavLst>
                                    </p:anim>
                                  </p:childTnLst>
                                </p:cTn>
                              </p:par>
                              <p:par>
                                <p:cTn id="261" presetID="2" presetClass="exit" presetSubtype="12" fill="hold" grpId="1" nodeType="withEffect">
                                  <p:stCondLst>
                                    <p:cond delay="0"/>
                                  </p:stCondLst>
                                  <p:childTnLst>
                                    <p:anim calcmode="lin" valueType="num">
                                      <p:cBhvr additive="base">
                                        <p:cTn id="262" dur="4000"/>
                                        <p:tgtEl>
                                          <p:spTgt spid="14"/>
                                        </p:tgtEl>
                                        <p:attrNameLst>
                                          <p:attrName>ppt_x</p:attrName>
                                        </p:attrNameLst>
                                      </p:cBhvr>
                                      <p:tavLst>
                                        <p:tav tm="0">
                                          <p:val>
                                            <p:strVal val="ppt_x"/>
                                          </p:val>
                                        </p:tav>
                                        <p:tav tm="100000">
                                          <p:val>
                                            <p:strVal val="0-ppt_w/2"/>
                                          </p:val>
                                        </p:tav>
                                      </p:tavLst>
                                    </p:anim>
                                    <p:anim calcmode="lin" valueType="num">
                                      <p:cBhvr additive="base">
                                        <p:cTn id="263" dur="4000"/>
                                        <p:tgtEl>
                                          <p:spTgt spid="14"/>
                                        </p:tgtEl>
                                        <p:attrNameLst>
                                          <p:attrName>ppt_y</p:attrName>
                                        </p:attrNameLst>
                                      </p:cBhvr>
                                      <p:tavLst>
                                        <p:tav tm="0">
                                          <p:val>
                                            <p:strVal val="ppt_y"/>
                                          </p:val>
                                        </p:tav>
                                        <p:tav tm="100000">
                                          <p:val>
                                            <p:strVal val="1+ppt_h/2"/>
                                          </p:val>
                                        </p:tav>
                                      </p:tavLst>
                                    </p:anim>
                                    <p:set>
                                      <p:cBhvr>
                                        <p:cTn id="264" dur="1" fill="hold">
                                          <p:stCondLst>
                                            <p:cond delay="3999"/>
                                          </p:stCondLst>
                                        </p:cTn>
                                        <p:tgtEl>
                                          <p:spTgt spid="14"/>
                                        </p:tgtEl>
                                        <p:attrNameLst>
                                          <p:attrName>style.visibility</p:attrName>
                                        </p:attrNameLst>
                                      </p:cBhvr>
                                      <p:to>
                                        <p:strVal val="hidden"/>
                                      </p:to>
                                    </p:set>
                                  </p:childTnLst>
                                </p:cTn>
                              </p:par>
                              <p:par>
                                <p:cTn id="265" presetID="19" presetClass="entr" presetSubtype="10" fill="hold" grpId="2" nodeType="withEffect">
                                  <p:stCondLst>
                                    <p:cond delay="0"/>
                                  </p:stCondLst>
                                  <p:childTnLst>
                                    <p:set>
                                      <p:cBhvr>
                                        <p:cTn id="266" dur="1" fill="hold">
                                          <p:stCondLst>
                                            <p:cond delay="0"/>
                                          </p:stCondLst>
                                        </p:cTn>
                                        <p:tgtEl>
                                          <p:spTgt spid="14"/>
                                        </p:tgtEl>
                                        <p:attrNameLst>
                                          <p:attrName>style.visibility</p:attrName>
                                        </p:attrNameLst>
                                      </p:cBhvr>
                                      <p:to>
                                        <p:strVal val="visible"/>
                                      </p:to>
                                    </p:set>
                                    <p:anim calcmode="lin" valueType="num">
                                      <p:cBhvr>
                                        <p:cTn id="267" dur="4000" fill="hold"/>
                                        <p:tgtEl>
                                          <p:spTgt spid="14"/>
                                        </p:tgtEl>
                                        <p:attrNameLst>
                                          <p:attrName>ppt_w</p:attrName>
                                        </p:attrNameLst>
                                      </p:cBhvr>
                                      <p:tavLst>
                                        <p:tav tm="0" fmla="#ppt_w*sin(2.5*pi*$)">
                                          <p:val>
                                            <p:fltVal val="0"/>
                                          </p:val>
                                        </p:tav>
                                        <p:tav tm="100000">
                                          <p:val>
                                            <p:fltVal val="1"/>
                                          </p:val>
                                        </p:tav>
                                      </p:tavLst>
                                    </p:anim>
                                    <p:anim calcmode="lin" valueType="num">
                                      <p:cBhvr>
                                        <p:cTn id="268" dur="4000" fill="hold"/>
                                        <p:tgtEl>
                                          <p:spTgt spid="14"/>
                                        </p:tgtEl>
                                        <p:attrNameLst>
                                          <p:attrName>ppt_h</p:attrName>
                                        </p:attrNameLst>
                                      </p:cBhvr>
                                      <p:tavLst>
                                        <p:tav tm="0">
                                          <p:val>
                                            <p:strVal val="#ppt_h"/>
                                          </p:val>
                                        </p:tav>
                                        <p:tav tm="100000">
                                          <p:val>
                                            <p:strVal val="#ppt_h"/>
                                          </p:val>
                                        </p:tav>
                                      </p:tavLst>
                                    </p:anim>
                                  </p:childTnLst>
                                </p:cTn>
                              </p:par>
                              <p:par>
                                <p:cTn id="269" presetID="8" presetClass="emph" presetSubtype="0" fill="hold" grpId="3" nodeType="withEffect">
                                  <p:stCondLst>
                                    <p:cond delay="0"/>
                                  </p:stCondLst>
                                  <p:childTnLst>
                                    <p:animRot by="-21600000">
                                      <p:cBhvr>
                                        <p:cTn id="270" dur="4000" fill="hold"/>
                                        <p:tgtEl>
                                          <p:spTgt spid="14"/>
                                        </p:tgtEl>
                                        <p:attrNameLst>
                                          <p:attrName>r</p:attrName>
                                        </p:attrNameLst>
                                      </p:cBhvr>
                                    </p:animRot>
                                  </p:childTnLst>
                                </p:cTn>
                              </p:par>
                              <p:par>
                                <p:cTn id="271" presetID="2" presetClass="entr" presetSubtype="3" fill="hold" grpId="0" nodeType="withEffect">
                                  <p:stCondLst>
                                    <p:cond delay="0"/>
                                  </p:stCondLst>
                                  <p:childTnLst>
                                    <p:set>
                                      <p:cBhvr>
                                        <p:cTn id="272" dur="1" fill="hold">
                                          <p:stCondLst>
                                            <p:cond delay="0"/>
                                          </p:stCondLst>
                                        </p:cTn>
                                        <p:tgtEl>
                                          <p:spTgt spid="16"/>
                                        </p:tgtEl>
                                        <p:attrNameLst>
                                          <p:attrName>style.visibility</p:attrName>
                                        </p:attrNameLst>
                                      </p:cBhvr>
                                      <p:to>
                                        <p:strVal val="visible"/>
                                      </p:to>
                                    </p:set>
                                    <p:anim calcmode="lin" valueType="num">
                                      <p:cBhvr additive="base">
                                        <p:cTn id="273" dur="2250" fill="hold"/>
                                        <p:tgtEl>
                                          <p:spTgt spid="16"/>
                                        </p:tgtEl>
                                        <p:attrNameLst>
                                          <p:attrName>ppt_x</p:attrName>
                                        </p:attrNameLst>
                                      </p:cBhvr>
                                      <p:tavLst>
                                        <p:tav tm="0">
                                          <p:val>
                                            <p:strVal val="1+#ppt_w/2"/>
                                          </p:val>
                                        </p:tav>
                                        <p:tav tm="100000">
                                          <p:val>
                                            <p:strVal val="#ppt_x"/>
                                          </p:val>
                                        </p:tav>
                                      </p:tavLst>
                                    </p:anim>
                                    <p:anim calcmode="lin" valueType="num">
                                      <p:cBhvr additive="base">
                                        <p:cTn id="274" dur="2250" fill="hold"/>
                                        <p:tgtEl>
                                          <p:spTgt spid="16"/>
                                        </p:tgtEl>
                                        <p:attrNameLst>
                                          <p:attrName>ppt_y</p:attrName>
                                        </p:attrNameLst>
                                      </p:cBhvr>
                                      <p:tavLst>
                                        <p:tav tm="0">
                                          <p:val>
                                            <p:strVal val="0-#ppt_h/2"/>
                                          </p:val>
                                        </p:tav>
                                        <p:tav tm="100000">
                                          <p:val>
                                            <p:strVal val="#ppt_y"/>
                                          </p:val>
                                        </p:tav>
                                      </p:tavLst>
                                    </p:anim>
                                  </p:childTnLst>
                                </p:cTn>
                              </p:par>
                              <p:par>
                                <p:cTn id="275" presetID="2" presetClass="exit" presetSubtype="12" fill="hold" grpId="1" nodeType="withEffect">
                                  <p:stCondLst>
                                    <p:cond delay="0"/>
                                  </p:stCondLst>
                                  <p:childTnLst>
                                    <p:anim calcmode="lin" valueType="num">
                                      <p:cBhvr additive="base">
                                        <p:cTn id="276" dur="4000"/>
                                        <p:tgtEl>
                                          <p:spTgt spid="16"/>
                                        </p:tgtEl>
                                        <p:attrNameLst>
                                          <p:attrName>ppt_x</p:attrName>
                                        </p:attrNameLst>
                                      </p:cBhvr>
                                      <p:tavLst>
                                        <p:tav tm="0">
                                          <p:val>
                                            <p:strVal val="ppt_x"/>
                                          </p:val>
                                        </p:tav>
                                        <p:tav tm="100000">
                                          <p:val>
                                            <p:strVal val="0-ppt_w/2"/>
                                          </p:val>
                                        </p:tav>
                                      </p:tavLst>
                                    </p:anim>
                                    <p:anim calcmode="lin" valueType="num">
                                      <p:cBhvr additive="base">
                                        <p:cTn id="277" dur="4000"/>
                                        <p:tgtEl>
                                          <p:spTgt spid="16"/>
                                        </p:tgtEl>
                                        <p:attrNameLst>
                                          <p:attrName>ppt_y</p:attrName>
                                        </p:attrNameLst>
                                      </p:cBhvr>
                                      <p:tavLst>
                                        <p:tav tm="0">
                                          <p:val>
                                            <p:strVal val="ppt_y"/>
                                          </p:val>
                                        </p:tav>
                                        <p:tav tm="100000">
                                          <p:val>
                                            <p:strVal val="1+ppt_h/2"/>
                                          </p:val>
                                        </p:tav>
                                      </p:tavLst>
                                    </p:anim>
                                    <p:set>
                                      <p:cBhvr>
                                        <p:cTn id="278" dur="1" fill="hold">
                                          <p:stCondLst>
                                            <p:cond delay="3999"/>
                                          </p:stCondLst>
                                        </p:cTn>
                                        <p:tgtEl>
                                          <p:spTgt spid="16"/>
                                        </p:tgtEl>
                                        <p:attrNameLst>
                                          <p:attrName>style.visibility</p:attrName>
                                        </p:attrNameLst>
                                      </p:cBhvr>
                                      <p:to>
                                        <p:strVal val="hidden"/>
                                      </p:to>
                                    </p:set>
                                  </p:childTnLst>
                                </p:cTn>
                              </p:par>
                              <p:par>
                                <p:cTn id="279" presetID="19" presetClass="entr" presetSubtype="10" fill="hold" grpId="2" nodeType="withEffect">
                                  <p:stCondLst>
                                    <p:cond delay="0"/>
                                  </p:stCondLst>
                                  <p:childTnLst>
                                    <p:set>
                                      <p:cBhvr>
                                        <p:cTn id="280" dur="1" fill="hold">
                                          <p:stCondLst>
                                            <p:cond delay="0"/>
                                          </p:stCondLst>
                                        </p:cTn>
                                        <p:tgtEl>
                                          <p:spTgt spid="16"/>
                                        </p:tgtEl>
                                        <p:attrNameLst>
                                          <p:attrName>style.visibility</p:attrName>
                                        </p:attrNameLst>
                                      </p:cBhvr>
                                      <p:to>
                                        <p:strVal val="visible"/>
                                      </p:to>
                                    </p:set>
                                    <p:anim calcmode="lin" valueType="num">
                                      <p:cBhvr>
                                        <p:cTn id="281" dur="4000" fill="hold"/>
                                        <p:tgtEl>
                                          <p:spTgt spid="16"/>
                                        </p:tgtEl>
                                        <p:attrNameLst>
                                          <p:attrName>ppt_w</p:attrName>
                                        </p:attrNameLst>
                                      </p:cBhvr>
                                      <p:tavLst>
                                        <p:tav tm="0" fmla="#ppt_w*sin(2.5*pi*$)">
                                          <p:val>
                                            <p:fltVal val="0"/>
                                          </p:val>
                                        </p:tav>
                                        <p:tav tm="100000">
                                          <p:val>
                                            <p:fltVal val="1"/>
                                          </p:val>
                                        </p:tav>
                                      </p:tavLst>
                                    </p:anim>
                                    <p:anim calcmode="lin" valueType="num">
                                      <p:cBhvr>
                                        <p:cTn id="282" dur="4000" fill="hold"/>
                                        <p:tgtEl>
                                          <p:spTgt spid="16"/>
                                        </p:tgtEl>
                                        <p:attrNameLst>
                                          <p:attrName>ppt_h</p:attrName>
                                        </p:attrNameLst>
                                      </p:cBhvr>
                                      <p:tavLst>
                                        <p:tav tm="0">
                                          <p:val>
                                            <p:strVal val="#ppt_h"/>
                                          </p:val>
                                        </p:tav>
                                        <p:tav tm="100000">
                                          <p:val>
                                            <p:strVal val="#ppt_h"/>
                                          </p:val>
                                        </p:tav>
                                      </p:tavLst>
                                    </p:anim>
                                  </p:childTnLst>
                                </p:cTn>
                              </p:par>
                              <p:par>
                                <p:cTn id="283" presetID="8" presetClass="emph" presetSubtype="0" fill="hold" grpId="3" nodeType="withEffect">
                                  <p:stCondLst>
                                    <p:cond delay="0"/>
                                  </p:stCondLst>
                                  <p:childTnLst>
                                    <p:animRot by="-21600000">
                                      <p:cBhvr>
                                        <p:cTn id="284" dur="4000" fill="hold"/>
                                        <p:tgtEl>
                                          <p:spTgt spid="16"/>
                                        </p:tgtEl>
                                        <p:attrNameLst>
                                          <p:attrName>r</p:attrName>
                                        </p:attrNameLst>
                                      </p:cBhvr>
                                    </p:animRot>
                                  </p:childTnLst>
                                </p:cTn>
                              </p:par>
                              <p:par>
                                <p:cTn id="285" presetID="2" presetClass="entr" presetSubtype="3" fill="hold" grpId="0" nodeType="withEffect">
                                  <p:stCondLst>
                                    <p:cond delay="0"/>
                                  </p:stCondLst>
                                  <p:childTnLst>
                                    <p:set>
                                      <p:cBhvr>
                                        <p:cTn id="286" dur="1" fill="hold">
                                          <p:stCondLst>
                                            <p:cond delay="0"/>
                                          </p:stCondLst>
                                        </p:cTn>
                                        <p:tgtEl>
                                          <p:spTgt spid="13"/>
                                        </p:tgtEl>
                                        <p:attrNameLst>
                                          <p:attrName>style.visibility</p:attrName>
                                        </p:attrNameLst>
                                      </p:cBhvr>
                                      <p:to>
                                        <p:strVal val="visible"/>
                                      </p:to>
                                    </p:set>
                                    <p:anim calcmode="lin" valueType="num">
                                      <p:cBhvr additive="base">
                                        <p:cTn id="287" dur="2250" fill="hold"/>
                                        <p:tgtEl>
                                          <p:spTgt spid="13"/>
                                        </p:tgtEl>
                                        <p:attrNameLst>
                                          <p:attrName>ppt_x</p:attrName>
                                        </p:attrNameLst>
                                      </p:cBhvr>
                                      <p:tavLst>
                                        <p:tav tm="0">
                                          <p:val>
                                            <p:strVal val="1+#ppt_w/2"/>
                                          </p:val>
                                        </p:tav>
                                        <p:tav tm="100000">
                                          <p:val>
                                            <p:strVal val="#ppt_x"/>
                                          </p:val>
                                        </p:tav>
                                      </p:tavLst>
                                    </p:anim>
                                    <p:anim calcmode="lin" valueType="num">
                                      <p:cBhvr additive="base">
                                        <p:cTn id="288" dur="2250" fill="hold"/>
                                        <p:tgtEl>
                                          <p:spTgt spid="13"/>
                                        </p:tgtEl>
                                        <p:attrNameLst>
                                          <p:attrName>ppt_y</p:attrName>
                                        </p:attrNameLst>
                                      </p:cBhvr>
                                      <p:tavLst>
                                        <p:tav tm="0">
                                          <p:val>
                                            <p:strVal val="0-#ppt_h/2"/>
                                          </p:val>
                                        </p:tav>
                                        <p:tav tm="100000">
                                          <p:val>
                                            <p:strVal val="#ppt_y"/>
                                          </p:val>
                                        </p:tav>
                                      </p:tavLst>
                                    </p:anim>
                                  </p:childTnLst>
                                </p:cTn>
                              </p:par>
                              <p:par>
                                <p:cTn id="289" presetID="2" presetClass="exit" presetSubtype="12" fill="hold" grpId="1" nodeType="withEffect">
                                  <p:stCondLst>
                                    <p:cond delay="0"/>
                                  </p:stCondLst>
                                  <p:childTnLst>
                                    <p:anim calcmode="lin" valueType="num">
                                      <p:cBhvr additive="base">
                                        <p:cTn id="290" dur="4000"/>
                                        <p:tgtEl>
                                          <p:spTgt spid="13"/>
                                        </p:tgtEl>
                                        <p:attrNameLst>
                                          <p:attrName>ppt_x</p:attrName>
                                        </p:attrNameLst>
                                      </p:cBhvr>
                                      <p:tavLst>
                                        <p:tav tm="0">
                                          <p:val>
                                            <p:strVal val="ppt_x"/>
                                          </p:val>
                                        </p:tav>
                                        <p:tav tm="100000">
                                          <p:val>
                                            <p:strVal val="0-ppt_w/2"/>
                                          </p:val>
                                        </p:tav>
                                      </p:tavLst>
                                    </p:anim>
                                    <p:anim calcmode="lin" valueType="num">
                                      <p:cBhvr additive="base">
                                        <p:cTn id="291" dur="4000"/>
                                        <p:tgtEl>
                                          <p:spTgt spid="13"/>
                                        </p:tgtEl>
                                        <p:attrNameLst>
                                          <p:attrName>ppt_y</p:attrName>
                                        </p:attrNameLst>
                                      </p:cBhvr>
                                      <p:tavLst>
                                        <p:tav tm="0">
                                          <p:val>
                                            <p:strVal val="ppt_y"/>
                                          </p:val>
                                        </p:tav>
                                        <p:tav tm="100000">
                                          <p:val>
                                            <p:strVal val="1+ppt_h/2"/>
                                          </p:val>
                                        </p:tav>
                                      </p:tavLst>
                                    </p:anim>
                                    <p:set>
                                      <p:cBhvr>
                                        <p:cTn id="292" dur="1" fill="hold">
                                          <p:stCondLst>
                                            <p:cond delay="3999"/>
                                          </p:stCondLst>
                                        </p:cTn>
                                        <p:tgtEl>
                                          <p:spTgt spid="13"/>
                                        </p:tgtEl>
                                        <p:attrNameLst>
                                          <p:attrName>style.visibility</p:attrName>
                                        </p:attrNameLst>
                                      </p:cBhvr>
                                      <p:to>
                                        <p:strVal val="hidden"/>
                                      </p:to>
                                    </p:set>
                                  </p:childTnLst>
                                </p:cTn>
                              </p:par>
                              <p:par>
                                <p:cTn id="293" presetID="19" presetClass="entr" presetSubtype="10" fill="hold" grpId="2" nodeType="withEffect">
                                  <p:stCondLst>
                                    <p:cond delay="0"/>
                                  </p:stCondLst>
                                  <p:childTnLst>
                                    <p:set>
                                      <p:cBhvr>
                                        <p:cTn id="294" dur="1" fill="hold">
                                          <p:stCondLst>
                                            <p:cond delay="0"/>
                                          </p:stCondLst>
                                        </p:cTn>
                                        <p:tgtEl>
                                          <p:spTgt spid="13"/>
                                        </p:tgtEl>
                                        <p:attrNameLst>
                                          <p:attrName>style.visibility</p:attrName>
                                        </p:attrNameLst>
                                      </p:cBhvr>
                                      <p:to>
                                        <p:strVal val="visible"/>
                                      </p:to>
                                    </p:set>
                                    <p:anim calcmode="lin" valueType="num">
                                      <p:cBhvr>
                                        <p:cTn id="295" dur="4000" fill="hold"/>
                                        <p:tgtEl>
                                          <p:spTgt spid="13"/>
                                        </p:tgtEl>
                                        <p:attrNameLst>
                                          <p:attrName>ppt_w</p:attrName>
                                        </p:attrNameLst>
                                      </p:cBhvr>
                                      <p:tavLst>
                                        <p:tav tm="0" fmla="#ppt_w*sin(2.5*pi*$)">
                                          <p:val>
                                            <p:fltVal val="0"/>
                                          </p:val>
                                        </p:tav>
                                        <p:tav tm="100000">
                                          <p:val>
                                            <p:fltVal val="1"/>
                                          </p:val>
                                        </p:tav>
                                      </p:tavLst>
                                    </p:anim>
                                    <p:anim calcmode="lin" valueType="num">
                                      <p:cBhvr>
                                        <p:cTn id="296" dur="4000" fill="hold"/>
                                        <p:tgtEl>
                                          <p:spTgt spid="13"/>
                                        </p:tgtEl>
                                        <p:attrNameLst>
                                          <p:attrName>ppt_h</p:attrName>
                                        </p:attrNameLst>
                                      </p:cBhvr>
                                      <p:tavLst>
                                        <p:tav tm="0">
                                          <p:val>
                                            <p:strVal val="#ppt_h"/>
                                          </p:val>
                                        </p:tav>
                                        <p:tav tm="100000">
                                          <p:val>
                                            <p:strVal val="#ppt_h"/>
                                          </p:val>
                                        </p:tav>
                                      </p:tavLst>
                                    </p:anim>
                                  </p:childTnLst>
                                </p:cTn>
                              </p:par>
                              <p:par>
                                <p:cTn id="297" presetID="8" presetClass="emph" presetSubtype="0" fill="hold" grpId="3" nodeType="withEffect">
                                  <p:stCondLst>
                                    <p:cond delay="0"/>
                                  </p:stCondLst>
                                  <p:childTnLst>
                                    <p:animRot by="-21600000">
                                      <p:cBhvr>
                                        <p:cTn id="298" dur="4000" fill="hold"/>
                                        <p:tgtEl>
                                          <p:spTgt spid="13"/>
                                        </p:tgtEl>
                                        <p:attrNameLst>
                                          <p:attrName>r</p:attrName>
                                        </p:attrNameLst>
                                      </p:cBhvr>
                                    </p:animRot>
                                  </p:childTnLst>
                                </p:cTn>
                              </p:par>
                              <p:par>
                                <p:cTn id="299" presetID="2" presetClass="entr" presetSubtype="3" fill="hold" grpId="0" nodeType="withEffect">
                                  <p:stCondLst>
                                    <p:cond delay="0"/>
                                  </p:stCondLst>
                                  <p:childTnLst>
                                    <p:set>
                                      <p:cBhvr>
                                        <p:cTn id="300" dur="1" fill="hold">
                                          <p:stCondLst>
                                            <p:cond delay="0"/>
                                          </p:stCondLst>
                                        </p:cTn>
                                        <p:tgtEl>
                                          <p:spTgt spid="15"/>
                                        </p:tgtEl>
                                        <p:attrNameLst>
                                          <p:attrName>style.visibility</p:attrName>
                                        </p:attrNameLst>
                                      </p:cBhvr>
                                      <p:to>
                                        <p:strVal val="visible"/>
                                      </p:to>
                                    </p:set>
                                    <p:anim calcmode="lin" valueType="num">
                                      <p:cBhvr additive="base">
                                        <p:cTn id="301" dur="2250" fill="hold"/>
                                        <p:tgtEl>
                                          <p:spTgt spid="15"/>
                                        </p:tgtEl>
                                        <p:attrNameLst>
                                          <p:attrName>ppt_x</p:attrName>
                                        </p:attrNameLst>
                                      </p:cBhvr>
                                      <p:tavLst>
                                        <p:tav tm="0">
                                          <p:val>
                                            <p:strVal val="1+#ppt_w/2"/>
                                          </p:val>
                                        </p:tav>
                                        <p:tav tm="100000">
                                          <p:val>
                                            <p:strVal val="#ppt_x"/>
                                          </p:val>
                                        </p:tav>
                                      </p:tavLst>
                                    </p:anim>
                                    <p:anim calcmode="lin" valueType="num">
                                      <p:cBhvr additive="base">
                                        <p:cTn id="302" dur="2250" fill="hold"/>
                                        <p:tgtEl>
                                          <p:spTgt spid="15"/>
                                        </p:tgtEl>
                                        <p:attrNameLst>
                                          <p:attrName>ppt_y</p:attrName>
                                        </p:attrNameLst>
                                      </p:cBhvr>
                                      <p:tavLst>
                                        <p:tav tm="0">
                                          <p:val>
                                            <p:strVal val="0-#ppt_h/2"/>
                                          </p:val>
                                        </p:tav>
                                        <p:tav tm="100000">
                                          <p:val>
                                            <p:strVal val="#ppt_y"/>
                                          </p:val>
                                        </p:tav>
                                      </p:tavLst>
                                    </p:anim>
                                  </p:childTnLst>
                                </p:cTn>
                              </p:par>
                              <p:par>
                                <p:cTn id="303" presetID="2" presetClass="exit" presetSubtype="12" fill="hold" grpId="1" nodeType="withEffect">
                                  <p:stCondLst>
                                    <p:cond delay="0"/>
                                  </p:stCondLst>
                                  <p:childTnLst>
                                    <p:anim calcmode="lin" valueType="num">
                                      <p:cBhvr additive="base">
                                        <p:cTn id="304" dur="4000"/>
                                        <p:tgtEl>
                                          <p:spTgt spid="15"/>
                                        </p:tgtEl>
                                        <p:attrNameLst>
                                          <p:attrName>ppt_x</p:attrName>
                                        </p:attrNameLst>
                                      </p:cBhvr>
                                      <p:tavLst>
                                        <p:tav tm="0">
                                          <p:val>
                                            <p:strVal val="ppt_x"/>
                                          </p:val>
                                        </p:tav>
                                        <p:tav tm="100000">
                                          <p:val>
                                            <p:strVal val="0-ppt_w/2"/>
                                          </p:val>
                                        </p:tav>
                                      </p:tavLst>
                                    </p:anim>
                                    <p:anim calcmode="lin" valueType="num">
                                      <p:cBhvr additive="base">
                                        <p:cTn id="305" dur="4000"/>
                                        <p:tgtEl>
                                          <p:spTgt spid="15"/>
                                        </p:tgtEl>
                                        <p:attrNameLst>
                                          <p:attrName>ppt_y</p:attrName>
                                        </p:attrNameLst>
                                      </p:cBhvr>
                                      <p:tavLst>
                                        <p:tav tm="0">
                                          <p:val>
                                            <p:strVal val="ppt_y"/>
                                          </p:val>
                                        </p:tav>
                                        <p:tav tm="100000">
                                          <p:val>
                                            <p:strVal val="1+ppt_h/2"/>
                                          </p:val>
                                        </p:tav>
                                      </p:tavLst>
                                    </p:anim>
                                    <p:set>
                                      <p:cBhvr>
                                        <p:cTn id="306" dur="1" fill="hold">
                                          <p:stCondLst>
                                            <p:cond delay="3999"/>
                                          </p:stCondLst>
                                        </p:cTn>
                                        <p:tgtEl>
                                          <p:spTgt spid="15"/>
                                        </p:tgtEl>
                                        <p:attrNameLst>
                                          <p:attrName>style.visibility</p:attrName>
                                        </p:attrNameLst>
                                      </p:cBhvr>
                                      <p:to>
                                        <p:strVal val="hidden"/>
                                      </p:to>
                                    </p:set>
                                  </p:childTnLst>
                                </p:cTn>
                              </p:par>
                              <p:par>
                                <p:cTn id="307" presetID="19" presetClass="entr" presetSubtype="10" fill="hold" grpId="2" nodeType="withEffect">
                                  <p:stCondLst>
                                    <p:cond delay="0"/>
                                  </p:stCondLst>
                                  <p:childTnLst>
                                    <p:set>
                                      <p:cBhvr>
                                        <p:cTn id="308" dur="1" fill="hold">
                                          <p:stCondLst>
                                            <p:cond delay="0"/>
                                          </p:stCondLst>
                                        </p:cTn>
                                        <p:tgtEl>
                                          <p:spTgt spid="15"/>
                                        </p:tgtEl>
                                        <p:attrNameLst>
                                          <p:attrName>style.visibility</p:attrName>
                                        </p:attrNameLst>
                                      </p:cBhvr>
                                      <p:to>
                                        <p:strVal val="visible"/>
                                      </p:to>
                                    </p:set>
                                    <p:anim calcmode="lin" valueType="num">
                                      <p:cBhvr>
                                        <p:cTn id="309" dur="4000" fill="hold"/>
                                        <p:tgtEl>
                                          <p:spTgt spid="15"/>
                                        </p:tgtEl>
                                        <p:attrNameLst>
                                          <p:attrName>ppt_w</p:attrName>
                                        </p:attrNameLst>
                                      </p:cBhvr>
                                      <p:tavLst>
                                        <p:tav tm="0" fmla="#ppt_w*sin(2.5*pi*$)">
                                          <p:val>
                                            <p:fltVal val="0"/>
                                          </p:val>
                                        </p:tav>
                                        <p:tav tm="100000">
                                          <p:val>
                                            <p:fltVal val="1"/>
                                          </p:val>
                                        </p:tav>
                                      </p:tavLst>
                                    </p:anim>
                                    <p:anim calcmode="lin" valueType="num">
                                      <p:cBhvr>
                                        <p:cTn id="310" dur="4000" fill="hold"/>
                                        <p:tgtEl>
                                          <p:spTgt spid="15"/>
                                        </p:tgtEl>
                                        <p:attrNameLst>
                                          <p:attrName>ppt_h</p:attrName>
                                        </p:attrNameLst>
                                      </p:cBhvr>
                                      <p:tavLst>
                                        <p:tav tm="0">
                                          <p:val>
                                            <p:strVal val="#ppt_h"/>
                                          </p:val>
                                        </p:tav>
                                        <p:tav tm="100000">
                                          <p:val>
                                            <p:strVal val="#ppt_h"/>
                                          </p:val>
                                        </p:tav>
                                      </p:tavLst>
                                    </p:anim>
                                  </p:childTnLst>
                                </p:cTn>
                              </p:par>
                              <p:par>
                                <p:cTn id="311" presetID="8" presetClass="emph" presetSubtype="0" fill="hold" grpId="3" nodeType="withEffect">
                                  <p:stCondLst>
                                    <p:cond delay="0"/>
                                  </p:stCondLst>
                                  <p:childTnLst>
                                    <p:animRot by="-21600000">
                                      <p:cBhvr>
                                        <p:cTn id="312" dur="4000" fill="hold"/>
                                        <p:tgtEl>
                                          <p:spTgt spid="15"/>
                                        </p:tgtEl>
                                        <p:attrNameLst>
                                          <p:attrName>r</p:attrName>
                                        </p:attrNameLst>
                                      </p:cBhvr>
                                    </p:animRot>
                                  </p:childTnLst>
                                </p:cTn>
                              </p:par>
                              <p:par>
                                <p:cTn id="313" presetID="2" presetClass="entr" presetSubtype="3" fill="hold" grpId="0" nodeType="withEffect">
                                  <p:stCondLst>
                                    <p:cond delay="0"/>
                                  </p:stCondLst>
                                  <p:childTnLst>
                                    <p:set>
                                      <p:cBhvr>
                                        <p:cTn id="314" dur="1" fill="hold">
                                          <p:stCondLst>
                                            <p:cond delay="0"/>
                                          </p:stCondLst>
                                        </p:cTn>
                                        <p:tgtEl>
                                          <p:spTgt spid="17"/>
                                        </p:tgtEl>
                                        <p:attrNameLst>
                                          <p:attrName>style.visibility</p:attrName>
                                        </p:attrNameLst>
                                      </p:cBhvr>
                                      <p:to>
                                        <p:strVal val="visible"/>
                                      </p:to>
                                    </p:set>
                                    <p:anim calcmode="lin" valueType="num">
                                      <p:cBhvr additive="base">
                                        <p:cTn id="315" dur="2250" fill="hold"/>
                                        <p:tgtEl>
                                          <p:spTgt spid="17"/>
                                        </p:tgtEl>
                                        <p:attrNameLst>
                                          <p:attrName>ppt_x</p:attrName>
                                        </p:attrNameLst>
                                      </p:cBhvr>
                                      <p:tavLst>
                                        <p:tav tm="0">
                                          <p:val>
                                            <p:strVal val="1+#ppt_w/2"/>
                                          </p:val>
                                        </p:tav>
                                        <p:tav tm="100000">
                                          <p:val>
                                            <p:strVal val="#ppt_x"/>
                                          </p:val>
                                        </p:tav>
                                      </p:tavLst>
                                    </p:anim>
                                    <p:anim calcmode="lin" valueType="num">
                                      <p:cBhvr additive="base">
                                        <p:cTn id="316" dur="2250" fill="hold"/>
                                        <p:tgtEl>
                                          <p:spTgt spid="17"/>
                                        </p:tgtEl>
                                        <p:attrNameLst>
                                          <p:attrName>ppt_y</p:attrName>
                                        </p:attrNameLst>
                                      </p:cBhvr>
                                      <p:tavLst>
                                        <p:tav tm="0">
                                          <p:val>
                                            <p:strVal val="0-#ppt_h/2"/>
                                          </p:val>
                                        </p:tav>
                                        <p:tav tm="100000">
                                          <p:val>
                                            <p:strVal val="#ppt_y"/>
                                          </p:val>
                                        </p:tav>
                                      </p:tavLst>
                                    </p:anim>
                                  </p:childTnLst>
                                </p:cTn>
                              </p:par>
                              <p:par>
                                <p:cTn id="317" presetID="2" presetClass="exit" presetSubtype="12" fill="hold" grpId="1" nodeType="withEffect">
                                  <p:stCondLst>
                                    <p:cond delay="0"/>
                                  </p:stCondLst>
                                  <p:childTnLst>
                                    <p:anim calcmode="lin" valueType="num">
                                      <p:cBhvr additive="base">
                                        <p:cTn id="318" dur="4000"/>
                                        <p:tgtEl>
                                          <p:spTgt spid="17"/>
                                        </p:tgtEl>
                                        <p:attrNameLst>
                                          <p:attrName>ppt_x</p:attrName>
                                        </p:attrNameLst>
                                      </p:cBhvr>
                                      <p:tavLst>
                                        <p:tav tm="0">
                                          <p:val>
                                            <p:strVal val="ppt_x"/>
                                          </p:val>
                                        </p:tav>
                                        <p:tav tm="100000">
                                          <p:val>
                                            <p:strVal val="0-ppt_w/2"/>
                                          </p:val>
                                        </p:tav>
                                      </p:tavLst>
                                    </p:anim>
                                    <p:anim calcmode="lin" valueType="num">
                                      <p:cBhvr additive="base">
                                        <p:cTn id="319" dur="4000"/>
                                        <p:tgtEl>
                                          <p:spTgt spid="17"/>
                                        </p:tgtEl>
                                        <p:attrNameLst>
                                          <p:attrName>ppt_y</p:attrName>
                                        </p:attrNameLst>
                                      </p:cBhvr>
                                      <p:tavLst>
                                        <p:tav tm="0">
                                          <p:val>
                                            <p:strVal val="ppt_y"/>
                                          </p:val>
                                        </p:tav>
                                        <p:tav tm="100000">
                                          <p:val>
                                            <p:strVal val="1+ppt_h/2"/>
                                          </p:val>
                                        </p:tav>
                                      </p:tavLst>
                                    </p:anim>
                                    <p:set>
                                      <p:cBhvr>
                                        <p:cTn id="320" dur="1" fill="hold">
                                          <p:stCondLst>
                                            <p:cond delay="3999"/>
                                          </p:stCondLst>
                                        </p:cTn>
                                        <p:tgtEl>
                                          <p:spTgt spid="17"/>
                                        </p:tgtEl>
                                        <p:attrNameLst>
                                          <p:attrName>style.visibility</p:attrName>
                                        </p:attrNameLst>
                                      </p:cBhvr>
                                      <p:to>
                                        <p:strVal val="hidden"/>
                                      </p:to>
                                    </p:set>
                                  </p:childTnLst>
                                </p:cTn>
                              </p:par>
                              <p:par>
                                <p:cTn id="321" presetID="19" presetClass="entr" presetSubtype="10" fill="hold" grpId="2" nodeType="withEffect">
                                  <p:stCondLst>
                                    <p:cond delay="0"/>
                                  </p:stCondLst>
                                  <p:childTnLst>
                                    <p:set>
                                      <p:cBhvr>
                                        <p:cTn id="322" dur="1" fill="hold">
                                          <p:stCondLst>
                                            <p:cond delay="0"/>
                                          </p:stCondLst>
                                        </p:cTn>
                                        <p:tgtEl>
                                          <p:spTgt spid="17"/>
                                        </p:tgtEl>
                                        <p:attrNameLst>
                                          <p:attrName>style.visibility</p:attrName>
                                        </p:attrNameLst>
                                      </p:cBhvr>
                                      <p:to>
                                        <p:strVal val="visible"/>
                                      </p:to>
                                    </p:set>
                                    <p:anim calcmode="lin" valueType="num">
                                      <p:cBhvr>
                                        <p:cTn id="323" dur="4000" fill="hold"/>
                                        <p:tgtEl>
                                          <p:spTgt spid="17"/>
                                        </p:tgtEl>
                                        <p:attrNameLst>
                                          <p:attrName>ppt_w</p:attrName>
                                        </p:attrNameLst>
                                      </p:cBhvr>
                                      <p:tavLst>
                                        <p:tav tm="0" fmla="#ppt_w*sin(2.5*pi*$)">
                                          <p:val>
                                            <p:fltVal val="0"/>
                                          </p:val>
                                        </p:tav>
                                        <p:tav tm="100000">
                                          <p:val>
                                            <p:fltVal val="1"/>
                                          </p:val>
                                        </p:tav>
                                      </p:tavLst>
                                    </p:anim>
                                    <p:anim calcmode="lin" valueType="num">
                                      <p:cBhvr>
                                        <p:cTn id="324" dur="4000" fill="hold"/>
                                        <p:tgtEl>
                                          <p:spTgt spid="17"/>
                                        </p:tgtEl>
                                        <p:attrNameLst>
                                          <p:attrName>ppt_h</p:attrName>
                                        </p:attrNameLst>
                                      </p:cBhvr>
                                      <p:tavLst>
                                        <p:tav tm="0">
                                          <p:val>
                                            <p:strVal val="#ppt_h"/>
                                          </p:val>
                                        </p:tav>
                                        <p:tav tm="100000">
                                          <p:val>
                                            <p:strVal val="#ppt_h"/>
                                          </p:val>
                                        </p:tav>
                                      </p:tavLst>
                                    </p:anim>
                                  </p:childTnLst>
                                </p:cTn>
                              </p:par>
                              <p:par>
                                <p:cTn id="325" presetID="8" presetClass="emph" presetSubtype="0" fill="hold" grpId="3" nodeType="withEffect">
                                  <p:stCondLst>
                                    <p:cond delay="0"/>
                                  </p:stCondLst>
                                  <p:childTnLst>
                                    <p:animRot by="-21600000">
                                      <p:cBhvr>
                                        <p:cTn id="326" dur="4000" fill="hold"/>
                                        <p:tgtEl>
                                          <p:spTgt spid="17"/>
                                        </p:tgtEl>
                                        <p:attrNameLst>
                                          <p:attrName>r</p:attrName>
                                        </p:attrNameLst>
                                      </p:cBhvr>
                                    </p:animRot>
                                  </p:childTnLst>
                                </p:cTn>
                              </p:par>
                              <p:par>
                                <p:cTn id="327" presetID="2" presetClass="entr" presetSubtype="3" fill="hold" grpId="0" nodeType="withEffect">
                                  <p:stCondLst>
                                    <p:cond delay="0"/>
                                  </p:stCondLst>
                                  <p:childTnLst>
                                    <p:set>
                                      <p:cBhvr>
                                        <p:cTn id="328" dur="1" fill="hold">
                                          <p:stCondLst>
                                            <p:cond delay="0"/>
                                          </p:stCondLst>
                                        </p:cTn>
                                        <p:tgtEl>
                                          <p:spTgt spid="19"/>
                                        </p:tgtEl>
                                        <p:attrNameLst>
                                          <p:attrName>style.visibility</p:attrName>
                                        </p:attrNameLst>
                                      </p:cBhvr>
                                      <p:to>
                                        <p:strVal val="visible"/>
                                      </p:to>
                                    </p:set>
                                    <p:anim calcmode="lin" valueType="num">
                                      <p:cBhvr additive="base">
                                        <p:cTn id="329" dur="2250" fill="hold"/>
                                        <p:tgtEl>
                                          <p:spTgt spid="19"/>
                                        </p:tgtEl>
                                        <p:attrNameLst>
                                          <p:attrName>ppt_x</p:attrName>
                                        </p:attrNameLst>
                                      </p:cBhvr>
                                      <p:tavLst>
                                        <p:tav tm="0">
                                          <p:val>
                                            <p:strVal val="1+#ppt_w/2"/>
                                          </p:val>
                                        </p:tav>
                                        <p:tav tm="100000">
                                          <p:val>
                                            <p:strVal val="#ppt_x"/>
                                          </p:val>
                                        </p:tav>
                                      </p:tavLst>
                                    </p:anim>
                                    <p:anim calcmode="lin" valueType="num">
                                      <p:cBhvr additive="base">
                                        <p:cTn id="330" dur="2250" fill="hold"/>
                                        <p:tgtEl>
                                          <p:spTgt spid="19"/>
                                        </p:tgtEl>
                                        <p:attrNameLst>
                                          <p:attrName>ppt_y</p:attrName>
                                        </p:attrNameLst>
                                      </p:cBhvr>
                                      <p:tavLst>
                                        <p:tav tm="0">
                                          <p:val>
                                            <p:strVal val="0-#ppt_h/2"/>
                                          </p:val>
                                        </p:tav>
                                        <p:tav tm="100000">
                                          <p:val>
                                            <p:strVal val="#ppt_y"/>
                                          </p:val>
                                        </p:tav>
                                      </p:tavLst>
                                    </p:anim>
                                  </p:childTnLst>
                                </p:cTn>
                              </p:par>
                              <p:par>
                                <p:cTn id="331" presetID="2" presetClass="exit" presetSubtype="12" fill="hold" grpId="1" nodeType="withEffect">
                                  <p:stCondLst>
                                    <p:cond delay="0"/>
                                  </p:stCondLst>
                                  <p:childTnLst>
                                    <p:anim calcmode="lin" valueType="num">
                                      <p:cBhvr additive="base">
                                        <p:cTn id="332" dur="4000"/>
                                        <p:tgtEl>
                                          <p:spTgt spid="19"/>
                                        </p:tgtEl>
                                        <p:attrNameLst>
                                          <p:attrName>ppt_x</p:attrName>
                                        </p:attrNameLst>
                                      </p:cBhvr>
                                      <p:tavLst>
                                        <p:tav tm="0">
                                          <p:val>
                                            <p:strVal val="ppt_x"/>
                                          </p:val>
                                        </p:tav>
                                        <p:tav tm="100000">
                                          <p:val>
                                            <p:strVal val="0-ppt_w/2"/>
                                          </p:val>
                                        </p:tav>
                                      </p:tavLst>
                                    </p:anim>
                                    <p:anim calcmode="lin" valueType="num">
                                      <p:cBhvr additive="base">
                                        <p:cTn id="333" dur="4000"/>
                                        <p:tgtEl>
                                          <p:spTgt spid="19"/>
                                        </p:tgtEl>
                                        <p:attrNameLst>
                                          <p:attrName>ppt_y</p:attrName>
                                        </p:attrNameLst>
                                      </p:cBhvr>
                                      <p:tavLst>
                                        <p:tav tm="0">
                                          <p:val>
                                            <p:strVal val="ppt_y"/>
                                          </p:val>
                                        </p:tav>
                                        <p:tav tm="100000">
                                          <p:val>
                                            <p:strVal val="1+ppt_h/2"/>
                                          </p:val>
                                        </p:tav>
                                      </p:tavLst>
                                    </p:anim>
                                    <p:set>
                                      <p:cBhvr>
                                        <p:cTn id="334" dur="1" fill="hold">
                                          <p:stCondLst>
                                            <p:cond delay="3999"/>
                                          </p:stCondLst>
                                        </p:cTn>
                                        <p:tgtEl>
                                          <p:spTgt spid="19"/>
                                        </p:tgtEl>
                                        <p:attrNameLst>
                                          <p:attrName>style.visibility</p:attrName>
                                        </p:attrNameLst>
                                      </p:cBhvr>
                                      <p:to>
                                        <p:strVal val="hidden"/>
                                      </p:to>
                                    </p:set>
                                  </p:childTnLst>
                                </p:cTn>
                              </p:par>
                              <p:par>
                                <p:cTn id="335" presetID="19" presetClass="entr" presetSubtype="10" fill="hold" grpId="2" nodeType="withEffect">
                                  <p:stCondLst>
                                    <p:cond delay="0"/>
                                  </p:stCondLst>
                                  <p:childTnLst>
                                    <p:set>
                                      <p:cBhvr>
                                        <p:cTn id="336" dur="1" fill="hold">
                                          <p:stCondLst>
                                            <p:cond delay="0"/>
                                          </p:stCondLst>
                                        </p:cTn>
                                        <p:tgtEl>
                                          <p:spTgt spid="19"/>
                                        </p:tgtEl>
                                        <p:attrNameLst>
                                          <p:attrName>style.visibility</p:attrName>
                                        </p:attrNameLst>
                                      </p:cBhvr>
                                      <p:to>
                                        <p:strVal val="visible"/>
                                      </p:to>
                                    </p:set>
                                    <p:anim calcmode="lin" valueType="num">
                                      <p:cBhvr>
                                        <p:cTn id="337" dur="4000" fill="hold"/>
                                        <p:tgtEl>
                                          <p:spTgt spid="19"/>
                                        </p:tgtEl>
                                        <p:attrNameLst>
                                          <p:attrName>ppt_w</p:attrName>
                                        </p:attrNameLst>
                                      </p:cBhvr>
                                      <p:tavLst>
                                        <p:tav tm="0" fmla="#ppt_w*sin(2.5*pi*$)">
                                          <p:val>
                                            <p:fltVal val="0"/>
                                          </p:val>
                                        </p:tav>
                                        <p:tav tm="100000">
                                          <p:val>
                                            <p:fltVal val="1"/>
                                          </p:val>
                                        </p:tav>
                                      </p:tavLst>
                                    </p:anim>
                                    <p:anim calcmode="lin" valueType="num">
                                      <p:cBhvr>
                                        <p:cTn id="338" dur="4000" fill="hold"/>
                                        <p:tgtEl>
                                          <p:spTgt spid="19"/>
                                        </p:tgtEl>
                                        <p:attrNameLst>
                                          <p:attrName>ppt_h</p:attrName>
                                        </p:attrNameLst>
                                      </p:cBhvr>
                                      <p:tavLst>
                                        <p:tav tm="0">
                                          <p:val>
                                            <p:strVal val="#ppt_h"/>
                                          </p:val>
                                        </p:tav>
                                        <p:tav tm="100000">
                                          <p:val>
                                            <p:strVal val="#ppt_h"/>
                                          </p:val>
                                        </p:tav>
                                      </p:tavLst>
                                    </p:anim>
                                  </p:childTnLst>
                                </p:cTn>
                              </p:par>
                              <p:par>
                                <p:cTn id="339" presetID="8" presetClass="emph" presetSubtype="0" fill="hold" grpId="3" nodeType="withEffect">
                                  <p:stCondLst>
                                    <p:cond delay="0"/>
                                  </p:stCondLst>
                                  <p:childTnLst>
                                    <p:animRot by="-21600000">
                                      <p:cBhvr>
                                        <p:cTn id="340" dur="4000" fill="hold"/>
                                        <p:tgtEl>
                                          <p:spTgt spid="19"/>
                                        </p:tgtEl>
                                        <p:attrNameLst>
                                          <p:attrName>r</p:attrName>
                                        </p:attrNameLst>
                                      </p:cBhvr>
                                    </p:animRot>
                                  </p:childTnLst>
                                </p:cTn>
                              </p:par>
                              <p:par>
                                <p:cTn id="341" presetID="2" presetClass="entr" presetSubtype="9" fill="hold" grpId="0" nodeType="withEffect">
                                  <p:stCondLst>
                                    <p:cond delay="0"/>
                                  </p:stCondLst>
                                  <p:childTnLst>
                                    <p:set>
                                      <p:cBhvr>
                                        <p:cTn id="342" dur="1" fill="hold">
                                          <p:stCondLst>
                                            <p:cond delay="0"/>
                                          </p:stCondLst>
                                        </p:cTn>
                                        <p:tgtEl>
                                          <p:spTgt spid="38"/>
                                        </p:tgtEl>
                                        <p:attrNameLst>
                                          <p:attrName>style.visibility</p:attrName>
                                        </p:attrNameLst>
                                      </p:cBhvr>
                                      <p:to>
                                        <p:strVal val="visible"/>
                                      </p:to>
                                    </p:set>
                                    <p:anim calcmode="lin" valueType="num">
                                      <p:cBhvr additive="base">
                                        <p:cTn id="343" dur="2250" fill="hold"/>
                                        <p:tgtEl>
                                          <p:spTgt spid="38"/>
                                        </p:tgtEl>
                                        <p:attrNameLst>
                                          <p:attrName>ppt_x</p:attrName>
                                        </p:attrNameLst>
                                      </p:cBhvr>
                                      <p:tavLst>
                                        <p:tav tm="0">
                                          <p:val>
                                            <p:strVal val="0-#ppt_w/2"/>
                                          </p:val>
                                        </p:tav>
                                        <p:tav tm="100000">
                                          <p:val>
                                            <p:strVal val="#ppt_x"/>
                                          </p:val>
                                        </p:tav>
                                      </p:tavLst>
                                    </p:anim>
                                    <p:anim calcmode="lin" valueType="num">
                                      <p:cBhvr additive="base">
                                        <p:cTn id="344" dur="2250" fill="hold"/>
                                        <p:tgtEl>
                                          <p:spTgt spid="38"/>
                                        </p:tgtEl>
                                        <p:attrNameLst>
                                          <p:attrName>ppt_y</p:attrName>
                                        </p:attrNameLst>
                                      </p:cBhvr>
                                      <p:tavLst>
                                        <p:tav tm="0">
                                          <p:val>
                                            <p:strVal val="0-#ppt_h/2"/>
                                          </p:val>
                                        </p:tav>
                                        <p:tav tm="100000">
                                          <p:val>
                                            <p:strVal val="#ppt_y"/>
                                          </p:val>
                                        </p:tav>
                                      </p:tavLst>
                                    </p:anim>
                                  </p:childTnLst>
                                </p:cTn>
                              </p:par>
                              <p:par>
                                <p:cTn id="345" presetID="2" presetClass="exit" presetSubtype="9" fill="hold" grpId="1" nodeType="withEffect">
                                  <p:stCondLst>
                                    <p:cond delay="0"/>
                                  </p:stCondLst>
                                  <p:childTnLst>
                                    <p:anim calcmode="lin" valueType="num">
                                      <p:cBhvr additive="base">
                                        <p:cTn id="346" dur="4000"/>
                                        <p:tgtEl>
                                          <p:spTgt spid="38"/>
                                        </p:tgtEl>
                                        <p:attrNameLst>
                                          <p:attrName>ppt_x</p:attrName>
                                        </p:attrNameLst>
                                      </p:cBhvr>
                                      <p:tavLst>
                                        <p:tav tm="0">
                                          <p:val>
                                            <p:strVal val="ppt_x"/>
                                          </p:val>
                                        </p:tav>
                                        <p:tav tm="100000">
                                          <p:val>
                                            <p:strVal val="0-ppt_w/2"/>
                                          </p:val>
                                        </p:tav>
                                      </p:tavLst>
                                    </p:anim>
                                    <p:anim calcmode="lin" valueType="num">
                                      <p:cBhvr additive="base">
                                        <p:cTn id="347" dur="4000"/>
                                        <p:tgtEl>
                                          <p:spTgt spid="38"/>
                                        </p:tgtEl>
                                        <p:attrNameLst>
                                          <p:attrName>ppt_y</p:attrName>
                                        </p:attrNameLst>
                                      </p:cBhvr>
                                      <p:tavLst>
                                        <p:tav tm="0">
                                          <p:val>
                                            <p:strVal val="ppt_y"/>
                                          </p:val>
                                        </p:tav>
                                        <p:tav tm="100000">
                                          <p:val>
                                            <p:strVal val="0-ppt_h/2"/>
                                          </p:val>
                                        </p:tav>
                                      </p:tavLst>
                                    </p:anim>
                                    <p:set>
                                      <p:cBhvr>
                                        <p:cTn id="348" dur="1" fill="hold">
                                          <p:stCondLst>
                                            <p:cond delay="3999"/>
                                          </p:stCondLst>
                                        </p:cTn>
                                        <p:tgtEl>
                                          <p:spTgt spid="38"/>
                                        </p:tgtEl>
                                        <p:attrNameLst>
                                          <p:attrName>style.visibility</p:attrName>
                                        </p:attrNameLst>
                                      </p:cBhvr>
                                      <p:to>
                                        <p:strVal val="hidden"/>
                                      </p:to>
                                    </p:set>
                                  </p:childTnLst>
                                </p:cTn>
                              </p:par>
                              <p:par>
                                <p:cTn id="349" presetID="19" presetClass="entr" presetSubtype="10" fill="hold" grpId="2" nodeType="withEffect">
                                  <p:stCondLst>
                                    <p:cond delay="0"/>
                                  </p:stCondLst>
                                  <p:childTnLst>
                                    <p:set>
                                      <p:cBhvr>
                                        <p:cTn id="350" dur="1" fill="hold">
                                          <p:stCondLst>
                                            <p:cond delay="0"/>
                                          </p:stCondLst>
                                        </p:cTn>
                                        <p:tgtEl>
                                          <p:spTgt spid="38"/>
                                        </p:tgtEl>
                                        <p:attrNameLst>
                                          <p:attrName>style.visibility</p:attrName>
                                        </p:attrNameLst>
                                      </p:cBhvr>
                                      <p:to>
                                        <p:strVal val="visible"/>
                                      </p:to>
                                    </p:set>
                                    <p:anim calcmode="lin" valueType="num">
                                      <p:cBhvr>
                                        <p:cTn id="351" dur="4000" fill="hold"/>
                                        <p:tgtEl>
                                          <p:spTgt spid="38"/>
                                        </p:tgtEl>
                                        <p:attrNameLst>
                                          <p:attrName>ppt_w</p:attrName>
                                        </p:attrNameLst>
                                      </p:cBhvr>
                                      <p:tavLst>
                                        <p:tav tm="0" fmla="#ppt_w*sin(2.5*pi*$)">
                                          <p:val>
                                            <p:fltVal val="0"/>
                                          </p:val>
                                        </p:tav>
                                        <p:tav tm="100000">
                                          <p:val>
                                            <p:fltVal val="1"/>
                                          </p:val>
                                        </p:tav>
                                      </p:tavLst>
                                    </p:anim>
                                    <p:anim calcmode="lin" valueType="num">
                                      <p:cBhvr>
                                        <p:cTn id="352" dur="4000" fill="hold"/>
                                        <p:tgtEl>
                                          <p:spTgt spid="38"/>
                                        </p:tgtEl>
                                        <p:attrNameLst>
                                          <p:attrName>ppt_h</p:attrName>
                                        </p:attrNameLst>
                                      </p:cBhvr>
                                      <p:tavLst>
                                        <p:tav tm="0">
                                          <p:val>
                                            <p:strVal val="#ppt_h"/>
                                          </p:val>
                                        </p:tav>
                                        <p:tav tm="100000">
                                          <p:val>
                                            <p:strVal val="#ppt_h"/>
                                          </p:val>
                                        </p:tav>
                                      </p:tavLst>
                                    </p:anim>
                                  </p:childTnLst>
                                </p:cTn>
                              </p:par>
                              <p:par>
                                <p:cTn id="353" presetID="8" presetClass="emph" presetSubtype="0" fill="hold" grpId="3" nodeType="withEffect">
                                  <p:stCondLst>
                                    <p:cond delay="0"/>
                                  </p:stCondLst>
                                  <p:childTnLst>
                                    <p:animRot by="21600000">
                                      <p:cBhvr>
                                        <p:cTn id="354" dur="4000" fill="hold"/>
                                        <p:tgtEl>
                                          <p:spTgt spid="38"/>
                                        </p:tgtEl>
                                        <p:attrNameLst>
                                          <p:attrName>r</p:attrName>
                                        </p:attrNameLst>
                                      </p:cBhvr>
                                    </p:animRot>
                                  </p:childTnLst>
                                </p:cTn>
                              </p:par>
                              <p:par>
                                <p:cTn id="355" presetID="2" presetClass="entr" presetSubtype="9" fill="hold" grpId="0" nodeType="withEffect">
                                  <p:stCondLst>
                                    <p:cond delay="0"/>
                                  </p:stCondLst>
                                  <p:childTnLst>
                                    <p:set>
                                      <p:cBhvr>
                                        <p:cTn id="356" dur="1" fill="hold">
                                          <p:stCondLst>
                                            <p:cond delay="0"/>
                                          </p:stCondLst>
                                        </p:cTn>
                                        <p:tgtEl>
                                          <p:spTgt spid="36"/>
                                        </p:tgtEl>
                                        <p:attrNameLst>
                                          <p:attrName>style.visibility</p:attrName>
                                        </p:attrNameLst>
                                      </p:cBhvr>
                                      <p:to>
                                        <p:strVal val="visible"/>
                                      </p:to>
                                    </p:set>
                                    <p:anim calcmode="lin" valueType="num">
                                      <p:cBhvr additive="base">
                                        <p:cTn id="357" dur="2250" fill="hold"/>
                                        <p:tgtEl>
                                          <p:spTgt spid="36"/>
                                        </p:tgtEl>
                                        <p:attrNameLst>
                                          <p:attrName>ppt_x</p:attrName>
                                        </p:attrNameLst>
                                      </p:cBhvr>
                                      <p:tavLst>
                                        <p:tav tm="0">
                                          <p:val>
                                            <p:strVal val="0-#ppt_w/2"/>
                                          </p:val>
                                        </p:tav>
                                        <p:tav tm="100000">
                                          <p:val>
                                            <p:strVal val="#ppt_x"/>
                                          </p:val>
                                        </p:tav>
                                      </p:tavLst>
                                    </p:anim>
                                    <p:anim calcmode="lin" valueType="num">
                                      <p:cBhvr additive="base">
                                        <p:cTn id="358" dur="2250" fill="hold"/>
                                        <p:tgtEl>
                                          <p:spTgt spid="36"/>
                                        </p:tgtEl>
                                        <p:attrNameLst>
                                          <p:attrName>ppt_y</p:attrName>
                                        </p:attrNameLst>
                                      </p:cBhvr>
                                      <p:tavLst>
                                        <p:tav tm="0">
                                          <p:val>
                                            <p:strVal val="0-#ppt_h/2"/>
                                          </p:val>
                                        </p:tav>
                                        <p:tav tm="100000">
                                          <p:val>
                                            <p:strVal val="#ppt_y"/>
                                          </p:val>
                                        </p:tav>
                                      </p:tavLst>
                                    </p:anim>
                                  </p:childTnLst>
                                </p:cTn>
                              </p:par>
                              <p:par>
                                <p:cTn id="359" presetID="2" presetClass="exit" presetSubtype="9" fill="hold" grpId="1" nodeType="withEffect">
                                  <p:stCondLst>
                                    <p:cond delay="0"/>
                                  </p:stCondLst>
                                  <p:childTnLst>
                                    <p:anim calcmode="lin" valueType="num">
                                      <p:cBhvr additive="base">
                                        <p:cTn id="360" dur="4000"/>
                                        <p:tgtEl>
                                          <p:spTgt spid="36"/>
                                        </p:tgtEl>
                                        <p:attrNameLst>
                                          <p:attrName>ppt_x</p:attrName>
                                        </p:attrNameLst>
                                      </p:cBhvr>
                                      <p:tavLst>
                                        <p:tav tm="0">
                                          <p:val>
                                            <p:strVal val="ppt_x"/>
                                          </p:val>
                                        </p:tav>
                                        <p:tav tm="100000">
                                          <p:val>
                                            <p:strVal val="0-ppt_w/2"/>
                                          </p:val>
                                        </p:tav>
                                      </p:tavLst>
                                    </p:anim>
                                    <p:anim calcmode="lin" valueType="num">
                                      <p:cBhvr additive="base">
                                        <p:cTn id="361" dur="4000"/>
                                        <p:tgtEl>
                                          <p:spTgt spid="36"/>
                                        </p:tgtEl>
                                        <p:attrNameLst>
                                          <p:attrName>ppt_y</p:attrName>
                                        </p:attrNameLst>
                                      </p:cBhvr>
                                      <p:tavLst>
                                        <p:tav tm="0">
                                          <p:val>
                                            <p:strVal val="ppt_y"/>
                                          </p:val>
                                        </p:tav>
                                        <p:tav tm="100000">
                                          <p:val>
                                            <p:strVal val="0-ppt_h/2"/>
                                          </p:val>
                                        </p:tav>
                                      </p:tavLst>
                                    </p:anim>
                                    <p:set>
                                      <p:cBhvr>
                                        <p:cTn id="362" dur="1" fill="hold">
                                          <p:stCondLst>
                                            <p:cond delay="3999"/>
                                          </p:stCondLst>
                                        </p:cTn>
                                        <p:tgtEl>
                                          <p:spTgt spid="36"/>
                                        </p:tgtEl>
                                        <p:attrNameLst>
                                          <p:attrName>style.visibility</p:attrName>
                                        </p:attrNameLst>
                                      </p:cBhvr>
                                      <p:to>
                                        <p:strVal val="hidden"/>
                                      </p:to>
                                    </p:set>
                                  </p:childTnLst>
                                </p:cTn>
                              </p:par>
                              <p:par>
                                <p:cTn id="363" presetID="19" presetClass="entr" presetSubtype="10" fill="hold" grpId="2" nodeType="withEffect">
                                  <p:stCondLst>
                                    <p:cond delay="0"/>
                                  </p:stCondLst>
                                  <p:childTnLst>
                                    <p:set>
                                      <p:cBhvr>
                                        <p:cTn id="364" dur="1" fill="hold">
                                          <p:stCondLst>
                                            <p:cond delay="0"/>
                                          </p:stCondLst>
                                        </p:cTn>
                                        <p:tgtEl>
                                          <p:spTgt spid="36"/>
                                        </p:tgtEl>
                                        <p:attrNameLst>
                                          <p:attrName>style.visibility</p:attrName>
                                        </p:attrNameLst>
                                      </p:cBhvr>
                                      <p:to>
                                        <p:strVal val="visible"/>
                                      </p:to>
                                    </p:set>
                                    <p:anim calcmode="lin" valueType="num">
                                      <p:cBhvr>
                                        <p:cTn id="365" dur="4000" fill="hold"/>
                                        <p:tgtEl>
                                          <p:spTgt spid="36"/>
                                        </p:tgtEl>
                                        <p:attrNameLst>
                                          <p:attrName>ppt_w</p:attrName>
                                        </p:attrNameLst>
                                      </p:cBhvr>
                                      <p:tavLst>
                                        <p:tav tm="0" fmla="#ppt_w*sin(2.5*pi*$)">
                                          <p:val>
                                            <p:fltVal val="0"/>
                                          </p:val>
                                        </p:tav>
                                        <p:tav tm="100000">
                                          <p:val>
                                            <p:fltVal val="1"/>
                                          </p:val>
                                        </p:tav>
                                      </p:tavLst>
                                    </p:anim>
                                    <p:anim calcmode="lin" valueType="num">
                                      <p:cBhvr>
                                        <p:cTn id="366" dur="4000" fill="hold"/>
                                        <p:tgtEl>
                                          <p:spTgt spid="36"/>
                                        </p:tgtEl>
                                        <p:attrNameLst>
                                          <p:attrName>ppt_h</p:attrName>
                                        </p:attrNameLst>
                                      </p:cBhvr>
                                      <p:tavLst>
                                        <p:tav tm="0">
                                          <p:val>
                                            <p:strVal val="#ppt_h"/>
                                          </p:val>
                                        </p:tav>
                                        <p:tav tm="100000">
                                          <p:val>
                                            <p:strVal val="#ppt_h"/>
                                          </p:val>
                                        </p:tav>
                                      </p:tavLst>
                                    </p:anim>
                                  </p:childTnLst>
                                </p:cTn>
                              </p:par>
                              <p:par>
                                <p:cTn id="367" presetID="8" presetClass="emph" presetSubtype="0" fill="hold" grpId="3" nodeType="withEffect">
                                  <p:stCondLst>
                                    <p:cond delay="0"/>
                                  </p:stCondLst>
                                  <p:childTnLst>
                                    <p:animRot by="21600000">
                                      <p:cBhvr>
                                        <p:cTn id="368" dur="4000" fill="hold"/>
                                        <p:tgtEl>
                                          <p:spTgt spid="36"/>
                                        </p:tgtEl>
                                        <p:attrNameLst>
                                          <p:attrName>r</p:attrName>
                                        </p:attrNameLst>
                                      </p:cBhvr>
                                    </p:animRot>
                                  </p:childTnLst>
                                </p:cTn>
                              </p:par>
                              <p:par>
                                <p:cTn id="369" presetID="2" presetClass="entr" presetSubtype="9" fill="hold" grpId="0" nodeType="withEffect">
                                  <p:stCondLst>
                                    <p:cond delay="0"/>
                                  </p:stCondLst>
                                  <p:childTnLst>
                                    <p:set>
                                      <p:cBhvr>
                                        <p:cTn id="370" dur="1" fill="hold">
                                          <p:stCondLst>
                                            <p:cond delay="0"/>
                                          </p:stCondLst>
                                        </p:cTn>
                                        <p:tgtEl>
                                          <p:spTgt spid="34"/>
                                        </p:tgtEl>
                                        <p:attrNameLst>
                                          <p:attrName>style.visibility</p:attrName>
                                        </p:attrNameLst>
                                      </p:cBhvr>
                                      <p:to>
                                        <p:strVal val="visible"/>
                                      </p:to>
                                    </p:set>
                                    <p:anim calcmode="lin" valueType="num">
                                      <p:cBhvr additive="base">
                                        <p:cTn id="371" dur="2250" fill="hold"/>
                                        <p:tgtEl>
                                          <p:spTgt spid="34"/>
                                        </p:tgtEl>
                                        <p:attrNameLst>
                                          <p:attrName>ppt_x</p:attrName>
                                        </p:attrNameLst>
                                      </p:cBhvr>
                                      <p:tavLst>
                                        <p:tav tm="0">
                                          <p:val>
                                            <p:strVal val="0-#ppt_w/2"/>
                                          </p:val>
                                        </p:tav>
                                        <p:tav tm="100000">
                                          <p:val>
                                            <p:strVal val="#ppt_x"/>
                                          </p:val>
                                        </p:tav>
                                      </p:tavLst>
                                    </p:anim>
                                    <p:anim calcmode="lin" valueType="num">
                                      <p:cBhvr additive="base">
                                        <p:cTn id="372" dur="2250" fill="hold"/>
                                        <p:tgtEl>
                                          <p:spTgt spid="34"/>
                                        </p:tgtEl>
                                        <p:attrNameLst>
                                          <p:attrName>ppt_y</p:attrName>
                                        </p:attrNameLst>
                                      </p:cBhvr>
                                      <p:tavLst>
                                        <p:tav tm="0">
                                          <p:val>
                                            <p:strVal val="0-#ppt_h/2"/>
                                          </p:val>
                                        </p:tav>
                                        <p:tav tm="100000">
                                          <p:val>
                                            <p:strVal val="#ppt_y"/>
                                          </p:val>
                                        </p:tav>
                                      </p:tavLst>
                                    </p:anim>
                                  </p:childTnLst>
                                </p:cTn>
                              </p:par>
                              <p:par>
                                <p:cTn id="373" presetID="2" presetClass="exit" presetSubtype="9" fill="hold" grpId="1" nodeType="withEffect">
                                  <p:stCondLst>
                                    <p:cond delay="0"/>
                                  </p:stCondLst>
                                  <p:childTnLst>
                                    <p:anim calcmode="lin" valueType="num">
                                      <p:cBhvr additive="base">
                                        <p:cTn id="374" dur="4000"/>
                                        <p:tgtEl>
                                          <p:spTgt spid="34"/>
                                        </p:tgtEl>
                                        <p:attrNameLst>
                                          <p:attrName>ppt_x</p:attrName>
                                        </p:attrNameLst>
                                      </p:cBhvr>
                                      <p:tavLst>
                                        <p:tav tm="0">
                                          <p:val>
                                            <p:strVal val="ppt_x"/>
                                          </p:val>
                                        </p:tav>
                                        <p:tav tm="100000">
                                          <p:val>
                                            <p:strVal val="0-ppt_w/2"/>
                                          </p:val>
                                        </p:tav>
                                      </p:tavLst>
                                    </p:anim>
                                    <p:anim calcmode="lin" valueType="num">
                                      <p:cBhvr additive="base">
                                        <p:cTn id="375" dur="4000"/>
                                        <p:tgtEl>
                                          <p:spTgt spid="34"/>
                                        </p:tgtEl>
                                        <p:attrNameLst>
                                          <p:attrName>ppt_y</p:attrName>
                                        </p:attrNameLst>
                                      </p:cBhvr>
                                      <p:tavLst>
                                        <p:tav tm="0">
                                          <p:val>
                                            <p:strVal val="ppt_y"/>
                                          </p:val>
                                        </p:tav>
                                        <p:tav tm="100000">
                                          <p:val>
                                            <p:strVal val="0-ppt_h/2"/>
                                          </p:val>
                                        </p:tav>
                                      </p:tavLst>
                                    </p:anim>
                                    <p:set>
                                      <p:cBhvr>
                                        <p:cTn id="376" dur="1" fill="hold">
                                          <p:stCondLst>
                                            <p:cond delay="3999"/>
                                          </p:stCondLst>
                                        </p:cTn>
                                        <p:tgtEl>
                                          <p:spTgt spid="34"/>
                                        </p:tgtEl>
                                        <p:attrNameLst>
                                          <p:attrName>style.visibility</p:attrName>
                                        </p:attrNameLst>
                                      </p:cBhvr>
                                      <p:to>
                                        <p:strVal val="hidden"/>
                                      </p:to>
                                    </p:set>
                                  </p:childTnLst>
                                </p:cTn>
                              </p:par>
                              <p:par>
                                <p:cTn id="377" presetID="19" presetClass="entr" presetSubtype="10" fill="hold" grpId="2" nodeType="withEffect">
                                  <p:stCondLst>
                                    <p:cond delay="0"/>
                                  </p:stCondLst>
                                  <p:childTnLst>
                                    <p:set>
                                      <p:cBhvr>
                                        <p:cTn id="378" dur="1" fill="hold">
                                          <p:stCondLst>
                                            <p:cond delay="0"/>
                                          </p:stCondLst>
                                        </p:cTn>
                                        <p:tgtEl>
                                          <p:spTgt spid="34"/>
                                        </p:tgtEl>
                                        <p:attrNameLst>
                                          <p:attrName>style.visibility</p:attrName>
                                        </p:attrNameLst>
                                      </p:cBhvr>
                                      <p:to>
                                        <p:strVal val="visible"/>
                                      </p:to>
                                    </p:set>
                                    <p:anim calcmode="lin" valueType="num">
                                      <p:cBhvr>
                                        <p:cTn id="379" dur="4000" fill="hold"/>
                                        <p:tgtEl>
                                          <p:spTgt spid="34"/>
                                        </p:tgtEl>
                                        <p:attrNameLst>
                                          <p:attrName>ppt_w</p:attrName>
                                        </p:attrNameLst>
                                      </p:cBhvr>
                                      <p:tavLst>
                                        <p:tav tm="0" fmla="#ppt_w*sin(2.5*pi*$)">
                                          <p:val>
                                            <p:fltVal val="0"/>
                                          </p:val>
                                        </p:tav>
                                        <p:tav tm="100000">
                                          <p:val>
                                            <p:fltVal val="1"/>
                                          </p:val>
                                        </p:tav>
                                      </p:tavLst>
                                    </p:anim>
                                    <p:anim calcmode="lin" valueType="num">
                                      <p:cBhvr>
                                        <p:cTn id="380" dur="4000" fill="hold"/>
                                        <p:tgtEl>
                                          <p:spTgt spid="34"/>
                                        </p:tgtEl>
                                        <p:attrNameLst>
                                          <p:attrName>ppt_h</p:attrName>
                                        </p:attrNameLst>
                                      </p:cBhvr>
                                      <p:tavLst>
                                        <p:tav tm="0">
                                          <p:val>
                                            <p:strVal val="#ppt_h"/>
                                          </p:val>
                                        </p:tav>
                                        <p:tav tm="100000">
                                          <p:val>
                                            <p:strVal val="#ppt_h"/>
                                          </p:val>
                                        </p:tav>
                                      </p:tavLst>
                                    </p:anim>
                                  </p:childTnLst>
                                </p:cTn>
                              </p:par>
                              <p:par>
                                <p:cTn id="381" presetID="8" presetClass="emph" presetSubtype="0" fill="hold" grpId="3" nodeType="withEffect">
                                  <p:stCondLst>
                                    <p:cond delay="0"/>
                                  </p:stCondLst>
                                  <p:childTnLst>
                                    <p:animRot by="21600000">
                                      <p:cBhvr>
                                        <p:cTn id="382" dur="4000" fill="hold"/>
                                        <p:tgtEl>
                                          <p:spTgt spid="34"/>
                                        </p:tgtEl>
                                        <p:attrNameLst>
                                          <p:attrName>r</p:attrName>
                                        </p:attrNameLst>
                                      </p:cBhvr>
                                    </p:animRot>
                                  </p:childTnLst>
                                </p:cTn>
                              </p:par>
                              <p:par>
                                <p:cTn id="383" presetID="2" presetClass="entr" presetSubtype="9" fill="hold" grpId="0" nodeType="withEffect">
                                  <p:stCondLst>
                                    <p:cond delay="0"/>
                                  </p:stCondLst>
                                  <p:childTnLst>
                                    <p:set>
                                      <p:cBhvr>
                                        <p:cTn id="384" dur="1" fill="hold">
                                          <p:stCondLst>
                                            <p:cond delay="0"/>
                                          </p:stCondLst>
                                        </p:cTn>
                                        <p:tgtEl>
                                          <p:spTgt spid="32"/>
                                        </p:tgtEl>
                                        <p:attrNameLst>
                                          <p:attrName>style.visibility</p:attrName>
                                        </p:attrNameLst>
                                      </p:cBhvr>
                                      <p:to>
                                        <p:strVal val="visible"/>
                                      </p:to>
                                    </p:set>
                                    <p:anim calcmode="lin" valueType="num">
                                      <p:cBhvr additive="base">
                                        <p:cTn id="385" dur="2250" fill="hold"/>
                                        <p:tgtEl>
                                          <p:spTgt spid="32"/>
                                        </p:tgtEl>
                                        <p:attrNameLst>
                                          <p:attrName>ppt_x</p:attrName>
                                        </p:attrNameLst>
                                      </p:cBhvr>
                                      <p:tavLst>
                                        <p:tav tm="0">
                                          <p:val>
                                            <p:strVal val="0-#ppt_w/2"/>
                                          </p:val>
                                        </p:tav>
                                        <p:tav tm="100000">
                                          <p:val>
                                            <p:strVal val="#ppt_x"/>
                                          </p:val>
                                        </p:tav>
                                      </p:tavLst>
                                    </p:anim>
                                    <p:anim calcmode="lin" valueType="num">
                                      <p:cBhvr additive="base">
                                        <p:cTn id="386" dur="2250" fill="hold"/>
                                        <p:tgtEl>
                                          <p:spTgt spid="32"/>
                                        </p:tgtEl>
                                        <p:attrNameLst>
                                          <p:attrName>ppt_y</p:attrName>
                                        </p:attrNameLst>
                                      </p:cBhvr>
                                      <p:tavLst>
                                        <p:tav tm="0">
                                          <p:val>
                                            <p:strVal val="0-#ppt_h/2"/>
                                          </p:val>
                                        </p:tav>
                                        <p:tav tm="100000">
                                          <p:val>
                                            <p:strVal val="#ppt_y"/>
                                          </p:val>
                                        </p:tav>
                                      </p:tavLst>
                                    </p:anim>
                                  </p:childTnLst>
                                </p:cTn>
                              </p:par>
                              <p:par>
                                <p:cTn id="387" presetID="2" presetClass="exit" presetSubtype="9" fill="hold" grpId="1" nodeType="withEffect">
                                  <p:stCondLst>
                                    <p:cond delay="0"/>
                                  </p:stCondLst>
                                  <p:childTnLst>
                                    <p:anim calcmode="lin" valueType="num">
                                      <p:cBhvr additive="base">
                                        <p:cTn id="388" dur="4000"/>
                                        <p:tgtEl>
                                          <p:spTgt spid="32"/>
                                        </p:tgtEl>
                                        <p:attrNameLst>
                                          <p:attrName>ppt_x</p:attrName>
                                        </p:attrNameLst>
                                      </p:cBhvr>
                                      <p:tavLst>
                                        <p:tav tm="0">
                                          <p:val>
                                            <p:strVal val="ppt_x"/>
                                          </p:val>
                                        </p:tav>
                                        <p:tav tm="100000">
                                          <p:val>
                                            <p:strVal val="0-ppt_w/2"/>
                                          </p:val>
                                        </p:tav>
                                      </p:tavLst>
                                    </p:anim>
                                    <p:anim calcmode="lin" valueType="num">
                                      <p:cBhvr additive="base">
                                        <p:cTn id="389" dur="4000"/>
                                        <p:tgtEl>
                                          <p:spTgt spid="32"/>
                                        </p:tgtEl>
                                        <p:attrNameLst>
                                          <p:attrName>ppt_y</p:attrName>
                                        </p:attrNameLst>
                                      </p:cBhvr>
                                      <p:tavLst>
                                        <p:tav tm="0">
                                          <p:val>
                                            <p:strVal val="ppt_y"/>
                                          </p:val>
                                        </p:tav>
                                        <p:tav tm="100000">
                                          <p:val>
                                            <p:strVal val="0-ppt_h/2"/>
                                          </p:val>
                                        </p:tav>
                                      </p:tavLst>
                                    </p:anim>
                                    <p:set>
                                      <p:cBhvr>
                                        <p:cTn id="390" dur="1" fill="hold">
                                          <p:stCondLst>
                                            <p:cond delay="3999"/>
                                          </p:stCondLst>
                                        </p:cTn>
                                        <p:tgtEl>
                                          <p:spTgt spid="32"/>
                                        </p:tgtEl>
                                        <p:attrNameLst>
                                          <p:attrName>style.visibility</p:attrName>
                                        </p:attrNameLst>
                                      </p:cBhvr>
                                      <p:to>
                                        <p:strVal val="hidden"/>
                                      </p:to>
                                    </p:set>
                                  </p:childTnLst>
                                </p:cTn>
                              </p:par>
                              <p:par>
                                <p:cTn id="391" presetID="19" presetClass="entr" presetSubtype="10" fill="hold" grpId="2" nodeType="withEffect">
                                  <p:stCondLst>
                                    <p:cond delay="0"/>
                                  </p:stCondLst>
                                  <p:childTnLst>
                                    <p:set>
                                      <p:cBhvr>
                                        <p:cTn id="392" dur="1" fill="hold">
                                          <p:stCondLst>
                                            <p:cond delay="0"/>
                                          </p:stCondLst>
                                        </p:cTn>
                                        <p:tgtEl>
                                          <p:spTgt spid="32"/>
                                        </p:tgtEl>
                                        <p:attrNameLst>
                                          <p:attrName>style.visibility</p:attrName>
                                        </p:attrNameLst>
                                      </p:cBhvr>
                                      <p:to>
                                        <p:strVal val="visible"/>
                                      </p:to>
                                    </p:set>
                                    <p:anim calcmode="lin" valueType="num">
                                      <p:cBhvr>
                                        <p:cTn id="393" dur="4000" fill="hold"/>
                                        <p:tgtEl>
                                          <p:spTgt spid="32"/>
                                        </p:tgtEl>
                                        <p:attrNameLst>
                                          <p:attrName>ppt_w</p:attrName>
                                        </p:attrNameLst>
                                      </p:cBhvr>
                                      <p:tavLst>
                                        <p:tav tm="0" fmla="#ppt_w*sin(2.5*pi*$)">
                                          <p:val>
                                            <p:fltVal val="0"/>
                                          </p:val>
                                        </p:tav>
                                        <p:tav tm="100000">
                                          <p:val>
                                            <p:fltVal val="1"/>
                                          </p:val>
                                        </p:tav>
                                      </p:tavLst>
                                    </p:anim>
                                    <p:anim calcmode="lin" valueType="num">
                                      <p:cBhvr>
                                        <p:cTn id="394" dur="4000" fill="hold"/>
                                        <p:tgtEl>
                                          <p:spTgt spid="32"/>
                                        </p:tgtEl>
                                        <p:attrNameLst>
                                          <p:attrName>ppt_h</p:attrName>
                                        </p:attrNameLst>
                                      </p:cBhvr>
                                      <p:tavLst>
                                        <p:tav tm="0">
                                          <p:val>
                                            <p:strVal val="#ppt_h"/>
                                          </p:val>
                                        </p:tav>
                                        <p:tav tm="100000">
                                          <p:val>
                                            <p:strVal val="#ppt_h"/>
                                          </p:val>
                                        </p:tav>
                                      </p:tavLst>
                                    </p:anim>
                                  </p:childTnLst>
                                </p:cTn>
                              </p:par>
                              <p:par>
                                <p:cTn id="395" presetID="8" presetClass="emph" presetSubtype="0" fill="hold" grpId="3" nodeType="withEffect">
                                  <p:stCondLst>
                                    <p:cond delay="0"/>
                                  </p:stCondLst>
                                  <p:childTnLst>
                                    <p:animRot by="21600000">
                                      <p:cBhvr>
                                        <p:cTn id="396" dur="4000" fill="hold"/>
                                        <p:tgtEl>
                                          <p:spTgt spid="32"/>
                                        </p:tgtEl>
                                        <p:attrNameLst>
                                          <p:attrName>r</p:attrName>
                                        </p:attrNameLst>
                                      </p:cBhvr>
                                    </p:animRot>
                                  </p:childTnLst>
                                </p:cTn>
                              </p:par>
                              <p:par>
                                <p:cTn id="397" presetID="2" presetClass="entr" presetSubtype="9" fill="hold" grpId="0" nodeType="withEffect">
                                  <p:stCondLst>
                                    <p:cond delay="0"/>
                                  </p:stCondLst>
                                  <p:childTnLst>
                                    <p:set>
                                      <p:cBhvr>
                                        <p:cTn id="398" dur="1" fill="hold">
                                          <p:stCondLst>
                                            <p:cond delay="0"/>
                                          </p:stCondLst>
                                        </p:cTn>
                                        <p:tgtEl>
                                          <p:spTgt spid="37"/>
                                        </p:tgtEl>
                                        <p:attrNameLst>
                                          <p:attrName>style.visibility</p:attrName>
                                        </p:attrNameLst>
                                      </p:cBhvr>
                                      <p:to>
                                        <p:strVal val="visible"/>
                                      </p:to>
                                    </p:set>
                                    <p:anim calcmode="lin" valueType="num">
                                      <p:cBhvr additive="base">
                                        <p:cTn id="399" dur="2250" fill="hold"/>
                                        <p:tgtEl>
                                          <p:spTgt spid="37"/>
                                        </p:tgtEl>
                                        <p:attrNameLst>
                                          <p:attrName>ppt_x</p:attrName>
                                        </p:attrNameLst>
                                      </p:cBhvr>
                                      <p:tavLst>
                                        <p:tav tm="0">
                                          <p:val>
                                            <p:strVal val="0-#ppt_w/2"/>
                                          </p:val>
                                        </p:tav>
                                        <p:tav tm="100000">
                                          <p:val>
                                            <p:strVal val="#ppt_x"/>
                                          </p:val>
                                        </p:tav>
                                      </p:tavLst>
                                    </p:anim>
                                    <p:anim calcmode="lin" valueType="num">
                                      <p:cBhvr additive="base">
                                        <p:cTn id="400" dur="2250" fill="hold"/>
                                        <p:tgtEl>
                                          <p:spTgt spid="37"/>
                                        </p:tgtEl>
                                        <p:attrNameLst>
                                          <p:attrName>ppt_y</p:attrName>
                                        </p:attrNameLst>
                                      </p:cBhvr>
                                      <p:tavLst>
                                        <p:tav tm="0">
                                          <p:val>
                                            <p:strVal val="0-#ppt_h/2"/>
                                          </p:val>
                                        </p:tav>
                                        <p:tav tm="100000">
                                          <p:val>
                                            <p:strVal val="#ppt_y"/>
                                          </p:val>
                                        </p:tav>
                                      </p:tavLst>
                                    </p:anim>
                                  </p:childTnLst>
                                </p:cTn>
                              </p:par>
                              <p:par>
                                <p:cTn id="401" presetID="2" presetClass="exit" presetSubtype="9" fill="hold" grpId="1" nodeType="withEffect">
                                  <p:stCondLst>
                                    <p:cond delay="0"/>
                                  </p:stCondLst>
                                  <p:childTnLst>
                                    <p:anim calcmode="lin" valueType="num">
                                      <p:cBhvr additive="base">
                                        <p:cTn id="402" dur="4000"/>
                                        <p:tgtEl>
                                          <p:spTgt spid="37"/>
                                        </p:tgtEl>
                                        <p:attrNameLst>
                                          <p:attrName>ppt_x</p:attrName>
                                        </p:attrNameLst>
                                      </p:cBhvr>
                                      <p:tavLst>
                                        <p:tav tm="0">
                                          <p:val>
                                            <p:strVal val="ppt_x"/>
                                          </p:val>
                                        </p:tav>
                                        <p:tav tm="100000">
                                          <p:val>
                                            <p:strVal val="0-ppt_w/2"/>
                                          </p:val>
                                        </p:tav>
                                      </p:tavLst>
                                    </p:anim>
                                    <p:anim calcmode="lin" valueType="num">
                                      <p:cBhvr additive="base">
                                        <p:cTn id="403" dur="4000"/>
                                        <p:tgtEl>
                                          <p:spTgt spid="37"/>
                                        </p:tgtEl>
                                        <p:attrNameLst>
                                          <p:attrName>ppt_y</p:attrName>
                                        </p:attrNameLst>
                                      </p:cBhvr>
                                      <p:tavLst>
                                        <p:tav tm="0">
                                          <p:val>
                                            <p:strVal val="ppt_y"/>
                                          </p:val>
                                        </p:tav>
                                        <p:tav tm="100000">
                                          <p:val>
                                            <p:strVal val="0-ppt_h/2"/>
                                          </p:val>
                                        </p:tav>
                                      </p:tavLst>
                                    </p:anim>
                                    <p:set>
                                      <p:cBhvr>
                                        <p:cTn id="404" dur="1" fill="hold">
                                          <p:stCondLst>
                                            <p:cond delay="3999"/>
                                          </p:stCondLst>
                                        </p:cTn>
                                        <p:tgtEl>
                                          <p:spTgt spid="37"/>
                                        </p:tgtEl>
                                        <p:attrNameLst>
                                          <p:attrName>style.visibility</p:attrName>
                                        </p:attrNameLst>
                                      </p:cBhvr>
                                      <p:to>
                                        <p:strVal val="hidden"/>
                                      </p:to>
                                    </p:set>
                                  </p:childTnLst>
                                </p:cTn>
                              </p:par>
                              <p:par>
                                <p:cTn id="405" presetID="19" presetClass="entr" presetSubtype="10" fill="hold" grpId="2" nodeType="withEffect">
                                  <p:stCondLst>
                                    <p:cond delay="0"/>
                                  </p:stCondLst>
                                  <p:childTnLst>
                                    <p:set>
                                      <p:cBhvr>
                                        <p:cTn id="406" dur="1" fill="hold">
                                          <p:stCondLst>
                                            <p:cond delay="0"/>
                                          </p:stCondLst>
                                        </p:cTn>
                                        <p:tgtEl>
                                          <p:spTgt spid="37"/>
                                        </p:tgtEl>
                                        <p:attrNameLst>
                                          <p:attrName>style.visibility</p:attrName>
                                        </p:attrNameLst>
                                      </p:cBhvr>
                                      <p:to>
                                        <p:strVal val="visible"/>
                                      </p:to>
                                    </p:set>
                                    <p:anim calcmode="lin" valueType="num">
                                      <p:cBhvr>
                                        <p:cTn id="407" dur="4000" fill="hold"/>
                                        <p:tgtEl>
                                          <p:spTgt spid="37"/>
                                        </p:tgtEl>
                                        <p:attrNameLst>
                                          <p:attrName>ppt_w</p:attrName>
                                        </p:attrNameLst>
                                      </p:cBhvr>
                                      <p:tavLst>
                                        <p:tav tm="0" fmla="#ppt_w*sin(2.5*pi*$)">
                                          <p:val>
                                            <p:fltVal val="0"/>
                                          </p:val>
                                        </p:tav>
                                        <p:tav tm="100000">
                                          <p:val>
                                            <p:fltVal val="1"/>
                                          </p:val>
                                        </p:tav>
                                      </p:tavLst>
                                    </p:anim>
                                    <p:anim calcmode="lin" valueType="num">
                                      <p:cBhvr>
                                        <p:cTn id="408" dur="4000" fill="hold"/>
                                        <p:tgtEl>
                                          <p:spTgt spid="37"/>
                                        </p:tgtEl>
                                        <p:attrNameLst>
                                          <p:attrName>ppt_h</p:attrName>
                                        </p:attrNameLst>
                                      </p:cBhvr>
                                      <p:tavLst>
                                        <p:tav tm="0">
                                          <p:val>
                                            <p:strVal val="#ppt_h"/>
                                          </p:val>
                                        </p:tav>
                                        <p:tav tm="100000">
                                          <p:val>
                                            <p:strVal val="#ppt_h"/>
                                          </p:val>
                                        </p:tav>
                                      </p:tavLst>
                                    </p:anim>
                                  </p:childTnLst>
                                </p:cTn>
                              </p:par>
                              <p:par>
                                <p:cTn id="409" presetID="8" presetClass="emph" presetSubtype="0" fill="hold" grpId="3" nodeType="withEffect">
                                  <p:stCondLst>
                                    <p:cond delay="0"/>
                                  </p:stCondLst>
                                  <p:childTnLst>
                                    <p:animRot by="21600000">
                                      <p:cBhvr>
                                        <p:cTn id="410" dur="4000" fill="hold"/>
                                        <p:tgtEl>
                                          <p:spTgt spid="37"/>
                                        </p:tgtEl>
                                        <p:attrNameLst>
                                          <p:attrName>r</p:attrName>
                                        </p:attrNameLst>
                                      </p:cBhvr>
                                    </p:animRot>
                                  </p:childTnLst>
                                </p:cTn>
                              </p:par>
                              <p:par>
                                <p:cTn id="411" presetID="2" presetClass="entr" presetSubtype="9" fill="hold" grpId="0" nodeType="withEffect">
                                  <p:stCondLst>
                                    <p:cond delay="0"/>
                                  </p:stCondLst>
                                  <p:childTnLst>
                                    <p:set>
                                      <p:cBhvr>
                                        <p:cTn id="412" dur="1" fill="hold">
                                          <p:stCondLst>
                                            <p:cond delay="0"/>
                                          </p:stCondLst>
                                        </p:cTn>
                                        <p:tgtEl>
                                          <p:spTgt spid="35"/>
                                        </p:tgtEl>
                                        <p:attrNameLst>
                                          <p:attrName>style.visibility</p:attrName>
                                        </p:attrNameLst>
                                      </p:cBhvr>
                                      <p:to>
                                        <p:strVal val="visible"/>
                                      </p:to>
                                    </p:set>
                                    <p:anim calcmode="lin" valueType="num">
                                      <p:cBhvr additive="base">
                                        <p:cTn id="413" dur="2250" fill="hold"/>
                                        <p:tgtEl>
                                          <p:spTgt spid="35"/>
                                        </p:tgtEl>
                                        <p:attrNameLst>
                                          <p:attrName>ppt_x</p:attrName>
                                        </p:attrNameLst>
                                      </p:cBhvr>
                                      <p:tavLst>
                                        <p:tav tm="0">
                                          <p:val>
                                            <p:strVal val="0-#ppt_w/2"/>
                                          </p:val>
                                        </p:tav>
                                        <p:tav tm="100000">
                                          <p:val>
                                            <p:strVal val="#ppt_x"/>
                                          </p:val>
                                        </p:tav>
                                      </p:tavLst>
                                    </p:anim>
                                    <p:anim calcmode="lin" valueType="num">
                                      <p:cBhvr additive="base">
                                        <p:cTn id="414" dur="2250" fill="hold"/>
                                        <p:tgtEl>
                                          <p:spTgt spid="35"/>
                                        </p:tgtEl>
                                        <p:attrNameLst>
                                          <p:attrName>ppt_y</p:attrName>
                                        </p:attrNameLst>
                                      </p:cBhvr>
                                      <p:tavLst>
                                        <p:tav tm="0">
                                          <p:val>
                                            <p:strVal val="0-#ppt_h/2"/>
                                          </p:val>
                                        </p:tav>
                                        <p:tav tm="100000">
                                          <p:val>
                                            <p:strVal val="#ppt_y"/>
                                          </p:val>
                                        </p:tav>
                                      </p:tavLst>
                                    </p:anim>
                                  </p:childTnLst>
                                </p:cTn>
                              </p:par>
                              <p:par>
                                <p:cTn id="415" presetID="2" presetClass="exit" presetSubtype="9" fill="hold" grpId="1" nodeType="withEffect">
                                  <p:stCondLst>
                                    <p:cond delay="0"/>
                                  </p:stCondLst>
                                  <p:childTnLst>
                                    <p:anim calcmode="lin" valueType="num">
                                      <p:cBhvr additive="base">
                                        <p:cTn id="416" dur="4000"/>
                                        <p:tgtEl>
                                          <p:spTgt spid="35"/>
                                        </p:tgtEl>
                                        <p:attrNameLst>
                                          <p:attrName>ppt_x</p:attrName>
                                        </p:attrNameLst>
                                      </p:cBhvr>
                                      <p:tavLst>
                                        <p:tav tm="0">
                                          <p:val>
                                            <p:strVal val="ppt_x"/>
                                          </p:val>
                                        </p:tav>
                                        <p:tav tm="100000">
                                          <p:val>
                                            <p:strVal val="0-ppt_w/2"/>
                                          </p:val>
                                        </p:tav>
                                      </p:tavLst>
                                    </p:anim>
                                    <p:anim calcmode="lin" valueType="num">
                                      <p:cBhvr additive="base">
                                        <p:cTn id="417" dur="4000"/>
                                        <p:tgtEl>
                                          <p:spTgt spid="35"/>
                                        </p:tgtEl>
                                        <p:attrNameLst>
                                          <p:attrName>ppt_y</p:attrName>
                                        </p:attrNameLst>
                                      </p:cBhvr>
                                      <p:tavLst>
                                        <p:tav tm="0">
                                          <p:val>
                                            <p:strVal val="ppt_y"/>
                                          </p:val>
                                        </p:tav>
                                        <p:tav tm="100000">
                                          <p:val>
                                            <p:strVal val="0-ppt_h/2"/>
                                          </p:val>
                                        </p:tav>
                                      </p:tavLst>
                                    </p:anim>
                                    <p:set>
                                      <p:cBhvr>
                                        <p:cTn id="418" dur="1" fill="hold">
                                          <p:stCondLst>
                                            <p:cond delay="3999"/>
                                          </p:stCondLst>
                                        </p:cTn>
                                        <p:tgtEl>
                                          <p:spTgt spid="35"/>
                                        </p:tgtEl>
                                        <p:attrNameLst>
                                          <p:attrName>style.visibility</p:attrName>
                                        </p:attrNameLst>
                                      </p:cBhvr>
                                      <p:to>
                                        <p:strVal val="hidden"/>
                                      </p:to>
                                    </p:set>
                                  </p:childTnLst>
                                </p:cTn>
                              </p:par>
                              <p:par>
                                <p:cTn id="419" presetID="19" presetClass="entr" presetSubtype="10" fill="hold" grpId="2" nodeType="withEffect">
                                  <p:stCondLst>
                                    <p:cond delay="0"/>
                                  </p:stCondLst>
                                  <p:childTnLst>
                                    <p:set>
                                      <p:cBhvr>
                                        <p:cTn id="420" dur="1" fill="hold">
                                          <p:stCondLst>
                                            <p:cond delay="0"/>
                                          </p:stCondLst>
                                        </p:cTn>
                                        <p:tgtEl>
                                          <p:spTgt spid="35"/>
                                        </p:tgtEl>
                                        <p:attrNameLst>
                                          <p:attrName>style.visibility</p:attrName>
                                        </p:attrNameLst>
                                      </p:cBhvr>
                                      <p:to>
                                        <p:strVal val="visible"/>
                                      </p:to>
                                    </p:set>
                                    <p:anim calcmode="lin" valueType="num">
                                      <p:cBhvr>
                                        <p:cTn id="421" dur="4000" fill="hold"/>
                                        <p:tgtEl>
                                          <p:spTgt spid="35"/>
                                        </p:tgtEl>
                                        <p:attrNameLst>
                                          <p:attrName>ppt_w</p:attrName>
                                        </p:attrNameLst>
                                      </p:cBhvr>
                                      <p:tavLst>
                                        <p:tav tm="0" fmla="#ppt_w*sin(2.5*pi*$)">
                                          <p:val>
                                            <p:fltVal val="0"/>
                                          </p:val>
                                        </p:tav>
                                        <p:tav tm="100000">
                                          <p:val>
                                            <p:fltVal val="1"/>
                                          </p:val>
                                        </p:tav>
                                      </p:tavLst>
                                    </p:anim>
                                    <p:anim calcmode="lin" valueType="num">
                                      <p:cBhvr>
                                        <p:cTn id="422" dur="4000" fill="hold"/>
                                        <p:tgtEl>
                                          <p:spTgt spid="35"/>
                                        </p:tgtEl>
                                        <p:attrNameLst>
                                          <p:attrName>ppt_h</p:attrName>
                                        </p:attrNameLst>
                                      </p:cBhvr>
                                      <p:tavLst>
                                        <p:tav tm="0">
                                          <p:val>
                                            <p:strVal val="#ppt_h"/>
                                          </p:val>
                                        </p:tav>
                                        <p:tav tm="100000">
                                          <p:val>
                                            <p:strVal val="#ppt_h"/>
                                          </p:val>
                                        </p:tav>
                                      </p:tavLst>
                                    </p:anim>
                                  </p:childTnLst>
                                </p:cTn>
                              </p:par>
                              <p:par>
                                <p:cTn id="423" presetID="8" presetClass="emph" presetSubtype="0" fill="hold" grpId="3" nodeType="withEffect">
                                  <p:stCondLst>
                                    <p:cond delay="0"/>
                                  </p:stCondLst>
                                  <p:childTnLst>
                                    <p:animRot by="21600000">
                                      <p:cBhvr>
                                        <p:cTn id="424" dur="4000" fill="hold"/>
                                        <p:tgtEl>
                                          <p:spTgt spid="35"/>
                                        </p:tgtEl>
                                        <p:attrNameLst>
                                          <p:attrName>r</p:attrName>
                                        </p:attrNameLst>
                                      </p:cBhvr>
                                    </p:animRot>
                                  </p:childTnLst>
                                </p:cTn>
                              </p:par>
                              <p:par>
                                <p:cTn id="425" presetID="2" presetClass="entr" presetSubtype="9" fill="hold" grpId="0" nodeType="withEffect">
                                  <p:stCondLst>
                                    <p:cond delay="0"/>
                                  </p:stCondLst>
                                  <p:childTnLst>
                                    <p:set>
                                      <p:cBhvr>
                                        <p:cTn id="426" dur="1" fill="hold">
                                          <p:stCondLst>
                                            <p:cond delay="0"/>
                                          </p:stCondLst>
                                        </p:cTn>
                                        <p:tgtEl>
                                          <p:spTgt spid="33"/>
                                        </p:tgtEl>
                                        <p:attrNameLst>
                                          <p:attrName>style.visibility</p:attrName>
                                        </p:attrNameLst>
                                      </p:cBhvr>
                                      <p:to>
                                        <p:strVal val="visible"/>
                                      </p:to>
                                    </p:set>
                                    <p:anim calcmode="lin" valueType="num">
                                      <p:cBhvr additive="base">
                                        <p:cTn id="427" dur="2250" fill="hold"/>
                                        <p:tgtEl>
                                          <p:spTgt spid="33"/>
                                        </p:tgtEl>
                                        <p:attrNameLst>
                                          <p:attrName>ppt_x</p:attrName>
                                        </p:attrNameLst>
                                      </p:cBhvr>
                                      <p:tavLst>
                                        <p:tav tm="0">
                                          <p:val>
                                            <p:strVal val="0-#ppt_w/2"/>
                                          </p:val>
                                        </p:tav>
                                        <p:tav tm="100000">
                                          <p:val>
                                            <p:strVal val="#ppt_x"/>
                                          </p:val>
                                        </p:tav>
                                      </p:tavLst>
                                    </p:anim>
                                    <p:anim calcmode="lin" valueType="num">
                                      <p:cBhvr additive="base">
                                        <p:cTn id="428" dur="2250" fill="hold"/>
                                        <p:tgtEl>
                                          <p:spTgt spid="33"/>
                                        </p:tgtEl>
                                        <p:attrNameLst>
                                          <p:attrName>ppt_y</p:attrName>
                                        </p:attrNameLst>
                                      </p:cBhvr>
                                      <p:tavLst>
                                        <p:tav tm="0">
                                          <p:val>
                                            <p:strVal val="0-#ppt_h/2"/>
                                          </p:val>
                                        </p:tav>
                                        <p:tav tm="100000">
                                          <p:val>
                                            <p:strVal val="#ppt_y"/>
                                          </p:val>
                                        </p:tav>
                                      </p:tavLst>
                                    </p:anim>
                                  </p:childTnLst>
                                </p:cTn>
                              </p:par>
                              <p:par>
                                <p:cTn id="429" presetID="2" presetClass="exit" presetSubtype="9" fill="hold" grpId="1" nodeType="withEffect">
                                  <p:stCondLst>
                                    <p:cond delay="0"/>
                                  </p:stCondLst>
                                  <p:childTnLst>
                                    <p:anim calcmode="lin" valueType="num">
                                      <p:cBhvr additive="base">
                                        <p:cTn id="430" dur="4000"/>
                                        <p:tgtEl>
                                          <p:spTgt spid="33"/>
                                        </p:tgtEl>
                                        <p:attrNameLst>
                                          <p:attrName>ppt_x</p:attrName>
                                        </p:attrNameLst>
                                      </p:cBhvr>
                                      <p:tavLst>
                                        <p:tav tm="0">
                                          <p:val>
                                            <p:strVal val="ppt_x"/>
                                          </p:val>
                                        </p:tav>
                                        <p:tav tm="100000">
                                          <p:val>
                                            <p:strVal val="0-ppt_w/2"/>
                                          </p:val>
                                        </p:tav>
                                      </p:tavLst>
                                    </p:anim>
                                    <p:anim calcmode="lin" valueType="num">
                                      <p:cBhvr additive="base">
                                        <p:cTn id="431" dur="4000"/>
                                        <p:tgtEl>
                                          <p:spTgt spid="33"/>
                                        </p:tgtEl>
                                        <p:attrNameLst>
                                          <p:attrName>ppt_y</p:attrName>
                                        </p:attrNameLst>
                                      </p:cBhvr>
                                      <p:tavLst>
                                        <p:tav tm="0">
                                          <p:val>
                                            <p:strVal val="ppt_y"/>
                                          </p:val>
                                        </p:tav>
                                        <p:tav tm="100000">
                                          <p:val>
                                            <p:strVal val="0-ppt_h/2"/>
                                          </p:val>
                                        </p:tav>
                                      </p:tavLst>
                                    </p:anim>
                                    <p:set>
                                      <p:cBhvr>
                                        <p:cTn id="432" dur="1" fill="hold">
                                          <p:stCondLst>
                                            <p:cond delay="3999"/>
                                          </p:stCondLst>
                                        </p:cTn>
                                        <p:tgtEl>
                                          <p:spTgt spid="33"/>
                                        </p:tgtEl>
                                        <p:attrNameLst>
                                          <p:attrName>style.visibility</p:attrName>
                                        </p:attrNameLst>
                                      </p:cBhvr>
                                      <p:to>
                                        <p:strVal val="hidden"/>
                                      </p:to>
                                    </p:set>
                                  </p:childTnLst>
                                </p:cTn>
                              </p:par>
                              <p:par>
                                <p:cTn id="433" presetID="19" presetClass="entr" presetSubtype="10" fill="hold" grpId="2" nodeType="withEffect">
                                  <p:stCondLst>
                                    <p:cond delay="0"/>
                                  </p:stCondLst>
                                  <p:childTnLst>
                                    <p:set>
                                      <p:cBhvr>
                                        <p:cTn id="434" dur="1" fill="hold">
                                          <p:stCondLst>
                                            <p:cond delay="0"/>
                                          </p:stCondLst>
                                        </p:cTn>
                                        <p:tgtEl>
                                          <p:spTgt spid="33"/>
                                        </p:tgtEl>
                                        <p:attrNameLst>
                                          <p:attrName>style.visibility</p:attrName>
                                        </p:attrNameLst>
                                      </p:cBhvr>
                                      <p:to>
                                        <p:strVal val="visible"/>
                                      </p:to>
                                    </p:set>
                                    <p:anim calcmode="lin" valueType="num">
                                      <p:cBhvr>
                                        <p:cTn id="435" dur="4000" fill="hold"/>
                                        <p:tgtEl>
                                          <p:spTgt spid="33"/>
                                        </p:tgtEl>
                                        <p:attrNameLst>
                                          <p:attrName>ppt_w</p:attrName>
                                        </p:attrNameLst>
                                      </p:cBhvr>
                                      <p:tavLst>
                                        <p:tav tm="0" fmla="#ppt_w*sin(2.5*pi*$)">
                                          <p:val>
                                            <p:fltVal val="0"/>
                                          </p:val>
                                        </p:tav>
                                        <p:tav tm="100000">
                                          <p:val>
                                            <p:fltVal val="1"/>
                                          </p:val>
                                        </p:tav>
                                      </p:tavLst>
                                    </p:anim>
                                    <p:anim calcmode="lin" valueType="num">
                                      <p:cBhvr>
                                        <p:cTn id="436" dur="4000" fill="hold"/>
                                        <p:tgtEl>
                                          <p:spTgt spid="33"/>
                                        </p:tgtEl>
                                        <p:attrNameLst>
                                          <p:attrName>ppt_h</p:attrName>
                                        </p:attrNameLst>
                                      </p:cBhvr>
                                      <p:tavLst>
                                        <p:tav tm="0">
                                          <p:val>
                                            <p:strVal val="#ppt_h"/>
                                          </p:val>
                                        </p:tav>
                                        <p:tav tm="100000">
                                          <p:val>
                                            <p:strVal val="#ppt_h"/>
                                          </p:val>
                                        </p:tav>
                                      </p:tavLst>
                                    </p:anim>
                                  </p:childTnLst>
                                </p:cTn>
                              </p:par>
                              <p:par>
                                <p:cTn id="437" presetID="8" presetClass="emph" presetSubtype="0" fill="hold" grpId="3" nodeType="withEffect">
                                  <p:stCondLst>
                                    <p:cond delay="0"/>
                                  </p:stCondLst>
                                  <p:childTnLst>
                                    <p:animRot by="21600000">
                                      <p:cBhvr>
                                        <p:cTn id="438" dur="4000" fill="hold"/>
                                        <p:tgtEl>
                                          <p:spTgt spid="33"/>
                                        </p:tgtEl>
                                        <p:attrNameLst>
                                          <p:attrName>r</p:attrName>
                                        </p:attrNameLst>
                                      </p:cBhvr>
                                    </p:animRot>
                                  </p:childTnLst>
                                </p:cTn>
                              </p:par>
                              <p:par>
                                <p:cTn id="439" presetID="2" presetClass="entr" presetSubtype="9" fill="hold" grpId="0" nodeType="withEffect">
                                  <p:stCondLst>
                                    <p:cond delay="0"/>
                                  </p:stCondLst>
                                  <p:childTnLst>
                                    <p:set>
                                      <p:cBhvr>
                                        <p:cTn id="440" dur="1" fill="hold">
                                          <p:stCondLst>
                                            <p:cond delay="0"/>
                                          </p:stCondLst>
                                        </p:cTn>
                                        <p:tgtEl>
                                          <p:spTgt spid="31"/>
                                        </p:tgtEl>
                                        <p:attrNameLst>
                                          <p:attrName>style.visibility</p:attrName>
                                        </p:attrNameLst>
                                      </p:cBhvr>
                                      <p:to>
                                        <p:strVal val="visible"/>
                                      </p:to>
                                    </p:set>
                                    <p:anim calcmode="lin" valueType="num">
                                      <p:cBhvr additive="base">
                                        <p:cTn id="441" dur="2250" fill="hold"/>
                                        <p:tgtEl>
                                          <p:spTgt spid="31"/>
                                        </p:tgtEl>
                                        <p:attrNameLst>
                                          <p:attrName>ppt_x</p:attrName>
                                        </p:attrNameLst>
                                      </p:cBhvr>
                                      <p:tavLst>
                                        <p:tav tm="0">
                                          <p:val>
                                            <p:strVal val="0-#ppt_w/2"/>
                                          </p:val>
                                        </p:tav>
                                        <p:tav tm="100000">
                                          <p:val>
                                            <p:strVal val="#ppt_x"/>
                                          </p:val>
                                        </p:tav>
                                      </p:tavLst>
                                    </p:anim>
                                    <p:anim calcmode="lin" valueType="num">
                                      <p:cBhvr additive="base">
                                        <p:cTn id="442" dur="2250" fill="hold"/>
                                        <p:tgtEl>
                                          <p:spTgt spid="31"/>
                                        </p:tgtEl>
                                        <p:attrNameLst>
                                          <p:attrName>ppt_y</p:attrName>
                                        </p:attrNameLst>
                                      </p:cBhvr>
                                      <p:tavLst>
                                        <p:tav tm="0">
                                          <p:val>
                                            <p:strVal val="0-#ppt_h/2"/>
                                          </p:val>
                                        </p:tav>
                                        <p:tav tm="100000">
                                          <p:val>
                                            <p:strVal val="#ppt_y"/>
                                          </p:val>
                                        </p:tav>
                                      </p:tavLst>
                                    </p:anim>
                                  </p:childTnLst>
                                </p:cTn>
                              </p:par>
                              <p:par>
                                <p:cTn id="443" presetID="2" presetClass="exit" presetSubtype="9" fill="hold" grpId="1" nodeType="withEffect">
                                  <p:stCondLst>
                                    <p:cond delay="0"/>
                                  </p:stCondLst>
                                  <p:childTnLst>
                                    <p:anim calcmode="lin" valueType="num">
                                      <p:cBhvr additive="base">
                                        <p:cTn id="444" dur="4000"/>
                                        <p:tgtEl>
                                          <p:spTgt spid="31"/>
                                        </p:tgtEl>
                                        <p:attrNameLst>
                                          <p:attrName>ppt_x</p:attrName>
                                        </p:attrNameLst>
                                      </p:cBhvr>
                                      <p:tavLst>
                                        <p:tav tm="0">
                                          <p:val>
                                            <p:strVal val="ppt_x"/>
                                          </p:val>
                                        </p:tav>
                                        <p:tav tm="100000">
                                          <p:val>
                                            <p:strVal val="0-ppt_w/2"/>
                                          </p:val>
                                        </p:tav>
                                      </p:tavLst>
                                    </p:anim>
                                    <p:anim calcmode="lin" valueType="num">
                                      <p:cBhvr additive="base">
                                        <p:cTn id="445" dur="4000"/>
                                        <p:tgtEl>
                                          <p:spTgt spid="31"/>
                                        </p:tgtEl>
                                        <p:attrNameLst>
                                          <p:attrName>ppt_y</p:attrName>
                                        </p:attrNameLst>
                                      </p:cBhvr>
                                      <p:tavLst>
                                        <p:tav tm="0">
                                          <p:val>
                                            <p:strVal val="ppt_y"/>
                                          </p:val>
                                        </p:tav>
                                        <p:tav tm="100000">
                                          <p:val>
                                            <p:strVal val="0-ppt_h/2"/>
                                          </p:val>
                                        </p:tav>
                                      </p:tavLst>
                                    </p:anim>
                                    <p:set>
                                      <p:cBhvr>
                                        <p:cTn id="446" dur="1" fill="hold">
                                          <p:stCondLst>
                                            <p:cond delay="3999"/>
                                          </p:stCondLst>
                                        </p:cTn>
                                        <p:tgtEl>
                                          <p:spTgt spid="31"/>
                                        </p:tgtEl>
                                        <p:attrNameLst>
                                          <p:attrName>style.visibility</p:attrName>
                                        </p:attrNameLst>
                                      </p:cBhvr>
                                      <p:to>
                                        <p:strVal val="hidden"/>
                                      </p:to>
                                    </p:set>
                                  </p:childTnLst>
                                </p:cTn>
                              </p:par>
                              <p:par>
                                <p:cTn id="447" presetID="19" presetClass="entr" presetSubtype="10" fill="hold" grpId="2" nodeType="withEffect">
                                  <p:stCondLst>
                                    <p:cond delay="0"/>
                                  </p:stCondLst>
                                  <p:childTnLst>
                                    <p:set>
                                      <p:cBhvr>
                                        <p:cTn id="448" dur="1" fill="hold">
                                          <p:stCondLst>
                                            <p:cond delay="0"/>
                                          </p:stCondLst>
                                        </p:cTn>
                                        <p:tgtEl>
                                          <p:spTgt spid="31"/>
                                        </p:tgtEl>
                                        <p:attrNameLst>
                                          <p:attrName>style.visibility</p:attrName>
                                        </p:attrNameLst>
                                      </p:cBhvr>
                                      <p:to>
                                        <p:strVal val="visible"/>
                                      </p:to>
                                    </p:set>
                                    <p:anim calcmode="lin" valueType="num">
                                      <p:cBhvr>
                                        <p:cTn id="449" dur="4000" fill="hold"/>
                                        <p:tgtEl>
                                          <p:spTgt spid="31"/>
                                        </p:tgtEl>
                                        <p:attrNameLst>
                                          <p:attrName>ppt_w</p:attrName>
                                        </p:attrNameLst>
                                      </p:cBhvr>
                                      <p:tavLst>
                                        <p:tav tm="0" fmla="#ppt_w*sin(2.5*pi*$)">
                                          <p:val>
                                            <p:fltVal val="0"/>
                                          </p:val>
                                        </p:tav>
                                        <p:tav tm="100000">
                                          <p:val>
                                            <p:fltVal val="1"/>
                                          </p:val>
                                        </p:tav>
                                      </p:tavLst>
                                    </p:anim>
                                    <p:anim calcmode="lin" valueType="num">
                                      <p:cBhvr>
                                        <p:cTn id="450" dur="4000" fill="hold"/>
                                        <p:tgtEl>
                                          <p:spTgt spid="31"/>
                                        </p:tgtEl>
                                        <p:attrNameLst>
                                          <p:attrName>ppt_h</p:attrName>
                                        </p:attrNameLst>
                                      </p:cBhvr>
                                      <p:tavLst>
                                        <p:tav tm="0">
                                          <p:val>
                                            <p:strVal val="#ppt_h"/>
                                          </p:val>
                                        </p:tav>
                                        <p:tav tm="100000">
                                          <p:val>
                                            <p:strVal val="#ppt_h"/>
                                          </p:val>
                                        </p:tav>
                                      </p:tavLst>
                                    </p:anim>
                                  </p:childTnLst>
                                </p:cTn>
                              </p:par>
                              <p:par>
                                <p:cTn id="451" presetID="8" presetClass="emph" presetSubtype="0" fill="hold" grpId="3" nodeType="withEffect">
                                  <p:stCondLst>
                                    <p:cond delay="0"/>
                                  </p:stCondLst>
                                  <p:childTnLst>
                                    <p:animRot by="21600000">
                                      <p:cBhvr>
                                        <p:cTn id="452" dur="4000" fill="hold"/>
                                        <p:tgtEl>
                                          <p:spTgt spid="31"/>
                                        </p:tgtEl>
                                        <p:attrNameLst>
                                          <p:attrName>r</p:attrName>
                                        </p:attrNameLst>
                                      </p:cBhvr>
                                    </p:animRot>
                                  </p:childTnLst>
                                </p:cTn>
                              </p:par>
                              <p:par>
                                <p:cTn id="453" presetID="23" presetClass="entr" presetSubtype="272" fill="hold" nodeType="withEffect">
                                  <p:stCondLst>
                                    <p:cond delay="0"/>
                                  </p:stCondLst>
                                  <p:childTnLst>
                                    <p:set>
                                      <p:cBhvr>
                                        <p:cTn id="454" dur="1" fill="hold">
                                          <p:stCondLst>
                                            <p:cond delay="0"/>
                                          </p:stCondLst>
                                        </p:cTn>
                                        <p:tgtEl>
                                          <p:spTgt spid="42"/>
                                        </p:tgtEl>
                                        <p:attrNameLst>
                                          <p:attrName>style.visibility</p:attrName>
                                        </p:attrNameLst>
                                      </p:cBhvr>
                                      <p:to>
                                        <p:strVal val="visible"/>
                                      </p:to>
                                    </p:set>
                                    <p:anim calcmode="lin" valueType="num">
                                      <p:cBhvr>
                                        <p:cTn id="455" dur="4000" fill="hold"/>
                                        <p:tgtEl>
                                          <p:spTgt spid="42"/>
                                        </p:tgtEl>
                                        <p:attrNameLst>
                                          <p:attrName>ppt_w</p:attrName>
                                        </p:attrNameLst>
                                      </p:cBhvr>
                                      <p:tavLst>
                                        <p:tav tm="0">
                                          <p:val>
                                            <p:strVal val="2/3*#ppt_w"/>
                                          </p:val>
                                        </p:tav>
                                        <p:tav tm="100000">
                                          <p:val>
                                            <p:strVal val="#ppt_w"/>
                                          </p:val>
                                        </p:tav>
                                      </p:tavLst>
                                    </p:anim>
                                    <p:anim calcmode="lin" valueType="num">
                                      <p:cBhvr>
                                        <p:cTn id="456" dur="4000" fill="hold"/>
                                        <p:tgtEl>
                                          <p:spTgt spid="42"/>
                                        </p:tgtEl>
                                        <p:attrNameLst>
                                          <p:attrName>ppt_h</p:attrName>
                                        </p:attrNameLst>
                                      </p:cBhvr>
                                      <p:tavLst>
                                        <p:tav tm="0">
                                          <p:val>
                                            <p:strVal val="2/3*#ppt_h"/>
                                          </p:val>
                                        </p:tav>
                                        <p:tav tm="100000">
                                          <p:val>
                                            <p:strVal val="#ppt_h"/>
                                          </p:val>
                                        </p:tav>
                                      </p:tavLst>
                                    </p:anim>
                                  </p:childTnLst>
                                </p:cTn>
                              </p:par>
                              <p:par>
                                <p:cTn id="457" presetID="16" presetClass="entr" presetSubtype="42" fill="hold" nodeType="withEffect">
                                  <p:stCondLst>
                                    <p:cond delay="0"/>
                                  </p:stCondLst>
                                  <p:childTnLst>
                                    <p:set>
                                      <p:cBhvr>
                                        <p:cTn id="458" dur="1" fill="hold">
                                          <p:stCondLst>
                                            <p:cond delay="0"/>
                                          </p:stCondLst>
                                        </p:cTn>
                                        <p:tgtEl>
                                          <p:spTgt spid="42"/>
                                        </p:tgtEl>
                                        <p:attrNameLst>
                                          <p:attrName>style.visibility</p:attrName>
                                        </p:attrNameLst>
                                      </p:cBhvr>
                                      <p:to>
                                        <p:strVal val="visible"/>
                                      </p:to>
                                    </p:set>
                                    <p:animEffect transition="in" filter="barn(outHorizontal)">
                                      <p:cBhvr>
                                        <p:cTn id="459" dur="4000"/>
                                        <p:tgtEl>
                                          <p:spTgt spid="42"/>
                                        </p:tgtEl>
                                      </p:cBhvr>
                                    </p:animEffect>
                                  </p:childTnLst>
                                </p:cTn>
                              </p:par>
                              <p:par>
                                <p:cTn id="460" presetID="9" presetClass="emph" presetSubtype="0" grpId="0" nodeType="withEffect">
                                  <p:stCondLst>
                                    <p:cond delay="0"/>
                                  </p:stCondLst>
                                  <p:childTnLst>
                                    <p:set>
                                      <p:cBhvr rctx="PPT">
                                        <p:cTn id="461" dur="indefinite"/>
                                        <p:tgtEl>
                                          <p:spTgt spid="40"/>
                                        </p:tgtEl>
                                        <p:attrNameLst>
                                          <p:attrName>style.opacity</p:attrName>
                                        </p:attrNameLst>
                                      </p:cBhvr>
                                      <p:to>
                                        <p:strVal val="0"/>
                                      </p:to>
                                    </p:set>
                                    <p:animEffect filter="image" prLst="opacity: 0">
                                      <p:cBhvr rctx="IE">
                                        <p:cTn id="462" dur="indefinite"/>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40"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23 Grupo"/>
          <p:cNvGrpSpPr/>
          <p:nvPr/>
        </p:nvGrpSpPr>
        <p:grpSpPr>
          <a:xfrm>
            <a:off x="12170" y="0"/>
            <a:ext cx="9131830" cy="5140102"/>
            <a:chOff x="-6896" y="3398"/>
            <a:chExt cx="9157792" cy="5140102"/>
          </a:xfrm>
        </p:grpSpPr>
        <p:grpSp>
          <p:nvGrpSpPr>
            <p:cNvPr id="31" name="30 Grupo"/>
            <p:cNvGrpSpPr/>
            <p:nvPr/>
          </p:nvGrpSpPr>
          <p:grpSpPr>
            <a:xfrm>
              <a:off x="0" y="2571750"/>
              <a:ext cx="9150896" cy="2571750"/>
              <a:chOff x="2339752" y="6172150"/>
              <a:chExt cx="9090248" cy="5152274"/>
            </a:xfrm>
          </p:grpSpPr>
          <p:sp>
            <p:nvSpPr>
              <p:cNvPr id="35" name="34 Rectángulo"/>
              <p:cNvSpPr/>
              <p:nvPr/>
            </p:nvSpPr>
            <p:spPr>
              <a:xfrm flipH="1">
                <a:off x="6858000" y="6172150"/>
                <a:ext cx="4572000" cy="5152274"/>
              </a:xfrm>
              <a:prstGeom prst="rect">
                <a:avLst/>
              </a:prstGeom>
              <a:gradFill>
                <a:gsLst>
                  <a:gs pos="81000">
                    <a:schemeClr val="accent1">
                      <a:lumMod val="6000"/>
                      <a:lumOff val="94000"/>
                    </a:schemeClr>
                  </a:gs>
                  <a:gs pos="100000">
                    <a:srgbClr val="5E3D76">
                      <a:lumMod val="0"/>
                    </a:srgbClr>
                  </a:gs>
                  <a:gs pos="57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a:off x="2339752" y="6172150"/>
                <a:ext cx="4608000" cy="5152274"/>
              </a:xfrm>
              <a:prstGeom prst="rect">
                <a:avLst/>
              </a:prstGeom>
              <a:gradFill>
                <a:gsLst>
                  <a:gs pos="81000">
                    <a:schemeClr val="accent1">
                      <a:lumMod val="6000"/>
                      <a:lumOff val="94000"/>
                    </a:schemeClr>
                  </a:gs>
                  <a:gs pos="100000">
                    <a:srgbClr val="5E3D76">
                      <a:lumMod val="0"/>
                    </a:srgbClr>
                  </a:gs>
                  <a:gs pos="57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 name="31 Grupo"/>
            <p:cNvGrpSpPr/>
            <p:nvPr/>
          </p:nvGrpSpPr>
          <p:grpSpPr>
            <a:xfrm rot="10800000">
              <a:off x="-6896" y="3398"/>
              <a:ext cx="9150896" cy="2571750"/>
              <a:chOff x="2339752" y="6172150"/>
              <a:chExt cx="9090248" cy="5152274"/>
            </a:xfrm>
          </p:grpSpPr>
          <p:sp>
            <p:nvSpPr>
              <p:cNvPr id="33" name="32 Rectángulo"/>
              <p:cNvSpPr/>
              <p:nvPr/>
            </p:nvSpPr>
            <p:spPr>
              <a:xfrm flipH="1">
                <a:off x="6858000" y="6172150"/>
                <a:ext cx="4572000" cy="5152274"/>
              </a:xfrm>
              <a:prstGeom prst="rect">
                <a:avLst/>
              </a:prstGeom>
              <a:gradFill>
                <a:gsLst>
                  <a:gs pos="81000">
                    <a:schemeClr val="accent1">
                      <a:lumMod val="6000"/>
                      <a:lumOff val="94000"/>
                    </a:schemeClr>
                  </a:gs>
                  <a:gs pos="100000">
                    <a:srgbClr val="5E3D76">
                      <a:lumMod val="0"/>
                    </a:srgbClr>
                  </a:gs>
                  <a:gs pos="57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a:off x="2339752" y="6172150"/>
                <a:ext cx="4608000" cy="5152274"/>
              </a:xfrm>
              <a:prstGeom prst="rect">
                <a:avLst/>
              </a:prstGeom>
              <a:gradFill>
                <a:gsLst>
                  <a:gs pos="81000">
                    <a:schemeClr val="accent1">
                      <a:lumMod val="6000"/>
                      <a:lumOff val="94000"/>
                    </a:schemeClr>
                  </a:gs>
                  <a:gs pos="100000">
                    <a:srgbClr val="5E3D76">
                      <a:lumMod val="0"/>
                    </a:srgbClr>
                  </a:gs>
                  <a:gs pos="57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pic>
        <p:nvPicPr>
          <p:cNvPr id="10" name="9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1479"/>
            <a:ext cx="9144000" cy="5143500"/>
          </a:xfrm>
          <a:prstGeom prst="rect">
            <a:avLst/>
          </a:prstGeom>
        </p:spPr>
      </p:pic>
      <p:sp>
        <p:nvSpPr>
          <p:cNvPr id="3" name="2 Paralelogramo"/>
          <p:cNvSpPr/>
          <p:nvPr/>
        </p:nvSpPr>
        <p:spPr>
          <a:xfrm rot="16200000" flipH="1">
            <a:off x="854291" y="-422044"/>
            <a:ext cx="2017076" cy="3725653"/>
          </a:xfrm>
          <a:prstGeom prst="parallelogram">
            <a:avLst>
              <a:gd name="adj" fmla="val 60658"/>
            </a:avLst>
          </a:prstGeom>
          <a:gradFill flip="none" rotWithShape="1">
            <a:gsLst>
              <a:gs pos="16250">
                <a:srgbClr val="22B000">
                  <a:alpha val="0"/>
                </a:srgbClr>
              </a:gs>
              <a:gs pos="11000">
                <a:srgbClr val="5808E8"/>
              </a:gs>
              <a:gs pos="82925">
                <a:srgbClr val="F7EB8E">
                  <a:alpha val="66000"/>
                </a:srgbClr>
              </a:gs>
              <a:gs pos="74000">
                <a:srgbClr val="EED511">
                  <a:alpha val="0"/>
                </a:srgbClr>
              </a:gs>
              <a:gs pos="57000">
                <a:srgbClr val="F2D00D">
                  <a:alpha val="0"/>
                </a:srgbClr>
              </a:gs>
              <a:gs pos="43000">
                <a:srgbClr val="EFD410">
                  <a:alpha val="0"/>
                </a:srgbClr>
              </a:gs>
              <a:gs pos="30000">
                <a:srgbClr val="EADA15">
                  <a:alpha val="0"/>
                </a:srgbClr>
              </a:gs>
              <a:gs pos="91000">
                <a:schemeClr val="tx1">
                  <a:alpha val="27000"/>
                </a:schemeClr>
              </a:gs>
              <a:gs pos="21000">
                <a:srgbClr val="99FF33"/>
              </a:gs>
              <a:gs pos="50000">
                <a:srgbClr val="FF6600">
                  <a:alpha val="66000"/>
                </a:srgbClr>
              </a:gs>
            </a:gsLst>
            <a:path path="shape">
              <a:fillToRect l="50000" t="50000" r="50000" b="50000"/>
            </a:path>
            <a:tileRect/>
          </a:gradFill>
          <a:ln>
            <a:noFill/>
          </a:ln>
          <a:scene3d>
            <a:camera prst="obliqueBottomLeft"/>
            <a:lightRig rig="flat" dir="t"/>
          </a:scene3d>
          <a:sp3d prstMaterial="powder">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16200000" flipH="1">
            <a:off x="1703697" y="-366346"/>
            <a:ext cx="2017078" cy="3614255"/>
          </a:xfrm>
          <a:prstGeom prst="parallelogram">
            <a:avLst>
              <a:gd name="adj" fmla="val 60658"/>
            </a:avLst>
          </a:prstGeom>
          <a:gradFill flip="none" rotWithShape="1">
            <a:gsLst>
              <a:gs pos="16250">
                <a:srgbClr val="22B000">
                  <a:alpha val="0"/>
                </a:srgbClr>
              </a:gs>
              <a:gs pos="11000">
                <a:srgbClr val="5808E8"/>
              </a:gs>
              <a:gs pos="82925">
                <a:srgbClr val="F7EB8E">
                  <a:alpha val="66000"/>
                </a:srgbClr>
              </a:gs>
              <a:gs pos="74000">
                <a:srgbClr val="EED511">
                  <a:alpha val="0"/>
                </a:srgbClr>
              </a:gs>
              <a:gs pos="57000">
                <a:srgbClr val="F2D00D">
                  <a:alpha val="0"/>
                </a:srgbClr>
              </a:gs>
              <a:gs pos="43000">
                <a:srgbClr val="EFD410">
                  <a:alpha val="0"/>
                </a:srgbClr>
              </a:gs>
              <a:gs pos="30000">
                <a:srgbClr val="EADA15">
                  <a:alpha val="0"/>
                </a:srgbClr>
              </a:gs>
              <a:gs pos="91000">
                <a:schemeClr val="tx1">
                  <a:alpha val="27000"/>
                </a:schemeClr>
              </a:gs>
              <a:gs pos="21000">
                <a:srgbClr val="99FF33"/>
              </a:gs>
              <a:gs pos="50000">
                <a:srgbClr val="FF6600">
                  <a:alpha val="66000"/>
                </a:srgbClr>
              </a:gs>
            </a:gsLst>
            <a:path path="shape">
              <a:fillToRect l="50000" t="50000" r="50000" b="50000"/>
            </a:path>
            <a:tileRect/>
          </a:gradFill>
          <a:ln>
            <a:noFill/>
          </a:ln>
          <a:scene3d>
            <a:camera prst="obliqueBottomLeft"/>
            <a:lightRig rig="flat" dir="t"/>
          </a:scene3d>
          <a:sp3d prstMaterial="powder">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16200000" flipH="1">
            <a:off x="2495664" y="-192444"/>
            <a:ext cx="2017078" cy="3266462"/>
          </a:xfrm>
          <a:prstGeom prst="parallelogram">
            <a:avLst>
              <a:gd name="adj" fmla="val 60658"/>
            </a:avLst>
          </a:prstGeom>
          <a:gradFill flip="none" rotWithShape="1">
            <a:gsLst>
              <a:gs pos="16250">
                <a:srgbClr val="22B000">
                  <a:alpha val="0"/>
                </a:srgbClr>
              </a:gs>
              <a:gs pos="11000">
                <a:srgbClr val="5808E8"/>
              </a:gs>
              <a:gs pos="82925">
                <a:srgbClr val="F7EB8E">
                  <a:alpha val="66000"/>
                </a:srgbClr>
              </a:gs>
              <a:gs pos="74000">
                <a:srgbClr val="EED511">
                  <a:alpha val="0"/>
                </a:srgbClr>
              </a:gs>
              <a:gs pos="57000">
                <a:srgbClr val="F2D00D">
                  <a:alpha val="0"/>
                </a:srgbClr>
              </a:gs>
              <a:gs pos="43000">
                <a:srgbClr val="EFD410">
                  <a:alpha val="0"/>
                </a:srgbClr>
              </a:gs>
              <a:gs pos="30000">
                <a:srgbClr val="EADA15">
                  <a:alpha val="0"/>
                </a:srgbClr>
              </a:gs>
              <a:gs pos="91000">
                <a:schemeClr val="tx1">
                  <a:alpha val="27000"/>
                </a:schemeClr>
              </a:gs>
              <a:gs pos="21000">
                <a:srgbClr val="99FF33"/>
              </a:gs>
              <a:gs pos="50000">
                <a:srgbClr val="FF6600">
                  <a:alpha val="66000"/>
                </a:srgbClr>
              </a:gs>
            </a:gsLst>
            <a:path path="shape">
              <a:fillToRect l="50000" t="50000" r="50000" b="50000"/>
            </a:path>
            <a:tileRect/>
          </a:gradFill>
          <a:ln>
            <a:noFill/>
          </a:ln>
          <a:scene3d>
            <a:camera prst="obliqueBottomLeft"/>
            <a:lightRig rig="flat" dir="t"/>
          </a:scene3d>
          <a:sp3d prstMaterial="powder">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16200000" flipH="1">
            <a:off x="3298357" y="-133679"/>
            <a:ext cx="2017078" cy="3174062"/>
          </a:xfrm>
          <a:prstGeom prst="parallelogram">
            <a:avLst>
              <a:gd name="adj" fmla="val 60658"/>
            </a:avLst>
          </a:prstGeom>
          <a:gradFill flip="none" rotWithShape="1">
            <a:gsLst>
              <a:gs pos="16250">
                <a:srgbClr val="22B000">
                  <a:alpha val="0"/>
                </a:srgbClr>
              </a:gs>
              <a:gs pos="11000">
                <a:srgbClr val="5808E8"/>
              </a:gs>
              <a:gs pos="82925">
                <a:srgbClr val="F7EB8E">
                  <a:alpha val="66000"/>
                </a:srgbClr>
              </a:gs>
              <a:gs pos="74000">
                <a:srgbClr val="EED511">
                  <a:alpha val="0"/>
                </a:srgbClr>
              </a:gs>
              <a:gs pos="57000">
                <a:srgbClr val="F2D00D">
                  <a:alpha val="0"/>
                </a:srgbClr>
              </a:gs>
              <a:gs pos="43000">
                <a:srgbClr val="EFD410">
                  <a:alpha val="0"/>
                </a:srgbClr>
              </a:gs>
              <a:gs pos="30000">
                <a:srgbClr val="EADA15">
                  <a:alpha val="0"/>
                </a:srgbClr>
              </a:gs>
              <a:gs pos="91000">
                <a:schemeClr val="tx1">
                  <a:alpha val="27000"/>
                </a:schemeClr>
              </a:gs>
              <a:gs pos="21000">
                <a:srgbClr val="99FF33"/>
              </a:gs>
              <a:gs pos="50000">
                <a:srgbClr val="FF6600">
                  <a:alpha val="66000"/>
                </a:srgbClr>
              </a:gs>
            </a:gsLst>
            <a:path path="shape">
              <a:fillToRect l="50000" t="50000" r="50000" b="50000"/>
            </a:path>
            <a:tileRect/>
          </a:gradFill>
          <a:ln>
            <a:noFill/>
          </a:ln>
          <a:scene3d>
            <a:camera prst="obliqueBottomLeft"/>
            <a:lightRig rig="flat" dir="t"/>
          </a:scene3d>
          <a:sp3d prstMaterial="powder">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5400000">
            <a:off x="3686687" y="-173759"/>
            <a:ext cx="2017076" cy="3187606"/>
          </a:xfrm>
          <a:prstGeom prst="parallelogram">
            <a:avLst>
              <a:gd name="adj" fmla="val 60658"/>
            </a:avLst>
          </a:prstGeom>
          <a:gradFill flip="none" rotWithShape="1">
            <a:gsLst>
              <a:gs pos="16250">
                <a:srgbClr val="22B000">
                  <a:alpha val="0"/>
                </a:srgbClr>
              </a:gs>
              <a:gs pos="11000">
                <a:srgbClr val="5808E8"/>
              </a:gs>
              <a:gs pos="82925">
                <a:srgbClr val="F7EB8E">
                  <a:alpha val="66000"/>
                </a:srgbClr>
              </a:gs>
              <a:gs pos="74000">
                <a:srgbClr val="EED511">
                  <a:alpha val="0"/>
                </a:srgbClr>
              </a:gs>
              <a:gs pos="57000">
                <a:srgbClr val="F2D00D">
                  <a:alpha val="0"/>
                </a:srgbClr>
              </a:gs>
              <a:gs pos="43000">
                <a:srgbClr val="EFD410">
                  <a:alpha val="0"/>
                </a:srgbClr>
              </a:gs>
              <a:gs pos="30000">
                <a:srgbClr val="EADA15">
                  <a:alpha val="0"/>
                </a:srgbClr>
              </a:gs>
              <a:gs pos="91000">
                <a:schemeClr val="tx1">
                  <a:alpha val="27000"/>
                </a:schemeClr>
              </a:gs>
              <a:gs pos="21000">
                <a:srgbClr val="99FF33"/>
              </a:gs>
              <a:gs pos="50000">
                <a:srgbClr val="FF6600">
                  <a:alpha val="66000"/>
                </a:srgbClr>
              </a:gs>
            </a:gsLst>
            <a:path path="shape">
              <a:fillToRect l="50000" t="50000" r="50000" b="50000"/>
            </a:path>
            <a:tileRect/>
          </a:gradFill>
          <a:ln>
            <a:noFill/>
          </a:ln>
          <a:scene3d>
            <a:camera prst="obliqueBottomLeft"/>
            <a:lightRig rig="flat" dir="t"/>
          </a:scene3d>
          <a:sp3d prstMaterial="powder">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5400000">
            <a:off x="4548365" y="-355932"/>
            <a:ext cx="2017072" cy="3583704"/>
          </a:xfrm>
          <a:prstGeom prst="parallelogram">
            <a:avLst>
              <a:gd name="adj" fmla="val 60658"/>
            </a:avLst>
          </a:prstGeom>
          <a:gradFill flip="none" rotWithShape="1">
            <a:gsLst>
              <a:gs pos="16250">
                <a:srgbClr val="22B000">
                  <a:alpha val="0"/>
                </a:srgbClr>
              </a:gs>
              <a:gs pos="11000">
                <a:srgbClr val="5808E8"/>
              </a:gs>
              <a:gs pos="82925">
                <a:srgbClr val="F7EB8E">
                  <a:alpha val="66000"/>
                </a:srgbClr>
              </a:gs>
              <a:gs pos="74000">
                <a:srgbClr val="EED511">
                  <a:alpha val="0"/>
                </a:srgbClr>
              </a:gs>
              <a:gs pos="57000">
                <a:srgbClr val="F2D00D">
                  <a:alpha val="0"/>
                </a:srgbClr>
              </a:gs>
              <a:gs pos="43000">
                <a:srgbClr val="EFD410">
                  <a:alpha val="0"/>
                </a:srgbClr>
              </a:gs>
              <a:gs pos="30000">
                <a:srgbClr val="EADA15">
                  <a:alpha val="0"/>
                </a:srgbClr>
              </a:gs>
              <a:gs pos="91000">
                <a:schemeClr val="tx1">
                  <a:alpha val="27000"/>
                </a:schemeClr>
              </a:gs>
              <a:gs pos="21000">
                <a:srgbClr val="99FF33"/>
              </a:gs>
              <a:gs pos="50000">
                <a:srgbClr val="FF6600">
                  <a:alpha val="66000"/>
                </a:srgbClr>
              </a:gs>
            </a:gsLst>
            <a:path path="shape">
              <a:fillToRect l="50000" t="50000" r="50000" b="50000"/>
            </a:path>
            <a:tileRect/>
          </a:gradFill>
          <a:ln>
            <a:noFill/>
          </a:ln>
          <a:scene3d>
            <a:camera prst="obliqueBottomLeft"/>
            <a:lightRig rig="flat" dir="t"/>
          </a:scene3d>
          <a:sp3d prstMaterial="powder">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5400000">
            <a:off x="5426291" y="-442780"/>
            <a:ext cx="2017075" cy="3725656"/>
          </a:xfrm>
          <a:prstGeom prst="parallelogram">
            <a:avLst>
              <a:gd name="adj" fmla="val 60658"/>
            </a:avLst>
          </a:prstGeom>
          <a:gradFill flip="none" rotWithShape="1">
            <a:gsLst>
              <a:gs pos="16250">
                <a:srgbClr val="22B000">
                  <a:alpha val="0"/>
                </a:srgbClr>
              </a:gs>
              <a:gs pos="11000">
                <a:srgbClr val="5808E8"/>
              </a:gs>
              <a:gs pos="82925">
                <a:srgbClr val="F7EB8E">
                  <a:alpha val="66000"/>
                </a:srgbClr>
              </a:gs>
              <a:gs pos="74000">
                <a:srgbClr val="EED511">
                  <a:alpha val="0"/>
                </a:srgbClr>
              </a:gs>
              <a:gs pos="57000">
                <a:srgbClr val="F2D00D">
                  <a:alpha val="0"/>
                </a:srgbClr>
              </a:gs>
              <a:gs pos="43000">
                <a:srgbClr val="EFD410">
                  <a:alpha val="0"/>
                </a:srgbClr>
              </a:gs>
              <a:gs pos="30000">
                <a:srgbClr val="EADA15">
                  <a:alpha val="0"/>
                </a:srgbClr>
              </a:gs>
              <a:gs pos="91000">
                <a:schemeClr val="tx1">
                  <a:alpha val="27000"/>
                </a:schemeClr>
              </a:gs>
              <a:gs pos="21000">
                <a:srgbClr val="99FF33"/>
              </a:gs>
              <a:gs pos="50000">
                <a:srgbClr val="FF6600">
                  <a:alpha val="66000"/>
                </a:srgbClr>
              </a:gs>
            </a:gsLst>
            <a:path path="shape">
              <a:fillToRect l="50000" t="50000" r="50000" b="50000"/>
            </a:path>
            <a:tileRect/>
          </a:gradFill>
          <a:ln>
            <a:noFill/>
          </a:ln>
          <a:scene3d>
            <a:camera prst="obliqueBottomLeft"/>
            <a:lightRig rig="flat" dir="t"/>
          </a:scene3d>
          <a:sp3d prstMaterial="powder">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5400000">
            <a:off x="6160344" y="-577921"/>
            <a:ext cx="2017073" cy="3995936"/>
          </a:xfrm>
          <a:prstGeom prst="parallelogram">
            <a:avLst>
              <a:gd name="adj" fmla="val 60658"/>
            </a:avLst>
          </a:prstGeom>
          <a:gradFill flip="none" rotWithShape="1">
            <a:gsLst>
              <a:gs pos="16250">
                <a:srgbClr val="22B000">
                  <a:alpha val="0"/>
                </a:srgbClr>
              </a:gs>
              <a:gs pos="11000">
                <a:srgbClr val="5808E8"/>
              </a:gs>
              <a:gs pos="82925">
                <a:srgbClr val="F7EB8E">
                  <a:alpha val="66000"/>
                </a:srgbClr>
              </a:gs>
              <a:gs pos="74000">
                <a:srgbClr val="EED511">
                  <a:alpha val="0"/>
                </a:srgbClr>
              </a:gs>
              <a:gs pos="57000">
                <a:srgbClr val="F2D00D">
                  <a:alpha val="0"/>
                </a:srgbClr>
              </a:gs>
              <a:gs pos="43000">
                <a:srgbClr val="EFD410">
                  <a:alpha val="0"/>
                </a:srgbClr>
              </a:gs>
              <a:gs pos="30000">
                <a:srgbClr val="EADA15">
                  <a:alpha val="0"/>
                </a:srgbClr>
              </a:gs>
              <a:gs pos="91000">
                <a:schemeClr val="tx1">
                  <a:alpha val="27000"/>
                </a:schemeClr>
              </a:gs>
              <a:gs pos="21000">
                <a:srgbClr val="99FF33"/>
              </a:gs>
              <a:gs pos="50000">
                <a:srgbClr val="FF6600">
                  <a:alpha val="66000"/>
                </a:srgbClr>
              </a:gs>
            </a:gsLst>
            <a:path path="shape">
              <a:fillToRect l="50000" t="50000" r="50000" b="50000"/>
            </a:path>
            <a:tileRect/>
          </a:gradFill>
          <a:ln>
            <a:noFill/>
          </a:ln>
          <a:scene3d>
            <a:camera prst="obliqueBottomLeft"/>
            <a:lightRig rig="flat" dir="t"/>
          </a:scene3d>
          <a:sp3d prstMaterial="powder">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Paralelogramo"/>
          <p:cNvSpPr/>
          <p:nvPr/>
        </p:nvSpPr>
        <p:spPr>
          <a:xfrm rot="5400000">
            <a:off x="845413" y="1898392"/>
            <a:ext cx="2017076" cy="3707905"/>
          </a:xfrm>
          <a:prstGeom prst="parallelogram">
            <a:avLst>
              <a:gd name="adj" fmla="val 60658"/>
            </a:avLst>
          </a:prstGeom>
          <a:gradFill flip="none" rotWithShape="1">
            <a:gsLst>
              <a:gs pos="16250">
                <a:srgbClr val="22B000">
                  <a:alpha val="0"/>
                </a:srgbClr>
              </a:gs>
              <a:gs pos="11000">
                <a:srgbClr val="5808E8"/>
              </a:gs>
              <a:gs pos="82925">
                <a:srgbClr val="F7EB8E">
                  <a:alpha val="66000"/>
                </a:srgbClr>
              </a:gs>
              <a:gs pos="74000">
                <a:srgbClr val="EED511">
                  <a:alpha val="0"/>
                </a:srgbClr>
              </a:gs>
              <a:gs pos="57000">
                <a:srgbClr val="F2D00D">
                  <a:alpha val="0"/>
                </a:srgbClr>
              </a:gs>
              <a:gs pos="43000">
                <a:srgbClr val="EFD410">
                  <a:alpha val="0"/>
                </a:srgbClr>
              </a:gs>
              <a:gs pos="30000">
                <a:srgbClr val="EADA15">
                  <a:alpha val="0"/>
                </a:srgbClr>
              </a:gs>
              <a:gs pos="91000">
                <a:schemeClr val="tx1">
                  <a:alpha val="27000"/>
                </a:schemeClr>
              </a:gs>
              <a:gs pos="21000">
                <a:srgbClr val="99FF33"/>
              </a:gs>
              <a:gs pos="50000">
                <a:srgbClr val="FF6600">
                  <a:alpha val="66000"/>
                </a:srgbClr>
              </a:gs>
            </a:gsLst>
            <a:path path="shape">
              <a:fillToRect l="50000" t="50000" r="50000" b="50000"/>
            </a:path>
            <a:tileRect/>
          </a:gradFill>
          <a:ln>
            <a:noFill/>
          </a:ln>
          <a:scene3d>
            <a:camera prst="obliqueBottomLeft"/>
            <a:lightRig rig="flat" dir="t"/>
          </a:scene3d>
          <a:sp3d prstMaterial="powder">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Paralelogramo"/>
          <p:cNvSpPr/>
          <p:nvPr/>
        </p:nvSpPr>
        <p:spPr>
          <a:xfrm rot="5400000">
            <a:off x="1694010" y="1882892"/>
            <a:ext cx="2017076" cy="3738902"/>
          </a:xfrm>
          <a:prstGeom prst="parallelogram">
            <a:avLst>
              <a:gd name="adj" fmla="val 60658"/>
            </a:avLst>
          </a:prstGeom>
          <a:gradFill flip="none" rotWithShape="1">
            <a:gsLst>
              <a:gs pos="16250">
                <a:srgbClr val="22B000">
                  <a:alpha val="0"/>
                </a:srgbClr>
              </a:gs>
              <a:gs pos="11000">
                <a:srgbClr val="5808E8"/>
              </a:gs>
              <a:gs pos="82925">
                <a:srgbClr val="F7EB8E">
                  <a:alpha val="66000"/>
                </a:srgbClr>
              </a:gs>
              <a:gs pos="74000">
                <a:srgbClr val="EED511">
                  <a:alpha val="0"/>
                </a:srgbClr>
              </a:gs>
              <a:gs pos="57000">
                <a:srgbClr val="F2D00D">
                  <a:alpha val="0"/>
                </a:srgbClr>
              </a:gs>
              <a:gs pos="43000">
                <a:srgbClr val="EFD410">
                  <a:alpha val="0"/>
                </a:srgbClr>
              </a:gs>
              <a:gs pos="30000">
                <a:srgbClr val="EADA15">
                  <a:alpha val="0"/>
                </a:srgbClr>
              </a:gs>
              <a:gs pos="91000">
                <a:schemeClr val="tx1">
                  <a:alpha val="27000"/>
                </a:schemeClr>
              </a:gs>
              <a:gs pos="21000">
                <a:srgbClr val="99FF33"/>
              </a:gs>
              <a:gs pos="50000">
                <a:srgbClr val="FF6600">
                  <a:alpha val="66000"/>
                </a:srgbClr>
              </a:gs>
            </a:gsLst>
            <a:path path="shape">
              <a:fillToRect l="50000" t="50000" r="50000" b="50000"/>
            </a:path>
            <a:tileRect/>
          </a:gradFill>
          <a:ln>
            <a:noFill/>
          </a:ln>
          <a:scene3d>
            <a:camera prst="obliqueBottomLeft"/>
            <a:lightRig rig="flat" dir="t"/>
          </a:scene3d>
          <a:sp3d prstMaterial="powder">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Paralelogramo"/>
          <p:cNvSpPr/>
          <p:nvPr/>
        </p:nvSpPr>
        <p:spPr>
          <a:xfrm rot="5400000">
            <a:off x="2572987" y="1969787"/>
            <a:ext cx="2017078" cy="3565124"/>
          </a:xfrm>
          <a:prstGeom prst="parallelogram">
            <a:avLst>
              <a:gd name="adj" fmla="val 60658"/>
            </a:avLst>
          </a:prstGeom>
          <a:gradFill flip="none" rotWithShape="1">
            <a:gsLst>
              <a:gs pos="16250">
                <a:srgbClr val="22B000">
                  <a:alpha val="0"/>
                </a:srgbClr>
              </a:gs>
              <a:gs pos="11000">
                <a:srgbClr val="5808E8"/>
              </a:gs>
              <a:gs pos="82925">
                <a:srgbClr val="F7EB8E">
                  <a:alpha val="66000"/>
                </a:srgbClr>
              </a:gs>
              <a:gs pos="74000">
                <a:srgbClr val="EED511">
                  <a:alpha val="0"/>
                </a:srgbClr>
              </a:gs>
              <a:gs pos="57000">
                <a:srgbClr val="F2D00D">
                  <a:alpha val="0"/>
                </a:srgbClr>
              </a:gs>
              <a:gs pos="43000">
                <a:srgbClr val="EFD410">
                  <a:alpha val="0"/>
                </a:srgbClr>
              </a:gs>
              <a:gs pos="30000">
                <a:srgbClr val="EADA15">
                  <a:alpha val="0"/>
                </a:srgbClr>
              </a:gs>
              <a:gs pos="91000">
                <a:schemeClr val="tx1">
                  <a:alpha val="27000"/>
                </a:schemeClr>
              </a:gs>
              <a:gs pos="21000">
                <a:srgbClr val="99FF33"/>
              </a:gs>
              <a:gs pos="50000">
                <a:srgbClr val="FF6600">
                  <a:alpha val="66000"/>
                </a:srgbClr>
              </a:gs>
            </a:gsLst>
            <a:path path="shape">
              <a:fillToRect l="50000" t="50000" r="50000" b="50000"/>
            </a:path>
            <a:tileRect/>
          </a:gradFill>
          <a:ln>
            <a:noFill/>
          </a:ln>
          <a:scene3d>
            <a:camera prst="obliqueBottomLeft"/>
            <a:lightRig rig="flat" dir="t"/>
          </a:scene3d>
          <a:sp3d prstMaterial="powder">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Paralelogramo"/>
          <p:cNvSpPr/>
          <p:nvPr/>
        </p:nvSpPr>
        <p:spPr>
          <a:xfrm rot="5400000">
            <a:off x="3296334" y="2107896"/>
            <a:ext cx="2017078" cy="3314036"/>
          </a:xfrm>
          <a:prstGeom prst="parallelogram">
            <a:avLst>
              <a:gd name="adj" fmla="val 60658"/>
            </a:avLst>
          </a:prstGeom>
          <a:gradFill flip="none" rotWithShape="1">
            <a:gsLst>
              <a:gs pos="16250">
                <a:srgbClr val="22B000">
                  <a:alpha val="0"/>
                </a:srgbClr>
              </a:gs>
              <a:gs pos="11000">
                <a:srgbClr val="5808E8"/>
              </a:gs>
              <a:gs pos="82925">
                <a:srgbClr val="F7EB8E">
                  <a:alpha val="66000"/>
                </a:srgbClr>
              </a:gs>
              <a:gs pos="74000">
                <a:srgbClr val="EED511">
                  <a:alpha val="0"/>
                </a:srgbClr>
              </a:gs>
              <a:gs pos="57000">
                <a:srgbClr val="F2D00D">
                  <a:alpha val="0"/>
                </a:srgbClr>
              </a:gs>
              <a:gs pos="43000">
                <a:srgbClr val="EFD410">
                  <a:alpha val="0"/>
                </a:srgbClr>
              </a:gs>
              <a:gs pos="30000">
                <a:srgbClr val="EADA15">
                  <a:alpha val="0"/>
                </a:srgbClr>
              </a:gs>
              <a:gs pos="91000">
                <a:schemeClr val="tx1">
                  <a:alpha val="27000"/>
                </a:schemeClr>
              </a:gs>
              <a:gs pos="21000">
                <a:srgbClr val="99FF33"/>
              </a:gs>
              <a:gs pos="50000">
                <a:srgbClr val="FF6600">
                  <a:alpha val="66000"/>
                </a:srgbClr>
              </a:gs>
            </a:gsLst>
            <a:path path="shape">
              <a:fillToRect l="50000" t="50000" r="50000" b="50000"/>
            </a:path>
            <a:tileRect/>
          </a:gradFill>
          <a:ln>
            <a:noFill/>
          </a:ln>
          <a:scene3d>
            <a:camera prst="obliqueBottomLeft"/>
            <a:lightRig rig="flat" dir="t"/>
          </a:scene3d>
          <a:sp3d prstMaterial="powder">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Paralelogramo"/>
          <p:cNvSpPr/>
          <p:nvPr/>
        </p:nvSpPr>
        <p:spPr>
          <a:xfrm rot="16200000" flipH="1">
            <a:off x="3637895" y="2114591"/>
            <a:ext cx="2017078" cy="3234031"/>
          </a:xfrm>
          <a:prstGeom prst="parallelogram">
            <a:avLst>
              <a:gd name="adj" fmla="val 60658"/>
            </a:avLst>
          </a:prstGeom>
          <a:gradFill flip="none" rotWithShape="1">
            <a:gsLst>
              <a:gs pos="16250">
                <a:srgbClr val="22B000">
                  <a:alpha val="0"/>
                </a:srgbClr>
              </a:gs>
              <a:gs pos="11000">
                <a:srgbClr val="5808E8"/>
              </a:gs>
              <a:gs pos="82925">
                <a:srgbClr val="F7EB8E">
                  <a:alpha val="66000"/>
                </a:srgbClr>
              </a:gs>
              <a:gs pos="74000">
                <a:srgbClr val="EED511">
                  <a:alpha val="0"/>
                </a:srgbClr>
              </a:gs>
              <a:gs pos="57000">
                <a:srgbClr val="F2D00D">
                  <a:alpha val="0"/>
                </a:srgbClr>
              </a:gs>
              <a:gs pos="43000">
                <a:srgbClr val="EFD410">
                  <a:alpha val="0"/>
                </a:srgbClr>
              </a:gs>
              <a:gs pos="30000">
                <a:srgbClr val="EADA15">
                  <a:alpha val="0"/>
                </a:srgbClr>
              </a:gs>
              <a:gs pos="91000">
                <a:schemeClr val="tx1">
                  <a:alpha val="27000"/>
                </a:schemeClr>
              </a:gs>
              <a:gs pos="21000">
                <a:srgbClr val="99FF33"/>
              </a:gs>
              <a:gs pos="50000">
                <a:srgbClr val="FF6600">
                  <a:alpha val="66000"/>
                </a:srgbClr>
              </a:gs>
            </a:gsLst>
            <a:path path="shape">
              <a:fillToRect l="50000" t="50000" r="50000" b="50000"/>
            </a:path>
            <a:tileRect/>
          </a:gradFill>
          <a:ln>
            <a:noFill/>
          </a:ln>
          <a:scene3d>
            <a:camera prst="obliqueBottomLeft"/>
            <a:lightRig rig="flat" dir="t"/>
          </a:scene3d>
          <a:sp3d prstMaterial="powder">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Paralelogramo"/>
          <p:cNvSpPr/>
          <p:nvPr/>
        </p:nvSpPr>
        <p:spPr>
          <a:xfrm rot="16200000" flipH="1">
            <a:off x="4502454" y="1929532"/>
            <a:ext cx="2017078" cy="3635898"/>
          </a:xfrm>
          <a:prstGeom prst="parallelogram">
            <a:avLst>
              <a:gd name="adj" fmla="val 60658"/>
            </a:avLst>
          </a:prstGeom>
          <a:gradFill flip="none" rotWithShape="1">
            <a:gsLst>
              <a:gs pos="16250">
                <a:srgbClr val="22B000">
                  <a:alpha val="0"/>
                </a:srgbClr>
              </a:gs>
              <a:gs pos="11000">
                <a:srgbClr val="5808E8"/>
              </a:gs>
              <a:gs pos="82925">
                <a:srgbClr val="F7EB8E">
                  <a:alpha val="66000"/>
                </a:srgbClr>
              </a:gs>
              <a:gs pos="74000">
                <a:srgbClr val="EED511">
                  <a:alpha val="0"/>
                </a:srgbClr>
              </a:gs>
              <a:gs pos="57000">
                <a:srgbClr val="F2D00D">
                  <a:alpha val="0"/>
                </a:srgbClr>
              </a:gs>
              <a:gs pos="43000">
                <a:srgbClr val="EFD410">
                  <a:alpha val="0"/>
                </a:srgbClr>
              </a:gs>
              <a:gs pos="30000">
                <a:srgbClr val="EADA15">
                  <a:alpha val="0"/>
                </a:srgbClr>
              </a:gs>
              <a:gs pos="91000">
                <a:schemeClr val="tx1">
                  <a:alpha val="27000"/>
                </a:schemeClr>
              </a:gs>
              <a:gs pos="21000">
                <a:srgbClr val="99FF33"/>
              </a:gs>
              <a:gs pos="50000">
                <a:srgbClr val="FF6600">
                  <a:alpha val="66000"/>
                </a:srgbClr>
              </a:gs>
            </a:gsLst>
            <a:path path="shape">
              <a:fillToRect l="50000" t="50000" r="50000" b="50000"/>
            </a:path>
            <a:tileRect/>
          </a:gradFill>
          <a:ln>
            <a:noFill/>
          </a:ln>
          <a:scene3d>
            <a:camera prst="obliqueBottomLeft"/>
            <a:lightRig rig="flat" dir="t"/>
          </a:scene3d>
          <a:sp3d prstMaterial="powder">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Paralelogramo"/>
          <p:cNvSpPr/>
          <p:nvPr/>
        </p:nvSpPr>
        <p:spPr>
          <a:xfrm rot="16200000" flipH="1">
            <a:off x="5366552" y="1949657"/>
            <a:ext cx="2017078" cy="3635900"/>
          </a:xfrm>
          <a:prstGeom prst="parallelogram">
            <a:avLst>
              <a:gd name="adj" fmla="val 60658"/>
            </a:avLst>
          </a:prstGeom>
          <a:gradFill flip="none" rotWithShape="1">
            <a:gsLst>
              <a:gs pos="16250">
                <a:srgbClr val="22B000">
                  <a:alpha val="0"/>
                </a:srgbClr>
              </a:gs>
              <a:gs pos="11000">
                <a:srgbClr val="5808E8"/>
              </a:gs>
              <a:gs pos="82925">
                <a:srgbClr val="F7EB8E">
                  <a:alpha val="66000"/>
                </a:srgbClr>
              </a:gs>
              <a:gs pos="74000">
                <a:srgbClr val="EED511">
                  <a:alpha val="0"/>
                </a:srgbClr>
              </a:gs>
              <a:gs pos="57000">
                <a:srgbClr val="F2D00D">
                  <a:alpha val="0"/>
                </a:srgbClr>
              </a:gs>
              <a:gs pos="43000">
                <a:srgbClr val="EFD410">
                  <a:alpha val="0"/>
                </a:srgbClr>
              </a:gs>
              <a:gs pos="30000">
                <a:srgbClr val="EADA15">
                  <a:alpha val="0"/>
                </a:srgbClr>
              </a:gs>
              <a:gs pos="91000">
                <a:schemeClr val="tx1">
                  <a:alpha val="27000"/>
                </a:schemeClr>
              </a:gs>
              <a:gs pos="21000">
                <a:srgbClr val="99FF33"/>
              </a:gs>
              <a:gs pos="50000">
                <a:srgbClr val="FF6600">
                  <a:alpha val="66000"/>
                </a:srgbClr>
              </a:gs>
            </a:gsLst>
            <a:path path="shape">
              <a:fillToRect l="50000" t="50000" r="50000" b="50000"/>
            </a:path>
            <a:tileRect/>
          </a:gradFill>
          <a:ln>
            <a:noFill/>
          </a:ln>
          <a:scene3d>
            <a:camera prst="obliqueBottomLeft"/>
            <a:lightRig rig="flat" dir="t"/>
          </a:scene3d>
          <a:sp3d prstMaterial="powder">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Paralelogramo"/>
          <p:cNvSpPr/>
          <p:nvPr/>
        </p:nvSpPr>
        <p:spPr>
          <a:xfrm rot="16200000" flipH="1">
            <a:off x="6228000" y="1849079"/>
            <a:ext cx="2017076" cy="3765055"/>
          </a:xfrm>
          <a:prstGeom prst="parallelogram">
            <a:avLst>
              <a:gd name="adj" fmla="val 60658"/>
            </a:avLst>
          </a:prstGeom>
          <a:gradFill flip="none" rotWithShape="1">
            <a:gsLst>
              <a:gs pos="16250">
                <a:srgbClr val="22B000">
                  <a:alpha val="0"/>
                </a:srgbClr>
              </a:gs>
              <a:gs pos="11000">
                <a:srgbClr val="5808E8"/>
              </a:gs>
              <a:gs pos="82925">
                <a:srgbClr val="F7EB8E">
                  <a:alpha val="66000"/>
                </a:srgbClr>
              </a:gs>
              <a:gs pos="74000">
                <a:srgbClr val="EED511">
                  <a:alpha val="0"/>
                </a:srgbClr>
              </a:gs>
              <a:gs pos="57000">
                <a:srgbClr val="F2D00D">
                  <a:alpha val="0"/>
                </a:srgbClr>
              </a:gs>
              <a:gs pos="43000">
                <a:srgbClr val="EFD410">
                  <a:alpha val="0"/>
                </a:srgbClr>
              </a:gs>
              <a:gs pos="30000">
                <a:srgbClr val="EADA15">
                  <a:alpha val="0"/>
                </a:srgbClr>
              </a:gs>
              <a:gs pos="91000">
                <a:schemeClr val="tx1">
                  <a:alpha val="27000"/>
                </a:schemeClr>
              </a:gs>
              <a:gs pos="21000">
                <a:srgbClr val="99FF33"/>
              </a:gs>
              <a:gs pos="50000">
                <a:srgbClr val="FF6600">
                  <a:alpha val="66000"/>
                </a:srgbClr>
              </a:gs>
            </a:gsLst>
            <a:path path="shape">
              <a:fillToRect l="50000" t="50000" r="50000" b="50000"/>
            </a:path>
            <a:tileRect/>
          </a:gradFill>
          <a:ln>
            <a:noFill/>
          </a:ln>
          <a:scene3d>
            <a:camera prst="obliqueBottomLeft"/>
            <a:lightRig rig="flat" dir="t"/>
          </a:scene3d>
          <a:sp3d prstMaterial="powder">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flipH="1">
            <a:off x="-252536" y="0"/>
            <a:ext cx="9577064" cy="5143500"/>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6609806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750" fill="hold"/>
                                        <p:tgtEl>
                                          <p:spTgt spid="3"/>
                                        </p:tgtEl>
                                        <p:attrNameLst>
                                          <p:attrName>ppt_x</p:attrName>
                                        </p:attrNameLst>
                                      </p:cBhvr>
                                      <p:tavLst>
                                        <p:tav tm="0">
                                          <p:val>
                                            <p:strVal val="#ppt_x"/>
                                          </p:val>
                                        </p:tav>
                                        <p:tav tm="100000">
                                          <p:val>
                                            <p:strVal val="#ppt_x"/>
                                          </p:val>
                                        </p:tav>
                                      </p:tavLst>
                                    </p:anim>
                                    <p:anim calcmode="lin" valueType="num">
                                      <p:cBhvr additive="base">
                                        <p:cTn id="8" dur="175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1"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750" fill="hold"/>
                                        <p:tgtEl>
                                          <p:spTgt spid="4"/>
                                        </p:tgtEl>
                                        <p:attrNameLst>
                                          <p:attrName>ppt_x</p:attrName>
                                        </p:attrNameLst>
                                      </p:cBhvr>
                                      <p:tavLst>
                                        <p:tav tm="0">
                                          <p:val>
                                            <p:strVal val="#ppt_x"/>
                                          </p:val>
                                        </p:tav>
                                        <p:tav tm="100000">
                                          <p:val>
                                            <p:strVal val="#ppt_x"/>
                                          </p:val>
                                        </p:tav>
                                      </p:tavLst>
                                    </p:anim>
                                    <p:anim calcmode="lin" valueType="num">
                                      <p:cBhvr additive="base">
                                        <p:cTn id="12" dur="1750" fill="hold"/>
                                        <p:tgtEl>
                                          <p:spTgt spid="4"/>
                                        </p:tgtEl>
                                        <p:attrNameLst>
                                          <p:attrName>ppt_y</p:attrName>
                                        </p:attrNameLst>
                                      </p:cBhvr>
                                      <p:tavLst>
                                        <p:tav tm="0">
                                          <p:val>
                                            <p:strVal val="0-#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750" fill="hold"/>
                                        <p:tgtEl>
                                          <p:spTgt spid="5"/>
                                        </p:tgtEl>
                                        <p:attrNameLst>
                                          <p:attrName>ppt_x</p:attrName>
                                        </p:attrNameLst>
                                      </p:cBhvr>
                                      <p:tavLst>
                                        <p:tav tm="0">
                                          <p:val>
                                            <p:strVal val="#ppt_x"/>
                                          </p:val>
                                        </p:tav>
                                        <p:tav tm="100000">
                                          <p:val>
                                            <p:strVal val="#ppt_x"/>
                                          </p:val>
                                        </p:tav>
                                      </p:tavLst>
                                    </p:anim>
                                    <p:anim calcmode="lin" valueType="num">
                                      <p:cBhvr additive="base">
                                        <p:cTn id="16" dur="175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1"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750" fill="hold"/>
                                        <p:tgtEl>
                                          <p:spTgt spid="6"/>
                                        </p:tgtEl>
                                        <p:attrNameLst>
                                          <p:attrName>ppt_x</p:attrName>
                                        </p:attrNameLst>
                                      </p:cBhvr>
                                      <p:tavLst>
                                        <p:tav tm="0">
                                          <p:val>
                                            <p:strVal val="#ppt_x"/>
                                          </p:val>
                                        </p:tav>
                                        <p:tav tm="100000">
                                          <p:val>
                                            <p:strVal val="#ppt_x"/>
                                          </p:val>
                                        </p:tav>
                                      </p:tavLst>
                                    </p:anim>
                                    <p:anim calcmode="lin" valueType="num">
                                      <p:cBhvr additive="base">
                                        <p:cTn id="20" dur="1750" fill="hold"/>
                                        <p:tgtEl>
                                          <p:spTgt spid="6"/>
                                        </p:tgtEl>
                                        <p:attrNameLst>
                                          <p:attrName>ppt_y</p:attrName>
                                        </p:attrNameLst>
                                      </p:cBhvr>
                                      <p:tavLst>
                                        <p:tav tm="0">
                                          <p:val>
                                            <p:strVal val="0-#ppt_h/2"/>
                                          </p:val>
                                        </p:tav>
                                        <p:tav tm="100000">
                                          <p:val>
                                            <p:strVal val="#ppt_y"/>
                                          </p:val>
                                        </p:tav>
                                      </p:tavLst>
                                    </p:anim>
                                  </p:childTnLst>
                                </p:cTn>
                              </p:par>
                              <p:par>
                                <p:cTn id="21" presetID="2" presetClass="entr" presetSubtype="1"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1750" fill="hold"/>
                                        <p:tgtEl>
                                          <p:spTgt spid="7"/>
                                        </p:tgtEl>
                                        <p:attrNameLst>
                                          <p:attrName>ppt_x</p:attrName>
                                        </p:attrNameLst>
                                      </p:cBhvr>
                                      <p:tavLst>
                                        <p:tav tm="0">
                                          <p:val>
                                            <p:strVal val="#ppt_x"/>
                                          </p:val>
                                        </p:tav>
                                        <p:tav tm="100000">
                                          <p:val>
                                            <p:strVal val="#ppt_x"/>
                                          </p:val>
                                        </p:tav>
                                      </p:tavLst>
                                    </p:anim>
                                    <p:anim calcmode="lin" valueType="num">
                                      <p:cBhvr additive="base">
                                        <p:cTn id="24" dur="1750" fill="hold"/>
                                        <p:tgtEl>
                                          <p:spTgt spid="7"/>
                                        </p:tgtEl>
                                        <p:attrNameLst>
                                          <p:attrName>ppt_y</p:attrName>
                                        </p:attrNameLst>
                                      </p:cBhvr>
                                      <p:tavLst>
                                        <p:tav tm="0">
                                          <p:val>
                                            <p:strVal val="0-#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1750" fill="hold"/>
                                        <p:tgtEl>
                                          <p:spTgt spid="8"/>
                                        </p:tgtEl>
                                        <p:attrNameLst>
                                          <p:attrName>ppt_x</p:attrName>
                                        </p:attrNameLst>
                                      </p:cBhvr>
                                      <p:tavLst>
                                        <p:tav tm="0">
                                          <p:val>
                                            <p:strVal val="#ppt_x"/>
                                          </p:val>
                                        </p:tav>
                                        <p:tav tm="100000">
                                          <p:val>
                                            <p:strVal val="#ppt_x"/>
                                          </p:val>
                                        </p:tav>
                                      </p:tavLst>
                                    </p:anim>
                                    <p:anim calcmode="lin" valueType="num">
                                      <p:cBhvr additive="base">
                                        <p:cTn id="28" dur="1750" fill="hold"/>
                                        <p:tgtEl>
                                          <p:spTgt spid="8"/>
                                        </p:tgtEl>
                                        <p:attrNameLst>
                                          <p:attrName>ppt_y</p:attrName>
                                        </p:attrNameLst>
                                      </p:cBhvr>
                                      <p:tavLst>
                                        <p:tav tm="0">
                                          <p:val>
                                            <p:strVal val="1+#ppt_h/2"/>
                                          </p:val>
                                        </p:tav>
                                        <p:tav tm="100000">
                                          <p:val>
                                            <p:strVal val="#ppt_y"/>
                                          </p:val>
                                        </p:tav>
                                      </p:tavLst>
                                    </p:anim>
                                  </p:childTnLst>
                                </p:cTn>
                              </p:par>
                              <p:par>
                                <p:cTn id="29" presetID="2" presetClass="entr" presetSubtype="1"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1750" fill="hold"/>
                                        <p:tgtEl>
                                          <p:spTgt spid="9"/>
                                        </p:tgtEl>
                                        <p:attrNameLst>
                                          <p:attrName>ppt_x</p:attrName>
                                        </p:attrNameLst>
                                      </p:cBhvr>
                                      <p:tavLst>
                                        <p:tav tm="0">
                                          <p:val>
                                            <p:strVal val="#ppt_x"/>
                                          </p:val>
                                        </p:tav>
                                        <p:tav tm="100000">
                                          <p:val>
                                            <p:strVal val="#ppt_x"/>
                                          </p:val>
                                        </p:tav>
                                      </p:tavLst>
                                    </p:anim>
                                    <p:anim calcmode="lin" valueType="num">
                                      <p:cBhvr additive="base">
                                        <p:cTn id="32" dur="1750" fill="hold"/>
                                        <p:tgtEl>
                                          <p:spTgt spid="9"/>
                                        </p:tgtEl>
                                        <p:attrNameLst>
                                          <p:attrName>ppt_y</p:attrName>
                                        </p:attrNameLst>
                                      </p:cBhvr>
                                      <p:tavLst>
                                        <p:tav tm="0">
                                          <p:val>
                                            <p:strVal val="0-#ppt_h/2"/>
                                          </p:val>
                                        </p:tav>
                                        <p:tav tm="100000">
                                          <p:val>
                                            <p:strVal val="#ppt_y"/>
                                          </p:val>
                                        </p:tav>
                                      </p:tavLst>
                                    </p:anim>
                                  </p:childTnLst>
                                </p:cTn>
                              </p:par>
                              <p:par>
                                <p:cTn id="33" presetID="3" presetClass="entr" presetSubtype="10" fill="hold" grpId="3" nodeType="withEffect">
                                  <p:stCondLst>
                                    <p:cond delay="0"/>
                                  </p:stCondLst>
                                  <p:childTnLst>
                                    <p:set>
                                      <p:cBhvr>
                                        <p:cTn id="34" dur="1" fill="hold">
                                          <p:stCondLst>
                                            <p:cond delay="0"/>
                                          </p:stCondLst>
                                        </p:cTn>
                                        <p:tgtEl>
                                          <p:spTgt spid="3"/>
                                        </p:tgtEl>
                                        <p:attrNameLst>
                                          <p:attrName>style.visibility</p:attrName>
                                        </p:attrNameLst>
                                      </p:cBhvr>
                                      <p:to>
                                        <p:strVal val="visible"/>
                                      </p:to>
                                    </p:set>
                                    <p:animEffect transition="in" filter="blinds(horizontal)">
                                      <p:cBhvr>
                                        <p:cTn id="35" dur="1750"/>
                                        <p:tgtEl>
                                          <p:spTgt spid="3"/>
                                        </p:tgtEl>
                                      </p:cBhvr>
                                    </p:animEffect>
                                  </p:childTnLst>
                                </p:cTn>
                              </p:par>
                              <p:par>
                                <p:cTn id="36" presetID="3" presetClass="entr" presetSubtype="10" fill="hold" grpId="3" nodeType="withEffect">
                                  <p:stCondLst>
                                    <p:cond delay="0"/>
                                  </p:stCondLst>
                                  <p:childTnLst>
                                    <p:set>
                                      <p:cBhvr>
                                        <p:cTn id="37" dur="1" fill="hold">
                                          <p:stCondLst>
                                            <p:cond delay="0"/>
                                          </p:stCondLst>
                                        </p:cTn>
                                        <p:tgtEl>
                                          <p:spTgt spid="4"/>
                                        </p:tgtEl>
                                        <p:attrNameLst>
                                          <p:attrName>style.visibility</p:attrName>
                                        </p:attrNameLst>
                                      </p:cBhvr>
                                      <p:to>
                                        <p:strVal val="visible"/>
                                      </p:to>
                                    </p:set>
                                    <p:animEffect transition="in" filter="blinds(horizontal)">
                                      <p:cBhvr>
                                        <p:cTn id="38" dur="1750"/>
                                        <p:tgtEl>
                                          <p:spTgt spid="4"/>
                                        </p:tgtEl>
                                      </p:cBhvr>
                                    </p:animEffect>
                                  </p:childTnLst>
                                </p:cTn>
                              </p:par>
                              <p:par>
                                <p:cTn id="39" presetID="3" presetClass="entr" presetSubtype="10" fill="hold" grpId="3" nodeType="withEffect">
                                  <p:stCondLst>
                                    <p:cond delay="0"/>
                                  </p:stCondLst>
                                  <p:childTnLst>
                                    <p:set>
                                      <p:cBhvr>
                                        <p:cTn id="40" dur="1" fill="hold">
                                          <p:stCondLst>
                                            <p:cond delay="0"/>
                                          </p:stCondLst>
                                        </p:cTn>
                                        <p:tgtEl>
                                          <p:spTgt spid="5"/>
                                        </p:tgtEl>
                                        <p:attrNameLst>
                                          <p:attrName>style.visibility</p:attrName>
                                        </p:attrNameLst>
                                      </p:cBhvr>
                                      <p:to>
                                        <p:strVal val="visible"/>
                                      </p:to>
                                    </p:set>
                                    <p:animEffect transition="in" filter="blinds(horizontal)">
                                      <p:cBhvr>
                                        <p:cTn id="41" dur="1750"/>
                                        <p:tgtEl>
                                          <p:spTgt spid="5"/>
                                        </p:tgtEl>
                                      </p:cBhvr>
                                    </p:animEffect>
                                  </p:childTnLst>
                                </p:cTn>
                              </p:par>
                              <p:par>
                                <p:cTn id="42" presetID="3" presetClass="entr" presetSubtype="10" fill="hold" grpId="3" nodeType="withEffect">
                                  <p:stCondLst>
                                    <p:cond delay="0"/>
                                  </p:stCondLst>
                                  <p:childTnLst>
                                    <p:set>
                                      <p:cBhvr>
                                        <p:cTn id="43" dur="1" fill="hold">
                                          <p:stCondLst>
                                            <p:cond delay="0"/>
                                          </p:stCondLst>
                                        </p:cTn>
                                        <p:tgtEl>
                                          <p:spTgt spid="6"/>
                                        </p:tgtEl>
                                        <p:attrNameLst>
                                          <p:attrName>style.visibility</p:attrName>
                                        </p:attrNameLst>
                                      </p:cBhvr>
                                      <p:to>
                                        <p:strVal val="visible"/>
                                      </p:to>
                                    </p:set>
                                    <p:animEffect transition="in" filter="blinds(horizontal)">
                                      <p:cBhvr>
                                        <p:cTn id="44" dur="1750"/>
                                        <p:tgtEl>
                                          <p:spTgt spid="6"/>
                                        </p:tgtEl>
                                      </p:cBhvr>
                                    </p:animEffect>
                                  </p:childTnLst>
                                </p:cTn>
                              </p:par>
                              <p:par>
                                <p:cTn id="45" presetID="3" presetClass="entr" presetSubtype="10" fill="hold" grpId="3" nodeType="withEffect">
                                  <p:stCondLst>
                                    <p:cond delay="0"/>
                                  </p:stCondLst>
                                  <p:childTnLst>
                                    <p:set>
                                      <p:cBhvr>
                                        <p:cTn id="46" dur="1" fill="hold">
                                          <p:stCondLst>
                                            <p:cond delay="0"/>
                                          </p:stCondLst>
                                        </p:cTn>
                                        <p:tgtEl>
                                          <p:spTgt spid="7"/>
                                        </p:tgtEl>
                                        <p:attrNameLst>
                                          <p:attrName>style.visibility</p:attrName>
                                        </p:attrNameLst>
                                      </p:cBhvr>
                                      <p:to>
                                        <p:strVal val="visible"/>
                                      </p:to>
                                    </p:set>
                                    <p:animEffect transition="in" filter="blinds(horizontal)">
                                      <p:cBhvr>
                                        <p:cTn id="47" dur="1750"/>
                                        <p:tgtEl>
                                          <p:spTgt spid="7"/>
                                        </p:tgtEl>
                                      </p:cBhvr>
                                    </p:animEffect>
                                  </p:childTnLst>
                                </p:cTn>
                              </p:par>
                              <p:par>
                                <p:cTn id="48" presetID="3" presetClass="entr" presetSubtype="10" fill="hold" grpId="3" nodeType="withEffect">
                                  <p:stCondLst>
                                    <p:cond delay="0"/>
                                  </p:stCondLst>
                                  <p:childTnLst>
                                    <p:set>
                                      <p:cBhvr>
                                        <p:cTn id="49" dur="1" fill="hold">
                                          <p:stCondLst>
                                            <p:cond delay="0"/>
                                          </p:stCondLst>
                                        </p:cTn>
                                        <p:tgtEl>
                                          <p:spTgt spid="8"/>
                                        </p:tgtEl>
                                        <p:attrNameLst>
                                          <p:attrName>style.visibility</p:attrName>
                                        </p:attrNameLst>
                                      </p:cBhvr>
                                      <p:to>
                                        <p:strVal val="visible"/>
                                      </p:to>
                                    </p:set>
                                    <p:animEffect transition="in" filter="blinds(horizontal)">
                                      <p:cBhvr>
                                        <p:cTn id="50" dur="1750"/>
                                        <p:tgtEl>
                                          <p:spTgt spid="8"/>
                                        </p:tgtEl>
                                      </p:cBhvr>
                                    </p:animEffect>
                                  </p:childTnLst>
                                </p:cTn>
                              </p:par>
                              <p:par>
                                <p:cTn id="51" presetID="3" presetClass="entr" presetSubtype="10" fill="hold" grpId="3" nodeType="withEffect">
                                  <p:stCondLst>
                                    <p:cond delay="0"/>
                                  </p:stCondLst>
                                  <p:childTnLst>
                                    <p:set>
                                      <p:cBhvr>
                                        <p:cTn id="52" dur="1" fill="hold">
                                          <p:stCondLst>
                                            <p:cond delay="0"/>
                                          </p:stCondLst>
                                        </p:cTn>
                                        <p:tgtEl>
                                          <p:spTgt spid="9"/>
                                        </p:tgtEl>
                                        <p:attrNameLst>
                                          <p:attrName>style.visibility</p:attrName>
                                        </p:attrNameLst>
                                      </p:cBhvr>
                                      <p:to>
                                        <p:strVal val="visible"/>
                                      </p:to>
                                    </p:set>
                                    <p:animEffect transition="in" filter="blinds(horizontal)">
                                      <p:cBhvr>
                                        <p:cTn id="53" dur="1750"/>
                                        <p:tgtEl>
                                          <p:spTgt spid="9"/>
                                        </p:tgtEl>
                                      </p:cBhvr>
                                    </p:animEffect>
                                  </p:childTnLst>
                                </p:cTn>
                              </p:par>
                              <p:par>
                                <p:cTn id="54" presetID="2" presetClass="entr" presetSubtype="4" fill="hold" grpId="0" nodeType="withEffect">
                                  <p:stCondLst>
                                    <p:cond delay="0"/>
                                  </p:stCondLst>
                                  <p:childTnLst>
                                    <p:set>
                                      <p:cBhvr>
                                        <p:cTn id="55" dur="1" fill="hold">
                                          <p:stCondLst>
                                            <p:cond delay="0"/>
                                          </p:stCondLst>
                                        </p:cTn>
                                        <p:tgtEl>
                                          <p:spTgt spid="21"/>
                                        </p:tgtEl>
                                        <p:attrNameLst>
                                          <p:attrName>style.visibility</p:attrName>
                                        </p:attrNameLst>
                                      </p:cBhvr>
                                      <p:to>
                                        <p:strVal val="visible"/>
                                      </p:to>
                                    </p:set>
                                    <p:anim calcmode="lin" valueType="num">
                                      <p:cBhvr additive="base">
                                        <p:cTn id="56" dur="1750" fill="hold"/>
                                        <p:tgtEl>
                                          <p:spTgt spid="21"/>
                                        </p:tgtEl>
                                        <p:attrNameLst>
                                          <p:attrName>ppt_x</p:attrName>
                                        </p:attrNameLst>
                                      </p:cBhvr>
                                      <p:tavLst>
                                        <p:tav tm="0">
                                          <p:val>
                                            <p:strVal val="#ppt_x"/>
                                          </p:val>
                                        </p:tav>
                                        <p:tav tm="100000">
                                          <p:val>
                                            <p:strVal val="#ppt_x"/>
                                          </p:val>
                                        </p:tav>
                                      </p:tavLst>
                                    </p:anim>
                                    <p:anim calcmode="lin" valueType="num">
                                      <p:cBhvr additive="base">
                                        <p:cTn id="57" dur="1750" fill="hold"/>
                                        <p:tgtEl>
                                          <p:spTgt spid="21"/>
                                        </p:tgtEl>
                                        <p:attrNameLst>
                                          <p:attrName>ppt_y</p:attrName>
                                        </p:attrNameLst>
                                      </p:cBhvr>
                                      <p:tavLst>
                                        <p:tav tm="0">
                                          <p:val>
                                            <p:strVal val="1+#ppt_h/2"/>
                                          </p:val>
                                        </p:tav>
                                        <p:tav tm="100000">
                                          <p:val>
                                            <p:strVal val="#ppt_y"/>
                                          </p:val>
                                        </p:tav>
                                      </p:tavLst>
                                    </p:anim>
                                  </p:childTnLst>
                                </p:cTn>
                              </p:par>
                              <p:par>
                                <p:cTn id="58" presetID="3" presetClass="entr" presetSubtype="10" fill="hold" grpId="1" nodeType="withEffect">
                                  <p:stCondLst>
                                    <p:cond delay="0"/>
                                  </p:stCondLst>
                                  <p:childTnLst>
                                    <p:set>
                                      <p:cBhvr>
                                        <p:cTn id="59" dur="1" fill="hold">
                                          <p:stCondLst>
                                            <p:cond delay="0"/>
                                          </p:stCondLst>
                                        </p:cTn>
                                        <p:tgtEl>
                                          <p:spTgt spid="21"/>
                                        </p:tgtEl>
                                        <p:attrNameLst>
                                          <p:attrName>style.visibility</p:attrName>
                                        </p:attrNameLst>
                                      </p:cBhvr>
                                      <p:to>
                                        <p:strVal val="visible"/>
                                      </p:to>
                                    </p:set>
                                    <p:animEffect transition="in" filter="blinds(horizontal)">
                                      <p:cBhvr>
                                        <p:cTn id="60" dur="1750"/>
                                        <p:tgtEl>
                                          <p:spTgt spid="21"/>
                                        </p:tgtEl>
                                      </p:cBhvr>
                                    </p:animEffect>
                                  </p:childTnLst>
                                </p:cTn>
                              </p:par>
                              <p:par>
                                <p:cTn id="61" presetID="2" presetClass="entr" presetSubtype="1" fill="hold" grpId="0" nodeType="withEffect">
                                  <p:stCondLst>
                                    <p:cond delay="0"/>
                                  </p:stCondLst>
                                  <p:childTnLst>
                                    <p:set>
                                      <p:cBhvr>
                                        <p:cTn id="62" dur="1" fill="hold">
                                          <p:stCondLst>
                                            <p:cond delay="0"/>
                                          </p:stCondLst>
                                        </p:cTn>
                                        <p:tgtEl>
                                          <p:spTgt spid="45"/>
                                        </p:tgtEl>
                                        <p:attrNameLst>
                                          <p:attrName>style.visibility</p:attrName>
                                        </p:attrNameLst>
                                      </p:cBhvr>
                                      <p:to>
                                        <p:strVal val="visible"/>
                                      </p:to>
                                    </p:set>
                                    <p:anim calcmode="lin" valueType="num">
                                      <p:cBhvr additive="base">
                                        <p:cTn id="63" dur="1750" fill="hold"/>
                                        <p:tgtEl>
                                          <p:spTgt spid="45"/>
                                        </p:tgtEl>
                                        <p:attrNameLst>
                                          <p:attrName>ppt_x</p:attrName>
                                        </p:attrNameLst>
                                      </p:cBhvr>
                                      <p:tavLst>
                                        <p:tav tm="0">
                                          <p:val>
                                            <p:strVal val="#ppt_x"/>
                                          </p:val>
                                        </p:tav>
                                        <p:tav tm="100000">
                                          <p:val>
                                            <p:strVal val="#ppt_x"/>
                                          </p:val>
                                        </p:tav>
                                      </p:tavLst>
                                    </p:anim>
                                    <p:anim calcmode="lin" valueType="num">
                                      <p:cBhvr additive="base">
                                        <p:cTn id="64" dur="1750" fill="hold"/>
                                        <p:tgtEl>
                                          <p:spTgt spid="45"/>
                                        </p:tgtEl>
                                        <p:attrNameLst>
                                          <p:attrName>ppt_y</p:attrName>
                                        </p:attrNameLst>
                                      </p:cBhvr>
                                      <p:tavLst>
                                        <p:tav tm="0">
                                          <p:val>
                                            <p:strVal val="0-#ppt_h/2"/>
                                          </p:val>
                                        </p:tav>
                                        <p:tav tm="100000">
                                          <p:val>
                                            <p:strVal val="#ppt_y"/>
                                          </p:val>
                                        </p:tav>
                                      </p:tavLst>
                                    </p:anim>
                                  </p:childTnLst>
                                </p:cTn>
                              </p:par>
                              <p:par>
                                <p:cTn id="65" presetID="3" presetClass="entr" presetSubtype="10" fill="hold" grpId="1" nodeType="withEffect">
                                  <p:stCondLst>
                                    <p:cond delay="0"/>
                                  </p:stCondLst>
                                  <p:childTnLst>
                                    <p:set>
                                      <p:cBhvr>
                                        <p:cTn id="66" dur="1" fill="hold">
                                          <p:stCondLst>
                                            <p:cond delay="0"/>
                                          </p:stCondLst>
                                        </p:cTn>
                                        <p:tgtEl>
                                          <p:spTgt spid="45"/>
                                        </p:tgtEl>
                                        <p:attrNameLst>
                                          <p:attrName>style.visibility</p:attrName>
                                        </p:attrNameLst>
                                      </p:cBhvr>
                                      <p:to>
                                        <p:strVal val="visible"/>
                                      </p:to>
                                    </p:set>
                                    <p:animEffect transition="in" filter="blinds(horizontal)">
                                      <p:cBhvr>
                                        <p:cTn id="67" dur="1750"/>
                                        <p:tgtEl>
                                          <p:spTgt spid="45"/>
                                        </p:tgtEl>
                                      </p:cBhvr>
                                    </p:animEffect>
                                  </p:childTnLst>
                                </p:cTn>
                              </p:par>
                              <p:par>
                                <p:cTn id="68" presetID="2" presetClass="entr" presetSubtype="4" fill="hold" grpId="0" nodeType="withEffect">
                                  <p:stCondLst>
                                    <p:cond delay="0"/>
                                  </p:stCondLst>
                                  <p:childTnLst>
                                    <p:set>
                                      <p:cBhvr>
                                        <p:cTn id="69" dur="1" fill="hold">
                                          <p:stCondLst>
                                            <p:cond delay="0"/>
                                          </p:stCondLst>
                                        </p:cTn>
                                        <p:tgtEl>
                                          <p:spTgt spid="44"/>
                                        </p:tgtEl>
                                        <p:attrNameLst>
                                          <p:attrName>style.visibility</p:attrName>
                                        </p:attrNameLst>
                                      </p:cBhvr>
                                      <p:to>
                                        <p:strVal val="visible"/>
                                      </p:to>
                                    </p:set>
                                    <p:anim calcmode="lin" valueType="num">
                                      <p:cBhvr additive="base">
                                        <p:cTn id="70" dur="1750" fill="hold"/>
                                        <p:tgtEl>
                                          <p:spTgt spid="44"/>
                                        </p:tgtEl>
                                        <p:attrNameLst>
                                          <p:attrName>ppt_x</p:attrName>
                                        </p:attrNameLst>
                                      </p:cBhvr>
                                      <p:tavLst>
                                        <p:tav tm="0">
                                          <p:val>
                                            <p:strVal val="#ppt_x"/>
                                          </p:val>
                                        </p:tav>
                                        <p:tav tm="100000">
                                          <p:val>
                                            <p:strVal val="#ppt_x"/>
                                          </p:val>
                                        </p:tav>
                                      </p:tavLst>
                                    </p:anim>
                                    <p:anim calcmode="lin" valueType="num">
                                      <p:cBhvr additive="base">
                                        <p:cTn id="71" dur="1750" fill="hold"/>
                                        <p:tgtEl>
                                          <p:spTgt spid="44"/>
                                        </p:tgtEl>
                                        <p:attrNameLst>
                                          <p:attrName>ppt_y</p:attrName>
                                        </p:attrNameLst>
                                      </p:cBhvr>
                                      <p:tavLst>
                                        <p:tav tm="0">
                                          <p:val>
                                            <p:strVal val="1+#ppt_h/2"/>
                                          </p:val>
                                        </p:tav>
                                        <p:tav tm="100000">
                                          <p:val>
                                            <p:strVal val="#ppt_y"/>
                                          </p:val>
                                        </p:tav>
                                      </p:tavLst>
                                    </p:anim>
                                  </p:childTnLst>
                                </p:cTn>
                              </p:par>
                              <p:par>
                                <p:cTn id="72" presetID="3" presetClass="entr" presetSubtype="10" fill="hold" grpId="1" nodeType="withEffect">
                                  <p:stCondLst>
                                    <p:cond delay="0"/>
                                  </p:stCondLst>
                                  <p:childTnLst>
                                    <p:set>
                                      <p:cBhvr>
                                        <p:cTn id="73" dur="1" fill="hold">
                                          <p:stCondLst>
                                            <p:cond delay="0"/>
                                          </p:stCondLst>
                                        </p:cTn>
                                        <p:tgtEl>
                                          <p:spTgt spid="44"/>
                                        </p:tgtEl>
                                        <p:attrNameLst>
                                          <p:attrName>style.visibility</p:attrName>
                                        </p:attrNameLst>
                                      </p:cBhvr>
                                      <p:to>
                                        <p:strVal val="visible"/>
                                      </p:to>
                                    </p:set>
                                    <p:animEffect transition="in" filter="blinds(horizontal)">
                                      <p:cBhvr>
                                        <p:cTn id="74" dur="1750"/>
                                        <p:tgtEl>
                                          <p:spTgt spid="44"/>
                                        </p:tgtEl>
                                      </p:cBhvr>
                                    </p:animEffect>
                                  </p:childTnLst>
                                </p:cTn>
                              </p:par>
                              <p:par>
                                <p:cTn id="75" presetID="2" presetClass="entr" presetSubtype="1" fill="hold" grpId="0" nodeType="withEffect">
                                  <p:stCondLst>
                                    <p:cond delay="0"/>
                                  </p:stCondLst>
                                  <p:childTnLst>
                                    <p:set>
                                      <p:cBhvr>
                                        <p:cTn id="76" dur="1" fill="hold">
                                          <p:stCondLst>
                                            <p:cond delay="0"/>
                                          </p:stCondLst>
                                        </p:cTn>
                                        <p:tgtEl>
                                          <p:spTgt spid="43"/>
                                        </p:tgtEl>
                                        <p:attrNameLst>
                                          <p:attrName>style.visibility</p:attrName>
                                        </p:attrNameLst>
                                      </p:cBhvr>
                                      <p:to>
                                        <p:strVal val="visible"/>
                                      </p:to>
                                    </p:set>
                                    <p:anim calcmode="lin" valueType="num">
                                      <p:cBhvr additive="base">
                                        <p:cTn id="77" dur="1750" fill="hold"/>
                                        <p:tgtEl>
                                          <p:spTgt spid="43"/>
                                        </p:tgtEl>
                                        <p:attrNameLst>
                                          <p:attrName>ppt_x</p:attrName>
                                        </p:attrNameLst>
                                      </p:cBhvr>
                                      <p:tavLst>
                                        <p:tav tm="0">
                                          <p:val>
                                            <p:strVal val="#ppt_x"/>
                                          </p:val>
                                        </p:tav>
                                        <p:tav tm="100000">
                                          <p:val>
                                            <p:strVal val="#ppt_x"/>
                                          </p:val>
                                        </p:tav>
                                      </p:tavLst>
                                    </p:anim>
                                    <p:anim calcmode="lin" valueType="num">
                                      <p:cBhvr additive="base">
                                        <p:cTn id="78" dur="1750" fill="hold"/>
                                        <p:tgtEl>
                                          <p:spTgt spid="43"/>
                                        </p:tgtEl>
                                        <p:attrNameLst>
                                          <p:attrName>ppt_y</p:attrName>
                                        </p:attrNameLst>
                                      </p:cBhvr>
                                      <p:tavLst>
                                        <p:tav tm="0">
                                          <p:val>
                                            <p:strVal val="0-#ppt_h/2"/>
                                          </p:val>
                                        </p:tav>
                                        <p:tav tm="100000">
                                          <p:val>
                                            <p:strVal val="#ppt_y"/>
                                          </p:val>
                                        </p:tav>
                                      </p:tavLst>
                                    </p:anim>
                                  </p:childTnLst>
                                </p:cTn>
                              </p:par>
                              <p:par>
                                <p:cTn id="79" presetID="3" presetClass="entr" presetSubtype="10" fill="hold" grpId="1" nodeType="withEffect">
                                  <p:stCondLst>
                                    <p:cond delay="0"/>
                                  </p:stCondLst>
                                  <p:childTnLst>
                                    <p:set>
                                      <p:cBhvr>
                                        <p:cTn id="80" dur="1" fill="hold">
                                          <p:stCondLst>
                                            <p:cond delay="0"/>
                                          </p:stCondLst>
                                        </p:cTn>
                                        <p:tgtEl>
                                          <p:spTgt spid="43"/>
                                        </p:tgtEl>
                                        <p:attrNameLst>
                                          <p:attrName>style.visibility</p:attrName>
                                        </p:attrNameLst>
                                      </p:cBhvr>
                                      <p:to>
                                        <p:strVal val="visible"/>
                                      </p:to>
                                    </p:set>
                                    <p:animEffect transition="in" filter="blinds(horizontal)">
                                      <p:cBhvr>
                                        <p:cTn id="81" dur="1750"/>
                                        <p:tgtEl>
                                          <p:spTgt spid="43"/>
                                        </p:tgtEl>
                                      </p:cBhvr>
                                    </p:animEffect>
                                  </p:childTnLst>
                                </p:cTn>
                              </p:par>
                              <p:par>
                                <p:cTn id="82" presetID="2" presetClass="entr" presetSubtype="1" fill="hold" grpId="0" nodeType="withEffect">
                                  <p:stCondLst>
                                    <p:cond delay="0"/>
                                  </p:stCondLst>
                                  <p:childTnLst>
                                    <p:set>
                                      <p:cBhvr>
                                        <p:cTn id="83" dur="1" fill="hold">
                                          <p:stCondLst>
                                            <p:cond delay="0"/>
                                          </p:stCondLst>
                                        </p:cTn>
                                        <p:tgtEl>
                                          <p:spTgt spid="42"/>
                                        </p:tgtEl>
                                        <p:attrNameLst>
                                          <p:attrName>style.visibility</p:attrName>
                                        </p:attrNameLst>
                                      </p:cBhvr>
                                      <p:to>
                                        <p:strVal val="visible"/>
                                      </p:to>
                                    </p:set>
                                    <p:anim calcmode="lin" valueType="num">
                                      <p:cBhvr additive="base">
                                        <p:cTn id="84" dur="1750" fill="hold"/>
                                        <p:tgtEl>
                                          <p:spTgt spid="42"/>
                                        </p:tgtEl>
                                        <p:attrNameLst>
                                          <p:attrName>ppt_x</p:attrName>
                                        </p:attrNameLst>
                                      </p:cBhvr>
                                      <p:tavLst>
                                        <p:tav tm="0">
                                          <p:val>
                                            <p:strVal val="#ppt_x"/>
                                          </p:val>
                                        </p:tav>
                                        <p:tav tm="100000">
                                          <p:val>
                                            <p:strVal val="#ppt_x"/>
                                          </p:val>
                                        </p:tav>
                                      </p:tavLst>
                                    </p:anim>
                                    <p:anim calcmode="lin" valueType="num">
                                      <p:cBhvr additive="base">
                                        <p:cTn id="85" dur="1750" fill="hold"/>
                                        <p:tgtEl>
                                          <p:spTgt spid="42"/>
                                        </p:tgtEl>
                                        <p:attrNameLst>
                                          <p:attrName>ppt_y</p:attrName>
                                        </p:attrNameLst>
                                      </p:cBhvr>
                                      <p:tavLst>
                                        <p:tav tm="0">
                                          <p:val>
                                            <p:strVal val="0-#ppt_h/2"/>
                                          </p:val>
                                        </p:tav>
                                        <p:tav tm="100000">
                                          <p:val>
                                            <p:strVal val="#ppt_y"/>
                                          </p:val>
                                        </p:tav>
                                      </p:tavLst>
                                    </p:anim>
                                  </p:childTnLst>
                                </p:cTn>
                              </p:par>
                              <p:par>
                                <p:cTn id="86" presetID="3" presetClass="entr" presetSubtype="10" fill="hold" grpId="1" nodeType="withEffect">
                                  <p:stCondLst>
                                    <p:cond delay="0"/>
                                  </p:stCondLst>
                                  <p:childTnLst>
                                    <p:set>
                                      <p:cBhvr>
                                        <p:cTn id="87" dur="1" fill="hold">
                                          <p:stCondLst>
                                            <p:cond delay="0"/>
                                          </p:stCondLst>
                                        </p:cTn>
                                        <p:tgtEl>
                                          <p:spTgt spid="42"/>
                                        </p:tgtEl>
                                        <p:attrNameLst>
                                          <p:attrName>style.visibility</p:attrName>
                                        </p:attrNameLst>
                                      </p:cBhvr>
                                      <p:to>
                                        <p:strVal val="visible"/>
                                      </p:to>
                                    </p:set>
                                    <p:animEffect transition="in" filter="blinds(horizontal)">
                                      <p:cBhvr>
                                        <p:cTn id="88" dur="1750"/>
                                        <p:tgtEl>
                                          <p:spTgt spid="42"/>
                                        </p:tgtEl>
                                      </p:cBhvr>
                                    </p:animEffect>
                                  </p:childTnLst>
                                </p:cTn>
                              </p:par>
                              <p:par>
                                <p:cTn id="89" presetID="2" presetClass="entr" presetSubtype="1" fill="hold" grpId="0" nodeType="withEffect">
                                  <p:stCondLst>
                                    <p:cond delay="0"/>
                                  </p:stCondLst>
                                  <p:childTnLst>
                                    <p:set>
                                      <p:cBhvr>
                                        <p:cTn id="90" dur="1" fill="hold">
                                          <p:stCondLst>
                                            <p:cond delay="0"/>
                                          </p:stCondLst>
                                        </p:cTn>
                                        <p:tgtEl>
                                          <p:spTgt spid="38"/>
                                        </p:tgtEl>
                                        <p:attrNameLst>
                                          <p:attrName>style.visibility</p:attrName>
                                        </p:attrNameLst>
                                      </p:cBhvr>
                                      <p:to>
                                        <p:strVal val="visible"/>
                                      </p:to>
                                    </p:set>
                                    <p:anim calcmode="lin" valueType="num">
                                      <p:cBhvr additive="base">
                                        <p:cTn id="91" dur="1750" fill="hold"/>
                                        <p:tgtEl>
                                          <p:spTgt spid="38"/>
                                        </p:tgtEl>
                                        <p:attrNameLst>
                                          <p:attrName>ppt_x</p:attrName>
                                        </p:attrNameLst>
                                      </p:cBhvr>
                                      <p:tavLst>
                                        <p:tav tm="0">
                                          <p:val>
                                            <p:strVal val="#ppt_x"/>
                                          </p:val>
                                        </p:tav>
                                        <p:tav tm="100000">
                                          <p:val>
                                            <p:strVal val="#ppt_x"/>
                                          </p:val>
                                        </p:tav>
                                      </p:tavLst>
                                    </p:anim>
                                    <p:anim calcmode="lin" valueType="num">
                                      <p:cBhvr additive="base">
                                        <p:cTn id="92" dur="1750" fill="hold"/>
                                        <p:tgtEl>
                                          <p:spTgt spid="38"/>
                                        </p:tgtEl>
                                        <p:attrNameLst>
                                          <p:attrName>ppt_y</p:attrName>
                                        </p:attrNameLst>
                                      </p:cBhvr>
                                      <p:tavLst>
                                        <p:tav tm="0">
                                          <p:val>
                                            <p:strVal val="0-#ppt_h/2"/>
                                          </p:val>
                                        </p:tav>
                                        <p:tav tm="100000">
                                          <p:val>
                                            <p:strVal val="#ppt_y"/>
                                          </p:val>
                                        </p:tav>
                                      </p:tavLst>
                                    </p:anim>
                                  </p:childTnLst>
                                </p:cTn>
                              </p:par>
                              <p:par>
                                <p:cTn id="93" presetID="3" presetClass="entr" presetSubtype="10" fill="hold" grpId="1" nodeType="withEffect">
                                  <p:stCondLst>
                                    <p:cond delay="0"/>
                                  </p:stCondLst>
                                  <p:childTnLst>
                                    <p:set>
                                      <p:cBhvr>
                                        <p:cTn id="94" dur="1" fill="hold">
                                          <p:stCondLst>
                                            <p:cond delay="0"/>
                                          </p:stCondLst>
                                        </p:cTn>
                                        <p:tgtEl>
                                          <p:spTgt spid="38"/>
                                        </p:tgtEl>
                                        <p:attrNameLst>
                                          <p:attrName>style.visibility</p:attrName>
                                        </p:attrNameLst>
                                      </p:cBhvr>
                                      <p:to>
                                        <p:strVal val="visible"/>
                                      </p:to>
                                    </p:set>
                                    <p:animEffect transition="in" filter="blinds(horizontal)">
                                      <p:cBhvr>
                                        <p:cTn id="95" dur="1750"/>
                                        <p:tgtEl>
                                          <p:spTgt spid="38"/>
                                        </p:tgtEl>
                                      </p:cBhvr>
                                    </p:animEffect>
                                  </p:childTnLst>
                                </p:cTn>
                              </p:par>
                              <p:par>
                                <p:cTn id="96" presetID="2" presetClass="entr" presetSubtype="4" fill="hold" grpId="0" nodeType="withEffect">
                                  <p:stCondLst>
                                    <p:cond delay="0"/>
                                  </p:stCondLst>
                                  <p:childTnLst>
                                    <p:set>
                                      <p:cBhvr>
                                        <p:cTn id="97" dur="1" fill="hold">
                                          <p:stCondLst>
                                            <p:cond delay="0"/>
                                          </p:stCondLst>
                                        </p:cTn>
                                        <p:tgtEl>
                                          <p:spTgt spid="39"/>
                                        </p:tgtEl>
                                        <p:attrNameLst>
                                          <p:attrName>style.visibility</p:attrName>
                                        </p:attrNameLst>
                                      </p:cBhvr>
                                      <p:to>
                                        <p:strVal val="visible"/>
                                      </p:to>
                                    </p:set>
                                    <p:anim calcmode="lin" valueType="num">
                                      <p:cBhvr additive="base">
                                        <p:cTn id="98" dur="1750" fill="hold"/>
                                        <p:tgtEl>
                                          <p:spTgt spid="39"/>
                                        </p:tgtEl>
                                        <p:attrNameLst>
                                          <p:attrName>ppt_x</p:attrName>
                                        </p:attrNameLst>
                                      </p:cBhvr>
                                      <p:tavLst>
                                        <p:tav tm="0">
                                          <p:val>
                                            <p:strVal val="#ppt_x"/>
                                          </p:val>
                                        </p:tav>
                                        <p:tav tm="100000">
                                          <p:val>
                                            <p:strVal val="#ppt_x"/>
                                          </p:val>
                                        </p:tav>
                                      </p:tavLst>
                                    </p:anim>
                                    <p:anim calcmode="lin" valueType="num">
                                      <p:cBhvr additive="base">
                                        <p:cTn id="99" dur="1750" fill="hold"/>
                                        <p:tgtEl>
                                          <p:spTgt spid="39"/>
                                        </p:tgtEl>
                                        <p:attrNameLst>
                                          <p:attrName>ppt_y</p:attrName>
                                        </p:attrNameLst>
                                      </p:cBhvr>
                                      <p:tavLst>
                                        <p:tav tm="0">
                                          <p:val>
                                            <p:strVal val="1+#ppt_h/2"/>
                                          </p:val>
                                        </p:tav>
                                        <p:tav tm="100000">
                                          <p:val>
                                            <p:strVal val="#ppt_y"/>
                                          </p:val>
                                        </p:tav>
                                      </p:tavLst>
                                    </p:anim>
                                  </p:childTnLst>
                                </p:cTn>
                              </p:par>
                              <p:par>
                                <p:cTn id="100" presetID="3" presetClass="entr" presetSubtype="10" fill="hold" grpId="1" nodeType="withEffect">
                                  <p:stCondLst>
                                    <p:cond delay="0"/>
                                  </p:stCondLst>
                                  <p:childTnLst>
                                    <p:set>
                                      <p:cBhvr>
                                        <p:cTn id="101" dur="1" fill="hold">
                                          <p:stCondLst>
                                            <p:cond delay="0"/>
                                          </p:stCondLst>
                                        </p:cTn>
                                        <p:tgtEl>
                                          <p:spTgt spid="39"/>
                                        </p:tgtEl>
                                        <p:attrNameLst>
                                          <p:attrName>style.visibility</p:attrName>
                                        </p:attrNameLst>
                                      </p:cBhvr>
                                      <p:to>
                                        <p:strVal val="visible"/>
                                      </p:to>
                                    </p:set>
                                    <p:animEffect transition="in" filter="blinds(horizontal)">
                                      <p:cBhvr>
                                        <p:cTn id="102" dur="1750"/>
                                        <p:tgtEl>
                                          <p:spTgt spid="39"/>
                                        </p:tgtEl>
                                      </p:cBhvr>
                                    </p:animEffect>
                                  </p:childTnLst>
                                </p:cTn>
                              </p:par>
                              <p:par>
                                <p:cTn id="103" presetID="2" presetClass="entr" presetSubtype="1" fill="hold" grpId="0" nodeType="withEffect">
                                  <p:stCondLst>
                                    <p:cond delay="0"/>
                                  </p:stCondLst>
                                  <p:childTnLst>
                                    <p:set>
                                      <p:cBhvr>
                                        <p:cTn id="104" dur="1" fill="hold">
                                          <p:stCondLst>
                                            <p:cond delay="0"/>
                                          </p:stCondLst>
                                        </p:cTn>
                                        <p:tgtEl>
                                          <p:spTgt spid="40"/>
                                        </p:tgtEl>
                                        <p:attrNameLst>
                                          <p:attrName>style.visibility</p:attrName>
                                        </p:attrNameLst>
                                      </p:cBhvr>
                                      <p:to>
                                        <p:strVal val="visible"/>
                                      </p:to>
                                    </p:set>
                                    <p:anim calcmode="lin" valueType="num">
                                      <p:cBhvr additive="base">
                                        <p:cTn id="105" dur="1750" fill="hold"/>
                                        <p:tgtEl>
                                          <p:spTgt spid="40"/>
                                        </p:tgtEl>
                                        <p:attrNameLst>
                                          <p:attrName>ppt_x</p:attrName>
                                        </p:attrNameLst>
                                      </p:cBhvr>
                                      <p:tavLst>
                                        <p:tav tm="0">
                                          <p:val>
                                            <p:strVal val="#ppt_x"/>
                                          </p:val>
                                        </p:tav>
                                        <p:tav tm="100000">
                                          <p:val>
                                            <p:strVal val="#ppt_x"/>
                                          </p:val>
                                        </p:tav>
                                      </p:tavLst>
                                    </p:anim>
                                    <p:anim calcmode="lin" valueType="num">
                                      <p:cBhvr additive="base">
                                        <p:cTn id="106" dur="1750" fill="hold"/>
                                        <p:tgtEl>
                                          <p:spTgt spid="40"/>
                                        </p:tgtEl>
                                        <p:attrNameLst>
                                          <p:attrName>ppt_y</p:attrName>
                                        </p:attrNameLst>
                                      </p:cBhvr>
                                      <p:tavLst>
                                        <p:tav tm="0">
                                          <p:val>
                                            <p:strVal val="0-#ppt_h/2"/>
                                          </p:val>
                                        </p:tav>
                                        <p:tav tm="100000">
                                          <p:val>
                                            <p:strVal val="#ppt_y"/>
                                          </p:val>
                                        </p:tav>
                                      </p:tavLst>
                                    </p:anim>
                                  </p:childTnLst>
                                </p:cTn>
                              </p:par>
                              <p:par>
                                <p:cTn id="107" presetID="3" presetClass="entr" presetSubtype="10" fill="hold" grpId="1" nodeType="withEffect">
                                  <p:stCondLst>
                                    <p:cond delay="0"/>
                                  </p:stCondLst>
                                  <p:childTnLst>
                                    <p:set>
                                      <p:cBhvr>
                                        <p:cTn id="108" dur="1" fill="hold">
                                          <p:stCondLst>
                                            <p:cond delay="0"/>
                                          </p:stCondLst>
                                        </p:cTn>
                                        <p:tgtEl>
                                          <p:spTgt spid="40"/>
                                        </p:tgtEl>
                                        <p:attrNameLst>
                                          <p:attrName>style.visibility</p:attrName>
                                        </p:attrNameLst>
                                      </p:cBhvr>
                                      <p:to>
                                        <p:strVal val="visible"/>
                                      </p:to>
                                    </p:set>
                                    <p:animEffect transition="in" filter="blinds(horizontal)">
                                      <p:cBhvr>
                                        <p:cTn id="109" dur="1750"/>
                                        <p:tgtEl>
                                          <p:spTgt spid="40"/>
                                        </p:tgtEl>
                                      </p:cBhvr>
                                    </p:animEffect>
                                  </p:childTnLst>
                                </p:cTn>
                              </p:par>
                              <p:par>
                                <p:cTn id="110" presetID="2" presetClass="entr" presetSubtype="4" fill="hold" grpId="0" nodeType="withEffect">
                                  <p:stCondLst>
                                    <p:cond delay="0"/>
                                  </p:stCondLst>
                                  <p:childTnLst>
                                    <p:set>
                                      <p:cBhvr>
                                        <p:cTn id="111" dur="1" fill="hold">
                                          <p:stCondLst>
                                            <p:cond delay="0"/>
                                          </p:stCondLst>
                                        </p:cTn>
                                        <p:tgtEl>
                                          <p:spTgt spid="41"/>
                                        </p:tgtEl>
                                        <p:attrNameLst>
                                          <p:attrName>style.visibility</p:attrName>
                                        </p:attrNameLst>
                                      </p:cBhvr>
                                      <p:to>
                                        <p:strVal val="visible"/>
                                      </p:to>
                                    </p:set>
                                    <p:anim calcmode="lin" valueType="num">
                                      <p:cBhvr additive="base">
                                        <p:cTn id="112" dur="1750" fill="hold"/>
                                        <p:tgtEl>
                                          <p:spTgt spid="41"/>
                                        </p:tgtEl>
                                        <p:attrNameLst>
                                          <p:attrName>ppt_x</p:attrName>
                                        </p:attrNameLst>
                                      </p:cBhvr>
                                      <p:tavLst>
                                        <p:tav tm="0">
                                          <p:val>
                                            <p:strVal val="#ppt_x"/>
                                          </p:val>
                                        </p:tav>
                                        <p:tav tm="100000">
                                          <p:val>
                                            <p:strVal val="#ppt_x"/>
                                          </p:val>
                                        </p:tav>
                                      </p:tavLst>
                                    </p:anim>
                                    <p:anim calcmode="lin" valueType="num">
                                      <p:cBhvr additive="base">
                                        <p:cTn id="113" dur="1750" fill="hold"/>
                                        <p:tgtEl>
                                          <p:spTgt spid="41"/>
                                        </p:tgtEl>
                                        <p:attrNameLst>
                                          <p:attrName>ppt_y</p:attrName>
                                        </p:attrNameLst>
                                      </p:cBhvr>
                                      <p:tavLst>
                                        <p:tav tm="0">
                                          <p:val>
                                            <p:strVal val="1+#ppt_h/2"/>
                                          </p:val>
                                        </p:tav>
                                        <p:tav tm="100000">
                                          <p:val>
                                            <p:strVal val="#ppt_y"/>
                                          </p:val>
                                        </p:tav>
                                      </p:tavLst>
                                    </p:anim>
                                  </p:childTnLst>
                                </p:cTn>
                              </p:par>
                              <p:par>
                                <p:cTn id="114" presetID="3" presetClass="entr" presetSubtype="10" fill="hold" grpId="1" nodeType="withEffect">
                                  <p:stCondLst>
                                    <p:cond delay="0"/>
                                  </p:stCondLst>
                                  <p:childTnLst>
                                    <p:set>
                                      <p:cBhvr>
                                        <p:cTn id="115" dur="1" fill="hold">
                                          <p:stCondLst>
                                            <p:cond delay="0"/>
                                          </p:stCondLst>
                                        </p:cTn>
                                        <p:tgtEl>
                                          <p:spTgt spid="41"/>
                                        </p:tgtEl>
                                        <p:attrNameLst>
                                          <p:attrName>style.visibility</p:attrName>
                                        </p:attrNameLst>
                                      </p:cBhvr>
                                      <p:to>
                                        <p:strVal val="visible"/>
                                      </p:to>
                                    </p:set>
                                    <p:animEffect transition="in" filter="blinds(horizontal)">
                                      <p:cBhvr>
                                        <p:cTn id="116" dur="1750"/>
                                        <p:tgtEl>
                                          <p:spTgt spid="41"/>
                                        </p:tgtEl>
                                      </p:cBhvr>
                                    </p:animEffect>
                                  </p:childTnLst>
                                </p:cTn>
                              </p:par>
                              <p:par>
                                <p:cTn id="117" presetID="9" presetClass="emph" presetSubtype="0" grpId="0" nodeType="withEffect">
                                  <p:stCondLst>
                                    <p:cond delay="0"/>
                                  </p:stCondLst>
                                  <p:childTnLst>
                                    <p:set>
                                      <p:cBhvr rctx="PPT">
                                        <p:cTn id="118" dur="indefinite"/>
                                        <p:tgtEl>
                                          <p:spTgt spid="26"/>
                                        </p:tgtEl>
                                        <p:attrNameLst>
                                          <p:attrName>style.opacity</p:attrName>
                                        </p:attrNameLst>
                                      </p:cBhvr>
                                      <p:to>
                                        <p:strVal val="0"/>
                                      </p:to>
                                    </p:set>
                                    <p:animEffect filter="image" prLst="opacity: 0">
                                      <p:cBhvr rctx="IE">
                                        <p:cTn id="119" dur="indefinite"/>
                                        <p:tgtEl>
                                          <p:spTgt spid="26"/>
                                        </p:tgtEl>
                                      </p:cBhvr>
                                    </p:animEffect>
                                  </p:childTnLst>
                                </p:cTn>
                              </p:par>
                            </p:childTnLst>
                          </p:cTn>
                        </p:par>
                        <p:par>
                          <p:cTn id="120" fill="hold">
                            <p:stCondLst>
                              <p:cond delay="1750"/>
                            </p:stCondLst>
                            <p:childTnLst>
                              <p:par>
                                <p:cTn id="121" presetID="2" presetClass="exit" presetSubtype="8" fill="hold" grpId="2" nodeType="afterEffect">
                                  <p:stCondLst>
                                    <p:cond delay="0"/>
                                  </p:stCondLst>
                                  <p:childTnLst>
                                    <p:anim calcmode="lin" valueType="num">
                                      <p:cBhvr additive="base">
                                        <p:cTn id="122" dur="2500"/>
                                        <p:tgtEl>
                                          <p:spTgt spid="21"/>
                                        </p:tgtEl>
                                        <p:attrNameLst>
                                          <p:attrName>ppt_x</p:attrName>
                                        </p:attrNameLst>
                                      </p:cBhvr>
                                      <p:tavLst>
                                        <p:tav tm="0">
                                          <p:val>
                                            <p:strVal val="ppt_x"/>
                                          </p:val>
                                        </p:tav>
                                        <p:tav tm="100000">
                                          <p:val>
                                            <p:strVal val="0-ppt_w/2"/>
                                          </p:val>
                                        </p:tav>
                                      </p:tavLst>
                                    </p:anim>
                                    <p:anim calcmode="lin" valueType="num">
                                      <p:cBhvr additive="base">
                                        <p:cTn id="123" dur="2500"/>
                                        <p:tgtEl>
                                          <p:spTgt spid="21"/>
                                        </p:tgtEl>
                                        <p:attrNameLst>
                                          <p:attrName>ppt_y</p:attrName>
                                        </p:attrNameLst>
                                      </p:cBhvr>
                                      <p:tavLst>
                                        <p:tav tm="0">
                                          <p:val>
                                            <p:strVal val="ppt_y"/>
                                          </p:val>
                                        </p:tav>
                                        <p:tav tm="100000">
                                          <p:val>
                                            <p:strVal val="ppt_y"/>
                                          </p:val>
                                        </p:tav>
                                      </p:tavLst>
                                    </p:anim>
                                    <p:set>
                                      <p:cBhvr>
                                        <p:cTn id="124" dur="1" fill="hold">
                                          <p:stCondLst>
                                            <p:cond delay="2499"/>
                                          </p:stCondLst>
                                        </p:cTn>
                                        <p:tgtEl>
                                          <p:spTgt spid="21"/>
                                        </p:tgtEl>
                                        <p:attrNameLst>
                                          <p:attrName>style.visibility</p:attrName>
                                        </p:attrNameLst>
                                      </p:cBhvr>
                                      <p:to>
                                        <p:strVal val="hidden"/>
                                      </p:to>
                                    </p:set>
                                  </p:childTnLst>
                                </p:cTn>
                              </p:par>
                              <p:par>
                                <p:cTn id="125" presetID="3" presetClass="exit" presetSubtype="5" fill="hold" grpId="3" nodeType="withEffect">
                                  <p:stCondLst>
                                    <p:cond delay="0"/>
                                  </p:stCondLst>
                                  <p:childTnLst>
                                    <p:animEffect transition="out" filter="blinds(vertical)">
                                      <p:cBhvr>
                                        <p:cTn id="126" dur="2500"/>
                                        <p:tgtEl>
                                          <p:spTgt spid="21"/>
                                        </p:tgtEl>
                                      </p:cBhvr>
                                    </p:animEffect>
                                    <p:set>
                                      <p:cBhvr>
                                        <p:cTn id="127" dur="1" fill="hold">
                                          <p:stCondLst>
                                            <p:cond delay="2499"/>
                                          </p:stCondLst>
                                        </p:cTn>
                                        <p:tgtEl>
                                          <p:spTgt spid="21"/>
                                        </p:tgtEl>
                                        <p:attrNameLst>
                                          <p:attrName>style.visibility</p:attrName>
                                        </p:attrNameLst>
                                      </p:cBhvr>
                                      <p:to>
                                        <p:strVal val="hidden"/>
                                      </p:to>
                                    </p:set>
                                  </p:childTnLst>
                                </p:cTn>
                              </p:par>
                              <p:par>
                                <p:cTn id="128" presetID="2" presetClass="exit" presetSubtype="2" fill="hold" grpId="1" nodeType="withEffect">
                                  <p:stCondLst>
                                    <p:cond delay="0"/>
                                  </p:stCondLst>
                                  <p:childTnLst>
                                    <p:anim calcmode="lin" valueType="num">
                                      <p:cBhvr additive="base">
                                        <p:cTn id="129" dur="2500"/>
                                        <p:tgtEl>
                                          <p:spTgt spid="3"/>
                                        </p:tgtEl>
                                        <p:attrNameLst>
                                          <p:attrName>ppt_x</p:attrName>
                                        </p:attrNameLst>
                                      </p:cBhvr>
                                      <p:tavLst>
                                        <p:tav tm="0">
                                          <p:val>
                                            <p:strVal val="ppt_x"/>
                                          </p:val>
                                        </p:tav>
                                        <p:tav tm="100000">
                                          <p:val>
                                            <p:strVal val="1+ppt_w/2"/>
                                          </p:val>
                                        </p:tav>
                                      </p:tavLst>
                                    </p:anim>
                                    <p:anim calcmode="lin" valueType="num">
                                      <p:cBhvr additive="base">
                                        <p:cTn id="130" dur="2500"/>
                                        <p:tgtEl>
                                          <p:spTgt spid="3"/>
                                        </p:tgtEl>
                                        <p:attrNameLst>
                                          <p:attrName>ppt_y</p:attrName>
                                        </p:attrNameLst>
                                      </p:cBhvr>
                                      <p:tavLst>
                                        <p:tav tm="0">
                                          <p:val>
                                            <p:strVal val="ppt_y"/>
                                          </p:val>
                                        </p:tav>
                                        <p:tav tm="100000">
                                          <p:val>
                                            <p:strVal val="ppt_y"/>
                                          </p:val>
                                        </p:tav>
                                      </p:tavLst>
                                    </p:anim>
                                    <p:set>
                                      <p:cBhvr>
                                        <p:cTn id="131" dur="1" fill="hold">
                                          <p:stCondLst>
                                            <p:cond delay="2499"/>
                                          </p:stCondLst>
                                        </p:cTn>
                                        <p:tgtEl>
                                          <p:spTgt spid="3"/>
                                        </p:tgtEl>
                                        <p:attrNameLst>
                                          <p:attrName>style.visibility</p:attrName>
                                        </p:attrNameLst>
                                      </p:cBhvr>
                                      <p:to>
                                        <p:strVal val="hidden"/>
                                      </p:to>
                                    </p:set>
                                  </p:childTnLst>
                                </p:cTn>
                              </p:par>
                              <p:par>
                                <p:cTn id="132" presetID="2" presetClass="exit" presetSubtype="2" fill="hold" grpId="1" nodeType="withEffect">
                                  <p:stCondLst>
                                    <p:cond delay="0"/>
                                  </p:stCondLst>
                                  <p:childTnLst>
                                    <p:anim calcmode="lin" valueType="num">
                                      <p:cBhvr additive="base">
                                        <p:cTn id="133" dur="2500"/>
                                        <p:tgtEl>
                                          <p:spTgt spid="4"/>
                                        </p:tgtEl>
                                        <p:attrNameLst>
                                          <p:attrName>ppt_x</p:attrName>
                                        </p:attrNameLst>
                                      </p:cBhvr>
                                      <p:tavLst>
                                        <p:tav tm="0">
                                          <p:val>
                                            <p:strVal val="ppt_x"/>
                                          </p:val>
                                        </p:tav>
                                        <p:tav tm="100000">
                                          <p:val>
                                            <p:strVal val="1+ppt_w/2"/>
                                          </p:val>
                                        </p:tav>
                                      </p:tavLst>
                                    </p:anim>
                                    <p:anim calcmode="lin" valueType="num">
                                      <p:cBhvr additive="base">
                                        <p:cTn id="134" dur="2500"/>
                                        <p:tgtEl>
                                          <p:spTgt spid="4"/>
                                        </p:tgtEl>
                                        <p:attrNameLst>
                                          <p:attrName>ppt_y</p:attrName>
                                        </p:attrNameLst>
                                      </p:cBhvr>
                                      <p:tavLst>
                                        <p:tav tm="0">
                                          <p:val>
                                            <p:strVal val="ppt_y"/>
                                          </p:val>
                                        </p:tav>
                                        <p:tav tm="100000">
                                          <p:val>
                                            <p:strVal val="ppt_y"/>
                                          </p:val>
                                        </p:tav>
                                      </p:tavLst>
                                    </p:anim>
                                    <p:set>
                                      <p:cBhvr>
                                        <p:cTn id="135" dur="1" fill="hold">
                                          <p:stCondLst>
                                            <p:cond delay="2499"/>
                                          </p:stCondLst>
                                        </p:cTn>
                                        <p:tgtEl>
                                          <p:spTgt spid="4"/>
                                        </p:tgtEl>
                                        <p:attrNameLst>
                                          <p:attrName>style.visibility</p:attrName>
                                        </p:attrNameLst>
                                      </p:cBhvr>
                                      <p:to>
                                        <p:strVal val="hidden"/>
                                      </p:to>
                                    </p:set>
                                  </p:childTnLst>
                                </p:cTn>
                              </p:par>
                              <p:par>
                                <p:cTn id="136" presetID="2" presetClass="exit" presetSubtype="2" fill="hold" grpId="1" nodeType="withEffect">
                                  <p:stCondLst>
                                    <p:cond delay="0"/>
                                  </p:stCondLst>
                                  <p:childTnLst>
                                    <p:anim calcmode="lin" valueType="num">
                                      <p:cBhvr additive="base">
                                        <p:cTn id="137" dur="2500"/>
                                        <p:tgtEl>
                                          <p:spTgt spid="5"/>
                                        </p:tgtEl>
                                        <p:attrNameLst>
                                          <p:attrName>ppt_x</p:attrName>
                                        </p:attrNameLst>
                                      </p:cBhvr>
                                      <p:tavLst>
                                        <p:tav tm="0">
                                          <p:val>
                                            <p:strVal val="ppt_x"/>
                                          </p:val>
                                        </p:tav>
                                        <p:tav tm="100000">
                                          <p:val>
                                            <p:strVal val="1+ppt_w/2"/>
                                          </p:val>
                                        </p:tav>
                                      </p:tavLst>
                                    </p:anim>
                                    <p:anim calcmode="lin" valueType="num">
                                      <p:cBhvr additive="base">
                                        <p:cTn id="138" dur="2500"/>
                                        <p:tgtEl>
                                          <p:spTgt spid="5"/>
                                        </p:tgtEl>
                                        <p:attrNameLst>
                                          <p:attrName>ppt_y</p:attrName>
                                        </p:attrNameLst>
                                      </p:cBhvr>
                                      <p:tavLst>
                                        <p:tav tm="0">
                                          <p:val>
                                            <p:strVal val="ppt_y"/>
                                          </p:val>
                                        </p:tav>
                                        <p:tav tm="100000">
                                          <p:val>
                                            <p:strVal val="ppt_y"/>
                                          </p:val>
                                        </p:tav>
                                      </p:tavLst>
                                    </p:anim>
                                    <p:set>
                                      <p:cBhvr>
                                        <p:cTn id="139" dur="1" fill="hold">
                                          <p:stCondLst>
                                            <p:cond delay="2499"/>
                                          </p:stCondLst>
                                        </p:cTn>
                                        <p:tgtEl>
                                          <p:spTgt spid="5"/>
                                        </p:tgtEl>
                                        <p:attrNameLst>
                                          <p:attrName>style.visibility</p:attrName>
                                        </p:attrNameLst>
                                      </p:cBhvr>
                                      <p:to>
                                        <p:strVal val="hidden"/>
                                      </p:to>
                                    </p:set>
                                  </p:childTnLst>
                                </p:cTn>
                              </p:par>
                              <p:par>
                                <p:cTn id="140" presetID="2" presetClass="exit" presetSubtype="2" fill="hold" grpId="1" nodeType="withEffect">
                                  <p:stCondLst>
                                    <p:cond delay="0"/>
                                  </p:stCondLst>
                                  <p:childTnLst>
                                    <p:anim calcmode="lin" valueType="num">
                                      <p:cBhvr additive="base">
                                        <p:cTn id="141" dur="2500"/>
                                        <p:tgtEl>
                                          <p:spTgt spid="6"/>
                                        </p:tgtEl>
                                        <p:attrNameLst>
                                          <p:attrName>ppt_x</p:attrName>
                                        </p:attrNameLst>
                                      </p:cBhvr>
                                      <p:tavLst>
                                        <p:tav tm="0">
                                          <p:val>
                                            <p:strVal val="ppt_x"/>
                                          </p:val>
                                        </p:tav>
                                        <p:tav tm="100000">
                                          <p:val>
                                            <p:strVal val="1+ppt_w/2"/>
                                          </p:val>
                                        </p:tav>
                                      </p:tavLst>
                                    </p:anim>
                                    <p:anim calcmode="lin" valueType="num">
                                      <p:cBhvr additive="base">
                                        <p:cTn id="142" dur="2500"/>
                                        <p:tgtEl>
                                          <p:spTgt spid="6"/>
                                        </p:tgtEl>
                                        <p:attrNameLst>
                                          <p:attrName>ppt_y</p:attrName>
                                        </p:attrNameLst>
                                      </p:cBhvr>
                                      <p:tavLst>
                                        <p:tav tm="0">
                                          <p:val>
                                            <p:strVal val="ppt_y"/>
                                          </p:val>
                                        </p:tav>
                                        <p:tav tm="100000">
                                          <p:val>
                                            <p:strVal val="ppt_y"/>
                                          </p:val>
                                        </p:tav>
                                      </p:tavLst>
                                    </p:anim>
                                    <p:set>
                                      <p:cBhvr>
                                        <p:cTn id="143" dur="1" fill="hold">
                                          <p:stCondLst>
                                            <p:cond delay="2499"/>
                                          </p:stCondLst>
                                        </p:cTn>
                                        <p:tgtEl>
                                          <p:spTgt spid="6"/>
                                        </p:tgtEl>
                                        <p:attrNameLst>
                                          <p:attrName>style.visibility</p:attrName>
                                        </p:attrNameLst>
                                      </p:cBhvr>
                                      <p:to>
                                        <p:strVal val="hidden"/>
                                      </p:to>
                                    </p:set>
                                  </p:childTnLst>
                                </p:cTn>
                              </p:par>
                              <p:par>
                                <p:cTn id="144" presetID="2" presetClass="exit" presetSubtype="8" fill="hold" grpId="1" nodeType="withEffect">
                                  <p:stCondLst>
                                    <p:cond delay="0"/>
                                  </p:stCondLst>
                                  <p:childTnLst>
                                    <p:anim calcmode="lin" valueType="num">
                                      <p:cBhvr additive="base">
                                        <p:cTn id="145" dur="2500"/>
                                        <p:tgtEl>
                                          <p:spTgt spid="7"/>
                                        </p:tgtEl>
                                        <p:attrNameLst>
                                          <p:attrName>ppt_x</p:attrName>
                                        </p:attrNameLst>
                                      </p:cBhvr>
                                      <p:tavLst>
                                        <p:tav tm="0">
                                          <p:val>
                                            <p:strVal val="ppt_x"/>
                                          </p:val>
                                        </p:tav>
                                        <p:tav tm="100000">
                                          <p:val>
                                            <p:strVal val="0-ppt_w/2"/>
                                          </p:val>
                                        </p:tav>
                                      </p:tavLst>
                                    </p:anim>
                                    <p:anim calcmode="lin" valueType="num">
                                      <p:cBhvr additive="base">
                                        <p:cTn id="146" dur="2500"/>
                                        <p:tgtEl>
                                          <p:spTgt spid="7"/>
                                        </p:tgtEl>
                                        <p:attrNameLst>
                                          <p:attrName>ppt_y</p:attrName>
                                        </p:attrNameLst>
                                      </p:cBhvr>
                                      <p:tavLst>
                                        <p:tav tm="0">
                                          <p:val>
                                            <p:strVal val="ppt_y"/>
                                          </p:val>
                                        </p:tav>
                                        <p:tav tm="100000">
                                          <p:val>
                                            <p:strVal val="ppt_y"/>
                                          </p:val>
                                        </p:tav>
                                      </p:tavLst>
                                    </p:anim>
                                    <p:set>
                                      <p:cBhvr>
                                        <p:cTn id="147" dur="1" fill="hold">
                                          <p:stCondLst>
                                            <p:cond delay="2499"/>
                                          </p:stCondLst>
                                        </p:cTn>
                                        <p:tgtEl>
                                          <p:spTgt spid="7"/>
                                        </p:tgtEl>
                                        <p:attrNameLst>
                                          <p:attrName>style.visibility</p:attrName>
                                        </p:attrNameLst>
                                      </p:cBhvr>
                                      <p:to>
                                        <p:strVal val="hidden"/>
                                      </p:to>
                                    </p:set>
                                  </p:childTnLst>
                                </p:cTn>
                              </p:par>
                              <p:par>
                                <p:cTn id="148" presetID="2" presetClass="exit" presetSubtype="8" fill="hold" grpId="1" nodeType="withEffect">
                                  <p:stCondLst>
                                    <p:cond delay="0"/>
                                  </p:stCondLst>
                                  <p:childTnLst>
                                    <p:anim calcmode="lin" valueType="num">
                                      <p:cBhvr additive="base">
                                        <p:cTn id="149" dur="2500"/>
                                        <p:tgtEl>
                                          <p:spTgt spid="8"/>
                                        </p:tgtEl>
                                        <p:attrNameLst>
                                          <p:attrName>ppt_x</p:attrName>
                                        </p:attrNameLst>
                                      </p:cBhvr>
                                      <p:tavLst>
                                        <p:tav tm="0">
                                          <p:val>
                                            <p:strVal val="ppt_x"/>
                                          </p:val>
                                        </p:tav>
                                        <p:tav tm="100000">
                                          <p:val>
                                            <p:strVal val="0-ppt_w/2"/>
                                          </p:val>
                                        </p:tav>
                                      </p:tavLst>
                                    </p:anim>
                                    <p:anim calcmode="lin" valueType="num">
                                      <p:cBhvr additive="base">
                                        <p:cTn id="150" dur="2500"/>
                                        <p:tgtEl>
                                          <p:spTgt spid="8"/>
                                        </p:tgtEl>
                                        <p:attrNameLst>
                                          <p:attrName>ppt_y</p:attrName>
                                        </p:attrNameLst>
                                      </p:cBhvr>
                                      <p:tavLst>
                                        <p:tav tm="0">
                                          <p:val>
                                            <p:strVal val="ppt_y"/>
                                          </p:val>
                                        </p:tav>
                                        <p:tav tm="100000">
                                          <p:val>
                                            <p:strVal val="ppt_y"/>
                                          </p:val>
                                        </p:tav>
                                      </p:tavLst>
                                    </p:anim>
                                    <p:set>
                                      <p:cBhvr>
                                        <p:cTn id="151" dur="1" fill="hold">
                                          <p:stCondLst>
                                            <p:cond delay="2499"/>
                                          </p:stCondLst>
                                        </p:cTn>
                                        <p:tgtEl>
                                          <p:spTgt spid="8"/>
                                        </p:tgtEl>
                                        <p:attrNameLst>
                                          <p:attrName>style.visibility</p:attrName>
                                        </p:attrNameLst>
                                      </p:cBhvr>
                                      <p:to>
                                        <p:strVal val="hidden"/>
                                      </p:to>
                                    </p:set>
                                  </p:childTnLst>
                                </p:cTn>
                              </p:par>
                              <p:par>
                                <p:cTn id="152" presetID="2" presetClass="exit" presetSubtype="8" fill="hold" grpId="1" nodeType="withEffect">
                                  <p:stCondLst>
                                    <p:cond delay="0"/>
                                  </p:stCondLst>
                                  <p:childTnLst>
                                    <p:anim calcmode="lin" valueType="num">
                                      <p:cBhvr additive="base">
                                        <p:cTn id="153" dur="2500"/>
                                        <p:tgtEl>
                                          <p:spTgt spid="9"/>
                                        </p:tgtEl>
                                        <p:attrNameLst>
                                          <p:attrName>ppt_x</p:attrName>
                                        </p:attrNameLst>
                                      </p:cBhvr>
                                      <p:tavLst>
                                        <p:tav tm="0">
                                          <p:val>
                                            <p:strVal val="ppt_x"/>
                                          </p:val>
                                        </p:tav>
                                        <p:tav tm="100000">
                                          <p:val>
                                            <p:strVal val="0-ppt_w/2"/>
                                          </p:val>
                                        </p:tav>
                                      </p:tavLst>
                                    </p:anim>
                                    <p:anim calcmode="lin" valueType="num">
                                      <p:cBhvr additive="base">
                                        <p:cTn id="154" dur="2500"/>
                                        <p:tgtEl>
                                          <p:spTgt spid="9"/>
                                        </p:tgtEl>
                                        <p:attrNameLst>
                                          <p:attrName>ppt_y</p:attrName>
                                        </p:attrNameLst>
                                      </p:cBhvr>
                                      <p:tavLst>
                                        <p:tav tm="0">
                                          <p:val>
                                            <p:strVal val="ppt_y"/>
                                          </p:val>
                                        </p:tav>
                                        <p:tav tm="100000">
                                          <p:val>
                                            <p:strVal val="ppt_y"/>
                                          </p:val>
                                        </p:tav>
                                      </p:tavLst>
                                    </p:anim>
                                    <p:set>
                                      <p:cBhvr>
                                        <p:cTn id="155" dur="1" fill="hold">
                                          <p:stCondLst>
                                            <p:cond delay="2499"/>
                                          </p:stCondLst>
                                        </p:cTn>
                                        <p:tgtEl>
                                          <p:spTgt spid="9"/>
                                        </p:tgtEl>
                                        <p:attrNameLst>
                                          <p:attrName>style.visibility</p:attrName>
                                        </p:attrNameLst>
                                      </p:cBhvr>
                                      <p:to>
                                        <p:strVal val="hidden"/>
                                      </p:to>
                                    </p:set>
                                  </p:childTnLst>
                                </p:cTn>
                              </p:par>
                              <p:par>
                                <p:cTn id="156" presetID="3" presetClass="exit" presetSubtype="5" fill="hold" grpId="2" nodeType="withEffect">
                                  <p:stCondLst>
                                    <p:cond delay="0"/>
                                  </p:stCondLst>
                                  <p:childTnLst>
                                    <p:animEffect transition="out" filter="blinds(vertical)">
                                      <p:cBhvr>
                                        <p:cTn id="157" dur="2500"/>
                                        <p:tgtEl>
                                          <p:spTgt spid="3"/>
                                        </p:tgtEl>
                                      </p:cBhvr>
                                    </p:animEffect>
                                    <p:set>
                                      <p:cBhvr>
                                        <p:cTn id="158" dur="1" fill="hold">
                                          <p:stCondLst>
                                            <p:cond delay="2499"/>
                                          </p:stCondLst>
                                        </p:cTn>
                                        <p:tgtEl>
                                          <p:spTgt spid="3"/>
                                        </p:tgtEl>
                                        <p:attrNameLst>
                                          <p:attrName>style.visibility</p:attrName>
                                        </p:attrNameLst>
                                      </p:cBhvr>
                                      <p:to>
                                        <p:strVal val="hidden"/>
                                      </p:to>
                                    </p:set>
                                  </p:childTnLst>
                                </p:cTn>
                              </p:par>
                              <p:par>
                                <p:cTn id="159" presetID="3" presetClass="exit" presetSubtype="5" fill="hold" grpId="2" nodeType="withEffect">
                                  <p:stCondLst>
                                    <p:cond delay="0"/>
                                  </p:stCondLst>
                                  <p:childTnLst>
                                    <p:animEffect transition="out" filter="blinds(vertical)">
                                      <p:cBhvr>
                                        <p:cTn id="160" dur="2500"/>
                                        <p:tgtEl>
                                          <p:spTgt spid="4"/>
                                        </p:tgtEl>
                                      </p:cBhvr>
                                    </p:animEffect>
                                    <p:set>
                                      <p:cBhvr>
                                        <p:cTn id="161" dur="1" fill="hold">
                                          <p:stCondLst>
                                            <p:cond delay="2499"/>
                                          </p:stCondLst>
                                        </p:cTn>
                                        <p:tgtEl>
                                          <p:spTgt spid="4"/>
                                        </p:tgtEl>
                                        <p:attrNameLst>
                                          <p:attrName>style.visibility</p:attrName>
                                        </p:attrNameLst>
                                      </p:cBhvr>
                                      <p:to>
                                        <p:strVal val="hidden"/>
                                      </p:to>
                                    </p:set>
                                  </p:childTnLst>
                                </p:cTn>
                              </p:par>
                              <p:par>
                                <p:cTn id="162" presetID="3" presetClass="exit" presetSubtype="5" fill="hold" grpId="2" nodeType="withEffect">
                                  <p:stCondLst>
                                    <p:cond delay="0"/>
                                  </p:stCondLst>
                                  <p:childTnLst>
                                    <p:animEffect transition="out" filter="blinds(vertical)">
                                      <p:cBhvr>
                                        <p:cTn id="163" dur="2500"/>
                                        <p:tgtEl>
                                          <p:spTgt spid="5"/>
                                        </p:tgtEl>
                                      </p:cBhvr>
                                    </p:animEffect>
                                    <p:set>
                                      <p:cBhvr>
                                        <p:cTn id="164" dur="1" fill="hold">
                                          <p:stCondLst>
                                            <p:cond delay="2499"/>
                                          </p:stCondLst>
                                        </p:cTn>
                                        <p:tgtEl>
                                          <p:spTgt spid="5"/>
                                        </p:tgtEl>
                                        <p:attrNameLst>
                                          <p:attrName>style.visibility</p:attrName>
                                        </p:attrNameLst>
                                      </p:cBhvr>
                                      <p:to>
                                        <p:strVal val="hidden"/>
                                      </p:to>
                                    </p:set>
                                  </p:childTnLst>
                                </p:cTn>
                              </p:par>
                              <p:par>
                                <p:cTn id="165" presetID="3" presetClass="exit" presetSubtype="5" fill="hold" grpId="2" nodeType="withEffect">
                                  <p:stCondLst>
                                    <p:cond delay="0"/>
                                  </p:stCondLst>
                                  <p:childTnLst>
                                    <p:animEffect transition="out" filter="blinds(vertical)">
                                      <p:cBhvr>
                                        <p:cTn id="166" dur="2500"/>
                                        <p:tgtEl>
                                          <p:spTgt spid="6"/>
                                        </p:tgtEl>
                                      </p:cBhvr>
                                    </p:animEffect>
                                    <p:set>
                                      <p:cBhvr>
                                        <p:cTn id="167" dur="1" fill="hold">
                                          <p:stCondLst>
                                            <p:cond delay="2499"/>
                                          </p:stCondLst>
                                        </p:cTn>
                                        <p:tgtEl>
                                          <p:spTgt spid="6"/>
                                        </p:tgtEl>
                                        <p:attrNameLst>
                                          <p:attrName>style.visibility</p:attrName>
                                        </p:attrNameLst>
                                      </p:cBhvr>
                                      <p:to>
                                        <p:strVal val="hidden"/>
                                      </p:to>
                                    </p:set>
                                  </p:childTnLst>
                                </p:cTn>
                              </p:par>
                              <p:par>
                                <p:cTn id="168" presetID="3" presetClass="exit" presetSubtype="5" fill="hold" grpId="2" nodeType="withEffect">
                                  <p:stCondLst>
                                    <p:cond delay="0"/>
                                  </p:stCondLst>
                                  <p:childTnLst>
                                    <p:animEffect transition="out" filter="blinds(vertical)">
                                      <p:cBhvr>
                                        <p:cTn id="169" dur="2500"/>
                                        <p:tgtEl>
                                          <p:spTgt spid="7"/>
                                        </p:tgtEl>
                                      </p:cBhvr>
                                    </p:animEffect>
                                    <p:set>
                                      <p:cBhvr>
                                        <p:cTn id="170" dur="1" fill="hold">
                                          <p:stCondLst>
                                            <p:cond delay="2499"/>
                                          </p:stCondLst>
                                        </p:cTn>
                                        <p:tgtEl>
                                          <p:spTgt spid="7"/>
                                        </p:tgtEl>
                                        <p:attrNameLst>
                                          <p:attrName>style.visibility</p:attrName>
                                        </p:attrNameLst>
                                      </p:cBhvr>
                                      <p:to>
                                        <p:strVal val="hidden"/>
                                      </p:to>
                                    </p:set>
                                  </p:childTnLst>
                                </p:cTn>
                              </p:par>
                              <p:par>
                                <p:cTn id="171" presetID="3" presetClass="exit" presetSubtype="5" fill="hold" grpId="2" nodeType="withEffect">
                                  <p:stCondLst>
                                    <p:cond delay="0"/>
                                  </p:stCondLst>
                                  <p:childTnLst>
                                    <p:animEffect transition="out" filter="blinds(vertical)">
                                      <p:cBhvr>
                                        <p:cTn id="172" dur="2500"/>
                                        <p:tgtEl>
                                          <p:spTgt spid="8"/>
                                        </p:tgtEl>
                                      </p:cBhvr>
                                    </p:animEffect>
                                    <p:set>
                                      <p:cBhvr>
                                        <p:cTn id="173" dur="1" fill="hold">
                                          <p:stCondLst>
                                            <p:cond delay="2499"/>
                                          </p:stCondLst>
                                        </p:cTn>
                                        <p:tgtEl>
                                          <p:spTgt spid="8"/>
                                        </p:tgtEl>
                                        <p:attrNameLst>
                                          <p:attrName>style.visibility</p:attrName>
                                        </p:attrNameLst>
                                      </p:cBhvr>
                                      <p:to>
                                        <p:strVal val="hidden"/>
                                      </p:to>
                                    </p:set>
                                  </p:childTnLst>
                                </p:cTn>
                              </p:par>
                              <p:par>
                                <p:cTn id="174" presetID="3" presetClass="exit" presetSubtype="5" fill="hold" grpId="2" nodeType="withEffect">
                                  <p:stCondLst>
                                    <p:cond delay="0"/>
                                  </p:stCondLst>
                                  <p:childTnLst>
                                    <p:animEffect transition="out" filter="blinds(vertical)">
                                      <p:cBhvr>
                                        <p:cTn id="175" dur="2500"/>
                                        <p:tgtEl>
                                          <p:spTgt spid="9"/>
                                        </p:tgtEl>
                                      </p:cBhvr>
                                    </p:animEffect>
                                    <p:set>
                                      <p:cBhvr>
                                        <p:cTn id="176" dur="1" fill="hold">
                                          <p:stCondLst>
                                            <p:cond delay="2499"/>
                                          </p:stCondLst>
                                        </p:cTn>
                                        <p:tgtEl>
                                          <p:spTgt spid="9"/>
                                        </p:tgtEl>
                                        <p:attrNameLst>
                                          <p:attrName>style.visibility</p:attrName>
                                        </p:attrNameLst>
                                      </p:cBhvr>
                                      <p:to>
                                        <p:strVal val="hidden"/>
                                      </p:to>
                                    </p:set>
                                  </p:childTnLst>
                                </p:cTn>
                              </p:par>
                              <p:par>
                                <p:cTn id="177" presetID="19" presetClass="exit" presetSubtype="10" fill="hold" grpId="4" nodeType="withEffect">
                                  <p:stCondLst>
                                    <p:cond delay="0"/>
                                  </p:stCondLst>
                                  <p:childTnLst>
                                    <p:anim calcmode="lin" valueType="num">
                                      <p:cBhvr>
                                        <p:cTn id="178" dur="3500"/>
                                        <p:tgtEl>
                                          <p:spTgt spid="3"/>
                                        </p:tgtEl>
                                        <p:attrNameLst>
                                          <p:attrName>ppt_h</p:attrName>
                                        </p:attrNameLst>
                                      </p:cBhvr>
                                      <p:tavLst>
                                        <p:tav tm="0">
                                          <p:val>
                                            <p:strVal val="ppt_h"/>
                                          </p:val>
                                        </p:tav>
                                        <p:tav tm="100000">
                                          <p:val>
                                            <p:strVal val="ppt_h"/>
                                          </p:val>
                                        </p:tav>
                                      </p:tavLst>
                                    </p:anim>
                                    <p:anim calcmode="lin" valueType="num">
                                      <p:cBhvr>
                                        <p:cTn id="179" dur="350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80" dur="1" fill="hold">
                                          <p:stCondLst>
                                            <p:cond delay="3499"/>
                                          </p:stCondLst>
                                        </p:cTn>
                                        <p:tgtEl>
                                          <p:spTgt spid="3"/>
                                        </p:tgtEl>
                                        <p:attrNameLst>
                                          <p:attrName>style.visibility</p:attrName>
                                        </p:attrNameLst>
                                      </p:cBhvr>
                                      <p:to>
                                        <p:strVal val="hidden"/>
                                      </p:to>
                                    </p:set>
                                  </p:childTnLst>
                                </p:cTn>
                              </p:par>
                              <p:par>
                                <p:cTn id="181" presetID="19" presetClass="exit" presetSubtype="10" fill="hold" grpId="4" nodeType="withEffect">
                                  <p:stCondLst>
                                    <p:cond delay="0"/>
                                  </p:stCondLst>
                                  <p:childTnLst>
                                    <p:anim calcmode="lin" valueType="num">
                                      <p:cBhvr>
                                        <p:cTn id="182" dur="3500"/>
                                        <p:tgtEl>
                                          <p:spTgt spid="4"/>
                                        </p:tgtEl>
                                        <p:attrNameLst>
                                          <p:attrName>ppt_h</p:attrName>
                                        </p:attrNameLst>
                                      </p:cBhvr>
                                      <p:tavLst>
                                        <p:tav tm="0">
                                          <p:val>
                                            <p:strVal val="ppt_h"/>
                                          </p:val>
                                        </p:tav>
                                        <p:tav tm="100000">
                                          <p:val>
                                            <p:strVal val="ppt_h"/>
                                          </p:val>
                                        </p:tav>
                                      </p:tavLst>
                                    </p:anim>
                                    <p:anim calcmode="lin" valueType="num">
                                      <p:cBhvr>
                                        <p:cTn id="183" dur="35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84" dur="1" fill="hold">
                                          <p:stCondLst>
                                            <p:cond delay="3499"/>
                                          </p:stCondLst>
                                        </p:cTn>
                                        <p:tgtEl>
                                          <p:spTgt spid="4"/>
                                        </p:tgtEl>
                                        <p:attrNameLst>
                                          <p:attrName>style.visibility</p:attrName>
                                        </p:attrNameLst>
                                      </p:cBhvr>
                                      <p:to>
                                        <p:strVal val="hidden"/>
                                      </p:to>
                                    </p:set>
                                  </p:childTnLst>
                                </p:cTn>
                              </p:par>
                              <p:par>
                                <p:cTn id="185" presetID="19" presetClass="exit" presetSubtype="10" fill="hold" grpId="4" nodeType="withEffect">
                                  <p:stCondLst>
                                    <p:cond delay="0"/>
                                  </p:stCondLst>
                                  <p:childTnLst>
                                    <p:anim calcmode="lin" valueType="num">
                                      <p:cBhvr>
                                        <p:cTn id="186" dur="3500"/>
                                        <p:tgtEl>
                                          <p:spTgt spid="5"/>
                                        </p:tgtEl>
                                        <p:attrNameLst>
                                          <p:attrName>ppt_h</p:attrName>
                                        </p:attrNameLst>
                                      </p:cBhvr>
                                      <p:tavLst>
                                        <p:tav tm="0">
                                          <p:val>
                                            <p:strVal val="ppt_h"/>
                                          </p:val>
                                        </p:tav>
                                        <p:tav tm="100000">
                                          <p:val>
                                            <p:strVal val="ppt_h"/>
                                          </p:val>
                                        </p:tav>
                                      </p:tavLst>
                                    </p:anim>
                                    <p:anim calcmode="lin" valueType="num">
                                      <p:cBhvr>
                                        <p:cTn id="187" dur="35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88" dur="1" fill="hold">
                                          <p:stCondLst>
                                            <p:cond delay="3499"/>
                                          </p:stCondLst>
                                        </p:cTn>
                                        <p:tgtEl>
                                          <p:spTgt spid="5"/>
                                        </p:tgtEl>
                                        <p:attrNameLst>
                                          <p:attrName>style.visibility</p:attrName>
                                        </p:attrNameLst>
                                      </p:cBhvr>
                                      <p:to>
                                        <p:strVal val="hidden"/>
                                      </p:to>
                                    </p:set>
                                  </p:childTnLst>
                                </p:cTn>
                              </p:par>
                              <p:par>
                                <p:cTn id="189" presetID="19" presetClass="exit" presetSubtype="10" fill="hold" grpId="4" nodeType="withEffect">
                                  <p:stCondLst>
                                    <p:cond delay="0"/>
                                  </p:stCondLst>
                                  <p:childTnLst>
                                    <p:anim calcmode="lin" valueType="num">
                                      <p:cBhvr>
                                        <p:cTn id="190" dur="3500"/>
                                        <p:tgtEl>
                                          <p:spTgt spid="6"/>
                                        </p:tgtEl>
                                        <p:attrNameLst>
                                          <p:attrName>ppt_h</p:attrName>
                                        </p:attrNameLst>
                                      </p:cBhvr>
                                      <p:tavLst>
                                        <p:tav tm="0">
                                          <p:val>
                                            <p:strVal val="ppt_h"/>
                                          </p:val>
                                        </p:tav>
                                        <p:tav tm="100000">
                                          <p:val>
                                            <p:strVal val="ppt_h"/>
                                          </p:val>
                                        </p:tav>
                                      </p:tavLst>
                                    </p:anim>
                                    <p:anim calcmode="lin" valueType="num">
                                      <p:cBhvr>
                                        <p:cTn id="191" dur="35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92" dur="1" fill="hold">
                                          <p:stCondLst>
                                            <p:cond delay="3499"/>
                                          </p:stCondLst>
                                        </p:cTn>
                                        <p:tgtEl>
                                          <p:spTgt spid="6"/>
                                        </p:tgtEl>
                                        <p:attrNameLst>
                                          <p:attrName>style.visibility</p:attrName>
                                        </p:attrNameLst>
                                      </p:cBhvr>
                                      <p:to>
                                        <p:strVal val="hidden"/>
                                      </p:to>
                                    </p:set>
                                  </p:childTnLst>
                                </p:cTn>
                              </p:par>
                              <p:par>
                                <p:cTn id="193" presetID="19" presetClass="exit" presetSubtype="10" fill="hold" grpId="4" nodeType="withEffect">
                                  <p:stCondLst>
                                    <p:cond delay="0"/>
                                  </p:stCondLst>
                                  <p:childTnLst>
                                    <p:anim calcmode="lin" valueType="num">
                                      <p:cBhvr>
                                        <p:cTn id="194" dur="3500"/>
                                        <p:tgtEl>
                                          <p:spTgt spid="7"/>
                                        </p:tgtEl>
                                        <p:attrNameLst>
                                          <p:attrName>ppt_h</p:attrName>
                                        </p:attrNameLst>
                                      </p:cBhvr>
                                      <p:tavLst>
                                        <p:tav tm="0">
                                          <p:val>
                                            <p:strVal val="ppt_h"/>
                                          </p:val>
                                        </p:tav>
                                        <p:tav tm="100000">
                                          <p:val>
                                            <p:strVal val="ppt_h"/>
                                          </p:val>
                                        </p:tav>
                                      </p:tavLst>
                                    </p:anim>
                                    <p:anim calcmode="lin" valueType="num">
                                      <p:cBhvr>
                                        <p:cTn id="195" dur="35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96" dur="1" fill="hold">
                                          <p:stCondLst>
                                            <p:cond delay="3499"/>
                                          </p:stCondLst>
                                        </p:cTn>
                                        <p:tgtEl>
                                          <p:spTgt spid="7"/>
                                        </p:tgtEl>
                                        <p:attrNameLst>
                                          <p:attrName>style.visibility</p:attrName>
                                        </p:attrNameLst>
                                      </p:cBhvr>
                                      <p:to>
                                        <p:strVal val="hidden"/>
                                      </p:to>
                                    </p:set>
                                  </p:childTnLst>
                                </p:cTn>
                              </p:par>
                              <p:par>
                                <p:cTn id="197" presetID="19" presetClass="exit" presetSubtype="10" fill="hold" grpId="4" nodeType="withEffect">
                                  <p:stCondLst>
                                    <p:cond delay="0"/>
                                  </p:stCondLst>
                                  <p:childTnLst>
                                    <p:anim calcmode="lin" valueType="num">
                                      <p:cBhvr>
                                        <p:cTn id="198" dur="3500"/>
                                        <p:tgtEl>
                                          <p:spTgt spid="8"/>
                                        </p:tgtEl>
                                        <p:attrNameLst>
                                          <p:attrName>ppt_h</p:attrName>
                                        </p:attrNameLst>
                                      </p:cBhvr>
                                      <p:tavLst>
                                        <p:tav tm="0">
                                          <p:val>
                                            <p:strVal val="ppt_h"/>
                                          </p:val>
                                        </p:tav>
                                        <p:tav tm="100000">
                                          <p:val>
                                            <p:strVal val="ppt_h"/>
                                          </p:val>
                                        </p:tav>
                                      </p:tavLst>
                                    </p:anim>
                                    <p:anim calcmode="lin" valueType="num">
                                      <p:cBhvr>
                                        <p:cTn id="199" dur="35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00" dur="1" fill="hold">
                                          <p:stCondLst>
                                            <p:cond delay="3499"/>
                                          </p:stCondLst>
                                        </p:cTn>
                                        <p:tgtEl>
                                          <p:spTgt spid="8"/>
                                        </p:tgtEl>
                                        <p:attrNameLst>
                                          <p:attrName>style.visibility</p:attrName>
                                        </p:attrNameLst>
                                      </p:cBhvr>
                                      <p:to>
                                        <p:strVal val="hidden"/>
                                      </p:to>
                                    </p:set>
                                  </p:childTnLst>
                                </p:cTn>
                              </p:par>
                              <p:par>
                                <p:cTn id="201" presetID="19" presetClass="exit" presetSubtype="10" fill="hold" grpId="4" nodeType="withEffect">
                                  <p:stCondLst>
                                    <p:cond delay="0"/>
                                  </p:stCondLst>
                                  <p:childTnLst>
                                    <p:anim calcmode="lin" valueType="num">
                                      <p:cBhvr>
                                        <p:cTn id="202" dur="3500"/>
                                        <p:tgtEl>
                                          <p:spTgt spid="9"/>
                                        </p:tgtEl>
                                        <p:attrNameLst>
                                          <p:attrName>ppt_h</p:attrName>
                                        </p:attrNameLst>
                                      </p:cBhvr>
                                      <p:tavLst>
                                        <p:tav tm="0">
                                          <p:val>
                                            <p:strVal val="ppt_h"/>
                                          </p:val>
                                        </p:tav>
                                        <p:tav tm="100000">
                                          <p:val>
                                            <p:strVal val="ppt_h"/>
                                          </p:val>
                                        </p:tav>
                                      </p:tavLst>
                                    </p:anim>
                                    <p:anim calcmode="lin" valueType="num">
                                      <p:cBhvr>
                                        <p:cTn id="203" dur="35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04" dur="1" fill="hold">
                                          <p:stCondLst>
                                            <p:cond delay="3499"/>
                                          </p:stCondLst>
                                        </p:cTn>
                                        <p:tgtEl>
                                          <p:spTgt spid="9"/>
                                        </p:tgtEl>
                                        <p:attrNameLst>
                                          <p:attrName>style.visibility</p:attrName>
                                        </p:attrNameLst>
                                      </p:cBhvr>
                                      <p:to>
                                        <p:strVal val="hidden"/>
                                      </p:to>
                                    </p:set>
                                  </p:childTnLst>
                                </p:cTn>
                              </p:par>
                              <p:par>
                                <p:cTn id="205" presetID="19" presetClass="exit" presetSubtype="10" fill="hold" grpId="4" nodeType="withEffect">
                                  <p:stCondLst>
                                    <p:cond delay="0"/>
                                  </p:stCondLst>
                                  <p:childTnLst>
                                    <p:anim calcmode="lin" valueType="num">
                                      <p:cBhvr>
                                        <p:cTn id="206" dur="3500"/>
                                        <p:tgtEl>
                                          <p:spTgt spid="21"/>
                                        </p:tgtEl>
                                        <p:attrNameLst>
                                          <p:attrName>ppt_h</p:attrName>
                                        </p:attrNameLst>
                                      </p:cBhvr>
                                      <p:tavLst>
                                        <p:tav tm="0">
                                          <p:val>
                                            <p:strVal val="ppt_h"/>
                                          </p:val>
                                        </p:tav>
                                        <p:tav tm="100000">
                                          <p:val>
                                            <p:strVal val="ppt_h"/>
                                          </p:val>
                                        </p:tav>
                                      </p:tavLst>
                                    </p:anim>
                                    <p:anim calcmode="lin" valueType="num">
                                      <p:cBhvr>
                                        <p:cTn id="207" dur="35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08" dur="1" fill="hold">
                                          <p:stCondLst>
                                            <p:cond delay="3499"/>
                                          </p:stCondLst>
                                        </p:cTn>
                                        <p:tgtEl>
                                          <p:spTgt spid="21"/>
                                        </p:tgtEl>
                                        <p:attrNameLst>
                                          <p:attrName>style.visibility</p:attrName>
                                        </p:attrNameLst>
                                      </p:cBhvr>
                                      <p:to>
                                        <p:strVal val="hidden"/>
                                      </p:to>
                                    </p:set>
                                  </p:childTnLst>
                                </p:cTn>
                              </p:par>
                              <p:par>
                                <p:cTn id="209" presetID="2" presetClass="exit" presetSubtype="8" fill="hold" grpId="2" nodeType="withEffect">
                                  <p:stCondLst>
                                    <p:cond delay="0"/>
                                  </p:stCondLst>
                                  <p:childTnLst>
                                    <p:anim calcmode="lin" valueType="num">
                                      <p:cBhvr additive="base">
                                        <p:cTn id="210" dur="2500"/>
                                        <p:tgtEl>
                                          <p:spTgt spid="45"/>
                                        </p:tgtEl>
                                        <p:attrNameLst>
                                          <p:attrName>ppt_x</p:attrName>
                                        </p:attrNameLst>
                                      </p:cBhvr>
                                      <p:tavLst>
                                        <p:tav tm="0">
                                          <p:val>
                                            <p:strVal val="ppt_x"/>
                                          </p:val>
                                        </p:tav>
                                        <p:tav tm="100000">
                                          <p:val>
                                            <p:strVal val="0-ppt_w/2"/>
                                          </p:val>
                                        </p:tav>
                                      </p:tavLst>
                                    </p:anim>
                                    <p:anim calcmode="lin" valueType="num">
                                      <p:cBhvr additive="base">
                                        <p:cTn id="211" dur="2500"/>
                                        <p:tgtEl>
                                          <p:spTgt spid="45"/>
                                        </p:tgtEl>
                                        <p:attrNameLst>
                                          <p:attrName>ppt_y</p:attrName>
                                        </p:attrNameLst>
                                      </p:cBhvr>
                                      <p:tavLst>
                                        <p:tav tm="0">
                                          <p:val>
                                            <p:strVal val="ppt_y"/>
                                          </p:val>
                                        </p:tav>
                                        <p:tav tm="100000">
                                          <p:val>
                                            <p:strVal val="ppt_y"/>
                                          </p:val>
                                        </p:tav>
                                      </p:tavLst>
                                    </p:anim>
                                    <p:set>
                                      <p:cBhvr>
                                        <p:cTn id="212" dur="1" fill="hold">
                                          <p:stCondLst>
                                            <p:cond delay="2499"/>
                                          </p:stCondLst>
                                        </p:cTn>
                                        <p:tgtEl>
                                          <p:spTgt spid="45"/>
                                        </p:tgtEl>
                                        <p:attrNameLst>
                                          <p:attrName>style.visibility</p:attrName>
                                        </p:attrNameLst>
                                      </p:cBhvr>
                                      <p:to>
                                        <p:strVal val="hidden"/>
                                      </p:to>
                                    </p:set>
                                  </p:childTnLst>
                                </p:cTn>
                              </p:par>
                              <p:par>
                                <p:cTn id="213" presetID="3" presetClass="exit" presetSubtype="5" fill="hold" grpId="3" nodeType="withEffect">
                                  <p:stCondLst>
                                    <p:cond delay="0"/>
                                  </p:stCondLst>
                                  <p:childTnLst>
                                    <p:animEffect transition="out" filter="blinds(vertical)">
                                      <p:cBhvr>
                                        <p:cTn id="214" dur="2500"/>
                                        <p:tgtEl>
                                          <p:spTgt spid="45"/>
                                        </p:tgtEl>
                                      </p:cBhvr>
                                    </p:animEffect>
                                    <p:set>
                                      <p:cBhvr>
                                        <p:cTn id="215" dur="1" fill="hold">
                                          <p:stCondLst>
                                            <p:cond delay="2499"/>
                                          </p:stCondLst>
                                        </p:cTn>
                                        <p:tgtEl>
                                          <p:spTgt spid="45"/>
                                        </p:tgtEl>
                                        <p:attrNameLst>
                                          <p:attrName>style.visibility</p:attrName>
                                        </p:attrNameLst>
                                      </p:cBhvr>
                                      <p:to>
                                        <p:strVal val="hidden"/>
                                      </p:to>
                                    </p:set>
                                  </p:childTnLst>
                                </p:cTn>
                              </p:par>
                              <p:par>
                                <p:cTn id="216" presetID="19" presetClass="exit" presetSubtype="10" fill="hold" grpId="4" nodeType="withEffect">
                                  <p:stCondLst>
                                    <p:cond delay="0"/>
                                  </p:stCondLst>
                                  <p:childTnLst>
                                    <p:anim calcmode="lin" valueType="num">
                                      <p:cBhvr>
                                        <p:cTn id="217" dur="3500"/>
                                        <p:tgtEl>
                                          <p:spTgt spid="45"/>
                                        </p:tgtEl>
                                        <p:attrNameLst>
                                          <p:attrName>ppt_h</p:attrName>
                                        </p:attrNameLst>
                                      </p:cBhvr>
                                      <p:tavLst>
                                        <p:tav tm="0">
                                          <p:val>
                                            <p:strVal val="ppt_h"/>
                                          </p:val>
                                        </p:tav>
                                        <p:tav tm="100000">
                                          <p:val>
                                            <p:strVal val="ppt_h"/>
                                          </p:val>
                                        </p:tav>
                                      </p:tavLst>
                                    </p:anim>
                                    <p:anim calcmode="lin" valueType="num">
                                      <p:cBhvr>
                                        <p:cTn id="218" dur="35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19" dur="1" fill="hold">
                                          <p:stCondLst>
                                            <p:cond delay="3499"/>
                                          </p:stCondLst>
                                        </p:cTn>
                                        <p:tgtEl>
                                          <p:spTgt spid="45"/>
                                        </p:tgtEl>
                                        <p:attrNameLst>
                                          <p:attrName>style.visibility</p:attrName>
                                        </p:attrNameLst>
                                      </p:cBhvr>
                                      <p:to>
                                        <p:strVal val="hidden"/>
                                      </p:to>
                                    </p:set>
                                  </p:childTnLst>
                                </p:cTn>
                              </p:par>
                              <p:par>
                                <p:cTn id="220" presetID="2" presetClass="exit" presetSubtype="8" fill="hold" grpId="2" nodeType="withEffect">
                                  <p:stCondLst>
                                    <p:cond delay="0"/>
                                  </p:stCondLst>
                                  <p:childTnLst>
                                    <p:anim calcmode="lin" valueType="num">
                                      <p:cBhvr additive="base">
                                        <p:cTn id="221" dur="2500"/>
                                        <p:tgtEl>
                                          <p:spTgt spid="44"/>
                                        </p:tgtEl>
                                        <p:attrNameLst>
                                          <p:attrName>ppt_x</p:attrName>
                                        </p:attrNameLst>
                                      </p:cBhvr>
                                      <p:tavLst>
                                        <p:tav tm="0">
                                          <p:val>
                                            <p:strVal val="ppt_x"/>
                                          </p:val>
                                        </p:tav>
                                        <p:tav tm="100000">
                                          <p:val>
                                            <p:strVal val="0-ppt_w/2"/>
                                          </p:val>
                                        </p:tav>
                                      </p:tavLst>
                                    </p:anim>
                                    <p:anim calcmode="lin" valueType="num">
                                      <p:cBhvr additive="base">
                                        <p:cTn id="222" dur="2500"/>
                                        <p:tgtEl>
                                          <p:spTgt spid="44"/>
                                        </p:tgtEl>
                                        <p:attrNameLst>
                                          <p:attrName>ppt_y</p:attrName>
                                        </p:attrNameLst>
                                      </p:cBhvr>
                                      <p:tavLst>
                                        <p:tav tm="0">
                                          <p:val>
                                            <p:strVal val="ppt_y"/>
                                          </p:val>
                                        </p:tav>
                                        <p:tav tm="100000">
                                          <p:val>
                                            <p:strVal val="ppt_y"/>
                                          </p:val>
                                        </p:tav>
                                      </p:tavLst>
                                    </p:anim>
                                    <p:set>
                                      <p:cBhvr>
                                        <p:cTn id="223" dur="1" fill="hold">
                                          <p:stCondLst>
                                            <p:cond delay="2499"/>
                                          </p:stCondLst>
                                        </p:cTn>
                                        <p:tgtEl>
                                          <p:spTgt spid="44"/>
                                        </p:tgtEl>
                                        <p:attrNameLst>
                                          <p:attrName>style.visibility</p:attrName>
                                        </p:attrNameLst>
                                      </p:cBhvr>
                                      <p:to>
                                        <p:strVal val="hidden"/>
                                      </p:to>
                                    </p:set>
                                  </p:childTnLst>
                                </p:cTn>
                              </p:par>
                              <p:par>
                                <p:cTn id="224" presetID="3" presetClass="exit" presetSubtype="5" fill="hold" grpId="3" nodeType="withEffect">
                                  <p:stCondLst>
                                    <p:cond delay="0"/>
                                  </p:stCondLst>
                                  <p:childTnLst>
                                    <p:animEffect transition="out" filter="blinds(vertical)">
                                      <p:cBhvr>
                                        <p:cTn id="225" dur="2500"/>
                                        <p:tgtEl>
                                          <p:spTgt spid="44"/>
                                        </p:tgtEl>
                                      </p:cBhvr>
                                    </p:animEffect>
                                    <p:set>
                                      <p:cBhvr>
                                        <p:cTn id="226" dur="1" fill="hold">
                                          <p:stCondLst>
                                            <p:cond delay="2499"/>
                                          </p:stCondLst>
                                        </p:cTn>
                                        <p:tgtEl>
                                          <p:spTgt spid="44"/>
                                        </p:tgtEl>
                                        <p:attrNameLst>
                                          <p:attrName>style.visibility</p:attrName>
                                        </p:attrNameLst>
                                      </p:cBhvr>
                                      <p:to>
                                        <p:strVal val="hidden"/>
                                      </p:to>
                                    </p:set>
                                  </p:childTnLst>
                                </p:cTn>
                              </p:par>
                              <p:par>
                                <p:cTn id="227" presetID="19" presetClass="exit" presetSubtype="10" fill="hold" grpId="4" nodeType="withEffect">
                                  <p:stCondLst>
                                    <p:cond delay="0"/>
                                  </p:stCondLst>
                                  <p:childTnLst>
                                    <p:anim calcmode="lin" valueType="num">
                                      <p:cBhvr>
                                        <p:cTn id="228" dur="3500"/>
                                        <p:tgtEl>
                                          <p:spTgt spid="44"/>
                                        </p:tgtEl>
                                        <p:attrNameLst>
                                          <p:attrName>ppt_h</p:attrName>
                                        </p:attrNameLst>
                                      </p:cBhvr>
                                      <p:tavLst>
                                        <p:tav tm="0">
                                          <p:val>
                                            <p:strVal val="ppt_h"/>
                                          </p:val>
                                        </p:tav>
                                        <p:tav tm="100000">
                                          <p:val>
                                            <p:strVal val="ppt_h"/>
                                          </p:val>
                                        </p:tav>
                                      </p:tavLst>
                                    </p:anim>
                                    <p:anim calcmode="lin" valueType="num">
                                      <p:cBhvr>
                                        <p:cTn id="229" dur="35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0" dur="1" fill="hold">
                                          <p:stCondLst>
                                            <p:cond delay="3499"/>
                                          </p:stCondLst>
                                        </p:cTn>
                                        <p:tgtEl>
                                          <p:spTgt spid="44"/>
                                        </p:tgtEl>
                                        <p:attrNameLst>
                                          <p:attrName>style.visibility</p:attrName>
                                        </p:attrNameLst>
                                      </p:cBhvr>
                                      <p:to>
                                        <p:strVal val="hidden"/>
                                      </p:to>
                                    </p:set>
                                  </p:childTnLst>
                                </p:cTn>
                              </p:par>
                              <p:par>
                                <p:cTn id="231" presetID="2" presetClass="exit" presetSubtype="8" fill="hold" grpId="2" nodeType="withEffect">
                                  <p:stCondLst>
                                    <p:cond delay="0"/>
                                  </p:stCondLst>
                                  <p:childTnLst>
                                    <p:anim calcmode="lin" valueType="num">
                                      <p:cBhvr additive="base">
                                        <p:cTn id="232" dur="2500"/>
                                        <p:tgtEl>
                                          <p:spTgt spid="43"/>
                                        </p:tgtEl>
                                        <p:attrNameLst>
                                          <p:attrName>ppt_x</p:attrName>
                                        </p:attrNameLst>
                                      </p:cBhvr>
                                      <p:tavLst>
                                        <p:tav tm="0">
                                          <p:val>
                                            <p:strVal val="ppt_x"/>
                                          </p:val>
                                        </p:tav>
                                        <p:tav tm="100000">
                                          <p:val>
                                            <p:strVal val="0-ppt_w/2"/>
                                          </p:val>
                                        </p:tav>
                                      </p:tavLst>
                                    </p:anim>
                                    <p:anim calcmode="lin" valueType="num">
                                      <p:cBhvr additive="base">
                                        <p:cTn id="233" dur="2500"/>
                                        <p:tgtEl>
                                          <p:spTgt spid="43"/>
                                        </p:tgtEl>
                                        <p:attrNameLst>
                                          <p:attrName>ppt_y</p:attrName>
                                        </p:attrNameLst>
                                      </p:cBhvr>
                                      <p:tavLst>
                                        <p:tav tm="0">
                                          <p:val>
                                            <p:strVal val="ppt_y"/>
                                          </p:val>
                                        </p:tav>
                                        <p:tav tm="100000">
                                          <p:val>
                                            <p:strVal val="ppt_y"/>
                                          </p:val>
                                        </p:tav>
                                      </p:tavLst>
                                    </p:anim>
                                    <p:set>
                                      <p:cBhvr>
                                        <p:cTn id="234" dur="1" fill="hold">
                                          <p:stCondLst>
                                            <p:cond delay="2499"/>
                                          </p:stCondLst>
                                        </p:cTn>
                                        <p:tgtEl>
                                          <p:spTgt spid="43"/>
                                        </p:tgtEl>
                                        <p:attrNameLst>
                                          <p:attrName>style.visibility</p:attrName>
                                        </p:attrNameLst>
                                      </p:cBhvr>
                                      <p:to>
                                        <p:strVal val="hidden"/>
                                      </p:to>
                                    </p:set>
                                  </p:childTnLst>
                                </p:cTn>
                              </p:par>
                              <p:par>
                                <p:cTn id="235" presetID="3" presetClass="exit" presetSubtype="5" fill="hold" grpId="3" nodeType="withEffect">
                                  <p:stCondLst>
                                    <p:cond delay="0"/>
                                  </p:stCondLst>
                                  <p:childTnLst>
                                    <p:animEffect transition="out" filter="blinds(vertical)">
                                      <p:cBhvr>
                                        <p:cTn id="236" dur="2500"/>
                                        <p:tgtEl>
                                          <p:spTgt spid="43"/>
                                        </p:tgtEl>
                                      </p:cBhvr>
                                    </p:animEffect>
                                    <p:set>
                                      <p:cBhvr>
                                        <p:cTn id="237" dur="1" fill="hold">
                                          <p:stCondLst>
                                            <p:cond delay="2499"/>
                                          </p:stCondLst>
                                        </p:cTn>
                                        <p:tgtEl>
                                          <p:spTgt spid="43"/>
                                        </p:tgtEl>
                                        <p:attrNameLst>
                                          <p:attrName>style.visibility</p:attrName>
                                        </p:attrNameLst>
                                      </p:cBhvr>
                                      <p:to>
                                        <p:strVal val="hidden"/>
                                      </p:to>
                                    </p:set>
                                  </p:childTnLst>
                                </p:cTn>
                              </p:par>
                              <p:par>
                                <p:cTn id="238" presetID="19" presetClass="exit" presetSubtype="10" fill="hold" grpId="4" nodeType="withEffect">
                                  <p:stCondLst>
                                    <p:cond delay="0"/>
                                  </p:stCondLst>
                                  <p:childTnLst>
                                    <p:anim calcmode="lin" valueType="num">
                                      <p:cBhvr>
                                        <p:cTn id="239" dur="3500"/>
                                        <p:tgtEl>
                                          <p:spTgt spid="43"/>
                                        </p:tgtEl>
                                        <p:attrNameLst>
                                          <p:attrName>ppt_h</p:attrName>
                                        </p:attrNameLst>
                                      </p:cBhvr>
                                      <p:tavLst>
                                        <p:tav tm="0">
                                          <p:val>
                                            <p:strVal val="ppt_h"/>
                                          </p:val>
                                        </p:tav>
                                        <p:tav tm="100000">
                                          <p:val>
                                            <p:strVal val="ppt_h"/>
                                          </p:val>
                                        </p:tav>
                                      </p:tavLst>
                                    </p:anim>
                                    <p:anim calcmode="lin" valueType="num">
                                      <p:cBhvr>
                                        <p:cTn id="240" dur="35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1" dur="1" fill="hold">
                                          <p:stCondLst>
                                            <p:cond delay="3499"/>
                                          </p:stCondLst>
                                        </p:cTn>
                                        <p:tgtEl>
                                          <p:spTgt spid="43"/>
                                        </p:tgtEl>
                                        <p:attrNameLst>
                                          <p:attrName>style.visibility</p:attrName>
                                        </p:attrNameLst>
                                      </p:cBhvr>
                                      <p:to>
                                        <p:strVal val="hidden"/>
                                      </p:to>
                                    </p:set>
                                  </p:childTnLst>
                                </p:cTn>
                              </p:par>
                              <p:par>
                                <p:cTn id="242" presetID="2" presetClass="exit" presetSubtype="8" fill="hold" grpId="2" nodeType="withEffect">
                                  <p:stCondLst>
                                    <p:cond delay="0"/>
                                  </p:stCondLst>
                                  <p:childTnLst>
                                    <p:anim calcmode="lin" valueType="num">
                                      <p:cBhvr additive="base">
                                        <p:cTn id="243" dur="2500"/>
                                        <p:tgtEl>
                                          <p:spTgt spid="42"/>
                                        </p:tgtEl>
                                        <p:attrNameLst>
                                          <p:attrName>ppt_x</p:attrName>
                                        </p:attrNameLst>
                                      </p:cBhvr>
                                      <p:tavLst>
                                        <p:tav tm="0">
                                          <p:val>
                                            <p:strVal val="ppt_x"/>
                                          </p:val>
                                        </p:tav>
                                        <p:tav tm="100000">
                                          <p:val>
                                            <p:strVal val="0-ppt_w/2"/>
                                          </p:val>
                                        </p:tav>
                                      </p:tavLst>
                                    </p:anim>
                                    <p:anim calcmode="lin" valueType="num">
                                      <p:cBhvr additive="base">
                                        <p:cTn id="244" dur="2500"/>
                                        <p:tgtEl>
                                          <p:spTgt spid="42"/>
                                        </p:tgtEl>
                                        <p:attrNameLst>
                                          <p:attrName>ppt_y</p:attrName>
                                        </p:attrNameLst>
                                      </p:cBhvr>
                                      <p:tavLst>
                                        <p:tav tm="0">
                                          <p:val>
                                            <p:strVal val="ppt_y"/>
                                          </p:val>
                                        </p:tav>
                                        <p:tav tm="100000">
                                          <p:val>
                                            <p:strVal val="ppt_y"/>
                                          </p:val>
                                        </p:tav>
                                      </p:tavLst>
                                    </p:anim>
                                    <p:set>
                                      <p:cBhvr>
                                        <p:cTn id="245" dur="1" fill="hold">
                                          <p:stCondLst>
                                            <p:cond delay="2499"/>
                                          </p:stCondLst>
                                        </p:cTn>
                                        <p:tgtEl>
                                          <p:spTgt spid="42"/>
                                        </p:tgtEl>
                                        <p:attrNameLst>
                                          <p:attrName>style.visibility</p:attrName>
                                        </p:attrNameLst>
                                      </p:cBhvr>
                                      <p:to>
                                        <p:strVal val="hidden"/>
                                      </p:to>
                                    </p:set>
                                  </p:childTnLst>
                                </p:cTn>
                              </p:par>
                              <p:par>
                                <p:cTn id="246" presetID="3" presetClass="exit" presetSubtype="5" fill="hold" grpId="3" nodeType="withEffect">
                                  <p:stCondLst>
                                    <p:cond delay="0"/>
                                  </p:stCondLst>
                                  <p:childTnLst>
                                    <p:animEffect transition="out" filter="blinds(vertical)">
                                      <p:cBhvr>
                                        <p:cTn id="247" dur="2500"/>
                                        <p:tgtEl>
                                          <p:spTgt spid="42"/>
                                        </p:tgtEl>
                                      </p:cBhvr>
                                    </p:animEffect>
                                    <p:set>
                                      <p:cBhvr>
                                        <p:cTn id="248" dur="1" fill="hold">
                                          <p:stCondLst>
                                            <p:cond delay="2499"/>
                                          </p:stCondLst>
                                        </p:cTn>
                                        <p:tgtEl>
                                          <p:spTgt spid="42"/>
                                        </p:tgtEl>
                                        <p:attrNameLst>
                                          <p:attrName>style.visibility</p:attrName>
                                        </p:attrNameLst>
                                      </p:cBhvr>
                                      <p:to>
                                        <p:strVal val="hidden"/>
                                      </p:to>
                                    </p:set>
                                  </p:childTnLst>
                                </p:cTn>
                              </p:par>
                              <p:par>
                                <p:cTn id="249" presetID="19" presetClass="exit" presetSubtype="10" fill="hold" grpId="4" nodeType="withEffect">
                                  <p:stCondLst>
                                    <p:cond delay="0"/>
                                  </p:stCondLst>
                                  <p:childTnLst>
                                    <p:anim calcmode="lin" valueType="num">
                                      <p:cBhvr>
                                        <p:cTn id="250" dur="3500"/>
                                        <p:tgtEl>
                                          <p:spTgt spid="42"/>
                                        </p:tgtEl>
                                        <p:attrNameLst>
                                          <p:attrName>ppt_h</p:attrName>
                                        </p:attrNameLst>
                                      </p:cBhvr>
                                      <p:tavLst>
                                        <p:tav tm="0">
                                          <p:val>
                                            <p:strVal val="ppt_h"/>
                                          </p:val>
                                        </p:tav>
                                        <p:tav tm="100000">
                                          <p:val>
                                            <p:strVal val="ppt_h"/>
                                          </p:val>
                                        </p:tav>
                                      </p:tavLst>
                                    </p:anim>
                                    <p:anim calcmode="lin" valueType="num">
                                      <p:cBhvr>
                                        <p:cTn id="251" dur="35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2" dur="1" fill="hold">
                                          <p:stCondLst>
                                            <p:cond delay="3499"/>
                                          </p:stCondLst>
                                        </p:cTn>
                                        <p:tgtEl>
                                          <p:spTgt spid="42"/>
                                        </p:tgtEl>
                                        <p:attrNameLst>
                                          <p:attrName>style.visibility</p:attrName>
                                        </p:attrNameLst>
                                      </p:cBhvr>
                                      <p:to>
                                        <p:strVal val="hidden"/>
                                      </p:to>
                                    </p:set>
                                  </p:childTnLst>
                                </p:cTn>
                              </p:par>
                              <p:par>
                                <p:cTn id="253" presetID="2" presetClass="exit" presetSubtype="2" fill="hold" grpId="2" nodeType="withEffect">
                                  <p:stCondLst>
                                    <p:cond delay="0"/>
                                  </p:stCondLst>
                                  <p:childTnLst>
                                    <p:anim calcmode="lin" valueType="num">
                                      <p:cBhvr additive="base">
                                        <p:cTn id="254" dur="2500"/>
                                        <p:tgtEl>
                                          <p:spTgt spid="38"/>
                                        </p:tgtEl>
                                        <p:attrNameLst>
                                          <p:attrName>ppt_x</p:attrName>
                                        </p:attrNameLst>
                                      </p:cBhvr>
                                      <p:tavLst>
                                        <p:tav tm="0">
                                          <p:val>
                                            <p:strVal val="ppt_x"/>
                                          </p:val>
                                        </p:tav>
                                        <p:tav tm="100000">
                                          <p:val>
                                            <p:strVal val="1+ppt_w/2"/>
                                          </p:val>
                                        </p:tav>
                                      </p:tavLst>
                                    </p:anim>
                                    <p:anim calcmode="lin" valueType="num">
                                      <p:cBhvr additive="base">
                                        <p:cTn id="255" dur="2500"/>
                                        <p:tgtEl>
                                          <p:spTgt spid="38"/>
                                        </p:tgtEl>
                                        <p:attrNameLst>
                                          <p:attrName>ppt_y</p:attrName>
                                        </p:attrNameLst>
                                      </p:cBhvr>
                                      <p:tavLst>
                                        <p:tav tm="0">
                                          <p:val>
                                            <p:strVal val="ppt_y"/>
                                          </p:val>
                                        </p:tav>
                                        <p:tav tm="100000">
                                          <p:val>
                                            <p:strVal val="ppt_y"/>
                                          </p:val>
                                        </p:tav>
                                      </p:tavLst>
                                    </p:anim>
                                    <p:set>
                                      <p:cBhvr>
                                        <p:cTn id="256" dur="1" fill="hold">
                                          <p:stCondLst>
                                            <p:cond delay="2499"/>
                                          </p:stCondLst>
                                        </p:cTn>
                                        <p:tgtEl>
                                          <p:spTgt spid="38"/>
                                        </p:tgtEl>
                                        <p:attrNameLst>
                                          <p:attrName>style.visibility</p:attrName>
                                        </p:attrNameLst>
                                      </p:cBhvr>
                                      <p:to>
                                        <p:strVal val="hidden"/>
                                      </p:to>
                                    </p:set>
                                  </p:childTnLst>
                                </p:cTn>
                              </p:par>
                              <p:par>
                                <p:cTn id="257" presetID="3" presetClass="exit" presetSubtype="5" fill="hold" grpId="3" nodeType="withEffect">
                                  <p:stCondLst>
                                    <p:cond delay="0"/>
                                  </p:stCondLst>
                                  <p:childTnLst>
                                    <p:animEffect transition="out" filter="blinds(vertical)">
                                      <p:cBhvr>
                                        <p:cTn id="258" dur="2500"/>
                                        <p:tgtEl>
                                          <p:spTgt spid="38"/>
                                        </p:tgtEl>
                                      </p:cBhvr>
                                    </p:animEffect>
                                    <p:set>
                                      <p:cBhvr>
                                        <p:cTn id="259" dur="1" fill="hold">
                                          <p:stCondLst>
                                            <p:cond delay="2499"/>
                                          </p:stCondLst>
                                        </p:cTn>
                                        <p:tgtEl>
                                          <p:spTgt spid="38"/>
                                        </p:tgtEl>
                                        <p:attrNameLst>
                                          <p:attrName>style.visibility</p:attrName>
                                        </p:attrNameLst>
                                      </p:cBhvr>
                                      <p:to>
                                        <p:strVal val="hidden"/>
                                      </p:to>
                                    </p:set>
                                  </p:childTnLst>
                                </p:cTn>
                              </p:par>
                              <p:par>
                                <p:cTn id="260" presetID="19" presetClass="exit" presetSubtype="10" fill="hold" grpId="4" nodeType="withEffect">
                                  <p:stCondLst>
                                    <p:cond delay="0"/>
                                  </p:stCondLst>
                                  <p:childTnLst>
                                    <p:anim calcmode="lin" valueType="num">
                                      <p:cBhvr>
                                        <p:cTn id="261" dur="3500"/>
                                        <p:tgtEl>
                                          <p:spTgt spid="38"/>
                                        </p:tgtEl>
                                        <p:attrNameLst>
                                          <p:attrName>ppt_h</p:attrName>
                                        </p:attrNameLst>
                                      </p:cBhvr>
                                      <p:tavLst>
                                        <p:tav tm="0">
                                          <p:val>
                                            <p:strVal val="ppt_h"/>
                                          </p:val>
                                        </p:tav>
                                        <p:tav tm="100000">
                                          <p:val>
                                            <p:strVal val="ppt_h"/>
                                          </p:val>
                                        </p:tav>
                                      </p:tavLst>
                                    </p:anim>
                                    <p:anim calcmode="lin" valueType="num">
                                      <p:cBhvr>
                                        <p:cTn id="262" dur="35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3" dur="1" fill="hold">
                                          <p:stCondLst>
                                            <p:cond delay="3499"/>
                                          </p:stCondLst>
                                        </p:cTn>
                                        <p:tgtEl>
                                          <p:spTgt spid="38"/>
                                        </p:tgtEl>
                                        <p:attrNameLst>
                                          <p:attrName>style.visibility</p:attrName>
                                        </p:attrNameLst>
                                      </p:cBhvr>
                                      <p:to>
                                        <p:strVal val="hidden"/>
                                      </p:to>
                                    </p:set>
                                  </p:childTnLst>
                                </p:cTn>
                              </p:par>
                              <p:par>
                                <p:cTn id="264" presetID="2" presetClass="exit" presetSubtype="2" fill="hold" grpId="2" nodeType="withEffect">
                                  <p:stCondLst>
                                    <p:cond delay="0"/>
                                  </p:stCondLst>
                                  <p:childTnLst>
                                    <p:anim calcmode="lin" valueType="num">
                                      <p:cBhvr additive="base">
                                        <p:cTn id="265" dur="2500"/>
                                        <p:tgtEl>
                                          <p:spTgt spid="39"/>
                                        </p:tgtEl>
                                        <p:attrNameLst>
                                          <p:attrName>ppt_x</p:attrName>
                                        </p:attrNameLst>
                                      </p:cBhvr>
                                      <p:tavLst>
                                        <p:tav tm="0">
                                          <p:val>
                                            <p:strVal val="ppt_x"/>
                                          </p:val>
                                        </p:tav>
                                        <p:tav tm="100000">
                                          <p:val>
                                            <p:strVal val="1+ppt_w/2"/>
                                          </p:val>
                                        </p:tav>
                                      </p:tavLst>
                                    </p:anim>
                                    <p:anim calcmode="lin" valueType="num">
                                      <p:cBhvr additive="base">
                                        <p:cTn id="266" dur="2500"/>
                                        <p:tgtEl>
                                          <p:spTgt spid="39"/>
                                        </p:tgtEl>
                                        <p:attrNameLst>
                                          <p:attrName>ppt_y</p:attrName>
                                        </p:attrNameLst>
                                      </p:cBhvr>
                                      <p:tavLst>
                                        <p:tav tm="0">
                                          <p:val>
                                            <p:strVal val="ppt_y"/>
                                          </p:val>
                                        </p:tav>
                                        <p:tav tm="100000">
                                          <p:val>
                                            <p:strVal val="ppt_y"/>
                                          </p:val>
                                        </p:tav>
                                      </p:tavLst>
                                    </p:anim>
                                    <p:set>
                                      <p:cBhvr>
                                        <p:cTn id="267" dur="1" fill="hold">
                                          <p:stCondLst>
                                            <p:cond delay="2499"/>
                                          </p:stCondLst>
                                        </p:cTn>
                                        <p:tgtEl>
                                          <p:spTgt spid="39"/>
                                        </p:tgtEl>
                                        <p:attrNameLst>
                                          <p:attrName>style.visibility</p:attrName>
                                        </p:attrNameLst>
                                      </p:cBhvr>
                                      <p:to>
                                        <p:strVal val="hidden"/>
                                      </p:to>
                                    </p:set>
                                  </p:childTnLst>
                                </p:cTn>
                              </p:par>
                              <p:par>
                                <p:cTn id="268" presetID="3" presetClass="exit" presetSubtype="5" fill="hold" grpId="3" nodeType="withEffect">
                                  <p:stCondLst>
                                    <p:cond delay="0"/>
                                  </p:stCondLst>
                                  <p:childTnLst>
                                    <p:animEffect transition="out" filter="blinds(vertical)">
                                      <p:cBhvr>
                                        <p:cTn id="269" dur="2500"/>
                                        <p:tgtEl>
                                          <p:spTgt spid="39"/>
                                        </p:tgtEl>
                                      </p:cBhvr>
                                    </p:animEffect>
                                    <p:set>
                                      <p:cBhvr>
                                        <p:cTn id="270" dur="1" fill="hold">
                                          <p:stCondLst>
                                            <p:cond delay="2499"/>
                                          </p:stCondLst>
                                        </p:cTn>
                                        <p:tgtEl>
                                          <p:spTgt spid="39"/>
                                        </p:tgtEl>
                                        <p:attrNameLst>
                                          <p:attrName>style.visibility</p:attrName>
                                        </p:attrNameLst>
                                      </p:cBhvr>
                                      <p:to>
                                        <p:strVal val="hidden"/>
                                      </p:to>
                                    </p:set>
                                  </p:childTnLst>
                                </p:cTn>
                              </p:par>
                              <p:par>
                                <p:cTn id="271" presetID="19" presetClass="exit" presetSubtype="10" fill="hold" grpId="4" nodeType="withEffect">
                                  <p:stCondLst>
                                    <p:cond delay="0"/>
                                  </p:stCondLst>
                                  <p:childTnLst>
                                    <p:anim calcmode="lin" valueType="num">
                                      <p:cBhvr>
                                        <p:cTn id="272" dur="3500"/>
                                        <p:tgtEl>
                                          <p:spTgt spid="39"/>
                                        </p:tgtEl>
                                        <p:attrNameLst>
                                          <p:attrName>ppt_h</p:attrName>
                                        </p:attrNameLst>
                                      </p:cBhvr>
                                      <p:tavLst>
                                        <p:tav tm="0">
                                          <p:val>
                                            <p:strVal val="ppt_h"/>
                                          </p:val>
                                        </p:tav>
                                        <p:tav tm="100000">
                                          <p:val>
                                            <p:strVal val="ppt_h"/>
                                          </p:val>
                                        </p:tav>
                                      </p:tavLst>
                                    </p:anim>
                                    <p:anim calcmode="lin" valueType="num">
                                      <p:cBhvr>
                                        <p:cTn id="273" dur="35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74" dur="1" fill="hold">
                                          <p:stCondLst>
                                            <p:cond delay="3499"/>
                                          </p:stCondLst>
                                        </p:cTn>
                                        <p:tgtEl>
                                          <p:spTgt spid="39"/>
                                        </p:tgtEl>
                                        <p:attrNameLst>
                                          <p:attrName>style.visibility</p:attrName>
                                        </p:attrNameLst>
                                      </p:cBhvr>
                                      <p:to>
                                        <p:strVal val="hidden"/>
                                      </p:to>
                                    </p:set>
                                  </p:childTnLst>
                                </p:cTn>
                              </p:par>
                              <p:par>
                                <p:cTn id="275" presetID="2" presetClass="exit" presetSubtype="2" fill="hold" grpId="2" nodeType="withEffect">
                                  <p:stCondLst>
                                    <p:cond delay="0"/>
                                  </p:stCondLst>
                                  <p:childTnLst>
                                    <p:anim calcmode="lin" valueType="num">
                                      <p:cBhvr additive="base">
                                        <p:cTn id="276" dur="2500"/>
                                        <p:tgtEl>
                                          <p:spTgt spid="40"/>
                                        </p:tgtEl>
                                        <p:attrNameLst>
                                          <p:attrName>ppt_x</p:attrName>
                                        </p:attrNameLst>
                                      </p:cBhvr>
                                      <p:tavLst>
                                        <p:tav tm="0">
                                          <p:val>
                                            <p:strVal val="ppt_x"/>
                                          </p:val>
                                        </p:tav>
                                        <p:tav tm="100000">
                                          <p:val>
                                            <p:strVal val="1+ppt_w/2"/>
                                          </p:val>
                                        </p:tav>
                                      </p:tavLst>
                                    </p:anim>
                                    <p:anim calcmode="lin" valueType="num">
                                      <p:cBhvr additive="base">
                                        <p:cTn id="277" dur="2500"/>
                                        <p:tgtEl>
                                          <p:spTgt spid="40"/>
                                        </p:tgtEl>
                                        <p:attrNameLst>
                                          <p:attrName>ppt_y</p:attrName>
                                        </p:attrNameLst>
                                      </p:cBhvr>
                                      <p:tavLst>
                                        <p:tav tm="0">
                                          <p:val>
                                            <p:strVal val="ppt_y"/>
                                          </p:val>
                                        </p:tav>
                                        <p:tav tm="100000">
                                          <p:val>
                                            <p:strVal val="ppt_y"/>
                                          </p:val>
                                        </p:tav>
                                      </p:tavLst>
                                    </p:anim>
                                    <p:set>
                                      <p:cBhvr>
                                        <p:cTn id="278" dur="1" fill="hold">
                                          <p:stCondLst>
                                            <p:cond delay="2499"/>
                                          </p:stCondLst>
                                        </p:cTn>
                                        <p:tgtEl>
                                          <p:spTgt spid="40"/>
                                        </p:tgtEl>
                                        <p:attrNameLst>
                                          <p:attrName>style.visibility</p:attrName>
                                        </p:attrNameLst>
                                      </p:cBhvr>
                                      <p:to>
                                        <p:strVal val="hidden"/>
                                      </p:to>
                                    </p:set>
                                  </p:childTnLst>
                                </p:cTn>
                              </p:par>
                              <p:par>
                                <p:cTn id="279" presetID="3" presetClass="exit" presetSubtype="5" fill="hold" grpId="3" nodeType="withEffect">
                                  <p:stCondLst>
                                    <p:cond delay="0"/>
                                  </p:stCondLst>
                                  <p:childTnLst>
                                    <p:animEffect transition="out" filter="blinds(vertical)">
                                      <p:cBhvr>
                                        <p:cTn id="280" dur="2500"/>
                                        <p:tgtEl>
                                          <p:spTgt spid="40"/>
                                        </p:tgtEl>
                                      </p:cBhvr>
                                    </p:animEffect>
                                    <p:set>
                                      <p:cBhvr>
                                        <p:cTn id="281" dur="1" fill="hold">
                                          <p:stCondLst>
                                            <p:cond delay="2499"/>
                                          </p:stCondLst>
                                        </p:cTn>
                                        <p:tgtEl>
                                          <p:spTgt spid="40"/>
                                        </p:tgtEl>
                                        <p:attrNameLst>
                                          <p:attrName>style.visibility</p:attrName>
                                        </p:attrNameLst>
                                      </p:cBhvr>
                                      <p:to>
                                        <p:strVal val="hidden"/>
                                      </p:to>
                                    </p:set>
                                  </p:childTnLst>
                                </p:cTn>
                              </p:par>
                              <p:par>
                                <p:cTn id="282" presetID="19" presetClass="exit" presetSubtype="10" fill="hold" grpId="4" nodeType="withEffect">
                                  <p:stCondLst>
                                    <p:cond delay="0"/>
                                  </p:stCondLst>
                                  <p:childTnLst>
                                    <p:anim calcmode="lin" valueType="num">
                                      <p:cBhvr>
                                        <p:cTn id="283" dur="3500"/>
                                        <p:tgtEl>
                                          <p:spTgt spid="40"/>
                                        </p:tgtEl>
                                        <p:attrNameLst>
                                          <p:attrName>ppt_h</p:attrName>
                                        </p:attrNameLst>
                                      </p:cBhvr>
                                      <p:tavLst>
                                        <p:tav tm="0">
                                          <p:val>
                                            <p:strVal val="ppt_h"/>
                                          </p:val>
                                        </p:tav>
                                        <p:tav tm="100000">
                                          <p:val>
                                            <p:strVal val="ppt_h"/>
                                          </p:val>
                                        </p:tav>
                                      </p:tavLst>
                                    </p:anim>
                                    <p:anim calcmode="lin" valueType="num">
                                      <p:cBhvr>
                                        <p:cTn id="284" dur="35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85" dur="1" fill="hold">
                                          <p:stCondLst>
                                            <p:cond delay="3499"/>
                                          </p:stCondLst>
                                        </p:cTn>
                                        <p:tgtEl>
                                          <p:spTgt spid="40"/>
                                        </p:tgtEl>
                                        <p:attrNameLst>
                                          <p:attrName>style.visibility</p:attrName>
                                        </p:attrNameLst>
                                      </p:cBhvr>
                                      <p:to>
                                        <p:strVal val="hidden"/>
                                      </p:to>
                                    </p:set>
                                  </p:childTnLst>
                                </p:cTn>
                              </p:par>
                              <p:par>
                                <p:cTn id="286" presetID="2" presetClass="exit" presetSubtype="2" fill="hold" grpId="2" nodeType="withEffect">
                                  <p:stCondLst>
                                    <p:cond delay="0"/>
                                  </p:stCondLst>
                                  <p:childTnLst>
                                    <p:anim calcmode="lin" valueType="num">
                                      <p:cBhvr additive="base">
                                        <p:cTn id="287" dur="2500"/>
                                        <p:tgtEl>
                                          <p:spTgt spid="41"/>
                                        </p:tgtEl>
                                        <p:attrNameLst>
                                          <p:attrName>ppt_x</p:attrName>
                                        </p:attrNameLst>
                                      </p:cBhvr>
                                      <p:tavLst>
                                        <p:tav tm="0">
                                          <p:val>
                                            <p:strVal val="ppt_x"/>
                                          </p:val>
                                        </p:tav>
                                        <p:tav tm="100000">
                                          <p:val>
                                            <p:strVal val="1+ppt_w/2"/>
                                          </p:val>
                                        </p:tav>
                                      </p:tavLst>
                                    </p:anim>
                                    <p:anim calcmode="lin" valueType="num">
                                      <p:cBhvr additive="base">
                                        <p:cTn id="288" dur="2500"/>
                                        <p:tgtEl>
                                          <p:spTgt spid="41"/>
                                        </p:tgtEl>
                                        <p:attrNameLst>
                                          <p:attrName>ppt_y</p:attrName>
                                        </p:attrNameLst>
                                      </p:cBhvr>
                                      <p:tavLst>
                                        <p:tav tm="0">
                                          <p:val>
                                            <p:strVal val="ppt_y"/>
                                          </p:val>
                                        </p:tav>
                                        <p:tav tm="100000">
                                          <p:val>
                                            <p:strVal val="ppt_y"/>
                                          </p:val>
                                        </p:tav>
                                      </p:tavLst>
                                    </p:anim>
                                    <p:set>
                                      <p:cBhvr>
                                        <p:cTn id="289" dur="1" fill="hold">
                                          <p:stCondLst>
                                            <p:cond delay="2499"/>
                                          </p:stCondLst>
                                        </p:cTn>
                                        <p:tgtEl>
                                          <p:spTgt spid="41"/>
                                        </p:tgtEl>
                                        <p:attrNameLst>
                                          <p:attrName>style.visibility</p:attrName>
                                        </p:attrNameLst>
                                      </p:cBhvr>
                                      <p:to>
                                        <p:strVal val="hidden"/>
                                      </p:to>
                                    </p:set>
                                  </p:childTnLst>
                                </p:cTn>
                              </p:par>
                              <p:par>
                                <p:cTn id="290" presetID="3" presetClass="exit" presetSubtype="5" fill="hold" grpId="3" nodeType="withEffect">
                                  <p:stCondLst>
                                    <p:cond delay="0"/>
                                  </p:stCondLst>
                                  <p:childTnLst>
                                    <p:animEffect transition="out" filter="blinds(vertical)">
                                      <p:cBhvr>
                                        <p:cTn id="291" dur="2500"/>
                                        <p:tgtEl>
                                          <p:spTgt spid="41"/>
                                        </p:tgtEl>
                                      </p:cBhvr>
                                    </p:animEffect>
                                    <p:set>
                                      <p:cBhvr>
                                        <p:cTn id="292" dur="1" fill="hold">
                                          <p:stCondLst>
                                            <p:cond delay="2499"/>
                                          </p:stCondLst>
                                        </p:cTn>
                                        <p:tgtEl>
                                          <p:spTgt spid="41"/>
                                        </p:tgtEl>
                                        <p:attrNameLst>
                                          <p:attrName>style.visibility</p:attrName>
                                        </p:attrNameLst>
                                      </p:cBhvr>
                                      <p:to>
                                        <p:strVal val="hidden"/>
                                      </p:to>
                                    </p:set>
                                  </p:childTnLst>
                                </p:cTn>
                              </p:par>
                              <p:par>
                                <p:cTn id="293" presetID="19" presetClass="exit" presetSubtype="10" fill="hold" grpId="4" nodeType="withEffect">
                                  <p:stCondLst>
                                    <p:cond delay="0"/>
                                  </p:stCondLst>
                                  <p:childTnLst>
                                    <p:anim calcmode="lin" valueType="num">
                                      <p:cBhvr>
                                        <p:cTn id="294" dur="3500"/>
                                        <p:tgtEl>
                                          <p:spTgt spid="41"/>
                                        </p:tgtEl>
                                        <p:attrNameLst>
                                          <p:attrName>ppt_h</p:attrName>
                                        </p:attrNameLst>
                                      </p:cBhvr>
                                      <p:tavLst>
                                        <p:tav tm="0">
                                          <p:val>
                                            <p:strVal val="ppt_h"/>
                                          </p:val>
                                        </p:tav>
                                        <p:tav tm="100000">
                                          <p:val>
                                            <p:strVal val="ppt_h"/>
                                          </p:val>
                                        </p:tav>
                                      </p:tavLst>
                                    </p:anim>
                                    <p:anim calcmode="lin" valueType="num">
                                      <p:cBhvr>
                                        <p:cTn id="295" dur="3500"/>
                                        <p:tgtEl>
                                          <p:spTgt spid="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6" dur="1" fill="hold">
                                          <p:stCondLst>
                                            <p:cond delay="3499"/>
                                          </p:stCondLst>
                                        </p:cTn>
                                        <p:tgtEl>
                                          <p:spTgt spid="41"/>
                                        </p:tgtEl>
                                        <p:attrNameLst>
                                          <p:attrName>style.visibility</p:attrName>
                                        </p:attrNameLst>
                                      </p:cBhvr>
                                      <p:to>
                                        <p:strVal val="hidden"/>
                                      </p:to>
                                    </p:set>
                                  </p:childTnLst>
                                </p:cTn>
                              </p:par>
                              <p:par>
                                <p:cTn id="297" presetID="23" presetClass="exit" presetSubtype="272" fill="hold" nodeType="withEffect">
                                  <p:stCondLst>
                                    <p:cond delay="0"/>
                                  </p:stCondLst>
                                  <p:childTnLst>
                                    <p:anim calcmode="lin" valueType="num">
                                      <p:cBhvr>
                                        <p:cTn id="298" dur="4000"/>
                                        <p:tgtEl>
                                          <p:spTgt spid="24"/>
                                        </p:tgtEl>
                                        <p:attrNameLst>
                                          <p:attrName>ppt_w</p:attrName>
                                        </p:attrNameLst>
                                      </p:cBhvr>
                                      <p:tavLst>
                                        <p:tav tm="0">
                                          <p:val>
                                            <p:strVal val="ppt_w"/>
                                          </p:val>
                                        </p:tav>
                                        <p:tav tm="100000">
                                          <p:val>
                                            <p:strVal val="4/3*ppt_w"/>
                                          </p:val>
                                        </p:tav>
                                      </p:tavLst>
                                    </p:anim>
                                    <p:anim calcmode="lin" valueType="num">
                                      <p:cBhvr>
                                        <p:cTn id="299" dur="4000"/>
                                        <p:tgtEl>
                                          <p:spTgt spid="24"/>
                                        </p:tgtEl>
                                        <p:attrNameLst>
                                          <p:attrName>ppt_h</p:attrName>
                                        </p:attrNameLst>
                                      </p:cBhvr>
                                      <p:tavLst>
                                        <p:tav tm="0">
                                          <p:val>
                                            <p:strVal val="ppt_h"/>
                                          </p:val>
                                        </p:tav>
                                        <p:tav tm="100000">
                                          <p:val>
                                            <p:strVal val="4/3*ppt_h"/>
                                          </p:val>
                                        </p:tav>
                                      </p:tavLst>
                                    </p:anim>
                                    <p:set>
                                      <p:cBhvr>
                                        <p:cTn id="300" dur="1" fill="hold">
                                          <p:stCondLst>
                                            <p:cond delay="3999"/>
                                          </p:stCondLst>
                                        </p:cTn>
                                        <p:tgtEl>
                                          <p:spTgt spid="24"/>
                                        </p:tgtEl>
                                        <p:attrNameLst>
                                          <p:attrName>style.visibility</p:attrName>
                                        </p:attrNameLst>
                                      </p:cBhvr>
                                      <p:to>
                                        <p:strVal val="hidden"/>
                                      </p:to>
                                    </p:set>
                                  </p:childTnLst>
                                </p:cTn>
                              </p:par>
                              <p:par>
                                <p:cTn id="301" presetID="23" presetClass="entr" presetSubtype="272" fill="hold" nodeType="withEffect">
                                  <p:stCondLst>
                                    <p:cond delay="0"/>
                                  </p:stCondLst>
                                  <p:childTnLst>
                                    <p:set>
                                      <p:cBhvr>
                                        <p:cTn id="302" dur="1" fill="hold">
                                          <p:stCondLst>
                                            <p:cond delay="0"/>
                                          </p:stCondLst>
                                        </p:cTn>
                                        <p:tgtEl>
                                          <p:spTgt spid="10"/>
                                        </p:tgtEl>
                                        <p:attrNameLst>
                                          <p:attrName>style.visibility</p:attrName>
                                        </p:attrNameLst>
                                      </p:cBhvr>
                                      <p:to>
                                        <p:strVal val="visible"/>
                                      </p:to>
                                    </p:set>
                                    <p:anim calcmode="lin" valueType="num">
                                      <p:cBhvr>
                                        <p:cTn id="303" dur="2250" fill="hold"/>
                                        <p:tgtEl>
                                          <p:spTgt spid="10"/>
                                        </p:tgtEl>
                                        <p:attrNameLst>
                                          <p:attrName>ppt_w</p:attrName>
                                        </p:attrNameLst>
                                      </p:cBhvr>
                                      <p:tavLst>
                                        <p:tav tm="0">
                                          <p:val>
                                            <p:strVal val="2/3*#ppt_w"/>
                                          </p:val>
                                        </p:tav>
                                        <p:tav tm="100000">
                                          <p:val>
                                            <p:strVal val="#ppt_w"/>
                                          </p:val>
                                        </p:tav>
                                      </p:tavLst>
                                    </p:anim>
                                    <p:anim calcmode="lin" valueType="num">
                                      <p:cBhvr>
                                        <p:cTn id="304" dur="2250" fill="hold"/>
                                        <p:tgtEl>
                                          <p:spTgt spid="10"/>
                                        </p:tgtEl>
                                        <p:attrNameLst>
                                          <p:attrName>ppt_h</p:attrName>
                                        </p:attrNameLst>
                                      </p:cBhvr>
                                      <p:tavLst>
                                        <p:tav tm="0">
                                          <p:val>
                                            <p:strVal val="2/3*#ppt_h"/>
                                          </p:val>
                                        </p:tav>
                                        <p:tav tm="100000">
                                          <p:val>
                                            <p:strVal val="#ppt_h"/>
                                          </p:val>
                                        </p:tav>
                                      </p:tavLst>
                                    </p:anim>
                                  </p:childTnLst>
                                </p:cTn>
                              </p:par>
                              <p:par>
                                <p:cTn id="305" presetID="16" presetClass="entr" presetSubtype="37" fill="hold" nodeType="withEffect">
                                  <p:stCondLst>
                                    <p:cond delay="0"/>
                                  </p:stCondLst>
                                  <p:childTnLst>
                                    <p:set>
                                      <p:cBhvr>
                                        <p:cTn id="306" dur="1" fill="hold">
                                          <p:stCondLst>
                                            <p:cond delay="0"/>
                                          </p:stCondLst>
                                        </p:cTn>
                                        <p:tgtEl>
                                          <p:spTgt spid="10"/>
                                        </p:tgtEl>
                                        <p:attrNameLst>
                                          <p:attrName>style.visibility</p:attrName>
                                        </p:attrNameLst>
                                      </p:cBhvr>
                                      <p:to>
                                        <p:strVal val="visible"/>
                                      </p:to>
                                    </p:set>
                                    <p:animEffect transition="in" filter="barn(outVertical)">
                                      <p:cBhvr>
                                        <p:cTn id="307" dur="225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21" grpId="0" animBg="1"/>
      <p:bldP spid="21" grpId="1" animBg="1"/>
      <p:bldP spid="21" grpId="2" animBg="1"/>
      <p:bldP spid="21" grpId="3" animBg="1"/>
      <p:bldP spid="21"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26"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 name="31 Grupo"/>
          <p:cNvGrpSpPr/>
          <p:nvPr/>
        </p:nvGrpSpPr>
        <p:grpSpPr>
          <a:xfrm>
            <a:off x="0" y="-1138"/>
            <a:ext cx="9144000" cy="5143500"/>
            <a:chOff x="0" y="0"/>
            <a:chExt cx="9144000" cy="5143500"/>
          </a:xfrm>
        </p:grpSpPr>
        <p:sp>
          <p:nvSpPr>
            <p:cNvPr id="33" name="32 Rectángulo"/>
            <p:cNvSpPr/>
            <p:nvPr/>
          </p:nvSpPr>
          <p:spPr>
            <a:xfrm rot="10800000">
              <a:off x="0" y="0"/>
              <a:ext cx="4572000" cy="2571750"/>
            </a:xfrm>
            <a:prstGeom prst="rect">
              <a:avLst/>
            </a:prstGeom>
            <a:gradFill>
              <a:gsLst>
                <a:gs pos="72495">
                  <a:srgbClr val="FF66FF">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a:off x="4572000" y="2571750"/>
              <a:ext cx="4572000" cy="2571750"/>
            </a:xfrm>
            <a:prstGeom prst="rect">
              <a:avLst/>
            </a:prstGeom>
            <a:gradFill>
              <a:gsLst>
                <a:gs pos="72495">
                  <a:srgbClr val="FF66FF">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0800000" flipH="1">
              <a:off x="4572000" y="0"/>
              <a:ext cx="4572000" cy="2571750"/>
            </a:xfrm>
            <a:prstGeom prst="rect">
              <a:avLst/>
            </a:prstGeom>
            <a:gradFill>
              <a:gsLst>
                <a:gs pos="72495">
                  <a:srgbClr val="FF66FF">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flipH="1">
              <a:off x="0" y="2571750"/>
              <a:ext cx="4572000" cy="2571750"/>
            </a:xfrm>
            <a:prstGeom prst="rect">
              <a:avLst/>
            </a:prstGeom>
            <a:gradFill>
              <a:gsLst>
                <a:gs pos="72495">
                  <a:srgbClr val="FF66FF">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7" name="36 Imagen" descr="Diapositiva4"/>
          <p:cNvPicPr>
            <a:picLocks noGrp="1" noChangeAspect="1"/>
          </p:cNvPicPr>
          <p:nvPr isPhoto="1"/>
        </p:nvPicPr>
        <p:blipFill rotWithShape="1">
          <a:blip r:embed="rId2">
            <a:lum/>
            <a:extLst>
              <a:ext uri="{28A0092B-C50C-407E-A947-70E740481C1C}">
                <a14:useLocalDpi xmlns:a14="http://schemas.microsoft.com/office/drawing/2010/main"/>
              </a:ext>
            </a:extLst>
          </a:blip>
          <a:srcRect l="-30" r="1186"/>
          <a:stretch/>
        </p:blipFill>
        <p:spPr>
          <a:xfrm>
            <a:off x="-5834" y="-14853"/>
            <a:ext cx="9149834" cy="5158354"/>
          </a:xfrm>
          <a:prstGeom prst="rect">
            <a:avLst/>
          </a:prstGeom>
          <a:noFill/>
          <a:ln>
            <a:noFill/>
          </a:ln>
        </p:spPr>
      </p:pic>
      <p:grpSp>
        <p:nvGrpSpPr>
          <p:cNvPr id="13" name="12 Grupo"/>
          <p:cNvGrpSpPr/>
          <p:nvPr/>
        </p:nvGrpSpPr>
        <p:grpSpPr>
          <a:xfrm>
            <a:off x="2232000" y="36000"/>
            <a:ext cx="4680601" cy="2473451"/>
            <a:chOff x="2232000" y="72000"/>
            <a:chExt cx="4680601" cy="2473451"/>
          </a:xfrm>
        </p:grpSpPr>
        <p:grpSp>
          <p:nvGrpSpPr>
            <p:cNvPr id="4" name="3 Grupo"/>
            <p:cNvGrpSpPr/>
            <p:nvPr/>
          </p:nvGrpSpPr>
          <p:grpSpPr>
            <a:xfrm>
              <a:off x="2232000" y="72000"/>
              <a:ext cx="4680601" cy="2470277"/>
              <a:chOff x="2206838" y="72000"/>
              <a:chExt cx="4680601" cy="2470277"/>
            </a:xfrm>
          </p:grpSpPr>
          <p:sp>
            <p:nvSpPr>
              <p:cNvPr id="2" name="2 Anillo"/>
              <p:cNvSpPr/>
              <p:nvPr/>
            </p:nvSpPr>
            <p:spPr>
              <a:xfrm rot="16200000">
                <a:off x="3312000" y="-1033162"/>
                <a:ext cx="2470277" cy="4680601"/>
              </a:xfrm>
              <a:custGeom>
                <a:avLst/>
                <a:gdLst>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176690 w 5085184"/>
                  <a:gd name="connsiteY5" fmla="*/ 2340260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176690 w 5085184"/>
                  <a:gd name="connsiteY9" fmla="*/ 2340260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269679 w 5085184"/>
                  <a:gd name="connsiteY5" fmla="*/ 2309263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269679 w 5085184"/>
                  <a:gd name="connsiteY9" fmla="*/ 2309263 h 4680520"/>
                  <a:gd name="connsiteX0" fmla="*/ 0 w 6526527"/>
                  <a:gd name="connsiteY0" fmla="*/ 2371275 h 4680557"/>
                  <a:gd name="connsiteX1" fmla="*/ 3983935 w 6526527"/>
                  <a:gd name="connsiteY1" fmla="*/ 18 h 4680557"/>
                  <a:gd name="connsiteX2" fmla="*/ 6526527 w 6526527"/>
                  <a:gd name="connsiteY2" fmla="*/ 2340278 h 4680557"/>
                  <a:gd name="connsiteX3" fmla="*/ 3983935 w 6526527"/>
                  <a:gd name="connsiteY3" fmla="*/ 4680538 h 4680557"/>
                  <a:gd name="connsiteX4" fmla="*/ 0 w 6526527"/>
                  <a:gd name="connsiteY4" fmla="*/ 2371275 h 4680557"/>
                  <a:gd name="connsiteX5" fmla="*/ 1711022 w 6526527"/>
                  <a:gd name="connsiteY5" fmla="*/ 2309281 h 4680557"/>
                  <a:gd name="connsiteX6" fmla="*/ 3983935 w 6526527"/>
                  <a:gd name="connsiteY6" fmla="*/ 4503848 h 4680557"/>
                  <a:gd name="connsiteX7" fmla="*/ 6349837 w 6526527"/>
                  <a:gd name="connsiteY7" fmla="*/ 2340278 h 4680557"/>
                  <a:gd name="connsiteX8" fmla="*/ 3983935 w 6526527"/>
                  <a:gd name="connsiteY8" fmla="*/ 176708 h 4680557"/>
                  <a:gd name="connsiteX9" fmla="*/ 1711022 w 6526527"/>
                  <a:gd name="connsiteY9" fmla="*/ 2309281 h 4680557"/>
                  <a:gd name="connsiteX0" fmla="*/ 0 w 6526527"/>
                  <a:gd name="connsiteY0" fmla="*/ 2371275 h 4680557"/>
                  <a:gd name="connsiteX1" fmla="*/ 3983935 w 6526527"/>
                  <a:gd name="connsiteY1" fmla="*/ 18 h 4680557"/>
                  <a:gd name="connsiteX2" fmla="*/ 6526527 w 6526527"/>
                  <a:gd name="connsiteY2" fmla="*/ 2340278 h 4680557"/>
                  <a:gd name="connsiteX3" fmla="*/ 3983935 w 6526527"/>
                  <a:gd name="connsiteY3" fmla="*/ 4680538 h 4680557"/>
                  <a:gd name="connsiteX4" fmla="*/ 0 w 6526527"/>
                  <a:gd name="connsiteY4" fmla="*/ 2371275 h 4680557"/>
                  <a:gd name="connsiteX5" fmla="*/ 161192 w 6526527"/>
                  <a:gd name="connsiteY5" fmla="*/ 2402271 h 4680557"/>
                  <a:gd name="connsiteX6" fmla="*/ 3983935 w 6526527"/>
                  <a:gd name="connsiteY6" fmla="*/ 4503848 h 4680557"/>
                  <a:gd name="connsiteX7" fmla="*/ 6349837 w 6526527"/>
                  <a:gd name="connsiteY7" fmla="*/ 2340278 h 4680557"/>
                  <a:gd name="connsiteX8" fmla="*/ 3983935 w 6526527"/>
                  <a:gd name="connsiteY8" fmla="*/ 176708 h 4680557"/>
                  <a:gd name="connsiteX9" fmla="*/ 161192 w 6526527"/>
                  <a:gd name="connsiteY9" fmla="*/ 2402271 h 4680557"/>
                  <a:gd name="connsiteX0" fmla="*/ 0 w 6526527"/>
                  <a:gd name="connsiteY0" fmla="*/ 2371275 h 4680557"/>
                  <a:gd name="connsiteX1" fmla="*/ 3983935 w 6526527"/>
                  <a:gd name="connsiteY1" fmla="*/ 18 h 4680557"/>
                  <a:gd name="connsiteX2" fmla="*/ 6526527 w 6526527"/>
                  <a:gd name="connsiteY2" fmla="*/ 2340278 h 4680557"/>
                  <a:gd name="connsiteX3" fmla="*/ 3983935 w 6526527"/>
                  <a:gd name="connsiteY3" fmla="*/ 4680538 h 4680557"/>
                  <a:gd name="connsiteX4" fmla="*/ 0 w 6526527"/>
                  <a:gd name="connsiteY4" fmla="*/ 2371275 h 4680557"/>
                  <a:gd name="connsiteX5" fmla="*/ 99198 w 6526527"/>
                  <a:gd name="connsiteY5" fmla="*/ 2386773 h 4680557"/>
                  <a:gd name="connsiteX6" fmla="*/ 3983935 w 6526527"/>
                  <a:gd name="connsiteY6" fmla="*/ 4503848 h 4680557"/>
                  <a:gd name="connsiteX7" fmla="*/ 6349837 w 6526527"/>
                  <a:gd name="connsiteY7" fmla="*/ 2340278 h 4680557"/>
                  <a:gd name="connsiteX8" fmla="*/ 3983935 w 6526527"/>
                  <a:gd name="connsiteY8" fmla="*/ 176708 h 4680557"/>
                  <a:gd name="connsiteX9" fmla="*/ 99198 w 6526527"/>
                  <a:gd name="connsiteY9" fmla="*/ 2386773 h 4680557"/>
                  <a:gd name="connsiteX0" fmla="*/ 0 w 6526527"/>
                  <a:gd name="connsiteY0" fmla="*/ 2371319 h 4680601"/>
                  <a:gd name="connsiteX1" fmla="*/ 3983935 w 6526527"/>
                  <a:gd name="connsiteY1" fmla="*/ 62 h 4680601"/>
                  <a:gd name="connsiteX2" fmla="*/ 6526527 w 6526527"/>
                  <a:gd name="connsiteY2" fmla="*/ 2340322 h 4680601"/>
                  <a:gd name="connsiteX3" fmla="*/ 3983935 w 6526527"/>
                  <a:gd name="connsiteY3" fmla="*/ 4680582 h 4680601"/>
                  <a:gd name="connsiteX4" fmla="*/ 0 w 6526527"/>
                  <a:gd name="connsiteY4" fmla="*/ 2371319 h 4680601"/>
                  <a:gd name="connsiteX5" fmla="*/ 99198 w 6526527"/>
                  <a:gd name="connsiteY5" fmla="*/ 2386817 h 4680601"/>
                  <a:gd name="connsiteX6" fmla="*/ 3983935 w 6526527"/>
                  <a:gd name="connsiteY6" fmla="*/ 4503892 h 4680601"/>
                  <a:gd name="connsiteX7" fmla="*/ 6349837 w 6526527"/>
                  <a:gd name="connsiteY7" fmla="*/ 2340322 h 4680601"/>
                  <a:gd name="connsiteX8" fmla="*/ 3983935 w 6526527"/>
                  <a:gd name="connsiteY8" fmla="*/ 176752 h 4680601"/>
                  <a:gd name="connsiteX9" fmla="*/ 99198 w 6526527"/>
                  <a:gd name="connsiteY9" fmla="*/ 2386817 h 4680601"/>
                  <a:gd name="connsiteX0" fmla="*/ 0 w 6526527"/>
                  <a:gd name="connsiteY0" fmla="*/ 2371319 h 4680601"/>
                  <a:gd name="connsiteX1" fmla="*/ 3983935 w 6526527"/>
                  <a:gd name="connsiteY1" fmla="*/ 62 h 4680601"/>
                  <a:gd name="connsiteX2" fmla="*/ 6526527 w 6526527"/>
                  <a:gd name="connsiteY2" fmla="*/ 2340322 h 4680601"/>
                  <a:gd name="connsiteX3" fmla="*/ 3983935 w 6526527"/>
                  <a:gd name="connsiteY3" fmla="*/ 4680582 h 4680601"/>
                  <a:gd name="connsiteX4" fmla="*/ 0 w 6526527"/>
                  <a:gd name="connsiteY4" fmla="*/ 2371319 h 4680601"/>
                  <a:gd name="connsiteX5" fmla="*/ 99198 w 6526527"/>
                  <a:gd name="connsiteY5" fmla="*/ 2386817 h 4680601"/>
                  <a:gd name="connsiteX6" fmla="*/ 3983935 w 6526527"/>
                  <a:gd name="connsiteY6" fmla="*/ 4503892 h 4680601"/>
                  <a:gd name="connsiteX7" fmla="*/ 6349837 w 6526527"/>
                  <a:gd name="connsiteY7" fmla="*/ 2340322 h 4680601"/>
                  <a:gd name="connsiteX8" fmla="*/ 3983935 w 6526527"/>
                  <a:gd name="connsiteY8" fmla="*/ 176752 h 4680601"/>
                  <a:gd name="connsiteX9" fmla="*/ 99198 w 6526527"/>
                  <a:gd name="connsiteY9" fmla="*/ 2386817 h 468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26527" h="4680601">
                    <a:moveTo>
                      <a:pt x="0" y="2371319"/>
                    </a:moveTo>
                    <a:cubicBezTo>
                      <a:pt x="0" y="1078829"/>
                      <a:pt x="2896181" y="5228"/>
                      <a:pt x="3983935" y="62"/>
                    </a:cubicBezTo>
                    <a:cubicBezTo>
                      <a:pt x="5071689" y="-5104"/>
                      <a:pt x="6526527" y="303913"/>
                      <a:pt x="6526527" y="2340322"/>
                    </a:cubicBezTo>
                    <a:cubicBezTo>
                      <a:pt x="6526527" y="4376731"/>
                      <a:pt x="5071689" y="4675416"/>
                      <a:pt x="3983935" y="4680582"/>
                    </a:cubicBezTo>
                    <a:cubicBezTo>
                      <a:pt x="2896181" y="4685748"/>
                      <a:pt x="0" y="3663809"/>
                      <a:pt x="0" y="2371319"/>
                    </a:cubicBezTo>
                    <a:close/>
                    <a:moveTo>
                      <a:pt x="99198" y="2386817"/>
                    </a:moveTo>
                    <a:cubicBezTo>
                      <a:pt x="99198" y="3581724"/>
                      <a:pt x="2942162" y="4511641"/>
                      <a:pt x="3983935" y="4503892"/>
                    </a:cubicBezTo>
                    <a:cubicBezTo>
                      <a:pt x="5025708" y="4496143"/>
                      <a:pt x="6349836" y="4263649"/>
                      <a:pt x="6349837" y="2340322"/>
                    </a:cubicBezTo>
                    <a:cubicBezTo>
                      <a:pt x="6349838" y="416995"/>
                      <a:pt x="5025708" y="169003"/>
                      <a:pt x="3983935" y="176752"/>
                    </a:cubicBezTo>
                    <a:cubicBezTo>
                      <a:pt x="2942162" y="184501"/>
                      <a:pt x="99198" y="1191910"/>
                      <a:pt x="99198" y="2386817"/>
                    </a:cubicBezTo>
                    <a:close/>
                  </a:path>
                </a:pathLst>
              </a:custGeom>
              <a:noFill/>
              <a:ln>
                <a:gradFill>
                  <a:gsLst>
                    <a:gs pos="0">
                      <a:srgbClr val="FFC000"/>
                    </a:gs>
                    <a:gs pos="50000">
                      <a:srgbClr val="FFFF00"/>
                    </a:gs>
                    <a:gs pos="100000">
                      <a:srgbClr val="FFC000"/>
                    </a:gs>
                  </a:gsLst>
                  <a:lin ang="5400000" scaled="0"/>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2 Elipse"/>
              <p:cNvSpPr/>
              <p:nvPr/>
            </p:nvSpPr>
            <p:spPr>
              <a:xfrm>
                <a:off x="4140000" y="1692000"/>
                <a:ext cx="792088" cy="770384"/>
              </a:xfrm>
              <a:prstGeom prst="ellipse">
                <a:avLst/>
              </a:prstGeom>
              <a:gradFill>
                <a:gsLst>
                  <a:gs pos="0">
                    <a:srgbClr val="FFEFD1">
                      <a:alpha val="87000"/>
                    </a:srgbClr>
                  </a:gs>
                  <a:gs pos="64999">
                    <a:srgbClr val="F0EBD5">
                      <a:alpha val="75000"/>
                    </a:srgbClr>
                  </a:gs>
                  <a:gs pos="100000">
                    <a:srgbClr val="D1C39F">
                      <a:alpha val="82000"/>
                    </a:srgbClr>
                  </a:gs>
                </a:gsLst>
                <a:lin ang="5400000" scaled="0"/>
              </a:gradFill>
              <a:ln>
                <a:noFill/>
              </a:ln>
              <a:scene3d>
                <a:camera prst="orthographicFront"/>
                <a:lightRig rig="flat" dir="t"/>
              </a:scene3d>
              <a:sp3d>
                <a:bevelT w="3873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11" name="2 Anillo"/>
            <p:cNvSpPr/>
            <p:nvPr/>
          </p:nvSpPr>
          <p:spPr>
            <a:xfrm rot="16200000">
              <a:off x="3492000" y="-220237"/>
              <a:ext cx="2074992" cy="3456383"/>
            </a:xfrm>
            <a:custGeom>
              <a:avLst/>
              <a:gdLst>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176690 w 5085184"/>
                <a:gd name="connsiteY5" fmla="*/ 2340260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176690 w 5085184"/>
                <a:gd name="connsiteY9" fmla="*/ 2340260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269679 w 5085184"/>
                <a:gd name="connsiteY5" fmla="*/ 2309263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269679 w 5085184"/>
                <a:gd name="connsiteY9" fmla="*/ 2309263 h 4680520"/>
                <a:gd name="connsiteX0" fmla="*/ 0 w 6526527"/>
                <a:gd name="connsiteY0" fmla="*/ 2371275 h 4680557"/>
                <a:gd name="connsiteX1" fmla="*/ 3983935 w 6526527"/>
                <a:gd name="connsiteY1" fmla="*/ 18 h 4680557"/>
                <a:gd name="connsiteX2" fmla="*/ 6526527 w 6526527"/>
                <a:gd name="connsiteY2" fmla="*/ 2340278 h 4680557"/>
                <a:gd name="connsiteX3" fmla="*/ 3983935 w 6526527"/>
                <a:gd name="connsiteY3" fmla="*/ 4680538 h 4680557"/>
                <a:gd name="connsiteX4" fmla="*/ 0 w 6526527"/>
                <a:gd name="connsiteY4" fmla="*/ 2371275 h 4680557"/>
                <a:gd name="connsiteX5" fmla="*/ 1711022 w 6526527"/>
                <a:gd name="connsiteY5" fmla="*/ 2309281 h 4680557"/>
                <a:gd name="connsiteX6" fmla="*/ 3983935 w 6526527"/>
                <a:gd name="connsiteY6" fmla="*/ 4503848 h 4680557"/>
                <a:gd name="connsiteX7" fmla="*/ 6349837 w 6526527"/>
                <a:gd name="connsiteY7" fmla="*/ 2340278 h 4680557"/>
                <a:gd name="connsiteX8" fmla="*/ 3983935 w 6526527"/>
                <a:gd name="connsiteY8" fmla="*/ 176708 h 4680557"/>
                <a:gd name="connsiteX9" fmla="*/ 1711022 w 6526527"/>
                <a:gd name="connsiteY9" fmla="*/ 2309281 h 4680557"/>
                <a:gd name="connsiteX0" fmla="*/ 0 w 6526527"/>
                <a:gd name="connsiteY0" fmla="*/ 2371275 h 4680557"/>
                <a:gd name="connsiteX1" fmla="*/ 3983935 w 6526527"/>
                <a:gd name="connsiteY1" fmla="*/ 18 h 4680557"/>
                <a:gd name="connsiteX2" fmla="*/ 6526527 w 6526527"/>
                <a:gd name="connsiteY2" fmla="*/ 2340278 h 4680557"/>
                <a:gd name="connsiteX3" fmla="*/ 3983935 w 6526527"/>
                <a:gd name="connsiteY3" fmla="*/ 4680538 h 4680557"/>
                <a:gd name="connsiteX4" fmla="*/ 0 w 6526527"/>
                <a:gd name="connsiteY4" fmla="*/ 2371275 h 4680557"/>
                <a:gd name="connsiteX5" fmla="*/ 161192 w 6526527"/>
                <a:gd name="connsiteY5" fmla="*/ 2402271 h 4680557"/>
                <a:gd name="connsiteX6" fmla="*/ 3983935 w 6526527"/>
                <a:gd name="connsiteY6" fmla="*/ 4503848 h 4680557"/>
                <a:gd name="connsiteX7" fmla="*/ 6349837 w 6526527"/>
                <a:gd name="connsiteY7" fmla="*/ 2340278 h 4680557"/>
                <a:gd name="connsiteX8" fmla="*/ 3983935 w 6526527"/>
                <a:gd name="connsiteY8" fmla="*/ 176708 h 4680557"/>
                <a:gd name="connsiteX9" fmla="*/ 161192 w 6526527"/>
                <a:gd name="connsiteY9" fmla="*/ 2402271 h 4680557"/>
                <a:gd name="connsiteX0" fmla="*/ 0 w 6526527"/>
                <a:gd name="connsiteY0" fmla="*/ 2371275 h 4680557"/>
                <a:gd name="connsiteX1" fmla="*/ 3983935 w 6526527"/>
                <a:gd name="connsiteY1" fmla="*/ 18 h 4680557"/>
                <a:gd name="connsiteX2" fmla="*/ 6526527 w 6526527"/>
                <a:gd name="connsiteY2" fmla="*/ 2340278 h 4680557"/>
                <a:gd name="connsiteX3" fmla="*/ 3983935 w 6526527"/>
                <a:gd name="connsiteY3" fmla="*/ 4680538 h 4680557"/>
                <a:gd name="connsiteX4" fmla="*/ 0 w 6526527"/>
                <a:gd name="connsiteY4" fmla="*/ 2371275 h 4680557"/>
                <a:gd name="connsiteX5" fmla="*/ 99198 w 6526527"/>
                <a:gd name="connsiteY5" fmla="*/ 2386773 h 4680557"/>
                <a:gd name="connsiteX6" fmla="*/ 3983935 w 6526527"/>
                <a:gd name="connsiteY6" fmla="*/ 4503848 h 4680557"/>
                <a:gd name="connsiteX7" fmla="*/ 6349837 w 6526527"/>
                <a:gd name="connsiteY7" fmla="*/ 2340278 h 4680557"/>
                <a:gd name="connsiteX8" fmla="*/ 3983935 w 6526527"/>
                <a:gd name="connsiteY8" fmla="*/ 176708 h 4680557"/>
                <a:gd name="connsiteX9" fmla="*/ 99198 w 6526527"/>
                <a:gd name="connsiteY9" fmla="*/ 2386773 h 4680557"/>
                <a:gd name="connsiteX0" fmla="*/ 0 w 6526527"/>
                <a:gd name="connsiteY0" fmla="*/ 2371319 h 4680601"/>
                <a:gd name="connsiteX1" fmla="*/ 3983935 w 6526527"/>
                <a:gd name="connsiteY1" fmla="*/ 62 h 4680601"/>
                <a:gd name="connsiteX2" fmla="*/ 6526527 w 6526527"/>
                <a:gd name="connsiteY2" fmla="*/ 2340322 h 4680601"/>
                <a:gd name="connsiteX3" fmla="*/ 3983935 w 6526527"/>
                <a:gd name="connsiteY3" fmla="*/ 4680582 h 4680601"/>
                <a:gd name="connsiteX4" fmla="*/ 0 w 6526527"/>
                <a:gd name="connsiteY4" fmla="*/ 2371319 h 4680601"/>
                <a:gd name="connsiteX5" fmla="*/ 99198 w 6526527"/>
                <a:gd name="connsiteY5" fmla="*/ 2386817 h 4680601"/>
                <a:gd name="connsiteX6" fmla="*/ 3983935 w 6526527"/>
                <a:gd name="connsiteY6" fmla="*/ 4503892 h 4680601"/>
                <a:gd name="connsiteX7" fmla="*/ 6349837 w 6526527"/>
                <a:gd name="connsiteY7" fmla="*/ 2340322 h 4680601"/>
                <a:gd name="connsiteX8" fmla="*/ 3983935 w 6526527"/>
                <a:gd name="connsiteY8" fmla="*/ 176752 h 4680601"/>
                <a:gd name="connsiteX9" fmla="*/ 99198 w 6526527"/>
                <a:gd name="connsiteY9" fmla="*/ 2386817 h 4680601"/>
                <a:gd name="connsiteX0" fmla="*/ 0 w 6526527"/>
                <a:gd name="connsiteY0" fmla="*/ 2371319 h 4680601"/>
                <a:gd name="connsiteX1" fmla="*/ 3983935 w 6526527"/>
                <a:gd name="connsiteY1" fmla="*/ 62 h 4680601"/>
                <a:gd name="connsiteX2" fmla="*/ 6526527 w 6526527"/>
                <a:gd name="connsiteY2" fmla="*/ 2340322 h 4680601"/>
                <a:gd name="connsiteX3" fmla="*/ 3983935 w 6526527"/>
                <a:gd name="connsiteY3" fmla="*/ 4680582 h 4680601"/>
                <a:gd name="connsiteX4" fmla="*/ 0 w 6526527"/>
                <a:gd name="connsiteY4" fmla="*/ 2371319 h 4680601"/>
                <a:gd name="connsiteX5" fmla="*/ 99198 w 6526527"/>
                <a:gd name="connsiteY5" fmla="*/ 2386817 h 4680601"/>
                <a:gd name="connsiteX6" fmla="*/ 3983935 w 6526527"/>
                <a:gd name="connsiteY6" fmla="*/ 4503892 h 4680601"/>
                <a:gd name="connsiteX7" fmla="*/ 6349837 w 6526527"/>
                <a:gd name="connsiteY7" fmla="*/ 2340322 h 4680601"/>
                <a:gd name="connsiteX8" fmla="*/ 3983935 w 6526527"/>
                <a:gd name="connsiteY8" fmla="*/ 176752 h 4680601"/>
                <a:gd name="connsiteX9" fmla="*/ 99198 w 6526527"/>
                <a:gd name="connsiteY9" fmla="*/ 2386817 h 468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26527" h="4680601">
                  <a:moveTo>
                    <a:pt x="0" y="2371319"/>
                  </a:moveTo>
                  <a:cubicBezTo>
                    <a:pt x="0" y="1078829"/>
                    <a:pt x="2896181" y="5228"/>
                    <a:pt x="3983935" y="62"/>
                  </a:cubicBezTo>
                  <a:cubicBezTo>
                    <a:pt x="5071689" y="-5104"/>
                    <a:pt x="6526527" y="303913"/>
                    <a:pt x="6526527" y="2340322"/>
                  </a:cubicBezTo>
                  <a:cubicBezTo>
                    <a:pt x="6526527" y="4376731"/>
                    <a:pt x="5071689" y="4675416"/>
                    <a:pt x="3983935" y="4680582"/>
                  </a:cubicBezTo>
                  <a:cubicBezTo>
                    <a:pt x="2896181" y="4685748"/>
                    <a:pt x="0" y="3663809"/>
                    <a:pt x="0" y="2371319"/>
                  </a:cubicBezTo>
                  <a:close/>
                  <a:moveTo>
                    <a:pt x="99198" y="2386817"/>
                  </a:moveTo>
                  <a:cubicBezTo>
                    <a:pt x="99198" y="3581724"/>
                    <a:pt x="2942162" y="4511641"/>
                    <a:pt x="3983935" y="4503892"/>
                  </a:cubicBezTo>
                  <a:cubicBezTo>
                    <a:pt x="5025708" y="4496143"/>
                    <a:pt x="6349836" y="4263649"/>
                    <a:pt x="6349837" y="2340322"/>
                  </a:cubicBezTo>
                  <a:cubicBezTo>
                    <a:pt x="6349838" y="416995"/>
                    <a:pt x="5025708" y="169003"/>
                    <a:pt x="3983935" y="176752"/>
                  </a:cubicBezTo>
                  <a:cubicBezTo>
                    <a:pt x="2942162" y="184501"/>
                    <a:pt x="99198" y="1191910"/>
                    <a:pt x="99198" y="2386817"/>
                  </a:cubicBezTo>
                  <a:close/>
                </a:path>
              </a:pathLst>
            </a:custGeom>
            <a:noFill/>
            <a:ln>
              <a:gradFill>
                <a:gsLst>
                  <a:gs pos="0">
                    <a:srgbClr val="FFC000"/>
                  </a:gs>
                  <a:gs pos="50000">
                    <a:srgbClr val="FFFF00"/>
                  </a:gs>
                  <a:gs pos="100000">
                    <a:srgbClr val="FFC000"/>
                  </a:gs>
                </a:gsLst>
                <a:lin ang="5400000" scaled="0"/>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2 Anillo"/>
            <p:cNvSpPr/>
            <p:nvPr/>
          </p:nvSpPr>
          <p:spPr>
            <a:xfrm rot="16200000">
              <a:off x="3744000" y="657088"/>
              <a:ext cx="1615890" cy="2096616"/>
            </a:xfrm>
            <a:custGeom>
              <a:avLst/>
              <a:gdLst>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176690 w 5085184"/>
                <a:gd name="connsiteY5" fmla="*/ 2340260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176690 w 5085184"/>
                <a:gd name="connsiteY9" fmla="*/ 2340260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269679 w 5085184"/>
                <a:gd name="connsiteY5" fmla="*/ 2309263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269679 w 5085184"/>
                <a:gd name="connsiteY9" fmla="*/ 2309263 h 4680520"/>
                <a:gd name="connsiteX0" fmla="*/ 0 w 6526527"/>
                <a:gd name="connsiteY0" fmla="*/ 2371275 h 4680557"/>
                <a:gd name="connsiteX1" fmla="*/ 3983935 w 6526527"/>
                <a:gd name="connsiteY1" fmla="*/ 18 h 4680557"/>
                <a:gd name="connsiteX2" fmla="*/ 6526527 w 6526527"/>
                <a:gd name="connsiteY2" fmla="*/ 2340278 h 4680557"/>
                <a:gd name="connsiteX3" fmla="*/ 3983935 w 6526527"/>
                <a:gd name="connsiteY3" fmla="*/ 4680538 h 4680557"/>
                <a:gd name="connsiteX4" fmla="*/ 0 w 6526527"/>
                <a:gd name="connsiteY4" fmla="*/ 2371275 h 4680557"/>
                <a:gd name="connsiteX5" fmla="*/ 1711022 w 6526527"/>
                <a:gd name="connsiteY5" fmla="*/ 2309281 h 4680557"/>
                <a:gd name="connsiteX6" fmla="*/ 3983935 w 6526527"/>
                <a:gd name="connsiteY6" fmla="*/ 4503848 h 4680557"/>
                <a:gd name="connsiteX7" fmla="*/ 6349837 w 6526527"/>
                <a:gd name="connsiteY7" fmla="*/ 2340278 h 4680557"/>
                <a:gd name="connsiteX8" fmla="*/ 3983935 w 6526527"/>
                <a:gd name="connsiteY8" fmla="*/ 176708 h 4680557"/>
                <a:gd name="connsiteX9" fmla="*/ 1711022 w 6526527"/>
                <a:gd name="connsiteY9" fmla="*/ 2309281 h 4680557"/>
                <a:gd name="connsiteX0" fmla="*/ 0 w 6526527"/>
                <a:gd name="connsiteY0" fmla="*/ 2371275 h 4680557"/>
                <a:gd name="connsiteX1" fmla="*/ 3983935 w 6526527"/>
                <a:gd name="connsiteY1" fmla="*/ 18 h 4680557"/>
                <a:gd name="connsiteX2" fmla="*/ 6526527 w 6526527"/>
                <a:gd name="connsiteY2" fmla="*/ 2340278 h 4680557"/>
                <a:gd name="connsiteX3" fmla="*/ 3983935 w 6526527"/>
                <a:gd name="connsiteY3" fmla="*/ 4680538 h 4680557"/>
                <a:gd name="connsiteX4" fmla="*/ 0 w 6526527"/>
                <a:gd name="connsiteY4" fmla="*/ 2371275 h 4680557"/>
                <a:gd name="connsiteX5" fmla="*/ 161192 w 6526527"/>
                <a:gd name="connsiteY5" fmla="*/ 2402271 h 4680557"/>
                <a:gd name="connsiteX6" fmla="*/ 3983935 w 6526527"/>
                <a:gd name="connsiteY6" fmla="*/ 4503848 h 4680557"/>
                <a:gd name="connsiteX7" fmla="*/ 6349837 w 6526527"/>
                <a:gd name="connsiteY7" fmla="*/ 2340278 h 4680557"/>
                <a:gd name="connsiteX8" fmla="*/ 3983935 w 6526527"/>
                <a:gd name="connsiteY8" fmla="*/ 176708 h 4680557"/>
                <a:gd name="connsiteX9" fmla="*/ 161192 w 6526527"/>
                <a:gd name="connsiteY9" fmla="*/ 2402271 h 4680557"/>
                <a:gd name="connsiteX0" fmla="*/ 0 w 6526527"/>
                <a:gd name="connsiteY0" fmla="*/ 2371275 h 4680557"/>
                <a:gd name="connsiteX1" fmla="*/ 3983935 w 6526527"/>
                <a:gd name="connsiteY1" fmla="*/ 18 h 4680557"/>
                <a:gd name="connsiteX2" fmla="*/ 6526527 w 6526527"/>
                <a:gd name="connsiteY2" fmla="*/ 2340278 h 4680557"/>
                <a:gd name="connsiteX3" fmla="*/ 3983935 w 6526527"/>
                <a:gd name="connsiteY3" fmla="*/ 4680538 h 4680557"/>
                <a:gd name="connsiteX4" fmla="*/ 0 w 6526527"/>
                <a:gd name="connsiteY4" fmla="*/ 2371275 h 4680557"/>
                <a:gd name="connsiteX5" fmla="*/ 99198 w 6526527"/>
                <a:gd name="connsiteY5" fmla="*/ 2386773 h 4680557"/>
                <a:gd name="connsiteX6" fmla="*/ 3983935 w 6526527"/>
                <a:gd name="connsiteY6" fmla="*/ 4503848 h 4680557"/>
                <a:gd name="connsiteX7" fmla="*/ 6349837 w 6526527"/>
                <a:gd name="connsiteY7" fmla="*/ 2340278 h 4680557"/>
                <a:gd name="connsiteX8" fmla="*/ 3983935 w 6526527"/>
                <a:gd name="connsiteY8" fmla="*/ 176708 h 4680557"/>
                <a:gd name="connsiteX9" fmla="*/ 99198 w 6526527"/>
                <a:gd name="connsiteY9" fmla="*/ 2386773 h 4680557"/>
                <a:gd name="connsiteX0" fmla="*/ 0 w 6526527"/>
                <a:gd name="connsiteY0" fmla="*/ 2371319 h 4680601"/>
                <a:gd name="connsiteX1" fmla="*/ 3983935 w 6526527"/>
                <a:gd name="connsiteY1" fmla="*/ 62 h 4680601"/>
                <a:gd name="connsiteX2" fmla="*/ 6526527 w 6526527"/>
                <a:gd name="connsiteY2" fmla="*/ 2340322 h 4680601"/>
                <a:gd name="connsiteX3" fmla="*/ 3983935 w 6526527"/>
                <a:gd name="connsiteY3" fmla="*/ 4680582 h 4680601"/>
                <a:gd name="connsiteX4" fmla="*/ 0 w 6526527"/>
                <a:gd name="connsiteY4" fmla="*/ 2371319 h 4680601"/>
                <a:gd name="connsiteX5" fmla="*/ 99198 w 6526527"/>
                <a:gd name="connsiteY5" fmla="*/ 2386817 h 4680601"/>
                <a:gd name="connsiteX6" fmla="*/ 3983935 w 6526527"/>
                <a:gd name="connsiteY6" fmla="*/ 4503892 h 4680601"/>
                <a:gd name="connsiteX7" fmla="*/ 6349837 w 6526527"/>
                <a:gd name="connsiteY7" fmla="*/ 2340322 h 4680601"/>
                <a:gd name="connsiteX8" fmla="*/ 3983935 w 6526527"/>
                <a:gd name="connsiteY8" fmla="*/ 176752 h 4680601"/>
                <a:gd name="connsiteX9" fmla="*/ 99198 w 6526527"/>
                <a:gd name="connsiteY9" fmla="*/ 2386817 h 4680601"/>
                <a:gd name="connsiteX0" fmla="*/ 0 w 6526527"/>
                <a:gd name="connsiteY0" fmla="*/ 2371319 h 4680601"/>
                <a:gd name="connsiteX1" fmla="*/ 3983935 w 6526527"/>
                <a:gd name="connsiteY1" fmla="*/ 62 h 4680601"/>
                <a:gd name="connsiteX2" fmla="*/ 6526527 w 6526527"/>
                <a:gd name="connsiteY2" fmla="*/ 2340322 h 4680601"/>
                <a:gd name="connsiteX3" fmla="*/ 3983935 w 6526527"/>
                <a:gd name="connsiteY3" fmla="*/ 4680582 h 4680601"/>
                <a:gd name="connsiteX4" fmla="*/ 0 w 6526527"/>
                <a:gd name="connsiteY4" fmla="*/ 2371319 h 4680601"/>
                <a:gd name="connsiteX5" fmla="*/ 99198 w 6526527"/>
                <a:gd name="connsiteY5" fmla="*/ 2386817 h 4680601"/>
                <a:gd name="connsiteX6" fmla="*/ 3983935 w 6526527"/>
                <a:gd name="connsiteY6" fmla="*/ 4503892 h 4680601"/>
                <a:gd name="connsiteX7" fmla="*/ 6349837 w 6526527"/>
                <a:gd name="connsiteY7" fmla="*/ 2340322 h 4680601"/>
                <a:gd name="connsiteX8" fmla="*/ 3983935 w 6526527"/>
                <a:gd name="connsiteY8" fmla="*/ 176752 h 4680601"/>
                <a:gd name="connsiteX9" fmla="*/ 99198 w 6526527"/>
                <a:gd name="connsiteY9" fmla="*/ 2386817 h 468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26527" h="4680601">
                  <a:moveTo>
                    <a:pt x="0" y="2371319"/>
                  </a:moveTo>
                  <a:cubicBezTo>
                    <a:pt x="0" y="1078829"/>
                    <a:pt x="2896181" y="5228"/>
                    <a:pt x="3983935" y="62"/>
                  </a:cubicBezTo>
                  <a:cubicBezTo>
                    <a:pt x="5071689" y="-5104"/>
                    <a:pt x="6526527" y="303913"/>
                    <a:pt x="6526527" y="2340322"/>
                  </a:cubicBezTo>
                  <a:cubicBezTo>
                    <a:pt x="6526527" y="4376731"/>
                    <a:pt x="5071689" y="4675416"/>
                    <a:pt x="3983935" y="4680582"/>
                  </a:cubicBezTo>
                  <a:cubicBezTo>
                    <a:pt x="2896181" y="4685748"/>
                    <a:pt x="0" y="3663809"/>
                    <a:pt x="0" y="2371319"/>
                  </a:cubicBezTo>
                  <a:close/>
                  <a:moveTo>
                    <a:pt x="99198" y="2386817"/>
                  </a:moveTo>
                  <a:cubicBezTo>
                    <a:pt x="99198" y="3581724"/>
                    <a:pt x="2942162" y="4511641"/>
                    <a:pt x="3983935" y="4503892"/>
                  </a:cubicBezTo>
                  <a:cubicBezTo>
                    <a:pt x="5025708" y="4496143"/>
                    <a:pt x="6349836" y="4263649"/>
                    <a:pt x="6349837" y="2340322"/>
                  </a:cubicBezTo>
                  <a:cubicBezTo>
                    <a:pt x="6349838" y="416995"/>
                    <a:pt x="5025708" y="169003"/>
                    <a:pt x="3983935" y="176752"/>
                  </a:cubicBezTo>
                  <a:cubicBezTo>
                    <a:pt x="2942162" y="184501"/>
                    <a:pt x="99198" y="1191910"/>
                    <a:pt x="99198" y="2386817"/>
                  </a:cubicBezTo>
                  <a:close/>
                </a:path>
              </a:pathLst>
            </a:custGeom>
            <a:noFill/>
            <a:ln>
              <a:gradFill>
                <a:gsLst>
                  <a:gs pos="0">
                    <a:srgbClr val="FFC000"/>
                  </a:gs>
                  <a:gs pos="50000">
                    <a:srgbClr val="FFFF00"/>
                  </a:gs>
                  <a:gs pos="100000">
                    <a:srgbClr val="FFC000"/>
                  </a:gs>
                </a:gsLst>
                <a:lin ang="5400000" scaled="0"/>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grpSp>
      <p:grpSp>
        <p:nvGrpSpPr>
          <p:cNvPr id="14" name="13 Grupo"/>
          <p:cNvGrpSpPr/>
          <p:nvPr/>
        </p:nvGrpSpPr>
        <p:grpSpPr>
          <a:xfrm rot="10800000">
            <a:off x="2232000" y="2628000"/>
            <a:ext cx="4680601" cy="2473451"/>
            <a:chOff x="2232000" y="72000"/>
            <a:chExt cx="4680601" cy="2473451"/>
          </a:xfrm>
        </p:grpSpPr>
        <p:grpSp>
          <p:nvGrpSpPr>
            <p:cNvPr id="15" name="14 Grupo"/>
            <p:cNvGrpSpPr/>
            <p:nvPr/>
          </p:nvGrpSpPr>
          <p:grpSpPr>
            <a:xfrm>
              <a:off x="2232000" y="72000"/>
              <a:ext cx="4680601" cy="2470277"/>
              <a:chOff x="2206838" y="72000"/>
              <a:chExt cx="4680601" cy="2470277"/>
            </a:xfrm>
          </p:grpSpPr>
          <p:sp>
            <p:nvSpPr>
              <p:cNvPr id="18" name="2 Anillo"/>
              <p:cNvSpPr/>
              <p:nvPr/>
            </p:nvSpPr>
            <p:spPr>
              <a:xfrm rot="16200000">
                <a:off x="3312000" y="-1033162"/>
                <a:ext cx="2470277" cy="4680601"/>
              </a:xfrm>
              <a:custGeom>
                <a:avLst/>
                <a:gdLst>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176690 w 5085184"/>
                  <a:gd name="connsiteY5" fmla="*/ 2340260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176690 w 5085184"/>
                  <a:gd name="connsiteY9" fmla="*/ 2340260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269679 w 5085184"/>
                  <a:gd name="connsiteY5" fmla="*/ 2309263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269679 w 5085184"/>
                  <a:gd name="connsiteY9" fmla="*/ 2309263 h 4680520"/>
                  <a:gd name="connsiteX0" fmla="*/ 0 w 6526527"/>
                  <a:gd name="connsiteY0" fmla="*/ 2371275 h 4680557"/>
                  <a:gd name="connsiteX1" fmla="*/ 3983935 w 6526527"/>
                  <a:gd name="connsiteY1" fmla="*/ 18 h 4680557"/>
                  <a:gd name="connsiteX2" fmla="*/ 6526527 w 6526527"/>
                  <a:gd name="connsiteY2" fmla="*/ 2340278 h 4680557"/>
                  <a:gd name="connsiteX3" fmla="*/ 3983935 w 6526527"/>
                  <a:gd name="connsiteY3" fmla="*/ 4680538 h 4680557"/>
                  <a:gd name="connsiteX4" fmla="*/ 0 w 6526527"/>
                  <a:gd name="connsiteY4" fmla="*/ 2371275 h 4680557"/>
                  <a:gd name="connsiteX5" fmla="*/ 1711022 w 6526527"/>
                  <a:gd name="connsiteY5" fmla="*/ 2309281 h 4680557"/>
                  <a:gd name="connsiteX6" fmla="*/ 3983935 w 6526527"/>
                  <a:gd name="connsiteY6" fmla="*/ 4503848 h 4680557"/>
                  <a:gd name="connsiteX7" fmla="*/ 6349837 w 6526527"/>
                  <a:gd name="connsiteY7" fmla="*/ 2340278 h 4680557"/>
                  <a:gd name="connsiteX8" fmla="*/ 3983935 w 6526527"/>
                  <a:gd name="connsiteY8" fmla="*/ 176708 h 4680557"/>
                  <a:gd name="connsiteX9" fmla="*/ 1711022 w 6526527"/>
                  <a:gd name="connsiteY9" fmla="*/ 2309281 h 4680557"/>
                  <a:gd name="connsiteX0" fmla="*/ 0 w 6526527"/>
                  <a:gd name="connsiteY0" fmla="*/ 2371275 h 4680557"/>
                  <a:gd name="connsiteX1" fmla="*/ 3983935 w 6526527"/>
                  <a:gd name="connsiteY1" fmla="*/ 18 h 4680557"/>
                  <a:gd name="connsiteX2" fmla="*/ 6526527 w 6526527"/>
                  <a:gd name="connsiteY2" fmla="*/ 2340278 h 4680557"/>
                  <a:gd name="connsiteX3" fmla="*/ 3983935 w 6526527"/>
                  <a:gd name="connsiteY3" fmla="*/ 4680538 h 4680557"/>
                  <a:gd name="connsiteX4" fmla="*/ 0 w 6526527"/>
                  <a:gd name="connsiteY4" fmla="*/ 2371275 h 4680557"/>
                  <a:gd name="connsiteX5" fmla="*/ 161192 w 6526527"/>
                  <a:gd name="connsiteY5" fmla="*/ 2402271 h 4680557"/>
                  <a:gd name="connsiteX6" fmla="*/ 3983935 w 6526527"/>
                  <a:gd name="connsiteY6" fmla="*/ 4503848 h 4680557"/>
                  <a:gd name="connsiteX7" fmla="*/ 6349837 w 6526527"/>
                  <a:gd name="connsiteY7" fmla="*/ 2340278 h 4680557"/>
                  <a:gd name="connsiteX8" fmla="*/ 3983935 w 6526527"/>
                  <a:gd name="connsiteY8" fmla="*/ 176708 h 4680557"/>
                  <a:gd name="connsiteX9" fmla="*/ 161192 w 6526527"/>
                  <a:gd name="connsiteY9" fmla="*/ 2402271 h 4680557"/>
                  <a:gd name="connsiteX0" fmla="*/ 0 w 6526527"/>
                  <a:gd name="connsiteY0" fmla="*/ 2371275 h 4680557"/>
                  <a:gd name="connsiteX1" fmla="*/ 3983935 w 6526527"/>
                  <a:gd name="connsiteY1" fmla="*/ 18 h 4680557"/>
                  <a:gd name="connsiteX2" fmla="*/ 6526527 w 6526527"/>
                  <a:gd name="connsiteY2" fmla="*/ 2340278 h 4680557"/>
                  <a:gd name="connsiteX3" fmla="*/ 3983935 w 6526527"/>
                  <a:gd name="connsiteY3" fmla="*/ 4680538 h 4680557"/>
                  <a:gd name="connsiteX4" fmla="*/ 0 w 6526527"/>
                  <a:gd name="connsiteY4" fmla="*/ 2371275 h 4680557"/>
                  <a:gd name="connsiteX5" fmla="*/ 99198 w 6526527"/>
                  <a:gd name="connsiteY5" fmla="*/ 2386773 h 4680557"/>
                  <a:gd name="connsiteX6" fmla="*/ 3983935 w 6526527"/>
                  <a:gd name="connsiteY6" fmla="*/ 4503848 h 4680557"/>
                  <a:gd name="connsiteX7" fmla="*/ 6349837 w 6526527"/>
                  <a:gd name="connsiteY7" fmla="*/ 2340278 h 4680557"/>
                  <a:gd name="connsiteX8" fmla="*/ 3983935 w 6526527"/>
                  <a:gd name="connsiteY8" fmla="*/ 176708 h 4680557"/>
                  <a:gd name="connsiteX9" fmla="*/ 99198 w 6526527"/>
                  <a:gd name="connsiteY9" fmla="*/ 2386773 h 4680557"/>
                  <a:gd name="connsiteX0" fmla="*/ 0 w 6526527"/>
                  <a:gd name="connsiteY0" fmla="*/ 2371319 h 4680601"/>
                  <a:gd name="connsiteX1" fmla="*/ 3983935 w 6526527"/>
                  <a:gd name="connsiteY1" fmla="*/ 62 h 4680601"/>
                  <a:gd name="connsiteX2" fmla="*/ 6526527 w 6526527"/>
                  <a:gd name="connsiteY2" fmla="*/ 2340322 h 4680601"/>
                  <a:gd name="connsiteX3" fmla="*/ 3983935 w 6526527"/>
                  <a:gd name="connsiteY3" fmla="*/ 4680582 h 4680601"/>
                  <a:gd name="connsiteX4" fmla="*/ 0 w 6526527"/>
                  <a:gd name="connsiteY4" fmla="*/ 2371319 h 4680601"/>
                  <a:gd name="connsiteX5" fmla="*/ 99198 w 6526527"/>
                  <a:gd name="connsiteY5" fmla="*/ 2386817 h 4680601"/>
                  <a:gd name="connsiteX6" fmla="*/ 3983935 w 6526527"/>
                  <a:gd name="connsiteY6" fmla="*/ 4503892 h 4680601"/>
                  <a:gd name="connsiteX7" fmla="*/ 6349837 w 6526527"/>
                  <a:gd name="connsiteY7" fmla="*/ 2340322 h 4680601"/>
                  <a:gd name="connsiteX8" fmla="*/ 3983935 w 6526527"/>
                  <a:gd name="connsiteY8" fmla="*/ 176752 h 4680601"/>
                  <a:gd name="connsiteX9" fmla="*/ 99198 w 6526527"/>
                  <a:gd name="connsiteY9" fmla="*/ 2386817 h 4680601"/>
                  <a:gd name="connsiteX0" fmla="*/ 0 w 6526527"/>
                  <a:gd name="connsiteY0" fmla="*/ 2371319 h 4680601"/>
                  <a:gd name="connsiteX1" fmla="*/ 3983935 w 6526527"/>
                  <a:gd name="connsiteY1" fmla="*/ 62 h 4680601"/>
                  <a:gd name="connsiteX2" fmla="*/ 6526527 w 6526527"/>
                  <a:gd name="connsiteY2" fmla="*/ 2340322 h 4680601"/>
                  <a:gd name="connsiteX3" fmla="*/ 3983935 w 6526527"/>
                  <a:gd name="connsiteY3" fmla="*/ 4680582 h 4680601"/>
                  <a:gd name="connsiteX4" fmla="*/ 0 w 6526527"/>
                  <a:gd name="connsiteY4" fmla="*/ 2371319 h 4680601"/>
                  <a:gd name="connsiteX5" fmla="*/ 99198 w 6526527"/>
                  <a:gd name="connsiteY5" fmla="*/ 2386817 h 4680601"/>
                  <a:gd name="connsiteX6" fmla="*/ 3983935 w 6526527"/>
                  <a:gd name="connsiteY6" fmla="*/ 4503892 h 4680601"/>
                  <a:gd name="connsiteX7" fmla="*/ 6349837 w 6526527"/>
                  <a:gd name="connsiteY7" fmla="*/ 2340322 h 4680601"/>
                  <a:gd name="connsiteX8" fmla="*/ 3983935 w 6526527"/>
                  <a:gd name="connsiteY8" fmla="*/ 176752 h 4680601"/>
                  <a:gd name="connsiteX9" fmla="*/ 99198 w 6526527"/>
                  <a:gd name="connsiteY9" fmla="*/ 2386817 h 468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26527" h="4680601">
                    <a:moveTo>
                      <a:pt x="0" y="2371319"/>
                    </a:moveTo>
                    <a:cubicBezTo>
                      <a:pt x="0" y="1078829"/>
                      <a:pt x="2896181" y="5228"/>
                      <a:pt x="3983935" y="62"/>
                    </a:cubicBezTo>
                    <a:cubicBezTo>
                      <a:pt x="5071689" y="-5104"/>
                      <a:pt x="6526527" y="303913"/>
                      <a:pt x="6526527" y="2340322"/>
                    </a:cubicBezTo>
                    <a:cubicBezTo>
                      <a:pt x="6526527" y="4376731"/>
                      <a:pt x="5071689" y="4675416"/>
                      <a:pt x="3983935" y="4680582"/>
                    </a:cubicBezTo>
                    <a:cubicBezTo>
                      <a:pt x="2896181" y="4685748"/>
                      <a:pt x="0" y="3663809"/>
                      <a:pt x="0" y="2371319"/>
                    </a:cubicBezTo>
                    <a:close/>
                    <a:moveTo>
                      <a:pt x="99198" y="2386817"/>
                    </a:moveTo>
                    <a:cubicBezTo>
                      <a:pt x="99198" y="3581724"/>
                      <a:pt x="2942162" y="4511641"/>
                      <a:pt x="3983935" y="4503892"/>
                    </a:cubicBezTo>
                    <a:cubicBezTo>
                      <a:pt x="5025708" y="4496143"/>
                      <a:pt x="6349836" y="4263649"/>
                      <a:pt x="6349837" y="2340322"/>
                    </a:cubicBezTo>
                    <a:cubicBezTo>
                      <a:pt x="6349838" y="416995"/>
                      <a:pt x="5025708" y="169003"/>
                      <a:pt x="3983935" y="176752"/>
                    </a:cubicBezTo>
                    <a:cubicBezTo>
                      <a:pt x="2942162" y="184501"/>
                      <a:pt x="99198" y="1191910"/>
                      <a:pt x="99198" y="2386817"/>
                    </a:cubicBezTo>
                    <a:close/>
                  </a:path>
                </a:pathLst>
              </a:custGeom>
              <a:noFill/>
              <a:ln>
                <a:gradFill>
                  <a:gsLst>
                    <a:gs pos="0">
                      <a:srgbClr val="FFC000"/>
                    </a:gs>
                    <a:gs pos="50000">
                      <a:srgbClr val="FFFF00"/>
                    </a:gs>
                    <a:gs pos="100000">
                      <a:srgbClr val="FFC000"/>
                    </a:gs>
                  </a:gsLst>
                  <a:lin ang="5400000" scaled="0"/>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Elipse"/>
              <p:cNvSpPr/>
              <p:nvPr/>
            </p:nvSpPr>
            <p:spPr>
              <a:xfrm>
                <a:off x="4140000" y="1692000"/>
                <a:ext cx="792088" cy="770384"/>
              </a:xfrm>
              <a:prstGeom prst="ellipse">
                <a:avLst/>
              </a:prstGeom>
              <a:gradFill>
                <a:gsLst>
                  <a:gs pos="0">
                    <a:srgbClr val="FFEFD1">
                      <a:alpha val="87000"/>
                    </a:srgbClr>
                  </a:gs>
                  <a:gs pos="64999">
                    <a:srgbClr val="F0EBD5">
                      <a:alpha val="75000"/>
                    </a:srgbClr>
                  </a:gs>
                  <a:gs pos="100000">
                    <a:srgbClr val="D1C39F">
                      <a:alpha val="82000"/>
                    </a:srgbClr>
                  </a:gs>
                </a:gsLst>
                <a:lin ang="5400000" scaled="0"/>
              </a:gradFill>
              <a:ln>
                <a:noFill/>
              </a:ln>
              <a:scene3d>
                <a:camera prst="orthographicFront"/>
                <a:lightRig rig="flat" dir="t"/>
              </a:scene3d>
              <a:sp3d>
                <a:bevelT w="3873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16" name="2 Anillo"/>
            <p:cNvSpPr/>
            <p:nvPr/>
          </p:nvSpPr>
          <p:spPr>
            <a:xfrm rot="16200000">
              <a:off x="3492000" y="-220237"/>
              <a:ext cx="2074992" cy="3456383"/>
            </a:xfrm>
            <a:custGeom>
              <a:avLst/>
              <a:gdLst>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176690 w 5085184"/>
                <a:gd name="connsiteY5" fmla="*/ 2340260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176690 w 5085184"/>
                <a:gd name="connsiteY9" fmla="*/ 2340260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269679 w 5085184"/>
                <a:gd name="connsiteY5" fmla="*/ 2309263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269679 w 5085184"/>
                <a:gd name="connsiteY9" fmla="*/ 2309263 h 4680520"/>
                <a:gd name="connsiteX0" fmla="*/ 0 w 6526527"/>
                <a:gd name="connsiteY0" fmla="*/ 2371275 h 4680557"/>
                <a:gd name="connsiteX1" fmla="*/ 3983935 w 6526527"/>
                <a:gd name="connsiteY1" fmla="*/ 18 h 4680557"/>
                <a:gd name="connsiteX2" fmla="*/ 6526527 w 6526527"/>
                <a:gd name="connsiteY2" fmla="*/ 2340278 h 4680557"/>
                <a:gd name="connsiteX3" fmla="*/ 3983935 w 6526527"/>
                <a:gd name="connsiteY3" fmla="*/ 4680538 h 4680557"/>
                <a:gd name="connsiteX4" fmla="*/ 0 w 6526527"/>
                <a:gd name="connsiteY4" fmla="*/ 2371275 h 4680557"/>
                <a:gd name="connsiteX5" fmla="*/ 1711022 w 6526527"/>
                <a:gd name="connsiteY5" fmla="*/ 2309281 h 4680557"/>
                <a:gd name="connsiteX6" fmla="*/ 3983935 w 6526527"/>
                <a:gd name="connsiteY6" fmla="*/ 4503848 h 4680557"/>
                <a:gd name="connsiteX7" fmla="*/ 6349837 w 6526527"/>
                <a:gd name="connsiteY7" fmla="*/ 2340278 h 4680557"/>
                <a:gd name="connsiteX8" fmla="*/ 3983935 w 6526527"/>
                <a:gd name="connsiteY8" fmla="*/ 176708 h 4680557"/>
                <a:gd name="connsiteX9" fmla="*/ 1711022 w 6526527"/>
                <a:gd name="connsiteY9" fmla="*/ 2309281 h 4680557"/>
                <a:gd name="connsiteX0" fmla="*/ 0 w 6526527"/>
                <a:gd name="connsiteY0" fmla="*/ 2371275 h 4680557"/>
                <a:gd name="connsiteX1" fmla="*/ 3983935 w 6526527"/>
                <a:gd name="connsiteY1" fmla="*/ 18 h 4680557"/>
                <a:gd name="connsiteX2" fmla="*/ 6526527 w 6526527"/>
                <a:gd name="connsiteY2" fmla="*/ 2340278 h 4680557"/>
                <a:gd name="connsiteX3" fmla="*/ 3983935 w 6526527"/>
                <a:gd name="connsiteY3" fmla="*/ 4680538 h 4680557"/>
                <a:gd name="connsiteX4" fmla="*/ 0 w 6526527"/>
                <a:gd name="connsiteY4" fmla="*/ 2371275 h 4680557"/>
                <a:gd name="connsiteX5" fmla="*/ 161192 w 6526527"/>
                <a:gd name="connsiteY5" fmla="*/ 2402271 h 4680557"/>
                <a:gd name="connsiteX6" fmla="*/ 3983935 w 6526527"/>
                <a:gd name="connsiteY6" fmla="*/ 4503848 h 4680557"/>
                <a:gd name="connsiteX7" fmla="*/ 6349837 w 6526527"/>
                <a:gd name="connsiteY7" fmla="*/ 2340278 h 4680557"/>
                <a:gd name="connsiteX8" fmla="*/ 3983935 w 6526527"/>
                <a:gd name="connsiteY8" fmla="*/ 176708 h 4680557"/>
                <a:gd name="connsiteX9" fmla="*/ 161192 w 6526527"/>
                <a:gd name="connsiteY9" fmla="*/ 2402271 h 4680557"/>
                <a:gd name="connsiteX0" fmla="*/ 0 w 6526527"/>
                <a:gd name="connsiteY0" fmla="*/ 2371275 h 4680557"/>
                <a:gd name="connsiteX1" fmla="*/ 3983935 w 6526527"/>
                <a:gd name="connsiteY1" fmla="*/ 18 h 4680557"/>
                <a:gd name="connsiteX2" fmla="*/ 6526527 w 6526527"/>
                <a:gd name="connsiteY2" fmla="*/ 2340278 h 4680557"/>
                <a:gd name="connsiteX3" fmla="*/ 3983935 w 6526527"/>
                <a:gd name="connsiteY3" fmla="*/ 4680538 h 4680557"/>
                <a:gd name="connsiteX4" fmla="*/ 0 w 6526527"/>
                <a:gd name="connsiteY4" fmla="*/ 2371275 h 4680557"/>
                <a:gd name="connsiteX5" fmla="*/ 99198 w 6526527"/>
                <a:gd name="connsiteY5" fmla="*/ 2386773 h 4680557"/>
                <a:gd name="connsiteX6" fmla="*/ 3983935 w 6526527"/>
                <a:gd name="connsiteY6" fmla="*/ 4503848 h 4680557"/>
                <a:gd name="connsiteX7" fmla="*/ 6349837 w 6526527"/>
                <a:gd name="connsiteY7" fmla="*/ 2340278 h 4680557"/>
                <a:gd name="connsiteX8" fmla="*/ 3983935 w 6526527"/>
                <a:gd name="connsiteY8" fmla="*/ 176708 h 4680557"/>
                <a:gd name="connsiteX9" fmla="*/ 99198 w 6526527"/>
                <a:gd name="connsiteY9" fmla="*/ 2386773 h 4680557"/>
                <a:gd name="connsiteX0" fmla="*/ 0 w 6526527"/>
                <a:gd name="connsiteY0" fmla="*/ 2371319 h 4680601"/>
                <a:gd name="connsiteX1" fmla="*/ 3983935 w 6526527"/>
                <a:gd name="connsiteY1" fmla="*/ 62 h 4680601"/>
                <a:gd name="connsiteX2" fmla="*/ 6526527 w 6526527"/>
                <a:gd name="connsiteY2" fmla="*/ 2340322 h 4680601"/>
                <a:gd name="connsiteX3" fmla="*/ 3983935 w 6526527"/>
                <a:gd name="connsiteY3" fmla="*/ 4680582 h 4680601"/>
                <a:gd name="connsiteX4" fmla="*/ 0 w 6526527"/>
                <a:gd name="connsiteY4" fmla="*/ 2371319 h 4680601"/>
                <a:gd name="connsiteX5" fmla="*/ 99198 w 6526527"/>
                <a:gd name="connsiteY5" fmla="*/ 2386817 h 4680601"/>
                <a:gd name="connsiteX6" fmla="*/ 3983935 w 6526527"/>
                <a:gd name="connsiteY6" fmla="*/ 4503892 h 4680601"/>
                <a:gd name="connsiteX7" fmla="*/ 6349837 w 6526527"/>
                <a:gd name="connsiteY7" fmla="*/ 2340322 h 4680601"/>
                <a:gd name="connsiteX8" fmla="*/ 3983935 w 6526527"/>
                <a:gd name="connsiteY8" fmla="*/ 176752 h 4680601"/>
                <a:gd name="connsiteX9" fmla="*/ 99198 w 6526527"/>
                <a:gd name="connsiteY9" fmla="*/ 2386817 h 4680601"/>
                <a:gd name="connsiteX0" fmla="*/ 0 w 6526527"/>
                <a:gd name="connsiteY0" fmla="*/ 2371319 h 4680601"/>
                <a:gd name="connsiteX1" fmla="*/ 3983935 w 6526527"/>
                <a:gd name="connsiteY1" fmla="*/ 62 h 4680601"/>
                <a:gd name="connsiteX2" fmla="*/ 6526527 w 6526527"/>
                <a:gd name="connsiteY2" fmla="*/ 2340322 h 4680601"/>
                <a:gd name="connsiteX3" fmla="*/ 3983935 w 6526527"/>
                <a:gd name="connsiteY3" fmla="*/ 4680582 h 4680601"/>
                <a:gd name="connsiteX4" fmla="*/ 0 w 6526527"/>
                <a:gd name="connsiteY4" fmla="*/ 2371319 h 4680601"/>
                <a:gd name="connsiteX5" fmla="*/ 99198 w 6526527"/>
                <a:gd name="connsiteY5" fmla="*/ 2386817 h 4680601"/>
                <a:gd name="connsiteX6" fmla="*/ 3983935 w 6526527"/>
                <a:gd name="connsiteY6" fmla="*/ 4503892 h 4680601"/>
                <a:gd name="connsiteX7" fmla="*/ 6349837 w 6526527"/>
                <a:gd name="connsiteY7" fmla="*/ 2340322 h 4680601"/>
                <a:gd name="connsiteX8" fmla="*/ 3983935 w 6526527"/>
                <a:gd name="connsiteY8" fmla="*/ 176752 h 4680601"/>
                <a:gd name="connsiteX9" fmla="*/ 99198 w 6526527"/>
                <a:gd name="connsiteY9" fmla="*/ 2386817 h 468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26527" h="4680601">
                  <a:moveTo>
                    <a:pt x="0" y="2371319"/>
                  </a:moveTo>
                  <a:cubicBezTo>
                    <a:pt x="0" y="1078829"/>
                    <a:pt x="2896181" y="5228"/>
                    <a:pt x="3983935" y="62"/>
                  </a:cubicBezTo>
                  <a:cubicBezTo>
                    <a:pt x="5071689" y="-5104"/>
                    <a:pt x="6526527" y="303913"/>
                    <a:pt x="6526527" y="2340322"/>
                  </a:cubicBezTo>
                  <a:cubicBezTo>
                    <a:pt x="6526527" y="4376731"/>
                    <a:pt x="5071689" y="4675416"/>
                    <a:pt x="3983935" y="4680582"/>
                  </a:cubicBezTo>
                  <a:cubicBezTo>
                    <a:pt x="2896181" y="4685748"/>
                    <a:pt x="0" y="3663809"/>
                    <a:pt x="0" y="2371319"/>
                  </a:cubicBezTo>
                  <a:close/>
                  <a:moveTo>
                    <a:pt x="99198" y="2386817"/>
                  </a:moveTo>
                  <a:cubicBezTo>
                    <a:pt x="99198" y="3581724"/>
                    <a:pt x="2942162" y="4511641"/>
                    <a:pt x="3983935" y="4503892"/>
                  </a:cubicBezTo>
                  <a:cubicBezTo>
                    <a:pt x="5025708" y="4496143"/>
                    <a:pt x="6349836" y="4263649"/>
                    <a:pt x="6349837" y="2340322"/>
                  </a:cubicBezTo>
                  <a:cubicBezTo>
                    <a:pt x="6349838" y="416995"/>
                    <a:pt x="5025708" y="169003"/>
                    <a:pt x="3983935" y="176752"/>
                  </a:cubicBezTo>
                  <a:cubicBezTo>
                    <a:pt x="2942162" y="184501"/>
                    <a:pt x="99198" y="1191910"/>
                    <a:pt x="99198" y="2386817"/>
                  </a:cubicBezTo>
                  <a:close/>
                </a:path>
              </a:pathLst>
            </a:custGeom>
            <a:noFill/>
            <a:ln>
              <a:gradFill>
                <a:gsLst>
                  <a:gs pos="0">
                    <a:srgbClr val="FFC000"/>
                  </a:gs>
                  <a:gs pos="50000">
                    <a:srgbClr val="FFFF00"/>
                  </a:gs>
                  <a:gs pos="100000">
                    <a:srgbClr val="FFC000"/>
                  </a:gs>
                </a:gsLst>
                <a:lin ang="5400000" scaled="0"/>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2 Anillo"/>
            <p:cNvSpPr/>
            <p:nvPr/>
          </p:nvSpPr>
          <p:spPr>
            <a:xfrm rot="16200000">
              <a:off x="3744000" y="657088"/>
              <a:ext cx="1615890" cy="2096616"/>
            </a:xfrm>
            <a:custGeom>
              <a:avLst/>
              <a:gdLst>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176690 w 5085184"/>
                <a:gd name="connsiteY5" fmla="*/ 2340260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176690 w 5085184"/>
                <a:gd name="connsiteY9" fmla="*/ 2340260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269679 w 5085184"/>
                <a:gd name="connsiteY5" fmla="*/ 2309263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269679 w 5085184"/>
                <a:gd name="connsiteY9" fmla="*/ 2309263 h 4680520"/>
                <a:gd name="connsiteX0" fmla="*/ 0 w 6526527"/>
                <a:gd name="connsiteY0" fmla="*/ 2371275 h 4680557"/>
                <a:gd name="connsiteX1" fmla="*/ 3983935 w 6526527"/>
                <a:gd name="connsiteY1" fmla="*/ 18 h 4680557"/>
                <a:gd name="connsiteX2" fmla="*/ 6526527 w 6526527"/>
                <a:gd name="connsiteY2" fmla="*/ 2340278 h 4680557"/>
                <a:gd name="connsiteX3" fmla="*/ 3983935 w 6526527"/>
                <a:gd name="connsiteY3" fmla="*/ 4680538 h 4680557"/>
                <a:gd name="connsiteX4" fmla="*/ 0 w 6526527"/>
                <a:gd name="connsiteY4" fmla="*/ 2371275 h 4680557"/>
                <a:gd name="connsiteX5" fmla="*/ 1711022 w 6526527"/>
                <a:gd name="connsiteY5" fmla="*/ 2309281 h 4680557"/>
                <a:gd name="connsiteX6" fmla="*/ 3983935 w 6526527"/>
                <a:gd name="connsiteY6" fmla="*/ 4503848 h 4680557"/>
                <a:gd name="connsiteX7" fmla="*/ 6349837 w 6526527"/>
                <a:gd name="connsiteY7" fmla="*/ 2340278 h 4680557"/>
                <a:gd name="connsiteX8" fmla="*/ 3983935 w 6526527"/>
                <a:gd name="connsiteY8" fmla="*/ 176708 h 4680557"/>
                <a:gd name="connsiteX9" fmla="*/ 1711022 w 6526527"/>
                <a:gd name="connsiteY9" fmla="*/ 2309281 h 4680557"/>
                <a:gd name="connsiteX0" fmla="*/ 0 w 6526527"/>
                <a:gd name="connsiteY0" fmla="*/ 2371275 h 4680557"/>
                <a:gd name="connsiteX1" fmla="*/ 3983935 w 6526527"/>
                <a:gd name="connsiteY1" fmla="*/ 18 h 4680557"/>
                <a:gd name="connsiteX2" fmla="*/ 6526527 w 6526527"/>
                <a:gd name="connsiteY2" fmla="*/ 2340278 h 4680557"/>
                <a:gd name="connsiteX3" fmla="*/ 3983935 w 6526527"/>
                <a:gd name="connsiteY3" fmla="*/ 4680538 h 4680557"/>
                <a:gd name="connsiteX4" fmla="*/ 0 w 6526527"/>
                <a:gd name="connsiteY4" fmla="*/ 2371275 h 4680557"/>
                <a:gd name="connsiteX5" fmla="*/ 161192 w 6526527"/>
                <a:gd name="connsiteY5" fmla="*/ 2402271 h 4680557"/>
                <a:gd name="connsiteX6" fmla="*/ 3983935 w 6526527"/>
                <a:gd name="connsiteY6" fmla="*/ 4503848 h 4680557"/>
                <a:gd name="connsiteX7" fmla="*/ 6349837 w 6526527"/>
                <a:gd name="connsiteY7" fmla="*/ 2340278 h 4680557"/>
                <a:gd name="connsiteX8" fmla="*/ 3983935 w 6526527"/>
                <a:gd name="connsiteY8" fmla="*/ 176708 h 4680557"/>
                <a:gd name="connsiteX9" fmla="*/ 161192 w 6526527"/>
                <a:gd name="connsiteY9" fmla="*/ 2402271 h 4680557"/>
                <a:gd name="connsiteX0" fmla="*/ 0 w 6526527"/>
                <a:gd name="connsiteY0" fmla="*/ 2371275 h 4680557"/>
                <a:gd name="connsiteX1" fmla="*/ 3983935 w 6526527"/>
                <a:gd name="connsiteY1" fmla="*/ 18 h 4680557"/>
                <a:gd name="connsiteX2" fmla="*/ 6526527 w 6526527"/>
                <a:gd name="connsiteY2" fmla="*/ 2340278 h 4680557"/>
                <a:gd name="connsiteX3" fmla="*/ 3983935 w 6526527"/>
                <a:gd name="connsiteY3" fmla="*/ 4680538 h 4680557"/>
                <a:gd name="connsiteX4" fmla="*/ 0 w 6526527"/>
                <a:gd name="connsiteY4" fmla="*/ 2371275 h 4680557"/>
                <a:gd name="connsiteX5" fmla="*/ 99198 w 6526527"/>
                <a:gd name="connsiteY5" fmla="*/ 2386773 h 4680557"/>
                <a:gd name="connsiteX6" fmla="*/ 3983935 w 6526527"/>
                <a:gd name="connsiteY6" fmla="*/ 4503848 h 4680557"/>
                <a:gd name="connsiteX7" fmla="*/ 6349837 w 6526527"/>
                <a:gd name="connsiteY7" fmla="*/ 2340278 h 4680557"/>
                <a:gd name="connsiteX8" fmla="*/ 3983935 w 6526527"/>
                <a:gd name="connsiteY8" fmla="*/ 176708 h 4680557"/>
                <a:gd name="connsiteX9" fmla="*/ 99198 w 6526527"/>
                <a:gd name="connsiteY9" fmla="*/ 2386773 h 4680557"/>
                <a:gd name="connsiteX0" fmla="*/ 0 w 6526527"/>
                <a:gd name="connsiteY0" fmla="*/ 2371319 h 4680601"/>
                <a:gd name="connsiteX1" fmla="*/ 3983935 w 6526527"/>
                <a:gd name="connsiteY1" fmla="*/ 62 h 4680601"/>
                <a:gd name="connsiteX2" fmla="*/ 6526527 w 6526527"/>
                <a:gd name="connsiteY2" fmla="*/ 2340322 h 4680601"/>
                <a:gd name="connsiteX3" fmla="*/ 3983935 w 6526527"/>
                <a:gd name="connsiteY3" fmla="*/ 4680582 h 4680601"/>
                <a:gd name="connsiteX4" fmla="*/ 0 w 6526527"/>
                <a:gd name="connsiteY4" fmla="*/ 2371319 h 4680601"/>
                <a:gd name="connsiteX5" fmla="*/ 99198 w 6526527"/>
                <a:gd name="connsiteY5" fmla="*/ 2386817 h 4680601"/>
                <a:gd name="connsiteX6" fmla="*/ 3983935 w 6526527"/>
                <a:gd name="connsiteY6" fmla="*/ 4503892 h 4680601"/>
                <a:gd name="connsiteX7" fmla="*/ 6349837 w 6526527"/>
                <a:gd name="connsiteY7" fmla="*/ 2340322 h 4680601"/>
                <a:gd name="connsiteX8" fmla="*/ 3983935 w 6526527"/>
                <a:gd name="connsiteY8" fmla="*/ 176752 h 4680601"/>
                <a:gd name="connsiteX9" fmla="*/ 99198 w 6526527"/>
                <a:gd name="connsiteY9" fmla="*/ 2386817 h 4680601"/>
                <a:gd name="connsiteX0" fmla="*/ 0 w 6526527"/>
                <a:gd name="connsiteY0" fmla="*/ 2371319 h 4680601"/>
                <a:gd name="connsiteX1" fmla="*/ 3983935 w 6526527"/>
                <a:gd name="connsiteY1" fmla="*/ 62 h 4680601"/>
                <a:gd name="connsiteX2" fmla="*/ 6526527 w 6526527"/>
                <a:gd name="connsiteY2" fmla="*/ 2340322 h 4680601"/>
                <a:gd name="connsiteX3" fmla="*/ 3983935 w 6526527"/>
                <a:gd name="connsiteY3" fmla="*/ 4680582 h 4680601"/>
                <a:gd name="connsiteX4" fmla="*/ 0 w 6526527"/>
                <a:gd name="connsiteY4" fmla="*/ 2371319 h 4680601"/>
                <a:gd name="connsiteX5" fmla="*/ 99198 w 6526527"/>
                <a:gd name="connsiteY5" fmla="*/ 2386817 h 4680601"/>
                <a:gd name="connsiteX6" fmla="*/ 3983935 w 6526527"/>
                <a:gd name="connsiteY6" fmla="*/ 4503892 h 4680601"/>
                <a:gd name="connsiteX7" fmla="*/ 6349837 w 6526527"/>
                <a:gd name="connsiteY7" fmla="*/ 2340322 h 4680601"/>
                <a:gd name="connsiteX8" fmla="*/ 3983935 w 6526527"/>
                <a:gd name="connsiteY8" fmla="*/ 176752 h 4680601"/>
                <a:gd name="connsiteX9" fmla="*/ 99198 w 6526527"/>
                <a:gd name="connsiteY9" fmla="*/ 2386817 h 468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26527" h="4680601">
                  <a:moveTo>
                    <a:pt x="0" y="2371319"/>
                  </a:moveTo>
                  <a:cubicBezTo>
                    <a:pt x="0" y="1078829"/>
                    <a:pt x="2896181" y="5228"/>
                    <a:pt x="3983935" y="62"/>
                  </a:cubicBezTo>
                  <a:cubicBezTo>
                    <a:pt x="5071689" y="-5104"/>
                    <a:pt x="6526527" y="303913"/>
                    <a:pt x="6526527" y="2340322"/>
                  </a:cubicBezTo>
                  <a:cubicBezTo>
                    <a:pt x="6526527" y="4376731"/>
                    <a:pt x="5071689" y="4675416"/>
                    <a:pt x="3983935" y="4680582"/>
                  </a:cubicBezTo>
                  <a:cubicBezTo>
                    <a:pt x="2896181" y="4685748"/>
                    <a:pt x="0" y="3663809"/>
                    <a:pt x="0" y="2371319"/>
                  </a:cubicBezTo>
                  <a:close/>
                  <a:moveTo>
                    <a:pt x="99198" y="2386817"/>
                  </a:moveTo>
                  <a:cubicBezTo>
                    <a:pt x="99198" y="3581724"/>
                    <a:pt x="2942162" y="4511641"/>
                    <a:pt x="3983935" y="4503892"/>
                  </a:cubicBezTo>
                  <a:cubicBezTo>
                    <a:pt x="5025708" y="4496143"/>
                    <a:pt x="6349836" y="4263649"/>
                    <a:pt x="6349837" y="2340322"/>
                  </a:cubicBezTo>
                  <a:cubicBezTo>
                    <a:pt x="6349838" y="416995"/>
                    <a:pt x="5025708" y="169003"/>
                    <a:pt x="3983935" y="176752"/>
                  </a:cubicBezTo>
                  <a:cubicBezTo>
                    <a:pt x="2942162" y="184501"/>
                    <a:pt x="99198" y="1191910"/>
                    <a:pt x="99198" y="2386817"/>
                  </a:cubicBezTo>
                  <a:close/>
                </a:path>
              </a:pathLst>
            </a:custGeom>
            <a:noFill/>
            <a:ln>
              <a:gradFill>
                <a:gsLst>
                  <a:gs pos="0">
                    <a:srgbClr val="FFC000"/>
                  </a:gs>
                  <a:gs pos="50000">
                    <a:srgbClr val="FFFF00"/>
                  </a:gs>
                  <a:gs pos="100000">
                    <a:srgbClr val="FFC000"/>
                  </a:gs>
                </a:gsLst>
                <a:lin ang="5400000" scaled="0"/>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grpSp>
      <p:grpSp>
        <p:nvGrpSpPr>
          <p:cNvPr id="20" name="19 Grupo"/>
          <p:cNvGrpSpPr/>
          <p:nvPr/>
        </p:nvGrpSpPr>
        <p:grpSpPr>
          <a:xfrm rot="5400000">
            <a:off x="3528000" y="1299061"/>
            <a:ext cx="4680601" cy="2473451"/>
            <a:chOff x="2232000" y="72000"/>
            <a:chExt cx="4680601" cy="2473451"/>
          </a:xfrm>
        </p:grpSpPr>
        <p:grpSp>
          <p:nvGrpSpPr>
            <p:cNvPr id="21" name="20 Grupo"/>
            <p:cNvGrpSpPr/>
            <p:nvPr/>
          </p:nvGrpSpPr>
          <p:grpSpPr>
            <a:xfrm>
              <a:off x="2232000" y="72000"/>
              <a:ext cx="4680601" cy="2470277"/>
              <a:chOff x="2206838" y="72000"/>
              <a:chExt cx="4680601" cy="2470277"/>
            </a:xfrm>
          </p:grpSpPr>
          <p:sp>
            <p:nvSpPr>
              <p:cNvPr id="24" name="2 Anillo"/>
              <p:cNvSpPr/>
              <p:nvPr/>
            </p:nvSpPr>
            <p:spPr>
              <a:xfrm rot="16200000">
                <a:off x="3312000" y="-1033162"/>
                <a:ext cx="2470277" cy="4680601"/>
              </a:xfrm>
              <a:custGeom>
                <a:avLst/>
                <a:gdLst>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176690 w 5085184"/>
                  <a:gd name="connsiteY5" fmla="*/ 2340260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176690 w 5085184"/>
                  <a:gd name="connsiteY9" fmla="*/ 2340260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269679 w 5085184"/>
                  <a:gd name="connsiteY5" fmla="*/ 2309263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269679 w 5085184"/>
                  <a:gd name="connsiteY9" fmla="*/ 2309263 h 4680520"/>
                  <a:gd name="connsiteX0" fmla="*/ 0 w 6526527"/>
                  <a:gd name="connsiteY0" fmla="*/ 2371275 h 4680557"/>
                  <a:gd name="connsiteX1" fmla="*/ 3983935 w 6526527"/>
                  <a:gd name="connsiteY1" fmla="*/ 18 h 4680557"/>
                  <a:gd name="connsiteX2" fmla="*/ 6526527 w 6526527"/>
                  <a:gd name="connsiteY2" fmla="*/ 2340278 h 4680557"/>
                  <a:gd name="connsiteX3" fmla="*/ 3983935 w 6526527"/>
                  <a:gd name="connsiteY3" fmla="*/ 4680538 h 4680557"/>
                  <a:gd name="connsiteX4" fmla="*/ 0 w 6526527"/>
                  <a:gd name="connsiteY4" fmla="*/ 2371275 h 4680557"/>
                  <a:gd name="connsiteX5" fmla="*/ 1711022 w 6526527"/>
                  <a:gd name="connsiteY5" fmla="*/ 2309281 h 4680557"/>
                  <a:gd name="connsiteX6" fmla="*/ 3983935 w 6526527"/>
                  <a:gd name="connsiteY6" fmla="*/ 4503848 h 4680557"/>
                  <a:gd name="connsiteX7" fmla="*/ 6349837 w 6526527"/>
                  <a:gd name="connsiteY7" fmla="*/ 2340278 h 4680557"/>
                  <a:gd name="connsiteX8" fmla="*/ 3983935 w 6526527"/>
                  <a:gd name="connsiteY8" fmla="*/ 176708 h 4680557"/>
                  <a:gd name="connsiteX9" fmla="*/ 1711022 w 6526527"/>
                  <a:gd name="connsiteY9" fmla="*/ 2309281 h 4680557"/>
                  <a:gd name="connsiteX0" fmla="*/ 0 w 6526527"/>
                  <a:gd name="connsiteY0" fmla="*/ 2371275 h 4680557"/>
                  <a:gd name="connsiteX1" fmla="*/ 3983935 w 6526527"/>
                  <a:gd name="connsiteY1" fmla="*/ 18 h 4680557"/>
                  <a:gd name="connsiteX2" fmla="*/ 6526527 w 6526527"/>
                  <a:gd name="connsiteY2" fmla="*/ 2340278 h 4680557"/>
                  <a:gd name="connsiteX3" fmla="*/ 3983935 w 6526527"/>
                  <a:gd name="connsiteY3" fmla="*/ 4680538 h 4680557"/>
                  <a:gd name="connsiteX4" fmla="*/ 0 w 6526527"/>
                  <a:gd name="connsiteY4" fmla="*/ 2371275 h 4680557"/>
                  <a:gd name="connsiteX5" fmla="*/ 161192 w 6526527"/>
                  <a:gd name="connsiteY5" fmla="*/ 2402271 h 4680557"/>
                  <a:gd name="connsiteX6" fmla="*/ 3983935 w 6526527"/>
                  <a:gd name="connsiteY6" fmla="*/ 4503848 h 4680557"/>
                  <a:gd name="connsiteX7" fmla="*/ 6349837 w 6526527"/>
                  <a:gd name="connsiteY7" fmla="*/ 2340278 h 4680557"/>
                  <a:gd name="connsiteX8" fmla="*/ 3983935 w 6526527"/>
                  <a:gd name="connsiteY8" fmla="*/ 176708 h 4680557"/>
                  <a:gd name="connsiteX9" fmla="*/ 161192 w 6526527"/>
                  <a:gd name="connsiteY9" fmla="*/ 2402271 h 4680557"/>
                  <a:gd name="connsiteX0" fmla="*/ 0 w 6526527"/>
                  <a:gd name="connsiteY0" fmla="*/ 2371275 h 4680557"/>
                  <a:gd name="connsiteX1" fmla="*/ 3983935 w 6526527"/>
                  <a:gd name="connsiteY1" fmla="*/ 18 h 4680557"/>
                  <a:gd name="connsiteX2" fmla="*/ 6526527 w 6526527"/>
                  <a:gd name="connsiteY2" fmla="*/ 2340278 h 4680557"/>
                  <a:gd name="connsiteX3" fmla="*/ 3983935 w 6526527"/>
                  <a:gd name="connsiteY3" fmla="*/ 4680538 h 4680557"/>
                  <a:gd name="connsiteX4" fmla="*/ 0 w 6526527"/>
                  <a:gd name="connsiteY4" fmla="*/ 2371275 h 4680557"/>
                  <a:gd name="connsiteX5" fmla="*/ 99198 w 6526527"/>
                  <a:gd name="connsiteY5" fmla="*/ 2386773 h 4680557"/>
                  <a:gd name="connsiteX6" fmla="*/ 3983935 w 6526527"/>
                  <a:gd name="connsiteY6" fmla="*/ 4503848 h 4680557"/>
                  <a:gd name="connsiteX7" fmla="*/ 6349837 w 6526527"/>
                  <a:gd name="connsiteY7" fmla="*/ 2340278 h 4680557"/>
                  <a:gd name="connsiteX8" fmla="*/ 3983935 w 6526527"/>
                  <a:gd name="connsiteY8" fmla="*/ 176708 h 4680557"/>
                  <a:gd name="connsiteX9" fmla="*/ 99198 w 6526527"/>
                  <a:gd name="connsiteY9" fmla="*/ 2386773 h 4680557"/>
                  <a:gd name="connsiteX0" fmla="*/ 0 w 6526527"/>
                  <a:gd name="connsiteY0" fmla="*/ 2371319 h 4680601"/>
                  <a:gd name="connsiteX1" fmla="*/ 3983935 w 6526527"/>
                  <a:gd name="connsiteY1" fmla="*/ 62 h 4680601"/>
                  <a:gd name="connsiteX2" fmla="*/ 6526527 w 6526527"/>
                  <a:gd name="connsiteY2" fmla="*/ 2340322 h 4680601"/>
                  <a:gd name="connsiteX3" fmla="*/ 3983935 w 6526527"/>
                  <a:gd name="connsiteY3" fmla="*/ 4680582 h 4680601"/>
                  <a:gd name="connsiteX4" fmla="*/ 0 w 6526527"/>
                  <a:gd name="connsiteY4" fmla="*/ 2371319 h 4680601"/>
                  <a:gd name="connsiteX5" fmla="*/ 99198 w 6526527"/>
                  <a:gd name="connsiteY5" fmla="*/ 2386817 h 4680601"/>
                  <a:gd name="connsiteX6" fmla="*/ 3983935 w 6526527"/>
                  <a:gd name="connsiteY6" fmla="*/ 4503892 h 4680601"/>
                  <a:gd name="connsiteX7" fmla="*/ 6349837 w 6526527"/>
                  <a:gd name="connsiteY7" fmla="*/ 2340322 h 4680601"/>
                  <a:gd name="connsiteX8" fmla="*/ 3983935 w 6526527"/>
                  <a:gd name="connsiteY8" fmla="*/ 176752 h 4680601"/>
                  <a:gd name="connsiteX9" fmla="*/ 99198 w 6526527"/>
                  <a:gd name="connsiteY9" fmla="*/ 2386817 h 4680601"/>
                  <a:gd name="connsiteX0" fmla="*/ 0 w 6526527"/>
                  <a:gd name="connsiteY0" fmla="*/ 2371319 h 4680601"/>
                  <a:gd name="connsiteX1" fmla="*/ 3983935 w 6526527"/>
                  <a:gd name="connsiteY1" fmla="*/ 62 h 4680601"/>
                  <a:gd name="connsiteX2" fmla="*/ 6526527 w 6526527"/>
                  <a:gd name="connsiteY2" fmla="*/ 2340322 h 4680601"/>
                  <a:gd name="connsiteX3" fmla="*/ 3983935 w 6526527"/>
                  <a:gd name="connsiteY3" fmla="*/ 4680582 h 4680601"/>
                  <a:gd name="connsiteX4" fmla="*/ 0 w 6526527"/>
                  <a:gd name="connsiteY4" fmla="*/ 2371319 h 4680601"/>
                  <a:gd name="connsiteX5" fmla="*/ 99198 w 6526527"/>
                  <a:gd name="connsiteY5" fmla="*/ 2386817 h 4680601"/>
                  <a:gd name="connsiteX6" fmla="*/ 3983935 w 6526527"/>
                  <a:gd name="connsiteY6" fmla="*/ 4503892 h 4680601"/>
                  <a:gd name="connsiteX7" fmla="*/ 6349837 w 6526527"/>
                  <a:gd name="connsiteY7" fmla="*/ 2340322 h 4680601"/>
                  <a:gd name="connsiteX8" fmla="*/ 3983935 w 6526527"/>
                  <a:gd name="connsiteY8" fmla="*/ 176752 h 4680601"/>
                  <a:gd name="connsiteX9" fmla="*/ 99198 w 6526527"/>
                  <a:gd name="connsiteY9" fmla="*/ 2386817 h 468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26527" h="4680601">
                    <a:moveTo>
                      <a:pt x="0" y="2371319"/>
                    </a:moveTo>
                    <a:cubicBezTo>
                      <a:pt x="0" y="1078829"/>
                      <a:pt x="2896181" y="5228"/>
                      <a:pt x="3983935" y="62"/>
                    </a:cubicBezTo>
                    <a:cubicBezTo>
                      <a:pt x="5071689" y="-5104"/>
                      <a:pt x="6526527" y="303913"/>
                      <a:pt x="6526527" y="2340322"/>
                    </a:cubicBezTo>
                    <a:cubicBezTo>
                      <a:pt x="6526527" y="4376731"/>
                      <a:pt x="5071689" y="4675416"/>
                      <a:pt x="3983935" y="4680582"/>
                    </a:cubicBezTo>
                    <a:cubicBezTo>
                      <a:pt x="2896181" y="4685748"/>
                      <a:pt x="0" y="3663809"/>
                      <a:pt x="0" y="2371319"/>
                    </a:cubicBezTo>
                    <a:close/>
                    <a:moveTo>
                      <a:pt x="99198" y="2386817"/>
                    </a:moveTo>
                    <a:cubicBezTo>
                      <a:pt x="99198" y="3581724"/>
                      <a:pt x="2942162" y="4511641"/>
                      <a:pt x="3983935" y="4503892"/>
                    </a:cubicBezTo>
                    <a:cubicBezTo>
                      <a:pt x="5025708" y="4496143"/>
                      <a:pt x="6349836" y="4263649"/>
                      <a:pt x="6349837" y="2340322"/>
                    </a:cubicBezTo>
                    <a:cubicBezTo>
                      <a:pt x="6349838" y="416995"/>
                      <a:pt x="5025708" y="169003"/>
                      <a:pt x="3983935" y="176752"/>
                    </a:cubicBezTo>
                    <a:cubicBezTo>
                      <a:pt x="2942162" y="184501"/>
                      <a:pt x="99198" y="1191910"/>
                      <a:pt x="99198" y="2386817"/>
                    </a:cubicBezTo>
                    <a:close/>
                  </a:path>
                </a:pathLst>
              </a:custGeom>
              <a:noFill/>
              <a:ln>
                <a:gradFill>
                  <a:gsLst>
                    <a:gs pos="0">
                      <a:srgbClr val="FFC000"/>
                    </a:gs>
                    <a:gs pos="50000">
                      <a:srgbClr val="FFFF00"/>
                    </a:gs>
                    <a:gs pos="100000">
                      <a:srgbClr val="FFC000"/>
                    </a:gs>
                  </a:gsLst>
                  <a:lin ang="5400000" scaled="0"/>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Elipse"/>
              <p:cNvSpPr/>
              <p:nvPr/>
            </p:nvSpPr>
            <p:spPr>
              <a:xfrm>
                <a:off x="4140000" y="1692000"/>
                <a:ext cx="792088" cy="770384"/>
              </a:xfrm>
              <a:prstGeom prst="ellipse">
                <a:avLst/>
              </a:prstGeom>
              <a:gradFill>
                <a:gsLst>
                  <a:gs pos="0">
                    <a:srgbClr val="FFEFD1">
                      <a:alpha val="87000"/>
                    </a:srgbClr>
                  </a:gs>
                  <a:gs pos="64999">
                    <a:srgbClr val="F0EBD5">
                      <a:alpha val="75000"/>
                    </a:srgbClr>
                  </a:gs>
                  <a:gs pos="100000">
                    <a:srgbClr val="D1C39F">
                      <a:alpha val="82000"/>
                    </a:srgbClr>
                  </a:gs>
                </a:gsLst>
                <a:lin ang="5400000" scaled="0"/>
              </a:gradFill>
              <a:ln>
                <a:noFill/>
              </a:ln>
              <a:scene3d>
                <a:camera prst="orthographicFront"/>
                <a:lightRig rig="flat" dir="t"/>
              </a:scene3d>
              <a:sp3d>
                <a:bevelT w="3873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22" name="2 Anillo"/>
            <p:cNvSpPr/>
            <p:nvPr/>
          </p:nvSpPr>
          <p:spPr>
            <a:xfrm rot="16200000">
              <a:off x="3492000" y="-220237"/>
              <a:ext cx="2074992" cy="3456383"/>
            </a:xfrm>
            <a:custGeom>
              <a:avLst/>
              <a:gdLst>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176690 w 5085184"/>
                <a:gd name="connsiteY5" fmla="*/ 2340260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176690 w 5085184"/>
                <a:gd name="connsiteY9" fmla="*/ 2340260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269679 w 5085184"/>
                <a:gd name="connsiteY5" fmla="*/ 2309263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269679 w 5085184"/>
                <a:gd name="connsiteY9" fmla="*/ 2309263 h 4680520"/>
                <a:gd name="connsiteX0" fmla="*/ 0 w 6526527"/>
                <a:gd name="connsiteY0" fmla="*/ 2371275 h 4680557"/>
                <a:gd name="connsiteX1" fmla="*/ 3983935 w 6526527"/>
                <a:gd name="connsiteY1" fmla="*/ 18 h 4680557"/>
                <a:gd name="connsiteX2" fmla="*/ 6526527 w 6526527"/>
                <a:gd name="connsiteY2" fmla="*/ 2340278 h 4680557"/>
                <a:gd name="connsiteX3" fmla="*/ 3983935 w 6526527"/>
                <a:gd name="connsiteY3" fmla="*/ 4680538 h 4680557"/>
                <a:gd name="connsiteX4" fmla="*/ 0 w 6526527"/>
                <a:gd name="connsiteY4" fmla="*/ 2371275 h 4680557"/>
                <a:gd name="connsiteX5" fmla="*/ 1711022 w 6526527"/>
                <a:gd name="connsiteY5" fmla="*/ 2309281 h 4680557"/>
                <a:gd name="connsiteX6" fmla="*/ 3983935 w 6526527"/>
                <a:gd name="connsiteY6" fmla="*/ 4503848 h 4680557"/>
                <a:gd name="connsiteX7" fmla="*/ 6349837 w 6526527"/>
                <a:gd name="connsiteY7" fmla="*/ 2340278 h 4680557"/>
                <a:gd name="connsiteX8" fmla="*/ 3983935 w 6526527"/>
                <a:gd name="connsiteY8" fmla="*/ 176708 h 4680557"/>
                <a:gd name="connsiteX9" fmla="*/ 1711022 w 6526527"/>
                <a:gd name="connsiteY9" fmla="*/ 2309281 h 4680557"/>
                <a:gd name="connsiteX0" fmla="*/ 0 w 6526527"/>
                <a:gd name="connsiteY0" fmla="*/ 2371275 h 4680557"/>
                <a:gd name="connsiteX1" fmla="*/ 3983935 w 6526527"/>
                <a:gd name="connsiteY1" fmla="*/ 18 h 4680557"/>
                <a:gd name="connsiteX2" fmla="*/ 6526527 w 6526527"/>
                <a:gd name="connsiteY2" fmla="*/ 2340278 h 4680557"/>
                <a:gd name="connsiteX3" fmla="*/ 3983935 w 6526527"/>
                <a:gd name="connsiteY3" fmla="*/ 4680538 h 4680557"/>
                <a:gd name="connsiteX4" fmla="*/ 0 w 6526527"/>
                <a:gd name="connsiteY4" fmla="*/ 2371275 h 4680557"/>
                <a:gd name="connsiteX5" fmla="*/ 161192 w 6526527"/>
                <a:gd name="connsiteY5" fmla="*/ 2402271 h 4680557"/>
                <a:gd name="connsiteX6" fmla="*/ 3983935 w 6526527"/>
                <a:gd name="connsiteY6" fmla="*/ 4503848 h 4680557"/>
                <a:gd name="connsiteX7" fmla="*/ 6349837 w 6526527"/>
                <a:gd name="connsiteY7" fmla="*/ 2340278 h 4680557"/>
                <a:gd name="connsiteX8" fmla="*/ 3983935 w 6526527"/>
                <a:gd name="connsiteY8" fmla="*/ 176708 h 4680557"/>
                <a:gd name="connsiteX9" fmla="*/ 161192 w 6526527"/>
                <a:gd name="connsiteY9" fmla="*/ 2402271 h 4680557"/>
                <a:gd name="connsiteX0" fmla="*/ 0 w 6526527"/>
                <a:gd name="connsiteY0" fmla="*/ 2371275 h 4680557"/>
                <a:gd name="connsiteX1" fmla="*/ 3983935 w 6526527"/>
                <a:gd name="connsiteY1" fmla="*/ 18 h 4680557"/>
                <a:gd name="connsiteX2" fmla="*/ 6526527 w 6526527"/>
                <a:gd name="connsiteY2" fmla="*/ 2340278 h 4680557"/>
                <a:gd name="connsiteX3" fmla="*/ 3983935 w 6526527"/>
                <a:gd name="connsiteY3" fmla="*/ 4680538 h 4680557"/>
                <a:gd name="connsiteX4" fmla="*/ 0 w 6526527"/>
                <a:gd name="connsiteY4" fmla="*/ 2371275 h 4680557"/>
                <a:gd name="connsiteX5" fmla="*/ 99198 w 6526527"/>
                <a:gd name="connsiteY5" fmla="*/ 2386773 h 4680557"/>
                <a:gd name="connsiteX6" fmla="*/ 3983935 w 6526527"/>
                <a:gd name="connsiteY6" fmla="*/ 4503848 h 4680557"/>
                <a:gd name="connsiteX7" fmla="*/ 6349837 w 6526527"/>
                <a:gd name="connsiteY7" fmla="*/ 2340278 h 4680557"/>
                <a:gd name="connsiteX8" fmla="*/ 3983935 w 6526527"/>
                <a:gd name="connsiteY8" fmla="*/ 176708 h 4680557"/>
                <a:gd name="connsiteX9" fmla="*/ 99198 w 6526527"/>
                <a:gd name="connsiteY9" fmla="*/ 2386773 h 4680557"/>
                <a:gd name="connsiteX0" fmla="*/ 0 w 6526527"/>
                <a:gd name="connsiteY0" fmla="*/ 2371319 h 4680601"/>
                <a:gd name="connsiteX1" fmla="*/ 3983935 w 6526527"/>
                <a:gd name="connsiteY1" fmla="*/ 62 h 4680601"/>
                <a:gd name="connsiteX2" fmla="*/ 6526527 w 6526527"/>
                <a:gd name="connsiteY2" fmla="*/ 2340322 h 4680601"/>
                <a:gd name="connsiteX3" fmla="*/ 3983935 w 6526527"/>
                <a:gd name="connsiteY3" fmla="*/ 4680582 h 4680601"/>
                <a:gd name="connsiteX4" fmla="*/ 0 w 6526527"/>
                <a:gd name="connsiteY4" fmla="*/ 2371319 h 4680601"/>
                <a:gd name="connsiteX5" fmla="*/ 99198 w 6526527"/>
                <a:gd name="connsiteY5" fmla="*/ 2386817 h 4680601"/>
                <a:gd name="connsiteX6" fmla="*/ 3983935 w 6526527"/>
                <a:gd name="connsiteY6" fmla="*/ 4503892 h 4680601"/>
                <a:gd name="connsiteX7" fmla="*/ 6349837 w 6526527"/>
                <a:gd name="connsiteY7" fmla="*/ 2340322 h 4680601"/>
                <a:gd name="connsiteX8" fmla="*/ 3983935 w 6526527"/>
                <a:gd name="connsiteY8" fmla="*/ 176752 h 4680601"/>
                <a:gd name="connsiteX9" fmla="*/ 99198 w 6526527"/>
                <a:gd name="connsiteY9" fmla="*/ 2386817 h 4680601"/>
                <a:gd name="connsiteX0" fmla="*/ 0 w 6526527"/>
                <a:gd name="connsiteY0" fmla="*/ 2371319 h 4680601"/>
                <a:gd name="connsiteX1" fmla="*/ 3983935 w 6526527"/>
                <a:gd name="connsiteY1" fmla="*/ 62 h 4680601"/>
                <a:gd name="connsiteX2" fmla="*/ 6526527 w 6526527"/>
                <a:gd name="connsiteY2" fmla="*/ 2340322 h 4680601"/>
                <a:gd name="connsiteX3" fmla="*/ 3983935 w 6526527"/>
                <a:gd name="connsiteY3" fmla="*/ 4680582 h 4680601"/>
                <a:gd name="connsiteX4" fmla="*/ 0 w 6526527"/>
                <a:gd name="connsiteY4" fmla="*/ 2371319 h 4680601"/>
                <a:gd name="connsiteX5" fmla="*/ 99198 w 6526527"/>
                <a:gd name="connsiteY5" fmla="*/ 2386817 h 4680601"/>
                <a:gd name="connsiteX6" fmla="*/ 3983935 w 6526527"/>
                <a:gd name="connsiteY6" fmla="*/ 4503892 h 4680601"/>
                <a:gd name="connsiteX7" fmla="*/ 6349837 w 6526527"/>
                <a:gd name="connsiteY7" fmla="*/ 2340322 h 4680601"/>
                <a:gd name="connsiteX8" fmla="*/ 3983935 w 6526527"/>
                <a:gd name="connsiteY8" fmla="*/ 176752 h 4680601"/>
                <a:gd name="connsiteX9" fmla="*/ 99198 w 6526527"/>
                <a:gd name="connsiteY9" fmla="*/ 2386817 h 468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26527" h="4680601">
                  <a:moveTo>
                    <a:pt x="0" y="2371319"/>
                  </a:moveTo>
                  <a:cubicBezTo>
                    <a:pt x="0" y="1078829"/>
                    <a:pt x="2896181" y="5228"/>
                    <a:pt x="3983935" y="62"/>
                  </a:cubicBezTo>
                  <a:cubicBezTo>
                    <a:pt x="5071689" y="-5104"/>
                    <a:pt x="6526527" y="303913"/>
                    <a:pt x="6526527" y="2340322"/>
                  </a:cubicBezTo>
                  <a:cubicBezTo>
                    <a:pt x="6526527" y="4376731"/>
                    <a:pt x="5071689" y="4675416"/>
                    <a:pt x="3983935" y="4680582"/>
                  </a:cubicBezTo>
                  <a:cubicBezTo>
                    <a:pt x="2896181" y="4685748"/>
                    <a:pt x="0" y="3663809"/>
                    <a:pt x="0" y="2371319"/>
                  </a:cubicBezTo>
                  <a:close/>
                  <a:moveTo>
                    <a:pt x="99198" y="2386817"/>
                  </a:moveTo>
                  <a:cubicBezTo>
                    <a:pt x="99198" y="3581724"/>
                    <a:pt x="2942162" y="4511641"/>
                    <a:pt x="3983935" y="4503892"/>
                  </a:cubicBezTo>
                  <a:cubicBezTo>
                    <a:pt x="5025708" y="4496143"/>
                    <a:pt x="6349836" y="4263649"/>
                    <a:pt x="6349837" y="2340322"/>
                  </a:cubicBezTo>
                  <a:cubicBezTo>
                    <a:pt x="6349838" y="416995"/>
                    <a:pt x="5025708" y="169003"/>
                    <a:pt x="3983935" y="176752"/>
                  </a:cubicBezTo>
                  <a:cubicBezTo>
                    <a:pt x="2942162" y="184501"/>
                    <a:pt x="99198" y="1191910"/>
                    <a:pt x="99198" y="2386817"/>
                  </a:cubicBezTo>
                  <a:close/>
                </a:path>
              </a:pathLst>
            </a:custGeom>
            <a:noFill/>
            <a:ln>
              <a:gradFill>
                <a:gsLst>
                  <a:gs pos="0">
                    <a:srgbClr val="FFC000"/>
                  </a:gs>
                  <a:gs pos="50000">
                    <a:srgbClr val="FFFF00"/>
                  </a:gs>
                  <a:gs pos="100000">
                    <a:srgbClr val="FFC000"/>
                  </a:gs>
                </a:gsLst>
                <a:lin ang="5400000" scaled="0"/>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 Anillo"/>
            <p:cNvSpPr/>
            <p:nvPr/>
          </p:nvSpPr>
          <p:spPr>
            <a:xfrm rot="16200000">
              <a:off x="3744000" y="657088"/>
              <a:ext cx="1615890" cy="2096616"/>
            </a:xfrm>
            <a:custGeom>
              <a:avLst/>
              <a:gdLst>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176690 w 5085184"/>
                <a:gd name="connsiteY5" fmla="*/ 2340260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176690 w 5085184"/>
                <a:gd name="connsiteY9" fmla="*/ 2340260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269679 w 5085184"/>
                <a:gd name="connsiteY5" fmla="*/ 2309263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269679 w 5085184"/>
                <a:gd name="connsiteY9" fmla="*/ 2309263 h 4680520"/>
                <a:gd name="connsiteX0" fmla="*/ 0 w 6526527"/>
                <a:gd name="connsiteY0" fmla="*/ 2371275 h 4680557"/>
                <a:gd name="connsiteX1" fmla="*/ 3983935 w 6526527"/>
                <a:gd name="connsiteY1" fmla="*/ 18 h 4680557"/>
                <a:gd name="connsiteX2" fmla="*/ 6526527 w 6526527"/>
                <a:gd name="connsiteY2" fmla="*/ 2340278 h 4680557"/>
                <a:gd name="connsiteX3" fmla="*/ 3983935 w 6526527"/>
                <a:gd name="connsiteY3" fmla="*/ 4680538 h 4680557"/>
                <a:gd name="connsiteX4" fmla="*/ 0 w 6526527"/>
                <a:gd name="connsiteY4" fmla="*/ 2371275 h 4680557"/>
                <a:gd name="connsiteX5" fmla="*/ 1711022 w 6526527"/>
                <a:gd name="connsiteY5" fmla="*/ 2309281 h 4680557"/>
                <a:gd name="connsiteX6" fmla="*/ 3983935 w 6526527"/>
                <a:gd name="connsiteY6" fmla="*/ 4503848 h 4680557"/>
                <a:gd name="connsiteX7" fmla="*/ 6349837 w 6526527"/>
                <a:gd name="connsiteY7" fmla="*/ 2340278 h 4680557"/>
                <a:gd name="connsiteX8" fmla="*/ 3983935 w 6526527"/>
                <a:gd name="connsiteY8" fmla="*/ 176708 h 4680557"/>
                <a:gd name="connsiteX9" fmla="*/ 1711022 w 6526527"/>
                <a:gd name="connsiteY9" fmla="*/ 2309281 h 4680557"/>
                <a:gd name="connsiteX0" fmla="*/ 0 w 6526527"/>
                <a:gd name="connsiteY0" fmla="*/ 2371275 h 4680557"/>
                <a:gd name="connsiteX1" fmla="*/ 3983935 w 6526527"/>
                <a:gd name="connsiteY1" fmla="*/ 18 h 4680557"/>
                <a:gd name="connsiteX2" fmla="*/ 6526527 w 6526527"/>
                <a:gd name="connsiteY2" fmla="*/ 2340278 h 4680557"/>
                <a:gd name="connsiteX3" fmla="*/ 3983935 w 6526527"/>
                <a:gd name="connsiteY3" fmla="*/ 4680538 h 4680557"/>
                <a:gd name="connsiteX4" fmla="*/ 0 w 6526527"/>
                <a:gd name="connsiteY4" fmla="*/ 2371275 h 4680557"/>
                <a:gd name="connsiteX5" fmla="*/ 161192 w 6526527"/>
                <a:gd name="connsiteY5" fmla="*/ 2402271 h 4680557"/>
                <a:gd name="connsiteX6" fmla="*/ 3983935 w 6526527"/>
                <a:gd name="connsiteY6" fmla="*/ 4503848 h 4680557"/>
                <a:gd name="connsiteX7" fmla="*/ 6349837 w 6526527"/>
                <a:gd name="connsiteY7" fmla="*/ 2340278 h 4680557"/>
                <a:gd name="connsiteX8" fmla="*/ 3983935 w 6526527"/>
                <a:gd name="connsiteY8" fmla="*/ 176708 h 4680557"/>
                <a:gd name="connsiteX9" fmla="*/ 161192 w 6526527"/>
                <a:gd name="connsiteY9" fmla="*/ 2402271 h 4680557"/>
                <a:gd name="connsiteX0" fmla="*/ 0 w 6526527"/>
                <a:gd name="connsiteY0" fmla="*/ 2371275 h 4680557"/>
                <a:gd name="connsiteX1" fmla="*/ 3983935 w 6526527"/>
                <a:gd name="connsiteY1" fmla="*/ 18 h 4680557"/>
                <a:gd name="connsiteX2" fmla="*/ 6526527 w 6526527"/>
                <a:gd name="connsiteY2" fmla="*/ 2340278 h 4680557"/>
                <a:gd name="connsiteX3" fmla="*/ 3983935 w 6526527"/>
                <a:gd name="connsiteY3" fmla="*/ 4680538 h 4680557"/>
                <a:gd name="connsiteX4" fmla="*/ 0 w 6526527"/>
                <a:gd name="connsiteY4" fmla="*/ 2371275 h 4680557"/>
                <a:gd name="connsiteX5" fmla="*/ 99198 w 6526527"/>
                <a:gd name="connsiteY5" fmla="*/ 2386773 h 4680557"/>
                <a:gd name="connsiteX6" fmla="*/ 3983935 w 6526527"/>
                <a:gd name="connsiteY6" fmla="*/ 4503848 h 4680557"/>
                <a:gd name="connsiteX7" fmla="*/ 6349837 w 6526527"/>
                <a:gd name="connsiteY7" fmla="*/ 2340278 h 4680557"/>
                <a:gd name="connsiteX8" fmla="*/ 3983935 w 6526527"/>
                <a:gd name="connsiteY8" fmla="*/ 176708 h 4680557"/>
                <a:gd name="connsiteX9" fmla="*/ 99198 w 6526527"/>
                <a:gd name="connsiteY9" fmla="*/ 2386773 h 4680557"/>
                <a:gd name="connsiteX0" fmla="*/ 0 w 6526527"/>
                <a:gd name="connsiteY0" fmla="*/ 2371319 h 4680601"/>
                <a:gd name="connsiteX1" fmla="*/ 3983935 w 6526527"/>
                <a:gd name="connsiteY1" fmla="*/ 62 h 4680601"/>
                <a:gd name="connsiteX2" fmla="*/ 6526527 w 6526527"/>
                <a:gd name="connsiteY2" fmla="*/ 2340322 h 4680601"/>
                <a:gd name="connsiteX3" fmla="*/ 3983935 w 6526527"/>
                <a:gd name="connsiteY3" fmla="*/ 4680582 h 4680601"/>
                <a:gd name="connsiteX4" fmla="*/ 0 w 6526527"/>
                <a:gd name="connsiteY4" fmla="*/ 2371319 h 4680601"/>
                <a:gd name="connsiteX5" fmla="*/ 99198 w 6526527"/>
                <a:gd name="connsiteY5" fmla="*/ 2386817 h 4680601"/>
                <a:gd name="connsiteX6" fmla="*/ 3983935 w 6526527"/>
                <a:gd name="connsiteY6" fmla="*/ 4503892 h 4680601"/>
                <a:gd name="connsiteX7" fmla="*/ 6349837 w 6526527"/>
                <a:gd name="connsiteY7" fmla="*/ 2340322 h 4680601"/>
                <a:gd name="connsiteX8" fmla="*/ 3983935 w 6526527"/>
                <a:gd name="connsiteY8" fmla="*/ 176752 h 4680601"/>
                <a:gd name="connsiteX9" fmla="*/ 99198 w 6526527"/>
                <a:gd name="connsiteY9" fmla="*/ 2386817 h 4680601"/>
                <a:gd name="connsiteX0" fmla="*/ 0 w 6526527"/>
                <a:gd name="connsiteY0" fmla="*/ 2371319 h 4680601"/>
                <a:gd name="connsiteX1" fmla="*/ 3983935 w 6526527"/>
                <a:gd name="connsiteY1" fmla="*/ 62 h 4680601"/>
                <a:gd name="connsiteX2" fmla="*/ 6526527 w 6526527"/>
                <a:gd name="connsiteY2" fmla="*/ 2340322 h 4680601"/>
                <a:gd name="connsiteX3" fmla="*/ 3983935 w 6526527"/>
                <a:gd name="connsiteY3" fmla="*/ 4680582 h 4680601"/>
                <a:gd name="connsiteX4" fmla="*/ 0 w 6526527"/>
                <a:gd name="connsiteY4" fmla="*/ 2371319 h 4680601"/>
                <a:gd name="connsiteX5" fmla="*/ 99198 w 6526527"/>
                <a:gd name="connsiteY5" fmla="*/ 2386817 h 4680601"/>
                <a:gd name="connsiteX6" fmla="*/ 3983935 w 6526527"/>
                <a:gd name="connsiteY6" fmla="*/ 4503892 h 4680601"/>
                <a:gd name="connsiteX7" fmla="*/ 6349837 w 6526527"/>
                <a:gd name="connsiteY7" fmla="*/ 2340322 h 4680601"/>
                <a:gd name="connsiteX8" fmla="*/ 3983935 w 6526527"/>
                <a:gd name="connsiteY8" fmla="*/ 176752 h 4680601"/>
                <a:gd name="connsiteX9" fmla="*/ 99198 w 6526527"/>
                <a:gd name="connsiteY9" fmla="*/ 2386817 h 468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26527" h="4680601">
                  <a:moveTo>
                    <a:pt x="0" y="2371319"/>
                  </a:moveTo>
                  <a:cubicBezTo>
                    <a:pt x="0" y="1078829"/>
                    <a:pt x="2896181" y="5228"/>
                    <a:pt x="3983935" y="62"/>
                  </a:cubicBezTo>
                  <a:cubicBezTo>
                    <a:pt x="5071689" y="-5104"/>
                    <a:pt x="6526527" y="303913"/>
                    <a:pt x="6526527" y="2340322"/>
                  </a:cubicBezTo>
                  <a:cubicBezTo>
                    <a:pt x="6526527" y="4376731"/>
                    <a:pt x="5071689" y="4675416"/>
                    <a:pt x="3983935" y="4680582"/>
                  </a:cubicBezTo>
                  <a:cubicBezTo>
                    <a:pt x="2896181" y="4685748"/>
                    <a:pt x="0" y="3663809"/>
                    <a:pt x="0" y="2371319"/>
                  </a:cubicBezTo>
                  <a:close/>
                  <a:moveTo>
                    <a:pt x="99198" y="2386817"/>
                  </a:moveTo>
                  <a:cubicBezTo>
                    <a:pt x="99198" y="3581724"/>
                    <a:pt x="2942162" y="4511641"/>
                    <a:pt x="3983935" y="4503892"/>
                  </a:cubicBezTo>
                  <a:cubicBezTo>
                    <a:pt x="5025708" y="4496143"/>
                    <a:pt x="6349836" y="4263649"/>
                    <a:pt x="6349837" y="2340322"/>
                  </a:cubicBezTo>
                  <a:cubicBezTo>
                    <a:pt x="6349838" y="416995"/>
                    <a:pt x="5025708" y="169003"/>
                    <a:pt x="3983935" y="176752"/>
                  </a:cubicBezTo>
                  <a:cubicBezTo>
                    <a:pt x="2942162" y="184501"/>
                    <a:pt x="99198" y="1191910"/>
                    <a:pt x="99198" y="2386817"/>
                  </a:cubicBezTo>
                  <a:close/>
                </a:path>
              </a:pathLst>
            </a:custGeom>
            <a:noFill/>
            <a:ln>
              <a:gradFill>
                <a:gsLst>
                  <a:gs pos="0">
                    <a:srgbClr val="FFC000"/>
                  </a:gs>
                  <a:gs pos="50000">
                    <a:srgbClr val="FFFF00"/>
                  </a:gs>
                  <a:gs pos="100000">
                    <a:srgbClr val="FFC000"/>
                  </a:gs>
                </a:gsLst>
                <a:lin ang="5400000" scaled="0"/>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grpSp>
      <p:grpSp>
        <p:nvGrpSpPr>
          <p:cNvPr id="26" name="25 Grupo"/>
          <p:cNvGrpSpPr/>
          <p:nvPr/>
        </p:nvGrpSpPr>
        <p:grpSpPr>
          <a:xfrm rot="16200000">
            <a:off x="936000" y="1332000"/>
            <a:ext cx="4680601" cy="2473451"/>
            <a:chOff x="2232000" y="72000"/>
            <a:chExt cx="4680601" cy="2473451"/>
          </a:xfrm>
        </p:grpSpPr>
        <p:grpSp>
          <p:nvGrpSpPr>
            <p:cNvPr id="27" name="26 Grupo"/>
            <p:cNvGrpSpPr/>
            <p:nvPr/>
          </p:nvGrpSpPr>
          <p:grpSpPr>
            <a:xfrm>
              <a:off x="2232000" y="72000"/>
              <a:ext cx="4680601" cy="2470277"/>
              <a:chOff x="2206838" y="72000"/>
              <a:chExt cx="4680601" cy="2470277"/>
            </a:xfrm>
          </p:grpSpPr>
          <p:sp>
            <p:nvSpPr>
              <p:cNvPr id="30" name="2 Anillo"/>
              <p:cNvSpPr/>
              <p:nvPr/>
            </p:nvSpPr>
            <p:spPr>
              <a:xfrm rot="16200000">
                <a:off x="3312000" y="-1033162"/>
                <a:ext cx="2470277" cy="4680601"/>
              </a:xfrm>
              <a:custGeom>
                <a:avLst/>
                <a:gdLst>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176690 w 5085184"/>
                  <a:gd name="connsiteY5" fmla="*/ 2340260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176690 w 5085184"/>
                  <a:gd name="connsiteY9" fmla="*/ 2340260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269679 w 5085184"/>
                  <a:gd name="connsiteY5" fmla="*/ 2309263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269679 w 5085184"/>
                  <a:gd name="connsiteY9" fmla="*/ 2309263 h 4680520"/>
                  <a:gd name="connsiteX0" fmla="*/ 0 w 6526527"/>
                  <a:gd name="connsiteY0" fmla="*/ 2371275 h 4680557"/>
                  <a:gd name="connsiteX1" fmla="*/ 3983935 w 6526527"/>
                  <a:gd name="connsiteY1" fmla="*/ 18 h 4680557"/>
                  <a:gd name="connsiteX2" fmla="*/ 6526527 w 6526527"/>
                  <a:gd name="connsiteY2" fmla="*/ 2340278 h 4680557"/>
                  <a:gd name="connsiteX3" fmla="*/ 3983935 w 6526527"/>
                  <a:gd name="connsiteY3" fmla="*/ 4680538 h 4680557"/>
                  <a:gd name="connsiteX4" fmla="*/ 0 w 6526527"/>
                  <a:gd name="connsiteY4" fmla="*/ 2371275 h 4680557"/>
                  <a:gd name="connsiteX5" fmla="*/ 1711022 w 6526527"/>
                  <a:gd name="connsiteY5" fmla="*/ 2309281 h 4680557"/>
                  <a:gd name="connsiteX6" fmla="*/ 3983935 w 6526527"/>
                  <a:gd name="connsiteY6" fmla="*/ 4503848 h 4680557"/>
                  <a:gd name="connsiteX7" fmla="*/ 6349837 w 6526527"/>
                  <a:gd name="connsiteY7" fmla="*/ 2340278 h 4680557"/>
                  <a:gd name="connsiteX8" fmla="*/ 3983935 w 6526527"/>
                  <a:gd name="connsiteY8" fmla="*/ 176708 h 4680557"/>
                  <a:gd name="connsiteX9" fmla="*/ 1711022 w 6526527"/>
                  <a:gd name="connsiteY9" fmla="*/ 2309281 h 4680557"/>
                  <a:gd name="connsiteX0" fmla="*/ 0 w 6526527"/>
                  <a:gd name="connsiteY0" fmla="*/ 2371275 h 4680557"/>
                  <a:gd name="connsiteX1" fmla="*/ 3983935 w 6526527"/>
                  <a:gd name="connsiteY1" fmla="*/ 18 h 4680557"/>
                  <a:gd name="connsiteX2" fmla="*/ 6526527 w 6526527"/>
                  <a:gd name="connsiteY2" fmla="*/ 2340278 h 4680557"/>
                  <a:gd name="connsiteX3" fmla="*/ 3983935 w 6526527"/>
                  <a:gd name="connsiteY3" fmla="*/ 4680538 h 4680557"/>
                  <a:gd name="connsiteX4" fmla="*/ 0 w 6526527"/>
                  <a:gd name="connsiteY4" fmla="*/ 2371275 h 4680557"/>
                  <a:gd name="connsiteX5" fmla="*/ 161192 w 6526527"/>
                  <a:gd name="connsiteY5" fmla="*/ 2402271 h 4680557"/>
                  <a:gd name="connsiteX6" fmla="*/ 3983935 w 6526527"/>
                  <a:gd name="connsiteY6" fmla="*/ 4503848 h 4680557"/>
                  <a:gd name="connsiteX7" fmla="*/ 6349837 w 6526527"/>
                  <a:gd name="connsiteY7" fmla="*/ 2340278 h 4680557"/>
                  <a:gd name="connsiteX8" fmla="*/ 3983935 w 6526527"/>
                  <a:gd name="connsiteY8" fmla="*/ 176708 h 4680557"/>
                  <a:gd name="connsiteX9" fmla="*/ 161192 w 6526527"/>
                  <a:gd name="connsiteY9" fmla="*/ 2402271 h 4680557"/>
                  <a:gd name="connsiteX0" fmla="*/ 0 w 6526527"/>
                  <a:gd name="connsiteY0" fmla="*/ 2371275 h 4680557"/>
                  <a:gd name="connsiteX1" fmla="*/ 3983935 w 6526527"/>
                  <a:gd name="connsiteY1" fmla="*/ 18 h 4680557"/>
                  <a:gd name="connsiteX2" fmla="*/ 6526527 w 6526527"/>
                  <a:gd name="connsiteY2" fmla="*/ 2340278 h 4680557"/>
                  <a:gd name="connsiteX3" fmla="*/ 3983935 w 6526527"/>
                  <a:gd name="connsiteY3" fmla="*/ 4680538 h 4680557"/>
                  <a:gd name="connsiteX4" fmla="*/ 0 w 6526527"/>
                  <a:gd name="connsiteY4" fmla="*/ 2371275 h 4680557"/>
                  <a:gd name="connsiteX5" fmla="*/ 99198 w 6526527"/>
                  <a:gd name="connsiteY5" fmla="*/ 2386773 h 4680557"/>
                  <a:gd name="connsiteX6" fmla="*/ 3983935 w 6526527"/>
                  <a:gd name="connsiteY6" fmla="*/ 4503848 h 4680557"/>
                  <a:gd name="connsiteX7" fmla="*/ 6349837 w 6526527"/>
                  <a:gd name="connsiteY7" fmla="*/ 2340278 h 4680557"/>
                  <a:gd name="connsiteX8" fmla="*/ 3983935 w 6526527"/>
                  <a:gd name="connsiteY8" fmla="*/ 176708 h 4680557"/>
                  <a:gd name="connsiteX9" fmla="*/ 99198 w 6526527"/>
                  <a:gd name="connsiteY9" fmla="*/ 2386773 h 4680557"/>
                  <a:gd name="connsiteX0" fmla="*/ 0 w 6526527"/>
                  <a:gd name="connsiteY0" fmla="*/ 2371319 h 4680601"/>
                  <a:gd name="connsiteX1" fmla="*/ 3983935 w 6526527"/>
                  <a:gd name="connsiteY1" fmla="*/ 62 h 4680601"/>
                  <a:gd name="connsiteX2" fmla="*/ 6526527 w 6526527"/>
                  <a:gd name="connsiteY2" fmla="*/ 2340322 h 4680601"/>
                  <a:gd name="connsiteX3" fmla="*/ 3983935 w 6526527"/>
                  <a:gd name="connsiteY3" fmla="*/ 4680582 h 4680601"/>
                  <a:gd name="connsiteX4" fmla="*/ 0 w 6526527"/>
                  <a:gd name="connsiteY4" fmla="*/ 2371319 h 4680601"/>
                  <a:gd name="connsiteX5" fmla="*/ 99198 w 6526527"/>
                  <a:gd name="connsiteY5" fmla="*/ 2386817 h 4680601"/>
                  <a:gd name="connsiteX6" fmla="*/ 3983935 w 6526527"/>
                  <a:gd name="connsiteY6" fmla="*/ 4503892 h 4680601"/>
                  <a:gd name="connsiteX7" fmla="*/ 6349837 w 6526527"/>
                  <a:gd name="connsiteY7" fmla="*/ 2340322 h 4680601"/>
                  <a:gd name="connsiteX8" fmla="*/ 3983935 w 6526527"/>
                  <a:gd name="connsiteY8" fmla="*/ 176752 h 4680601"/>
                  <a:gd name="connsiteX9" fmla="*/ 99198 w 6526527"/>
                  <a:gd name="connsiteY9" fmla="*/ 2386817 h 4680601"/>
                  <a:gd name="connsiteX0" fmla="*/ 0 w 6526527"/>
                  <a:gd name="connsiteY0" fmla="*/ 2371319 h 4680601"/>
                  <a:gd name="connsiteX1" fmla="*/ 3983935 w 6526527"/>
                  <a:gd name="connsiteY1" fmla="*/ 62 h 4680601"/>
                  <a:gd name="connsiteX2" fmla="*/ 6526527 w 6526527"/>
                  <a:gd name="connsiteY2" fmla="*/ 2340322 h 4680601"/>
                  <a:gd name="connsiteX3" fmla="*/ 3983935 w 6526527"/>
                  <a:gd name="connsiteY3" fmla="*/ 4680582 h 4680601"/>
                  <a:gd name="connsiteX4" fmla="*/ 0 w 6526527"/>
                  <a:gd name="connsiteY4" fmla="*/ 2371319 h 4680601"/>
                  <a:gd name="connsiteX5" fmla="*/ 99198 w 6526527"/>
                  <a:gd name="connsiteY5" fmla="*/ 2386817 h 4680601"/>
                  <a:gd name="connsiteX6" fmla="*/ 3983935 w 6526527"/>
                  <a:gd name="connsiteY6" fmla="*/ 4503892 h 4680601"/>
                  <a:gd name="connsiteX7" fmla="*/ 6349837 w 6526527"/>
                  <a:gd name="connsiteY7" fmla="*/ 2340322 h 4680601"/>
                  <a:gd name="connsiteX8" fmla="*/ 3983935 w 6526527"/>
                  <a:gd name="connsiteY8" fmla="*/ 176752 h 4680601"/>
                  <a:gd name="connsiteX9" fmla="*/ 99198 w 6526527"/>
                  <a:gd name="connsiteY9" fmla="*/ 2386817 h 468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26527" h="4680601">
                    <a:moveTo>
                      <a:pt x="0" y="2371319"/>
                    </a:moveTo>
                    <a:cubicBezTo>
                      <a:pt x="0" y="1078829"/>
                      <a:pt x="2896181" y="5228"/>
                      <a:pt x="3983935" y="62"/>
                    </a:cubicBezTo>
                    <a:cubicBezTo>
                      <a:pt x="5071689" y="-5104"/>
                      <a:pt x="6526527" y="303913"/>
                      <a:pt x="6526527" y="2340322"/>
                    </a:cubicBezTo>
                    <a:cubicBezTo>
                      <a:pt x="6526527" y="4376731"/>
                      <a:pt x="5071689" y="4675416"/>
                      <a:pt x="3983935" y="4680582"/>
                    </a:cubicBezTo>
                    <a:cubicBezTo>
                      <a:pt x="2896181" y="4685748"/>
                      <a:pt x="0" y="3663809"/>
                      <a:pt x="0" y="2371319"/>
                    </a:cubicBezTo>
                    <a:close/>
                    <a:moveTo>
                      <a:pt x="99198" y="2386817"/>
                    </a:moveTo>
                    <a:cubicBezTo>
                      <a:pt x="99198" y="3581724"/>
                      <a:pt x="2942162" y="4511641"/>
                      <a:pt x="3983935" y="4503892"/>
                    </a:cubicBezTo>
                    <a:cubicBezTo>
                      <a:pt x="5025708" y="4496143"/>
                      <a:pt x="6349836" y="4263649"/>
                      <a:pt x="6349837" y="2340322"/>
                    </a:cubicBezTo>
                    <a:cubicBezTo>
                      <a:pt x="6349838" y="416995"/>
                      <a:pt x="5025708" y="169003"/>
                      <a:pt x="3983935" y="176752"/>
                    </a:cubicBezTo>
                    <a:cubicBezTo>
                      <a:pt x="2942162" y="184501"/>
                      <a:pt x="99198" y="1191910"/>
                      <a:pt x="99198" y="2386817"/>
                    </a:cubicBezTo>
                    <a:close/>
                  </a:path>
                </a:pathLst>
              </a:custGeom>
              <a:noFill/>
              <a:ln>
                <a:gradFill>
                  <a:gsLst>
                    <a:gs pos="0">
                      <a:srgbClr val="FFC000"/>
                    </a:gs>
                    <a:gs pos="50000">
                      <a:srgbClr val="FFFF00"/>
                    </a:gs>
                    <a:gs pos="100000">
                      <a:srgbClr val="FFC000"/>
                    </a:gs>
                  </a:gsLst>
                  <a:lin ang="5400000" scaled="0"/>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Elipse"/>
              <p:cNvSpPr/>
              <p:nvPr/>
            </p:nvSpPr>
            <p:spPr>
              <a:xfrm>
                <a:off x="4140000" y="1692000"/>
                <a:ext cx="792088" cy="770384"/>
              </a:xfrm>
              <a:prstGeom prst="ellipse">
                <a:avLst/>
              </a:prstGeom>
              <a:gradFill>
                <a:gsLst>
                  <a:gs pos="0">
                    <a:srgbClr val="FFEFD1">
                      <a:alpha val="87000"/>
                    </a:srgbClr>
                  </a:gs>
                  <a:gs pos="64999">
                    <a:srgbClr val="F0EBD5">
                      <a:alpha val="75000"/>
                    </a:srgbClr>
                  </a:gs>
                  <a:gs pos="100000">
                    <a:srgbClr val="D1C39F">
                      <a:alpha val="82000"/>
                    </a:srgbClr>
                  </a:gs>
                </a:gsLst>
                <a:lin ang="5400000" scaled="0"/>
              </a:gradFill>
              <a:ln>
                <a:noFill/>
              </a:ln>
              <a:scene3d>
                <a:camera prst="orthographicFront"/>
                <a:lightRig rig="flat" dir="t"/>
              </a:scene3d>
              <a:sp3d>
                <a:bevelT w="3873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28" name="2 Anillo"/>
            <p:cNvSpPr/>
            <p:nvPr/>
          </p:nvSpPr>
          <p:spPr>
            <a:xfrm rot="16200000">
              <a:off x="3492000" y="-220237"/>
              <a:ext cx="2074992" cy="3456383"/>
            </a:xfrm>
            <a:custGeom>
              <a:avLst/>
              <a:gdLst>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176690 w 5085184"/>
                <a:gd name="connsiteY5" fmla="*/ 2340260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176690 w 5085184"/>
                <a:gd name="connsiteY9" fmla="*/ 2340260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269679 w 5085184"/>
                <a:gd name="connsiteY5" fmla="*/ 2309263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269679 w 5085184"/>
                <a:gd name="connsiteY9" fmla="*/ 2309263 h 4680520"/>
                <a:gd name="connsiteX0" fmla="*/ 0 w 6526527"/>
                <a:gd name="connsiteY0" fmla="*/ 2371275 h 4680557"/>
                <a:gd name="connsiteX1" fmla="*/ 3983935 w 6526527"/>
                <a:gd name="connsiteY1" fmla="*/ 18 h 4680557"/>
                <a:gd name="connsiteX2" fmla="*/ 6526527 w 6526527"/>
                <a:gd name="connsiteY2" fmla="*/ 2340278 h 4680557"/>
                <a:gd name="connsiteX3" fmla="*/ 3983935 w 6526527"/>
                <a:gd name="connsiteY3" fmla="*/ 4680538 h 4680557"/>
                <a:gd name="connsiteX4" fmla="*/ 0 w 6526527"/>
                <a:gd name="connsiteY4" fmla="*/ 2371275 h 4680557"/>
                <a:gd name="connsiteX5" fmla="*/ 1711022 w 6526527"/>
                <a:gd name="connsiteY5" fmla="*/ 2309281 h 4680557"/>
                <a:gd name="connsiteX6" fmla="*/ 3983935 w 6526527"/>
                <a:gd name="connsiteY6" fmla="*/ 4503848 h 4680557"/>
                <a:gd name="connsiteX7" fmla="*/ 6349837 w 6526527"/>
                <a:gd name="connsiteY7" fmla="*/ 2340278 h 4680557"/>
                <a:gd name="connsiteX8" fmla="*/ 3983935 w 6526527"/>
                <a:gd name="connsiteY8" fmla="*/ 176708 h 4680557"/>
                <a:gd name="connsiteX9" fmla="*/ 1711022 w 6526527"/>
                <a:gd name="connsiteY9" fmla="*/ 2309281 h 4680557"/>
                <a:gd name="connsiteX0" fmla="*/ 0 w 6526527"/>
                <a:gd name="connsiteY0" fmla="*/ 2371275 h 4680557"/>
                <a:gd name="connsiteX1" fmla="*/ 3983935 w 6526527"/>
                <a:gd name="connsiteY1" fmla="*/ 18 h 4680557"/>
                <a:gd name="connsiteX2" fmla="*/ 6526527 w 6526527"/>
                <a:gd name="connsiteY2" fmla="*/ 2340278 h 4680557"/>
                <a:gd name="connsiteX3" fmla="*/ 3983935 w 6526527"/>
                <a:gd name="connsiteY3" fmla="*/ 4680538 h 4680557"/>
                <a:gd name="connsiteX4" fmla="*/ 0 w 6526527"/>
                <a:gd name="connsiteY4" fmla="*/ 2371275 h 4680557"/>
                <a:gd name="connsiteX5" fmla="*/ 161192 w 6526527"/>
                <a:gd name="connsiteY5" fmla="*/ 2402271 h 4680557"/>
                <a:gd name="connsiteX6" fmla="*/ 3983935 w 6526527"/>
                <a:gd name="connsiteY6" fmla="*/ 4503848 h 4680557"/>
                <a:gd name="connsiteX7" fmla="*/ 6349837 w 6526527"/>
                <a:gd name="connsiteY7" fmla="*/ 2340278 h 4680557"/>
                <a:gd name="connsiteX8" fmla="*/ 3983935 w 6526527"/>
                <a:gd name="connsiteY8" fmla="*/ 176708 h 4680557"/>
                <a:gd name="connsiteX9" fmla="*/ 161192 w 6526527"/>
                <a:gd name="connsiteY9" fmla="*/ 2402271 h 4680557"/>
                <a:gd name="connsiteX0" fmla="*/ 0 w 6526527"/>
                <a:gd name="connsiteY0" fmla="*/ 2371275 h 4680557"/>
                <a:gd name="connsiteX1" fmla="*/ 3983935 w 6526527"/>
                <a:gd name="connsiteY1" fmla="*/ 18 h 4680557"/>
                <a:gd name="connsiteX2" fmla="*/ 6526527 w 6526527"/>
                <a:gd name="connsiteY2" fmla="*/ 2340278 h 4680557"/>
                <a:gd name="connsiteX3" fmla="*/ 3983935 w 6526527"/>
                <a:gd name="connsiteY3" fmla="*/ 4680538 h 4680557"/>
                <a:gd name="connsiteX4" fmla="*/ 0 w 6526527"/>
                <a:gd name="connsiteY4" fmla="*/ 2371275 h 4680557"/>
                <a:gd name="connsiteX5" fmla="*/ 99198 w 6526527"/>
                <a:gd name="connsiteY5" fmla="*/ 2386773 h 4680557"/>
                <a:gd name="connsiteX6" fmla="*/ 3983935 w 6526527"/>
                <a:gd name="connsiteY6" fmla="*/ 4503848 h 4680557"/>
                <a:gd name="connsiteX7" fmla="*/ 6349837 w 6526527"/>
                <a:gd name="connsiteY7" fmla="*/ 2340278 h 4680557"/>
                <a:gd name="connsiteX8" fmla="*/ 3983935 w 6526527"/>
                <a:gd name="connsiteY8" fmla="*/ 176708 h 4680557"/>
                <a:gd name="connsiteX9" fmla="*/ 99198 w 6526527"/>
                <a:gd name="connsiteY9" fmla="*/ 2386773 h 4680557"/>
                <a:gd name="connsiteX0" fmla="*/ 0 w 6526527"/>
                <a:gd name="connsiteY0" fmla="*/ 2371319 h 4680601"/>
                <a:gd name="connsiteX1" fmla="*/ 3983935 w 6526527"/>
                <a:gd name="connsiteY1" fmla="*/ 62 h 4680601"/>
                <a:gd name="connsiteX2" fmla="*/ 6526527 w 6526527"/>
                <a:gd name="connsiteY2" fmla="*/ 2340322 h 4680601"/>
                <a:gd name="connsiteX3" fmla="*/ 3983935 w 6526527"/>
                <a:gd name="connsiteY3" fmla="*/ 4680582 h 4680601"/>
                <a:gd name="connsiteX4" fmla="*/ 0 w 6526527"/>
                <a:gd name="connsiteY4" fmla="*/ 2371319 h 4680601"/>
                <a:gd name="connsiteX5" fmla="*/ 99198 w 6526527"/>
                <a:gd name="connsiteY5" fmla="*/ 2386817 h 4680601"/>
                <a:gd name="connsiteX6" fmla="*/ 3983935 w 6526527"/>
                <a:gd name="connsiteY6" fmla="*/ 4503892 h 4680601"/>
                <a:gd name="connsiteX7" fmla="*/ 6349837 w 6526527"/>
                <a:gd name="connsiteY7" fmla="*/ 2340322 h 4680601"/>
                <a:gd name="connsiteX8" fmla="*/ 3983935 w 6526527"/>
                <a:gd name="connsiteY8" fmla="*/ 176752 h 4680601"/>
                <a:gd name="connsiteX9" fmla="*/ 99198 w 6526527"/>
                <a:gd name="connsiteY9" fmla="*/ 2386817 h 4680601"/>
                <a:gd name="connsiteX0" fmla="*/ 0 w 6526527"/>
                <a:gd name="connsiteY0" fmla="*/ 2371319 h 4680601"/>
                <a:gd name="connsiteX1" fmla="*/ 3983935 w 6526527"/>
                <a:gd name="connsiteY1" fmla="*/ 62 h 4680601"/>
                <a:gd name="connsiteX2" fmla="*/ 6526527 w 6526527"/>
                <a:gd name="connsiteY2" fmla="*/ 2340322 h 4680601"/>
                <a:gd name="connsiteX3" fmla="*/ 3983935 w 6526527"/>
                <a:gd name="connsiteY3" fmla="*/ 4680582 h 4680601"/>
                <a:gd name="connsiteX4" fmla="*/ 0 w 6526527"/>
                <a:gd name="connsiteY4" fmla="*/ 2371319 h 4680601"/>
                <a:gd name="connsiteX5" fmla="*/ 99198 w 6526527"/>
                <a:gd name="connsiteY5" fmla="*/ 2386817 h 4680601"/>
                <a:gd name="connsiteX6" fmla="*/ 3983935 w 6526527"/>
                <a:gd name="connsiteY6" fmla="*/ 4503892 h 4680601"/>
                <a:gd name="connsiteX7" fmla="*/ 6349837 w 6526527"/>
                <a:gd name="connsiteY7" fmla="*/ 2340322 h 4680601"/>
                <a:gd name="connsiteX8" fmla="*/ 3983935 w 6526527"/>
                <a:gd name="connsiteY8" fmla="*/ 176752 h 4680601"/>
                <a:gd name="connsiteX9" fmla="*/ 99198 w 6526527"/>
                <a:gd name="connsiteY9" fmla="*/ 2386817 h 468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26527" h="4680601">
                  <a:moveTo>
                    <a:pt x="0" y="2371319"/>
                  </a:moveTo>
                  <a:cubicBezTo>
                    <a:pt x="0" y="1078829"/>
                    <a:pt x="2896181" y="5228"/>
                    <a:pt x="3983935" y="62"/>
                  </a:cubicBezTo>
                  <a:cubicBezTo>
                    <a:pt x="5071689" y="-5104"/>
                    <a:pt x="6526527" y="303913"/>
                    <a:pt x="6526527" y="2340322"/>
                  </a:cubicBezTo>
                  <a:cubicBezTo>
                    <a:pt x="6526527" y="4376731"/>
                    <a:pt x="5071689" y="4675416"/>
                    <a:pt x="3983935" y="4680582"/>
                  </a:cubicBezTo>
                  <a:cubicBezTo>
                    <a:pt x="2896181" y="4685748"/>
                    <a:pt x="0" y="3663809"/>
                    <a:pt x="0" y="2371319"/>
                  </a:cubicBezTo>
                  <a:close/>
                  <a:moveTo>
                    <a:pt x="99198" y="2386817"/>
                  </a:moveTo>
                  <a:cubicBezTo>
                    <a:pt x="99198" y="3581724"/>
                    <a:pt x="2942162" y="4511641"/>
                    <a:pt x="3983935" y="4503892"/>
                  </a:cubicBezTo>
                  <a:cubicBezTo>
                    <a:pt x="5025708" y="4496143"/>
                    <a:pt x="6349836" y="4263649"/>
                    <a:pt x="6349837" y="2340322"/>
                  </a:cubicBezTo>
                  <a:cubicBezTo>
                    <a:pt x="6349838" y="416995"/>
                    <a:pt x="5025708" y="169003"/>
                    <a:pt x="3983935" y="176752"/>
                  </a:cubicBezTo>
                  <a:cubicBezTo>
                    <a:pt x="2942162" y="184501"/>
                    <a:pt x="99198" y="1191910"/>
                    <a:pt x="99198" y="2386817"/>
                  </a:cubicBezTo>
                  <a:close/>
                </a:path>
              </a:pathLst>
            </a:custGeom>
            <a:noFill/>
            <a:ln>
              <a:gradFill>
                <a:gsLst>
                  <a:gs pos="0">
                    <a:srgbClr val="FFC000"/>
                  </a:gs>
                  <a:gs pos="50000">
                    <a:srgbClr val="FFFF00"/>
                  </a:gs>
                  <a:gs pos="100000">
                    <a:srgbClr val="FFC000"/>
                  </a:gs>
                </a:gsLst>
                <a:lin ang="5400000" scaled="0"/>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 Anillo"/>
            <p:cNvSpPr/>
            <p:nvPr/>
          </p:nvSpPr>
          <p:spPr>
            <a:xfrm rot="16200000">
              <a:off x="3744000" y="657088"/>
              <a:ext cx="1615890" cy="2096616"/>
            </a:xfrm>
            <a:custGeom>
              <a:avLst/>
              <a:gdLst>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176690 w 5085184"/>
                <a:gd name="connsiteY5" fmla="*/ 2340260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176690 w 5085184"/>
                <a:gd name="connsiteY9" fmla="*/ 2340260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52703 w 5085184"/>
                <a:gd name="connsiteY5" fmla="*/ 2324762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52703 w 5085184"/>
                <a:gd name="connsiteY9" fmla="*/ 2324762 h 4680520"/>
                <a:gd name="connsiteX0" fmla="*/ 0 w 5085184"/>
                <a:gd name="connsiteY0" fmla="*/ 2340260 h 4680520"/>
                <a:gd name="connsiteX1" fmla="*/ 2542592 w 5085184"/>
                <a:gd name="connsiteY1" fmla="*/ 0 h 4680520"/>
                <a:gd name="connsiteX2" fmla="*/ 5085184 w 5085184"/>
                <a:gd name="connsiteY2" fmla="*/ 2340260 h 4680520"/>
                <a:gd name="connsiteX3" fmla="*/ 2542592 w 5085184"/>
                <a:gd name="connsiteY3" fmla="*/ 4680520 h 4680520"/>
                <a:gd name="connsiteX4" fmla="*/ 0 w 5085184"/>
                <a:gd name="connsiteY4" fmla="*/ 2340260 h 4680520"/>
                <a:gd name="connsiteX5" fmla="*/ 269679 w 5085184"/>
                <a:gd name="connsiteY5" fmla="*/ 2309263 h 4680520"/>
                <a:gd name="connsiteX6" fmla="*/ 2542592 w 5085184"/>
                <a:gd name="connsiteY6" fmla="*/ 4503830 h 4680520"/>
                <a:gd name="connsiteX7" fmla="*/ 4908494 w 5085184"/>
                <a:gd name="connsiteY7" fmla="*/ 2340260 h 4680520"/>
                <a:gd name="connsiteX8" fmla="*/ 2542592 w 5085184"/>
                <a:gd name="connsiteY8" fmla="*/ 176690 h 4680520"/>
                <a:gd name="connsiteX9" fmla="*/ 269679 w 5085184"/>
                <a:gd name="connsiteY9" fmla="*/ 2309263 h 4680520"/>
                <a:gd name="connsiteX0" fmla="*/ 0 w 6526527"/>
                <a:gd name="connsiteY0" fmla="*/ 2371275 h 4680557"/>
                <a:gd name="connsiteX1" fmla="*/ 3983935 w 6526527"/>
                <a:gd name="connsiteY1" fmla="*/ 18 h 4680557"/>
                <a:gd name="connsiteX2" fmla="*/ 6526527 w 6526527"/>
                <a:gd name="connsiteY2" fmla="*/ 2340278 h 4680557"/>
                <a:gd name="connsiteX3" fmla="*/ 3983935 w 6526527"/>
                <a:gd name="connsiteY3" fmla="*/ 4680538 h 4680557"/>
                <a:gd name="connsiteX4" fmla="*/ 0 w 6526527"/>
                <a:gd name="connsiteY4" fmla="*/ 2371275 h 4680557"/>
                <a:gd name="connsiteX5" fmla="*/ 1711022 w 6526527"/>
                <a:gd name="connsiteY5" fmla="*/ 2309281 h 4680557"/>
                <a:gd name="connsiteX6" fmla="*/ 3983935 w 6526527"/>
                <a:gd name="connsiteY6" fmla="*/ 4503848 h 4680557"/>
                <a:gd name="connsiteX7" fmla="*/ 6349837 w 6526527"/>
                <a:gd name="connsiteY7" fmla="*/ 2340278 h 4680557"/>
                <a:gd name="connsiteX8" fmla="*/ 3983935 w 6526527"/>
                <a:gd name="connsiteY8" fmla="*/ 176708 h 4680557"/>
                <a:gd name="connsiteX9" fmla="*/ 1711022 w 6526527"/>
                <a:gd name="connsiteY9" fmla="*/ 2309281 h 4680557"/>
                <a:gd name="connsiteX0" fmla="*/ 0 w 6526527"/>
                <a:gd name="connsiteY0" fmla="*/ 2371275 h 4680557"/>
                <a:gd name="connsiteX1" fmla="*/ 3983935 w 6526527"/>
                <a:gd name="connsiteY1" fmla="*/ 18 h 4680557"/>
                <a:gd name="connsiteX2" fmla="*/ 6526527 w 6526527"/>
                <a:gd name="connsiteY2" fmla="*/ 2340278 h 4680557"/>
                <a:gd name="connsiteX3" fmla="*/ 3983935 w 6526527"/>
                <a:gd name="connsiteY3" fmla="*/ 4680538 h 4680557"/>
                <a:gd name="connsiteX4" fmla="*/ 0 w 6526527"/>
                <a:gd name="connsiteY4" fmla="*/ 2371275 h 4680557"/>
                <a:gd name="connsiteX5" fmla="*/ 161192 w 6526527"/>
                <a:gd name="connsiteY5" fmla="*/ 2402271 h 4680557"/>
                <a:gd name="connsiteX6" fmla="*/ 3983935 w 6526527"/>
                <a:gd name="connsiteY6" fmla="*/ 4503848 h 4680557"/>
                <a:gd name="connsiteX7" fmla="*/ 6349837 w 6526527"/>
                <a:gd name="connsiteY7" fmla="*/ 2340278 h 4680557"/>
                <a:gd name="connsiteX8" fmla="*/ 3983935 w 6526527"/>
                <a:gd name="connsiteY8" fmla="*/ 176708 h 4680557"/>
                <a:gd name="connsiteX9" fmla="*/ 161192 w 6526527"/>
                <a:gd name="connsiteY9" fmla="*/ 2402271 h 4680557"/>
                <a:gd name="connsiteX0" fmla="*/ 0 w 6526527"/>
                <a:gd name="connsiteY0" fmla="*/ 2371275 h 4680557"/>
                <a:gd name="connsiteX1" fmla="*/ 3983935 w 6526527"/>
                <a:gd name="connsiteY1" fmla="*/ 18 h 4680557"/>
                <a:gd name="connsiteX2" fmla="*/ 6526527 w 6526527"/>
                <a:gd name="connsiteY2" fmla="*/ 2340278 h 4680557"/>
                <a:gd name="connsiteX3" fmla="*/ 3983935 w 6526527"/>
                <a:gd name="connsiteY3" fmla="*/ 4680538 h 4680557"/>
                <a:gd name="connsiteX4" fmla="*/ 0 w 6526527"/>
                <a:gd name="connsiteY4" fmla="*/ 2371275 h 4680557"/>
                <a:gd name="connsiteX5" fmla="*/ 99198 w 6526527"/>
                <a:gd name="connsiteY5" fmla="*/ 2386773 h 4680557"/>
                <a:gd name="connsiteX6" fmla="*/ 3983935 w 6526527"/>
                <a:gd name="connsiteY6" fmla="*/ 4503848 h 4680557"/>
                <a:gd name="connsiteX7" fmla="*/ 6349837 w 6526527"/>
                <a:gd name="connsiteY7" fmla="*/ 2340278 h 4680557"/>
                <a:gd name="connsiteX8" fmla="*/ 3983935 w 6526527"/>
                <a:gd name="connsiteY8" fmla="*/ 176708 h 4680557"/>
                <a:gd name="connsiteX9" fmla="*/ 99198 w 6526527"/>
                <a:gd name="connsiteY9" fmla="*/ 2386773 h 4680557"/>
                <a:gd name="connsiteX0" fmla="*/ 0 w 6526527"/>
                <a:gd name="connsiteY0" fmla="*/ 2371319 h 4680601"/>
                <a:gd name="connsiteX1" fmla="*/ 3983935 w 6526527"/>
                <a:gd name="connsiteY1" fmla="*/ 62 h 4680601"/>
                <a:gd name="connsiteX2" fmla="*/ 6526527 w 6526527"/>
                <a:gd name="connsiteY2" fmla="*/ 2340322 h 4680601"/>
                <a:gd name="connsiteX3" fmla="*/ 3983935 w 6526527"/>
                <a:gd name="connsiteY3" fmla="*/ 4680582 h 4680601"/>
                <a:gd name="connsiteX4" fmla="*/ 0 w 6526527"/>
                <a:gd name="connsiteY4" fmla="*/ 2371319 h 4680601"/>
                <a:gd name="connsiteX5" fmla="*/ 99198 w 6526527"/>
                <a:gd name="connsiteY5" fmla="*/ 2386817 h 4680601"/>
                <a:gd name="connsiteX6" fmla="*/ 3983935 w 6526527"/>
                <a:gd name="connsiteY6" fmla="*/ 4503892 h 4680601"/>
                <a:gd name="connsiteX7" fmla="*/ 6349837 w 6526527"/>
                <a:gd name="connsiteY7" fmla="*/ 2340322 h 4680601"/>
                <a:gd name="connsiteX8" fmla="*/ 3983935 w 6526527"/>
                <a:gd name="connsiteY8" fmla="*/ 176752 h 4680601"/>
                <a:gd name="connsiteX9" fmla="*/ 99198 w 6526527"/>
                <a:gd name="connsiteY9" fmla="*/ 2386817 h 4680601"/>
                <a:gd name="connsiteX0" fmla="*/ 0 w 6526527"/>
                <a:gd name="connsiteY0" fmla="*/ 2371319 h 4680601"/>
                <a:gd name="connsiteX1" fmla="*/ 3983935 w 6526527"/>
                <a:gd name="connsiteY1" fmla="*/ 62 h 4680601"/>
                <a:gd name="connsiteX2" fmla="*/ 6526527 w 6526527"/>
                <a:gd name="connsiteY2" fmla="*/ 2340322 h 4680601"/>
                <a:gd name="connsiteX3" fmla="*/ 3983935 w 6526527"/>
                <a:gd name="connsiteY3" fmla="*/ 4680582 h 4680601"/>
                <a:gd name="connsiteX4" fmla="*/ 0 w 6526527"/>
                <a:gd name="connsiteY4" fmla="*/ 2371319 h 4680601"/>
                <a:gd name="connsiteX5" fmla="*/ 99198 w 6526527"/>
                <a:gd name="connsiteY5" fmla="*/ 2386817 h 4680601"/>
                <a:gd name="connsiteX6" fmla="*/ 3983935 w 6526527"/>
                <a:gd name="connsiteY6" fmla="*/ 4503892 h 4680601"/>
                <a:gd name="connsiteX7" fmla="*/ 6349837 w 6526527"/>
                <a:gd name="connsiteY7" fmla="*/ 2340322 h 4680601"/>
                <a:gd name="connsiteX8" fmla="*/ 3983935 w 6526527"/>
                <a:gd name="connsiteY8" fmla="*/ 176752 h 4680601"/>
                <a:gd name="connsiteX9" fmla="*/ 99198 w 6526527"/>
                <a:gd name="connsiteY9" fmla="*/ 2386817 h 468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26527" h="4680601">
                  <a:moveTo>
                    <a:pt x="0" y="2371319"/>
                  </a:moveTo>
                  <a:cubicBezTo>
                    <a:pt x="0" y="1078829"/>
                    <a:pt x="2896181" y="5228"/>
                    <a:pt x="3983935" y="62"/>
                  </a:cubicBezTo>
                  <a:cubicBezTo>
                    <a:pt x="5071689" y="-5104"/>
                    <a:pt x="6526527" y="303913"/>
                    <a:pt x="6526527" y="2340322"/>
                  </a:cubicBezTo>
                  <a:cubicBezTo>
                    <a:pt x="6526527" y="4376731"/>
                    <a:pt x="5071689" y="4675416"/>
                    <a:pt x="3983935" y="4680582"/>
                  </a:cubicBezTo>
                  <a:cubicBezTo>
                    <a:pt x="2896181" y="4685748"/>
                    <a:pt x="0" y="3663809"/>
                    <a:pt x="0" y="2371319"/>
                  </a:cubicBezTo>
                  <a:close/>
                  <a:moveTo>
                    <a:pt x="99198" y="2386817"/>
                  </a:moveTo>
                  <a:cubicBezTo>
                    <a:pt x="99198" y="3581724"/>
                    <a:pt x="2942162" y="4511641"/>
                    <a:pt x="3983935" y="4503892"/>
                  </a:cubicBezTo>
                  <a:cubicBezTo>
                    <a:pt x="5025708" y="4496143"/>
                    <a:pt x="6349836" y="4263649"/>
                    <a:pt x="6349837" y="2340322"/>
                  </a:cubicBezTo>
                  <a:cubicBezTo>
                    <a:pt x="6349838" y="416995"/>
                    <a:pt x="5025708" y="169003"/>
                    <a:pt x="3983935" y="176752"/>
                  </a:cubicBezTo>
                  <a:cubicBezTo>
                    <a:pt x="2942162" y="184501"/>
                    <a:pt x="99198" y="1191910"/>
                    <a:pt x="99198" y="2386817"/>
                  </a:cubicBezTo>
                  <a:close/>
                </a:path>
              </a:pathLst>
            </a:custGeom>
            <a:noFill/>
            <a:ln>
              <a:gradFill>
                <a:gsLst>
                  <a:gs pos="0">
                    <a:srgbClr val="FFC000"/>
                  </a:gs>
                  <a:gs pos="50000">
                    <a:srgbClr val="FFFF00"/>
                  </a:gs>
                  <a:gs pos="100000">
                    <a:srgbClr val="FFC000"/>
                  </a:gs>
                </a:gsLst>
                <a:lin ang="5400000" scaled="0"/>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grpSp>
      <p:sp>
        <p:nvSpPr>
          <p:cNvPr id="38" name="37 Rectángulo"/>
          <p:cNvSpPr/>
          <p:nvPr/>
        </p:nvSpPr>
        <p:spPr>
          <a:xfrm flipH="1">
            <a:off x="-180528" y="-8158"/>
            <a:ext cx="9577064" cy="5143500"/>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5941336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3250" fill="hold"/>
                                        <p:tgtEl>
                                          <p:spTgt spid="13"/>
                                        </p:tgtEl>
                                        <p:attrNameLst>
                                          <p:attrName>ppt_x</p:attrName>
                                        </p:attrNameLst>
                                      </p:cBhvr>
                                      <p:tavLst>
                                        <p:tav tm="0">
                                          <p:val>
                                            <p:strVal val="#ppt_x"/>
                                          </p:val>
                                        </p:tav>
                                        <p:tav tm="100000">
                                          <p:val>
                                            <p:strVal val="#ppt_x"/>
                                          </p:val>
                                        </p:tav>
                                      </p:tavLst>
                                    </p:anim>
                                    <p:anim calcmode="lin" valueType="num">
                                      <p:cBhvr additive="base">
                                        <p:cTn id="8" dur="3250" fill="hold"/>
                                        <p:tgtEl>
                                          <p:spTgt spid="13"/>
                                        </p:tgtEl>
                                        <p:attrNameLst>
                                          <p:attrName>ppt_y</p:attrName>
                                        </p:attrNameLst>
                                      </p:cBhvr>
                                      <p:tavLst>
                                        <p:tav tm="0">
                                          <p:val>
                                            <p:strVal val="1+#ppt_h/2"/>
                                          </p:val>
                                        </p:tav>
                                        <p:tav tm="100000">
                                          <p:val>
                                            <p:strVal val="#ppt_y"/>
                                          </p:val>
                                        </p:tav>
                                      </p:tavLst>
                                    </p:anim>
                                  </p:childTnLst>
                                </p:cTn>
                              </p:par>
                              <p:par>
                                <p:cTn id="9" presetID="19" presetClass="entr" presetSubtype="5" fill="hold"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p:cTn id="11" dur="3250" fill="hold"/>
                                        <p:tgtEl>
                                          <p:spTgt spid="13"/>
                                        </p:tgtEl>
                                        <p:attrNameLst>
                                          <p:attrName>ppt_w</p:attrName>
                                        </p:attrNameLst>
                                      </p:cBhvr>
                                      <p:tavLst>
                                        <p:tav tm="0">
                                          <p:val>
                                            <p:strVal val="#ppt_w"/>
                                          </p:val>
                                        </p:tav>
                                        <p:tav tm="100000">
                                          <p:val>
                                            <p:strVal val="#ppt_w"/>
                                          </p:val>
                                        </p:tav>
                                      </p:tavLst>
                                    </p:anim>
                                    <p:anim calcmode="lin" valueType="num">
                                      <p:cBhvr>
                                        <p:cTn id="12" dur="3250" fill="hold"/>
                                        <p:tgtEl>
                                          <p:spTgt spid="13"/>
                                        </p:tgtEl>
                                        <p:attrNameLst>
                                          <p:attrName>ppt_h</p:attrName>
                                        </p:attrNameLst>
                                      </p:cBhvr>
                                      <p:tavLst>
                                        <p:tav tm="0" fmla="#ppt_h*sin(2.5*pi*$)">
                                          <p:val>
                                            <p:fltVal val="0"/>
                                          </p:val>
                                        </p:tav>
                                        <p:tav tm="100000">
                                          <p:val>
                                            <p:fltVal val="1"/>
                                          </p:val>
                                        </p:tav>
                                      </p:tavLst>
                                    </p:anim>
                                  </p:childTnLst>
                                </p:cTn>
                              </p:par>
                              <p:par>
                                <p:cTn id="13" presetID="2" presetClass="exit" presetSubtype="4" fill="hold" nodeType="withEffect">
                                  <p:stCondLst>
                                    <p:cond delay="0"/>
                                  </p:stCondLst>
                                  <p:childTnLst>
                                    <p:anim calcmode="lin" valueType="num">
                                      <p:cBhvr additive="base">
                                        <p:cTn id="14" dur="3250"/>
                                        <p:tgtEl>
                                          <p:spTgt spid="13"/>
                                        </p:tgtEl>
                                        <p:attrNameLst>
                                          <p:attrName>ppt_x</p:attrName>
                                        </p:attrNameLst>
                                      </p:cBhvr>
                                      <p:tavLst>
                                        <p:tav tm="0">
                                          <p:val>
                                            <p:strVal val="ppt_x"/>
                                          </p:val>
                                        </p:tav>
                                        <p:tav tm="100000">
                                          <p:val>
                                            <p:strVal val="ppt_x"/>
                                          </p:val>
                                        </p:tav>
                                      </p:tavLst>
                                    </p:anim>
                                    <p:anim calcmode="lin" valueType="num">
                                      <p:cBhvr additive="base">
                                        <p:cTn id="15" dur="3250"/>
                                        <p:tgtEl>
                                          <p:spTgt spid="13"/>
                                        </p:tgtEl>
                                        <p:attrNameLst>
                                          <p:attrName>ppt_y</p:attrName>
                                        </p:attrNameLst>
                                      </p:cBhvr>
                                      <p:tavLst>
                                        <p:tav tm="0">
                                          <p:val>
                                            <p:strVal val="ppt_y"/>
                                          </p:val>
                                        </p:tav>
                                        <p:tav tm="100000">
                                          <p:val>
                                            <p:strVal val="1+ppt_h/2"/>
                                          </p:val>
                                        </p:tav>
                                      </p:tavLst>
                                    </p:anim>
                                    <p:set>
                                      <p:cBhvr>
                                        <p:cTn id="16" dur="1" fill="hold">
                                          <p:stCondLst>
                                            <p:cond delay="3249"/>
                                          </p:stCondLst>
                                        </p:cTn>
                                        <p:tgtEl>
                                          <p:spTgt spid="13"/>
                                        </p:tgtEl>
                                        <p:attrNameLst>
                                          <p:attrName>style.visibility</p:attrName>
                                        </p:attrNameLst>
                                      </p:cBhvr>
                                      <p:to>
                                        <p:strVal val="hidden"/>
                                      </p:to>
                                    </p:set>
                                  </p:childTnLst>
                                </p:cTn>
                              </p:par>
                              <p:par>
                                <p:cTn id="17" presetID="19" presetClass="exit" presetSubtype="5" fill="hold" nodeType="withEffect">
                                  <p:stCondLst>
                                    <p:cond delay="0"/>
                                  </p:stCondLst>
                                  <p:childTnLst>
                                    <p:anim calcmode="lin" valueType="num">
                                      <p:cBhvr>
                                        <p:cTn id="18" dur="3250"/>
                                        <p:tgtEl>
                                          <p:spTgt spid="13"/>
                                        </p:tgtEl>
                                        <p:attrNameLst>
                                          <p:attrName>ppt_w</p:attrName>
                                        </p:attrNameLst>
                                      </p:cBhvr>
                                      <p:tavLst>
                                        <p:tav tm="0">
                                          <p:val>
                                            <p:strVal val="ppt_w"/>
                                          </p:val>
                                        </p:tav>
                                        <p:tav tm="100000">
                                          <p:val>
                                            <p:strVal val="ppt_w"/>
                                          </p:val>
                                        </p:tav>
                                      </p:tavLst>
                                    </p:anim>
                                    <p:anim calcmode="lin" valueType="num">
                                      <p:cBhvr>
                                        <p:cTn id="19" dur="3250"/>
                                        <p:tgtEl>
                                          <p:spTgt spid="1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0" dur="1" fill="hold">
                                          <p:stCondLst>
                                            <p:cond delay="3249"/>
                                          </p:stCondLst>
                                        </p:cTn>
                                        <p:tgtEl>
                                          <p:spTgt spid="13"/>
                                        </p:tgtEl>
                                        <p:attrNameLst>
                                          <p:attrName>style.visibility</p:attrName>
                                        </p:attrNameLst>
                                      </p:cBhvr>
                                      <p:to>
                                        <p:strVal val="hidden"/>
                                      </p:to>
                                    </p:set>
                                  </p:childTnLst>
                                </p:cTn>
                              </p:par>
                              <p:par>
                                <p:cTn id="21" presetID="2" presetClass="entr" presetSubtype="1" fill="hold" nodeType="withEffect">
                                  <p:stCondLst>
                                    <p:cond delay="0"/>
                                  </p:stCondLst>
                                  <p:childTnLst>
                                    <p:set>
                                      <p:cBhvr>
                                        <p:cTn id="22" dur="1" fill="hold">
                                          <p:stCondLst>
                                            <p:cond delay="0"/>
                                          </p:stCondLst>
                                        </p:cTn>
                                        <p:tgtEl>
                                          <p:spTgt spid="14"/>
                                        </p:tgtEl>
                                        <p:attrNameLst>
                                          <p:attrName>style.visibility</p:attrName>
                                        </p:attrNameLst>
                                      </p:cBhvr>
                                      <p:to>
                                        <p:strVal val="visible"/>
                                      </p:to>
                                    </p:set>
                                    <p:anim calcmode="lin" valueType="num">
                                      <p:cBhvr additive="base">
                                        <p:cTn id="23" dur="3250" fill="hold"/>
                                        <p:tgtEl>
                                          <p:spTgt spid="14"/>
                                        </p:tgtEl>
                                        <p:attrNameLst>
                                          <p:attrName>ppt_x</p:attrName>
                                        </p:attrNameLst>
                                      </p:cBhvr>
                                      <p:tavLst>
                                        <p:tav tm="0">
                                          <p:val>
                                            <p:strVal val="#ppt_x"/>
                                          </p:val>
                                        </p:tav>
                                        <p:tav tm="100000">
                                          <p:val>
                                            <p:strVal val="#ppt_x"/>
                                          </p:val>
                                        </p:tav>
                                      </p:tavLst>
                                    </p:anim>
                                    <p:anim calcmode="lin" valueType="num">
                                      <p:cBhvr additive="base">
                                        <p:cTn id="24" dur="3250" fill="hold"/>
                                        <p:tgtEl>
                                          <p:spTgt spid="14"/>
                                        </p:tgtEl>
                                        <p:attrNameLst>
                                          <p:attrName>ppt_y</p:attrName>
                                        </p:attrNameLst>
                                      </p:cBhvr>
                                      <p:tavLst>
                                        <p:tav tm="0">
                                          <p:val>
                                            <p:strVal val="0-#ppt_h/2"/>
                                          </p:val>
                                        </p:tav>
                                        <p:tav tm="100000">
                                          <p:val>
                                            <p:strVal val="#ppt_y"/>
                                          </p:val>
                                        </p:tav>
                                      </p:tavLst>
                                    </p:anim>
                                  </p:childTnLst>
                                </p:cTn>
                              </p:par>
                              <p:par>
                                <p:cTn id="25" presetID="19" presetClass="entr" presetSubtype="5" fill="hold" nodeType="withEffect">
                                  <p:stCondLst>
                                    <p:cond delay="0"/>
                                  </p:stCondLst>
                                  <p:childTnLst>
                                    <p:set>
                                      <p:cBhvr>
                                        <p:cTn id="26" dur="1" fill="hold">
                                          <p:stCondLst>
                                            <p:cond delay="0"/>
                                          </p:stCondLst>
                                        </p:cTn>
                                        <p:tgtEl>
                                          <p:spTgt spid="14"/>
                                        </p:tgtEl>
                                        <p:attrNameLst>
                                          <p:attrName>style.visibility</p:attrName>
                                        </p:attrNameLst>
                                      </p:cBhvr>
                                      <p:to>
                                        <p:strVal val="visible"/>
                                      </p:to>
                                    </p:set>
                                    <p:anim calcmode="lin" valueType="num">
                                      <p:cBhvr>
                                        <p:cTn id="27" dur="3250" fill="hold"/>
                                        <p:tgtEl>
                                          <p:spTgt spid="14"/>
                                        </p:tgtEl>
                                        <p:attrNameLst>
                                          <p:attrName>ppt_w</p:attrName>
                                        </p:attrNameLst>
                                      </p:cBhvr>
                                      <p:tavLst>
                                        <p:tav tm="0">
                                          <p:val>
                                            <p:strVal val="#ppt_w"/>
                                          </p:val>
                                        </p:tav>
                                        <p:tav tm="100000">
                                          <p:val>
                                            <p:strVal val="#ppt_w"/>
                                          </p:val>
                                        </p:tav>
                                      </p:tavLst>
                                    </p:anim>
                                    <p:anim calcmode="lin" valueType="num">
                                      <p:cBhvr>
                                        <p:cTn id="28" dur="3250" fill="hold"/>
                                        <p:tgtEl>
                                          <p:spTgt spid="14"/>
                                        </p:tgtEl>
                                        <p:attrNameLst>
                                          <p:attrName>ppt_h</p:attrName>
                                        </p:attrNameLst>
                                      </p:cBhvr>
                                      <p:tavLst>
                                        <p:tav tm="0" fmla="#ppt_h*sin(2.5*pi*$)">
                                          <p:val>
                                            <p:fltVal val="0"/>
                                          </p:val>
                                        </p:tav>
                                        <p:tav tm="100000">
                                          <p:val>
                                            <p:fltVal val="1"/>
                                          </p:val>
                                        </p:tav>
                                      </p:tavLst>
                                    </p:anim>
                                  </p:childTnLst>
                                </p:cTn>
                              </p:par>
                              <p:par>
                                <p:cTn id="29" presetID="2" presetClass="exit" presetSubtype="1" fill="hold" nodeType="withEffect">
                                  <p:stCondLst>
                                    <p:cond delay="0"/>
                                  </p:stCondLst>
                                  <p:childTnLst>
                                    <p:anim calcmode="lin" valueType="num">
                                      <p:cBhvr additive="base">
                                        <p:cTn id="30" dur="3250"/>
                                        <p:tgtEl>
                                          <p:spTgt spid="14"/>
                                        </p:tgtEl>
                                        <p:attrNameLst>
                                          <p:attrName>ppt_x</p:attrName>
                                        </p:attrNameLst>
                                      </p:cBhvr>
                                      <p:tavLst>
                                        <p:tav tm="0">
                                          <p:val>
                                            <p:strVal val="ppt_x"/>
                                          </p:val>
                                        </p:tav>
                                        <p:tav tm="100000">
                                          <p:val>
                                            <p:strVal val="ppt_x"/>
                                          </p:val>
                                        </p:tav>
                                      </p:tavLst>
                                    </p:anim>
                                    <p:anim calcmode="lin" valueType="num">
                                      <p:cBhvr additive="base">
                                        <p:cTn id="31" dur="3250"/>
                                        <p:tgtEl>
                                          <p:spTgt spid="14"/>
                                        </p:tgtEl>
                                        <p:attrNameLst>
                                          <p:attrName>ppt_y</p:attrName>
                                        </p:attrNameLst>
                                      </p:cBhvr>
                                      <p:tavLst>
                                        <p:tav tm="0">
                                          <p:val>
                                            <p:strVal val="ppt_y"/>
                                          </p:val>
                                        </p:tav>
                                        <p:tav tm="100000">
                                          <p:val>
                                            <p:strVal val="0-ppt_h/2"/>
                                          </p:val>
                                        </p:tav>
                                      </p:tavLst>
                                    </p:anim>
                                    <p:set>
                                      <p:cBhvr>
                                        <p:cTn id="32" dur="1" fill="hold">
                                          <p:stCondLst>
                                            <p:cond delay="3249"/>
                                          </p:stCondLst>
                                        </p:cTn>
                                        <p:tgtEl>
                                          <p:spTgt spid="14"/>
                                        </p:tgtEl>
                                        <p:attrNameLst>
                                          <p:attrName>style.visibility</p:attrName>
                                        </p:attrNameLst>
                                      </p:cBhvr>
                                      <p:to>
                                        <p:strVal val="hidden"/>
                                      </p:to>
                                    </p:set>
                                  </p:childTnLst>
                                </p:cTn>
                              </p:par>
                              <p:par>
                                <p:cTn id="33" presetID="19" presetClass="exit" presetSubtype="5" fill="hold" nodeType="withEffect">
                                  <p:stCondLst>
                                    <p:cond delay="0"/>
                                  </p:stCondLst>
                                  <p:childTnLst>
                                    <p:anim calcmode="lin" valueType="num">
                                      <p:cBhvr>
                                        <p:cTn id="34" dur="3250"/>
                                        <p:tgtEl>
                                          <p:spTgt spid="14"/>
                                        </p:tgtEl>
                                        <p:attrNameLst>
                                          <p:attrName>ppt_w</p:attrName>
                                        </p:attrNameLst>
                                      </p:cBhvr>
                                      <p:tavLst>
                                        <p:tav tm="0">
                                          <p:val>
                                            <p:strVal val="ppt_w"/>
                                          </p:val>
                                        </p:tav>
                                        <p:tav tm="100000">
                                          <p:val>
                                            <p:strVal val="ppt_w"/>
                                          </p:val>
                                        </p:tav>
                                      </p:tavLst>
                                    </p:anim>
                                    <p:anim calcmode="lin" valueType="num">
                                      <p:cBhvr>
                                        <p:cTn id="35" dur="325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 dur="1" fill="hold">
                                          <p:stCondLst>
                                            <p:cond delay="3249"/>
                                          </p:stCondLst>
                                        </p:cTn>
                                        <p:tgtEl>
                                          <p:spTgt spid="14"/>
                                        </p:tgtEl>
                                        <p:attrNameLst>
                                          <p:attrName>style.visibility</p:attrName>
                                        </p:attrNameLst>
                                      </p:cBhvr>
                                      <p:to>
                                        <p:strVal val="hidden"/>
                                      </p:to>
                                    </p:set>
                                  </p:childTnLst>
                                </p:cTn>
                              </p:par>
                              <p:par>
                                <p:cTn id="37" presetID="2" presetClass="entr" presetSubtype="2" fill="hold" nodeType="withEffect">
                                  <p:stCondLst>
                                    <p:cond delay="0"/>
                                  </p:stCondLst>
                                  <p:childTnLst>
                                    <p:set>
                                      <p:cBhvr>
                                        <p:cTn id="38" dur="1" fill="hold">
                                          <p:stCondLst>
                                            <p:cond delay="0"/>
                                          </p:stCondLst>
                                        </p:cTn>
                                        <p:tgtEl>
                                          <p:spTgt spid="26"/>
                                        </p:tgtEl>
                                        <p:attrNameLst>
                                          <p:attrName>style.visibility</p:attrName>
                                        </p:attrNameLst>
                                      </p:cBhvr>
                                      <p:to>
                                        <p:strVal val="visible"/>
                                      </p:to>
                                    </p:set>
                                    <p:anim calcmode="lin" valueType="num">
                                      <p:cBhvr additive="base">
                                        <p:cTn id="39" dur="3250" fill="hold"/>
                                        <p:tgtEl>
                                          <p:spTgt spid="26"/>
                                        </p:tgtEl>
                                        <p:attrNameLst>
                                          <p:attrName>ppt_x</p:attrName>
                                        </p:attrNameLst>
                                      </p:cBhvr>
                                      <p:tavLst>
                                        <p:tav tm="0">
                                          <p:val>
                                            <p:strVal val="1+#ppt_w/2"/>
                                          </p:val>
                                        </p:tav>
                                        <p:tav tm="100000">
                                          <p:val>
                                            <p:strVal val="#ppt_x"/>
                                          </p:val>
                                        </p:tav>
                                      </p:tavLst>
                                    </p:anim>
                                    <p:anim calcmode="lin" valueType="num">
                                      <p:cBhvr additive="base">
                                        <p:cTn id="40" dur="3250" fill="hold"/>
                                        <p:tgtEl>
                                          <p:spTgt spid="26"/>
                                        </p:tgtEl>
                                        <p:attrNameLst>
                                          <p:attrName>ppt_y</p:attrName>
                                        </p:attrNameLst>
                                      </p:cBhvr>
                                      <p:tavLst>
                                        <p:tav tm="0">
                                          <p:val>
                                            <p:strVal val="#ppt_y"/>
                                          </p:val>
                                        </p:tav>
                                        <p:tav tm="100000">
                                          <p:val>
                                            <p:strVal val="#ppt_y"/>
                                          </p:val>
                                        </p:tav>
                                      </p:tavLst>
                                    </p:anim>
                                  </p:childTnLst>
                                </p:cTn>
                              </p:par>
                              <p:par>
                                <p:cTn id="41" presetID="19" presetClass="entr" presetSubtype="10" fill="hold" nodeType="withEffect">
                                  <p:stCondLst>
                                    <p:cond delay="0"/>
                                  </p:stCondLst>
                                  <p:childTnLst>
                                    <p:set>
                                      <p:cBhvr>
                                        <p:cTn id="42" dur="1" fill="hold">
                                          <p:stCondLst>
                                            <p:cond delay="0"/>
                                          </p:stCondLst>
                                        </p:cTn>
                                        <p:tgtEl>
                                          <p:spTgt spid="26"/>
                                        </p:tgtEl>
                                        <p:attrNameLst>
                                          <p:attrName>style.visibility</p:attrName>
                                        </p:attrNameLst>
                                      </p:cBhvr>
                                      <p:to>
                                        <p:strVal val="visible"/>
                                      </p:to>
                                    </p:set>
                                    <p:anim calcmode="lin" valueType="num">
                                      <p:cBhvr>
                                        <p:cTn id="43" dur="3250" fill="hold"/>
                                        <p:tgtEl>
                                          <p:spTgt spid="26"/>
                                        </p:tgtEl>
                                        <p:attrNameLst>
                                          <p:attrName>ppt_w</p:attrName>
                                        </p:attrNameLst>
                                      </p:cBhvr>
                                      <p:tavLst>
                                        <p:tav tm="0" fmla="#ppt_w*sin(2.5*pi*$)">
                                          <p:val>
                                            <p:fltVal val="0"/>
                                          </p:val>
                                        </p:tav>
                                        <p:tav tm="100000">
                                          <p:val>
                                            <p:fltVal val="1"/>
                                          </p:val>
                                        </p:tav>
                                      </p:tavLst>
                                    </p:anim>
                                    <p:anim calcmode="lin" valueType="num">
                                      <p:cBhvr>
                                        <p:cTn id="44" dur="3250" fill="hold"/>
                                        <p:tgtEl>
                                          <p:spTgt spid="26"/>
                                        </p:tgtEl>
                                        <p:attrNameLst>
                                          <p:attrName>ppt_h</p:attrName>
                                        </p:attrNameLst>
                                      </p:cBhvr>
                                      <p:tavLst>
                                        <p:tav tm="0">
                                          <p:val>
                                            <p:strVal val="#ppt_h"/>
                                          </p:val>
                                        </p:tav>
                                        <p:tav tm="100000">
                                          <p:val>
                                            <p:strVal val="#ppt_h"/>
                                          </p:val>
                                        </p:tav>
                                      </p:tavLst>
                                    </p:anim>
                                  </p:childTnLst>
                                </p:cTn>
                              </p:par>
                              <p:par>
                                <p:cTn id="45" presetID="2" presetClass="exit" presetSubtype="2" fill="hold" nodeType="withEffect">
                                  <p:stCondLst>
                                    <p:cond delay="0"/>
                                  </p:stCondLst>
                                  <p:childTnLst>
                                    <p:anim calcmode="lin" valueType="num">
                                      <p:cBhvr additive="base">
                                        <p:cTn id="46" dur="3250"/>
                                        <p:tgtEl>
                                          <p:spTgt spid="26"/>
                                        </p:tgtEl>
                                        <p:attrNameLst>
                                          <p:attrName>ppt_x</p:attrName>
                                        </p:attrNameLst>
                                      </p:cBhvr>
                                      <p:tavLst>
                                        <p:tav tm="0">
                                          <p:val>
                                            <p:strVal val="ppt_x"/>
                                          </p:val>
                                        </p:tav>
                                        <p:tav tm="100000">
                                          <p:val>
                                            <p:strVal val="1+ppt_w/2"/>
                                          </p:val>
                                        </p:tav>
                                      </p:tavLst>
                                    </p:anim>
                                    <p:anim calcmode="lin" valueType="num">
                                      <p:cBhvr additive="base">
                                        <p:cTn id="47" dur="3250"/>
                                        <p:tgtEl>
                                          <p:spTgt spid="26"/>
                                        </p:tgtEl>
                                        <p:attrNameLst>
                                          <p:attrName>ppt_y</p:attrName>
                                        </p:attrNameLst>
                                      </p:cBhvr>
                                      <p:tavLst>
                                        <p:tav tm="0">
                                          <p:val>
                                            <p:strVal val="ppt_y"/>
                                          </p:val>
                                        </p:tav>
                                        <p:tav tm="100000">
                                          <p:val>
                                            <p:strVal val="ppt_y"/>
                                          </p:val>
                                        </p:tav>
                                      </p:tavLst>
                                    </p:anim>
                                    <p:set>
                                      <p:cBhvr>
                                        <p:cTn id="48" dur="1" fill="hold">
                                          <p:stCondLst>
                                            <p:cond delay="3249"/>
                                          </p:stCondLst>
                                        </p:cTn>
                                        <p:tgtEl>
                                          <p:spTgt spid="26"/>
                                        </p:tgtEl>
                                        <p:attrNameLst>
                                          <p:attrName>style.visibility</p:attrName>
                                        </p:attrNameLst>
                                      </p:cBhvr>
                                      <p:to>
                                        <p:strVal val="hidden"/>
                                      </p:to>
                                    </p:set>
                                  </p:childTnLst>
                                </p:cTn>
                              </p:par>
                              <p:par>
                                <p:cTn id="49" presetID="19" presetClass="exit" presetSubtype="10" fill="hold" nodeType="withEffect">
                                  <p:stCondLst>
                                    <p:cond delay="0"/>
                                  </p:stCondLst>
                                  <p:childTnLst>
                                    <p:anim calcmode="lin" valueType="num">
                                      <p:cBhvr>
                                        <p:cTn id="50" dur="3250"/>
                                        <p:tgtEl>
                                          <p:spTgt spid="26"/>
                                        </p:tgtEl>
                                        <p:attrNameLst>
                                          <p:attrName>ppt_h</p:attrName>
                                        </p:attrNameLst>
                                      </p:cBhvr>
                                      <p:tavLst>
                                        <p:tav tm="0">
                                          <p:val>
                                            <p:strVal val="ppt_h"/>
                                          </p:val>
                                        </p:tav>
                                        <p:tav tm="100000">
                                          <p:val>
                                            <p:strVal val="ppt_h"/>
                                          </p:val>
                                        </p:tav>
                                      </p:tavLst>
                                    </p:anim>
                                    <p:anim calcmode="lin" valueType="num">
                                      <p:cBhvr>
                                        <p:cTn id="51" dur="325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2" dur="1" fill="hold">
                                          <p:stCondLst>
                                            <p:cond delay="3249"/>
                                          </p:stCondLst>
                                        </p:cTn>
                                        <p:tgtEl>
                                          <p:spTgt spid="26"/>
                                        </p:tgtEl>
                                        <p:attrNameLst>
                                          <p:attrName>style.visibility</p:attrName>
                                        </p:attrNameLst>
                                      </p:cBhvr>
                                      <p:to>
                                        <p:strVal val="hidden"/>
                                      </p:to>
                                    </p:set>
                                  </p:childTnLst>
                                </p:cTn>
                              </p:par>
                              <p:par>
                                <p:cTn id="53" presetID="2" presetClass="entr" presetSubtype="8" fill="hold" nodeType="withEffect">
                                  <p:stCondLst>
                                    <p:cond delay="0"/>
                                  </p:stCondLst>
                                  <p:childTnLst>
                                    <p:set>
                                      <p:cBhvr>
                                        <p:cTn id="54" dur="1" fill="hold">
                                          <p:stCondLst>
                                            <p:cond delay="0"/>
                                          </p:stCondLst>
                                        </p:cTn>
                                        <p:tgtEl>
                                          <p:spTgt spid="20"/>
                                        </p:tgtEl>
                                        <p:attrNameLst>
                                          <p:attrName>style.visibility</p:attrName>
                                        </p:attrNameLst>
                                      </p:cBhvr>
                                      <p:to>
                                        <p:strVal val="visible"/>
                                      </p:to>
                                    </p:set>
                                    <p:anim calcmode="lin" valueType="num">
                                      <p:cBhvr additive="base">
                                        <p:cTn id="55" dur="3250" fill="hold"/>
                                        <p:tgtEl>
                                          <p:spTgt spid="20"/>
                                        </p:tgtEl>
                                        <p:attrNameLst>
                                          <p:attrName>ppt_x</p:attrName>
                                        </p:attrNameLst>
                                      </p:cBhvr>
                                      <p:tavLst>
                                        <p:tav tm="0">
                                          <p:val>
                                            <p:strVal val="0-#ppt_w/2"/>
                                          </p:val>
                                        </p:tav>
                                        <p:tav tm="100000">
                                          <p:val>
                                            <p:strVal val="#ppt_x"/>
                                          </p:val>
                                        </p:tav>
                                      </p:tavLst>
                                    </p:anim>
                                    <p:anim calcmode="lin" valueType="num">
                                      <p:cBhvr additive="base">
                                        <p:cTn id="56" dur="3250" fill="hold"/>
                                        <p:tgtEl>
                                          <p:spTgt spid="20"/>
                                        </p:tgtEl>
                                        <p:attrNameLst>
                                          <p:attrName>ppt_y</p:attrName>
                                        </p:attrNameLst>
                                      </p:cBhvr>
                                      <p:tavLst>
                                        <p:tav tm="0">
                                          <p:val>
                                            <p:strVal val="#ppt_y"/>
                                          </p:val>
                                        </p:tav>
                                        <p:tav tm="100000">
                                          <p:val>
                                            <p:strVal val="#ppt_y"/>
                                          </p:val>
                                        </p:tav>
                                      </p:tavLst>
                                    </p:anim>
                                  </p:childTnLst>
                                </p:cTn>
                              </p:par>
                              <p:par>
                                <p:cTn id="57" presetID="19" presetClass="entr" presetSubtype="10" fill="hold" nodeType="withEffect">
                                  <p:stCondLst>
                                    <p:cond delay="0"/>
                                  </p:stCondLst>
                                  <p:childTnLst>
                                    <p:set>
                                      <p:cBhvr>
                                        <p:cTn id="58" dur="1" fill="hold">
                                          <p:stCondLst>
                                            <p:cond delay="0"/>
                                          </p:stCondLst>
                                        </p:cTn>
                                        <p:tgtEl>
                                          <p:spTgt spid="20"/>
                                        </p:tgtEl>
                                        <p:attrNameLst>
                                          <p:attrName>style.visibility</p:attrName>
                                        </p:attrNameLst>
                                      </p:cBhvr>
                                      <p:to>
                                        <p:strVal val="visible"/>
                                      </p:to>
                                    </p:set>
                                    <p:anim calcmode="lin" valueType="num">
                                      <p:cBhvr>
                                        <p:cTn id="59" dur="3250" fill="hold"/>
                                        <p:tgtEl>
                                          <p:spTgt spid="20"/>
                                        </p:tgtEl>
                                        <p:attrNameLst>
                                          <p:attrName>ppt_w</p:attrName>
                                        </p:attrNameLst>
                                      </p:cBhvr>
                                      <p:tavLst>
                                        <p:tav tm="0" fmla="#ppt_w*sin(2.5*pi*$)">
                                          <p:val>
                                            <p:fltVal val="0"/>
                                          </p:val>
                                        </p:tav>
                                        <p:tav tm="100000">
                                          <p:val>
                                            <p:fltVal val="1"/>
                                          </p:val>
                                        </p:tav>
                                      </p:tavLst>
                                    </p:anim>
                                    <p:anim calcmode="lin" valueType="num">
                                      <p:cBhvr>
                                        <p:cTn id="60" dur="3250" fill="hold"/>
                                        <p:tgtEl>
                                          <p:spTgt spid="20"/>
                                        </p:tgtEl>
                                        <p:attrNameLst>
                                          <p:attrName>ppt_h</p:attrName>
                                        </p:attrNameLst>
                                      </p:cBhvr>
                                      <p:tavLst>
                                        <p:tav tm="0">
                                          <p:val>
                                            <p:strVal val="#ppt_h"/>
                                          </p:val>
                                        </p:tav>
                                        <p:tav tm="100000">
                                          <p:val>
                                            <p:strVal val="#ppt_h"/>
                                          </p:val>
                                        </p:tav>
                                      </p:tavLst>
                                    </p:anim>
                                  </p:childTnLst>
                                </p:cTn>
                              </p:par>
                              <p:par>
                                <p:cTn id="61" presetID="2" presetClass="exit" presetSubtype="8" fill="hold" nodeType="withEffect">
                                  <p:stCondLst>
                                    <p:cond delay="0"/>
                                  </p:stCondLst>
                                  <p:childTnLst>
                                    <p:anim calcmode="lin" valueType="num">
                                      <p:cBhvr additive="base">
                                        <p:cTn id="62" dur="3250"/>
                                        <p:tgtEl>
                                          <p:spTgt spid="20"/>
                                        </p:tgtEl>
                                        <p:attrNameLst>
                                          <p:attrName>ppt_x</p:attrName>
                                        </p:attrNameLst>
                                      </p:cBhvr>
                                      <p:tavLst>
                                        <p:tav tm="0">
                                          <p:val>
                                            <p:strVal val="ppt_x"/>
                                          </p:val>
                                        </p:tav>
                                        <p:tav tm="100000">
                                          <p:val>
                                            <p:strVal val="0-ppt_w/2"/>
                                          </p:val>
                                        </p:tav>
                                      </p:tavLst>
                                    </p:anim>
                                    <p:anim calcmode="lin" valueType="num">
                                      <p:cBhvr additive="base">
                                        <p:cTn id="63" dur="3250"/>
                                        <p:tgtEl>
                                          <p:spTgt spid="20"/>
                                        </p:tgtEl>
                                        <p:attrNameLst>
                                          <p:attrName>ppt_y</p:attrName>
                                        </p:attrNameLst>
                                      </p:cBhvr>
                                      <p:tavLst>
                                        <p:tav tm="0">
                                          <p:val>
                                            <p:strVal val="ppt_y"/>
                                          </p:val>
                                        </p:tav>
                                        <p:tav tm="100000">
                                          <p:val>
                                            <p:strVal val="ppt_y"/>
                                          </p:val>
                                        </p:tav>
                                      </p:tavLst>
                                    </p:anim>
                                    <p:set>
                                      <p:cBhvr>
                                        <p:cTn id="64" dur="1" fill="hold">
                                          <p:stCondLst>
                                            <p:cond delay="3249"/>
                                          </p:stCondLst>
                                        </p:cTn>
                                        <p:tgtEl>
                                          <p:spTgt spid="20"/>
                                        </p:tgtEl>
                                        <p:attrNameLst>
                                          <p:attrName>style.visibility</p:attrName>
                                        </p:attrNameLst>
                                      </p:cBhvr>
                                      <p:to>
                                        <p:strVal val="hidden"/>
                                      </p:to>
                                    </p:set>
                                  </p:childTnLst>
                                </p:cTn>
                              </p:par>
                              <p:par>
                                <p:cTn id="65" presetID="19" presetClass="exit" presetSubtype="10" fill="hold" nodeType="withEffect">
                                  <p:stCondLst>
                                    <p:cond delay="0"/>
                                  </p:stCondLst>
                                  <p:childTnLst>
                                    <p:anim calcmode="lin" valueType="num">
                                      <p:cBhvr>
                                        <p:cTn id="66" dur="3250"/>
                                        <p:tgtEl>
                                          <p:spTgt spid="20"/>
                                        </p:tgtEl>
                                        <p:attrNameLst>
                                          <p:attrName>ppt_h</p:attrName>
                                        </p:attrNameLst>
                                      </p:cBhvr>
                                      <p:tavLst>
                                        <p:tav tm="0">
                                          <p:val>
                                            <p:strVal val="ppt_h"/>
                                          </p:val>
                                        </p:tav>
                                        <p:tav tm="100000">
                                          <p:val>
                                            <p:strVal val="ppt_h"/>
                                          </p:val>
                                        </p:tav>
                                      </p:tavLst>
                                    </p:anim>
                                    <p:anim calcmode="lin" valueType="num">
                                      <p:cBhvr>
                                        <p:cTn id="67" dur="325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 dur="1" fill="hold">
                                          <p:stCondLst>
                                            <p:cond delay="3249"/>
                                          </p:stCondLst>
                                        </p:cTn>
                                        <p:tgtEl>
                                          <p:spTgt spid="20"/>
                                        </p:tgtEl>
                                        <p:attrNameLst>
                                          <p:attrName>style.visibility</p:attrName>
                                        </p:attrNameLst>
                                      </p:cBhvr>
                                      <p:to>
                                        <p:strVal val="hidden"/>
                                      </p:to>
                                    </p:set>
                                  </p:childTnLst>
                                </p:cTn>
                              </p:par>
                              <p:par>
                                <p:cTn id="69" presetID="23" presetClass="entr" presetSubtype="288" fill="hold" nodeType="withEffect">
                                  <p:stCondLst>
                                    <p:cond delay="750"/>
                                  </p:stCondLst>
                                  <p:childTnLst>
                                    <p:set>
                                      <p:cBhvr>
                                        <p:cTn id="70" dur="1" fill="hold">
                                          <p:stCondLst>
                                            <p:cond delay="0"/>
                                          </p:stCondLst>
                                        </p:cTn>
                                        <p:tgtEl>
                                          <p:spTgt spid="37"/>
                                        </p:tgtEl>
                                        <p:attrNameLst>
                                          <p:attrName>style.visibility</p:attrName>
                                        </p:attrNameLst>
                                      </p:cBhvr>
                                      <p:to>
                                        <p:strVal val="visible"/>
                                      </p:to>
                                    </p:set>
                                    <p:anim calcmode="lin" valueType="num">
                                      <p:cBhvr>
                                        <p:cTn id="71" dur="2500" fill="hold"/>
                                        <p:tgtEl>
                                          <p:spTgt spid="37"/>
                                        </p:tgtEl>
                                        <p:attrNameLst>
                                          <p:attrName>ppt_w</p:attrName>
                                        </p:attrNameLst>
                                      </p:cBhvr>
                                      <p:tavLst>
                                        <p:tav tm="0">
                                          <p:val>
                                            <p:strVal val="4/3*#ppt_w"/>
                                          </p:val>
                                        </p:tav>
                                        <p:tav tm="100000">
                                          <p:val>
                                            <p:strVal val="#ppt_w"/>
                                          </p:val>
                                        </p:tav>
                                      </p:tavLst>
                                    </p:anim>
                                    <p:anim calcmode="lin" valueType="num">
                                      <p:cBhvr>
                                        <p:cTn id="72" dur="2500" fill="hold"/>
                                        <p:tgtEl>
                                          <p:spTgt spid="37"/>
                                        </p:tgtEl>
                                        <p:attrNameLst>
                                          <p:attrName>ppt_h</p:attrName>
                                        </p:attrNameLst>
                                      </p:cBhvr>
                                      <p:tavLst>
                                        <p:tav tm="0">
                                          <p:val>
                                            <p:strVal val="4/3*#ppt_h"/>
                                          </p:val>
                                        </p:tav>
                                        <p:tav tm="100000">
                                          <p:val>
                                            <p:strVal val="#ppt_h"/>
                                          </p:val>
                                        </p:tav>
                                      </p:tavLst>
                                    </p:anim>
                                  </p:childTnLst>
                                </p:cTn>
                              </p:par>
                              <p:par>
                                <p:cTn id="73" presetID="8" presetClass="entr" presetSubtype="32" fill="hold" nodeType="withEffect">
                                  <p:stCondLst>
                                    <p:cond delay="750"/>
                                  </p:stCondLst>
                                  <p:childTnLst>
                                    <p:set>
                                      <p:cBhvr>
                                        <p:cTn id="74" dur="1" fill="hold">
                                          <p:stCondLst>
                                            <p:cond delay="0"/>
                                          </p:stCondLst>
                                        </p:cTn>
                                        <p:tgtEl>
                                          <p:spTgt spid="37"/>
                                        </p:tgtEl>
                                        <p:attrNameLst>
                                          <p:attrName>style.visibility</p:attrName>
                                        </p:attrNameLst>
                                      </p:cBhvr>
                                      <p:to>
                                        <p:strVal val="visible"/>
                                      </p:to>
                                    </p:set>
                                    <p:animEffect transition="in" filter="diamond(out)">
                                      <p:cBhvr>
                                        <p:cTn id="75" dur="2500"/>
                                        <p:tgtEl>
                                          <p:spTgt spid="37"/>
                                        </p:tgtEl>
                                      </p:cBhvr>
                                    </p:animEffect>
                                  </p:childTnLst>
                                </p:cTn>
                              </p:par>
                              <p:par>
                                <p:cTn id="76" presetID="9" presetClass="emph" presetSubtype="0" grpId="0" nodeType="withEffect">
                                  <p:stCondLst>
                                    <p:cond delay="0"/>
                                  </p:stCondLst>
                                  <p:childTnLst>
                                    <p:set>
                                      <p:cBhvr rctx="PPT">
                                        <p:cTn id="77" dur="indefinite"/>
                                        <p:tgtEl>
                                          <p:spTgt spid="38"/>
                                        </p:tgtEl>
                                        <p:attrNameLst>
                                          <p:attrName>style.opacity</p:attrName>
                                        </p:attrNameLst>
                                      </p:cBhvr>
                                      <p:to>
                                        <p:strVal val="0"/>
                                      </p:to>
                                    </p:set>
                                    <p:animEffect filter="image" prLst="opacity: 0">
                                      <p:cBhvr rctx="IE">
                                        <p:cTn id="78" dur="indefinite"/>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11"/>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11523"/>
            <a:ext cx="9144000" cy="5131977"/>
          </a:xfrm>
          <a:prstGeom prst="rect">
            <a:avLst/>
          </a:prstGeom>
          <a:noFill/>
          <a:ln>
            <a:noFill/>
          </a:ln>
        </p:spPr>
      </p:pic>
      <p:sp>
        <p:nvSpPr>
          <p:cNvPr id="3" name="2 Rectángulo"/>
          <p:cNvSpPr/>
          <p:nvPr/>
        </p:nvSpPr>
        <p:spPr>
          <a:xfrm>
            <a:off x="1763688" y="411510"/>
            <a:ext cx="6408712" cy="2616101"/>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5C3000"/>
              </a:solidFill>
              <a:latin typeface="Hobo Std" pitchFamily="34" charset="0"/>
            </a:endParaRPr>
          </a:p>
          <a:p>
            <a:pPr algn="ctr"/>
            <a:r>
              <a:rPr lang="es-ES" sz="2000" b="1" dirty="0" smtClean="0">
                <a:solidFill>
                  <a:srgbClr val="5C3000"/>
                </a:solidFill>
                <a:latin typeface="Hobo Std" pitchFamily="34" charset="0"/>
              </a:rPr>
              <a:t>Reduce </a:t>
            </a:r>
            <a:r>
              <a:rPr lang="es-ES" sz="2000" b="1" dirty="0">
                <a:solidFill>
                  <a:srgbClr val="5C3000"/>
                </a:solidFill>
                <a:latin typeface="Hobo Std" pitchFamily="34" charset="0"/>
              </a:rPr>
              <a:t>el riesgo de hipertensión</a:t>
            </a:r>
          </a:p>
          <a:p>
            <a:pPr algn="ctr"/>
            <a:endParaRPr lang="es-ES" sz="1600" dirty="0">
              <a:solidFill>
                <a:srgbClr val="5C3000"/>
              </a:solidFill>
              <a:latin typeface="Hobo Std" pitchFamily="34" charset="0"/>
            </a:endParaRPr>
          </a:p>
          <a:p>
            <a:pPr algn="ctr"/>
            <a:r>
              <a:rPr lang="es-ES" sz="1600" dirty="0">
                <a:solidFill>
                  <a:srgbClr val="5C3000"/>
                </a:solidFill>
                <a:latin typeface="Hobo Std" pitchFamily="34" charset="0"/>
              </a:rPr>
              <a:t>La hipertensión se origina cuando demasiada fuerza se ejerce sobre las paredes arteriales, mientras que la sangre circula. Una forma de combatir esto es consumir una gran cantidad de potasio y una pequeña cantidad de sodio en tu dieta para bajar la presión arterial. Las piñas son excelentes para la hipertensión, ya que una taza de piña contiene alrededor de 1 mg de sodio y 195 mg de potasio.</a:t>
            </a:r>
            <a:endParaRPr lang="es-ES" sz="2000" dirty="0">
              <a:solidFill>
                <a:srgbClr val="5C3000"/>
              </a:solidFill>
              <a:latin typeface="Hobo Std" pitchFamily="34" charset="0"/>
            </a:endParaRPr>
          </a:p>
        </p:txBody>
      </p:sp>
    </p:spTree>
    <p:extLst>
      <p:ext uri="{BB962C8B-B14F-4D97-AF65-F5344CB8AC3E}">
        <p14:creationId xmlns:p14="http://schemas.microsoft.com/office/powerpoint/2010/main" val="25884216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6" name="125 Imagen"/>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915" y="0"/>
            <a:ext cx="9144000" cy="5143500"/>
          </a:xfrm>
          <a:prstGeom prst="rect">
            <a:avLst/>
          </a:prstGeom>
          <a:noFill/>
          <a:ln>
            <a:noFill/>
          </a:ln>
          <a:scene3d>
            <a:camera prst="orthographicFront"/>
            <a:lightRig rig="flat" dir="t"/>
          </a:scene3d>
          <a:sp3d prstMaterial="powder"/>
        </p:spPr>
      </p:pic>
      <p:pic>
        <p:nvPicPr>
          <p:cNvPr id="169" name="Picture 2"/>
          <p:cNvPicPr>
            <a:picLocks noChangeAspect="1" noChangeArrowheads="1"/>
          </p:cNvPicPr>
          <p:nvPr/>
        </p:nvPicPr>
        <p:blipFill rotWithShape="1">
          <a:blip r:embed="rId3">
            <a:extLst>
              <a:ext uri="{28A0092B-C50C-407E-A947-70E740481C1C}">
                <a14:useLocalDpi xmlns:a14="http://schemas.microsoft.com/office/drawing/2010/main" val="0"/>
              </a:ext>
            </a:extLst>
          </a:blip>
          <a:srcRect r="57855"/>
          <a:stretch/>
        </p:blipFill>
        <p:spPr bwMode="auto">
          <a:xfrm>
            <a:off x="899592" y="411510"/>
            <a:ext cx="8640960" cy="4267200"/>
          </a:xfrm>
          <a:prstGeom prst="rect">
            <a:avLst/>
          </a:prstGeom>
          <a:noFill/>
          <a:ln>
            <a:noFill/>
          </a:ln>
          <a:effectLst>
            <a:outerShdw dist="35921" dir="2700000" sx="92000" sy="92000" algn="ctr" rotWithShape="0">
              <a:srgbClr val="00CC00"/>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8" name="127 Imagen" descr="Diapositiva29"/>
          <p:cNvPicPr>
            <a:picLocks noGrp="1" noChangeAspect="1"/>
          </p:cNvPicPr>
          <p:nvPr isPhoto="1"/>
        </p:nvPicPr>
        <p:blipFill rotWithShape="1">
          <a:blip r:embed="rId4" cstate="email">
            <a:lum/>
            <a:extLst>
              <a:ext uri="{28A0092B-C50C-407E-A947-70E740481C1C}">
                <a14:useLocalDpi xmlns:a14="http://schemas.microsoft.com/office/drawing/2010/main"/>
              </a:ext>
            </a:extLst>
          </a:blip>
          <a:srcRect l="-1" r="-98250"/>
          <a:stretch/>
        </p:blipFill>
        <p:spPr>
          <a:xfrm>
            <a:off x="0" y="-29274"/>
            <a:ext cx="18127967" cy="5172774"/>
          </a:xfrm>
          <a:prstGeom prst="rect">
            <a:avLst/>
          </a:prstGeom>
          <a:noFill/>
          <a:ln>
            <a:noFill/>
          </a:ln>
        </p:spPr>
      </p:pic>
      <p:sp>
        <p:nvSpPr>
          <p:cNvPr id="87" name="86 Elipse"/>
          <p:cNvSpPr/>
          <p:nvPr/>
        </p:nvSpPr>
        <p:spPr>
          <a:xfrm rot="16200000">
            <a:off x="5851026" y="2381505"/>
            <a:ext cx="486216" cy="451980"/>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Elipse"/>
          <p:cNvSpPr/>
          <p:nvPr/>
        </p:nvSpPr>
        <p:spPr>
          <a:xfrm rot="16200000">
            <a:off x="6496712" y="3809581"/>
            <a:ext cx="486216" cy="451980"/>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rot="16200000">
            <a:off x="7898944" y="4447925"/>
            <a:ext cx="486216" cy="451980"/>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Elipse"/>
          <p:cNvSpPr/>
          <p:nvPr/>
        </p:nvSpPr>
        <p:spPr>
          <a:xfrm rot="16200000">
            <a:off x="5915595" y="2898026"/>
            <a:ext cx="486216" cy="451980"/>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Elipse"/>
          <p:cNvSpPr/>
          <p:nvPr/>
        </p:nvSpPr>
        <p:spPr>
          <a:xfrm rot="16200000">
            <a:off x="6159732" y="3384188"/>
            <a:ext cx="486216" cy="451980"/>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Elipse"/>
          <p:cNvSpPr/>
          <p:nvPr/>
        </p:nvSpPr>
        <p:spPr>
          <a:xfrm rot="16200000">
            <a:off x="6934469" y="4113432"/>
            <a:ext cx="486216" cy="451980"/>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Elipse"/>
          <p:cNvSpPr/>
          <p:nvPr/>
        </p:nvSpPr>
        <p:spPr>
          <a:xfrm rot="16200000">
            <a:off x="7418679" y="4326371"/>
            <a:ext cx="486216" cy="451980"/>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Elipse"/>
          <p:cNvSpPr/>
          <p:nvPr/>
        </p:nvSpPr>
        <p:spPr>
          <a:xfrm rot="16200000" flipH="1">
            <a:off x="6496572" y="922958"/>
            <a:ext cx="486217" cy="451980"/>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Elipse"/>
          <p:cNvSpPr/>
          <p:nvPr/>
        </p:nvSpPr>
        <p:spPr>
          <a:xfrm rot="16200000" flipH="1">
            <a:off x="7898804" y="284613"/>
            <a:ext cx="486217" cy="451980"/>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Elipse"/>
          <p:cNvSpPr/>
          <p:nvPr/>
        </p:nvSpPr>
        <p:spPr>
          <a:xfrm rot="16200000" flipH="1">
            <a:off x="5915455" y="1834512"/>
            <a:ext cx="486217" cy="451980"/>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rot="16200000" flipH="1">
            <a:off x="6159592" y="1348350"/>
            <a:ext cx="486217" cy="451980"/>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rot="16200000" flipH="1">
            <a:off x="6934329" y="619106"/>
            <a:ext cx="486217" cy="451980"/>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Elipse"/>
          <p:cNvSpPr/>
          <p:nvPr/>
        </p:nvSpPr>
        <p:spPr>
          <a:xfrm rot="16200000" flipH="1">
            <a:off x="7418539" y="406167"/>
            <a:ext cx="486217" cy="451980"/>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Elipse"/>
          <p:cNvSpPr/>
          <p:nvPr/>
        </p:nvSpPr>
        <p:spPr>
          <a:xfrm rot="16200000">
            <a:off x="6510923" y="2452355"/>
            <a:ext cx="336850" cy="33103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Elipse"/>
          <p:cNvSpPr/>
          <p:nvPr/>
        </p:nvSpPr>
        <p:spPr>
          <a:xfrm rot="16200000">
            <a:off x="6983832" y="3441722"/>
            <a:ext cx="336850" cy="33103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Elipse"/>
          <p:cNvSpPr/>
          <p:nvPr/>
        </p:nvSpPr>
        <p:spPr>
          <a:xfrm rot="16200000">
            <a:off x="8010845" y="3883966"/>
            <a:ext cx="336850" cy="33103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Elipse"/>
          <p:cNvSpPr/>
          <p:nvPr/>
        </p:nvSpPr>
        <p:spPr>
          <a:xfrm rot="16200000">
            <a:off x="6558214" y="2810199"/>
            <a:ext cx="336850" cy="33103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Elipse"/>
          <p:cNvSpPr/>
          <p:nvPr/>
        </p:nvSpPr>
        <p:spPr>
          <a:xfrm rot="16200000">
            <a:off x="6737023" y="3147011"/>
            <a:ext cx="336850" cy="33103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rot="16200000">
            <a:off x="7304451" y="3652230"/>
            <a:ext cx="336850" cy="33103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Elipse"/>
          <p:cNvSpPr/>
          <p:nvPr/>
        </p:nvSpPr>
        <p:spPr>
          <a:xfrm rot="16200000">
            <a:off x="7659093" y="3799754"/>
            <a:ext cx="336850" cy="33103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Elipse"/>
          <p:cNvSpPr/>
          <p:nvPr/>
        </p:nvSpPr>
        <p:spPr>
          <a:xfrm rot="16200000" flipH="1">
            <a:off x="6983730" y="1441876"/>
            <a:ext cx="336850" cy="33103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rot="16200000" flipH="1">
            <a:off x="8010743" y="999632"/>
            <a:ext cx="336850" cy="33103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rot="16200000" flipH="1">
            <a:off x="6558112" y="2073399"/>
            <a:ext cx="336850" cy="33103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Elipse"/>
          <p:cNvSpPr/>
          <p:nvPr/>
        </p:nvSpPr>
        <p:spPr>
          <a:xfrm rot="16200000" flipH="1">
            <a:off x="6736921" y="1736587"/>
            <a:ext cx="336850" cy="33103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Elipse"/>
          <p:cNvSpPr/>
          <p:nvPr/>
        </p:nvSpPr>
        <p:spPr>
          <a:xfrm rot="16200000" flipH="1">
            <a:off x="7304349" y="1231368"/>
            <a:ext cx="336850" cy="33103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Elipse"/>
          <p:cNvSpPr/>
          <p:nvPr/>
        </p:nvSpPr>
        <p:spPr>
          <a:xfrm rot="16200000" flipH="1">
            <a:off x="7658991" y="1083844"/>
            <a:ext cx="336850" cy="33103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Elipse"/>
          <p:cNvSpPr/>
          <p:nvPr/>
        </p:nvSpPr>
        <p:spPr>
          <a:xfrm rot="16200000">
            <a:off x="7148895" y="2506440"/>
            <a:ext cx="216092" cy="21565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Elipse"/>
          <p:cNvSpPr/>
          <p:nvPr/>
        </p:nvSpPr>
        <p:spPr>
          <a:xfrm rot="16200000">
            <a:off x="7456974" y="3141128"/>
            <a:ext cx="216092" cy="21565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Elipse"/>
          <p:cNvSpPr/>
          <p:nvPr/>
        </p:nvSpPr>
        <p:spPr>
          <a:xfrm rot="16200000">
            <a:off x="8126029" y="3424832"/>
            <a:ext cx="216092" cy="21565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Elipse"/>
          <p:cNvSpPr/>
          <p:nvPr/>
        </p:nvSpPr>
        <p:spPr>
          <a:xfrm rot="16200000">
            <a:off x="7179703" y="2736000"/>
            <a:ext cx="216092" cy="21565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Elipse"/>
          <p:cNvSpPr/>
          <p:nvPr/>
        </p:nvSpPr>
        <p:spPr>
          <a:xfrm rot="16200000">
            <a:off x="7296189" y="2952069"/>
            <a:ext cx="216092" cy="21565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Elipse"/>
          <p:cNvSpPr/>
          <p:nvPr/>
        </p:nvSpPr>
        <p:spPr>
          <a:xfrm rot="16200000">
            <a:off x="7665844" y="3276171"/>
            <a:ext cx="216092" cy="21565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Elipse"/>
          <p:cNvSpPr/>
          <p:nvPr/>
        </p:nvSpPr>
        <p:spPr>
          <a:xfrm rot="16200000">
            <a:off x="7896878" y="3370809"/>
            <a:ext cx="216092" cy="21565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Elipse"/>
          <p:cNvSpPr/>
          <p:nvPr/>
        </p:nvSpPr>
        <p:spPr>
          <a:xfrm rot="16200000" flipH="1">
            <a:off x="7456907" y="1858208"/>
            <a:ext cx="216092" cy="21565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rot="16200000" flipH="1">
            <a:off x="8125962" y="1574504"/>
            <a:ext cx="216092" cy="21565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Elipse"/>
          <p:cNvSpPr/>
          <p:nvPr/>
        </p:nvSpPr>
        <p:spPr>
          <a:xfrm rot="16200000" flipH="1">
            <a:off x="7179636" y="2263336"/>
            <a:ext cx="216092" cy="21565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Elipse"/>
          <p:cNvSpPr/>
          <p:nvPr/>
        </p:nvSpPr>
        <p:spPr>
          <a:xfrm rot="16200000" flipH="1">
            <a:off x="7296122" y="2047268"/>
            <a:ext cx="216092" cy="21565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Elipse"/>
          <p:cNvSpPr/>
          <p:nvPr/>
        </p:nvSpPr>
        <p:spPr>
          <a:xfrm rot="16200000" flipH="1">
            <a:off x="7665777" y="1723165"/>
            <a:ext cx="216092" cy="21565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Elipse"/>
          <p:cNvSpPr/>
          <p:nvPr/>
        </p:nvSpPr>
        <p:spPr>
          <a:xfrm rot="16200000" flipH="1">
            <a:off x="7896811" y="1628527"/>
            <a:ext cx="216092" cy="21565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Elipse"/>
          <p:cNvSpPr/>
          <p:nvPr/>
        </p:nvSpPr>
        <p:spPr>
          <a:xfrm rot="16200000">
            <a:off x="3042714" y="2381505"/>
            <a:ext cx="486216" cy="451980"/>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Elipse"/>
          <p:cNvSpPr/>
          <p:nvPr/>
        </p:nvSpPr>
        <p:spPr>
          <a:xfrm rot="16200000">
            <a:off x="3688400" y="3809581"/>
            <a:ext cx="486216" cy="451980"/>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Elipse"/>
          <p:cNvSpPr/>
          <p:nvPr/>
        </p:nvSpPr>
        <p:spPr>
          <a:xfrm rot="16200000">
            <a:off x="5090632" y="4447925"/>
            <a:ext cx="486216" cy="451980"/>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Elipse"/>
          <p:cNvSpPr/>
          <p:nvPr/>
        </p:nvSpPr>
        <p:spPr>
          <a:xfrm rot="16200000">
            <a:off x="3107283" y="2898026"/>
            <a:ext cx="486216" cy="451980"/>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Elipse"/>
          <p:cNvSpPr/>
          <p:nvPr/>
        </p:nvSpPr>
        <p:spPr>
          <a:xfrm rot="16200000">
            <a:off x="3351420" y="3384188"/>
            <a:ext cx="486216" cy="451980"/>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Elipse"/>
          <p:cNvSpPr/>
          <p:nvPr/>
        </p:nvSpPr>
        <p:spPr>
          <a:xfrm rot="16200000">
            <a:off x="4126157" y="4113432"/>
            <a:ext cx="486216" cy="451980"/>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Elipse"/>
          <p:cNvSpPr/>
          <p:nvPr/>
        </p:nvSpPr>
        <p:spPr>
          <a:xfrm rot="16200000">
            <a:off x="4610367" y="4326371"/>
            <a:ext cx="486216" cy="451980"/>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Elipse"/>
          <p:cNvSpPr/>
          <p:nvPr/>
        </p:nvSpPr>
        <p:spPr>
          <a:xfrm rot="16200000" flipH="1">
            <a:off x="3688260" y="922958"/>
            <a:ext cx="486217" cy="451980"/>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Elipse"/>
          <p:cNvSpPr/>
          <p:nvPr/>
        </p:nvSpPr>
        <p:spPr>
          <a:xfrm rot="16200000" flipH="1">
            <a:off x="5090492" y="284613"/>
            <a:ext cx="486217" cy="451980"/>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Elipse"/>
          <p:cNvSpPr/>
          <p:nvPr/>
        </p:nvSpPr>
        <p:spPr>
          <a:xfrm rot="16200000" flipH="1">
            <a:off x="3107143" y="1834512"/>
            <a:ext cx="486217" cy="451980"/>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Elipse"/>
          <p:cNvSpPr/>
          <p:nvPr/>
        </p:nvSpPr>
        <p:spPr>
          <a:xfrm rot="16200000" flipH="1">
            <a:off x="3351280" y="1348350"/>
            <a:ext cx="486217" cy="451980"/>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Elipse"/>
          <p:cNvSpPr/>
          <p:nvPr/>
        </p:nvSpPr>
        <p:spPr>
          <a:xfrm rot="16200000" flipH="1">
            <a:off x="4126017" y="619106"/>
            <a:ext cx="486217" cy="451980"/>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Elipse"/>
          <p:cNvSpPr/>
          <p:nvPr/>
        </p:nvSpPr>
        <p:spPr>
          <a:xfrm rot="16200000" flipH="1">
            <a:off x="4610227" y="406167"/>
            <a:ext cx="486217" cy="451980"/>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Elipse"/>
          <p:cNvSpPr/>
          <p:nvPr/>
        </p:nvSpPr>
        <p:spPr>
          <a:xfrm rot="16200000">
            <a:off x="3702611" y="2452355"/>
            <a:ext cx="336850" cy="33103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Elipse"/>
          <p:cNvSpPr/>
          <p:nvPr/>
        </p:nvSpPr>
        <p:spPr>
          <a:xfrm rot="16200000">
            <a:off x="4175520" y="3441722"/>
            <a:ext cx="336850" cy="33103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Elipse"/>
          <p:cNvSpPr/>
          <p:nvPr/>
        </p:nvSpPr>
        <p:spPr>
          <a:xfrm rot="16200000">
            <a:off x="5202533" y="3883966"/>
            <a:ext cx="336850" cy="33103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Elipse"/>
          <p:cNvSpPr/>
          <p:nvPr/>
        </p:nvSpPr>
        <p:spPr>
          <a:xfrm rot="16200000">
            <a:off x="3749902" y="2810199"/>
            <a:ext cx="336850" cy="33103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Elipse"/>
          <p:cNvSpPr/>
          <p:nvPr/>
        </p:nvSpPr>
        <p:spPr>
          <a:xfrm rot="16200000">
            <a:off x="3928711" y="3147011"/>
            <a:ext cx="336850" cy="33103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Elipse"/>
          <p:cNvSpPr/>
          <p:nvPr/>
        </p:nvSpPr>
        <p:spPr>
          <a:xfrm rot="16200000">
            <a:off x="4496139" y="3652230"/>
            <a:ext cx="336850" cy="33103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Elipse"/>
          <p:cNvSpPr/>
          <p:nvPr/>
        </p:nvSpPr>
        <p:spPr>
          <a:xfrm rot="16200000">
            <a:off x="4850781" y="3799754"/>
            <a:ext cx="336850" cy="33103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Elipse"/>
          <p:cNvSpPr/>
          <p:nvPr/>
        </p:nvSpPr>
        <p:spPr>
          <a:xfrm rot="16200000" flipH="1">
            <a:off x="4175418" y="1441876"/>
            <a:ext cx="336850" cy="33103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Elipse"/>
          <p:cNvSpPr/>
          <p:nvPr/>
        </p:nvSpPr>
        <p:spPr>
          <a:xfrm rot="16200000" flipH="1">
            <a:off x="5202431" y="999632"/>
            <a:ext cx="336850" cy="33103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Elipse"/>
          <p:cNvSpPr/>
          <p:nvPr/>
        </p:nvSpPr>
        <p:spPr>
          <a:xfrm rot="16200000" flipH="1">
            <a:off x="3749800" y="2073399"/>
            <a:ext cx="336850" cy="33103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Elipse"/>
          <p:cNvSpPr/>
          <p:nvPr/>
        </p:nvSpPr>
        <p:spPr>
          <a:xfrm rot="16200000" flipH="1">
            <a:off x="3928609" y="1736587"/>
            <a:ext cx="336850" cy="33103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Elipse"/>
          <p:cNvSpPr/>
          <p:nvPr/>
        </p:nvSpPr>
        <p:spPr>
          <a:xfrm rot="16200000" flipH="1">
            <a:off x="4496037" y="1231368"/>
            <a:ext cx="336850" cy="33103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rot="16200000" flipH="1">
            <a:off x="4850679" y="1083844"/>
            <a:ext cx="336850" cy="33103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Elipse"/>
          <p:cNvSpPr/>
          <p:nvPr/>
        </p:nvSpPr>
        <p:spPr>
          <a:xfrm rot="16200000">
            <a:off x="4340583" y="2506440"/>
            <a:ext cx="216092" cy="21565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Elipse"/>
          <p:cNvSpPr/>
          <p:nvPr/>
        </p:nvSpPr>
        <p:spPr>
          <a:xfrm rot="16200000">
            <a:off x="4648662" y="3141128"/>
            <a:ext cx="216092" cy="21565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Elipse"/>
          <p:cNvSpPr/>
          <p:nvPr/>
        </p:nvSpPr>
        <p:spPr>
          <a:xfrm rot="16200000">
            <a:off x="5317717" y="3424832"/>
            <a:ext cx="216092" cy="21565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Elipse"/>
          <p:cNvSpPr/>
          <p:nvPr/>
        </p:nvSpPr>
        <p:spPr>
          <a:xfrm rot="16200000">
            <a:off x="4371391" y="2736000"/>
            <a:ext cx="216092" cy="21565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Elipse"/>
          <p:cNvSpPr/>
          <p:nvPr/>
        </p:nvSpPr>
        <p:spPr>
          <a:xfrm rot="16200000">
            <a:off x="4487877" y="2952069"/>
            <a:ext cx="216092" cy="21565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Elipse"/>
          <p:cNvSpPr/>
          <p:nvPr/>
        </p:nvSpPr>
        <p:spPr>
          <a:xfrm rot="16200000">
            <a:off x="4857532" y="3276171"/>
            <a:ext cx="216092" cy="21565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Elipse"/>
          <p:cNvSpPr/>
          <p:nvPr/>
        </p:nvSpPr>
        <p:spPr>
          <a:xfrm rot="16200000">
            <a:off x="5088566" y="3370809"/>
            <a:ext cx="216092" cy="21565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rot="16200000" flipH="1">
            <a:off x="4648595" y="1858208"/>
            <a:ext cx="216092" cy="21565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4" name="163 Elipse"/>
          <p:cNvSpPr/>
          <p:nvPr/>
        </p:nvSpPr>
        <p:spPr>
          <a:xfrm rot="16200000" flipH="1">
            <a:off x="5317650" y="1574504"/>
            <a:ext cx="216092" cy="21565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Elipse"/>
          <p:cNvSpPr/>
          <p:nvPr/>
        </p:nvSpPr>
        <p:spPr>
          <a:xfrm rot="16200000" flipH="1">
            <a:off x="4371324" y="2263336"/>
            <a:ext cx="216092" cy="21565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Elipse"/>
          <p:cNvSpPr/>
          <p:nvPr/>
        </p:nvSpPr>
        <p:spPr>
          <a:xfrm rot="16200000" flipH="1">
            <a:off x="4487810" y="2047268"/>
            <a:ext cx="216092" cy="21565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Elipse"/>
          <p:cNvSpPr/>
          <p:nvPr/>
        </p:nvSpPr>
        <p:spPr>
          <a:xfrm rot="16200000" flipH="1">
            <a:off x="4857465" y="1723165"/>
            <a:ext cx="216092" cy="21565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Elipse"/>
          <p:cNvSpPr/>
          <p:nvPr/>
        </p:nvSpPr>
        <p:spPr>
          <a:xfrm rot="16200000" flipH="1">
            <a:off x="5088499" y="1628527"/>
            <a:ext cx="216092" cy="21565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69 Elipse"/>
          <p:cNvSpPr/>
          <p:nvPr/>
        </p:nvSpPr>
        <p:spPr>
          <a:xfrm rot="16200000">
            <a:off x="306410" y="2381505"/>
            <a:ext cx="486216" cy="451980"/>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Elipse"/>
          <p:cNvSpPr/>
          <p:nvPr/>
        </p:nvSpPr>
        <p:spPr>
          <a:xfrm rot="16200000">
            <a:off x="952096" y="3809581"/>
            <a:ext cx="486216" cy="451980"/>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171 Elipse"/>
          <p:cNvSpPr/>
          <p:nvPr/>
        </p:nvSpPr>
        <p:spPr>
          <a:xfrm rot="16200000">
            <a:off x="2354328" y="4447925"/>
            <a:ext cx="486216" cy="451980"/>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Elipse"/>
          <p:cNvSpPr/>
          <p:nvPr/>
        </p:nvSpPr>
        <p:spPr>
          <a:xfrm rot="16200000">
            <a:off x="370979" y="2898026"/>
            <a:ext cx="486216" cy="451980"/>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Elipse"/>
          <p:cNvSpPr/>
          <p:nvPr/>
        </p:nvSpPr>
        <p:spPr>
          <a:xfrm rot="16200000">
            <a:off x="615116" y="3384188"/>
            <a:ext cx="486216" cy="451980"/>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rot="16200000">
            <a:off x="1389853" y="4113432"/>
            <a:ext cx="486216" cy="451980"/>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Elipse"/>
          <p:cNvSpPr/>
          <p:nvPr/>
        </p:nvSpPr>
        <p:spPr>
          <a:xfrm rot="16200000">
            <a:off x="1874063" y="4326371"/>
            <a:ext cx="486216" cy="451980"/>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rot="16200000" flipH="1">
            <a:off x="951956" y="922958"/>
            <a:ext cx="486217" cy="451980"/>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8" name="177 Elipse"/>
          <p:cNvSpPr/>
          <p:nvPr/>
        </p:nvSpPr>
        <p:spPr>
          <a:xfrm rot="16200000" flipH="1">
            <a:off x="2354188" y="284613"/>
            <a:ext cx="486217" cy="451980"/>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Elipse"/>
          <p:cNvSpPr/>
          <p:nvPr/>
        </p:nvSpPr>
        <p:spPr>
          <a:xfrm rot="16200000" flipH="1">
            <a:off x="370839" y="1834512"/>
            <a:ext cx="486217" cy="451980"/>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Elipse"/>
          <p:cNvSpPr/>
          <p:nvPr/>
        </p:nvSpPr>
        <p:spPr>
          <a:xfrm rot="16200000" flipH="1">
            <a:off x="614976" y="1348350"/>
            <a:ext cx="486217" cy="451980"/>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Elipse"/>
          <p:cNvSpPr/>
          <p:nvPr/>
        </p:nvSpPr>
        <p:spPr>
          <a:xfrm rot="16200000" flipH="1">
            <a:off x="1389713" y="619106"/>
            <a:ext cx="486217" cy="451980"/>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81 Elipse"/>
          <p:cNvSpPr/>
          <p:nvPr/>
        </p:nvSpPr>
        <p:spPr>
          <a:xfrm rot="16200000" flipH="1">
            <a:off x="1873923" y="406167"/>
            <a:ext cx="486217" cy="451980"/>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Elipse"/>
          <p:cNvSpPr/>
          <p:nvPr/>
        </p:nvSpPr>
        <p:spPr>
          <a:xfrm rot="16200000">
            <a:off x="966307" y="2452355"/>
            <a:ext cx="336850" cy="33103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83 Elipse"/>
          <p:cNvSpPr/>
          <p:nvPr/>
        </p:nvSpPr>
        <p:spPr>
          <a:xfrm rot="16200000">
            <a:off x="1439216" y="3441722"/>
            <a:ext cx="336850" cy="33103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Elipse"/>
          <p:cNvSpPr/>
          <p:nvPr/>
        </p:nvSpPr>
        <p:spPr>
          <a:xfrm rot="16200000">
            <a:off x="2466229" y="3883966"/>
            <a:ext cx="336850" cy="33103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85 Elipse"/>
          <p:cNvSpPr/>
          <p:nvPr/>
        </p:nvSpPr>
        <p:spPr>
          <a:xfrm rot="16200000">
            <a:off x="1013598" y="2810199"/>
            <a:ext cx="336850" cy="33103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rot="16200000">
            <a:off x="1192407" y="3147011"/>
            <a:ext cx="336850" cy="33103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Elipse"/>
          <p:cNvSpPr/>
          <p:nvPr/>
        </p:nvSpPr>
        <p:spPr>
          <a:xfrm rot="16200000">
            <a:off x="1759835" y="3652230"/>
            <a:ext cx="336850" cy="33103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Elipse"/>
          <p:cNvSpPr/>
          <p:nvPr/>
        </p:nvSpPr>
        <p:spPr>
          <a:xfrm rot="16200000">
            <a:off x="2114477" y="3799754"/>
            <a:ext cx="336850" cy="33103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Elipse"/>
          <p:cNvSpPr/>
          <p:nvPr/>
        </p:nvSpPr>
        <p:spPr>
          <a:xfrm rot="16200000" flipH="1">
            <a:off x="1439114" y="1441876"/>
            <a:ext cx="336850" cy="33103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Elipse"/>
          <p:cNvSpPr/>
          <p:nvPr/>
        </p:nvSpPr>
        <p:spPr>
          <a:xfrm rot="16200000" flipH="1">
            <a:off x="2466127" y="999632"/>
            <a:ext cx="336850" cy="33103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Elipse"/>
          <p:cNvSpPr/>
          <p:nvPr/>
        </p:nvSpPr>
        <p:spPr>
          <a:xfrm rot="16200000" flipH="1">
            <a:off x="1013496" y="2073399"/>
            <a:ext cx="336850" cy="33103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Elipse"/>
          <p:cNvSpPr/>
          <p:nvPr/>
        </p:nvSpPr>
        <p:spPr>
          <a:xfrm rot="16200000" flipH="1">
            <a:off x="1192305" y="1736587"/>
            <a:ext cx="336850" cy="33103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Elipse"/>
          <p:cNvSpPr/>
          <p:nvPr/>
        </p:nvSpPr>
        <p:spPr>
          <a:xfrm rot="16200000" flipH="1">
            <a:off x="1759733" y="1231368"/>
            <a:ext cx="336850" cy="33103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Elipse"/>
          <p:cNvSpPr/>
          <p:nvPr/>
        </p:nvSpPr>
        <p:spPr>
          <a:xfrm rot="16200000" flipH="1">
            <a:off x="2114375" y="1083844"/>
            <a:ext cx="336850" cy="33103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95 Elipse"/>
          <p:cNvSpPr/>
          <p:nvPr/>
        </p:nvSpPr>
        <p:spPr>
          <a:xfrm rot="16200000">
            <a:off x="1604279" y="2506440"/>
            <a:ext cx="216092" cy="21565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Elipse"/>
          <p:cNvSpPr/>
          <p:nvPr/>
        </p:nvSpPr>
        <p:spPr>
          <a:xfrm rot="16200000">
            <a:off x="1912358" y="3141128"/>
            <a:ext cx="216092" cy="21565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197 Elipse"/>
          <p:cNvSpPr/>
          <p:nvPr/>
        </p:nvSpPr>
        <p:spPr>
          <a:xfrm rot="16200000">
            <a:off x="2581413" y="3424832"/>
            <a:ext cx="216092" cy="21565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Elipse"/>
          <p:cNvSpPr/>
          <p:nvPr/>
        </p:nvSpPr>
        <p:spPr>
          <a:xfrm rot="16200000">
            <a:off x="1635087" y="2736000"/>
            <a:ext cx="216092" cy="21565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0" name="199 Elipse"/>
          <p:cNvSpPr/>
          <p:nvPr/>
        </p:nvSpPr>
        <p:spPr>
          <a:xfrm rot="16200000">
            <a:off x="1751573" y="2952069"/>
            <a:ext cx="216092" cy="21565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Elipse"/>
          <p:cNvSpPr/>
          <p:nvPr/>
        </p:nvSpPr>
        <p:spPr>
          <a:xfrm rot="16200000">
            <a:off x="2121228" y="3276171"/>
            <a:ext cx="216092" cy="21565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2" name="201 Elipse"/>
          <p:cNvSpPr/>
          <p:nvPr/>
        </p:nvSpPr>
        <p:spPr>
          <a:xfrm rot="16200000">
            <a:off x="2352262" y="3370809"/>
            <a:ext cx="216092" cy="21565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r="100000" b="100000"/>
            </a:path>
            <a:tileRect l="-100000" t="-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Elipse"/>
          <p:cNvSpPr/>
          <p:nvPr/>
        </p:nvSpPr>
        <p:spPr>
          <a:xfrm rot="16200000" flipH="1">
            <a:off x="1912291" y="1858208"/>
            <a:ext cx="216092" cy="21565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03 Elipse"/>
          <p:cNvSpPr/>
          <p:nvPr/>
        </p:nvSpPr>
        <p:spPr>
          <a:xfrm rot="16200000" flipH="1">
            <a:off x="2581346" y="1574504"/>
            <a:ext cx="216092" cy="21565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Elipse"/>
          <p:cNvSpPr/>
          <p:nvPr/>
        </p:nvSpPr>
        <p:spPr>
          <a:xfrm rot="16200000" flipH="1">
            <a:off x="1635020" y="2263336"/>
            <a:ext cx="216092" cy="21565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05 Elipse"/>
          <p:cNvSpPr/>
          <p:nvPr/>
        </p:nvSpPr>
        <p:spPr>
          <a:xfrm rot="16200000" flipH="1">
            <a:off x="1751506" y="2047268"/>
            <a:ext cx="216092" cy="21565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Elipse"/>
          <p:cNvSpPr/>
          <p:nvPr/>
        </p:nvSpPr>
        <p:spPr>
          <a:xfrm rot="16200000" flipH="1">
            <a:off x="2121161" y="1723165"/>
            <a:ext cx="216092" cy="21565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8" name="207 Elipse"/>
          <p:cNvSpPr/>
          <p:nvPr/>
        </p:nvSpPr>
        <p:spPr>
          <a:xfrm rot="16200000" flipH="1">
            <a:off x="2352195" y="1628527"/>
            <a:ext cx="216092" cy="215656"/>
          </a:xfrm>
          <a:prstGeom prst="ellipse">
            <a:avLst/>
          </a:prstGeom>
          <a:gradFill flip="none" rotWithShape="1">
            <a:gsLst>
              <a:gs pos="53000">
                <a:srgbClr val="FF0000"/>
              </a:gs>
              <a:gs pos="45000">
                <a:srgbClr val="FF0000"/>
              </a:gs>
              <a:gs pos="62000">
                <a:srgbClr val="66FF33"/>
              </a:gs>
              <a:gs pos="35000">
                <a:srgbClr val="FCBB04"/>
              </a:gs>
              <a:gs pos="25000">
                <a:srgbClr val="C9D4EB">
                  <a:alpha val="0"/>
                </a:srgbClr>
              </a:gs>
              <a:gs pos="57000">
                <a:srgbClr val="82DA45">
                  <a:alpha val="0"/>
                </a:srgbClr>
              </a:gs>
              <a:gs pos="40000">
                <a:srgbClr val="92C64F">
                  <a:alpha val="0"/>
                </a:srgbClr>
              </a:gs>
              <a:gs pos="72000">
                <a:schemeClr val="accent1">
                  <a:tint val="44500"/>
                  <a:satMod val="160000"/>
                  <a:alpha val="0"/>
                </a:schemeClr>
              </a:gs>
              <a:gs pos="81000">
                <a:schemeClr val="accent6">
                  <a:lumMod val="20000"/>
                  <a:lumOff val="80000"/>
                  <a:alpha val="12000"/>
                </a:schemeClr>
              </a:gs>
            </a:gsLst>
            <a:path path="circle">
              <a:fillToRect l="100000" b="100000"/>
            </a:path>
            <a:tileRect t="-100000" r="-100000"/>
          </a:gradFill>
          <a:ln w="25400" cap="rnd">
            <a:solidFill>
              <a:schemeClr val="tx1">
                <a:alpha val="54000"/>
              </a:schemeClr>
            </a:solidFill>
            <a:prstDash val="sysDot"/>
          </a:ln>
          <a:scene3d>
            <a:camera prst="orthographicFront"/>
            <a:lightRig rig="flat" dir="t"/>
          </a:scene3d>
          <a:sp3d prstMaterial="metal">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Rectángulo"/>
          <p:cNvSpPr/>
          <p:nvPr/>
        </p:nvSpPr>
        <p:spPr>
          <a:xfrm flipH="1">
            <a:off x="-180528" y="-92546"/>
            <a:ext cx="9577064" cy="5227888"/>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3148948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5" presetClass="entr" presetSubtype="0" fill="hold" grpId="0" nodeType="withEffect">
                                  <p:stCondLst>
                                    <p:cond delay="0"/>
                                  </p:stCondLst>
                                  <p:childTnLst>
                                    <p:set>
                                      <p:cBhvr>
                                        <p:cTn id="6" dur="1" fill="hold">
                                          <p:stCondLst>
                                            <p:cond delay="0"/>
                                          </p:stCondLst>
                                        </p:cTn>
                                        <p:tgtEl>
                                          <p:spTgt spid="87"/>
                                        </p:tgtEl>
                                        <p:attrNameLst>
                                          <p:attrName>style.visibility</p:attrName>
                                        </p:attrNameLst>
                                      </p:cBhvr>
                                      <p:to>
                                        <p:strVal val="visible"/>
                                      </p:to>
                                    </p:set>
                                    <p:anim calcmode="lin" valueType="num">
                                      <p:cBhvr>
                                        <p:cTn id="7" dur="2250" fill="hold"/>
                                        <p:tgtEl>
                                          <p:spTgt spid="87"/>
                                        </p:tgtEl>
                                        <p:attrNameLst>
                                          <p:attrName>ppt_w</p:attrName>
                                        </p:attrNameLst>
                                      </p:cBhvr>
                                      <p:tavLst>
                                        <p:tav tm="0">
                                          <p:val>
                                            <p:fltVal val="0"/>
                                          </p:val>
                                        </p:tav>
                                        <p:tav tm="100000">
                                          <p:val>
                                            <p:strVal val="#ppt_w"/>
                                          </p:val>
                                        </p:tav>
                                      </p:tavLst>
                                    </p:anim>
                                    <p:anim calcmode="lin" valueType="num">
                                      <p:cBhvr>
                                        <p:cTn id="8" dur="2250" fill="hold"/>
                                        <p:tgtEl>
                                          <p:spTgt spid="87"/>
                                        </p:tgtEl>
                                        <p:attrNameLst>
                                          <p:attrName>ppt_h</p:attrName>
                                        </p:attrNameLst>
                                      </p:cBhvr>
                                      <p:tavLst>
                                        <p:tav tm="0">
                                          <p:val>
                                            <p:fltVal val="0"/>
                                          </p:val>
                                        </p:tav>
                                        <p:tav tm="100000">
                                          <p:val>
                                            <p:strVal val="#ppt_h"/>
                                          </p:val>
                                        </p:tav>
                                      </p:tavLst>
                                    </p:anim>
                                    <p:anim calcmode="lin" valueType="num">
                                      <p:cBhvr>
                                        <p:cTn id="9" dur="2250" fill="hold"/>
                                        <p:tgtEl>
                                          <p:spTgt spid="87"/>
                                        </p:tgtEl>
                                        <p:attrNameLst>
                                          <p:attrName>ppt_x</p:attrName>
                                        </p:attrNameLst>
                                      </p:cBhvr>
                                      <p:tavLst>
                                        <p:tav tm="0" fmla="#ppt_x+(cos(-2*pi*(1-$))*-#ppt_x-sin(-2*pi*(1-$))*(1-#ppt_y))*(1-$)">
                                          <p:val>
                                            <p:fltVal val="0"/>
                                          </p:val>
                                        </p:tav>
                                        <p:tav tm="100000">
                                          <p:val>
                                            <p:fltVal val="1"/>
                                          </p:val>
                                        </p:tav>
                                      </p:tavLst>
                                    </p:anim>
                                    <p:anim calcmode="lin" valueType="num">
                                      <p:cBhvr>
                                        <p:cTn id="10" dur="2250" fill="hold"/>
                                        <p:tgtEl>
                                          <p:spTgt spid="87"/>
                                        </p:tgtEl>
                                        <p:attrNameLst>
                                          <p:attrName>ppt_y</p:attrName>
                                        </p:attrNameLst>
                                      </p:cBhvr>
                                      <p:tavLst>
                                        <p:tav tm="0" fmla="#ppt_y+(sin(-2*pi*(1-$))*-#ppt_x+cos(-2*pi*(1-$))*(1-#ppt_y))*(1-$)">
                                          <p:val>
                                            <p:fltVal val="0"/>
                                          </p:val>
                                        </p:tav>
                                        <p:tav tm="100000">
                                          <p:val>
                                            <p:fltVal val="1"/>
                                          </p:val>
                                        </p:tav>
                                      </p:tavLst>
                                    </p:anim>
                                  </p:childTnLst>
                                </p:cTn>
                              </p:par>
                              <p:par>
                                <p:cTn id="11" presetID="15" presetClass="entr" presetSubtype="0" fill="hold" grpId="0" nodeType="withEffect">
                                  <p:stCondLst>
                                    <p:cond delay="0"/>
                                  </p:stCondLst>
                                  <p:childTnLst>
                                    <p:set>
                                      <p:cBhvr>
                                        <p:cTn id="12" dur="1" fill="hold">
                                          <p:stCondLst>
                                            <p:cond delay="0"/>
                                          </p:stCondLst>
                                        </p:cTn>
                                        <p:tgtEl>
                                          <p:spTgt spid="88"/>
                                        </p:tgtEl>
                                        <p:attrNameLst>
                                          <p:attrName>style.visibility</p:attrName>
                                        </p:attrNameLst>
                                      </p:cBhvr>
                                      <p:to>
                                        <p:strVal val="visible"/>
                                      </p:to>
                                    </p:set>
                                    <p:anim calcmode="lin" valueType="num">
                                      <p:cBhvr>
                                        <p:cTn id="13" dur="2250" fill="hold"/>
                                        <p:tgtEl>
                                          <p:spTgt spid="88"/>
                                        </p:tgtEl>
                                        <p:attrNameLst>
                                          <p:attrName>ppt_w</p:attrName>
                                        </p:attrNameLst>
                                      </p:cBhvr>
                                      <p:tavLst>
                                        <p:tav tm="0">
                                          <p:val>
                                            <p:fltVal val="0"/>
                                          </p:val>
                                        </p:tav>
                                        <p:tav tm="100000">
                                          <p:val>
                                            <p:strVal val="#ppt_w"/>
                                          </p:val>
                                        </p:tav>
                                      </p:tavLst>
                                    </p:anim>
                                    <p:anim calcmode="lin" valueType="num">
                                      <p:cBhvr>
                                        <p:cTn id="14" dur="2250" fill="hold"/>
                                        <p:tgtEl>
                                          <p:spTgt spid="88"/>
                                        </p:tgtEl>
                                        <p:attrNameLst>
                                          <p:attrName>ppt_h</p:attrName>
                                        </p:attrNameLst>
                                      </p:cBhvr>
                                      <p:tavLst>
                                        <p:tav tm="0">
                                          <p:val>
                                            <p:fltVal val="0"/>
                                          </p:val>
                                        </p:tav>
                                        <p:tav tm="100000">
                                          <p:val>
                                            <p:strVal val="#ppt_h"/>
                                          </p:val>
                                        </p:tav>
                                      </p:tavLst>
                                    </p:anim>
                                    <p:anim calcmode="lin" valueType="num">
                                      <p:cBhvr>
                                        <p:cTn id="15" dur="2250" fill="hold"/>
                                        <p:tgtEl>
                                          <p:spTgt spid="88"/>
                                        </p:tgtEl>
                                        <p:attrNameLst>
                                          <p:attrName>ppt_x</p:attrName>
                                        </p:attrNameLst>
                                      </p:cBhvr>
                                      <p:tavLst>
                                        <p:tav tm="0" fmla="#ppt_x+(cos(-2*pi*(1-$))*-#ppt_x-sin(-2*pi*(1-$))*(1-#ppt_y))*(1-$)">
                                          <p:val>
                                            <p:fltVal val="0"/>
                                          </p:val>
                                        </p:tav>
                                        <p:tav tm="100000">
                                          <p:val>
                                            <p:fltVal val="1"/>
                                          </p:val>
                                        </p:tav>
                                      </p:tavLst>
                                    </p:anim>
                                    <p:anim calcmode="lin" valueType="num">
                                      <p:cBhvr>
                                        <p:cTn id="16" dur="2250" fill="hold"/>
                                        <p:tgtEl>
                                          <p:spTgt spid="88"/>
                                        </p:tgtEl>
                                        <p:attrNameLst>
                                          <p:attrName>ppt_y</p:attrName>
                                        </p:attrNameLst>
                                      </p:cBhvr>
                                      <p:tavLst>
                                        <p:tav tm="0" fmla="#ppt_y+(sin(-2*pi*(1-$))*-#ppt_x+cos(-2*pi*(1-$))*(1-#ppt_y))*(1-$)">
                                          <p:val>
                                            <p:fltVal val="0"/>
                                          </p:val>
                                        </p:tav>
                                        <p:tav tm="100000">
                                          <p:val>
                                            <p:fltVal val="1"/>
                                          </p:val>
                                        </p:tav>
                                      </p:tavLst>
                                    </p:anim>
                                  </p:childTnLst>
                                </p:cTn>
                              </p:par>
                              <p:par>
                                <p:cTn id="17" presetID="15" presetClass="entr" presetSubtype="0" fill="hold" grpId="0" nodeType="withEffect">
                                  <p:stCondLst>
                                    <p:cond delay="0"/>
                                  </p:stCondLst>
                                  <p:childTnLst>
                                    <p:set>
                                      <p:cBhvr>
                                        <p:cTn id="18" dur="1" fill="hold">
                                          <p:stCondLst>
                                            <p:cond delay="0"/>
                                          </p:stCondLst>
                                        </p:cTn>
                                        <p:tgtEl>
                                          <p:spTgt spid="89"/>
                                        </p:tgtEl>
                                        <p:attrNameLst>
                                          <p:attrName>style.visibility</p:attrName>
                                        </p:attrNameLst>
                                      </p:cBhvr>
                                      <p:to>
                                        <p:strVal val="visible"/>
                                      </p:to>
                                    </p:set>
                                    <p:anim calcmode="lin" valueType="num">
                                      <p:cBhvr>
                                        <p:cTn id="19" dur="2250" fill="hold"/>
                                        <p:tgtEl>
                                          <p:spTgt spid="89"/>
                                        </p:tgtEl>
                                        <p:attrNameLst>
                                          <p:attrName>ppt_w</p:attrName>
                                        </p:attrNameLst>
                                      </p:cBhvr>
                                      <p:tavLst>
                                        <p:tav tm="0">
                                          <p:val>
                                            <p:fltVal val="0"/>
                                          </p:val>
                                        </p:tav>
                                        <p:tav tm="100000">
                                          <p:val>
                                            <p:strVal val="#ppt_w"/>
                                          </p:val>
                                        </p:tav>
                                      </p:tavLst>
                                    </p:anim>
                                    <p:anim calcmode="lin" valueType="num">
                                      <p:cBhvr>
                                        <p:cTn id="20" dur="2250" fill="hold"/>
                                        <p:tgtEl>
                                          <p:spTgt spid="89"/>
                                        </p:tgtEl>
                                        <p:attrNameLst>
                                          <p:attrName>ppt_h</p:attrName>
                                        </p:attrNameLst>
                                      </p:cBhvr>
                                      <p:tavLst>
                                        <p:tav tm="0">
                                          <p:val>
                                            <p:fltVal val="0"/>
                                          </p:val>
                                        </p:tav>
                                        <p:tav tm="100000">
                                          <p:val>
                                            <p:strVal val="#ppt_h"/>
                                          </p:val>
                                        </p:tav>
                                      </p:tavLst>
                                    </p:anim>
                                    <p:anim calcmode="lin" valueType="num">
                                      <p:cBhvr>
                                        <p:cTn id="21" dur="2250" fill="hold"/>
                                        <p:tgtEl>
                                          <p:spTgt spid="89"/>
                                        </p:tgtEl>
                                        <p:attrNameLst>
                                          <p:attrName>ppt_x</p:attrName>
                                        </p:attrNameLst>
                                      </p:cBhvr>
                                      <p:tavLst>
                                        <p:tav tm="0" fmla="#ppt_x+(cos(-2*pi*(1-$))*-#ppt_x-sin(-2*pi*(1-$))*(1-#ppt_y))*(1-$)">
                                          <p:val>
                                            <p:fltVal val="0"/>
                                          </p:val>
                                        </p:tav>
                                        <p:tav tm="100000">
                                          <p:val>
                                            <p:fltVal val="1"/>
                                          </p:val>
                                        </p:tav>
                                      </p:tavLst>
                                    </p:anim>
                                    <p:anim calcmode="lin" valueType="num">
                                      <p:cBhvr>
                                        <p:cTn id="22" dur="2250" fill="hold"/>
                                        <p:tgtEl>
                                          <p:spTgt spid="89"/>
                                        </p:tgtEl>
                                        <p:attrNameLst>
                                          <p:attrName>ppt_y</p:attrName>
                                        </p:attrNameLst>
                                      </p:cBhvr>
                                      <p:tavLst>
                                        <p:tav tm="0" fmla="#ppt_y+(sin(-2*pi*(1-$))*-#ppt_x+cos(-2*pi*(1-$))*(1-#ppt_y))*(1-$)">
                                          <p:val>
                                            <p:fltVal val="0"/>
                                          </p:val>
                                        </p:tav>
                                        <p:tav tm="100000">
                                          <p:val>
                                            <p:fltVal val="1"/>
                                          </p:val>
                                        </p:tav>
                                      </p:tavLst>
                                    </p:anim>
                                  </p:childTnLst>
                                </p:cTn>
                              </p:par>
                              <p:par>
                                <p:cTn id="23" presetID="15" presetClass="entr" presetSubtype="0" fill="hold" grpId="0" nodeType="withEffect">
                                  <p:stCondLst>
                                    <p:cond delay="0"/>
                                  </p:stCondLst>
                                  <p:childTnLst>
                                    <p:set>
                                      <p:cBhvr>
                                        <p:cTn id="24" dur="1" fill="hold">
                                          <p:stCondLst>
                                            <p:cond delay="0"/>
                                          </p:stCondLst>
                                        </p:cTn>
                                        <p:tgtEl>
                                          <p:spTgt spid="90"/>
                                        </p:tgtEl>
                                        <p:attrNameLst>
                                          <p:attrName>style.visibility</p:attrName>
                                        </p:attrNameLst>
                                      </p:cBhvr>
                                      <p:to>
                                        <p:strVal val="visible"/>
                                      </p:to>
                                    </p:set>
                                    <p:anim calcmode="lin" valueType="num">
                                      <p:cBhvr>
                                        <p:cTn id="25" dur="2250" fill="hold"/>
                                        <p:tgtEl>
                                          <p:spTgt spid="90"/>
                                        </p:tgtEl>
                                        <p:attrNameLst>
                                          <p:attrName>ppt_w</p:attrName>
                                        </p:attrNameLst>
                                      </p:cBhvr>
                                      <p:tavLst>
                                        <p:tav tm="0">
                                          <p:val>
                                            <p:fltVal val="0"/>
                                          </p:val>
                                        </p:tav>
                                        <p:tav tm="100000">
                                          <p:val>
                                            <p:strVal val="#ppt_w"/>
                                          </p:val>
                                        </p:tav>
                                      </p:tavLst>
                                    </p:anim>
                                    <p:anim calcmode="lin" valueType="num">
                                      <p:cBhvr>
                                        <p:cTn id="26" dur="2250" fill="hold"/>
                                        <p:tgtEl>
                                          <p:spTgt spid="90"/>
                                        </p:tgtEl>
                                        <p:attrNameLst>
                                          <p:attrName>ppt_h</p:attrName>
                                        </p:attrNameLst>
                                      </p:cBhvr>
                                      <p:tavLst>
                                        <p:tav tm="0">
                                          <p:val>
                                            <p:fltVal val="0"/>
                                          </p:val>
                                        </p:tav>
                                        <p:tav tm="100000">
                                          <p:val>
                                            <p:strVal val="#ppt_h"/>
                                          </p:val>
                                        </p:tav>
                                      </p:tavLst>
                                    </p:anim>
                                    <p:anim calcmode="lin" valueType="num">
                                      <p:cBhvr>
                                        <p:cTn id="27" dur="2250" fill="hold"/>
                                        <p:tgtEl>
                                          <p:spTgt spid="90"/>
                                        </p:tgtEl>
                                        <p:attrNameLst>
                                          <p:attrName>ppt_x</p:attrName>
                                        </p:attrNameLst>
                                      </p:cBhvr>
                                      <p:tavLst>
                                        <p:tav tm="0" fmla="#ppt_x+(cos(-2*pi*(1-$))*-#ppt_x-sin(-2*pi*(1-$))*(1-#ppt_y))*(1-$)">
                                          <p:val>
                                            <p:fltVal val="0"/>
                                          </p:val>
                                        </p:tav>
                                        <p:tav tm="100000">
                                          <p:val>
                                            <p:fltVal val="1"/>
                                          </p:val>
                                        </p:tav>
                                      </p:tavLst>
                                    </p:anim>
                                    <p:anim calcmode="lin" valueType="num">
                                      <p:cBhvr>
                                        <p:cTn id="28" dur="2250" fill="hold"/>
                                        <p:tgtEl>
                                          <p:spTgt spid="90"/>
                                        </p:tgtEl>
                                        <p:attrNameLst>
                                          <p:attrName>ppt_y</p:attrName>
                                        </p:attrNameLst>
                                      </p:cBhvr>
                                      <p:tavLst>
                                        <p:tav tm="0" fmla="#ppt_y+(sin(-2*pi*(1-$))*-#ppt_x+cos(-2*pi*(1-$))*(1-#ppt_y))*(1-$)">
                                          <p:val>
                                            <p:fltVal val="0"/>
                                          </p:val>
                                        </p:tav>
                                        <p:tav tm="100000">
                                          <p:val>
                                            <p:fltVal val="1"/>
                                          </p:val>
                                        </p:tav>
                                      </p:tavLst>
                                    </p:anim>
                                  </p:childTnLst>
                                </p:cTn>
                              </p:par>
                              <p:par>
                                <p:cTn id="29" presetID="15" presetClass="entr" presetSubtype="0" fill="hold" grpId="0" nodeType="withEffect">
                                  <p:stCondLst>
                                    <p:cond delay="0"/>
                                  </p:stCondLst>
                                  <p:childTnLst>
                                    <p:set>
                                      <p:cBhvr>
                                        <p:cTn id="30" dur="1" fill="hold">
                                          <p:stCondLst>
                                            <p:cond delay="0"/>
                                          </p:stCondLst>
                                        </p:cTn>
                                        <p:tgtEl>
                                          <p:spTgt spid="91"/>
                                        </p:tgtEl>
                                        <p:attrNameLst>
                                          <p:attrName>style.visibility</p:attrName>
                                        </p:attrNameLst>
                                      </p:cBhvr>
                                      <p:to>
                                        <p:strVal val="visible"/>
                                      </p:to>
                                    </p:set>
                                    <p:anim calcmode="lin" valueType="num">
                                      <p:cBhvr>
                                        <p:cTn id="31" dur="2250" fill="hold"/>
                                        <p:tgtEl>
                                          <p:spTgt spid="91"/>
                                        </p:tgtEl>
                                        <p:attrNameLst>
                                          <p:attrName>ppt_w</p:attrName>
                                        </p:attrNameLst>
                                      </p:cBhvr>
                                      <p:tavLst>
                                        <p:tav tm="0">
                                          <p:val>
                                            <p:fltVal val="0"/>
                                          </p:val>
                                        </p:tav>
                                        <p:tav tm="100000">
                                          <p:val>
                                            <p:strVal val="#ppt_w"/>
                                          </p:val>
                                        </p:tav>
                                      </p:tavLst>
                                    </p:anim>
                                    <p:anim calcmode="lin" valueType="num">
                                      <p:cBhvr>
                                        <p:cTn id="32" dur="2250" fill="hold"/>
                                        <p:tgtEl>
                                          <p:spTgt spid="91"/>
                                        </p:tgtEl>
                                        <p:attrNameLst>
                                          <p:attrName>ppt_h</p:attrName>
                                        </p:attrNameLst>
                                      </p:cBhvr>
                                      <p:tavLst>
                                        <p:tav tm="0">
                                          <p:val>
                                            <p:fltVal val="0"/>
                                          </p:val>
                                        </p:tav>
                                        <p:tav tm="100000">
                                          <p:val>
                                            <p:strVal val="#ppt_h"/>
                                          </p:val>
                                        </p:tav>
                                      </p:tavLst>
                                    </p:anim>
                                    <p:anim calcmode="lin" valueType="num">
                                      <p:cBhvr>
                                        <p:cTn id="33" dur="2250" fill="hold"/>
                                        <p:tgtEl>
                                          <p:spTgt spid="91"/>
                                        </p:tgtEl>
                                        <p:attrNameLst>
                                          <p:attrName>ppt_x</p:attrName>
                                        </p:attrNameLst>
                                      </p:cBhvr>
                                      <p:tavLst>
                                        <p:tav tm="0" fmla="#ppt_x+(cos(-2*pi*(1-$))*-#ppt_x-sin(-2*pi*(1-$))*(1-#ppt_y))*(1-$)">
                                          <p:val>
                                            <p:fltVal val="0"/>
                                          </p:val>
                                        </p:tav>
                                        <p:tav tm="100000">
                                          <p:val>
                                            <p:fltVal val="1"/>
                                          </p:val>
                                        </p:tav>
                                      </p:tavLst>
                                    </p:anim>
                                    <p:anim calcmode="lin" valueType="num">
                                      <p:cBhvr>
                                        <p:cTn id="34" dur="2250" fill="hold"/>
                                        <p:tgtEl>
                                          <p:spTgt spid="91"/>
                                        </p:tgtEl>
                                        <p:attrNameLst>
                                          <p:attrName>ppt_y</p:attrName>
                                        </p:attrNameLst>
                                      </p:cBhvr>
                                      <p:tavLst>
                                        <p:tav tm="0" fmla="#ppt_y+(sin(-2*pi*(1-$))*-#ppt_x+cos(-2*pi*(1-$))*(1-#ppt_y))*(1-$)">
                                          <p:val>
                                            <p:fltVal val="0"/>
                                          </p:val>
                                        </p:tav>
                                        <p:tav tm="100000">
                                          <p:val>
                                            <p:fltVal val="1"/>
                                          </p:val>
                                        </p:tav>
                                      </p:tavLst>
                                    </p:anim>
                                  </p:childTnLst>
                                </p:cTn>
                              </p:par>
                              <p:par>
                                <p:cTn id="35" presetID="15" presetClass="entr" presetSubtype="0" fill="hold" grpId="0" nodeType="withEffect">
                                  <p:stCondLst>
                                    <p:cond delay="0"/>
                                  </p:stCondLst>
                                  <p:childTnLst>
                                    <p:set>
                                      <p:cBhvr>
                                        <p:cTn id="36" dur="1" fill="hold">
                                          <p:stCondLst>
                                            <p:cond delay="0"/>
                                          </p:stCondLst>
                                        </p:cTn>
                                        <p:tgtEl>
                                          <p:spTgt spid="92"/>
                                        </p:tgtEl>
                                        <p:attrNameLst>
                                          <p:attrName>style.visibility</p:attrName>
                                        </p:attrNameLst>
                                      </p:cBhvr>
                                      <p:to>
                                        <p:strVal val="visible"/>
                                      </p:to>
                                    </p:set>
                                    <p:anim calcmode="lin" valueType="num">
                                      <p:cBhvr>
                                        <p:cTn id="37" dur="2250" fill="hold"/>
                                        <p:tgtEl>
                                          <p:spTgt spid="92"/>
                                        </p:tgtEl>
                                        <p:attrNameLst>
                                          <p:attrName>ppt_w</p:attrName>
                                        </p:attrNameLst>
                                      </p:cBhvr>
                                      <p:tavLst>
                                        <p:tav tm="0">
                                          <p:val>
                                            <p:fltVal val="0"/>
                                          </p:val>
                                        </p:tav>
                                        <p:tav tm="100000">
                                          <p:val>
                                            <p:strVal val="#ppt_w"/>
                                          </p:val>
                                        </p:tav>
                                      </p:tavLst>
                                    </p:anim>
                                    <p:anim calcmode="lin" valueType="num">
                                      <p:cBhvr>
                                        <p:cTn id="38" dur="2250" fill="hold"/>
                                        <p:tgtEl>
                                          <p:spTgt spid="92"/>
                                        </p:tgtEl>
                                        <p:attrNameLst>
                                          <p:attrName>ppt_h</p:attrName>
                                        </p:attrNameLst>
                                      </p:cBhvr>
                                      <p:tavLst>
                                        <p:tav tm="0">
                                          <p:val>
                                            <p:fltVal val="0"/>
                                          </p:val>
                                        </p:tav>
                                        <p:tav tm="100000">
                                          <p:val>
                                            <p:strVal val="#ppt_h"/>
                                          </p:val>
                                        </p:tav>
                                      </p:tavLst>
                                    </p:anim>
                                    <p:anim calcmode="lin" valueType="num">
                                      <p:cBhvr>
                                        <p:cTn id="39" dur="2250" fill="hold"/>
                                        <p:tgtEl>
                                          <p:spTgt spid="92"/>
                                        </p:tgtEl>
                                        <p:attrNameLst>
                                          <p:attrName>ppt_x</p:attrName>
                                        </p:attrNameLst>
                                      </p:cBhvr>
                                      <p:tavLst>
                                        <p:tav tm="0" fmla="#ppt_x+(cos(-2*pi*(1-$))*-#ppt_x-sin(-2*pi*(1-$))*(1-#ppt_y))*(1-$)">
                                          <p:val>
                                            <p:fltVal val="0"/>
                                          </p:val>
                                        </p:tav>
                                        <p:tav tm="100000">
                                          <p:val>
                                            <p:fltVal val="1"/>
                                          </p:val>
                                        </p:tav>
                                      </p:tavLst>
                                    </p:anim>
                                    <p:anim calcmode="lin" valueType="num">
                                      <p:cBhvr>
                                        <p:cTn id="40" dur="2250" fill="hold"/>
                                        <p:tgtEl>
                                          <p:spTgt spid="92"/>
                                        </p:tgtEl>
                                        <p:attrNameLst>
                                          <p:attrName>ppt_y</p:attrName>
                                        </p:attrNameLst>
                                      </p:cBhvr>
                                      <p:tavLst>
                                        <p:tav tm="0" fmla="#ppt_y+(sin(-2*pi*(1-$))*-#ppt_x+cos(-2*pi*(1-$))*(1-#ppt_y))*(1-$)">
                                          <p:val>
                                            <p:fltVal val="0"/>
                                          </p:val>
                                        </p:tav>
                                        <p:tav tm="100000">
                                          <p:val>
                                            <p:fltVal val="1"/>
                                          </p:val>
                                        </p:tav>
                                      </p:tavLst>
                                    </p:anim>
                                  </p:childTnLst>
                                </p:cTn>
                              </p:par>
                              <p:par>
                                <p:cTn id="41" presetID="15" presetClass="entr" presetSubtype="0" fill="hold" grpId="0" nodeType="withEffect">
                                  <p:stCondLst>
                                    <p:cond delay="0"/>
                                  </p:stCondLst>
                                  <p:childTnLst>
                                    <p:set>
                                      <p:cBhvr>
                                        <p:cTn id="42" dur="1" fill="hold">
                                          <p:stCondLst>
                                            <p:cond delay="0"/>
                                          </p:stCondLst>
                                        </p:cTn>
                                        <p:tgtEl>
                                          <p:spTgt spid="93"/>
                                        </p:tgtEl>
                                        <p:attrNameLst>
                                          <p:attrName>style.visibility</p:attrName>
                                        </p:attrNameLst>
                                      </p:cBhvr>
                                      <p:to>
                                        <p:strVal val="visible"/>
                                      </p:to>
                                    </p:set>
                                    <p:anim calcmode="lin" valueType="num">
                                      <p:cBhvr>
                                        <p:cTn id="43" dur="2250" fill="hold"/>
                                        <p:tgtEl>
                                          <p:spTgt spid="93"/>
                                        </p:tgtEl>
                                        <p:attrNameLst>
                                          <p:attrName>ppt_w</p:attrName>
                                        </p:attrNameLst>
                                      </p:cBhvr>
                                      <p:tavLst>
                                        <p:tav tm="0">
                                          <p:val>
                                            <p:fltVal val="0"/>
                                          </p:val>
                                        </p:tav>
                                        <p:tav tm="100000">
                                          <p:val>
                                            <p:strVal val="#ppt_w"/>
                                          </p:val>
                                        </p:tav>
                                      </p:tavLst>
                                    </p:anim>
                                    <p:anim calcmode="lin" valueType="num">
                                      <p:cBhvr>
                                        <p:cTn id="44" dur="2250" fill="hold"/>
                                        <p:tgtEl>
                                          <p:spTgt spid="93"/>
                                        </p:tgtEl>
                                        <p:attrNameLst>
                                          <p:attrName>ppt_h</p:attrName>
                                        </p:attrNameLst>
                                      </p:cBhvr>
                                      <p:tavLst>
                                        <p:tav tm="0">
                                          <p:val>
                                            <p:fltVal val="0"/>
                                          </p:val>
                                        </p:tav>
                                        <p:tav tm="100000">
                                          <p:val>
                                            <p:strVal val="#ppt_h"/>
                                          </p:val>
                                        </p:tav>
                                      </p:tavLst>
                                    </p:anim>
                                    <p:anim calcmode="lin" valueType="num">
                                      <p:cBhvr>
                                        <p:cTn id="45" dur="2250" fill="hold"/>
                                        <p:tgtEl>
                                          <p:spTgt spid="93"/>
                                        </p:tgtEl>
                                        <p:attrNameLst>
                                          <p:attrName>ppt_x</p:attrName>
                                        </p:attrNameLst>
                                      </p:cBhvr>
                                      <p:tavLst>
                                        <p:tav tm="0" fmla="#ppt_x+(cos(-2*pi*(1-$))*-#ppt_x-sin(-2*pi*(1-$))*(1-#ppt_y))*(1-$)">
                                          <p:val>
                                            <p:fltVal val="0"/>
                                          </p:val>
                                        </p:tav>
                                        <p:tav tm="100000">
                                          <p:val>
                                            <p:fltVal val="1"/>
                                          </p:val>
                                        </p:tav>
                                      </p:tavLst>
                                    </p:anim>
                                    <p:anim calcmode="lin" valueType="num">
                                      <p:cBhvr>
                                        <p:cTn id="46" dur="2250" fill="hold"/>
                                        <p:tgtEl>
                                          <p:spTgt spid="93"/>
                                        </p:tgtEl>
                                        <p:attrNameLst>
                                          <p:attrName>ppt_y</p:attrName>
                                        </p:attrNameLst>
                                      </p:cBhvr>
                                      <p:tavLst>
                                        <p:tav tm="0" fmla="#ppt_y+(sin(-2*pi*(1-$))*-#ppt_x+cos(-2*pi*(1-$))*(1-#ppt_y))*(1-$)">
                                          <p:val>
                                            <p:fltVal val="0"/>
                                          </p:val>
                                        </p:tav>
                                        <p:tav tm="100000">
                                          <p:val>
                                            <p:fltVal val="1"/>
                                          </p:val>
                                        </p:tav>
                                      </p:tavLst>
                                    </p:anim>
                                  </p:childTnLst>
                                </p:cTn>
                              </p:par>
                              <p:par>
                                <p:cTn id="47" presetID="15" presetClass="entr" presetSubtype="0" fill="hold" grpId="0" nodeType="withEffect">
                                  <p:stCondLst>
                                    <p:cond delay="0"/>
                                  </p:stCondLst>
                                  <p:childTnLst>
                                    <p:set>
                                      <p:cBhvr>
                                        <p:cTn id="48" dur="1" fill="hold">
                                          <p:stCondLst>
                                            <p:cond delay="0"/>
                                          </p:stCondLst>
                                        </p:cTn>
                                        <p:tgtEl>
                                          <p:spTgt spid="94"/>
                                        </p:tgtEl>
                                        <p:attrNameLst>
                                          <p:attrName>style.visibility</p:attrName>
                                        </p:attrNameLst>
                                      </p:cBhvr>
                                      <p:to>
                                        <p:strVal val="visible"/>
                                      </p:to>
                                    </p:set>
                                    <p:anim calcmode="lin" valueType="num">
                                      <p:cBhvr>
                                        <p:cTn id="49" dur="2250" fill="hold"/>
                                        <p:tgtEl>
                                          <p:spTgt spid="94"/>
                                        </p:tgtEl>
                                        <p:attrNameLst>
                                          <p:attrName>ppt_w</p:attrName>
                                        </p:attrNameLst>
                                      </p:cBhvr>
                                      <p:tavLst>
                                        <p:tav tm="0">
                                          <p:val>
                                            <p:fltVal val="0"/>
                                          </p:val>
                                        </p:tav>
                                        <p:tav tm="100000">
                                          <p:val>
                                            <p:strVal val="#ppt_w"/>
                                          </p:val>
                                        </p:tav>
                                      </p:tavLst>
                                    </p:anim>
                                    <p:anim calcmode="lin" valueType="num">
                                      <p:cBhvr>
                                        <p:cTn id="50" dur="2250" fill="hold"/>
                                        <p:tgtEl>
                                          <p:spTgt spid="94"/>
                                        </p:tgtEl>
                                        <p:attrNameLst>
                                          <p:attrName>ppt_h</p:attrName>
                                        </p:attrNameLst>
                                      </p:cBhvr>
                                      <p:tavLst>
                                        <p:tav tm="0">
                                          <p:val>
                                            <p:fltVal val="0"/>
                                          </p:val>
                                        </p:tav>
                                        <p:tav tm="100000">
                                          <p:val>
                                            <p:strVal val="#ppt_h"/>
                                          </p:val>
                                        </p:tav>
                                      </p:tavLst>
                                    </p:anim>
                                    <p:anim calcmode="lin" valueType="num">
                                      <p:cBhvr>
                                        <p:cTn id="51" dur="2250" fill="hold"/>
                                        <p:tgtEl>
                                          <p:spTgt spid="94"/>
                                        </p:tgtEl>
                                        <p:attrNameLst>
                                          <p:attrName>ppt_x</p:attrName>
                                        </p:attrNameLst>
                                      </p:cBhvr>
                                      <p:tavLst>
                                        <p:tav tm="0" fmla="#ppt_x+(cos(-2*pi*(1-$))*-#ppt_x-sin(-2*pi*(1-$))*(1-#ppt_y))*(1-$)">
                                          <p:val>
                                            <p:fltVal val="0"/>
                                          </p:val>
                                        </p:tav>
                                        <p:tav tm="100000">
                                          <p:val>
                                            <p:fltVal val="1"/>
                                          </p:val>
                                        </p:tav>
                                      </p:tavLst>
                                    </p:anim>
                                    <p:anim calcmode="lin" valueType="num">
                                      <p:cBhvr>
                                        <p:cTn id="52" dur="2250" fill="hold"/>
                                        <p:tgtEl>
                                          <p:spTgt spid="94"/>
                                        </p:tgtEl>
                                        <p:attrNameLst>
                                          <p:attrName>ppt_y</p:attrName>
                                        </p:attrNameLst>
                                      </p:cBhvr>
                                      <p:tavLst>
                                        <p:tav tm="0" fmla="#ppt_y+(sin(-2*pi*(1-$))*-#ppt_x+cos(-2*pi*(1-$))*(1-#ppt_y))*(1-$)">
                                          <p:val>
                                            <p:fltVal val="0"/>
                                          </p:val>
                                        </p:tav>
                                        <p:tav tm="100000">
                                          <p:val>
                                            <p:fltVal val="1"/>
                                          </p:val>
                                        </p:tav>
                                      </p:tavLst>
                                    </p:anim>
                                  </p:childTnLst>
                                </p:cTn>
                              </p:par>
                              <p:par>
                                <p:cTn id="53" presetID="15" presetClass="entr" presetSubtype="0" fill="hold" grpId="0" nodeType="withEffect">
                                  <p:stCondLst>
                                    <p:cond delay="0"/>
                                  </p:stCondLst>
                                  <p:childTnLst>
                                    <p:set>
                                      <p:cBhvr>
                                        <p:cTn id="54" dur="1" fill="hold">
                                          <p:stCondLst>
                                            <p:cond delay="0"/>
                                          </p:stCondLst>
                                        </p:cTn>
                                        <p:tgtEl>
                                          <p:spTgt spid="95"/>
                                        </p:tgtEl>
                                        <p:attrNameLst>
                                          <p:attrName>style.visibility</p:attrName>
                                        </p:attrNameLst>
                                      </p:cBhvr>
                                      <p:to>
                                        <p:strVal val="visible"/>
                                      </p:to>
                                    </p:set>
                                    <p:anim calcmode="lin" valueType="num">
                                      <p:cBhvr>
                                        <p:cTn id="55" dur="2250" fill="hold"/>
                                        <p:tgtEl>
                                          <p:spTgt spid="95"/>
                                        </p:tgtEl>
                                        <p:attrNameLst>
                                          <p:attrName>ppt_w</p:attrName>
                                        </p:attrNameLst>
                                      </p:cBhvr>
                                      <p:tavLst>
                                        <p:tav tm="0">
                                          <p:val>
                                            <p:fltVal val="0"/>
                                          </p:val>
                                        </p:tav>
                                        <p:tav tm="100000">
                                          <p:val>
                                            <p:strVal val="#ppt_w"/>
                                          </p:val>
                                        </p:tav>
                                      </p:tavLst>
                                    </p:anim>
                                    <p:anim calcmode="lin" valueType="num">
                                      <p:cBhvr>
                                        <p:cTn id="56" dur="2250" fill="hold"/>
                                        <p:tgtEl>
                                          <p:spTgt spid="95"/>
                                        </p:tgtEl>
                                        <p:attrNameLst>
                                          <p:attrName>ppt_h</p:attrName>
                                        </p:attrNameLst>
                                      </p:cBhvr>
                                      <p:tavLst>
                                        <p:tav tm="0">
                                          <p:val>
                                            <p:fltVal val="0"/>
                                          </p:val>
                                        </p:tav>
                                        <p:tav tm="100000">
                                          <p:val>
                                            <p:strVal val="#ppt_h"/>
                                          </p:val>
                                        </p:tav>
                                      </p:tavLst>
                                    </p:anim>
                                    <p:anim calcmode="lin" valueType="num">
                                      <p:cBhvr>
                                        <p:cTn id="57" dur="2250" fill="hold"/>
                                        <p:tgtEl>
                                          <p:spTgt spid="95"/>
                                        </p:tgtEl>
                                        <p:attrNameLst>
                                          <p:attrName>ppt_x</p:attrName>
                                        </p:attrNameLst>
                                      </p:cBhvr>
                                      <p:tavLst>
                                        <p:tav tm="0" fmla="#ppt_x+(cos(-2*pi*(1-$))*-#ppt_x-sin(-2*pi*(1-$))*(1-#ppt_y))*(1-$)">
                                          <p:val>
                                            <p:fltVal val="0"/>
                                          </p:val>
                                        </p:tav>
                                        <p:tav tm="100000">
                                          <p:val>
                                            <p:fltVal val="1"/>
                                          </p:val>
                                        </p:tav>
                                      </p:tavLst>
                                    </p:anim>
                                    <p:anim calcmode="lin" valueType="num">
                                      <p:cBhvr>
                                        <p:cTn id="58" dur="2250" fill="hold"/>
                                        <p:tgtEl>
                                          <p:spTgt spid="95"/>
                                        </p:tgtEl>
                                        <p:attrNameLst>
                                          <p:attrName>ppt_y</p:attrName>
                                        </p:attrNameLst>
                                      </p:cBhvr>
                                      <p:tavLst>
                                        <p:tav tm="0" fmla="#ppt_y+(sin(-2*pi*(1-$))*-#ppt_x+cos(-2*pi*(1-$))*(1-#ppt_y))*(1-$)">
                                          <p:val>
                                            <p:fltVal val="0"/>
                                          </p:val>
                                        </p:tav>
                                        <p:tav tm="100000">
                                          <p:val>
                                            <p:fltVal val="1"/>
                                          </p:val>
                                        </p:tav>
                                      </p:tavLst>
                                    </p:anim>
                                  </p:childTnLst>
                                </p:cTn>
                              </p:par>
                              <p:par>
                                <p:cTn id="59" presetID="15" presetClass="entr" presetSubtype="0" fill="hold" grpId="0" nodeType="withEffect">
                                  <p:stCondLst>
                                    <p:cond delay="0"/>
                                  </p:stCondLst>
                                  <p:childTnLst>
                                    <p:set>
                                      <p:cBhvr>
                                        <p:cTn id="60" dur="1" fill="hold">
                                          <p:stCondLst>
                                            <p:cond delay="0"/>
                                          </p:stCondLst>
                                        </p:cTn>
                                        <p:tgtEl>
                                          <p:spTgt spid="96"/>
                                        </p:tgtEl>
                                        <p:attrNameLst>
                                          <p:attrName>style.visibility</p:attrName>
                                        </p:attrNameLst>
                                      </p:cBhvr>
                                      <p:to>
                                        <p:strVal val="visible"/>
                                      </p:to>
                                    </p:set>
                                    <p:anim calcmode="lin" valueType="num">
                                      <p:cBhvr>
                                        <p:cTn id="61" dur="2250" fill="hold"/>
                                        <p:tgtEl>
                                          <p:spTgt spid="96"/>
                                        </p:tgtEl>
                                        <p:attrNameLst>
                                          <p:attrName>ppt_w</p:attrName>
                                        </p:attrNameLst>
                                      </p:cBhvr>
                                      <p:tavLst>
                                        <p:tav tm="0">
                                          <p:val>
                                            <p:fltVal val="0"/>
                                          </p:val>
                                        </p:tav>
                                        <p:tav tm="100000">
                                          <p:val>
                                            <p:strVal val="#ppt_w"/>
                                          </p:val>
                                        </p:tav>
                                      </p:tavLst>
                                    </p:anim>
                                    <p:anim calcmode="lin" valueType="num">
                                      <p:cBhvr>
                                        <p:cTn id="62" dur="2250" fill="hold"/>
                                        <p:tgtEl>
                                          <p:spTgt spid="96"/>
                                        </p:tgtEl>
                                        <p:attrNameLst>
                                          <p:attrName>ppt_h</p:attrName>
                                        </p:attrNameLst>
                                      </p:cBhvr>
                                      <p:tavLst>
                                        <p:tav tm="0">
                                          <p:val>
                                            <p:fltVal val="0"/>
                                          </p:val>
                                        </p:tav>
                                        <p:tav tm="100000">
                                          <p:val>
                                            <p:strVal val="#ppt_h"/>
                                          </p:val>
                                        </p:tav>
                                      </p:tavLst>
                                    </p:anim>
                                    <p:anim calcmode="lin" valueType="num">
                                      <p:cBhvr>
                                        <p:cTn id="63" dur="2250" fill="hold"/>
                                        <p:tgtEl>
                                          <p:spTgt spid="96"/>
                                        </p:tgtEl>
                                        <p:attrNameLst>
                                          <p:attrName>ppt_x</p:attrName>
                                        </p:attrNameLst>
                                      </p:cBhvr>
                                      <p:tavLst>
                                        <p:tav tm="0" fmla="#ppt_x+(cos(-2*pi*(1-$))*-#ppt_x-sin(-2*pi*(1-$))*(1-#ppt_y))*(1-$)">
                                          <p:val>
                                            <p:fltVal val="0"/>
                                          </p:val>
                                        </p:tav>
                                        <p:tav tm="100000">
                                          <p:val>
                                            <p:fltVal val="1"/>
                                          </p:val>
                                        </p:tav>
                                      </p:tavLst>
                                    </p:anim>
                                    <p:anim calcmode="lin" valueType="num">
                                      <p:cBhvr>
                                        <p:cTn id="64" dur="2250" fill="hold"/>
                                        <p:tgtEl>
                                          <p:spTgt spid="96"/>
                                        </p:tgtEl>
                                        <p:attrNameLst>
                                          <p:attrName>ppt_y</p:attrName>
                                        </p:attrNameLst>
                                      </p:cBhvr>
                                      <p:tavLst>
                                        <p:tav tm="0" fmla="#ppt_y+(sin(-2*pi*(1-$))*-#ppt_x+cos(-2*pi*(1-$))*(1-#ppt_y))*(1-$)">
                                          <p:val>
                                            <p:fltVal val="0"/>
                                          </p:val>
                                        </p:tav>
                                        <p:tav tm="100000">
                                          <p:val>
                                            <p:fltVal val="1"/>
                                          </p:val>
                                        </p:tav>
                                      </p:tavLst>
                                    </p:anim>
                                  </p:childTnLst>
                                </p:cTn>
                              </p:par>
                              <p:par>
                                <p:cTn id="65" presetID="15" presetClass="entr" presetSubtype="0" fill="hold" grpId="0" nodeType="withEffect">
                                  <p:stCondLst>
                                    <p:cond delay="0"/>
                                  </p:stCondLst>
                                  <p:childTnLst>
                                    <p:set>
                                      <p:cBhvr>
                                        <p:cTn id="66" dur="1" fill="hold">
                                          <p:stCondLst>
                                            <p:cond delay="0"/>
                                          </p:stCondLst>
                                        </p:cTn>
                                        <p:tgtEl>
                                          <p:spTgt spid="97"/>
                                        </p:tgtEl>
                                        <p:attrNameLst>
                                          <p:attrName>style.visibility</p:attrName>
                                        </p:attrNameLst>
                                      </p:cBhvr>
                                      <p:to>
                                        <p:strVal val="visible"/>
                                      </p:to>
                                    </p:set>
                                    <p:anim calcmode="lin" valueType="num">
                                      <p:cBhvr>
                                        <p:cTn id="67" dur="2250" fill="hold"/>
                                        <p:tgtEl>
                                          <p:spTgt spid="97"/>
                                        </p:tgtEl>
                                        <p:attrNameLst>
                                          <p:attrName>ppt_w</p:attrName>
                                        </p:attrNameLst>
                                      </p:cBhvr>
                                      <p:tavLst>
                                        <p:tav tm="0">
                                          <p:val>
                                            <p:fltVal val="0"/>
                                          </p:val>
                                        </p:tav>
                                        <p:tav tm="100000">
                                          <p:val>
                                            <p:strVal val="#ppt_w"/>
                                          </p:val>
                                        </p:tav>
                                      </p:tavLst>
                                    </p:anim>
                                    <p:anim calcmode="lin" valueType="num">
                                      <p:cBhvr>
                                        <p:cTn id="68" dur="2250" fill="hold"/>
                                        <p:tgtEl>
                                          <p:spTgt spid="97"/>
                                        </p:tgtEl>
                                        <p:attrNameLst>
                                          <p:attrName>ppt_h</p:attrName>
                                        </p:attrNameLst>
                                      </p:cBhvr>
                                      <p:tavLst>
                                        <p:tav tm="0">
                                          <p:val>
                                            <p:fltVal val="0"/>
                                          </p:val>
                                        </p:tav>
                                        <p:tav tm="100000">
                                          <p:val>
                                            <p:strVal val="#ppt_h"/>
                                          </p:val>
                                        </p:tav>
                                      </p:tavLst>
                                    </p:anim>
                                    <p:anim calcmode="lin" valueType="num">
                                      <p:cBhvr>
                                        <p:cTn id="69" dur="2250" fill="hold"/>
                                        <p:tgtEl>
                                          <p:spTgt spid="97"/>
                                        </p:tgtEl>
                                        <p:attrNameLst>
                                          <p:attrName>ppt_x</p:attrName>
                                        </p:attrNameLst>
                                      </p:cBhvr>
                                      <p:tavLst>
                                        <p:tav tm="0" fmla="#ppt_x+(cos(-2*pi*(1-$))*-#ppt_x-sin(-2*pi*(1-$))*(1-#ppt_y))*(1-$)">
                                          <p:val>
                                            <p:fltVal val="0"/>
                                          </p:val>
                                        </p:tav>
                                        <p:tav tm="100000">
                                          <p:val>
                                            <p:fltVal val="1"/>
                                          </p:val>
                                        </p:tav>
                                      </p:tavLst>
                                    </p:anim>
                                    <p:anim calcmode="lin" valueType="num">
                                      <p:cBhvr>
                                        <p:cTn id="70" dur="2250" fill="hold"/>
                                        <p:tgtEl>
                                          <p:spTgt spid="97"/>
                                        </p:tgtEl>
                                        <p:attrNameLst>
                                          <p:attrName>ppt_y</p:attrName>
                                        </p:attrNameLst>
                                      </p:cBhvr>
                                      <p:tavLst>
                                        <p:tav tm="0" fmla="#ppt_y+(sin(-2*pi*(1-$))*-#ppt_x+cos(-2*pi*(1-$))*(1-#ppt_y))*(1-$)">
                                          <p:val>
                                            <p:fltVal val="0"/>
                                          </p:val>
                                        </p:tav>
                                        <p:tav tm="100000">
                                          <p:val>
                                            <p:fltVal val="1"/>
                                          </p:val>
                                        </p:tav>
                                      </p:tavLst>
                                    </p:anim>
                                  </p:childTnLst>
                                </p:cTn>
                              </p:par>
                              <p:par>
                                <p:cTn id="71" presetID="15" presetClass="entr" presetSubtype="0" fill="hold" grpId="0" nodeType="withEffect">
                                  <p:stCondLst>
                                    <p:cond delay="0"/>
                                  </p:stCondLst>
                                  <p:childTnLst>
                                    <p:set>
                                      <p:cBhvr>
                                        <p:cTn id="72" dur="1" fill="hold">
                                          <p:stCondLst>
                                            <p:cond delay="0"/>
                                          </p:stCondLst>
                                        </p:cTn>
                                        <p:tgtEl>
                                          <p:spTgt spid="98"/>
                                        </p:tgtEl>
                                        <p:attrNameLst>
                                          <p:attrName>style.visibility</p:attrName>
                                        </p:attrNameLst>
                                      </p:cBhvr>
                                      <p:to>
                                        <p:strVal val="visible"/>
                                      </p:to>
                                    </p:set>
                                    <p:anim calcmode="lin" valueType="num">
                                      <p:cBhvr>
                                        <p:cTn id="73" dur="2250" fill="hold"/>
                                        <p:tgtEl>
                                          <p:spTgt spid="98"/>
                                        </p:tgtEl>
                                        <p:attrNameLst>
                                          <p:attrName>ppt_w</p:attrName>
                                        </p:attrNameLst>
                                      </p:cBhvr>
                                      <p:tavLst>
                                        <p:tav tm="0">
                                          <p:val>
                                            <p:fltVal val="0"/>
                                          </p:val>
                                        </p:tav>
                                        <p:tav tm="100000">
                                          <p:val>
                                            <p:strVal val="#ppt_w"/>
                                          </p:val>
                                        </p:tav>
                                      </p:tavLst>
                                    </p:anim>
                                    <p:anim calcmode="lin" valueType="num">
                                      <p:cBhvr>
                                        <p:cTn id="74" dur="2250" fill="hold"/>
                                        <p:tgtEl>
                                          <p:spTgt spid="98"/>
                                        </p:tgtEl>
                                        <p:attrNameLst>
                                          <p:attrName>ppt_h</p:attrName>
                                        </p:attrNameLst>
                                      </p:cBhvr>
                                      <p:tavLst>
                                        <p:tav tm="0">
                                          <p:val>
                                            <p:fltVal val="0"/>
                                          </p:val>
                                        </p:tav>
                                        <p:tav tm="100000">
                                          <p:val>
                                            <p:strVal val="#ppt_h"/>
                                          </p:val>
                                        </p:tav>
                                      </p:tavLst>
                                    </p:anim>
                                    <p:anim calcmode="lin" valueType="num">
                                      <p:cBhvr>
                                        <p:cTn id="75" dur="2250" fill="hold"/>
                                        <p:tgtEl>
                                          <p:spTgt spid="98"/>
                                        </p:tgtEl>
                                        <p:attrNameLst>
                                          <p:attrName>ppt_x</p:attrName>
                                        </p:attrNameLst>
                                      </p:cBhvr>
                                      <p:tavLst>
                                        <p:tav tm="0" fmla="#ppt_x+(cos(-2*pi*(1-$))*-#ppt_x-sin(-2*pi*(1-$))*(1-#ppt_y))*(1-$)">
                                          <p:val>
                                            <p:fltVal val="0"/>
                                          </p:val>
                                        </p:tav>
                                        <p:tav tm="100000">
                                          <p:val>
                                            <p:fltVal val="1"/>
                                          </p:val>
                                        </p:tav>
                                      </p:tavLst>
                                    </p:anim>
                                    <p:anim calcmode="lin" valueType="num">
                                      <p:cBhvr>
                                        <p:cTn id="76" dur="2250" fill="hold"/>
                                        <p:tgtEl>
                                          <p:spTgt spid="98"/>
                                        </p:tgtEl>
                                        <p:attrNameLst>
                                          <p:attrName>ppt_y</p:attrName>
                                        </p:attrNameLst>
                                      </p:cBhvr>
                                      <p:tavLst>
                                        <p:tav tm="0" fmla="#ppt_y+(sin(-2*pi*(1-$))*-#ppt_x+cos(-2*pi*(1-$))*(1-#ppt_y))*(1-$)">
                                          <p:val>
                                            <p:fltVal val="0"/>
                                          </p:val>
                                        </p:tav>
                                        <p:tav tm="100000">
                                          <p:val>
                                            <p:fltVal val="1"/>
                                          </p:val>
                                        </p:tav>
                                      </p:tavLst>
                                    </p:anim>
                                  </p:childTnLst>
                                </p:cTn>
                              </p:par>
                              <p:par>
                                <p:cTn id="77" presetID="15" presetClass="entr" presetSubtype="0" fill="hold" grpId="0" nodeType="withEffect">
                                  <p:stCondLst>
                                    <p:cond delay="0"/>
                                  </p:stCondLst>
                                  <p:childTnLst>
                                    <p:set>
                                      <p:cBhvr>
                                        <p:cTn id="78" dur="1" fill="hold">
                                          <p:stCondLst>
                                            <p:cond delay="0"/>
                                          </p:stCondLst>
                                        </p:cTn>
                                        <p:tgtEl>
                                          <p:spTgt spid="99"/>
                                        </p:tgtEl>
                                        <p:attrNameLst>
                                          <p:attrName>style.visibility</p:attrName>
                                        </p:attrNameLst>
                                      </p:cBhvr>
                                      <p:to>
                                        <p:strVal val="visible"/>
                                      </p:to>
                                    </p:set>
                                    <p:anim calcmode="lin" valueType="num">
                                      <p:cBhvr>
                                        <p:cTn id="79" dur="2250" fill="hold"/>
                                        <p:tgtEl>
                                          <p:spTgt spid="99"/>
                                        </p:tgtEl>
                                        <p:attrNameLst>
                                          <p:attrName>ppt_w</p:attrName>
                                        </p:attrNameLst>
                                      </p:cBhvr>
                                      <p:tavLst>
                                        <p:tav tm="0">
                                          <p:val>
                                            <p:fltVal val="0"/>
                                          </p:val>
                                        </p:tav>
                                        <p:tav tm="100000">
                                          <p:val>
                                            <p:strVal val="#ppt_w"/>
                                          </p:val>
                                        </p:tav>
                                      </p:tavLst>
                                    </p:anim>
                                    <p:anim calcmode="lin" valueType="num">
                                      <p:cBhvr>
                                        <p:cTn id="80" dur="2250" fill="hold"/>
                                        <p:tgtEl>
                                          <p:spTgt spid="99"/>
                                        </p:tgtEl>
                                        <p:attrNameLst>
                                          <p:attrName>ppt_h</p:attrName>
                                        </p:attrNameLst>
                                      </p:cBhvr>
                                      <p:tavLst>
                                        <p:tav tm="0">
                                          <p:val>
                                            <p:fltVal val="0"/>
                                          </p:val>
                                        </p:tav>
                                        <p:tav tm="100000">
                                          <p:val>
                                            <p:strVal val="#ppt_h"/>
                                          </p:val>
                                        </p:tav>
                                      </p:tavLst>
                                    </p:anim>
                                    <p:anim calcmode="lin" valueType="num">
                                      <p:cBhvr>
                                        <p:cTn id="81" dur="2250" fill="hold"/>
                                        <p:tgtEl>
                                          <p:spTgt spid="99"/>
                                        </p:tgtEl>
                                        <p:attrNameLst>
                                          <p:attrName>ppt_x</p:attrName>
                                        </p:attrNameLst>
                                      </p:cBhvr>
                                      <p:tavLst>
                                        <p:tav tm="0" fmla="#ppt_x+(cos(-2*pi*(1-$))*-#ppt_x-sin(-2*pi*(1-$))*(1-#ppt_y))*(1-$)">
                                          <p:val>
                                            <p:fltVal val="0"/>
                                          </p:val>
                                        </p:tav>
                                        <p:tav tm="100000">
                                          <p:val>
                                            <p:fltVal val="1"/>
                                          </p:val>
                                        </p:tav>
                                      </p:tavLst>
                                    </p:anim>
                                    <p:anim calcmode="lin" valueType="num">
                                      <p:cBhvr>
                                        <p:cTn id="82" dur="2250" fill="hold"/>
                                        <p:tgtEl>
                                          <p:spTgt spid="99"/>
                                        </p:tgtEl>
                                        <p:attrNameLst>
                                          <p:attrName>ppt_y</p:attrName>
                                        </p:attrNameLst>
                                      </p:cBhvr>
                                      <p:tavLst>
                                        <p:tav tm="0" fmla="#ppt_y+(sin(-2*pi*(1-$))*-#ppt_x+cos(-2*pi*(1-$))*(1-#ppt_y))*(1-$)">
                                          <p:val>
                                            <p:fltVal val="0"/>
                                          </p:val>
                                        </p:tav>
                                        <p:tav tm="100000">
                                          <p:val>
                                            <p:fltVal val="1"/>
                                          </p:val>
                                        </p:tav>
                                      </p:tavLst>
                                    </p:anim>
                                  </p:childTnLst>
                                </p:cTn>
                              </p:par>
                              <p:par>
                                <p:cTn id="83" presetID="15" presetClass="entr" presetSubtype="0" fill="hold" grpId="0" nodeType="withEffect">
                                  <p:stCondLst>
                                    <p:cond delay="0"/>
                                  </p:stCondLst>
                                  <p:childTnLst>
                                    <p:set>
                                      <p:cBhvr>
                                        <p:cTn id="84" dur="1" fill="hold">
                                          <p:stCondLst>
                                            <p:cond delay="0"/>
                                          </p:stCondLst>
                                        </p:cTn>
                                        <p:tgtEl>
                                          <p:spTgt spid="100"/>
                                        </p:tgtEl>
                                        <p:attrNameLst>
                                          <p:attrName>style.visibility</p:attrName>
                                        </p:attrNameLst>
                                      </p:cBhvr>
                                      <p:to>
                                        <p:strVal val="visible"/>
                                      </p:to>
                                    </p:set>
                                    <p:anim calcmode="lin" valueType="num">
                                      <p:cBhvr>
                                        <p:cTn id="85" dur="2250" fill="hold"/>
                                        <p:tgtEl>
                                          <p:spTgt spid="100"/>
                                        </p:tgtEl>
                                        <p:attrNameLst>
                                          <p:attrName>ppt_w</p:attrName>
                                        </p:attrNameLst>
                                      </p:cBhvr>
                                      <p:tavLst>
                                        <p:tav tm="0">
                                          <p:val>
                                            <p:fltVal val="0"/>
                                          </p:val>
                                        </p:tav>
                                        <p:tav tm="100000">
                                          <p:val>
                                            <p:strVal val="#ppt_w"/>
                                          </p:val>
                                        </p:tav>
                                      </p:tavLst>
                                    </p:anim>
                                    <p:anim calcmode="lin" valueType="num">
                                      <p:cBhvr>
                                        <p:cTn id="86" dur="2250" fill="hold"/>
                                        <p:tgtEl>
                                          <p:spTgt spid="100"/>
                                        </p:tgtEl>
                                        <p:attrNameLst>
                                          <p:attrName>ppt_h</p:attrName>
                                        </p:attrNameLst>
                                      </p:cBhvr>
                                      <p:tavLst>
                                        <p:tav tm="0">
                                          <p:val>
                                            <p:fltVal val="0"/>
                                          </p:val>
                                        </p:tav>
                                        <p:tav tm="100000">
                                          <p:val>
                                            <p:strVal val="#ppt_h"/>
                                          </p:val>
                                        </p:tav>
                                      </p:tavLst>
                                    </p:anim>
                                    <p:anim calcmode="lin" valueType="num">
                                      <p:cBhvr>
                                        <p:cTn id="87" dur="2250" fill="hold"/>
                                        <p:tgtEl>
                                          <p:spTgt spid="100"/>
                                        </p:tgtEl>
                                        <p:attrNameLst>
                                          <p:attrName>ppt_x</p:attrName>
                                        </p:attrNameLst>
                                      </p:cBhvr>
                                      <p:tavLst>
                                        <p:tav tm="0" fmla="#ppt_x+(cos(-2*pi*(1-$))*-#ppt_x-sin(-2*pi*(1-$))*(1-#ppt_y))*(1-$)">
                                          <p:val>
                                            <p:fltVal val="0"/>
                                          </p:val>
                                        </p:tav>
                                        <p:tav tm="100000">
                                          <p:val>
                                            <p:fltVal val="1"/>
                                          </p:val>
                                        </p:tav>
                                      </p:tavLst>
                                    </p:anim>
                                    <p:anim calcmode="lin" valueType="num">
                                      <p:cBhvr>
                                        <p:cTn id="88" dur="2250" fill="hold"/>
                                        <p:tgtEl>
                                          <p:spTgt spid="100"/>
                                        </p:tgtEl>
                                        <p:attrNameLst>
                                          <p:attrName>ppt_y</p:attrName>
                                        </p:attrNameLst>
                                      </p:cBhvr>
                                      <p:tavLst>
                                        <p:tav tm="0" fmla="#ppt_y+(sin(-2*pi*(1-$))*-#ppt_x+cos(-2*pi*(1-$))*(1-#ppt_y))*(1-$)">
                                          <p:val>
                                            <p:fltVal val="0"/>
                                          </p:val>
                                        </p:tav>
                                        <p:tav tm="100000">
                                          <p:val>
                                            <p:fltVal val="1"/>
                                          </p:val>
                                        </p:tav>
                                      </p:tavLst>
                                    </p:anim>
                                  </p:childTnLst>
                                </p:cTn>
                              </p:par>
                              <p:par>
                                <p:cTn id="89" presetID="15" presetClass="entr" presetSubtype="0" fill="hold" grpId="0" nodeType="withEffect">
                                  <p:stCondLst>
                                    <p:cond delay="0"/>
                                  </p:stCondLst>
                                  <p:childTnLst>
                                    <p:set>
                                      <p:cBhvr>
                                        <p:cTn id="90" dur="1" fill="hold">
                                          <p:stCondLst>
                                            <p:cond delay="0"/>
                                          </p:stCondLst>
                                        </p:cTn>
                                        <p:tgtEl>
                                          <p:spTgt spid="101"/>
                                        </p:tgtEl>
                                        <p:attrNameLst>
                                          <p:attrName>style.visibility</p:attrName>
                                        </p:attrNameLst>
                                      </p:cBhvr>
                                      <p:to>
                                        <p:strVal val="visible"/>
                                      </p:to>
                                    </p:set>
                                    <p:anim calcmode="lin" valueType="num">
                                      <p:cBhvr>
                                        <p:cTn id="91" dur="2250" fill="hold"/>
                                        <p:tgtEl>
                                          <p:spTgt spid="101"/>
                                        </p:tgtEl>
                                        <p:attrNameLst>
                                          <p:attrName>ppt_w</p:attrName>
                                        </p:attrNameLst>
                                      </p:cBhvr>
                                      <p:tavLst>
                                        <p:tav tm="0">
                                          <p:val>
                                            <p:fltVal val="0"/>
                                          </p:val>
                                        </p:tav>
                                        <p:tav tm="100000">
                                          <p:val>
                                            <p:strVal val="#ppt_w"/>
                                          </p:val>
                                        </p:tav>
                                      </p:tavLst>
                                    </p:anim>
                                    <p:anim calcmode="lin" valueType="num">
                                      <p:cBhvr>
                                        <p:cTn id="92" dur="2250" fill="hold"/>
                                        <p:tgtEl>
                                          <p:spTgt spid="101"/>
                                        </p:tgtEl>
                                        <p:attrNameLst>
                                          <p:attrName>ppt_h</p:attrName>
                                        </p:attrNameLst>
                                      </p:cBhvr>
                                      <p:tavLst>
                                        <p:tav tm="0">
                                          <p:val>
                                            <p:fltVal val="0"/>
                                          </p:val>
                                        </p:tav>
                                        <p:tav tm="100000">
                                          <p:val>
                                            <p:strVal val="#ppt_h"/>
                                          </p:val>
                                        </p:tav>
                                      </p:tavLst>
                                    </p:anim>
                                    <p:anim calcmode="lin" valueType="num">
                                      <p:cBhvr>
                                        <p:cTn id="93" dur="2250" fill="hold"/>
                                        <p:tgtEl>
                                          <p:spTgt spid="101"/>
                                        </p:tgtEl>
                                        <p:attrNameLst>
                                          <p:attrName>ppt_x</p:attrName>
                                        </p:attrNameLst>
                                      </p:cBhvr>
                                      <p:tavLst>
                                        <p:tav tm="0" fmla="#ppt_x+(cos(-2*pi*(1-$))*-#ppt_x-sin(-2*pi*(1-$))*(1-#ppt_y))*(1-$)">
                                          <p:val>
                                            <p:fltVal val="0"/>
                                          </p:val>
                                        </p:tav>
                                        <p:tav tm="100000">
                                          <p:val>
                                            <p:fltVal val="1"/>
                                          </p:val>
                                        </p:tav>
                                      </p:tavLst>
                                    </p:anim>
                                    <p:anim calcmode="lin" valueType="num">
                                      <p:cBhvr>
                                        <p:cTn id="94" dur="2250" fill="hold"/>
                                        <p:tgtEl>
                                          <p:spTgt spid="101"/>
                                        </p:tgtEl>
                                        <p:attrNameLst>
                                          <p:attrName>ppt_y</p:attrName>
                                        </p:attrNameLst>
                                      </p:cBhvr>
                                      <p:tavLst>
                                        <p:tav tm="0" fmla="#ppt_y+(sin(-2*pi*(1-$))*-#ppt_x+cos(-2*pi*(1-$))*(1-#ppt_y))*(1-$)">
                                          <p:val>
                                            <p:fltVal val="0"/>
                                          </p:val>
                                        </p:tav>
                                        <p:tav tm="100000">
                                          <p:val>
                                            <p:fltVal val="1"/>
                                          </p:val>
                                        </p:tav>
                                      </p:tavLst>
                                    </p:anim>
                                  </p:childTnLst>
                                </p:cTn>
                              </p:par>
                              <p:par>
                                <p:cTn id="95" presetID="15" presetClass="entr" presetSubtype="0" fill="hold" grpId="0" nodeType="withEffect">
                                  <p:stCondLst>
                                    <p:cond delay="0"/>
                                  </p:stCondLst>
                                  <p:childTnLst>
                                    <p:set>
                                      <p:cBhvr>
                                        <p:cTn id="96" dur="1" fill="hold">
                                          <p:stCondLst>
                                            <p:cond delay="0"/>
                                          </p:stCondLst>
                                        </p:cTn>
                                        <p:tgtEl>
                                          <p:spTgt spid="102"/>
                                        </p:tgtEl>
                                        <p:attrNameLst>
                                          <p:attrName>style.visibility</p:attrName>
                                        </p:attrNameLst>
                                      </p:cBhvr>
                                      <p:to>
                                        <p:strVal val="visible"/>
                                      </p:to>
                                    </p:set>
                                    <p:anim calcmode="lin" valueType="num">
                                      <p:cBhvr>
                                        <p:cTn id="97" dur="2250" fill="hold"/>
                                        <p:tgtEl>
                                          <p:spTgt spid="102"/>
                                        </p:tgtEl>
                                        <p:attrNameLst>
                                          <p:attrName>ppt_w</p:attrName>
                                        </p:attrNameLst>
                                      </p:cBhvr>
                                      <p:tavLst>
                                        <p:tav tm="0">
                                          <p:val>
                                            <p:fltVal val="0"/>
                                          </p:val>
                                        </p:tav>
                                        <p:tav tm="100000">
                                          <p:val>
                                            <p:strVal val="#ppt_w"/>
                                          </p:val>
                                        </p:tav>
                                      </p:tavLst>
                                    </p:anim>
                                    <p:anim calcmode="lin" valueType="num">
                                      <p:cBhvr>
                                        <p:cTn id="98" dur="2250" fill="hold"/>
                                        <p:tgtEl>
                                          <p:spTgt spid="102"/>
                                        </p:tgtEl>
                                        <p:attrNameLst>
                                          <p:attrName>ppt_h</p:attrName>
                                        </p:attrNameLst>
                                      </p:cBhvr>
                                      <p:tavLst>
                                        <p:tav tm="0">
                                          <p:val>
                                            <p:fltVal val="0"/>
                                          </p:val>
                                        </p:tav>
                                        <p:tav tm="100000">
                                          <p:val>
                                            <p:strVal val="#ppt_h"/>
                                          </p:val>
                                        </p:tav>
                                      </p:tavLst>
                                    </p:anim>
                                    <p:anim calcmode="lin" valueType="num">
                                      <p:cBhvr>
                                        <p:cTn id="99" dur="2250" fill="hold"/>
                                        <p:tgtEl>
                                          <p:spTgt spid="102"/>
                                        </p:tgtEl>
                                        <p:attrNameLst>
                                          <p:attrName>ppt_x</p:attrName>
                                        </p:attrNameLst>
                                      </p:cBhvr>
                                      <p:tavLst>
                                        <p:tav tm="0" fmla="#ppt_x+(cos(-2*pi*(1-$))*-#ppt_x-sin(-2*pi*(1-$))*(1-#ppt_y))*(1-$)">
                                          <p:val>
                                            <p:fltVal val="0"/>
                                          </p:val>
                                        </p:tav>
                                        <p:tav tm="100000">
                                          <p:val>
                                            <p:fltVal val="1"/>
                                          </p:val>
                                        </p:tav>
                                      </p:tavLst>
                                    </p:anim>
                                    <p:anim calcmode="lin" valueType="num">
                                      <p:cBhvr>
                                        <p:cTn id="100" dur="2250" fill="hold"/>
                                        <p:tgtEl>
                                          <p:spTgt spid="102"/>
                                        </p:tgtEl>
                                        <p:attrNameLst>
                                          <p:attrName>ppt_y</p:attrName>
                                        </p:attrNameLst>
                                      </p:cBhvr>
                                      <p:tavLst>
                                        <p:tav tm="0" fmla="#ppt_y+(sin(-2*pi*(1-$))*-#ppt_x+cos(-2*pi*(1-$))*(1-#ppt_y))*(1-$)">
                                          <p:val>
                                            <p:fltVal val="0"/>
                                          </p:val>
                                        </p:tav>
                                        <p:tav tm="100000">
                                          <p:val>
                                            <p:fltVal val="1"/>
                                          </p:val>
                                        </p:tav>
                                      </p:tavLst>
                                    </p:anim>
                                  </p:childTnLst>
                                </p:cTn>
                              </p:par>
                              <p:par>
                                <p:cTn id="101" presetID="15" presetClass="entr" presetSubtype="0" fill="hold" grpId="0" nodeType="withEffect">
                                  <p:stCondLst>
                                    <p:cond delay="0"/>
                                  </p:stCondLst>
                                  <p:childTnLst>
                                    <p:set>
                                      <p:cBhvr>
                                        <p:cTn id="102" dur="1" fill="hold">
                                          <p:stCondLst>
                                            <p:cond delay="0"/>
                                          </p:stCondLst>
                                        </p:cTn>
                                        <p:tgtEl>
                                          <p:spTgt spid="103"/>
                                        </p:tgtEl>
                                        <p:attrNameLst>
                                          <p:attrName>style.visibility</p:attrName>
                                        </p:attrNameLst>
                                      </p:cBhvr>
                                      <p:to>
                                        <p:strVal val="visible"/>
                                      </p:to>
                                    </p:set>
                                    <p:anim calcmode="lin" valueType="num">
                                      <p:cBhvr>
                                        <p:cTn id="103" dur="2250" fill="hold"/>
                                        <p:tgtEl>
                                          <p:spTgt spid="103"/>
                                        </p:tgtEl>
                                        <p:attrNameLst>
                                          <p:attrName>ppt_w</p:attrName>
                                        </p:attrNameLst>
                                      </p:cBhvr>
                                      <p:tavLst>
                                        <p:tav tm="0">
                                          <p:val>
                                            <p:fltVal val="0"/>
                                          </p:val>
                                        </p:tav>
                                        <p:tav tm="100000">
                                          <p:val>
                                            <p:strVal val="#ppt_w"/>
                                          </p:val>
                                        </p:tav>
                                      </p:tavLst>
                                    </p:anim>
                                    <p:anim calcmode="lin" valueType="num">
                                      <p:cBhvr>
                                        <p:cTn id="104" dur="2250" fill="hold"/>
                                        <p:tgtEl>
                                          <p:spTgt spid="103"/>
                                        </p:tgtEl>
                                        <p:attrNameLst>
                                          <p:attrName>ppt_h</p:attrName>
                                        </p:attrNameLst>
                                      </p:cBhvr>
                                      <p:tavLst>
                                        <p:tav tm="0">
                                          <p:val>
                                            <p:fltVal val="0"/>
                                          </p:val>
                                        </p:tav>
                                        <p:tav tm="100000">
                                          <p:val>
                                            <p:strVal val="#ppt_h"/>
                                          </p:val>
                                        </p:tav>
                                      </p:tavLst>
                                    </p:anim>
                                    <p:anim calcmode="lin" valueType="num">
                                      <p:cBhvr>
                                        <p:cTn id="105" dur="2250" fill="hold"/>
                                        <p:tgtEl>
                                          <p:spTgt spid="103"/>
                                        </p:tgtEl>
                                        <p:attrNameLst>
                                          <p:attrName>ppt_x</p:attrName>
                                        </p:attrNameLst>
                                      </p:cBhvr>
                                      <p:tavLst>
                                        <p:tav tm="0" fmla="#ppt_x+(cos(-2*pi*(1-$))*-#ppt_x-sin(-2*pi*(1-$))*(1-#ppt_y))*(1-$)">
                                          <p:val>
                                            <p:fltVal val="0"/>
                                          </p:val>
                                        </p:tav>
                                        <p:tav tm="100000">
                                          <p:val>
                                            <p:fltVal val="1"/>
                                          </p:val>
                                        </p:tav>
                                      </p:tavLst>
                                    </p:anim>
                                    <p:anim calcmode="lin" valueType="num">
                                      <p:cBhvr>
                                        <p:cTn id="106" dur="2250" fill="hold"/>
                                        <p:tgtEl>
                                          <p:spTgt spid="103"/>
                                        </p:tgtEl>
                                        <p:attrNameLst>
                                          <p:attrName>ppt_y</p:attrName>
                                        </p:attrNameLst>
                                      </p:cBhvr>
                                      <p:tavLst>
                                        <p:tav tm="0" fmla="#ppt_y+(sin(-2*pi*(1-$))*-#ppt_x+cos(-2*pi*(1-$))*(1-#ppt_y))*(1-$)">
                                          <p:val>
                                            <p:fltVal val="0"/>
                                          </p:val>
                                        </p:tav>
                                        <p:tav tm="100000">
                                          <p:val>
                                            <p:fltVal val="1"/>
                                          </p:val>
                                        </p:tav>
                                      </p:tavLst>
                                    </p:anim>
                                  </p:childTnLst>
                                </p:cTn>
                              </p:par>
                              <p:par>
                                <p:cTn id="107" presetID="15" presetClass="entr" presetSubtype="0" fill="hold" grpId="0" nodeType="withEffect">
                                  <p:stCondLst>
                                    <p:cond delay="0"/>
                                  </p:stCondLst>
                                  <p:childTnLst>
                                    <p:set>
                                      <p:cBhvr>
                                        <p:cTn id="108" dur="1" fill="hold">
                                          <p:stCondLst>
                                            <p:cond delay="0"/>
                                          </p:stCondLst>
                                        </p:cTn>
                                        <p:tgtEl>
                                          <p:spTgt spid="104"/>
                                        </p:tgtEl>
                                        <p:attrNameLst>
                                          <p:attrName>style.visibility</p:attrName>
                                        </p:attrNameLst>
                                      </p:cBhvr>
                                      <p:to>
                                        <p:strVal val="visible"/>
                                      </p:to>
                                    </p:set>
                                    <p:anim calcmode="lin" valueType="num">
                                      <p:cBhvr>
                                        <p:cTn id="109" dur="2250" fill="hold"/>
                                        <p:tgtEl>
                                          <p:spTgt spid="104"/>
                                        </p:tgtEl>
                                        <p:attrNameLst>
                                          <p:attrName>ppt_w</p:attrName>
                                        </p:attrNameLst>
                                      </p:cBhvr>
                                      <p:tavLst>
                                        <p:tav tm="0">
                                          <p:val>
                                            <p:fltVal val="0"/>
                                          </p:val>
                                        </p:tav>
                                        <p:tav tm="100000">
                                          <p:val>
                                            <p:strVal val="#ppt_w"/>
                                          </p:val>
                                        </p:tav>
                                      </p:tavLst>
                                    </p:anim>
                                    <p:anim calcmode="lin" valueType="num">
                                      <p:cBhvr>
                                        <p:cTn id="110" dur="2250" fill="hold"/>
                                        <p:tgtEl>
                                          <p:spTgt spid="104"/>
                                        </p:tgtEl>
                                        <p:attrNameLst>
                                          <p:attrName>ppt_h</p:attrName>
                                        </p:attrNameLst>
                                      </p:cBhvr>
                                      <p:tavLst>
                                        <p:tav tm="0">
                                          <p:val>
                                            <p:fltVal val="0"/>
                                          </p:val>
                                        </p:tav>
                                        <p:tav tm="100000">
                                          <p:val>
                                            <p:strVal val="#ppt_h"/>
                                          </p:val>
                                        </p:tav>
                                      </p:tavLst>
                                    </p:anim>
                                    <p:anim calcmode="lin" valueType="num">
                                      <p:cBhvr>
                                        <p:cTn id="111" dur="2250" fill="hold"/>
                                        <p:tgtEl>
                                          <p:spTgt spid="104"/>
                                        </p:tgtEl>
                                        <p:attrNameLst>
                                          <p:attrName>ppt_x</p:attrName>
                                        </p:attrNameLst>
                                      </p:cBhvr>
                                      <p:tavLst>
                                        <p:tav tm="0" fmla="#ppt_x+(cos(-2*pi*(1-$))*-#ppt_x-sin(-2*pi*(1-$))*(1-#ppt_y))*(1-$)">
                                          <p:val>
                                            <p:fltVal val="0"/>
                                          </p:val>
                                        </p:tav>
                                        <p:tav tm="100000">
                                          <p:val>
                                            <p:fltVal val="1"/>
                                          </p:val>
                                        </p:tav>
                                      </p:tavLst>
                                    </p:anim>
                                    <p:anim calcmode="lin" valueType="num">
                                      <p:cBhvr>
                                        <p:cTn id="112" dur="2250" fill="hold"/>
                                        <p:tgtEl>
                                          <p:spTgt spid="104"/>
                                        </p:tgtEl>
                                        <p:attrNameLst>
                                          <p:attrName>ppt_y</p:attrName>
                                        </p:attrNameLst>
                                      </p:cBhvr>
                                      <p:tavLst>
                                        <p:tav tm="0" fmla="#ppt_y+(sin(-2*pi*(1-$))*-#ppt_x+cos(-2*pi*(1-$))*(1-#ppt_y))*(1-$)">
                                          <p:val>
                                            <p:fltVal val="0"/>
                                          </p:val>
                                        </p:tav>
                                        <p:tav tm="100000">
                                          <p:val>
                                            <p:fltVal val="1"/>
                                          </p:val>
                                        </p:tav>
                                      </p:tavLst>
                                    </p:anim>
                                  </p:childTnLst>
                                </p:cTn>
                              </p:par>
                              <p:par>
                                <p:cTn id="113" presetID="15" presetClass="entr" presetSubtype="0" fill="hold" grpId="0" nodeType="withEffect">
                                  <p:stCondLst>
                                    <p:cond delay="0"/>
                                  </p:stCondLst>
                                  <p:childTnLst>
                                    <p:set>
                                      <p:cBhvr>
                                        <p:cTn id="114" dur="1" fill="hold">
                                          <p:stCondLst>
                                            <p:cond delay="0"/>
                                          </p:stCondLst>
                                        </p:cTn>
                                        <p:tgtEl>
                                          <p:spTgt spid="105"/>
                                        </p:tgtEl>
                                        <p:attrNameLst>
                                          <p:attrName>style.visibility</p:attrName>
                                        </p:attrNameLst>
                                      </p:cBhvr>
                                      <p:to>
                                        <p:strVal val="visible"/>
                                      </p:to>
                                    </p:set>
                                    <p:anim calcmode="lin" valueType="num">
                                      <p:cBhvr>
                                        <p:cTn id="115" dur="2250" fill="hold"/>
                                        <p:tgtEl>
                                          <p:spTgt spid="105"/>
                                        </p:tgtEl>
                                        <p:attrNameLst>
                                          <p:attrName>ppt_w</p:attrName>
                                        </p:attrNameLst>
                                      </p:cBhvr>
                                      <p:tavLst>
                                        <p:tav tm="0">
                                          <p:val>
                                            <p:fltVal val="0"/>
                                          </p:val>
                                        </p:tav>
                                        <p:tav tm="100000">
                                          <p:val>
                                            <p:strVal val="#ppt_w"/>
                                          </p:val>
                                        </p:tav>
                                      </p:tavLst>
                                    </p:anim>
                                    <p:anim calcmode="lin" valueType="num">
                                      <p:cBhvr>
                                        <p:cTn id="116" dur="2250" fill="hold"/>
                                        <p:tgtEl>
                                          <p:spTgt spid="105"/>
                                        </p:tgtEl>
                                        <p:attrNameLst>
                                          <p:attrName>ppt_h</p:attrName>
                                        </p:attrNameLst>
                                      </p:cBhvr>
                                      <p:tavLst>
                                        <p:tav tm="0">
                                          <p:val>
                                            <p:fltVal val="0"/>
                                          </p:val>
                                        </p:tav>
                                        <p:tav tm="100000">
                                          <p:val>
                                            <p:strVal val="#ppt_h"/>
                                          </p:val>
                                        </p:tav>
                                      </p:tavLst>
                                    </p:anim>
                                    <p:anim calcmode="lin" valueType="num">
                                      <p:cBhvr>
                                        <p:cTn id="117" dur="2250" fill="hold"/>
                                        <p:tgtEl>
                                          <p:spTgt spid="105"/>
                                        </p:tgtEl>
                                        <p:attrNameLst>
                                          <p:attrName>ppt_x</p:attrName>
                                        </p:attrNameLst>
                                      </p:cBhvr>
                                      <p:tavLst>
                                        <p:tav tm="0" fmla="#ppt_x+(cos(-2*pi*(1-$))*-#ppt_x-sin(-2*pi*(1-$))*(1-#ppt_y))*(1-$)">
                                          <p:val>
                                            <p:fltVal val="0"/>
                                          </p:val>
                                        </p:tav>
                                        <p:tav tm="100000">
                                          <p:val>
                                            <p:fltVal val="1"/>
                                          </p:val>
                                        </p:tav>
                                      </p:tavLst>
                                    </p:anim>
                                    <p:anim calcmode="lin" valueType="num">
                                      <p:cBhvr>
                                        <p:cTn id="118" dur="2250" fill="hold"/>
                                        <p:tgtEl>
                                          <p:spTgt spid="105"/>
                                        </p:tgtEl>
                                        <p:attrNameLst>
                                          <p:attrName>ppt_y</p:attrName>
                                        </p:attrNameLst>
                                      </p:cBhvr>
                                      <p:tavLst>
                                        <p:tav tm="0" fmla="#ppt_y+(sin(-2*pi*(1-$))*-#ppt_x+cos(-2*pi*(1-$))*(1-#ppt_y))*(1-$)">
                                          <p:val>
                                            <p:fltVal val="0"/>
                                          </p:val>
                                        </p:tav>
                                        <p:tav tm="100000">
                                          <p:val>
                                            <p:fltVal val="1"/>
                                          </p:val>
                                        </p:tav>
                                      </p:tavLst>
                                    </p:anim>
                                  </p:childTnLst>
                                </p:cTn>
                              </p:par>
                              <p:par>
                                <p:cTn id="119" presetID="15" presetClass="entr" presetSubtype="0" fill="hold" grpId="0" nodeType="withEffect">
                                  <p:stCondLst>
                                    <p:cond delay="0"/>
                                  </p:stCondLst>
                                  <p:childTnLst>
                                    <p:set>
                                      <p:cBhvr>
                                        <p:cTn id="120" dur="1" fill="hold">
                                          <p:stCondLst>
                                            <p:cond delay="0"/>
                                          </p:stCondLst>
                                        </p:cTn>
                                        <p:tgtEl>
                                          <p:spTgt spid="106"/>
                                        </p:tgtEl>
                                        <p:attrNameLst>
                                          <p:attrName>style.visibility</p:attrName>
                                        </p:attrNameLst>
                                      </p:cBhvr>
                                      <p:to>
                                        <p:strVal val="visible"/>
                                      </p:to>
                                    </p:set>
                                    <p:anim calcmode="lin" valueType="num">
                                      <p:cBhvr>
                                        <p:cTn id="121" dur="2250" fill="hold"/>
                                        <p:tgtEl>
                                          <p:spTgt spid="106"/>
                                        </p:tgtEl>
                                        <p:attrNameLst>
                                          <p:attrName>ppt_w</p:attrName>
                                        </p:attrNameLst>
                                      </p:cBhvr>
                                      <p:tavLst>
                                        <p:tav tm="0">
                                          <p:val>
                                            <p:fltVal val="0"/>
                                          </p:val>
                                        </p:tav>
                                        <p:tav tm="100000">
                                          <p:val>
                                            <p:strVal val="#ppt_w"/>
                                          </p:val>
                                        </p:tav>
                                      </p:tavLst>
                                    </p:anim>
                                    <p:anim calcmode="lin" valueType="num">
                                      <p:cBhvr>
                                        <p:cTn id="122" dur="2250" fill="hold"/>
                                        <p:tgtEl>
                                          <p:spTgt spid="106"/>
                                        </p:tgtEl>
                                        <p:attrNameLst>
                                          <p:attrName>ppt_h</p:attrName>
                                        </p:attrNameLst>
                                      </p:cBhvr>
                                      <p:tavLst>
                                        <p:tav tm="0">
                                          <p:val>
                                            <p:fltVal val="0"/>
                                          </p:val>
                                        </p:tav>
                                        <p:tav tm="100000">
                                          <p:val>
                                            <p:strVal val="#ppt_h"/>
                                          </p:val>
                                        </p:tav>
                                      </p:tavLst>
                                    </p:anim>
                                    <p:anim calcmode="lin" valueType="num">
                                      <p:cBhvr>
                                        <p:cTn id="123" dur="2250" fill="hold"/>
                                        <p:tgtEl>
                                          <p:spTgt spid="106"/>
                                        </p:tgtEl>
                                        <p:attrNameLst>
                                          <p:attrName>ppt_x</p:attrName>
                                        </p:attrNameLst>
                                      </p:cBhvr>
                                      <p:tavLst>
                                        <p:tav tm="0" fmla="#ppt_x+(cos(-2*pi*(1-$))*-#ppt_x-sin(-2*pi*(1-$))*(1-#ppt_y))*(1-$)">
                                          <p:val>
                                            <p:fltVal val="0"/>
                                          </p:val>
                                        </p:tav>
                                        <p:tav tm="100000">
                                          <p:val>
                                            <p:fltVal val="1"/>
                                          </p:val>
                                        </p:tav>
                                      </p:tavLst>
                                    </p:anim>
                                    <p:anim calcmode="lin" valueType="num">
                                      <p:cBhvr>
                                        <p:cTn id="124" dur="2250" fill="hold"/>
                                        <p:tgtEl>
                                          <p:spTgt spid="106"/>
                                        </p:tgtEl>
                                        <p:attrNameLst>
                                          <p:attrName>ppt_y</p:attrName>
                                        </p:attrNameLst>
                                      </p:cBhvr>
                                      <p:tavLst>
                                        <p:tav tm="0" fmla="#ppt_y+(sin(-2*pi*(1-$))*-#ppt_x+cos(-2*pi*(1-$))*(1-#ppt_y))*(1-$)">
                                          <p:val>
                                            <p:fltVal val="0"/>
                                          </p:val>
                                        </p:tav>
                                        <p:tav tm="100000">
                                          <p:val>
                                            <p:fltVal val="1"/>
                                          </p:val>
                                        </p:tav>
                                      </p:tavLst>
                                    </p:anim>
                                  </p:childTnLst>
                                </p:cTn>
                              </p:par>
                              <p:par>
                                <p:cTn id="125" presetID="15" presetClass="entr" presetSubtype="0" fill="hold" grpId="0" nodeType="withEffect">
                                  <p:stCondLst>
                                    <p:cond delay="0"/>
                                  </p:stCondLst>
                                  <p:childTnLst>
                                    <p:set>
                                      <p:cBhvr>
                                        <p:cTn id="126" dur="1" fill="hold">
                                          <p:stCondLst>
                                            <p:cond delay="0"/>
                                          </p:stCondLst>
                                        </p:cTn>
                                        <p:tgtEl>
                                          <p:spTgt spid="107"/>
                                        </p:tgtEl>
                                        <p:attrNameLst>
                                          <p:attrName>style.visibility</p:attrName>
                                        </p:attrNameLst>
                                      </p:cBhvr>
                                      <p:to>
                                        <p:strVal val="visible"/>
                                      </p:to>
                                    </p:set>
                                    <p:anim calcmode="lin" valueType="num">
                                      <p:cBhvr>
                                        <p:cTn id="127" dur="2250" fill="hold"/>
                                        <p:tgtEl>
                                          <p:spTgt spid="107"/>
                                        </p:tgtEl>
                                        <p:attrNameLst>
                                          <p:attrName>ppt_w</p:attrName>
                                        </p:attrNameLst>
                                      </p:cBhvr>
                                      <p:tavLst>
                                        <p:tav tm="0">
                                          <p:val>
                                            <p:fltVal val="0"/>
                                          </p:val>
                                        </p:tav>
                                        <p:tav tm="100000">
                                          <p:val>
                                            <p:strVal val="#ppt_w"/>
                                          </p:val>
                                        </p:tav>
                                      </p:tavLst>
                                    </p:anim>
                                    <p:anim calcmode="lin" valueType="num">
                                      <p:cBhvr>
                                        <p:cTn id="128" dur="2250" fill="hold"/>
                                        <p:tgtEl>
                                          <p:spTgt spid="107"/>
                                        </p:tgtEl>
                                        <p:attrNameLst>
                                          <p:attrName>ppt_h</p:attrName>
                                        </p:attrNameLst>
                                      </p:cBhvr>
                                      <p:tavLst>
                                        <p:tav tm="0">
                                          <p:val>
                                            <p:fltVal val="0"/>
                                          </p:val>
                                        </p:tav>
                                        <p:tav tm="100000">
                                          <p:val>
                                            <p:strVal val="#ppt_h"/>
                                          </p:val>
                                        </p:tav>
                                      </p:tavLst>
                                    </p:anim>
                                    <p:anim calcmode="lin" valueType="num">
                                      <p:cBhvr>
                                        <p:cTn id="129" dur="2250" fill="hold"/>
                                        <p:tgtEl>
                                          <p:spTgt spid="107"/>
                                        </p:tgtEl>
                                        <p:attrNameLst>
                                          <p:attrName>ppt_x</p:attrName>
                                        </p:attrNameLst>
                                      </p:cBhvr>
                                      <p:tavLst>
                                        <p:tav tm="0" fmla="#ppt_x+(cos(-2*pi*(1-$))*-#ppt_x-sin(-2*pi*(1-$))*(1-#ppt_y))*(1-$)">
                                          <p:val>
                                            <p:fltVal val="0"/>
                                          </p:val>
                                        </p:tav>
                                        <p:tav tm="100000">
                                          <p:val>
                                            <p:fltVal val="1"/>
                                          </p:val>
                                        </p:tav>
                                      </p:tavLst>
                                    </p:anim>
                                    <p:anim calcmode="lin" valueType="num">
                                      <p:cBhvr>
                                        <p:cTn id="130" dur="2250" fill="hold"/>
                                        <p:tgtEl>
                                          <p:spTgt spid="107"/>
                                        </p:tgtEl>
                                        <p:attrNameLst>
                                          <p:attrName>ppt_y</p:attrName>
                                        </p:attrNameLst>
                                      </p:cBhvr>
                                      <p:tavLst>
                                        <p:tav tm="0" fmla="#ppt_y+(sin(-2*pi*(1-$))*-#ppt_x+cos(-2*pi*(1-$))*(1-#ppt_y))*(1-$)">
                                          <p:val>
                                            <p:fltVal val="0"/>
                                          </p:val>
                                        </p:tav>
                                        <p:tav tm="100000">
                                          <p:val>
                                            <p:fltVal val="1"/>
                                          </p:val>
                                        </p:tav>
                                      </p:tavLst>
                                    </p:anim>
                                  </p:childTnLst>
                                </p:cTn>
                              </p:par>
                              <p:par>
                                <p:cTn id="131" presetID="15" presetClass="entr" presetSubtype="0" fill="hold" grpId="0" nodeType="withEffect">
                                  <p:stCondLst>
                                    <p:cond delay="0"/>
                                  </p:stCondLst>
                                  <p:childTnLst>
                                    <p:set>
                                      <p:cBhvr>
                                        <p:cTn id="132" dur="1" fill="hold">
                                          <p:stCondLst>
                                            <p:cond delay="0"/>
                                          </p:stCondLst>
                                        </p:cTn>
                                        <p:tgtEl>
                                          <p:spTgt spid="108"/>
                                        </p:tgtEl>
                                        <p:attrNameLst>
                                          <p:attrName>style.visibility</p:attrName>
                                        </p:attrNameLst>
                                      </p:cBhvr>
                                      <p:to>
                                        <p:strVal val="visible"/>
                                      </p:to>
                                    </p:set>
                                    <p:anim calcmode="lin" valueType="num">
                                      <p:cBhvr>
                                        <p:cTn id="133" dur="2250" fill="hold"/>
                                        <p:tgtEl>
                                          <p:spTgt spid="108"/>
                                        </p:tgtEl>
                                        <p:attrNameLst>
                                          <p:attrName>ppt_w</p:attrName>
                                        </p:attrNameLst>
                                      </p:cBhvr>
                                      <p:tavLst>
                                        <p:tav tm="0">
                                          <p:val>
                                            <p:fltVal val="0"/>
                                          </p:val>
                                        </p:tav>
                                        <p:tav tm="100000">
                                          <p:val>
                                            <p:strVal val="#ppt_w"/>
                                          </p:val>
                                        </p:tav>
                                      </p:tavLst>
                                    </p:anim>
                                    <p:anim calcmode="lin" valueType="num">
                                      <p:cBhvr>
                                        <p:cTn id="134" dur="2250" fill="hold"/>
                                        <p:tgtEl>
                                          <p:spTgt spid="108"/>
                                        </p:tgtEl>
                                        <p:attrNameLst>
                                          <p:attrName>ppt_h</p:attrName>
                                        </p:attrNameLst>
                                      </p:cBhvr>
                                      <p:tavLst>
                                        <p:tav tm="0">
                                          <p:val>
                                            <p:fltVal val="0"/>
                                          </p:val>
                                        </p:tav>
                                        <p:tav tm="100000">
                                          <p:val>
                                            <p:strVal val="#ppt_h"/>
                                          </p:val>
                                        </p:tav>
                                      </p:tavLst>
                                    </p:anim>
                                    <p:anim calcmode="lin" valueType="num">
                                      <p:cBhvr>
                                        <p:cTn id="135" dur="2250" fill="hold"/>
                                        <p:tgtEl>
                                          <p:spTgt spid="108"/>
                                        </p:tgtEl>
                                        <p:attrNameLst>
                                          <p:attrName>ppt_x</p:attrName>
                                        </p:attrNameLst>
                                      </p:cBhvr>
                                      <p:tavLst>
                                        <p:tav tm="0" fmla="#ppt_x+(cos(-2*pi*(1-$))*-#ppt_x-sin(-2*pi*(1-$))*(1-#ppt_y))*(1-$)">
                                          <p:val>
                                            <p:fltVal val="0"/>
                                          </p:val>
                                        </p:tav>
                                        <p:tav tm="100000">
                                          <p:val>
                                            <p:fltVal val="1"/>
                                          </p:val>
                                        </p:tav>
                                      </p:tavLst>
                                    </p:anim>
                                    <p:anim calcmode="lin" valueType="num">
                                      <p:cBhvr>
                                        <p:cTn id="136" dur="2250" fill="hold"/>
                                        <p:tgtEl>
                                          <p:spTgt spid="108"/>
                                        </p:tgtEl>
                                        <p:attrNameLst>
                                          <p:attrName>ppt_y</p:attrName>
                                        </p:attrNameLst>
                                      </p:cBhvr>
                                      <p:tavLst>
                                        <p:tav tm="0" fmla="#ppt_y+(sin(-2*pi*(1-$))*-#ppt_x+cos(-2*pi*(1-$))*(1-#ppt_y))*(1-$)">
                                          <p:val>
                                            <p:fltVal val="0"/>
                                          </p:val>
                                        </p:tav>
                                        <p:tav tm="100000">
                                          <p:val>
                                            <p:fltVal val="1"/>
                                          </p:val>
                                        </p:tav>
                                      </p:tavLst>
                                    </p:anim>
                                  </p:childTnLst>
                                </p:cTn>
                              </p:par>
                              <p:par>
                                <p:cTn id="137" presetID="15" presetClass="entr" presetSubtype="0" fill="hold" grpId="0" nodeType="withEffect">
                                  <p:stCondLst>
                                    <p:cond delay="0"/>
                                  </p:stCondLst>
                                  <p:childTnLst>
                                    <p:set>
                                      <p:cBhvr>
                                        <p:cTn id="138" dur="1" fill="hold">
                                          <p:stCondLst>
                                            <p:cond delay="0"/>
                                          </p:stCondLst>
                                        </p:cTn>
                                        <p:tgtEl>
                                          <p:spTgt spid="109"/>
                                        </p:tgtEl>
                                        <p:attrNameLst>
                                          <p:attrName>style.visibility</p:attrName>
                                        </p:attrNameLst>
                                      </p:cBhvr>
                                      <p:to>
                                        <p:strVal val="visible"/>
                                      </p:to>
                                    </p:set>
                                    <p:anim calcmode="lin" valueType="num">
                                      <p:cBhvr>
                                        <p:cTn id="139" dur="2250" fill="hold"/>
                                        <p:tgtEl>
                                          <p:spTgt spid="109"/>
                                        </p:tgtEl>
                                        <p:attrNameLst>
                                          <p:attrName>ppt_w</p:attrName>
                                        </p:attrNameLst>
                                      </p:cBhvr>
                                      <p:tavLst>
                                        <p:tav tm="0">
                                          <p:val>
                                            <p:fltVal val="0"/>
                                          </p:val>
                                        </p:tav>
                                        <p:tav tm="100000">
                                          <p:val>
                                            <p:strVal val="#ppt_w"/>
                                          </p:val>
                                        </p:tav>
                                      </p:tavLst>
                                    </p:anim>
                                    <p:anim calcmode="lin" valueType="num">
                                      <p:cBhvr>
                                        <p:cTn id="140" dur="2250" fill="hold"/>
                                        <p:tgtEl>
                                          <p:spTgt spid="109"/>
                                        </p:tgtEl>
                                        <p:attrNameLst>
                                          <p:attrName>ppt_h</p:attrName>
                                        </p:attrNameLst>
                                      </p:cBhvr>
                                      <p:tavLst>
                                        <p:tav tm="0">
                                          <p:val>
                                            <p:fltVal val="0"/>
                                          </p:val>
                                        </p:tav>
                                        <p:tav tm="100000">
                                          <p:val>
                                            <p:strVal val="#ppt_h"/>
                                          </p:val>
                                        </p:tav>
                                      </p:tavLst>
                                    </p:anim>
                                    <p:anim calcmode="lin" valueType="num">
                                      <p:cBhvr>
                                        <p:cTn id="141" dur="2250" fill="hold"/>
                                        <p:tgtEl>
                                          <p:spTgt spid="109"/>
                                        </p:tgtEl>
                                        <p:attrNameLst>
                                          <p:attrName>ppt_x</p:attrName>
                                        </p:attrNameLst>
                                      </p:cBhvr>
                                      <p:tavLst>
                                        <p:tav tm="0" fmla="#ppt_x+(cos(-2*pi*(1-$))*-#ppt_x-sin(-2*pi*(1-$))*(1-#ppt_y))*(1-$)">
                                          <p:val>
                                            <p:fltVal val="0"/>
                                          </p:val>
                                        </p:tav>
                                        <p:tav tm="100000">
                                          <p:val>
                                            <p:fltVal val="1"/>
                                          </p:val>
                                        </p:tav>
                                      </p:tavLst>
                                    </p:anim>
                                    <p:anim calcmode="lin" valueType="num">
                                      <p:cBhvr>
                                        <p:cTn id="142" dur="2250" fill="hold"/>
                                        <p:tgtEl>
                                          <p:spTgt spid="109"/>
                                        </p:tgtEl>
                                        <p:attrNameLst>
                                          <p:attrName>ppt_y</p:attrName>
                                        </p:attrNameLst>
                                      </p:cBhvr>
                                      <p:tavLst>
                                        <p:tav tm="0" fmla="#ppt_y+(sin(-2*pi*(1-$))*-#ppt_x+cos(-2*pi*(1-$))*(1-#ppt_y))*(1-$)">
                                          <p:val>
                                            <p:fltVal val="0"/>
                                          </p:val>
                                        </p:tav>
                                        <p:tav tm="100000">
                                          <p:val>
                                            <p:fltVal val="1"/>
                                          </p:val>
                                        </p:tav>
                                      </p:tavLst>
                                    </p:anim>
                                  </p:childTnLst>
                                </p:cTn>
                              </p:par>
                              <p:par>
                                <p:cTn id="143" presetID="15" presetClass="entr" presetSubtype="0" fill="hold" grpId="0" nodeType="withEffect">
                                  <p:stCondLst>
                                    <p:cond delay="0"/>
                                  </p:stCondLst>
                                  <p:childTnLst>
                                    <p:set>
                                      <p:cBhvr>
                                        <p:cTn id="144" dur="1" fill="hold">
                                          <p:stCondLst>
                                            <p:cond delay="0"/>
                                          </p:stCondLst>
                                        </p:cTn>
                                        <p:tgtEl>
                                          <p:spTgt spid="110"/>
                                        </p:tgtEl>
                                        <p:attrNameLst>
                                          <p:attrName>style.visibility</p:attrName>
                                        </p:attrNameLst>
                                      </p:cBhvr>
                                      <p:to>
                                        <p:strVal val="visible"/>
                                      </p:to>
                                    </p:set>
                                    <p:anim calcmode="lin" valueType="num">
                                      <p:cBhvr>
                                        <p:cTn id="145" dur="2250" fill="hold"/>
                                        <p:tgtEl>
                                          <p:spTgt spid="110"/>
                                        </p:tgtEl>
                                        <p:attrNameLst>
                                          <p:attrName>ppt_w</p:attrName>
                                        </p:attrNameLst>
                                      </p:cBhvr>
                                      <p:tavLst>
                                        <p:tav tm="0">
                                          <p:val>
                                            <p:fltVal val="0"/>
                                          </p:val>
                                        </p:tav>
                                        <p:tav tm="100000">
                                          <p:val>
                                            <p:strVal val="#ppt_w"/>
                                          </p:val>
                                        </p:tav>
                                      </p:tavLst>
                                    </p:anim>
                                    <p:anim calcmode="lin" valueType="num">
                                      <p:cBhvr>
                                        <p:cTn id="146" dur="2250" fill="hold"/>
                                        <p:tgtEl>
                                          <p:spTgt spid="110"/>
                                        </p:tgtEl>
                                        <p:attrNameLst>
                                          <p:attrName>ppt_h</p:attrName>
                                        </p:attrNameLst>
                                      </p:cBhvr>
                                      <p:tavLst>
                                        <p:tav tm="0">
                                          <p:val>
                                            <p:fltVal val="0"/>
                                          </p:val>
                                        </p:tav>
                                        <p:tav tm="100000">
                                          <p:val>
                                            <p:strVal val="#ppt_h"/>
                                          </p:val>
                                        </p:tav>
                                      </p:tavLst>
                                    </p:anim>
                                    <p:anim calcmode="lin" valueType="num">
                                      <p:cBhvr>
                                        <p:cTn id="147" dur="2250" fill="hold"/>
                                        <p:tgtEl>
                                          <p:spTgt spid="110"/>
                                        </p:tgtEl>
                                        <p:attrNameLst>
                                          <p:attrName>ppt_x</p:attrName>
                                        </p:attrNameLst>
                                      </p:cBhvr>
                                      <p:tavLst>
                                        <p:tav tm="0" fmla="#ppt_x+(cos(-2*pi*(1-$))*-#ppt_x-sin(-2*pi*(1-$))*(1-#ppt_y))*(1-$)">
                                          <p:val>
                                            <p:fltVal val="0"/>
                                          </p:val>
                                        </p:tav>
                                        <p:tav tm="100000">
                                          <p:val>
                                            <p:fltVal val="1"/>
                                          </p:val>
                                        </p:tav>
                                      </p:tavLst>
                                    </p:anim>
                                    <p:anim calcmode="lin" valueType="num">
                                      <p:cBhvr>
                                        <p:cTn id="148" dur="2250" fill="hold"/>
                                        <p:tgtEl>
                                          <p:spTgt spid="110"/>
                                        </p:tgtEl>
                                        <p:attrNameLst>
                                          <p:attrName>ppt_y</p:attrName>
                                        </p:attrNameLst>
                                      </p:cBhvr>
                                      <p:tavLst>
                                        <p:tav tm="0" fmla="#ppt_y+(sin(-2*pi*(1-$))*-#ppt_x+cos(-2*pi*(1-$))*(1-#ppt_y))*(1-$)">
                                          <p:val>
                                            <p:fltVal val="0"/>
                                          </p:val>
                                        </p:tav>
                                        <p:tav tm="100000">
                                          <p:val>
                                            <p:fltVal val="1"/>
                                          </p:val>
                                        </p:tav>
                                      </p:tavLst>
                                    </p:anim>
                                  </p:childTnLst>
                                </p:cTn>
                              </p:par>
                              <p:par>
                                <p:cTn id="149" presetID="15" presetClass="entr" presetSubtype="0" fill="hold" grpId="0" nodeType="withEffect">
                                  <p:stCondLst>
                                    <p:cond delay="0"/>
                                  </p:stCondLst>
                                  <p:childTnLst>
                                    <p:set>
                                      <p:cBhvr>
                                        <p:cTn id="150" dur="1" fill="hold">
                                          <p:stCondLst>
                                            <p:cond delay="0"/>
                                          </p:stCondLst>
                                        </p:cTn>
                                        <p:tgtEl>
                                          <p:spTgt spid="111"/>
                                        </p:tgtEl>
                                        <p:attrNameLst>
                                          <p:attrName>style.visibility</p:attrName>
                                        </p:attrNameLst>
                                      </p:cBhvr>
                                      <p:to>
                                        <p:strVal val="visible"/>
                                      </p:to>
                                    </p:set>
                                    <p:anim calcmode="lin" valueType="num">
                                      <p:cBhvr>
                                        <p:cTn id="151" dur="2250" fill="hold"/>
                                        <p:tgtEl>
                                          <p:spTgt spid="111"/>
                                        </p:tgtEl>
                                        <p:attrNameLst>
                                          <p:attrName>ppt_w</p:attrName>
                                        </p:attrNameLst>
                                      </p:cBhvr>
                                      <p:tavLst>
                                        <p:tav tm="0">
                                          <p:val>
                                            <p:fltVal val="0"/>
                                          </p:val>
                                        </p:tav>
                                        <p:tav tm="100000">
                                          <p:val>
                                            <p:strVal val="#ppt_w"/>
                                          </p:val>
                                        </p:tav>
                                      </p:tavLst>
                                    </p:anim>
                                    <p:anim calcmode="lin" valueType="num">
                                      <p:cBhvr>
                                        <p:cTn id="152" dur="2250" fill="hold"/>
                                        <p:tgtEl>
                                          <p:spTgt spid="111"/>
                                        </p:tgtEl>
                                        <p:attrNameLst>
                                          <p:attrName>ppt_h</p:attrName>
                                        </p:attrNameLst>
                                      </p:cBhvr>
                                      <p:tavLst>
                                        <p:tav tm="0">
                                          <p:val>
                                            <p:fltVal val="0"/>
                                          </p:val>
                                        </p:tav>
                                        <p:tav tm="100000">
                                          <p:val>
                                            <p:strVal val="#ppt_h"/>
                                          </p:val>
                                        </p:tav>
                                      </p:tavLst>
                                    </p:anim>
                                    <p:anim calcmode="lin" valueType="num">
                                      <p:cBhvr>
                                        <p:cTn id="153" dur="2250" fill="hold"/>
                                        <p:tgtEl>
                                          <p:spTgt spid="111"/>
                                        </p:tgtEl>
                                        <p:attrNameLst>
                                          <p:attrName>ppt_x</p:attrName>
                                        </p:attrNameLst>
                                      </p:cBhvr>
                                      <p:tavLst>
                                        <p:tav tm="0" fmla="#ppt_x+(cos(-2*pi*(1-$))*-#ppt_x-sin(-2*pi*(1-$))*(1-#ppt_y))*(1-$)">
                                          <p:val>
                                            <p:fltVal val="0"/>
                                          </p:val>
                                        </p:tav>
                                        <p:tav tm="100000">
                                          <p:val>
                                            <p:fltVal val="1"/>
                                          </p:val>
                                        </p:tav>
                                      </p:tavLst>
                                    </p:anim>
                                    <p:anim calcmode="lin" valueType="num">
                                      <p:cBhvr>
                                        <p:cTn id="154" dur="2250" fill="hold"/>
                                        <p:tgtEl>
                                          <p:spTgt spid="111"/>
                                        </p:tgtEl>
                                        <p:attrNameLst>
                                          <p:attrName>ppt_y</p:attrName>
                                        </p:attrNameLst>
                                      </p:cBhvr>
                                      <p:tavLst>
                                        <p:tav tm="0" fmla="#ppt_y+(sin(-2*pi*(1-$))*-#ppt_x+cos(-2*pi*(1-$))*(1-#ppt_y))*(1-$)">
                                          <p:val>
                                            <p:fltVal val="0"/>
                                          </p:val>
                                        </p:tav>
                                        <p:tav tm="100000">
                                          <p:val>
                                            <p:fltVal val="1"/>
                                          </p:val>
                                        </p:tav>
                                      </p:tavLst>
                                    </p:anim>
                                  </p:childTnLst>
                                </p:cTn>
                              </p:par>
                              <p:par>
                                <p:cTn id="155" presetID="15" presetClass="entr" presetSubtype="0" fill="hold" grpId="0" nodeType="withEffect">
                                  <p:stCondLst>
                                    <p:cond delay="0"/>
                                  </p:stCondLst>
                                  <p:childTnLst>
                                    <p:set>
                                      <p:cBhvr>
                                        <p:cTn id="156" dur="1" fill="hold">
                                          <p:stCondLst>
                                            <p:cond delay="0"/>
                                          </p:stCondLst>
                                        </p:cTn>
                                        <p:tgtEl>
                                          <p:spTgt spid="112"/>
                                        </p:tgtEl>
                                        <p:attrNameLst>
                                          <p:attrName>style.visibility</p:attrName>
                                        </p:attrNameLst>
                                      </p:cBhvr>
                                      <p:to>
                                        <p:strVal val="visible"/>
                                      </p:to>
                                    </p:set>
                                    <p:anim calcmode="lin" valueType="num">
                                      <p:cBhvr>
                                        <p:cTn id="157" dur="2250" fill="hold"/>
                                        <p:tgtEl>
                                          <p:spTgt spid="112"/>
                                        </p:tgtEl>
                                        <p:attrNameLst>
                                          <p:attrName>ppt_w</p:attrName>
                                        </p:attrNameLst>
                                      </p:cBhvr>
                                      <p:tavLst>
                                        <p:tav tm="0">
                                          <p:val>
                                            <p:fltVal val="0"/>
                                          </p:val>
                                        </p:tav>
                                        <p:tav tm="100000">
                                          <p:val>
                                            <p:strVal val="#ppt_w"/>
                                          </p:val>
                                        </p:tav>
                                      </p:tavLst>
                                    </p:anim>
                                    <p:anim calcmode="lin" valueType="num">
                                      <p:cBhvr>
                                        <p:cTn id="158" dur="2250" fill="hold"/>
                                        <p:tgtEl>
                                          <p:spTgt spid="112"/>
                                        </p:tgtEl>
                                        <p:attrNameLst>
                                          <p:attrName>ppt_h</p:attrName>
                                        </p:attrNameLst>
                                      </p:cBhvr>
                                      <p:tavLst>
                                        <p:tav tm="0">
                                          <p:val>
                                            <p:fltVal val="0"/>
                                          </p:val>
                                        </p:tav>
                                        <p:tav tm="100000">
                                          <p:val>
                                            <p:strVal val="#ppt_h"/>
                                          </p:val>
                                        </p:tav>
                                      </p:tavLst>
                                    </p:anim>
                                    <p:anim calcmode="lin" valueType="num">
                                      <p:cBhvr>
                                        <p:cTn id="159" dur="2250" fill="hold"/>
                                        <p:tgtEl>
                                          <p:spTgt spid="112"/>
                                        </p:tgtEl>
                                        <p:attrNameLst>
                                          <p:attrName>ppt_x</p:attrName>
                                        </p:attrNameLst>
                                      </p:cBhvr>
                                      <p:tavLst>
                                        <p:tav tm="0" fmla="#ppt_x+(cos(-2*pi*(1-$))*-#ppt_x-sin(-2*pi*(1-$))*(1-#ppt_y))*(1-$)">
                                          <p:val>
                                            <p:fltVal val="0"/>
                                          </p:val>
                                        </p:tav>
                                        <p:tav tm="100000">
                                          <p:val>
                                            <p:fltVal val="1"/>
                                          </p:val>
                                        </p:tav>
                                      </p:tavLst>
                                    </p:anim>
                                    <p:anim calcmode="lin" valueType="num">
                                      <p:cBhvr>
                                        <p:cTn id="160" dur="2250" fill="hold"/>
                                        <p:tgtEl>
                                          <p:spTgt spid="112"/>
                                        </p:tgtEl>
                                        <p:attrNameLst>
                                          <p:attrName>ppt_y</p:attrName>
                                        </p:attrNameLst>
                                      </p:cBhvr>
                                      <p:tavLst>
                                        <p:tav tm="0" fmla="#ppt_y+(sin(-2*pi*(1-$))*-#ppt_x+cos(-2*pi*(1-$))*(1-#ppt_y))*(1-$)">
                                          <p:val>
                                            <p:fltVal val="0"/>
                                          </p:val>
                                        </p:tav>
                                        <p:tav tm="100000">
                                          <p:val>
                                            <p:fltVal val="1"/>
                                          </p:val>
                                        </p:tav>
                                      </p:tavLst>
                                    </p:anim>
                                  </p:childTnLst>
                                </p:cTn>
                              </p:par>
                              <p:par>
                                <p:cTn id="161" presetID="15" presetClass="entr" presetSubtype="0" fill="hold" grpId="0" nodeType="withEffect">
                                  <p:stCondLst>
                                    <p:cond delay="0"/>
                                  </p:stCondLst>
                                  <p:childTnLst>
                                    <p:set>
                                      <p:cBhvr>
                                        <p:cTn id="162" dur="1" fill="hold">
                                          <p:stCondLst>
                                            <p:cond delay="0"/>
                                          </p:stCondLst>
                                        </p:cTn>
                                        <p:tgtEl>
                                          <p:spTgt spid="113"/>
                                        </p:tgtEl>
                                        <p:attrNameLst>
                                          <p:attrName>style.visibility</p:attrName>
                                        </p:attrNameLst>
                                      </p:cBhvr>
                                      <p:to>
                                        <p:strVal val="visible"/>
                                      </p:to>
                                    </p:set>
                                    <p:anim calcmode="lin" valueType="num">
                                      <p:cBhvr>
                                        <p:cTn id="163" dur="2250" fill="hold"/>
                                        <p:tgtEl>
                                          <p:spTgt spid="113"/>
                                        </p:tgtEl>
                                        <p:attrNameLst>
                                          <p:attrName>ppt_w</p:attrName>
                                        </p:attrNameLst>
                                      </p:cBhvr>
                                      <p:tavLst>
                                        <p:tav tm="0">
                                          <p:val>
                                            <p:fltVal val="0"/>
                                          </p:val>
                                        </p:tav>
                                        <p:tav tm="100000">
                                          <p:val>
                                            <p:strVal val="#ppt_w"/>
                                          </p:val>
                                        </p:tav>
                                      </p:tavLst>
                                    </p:anim>
                                    <p:anim calcmode="lin" valueType="num">
                                      <p:cBhvr>
                                        <p:cTn id="164" dur="2250" fill="hold"/>
                                        <p:tgtEl>
                                          <p:spTgt spid="113"/>
                                        </p:tgtEl>
                                        <p:attrNameLst>
                                          <p:attrName>ppt_h</p:attrName>
                                        </p:attrNameLst>
                                      </p:cBhvr>
                                      <p:tavLst>
                                        <p:tav tm="0">
                                          <p:val>
                                            <p:fltVal val="0"/>
                                          </p:val>
                                        </p:tav>
                                        <p:tav tm="100000">
                                          <p:val>
                                            <p:strVal val="#ppt_h"/>
                                          </p:val>
                                        </p:tav>
                                      </p:tavLst>
                                    </p:anim>
                                    <p:anim calcmode="lin" valueType="num">
                                      <p:cBhvr>
                                        <p:cTn id="165" dur="2250" fill="hold"/>
                                        <p:tgtEl>
                                          <p:spTgt spid="113"/>
                                        </p:tgtEl>
                                        <p:attrNameLst>
                                          <p:attrName>ppt_x</p:attrName>
                                        </p:attrNameLst>
                                      </p:cBhvr>
                                      <p:tavLst>
                                        <p:tav tm="0" fmla="#ppt_x+(cos(-2*pi*(1-$))*-#ppt_x-sin(-2*pi*(1-$))*(1-#ppt_y))*(1-$)">
                                          <p:val>
                                            <p:fltVal val="0"/>
                                          </p:val>
                                        </p:tav>
                                        <p:tav tm="100000">
                                          <p:val>
                                            <p:fltVal val="1"/>
                                          </p:val>
                                        </p:tav>
                                      </p:tavLst>
                                    </p:anim>
                                    <p:anim calcmode="lin" valueType="num">
                                      <p:cBhvr>
                                        <p:cTn id="166" dur="2250" fill="hold"/>
                                        <p:tgtEl>
                                          <p:spTgt spid="113"/>
                                        </p:tgtEl>
                                        <p:attrNameLst>
                                          <p:attrName>ppt_y</p:attrName>
                                        </p:attrNameLst>
                                      </p:cBhvr>
                                      <p:tavLst>
                                        <p:tav tm="0" fmla="#ppt_y+(sin(-2*pi*(1-$))*-#ppt_x+cos(-2*pi*(1-$))*(1-#ppt_y))*(1-$)">
                                          <p:val>
                                            <p:fltVal val="0"/>
                                          </p:val>
                                        </p:tav>
                                        <p:tav tm="100000">
                                          <p:val>
                                            <p:fltVal val="1"/>
                                          </p:val>
                                        </p:tav>
                                      </p:tavLst>
                                    </p:anim>
                                  </p:childTnLst>
                                </p:cTn>
                              </p:par>
                              <p:par>
                                <p:cTn id="167" presetID="15" presetClass="entr" presetSubtype="0" fill="hold" grpId="0" nodeType="withEffect">
                                  <p:stCondLst>
                                    <p:cond delay="0"/>
                                  </p:stCondLst>
                                  <p:childTnLst>
                                    <p:set>
                                      <p:cBhvr>
                                        <p:cTn id="168" dur="1" fill="hold">
                                          <p:stCondLst>
                                            <p:cond delay="0"/>
                                          </p:stCondLst>
                                        </p:cTn>
                                        <p:tgtEl>
                                          <p:spTgt spid="114"/>
                                        </p:tgtEl>
                                        <p:attrNameLst>
                                          <p:attrName>style.visibility</p:attrName>
                                        </p:attrNameLst>
                                      </p:cBhvr>
                                      <p:to>
                                        <p:strVal val="visible"/>
                                      </p:to>
                                    </p:set>
                                    <p:anim calcmode="lin" valueType="num">
                                      <p:cBhvr>
                                        <p:cTn id="169" dur="2250" fill="hold"/>
                                        <p:tgtEl>
                                          <p:spTgt spid="114"/>
                                        </p:tgtEl>
                                        <p:attrNameLst>
                                          <p:attrName>ppt_w</p:attrName>
                                        </p:attrNameLst>
                                      </p:cBhvr>
                                      <p:tavLst>
                                        <p:tav tm="0">
                                          <p:val>
                                            <p:fltVal val="0"/>
                                          </p:val>
                                        </p:tav>
                                        <p:tav tm="100000">
                                          <p:val>
                                            <p:strVal val="#ppt_w"/>
                                          </p:val>
                                        </p:tav>
                                      </p:tavLst>
                                    </p:anim>
                                    <p:anim calcmode="lin" valueType="num">
                                      <p:cBhvr>
                                        <p:cTn id="170" dur="2250" fill="hold"/>
                                        <p:tgtEl>
                                          <p:spTgt spid="114"/>
                                        </p:tgtEl>
                                        <p:attrNameLst>
                                          <p:attrName>ppt_h</p:attrName>
                                        </p:attrNameLst>
                                      </p:cBhvr>
                                      <p:tavLst>
                                        <p:tav tm="0">
                                          <p:val>
                                            <p:fltVal val="0"/>
                                          </p:val>
                                        </p:tav>
                                        <p:tav tm="100000">
                                          <p:val>
                                            <p:strVal val="#ppt_h"/>
                                          </p:val>
                                        </p:tav>
                                      </p:tavLst>
                                    </p:anim>
                                    <p:anim calcmode="lin" valueType="num">
                                      <p:cBhvr>
                                        <p:cTn id="171" dur="2250" fill="hold"/>
                                        <p:tgtEl>
                                          <p:spTgt spid="114"/>
                                        </p:tgtEl>
                                        <p:attrNameLst>
                                          <p:attrName>ppt_x</p:attrName>
                                        </p:attrNameLst>
                                      </p:cBhvr>
                                      <p:tavLst>
                                        <p:tav tm="0" fmla="#ppt_x+(cos(-2*pi*(1-$))*-#ppt_x-sin(-2*pi*(1-$))*(1-#ppt_y))*(1-$)">
                                          <p:val>
                                            <p:fltVal val="0"/>
                                          </p:val>
                                        </p:tav>
                                        <p:tav tm="100000">
                                          <p:val>
                                            <p:fltVal val="1"/>
                                          </p:val>
                                        </p:tav>
                                      </p:tavLst>
                                    </p:anim>
                                    <p:anim calcmode="lin" valueType="num">
                                      <p:cBhvr>
                                        <p:cTn id="172" dur="2250" fill="hold"/>
                                        <p:tgtEl>
                                          <p:spTgt spid="114"/>
                                        </p:tgtEl>
                                        <p:attrNameLst>
                                          <p:attrName>ppt_y</p:attrName>
                                        </p:attrNameLst>
                                      </p:cBhvr>
                                      <p:tavLst>
                                        <p:tav tm="0" fmla="#ppt_y+(sin(-2*pi*(1-$))*-#ppt_x+cos(-2*pi*(1-$))*(1-#ppt_y))*(1-$)">
                                          <p:val>
                                            <p:fltVal val="0"/>
                                          </p:val>
                                        </p:tav>
                                        <p:tav tm="100000">
                                          <p:val>
                                            <p:fltVal val="1"/>
                                          </p:val>
                                        </p:tav>
                                      </p:tavLst>
                                    </p:anim>
                                  </p:childTnLst>
                                </p:cTn>
                              </p:par>
                              <p:par>
                                <p:cTn id="173" presetID="15" presetClass="entr" presetSubtype="0" fill="hold" grpId="0" nodeType="withEffect">
                                  <p:stCondLst>
                                    <p:cond delay="0"/>
                                  </p:stCondLst>
                                  <p:childTnLst>
                                    <p:set>
                                      <p:cBhvr>
                                        <p:cTn id="174" dur="1" fill="hold">
                                          <p:stCondLst>
                                            <p:cond delay="0"/>
                                          </p:stCondLst>
                                        </p:cTn>
                                        <p:tgtEl>
                                          <p:spTgt spid="115"/>
                                        </p:tgtEl>
                                        <p:attrNameLst>
                                          <p:attrName>style.visibility</p:attrName>
                                        </p:attrNameLst>
                                      </p:cBhvr>
                                      <p:to>
                                        <p:strVal val="visible"/>
                                      </p:to>
                                    </p:set>
                                    <p:anim calcmode="lin" valueType="num">
                                      <p:cBhvr>
                                        <p:cTn id="175" dur="2250" fill="hold"/>
                                        <p:tgtEl>
                                          <p:spTgt spid="115"/>
                                        </p:tgtEl>
                                        <p:attrNameLst>
                                          <p:attrName>ppt_w</p:attrName>
                                        </p:attrNameLst>
                                      </p:cBhvr>
                                      <p:tavLst>
                                        <p:tav tm="0">
                                          <p:val>
                                            <p:fltVal val="0"/>
                                          </p:val>
                                        </p:tav>
                                        <p:tav tm="100000">
                                          <p:val>
                                            <p:strVal val="#ppt_w"/>
                                          </p:val>
                                        </p:tav>
                                      </p:tavLst>
                                    </p:anim>
                                    <p:anim calcmode="lin" valueType="num">
                                      <p:cBhvr>
                                        <p:cTn id="176" dur="2250" fill="hold"/>
                                        <p:tgtEl>
                                          <p:spTgt spid="115"/>
                                        </p:tgtEl>
                                        <p:attrNameLst>
                                          <p:attrName>ppt_h</p:attrName>
                                        </p:attrNameLst>
                                      </p:cBhvr>
                                      <p:tavLst>
                                        <p:tav tm="0">
                                          <p:val>
                                            <p:fltVal val="0"/>
                                          </p:val>
                                        </p:tav>
                                        <p:tav tm="100000">
                                          <p:val>
                                            <p:strVal val="#ppt_h"/>
                                          </p:val>
                                        </p:tav>
                                      </p:tavLst>
                                    </p:anim>
                                    <p:anim calcmode="lin" valueType="num">
                                      <p:cBhvr>
                                        <p:cTn id="177" dur="2250" fill="hold"/>
                                        <p:tgtEl>
                                          <p:spTgt spid="115"/>
                                        </p:tgtEl>
                                        <p:attrNameLst>
                                          <p:attrName>ppt_x</p:attrName>
                                        </p:attrNameLst>
                                      </p:cBhvr>
                                      <p:tavLst>
                                        <p:tav tm="0" fmla="#ppt_x+(cos(-2*pi*(1-$))*-#ppt_x-sin(-2*pi*(1-$))*(1-#ppt_y))*(1-$)">
                                          <p:val>
                                            <p:fltVal val="0"/>
                                          </p:val>
                                        </p:tav>
                                        <p:tav tm="100000">
                                          <p:val>
                                            <p:fltVal val="1"/>
                                          </p:val>
                                        </p:tav>
                                      </p:tavLst>
                                    </p:anim>
                                    <p:anim calcmode="lin" valueType="num">
                                      <p:cBhvr>
                                        <p:cTn id="178" dur="2250" fill="hold"/>
                                        <p:tgtEl>
                                          <p:spTgt spid="115"/>
                                        </p:tgtEl>
                                        <p:attrNameLst>
                                          <p:attrName>ppt_y</p:attrName>
                                        </p:attrNameLst>
                                      </p:cBhvr>
                                      <p:tavLst>
                                        <p:tav tm="0" fmla="#ppt_y+(sin(-2*pi*(1-$))*-#ppt_x+cos(-2*pi*(1-$))*(1-#ppt_y))*(1-$)">
                                          <p:val>
                                            <p:fltVal val="0"/>
                                          </p:val>
                                        </p:tav>
                                        <p:tav tm="100000">
                                          <p:val>
                                            <p:fltVal val="1"/>
                                          </p:val>
                                        </p:tav>
                                      </p:tavLst>
                                    </p:anim>
                                  </p:childTnLst>
                                </p:cTn>
                              </p:par>
                              <p:par>
                                <p:cTn id="179" presetID="15" presetClass="entr" presetSubtype="0" fill="hold" grpId="0" nodeType="withEffect">
                                  <p:stCondLst>
                                    <p:cond delay="0"/>
                                  </p:stCondLst>
                                  <p:childTnLst>
                                    <p:set>
                                      <p:cBhvr>
                                        <p:cTn id="180" dur="1" fill="hold">
                                          <p:stCondLst>
                                            <p:cond delay="0"/>
                                          </p:stCondLst>
                                        </p:cTn>
                                        <p:tgtEl>
                                          <p:spTgt spid="116"/>
                                        </p:tgtEl>
                                        <p:attrNameLst>
                                          <p:attrName>style.visibility</p:attrName>
                                        </p:attrNameLst>
                                      </p:cBhvr>
                                      <p:to>
                                        <p:strVal val="visible"/>
                                      </p:to>
                                    </p:set>
                                    <p:anim calcmode="lin" valueType="num">
                                      <p:cBhvr>
                                        <p:cTn id="181" dur="2250" fill="hold"/>
                                        <p:tgtEl>
                                          <p:spTgt spid="116"/>
                                        </p:tgtEl>
                                        <p:attrNameLst>
                                          <p:attrName>ppt_w</p:attrName>
                                        </p:attrNameLst>
                                      </p:cBhvr>
                                      <p:tavLst>
                                        <p:tav tm="0">
                                          <p:val>
                                            <p:fltVal val="0"/>
                                          </p:val>
                                        </p:tav>
                                        <p:tav tm="100000">
                                          <p:val>
                                            <p:strVal val="#ppt_w"/>
                                          </p:val>
                                        </p:tav>
                                      </p:tavLst>
                                    </p:anim>
                                    <p:anim calcmode="lin" valueType="num">
                                      <p:cBhvr>
                                        <p:cTn id="182" dur="2250" fill="hold"/>
                                        <p:tgtEl>
                                          <p:spTgt spid="116"/>
                                        </p:tgtEl>
                                        <p:attrNameLst>
                                          <p:attrName>ppt_h</p:attrName>
                                        </p:attrNameLst>
                                      </p:cBhvr>
                                      <p:tavLst>
                                        <p:tav tm="0">
                                          <p:val>
                                            <p:fltVal val="0"/>
                                          </p:val>
                                        </p:tav>
                                        <p:tav tm="100000">
                                          <p:val>
                                            <p:strVal val="#ppt_h"/>
                                          </p:val>
                                        </p:tav>
                                      </p:tavLst>
                                    </p:anim>
                                    <p:anim calcmode="lin" valueType="num">
                                      <p:cBhvr>
                                        <p:cTn id="183" dur="2250" fill="hold"/>
                                        <p:tgtEl>
                                          <p:spTgt spid="116"/>
                                        </p:tgtEl>
                                        <p:attrNameLst>
                                          <p:attrName>ppt_x</p:attrName>
                                        </p:attrNameLst>
                                      </p:cBhvr>
                                      <p:tavLst>
                                        <p:tav tm="0" fmla="#ppt_x+(cos(-2*pi*(1-$))*-#ppt_x-sin(-2*pi*(1-$))*(1-#ppt_y))*(1-$)">
                                          <p:val>
                                            <p:fltVal val="0"/>
                                          </p:val>
                                        </p:tav>
                                        <p:tav tm="100000">
                                          <p:val>
                                            <p:fltVal val="1"/>
                                          </p:val>
                                        </p:tav>
                                      </p:tavLst>
                                    </p:anim>
                                    <p:anim calcmode="lin" valueType="num">
                                      <p:cBhvr>
                                        <p:cTn id="184" dur="2250" fill="hold"/>
                                        <p:tgtEl>
                                          <p:spTgt spid="116"/>
                                        </p:tgtEl>
                                        <p:attrNameLst>
                                          <p:attrName>ppt_y</p:attrName>
                                        </p:attrNameLst>
                                      </p:cBhvr>
                                      <p:tavLst>
                                        <p:tav tm="0" fmla="#ppt_y+(sin(-2*pi*(1-$))*-#ppt_x+cos(-2*pi*(1-$))*(1-#ppt_y))*(1-$)">
                                          <p:val>
                                            <p:fltVal val="0"/>
                                          </p:val>
                                        </p:tav>
                                        <p:tav tm="100000">
                                          <p:val>
                                            <p:fltVal val="1"/>
                                          </p:val>
                                        </p:tav>
                                      </p:tavLst>
                                    </p:anim>
                                  </p:childTnLst>
                                </p:cTn>
                              </p:par>
                              <p:par>
                                <p:cTn id="185" presetID="15" presetClass="entr" presetSubtype="0" fill="hold" grpId="0" nodeType="withEffect">
                                  <p:stCondLst>
                                    <p:cond delay="0"/>
                                  </p:stCondLst>
                                  <p:childTnLst>
                                    <p:set>
                                      <p:cBhvr>
                                        <p:cTn id="186" dur="1" fill="hold">
                                          <p:stCondLst>
                                            <p:cond delay="0"/>
                                          </p:stCondLst>
                                        </p:cTn>
                                        <p:tgtEl>
                                          <p:spTgt spid="117"/>
                                        </p:tgtEl>
                                        <p:attrNameLst>
                                          <p:attrName>style.visibility</p:attrName>
                                        </p:attrNameLst>
                                      </p:cBhvr>
                                      <p:to>
                                        <p:strVal val="visible"/>
                                      </p:to>
                                    </p:set>
                                    <p:anim calcmode="lin" valueType="num">
                                      <p:cBhvr>
                                        <p:cTn id="187" dur="2250" fill="hold"/>
                                        <p:tgtEl>
                                          <p:spTgt spid="117"/>
                                        </p:tgtEl>
                                        <p:attrNameLst>
                                          <p:attrName>ppt_w</p:attrName>
                                        </p:attrNameLst>
                                      </p:cBhvr>
                                      <p:tavLst>
                                        <p:tav tm="0">
                                          <p:val>
                                            <p:fltVal val="0"/>
                                          </p:val>
                                        </p:tav>
                                        <p:tav tm="100000">
                                          <p:val>
                                            <p:strVal val="#ppt_w"/>
                                          </p:val>
                                        </p:tav>
                                      </p:tavLst>
                                    </p:anim>
                                    <p:anim calcmode="lin" valueType="num">
                                      <p:cBhvr>
                                        <p:cTn id="188" dur="2250" fill="hold"/>
                                        <p:tgtEl>
                                          <p:spTgt spid="117"/>
                                        </p:tgtEl>
                                        <p:attrNameLst>
                                          <p:attrName>ppt_h</p:attrName>
                                        </p:attrNameLst>
                                      </p:cBhvr>
                                      <p:tavLst>
                                        <p:tav tm="0">
                                          <p:val>
                                            <p:fltVal val="0"/>
                                          </p:val>
                                        </p:tav>
                                        <p:tav tm="100000">
                                          <p:val>
                                            <p:strVal val="#ppt_h"/>
                                          </p:val>
                                        </p:tav>
                                      </p:tavLst>
                                    </p:anim>
                                    <p:anim calcmode="lin" valueType="num">
                                      <p:cBhvr>
                                        <p:cTn id="189" dur="2250" fill="hold"/>
                                        <p:tgtEl>
                                          <p:spTgt spid="117"/>
                                        </p:tgtEl>
                                        <p:attrNameLst>
                                          <p:attrName>ppt_x</p:attrName>
                                        </p:attrNameLst>
                                      </p:cBhvr>
                                      <p:tavLst>
                                        <p:tav tm="0" fmla="#ppt_x+(cos(-2*pi*(1-$))*-#ppt_x-sin(-2*pi*(1-$))*(1-#ppt_y))*(1-$)">
                                          <p:val>
                                            <p:fltVal val="0"/>
                                          </p:val>
                                        </p:tav>
                                        <p:tav tm="100000">
                                          <p:val>
                                            <p:fltVal val="1"/>
                                          </p:val>
                                        </p:tav>
                                      </p:tavLst>
                                    </p:anim>
                                    <p:anim calcmode="lin" valueType="num">
                                      <p:cBhvr>
                                        <p:cTn id="190" dur="2250" fill="hold"/>
                                        <p:tgtEl>
                                          <p:spTgt spid="117"/>
                                        </p:tgtEl>
                                        <p:attrNameLst>
                                          <p:attrName>ppt_y</p:attrName>
                                        </p:attrNameLst>
                                      </p:cBhvr>
                                      <p:tavLst>
                                        <p:tav tm="0" fmla="#ppt_y+(sin(-2*pi*(1-$))*-#ppt_x+cos(-2*pi*(1-$))*(1-#ppt_y))*(1-$)">
                                          <p:val>
                                            <p:fltVal val="0"/>
                                          </p:val>
                                        </p:tav>
                                        <p:tav tm="100000">
                                          <p:val>
                                            <p:fltVal val="1"/>
                                          </p:val>
                                        </p:tav>
                                      </p:tavLst>
                                    </p:anim>
                                  </p:childTnLst>
                                </p:cTn>
                              </p:par>
                              <p:par>
                                <p:cTn id="191" presetID="15" presetClass="entr" presetSubtype="0" fill="hold" grpId="0" nodeType="withEffect">
                                  <p:stCondLst>
                                    <p:cond delay="0"/>
                                  </p:stCondLst>
                                  <p:childTnLst>
                                    <p:set>
                                      <p:cBhvr>
                                        <p:cTn id="192" dur="1" fill="hold">
                                          <p:stCondLst>
                                            <p:cond delay="0"/>
                                          </p:stCondLst>
                                        </p:cTn>
                                        <p:tgtEl>
                                          <p:spTgt spid="118"/>
                                        </p:tgtEl>
                                        <p:attrNameLst>
                                          <p:attrName>style.visibility</p:attrName>
                                        </p:attrNameLst>
                                      </p:cBhvr>
                                      <p:to>
                                        <p:strVal val="visible"/>
                                      </p:to>
                                    </p:set>
                                    <p:anim calcmode="lin" valueType="num">
                                      <p:cBhvr>
                                        <p:cTn id="193" dur="2250" fill="hold"/>
                                        <p:tgtEl>
                                          <p:spTgt spid="118"/>
                                        </p:tgtEl>
                                        <p:attrNameLst>
                                          <p:attrName>ppt_w</p:attrName>
                                        </p:attrNameLst>
                                      </p:cBhvr>
                                      <p:tavLst>
                                        <p:tav tm="0">
                                          <p:val>
                                            <p:fltVal val="0"/>
                                          </p:val>
                                        </p:tav>
                                        <p:tav tm="100000">
                                          <p:val>
                                            <p:strVal val="#ppt_w"/>
                                          </p:val>
                                        </p:tav>
                                      </p:tavLst>
                                    </p:anim>
                                    <p:anim calcmode="lin" valueType="num">
                                      <p:cBhvr>
                                        <p:cTn id="194" dur="2250" fill="hold"/>
                                        <p:tgtEl>
                                          <p:spTgt spid="118"/>
                                        </p:tgtEl>
                                        <p:attrNameLst>
                                          <p:attrName>ppt_h</p:attrName>
                                        </p:attrNameLst>
                                      </p:cBhvr>
                                      <p:tavLst>
                                        <p:tav tm="0">
                                          <p:val>
                                            <p:fltVal val="0"/>
                                          </p:val>
                                        </p:tav>
                                        <p:tav tm="100000">
                                          <p:val>
                                            <p:strVal val="#ppt_h"/>
                                          </p:val>
                                        </p:tav>
                                      </p:tavLst>
                                    </p:anim>
                                    <p:anim calcmode="lin" valueType="num">
                                      <p:cBhvr>
                                        <p:cTn id="195" dur="2250" fill="hold"/>
                                        <p:tgtEl>
                                          <p:spTgt spid="118"/>
                                        </p:tgtEl>
                                        <p:attrNameLst>
                                          <p:attrName>ppt_x</p:attrName>
                                        </p:attrNameLst>
                                      </p:cBhvr>
                                      <p:tavLst>
                                        <p:tav tm="0" fmla="#ppt_x+(cos(-2*pi*(1-$))*-#ppt_x-sin(-2*pi*(1-$))*(1-#ppt_y))*(1-$)">
                                          <p:val>
                                            <p:fltVal val="0"/>
                                          </p:val>
                                        </p:tav>
                                        <p:tav tm="100000">
                                          <p:val>
                                            <p:fltVal val="1"/>
                                          </p:val>
                                        </p:tav>
                                      </p:tavLst>
                                    </p:anim>
                                    <p:anim calcmode="lin" valueType="num">
                                      <p:cBhvr>
                                        <p:cTn id="196" dur="2250" fill="hold"/>
                                        <p:tgtEl>
                                          <p:spTgt spid="118"/>
                                        </p:tgtEl>
                                        <p:attrNameLst>
                                          <p:attrName>ppt_y</p:attrName>
                                        </p:attrNameLst>
                                      </p:cBhvr>
                                      <p:tavLst>
                                        <p:tav tm="0" fmla="#ppt_y+(sin(-2*pi*(1-$))*-#ppt_x+cos(-2*pi*(1-$))*(1-#ppt_y))*(1-$)">
                                          <p:val>
                                            <p:fltVal val="0"/>
                                          </p:val>
                                        </p:tav>
                                        <p:tav tm="100000">
                                          <p:val>
                                            <p:fltVal val="1"/>
                                          </p:val>
                                        </p:tav>
                                      </p:tavLst>
                                    </p:anim>
                                  </p:childTnLst>
                                </p:cTn>
                              </p:par>
                              <p:par>
                                <p:cTn id="197" presetID="15" presetClass="entr" presetSubtype="0" fill="hold" grpId="0" nodeType="withEffect">
                                  <p:stCondLst>
                                    <p:cond delay="0"/>
                                  </p:stCondLst>
                                  <p:childTnLst>
                                    <p:set>
                                      <p:cBhvr>
                                        <p:cTn id="198" dur="1" fill="hold">
                                          <p:stCondLst>
                                            <p:cond delay="0"/>
                                          </p:stCondLst>
                                        </p:cTn>
                                        <p:tgtEl>
                                          <p:spTgt spid="119"/>
                                        </p:tgtEl>
                                        <p:attrNameLst>
                                          <p:attrName>style.visibility</p:attrName>
                                        </p:attrNameLst>
                                      </p:cBhvr>
                                      <p:to>
                                        <p:strVal val="visible"/>
                                      </p:to>
                                    </p:set>
                                    <p:anim calcmode="lin" valueType="num">
                                      <p:cBhvr>
                                        <p:cTn id="199" dur="2250" fill="hold"/>
                                        <p:tgtEl>
                                          <p:spTgt spid="119"/>
                                        </p:tgtEl>
                                        <p:attrNameLst>
                                          <p:attrName>ppt_w</p:attrName>
                                        </p:attrNameLst>
                                      </p:cBhvr>
                                      <p:tavLst>
                                        <p:tav tm="0">
                                          <p:val>
                                            <p:fltVal val="0"/>
                                          </p:val>
                                        </p:tav>
                                        <p:tav tm="100000">
                                          <p:val>
                                            <p:strVal val="#ppt_w"/>
                                          </p:val>
                                        </p:tav>
                                      </p:tavLst>
                                    </p:anim>
                                    <p:anim calcmode="lin" valueType="num">
                                      <p:cBhvr>
                                        <p:cTn id="200" dur="2250" fill="hold"/>
                                        <p:tgtEl>
                                          <p:spTgt spid="119"/>
                                        </p:tgtEl>
                                        <p:attrNameLst>
                                          <p:attrName>ppt_h</p:attrName>
                                        </p:attrNameLst>
                                      </p:cBhvr>
                                      <p:tavLst>
                                        <p:tav tm="0">
                                          <p:val>
                                            <p:fltVal val="0"/>
                                          </p:val>
                                        </p:tav>
                                        <p:tav tm="100000">
                                          <p:val>
                                            <p:strVal val="#ppt_h"/>
                                          </p:val>
                                        </p:tav>
                                      </p:tavLst>
                                    </p:anim>
                                    <p:anim calcmode="lin" valueType="num">
                                      <p:cBhvr>
                                        <p:cTn id="201" dur="2250" fill="hold"/>
                                        <p:tgtEl>
                                          <p:spTgt spid="119"/>
                                        </p:tgtEl>
                                        <p:attrNameLst>
                                          <p:attrName>ppt_x</p:attrName>
                                        </p:attrNameLst>
                                      </p:cBhvr>
                                      <p:tavLst>
                                        <p:tav tm="0" fmla="#ppt_x+(cos(-2*pi*(1-$))*-#ppt_x-sin(-2*pi*(1-$))*(1-#ppt_y))*(1-$)">
                                          <p:val>
                                            <p:fltVal val="0"/>
                                          </p:val>
                                        </p:tav>
                                        <p:tav tm="100000">
                                          <p:val>
                                            <p:fltVal val="1"/>
                                          </p:val>
                                        </p:tav>
                                      </p:tavLst>
                                    </p:anim>
                                    <p:anim calcmode="lin" valueType="num">
                                      <p:cBhvr>
                                        <p:cTn id="202" dur="2250" fill="hold"/>
                                        <p:tgtEl>
                                          <p:spTgt spid="119"/>
                                        </p:tgtEl>
                                        <p:attrNameLst>
                                          <p:attrName>ppt_y</p:attrName>
                                        </p:attrNameLst>
                                      </p:cBhvr>
                                      <p:tavLst>
                                        <p:tav tm="0" fmla="#ppt_y+(sin(-2*pi*(1-$))*-#ppt_x+cos(-2*pi*(1-$))*(1-#ppt_y))*(1-$)">
                                          <p:val>
                                            <p:fltVal val="0"/>
                                          </p:val>
                                        </p:tav>
                                        <p:tav tm="100000">
                                          <p:val>
                                            <p:fltVal val="1"/>
                                          </p:val>
                                        </p:tav>
                                      </p:tavLst>
                                    </p:anim>
                                  </p:childTnLst>
                                </p:cTn>
                              </p:par>
                              <p:par>
                                <p:cTn id="203" presetID="15" presetClass="entr" presetSubtype="0" fill="hold" grpId="0" nodeType="withEffect">
                                  <p:stCondLst>
                                    <p:cond delay="0"/>
                                  </p:stCondLst>
                                  <p:childTnLst>
                                    <p:set>
                                      <p:cBhvr>
                                        <p:cTn id="204" dur="1" fill="hold">
                                          <p:stCondLst>
                                            <p:cond delay="0"/>
                                          </p:stCondLst>
                                        </p:cTn>
                                        <p:tgtEl>
                                          <p:spTgt spid="120"/>
                                        </p:tgtEl>
                                        <p:attrNameLst>
                                          <p:attrName>style.visibility</p:attrName>
                                        </p:attrNameLst>
                                      </p:cBhvr>
                                      <p:to>
                                        <p:strVal val="visible"/>
                                      </p:to>
                                    </p:set>
                                    <p:anim calcmode="lin" valueType="num">
                                      <p:cBhvr>
                                        <p:cTn id="205" dur="2250" fill="hold"/>
                                        <p:tgtEl>
                                          <p:spTgt spid="120"/>
                                        </p:tgtEl>
                                        <p:attrNameLst>
                                          <p:attrName>ppt_w</p:attrName>
                                        </p:attrNameLst>
                                      </p:cBhvr>
                                      <p:tavLst>
                                        <p:tav tm="0">
                                          <p:val>
                                            <p:fltVal val="0"/>
                                          </p:val>
                                        </p:tav>
                                        <p:tav tm="100000">
                                          <p:val>
                                            <p:strVal val="#ppt_w"/>
                                          </p:val>
                                        </p:tav>
                                      </p:tavLst>
                                    </p:anim>
                                    <p:anim calcmode="lin" valueType="num">
                                      <p:cBhvr>
                                        <p:cTn id="206" dur="2250" fill="hold"/>
                                        <p:tgtEl>
                                          <p:spTgt spid="120"/>
                                        </p:tgtEl>
                                        <p:attrNameLst>
                                          <p:attrName>ppt_h</p:attrName>
                                        </p:attrNameLst>
                                      </p:cBhvr>
                                      <p:tavLst>
                                        <p:tav tm="0">
                                          <p:val>
                                            <p:fltVal val="0"/>
                                          </p:val>
                                        </p:tav>
                                        <p:tav tm="100000">
                                          <p:val>
                                            <p:strVal val="#ppt_h"/>
                                          </p:val>
                                        </p:tav>
                                      </p:tavLst>
                                    </p:anim>
                                    <p:anim calcmode="lin" valueType="num">
                                      <p:cBhvr>
                                        <p:cTn id="207" dur="2250" fill="hold"/>
                                        <p:tgtEl>
                                          <p:spTgt spid="120"/>
                                        </p:tgtEl>
                                        <p:attrNameLst>
                                          <p:attrName>ppt_x</p:attrName>
                                        </p:attrNameLst>
                                      </p:cBhvr>
                                      <p:tavLst>
                                        <p:tav tm="0" fmla="#ppt_x+(cos(-2*pi*(1-$))*-#ppt_x-sin(-2*pi*(1-$))*(1-#ppt_y))*(1-$)">
                                          <p:val>
                                            <p:fltVal val="0"/>
                                          </p:val>
                                        </p:tav>
                                        <p:tav tm="100000">
                                          <p:val>
                                            <p:fltVal val="1"/>
                                          </p:val>
                                        </p:tav>
                                      </p:tavLst>
                                    </p:anim>
                                    <p:anim calcmode="lin" valueType="num">
                                      <p:cBhvr>
                                        <p:cTn id="208" dur="2250" fill="hold"/>
                                        <p:tgtEl>
                                          <p:spTgt spid="120"/>
                                        </p:tgtEl>
                                        <p:attrNameLst>
                                          <p:attrName>ppt_y</p:attrName>
                                        </p:attrNameLst>
                                      </p:cBhvr>
                                      <p:tavLst>
                                        <p:tav tm="0" fmla="#ppt_y+(sin(-2*pi*(1-$))*-#ppt_x+cos(-2*pi*(1-$))*(1-#ppt_y))*(1-$)">
                                          <p:val>
                                            <p:fltVal val="0"/>
                                          </p:val>
                                        </p:tav>
                                        <p:tav tm="100000">
                                          <p:val>
                                            <p:fltVal val="1"/>
                                          </p:val>
                                        </p:tav>
                                      </p:tavLst>
                                    </p:anim>
                                  </p:childTnLst>
                                </p:cTn>
                              </p:par>
                              <p:par>
                                <p:cTn id="209" presetID="15" presetClass="entr" presetSubtype="0" fill="hold" grpId="0" nodeType="withEffect">
                                  <p:stCondLst>
                                    <p:cond delay="0"/>
                                  </p:stCondLst>
                                  <p:childTnLst>
                                    <p:set>
                                      <p:cBhvr>
                                        <p:cTn id="210" dur="1" fill="hold">
                                          <p:stCondLst>
                                            <p:cond delay="0"/>
                                          </p:stCondLst>
                                        </p:cTn>
                                        <p:tgtEl>
                                          <p:spTgt spid="121"/>
                                        </p:tgtEl>
                                        <p:attrNameLst>
                                          <p:attrName>style.visibility</p:attrName>
                                        </p:attrNameLst>
                                      </p:cBhvr>
                                      <p:to>
                                        <p:strVal val="visible"/>
                                      </p:to>
                                    </p:set>
                                    <p:anim calcmode="lin" valueType="num">
                                      <p:cBhvr>
                                        <p:cTn id="211" dur="2250" fill="hold"/>
                                        <p:tgtEl>
                                          <p:spTgt spid="121"/>
                                        </p:tgtEl>
                                        <p:attrNameLst>
                                          <p:attrName>ppt_w</p:attrName>
                                        </p:attrNameLst>
                                      </p:cBhvr>
                                      <p:tavLst>
                                        <p:tav tm="0">
                                          <p:val>
                                            <p:fltVal val="0"/>
                                          </p:val>
                                        </p:tav>
                                        <p:tav tm="100000">
                                          <p:val>
                                            <p:strVal val="#ppt_w"/>
                                          </p:val>
                                        </p:tav>
                                      </p:tavLst>
                                    </p:anim>
                                    <p:anim calcmode="lin" valueType="num">
                                      <p:cBhvr>
                                        <p:cTn id="212" dur="2250" fill="hold"/>
                                        <p:tgtEl>
                                          <p:spTgt spid="121"/>
                                        </p:tgtEl>
                                        <p:attrNameLst>
                                          <p:attrName>ppt_h</p:attrName>
                                        </p:attrNameLst>
                                      </p:cBhvr>
                                      <p:tavLst>
                                        <p:tav tm="0">
                                          <p:val>
                                            <p:fltVal val="0"/>
                                          </p:val>
                                        </p:tav>
                                        <p:tav tm="100000">
                                          <p:val>
                                            <p:strVal val="#ppt_h"/>
                                          </p:val>
                                        </p:tav>
                                      </p:tavLst>
                                    </p:anim>
                                    <p:anim calcmode="lin" valueType="num">
                                      <p:cBhvr>
                                        <p:cTn id="213" dur="2250" fill="hold"/>
                                        <p:tgtEl>
                                          <p:spTgt spid="121"/>
                                        </p:tgtEl>
                                        <p:attrNameLst>
                                          <p:attrName>ppt_x</p:attrName>
                                        </p:attrNameLst>
                                      </p:cBhvr>
                                      <p:tavLst>
                                        <p:tav tm="0" fmla="#ppt_x+(cos(-2*pi*(1-$))*-#ppt_x-sin(-2*pi*(1-$))*(1-#ppt_y))*(1-$)">
                                          <p:val>
                                            <p:fltVal val="0"/>
                                          </p:val>
                                        </p:tav>
                                        <p:tav tm="100000">
                                          <p:val>
                                            <p:fltVal val="1"/>
                                          </p:val>
                                        </p:tav>
                                      </p:tavLst>
                                    </p:anim>
                                    <p:anim calcmode="lin" valueType="num">
                                      <p:cBhvr>
                                        <p:cTn id="214" dur="2250" fill="hold"/>
                                        <p:tgtEl>
                                          <p:spTgt spid="121"/>
                                        </p:tgtEl>
                                        <p:attrNameLst>
                                          <p:attrName>ppt_y</p:attrName>
                                        </p:attrNameLst>
                                      </p:cBhvr>
                                      <p:tavLst>
                                        <p:tav tm="0" fmla="#ppt_y+(sin(-2*pi*(1-$))*-#ppt_x+cos(-2*pi*(1-$))*(1-#ppt_y))*(1-$)">
                                          <p:val>
                                            <p:fltVal val="0"/>
                                          </p:val>
                                        </p:tav>
                                        <p:tav tm="100000">
                                          <p:val>
                                            <p:fltVal val="1"/>
                                          </p:val>
                                        </p:tav>
                                      </p:tavLst>
                                    </p:anim>
                                  </p:childTnLst>
                                </p:cTn>
                              </p:par>
                              <p:par>
                                <p:cTn id="215" presetID="15" presetClass="entr" presetSubtype="0" fill="hold" grpId="0" nodeType="withEffect">
                                  <p:stCondLst>
                                    <p:cond delay="0"/>
                                  </p:stCondLst>
                                  <p:childTnLst>
                                    <p:set>
                                      <p:cBhvr>
                                        <p:cTn id="216" dur="1" fill="hold">
                                          <p:stCondLst>
                                            <p:cond delay="0"/>
                                          </p:stCondLst>
                                        </p:cTn>
                                        <p:tgtEl>
                                          <p:spTgt spid="122"/>
                                        </p:tgtEl>
                                        <p:attrNameLst>
                                          <p:attrName>style.visibility</p:attrName>
                                        </p:attrNameLst>
                                      </p:cBhvr>
                                      <p:to>
                                        <p:strVal val="visible"/>
                                      </p:to>
                                    </p:set>
                                    <p:anim calcmode="lin" valueType="num">
                                      <p:cBhvr>
                                        <p:cTn id="217" dur="2250" fill="hold"/>
                                        <p:tgtEl>
                                          <p:spTgt spid="122"/>
                                        </p:tgtEl>
                                        <p:attrNameLst>
                                          <p:attrName>ppt_w</p:attrName>
                                        </p:attrNameLst>
                                      </p:cBhvr>
                                      <p:tavLst>
                                        <p:tav tm="0">
                                          <p:val>
                                            <p:fltVal val="0"/>
                                          </p:val>
                                        </p:tav>
                                        <p:tav tm="100000">
                                          <p:val>
                                            <p:strVal val="#ppt_w"/>
                                          </p:val>
                                        </p:tav>
                                      </p:tavLst>
                                    </p:anim>
                                    <p:anim calcmode="lin" valueType="num">
                                      <p:cBhvr>
                                        <p:cTn id="218" dur="2250" fill="hold"/>
                                        <p:tgtEl>
                                          <p:spTgt spid="122"/>
                                        </p:tgtEl>
                                        <p:attrNameLst>
                                          <p:attrName>ppt_h</p:attrName>
                                        </p:attrNameLst>
                                      </p:cBhvr>
                                      <p:tavLst>
                                        <p:tav tm="0">
                                          <p:val>
                                            <p:fltVal val="0"/>
                                          </p:val>
                                        </p:tav>
                                        <p:tav tm="100000">
                                          <p:val>
                                            <p:strVal val="#ppt_h"/>
                                          </p:val>
                                        </p:tav>
                                      </p:tavLst>
                                    </p:anim>
                                    <p:anim calcmode="lin" valueType="num">
                                      <p:cBhvr>
                                        <p:cTn id="219" dur="2250" fill="hold"/>
                                        <p:tgtEl>
                                          <p:spTgt spid="122"/>
                                        </p:tgtEl>
                                        <p:attrNameLst>
                                          <p:attrName>ppt_x</p:attrName>
                                        </p:attrNameLst>
                                      </p:cBhvr>
                                      <p:tavLst>
                                        <p:tav tm="0" fmla="#ppt_x+(cos(-2*pi*(1-$))*-#ppt_x-sin(-2*pi*(1-$))*(1-#ppt_y))*(1-$)">
                                          <p:val>
                                            <p:fltVal val="0"/>
                                          </p:val>
                                        </p:tav>
                                        <p:tav tm="100000">
                                          <p:val>
                                            <p:fltVal val="1"/>
                                          </p:val>
                                        </p:tav>
                                      </p:tavLst>
                                    </p:anim>
                                    <p:anim calcmode="lin" valueType="num">
                                      <p:cBhvr>
                                        <p:cTn id="220" dur="2250" fill="hold"/>
                                        <p:tgtEl>
                                          <p:spTgt spid="122"/>
                                        </p:tgtEl>
                                        <p:attrNameLst>
                                          <p:attrName>ppt_y</p:attrName>
                                        </p:attrNameLst>
                                      </p:cBhvr>
                                      <p:tavLst>
                                        <p:tav tm="0" fmla="#ppt_y+(sin(-2*pi*(1-$))*-#ppt_x+cos(-2*pi*(1-$))*(1-#ppt_y))*(1-$)">
                                          <p:val>
                                            <p:fltVal val="0"/>
                                          </p:val>
                                        </p:tav>
                                        <p:tav tm="100000">
                                          <p:val>
                                            <p:fltVal val="1"/>
                                          </p:val>
                                        </p:tav>
                                      </p:tavLst>
                                    </p:anim>
                                  </p:childTnLst>
                                </p:cTn>
                              </p:par>
                              <p:par>
                                <p:cTn id="221" presetID="15" presetClass="entr" presetSubtype="0" fill="hold" grpId="0" nodeType="withEffect">
                                  <p:stCondLst>
                                    <p:cond delay="0"/>
                                  </p:stCondLst>
                                  <p:childTnLst>
                                    <p:set>
                                      <p:cBhvr>
                                        <p:cTn id="222" dur="1" fill="hold">
                                          <p:stCondLst>
                                            <p:cond delay="0"/>
                                          </p:stCondLst>
                                        </p:cTn>
                                        <p:tgtEl>
                                          <p:spTgt spid="123"/>
                                        </p:tgtEl>
                                        <p:attrNameLst>
                                          <p:attrName>style.visibility</p:attrName>
                                        </p:attrNameLst>
                                      </p:cBhvr>
                                      <p:to>
                                        <p:strVal val="visible"/>
                                      </p:to>
                                    </p:set>
                                    <p:anim calcmode="lin" valueType="num">
                                      <p:cBhvr>
                                        <p:cTn id="223" dur="2250" fill="hold"/>
                                        <p:tgtEl>
                                          <p:spTgt spid="123"/>
                                        </p:tgtEl>
                                        <p:attrNameLst>
                                          <p:attrName>ppt_w</p:attrName>
                                        </p:attrNameLst>
                                      </p:cBhvr>
                                      <p:tavLst>
                                        <p:tav tm="0">
                                          <p:val>
                                            <p:fltVal val="0"/>
                                          </p:val>
                                        </p:tav>
                                        <p:tav tm="100000">
                                          <p:val>
                                            <p:strVal val="#ppt_w"/>
                                          </p:val>
                                        </p:tav>
                                      </p:tavLst>
                                    </p:anim>
                                    <p:anim calcmode="lin" valueType="num">
                                      <p:cBhvr>
                                        <p:cTn id="224" dur="2250" fill="hold"/>
                                        <p:tgtEl>
                                          <p:spTgt spid="123"/>
                                        </p:tgtEl>
                                        <p:attrNameLst>
                                          <p:attrName>ppt_h</p:attrName>
                                        </p:attrNameLst>
                                      </p:cBhvr>
                                      <p:tavLst>
                                        <p:tav tm="0">
                                          <p:val>
                                            <p:fltVal val="0"/>
                                          </p:val>
                                        </p:tav>
                                        <p:tav tm="100000">
                                          <p:val>
                                            <p:strVal val="#ppt_h"/>
                                          </p:val>
                                        </p:tav>
                                      </p:tavLst>
                                    </p:anim>
                                    <p:anim calcmode="lin" valueType="num">
                                      <p:cBhvr>
                                        <p:cTn id="225" dur="2250" fill="hold"/>
                                        <p:tgtEl>
                                          <p:spTgt spid="123"/>
                                        </p:tgtEl>
                                        <p:attrNameLst>
                                          <p:attrName>ppt_x</p:attrName>
                                        </p:attrNameLst>
                                      </p:cBhvr>
                                      <p:tavLst>
                                        <p:tav tm="0" fmla="#ppt_x+(cos(-2*pi*(1-$))*-#ppt_x-sin(-2*pi*(1-$))*(1-#ppt_y))*(1-$)">
                                          <p:val>
                                            <p:fltVal val="0"/>
                                          </p:val>
                                        </p:tav>
                                        <p:tav tm="100000">
                                          <p:val>
                                            <p:fltVal val="1"/>
                                          </p:val>
                                        </p:tav>
                                      </p:tavLst>
                                    </p:anim>
                                    <p:anim calcmode="lin" valueType="num">
                                      <p:cBhvr>
                                        <p:cTn id="226" dur="2250" fill="hold"/>
                                        <p:tgtEl>
                                          <p:spTgt spid="123"/>
                                        </p:tgtEl>
                                        <p:attrNameLst>
                                          <p:attrName>ppt_y</p:attrName>
                                        </p:attrNameLst>
                                      </p:cBhvr>
                                      <p:tavLst>
                                        <p:tav tm="0" fmla="#ppt_y+(sin(-2*pi*(1-$))*-#ppt_x+cos(-2*pi*(1-$))*(1-#ppt_y))*(1-$)">
                                          <p:val>
                                            <p:fltVal val="0"/>
                                          </p:val>
                                        </p:tav>
                                        <p:tav tm="100000">
                                          <p:val>
                                            <p:fltVal val="1"/>
                                          </p:val>
                                        </p:tav>
                                      </p:tavLst>
                                    </p:anim>
                                  </p:childTnLst>
                                </p:cTn>
                              </p:par>
                              <p:par>
                                <p:cTn id="227" presetID="15" presetClass="entr" presetSubtype="0" fill="hold" grpId="0" nodeType="withEffect">
                                  <p:stCondLst>
                                    <p:cond delay="0"/>
                                  </p:stCondLst>
                                  <p:childTnLst>
                                    <p:set>
                                      <p:cBhvr>
                                        <p:cTn id="228" dur="1" fill="hold">
                                          <p:stCondLst>
                                            <p:cond delay="0"/>
                                          </p:stCondLst>
                                        </p:cTn>
                                        <p:tgtEl>
                                          <p:spTgt spid="124"/>
                                        </p:tgtEl>
                                        <p:attrNameLst>
                                          <p:attrName>style.visibility</p:attrName>
                                        </p:attrNameLst>
                                      </p:cBhvr>
                                      <p:to>
                                        <p:strVal val="visible"/>
                                      </p:to>
                                    </p:set>
                                    <p:anim calcmode="lin" valueType="num">
                                      <p:cBhvr>
                                        <p:cTn id="229" dur="2250" fill="hold"/>
                                        <p:tgtEl>
                                          <p:spTgt spid="124"/>
                                        </p:tgtEl>
                                        <p:attrNameLst>
                                          <p:attrName>ppt_w</p:attrName>
                                        </p:attrNameLst>
                                      </p:cBhvr>
                                      <p:tavLst>
                                        <p:tav tm="0">
                                          <p:val>
                                            <p:fltVal val="0"/>
                                          </p:val>
                                        </p:tav>
                                        <p:tav tm="100000">
                                          <p:val>
                                            <p:strVal val="#ppt_w"/>
                                          </p:val>
                                        </p:tav>
                                      </p:tavLst>
                                    </p:anim>
                                    <p:anim calcmode="lin" valueType="num">
                                      <p:cBhvr>
                                        <p:cTn id="230" dur="2250" fill="hold"/>
                                        <p:tgtEl>
                                          <p:spTgt spid="124"/>
                                        </p:tgtEl>
                                        <p:attrNameLst>
                                          <p:attrName>ppt_h</p:attrName>
                                        </p:attrNameLst>
                                      </p:cBhvr>
                                      <p:tavLst>
                                        <p:tav tm="0">
                                          <p:val>
                                            <p:fltVal val="0"/>
                                          </p:val>
                                        </p:tav>
                                        <p:tav tm="100000">
                                          <p:val>
                                            <p:strVal val="#ppt_h"/>
                                          </p:val>
                                        </p:tav>
                                      </p:tavLst>
                                    </p:anim>
                                    <p:anim calcmode="lin" valueType="num">
                                      <p:cBhvr>
                                        <p:cTn id="231" dur="2250" fill="hold"/>
                                        <p:tgtEl>
                                          <p:spTgt spid="124"/>
                                        </p:tgtEl>
                                        <p:attrNameLst>
                                          <p:attrName>ppt_x</p:attrName>
                                        </p:attrNameLst>
                                      </p:cBhvr>
                                      <p:tavLst>
                                        <p:tav tm="0" fmla="#ppt_x+(cos(-2*pi*(1-$))*-#ppt_x-sin(-2*pi*(1-$))*(1-#ppt_y))*(1-$)">
                                          <p:val>
                                            <p:fltVal val="0"/>
                                          </p:val>
                                        </p:tav>
                                        <p:tav tm="100000">
                                          <p:val>
                                            <p:fltVal val="1"/>
                                          </p:val>
                                        </p:tav>
                                      </p:tavLst>
                                    </p:anim>
                                    <p:anim calcmode="lin" valueType="num">
                                      <p:cBhvr>
                                        <p:cTn id="232" dur="2250" fill="hold"/>
                                        <p:tgtEl>
                                          <p:spTgt spid="124"/>
                                        </p:tgtEl>
                                        <p:attrNameLst>
                                          <p:attrName>ppt_y</p:attrName>
                                        </p:attrNameLst>
                                      </p:cBhvr>
                                      <p:tavLst>
                                        <p:tav tm="0" fmla="#ppt_y+(sin(-2*pi*(1-$))*-#ppt_x+cos(-2*pi*(1-$))*(1-#ppt_y))*(1-$)">
                                          <p:val>
                                            <p:fltVal val="0"/>
                                          </p:val>
                                        </p:tav>
                                        <p:tav tm="100000">
                                          <p:val>
                                            <p:fltVal val="1"/>
                                          </p:val>
                                        </p:tav>
                                      </p:tavLst>
                                    </p:anim>
                                  </p:childTnLst>
                                </p:cTn>
                              </p:par>
                              <p:par>
                                <p:cTn id="233" presetID="15" presetClass="entr" presetSubtype="0" fill="hold" grpId="0" nodeType="withEffect">
                                  <p:stCondLst>
                                    <p:cond delay="0"/>
                                  </p:stCondLst>
                                  <p:childTnLst>
                                    <p:set>
                                      <p:cBhvr>
                                        <p:cTn id="234" dur="1" fill="hold">
                                          <p:stCondLst>
                                            <p:cond delay="0"/>
                                          </p:stCondLst>
                                        </p:cTn>
                                        <p:tgtEl>
                                          <p:spTgt spid="125"/>
                                        </p:tgtEl>
                                        <p:attrNameLst>
                                          <p:attrName>style.visibility</p:attrName>
                                        </p:attrNameLst>
                                      </p:cBhvr>
                                      <p:to>
                                        <p:strVal val="visible"/>
                                      </p:to>
                                    </p:set>
                                    <p:anim calcmode="lin" valueType="num">
                                      <p:cBhvr>
                                        <p:cTn id="235" dur="2250" fill="hold"/>
                                        <p:tgtEl>
                                          <p:spTgt spid="125"/>
                                        </p:tgtEl>
                                        <p:attrNameLst>
                                          <p:attrName>ppt_w</p:attrName>
                                        </p:attrNameLst>
                                      </p:cBhvr>
                                      <p:tavLst>
                                        <p:tav tm="0">
                                          <p:val>
                                            <p:fltVal val="0"/>
                                          </p:val>
                                        </p:tav>
                                        <p:tav tm="100000">
                                          <p:val>
                                            <p:strVal val="#ppt_w"/>
                                          </p:val>
                                        </p:tav>
                                      </p:tavLst>
                                    </p:anim>
                                    <p:anim calcmode="lin" valueType="num">
                                      <p:cBhvr>
                                        <p:cTn id="236" dur="2250" fill="hold"/>
                                        <p:tgtEl>
                                          <p:spTgt spid="125"/>
                                        </p:tgtEl>
                                        <p:attrNameLst>
                                          <p:attrName>ppt_h</p:attrName>
                                        </p:attrNameLst>
                                      </p:cBhvr>
                                      <p:tavLst>
                                        <p:tav tm="0">
                                          <p:val>
                                            <p:fltVal val="0"/>
                                          </p:val>
                                        </p:tav>
                                        <p:tav tm="100000">
                                          <p:val>
                                            <p:strVal val="#ppt_h"/>
                                          </p:val>
                                        </p:tav>
                                      </p:tavLst>
                                    </p:anim>
                                    <p:anim calcmode="lin" valueType="num">
                                      <p:cBhvr>
                                        <p:cTn id="237" dur="2250" fill="hold"/>
                                        <p:tgtEl>
                                          <p:spTgt spid="125"/>
                                        </p:tgtEl>
                                        <p:attrNameLst>
                                          <p:attrName>ppt_x</p:attrName>
                                        </p:attrNameLst>
                                      </p:cBhvr>
                                      <p:tavLst>
                                        <p:tav tm="0" fmla="#ppt_x+(cos(-2*pi*(1-$))*-#ppt_x-sin(-2*pi*(1-$))*(1-#ppt_y))*(1-$)">
                                          <p:val>
                                            <p:fltVal val="0"/>
                                          </p:val>
                                        </p:tav>
                                        <p:tav tm="100000">
                                          <p:val>
                                            <p:fltVal val="1"/>
                                          </p:val>
                                        </p:tav>
                                      </p:tavLst>
                                    </p:anim>
                                    <p:anim calcmode="lin" valueType="num">
                                      <p:cBhvr>
                                        <p:cTn id="238" dur="2250" fill="hold"/>
                                        <p:tgtEl>
                                          <p:spTgt spid="125"/>
                                        </p:tgtEl>
                                        <p:attrNameLst>
                                          <p:attrName>ppt_y</p:attrName>
                                        </p:attrNameLst>
                                      </p:cBhvr>
                                      <p:tavLst>
                                        <p:tav tm="0" fmla="#ppt_y+(sin(-2*pi*(1-$))*-#ppt_x+cos(-2*pi*(1-$))*(1-#ppt_y))*(1-$)">
                                          <p:val>
                                            <p:fltVal val="0"/>
                                          </p:val>
                                        </p:tav>
                                        <p:tav tm="100000">
                                          <p:val>
                                            <p:fltVal val="1"/>
                                          </p:val>
                                        </p:tav>
                                      </p:tavLst>
                                    </p:anim>
                                  </p:childTnLst>
                                </p:cTn>
                              </p:par>
                              <p:par>
                                <p:cTn id="239" presetID="15" presetClass="entr" presetSubtype="0" fill="hold" grpId="0" nodeType="withEffect">
                                  <p:stCondLst>
                                    <p:cond delay="0"/>
                                  </p:stCondLst>
                                  <p:childTnLst>
                                    <p:set>
                                      <p:cBhvr>
                                        <p:cTn id="240" dur="1" fill="hold">
                                          <p:stCondLst>
                                            <p:cond delay="0"/>
                                          </p:stCondLst>
                                        </p:cTn>
                                        <p:tgtEl>
                                          <p:spTgt spid="129"/>
                                        </p:tgtEl>
                                        <p:attrNameLst>
                                          <p:attrName>style.visibility</p:attrName>
                                        </p:attrNameLst>
                                      </p:cBhvr>
                                      <p:to>
                                        <p:strVal val="visible"/>
                                      </p:to>
                                    </p:set>
                                    <p:anim calcmode="lin" valueType="num">
                                      <p:cBhvr>
                                        <p:cTn id="241" dur="2250" fill="hold"/>
                                        <p:tgtEl>
                                          <p:spTgt spid="129"/>
                                        </p:tgtEl>
                                        <p:attrNameLst>
                                          <p:attrName>ppt_w</p:attrName>
                                        </p:attrNameLst>
                                      </p:cBhvr>
                                      <p:tavLst>
                                        <p:tav tm="0">
                                          <p:val>
                                            <p:fltVal val="0"/>
                                          </p:val>
                                        </p:tav>
                                        <p:tav tm="100000">
                                          <p:val>
                                            <p:strVal val="#ppt_w"/>
                                          </p:val>
                                        </p:tav>
                                      </p:tavLst>
                                    </p:anim>
                                    <p:anim calcmode="lin" valueType="num">
                                      <p:cBhvr>
                                        <p:cTn id="242" dur="2250" fill="hold"/>
                                        <p:tgtEl>
                                          <p:spTgt spid="129"/>
                                        </p:tgtEl>
                                        <p:attrNameLst>
                                          <p:attrName>ppt_h</p:attrName>
                                        </p:attrNameLst>
                                      </p:cBhvr>
                                      <p:tavLst>
                                        <p:tav tm="0">
                                          <p:val>
                                            <p:fltVal val="0"/>
                                          </p:val>
                                        </p:tav>
                                        <p:tav tm="100000">
                                          <p:val>
                                            <p:strVal val="#ppt_h"/>
                                          </p:val>
                                        </p:tav>
                                      </p:tavLst>
                                    </p:anim>
                                    <p:anim calcmode="lin" valueType="num">
                                      <p:cBhvr>
                                        <p:cTn id="243" dur="2250" fill="hold"/>
                                        <p:tgtEl>
                                          <p:spTgt spid="129"/>
                                        </p:tgtEl>
                                        <p:attrNameLst>
                                          <p:attrName>ppt_x</p:attrName>
                                        </p:attrNameLst>
                                      </p:cBhvr>
                                      <p:tavLst>
                                        <p:tav tm="0" fmla="#ppt_x+(cos(-2*pi*(1-$))*-#ppt_x-sin(-2*pi*(1-$))*(1-#ppt_y))*(1-$)">
                                          <p:val>
                                            <p:fltVal val="0"/>
                                          </p:val>
                                        </p:tav>
                                        <p:tav tm="100000">
                                          <p:val>
                                            <p:fltVal val="1"/>
                                          </p:val>
                                        </p:tav>
                                      </p:tavLst>
                                    </p:anim>
                                    <p:anim calcmode="lin" valueType="num">
                                      <p:cBhvr>
                                        <p:cTn id="244" dur="2250" fill="hold"/>
                                        <p:tgtEl>
                                          <p:spTgt spid="129"/>
                                        </p:tgtEl>
                                        <p:attrNameLst>
                                          <p:attrName>ppt_y</p:attrName>
                                        </p:attrNameLst>
                                      </p:cBhvr>
                                      <p:tavLst>
                                        <p:tav tm="0" fmla="#ppt_y+(sin(-2*pi*(1-$))*-#ppt_x+cos(-2*pi*(1-$))*(1-#ppt_y))*(1-$)">
                                          <p:val>
                                            <p:fltVal val="0"/>
                                          </p:val>
                                        </p:tav>
                                        <p:tav tm="100000">
                                          <p:val>
                                            <p:fltVal val="1"/>
                                          </p:val>
                                        </p:tav>
                                      </p:tavLst>
                                    </p:anim>
                                  </p:childTnLst>
                                </p:cTn>
                              </p:par>
                              <p:par>
                                <p:cTn id="245" presetID="15" presetClass="entr" presetSubtype="0" fill="hold" grpId="0" nodeType="withEffect">
                                  <p:stCondLst>
                                    <p:cond delay="0"/>
                                  </p:stCondLst>
                                  <p:childTnLst>
                                    <p:set>
                                      <p:cBhvr>
                                        <p:cTn id="246" dur="1" fill="hold">
                                          <p:stCondLst>
                                            <p:cond delay="0"/>
                                          </p:stCondLst>
                                        </p:cTn>
                                        <p:tgtEl>
                                          <p:spTgt spid="131"/>
                                        </p:tgtEl>
                                        <p:attrNameLst>
                                          <p:attrName>style.visibility</p:attrName>
                                        </p:attrNameLst>
                                      </p:cBhvr>
                                      <p:to>
                                        <p:strVal val="visible"/>
                                      </p:to>
                                    </p:set>
                                    <p:anim calcmode="lin" valueType="num">
                                      <p:cBhvr>
                                        <p:cTn id="247" dur="2250" fill="hold"/>
                                        <p:tgtEl>
                                          <p:spTgt spid="131"/>
                                        </p:tgtEl>
                                        <p:attrNameLst>
                                          <p:attrName>ppt_w</p:attrName>
                                        </p:attrNameLst>
                                      </p:cBhvr>
                                      <p:tavLst>
                                        <p:tav tm="0">
                                          <p:val>
                                            <p:fltVal val="0"/>
                                          </p:val>
                                        </p:tav>
                                        <p:tav tm="100000">
                                          <p:val>
                                            <p:strVal val="#ppt_w"/>
                                          </p:val>
                                        </p:tav>
                                      </p:tavLst>
                                    </p:anim>
                                    <p:anim calcmode="lin" valueType="num">
                                      <p:cBhvr>
                                        <p:cTn id="248" dur="2250" fill="hold"/>
                                        <p:tgtEl>
                                          <p:spTgt spid="131"/>
                                        </p:tgtEl>
                                        <p:attrNameLst>
                                          <p:attrName>ppt_h</p:attrName>
                                        </p:attrNameLst>
                                      </p:cBhvr>
                                      <p:tavLst>
                                        <p:tav tm="0">
                                          <p:val>
                                            <p:fltVal val="0"/>
                                          </p:val>
                                        </p:tav>
                                        <p:tav tm="100000">
                                          <p:val>
                                            <p:strVal val="#ppt_h"/>
                                          </p:val>
                                        </p:tav>
                                      </p:tavLst>
                                    </p:anim>
                                    <p:anim calcmode="lin" valueType="num">
                                      <p:cBhvr>
                                        <p:cTn id="249" dur="2250" fill="hold"/>
                                        <p:tgtEl>
                                          <p:spTgt spid="131"/>
                                        </p:tgtEl>
                                        <p:attrNameLst>
                                          <p:attrName>ppt_x</p:attrName>
                                        </p:attrNameLst>
                                      </p:cBhvr>
                                      <p:tavLst>
                                        <p:tav tm="0" fmla="#ppt_x+(cos(-2*pi*(1-$))*-#ppt_x-sin(-2*pi*(1-$))*(1-#ppt_y))*(1-$)">
                                          <p:val>
                                            <p:fltVal val="0"/>
                                          </p:val>
                                        </p:tav>
                                        <p:tav tm="100000">
                                          <p:val>
                                            <p:fltVal val="1"/>
                                          </p:val>
                                        </p:tav>
                                      </p:tavLst>
                                    </p:anim>
                                    <p:anim calcmode="lin" valueType="num">
                                      <p:cBhvr>
                                        <p:cTn id="250" dur="2250" fill="hold"/>
                                        <p:tgtEl>
                                          <p:spTgt spid="131"/>
                                        </p:tgtEl>
                                        <p:attrNameLst>
                                          <p:attrName>ppt_y</p:attrName>
                                        </p:attrNameLst>
                                      </p:cBhvr>
                                      <p:tavLst>
                                        <p:tav tm="0" fmla="#ppt_y+(sin(-2*pi*(1-$))*-#ppt_x+cos(-2*pi*(1-$))*(1-#ppt_y))*(1-$)">
                                          <p:val>
                                            <p:fltVal val="0"/>
                                          </p:val>
                                        </p:tav>
                                        <p:tav tm="100000">
                                          <p:val>
                                            <p:fltVal val="1"/>
                                          </p:val>
                                        </p:tav>
                                      </p:tavLst>
                                    </p:anim>
                                  </p:childTnLst>
                                </p:cTn>
                              </p:par>
                              <p:par>
                                <p:cTn id="251" presetID="15" presetClass="entr" presetSubtype="0" fill="hold" grpId="0" nodeType="withEffect">
                                  <p:stCondLst>
                                    <p:cond delay="0"/>
                                  </p:stCondLst>
                                  <p:childTnLst>
                                    <p:set>
                                      <p:cBhvr>
                                        <p:cTn id="252" dur="1" fill="hold">
                                          <p:stCondLst>
                                            <p:cond delay="0"/>
                                          </p:stCondLst>
                                        </p:cTn>
                                        <p:tgtEl>
                                          <p:spTgt spid="132"/>
                                        </p:tgtEl>
                                        <p:attrNameLst>
                                          <p:attrName>style.visibility</p:attrName>
                                        </p:attrNameLst>
                                      </p:cBhvr>
                                      <p:to>
                                        <p:strVal val="visible"/>
                                      </p:to>
                                    </p:set>
                                    <p:anim calcmode="lin" valueType="num">
                                      <p:cBhvr>
                                        <p:cTn id="253" dur="2250" fill="hold"/>
                                        <p:tgtEl>
                                          <p:spTgt spid="132"/>
                                        </p:tgtEl>
                                        <p:attrNameLst>
                                          <p:attrName>ppt_w</p:attrName>
                                        </p:attrNameLst>
                                      </p:cBhvr>
                                      <p:tavLst>
                                        <p:tav tm="0">
                                          <p:val>
                                            <p:fltVal val="0"/>
                                          </p:val>
                                        </p:tav>
                                        <p:tav tm="100000">
                                          <p:val>
                                            <p:strVal val="#ppt_w"/>
                                          </p:val>
                                        </p:tav>
                                      </p:tavLst>
                                    </p:anim>
                                    <p:anim calcmode="lin" valueType="num">
                                      <p:cBhvr>
                                        <p:cTn id="254" dur="2250" fill="hold"/>
                                        <p:tgtEl>
                                          <p:spTgt spid="132"/>
                                        </p:tgtEl>
                                        <p:attrNameLst>
                                          <p:attrName>ppt_h</p:attrName>
                                        </p:attrNameLst>
                                      </p:cBhvr>
                                      <p:tavLst>
                                        <p:tav tm="0">
                                          <p:val>
                                            <p:fltVal val="0"/>
                                          </p:val>
                                        </p:tav>
                                        <p:tav tm="100000">
                                          <p:val>
                                            <p:strVal val="#ppt_h"/>
                                          </p:val>
                                        </p:tav>
                                      </p:tavLst>
                                    </p:anim>
                                    <p:anim calcmode="lin" valueType="num">
                                      <p:cBhvr>
                                        <p:cTn id="255" dur="2250" fill="hold"/>
                                        <p:tgtEl>
                                          <p:spTgt spid="132"/>
                                        </p:tgtEl>
                                        <p:attrNameLst>
                                          <p:attrName>ppt_x</p:attrName>
                                        </p:attrNameLst>
                                      </p:cBhvr>
                                      <p:tavLst>
                                        <p:tav tm="0" fmla="#ppt_x+(cos(-2*pi*(1-$))*-#ppt_x-sin(-2*pi*(1-$))*(1-#ppt_y))*(1-$)">
                                          <p:val>
                                            <p:fltVal val="0"/>
                                          </p:val>
                                        </p:tav>
                                        <p:tav tm="100000">
                                          <p:val>
                                            <p:fltVal val="1"/>
                                          </p:val>
                                        </p:tav>
                                      </p:tavLst>
                                    </p:anim>
                                    <p:anim calcmode="lin" valueType="num">
                                      <p:cBhvr>
                                        <p:cTn id="256" dur="2250" fill="hold"/>
                                        <p:tgtEl>
                                          <p:spTgt spid="132"/>
                                        </p:tgtEl>
                                        <p:attrNameLst>
                                          <p:attrName>ppt_y</p:attrName>
                                        </p:attrNameLst>
                                      </p:cBhvr>
                                      <p:tavLst>
                                        <p:tav tm="0" fmla="#ppt_y+(sin(-2*pi*(1-$))*-#ppt_x+cos(-2*pi*(1-$))*(1-#ppt_y))*(1-$)">
                                          <p:val>
                                            <p:fltVal val="0"/>
                                          </p:val>
                                        </p:tav>
                                        <p:tav tm="100000">
                                          <p:val>
                                            <p:fltVal val="1"/>
                                          </p:val>
                                        </p:tav>
                                      </p:tavLst>
                                    </p:anim>
                                  </p:childTnLst>
                                </p:cTn>
                              </p:par>
                              <p:par>
                                <p:cTn id="257" presetID="15" presetClass="entr" presetSubtype="0" fill="hold" grpId="0" nodeType="withEffect">
                                  <p:stCondLst>
                                    <p:cond delay="0"/>
                                  </p:stCondLst>
                                  <p:childTnLst>
                                    <p:set>
                                      <p:cBhvr>
                                        <p:cTn id="258" dur="1" fill="hold">
                                          <p:stCondLst>
                                            <p:cond delay="0"/>
                                          </p:stCondLst>
                                        </p:cTn>
                                        <p:tgtEl>
                                          <p:spTgt spid="133"/>
                                        </p:tgtEl>
                                        <p:attrNameLst>
                                          <p:attrName>style.visibility</p:attrName>
                                        </p:attrNameLst>
                                      </p:cBhvr>
                                      <p:to>
                                        <p:strVal val="visible"/>
                                      </p:to>
                                    </p:set>
                                    <p:anim calcmode="lin" valueType="num">
                                      <p:cBhvr>
                                        <p:cTn id="259" dur="2250" fill="hold"/>
                                        <p:tgtEl>
                                          <p:spTgt spid="133"/>
                                        </p:tgtEl>
                                        <p:attrNameLst>
                                          <p:attrName>ppt_w</p:attrName>
                                        </p:attrNameLst>
                                      </p:cBhvr>
                                      <p:tavLst>
                                        <p:tav tm="0">
                                          <p:val>
                                            <p:fltVal val="0"/>
                                          </p:val>
                                        </p:tav>
                                        <p:tav tm="100000">
                                          <p:val>
                                            <p:strVal val="#ppt_w"/>
                                          </p:val>
                                        </p:tav>
                                      </p:tavLst>
                                    </p:anim>
                                    <p:anim calcmode="lin" valueType="num">
                                      <p:cBhvr>
                                        <p:cTn id="260" dur="2250" fill="hold"/>
                                        <p:tgtEl>
                                          <p:spTgt spid="133"/>
                                        </p:tgtEl>
                                        <p:attrNameLst>
                                          <p:attrName>ppt_h</p:attrName>
                                        </p:attrNameLst>
                                      </p:cBhvr>
                                      <p:tavLst>
                                        <p:tav tm="0">
                                          <p:val>
                                            <p:fltVal val="0"/>
                                          </p:val>
                                        </p:tav>
                                        <p:tav tm="100000">
                                          <p:val>
                                            <p:strVal val="#ppt_h"/>
                                          </p:val>
                                        </p:tav>
                                      </p:tavLst>
                                    </p:anim>
                                    <p:anim calcmode="lin" valueType="num">
                                      <p:cBhvr>
                                        <p:cTn id="261" dur="2250" fill="hold"/>
                                        <p:tgtEl>
                                          <p:spTgt spid="133"/>
                                        </p:tgtEl>
                                        <p:attrNameLst>
                                          <p:attrName>ppt_x</p:attrName>
                                        </p:attrNameLst>
                                      </p:cBhvr>
                                      <p:tavLst>
                                        <p:tav tm="0" fmla="#ppt_x+(cos(-2*pi*(1-$))*-#ppt_x-sin(-2*pi*(1-$))*(1-#ppt_y))*(1-$)">
                                          <p:val>
                                            <p:fltVal val="0"/>
                                          </p:val>
                                        </p:tav>
                                        <p:tav tm="100000">
                                          <p:val>
                                            <p:fltVal val="1"/>
                                          </p:val>
                                        </p:tav>
                                      </p:tavLst>
                                    </p:anim>
                                    <p:anim calcmode="lin" valueType="num">
                                      <p:cBhvr>
                                        <p:cTn id="262" dur="2250" fill="hold"/>
                                        <p:tgtEl>
                                          <p:spTgt spid="133"/>
                                        </p:tgtEl>
                                        <p:attrNameLst>
                                          <p:attrName>ppt_y</p:attrName>
                                        </p:attrNameLst>
                                      </p:cBhvr>
                                      <p:tavLst>
                                        <p:tav tm="0" fmla="#ppt_y+(sin(-2*pi*(1-$))*-#ppt_x+cos(-2*pi*(1-$))*(1-#ppt_y))*(1-$)">
                                          <p:val>
                                            <p:fltVal val="0"/>
                                          </p:val>
                                        </p:tav>
                                        <p:tav tm="100000">
                                          <p:val>
                                            <p:fltVal val="1"/>
                                          </p:val>
                                        </p:tav>
                                      </p:tavLst>
                                    </p:anim>
                                  </p:childTnLst>
                                </p:cTn>
                              </p:par>
                              <p:par>
                                <p:cTn id="263" presetID="15" presetClass="entr" presetSubtype="0" fill="hold" grpId="0" nodeType="withEffect">
                                  <p:stCondLst>
                                    <p:cond delay="0"/>
                                  </p:stCondLst>
                                  <p:childTnLst>
                                    <p:set>
                                      <p:cBhvr>
                                        <p:cTn id="264" dur="1" fill="hold">
                                          <p:stCondLst>
                                            <p:cond delay="0"/>
                                          </p:stCondLst>
                                        </p:cTn>
                                        <p:tgtEl>
                                          <p:spTgt spid="134"/>
                                        </p:tgtEl>
                                        <p:attrNameLst>
                                          <p:attrName>style.visibility</p:attrName>
                                        </p:attrNameLst>
                                      </p:cBhvr>
                                      <p:to>
                                        <p:strVal val="visible"/>
                                      </p:to>
                                    </p:set>
                                    <p:anim calcmode="lin" valueType="num">
                                      <p:cBhvr>
                                        <p:cTn id="265" dur="2250" fill="hold"/>
                                        <p:tgtEl>
                                          <p:spTgt spid="134"/>
                                        </p:tgtEl>
                                        <p:attrNameLst>
                                          <p:attrName>ppt_w</p:attrName>
                                        </p:attrNameLst>
                                      </p:cBhvr>
                                      <p:tavLst>
                                        <p:tav tm="0">
                                          <p:val>
                                            <p:fltVal val="0"/>
                                          </p:val>
                                        </p:tav>
                                        <p:tav tm="100000">
                                          <p:val>
                                            <p:strVal val="#ppt_w"/>
                                          </p:val>
                                        </p:tav>
                                      </p:tavLst>
                                    </p:anim>
                                    <p:anim calcmode="lin" valueType="num">
                                      <p:cBhvr>
                                        <p:cTn id="266" dur="2250" fill="hold"/>
                                        <p:tgtEl>
                                          <p:spTgt spid="134"/>
                                        </p:tgtEl>
                                        <p:attrNameLst>
                                          <p:attrName>ppt_h</p:attrName>
                                        </p:attrNameLst>
                                      </p:cBhvr>
                                      <p:tavLst>
                                        <p:tav tm="0">
                                          <p:val>
                                            <p:fltVal val="0"/>
                                          </p:val>
                                        </p:tav>
                                        <p:tav tm="100000">
                                          <p:val>
                                            <p:strVal val="#ppt_h"/>
                                          </p:val>
                                        </p:tav>
                                      </p:tavLst>
                                    </p:anim>
                                    <p:anim calcmode="lin" valueType="num">
                                      <p:cBhvr>
                                        <p:cTn id="267" dur="2250" fill="hold"/>
                                        <p:tgtEl>
                                          <p:spTgt spid="134"/>
                                        </p:tgtEl>
                                        <p:attrNameLst>
                                          <p:attrName>ppt_x</p:attrName>
                                        </p:attrNameLst>
                                      </p:cBhvr>
                                      <p:tavLst>
                                        <p:tav tm="0" fmla="#ppt_x+(cos(-2*pi*(1-$))*-#ppt_x-sin(-2*pi*(1-$))*(1-#ppt_y))*(1-$)">
                                          <p:val>
                                            <p:fltVal val="0"/>
                                          </p:val>
                                        </p:tav>
                                        <p:tav tm="100000">
                                          <p:val>
                                            <p:fltVal val="1"/>
                                          </p:val>
                                        </p:tav>
                                      </p:tavLst>
                                    </p:anim>
                                    <p:anim calcmode="lin" valueType="num">
                                      <p:cBhvr>
                                        <p:cTn id="268" dur="2250" fill="hold"/>
                                        <p:tgtEl>
                                          <p:spTgt spid="134"/>
                                        </p:tgtEl>
                                        <p:attrNameLst>
                                          <p:attrName>ppt_y</p:attrName>
                                        </p:attrNameLst>
                                      </p:cBhvr>
                                      <p:tavLst>
                                        <p:tav tm="0" fmla="#ppt_y+(sin(-2*pi*(1-$))*-#ppt_x+cos(-2*pi*(1-$))*(1-#ppt_y))*(1-$)">
                                          <p:val>
                                            <p:fltVal val="0"/>
                                          </p:val>
                                        </p:tav>
                                        <p:tav tm="100000">
                                          <p:val>
                                            <p:fltVal val="1"/>
                                          </p:val>
                                        </p:tav>
                                      </p:tavLst>
                                    </p:anim>
                                  </p:childTnLst>
                                </p:cTn>
                              </p:par>
                              <p:par>
                                <p:cTn id="269" presetID="15" presetClass="entr" presetSubtype="0" fill="hold" grpId="0" nodeType="withEffect">
                                  <p:stCondLst>
                                    <p:cond delay="0"/>
                                  </p:stCondLst>
                                  <p:childTnLst>
                                    <p:set>
                                      <p:cBhvr>
                                        <p:cTn id="270" dur="1" fill="hold">
                                          <p:stCondLst>
                                            <p:cond delay="0"/>
                                          </p:stCondLst>
                                        </p:cTn>
                                        <p:tgtEl>
                                          <p:spTgt spid="135"/>
                                        </p:tgtEl>
                                        <p:attrNameLst>
                                          <p:attrName>style.visibility</p:attrName>
                                        </p:attrNameLst>
                                      </p:cBhvr>
                                      <p:to>
                                        <p:strVal val="visible"/>
                                      </p:to>
                                    </p:set>
                                    <p:anim calcmode="lin" valueType="num">
                                      <p:cBhvr>
                                        <p:cTn id="271" dur="2250" fill="hold"/>
                                        <p:tgtEl>
                                          <p:spTgt spid="135"/>
                                        </p:tgtEl>
                                        <p:attrNameLst>
                                          <p:attrName>ppt_w</p:attrName>
                                        </p:attrNameLst>
                                      </p:cBhvr>
                                      <p:tavLst>
                                        <p:tav tm="0">
                                          <p:val>
                                            <p:fltVal val="0"/>
                                          </p:val>
                                        </p:tav>
                                        <p:tav tm="100000">
                                          <p:val>
                                            <p:strVal val="#ppt_w"/>
                                          </p:val>
                                        </p:tav>
                                      </p:tavLst>
                                    </p:anim>
                                    <p:anim calcmode="lin" valueType="num">
                                      <p:cBhvr>
                                        <p:cTn id="272" dur="2250" fill="hold"/>
                                        <p:tgtEl>
                                          <p:spTgt spid="135"/>
                                        </p:tgtEl>
                                        <p:attrNameLst>
                                          <p:attrName>ppt_h</p:attrName>
                                        </p:attrNameLst>
                                      </p:cBhvr>
                                      <p:tavLst>
                                        <p:tav tm="0">
                                          <p:val>
                                            <p:fltVal val="0"/>
                                          </p:val>
                                        </p:tav>
                                        <p:tav tm="100000">
                                          <p:val>
                                            <p:strVal val="#ppt_h"/>
                                          </p:val>
                                        </p:tav>
                                      </p:tavLst>
                                    </p:anim>
                                    <p:anim calcmode="lin" valueType="num">
                                      <p:cBhvr>
                                        <p:cTn id="273" dur="2250" fill="hold"/>
                                        <p:tgtEl>
                                          <p:spTgt spid="135"/>
                                        </p:tgtEl>
                                        <p:attrNameLst>
                                          <p:attrName>ppt_x</p:attrName>
                                        </p:attrNameLst>
                                      </p:cBhvr>
                                      <p:tavLst>
                                        <p:tav tm="0" fmla="#ppt_x+(cos(-2*pi*(1-$))*-#ppt_x-sin(-2*pi*(1-$))*(1-#ppt_y))*(1-$)">
                                          <p:val>
                                            <p:fltVal val="0"/>
                                          </p:val>
                                        </p:tav>
                                        <p:tav tm="100000">
                                          <p:val>
                                            <p:fltVal val="1"/>
                                          </p:val>
                                        </p:tav>
                                      </p:tavLst>
                                    </p:anim>
                                    <p:anim calcmode="lin" valueType="num">
                                      <p:cBhvr>
                                        <p:cTn id="274" dur="2250" fill="hold"/>
                                        <p:tgtEl>
                                          <p:spTgt spid="135"/>
                                        </p:tgtEl>
                                        <p:attrNameLst>
                                          <p:attrName>ppt_y</p:attrName>
                                        </p:attrNameLst>
                                      </p:cBhvr>
                                      <p:tavLst>
                                        <p:tav tm="0" fmla="#ppt_y+(sin(-2*pi*(1-$))*-#ppt_x+cos(-2*pi*(1-$))*(1-#ppt_y))*(1-$)">
                                          <p:val>
                                            <p:fltVal val="0"/>
                                          </p:val>
                                        </p:tav>
                                        <p:tav tm="100000">
                                          <p:val>
                                            <p:fltVal val="1"/>
                                          </p:val>
                                        </p:tav>
                                      </p:tavLst>
                                    </p:anim>
                                  </p:childTnLst>
                                </p:cTn>
                              </p:par>
                              <p:par>
                                <p:cTn id="275" presetID="15" presetClass="entr" presetSubtype="0" fill="hold" grpId="0" nodeType="withEffect">
                                  <p:stCondLst>
                                    <p:cond delay="0"/>
                                  </p:stCondLst>
                                  <p:childTnLst>
                                    <p:set>
                                      <p:cBhvr>
                                        <p:cTn id="276" dur="1" fill="hold">
                                          <p:stCondLst>
                                            <p:cond delay="0"/>
                                          </p:stCondLst>
                                        </p:cTn>
                                        <p:tgtEl>
                                          <p:spTgt spid="136"/>
                                        </p:tgtEl>
                                        <p:attrNameLst>
                                          <p:attrName>style.visibility</p:attrName>
                                        </p:attrNameLst>
                                      </p:cBhvr>
                                      <p:to>
                                        <p:strVal val="visible"/>
                                      </p:to>
                                    </p:set>
                                    <p:anim calcmode="lin" valueType="num">
                                      <p:cBhvr>
                                        <p:cTn id="277" dur="2250" fill="hold"/>
                                        <p:tgtEl>
                                          <p:spTgt spid="136"/>
                                        </p:tgtEl>
                                        <p:attrNameLst>
                                          <p:attrName>ppt_w</p:attrName>
                                        </p:attrNameLst>
                                      </p:cBhvr>
                                      <p:tavLst>
                                        <p:tav tm="0">
                                          <p:val>
                                            <p:fltVal val="0"/>
                                          </p:val>
                                        </p:tav>
                                        <p:tav tm="100000">
                                          <p:val>
                                            <p:strVal val="#ppt_w"/>
                                          </p:val>
                                        </p:tav>
                                      </p:tavLst>
                                    </p:anim>
                                    <p:anim calcmode="lin" valueType="num">
                                      <p:cBhvr>
                                        <p:cTn id="278" dur="2250" fill="hold"/>
                                        <p:tgtEl>
                                          <p:spTgt spid="136"/>
                                        </p:tgtEl>
                                        <p:attrNameLst>
                                          <p:attrName>ppt_h</p:attrName>
                                        </p:attrNameLst>
                                      </p:cBhvr>
                                      <p:tavLst>
                                        <p:tav tm="0">
                                          <p:val>
                                            <p:fltVal val="0"/>
                                          </p:val>
                                        </p:tav>
                                        <p:tav tm="100000">
                                          <p:val>
                                            <p:strVal val="#ppt_h"/>
                                          </p:val>
                                        </p:tav>
                                      </p:tavLst>
                                    </p:anim>
                                    <p:anim calcmode="lin" valueType="num">
                                      <p:cBhvr>
                                        <p:cTn id="279" dur="2250" fill="hold"/>
                                        <p:tgtEl>
                                          <p:spTgt spid="136"/>
                                        </p:tgtEl>
                                        <p:attrNameLst>
                                          <p:attrName>ppt_x</p:attrName>
                                        </p:attrNameLst>
                                      </p:cBhvr>
                                      <p:tavLst>
                                        <p:tav tm="0" fmla="#ppt_x+(cos(-2*pi*(1-$))*-#ppt_x-sin(-2*pi*(1-$))*(1-#ppt_y))*(1-$)">
                                          <p:val>
                                            <p:fltVal val="0"/>
                                          </p:val>
                                        </p:tav>
                                        <p:tav tm="100000">
                                          <p:val>
                                            <p:fltVal val="1"/>
                                          </p:val>
                                        </p:tav>
                                      </p:tavLst>
                                    </p:anim>
                                    <p:anim calcmode="lin" valueType="num">
                                      <p:cBhvr>
                                        <p:cTn id="280" dur="2250" fill="hold"/>
                                        <p:tgtEl>
                                          <p:spTgt spid="136"/>
                                        </p:tgtEl>
                                        <p:attrNameLst>
                                          <p:attrName>ppt_y</p:attrName>
                                        </p:attrNameLst>
                                      </p:cBhvr>
                                      <p:tavLst>
                                        <p:tav tm="0" fmla="#ppt_y+(sin(-2*pi*(1-$))*-#ppt_x+cos(-2*pi*(1-$))*(1-#ppt_y))*(1-$)">
                                          <p:val>
                                            <p:fltVal val="0"/>
                                          </p:val>
                                        </p:tav>
                                        <p:tav tm="100000">
                                          <p:val>
                                            <p:fltVal val="1"/>
                                          </p:val>
                                        </p:tav>
                                      </p:tavLst>
                                    </p:anim>
                                  </p:childTnLst>
                                </p:cTn>
                              </p:par>
                              <p:par>
                                <p:cTn id="281" presetID="15" presetClass="entr" presetSubtype="0" fill="hold" grpId="0" nodeType="withEffect">
                                  <p:stCondLst>
                                    <p:cond delay="0"/>
                                  </p:stCondLst>
                                  <p:childTnLst>
                                    <p:set>
                                      <p:cBhvr>
                                        <p:cTn id="282" dur="1" fill="hold">
                                          <p:stCondLst>
                                            <p:cond delay="0"/>
                                          </p:stCondLst>
                                        </p:cTn>
                                        <p:tgtEl>
                                          <p:spTgt spid="137"/>
                                        </p:tgtEl>
                                        <p:attrNameLst>
                                          <p:attrName>style.visibility</p:attrName>
                                        </p:attrNameLst>
                                      </p:cBhvr>
                                      <p:to>
                                        <p:strVal val="visible"/>
                                      </p:to>
                                    </p:set>
                                    <p:anim calcmode="lin" valueType="num">
                                      <p:cBhvr>
                                        <p:cTn id="283" dur="2250" fill="hold"/>
                                        <p:tgtEl>
                                          <p:spTgt spid="137"/>
                                        </p:tgtEl>
                                        <p:attrNameLst>
                                          <p:attrName>ppt_w</p:attrName>
                                        </p:attrNameLst>
                                      </p:cBhvr>
                                      <p:tavLst>
                                        <p:tav tm="0">
                                          <p:val>
                                            <p:fltVal val="0"/>
                                          </p:val>
                                        </p:tav>
                                        <p:tav tm="100000">
                                          <p:val>
                                            <p:strVal val="#ppt_w"/>
                                          </p:val>
                                        </p:tav>
                                      </p:tavLst>
                                    </p:anim>
                                    <p:anim calcmode="lin" valueType="num">
                                      <p:cBhvr>
                                        <p:cTn id="284" dur="2250" fill="hold"/>
                                        <p:tgtEl>
                                          <p:spTgt spid="137"/>
                                        </p:tgtEl>
                                        <p:attrNameLst>
                                          <p:attrName>ppt_h</p:attrName>
                                        </p:attrNameLst>
                                      </p:cBhvr>
                                      <p:tavLst>
                                        <p:tav tm="0">
                                          <p:val>
                                            <p:fltVal val="0"/>
                                          </p:val>
                                        </p:tav>
                                        <p:tav tm="100000">
                                          <p:val>
                                            <p:strVal val="#ppt_h"/>
                                          </p:val>
                                        </p:tav>
                                      </p:tavLst>
                                    </p:anim>
                                    <p:anim calcmode="lin" valueType="num">
                                      <p:cBhvr>
                                        <p:cTn id="285" dur="2250" fill="hold"/>
                                        <p:tgtEl>
                                          <p:spTgt spid="137"/>
                                        </p:tgtEl>
                                        <p:attrNameLst>
                                          <p:attrName>ppt_x</p:attrName>
                                        </p:attrNameLst>
                                      </p:cBhvr>
                                      <p:tavLst>
                                        <p:tav tm="0" fmla="#ppt_x+(cos(-2*pi*(1-$))*-#ppt_x-sin(-2*pi*(1-$))*(1-#ppt_y))*(1-$)">
                                          <p:val>
                                            <p:fltVal val="0"/>
                                          </p:val>
                                        </p:tav>
                                        <p:tav tm="100000">
                                          <p:val>
                                            <p:fltVal val="1"/>
                                          </p:val>
                                        </p:tav>
                                      </p:tavLst>
                                    </p:anim>
                                    <p:anim calcmode="lin" valueType="num">
                                      <p:cBhvr>
                                        <p:cTn id="286" dur="2250" fill="hold"/>
                                        <p:tgtEl>
                                          <p:spTgt spid="137"/>
                                        </p:tgtEl>
                                        <p:attrNameLst>
                                          <p:attrName>ppt_y</p:attrName>
                                        </p:attrNameLst>
                                      </p:cBhvr>
                                      <p:tavLst>
                                        <p:tav tm="0" fmla="#ppt_y+(sin(-2*pi*(1-$))*-#ppt_x+cos(-2*pi*(1-$))*(1-#ppt_y))*(1-$)">
                                          <p:val>
                                            <p:fltVal val="0"/>
                                          </p:val>
                                        </p:tav>
                                        <p:tav tm="100000">
                                          <p:val>
                                            <p:fltVal val="1"/>
                                          </p:val>
                                        </p:tav>
                                      </p:tavLst>
                                    </p:anim>
                                  </p:childTnLst>
                                </p:cTn>
                              </p:par>
                              <p:par>
                                <p:cTn id="287" presetID="15" presetClass="entr" presetSubtype="0" fill="hold" grpId="0" nodeType="withEffect">
                                  <p:stCondLst>
                                    <p:cond delay="0"/>
                                  </p:stCondLst>
                                  <p:childTnLst>
                                    <p:set>
                                      <p:cBhvr>
                                        <p:cTn id="288" dur="1" fill="hold">
                                          <p:stCondLst>
                                            <p:cond delay="0"/>
                                          </p:stCondLst>
                                        </p:cTn>
                                        <p:tgtEl>
                                          <p:spTgt spid="138"/>
                                        </p:tgtEl>
                                        <p:attrNameLst>
                                          <p:attrName>style.visibility</p:attrName>
                                        </p:attrNameLst>
                                      </p:cBhvr>
                                      <p:to>
                                        <p:strVal val="visible"/>
                                      </p:to>
                                    </p:set>
                                    <p:anim calcmode="lin" valueType="num">
                                      <p:cBhvr>
                                        <p:cTn id="289" dur="2250" fill="hold"/>
                                        <p:tgtEl>
                                          <p:spTgt spid="138"/>
                                        </p:tgtEl>
                                        <p:attrNameLst>
                                          <p:attrName>ppt_w</p:attrName>
                                        </p:attrNameLst>
                                      </p:cBhvr>
                                      <p:tavLst>
                                        <p:tav tm="0">
                                          <p:val>
                                            <p:fltVal val="0"/>
                                          </p:val>
                                        </p:tav>
                                        <p:tav tm="100000">
                                          <p:val>
                                            <p:strVal val="#ppt_w"/>
                                          </p:val>
                                        </p:tav>
                                      </p:tavLst>
                                    </p:anim>
                                    <p:anim calcmode="lin" valueType="num">
                                      <p:cBhvr>
                                        <p:cTn id="290" dur="2250" fill="hold"/>
                                        <p:tgtEl>
                                          <p:spTgt spid="138"/>
                                        </p:tgtEl>
                                        <p:attrNameLst>
                                          <p:attrName>ppt_h</p:attrName>
                                        </p:attrNameLst>
                                      </p:cBhvr>
                                      <p:tavLst>
                                        <p:tav tm="0">
                                          <p:val>
                                            <p:fltVal val="0"/>
                                          </p:val>
                                        </p:tav>
                                        <p:tav tm="100000">
                                          <p:val>
                                            <p:strVal val="#ppt_h"/>
                                          </p:val>
                                        </p:tav>
                                      </p:tavLst>
                                    </p:anim>
                                    <p:anim calcmode="lin" valueType="num">
                                      <p:cBhvr>
                                        <p:cTn id="291" dur="2250" fill="hold"/>
                                        <p:tgtEl>
                                          <p:spTgt spid="138"/>
                                        </p:tgtEl>
                                        <p:attrNameLst>
                                          <p:attrName>ppt_x</p:attrName>
                                        </p:attrNameLst>
                                      </p:cBhvr>
                                      <p:tavLst>
                                        <p:tav tm="0" fmla="#ppt_x+(cos(-2*pi*(1-$))*-#ppt_x-sin(-2*pi*(1-$))*(1-#ppt_y))*(1-$)">
                                          <p:val>
                                            <p:fltVal val="0"/>
                                          </p:val>
                                        </p:tav>
                                        <p:tav tm="100000">
                                          <p:val>
                                            <p:fltVal val="1"/>
                                          </p:val>
                                        </p:tav>
                                      </p:tavLst>
                                    </p:anim>
                                    <p:anim calcmode="lin" valueType="num">
                                      <p:cBhvr>
                                        <p:cTn id="292" dur="2250" fill="hold"/>
                                        <p:tgtEl>
                                          <p:spTgt spid="138"/>
                                        </p:tgtEl>
                                        <p:attrNameLst>
                                          <p:attrName>ppt_y</p:attrName>
                                        </p:attrNameLst>
                                      </p:cBhvr>
                                      <p:tavLst>
                                        <p:tav tm="0" fmla="#ppt_y+(sin(-2*pi*(1-$))*-#ppt_x+cos(-2*pi*(1-$))*(1-#ppt_y))*(1-$)">
                                          <p:val>
                                            <p:fltVal val="0"/>
                                          </p:val>
                                        </p:tav>
                                        <p:tav tm="100000">
                                          <p:val>
                                            <p:fltVal val="1"/>
                                          </p:val>
                                        </p:tav>
                                      </p:tavLst>
                                    </p:anim>
                                  </p:childTnLst>
                                </p:cTn>
                              </p:par>
                              <p:par>
                                <p:cTn id="293" presetID="15" presetClass="entr" presetSubtype="0" fill="hold" grpId="0" nodeType="withEffect">
                                  <p:stCondLst>
                                    <p:cond delay="0"/>
                                  </p:stCondLst>
                                  <p:childTnLst>
                                    <p:set>
                                      <p:cBhvr>
                                        <p:cTn id="294" dur="1" fill="hold">
                                          <p:stCondLst>
                                            <p:cond delay="0"/>
                                          </p:stCondLst>
                                        </p:cTn>
                                        <p:tgtEl>
                                          <p:spTgt spid="139"/>
                                        </p:tgtEl>
                                        <p:attrNameLst>
                                          <p:attrName>style.visibility</p:attrName>
                                        </p:attrNameLst>
                                      </p:cBhvr>
                                      <p:to>
                                        <p:strVal val="visible"/>
                                      </p:to>
                                    </p:set>
                                    <p:anim calcmode="lin" valueType="num">
                                      <p:cBhvr>
                                        <p:cTn id="295" dur="2250" fill="hold"/>
                                        <p:tgtEl>
                                          <p:spTgt spid="139"/>
                                        </p:tgtEl>
                                        <p:attrNameLst>
                                          <p:attrName>ppt_w</p:attrName>
                                        </p:attrNameLst>
                                      </p:cBhvr>
                                      <p:tavLst>
                                        <p:tav tm="0">
                                          <p:val>
                                            <p:fltVal val="0"/>
                                          </p:val>
                                        </p:tav>
                                        <p:tav tm="100000">
                                          <p:val>
                                            <p:strVal val="#ppt_w"/>
                                          </p:val>
                                        </p:tav>
                                      </p:tavLst>
                                    </p:anim>
                                    <p:anim calcmode="lin" valueType="num">
                                      <p:cBhvr>
                                        <p:cTn id="296" dur="2250" fill="hold"/>
                                        <p:tgtEl>
                                          <p:spTgt spid="139"/>
                                        </p:tgtEl>
                                        <p:attrNameLst>
                                          <p:attrName>ppt_h</p:attrName>
                                        </p:attrNameLst>
                                      </p:cBhvr>
                                      <p:tavLst>
                                        <p:tav tm="0">
                                          <p:val>
                                            <p:fltVal val="0"/>
                                          </p:val>
                                        </p:tav>
                                        <p:tav tm="100000">
                                          <p:val>
                                            <p:strVal val="#ppt_h"/>
                                          </p:val>
                                        </p:tav>
                                      </p:tavLst>
                                    </p:anim>
                                    <p:anim calcmode="lin" valueType="num">
                                      <p:cBhvr>
                                        <p:cTn id="297" dur="2250" fill="hold"/>
                                        <p:tgtEl>
                                          <p:spTgt spid="139"/>
                                        </p:tgtEl>
                                        <p:attrNameLst>
                                          <p:attrName>ppt_x</p:attrName>
                                        </p:attrNameLst>
                                      </p:cBhvr>
                                      <p:tavLst>
                                        <p:tav tm="0" fmla="#ppt_x+(cos(-2*pi*(1-$))*-#ppt_x-sin(-2*pi*(1-$))*(1-#ppt_y))*(1-$)">
                                          <p:val>
                                            <p:fltVal val="0"/>
                                          </p:val>
                                        </p:tav>
                                        <p:tav tm="100000">
                                          <p:val>
                                            <p:fltVal val="1"/>
                                          </p:val>
                                        </p:tav>
                                      </p:tavLst>
                                    </p:anim>
                                    <p:anim calcmode="lin" valueType="num">
                                      <p:cBhvr>
                                        <p:cTn id="298" dur="2250" fill="hold"/>
                                        <p:tgtEl>
                                          <p:spTgt spid="139"/>
                                        </p:tgtEl>
                                        <p:attrNameLst>
                                          <p:attrName>ppt_y</p:attrName>
                                        </p:attrNameLst>
                                      </p:cBhvr>
                                      <p:tavLst>
                                        <p:tav tm="0" fmla="#ppt_y+(sin(-2*pi*(1-$))*-#ppt_x+cos(-2*pi*(1-$))*(1-#ppt_y))*(1-$)">
                                          <p:val>
                                            <p:fltVal val="0"/>
                                          </p:val>
                                        </p:tav>
                                        <p:tav tm="100000">
                                          <p:val>
                                            <p:fltVal val="1"/>
                                          </p:val>
                                        </p:tav>
                                      </p:tavLst>
                                    </p:anim>
                                  </p:childTnLst>
                                </p:cTn>
                              </p:par>
                              <p:par>
                                <p:cTn id="299" presetID="15" presetClass="entr" presetSubtype="0" fill="hold" grpId="0" nodeType="withEffect">
                                  <p:stCondLst>
                                    <p:cond delay="0"/>
                                  </p:stCondLst>
                                  <p:childTnLst>
                                    <p:set>
                                      <p:cBhvr>
                                        <p:cTn id="300" dur="1" fill="hold">
                                          <p:stCondLst>
                                            <p:cond delay="0"/>
                                          </p:stCondLst>
                                        </p:cTn>
                                        <p:tgtEl>
                                          <p:spTgt spid="140"/>
                                        </p:tgtEl>
                                        <p:attrNameLst>
                                          <p:attrName>style.visibility</p:attrName>
                                        </p:attrNameLst>
                                      </p:cBhvr>
                                      <p:to>
                                        <p:strVal val="visible"/>
                                      </p:to>
                                    </p:set>
                                    <p:anim calcmode="lin" valueType="num">
                                      <p:cBhvr>
                                        <p:cTn id="301" dur="2250" fill="hold"/>
                                        <p:tgtEl>
                                          <p:spTgt spid="140"/>
                                        </p:tgtEl>
                                        <p:attrNameLst>
                                          <p:attrName>ppt_w</p:attrName>
                                        </p:attrNameLst>
                                      </p:cBhvr>
                                      <p:tavLst>
                                        <p:tav tm="0">
                                          <p:val>
                                            <p:fltVal val="0"/>
                                          </p:val>
                                        </p:tav>
                                        <p:tav tm="100000">
                                          <p:val>
                                            <p:strVal val="#ppt_w"/>
                                          </p:val>
                                        </p:tav>
                                      </p:tavLst>
                                    </p:anim>
                                    <p:anim calcmode="lin" valueType="num">
                                      <p:cBhvr>
                                        <p:cTn id="302" dur="2250" fill="hold"/>
                                        <p:tgtEl>
                                          <p:spTgt spid="140"/>
                                        </p:tgtEl>
                                        <p:attrNameLst>
                                          <p:attrName>ppt_h</p:attrName>
                                        </p:attrNameLst>
                                      </p:cBhvr>
                                      <p:tavLst>
                                        <p:tav tm="0">
                                          <p:val>
                                            <p:fltVal val="0"/>
                                          </p:val>
                                        </p:tav>
                                        <p:tav tm="100000">
                                          <p:val>
                                            <p:strVal val="#ppt_h"/>
                                          </p:val>
                                        </p:tav>
                                      </p:tavLst>
                                    </p:anim>
                                    <p:anim calcmode="lin" valueType="num">
                                      <p:cBhvr>
                                        <p:cTn id="303" dur="2250" fill="hold"/>
                                        <p:tgtEl>
                                          <p:spTgt spid="140"/>
                                        </p:tgtEl>
                                        <p:attrNameLst>
                                          <p:attrName>ppt_x</p:attrName>
                                        </p:attrNameLst>
                                      </p:cBhvr>
                                      <p:tavLst>
                                        <p:tav tm="0" fmla="#ppt_x+(cos(-2*pi*(1-$))*-#ppt_x-sin(-2*pi*(1-$))*(1-#ppt_y))*(1-$)">
                                          <p:val>
                                            <p:fltVal val="0"/>
                                          </p:val>
                                        </p:tav>
                                        <p:tav tm="100000">
                                          <p:val>
                                            <p:fltVal val="1"/>
                                          </p:val>
                                        </p:tav>
                                      </p:tavLst>
                                    </p:anim>
                                    <p:anim calcmode="lin" valueType="num">
                                      <p:cBhvr>
                                        <p:cTn id="304" dur="2250" fill="hold"/>
                                        <p:tgtEl>
                                          <p:spTgt spid="140"/>
                                        </p:tgtEl>
                                        <p:attrNameLst>
                                          <p:attrName>ppt_y</p:attrName>
                                        </p:attrNameLst>
                                      </p:cBhvr>
                                      <p:tavLst>
                                        <p:tav tm="0" fmla="#ppt_y+(sin(-2*pi*(1-$))*-#ppt_x+cos(-2*pi*(1-$))*(1-#ppt_y))*(1-$)">
                                          <p:val>
                                            <p:fltVal val="0"/>
                                          </p:val>
                                        </p:tav>
                                        <p:tav tm="100000">
                                          <p:val>
                                            <p:fltVal val="1"/>
                                          </p:val>
                                        </p:tav>
                                      </p:tavLst>
                                    </p:anim>
                                  </p:childTnLst>
                                </p:cTn>
                              </p:par>
                              <p:par>
                                <p:cTn id="305" presetID="15" presetClass="entr" presetSubtype="0" fill="hold" grpId="0" nodeType="withEffect">
                                  <p:stCondLst>
                                    <p:cond delay="0"/>
                                  </p:stCondLst>
                                  <p:childTnLst>
                                    <p:set>
                                      <p:cBhvr>
                                        <p:cTn id="306" dur="1" fill="hold">
                                          <p:stCondLst>
                                            <p:cond delay="0"/>
                                          </p:stCondLst>
                                        </p:cTn>
                                        <p:tgtEl>
                                          <p:spTgt spid="141"/>
                                        </p:tgtEl>
                                        <p:attrNameLst>
                                          <p:attrName>style.visibility</p:attrName>
                                        </p:attrNameLst>
                                      </p:cBhvr>
                                      <p:to>
                                        <p:strVal val="visible"/>
                                      </p:to>
                                    </p:set>
                                    <p:anim calcmode="lin" valueType="num">
                                      <p:cBhvr>
                                        <p:cTn id="307" dur="2250" fill="hold"/>
                                        <p:tgtEl>
                                          <p:spTgt spid="141"/>
                                        </p:tgtEl>
                                        <p:attrNameLst>
                                          <p:attrName>ppt_w</p:attrName>
                                        </p:attrNameLst>
                                      </p:cBhvr>
                                      <p:tavLst>
                                        <p:tav tm="0">
                                          <p:val>
                                            <p:fltVal val="0"/>
                                          </p:val>
                                        </p:tav>
                                        <p:tav tm="100000">
                                          <p:val>
                                            <p:strVal val="#ppt_w"/>
                                          </p:val>
                                        </p:tav>
                                      </p:tavLst>
                                    </p:anim>
                                    <p:anim calcmode="lin" valueType="num">
                                      <p:cBhvr>
                                        <p:cTn id="308" dur="2250" fill="hold"/>
                                        <p:tgtEl>
                                          <p:spTgt spid="141"/>
                                        </p:tgtEl>
                                        <p:attrNameLst>
                                          <p:attrName>ppt_h</p:attrName>
                                        </p:attrNameLst>
                                      </p:cBhvr>
                                      <p:tavLst>
                                        <p:tav tm="0">
                                          <p:val>
                                            <p:fltVal val="0"/>
                                          </p:val>
                                        </p:tav>
                                        <p:tav tm="100000">
                                          <p:val>
                                            <p:strVal val="#ppt_h"/>
                                          </p:val>
                                        </p:tav>
                                      </p:tavLst>
                                    </p:anim>
                                    <p:anim calcmode="lin" valueType="num">
                                      <p:cBhvr>
                                        <p:cTn id="309" dur="2250" fill="hold"/>
                                        <p:tgtEl>
                                          <p:spTgt spid="141"/>
                                        </p:tgtEl>
                                        <p:attrNameLst>
                                          <p:attrName>ppt_x</p:attrName>
                                        </p:attrNameLst>
                                      </p:cBhvr>
                                      <p:tavLst>
                                        <p:tav tm="0" fmla="#ppt_x+(cos(-2*pi*(1-$))*-#ppt_x-sin(-2*pi*(1-$))*(1-#ppt_y))*(1-$)">
                                          <p:val>
                                            <p:fltVal val="0"/>
                                          </p:val>
                                        </p:tav>
                                        <p:tav tm="100000">
                                          <p:val>
                                            <p:fltVal val="1"/>
                                          </p:val>
                                        </p:tav>
                                      </p:tavLst>
                                    </p:anim>
                                    <p:anim calcmode="lin" valueType="num">
                                      <p:cBhvr>
                                        <p:cTn id="310" dur="2250" fill="hold"/>
                                        <p:tgtEl>
                                          <p:spTgt spid="141"/>
                                        </p:tgtEl>
                                        <p:attrNameLst>
                                          <p:attrName>ppt_y</p:attrName>
                                        </p:attrNameLst>
                                      </p:cBhvr>
                                      <p:tavLst>
                                        <p:tav tm="0" fmla="#ppt_y+(sin(-2*pi*(1-$))*-#ppt_x+cos(-2*pi*(1-$))*(1-#ppt_y))*(1-$)">
                                          <p:val>
                                            <p:fltVal val="0"/>
                                          </p:val>
                                        </p:tav>
                                        <p:tav tm="100000">
                                          <p:val>
                                            <p:fltVal val="1"/>
                                          </p:val>
                                        </p:tav>
                                      </p:tavLst>
                                    </p:anim>
                                  </p:childTnLst>
                                </p:cTn>
                              </p:par>
                              <p:par>
                                <p:cTn id="311" presetID="15" presetClass="entr" presetSubtype="0" fill="hold" grpId="0" nodeType="withEffect">
                                  <p:stCondLst>
                                    <p:cond delay="0"/>
                                  </p:stCondLst>
                                  <p:childTnLst>
                                    <p:set>
                                      <p:cBhvr>
                                        <p:cTn id="312" dur="1" fill="hold">
                                          <p:stCondLst>
                                            <p:cond delay="0"/>
                                          </p:stCondLst>
                                        </p:cTn>
                                        <p:tgtEl>
                                          <p:spTgt spid="142"/>
                                        </p:tgtEl>
                                        <p:attrNameLst>
                                          <p:attrName>style.visibility</p:attrName>
                                        </p:attrNameLst>
                                      </p:cBhvr>
                                      <p:to>
                                        <p:strVal val="visible"/>
                                      </p:to>
                                    </p:set>
                                    <p:anim calcmode="lin" valueType="num">
                                      <p:cBhvr>
                                        <p:cTn id="313" dur="2250" fill="hold"/>
                                        <p:tgtEl>
                                          <p:spTgt spid="142"/>
                                        </p:tgtEl>
                                        <p:attrNameLst>
                                          <p:attrName>ppt_w</p:attrName>
                                        </p:attrNameLst>
                                      </p:cBhvr>
                                      <p:tavLst>
                                        <p:tav tm="0">
                                          <p:val>
                                            <p:fltVal val="0"/>
                                          </p:val>
                                        </p:tav>
                                        <p:tav tm="100000">
                                          <p:val>
                                            <p:strVal val="#ppt_w"/>
                                          </p:val>
                                        </p:tav>
                                      </p:tavLst>
                                    </p:anim>
                                    <p:anim calcmode="lin" valueType="num">
                                      <p:cBhvr>
                                        <p:cTn id="314" dur="2250" fill="hold"/>
                                        <p:tgtEl>
                                          <p:spTgt spid="142"/>
                                        </p:tgtEl>
                                        <p:attrNameLst>
                                          <p:attrName>ppt_h</p:attrName>
                                        </p:attrNameLst>
                                      </p:cBhvr>
                                      <p:tavLst>
                                        <p:tav tm="0">
                                          <p:val>
                                            <p:fltVal val="0"/>
                                          </p:val>
                                        </p:tav>
                                        <p:tav tm="100000">
                                          <p:val>
                                            <p:strVal val="#ppt_h"/>
                                          </p:val>
                                        </p:tav>
                                      </p:tavLst>
                                    </p:anim>
                                    <p:anim calcmode="lin" valueType="num">
                                      <p:cBhvr>
                                        <p:cTn id="315" dur="2250" fill="hold"/>
                                        <p:tgtEl>
                                          <p:spTgt spid="142"/>
                                        </p:tgtEl>
                                        <p:attrNameLst>
                                          <p:attrName>ppt_x</p:attrName>
                                        </p:attrNameLst>
                                      </p:cBhvr>
                                      <p:tavLst>
                                        <p:tav tm="0" fmla="#ppt_x+(cos(-2*pi*(1-$))*-#ppt_x-sin(-2*pi*(1-$))*(1-#ppt_y))*(1-$)">
                                          <p:val>
                                            <p:fltVal val="0"/>
                                          </p:val>
                                        </p:tav>
                                        <p:tav tm="100000">
                                          <p:val>
                                            <p:fltVal val="1"/>
                                          </p:val>
                                        </p:tav>
                                      </p:tavLst>
                                    </p:anim>
                                    <p:anim calcmode="lin" valueType="num">
                                      <p:cBhvr>
                                        <p:cTn id="316" dur="2250" fill="hold"/>
                                        <p:tgtEl>
                                          <p:spTgt spid="142"/>
                                        </p:tgtEl>
                                        <p:attrNameLst>
                                          <p:attrName>ppt_y</p:attrName>
                                        </p:attrNameLst>
                                      </p:cBhvr>
                                      <p:tavLst>
                                        <p:tav tm="0" fmla="#ppt_y+(sin(-2*pi*(1-$))*-#ppt_x+cos(-2*pi*(1-$))*(1-#ppt_y))*(1-$)">
                                          <p:val>
                                            <p:fltVal val="0"/>
                                          </p:val>
                                        </p:tav>
                                        <p:tav tm="100000">
                                          <p:val>
                                            <p:fltVal val="1"/>
                                          </p:val>
                                        </p:tav>
                                      </p:tavLst>
                                    </p:anim>
                                  </p:childTnLst>
                                </p:cTn>
                              </p:par>
                              <p:par>
                                <p:cTn id="317" presetID="15" presetClass="entr" presetSubtype="0" fill="hold" grpId="0" nodeType="withEffect">
                                  <p:stCondLst>
                                    <p:cond delay="0"/>
                                  </p:stCondLst>
                                  <p:childTnLst>
                                    <p:set>
                                      <p:cBhvr>
                                        <p:cTn id="318" dur="1" fill="hold">
                                          <p:stCondLst>
                                            <p:cond delay="0"/>
                                          </p:stCondLst>
                                        </p:cTn>
                                        <p:tgtEl>
                                          <p:spTgt spid="143"/>
                                        </p:tgtEl>
                                        <p:attrNameLst>
                                          <p:attrName>style.visibility</p:attrName>
                                        </p:attrNameLst>
                                      </p:cBhvr>
                                      <p:to>
                                        <p:strVal val="visible"/>
                                      </p:to>
                                    </p:set>
                                    <p:anim calcmode="lin" valueType="num">
                                      <p:cBhvr>
                                        <p:cTn id="319" dur="2250" fill="hold"/>
                                        <p:tgtEl>
                                          <p:spTgt spid="143"/>
                                        </p:tgtEl>
                                        <p:attrNameLst>
                                          <p:attrName>ppt_w</p:attrName>
                                        </p:attrNameLst>
                                      </p:cBhvr>
                                      <p:tavLst>
                                        <p:tav tm="0">
                                          <p:val>
                                            <p:fltVal val="0"/>
                                          </p:val>
                                        </p:tav>
                                        <p:tav tm="100000">
                                          <p:val>
                                            <p:strVal val="#ppt_w"/>
                                          </p:val>
                                        </p:tav>
                                      </p:tavLst>
                                    </p:anim>
                                    <p:anim calcmode="lin" valueType="num">
                                      <p:cBhvr>
                                        <p:cTn id="320" dur="2250" fill="hold"/>
                                        <p:tgtEl>
                                          <p:spTgt spid="143"/>
                                        </p:tgtEl>
                                        <p:attrNameLst>
                                          <p:attrName>ppt_h</p:attrName>
                                        </p:attrNameLst>
                                      </p:cBhvr>
                                      <p:tavLst>
                                        <p:tav tm="0">
                                          <p:val>
                                            <p:fltVal val="0"/>
                                          </p:val>
                                        </p:tav>
                                        <p:tav tm="100000">
                                          <p:val>
                                            <p:strVal val="#ppt_h"/>
                                          </p:val>
                                        </p:tav>
                                      </p:tavLst>
                                    </p:anim>
                                    <p:anim calcmode="lin" valueType="num">
                                      <p:cBhvr>
                                        <p:cTn id="321" dur="2250" fill="hold"/>
                                        <p:tgtEl>
                                          <p:spTgt spid="143"/>
                                        </p:tgtEl>
                                        <p:attrNameLst>
                                          <p:attrName>ppt_x</p:attrName>
                                        </p:attrNameLst>
                                      </p:cBhvr>
                                      <p:tavLst>
                                        <p:tav tm="0" fmla="#ppt_x+(cos(-2*pi*(1-$))*-#ppt_x-sin(-2*pi*(1-$))*(1-#ppt_y))*(1-$)">
                                          <p:val>
                                            <p:fltVal val="0"/>
                                          </p:val>
                                        </p:tav>
                                        <p:tav tm="100000">
                                          <p:val>
                                            <p:fltVal val="1"/>
                                          </p:val>
                                        </p:tav>
                                      </p:tavLst>
                                    </p:anim>
                                    <p:anim calcmode="lin" valueType="num">
                                      <p:cBhvr>
                                        <p:cTn id="322" dur="2250" fill="hold"/>
                                        <p:tgtEl>
                                          <p:spTgt spid="143"/>
                                        </p:tgtEl>
                                        <p:attrNameLst>
                                          <p:attrName>ppt_y</p:attrName>
                                        </p:attrNameLst>
                                      </p:cBhvr>
                                      <p:tavLst>
                                        <p:tav tm="0" fmla="#ppt_y+(sin(-2*pi*(1-$))*-#ppt_x+cos(-2*pi*(1-$))*(1-#ppt_y))*(1-$)">
                                          <p:val>
                                            <p:fltVal val="0"/>
                                          </p:val>
                                        </p:tav>
                                        <p:tav tm="100000">
                                          <p:val>
                                            <p:fltVal val="1"/>
                                          </p:val>
                                        </p:tav>
                                      </p:tavLst>
                                    </p:anim>
                                  </p:childTnLst>
                                </p:cTn>
                              </p:par>
                              <p:par>
                                <p:cTn id="323" presetID="15" presetClass="entr" presetSubtype="0" fill="hold" grpId="0" nodeType="withEffect">
                                  <p:stCondLst>
                                    <p:cond delay="0"/>
                                  </p:stCondLst>
                                  <p:childTnLst>
                                    <p:set>
                                      <p:cBhvr>
                                        <p:cTn id="324" dur="1" fill="hold">
                                          <p:stCondLst>
                                            <p:cond delay="0"/>
                                          </p:stCondLst>
                                        </p:cTn>
                                        <p:tgtEl>
                                          <p:spTgt spid="144"/>
                                        </p:tgtEl>
                                        <p:attrNameLst>
                                          <p:attrName>style.visibility</p:attrName>
                                        </p:attrNameLst>
                                      </p:cBhvr>
                                      <p:to>
                                        <p:strVal val="visible"/>
                                      </p:to>
                                    </p:set>
                                    <p:anim calcmode="lin" valueType="num">
                                      <p:cBhvr>
                                        <p:cTn id="325" dur="2250" fill="hold"/>
                                        <p:tgtEl>
                                          <p:spTgt spid="144"/>
                                        </p:tgtEl>
                                        <p:attrNameLst>
                                          <p:attrName>ppt_w</p:attrName>
                                        </p:attrNameLst>
                                      </p:cBhvr>
                                      <p:tavLst>
                                        <p:tav tm="0">
                                          <p:val>
                                            <p:fltVal val="0"/>
                                          </p:val>
                                        </p:tav>
                                        <p:tav tm="100000">
                                          <p:val>
                                            <p:strVal val="#ppt_w"/>
                                          </p:val>
                                        </p:tav>
                                      </p:tavLst>
                                    </p:anim>
                                    <p:anim calcmode="lin" valueType="num">
                                      <p:cBhvr>
                                        <p:cTn id="326" dur="2250" fill="hold"/>
                                        <p:tgtEl>
                                          <p:spTgt spid="144"/>
                                        </p:tgtEl>
                                        <p:attrNameLst>
                                          <p:attrName>ppt_h</p:attrName>
                                        </p:attrNameLst>
                                      </p:cBhvr>
                                      <p:tavLst>
                                        <p:tav tm="0">
                                          <p:val>
                                            <p:fltVal val="0"/>
                                          </p:val>
                                        </p:tav>
                                        <p:tav tm="100000">
                                          <p:val>
                                            <p:strVal val="#ppt_h"/>
                                          </p:val>
                                        </p:tav>
                                      </p:tavLst>
                                    </p:anim>
                                    <p:anim calcmode="lin" valueType="num">
                                      <p:cBhvr>
                                        <p:cTn id="327" dur="2250" fill="hold"/>
                                        <p:tgtEl>
                                          <p:spTgt spid="144"/>
                                        </p:tgtEl>
                                        <p:attrNameLst>
                                          <p:attrName>ppt_x</p:attrName>
                                        </p:attrNameLst>
                                      </p:cBhvr>
                                      <p:tavLst>
                                        <p:tav tm="0" fmla="#ppt_x+(cos(-2*pi*(1-$))*-#ppt_x-sin(-2*pi*(1-$))*(1-#ppt_y))*(1-$)">
                                          <p:val>
                                            <p:fltVal val="0"/>
                                          </p:val>
                                        </p:tav>
                                        <p:tav tm="100000">
                                          <p:val>
                                            <p:fltVal val="1"/>
                                          </p:val>
                                        </p:tav>
                                      </p:tavLst>
                                    </p:anim>
                                    <p:anim calcmode="lin" valueType="num">
                                      <p:cBhvr>
                                        <p:cTn id="328" dur="2250" fill="hold"/>
                                        <p:tgtEl>
                                          <p:spTgt spid="144"/>
                                        </p:tgtEl>
                                        <p:attrNameLst>
                                          <p:attrName>ppt_y</p:attrName>
                                        </p:attrNameLst>
                                      </p:cBhvr>
                                      <p:tavLst>
                                        <p:tav tm="0" fmla="#ppt_y+(sin(-2*pi*(1-$))*-#ppt_x+cos(-2*pi*(1-$))*(1-#ppt_y))*(1-$)">
                                          <p:val>
                                            <p:fltVal val="0"/>
                                          </p:val>
                                        </p:tav>
                                        <p:tav tm="100000">
                                          <p:val>
                                            <p:fltVal val="1"/>
                                          </p:val>
                                        </p:tav>
                                      </p:tavLst>
                                    </p:anim>
                                  </p:childTnLst>
                                </p:cTn>
                              </p:par>
                              <p:par>
                                <p:cTn id="329" presetID="15" presetClass="entr" presetSubtype="0" fill="hold" grpId="0" nodeType="withEffect">
                                  <p:stCondLst>
                                    <p:cond delay="0"/>
                                  </p:stCondLst>
                                  <p:childTnLst>
                                    <p:set>
                                      <p:cBhvr>
                                        <p:cTn id="330" dur="1" fill="hold">
                                          <p:stCondLst>
                                            <p:cond delay="0"/>
                                          </p:stCondLst>
                                        </p:cTn>
                                        <p:tgtEl>
                                          <p:spTgt spid="145"/>
                                        </p:tgtEl>
                                        <p:attrNameLst>
                                          <p:attrName>style.visibility</p:attrName>
                                        </p:attrNameLst>
                                      </p:cBhvr>
                                      <p:to>
                                        <p:strVal val="visible"/>
                                      </p:to>
                                    </p:set>
                                    <p:anim calcmode="lin" valueType="num">
                                      <p:cBhvr>
                                        <p:cTn id="331" dur="2250" fill="hold"/>
                                        <p:tgtEl>
                                          <p:spTgt spid="145"/>
                                        </p:tgtEl>
                                        <p:attrNameLst>
                                          <p:attrName>ppt_w</p:attrName>
                                        </p:attrNameLst>
                                      </p:cBhvr>
                                      <p:tavLst>
                                        <p:tav tm="0">
                                          <p:val>
                                            <p:fltVal val="0"/>
                                          </p:val>
                                        </p:tav>
                                        <p:tav tm="100000">
                                          <p:val>
                                            <p:strVal val="#ppt_w"/>
                                          </p:val>
                                        </p:tav>
                                      </p:tavLst>
                                    </p:anim>
                                    <p:anim calcmode="lin" valueType="num">
                                      <p:cBhvr>
                                        <p:cTn id="332" dur="2250" fill="hold"/>
                                        <p:tgtEl>
                                          <p:spTgt spid="145"/>
                                        </p:tgtEl>
                                        <p:attrNameLst>
                                          <p:attrName>ppt_h</p:attrName>
                                        </p:attrNameLst>
                                      </p:cBhvr>
                                      <p:tavLst>
                                        <p:tav tm="0">
                                          <p:val>
                                            <p:fltVal val="0"/>
                                          </p:val>
                                        </p:tav>
                                        <p:tav tm="100000">
                                          <p:val>
                                            <p:strVal val="#ppt_h"/>
                                          </p:val>
                                        </p:tav>
                                      </p:tavLst>
                                    </p:anim>
                                    <p:anim calcmode="lin" valueType="num">
                                      <p:cBhvr>
                                        <p:cTn id="333" dur="2250" fill="hold"/>
                                        <p:tgtEl>
                                          <p:spTgt spid="145"/>
                                        </p:tgtEl>
                                        <p:attrNameLst>
                                          <p:attrName>ppt_x</p:attrName>
                                        </p:attrNameLst>
                                      </p:cBhvr>
                                      <p:tavLst>
                                        <p:tav tm="0" fmla="#ppt_x+(cos(-2*pi*(1-$))*-#ppt_x-sin(-2*pi*(1-$))*(1-#ppt_y))*(1-$)">
                                          <p:val>
                                            <p:fltVal val="0"/>
                                          </p:val>
                                        </p:tav>
                                        <p:tav tm="100000">
                                          <p:val>
                                            <p:fltVal val="1"/>
                                          </p:val>
                                        </p:tav>
                                      </p:tavLst>
                                    </p:anim>
                                    <p:anim calcmode="lin" valueType="num">
                                      <p:cBhvr>
                                        <p:cTn id="334" dur="2250" fill="hold"/>
                                        <p:tgtEl>
                                          <p:spTgt spid="145"/>
                                        </p:tgtEl>
                                        <p:attrNameLst>
                                          <p:attrName>ppt_y</p:attrName>
                                        </p:attrNameLst>
                                      </p:cBhvr>
                                      <p:tavLst>
                                        <p:tav tm="0" fmla="#ppt_y+(sin(-2*pi*(1-$))*-#ppt_x+cos(-2*pi*(1-$))*(1-#ppt_y))*(1-$)">
                                          <p:val>
                                            <p:fltVal val="0"/>
                                          </p:val>
                                        </p:tav>
                                        <p:tav tm="100000">
                                          <p:val>
                                            <p:fltVal val="1"/>
                                          </p:val>
                                        </p:tav>
                                      </p:tavLst>
                                    </p:anim>
                                  </p:childTnLst>
                                </p:cTn>
                              </p:par>
                              <p:par>
                                <p:cTn id="335" presetID="15" presetClass="entr" presetSubtype="0" fill="hold" grpId="0" nodeType="withEffect">
                                  <p:stCondLst>
                                    <p:cond delay="0"/>
                                  </p:stCondLst>
                                  <p:childTnLst>
                                    <p:set>
                                      <p:cBhvr>
                                        <p:cTn id="336" dur="1" fill="hold">
                                          <p:stCondLst>
                                            <p:cond delay="0"/>
                                          </p:stCondLst>
                                        </p:cTn>
                                        <p:tgtEl>
                                          <p:spTgt spid="146"/>
                                        </p:tgtEl>
                                        <p:attrNameLst>
                                          <p:attrName>style.visibility</p:attrName>
                                        </p:attrNameLst>
                                      </p:cBhvr>
                                      <p:to>
                                        <p:strVal val="visible"/>
                                      </p:to>
                                    </p:set>
                                    <p:anim calcmode="lin" valueType="num">
                                      <p:cBhvr>
                                        <p:cTn id="337" dur="2250" fill="hold"/>
                                        <p:tgtEl>
                                          <p:spTgt spid="146"/>
                                        </p:tgtEl>
                                        <p:attrNameLst>
                                          <p:attrName>ppt_w</p:attrName>
                                        </p:attrNameLst>
                                      </p:cBhvr>
                                      <p:tavLst>
                                        <p:tav tm="0">
                                          <p:val>
                                            <p:fltVal val="0"/>
                                          </p:val>
                                        </p:tav>
                                        <p:tav tm="100000">
                                          <p:val>
                                            <p:strVal val="#ppt_w"/>
                                          </p:val>
                                        </p:tav>
                                      </p:tavLst>
                                    </p:anim>
                                    <p:anim calcmode="lin" valueType="num">
                                      <p:cBhvr>
                                        <p:cTn id="338" dur="2250" fill="hold"/>
                                        <p:tgtEl>
                                          <p:spTgt spid="146"/>
                                        </p:tgtEl>
                                        <p:attrNameLst>
                                          <p:attrName>ppt_h</p:attrName>
                                        </p:attrNameLst>
                                      </p:cBhvr>
                                      <p:tavLst>
                                        <p:tav tm="0">
                                          <p:val>
                                            <p:fltVal val="0"/>
                                          </p:val>
                                        </p:tav>
                                        <p:tav tm="100000">
                                          <p:val>
                                            <p:strVal val="#ppt_h"/>
                                          </p:val>
                                        </p:tav>
                                      </p:tavLst>
                                    </p:anim>
                                    <p:anim calcmode="lin" valueType="num">
                                      <p:cBhvr>
                                        <p:cTn id="339" dur="2250" fill="hold"/>
                                        <p:tgtEl>
                                          <p:spTgt spid="146"/>
                                        </p:tgtEl>
                                        <p:attrNameLst>
                                          <p:attrName>ppt_x</p:attrName>
                                        </p:attrNameLst>
                                      </p:cBhvr>
                                      <p:tavLst>
                                        <p:tav tm="0" fmla="#ppt_x+(cos(-2*pi*(1-$))*-#ppt_x-sin(-2*pi*(1-$))*(1-#ppt_y))*(1-$)">
                                          <p:val>
                                            <p:fltVal val="0"/>
                                          </p:val>
                                        </p:tav>
                                        <p:tav tm="100000">
                                          <p:val>
                                            <p:fltVal val="1"/>
                                          </p:val>
                                        </p:tav>
                                      </p:tavLst>
                                    </p:anim>
                                    <p:anim calcmode="lin" valueType="num">
                                      <p:cBhvr>
                                        <p:cTn id="340" dur="2250" fill="hold"/>
                                        <p:tgtEl>
                                          <p:spTgt spid="146"/>
                                        </p:tgtEl>
                                        <p:attrNameLst>
                                          <p:attrName>ppt_y</p:attrName>
                                        </p:attrNameLst>
                                      </p:cBhvr>
                                      <p:tavLst>
                                        <p:tav tm="0" fmla="#ppt_y+(sin(-2*pi*(1-$))*-#ppt_x+cos(-2*pi*(1-$))*(1-#ppt_y))*(1-$)">
                                          <p:val>
                                            <p:fltVal val="0"/>
                                          </p:val>
                                        </p:tav>
                                        <p:tav tm="100000">
                                          <p:val>
                                            <p:fltVal val="1"/>
                                          </p:val>
                                        </p:tav>
                                      </p:tavLst>
                                    </p:anim>
                                  </p:childTnLst>
                                </p:cTn>
                              </p:par>
                              <p:par>
                                <p:cTn id="341" presetID="15" presetClass="entr" presetSubtype="0" fill="hold" grpId="0" nodeType="withEffect">
                                  <p:stCondLst>
                                    <p:cond delay="0"/>
                                  </p:stCondLst>
                                  <p:childTnLst>
                                    <p:set>
                                      <p:cBhvr>
                                        <p:cTn id="342" dur="1" fill="hold">
                                          <p:stCondLst>
                                            <p:cond delay="0"/>
                                          </p:stCondLst>
                                        </p:cTn>
                                        <p:tgtEl>
                                          <p:spTgt spid="147"/>
                                        </p:tgtEl>
                                        <p:attrNameLst>
                                          <p:attrName>style.visibility</p:attrName>
                                        </p:attrNameLst>
                                      </p:cBhvr>
                                      <p:to>
                                        <p:strVal val="visible"/>
                                      </p:to>
                                    </p:set>
                                    <p:anim calcmode="lin" valueType="num">
                                      <p:cBhvr>
                                        <p:cTn id="343" dur="2250" fill="hold"/>
                                        <p:tgtEl>
                                          <p:spTgt spid="147"/>
                                        </p:tgtEl>
                                        <p:attrNameLst>
                                          <p:attrName>ppt_w</p:attrName>
                                        </p:attrNameLst>
                                      </p:cBhvr>
                                      <p:tavLst>
                                        <p:tav tm="0">
                                          <p:val>
                                            <p:fltVal val="0"/>
                                          </p:val>
                                        </p:tav>
                                        <p:tav tm="100000">
                                          <p:val>
                                            <p:strVal val="#ppt_w"/>
                                          </p:val>
                                        </p:tav>
                                      </p:tavLst>
                                    </p:anim>
                                    <p:anim calcmode="lin" valueType="num">
                                      <p:cBhvr>
                                        <p:cTn id="344" dur="2250" fill="hold"/>
                                        <p:tgtEl>
                                          <p:spTgt spid="147"/>
                                        </p:tgtEl>
                                        <p:attrNameLst>
                                          <p:attrName>ppt_h</p:attrName>
                                        </p:attrNameLst>
                                      </p:cBhvr>
                                      <p:tavLst>
                                        <p:tav tm="0">
                                          <p:val>
                                            <p:fltVal val="0"/>
                                          </p:val>
                                        </p:tav>
                                        <p:tav tm="100000">
                                          <p:val>
                                            <p:strVal val="#ppt_h"/>
                                          </p:val>
                                        </p:tav>
                                      </p:tavLst>
                                    </p:anim>
                                    <p:anim calcmode="lin" valueType="num">
                                      <p:cBhvr>
                                        <p:cTn id="345" dur="2250" fill="hold"/>
                                        <p:tgtEl>
                                          <p:spTgt spid="147"/>
                                        </p:tgtEl>
                                        <p:attrNameLst>
                                          <p:attrName>ppt_x</p:attrName>
                                        </p:attrNameLst>
                                      </p:cBhvr>
                                      <p:tavLst>
                                        <p:tav tm="0" fmla="#ppt_x+(cos(-2*pi*(1-$))*-#ppt_x-sin(-2*pi*(1-$))*(1-#ppt_y))*(1-$)">
                                          <p:val>
                                            <p:fltVal val="0"/>
                                          </p:val>
                                        </p:tav>
                                        <p:tav tm="100000">
                                          <p:val>
                                            <p:fltVal val="1"/>
                                          </p:val>
                                        </p:tav>
                                      </p:tavLst>
                                    </p:anim>
                                    <p:anim calcmode="lin" valueType="num">
                                      <p:cBhvr>
                                        <p:cTn id="346" dur="2250" fill="hold"/>
                                        <p:tgtEl>
                                          <p:spTgt spid="147"/>
                                        </p:tgtEl>
                                        <p:attrNameLst>
                                          <p:attrName>ppt_y</p:attrName>
                                        </p:attrNameLst>
                                      </p:cBhvr>
                                      <p:tavLst>
                                        <p:tav tm="0" fmla="#ppt_y+(sin(-2*pi*(1-$))*-#ppt_x+cos(-2*pi*(1-$))*(1-#ppt_y))*(1-$)">
                                          <p:val>
                                            <p:fltVal val="0"/>
                                          </p:val>
                                        </p:tav>
                                        <p:tav tm="100000">
                                          <p:val>
                                            <p:fltVal val="1"/>
                                          </p:val>
                                        </p:tav>
                                      </p:tavLst>
                                    </p:anim>
                                  </p:childTnLst>
                                </p:cTn>
                              </p:par>
                              <p:par>
                                <p:cTn id="347" presetID="15" presetClass="entr" presetSubtype="0" fill="hold" grpId="0" nodeType="withEffect">
                                  <p:stCondLst>
                                    <p:cond delay="0"/>
                                  </p:stCondLst>
                                  <p:childTnLst>
                                    <p:set>
                                      <p:cBhvr>
                                        <p:cTn id="348" dur="1" fill="hold">
                                          <p:stCondLst>
                                            <p:cond delay="0"/>
                                          </p:stCondLst>
                                        </p:cTn>
                                        <p:tgtEl>
                                          <p:spTgt spid="148"/>
                                        </p:tgtEl>
                                        <p:attrNameLst>
                                          <p:attrName>style.visibility</p:attrName>
                                        </p:attrNameLst>
                                      </p:cBhvr>
                                      <p:to>
                                        <p:strVal val="visible"/>
                                      </p:to>
                                    </p:set>
                                    <p:anim calcmode="lin" valueType="num">
                                      <p:cBhvr>
                                        <p:cTn id="349" dur="2250" fill="hold"/>
                                        <p:tgtEl>
                                          <p:spTgt spid="148"/>
                                        </p:tgtEl>
                                        <p:attrNameLst>
                                          <p:attrName>ppt_w</p:attrName>
                                        </p:attrNameLst>
                                      </p:cBhvr>
                                      <p:tavLst>
                                        <p:tav tm="0">
                                          <p:val>
                                            <p:fltVal val="0"/>
                                          </p:val>
                                        </p:tav>
                                        <p:tav tm="100000">
                                          <p:val>
                                            <p:strVal val="#ppt_w"/>
                                          </p:val>
                                        </p:tav>
                                      </p:tavLst>
                                    </p:anim>
                                    <p:anim calcmode="lin" valueType="num">
                                      <p:cBhvr>
                                        <p:cTn id="350" dur="2250" fill="hold"/>
                                        <p:tgtEl>
                                          <p:spTgt spid="148"/>
                                        </p:tgtEl>
                                        <p:attrNameLst>
                                          <p:attrName>ppt_h</p:attrName>
                                        </p:attrNameLst>
                                      </p:cBhvr>
                                      <p:tavLst>
                                        <p:tav tm="0">
                                          <p:val>
                                            <p:fltVal val="0"/>
                                          </p:val>
                                        </p:tav>
                                        <p:tav tm="100000">
                                          <p:val>
                                            <p:strVal val="#ppt_h"/>
                                          </p:val>
                                        </p:tav>
                                      </p:tavLst>
                                    </p:anim>
                                    <p:anim calcmode="lin" valueType="num">
                                      <p:cBhvr>
                                        <p:cTn id="351" dur="2250" fill="hold"/>
                                        <p:tgtEl>
                                          <p:spTgt spid="148"/>
                                        </p:tgtEl>
                                        <p:attrNameLst>
                                          <p:attrName>ppt_x</p:attrName>
                                        </p:attrNameLst>
                                      </p:cBhvr>
                                      <p:tavLst>
                                        <p:tav tm="0" fmla="#ppt_x+(cos(-2*pi*(1-$))*-#ppt_x-sin(-2*pi*(1-$))*(1-#ppt_y))*(1-$)">
                                          <p:val>
                                            <p:fltVal val="0"/>
                                          </p:val>
                                        </p:tav>
                                        <p:tav tm="100000">
                                          <p:val>
                                            <p:fltVal val="1"/>
                                          </p:val>
                                        </p:tav>
                                      </p:tavLst>
                                    </p:anim>
                                    <p:anim calcmode="lin" valueType="num">
                                      <p:cBhvr>
                                        <p:cTn id="352" dur="2250" fill="hold"/>
                                        <p:tgtEl>
                                          <p:spTgt spid="148"/>
                                        </p:tgtEl>
                                        <p:attrNameLst>
                                          <p:attrName>ppt_y</p:attrName>
                                        </p:attrNameLst>
                                      </p:cBhvr>
                                      <p:tavLst>
                                        <p:tav tm="0" fmla="#ppt_y+(sin(-2*pi*(1-$))*-#ppt_x+cos(-2*pi*(1-$))*(1-#ppt_y))*(1-$)">
                                          <p:val>
                                            <p:fltVal val="0"/>
                                          </p:val>
                                        </p:tav>
                                        <p:tav tm="100000">
                                          <p:val>
                                            <p:fltVal val="1"/>
                                          </p:val>
                                        </p:tav>
                                      </p:tavLst>
                                    </p:anim>
                                  </p:childTnLst>
                                </p:cTn>
                              </p:par>
                              <p:par>
                                <p:cTn id="353" presetID="15" presetClass="entr" presetSubtype="0" fill="hold" grpId="0" nodeType="withEffect">
                                  <p:stCondLst>
                                    <p:cond delay="0"/>
                                  </p:stCondLst>
                                  <p:childTnLst>
                                    <p:set>
                                      <p:cBhvr>
                                        <p:cTn id="354" dur="1" fill="hold">
                                          <p:stCondLst>
                                            <p:cond delay="0"/>
                                          </p:stCondLst>
                                        </p:cTn>
                                        <p:tgtEl>
                                          <p:spTgt spid="149"/>
                                        </p:tgtEl>
                                        <p:attrNameLst>
                                          <p:attrName>style.visibility</p:attrName>
                                        </p:attrNameLst>
                                      </p:cBhvr>
                                      <p:to>
                                        <p:strVal val="visible"/>
                                      </p:to>
                                    </p:set>
                                    <p:anim calcmode="lin" valueType="num">
                                      <p:cBhvr>
                                        <p:cTn id="355" dur="2250" fill="hold"/>
                                        <p:tgtEl>
                                          <p:spTgt spid="149"/>
                                        </p:tgtEl>
                                        <p:attrNameLst>
                                          <p:attrName>ppt_w</p:attrName>
                                        </p:attrNameLst>
                                      </p:cBhvr>
                                      <p:tavLst>
                                        <p:tav tm="0">
                                          <p:val>
                                            <p:fltVal val="0"/>
                                          </p:val>
                                        </p:tav>
                                        <p:tav tm="100000">
                                          <p:val>
                                            <p:strVal val="#ppt_w"/>
                                          </p:val>
                                        </p:tav>
                                      </p:tavLst>
                                    </p:anim>
                                    <p:anim calcmode="lin" valueType="num">
                                      <p:cBhvr>
                                        <p:cTn id="356" dur="2250" fill="hold"/>
                                        <p:tgtEl>
                                          <p:spTgt spid="149"/>
                                        </p:tgtEl>
                                        <p:attrNameLst>
                                          <p:attrName>ppt_h</p:attrName>
                                        </p:attrNameLst>
                                      </p:cBhvr>
                                      <p:tavLst>
                                        <p:tav tm="0">
                                          <p:val>
                                            <p:fltVal val="0"/>
                                          </p:val>
                                        </p:tav>
                                        <p:tav tm="100000">
                                          <p:val>
                                            <p:strVal val="#ppt_h"/>
                                          </p:val>
                                        </p:tav>
                                      </p:tavLst>
                                    </p:anim>
                                    <p:anim calcmode="lin" valueType="num">
                                      <p:cBhvr>
                                        <p:cTn id="357" dur="2250" fill="hold"/>
                                        <p:tgtEl>
                                          <p:spTgt spid="149"/>
                                        </p:tgtEl>
                                        <p:attrNameLst>
                                          <p:attrName>ppt_x</p:attrName>
                                        </p:attrNameLst>
                                      </p:cBhvr>
                                      <p:tavLst>
                                        <p:tav tm="0" fmla="#ppt_x+(cos(-2*pi*(1-$))*-#ppt_x-sin(-2*pi*(1-$))*(1-#ppt_y))*(1-$)">
                                          <p:val>
                                            <p:fltVal val="0"/>
                                          </p:val>
                                        </p:tav>
                                        <p:tav tm="100000">
                                          <p:val>
                                            <p:fltVal val="1"/>
                                          </p:val>
                                        </p:tav>
                                      </p:tavLst>
                                    </p:anim>
                                    <p:anim calcmode="lin" valueType="num">
                                      <p:cBhvr>
                                        <p:cTn id="358" dur="2250" fill="hold"/>
                                        <p:tgtEl>
                                          <p:spTgt spid="149"/>
                                        </p:tgtEl>
                                        <p:attrNameLst>
                                          <p:attrName>ppt_y</p:attrName>
                                        </p:attrNameLst>
                                      </p:cBhvr>
                                      <p:tavLst>
                                        <p:tav tm="0" fmla="#ppt_y+(sin(-2*pi*(1-$))*-#ppt_x+cos(-2*pi*(1-$))*(1-#ppt_y))*(1-$)">
                                          <p:val>
                                            <p:fltVal val="0"/>
                                          </p:val>
                                        </p:tav>
                                        <p:tav tm="100000">
                                          <p:val>
                                            <p:fltVal val="1"/>
                                          </p:val>
                                        </p:tav>
                                      </p:tavLst>
                                    </p:anim>
                                  </p:childTnLst>
                                </p:cTn>
                              </p:par>
                              <p:par>
                                <p:cTn id="359" presetID="15" presetClass="entr" presetSubtype="0" fill="hold" grpId="0" nodeType="withEffect">
                                  <p:stCondLst>
                                    <p:cond delay="0"/>
                                  </p:stCondLst>
                                  <p:childTnLst>
                                    <p:set>
                                      <p:cBhvr>
                                        <p:cTn id="360" dur="1" fill="hold">
                                          <p:stCondLst>
                                            <p:cond delay="0"/>
                                          </p:stCondLst>
                                        </p:cTn>
                                        <p:tgtEl>
                                          <p:spTgt spid="150"/>
                                        </p:tgtEl>
                                        <p:attrNameLst>
                                          <p:attrName>style.visibility</p:attrName>
                                        </p:attrNameLst>
                                      </p:cBhvr>
                                      <p:to>
                                        <p:strVal val="visible"/>
                                      </p:to>
                                    </p:set>
                                    <p:anim calcmode="lin" valueType="num">
                                      <p:cBhvr>
                                        <p:cTn id="361" dur="2250" fill="hold"/>
                                        <p:tgtEl>
                                          <p:spTgt spid="150"/>
                                        </p:tgtEl>
                                        <p:attrNameLst>
                                          <p:attrName>ppt_w</p:attrName>
                                        </p:attrNameLst>
                                      </p:cBhvr>
                                      <p:tavLst>
                                        <p:tav tm="0">
                                          <p:val>
                                            <p:fltVal val="0"/>
                                          </p:val>
                                        </p:tav>
                                        <p:tav tm="100000">
                                          <p:val>
                                            <p:strVal val="#ppt_w"/>
                                          </p:val>
                                        </p:tav>
                                      </p:tavLst>
                                    </p:anim>
                                    <p:anim calcmode="lin" valueType="num">
                                      <p:cBhvr>
                                        <p:cTn id="362" dur="2250" fill="hold"/>
                                        <p:tgtEl>
                                          <p:spTgt spid="150"/>
                                        </p:tgtEl>
                                        <p:attrNameLst>
                                          <p:attrName>ppt_h</p:attrName>
                                        </p:attrNameLst>
                                      </p:cBhvr>
                                      <p:tavLst>
                                        <p:tav tm="0">
                                          <p:val>
                                            <p:fltVal val="0"/>
                                          </p:val>
                                        </p:tav>
                                        <p:tav tm="100000">
                                          <p:val>
                                            <p:strVal val="#ppt_h"/>
                                          </p:val>
                                        </p:tav>
                                      </p:tavLst>
                                    </p:anim>
                                    <p:anim calcmode="lin" valueType="num">
                                      <p:cBhvr>
                                        <p:cTn id="363" dur="2250" fill="hold"/>
                                        <p:tgtEl>
                                          <p:spTgt spid="150"/>
                                        </p:tgtEl>
                                        <p:attrNameLst>
                                          <p:attrName>ppt_x</p:attrName>
                                        </p:attrNameLst>
                                      </p:cBhvr>
                                      <p:tavLst>
                                        <p:tav tm="0" fmla="#ppt_x+(cos(-2*pi*(1-$))*-#ppt_x-sin(-2*pi*(1-$))*(1-#ppt_y))*(1-$)">
                                          <p:val>
                                            <p:fltVal val="0"/>
                                          </p:val>
                                        </p:tav>
                                        <p:tav tm="100000">
                                          <p:val>
                                            <p:fltVal val="1"/>
                                          </p:val>
                                        </p:tav>
                                      </p:tavLst>
                                    </p:anim>
                                    <p:anim calcmode="lin" valueType="num">
                                      <p:cBhvr>
                                        <p:cTn id="364" dur="2250" fill="hold"/>
                                        <p:tgtEl>
                                          <p:spTgt spid="150"/>
                                        </p:tgtEl>
                                        <p:attrNameLst>
                                          <p:attrName>ppt_y</p:attrName>
                                        </p:attrNameLst>
                                      </p:cBhvr>
                                      <p:tavLst>
                                        <p:tav tm="0" fmla="#ppt_y+(sin(-2*pi*(1-$))*-#ppt_x+cos(-2*pi*(1-$))*(1-#ppt_y))*(1-$)">
                                          <p:val>
                                            <p:fltVal val="0"/>
                                          </p:val>
                                        </p:tav>
                                        <p:tav tm="100000">
                                          <p:val>
                                            <p:fltVal val="1"/>
                                          </p:val>
                                        </p:tav>
                                      </p:tavLst>
                                    </p:anim>
                                  </p:childTnLst>
                                </p:cTn>
                              </p:par>
                              <p:par>
                                <p:cTn id="365" presetID="15" presetClass="entr" presetSubtype="0" fill="hold" grpId="0" nodeType="withEffect">
                                  <p:stCondLst>
                                    <p:cond delay="0"/>
                                  </p:stCondLst>
                                  <p:childTnLst>
                                    <p:set>
                                      <p:cBhvr>
                                        <p:cTn id="366" dur="1" fill="hold">
                                          <p:stCondLst>
                                            <p:cond delay="0"/>
                                          </p:stCondLst>
                                        </p:cTn>
                                        <p:tgtEl>
                                          <p:spTgt spid="151"/>
                                        </p:tgtEl>
                                        <p:attrNameLst>
                                          <p:attrName>style.visibility</p:attrName>
                                        </p:attrNameLst>
                                      </p:cBhvr>
                                      <p:to>
                                        <p:strVal val="visible"/>
                                      </p:to>
                                    </p:set>
                                    <p:anim calcmode="lin" valueType="num">
                                      <p:cBhvr>
                                        <p:cTn id="367" dur="2250" fill="hold"/>
                                        <p:tgtEl>
                                          <p:spTgt spid="151"/>
                                        </p:tgtEl>
                                        <p:attrNameLst>
                                          <p:attrName>ppt_w</p:attrName>
                                        </p:attrNameLst>
                                      </p:cBhvr>
                                      <p:tavLst>
                                        <p:tav tm="0">
                                          <p:val>
                                            <p:fltVal val="0"/>
                                          </p:val>
                                        </p:tav>
                                        <p:tav tm="100000">
                                          <p:val>
                                            <p:strVal val="#ppt_w"/>
                                          </p:val>
                                        </p:tav>
                                      </p:tavLst>
                                    </p:anim>
                                    <p:anim calcmode="lin" valueType="num">
                                      <p:cBhvr>
                                        <p:cTn id="368" dur="2250" fill="hold"/>
                                        <p:tgtEl>
                                          <p:spTgt spid="151"/>
                                        </p:tgtEl>
                                        <p:attrNameLst>
                                          <p:attrName>ppt_h</p:attrName>
                                        </p:attrNameLst>
                                      </p:cBhvr>
                                      <p:tavLst>
                                        <p:tav tm="0">
                                          <p:val>
                                            <p:fltVal val="0"/>
                                          </p:val>
                                        </p:tav>
                                        <p:tav tm="100000">
                                          <p:val>
                                            <p:strVal val="#ppt_h"/>
                                          </p:val>
                                        </p:tav>
                                      </p:tavLst>
                                    </p:anim>
                                    <p:anim calcmode="lin" valueType="num">
                                      <p:cBhvr>
                                        <p:cTn id="369" dur="2250" fill="hold"/>
                                        <p:tgtEl>
                                          <p:spTgt spid="151"/>
                                        </p:tgtEl>
                                        <p:attrNameLst>
                                          <p:attrName>ppt_x</p:attrName>
                                        </p:attrNameLst>
                                      </p:cBhvr>
                                      <p:tavLst>
                                        <p:tav tm="0" fmla="#ppt_x+(cos(-2*pi*(1-$))*-#ppt_x-sin(-2*pi*(1-$))*(1-#ppt_y))*(1-$)">
                                          <p:val>
                                            <p:fltVal val="0"/>
                                          </p:val>
                                        </p:tav>
                                        <p:tav tm="100000">
                                          <p:val>
                                            <p:fltVal val="1"/>
                                          </p:val>
                                        </p:tav>
                                      </p:tavLst>
                                    </p:anim>
                                    <p:anim calcmode="lin" valueType="num">
                                      <p:cBhvr>
                                        <p:cTn id="370" dur="2250" fill="hold"/>
                                        <p:tgtEl>
                                          <p:spTgt spid="151"/>
                                        </p:tgtEl>
                                        <p:attrNameLst>
                                          <p:attrName>ppt_y</p:attrName>
                                        </p:attrNameLst>
                                      </p:cBhvr>
                                      <p:tavLst>
                                        <p:tav tm="0" fmla="#ppt_y+(sin(-2*pi*(1-$))*-#ppt_x+cos(-2*pi*(1-$))*(1-#ppt_y))*(1-$)">
                                          <p:val>
                                            <p:fltVal val="0"/>
                                          </p:val>
                                        </p:tav>
                                        <p:tav tm="100000">
                                          <p:val>
                                            <p:fltVal val="1"/>
                                          </p:val>
                                        </p:tav>
                                      </p:tavLst>
                                    </p:anim>
                                  </p:childTnLst>
                                </p:cTn>
                              </p:par>
                              <p:par>
                                <p:cTn id="371" presetID="15" presetClass="entr" presetSubtype="0" fill="hold" grpId="0" nodeType="withEffect">
                                  <p:stCondLst>
                                    <p:cond delay="0"/>
                                  </p:stCondLst>
                                  <p:childTnLst>
                                    <p:set>
                                      <p:cBhvr>
                                        <p:cTn id="372" dur="1" fill="hold">
                                          <p:stCondLst>
                                            <p:cond delay="0"/>
                                          </p:stCondLst>
                                        </p:cTn>
                                        <p:tgtEl>
                                          <p:spTgt spid="152"/>
                                        </p:tgtEl>
                                        <p:attrNameLst>
                                          <p:attrName>style.visibility</p:attrName>
                                        </p:attrNameLst>
                                      </p:cBhvr>
                                      <p:to>
                                        <p:strVal val="visible"/>
                                      </p:to>
                                    </p:set>
                                    <p:anim calcmode="lin" valueType="num">
                                      <p:cBhvr>
                                        <p:cTn id="373" dur="2250" fill="hold"/>
                                        <p:tgtEl>
                                          <p:spTgt spid="152"/>
                                        </p:tgtEl>
                                        <p:attrNameLst>
                                          <p:attrName>ppt_w</p:attrName>
                                        </p:attrNameLst>
                                      </p:cBhvr>
                                      <p:tavLst>
                                        <p:tav tm="0">
                                          <p:val>
                                            <p:fltVal val="0"/>
                                          </p:val>
                                        </p:tav>
                                        <p:tav tm="100000">
                                          <p:val>
                                            <p:strVal val="#ppt_w"/>
                                          </p:val>
                                        </p:tav>
                                      </p:tavLst>
                                    </p:anim>
                                    <p:anim calcmode="lin" valueType="num">
                                      <p:cBhvr>
                                        <p:cTn id="374" dur="2250" fill="hold"/>
                                        <p:tgtEl>
                                          <p:spTgt spid="152"/>
                                        </p:tgtEl>
                                        <p:attrNameLst>
                                          <p:attrName>ppt_h</p:attrName>
                                        </p:attrNameLst>
                                      </p:cBhvr>
                                      <p:tavLst>
                                        <p:tav tm="0">
                                          <p:val>
                                            <p:fltVal val="0"/>
                                          </p:val>
                                        </p:tav>
                                        <p:tav tm="100000">
                                          <p:val>
                                            <p:strVal val="#ppt_h"/>
                                          </p:val>
                                        </p:tav>
                                      </p:tavLst>
                                    </p:anim>
                                    <p:anim calcmode="lin" valueType="num">
                                      <p:cBhvr>
                                        <p:cTn id="375" dur="2250" fill="hold"/>
                                        <p:tgtEl>
                                          <p:spTgt spid="152"/>
                                        </p:tgtEl>
                                        <p:attrNameLst>
                                          <p:attrName>ppt_x</p:attrName>
                                        </p:attrNameLst>
                                      </p:cBhvr>
                                      <p:tavLst>
                                        <p:tav tm="0" fmla="#ppt_x+(cos(-2*pi*(1-$))*-#ppt_x-sin(-2*pi*(1-$))*(1-#ppt_y))*(1-$)">
                                          <p:val>
                                            <p:fltVal val="0"/>
                                          </p:val>
                                        </p:tav>
                                        <p:tav tm="100000">
                                          <p:val>
                                            <p:fltVal val="1"/>
                                          </p:val>
                                        </p:tav>
                                      </p:tavLst>
                                    </p:anim>
                                    <p:anim calcmode="lin" valueType="num">
                                      <p:cBhvr>
                                        <p:cTn id="376" dur="2250" fill="hold"/>
                                        <p:tgtEl>
                                          <p:spTgt spid="152"/>
                                        </p:tgtEl>
                                        <p:attrNameLst>
                                          <p:attrName>ppt_y</p:attrName>
                                        </p:attrNameLst>
                                      </p:cBhvr>
                                      <p:tavLst>
                                        <p:tav tm="0" fmla="#ppt_y+(sin(-2*pi*(1-$))*-#ppt_x+cos(-2*pi*(1-$))*(1-#ppt_y))*(1-$)">
                                          <p:val>
                                            <p:fltVal val="0"/>
                                          </p:val>
                                        </p:tav>
                                        <p:tav tm="100000">
                                          <p:val>
                                            <p:fltVal val="1"/>
                                          </p:val>
                                        </p:tav>
                                      </p:tavLst>
                                    </p:anim>
                                  </p:childTnLst>
                                </p:cTn>
                              </p:par>
                              <p:par>
                                <p:cTn id="377" presetID="15" presetClass="entr" presetSubtype="0" fill="hold" grpId="0" nodeType="withEffect">
                                  <p:stCondLst>
                                    <p:cond delay="0"/>
                                  </p:stCondLst>
                                  <p:childTnLst>
                                    <p:set>
                                      <p:cBhvr>
                                        <p:cTn id="378" dur="1" fill="hold">
                                          <p:stCondLst>
                                            <p:cond delay="0"/>
                                          </p:stCondLst>
                                        </p:cTn>
                                        <p:tgtEl>
                                          <p:spTgt spid="153"/>
                                        </p:tgtEl>
                                        <p:attrNameLst>
                                          <p:attrName>style.visibility</p:attrName>
                                        </p:attrNameLst>
                                      </p:cBhvr>
                                      <p:to>
                                        <p:strVal val="visible"/>
                                      </p:to>
                                    </p:set>
                                    <p:anim calcmode="lin" valueType="num">
                                      <p:cBhvr>
                                        <p:cTn id="379" dur="2250" fill="hold"/>
                                        <p:tgtEl>
                                          <p:spTgt spid="153"/>
                                        </p:tgtEl>
                                        <p:attrNameLst>
                                          <p:attrName>ppt_w</p:attrName>
                                        </p:attrNameLst>
                                      </p:cBhvr>
                                      <p:tavLst>
                                        <p:tav tm="0">
                                          <p:val>
                                            <p:fltVal val="0"/>
                                          </p:val>
                                        </p:tav>
                                        <p:tav tm="100000">
                                          <p:val>
                                            <p:strVal val="#ppt_w"/>
                                          </p:val>
                                        </p:tav>
                                      </p:tavLst>
                                    </p:anim>
                                    <p:anim calcmode="lin" valueType="num">
                                      <p:cBhvr>
                                        <p:cTn id="380" dur="2250" fill="hold"/>
                                        <p:tgtEl>
                                          <p:spTgt spid="153"/>
                                        </p:tgtEl>
                                        <p:attrNameLst>
                                          <p:attrName>ppt_h</p:attrName>
                                        </p:attrNameLst>
                                      </p:cBhvr>
                                      <p:tavLst>
                                        <p:tav tm="0">
                                          <p:val>
                                            <p:fltVal val="0"/>
                                          </p:val>
                                        </p:tav>
                                        <p:tav tm="100000">
                                          <p:val>
                                            <p:strVal val="#ppt_h"/>
                                          </p:val>
                                        </p:tav>
                                      </p:tavLst>
                                    </p:anim>
                                    <p:anim calcmode="lin" valueType="num">
                                      <p:cBhvr>
                                        <p:cTn id="381" dur="2250" fill="hold"/>
                                        <p:tgtEl>
                                          <p:spTgt spid="153"/>
                                        </p:tgtEl>
                                        <p:attrNameLst>
                                          <p:attrName>ppt_x</p:attrName>
                                        </p:attrNameLst>
                                      </p:cBhvr>
                                      <p:tavLst>
                                        <p:tav tm="0" fmla="#ppt_x+(cos(-2*pi*(1-$))*-#ppt_x-sin(-2*pi*(1-$))*(1-#ppt_y))*(1-$)">
                                          <p:val>
                                            <p:fltVal val="0"/>
                                          </p:val>
                                        </p:tav>
                                        <p:tav tm="100000">
                                          <p:val>
                                            <p:fltVal val="1"/>
                                          </p:val>
                                        </p:tav>
                                      </p:tavLst>
                                    </p:anim>
                                    <p:anim calcmode="lin" valueType="num">
                                      <p:cBhvr>
                                        <p:cTn id="382" dur="2250" fill="hold"/>
                                        <p:tgtEl>
                                          <p:spTgt spid="153"/>
                                        </p:tgtEl>
                                        <p:attrNameLst>
                                          <p:attrName>ppt_y</p:attrName>
                                        </p:attrNameLst>
                                      </p:cBhvr>
                                      <p:tavLst>
                                        <p:tav tm="0" fmla="#ppt_y+(sin(-2*pi*(1-$))*-#ppt_x+cos(-2*pi*(1-$))*(1-#ppt_y))*(1-$)">
                                          <p:val>
                                            <p:fltVal val="0"/>
                                          </p:val>
                                        </p:tav>
                                        <p:tav tm="100000">
                                          <p:val>
                                            <p:fltVal val="1"/>
                                          </p:val>
                                        </p:tav>
                                      </p:tavLst>
                                    </p:anim>
                                  </p:childTnLst>
                                </p:cTn>
                              </p:par>
                              <p:par>
                                <p:cTn id="383" presetID="15" presetClass="entr" presetSubtype="0" fill="hold" grpId="0" nodeType="withEffect">
                                  <p:stCondLst>
                                    <p:cond delay="0"/>
                                  </p:stCondLst>
                                  <p:childTnLst>
                                    <p:set>
                                      <p:cBhvr>
                                        <p:cTn id="384" dur="1" fill="hold">
                                          <p:stCondLst>
                                            <p:cond delay="0"/>
                                          </p:stCondLst>
                                        </p:cTn>
                                        <p:tgtEl>
                                          <p:spTgt spid="154"/>
                                        </p:tgtEl>
                                        <p:attrNameLst>
                                          <p:attrName>style.visibility</p:attrName>
                                        </p:attrNameLst>
                                      </p:cBhvr>
                                      <p:to>
                                        <p:strVal val="visible"/>
                                      </p:to>
                                    </p:set>
                                    <p:anim calcmode="lin" valueType="num">
                                      <p:cBhvr>
                                        <p:cTn id="385" dur="2250" fill="hold"/>
                                        <p:tgtEl>
                                          <p:spTgt spid="154"/>
                                        </p:tgtEl>
                                        <p:attrNameLst>
                                          <p:attrName>ppt_w</p:attrName>
                                        </p:attrNameLst>
                                      </p:cBhvr>
                                      <p:tavLst>
                                        <p:tav tm="0">
                                          <p:val>
                                            <p:fltVal val="0"/>
                                          </p:val>
                                        </p:tav>
                                        <p:tav tm="100000">
                                          <p:val>
                                            <p:strVal val="#ppt_w"/>
                                          </p:val>
                                        </p:tav>
                                      </p:tavLst>
                                    </p:anim>
                                    <p:anim calcmode="lin" valueType="num">
                                      <p:cBhvr>
                                        <p:cTn id="386" dur="2250" fill="hold"/>
                                        <p:tgtEl>
                                          <p:spTgt spid="154"/>
                                        </p:tgtEl>
                                        <p:attrNameLst>
                                          <p:attrName>ppt_h</p:attrName>
                                        </p:attrNameLst>
                                      </p:cBhvr>
                                      <p:tavLst>
                                        <p:tav tm="0">
                                          <p:val>
                                            <p:fltVal val="0"/>
                                          </p:val>
                                        </p:tav>
                                        <p:tav tm="100000">
                                          <p:val>
                                            <p:strVal val="#ppt_h"/>
                                          </p:val>
                                        </p:tav>
                                      </p:tavLst>
                                    </p:anim>
                                    <p:anim calcmode="lin" valueType="num">
                                      <p:cBhvr>
                                        <p:cTn id="387" dur="2250" fill="hold"/>
                                        <p:tgtEl>
                                          <p:spTgt spid="154"/>
                                        </p:tgtEl>
                                        <p:attrNameLst>
                                          <p:attrName>ppt_x</p:attrName>
                                        </p:attrNameLst>
                                      </p:cBhvr>
                                      <p:tavLst>
                                        <p:tav tm="0" fmla="#ppt_x+(cos(-2*pi*(1-$))*-#ppt_x-sin(-2*pi*(1-$))*(1-#ppt_y))*(1-$)">
                                          <p:val>
                                            <p:fltVal val="0"/>
                                          </p:val>
                                        </p:tav>
                                        <p:tav tm="100000">
                                          <p:val>
                                            <p:fltVal val="1"/>
                                          </p:val>
                                        </p:tav>
                                      </p:tavLst>
                                    </p:anim>
                                    <p:anim calcmode="lin" valueType="num">
                                      <p:cBhvr>
                                        <p:cTn id="388" dur="2250" fill="hold"/>
                                        <p:tgtEl>
                                          <p:spTgt spid="154"/>
                                        </p:tgtEl>
                                        <p:attrNameLst>
                                          <p:attrName>ppt_y</p:attrName>
                                        </p:attrNameLst>
                                      </p:cBhvr>
                                      <p:tavLst>
                                        <p:tav tm="0" fmla="#ppt_y+(sin(-2*pi*(1-$))*-#ppt_x+cos(-2*pi*(1-$))*(1-#ppt_y))*(1-$)">
                                          <p:val>
                                            <p:fltVal val="0"/>
                                          </p:val>
                                        </p:tav>
                                        <p:tav tm="100000">
                                          <p:val>
                                            <p:fltVal val="1"/>
                                          </p:val>
                                        </p:tav>
                                      </p:tavLst>
                                    </p:anim>
                                  </p:childTnLst>
                                </p:cTn>
                              </p:par>
                              <p:par>
                                <p:cTn id="389" presetID="15" presetClass="entr" presetSubtype="0" fill="hold" grpId="0" nodeType="withEffect">
                                  <p:stCondLst>
                                    <p:cond delay="0"/>
                                  </p:stCondLst>
                                  <p:childTnLst>
                                    <p:set>
                                      <p:cBhvr>
                                        <p:cTn id="390" dur="1" fill="hold">
                                          <p:stCondLst>
                                            <p:cond delay="0"/>
                                          </p:stCondLst>
                                        </p:cTn>
                                        <p:tgtEl>
                                          <p:spTgt spid="155"/>
                                        </p:tgtEl>
                                        <p:attrNameLst>
                                          <p:attrName>style.visibility</p:attrName>
                                        </p:attrNameLst>
                                      </p:cBhvr>
                                      <p:to>
                                        <p:strVal val="visible"/>
                                      </p:to>
                                    </p:set>
                                    <p:anim calcmode="lin" valueType="num">
                                      <p:cBhvr>
                                        <p:cTn id="391" dur="2250" fill="hold"/>
                                        <p:tgtEl>
                                          <p:spTgt spid="155"/>
                                        </p:tgtEl>
                                        <p:attrNameLst>
                                          <p:attrName>ppt_w</p:attrName>
                                        </p:attrNameLst>
                                      </p:cBhvr>
                                      <p:tavLst>
                                        <p:tav tm="0">
                                          <p:val>
                                            <p:fltVal val="0"/>
                                          </p:val>
                                        </p:tav>
                                        <p:tav tm="100000">
                                          <p:val>
                                            <p:strVal val="#ppt_w"/>
                                          </p:val>
                                        </p:tav>
                                      </p:tavLst>
                                    </p:anim>
                                    <p:anim calcmode="lin" valueType="num">
                                      <p:cBhvr>
                                        <p:cTn id="392" dur="2250" fill="hold"/>
                                        <p:tgtEl>
                                          <p:spTgt spid="155"/>
                                        </p:tgtEl>
                                        <p:attrNameLst>
                                          <p:attrName>ppt_h</p:attrName>
                                        </p:attrNameLst>
                                      </p:cBhvr>
                                      <p:tavLst>
                                        <p:tav tm="0">
                                          <p:val>
                                            <p:fltVal val="0"/>
                                          </p:val>
                                        </p:tav>
                                        <p:tav tm="100000">
                                          <p:val>
                                            <p:strVal val="#ppt_h"/>
                                          </p:val>
                                        </p:tav>
                                      </p:tavLst>
                                    </p:anim>
                                    <p:anim calcmode="lin" valueType="num">
                                      <p:cBhvr>
                                        <p:cTn id="393" dur="2250" fill="hold"/>
                                        <p:tgtEl>
                                          <p:spTgt spid="155"/>
                                        </p:tgtEl>
                                        <p:attrNameLst>
                                          <p:attrName>ppt_x</p:attrName>
                                        </p:attrNameLst>
                                      </p:cBhvr>
                                      <p:tavLst>
                                        <p:tav tm="0" fmla="#ppt_x+(cos(-2*pi*(1-$))*-#ppt_x-sin(-2*pi*(1-$))*(1-#ppt_y))*(1-$)">
                                          <p:val>
                                            <p:fltVal val="0"/>
                                          </p:val>
                                        </p:tav>
                                        <p:tav tm="100000">
                                          <p:val>
                                            <p:fltVal val="1"/>
                                          </p:val>
                                        </p:tav>
                                      </p:tavLst>
                                    </p:anim>
                                    <p:anim calcmode="lin" valueType="num">
                                      <p:cBhvr>
                                        <p:cTn id="394" dur="2250" fill="hold"/>
                                        <p:tgtEl>
                                          <p:spTgt spid="155"/>
                                        </p:tgtEl>
                                        <p:attrNameLst>
                                          <p:attrName>ppt_y</p:attrName>
                                        </p:attrNameLst>
                                      </p:cBhvr>
                                      <p:tavLst>
                                        <p:tav tm="0" fmla="#ppt_y+(sin(-2*pi*(1-$))*-#ppt_x+cos(-2*pi*(1-$))*(1-#ppt_y))*(1-$)">
                                          <p:val>
                                            <p:fltVal val="0"/>
                                          </p:val>
                                        </p:tav>
                                        <p:tav tm="100000">
                                          <p:val>
                                            <p:fltVal val="1"/>
                                          </p:val>
                                        </p:tav>
                                      </p:tavLst>
                                    </p:anim>
                                  </p:childTnLst>
                                </p:cTn>
                              </p:par>
                              <p:par>
                                <p:cTn id="395" presetID="15" presetClass="entr" presetSubtype="0" fill="hold" grpId="0" nodeType="withEffect">
                                  <p:stCondLst>
                                    <p:cond delay="0"/>
                                  </p:stCondLst>
                                  <p:childTnLst>
                                    <p:set>
                                      <p:cBhvr>
                                        <p:cTn id="396" dur="1" fill="hold">
                                          <p:stCondLst>
                                            <p:cond delay="0"/>
                                          </p:stCondLst>
                                        </p:cTn>
                                        <p:tgtEl>
                                          <p:spTgt spid="156"/>
                                        </p:tgtEl>
                                        <p:attrNameLst>
                                          <p:attrName>style.visibility</p:attrName>
                                        </p:attrNameLst>
                                      </p:cBhvr>
                                      <p:to>
                                        <p:strVal val="visible"/>
                                      </p:to>
                                    </p:set>
                                    <p:anim calcmode="lin" valueType="num">
                                      <p:cBhvr>
                                        <p:cTn id="397" dur="2250" fill="hold"/>
                                        <p:tgtEl>
                                          <p:spTgt spid="156"/>
                                        </p:tgtEl>
                                        <p:attrNameLst>
                                          <p:attrName>ppt_w</p:attrName>
                                        </p:attrNameLst>
                                      </p:cBhvr>
                                      <p:tavLst>
                                        <p:tav tm="0">
                                          <p:val>
                                            <p:fltVal val="0"/>
                                          </p:val>
                                        </p:tav>
                                        <p:tav tm="100000">
                                          <p:val>
                                            <p:strVal val="#ppt_w"/>
                                          </p:val>
                                        </p:tav>
                                      </p:tavLst>
                                    </p:anim>
                                    <p:anim calcmode="lin" valueType="num">
                                      <p:cBhvr>
                                        <p:cTn id="398" dur="2250" fill="hold"/>
                                        <p:tgtEl>
                                          <p:spTgt spid="156"/>
                                        </p:tgtEl>
                                        <p:attrNameLst>
                                          <p:attrName>ppt_h</p:attrName>
                                        </p:attrNameLst>
                                      </p:cBhvr>
                                      <p:tavLst>
                                        <p:tav tm="0">
                                          <p:val>
                                            <p:fltVal val="0"/>
                                          </p:val>
                                        </p:tav>
                                        <p:tav tm="100000">
                                          <p:val>
                                            <p:strVal val="#ppt_h"/>
                                          </p:val>
                                        </p:tav>
                                      </p:tavLst>
                                    </p:anim>
                                    <p:anim calcmode="lin" valueType="num">
                                      <p:cBhvr>
                                        <p:cTn id="399" dur="2250" fill="hold"/>
                                        <p:tgtEl>
                                          <p:spTgt spid="156"/>
                                        </p:tgtEl>
                                        <p:attrNameLst>
                                          <p:attrName>ppt_x</p:attrName>
                                        </p:attrNameLst>
                                      </p:cBhvr>
                                      <p:tavLst>
                                        <p:tav tm="0" fmla="#ppt_x+(cos(-2*pi*(1-$))*-#ppt_x-sin(-2*pi*(1-$))*(1-#ppt_y))*(1-$)">
                                          <p:val>
                                            <p:fltVal val="0"/>
                                          </p:val>
                                        </p:tav>
                                        <p:tav tm="100000">
                                          <p:val>
                                            <p:fltVal val="1"/>
                                          </p:val>
                                        </p:tav>
                                      </p:tavLst>
                                    </p:anim>
                                    <p:anim calcmode="lin" valueType="num">
                                      <p:cBhvr>
                                        <p:cTn id="400" dur="2250" fill="hold"/>
                                        <p:tgtEl>
                                          <p:spTgt spid="156"/>
                                        </p:tgtEl>
                                        <p:attrNameLst>
                                          <p:attrName>ppt_y</p:attrName>
                                        </p:attrNameLst>
                                      </p:cBhvr>
                                      <p:tavLst>
                                        <p:tav tm="0" fmla="#ppt_y+(sin(-2*pi*(1-$))*-#ppt_x+cos(-2*pi*(1-$))*(1-#ppt_y))*(1-$)">
                                          <p:val>
                                            <p:fltVal val="0"/>
                                          </p:val>
                                        </p:tav>
                                        <p:tav tm="100000">
                                          <p:val>
                                            <p:fltVal val="1"/>
                                          </p:val>
                                        </p:tav>
                                      </p:tavLst>
                                    </p:anim>
                                  </p:childTnLst>
                                </p:cTn>
                              </p:par>
                              <p:par>
                                <p:cTn id="401" presetID="15" presetClass="entr" presetSubtype="0" fill="hold" grpId="0" nodeType="withEffect">
                                  <p:stCondLst>
                                    <p:cond delay="0"/>
                                  </p:stCondLst>
                                  <p:childTnLst>
                                    <p:set>
                                      <p:cBhvr>
                                        <p:cTn id="402" dur="1" fill="hold">
                                          <p:stCondLst>
                                            <p:cond delay="0"/>
                                          </p:stCondLst>
                                        </p:cTn>
                                        <p:tgtEl>
                                          <p:spTgt spid="157"/>
                                        </p:tgtEl>
                                        <p:attrNameLst>
                                          <p:attrName>style.visibility</p:attrName>
                                        </p:attrNameLst>
                                      </p:cBhvr>
                                      <p:to>
                                        <p:strVal val="visible"/>
                                      </p:to>
                                    </p:set>
                                    <p:anim calcmode="lin" valueType="num">
                                      <p:cBhvr>
                                        <p:cTn id="403" dur="2250" fill="hold"/>
                                        <p:tgtEl>
                                          <p:spTgt spid="157"/>
                                        </p:tgtEl>
                                        <p:attrNameLst>
                                          <p:attrName>ppt_w</p:attrName>
                                        </p:attrNameLst>
                                      </p:cBhvr>
                                      <p:tavLst>
                                        <p:tav tm="0">
                                          <p:val>
                                            <p:fltVal val="0"/>
                                          </p:val>
                                        </p:tav>
                                        <p:tav tm="100000">
                                          <p:val>
                                            <p:strVal val="#ppt_w"/>
                                          </p:val>
                                        </p:tav>
                                      </p:tavLst>
                                    </p:anim>
                                    <p:anim calcmode="lin" valueType="num">
                                      <p:cBhvr>
                                        <p:cTn id="404" dur="2250" fill="hold"/>
                                        <p:tgtEl>
                                          <p:spTgt spid="157"/>
                                        </p:tgtEl>
                                        <p:attrNameLst>
                                          <p:attrName>ppt_h</p:attrName>
                                        </p:attrNameLst>
                                      </p:cBhvr>
                                      <p:tavLst>
                                        <p:tav tm="0">
                                          <p:val>
                                            <p:fltVal val="0"/>
                                          </p:val>
                                        </p:tav>
                                        <p:tav tm="100000">
                                          <p:val>
                                            <p:strVal val="#ppt_h"/>
                                          </p:val>
                                        </p:tav>
                                      </p:tavLst>
                                    </p:anim>
                                    <p:anim calcmode="lin" valueType="num">
                                      <p:cBhvr>
                                        <p:cTn id="405" dur="2250" fill="hold"/>
                                        <p:tgtEl>
                                          <p:spTgt spid="157"/>
                                        </p:tgtEl>
                                        <p:attrNameLst>
                                          <p:attrName>ppt_x</p:attrName>
                                        </p:attrNameLst>
                                      </p:cBhvr>
                                      <p:tavLst>
                                        <p:tav tm="0" fmla="#ppt_x+(cos(-2*pi*(1-$))*-#ppt_x-sin(-2*pi*(1-$))*(1-#ppt_y))*(1-$)">
                                          <p:val>
                                            <p:fltVal val="0"/>
                                          </p:val>
                                        </p:tav>
                                        <p:tav tm="100000">
                                          <p:val>
                                            <p:fltVal val="1"/>
                                          </p:val>
                                        </p:tav>
                                      </p:tavLst>
                                    </p:anim>
                                    <p:anim calcmode="lin" valueType="num">
                                      <p:cBhvr>
                                        <p:cTn id="406" dur="2250" fill="hold"/>
                                        <p:tgtEl>
                                          <p:spTgt spid="157"/>
                                        </p:tgtEl>
                                        <p:attrNameLst>
                                          <p:attrName>ppt_y</p:attrName>
                                        </p:attrNameLst>
                                      </p:cBhvr>
                                      <p:tavLst>
                                        <p:tav tm="0" fmla="#ppt_y+(sin(-2*pi*(1-$))*-#ppt_x+cos(-2*pi*(1-$))*(1-#ppt_y))*(1-$)">
                                          <p:val>
                                            <p:fltVal val="0"/>
                                          </p:val>
                                        </p:tav>
                                        <p:tav tm="100000">
                                          <p:val>
                                            <p:fltVal val="1"/>
                                          </p:val>
                                        </p:tav>
                                      </p:tavLst>
                                    </p:anim>
                                  </p:childTnLst>
                                </p:cTn>
                              </p:par>
                              <p:par>
                                <p:cTn id="407" presetID="15" presetClass="entr" presetSubtype="0" fill="hold" grpId="0" nodeType="withEffect">
                                  <p:stCondLst>
                                    <p:cond delay="0"/>
                                  </p:stCondLst>
                                  <p:childTnLst>
                                    <p:set>
                                      <p:cBhvr>
                                        <p:cTn id="408" dur="1" fill="hold">
                                          <p:stCondLst>
                                            <p:cond delay="0"/>
                                          </p:stCondLst>
                                        </p:cTn>
                                        <p:tgtEl>
                                          <p:spTgt spid="158"/>
                                        </p:tgtEl>
                                        <p:attrNameLst>
                                          <p:attrName>style.visibility</p:attrName>
                                        </p:attrNameLst>
                                      </p:cBhvr>
                                      <p:to>
                                        <p:strVal val="visible"/>
                                      </p:to>
                                    </p:set>
                                    <p:anim calcmode="lin" valueType="num">
                                      <p:cBhvr>
                                        <p:cTn id="409" dur="2250" fill="hold"/>
                                        <p:tgtEl>
                                          <p:spTgt spid="158"/>
                                        </p:tgtEl>
                                        <p:attrNameLst>
                                          <p:attrName>ppt_w</p:attrName>
                                        </p:attrNameLst>
                                      </p:cBhvr>
                                      <p:tavLst>
                                        <p:tav tm="0">
                                          <p:val>
                                            <p:fltVal val="0"/>
                                          </p:val>
                                        </p:tav>
                                        <p:tav tm="100000">
                                          <p:val>
                                            <p:strVal val="#ppt_w"/>
                                          </p:val>
                                        </p:tav>
                                      </p:tavLst>
                                    </p:anim>
                                    <p:anim calcmode="lin" valueType="num">
                                      <p:cBhvr>
                                        <p:cTn id="410" dur="2250" fill="hold"/>
                                        <p:tgtEl>
                                          <p:spTgt spid="158"/>
                                        </p:tgtEl>
                                        <p:attrNameLst>
                                          <p:attrName>ppt_h</p:attrName>
                                        </p:attrNameLst>
                                      </p:cBhvr>
                                      <p:tavLst>
                                        <p:tav tm="0">
                                          <p:val>
                                            <p:fltVal val="0"/>
                                          </p:val>
                                        </p:tav>
                                        <p:tav tm="100000">
                                          <p:val>
                                            <p:strVal val="#ppt_h"/>
                                          </p:val>
                                        </p:tav>
                                      </p:tavLst>
                                    </p:anim>
                                    <p:anim calcmode="lin" valueType="num">
                                      <p:cBhvr>
                                        <p:cTn id="411" dur="2250" fill="hold"/>
                                        <p:tgtEl>
                                          <p:spTgt spid="158"/>
                                        </p:tgtEl>
                                        <p:attrNameLst>
                                          <p:attrName>ppt_x</p:attrName>
                                        </p:attrNameLst>
                                      </p:cBhvr>
                                      <p:tavLst>
                                        <p:tav tm="0" fmla="#ppt_x+(cos(-2*pi*(1-$))*-#ppt_x-sin(-2*pi*(1-$))*(1-#ppt_y))*(1-$)">
                                          <p:val>
                                            <p:fltVal val="0"/>
                                          </p:val>
                                        </p:tav>
                                        <p:tav tm="100000">
                                          <p:val>
                                            <p:fltVal val="1"/>
                                          </p:val>
                                        </p:tav>
                                      </p:tavLst>
                                    </p:anim>
                                    <p:anim calcmode="lin" valueType="num">
                                      <p:cBhvr>
                                        <p:cTn id="412" dur="2250" fill="hold"/>
                                        <p:tgtEl>
                                          <p:spTgt spid="158"/>
                                        </p:tgtEl>
                                        <p:attrNameLst>
                                          <p:attrName>ppt_y</p:attrName>
                                        </p:attrNameLst>
                                      </p:cBhvr>
                                      <p:tavLst>
                                        <p:tav tm="0" fmla="#ppt_y+(sin(-2*pi*(1-$))*-#ppt_x+cos(-2*pi*(1-$))*(1-#ppt_y))*(1-$)">
                                          <p:val>
                                            <p:fltVal val="0"/>
                                          </p:val>
                                        </p:tav>
                                        <p:tav tm="100000">
                                          <p:val>
                                            <p:fltVal val="1"/>
                                          </p:val>
                                        </p:tav>
                                      </p:tavLst>
                                    </p:anim>
                                  </p:childTnLst>
                                </p:cTn>
                              </p:par>
                              <p:par>
                                <p:cTn id="413" presetID="15" presetClass="entr" presetSubtype="0" fill="hold" grpId="0" nodeType="withEffect">
                                  <p:stCondLst>
                                    <p:cond delay="0"/>
                                  </p:stCondLst>
                                  <p:childTnLst>
                                    <p:set>
                                      <p:cBhvr>
                                        <p:cTn id="414" dur="1" fill="hold">
                                          <p:stCondLst>
                                            <p:cond delay="0"/>
                                          </p:stCondLst>
                                        </p:cTn>
                                        <p:tgtEl>
                                          <p:spTgt spid="159"/>
                                        </p:tgtEl>
                                        <p:attrNameLst>
                                          <p:attrName>style.visibility</p:attrName>
                                        </p:attrNameLst>
                                      </p:cBhvr>
                                      <p:to>
                                        <p:strVal val="visible"/>
                                      </p:to>
                                    </p:set>
                                    <p:anim calcmode="lin" valueType="num">
                                      <p:cBhvr>
                                        <p:cTn id="415" dur="2250" fill="hold"/>
                                        <p:tgtEl>
                                          <p:spTgt spid="159"/>
                                        </p:tgtEl>
                                        <p:attrNameLst>
                                          <p:attrName>ppt_w</p:attrName>
                                        </p:attrNameLst>
                                      </p:cBhvr>
                                      <p:tavLst>
                                        <p:tav tm="0">
                                          <p:val>
                                            <p:fltVal val="0"/>
                                          </p:val>
                                        </p:tav>
                                        <p:tav tm="100000">
                                          <p:val>
                                            <p:strVal val="#ppt_w"/>
                                          </p:val>
                                        </p:tav>
                                      </p:tavLst>
                                    </p:anim>
                                    <p:anim calcmode="lin" valueType="num">
                                      <p:cBhvr>
                                        <p:cTn id="416" dur="2250" fill="hold"/>
                                        <p:tgtEl>
                                          <p:spTgt spid="159"/>
                                        </p:tgtEl>
                                        <p:attrNameLst>
                                          <p:attrName>ppt_h</p:attrName>
                                        </p:attrNameLst>
                                      </p:cBhvr>
                                      <p:tavLst>
                                        <p:tav tm="0">
                                          <p:val>
                                            <p:fltVal val="0"/>
                                          </p:val>
                                        </p:tav>
                                        <p:tav tm="100000">
                                          <p:val>
                                            <p:strVal val="#ppt_h"/>
                                          </p:val>
                                        </p:tav>
                                      </p:tavLst>
                                    </p:anim>
                                    <p:anim calcmode="lin" valueType="num">
                                      <p:cBhvr>
                                        <p:cTn id="417" dur="2250" fill="hold"/>
                                        <p:tgtEl>
                                          <p:spTgt spid="159"/>
                                        </p:tgtEl>
                                        <p:attrNameLst>
                                          <p:attrName>ppt_x</p:attrName>
                                        </p:attrNameLst>
                                      </p:cBhvr>
                                      <p:tavLst>
                                        <p:tav tm="0" fmla="#ppt_x+(cos(-2*pi*(1-$))*-#ppt_x-sin(-2*pi*(1-$))*(1-#ppt_y))*(1-$)">
                                          <p:val>
                                            <p:fltVal val="0"/>
                                          </p:val>
                                        </p:tav>
                                        <p:tav tm="100000">
                                          <p:val>
                                            <p:fltVal val="1"/>
                                          </p:val>
                                        </p:tav>
                                      </p:tavLst>
                                    </p:anim>
                                    <p:anim calcmode="lin" valueType="num">
                                      <p:cBhvr>
                                        <p:cTn id="418" dur="2250" fill="hold"/>
                                        <p:tgtEl>
                                          <p:spTgt spid="159"/>
                                        </p:tgtEl>
                                        <p:attrNameLst>
                                          <p:attrName>ppt_y</p:attrName>
                                        </p:attrNameLst>
                                      </p:cBhvr>
                                      <p:tavLst>
                                        <p:tav tm="0" fmla="#ppt_y+(sin(-2*pi*(1-$))*-#ppt_x+cos(-2*pi*(1-$))*(1-#ppt_y))*(1-$)">
                                          <p:val>
                                            <p:fltVal val="0"/>
                                          </p:val>
                                        </p:tav>
                                        <p:tav tm="100000">
                                          <p:val>
                                            <p:fltVal val="1"/>
                                          </p:val>
                                        </p:tav>
                                      </p:tavLst>
                                    </p:anim>
                                  </p:childTnLst>
                                </p:cTn>
                              </p:par>
                              <p:par>
                                <p:cTn id="419" presetID="15" presetClass="entr" presetSubtype="0" fill="hold" grpId="0" nodeType="withEffect">
                                  <p:stCondLst>
                                    <p:cond delay="0"/>
                                  </p:stCondLst>
                                  <p:childTnLst>
                                    <p:set>
                                      <p:cBhvr>
                                        <p:cTn id="420" dur="1" fill="hold">
                                          <p:stCondLst>
                                            <p:cond delay="0"/>
                                          </p:stCondLst>
                                        </p:cTn>
                                        <p:tgtEl>
                                          <p:spTgt spid="160"/>
                                        </p:tgtEl>
                                        <p:attrNameLst>
                                          <p:attrName>style.visibility</p:attrName>
                                        </p:attrNameLst>
                                      </p:cBhvr>
                                      <p:to>
                                        <p:strVal val="visible"/>
                                      </p:to>
                                    </p:set>
                                    <p:anim calcmode="lin" valueType="num">
                                      <p:cBhvr>
                                        <p:cTn id="421" dur="2250" fill="hold"/>
                                        <p:tgtEl>
                                          <p:spTgt spid="160"/>
                                        </p:tgtEl>
                                        <p:attrNameLst>
                                          <p:attrName>ppt_w</p:attrName>
                                        </p:attrNameLst>
                                      </p:cBhvr>
                                      <p:tavLst>
                                        <p:tav tm="0">
                                          <p:val>
                                            <p:fltVal val="0"/>
                                          </p:val>
                                        </p:tav>
                                        <p:tav tm="100000">
                                          <p:val>
                                            <p:strVal val="#ppt_w"/>
                                          </p:val>
                                        </p:tav>
                                      </p:tavLst>
                                    </p:anim>
                                    <p:anim calcmode="lin" valueType="num">
                                      <p:cBhvr>
                                        <p:cTn id="422" dur="2250" fill="hold"/>
                                        <p:tgtEl>
                                          <p:spTgt spid="160"/>
                                        </p:tgtEl>
                                        <p:attrNameLst>
                                          <p:attrName>ppt_h</p:attrName>
                                        </p:attrNameLst>
                                      </p:cBhvr>
                                      <p:tavLst>
                                        <p:tav tm="0">
                                          <p:val>
                                            <p:fltVal val="0"/>
                                          </p:val>
                                        </p:tav>
                                        <p:tav tm="100000">
                                          <p:val>
                                            <p:strVal val="#ppt_h"/>
                                          </p:val>
                                        </p:tav>
                                      </p:tavLst>
                                    </p:anim>
                                    <p:anim calcmode="lin" valueType="num">
                                      <p:cBhvr>
                                        <p:cTn id="423" dur="2250" fill="hold"/>
                                        <p:tgtEl>
                                          <p:spTgt spid="160"/>
                                        </p:tgtEl>
                                        <p:attrNameLst>
                                          <p:attrName>ppt_x</p:attrName>
                                        </p:attrNameLst>
                                      </p:cBhvr>
                                      <p:tavLst>
                                        <p:tav tm="0" fmla="#ppt_x+(cos(-2*pi*(1-$))*-#ppt_x-sin(-2*pi*(1-$))*(1-#ppt_y))*(1-$)">
                                          <p:val>
                                            <p:fltVal val="0"/>
                                          </p:val>
                                        </p:tav>
                                        <p:tav tm="100000">
                                          <p:val>
                                            <p:fltVal val="1"/>
                                          </p:val>
                                        </p:tav>
                                      </p:tavLst>
                                    </p:anim>
                                    <p:anim calcmode="lin" valueType="num">
                                      <p:cBhvr>
                                        <p:cTn id="424" dur="2250" fill="hold"/>
                                        <p:tgtEl>
                                          <p:spTgt spid="160"/>
                                        </p:tgtEl>
                                        <p:attrNameLst>
                                          <p:attrName>ppt_y</p:attrName>
                                        </p:attrNameLst>
                                      </p:cBhvr>
                                      <p:tavLst>
                                        <p:tav tm="0" fmla="#ppt_y+(sin(-2*pi*(1-$))*-#ppt_x+cos(-2*pi*(1-$))*(1-#ppt_y))*(1-$)">
                                          <p:val>
                                            <p:fltVal val="0"/>
                                          </p:val>
                                        </p:tav>
                                        <p:tav tm="100000">
                                          <p:val>
                                            <p:fltVal val="1"/>
                                          </p:val>
                                        </p:tav>
                                      </p:tavLst>
                                    </p:anim>
                                  </p:childTnLst>
                                </p:cTn>
                              </p:par>
                              <p:par>
                                <p:cTn id="425" presetID="15" presetClass="entr" presetSubtype="0" fill="hold" grpId="0" nodeType="withEffect">
                                  <p:stCondLst>
                                    <p:cond delay="0"/>
                                  </p:stCondLst>
                                  <p:childTnLst>
                                    <p:set>
                                      <p:cBhvr>
                                        <p:cTn id="426" dur="1" fill="hold">
                                          <p:stCondLst>
                                            <p:cond delay="0"/>
                                          </p:stCondLst>
                                        </p:cTn>
                                        <p:tgtEl>
                                          <p:spTgt spid="161"/>
                                        </p:tgtEl>
                                        <p:attrNameLst>
                                          <p:attrName>style.visibility</p:attrName>
                                        </p:attrNameLst>
                                      </p:cBhvr>
                                      <p:to>
                                        <p:strVal val="visible"/>
                                      </p:to>
                                    </p:set>
                                    <p:anim calcmode="lin" valueType="num">
                                      <p:cBhvr>
                                        <p:cTn id="427" dur="2250" fill="hold"/>
                                        <p:tgtEl>
                                          <p:spTgt spid="161"/>
                                        </p:tgtEl>
                                        <p:attrNameLst>
                                          <p:attrName>ppt_w</p:attrName>
                                        </p:attrNameLst>
                                      </p:cBhvr>
                                      <p:tavLst>
                                        <p:tav tm="0">
                                          <p:val>
                                            <p:fltVal val="0"/>
                                          </p:val>
                                        </p:tav>
                                        <p:tav tm="100000">
                                          <p:val>
                                            <p:strVal val="#ppt_w"/>
                                          </p:val>
                                        </p:tav>
                                      </p:tavLst>
                                    </p:anim>
                                    <p:anim calcmode="lin" valueType="num">
                                      <p:cBhvr>
                                        <p:cTn id="428" dur="2250" fill="hold"/>
                                        <p:tgtEl>
                                          <p:spTgt spid="161"/>
                                        </p:tgtEl>
                                        <p:attrNameLst>
                                          <p:attrName>ppt_h</p:attrName>
                                        </p:attrNameLst>
                                      </p:cBhvr>
                                      <p:tavLst>
                                        <p:tav tm="0">
                                          <p:val>
                                            <p:fltVal val="0"/>
                                          </p:val>
                                        </p:tav>
                                        <p:tav tm="100000">
                                          <p:val>
                                            <p:strVal val="#ppt_h"/>
                                          </p:val>
                                        </p:tav>
                                      </p:tavLst>
                                    </p:anim>
                                    <p:anim calcmode="lin" valueType="num">
                                      <p:cBhvr>
                                        <p:cTn id="429" dur="2250" fill="hold"/>
                                        <p:tgtEl>
                                          <p:spTgt spid="161"/>
                                        </p:tgtEl>
                                        <p:attrNameLst>
                                          <p:attrName>ppt_x</p:attrName>
                                        </p:attrNameLst>
                                      </p:cBhvr>
                                      <p:tavLst>
                                        <p:tav tm="0" fmla="#ppt_x+(cos(-2*pi*(1-$))*-#ppt_x-sin(-2*pi*(1-$))*(1-#ppt_y))*(1-$)">
                                          <p:val>
                                            <p:fltVal val="0"/>
                                          </p:val>
                                        </p:tav>
                                        <p:tav tm="100000">
                                          <p:val>
                                            <p:fltVal val="1"/>
                                          </p:val>
                                        </p:tav>
                                      </p:tavLst>
                                    </p:anim>
                                    <p:anim calcmode="lin" valueType="num">
                                      <p:cBhvr>
                                        <p:cTn id="430" dur="2250" fill="hold"/>
                                        <p:tgtEl>
                                          <p:spTgt spid="161"/>
                                        </p:tgtEl>
                                        <p:attrNameLst>
                                          <p:attrName>ppt_y</p:attrName>
                                        </p:attrNameLst>
                                      </p:cBhvr>
                                      <p:tavLst>
                                        <p:tav tm="0" fmla="#ppt_y+(sin(-2*pi*(1-$))*-#ppt_x+cos(-2*pi*(1-$))*(1-#ppt_y))*(1-$)">
                                          <p:val>
                                            <p:fltVal val="0"/>
                                          </p:val>
                                        </p:tav>
                                        <p:tav tm="100000">
                                          <p:val>
                                            <p:fltVal val="1"/>
                                          </p:val>
                                        </p:tav>
                                      </p:tavLst>
                                    </p:anim>
                                  </p:childTnLst>
                                </p:cTn>
                              </p:par>
                              <p:par>
                                <p:cTn id="431" presetID="15" presetClass="entr" presetSubtype="0" fill="hold" grpId="0" nodeType="withEffect">
                                  <p:stCondLst>
                                    <p:cond delay="0"/>
                                  </p:stCondLst>
                                  <p:childTnLst>
                                    <p:set>
                                      <p:cBhvr>
                                        <p:cTn id="432" dur="1" fill="hold">
                                          <p:stCondLst>
                                            <p:cond delay="0"/>
                                          </p:stCondLst>
                                        </p:cTn>
                                        <p:tgtEl>
                                          <p:spTgt spid="162"/>
                                        </p:tgtEl>
                                        <p:attrNameLst>
                                          <p:attrName>style.visibility</p:attrName>
                                        </p:attrNameLst>
                                      </p:cBhvr>
                                      <p:to>
                                        <p:strVal val="visible"/>
                                      </p:to>
                                    </p:set>
                                    <p:anim calcmode="lin" valueType="num">
                                      <p:cBhvr>
                                        <p:cTn id="433" dur="2250" fill="hold"/>
                                        <p:tgtEl>
                                          <p:spTgt spid="162"/>
                                        </p:tgtEl>
                                        <p:attrNameLst>
                                          <p:attrName>ppt_w</p:attrName>
                                        </p:attrNameLst>
                                      </p:cBhvr>
                                      <p:tavLst>
                                        <p:tav tm="0">
                                          <p:val>
                                            <p:fltVal val="0"/>
                                          </p:val>
                                        </p:tav>
                                        <p:tav tm="100000">
                                          <p:val>
                                            <p:strVal val="#ppt_w"/>
                                          </p:val>
                                        </p:tav>
                                      </p:tavLst>
                                    </p:anim>
                                    <p:anim calcmode="lin" valueType="num">
                                      <p:cBhvr>
                                        <p:cTn id="434" dur="2250" fill="hold"/>
                                        <p:tgtEl>
                                          <p:spTgt spid="162"/>
                                        </p:tgtEl>
                                        <p:attrNameLst>
                                          <p:attrName>ppt_h</p:attrName>
                                        </p:attrNameLst>
                                      </p:cBhvr>
                                      <p:tavLst>
                                        <p:tav tm="0">
                                          <p:val>
                                            <p:fltVal val="0"/>
                                          </p:val>
                                        </p:tav>
                                        <p:tav tm="100000">
                                          <p:val>
                                            <p:strVal val="#ppt_h"/>
                                          </p:val>
                                        </p:tav>
                                      </p:tavLst>
                                    </p:anim>
                                    <p:anim calcmode="lin" valueType="num">
                                      <p:cBhvr>
                                        <p:cTn id="435" dur="2250" fill="hold"/>
                                        <p:tgtEl>
                                          <p:spTgt spid="162"/>
                                        </p:tgtEl>
                                        <p:attrNameLst>
                                          <p:attrName>ppt_x</p:attrName>
                                        </p:attrNameLst>
                                      </p:cBhvr>
                                      <p:tavLst>
                                        <p:tav tm="0" fmla="#ppt_x+(cos(-2*pi*(1-$))*-#ppt_x-sin(-2*pi*(1-$))*(1-#ppt_y))*(1-$)">
                                          <p:val>
                                            <p:fltVal val="0"/>
                                          </p:val>
                                        </p:tav>
                                        <p:tav tm="100000">
                                          <p:val>
                                            <p:fltVal val="1"/>
                                          </p:val>
                                        </p:tav>
                                      </p:tavLst>
                                    </p:anim>
                                    <p:anim calcmode="lin" valueType="num">
                                      <p:cBhvr>
                                        <p:cTn id="436" dur="2250" fill="hold"/>
                                        <p:tgtEl>
                                          <p:spTgt spid="162"/>
                                        </p:tgtEl>
                                        <p:attrNameLst>
                                          <p:attrName>ppt_y</p:attrName>
                                        </p:attrNameLst>
                                      </p:cBhvr>
                                      <p:tavLst>
                                        <p:tav tm="0" fmla="#ppt_y+(sin(-2*pi*(1-$))*-#ppt_x+cos(-2*pi*(1-$))*(1-#ppt_y))*(1-$)">
                                          <p:val>
                                            <p:fltVal val="0"/>
                                          </p:val>
                                        </p:tav>
                                        <p:tav tm="100000">
                                          <p:val>
                                            <p:fltVal val="1"/>
                                          </p:val>
                                        </p:tav>
                                      </p:tavLst>
                                    </p:anim>
                                  </p:childTnLst>
                                </p:cTn>
                              </p:par>
                              <p:par>
                                <p:cTn id="437" presetID="15" presetClass="entr" presetSubtype="0" fill="hold" grpId="0" nodeType="withEffect">
                                  <p:stCondLst>
                                    <p:cond delay="0"/>
                                  </p:stCondLst>
                                  <p:childTnLst>
                                    <p:set>
                                      <p:cBhvr>
                                        <p:cTn id="438" dur="1" fill="hold">
                                          <p:stCondLst>
                                            <p:cond delay="0"/>
                                          </p:stCondLst>
                                        </p:cTn>
                                        <p:tgtEl>
                                          <p:spTgt spid="163"/>
                                        </p:tgtEl>
                                        <p:attrNameLst>
                                          <p:attrName>style.visibility</p:attrName>
                                        </p:attrNameLst>
                                      </p:cBhvr>
                                      <p:to>
                                        <p:strVal val="visible"/>
                                      </p:to>
                                    </p:set>
                                    <p:anim calcmode="lin" valueType="num">
                                      <p:cBhvr>
                                        <p:cTn id="439" dur="2250" fill="hold"/>
                                        <p:tgtEl>
                                          <p:spTgt spid="163"/>
                                        </p:tgtEl>
                                        <p:attrNameLst>
                                          <p:attrName>ppt_w</p:attrName>
                                        </p:attrNameLst>
                                      </p:cBhvr>
                                      <p:tavLst>
                                        <p:tav tm="0">
                                          <p:val>
                                            <p:fltVal val="0"/>
                                          </p:val>
                                        </p:tav>
                                        <p:tav tm="100000">
                                          <p:val>
                                            <p:strVal val="#ppt_w"/>
                                          </p:val>
                                        </p:tav>
                                      </p:tavLst>
                                    </p:anim>
                                    <p:anim calcmode="lin" valueType="num">
                                      <p:cBhvr>
                                        <p:cTn id="440" dur="2250" fill="hold"/>
                                        <p:tgtEl>
                                          <p:spTgt spid="163"/>
                                        </p:tgtEl>
                                        <p:attrNameLst>
                                          <p:attrName>ppt_h</p:attrName>
                                        </p:attrNameLst>
                                      </p:cBhvr>
                                      <p:tavLst>
                                        <p:tav tm="0">
                                          <p:val>
                                            <p:fltVal val="0"/>
                                          </p:val>
                                        </p:tav>
                                        <p:tav tm="100000">
                                          <p:val>
                                            <p:strVal val="#ppt_h"/>
                                          </p:val>
                                        </p:tav>
                                      </p:tavLst>
                                    </p:anim>
                                    <p:anim calcmode="lin" valueType="num">
                                      <p:cBhvr>
                                        <p:cTn id="441" dur="2250" fill="hold"/>
                                        <p:tgtEl>
                                          <p:spTgt spid="163"/>
                                        </p:tgtEl>
                                        <p:attrNameLst>
                                          <p:attrName>ppt_x</p:attrName>
                                        </p:attrNameLst>
                                      </p:cBhvr>
                                      <p:tavLst>
                                        <p:tav tm="0" fmla="#ppt_x+(cos(-2*pi*(1-$))*-#ppt_x-sin(-2*pi*(1-$))*(1-#ppt_y))*(1-$)">
                                          <p:val>
                                            <p:fltVal val="0"/>
                                          </p:val>
                                        </p:tav>
                                        <p:tav tm="100000">
                                          <p:val>
                                            <p:fltVal val="1"/>
                                          </p:val>
                                        </p:tav>
                                      </p:tavLst>
                                    </p:anim>
                                    <p:anim calcmode="lin" valueType="num">
                                      <p:cBhvr>
                                        <p:cTn id="442" dur="2250" fill="hold"/>
                                        <p:tgtEl>
                                          <p:spTgt spid="163"/>
                                        </p:tgtEl>
                                        <p:attrNameLst>
                                          <p:attrName>ppt_y</p:attrName>
                                        </p:attrNameLst>
                                      </p:cBhvr>
                                      <p:tavLst>
                                        <p:tav tm="0" fmla="#ppt_y+(sin(-2*pi*(1-$))*-#ppt_x+cos(-2*pi*(1-$))*(1-#ppt_y))*(1-$)">
                                          <p:val>
                                            <p:fltVal val="0"/>
                                          </p:val>
                                        </p:tav>
                                        <p:tav tm="100000">
                                          <p:val>
                                            <p:fltVal val="1"/>
                                          </p:val>
                                        </p:tav>
                                      </p:tavLst>
                                    </p:anim>
                                  </p:childTnLst>
                                </p:cTn>
                              </p:par>
                              <p:par>
                                <p:cTn id="443" presetID="15" presetClass="entr" presetSubtype="0" fill="hold" grpId="0" nodeType="withEffect">
                                  <p:stCondLst>
                                    <p:cond delay="0"/>
                                  </p:stCondLst>
                                  <p:childTnLst>
                                    <p:set>
                                      <p:cBhvr>
                                        <p:cTn id="444" dur="1" fill="hold">
                                          <p:stCondLst>
                                            <p:cond delay="0"/>
                                          </p:stCondLst>
                                        </p:cTn>
                                        <p:tgtEl>
                                          <p:spTgt spid="164"/>
                                        </p:tgtEl>
                                        <p:attrNameLst>
                                          <p:attrName>style.visibility</p:attrName>
                                        </p:attrNameLst>
                                      </p:cBhvr>
                                      <p:to>
                                        <p:strVal val="visible"/>
                                      </p:to>
                                    </p:set>
                                    <p:anim calcmode="lin" valueType="num">
                                      <p:cBhvr>
                                        <p:cTn id="445" dur="2250" fill="hold"/>
                                        <p:tgtEl>
                                          <p:spTgt spid="164"/>
                                        </p:tgtEl>
                                        <p:attrNameLst>
                                          <p:attrName>ppt_w</p:attrName>
                                        </p:attrNameLst>
                                      </p:cBhvr>
                                      <p:tavLst>
                                        <p:tav tm="0">
                                          <p:val>
                                            <p:fltVal val="0"/>
                                          </p:val>
                                        </p:tav>
                                        <p:tav tm="100000">
                                          <p:val>
                                            <p:strVal val="#ppt_w"/>
                                          </p:val>
                                        </p:tav>
                                      </p:tavLst>
                                    </p:anim>
                                    <p:anim calcmode="lin" valueType="num">
                                      <p:cBhvr>
                                        <p:cTn id="446" dur="2250" fill="hold"/>
                                        <p:tgtEl>
                                          <p:spTgt spid="164"/>
                                        </p:tgtEl>
                                        <p:attrNameLst>
                                          <p:attrName>ppt_h</p:attrName>
                                        </p:attrNameLst>
                                      </p:cBhvr>
                                      <p:tavLst>
                                        <p:tav tm="0">
                                          <p:val>
                                            <p:fltVal val="0"/>
                                          </p:val>
                                        </p:tav>
                                        <p:tav tm="100000">
                                          <p:val>
                                            <p:strVal val="#ppt_h"/>
                                          </p:val>
                                        </p:tav>
                                      </p:tavLst>
                                    </p:anim>
                                    <p:anim calcmode="lin" valueType="num">
                                      <p:cBhvr>
                                        <p:cTn id="447" dur="2250" fill="hold"/>
                                        <p:tgtEl>
                                          <p:spTgt spid="164"/>
                                        </p:tgtEl>
                                        <p:attrNameLst>
                                          <p:attrName>ppt_x</p:attrName>
                                        </p:attrNameLst>
                                      </p:cBhvr>
                                      <p:tavLst>
                                        <p:tav tm="0" fmla="#ppt_x+(cos(-2*pi*(1-$))*-#ppt_x-sin(-2*pi*(1-$))*(1-#ppt_y))*(1-$)">
                                          <p:val>
                                            <p:fltVal val="0"/>
                                          </p:val>
                                        </p:tav>
                                        <p:tav tm="100000">
                                          <p:val>
                                            <p:fltVal val="1"/>
                                          </p:val>
                                        </p:tav>
                                      </p:tavLst>
                                    </p:anim>
                                    <p:anim calcmode="lin" valueType="num">
                                      <p:cBhvr>
                                        <p:cTn id="448" dur="2250" fill="hold"/>
                                        <p:tgtEl>
                                          <p:spTgt spid="164"/>
                                        </p:tgtEl>
                                        <p:attrNameLst>
                                          <p:attrName>ppt_y</p:attrName>
                                        </p:attrNameLst>
                                      </p:cBhvr>
                                      <p:tavLst>
                                        <p:tav tm="0" fmla="#ppt_y+(sin(-2*pi*(1-$))*-#ppt_x+cos(-2*pi*(1-$))*(1-#ppt_y))*(1-$)">
                                          <p:val>
                                            <p:fltVal val="0"/>
                                          </p:val>
                                        </p:tav>
                                        <p:tav tm="100000">
                                          <p:val>
                                            <p:fltVal val="1"/>
                                          </p:val>
                                        </p:tav>
                                      </p:tavLst>
                                    </p:anim>
                                  </p:childTnLst>
                                </p:cTn>
                              </p:par>
                              <p:par>
                                <p:cTn id="449" presetID="15" presetClass="entr" presetSubtype="0" fill="hold" grpId="0" nodeType="withEffect">
                                  <p:stCondLst>
                                    <p:cond delay="0"/>
                                  </p:stCondLst>
                                  <p:childTnLst>
                                    <p:set>
                                      <p:cBhvr>
                                        <p:cTn id="450" dur="1" fill="hold">
                                          <p:stCondLst>
                                            <p:cond delay="0"/>
                                          </p:stCondLst>
                                        </p:cTn>
                                        <p:tgtEl>
                                          <p:spTgt spid="165"/>
                                        </p:tgtEl>
                                        <p:attrNameLst>
                                          <p:attrName>style.visibility</p:attrName>
                                        </p:attrNameLst>
                                      </p:cBhvr>
                                      <p:to>
                                        <p:strVal val="visible"/>
                                      </p:to>
                                    </p:set>
                                    <p:anim calcmode="lin" valueType="num">
                                      <p:cBhvr>
                                        <p:cTn id="451" dur="2250" fill="hold"/>
                                        <p:tgtEl>
                                          <p:spTgt spid="165"/>
                                        </p:tgtEl>
                                        <p:attrNameLst>
                                          <p:attrName>ppt_w</p:attrName>
                                        </p:attrNameLst>
                                      </p:cBhvr>
                                      <p:tavLst>
                                        <p:tav tm="0">
                                          <p:val>
                                            <p:fltVal val="0"/>
                                          </p:val>
                                        </p:tav>
                                        <p:tav tm="100000">
                                          <p:val>
                                            <p:strVal val="#ppt_w"/>
                                          </p:val>
                                        </p:tav>
                                      </p:tavLst>
                                    </p:anim>
                                    <p:anim calcmode="lin" valueType="num">
                                      <p:cBhvr>
                                        <p:cTn id="452" dur="2250" fill="hold"/>
                                        <p:tgtEl>
                                          <p:spTgt spid="165"/>
                                        </p:tgtEl>
                                        <p:attrNameLst>
                                          <p:attrName>ppt_h</p:attrName>
                                        </p:attrNameLst>
                                      </p:cBhvr>
                                      <p:tavLst>
                                        <p:tav tm="0">
                                          <p:val>
                                            <p:fltVal val="0"/>
                                          </p:val>
                                        </p:tav>
                                        <p:tav tm="100000">
                                          <p:val>
                                            <p:strVal val="#ppt_h"/>
                                          </p:val>
                                        </p:tav>
                                      </p:tavLst>
                                    </p:anim>
                                    <p:anim calcmode="lin" valueType="num">
                                      <p:cBhvr>
                                        <p:cTn id="453" dur="2250" fill="hold"/>
                                        <p:tgtEl>
                                          <p:spTgt spid="165"/>
                                        </p:tgtEl>
                                        <p:attrNameLst>
                                          <p:attrName>ppt_x</p:attrName>
                                        </p:attrNameLst>
                                      </p:cBhvr>
                                      <p:tavLst>
                                        <p:tav tm="0" fmla="#ppt_x+(cos(-2*pi*(1-$))*-#ppt_x-sin(-2*pi*(1-$))*(1-#ppt_y))*(1-$)">
                                          <p:val>
                                            <p:fltVal val="0"/>
                                          </p:val>
                                        </p:tav>
                                        <p:tav tm="100000">
                                          <p:val>
                                            <p:fltVal val="1"/>
                                          </p:val>
                                        </p:tav>
                                      </p:tavLst>
                                    </p:anim>
                                    <p:anim calcmode="lin" valueType="num">
                                      <p:cBhvr>
                                        <p:cTn id="454" dur="2250" fill="hold"/>
                                        <p:tgtEl>
                                          <p:spTgt spid="165"/>
                                        </p:tgtEl>
                                        <p:attrNameLst>
                                          <p:attrName>ppt_y</p:attrName>
                                        </p:attrNameLst>
                                      </p:cBhvr>
                                      <p:tavLst>
                                        <p:tav tm="0" fmla="#ppt_y+(sin(-2*pi*(1-$))*-#ppt_x+cos(-2*pi*(1-$))*(1-#ppt_y))*(1-$)">
                                          <p:val>
                                            <p:fltVal val="0"/>
                                          </p:val>
                                        </p:tav>
                                        <p:tav tm="100000">
                                          <p:val>
                                            <p:fltVal val="1"/>
                                          </p:val>
                                        </p:tav>
                                      </p:tavLst>
                                    </p:anim>
                                  </p:childTnLst>
                                </p:cTn>
                              </p:par>
                              <p:par>
                                <p:cTn id="455" presetID="15" presetClass="entr" presetSubtype="0" fill="hold" grpId="0" nodeType="withEffect">
                                  <p:stCondLst>
                                    <p:cond delay="0"/>
                                  </p:stCondLst>
                                  <p:childTnLst>
                                    <p:set>
                                      <p:cBhvr>
                                        <p:cTn id="456" dur="1" fill="hold">
                                          <p:stCondLst>
                                            <p:cond delay="0"/>
                                          </p:stCondLst>
                                        </p:cTn>
                                        <p:tgtEl>
                                          <p:spTgt spid="166"/>
                                        </p:tgtEl>
                                        <p:attrNameLst>
                                          <p:attrName>style.visibility</p:attrName>
                                        </p:attrNameLst>
                                      </p:cBhvr>
                                      <p:to>
                                        <p:strVal val="visible"/>
                                      </p:to>
                                    </p:set>
                                    <p:anim calcmode="lin" valueType="num">
                                      <p:cBhvr>
                                        <p:cTn id="457" dur="2250" fill="hold"/>
                                        <p:tgtEl>
                                          <p:spTgt spid="166"/>
                                        </p:tgtEl>
                                        <p:attrNameLst>
                                          <p:attrName>ppt_w</p:attrName>
                                        </p:attrNameLst>
                                      </p:cBhvr>
                                      <p:tavLst>
                                        <p:tav tm="0">
                                          <p:val>
                                            <p:fltVal val="0"/>
                                          </p:val>
                                        </p:tav>
                                        <p:tav tm="100000">
                                          <p:val>
                                            <p:strVal val="#ppt_w"/>
                                          </p:val>
                                        </p:tav>
                                      </p:tavLst>
                                    </p:anim>
                                    <p:anim calcmode="lin" valueType="num">
                                      <p:cBhvr>
                                        <p:cTn id="458" dur="2250" fill="hold"/>
                                        <p:tgtEl>
                                          <p:spTgt spid="166"/>
                                        </p:tgtEl>
                                        <p:attrNameLst>
                                          <p:attrName>ppt_h</p:attrName>
                                        </p:attrNameLst>
                                      </p:cBhvr>
                                      <p:tavLst>
                                        <p:tav tm="0">
                                          <p:val>
                                            <p:fltVal val="0"/>
                                          </p:val>
                                        </p:tav>
                                        <p:tav tm="100000">
                                          <p:val>
                                            <p:strVal val="#ppt_h"/>
                                          </p:val>
                                        </p:tav>
                                      </p:tavLst>
                                    </p:anim>
                                    <p:anim calcmode="lin" valueType="num">
                                      <p:cBhvr>
                                        <p:cTn id="459" dur="2250" fill="hold"/>
                                        <p:tgtEl>
                                          <p:spTgt spid="166"/>
                                        </p:tgtEl>
                                        <p:attrNameLst>
                                          <p:attrName>ppt_x</p:attrName>
                                        </p:attrNameLst>
                                      </p:cBhvr>
                                      <p:tavLst>
                                        <p:tav tm="0" fmla="#ppt_x+(cos(-2*pi*(1-$))*-#ppt_x-sin(-2*pi*(1-$))*(1-#ppt_y))*(1-$)">
                                          <p:val>
                                            <p:fltVal val="0"/>
                                          </p:val>
                                        </p:tav>
                                        <p:tav tm="100000">
                                          <p:val>
                                            <p:fltVal val="1"/>
                                          </p:val>
                                        </p:tav>
                                      </p:tavLst>
                                    </p:anim>
                                    <p:anim calcmode="lin" valueType="num">
                                      <p:cBhvr>
                                        <p:cTn id="460" dur="2250" fill="hold"/>
                                        <p:tgtEl>
                                          <p:spTgt spid="166"/>
                                        </p:tgtEl>
                                        <p:attrNameLst>
                                          <p:attrName>ppt_y</p:attrName>
                                        </p:attrNameLst>
                                      </p:cBhvr>
                                      <p:tavLst>
                                        <p:tav tm="0" fmla="#ppt_y+(sin(-2*pi*(1-$))*-#ppt_x+cos(-2*pi*(1-$))*(1-#ppt_y))*(1-$)">
                                          <p:val>
                                            <p:fltVal val="0"/>
                                          </p:val>
                                        </p:tav>
                                        <p:tav tm="100000">
                                          <p:val>
                                            <p:fltVal val="1"/>
                                          </p:val>
                                        </p:tav>
                                      </p:tavLst>
                                    </p:anim>
                                  </p:childTnLst>
                                </p:cTn>
                              </p:par>
                              <p:par>
                                <p:cTn id="461" presetID="15" presetClass="entr" presetSubtype="0" fill="hold" grpId="0" nodeType="withEffect">
                                  <p:stCondLst>
                                    <p:cond delay="0"/>
                                  </p:stCondLst>
                                  <p:childTnLst>
                                    <p:set>
                                      <p:cBhvr>
                                        <p:cTn id="462" dur="1" fill="hold">
                                          <p:stCondLst>
                                            <p:cond delay="0"/>
                                          </p:stCondLst>
                                        </p:cTn>
                                        <p:tgtEl>
                                          <p:spTgt spid="167"/>
                                        </p:tgtEl>
                                        <p:attrNameLst>
                                          <p:attrName>style.visibility</p:attrName>
                                        </p:attrNameLst>
                                      </p:cBhvr>
                                      <p:to>
                                        <p:strVal val="visible"/>
                                      </p:to>
                                    </p:set>
                                    <p:anim calcmode="lin" valueType="num">
                                      <p:cBhvr>
                                        <p:cTn id="463" dur="2250" fill="hold"/>
                                        <p:tgtEl>
                                          <p:spTgt spid="167"/>
                                        </p:tgtEl>
                                        <p:attrNameLst>
                                          <p:attrName>ppt_w</p:attrName>
                                        </p:attrNameLst>
                                      </p:cBhvr>
                                      <p:tavLst>
                                        <p:tav tm="0">
                                          <p:val>
                                            <p:fltVal val="0"/>
                                          </p:val>
                                        </p:tav>
                                        <p:tav tm="100000">
                                          <p:val>
                                            <p:strVal val="#ppt_w"/>
                                          </p:val>
                                        </p:tav>
                                      </p:tavLst>
                                    </p:anim>
                                    <p:anim calcmode="lin" valueType="num">
                                      <p:cBhvr>
                                        <p:cTn id="464" dur="2250" fill="hold"/>
                                        <p:tgtEl>
                                          <p:spTgt spid="167"/>
                                        </p:tgtEl>
                                        <p:attrNameLst>
                                          <p:attrName>ppt_h</p:attrName>
                                        </p:attrNameLst>
                                      </p:cBhvr>
                                      <p:tavLst>
                                        <p:tav tm="0">
                                          <p:val>
                                            <p:fltVal val="0"/>
                                          </p:val>
                                        </p:tav>
                                        <p:tav tm="100000">
                                          <p:val>
                                            <p:strVal val="#ppt_h"/>
                                          </p:val>
                                        </p:tav>
                                      </p:tavLst>
                                    </p:anim>
                                    <p:anim calcmode="lin" valueType="num">
                                      <p:cBhvr>
                                        <p:cTn id="465" dur="2250" fill="hold"/>
                                        <p:tgtEl>
                                          <p:spTgt spid="167"/>
                                        </p:tgtEl>
                                        <p:attrNameLst>
                                          <p:attrName>ppt_x</p:attrName>
                                        </p:attrNameLst>
                                      </p:cBhvr>
                                      <p:tavLst>
                                        <p:tav tm="0" fmla="#ppt_x+(cos(-2*pi*(1-$))*-#ppt_x-sin(-2*pi*(1-$))*(1-#ppt_y))*(1-$)">
                                          <p:val>
                                            <p:fltVal val="0"/>
                                          </p:val>
                                        </p:tav>
                                        <p:tav tm="100000">
                                          <p:val>
                                            <p:fltVal val="1"/>
                                          </p:val>
                                        </p:tav>
                                      </p:tavLst>
                                    </p:anim>
                                    <p:anim calcmode="lin" valueType="num">
                                      <p:cBhvr>
                                        <p:cTn id="466" dur="2250" fill="hold"/>
                                        <p:tgtEl>
                                          <p:spTgt spid="167"/>
                                        </p:tgtEl>
                                        <p:attrNameLst>
                                          <p:attrName>ppt_y</p:attrName>
                                        </p:attrNameLst>
                                      </p:cBhvr>
                                      <p:tavLst>
                                        <p:tav tm="0" fmla="#ppt_y+(sin(-2*pi*(1-$))*-#ppt_x+cos(-2*pi*(1-$))*(1-#ppt_y))*(1-$)">
                                          <p:val>
                                            <p:fltVal val="0"/>
                                          </p:val>
                                        </p:tav>
                                        <p:tav tm="100000">
                                          <p:val>
                                            <p:fltVal val="1"/>
                                          </p:val>
                                        </p:tav>
                                      </p:tavLst>
                                    </p:anim>
                                  </p:childTnLst>
                                </p:cTn>
                              </p:par>
                              <p:par>
                                <p:cTn id="467" presetID="15" presetClass="entr" presetSubtype="0" fill="hold" grpId="0" nodeType="withEffect">
                                  <p:stCondLst>
                                    <p:cond delay="0"/>
                                  </p:stCondLst>
                                  <p:childTnLst>
                                    <p:set>
                                      <p:cBhvr>
                                        <p:cTn id="468" dur="1" fill="hold">
                                          <p:stCondLst>
                                            <p:cond delay="0"/>
                                          </p:stCondLst>
                                        </p:cTn>
                                        <p:tgtEl>
                                          <p:spTgt spid="168"/>
                                        </p:tgtEl>
                                        <p:attrNameLst>
                                          <p:attrName>style.visibility</p:attrName>
                                        </p:attrNameLst>
                                      </p:cBhvr>
                                      <p:to>
                                        <p:strVal val="visible"/>
                                      </p:to>
                                    </p:set>
                                    <p:anim calcmode="lin" valueType="num">
                                      <p:cBhvr>
                                        <p:cTn id="469" dur="2250" fill="hold"/>
                                        <p:tgtEl>
                                          <p:spTgt spid="168"/>
                                        </p:tgtEl>
                                        <p:attrNameLst>
                                          <p:attrName>ppt_w</p:attrName>
                                        </p:attrNameLst>
                                      </p:cBhvr>
                                      <p:tavLst>
                                        <p:tav tm="0">
                                          <p:val>
                                            <p:fltVal val="0"/>
                                          </p:val>
                                        </p:tav>
                                        <p:tav tm="100000">
                                          <p:val>
                                            <p:strVal val="#ppt_w"/>
                                          </p:val>
                                        </p:tav>
                                      </p:tavLst>
                                    </p:anim>
                                    <p:anim calcmode="lin" valueType="num">
                                      <p:cBhvr>
                                        <p:cTn id="470" dur="2250" fill="hold"/>
                                        <p:tgtEl>
                                          <p:spTgt spid="168"/>
                                        </p:tgtEl>
                                        <p:attrNameLst>
                                          <p:attrName>ppt_h</p:attrName>
                                        </p:attrNameLst>
                                      </p:cBhvr>
                                      <p:tavLst>
                                        <p:tav tm="0">
                                          <p:val>
                                            <p:fltVal val="0"/>
                                          </p:val>
                                        </p:tav>
                                        <p:tav tm="100000">
                                          <p:val>
                                            <p:strVal val="#ppt_h"/>
                                          </p:val>
                                        </p:tav>
                                      </p:tavLst>
                                    </p:anim>
                                    <p:anim calcmode="lin" valueType="num">
                                      <p:cBhvr>
                                        <p:cTn id="471" dur="2250" fill="hold"/>
                                        <p:tgtEl>
                                          <p:spTgt spid="168"/>
                                        </p:tgtEl>
                                        <p:attrNameLst>
                                          <p:attrName>ppt_x</p:attrName>
                                        </p:attrNameLst>
                                      </p:cBhvr>
                                      <p:tavLst>
                                        <p:tav tm="0" fmla="#ppt_x+(cos(-2*pi*(1-$))*-#ppt_x-sin(-2*pi*(1-$))*(1-#ppt_y))*(1-$)">
                                          <p:val>
                                            <p:fltVal val="0"/>
                                          </p:val>
                                        </p:tav>
                                        <p:tav tm="100000">
                                          <p:val>
                                            <p:fltVal val="1"/>
                                          </p:val>
                                        </p:tav>
                                      </p:tavLst>
                                    </p:anim>
                                    <p:anim calcmode="lin" valueType="num">
                                      <p:cBhvr>
                                        <p:cTn id="472" dur="2250" fill="hold"/>
                                        <p:tgtEl>
                                          <p:spTgt spid="168"/>
                                        </p:tgtEl>
                                        <p:attrNameLst>
                                          <p:attrName>ppt_y</p:attrName>
                                        </p:attrNameLst>
                                      </p:cBhvr>
                                      <p:tavLst>
                                        <p:tav tm="0" fmla="#ppt_y+(sin(-2*pi*(1-$))*-#ppt_x+cos(-2*pi*(1-$))*(1-#ppt_y))*(1-$)">
                                          <p:val>
                                            <p:fltVal val="0"/>
                                          </p:val>
                                        </p:tav>
                                        <p:tav tm="100000">
                                          <p:val>
                                            <p:fltVal val="1"/>
                                          </p:val>
                                        </p:tav>
                                      </p:tavLst>
                                    </p:anim>
                                  </p:childTnLst>
                                </p:cTn>
                              </p:par>
                              <p:par>
                                <p:cTn id="473" presetID="15" presetClass="entr" presetSubtype="0" fill="hold" grpId="0" nodeType="withEffect">
                                  <p:stCondLst>
                                    <p:cond delay="0"/>
                                  </p:stCondLst>
                                  <p:childTnLst>
                                    <p:set>
                                      <p:cBhvr>
                                        <p:cTn id="474" dur="1" fill="hold">
                                          <p:stCondLst>
                                            <p:cond delay="0"/>
                                          </p:stCondLst>
                                        </p:cTn>
                                        <p:tgtEl>
                                          <p:spTgt spid="170"/>
                                        </p:tgtEl>
                                        <p:attrNameLst>
                                          <p:attrName>style.visibility</p:attrName>
                                        </p:attrNameLst>
                                      </p:cBhvr>
                                      <p:to>
                                        <p:strVal val="visible"/>
                                      </p:to>
                                    </p:set>
                                    <p:anim calcmode="lin" valueType="num">
                                      <p:cBhvr>
                                        <p:cTn id="475" dur="2250" fill="hold"/>
                                        <p:tgtEl>
                                          <p:spTgt spid="170"/>
                                        </p:tgtEl>
                                        <p:attrNameLst>
                                          <p:attrName>ppt_w</p:attrName>
                                        </p:attrNameLst>
                                      </p:cBhvr>
                                      <p:tavLst>
                                        <p:tav tm="0">
                                          <p:val>
                                            <p:fltVal val="0"/>
                                          </p:val>
                                        </p:tav>
                                        <p:tav tm="100000">
                                          <p:val>
                                            <p:strVal val="#ppt_w"/>
                                          </p:val>
                                        </p:tav>
                                      </p:tavLst>
                                    </p:anim>
                                    <p:anim calcmode="lin" valueType="num">
                                      <p:cBhvr>
                                        <p:cTn id="476" dur="2250" fill="hold"/>
                                        <p:tgtEl>
                                          <p:spTgt spid="170"/>
                                        </p:tgtEl>
                                        <p:attrNameLst>
                                          <p:attrName>ppt_h</p:attrName>
                                        </p:attrNameLst>
                                      </p:cBhvr>
                                      <p:tavLst>
                                        <p:tav tm="0">
                                          <p:val>
                                            <p:fltVal val="0"/>
                                          </p:val>
                                        </p:tav>
                                        <p:tav tm="100000">
                                          <p:val>
                                            <p:strVal val="#ppt_h"/>
                                          </p:val>
                                        </p:tav>
                                      </p:tavLst>
                                    </p:anim>
                                    <p:anim calcmode="lin" valueType="num">
                                      <p:cBhvr>
                                        <p:cTn id="477" dur="2250" fill="hold"/>
                                        <p:tgtEl>
                                          <p:spTgt spid="170"/>
                                        </p:tgtEl>
                                        <p:attrNameLst>
                                          <p:attrName>ppt_x</p:attrName>
                                        </p:attrNameLst>
                                      </p:cBhvr>
                                      <p:tavLst>
                                        <p:tav tm="0" fmla="#ppt_x+(cos(-2*pi*(1-$))*-#ppt_x-sin(-2*pi*(1-$))*(1-#ppt_y))*(1-$)">
                                          <p:val>
                                            <p:fltVal val="0"/>
                                          </p:val>
                                        </p:tav>
                                        <p:tav tm="100000">
                                          <p:val>
                                            <p:fltVal val="1"/>
                                          </p:val>
                                        </p:tav>
                                      </p:tavLst>
                                    </p:anim>
                                    <p:anim calcmode="lin" valueType="num">
                                      <p:cBhvr>
                                        <p:cTn id="478" dur="2250" fill="hold"/>
                                        <p:tgtEl>
                                          <p:spTgt spid="170"/>
                                        </p:tgtEl>
                                        <p:attrNameLst>
                                          <p:attrName>ppt_y</p:attrName>
                                        </p:attrNameLst>
                                      </p:cBhvr>
                                      <p:tavLst>
                                        <p:tav tm="0" fmla="#ppt_y+(sin(-2*pi*(1-$))*-#ppt_x+cos(-2*pi*(1-$))*(1-#ppt_y))*(1-$)">
                                          <p:val>
                                            <p:fltVal val="0"/>
                                          </p:val>
                                        </p:tav>
                                        <p:tav tm="100000">
                                          <p:val>
                                            <p:fltVal val="1"/>
                                          </p:val>
                                        </p:tav>
                                      </p:tavLst>
                                    </p:anim>
                                  </p:childTnLst>
                                </p:cTn>
                              </p:par>
                              <p:par>
                                <p:cTn id="479" presetID="15" presetClass="entr" presetSubtype="0" fill="hold" grpId="0" nodeType="withEffect">
                                  <p:stCondLst>
                                    <p:cond delay="0"/>
                                  </p:stCondLst>
                                  <p:childTnLst>
                                    <p:set>
                                      <p:cBhvr>
                                        <p:cTn id="480" dur="1" fill="hold">
                                          <p:stCondLst>
                                            <p:cond delay="0"/>
                                          </p:stCondLst>
                                        </p:cTn>
                                        <p:tgtEl>
                                          <p:spTgt spid="171"/>
                                        </p:tgtEl>
                                        <p:attrNameLst>
                                          <p:attrName>style.visibility</p:attrName>
                                        </p:attrNameLst>
                                      </p:cBhvr>
                                      <p:to>
                                        <p:strVal val="visible"/>
                                      </p:to>
                                    </p:set>
                                    <p:anim calcmode="lin" valueType="num">
                                      <p:cBhvr>
                                        <p:cTn id="481" dur="2250" fill="hold"/>
                                        <p:tgtEl>
                                          <p:spTgt spid="171"/>
                                        </p:tgtEl>
                                        <p:attrNameLst>
                                          <p:attrName>ppt_w</p:attrName>
                                        </p:attrNameLst>
                                      </p:cBhvr>
                                      <p:tavLst>
                                        <p:tav tm="0">
                                          <p:val>
                                            <p:fltVal val="0"/>
                                          </p:val>
                                        </p:tav>
                                        <p:tav tm="100000">
                                          <p:val>
                                            <p:strVal val="#ppt_w"/>
                                          </p:val>
                                        </p:tav>
                                      </p:tavLst>
                                    </p:anim>
                                    <p:anim calcmode="lin" valueType="num">
                                      <p:cBhvr>
                                        <p:cTn id="482" dur="2250" fill="hold"/>
                                        <p:tgtEl>
                                          <p:spTgt spid="171"/>
                                        </p:tgtEl>
                                        <p:attrNameLst>
                                          <p:attrName>ppt_h</p:attrName>
                                        </p:attrNameLst>
                                      </p:cBhvr>
                                      <p:tavLst>
                                        <p:tav tm="0">
                                          <p:val>
                                            <p:fltVal val="0"/>
                                          </p:val>
                                        </p:tav>
                                        <p:tav tm="100000">
                                          <p:val>
                                            <p:strVal val="#ppt_h"/>
                                          </p:val>
                                        </p:tav>
                                      </p:tavLst>
                                    </p:anim>
                                    <p:anim calcmode="lin" valueType="num">
                                      <p:cBhvr>
                                        <p:cTn id="483" dur="2250" fill="hold"/>
                                        <p:tgtEl>
                                          <p:spTgt spid="171"/>
                                        </p:tgtEl>
                                        <p:attrNameLst>
                                          <p:attrName>ppt_x</p:attrName>
                                        </p:attrNameLst>
                                      </p:cBhvr>
                                      <p:tavLst>
                                        <p:tav tm="0" fmla="#ppt_x+(cos(-2*pi*(1-$))*-#ppt_x-sin(-2*pi*(1-$))*(1-#ppt_y))*(1-$)">
                                          <p:val>
                                            <p:fltVal val="0"/>
                                          </p:val>
                                        </p:tav>
                                        <p:tav tm="100000">
                                          <p:val>
                                            <p:fltVal val="1"/>
                                          </p:val>
                                        </p:tav>
                                      </p:tavLst>
                                    </p:anim>
                                    <p:anim calcmode="lin" valueType="num">
                                      <p:cBhvr>
                                        <p:cTn id="484" dur="2250" fill="hold"/>
                                        <p:tgtEl>
                                          <p:spTgt spid="171"/>
                                        </p:tgtEl>
                                        <p:attrNameLst>
                                          <p:attrName>ppt_y</p:attrName>
                                        </p:attrNameLst>
                                      </p:cBhvr>
                                      <p:tavLst>
                                        <p:tav tm="0" fmla="#ppt_y+(sin(-2*pi*(1-$))*-#ppt_x+cos(-2*pi*(1-$))*(1-#ppt_y))*(1-$)">
                                          <p:val>
                                            <p:fltVal val="0"/>
                                          </p:val>
                                        </p:tav>
                                        <p:tav tm="100000">
                                          <p:val>
                                            <p:fltVal val="1"/>
                                          </p:val>
                                        </p:tav>
                                      </p:tavLst>
                                    </p:anim>
                                  </p:childTnLst>
                                </p:cTn>
                              </p:par>
                              <p:par>
                                <p:cTn id="485" presetID="15" presetClass="entr" presetSubtype="0" fill="hold" grpId="0" nodeType="withEffect">
                                  <p:stCondLst>
                                    <p:cond delay="0"/>
                                  </p:stCondLst>
                                  <p:childTnLst>
                                    <p:set>
                                      <p:cBhvr>
                                        <p:cTn id="486" dur="1" fill="hold">
                                          <p:stCondLst>
                                            <p:cond delay="0"/>
                                          </p:stCondLst>
                                        </p:cTn>
                                        <p:tgtEl>
                                          <p:spTgt spid="172"/>
                                        </p:tgtEl>
                                        <p:attrNameLst>
                                          <p:attrName>style.visibility</p:attrName>
                                        </p:attrNameLst>
                                      </p:cBhvr>
                                      <p:to>
                                        <p:strVal val="visible"/>
                                      </p:to>
                                    </p:set>
                                    <p:anim calcmode="lin" valueType="num">
                                      <p:cBhvr>
                                        <p:cTn id="487" dur="2250" fill="hold"/>
                                        <p:tgtEl>
                                          <p:spTgt spid="172"/>
                                        </p:tgtEl>
                                        <p:attrNameLst>
                                          <p:attrName>ppt_w</p:attrName>
                                        </p:attrNameLst>
                                      </p:cBhvr>
                                      <p:tavLst>
                                        <p:tav tm="0">
                                          <p:val>
                                            <p:fltVal val="0"/>
                                          </p:val>
                                        </p:tav>
                                        <p:tav tm="100000">
                                          <p:val>
                                            <p:strVal val="#ppt_w"/>
                                          </p:val>
                                        </p:tav>
                                      </p:tavLst>
                                    </p:anim>
                                    <p:anim calcmode="lin" valueType="num">
                                      <p:cBhvr>
                                        <p:cTn id="488" dur="2250" fill="hold"/>
                                        <p:tgtEl>
                                          <p:spTgt spid="172"/>
                                        </p:tgtEl>
                                        <p:attrNameLst>
                                          <p:attrName>ppt_h</p:attrName>
                                        </p:attrNameLst>
                                      </p:cBhvr>
                                      <p:tavLst>
                                        <p:tav tm="0">
                                          <p:val>
                                            <p:fltVal val="0"/>
                                          </p:val>
                                        </p:tav>
                                        <p:tav tm="100000">
                                          <p:val>
                                            <p:strVal val="#ppt_h"/>
                                          </p:val>
                                        </p:tav>
                                      </p:tavLst>
                                    </p:anim>
                                    <p:anim calcmode="lin" valueType="num">
                                      <p:cBhvr>
                                        <p:cTn id="489" dur="2250" fill="hold"/>
                                        <p:tgtEl>
                                          <p:spTgt spid="172"/>
                                        </p:tgtEl>
                                        <p:attrNameLst>
                                          <p:attrName>ppt_x</p:attrName>
                                        </p:attrNameLst>
                                      </p:cBhvr>
                                      <p:tavLst>
                                        <p:tav tm="0" fmla="#ppt_x+(cos(-2*pi*(1-$))*-#ppt_x-sin(-2*pi*(1-$))*(1-#ppt_y))*(1-$)">
                                          <p:val>
                                            <p:fltVal val="0"/>
                                          </p:val>
                                        </p:tav>
                                        <p:tav tm="100000">
                                          <p:val>
                                            <p:fltVal val="1"/>
                                          </p:val>
                                        </p:tav>
                                      </p:tavLst>
                                    </p:anim>
                                    <p:anim calcmode="lin" valueType="num">
                                      <p:cBhvr>
                                        <p:cTn id="490" dur="2250" fill="hold"/>
                                        <p:tgtEl>
                                          <p:spTgt spid="172"/>
                                        </p:tgtEl>
                                        <p:attrNameLst>
                                          <p:attrName>ppt_y</p:attrName>
                                        </p:attrNameLst>
                                      </p:cBhvr>
                                      <p:tavLst>
                                        <p:tav tm="0" fmla="#ppt_y+(sin(-2*pi*(1-$))*-#ppt_x+cos(-2*pi*(1-$))*(1-#ppt_y))*(1-$)">
                                          <p:val>
                                            <p:fltVal val="0"/>
                                          </p:val>
                                        </p:tav>
                                        <p:tav tm="100000">
                                          <p:val>
                                            <p:fltVal val="1"/>
                                          </p:val>
                                        </p:tav>
                                      </p:tavLst>
                                    </p:anim>
                                  </p:childTnLst>
                                </p:cTn>
                              </p:par>
                              <p:par>
                                <p:cTn id="491" presetID="15" presetClass="entr" presetSubtype="0" fill="hold" grpId="0" nodeType="withEffect">
                                  <p:stCondLst>
                                    <p:cond delay="0"/>
                                  </p:stCondLst>
                                  <p:childTnLst>
                                    <p:set>
                                      <p:cBhvr>
                                        <p:cTn id="492" dur="1" fill="hold">
                                          <p:stCondLst>
                                            <p:cond delay="0"/>
                                          </p:stCondLst>
                                        </p:cTn>
                                        <p:tgtEl>
                                          <p:spTgt spid="173"/>
                                        </p:tgtEl>
                                        <p:attrNameLst>
                                          <p:attrName>style.visibility</p:attrName>
                                        </p:attrNameLst>
                                      </p:cBhvr>
                                      <p:to>
                                        <p:strVal val="visible"/>
                                      </p:to>
                                    </p:set>
                                    <p:anim calcmode="lin" valueType="num">
                                      <p:cBhvr>
                                        <p:cTn id="493" dur="2250" fill="hold"/>
                                        <p:tgtEl>
                                          <p:spTgt spid="173"/>
                                        </p:tgtEl>
                                        <p:attrNameLst>
                                          <p:attrName>ppt_w</p:attrName>
                                        </p:attrNameLst>
                                      </p:cBhvr>
                                      <p:tavLst>
                                        <p:tav tm="0">
                                          <p:val>
                                            <p:fltVal val="0"/>
                                          </p:val>
                                        </p:tav>
                                        <p:tav tm="100000">
                                          <p:val>
                                            <p:strVal val="#ppt_w"/>
                                          </p:val>
                                        </p:tav>
                                      </p:tavLst>
                                    </p:anim>
                                    <p:anim calcmode="lin" valueType="num">
                                      <p:cBhvr>
                                        <p:cTn id="494" dur="2250" fill="hold"/>
                                        <p:tgtEl>
                                          <p:spTgt spid="173"/>
                                        </p:tgtEl>
                                        <p:attrNameLst>
                                          <p:attrName>ppt_h</p:attrName>
                                        </p:attrNameLst>
                                      </p:cBhvr>
                                      <p:tavLst>
                                        <p:tav tm="0">
                                          <p:val>
                                            <p:fltVal val="0"/>
                                          </p:val>
                                        </p:tav>
                                        <p:tav tm="100000">
                                          <p:val>
                                            <p:strVal val="#ppt_h"/>
                                          </p:val>
                                        </p:tav>
                                      </p:tavLst>
                                    </p:anim>
                                    <p:anim calcmode="lin" valueType="num">
                                      <p:cBhvr>
                                        <p:cTn id="495" dur="2250" fill="hold"/>
                                        <p:tgtEl>
                                          <p:spTgt spid="173"/>
                                        </p:tgtEl>
                                        <p:attrNameLst>
                                          <p:attrName>ppt_x</p:attrName>
                                        </p:attrNameLst>
                                      </p:cBhvr>
                                      <p:tavLst>
                                        <p:tav tm="0" fmla="#ppt_x+(cos(-2*pi*(1-$))*-#ppt_x-sin(-2*pi*(1-$))*(1-#ppt_y))*(1-$)">
                                          <p:val>
                                            <p:fltVal val="0"/>
                                          </p:val>
                                        </p:tav>
                                        <p:tav tm="100000">
                                          <p:val>
                                            <p:fltVal val="1"/>
                                          </p:val>
                                        </p:tav>
                                      </p:tavLst>
                                    </p:anim>
                                    <p:anim calcmode="lin" valueType="num">
                                      <p:cBhvr>
                                        <p:cTn id="496" dur="2250" fill="hold"/>
                                        <p:tgtEl>
                                          <p:spTgt spid="173"/>
                                        </p:tgtEl>
                                        <p:attrNameLst>
                                          <p:attrName>ppt_y</p:attrName>
                                        </p:attrNameLst>
                                      </p:cBhvr>
                                      <p:tavLst>
                                        <p:tav tm="0" fmla="#ppt_y+(sin(-2*pi*(1-$))*-#ppt_x+cos(-2*pi*(1-$))*(1-#ppt_y))*(1-$)">
                                          <p:val>
                                            <p:fltVal val="0"/>
                                          </p:val>
                                        </p:tav>
                                        <p:tav tm="100000">
                                          <p:val>
                                            <p:fltVal val="1"/>
                                          </p:val>
                                        </p:tav>
                                      </p:tavLst>
                                    </p:anim>
                                  </p:childTnLst>
                                </p:cTn>
                              </p:par>
                              <p:par>
                                <p:cTn id="497" presetID="15" presetClass="entr" presetSubtype="0" fill="hold" grpId="0" nodeType="withEffect">
                                  <p:stCondLst>
                                    <p:cond delay="0"/>
                                  </p:stCondLst>
                                  <p:childTnLst>
                                    <p:set>
                                      <p:cBhvr>
                                        <p:cTn id="498" dur="1" fill="hold">
                                          <p:stCondLst>
                                            <p:cond delay="0"/>
                                          </p:stCondLst>
                                        </p:cTn>
                                        <p:tgtEl>
                                          <p:spTgt spid="174"/>
                                        </p:tgtEl>
                                        <p:attrNameLst>
                                          <p:attrName>style.visibility</p:attrName>
                                        </p:attrNameLst>
                                      </p:cBhvr>
                                      <p:to>
                                        <p:strVal val="visible"/>
                                      </p:to>
                                    </p:set>
                                    <p:anim calcmode="lin" valueType="num">
                                      <p:cBhvr>
                                        <p:cTn id="499" dur="2250" fill="hold"/>
                                        <p:tgtEl>
                                          <p:spTgt spid="174"/>
                                        </p:tgtEl>
                                        <p:attrNameLst>
                                          <p:attrName>ppt_w</p:attrName>
                                        </p:attrNameLst>
                                      </p:cBhvr>
                                      <p:tavLst>
                                        <p:tav tm="0">
                                          <p:val>
                                            <p:fltVal val="0"/>
                                          </p:val>
                                        </p:tav>
                                        <p:tav tm="100000">
                                          <p:val>
                                            <p:strVal val="#ppt_w"/>
                                          </p:val>
                                        </p:tav>
                                      </p:tavLst>
                                    </p:anim>
                                    <p:anim calcmode="lin" valueType="num">
                                      <p:cBhvr>
                                        <p:cTn id="500" dur="2250" fill="hold"/>
                                        <p:tgtEl>
                                          <p:spTgt spid="174"/>
                                        </p:tgtEl>
                                        <p:attrNameLst>
                                          <p:attrName>ppt_h</p:attrName>
                                        </p:attrNameLst>
                                      </p:cBhvr>
                                      <p:tavLst>
                                        <p:tav tm="0">
                                          <p:val>
                                            <p:fltVal val="0"/>
                                          </p:val>
                                        </p:tav>
                                        <p:tav tm="100000">
                                          <p:val>
                                            <p:strVal val="#ppt_h"/>
                                          </p:val>
                                        </p:tav>
                                      </p:tavLst>
                                    </p:anim>
                                    <p:anim calcmode="lin" valueType="num">
                                      <p:cBhvr>
                                        <p:cTn id="501" dur="2250" fill="hold"/>
                                        <p:tgtEl>
                                          <p:spTgt spid="174"/>
                                        </p:tgtEl>
                                        <p:attrNameLst>
                                          <p:attrName>ppt_x</p:attrName>
                                        </p:attrNameLst>
                                      </p:cBhvr>
                                      <p:tavLst>
                                        <p:tav tm="0" fmla="#ppt_x+(cos(-2*pi*(1-$))*-#ppt_x-sin(-2*pi*(1-$))*(1-#ppt_y))*(1-$)">
                                          <p:val>
                                            <p:fltVal val="0"/>
                                          </p:val>
                                        </p:tav>
                                        <p:tav tm="100000">
                                          <p:val>
                                            <p:fltVal val="1"/>
                                          </p:val>
                                        </p:tav>
                                      </p:tavLst>
                                    </p:anim>
                                    <p:anim calcmode="lin" valueType="num">
                                      <p:cBhvr>
                                        <p:cTn id="502" dur="2250" fill="hold"/>
                                        <p:tgtEl>
                                          <p:spTgt spid="174"/>
                                        </p:tgtEl>
                                        <p:attrNameLst>
                                          <p:attrName>ppt_y</p:attrName>
                                        </p:attrNameLst>
                                      </p:cBhvr>
                                      <p:tavLst>
                                        <p:tav tm="0" fmla="#ppt_y+(sin(-2*pi*(1-$))*-#ppt_x+cos(-2*pi*(1-$))*(1-#ppt_y))*(1-$)">
                                          <p:val>
                                            <p:fltVal val="0"/>
                                          </p:val>
                                        </p:tav>
                                        <p:tav tm="100000">
                                          <p:val>
                                            <p:fltVal val="1"/>
                                          </p:val>
                                        </p:tav>
                                      </p:tavLst>
                                    </p:anim>
                                  </p:childTnLst>
                                </p:cTn>
                              </p:par>
                              <p:par>
                                <p:cTn id="503" presetID="15" presetClass="entr" presetSubtype="0" fill="hold" grpId="0" nodeType="withEffect">
                                  <p:stCondLst>
                                    <p:cond delay="0"/>
                                  </p:stCondLst>
                                  <p:childTnLst>
                                    <p:set>
                                      <p:cBhvr>
                                        <p:cTn id="504" dur="1" fill="hold">
                                          <p:stCondLst>
                                            <p:cond delay="0"/>
                                          </p:stCondLst>
                                        </p:cTn>
                                        <p:tgtEl>
                                          <p:spTgt spid="175"/>
                                        </p:tgtEl>
                                        <p:attrNameLst>
                                          <p:attrName>style.visibility</p:attrName>
                                        </p:attrNameLst>
                                      </p:cBhvr>
                                      <p:to>
                                        <p:strVal val="visible"/>
                                      </p:to>
                                    </p:set>
                                    <p:anim calcmode="lin" valueType="num">
                                      <p:cBhvr>
                                        <p:cTn id="505" dur="2250" fill="hold"/>
                                        <p:tgtEl>
                                          <p:spTgt spid="175"/>
                                        </p:tgtEl>
                                        <p:attrNameLst>
                                          <p:attrName>ppt_w</p:attrName>
                                        </p:attrNameLst>
                                      </p:cBhvr>
                                      <p:tavLst>
                                        <p:tav tm="0">
                                          <p:val>
                                            <p:fltVal val="0"/>
                                          </p:val>
                                        </p:tav>
                                        <p:tav tm="100000">
                                          <p:val>
                                            <p:strVal val="#ppt_w"/>
                                          </p:val>
                                        </p:tav>
                                      </p:tavLst>
                                    </p:anim>
                                    <p:anim calcmode="lin" valueType="num">
                                      <p:cBhvr>
                                        <p:cTn id="506" dur="2250" fill="hold"/>
                                        <p:tgtEl>
                                          <p:spTgt spid="175"/>
                                        </p:tgtEl>
                                        <p:attrNameLst>
                                          <p:attrName>ppt_h</p:attrName>
                                        </p:attrNameLst>
                                      </p:cBhvr>
                                      <p:tavLst>
                                        <p:tav tm="0">
                                          <p:val>
                                            <p:fltVal val="0"/>
                                          </p:val>
                                        </p:tav>
                                        <p:tav tm="100000">
                                          <p:val>
                                            <p:strVal val="#ppt_h"/>
                                          </p:val>
                                        </p:tav>
                                      </p:tavLst>
                                    </p:anim>
                                    <p:anim calcmode="lin" valueType="num">
                                      <p:cBhvr>
                                        <p:cTn id="507" dur="2250" fill="hold"/>
                                        <p:tgtEl>
                                          <p:spTgt spid="175"/>
                                        </p:tgtEl>
                                        <p:attrNameLst>
                                          <p:attrName>ppt_x</p:attrName>
                                        </p:attrNameLst>
                                      </p:cBhvr>
                                      <p:tavLst>
                                        <p:tav tm="0" fmla="#ppt_x+(cos(-2*pi*(1-$))*-#ppt_x-sin(-2*pi*(1-$))*(1-#ppt_y))*(1-$)">
                                          <p:val>
                                            <p:fltVal val="0"/>
                                          </p:val>
                                        </p:tav>
                                        <p:tav tm="100000">
                                          <p:val>
                                            <p:fltVal val="1"/>
                                          </p:val>
                                        </p:tav>
                                      </p:tavLst>
                                    </p:anim>
                                    <p:anim calcmode="lin" valueType="num">
                                      <p:cBhvr>
                                        <p:cTn id="508" dur="2250" fill="hold"/>
                                        <p:tgtEl>
                                          <p:spTgt spid="175"/>
                                        </p:tgtEl>
                                        <p:attrNameLst>
                                          <p:attrName>ppt_y</p:attrName>
                                        </p:attrNameLst>
                                      </p:cBhvr>
                                      <p:tavLst>
                                        <p:tav tm="0" fmla="#ppt_y+(sin(-2*pi*(1-$))*-#ppt_x+cos(-2*pi*(1-$))*(1-#ppt_y))*(1-$)">
                                          <p:val>
                                            <p:fltVal val="0"/>
                                          </p:val>
                                        </p:tav>
                                        <p:tav tm="100000">
                                          <p:val>
                                            <p:fltVal val="1"/>
                                          </p:val>
                                        </p:tav>
                                      </p:tavLst>
                                    </p:anim>
                                  </p:childTnLst>
                                </p:cTn>
                              </p:par>
                              <p:par>
                                <p:cTn id="509" presetID="15" presetClass="entr" presetSubtype="0" fill="hold" grpId="0" nodeType="withEffect">
                                  <p:stCondLst>
                                    <p:cond delay="0"/>
                                  </p:stCondLst>
                                  <p:childTnLst>
                                    <p:set>
                                      <p:cBhvr>
                                        <p:cTn id="510" dur="1" fill="hold">
                                          <p:stCondLst>
                                            <p:cond delay="0"/>
                                          </p:stCondLst>
                                        </p:cTn>
                                        <p:tgtEl>
                                          <p:spTgt spid="176"/>
                                        </p:tgtEl>
                                        <p:attrNameLst>
                                          <p:attrName>style.visibility</p:attrName>
                                        </p:attrNameLst>
                                      </p:cBhvr>
                                      <p:to>
                                        <p:strVal val="visible"/>
                                      </p:to>
                                    </p:set>
                                    <p:anim calcmode="lin" valueType="num">
                                      <p:cBhvr>
                                        <p:cTn id="511" dur="2250" fill="hold"/>
                                        <p:tgtEl>
                                          <p:spTgt spid="176"/>
                                        </p:tgtEl>
                                        <p:attrNameLst>
                                          <p:attrName>ppt_w</p:attrName>
                                        </p:attrNameLst>
                                      </p:cBhvr>
                                      <p:tavLst>
                                        <p:tav tm="0">
                                          <p:val>
                                            <p:fltVal val="0"/>
                                          </p:val>
                                        </p:tav>
                                        <p:tav tm="100000">
                                          <p:val>
                                            <p:strVal val="#ppt_w"/>
                                          </p:val>
                                        </p:tav>
                                      </p:tavLst>
                                    </p:anim>
                                    <p:anim calcmode="lin" valueType="num">
                                      <p:cBhvr>
                                        <p:cTn id="512" dur="2250" fill="hold"/>
                                        <p:tgtEl>
                                          <p:spTgt spid="176"/>
                                        </p:tgtEl>
                                        <p:attrNameLst>
                                          <p:attrName>ppt_h</p:attrName>
                                        </p:attrNameLst>
                                      </p:cBhvr>
                                      <p:tavLst>
                                        <p:tav tm="0">
                                          <p:val>
                                            <p:fltVal val="0"/>
                                          </p:val>
                                        </p:tav>
                                        <p:tav tm="100000">
                                          <p:val>
                                            <p:strVal val="#ppt_h"/>
                                          </p:val>
                                        </p:tav>
                                      </p:tavLst>
                                    </p:anim>
                                    <p:anim calcmode="lin" valueType="num">
                                      <p:cBhvr>
                                        <p:cTn id="513" dur="2250" fill="hold"/>
                                        <p:tgtEl>
                                          <p:spTgt spid="176"/>
                                        </p:tgtEl>
                                        <p:attrNameLst>
                                          <p:attrName>ppt_x</p:attrName>
                                        </p:attrNameLst>
                                      </p:cBhvr>
                                      <p:tavLst>
                                        <p:tav tm="0" fmla="#ppt_x+(cos(-2*pi*(1-$))*-#ppt_x-sin(-2*pi*(1-$))*(1-#ppt_y))*(1-$)">
                                          <p:val>
                                            <p:fltVal val="0"/>
                                          </p:val>
                                        </p:tav>
                                        <p:tav tm="100000">
                                          <p:val>
                                            <p:fltVal val="1"/>
                                          </p:val>
                                        </p:tav>
                                      </p:tavLst>
                                    </p:anim>
                                    <p:anim calcmode="lin" valueType="num">
                                      <p:cBhvr>
                                        <p:cTn id="514" dur="2250" fill="hold"/>
                                        <p:tgtEl>
                                          <p:spTgt spid="176"/>
                                        </p:tgtEl>
                                        <p:attrNameLst>
                                          <p:attrName>ppt_y</p:attrName>
                                        </p:attrNameLst>
                                      </p:cBhvr>
                                      <p:tavLst>
                                        <p:tav tm="0" fmla="#ppt_y+(sin(-2*pi*(1-$))*-#ppt_x+cos(-2*pi*(1-$))*(1-#ppt_y))*(1-$)">
                                          <p:val>
                                            <p:fltVal val="0"/>
                                          </p:val>
                                        </p:tav>
                                        <p:tav tm="100000">
                                          <p:val>
                                            <p:fltVal val="1"/>
                                          </p:val>
                                        </p:tav>
                                      </p:tavLst>
                                    </p:anim>
                                  </p:childTnLst>
                                </p:cTn>
                              </p:par>
                              <p:par>
                                <p:cTn id="515" presetID="15" presetClass="entr" presetSubtype="0" fill="hold" grpId="0" nodeType="withEffect">
                                  <p:stCondLst>
                                    <p:cond delay="0"/>
                                  </p:stCondLst>
                                  <p:childTnLst>
                                    <p:set>
                                      <p:cBhvr>
                                        <p:cTn id="516" dur="1" fill="hold">
                                          <p:stCondLst>
                                            <p:cond delay="0"/>
                                          </p:stCondLst>
                                        </p:cTn>
                                        <p:tgtEl>
                                          <p:spTgt spid="177"/>
                                        </p:tgtEl>
                                        <p:attrNameLst>
                                          <p:attrName>style.visibility</p:attrName>
                                        </p:attrNameLst>
                                      </p:cBhvr>
                                      <p:to>
                                        <p:strVal val="visible"/>
                                      </p:to>
                                    </p:set>
                                    <p:anim calcmode="lin" valueType="num">
                                      <p:cBhvr>
                                        <p:cTn id="517" dur="2250" fill="hold"/>
                                        <p:tgtEl>
                                          <p:spTgt spid="177"/>
                                        </p:tgtEl>
                                        <p:attrNameLst>
                                          <p:attrName>ppt_w</p:attrName>
                                        </p:attrNameLst>
                                      </p:cBhvr>
                                      <p:tavLst>
                                        <p:tav tm="0">
                                          <p:val>
                                            <p:fltVal val="0"/>
                                          </p:val>
                                        </p:tav>
                                        <p:tav tm="100000">
                                          <p:val>
                                            <p:strVal val="#ppt_w"/>
                                          </p:val>
                                        </p:tav>
                                      </p:tavLst>
                                    </p:anim>
                                    <p:anim calcmode="lin" valueType="num">
                                      <p:cBhvr>
                                        <p:cTn id="518" dur="2250" fill="hold"/>
                                        <p:tgtEl>
                                          <p:spTgt spid="177"/>
                                        </p:tgtEl>
                                        <p:attrNameLst>
                                          <p:attrName>ppt_h</p:attrName>
                                        </p:attrNameLst>
                                      </p:cBhvr>
                                      <p:tavLst>
                                        <p:tav tm="0">
                                          <p:val>
                                            <p:fltVal val="0"/>
                                          </p:val>
                                        </p:tav>
                                        <p:tav tm="100000">
                                          <p:val>
                                            <p:strVal val="#ppt_h"/>
                                          </p:val>
                                        </p:tav>
                                      </p:tavLst>
                                    </p:anim>
                                    <p:anim calcmode="lin" valueType="num">
                                      <p:cBhvr>
                                        <p:cTn id="519" dur="2250" fill="hold"/>
                                        <p:tgtEl>
                                          <p:spTgt spid="177"/>
                                        </p:tgtEl>
                                        <p:attrNameLst>
                                          <p:attrName>ppt_x</p:attrName>
                                        </p:attrNameLst>
                                      </p:cBhvr>
                                      <p:tavLst>
                                        <p:tav tm="0" fmla="#ppt_x+(cos(-2*pi*(1-$))*-#ppt_x-sin(-2*pi*(1-$))*(1-#ppt_y))*(1-$)">
                                          <p:val>
                                            <p:fltVal val="0"/>
                                          </p:val>
                                        </p:tav>
                                        <p:tav tm="100000">
                                          <p:val>
                                            <p:fltVal val="1"/>
                                          </p:val>
                                        </p:tav>
                                      </p:tavLst>
                                    </p:anim>
                                    <p:anim calcmode="lin" valueType="num">
                                      <p:cBhvr>
                                        <p:cTn id="520" dur="2250" fill="hold"/>
                                        <p:tgtEl>
                                          <p:spTgt spid="177"/>
                                        </p:tgtEl>
                                        <p:attrNameLst>
                                          <p:attrName>ppt_y</p:attrName>
                                        </p:attrNameLst>
                                      </p:cBhvr>
                                      <p:tavLst>
                                        <p:tav tm="0" fmla="#ppt_y+(sin(-2*pi*(1-$))*-#ppt_x+cos(-2*pi*(1-$))*(1-#ppt_y))*(1-$)">
                                          <p:val>
                                            <p:fltVal val="0"/>
                                          </p:val>
                                        </p:tav>
                                        <p:tav tm="100000">
                                          <p:val>
                                            <p:fltVal val="1"/>
                                          </p:val>
                                        </p:tav>
                                      </p:tavLst>
                                    </p:anim>
                                  </p:childTnLst>
                                </p:cTn>
                              </p:par>
                              <p:par>
                                <p:cTn id="521" presetID="15" presetClass="entr" presetSubtype="0" fill="hold" grpId="0" nodeType="withEffect">
                                  <p:stCondLst>
                                    <p:cond delay="0"/>
                                  </p:stCondLst>
                                  <p:childTnLst>
                                    <p:set>
                                      <p:cBhvr>
                                        <p:cTn id="522" dur="1" fill="hold">
                                          <p:stCondLst>
                                            <p:cond delay="0"/>
                                          </p:stCondLst>
                                        </p:cTn>
                                        <p:tgtEl>
                                          <p:spTgt spid="178"/>
                                        </p:tgtEl>
                                        <p:attrNameLst>
                                          <p:attrName>style.visibility</p:attrName>
                                        </p:attrNameLst>
                                      </p:cBhvr>
                                      <p:to>
                                        <p:strVal val="visible"/>
                                      </p:to>
                                    </p:set>
                                    <p:anim calcmode="lin" valueType="num">
                                      <p:cBhvr>
                                        <p:cTn id="523" dur="2250" fill="hold"/>
                                        <p:tgtEl>
                                          <p:spTgt spid="178"/>
                                        </p:tgtEl>
                                        <p:attrNameLst>
                                          <p:attrName>ppt_w</p:attrName>
                                        </p:attrNameLst>
                                      </p:cBhvr>
                                      <p:tavLst>
                                        <p:tav tm="0">
                                          <p:val>
                                            <p:fltVal val="0"/>
                                          </p:val>
                                        </p:tav>
                                        <p:tav tm="100000">
                                          <p:val>
                                            <p:strVal val="#ppt_w"/>
                                          </p:val>
                                        </p:tav>
                                      </p:tavLst>
                                    </p:anim>
                                    <p:anim calcmode="lin" valueType="num">
                                      <p:cBhvr>
                                        <p:cTn id="524" dur="2250" fill="hold"/>
                                        <p:tgtEl>
                                          <p:spTgt spid="178"/>
                                        </p:tgtEl>
                                        <p:attrNameLst>
                                          <p:attrName>ppt_h</p:attrName>
                                        </p:attrNameLst>
                                      </p:cBhvr>
                                      <p:tavLst>
                                        <p:tav tm="0">
                                          <p:val>
                                            <p:fltVal val="0"/>
                                          </p:val>
                                        </p:tav>
                                        <p:tav tm="100000">
                                          <p:val>
                                            <p:strVal val="#ppt_h"/>
                                          </p:val>
                                        </p:tav>
                                      </p:tavLst>
                                    </p:anim>
                                    <p:anim calcmode="lin" valueType="num">
                                      <p:cBhvr>
                                        <p:cTn id="525" dur="2250" fill="hold"/>
                                        <p:tgtEl>
                                          <p:spTgt spid="178"/>
                                        </p:tgtEl>
                                        <p:attrNameLst>
                                          <p:attrName>ppt_x</p:attrName>
                                        </p:attrNameLst>
                                      </p:cBhvr>
                                      <p:tavLst>
                                        <p:tav tm="0" fmla="#ppt_x+(cos(-2*pi*(1-$))*-#ppt_x-sin(-2*pi*(1-$))*(1-#ppt_y))*(1-$)">
                                          <p:val>
                                            <p:fltVal val="0"/>
                                          </p:val>
                                        </p:tav>
                                        <p:tav tm="100000">
                                          <p:val>
                                            <p:fltVal val="1"/>
                                          </p:val>
                                        </p:tav>
                                      </p:tavLst>
                                    </p:anim>
                                    <p:anim calcmode="lin" valueType="num">
                                      <p:cBhvr>
                                        <p:cTn id="526" dur="2250" fill="hold"/>
                                        <p:tgtEl>
                                          <p:spTgt spid="178"/>
                                        </p:tgtEl>
                                        <p:attrNameLst>
                                          <p:attrName>ppt_y</p:attrName>
                                        </p:attrNameLst>
                                      </p:cBhvr>
                                      <p:tavLst>
                                        <p:tav tm="0" fmla="#ppt_y+(sin(-2*pi*(1-$))*-#ppt_x+cos(-2*pi*(1-$))*(1-#ppt_y))*(1-$)">
                                          <p:val>
                                            <p:fltVal val="0"/>
                                          </p:val>
                                        </p:tav>
                                        <p:tav tm="100000">
                                          <p:val>
                                            <p:fltVal val="1"/>
                                          </p:val>
                                        </p:tav>
                                      </p:tavLst>
                                    </p:anim>
                                  </p:childTnLst>
                                </p:cTn>
                              </p:par>
                              <p:par>
                                <p:cTn id="527" presetID="15" presetClass="entr" presetSubtype="0" fill="hold" grpId="0" nodeType="withEffect">
                                  <p:stCondLst>
                                    <p:cond delay="0"/>
                                  </p:stCondLst>
                                  <p:childTnLst>
                                    <p:set>
                                      <p:cBhvr>
                                        <p:cTn id="528" dur="1" fill="hold">
                                          <p:stCondLst>
                                            <p:cond delay="0"/>
                                          </p:stCondLst>
                                        </p:cTn>
                                        <p:tgtEl>
                                          <p:spTgt spid="179"/>
                                        </p:tgtEl>
                                        <p:attrNameLst>
                                          <p:attrName>style.visibility</p:attrName>
                                        </p:attrNameLst>
                                      </p:cBhvr>
                                      <p:to>
                                        <p:strVal val="visible"/>
                                      </p:to>
                                    </p:set>
                                    <p:anim calcmode="lin" valueType="num">
                                      <p:cBhvr>
                                        <p:cTn id="529" dur="2250" fill="hold"/>
                                        <p:tgtEl>
                                          <p:spTgt spid="179"/>
                                        </p:tgtEl>
                                        <p:attrNameLst>
                                          <p:attrName>ppt_w</p:attrName>
                                        </p:attrNameLst>
                                      </p:cBhvr>
                                      <p:tavLst>
                                        <p:tav tm="0">
                                          <p:val>
                                            <p:fltVal val="0"/>
                                          </p:val>
                                        </p:tav>
                                        <p:tav tm="100000">
                                          <p:val>
                                            <p:strVal val="#ppt_w"/>
                                          </p:val>
                                        </p:tav>
                                      </p:tavLst>
                                    </p:anim>
                                    <p:anim calcmode="lin" valueType="num">
                                      <p:cBhvr>
                                        <p:cTn id="530" dur="2250" fill="hold"/>
                                        <p:tgtEl>
                                          <p:spTgt spid="179"/>
                                        </p:tgtEl>
                                        <p:attrNameLst>
                                          <p:attrName>ppt_h</p:attrName>
                                        </p:attrNameLst>
                                      </p:cBhvr>
                                      <p:tavLst>
                                        <p:tav tm="0">
                                          <p:val>
                                            <p:fltVal val="0"/>
                                          </p:val>
                                        </p:tav>
                                        <p:tav tm="100000">
                                          <p:val>
                                            <p:strVal val="#ppt_h"/>
                                          </p:val>
                                        </p:tav>
                                      </p:tavLst>
                                    </p:anim>
                                    <p:anim calcmode="lin" valueType="num">
                                      <p:cBhvr>
                                        <p:cTn id="531" dur="2250" fill="hold"/>
                                        <p:tgtEl>
                                          <p:spTgt spid="179"/>
                                        </p:tgtEl>
                                        <p:attrNameLst>
                                          <p:attrName>ppt_x</p:attrName>
                                        </p:attrNameLst>
                                      </p:cBhvr>
                                      <p:tavLst>
                                        <p:tav tm="0" fmla="#ppt_x+(cos(-2*pi*(1-$))*-#ppt_x-sin(-2*pi*(1-$))*(1-#ppt_y))*(1-$)">
                                          <p:val>
                                            <p:fltVal val="0"/>
                                          </p:val>
                                        </p:tav>
                                        <p:tav tm="100000">
                                          <p:val>
                                            <p:fltVal val="1"/>
                                          </p:val>
                                        </p:tav>
                                      </p:tavLst>
                                    </p:anim>
                                    <p:anim calcmode="lin" valueType="num">
                                      <p:cBhvr>
                                        <p:cTn id="532" dur="2250" fill="hold"/>
                                        <p:tgtEl>
                                          <p:spTgt spid="179"/>
                                        </p:tgtEl>
                                        <p:attrNameLst>
                                          <p:attrName>ppt_y</p:attrName>
                                        </p:attrNameLst>
                                      </p:cBhvr>
                                      <p:tavLst>
                                        <p:tav tm="0" fmla="#ppt_y+(sin(-2*pi*(1-$))*-#ppt_x+cos(-2*pi*(1-$))*(1-#ppt_y))*(1-$)">
                                          <p:val>
                                            <p:fltVal val="0"/>
                                          </p:val>
                                        </p:tav>
                                        <p:tav tm="100000">
                                          <p:val>
                                            <p:fltVal val="1"/>
                                          </p:val>
                                        </p:tav>
                                      </p:tavLst>
                                    </p:anim>
                                  </p:childTnLst>
                                </p:cTn>
                              </p:par>
                              <p:par>
                                <p:cTn id="533" presetID="15" presetClass="entr" presetSubtype="0" fill="hold" grpId="0" nodeType="withEffect">
                                  <p:stCondLst>
                                    <p:cond delay="0"/>
                                  </p:stCondLst>
                                  <p:childTnLst>
                                    <p:set>
                                      <p:cBhvr>
                                        <p:cTn id="534" dur="1" fill="hold">
                                          <p:stCondLst>
                                            <p:cond delay="0"/>
                                          </p:stCondLst>
                                        </p:cTn>
                                        <p:tgtEl>
                                          <p:spTgt spid="180"/>
                                        </p:tgtEl>
                                        <p:attrNameLst>
                                          <p:attrName>style.visibility</p:attrName>
                                        </p:attrNameLst>
                                      </p:cBhvr>
                                      <p:to>
                                        <p:strVal val="visible"/>
                                      </p:to>
                                    </p:set>
                                    <p:anim calcmode="lin" valueType="num">
                                      <p:cBhvr>
                                        <p:cTn id="535" dur="2250" fill="hold"/>
                                        <p:tgtEl>
                                          <p:spTgt spid="180"/>
                                        </p:tgtEl>
                                        <p:attrNameLst>
                                          <p:attrName>ppt_w</p:attrName>
                                        </p:attrNameLst>
                                      </p:cBhvr>
                                      <p:tavLst>
                                        <p:tav tm="0">
                                          <p:val>
                                            <p:fltVal val="0"/>
                                          </p:val>
                                        </p:tav>
                                        <p:tav tm="100000">
                                          <p:val>
                                            <p:strVal val="#ppt_w"/>
                                          </p:val>
                                        </p:tav>
                                      </p:tavLst>
                                    </p:anim>
                                    <p:anim calcmode="lin" valueType="num">
                                      <p:cBhvr>
                                        <p:cTn id="536" dur="2250" fill="hold"/>
                                        <p:tgtEl>
                                          <p:spTgt spid="180"/>
                                        </p:tgtEl>
                                        <p:attrNameLst>
                                          <p:attrName>ppt_h</p:attrName>
                                        </p:attrNameLst>
                                      </p:cBhvr>
                                      <p:tavLst>
                                        <p:tav tm="0">
                                          <p:val>
                                            <p:fltVal val="0"/>
                                          </p:val>
                                        </p:tav>
                                        <p:tav tm="100000">
                                          <p:val>
                                            <p:strVal val="#ppt_h"/>
                                          </p:val>
                                        </p:tav>
                                      </p:tavLst>
                                    </p:anim>
                                    <p:anim calcmode="lin" valueType="num">
                                      <p:cBhvr>
                                        <p:cTn id="537" dur="2250" fill="hold"/>
                                        <p:tgtEl>
                                          <p:spTgt spid="180"/>
                                        </p:tgtEl>
                                        <p:attrNameLst>
                                          <p:attrName>ppt_x</p:attrName>
                                        </p:attrNameLst>
                                      </p:cBhvr>
                                      <p:tavLst>
                                        <p:tav tm="0" fmla="#ppt_x+(cos(-2*pi*(1-$))*-#ppt_x-sin(-2*pi*(1-$))*(1-#ppt_y))*(1-$)">
                                          <p:val>
                                            <p:fltVal val="0"/>
                                          </p:val>
                                        </p:tav>
                                        <p:tav tm="100000">
                                          <p:val>
                                            <p:fltVal val="1"/>
                                          </p:val>
                                        </p:tav>
                                      </p:tavLst>
                                    </p:anim>
                                    <p:anim calcmode="lin" valueType="num">
                                      <p:cBhvr>
                                        <p:cTn id="538" dur="2250" fill="hold"/>
                                        <p:tgtEl>
                                          <p:spTgt spid="180"/>
                                        </p:tgtEl>
                                        <p:attrNameLst>
                                          <p:attrName>ppt_y</p:attrName>
                                        </p:attrNameLst>
                                      </p:cBhvr>
                                      <p:tavLst>
                                        <p:tav tm="0" fmla="#ppt_y+(sin(-2*pi*(1-$))*-#ppt_x+cos(-2*pi*(1-$))*(1-#ppt_y))*(1-$)">
                                          <p:val>
                                            <p:fltVal val="0"/>
                                          </p:val>
                                        </p:tav>
                                        <p:tav tm="100000">
                                          <p:val>
                                            <p:fltVal val="1"/>
                                          </p:val>
                                        </p:tav>
                                      </p:tavLst>
                                    </p:anim>
                                  </p:childTnLst>
                                </p:cTn>
                              </p:par>
                              <p:par>
                                <p:cTn id="539" presetID="15" presetClass="entr" presetSubtype="0" fill="hold" grpId="0" nodeType="withEffect">
                                  <p:stCondLst>
                                    <p:cond delay="0"/>
                                  </p:stCondLst>
                                  <p:childTnLst>
                                    <p:set>
                                      <p:cBhvr>
                                        <p:cTn id="540" dur="1" fill="hold">
                                          <p:stCondLst>
                                            <p:cond delay="0"/>
                                          </p:stCondLst>
                                        </p:cTn>
                                        <p:tgtEl>
                                          <p:spTgt spid="181"/>
                                        </p:tgtEl>
                                        <p:attrNameLst>
                                          <p:attrName>style.visibility</p:attrName>
                                        </p:attrNameLst>
                                      </p:cBhvr>
                                      <p:to>
                                        <p:strVal val="visible"/>
                                      </p:to>
                                    </p:set>
                                    <p:anim calcmode="lin" valueType="num">
                                      <p:cBhvr>
                                        <p:cTn id="541" dur="2250" fill="hold"/>
                                        <p:tgtEl>
                                          <p:spTgt spid="181"/>
                                        </p:tgtEl>
                                        <p:attrNameLst>
                                          <p:attrName>ppt_w</p:attrName>
                                        </p:attrNameLst>
                                      </p:cBhvr>
                                      <p:tavLst>
                                        <p:tav tm="0">
                                          <p:val>
                                            <p:fltVal val="0"/>
                                          </p:val>
                                        </p:tav>
                                        <p:tav tm="100000">
                                          <p:val>
                                            <p:strVal val="#ppt_w"/>
                                          </p:val>
                                        </p:tav>
                                      </p:tavLst>
                                    </p:anim>
                                    <p:anim calcmode="lin" valueType="num">
                                      <p:cBhvr>
                                        <p:cTn id="542" dur="2250" fill="hold"/>
                                        <p:tgtEl>
                                          <p:spTgt spid="181"/>
                                        </p:tgtEl>
                                        <p:attrNameLst>
                                          <p:attrName>ppt_h</p:attrName>
                                        </p:attrNameLst>
                                      </p:cBhvr>
                                      <p:tavLst>
                                        <p:tav tm="0">
                                          <p:val>
                                            <p:fltVal val="0"/>
                                          </p:val>
                                        </p:tav>
                                        <p:tav tm="100000">
                                          <p:val>
                                            <p:strVal val="#ppt_h"/>
                                          </p:val>
                                        </p:tav>
                                      </p:tavLst>
                                    </p:anim>
                                    <p:anim calcmode="lin" valueType="num">
                                      <p:cBhvr>
                                        <p:cTn id="543" dur="2250" fill="hold"/>
                                        <p:tgtEl>
                                          <p:spTgt spid="181"/>
                                        </p:tgtEl>
                                        <p:attrNameLst>
                                          <p:attrName>ppt_x</p:attrName>
                                        </p:attrNameLst>
                                      </p:cBhvr>
                                      <p:tavLst>
                                        <p:tav tm="0" fmla="#ppt_x+(cos(-2*pi*(1-$))*-#ppt_x-sin(-2*pi*(1-$))*(1-#ppt_y))*(1-$)">
                                          <p:val>
                                            <p:fltVal val="0"/>
                                          </p:val>
                                        </p:tav>
                                        <p:tav tm="100000">
                                          <p:val>
                                            <p:fltVal val="1"/>
                                          </p:val>
                                        </p:tav>
                                      </p:tavLst>
                                    </p:anim>
                                    <p:anim calcmode="lin" valueType="num">
                                      <p:cBhvr>
                                        <p:cTn id="544" dur="2250" fill="hold"/>
                                        <p:tgtEl>
                                          <p:spTgt spid="181"/>
                                        </p:tgtEl>
                                        <p:attrNameLst>
                                          <p:attrName>ppt_y</p:attrName>
                                        </p:attrNameLst>
                                      </p:cBhvr>
                                      <p:tavLst>
                                        <p:tav tm="0" fmla="#ppt_y+(sin(-2*pi*(1-$))*-#ppt_x+cos(-2*pi*(1-$))*(1-#ppt_y))*(1-$)">
                                          <p:val>
                                            <p:fltVal val="0"/>
                                          </p:val>
                                        </p:tav>
                                        <p:tav tm="100000">
                                          <p:val>
                                            <p:fltVal val="1"/>
                                          </p:val>
                                        </p:tav>
                                      </p:tavLst>
                                    </p:anim>
                                  </p:childTnLst>
                                </p:cTn>
                              </p:par>
                              <p:par>
                                <p:cTn id="545" presetID="15" presetClass="entr" presetSubtype="0" fill="hold" grpId="0" nodeType="withEffect">
                                  <p:stCondLst>
                                    <p:cond delay="0"/>
                                  </p:stCondLst>
                                  <p:childTnLst>
                                    <p:set>
                                      <p:cBhvr>
                                        <p:cTn id="546" dur="1" fill="hold">
                                          <p:stCondLst>
                                            <p:cond delay="0"/>
                                          </p:stCondLst>
                                        </p:cTn>
                                        <p:tgtEl>
                                          <p:spTgt spid="182"/>
                                        </p:tgtEl>
                                        <p:attrNameLst>
                                          <p:attrName>style.visibility</p:attrName>
                                        </p:attrNameLst>
                                      </p:cBhvr>
                                      <p:to>
                                        <p:strVal val="visible"/>
                                      </p:to>
                                    </p:set>
                                    <p:anim calcmode="lin" valueType="num">
                                      <p:cBhvr>
                                        <p:cTn id="547" dur="2250" fill="hold"/>
                                        <p:tgtEl>
                                          <p:spTgt spid="182"/>
                                        </p:tgtEl>
                                        <p:attrNameLst>
                                          <p:attrName>ppt_w</p:attrName>
                                        </p:attrNameLst>
                                      </p:cBhvr>
                                      <p:tavLst>
                                        <p:tav tm="0">
                                          <p:val>
                                            <p:fltVal val="0"/>
                                          </p:val>
                                        </p:tav>
                                        <p:tav tm="100000">
                                          <p:val>
                                            <p:strVal val="#ppt_w"/>
                                          </p:val>
                                        </p:tav>
                                      </p:tavLst>
                                    </p:anim>
                                    <p:anim calcmode="lin" valueType="num">
                                      <p:cBhvr>
                                        <p:cTn id="548" dur="2250" fill="hold"/>
                                        <p:tgtEl>
                                          <p:spTgt spid="182"/>
                                        </p:tgtEl>
                                        <p:attrNameLst>
                                          <p:attrName>ppt_h</p:attrName>
                                        </p:attrNameLst>
                                      </p:cBhvr>
                                      <p:tavLst>
                                        <p:tav tm="0">
                                          <p:val>
                                            <p:fltVal val="0"/>
                                          </p:val>
                                        </p:tav>
                                        <p:tav tm="100000">
                                          <p:val>
                                            <p:strVal val="#ppt_h"/>
                                          </p:val>
                                        </p:tav>
                                      </p:tavLst>
                                    </p:anim>
                                    <p:anim calcmode="lin" valueType="num">
                                      <p:cBhvr>
                                        <p:cTn id="549" dur="2250" fill="hold"/>
                                        <p:tgtEl>
                                          <p:spTgt spid="182"/>
                                        </p:tgtEl>
                                        <p:attrNameLst>
                                          <p:attrName>ppt_x</p:attrName>
                                        </p:attrNameLst>
                                      </p:cBhvr>
                                      <p:tavLst>
                                        <p:tav tm="0" fmla="#ppt_x+(cos(-2*pi*(1-$))*-#ppt_x-sin(-2*pi*(1-$))*(1-#ppt_y))*(1-$)">
                                          <p:val>
                                            <p:fltVal val="0"/>
                                          </p:val>
                                        </p:tav>
                                        <p:tav tm="100000">
                                          <p:val>
                                            <p:fltVal val="1"/>
                                          </p:val>
                                        </p:tav>
                                      </p:tavLst>
                                    </p:anim>
                                    <p:anim calcmode="lin" valueType="num">
                                      <p:cBhvr>
                                        <p:cTn id="550" dur="2250" fill="hold"/>
                                        <p:tgtEl>
                                          <p:spTgt spid="182"/>
                                        </p:tgtEl>
                                        <p:attrNameLst>
                                          <p:attrName>ppt_y</p:attrName>
                                        </p:attrNameLst>
                                      </p:cBhvr>
                                      <p:tavLst>
                                        <p:tav tm="0" fmla="#ppt_y+(sin(-2*pi*(1-$))*-#ppt_x+cos(-2*pi*(1-$))*(1-#ppt_y))*(1-$)">
                                          <p:val>
                                            <p:fltVal val="0"/>
                                          </p:val>
                                        </p:tav>
                                        <p:tav tm="100000">
                                          <p:val>
                                            <p:fltVal val="1"/>
                                          </p:val>
                                        </p:tav>
                                      </p:tavLst>
                                    </p:anim>
                                  </p:childTnLst>
                                </p:cTn>
                              </p:par>
                              <p:par>
                                <p:cTn id="551" presetID="15" presetClass="entr" presetSubtype="0" fill="hold" grpId="0" nodeType="withEffect">
                                  <p:stCondLst>
                                    <p:cond delay="0"/>
                                  </p:stCondLst>
                                  <p:childTnLst>
                                    <p:set>
                                      <p:cBhvr>
                                        <p:cTn id="552" dur="1" fill="hold">
                                          <p:stCondLst>
                                            <p:cond delay="0"/>
                                          </p:stCondLst>
                                        </p:cTn>
                                        <p:tgtEl>
                                          <p:spTgt spid="183"/>
                                        </p:tgtEl>
                                        <p:attrNameLst>
                                          <p:attrName>style.visibility</p:attrName>
                                        </p:attrNameLst>
                                      </p:cBhvr>
                                      <p:to>
                                        <p:strVal val="visible"/>
                                      </p:to>
                                    </p:set>
                                    <p:anim calcmode="lin" valueType="num">
                                      <p:cBhvr>
                                        <p:cTn id="553" dur="2250" fill="hold"/>
                                        <p:tgtEl>
                                          <p:spTgt spid="183"/>
                                        </p:tgtEl>
                                        <p:attrNameLst>
                                          <p:attrName>ppt_w</p:attrName>
                                        </p:attrNameLst>
                                      </p:cBhvr>
                                      <p:tavLst>
                                        <p:tav tm="0">
                                          <p:val>
                                            <p:fltVal val="0"/>
                                          </p:val>
                                        </p:tav>
                                        <p:tav tm="100000">
                                          <p:val>
                                            <p:strVal val="#ppt_w"/>
                                          </p:val>
                                        </p:tav>
                                      </p:tavLst>
                                    </p:anim>
                                    <p:anim calcmode="lin" valueType="num">
                                      <p:cBhvr>
                                        <p:cTn id="554" dur="2250" fill="hold"/>
                                        <p:tgtEl>
                                          <p:spTgt spid="183"/>
                                        </p:tgtEl>
                                        <p:attrNameLst>
                                          <p:attrName>ppt_h</p:attrName>
                                        </p:attrNameLst>
                                      </p:cBhvr>
                                      <p:tavLst>
                                        <p:tav tm="0">
                                          <p:val>
                                            <p:fltVal val="0"/>
                                          </p:val>
                                        </p:tav>
                                        <p:tav tm="100000">
                                          <p:val>
                                            <p:strVal val="#ppt_h"/>
                                          </p:val>
                                        </p:tav>
                                      </p:tavLst>
                                    </p:anim>
                                    <p:anim calcmode="lin" valueType="num">
                                      <p:cBhvr>
                                        <p:cTn id="555" dur="2250" fill="hold"/>
                                        <p:tgtEl>
                                          <p:spTgt spid="183"/>
                                        </p:tgtEl>
                                        <p:attrNameLst>
                                          <p:attrName>ppt_x</p:attrName>
                                        </p:attrNameLst>
                                      </p:cBhvr>
                                      <p:tavLst>
                                        <p:tav tm="0" fmla="#ppt_x+(cos(-2*pi*(1-$))*-#ppt_x-sin(-2*pi*(1-$))*(1-#ppt_y))*(1-$)">
                                          <p:val>
                                            <p:fltVal val="0"/>
                                          </p:val>
                                        </p:tav>
                                        <p:tav tm="100000">
                                          <p:val>
                                            <p:fltVal val="1"/>
                                          </p:val>
                                        </p:tav>
                                      </p:tavLst>
                                    </p:anim>
                                    <p:anim calcmode="lin" valueType="num">
                                      <p:cBhvr>
                                        <p:cTn id="556" dur="2250" fill="hold"/>
                                        <p:tgtEl>
                                          <p:spTgt spid="183"/>
                                        </p:tgtEl>
                                        <p:attrNameLst>
                                          <p:attrName>ppt_y</p:attrName>
                                        </p:attrNameLst>
                                      </p:cBhvr>
                                      <p:tavLst>
                                        <p:tav tm="0" fmla="#ppt_y+(sin(-2*pi*(1-$))*-#ppt_x+cos(-2*pi*(1-$))*(1-#ppt_y))*(1-$)">
                                          <p:val>
                                            <p:fltVal val="0"/>
                                          </p:val>
                                        </p:tav>
                                        <p:tav tm="100000">
                                          <p:val>
                                            <p:fltVal val="1"/>
                                          </p:val>
                                        </p:tav>
                                      </p:tavLst>
                                    </p:anim>
                                  </p:childTnLst>
                                </p:cTn>
                              </p:par>
                              <p:par>
                                <p:cTn id="557" presetID="15" presetClass="entr" presetSubtype="0" fill="hold" grpId="0" nodeType="withEffect">
                                  <p:stCondLst>
                                    <p:cond delay="0"/>
                                  </p:stCondLst>
                                  <p:childTnLst>
                                    <p:set>
                                      <p:cBhvr>
                                        <p:cTn id="558" dur="1" fill="hold">
                                          <p:stCondLst>
                                            <p:cond delay="0"/>
                                          </p:stCondLst>
                                        </p:cTn>
                                        <p:tgtEl>
                                          <p:spTgt spid="184"/>
                                        </p:tgtEl>
                                        <p:attrNameLst>
                                          <p:attrName>style.visibility</p:attrName>
                                        </p:attrNameLst>
                                      </p:cBhvr>
                                      <p:to>
                                        <p:strVal val="visible"/>
                                      </p:to>
                                    </p:set>
                                    <p:anim calcmode="lin" valueType="num">
                                      <p:cBhvr>
                                        <p:cTn id="559" dur="2250" fill="hold"/>
                                        <p:tgtEl>
                                          <p:spTgt spid="184"/>
                                        </p:tgtEl>
                                        <p:attrNameLst>
                                          <p:attrName>ppt_w</p:attrName>
                                        </p:attrNameLst>
                                      </p:cBhvr>
                                      <p:tavLst>
                                        <p:tav tm="0">
                                          <p:val>
                                            <p:fltVal val="0"/>
                                          </p:val>
                                        </p:tav>
                                        <p:tav tm="100000">
                                          <p:val>
                                            <p:strVal val="#ppt_w"/>
                                          </p:val>
                                        </p:tav>
                                      </p:tavLst>
                                    </p:anim>
                                    <p:anim calcmode="lin" valueType="num">
                                      <p:cBhvr>
                                        <p:cTn id="560" dur="2250" fill="hold"/>
                                        <p:tgtEl>
                                          <p:spTgt spid="184"/>
                                        </p:tgtEl>
                                        <p:attrNameLst>
                                          <p:attrName>ppt_h</p:attrName>
                                        </p:attrNameLst>
                                      </p:cBhvr>
                                      <p:tavLst>
                                        <p:tav tm="0">
                                          <p:val>
                                            <p:fltVal val="0"/>
                                          </p:val>
                                        </p:tav>
                                        <p:tav tm="100000">
                                          <p:val>
                                            <p:strVal val="#ppt_h"/>
                                          </p:val>
                                        </p:tav>
                                      </p:tavLst>
                                    </p:anim>
                                    <p:anim calcmode="lin" valueType="num">
                                      <p:cBhvr>
                                        <p:cTn id="561" dur="2250" fill="hold"/>
                                        <p:tgtEl>
                                          <p:spTgt spid="184"/>
                                        </p:tgtEl>
                                        <p:attrNameLst>
                                          <p:attrName>ppt_x</p:attrName>
                                        </p:attrNameLst>
                                      </p:cBhvr>
                                      <p:tavLst>
                                        <p:tav tm="0" fmla="#ppt_x+(cos(-2*pi*(1-$))*-#ppt_x-sin(-2*pi*(1-$))*(1-#ppt_y))*(1-$)">
                                          <p:val>
                                            <p:fltVal val="0"/>
                                          </p:val>
                                        </p:tav>
                                        <p:tav tm="100000">
                                          <p:val>
                                            <p:fltVal val="1"/>
                                          </p:val>
                                        </p:tav>
                                      </p:tavLst>
                                    </p:anim>
                                    <p:anim calcmode="lin" valueType="num">
                                      <p:cBhvr>
                                        <p:cTn id="562" dur="2250" fill="hold"/>
                                        <p:tgtEl>
                                          <p:spTgt spid="184"/>
                                        </p:tgtEl>
                                        <p:attrNameLst>
                                          <p:attrName>ppt_y</p:attrName>
                                        </p:attrNameLst>
                                      </p:cBhvr>
                                      <p:tavLst>
                                        <p:tav tm="0" fmla="#ppt_y+(sin(-2*pi*(1-$))*-#ppt_x+cos(-2*pi*(1-$))*(1-#ppt_y))*(1-$)">
                                          <p:val>
                                            <p:fltVal val="0"/>
                                          </p:val>
                                        </p:tav>
                                        <p:tav tm="100000">
                                          <p:val>
                                            <p:fltVal val="1"/>
                                          </p:val>
                                        </p:tav>
                                      </p:tavLst>
                                    </p:anim>
                                  </p:childTnLst>
                                </p:cTn>
                              </p:par>
                              <p:par>
                                <p:cTn id="563" presetID="15" presetClass="entr" presetSubtype="0" fill="hold" grpId="0" nodeType="withEffect">
                                  <p:stCondLst>
                                    <p:cond delay="0"/>
                                  </p:stCondLst>
                                  <p:childTnLst>
                                    <p:set>
                                      <p:cBhvr>
                                        <p:cTn id="564" dur="1" fill="hold">
                                          <p:stCondLst>
                                            <p:cond delay="0"/>
                                          </p:stCondLst>
                                        </p:cTn>
                                        <p:tgtEl>
                                          <p:spTgt spid="185"/>
                                        </p:tgtEl>
                                        <p:attrNameLst>
                                          <p:attrName>style.visibility</p:attrName>
                                        </p:attrNameLst>
                                      </p:cBhvr>
                                      <p:to>
                                        <p:strVal val="visible"/>
                                      </p:to>
                                    </p:set>
                                    <p:anim calcmode="lin" valueType="num">
                                      <p:cBhvr>
                                        <p:cTn id="565" dur="2250" fill="hold"/>
                                        <p:tgtEl>
                                          <p:spTgt spid="185"/>
                                        </p:tgtEl>
                                        <p:attrNameLst>
                                          <p:attrName>ppt_w</p:attrName>
                                        </p:attrNameLst>
                                      </p:cBhvr>
                                      <p:tavLst>
                                        <p:tav tm="0">
                                          <p:val>
                                            <p:fltVal val="0"/>
                                          </p:val>
                                        </p:tav>
                                        <p:tav tm="100000">
                                          <p:val>
                                            <p:strVal val="#ppt_w"/>
                                          </p:val>
                                        </p:tav>
                                      </p:tavLst>
                                    </p:anim>
                                    <p:anim calcmode="lin" valueType="num">
                                      <p:cBhvr>
                                        <p:cTn id="566" dur="2250" fill="hold"/>
                                        <p:tgtEl>
                                          <p:spTgt spid="185"/>
                                        </p:tgtEl>
                                        <p:attrNameLst>
                                          <p:attrName>ppt_h</p:attrName>
                                        </p:attrNameLst>
                                      </p:cBhvr>
                                      <p:tavLst>
                                        <p:tav tm="0">
                                          <p:val>
                                            <p:fltVal val="0"/>
                                          </p:val>
                                        </p:tav>
                                        <p:tav tm="100000">
                                          <p:val>
                                            <p:strVal val="#ppt_h"/>
                                          </p:val>
                                        </p:tav>
                                      </p:tavLst>
                                    </p:anim>
                                    <p:anim calcmode="lin" valueType="num">
                                      <p:cBhvr>
                                        <p:cTn id="567" dur="2250" fill="hold"/>
                                        <p:tgtEl>
                                          <p:spTgt spid="185"/>
                                        </p:tgtEl>
                                        <p:attrNameLst>
                                          <p:attrName>ppt_x</p:attrName>
                                        </p:attrNameLst>
                                      </p:cBhvr>
                                      <p:tavLst>
                                        <p:tav tm="0" fmla="#ppt_x+(cos(-2*pi*(1-$))*-#ppt_x-sin(-2*pi*(1-$))*(1-#ppt_y))*(1-$)">
                                          <p:val>
                                            <p:fltVal val="0"/>
                                          </p:val>
                                        </p:tav>
                                        <p:tav tm="100000">
                                          <p:val>
                                            <p:fltVal val="1"/>
                                          </p:val>
                                        </p:tav>
                                      </p:tavLst>
                                    </p:anim>
                                    <p:anim calcmode="lin" valueType="num">
                                      <p:cBhvr>
                                        <p:cTn id="568" dur="2250" fill="hold"/>
                                        <p:tgtEl>
                                          <p:spTgt spid="185"/>
                                        </p:tgtEl>
                                        <p:attrNameLst>
                                          <p:attrName>ppt_y</p:attrName>
                                        </p:attrNameLst>
                                      </p:cBhvr>
                                      <p:tavLst>
                                        <p:tav tm="0" fmla="#ppt_y+(sin(-2*pi*(1-$))*-#ppt_x+cos(-2*pi*(1-$))*(1-#ppt_y))*(1-$)">
                                          <p:val>
                                            <p:fltVal val="0"/>
                                          </p:val>
                                        </p:tav>
                                        <p:tav tm="100000">
                                          <p:val>
                                            <p:fltVal val="1"/>
                                          </p:val>
                                        </p:tav>
                                      </p:tavLst>
                                    </p:anim>
                                  </p:childTnLst>
                                </p:cTn>
                              </p:par>
                              <p:par>
                                <p:cTn id="569" presetID="15" presetClass="entr" presetSubtype="0" fill="hold" grpId="0" nodeType="withEffect">
                                  <p:stCondLst>
                                    <p:cond delay="0"/>
                                  </p:stCondLst>
                                  <p:childTnLst>
                                    <p:set>
                                      <p:cBhvr>
                                        <p:cTn id="570" dur="1" fill="hold">
                                          <p:stCondLst>
                                            <p:cond delay="0"/>
                                          </p:stCondLst>
                                        </p:cTn>
                                        <p:tgtEl>
                                          <p:spTgt spid="186"/>
                                        </p:tgtEl>
                                        <p:attrNameLst>
                                          <p:attrName>style.visibility</p:attrName>
                                        </p:attrNameLst>
                                      </p:cBhvr>
                                      <p:to>
                                        <p:strVal val="visible"/>
                                      </p:to>
                                    </p:set>
                                    <p:anim calcmode="lin" valueType="num">
                                      <p:cBhvr>
                                        <p:cTn id="571" dur="2250" fill="hold"/>
                                        <p:tgtEl>
                                          <p:spTgt spid="186"/>
                                        </p:tgtEl>
                                        <p:attrNameLst>
                                          <p:attrName>ppt_w</p:attrName>
                                        </p:attrNameLst>
                                      </p:cBhvr>
                                      <p:tavLst>
                                        <p:tav tm="0">
                                          <p:val>
                                            <p:fltVal val="0"/>
                                          </p:val>
                                        </p:tav>
                                        <p:tav tm="100000">
                                          <p:val>
                                            <p:strVal val="#ppt_w"/>
                                          </p:val>
                                        </p:tav>
                                      </p:tavLst>
                                    </p:anim>
                                    <p:anim calcmode="lin" valueType="num">
                                      <p:cBhvr>
                                        <p:cTn id="572" dur="2250" fill="hold"/>
                                        <p:tgtEl>
                                          <p:spTgt spid="186"/>
                                        </p:tgtEl>
                                        <p:attrNameLst>
                                          <p:attrName>ppt_h</p:attrName>
                                        </p:attrNameLst>
                                      </p:cBhvr>
                                      <p:tavLst>
                                        <p:tav tm="0">
                                          <p:val>
                                            <p:fltVal val="0"/>
                                          </p:val>
                                        </p:tav>
                                        <p:tav tm="100000">
                                          <p:val>
                                            <p:strVal val="#ppt_h"/>
                                          </p:val>
                                        </p:tav>
                                      </p:tavLst>
                                    </p:anim>
                                    <p:anim calcmode="lin" valueType="num">
                                      <p:cBhvr>
                                        <p:cTn id="573" dur="2250" fill="hold"/>
                                        <p:tgtEl>
                                          <p:spTgt spid="186"/>
                                        </p:tgtEl>
                                        <p:attrNameLst>
                                          <p:attrName>ppt_x</p:attrName>
                                        </p:attrNameLst>
                                      </p:cBhvr>
                                      <p:tavLst>
                                        <p:tav tm="0" fmla="#ppt_x+(cos(-2*pi*(1-$))*-#ppt_x-sin(-2*pi*(1-$))*(1-#ppt_y))*(1-$)">
                                          <p:val>
                                            <p:fltVal val="0"/>
                                          </p:val>
                                        </p:tav>
                                        <p:tav tm="100000">
                                          <p:val>
                                            <p:fltVal val="1"/>
                                          </p:val>
                                        </p:tav>
                                      </p:tavLst>
                                    </p:anim>
                                    <p:anim calcmode="lin" valueType="num">
                                      <p:cBhvr>
                                        <p:cTn id="574" dur="2250" fill="hold"/>
                                        <p:tgtEl>
                                          <p:spTgt spid="186"/>
                                        </p:tgtEl>
                                        <p:attrNameLst>
                                          <p:attrName>ppt_y</p:attrName>
                                        </p:attrNameLst>
                                      </p:cBhvr>
                                      <p:tavLst>
                                        <p:tav tm="0" fmla="#ppt_y+(sin(-2*pi*(1-$))*-#ppt_x+cos(-2*pi*(1-$))*(1-#ppt_y))*(1-$)">
                                          <p:val>
                                            <p:fltVal val="0"/>
                                          </p:val>
                                        </p:tav>
                                        <p:tav tm="100000">
                                          <p:val>
                                            <p:fltVal val="1"/>
                                          </p:val>
                                        </p:tav>
                                      </p:tavLst>
                                    </p:anim>
                                  </p:childTnLst>
                                </p:cTn>
                              </p:par>
                              <p:par>
                                <p:cTn id="575" presetID="15" presetClass="entr" presetSubtype="0" fill="hold" grpId="0" nodeType="withEffect">
                                  <p:stCondLst>
                                    <p:cond delay="0"/>
                                  </p:stCondLst>
                                  <p:childTnLst>
                                    <p:set>
                                      <p:cBhvr>
                                        <p:cTn id="576" dur="1" fill="hold">
                                          <p:stCondLst>
                                            <p:cond delay="0"/>
                                          </p:stCondLst>
                                        </p:cTn>
                                        <p:tgtEl>
                                          <p:spTgt spid="187"/>
                                        </p:tgtEl>
                                        <p:attrNameLst>
                                          <p:attrName>style.visibility</p:attrName>
                                        </p:attrNameLst>
                                      </p:cBhvr>
                                      <p:to>
                                        <p:strVal val="visible"/>
                                      </p:to>
                                    </p:set>
                                    <p:anim calcmode="lin" valueType="num">
                                      <p:cBhvr>
                                        <p:cTn id="577" dur="2250" fill="hold"/>
                                        <p:tgtEl>
                                          <p:spTgt spid="187"/>
                                        </p:tgtEl>
                                        <p:attrNameLst>
                                          <p:attrName>ppt_w</p:attrName>
                                        </p:attrNameLst>
                                      </p:cBhvr>
                                      <p:tavLst>
                                        <p:tav tm="0">
                                          <p:val>
                                            <p:fltVal val="0"/>
                                          </p:val>
                                        </p:tav>
                                        <p:tav tm="100000">
                                          <p:val>
                                            <p:strVal val="#ppt_w"/>
                                          </p:val>
                                        </p:tav>
                                      </p:tavLst>
                                    </p:anim>
                                    <p:anim calcmode="lin" valueType="num">
                                      <p:cBhvr>
                                        <p:cTn id="578" dur="2250" fill="hold"/>
                                        <p:tgtEl>
                                          <p:spTgt spid="187"/>
                                        </p:tgtEl>
                                        <p:attrNameLst>
                                          <p:attrName>ppt_h</p:attrName>
                                        </p:attrNameLst>
                                      </p:cBhvr>
                                      <p:tavLst>
                                        <p:tav tm="0">
                                          <p:val>
                                            <p:fltVal val="0"/>
                                          </p:val>
                                        </p:tav>
                                        <p:tav tm="100000">
                                          <p:val>
                                            <p:strVal val="#ppt_h"/>
                                          </p:val>
                                        </p:tav>
                                      </p:tavLst>
                                    </p:anim>
                                    <p:anim calcmode="lin" valueType="num">
                                      <p:cBhvr>
                                        <p:cTn id="579" dur="2250" fill="hold"/>
                                        <p:tgtEl>
                                          <p:spTgt spid="187"/>
                                        </p:tgtEl>
                                        <p:attrNameLst>
                                          <p:attrName>ppt_x</p:attrName>
                                        </p:attrNameLst>
                                      </p:cBhvr>
                                      <p:tavLst>
                                        <p:tav tm="0" fmla="#ppt_x+(cos(-2*pi*(1-$))*-#ppt_x-sin(-2*pi*(1-$))*(1-#ppt_y))*(1-$)">
                                          <p:val>
                                            <p:fltVal val="0"/>
                                          </p:val>
                                        </p:tav>
                                        <p:tav tm="100000">
                                          <p:val>
                                            <p:fltVal val="1"/>
                                          </p:val>
                                        </p:tav>
                                      </p:tavLst>
                                    </p:anim>
                                    <p:anim calcmode="lin" valueType="num">
                                      <p:cBhvr>
                                        <p:cTn id="580" dur="2250" fill="hold"/>
                                        <p:tgtEl>
                                          <p:spTgt spid="187"/>
                                        </p:tgtEl>
                                        <p:attrNameLst>
                                          <p:attrName>ppt_y</p:attrName>
                                        </p:attrNameLst>
                                      </p:cBhvr>
                                      <p:tavLst>
                                        <p:tav tm="0" fmla="#ppt_y+(sin(-2*pi*(1-$))*-#ppt_x+cos(-2*pi*(1-$))*(1-#ppt_y))*(1-$)">
                                          <p:val>
                                            <p:fltVal val="0"/>
                                          </p:val>
                                        </p:tav>
                                        <p:tav tm="100000">
                                          <p:val>
                                            <p:fltVal val="1"/>
                                          </p:val>
                                        </p:tav>
                                      </p:tavLst>
                                    </p:anim>
                                  </p:childTnLst>
                                </p:cTn>
                              </p:par>
                              <p:par>
                                <p:cTn id="581" presetID="15" presetClass="entr" presetSubtype="0" fill="hold" grpId="0" nodeType="withEffect">
                                  <p:stCondLst>
                                    <p:cond delay="0"/>
                                  </p:stCondLst>
                                  <p:childTnLst>
                                    <p:set>
                                      <p:cBhvr>
                                        <p:cTn id="582" dur="1" fill="hold">
                                          <p:stCondLst>
                                            <p:cond delay="0"/>
                                          </p:stCondLst>
                                        </p:cTn>
                                        <p:tgtEl>
                                          <p:spTgt spid="188"/>
                                        </p:tgtEl>
                                        <p:attrNameLst>
                                          <p:attrName>style.visibility</p:attrName>
                                        </p:attrNameLst>
                                      </p:cBhvr>
                                      <p:to>
                                        <p:strVal val="visible"/>
                                      </p:to>
                                    </p:set>
                                    <p:anim calcmode="lin" valueType="num">
                                      <p:cBhvr>
                                        <p:cTn id="583" dur="2250" fill="hold"/>
                                        <p:tgtEl>
                                          <p:spTgt spid="188"/>
                                        </p:tgtEl>
                                        <p:attrNameLst>
                                          <p:attrName>ppt_w</p:attrName>
                                        </p:attrNameLst>
                                      </p:cBhvr>
                                      <p:tavLst>
                                        <p:tav tm="0">
                                          <p:val>
                                            <p:fltVal val="0"/>
                                          </p:val>
                                        </p:tav>
                                        <p:tav tm="100000">
                                          <p:val>
                                            <p:strVal val="#ppt_w"/>
                                          </p:val>
                                        </p:tav>
                                      </p:tavLst>
                                    </p:anim>
                                    <p:anim calcmode="lin" valueType="num">
                                      <p:cBhvr>
                                        <p:cTn id="584" dur="2250" fill="hold"/>
                                        <p:tgtEl>
                                          <p:spTgt spid="188"/>
                                        </p:tgtEl>
                                        <p:attrNameLst>
                                          <p:attrName>ppt_h</p:attrName>
                                        </p:attrNameLst>
                                      </p:cBhvr>
                                      <p:tavLst>
                                        <p:tav tm="0">
                                          <p:val>
                                            <p:fltVal val="0"/>
                                          </p:val>
                                        </p:tav>
                                        <p:tav tm="100000">
                                          <p:val>
                                            <p:strVal val="#ppt_h"/>
                                          </p:val>
                                        </p:tav>
                                      </p:tavLst>
                                    </p:anim>
                                    <p:anim calcmode="lin" valueType="num">
                                      <p:cBhvr>
                                        <p:cTn id="585" dur="2250" fill="hold"/>
                                        <p:tgtEl>
                                          <p:spTgt spid="188"/>
                                        </p:tgtEl>
                                        <p:attrNameLst>
                                          <p:attrName>ppt_x</p:attrName>
                                        </p:attrNameLst>
                                      </p:cBhvr>
                                      <p:tavLst>
                                        <p:tav tm="0" fmla="#ppt_x+(cos(-2*pi*(1-$))*-#ppt_x-sin(-2*pi*(1-$))*(1-#ppt_y))*(1-$)">
                                          <p:val>
                                            <p:fltVal val="0"/>
                                          </p:val>
                                        </p:tav>
                                        <p:tav tm="100000">
                                          <p:val>
                                            <p:fltVal val="1"/>
                                          </p:val>
                                        </p:tav>
                                      </p:tavLst>
                                    </p:anim>
                                    <p:anim calcmode="lin" valueType="num">
                                      <p:cBhvr>
                                        <p:cTn id="586" dur="2250" fill="hold"/>
                                        <p:tgtEl>
                                          <p:spTgt spid="188"/>
                                        </p:tgtEl>
                                        <p:attrNameLst>
                                          <p:attrName>ppt_y</p:attrName>
                                        </p:attrNameLst>
                                      </p:cBhvr>
                                      <p:tavLst>
                                        <p:tav tm="0" fmla="#ppt_y+(sin(-2*pi*(1-$))*-#ppt_x+cos(-2*pi*(1-$))*(1-#ppt_y))*(1-$)">
                                          <p:val>
                                            <p:fltVal val="0"/>
                                          </p:val>
                                        </p:tav>
                                        <p:tav tm="100000">
                                          <p:val>
                                            <p:fltVal val="1"/>
                                          </p:val>
                                        </p:tav>
                                      </p:tavLst>
                                    </p:anim>
                                  </p:childTnLst>
                                </p:cTn>
                              </p:par>
                              <p:par>
                                <p:cTn id="587" presetID="15" presetClass="entr" presetSubtype="0" fill="hold" grpId="0" nodeType="withEffect">
                                  <p:stCondLst>
                                    <p:cond delay="0"/>
                                  </p:stCondLst>
                                  <p:childTnLst>
                                    <p:set>
                                      <p:cBhvr>
                                        <p:cTn id="588" dur="1" fill="hold">
                                          <p:stCondLst>
                                            <p:cond delay="0"/>
                                          </p:stCondLst>
                                        </p:cTn>
                                        <p:tgtEl>
                                          <p:spTgt spid="189"/>
                                        </p:tgtEl>
                                        <p:attrNameLst>
                                          <p:attrName>style.visibility</p:attrName>
                                        </p:attrNameLst>
                                      </p:cBhvr>
                                      <p:to>
                                        <p:strVal val="visible"/>
                                      </p:to>
                                    </p:set>
                                    <p:anim calcmode="lin" valueType="num">
                                      <p:cBhvr>
                                        <p:cTn id="589" dur="2250" fill="hold"/>
                                        <p:tgtEl>
                                          <p:spTgt spid="189"/>
                                        </p:tgtEl>
                                        <p:attrNameLst>
                                          <p:attrName>ppt_w</p:attrName>
                                        </p:attrNameLst>
                                      </p:cBhvr>
                                      <p:tavLst>
                                        <p:tav tm="0">
                                          <p:val>
                                            <p:fltVal val="0"/>
                                          </p:val>
                                        </p:tav>
                                        <p:tav tm="100000">
                                          <p:val>
                                            <p:strVal val="#ppt_w"/>
                                          </p:val>
                                        </p:tav>
                                      </p:tavLst>
                                    </p:anim>
                                    <p:anim calcmode="lin" valueType="num">
                                      <p:cBhvr>
                                        <p:cTn id="590" dur="2250" fill="hold"/>
                                        <p:tgtEl>
                                          <p:spTgt spid="189"/>
                                        </p:tgtEl>
                                        <p:attrNameLst>
                                          <p:attrName>ppt_h</p:attrName>
                                        </p:attrNameLst>
                                      </p:cBhvr>
                                      <p:tavLst>
                                        <p:tav tm="0">
                                          <p:val>
                                            <p:fltVal val="0"/>
                                          </p:val>
                                        </p:tav>
                                        <p:tav tm="100000">
                                          <p:val>
                                            <p:strVal val="#ppt_h"/>
                                          </p:val>
                                        </p:tav>
                                      </p:tavLst>
                                    </p:anim>
                                    <p:anim calcmode="lin" valueType="num">
                                      <p:cBhvr>
                                        <p:cTn id="591" dur="2250" fill="hold"/>
                                        <p:tgtEl>
                                          <p:spTgt spid="189"/>
                                        </p:tgtEl>
                                        <p:attrNameLst>
                                          <p:attrName>ppt_x</p:attrName>
                                        </p:attrNameLst>
                                      </p:cBhvr>
                                      <p:tavLst>
                                        <p:tav tm="0" fmla="#ppt_x+(cos(-2*pi*(1-$))*-#ppt_x-sin(-2*pi*(1-$))*(1-#ppt_y))*(1-$)">
                                          <p:val>
                                            <p:fltVal val="0"/>
                                          </p:val>
                                        </p:tav>
                                        <p:tav tm="100000">
                                          <p:val>
                                            <p:fltVal val="1"/>
                                          </p:val>
                                        </p:tav>
                                      </p:tavLst>
                                    </p:anim>
                                    <p:anim calcmode="lin" valueType="num">
                                      <p:cBhvr>
                                        <p:cTn id="592" dur="2250" fill="hold"/>
                                        <p:tgtEl>
                                          <p:spTgt spid="189"/>
                                        </p:tgtEl>
                                        <p:attrNameLst>
                                          <p:attrName>ppt_y</p:attrName>
                                        </p:attrNameLst>
                                      </p:cBhvr>
                                      <p:tavLst>
                                        <p:tav tm="0" fmla="#ppt_y+(sin(-2*pi*(1-$))*-#ppt_x+cos(-2*pi*(1-$))*(1-#ppt_y))*(1-$)">
                                          <p:val>
                                            <p:fltVal val="0"/>
                                          </p:val>
                                        </p:tav>
                                        <p:tav tm="100000">
                                          <p:val>
                                            <p:fltVal val="1"/>
                                          </p:val>
                                        </p:tav>
                                      </p:tavLst>
                                    </p:anim>
                                  </p:childTnLst>
                                </p:cTn>
                              </p:par>
                              <p:par>
                                <p:cTn id="593" presetID="15" presetClass="entr" presetSubtype="0" fill="hold" grpId="0" nodeType="withEffect">
                                  <p:stCondLst>
                                    <p:cond delay="0"/>
                                  </p:stCondLst>
                                  <p:childTnLst>
                                    <p:set>
                                      <p:cBhvr>
                                        <p:cTn id="594" dur="1" fill="hold">
                                          <p:stCondLst>
                                            <p:cond delay="0"/>
                                          </p:stCondLst>
                                        </p:cTn>
                                        <p:tgtEl>
                                          <p:spTgt spid="190"/>
                                        </p:tgtEl>
                                        <p:attrNameLst>
                                          <p:attrName>style.visibility</p:attrName>
                                        </p:attrNameLst>
                                      </p:cBhvr>
                                      <p:to>
                                        <p:strVal val="visible"/>
                                      </p:to>
                                    </p:set>
                                    <p:anim calcmode="lin" valueType="num">
                                      <p:cBhvr>
                                        <p:cTn id="595" dur="2250" fill="hold"/>
                                        <p:tgtEl>
                                          <p:spTgt spid="190"/>
                                        </p:tgtEl>
                                        <p:attrNameLst>
                                          <p:attrName>ppt_w</p:attrName>
                                        </p:attrNameLst>
                                      </p:cBhvr>
                                      <p:tavLst>
                                        <p:tav tm="0">
                                          <p:val>
                                            <p:fltVal val="0"/>
                                          </p:val>
                                        </p:tav>
                                        <p:tav tm="100000">
                                          <p:val>
                                            <p:strVal val="#ppt_w"/>
                                          </p:val>
                                        </p:tav>
                                      </p:tavLst>
                                    </p:anim>
                                    <p:anim calcmode="lin" valueType="num">
                                      <p:cBhvr>
                                        <p:cTn id="596" dur="2250" fill="hold"/>
                                        <p:tgtEl>
                                          <p:spTgt spid="190"/>
                                        </p:tgtEl>
                                        <p:attrNameLst>
                                          <p:attrName>ppt_h</p:attrName>
                                        </p:attrNameLst>
                                      </p:cBhvr>
                                      <p:tavLst>
                                        <p:tav tm="0">
                                          <p:val>
                                            <p:fltVal val="0"/>
                                          </p:val>
                                        </p:tav>
                                        <p:tav tm="100000">
                                          <p:val>
                                            <p:strVal val="#ppt_h"/>
                                          </p:val>
                                        </p:tav>
                                      </p:tavLst>
                                    </p:anim>
                                    <p:anim calcmode="lin" valueType="num">
                                      <p:cBhvr>
                                        <p:cTn id="597" dur="2250" fill="hold"/>
                                        <p:tgtEl>
                                          <p:spTgt spid="190"/>
                                        </p:tgtEl>
                                        <p:attrNameLst>
                                          <p:attrName>ppt_x</p:attrName>
                                        </p:attrNameLst>
                                      </p:cBhvr>
                                      <p:tavLst>
                                        <p:tav tm="0" fmla="#ppt_x+(cos(-2*pi*(1-$))*-#ppt_x-sin(-2*pi*(1-$))*(1-#ppt_y))*(1-$)">
                                          <p:val>
                                            <p:fltVal val="0"/>
                                          </p:val>
                                        </p:tav>
                                        <p:tav tm="100000">
                                          <p:val>
                                            <p:fltVal val="1"/>
                                          </p:val>
                                        </p:tav>
                                      </p:tavLst>
                                    </p:anim>
                                    <p:anim calcmode="lin" valueType="num">
                                      <p:cBhvr>
                                        <p:cTn id="598" dur="2250" fill="hold"/>
                                        <p:tgtEl>
                                          <p:spTgt spid="190"/>
                                        </p:tgtEl>
                                        <p:attrNameLst>
                                          <p:attrName>ppt_y</p:attrName>
                                        </p:attrNameLst>
                                      </p:cBhvr>
                                      <p:tavLst>
                                        <p:tav tm="0" fmla="#ppt_y+(sin(-2*pi*(1-$))*-#ppt_x+cos(-2*pi*(1-$))*(1-#ppt_y))*(1-$)">
                                          <p:val>
                                            <p:fltVal val="0"/>
                                          </p:val>
                                        </p:tav>
                                        <p:tav tm="100000">
                                          <p:val>
                                            <p:fltVal val="1"/>
                                          </p:val>
                                        </p:tav>
                                      </p:tavLst>
                                    </p:anim>
                                  </p:childTnLst>
                                </p:cTn>
                              </p:par>
                              <p:par>
                                <p:cTn id="599" presetID="15" presetClass="entr" presetSubtype="0" fill="hold" grpId="0" nodeType="withEffect">
                                  <p:stCondLst>
                                    <p:cond delay="0"/>
                                  </p:stCondLst>
                                  <p:childTnLst>
                                    <p:set>
                                      <p:cBhvr>
                                        <p:cTn id="600" dur="1" fill="hold">
                                          <p:stCondLst>
                                            <p:cond delay="0"/>
                                          </p:stCondLst>
                                        </p:cTn>
                                        <p:tgtEl>
                                          <p:spTgt spid="191"/>
                                        </p:tgtEl>
                                        <p:attrNameLst>
                                          <p:attrName>style.visibility</p:attrName>
                                        </p:attrNameLst>
                                      </p:cBhvr>
                                      <p:to>
                                        <p:strVal val="visible"/>
                                      </p:to>
                                    </p:set>
                                    <p:anim calcmode="lin" valueType="num">
                                      <p:cBhvr>
                                        <p:cTn id="601" dur="2250" fill="hold"/>
                                        <p:tgtEl>
                                          <p:spTgt spid="191"/>
                                        </p:tgtEl>
                                        <p:attrNameLst>
                                          <p:attrName>ppt_w</p:attrName>
                                        </p:attrNameLst>
                                      </p:cBhvr>
                                      <p:tavLst>
                                        <p:tav tm="0">
                                          <p:val>
                                            <p:fltVal val="0"/>
                                          </p:val>
                                        </p:tav>
                                        <p:tav tm="100000">
                                          <p:val>
                                            <p:strVal val="#ppt_w"/>
                                          </p:val>
                                        </p:tav>
                                      </p:tavLst>
                                    </p:anim>
                                    <p:anim calcmode="lin" valueType="num">
                                      <p:cBhvr>
                                        <p:cTn id="602" dur="2250" fill="hold"/>
                                        <p:tgtEl>
                                          <p:spTgt spid="191"/>
                                        </p:tgtEl>
                                        <p:attrNameLst>
                                          <p:attrName>ppt_h</p:attrName>
                                        </p:attrNameLst>
                                      </p:cBhvr>
                                      <p:tavLst>
                                        <p:tav tm="0">
                                          <p:val>
                                            <p:fltVal val="0"/>
                                          </p:val>
                                        </p:tav>
                                        <p:tav tm="100000">
                                          <p:val>
                                            <p:strVal val="#ppt_h"/>
                                          </p:val>
                                        </p:tav>
                                      </p:tavLst>
                                    </p:anim>
                                    <p:anim calcmode="lin" valueType="num">
                                      <p:cBhvr>
                                        <p:cTn id="603" dur="2250" fill="hold"/>
                                        <p:tgtEl>
                                          <p:spTgt spid="191"/>
                                        </p:tgtEl>
                                        <p:attrNameLst>
                                          <p:attrName>ppt_x</p:attrName>
                                        </p:attrNameLst>
                                      </p:cBhvr>
                                      <p:tavLst>
                                        <p:tav tm="0" fmla="#ppt_x+(cos(-2*pi*(1-$))*-#ppt_x-sin(-2*pi*(1-$))*(1-#ppt_y))*(1-$)">
                                          <p:val>
                                            <p:fltVal val="0"/>
                                          </p:val>
                                        </p:tav>
                                        <p:tav tm="100000">
                                          <p:val>
                                            <p:fltVal val="1"/>
                                          </p:val>
                                        </p:tav>
                                      </p:tavLst>
                                    </p:anim>
                                    <p:anim calcmode="lin" valueType="num">
                                      <p:cBhvr>
                                        <p:cTn id="604" dur="2250" fill="hold"/>
                                        <p:tgtEl>
                                          <p:spTgt spid="191"/>
                                        </p:tgtEl>
                                        <p:attrNameLst>
                                          <p:attrName>ppt_y</p:attrName>
                                        </p:attrNameLst>
                                      </p:cBhvr>
                                      <p:tavLst>
                                        <p:tav tm="0" fmla="#ppt_y+(sin(-2*pi*(1-$))*-#ppt_x+cos(-2*pi*(1-$))*(1-#ppt_y))*(1-$)">
                                          <p:val>
                                            <p:fltVal val="0"/>
                                          </p:val>
                                        </p:tav>
                                        <p:tav tm="100000">
                                          <p:val>
                                            <p:fltVal val="1"/>
                                          </p:val>
                                        </p:tav>
                                      </p:tavLst>
                                    </p:anim>
                                  </p:childTnLst>
                                </p:cTn>
                              </p:par>
                              <p:par>
                                <p:cTn id="605" presetID="15" presetClass="entr" presetSubtype="0" fill="hold" grpId="0" nodeType="withEffect">
                                  <p:stCondLst>
                                    <p:cond delay="0"/>
                                  </p:stCondLst>
                                  <p:childTnLst>
                                    <p:set>
                                      <p:cBhvr>
                                        <p:cTn id="606" dur="1" fill="hold">
                                          <p:stCondLst>
                                            <p:cond delay="0"/>
                                          </p:stCondLst>
                                        </p:cTn>
                                        <p:tgtEl>
                                          <p:spTgt spid="192"/>
                                        </p:tgtEl>
                                        <p:attrNameLst>
                                          <p:attrName>style.visibility</p:attrName>
                                        </p:attrNameLst>
                                      </p:cBhvr>
                                      <p:to>
                                        <p:strVal val="visible"/>
                                      </p:to>
                                    </p:set>
                                    <p:anim calcmode="lin" valueType="num">
                                      <p:cBhvr>
                                        <p:cTn id="607" dur="2250" fill="hold"/>
                                        <p:tgtEl>
                                          <p:spTgt spid="192"/>
                                        </p:tgtEl>
                                        <p:attrNameLst>
                                          <p:attrName>ppt_w</p:attrName>
                                        </p:attrNameLst>
                                      </p:cBhvr>
                                      <p:tavLst>
                                        <p:tav tm="0">
                                          <p:val>
                                            <p:fltVal val="0"/>
                                          </p:val>
                                        </p:tav>
                                        <p:tav tm="100000">
                                          <p:val>
                                            <p:strVal val="#ppt_w"/>
                                          </p:val>
                                        </p:tav>
                                      </p:tavLst>
                                    </p:anim>
                                    <p:anim calcmode="lin" valueType="num">
                                      <p:cBhvr>
                                        <p:cTn id="608" dur="2250" fill="hold"/>
                                        <p:tgtEl>
                                          <p:spTgt spid="192"/>
                                        </p:tgtEl>
                                        <p:attrNameLst>
                                          <p:attrName>ppt_h</p:attrName>
                                        </p:attrNameLst>
                                      </p:cBhvr>
                                      <p:tavLst>
                                        <p:tav tm="0">
                                          <p:val>
                                            <p:fltVal val="0"/>
                                          </p:val>
                                        </p:tav>
                                        <p:tav tm="100000">
                                          <p:val>
                                            <p:strVal val="#ppt_h"/>
                                          </p:val>
                                        </p:tav>
                                      </p:tavLst>
                                    </p:anim>
                                    <p:anim calcmode="lin" valueType="num">
                                      <p:cBhvr>
                                        <p:cTn id="609" dur="2250" fill="hold"/>
                                        <p:tgtEl>
                                          <p:spTgt spid="192"/>
                                        </p:tgtEl>
                                        <p:attrNameLst>
                                          <p:attrName>ppt_x</p:attrName>
                                        </p:attrNameLst>
                                      </p:cBhvr>
                                      <p:tavLst>
                                        <p:tav tm="0" fmla="#ppt_x+(cos(-2*pi*(1-$))*-#ppt_x-sin(-2*pi*(1-$))*(1-#ppt_y))*(1-$)">
                                          <p:val>
                                            <p:fltVal val="0"/>
                                          </p:val>
                                        </p:tav>
                                        <p:tav tm="100000">
                                          <p:val>
                                            <p:fltVal val="1"/>
                                          </p:val>
                                        </p:tav>
                                      </p:tavLst>
                                    </p:anim>
                                    <p:anim calcmode="lin" valueType="num">
                                      <p:cBhvr>
                                        <p:cTn id="610" dur="2250" fill="hold"/>
                                        <p:tgtEl>
                                          <p:spTgt spid="192"/>
                                        </p:tgtEl>
                                        <p:attrNameLst>
                                          <p:attrName>ppt_y</p:attrName>
                                        </p:attrNameLst>
                                      </p:cBhvr>
                                      <p:tavLst>
                                        <p:tav tm="0" fmla="#ppt_y+(sin(-2*pi*(1-$))*-#ppt_x+cos(-2*pi*(1-$))*(1-#ppt_y))*(1-$)">
                                          <p:val>
                                            <p:fltVal val="0"/>
                                          </p:val>
                                        </p:tav>
                                        <p:tav tm="100000">
                                          <p:val>
                                            <p:fltVal val="1"/>
                                          </p:val>
                                        </p:tav>
                                      </p:tavLst>
                                    </p:anim>
                                  </p:childTnLst>
                                </p:cTn>
                              </p:par>
                              <p:par>
                                <p:cTn id="611" presetID="15" presetClass="entr" presetSubtype="0" fill="hold" grpId="0" nodeType="withEffect">
                                  <p:stCondLst>
                                    <p:cond delay="0"/>
                                  </p:stCondLst>
                                  <p:childTnLst>
                                    <p:set>
                                      <p:cBhvr>
                                        <p:cTn id="612" dur="1" fill="hold">
                                          <p:stCondLst>
                                            <p:cond delay="0"/>
                                          </p:stCondLst>
                                        </p:cTn>
                                        <p:tgtEl>
                                          <p:spTgt spid="193"/>
                                        </p:tgtEl>
                                        <p:attrNameLst>
                                          <p:attrName>style.visibility</p:attrName>
                                        </p:attrNameLst>
                                      </p:cBhvr>
                                      <p:to>
                                        <p:strVal val="visible"/>
                                      </p:to>
                                    </p:set>
                                    <p:anim calcmode="lin" valueType="num">
                                      <p:cBhvr>
                                        <p:cTn id="613" dur="2250" fill="hold"/>
                                        <p:tgtEl>
                                          <p:spTgt spid="193"/>
                                        </p:tgtEl>
                                        <p:attrNameLst>
                                          <p:attrName>ppt_w</p:attrName>
                                        </p:attrNameLst>
                                      </p:cBhvr>
                                      <p:tavLst>
                                        <p:tav tm="0">
                                          <p:val>
                                            <p:fltVal val="0"/>
                                          </p:val>
                                        </p:tav>
                                        <p:tav tm="100000">
                                          <p:val>
                                            <p:strVal val="#ppt_w"/>
                                          </p:val>
                                        </p:tav>
                                      </p:tavLst>
                                    </p:anim>
                                    <p:anim calcmode="lin" valueType="num">
                                      <p:cBhvr>
                                        <p:cTn id="614" dur="2250" fill="hold"/>
                                        <p:tgtEl>
                                          <p:spTgt spid="193"/>
                                        </p:tgtEl>
                                        <p:attrNameLst>
                                          <p:attrName>ppt_h</p:attrName>
                                        </p:attrNameLst>
                                      </p:cBhvr>
                                      <p:tavLst>
                                        <p:tav tm="0">
                                          <p:val>
                                            <p:fltVal val="0"/>
                                          </p:val>
                                        </p:tav>
                                        <p:tav tm="100000">
                                          <p:val>
                                            <p:strVal val="#ppt_h"/>
                                          </p:val>
                                        </p:tav>
                                      </p:tavLst>
                                    </p:anim>
                                    <p:anim calcmode="lin" valueType="num">
                                      <p:cBhvr>
                                        <p:cTn id="615" dur="2250" fill="hold"/>
                                        <p:tgtEl>
                                          <p:spTgt spid="193"/>
                                        </p:tgtEl>
                                        <p:attrNameLst>
                                          <p:attrName>ppt_x</p:attrName>
                                        </p:attrNameLst>
                                      </p:cBhvr>
                                      <p:tavLst>
                                        <p:tav tm="0" fmla="#ppt_x+(cos(-2*pi*(1-$))*-#ppt_x-sin(-2*pi*(1-$))*(1-#ppt_y))*(1-$)">
                                          <p:val>
                                            <p:fltVal val="0"/>
                                          </p:val>
                                        </p:tav>
                                        <p:tav tm="100000">
                                          <p:val>
                                            <p:fltVal val="1"/>
                                          </p:val>
                                        </p:tav>
                                      </p:tavLst>
                                    </p:anim>
                                    <p:anim calcmode="lin" valueType="num">
                                      <p:cBhvr>
                                        <p:cTn id="616" dur="2250" fill="hold"/>
                                        <p:tgtEl>
                                          <p:spTgt spid="193"/>
                                        </p:tgtEl>
                                        <p:attrNameLst>
                                          <p:attrName>ppt_y</p:attrName>
                                        </p:attrNameLst>
                                      </p:cBhvr>
                                      <p:tavLst>
                                        <p:tav tm="0" fmla="#ppt_y+(sin(-2*pi*(1-$))*-#ppt_x+cos(-2*pi*(1-$))*(1-#ppt_y))*(1-$)">
                                          <p:val>
                                            <p:fltVal val="0"/>
                                          </p:val>
                                        </p:tav>
                                        <p:tav tm="100000">
                                          <p:val>
                                            <p:fltVal val="1"/>
                                          </p:val>
                                        </p:tav>
                                      </p:tavLst>
                                    </p:anim>
                                  </p:childTnLst>
                                </p:cTn>
                              </p:par>
                              <p:par>
                                <p:cTn id="617" presetID="15" presetClass="entr" presetSubtype="0" fill="hold" grpId="0" nodeType="withEffect">
                                  <p:stCondLst>
                                    <p:cond delay="0"/>
                                  </p:stCondLst>
                                  <p:childTnLst>
                                    <p:set>
                                      <p:cBhvr>
                                        <p:cTn id="618" dur="1" fill="hold">
                                          <p:stCondLst>
                                            <p:cond delay="0"/>
                                          </p:stCondLst>
                                        </p:cTn>
                                        <p:tgtEl>
                                          <p:spTgt spid="194"/>
                                        </p:tgtEl>
                                        <p:attrNameLst>
                                          <p:attrName>style.visibility</p:attrName>
                                        </p:attrNameLst>
                                      </p:cBhvr>
                                      <p:to>
                                        <p:strVal val="visible"/>
                                      </p:to>
                                    </p:set>
                                    <p:anim calcmode="lin" valueType="num">
                                      <p:cBhvr>
                                        <p:cTn id="619" dur="2250" fill="hold"/>
                                        <p:tgtEl>
                                          <p:spTgt spid="194"/>
                                        </p:tgtEl>
                                        <p:attrNameLst>
                                          <p:attrName>ppt_w</p:attrName>
                                        </p:attrNameLst>
                                      </p:cBhvr>
                                      <p:tavLst>
                                        <p:tav tm="0">
                                          <p:val>
                                            <p:fltVal val="0"/>
                                          </p:val>
                                        </p:tav>
                                        <p:tav tm="100000">
                                          <p:val>
                                            <p:strVal val="#ppt_w"/>
                                          </p:val>
                                        </p:tav>
                                      </p:tavLst>
                                    </p:anim>
                                    <p:anim calcmode="lin" valueType="num">
                                      <p:cBhvr>
                                        <p:cTn id="620" dur="2250" fill="hold"/>
                                        <p:tgtEl>
                                          <p:spTgt spid="194"/>
                                        </p:tgtEl>
                                        <p:attrNameLst>
                                          <p:attrName>ppt_h</p:attrName>
                                        </p:attrNameLst>
                                      </p:cBhvr>
                                      <p:tavLst>
                                        <p:tav tm="0">
                                          <p:val>
                                            <p:fltVal val="0"/>
                                          </p:val>
                                        </p:tav>
                                        <p:tav tm="100000">
                                          <p:val>
                                            <p:strVal val="#ppt_h"/>
                                          </p:val>
                                        </p:tav>
                                      </p:tavLst>
                                    </p:anim>
                                    <p:anim calcmode="lin" valueType="num">
                                      <p:cBhvr>
                                        <p:cTn id="621" dur="2250" fill="hold"/>
                                        <p:tgtEl>
                                          <p:spTgt spid="194"/>
                                        </p:tgtEl>
                                        <p:attrNameLst>
                                          <p:attrName>ppt_x</p:attrName>
                                        </p:attrNameLst>
                                      </p:cBhvr>
                                      <p:tavLst>
                                        <p:tav tm="0" fmla="#ppt_x+(cos(-2*pi*(1-$))*-#ppt_x-sin(-2*pi*(1-$))*(1-#ppt_y))*(1-$)">
                                          <p:val>
                                            <p:fltVal val="0"/>
                                          </p:val>
                                        </p:tav>
                                        <p:tav tm="100000">
                                          <p:val>
                                            <p:fltVal val="1"/>
                                          </p:val>
                                        </p:tav>
                                      </p:tavLst>
                                    </p:anim>
                                    <p:anim calcmode="lin" valueType="num">
                                      <p:cBhvr>
                                        <p:cTn id="622" dur="2250" fill="hold"/>
                                        <p:tgtEl>
                                          <p:spTgt spid="194"/>
                                        </p:tgtEl>
                                        <p:attrNameLst>
                                          <p:attrName>ppt_y</p:attrName>
                                        </p:attrNameLst>
                                      </p:cBhvr>
                                      <p:tavLst>
                                        <p:tav tm="0" fmla="#ppt_y+(sin(-2*pi*(1-$))*-#ppt_x+cos(-2*pi*(1-$))*(1-#ppt_y))*(1-$)">
                                          <p:val>
                                            <p:fltVal val="0"/>
                                          </p:val>
                                        </p:tav>
                                        <p:tav tm="100000">
                                          <p:val>
                                            <p:fltVal val="1"/>
                                          </p:val>
                                        </p:tav>
                                      </p:tavLst>
                                    </p:anim>
                                  </p:childTnLst>
                                </p:cTn>
                              </p:par>
                              <p:par>
                                <p:cTn id="623" presetID="15" presetClass="entr" presetSubtype="0" fill="hold" grpId="0" nodeType="withEffect">
                                  <p:stCondLst>
                                    <p:cond delay="0"/>
                                  </p:stCondLst>
                                  <p:childTnLst>
                                    <p:set>
                                      <p:cBhvr>
                                        <p:cTn id="624" dur="1" fill="hold">
                                          <p:stCondLst>
                                            <p:cond delay="0"/>
                                          </p:stCondLst>
                                        </p:cTn>
                                        <p:tgtEl>
                                          <p:spTgt spid="195"/>
                                        </p:tgtEl>
                                        <p:attrNameLst>
                                          <p:attrName>style.visibility</p:attrName>
                                        </p:attrNameLst>
                                      </p:cBhvr>
                                      <p:to>
                                        <p:strVal val="visible"/>
                                      </p:to>
                                    </p:set>
                                    <p:anim calcmode="lin" valueType="num">
                                      <p:cBhvr>
                                        <p:cTn id="625" dur="2250" fill="hold"/>
                                        <p:tgtEl>
                                          <p:spTgt spid="195"/>
                                        </p:tgtEl>
                                        <p:attrNameLst>
                                          <p:attrName>ppt_w</p:attrName>
                                        </p:attrNameLst>
                                      </p:cBhvr>
                                      <p:tavLst>
                                        <p:tav tm="0">
                                          <p:val>
                                            <p:fltVal val="0"/>
                                          </p:val>
                                        </p:tav>
                                        <p:tav tm="100000">
                                          <p:val>
                                            <p:strVal val="#ppt_w"/>
                                          </p:val>
                                        </p:tav>
                                      </p:tavLst>
                                    </p:anim>
                                    <p:anim calcmode="lin" valueType="num">
                                      <p:cBhvr>
                                        <p:cTn id="626" dur="2250" fill="hold"/>
                                        <p:tgtEl>
                                          <p:spTgt spid="195"/>
                                        </p:tgtEl>
                                        <p:attrNameLst>
                                          <p:attrName>ppt_h</p:attrName>
                                        </p:attrNameLst>
                                      </p:cBhvr>
                                      <p:tavLst>
                                        <p:tav tm="0">
                                          <p:val>
                                            <p:fltVal val="0"/>
                                          </p:val>
                                        </p:tav>
                                        <p:tav tm="100000">
                                          <p:val>
                                            <p:strVal val="#ppt_h"/>
                                          </p:val>
                                        </p:tav>
                                      </p:tavLst>
                                    </p:anim>
                                    <p:anim calcmode="lin" valueType="num">
                                      <p:cBhvr>
                                        <p:cTn id="627" dur="2250" fill="hold"/>
                                        <p:tgtEl>
                                          <p:spTgt spid="195"/>
                                        </p:tgtEl>
                                        <p:attrNameLst>
                                          <p:attrName>ppt_x</p:attrName>
                                        </p:attrNameLst>
                                      </p:cBhvr>
                                      <p:tavLst>
                                        <p:tav tm="0" fmla="#ppt_x+(cos(-2*pi*(1-$))*-#ppt_x-sin(-2*pi*(1-$))*(1-#ppt_y))*(1-$)">
                                          <p:val>
                                            <p:fltVal val="0"/>
                                          </p:val>
                                        </p:tav>
                                        <p:tav tm="100000">
                                          <p:val>
                                            <p:fltVal val="1"/>
                                          </p:val>
                                        </p:tav>
                                      </p:tavLst>
                                    </p:anim>
                                    <p:anim calcmode="lin" valueType="num">
                                      <p:cBhvr>
                                        <p:cTn id="628" dur="2250" fill="hold"/>
                                        <p:tgtEl>
                                          <p:spTgt spid="195"/>
                                        </p:tgtEl>
                                        <p:attrNameLst>
                                          <p:attrName>ppt_y</p:attrName>
                                        </p:attrNameLst>
                                      </p:cBhvr>
                                      <p:tavLst>
                                        <p:tav tm="0" fmla="#ppt_y+(sin(-2*pi*(1-$))*-#ppt_x+cos(-2*pi*(1-$))*(1-#ppt_y))*(1-$)">
                                          <p:val>
                                            <p:fltVal val="0"/>
                                          </p:val>
                                        </p:tav>
                                        <p:tav tm="100000">
                                          <p:val>
                                            <p:fltVal val="1"/>
                                          </p:val>
                                        </p:tav>
                                      </p:tavLst>
                                    </p:anim>
                                  </p:childTnLst>
                                </p:cTn>
                              </p:par>
                              <p:par>
                                <p:cTn id="629" presetID="15" presetClass="entr" presetSubtype="0" fill="hold" grpId="0" nodeType="withEffect">
                                  <p:stCondLst>
                                    <p:cond delay="0"/>
                                  </p:stCondLst>
                                  <p:childTnLst>
                                    <p:set>
                                      <p:cBhvr>
                                        <p:cTn id="630" dur="1" fill="hold">
                                          <p:stCondLst>
                                            <p:cond delay="0"/>
                                          </p:stCondLst>
                                        </p:cTn>
                                        <p:tgtEl>
                                          <p:spTgt spid="196"/>
                                        </p:tgtEl>
                                        <p:attrNameLst>
                                          <p:attrName>style.visibility</p:attrName>
                                        </p:attrNameLst>
                                      </p:cBhvr>
                                      <p:to>
                                        <p:strVal val="visible"/>
                                      </p:to>
                                    </p:set>
                                    <p:anim calcmode="lin" valueType="num">
                                      <p:cBhvr>
                                        <p:cTn id="631" dur="2250" fill="hold"/>
                                        <p:tgtEl>
                                          <p:spTgt spid="196"/>
                                        </p:tgtEl>
                                        <p:attrNameLst>
                                          <p:attrName>ppt_w</p:attrName>
                                        </p:attrNameLst>
                                      </p:cBhvr>
                                      <p:tavLst>
                                        <p:tav tm="0">
                                          <p:val>
                                            <p:fltVal val="0"/>
                                          </p:val>
                                        </p:tav>
                                        <p:tav tm="100000">
                                          <p:val>
                                            <p:strVal val="#ppt_w"/>
                                          </p:val>
                                        </p:tav>
                                      </p:tavLst>
                                    </p:anim>
                                    <p:anim calcmode="lin" valueType="num">
                                      <p:cBhvr>
                                        <p:cTn id="632" dur="2250" fill="hold"/>
                                        <p:tgtEl>
                                          <p:spTgt spid="196"/>
                                        </p:tgtEl>
                                        <p:attrNameLst>
                                          <p:attrName>ppt_h</p:attrName>
                                        </p:attrNameLst>
                                      </p:cBhvr>
                                      <p:tavLst>
                                        <p:tav tm="0">
                                          <p:val>
                                            <p:fltVal val="0"/>
                                          </p:val>
                                        </p:tav>
                                        <p:tav tm="100000">
                                          <p:val>
                                            <p:strVal val="#ppt_h"/>
                                          </p:val>
                                        </p:tav>
                                      </p:tavLst>
                                    </p:anim>
                                    <p:anim calcmode="lin" valueType="num">
                                      <p:cBhvr>
                                        <p:cTn id="633" dur="2250" fill="hold"/>
                                        <p:tgtEl>
                                          <p:spTgt spid="196"/>
                                        </p:tgtEl>
                                        <p:attrNameLst>
                                          <p:attrName>ppt_x</p:attrName>
                                        </p:attrNameLst>
                                      </p:cBhvr>
                                      <p:tavLst>
                                        <p:tav tm="0" fmla="#ppt_x+(cos(-2*pi*(1-$))*-#ppt_x-sin(-2*pi*(1-$))*(1-#ppt_y))*(1-$)">
                                          <p:val>
                                            <p:fltVal val="0"/>
                                          </p:val>
                                        </p:tav>
                                        <p:tav tm="100000">
                                          <p:val>
                                            <p:fltVal val="1"/>
                                          </p:val>
                                        </p:tav>
                                      </p:tavLst>
                                    </p:anim>
                                    <p:anim calcmode="lin" valueType="num">
                                      <p:cBhvr>
                                        <p:cTn id="634" dur="2250" fill="hold"/>
                                        <p:tgtEl>
                                          <p:spTgt spid="196"/>
                                        </p:tgtEl>
                                        <p:attrNameLst>
                                          <p:attrName>ppt_y</p:attrName>
                                        </p:attrNameLst>
                                      </p:cBhvr>
                                      <p:tavLst>
                                        <p:tav tm="0" fmla="#ppt_y+(sin(-2*pi*(1-$))*-#ppt_x+cos(-2*pi*(1-$))*(1-#ppt_y))*(1-$)">
                                          <p:val>
                                            <p:fltVal val="0"/>
                                          </p:val>
                                        </p:tav>
                                        <p:tav tm="100000">
                                          <p:val>
                                            <p:fltVal val="1"/>
                                          </p:val>
                                        </p:tav>
                                      </p:tavLst>
                                    </p:anim>
                                  </p:childTnLst>
                                </p:cTn>
                              </p:par>
                              <p:par>
                                <p:cTn id="635" presetID="15" presetClass="entr" presetSubtype="0" fill="hold" grpId="0" nodeType="withEffect">
                                  <p:stCondLst>
                                    <p:cond delay="0"/>
                                  </p:stCondLst>
                                  <p:childTnLst>
                                    <p:set>
                                      <p:cBhvr>
                                        <p:cTn id="636" dur="1" fill="hold">
                                          <p:stCondLst>
                                            <p:cond delay="0"/>
                                          </p:stCondLst>
                                        </p:cTn>
                                        <p:tgtEl>
                                          <p:spTgt spid="197"/>
                                        </p:tgtEl>
                                        <p:attrNameLst>
                                          <p:attrName>style.visibility</p:attrName>
                                        </p:attrNameLst>
                                      </p:cBhvr>
                                      <p:to>
                                        <p:strVal val="visible"/>
                                      </p:to>
                                    </p:set>
                                    <p:anim calcmode="lin" valueType="num">
                                      <p:cBhvr>
                                        <p:cTn id="637" dur="2250" fill="hold"/>
                                        <p:tgtEl>
                                          <p:spTgt spid="197"/>
                                        </p:tgtEl>
                                        <p:attrNameLst>
                                          <p:attrName>ppt_w</p:attrName>
                                        </p:attrNameLst>
                                      </p:cBhvr>
                                      <p:tavLst>
                                        <p:tav tm="0">
                                          <p:val>
                                            <p:fltVal val="0"/>
                                          </p:val>
                                        </p:tav>
                                        <p:tav tm="100000">
                                          <p:val>
                                            <p:strVal val="#ppt_w"/>
                                          </p:val>
                                        </p:tav>
                                      </p:tavLst>
                                    </p:anim>
                                    <p:anim calcmode="lin" valueType="num">
                                      <p:cBhvr>
                                        <p:cTn id="638" dur="2250" fill="hold"/>
                                        <p:tgtEl>
                                          <p:spTgt spid="197"/>
                                        </p:tgtEl>
                                        <p:attrNameLst>
                                          <p:attrName>ppt_h</p:attrName>
                                        </p:attrNameLst>
                                      </p:cBhvr>
                                      <p:tavLst>
                                        <p:tav tm="0">
                                          <p:val>
                                            <p:fltVal val="0"/>
                                          </p:val>
                                        </p:tav>
                                        <p:tav tm="100000">
                                          <p:val>
                                            <p:strVal val="#ppt_h"/>
                                          </p:val>
                                        </p:tav>
                                      </p:tavLst>
                                    </p:anim>
                                    <p:anim calcmode="lin" valueType="num">
                                      <p:cBhvr>
                                        <p:cTn id="639" dur="2250" fill="hold"/>
                                        <p:tgtEl>
                                          <p:spTgt spid="197"/>
                                        </p:tgtEl>
                                        <p:attrNameLst>
                                          <p:attrName>ppt_x</p:attrName>
                                        </p:attrNameLst>
                                      </p:cBhvr>
                                      <p:tavLst>
                                        <p:tav tm="0" fmla="#ppt_x+(cos(-2*pi*(1-$))*-#ppt_x-sin(-2*pi*(1-$))*(1-#ppt_y))*(1-$)">
                                          <p:val>
                                            <p:fltVal val="0"/>
                                          </p:val>
                                        </p:tav>
                                        <p:tav tm="100000">
                                          <p:val>
                                            <p:fltVal val="1"/>
                                          </p:val>
                                        </p:tav>
                                      </p:tavLst>
                                    </p:anim>
                                    <p:anim calcmode="lin" valueType="num">
                                      <p:cBhvr>
                                        <p:cTn id="640" dur="2250" fill="hold"/>
                                        <p:tgtEl>
                                          <p:spTgt spid="197"/>
                                        </p:tgtEl>
                                        <p:attrNameLst>
                                          <p:attrName>ppt_y</p:attrName>
                                        </p:attrNameLst>
                                      </p:cBhvr>
                                      <p:tavLst>
                                        <p:tav tm="0" fmla="#ppt_y+(sin(-2*pi*(1-$))*-#ppt_x+cos(-2*pi*(1-$))*(1-#ppt_y))*(1-$)">
                                          <p:val>
                                            <p:fltVal val="0"/>
                                          </p:val>
                                        </p:tav>
                                        <p:tav tm="100000">
                                          <p:val>
                                            <p:fltVal val="1"/>
                                          </p:val>
                                        </p:tav>
                                      </p:tavLst>
                                    </p:anim>
                                  </p:childTnLst>
                                </p:cTn>
                              </p:par>
                              <p:par>
                                <p:cTn id="641" presetID="15" presetClass="entr" presetSubtype="0" fill="hold" grpId="0" nodeType="withEffect">
                                  <p:stCondLst>
                                    <p:cond delay="0"/>
                                  </p:stCondLst>
                                  <p:childTnLst>
                                    <p:set>
                                      <p:cBhvr>
                                        <p:cTn id="642" dur="1" fill="hold">
                                          <p:stCondLst>
                                            <p:cond delay="0"/>
                                          </p:stCondLst>
                                        </p:cTn>
                                        <p:tgtEl>
                                          <p:spTgt spid="198"/>
                                        </p:tgtEl>
                                        <p:attrNameLst>
                                          <p:attrName>style.visibility</p:attrName>
                                        </p:attrNameLst>
                                      </p:cBhvr>
                                      <p:to>
                                        <p:strVal val="visible"/>
                                      </p:to>
                                    </p:set>
                                    <p:anim calcmode="lin" valueType="num">
                                      <p:cBhvr>
                                        <p:cTn id="643" dur="2250" fill="hold"/>
                                        <p:tgtEl>
                                          <p:spTgt spid="198"/>
                                        </p:tgtEl>
                                        <p:attrNameLst>
                                          <p:attrName>ppt_w</p:attrName>
                                        </p:attrNameLst>
                                      </p:cBhvr>
                                      <p:tavLst>
                                        <p:tav tm="0">
                                          <p:val>
                                            <p:fltVal val="0"/>
                                          </p:val>
                                        </p:tav>
                                        <p:tav tm="100000">
                                          <p:val>
                                            <p:strVal val="#ppt_w"/>
                                          </p:val>
                                        </p:tav>
                                      </p:tavLst>
                                    </p:anim>
                                    <p:anim calcmode="lin" valueType="num">
                                      <p:cBhvr>
                                        <p:cTn id="644" dur="2250" fill="hold"/>
                                        <p:tgtEl>
                                          <p:spTgt spid="198"/>
                                        </p:tgtEl>
                                        <p:attrNameLst>
                                          <p:attrName>ppt_h</p:attrName>
                                        </p:attrNameLst>
                                      </p:cBhvr>
                                      <p:tavLst>
                                        <p:tav tm="0">
                                          <p:val>
                                            <p:fltVal val="0"/>
                                          </p:val>
                                        </p:tav>
                                        <p:tav tm="100000">
                                          <p:val>
                                            <p:strVal val="#ppt_h"/>
                                          </p:val>
                                        </p:tav>
                                      </p:tavLst>
                                    </p:anim>
                                    <p:anim calcmode="lin" valueType="num">
                                      <p:cBhvr>
                                        <p:cTn id="645" dur="2250" fill="hold"/>
                                        <p:tgtEl>
                                          <p:spTgt spid="198"/>
                                        </p:tgtEl>
                                        <p:attrNameLst>
                                          <p:attrName>ppt_x</p:attrName>
                                        </p:attrNameLst>
                                      </p:cBhvr>
                                      <p:tavLst>
                                        <p:tav tm="0" fmla="#ppt_x+(cos(-2*pi*(1-$))*-#ppt_x-sin(-2*pi*(1-$))*(1-#ppt_y))*(1-$)">
                                          <p:val>
                                            <p:fltVal val="0"/>
                                          </p:val>
                                        </p:tav>
                                        <p:tav tm="100000">
                                          <p:val>
                                            <p:fltVal val="1"/>
                                          </p:val>
                                        </p:tav>
                                      </p:tavLst>
                                    </p:anim>
                                    <p:anim calcmode="lin" valueType="num">
                                      <p:cBhvr>
                                        <p:cTn id="646" dur="2250" fill="hold"/>
                                        <p:tgtEl>
                                          <p:spTgt spid="198"/>
                                        </p:tgtEl>
                                        <p:attrNameLst>
                                          <p:attrName>ppt_y</p:attrName>
                                        </p:attrNameLst>
                                      </p:cBhvr>
                                      <p:tavLst>
                                        <p:tav tm="0" fmla="#ppt_y+(sin(-2*pi*(1-$))*-#ppt_x+cos(-2*pi*(1-$))*(1-#ppt_y))*(1-$)">
                                          <p:val>
                                            <p:fltVal val="0"/>
                                          </p:val>
                                        </p:tav>
                                        <p:tav tm="100000">
                                          <p:val>
                                            <p:fltVal val="1"/>
                                          </p:val>
                                        </p:tav>
                                      </p:tavLst>
                                    </p:anim>
                                  </p:childTnLst>
                                </p:cTn>
                              </p:par>
                              <p:par>
                                <p:cTn id="647" presetID="15" presetClass="entr" presetSubtype="0" fill="hold" grpId="0" nodeType="withEffect">
                                  <p:stCondLst>
                                    <p:cond delay="0"/>
                                  </p:stCondLst>
                                  <p:childTnLst>
                                    <p:set>
                                      <p:cBhvr>
                                        <p:cTn id="648" dur="1" fill="hold">
                                          <p:stCondLst>
                                            <p:cond delay="0"/>
                                          </p:stCondLst>
                                        </p:cTn>
                                        <p:tgtEl>
                                          <p:spTgt spid="199"/>
                                        </p:tgtEl>
                                        <p:attrNameLst>
                                          <p:attrName>style.visibility</p:attrName>
                                        </p:attrNameLst>
                                      </p:cBhvr>
                                      <p:to>
                                        <p:strVal val="visible"/>
                                      </p:to>
                                    </p:set>
                                    <p:anim calcmode="lin" valueType="num">
                                      <p:cBhvr>
                                        <p:cTn id="649" dur="2250" fill="hold"/>
                                        <p:tgtEl>
                                          <p:spTgt spid="199"/>
                                        </p:tgtEl>
                                        <p:attrNameLst>
                                          <p:attrName>ppt_w</p:attrName>
                                        </p:attrNameLst>
                                      </p:cBhvr>
                                      <p:tavLst>
                                        <p:tav tm="0">
                                          <p:val>
                                            <p:fltVal val="0"/>
                                          </p:val>
                                        </p:tav>
                                        <p:tav tm="100000">
                                          <p:val>
                                            <p:strVal val="#ppt_w"/>
                                          </p:val>
                                        </p:tav>
                                      </p:tavLst>
                                    </p:anim>
                                    <p:anim calcmode="lin" valueType="num">
                                      <p:cBhvr>
                                        <p:cTn id="650" dur="2250" fill="hold"/>
                                        <p:tgtEl>
                                          <p:spTgt spid="199"/>
                                        </p:tgtEl>
                                        <p:attrNameLst>
                                          <p:attrName>ppt_h</p:attrName>
                                        </p:attrNameLst>
                                      </p:cBhvr>
                                      <p:tavLst>
                                        <p:tav tm="0">
                                          <p:val>
                                            <p:fltVal val="0"/>
                                          </p:val>
                                        </p:tav>
                                        <p:tav tm="100000">
                                          <p:val>
                                            <p:strVal val="#ppt_h"/>
                                          </p:val>
                                        </p:tav>
                                      </p:tavLst>
                                    </p:anim>
                                    <p:anim calcmode="lin" valueType="num">
                                      <p:cBhvr>
                                        <p:cTn id="651" dur="2250" fill="hold"/>
                                        <p:tgtEl>
                                          <p:spTgt spid="199"/>
                                        </p:tgtEl>
                                        <p:attrNameLst>
                                          <p:attrName>ppt_x</p:attrName>
                                        </p:attrNameLst>
                                      </p:cBhvr>
                                      <p:tavLst>
                                        <p:tav tm="0" fmla="#ppt_x+(cos(-2*pi*(1-$))*-#ppt_x-sin(-2*pi*(1-$))*(1-#ppt_y))*(1-$)">
                                          <p:val>
                                            <p:fltVal val="0"/>
                                          </p:val>
                                        </p:tav>
                                        <p:tav tm="100000">
                                          <p:val>
                                            <p:fltVal val="1"/>
                                          </p:val>
                                        </p:tav>
                                      </p:tavLst>
                                    </p:anim>
                                    <p:anim calcmode="lin" valueType="num">
                                      <p:cBhvr>
                                        <p:cTn id="652" dur="2250" fill="hold"/>
                                        <p:tgtEl>
                                          <p:spTgt spid="199"/>
                                        </p:tgtEl>
                                        <p:attrNameLst>
                                          <p:attrName>ppt_y</p:attrName>
                                        </p:attrNameLst>
                                      </p:cBhvr>
                                      <p:tavLst>
                                        <p:tav tm="0" fmla="#ppt_y+(sin(-2*pi*(1-$))*-#ppt_x+cos(-2*pi*(1-$))*(1-#ppt_y))*(1-$)">
                                          <p:val>
                                            <p:fltVal val="0"/>
                                          </p:val>
                                        </p:tav>
                                        <p:tav tm="100000">
                                          <p:val>
                                            <p:fltVal val="1"/>
                                          </p:val>
                                        </p:tav>
                                      </p:tavLst>
                                    </p:anim>
                                  </p:childTnLst>
                                </p:cTn>
                              </p:par>
                              <p:par>
                                <p:cTn id="653" presetID="15" presetClass="entr" presetSubtype="0" fill="hold" grpId="0" nodeType="withEffect">
                                  <p:stCondLst>
                                    <p:cond delay="0"/>
                                  </p:stCondLst>
                                  <p:childTnLst>
                                    <p:set>
                                      <p:cBhvr>
                                        <p:cTn id="654" dur="1" fill="hold">
                                          <p:stCondLst>
                                            <p:cond delay="0"/>
                                          </p:stCondLst>
                                        </p:cTn>
                                        <p:tgtEl>
                                          <p:spTgt spid="200"/>
                                        </p:tgtEl>
                                        <p:attrNameLst>
                                          <p:attrName>style.visibility</p:attrName>
                                        </p:attrNameLst>
                                      </p:cBhvr>
                                      <p:to>
                                        <p:strVal val="visible"/>
                                      </p:to>
                                    </p:set>
                                    <p:anim calcmode="lin" valueType="num">
                                      <p:cBhvr>
                                        <p:cTn id="655" dur="2250" fill="hold"/>
                                        <p:tgtEl>
                                          <p:spTgt spid="200"/>
                                        </p:tgtEl>
                                        <p:attrNameLst>
                                          <p:attrName>ppt_w</p:attrName>
                                        </p:attrNameLst>
                                      </p:cBhvr>
                                      <p:tavLst>
                                        <p:tav tm="0">
                                          <p:val>
                                            <p:fltVal val="0"/>
                                          </p:val>
                                        </p:tav>
                                        <p:tav tm="100000">
                                          <p:val>
                                            <p:strVal val="#ppt_w"/>
                                          </p:val>
                                        </p:tav>
                                      </p:tavLst>
                                    </p:anim>
                                    <p:anim calcmode="lin" valueType="num">
                                      <p:cBhvr>
                                        <p:cTn id="656" dur="2250" fill="hold"/>
                                        <p:tgtEl>
                                          <p:spTgt spid="200"/>
                                        </p:tgtEl>
                                        <p:attrNameLst>
                                          <p:attrName>ppt_h</p:attrName>
                                        </p:attrNameLst>
                                      </p:cBhvr>
                                      <p:tavLst>
                                        <p:tav tm="0">
                                          <p:val>
                                            <p:fltVal val="0"/>
                                          </p:val>
                                        </p:tav>
                                        <p:tav tm="100000">
                                          <p:val>
                                            <p:strVal val="#ppt_h"/>
                                          </p:val>
                                        </p:tav>
                                      </p:tavLst>
                                    </p:anim>
                                    <p:anim calcmode="lin" valueType="num">
                                      <p:cBhvr>
                                        <p:cTn id="657" dur="2250" fill="hold"/>
                                        <p:tgtEl>
                                          <p:spTgt spid="200"/>
                                        </p:tgtEl>
                                        <p:attrNameLst>
                                          <p:attrName>ppt_x</p:attrName>
                                        </p:attrNameLst>
                                      </p:cBhvr>
                                      <p:tavLst>
                                        <p:tav tm="0" fmla="#ppt_x+(cos(-2*pi*(1-$))*-#ppt_x-sin(-2*pi*(1-$))*(1-#ppt_y))*(1-$)">
                                          <p:val>
                                            <p:fltVal val="0"/>
                                          </p:val>
                                        </p:tav>
                                        <p:tav tm="100000">
                                          <p:val>
                                            <p:fltVal val="1"/>
                                          </p:val>
                                        </p:tav>
                                      </p:tavLst>
                                    </p:anim>
                                    <p:anim calcmode="lin" valueType="num">
                                      <p:cBhvr>
                                        <p:cTn id="658" dur="2250" fill="hold"/>
                                        <p:tgtEl>
                                          <p:spTgt spid="200"/>
                                        </p:tgtEl>
                                        <p:attrNameLst>
                                          <p:attrName>ppt_y</p:attrName>
                                        </p:attrNameLst>
                                      </p:cBhvr>
                                      <p:tavLst>
                                        <p:tav tm="0" fmla="#ppt_y+(sin(-2*pi*(1-$))*-#ppt_x+cos(-2*pi*(1-$))*(1-#ppt_y))*(1-$)">
                                          <p:val>
                                            <p:fltVal val="0"/>
                                          </p:val>
                                        </p:tav>
                                        <p:tav tm="100000">
                                          <p:val>
                                            <p:fltVal val="1"/>
                                          </p:val>
                                        </p:tav>
                                      </p:tavLst>
                                    </p:anim>
                                  </p:childTnLst>
                                </p:cTn>
                              </p:par>
                              <p:par>
                                <p:cTn id="659" presetID="15" presetClass="entr" presetSubtype="0" fill="hold" grpId="0" nodeType="withEffect">
                                  <p:stCondLst>
                                    <p:cond delay="0"/>
                                  </p:stCondLst>
                                  <p:childTnLst>
                                    <p:set>
                                      <p:cBhvr>
                                        <p:cTn id="660" dur="1" fill="hold">
                                          <p:stCondLst>
                                            <p:cond delay="0"/>
                                          </p:stCondLst>
                                        </p:cTn>
                                        <p:tgtEl>
                                          <p:spTgt spid="201"/>
                                        </p:tgtEl>
                                        <p:attrNameLst>
                                          <p:attrName>style.visibility</p:attrName>
                                        </p:attrNameLst>
                                      </p:cBhvr>
                                      <p:to>
                                        <p:strVal val="visible"/>
                                      </p:to>
                                    </p:set>
                                    <p:anim calcmode="lin" valueType="num">
                                      <p:cBhvr>
                                        <p:cTn id="661" dur="2250" fill="hold"/>
                                        <p:tgtEl>
                                          <p:spTgt spid="201"/>
                                        </p:tgtEl>
                                        <p:attrNameLst>
                                          <p:attrName>ppt_w</p:attrName>
                                        </p:attrNameLst>
                                      </p:cBhvr>
                                      <p:tavLst>
                                        <p:tav tm="0">
                                          <p:val>
                                            <p:fltVal val="0"/>
                                          </p:val>
                                        </p:tav>
                                        <p:tav tm="100000">
                                          <p:val>
                                            <p:strVal val="#ppt_w"/>
                                          </p:val>
                                        </p:tav>
                                      </p:tavLst>
                                    </p:anim>
                                    <p:anim calcmode="lin" valueType="num">
                                      <p:cBhvr>
                                        <p:cTn id="662" dur="2250" fill="hold"/>
                                        <p:tgtEl>
                                          <p:spTgt spid="201"/>
                                        </p:tgtEl>
                                        <p:attrNameLst>
                                          <p:attrName>ppt_h</p:attrName>
                                        </p:attrNameLst>
                                      </p:cBhvr>
                                      <p:tavLst>
                                        <p:tav tm="0">
                                          <p:val>
                                            <p:fltVal val="0"/>
                                          </p:val>
                                        </p:tav>
                                        <p:tav tm="100000">
                                          <p:val>
                                            <p:strVal val="#ppt_h"/>
                                          </p:val>
                                        </p:tav>
                                      </p:tavLst>
                                    </p:anim>
                                    <p:anim calcmode="lin" valueType="num">
                                      <p:cBhvr>
                                        <p:cTn id="663" dur="2250" fill="hold"/>
                                        <p:tgtEl>
                                          <p:spTgt spid="201"/>
                                        </p:tgtEl>
                                        <p:attrNameLst>
                                          <p:attrName>ppt_x</p:attrName>
                                        </p:attrNameLst>
                                      </p:cBhvr>
                                      <p:tavLst>
                                        <p:tav tm="0" fmla="#ppt_x+(cos(-2*pi*(1-$))*-#ppt_x-sin(-2*pi*(1-$))*(1-#ppt_y))*(1-$)">
                                          <p:val>
                                            <p:fltVal val="0"/>
                                          </p:val>
                                        </p:tav>
                                        <p:tav tm="100000">
                                          <p:val>
                                            <p:fltVal val="1"/>
                                          </p:val>
                                        </p:tav>
                                      </p:tavLst>
                                    </p:anim>
                                    <p:anim calcmode="lin" valueType="num">
                                      <p:cBhvr>
                                        <p:cTn id="664" dur="2250" fill="hold"/>
                                        <p:tgtEl>
                                          <p:spTgt spid="201"/>
                                        </p:tgtEl>
                                        <p:attrNameLst>
                                          <p:attrName>ppt_y</p:attrName>
                                        </p:attrNameLst>
                                      </p:cBhvr>
                                      <p:tavLst>
                                        <p:tav tm="0" fmla="#ppt_y+(sin(-2*pi*(1-$))*-#ppt_x+cos(-2*pi*(1-$))*(1-#ppt_y))*(1-$)">
                                          <p:val>
                                            <p:fltVal val="0"/>
                                          </p:val>
                                        </p:tav>
                                        <p:tav tm="100000">
                                          <p:val>
                                            <p:fltVal val="1"/>
                                          </p:val>
                                        </p:tav>
                                      </p:tavLst>
                                    </p:anim>
                                  </p:childTnLst>
                                </p:cTn>
                              </p:par>
                              <p:par>
                                <p:cTn id="665" presetID="15" presetClass="entr" presetSubtype="0" fill="hold" grpId="0" nodeType="withEffect">
                                  <p:stCondLst>
                                    <p:cond delay="0"/>
                                  </p:stCondLst>
                                  <p:childTnLst>
                                    <p:set>
                                      <p:cBhvr>
                                        <p:cTn id="666" dur="1" fill="hold">
                                          <p:stCondLst>
                                            <p:cond delay="0"/>
                                          </p:stCondLst>
                                        </p:cTn>
                                        <p:tgtEl>
                                          <p:spTgt spid="202"/>
                                        </p:tgtEl>
                                        <p:attrNameLst>
                                          <p:attrName>style.visibility</p:attrName>
                                        </p:attrNameLst>
                                      </p:cBhvr>
                                      <p:to>
                                        <p:strVal val="visible"/>
                                      </p:to>
                                    </p:set>
                                    <p:anim calcmode="lin" valueType="num">
                                      <p:cBhvr>
                                        <p:cTn id="667" dur="2250" fill="hold"/>
                                        <p:tgtEl>
                                          <p:spTgt spid="202"/>
                                        </p:tgtEl>
                                        <p:attrNameLst>
                                          <p:attrName>ppt_w</p:attrName>
                                        </p:attrNameLst>
                                      </p:cBhvr>
                                      <p:tavLst>
                                        <p:tav tm="0">
                                          <p:val>
                                            <p:fltVal val="0"/>
                                          </p:val>
                                        </p:tav>
                                        <p:tav tm="100000">
                                          <p:val>
                                            <p:strVal val="#ppt_w"/>
                                          </p:val>
                                        </p:tav>
                                      </p:tavLst>
                                    </p:anim>
                                    <p:anim calcmode="lin" valueType="num">
                                      <p:cBhvr>
                                        <p:cTn id="668" dur="2250" fill="hold"/>
                                        <p:tgtEl>
                                          <p:spTgt spid="202"/>
                                        </p:tgtEl>
                                        <p:attrNameLst>
                                          <p:attrName>ppt_h</p:attrName>
                                        </p:attrNameLst>
                                      </p:cBhvr>
                                      <p:tavLst>
                                        <p:tav tm="0">
                                          <p:val>
                                            <p:fltVal val="0"/>
                                          </p:val>
                                        </p:tav>
                                        <p:tav tm="100000">
                                          <p:val>
                                            <p:strVal val="#ppt_h"/>
                                          </p:val>
                                        </p:tav>
                                      </p:tavLst>
                                    </p:anim>
                                    <p:anim calcmode="lin" valueType="num">
                                      <p:cBhvr>
                                        <p:cTn id="669" dur="2250" fill="hold"/>
                                        <p:tgtEl>
                                          <p:spTgt spid="202"/>
                                        </p:tgtEl>
                                        <p:attrNameLst>
                                          <p:attrName>ppt_x</p:attrName>
                                        </p:attrNameLst>
                                      </p:cBhvr>
                                      <p:tavLst>
                                        <p:tav tm="0" fmla="#ppt_x+(cos(-2*pi*(1-$))*-#ppt_x-sin(-2*pi*(1-$))*(1-#ppt_y))*(1-$)">
                                          <p:val>
                                            <p:fltVal val="0"/>
                                          </p:val>
                                        </p:tav>
                                        <p:tav tm="100000">
                                          <p:val>
                                            <p:fltVal val="1"/>
                                          </p:val>
                                        </p:tav>
                                      </p:tavLst>
                                    </p:anim>
                                    <p:anim calcmode="lin" valueType="num">
                                      <p:cBhvr>
                                        <p:cTn id="670" dur="2250" fill="hold"/>
                                        <p:tgtEl>
                                          <p:spTgt spid="202"/>
                                        </p:tgtEl>
                                        <p:attrNameLst>
                                          <p:attrName>ppt_y</p:attrName>
                                        </p:attrNameLst>
                                      </p:cBhvr>
                                      <p:tavLst>
                                        <p:tav tm="0" fmla="#ppt_y+(sin(-2*pi*(1-$))*-#ppt_x+cos(-2*pi*(1-$))*(1-#ppt_y))*(1-$)">
                                          <p:val>
                                            <p:fltVal val="0"/>
                                          </p:val>
                                        </p:tav>
                                        <p:tav tm="100000">
                                          <p:val>
                                            <p:fltVal val="1"/>
                                          </p:val>
                                        </p:tav>
                                      </p:tavLst>
                                    </p:anim>
                                  </p:childTnLst>
                                </p:cTn>
                              </p:par>
                              <p:par>
                                <p:cTn id="671" presetID="15" presetClass="entr" presetSubtype="0" fill="hold" grpId="0" nodeType="withEffect">
                                  <p:stCondLst>
                                    <p:cond delay="0"/>
                                  </p:stCondLst>
                                  <p:childTnLst>
                                    <p:set>
                                      <p:cBhvr>
                                        <p:cTn id="672" dur="1" fill="hold">
                                          <p:stCondLst>
                                            <p:cond delay="0"/>
                                          </p:stCondLst>
                                        </p:cTn>
                                        <p:tgtEl>
                                          <p:spTgt spid="203"/>
                                        </p:tgtEl>
                                        <p:attrNameLst>
                                          <p:attrName>style.visibility</p:attrName>
                                        </p:attrNameLst>
                                      </p:cBhvr>
                                      <p:to>
                                        <p:strVal val="visible"/>
                                      </p:to>
                                    </p:set>
                                    <p:anim calcmode="lin" valueType="num">
                                      <p:cBhvr>
                                        <p:cTn id="673" dur="2250" fill="hold"/>
                                        <p:tgtEl>
                                          <p:spTgt spid="203"/>
                                        </p:tgtEl>
                                        <p:attrNameLst>
                                          <p:attrName>ppt_w</p:attrName>
                                        </p:attrNameLst>
                                      </p:cBhvr>
                                      <p:tavLst>
                                        <p:tav tm="0">
                                          <p:val>
                                            <p:fltVal val="0"/>
                                          </p:val>
                                        </p:tav>
                                        <p:tav tm="100000">
                                          <p:val>
                                            <p:strVal val="#ppt_w"/>
                                          </p:val>
                                        </p:tav>
                                      </p:tavLst>
                                    </p:anim>
                                    <p:anim calcmode="lin" valueType="num">
                                      <p:cBhvr>
                                        <p:cTn id="674" dur="2250" fill="hold"/>
                                        <p:tgtEl>
                                          <p:spTgt spid="203"/>
                                        </p:tgtEl>
                                        <p:attrNameLst>
                                          <p:attrName>ppt_h</p:attrName>
                                        </p:attrNameLst>
                                      </p:cBhvr>
                                      <p:tavLst>
                                        <p:tav tm="0">
                                          <p:val>
                                            <p:fltVal val="0"/>
                                          </p:val>
                                        </p:tav>
                                        <p:tav tm="100000">
                                          <p:val>
                                            <p:strVal val="#ppt_h"/>
                                          </p:val>
                                        </p:tav>
                                      </p:tavLst>
                                    </p:anim>
                                    <p:anim calcmode="lin" valueType="num">
                                      <p:cBhvr>
                                        <p:cTn id="675" dur="2250" fill="hold"/>
                                        <p:tgtEl>
                                          <p:spTgt spid="203"/>
                                        </p:tgtEl>
                                        <p:attrNameLst>
                                          <p:attrName>ppt_x</p:attrName>
                                        </p:attrNameLst>
                                      </p:cBhvr>
                                      <p:tavLst>
                                        <p:tav tm="0" fmla="#ppt_x+(cos(-2*pi*(1-$))*-#ppt_x-sin(-2*pi*(1-$))*(1-#ppt_y))*(1-$)">
                                          <p:val>
                                            <p:fltVal val="0"/>
                                          </p:val>
                                        </p:tav>
                                        <p:tav tm="100000">
                                          <p:val>
                                            <p:fltVal val="1"/>
                                          </p:val>
                                        </p:tav>
                                      </p:tavLst>
                                    </p:anim>
                                    <p:anim calcmode="lin" valueType="num">
                                      <p:cBhvr>
                                        <p:cTn id="676" dur="2250" fill="hold"/>
                                        <p:tgtEl>
                                          <p:spTgt spid="203"/>
                                        </p:tgtEl>
                                        <p:attrNameLst>
                                          <p:attrName>ppt_y</p:attrName>
                                        </p:attrNameLst>
                                      </p:cBhvr>
                                      <p:tavLst>
                                        <p:tav tm="0" fmla="#ppt_y+(sin(-2*pi*(1-$))*-#ppt_x+cos(-2*pi*(1-$))*(1-#ppt_y))*(1-$)">
                                          <p:val>
                                            <p:fltVal val="0"/>
                                          </p:val>
                                        </p:tav>
                                        <p:tav tm="100000">
                                          <p:val>
                                            <p:fltVal val="1"/>
                                          </p:val>
                                        </p:tav>
                                      </p:tavLst>
                                    </p:anim>
                                  </p:childTnLst>
                                </p:cTn>
                              </p:par>
                              <p:par>
                                <p:cTn id="677" presetID="15" presetClass="entr" presetSubtype="0" fill="hold" grpId="0" nodeType="withEffect">
                                  <p:stCondLst>
                                    <p:cond delay="0"/>
                                  </p:stCondLst>
                                  <p:childTnLst>
                                    <p:set>
                                      <p:cBhvr>
                                        <p:cTn id="678" dur="1" fill="hold">
                                          <p:stCondLst>
                                            <p:cond delay="0"/>
                                          </p:stCondLst>
                                        </p:cTn>
                                        <p:tgtEl>
                                          <p:spTgt spid="204"/>
                                        </p:tgtEl>
                                        <p:attrNameLst>
                                          <p:attrName>style.visibility</p:attrName>
                                        </p:attrNameLst>
                                      </p:cBhvr>
                                      <p:to>
                                        <p:strVal val="visible"/>
                                      </p:to>
                                    </p:set>
                                    <p:anim calcmode="lin" valueType="num">
                                      <p:cBhvr>
                                        <p:cTn id="679" dur="2250" fill="hold"/>
                                        <p:tgtEl>
                                          <p:spTgt spid="204"/>
                                        </p:tgtEl>
                                        <p:attrNameLst>
                                          <p:attrName>ppt_w</p:attrName>
                                        </p:attrNameLst>
                                      </p:cBhvr>
                                      <p:tavLst>
                                        <p:tav tm="0">
                                          <p:val>
                                            <p:fltVal val="0"/>
                                          </p:val>
                                        </p:tav>
                                        <p:tav tm="100000">
                                          <p:val>
                                            <p:strVal val="#ppt_w"/>
                                          </p:val>
                                        </p:tav>
                                      </p:tavLst>
                                    </p:anim>
                                    <p:anim calcmode="lin" valueType="num">
                                      <p:cBhvr>
                                        <p:cTn id="680" dur="2250" fill="hold"/>
                                        <p:tgtEl>
                                          <p:spTgt spid="204"/>
                                        </p:tgtEl>
                                        <p:attrNameLst>
                                          <p:attrName>ppt_h</p:attrName>
                                        </p:attrNameLst>
                                      </p:cBhvr>
                                      <p:tavLst>
                                        <p:tav tm="0">
                                          <p:val>
                                            <p:fltVal val="0"/>
                                          </p:val>
                                        </p:tav>
                                        <p:tav tm="100000">
                                          <p:val>
                                            <p:strVal val="#ppt_h"/>
                                          </p:val>
                                        </p:tav>
                                      </p:tavLst>
                                    </p:anim>
                                    <p:anim calcmode="lin" valueType="num">
                                      <p:cBhvr>
                                        <p:cTn id="681" dur="2250" fill="hold"/>
                                        <p:tgtEl>
                                          <p:spTgt spid="204"/>
                                        </p:tgtEl>
                                        <p:attrNameLst>
                                          <p:attrName>ppt_x</p:attrName>
                                        </p:attrNameLst>
                                      </p:cBhvr>
                                      <p:tavLst>
                                        <p:tav tm="0" fmla="#ppt_x+(cos(-2*pi*(1-$))*-#ppt_x-sin(-2*pi*(1-$))*(1-#ppt_y))*(1-$)">
                                          <p:val>
                                            <p:fltVal val="0"/>
                                          </p:val>
                                        </p:tav>
                                        <p:tav tm="100000">
                                          <p:val>
                                            <p:fltVal val="1"/>
                                          </p:val>
                                        </p:tav>
                                      </p:tavLst>
                                    </p:anim>
                                    <p:anim calcmode="lin" valueType="num">
                                      <p:cBhvr>
                                        <p:cTn id="682" dur="2250" fill="hold"/>
                                        <p:tgtEl>
                                          <p:spTgt spid="204"/>
                                        </p:tgtEl>
                                        <p:attrNameLst>
                                          <p:attrName>ppt_y</p:attrName>
                                        </p:attrNameLst>
                                      </p:cBhvr>
                                      <p:tavLst>
                                        <p:tav tm="0" fmla="#ppt_y+(sin(-2*pi*(1-$))*-#ppt_x+cos(-2*pi*(1-$))*(1-#ppt_y))*(1-$)">
                                          <p:val>
                                            <p:fltVal val="0"/>
                                          </p:val>
                                        </p:tav>
                                        <p:tav tm="100000">
                                          <p:val>
                                            <p:fltVal val="1"/>
                                          </p:val>
                                        </p:tav>
                                      </p:tavLst>
                                    </p:anim>
                                  </p:childTnLst>
                                </p:cTn>
                              </p:par>
                              <p:par>
                                <p:cTn id="683" presetID="15" presetClass="entr" presetSubtype="0" fill="hold" grpId="0" nodeType="withEffect">
                                  <p:stCondLst>
                                    <p:cond delay="0"/>
                                  </p:stCondLst>
                                  <p:childTnLst>
                                    <p:set>
                                      <p:cBhvr>
                                        <p:cTn id="684" dur="1" fill="hold">
                                          <p:stCondLst>
                                            <p:cond delay="0"/>
                                          </p:stCondLst>
                                        </p:cTn>
                                        <p:tgtEl>
                                          <p:spTgt spid="205"/>
                                        </p:tgtEl>
                                        <p:attrNameLst>
                                          <p:attrName>style.visibility</p:attrName>
                                        </p:attrNameLst>
                                      </p:cBhvr>
                                      <p:to>
                                        <p:strVal val="visible"/>
                                      </p:to>
                                    </p:set>
                                    <p:anim calcmode="lin" valueType="num">
                                      <p:cBhvr>
                                        <p:cTn id="685" dur="2250" fill="hold"/>
                                        <p:tgtEl>
                                          <p:spTgt spid="205"/>
                                        </p:tgtEl>
                                        <p:attrNameLst>
                                          <p:attrName>ppt_w</p:attrName>
                                        </p:attrNameLst>
                                      </p:cBhvr>
                                      <p:tavLst>
                                        <p:tav tm="0">
                                          <p:val>
                                            <p:fltVal val="0"/>
                                          </p:val>
                                        </p:tav>
                                        <p:tav tm="100000">
                                          <p:val>
                                            <p:strVal val="#ppt_w"/>
                                          </p:val>
                                        </p:tav>
                                      </p:tavLst>
                                    </p:anim>
                                    <p:anim calcmode="lin" valueType="num">
                                      <p:cBhvr>
                                        <p:cTn id="686" dur="2250" fill="hold"/>
                                        <p:tgtEl>
                                          <p:spTgt spid="205"/>
                                        </p:tgtEl>
                                        <p:attrNameLst>
                                          <p:attrName>ppt_h</p:attrName>
                                        </p:attrNameLst>
                                      </p:cBhvr>
                                      <p:tavLst>
                                        <p:tav tm="0">
                                          <p:val>
                                            <p:fltVal val="0"/>
                                          </p:val>
                                        </p:tav>
                                        <p:tav tm="100000">
                                          <p:val>
                                            <p:strVal val="#ppt_h"/>
                                          </p:val>
                                        </p:tav>
                                      </p:tavLst>
                                    </p:anim>
                                    <p:anim calcmode="lin" valueType="num">
                                      <p:cBhvr>
                                        <p:cTn id="687" dur="2250" fill="hold"/>
                                        <p:tgtEl>
                                          <p:spTgt spid="205"/>
                                        </p:tgtEl>
                                        <p:attrNameLst>
                                          <p:attrName>ppt_x</p:attrName>
                                        </p:attrNameLst>
                                      </p:cBhvr>
                                      <p:tavLst>
                                        <p:tav tm="0" fmla="#ppt_x+(cos(-2*pi*(1-$))*-#ppt_x-sin(-2*pi*(1-$))*(1-#ppt_y))*(1-$)">
                                          <p:val>
                                            <p:fltVal val="0"/>
                                          </p:val>
                                        </p:tav>
                                        <p:tav tm="100000">
                                          <p:val>
                                            <p:fltVal val="1"/>
                                          </p:val>
                                        </p:tav>
                                      </p:tavLst>
                                    </p:anim>
                                    <p:anim calcmode="lin" valueType="num">
                                      <p:cBhvr>
                                        <p:cTn id="688" dur="2250" fill="hold"/>
                                        <p:tgtEl>
                                          <p:spTgt spid="205"/>
                                        </p:tgtEl>
                                        <p:attrNameLst>
                                          <p:attrName>ppt_y</p:attrName>
                                        </p:attrNameLst>
                                      </p:cBhvr>
                                      <p:tavLst>
                                        <p:tav tm="0" fmla="#ppt_y+(sin(-2*pi*(1-$))*-#ppt_x+cos(-2*pi*(1-$))*(1-#ppt_y))*(1-$)">
                                          <p:val>
                                            <p:fltVal val="0"/>
                                          </p:val>
                                        </p:tav>
                                        <p:tav tm="100000">
                                          <p:val>
                                            <p:fltVal val="1"/>
                                          </p:val>
                                        </p:tav>
                                      </p:tavLst>
                                    </p:anim>
                                  </p:childTnLst>
                                </p:cTn>
                              </p:par>
                              <p:par>
                                <p:cTn id="689" presetID="15" presetClass="entr" presetSubtype="0" fill="hold" grpId="0" nodeType="withEffect">
                                  <p:stCondLst>
                                    <p:cond delay="0"/>
                                  </p:stCondLst>
                                  <p:childTnLst>
                                    <p:set>
                                      <p:cBhvr>
                                        <p:cTn id="690" dur="1" fill="hold">
                                          <p:stCondLst>
                                            <p:cond delay="0"/>
                                          </p:stCondLst>
                                        </p:cTn>
                                        <p:tgtEl>
                                          <p:spTgt spid="206"/>
                                        </p:tgtEl>
                                        <p:attrNameLst>
                                          <p:attrName>style.visibility</p:attrName>
                                        </p:attrNameLst>
                                      </p:cBhvr>
                                      <p:to>
                                        <p:strVal val="visible"/>
                                      </p:to>
                                    </p:set>
                                    <p:anim calcmode="lin" valueType="num">
                                      <p:cBhvr>
                                        <p:cTn id="691" dur="2250" fill="hold"/>
                                        <p:tgtEl>
                                          <p:spTgt spid="206"/>
                                        </p:tgtEl>
                                        <p:attrNameLst>
                                          <p:attrName>ppt_w</p:attrName>
                                        </p:attrNameLst>
                                      </p:cBhvr>
                                      <p:tavLst>
                                        <p:tav tm="0">
                                          <p:val>
                                            <p:fltVal val="0"/>
                                          </p:val>
                                        </p:tav>
                                        <p:tav tm="100000">
                                          <p:val>
                                            <p:strVal val="#ppt_w"/>
                                          </p:val>
                                        </p:tav>
                                      </p:tavLst>
                                    </p:anim>
                                    <p:anim calcmode="lin" valueType="num">
                                      <p:cBhvr>
                                        <p:cTn id="692" dur="2250" fill="hold"/>
                                        <p:tgtEl>
                                          <p:spTgt spid="206"/>
                                        </p:tgtEl>
                                        <p:attrNameLst>
                                          <p:attrName>ppt_h</p:attrName>
                                        </p:attrNameLst>
                                      </p:cBhvr>
                                      <p:tavLst>
                                        <p:tav tm="0">
                                          <p:val>
                                            <p:fltVal val="0"/>
                                          </p:val>
                                        </p:tav>
                                        <p:tav tm="100000">
                                          <p:val>
                                            <p:strVal val="#ppt_h"/>
                                          </p:val>
                                        </p:tav>
                                      </p:tavLst>
                                    </p:anim>
                                    <p:anim calcmode="lin" valueType="num">
                                      <p:cBhvr>
                                        <p:cTn id="693" dur="2250" fill="hold"/>
                                        <p:tgtEl>
                                          <p:spTgt spid="206"/>
                                        </p:tgtEl>
                                        <p:attrNameLst>
                                          <p:attrName>ppt_x</p:attrName>
                                        </p:attrNameLst>
                                      </p:cBhvr>
                                      <p:tavLst>
                                        <p:tav tm="0" fmla="#ppt_x+(cos(-2*pi*(1-$))*-#ppt_x-sin(-2*pi*(1-$))*(1-#ppt_y))*(1-$)">
                                          <p:val>
                                            <p:fltVal val="0"/>
                                          </p:val>
                                        </p:tav>
                                        <p:tav tm="100000">
                                          <p:val>
                                            <p:fltVal val="1"/>
                                          </p:val>
                                        </p:tav>
                                      </p:tavLst>
                                    </p:anim>
                                    <p:anim calcmode="lin" valueType="num">
                                      <p:cBhvr>
                                        <p:cTn id="694" dur="2250" fill="hold"/>
                                        <p:tgtEl>
                                          <p:spTgt spid="206"/>
                                        </p:tgtEl>
                                        <p:attrNameLst>
                                          <p:attrName>ppt_y</p:attrName>
                                        </p:attrNameLst>
                                      </p:cBhvr>
                                      <p:tavLst>
                                        <p:tav tm="0" fmla="#ppt_y+(sin(-2*pi*(1-$))*-#ppt_x+cos(-2*pi*(1-$))*(1-#ppt_y))*(1-$)">
                                          <p:val>
                                            <p:fltVal val="0"/>
                                          </p:val>
                                        </p:tav>
                                        <p:tav tm="100000">
                                          <p:val>
                                            <p:fltVal val="1"/>
                                          </p:val>
                                        </p:tav>
                                      </p:tavLst>
                                    </p:anim>
                                  </p:childTnLst>
                                </p:cTn>
                              </p:par>
                              <p:par>
                                <p:cTn id="695" presetID="15" presetClass="entr" presetSubtype="0" fill="hold" grpId="0" nodeType="withEffect">
                                  <p:stCondLst>
                                    <p:cond delay="0"/>
                                  </p:stCondLst>
                                  <p:childTnLst>
                                    <p:set>
                                      <p:cBhvr>
                                        <p:cTn id="696" dur="1" fill="hold">
                                          <p:stCondLst>
                                            <p:cond delay="0"/>
                                          </p:stCondLst>
                                        </p:cTn>
                                        <p:tgtEl>
                                          <p:spTgt spid="207"/>
                                        </p:tgtEl>
                                        <p:attrNameLst>
                                          <p:attrName>style.visibility</p:attrName>
                                        </p:attrNameLst>
                                      </p:cBhvr>
                                      <p:to>
                                        <p:strVal val="visible"/>
                                      </p:to>
                                    </p:set>
                                    <p:anim calcmode="lin" valueType="num">
                                      <p:cBhvr>
                                        <p:cTn id="697" dur="2250" fill="hold"/>
                                        <p:tgtEl>
                                          <p:spTgt spid="207"/>
                                        </p:tgtEl>
                                        <p:attrNameLst>
                                          <p:attrName>ppt_w</p:attrName>
                                        </p:attrNameLst>
                                      </p:cBhvr>
                                      <p:tavLst>
                                        <p:tav tm="0">
                                          <p:val>
                                            <p:fltVal val="0"/>
                                          </p:val>
                                        </p:tav>
                                        <p:tav tm="100000">
                                          <p:val>
                                            <p:strVal val="#ppt_w"/>
                                          </p:val>
                                        </p:tav>
                                      </p:tavLst>
                                    </p:anim>
                                    <p:anim calcmode="lin" valueType="num">
                                      <p:cBhvr>
                                        <p:cTn id="698" dur="2250" fill="hold"/>
                                        <p:tgtEl>
                                          <p:spTgt spid="207"/>
                                        </p:tgtEl>
                                        <p:attrNameLst>
                                          <p:attrName>ppt_h</p:attrName>
                                        </p:attrNameLst>
                                      </p:cBhvr>
                                      <p:tavLst>
                                        <p:tav tm="0">
                                          <p:val>
                                            <p:fltVal val="0"/>
                                          </p:val>
                                        </p:tav>
                                        <p:tav tm="100000">
                                          <p:val>
                                            <p:strVal val="#ppt_h"/>
                                          </p:val>
                                        </p:tav>
                                      </p:tavLst>
                                    </p:anim>
                                    <p:anim calcmode="lin" valueType="num">
                                      <p:cBhvr>
                                        <p:cTn id="699" dur="2250" fill="hold"/>
                                        <p:tgtEl>
                                          <p:spTgt spid="207"/>
                                        </p:tgtEl>
                                        <p:attrNameLst>
                                          <p:attrName>ppt_x</p:attrName>
                                        </p:attrNameLst>
                                      </p:cBhvr>
                                      <p:tavLst>
                                        <p:tav tm="0" fmla="#ppt_x+(cos(-2*pi*(1-$))*-#ppt_x-sin(-2*pi*(1-$))*(1-#ppt_y))*(1-$)">
                                          <p:val>
                                            <p:fltVal val="0"/>
                                          </p:val>
                                        </p:tav>
                                        <p:tav tm="100000">
                                          <p:val>
                                            <p:fltVal val="1"/>
                                          </p:val>
                                        </p:tav>
                                      </p:tavLst>
                                    </p:anim>
                                    <p:anim calcmode="lin" valueType="num">
                                      <p:cBhvr>
                                        <p:cTn id="700" dur="2250" fill="hold"/>
                                        <p:tgtEl>
                                          <p:spTgt spid="207"/>
                                        </p:tgtEl>
                                        <p:attrNameLst>
                                          <p:attrName>ppt_y</p:attrName>
                                        </p:attrNameLst>
                                      </p:cBhvr>
                                      <p:tavLst>
                                        <p:tav tm="0" fmla="#ppt_y+(sin(-2*pi*(1-$))*-#ppt_x+cos(-2*pi*(1-$))*(1-#ppt_y))*(1-$)">
                                          <p:val>
                                            <p:fltVal val="0"/>
                                          </p:val>
                                        </p:tav>
                                        <p:tav tm="100000">
                                          <p:val>
                                            <p:fltVal val="1"/>
                                          </p:val>
                                        </p:tav>
                                      </p:tavLst>
                                    </p:anim>
                                  </p:childTnLst>
                                </p:cTn>
                              </p:par>
                              <p:par>
                                <p:cTn id="701" presetID="15" presetClass="entr" presetSubtype="0" fill="hold" grpId="0" nodeType="withEffect">
                                  <p:stCondLst>
                                    <p:cond delay="0"/>
                                  </p:stCondLst>
                                  <p:childTnLst>
                                    <p:set>
                                      <p:cBhvr>
                                        <p:cTn id="702" dur="1" fill="hold">
                                          <p:stCondLst>
                                            <p:cond delay="0"/>
                                          </p:stCondLst>
                                        </p:cTn>
                                        <p:tgtEl>
                                          <p:spTgt spid="208"/>
                                        </p:tgtEl>
                                        <p:attrNameLst>
                                          <p:attrName>style.visibility</p:attrName>
                                        </p:attrNameLst>
                                      </p:cBhvr>
                                      <p:to>
                                        <p:strVal val="visible"/>
                                      </p:to>
                                    </p:set>
                                    <p:anim calcmode="lin" valueType="num">
                                      <p:cBhvr>
                                        <p:cTn id="703" dur="2250" fill="hold"/>
                                        <p:tgtEl>
                                          <p:spTgt spid="208"/>
                                        </p:tgtEl>
                                        <p:attrNameLst>
                                          <p:attrName>ppt_w</p:attrName>
                                        </p:attrNameLst>
                                      </p:cBhvr>
                                      <p:tavLst>
                                        <p:tav tm="0">
                                          <p:val>
                                            <p:fltVal val="0"/>
                                          </p:val>
                                        </p:tav>
                                        <p:tav tm="100000">
                                          <p:val>
                                            <p:strVal val="#ppt_w"/>
                                          </p:val>
                                        </p:tav>
                                      </p:tavLst>
                                    </p:anim>
                                    <p:anim calcmode="lin" valueType="num">
                                      <p:cBhvr>
                                        <p:cTn id="704" dur="2250" fill="hold"/>
                                        <p:tgtEl>
                                          <p:spTgt spid="208"/>
                                        </p:tgtEl>
                                        <p:attrNameLst>
                                          <p:attrName>ppt_h</p:attrName>
                                        </p:attrNameLst>
                                      </p:cBhvr>
                                      <p:tavLst>
                                        <p:tav tm="0">
                                          <p:val>
                                            <p:fltVal val="0"/>
                                          </p:val>
                                        </p:tav>
                                        <p:tav tm="100000">
                                          <p:val>
                                            <p:strVal val="#ppt_h"/>
                                          </p:val>
                                        </p:tav>
                                      </p:tavLst>
                                    </p:anim>
                                    <p:anim calcmode="lin" valueType="num">
                                      <p:cBhvr>
                                        <p:cTn id="705" dur="2250" fill="hold"/>
                                        <p:tgtEl>
                                          <p:spTgt spid="208"/>
                                        </p:tgtEl>
                                        <p:attrNameLst>
                                          <p:attrName>ppt_x</p:attrName>
                                        </p:attrNameLst>
                                      </p:cBhvr>
                                      <p:tavLst>
                                        <p:tav tm="0" fmla="#ppt_x+(cos(-2*pi*(1-$))*-#ppt_x-sin(-2*pi*(1-$))*(1-#ppt_y))*(1-$)">
                                          <p:val>
                                            <p:fltVal val="0"/>
                                          </p:val>
                                        </p:tav>
                                        <p:tav tm="100000">
                                          <p:val>
                                            <p:fltVal val="1"/>
                                          </p:val>
                                        </p:tav>
                                      </p:tavLst>
                                    </p:anim>
                                    <p:anim calcmode="lin" valueType="num">
                                      <p:cBhvr>
                                        <p:cTn id="706" dur="2250" fill="hold"/>
                                        <p:tgtEl>
                                          <p:spTgt spid="208"/>
                                        </p:tgtEl>
                                        <p:attrNameLst>
                                          <p:attrName>ppt_y</p:attrName>
                                        </p:attrNameLst>
                                      </p:cBhvr>
                                      <p:tavLst>
                                        <p:tav tm="0" fmla="#ppt_y+(sin(-2*pi*(1-$))*-#ppt_x+cos(-2*pi*(1-$))*(1-#ppt_y))*(1-$)">
                                          <p:val>
                                            <p:fltVal val="0"/>
                                          </p:val>
                                        </p:tav>
                                        <p:tav tm="100000">
                                          <p:val>
                                            <p:fltVal val="1"/>
                                          </p:val>
                                        </p:tav>
                                      </p:tavLst>
                                    </p:anim>
                                  </p:childTnLst>
                                </p:cTn>
                              </p:par>
                              <p:par>
                                <p:cTn id="707" presetID="8" presetClass="emph" presetSubtype="0" repeatCount="indefinite" fill="hold" grpId="1" nodeType="withEffect">
                                  <p:stCondLst>
                                    <p:cond delay="0"/>
                                  </p:stCondLst>
                                  <p:childTnLst>
                                    <p:animRot by="21600000">
                                      <p:cBhvr>
                                        <p:cTn id="708" dur="2250" fill="hold"/>
                                        <p:tgtEl>
                                          <p:spTgt spid="87"/>
                                        </p:tgtEl>
                                        <p:attrNameLst>
                                          <p:attrName>r</p:attrName>
                                        </p:attrNameLst>
                                      </p:cBhvr>
                                    </p:animRot>
                                  </p:childTnLst>
                                </p:cTn>
                              </p:par>
                              <p:par>
                                <p:cTn id="709" presetID="8" presetClass="emph" presetSubtype="0" repeatCount="indefinite" fill="hold" grpId="1" nodeType="withEffect">
                                  <p:stCondLst>
                                    <p:cond delay="0"/>
                                  </p:stCondLst>
                                  <p:childTnLst>
                                    <p:animRot by="21600000">
                                      <p:cBhvr>
                                        <p:cTn id="710" dur="2250" fill="hold"/>
                                        <p:tgtEl>
                                          <p:spTgt spid="88"/>
                                        </p:tgtEl>
                                        <p:attrNameLst>
                                          <p:attrName>r</p:attrName>
                                        </p:attrNameLst>
                                      </p:cBhvr>
                                    </p:animRot>
                                  </p:childTnLst>
                                </p:cTn>
                              </p:par>
                              <p:par>
                                <p:cTn id="711" presetID="8" presetClass="emph" presetSubtype="0" repeatCount="indefinite" fill="hold" grpId="1" nodeType="withEffect">
                                  <p:stCondLst>
                                    <p:cond delay="0"/>
                                  </p:stCondLst>
                                  <p:childTnLst>
                                    <p:animRot by="21600000">
                                      <p:cBhvr>
                                        <p:cTn id="712" dur="2250" fill="hold"/>
                                        <p:tgtEl>
                                          <p:spTgt spid="89"/>
                                        </p:tgtEl>
                                        <p:attrNameLst>
                                          <p:attrName>r</p:attrName>
                                        </p:attrNameLst>
                                      </p:cBhvr>
                                    </p:animRot>
                                  </p:childTnLst>
                                </p:cTn>
                              </p:par>
                              <p:par>
                                <p:cTn id="713" presetID="8" presetClass="emph" presetSubtype="0" repeatCount="indefinite" fill="hold" grpId="1" nodeType="withEffect">
                                  <p:stCondLst>
                                    <p:cond delay="0"/>
                                  </p:stCondLst>
                                  <p:childTnLst>
                                    <p:animRot by="21600000">
                                      <p:cBhvr>
                                        <p:cTn id="714" dur="2250" fill="hold"/>
                                        <p:tgtEl>
                                          <p:spTgt spid="90"/>
                                        </p:tgtEl>
                                        <p:attrNameLst>
                                          <p:attrName>r</p:attrName>
                                        </p:attrNameLst>
                                      </p:cBhvr>
                                    </p:animRot>
                                  </p:childTnLst>
                                </p:cTn>
                              </p:par>
                              <p:par>
                                <p:cTn id="715" presetID="8" presetClass="emph" presetSubtype="0" repeatCount="indefinite" fill="hold" grpId="1" nodeType="withEffect">
                                  <p:stCondLst>
                                    <p:cond delay="0"/>
                                  </p:stCondLst>
                                  <p:childTnLst>
                                    <p:animRot by="21600000">
                                      <p:cBhvr>
                                        <p:cTn id="716" dur="2250" fill="hold"/>
                                        <p:tgtEl>
                                          <p:spTgt spid="91"/>
                                        </p:tgtEl>
                                        <p:attrNameLst>
                                          <p:attrName>r</p:attrName>
                                        </p:attrNameLst>
                                      </p:cBhvr>
                                    </p:animRot>
                                  </p:childTnLst>
                                </p:cTn>
                              </p:par>
                              <p:par>
                                <p:cTn id="717" presetID="8" presetClass="emph" presetSubtype="0" repeatCount="indefinite" fill="hold" grpId="1" nodeType="withEffect">
                                  <p:stCondLst>
                                    <p:cond delay="0"/>
                                  </p:stCondLst>
                                  <p:childTnLst>
                                    <p:animRot by="21600000">
                                      <p:cBhvr>
                                        <p:cTn id="718" dur="2250" fill="hold"/>
                                        <p:tgtEl>
                                          <p:spTgt spid="92"/>
                                        </p:tgtEl>
                                        <p:attrNameLst>
                                          <p:attrName>r</p:attrName>
                                        </p:attrNameLst>
                                      </p:cBhvr>
                                    </p:animRot>
                                  </p:childTnLst>
                                </p:cTn>
                              </p:par>
                              <p:par>
                                <p:cTn id="719" presetID="8" presetClass="emph" presetSubtype="0" repeatCount="indefinite" fill="hold" grpId="1" nodeType="withEffect">
                                  <p:stCondLst>
                                    <p:cond delay="0"/>
                                  </p:stCondLst>
                                  <p:childTnLst>
                                    <p:animRot by="21600000">
                                      <p:cBhvr>
                                        <p:cTn id="720" dur="2250" fill="hold"/>
                                        <p:tgtEl>
                                          <p:spTgt spid="93"/>
                                        </p:tgtEl>
                                        <p:attrNameLst>
                                          <p:attrName>r</p:attrName>
                                        </p:attrNameLst>
                                      </p:cBhvr>
                                    </p:animRot>
                                  </p:childTnLst>
                                </p:cTn>
                              </p:par>
                              <p:par>
                                <p:cTn id="721" presetID="8" presetClass="emph" presetSubtype="0" repeatCount="indefinite" fill="hold" grpId="1" nodeType="withEffect">
                                  <p:stCondLst>
                                    <p:cond delay="0"/>
                                  </p:stCondLst>
                                  <p:childTnLst>
                                    <p:animRot by="21600000">
                                      <p:cBhvr>
                                        <p:cTn id="722" dur="2250" fill="hold"/>
                                        <p:tgtEl>
                                          <p:spTgt spid="94"/>
                                        </p:tgtEl>
                                        <p:attrNameLst>
                                          <p:attrName>r</p:attrName>
                                        </p:attrNameLst>
                                      </p:cBhvr>
                                    </p:animRot>
                                  </p:childTnLst>
                                </p:cTn>
                              </p:par>
                              <p:par>
                                <p:cTn id="723" presetID="8" presetClass="emph" presetSubtype="0" repeatCount="indefinite" fill="hold" grpId="1" nodeType="withEffect">
                                  <p:stCondLst>
                                    <p:cond delay="0"/>
                                  </p:stCondLst>
                                  <p:childTnLst>
                                    <p:animRot by="21600000">
                                      <p:cBhvr>
                                        <p:cTn id="724" dur="2250" fill="hold"/>
                                        <p:tgtEl>
                                          <p:spTgt spid="95"/>
                                        </p:tgtEl>
                                        <p:attrNameLst>
                                          <p:attrName>r</p:attrName>
                                        </p:attrNameLst>
                                      </p:cBhvr>
                                    </p:animRot>
                                  </p:childTnLst>
                                </p:cTn>
                              </p:par>
                              <p:par>
                                <p:cTn id="725" presetID="8" presetClass="emph" presetSubtype="0" repeatCount="indefinite" fill="hold" grpId="1" nodeType="withEffect">
                                  <p:stCondLst>
                                    <p:cond delay="0"/>
                                  </p:stCondLst>
                                  <p:childTnLst>
                                    <p:animRot by="21600000">
                                      <p:cBhvr>
                                        <p:cTn id="726" dur="2250" fill="hold"/>
                                        <p:tgtEl>
                                          <p:spTgt spid="96"/>
                                        </p:tgtEl>
                                        <p:attrNameLst>
                                          <p:attrName>r</p:attrName>
                                        </p:attrNameLst>
                                      </p:cBhvr>
                                    </p:animRot>
                                  </p:childTnLst>
                                </p:cTn>
                              </p:par>
                              <p:par>
                                <p:cTn id="727" presetID="8" presetClass="emph" presetSubtype="0" repeatCount="indefinite" fill="hold" grpId="1" nodeType="withEffect">
                                  <p:stCondLst>
                                    <p:cond delay="0"/>
                                  </p:stCondLst>
                                  <p:childTnLst>
                                    <p:animRot by="21600000">
                                      <p:cBhvr>
                                        <p:cTn id="728" dur="2250" fill="hold"/>
                                        <p:tgtEl>
                                          <p:spTgt spid="97"/>
                                        </p:tgtEl>
                                        <p:attrNameLst>
                                          <p:attrName>r</p:attrName>
                                        </p:attrNameLst>
                                      </p:cBhvr>
                                    </p:animRot>
                                  </p:childTnLst>
                                </p:cTn>
                              </p:par>
                              <p:par>
                                <p:cTn id="729" presetID="8" presetClass="emph" presetSubtype="0" repeatCount="indefinite" fill="hold" grpId="1" nodeType="withEffect">
                                  <p:stCondLst>
                                    <p:cond delay="0"/>
                                  </p:stCondLst>
                                  <p:childTnLst>
                                    <p:animRot by="21600000">
                                      <p:cBhvr>
                                        <p:cTn id="730" dur="2250" fill="hold"/>
                                        <p:tgtEl>
                                          <p:spTgt spid="98"/>
                                        </p:tgtEl>
                                        <p:attrNameLst>
                                          <p:attrName>r</p:attrName>
                                        </p:attrNameLst>
                                      </p:cBhvr>
                                    </p:animRot>
                                  </p:childTnLst>
                                </p:cTn>
                              </p:par>
                              <p:par>
                                <p:cTn id="731" presetID="8" presetClass="emph" presetSubtype="0" repeatCount="indefinite" fill="hold" grpId="1" nodeType="withEffect">
                                  <p:stCondLst>
                                    <p:cond delay="0"/>
                                  </p:stCondLst>
                                  <p:childTnLst>
                                    <p:animRot by="21600000">
                                      <p:cBhvr>
                                        <p:cTn id="732" dur="2250" fill="hold"/>
                                        <p:tgtEl>
                                          <p:spTgt spid="99"/>
                                        </p:tgtEl>
                                        <p:attrNameLst>
                                          <p:attrName>r</p:attrName>
                                        </p:attrNameLst>
                                      </p:cBhvr>
                                    </p:animRot>
                                  </p:childTnLst>
                                </p:cTn>
                              </p:par>
                              <p:par>
                                <p:cTn id="733" presetID="8" presetClass="emph" presetSubtype="0" repeatCount="indefinite" fill="hold" grpId="1" nodeType="withEffect">
                                  <p:stCondLst>
                                    <p:cond delay="0"/>
                                  </p:stCondLst>
                                  <p:childTnLst>
                                    <p:animRot by="21600000">
                                      <p:cBhvr>
                                        <p:cTn id="734" dur="2250" fill="hold"/>
                                        <p:tgtEl>
                                          <p:spTgt spid="100"/>
                                        </p:tgtEl>
                                        <p:attrNameLst>
                                          <p:attrName>r</p:attrName>
                                        </p:attrNameLst>
                                      </p:cBhvr>
                                    </p:animRot>
                                  </p:childTnLst>
                                </p:cTn>
                              </p:par>
                              <p:par>
                                <p:cTn id="735" presetID="8" presetClass="emph" presetSubtype="0" repeatCount="indefinite" fill="hold" grpId="1" nodeType="withEffect">
                                  <p:stCondLst>
                                    <p:cond delay="0"/>
                                  </p:stCondLst>
                                  <p:childTnLst>
                                    <p:animRot by="21600000">
                                      <p:cBhvr>
                                        <p:cTn id="736" dur="2250" fill="hold"/>
                                        <p:tgtEl>
                                          <p:spTgt spid="101"/>
                                        </p:tgtEl>
                                        <p:attrNameLst>
                                          <p:attrName>r</p:attrName>
                                        </p:attrNameLst>
                                      </p:cBhvr>
                                    </p:animRot>
                                  </p:childTnLst>
                                </p:cTn>
                              </p:par>
                              <p:par>
                                <p:cTn id="737" presetID="8" presetClass="emph" presetSubtype="0" repeatCount="indefinite" fill="hold" grpId="1" nodeType="withEffect">
                                  <p:stCondLst>
                                    <p:cond delay="0"/>
                                  </p:stCondLst>
                                  <p:childTnLst>
                                    <p:animRot by="21600000">
                                      <p:cBhvr>
                                        <p:cTn id="738" dur="2250" fill="hold"/>
                                        <p:tgtEl>
                                          <p:spTgt spid="102"/>
                                        </p:tgtEl>
                                        <p:attrNameLst>
                                          <p:attrName>r</p:attrName>
                                        </p:attrNameLst>
                                      </p:cBhvr>
                                    </p:animRot>
                                  </p:childTnLst>
                                </p:cTn>
                              </p:par>
                              <p:par>
                                <p:cTn id="739" presetID="8" presetClass="emph" presetSubtype="0" repeatCount="indefinite" fill="hold" grpId="1" nodeType="withEffect">
                                  <p:stCondLst>
                                    <p:cond delay="0"/>
                                  </p:stCondLst>
                                  <p:childTnLst>
                                    <p:animRot by="21600000">
                                      <p:cBhvr>
                                        <p:cTn id="740" dur="2250" fill="hold"/>
                                        <p:tgtEl>
                                          <p:spTgt spid="103"/>
                                        </p:tgtEl>
                                        <p:attrNameLst>
                                          <p:attrName>r</p:attrName>
                                        </p:attrNameLst>
                                      </p:cBhvr>
                                    </p:animRot>
                                  </p:childTnLst>
                                </p:cTn>
                              </p:par>
                              <p:par>
                                <p:cTn id="741" presetID="8" presetClass="emph" presetSubtype="0" repeatCount="indefinite" fill="hold" grpId="1" nodeType="withEffect">
                                  <p:stCondLst>
                                    <p:cond delay="0"/>
                                  </p:stCondLst>
                                  <p:childTnLst>
                                    <p:animRot by="21600000">
                                      <p:cBhvr>
                                        <p:cTn id="742" dur="2250" fill="hold"/>
                                        <p:tgtEl>
                                          <p:spTgt spid="104"/>
                                        </p:tgtEl>
                                        <p:attrNameLst>
                                          <p:attrName>r</p:attrName>
                                        </p:attrNameLst>
                                      </p:cBhvr>
                                    </p:animRot>
                                  </p:childTnLst>
                                </p:cTn>
                              </p:par>
                              <p:par>
                                <p:cTn id="743" presetID="8" presetClass="emph" presetSubtype="0" repeatCount="indefinite" fill="hold" grpId="1" nodeType="withEffect">
                                  <p:stCondLst>
                                    <p:cond delay="0"/>
                                  </p:stCondLst>
                                  <p:childTnLst>
                                    <p:animRot by="21600000">
                                      <p:cBhvr>
                                        <p:cTn id="744" dur="2250" fill="hold"/>
                                        <p:tgtEl>
                                          <p:spTgt spid="105"/>
                                        </p:tgtEl>
                                        <p:attrNameLst>
                                          <p:attrName>r</p:attrName>
                                        </p:attrNameLst>
                                      </p:cBhvr>
                                    </p:animRot>
                                  </p:childTnLst>
                                </p:cTn>
                              </p:par>
                              <p:par>
                                <p:cTn id="745" presetID="8" presetClass="emph" presetSubtype="0" repeatCount="indefinite" fill="hold" grpId="1" nodeType="withEffect">
                                  <p:stCondLst>
                                    <p:cond delay="0"/>
                                  </p:stCondLst>
                                  <p:childTnLst>
                                    <p:animRot by="21600000">
                                      <p:cBhvr>
                                        <p:cTn id="746" dur="2250" fill="hold"/>
                                        <p:tgtEl>
                                          <p:spTgt spid="106"/>
                                        </p:tgtEl>
                                        <p:attrNameLst>
                                          <p:attrName>r</p:attrName>
                                        </p:attrNameLst>
                                      </p:cBhvr>
                                    </p:animRot>
                                  </p:childTnLst>
                                </p:cTn>
                              </p:par>
                              <p:par>
                                <p:cTn id="747" presetID="8" presetClass="emph" presetSubtype="0" repeatCount="indefinite" fill="hold" grpId="1" nodeType="withEffect">
                                  <p:stCondLst>
                                    <p:cond delay="0"/>
                                  </p:stCondLst>
                                  <p:childTnLst>
                                    <p:animRot by="21600000">
                                      <p:cBhvr>
                                        <p:cTn id="748" dur="2250" fill="hold"/>
                                        <p:tgtEl>
                                          <p:spTgt spid="107"/>
                                        </p:tgtEl>
                                        <p:attrNameLst>
                                          <p:attrName>r</p:attrName>
                                        </p:attrNameLst>
                                      </p:cBhvr>
                                    </p:animRot>
                                  </p:childTnLst>
                                </p:cTn>
                              </p:par>
                              <p:par>
                                <p:cTn id="749" presetID="8" presetClass="emph" presetSubtype="0" repeatCount="indefinite" fill="hold" grpId="1" nodeType="withEffect">
                                  <p:stCondLst>
                                    <p:cond delay="0"/>
                                  </p:stCondLst>
                                  <p:childTnLst>
                                    <p:animRot by="21600000">
                                      <p:cBhvr>
                                        <p:cTn id="750" dur="2250" fill="hold"/>
                                        <p:tgtEl>
                                          <p:spTgt spid="108"/>
                                        </p:tgtEl>
                                        <p:attrNameLst>
                                          <p:attrName>r</p:attrName>
                                        </p:attrNameLst>
                                      </p:cBhvr>
                                    </p:animRot>
                                  </p:childTnLst>
                                </p:cTn>
                              </p:par>
                              <p:par>
                                <p:cTn id="751" presetID="8" presetClass="emph" presetSubtype="0" repeatCount="indefinite" fill="hold" grpId="1" nodeType="withEffect">
                                  <p:stCondLst>
                                    <p:cond delay="0"/>
                                  </p:stCondLst>
                                  <p:childTnLst>
                                    <p:animRot by="21600000">
                                      <p:cBhvr>
                                        <p:cTn id="752" dur="2250" fill="hold"/>
                                        <p:tgtEl>
                                          <p:spTgt spid="109"/>
                                        </p:tgtEl>
                                        <p:attrNameLst>
                                          <p:attrName>r</p:attrName>
                                        </p:attrNameLst>
                                      </p:cBhvr>
                                    </p:animRot>
                                  </p:childTnLst>
                                </p:cTn>
                              </p:par>
                              <p:par>
                                <p:cTn id="753" presetID="8" presetClass="emph" presetSubtype="0" repeatCount="indefinite" fill="hold" grpId="1" nodeType="withEffect">
                                  <p:stCondLst>
                                    <p:cond delay="0"/>
                                  </p:stCondLst>
                                  <p:childTnLst>
                                    <p:animRot by="21600000">
                                      <p:cBhvr>
                                        <p:cTn id="754" dur="2250" fill="hold"/>
                                        <p:tgtEl>
                                          <p:spTgt spid="110"/>
                                        </p:tgtEl>
                                        <p:attrNameLst>
                                          <p:attrName>r</p:attrName>
                                        </p:attrNameLst>
                                      </p:cBhvr>
                                    </p:animRot>
                                  </p:childTnLst>
                                </p:cTn>
                              </p:par>
                              <p:par>
                                <p:cTn id="755" presetID="8" presetClass="emph" presetSubtype="0" repeatCount="indefinite" fill="hold" grpId="1" nodeType="withEffect">
                                  <p:stCondLst>
                                    <p:cond delay="0"/>
                                  </p:stCondLst>
                                  <p:childTnLst>
                                    <p:animRot by="21600000">
                                      <p:cBhvr>
                                        <p:cTn id="756" dur="2250" fill="hold"/>
                                        <p:tgtEl>
                                          <p:spTgt spid="111"/>
                                        </p:tgtEl>
                                        <p:attrNameLst>
                                          <p:attrName>r</p:attrName>
                                        </p:attrNameLst>
                                      </p:cBhvr>
                                    </p:animRot>
                                  </p:childTnLst>
                                </p:cTn>
                              </p:par>
                              <p:par>
                                <p:cTn id="757" presetID="8" presetClass="emph" presetSubtype="0" repeatCount="indefinite" fill="hold" grpId="1" nodeType="withEffect">
                                  <p:stCondLst>
                                    <p:cond delay="0"/>
                                  </p:stCondLst>
                                  <p:childTnLst>
                                    <p:animRot by="21600000">
                                      <p:cBhvr>
                                        <p:cTn id="758" dur="2250" fill="hold"/>
                                        <p:tgtEl>
                                          <p:spTgt spid="112"/>
                                        </p:tgtEl>
                                        <p:attrNameLst>
                                          <p:attrName>r</p:attrName>
                                        </p:attrNameLst>
                                      </p:cBhvr>
                                    </p:animRot>
                                  </p:childTnLst>
                                </p:cTn>
                              </p:par>
                              <p:par>
                                <p:cTn id="759" presetID="8" presetClass="emph" presetSubtype="0" repeatCount="indefinite" fill="hold" grpId="1" nodeType="withEffect">
                                  <p:stCondLst>
                                    <p:cond delay="0"/>
                                  </p:stCondLst>
                                  <p:childTnLst>
                                    <p:animRot by="21600000">
                                      <p:cBhvr>
                                        <p:cTn id="760" dur="2250" fill="hold"/>
                                        <p:tgtEl>
                                          <p:spTgt spid="113"/>
                                        </p:tgtEl>
                                        <p:attrNameLst>
                                          <p:attrName>r</p:attrName>
                                        </p:attrNameLst>
                                      </p:cBhvr>
                                    </p:animRot>
                                  </p:childTnLst>
                                </p:cTn>
                              </p:par>
                              <p:par>
                                <p:cTn id="761" presetID="8" presetClass="emph" presetSubtype="0" repeatCount="indefinite" fill="hold" grpId="1" nodeType="withEffect">
                                  <p:stCondLst>
                                    <p:cond delay="0"/>
                                  </p:stCondLst>
                                  <p:childTnLst>
                                    <p:animRot by="21600000">
                                      <p:cBhvr>
                                        <p:cTn id="762" dur="2250" fill="hold"/>
                                        <p:tgtEl>
                                          <p:spTgt spid="114"/>
                                        </p:tgtEl>
                                        <p:attrNameLst>
                                          <p:attrName>r</p:attrName>
                                        </p:attrNameLst>
                                      </p:cBhvr>
                                    </p:animRot>
                                  </p:childTnLst>
                                </p:cTn>
                              </p:par>
                              <p:par>
                                <p:cTn id="763" presetID="8" presetClass="emph" presetSubtype="0" repeatCount="indefinite" fill="hold" grpId="1" nodeType="withEffect">
                                  <p:stCondLst>
                                    <p:cond delay="0"/>
                                  </p:stCondLst>
                                  <p:childTnLst>
                                    <p:animRot by="21600000">
                                      <p:cBhvr>
                                        <p:cTn id="764" dur="2250" fill="hold"/>
                                        <p:tgtEl>
                                          <p:spTgt spid="115"/>
                                        </p:tgtEl>
                                        <p:attrNameLst>
                                          <p:attrName>r</p:attrName>
                                        </p:attrNameLst>
                                      </p:cBhvr>
                                    </p:animRot>
                                  </p:childTnLst>
                                </p:cTn>
                              </p:par>
                              <p:par>
                                <p:cTn id="765" presetID="8" presetClass="emph" presetSubtype="0" repeatCount="indefinite" fill="hold" grpId="1" nodeType="withEffect">
                                  <p:stCondLst>
                                    <p:cond delay="0"/>
                                  </p:stCondLst>
                                  <p:childTnLst>
                                    <p:animRot by="21600000">
                                      <p:cBhvr>
                                        <p:cTn id="766" dur="2250" fill="hold"/>
                                        <p:tgtEl>
                                          <p:spTgt spid="116"/>
                                        </p:tgtEl>
                                        <p:attrNameLst>
                                          <p:attrName>r</p:attrName>
                                        </p:attrNameLst>
                                      </p:cBhvr>
                                    </p:animRot>
                                  </p:childTnLst>
                                </p:cTn>
                              </p:par>
                              <p:par>
                                <p:cTn id="767" presetID="8" presetClass="emph" presetSubtype="0" repeatCount="indefinite" fill="hold" grpId="1" nodeType="withEffect">
                                  <p:stCondLst>
                                    <p:cond delay="0"/>
                                  </p:stCondLst>
                                  <p:childTnLst>
                                    <p:animRot by="21600000">
                                      <p:cBhvr>
                                        <p:cTn id="768" dur="2250" fill="hold"/>
                                        <p:tgtEl>
                                          <p:spTgt spid="117"/>
                                        </p:tgtEl>
                                        <p:attrNameLst>
                                          <p:attrName>r</p:attrName>
                                        </p:attrNameLst>
                                      </p:cBhvr>
                                    </p:animRot>
                                  </p:childTnLst>
                                </p:cTn>
                              </p:par>
                              <p:par>
                                <p:cTn id="769" presetID="8" presetClass="emph" presetSubtype="0" repeatCount="indefinite" fill="hold" grpId="1" nodeType="withEffect">
                                  <p:stCondLst>
                                    <p:cond delay="0"/>
                                  </p:stCondLst>
                                  <p:childTnLst>
                                    <p:animRot by="21600000">
                                      <p:cBhvr>
                                        <p:cTn id="770" dur="2250" fill="hold"/>
                                        <p:tgtEl>
                                          <p:spTgt spid="118"/>
                                        </p:tgtEl>
                                        <p:attrNameLst>
                                          <p:attrName>r</p:attrName>
                                        </p:attrNameLst>
                                      </p:cBhvr>
                                    </p:animRot>
                                  </p:childTnLst>
                                </p:cTn>
                              </p:par>
                              <p:par>
                                <p:cTn id="771" presetID="8" presetClass="emph" presetSubtype="0" repeatCount="indefinite" fill="hold" grpId="1" nodeType="withEffect">
                                  <p:stCondLst>
                                    <p:cond delay="0"/>
                                  </p:stCondLst>
                                  <p:childTnLst>
                                    <p:animRot by="21600000">
                                      <p:cBhvr>
                                        <p:cTn id="772" dur="2250" fill="hold"/>
                                        <p:tgtEl>
                                          <p:spTgt spid="119"/>
                                        </p:tgtEl>
                                        <p:attrNameLst>
                                          <p:attrName>r</p:attrName>
                                        </p:attrNameLst>
                                      </p:cBhvr>
                                    </p:animRot>
                                  </p:childTnLst>
                                </p:cTn>
                              </p:par>
                              <p:par>
                                <p:cTn id="773" presetID="8" presetClass="emph" presetSubtype="0" repeatCount="indefinite" fill="hold" grpId="1" nodeType="withEffect">
                                  <p:stCondLst>
                                    <p:cond delay="0"/>
                                  </p:stCondLst>
                                  <p:childTnLst>
                                    <p:animRot by="21600000">
                                      <p:cBhvr>
                                        <p:cTn id="774" dur="2250" fill="hold"/>
                                        <p:tgtEl>
                                          <p:spTgt spid="120"/>
                                        </p:tgtEl>
                                        <p:attrNameLst>
                                          <p:attrName>r</p:attrName>
                                        </p:attrNameLst>
                                      </p:cBhvr>
                                    </p:animRot>
                                  </p:childTnLst>
                                </p:cTn>
                              </p:par>
                              <p:par>
                                <p:cTn id="775" presetID="8" presetClass="emph" presetSubtype="0" repeatCount="indefinite" fill="hold" grpId="1" nodeType="withEffect">
                                  <p:stCondLst>
                                    <p:cond delay="0"/>
                                  </p:stCondLst>
                                  <p:childTnLst>
                                    <p:animRot by="21600000">
                                      <p:cBhvr>
                                        <p:cTn id="776" dur="2250" fill="hold"/>
                                        <p:tgtEl>
                                          <p:spTgt spid="121"/>
                                        </p:tgtEl>
                                        <p:attrNameLst>
                                          <p:attrName>r</p:attrName>
                                        </p:attrNameLst>
                                      </p:cBhvr>
                                    </p:animRot>
                                  </p:childTnLst>
                                </p:cTn>
                              </p:par>
                              <p:par>
                                <p:cTn id="777" presetID="8" presetClass="emph" presetSubtype="0" repeatCount="indefinite" fill="hold" grpId="1" nodeType="withEffect">
                                  <p:stCondLst>
                                    <p:cond delay="0"/>
                                  </p:stCondLst>
                                  <p:childTnLst>
                                    <p:animRot by="21600000">
                                      <p:cBhvr>
                                        <p:cTn id="778" dur="2250" fill="hold"/>
                                        <p:tgtEl>
                                          <p:spTgt spid="122"/>
                                        </p:tgtEl>
                                        <p:attrNameLst>
                                          <p:attrName>r</p:attrName>
                                        </p:attrNameLst>
                                      </p:cBhvr>
                                    </p:animRot>
                                  </p:childTnLst>
                                </p:cTn>
                              </p:par>
                              <p:par>
                                <p:cTn id="779" presetID="8" presetClass="emph" presetSubtype="0" repeatCount="indefinite" fill="hold" grpId="1" nodeType="withEffect">
                                  <p:stCondLst>
                                    <p:cond delay="0"/>
                                  </p:stCondLst>
                                  <p:childTnLst>
                                    <p:animRot by="21600000">
                                      <p:cBhvr>
                                        <p:cTn id="780" dur="2250" fill="hold"/>
                                        <p:tgtEl>
                                          <p:spTgt spid="123"/>
                                        </p:tgtEl>
                                        <p:attrNameLst>
                                          <p:attrName>r</p:attrName>
                                        </p:attrNameLst>
                                      </p:cBhvr>
                                    </p:animRot>
                                  </p:childTnLst>
                                </p:cTn>
                              </p:par>
                              <p:par>
                                <p:cTn id="781" presetID="8" presetClass="emph" presetSubtype="0" repeatCount="indefinite" fill="hold" grpId="1" nodeType="withEffect">
                                  <p:stCondLst>
                                    <p:cond delay="0"/>
                                  </p:stCondLst>
                                  <p:childTnLst>
                                    <p:animRot by="21600000">
                                      <p:cBhvr>
                                        <p:cTn id="782" dur="2250" fill="hold"/>
                                        <p:tgtEl>
                                          <p:spTgt spid="124"/>
                                        </p:tgtEl>
                                        <p:attrNameLst>
                                          <p:attrName>r</p:attrName>
                                        </p:attrNameLst>
                                      </p:cBhvr>
                                    </p:animRot>
                                  </p:childTnLst>
                                </p:cTn>
                              </p:par>
                              <p:par>
                                <p:cTn id="783" presetID="8" presetClass="emph" presetSubtype="0" repeatCount="indefinite" fill="hold" grpId="1" nodeType="withEffect">
                                  <p:stCondLst>
                                    <p:cond delay="0"/>
                                  </p:stCondLst>
                                  <p:childTnLst>
                                    <p:animRot by="21600000">
                                      <p:cBhvr>
                                        <p:cTn id="784" dur="2250" fill="hold"/>
                                        <p:tgtEl>
                                          <p:spTgt spid="125"/>
                                        </p:tgtEl>
                                        <p:attrNameLst>
                                          <p:attrName>r</p:attrName>
                                        </p:attrNameLst>
                                      </p:cBhvr>
                                    </p:animRot>
                                  </p:childTnLst>
                                </p:cTn>
                              </p:par>
                              <p:par>
                                <p:cTn id="785" presetID="8" presetClass="emph" presetSubtype="0" repeatCount="indefinite" fill="hold" grpId="1" nodeType="withEffect">
                                  <p:stCondLst>
                                    <p:cond delay="0"/>
                                  </p:stCondLst>
                                  <p:childTnLst>
                                    <p:animRot by="21600000">
                                      <p:cBhvr>
                                        <p:cTn id="786" dur="2250" fill="hold"/>
                                        <p:tgtEl>
                                          <p:spTgt spid="129"/>
                                        </p:tgtEl>
                                        <p:attrNameLst>
                                          <p:attrName>r</p:attrName>
                                        </p:attrNameLst>
                                      </p:cBhvr>
                                    </p:animRot>
                                  </p:childTnLst>
                                </p:cTn>
                              </p:par>
                              <p:par>
                                <p:cTn id="787" presetID="8" presetClass="emph" presetSubtype="0" repeatCount="indefinite" fill="hold" grpId="1" nodeType="withEffect">
                                  <p:stCondLst>
                                    <p:cond delay="0"/>
                                  </p:stCondLst>
                                  <p:childTnLst>
                                    <p:animRot by="21600000">
                                      <p:cBhvr>
                                        <p:cTn id="788" dur="2250" fill="hold"/>
                                        <p:tgtEl>
                                          <p:spTgt spid="131"/>
                                        </p:tgtEl>
                                        <p:attrNameLst>
                                          <p:attrName>r</p:attrName>
                                        </p:attrNameLst>
                                      </p:cBhvr>
                                    </p:animRot>
                                  </p:childTnLst>
                                </p:cTn>
                              </p:par>
                              <p:par>
                                <p:cTn id="789" presetID="8" presetClass="emph" presetSubtype="0" repeatCount="indefinite" fill="hold" grpId="1" nodeType="withEffect">
                                  <p:stCondLst>
                                    <p:cond delay="0"/>
                                  </p:stCondLst>
                                  <p:childTnLst>
                                    <p:animRot by="21600000">
                                      <p:cBhvr>
                                        <p:cTn id="790" dur="2250" fill="hold"/>
                                        <p:tgtEl>
                                          <p:spTgt spid="132"/>
                                        </p:tgtEl>
                                        <p:attrNameLst>
                                          <p:attrName>r</p:attrName>
                                        </p:attrNameLst>
                                      </p:cBhvr>
                                    </p:animRot>
                                  </p:childTnLst>
                                </p:cTn>
                              </p:par>
                              <p:par>
                                <p:cTn id="791" presetID="8" presetClass="emph" presetSubtype="0" repeatCount="indefinite" fill="hold" grpId="1" nodeType="withEffect">
                                  <p:stCondLst>
                                    <p:cond delay="0"/>
                                  </p:stCondLst>
                                  <p:childTnLst>
                                    <p:animRot by="21600000">
                                      <p:cBhvr>
                                        <p:cTn id="792" dur="2250" fill="hold"/>
                                        <p:tgtEl>
                                          <p:spTgt spid="133"/>
                                        </p:tgtEl>
                                        <p:attrNameLst>
                                          <p:attrName>r</p:attrName>
                                        </p:attrNameLst>
                                      </p:cBhvr>
                                    </p:animRot>
                                  </p:childTnLst>
                                </p:cTn>
                              </p:par>
                              <p:par>
                                <p:cTn id="793" presetID="8" presetClass="emph" presetSubtype="0" repeatCount="indefinite" fill="hold" grpId="1" nodeType="withEffect">
                                  <p:stCondLst>
                                    <p:cond delay="0"/>
                                  </p:stCondLst>
                                  <p:childTnLst>
                                    <p:animRot by="21600000">
                                      <p:cBhvr>
                                        <p:cTn id="794" dur="2250" fill="hold"/>
                                        <p:tgtEl>
                                          <p:spTgt spid="134"/>
                                        </p:tgtEl>
                                        <p:attrNameLst>
                                          <p:attrName>r</p:attrName>
                                        </p:attrNameLst>
                                      </p:cBhvr>
                                    </p:animRot>
                                  </p:childTnLst>
                                </p:cTn>
                              </p:par>
                              <p:par>
                                <p:cTn id="795" presetID="8" presetClass="emph" presetSubtype="0" repeatCount="indefinite" fill="hold" grpId="1" nodeType="withEffect">
                                  <p:stCondLst>
                                    <p:cond delay="0"/>
                                  </p:stCondLst>
                                  <p:childTnLst>
                                    <p:animRot by="21600000">
                                      <p:cBhvr>
                                        <p:cTn id="796" dur="2250" fill="hold"/>
                                        <p:tgtEl>
                                          <p:spTgt spid="135"/>
                                        </p:tgtEl>
                                        <p:attrNameLst>
                                          <p:attrName>r</p:attrName>
                                        </p:attrNameLst>
                                      </p:cBhvr>
                                    </p:animRot>
                                  </p:childTnLst>
                                </p:cTn>
                              </p:par>
                              <p:par>
                                <p:cTn id="797" presetID="8" presetClass="emph" presetSubtype="0" repeatCount="indefinite" fill="hold" grpId="1" nodeType="withEffect">
                                  <p:stCondLst>
                                    <p:cond delay="0"/>
                                  </p:stCondLst>
                                  <p:childTnLst>
                                    <p:animRot by="21600000">
                                      <p:cBhvr>
                                        <p:cTn id="798" dur="2250" fill="hold"/>
                                        <p:tgtEl>
                                          <p:spTgt spid="136"/>
                                        </p:tgtEl>
                                        <p:attrNameLst>
                                          <p:attrName>r</p:attrName>
                                        </p:attrNameLst>
                                      </p:cBhvr>
                                    </p:animRot>
                                  </p:childTnLst>
                                </p:cTn>
                              </p:par>
                              <p:par>
                                <p:cTn id="799" presetID="8" presetClass="emph" presetSubtype="0" repeatCount="indefinite" fill="hold" grpId="1" nodeType="withEffect">
                                  <p:stCondLst>
                                    <p:cond delay="0"/>
                                  </p:stCondLst>
                                  <p:childTnLst>
                                    <p:animRot by="21600000">
                                      <p:cBhvr>
                                        <p:cTn id="800" dur="2250" fill="hold"/>
                                        <p:tgtEl>
                                          <p:spTgt spid="137"/>
                                        </p:tgtEl>
                                        <p:attrNameLst>
                                          <p:attrName>r</p:attrName>
                                        </p:attrNameLst>
                                      </p:cBhvr>
                                    </p:animRot>
                                  </p:childTnLst>
                                </p:cTn>
                              </p:par>
                              <p:par>
                                <p:cTn id="801" presetID="8" presetClass="emph" presetSubtype="0" repeatCount="indefinite" fill="hold" grpId="1" nodeType="withEffect">
                                  <p:stCondLst>
                                    <p:cond delay="0"/>
                                  </p:stCondLst>
                                  <p:childTnLst>
                                    <p:animRot by="21600000">
                                      <p:cBhvr>
                                        <p:cTn id="802" dur="2250" fill="hold"/>
                                        <p:tgtEl>
                                          <p:spTgt spid="138"/>
                                        </p:tgtEl>
                                        <p:attrNameLst>
                                          <p:attrName>r</p:attrName>
                                        </p:attrNameLst>
                                      </p:cBhvr>
                                    </p:animRot>
                                  </p:childTnLst>
                                </p:cTn>
                              </p:par>
                              <p:par>
                                <p:cTn id="803" presetID="8" presetClass="emph" presetSubtype="0" repeatCount="indefinite" fill="hold" grpId="1" nodeType="withEffect">
                                  <p:stCondLst>
                                    <p:cond delay="0"/>
                                  </p:stCondLst>
                                  <p:childTnLst>
                                    <p:animRot by="21600000">
                                      <p:cBhvr>
                                        <p:cTn id="804" dur="2250" fill="hold"/>
                                        <p:tgtEl>
                                          <p:spTgt spid="139"/>
                                        </p:tgtEl>
                                        <p:attrNameLst>
                                          <p:attrName>r</p:attrName>
                                        </p:attrNameLst>
                                      </p:cBhvr>
                                    </p:animRot>
                                  </p:childTnLst>
                                </p:cTn>
                              </p:par>
                              <p:par>
                                <p:cTn id="805" presetID="8" presetClass="emph" presetSubtype="0" repeatCount="indefinite" fill="hold" grpId="1" nodeType="withEffect">
                                  <p:stCondLst>
                                    <p:cond delay="0"/>
                                  </p:stCondLst>
                                  <p:childTnLst>
                                    <p:animRot by="21600000">
                                      <p:cBhvr>
                                        <p:cTn id="806" dur="2250" fill="hold"/>
                                        <p:tgtEl>
                                          <p:spTgt spid="140"/>
                                        </p:tgtEl>
                                        <p:attrNameLst>
                                          <p:attrName>r</p:attrName>
                                        </p:attrNameLst>
                                      </p:cBhvr>
                                    </p:animRot>
                                  </p:childTnLst>
                                </p:cTn>
                              </p:par>
                              <p:par>
                                <p:cTn id="807" presetID="8" presetClass="emph" presetSubtype="0" repeatCount="indefinite" fill="hold" grpId="1" nodeType="withEffect">
                                  <p:stCondLst>
                                    <p:cond delay="0"/>
                                  </p:stCondLst>
                                  <p:childTnLst>
                                    <p:animRot by="21600000">
                                      <p:cBhvr>
                                        <p:cTn id="808" dur="2250" fill="hold"/>
                                        <p:tgtEl>
                                          <p:spTgt spid="141"/>
                                        </p:tgtEl>
                                        <p:attrNameLst>
                                          <p:attrName>r</p:attrName>
                                        </p:attrNameLst>
                                      </p:cBhvr>
                                    </p:animRot>
                                  </p:childTnLst>
                                </p:cTn>
                              </p:par>
                              <p:par>
                                <p:cTn id="809" presetID="8" presetClass="emph" presetSubtype="0" repeatCount="indefinite" fill="hold" grpId="1" nodeType="withEffect">
                                  <p:stCondLst>
                                    <p:cond delay="0"/>
                                  </p:stCondLst>
                                  <p:childTnLst>
                                    <p:animRot by="21600000">
                                      <p:cBhvr>
                                        <p:cTn id="810" dur="2250" fill="hold"/>
                                        <p:tgtEl>
                                          <p:spTgt spid="142"/>
                                        </p:tgtEl>
                                        <p:attrNameLst>
                                          <p:attrName>r</p:attrName>
                                        </p:attrNameLst>
                                      </p:cBhvr>
                                    </p:animRot>
                                  </p:childTnLst>
                                </p:cTn>
                              </p:par>
                              <p:par>
                                <p:cTn id="811" presetID="8" presetClass="emph" presetSubtype="0" repeatCount="indefinite" fill="hold" grpId="1" nodeType="withEffect">
                                  <p:stCondLst>
                                    <p:cond delay="0"/>
                                  </p:stCondLst>
                                  <p:childTnLst>
                                    <p:animRot by="21600000">
                                      <p:cBhvr>
                                        <p:cTn id="812" dur="2250" fill="hold"/>
                                        <p:tgtEl>
                                          <p:spTgt spid="143"/>
                                        </p:tgtEl>
                                        <p:attrNameLst>
                                          <p:attrName>r</p:attrName>
                                        </p:attrNameLst>
                                      </p:cBhvr>
                                    </p:animRot>
                                  </p:childTnLst>
                                </p:cTn>
                              </p:par>
                              <p:par>
                                <p:cTn id="813" presetID="8" presetClass="emph" presetSubtype="0" repeatCount="indefinite" fill="hold" grpId="1" nodeType="withEffect">
                                  <p:stCondLst>
                                    <p:cond delay="0"/>
                                  </p:stCondLst>
                                  <p:childTnLst>
                                    <p:animRot by="21600000">
                                      <p:cBhvr>
                                        <p:cTn id="814" dur="2250" fill="hold"/>
                                        <p:tgtEl>
                                          <p:spTgt spid="144"/>
                                        </p:tgtEl>
                                        <p:attrNameLst>
                                          <p:attrName>r</p:attrName>
                                        </p:attrNameLst>
                                      </p:cBhvr>
                                    </p:animRot>
                                  </p:childTnLst>
                                </p:cTn>
                              </p:par>
                              <p:par>
                                <p:cTn id="815" presetID="8" presetClass="emph" presetSubtype="0" repeatCount="indefinite" fill="hold" grpId="1" nodeType="withEffect">
                                  <p:stCondLst>
                                    <p:cond delay="0"/>
                                  </p:stCondLst>
                                  <p:childTnLst>
                                    <p:animRot by="21600000">
                                      <p:cBhvr>
                                        <p:cTn id="816" dur="2250" fill="hold"/>
                                        <p:tgtEl>
                                          <p:spTgt spid="145"/>
                                        </p:tgtEl>
                                        <p:attrNameLst>
                                          <p:attrName>r</p:attrName>
                                        </p:attrNameLst>
                                      </p:cBhvr>
                                    </p:animRot>
                                  </p:childTnLst>
                                </p:cTn>
                              </p:par>
                              <p:par>
                                <p:cTn id="817" presetID="8" presetClass="emph" presetSubtype="0" repeatCount="indefinite" fill="hold" grpId="1" nodeType="withEffect">
                                  <p:stCondLst>
                                    <p:cond delay="0"/>
                                  </p:stCondLst>
                                  <p:childTnLst>
                                    <p:animRot by="21600000">
                                      <p:cBhvr>
                                        <p:cTn id="818" dur="2250" fill="hold"/>
                                        <p:tgtEl>
                                          <p:spTgt spid="146"/>
                                        </p:tgtEl>
                                        <p:attrNameLst>
                                          <p:attrName>r</p:attrName>
                                        </p:attrNameLst>
                                      </p:cBhvr>
                                    </p:animRot>
                                  </p:childTnLst>
                                </p:cTn>
                              </p:par>
                              <p:par>
                                <p:cTn id="819" presetID="8" presetClass="emph" presetSubtype="0" repeatCount="indefinite" fill="hold" grpId="1" nodeType="withEffect">
                                  <p:stCondLst>
                                    <p:cond delay="0"/>
                                  </p:stCondLst>
                                  <p:childTnLst>
                                    <p:animRot by="21600000">
                                      <p:cBhvr>
                                        <p:cTn id="820" dur="2250" fill="hold"/>
                                        <p:tgtEl>
                                          <p:spTgt spid="147"/>
                                        </p:tgtEl>
                                        <p:attrNameLst>
                                          <p:attrName>r</p:attrName>
                                        </p:attrNameLst>
                                      </p:cBhvr>
                                    </p:animRot>
                                  </p:childTnLst>
                                </p:cTn>
                              </p:par>
                              <p:par>
                                <p:cTn id="821" presetID="8" presetClass="emph" presetSubtype="0" repeatCount="indefinite" fill="hold" grpId="1" nodeType="withEffect">
                                  <p:stCondLst>
                                    <p:cond delay="0"/>
                                  </p:stCondLst>
                                  <p:childTnLst>
                                    <p:animRot by="21600000">
                                      <p:cBhvr>
                                        <p:cTn id="822" dur="2250" fill="hold"/>
                                        <p:tgtEl>
                                          <p:spTgt spid="148"/>
                                        </p:tgtEl>
                                        <p:attrNameLst>
                                          <p:attrName>r</p:attrName>
                                        </p:attrNameLst>
                                      </p:cBhvr>
                                    </p:animRot>
                                  </p:childTnLst>
                                </p:cTn>
                              </p:par>
                              <p:par>
                                <p:cTn id="823" presetID="8" presetClass="emph" presetSubtype="0" repeatCount="indefinite" fill="hold" grpId="1" nodeType="withEffect">
                                  <p:stCondLst>
                                    <p:cond delay="0"/>
                                  </p:stCondLst>
                                  <p:childTnLst>
                                    <p:animRot by="21600000">
                                      <p:cBhvr>
                                        <p:cTn id="824" dur="2250" fill="hold"/>
                                        <p:tgtEl>
                                          <p:spTgt spid="149"/>
                                        </p:tgtEl>
                                        <p:attrNameLst>
                                          <p:attrName>r</p:attrName>
                                        </p:attrNameLst>
                                      </p:cBhvr>
                                    </p:animRot>
                                  </p:childTnLst>
                                </p:cTn>
                              </p:par>
                              <p:par>
                                <p:cTn id="825" presetID="8" presetClass="emph" presetSubtype="0" repeatCount="indefinite" fill="hold" grpId="1" nodeType="withEffect">
                                  <p:stCondLst>
                                    <p:cond delay="0"/>
                                  </p:stCondLst>
                                  <p:childTnLst>
                                    <p:animRot by="21600000">
                                      <p:cBhvr>
                                        <p:cTn id="826" dur="2250" fill="hold"/>
                                        <p:tgtEl>
                                          <p:spTgt spid="150"/>
                                        </p:tgtEl>
                                        <p:attrNameLst>
                                          <p:attrName>r</p:attrName>
                                        </p:attrNameLst>
                                      </p:cBhvr>
                                    </p:animRot>
                                  </p:childTnLst>
                                </p:cTn>
                              </p:par>
                              <p:par>
                                <p:cTn id="827" presetID="8" presetClass="emph" presetSubtype="0" repeatCount="indefinite" fill="hold" grpId="1" nodeType="withEffect">
                                  <p:stCondLst>
                                    <p:cond delay="0"/>
                                  </p:stCondLst>
                                  <p:childTnLst>
                                    <p:animRot by="21600000">
                                      <p:cBhvr>
                                        <p:cTn id="828" dur="2250" fill="hold"/>
                                        <p:tgtEl>
                                          <p:spTgt spid="151"/>
                                        </p:tgtEl>
                                        <p:attrNameLst>
                                          <p:attrName>r</p:attrName>
                                        </p:attrNameLst>
                                      </p:cBhvr>
                                    </p:animRot>
                                  </p:childTnLst>
                                </p:cTn>
                              </p:par>
                              <p:par>
                                <p:cTn id="829" presetID="8" presetClass="emph" presetSubtype="0" repeatCount="indefinite" fill="hold" grpId="1" nodeType="withEffect">
                                  <p:stCondLst>
                                    <p:cond delay="0"/>
                                  </p:stCondLst>
                                  <p:childTnLst>
                                    <p:animRot by="21600000">
                                      <p:cBhvr>
                                        <p:cTn id="830" dur="2250" fill="hold"/>
                                        <p:tgtEl>
                                          <p:spTgt spid="152"/>
                                        </p:tgtEl>
                                        <p:attrNameLst>
                                          <p:attrName>r</p:attrName>
                                        </p:attrNameLst>
                                      </p:cBhvr>
                                    </p:animRot>
                                  </p:childTnLst>
                                </p:cTn>
                              </p:par>
                              <p:par>
                                <p:cTn id="831" presetID="8" presetClass="emph" presetSubtype="0" repeatCount="indefinite" fill="hold" grpId="1" nodeType="withEffect">
                                  <p:stCondLst>
                                    <p:cond delay="0"/>
                                  </p:stCondLst>
                                  <p:childTnLst>
                                    <p:animRot by="21600000">
                                      <p:cBhvr>
                                        <p:cTn id="832" dur="2250" fill="hold"/>
                                        <p:tgtEl>
                                          <p:spTgt spid="153"/>
                                        </p:tgtEl>
                                        <p:attrNameLst>
                                          <p:attrName>r</p:attrName>
                                        </p:attrNameLst>
                                      </p:cBhvr>
                                    </p:animRot>
                                  </p:childTnLst>
                                </p:cTn>
                              </p:par>
                              <p:par>
                                <p:cTn id="833" presetID="8" presetClass="emph" presetSubtype="0" repeatCount="indefinite" fill="hold" grpId="1" nodeType="withEffect">
                                  <p:stCondLst>
                                    <p:cond delay="0"/>
                                  </p:stCondLst>
                                  <p:childTnLst>
                                    <p:animRot by="21600000">
                                      <p:cBhvr>
                                        <p:cTn id="834" dur="2250" fill="hold"/>
                                        <p:tgtEl>
                                          <p:spTgt spid="154"/>
                                        </p:tgtEl>
                                        <p:attrNameLst>
                                          <p:attrName>r</p:attrName>
                                        </p:attrNameLst>
                                      </p:cBhvr>
                                    </p:animRot>
                                  </p:childTnLst>
                                </p:cTn>
                              </p:par>
                              <p:par>
                                <p:cTn id="835" presetID="8" presetClass="emph" presetSubtype="0" repeatCount="indefinite" fill="hold" grpId="1" nodeType="withEffect">
                                  <p:stCondLst>
                                    <p:cond delay="0"/>
                                  </p:stCondLst>
                                  <p:childTnLst>
                                    <p:animRot by="21600000">
                                      <p:cBhvr>
                                        <p:cTn id="836" dur="2250" fill="hold"/>
                                        <p:tgtEl>
                                          <p:spTgt spid="155"/>
                                        </p:tgtEl>
                                        <p:attrNameLst>
                                          <p:attrName>r</p:attrName>
                                        </p:attrNameLst>
                                      </p:cBhvr>
                                    </p:animRot>
                                  </p:childTnLst>
                                </p:cTn>
                              </p:par>
                              <p:par>
                                <p:cTn id="837" presetID="8" presetClass="emph" presetSubtype="0" repeatCount="indefinite" fill="hold" grpId="1" nodeType="withEffect">
                                  <p:stCondLst>
                                    <p:cond delay="0"/>
                                  </p:stCondLst>
                                  <p:childTnLst>
                                    <p:animRot by="21600000">
                                      <p:cBhvr>
                                        <p:cTn id="838" dur="2250" fill="hold"/>
                                        <p:tgtEl>
                                          <p:spTgt spid="156"/>
                                        </p:tgtEl>
                                        <p:attrNameLst>
                                          <p:attrName>r</p:attrName>
                                        </p:attrNameLst>
                                      </p:cBhvr>
                                    </p:animRot>
                                  </p:childTnLst>
                                </p:cTn>
                              </p:par>
                              <p:par>
                                <p:cTn id="839" presetID="8" presetClass="emph" presetSubtype="0" repeatCount="indefinite" fill="hold" grpId="1" nodeType="withEffect">
                                  <p:stCondLst>
                                    <p:cond delay="0"/>
                                  </p:stCondLst>
                                  <p:childTnLst>
                                    <p:animRot by="21600000">
                                      <p:cBhvr>
                                        <p:cTn id="840" dur="2250" fill="hold"/>
                                        <p:tgtEl>
                                          <p:spTgt spid="157"/>
                                        </p:tgtEl>
                                        <p:attrNameLst>
                                          <p:attrName>r</p:attrName>
                                        </p:attrNameLst>
                                      </p:cBhvr>
                                    </p:animRot>
                                  </p:childTnLst>
                                </p:cTn>
                              </p:par>
                              <p:par>
                                <p:cTn id="841" presetID="8" presetClass="emph" presetSubtype="0" repeatCount="indefinite" fill="hold" grpId="1" nodeType="withEffect">
                                  <p:stCondLst>
                                    <p:cond delay="0"/>
                                  </p:stCondLst>
                                  <p:childTnLst>
                                    <p:animRot by="21600000">
                                      <p:cBhvr>
                                        <p:cTn id="842" dur="2250" fill="hold"/>
                                        <p:tgtEl>
                                          <p:spTgt spid="158"/>
                                        </p:tgtEl>
                                        <p:attrNameLst>
                                          <p:attrName>r</p:attrName>
                                        </p:attrNameLst>
                                      </p:cBhvr>
                                    </p:animRot>
                                  </p:childTnLst>
                                </p:cTn>
                              </p:par>
                              <p:par>
                                <p:cTn id="843" presetID="8" presetClass="emph" presetSubtype="0" repeatCount="indefinite" fill="hold" grpId="1" nodeType="withEffect">
                                  <p:stCondLst>
                                    <p:cond delay="0"/>
                                  </p:stCondLst>
                                  <p:childTnLst>
                                    <p:animRot by="21600000">
                                      <p:cBhvr>
                                        <p:cTn id="844" dur="2250" fill="hold"/>
                                        <p:tgtEl>
                                          <p:spTgt spid="159"/>
                                        </p:tgtEl>
                                        <p:attrNameLst>
                                          <p:attrName>r</p:attrName>
                                        </p:attrNameLst>
                                      </p:cBhvr>
                                    </p:animRot>
                                  </p:childTnLst>
                                </p:cTn>
                              </p:par>
                              <p:par>
                                <p:cTn id="845" presetID="8" presetClass="emph" presetSubtype="0" repeatCount="indefinite" fill="hold" grpId="1" nodeType="withEffect">
                                  <p:stCondLst>
                                    <p:cond delay="0"/>
                                  </p:stCondLst>
                                  <p:childTnLst>
                                    <p:animRot by="21600000">
                                      <p:cBhvr>
                                        <p:cTn id="846" dur="2250" fill="hold"/>
                                        <p:tgtEl>
                                          <p:spTgt spid="160"/>
                                        </p:tgtEl>
                                        <p:attrNameLst>
                                          <p:attrName>r</p:attrName>
                                        </p:attrNameLst>
                                      </p:cBhvr>
                                    </p:animRot>
                                  </p:childTnLst>
                                </p:cTn>
                              </p:par>
                              <p:par>
                                <p:cTn id="847" presetID="8" presetClass="emph" presetSubtype="0" repeatCount="indefinite" fill="hold" grpId="1" nodeType="withEffect">
                                  <p:stCondLst>
                                    <p:cond delay="0"/>
                                  </p:stCondLst>
                                  <p:childTnLst>
                                    <p:animRot by="21600000">
                                      <p:cBhvr>
                                        <p:cTn id="848" dur="2250" fill="hold"/>
                                        <p:tgtEl>
                                          <p:spTgt spid="161"/>
                                        </p:tgtEl>
                                        <p:attrNameLst>
                                          <p:attrName>r</p:attrName>
                                        </p:attrNameLst>
                                      </p:cBhvr>
                                    </p:animRot>
                                  </p:childTnLst>
                                </p:cTn>
                              </p:par>
                              <p:par>
                                <p:cTn id="849" presetID="8" presetClass="emph" presetSubtype="0" repeatCount="indefinite" fill="hold" grpId="1" nodeType="withEffect">
                                  <p:stCondLst>
                                    <p:cond delay="0"/>
                                  </p:stCondLst>
                                  <p:childTnLst>
                                    <p:animRot by="21600000">
                                      <p:cBhvr>
                                        <p:cTn id="850" dur="2250" fill="hold"/>
                                        <p:tgtEl>
                                          <p:spTgt spid="162"/>
                                        </p:tgtEl>
                                        <p:attrNameLst>
                                          <p:attrName>r</p:attrName>
                                        </p:attrNameLst>
                                      </p:cBhvr>
                                    </p:animRot>
                                  </p:childTnLst>
                                </p:cTn>
                              </p:par>
                              <p:par>
                                <p:cTn id="851" presetID="8" presetClass="emph" presetSubtype="0" repeatCount="indefinite" fill="hold" grpId="1" nodeType="withEffect">
                                  <p:stCondLst>
                                    <p:cond delay="0"/>
                                  </p:stCondLst>
                                  <p:childTnLst>
                                    <p:animRot by="21600000">
                                      <p:cBhvr>
                                        <p:cTn id="852" dur="2250" fill="hold"/>
                                        <p:tgtEl>
                                          <p:spTgt spid="163"/>
                                        </p:tgtEl>
                                        <p:attrNameLst>
                                          <p:attrName>r</p:attrName>
                                        </p:attrNameLst>
                                      </p:cBhvr>
                                    </p:animRot>
                                  </p:childTnLst>
                                </p:cTn>
                              </p:par>
                              <p:par>
                                <p:cTn id="853" presetID="8" presetClass="emph" presetSubtype="0" repeatCount="indefinite" fill="hold" grpId="1" nodeType="withEffect">
                                  <p:stCondLst>
                                    <p:cond delay="0"/>
                                  </p:stCondLst>
                                  <p:childTnLst>
                                    <p:animRot by="21600000">
                                      <p:cBhvr>
                                        <p:cTn id="854" dur="2250" fill="hold"/>
                                        <p:tgtEl>
                                          <p:spTgt spid="164"/>
                                        </p:tgtEl>
                                        <p:attrNameLst>
                                          <p:attrName>r</p:attrName>
                                        </p:attrNameLst>
                                      </p:cBhvr>
                                    </p:animRot>
                                  </p:childTnLst>
                                </p:cTn>
                              </p:par>
                              <p:par>
                                <p:cTn id="855" presetID="8" presetClass="emph" presetSubtype="0" repeatCount="indefinite" fill="hold" grpId="1" nodeType="withEffect">
                                  <p:stCondLst>
                                    <p:cond delay="0"/>
                                  </p:stCondLst>
                                  <p:childTnLst>
                                    <p:animRot by="21600000">
                                      <p:cBhvr>
                                        <p:cTn id="856" dur="2250" fill="hold"/>
                                        <p:tgtEl>
                                          <p:spTgt spid="165"/>
                                        </p:tgtEl>
                                        <p:attrNameLst>
                                          <p:attrName>r</p:attrName>
                                        </p:attrNameLst>
                                      </p:cBhvr>
                                    </p:animRot>
                                  </p:childTnLst>
                                </p:cTn>
                              </p:par>
                              <p:par>
                                <p:cTn id="857" presetID="8" presetClass="emph" presetSubtype="0" repeatCount="indefinite" fill="hold" grpId="1" nodeType="withEffect">
                                  <p:stCondLst>
                                    <p:cond delay="0"/>
                                  </p:stCondLst>
                                  <p:childTnLst>
                                    <p:animRot by="21600000">
                                      <p:cBhvr>
                                        <p:cTn id="858" dur="2250" fill="hold"/>
                                        <p:tgtEl>
                                          <p:spTgt spid="166"/>
                                        </p:tgtEl>
                                        <p:attrNameLst>
                                          <p:attrName>r</p:attrName>
                                        </p:attrNameLst>
                                      </p:cBhvr>
                                    </p:animRot>
                                  </p:childTnLst>
                                </p:cTn>
                              </p:par>
                              <p:par>
                                <p:cTn id="859" presetID="8" presetClass="emph" presetSubtype="0" repeatCount="indefinite" fill="hold" grpId="1" nodeType="withEffect">
                                  <p:stCondLst>
                                    <p:cond delay="0"/>
                                  </p:stCondLst>
                                  <p:childTnLst>
                                    <p:animRot by="21600000">
                                      <p:cBhvr>
                                        <p:cTn id="860" dur="2250" fill="hold"/>
                                        <p:tgtEl>
                                          <p:spTgt spid="167"/>
                                        </p:tgtEl>
                                        <p:attrNameLst>
                                          <p:attrName>r</p:attrName>
                                        </p:attrNameLst>
                                      </p:cBhvr>
                                    </p:animRot>
                                  </p:childTnLst>
                                </p:cTn>
                              </p:par>
                              <p:par>
                                <p:cTn id="861" presetID="8" presetClass="emph" presetSubtype="0" repeatCount="indefinite" fill="hold" grpId="1" nodeType="withEffect">
                                  <p:stCondLst>
                                    <p:cond delay="0"/>
                                  </p:stCondLst>
                                  <p:childTnLst>
                                    <p:animRot by="21600000">
                                      <p:cBhvr>
                                        <p:cTn id="862" dur="2250" fill="hold"/>
                                        <p:tgtEl>
                                          <p:spTgt spid="168"/>
                                        </p:tgtEl>
                                        <p:attrNameLst>
                                          <p:attrName>r</p:attrName>
                                        </p:attrNameLst>
                                      </p:cBhvr>
                                    </p:animRot>
                                  </p:childTnLst>
                                </p:cTn>
                              </p:par>
                              <p:par>
                                <p:cTn id="863" presetID="8" presetClass="emph" presetSubtype="0" repeatCount="indefinite" fill="hold" grpId="1" nodeType="withEffect">
                                  <p:stCondLst>
                                    <p:cond delay="0"/>
                                  </p:stCondLst>
                                  <p:childTnLst>
                                    <p:animRot by="21600000">
                                      <p:cBhvr>
                                        <p:cTn id="864" dur="2250" fill="hold"/>
                                        <p:tgtEl>
                                          <p:spTgt spid="170"/>
                                        </p:tgtEl>
                                        <p:attrNameLst>
                                          <p:attrName>r</p:attrName>
                                        </p:attrNameLst>
                                      </p:cBhvr>
                                    </p:animRot>
                                  </p:childTnLst>
                                </p:cTn>
                              </p:par>
                              <p:par>
                                <p:cTn id="865" presetID="8" presetClass="emph" presetSubtype="0" repeatCount="indefinite" fill="hold" grpId="1" nodeType="withEffect">
                                  <p:stCondLst>
                                    <p:cond delay="0"/>
                                  </p:stCondLst>
                                  <p:childTnLst>
                                    <p:animRot by="21600000">
                                      <p:cBhvr>
                                        <p:cTn id="866" dur="2250" fill="hold"/>
                                        <p:tgtEl>
                                          <p:spTgt spid="171"/>
                                        </p:tgtEl>
                                        <p:attrNameLst>
                                          <p:attrName>r</p:attrName>
                                        </p:attrNameLst>
                                      </p:cBhvr>
                                    </p:animRot>
                                  </p:childTnLst>
                                </p:cTn>
                              </p:par>
                              <p:par>
                                <p:cTn id="867" presetID="8" presetClass="emph" presetSubtype="0" repeatCount="indefinite" fill="hold" grpId="1" nodeType="withEffect">
                                  <p:stCondLst>
                                    <p:cond delay="0"/>
                                  </p:stCondLst>
                                  <p:childTnLst>
                                    <p:animRot by="21600000">
                                      <p:cBhvr>
                                        <p:cTn id="868" dur="2250" fill="hold"/>
                                        <p:tgtEl>
                                          <p:spTgt spid="172"/>
                                        </p:tgtEl>
                                        <p:attrNameLst>
                                          <p:attrName>r</p:attrName>
                                        </p:attrNameLst>
                                      </p:cBhvr>
                                    </p:animRot>
                                  </p:childTnLst>
                                </p:cTn>
                              </p:par>
                              <p:par>
                                <p:cTn id="869" presetID="8" presetClass="emph" presetSubtype="0" repeatCount="indefinite" fill="hold" grpId="1" nodeType="withEffect">
                                  <p:stCondLst>
                                    <p:cond delay="0"/>
                                  </p:stCondLst>
                                  <p:childTnLst>
                                    <p:animRot by="21600000">
                                      <p:cBhvr>
                                        <p:cTn id="870" dur="2250" fill="hold"/>
                                        <p:tgtEl>
                                          <p:spTgt spid="173"/>
                                        </p:tgtEl>
                                        <p:attrNameLst>
                                          <p:attrName>r</p:attrName>
                                        </p:attrNameLst>
                                      </p:cBhvr>
                                    </p:animRot>
                                  </p:childTnLst>
                                </p:cTn>
                              </p:par>
                              <p:par>
                                <p:cTn id="871" presetID="8" presetClass="emph" presetSubtype="0" repeatCount="indefinite" fill="hold" grpId="1" nodeType="withEffect">
                                  <p:stCondLst>
                                    <p:cond delay="0"/>
                                  </p:stCondLst>
                                  <p:childTnLst>
                                    <p:animRot by="21600000">
                                      <p:cBhvr>
                                        <p:cTn id="872" dur="2250" fill="hold"/>
                                        <p:tgtEl>
                                          <p:spTgt spid="174"/>
                                        </p:tgtEl>
                                        <p:attrNameLst>
                                          <p:attrName>r</p:attrName>
                                        </p:attrNameLst>
                                      </p:cBhvr>
                                    </p:animRot>
                                  </p:childTnLst>
                                </p:cTn>
                              </p:par>
                              <p:par>
                                <p:cTn id="873" presetID="8" presetClass="emph" presetSubtype="0" repeatCount="indefinite" fill="hold" grpId="1" nodeType="withEffect">
                                  <p:stCondLst>
                                    <p:cond delay="0"/>
                                  </p:stCondLst>
                                  <p:childTnLst>
                                    <p:animRot by="21600000">
                                      <p:cBhvr>
                                        <p:cTn id="874" dur="2250" fill="hold"/>
                                        <p:tgtEl>
                                          <p:spTgt spid="175"/>
                                        </p:tgtEl>
                                        <p:attrNameLst>
                                          <p:attrName>r</p:attrName>
                                        </p:attrNameLst>
                                      </p:cBhvr>
                                    </p:animRot>
                                  </p:childTnLst>
                                </p:cTn>
                              </p:par>
                              <p:par>
                                <p:cTn id="875" presetID="8" presetClass="emph" presetSubtype="0" repeatCount="indefinite" fill="hold" grpId="1" nodeType="withEffect">
                                  <p:stCondLst>
                                    <p:cond delay="0"/>
                                  </p:stCondLst>
                                  <p:childTnLst>
                                    <p:animRot by="21600000">
                                      <p:cBhvr>
                                        <p:cTn id="876" dur="2250" fill="hold"/>
                                        <p:tgtEl>
                                          <p:spTgt spid="176"/>
                                        </p:tgtEl>
                                        <p:attrNameLst>
                                          <p:attrName>r</p:attrName>
                                        </p:attrNameLst>
                                      </p:cBhvr>
                                    </p:animRot>
                                  </p:childTnLst>
                                </p:cTn>
                              </p:par>
                              <p:par>
                                <p:cTn id="877" presetID="8" presetClass="emph" presetSubtype="0" repeatCount="indefinite" fill="hold" grpId="1" nodeType="withEffect">
                                  <p:stCondLst>
                                    <p:cond delay="0"/>
                                  </p:stCondLst>
                                  <p:childTnLst>
                                    <p:animRot by="21600000">
                                      <p:cBhvr>
                                        <p:cTn id="878" dur="2250" fill="hold"/>
                                        <p:tgtEl>
                                          <p:spTgt spid="177"/>
                                        </p:tgtEl>
                                        <p:attrNameLst>
                                          <p:attrName>r</p:attrName>
                                        </p:attrNameLst>
                                      </p:cBhvr>
                                    </p:animRot>
                                  </p:childTnLst>
                                </p:cTn>
                              </p:par>
                              <p:par>
                                <p:cTn id="879" presetID="8" presetClass="emph" presetSubtype="0" repeatCount="indefinite" fill="hold" grpId="1" nodeType="withEffect">
                                  <p:stCondLst>
                                    <p:cond delay="0"/>
                                  </p:stCondLst>
                                  <p:childTnLst>
                                    <p:animRot by="21600000">
                                      <p:cBhvr>
                                        <p:cTn id="880" dur="2250" fill="hold"/>
                                        <p:tgtEl>
                                          <p:spTgt spid="178"/>
                                        </p:tgtEl>
                                        <p:attrNameLst>
                                          <p:attrName>r</p:attrName>
                                        </p:attrNameLst>
                                      </p:cBhvr>
                                    </p:animRot>
                                  </p:childTnLst>
                                </p:cTn>
                              </p:par>
                              <p:par>
                                <p:cTn id="881" presetID="8" presetClass="emph" presetSubtype="0" repeatCount="indefinite" fill="hold" grpId="1" nodeType="withEffect">
                                  <p:stCondLst>
                                    <p:cond delay="0"/>
                                  </p:stCondLst>
                                  <p:childTnLst>
                                    <p:animRot by="21600000">
                                      <p:cBhvr>
                                        <p:cTn id="882" dur="2250" fill="hold"/>
                                        <p:tgtEl>
                                          <p:spTgt spid="179"/>
                                        </p:tgtEl>
                                        <p:attrNameLst>
                                          <p:attrName>r</p:attrName>
                                        </p:attrNameLst>
                                      </p:cBhvr>
                                    </p:animRot>
                                  </p:childTnLst>
                                </p:cTn>
                              </p:par>
                              <p:par>
                                <p:cTn id="883" presetID="8" presetClass="emph" presetSubtype="0" repeatCount="indefinite" fill="hold" grpId="1" nodeType="withEffect">
                                  <p:stCondLst>
                                    <p:cond delay="0"/>
                                  </p:stCondLst>
                                  <p:childTnLst>
                                    <p:animRot by="21600000">
                                      <p:cBhvr>
                                        <p:cTn id="884" dur="2250" fill="hold"/>
                                        <p:tgtEl>
                                          <p:spTgt spid="180"/>
                                        </p:tgtEl>
                                        <p:attrNameLst>
                                          <p:attrName>r</p:attrName>
                                        </p:attrNameLst>
                                      </p:cBhvr>
                                    </p:animRot>
                                  </p:childTnLst>
                                </p:cTn>
                              </p:par>
                              <p:par>
                                <p:cTn id="885" presetID="8" presetClass="emph" presetSubtype="0" repeatCount="indefinite" fill="hold" grpId="1" nodeType="withEffect">
                                  <p:stCondLst>
                                    <p:cond delay="0"/>
                                  </p:stCondLst>
                                  <p:childTnLst>
                                    <p:animRot by="21600000">
                                      <p:cBhvr>
                                        <p:cTn id="886" dur="2250" fill="hold"/>
                                        <p:tgtEl>
                                          <p:spTgt spid="181"/>
                                        </p:tgtEl>
                                        <p:attrNameLst>
                                          <p:attrName>r</p:attrName>
                                        </p:attrNameLst>
                                      </p:cBhvr>
                                    </p:animRot>
                                  </p:childTnLst>
                                </p:cTn>
                              </p:par>
                              <p:par>
                                <p:cTn id="887" presetID="8" presetClass="emph" presetSubtype="0" repeatCount="indefinite" fill="hold" grpId="1" nodeType="withEffect">
                                  <p:stCondLst>
                                    <p:cond delay="0"/>
                                  </p:stCondLst>
                                  <p:childTnLst>
                                    <p:animRot by="21600000">
                                      <p:cBhvr>
                                        <p:cTn id="888" dur="2250" fill="hold"/>
                                        <p:tgtEl>
                                          <p:spTgt spid="182"/>
                                        </p:tgtEl>
                                        <p:attrNameLst>
                                          <p:attrName>r</p:attrName>
                                        </p:attrNameLst>
                                      </p:cBhvr>
                                    </p:animRot>
                                  </p:childTnLst>
                                </p:cTn>
                              </p:par>
                              <p:par>
                                <p:cTn id="889" presetID="8" presetClass="emph" presetSubtype="0" repeatCount="indefinite" fill="hold" grpId="1" nodeType="withEffect">
                                  <p:stCondLst>
                                    <p:cond delay="0"/>
                                  </p:stCondLst>
                                  <p:childTnLst>
                                    <p:animRot by="21600000">
                                      <p:cBhvr>
                                        <p:cTn id="890" dur="2250" fill="hold"/>
                                        <p:tgtEl>
                                          <p:spTgt spid="183"/>
                                        </p:tgtEl>
                                        <p:attrNameLst>
                                          <p:attrName>r</p:attrName>
                                        </p:attrNameLst>
                                      </p:cBhvr>
                                    </p:animRot>
                                  </p:childTnLst>
                                </p:cTn>
                              </p:par>
                              <p:par>
                                <p:cTn id="891" presetID="8" presetClass="emph" presetSubtype="0" repeatCount="indefinite" fill="hold" grpId="1" nodeType="withEffect">
                                  <p:stCondLst>
                                    <p:cond delay="0"/>
                                  </p:stCondLst>
                                  <p:childTnLst>
                                    <p:animRot by="21600000">
                                      <p:cBhvr>
                                        <p:cTn id="892" dur="2250" fill="hold"/>
                                        <p:tgtEl>
                                          <p:spTgt spid="184"/>
                                        </p:tgtEl>
                                        <p:attrNameLst>
                                          <p:attrName>r</p:attrName>
                                        </p:attrNameLst>
                                      </p:cBhvr>
                                    </p:animRot>
                                  </p:childTnLst>
                                </p:cTn>
                              </p:par>
                              <p:par>
                                <p:cTn id="893" presetID="8" presetClass="emph" presetSubtype="0" repeatCount="indefinite" fill="hold" grpId="1" nodeType="withEffect">
                                  <p:stCondLst>
                                    <p:cond delay="0"/>
                                  </p:stCondLst>
                                  <p:childTnLst>
                                    <p:animRot by="21600000">
                                      <p:cBhvr>
                                        <p:cTn id="894" dur="2250" fill="hold"/>
                                        <p:tgtEl>
                                          <p:spTgt spid="185"/>
                                        </p:tgtEl>
                                        <p:attrNameLst>
                                          <p:attrName>r</p:attrName>
                                        </p:attrNameLst>
                                      </p:cBhvr>
                                    </p:animRot>
                                  </p:childTnLst>
                                </p:cTn>
                              </p:par>
                              <p:par>
                                <p:cTn id="895" presetID="8" presetClass="emph" presetSubtype="0" repeatCount="indefinite" fill="hold" grpId="1" nodeType="withEffect">
                                  <p:stCondLst>
                                    <p:cond delay="0"/>
                                  </p:stCondLst>
                                  <p:childTnLst>
                                    <p:animRot by="21600000">
                                      <p:cBhvr>
                                        <p:cTn id="896" dur="2250" fill="hold"/>
                                        <p:tgtEl>
                                          <p:spTgt spid="186"/>
                                        </p:tgtEl>
                                        <p:attrNameLst>
                                          <p:attrName>r</p:attrName>
                                        </p:attrNameLst>
                                      </p:cBhvr>
                                    </p:animRot>
                                  </p:childTnLst>
                                </p:cTn>
                              </p:par>
                              <p:par>
                                <p:cTn id="897" presetID="8" presetClass="emph" presetSubtype="0" repeatCount="indefinite" fill="hold" grpId="1" nodeType="withEffect">
                                  <p:stCondLst>
                                    <p:cond delay="0"/>
                                  </p:stCondLst>
                                  <p:childTnLst>
                                    <p:animRot by="21600000">
                                      <p:cBhvr>
                                        <p:cTn id="898" dur="2250" fill="hold"/>
                                        <p:tgtEl>
                                          <p:spTgt spid="187"/>
                                        </p:tgtEl>
                                        <p:attrNameLst>
                                          <p:attrName>r</p:attrName>
                                        </p:attrNameLst>
                                      </p:cBhvr>
                                    </p:animRot>
                                  </p:childTnLst>
                                </p:cTn>
                              </p:par>
                              <p:par>
                                <p:cTn id="899" presetID="8" presetClass="emph" presetSubtype="0" repeatCount="indefinite" fill="hold" grpId="1" nodeType="withEffect">
                                  <p:stCondLst>
                                    <p:cond delay="0"/>
                                  </p:stCondLst>
                                  <p:childTnLst>
                                    <p:animRot by="21600000">
                                      <p:cBhvr>
                                        <p:cTn id="900" dur="2250" fill="hold"/>
                                        <p:tgtEl>
                                          <p:spTgt spid="188"/>
                                        </p:tgtEl>
                                        <p:attrNameLst>
                                          <p:attrName>r</p:attrName>
                                        </p:attrNameLst>
                                      </p:cBhvr>
                                    </p:animRot>
                                  </p:childTnLst>
                                </p:cTn>
                              </p:par>
                              <p:par>
                                <p:cTn id="901" presetID="8" presetClass="emph" presetSubtype="0" repeatCount="indefinite" fill="hold" grpId="1" nodeType="withEffect">
                                  <p:stCondLst>
                                    <p:cond delay="0"/>
                                  </p:stCondLst>
                                  <p:childTnLst>
                                    <p:animRot by="21600000">
                                      <p:cBhvr>
                                        <p:cTn id="902" dur="2250" fill="hold"/>
                                        <p:tgtEl>
                                          <p:spTgt spid="189"/>
                                        </p:tgtEl>
                                        <p:attrNameLst>
                                          <p:attrName>r</p:attrName>
                                        </p:attrNameLst>
                                      </p:cBhvr>
                                    </p:animRot>
                                  </p:childTnLst>
                                </p:cTn>
                              </p:par>
                              <p:par>
                                <p:cTn id="903" presetID="8" presetClass="emph" presetSubtype="0" repeatCount="indefinite" fill="hold" grpId="1" nodeType="withEffect">
                                  <p:stCondLst>
                                    <p:cond delay="0"/>
                                  </p:stCondLst>
                                  <p:childTnLst>
                                    <p:animRot by="21600000">
                                      <p:cBhvr>
                                        <p:cTn id="904" dur="2250" fill="hold"/>
                                        <p:tgtEl>
                                          <p:spTgt spid="190"/>
                                        </p:tgtEl>
                                        <p:attrNameLst>
                                          <p:attrName>r</p:attrName>
                                        </p:attrNameLst>
                                      </p:cBhvr>
                                    </p:animRot>
                                  </p:childTnLst>
                                </p:cTn>
                              </p:par>
                              <p:par>
                                <p:cTn id="905" presetID="8" presetClass="emph" presetSubtype="0" repeatCount="indefinite" fill="hold" grpId="1" nodeType="withEffect">
                                  <p:stCondLst>
                                    <p:cond delay="0"/>
                                  </p:stCondLst>
                                  <p:childTnLst>
                                    <p:animRot by="21600000">
                                      <p:cBhvr>
                                        <p:cTn id="906" dur="2250" fill="hold"/>
                                        <p:tgtEl>
                                          <p:spTgt spid="191"/>
                                        </p:tgtEl>
                                        <p:attrNameLst>
                                          <p:attrName>r</p:attrName>
                                        </p:attrNameLst>
                                      </p:cBhvr>
                                    </p:animRot>
                                  </p:childTnLst>
                                </p:cTn>
                              </p:par>
                              <p:par>
                                <p:cTn id="907" presetID="8" presetClass="emph" presetSubtype="0" repeatCount="indefinite" fill="hold" grpId="1" nodeType="withEffect">
                                  <p:stCondLst>
                                    <p:cond delay="0"/>
                                  </p:stCondLst>
                                  <p:childTnLst>
                                    <p:animRot by="21600000">
                                      <p:cBhvr>
                                        <p:cTn id="908" dur="2250" fill="hold"/>
                                        <p:tgtEl>
                                          <p:spTgt spid="192"/>
                                        </p:tgtEl>
                                        <p:attrNameLst>
                                          <p:attrName>r</p:attrName>
                                        </p:attrNameLst>
                                      </p:cBhvr>
                                    </p:animRot>
                                  </p:childTnLst>
                                </p:cTn>
                              </p:par>
                              <p:par>
                                <p:cTn id="909" presetID="8" presetClass="emph" presetSubtype="0" repeatCount="indefinite" fill="hold" grpId="1" nodeType="withEffect">
                                  <p:stCondLst>
                                    <p:cond delay="0"/>
                                  </p:stCondLst>
                                  <p:childTnLst>
                                    <p:animRot by="21600000">
                                      <p:cBhvr>
                                        <p:cTn id="910" dur="2250" fill="hold"/>
                                        <p:tgtEl>
                                          <p:spTgt spid="193"/>
                                        </p:tgtEl>
                                        <p:attrNameLst>
                                          <p:attrName>r</p:attrName>
                                        </p:attrNameLst>
                                      </p:cBhvr>
                                    </p:animRot>
                                  </p:childTnLst>
                                </p:cTn>
                              </p:par>
                              <p:par>
                                <p:cTn id="911" presetID="8" presetClass="emph" presetSubtype="0" repeatCount="indefinite" fill="hold" grpId="1" nodeType="withEffect">
                                  <p:stCondLst>
                                    <p:cond delay="0"/>
                                  </p:stCondLst>
                                  <p:childTnLst>
                                    <p:animRot by="21600000">
                                      <p:cBhvr>
                                        <p:cTn id="912" dur="2250" fill="hold"/>
                                        <p:tgtEl>
                                          <p:spTgt spid="194"/>
                                        </p:tgtEl>
                                        <p:attrNameLst>
                                          <p:attrName>r</p:attrName>
                                        </p:attrNameLst>
                                      </p:cBhvr>
                                    </p:animRot>
                                  </p:childTnLst>
                                </p:cTn>
                              </p:par>
                              <p:par>
                                <p:cTn id="913" presetID="8" presetClass="emph" presetSubtype="0" repeatCount="indefinite" fill="hold" grpId="1" nodeType="withEffect">
                                  <p:stCondLst>
                                    <p:cond delay="0"/>
                                  </p:stCondLst>
                                  <p:childTnLst>
                                    <p:animRot by="21600000">
                                      <p:cBhvr>
                                        <p:cTn id="914" dur="2250" fill="hold"/>
                                        <p:tgtEl>
                                          <p:spTgt spid="195"/>
                                        </p:tgtEl>
                                        <p:attrNameLst>
                                          <p:attrName>r</p:attrName>
                                        </p:attrNameLst>
                                      </p:cBhvr>
                                    </p:animRot>
                                  </p:childTnLst>
                                </p:cTn>
                              </p:par>
                              <p:par>
                                <p:cTn id="915" presetID="8" presetClass="emph" presetSubtype="0" repeatCount="indefinite" fill="hold" grpId="1" nodeType="withEffect">
                                  <p:stCondLst>
                                    <p:cond delay="0"/>
                                  </p:stCondLst>
                                  <p:childTnLst>
                                    <p:animRot by="21600000">
                                      <p:cBhvr>
                                        <p:cTn id="916" dur="2250" fill="hold"/>
                                        <p:tgtEl>
                                          <p:spTgt spid="196"/>
                                        </p:tgtEl>
                                        <p:attrNameLst>
                                          <p:attrName>r</p:attrName>
                                        </p:attrNameLst>
                                      </p:cBhvr>
                                    </p:animRot>
                                  </p:childTnLst>
                                </p:cTn>
                              </p:par>
                              <p:par>
                                <p:cTn id="917" presetID="8" presetClass="emph" presetSubtype="0" repeatCount="indefinite" fill="hold" grpId="1" nodeType="withEffect">
                                  <p:stCondLst>
                                    <p:cond delay="0"/>
                                  </p:stCondLst>
                                  <p:childTnLst>
                                    <p:animRot by="21600000">
                                      <p:cBhvr>
                                        <p:cTn id="918" dur="2250" fill="hold"/>
                                        <p:tgtEl>
                                          <p:spTgt spid="197"/>
                                        </p:tgtEl>
                                        <p:attrNameLst>
                                          <p:attrName>r</p:attrName>
                                        </p:attrNameLst>
                                      </p:cBhvr>
                                    </p:animRot>
                                  </p:childTnLst>
                                </p:cTn>
                              </p:par>
                              <p:par>
                                <p:cTn id="919" presetID="8" presetClass="emph" presetSubtype="0" repeatCount="indefinite" fill="hold" grpId="1" nodeType="withEffect">
                                  <p:stCondLst>
                                    <p:cond delay="0"/>
                                  </p:stCondLst>
                                  <p:childTnLst>
                                    <p:animRot by="21600000">
                                      <p:cBhvr>
                                        <p:cTn id="920" dur="2250" fill="hold"/>
                                        <p:tgtEl>
                                          <p:spTgt spid="198"/>
                                        </p:tgtEl>
                                        <p:attrNameLst>
                                          <p:attrName>r</p:attrName>
                                        </p:attrNameLst>
                                      </p:cBhvr>
                                    </p:animRot>
                                  </p:childTnLst>
                                </p:cTn>
                              </p:par>
                              <p:par>
                                <p:cTn id="921" presetID="8" presetClass="emph" presetSubtype="0" repeatCount="indefinite" fill="hold" grpId="1" nodeType="withEffect">
                                  <p:stCondLst>
                                    <p:cond delay="0"/>
                                  </p:stCondLst>
                                  <p:childTnLst>
                                    <p:animRot by="21600000">
                                      <p:cBhvr>
                                        <p:cTn id="922" dur="2250" fill="hold"/>
                                        <p:tgtEl>
                                          <p:spTgt spid="199"/>
                                        </p:tgtEl>
                                        <p:attrNameLst>
                                          <p:attrName>r</p:attrName>
                                        </p:attrNameLst>
                                      </p:cBhvr>
                                    </p:animRot>
                                  </p:childTnLst>
                                </p:cTn>
                              </p:par>
                              <p:par>
                                <p:cTn id="923" presetID="8" presetClass="emph" presetSubtype="0" repeatCount="indefinite" fill="hold" grpId="1" nodeType="withEffect">
                                  <p:stCondLst>
                                    <p:cond delay="0"/>
                                  </p:stCondLst>
                                  <p:childTnLst>
                                    <p:animRot by="21600000">
                                      <p:cBhvr>
                                        <p:cTn id="924" dur="2250" fill="hold"/>
                                        <p:tgtEl>
                                          <p:spTgt spid="200"/>
                                        </p:tgtEl>
                                        <p:attrNameLst>
                                          <p:attrName>r</p:attrName>
                                        </p:attrNameLst>
                                      </p:cBhvr>
                                    </p:animRot>
                                  </p:childTnLst>
                                </p:cTn>
                              </p:par>
                              <p:par>
                                <p:cTn id="925" presetID="8" presetClass="emph" presetSubtype="0" repeatCount="indefinite" fill="hold" grpId="1" nodeType="withEffect">
                                  <p:stCondLst>
                                    <p:cond delay="0"/>
                                  </p:stCondLst>
                                  <p:childTnLst>
                                    <p:animRot by="21600000">
                                      <p:cBhvr>
                                        <p:cTn id="926" dur="2250" fill="hold"/>
                                        <p:tgtEl>
                                          <p:spTgt spid="201"/>
                                        </p:tgtEl>
                                        <p:attrNameLst>
                                          <p:attrName>r</p:attrName>
                                        </p:attrNameLst>
                                      </p:cBhvr>
                                    </p:animRot>
                                  </p:childTnLst>
                                </p:cTn>
                              </p:par>
                              <p:par>
                                <p:cTn id="927" presetID="8" presetClass="emph" presetSubtype="0" repeatCount="indefinite" fill="hold" grpId="1" nodeType="withEffect">
                                  <p:stCondLst>
                                    <p:cond delay="0"/>
                                  </p:stCondLst>
                                  <p:childTnLst>
                                    <p:animRot by="21600000">
                                      <p:cBhvr>
                                        <p:cTn id="928" dur="2250" fill="hold"/>
                                        <p:tgtEl>
                                          <p:spTgt spid="202"/>
                                        </p:tgtEl>
                                        <p:attrNameLst>
                                          <p:attrName>r</p:attrName>
                                        </p:attrNameLst>
                                      </p:cBhvr>
                                    </p:animRot>
                                  </p:childTnLst>
                                </p:cTn>
                              </p:par>
                              <p:par>
                                <p:cTn id="929" presetID="8" presetClass="emph" presetSubtype="0" repeatCount="indefinite" fill="hold" grpId="1" nodeType="withEffect">
                                  <p:stCondLst>
                                    <p:cond delay="0"/>
                                  </p:stCondLst>
                                  <p:childTnLst>
                                    <p:animRot by="21600000">
                                      <p:cBhvr>
                                        <p:cTn id="930" dur="2250" fill="hold"/>
                                        <p:tgtEl>
                                          <p:spTgt spid="203"/>
                                        </p:tgtEl>
                                        <p:attrNameLst>
                                          <p:attrName>r</p:attrName>
                                        </p:attrNameLst>
                                      </p:cBhvr>
                                    </p:animRot>
                                  </p:childTnLst>
                                </p:cTn>
                              </p:par>
                              <p:par>
                                <p:cTn id="931" presetID="8" presetClass="emph" presetSubtype="0" repeatCount="indefinite" fill="hold" grpId="1" nodeType="withEffect">
                                  <p:stCondLst>
                                    <p:cond delay="0"/>
                                  </p:stCondLst>
                                  <p:childTnLst>
                                    <p:animRot by="21600000">
                                      <p:cBhvr>
                                        <p:cTn id="932" dur="2250" fill="hold"/>
                                        <p:tgtEl>
                                          <p:spTgt spid="204"/>
                                        </p:tgtEl>
                                        <p:attrNameLst>
                                          <p:attrName>r</p:attrName>
                                        </p:attrNameLst>
                                      </p:cBhvr>
                                    </p:animRot>
                                  </p:childTnLst>
                                </p:cTn>
                              </p:par>
                              <p:par>
                                <p:cTn id="933" presetID="8" presetClass="emph" presetSubtype="0" repeatCount="indefinite" fill="hold" grpId="1" nodeType="withEffect">
                                  <p:stCondLst>
                                    <p:cond delay="0"/>
                                  </p:stCondLst>
                                  <p:childTnLst>
                                    <p:animRot by="21600000">
                                      <p:cBhvr>
                                        <p:cTn id="934" dur="2250" fill="hold"/>
                                        <p:tgtEl>
                                          <p:spTgt spid="205"/>
                                        </p:tgtEl>
                                        <p:attrNameLst>
                                          <p:attrName>r</p:attrName>
                                        </p:attrNameLst>
                                      </p:cBhvr>
                                    </p:animRot>
                                  </p:childTnLst>
                                </p:cTn>
                              </p:par>
                              <p:par>
                                <p:cTn id="935" presetID="8" presetClass="emph" presetSubtype="0" repeatCount="indefinite" fill="hold" grpId="1" nodeType="withEffect">
                                  <p:stCondLst>
                                    <p:cond delay="0"/>
                                  </p:stCondLst>
                                  <p:childTnLst>
                                    <p:animRot by="21600000">
                                      <p:cBhvr>
                                        <p:cTn id="936" dur="2250" fill="hold"/>
                                        <p:tgtEl>
                                          <p:spTgt spid="206"/>
                                        </p:tgtEl>
                                        <p:attrNameLst>
                                          <p:attrName>r</p:attrName>
                                        </p:attrNameLst>
                                      </p:cBhvr>
                                    </p:animRot>
                                  </p:childTnLst>
                                </p:cTn>
                              </p:par>
                              <p:par>
                                <p:cTn id="937" presetID="8" presetClass="emph" presetSubtype="0" repeatCount="indefinite" fill="hold" grpId="1" nodeType="withEffect">
                                  <p:stCondLst>
                                    <p:cond delay="0"/>
                                  </p:stCondLst>
                                  <p:childTnLst>
                                    <p:animRot by="21600000">
                                      <p:cBhvr>
                                        <p:cTn id="938" dur="2250" fill="hold"/>
                                        <p:tgtEl>
                                          <p:spTgt spid="207"/>
                                        </p:tgtEl>
                                        <p:attrNameLst>
                                          <p:attrName>r</p:attrName>
                                        </p:attrNameLst>
                                      </p:cBhvr>
                                    </p:animRot>
                                  </p:childTnLst>
                                </p:cTn>
                              </p:par>
                              <p:par>
                                <p:cTn id="939" presetID="8" presetClass="emph" presetSubtype="0" repeatCount="indefinite" fill="hold" grpId="1" nodeType="withEffect">
                                  <p:stCondLst>
                                    <p:cond delay="0"/>
                                  </p:stCondLst>
                                  <p:childTnLst>
                                    <p:animRot by="21600000">
                                      <p:cBhvr>
                                        <p:cTn id="940" dur="2250" fill="hold"/>
                                        <p:tgtEl>
                                          <p:spTgt spid="208"/>
                                        </p:tgtEl>
                                        <p:attrNameLst>
                                          <p:attrName>r</p:attrName>
                                        </p:attrNameLst>
                                      </p:cBhvr>
                                    </p:animRot>
                                  </p:childTnLst>
                                </p:cTn>
                              </p:par>
                              <p:par>
                                <p:cTn id="941" presetID="9" presetClass="emph" presetSubtype="0" grpId="0" nodeType="withEffect">
                                  <p:stCondLst>
                                    <p:cond delay="0"/>
                                  </p:stCondLst>
                                  <p:childTnLst>
                                    <p:set>
                                      <p:cBhvr rctx="PPT">
                                        <p:cTn id="942" dur="indefinite"/>
                                        <p:tgtEl>
                                          <p:spTgt spid="127"/>
                                        </p:tgtEl>
                                        <p:attrNameLst>
                                          <p:attrName>style.opacity</p:attrName>
                                        </p:attrNameLst>
                                      </p:cBhvr>
                                      <p:to>
                                        <p:strVal val="0"/>
                                      </p:to>
                                    </p:set>
                                    <p:animEffect filter="image" prLst="opacity: 0">
                                      <p:cBhvr rctx="IE">
                                        <p:cTn id="943" dur="indefinite"/>
                                        <p:tgtEl>
                                          <p:spTgt spid="127"/>
                                        </p:tgtEl>
                                      </p:cBhvr>
                                    </p:animEffect>
                                  </p:childTnLst>
                                </p:cTn>
                              </p:par>
                            </p:childTnLst>
                          </p:cTn>
                        </p:par>
                        <p:par>
                          <p:cTn id="944" fill="hold">
                            <p:stCondLst>
                              <p:cond delay="2250"/>
                            </p:stCondLst>
                            <p:childTnLst>
                              <p:par>
                                <p:cTn id="945" presetID="2" presetClass="exit" presetSubtype="8" fill="hold" grpId="2" nodeType="afterEffect">
                                  <p:stCondLst>
                                    <p:cond delay="0"/>
                                  </p:stCondLst>
                                  <p:childTnLst>
                                    <p:anim calcmode="lin" valueType="num">
                                      <p:cBhvr additive="base">
                                        <p:cTn id="946" dur="2250"/>
                                        <p:tgtEl>
                                          <p:spTgt spid="87"/>
                                        </p:tgtEl>
                                        <p:attrNameLst>
                                          <p:attrName>ppt_x</p:attrName>
                                        </p:attrNameLst>
                                      </p:cBhvr>
                                      <p:tavLst>
                                        <p:tav tm="0">
                                          <p:val>
                                            <p:strVal val="ppt_x"/>
                                          </p:val>
                                        </p:tav>
                                        <p:tav tm="100000">
                                          <p:val>
                                            <p:strVal val="0-ppt_w/2"/>
                                          </p:val>
                                        </p:tav>
                                      </p:tavLst>
                                    </p:anim>
                                    <p:anim calcmode="lin" valueType="num">
                                      <p:cBhvr additive="base">
                                        <p:cTn id="947" dur="2250"/>
                                        <p:tgtEl>
                                          <p:spTgt spid="87"/>
                                        </p:tgtEl>
                                        <p:attrNameLst>
                                          <p:attrName>ppt_y</p:attrName>
                                        </p:attrNameLst>
                                      </p:cBhvr>
                                      <p:tavLst>
                                        <p:tav tm="0">
                                          <p:val>
                                            <p:strVal val="ppt_y"/>
                                          </p:val>
                                        </p:tav>
                                        <p:tav tm="100000">
                                          <p:val>
                                            <p:strVal val="ppt_y"/>
                                          </p:val>
                                        </p:tav>
                                      </p:tavLst>
                                    </p:anim>
                                    <p:set>
                                      <p:cBhvr>
                                        <p:cTn id="948" dur="1" fill="hold">
                                          <p:stCondLst>
                                            <p:cond delay="2249"/>
                                          </p:stCondLst>
                                        </p:cTn>
                                        <p:tgtEl>
                                          <p:spTgt spid="87"/>
                                        </p:tgtEl>
                                        <p:attrNameLst>
                                          <p:attrName>style.visibility</p:attrName>
                                        </p:attrNameLst>
                                      </p:cBhvr>
                                      <p:to>
                                        <p:strVal val="hidden"/>
                                      </p:to>
                                    </p:set>
                                  </p:childTnLst>
                                </p:cTn>
                              </p:par>
                              <p:par>
                                <p:cTn id="949" presetID="2" presetClass="exit" presetSubtype="8" fill="hold" grpId="2" nodeType="withEffect">
                                  <p:stCondLst>
                                    <p:cond delay="0"/>
                                  </p:stCondLst>
                                  <p:childTnLst>
                                    <p:anim calcmode="lin" valueType="num">
                                      <p:cBhvr additive="base">
                                        <p:cTn id="950" dur="2250"/>
                                        <p:tgtEl>
                                          <p:spTgt spid="88"/>
                                        </p:tgtEl>
                                        <p:attrNameLst>
                                          <p:attrName>ppt_x</p:attrName>
                                        </p:attrNameLst>
                                      </p:cBhvr>
                                      <p:tavLst>
                                        <p:tav tm="0">
                                          <p:val>
                                            <p:strVal val="ppt_x"/>
                                          </p:val>
                                        </p:tav>
                                        <p:tav tm="100000">
                                          <p:val>
                                            <p:strVal val="0-ppt_w/2"/>
                                          </p:val>
                                        </p:tav>
                                      </p:tavLst>
                                    </p:anim>
                                    <p:anim calcmode="lin" valueType="num">
                                      <p:cBhvr additive="base">
                                        <p:cTn id="951" dur="2250"/>
                                        <p:tgtEl>
                                          <p:spTgt spid="88"/>
                                        </p:tgtEl>
                                        <p:attrNameLst>
                                          <p:attrName>ppt_y</p:attrName>
                                        </p:attrNameLst>
                                      </p:cBhvr>
                                      <p:tavLst>
                                        <p:tav tm="0">
                                          <p:val>
                                            <p:strVal val="ppt_y"/>
                                          </p:val>
                                        </p:tav>
                                        <p:tav tm="100000">
                                          <p:val>
                                            <p:strVal val="ppt_y"/>
                                          </p:val>
                                        </p:tav>
                                      </p:tavLst>
                                    </p:anim>
                                    <p:set>
                                      <p:cBhvr>
                                        <p:cTn id="952" dur="1" fill="hold">
                                          <p:stCondLst>
                                            <p:cond delay="2249"/>
                                          </p:stCondLst>
                                        </p:cTn>
                                        <p:tgtEl>
                                          <p:spTgt spid="88"/>
                                        </p:tgtEl>
                                        <p:attrNameLst>
                                          <p:attrName>style.visibility</p:attrName>
                                        </p:attrNameLst>
                                      </p:cBhvr>
                                      <p:to>
                                        <p:strVal val="hidden"/>
                                      </p:to>
                                    </p:set>
                                  </p:childTnLst>
                                </p:cTn>
                              </p:par>
                              <p:par>
                                <p:cTn id="953" presetID="2" presetClass="exit" presetSubtype="8" fill="hold" grpId="2" nodeType="withEffect">
                                  <p:stCondLst>
                                    <p:cond delay="0"/>
                                  </p:stCondLst>
                                  <p:childTnLst>
                                    <p:anim calcmode="lin" valueType="num">
                                      <p:cBhvr additive="base">
                                        <p:cTn id="954" dur="2250"/>
                                        <p:tgtEl>
                                          <p:spTgt spid="89"/>
                                        </p:tgtEl>
                                        <p:attrNameLst>
                                          <p:attrName>ppt_x</p:attrName>
                                        </p:attrNameLst>
                                      </p:cBhvr>
                                      <p:tavLst>
                                        <p:tav tm="0">
                                          <p:val>
                                            <p:strVal val="ppt_x"/>
                                          </p:val>
                                        </p:tav>
                                        <p:tav tm="100000">
                                          <p:val>
                                            <p:strVal val="0-ppt_w/2"/>
                                          </p:val>
                                        </p:tav>
                                      </p:tavLst>
                                    </p:anim>
                                    <p:anim calcmode="lin" valueType="num">
                                      <p:cBhvr additive="base">
                                        <p:cTn id="955" dur="2250"/>
                                        <p:tgtEl>
                                          <p:spTgt spid="89"/>
                                        </p:tgtEl>
                                        <p:attrNameLst>
                                          <p:attrName>ppt_y</p:attrName>
                                        </p:attrNameLst>
                                      </p:cBhvr>
                                      <p:tavLst>
                                        <p:tav tm="0">
                                          <p:val>
                                            <p:strVal val="ppt_y"/>
                                          </p:val>
                                        </p:tav>
                                        <p:tav tm="100000">
                                          <p:val>
                                            <p:strVal val="ppt_y"/>
                                          </p:val>
                                        </p:tav>
                                      </p:tavLst>
                                    </p:anim>
                                    <p:set>
                                      <p:cBhvr>
                                        <p:cTn id="956" dur="1" fill="hold">
                                          <p:stCondLst>
                                            <p:cond delay="2249"/>
                                          </p:stCondLst>
                                        </p:cTn>
                                        <p:tgtEl>
                                          <p:spTgt spid="89"/>
                                        </p:tgtEl>
                                        <p:attrNameLst>
                                          <p:attrName>style.visibility</p:attrName>
                                        </p:attrNameLst>
                                      </p:cBhvr>
                                      <p:to>
                                        <p:strVal val="hidden"/>
                                      </p:to>
                                    </p:set>
                                  </p:childTnLst>
                                </p:cTn>
                              </p:par>
                              <p:par>
                                <p:cTn id="957" presetID="2" presetClass="exit" presetSubtype="8" fill="hold" grpId="2" nodeType="withEffect">
                                  <p:stCondLst>
                                    <p:cond delay="0"/>
                                  </p:stCondLst>
                                  <p:childTnLst>
                                    <p:anim calcmode="lin" valueType="num">
                                      <p:cBhvr additive="base">
                                        <p:cTn id="958" dur="2250"/>
                                        <p:tgtEl>
                                          <p:spTgt spid="90"/>
                                        </p:tgtEl>
                                        <p:attrNameLst>
                                          <p:attrName>ppt_x</p:attrName>
                                        </p:attrNameLst>
                                      </p:cBhvr>
                                      <p:tavLst>
                                        <p:tav tm="0">
                                          <p:val>
                                            <p:strVal val="ppt_x"/>
                                          </p:val>
                                        </p:tav>
                                        <p:tav tm="100000">
                                          <p:val>
                                            <p:strVal val="0-ppt_w/2"/>
                                          </p:val>
                                        </p:tav>
                                      </p:tavLst>
                                    </p:anim>
                                    <p:anim calcmode="lin" valueType="num">
                                      <p:cBhvr additive="base">
                                        <p:cTn id="959" dur="2250"/>
                                        <p:tgtEl>
                                          <p:spTgt spid="90"/>
                                        </p:tgtEl>
                                        <p:attrNameLst>
                                          <p:attrName>ppt_y</p:attrName>
                                        </p:attrNameLst>
                                      </p:cBhvr>
                                      <p:tavLst>
                                        <p:tav tm="0">
                                          <p:val>
                                            <p:strVal val="ppt_y"/>
                                          </p:val>
                                        </p:tav>
                                        <p:tav tm="100000">
                                          <p:val>
                                            <p:strVal val="ppt_y"/>
                                          </p:val>
                                        </p:tav>
                                      </p:tavLst>
                                    </p:anim>
                                    <p:set>
                                      <p:cBhvr>
                                        <p:cTn id="960" dur="1" fill="hold">
                                          <p:stCondLst>
                                            <p:cond delay="2249"/>
                                          </p:stCondLst>
                                        </p:cTn>
                                        <p:tgtEl>
                                          <p:spTgt spid="90"/>
                                        </p:tgtEl>
                                        <p:attrNameLst>
                                          <p:attrName>style.visibility</p:attrName>
                                        </p:attrNameLst>
                                      </p:cBhvr>
                                      <p:to>
                                        <p:strVal val="hidden"/>
                                      </p:to>
                                    </p:set>
                                  </p:childTnLst>
                                </p:cTn>
                              </p:par>
                              <p:par>
                                <p:cTn id="961" presetID="2" presetClass="exit" presetSubtype="8" fill="hold" grpId="2" nodeType="withEffect">
                                  <p:stCondLst>
                                    <p:cond delay="0"/>
                                  </p:stCondLst>
                                  <p:childTnLst>
                                    <p:anim calcmode="lin" valueType="num">
                                      <p:cBhvr additive="base">
                                        <p:cTn id="962" dur="2250"/>
                                        <p:tgtEl>
                                          <p:spTgt spid="91"/>
                                        </p:tgtEl>
                                        <p:attrNameLst>
                                          <p:attrName>ppt_x</p:attrName>
                                        </p:attrNameLst>
                                      </p:cBhvr>
                                      <p:tavLst>
                                        <p:tav tm="0">
                                          <p:val>
                                            <p:strVal val="ppt_x"/>
                                          </p:val>
                                        </p:tav>
                                        <p:tav tm="100000">
                                          <p:val>
                                            <p:strVal val="0-ppt_w/2"/>
                                          </p:val>
                                        </p:tav>
                                      </p:tavLst>
                                    </p:anim>
                                    <p:anim calcmode="lin" valueType="num">
                                      <p:cBhvr additive="base">
                                        <p:cTn id="963" dur="2250"/>
                                        <p:tgtEl>
                                          <p:spTgt spid="91"/>
                                        </p:tgtEl>
                                        <p:attrNameLst>
                                          <p:attrName>ppt_y</p:attrName>
                                        </p:attrNameLst>
                                      </p:cBhvr>
                                      <p:tavLst>
                                        <p:tav tm="0">
                                          <p:val>
                                            <p:strVal val="ppt_y"/>
                                          </p:val>
                                        </p:tav>
                                        <p:tav tm="100000">
                                          <p:val>
                                            <p:strVal val="ppt_y"/>
                                          </p:val>
                                        </p:tav>
                                      </p:tavLst>
                                    </p:anim>
                                    <p:set>
                                      <p:cBhvr>
                                        <p:cTn id="964" dur="1" fill="hold">
                                          <p:stCondLst>
                                            <p:cond delay="2249"/>
                                          </p:stCondLst>
                                        </p:cTn>
                                        <p:tgtEl>
                                          <p:spTgt spid="91"/>
                                        </p:tgtEl>
                                        <p:attrNameLst>
                                          <p:attrName>style.visibility</p:attrName>
                                        </p:attrNameLst>
                                      </p:cBhvr>
                                      <p:to>
                                        <p:strVal val="hidden"/>
                                      </p:to>
                                    </p:set>
                                  </p:childTnLst>
                                </p:cTn>
                              </p:par>
                              <p:par>
                                <p:cTn id="965" presetID="2" presetClass="exit" presetSubtype="8" fill="hold" grpId="2" nodeType="withEffect">
                                  <p:stCondLst>
                                    <p:cond delay="0"/>
                                  </p:stCondLst>
                                  <p:childTnLst>
                                    <p:anim calcmode="lin" valueType="num">
                                      <p:cBhvr additive="base">
                                        <p:cTn id="966" dur="2250"/>
                                        <p:tgtEl>
                                          <p:spTgt spid="92"/>
                                        </p:tgtEl>
                                        <p:attrNameLst>
                                          <p:attrName>ppt_x</p:attrName>
                                        </p:attrNameLst>
                                      </p:cBhvr>
                                      <p:tavLst>
                                        <p:tav tm="0">
                                          <p:val>
                                            <p:strVal val="ppt_x"/>
                                          </p:val>
                                        </p:tav>
                                        <p:tav tm="100000">
                                          <p:val>
                                            <p:strVal val="0-ppt_w/2"/>
                                          </p:val>
                                        </p:tav>
                                      </p:tavLst>
                                    </p:anim>
                                    <p:anim calcmode="lin" valueType="num">
                                      <p:cBhvr additive="base">
                                        <p:cTn id="967" dur="2250"/>
                                        <p:tgtEl>
                                          <p:spTgt spid="92"/>
                                        </p:tgtEl>
                                        <p:attrNameLst>
                                          <p:attrName>ppt_y</p:attrName>
                                        </p:attrNameLst>
                                      </p:cBhvr>
                                      <p:tavLst>
                                        <p:tav tm="0">
                                          <p:val>
                                            <p:strVal val="ppt_y"/>
                                          </p:val>
                                        </p:tav>
                                        <p:tav tm="100000">
                                          <p:val>
                                            <p:strVal val="ppt_y"/>
                                          </p:val>
                                        </p:tav>
                                      </p:tavLst>
                                    </p:anim>
                                    <p:set>
                                      <p:cBhvr>
                                        <p:cTn id="968" dur="1" fill="hold">
                                          <p:stCondLst>
                                            <p:cond delay="2249"/>
                                          </p:stCondLst>
                                        </p:cTn>
                                        <p:tgtEl>
                                          <p:spTgt spid="92"/>
                                        </p:tgtEl>
                                        <p:attrNameLst>
                                          <p:attrName>style.visibility</p:attrName>
                                        </p:attrNameLst>
                                      </p:cBhvr>
                                      <p:to>
                                        <p:strVal val="hidden"/>
                                      </p:to>
                                    </p:set>
                                  </p:childTnLst>
                                </p:cTn>
                              </p:par>
                              <p:par>
                                <p:cTn id="969" presetID="2" presetClass="exit" presetSubtype="8" fill="hold" grpId="2" nodeType="withEffect">
                                  <p:stCondLst>
                                    <p:cond delay="0"/>
                                  </p:stCondLst>
                                  <p:childTnLst>
                                    <p:anim calcmode="lin" valueType="num">
                                      <p:cBhvr additive="base">
                                        <p:cTn id="970" dur="2250"/>
                                        <p:tgtEl>
                                          <p:spTgt spid="93"/>
                                        </p:tgtEl>
                                        <p:attrNameLst>
                                          <p:attrName>ppt_x</p:attrName>
                                        </p:attrNameLst>
                                      </p:cBhvr>
                                      <p:tavLst>
                                        <p:tav tm="0">
                                          <p:val>
                                            <p:strVal val="ppt_x"/>
                                          </p:val>
                                        </p:tav>
                                        <p:tav tm="100000">
                                          <p:val>
                                            <p:strVal val="0-ppt_w/2"/>
                                          </p:val>
                                        </p:tav>
                                      </p:tavLst>
                                    </p:anim>
                                    <p:anim calcmode="lin" valueType="num">
                                      <p:cBhvr additive="base">
                                        <p:cTn id="971" dur="2250"/>
                                        <p:tgtEl>
                                          <p:spTgt spid="93"/>
                                        </p:tgtEl>
                                        <p:attrNameLst>
                                          <p:attrName>ppt_y</p:attrName>
                                        </p:attrNameLst>
                                      </p:cBhvr>
                                      <p:tavLst>
                                        <p:tav tm="0">
                                          <p:val>
                                            <p:strVal val="ppt_y"/>
                                          </p:val>
                                        </p:tav>
                                        <p:tav tm="100000">
                                          <p:val>
                                            <p:strVal val="ppt_y"/>
                                          </p:val>
                                        </p:tav>
                                      </p:tavLst>
                                    </p:anim>
                                    <p:set>
                                      <p:cBhvr>
                                        <p:cTn id="972" dur="1" fill="hold">
                                          <p:stCondLst>
                                            <p:cond delay="2249"/>
                                          </p:stCondLst>
                                        </p:cTn>
                                        <p:tgtEl>
                                          <p:spTgt spid="93"/>
                                        </p:tgtEl>
                                        <p:attrNameLst>
                                          <p:attrName>style.visibility</p:attrName>
                                        </p:attrNameLst>
                                      </p:cBhvr>
                                      <p:to>
                                        <p:strVal val="hidden"/>
                                      </p:to>
                                    </p:set>
                                  </p:childTnLst>
                                </p:cTn>
                              </p:par>
                              <p:par>
                                <p:cTn id="973" presetID="2" presetClass="exit" presetSubtype="8" fill="hold" grpId="2" nodeType="withEffect">
                                  <p:stCondLst>
                                    <p:cond delay="0"/>
                                  </p:stCondLst>
                                  <p:childTnLst>
                                    <p:anim calcmode="lin" valueType="num">
                                      <p:cBhvr additive="base">
                                        <p:cTn id="974" dur="2250"/>
                                        <p:tgtEl>
                                          <p:spTgt spid="94"/>
                                        </p:tgtEl>
                                        <p:attrNameLst>
                                          <p:attrName>ppt_x</p:attrName>
                                        </p:attrNameLst>
                                      </p:cBhvr>
                                      <p:tavLst>
                                        <p:tav tm="0">
                                          <p:val>
                                            <p:strVal val="ppt_x"/>
                                          </p:val>
                                        </p:tav>
                                        <p:tav tm="100000">
                                          <p:val>
                                            <p:strVal val="0-ppt_w/2"/>
                                          </p:val>
                                        </p:tav>
                                      </p:tavLst>
                                    </p:anim>
                                    <p:anim calcmode="lin" valueType="num">
                                      <p:cBhvr additive="base">
                                        <p:cTn id="975" dur="2250"/>
                                        <p:tgtEl>
                                          <p:spTgt spid="94"/>
                                        </p:tgtEl>
                                        <p:attrNameLst>
                                          <p:attrName>ppt_y</p:attrName>
                                        </p:attrNameLst>
                                      </p:cBhvr>
                                      <p:tavLst>
                                        <p:tav tm="0">
                                          <p:val>
                                            <p:strVal val="ppt_y"/>
                                          </p:val>
                                        </p:tav>
                                        <p:tav tm="100000">
                                          <p:val>
                                            <p:strVal val="ppt_y"/>
                                          </p:val>
                                        </p:tav>
                                      </p:tavLst>
                                    </p:anim>
                                    <p:set>
                                      <p:cBhvr>
                                        <p:cTn id="976" dur="1" fill="hold">
                                          <p:stCondLst>
                                            <p:cond delay="2249"/>
                                          </p:stCondLst>
                                        </p:cTn>
                                        <p:tgtEl>
                                          <p:spTgt spid="94"/>
                                        </p:tgtEl>
                                        <p:attrNameLst>
                                          <p:attrName>style.visibility</p:attrName>
                                        </p:attrNameLst>
                                      </p:cBhvr>
                                      <p:to>
                                        <p:strVal val="hidden"/>
                                      </p:to>
                                    </p:set>
                                  </p:childTnLst>
                                </p:cTn>
                              </p:par>
                              <p:par>
                                <p:cTn id="977" presetID="2" presetClass="exit" presetSubtype="8" fill="hold" grpId="2" nodeType="withEffect">
                                  <p:stCondLst>
                                    <p:cond delay="0"/>
                                  </p:stCondLst>
                                  <p:childTnLst>
                                    <p:anim calcmode="lin" valueType="num">
                                      <p:cBhvr additive="base">
                                        <p:cTn id="978" dur="2250"/>
                                        <p:tgtEl>
                                          <p:spTgt spid="95"/>
                                        </p:tgtEl>
                                        <p:attrNameLst>
                                          <p:attrName>ppt_x</p:attrName>
                                        </p:attrNameLst>
                                      </p:cBhvr>
                                      <p:tavLst>
                                        <p:tav tm="0">
                                          <p:val>
                                            <p:strVal val="ppt_x"/>
                                          </p:val>
                                        </p:tav>
                                        <p:tav tm="100000">
                                          <p:val>
                                            <p:strVal val="0-ppt_w/2"/>
                                          </p:val>
                                        </p:tav>
                                      </p:tavLst>
                                    </p:anim>
                                    <p:anim calcmode="lin" valueType="num">
                                      <p:cBhvr additive="base">
                                        <p:cTn id="979" dur="2250"/>
                                        <p:tgtEl>
                                          <p:spTgt spid="95"/>
                                        </p:tgtEl>
                                        <p:attrNameLst>
                                          <p:attrName>ppt_y</p:attrName>
                                        </p:attrNameLst>
                                      </p:cBhvr>
                                      <p:tavLst>
                                        <p:tav tm="0">
                                          <p:val>
                                            <p:strVal val="ppt_y"/>
                                          </p:val>
                                        </p:tav>
                                        <p:tav tm="100000">
                                          <p:val>
                                            <p:strVal val="ppt_y"/>
                                          </p:val>
                                        </p:tav>
                                      </p:tavLst>
                                    </p:anim>
                                    <p:set>
                                      <p:cBhvr>
                                        <p:cTn id="980" dur="1" fill="hold">
                                          <p:stCondLst>
                                            <p:cond delay="2249"/>
                                          </p:stCondLst>
                                        </p:cTn>
                                        <p:tgtEl>
                                          <p:spTgt spid="95"/>
                                        </p:tgtEl>
                                        <p:attrNameLst>
                                          <p:attrName>style.visibility</p:attrName>
                                        </p:attrNameLst>
                                      </p:cBhvr>
                                      <p:to>
                                        <p:strVal val="hidden"/>
                                      </p:to>
                                    </p:set>
                                  </p:childTnLst>
                                </p:cTn>
                              </p:par>
                              <p:par>
                                <p:cTn id="981" presetID="2" presetClass="exit" presetSubtype="8" fill="hold" grpId="2" nodeType="withEffect">
                                  <p:stCondLst>
                                    <p:cond delay="0"/>
                                  </p:stCondLst>
                                  <p:childTnLst>
                                    <p:anim calcmode="lin" valueType="num">
                                      <p:cBhvr additive="base">
                                        <p:cTn id="982" dur="2250"/>
                                        <p:tgtEl>
                                          <p:spTgt spid="96"/>
                                        </p:tgtEl>
                                        <p:attrNameLst>
                                          <p:attrName>ppt_x</p:attrName>
                                        </p:attrNameLst>
                                      </p:cBhvr>
                                      <p:tavLst>
                                        <p:tav tm="0">
                                          <p:val>
                                            <p:strVal val="ppt_x"/>
                                          </p:val>
                                        </p:tav>
                                        <p:tav tm="100000">
                                          <p:val>
                                            <p:strVal val="0-ppt_w/2"/>
                                          </p:val>
                                        </p:tav>
                                      </p:tavLst>
                                    </p:anim>
                                    <p:anim calcmode="lin" valueType="num">
                                      <p:cBhvr additive="base">
                                        <p:cTn id="983" dur="2250"/>
                                        <p:tgtEl>
                                          <p:spTgt spid="96"/>
                                        </p:tgtEl>
                                        <p:attrNameLst>
                                          <p:attrName>ppt_y</p:attrName>
                                        </p:attrNameLst>
                                      </p:cBhvr>
                                      <p:tavLst>
                                        <p:tav tm="0">
                                          <p:val>
                                            <p:strVal val="ppt_y"/>
                                          </p:val>
                                        </p:tav>
                                        <p:tav tm="100000">
                                          <p:val>
                                            <p:strVal val="ppt_y"/>
                                          </p:val>
                                        </p:tav>
                                      </p:tavLst>
                                    </p:anim>
                                    <p:set>
                                      <p:cBhvr>
                                        <p:cTn id="984" dur="1" fill="hold">
                                          <p:stCondLst>
                                            <p:cond delay="2249"/>
                                          </p:stCondLst>
                                        </p:cTn>
                                        <p:tgtEl>
                                          <p:spTgt spid="96"/>
                                        </p:tgtEl>
                                        <p:attrNameLst>
                                          <p:attrName>style.visibility</p:attrName>
                                        </p:attrNameLst>
                                      </p:cBhvr>
                                      <p:to>
                                        <p:strVal val="hidden"/>
                                      </p:to>
                                    </p:set>
                                  </p:childTnLst>
                                </p:cTn>
                              </p:par>
                              <p:par>
                                <p:cTn id="985" presetID="2" presetClass="exit" presetSubtype="8" fill="hold" grpId="2" nodeType="withEffect">
                                  <p:stCondLst>
                                    <p:cond delay="0"/>
                                  </p:stCondLst>
                                  <p:childTnLst>
                                    <p:anim calcmode="lin" valueType="num">
                                      <p:cBhvr additive="base">
                                        <p:cTn id="986" dur="2250"/>
                                        <p:tgtEl>
                                          <p:spTgt spid="97"/>
                                        </p:tgtEl>
                                        <p:attrNameLst>
                                          <p:attrName>ppt_x</p:attrName>
                                        </p:attrNameLst>
                                      </p:cBhvr>
                                      <p:tavLst>
                                        <p:tav tm="0">
                                          <p:val>
                                            <p:strVal val="ppt_x"/>
                                          </p:val>
                                        </p:tav>
                                        <p:tav tm="100000">
                                          <p:val>
                                            <p:strVal val="0-ppt_w/2"/>
                                          </p:val>
                                        </p:tav>
                                      </p:tavLst>
                                    </p:anim>
                                    <p:anim calcmode="lin" valueType="num">
                                      <p:cBhvr additive="base">
                                        <p:cTn id="987" dur="2250"/>
                                        <p:tgtEl>
                                          <p:spTgt spid="97"/>
                                        </p:tgtEl>
                                        <p:attrNameLst>
                                          <p:attrName>ppt_y</p:attrName>
                                        </p:attrNameLst>
                                      </p:cBhvr>
                                      <p:tavLst>
                                        <p:tav tm="0">
                                          <p:val>
                                            <p:strVal val="ppt_y"/>
                                          </p:val>
                                        </p:tav>
                                        <p:tav tm="100000">
                                          <p:val>
                                            <p:strVal val="ppt_y"/>
                                          </p:val>
                                        </p:tav>
                                      </p:tavLst>
                                    </p:anim>
                                    <p:set>
                                      <p:cBhvr>
                                        <p:cTn id="988" dur="1" fill="hold">
                                          <p:stCondLst>
                                            <p:cond delay="2249"/>
                                          </p:stCondLst>
                                        </p:cTn>
                                        <p:tgtEl>
                                          <p:spTgt spid="97"/>
                                        </p:tgtEl>
                                        <p:attrNameLst>
                                          <p:attrName>style.visibility</p:attrName>
                                        </p:attrNameLst>
                                      </p:cBhvr>
                                      <p:to>
                                        <p:strVal val="hidden"/>
                                      </p:to>
                                    </p:set>
                                  </p:childTnLst>
                                </p:cTn>
                              </p:par>
                              <p:par>
                                <p:cTn id="989" presetID="2" presetClass="exit" presetSubtype="8" fill="hold" grpId="2" nodeType="withEffect">
                                  <p:stCondLst>
                                    <p:cond delay="0"/>
                                  </p:stCondLst>
                                  <p:childTnLst>
                                    <p:anim calcmode="lin" valueType="num">
                                      <p:cBhvr additive="base">
                                        <p:cTn id="990" dur="2250"/>
                                        <p:tgtEl>
                                          <p:spTgt spid="98"/>
                                        </p:tgtEl>
                                        <p:attrNameLst>
                                          <p:attrName>ppt_x</p:attrName>
                                        </p:attrNameLst>
                                      </p:cBhvr>
                                      <p:tavLst>
                                        <p:tav tm="0">
                                          <p:val>
                                            <p:strVal val="ppt_x"/>
                                          </p:val>
                                        </p:tav>
                                        <p:tav tm="100000">
                                          <p:val>
                                            <p:strVal val="0-ppt_w/2"/>
                                          </p:val>
                                        </p:tav>
                                      </p:tavLst>
                                    </p:anim>
                                    <p:anim calcmode="lin" valueType="num">
                                      <p:cBhvr additive="base">
                                        <p:cTn id="991" dur="2250"/>
                                        <p:tgtEl>
                                          <p:spTgt spid="98"/>
                                        </p:tgtEl>
                                        <p:attrNameLst>
                                          <p:attrName>ppt_y</p:attrName>
                                        </p:attrNameLst>
                                      </p:cBhvr>
                                      <p:tavLst>
                                        <p:tav tm="0">
                                          <p:val>
                                            <p:strVal val="ppt_y"/>
                                          </p:val>
                                        </p:tav>
                                        <p:tav tm="100000">
                                          <p:val>
                                            <p:strVal val="ppt_y"/>
                                          </p:val>
                                        </p:tav>
                                      </p:tavLst>
                                    </p:anim>
                                    <p:set>
                                      <p:cBhvr>
                                        <p:cTn id="992" dur="1" fill="hold">
                                          <p:stCondLst>
                                            <p:cond delay="2249"/>
                                          </p:stCondLst>
                                        </p:cTn>
                                        <p:tgtEl>
                                          <p:spTgt spid="98"/>
                                        </p:tgtEl>
                                        <p:attrNameLst>
                                          <p:attrName>style.visibility</p:attrName>
                                        </p:attrNameLst>
                                      </p:cBhvr>
                                      <p:to>
                                        <p:strVal val="hidden"/>
                                      </p:to>
                                    </p:set>
                                  </p:childTnLst>
                                </p:cTn>
                              </p:par>
                              <p:par>
                                <p:cTn id="993" presetID="2" presetClass="exit" presetSubtype="8" fill="hold" grpId="2" nodeType="withEffect">
                                  <p:stCondLst>
                                    <p:cond delay="0"/>
                                  </p:stCondLst>
                                  <p:childTnLst>
                                    <p:anim calcmode="lin" valueType="num">
                                      <p:cBhvr additive="base">
                                        <p:cTn id="994" dur="2250"/>
                                        <p:tgtEl>
                                          <p:spTgt spid="99"/>
                                        </p:tgtEl>
                                        <p:attrNameLst>
                                          <p:attrName>ppt_x</p:attrName>
                                        </p:attrNameLst>
                                      </p:cBhvr>
                                      <p:tavLst>
                                        <p:tav tm="0">
                                          <p:val>
                                            <p:strVal val="ppt_x"/>
                                          </p:val>
                                        </p:tav>
                                        <p:tav tm="100000">
                                          <p:val>
                                            <p:strVal val="0-ppt_w/2"/>
                                          </p:val>
                                        </p:tav>
                                      </p:tavLst>
                                    </p:anim>
                                    <p:anim calcmode="lin" valueType="num">
                                      <p:cBhvr additive="base">
                                        <p:cTn id="995" dur="2250"/>
                                        <p:tgtEl>
                                          <p:spTgt spid="99"/>
                                        </p:tgtEl>
                                        <p:attrNameLst>
                                          <p:attrName>ppt_y</p:attrName>
                                        </p:attrNameLst>
                                      </p:cBhvr>
                                      <p:tavLst>
                                        <p:tav tm="0">
                                          <p:val>
                                            <p:strVal val="ppt_y"/>
                                          </p:val>
                                        </p:tav>
                                        <p:tav tm="100000">
                                          <p:val>
                                            <p:strVal val="ppt_y"/>
                                          </p:val>
                                        </p:tav>
                                      </p:tavLst>
                                    </p:anim>
                                    <p:set>
                                      <p:cBhvr>
                                        <p:cTn id="996" dur="1" fill="hold">
                                          <p:stCondLst>
                                            <p:cond delay="2249"/>
                                          </p:stCondLst>
                                        </p:cTn>
                                        <p:tgtEl>
                                          <p:spTgt spid="99"/>
                                        </p:tgtEl>
                                        <p:attrNameLst>
                                          <p:attrName>style.visibility</p:attrName>
                                        </p:attrNameLst>
                                      </p:cBhvr>
                                      <p:to>
                                        <p:strVal val="hidden"/>
                                      </p:to>
                                    </p:set>
                                  </p:childTnLst>
                                </p:cTn>
                              </p:par>
                              <p:par>
                                <p:cTn id="997" presetID="2" presetClass="exit" presetSubtype="8" fill="hold" grpId="2" nodeType="withEffect">
                                  <p:stCondLst>
                                    <p:cond delay="0"/>
                                  </p:stCondLst>
                                  <p:childTnLst>
                                    <p:anim calcmode="lin" valueType="num">
                                      <p:cBhvr additive="base">
                                        <p:cTn id="998" dur="2250"/>
                                        <p:tgtEl>
                                          <p:spTgt spid="100"/>
                                        </p:tgtEl>
                                        <p:attrNameLst>
                                          <p:attrName>ppt_x</p:attrName>
                                        </p:attrNameLst>
                                      </p:cBhvr>
                                      <p:tavLst>
                                        <p:tav tm="0">
                                          <p:val>
                                            <p:strVal val="ppt_x"/>
                                          </p:val>
                                        </p:tav>
                                        <p:tav tm="100000">
                                          <p:val>
                                            <p:strVal val="0-ppt_w/2"/>
                                          </p:val>
                                        </p:tav>
                                      </p:tavLst>
                                    </p:anim>
                                    <p:anim calcmode="lin" valueType="num">
                                      <p:cBhvr additive="base">
                                        <p:cTn id="999" dur="2250"/>
                                        <p:tgtEl>
                                          <p:spTgt spid="100"/>
                                        </p:tgtEl>
                                        <p:attrNameLst>
                                          <p:attrName>ppt_y</p:attrName>
                                        </p:attrNameLst>
                                      </p:cBhvr>
                                      <p:tavLst>
                                        <p:tav tm="0">
                                          <p:val>
                                            <p:strVal val="ppt_y"/>
                                          </p:val>
                                        </p:tav>
                                        <p:tav tm="100000">
                                          <p:val>
                                            <p:strVal val="ppt_y"/>
                                          </p:val>
                                        </p:tav>
                                      </p:tavLst>
                                    </p:anim>
                                    <p:set>
                                      <p:cBhvr>
                                        <p:cTn id="1000" dur="1" fill="hold">
                                          <p:stCondLst>
                                            <p:cond delay="2249"/>
                                          </p:stCondLst>
                                        </p:cTn>
                                        <p:tgtEl>
                                          <p:spTgt spid="100"/>
                                        </p:tgtEl>
                                        <p:attrNameLst>
                                          <p:attrName>style.visibility</p:attrName>
                                        </p:attrNameLst>
                                      </p:cBhvr>
                                      <p:to>
                                        <p:strVal val="hidden"/>
                                      </p:to>
                                    </p:set>
                                  </p:childTnLst>
                                </p:cTn>
                              </p:par>
                              <p:par>
                                <p:cTn id="1001" presetID="2" presetClass="exit" presetSubtype="8" fill="hold" grpId="2" nodeType="withEffect">
                                  <p:stCondLst>
                                    <p:cond delay="0"/>
                                  </p:stCondLst>
                                  <p:childTnLst>
                                    <p:anim calcmode="lin" valueType="num">
                                      <p:cBhvr additive="base">
                                        <p:cTn id="1002" dur="2250"/>
                                        <p:tgtEl>
                                          <p:spTgt spid="101"/>
                                        </p:tgtEl>
                                        <p:attrNameLst>
                                          <p:attrName>ppt_x</p:attrName>
                                        </p:attrNameLst>
                                      </p:cBhvr>
                                      <p:tavLst>
                                        <p:tav tm="0">
                                          <p:val>
                                            <p:strVal val="ppt_x"/>
                                          </p:val>
                                        </p:tav>
                                        <p:tav tm="100000">
                                          <p:val>
                                            <p:strVal val="0-ppt_w/2"/>
                                          </p:val>
                                        </p:tav>
                                      </p:tavLst>
                                    </p:anim>
                                    <p:anim calcmode="lin" valueType="num">
                                      <p:cBhvr additive="base">
                                        <p:cTn id="1003" dur="2250"/>
                                        <p:tgtEl>
                                          <p:spTgt spid="101"/>
                                        </p:tgtEl>
                                        <p:attrNameLst>
                                          <p:attrName>ppt_y</p:attrName>
                                        </p:attrNameLst>
                                      </p:cBhvr>
                                      <p:tavLst>
                                        <p:tav tm="0">
                                          <p:val>
                                            <p:strVal val="ppt_y"/>
                                          </p:val>
                                        </p:tav>
                                        <p:tav tm="100000">
                                          <p:val>
                                            <p:strVal val="ppt_y"/>
                                          </p:val>
                                        </p:tav>
                                      </p:tavLst>
                                    </p:anim>
                                    <p:set>
                                      <p:cBhvr>
                                        <p:cTn id="1004" dur="1" fill="hold">
                                          <p:stCondLst>
                                            <p:cond delay="2249"/>
                                          </p:stCondLst>
                                        </p:cTn>
                                        <p:tgtEl>
                                          <p:spTgt spid="101"/>
                                        </p:tgtEl>
                                        <p:attrNameLst>
                                          <p:attrName>style.visibility</p:attrName>
                                        </p:attrNameLst>
                                      </p:cBhvr>
                                      <p:to>
                                        <p:strVal val="hidden"/>
                                      </p:to>
                                    </p:set>
                                  </p:childTnLst>
                                </p:cTn>
                              </p:par>
                              <p:par>
                                <p:cTn id="1005" presetID="2" presetClass="exit" presetSubtype="8" fill="hold" grpId="2" nodeType="withEffect">
                                  <p:stCondLst>
                                    <p:cond delay="0"/>
                                  </p:stCondLst>
                                  <p:childTnLst>
                                    <p:anim calcmode="lin" valueType="num">
                                      <p:cBhvr additive="base">
                                        <p:cTn id="1006" dur="2250"/>
                                        <p:tgtEl>
                                          <p:spTgt spid="102"/>
                                        </p:tgtEl>
                                        <p:attrNameLst>
                                          <p:attrName>ppt_x</p:attrName>
                                        </p:attrNameLst>
                                      </p:cBhvr>
                                      <p:tavLst>
                                        <p:tav tm="0">
                                          <p:val>
                                            <p:strVal val="ppt_x"/>
                                          </p:val>
                                        </p:tav>
                                        <p:tav tm="100000">
                                          <p:val>
                                            <p:strVal val="0-ppt_w/2"/>
                                          </p:val>
                                        </p:tav>
                                      </p:tavLst>
                                    </p:anim>
                                    <p:anim calcmode="lin" valueType="num">
                                      <p:cBhvr additive="base">
                                        <p:cTn id="1007" dur="2250"/>
                                        <p:tgtEl>
                                          <p:spTgt spid="102"/>
                                        </p:tgtEl>
                                        <p:attrNameLst>
                                          <p:attrName>ppt_y</p:attrName>
                                        </p:attrNameLst>
                                      </p:cBhvr>
                                      <p:tavLst>
                                        <p:tav tm="0">
                                          <p:val>
                                            <p:strVal val="ppt_y"/>
                                          </p:val>
                                        </p:tav>
                                        <p:tav tm="100000">
                                          <p:val>
                                            <p:strVal val="ppt_y"/>
                                          </p:val>
                                        </p:tav>
                                      </p:tavLst>
                                    </p:anim>
                                    <p:set>
                                      <p:cBhvr>
                                        <p:cTn id="1008" dur="1" fill="hold">
                                          <p:stCondLst>
                                            <p:cond delay="2249"/>
                                          </p:stCondLst>
                                        </p:cTn>
                                        <p:tgtEl>
                                          <p:spTgt spid="102"/>
                                        </p:tgtEl>
                                        <p:attrNameLst>
                                          <p:attrName>style.visibility</p:attrName>
                                        </p:attrNameLst>
                                      </p:cBhvr>
                                      <p:to>
                                        <p:strVal val="hidden"/>
                                      </p:to>
                                    </p:set>
                                  </p:childTnLst>
                                </p:cTn>
                              </p:par>
                              <p:par>
                                <p:cTn id="1009" presetID="2" presetClass="exit" presetSubtype="8" fill="hold" grpId="2" nodeType="withEffect">
                                  <p:stCondLst>
                                    <p:cond delay="0"/>
                                  </p:stCondLst>
                                  <p:childTnLst>
                                    <p:anim calcmode="lin" valueType="num">
                                      <p:cBhvr additive="base">
                                        <p:cTn id="1010" dur="2250"/>
                                        <p:tgtEl>
                                          <p:spTgt spid="103"/>
                                        </p:tgtEl>
                                        <p:attrNameLst>
                                          <p:attrName>ppt_x</p:attrName>
                                        </p:attrNameLst>
                                      </p:cBhvr>
                                      <p:tavLst>
                                        <p:tav tm="0">
                                          <p:val>
                                            <p:strVal val="ppt_x"/>
                                          </p:val>
                                        </p:tav>
                                        <p:tav tm="100000">
                                          <p:val>
                                            <p:strVal val="0-ppt_w/2"/>
                                          </p:val>
                                        </p:tav>
                                      </p:tavLst>
                                    </p:anim>
                                    <p:anim calcmode="lin" valueType="num">
                                      <p:cBhvr additive="base">
                                        <p:cTn id="1011" dur="2250"/>
                                        <p:tgtEl>
                                          <p:spTgt spid="103"/>
                                        </p:tgtEl>
                                        <p:attrNameLst>
                                          <p:attrName>ppt_y</p:attrName>
                                        </p:attrNameLst>
                                      </p:cBhvr>
                                      <p:tavLst>
                                        <p:tav tm="0">
                                          <p:val>
                                            <p:strVal val="ppt_y"/>
                                          </p:val>
                                        </p:tav>
                                        <p:tav tm="100000">
                                          <p:val>
                                            <p:strVal val="ppt_y"/>
                                          </p:val>
                                        </p:tav>
                                      </p:tavLst>
                                    </p:anim>
                                    <p:set>
                                      <p:cBhvr>
                                        <p:cTn id="1012" dur="1" fill="hold">
                                          <p:stCondLst>
                                            <p:cond delay="2249"/>
                                          </p:stCondLst>
                                        </p:cTn>
                                        <p:tgtEl>
                                          <p:spTgt spid="103"/>
                                        </p:tgtEl>
                                        <p:attrNameLst>
                                          <p:attrName>style.visibility</p:attrName>
                                        </p:attrNameLst>
                                      </p:cBhvr>
                                      <p:to>
                                        <p:strVal val="hidden"/>
                                      </p:to>
                                    </p:set>
                                  </p:childTnLst>
                                </p:cTn>
                              </p:par>
                              <p:par>
                                <p:cTn id="1013" presetID="2" presetClass="exit" presetSubtype="8" fill="hold" grpId="2" nodeType="withEffect">
                                  <p:stCondLst>
                                    <p:cond delay="0"/>
                                  </p:stCondLst>
                                  <p:childTnLst>
                                    <p:anim calcmode="lin" valueType="num">
                                      <p:cBhvr additive="base">
                                        <p:cTn id="1014" dur="2250"/>
                                        <p:tgtEl>
                                          <p:spTgt spid="104"/>
                                        </p:tgtEl>
                                        <p:attrNameLst>
                                          <p:attrName>ppt_x</p:attrName>
                                        </p:attrNameLst>
                                      </p:cBhvr>
                                      <p:tavLst>
                                        <p:tav tm="0">
                                          <p:val>
                                            <p:strVal val="ppt_x"/>
                                          </p:val>
                                        </p:tav>
                                        <p:tav tm="100000">
                                          <p:val>
                                            <p:strVal val="0-ppt_w/2"/>
                                          </p:val>
                                        </p:tav>
                                      </p:tavLst>
                                    </p:anim>
                                    <p:anim calcmode="lin" valueType="num">
                                      <p:cBhvr additive="base">
                                        <p:cTn id="1015" dur="2250"/>
                                        <p:tgtEl>
                                          <p:spTgt spid="104"/>
                                        </p:tgtEl>
                                        <p:attrNameLst>
                                          <p:attrName>ppt_y</p:attrName>
                                        </p:attrNameLst>
                                      </p:cBhvr>
                                      <p:tavLst>
                                        <p:tav tm="0">
                                          <p:val>
                                            <p:strVal val="ppt_y"/>
                                          </p:val>
                                        </p:tav>
                                        <p:tav tm="100000">
                                          <p:val>
                                            <p:strVal val="ppt_y"/>
                                          </p:val>
                                        </p:tav>
                                      </p:tavLst>
                                    </p:anim>
                                    <p:set>
                                      <p:cBhvr>
                                        <p:cTn id="1016" dur="1" fill="hold">
                                          <p:stCondLst>
                                            <p:cond delay="2249"/>
                                          </p:stCondLst>
                                        </p:cTn>
                                        <p:tgtEl>
                                          <p:spTgt spid="104"/>
                                        </p:tgtEl>
                                        <p:attrNameLst>
                                          <p:attrName>style.visibility</p:attrName>
                                        </p:attrNameLst>
                                      </p:cBhvr>
                                      <p:to>
                                        <p:strVal val="hidden"/>
                                      </p:to>
                                    </p:set>
                                  </p:childTnLst>
                                </p:cTn>
                              </p:par>
                              <p:par>
                                <p:cTn id="1017" presetID="2" presetClass="exit" presetSubtype="8" fill="hold" grpId="2" nodeType="withEffect">
                                  <p:stCondLst>
                                    <p:cond delay="0"/>
                                  </p:stCondLst>
                                  <p:childTnLst>
                                    <p:anim calcmode="lin" valueType="num">
                                      <p:cBhvr additive="base">
                                        <p:cTn id="1018" dur="2250"/>
                                        <p:tgtEl>
                                          <p:spTgt spid="105"/>
                                        </p:tgtEl>
                                        <p:attrNameLst>
                                          <p:attrName>ppt_x</p:attrName>
                                        </p:attrNameLst>
                                      </p:cBhvr>
                                      <p:tavLst>
                                        <p:tav tm="0">
                                          <p:val>
                                            <p:strVal val="ppt_x"/>
                                          </p:val>
                                        </p:tav>
                                        <p:tav tm="100000">
                                          <p:val>
                                            <p:strVal val="0-ppt_w/2"/>
                                          </p:val>
                                        </p:tav>
                                      </p:tavLst>
                                    </p:anim>
                                    <p:anim calcmode="lin" valueType="num">
                                      <p:cBhvr additive="base">
                                        <p:cTn id="1019" dur="2250"/>
                                        <p:tgtEl>
                                          <p:spTgt spid="105"/>
                                        </p:tgtEl>
                                        <p:attrNameLst>
                                          <p:attrName>ppt_y</p:attrName>
                                        </p:attrNameLst>
                                      </p:cBhvr>
                                      <p:tavLst>
                                        <p:tav tm="0">
                                          <p:val>
                                            <p:strVal val="ppt_y"/>
                                          </p:val>
                                        </p:tav>
                                        <p:tav tm="100000">
                                          <p:val>
                                            <p:strVal val="ppt_y"/>
                                          </p:val>
                                        </p:tav>
                                      </p:tavLst>
                                    </p:anim>
                                    <p:set>
                                      <p:cBhvr>
                                        <p:cTn id="1020" dur="1" fill="hold">
                                          <p:stCondLst>
                                            <p:cond delay="2249"/>
                                          </p:stCondLst>
                                        </p:cTn>
                                        <p:tgtEl>
                                          <p:spTgt spid="105"/>
                                        </p:tgtEl>
                                        <p:attrNameLst>
                                          <p:attrName>style.visibility</p:attrName>
                                        </p:attrNameLst>
                                      </p:cBhvr>
                                      <p:to>
                                        <p:strVal val="hidden"/>
                                      </p:to>
                                    </p:set>
                                  </p:childTnLst>
                                </p:cTn>
                              </p:par>
                              <p:par>
                                <p:cTn id="1021" presetID="2" presetClass="exit" presetSubtype="8" fill="hold" grpId="2" nodeType="withEffect">
                                  <p:stCondLst>
                                    <p:cond delay="0"/>
                                  </p:stCondLst>
                                  <p:childTnLst>
                                    <p:anim calcmode="lin" valueType="num">
                                      <p:cBhvr additive="base">
                                        <p:cTn id="1022" dur="2250"/>
                                        <p:tgtEl>
                                          <p:spTgt spid="106"/>
                                        </p:tgtEl>
                                        <p:attrNameLst>
                                          <p:attrName>ppt_x</p:attrName>
                                        </p:attrNameLst>
                                      </p:cBhvr>
                                      <p:tavLst>
                                        <p:tav tm="0">
                                          <p:val>
                                            <p:strVal val="ppt_x"/>
                                          </p:val>
                                        </p:tav>
                                        <p:tav tm="100000">
                                          <p:val>
                                            <p:strVal val="0-ppt_w/2"/>
                                          </p:val>
                                        </p:tav>
                                      </p:tavLst>
                                    </p:anim>
                                    <p:anim calcmode="lin" valueType="num">
                                      <p:cBhvr additive="base">
                                        <p:cTn id="1023" dur="2250"/>
                                        <p:tgtEl>
                                          <p:spTgt spid="106"/>
                                        </p:tgtEl>
                                        <p:attrNameLst>
                                          <p:attrName>ppt_y</p:attrName>
                                        </p:attrNameLst>
                                      </p:cBhvr>
                                      <p:tavLst>
                                        <p:tav tm="0">
                                          <p:val>
                                            <p:strVal val="ppt_y"/>
                                          </p:val>
                                        </p:tav>
                                        <p:tav tm="100000">
                                          <p:val>
                                            <p:strVal val="ppt_y"/>
                                          </p:val>
                                        </p:tav>
                                      </p:tavLst>
                                    </p:anim>
                                    <p:set>
                                      <p:cBhvr>
                                        <p:cTn id="1024" dur="1" fill="hold">
                                          <p:stCondLst>
                                            <p:cond delay="2249"/>
                                          </p:stCondLst>
                                        </p:cTn>
                                        <p:tgtEl>
                                          <p:spTgt spid="106"/>
                                        </p:tgtEl>
                                        <p:attrNameLst>
                                          <p:attrName>style.visibility</p:attrName>
                                        </p:attrNameLst>
                                      </p:cBhvr>
                                      <p:to>
                                        <p:strVal val="hidden"/>
                                      </p:to>
                                    </p:set>
                                  </p:childTnLst>
                                </p:cTn>
                              </p:par>
                              <p:par>
                                <p:cTn id="1025" presetID="2" presetClass="exit" presetSubtype="8" fill="hold" grpId="2" nodeType="withEffect">
                                  <p:stCondLst>
                                    <p:cond delay="0"/>
                                  </p:stCondLst>
                                  <p:childTnLst>
                                    <p:anim calcmode="lin" valueType="num">
                                      <p:cBhvr additive="base">
                                        <p:cTn id="1026" dur="2250"/>
                                        <p:tgtEl>
                                          <p:spTgt spid="107"/>
                                        </p:tgtEl>
                                        <p:attrNameLst>
                                          <p:attrName>ppt_x</p:attrName>
                                        </p:attrNameLst>
                                      </p:cBhvr>
                                      <p:tavLst>
                                        <p:tav tm="0">
                                          <p:val>
                                            <p:strVal val="ppt_x"/>
                                          </p:val>
                                        </p:tav>
                                        <p:tav tm="100000">
                                          <p:val>
                                            <p:strVal val="0-ppt_w/2"/>
                                          </p:val>
                                        </p:tav>
                                      </p:tavLst>
                                    </p:anim>
                                    <p:anim calcmode="lin" valueType="num">
                                      <p:cBhvr additive="base">
                                        <p:cTn id="1027" dur="2250"/>
                                        <p:tgtEl>
                                          <p:spTgt spid="107"/>
                                        </p:tgtEl>
                                        <p:attrNameLst>
                                          <p:attrName>ppt_y</p:attrName>
                                        </p:attrNameLst>
                                      </p:cBhvr>
                                      <p:tavLst>
                                        <p:tav tm="0">
                                          <p:val>
                                            <p:strVal val="ppt_y"/>
                                          </p:val>
                                        </p:tav>
                                        <p:tav tm="100000">
                                          <p:val>
                                            <p:strVal val="ppt_y"/>
                                          </p:val>
                                        </p:tav>
                                      </p:tavLst>
                                    </p:anim>
                                    <p:set>
                                      <p:cBhvr>
                                        <p:cTn id="1028" dur="1" fill="hold">
                                          <p:stCondLst>
                                            <p:cond delay="2249"/>
                                          </p:stCondLst>
                                        </p:cTn>
                                        <p:tgtEl>
                                          <p:spTgt spid="107"/>
                                        </p:tgtEl>
                                        <p:attrNameLst>
                                          <p:attrName>style.visibility</p:attrName>
                                        </p:attrNameLst>
                                      </p:cBhvr>
                                      <p:to>
                                        <p:strVal val="hidden"/>
                                      </p:to>
                                    </p:set>
                                  </p:childTnLst>
                                </p:cTn>
                              </p:par>
                              <p:par>
                                <p:cTn id="1029" presetID="2" presetClass="exit" presetSubtype="8" fill="hold" grpId="2" nodeType="withEffect">
                                  <p:stCondLst>
                                    <p:cond delay="0"/>
                                  </p:stCondLst>
                                  <p:childTnLst>
                                    <p:anim calcmode="lin" valueType="num">
                                      <p:cBhvr additive="base">
                                        <p:cTn id="1030" dur="2250"/>
                                        <p:tgtEl>
                                          <p:spTgt spid="108"/>
                                        </p:tgtEl>
                                        <p:attrNameLst>
                                          <p:attrName>ppt_x</p:attrName>
                                        </p:attrNameLst>
                                      </p:cBhvr>
                                      <p:tavLst>
                                        <p:tav tm="0">
                                          <p:val>
                                            <p:strVal val="ppt_x"/>
                                          </p:val>
                                        </p:tav>
                                        <p:tav tm="100000">
                                          <p:val>
                                            <p:strVal val="0-ppt_w/2"/>
                                          </p:val>
                                        </p:tav>
                                      </p:tavLst>
                                    </p:anim>
                                    <p:anim calcmode="lin" valueType="num">
                                      <p:cBhvr additive="base">
                                        <p:cTn id="1031" dur="2250"/>
                                        <p:tgtEl>
                                          <p:spTgt spid="108"/>
                                        </p:tgtEl>
                                        <p:attrNameLst>
                                          <p:attrName>ppt_y</p:attrName>
                                        </p:attrNameLst>
                                      </p:cBhvr>
                                      <p:tavLst>
                                        <p:tav tm="0">
                                          <p:val>
                                            <p:strVal val="ppt_y"/>
                                          </p:val>
                                        </p:tav>
                                        <p:tav tm="100000">
                                          <p:val>
                                            <p:strVal val="ppt_y"/>
                                          </p:val>
                                        </p:tav>
                                      </p:tavLst>
                                    </p:anim>
                                    <p:set>
                                      <p:cBhvr>
                                        <p:cTn id="1032" dur="1" fill="hold">
                                          <p:stCondLst>
                                            <p:cond delay="2249"/>
                                          </p:stCondLst>
                                        </p:cTn>
                                        <p:tgtEl>
                                          <p:spTgt spid="108"/>
                                        </p:tgtEl>
                                        <p:attrNameLst>
                                          <p:attrName>style.visibility</p:attrName>
                                        </p:attrNameLst>
                                      </p:cBhvr>
                                      <p:to>
                                        <p:strVal val="hidden"/>
                                      </p:to>
                                    </p:set>
                                  </p:childTnLst>
                                </p:cTn>
                              </p:par>
                              <p:par>
                                <p:cTn id="1033" presetID="2" presetClass="exit" presetSubtype="8" fill="hold" grpId="2" nodeType="withEffect">
                                  <p:stCondLst>
                                    <p:cond delay="0"/>
                                  </p:stCondLst>
                                  <p:childTnLst>
                                    <p:anim calcmode="lin" valueType="num">
                                      <p:cBhvr additive="base">
                                        <p:cTn id="1034" dur="2250"/>
                                        <p:tgtEl>
                                          <p:spTgt spid="109"/>
                                        </p:tgtEl>
                                        <p:attrNameLst>
                                          <p:attrName>ppt_x</p:attrName>
                                        </p:attrNameLst>
                                      </p:cBhvr>
                                      <p:tavLst>
                                        <p:tav tm="0">
                                          <p:val>
                                            <p:strVal val="ppt_x"/>
                                          </p:val>
                                        </p:tav>
                                        <p:tav tm="100000">
                                          <p:val>
                                            <p:strVal val="0-ppt_w/2"/>
                                          </p:val>
                                        </p:tav>
                                      </p:tavLst>
                                    </p:anim>
                                    <p:anim calcmode="lin" valueType="num">
                                      <p:cBhvr additive="base">
                                        <p:cTn id="1035" dur="2250"/>
                                        <p:tgtEl>
                                          <p:spTgt spid="109"/>
                                        </p:tgtEl>
                                        <p:attrNameLst>
                                          <p:attrName>ppt_y</p:attrName>
                                        </p:attrNameLst>
                                      </p:cBhvr>
                                      <p:tavLst>
                                        <p:tav tm="0">
                                          <p:val>
                                            <p:strVal val="ppt_y"/>
                                          </p:val>
                                        </p:tav>
                                        <p:tav tm="100000">
                                          <p:val>
                                            <p:strVal val="ppt_y"/>
                                          </p:val>
                                        </p:tav>
                                      </p:tavLst>
                                    </p:anim>
                                    <p:set>
                                      <p:cBhvr>
                                        <p:cTn id="1036" dur="1" fill="hold">
                                          <p:stCondLst>
                                            <p:cond delay="2249"/>
                                          </p:stCondLst>
                                        </p:cTn>
                                        <p:tgtEl>
                                          <p:spTgt spid="109"/>
                                        </p:tgtEl>
                                        <p:attrNameLst>
                                          <p:attrName>style.visibility</p:attrName>
                                        </p:attrNameLst>
                                      </p:cBhvr>
                                      <p:to>
                                        <p:strVal val="hidden"/>
                                      </p:to>
                                    </p:set>
                                  </p:childTnLst>
                                </p:cTn>
                              </p:par>
                              <p:par>
                                <p:cTn id="1037" presetID="2" presetClass="exit" presetSubtype="8" fill="hold" grpId="2" nodeType="withEffect">
                                  <p:stCondLst>
                                    <p:cond delay="0"/>
                                  </p:stCondLst>
                                  <p:childTnLst>
                                    <p:anim calcmode="lin" valueType="num">
                                      <p:cBhvr additive="base">
                                        <p:cTn id="1038" dur="2250"/>
                                        <p:tgtEl>
                                          <p:spTgt spid="110"/>
                                        </p:tgtEl>
                                        <p:attrNameLst>
                                          <p:attrName>ppt_x</p:attrName>
                                        </p:attrNameLst>
                                      </p:cBhvr>
                                      <p:tavLst>
                                        <p:tav tm="0">
                                          <p:val>
                                            <p:strVal val="ppt_x"/>
                                          </p:val>
                                        </p:tav>
                                        <p:tav tm="100000">
                                          <p:val>
                                            <p:strVal val="0-ppt_w/2"/>
                                          </p:val>
                                        </p:tav>
                                      </p:tavLst>
                                    </p:anim>
                                    <p:anim calcmode="lin" valueType="num">
                                      <p:cBhvr additive="base">
                                        <p:cTn id="1039" dur="2250"/>
                                        <p:tgtEl>
                                          <p:spTgt spid="110"/>
                                        </p:tgtEl>
                                        <p:attrNameLst>
                                          <p:attrName>ppt_y</p:attrName>
                                        </p:attrNameLst>
                                      </p:cBhvr>
                                      <p:tavLst>
                                        <p:tav tm="0">
                                          <p:val>
                                            <p:strVal val="ppt_y"/>
                                          </p:val>
                                        </p:tav>
                                        <p:tav tm="100000">
                                          <p:val>
                                            <p:strVal val="ppt_y"/>
                                          </p:val>
                                        </p:tav>
                                      </p:tavLst>
                                    </p:anim>
                                    <p:set>
                                      <p:cBhvr>
                                        <p:cTn id="1040" dur="1" fill="hold">
                                          <p:stCondLst>
                                            <p:cond delay="2249"/>
                                          </p:stCondLst>
                                        </p:cTn>
                                        <p:tgtEl>
                                          <p:spTgt spid="110"/>
                                        </p:tgtEl>
                                        <p:attrNameLst>
                                          <p:attrName>style.visibility</p:attrName>
                                        </p:attrNameLst>
                                      </p:cBhvr>
                                      <p:to>
                                        <p:strVal val="hidden"/>
                                      </p:to>
                                    </p:set>
                                  </p:childTnLst>
                                </p:cTn>
                              </p:par>
                              <p:par>
                                <p:cTn id="1041" presetID="2" presetClass="exit" presetSubtype="8" fill="hold" grpId="2" nodeType="withEffect">
                                  <p:stCondLst>
                                    <p:cond delay="0"/>
                                  </p:stCondLst>
                                  <p:childTnLst>
                                    <p:anim calcmode="lin" valueType="num">
                                      <p:cBhvr additive="base">
                                        <p:cTn id="1042" dur="2250"/>
                                        <p:tgtEl>
                                          <p:spTgt spid="111"/>
                                        </p:tgtEl>
                                        <p:attrNameLst>
                                          <p:attrName>ppt_x</p:attrName>
                                        </p:attrNameLst>
                                      </p:cBhvr>
                                      <p:tavLst>
                                        <p:tav tm="0">
                                          <p:val>
                                            <p:strVal val="ppt_x"/>
                                          </p:val>
                                        </p:tav>
                                        <p:tav tm="100000">
                                          <p:val>
                                            <p:strVal val="0-ppt_w/2"/>
                                          </p:val>
                                        </p:tav>
                                      </p:tavLst>
                                    </p:anim>
                                    <p:anim calcmode="lin" valueType="num">
                                      <p:cBhvr additive="base">
                                        <p:cTn id="1043" dur="2250"/>
                                        <p:tgtEl>
                                          <p:spTgt spid="111"/>
                                        </p:tgtEl>
                                        <p:attrNameLst>
                                          <p:attrName>ppt_y</p:attrName>
                                        </p:attrNameLst>
                                      </p:cBhvr>
                                      <p:tavLst>
                                        <p:tav tm="0">
                                          <p:val>
                                            <p:strVal val="ppt_y"/>
                                          </p:val>
                                        </p:tav>
                                        <p:tav tm="100000">
                                          <p:val>
                                            <p:strVal val="ppt_y"/>
                                          </p:val>
                                        </p:tav>
                                      </p:tavLst>
                                    </p:anim>
                                    <p:set>
                                      <p:cBhvr>
                                        <p:cTn id="1044" dur="1" fill="hold">
                                          <p:stCondLst>
                                            <p:cond delay="2249"/>
                                          </p:stCondLst>
                                        </p:cTn>
                                        <p:tgtEl>
                                          <p:spTgt spid="111"/>
                                        </p:tgtEl>
                                        <p:attrNameLst>
                                          <p:attrName>style.visibility</p:attrName>
                                        </p:attrNameLst>
                                      </p:cBhvr>
                                      <p:to>
                                        <p:strVal val="hidden"/>
                                      </p:to>
                                    </p:set>
                                  </p:childTnLst>
                                </p:cTn>
                              </p:par>
                              <p:par>
                                <p:cTn id="1045" presetID="2" presetClass="exit" presetSubtype="8" fill="hold" grpId="2" nodeType="withEffect">
                                  <p:stCondLst>
                                    <p:cond delay="0"/>
                                  </p:stCondLst>
                                  <p:childTnLst>
                                    <p:anim calcmode="lin" valueType="num">
                                      <p:cBhvr additive="base">
                                        <p:cTn id="1046" dur="2250"/>
                                        <p:tgtEl>
                                          <p:spTgt spid="112"/>
                                        </p:tgtEl>
                                        <p:attrNameLst>
                                          <p:attrName>ppt_x</p:attrName>
                                        </p:attrNameLst>
                                      </p:cBhvr>
                                      <p:tavLst>
                                        <p:tav tm="0">
                                          <p:val>
                                            <p:strVal val="ppt_x"/>
                                          </p:val>
                                        </p:tav>
                                        <p:tav tm="100000">
                                          <p:val>
                                            <p:strVal val="0-ppt_w/2"/>
                                          </p:val>
                                        </p:tav>
                                      </p:tavLst>
                                    </p:anim>
                                    <p:anim calcmode="lin" valueType="num">
                                      <p:cBhvr additive="base">
                                        <p:cTn id="1047" dur="2250"/>
                                        <p:tgtEl>
                                          <p:spTgt spid="112"/>
                                        </p:tgtEl>
                                        <p:attrNameLst>
                                          <p:attrName>ppt_y</p:attrName>
                                        </p:attrNameLst>
                                      </p:cBhvr>
                                      <p:tavLst>
                                        <p:tav tm="0">
                                          <p:val>
                                            <p:strVal val="ppt_y"/>
                                          </p:val>
                                        </p:tav>
                                        <p:tav tm="100000">
                                          <p:val>
                                            <p:strVal val="ppt_y"/>
                                          </p:val>
                                        </p:tav>
                                      </p:tavLst>
                                    </p:anim>
                                    <p:set>
                                      <p:cBhvr>
                                        <p:cTn id="1048" dur="1" fill="hold">
                                          <p:stCondLst>
                                            <p:cond delay="2249"/>
                                          </p:stCondLst>
                                        </p:cTn>
                                        <p:tgtEl>
                                          <p:spTgt spid="112"/>
                                        </p:tgtEl>
                                        <p:attrNameLst>
                                          <p:attrName>style.visibility</p:attrName>
                                        </p:attrNameLst>
                                      </p:cBhvr>
                                      <p:to>
                                        <p:strVal val="hidden"/>
                                      </p:to>
                                    </p:set>
                                  </p:childTnLst>
                                </p:cTn>
                              </p:par>
                              <p:par>
                                <p:cTn id="1049" presetID="2" presetClass="exit" presetSubtype="8" fill="hold" grpId="2" nodeType="withEffect">
                                  <p:stCondLst>
                                    <p:cond delay="0"/>
                                  </p:stCondLst>
                                  <p:childTnLst>
                                    <p:anim calcmode="lin" valueType="num">
                                      <p:cBhvr additive="base">
                                        <p:cTn id="1050" dur="2250"/>
                                        <p:tgtEl>
                                          <p:spTgt spid="113"/>
                                        </p:tgtEl>
                                        <p:attrNameLst>
                                          <p:attrName>ppt_x</p:attrName>
                                        </p:attrNameLst>
                                      </p:cBhvr>
                                      <p:tavLst>
                                        <p:tav tm="0">
                                          <p:val>
                                            <p:strVal val="ppt_x"/>
                                          </p:val>
                                        </p:tav>
                                        <p:tav tm="100000">
                                          <p:val>
                                            <p:strVal val="0-ppt_w/2"/>
                                          </p:val>
                                        </p:tav>
                                      </p:tavLst>
                                    </p:anim>
                                    <p:anim calcmode="lin" valueType="num">
                                      <p:cBhvr additive="base">
                                        <p:cTn id="1051" dur="2250"/>
                                        <p:tgtEl>
                                          <p:spTgt spid="113"/>
                                        </p:tgtEl>
                                        <p:attrNameLst>
                                          <p:attrName>ppt_y</p:attrName>
                                        </p:attrNameLst>
                                      </p:cBhvr>
                                      <p:tavLst>
                                        <p:tav tm="0">
                                          <p:val>
                                            <p:strVal val="ppt_y"/>
                                          </p:val>
                                        </p:tav>
                                        <p:tav tm="100000">
                                          <p:val>
                                            <p:strVal val="ppt_y"/>
                                          </p:val>
                                        </p:tav>
                                      </p:tavLst>
                                    </p:anim>
                                    <p:set>
                                      <p:cBhvr>
                                        <p:cTn id="1052" dur="1" fill="hold">
                                          <p:stCondLst>
                                            <p:cond delay="2249"/>
                                          </p:stCondLst>
                                        </p:cTn>
                                        <p:tgtEl>
                                          <p:spTgt spid="113"/>
                                        </p:tgtEl>
                                        <p:attrNameLst>
                                          <p:attrName>style.visibility</p:attrName>
                                        </p:attrNameLst>
                                      </p:cBhvr>
                                      <p:to>
                                        <p:strVal val="hidden"/>
                                      </p:to>
                                    </p:set>
                                  </p:childTnLst>
                                </p:cTn>
                              </p:par>
                              <p:par>
                                <p:cTn id="1053" presetID="2" presetClass="exit" presetSubtype="8" fill="hold" grpId="2" nodeType="withEffect">
                                  <p:stCondLst>
                                    <p:cond delay="0"/>
                                  </p:stCondLst>
                                  <p:childTnLst>
                                    <p:anim calcmode="lin" valueType="num">
                                      <p:cBhvr additive="base">
                                        <p:cTn id="1054" dur="2250"/>
                                        <p:tgtEl>
                                          <p:spTgt spid="114"/>
                                        </p:tgtEl>
                                        <p:attrNameLst>
                                          <p:attrName>ppt_x</p:attrName>
                                        </p:attrNameLst>
                                      </p:cBhvr>
                                      <p:tavLst>
                                        <p:tav tm="0">
                                          <p:val>
                                            <p:strVal val="ppt_x"/>
                                          </p:val>
                                        </p:tav>
                                        <p:tav tm="100000">
                                          <p:val>
                                            <p:strVal val="0-ppt_w/2"/>
                                          </p:val>
                                        </p:tav>
                                      </p:tavLst>
                                    </p:anim>
                                    <p:anim calcmode="lin" valueType="num">
                                      <p:cBhvr additive="base">
                                        <p:cTn id="1055" dur="2250"/>
                                        <p:tgtEl>
                                          <p:spTgt spid="114"/>
                                        </p:tgtEl>
                                        <p:attrNameLst>
                                          <p:attrName>ppt_y</p:attrName>
                                        </p:attrNameLst>
                                      </p:cBhvr>
                                      <p:tavLst>
                                        <p:tav tm="0">
                                          <p:val>
                                            <p:strVal val="ppt_y"/>
                                          </p:val>
                                        </p:tav>
                                        <p:tav tm="100000">
                                          <p:val>
                                            <p:strVal val="ppt_y"/>
                                          </p:val>
                                        </p:tav>
                                      </p:tavLst>
                                    </p:anim>
                                    <p:set>
                                      <p:cBhvr>
                                        <p:cTn id="1056" dur="1" fill="hold">
                                          <p:stCondLst>
                                            <p:cond delay="2249"/>
                                          </p:stCondLst>
                                        </p:cTn>
                                        <p:tgtEl>
                                          <p:spTgt spid="114"/>
                                        </p:tgtEl>
                                        <p:attrNameLst>
                                          <p:attrName>style.visibility</p:attrName>
                                        </p:attrNameLst>
                                      </p:cBhvr>
                                      <p:to>
                                        <p:strVal val="hidden"/>
                                      </p:to>
                                    </p:set>
                                  </p:childTnLst>
                                </p:cTn>
                              </p:par>
                              <p:par>
                                <p:cTn id="1057" presetID="2" presetClass="exit" presetSubtype="8" fill="hold" grpId="2" nodeType="withEffect">
                                  <p:stCondLst>
                                    <p:cond delay="0"/>
                                  </p:stCondLst>
                                  <p:childTnLst>
                                    <p:anim calcmode="lin" valueType="num">
                                      <p:cBhvr additive="base">
                                        <p:cTn id="1058" dur="2250"/>
                                        <p:tgtEl>
                                          <p:spTgt spid="115"/>
                                        </p:tgtEl>
                                        <p:attrNameLst>
                                          <p:attrName>ppt_x</p:attrName>
                                        </p:attrNameLst>
                                      </p:cBhvr>
                                      <p:tavLst>
                                        <p:tav tm="0">
                                          <p:val>
                                            <p:strVal val="ppt_x"/>
                                          </p:val>
                                        </p:tav>
                                        <p:tav tm="100000">
                                          <p:val>
                                            <p:strVal val="0-ppt_w/2"/>
                                          </p:val>
                                        </p:tav>
                                      </p:tavLst>
                                    </p:anim>
                                    <p:anim calcmode="lin" valueType="num">
                                      <p:cBhvr additive="base">
                                        <p:cTn id="1059" dur="2250"/>
                                        <p:tgtEl>
                                          <p:spTgt spid="115"/>
                                        </p:tgtEl>
                                        <p:attrNameLst>
                                          <p:attrName>ppt_y</p:attrName>
                                        </p:attrNameLst>
                                      </p:cBhvr>
                                      <p:tavLst>
                                        <p:tav tm="0">
                                          <p:val>
                                            <p:strVal val="ppt_y"/>
                                          </p:val>
                                        </p:tav>
                                        <p:tav tm="100000">
                                          <p:val>
                                            <p:strVal val="ppt_y"/>
                                          </p:val>
                                        </p:tav>
                                      </p:tavLst>
                                    </p:anim>
                                    <p:set>
                                      <p:cBhvr>
                                        <p:cTn id="1060" dur="1" fill="hold">
                                          <p:stCondLst>
                                            <p:cond delay="2249"/>
                                          </p:stCondLst>
                                        </p:cTn>
                                        <p:tgtEl>
                                          <p:spTgt spid="115"/>
                                        </p:tgtEl>
                                        <p:attrNameLst>
                                          <p:attrName>style.visibility</p:attrName>
                                        </p:attrNameLst>
                                      </p:cBhvr>
                                      <p:to>
                                        <p:strVal val="hidden"/>
                                      </p:to>
                                    </p:set>
                                  </p:childTnLst>
                                </p:cTn>
                              </p:par>
                              <p:par>
                                <p:cTn id="1061" presetID="2" presetClass="exit" presetSubtype="8" fill="hold" grpId="2" nodeType="withEffect">
                                  <p:stCondLst>
                                    <p:cond delay="0"/>
                                  </p:stCondLst>
                                  <p:childTnLst>
                                    <p:anim calcmode="lin" valueType="num">
                                      <p:cBhvr additive="base">
                                        <p:cTn id="1062" dur="2250"/>
                                        <p:tgtEl>
                                          <p:spTgt spid="116"/>
                                        </p:tgtEl>
                                        <p:attrNameLst>
                                          <p:attrName>ppt_x</p:attrName>
                                        </p:attrNameLst>
                                      </p:cBhvr>
                                      <p:tavLst>
                                        <p:tav tm="0">
                                          <p:val>
                                            <p:strVal val="ppt_x"/>
                                          </p:val>
                                        </p:tav>
                                        <p:tav tm="100000">
                                          <p:val>
                                            <p:strVal val="0-ppt_w/2"/>
                                          </p:val>
                                        </p:tav>
                                      </p:tavLst>
                                    </p:anim>
                                    <p:anim calcmode="lin" valueType="num">
                                      <p:cBhvr additive="base">
                                        <p:cTn id="1063" dur="2250"/>
                                        <p:tgtEl>
                                          <p:spTgt spid="116"/>
                                        </p:tgtEl>
                                        <p:attrNameLst>
                                          <p:attrName>ppt_y</p:attrName>
                                        </p:attrNameLst>
                                      </p:cBhvr>
                                      <p:tavLst>
                                        <p:tav tm="0">
                                          <p:val>
                                            <p:strVal val="ppt_y"/>
                                          </p:val>
                                        </p:tav>
                                        <p:tav tm="100000">
                                          <p:val>
                                            <p:strVal val="ppt_y"/>
                                          </p:val>
                                        </p:tav>
                                      </p:tavLst>
                                    </p:anim>
                                    <p:set>
                                      <p:cBhvr>
                                        <p:cTn id="1064" dur="1" fill="hold">
                                          <p:stCondLst>
                                            <p:cond delay="2249"/>
                                          </p:stCondLst>
                                        </p:cTn>
                                        <p:tgtEl>
                                          <p:spTgt spid="116"/>
                                        </p:tgtEl>
                                        <p:attrNameLst>
                                          <p:attrName>style.visibility</p:attrName>
                                        </p:attrNameLst>
                                      </p:cBhvr>
                                      <p:to>
                                        <p:strVal val="hidden"/>
                                      </p:to>
                                    </p:set>
                                  </p:childTnLst>
                                </p:cTn>
                              </p:par>
                              <p:par>
                                <p:cTn id="1065" presetID="2" presetClass="exit" presetSubtype="8" fill="hold" grpId="2" nodeType="withEffect">
                                  <p:stCondLst>
                                    <p:cond delay="0"/>
                                  </p:stCondLst>
                                  <p:childTnLst>
                                    <p:anim calcmode="lin" valueType="num">
                                      <p:cBhvr additive="base">
                                        <p:cTn id="1066" dur="2250"/>
                                        <p:tgtEl>
                                          <p:spTgt spid="117"/>
                                        </p:tgtEl>
                                        <p:attrNameLst>
                                          <p:attrName>ppt_x</p:attrName>
                                        </p:attrNameLst>
                                      </p:cBhvr>
                                      <p:tavLst>
                                        <p:tav tm="0">
                                          <p:val>
                                            <p:strVal val="ppt_x"/>
                                          </p:val>
                                        </p:tav>
                                        <p:tav tm="100000">
                                          <p:val>
                                            <p:strVal val="0-ppt_w/2"/>
                                          </p:val>
                                        </p:tav>
                                      </p:tavLst>
                                    </p:anim>
                                    <p:anim calcmode="lin" valueType="num">
                                      <p:cBhvr additive="base">
                                        <p:cTn id="1067" dur="2250"/>
                                        <p:tgtEl>
                                          <p:spTgt spid="117"/>
                                        </p:tgtEl>
                                        <p:attrNameLst>
                                          <p:attrName>ppt_y</p:attrName>
                                        </p:attrNameLst>
                                      </p:cBhvr>
                                      <p:tavLst>
                                        <p:tav tm="0">
                                          <p:val>
                                            <p:strVal val="ppt_y"/>
                                          </p:val>
                                        </p:tav>
                                        <p:tav tm="100000">
                                          <p:val>
                                            <p:strVal val="ppt_y"/>
                                          </p:val>
                                        </p:tav>
                                      </p:tavLst>
                                    </p:anim>
                                    <p:set>
                                      <p:cBhvr>
                                        <p:cTn id="1068" dur="1" fill="hold">
                                          <p:stCondLst>
                                            <p:cond delay="2249"/>
                                          </p:stCondLst>
                                        </p:cTn>
                                        <p:tgtEl>
                                          <p:spTgt spid="117"/>
                                        </p:tgtEl>
                                        <p:attrNameLst>
                                          <p:attrName>style.visibility</p:attrName>
                                        </p:attrNameLst>
                                      </p:cBhvr>
                                      <p:to>
                                        <p:strVal val="hidden"/>
                                      </p:to>
                                    </p:set>
                                  </p:childTnLst>
                                </p:cTn>
                              </p:par>
                              <p:par>
                                <p:cTn id="1069" presetID="2" presetClass="exit" presetSubtype="8" fill="hold" grpId="2" nodeType="withEffect">
                                  <p:stCondLst>
                                    <p:cond delay="0"/>
                                  </p:stCondLst>
                                  <p:childTnLst>
                                    <p:anim calcmode="lin" valueType="num">
                                      <p:cBhvr additive="base">
                                        <p:cTn id="1070" dur="2250"/>
                                        <p:tgtEl>
                                          <p:spTgt spid="118"/>
                                        </p:tgtEl>
                                        <p:attrNameLst>
                                          <p:attrName>ppt_x</p:attrName>
                                        </p:attrNameLst>
                                      </p:cBhvr>
                                      <p:tavLst>
                                        <p:tav tm="0">
                                          <p:val>
                                            <p:strVal val="ppt_x"/>
                                          </p:val>
                                        </p:tav>
                                        <p:tav tm="100000">
                                          <p:val>
                                            <p:strVal val="0-ppt_w/2"/>
                                          </p:val>
                                        </p:tav>
                                      </p:tavLst>
                                    </p:anim>
                                    <p:anim calcmode="lin" valueType="num">
                                      <p:cBhvr additive="base">
                                        <p:cTn id="1071" dur="2250"/>
                                        <p:tgtEl>
                                          <p:spTgt spid="118"/>
                                        </p:tgtEl>
                                        <p:attrNameLst>
                                          <p:attrName>ppt_y</p:attrName>
                                        </p:attrNameLst>
                                      </p:cBhvr>
                                      <p:tavLst>
                                        <p:tav tm="0">
                                          <p:val>
                                            <p:strVal val="ppt_y"/>
                                          </p:val>
                                        </p:tav>
                                        <p:tav tm="100000">
                                          <p:val>
                                            <p:strVal val="ppt_y"/>
                                          </p:val>
                                        </p:tav>
                                      </p:tavLst>
                                    </p:anim>
                                    <p:set>
                                      <p:cBhvr>
                                        <p:cTn id="1072" dur="1" fill="hold">
                                          <p:stCondLst>
                                            <p:cond delay="2249"/>
                                          </p:stCondLst>
                                        </p:cTn>
                                        <p:tgtEl>
                                          <p:spTgt spid="118"/>
                                        </p:tgtEl>
                                        <p:attrNameLst>
                                          <p:attrName>style.visibility</p:attrName>
                                        </p:attrNameLst>
                                      </p:cBhvr>
                                      <p:to>
                                        <p:strVal val="hidden"/>
                                      </p:to>
                                    </p:set>
                                  </p:childTnLst>
                                </p:cTn>
                              </p:par>
                              <p:par>
                                <p:cTn id="1073" presetID="2" presetClass="exit" presetSubtype="8" fill="hold" grpId="2" nodeType="withEffect">
                                  <p:stCondLst>
                                    <p:cond delay="0"/>
                                  </p:stCondLst>
                                  <p:childTnLst>
                                    <p:anim calcmode="lin" valueType="num">
                                      <p:cBhvr additive="base">
                                        <p:cTn id="1074" dur="2250"/>
                                        <p:tgtEl>
                                          <p:spTgt spid="119"/>
                                        </p:tgtEl>
                                        <p:attrNameLst>
                                          <p:attrName>ppt_x</p:attrName>
                                        </p:attrNameLst>
                                      </p:cBhvr>
                                      <p:tavLst>
                                        <p:tav tm="0">
                                          <p:val>
                                            <p:strVal val="ppt_x"/>
                                          </p:val>
                                        </p:tav>
                                        <p:tav tm="100000">
                                          <p:val>
                                            <p:strVal val="0-ppt_w/2"/>
                                          </p:val>
                                        </p:tav>
                                      </p:tavLst>
                                    </p:anim>
                                    <p:anim calcmode="lin" valueType="num">
                                      <p:cBhvr additive="base">
                                        <p:cTn id="1075" dur="2250"/>
                                        <p:tgtEl>
                                          <p:spTgt spid="119"/>
                                        </p:tgtEl>
                                        <p:attrNameLst>
                                          <p:attrName>ppt_y</p:attrName>
                                        </p:attrNameLst>
                                      </p:cBhvr>
                                      <p:tavLst>
                                        <p:tav tm="0">
                                          <p:val>
                                            <p:strVal val="ppt_y"/>
                                          </p:val>
                                        </p:tav>
                                        <p:tav tm="100000">
                                          <p:val>
                                            <p:strVal val="ppt_y"/>
                                          </p:val>
                                        </p:tav>
                                      </p:tavLst>
                                    </p:anim>
                                    <p:set>
                                      <p:cBhvr>
                                        <p:cTn id="1076" dur="1" fill="hold">
                                          <p:stCondLst>
                                            <p:cond delay="2249"/>
                                          </p:stCondLst>
                                        </p:cTn>
                                        <p:tgtEl>
                                          <p:spTgt spid="119"/>
                                        </p:tgtEl>
                                        <p:attrNameLst>
                                          <p:attrName>style.visibility</p:attrName>
                                        </p:attrNameLst>
                                      </p:cBhvr>
                                      <p:to>
                                        <p:strVal val="hidden"/>
                                      </p:to>
                                    </p:set>
                                  </p:childTnLst>
                                </p:cTn>
                              </p:par>
                              <p:par>
                                <p:cTn id="1077" presetID="2" presetClass="exit" presetSubtype="8" fill="hold" grpId="2" nodeType="withEffect">
                                  <p:stCondLst>
                                    <p:cond delay="0"/>
                                  </p:stCondLst>
                                  <p:childTnLst>
                                    <p:anim calcmode="lin" valueType="num">
                                      <p:cBhvr additive="base">
                                        <p:cTn id="1078" dur="2250"/>
                                        <p:tgtEl>
                                          <p:spTgt spid="120"/>
                                        </p:tgtEl>
                                        <p:attrNameLst>
                                          <p:attrName>ppt_x</p:attrName>
                                        </p:attrNameLst>
                                      </p:cBhvr>
                                      <p:tavLst>
                                        <p:tav tm="0">
                                          <p:val>
                                            <p:strVal val="ppt_x"/>
                                          </p:val>
                                        </p:tav>
                                        <p:tav tm="100000">
                                          <p:val>
                                            <p:strVal val="0-ppt_w/2"/>
                                          </p:val>
                                        </p:tav>
                                      </p:tavLst>
                                    </p:anim>
                                    <p:anim calcmode="lin" valueType="num">
                                      <p:cBhvr additive="base">
                                        <p:cTn id="1079" dur="2250"/>
                                        <p:tgtEl>
                                          <p:spTgt spid="120"/>
                                        </p:tgtEl>
                                        <p:attrNameLst>
                                          <p:attrName>ppt_y</p:attrName>
                                        </p:attrNameLst>
                                      </p:cBhvr>
                                      <p:tavLst>
                                        <p:tav tm="0">
                                          <p:val>
                                            <p:strVal val="ppt_y"/>
                                          </p:val>
                                        </p:tav>
                                        <p:tav tm="100000">
                                          <p:val>
                                            <p:strVal val="ppt_y"/>
                                          </p:val>
                                        </p:tav>
                                      </p:tavLst>
                                    </p:anim>
                                    <p:set>
                                      <p:cBhvr>
                                        <p:cTn id="1080" dur="1" fill="hold">
                                          <p:stCondLst>
                                            <p:cond delay="2249"/>
                                          </p:stCondLst>
                                        </p:cTn>
                                        <p:tgtEl>
                                          <p:spTgt spid="120"/>
                                        </p:tgtEl>
                                        <p:attrNameLst>
                                          <p:attrName>style.visibility</p:attrName>
                                        </p:attrNameLst>
                                      </p:cBhvr>
                                      <p:to>
                                        <p:strVal val="hidden"/>
                                      </p:to>
                                    </p:set>
                                  </p:childTnLst>
                                </p:cTn>
                              </p:par>
                              <p:par>
                                <p:cTn id="1081" presetID="2" presetClass="exit" presetSubtype="8" fill="hold" grpId="2" nodeType="withEffect">
                                  <p:stCondLst>
                                    <p:cond delay="0"/>
                                  </p:stCondLst>
                                  <p:childTnLst>
                                    <p:anim calcmode="lin" valueType="num">
                                      <p:cBhvr additive="base">
                                        <p:cTn id="1082" dur="2250"/>
                                        <p:tgtEl>
                                          <p:spTgt spid="121"/>
                                        </p:tgtEl>
                                        <p:attrNameLst>
                                          <p:attrName>ppt_x</p:attrName>
                                        </p:attrNameLst>
                                      </p:cBhvr>
                                      <p:tavLst>
                                        <p:tav tm="0">
                                          <p:val>
                                            <p:strVal val="ppt_x"/>
                                          </p:val>
                                        </p:tav>
                                        <p:tav tm="100000">
                                          <p:val>
                                            <p:strVal val="0-ppt_w/2"/>
                                          </p:val>
                                        </p:tav>
                                      </p:tavLst>
                                    </p:anim>
                                    <p:anim calcmode="lin" valueType="num">
                                      <p:cBhvr additive="base">
                                        <p:cTn id="1083" dur="2250"/>
                                        <p:tgtEl>
                                          <p:spTgt spid="121"/>
                                        </p:tgtEl>
                                        <p:attrNameLst>
                                          <p:attrName>ppt_y</p:attrName>
                                        </p:attrNameLst>
                                      </p:cBhvr>
                                      <p:tavLst>
                                        <p:tav tm="0">
                                          <p:val>
                                            <p:strVal val="ppt_y"/>
                                          </p:val>
                                        </p:tav>
                                        <p:tav tm="100000">
                                          <p:val>
                                            <p:strVal val="ppt_y"/>
                                          </p:val>
                                        </p:tav>
                                      </p:tavLst>
                                    </p:anim>
                                    <p:set>
                                      <p:cBhvr>
                                        <p:cTn id="1084" dur="1" fill="hold">
                                          <p:stCondLst>
                                            <p:cond delay="2249"/>
                                          </p:stCondLst>
                                        </p:cTn>
                                        <p:tgtEl>
                                          <p:spTgt spid="121"/>
                                        </p:tgtEl>
                                        <p:attrNameLst>
                                          <p:attrName>style.visibility</p:attrName>
                                        </p:attrNameLst>
                                      </p:cBhvr>
                                      <p:to>
                                        <p:strVal val="hidden"/>
                                      </p:to>
                                    </p:set>
                                  </p:childTnLst>
                                </p:cTn>
                              </p:par>
                              <p:par>
                                <p:cTn id="1085" presetID="2" presetClass="exit" presetSubtype="8" fill="hold" grpId="2" nodeType="withEffect">
                                  <p:stCondLst>
                                    <p:cond delay="0"/>
                                  </p:stCondLst>
                                  <p:childTnLst>
                                    <p:anim calcmode="lin" valueType="num">
                                      <p:cBhvr additive="base">
                                        <p:cTn id="1086" dur="2250"/>
                                        <p:tgtEl>
                                          <p:spTgt spid="122"/>
                                        </p:tgtEl>
                                        <p:attrNameLst>
                                          <p:attrName>ppt_x</p:attrName>
                                        </p:attrNameLst>
                                      </p:cBhvr>
                                      <p:tavLst>
                                        <p:tav tm="0">
                                          <p:val>
                                            <p:strVal val="ppt_x"/>
                                          </p:val>
                                        </p:tav>
                                        <p:tav tm="100000">
                                          <p:val>
                                            <p:strVal val="0-ppt_w/2"/>
                                          </p:val>
                                        </p:tav>
                                      </p:tavLst>
                                    </p:anim>
                                    <p:anim calcmode="lin" valueType="num">
                                      <p:cBhvr additive="base">
                                        <p:cTn id="1087" dur="2250"/>
                                        <p:tgtEl>
                                          <p:spTgt spid="122"/>
                                        </p:tgtEl>
                                        <p:attrNameLst>
                                          <p:attrName>ppt_y</p:attrName>
                                        </p:attrNameLst>
                                      </p:cBhvr>
                                      <p:tavLst>
                                        <p:tav tm="0">
                                          <p:val>
                                            <p:strVal val="ppt_y"/>
                                          </p:val>
                                        </p:tav>
                                        <p:tav tm="100000">
                                          <p:val>
                                            <p:strVal val="ppt_y"/>
                                          </p:val>
                                        </p:tav>
                                      </p:tavLst>
                                    </p:anim>
                                    <p:set>
                                      <p:cBhvr>
                                        <p:cTn id="1088" dur="1" fill="hold">
                                          <p:stCondLst>
                                            <p:cond delay="2249"/>
                                          </p:stCondLst>
                                        </p:cTn>
                                        <p:tgtEl>
                                          <p:spTgt spid="122"/>
                                        </p:tgtEl>
                                        <p:attrNameLst>
                                          <p:attrName>style.visibility</p:attrName>
                                        </p:attrNameLst>
                                      </p:cBhvr>
                                      <p:to>
                                        <p:strVal val="hidden"/>
                                      </p:to>
                                    </p:set>
                                  </p:childTnLst>
                                </p:cTn>
                              </p:par>
                              <p:par>
                                <p:cTn id="1089" presetID="2" presetClass="exit" presetSubtype="8" fill="hold" grpId="2" nodeType="withEffect">
                                  <p:stCondLst>
                                    <p:cond delay="0"/>
                                  </p:stCondLst>
                                  <p:childTnLst>
                                    <p:anim calcmode="lin" valueType="num">
                                      <p:cBhvr additive="base">
                                        <p:cTn id="1090" dur="2250"/>
                                        <p:tgtEl>
                                          <p:spTgt spid="123"/>
                                        </p:tgtEl>
                                        <p:attrNameLst>
                                          <p:attrName>ppt_x</p:attrName>
                                        </p:attrNameLst>
                                      </p:cBhvr>
                                      <p:tavLst>
                                        <p:tav tm="0">
                                          <p:val>
                                            <p:strVal val="ppt_x"/>
                                          </p:val>
                                        </p:tav>
                                        <p:tav tm="100000">
                                          <p:val>
                                            <p:strVal val="0-ppt_w/2"/>
                                          </p:val>
                                        </p:tav>
                                      </p:tavLst>
                                    </p:anim>
                                    <p:anim calcmode="lin" valueType="num">
                                      <p:cBhvr additive="base">
                                        <p:cTn id="1091" dur="2250"/>
                                        <p:tgtEl>
                                          <p:spTgt spid="123"/>
                                        </p:tgtEl>
                                        <p:attrNameLst>
                                          <p:attrName>ppt_y</p:attrName>
                                        </p:attrNameLst>
                                      </p:cBhvr>
                                      <p:tavLst>
                                        <p:tav tm="0">
                                          <p:val>
                                            <p:strVal val="ppt_y"/>
                                          </p:val>
                                        </p:tav>
                                        <p:tav tm="100000">
                                          <p:val>
                                            <p:strVal val="ppt_y"/>
                                          </p:val>
                                        </p:tav>
                                      </p:tavLst>
                                    </p:anim>
                                    <p:set>
                                      <p:cBhvr>
                                        <p:cTn id="1092" dur="1" fill="hold">
                                          <p:stCondLst>
                                            <p:cond delay="2249"/>
                                          </p:stCondLst>
                                        </p:cTn>
                                        <p:tgtEl>
                                          <p:spTgt spid="123"/>
                                        </p:tgtEl>
                                        <p:attrNameLst>
                                          <p:attrName>style.visibility</p:attrName>
                                        </p:attrNameLst>
                                      </p:cBhvr>
                                      <p:to>
                                        <p:strVal val="hidden"/>
                                      </p:to>
                                    </p:set>
                                  </p:childTnLst>
                                </p:cTn>
                              </p:par>
                              <p:par>
                                <p:cTn id="1093" presetID="2" presetClass="exit" presetSubtype="8" fill="hold" grpId="2" nodeType="withEffect">
                                  <p:stCondLst>
                                    <p:cond delay="0"/>
                                  </p:stCondLst>
                                  <p:childTnLst>
                                    <p:anim calcmode="lin" valueType="num">
                                      <p:cBhvr additive="base">
                                        <p:cTn id="1094" dur="2250"/>
                                        <p:tgtEl>
                                          <p:spTgt spid="124"/>
                                        </p:tgtEl>
                                        <p:attrNameLst>
                                          <p:attrName>ppt_x</p:attrName>
                                        </p:attrNameLst>
                                      </p:cBhvr>
                                      <p:tavLst>
                                        <p:tav tm="0">
                                          <p:val>
                                            <p:strVal val="ppt_x"/>
                                          </p:val>
                                        </p:tav>
                                        <p:tav tm="100000">
                                          <p:val>
                                            <p:strVal val="0-ppt_w/2"/>
                                          </p:val>
                                        </p:tav>
                                      </p:tavLst>
                                    </p:anim>
                                    <p:anim calcmode="lin" valueType="num">
                                      <p:cBhvr additive="base">
                                        <p:cTn id="1095" dur="2250"/>
                                        <p:tgtEl>
                                          <p:spTgt spid="124"/>
                                        </p:tgtEl>
                                        <p:attrNameLst>
                                          <p:attrName>ppt_y</p:attrName>
                                        </p:attrNameLst>
                                      </p:cBhvr>
                                      <p:tavLst>
                                        <p:tav tm="0">
                                          <p:val>
                                            <p:strVal val="ppt_y"/>
                                          </p:val>
                                        </p:tav>
                                        <p:tav tm="100000">
                                          <p:val>
                                            <p:strVal val="ppt_y"/>
                                          </p:val>
                                        </p:tav>
                                      </p:tavLst>
                                    </p:anim>
                                    <p:set>
                                      <p:cBhvr>
                                        <p:cTn id="1096" dur="1" fill="hold">
                                          <p:stCondLst>
                                            <p:cond delay="2249"/>
                                          </p:stCondLst>
                                        </p:cTn>
                                        <p:tgtEl>
                                          <p:spTgt spid="124"/>
                                        </p:tgtEl>
                                        <p:attrNameLst>
                                          <p:attrName>style.visibility</p:attrName>
                                        </p:attrNameLst>
                                      </p:cBhvr>
                                      <p:to>
                                        <p:strVal val="hidden"/>
                                      </p:to>
                                    </p:set>
                                  </p:childTnLst>
                                </p:cTn>
                              </p:par>
                              <p:par>
                                <p:cTn id="1097" presetID="2" presetClass="exit" presetSubtype="8" fill="hold" grpId="2" nodeType="withEffect">
                                  <p:stCondLst>
                                    <p:cond delay="0"/>
                                  </p:stCondLst>
                                  <p:childTnLst>
                                    <p:anim calcmode="lin" valueType="num">
                                      <p:cBhvr additive="base">
                                        <p:cTn id="1098" dur="2250"/>
                                        <p:tgtEl>
                                          <p:spTgt spid="125"/>
                                        </p:tgtEl>
                                        <p:attrNameLst>
                                          <p:attrName>ppt_x</p:attrName>
                                        </p:attrNameLst>
                                      </p:cBhvr>
                                      <p:tavLst>
                                        <p:tav tm="0">
                                          <p:val>
                                            <p:strVal val="ppt_x"/>
                                          </p:val>
                                        </p:tav>
                                        <p:tav tm="100000">
                                          <p:val>
                                            <p:strVal val="0-ppt_w/2"/>
                                          </p:val>
                                        </p:tav>
                                      </p:tavLst>
                                    </p:anim>
                                    <p:anim calcmode="lin" valueType="num">
                                      <p:cBhvr additive="base">
                                        <p:cTn id="1099" dur="2250"/>
                                        <p:tgtEl>
                                          <p:spTgt spid="125"/>
                                        </p:tgtEl>
                                        <p:attrNameLst>
                                          <p:attrName>ppt_y</p:attrName>
                                        </p:attrNameLst>
                                      </p:cBhvr>
                                      <p:tavLst>
                                        <p:tav tm="0">
                                          <p:val>
                                            <p:strVal val="ppt_y"/>
                                          </p:val>
                                        </p:tav>
                                        <p:tav tm="100000">
                                          <p:val>
                                            <p:strVal val="ppt_y"/>
                                          </p:val>
                                        </p:tav>
                                      </p:tavLst>
                                    </p:anim>
                                    <p:set>
                                      <p:cBhvr>
                                        <p:cTn id="1100" dur="1" fill="hold">
                                          <p:stCondLst>
                                            <p:cond delay="2249"/>
                                          </p:stCondLst>
                                        </p:cTn>
                                        <p:tgtEl>
                                          <p:spTgt spid="125"/>
                                        </p:tgtEl>
                                        <p:attrNameLst>
                                          <p:attrName>style.visibility</p:attrName>
                                        </p:attrNameLst>
                                      </p:cBhvr>
                                      <p:to>
                                        <p:strVal val="hidden"/>
                                      </p:to>
                                    </p:set>
                                  </p:childTnLst>
                                </p:cTn>
                              </p:par>
                              <p:par>
                                <p:cTn id="1101" presetID="2" presetClass="exit" presetSubtype="8" fill="hold" grpId="2" nodeType="withEffect">
                                  <p:stCondLst>
                                    <p:cond delay="0"/>
                                  </p:stCondLst>
                                  <p:childTnLst>
                                    <p:anim calcmode="lin" valueType="num">
                                      <p:cBhvr additive="base">
                                        <p:cTn id="1102" dur="2250"/>
                                        <p:tgtEl>
                                          <p:spTgt spid="129"/>
                                        </p:tgtEl>
                                        <p:attrNameLst>
                                          <p:attrName>ppt_x</p:attrName>
                                        </p:attrNameLst>
                                      </p:cBhvr>
                                      <p:tavLst>
                                        <p:tav tm="0">
                                          <p:val>
                                            <p:strVal val="ppt_x"/>
                                          </p:val>
                                        </p:tav>
                                        <p:tav tm="100000">
                                          <p:val>
                                            <p:strVal val="0-ppt_w/2"/>
                                          </p:val>
                                        </p:tav>
                                      </p:tavLst>
                                    </p:anim>
                                    <p:anim calcmode="lin" valueType="num">
                                      <p:cBhvr additive="base">
                                        <p:cTn id="1103" dur="2250"/>
                                        <p:tgtEl>
                                          <p:spTgt spid="129"/>
                                        </p:tgtEl>
                                        <p:attrNameLst>
                                          <p:attrName>ppt_y</p:attrName>
                                        </p:attrNameLst>
                                      </p:cBhvr>
                                      <p:tavLst>
                                        <p:tav tm="0">
                                          <p:val>
                                            <p:strVal val="ppt_y"/>
                                          </p:val>
                                        </p:tav>
                                        <p:tav tm="100000">
                                          <p:val>
                                            <p:strVal val="ppt_y"/>
                                          </p:val>
                                        </p:tav>
                                      </p:tavLst>
                                    </p:anim>
                                    <p:set>
                                      <p:cBhvr>
                                        <p:cTn id="1104" dur="1" fill="hold">
                                          <p:stCondLst>
                                            <p:cond delay="2249"/>
                                          </p:stCondLst>
                                        </p:cTn>
                                        <p:tgtEl>
                                          <p:spTgt spid="129"/>
                                        </p:tgtEl>
                                        <p:attrNameLst>
                                          <p:attrName>style.visibility</p:attrName>
                                        </p:attrNameLst>
                                      </p:cBhvr>
                                      <p:to>
                                        <p:strVal val="hidden"/>
                                      </p:to>
                                    </p:set>
                                  </p:childTnLst>
                                </p:cTn>
                              </p:par>
                              <p:par>
                                <p:cTn id="1105" presetID="2" presetClass="exit" presetSubtype="8" fill="hold" grpId="2" nodeType="withEffect">
                                  <p:stCondLst>
                                    <p:cond delay="0"/>
                                  </p:stCondLst>
                                  <p:childTnLst>
                                    <p:anim calcmode="lin" valueType="num">
                                      <p:cBhvr additive="base">
                                        <p:cTn id="1106" dur="2250"/>
                                        <p:tgtEl>
                                          <p:spTgt spid="131"/>
                                        </p:tgtEl>
                                        <p:attrNameLst>
                                          <p:attrName>ppt_x</p:attrName>
                                        </p:attrNameLst>
                                      </p:cBhvr>
                                      <p:tavLst>
                                        <p:tav tm="0">
                                          <p:val>
                                            <p:strVal val="ppt_x"/>
                                          </p:val>
                                        </p:tav>
                                        <p:tav tm="100000">
                                          <p:val>
                                            <p:strVal val="0-ppt_w/2"/>
                                          </p:val>
                                        </p:tav>
                                      </p:tavLst>
                                    </p:anim>
                                    <p:anim calcmode="lin" valueType="num">
                                      <p:cBhvr additive="base">
                                        <p:cTn id="1107" dur="2250"/>
                                        <p:tgtEl>
                                          <p:spTgt spid="131"/>
                                        </p:tgtEl>
                                        <p:attrNameLst>
                                          <p:attrName>ppt_y</p:attrName>
                                        </p:attrNameLst>
                                      </p:cBhvr>
                                      <p:tavLst>
                                        <p:tav tm="0">
                                          <p:val>
                                            <p:strVal val="ppt_y"/>
                                          </p:val>
                                        </p:tav>
                                        <p:tav tm="100000">
                                          <p:val>
                                            <p:strVal val="ppt_y"/>
                                          </p:val>
                                        </p:tav>
                                      </p:tavLst>
                                    </p:anim>
                                    <p:set>
                                      <p:cBhvr>
                                        <p:cTn id="1108" dur="1" fill="hold">
                                          <p:stCondLst>
                                            <p:cond delay="2249"/>
                                          </p:stCondLst>
                                        </p:cTn>
                                        <p:tgtEl>
                                          <p:spTgt spid="131"/>
                                        </p:tgtEl>
                                        <p:attrNameLst>
                                          <p:attrName>style.visibility</p:attrName>
                                        </p:attrNameLst>
                                      </p:cBhvr>
                                      <p:to>
                                        <p:strVal val="hidden"/>
                                      </p:to>
                                    </p:set>
                                  </p:childTnLst>
                                </p:cTn>
                              </p:par>
                              <p:par>
                                <p:cTn id="1109" presetID="2" presetClass="exit" presetSubtype="8" fill="hold" grpId="2" nodeType="withEffect">
                                  <p:stCondLst>
                                    <p:cond delay="0"/>
                                  </p:stCondLst>
                                  <p:childTnLst>
                                    <p:anim calcmode="lin" valueType="num">
                                      <p:cBhvr additive="base">
                                        <p:cTn id="1110" dur="2250"/>
                                        <p:tgtEl>
                                          <p:spTgt spid="132"/>
                                        </p:tgtEl>
                                        <p:attrNameLst>
                                          <p:attrName>ppt_x</p:attrName>
                                        </p:attrNameLst>
                                      </p:cBhvr>
                                      <p:tavLst>
                                        <p:tav tm="0">
                                          <p:val>
                                            <p:strVal val="ppt_x"/>
                                          </p:val>
                                        </p:tav>
                                        <p:tav tm="100000">
                                          <p:val>
                                            <p:strVal val="0-ppt_w/2"/>
                                          </p:val>
                                        </p:tav>
                                      </p:tavLst>
                                    </p:anim>
                                    <p:anim calcmode="lin" valueType="num">
                                      <p:cBhvr additive="base">
                                        <p:cTn id="1111" dur="2250"/>
                                        <p:tgtEl>
                                          <p:spTgt spid="132"/>
                                        </p:tgtEl>
                                        <p:attrNameLst>
                                          <p:attrName>ppt_y</p:attrName>
                                        </p:attrNameLst>
                                      </p:cBhvr>
                                      <p:tavLst>
                                        <p:tav tm="0">
                                          <p:val>
                                            <p:strVal val="ppt_y"/>
                                          </p:val>
                                        </p:tav>
                                        <p:tav tm="100000">
                                          <p:val>
                                            <p:strVal val="ppt_y"/>
                                          </p:val>
                                        </p:tav>
                                      </p:tavLst>
                                    </p:anim>
                                    <p:set>
                                      <p:cBhvr>
                                        <p:cTn id="1112" dur="1" fill="hold">
                                          <p:stCondLst>
                                            <p:cond delay="2249"/>
                                          </p:stCondLst>
                                        </p:cTn>
                                        <p:tgtEl>
                                          <p:spTgt spid="132"/>
                                        </p:tgtEl>
                                        <p:attrNameLst>
                                          <p:attrName>style.visibility</p:attrName>
                                        </p:attrNameLst>
                                      </p:cBhvr>
                                      <p:to>
                                        <p:strVal val="hidden"/>
                                      </p:to>
                                    </p:set>
                                  </p:childTnLst>
                                </p:cTn>
                              </p:par>
                              <p:par>
                                <p:cTn id="1113" presetID="2" presetClass="exit" presetSubtype="8" fill="hold" grpId="2" nodeType="withEffect">
                                  <p:stCondLst>
                                    <p:cond delay="0"/>
                                  </p:stCondLst>
                                  <p:childTnLst>
                                    <p:anim calcmode="lin" valueType="num">
                                      <p:cBhvr additive="base">
                                        <p:cTn id="1114" dur="2250"/>
                                        <p:tgtEl>
                                          <p:spTgt spid="133"/>
                                        </p:tgtEl>
                                        <p:attrNameLst>
                                          <p:attrName>ppt_x</p:attrName>
                                        </p:attrNameLst>
                                      </p:cBhvr>
                                      <p:tavLst>
                                        <p:tav tm="0">
                                          <p:val>
                                            <p:strVal val="ppt_x"/>
                                          </p:val>
                                        </p:tav>
                                        <p:tav tm="100000">
                                          <p:val>
                                            <p:strVal val="0-ppt_w/2"/>
                                          </p:val>
                                        </p:tav>
                                      </p:tavLst>
                                    </p:anim>
                                    <p:anim calcmode="lin" valueType="num">
                                      <p:cBhvr additive="base">
                                        <p:cTn id="1115" dur="2250"/>
                                        <p:tgtEl>
                                          <p:spTgt spid="133"/>
                                        </p:tgtEl>
                                        <p:attrNameLst>
                                          <p:attrName>ppt_y</p:attrName>
                                        </p:attrNameLst>
                                      </p:cBhvr>
                                      <p:tavLst>
                                        <p:tav tm="0">
                                          <p:val>
                                            <p:strVal val="ppt_y"/>
                                          </p:val>
                                        </p:tav>
                                        <p:tav tm="100000">
                                          <p:val>
                                            <p:strVal val="ppt_y"/>
                                          </p:val>
                                        </p:tav>
                                      </p:tavLst>
                                    </p:anim>
                                    <p:set>
                                      <p:cBhvr>
                                        <p:cTn id="1116" dur="1" fill="hold">
                                          <p:stCondLst>
                                            <p:cond delay="2249"/>
                                          </p:stCondLst>
                                        </p:cTn>
                                        <p:tgtEl>
                                          <p:spTgt spid="133"/>
                                        </p:tgtEl>
                                        <p:attrNameLst>
                                          <p:attrName>style.visibility</p:attrName>
                                        </p:attrNameLst>
                                      </p:cBhvr>
                                      <p:to>
                                        <p:strVal val="hidden"/>
                                      </p:to>
                                    </p:set>
                                  </p:childTnLst>
                                </p:cTn>
                              </p:par>
                              <p:par>
                                <p:cTn id="1117" presetID="2" presetClass="exit" presetSubtype="8" fill="hold" grpId="2" nodeType="withEffect">
                                  <p:stCondLst>
                                    <p:cond delay="0"/>
                                  </p:stCondLst>
                                  <p:childTnLst>
                                    <p:anim calcmode="lin" valueType="num">
                                      <p:cBhvr additive="base">
                                        <p:cTn id="1118" dur="2250"/>
                                        <p:tgtEl>
                                          <p:spTgt spid="134"/>
                                        </p:tgtEl>
                                        <p:attrNameLst>
                                          <p:attrName>ppt_x</p:attrName>
                                        </p:attrNameLst>
                                      </p:cBhvr>
                                      <p:tavLst>
                                        <p:tav tm="0">
                                          <p:val>
                                            <p:strVal val="ppt_x"/>
                                          </p:val>
                                        </p:tav>
                                        <p:tav tm="100000">
                                          <p:val>
                                            <p:strVal val="0-ppt_w/2"/>
                                          </p:val>
                                        </p:tav>
                                      </p:tavLst>
                                    </p:anim>
                                    <p:anim calcmode="lin" valueType="num">
                                      <p:cBhvr additive="base">
                                        <p:cTn id="1119" dur="2250"/>
                                        <p:tgtEl>
                                          <p:spTgt spid="134"/>
                                        </p:tgtEl>
                                        <p:attrNameLst>
                                          <p:attrName>ppt_y</p:attrName>
                                        </p:attrNameLst>
                                      </p:cBhvr>
                                      <p:tavLst>
                                        <p:tav tm="0">
                                          <p:val>
                                            <p:strVal val="ppt_y"/>
                                          </p:val>
                                        </p:tav>
                                        <p:tav tm="100000">
                                          <p:val>
                                            <p:strVal val="ppt_y"/>
                                          </p:val>
                                        </p:tav>
                                      </p:tavLst>
                                    </p:anim>
                                    <p:set>
                                      <p:cBhvr>
                                        <p:cTn id="1120" dur="1" fill="hold">
                                          <p:stCondLst>
                                            <p:cond delay="2249"/>
                                          </p:stCondLst>
                                        </p:cTn>
                                        <p:tgtEl>
                                          <p:spTgt spid="134"/>
                                        </p:tgtEl>
                                        <p:attrNameLst>
                                          <p:attrName>style.visibility</p:attrName>
                                        </p:attrNameLst>
                                      </p:cBhvr>
                                      <p:to>
                                        <p:strVal val="hidden"/>
                                      </p:to>
                                    </p:set>
                                  </p:childTnLst>
                                </p:cTn>
                              </p:par>
                              <p:par>
                                <p:cTn id="1121" presetID="2" presetClass="exit" presetSubtype="8" fill="hold" grpId="2" nodeType="withEffect">
                                  <p:stCondLst>
                                    <p:cond delay="0"/>
                                  </p:stCondLst>
                                  <p:childTnLst>
                                    <p:anim calcmode="lin" valueType="num">
                                      <p:cBhvr additive="base">
                                        <p:cTn id="1122" dur="2250"/>
                                        <p:tgtEl>
                                          <p:spTgt spid="135"/>
                                        </p:tgtEl>
                                        <p:attrNameLst>
                                          <p:attrName>ppt_x</p:attrName>
                                        </p:attrNameLst>
                                      </p:cBhvr>
                                      <p:tavLst>
                                        <p:tav tm="0">
                                          <p:val>
                                            <p:strVal val="ppt_x"/>
                                          </p:val>
                                        </p:tav>
                                        <p:tav tm="100000">
                                          <p:val>
                                            <p:strVal val="0-ppt_w/2"/>
                                          </p:val>
                                        </p:tav>
                                      </p:tavLst>
                                    </p:anim>
                                    <p:anim calcmode="lin" valueType="num">
                                      <p:cBhvr additive="base">
                                        <p:cTn id="1123" dur="2250"/>
                                        <p:tgtEl>
                                          <p:spTgt spid="135"/>
                                        </p:tgtEl>
                                        <p:attrNameLst>
                                          <p:attrName>ppt_y</p:attrName>
                                        </p:attrNameLst>
                                      </p:cBhvr>
                                      <p:tavLst>
                                        <p:tav tm="0">
                                          <p:val>
                                            <p:strVal val="ppt_y"/>
                                          </p:val>
                                        </p:tav>
                                        <p:tav tm="100000">
                                          <p:val>
                                            <p:strVal val="ppt_y"/>
                                          </p:val>
                                        </p:tav>
                                      </p:tavLst>
                                    </p:anim>
                                    <p:set>
                                      <p:cBhvr>
                                        <p:cTn id="1124" dur="1" fill="hold">
                                          <p:stCondLst>
                                            <p:cond delay="2249"/>
                                          </p:stCondLst>
                                        </p:cTn>
                                        <p:tgtEl>
                                          <p:spTgt spid="135"/>
                                        </p:tgtEl>
                                        <p:attrNameLst>
                                          <p:attrName>style.visibility</p:attrName>
                                        </p:attrNameLst>
                                      </p:cBhvr>
                                      <p:to>
                                        <p:strVal val="hidden"/>
                                      </p:to>
                                    </p:set>
                                  </p:childTnLst>
                                </p:cTn>
                              </p:par>
                              <p:par>
                                <p:cTn id="1125" presetID="2" presetClass="exit" presetSubtype="8" fill="hold" grpId="2" nodeType="withEffect">
                                  <p:stCondLst>
                                    <p:cond delay="0"/>
                                  </p:stCondLst>
                                  <p:childTnLst>
                                    <p:anim calcmode="lin" valueType="num">
                                      <p:cBhvr additive="base">
                                        <p:cTn id="1126" dur="2250"/>
                                        <p:tgtEl>
                                          <p:spTgt spid="136"/>
                                        </p:tgtEl>
                                        <p:attrNameLst>
                                          <p:attrName>ppt_x</p:attrName>
                                        </p:attrNameLst>
                                      </p:cBhvr>
                                      <p:tavLst>
                                        <p:tav tm="0">
                                          <p:val>
                                            <p:strVal val="ppt_x"/>
                                          </p:val>
                                        </p:tav>
                                        <p:tav tm="100000">
                                          <p:val>
                                            <p:strVal val="0-ppt_w/2"/>
                                          </p:val>
                                        </p:tav>
                                      </p:tavLst>
                                    </p:anim>
                                    <p:anim calcmode="lin" valueType="num">
                                      <p:cBhvr additive="base">
                                        <p:cTn id="1127" dur="2250"/>
                                        <p:tgtEl>
                                          <p:spTgt spid="136"/>
                                        </p:tgtEl>
                                        <p:attrNameLst>
                                          <p:attrName>ppt_y</p:attrName>
                                        </p:attrNameLst>
                                      </p:cBhvr>
                                      <p:tavLst>
                                        <p:tav tm="0">
                                          <p:val>
                                            <p:strVal val="ppt_y"/>
                                          </p:val>
                                        </p:tav>
                                        <p:tav tm="100000">
                                          <p:val>
                                            <p:strVal val="ppt_y"/>
                                          </p:val>
                                        </p:tav>
                                      </p:tavLst>
                                    </p:anim>
                                    <p:set>
                                      <p:cBhvr>
                                        <p:cTn id="1128" dur="1" fill="hold">
                                          <p:stCondLst>
                                            <p:cond delay="2249"/>
                                          </p:stCondLst>
                                        </p:cTn>
                                        <p:tgtEl>
                                          <p:spTgt spid="136"/>
                                        </p:tgtEl>
                                        <p:attrNameLst>
                                          <p:attrName>style.visibility</p:attrName>
                                        </p:attrNameLst>
                                      </p:cBhvr>
                                      <p:to>
                                        <p:strVal val="hidden"/>
                                      </p:to>
                                    </p:set>
                                  </p:childTnLst>
                                </p:cTn>
                              </p:par>
                              <p:par>
                                <p:cTn id="1129" presetID="2" presetClass="exit" presetSubtype="8" fill="hold" grpId="2" nodeType="withEffect">
                                  <p:stCondLst>
                                    <p:cond delay="0"/>
                                  </p:stCondLst>
                                  <p:childTnLst>
                                    <p:anim calcmode="lin" valueType="num">
                                      <p:cBhvr additive="base">
                                        <p:cTn id="1130" dur="2250"/>
                                        <p:tgtEl>
                                          <p:spTgt spid="137"/>
                                        </p:tgtEl>
                                        <p:attrNameLst>
                                          <p:attrName>ppt_x</p:attrName>
                                        </p:attrNameLst>
                                      </p:cBhvr>
                                      <p:tavLst>
                                        <p:tav tm="0">
                                          <p:val>
                                            <p:strVal val="ppt_x"/>
                                          </p:val>
                                        </p:tav>
                                        <p:tav tm="100000">
                                          <p:val>
                                            <p:strVal val="0-ppt_w/2"/>
                                          </p:val>
                                        </p:tav>
                                      </p:tavLst>
                                    </p:anim>
                                    <p:anim calcmode="lin" valueType="num">
                                      <p:cBhvr additive="base">
                                        <p:cTn id="1131" dur="2250"/>
                                        <p:tgtEl>
                                          <p:spTgt spid="137"/>
                                        </p:tgtEl>
                                        <p:attrNameLst>
                                          <p:attrName>ppt_y</p:attrName>
                                        </p:attrNameLst>
                                      </p:cBhvr>
                                      <p:tavLst>
                                        <p:tav tm="0">
                                          <p:val>
                                            <p:strVal val="ppt_y"/>
                                          </p:val>
                                        </p:tav>
                                        <p:tav tm="100000">
                                          <p:val>
                                            <p:strVal val="ppt_y"/>
                                          </p:val>
                                        </p:tav>
                                      </p:tavLst>
                                    </p:anim>
                                    <p:set>
                                      <p:cBhvr>
                                        <p:cTn id="1132" dur="1" fill="hold">
                                          <p:stCondLst>
                                            <p:cond delay="2249"/>
                                          </p:stCondLst>
                                        </p:cTn>
                                        <p:tgtEl>
                                          <p:spTgt spid="137"/>
                                        </p:tgtEl>
                                        <p:attrNameLst>
                                          <p:attrName>style.visibility</p:attrName>
                                        </p:attrNameLst>
                                      </p:cBhvr>
                                      <p:to>
                                        <p:strVal val="hidden"/>
                                      </p:to>
                                    </p:set>
                                  </p:childTnLst>
                                </p:cTn>
                              </p:par>
                              <p:par>
                                <p:cTn id="1133" presetID="2" presetClass="exit" presetSubtype="8" fill="hold" grpId="2" nodeType="withEffect">
                                  <p:stCondLst>
                                    <p:cond delay="0"/>
                                  </p:stCondLst>
                                  <p:childTnLst>
                                    <p:anim calcmode="lin" valueType="num">
                                      <p:cBhvr additive="base">
                                        <p:cTn id="1134" dur="2250"/>
                                        <p:tgtEl>
                                          <p:spTgt spid="138"/>
                                        </p:tgtEl>
                                        <p:attrNameLst>
                                          <p:attrName>ppt_x</p:attrName>
                                        </p:attrNameLst>
                                      </p:cBhvr>
                                      <p:tavLst>
                                        <p:tav tm="0">
                                          <p:val>
                                            <p:strVal val="ppt_x"/>
                                          </p:val>
                                        </p:tav>
                                        <p:tav tm="100000">
                                          <p:val>
                                            <p:strVal val="0-ppt_w/2"/>
                                          </p:val>
                                        </p:tav>
                                      </p:tavLst>
                                    </p:anim>
                                    <p:anim calcmode="lin" valueType="num">
                                      <p:cBhvr additive="base">
                                        <p:cTn id="1135" dur="2250"/>
                                        <p:tgtEl>
                                          <p:spTgt spid="138"/>
                                        </p:tgtEl>
                                        <p:attrNameLst>
                                          <p:attrName>ppt_y</p:attrName>
                                        </p:attrNameLst>
                                      </p:cBhvr>
                                      <p:tavLst>
                                        <p:tav tm="0">
                                          <p:val>
                                            <p:strVal val="ppt_y"/>
                                          </p:val>
                                        </p:tav>
                                        <p:tav tm="100000">
                                          <p:val>
                                            <p:strVal val="ppt_y"/>
                                          </p:val>
                                        </p:tav>
                                      </p:tavLst>
                                    </p:anim>
                                    <p:set>
                                      <p:cBhvr>
                                        <p:cTn id="1136" dur="1" fill="hold">
                                          <p:stCondLst>
                                            <p:cond delay="2249"/>
                                          </p:stCondLst>
                                        </p:cTn>
                                        <p:tgtEl>
                                          <p:spTgt spid="138"/>
                                        </p:tgtEl>
                                        <p:attrNameLst>
                                          <p:attrName>style.visibility</p:attrName>
                                        </p:attrNameLst>
                                      </p:cBhvr>
                                      <p:to>
                                        <p:strVal val="hidden"/>
                                      </p:to>
                                    </p:set>
                                  </p:childTnLst>
                                </p:cTn>
                              </p:par>
                              <p:par>
                                <p:cTn id="1137" presetID="2" presetClass="exit" presetSubtype="8" fill="hold" grpId="2" nodeType="withEffect">
                                  <p:stCondLst>
                                    <p:cond delay="0"/>
                                  </p:stCondLst>
                                  <p:childTnLst>
                                    <p:anim calcmode="lin" valueType="num">
                                      <p:cBhvr additive="base">
                                        <p:cTn id="1138" dur="2250"/>
                                        <p:tgtEl>
                                          <p:spTgt spid="139"/>
                                        </p:tgtEl>
                                        <p:attrNameLst>
                                          <p:attrName>ppt_x</p:attrName>
                                        </p:attrNameLst>
                                      </p:cBhvr>
                                      <p:tavLst>
                                        <p:tav tm="0">
                                          <p:val>
                                            <p:strVal val="ppt_x"/>
                                          </p:val>
                                        </p:tav>
                                        <p:tav tm="100000">
                                          <p:val>
                                            <p:strVal val="0-ppt_w/2"/>
                                          </p:val>
                                        </p:tav>
                                      </p:tavLst>
                                    </p:anim>
                                    <p:anim calcmode="lin" valueType="num">
                                      <p:cBhvr additive="base">
                                        <p:cTn id="1139" dur="2250"/>
                                        <p:tgtEl>
                                          <p:spTgt spid="139"/>
                                        </p:tgtEl>
                                        <p:attrNameLst>
                                          <p:attrName>ppt_y</p:attrName>
                                        </p:attrNameLst>
                                      </p:cBhvr>
                                      <p:tavLst>
                                        <p:tav tm="0">
                                          <p:val>
                                            <p:strVal val="ppt_y"/>
                                          </p:val>
                                        </p:tav>
                                        <p:tav tm="100000">
                                          <p:val>
                                            <p:strVal val="ppt_y"/>
                                          </p:val>
                                        </p:tav>
                                      </p:tavLst>
                                    </p:anim>
                                    <p:set>
                                      <p:cBhvr>
                                        <p:cTn id="1140" dur="1" fill="hold">
                                          <p:stCondLst>
                                            <p:cond delay="2249"/>
                                          </p:stCondLst>
                                        </p:cTn>
                                        <p:tgtEl>
                                          <p:spTgt spid="139"/>
                                        </p:tgtEl>
                                        <p:attrNameLst>
                                          <p:attrName>style.visibility</p:attrName>
                                        </p:attrNameLst>
                                      </p:cBhvr>
                                      <p:to>
                                        <p:strVal val="hidden"/>
                                      </p:to>
                                    </p:set>
                                  </p:childTnLst>
                                </p:cTn>
                              </p:par>
                              <p:par>
                                <p:cTn id="1141" presetID="2" presetClass="exit" presetSubtype="8" fill="hold" grpId="2" nodeType="withEffect">
                                  <p:stCondLst>
                                    <p:cond delay="0"/>
                                  </p:stCondLst>
                                  <p:childTnLst>
                                    <p:anim calcmode="lin" valueType="num">
                                      <p:cBhvr additive="base">
                                        <p:cTn id="1142" dur="2250"/>
                                        <p:tgtEl>
                                          <p:spTgt spid="140"/>
                                        </p:tgtEl>
                                        <p:attrNameLst>
                                          <p:attrName>ppt_x</p:attrName>
                                        </p:attrNameLst>
                                      </p:cBhvr>
                                      <p:tavLst>
                                        <p:tav tm="0">
                                          <p:val>
                                            <p:strVal val="ppt_x"/>
                                          </p:val>
                                        </p:tav>
                                        <p:tav tm="100000">
                                          <p:val>
                                            <p:strVal val="0-ppt_w/2"/>
                                          </p:val>
                                        </p:tav>
                                      </p:tavLst>
                                    </p:anim>
                                    <p:anim calcmode="lin" valueType="num">
                                      <p:cBhvr additive="base">
                                        <p:cTn id="1143" dur="2250"/>
                                        <p:tgtEl>
                                          <p:spTgt spid="140"/>
                                        </p:tgtEl>
                                        <p:attrNameLst>
                                          <p:attrName>ppt_y</p:attrName>
                                        </p:attrNameLst>
                                      </p:cBhvr>
                                      <p:tavLst>
                                        <p:tav tm="0">
                                          <p:val>
                                            <p:strVal val="ppt_y"/>
                                          </p:val>
                                        </p:tav>
                                        <p:tav tm="100000">
                                          <p:val>
                                            <p:strVal val="ppt_y"/>
                                          </p:val>
                                        </p:tav>
                                      </p:tavLst>
                                    </p:anim>
                                    <p:set>
                                      <p:cBhvr>
                                        <p:cTn id="1144" dur="1" fill="hold">
                                          <p:stCondLst>
                                            <p:cond delay="2249"/>
                                          </p:stCondLst>
                                        </p:cTn>
                                        <p:tgtEl>
                                          <p:spTgt spid="140"/>
                                        </p:tgtEl>
                                        <p:attrNameLst>
                                          <p:attrName>style.visibility</p:attrName>
                                        </p:attrNameLst>
                                      </p:cBhvr>
                                      <p:to>
                                        <p:strVal val="hidden"/>
                                      </p:to>
                                    </p:set>
                                  </p:childTnLst>
                                </p:cTn>
                              </p:par>
                              <p:par>
                                <p:cTn id="1145" presetID="2" presetClass="exit" presetSubtype="8" fill="hold" grpId="2" nodeType="withEffect">
                                  <p:stCondLst>
                                    <p:cond delay="0"/>
                                  </p:stCondLst>
                                  <p:childTnLst>
                                    <p:anim calcmode="lin" valueType="num">
                                      <p:cBhvr additive="base">
                                        <p:cTn id="1146" dur="2250"/>
                                        <p:tgtEl>
                                          <p:spTgt spid="141"/>
                                        </p:tgtEl>
                                        <p:attrNameLst>
                                          <p:attrName>ppt_x</p:attrName>
                                        </p:attrNameLst>
                                      </p:cBhvr>
                                      <p:tavLst>
                                        <p:tav tm="0">
                                          <p:val>
                                            <p:strVal val="ppt_x"/>
                                          </p:val>
                                        </p:tav>
                                        <p:tav tm="100000">
                                          <p:val>
                                            <p:strVal val="0-ppt_w/2"/>
                                          </p:val>
                                        </p:tav>
                                      </p:tavLst>
                                    </p:anim>
                                    <p:anim calcmode="lin" valueType="num">
                                      <p:cBhvr additive="base">
                                        <p:cTn id="1147" dur="2250"/>
                                        <p:tgtEl>
                                          <p:spTgt spid="141"/>
                                        </p:tgtEl>
                                        <p:attrNameLst>
                                          <p:attrName>ppt_y</p:attrName>
                                        </p:attrNameLst>
                                      </p:cBhvr>
                                      <p:tavLst>
                                        <p:tav tm="0">
                                          <p:val>
                                            <p:strVal val="ppt_y"/>
                                          </p:val>
                                        </p:tav>
                                        <p:tav tm="100000">
                                          <p:val>
                                            <p:strVal val="ppt_y"/>
                                          </p:val>
                                        </p:tav>
                                      </p:tavLst>
                                    </p:anim>
                                    <p:set>
                                      <p:cBhvr>
                                        <p:cTn id="1148" dur="1" fill="hold">
                                          <p:stCondLst>
                                            <p:cond delay="2249"/>
                                          </p:stCondLst>
                                        </p:cTn>
                                        <p:tgtEl>
                                          <p:spTgt spid="141"/>
                                        </p:tgtEl>
                                        <p:attrNameLst>
                                          <p:attrName>style.visibility</p:attrName>
                                        </p:attrNameLst>
                                      </p:cBhvr>
                                      <p:to>
                                        <p:strVal val="hidden"/>
                                      </p:to>
                                    </p:set>
                                  </p:childTnLst>
                                </p:cTn>
                              </p:par>
                              <p:par>
                                <p:cTn id="1149" presetID="2" presetClass="exit" presetSubtype="8" fill="hold" grpId="2" nodeType="withEffect">
                                  <p:stCondLst>
                                    <p:cond delay="0"/>
                                  </p:stCondLst>
                                  <p:childTnLst>
                                    <p:anim calcmode="lin" valueType="num">
                                      <p:cBhvr additive="base">
                                        <p:cTn id="1150" dur="2250"/>
                                        <p:tgtEl>
                                          <p:spTgt spid="142"/>
                                        </p:tgtEl>
                                        <p:attrNameLst>
                                          <p:attrName>ppt_x</p:attrName>
                                        </p:attrNameLst>
                                      </p:cBhvr>
                                      <p:tavLst>
                                        <p:tav tm="0">
                                          <p:val>
                                            <p:strVal val="ppt_x"/>
                                          </p:val>
                                        </p:tav>
                                        <p:tav tm="100000">
                                          <p:val>
                                            <p:strVal val="0-ppt_w/2"/>
                                          </p:val>
                                        </p:tav>
                                      </p:tavLst>
                                    </p:anim>
                                    <p:anim calcmode="lin" valueType="num">
                                      <p:cBhvr additive="base">
                                        <p:cTn id="1151" dur="2250"/>
                                        <p:tgtEl>
                                          <p:spTgt spid="142"/>
                                        </p:tgtEl>
                                        <p:attrNameLst>
                                          <p:attrName>ppt_y</p:attrName>
                                        </p:attrNameLst>
                                      </p:cBhvr>
                                      <p:tavLst>
                                        <p:tav tm="0">
                                          <p:val>
                                            <p:strVal val="ppt_y"/>
                                          </p:val>
                                        </p:tav>
                                        <p:tav tm="100000">
                                          <p:val>
                                            <p:strVal val="ppt_y"/>
                                          </p:val>
                                        </p:tav>
                                      </p:tavLst>
                                    </p:anim>
                                    <p:set>
                                      <p:cBhvr>
                                        <p:cTn id="1152" dur="1" fill="hold">
                                          <p:stCondLst>
                                            <p:cond delay="2249"/>
                                          </p:stCondLst>
                                        </p:cTn>
                                        <p:tgtEl>
                                          <p:spTgt spid="142"/>
                                        </p:tgtEl>
                                        <p:attrNameLst>
                                          <p:attrName>style.visibility</p:attrName>
                                        </p:attrNameLst>
                                      </p:cBhvr>
                                      <p:to>
                                        <p:strVal val="hidden"/>
                                      </p:to>
                                    </p:set>
                                  </p:childTnLst>
                                </p:cTn>
                              </p:par>
                              <p:par>
                                <p:cTn id="1153" presetID="2" presetClass="exit" presetSubtype="8" fill="hold" grpId="2" nodeType="withEffect">
                                  <p:stCondLst>
                                    <p:cond delay="0"/>
                                  </p:stCondLst>
                                  <p:childTnLst>
                                    <p:anim calcmode="lin" valueType="num">
                                      <p:cBhvr additive="base">
                                        <p:cTn id="1154" dur="2250"/>
                                        <p:tgtEl>
                                          <p:spTgt spid="143"/>
                                        </p:tgtEl>
                                        <p:attrNameLst>
                                          <p:attrName>ppt_x</p:attrName>
                                        </p:attrNameLst>
                                      </p:cBhvr>
                                      <p:tavLst>
                                        <p:tav tm="0">
                                          <p:val>
                                            <p:strVal val="ppt_x"/>
                                          </p:val>
                                        </p:tav>
                                        <p:tav tm="100000">
                                          <p:val>
                                            <p:strVal val="0-ppt_w/2"/>
                                          </p:val>
                                        </p:tav>
                                      </p:tavLst>
                                    </p:anim>
                                    <p:anim calcmode="lin" valueType="num">
                                      <p:cBhvr additive="base">
                                        <p:cTn id="1155" dur="2250"/>
                                        <p:tgtEl>
                                          <p:spTgt spid="143"/>
                                        </p:tgtEl>
                                        <p:attrNameLst>
                                          <p:attrName>ppt_y</p:attrName>
                                        </p:attrNameLst>
                                      </p:cBhvr>
                                      <p:tavLst>
                                        <p:tav tm="0">
                                          <p:val>
                                            <p:strVal val="ppt_y"/>
                                          </p:val>
                                        </p:tav>
                                        <p:tav tm="100000">
                                          <p:val>
                                            <p:strVal val="ppt_y"/>
                                          </p:val>
                                        </p:tav>
                                      </p:tavLst>
                                    </p:anim>
                                    <p:set>
                                      <p:cBhvr>
                                        <p:cTn id="1156" dur="1" fill="hold">
                                          <p:stCondLst>
                                            <p:cond delay="2249"/>
                                          </p:stCondLst>
                                        </p:cTn>
                                        <p:tgtEl>
                                          <p:spTgt spid="143"/>
                                        </p:tgtEl>
                                        <p:attrNameLst>
                                          <p:attrName>style.visibility</p:attrName>
                                        </p:attrNameLst>
                                      </p:cBhvr>
                                      <p:to>
                                        <p:strVal val="hidden"/>
                                      </p:to>
                                    </p:set>
                                  </p:childTnLst>
                                </p:cTn>
                              </p:par>
                              <p:par>
                                <p:cTn id="1157" presetID="2" presetClass="exit" presetSubtype="8" fill="hold" grpId="2" nodeType="withEffect">
                                  <p:stCondLst>
                                    <p:cond delay="0"/>
                                  </p:stCondLst>
                                  <p:childTnLst>
                                    <p:anim calcmode="lin" valueType="num">
                                      <p:cBhvr additive="base">
                                        <p:cTn id="1158" dur="2250"/>
                                        <p:tgtEl>
                                          <p:spTgt spid="144"/>
                                        </p:tgtEl>
                                        <p:attrNameLst>
                                          <p:attrName>ppt_x</p:attrName>
                                        </p:attrNameLst>
                                      </p:cBhvr>
                                      <p:tavLst>
                                        <p:tav tm="0">
                                          <p:val>
                                            <p:strVal val="ppt_x"/>
                                          </p:val>
                                        </p:tav>
                                        <p:tav tm="100000">
                                          <p:val>
                                            <p:strVal val="0-ppt_w/2"/>
                                          </p:val>
                                        </p:tav>
                                      </p:tavLst>
                                    </p:anim>
                                    <p:anim calcmode="lin" valueType="num">
                                      <p:cBhvr additive="base">
                                        <p:cTn id="1159" dur="2250"/>
                                        <p:tgtEl>
                                          <p:spTgt spid="144"/>
                                        </p:tgtEl>
                                        <p:attrNameLst>
                                          <p:attrName>ppt_y</p:attrName>
                                        </p:attrNameLst>
                                      </p:cBhvr>
                                      <p:tavLst>
                                        <p:tav tm="0">
                                          <p:val>
                                            <p:strVal val="ppt_y"/>
                                          </p:val>
                                        </p:tav>
                                        <p:tav tm="100000">
                                          <p:val>
                                            <p:strVal val="ppt_y"/>
                                          </p:val>
                                        </p:tav>
                                      </p:tavLst>
                                    </p:anim>
                                    <p:set>
                                      <p:cBhvr>
                                        <p:cTn id="1160" dur="1" fill="hold">
                                          <p:stCondLst>
                                            <p:cond delay="2249"/>
                                          </p:stCondLst>
                                        </p:cTn>
                                        <p:tgtEl>
                                          <p:spTgt spid="144"/>
                                        </p:tgtEl>
                                        <p:attrNameLst>
                                          <p:attrName>style.visibility</p:attrName>
                                        </p:attrNameLst>
                                      </p:cBhvr>
                                      <p:to>
                                        <p:strVal val="hidden"/>
                                      </p:to>
                                    </p:set>
                                  </p:childTnLst>
                                </p:cTn>
                              </p:par>
                              <p:par>
                                <p:cTn id="1161" presetID="2" presetClass="exit" presetSubtype="8" fill="hold" grpId="2" nodeType="withEffect">
                                  <p:stCondLst>
                                    <p:cond delay="0"/>
                                  </p:stCondLst>
                                  <p:childTnLst>
                                    <p:anim calcmode="lin" valueType="num">
                                      <p:cBhvr additive="base">
                                        <p:cTn id="1162" dur="2250"/>
                                        <p:tgtEl>
                                          <p:spTgt spid="145"/>
                                        </p:tgtEl>
                                        <p:attrNameLst>
                                          <p:attrName>ppt_x</p:attrName>
                                        </p:attrNameLst>
                                      </p:cBhvr>
                                      <p:tavLst>
                                        <p:tav tm="0">
                                          <p:val>
                                            <p:strVal val="ppt_x"/>
                                          </p:val>
                                        </p:tav>
                                        <p:tav tm="100000">
                                          <p:val>
                                            <p:strVal val="0-ppt_w/2"/>
                                          </p:val>
                                        </p:tav>
                                      </p:tavLst>
                                    </p:anim>
                                    <p:anim calcmode="lin" valueType="num">
                                      <p:cBhvr additive="base">
                                        <p:cTn id="1163" dur="2250"/>
                                        <p:tgtEl>
                                          <p:spTgt spid="145"/>
                                        </p:tgtEl>
                                        <p:attrNameLst>
                                          <p:attrName>ppt_y</p:attrName>
                                        </p:attrNameLst>
                                      </p:cBhvr>
                                      <p:tavLst>
                                        <p:tav tm="0">
                                          <p:val>
                                            <p:strVal val="ppt_y"/>
                                          </p:val>
                                        </p:tav>
                                        <p:tav tm="100000">
                                          <p:val>
                                            <p:strVal val="ppt_y"/>
                                          </p:val>
                                        </p:tav>
                                      </p:tavLst>
                                    </p:anim>
                                    <p:set>
                                      <p:cBhvr>
                                        <p:cTn id="1164" dur="1" fill="hold">
                                          <p:stCondLst>
                                            <p:cond delay="2249"/>
                                          </p:stCondLst>
                                        </p:cTn>
                                        <p:tgtEl>
                                          <p:spTgt spid="145"/>
                                        </p:tgtEl>
                                        <p:attrNameLst>
                                          <p:attrName>style.visibility</p:attrName>
                                        </p:attrNameLst>
                                      </p:cBhvr>
                                      <p:to>
                                        <p:strVal val="hidden"/>
                                      </p:to>
                                    </p:set>
                                  </p:childTnLst>
                                </p:cTn>
                              </p:par>
                              <p:par>
                                <p:cTn id="1165" presetID="2" presetClass="exit" presetSubtype="8" fill="hold" grpId="2" nodeType="withEffect">
                                  <p:stCondLst>
                                    <p:cond delay="0"/>
                                  </p:stCondLst>
                                  <p:childTnLst>
                                    <p:anim calcmode="lin" valueType="num">
                                      <p:cBhvr additive="base">
                                        <p:cTn id="1166" dur="2250"/>
                                        <p:tgtEl>
                                          <p:spTgt spid="146"/>
                                        </p:tgtEl>
                                        <p:attrNameLst>
                                          <p:attrName>ppt_x</p:attrName>
                                        </p:attrNameLst>
                                      </p:cBhvr>
                                      <p:tavLst>
                                        <p:tav tm="0">
                                          <p:val>
                                            <p:strVal val="ppt_x"/>
                                          </p:val>
                                        </p:tav>
                                        <p:tav tm="100000">
                                          <p:val>
                                            <p:strVal val="0-ppt_w/2"/>
                                          </p:val>
                                        </p:tav>
                                      </p:tavLst>
                                    </p:anim>
                                    <p:anim calcmode="lin" valueType="num">
                                      <p:cBhvr additive="base">
                                        <p:cTn id="1167" dur="2250"/>
                                        <p:tgtEl>
                                          <p:spTgt spid="146"/>
                                        </p:tgtEl>
                                        <p:attrNameLst>
                                          <p:attrName>ppt_y</p:attrName>
                                        </p:attrNameLst>
                                      </p:cBhvr>
                                      <p:tavLst>
                                        <p:tav tm="0">
                                          <p:val>
                                            <p:strVal val="ppt_y"/>
                                          </p:val>
                                        </p:tav>
                                        <p:tav tm="100000">
                                          <p:val>
                                            <p:strVal val="ppt_y"/>
                                          </p:val>
                                        </p:tav>
                                      </p:tavLst>
                                    </p:anim>
                                    <p:set>
                                      <p:cBhvr>
                                        <p:cTn id="1168" dur="1" fill="hold">
                                          <p:stCondLst>
                                            <p:cond delay="2249"/>
                                          </p:stCondLst>
                                        </p:cTn>
                                        <p:tgtEl>
                                          <p:spTgt spid="146"/>
                                        </p:tgtEl>
                                        <p:attrNameLst>
                                          <p:attrName>style.visibility</p:attrName>
                                        </p:attrNameLst>
                                      </p:cBhvr>
                                      <p:to>
                                        <p:strVal val="hidden"/>
                                      </p:to>
                                    </p:set>
                                  </p:childTnLst>
                                </p:cTn>
                              </p:par>
                              <p:par>
                                <p:cTn id="1169" presetID="2" presetClass="exit" presetSubtype="8" fill="hold" grpId="2" nodeType="withEffect">
                                  <p:stCondLst>
                                    <p:cond delay="0"/>
                                  </p:stCondLst>
                                  <p:childTnLst>
                                    <p:anim calcmode="lin" valueType="num">
                                      <p:cBhvr additive="base">
                                        <p:cTn id="1170" dur="2250"/>
                                        <p:tgtEl>
                                          <p:spTgt spid="147"/>
                                        </p:tgtEl>
                                        <p:attrNameLst>
                                          <p:attrName>ppt_x</p:attrName>
                                        </p:attrNameLst>
                                      </p:cBhvr>
                                      <p:tavLst>
                                        <p:tav tm="0">
                                          <p:val>
                                            <p:strVal val="ppt_x"/>
                                          </p:val>
                                        </p:tav>
                                        <p:tav tm="100000">
                                          <p:val>
                                            <p:strVal val="0-ppt_w/2"/>
                                          </p:val>
                                        </p:tav>
                                      </p:tavLst>
                                    </p:anim>
                                    <p:anim calcmode="lin" valueType="num">
                                      <p:cBhvr additive="base">
                                        <p:cTn id="1171" dur="2250"/>
                                        <p:tgtEl>
                                          <p:spTgt spid="147"/>
                                        </p:tgtEl>
                                        <p:attrNameLst>
                                          <p:attrName>ppt_y</p:attrName>
                                        </p:attrNameLst>
                                      </p:cBhvr>
                                      <p:tavLst>
                                        <p:tav tm="0">
                                          <p:val>
                                            <p:strVal val="ppt_y"/>
                                          </p:val>
                                        </p:tav>
                                        <p:tav tm="100000">
                                          <p:val>
                                            <p:strVal val="ppt_y"/>
                                          </p:val>
                                        </p:tav>
                                      </p:tavLst>
                                    </p:anim>
                                    <p:set>
                                      <p:cBhvr>
                                        <p:cTn id="1172" dur="1" fill="hold">
                                          <p:stCondLst>
                                            <p:cond delay="2249"/>
                                          </p:stCondLst>
                                        </p:cTn>
                                        <p:tgtEl>
                                          <p:spTgt spid="147"/>
                                        </p:tgtEl>
                                        <p:attrNameLst>
                                          <p:attrName>style.visibility</p:attrName>
                                        </p:attrNameLst>
                                      </p:cBhvr>
                                      <p:to>
                                        <p:strVal val="hidden"/>
                                      </p:to>
                                    </p:set>
                                  </p:childTnLst>
                                </p:cTn>
                              </p:par>
                              <p:par>
                                <p:cTn id="1173" presetID="2" presetClass="exit" presetSubtype="8" fill="hold" grpId="2" nodeType="withEffect">
                                  <p:stCondLst>
                                    <p:cond delay="0"/>
                                  </p:stCondLst>
                                  <p:childTnLst>
                                    <p:anim calcmode="lin" valueType="num">
                                      <p:cBhvr additive="base">
                                        <p:cTn id="1174" dur="2250"/>
                                        <p:tgtEl>
                                          <p:spTgt spid="148"/>
                                        </p:tgtEl>
                                        <p:attrNameLst>
                                          <p:attrName>ppt_x</p:attrName>
                                        </p:attrNameLst>
                                      </p:cBhvr>
                                      <p:tavLst>
                                        <p:tav tm="0">
                                          <p:val>
                                            <p:strVal val="ppt_x"/>
                                          </p:val>
                                        </p:tav>
                                        <p:tav tm="100000">
                                          <p:val>
                                            <p:strVal val="0-ppt_w/2"/>
                                          </p:val>
                                        </p:tav>
                                      </p:tavLst>
                                    </p:anim>
                                    <p:anim calcmode="lin" valueType="num">
                                      <p:cBhvr additive="base">
                                        <p:cTn id="1175" dur="2250"/>
                                        <p:tgtEl>
                                          <p:spTgt spid="148"/>
                                        </p:tgtEl>
                                        <p:attrNameLst>
                                          <p:attrName>ppt_y</p:attrName>
                                        </p:attrNameLst>
                                      </p:cBhvr>
                                      <p:tavLst>
                                        <p:tav tm="0">
                                          <p:val>
                                            <p:strVal val="ppt_y"/>
                                          </p:val>
                                        </p:tav>
                                        <p:tav tm="100000">
                                          <p:val>
                                            <p:strVal val="ppt_y"/>
                                          </p:val>
                                        </p:tav>
                                      </p:tavLst>
                                    </p:anim>
                                    <p:set>
                                      <p:cBhvr>
                                        <p:cTn id="1176" dur="1" fill="hold">
                                          <p:stCondLst>
                                            <p:cond delay="2249"/>
                                          </p:stCondLst>
                                        </p:cTn>
                                        <p:tgtEl>
                                          <p:spTgt spid="148"/>
                                        </p:tgtEl>
                                        <p:attrNameLst>
                                          <p:attrName>style.visibility</p:attrName>
                                        </p:attrNameLst>
                                      </p:cBhvr>
                                      <p:to>
                                        <p:strVal val="hidden"/>
                                      </p:to>
                                    </p:set>
                                  </p:childTnLst>
                                </p:cTn>
                              </p:par>
                              <p:par>
                                <p:cTn id="1177" presetID="2" presetClass="exit" presetSubtype="8" fill="hold" grpId="2" nodeType="withEffect">
                                  <p:stCondLst>
                                    <p:cond delay="0"/>
                                  </p:stCondLst>
                                  <p:childTnLst>
                                    <p:anim calcmode="lin" valueType="num">
                                      <p:cBhvr additive="base">
                                        <p:cTn id="1178" dur="2250"/>
                                        <p:tgtEl>
                                          <p:spTgt spid="149"/>
                                        </p:tgtEl>
                                        <p:attrNameLst>
                                          <p:attrName>ppt_x</p:attrName>
                                        </p:attrNameLst>
                                      </p:cBhvr>
                                      <p:tavLst>
                                        <p:tav tm="0">
                                          <p:val>
                                            <p:strVal val="ppt_x"/>
                                          </p:val>
                                        </p:tav>
                                        <p:tav tm="100000">
                                          <p:val>
                                            <p:strVal val="0-ppt_w/2"/>
                                          </p:val>
                                        </p:tav>
                                      </p:tavLst>
                                    </p:anim>
                                    <p:anim calcmode="lin" valueType="num">
                                      <p:cBhvr additive="base">
                                        <p:cTn id="1179" dur="2250"/>
                                        <p:tgtEl>
                                          <p:spTgt spid="149"/>
                                        </p:tgtEl>
                                        <p:attrNameLst>
                                          <p:attrName>ppt_y</p:attrName>
                                        </p:attrNameLst>
                                      </p:cBhvr>
                                      <p:tavLst>
                                        <p:tav tm="0">
                                          <p:val>
                                            <p:strVal val="ppt_y"/>
                                          </p:val>
                                        </p:tav>
                                        <p:tav tm="100000">
                                          <p:val>
                                            <p:strVal val="ppt_y"/>
                                          </p:val>
                                        </p:tav>
                                      </p:tavLst>
                                    </p:anim>
                                    <p:set>
                                      <p:cBhvr>
                                        <p:cTn id="1180" dur="1" fill="hold">
                                          <p:stCondLst>
                                            <p:cond delay="2249"/>
                                          </p:stCondLst>
                                        </p:cTn>
                                        <p:tgtEl>
                                          <p:spTgt spid="149"/>
                                        </p:tgtEl>
                                        <p:attrNameLst>
                                          <p:attrName>style.visibility</p:attrName>
                                        </p:attrNameLst>
                                      </p:cBhvr>
                                      <p:to>
                                        <p:strVal val="hidden"/>
                                      </p:to>
                                    </p:set>
                                  </p:childTnLst>
                                </p:cTn>
                              </p:par>
                              <p:par>
                                <p:cTn id="1181" presetID="2" presetClass="exit" presetSubtype="8" fill="hold" grpId="2" nodeType="withEffect">
                                  <p:stCondLst>
                                    <p:cond delay="0"/>
                                  </p:stCondLst>
                                  <p:childTnLst>
                                    <p:anim calcmode="lin" valueType="num">
                                      <p:cBhvr additive="base">
                                        <p:cTn id="1182" dur="2250"/>
                                        <p:tgtEl>
                                          <p:spTgt spid="150"/>
                                        </p:tgtEl>
                                        <p:attrNameLst>
                                          <p:attrName>ppt_x</p:attrName>
                                        </p:attrNameLst>
                                      </p:cBhvr>
                                      <p:tavLst>
                                        <p:tav tm="0">
                                          <p:val>
                                            <p:strVal val="ppt_x"/>
                                          </p:val>
                                        </p:tav>
                                        <p:tav tm="100000">
                                          <p:val>
                                            <p:strVal val="0-ppt_w/2"/>
                                          </p:val>
                                        </p:tav>
                                      </p:tavLst>
                                    </p:anim>
                                    <p:anim calcmode="lin" valueType="num">
                                      <p:cBhvr additive="base">
                                        <p:cTn id="1183" dur="2250"/>
                                        <p:tgtEl>
                                          <p:spTgt spid="150"/>
                                        </p:tgtEl>
                                        <p:attrNameLst>
                                          <p:attrName>ppt_y</p:attrName>
                                        </p:attrNameLst>
                                      </p:cBhvr>
                                      <p:tavLst>
                                        <p:tav tm="0">
                                          <p:val>
                                            <p:strVal val="ppt_y"/>
                                          </p:val>
                                        </p:tav>
                                        <p:tav tm="100000">
                                          <p:val>
                                            <p:strVal val="ppt_y"/>
                                          </p:val>
                                        </p:tav>
                                      </p:tavLst>
                                    </p:anim>
                                    <p:set>
                                      <p:cBhvr>
                                        <p:cTn id="1184" dur="1" fill="hold">
                                          <p:stCondLst>
                                            <p:cond delay="2249"/>
                                          </p:stCondLst>
                                        </p:cTn>
                                        <p:tgtEl>
                                          <p:spTgt spid="150"/>
                                        </p:tgtEl>
                                        <p:attrNameLst>
                                          <p:attrName>style.visibility</p:attrName>
                                        </p:attrNameLst>
                                      </p:cBhvr>
                                      <p:to>
                                        <p:strVal val="hidden"/>
                                      </p:to>
                                    </p:set>
                                  </p:childTnLst>
                                </p:cTn>
                              </p:par>
                              <p:par>
                                <p:cTn id="1185" presetID="2" presetClass="exit" presetSubtype="8" fill="hold" grpId="2" nodeType="withEffect">
                                  <p:stCondLst>
                                    <p:cond delay="0"/>
                                  </p:stCondLst>
                                  <p:childTnLst>
                                    <p:anim calcmode="lin" valueType="num">
                                      <p:cBhvr additive="base">
                                        <p:cTn id="1186" dur="2250"/>
                                        <p:tgtEl>
                                          <p:spTgt spid="151"/>
                                        </p:tgtEl>
                                        <p:attrNameLst>
                                          <p:attrName>ppt_x</p:attrName>
                                        </p:attrNameLst>
                                      </p:cBhvr>
                                      <p:tavLst>
                                        <p:tav tm="0">
                                          <p:val>
                                            <p:strVal val="ppt_x"/>
                                          </p:val>
                                        </p:tav>
                                        <p:tav tm="100000">
                                          <p:val>
                                            <p:strVal val="0-ppt_w/2"/>
                                          </p:val>
                                        </p:tav>
                                      </p:tavLst>
                                    </p:anim>
                                    <p:anim calcmode="lin" valueType="num">
                                      <p:cBhvr additive="base">
                                        <p:cTn id="1187" dur="2250"/>
                                        <p:tgtEl>
                                          <p:spTgt spid="151"/>
                                        </p:tgtEl>
                                        <p:attrNameLst>
                                          <p:attrName>ppt_y</p:attrName>
                                        </p:attrNameLst>
                                      </p:cBhvr>
                                      <p:tavLst>
                                        <p:tav tm="0">
                                          <p:val>
                                            <p:strVal val="ppt_y"/>
                                          </p:val>
                                        </p:tav>
                                        <p:tav tm="100000">
                                          <p:val>
                                            <p:strVal val="ppt_y"/>
                                          </p:val>
                                        </p:tav>
                                      </p:tavLst>
                                    </p:anim>
                                    <p:set>
                                      <p:cBhvr>
                                        <p:cTn id="1188" dur="1" fill="hold">
                                          <p:stCondLst>
                                            <p:cond delay="2249"/>
                                          </p:stCondLst>
                                        </p:cTn>
                                        <p:tgtEl>
                                          <p:spTgt spid="151"/>
                                        </p:tgtEl>
                                        <p:attrNameLst>
                                          <p:attrName>style.visibility</p:attrName>
                                        </p:attrNameLst>
                                      </p:cBhvr>
                                      <p:to>
                                        <p:strVal val="hidden"/>
                                      </p:to>
                                    </p:set>
                                  </p:childTnLst>
                                </p:cTn>
                              </p:par>
                              <p:par>
                                <p:cTn id="1189" presetID="2" presetClass="exit" presetSubtype="8" fill="hold" grpId="2" nodeType="withEffect">
                                  <p:stCondLst>
                                    <p:cond delay="0"/>
                                  </p:stCondLst>
                                  <p:childTnLst>
                                    <p:anim calcmode="lin" valueType="num">
                                      <p:cBhvr additive="base">
                                        <p:cTn id="1190" dur="2250"/>
                                        <p:tgtEl>
                                          <p:spTgt spid="152"/>
                                        </p:tgtEl>
                                        <p:attrNameLst>
                                          <p:attrName>ppt_x</p:attrName>
                                        </p:attrNameLst>
                                      </p:cBhvr>
                                      <p:tavLst>
                                        <p:tav tm="0">
                                          <p:val>
                                            <p:strVal val="ppt_x"/>
                                          </p:val>
                                        </p:tav>
                                        <p:tav tm="100000">
                                          <p:val>
                                            <p:strVal val="0-ppt_w/2"/>
                                          </p:val>
                                        </p:tav>
                                      </p:tavLst>
                                    </p:anim>
                                    <p:anim calcmode="lin" valueType="num">
                                      <p:cBhvr additive="base">
                                        <p:cTn id="1191" dur="2250"/>
                                        <p:tgtEl>
                                          <p:spTgt spid="152"/>
                                        </p:tgtEl>
                                        <p:attrNameLst>
                                          <p:attrName>ppt_y</p:attrName>
                                        </p:attrNameLst>
                                      </p:cBhvr>
                                      <p:tavLst>
                                        <p:tav tm="0">
                                          <p:val>
                                            <p:strVal val="ppt_y"/>
                                          </p:val>
                                        </p:tav>
                                        <p:tav tm="100000">
                                          <p:val>
                                            <p:strVal val="ppt_y"/>
                                          </p:val>
                                        </p:tav>
                                      </p:tavLst>
                                    </p:anim>
                                    <p:set>
                                      <p:cBhvr>
                                        <p:cTn id="1192" dur="1" fill="hold">
                                          <p:stCondLst>
                                            <p:cond delay="2249"/>
                                          </p:stCondLst>
                                        </p:cTn>
                                        <p:tgtEl>
                                          <p:spTgt spid="152"/>
                                        </p:tgtEl>
                                        <p:attrNameLst>
                                          <p:attrName>style.visibility</p:attrName>
                                        </p:attrNameLst>
                                      </p:cBhvr>
                                      <p:to>
                                        <p:strVal val="hidden"/>
                                      </p:to>
                                    </p:set>
                                  </p:childTnLst>
                                </p:cTn>
                              </p:par>
                              <p:par>
                                <p:cTn id="1193" presetID="2" presetClass="exit" presetSubtype="8" fill="hold" grpId="2" nodeType="withEffect">
                                  <p:stCondLst>
                                    <p:cond delay="0"/>
                                  </p:stCondLst>
                                  <p:childTnLst>
                                    <p:anim calcmode="lin" valueType="num">
                                      <p:cBhvr additive="base">
                                        <p:cTn id="1194" dur="2250"/>
                                        <p:tgtEl>
                                          <p:spTgt spid="153"/>
                                        </p:tgtEl>
                                        <p:attrNameLst>
                                          <p:attrName>ppt_x</p:attrName>
                                        </p:attrNameLst>
                                      </p:cBhvr>
                                      <p:tavLst>
                                        <p:tav tm="0">
                                          <p:val>
                                            <p:strVal val="ppt_x"/>
                                          </p:val>
                                        </p:tav>
                                        <p:tav tm="100000">
                                          <p:val>
                                            <p:strVal val="0-ppt_w/2"/>
                                          </p:val>
                                        </p:tav>
                                      </p:tavLst>
                                    </p:anim>
                                    <p:anim calcmode="lin" valueType="num">
                                      <p:cBhvr additive="base">
                                        <p:cTn id="1195" dur="2250"/>
                                        <p:tgtEl>
                                          <p:spTgt spid="153"/>
                                        </p:tgtEl>
                                        <p:attrNameLst>
                                          <p:attrName>ppt_y</p:attrName>
                                        </p:attrNameLst>
                                      </p:cBhvr>
                                      <p:tavLst>
                                        <p:tav tm="0">
                                          <p:val>
                                            <p:strVal val="ppt_y"/>
                                          </p:val>
                                        </p:tav>
                                        <p:tav tm="100000">
                                          <p:val>
                                            <p:strVal val="ppt_y"/>
                                          </p:val>
                                        </p:tav>
                                      </p:tavLst>
                                    </p:anim>
                                    <p:set>
                                      <p:cBhvr>
                                        <p:cTn id="1196" dur="1" fill="hold">
                                          <p:stCondLst>
                                            <p:cond delay="2249"/>
                                          </p:stCondLst>
                                        </p:cTn>
                                        <p:tgtEl>
                                          <p:spTgt spid="153"/>
                                        </p:tgtEl>
                                        <p:attrNameLst>
                                          <p:attrName>style.visibility</p:attrName>
                                        </p:attrNameLst>
                                      </p:cBhvr>
                                      <p:to>
                                        <p:strVal val="hidden"/>
                                      </p:to>
                                    </p:set>
                                  </p:childTnLst>
                                </p:cTn>
                              </p:par>
                              <p:par>
                                <p:cTn id="1197" presetID="2" presetClass="exit" presetSubtype="8" fill="hold" grpId="2" nodeType="withEffect">
                                  <p:stCondLst>
                                    <p:cond delay="0"/>
                                  </p:stCondLst>
                                  <p:childTnLst>
                                    <p:anim calcmode="lin" valueType="num">
                                      <p:cBhvr additive="base">
                                        <p:cTn id="1198" dur="2250"/>
                                        <p:tgtEl>
                                          <p:spTgt spid="154"/>
                                        </p:tgtEl>
                                        <p:attrNameLst>
                                          <p:attrName>ppt_x</p:attrName>
                                        </p:attrNameLst>
                                      </p:cBhvr>
                                      <p:tavLst>
                                        <p:tav tm="0">
                                          <p:val>
                                            <p:strVal val="ppt_x"/>
                                          </p:val>
                                        </p:tav>
                                        <p:tav tm="100000">
                                          <p:val>
                                            <p:strVal val="0-ppt_w/2"/>
                                          </p:val>
                                        </p:tav>
                                      </p:tavLst>
                                    </p:anim>
                                    <p:anim calcmode="lin" valueType="num">
                                      <p:cBhvr additive="base">
                                        <p:cTn id="1199" dur="2250"/>
                                        <p:tgtEl>
                                          <p:spTgt spid="154"/>
                                        </p:tgtEl>
                                        <p:attrNameLst>
                                          <p:attrName>ppt_y</p:attrName>
                                        </p:attrNameLst>
                                      </p:cBhvr>
                                      <p:tavLst>
                                        <p:tav tm="0">
                                          <p:val>
                                            <p:strVal val="ppt_y"/>
                                          </p:val>
                                        </p:tav>
                                        <p:tav tm="100000">
                                          <p:val>
                                            <p:strVal val="ppt_y"/>
                                          </p:val>
                                        </p:tav>
                                      </p:tavLst>
                                    </p:anim>
                                    <p:set>
                                      <p:cBhvr>
                                        <p:cTn id="1200" dur="1" fill="hold">
                                          <p:stCondLst>
                                            <p:cond delay="2249"/>
                                          </p:stCondLst>
                                        </p:cTn>
                                        <p:tgtEl>
                                          <p:spTgt spid="154"/>
                                        </p:tgtEl>
                                        <p:attrNameLst>
                                          <p:attrName>style.visibility</p:attrName>
                                        </p:attrNameLst>
                                      </p:cBhvr>
                                      <p:to>
                                        <p:strVal val="hidden"/>
                                      </p:to>
                                    </p:set>
                                  </p:childTnLst>
                                </p:cTn>
                              </p:par>
                              <p:par>
                                <p:cTn id="1201" presetID="2" presetClass="exit" presetSubtype="8" fill="hold" grpId="2" nodeType="withEffect">
                                  <p:stCondLst>
                                    <p:cond delay="0"/>
                                  </p:stCondLst>
                                  <p:childTnLst>
                                    <p:anim calcmode="lin" valueType="num">
                                      <p:cBhvr additive="base">
                                        <p:cTn id="1202" dur="2250"/>
                                        <p:tgtEl>
                                          <p:spTgt spid="155"/>
                                        </p:tgtEl>
                                        <p:attrNameLst>
                                          <p:attrName>ppt_x</p:attrName>
                                        </p:attrNameLst>
                                      </p:cBhvr>
                                      <p:tavLst>
                                        <p:tav tm="0">
                                          <p:val>
                                            <p:strVal val="ppt_x"/>
                                          </p:val>
                                        </p:tav>
                                        <p:tav tm="100000">
                                          <p:val>
                                            <p:strVal val="0-ppt_w/2"/>
                                          </p:val>
                                        </p:tav>
                                      </p:tavLst>
                                    </p:anim>
                                    <p:anim calcmode="lin" valueType="num">
                                      <p:cBhvr additive="base">
                                        <p:cTn id="1203" dur="2250"/>
                                        <p:tgtEl>
                                          <p:spTgt spid="155"/>
                                        </p:tgtEl>
                                        <p:attrNameLst>
                                          <p:attrName>ppt_y</p:attrName>
                                        </p:attrNameLst>
                                      </p:cBhvr>
                                      <p:tavLst>
                                        <p:tav tm="0">
                                          <p:val>
                                            <p:strVal val="ppt_y"/>
                                          </p:val>
                                        </p:tav>
                                        <p:tav tm="100000">
                                          <p:val>
                                            <p:strVal val="ppt_y"/>
                                          </p:val>
                                        </p:tav>
                                      </p:tavLst>
                                    </p:anim>
                                    <p:set>
                                      <p:cBhvr>
                                        <p:cTn id="1204" dur="1" fill="hold">
                                          <p:stCondLst>
                                            <p:cond delay="2249"/>
                                          </p:stCondLst>
                                        </p:cTn>
                                        <p:tgtEl>
                                          <p:spTgt spid="155"/>
                                        </p:tgtEl>
                                        <p:attrNameLst>
                                          <p:attrName>style.visibility</p:attrName>
                                        </p:attrNameLst>
                                      </p:cBhvr>
                                      <p:to>
                                        <p:strVal val="hidden"/>
                                      </p:to>
                                    </p:set>
                                  </p:childTnLst>
                                </p:cTn>
                              </p:par>
                              <p:par>
                                <p:cTn id="1205" presetID="2" presetClass="exit" presetSubtype="8" fill="hold" grpId="2" nodeType="withEffect">
                                  <p:stCondLst>
                                    <p:cond delay="0"/>
                                  </p:stCondLst>
                                  <p:childTnLst>
                                    <p:anim calcmode="lin" valueType="num">
                                      <p:cBhvr additive="base">
                                        <p:cTn id="1206" dur="2250"/>
                                        <p:tgtEl>
                                          <p:spTgt spid="156"/>
                                        </p:tgtEl>
                                        <p:attrNameLst>
                                          <p:attrName>ppt_x</p:attrName>
                                        </p:attrNameLst>
                                      </p:cBhvr>
                                      <p:tavLst>
                                        <p:tav tm="0">
                                          <p:val>
                                            <p:strVal val="ppt_x"/>
                                          </p:val>
                                        </p:tav>
                                        <p:tav tm="100000">
                                          <p:val>
                                            <p:strVal val="0-ppt_w/2"/>
                                          </p:val>
                                        </p:tav>
                                      </p:tavLst>
                                    </p:anim>
                                    <p:anim calcmode="lin" valueType="num">
                                      <p:cBhvr additive="base">
                                        <p:cTn id="1207" dur="2250"/>
                                        <p:tgtEl>
                                          <p:spTgt spid="156"/>
                                        </p:tgtEl>
                                        <p:attrNameLst>
                                          <p:attrName>ppt_y</p:attrName>
                                        </p:attrNameLst>
                                      </p:cBhvr>
                                      <p:tavLst>
                                        <p:tav tm="0">
                                          <p:val>
                                            <p:strVal val="ppt_y"/>
                                          </p:val>
                                        </p:tav>
                                        <p:tav tm="100000">
                                          <p:val>
                                            <p:strVal val="ppt_y"/>
                                          </p:val>
                                        </p:tav>
                                      </p:tavLst>
                                    </p:anim>
                                    <p:set>
                                      <p:cBhvr>
                                        <p:cTn id="1208" dur="1" fill="hold">
                                          <p:stCondLst>
                                            <p:cond delay="2249"/>
                                          </p:stCondLst>
                                        </p:cTn>
                                        <p:tgtEl>
                                          <p:spTgt spid="156"/>
                                        </p:tgtEl>
                                        <p:attrNameLst>
                                          <p:attrName>style.visibility</p:attrName>
                                        </p:attrNameLst>
                                      </p:cBhvr>
                                      <p:to>
                                        <p:strVal val="hidden"/>
                                      </p:to>
                                    </p:set>
                                  </p:childTnLst>
                                </p:cTn>
                              </p:par>
                              <p:par>
                                <p:cTn id="1209" presetID="2" presetClass="exit" presetSubtype="8" fill="hold" grpId="2" nodeType="withEffect">
                                  <p:stCondLst>
                                    <p:cond delay="0"/>
                                  </p:stCondLst>
                                  <p:childTnLst>
                                    <p:anim calcmode="lin" valueType="num">
                                      <p:cBhvr additive="base">
                                        <p:cTn id="1210" dur="2250"/>
                                        <p:tgtEl>
                                          <p:spTgt spid="157"/>
                                        </p:tgtEl>
                                        <p:attrNameLst>
                                          <p:attrName>ppt_x</p:attrName>
                                        </p:attrNameLst>
                                      </p:cBhvr>
                                      <p:tavLst>
                                        <p:tav tm="0">
                                          <p:val>
                                            <p:strVal val="ppt_x"/>
                                          </p:val>
                                        </p:tav>
                                        <p:tav tm="100000">
                                          <p:val>
                                            <p:strVal val="0-ppt_w/2"/>
                                          </p:val>
                                        </p:tav>
                                      </p:tavLst>
                                    </p:anim>
                                    <p:anim calcmode="lin" valueType="num">
                                      <p:cBhvr additive="base">
                                        <p:cTn id="1211" dur="2250"/>
                                        <p:tgtEl>
                                          <p:spTgt spid="157"/>
                                        </p:tgtEl>
                                        <p:attrNameLst>
                                          <p:attrName>ppt_y</p:attrName>
                                        </p:attrNameLst>
                                      </p:cBhvr>
                                      <p:tavLst>
                                        <p:tav tm="0">
                                          <p:val>
                                            <p:strVal val="ppt_y"/>
                                          </p:val>
                                        </p:tav>
                                        <p:tav tm="100000">
                                          <p:val>
                                            <p:strVal val="ppt_y"/>
                                          </p:val>
                                        </p:tav>
                                      </p:tavLst>
                                    </p:anim>
                                    <p:set>
                                      <p:cBhvr>
                                        <p:cTn id="1212" dur="1" fill="hold">
                                          <p:stCondLst>
                                            <p:cond delay="2249"/>
                                          </p:stCondLst>
                                        </p:cTn>
                                        <p:tgtEl>
                                          <p:spTgt spid="157"/>
                                        </p:tgtEl>
                                        <p:attrNameLst>
                                          <p:attrName>style.visibility</p:attrName>
                                        </p:attrNameLst>
                                      </p:cBhvr>
                                      <p:to>
                                        <p:strVal val="hidden"/>
                                      </p:to>
                                    </p:set>
                                  </p:childTnLst>
                                </p:cTn>
                              </p:par>
                              <p:par>
                                <p:cTn id="1213" presetID="2" presetClass="exit" presetSubtype="8" fill="hold" grpId="2" nodeType="withEffect">
                                  <p:stCondLst>
                                    <p:cond delay="0"/>
                                  </p:stCondLst>
                                  <p:childTnLst>
                                    <p:anim calcmode="lin" valueType="num">
                                      <p:cBhvr additive="base">
                                        <p:cTn id="1214" dur="2250"/>
                                        <p:tgtEl>
                                          <p:spTgt spid="158"/>
                                        </p:tgtEl>
                                        <p:attrNameLst>
                                          <p:attrName>ppt_x</p:attrName>
                                        </p:attrNameLst>
                                      </p:cBhvr>
                                      <p:tavLst>
                                        <p:tav tm="0">
                                          <p:val>
                                            <p:strVal val="ppt_x"/>
                                          </p:val>
                                        </p:tav>
                                        <p:tav tm="100000">
                                          <p:val>
                                            <p:strVal val="0-ppt_w/2"/>
                                          </p:val>
                                        </p:tav>
                                      </p:tavLst>
                                    </p:anim>
                                    <p:anim calcmode="lin" valueType="num">
                                      <p:cBhvr additive="base">
                                        <p:cTn id="1215" dur="2250"/>
                                        <p:tgtEl>
                                          <p:spTgt spid="158"/>
                                        </p:tgtEl>
                                        <p:attrNameLst>
                                          <p:attrName>ppt_y</p:attrName>
                                        </p:attrNameLst>
                                      </p:cBhvr>
                                      <p:tavLst>
                                        <p:tav tm="0">
                                          <p:val>
                                            <p:strVal val="ppt_y"/>
                                          </p:val>
                                        </p:tav>
                                        <p:tav tm="100000">
                                          <p:val>
                                            <p:strVal val="ppt_y"/>
                                          </p:val>
                                        </p:tav>
                                      </p:tavLst>
                                    </p:anim>
                                    <p:set>
                                      <p:cBhvr>
                                        <p:cTn id="1216" dur="1" fill="hold">
                                          <p:stCondLst>
                                            <p:cond delay="2249"/>
                                          </p:stCondLst>
                                        </p:cTn>
                                        <p:tgtEl>
                                          <p:spTgt spid="158"/>
                                        </p:tgtEl>
                                        <p:attrNameLst>
                                          <p:attrName>style.visibility</p:attrName>
                                        </p:attrNameLst>
                                      </p:cBhvr>
                                      <p:to>
                                        <p:strVal val="hidden"/>
                                      </p:to>
                                    </p:set>
                                  </p:childTnLst>
                                </p:cTn>
                              </p:par>
                              <p:par>
                                <p:cTn id="1217" presetID="2" presetClass="exit" presetSubtype="8" fill="hold" grpId="2" nodeType="withEffect">
                                  <p:stCondLst>
                                    <p:cond delay="0"/>
                                  </p:stCondLst>
                                  <p:childTnLst>
                                    <p:anim calcmode="lin" valueType="num">
                                      <p:cBhvr additive="base">
                                        <p:cTn id="1218" dur="2250"/>
                                        <p:tgtEl>
                                          <p:spTgt spid="159"/>
                                        </p:tgtEl>
                                        <p:attrNameLst>
                                          <p:attrName>ppt_x</p:attrName>
                                        </p:attrNameLst>
                                      </p:cBhvr>
                                      <p:tavLst>
                                        <p:tav tm="0">
                                          <p:val>
                                            <p:strVal val="ppt_x"/>
                                          </p:val>
                                        </p:tav>
                                        <p:tav tm="100000">
                                          <p:val>
                                            <p:strVal val="0-ppt_w/2"/>
                                          </p:val>
                                        </p:tav>
                                      </p:tavLst>
                                    </p:anim>
                                    <p:anim calcmode="lin" valueType="num">
                                      <p:cBhvr additive="base">
                                        <p:cTn id="1219" dur="2250"/>
                                        <p:tgtEl>
                                          <p:spTgt spid="159"/>
                                        </p:tgtEl>
                                        <p:attrNameLst>
                                          <p:attrName>ppt_y</p:attrName>
                                        </p:attrNameLst>
                                      </p:cBhvr>
                                      <p:tavLst>
                                        <p:tav tm="0">
                                          <p:val>
                                            <p:strVal val="ppt_y"/>
                                          </p:val>
                                        </p:tav>
                                        <p:tav tm="100000">
                                          <p:val>
                                            <p:strVal val="ppt_y"/>
                                          </p:val>
                                        </p:tav>
                                      </p:tavLst>
                                    </p:anim>
                                    <p:set>
                                      <p:cBhvr>
                                        <p:cTn id="1220" dur="1" fill="hold">
                                          <p:stCondLst>
                                            <p:cond delay="2249"/>
                                          </p:stCondLst>
                                        </p:cTn>
                                        <p:tgtEl>
                                          <p:spTgt spid="159"/>
                                        </p:tgtEl>
                                        <p:attrNameLst>
                                          <p:attrName>style.visibility</p:attrName>
                                        </p:attrNameLst>
                                      </p:cBhvr>
                                      <p:to>
                                        <p:strVal val="hidden"/>
                                      </p:to>
                                    </p:set>
                                  </p:childTnLst>
                                </p:cTn>
                              </p:par>
                              <p:par>
                                <p:cTn id="1221" presetID="2" presetClass="exit" presetSubtype="8" fill="hold" grpId="2" nodeType="withEffect">
                                  <p:stCondLst>
                                    <p:cond delay="0"/>
                                  </p:stCondLst>
                                  <p:childTnLst>
                                    <p:anim calcmode="lin" valueType="num">
                                      <p:cBhvr additive="base">
                                        <p:cTn id="1222" dur="2250"/>
                                        <p:tgtEl>
                                          <p:spTgt spid="160"/>
                                        </p:tgtEl>
                                        <p:attrNameLst>
                                          <p:attrName>ppt_x</p:attrName>
                                        </p:attrNameLst>
                                      </p:cBhvr>
                                      <p:tavLst>
                                        <p:tav tm="0">
                                          <p:val>
                                            <p:strVal val="ppt_x"/>
                                          </p:val>
                                        </p:tav>
                                        <p:tav tm="100000">
                                          <p:val>
                                            <p:strVal val="0-ppt_w/2"/>
                                          </p:val>
                                        </p:tav>
                                      </p:tavLst>
                                    </p:anim>
                                    <p:anim calcmode="lin" valueType="num">
                                      <p:cBhvr additive="base">
                                        <p:cTn id="1223" dur="2250"/>
                                        <p:tgtEl>
                                          <p:spTgt spid="160"/>
                                        </p:tgtEl>
                                        <p:attrNameLst>
                                          <p:attrName>ppt_y</p:attrName>
                                        </p:attrNameLst>
                                      </p:cBhvr>
                                      <p:tavLst>
                                        <p:tav tm="0">
                                          <p:val>
                                            <p:strVal val="ppt_y"/>
                                          </p:val>
                                        </p:tav>
                                        <p:tav tm="100000">
                                          <p:val>
                                            <p:strVal val="ppt_y"/>
                                          </p:val>
                                        </p:tav>
                                      </p:tavLst>
                                    </p:anim>
                                    <p:set>
                                      <p:cBhvr>
                                        <p:cTn id="1224" dur="1" fill="hold">
                                          <p:stCondLst>
                                            <p:cond delay="2249"/>
                                          </p:stCondLst>
                                        </p:cTn>
                                        <p:tgtEl>
                                          <p:spTgt spid="160"/>
                                        </p:tgtEl>
                                        <p:attrNameLst>
                                          <p:attrName>style.visibility</p:attrName>
                                        </p:attrNameLst>
                                      </p:cBhvr>
                                      <p:to>
                                        <p:strVal val="hidden"/>
                                      </p:to>
                                    </p:set>
                                  </p:childTnLst>
                                </p:cTn>
                              </p:par>
                              <p:par>
                                <p:cTn id="1225" presetID="2" presetClass="exit" presetSubtype="8" fill="hold" grpId="2" nodeType="withEffect">
                                  <p:stCondLst>
                                    <p:cond delay="0"/>
                                  </p:stCondLst>
                                  <p:childTnLst>
                                    <p:anim calcmode="lin" valueType="num">
                                      <p:cBhvr additive="base">
                                        <p:cTn id="1226" dur="2250"/>
                                        <p:tgtEl>
                                          <p:spTgt spid="161"/>
                                        </p:tgtEl>
                                        <p:attrNameLst>
                                          <p:attrName>ppt_x</p:attrName>
                                        </p:attrNameLst>
                                      </p:cBhvr>
                                      <p:tavLst>
                                        <p:tav tm="0">
                                          <p:val>
                                            <p:strVal val="ppt_x"/>
                                          </p:val>
                                        </p:tav>
                                        <p:tav tm="100000">
                                          <p:val>
                                            <p:strVal val="0-ppt_w/2"/>
                                          </p:val>
                                        </p:tav>
                                      </p:tavLst>
                                    </p:anim>
                                    <p:anim calcmode="lin" valueType="num">
                                      <p:cBhvr additive="base">
                                        <p:cTn id="1227" dur="2250"/>
                                        <p:tgtEl>
                                          <p:spTgt spid="161"/>
                                        </p:tgtEl>
                                        <p:attrNameLst>
                                          <p:attrName>ppt_y</p:attrName>
                                        </p:attrNameLst>
                                      </p:cBhvr>
                                      <p:tavLst>
                                        <p:tav tm="0">
                                          <p:val>
                                            <p:strVal val="ppt_y"/>
                                          </p:val>
                                        </p:tav>
                                        <p:tav tm="100000">
                                          <p:val>
                                            <p:strVal val="ppt_y"/>
                                          </p:val>
                                        </p:tav>
                                      </p:tavLst>
                                    </p:anim>
                                    <p:set>
                                      <p:cBhvr>
                                        <p:cTn id="1228" dur="1" fill="hold">
                                          <p:stCondLst>
                                            <p:cond delay="2249"/>
                                          </p:stCondLst>
                                        </p:cTn>
                                        <p:tgtEl>
                                          <p:spTgt spid="161"/>
                                        </p:tgtEl>
                                        <p:attrNameLst>
                                          <p:attrName>style.visibility</p:attrName>
                                        </p:attrNameLst>
                                      </p:cBhvr>
                                      <p:to>
                                        <p:strVal val="hidden"/>
                                      </p:to>
                                    </p:set>
                                  </p:childTnLst>
                                </p:cTn>
                              </p:par>
                              <p:par>
                                <p:cTn id="1229" presetID="2" presetClass="exit" presetSubtype="8" fill="hold" grpId="2" nodeType="withEffect">
                                  <p:stCondLst>
                                    <p:cond delay="0"/>
                                  </p:stCondLst>
                                  <p:childTnLst>
                                    <p:anim calcmode="lin" valueType="num">
                                      <p:cBhvr additive="base">
                                        <p:cTn id="1230" dur="2250"/>
                                        <p:tgtEl>
                                          <p:spTgt spid="162"/>
                                        </p:tgtEl>
                                        <p:attrNameLst>
                                          <p:attrName>ppt_x</p:attrName>
                                        </p:attrNameLst>
                                      </p:cBhvr>
                                      <p:tavLst>
                                        <p:tav tm="0">
                                          <p:val>
                                            <p:strVal val="ppt_x"/>
                                          </p:val>
                                        </p:tav>
                                        <p:tav tm="100000">
                                          <p:val>
                                            <p:strVal val="0-ppt_w/2"/>
                                          </p:val>
                                        </p:tav>
                                      </p:tavLst>
                                    </p:anim>
                                    <p:anim calcmode="lin" valueType="num">
                                      <p:cBhvr additive="base">
                                        <p:cTn id="1231" dur="2250"/>
                                        <p:tgtEl>
                                          <p:spTgt spid="162"/>
                                        </p:tgtEl>
                                        <p:attrNameLst>
                                          <p:attrName>ppt_y</p:attrName>
                                        </p:attrNameLst>
                                      </p:cBhvr>
                                      <p:tavLst>
                                        <p:tav tm="0">
                                          <p:val>
                                            <p:strVal val="ppt_y"/>
                                          </p:val>
                                        </p:tav>
                                        <p:tav tm="100000">
                                          <p:val>
                                            <p:strVal val="ppt_y"/>
                                          </p:val>
                                        </p:tav>
                                      </p:tavLst>
                                    </p:anim>
                                    <p:set>
                                      <p:cBhvr>
                                        <p:cTn id="1232" dur="1" fill="hold">
                                          <p:stCondLst>
                                            <p:cond delay="2249"/>
                                          </p:stCondLst>
                                        </p:cTn>
                                        <p:tgtEl>
                                          <p:spTgt spid="162"/>
                                        </p:tgtEl>
                                        <p:attrNameLst>
                                          <p:attrName>style.visibility</p:attrName>
                                        </p:attrNameLst>
                                      </p:cBhvr>
                                      <p:to>
                                        <p:strVal val="hidden"/>
                                      </p:to>
                                    </p:set>
                                  </p:childTnLst>
                                </p:cTn>
                              </p:par>
                              <p:par>
                                <p:cTn id="1233" presetID="2" presetClass="exit" presetSubtype="8" fill="hold" grpId="2" nodeType="withEffect">
                                  <p:stCondLst>
                                    <p:cond delay="0"/>
                                  </p:stCondLst>
                                  <p:childTnLst>
                                    <p:anim calcmode="lin" valueType="num">
                                      <p:cBhvr additive="base">
                                        <p:cTn id="1234" dur="2250"/>
                                        <p:tgtEl>
                                          <p:spTgt spid="163"/>
                                        </p:tgtEl>
                                        <p:attrNameLst>
                                          <p:attrName>ppt_x</p:attrName>
                                        </p:attrNameLst>
                                      </p:cBhvr>
                                      <p:tavLst>
                                        <p:tav tm="0">
                                          <p:val>
                                            <p:strVal val="ppt_x"/>
                                          </p:val>
                                        </p:tav>
                                        <p:tav tm="100000">
                                          <p:val>
                                            <p:strVal val="0-ppt_w/2"/>
                                          </p:val>
                                        </p:tav>
                                      </p:tavLst>
                                    </p:anim>
                                    <p:anim calcmode="lin" valueType="num">
                                      <p:cBhvr additive="base">
                                        <p:cTn id="1235" dur="2250"/>
                                        <p:tgtEl>
                                          <p:spTgt spid="163"/>
                                        </p:tgtEl>
                                        <p:attrNameLst>
                                          <p:attrName>ppt_y</p:attrName>
                                        </p:attrNameLst>
                                      </p:cBhvr>
                                      <p:tavLst>
                                        <p:tav tm="0">
                                          <p:val>
                                            <p:strVal val="ppt_y"/>
                                          </p:val>
                                        </p:tav>
                                        <p:tav tm="100000">
                                          <p:val>
                                            <p:strVal val="ppt_y"/>
                                          </p:val>
                                        </p:tav>
                                      </p:tavLst>
                                    </p:anim>
                                    <p:set>
                                      <p:cBhvr>
                                        <p:cTn id="1236" dur="1" fill="hold">
                                          <p:stCondLst>
                                            <p:cond delay="2249"/>
                                          </p:stCondLst>
                                        </p:cTn>
                                        <p:tgtEl>
                                          <p:spTgt spid="163"/>
                                        </p:tgtEl>
                                        <p:attrNameLst>
                                          <p:attrName>style.visibility</p:attrName>
                                        </p:attrNameLst>
                                      </p:cBhvr>
                                      <p:to>
                                        <p:strVal val="hidden"/>
                                      </p:to>
                                    </p:set>
                                  </p:childTnLst>
                                </p:cTn>
                              </p:par>
                              <p:par>
                                <p:cTn id="1237" presetID="2" presetClass="exit" presetSubtype="8" fill="hold" grpId="2" nodeType="withEffect">
                                  <p:stCondLst>
                                    <p:cond delay="0"/>
                                  </p:stCondLst>
                                  <p:childTnLst>
                                    <p:anim calcmode="lin" valueType="num">
                                      <p:cBhvr additive="base">
                                        <p:cTn id="1238" dur="2250"/>
                                        <p:tgtEl>
                                          <p:spTgt spid="164"/>
                                        </p:tgtEl>
                                        <p:attrNameLst>
                                          <p:attrName>ppt_x</p:attrName>
                                        </p:attrNameLst>
                                      </p:cBhvr>
                                      <p:tavLst>
                                        <p:tav tm="0">
                                          <p:val>
                                            <p:strVal val="ppt_x"/>
                                          </p:val>
                                        </p:tav>
                                        <p:tav tm="100000">
                                          <p:val>
                                            <p:strVal val="0-ppt_w/2"/>
                                          </p:val>
                                        </p:tav>
                                      </p:tavLst>
                                    </p:anim>
                                    <p:anim calcmode="lin" valueType="num">
                                      <p:cBhvr additive="base">
                                        <p:cTn id="1239" dur="2250"/>
                                        <p:tgtEl>
                                          <p:spTgt spid="164"/>
                                        </p:tgtEl>
                                        <p:attrNameLst>
                                          <p:attrName>ppt_y</p:attrName>
                                        </p:attrNameLst>
                                      </p:cBhvr>
                                      <p:tavLst>
                                        <p:tav tm="0">
                                          <p:val>
                                            <p:strVal val="ppt_y"/>
                                          </p:val>
                                        </p:tav>
                                        <p:tav tm="100000">
                                          <p:val>
                                            <p:strVal val="ppt_y"/>
                                          </p:val>
                                        </p:tav>
                                      </p:tavLst>
                                    </p:anim>
                                    <p:set>
                                      <p:cBhvr>
                                        <p:cTn id="1240" dur="1" fill="hold">
                                          <p:stCondLst>
                                            <p:cond delay="2249"/>
                                          </p:stCondLst>
                                        </p:cTn>
                                        <p:tgtEl>
                                          <p:spTgt spid="164"/>
                                        </p:tgtEl>
                                        <p:attrNameLst>
                                          <p:attrName>style.visibility</p:attrName>
                                        </p:attrNameLst>
                                      </p:cBhvr>
                                      <p:to>
                                        <p:strVal val="hidden"/>
                                      </p:to>
                                    </p:set>
                                  </p:childTnLst>
                                </p:cTn>
                              </p:par>
                              <p:par>
                                <p:cTn id="1241" presetID="2" presetClass="exit" presetSubtype="8" fill="hold" grpId="2" nodeType="withEffect">
                                  <p:stCondLst>
                                    <p:cond delay="0"/>
                                  </p:stCondLst>
                                  <p:childTnLst>
                                    <p:anim calcmode="lin" valueType="num">
                                      <p:cBhvr additive="base">
                                        <p:cTn id="1242" dur="2250"/>
                                        <p:tgtEl>
                                          <p:spTgt spid="165"/>
                                        </p:tgtEl>
                                        <p:attrNameLst>
                                          <p:attrName>ppt_x</p:attrName>
                                        </p:attrNameLst>
                                      </p:cBhvr>
                                      <p:tavLst>
                                        <p:tav tm="0">
                                          <p:val>
                                            <p:strVal val="ppt_x"/>
                                          </p:val>
                                        </p:tav>
                                        <p:tav tm="100000">
                                          <p:val>
                                            <p:strVal val="0-ppt_w/2"/>
                                          </p:val>
                                        </p:tav>
                                      </p:tavLst>
                                    </p:anim>
                                    <p:anim calcmode="lin" valueType="num">
                                      <p:cBhvr additive="base">
                                        <p:cTn id="1243" dur="2250"/>
                                        <p:tgtEl>
                                          <p:spTgt spid="165"/>
                                        </p:tgtEl>
                                        <p:attrNameLst>
                                          <p:attrName>ppt_y</p:attrName>
                                        </p:attrNameLst>
                                      </p:cBhvr>
                                      <p:tavLst>
                                        <p:tav tm="0">
                                          <p:val>
                                            <p:strVal val="ppt_y"/>
                                          </p:val>
                                        </p:tav>
                                        <p:tav tm="100000">
                                          <p:val>
                                            <p:strVal val="ppt_y"/>
                                          </p:val>
                                        </p:tav>
                                      </p:tavLst>
                                    </p:anim>
                                    <p:set>
                                      <p:cBhvr>
                                        <p:cTn id="1244" dur="1" fill="hold">
                                          <p:stCondLst>
                                            <p:cond delay="2249"/>
                                          </p:stCondLst>
                                        </p:cTn>
                                        <p:tgtEl>
                                          <p:spTgt spid="165"/>
                                        </p:tgtEl>
                                        <p:attrNameLst>
                                          <p:attrName>style.visibility</p:attrName>
                                        </p:attrNameLst>
                                      </p:cBhvr>
                                      <p:to>
                                        <p:strVal val="hidden"/>
                                      </p:to>
                                    </p:set>
                                  </p:childTnLst>
                                </p:cTn>
                              </p:par>
                              <p:par>
                                <p:cTn id="1245" presetID="2" presetClass="exit" presetSubtype="8" fill="hold" grpId="2" nodeType="withEffect">
                                  <p:stCondLst>
                                    <p:cond delay="0"/>
                                  </p:stCondLst>
                                  <p:childTnLst>
                                    <p:anim calcmode="lin" valueType="num">
                                      <p:cBhvr additive="base">
                                        <p:cTn id="1246" dur="2250"/>
                                        <p:tgtEl>
                                          <p:spTgt spid="166"/>
                                        </p:tgtEl>
                                        <p:attrNameLst>
                                          <p:attrName>ppt_x</p:attrName>
                                        </p:attrNameLst>
                                      </p:cBhvr>
                                      <p:tavLst>
                                        <p:tav tm="0">
                                          <p:val>
                                            <p:strVal val="ppt_x"/>
                                          </p:val>
                                        </p:tav>
                                        <p:tav tm="100000">
                                          <p:val>
                                            <p:strVal val="0-ppt_w/2"/>
                                          </p:val>
                                        </p:tav>
                                      </p:tavLst>
                                    </p:anim>
                                    <p:anim calcmode="lin" valueType="num">
                                      <p:cBhvr additive="base">
                                        <p:cTn id="1247" dur="2250"/>
                                        <p:tgtEl>
                                          <p:spTgt spid="166"/>
                                        </p:tgtEl>
                                        <p:attrNameLst>
                                          <p:attrName>ppt_y</p:attrName>
                                        </p:attrNameLst>
                                      </p:cBhvr>
                                      <p:tavLst>
                                        <p:tav tm="0">
                                          <p:val>
                                            <p:strVal val="ppt_y"/>
                                          </p:val>
                                        </p:tav>
                                        <p:tav tm="100000">
                                          <p:val>
                                            <p:strVal val="ppt_y"/>
                                          </p:val>
                                        </p:tav>
                                      </p:tavLst>
                                    </p:anim>
                                    <p:set>
                                      <p:cBhvr>
                                        <p:cTn id="1248" dur="1" fill="hold">
                                          <p:stCondLst>
                                            <p:cond delay="2249"/>
                                          </p:stCondLst>
                                        </p:cTn>
                                        <p:tgtEl>
                                          <p:spTgt spid="166"/>
                                        </p:tgtEl>
                                        <p:attrNameLst>
                                          <p:attrName>style.visibility</p:attrName>
                                        </p:attrNameLst>
                                      </p:cBhvr>
                                      <p:to>
                                        <p:strVal val="hidden"/>
                                      </p:to>
                                    </p:set>
                                  </p:childTnLst>
                                </p:cTn>
                              </p:par>
                              <p:par>
                                <p:cTn id="1249" presetID="2" presetClass="exit" presetSubtype="8" fill="hold" grpId="2" nodeType="withEffect">
                                  <p:stCondLst>
                                    <p:cond delay="0"/>
                                  </p:stCondLst>
                                  <p:childTnLst>
                                    <p:anim calcmode="lin" valueType="num">
                                      <p:cBhvr additive="base">
                                        <p:cTn id="1250" dur="2250"/>
                                        <p:tgtEl>
                                          <p:spTgt spid="167"/>
                                        </p:tgtEl>
                                        <p:attrNameLst>
                                          <p:attrName>ppt_x</p:attrName>
                                        </p:attrNameLst>
                                      </p:cBhvr>
                                      <p:tavLst>
                                        <p:tav tm="0">
                                          <p:val>
                                            <p:strVal val="ppt_x"/>
                                          </p:val>
                                        </p:tav>
                                        <p:tav tm="100000">
                                          <p:val>
                                            <p:strVal val="0-ppt_w/2"/>
                                          </p:val>
                                        </p:tav>
                                      </p:tavLst>
                                    </p:anim>
                                    <p:anim calcmode="lin" valueType="num">
                                      <p:cBhvr additive="base">
                                        <p:cTn id="1251" dur="2250"/>
                                        <p:tgtEl>
                                          <p:spTgt spid="167"/>
                                        </p:tgtEl>
                                        <p:attrNameLst>
                                          <p:attrName>ppt_y</p:attrName>
                                        </p:attrNameLst>
                                      </p:cBhvr>
                                      <p:tavLst>
                                        <p:tav tm="0">
                                          <p:val>
                                            <p:strVal val="ppt_y"/>
                                          </p:val>
                                        </p:tav>
                                        <p:tav tm="100000">
                                          <p:val>
                                            <p:strVal val="ppt_y"/>
                                          </p:val>
                                        </p:tav>
                                      </p:tavLst>
                                    </p:anim>
                                    <p:set>
                                      <p:cBhvr>
                                        <p:cTn id="1252" dur="1" fill="hold">
                                          <p:stCondLst>
                                            <p:cond delay="2249"/>
                                          </p:stCondLst>
                                        </p:cTn>
                                        <p:tgtEl>
                                          <p:spTgt spid="167"/>
                                        </p:tgtEl>
                                        <p:attrNameLst>
                                          <p:attrName>style.visibility</p:attrName>
                                        </p:attrNameLst>
                                      </p:cBhvr>
                                      <p:to>
                                        <p:strVal val="hidden"/>
                                      </p:to>
                                    </p:set>
                                  </p:childTnLst>
                                </p:cTn>
                              </p:par>
                              <p:par>
                                <p:cTn id="1253" presetID="2" presetClass="exit" presetSubtype="8" fill="hold" grpId="2" nodeType="withEffect">
                                  <p:stCondLst>
                                    <p:cond delay="0"/>
                                  </p:stCondLst>
                                  <p:childTnLst>
                                    <p:anim calcmode="lin" valueType="num">
                                      <p:cBhvr additive="base">
                                        <p:cTn id="1254" dur="2250"/>
                                        <p:tgtEl>
                                          <p:spTgt spid="168"/>
                                        </p:tgtEl>
                                        <p:attrNameLst>
                                          <p:attrName>ppt_x</p:attrName>
                                        </p:attrNameLst>
                                      </p:cBhvr>
                                      <p:tavLst>
                                        <p:tav tm="0">
                                          <p:val>
                                            <p:strVal val="ppt_x"/>
                                          </p:val>
                                        </p:tav>
                                        <p:tav tm="100000">
                                          <p:val>
                                            <p:strVal val="0-ppt_w/2"/>
                                          </p:val>
                                        </p:tav>
                                      </p:tavLst>
                                    </p:anim>
                                    <p:anim calcmode="lin" valueType="num">
                                      <p:cBhvr additive="base">
                                        <p:cTn id="1255" dur="2250"/>
                                        <p:tgtEl>
                                          <p:spTgt spid="168"/>
                                        </p:tgtEl>
                                        <p:attrNameLst>
                                          <p:attrName>ppt_y</p:attrName>
                                        </p:attrNameLst>
                                      </p:cBhvr>
                                      <p:tavLst>
                                        <p:tav tm="0">
                                          <p:val>
                                            <p:strVal val="ppt_y"/>
                                          </p:val>
                                        </p:tav>
                                        <p:tav tm="100000">
                                          <p:val>
                                            <p:strVal val="ppt_y"/>
                                          </p:val>
                                        </p:tav>
                                      </p:tavLst>
                                    </p:anim>
                                    <p:set>
                                      <p:cBhvr>
                                        <p:cTn id="1256" dur="1" fill="hold">
                                          <p:stCondLst>
                                            <p:cond delay="2249"/>
                                          </p:stCondLst>
                                        </p:cTn>
                                        <p:tgtEl>
                                          <p:spTgt spid="168"/>
                                        </p:tgtEl>
                                        <p:attrNameLst>
                                          <p:attrName>style.visibility</p:attrName>
                                        </p:attrNameLst>
                                      </p:cBhvr>
                                      <p:to>
                                        <p:strVal val="hidden"/>
                                      </p:to>
                                    </p:set>
                                  </p:childTnLst>
                                </p:cTn>
                              </p:par>
                              <p:par>
                                <p:cTn id="1257" presetID="2" presetClass="exit" presetSubtype="8" fill="hold" grpId="2" nodeType="withEffect">
                                  <p:stCondLst>
                                    <p:cond delay="0"/>
                                  </p:stCondLst>
                                  <p:childTnLst>
                                    <p:anim calcmode="lin" valueType="num">
                                      <p:cBhvr additive="base">
                                        <p:cTn id="1258" dur="2250"/>
                                        <p:tgtEl>
                                          <p:spTgt spid="170"/>
                                        </p:tgtEl>
                                        <p:attrNameLst>
                                          <p:attrName>ppt_x</p:attrName>
                                        </p:attrNameLst>
                                      </p:cBhvr>
                                      <p:tavLst>
                                        <p:tav tm="0">
                                          <p:val>
                                            <p:strVal val="ppt_x"/>
                                          </p:val>
                                        </p:tav>
                                        <p:tav tm="100000">
                                          <p:val>
                                            <p:strVal val="0-ppt_w/2"/>
                                          </p:val>
                                        </p:tav>
                                      </p:tavLst>
                                    </p:anim>
                                    <p:anim calcmode="lin" valueType="num">
                                      <p:cBhvr additive="base">
                                        <p:cTn id="1259" dur="2250"/>
                                        <p:tgtEl>
                                          <p:spTgt spid="170"/>
                                        </p:tgtEl>
                                        <p:attrNameLst>
                                          <p:attrName>ppt_y</p:attrName>
                                        </p:attrNameLst>
                                      </p:cBhvr>
                                      <p:tavLst>
                                        <p:tav tm="0">
                                          <p:val>
                                            <p:strVal val="ppt_y"/>
                                          </p:val>
                                        </p:tav>
                                        <p:tav tm="100000">
                                          <p:val>
                                            <p:strVal val="ppt_y"/>
                                          </p:val>
                                        </p:tav>
                                      </p:tavLst>
                                    </p:anim>
                                    <p:set>
                                      <p:cBhvr>
                                        <p:cTn id="1260" dur="1" fill="hold">
                                          <p:stCondLst>
                                            <p:cond delay="2249"/>
                                          </p:stCondLst>
                                        </p:cTn>
                                        <p:tgtEl>
                                          <p:spTgt spid="170"/>
                                        </p:tgtEl>
                                        <p:attrNameLst>
                                          <p:attrName>style.visibility</p:attrName>
                                        </p:attrNameLst>
                                      </p:cBhvr>
                                      <p:to>
                                        <p:strVal val="hidden"/>
                                      </p:to>
                                    </p:set>
                                  </p:childTnLst>
                                </p:cTn>
                              </p:par>
                              <p:par>
                                <p:cTn id="1261" presetID="2" presetClass="exit" presetSubtype="8" fill="hold" grpId="2" nodeType="withEffect">
                                  <p:stCondLst>
                                    <p:cond delay="0"/>
                                  </p:stCondLst>
                                  <p:childTnLst>
                                    <p:anim calcmode="lin" valueType="num">
                                      <p:cBhvr additive="base">
                                        <p:cTn id="1262" dur="2250"/>
                                        <p:tgtEl>
                                          <p:spTgt spid="171"/>
                                        </p:tgtEl>
                                        <p:attrNameLst>
                                          <p:attrName>ppt_x</p:attrName>
                                        </p:attrNameLst>
                                      </p:cBhvr>
                                      <p:tavLst>
                                        <p:tav tm="0">
                                          <p:val>
                                            <p:strVal val="ppt_x"/>
                                          </p:val>
                                        </p:tav>
                                        <p:tav tm="100000">
                                          <p:val>
                                            <p:strVal val="0-ppt_w/2"/>
                                          </p:val>
                                        </p:tav>
                                      </p:tavLst>
                                    </p:anim>
                                    <p:anim calcmode="lin" valueType="num">
                                      <p:cBhvr additive="base">
                                        <p:cTn id="1263" dur="2250"/>
                                        <p:tgtEl>
                                          <p:spTgt spid="171"/>
                                        </p:tgtEl>
                                        <p:attrNameLst>
                                          <p:attrName>ppt_y</p:attrName>
                                        </p:attrNameLst>
                                      </p:cBhvr>
                                      <p:tavLst>
                                        <p:tav tm="0">
                                          <p:val>
                                            <p:strVal val="ppt_y"/>
                                          </p:val>
                                        </p:tav>
                                        <p:tav tm="100000">
                                          <p:val>
                                            <p:strVal val="ppt_y"/>
                                          </p:val>
                                        </p:tav>
                                      </p:tavLst>
                                    </p:anim>
                                    <p:set>
                                      <p:cBhvr>
                                        <p:cTn id="1264" dur="1" fill="hold">
                                          <p:stCondLst>
                                            <p:cond delay="2249"/>
                                          </p:stCondLst>
                                        </p:cTn>
                                        <p:tgtEl>
                                          <p:spTgt spid="171"/>
                                        </p:tgtEl>
                                        <p:attrNameLst>
                                          <p:attrName>style.visibility</p:attrName>
                                        </p:attrNameLst>
                                      </p:cBhvr>
                                      <p:to>
                                        <p:strVal val="hidden"/>
                                      </p:to>
                                    </p:set>
                                  </p:childTnLst>
                                </p:cTn>
                              </p:par>
                              <p:par>
                                <p:cTn id="1265" presetID="2" presetClass="exit" presetSubtype="8" fill="hold" grpId="2" nodeType="withEffect">
                                  <p:stCondLst>
                                    <p:cond delay="0"/>
                                  </p:stCondLst>
                                  <p:childTnLst>
                                    <p:anim calcmode="lin" valueType="num">
                                      <p:cBhvr additive="base">
                                        <p:cTn id="1266" dur="2250"/>
                                        <p:tgtEl>
                                          <p:spTgt spid="172"/>
                                        </p:tgtEl>
                                        <p:attrNameLst>
                                          <p:attrName>ppt_x</p:attrName>
                                        </p:attrNameLst>
                                      </p:cBhvr>
                                      <p:tavLst>
                                        <p:tav tm="0">
                                          <p:val>
                                            <p:strVal val="ppt_x"/>
                                          </p:val>
                                        </p:tav>
                                        <p:tav tm="100000">
                                          <p:val>
                                            <p:strVal val="0-ppt_w/2"/>
                                          </p:val>
                                        </p:tav>
                                      </p:tavLst>
                                    </p:anim>
                                    <p:anim calcmode="lin" valueType="num">
                                      <p:cBhvr additive="base">
                                        <p:cTn id="1267" dur="2250"/>
                                        <p:tgtEl>
                                          <p:spTgt spid="172"/>
                                        </p:tgtEl>
                                        <p:attrNameLst>
                                          <p:attrName>ppt_y</p:attrName>
                                        </p:attrNameLst>
                                      </p:cBhvr>
                                      <p:tavLst>
                                        <p:tav tm="0">
                                          <p:val>
                                            <p:strVal val="ppt_y"/>
                                          </p:val>
                                        </p:tav>
                                        <p:tav tm="100000">
                                          <p:val>
                                            <p:strVal val="ppt_y"/>
                                          </p:val>
                                        </p:tav>
                                      </p:tavLst>
                                    </p:anim>
                                    <p:set>
                                      <p:cBhvr>
                                        <p:cTn id="1268" dur="1" fill="hold">
                                          <p:stCondLst>
                                            <p:cond delay="2249"/>
                                          </p:stCondLst>
                                        </p:cTn>
                                        <p:tgtEl>
                                          <p:spTgt spid="172"/>
                                        </p:tgtEl>
                                        <p:attrNameLst>
                                          <p:attrName>style.visibility</p:attrName>
                                        </p:attrNameLst>
                                      </p:cBhvr>
                                      <p:to>
                                        <p:strVal val="hidden"/>
                                      </p:to>
                                    </p:set>
                                  </p:childTnLst>
                                </p:cTn>
                              </p:par>
                              <p:par>
                                <p:cTn id="1269" presetID="2" presetClass="exit" presetSubtype="8" fill="hold" grpId="2" nodeType="withEffect">
                                  <p:stCondLst>
                                    <p:cond delay="0"/>
                                  </p:stCondLst>
                                  <p:childTnLst>
                                    <p:anim calcmode="lin" valueType="num">
                                      <p:cBhvr additive="base">
                                        <p:cTn id="1270" dur="2250"/>
                                        <p:tgtEl>
                                          <p:spTgt spid="173"/>
                                        </p:tgtEl>
                                        <p:attrNameLst>
                                          <p:attrName>ppt_x</p:attrName>
                                        </p:attrNameLst>
                                      </p:cBhvr>
                                      <p:tavLst>
                                        <p:tav tm="0">
                                          <p:val>
                                            <p:strVal val="ppt_x"/>
                                          </p:val>
                                        </p:tav>
                                        <p:tav tm="100000">
                                          <p:val>
                                            <p:strVal val="0-ppt_w/2"/>
                                          </p:val>
                                        </p:tav>
                                      </p:tavLst>
                                    </p:anim>
                                    <p:anim calcmode="lin" valueType="num">
                                      <p:cBhvr additive="base">
                                        <p:cTn id="1271" dur="2250"/>
                                        <p:tgtEl>
                                          <p:spTgt spid="173"/>
                                        </p:tgtEl>
                                        <p:attrNameLst>
                                          <p:attrName>ppt_y</p:attrName>
                                        </p:attrNameLst>
                                      </p:cBhvr>
                                      <p:tavLst>
                                        <p:tav tm="0">
                                          <p:val>
                                            <p:strVal val="ppt_y"/>
                                          </p:val>
                                        </p:tav>
                                        <p:tav tm="100000">
                                          <p:val>
                                            <p:strVal val="ppt_y"/>
                                          </p:val>
                                        </p:tav>
                                      </p:tavLst>
                                    </p:anim>
                                    <p:set>
                                      <p:cBhvr>
                                        <p:cTn id="1272" dur="1" fill="hold">
                                          <p:stCondLst>
                                            <p:cond delay="2249"/>
                                          </p:stCondLst>
                                        </p:cTn>
                                        <p:tgtEl>
                                          <p:spTgt spid="173"/>
                                        </p:tgtEl>
                                        <p:attrNameLst>
                                          <p:attrName>style.visibility</p:attrName>
                                        </p:attrNameLst>
                                      </p:cBhvr>
                                      <p:to>
                                        <p:strVal val="hidden"/>
                                      </p:to>
                                    </p:set>
                                  </p:childTnLst>
                                </p:cTn>
                              </p:par>
                              <p:par>
                                <p:cTn id="1273" presetID="2" presetClass="exit" presetSubtype="8" fill="hold" grpId="2" nodeType="withEffect">
                                  <p:stCondLst>
                                    <p:cond delay="0"/>
                                  </p:stCondLst>
                                  <p:childTnLst>
                                    <p:anim calcmode="lin" valueType="num">
                                      <p:cBhvr additive="base">
                                        <p:cTn id="1274" dur="2250"/>
                                        <p:tgtEl>
                                          <p:spTgt spid="174"/>
                                        </p:tgtEl>
                                        <p:attrNameLst>
                                          <p:attrName>ppt_x</p:attrName>
                                        </p:attrNameLst>
                                      </p:cBhvr>
                                      <p:tavLst>
                                        <p:tav tm="0">
                                          <p:val>
                                            <p:strVal val="ppt_x"/>
                                          </p:val>
                                        </p:tav>
                                        <p:tav tm="100000">
                                          <p:val>
                                            <p:strVal val="0-ppt_w/2"/>
                                          </p:val>
                                        </p:tav>
                                      </p:tavLst>
                                    </p:anim>
                                    <p:anim calcmode="lin" valueType="num">
                                      <p:cBhvr additive="base">
                                        <p:cTn id="1275" dur="2250"/>
                                        <p:tgtEl>
                                          <p:spTgt spid="174"/>
                                        </p:tgtEl>
                                        <p:attrNameLst>
                                          <p:attrName>ppt_y</p:attrName>
                                        </p:attrNameLst>
                                      </p:cBhvr>
                                      <p:tavLst>
                                        <p:tav tm="0">
                                          <p:val>
                                            <p:strVal val="ppt_y"/>
                                          </p:val>
                                        </p:tav>
                                        <p:tav tm="100000">
                                          <p:val>
                                            <p:strVal val="ppt_y"/>
                                          </p:val>
                                        </p:tav>
                                      </p:tavLst>
                                    </p:anim>
                                    <p:set>
                                      <p:cBhvr>
                                        <p:cTn id="1276" dur="1" fill="hold">
                                          <p:stCondLst>
                                            <p:cond delay="2249"/>
                                          </p:stCondLst>
                                        </p:cTn>
                                        <p:tgtEl>
                                          <p:spTgt spid="174"/>
                                        </p:tgtEl>
                                        <p:attrNameLst>
                                          <p:attrName>style.visibility</p:attrName>
                                        </p:attrNameLst>
                                      </p:cBhvr>
                                      <p:to>
                                        <p:strVal val="hidden"/>
                                      </p:to>
                                    </p:set>
                                  </p:childTnLst>
                                </p:cTn>
                              </p:par>
                              <p:par>
                                <p:cTn id="1277" presetID="2" presetClass="exit" presetSubtype="8" fill="hold" grpId="2" nodeType="withEffect">
                                  <p:stCondLst>
                                    <p:cond delay="0"/>
                                  </p:stCondLst>
                                  <p:childTnLst>
                                    <p:anim calcmode="lin" valueType="num">
                                      <p:cBhvr additive="base">
                                        <p:cTn id="1278" dur="2250"/>
                                        <p:tgtEl>
                                          <p:spTgt spid="175"/>
                                        </p:tgtEl>
                                        <p:attrNameLst>
                                          <p:attrName>ppt_x</p:attrName>
                                        </p:attrNameLst>
                                      </p:cBhvr>
                                      <p:tavLst>
                                        <p:tav tm="0">
                                          <p:val>
                                            <p:strVal val="ppt_x"/>
                                          </p:val>
                                        </p:tav>
                                        <p:tav tm="100000">
                                          <p:val>
                                            <p:strVal val="0-ppt_w/2"/>
                                          </p:val>
                                        </p:tav>
                                      </p:tavLst>
                                    </p:anim>
                                    <p:anim calcmode="lin" valueType="num">
                                      <p:cBhvr additive="base">
                                        <p:cTn id="1279" dur="2250"/>
                                        <p:tgtEl>
                                          <p:spTgt spid="175"/>
                                        </p:tgtEl>
                                        <p:attrNameLst>
                                          <p:attrName>ppt_y</p:attrName>
                                        </p:attrNameLst>
                                      </p:cBhvr>
                                      <p:tavLst>
                                        <p:tav tm="0">
                                          <p:val>
                                            <p:strVal val="ppt_y"/>
                                          </p:val>
                                        </p:tav>
                                        <p:tav tm="100000">
                                          <p:val>
                                            <p:strVal val="ppt_y"/>
                                          </p:val>
                                        </p:tav>
                                      </p:tavLst>
                                    </p:anim>
                                    <p:set>
                                      <p:cBhvr>
                                        <p:cTn id="1280" dur="1" fill="hold">
                                          <p:stCondLst>
                                            <p:cond delay="2249"/>
                                          </p:stCondLst>
                                        </p:cTn>
                                        <p:tgtEl>
                                          <p:spTgt spid="175"/>
                                        </p:tgtEl>
                                        <p:attrNameLst>
                                          <p:attrName>style.visibility</p:attrName>
                                        </p:attrNameLst>
                                      </p:cBhvr>
                                      <p:to>
                                        <p:strVal val="hidden"/>
                                      </p:to>
                                    </p:set>
                                  </p:childTnLst>
                                </p:cTn>
                              </p:par>
                              <p:par>
                                <p:cTn id="1281" presetID="2" presetClass="exit" presetSubtype="8" fill="hold" grpId="2" nodeType="withEffect">
                                  <p:stCondLst>
                                    <p:cond delay="0"/>
                                  </p:stCondLst>
                                  <p:childTnLst>
                                    <p:anim calcmode="lin" valueType="num">
                                      <p:cBhvr additive="base">
                                        <p:cTn id="1282" dur="2250"/>
                                        <p:tgtEl>
                                          <p:spTgt spid="176"/>
                                        </p:tgtEl>
                                        <p:attrNameLst>
                                          <p:attrName>ppt_x</p:attrName>
                                        </p:attrNameLst>
                                      </p:cBhvr>
                                      <p:tavLst>
                                        <p:tav tm="0">
                                          <p:val>
                                            <p:strVal val="ppt_x"/>
                                          </p:val>
                                        </p:tav>
                                        <p:tav tm="100000">
                                          <p:val>
                                            <p:strVal val="0-ppt_w/2"/>
                                          </p:val>
                                        </p:tav>
                                      </p:tavLst>
                                    </p:anim>
                                    <p:anim calcmode="lin" valueType="num">
                                      <p:cBhvr additive="base">
                                        <p:cTn id="1283" dur="2250"/>
                                        <p:tgtEl>
                                          <p:spTgt spid="176"/>
                                        </p:tgtEl>
                                        <p:attrNameLst>
                                          <p:attrName>ppt_y</p:attrName>
                                        </p:attrNameLst>
                                      </p:cBhvr>
                                      <p:tavLst>
                                        <p:tav tm="0">
                                          <p:val>
                                            <p:strVal val="ppt_y"/>
                                          </p:val>
                                        </p:tav>
                                        <p:tav tm="100000">
                                          <p:val>
                                            <p:strVal val="ppt_y"/>
                                          </p:val>
                                        </p:tav>
                                      </p:tavLst>
                                    </p:anim>
                                    <p:set>
                                      <p:cBhvr>
                                        <p:cTn id="1284" dur="1" fill="hold">
                                          <p:stCondLst>
                                            <p:cond delay="2249"/>
                                          </p:stCondLst>
                                        </p:cTn>
                                        <p:tgtEl>
                                          <p:spTgt spid="176"/>
                                        </p:tgtEl>
                                        <p:attrNameLst>
                                          <p:attrName>style.visibility</p:attrName>
                                        </p:attrNameLst>
                                      </p:cBhvr>
                                      <p:to>
                                        <p:strVal val="hidden"/>
                                      </p:to>
                                    </p:set>
                                  </p:childTnLst>
                                </p:cTn>
                              </p:par>
                              <p:par>
                                <p:cTn id="1285" presetID="2" presetClass="exit" presetSubtype="8" fill="hold" grpId="2" nodeType="withEffect">
                                  <p:stCondLst>
                                    <p:cond delay="0"/>
                                  </p:stCondLst>
                                  <p:childTnLst>
                                    <p:anim calcmode="lin" valueType="num">
                                      <p:cBhvr additive="base">
                                        <p:cTn id="1286" dur="2250"/>
                                        <p:tgtEl>
                                          <p:spTgt spid="177"/>
                                        </p:tgtEl>
                                        <p:attrNameLst>
                                          <p:attrName>ppt_x</p:attrName>
                                        </p:attrNameLst>
                                      </p:cBhvr>
                                      <p:tavLst>
                                        <p:tav tm="0">
                                          <p:val>
                                            <p:strVal val="ppt_x"/>
                                          </p:val>
                                        </p:tav>
                                        <p:tav tm="100000">
                                          <p:val>
                                            <p:strVal val="0-ppt_w/2"/>
                                          </p:val>
                                        </p:tav>
                                      </p:tavLst>
                                    </p:anim>
                                    <p:anim calcmode="lin" valueType="num">
                                      <p:cBhvr additive="base">
                                        <p:cTn id="1287" dur="2250"/>
                                        <p:tgtEl>
                                          <p:spTgt spid="177"/>
                                        </p:tgtEl>
                                        <p:attrNameLst>
                                          <p:attrName>ppt_y</p:attrName>
                                        </p:attrNameLst>
                                      </p:cBhvr>
                                      <p:tavLst>
                                        <p:tav tm="0">
                                          <p:val>
                                            <p:strVal val="ppt_y"/>
                                          </p:val>
                                        </p:tav>
                                        <p:tav tm="100000">
                                          <p:val>
                                            <p:strVal val="ppt_y"/>
                                          </p:val>
                                        </p:tav>
                                      </p:tavLst>
                                    </p:anim>
                                    <p:set>
                                      <p:cBhvr>
                                        <p:cTn id="1288" dur="1" fill="hold">
                                          <p:stCondLst>
                                            <p:cond delay="2249"/>
                                          </p:stCondLst>
                                        </p:cTn>
                                        <p:tgtEl>
                                          <p:spTgt spid="177"/>
                                        </p:tgtEl>
                                        <p:attrNameLst>
                                          <p:attrName>style.visibility</p:attrName>
                                        </p:attrNameLst>
                                      </p:cBhvr>
                                      <p:to>
                                        <p:strVal val="hidden"/>
                                      </p:to>
                                    </p:set>
                                  </p:childTnLst>
                                </p:cTn>
                              </p:par>
                              <p:par>
                                <p:cTn id="1289" presetID="2" presetClass="exit" presetSubtype="8" fill="hold" grpId="2" nodeType="withEffect">
                                  <p:stCondLst>
                                    <p:cond delay="0"/>
                                  </p:stCondLst>
                                  <p:childTnLst>
                                    <p:anim calcmode="lin" valueType="num">
                                      <p:cBhvr additive="base">
                                        <p:cTn id="1290" dur="2250"/>
                                        <p:tgtEl>
                                          <p:spTgt spid="178"/>
                                        </p:tgtEl>
                                        <p:attrNameLst>
                                          <p:attrName>ppt_x</p:attrName>
                                        </p:attrNameLst>
                                      </p:cBhvr>
                                      <p:tavLst>
                                        <p:tav tm="0">
                                          <p:val>
                                            <p:strVal val="ppt_x"/>
                                          </p:val>
                                        </p:tav>
                                        <p:tav tm="100000">
                                          <p:val>
                                            <p:strVal val="0-ppt_w/2"/>
                                          </p:val>
                                        </p:tav>
                                      </p:tavLst>
                                    </p:anim>
                                    <p:anim calcmode="lin" valueType="num">
                                      <p:cBhvr additive="base">
                                        <p:cTn id="1291" dur="2250"/>
                                        <p:tgtEl>
                                          <p:spTgt spid="178"/>
                                        </p:tgtEl>
                                        <p:attrNameLst>
                                          <p:attrName>ppt_y</p:attrName>
                                        </p:attrNameLst>
                                      </p:cBhvr>
                                      <p:tavLst>
                                        <p:tav tm="0">
                                          <p:val>
                                            <p:strVal val="ppt_y"/>
                                          </p:val>
                                        </p:tav>
                                        <p:tav tm="100000">
                                          <p:val>
                                            <p:strVal val="ppt_y"/>
                                          </p:val>
                                        </p:tav>
                                      </p:tavLst>
                                    </p:anim>
                                    <p:set>
                                      <p:cBhvr>
                                        <p:cTn id="1292" dur="1" fill="hold">
                                          <p:stCondLst>
                                            <p:cond delay="2249"/>
                                          </p:stCondLst>
                                        </p:cTn>
                                        <p:tgtEl>
                                          <p:spTgt spid="178"/>
                                        </p:tgtEl>
                                        <p:attrNameLst>
                                          <p:attrName>style.visibility</p:attrName>
                                        </p:attrNameLst>
                                      </p:cBhvr>
                                      <p:to>
                                        <p:strVal val="hidden"/>
                                      </p:to>
                                    </p:set>
                                  </p:childTnLst>
                                </p:cTn>
                              </p:par>
                              <p:par>
                                <p:cTn id="1293" presetID="2" presetClass="exit" presetSubtype="8" fill="hold" grpId="2" nodeType="withEffect">
                                  <p:stCondLst>
                                    <p:cond delay="0"/>
                                  </p:stCondLst>
                                  <p:childTnLst>
                                    <p:anim calcmode="lin" valueType="num">
                                      <p:cBhvr additive="base">
                                        <p:cTn id="1294" dur="2250"/>
                                        <p:tgtEl>
                                          <p:spTgt spid="179"/>
                                        </p:tgtEl>
                                        <p:attrNameLst>
                                          <p:attrName>ppt_x</p:attrName>
                                        </p:attrNameLst>
                                      </p:cBhvr>
                                      <p:tavLst>
                                        <p:tav tm="0">
                                          <p:val>
                                            <p:strVal val="ppt_x"/>
                                          </p:val>
                                        </p:tav>
                                        <p:tav tm="100000">
                                          <p:val>
                                            <p:strVal val="0-ppt_w/2"/>
                                          </p:val>
                                        </p:tav>
                                      </p:tavLst>
                                    </p:anim>
                                    <p:anim calcmode="lin" valueType="num">
                                      <p:cBhvr additive="base">
                                        <p:cTn id="1295" dur="2250"/>
                                        <p:tgtEl>
                                          <p:spTgt spid="179"/>
                                        </p:tgtEl>
                                        <p:attrNameLst>
                                          <p:attrName>ppt_y</p:attrName>
                                        </p:attrNameLst>
                                      </p:cBhvr>
                                      <p:tavLst>
                                        <p:tav tm="0">
                                          <p:val>
                                            <p:strVal val="ppt_y"/>
                                          </p:val>
                                        </p:tav>
                                        <p:tav tm="100000">
                                          <p:val>
                                            <p:strVal val="ppt_y"/>
                                          </p:val>
                                        </p:tav>
                                      </p:tavLst>
                                    </p:anim>
                                    <p:set>
                                      <p:cBhvr>
                                        <p:cTn id="1296" dur="1" fill="hold">
                                          <p:stCondLst>
                                            <p:cond delay="2249"/>
                                          </p:stCondLst>
                                        </p:cTn>
                                        <p:tgtEl>
                                          <p:spTgt spid="179"/>
                                        </p:tgtEl>
                                        <p:attrNameLst>
                                          <p:attrName>style.visibility</p:attrName>
                                        </p:attrNameLst>
                                      </p:cBhvr>
                                      <p:to>
                                        <p:strVal val="hidden"/>
                                      </p:to>
                                    </p:set>
                                  </p:childTnLst>
                                </p:cTn>
                              </p:par>
                              <p:par>
                                <p:cTn id="1297" presetID="2" presetClass="exit" presetSubtype="8" fill="hold" grpId="2" nodeType="withEffect">
                                  <p:stCondLst>
                                    <p:cond delay="0"/>
                                  </p:stCondLst>
                                  <p:childTnLst>
                                    <p:anim calcmode="lin" valueType="num">
                                      <p:cBhvr additive="base">
                                        <p:cTn id="1298" dur="2250"/>
                                        <p:tgtEl>
                                          <p:spTgt spid="180"/>
                                        </p:tgtEl>
                                        <p:attrNameLst>
                                          <p:attrName>ppt_x</p:attrName>
                                        </p:attrNameLst>
                                      </p:cBhvr>
                                      <p:tavLst>
                                        <p:tav tm="0">
                                          <p:val>
                                            <p:strVal val="ppt_x"/>
                                          </p:val>
                                        </p:tav>
                                        <p:tav tm="100000">
                                          <p:val>
                                            <p:strVal val="0-ppt_w/2"/>
                                          </p:val>
                                        </p:tav>
                                      </p:tavLst>
                                    </p:anim>
                                    <p:anim calcmode="lin" valueType="num">
                                      <p:cBhvr additive="base">
                                        <p:cTn id="1299" dur="2250"/>
                                        <p:tgtEl>
                                          <p:spTgt spid="180"/>
                                        </p:tgtEl>
                                        <p:attrNameLst>
                                          <p:attrName>ppt_y</p:attrName>
                                        </p:attrNameLst>
                                      </p:cBhvr>
                                      <p:tavLst>
                                        <p:tav tm="0">
                                          <p:val>
                                            <p:strVal val="ppt_y"/>
                                          </p:val>
                                        </p:tav>
                                        <p:tav tm="100000">
                                          <p:val>
                                            <p:strVal val="ppt_y"/>
                                          </p:val>
                                        </p:tav>
                                      </p:tavLst>
                                    </p:anim>
                                    <p:set>
                                      <p:cBhvr>
                                        <p:cTn id="1300" dur="1" fill="hold">
                                          <p:stCondLst>
                                            <p:cond delay="2249"/>
                                          </p:stCondLst>
                                        </p:cTn>
                                        <p:tgtEl>
                                          <p:spTgt spid="180"/>
                                        </p:tgtEl>
                                        <p:attrNameLst>
                                          <p:attrName>style.visibility</p:attrName>
                                        </p:attrNameLst>
                                      </p:cBhvr>
                                      <p:to>
                                        <p:strVal val="hidden"/>
                                      </p:to>
                                    </p:set>
                                  </p:childTnLst>
                                </p:cTn>
                              </p:par>
                              <p:par>
                                <p:cTn id="1301" presetID="2" presetClass="exit" presetSubtype="8" fill="hold" grpId="2" nodeType="withEffect">
                                  <p:stCondLst>
                                    <p:cond delay="0"/>
                                  </p:stCondLst>
                                  <p:childTnLst>
                                    <p:anim calcmode="lin" valueType="num">
                                      <p:cBhvr additive="base">
                                        <p:cTn id="1302" dur="2250"/>
                                        <p:tgtEl>
                                          <p:spTgt spid="181"/>
                                        </p:tgtEl>
                                        <p:attrNameLst>
                                          <p:attrName>ppt_x</p:attrName>
                                        </p:attrNameLst>
                                      </p:cBhvr>
                                      <p:tavLst>
                                        <p:tav tm="0">
                                          <p:val>
                                            <p:strVal val="ppt_x"/>
                                          </p:val>
                                        </p:tav>
                                        <p:tav tm="100000">
                                          <p:val>
                                            <p:strVal val="0-ppt_w/2"/>
                                          </p:val>
                                        </p:tav>
                                      </p:tavLst>
                                    </p:anim>
                                    <p:anim calcmode="lin" valueType="num">
                                      <p:cBhvr additive="base">
                                        <p:cTn id="1303" dur="2250"/>
                                        <p:tgtEl>
                                          <p:spTgt spid="181"/>
                                        </p:tgtEl>
                                        <p:attrNameLst>
                                          <p:attrName>ppt_y</p:attrName>
                                        </p:attrNameLst>
                                      </p:cBhvr>
                                      <p:tavLst>
                                        <p:tav tm="0">
                                          <p:val>
                                            <p:strVal val="ppt_y"/>
                                          </p:val>
                                        </p:tav>
                                        <p:tav tm="100000">
                                          <p:val>
                                            <p:strVal val="ppt_y"/>
                                          </p:val>
                                        </p:tav>
                                      </p:tavLst>
                                    </p:anim>
                                    <p:set>
                                      <p:cBhvr>
                                        <p:cTn id="1304" dur="1" fill="hold">
                                          <p:stCondLst>
                                            <p:cond delay="2249"/>
                                          </p:stCondLst>
                                        </p:cTn>
                                        <p:tgtEl>
                                          <p:spTgt spid="181"/>
                                        </p:tgtEl>
                                        <p:attrNameLst>
                                          <p:attrName>style.visibility</p:attrName>
                                        </p:attrNameLst>
                                      </p:cBhvr>
                                      <p:to>
                                        <p:strVal val="hidden"/>
                                      </p:to>
                                    </p:set>
                                  </p:childTnLst>
                                </p:cTn>
                              </p:par>
                              <p:par>
                                <p:cTn id="1305" presetID="2" presetClass="exit" presetSubtype="8" fill="hold" grpId="2" nodeType="withEffect">
                                  <p:stCondLst>
                                    <p:cond delay="0"/>
                                  </p:stCondLst>
                                  <p:childTnLst>
                                    <p:anim calcmode="lin" valueType="num">
                                      <p:cBhvr additive="base">
                                        <p:cTn id="1306" dur="2250"/>
                                        <p:tgtEl>
                                          <p:spTgt spid="182"/>
                                        </p:tgtEl>
                                        <p:attrNameLst>
                                          <p:attrName>ppt_x</p:attrName>
                                        </p:attrNameLst>
                                      </p:cBhvr>
                                      <p:tavLst>
                                        <p:tav tm="0">
                                          <p:val>
                                            <p:strVal val="ppt_x"/>
                                          </p:val>
                                        </p:tav>
                                        <p:tav tm="100000">
                                          <p:val>
                                            <p:strVal val="0-ppt_w/2"/>
                                          </p:val>
                                        </p:tav>
                                      </p:tavLst>
                                    </p:anim>
                                    <p:anim calcmode="lin" valueType="num">
                                      <p:cBhvr additive="base">
                                        <p:cTn id="1307" dur="2250"/>
                                        <p:tgtEl>
                                          <p:spTgt spid="182"/>
                                        </p:tgtEl>
                                        <p:attrNameLst>
                                          <p:attrName>ppt_y</p:attrName>
                                        </p:attrNameLst>
                                      </p:cBhvr>
                                      <p:tavLst>
                                        <p:tav tm="0">
                                          <p:val>
                                            <p:strVal val="ppt_y"/>
                                          </p:val>
                                        </p:tav>
                                        <p:tav tm="100000">
                                          <p:val>
                                            <p:strVal val="ppt_y"/>
                                          </p:val>
                                        </p:tav>
                                      </p:tavLst>
                                    </p:anim>
                                    <p:set>
                                      <p:cBhvr>
                                        <p:cTn id="1308" dur="1" fill="hold">
                                          <p:stCondLst>
                                            <p:cond delay="2249"/>
                                          </p:stCondLst>
                                        </p:cTn>
                                        <p:tgtEl>
                                          <p:spTgt spid="182"/>
                                        </p:tgtEl>
                                        <p:attrNameLst>
                                          <p:attrName>style.visibility</p:attrName>
                                        </p:attrNameLst>
                                      </p:cBhvr>
                                      <p:to>
                                        <p:strVal val="hidden"/>
                                      </p:to>
                                    </p:set>
                                  </p:childTnLst>
                                </p:cTn>
                              </p:par>
                              <p:par>
                                <p:cTn id="1309" presetID="2" presetClass="exit" presetSubtype="8" fill="hold" grpId="2" nodeType="withEffect">
                                  <p:stCondLst>
                                    <p:cond delay="0"/>
                                  </p:stCondLst>
                                  <p:childTnLst>
                                    <p:anim calcmode="lin" valueType="num">
                                      <p:cBhvr additive="base">
                                        <p:cTn id="1310" dur="2250"/>
                                        <p:tgtEl>
                                          <p:spTgt spid="183"/>
                                        </p:tgtEl>
                                        <p:attrNameLst>
                                          <p:attrName>ppt_x</p:attrName>
                                        </p:attrNameLst>
                                      </p:cBhvr>
                                      <p:tavLst>
                                        <p:tav tm="0">
                                          <p:val>
                                            <p:strVal val="ppt_x"/>
                                          </p:val>
                                        </p:tav>
                                        <p:tav tm="100000">
                                          <p:val>
                                            <p:strVal val="0-ppt_w/2"/>
                                          </p:val>
                                        </p:tav>
                                      </p:tavLst>
                                    </p:anim>
                                    <p:anim calcmode="lin" valueType="num">
                                      <p:cBhvr additive="base">
                                        <p:cTn id="1311" dur="2250"/>
                                        <p:tgtEl>
                                          <p:spTgt spid="183"/>
                                        </p:tgtEl>
                                        <p:attrNameLst>
                                          <p:attrName>ppt_y</p:attrName>
                                        </p:attrNameLst>
                                      </p:cBhvr>
                                      <p:tavLst>
                                        <p:tav tm="0">
                                          <p:val>
                                            <p:strVal val="ppt_y"/>
                                          </p:val>
                                        </p:tav>
                                        <p:tav tm="100000">
                                          <p:val>
                                            <p:strVal val="ppt_y"/>
                                          </p:val>
                                        </p:tav>
                                      </p:tavLst>
                                    </p:anim>
                                    <p:set>
                                      <p:cBhvr>
                                        <p:cTn id="1312" dur="1" fill="hold">
                                          <p:stCondLst>
                                            <p:cond delay="2249"/>
                                          </p:stCondLst>
                                        </p:cTn>
                                        <p:tgtEl>
                                          <p:spTgt spid="183"/>
                                        </p:tgtEl>
                                        <p:attrNameLst>
                                          <p:attrName>style.visibility</p:attrName>
                                        </p:attrNameLst>
                                      </p:cBhvr>
                                      <p:to>
                                        <p:strVal val="hidden"/>
                                      </p:to>
                                    </p:set>
                                  </p:childTnLst>
                                </p:cTn>
                              </p:par>
                              <p:par>
                                <p:cTn id="1313" presetID="2" presetClass="exit" presetSubtype="8" fill="hold" grpId="2" nodeType="withEffect">
                                  <p:stCondLst>
                                    <p:cond delay="0"/>
                                  </p:stCondLst>
                                  <p:childTnLst>
                                    <p:anim calcmode="lin" valueType="num">
                                      <p:cBhvr additive="base">
                                        <p:cTn id="1314" dur="2250"/>
                                        <p:tgtEl>
                                          <p:spTgt spid="184"/>
                                        </p:tgtEl>
                                        <p:attrNameLst>
                                          <p:attrName>ppt_x</p:attrName>
                                        </p:attrNameLst>
                                      </p:cBhvr>
                                      <p:tavLst>
                                        <p:tav tm="0">
                                          <p:val>
                                            <p:strVal val="ppt_x"/>
                                          </p:val>
                                        </p:tav>
                                        <p:tav tm="100000">
                                          <p:val>
                                            <p:strVal val="0-ppt_w/2"/>
                                          </p:val>
                                        </p:tav>
                                      </p:tavLst>
                                    </p:anim>
                                    <p:anim calcmode="lin" valueType="num">
                                      <p:cBhvr additive="base">
                                        <p:cTn id="1315" dur="2250"/>
                                        <p:tgtEl>
                                          <p:spTgt spid="184"/>
                                        </p:tgtEl>
                                        <p:attrNameLst>
                                          <p:attrName>ppt_y</p:attrName>
                                        </p:attrNameLst>
                                      </p:cBhvr>
                                      <p:tavLst>
                                        <p:tav tm="0">
                                          <p:val>
                                            <p:strVal val="ppt_y"/>
                                          </p:val>
                                        </p:tav>
                                        <p:tav tm="100000">
                                          <p:val>
                                            <p:strVal val="ppt_y"/>
                                          </p:val>
                                        </p:tav>
                                      </p:tavLst>
                                    </p:anim>
                                    <p:set>
                                      <p:cBhvr>
                                        <p:cTn id="1316" dur="1" fill="hold">
                                          <p:stCondLst>
                                            <p:cond delay="2249"/>
                                          </p:stCondLst>
                                        </p:cTn>
                                        <p:tgtEl>
                                          <p:spTgt spid="184"/>
                                        </p:tgtEl>
                                        <p:attrNameLst>
                                          <p:attrName>style.visibility</p:attrName>
                                        </p:attrNameLst>
                                      </p:cBhvr>
                                      <p:to>
                                        <p:strVal val="hidden"/>
                                      </p:to>
                                    </p:set>
                                  </p:childTnLst>
                                </p:cTn>
                              </p:par>
                              <p:par>
                                <p:cTn id="1317" presetID="2" presetClass="exit" presetSubtype="8" fill="hold" grpId="2" nodeType="withEffect">
                                  <p:stCondLst>
                                    <p:cond delay="0"/>
                                  </p:stCondLst>
                                  <p:childTnLst>
                                    <p:anim calcmode="lin" valueType="num">
                                      <p:cBhvr additive="base">
                                        <p:cTn id="1318" dur="2250"/>
                                        <p:tgtEl>
                                          <p:spTgt spid="185"/>
                                        </p:tgtEl>
                                        <p:attrNameLst>
                                          <p:attrName>ppt_x</p:attrName>
                                        </p:attrNameLst>
                                      </p:cBhvr>
                                      <p:tavLst>
                                        <p:tav tm="0">
                                          <p:val>
                                            <p:strVal val="ppt_x"/>
                                          </p:val>
                                        </p:tav>
                                        <p:tav tm="100000">
                                          <p:val>
                                            <p:strVal val="0-ppt_w/2"/>
                                          </p:val>
                                        </p:tav>
                                      </p:tavLst>
                                    </p:anim>
                                    <p:anim calcmode="lin" valueType="num">
                                      <p:cBhvr additive="base">
                                        <p:cTn id="1319" dur="2250"/>
                                        <p:tgtEl>
                                          <p:spTgt spid="185"/>
                                        </p:tgtEl>
                                        <p:attrNameLst>
                                          <p:attrName>ppt_y</p:attrName>
                                        </p:attrNameLst>
                                      </p:cBhvr>
                                      <p:tavLst>
                                        <p:tav tm="0">
                                          <p:val>
                                            <p:strVal val="ppt_y"/>
                                          </p:val>
                                        </p:tav>
                                        <p:tav tm="100000">
                                          <p:val>
                                            <p:strVal val="ppt_y"/>
                                          </p:val>
                                        </p:tav>
                                      </p:tavLst>
                                    </p:anim>
                                    <p:set>
                                      <p:cBhvr>
                                        <p:cTn id="1320" dur="1" fill="hold">
                                          <p:stCondLst>
                                            <p:cond delay="2249"/>
                                          </p:stCondLst>
                                        </p:cTn>
                                        <p:tgtEl>
                                          <p:spTgt spid="185"/>
                                        </p:tgtEl>
                                        <p:attrNameLst>
                                          <p:attrName>style.visibility</p:attrName>
                                        </p:attrNameLst>
                                      </p:cBhvr>
                                      <p:to>
                                        <p:strVal val="hidden"/>
                                      </p:to>
                                    </p:set>
                                  </p:childTnLst>
                                </p:cTn>
                              </p:par>
                              <p:par>
                                <p:cTn id="1321" presetID="2" presetClass="exit" presetSubtype="8" fill="hold" grpId="2" nodeType="withEffect">
                                  <p:stCondLst>
                                    <p:cond delay="0"/>
                                  </p:stCondLst>
                                  <p:childTnLst>
                                    <p:anim calcmode="lin" valueType="num">
                                      <p:cBhvr additive="base">
                                        <p:cTn id="1322" dur="2250"/>
                                        <p:tgtEl>
                                          <p:spTgt spid="186"/>
                                        </p:tgtEl>
                                        <p:attrNameLst>
                                          <p:attrName>ppt_x</p:attrName>
                                        </p:attrNameLst>
                                      </p:cBhvr>
                                      <p:tavLst>
                                        <p:tav tm="0">
                                          <p:val>
                                            <p:strVal val="ppt_x"/>
                                          </p:val>
                                        </p:tav>
                                        <p:tav tm="100000">
                                          <p:val>
                                            <p:strVal val="0-ppt_w/2"/>
                                          </p:val>
                                        </p:tav>
                                      </p:tavLst>
                                    </p:anim>
                                    <p:anim calcmode="lin" valueType="num">
                                      <p:cBhvr additive="base">
                                        <p:cTn id="1323" dur="2250"/>
                                        <p:tgtEl>
                                          <p:spTgt spid="186"/>
                                        </p:tgtEl>
                                        <p:attrNameLst>
                                          <p:attrName>ppt_y</p:attrName>
                                        </p:attrNameLst>
                                      </p:cBhvr>
                                      <p:tavLst>
                                        <p:tav tm="0">
                                          <p:val>
                                            <p:strVal val="ppt_y"/>
                                          </p:val>
                                        </p:tav>
                                        <p:tav tm="100000">
                                          <p:val>
                                            <p:strVal val="ppt_y"/>
                                          </p:val>
                                        </p:tav>
                                      </p:tavLst>
                                    </p:anim>
                                    <p:set>
                                      <p:cBhvr>
                                        <p:cTn id="1324" dur="1" fill="hold">
                                          <p:stCondLst>
                                            <p:cond delay="2249"/>
                                          </p:stCondLst>
                                        </p:cTn>
                                        <p:tgtEl>
                                          <p:spTgt spid="186"/>
                                        </p:tgtEl>
                                        <p:attrNameLst>
                                          <p:attrName>style.visibility</p:attrName>
                                        </p:attrNameLst>
                                      </p:cBhvr>
                                      <p:to>
                                        <p:strVal val="hidden"/>
                                      </p:to>
                                    </p:set>
                                  </p:childTnLst>
                                </p:cTn>
                              </p:par>
                              <p:par>
                                <p:cTn id="1325" presetID="2" presetClass="exit" presetSubtype="8" fill="hold" grpId="2" nodeType="withEffect">
                                  <p:stCondLst>
                                    <p:cond delay="0"/>
                                  </p:stCondLst>
                                  <p:childTnLst>
                                    <p:anim calcmode="lin" valueType="num">
                                      <p:cBhvr additive="base">
                                        <p:cTn id="1326" dur="2250"/>
                                        <p:tgtEl>
                                          <p:spTgt spid="187"/>
                                        </p:tgtEl>
                                        <p:attrNameLst>
                                          <p:attrName>ppt_x</p:attrName>
                                        </p:attrNameLst>
                                      </p:cBhvr>
                                      <p:tavLst>
                                        <p:tav tm="0">
                                          <p:val>
                                            <p:strVal val="ppt_x"/>
                                          </p:val>
                                        </p:tav>
                                        <p:tav tm="100000">
                                          <p:val>
                                            <p:strVal val="0-ppt_w/2"/>
                                          </p:val>
                                        </p:tav>
                                      </p:tavLst>
                                    </p:anim>
                                    <p:anim calcmode="lin" valueType="num">
                                      <p:cBhvr additive="base">
                                        <p:cTn id="1327" dur="2250"/>
                                        <p:tgtEl>
                                          <p:spTgt spid="187"/>
                                        </p:tgtEl>
                                        <p:attrNameLst>
                                          <p:attrName>ppt_y</p:attrName>
                                        </p:attrNameLst>
                                      </p:cBhvr>
                                      <p:tavLst>
                                        <p:tav tm="0">
                                          <p:val>
                                            <p:strVal val="ppt_y"/>
                                          </p:val>
                                        </p:tav>
                                        <p:tav tm="100000">
                                          <p:val>
                                            <p:strVal val="ppt_y"/>
                                          </p:val>
                                        </p:tav>
                                      </p:tavLst>
                                    </p:anim>
                                    <p:set>
                                      <p:cBhvr>
                                        <p:cTn id="1328" dur="1" fill="hold">
                                          <p:stCondLst>
                                            <p:cond delay="2249"/>
                                          </p:stCondLst>
                                        </p:cTn>
                                        <p:tgtEl>
                                          <p:spTgt spid="187"/>
                                        </p:tgtEl>
                                        <p:attrNameLst>
                                          <p:attrName>style.visibility</p:attrName>
                                        </p:attrNameLst>
                                      </p:cBhvr>
                                      <p:to>
                                        <p:strVal val="hidden"/>
                                      </p:to>
                                    </p:set>
                                  </p:childTnLst>
                                </p:cTn>
                              </p:par>
                              <p:par>
                                <p:cTn id="1329" presetID="2" presetClass="exit" presetSubtype="8" fill="hold" grpId="2" nodeType="withEffect">
                                  <p:stCondLst>
                                    <p:cond delay="0"/>
                                  </p:stCondLst>
                                  <p:childTnLst>
                                    <p:anim calcmode="lin" valueType="num">
                                      <p:cBhvr additive="base">
                                        <p:cTn id="1330" dur="2250"/>
                                        <p:tgtEl>
                                          <p:spTgt spid="188"/>
                                        </p:tgtEl>
                                        <p:attrNameLst>
                                          <p:attrName>ppt_x</p:attrName>
                                        </p:attrNameLst>
                                      </p:cBhvr>
                                      <p:tavLst>
                                        <p:tav tm="0">
                                          <p:val>
                                            <p:strVal val="ppt_x"/>
                                          </p:val>
                                        </p:tav>
                                        <p:tav tm="100000">
                                          <p:val>
                                            <p:strVal val="0-ppt_w/2"/>
                                          </p:val>
                                        </p:tav>
                                      </p:tavLst>
                                    </p:anim>
                                    <p:anim calcmode="lin" valueType="num">
                                      <p:cBhvr additive="base">
                                        <p:cTn id="1331" dur="2250"/>
                                        <p:tgtEl>
                                          <p:spTgt spid="188"/>
                                        </p:tgtEl>
                                        <p:attrNameLst>
                                          <p:attrName>ppt_y</p:attrName>
                                        </p:attrNameLst>
                                      </p:cBhvr>
                                      <p:tavLst>
                                        <p:tav tm="0">
                                          <p:val>
                                            <p:strVal val="ppt_y"/>
                                          </p:val>
                                        </p:tav>
                                        <p:tav tm="100000">
                                          <p:val>
                                            <p:strVal val="ppt_y"/>
                                          </p:val>
                                        </p:tav>
                                      </p:tavLst>
                                    </p:anim>
                                    <p:set>
                                      <p:cBhvr>
                                        <p:cTn id="1332" dur="1" fill="hold">
                                          <p:stCondLst>
                                            <p:cond delay="2249"/>
                                          </p:stCondLst>
                                        </p:cTn>
                                        <p:tgtEl>
                                          <p:spTgt spid="188"/>
                                        </p:tgtEl>
                                        <p:attrNameLst>
                                          <p:attrName>style.visibility</p:attrName>
                                        </p:attrNameLst>
                                      </p:cBhvr>
                                      <p:to>
                                        <p:strVal val="hidden"/>
                                      </p:to>
                                    </p:set>
                                  </p:childTnLst>
                                </p:cTn>
                              </p:par>
                              <p:par>
                                <p:cTn id="1333" presetID="2" presetClass="exit" presetSubtype="8" fill="hold" grpId="2" nodeType="withEffect">
                                  <p:stCondLst>
                                    <p:cond delay="0"/>
                                  </p:stCondLst>
                                  <p:childTnLst>
                                    <p:anim calcmode="lin" valueType="num">
                                      <p:cBhvr additive="base">
                                        <p:cTn id="1334" dur="2250"/>
                                        <p:tgtEl>
                                          <p:spTgt spid="189"/>
                                        </p:tgtEl>
                                        <p:attrNameLst>
                                          <p:attrName>ppt_x</p:attrName>
                                        </p:attrNameLst>
                                      </p:cBhvr>
                                      <p:tavLst>
                                        <p:tav tm="0">
                                          <p:val>
                                            <p:strVal val="ppt_x"/>
                                          </p:val>
                                        </p:tav>
                                        <p:tav tm="100000">
                                          <p:val>
                                            <p:strVal val="0-ppt_w/2"/>
                                          </p:val>
                                        </p:tav>
                                      </p:tavLst>
                                    </p:anim>
                                    <p:anim calcmode="lin" valueType="num">
                                      <p:cBhvr additive="base">
                                        <p:cTn id="1335" dur="2250"/>
                                        <p:tgtEl>
                                          <p:spTgt spid="189"/>
                                        </p:tgtEl>
                                        <p:attrNameLst>
                                          <p:attrName>ppt_y</p:attrName>
                                        </p:attrNameLst>
                                      </p:cBhvr>
                                      <p:tavLst>
                                        <p:tav tm="0">
                                          <p:val>
                                            <p:strVal val="ppt_y"/>
                                          </p:val>
                                        </p:tav>
                                        <p:tav tm="100000">
                                          <p:val>
                                            <p:strVal val="ppt_y"/>
                                          </p:val>
                                        </p:tav>
                                      </p:tavLst>
                                    </p:anim>
                                    <p:set>
                                      <p:cBhvr>
                                        <p:cTn id="1336" dur="1" fill="hold">
                                          <p:stCondLst>
                                            <p:cond delay="2249"/>
                                          </p:stCondLst>
                                        </p:cTn>
                                        <p:tgtEl>
                                          <p:spTgt spid="189"/>
                                        </p:tgtEl>
                                        <p:attrNameLst>
                                          <p:attrName>style.visibility</p:attrName>
                                        </p:attrNameLst>
                                      </p:cBhvr>
                                      <p:to>
                                        <p:strVal val="hidden"/>
                                      </p:to>
                                    </p:set>
                                  </p:childTnLst>
                                </p:cTn>
                              </p:par>
                              <p:par>
                                <p:cTn id="1337" presetID="2" presetClass="exit" presetSubtype="8" fill="hold" grpId="2" nodeType="withEffect">
                                  <p:stCondLst>
                                    <p:cond delay="0"/>
                                  </p:stCondLst>
                                  <p:childTnLst>
                                    <p:anim calcmode="lin" valueType="num">
                                      <p:cBhvr additive="base">
                                        <p:cTn id="1338" dur="2250"/>
                                        <p:tgtEl>
                                          <p:spTgt spid="190"/>
                                        </p:tgtEl>
                                        <p:attrNameLst>
                                          <p:attrName>ppt_x</p:attrName>
                                        </p:attrNameLst>
                                      </p:cBhvr>
                                      <p:tavLst>
                                        <p:tav tm="0">
                                          <p:val>
                                            <p:strVal val="ppt_x"/>
                                          </p:val>
                                        </p:tav>
                                        <p:tav tm="100000">
                                          <p:val>
                                            <p:strVal val="0-ppt_w/2"/>
                                          </p:val>
                                        </p:tav>
                                      </p:tavLst>
                                    </p:anim>
                                    <p:anim calcmode="lin" valueType="num">
                                      <p:cBhvr additive="base">
                                        <p:cTn id="1339" dur="2250"/>
                                        <p:tgtEl>
                                          <p:spTgt spid="190"/>
                                        </p:tgtEl>
                                        <p:attrNameLst>
                                          <p:attrName>ppt_y</p:attrName>
                                        </p:attrNameLst>
                                      </p:cBhvr>
                                      <p:tavLst>
                                        <p:tav tm="0">
                                          <p:val>
                                            <p:strVal val="ppt_y"/>
                                          </p:val>
                                        </p:tav>
                                        <p:tav tm="100000">
                                          <p:val>
                                            <p:strVal val="ppt_y"/>
                                          </p:val>
                                        </p:tav>
                                      </p:tavLst>
                                    </p:anim>
                                    <p:set>
                                      <p:cBhvr>
                                        <p:cTn id="1340" dur="1" fill="hold">
                                          <p:stCondLst>
                                            <p:cond delay="2249"/>
                                          </p:stCondLst>
                                        </p:cTn>
                                        <p:tgtEl>
                                          <p:spTgt spid="190"/>
                                        </p:tgtEl>
                                        <p:attrNameLst>
                                          <p:attrName>style.visibility</p:attrName>
                                        </p:attrNameLst>
                                      </p:cBhvr>
                                      <p:to>
                                        <p:strVal val="hidden"/>
                                      </p:to>
                                    </p:set>
                                  </p:childTnLst>
                                </p:cTn>
                              </p:par>
                              <p:par>
                                <p:cTn id="1341" presetID="2" presetClass="exit" presetSubtype="8" fill="hold" grpId="2" nodeType="withEffect">
                                  <p:stCondLst>
                                    <p:cond delay="0"/>
                                  </p:stCondLst>
                                  <p:childTnLst>
                                    <p:anim calcmode="lin" valueType="num">
                                      <p:cBhvr additive="base">
                                        <p:cTn id="1342" dur="2250"/>
                                        <p:tgtEl>
                                          <p:spTgt spid="191"/>
                                        </p:tgtEl>
                                        <p:attrNameLst>
                                          <p:attrName>ppt_x</p:attrName>
                                        </p:attrNameLst>
                                      </p:cBhvr>
                                      <p:tavLst>
                                        <p:tav tm="0">
                                          <p:val>
                                            <p:strVal val="ppt_x"/>
                                          </p:val>
                                        </p:tav>
                                        <p:tav tm="100000">
                                          <p:val>
                                            <p:strVal val="0-ppt_w/2"/>
                                          </p:val>
                                        </p:tav>
                                      </p:tavLst>
                                    </p:anim>
                                    <p:anim calcmode="lin" valueType="num">
                                      <p:cBhvr additive="base">
                                        <p:cTn id="1343" dur="2250"/>
                                        <p:tgtEl>
                                          <p:spTgt spid="191"/>
                                        </p:tgtEl>
                                        <p:attrNameLst>
                                          <p:attrName>ppt_y</p:attrName>
                                        </p:attrNameLst>
                                      </p:cBhvr>
                                      <p:tavLst>
                                        <p:tav tm="0">
                                          <p:val>
                                            <p:strVal val="ppt_y"/>
                                          </p:val>
                                        </p:tav>
                                        <p:tav tm="100000">
                                          <p:val>
                                            <p:strVal val="ppt_y"/>
                                          </p:val>
                                        </p:tav>
                                      </p:tavLst>
                                    </p:anim>
                                    <p:set>
                                      <p:cBhvr>
                                        <p:cTn id="1344" dur="1" fill="hold">
                                          <p:stCondLst>
                                            <p:cond delay="2249"/>
                                          </p:stCondLst>
                                        </p:cTn>
                                        <p:tgtEl>
                                          <p:spTgt spid="191"/>
                                        </p:tgtEl>
                                        <p:attrNameLst>
                                          <p:attrName>style.visibility</p:attrName>
                                        </p:attrNameLst>
                                      </p:cBhvr>
                                      <p:to>
                                        <p:strVal val="hidden"/>
                                      </p:to>
                                    </p:set>
                                  </p:childTnLst>
                                </p:cTn>
                              </p:par>
                              <p:par>
                                <p:cTn id="1345" presetID="2" presetClass="exit" presetSubtype="8" fill="hold" grpId="2" nodeType="withEffect">
                                  <p:stCondLst>
                                    <p:cond delay="0"/>
                                  </p:stCondLst>
                                  <p:childTnLst>
                                    <p:anim calcmode="lin" valueType="num">
                                      <p:cBhvr additive="base">
                                        <p:cTn id="1346" dur="2250"/>
                                        <p:tgtEl>
                                          <p:spTgt spid="192"/>
                                        </p:tgtEl>
                                        <p:attrNameLst>
                                          <p:attrName>ppt_x</p:attrName>
                                        </p:attrNameLst>
                                      </p:cBhvr>
                                      <p:tavLst>
                                        <p:tav tm="0">
                                          <p:val>
                                            <p:strVal val="ppt_x"/>
                                          </p:val>
                                        </p:tav>
                                        <p:tav tm="100000">
                                          <p:val>
                                            <p:strVal val="0-ppt_w/2"/>
                                          </p:val>
                                        </p:tav>
                                      </p:tavLst>
                                    </p:anim>
                                    <p:anim calcmode="lin" valueType="num">
                                      <p:cBhvr additive="base">
                                        <p:cTn id="1347" dur="2250"/>
                                        <p:tgtEl>
                                          <p:spTgt spid="192"/>
                                        </p:tgtEl>
                                        <p:attrNameLst>
                                          <p:attrName>ppt_y</p:attrName>
                                        </p:attrNameLst>
                                      </p:cBhvr>
                                      <p:tavLst>
                                        <p:tav tm="0">
                                          <p:val>
                                            <p:strVal val="ppt_y"/>
                                          </p:val>
                                        </p:tav>
                                        <p:tav tm="100000">
                                          <p:val>
                                            <p:strVal val="ppt_y"/>
                                          </p:val>
                                        </p:tav>
                                      </p:tavLst>
                                    </p:anim>
                                    <p:set>
                                      <p:cBhvr>
                                        <p:cTn id="1348" dur="1" fill="hold">
                                          <p:stCondLst>
                                            <p:cond delay="2249"/>
                                          </p:stCondLst>
                                        </p:cTn>
                                        <p:tgtEl>
                                          <p:spTgt spid="192"/>
                                        </p:tgtEl>
                                        <p:attrNameLst>
                                          <p:attrName>style.visibility</p:attrName>
                                        </p:attrNameLst>
                                      </p:cBhvr>
                                      <p:to>
                                        <p:strVal val="hidden"/>
                                      </p:to>
                                    </p:set>
                                  </p:childTnLst>
                                </p:cTn>
                              </p:par>
                              <p:par>
                                <p:cTn id="1349" presetID="2" presetClass="exit" presetSubtype="8" fill="hold" grpId="2" nodeType="withEffect">
                                  <p:stCondLst>
                                    <p:cond delay="0"/>
                                  </p:stCondLst>
                                  <p:childTnLst>
                                    <p:anim calcmode="lin" valueType="num">
                                      <p:cBhvr additive="base">
                                        <p:cTn id="1350" dur="2250"/>
                                        <p:tgtEl>
                                          <p:spTgt spid="193"/>
                                        </p:tgtEl>
                                        <p:attrNameLst>
                                          <p:attrName>ppt_x</p:attrName>
                                        </p:attrNameLst>
                                      </p:cBhvr>
                                      <p:tavLst>
                                        <p:tav tm="0">
                                          <p:val>
                                            <p:strVal val="ppt_x"/>
                                          </p:val>
                                        </p:tav>
                                        <p:tav tm="100000">
                                          <p:val>
                                            <p:strVal val="0-ppt_w/2"/>
                                          </p:val>
                                        </p:tav>
                                      </p:tavLst>
                                    </p:anim>
                                    <p:anim calcmode="lin" valueType="num">
                                      <p:cBhvr additive="base">
                                        <p:cTn id="1351" dur="2250"/>
                                        <p:tgtEl>
                                          <p:spTgt spid="193"/>
                                        </p:tgtEl>
                                        <p:attrNameLst>
                                          <p:attrName>ppt_y</p:attrName>
                                        </p:attrNameLst>
                                      </p:cBhvr>
                                      <p:tavLst>
                                        <p:tav tm="0">
                                          <p:val>
                                            <p:strVal val="ppt_y"/>
                                          </p:val>
                                        </p:tav>
                                        <p:tav tm="100000">
                                          <p:val>
                                            <p:strVal val="ppt_y"/>
                                          </p:val>
                                        </p:tav>
                                      </p:tavLst>
                                    </p:anim>
                                    <p:set>
                                      <p:cBhvr>
                                        <p:cTn id="1352" dur="1" fill="hold">
                                          <p:stCondLst>
                                            <p:cond delay="2249"/>
                                          </p:stCondLst>
                                        </p:cTn>
                                        <p:tgtEl>
                                          <p:spTgt spid="193"/>
                                        </p:tgtEl>
                                        <p:attrNameLst>
                                          <p:attrName>style.visibility</p:attrName>
                                        </p:attrNameLst>
                                      </p:cBhvr>
                                      <p:to>
                                        <p:strVal val="hidden"/>
                                      </p:to>
                                    </p:set>
                                  </p:childTnLst>
                                </p:cTn>
                              </p:par>
                              <p:par>
                                <p:cTn id="1353" presetID="2" presetClass="exit" presetSubtype="8" fill="hold" grpId="2" nodeType="withEffect">
                                  <p:stCondLst>
                                    <p:cond delay="0"/>
                                  </p:stCondLst>
                                  <p:childTnLst>
                                    <p:anim calcmode="lin" valueType="num">
                                      <p:cBhvr additive="base">
                                        <p:cTn id="1354" dur="2250"/>
                                        <p:tgtEl>
                                          <p:spTgt spid="194"/>
                                        </p:tgtEl>
                                        <p:attrNameLst>
                                          <p:attrName>ppt_x</p:attrName>
                                        </p:attrNameLst>
                                      </p:cBhvr>
                                      <p:tavLst>
                                        <p:tav tm="0">
                                          <p:val>
                                            <p:strVal val="ppt_x"/>
                                          </p:val>
                                        </p:tav>
                                        <p:tav tm="100000">
                                          <p:val>
                                            <p:strVal val="0-ppt_w/2"/>
                                          </p:val>
                                        </p:tav>
                                      </p:tavLst>
                                    </p:anim>
                                    <p:anim calcmode="lin" valueType="num">
                                      <p:cBhvr additive="base">
                                        <p:cTn id="1355" dur="2250"/>
                                        <p:tgtEl>
                                          <p:spTgt spid="194"/>
                                        </p:tgtEl>
                                        <p:attrNameLst>
                                          <p:attrName>ppt_y</p:attrName>
                                        </p:attrNameLst>
                                      </p:cBhvr>
                                      <p:tavLst>
                                        <p:tav tm="0">
                                          <p:val>
                                            <p:strVal val="ppt_y"/>
                                          </p:val>
                                        </p:tav>
                                        <p:tav tm="100000">
                                          <p:val>
                                            <p:strVal val="ppt_y"/>
                                          </p:val>
                                        </p:tav>
                                      </p:tavLst>
                                    </p:anim>
                                    <p:set>
                                      <p:cBhvr>
                                        <p:cTn id="1356" dur="1" fill="hold">
                                          <p:stCondLst>
                                            <p:cond delay="2249"/>
                                          </p:stCondLst>
                                        </p:cTn>
                                        <p:tgtEl>
                                          <p:spTgt spid="194"/>
                                        </p:tgtEl>
                                        <p:attrNameLst>
                                          <p:attrName>style.visibility</p:attrName>
                                        </p:attrNameLst>
                                      </p:cBhvr>
                                      <p:to>
                                        <p:strVal val="hidden"/>
                                      </p:to>
                                    </p:set>
                                  </p:childTnLst>
                                </p:cTn>
                              </p:par>
                              <p:par>
                                <p:cTn id="1357" presetID="2" presetClass="exit" presetSubtype="8" fill="hold" grpId="2" nodeType="withEffect">
                                  <p:stCondLst>
                                    <p:cond delay="0"/>
                                  </p:stCondLst>
                                  <p:childTnLst>
                                    <p:anim calcmode="lin" valueType="num">
                                      <p:cBhvr additive="base">
                                        <p:cTn id="1358" dur="2250"/>
                                        <p:tgtEl>
                                          <p:spTgt spid="195"/>
                                        </p:tgtEl>
                                        <p:attrNameLst>
                                          <p:attrName>ppt_x</p:attrName>
                                        </p:attrNameLst>
                                      </p:cBhvr>
                                      <p:tavLst>
                                        <p:tav tm="0">
                                          <p:val>
                                            <p:strVal val="ppt_x"/>
                                          </p:val>
                                        </p:tav>
                                        <p:tav tm="100000">
                                          <p:val>
                                            <p:strVal val="0-ppt_w/2"/>
                                          </p:val>
                                        </p:tav>
                                      </p:tavLst>
                                    </p:anim>
                                    <p:anim calcmode="lin" valueType="num">
                                      <p:cBhvr additive="base">
                                        <p:cTn id="1359" dur="2250"/>
                                        <p:tgtEl>
                                          <p:spTgt spid="195"/>
                                        </p:tgtEl>
                                        <p:attrNameLst>
                                          <p:attrName>ppt_y</p:attrName>
                                        </p:attrNameLst>
                                      </p:cBhvr>
                                      <p:tavLst>
                                        <p:tav tm="0">
                                          <p:val>
                                            <p:strVal val="ppt_y"/>
                                          </p:val>
                                        </p:tav>
                                        <p:tav tm="100000">
                                          <p:val>
                                            <p:strVal val="ppt_y"/>
                                          </p:val>
                                        </p:tav>
                                      </p:tavLst>
                                    </p:anim>
                                    <p:set>
                                      <p:cBhvr>
                                        <p:cTn id="1360" dur="1" fill="hold">
                                          <p:stCondLst>
                                            <p:cond delay="2249"/>
                                          </p:stCondLst>
                                        </p:cTn>
                                        <p:tgtEl>
                                          <p:spTgt spid="195"/>
                                        </p:tgtEl>
                                        <p:attrNameLst>
                                          <p:attrName>style.visibility</p:attrName>
                                        </p:attrNameLst>
                                      </p:cBhvr>
                                      <p:to>
                                        <p:strVal val="hidden"/>
                                      </p:to>
                                    </p:set>
                                  </p:childTnLst>
                                </p:cTn>
                              </p:par>
                              <p:par>
                                <p:cTn id="1361" presetID="2" presetClass="exit" presetSubtype="8" fill="hold" grpId="2" nodeType="withEffect">
                                  <p:stCondLst>
                                    <p:cond delay="0"/>
                                  </p:stCondLst>
                                  <p:childTnLst>
                                    <p:anim calcmode="lin" valueType="num">
                                      <p:cBhvr additive="base">
                                        <p:cTn id="1362" dur="2250"/>
                                        <p:tgtEl>
                                          <p:spTgt spid="196"/>
                                        </p:tgtEl>
                                        <p:attrNameLst>
                                          <p:attrName>ppt_x</p:attrName>
                                        </p:attrNameLst>
                                      </p:cBhvr>
                                      <p:tavLst>
                                        <p:tav tm="0">
                                          <p:val>
                                            <p:strVal val="ppt_x"/>
                                          </p:val>
                                        </p:tav>
                                        <p:tav tm="100000">
                                          <p:val>
                                            <p:strVal val="0-ppt_w/2"/>
                                          </p:val>
                                        </p:tav>
                                      </p:tavLst>
                                    </p:anim>
                                    <p:anim calcmode="lin" valueType="num">
                                      <p:cBhvr additive="base">
                                        <p:cTn id="1363" dur="2250"/>
                                        <p:tgtEl>
                                          <p:spTgt spid="196"/>
                                        </p:tgtEl>
                                        <p:attrNameLst>
                                          <p:attrName>ppt_y</p:attrName>
                                        </p:attrNameLst>
                                      </p:cBhvr>
                                      <p:tavLst>
                                        <p:tav tm="0">
                                          <p:val>
                                            <p:strVal val="ppt_y"/>
                                          </p:val>
                                        </p:tav>
                                        <p:tav tm="100000">
                                          <p:val>
                                            <p:strVal val="ppt_y"/>
                                          </p:val>
                                        </p:tav>
                                      </p:tavLst>
                                    </p:anim>
                                    <p:set>
                                      <p:cBhvr>
                                        <p:cTn id="1364" dur="1" fill="hold">
                                          <p:stCondLst>
                                            <p:cond delay="2249"/>
                                          </p:stCondLst>
                                        </p:cTn>
                                        <p:tgtEl>
                                          <p:spTgt spid="196"/>
                                        </p:tgtEl>
                                        <p:attrNameLst>
                                          <p:attrName>style.visibility</p:attrName>
                                        </p:attrNameLst>
                                      </p:cBhvr>
                                      <p:to>
                                        <p:strVal val="hidden"/>
                                      </p:to>
                                    </p:set>
                                  </p:childTnLst>
                                </p:cTn>
                              </p:par>
                              <p:par>
                                <p:cTn id="1365" presetID="2" presetClass="exit" presetSubtype="8" fill="hold" grpId="2" nodeType="withEffect">
                                  <p:stCondLst>
                                    <p:cond delay="0"/>
                                  </p:stCondLst>
                                  <p:childTnLst>
                                    <p:anim calcmode="lin" valueType="num">
                                      <p:cBhvr additive="base">
                                        <p:cTn id="1366" dur="2250"/>
                                        <p:tgtEl>
                                          <p:spTgt spid="197"/>
                                        </p:tgtEl>
                                        <p:attrNameLst>
                                          <p:attrName>ppt_x</p:attrName>
                                        </p:attrNameLst>
                                      </p:cBhvr>
                                      <p:tavLst>
                                        <p:tav tm="0">
                                          <p:val>
                                            <p:strVal val="ppt_x"/>
                                          </p:val>
                                        </p:tav>
                                        <p:tav tm="100000">
                                          <p:val>
                                            <p:strVal val="0-ppt_w/2"/>
                                          </p:val>
                                        </p:tav>
                                      </p:tavLst>
                                    </p:anim>
                                    <p:anim calcmode="lin" valueType="num">
                                      <p:cBhvr additive="base">
                                        <p:cTn id="1367" dur="2250"/>
                                        <p:tgtEl>
                                          <p:spTgt spid="197"/>
                                        </p:tgtEl>
                                        <p:attrNameLst>
                                          <p:attrName>ppt_y</p:attrName>
                                        </p:attrNameLst>
                                      </p:cBhvr>
                                      <p:tavLst>
                                        <p:tav tm="0">
                                          <p:val>
                                            <p:strVal val="ppt_y"/>
                                          </p:val>
                                        </p:tav>
                                        <p:tav tm="100000">
                                          <p:val>
                                            <p:strVal val="ppt_y"/>
                                          </p:val>
                                        </p:tav>
                                      </p:tavLst>
                                    </p:anim>
                                    <p:set>
                                      <p:cBhvr>
                                        <p:cTn id="1368" dur="1" fill="hold">
                                          <p:stCondLst>
                                            <p:cond delay="2249"/>
                                          </p:stCondLst>
                                        </p:cTn>
                                        <p:tgtEl>
                                          <p:spTgt spid="197"/>
                                        </p:tgtEl>
                                        <p:attrNameLst>
                                          <p:attrName>style.visibility</p:attrName>
                                        </p:attrNameLst>
                                      </p:cBhvr>
                                      <p:to>
                                        <p:strVal val="hidden"/>
                                      </p:to>
                                    </p:set>
                                  </p:childTnLst>
                                </p:cTn>
                              </p:par>
                              <p:par>
                                <p:cTn id="1369" presetID="2" presetClass="exit" presetSubtype="8" fill="hold" grpId="2" nodeType="withEffect">
                                  <p:stCondLst>
                                    <p:cond delay="0"/>
                                  </p:stCondLst>
                                  <p:childTnLst>
                                    <p:anim calcmode="lin" valueType="num">
                                      <p:cBhvr additive="base">
                                        <p:cTn id="1370" dur="2250"/>
                                        <p:tgtEl>
                                          <p:spTgt spid="198"/>
                                        </p:tgtEl>
                                        <p:attrNameLst>
                                          <p:attrName>ppt_x</p:attrName>
                                        </p:attrNameLst>
                                      </p:cBhvr>
                                      <p:tavLst>
                                        <p:tav tm="0">
                                          <p:val>
                                            <p:strVal val="ppt_x"/>
                                          </p:val>
                                        </p:tav>
                                        <p:tav tm="100000">
                                          <p:val>
                                            <p:strVal val="0-ppt_w/2"/>
                                          </p:val>
                                        </p:tav>
                                      </p:tavLst>
                                    </p:anim>
                                    <p:anim calcmode="lin" valueType="num">
                                      <p:cBhvr additive="base">
                                        <p:cTn id="1371" dur="2250"/>
                                        <p:tgtEl>
                                          <p:spTgt spid="198"/>
                                        </p:tgtEl>
                                        <p:attrNameLst>
                                          <p:attrName>ppt_y</p:attrName>
                                        </p:attrNameLst>
                                      </p:cBhvr>
                                      <p:tavLst>
                                        <p:tav tm="0">
                                          <p:val>
                                            <p:strVal val="ppt_y"/>
                                          </p:val>
                                        </p:tav>
                                        <p:tav tm="100000">
                                          <p:val>
                                            <p:strVal val="ppt_y"/>
                                          </p:val>
                                        </p:tav>
                                      </p:tavLst>
                                    </p:anim>
                                    <p:set>
                                      <p:cBhvr>
                                        <p:cTn id="1372" dur="1" fill="hold">
                                          <p:stCondLst>
                                            <p:cond delay="2249"/>
                                          </p:stCondLst>
                                        </p:cTn>
                                        <p:tgtEl>
                                          <p:spTgt spid="198"/>
                                        </p:tgtEl>
                                        <p:attrNameLst>
                                          <p:attrName>style.visibility</p:attrName>
                                        </p:attrNameLst>
                                      </p:cBhvr>
                                      <p:to>
                                        <p:strVal val="hidden"/>
                                      </p:to>
                                    </p:set>
                                  </p:childTnLst>
                                </p:cTn>
                              </p:par>
                              <p:par>
                                <p:cTn id="1373" presetID="2" presetClass="exit" presetSubtype="8" fill="hold" grpId="2" nodeType="withEffect">
                                  <p:stCondLst>
                                    <p:cond delay="0"/>
                                  </p:stCondLst>
                                  <p:childTnLst>
                                    <p:anim calcmode="lin" valueType="num">
                                      <p:cBhvr additive="base">
                                        <p:cTn id="1374" dur="2250"/>
                                        <p:tgtEl>
                                          <p:spTgt spid="199"/>
                                        </p:tgtEl>
                                        <p:attrNameLst>
                                          <p:attrName>ppt_x</p:attrName>
                                        </p:attrNameLst>
                                      </p:cBhvr>
                                      <p:tavLst>
                                        <p:tav tm="0">
                                          <p:val>
                                            <p:strVal val="ppt_x"/>
                                          </p:val>
                                        </p:tav>
                                        <p:tav tm="100000">
                                          <p:val>
                                            <p:strVal val="0-ppt_w/2"/>
                                          </p:val>
                                        </p:tav>
                                      </p:tavLst>
                                    </p:anim>
                                    <p:anim calcmode="lin" valueType="num">
                                      <p:cBhvr additive="base">
                                        <p:cTn id="1375" dur="2250"/>
                                        <p:tgtEl>
                                          <p:spTgt spid="199"/>
                                        </p:tgtEl>
                                        <p:attrNameLst>
                                          <p:attrName>ppt_y</p:attrName>
                                        </p:attrNameLst>
                                      </p:cBhvr>
                                      <p:tavLst>
                                        <p:tav tm="0">
                                          <p:val>
                                            <p:strVal val="ppt_y"/>
                                          </p:val>
                                        </p:tav>
                                        <p:tav tm="100000">
                                          <p:val>
                                            <p:strVal val="ppt_y"/>
                                          </p:val>
                                        </p:tav>
                                      </p:tavLst>
                                    </p:anim>
                                    <p:set>
                                      <p:cBhvr>
                                        <p:cTn id="1376" dur="1" fill="hold">
                                          <p:stCondLst>
                                            <p:cond delay="2249"/>
                                          </p:stCondLst>
                                        </p:cTn>
                                        <p:tgtEl>
                                          <p:spTgt spid="199"/>
                                        </p:tgtEl>
                                        <p:attrNameLst>
                                          <p:attrName>style.visibility</p:attrName>
                                        </p:attrNameLst>
                                      </p:cBhvr>
                                      <p:to>
                                        <p:strVal val="hidden"/>
                                      </p:to>
                                    </p:set>
                                  </p:childTnLst>
                                </p:cTn>
                              </p:par>
                              <p:par>
                                <p:cTn id="1377" presetID="2" presetClass="exit" presetSubtype="8" fill="hold" grpId="2" nodeType="withEffect">
                                  <p:stCondLst>
                                    <p:cond delay="0"/>
                                  </p:stCondLst>
                                  <p:childTnLst>
                                    <p:anim calcmode="lin" valueType="num">
                                      <p:cBhvr additive="base">
                                        <p:cTn id="1378" dur="2250"/>
                                        <p:tgtEl>
                                          <p:spTgt spid="200"/>
                                        </p:tgtEl>
                                        <p:attrNameLst>
                                          <p:attrName>ppt_x</p:attrName>
                                        </p:attrNameLst>
                                      </p:cBhvr>
                                      <p:tavLst>
                                        <p:tav tm="0">
                                          <p:val>
                                            <p:strVal val="ppt_x"/>
                                          </p:val>
                                        </p:tav>
                                        <p:tav tm="100000">
                                          <p:val>
                                            <p:strVal val="0-ppt_w/2"/>
                                          </p:val>
                                        </p:tav>
                                      </p:tavLst>
                                    </p:anim>
                                    <p:anim calcmode="lin" valueType="num">
                                      <p:cBhvr additive="base">
                                        <p:cTn id="1379" dur="2250"/>
                                        <p:tgtEl>
                                          <p:spTgt spid="200"/>
                                        </p:tgtEl>
                                        <p:attrNameLst>
                                          <p:attrName>ppt_y</p:attrName>
                                        </p:attrNameLst>
                                      </p:cBhvr>
                                      <p:tavLst>
                                        <p:tav tm="0">
                                          <p:val>
                                            <p:strVal val="ppt_y"/>
                                          </p:val>
                                        </p:tav>
                                        <p:tav tm="100000">
                                          <p:val>
                                            <p:strVal val="ppt_y"/>
                                          </p:val>
                                        </p:tav>
                                      </p:tavLst>
                                    </p:anim>
                                    <p:set>
                                      <p:cBhvr>
                                        <p:cTn id="1380" dur="1" fill="hold">
                                          <p:stCondLst>
                                            <p:cond delay="2249"/>
                                          </p:stCondLst>
                                        </p:cTn>
                                        <p:tgtEl>
                                          <p:spTgt spid="200"/>
                                        </p:tgtEl>
                                        <p:attrNameLst>
                                          <p:attrName>style.visibility</p:attrName>
                                        </p:attrNameLst>
                                      </p:cBhvr>
                                      <p:to>
                                        <p:strVal val="hidden"/>
                                      </p:to>
                                    </p:set>
                                  </p:childTnLst>
                                </p:cTn>
                              </p:par>
                              <p:par>
                                <p:cTn id="1381" presetID="2" presetClass="exit" presetSubtype="8" fill="hold" grpId="2" nodeType="withEffect">
                                  <p:stCondLst>
                                    <p:cond delay="0"/>
                                  </p:stCondLst>
                                  <p:childTnLst>
                                    <p:anim calcmode="lin" valueType="num">
                                      <p:cBhvr additive="base">
                                        <p:cTn id="1382" dur="2250"/>
                                        <p:tgtEl>
                                          <p:spTgt spid="201"/>
                                        </p:tgtEl>
                                        <p:attrNameLst>
                                          <p:attrName>ppt_x</p:attrName>
                                        </p:attrNameLst>
                                      </p:cBhvr>
                                      <p:tavLst>
                                        <p:tav tm="0">
                                          <p:val>
                                            <p:strVal val="ppt_x"/>
                                          </p:val>
                                        </p:tav>
                                        <p:tav tm="100000">
                                          <p:val>
                                            <p:strVal val="0-ppt_w/2"/>
                                          </p:val>
                                        </p:tav>
                                      </p:tavLst>
                                    </p:anim>
                                    <p:anim calcmode="lin" valueType="num">
                                      <p:cBhvr additive="base">
                                        <p:cTn id="1383" dur="2250"/>
                                        <p:tgtEl>
                                          <p:spTgt spid="201"/>
                                        </p:tgtEl>
                                        <p:attrNameLst>
                                          <p:attrName>ppt_y</p:attrName>
                                        </p:attrNameLst>
                                      </p:cBhvr>
                                      <p:tavLst>
                                        <p:tav tm="0">
                                          <p:val>
                                            <p:strVal val="ppt_y"/>
                                          </p:val>
                                        </p:tav>
                                        <p:tav tm="100000">
                                          <p:val>
                                            <p:strVal val="ppt_y"/>
                                          </p:val>
                                        </p:tav>
                                      </p:tavLst>
                                    </p:anim>
                                    <p:set>
                                      <p:cBhvr>
                                        <p:cTn id="1384" dur="1" fill="hold">
                                          <p:stCondLst>
                                            <p:cond delay="2249"/>
                                          </p:stCondLst>
                                        </p:cTn>
                                        <p:tgtEl>
                                          <p:spTgt spid="201"/>
                                        </p:tgtEl>
                                        <p:attrNameLst>
                                          <p:attrName>style.visibility</p:attrName>
                                        </p:attrNameLst>
                                      </p:cBhvr>
                                      <p:to>
                                        <p:strVal val="hidden"/>
                                      </p:to>
                                    </p:set>
                                  </p:childTnLst>
                                </p:cTn>
                              </p:par>
                              <p:par>
                                <p:cTn id="1385" presetID="2" presetClass="exit" presetSubtype="8" fill="hold" grpId="2" nodeType="withEffect">
                                  <p:stCondLst>
                                    <p:cond delay="0"/>
                                  </p:stCondLst>
                                  <p:childTnLst>
                                    <p:anim calcmode="lin" valueType="num">
                                      <p:cBhvr additive="base">
                                        <p:cTn id="1386" dur="2250"/>
                                        <p:tgtEl>
                                          <p:spTgt spid="202"/>
                                        </p:tgtEl>
                                        <p:attrNameLst>
                                          <p:attrName>ppt_x</p:attrName>
                                        </p:attrNameLst>
                                      </p:cBhvr>
                                      <p:tavLst>
                                        <p:tav tm="0">
                                          <p:val>
                                            <p:strVal val="ppt_x"/>
                                          </p:val>
                                        </p:tav>
                                        <p:tav tm="100000">
                                          <p:val>
                                            <p:strVal val="0-ppt_w/2"/>
                                          </p:val>
                                        </p:tav>
                                      </p:tavLst>
                                    </p:anim>
                                    <p:anim calcmode="lin" valueType="num">
                                      <p:cBhvr additive="base">
                                        <p:cTn id="1387" dur="2250"/>
                                        <p:tgtEl>
                                          <p:spTgt spid="202"/>
                                        </p:tgtEl>
                                        <p:attrNameLst>
                                          <p:attrName>ppt_y</p:attrName>
                                        </p:attrNameLst>
                                      </p:cBhvr>
                                      <p:tavLst>
                                        <p:tav tm="0">
                                          <p:val>
                                            <p:strVal val="ppt_y"/>
                                          </p:val>
                                        </p:tav>
                                        <p:tav tm="100000">
                                          <p:val>
                                            <p:strVal val="ppt_y"/>
                                          </p:val>
                                        </p:tav>
                                      </p:tavLst>
                                    </p:anim>
                                    <p:set>
                                      <p:cBhvr>
                                        <p:cTn id="1388" dur="1" fill="hold">
                                          <p:stCondLst>
                                            <p:cond delay="2249"/>
                                          </p:stCondLst>
                                        </p:cTn>
                                        <p:tgtEl>
                                          <p:spTgt spid="202"/>
                                        </p:tgtEl>
                                        <p:attrNameLst>
                                          <p:attrName>style.visibility</p:attrName>
                                        </p:attrNameLst>
                                      </p:cBhvr>
                                      <p:to>
                                        <p:strVal val="hidden"/>
                                      </p:to>
                                    </p:set>
                                  </p:childTnLst>
                                </p:cTn>
                              </p:par>
                              <p:par>
                                <p:cTn id="1389" presetID="2" presetClass="exit" presetSubtype="8" fill="hold" grpId="2" nodeType="withEffect">
                                  <p:stCondLst>
                                    <p:cond delay="0"/>
                                  </p:stCondLst>
                                  <p:childTnLst>
                                    <p:anim calcmode="lin" valueType="num">
                                      <p:cBhvr additive="base">
                                        <p:cTn id="1390" dur="2250"/>
                                        <p:tgtEl>
                                          <p:spTgt spid="203"/>
                                        </p:tgtEl>
                                        <p:attrNameLst>
                                          <p:attrName>ppt_x</p:attrName>
                                        </p:attrNameLst>
                                      </p:cBhvr>
                                      <p:tavLst>
                                        <p:tav tm="0">
                                          <p:val>
                                            <p:strVal val="ppt_x"/>
                                          </p:val>
                                        </p:tav>
                                        <p:tav tm="100000">
                                          <p:val>
                                            <p:strVal val="0-ppt_w/2"/>
                                          </p:val>
                                        </p:tav>
                                      </p:tavLst>
                                    </p:anim>
                                    <p:anim calcmode="lin" valueType="num">
                                      <p:cBhvr additive="base">
                                        <p:cTn id="1391" dur="2250"/>
                                        <p:tgtEl>
                                          <p:spTgt spid="203"/>
                                        </p:tgtEl>
                                        <p:attrNameLst>
                                          <p:attrName>ppt_y</p:attrName>
                                        </p:attrNameLst>
                                      </p:cBhvr>
                                      <p:tavLst>
                                        <p:tav tm="0">
                                          <p:val>
                                            <p:strVal val="ppt_y"/>
                                          </p:val>
                                        </p:tav>
                                        <p:tav tm="100000">
                                          <p:val>
                                            <p:strVal val="ppt_y"/>
                                          </p:val>
                                        </p:tav>
                                      </p:tavLst>
                                    </p:anim>
                                    <p:set>
                                      <p:cBhvr>
                                        <p:cTn id="1392" dur="1" fill="hold">
                                          <p:stCondLst>
                                            <p:cond delay="2249"/>
                                          </p:stCondLst>
                                        </p:cTn>
                                        <p:tgtEl>
                                          <p:spTgt spid="203"/>
                                        </p:tgtEl>
                                        <p:attrNameLst>
                                          <p:attrName>style.visibility</p:attrName>
                                        </p:attrNameLst>
                                      </p:cBhvr>
                                      <p:to>
                                        <p:strVal val="hidden"/>
                                      </p:to>
                                    </p:set>
                                  </p:childTnLst>
                                </p:cTn>
                              </p:par>
                              <p:par>
                                <p:cTn id="1393" presetID="2" presetClass="exit" presetSubtype="8" fill="hold" grpId="2" nodeType="withEffect">
                                  <p:stCondLst>
                                    <p:cond delay="0"/>
                                  </p:stCondLst>
                                  <p:childTnLst>
                                    <p:anim calcmode="lin" valueType="num">
                                      <p:cBhvr additive="base">
                                        <p:cTn id="1394" dur="2250"/>
                                        <p:tgtEl>
                                          <p:spTgt spid="204"/>
                                        </p:tgtEl>
                                        <p:attrNameLst>
                                          <p:attrName>ppt_x</p:attrName>
                                        </p:attrNameLst>
                                      </p:cBhvr>
                                      <p:tavLst>
                                        <p:tav tm="0">
                                          <p:val>
                                            <p:strVal val="ppt_x"/>
                                          </p:val>
                                        </p:tav>
                                        <p:tav tm="100000">
                                          <p:val>
                                            <p:strVal val="0-ppt_w/2"/>
                                          </p:val>
                                        </p:tav>
                                      </p:tavLst>
                                    </p:anim>
                                    <p:anim calcmode="lin" valueType="num">
                                      <p:cBhvr additive="base">
                                        <p:cTn id="1395" dur="2250"/>
                                        <p:tgtEl>
                                          <p:spTgt spid="204"/>
                                        </p:tgtEl>
                                        <p:attrNameLst>
                                          <p:attrName>ppt_y</p:attrName>
                                        </p:attrNameLst>
                                      </p:cBhvr>
                                      <p:tavLst>
                                        <p:tav tm="0">
                                          <p:val>
                                            <p:strVal val="ppt_y"/>
                                          </p:val>
                                        </p:tav>
                                        <p:tav tm="100000">
                                          <p:val>
                                            <p:strVal val="ppt_y"/>
                                          </p:val>
                                        </p:tav>
                                      </p:tavLst>
                                    </p:anim>
                                    <p:set>
                                      <p:cBhvr>
                                        <p:cTn id="1396" dur="1" fill="hold">
                                          <p:stCondLst>
                                            <p:cond delay="2249"/>
                                          </p:stCondLst>
                                        </p:cTn>
                                        <p:tgtEl>
                                          <p:spTgt spid="204"/>
                                        </p:tgtEl>
                                        <p:attrNameLst>
                                          <p:attrName>style.visibility</p:attrName>
                                        </p:attrNameLst>
                                      </p:cBhvr>
                                      <p:to>
                                        <p:strVal val="hidden"/>
                                      </p:to>
                                    </p:set>
                                  </p:childTnLst>
                                </p:cTn>
                              </p:par>
                              <p:par>
                                <p:cTn id="1397" presetID="2" presetClass="exit" presetSubtype="8" fill="hold" grpId="2" nodeType="withEffect">
                                  <p:stCondLst>
                                    <p:cond delay="0"/>
                                  </p:stCondLst>
                                  <p:childTnLst>
                                    <p:anim calcmode="lin" valueType="num">
                                      <p:cBhvr additive="base">
                                        <p:cTn id="1398" dur="2250"/>
                                        <p:tgtEl>
                                          <p:spTgt spid="205"/>
                                        </p:tgtEl>
                                        <p:attrNameLst>
                                          <p:attrName>ppt_x</p:attrName>
                                        </p:attrNameLst>
                                      </p:cBhvr>
                                      <p:tavLst>
                                        <p:tav tm="0">
                                          <p:val>
                                            <p:strVal val="ppt_x"/>
                                          </p:val>
                                        </p:tav>
                                        <p:tav tm="100000">
                                          <p:val>
                                            <p:strVal val="0-ppt_w/2"/>
                                          </p:val>
                                        </p:tav>
                                      </p:tavLst>
                                    </p:anim>
                                    <p:anim calcmode="lin" valueType="num">
                                      <p:cBhvr additive="base">
                                        <p:cTn id="1399" dur="2250"/>
                                        <p:tgtEl>
                                          <p:spTgt spid="205"/>
                                        </p:tgtEl>
                                        <p:attrNameLst>
                                          <p:attrName>ppt_y</p:attrName>
                                        </p:attrNameLst>
                                      </p:cBhvr>
                                      <p:tavLst>
                                        <p:tav tm="0">
                                          <p:val>
                                            <p:strVal val="ppt_y"/>
                                          </p:val>
                                        </p:tav>
                                        <p:tav tm="100000">
                                          <p:val>
                                            <p:strVal val="ppt_y"/>
                                          </p:val>
                                        </p:tav>
                                      </p:tavLst>
                                    </p:anim>
                                    <p:set>
                                      <p:cBhvr>
                                        <p:cTn id="1400" dur="1" fill="hold">
                                          <p:stCondLst>
                                            <p:cond delay="2249"/>
                                          </p:stCondLst>
                                        </p:cTn>
                                        <p:tgtEl>
                                          <p:spTgt spid="205"/>
                                        </p:tgtEl>
                                        <p:attrNameLst>
                                          <p:attrName>style.visibility</p:attrName>
                                        </p:attrNameLst>
                                      </p:cBhvr>
                                      <p:to>
                                        <p:strVal val="hidden"/>
                                      </p:to>
                                    </p:set>
                                  </p:childTnLst>
                                </p:cTn>
                              </p:par>
                              <p:par>
                                <p:cTn id="1401" presetID="2" presetClass="exit" presetSubtype="8" fill="hold" grpId="2" nodeType="withEffect">
                                  <p:stCondLst>
                                    <p:cond delay="0"/>
                                  </p:stCondLst>
                                  <p:childTnLst>
                                    <p:anim calcmode="lin" valueType="num">
                                      <p:cBhvr additive="base">
                                        <p:cTn id="1402" dur="2250"/>
                                        <p:tgtEl>
                                          <p:spTgt spid="206"/>
                                        </p:tgtEl>
                                        <p:attrNameLst>
                                          <p:attrName>ppt_x</p:attrName>
                                        </p:attrNameLst>
                                      </p:cBhvr>
                                      <p:tavLst>
                                        <p:tav tm="0">
                                          <p:val>
                                            <p:strVal val="ppt_x"/>
                                          </p:val>
                                        </p:tav>
                                        <p:tav tm="100000">
                                          <p:val>
                                            <p:strVal val="0-ppt_w/2"/>
                                          </p:val>
                                        </p:tav>
                                      </p:tavLst>
                                    </p:anim>
                                    <p:anim calcmode="lin" valueType="num">
                                      <p:cBhvr additive="base">
                                        <p:cTn id="1403" dur="2250"/>
                                        <p:tgtEl>
                                          <p:spTgt spid="206"/>
                                        </p:tgtEl>
                                        <p:attrNameLst>
                                          <p:attrName>ppt_y</p:attrName>
                                        </p:attrNameLst>
                                      </p:cBhvr>
                                      <p:tavLst>
                                        <p:tav tm="0">
                                          <p:val>
                                            <p:strVal val="ppt_y"/>
                                          </p:val>
                                        </p:tav>
                                        <p:tav tm="100000">
                                          <p:val>
                                            <p:strVal val="ppt_y"/>
                                          </p:val>
                                        </p:tav>
                                      </p:tavLst>
                                    </p:anim>
                                    <p:set>
                                      <p:cBhvr>
                                        <p:cTn id="1404" dur="1" fill="hold">
                                          <p:stCondLst>
                                            <p:cond delay="2249"/>
                                          </p:stCondLst>
                                        </p:cTn>
                                        <p:tgtEl>
                                          <p:spTgt spid="206"/>
                                        </p:tgtEl>
                                        <p:attrNameLst>
                                          <p:attrName>style.visibility</p:attrName>
                                        </p:attrNameLst>
                                      </p:cBhvr>
                                      <p:to>
                                        <p:strVal val="hidden"/>
                                      </p:to>
                                    </p:set>
                                  </p:childTnLst>
                                </p:cTn>
                              </p:par>
                              <p:par>
                                <p:cTn id="1405" presetID="2" presetClass="exit" presetSubtype="8" fill="hold" grpId="2" nodeType="withEffect">
                                  <p:stCondLst>
                                    <p:cond delay="0"/>
                                  </p:stCondLst>
                                  <p:childTnLst>
                                    <p:anim calcmode="lin" valueType="num">
                                      <p:cBhvr additive="base">
                                        <p:cTn id="1406" dur="2250"/>
                                        <p:tgtEl>
                                          <p:spTgt spid="207"/>
                                        </p:tgtEl>
                                        <p:attrNameLst>
                                          <p:attrName>ppt_x</p:attrName>
                                        </p:attrNameLst>
                                      </p:cBhvr>
                                      <p:tavLst>
                                        <p:tav tm="0">
                                          <p:val>
                                            <p:strVal val="ppt_x"/>
                                          </p:val>
                                        </p:tav>
                                        <p:tav tm="100000">
                                          <p:val>
                                            <p:strVal val="0-ppt_w/2"/>
                                          </p:val>
                                        </p:tav>
                                      </p:tavLst>
                                    </p:anim>
                                    <p:anim calcmode="lin" valueType="num">
                                      <p:cBhvr additive="base">
                                        <p:cTn id="1407" dur="2250"/>
                                        <p:tgtEl>
                                          <p:spTgt spid="207"/>
                                        </p:tgtEl>
                                        <p:attrNameLst>
                                          <p:attrName>ppt_y</p:attrName>
                                        </p:attrNameLst>
                                      </p:cBhvr>
                                      <p:tavLst>
                                        <p:tav tm="0">
                                          <p:val>
                                            <p:strVal val="ppt_y"/>
                                          </p:val>
                                        </p:tav>
                                        <p:tav tm="100000">
                                          <p:val>
                                            <p:strVal val="ppt_y"/>
                                          </p:val>
                                        </p:tav>
                                      </p:tavLst>
                                    </p:anim>
                                    <p:set>
                                      <p:cBhvr>
                                        <p:cTn id="1408" dur="1" fill="hold">
                                          <p:stCondLst>
                                            <p:cond delay="2249"/>
                                          </p:stCondLst>
                                        </p:cTn>
                                        <p:tgtEl>
                                          <p:spTgt spid="207"/>
                                        </p:tgtEl>
                                        <p:attrNameLst>
                                          <p:attrName>style.visibility</p:attrName>
                                        </p:attrNameLst>
                                      </p:cBhvr>
                                      <p:to>
                                        <p:strVal val="hidden"/>
                                      </p:to>
                                    </p:set>
                                  </p:childTnLst>
                                </p:cTn>
                              </p:par>
                              <p:par>
                                <p:cTn id="1409" presetID="2" presetClass="exit" presetSubtype="8" fill="hold" grpId="2" nodeType="withEffect">
                                  <p:stCondLst>
                                    <p:cond delay="0"/>
                                  </p:stCondLst>
                                  <p:childTnLst>
                                    <p:anim calcmode="lin" valueType="num">
                                      <p:cBhvr additive="base">
                                        <p:cTn id="1410" dur="2250"/>
                                        <p:tgtEl>
                                          <p:spTgt spid="208"/>
                                        </p:tgtEl>
                                        <p:attrNameLst>
                                          <p:attrName>ppt_x</p:attrName>
                                        </p:attrNameLst>
                                      </p:cBhvr>
                                      <p:tavLst>
                                        <p:tav tm="0">
                                          <p:val>
                                            <p:strVal val="ppt_x"/>
                                          </p:val>
                                        </p:tav>
                                        <p:tav tm="100000">
                                          <p:val>
                                            <p:strVal val="0-ppt_w/2"/>
                                          </p:val>
                                        </p:tav>
                                      </p:tavLst>
                                    </p:anim>
                                    <p:anim calcmode="lin" valueType="num">
                                      <p:cBhvr additive="base">
                                        <p:cTn id="1411" dur="2250"/>
                                        <p:tgtEl>
                                          <p:spTgt spid="208"/>
                                        </p:tgtEl>
                                        <p:attrNameLst>
                                          <p:attrName>ppt_y</p:attrName>
                                        </p:attrNameLst>
                                      </p:cBhvr>
                                      <p:tavLst>
                                        <p:tav tm="0">
                                          <p:val>
                                            <p:strVal val="ppt_y"/>
                                          </p:val>
                                        </p:tav>
                                        <p:tav tm="100000">
                                          <p:val>
                                            <p:strVal val="ppt_y"/>
                                          </p:val>
                                        </p:tav>
                                      </p:tavLst>
                                    </p:anim>
                                    <p:set>
                                      <p:cBhvr>
                                        <p:cTn id="1412" dur="1" fill="hold">
                                          <p:stCondLst>
                                            <p:cond delay="2249"/>
                                          </p:stCondLst>
                                        </p:cTn>
                                        <p:tgtEl>
                                          <p:spTgt spid="208"/>
                                        </p:tgtEl>
                                        <p:attrNameLst>
                                          <p:attrName>style.visibility</p:attrName>
                                        </p:attrNameLst>
                                      </p:cBhvr>
                                      <p:to>
                                        <p:strVal val="hidden"/>
                                      </p:to>
                                    </p:set>
                                  </p:childTnLst>
                                </p:cTn>
                              </p:par>
                              <p:par>
                                <p:cTn id="1413" presetID="23" presetClass="entr" presetSubtype="272" fill="hold" nodeType="withEffect">
                                  <p:stCondLst>
                                    <p:cond delay="0"/>
                                  </p:stCondLst>
                                  <p:childTnLst>
                                    <p:set>
                                      <p:cBhvr>
                                        <p:cTn id="1414" dur="1" fill="hold">
                                          <p:stCondLst>
                                            <p:cond delay="0"/>
                                          </p:stCondLst>
                                        </p:cTn>
                                        <p:tgtEl>
                                          <p:spTgt spid="128"/>
                                        </p:tgtEl>
                                        <p:attrNameLst>
                                          <p:attrName>style.visibility</p:attrName>
                                        </p:attrNameLst>
                                      </p:cBhvr>
                                      <p:to>
                                        <p:strVal val="visible"/>
                                      </p:to>
                                    </p:set>
                                    <p:anim calcmode="lin" valueType="num">
                                      <p:cBhvr>
                                        <p:cTn id="1415" dur="2250" fill="hold"/>
                                        <p:tgtEl>
                                          <p:spTgt spid="128"/>
                                        </p:tgtEl>
                                        <p:attrNameLst>
                                          <p:attrName>ppt_w</p:attrName>
                                        </p:attrNameLst>
                                      </p:cBhvr>
                                      <p:tavLst>
                                        <p:tav tm="0">
                                          <p:val>
                                            <p:strVal val="2/3*#ppt_w"/>
                                          </p:val>
                                        </p:tav>
                                        <p:tav tm="100000">
                                          <p:val>
                                            <p:strVal val="#ppt_w"/>
                                          </p:val>
                                        </p:tav>
                                      </p:tavLst>
                                    </p:anim>
                                    <p:anim calcmode="lin" valueType="num">
                                      <p:cBhvr>
                                        <p:cTn id="1416" dur="2250" fill="hold"/>
                                        <p:tgtEl>
                                          <p:spTgt spid="128"/>
                                        </p:tgtEl>
                                        <p:attrNameLst>
                                          <p:attrName>ppt_h</p:attrName>
                                        </p:attrNameLst>
                                      </p:cBhvr>
                                      <p:tavLst>
                                        <p:tav tm="0">
                                          <p:val>
                                            <p:strVal val="2/3*#ppt_h"/>
                                          </p:val>
                                        </p:tav>
                                        <p:tav tm="100000">
                                          <p:val>
                                            <p:strVal val="#ppt_h"/>
                                          </p:val>
                                        </p:tav>
                                      </p:tavLst>
                                    </p:anim>
                                  </p:childTnLst>
                                </p:cTn>
                              </p:par>
                              <p:par>
                                <p:cTn id="1417" presetID="6" presetClass="entr" presetSubtype="32" fill="hold" nodeType="withEffect">
                                  <p:stCondLst>
                                    <p:cond delay="0"/>
                                  </p:stCondLst>
                                  <p:childTnLst>
                                    <p:set>
                                      <p:cBhvr>
                                        <p:cTn id="1418" dur="1" fill="hold">
                                          <p:stCondLst>
                                            <p:cond delay="0"/>
                                          </p:stCondLst>
                                        </p:cTn>
                                        <p:tgtEl>
                                          <p:spTgt spid="128"/>
                                        </p:tgtEl>
                                        <p:attrNameLst>
                                          <p:attrName>style.visibility</p:attrName>
                                        </p:attrNameLst>
                                      </p:cBhvr>
                                      <p:to>
                                        <p:strVal val="visible"/>
                                      </p:to>
                                    </p:set>
                                    <p:animEffect transition="in" filter="circle(out)">
                                      <p:cBhvr>
                                        <p:cTn id="1419" dur="2250"/>
                                        <p:tgtEl>
                                          <p:spTgt spid="128"/>
                                        </p:tgtEl>
                                      </p:cBhvr>
                                    </p:animEffect>
                                  </p:childTnLst>
                                </p:cTn>
                              </p:par>
                              <p:par>
                                <p:cTn id="1420" presetID="6" presetClass="emph" presetSubtype="0" fill="hold" nodeType="withEffect">
                                  <p:stCondLst>
                                    <p:cond delay="0"/>
                                  </p:stCondLst>
                                  <p:childTnLst>
                                    <p:animScale>
                                      <p:cBhvr>
                                        <p:cTn id="1421" dur="3000" fill="hold"/>
                                        <p:tgtEl>
                                          <p:spTgt spid="169"/>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animBg="1"/>
      <p:bldP spid="87" grpId="1" animBg="1"/>
      <p:bldP spid="87" grpId="2" animBg="1"/>
      <p:bldP spid="88" grpId="0" animBg="1"/>
      <p:bldP spid="88" grpId="1" animBg="1"/>
      <p:bldP spid="88" grpId="2" animBg="1"/>
      <p:bldP spid="89" grpId="0" animBg="1"/>
      <p:bldP spid="89" grpId="1" animBg="1"/>
      <p:bldP spid="89" grpId="2" animBg="1"/>
      <p:bldP spid="90" grpId="0" animBg="1"/>
      <p:bldP spid="90" grpId="1" animBg="1"/>
      <p:bldP spid="90" grpId="2" animBg="1"/>
      <p:bldP spid="91" grpId="0" animBg="1"/>
      <p:bldP spid="91" grpId="1" animBg="1"/>
      <p:bldP spid="91" grpId="2" animBg="1"/>
      <p:bldP spid="92" grpId="0" animBg="1"/>
      <p:bldP spid="92" grpId="1" animBg="1"/>
      <p:bldP spid="92" grpId="2" animBg="1"/>
      <p:bldP spid="93" grpId="0" animBg="1"/>
      <p:bldP spid="93" grpId="1" animBg="1"/>
      <p:bldP spid="93" grpId="2" animBg="1"/>
      <p:bldP spid="94" grpId="0" animBg="1"/>
      <p:bldP spid="94" grpId="1" animBg="1"/>
      <p:bldP spid="94" grpId="2" animBg="1"/>
      <p:bldP spid="95" grpId="0" animBg="1"/>
      <p:bldP spid="95" grpId="1" animBg="1"/>
      <p:bldP spid="95" grpId="2" animBg="1"/>
      <p:bldP spid="96" grpId="0" animBg="1"/>
      <p:bldP spid="96" grpId="1" animBg="1"/>
      <p:bldP spid="96" grpId="2" animBg="1"/>
      <p:bldP spid="97" grpId="0" animBg="1"/>
      <p:bldP spid="97" grpId="1" animBg="1"/>
      <p:bldP spid="97" grpId="2" animBg="1"/>
      <p:bldP spid="98" grpId="0" animBg="1"/>
      <p:bldP spid="98" grpId="1" animBg="1"/>
      <p:bldP spid="98" grpId="2" animBg="1"/>
      <p:bldP spid="99" grpId="0" animBg="1"/>
      <p:bldP spid="99" grpId="1" animBg="1"/>
      <p:bldP spid="99" grpId="2" animBg="1"/>
      <p:bldP spid="100" grpId="0" animBg="1"/>
      <p:bldP spid="100" grpId="1" animBg="1"/>
      <p:bldP spid="100" grpId="2" animBg="1"/>
      <p:bldP spid="101" grpId="0" animBg="1"/>
      <p:bldP spid="101" grpId="1" animBg="1"/>
      <p:bldP spid="101" grpId="2" animBg="1"/>
      <p:bldP spid="102" grpId="0" animBg="1"/>
      <p:bldP spid="102" grpId="1" animBg="1"/>
      <p:bldP spid="102" grpId="2" animBg="1"/>
      <p:bldP spid="103" grpId="0" animBg="1"/>
      <p:bldP spid="103" grpId="1" animBg="1"/>
      <p:bldP spid="103" grpId="2" animBg="1"/>
      <p:bldP spid="104" grpId="0" animBg="1"/>
      <p:bldP spid="104" grpId="1" animBg="1"/>
      <p:bldP spid="104" grpId="2" animBg="1"/>
      <p:bldP spid="105" grpId="0" animBg="1"/>
      <p:bldP spid="105" grpId="1" animBg="1"/>
      <p:bldP spid="105" grpId="2" animBg="1"/>
      <p:bldP spid="106" grpId="0" animBg="1"/>
      <p:bldP spid="106" grpId="1" animBg="1"/>
      <p:bldP spid="106" grpId="2" animBg="1"/>
      <p:bldP spid="107" grpId="0" animBg="1"/>
      <p:bldP spid="107" grpId="1" animBg="1"/>
      <p:bldP spid="107" grpId="2" animBg="1"/>
      <p:bldP spid="108" grpId="0" animBg="1"/>
      <p:bldP spid="108" grpId="1" animBg="1"/>
      <p:bldP spid="108" grpId="2" animBg="1"/>
      <p:bldP spid="109" grpId="0" animBg="1"/>
      <p:bldP spid="109" grpId="1" animBg="1"/>
      <p:bldP spid="109" grpId="2" animBg="1"/>
      <p:bldP spid="110" grpId="0" animBg="1"/>
      <p:bldP spid="110" grpId="1" animBg="1"/>
      <p:bldP spid="110" grpId="2" animBg="1"/>
      <p:bldP spid="111" grpId="0" animBg="1"/>
      <p:bldP spid="111" grpId="1" animBg="1"/>
      <p:bldP spid="111" grpId="2" animBg="1"/>
      <p:bldP spid="112" grpId="0" animBg="1"/>
      <p:bldP spid="112" grpId="1" animBg="1"/>
      <p:bldP spid="112" grpId="2" animBg="1"/>
      <p:bldP spid="113" grpId="0" animBg="1"/>
      <p:bldP spid="113" grpId="1" animBg="1"/>
      <p:bldP spid="113" grpId="2" animBg="1"/>
      <p:bldP spid="114" grpId="0" animBg="1"/>
      <p:bldP spid="114" grpId="1" animBg="1"/>
      <p:bldP spid="114" grpId="2" animBg="1"/>
      <p:bldP spid="115" grpId="0" animBg="1"/>
      <p:bldP spid="115" grpId="1" animBg="1"/>
      <p:bldP spid="115" grpId="2" animBg="1"/>
      <p:bldP spid="116" grpId="0" animBg="1"/>
      <p:bldP spid="116" grpId="1" animBg="1"/>
      <p:bldP spid="116" grpId="2" animBg="1"/>
      <p:bldP spid="117" grpId="0" animBg="1"/>
      <p:bldP spid="117" grpId="1" animBg="1"/>
      <p:bldP spid="117" grpId="2" animBg="1"/>
      <p:bldP spid="118" grpId="0" animBg="1"/>
      <p:bldP spid="118" grpId="1" animBg="1"/>
      <p:bldP spid="118" grpId="2" animBg="1"/>
      <p:bldP spid="119" grpId="0" animBg="1"/>
      <p:bldP spid="119" grpId="1" animBg="1"/>
      <p:bldP spid="119" grpId="2" animBg="1"/>
      <p:bldP spid="120" grpId="0" animBg="1"/>
      <p:bldP spid="120" grpId="1" animBg="1"/>
      <p:bldP spid="120" grpId="2" animBg="1"/>
      <p:bldP spid="121" grpId="0" animBg="1"/>
      <p:bldP spid="121" grpId="1" animBg="1"/>
      <p:bldP spid="121" grpId="2" animBg="1"/>
      <p:bldP spid="122" grpId="0" animBg="1"/>
      <p:bldP spid="122" grpId="1" animBg="1"/>
      <p:bldP spid="122" grpId="2" animBg="1"/>
      <p:bldP spid="123" grpId="0" animBg="1"/>
      <p:bldP spid="123" grpId="1" animBg="1"/>
      <p:bldP spid="123" grpId="2" animBg="1"/>
      <p:bldP spid="124" grpId="0" animBg="1"/>
      <p:bldP spid="124" grpId="1" animBg="1"/>
      <p:bldP spid="124" grpId="2" animBg="1"/>
      <p:bldP spid="125" grpId="0" animBg="1"/>
      <p:bldP spid="125" grpId="1" animBg="1"/>
      <p:bldP spid="125" grpId="2" animBg="1"/>
      <p:bldP spid="129" grpId="0" animBg="1"/>
      <p:bldP spid="129" grpId="1" animBg="1"/>
      <p:bldP spid="129" grpId="2" animBg="1"/>
      <p:bldP spid="131" grpId="0" animBg="1"/>
      <p:bldP spid="131" grpId="1" animBg="1"/>
      <p:bldP spid="131" grpId="2" animBg="1"/>
      <p:bldP spid="132" grpId="0" animBg="1"/>
      <p:bldP spid="132" grpId="1" animBg="1"/>
      <p:bldP spid="132" grpId="2" animBg="1"/>
      <p:bldP spid="133" grpId="0" animBg="1"/>
      <p:bldP spid="133" grpId="1" animBg="1"/>
      <p:bldP spid="133" grpId="2" animBg="1"/>
      <p:bldP spid="134" grpId="0" animBg="1"/>
      <p:bldP spid="134" grpId="1" animBg="1"/>
      <p:bldP spid="134" grpId="2" animBg="1"/>
      <p:bldP spid="135" grpId="0" animBg="1"/>
      <p:bldP spid="135" grpId="1" animBg="1"/>
      <p:bldP spid="135" grpId="2" animBg="1"/>
      <p:bldP spid="136" grpId="0" animBg="1"/>
      <p:bldP spid="136" grpId="1" animBg="1"/>
      <p:bldP spid="136" grpId="2" animBg="1"/>
      <p:bldP spid="137" grpId="0" animBg="1"/>
      <p:bldP spid="137" grpId="1" animBg="1"/>
      <p:bldP spid="137" grpId="2" animBg="1"/>
      <p:bldP spid="138" grpId="0" animBg="1"/>
      <p:bldP spid="138" grpId="1" animBg="1"/>
      <p:bldP spid="138" grpId="2" animBg="1"/>
      <p:bldP spid="139" grpId="0" animBg="1"/>
      <p:bldP spid="139" grpId="1" animBg="1"/>
      <p:bldP spid="139" grpId="2" animBg="1"/>
      <p:bldP spid="140" grpId="0" animBg="1"/>
      <p:bldP spid="140" grpId="1" animBg="1"/>
      <p:bldP spid="140" grpId="2" animBg="1"/>
      <p:bldP spid="141" grpId="0" animBg="1"/>
      <p:bldP spid="141" grpId="1" animBg="1"/>
      <p:bldP spid="141" grpId="2" animBg="1"/>
      <p:bldP spid="142" grpId="0" animBg="1"/>
      <p:bldP spid="142" grpId="1" animBg="1"/>
      <p:bldP spid="142" grpId="2" animBg="1"/>
      <p:bldP spid="143" grpId="0" animBg="1"/>
      <p:bldP spid="143" grpId="1" animBg="1"/>
      <p:bldP spid="143" grpId="2" animBg="1"/>
      <p:bldP spid="144" grpId="0" animBg="1"/>
      <p:bldP spid="144" grpId="1" animBg="1"/>
      <p:bldP spid="144" grpId="2" animBg="1"/>
      <p:bldP spid="145" grpId="0" animBg="1"/>
      <p:bldP spid="145" grpId="1" animBg="1"/>
      <p:bldP spid="145" grpId="2" animBg="1"/>
      <p:bldP spid="146" grpId="0" animBg="1"/>
      <p:bldP spid="146" grpId="1" animBg="1"/>
      <p:bldP spid="146" grpId="2" animBg="1"/>
      <p:bldP spid="147" grpId="0" animBg="1"/>
      <p:bldP spid="147" grpId="1" animBg="1"/>
      <p:bldP spid="147" grpId="2" animBg="1"/>
      <p:bldP spid="148" grpId="0" animBg="1"/>
      <p:bldP spid="148" grpId="1" animBg="1"/>
      <p:bldP spid="148" grpId="2" animBg="1"/>
      <p:bldP spid="149" grpId="0" animBg="1"/>
      <p:bldP spid="149" grpId="1" animBg="1"/>
      <p:bldP spid="149" grpId="2" animBg="1"/>
      <p:bldP spid="150" grpId="0" animBg="1"/>
      <p:bldP spid="150" grpId="1" animBg="1"/>
      <p:bldP spid="150" grpId="2" animBg="1"/>
      <p:bldP spid="151" grpId="0" animBg="1"/>
      <p:bldP spid="151" grpId="1" animBg="1"/>
      <p:bldP spid="151" grpId="2" animBg="1"/>
      <p:bldP spid="152" grpId="0" animBg="1"/>
      <p:bldP spid="152" grpId="1" animBg="1"/>
      <p:bldP spid="152" grpId="2" animBg="1"/>
      <p:bldP spid="153" grpId="0" animBg="1"/>
      <p:bldP spid="153" grpId="1" animBg="1"/>
      <p:bldP spid="153" grpId="2" animBg="1"/>
      <p:bldP spid="154" grpId="0" animBg="1"/>
      <p:bldP spid="154" grpId="1" animBg="1"/>
      <p:bldP spid="154" grpId="2" animBg="1"/>
      <p:bldP spid="155" grpId="0" animBg="1"/>
      <p:bldP spid="155" grpId="1" animBg="1"/>
      <p:bldP spid="155" grpId="2" animBg="1"/>
      <p:bldP spid="156" grpId="0" animBg="1"/>
      <p:bldP spid="156" grpId="1" animBg="1"/>
      <p:bldP spid="156" grpId="2" animBg="1"/>
      <p:bldP spid="157" grpId="0" animBg="1"/>
      <p:bldP spid="157" grpId="1" animBg="1"/>
      <p:bldP spid="157" grpId="2" animBg="1"/>
      <p:bldP spid="158" grpId="0" animBg="1"/>
      <p:bldP spid="158" grpId="1" animBg="1"/>
      <p:bldP spid="158" grpId="2" animBg="1"/>
      <p:bldP spid="159" grpId="0" animBg="1"/>
      <p:bldP spid="159" grpId="1" animBg="1"/>
      <p:bldP spid="159" grpId="2" animBg="1"/>
      <p:bldP spid="160" grpId="0" animBg="1"/>
      <p:bldP spid="160" grpId="1" animBg="1"/>
      <p:bldP spid="160" grpId="2" animBg="1"/>
      <p:bldP spid="161" grpId="0" animBg="1"/>
      <p:bldP spid="161" grpId="1" animBg="1"/>
      <p:bldP spid="161" grpId="2" animBg="1"/>
      <p:bldP spid="162" grpId="0" animBg="1"/>
      <p:bldP spid="162" grpId="1" animBg="1"/>
      <p:bldP spid="162" grpId="2" animBg="1"/>
      <p:bldP spid="163" grpId="0" animBg="1"/>
      <p:bldP spid="163" grpId="1" animBg="1"/>
      <p:bldP spid="163" grpId="2" animBg="1"/>
      <p:bldP spid="164" grpId="0" animBg="1"/>
      <p:bldP spid="164" grpId="1" animBg="1"/>
      <p:bldP spid="164" grpId="2" animBg="1"/>
      <p:bldP spid="165" grpId="0" animBg="1"/>
      <p:bldP spid="165" grpId="1" animBg="1"/>
      <p:bldP spid="165" grpId="2" animBg="1"/>
      <p:bldP spid="166" grpId="0" animBg="1"/>
      <p:bldP spid="166" grpId="1" animBg="1"/>
      <p:bldP spid="166" grpId="2" animBg="1"/>
      <p:bldP spid="167" grpId="0" animBg="1"/>
      <p:bldP spid="167" grpId="1" animBg="1"/>
      <p:bldP spid="167" grpId="2" animBg="1"/>
      <p:bldP spid="168" grpId="0" animBg="1"/>
      <p:bldP spid="168" grpId="1" animBg="1"/>
      <p:bldP spid="168" grpId="2" animBg="1"/>
      <p:bldP spid="170" grpId="0" animBg="1"/>
      <p:bldP spid="170" grpId="1" animBg="1"/>
      <p:bldP spid="170" grpId="2" animBg="1"/>
      <p:bldP spid="171" grpId="0" animBg="1"/>
      <p:bldP spid="171" grpId="1" animBg="1"/>
      <p:bldP spid="171" grpId="2" animBg="1"/>
      <p:bldP spid="172" grpId="0" animBg="1"/>
      <p:bldP spid="172" grpId="1" animBg="1"/>
      <p:bldP spid="172" grpId="2" animBg="1"/>
      <p:bldP spid="173" grpId="0" animBg="1"/>
      <p:bldP spid="173" grpId="1" animBg="1"/>
      <p:bldP spid="173" grpId="2" animBg="1"/>
      <p:bldP spid="174" grpId="0" animBg="1"/>
      <p:bldP spid="174" grpId="1" animBg="1"/>
      <p:bldP spid="174" grpId="2" animBg="1"/>
      <p:bldP spid="175" grpId="0" animBg="1"/>
      <p:bldP spid="175" grpId="1" animBg="1"/>
      <p:bldP spid="175" grpId="2" animBg="1"/>
      <p:bldP spid="176" grpId="0" animBg="1"/>
      <p:bldP spid="176" grpId="1" animBg="1"/>
      <p:bldP spid="176" grpId="2" animBg="1"/>
      <p:bldP spid="177" grpId="0" animBg="1"/>
      <p:bldP spid="177" grpId="1" animBg="1"/>
      <p:bldP spid="177" grpId="2" animBg="1"/>
      <p:bldP spid="178" grpId="0" animBg="1"/>
      <p:bldP spid="178" grpId="1" animBg="1"/>
      <p:bldP spid="178" grpId="2" animBg="1"/>
      <p:bldP spid="179" grpId="0" animBg="1"/>
      <p:bldP spid="179" grpId="1" animBg="1"/>
      <p:bldP spid="179" grpId="2" animBg="1"/>
      <p:bldP spid="180" grpId="0" animBg="1"/>
      <p:bldP spid="180" grpId="1" animBg="1"/>
      <p:bldP spid="180" grpId="2" animBg="1"/>
      <p:bldP spid="181" grpId="0" animBg="1"/>
      <p:bldP spid="181" grpId="1" animBg="1"/>
      <p:bldP spid="181" grpId="2" animBg="1"/>
      <p:bldP spid="182" grpId="0" animBg="1"/>
      <p:bldP spid="182" grpId="1" animBg="1"/>
      <p:bldP spid="182" grpId="2" animBg="1"/>
      <p:bldP spid="183" grpId="0" animBg="1"/>
      <p:bldP spid="183" grpId="1" animBg="1"/>
      <p:bldP spid="183" grpId="2" animBg="1"/>
      <p:bldP spid="184" grpId="0" animBg="1"/>
      <p:bldP spid="184" grpId="1" animBg="1"/>
      <p:bldP spid="184" grpId="2" animBg="1"/>
      <p:bldP spid="185" grpId="0" animBg="1"/>
      <p:bldP spid="185" grpId="1" animBg="1"/>
      <p:bldP spid="185" grpId="2" animBg="1"/>
      <p:bldP spid="186" grpId="0" animBg="1"/>
      <p:bldP spid="186" grpId="1" animBg="1"/>
      <p:bldP spid="186" grpId="2" animBg="1"/>
      <p:bldP spid="187" grpId="0" animBg="1"/>
      <p:bldP spid="187" grpId="1" animBg="1"/>
      <p:bldP spid="187" grpId="2" animBg="1"/>
      <p:bldP spid="188" grpId="0" animBg="1"/>
      <p:bldP spid="188" grpId="1" animBg="1"/>
      <p:bldP spid="188" grpId="2" animBg="1"/>
      <p:bldP spid="189" grpId="0" animBg="1"/>
      <p:bldP spid="189" grpId="1" animBg="1"/>
      <p:bldP spid="189" grpId="2" animBg="1"/>
      <p:bldP spid="190" grpId="0" animBg="1"/>
      <p:bldP spid="190" grpId="1" animBg="1"/>
      <p:bldP spid="190" grpId="2" animBg="1"/>
      <p:bldP spid="191" grpId="0" animBg="1"/>
      <p:bldP spid="191" grpId="1" animBg="1"/>
      <p:bldP spid="191" grpId="2" animBg="1"/>
      <p:bldP spid="192" grpId="0" animBg="1"/>
      <p:bldP spid="192" grpId="1" animBg="1"/>
      <p:bldP spid="192" grpId="2" animBg="1"/>
      <p:bldP spid="193" grpId="0" animBg="1"/>
      <p:bldP spid="193" grpId="1" animBg="1"/>
      <p:bldP spid="193" grpId="2" animBg="1"/>
      <p:bldP spid="194" grpId="0" animBg="1"/>
      <p:bldP spid="194" grpId="1" animBg="1"/>
      <p:bldP spid="194" grpId="2" animBg="1"/>
      <p:bldP spid="195" grpId="0" animBg="1"/>
      <p:bldP spid="195" grpId="1" animBg="1"/>
      <p:bldP spid="195" grpId="2" animBg="1"/>
      <p:bldP spid="196" grpId="0" animBg="1"/>
      <p:bldP spid="196" grpId="1" animBg="1"/>
      <p:bldP spid="196" grpId="2" animBg="1"/>
      <p:bldP spid="197" grpId="0" animBg="1"/>
      <p:bldP spid="197" grpId="1" animBg="1"/>
      <p:bldP spid="197" grpId="2" animBg="1"/>
      <p:bldP spid="198" grpId="0" animBg="1"/>
      <p:bldP spid="198" grpId="1" animBg="1"/>
      <p:bldP spid="198" grpId="2" animBg="1"/>
      <p:bldP spid="199" grpId="0" animBg="1"/>
      <p:bldP spid="199" grpId="1" animBg="1"/>
      <p:bldP spid="199" grpId="2" animBg="1"/>
      <p:bldP spid="200" grpId="0" animBg="1"/>
      <p:bldP spid="200" grpId="1" animBg="1"/>
      <p:bldP spid="200" grpId="2" animBg="1"/>
      <p:bldP spid="201" grpId="0" animBg="1"/>
      <p:bldP spid="201" grpId="1" animBg="1"/>
      <p:bldP spid="201" grpId="2" animBg="1"/>
      <p:bldP spid="202" grpId="0" animBg="1"/>
      <p:bldP spid="202" grpId="1" animBg="1"/>
      <p:bldP spid="202" grpId="2" animBg="1"/>
      <p:bldP spid="203" grpId="0" animBg="1"/>
      <p:bldP spid="203" grpId="1" animBg="1"/>
      <p:bldP spid="203" grpId="2" animBg="1"/>
      <p:bldP spid="204" grpId="0" animBg="1"/>
      <p:bldP spid="204" grpId="1" animBg="1"/>
      <p:bldP spid="204" grpId="2" animBg="1"/>
      <p:bldP spid="205" grpId="0" animBg="1"/>
      <p:bldP spid="205" grpId="1" animBg="1"/>
      <p:bldP spid="205" grpId="2" animBg="1"/>
      <p:bldP spid="206" grpId="0" animBg="1"/>
      <p:bldP spid="206" grpId="1" animBg="1"/>
      <p:bldP spid="206" grpId="2" animBg="1"/>
      <p:bldP spid="207" grpId="0" animBg="1"/>
      <p:bldP spid="207" grpId="1" animBg="1"/>
      <p:bldP spid="207" grpId="2" animBg="1"/>
      <p:bldP spid="208" grpId="0" animBg="1"/>
      <p:bldP spid="208" grpId="1" animBg="1"/>
      <p:bldP spid="208" grpId="2" animBg="1"/>
      <p:bldP spid="127"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2" name="211 Grupo"/>
          <p:cNvGrpSpPr/>
          <p:nvPr/>
        </p:nvGrpSpPr>
        <p:grpSpPr>
          <a:xfrm>
            <a:off x="0" y="0"/>
            <a:ext cx="9144000" cy="5143500"/>
            <a:chOff x="0" y="0"/>
            <a:chExt cx="9144000" cy="5143500"/>
          </a:xfrm>
        </p:grpSpPr>
        <p:sp>
          <p:nvSpPr>
            <p:cNvPr id="213" name="212 Rectángulo"/>
            <p:cNvSpPr/>
            <p:nvPr/>
          </p:nvSpPr>
          <p:spPr>
            <a:xfrm rot="10800000">
              <a:off x="0" y="0"/>
              <a:ext cx="4572000" cy="2571750"/>
            </a:xfrm>
            <a:prstGeom prst="rect">
              <a:avLst/>
            </a:prstGeom>
            <a:gradFill>
              <a:gsLst>
                <a:gs pos="17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4" name="213 Rectángulo"/>
            <p:cNvSpPr/>
            <p:nvPr/>
          </p:nvSpPr>
          <p:spPr>
            <a:xfrm>
              <a:off x="4572000" y="2571750"/>
              <a:ext cx="4572000" cy="2571750"/>
            </a:xfrm>
            <a:prstGeom prst="rect">
              <a:avLst/>
            </a:prstGeom>
            <a:gradFill>
              <a:gsLst>
                <a:gs pos="17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5" name="214 Rectángulo"/>
            <p:cNvSpPr/>
            <p:nvPr/>
          </p:nvSpPr>
          <p:spPr>
            <a:xfrm rot="10800000" flipH="1">
              <a:off x="4572000" y="0"/>
              <a:ext cx="4572000" cy="2571750"/>
            </a:xfrm>
            <a:prstGeom prst="rect">
              <a:avLst/>
            </a:prstGeom>
            <a:gradFill>
              <a:gsLst>
                <a:gs pos="17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6" name="215 Rectángulo"/>
            <p:cNvSpPr/>
            <p:nvPr/>
          </p:nvSpPr>
          <p:spPr>
            <a:xfrm flipH="1">
              <a:off x="0" y="2571750"/>
              <a:ext cx="4572000" cy="2571750"/>
            </a:xfrm>
            <a:prstGeom prst="rect">
              <a:avLst/>
            </a:prstGeom>
            <a:gradFill>
              <a:gsLst>
                <a:gs pos="17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18" name="217 Imagen"/>
          <p:cNvPicPr>
            <a:picLocks noChangeAspect="1"/>
          </p:cNvPicPr>
          <p:nvPr/>
        </p:nvPicPr>
        <p:blipFill rotWithShape="1">
          <a:blip r:embed="rId3">
            <a:extLst>
              <a:ext uri="{28A0092B-C50C-407E-A947-70E740481C1C}">
                <a14:useLocalDpi xmlns:a14="http://schemas.microsoft.com/office/drawing/2010/main"/>
              </a:ext>
            </a:extLst>
          </a:blip>
          <a:srcRect t="733" b="733"/>
          <a:stretch/>
        </p:blipFill>
        <p:spPr>
          <a:xfrm>
            <a:off x="0" y="0"/>
            <a:ext cx="9169251" cy="5143500"/>
          </a:xfrm>
          <a:prstGeom prst="rect">
            <a:avLst/>
          </a:prstGeom>
        </p:spPr>
      </p:pic>
      <p:sp>
        <p:nvSpPr>
          <p:cNvPr id="2" name="1 Elipse"/>
          <p:cNvSpPr/>
          <p:nvPr/>
        </p:nvSpPr>
        <p:spPr>
          <a:xfrm rot="16200000" flipH="1" flipV="1">
            <a:off x="1824466" y="4793262"/>
            <a:ext cx="1226920"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Elipse"/>
          <p:cNvSpPr/>
          <p:nvPr/>
        </p:nvSpPr>
        <p:spPr>
          <a:xfrm rot="16200000" flipH="1" flipV="1">
            <a:off x="2153118" y="4592095"/>
            <a:ext cx="1226920"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Elipse"/>
          <p:cNvSpPr/>
          <p:nvPr/>
        </p:nvSpPr>
        <p:spPr>
          <a:xfrm rot="16200000" flipH="1" flipV="1">
            <a:off x="2493927" y="4411860"/>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Elipse"/>
          <p:cNvSpPr/>
          <p:nvPr/>
        </p:nvSpPr>
        <p:spPr>
          <a:xfrm rot="16200000" flipH="1" flipV="1">
            <a:off x="2847619" y="4232265"/>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Elipse"/>
          <p:cNvSpPr/>
          <p:nvPr/>
        </p:nvSpPr>
        <p:spPr>
          <a:xfrm rot="16200000" flipH="1" flipV="1">
            <a:off x="3176272" y="4031098"/>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lipse"/>
          <p:cNvSpPr/>
          <p:nvPr/>
        </p:nvSpPr>
        <p:spPr>
          <a:xfrm rot="16200000" flipH="1" flipV="1">
            <a:off x="3517086" y="3850868"/>
            <a:ext cx="1226914"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Elipse"/>
          <p:cNvSpPr/>
          <p:nvPr/>
        </p:nvSpPr>
        <p:spPr>
          <a:xfrm rot="16200000" flipH="1" flipV="1">
            <a:off x="3853707" y="3649763"/>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lipse"/>
          <p:cNvSpPr/>
          <p:nvPr/>
        </p:nvSpPr>
        <p:spPr>
          <a:xfrm rot="16200000" flipH="1" flipV="1">
            <a:off x="4182359" y="3448596"/>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lipse"/>
          <p:cNvSpPr/>
          <p:nvPr/>
        </p:nvSpPr>
        <p:spPr>
          <a:xfrm rot="16200000" flipH="1" flipV="1">
            <a:off x="4523170" y="3268364"/>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lipse"/>
          <p:cNvSpPr/>
          <p:nvPr/>
        </p:nvSpPr>
        <p:spPr>
          <a:xfrm rot="16200000" flipH="1" flipV="1">
            <a:off x="4876862" y="3088769"/>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lipse"/>
          <p:cNvSpPr/>
          <p:nvPr/>
        </p:nvSpPr>
        <p:spPr>
          <a:xfrm rot="16200000" flipH="1" flipV="1">
            <a:off x="5205514" y="2887602"/>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lipse"/>
          <p:cNvSpPr/>
          <p:nvPr/>
        </p:nvSpPr>
        <p:spPr>
          <a:xfrm rot="16200000" flipH="1" flipV="1">
            <a:off x="5546325" y="2707370"/>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lipse"/>
          <p:cNvSpPr/>
          <p:nvPr/>
        </p:nvSpPr>
        <p:spPr>
          <a:xfrm rot="16200000" flipH="1" flipV="1">
            <a:off x="5859084" y="2504719"/>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lipse"/>
          <p:cNvSpPr/>
          <p:nvPr/>
        </p:nvSpPr>
        <p:spPr>
          <a:xfrm rot="16200000" flipH="1" flipV="1">
            <a:off x="2639093" y="4789649"/>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Elipse"/>
          <p:cNvSpPr/>
          <p:nvPr/>
        </p:nvSpPr>
        <p:spPr>
          <a:xfrm rot="16200000" flipH="1" flipV="1">
            <a:off x="2967745" y="4588483"/>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rot="16200000" flipH="1" flipV="1">
            <a:off x="3308556" y="4408250"/>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rot="16200000" flipH="1" flipV="1">
            <a:off x="3662248" y="4228655"/>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rot="16200000" flipH="1" flipV="1">
            <a:off x="3990901" y="4027489"/>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Elipse"/>
          <p:cNvSpPr/>
          <p:nvPr/>
        </p:nvSpPr>
        <p:spPr>
          <a:xfrm rot="16200000" flipH="1" flipV="1">
            <a:off x="4331712" y="3847256"/>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rot="16200000" flipH="1" flipV="1">
            <a:off x="4668336" y="3646153"/>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rot="16200000" flipH="1" flipV="1">
            <a:off x="4996988" y="3444987"/>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lipse"/>
          <p:cNvSpPr/>
          <p:nvPr/>
        </p:nvSpPr>
        <p:spPr>
          <a:xfrm rot="16200000" flipH="1" flipV="1">
            <a:off x="5337799" y="3264754"/>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Elipse"/>
          <p:cNvSpPr/>
          <p:nvPr/>
        </p:nvSpPr>
        <p:spPr>
          <a:xfrm rot="16200000" flipH="1" flipV="1">
            <a:off x="5691491" y="3085160"/>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lipse"/>
          <p:cNvSpPr/>
          <p:nvPr/>
        </p:nvSpPr>
        <p:spPr>
          <a:xfrm rot="16200000" flipH="1" flipV="1">
            <a:off x="6020144" y="2883993"/>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lipse"/>
          <p:cNvSpPr/>
          <p:nvPr/>
        </p:nvSpPr>
        <p:spPr>
          <a:xfrm rot="16200000" flipH="1" flipV="1">
            <a:off x="6360955" y="2703760"/>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Elipse"/>
          <p:cNvSpPr/>
          <p:nvPr/>
        </p:nvSpPr>
        <p:spPr>
          <a:xfrm rot="16200000" flipH="1" flipV="1">
            <a:off x="6673713" y="2501110"/>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lipse"/>
          <p:cNvSpPr/>
          <p:nvPr/>
        </p:nvSpPr>
        <p:spPr>
          <a:xfrm rot="16200000" flipH="1" flipV="1">
            <a:off x="3477544" y="4810185"/>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Elipse"/>
          <p:cNvSpPr/>
          <p:nvPr/>
        </p:nvSpPr>
        <p:spPr>
          <a:xfrm rot="16200000" flipH="1" flipV="1">
            <a:off x="3806197" y="4609018"/>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Elipse"/>
          <p:cNvSpPr/>
          <p:nvPr/>
        </p:nvSpPr>
        <p:spPr>
          <a:xfrm rot="16200000" flipH="1" flipV="1">
            <a:off x="4147007" y="4428786"/>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rot="16200000" flipH="1" flipV="1">
            <a:off x="4500699" y="4249191"/>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Elipse"/>
          <p:cNvSpPr/>
          <p:nvPr/>
        </p:nvSpPr>
        <p:spPr>
          <a:xfrm rot="16200000" flipH="1" flipV="1">
            <a:off x="4829352" y="4048024"/>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rot="16200000" flipH="1" flipV="1">
            <a:off x="5170163" y="3867792"/>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rot="16200000" flipH="1" flipV="1">
            <a:off x="5506787" y="3666689"/>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Elipse"/>
          <p:cNvSpPr/>
          <p:nvPr/>
        </p:nvSpPr>
        <p:spPr>
          <a:xfrm rot="16200000" flipH="1" flipV="1">
            <a:off x="5835439" y="3465522"/>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Elipse"/>
          <p:cNvSpPr/>
          <p:nvPr/>
        </p:nvSpPr>
        <p:spPr>
          <a:xfrm rot="16200000" flipH="1" flipV="1">
            <a:off x="6176250" y="3285290"/>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rot="16200000" flipH="1" flipV="1">
            <a:off x="6529942" y="3105695"/>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Elipse"/>
          <p:cNvSpPr/>
          <p:nvPr/>
        </p:nvSpPr>
        <p:spPr>
          <a:xfrm rot="16200000" flipH="1" flipV="1">
            <a:off x="6858595" y="2904528"/>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Elipse"/>
          <p:cNvSpPr/>
          <p:nvPr/>
        </p:nvSpPr>
        <p:spPr>
          <a:xfrm rot="16200000" flipH="1" flipV="1">
            <a:off x="7199406" y="2724296"/>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lipse"/>
          <p:cNvSpPr/>
          <p:nvPr/>
        </p:nvSpPr>
        <p:spPr>
          <a:xfrm rot="16200000" flipH="1" flipV="1">
            <a:off x="7512165" y="2521645"/>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Elipse"/>
          <p:cNvSpPr/>
          <p:nvPr/>
        </p:nvSpPr>
        <p:spPr>
          <a:xfrm rot="16200000" flipH="1" flipV="1">
            <a:off x="4296529" y="4810185"/>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Elipse"/>
          <p:cNvSpPr/>
          <p:nvPr/>
        </p:nvSpPr>
        <p:spPr>
          <a:xfrm rot="16200000" flipH="1" flipV="1">
            <a:off x="4625182" y="4609018"/>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rot="16200000" flipH="1" flipV="1">
            <a:off x="4965993" y="4428786"/>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Elipse"/>
          <p:cNvSpPr/>
          <p:nvPr/>
        </p:nvSpPr>
        <p:spPr>
          <a:xfrm rot="16200000" flipH="1" flipV="1">
            <a:off x="5319685" y="4249191"/>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rot="16200000" flipH="1" flipV="1">
            <a:off x="5648337" y="4048024"/>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rot="16200000" flipH="1" flipV="1">
            <a:off x="5989148" y="3867792"/>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Elipse"/>
          <p:cNvSpPr/>
          <p:nvPr/>
        </p:nvSpPr>
        <p:spPr>
          <a:xfrm rot="16200000" flipH="1" flipV="1">
            <a:off x="6325772" y="3666689"/>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rot="16200000" flipH="1" flipV="1">
            <a:off x="6654425" y="3465522"/>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rot="16200000" flipH="1" flipV="1">
            <a:off x="6995236" y="3285290"/>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Elipse"/>
          <p:cNvSpPr/>
          <p:nvPr/>
        </p:nvSpPr>
        <p:spPr>
          <a:xfrm rot="16200000" flipH="1" flipV="1">
            <a:off x="7348928" y="3105695"/>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Elipse"/>
          <p:cNvSpPr/>
          <p:nvPr/>
        </p:nvSpPr>
        <p:spPr>
          <a:xfrm rot="16200000" flipH="1" flipV="1">
            <a:off x="7677580" y="2904528"/>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Elipse"/>
          <p:cNvSpPr/>
          <p:nvPr/>
        </p:nvSpPr>
        <p:spPr>
          <a:xfrm rot="16200000" flipH="1" flipV="1">
            <a:off x="8018391" y="2724296"/>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Elipse"/>
          <p:cNvSpPr/>
          <p:nvPr/>
        </p:nvSpPr>
        <p:spPr>
          <a:xfrm rot="16200000" flipH="1" flipV="1">
            <a:off x="8331150" y="2521645"/>
            <a:ext cx="1226919"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Elipse"/>
          <p:cNvSpPr/>
          <p:nvPr/>
        </p:nvSpPr>
        <p:spPr>
          <a:xfrm rot="16200000" flipV="1">
            <a:off x="1832857" y="-32097"/>
            <a:ext cx="1226915"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rot="16200000" flipV="1">
            <a:off x="2161510" y="169071"/>
            <a:ext cx="1226911"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Elipse"/>
          <p:cNvSpPr/>
          <p:nvPr/>
        </p:nvSpPr>
        <p:spPr>
          <a:xfrm rot="16200000" flipV="1">
            <a:off x="2502321" y="349304"/>
            <a:ext cx="1226911"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Elipse"/>
          <p:cNvSpPr/>
          <p:nvPr/>
        </p:nvSpPr>
        <p:spPr>
          <a:xfrm rot="16200000" flipV="1">
            <a:off x="2856013" y="528898"/>
            <a:ext cx="1226911"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rot="16200000" flipV="1">
            <a:off x="3184665" y="730065"/>
            <a:ext cx="1226911"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rot="16200000" flipV="1">
            <a:off x="3525476" y="910297"/>
            <a:ext cx="1226911"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rot="16200000" flipV="1">
            <a:off x="3862093" y="1111396"/>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rot="16200000" flipV="1">
            <a:off x="4190746" y="1312563"/>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rot="16200000" flipV="1">
            <a:off x="4531557" y="1492795"/>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Elipse"/>
          <p:cNvSpPr/>
          <p:nvPr/>
        </p:nvSpPr>
        <p:spPr>
          <a:xfrm rot="16200000" flipV="1">
            <a:off x="4885249" y="1672390"/>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Elipse"/>
          <p:cNvSpPr/>
          <p:nvPr/>
        </p:nvSpPr>
        <p:spPr>
          <a:xfrm rot="16200000" flipV="1">
            <a:off x="5213901" y="1873557"/>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Elipse"/>
          <p:cNvSpPr/>
          <p:nvPr/>
        </p:nvSpPr>
        <p:spPr>
          <a:xfrm rot="16200000" flipV="1">
            <a:off x="5554712" y="2053789"/>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Elipse"/>
          <p:cNvSpPr/>
          <p:nvPr/>
        </p:nvSpPr>
        <p:spPr>
          <a:xfrm rot="16200000" flipV="1">
            <a:off x="5867471" y="2256440"/>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rot="16200000" flipV="1">
            <a:off x="2647486" y="-28487"/>
            <a:ext cx="1226915"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Elipse"/>
          <p:cNvSpPr/>
          <p:nvPr/>
        </p:nvSpPr>
        <p:spPr>
          <a:xfrm rot="16200000" flipV="1">
            <a:off x="2976139" y="172681"/>
            <a:ext cx="1226911"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Elipse"/>
          <p:cNvSpPr/>
          <p:nvPr/>
        </p:nvSpPr>
        <p:spPr>
          <a:xfrm rot="16200000" flipV="1">
            <a:off x="3316950" y="352913"/>
            <a:ext cx="1226911"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rot="16200000" flipV="1">
            <a:off x="3670642" y="532508"/>
            <a:ext cx="1226911"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Elipse"/>
          <p:cNvSpPr/>
          <p:nvPr/>
        </p:nvSpPr>
        <p:spPr>
          <a:xfrm rot="16200000" flipV="1">
            <a:off x="3999295" y="733674"/>
            <a:ext cx="1226911"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Elipse"/>
          <p:cNvSpPr/>
          <p:nvPr/>
        </p:nvSpPr>
        <p:spPr>
          <a:xfrm rot="16200000" flipV="1">
            <a:off x="4340105" y="913907"/>
            <a:ext cx="1226911"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Elipse"/>
          <p:cNvSpPr/>
          <p:nvPr/>
        </p:nvSpPr>
        <p:spPr>
          <a:xfrm rot="16200000" flipV="1">
            <a:off x="4676723" y="1115006"/>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Elipse"/>
          <p:cNvSpPr/>
          <p:nvPr/>
        </p:nvSpPr>
        <p:spPr>
          <a:xfrm rot="16200000" flipV="1">
            <a:off x="5005375" y="1316172"/>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rot="16200000" flipV="1">
            <a:off x="5346186" y="1496405"/>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rot="16200000" flipV="1">
            <a:off x="5699878" y="1676000"/>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rot="16200000" flipV="1">
            <a:off x="6028531" y="1877166"/>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rot="16200000" flipV="1">
            <a:off x="6369341" y="2057399"/>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Elipse"/>
          <p:cNvSpPr/>
          <p:nvPr/>
        </p:nvSpPr>
        <p:spPr>
          <a:xfrm rot="16200000" flipV="1">
            <a:off x="6682100" y="2260049"/>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Elipse"/>
          <p:cNvSpPr/>
          <p:nvPr/>
        </p:nvSpPr>
        <p:spPr>
          <a:xfrm rot="16200000" flipV="1">
            <a:off x="3485937" y="-49023"/>
            <a:ext cx="1226915"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rot="16200000" flipV="1">
            <a:off x="3814590" y="152145"/>
            <a:ext cx="1226911"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rot="16200000" flipV="1">
            <a:off x="4155401" y="332378"/>
            <a:ext cx="1226911"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Elipse"/>
          <p:cNvSpPr/>
          <p:nvPr/>
        </p:nvSpPr>
        <p:spPr>
          <a:xfrm rot="16200000" flipV="1">
            <a:off x="4509093" y="511972"/>
            <a:ext cx="1226911"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Elipse"/>
          <p:cNvSpPr/>
          <p:nvPr/>
        </p:nvSpPr>
        <p:spPr>
          <a:xfrm rot="16200000" flipV="1">
            <a:off x="4837746" y="713139"/>
            <a:ext cx="1226911"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Elipse"/>
          <p:cNvSpPr/>
          <p:nvPr/>
        </p:nvSpPr>
        <p:spPr>
          <a:xfrm rot="16200000" flipV="1">
            <a:off x="5178557" y="893371"/>
            <a:ext cx="1226911"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Elipse"/>
          <p:cNvSpPr/>
          <p:nvPr/>
        </p:nvSpPr>
        <p:spPr>
          <a:xfrm rot="16200000" flipV="1">
            <a:off x="5515174" y="1094470"/>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Elipse"/>
          <p:cNvSpPr/>
          <p:nvPr/>
        </p:nvSpPr>
        <p:spPr>
          <a:xfrm rot="16200000" flipV="1">
            <a:off x="5843826" y="1295637"/>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Elipse"/>
          <p:cNvSpPr/>
          <p:nvPr/>
        </p:nvSpPr>
        <p:spPr>
          <a:xfrm rot="16200000" flipV="1">
            <a:off x="6184637" y="1475869"/>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rot="16200000" flipV="1">
            <a:off x="6538329" y="1655464"/>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Elipse"/>
          <p:cNvSpPr/>
          <p:nvPr/>
        </p:nvSpPr>
        <p:spPr>
          <a:xfrm rot="16200000" flipV="1">
            <a:off x="6866982" y="1856631"/>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Elipse"/>
          <p:cNvSpPr/>
          <p:nvPr/>
        </p:nvSpPr>
        <p:spPr>
          <a:xfrm rot="16200000" flipV="1">
            <a:off x="7207793" y="2036863"/>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Elipse"/>
          <p:cNvSpPr/>
          <p:nvPr/>
        </p:nvSpPr>
        <p:spPr>
          <a:xfrm rot="16200000" flipV="1">
            <a:off x="7520551" y="2239514"/>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Elipse"/>
          <p:cNvSpPr/>
          <p:nvPr/>
        </p:nvSpPr>
        <p:spPr>
          <a:xfrm rot="16200000" flipV="1">
            <a:off x="4304922" y="-49023"/>
            <a:ext cx="1226915"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Elipse"/>
          <p:cNvSpPr/>
          <p:nvPr/>
        </p:nvSpPr>
        <p:spPr>
          <a:xfrm rot="16200000" flipV="1">
            <a:off x="4633576" y="152145"/>
            <a:ext cx="1226911"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Elipse"/>
          <p:cNvSpPr/>
          <p:nvPr/>
        </p:nvSpPr>
        <p:spPr>
          <a:xfrm rot="16200000" flipV="1">
            <a:off x="4974386" y="332378"/>
            <a:ext cx="1226911"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Elipse"/>
          <p:cNvSpPr/>
          <p:nvPr/>
        </p:nvSpPr>
        <p:spPr>
          <a:xfrm rot="16200000" flipV="1">
            <a:off x="5328079" y="511972"/>
            <a:ext cx="1226911"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rot="16200000" flipV="1">
            <a:off x="5656731" y="713139"/>
            <a:ext cx="1226911"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rot="16200000" flipV="1">
            <a:off x="5997542" y="893371"/>
            <a:ext cx="1226911"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Elipse"/>
          <p:cNvSpPr/>
          <p:nvPr/>
        </p:nvSpPr>
        <p:spPr>
          <a:xfrm rot="16200000" flipV="1">
            <a:off x="6334159" y="1094470"/>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Elipse"/>
          <p:cNvSpPr/>
          <p:nvPr/>
        </p:nvSpPr>
        <p:spPr>
          <a:xfrm rot="16200000" flipV="1">
            <a:off x="6662812" y="1295637"/>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Elipse"/>
          <p:cNvSpPr/>
          <p:nvPr/>
        </p:nvSpPr>
        <p:spPr>
          <a:xfrm rot="16200000" flipV="1">
            <a:off x="7003622" y="1475869"/>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Elipse"/>
          <p:cNvSpPr/>
          <p:nvPr/>
        </p:nvSpPr>
        <p:spPr>
          <a:xfrm rot="16200000" flipV="1">
            <a:off x="7357315" y="1655464"/>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Elipse"/>
          <p:cNvSpPr/>
          <p:nvPr/>
        </p:nvSpPr>
        <p:spPr>
          <a:xfrm rot="16200000" flipV="1">
            <a:off x="7685967" y="1856631"/>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Elipse"/>
          <p:cNvSpPr/>
          <p:nvPr/>
        </p:nvSpPr>
        <p:spPr>
          <a:xfrm rot="16200000" flipV="1">
            <a:off x="8026778" y="2036863"/>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rot="16200000" flipV="1">
            <a:off x="8339537" y="2239514"/>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Elipse"/>
          <p:cNvSpPr/>
          <p:nvPr/>
        </p:nvSpPr>
        <p:spPr>
          <a:xfrm rot="5400000" flipH="1" flipV="1">
            <a:off x="5987758" y="-65418"/>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rot="5400000" flipH="1" flipV="1">
            <a:off x="5659107" y="135750"/>
            <a:ext cx="1226927"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rot="5400000" flipH="1" flipV="1">
            <a:off x="5318296" y="315981"/>
            <a:ext cx="1226927"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Elipse"/>
          <p:cNvSpPr/>
          <p:nvPr/>
        </p:nvSpPr>
        <p:spPr>
          <a:xfrm rot="5400000" flipH="1" flipV="1">
            <a:off x="4964604" y="495576"/>
            <a:ext cx="1226927"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Elipse"/>
          <p:cNvSpPr/>
          <p:nvPr/>
        </p:nvSpPr>
        <p:spPr>
          <a:xfrm rot="5400000" flipH="1" flipV="1">
            <a:off x="4635951" y="696743"/>
            <a:ext cx="1226927"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Elipse"/>
          <p:cNvSpPr/>
          <p:nvPr/>
        </p:nvSpPr>
        <p:spPr>
          <a:xfrm rot="5400000" flipH="1" flipV="1">
            <a:off x="4295141" y="876975"/>
            <a:ext cx="1226927"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Elipse"/>
          <p:cNvSpPr/>
          <p:nvPr/>
        </p:nvSpPr>
        <p:spPr>
          <a:xfrm rot="5400000" flipH="1" flipV="1">
            <a:off x="3958516" y="1078078"/>
            <a:ext cx="1226927"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Elipse"/>
          <p:cNvSpPr/>
          <p:nvPr/>
        </p:nvSpPr>
        <p:spPr>
          <a:xfrm rot="5400000" flipH="1" flipV="1">
            <a:off x="3629863" y="1279244"/>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Elipse"/>
          <p:cNvSpPr/>
          <p:nvPr/>
        </p:nvSpPr>
        <p:spPr>
          <a:xfrm rot="5400000" flipH="1" flipV="1">
            <a:off x="3289052" y="1459476"/>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Elipse"/>
          <p:cNvSpPr/>
          <p:nvPr/>
        </p:nvSpPr>
        <p:spPr>
          <a:xfrm rot="5400000" flipH="1" flipV="1">
            <a:off x="2935360" y="1639071"/>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Elipse"/>
          <p:cNvSpPr/>
          <p:nvPr/>
        </p:nvSpPr>
        <p:spPr>
          <a:xfrm rot="5400000" flipH="1" flipV="1">
            <a:off x="2606708" y="1840238"/>
            <a:ext cx="1226927"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Elipse"/>
          <p:cNvSpPr/>
          <p:nvPr/>
        </p:nvSpPr>
        <p:spPr>
          <a:xfrm rot="5400000" flipH="1" flipV="1">
            <a:off x="2265897" y="2020471"/>
            <a:ext cx="1226927"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Elipse"/>
          <p:cNvSpPr/>
          <p:nvPr/>
        </p:nvSpPr>
        <p:spPr>
          <a:xfrm rot="5400000" flipH="1" flipV="1">
            <a:off x="1953139" y="2223121"/>
            <a:ext cx="1226927"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Elipse"/>
          <p:cNvSpPr/>
          <p:nvPr/>
        </p:nvSpPr>
        <p:spPr>
          <a:xfrm rot="5400000" flipH="1" flipV="1">
            <a:off x="5173129" y="-61808"/>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rot="5400000" flipH="1" flipV="1">
            <a:off x="4844477" y="139358"/>
            <a:ext cx="1226927"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Elipse"/>
          <p:cNvSpPr/>
          <p:nvPr/>
        </p:nvSpPr>
        <p:spPr>
          <a:xfrm rot="5400000" flipH="1" flipV="1">
            <a:off x="4503667" y="319591"/>
            <a:ext cx="1226927"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Elipse"/>
          <p:cNvSpPr/>
          <p:nvPr/>
        </p:nvSpPr>
        <p:spPr>
          <a:xfrm rot="5400000" flipH="1" flipV="1">
            <a:off x="4149974" y="499186"/>
            <a:ext cx="1226927"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Elipse"/>
          <p:cNvSpPr/>
          <p:nvPr/>
        </p:nvSpPr>
        <p:spPr>
          <a:xfrm rot="5400000" flipH="1" flipV="1">
            <a:off x="3821322" y="700352"/>
            <a:ext cx="1226927"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Elipse"/>
          <p:cNvSpPr/>
          <p:nvPr/>
        </p:nvSpPr>
        <p:spPr>
          <a:xfrm rot="5400000" flipH="1" flipV="1">
            <a:off x="3480510" y="880584"/>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Elipse"/>
          <p:cNvSpPr/>
          <p:nvPr/>
        </p:nvSpPr>
        <p:spPr>
          <a:xfrm rot="5400000" flipH="1" flipV="1">
            <a:off x="3143886" y="1081686"/>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Elipse"/>
          <p:cNvSpPr/>
          <p:nvPr/>
        </p:nvSpPr>
        <p:spPr>
          <a:xfrm rot="5400000" flipH="1" flipV="1">
            <a:off x="2815233" y="1282853"/>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Elipse"/>
          <p:cNvSpPr/>
          <p:nvPr/>
        </p:nvSpPr>
        <p:spPr>
          <a:xfrm rot="5400000" flipH="1" flipV="1">
            <a:off x="2474423" y="1463086"/>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Elipse"/>
          <p:cNvSpPr/>
          <p:nvPr/>
        </p:nvSpPr>
        <p:spPr>
          <a:xfrm rot="5400000" flipH="1" flipV="1">
            <a:off x="2120730" y="1642680"/>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Elipse"/>
          <p:cNvSpPr/>
          <p:nvPr/>
        </p:nvSpPr>
        <p:spPr>
          <a:xfrm rot="5400000" flipH="1" flipV="1">
            <a:off x="1792079" y="1843848"/>
            <a:ext cx="1226927"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Elipse"/>
          <p:cNvSpPr/>
          <p:nvPr/>
        </p:nvSpPr>
        <p:spPr>
          <a:xfrm rot="5400000" flipH="1" flipV="1">
            <a:off x="1451267" y="2024079"/>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Elipse"/>
          <p:cNvSpPr/>
          <p:nvPr/>
        </p:nvSpPr>
        <p:spPr>
          <a:xfrm rot="5400000" flipH="1" flipV="1">
            <a:off x="1138509" y="2226731"/>
            <a:ext cx="1226927"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Elipse"/>
          <p:cNvSpPr/>
          <p:nvPr/>
        </p:nvSpPr>
        <p:spPr>
          <a:xfrm rot="5400000" flipH="1" flipV="1">
            <a:off x="4334678" y="-82345"/>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Elipse"/>
          <p:cNvSpPr/>
          <p:nvPr/>
        </p:nvSpPr>
        <p:spPr>
          <a:xfrm rot="5400000" flipH="1" flipV="1">
            <a:off x="4006026" y="118824"/>
            <a:ext cx="1226927"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Elipse"/>
          <p:cNvSpPr/>
          <p:nvPr/>
        </p:nvSpPr>
        <p:spPr>
          <a:xfrm rot="5400000" flipH="1" flipV="1">
            <a:off x="3665215" y="299055"/>
            <a:ext cx="1226927"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Elipse"/>
          <p:cNvSpPr/>
          <p:nvPr/>
        </p:nvSpPr>
        <p:spPr>
          <a:xfrm rot="5400000" flipH="1" flipV="1">
            <a:off x="3311523" y="478650"/>
            <a:ext cx="1226927"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Elipse"/>
          <p:cNvSpPr/>
          <p:nvPr/>
        </p:nvSpPr>
        <p:spPr>
          <a:xfrm rot="5400000" flipH="1" flipV="1">
            <a:off x="2982871" y="679817"/>
            <a:ext cx="1226927"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Elipse"/>
          <p:cNvSpPr/>
          <p:nvPr/>
        </p:nvSpPr>
        <p:spPr>
          <a:xfrm rot="5400000" flipH="1" flipV="1">
            <a:off x="2642060" y="860049"/>
            <a:ext cx="1226927"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Elipse"/>
          <p:cNvSpPr/>
          <p:nvPr/>
        </p:nvSpPr>
        <p:spPr>
          <a:xfrm rot="5400000" flipH="1" flipV="1">
            <a:off x="2305435" y="1061151"/>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Elipse"/>
          <p:cNvSpPr/>
          <p:nvPr/>
        </p:nvSpPr>
        <p:spPr>
          <a:xfrm rot="5400000" flipH="1" flipV="1">
            <a:off x="1976782" y="1262318"/>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Elipse"/>
          <p:cNvSpPr/>
          <p:nvPr/>
        </p:nvSpPr>
        <p:spPr>
          <a:xfrm rot="5400000" flipH="1" flipV="1">
            <a:off x="1635971" y="1442550"/>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Elipse"/>
          <p:cNvSpPr/>
          <p:nvPr/>
        </p:nvSpPr>
        <p:spPr>
          <a:xfrm rot="5400000" flipH="1" flipV="1">
            <a:off x="1282279" y="1622145"/>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Elipse"/>
          <p:cNvSpPr/>
          <p:nvPr/>
        </p:nvSpPr>
        <p:spPr>
          <a:xfrm rot="5400000" flipH="1" flipV="1">
            <a:off x="953627" y="1823311"/>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Elipse"/>
          <p:cNvSpPr/>
          <p:nvPr/>
        </p:nvSpPr>
        <p:spPr>
          <a:xfrm rot="5400000" flipH="1" flipV="1">
            <a:off x="612823" y="2003548"/>
            <a:ext cx="1226918"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Elipse"/>
          <p:cNvSpPr/>
          <p:nvPr/>
        </p:nvSpPr>
        <p:spPr>
          <a:xfrm rot="5400000" flipH="1" flipV="1">
            <a:off x="300065" y="2206200"/>
            <a:ext cx="1226918" cy="319013"/>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Elipse"/>
          <p:cNvSpPr/>
          <p:nvPr/>
        </p:nvSpPr>
        <p:spPr>
          <a:xfrm rot="5400000" flipH="1" flipV="1">
            <a:off x="3515692" y="-82345"/>
            <a:ext cx="1226927" cy="319017"/>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Elipse"/>
          <p:cNvSpPr/>
          <p:nvPr/>
        </p:nvSpPr>
        <p:spPr>
          <a:xfrm rot="5400000" flipH="1" flipV="1">
            <a:off x="3187041" y="118824"/>
            <a:ext cx="1226927"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Elipse"/>
          <p:cNvSpPr/>
          <p:nvPr/>
        </p:nvSpPr>
        <p:spPr>
          <a:xfrm rot="5400000" flipH="1" flipV="1">
            <a:off x="2846230" y="299055"/>
            <a:ext cx="1226927"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Elipse"/>
          <p:cNvSpPr/>
          <p:nvPr/>
        </p:nvSpPr>
        <p:spPr>
          <a:xfrm rot="5400000" flipH="1" flipV="1">
            <a:off x="2492538" y="478650"/>
            <a:ext cx="1226927"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Elipse"/>
          <p:cNvSpPr/>
          <p:nvPr/>
        </p:nvSpPr>
        <p:spPr>
          <a:xfrm rot="5400000" flipH="1" flipV="1">
            <a:off x="2163885" y="679817"/>
            <a:ext cx="1226927"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Elipse"/>
          <p:cNvSpPr/>
          <p:nvPr/>
        </p:nvSpPr>
        <p:spPr>
          <a:xfrm rot="5400000" flipH="1" flipV="1">
            <a:off x="1823075" y="860049"/>
            <a:ext cx="1226927"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Elipse"/>
          <p:cNvSpPr/>
          <p:nvPr/>
        </p:nvSpPr>
        <p:spPr>
          <a:xfrm rot="5400000" flipH="1" flipV="1">
            <a:off x="1486450" y="1061152"/>
            <a:ext cx="1226927"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Elipse"/>
          <p:cNvSpPr/>
          <p:nvPr/>
        </p:nvSpPr>
        <p:spPr>
          <a:xfrm rot="5400000" flipH="1" flipV="1">
            <a:off x="1157798" y="1262319"/>
            <a:ext cx="1226927"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Elipse"/>
          <p:cNvSpPr/>
          <p:nvPr/>
        </p:nvSpPr>
        <p:spPr>
          <a:xfrm rot="5400000" flipH="1" flipV="1">
            <a:off x="816987" y="1442551"/>
            <a:ext cx="1226927"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rot="5400000" flipH="1" flipV="1">
            <a:off x="463295" y="1622146"/>
            <a:ext cx="1226927"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Elipse"/>
          <p:cNvSpPr/>
          <p:nvPr/>
        </p:nvSpPr>
        <p:spPr>
          <a:xfrm rot="5400000" flipH="1" flipV="1">
            <a:off x="134649" y="1823316"/>
            <a:ext cx="1226918" cy="319013"/>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Elipse"/>
          <p:cNvSpPr/>
          <p:nvPr/>
        </p:nvSpPr>
        <p:spPr>
          <a:xfrm rot="5400000" flipH="1" flipV="1">
            <a:off x="-206168" y="2003545"/>
            <a:ext cx="1226927"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Elipse"/>
          <p:cNvSpPr/>
          <p:nvPr/>
        </p:nvSpPr>
        <p:spPr>
          <a:xfrm rot="5400000" flipH="1" flipV="1">
            <a:off x="-518927" y="2206196"/>
            <a:ext cx="1226927"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Elipse"/>
          <p:cNvSpPr/>
          <p:nvPr/>
        </p:nvSpPr>
        <p:spPr>
          <a:xfrm rot="5400000" flipV="1">
            <a:off x="5979372" y="4759940"/>
            <a:ext cx="1226919"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Elipse"/>
          <p:cNvSpPr/>
          <p:nvPr/>
        </p:nvSpPr>
        <p:spPr>
          <a:xfrm rot="5400000" flipV="1">
            <a:off x="5650720" y="4558774"/>
            <a:ext cx="1226919"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Elipse"/>
          <p:cNvSpPr/>
          <p:nvPr/>
        </p:nvSpPr>
        <p:spPr>
          <a:xfrm rot="5400000" flipV="1">
            <a:off x="5309909" y="4378541"/>
            <a:ext cx="1226919"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Elipse"/>
          <p:cNvSpPr/>
          <p:nvPr/>
        </p:nvSpPr>
        <p:spPr>
          <a:xfrm rot="5400000" flipV="1">
            <a:off x="4956217" y="4198946"/>
            <a:ext cx="1226919"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rot="5400000" flipV="1">
            <a:off x="4627564" y="3997780"/>
            <a:ext cx="1226919"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4" name="163 Elipse"/>
          <p:cNvSpPr/>
          <p:nvPr/>
        </p:nvSpPr>
        <p:spPr>
          <a:xfrm rot="5400000" flipV="1">
            <a:off x="4286754" y="3817547"/>
            <a:ext cx="1226919"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Elipse"/>
          <p:cNvSpPr/>
          <p:nvPr/>
        </p:nvSpPr>
        <p:spPr>
          <a:xfrm rot="5400000" flipV="1">
            <a:off x="3950129" y="3616445"/>
            <a:ext cx="1226919"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Elipse"/>
          <p:cNvSpPr/>
          <p:nvPr/>
        </p:nvSpPr>
        <p:spPr>
          <a:xfrm rot="5400000" flipV="1">
            <a:off x="3621477" y="3415278"/>
            <a:ext cx="1226919"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Elipse"/>
          <p:cNvSpPr/>
          <p:nvPr/>
        </p:nvSpPr>
        <p:spPr>
          <a:xfrm rot="5400000" flipV="1">
            <a:off x="3280668" y="3235047"/>
            <a:ext cx="1226917"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Elipse"/>
          <p:cNvSpPr/>
          <p:nvPr/>
        </p:nvSpPr>
        <p:spPr>
          <a:xfrm rot="5400000" flipV="1">
            <a:off x="2926976" y="3055453"/>
            <a:ext cx="1226917"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Elipse"/>
          <p:cNvSpPr/>
          <p:nvPr/>
        </p:nvSpPr>
        <p:spPr>
          <a:xfrm rot="5400000" flipV="1">
            <a:off x="2598321" y="2854284"/>
            <a:ext cx="1226919"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69 Elipse"/>
          <p:cNvSpPr/>
          <p:nvPr/>
        </p:nvSpPr>
        <p:spPr>
          <a:xfrm rot="5400000" flipV="1">
            <a:off x="2257511" y="2674052"/>
            <a:ext cx="1226919"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Elipse"/>
          <p:cNvSpPr/>
          <p:nvPr/>
        </p:nvSpPr>
        <p:spPr>
          <a:xfrm rot="5400000" flipV="1">
            <a:off x="1944752" y="2471401"/>
            <a:ext cx="1226919"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171 Elipse"/>
          <p:cNvSpPr/>
          <p:nvPr/>
        </p:nvSpPr>
        <p:spPr>
          <a:xfrm rot="5400000" flipV="1">
            <a:off x="5164745" y="4756333"/>
            <a:ext cx="1226919" cy="319014"/>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Elipse"/>
          <p:cNvSpPr/>
          <p:nvPr/>
        </p:nvSpPr>
        <p:spPr>
          <a:xfrm rot="5400000" flipV="1">
            <a:off x="4836091" y="4555164"/>
            <a:ext cx="1226919"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Elipse"/>
          <p:cNvSpPr/>
          <p:nvPr/>
        </p:nvSpPr>
        <p:spPr>
          <a:xfrm rot="5400000" flipV="1">
            <a:off x="4495280" y="4374932"/>
            <a:ext cx="1226919"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rot="5400000" flipV="1">
            <a:off x="4141588" y="4195337"/>
            <a:ext cx="1226919"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Elipse"/>
          <p:cNvSpPr/>
          <p:nvPr/>
        </p:nvSpPr>
        <p:spPr>
          <a:xfrm rot="5400000" flipV="1">
            <a:off x="3812935" y="3994170"/>
            <a:ext cx="1226919"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rot="5400000" flipV="1">
            <a:off x="3472124" y="3813938"/>
            <a:ext cx="1226919"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8" name="177 Elipse"/>
          <p:cNvSpPr/>
          <p:nvPr/>
        </p:nvSpPr>
        <p:spPr>
          <a:xfrm rot="5400000" flipV="1">
            <a:off x="3135502" y="3612837"/>
            <a:ext cx="1226917"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Elipse"/>
          <p:cNvSpPr/>
          <p:nvPr/>
        </p:nvSpPr>
        <p:spPr>
          <a:xfrm rot="5400000" flipV="1">
            <a:off x="2806847" y="3411668"/>
            <a:ext cx="1226919"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Elipse"/>
          <p:cNvSpPr/>
          <p:nvPr/>
        </p:nvSpPr>
        <p:spPr>
          <a:xfrm rot="5400000" flipV="1">
            <a:off x="2466037" y="3231436"/>
            <a:ext cx="1226919"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Elipse"/>
          <p:cNvSpPr/>
          <p:nvPr/>
        </p:nvSpPr>
        <p:spPr>
          <a:xfrm rot="5400000" flipV="1">
            <a:off x="2112344" y="3051841"/>
            <a:ext cx="1226919"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81 Elipse"/>
          <p:cNvSpPr/>
          <p:nvPr/>
        </p:nvSpPr>
        <p:spPr>
          <a:xfrm rot="5400000" flipV="1">
            <a:off x="1783692" y="2850675"/>
            <a:ext cx="1226919"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Elipse"/>
          <p:cNvSpPr/>
          <p:nvPr/>
        </p:nvSpPr>
        <p:spPr>
          <a:xfrm rot="5400000" flipV="1">
            <a:off x="1442881" y="2670442"/>
            <a:ext cx="1226919"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83 Elipse"/>
          <p:cNvSpPr/>
          <p:nvPr/>
        </p:nvSpPr>
        <p:spPr>
          <a:xfrm rot="5400000" flipV="1">
            <a:off x="1130122" y="2467791"/>
            <a:ext cx="1226919"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Elipse"/>
          <p:cNvSpPr/>
          <p:nvPr/>
        </p:nvSpPr>
        <p:spPr>
          <a:xfrm rot="5400000" flipV="1">
            <a:off x="4326292" y="4776866"/>
            <a:ext cx="1226919"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85 Elipse"/>
          <p:cNvSpPr/>
          <p:nvPr/>
        </p:nvSpPr>
        <p:spPr>
          <a:xfrm rot="5400000" flipV="1">
            <a:off x="3997639" y="4575700"/>
            <a:ext cx="1226919"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rot="5400000" flipV="1">
            <a:off x="3656829" y="4395467"/>
            <a:ext cx="1226919"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Elipse"/>
          <p:cNvSpPr/>
          <p:nvPr/>
        </p:nvSpPr>
        <p:spPr>
          <a:xfrm rot="5400000" flipV="1">
            <a:off x="3303136" y="4215872"/>
            <a:ext cx="1226919"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Elipse"/>
          <p:cNvSpPr/>
          <p:nvPr/>
        </p:nvSpPr>
        <p:spPr>
          <a:xfrm rot="5400000" flipV="1">
            <a:off x="2974484" y="4014706"/>
            <a:ext cx="1226919"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Elipse"/>
          <p:cNvSpPr/>
          <p:nvPr/>
        </p:nvSpPr>
        <p:spPr>
          <a:xfrm rot="5400000" flipV="1">
            <a:off x="2633673" y="3834473"/>
            <a:ext cx="1226919"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Elipse"/>
          <p:cNvSpPr/>
          <p:nvPr/>
        </p:nvSpPr>
        <p:spPr>
          <a:xfrm rot="5400000" flipV="1">
            <a:off x="2297049" y="3633371"/>
            <a:ext cx="1226919"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Elipse"/>
          <p:cNvSpPr/>
          <p:nvPr/>
        </p:nvSpPr>
        <p:spPr>
          <a:xfrm rot="5400000" flipV="1">
            <a:off x="1968399" y="3432209"/>
            <a:ext cx="1226920" cy="319013"/>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Elipse"/>
          <p:cNvSpPr/>
          <p:nvPr/>
        </p:nvSpPr>
        <p:spPr>
          <a:xfrm rot="5400000" flipV="1">
            <a:off x="1627586" y="3251971"/>
            <a:ext cx="1226919"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Elipse"/>
          <p:cNvSpPr/>
          <p:nvPr/>
        </p:nvSpPr>
        <p:spPr>
          <a:xfrm rot="5400000" flipV="1">
            <a:off x="1273893" y="3072377"/>
            <a:ext cx="1226919"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Elipse"/>
          <p:cNvSpPr/>
          <p:nvPr/>
        </p:nvSpPr>
        <p:spPr>
          <a:xfrm rot="5400000" flipV="1">
            <a:off x="945241" y="2871210"/>
            <a:ext cx="1226919"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95 Elipse"/>
          <p:cNvSpPr/>
          <p:nvPr/>
        </p:nvSpPr>
        <p:spPr>
          <a:xfrm rot="5400000" flipV="1">
            <a:off x="604432" y="2690980"/>
            <a:ext cx="1226917"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Elipse"/>
          <p:cNvSpPr/>
          <p:nvPr/>
        </p:nvSpPr>
        <p:spPr>
          <a:xfrm rot="5400000" flipV="1">
            <a:off x="291671" y="2488327"/>
            <a:ext cx="1226919"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197 Elipse"/>
          <p:cNvSpPr/>
          <p:nvPr/>
        </p:nvSpPr>
        <p:spPr>
          <a:xfrm rot="5400000" flipV="1">
            <a:off x="3507306" y="4776866"/>
            <a:ext cx="1226919"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Elipse"/>
          <p:cNvSpPr/>
          <p:nvPr/>
        </p:nvSpPr>
        <p:spPr>
          <a:xfrm rot="5400000" flipV="1">
            <a:off x="3178654" y="4575700"/>
            <a:ext cx="1226919"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0" name="199 Elipse"/>
          <p:cNvSpPr/>
          <p:nvPr/>
        </p:nvSpPr>
        <p:spPr>
          <a:xfrm rot="5400000" flipV="1">
            <a:off x="2837843" y="4395467"/>
            <a:ext cx="1226919"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Elipse"/>
          <p:cNvSpPr/>
          <p:nvPr/>
        </p:nvSpPr>
        <p:spPr>
          <a:xfrm rot="5400000" flipV="1">
            <a:off x="2484151" y="4215872"/>
            <a:ext cx="1226919"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2" name="201 Elipse"/>
          <p:cNvSpPr/>
          <p:nvPr/>
        </p:nvSpPr>
        <p:spPr>
          <a:xfrm rot="5400000" flipV="1">
            <a:off x="2155499" y="4014706"/>
            <a:ext cx="1226919"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Elipse"/>
          <p:cNvSpPr/>
          <p:nvPr/>
        </p:nvSpPr>
        <p:spPr>
          <a:xfrm rot="5400000" flipV="1">
            <a:off x="1814690" y="3834475"/>
            <a:ext cx="1226917"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03 Elipse"/>
          <p:cNvSpPr/>
          <p:nvPr/>
        </p:nvSpPr>
        <p:spPr>
          <a:xfrm rot="5400000" flipV="1">
            <a:off x="1478067" y="3633377"/>
            <a:ext cx="1226918" cy="319013"/>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Elipse"/>
          <p:cNvSpPr/>
          <p:nvPr/>
        </p:nvSpPr>
        <p:spPr>
          <a:xfrm rot="5400000" flipV="1">
            <a:off x="1149414" y="3432209"/>
            <a:ext cx="1226920" cy="319013"/>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05 Elipse"/>
          <p:cNvSpPr/>
          <p:nvPr/>
        </p:nvSpPr>
        <p:spPr>
          <a:xfrm rot="5400000" flipV="1">
            <a:off x="808600" y="3251971"/>
            <a:ext cx="1226919"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Elipse"/>
          <p:cNvSpPr/>
          <p:nvPr/>
        </p:nvSpPr>
        <p:spPr>
          <a:xfrm rot="5400000" flipV="1">
            <a:off x="454910" y="3072379"/>
            <a:ext cx="1226917"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8" name="207 Elipse"/>
          <p:cNvSpPr/>
          <p:nvPr/>
        </p:nvSpPr>
        <p:spPr>
          <a:xfrm rot="5400000" flipV="1">
            <a:off x="126257" y="2871213"/>
            <a:ext cx="1226920"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Elipse"/>
          <p:cNvSpPr/>
          <p:nvPr/>
        </p:nvSpPr>
        <p:spPr>
          <a:xfrm rot="5400000" flipV="1">
            <a:off x="-214555" y="2690982"/>
            <a:ext cx="1226923"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209 Elipse"/>
          <p:cNvSpPr/>
          <p:nvPr/>
        </p:nvSpPr>
        <p:spPr>
          <a:xfrm rot="5400000" flipV="1">
            <a:off x="-527318" y="2488330"/>
            <a:ext cx="1226927" cy="319015"/>
          </a:xfrm>
          <a:prstGeom prst="ellipse">
            <a:avLst/>
          </a:prstGeom>
          <a:gradFill flip="none" rotWithShape="1">
            <a:gsLst>
              <a:gs pos="12000">
                <a:srgbClr val="C9D4EB">
                  <a:alpha val="0"/>
                </a:srgbClr>
              </a:gs>
              <a:gs pos="58000">
                <a:srgbClr val="99FF33"/>
              </a:gs>
              <a:gs pos="35000">
                <a:srgbClr val="EE1261"/>
              </a:gs>
              <a:gs pos="31000">
                <a:srgbClr val="C9D4EB">
                  <a:alpha val="0"/>
                </a:srgbClr>
              </a:gs>
              <a:gs pos="55000">
                <a:srgbClr val="82DA45">
                  <a:alpha val="0"/>
                </a:srgbClr>
              </a:gs>
              <a:gs pos="38000">
                <a:srgbClr val="92C64F">
                  <a:alpha val="0"/>
                </a:srgbClr>
              </a:gs>
              <a:gs pos="61000">
                <a:schemeClr val="accent1">
                  <a:tint val="44500"/>
                  <a:satMod val="160000"/>
                  <a:alpha val="0"/>
                </a:schemeClr>
              </a:gs>
              <a:gs pos="15000">
                <a:srgbClr val="FCBB04"/>
              </a:gs>
              <a:gs pos="19000">
                <a:schemeClr val="accent6">
                  <a:lumMod val="20000"/>
                  <a:lumOff val="80000"/>
                  <a:alpha val="0"/>
                </a:schemeClr>
              </a:gs>
            </a:gsLst>
            <a:lin ang="0" scaled="1"/>
            <a:tileRect/>
          </a:gradFill>
          <a:ln w="47625" cap="rnd">
            <a:noFill/>
            <a:prstDash val="sysDot"/>
          </a:ln>
          <a:effectLst>
            <a:glow>
              <a:schemeClr val="tx1"/>
            </a:glow>
          </a:effectLst>
          <a:scene3d>
            <a:camera prst="orthographicFront"/>
            <a:lightRig rig="brightRoom"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7" name="216 Rectángulo"/>
          <p:cNvSpPr/>
          <p:nvPr/>
        </p:nvSpPr>
        <p:spPr>
          <a:xfrm flipH="1">
            <a:off x="-180528" y="-8158"/>
            <a:ext cx="9577064" cy="5143500"/>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0843943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54"/>
                                        </p:tgtEl>
                                        <p:attrNameLst>
                                          <p:attrName>style.visibility</p:attrName>
                                        </p:attrNameLst>
                                      </p:cBhvr>
                                      <p:to>
                                        <p:strVal val="visible"/>
                                      </p:to>
                                    </p:set>
                                    <p:anim calcmode="lin" valueType="num">
                                      <p:cBhvr additive="base">
                                        <p:cTn id="7" dur="2250" fill="hold"/>
                                        <p:tgtEl>
                                          <p:spTgt spid="54"/>
                                        </p:tgtEl>
                                        <p:attrNameLst>
                                          <p:attrName>ppt_x</p:attrName>
                                        </p:attrNameLst>
                                      </p:cBhvr>
                                      <p:tavLst>
                                        <p:tav tm="0">
                                          <p:val>
                                            <p:strVal val="1+#ppt_w/2"/>
                                          </p:val>
                                        </p:tav>
                                        <p:tav tm="100000">
                                          <p:val>
                                            <p:strVal val="#ppt_x"/>
                                          </p:val>
                                        </p:tav>
                                      </p:tavLst>
                                    </p:anim>
                                    <p:anim calcmode="lin" valueType="num">
                                      <p:cBhvr additive="base">
                                        <p:cTn id="8" dur="2250" fill="hold"/>
                                        <p:tgtEl>
                                          <p:spTgt spid="54"/>
                                        </p:tgtEl>
                                        <p:attrNameLst>
                                          <p:attrName>ppt_y</p:attrName>
                                        </p:attrNameLst>
                                      </p:cBhvr>
                                      <p:tavLst>
                                        <p:tav tm="0">
                                          <p:val>
                                            <p:strVal val="1+#ppt_h/2"/>
                                          </p:val>
                                        </p:tav>
                                        <p:tav tm="100000">
                                          <p:val>
                                            <p:strVal val="#ppt_y"/>
                                          </p:val>
                                        </p:tav>
                                      </p:tavLst>
                                    </p:anim>
                                  </p:childTnLst>
                                </p:cTn>
                              </p:par>
                              <p:par>
                                <p:cTn id="9" presetID="2" presetClass="entr" presetSubtype="6" fill="hold" grpId="0" nodeType="withEffect">
                                  <p:stCondLst>
                                    <p:cond delay="0"/>
                                  </p:stCondLst>
                                  <p:childTnLst>
                                    <p:set>
                                      <p:cBhvr>
                                        <p:cTn id="10" dur="1" fill="hold">
                                          <p:stCondLst>
                                            <p:cond delay="0"/>
                                          </p:stCondLst>
                                        </p:cTn>
                                        <p:tgtEl>
                                          <p:spTgt spid="55"/>
                                        </p:tgtEl>
                                        <p:attrNameLst>
                                          <p:attrName>style.visibility</p:attrName>
                                        </p:attrNameLst>
                                      </p:cBhvr>
                                      <p:to>
                                        <p:strVal val="visible"/>
                                      </p:to>
                                    </p:set>
                                    <p:anim calcmode="lin" valueType="num">
                                      <p:cBhvr additive="base">
                                        <p:cTn id="11" dur="2250" fill="hold"/>
                                        <p:tgtEl>
                                          <p:spTgt spid="55"/>
                                        </p:tgtEl>
                                        <p:attrNameLst>
                                          <p:attrName>ppt_x</p:attrName>
                                        </p:attrNameLst>
                                      </p:cBhvr>
                                      <p:tavLst>
                                        <p:tav tm="0">
                                          <p:val>
                                            <p:strVal val="1+#ppt_w/2"/>
                                          </p:val>
                                        </p:tav>
                                        <p:tav tm="100000">
                                          <p:val>
                                            <p:strVal val="#ppt_x"/>
                                          </p:val>
                                        </p:tav>
                                      </p:tavLst>
                                    </p:anim>
                                    <p:anim calcmode="lin" valueType="num">
                                      <p:cBhvr additive="base">
                                        <p:cTn id="12" dur="2250" fill="hold"/>
                                        <p:tgtEl>
                                          <p:spTgt spid="55"/>
                                        </p:tgtEl>
                                        <p:attrNameLst>
                                          <p:attrName>ppt_y</p:attrName>
                                        </p:attrNameLst>
                                      </p:cBhvr>
                                      <p:tavLst>
                                        <p:tav tm="0">
                                          <p:val>
                                            <p:strVal val="1+#ppt_h/2"/>
                                          </p:val>
                                        </p:tav>
                                        <p:tav tm="100000">
                                          <p:val>
                                            <p:strVal val="#ppt_y"/>
                                          </p:val>
                                        </p:tav>
                                      </p:tavLst>
                                    </p:anim>
                                  </p:childTnLst>
                                </p:cTn>
                              </p:par>
                              <p:par>
                                <p:cTn id="13" presetID="2" presetClass="entr" presetSubtype="6" fill="hold" grpId="0" nodeType="withEffect">
                                  <p:stCondLst>
                                    <p:cond delay="0"/>
                                  </p:stCondLst>
                                  <p:childTnLst>
                                    <p:set>
                                      <p:cBhvr>
                                        <p:cTn id="14" dur="1" fill="hold">
                                          <p:stCondLst>
                                            <p:cond delay="0"/>
                                          </p:stCondLst>
                                        </p:cTn>
                                        <p:tgtEl>
                                          <p:spTgt spid="56"/>
                                        </p:tgtEl>
                                        <p:attrNameLst>
                                          <p:attrName>style.visibility</p:attrName>
                                        </p:attrNameLst>
                                      </p:cBhvr>
                                      <p:to>
                                        <p:strVal val="visible"/>
                                      </p:to>
                                    </p:set>
                                    <p:anim calcmode="lin" valueType="num">
                                      <p:cBhvr additive="base">
                                        <p:cTn id="15" dur="2250" fill="hold"/>
                                        <p:tgtEl>
                                          <p:spTgt spid="56"/>
                                        </p:tgtEl>
                                        <p:attrNameLst>
                                          <p:attrName>ppt_x</p:attrName>
                                        </p:attrNameLst>
                                      </p:cBhvr>
                                      <p:tavLst>
                                        <p:tav tm="0">
                                          <p:val>
                                            <p:strVal val="1+#ppt_w/2"/>
                                          </p:val>
                                        </p:tav>
                                        <p:tav tm="100000">
                                          <p:val>
                                            <p:strVal val="#ppt_x"/>
                                          </p:val>
                                        </p:tav>
                                      </p:tavLst>
                                    </p:anim>
                                    <p:anim calcmode="lin" valueType="num">
                                      <p:cBhvr additive="base">
                                        <p:cTn id="16" dur="2250" fill="hold"/>
                                        <p:tgtEl>
                                          <p:spTgt spid="56"/>
                                        </p:tgtEl>
                                        <p:attrNameLst>
                                          <p:attrName>ppt_y</p:attrName>
                                        </p:attrNameLst>
                                      </p:cBhvr>
                                      <p:tavLst>
                                        <p:tav tm="0">
                                          <p:val>
                                            <p:strVal val="1+#ppt_h/2"/>
                                          </p:val>
                                        </p:tav>
                                        <p:tav tm="100000">
                                          <p:val>
                                            <p:strVal val="#ppt_y"/>
                                          </p:val>
                                        </p:tav>
                                      </p:tavLst>
                                    </p:anim>
                                  </p:childTnLst>
                                </p:cTn>
                              </p:par>
                              <p:par>
                                <p:cTn id="17" presetID="2" presetClass="entr" presetSubtype="6" fill="hold" grpId="0" nodeType="withEffect">
                                  <p:stCondLst>
                                    <p:cond delay="0"/>
                                  </p:stCondLst>
                                  <p:childTnLst>
                                    <p:set>
                                      <p:cBhvr>
                                        <p:cTn id="18" dur="1" fill="hold">
                                          <p:stCondLst>
                                            <p:cond delay="0"/>
                                          </p:stCondLst>
                                        </p:cTn>
                                        <p:tgtEl>
                                          <p:spTgt spid="57"/>
                                        </p:tgtEl>
                                        <p:attrNameLst>
                                          <p:attrName>style.visibility</p:attrName>
                                        </p:attrNameLst>
                                      </p:cBhvr>
                                      <p:to>
                                        <p:strVal val="visible"/>
                                      </p:to>
                                    </p:set>
                                    <p:anim calcmode="lin" valueType="num">
                                      <p:cBhvr additive="base">
                                        <p:cTn id="19" dur="2250" fill="hold"/>
                                        <p:tgtEl>
                                          <p:spTgt spid="57"/>
                                        </p:tgtEl>
                                        <p:attrNameLst>
                                          <p:attrName>ppt_x</p:attrName>
                                        </p:attrNameLst>
                                      </p:cBhvr>
                                      <p:tavLst>
                                        <p:tav tm="0">
                                          <p:val>
                                            <p:strVal val="1+#ppt_w/2"/>
                                          </p:val>
                                        </p:tav>
                                        <p:tav tm="100000">
                                          <p:val>
                                            <p:strVal val="#ppt_x"/>
                                          </p:val>
                                        </p:tav>
                                      </p:tavLst>
                                    </p:anim>
                                    <p:anim calcmode="lin" valueType="num">
                                      <p:cBhvr additive="base">
                                        <p:cTn id="20" dur="2250" fill="hold"/>
                                        <p:tgtEl>
                                          <p:spTgt spid="57"/>
                                        </p:tgtEl>
                                        <p:attrNameLst>
                                          <p:attrName>ppt_y</p:attrName>
                                        </p:attrNameLst>
                                      </p:cBhvr>
                                      <p:tavLst>
                                        <p:tav tm="0">
                                          <p:val>
                                            <p:strVal val="1+#ppt_h/2"/>
                                          </p:val>
                                        </p:tav>
                                        <p:tav tm="100000">
                                          <p:val>
                                            <p:strVal val="#ppt_y"/>
                                          </p:val>
                                        </p:tav>
                                      </p:tavLst>
                                    </p:anim>
                                  </p:childTnLst>
                                </p:cTn>
                              </p:par>
                              <p:par>
                                <p:cTn id="21" presetID="2" presetClass="entr" presetSubtype="6" fill="hold" grpId="0" nodeType="withEffect">
                                  <p:stCondLst>
                                    <p:cond delay="0"/>
                                  </p:stCondLst>
                                  <p:childTnLst>
                                    <p:set>
                                      <p:cBhvr>
                                        <p:cTn id="22" dur="1" fill="hold">
                                          <p:stCondLst>
                                            <p:cond delay="0"/>
                                          </p:stCondLst>
                                        </p:cTn>
                                        <p:tgtEl>
                                          <p:spTgt spid="58"/>
                                        </p:tgtEl>
                                        <p:attrNameLst>
                                          <p:attrName>style.visibility</p:attrName>
                                        </p:attrNameLst>
                                      </p:cBhvr>
                                      <p:to>
                                        <p:strVal val="visible"/>
                                      </p:to>
                                    </p:set>
                                    <p:anim calcmode="lin" valueType="num">
                                      <p:cBhvr additive="base">
                                        <p:cTn id="23" dur="2250" fill="hold"/>
                                        <p:tgtEl>
                                          <p:spTgt spid="58"/>
                                        </p:tgtEl>
                                        <p:attrNameLst>
                                          <p:attrName>ppt_x</p:attrName>
                                        </p:attrNameLst>
                                      </p:cBhvr>
                                      <p:tavLst>
                                        <p:tav tm="0">
                                          <p:val>
                                            <p:strVal val="1+#ppt_w/2"/>
                                          </p:val>
                                        </p:tav>
                                        <p:tav tm="100000">
                                          <p:val>
                                            <p:strVal val="#ppt_x"/>
                                          </p:val>
                                        </p:tav>
                                      </p:tavLst>
                                    </p:anim>
                                    <p:anim calcmode="lin" valueType="num">
                                      <p:cBhvr additive="base">
                                        <p:cTn id="24" dur="2250" fill="hold"/>
                                        <p:tgtEl>
                                          <p:spTgt spid="58"/>
                                        </p:tgtEl>
                                        <p:attrNameLst>
                                          <p:attrName>ppt_y</p:attrName>
                                        </p:attrNameLst>
                                      </p:cBhvr>
                                      <p:tavLst>
                                        <p:tav tm="0">
                                          <p:val>
                                            <p:strVal val="1+#ppt_h/2"/>
                                          </p:val>
                                        </p:tav>
                                        <p:tav tm="100000">
                                          <p:val>
                                            <p:strVal val="#ppt_y"/>
                                          </p:val>
                                        </p:tav>
                                      </p:tavLst>
                                    </p:anim>
                                  </p:childTnLst>
                                </p:cTn>
                              </p:par>
                              <p:par>
                                <p:cTn id="25" presetID="2" presetClass="entr" presetSubtype="6" fill="hold" grpId="0" nodeType="withEffect">
                                  <p:stCondLst>
                                    <p:cond delay="0"/>
                                  </p:stCondLst>
                                  <p:childTnLst>
                                    <p:set>
                                      <p:cBhvr>
                                        <p:cTn id="26" dur="1" fill="hold">
                                          <p:stCondLst>
                                            <p:cond delay="0"/>
                                          </p:stCondLst>
                                        </p:cTn>
                                        <p:tgtEl>
                                          <p:spTgt spid="59"/>
                                        </p:tgtEl>
                                        <p:attrNameLst>
                                          <p:attrName>style.visibility</p:attrName>
                                        </p:attrNameLst>
                                      </p:cBhvr>
                                      <p:to>
                                        <p:strVal val="visible"/>
                                      </p:to>
                                    </p:set>
                                    <p:anim calcmode="lin" valueType="num">
                                      <p:cBhvr additive="base">
                                        <p:cTn id="27" dur="2250" fill="hold"/>
                                        <p:tgtEl>
                                          <p:spTgt spid="59"/>
                                        </p:tgtEl>
                                        <p:attrNameLst>
                                          <p:attrName>ppt_x</p:attrName>
                                        </p:attrNameLst>
                                      </p:cBhvr>
                                      <p:tavLst>
                                        <p:tav tm="0">
                                          <p:val>
                                            <p:strVal val="1+#ppt_w/2"/>
                                          </p:val>
                                        </p:tav>
                                        <p:tav tm="100000">
                                          <p:val>
                                            <p:strVal val="#ppt_x"/>
                                          </p:val>
                                        </p:tav>
                                      </p:tavLst>
                                    </p:anim>
                                    <p:anim calcmode="lin" valueType="num">
                                      <p:cBhvr additive="base">
                                        <p:cTn id="28" dur="2250" fill="hold"/>
                                        <p:tgtEl>
                                          <p:spTgt spid="59"/>
                                        </p:tgtEl>
                                        <p:attrNameLst>
                                          <p:attrName>ppt_y</p:attrName>
                                        </p:attrNameLst>
                                      </p:cBhvr>
                                      <p:tavLst>
                                        <p:tav tm="0">
                                          <p:val>
                                            <p:strVal val="1+#ppt_h/2"/>
                                          </p:val>
                                        </p:tav>
                                        <p:tav tm="100000">
                                          <p:val>
                                            <p:strVal val="#ppt_y"/>
                                          </p:val>
                                        </p:tav>
                                      </p:tavLst>
                                    </p:anim>
                                  </p:childTnLst>
                                </p:cTn>
                              </p:par>
                              <p:par>
                                <p:cTn id="29" presetID="2" presetClass="entr" presetSubtype="6" fill="hold" grpId="0" nodeType="withEffect">
                                  <p:stCondLst>
                                    <p:cond delay="0"/>
                                  </p:stCondLst>
                                  <p:childTnLst>
                                    <p:set>
                                      <p:cBhvr>
                                        <p:cTn id="30" dur="1" fill="hold">
                                          <p:stCondLst>
                                            <p:cond delay="0"/>
                                          </p:stCondLst>
                                        </p:cTn>
                                        <p:tgtEl>
                                          <p:spTgt spid="60"/>
                                        </p:tgtEl>
                                        <p:attrNameLst>
                                          <p:attrName>style.visibility</p:attrName>
                                        </p:attrNameLst>
                                      </p:cBhvr>
                                      <p:to>
                                        <p:strVal val="visible"/>
                                      </p:to>
                                    </p:set>
                                    <p:anim calcmode="lin" valueType="num">
                                      <p:cBhvr additive="base">
                                        <p:cTn id="31" dur="2250" fill="hold"/>
                                        <p:tgtEl>
                                          <p:spTgt spid="60"/>
                                        </p:tgtEl>
                                        <p:attrNameLst>
                                          <p:attrName>ppt_x</p:attrName>
                                        </p:attrNameLst>
                                      </p:cBhvr>
                                      <p:tavLst>
                                        <p:tav tm="0">
                                          <p:val>
                                            <p:strVal val="1+#ppt_w/2"/>
                                          </p:val>
                                        </p:tav>
                                        <p:tav tm="100000">
                                          <p:val>
                                            <p:strVal val="#ppt_x"/>
                                          </p:val>
                                        </p:tav>
                                      </p:tavLst>
                                    </p:anim>
                                    <p:anim calcmode="lin" valueType="num">
                                      <p:cBhvr additive="base">
                                        <p:cTn id="32" dur="2250" fill="hold"/>
                                        <p:tgtEl>
                                          <p:spTgt spid="60"/>
                                        </p:tgtEl>
                                        <p:attrNameLst>
                                          <p:attrName>ppt_y</p:attrName>
                                        </p:attrNameLst>
                                      </p:cBhvr>
                                      <p:tavLst>
                                        <p:tav tm="0">
                                          <p:val>
                                            <p:strVal val="1+#ppt_h/2"/>
                                          </p:val>
                                        </p:tav>
                                        <p:tav tm="100000">
                                          <p:val>
                                            <p:strVal val="#ppt_y"/>
                                          </p:val>
                                        </p:tav>
                                      </p:tavLst>
                                    </p:anim>
                                  </p:childTnLst>
                                </p:cTn>
                              </p:par>
                              <p:par>
                                <p:cTn id="33" presetID="2" presetClass="entr" presetSubtype="6" fill="hold" grpId="0" nodeType="withEffect">
                                  <p:stCondLst>
                                    <p:cond delay="0"/>
                                  </p:stCondLst>
                                  <p:childTnLst>
                                    <p:set>
                                      <p:cBhvr>
                                        <p:cTn id="34" dur="1" fill="hold">
                                          <p:stCondLst>
                                            <p:cond delay="0"/>
                                          </p:stCondLst>
                                        </p:cTn>
                                        <p:tgtEl>
                                          <p:spTgt spid="61"/>
                                        </p:tgtEl>
                                        <p:attrNameLst>
                                          <p:attrName>style.visibility</p:attrName>
                                        </p:attrNameLst>
                                      </p:cBhvr>
                                      <p:to>
                                        <p:strVal val="visible"/>
                                      </p:to>
                                    </p:set>
                                    <p:anim calcmode="lin" valueType="num">
                                      <p:cBhvr additive="base">
                                        <p:cTn id="35" dur="2250" fill="hold"/>
                                        <p:tgtEl>
                                          <p:spTgt spid="61"/>
                                        </p:tgtEl>
                                        <p:attrNameLst>
                                          <p:attrName>ppt_x</p:attrName>
                                        </p:attrNameLst>
                                      </p:cBhvr>
                                      <p:tavLst>
                                        <p:tav tm="0">
                                          <p:val>
                                            <p:strVal val="1+#ppt_w/2"/>
                                          </p:val>
                                        </p:tav>
                                        <p:tav tm="100000">
                                          <p:val>
                                            <p:strVal val="#ppt_x"/>
                                          </p:val>
                                        </p:tav>
                                      </p:tavLst>
                                    </p:anim>
                                    <p:anim calcmode="lin" valueType="num">
                                      <p:cBhvr additive="base">
                                        <p:cTn id="36" dur="2250" fill="hold"/>
                                        <p:tgtEl>
                                          <p:spTgt spid="61"/>
                                        </p:tgtEl>
                                        <p:attrNameLst>
                                          <p:attrName>ppt_y</p:attrName>
                                        </p:attrNameLst>
                                      </p:cBhvr>
                                      <p:tavLst>
                                        <p:tav tm="0">
                                          <p:val>
                                            <p:strVal val="1+#ppt_h/2"/>
                                          </p:val>
                                        </p:tav>
                                        <p:tav tm="100000">
                                          <p:val>
                                            <p:strVal val="#ppt_y"/>
                                          </p:val>
                                        </p:tav>
                                      </p:tavLst>
                                    </p:anim>
                                  </p:childTnLst>
                                </p:cTn>
                              </p:par>
                              <p:par>
                                <p:cTn id="37" presetID="2" presetClass="entr" presetSubtype="6" fill="hold" grpId="0" nodeType="withEffect">
                                  <p:stCondLst>
                                    <p:cond delay="0"/>
                                  </p:stCondLst>
                                  <p:childTnLst>
                                    <p:set>
                                      <p:cBhvr>
                                        <p:cTn id="38" dur="1" fill="hold">
                                          <p:stCondLst>
                                            <p:cond delay="0"/>
                                          </p:stCondLst>
                                        </p:cTn>
                                        <p:tgtEl>
                                          <p:spTgt spid="62"/>
                                        </p:tgtEl>
                                        <p:attrNameLst>
                                          <p:attrName>style.visibility</p:attrName>
                                        </p:attrNameLst>
                                      </p:cBhvr>
                                      <p:to>
                                        <p:strVal val="visible"/>
                                      </p:to>
                                    </p:set>
                                    <p:anim calcmode="lin" valueType="num">
                                      <p:cBhvr additive="base">
                                        <p:cTn id="39" dur="2250" fill="hold"/>
                                        <p:tgtEl>
                                          <p:spTgt spid="62"/>
                                        </p:tgtEl>
                                        <p:attrNameLst>
                                          <p:attrName>ppt_x</p:attrName>
                                        </p:attrNameLst>
                                      </p:cBhvr>
                                      <p:tavLst>
                                        <p:tav tm="0">
                                          <p:val>
                                            <p:strVal val="1+#ppt_w/2"/>
                                          </p:val>
                                        </p:tav>
                                        <p:tav tm="100000">
                                          <p:val>
                                            <p:strVal val="#ppt_x"/>
                                          </p:val>
                                        </p:tav>
                                      </p:tavLst>
                                    </p:anim>
                                    <p:anim calcmode="lin" valueType="num">
                                      <p:cBhvr additive="base">
                                        <p:cTn id="40" dur="2250" fill="hold"/>
                                        <p:tgtEl>
                                          <p:spTgt spid="62"/>
                                        </p:tgtEl>
                                        <p:attrNameLst>
                                          <p:attrName>ppt_y</p:attrName>
                                        </p:attrNameLst>
                                      </p:cBhvr>
                                      <p:tavLst>
                                        <p:tav tm="0">
                                          <p:val>
                                            <p:strVal val="1+#ppt_h/2"/>
                                          </p:val>
                                        </p:tav>
                                        <p:tav tm="100000">
                                          <p:val>
                                            <p:strVal val="#ppt_y"/>
                                          </p:val>
                                        </p:tav>
                                      </p:tavLst>
                                    </p:anim>
                                  </p:childTnLst>
                                </p:cTn>
                              </p:par>
                              <p:par>
                                <p:cTn id="41" presetID="2" presetClass="entr" presetSubtype="6" fill="hold" grpId="0" nodeType="withEffect">
                                  <p:stCondLst>
                                    <p:cond delay="0"/>
                                  </p:stCondLst>
                                  <p:childTnLst>
                                    <p:set>
                                      <p:cBhvr>
                                        <p:cTn id="42" dur="1" fill="hold">
                                          <p:stCondLst>
                                            <p:cond delay="0"/>
                                          </p:stCondLst>
                                        </p:cTn>
                                        <p:tgtEl>
                                          <p:spTgt spid="63"/>
                                        </p:tgtEl>
                                        <p:attrNameLst>
                                          <p:attrName>style.visibility</p:attrName>
                                        </p:attrNameLst>
                                      </p:cBhvr>
                                      <p:to>
                                        <p:strVal val="visible"/>
                                      </p:to>
                                    </p:set>
                                    <p:anim calcmode="lin" valueType="num">
                                      <p:cBhvr additive="base">
                                        <p:cTn id="43" dur="2250" fill="hold"/>
                                        <p:tgtEl>
                                          <p:spTgt spid="63"/>
                                        </p:tgtEl>
                                        <p:attrNameLst>
                                          <p:attrName>ppt_x</p:attrName>
                                        </p:attrNameLst>
                                      </p:cBhvr>
                                      <p:tavLst>
                                        <p:tav tm="0">
                                          <p:val>
                                            <p:strVal val="1+#ppt_w/2"/>
                                          </p:val>
                                        </p:tav>
                                        <p:tav tm="100000">
                                          <p:val>
                                            <p:strVal val="#ppt_x"/>
                                          </p:val>
                                        </p:tav>
                                      </p:tavLst>
                                    </p:anim>
                                    <p:anim calcmode="lin" valueType="num">
                                      <p:cBhvr additive="base">
                                        <p:cTn id="44" dur="2250" fill="hold"/>
                                        <p:tgtEl>
                                          <p:spTgt spid="63"/>
                                        </p:tgtEl>
                                        <p:attrNameLst>
                                          <p:attrName>ppt_y</p:attrName>
                                        </p:attrNameLst>
                                      </p:cBhvr>
                                      <p:tavLst>
                                        <p:tav tm="0">
                                          <p:val>
                                            <p:strVal val="1+#ppt_h/2"/>
                                          </p:val>
                                        </p:tav>
                                        <p:tav tm="100000">
                                          <p:val>
                                            <p:strVal val="#ppt_y"/>
                                          </p:val>
                                        </p:tav>
                                      </p:tavLst>
                                    </p:anim>
                                  </p:childTnLst>
                                </p:cTn>
                              </p:par>
                              <p:par>
                                <p:cTn id="45" presetID="2" presetClass="entr" presetSubtype="6" fill="hold" grpId="0" nodeType="withEffect">
                                  <p:stCondLst>
                                    <p:cond delay="0"/>
                                  </p:stCondLst>
                                  <p:childTnLst>
                                    <p:set>
                                      <p:cBhvr>
                                        <p:cTn id="46" dur="1" fill="hold">
                                          <p:stCondLst>
                                            <p:cond delay="0"/>
                                          </p:stCondLst>
                                        </p:cTn>
                                        <p:tgtEl>
                                          <p:spTgt spid="64"/>
                                        </p:tgtEl>
                                        <p:attrNameLst>
                                          <p:attrName>style.visibility</p:attrName>
                                        </p:attrNameLst>
                                      </p:cBhvr>
                                      <p:to>
                                        <p:strVal val="visible"/>
                                      </p:to>
                                    </p:set>
                                    <p:anim calcmode="lin" valueType="num">
                                      <p:cBhvr additive="base">
                                        <p:cTn id="47" dur="2250" fill="hold"/>
                                        <p:tgtEl>
                                          <p:spTgt spid="64"/>
                                        </p:tgtEl>
                                        <p:attrNameLst>
                                          <p:attrName>ppt_x</p:attrName>
                                        </p:attrNameLst>
                                      </p:cBhvr>
                                      <p:tavLst>
                                        <p:tav tm="0">
                                          <p:val>
                                            <p:strVal val="1+#ppt_w/2"/>
                                          </p:val>
                                        </p:tav>
                                        <p:tav tm="100000">
                                          <p:val>
                                            <p:strVal val="#ppt_x"/>
                                          </p:val>
                                        </p:tav>
                                      </p:tavLst>
                                    </p:anim>
                                    <p:anim calcmode="lin" valueType="num">
                                      <p:cBhvr additive="base">
                                        <p:cTn id="48" dur="2250" fill="hold"/>
                                        <p:tgtEl>
                                          <p:spTgt spid="64"/>
                                        </p:tgtEl>
                                        <p:attrNameLst>
                                          <p:attrName>ppt_y</p:attrName>
                                        </p:attrNameLst>
                                      </p:cBhvr>
                                      <p:tavLst>
                                        <p:tav tm="0">
                                          <p:val>
                                            <p:strVal val="1+#ppt_h/2"/>
                                          </p:val>
                                        </p:tav>
                                        <p:tav tm="100000">
                                          <p:val>
                                            <p:strVal val="#ppt_y"/>
                                          </p:val>
                                        </p:tav>
                                      </p:tavLst>
                                    </p:anim>
                                  </p:childTnLst>
                                </p:cTn>
                              </p:par>
                              <p:par>
                                <p:cTn id="49" presetID="2" presetClass="entr" presetSubtype="6" fill="hold" grpId="0" nodeType="withEffect">
                                  <p:stCondLst>
                                    <p:cond delay="0"/>
                                  </p:stCondLst>
                                  <p:childTnLst>
                                    <p:set>
                                      <p:cBhvr>
                                        <p:cTn id="50" dur="1" fill="hold">
                                          <p:stCondLst>
                                            <p:cond delay="0"/>
                                          </p:stCondLst>
                                        </p:cTn>
                                        <p:tgtEl>
                                          <p:spTgt spid="65"/>
                                        </p:tgtEl>
                                        <p:attrNameLst>
                                          <p:attrName>style.visibility</p:attrName>
                                        </p:attrNameLst>
                                      </p:cBhvr>
                                      <p:to>
                                        <p:strVal val="visible"/>
                                      </p:to>
                                    </p:set>
                                    <p:anim calcmode="lin" valueType="num">
                                      <p:cBhvr additive="base">
                                        <p:cTn id="51" dur="2250" fill="hold"/>
                                        <p:tgtEl>
                                          <p:spTgt spid="65"/>
                                        </p:tgtEl>
                                        <p:attrNameLst>
                                          <p:attrName>ppt_x</p:attrName>
                                        </p:attrNameLst>
                                      </p:cBhvr>
                                      <p:tavLst>
                                        <p:tav tm="0">
                                          <p:val>
                                            <p:strVal val="1+#ppt_w/2"/>
                                          </p:val>
                                        </p:tav>
                                        <p:tav tm="100000">
                                          <p:val>
                                            <p:strVal val="#ppt_x"/>
                                          </p:val>
                                        </p:tav>
                                      </p:tavLst>
                                    </p:anim>
                                    <p:anim calcmode="lin" valueType="num">
                                      <p:cBhvr additive="base">
                                        <p:cTn id="52" dur="2250" fill="hold"/>
                                        <p:tgtEl>
                                          <p:spTgt spid="65"/>
                                        </p:tgtEl>
                                        <p:attrNameLst>
                                          <p:attrName>ppt_y</p:attrName>
                                        </p:attrNameLst>
                                      </p:cBhvr>
                                      <p:tavLst>
                                        <p:tav tm="0">
                                          <p:val>
                                            <p:strVal val="1+#ppt_h/2"/>
                                          </p:val>
                                        </p:tav>
                                        <p:tav tm="100000">
                                          <p:val>
                                            <p:strVal val="#ppt_y"/>
                                          </p:val>
                                        </p:tav>
                                      </p:tavLst>
                                    </p:anim>
                                  </p:childTnLst>
                                </p:cTn>
                              </p:par>
                              <p:par>
                                <p:cTn id="53" presetID="2" presetClass="entr" presetSubtype="6" fill="hold" grpId="0" nodeType="withEffect">
                                  <p:stCondLst>
                                    <p:cond delay="0"/>
                                  </p:stCondLst>
                                  <p:childTnLst>
                                    <p:set>
                                      <p:cBhvr>
                                        <p:cTn id="54" dur="1" fill="hold">
                                          <p:stCondLst>
                                            <p:cond delay="0"/>
                                          </p:stCondLst>
                                        </p:cTn>
                                        <p:tgtEl>
                                          <p:spTgt spid="66"/>
                                        </p:tgtEl>
                                        <p:attrNameLst>
                                          <p:attrName>style.visibility</p:attrName>
                                        </p:attrNameLst>
                                      </p:cBhvr>
                                      <p:to>
                                        <p:strVal val="visible"/>
                                      </p:to>
                                    </p:set>
                                    <p:anim calcmode="lin" valueType="num">
                                      <p:cBhvr additive="base">
                                        <p:cTn id="55" dur="2250" fill="hold"/>
                                        <p:tgtEl>
                                          <p:spTgt spid="66"/>
                                        </p:tgtEl>
                                        <p:attrNameLst>
                                          <p:attrName>ppt_x</p:attrName>
                                        </p:attrNameLst>
                                      </p:cBhvr>
                                      <p:tavLst>
                                        <p:tav tm="0">
                                          <p:val>
                                            <p:strVal val="1+#ppt_w/2"/>
                                          </p:val>
                                        </p:tav>
                                        <p:tav tm="100000">
                                          <p:val>
                                            <p:strVal val="#ppt_x"/>
                                          </p:val>
                                        </p:tav>
                                      </p:tavLst>
                                    </p:anim>
                                    <p:anim calcmode="lin" valueType="num">
                                      <p:cBhvr additive="base">
                                        <p:cTn id="56" dur="2250" fill="hold"/>
                                        <p:tgtEl>
                                          <p:spTgt spid="66"/>
                                        </p:tgtEl>
                                        <p:attrNameLst>
                                          <p:attrName>ppt_y</p:attrName>
                                        </p:attrNameLst>
                                      </p:cBhvr>
                                      <p:tavLst>
                                        <p:tav tm="0">
                                          <p:val>
                                            <p:strVal val="1+#ppt_h/2"/>
                                          </p:val>
                                        </p:tav>
                                        <p:tav tm="100000">
                                          <p:val>
                                            <p:strVal val="#ppt_y"/>
                                          </p:val>
                                        </p:tav>
                                      </p:tavLst>
                                    </p:anim>
                                  </p:childTnLst>
                                </p:cTn>
                              </p:par>
                              <p:par>
                                <p:cTn id="57" presetID="2" presetClass="entr" presetSubtype="6" fill="hold" grpId="0" nodeType="withEffect">
                                  <p:stCondLst>
                                    <p:cond delay="0"/>
                                  </p:stCondLst>
                                  <p:childTnLst>
                                    <p:set>
                                      <p:cBhvr>
                                        <p:cTn id="58" dur="1" fill="hold">
                                          <p:stCondLst>
                                            <p:cond delay="0"/>
                                          </p:stCondLst>
                                        </p:cTn>
                                        <p:tgtEl>
                                          <p:spTgt spid="67"/>
                                        </p:tgtEl>
                                        <p:attrNameLst>
                                          <p:attrName>style.visibility</p:attrName>
                                        </p:attrNameLst>
                                      </p:cBhvr>
                                      <p:to>
                                        <p:strVal val="visible"/>
                                      </p:to>
                                    </p:set>
                                    <p:anim calcmode="lin" valueType="num">
                                      <p:cBhvr additive="base">
                                        <p:cTn id="59" dur="2250" fill="hold"/>
                                        <p:tgtEl>
                                          <p:spTgt spid="67"/>
                                        </p:tgtEl>
                                        <p:attrNameLst>
                                          <p:attrName>ppt_x</p:attrName>
                                        </p:attrNameLst>
                                      </p:cBhvr>
                                      <p:tavLst>
                                        <p:tav tm="0">
                                          <p:val>
                                            <p:strVal val="1+#ppt_w/2"/>
                                          </p:val>
                                        </p:tav>
                                        <p:tav tm="100000">
                                          <p:val>
                                            <p:strVal val="#ppt_x"/>
                                          </p:val>
                                        </p:tav>
                                      </p:tavLst>
                                    </p:anim>
                                    <p:anim calcmode="lin" valueType="num">
                                      <p:cBhvr additive="base">
                                        <p:cTn id="60" dur="2250" fill="hold"/>
                                        <p:tgtEl>
                                          <p:spTgt spid="67"/>
                                        </p:tgtEl>
                                        <p:attrNameLst>
                                          <p:attrName>ppt_y</p:attrName>
                                        </p:attrNameLst>
                                      </p:cBhvr>
                                      <p:tavLst>
                                        <p:tav tm="0">
                                          <p:val>
                                            <p:strVal val="1+#ppt_h/2"/>
                                          </p:val>
                                        </p:tav>
                                        <p:tav tm="100000">
                                          <p:val>
                                            <p:strVal val="#ppt_y"/>
                                          </p:val>
                                        </p:tav>
                                      </p:tavLst>
                                    </p:anim>
                                  </p:childTnLst>
                                </p:cTn>
                              </p:par>
                              <p:par>
                                <p:cTn id="61" presetID="2" presetClass="entr" presetSubtype="6" fill="hold" grpId="0" nodeType="withEffect">
                                  <p:stCondLst>
                                    <p:cond delay="0"/>
                                  </p:stCondLst>
                                  <p:childTnLst>
                                    <p:set>
                                      <p:cBhvr>
                                        <p:cTn id="62" dur="1" fill="hold">
                                          <p:stCondLst>
                                            <p:cond delay="0"/>
                                          </p:stCondLst>
                                        </p:cTn>
                                        <p:tgtEl>
                                          <p:spTgt spid="68"/>
                                        </p:tgtEl>
                                        <p:attrNameLst>
                                          <p:attrName>style.visibility</p:attrName>
                                        </p:attrNameLst>
                                      </p:cBhvr>
                                      <p:to>
                                        <p:strVal val="visible"/>
                                      </p:to>
                                    </p:set>
                                    <p:anim calcmode="lin" valueType="num">
                                      <p:cBhvr additive="base">
                                        <p:cTn id="63" dur="2250" fill="hold"/>
                                        <p:tgtEl>
                                          <p:spTgt spid="68"/>
                                        </p:tgtEl>
                                        <p:attrNameLst>
                                          <p:attrName>ppt_x</p:attrName>
                                        </p:attrNameLst>
                                      </p:cBhvr>
                                      <p:tavLst>
                                        <p:tav tm="0">
                                          <p:val>
                                            <p:strVal val="1+#ppt_w/2"/>
                                          </p:val>
                                        </p:tav>
                                        <p:tav tm="100000">
                                          <p:val>
                                            <p:strVal val="#ppt_x"/>
                                          </p:val>
                                        </p:tav>
                                      </p:tavLst>
                                    </p:anim>
                                    <p:anim calcmode="lin" valueType="num">
                                      <p:cBhvr additive="base">
                                        <p:cTn id="64" dur="2250" fill="hold"/>
                                        <p:tgtEl>
                                          <p:spTgt spid="68"/>
                                        </p:tgtEl>
                                        <p:attrNameLst>
                                          <p:attrName>ppt_y</p:attrName>
                                        </p:attrNameLst>
                                      </p:cBhvr>
                                      <p:tavLst>
                                        <p:tav tm="0">
                                          <p:val>
                                            <p:strVal val="1+#ppt_h/2"/>
                                          </p:val>
                                        </p:tav>
                                        <p:tav tm="100000">
                                          <p:val>
                                            <p:strVal val="#ppt_y"/>
                                          </p:val>
                                        </p:tav>
                                      </p:tavLst>
                                    </p:anim>
                                  </p:childTnLst>
                                </p:cTn>
                              </p:par>
                              <p:par>
                                <p:cTn id="65" presetID="2" presetClass="entr" presetSubtype="6" fill="hold" grpId="0" nodeType="withEffect">
                                  <p:stCondLst>
                                    <p:cond delay="0"/>
                                  </p:stCondLst>
                                  <p:childTnLst>
                                    <p:set>
                                      <p:cBhvr>
                                        <p:cTn id="66" dur="1" fill="hold">
                                          <p:stCondLst>
                                            <p:cond delay="0"/>
                                          </p:stCondLst>
                                        </p:cTn>
                                        <p:tgtEl>
                                          <p:spTgt spid="69"/>
                                        </p:tgtEl>
                                        <p:attrNameLst>
                                          <p:attrName>style.visibility</p:attrName>
                                        </p:attrNameLst>
                                      </p:cBhvr>
                                      <p:to>
                                        <p:strVal val="visible"/>
                                      </p:to>
                                    </p:set>
                                    <p:anim calcmode="lin" valueType="num">
                                      <p:cBhvr additive="base">
                                        <p:cTn id="67" dur="2250" fill="hold"/>
                                        <p:tgtEl>
                                          <p:spTgt spid="69"/>
                                        </p:tgtEl>
                                        <p:attrNameLst>
                                          <p:attrName>ppt_x</p:attrName>
                                        </p:attrNameLst>
                                      </p:cBhvr>
                                      <p:tavLst>
                                        <p:tav tm="0">
                                          <p:val>
                                            <p:strVal val="1+#ppt_w/2"/>
                                          </p:val>
                                        </p:tav>
                                        <p:tav tm="100000">
                                          <p:val>
                                            <p:strVal val="#ppt_x"/>
                                          </p:val>
                                        </p:tav>
                                      </p:tavLst>
                                    </p:anim>
                                    <p:anim calcmode="lin" valueType="num">
                                      <p:cBhvr additive="base">
                                        <p:cTn id="68" dur="2250" fill="hold"/>
                                        <p:tgtEl>
                                          <p:spTgt spid="69"/>
                                        </p:tgtEl>
                                        <p:attrNameLst>
                                          <p:attrName>ppt_y</p:attrName>
                                        </p:attrNameLst>
                                      </p:cBhvr>
                                      <p:tavLst>
                                        <p:tav tm="0">
                                          <p:val>
                                            <p:strVal val="1+#ppt_h/2"/>
                                          </p:val>
                                        </p:tav>
                                        <p:tav tm="100000">
                                          <p:val>
                                            <p:strVal val="#ppt_y"/>
                                          </p:val>
                                        </p:tav>
                                      </p:tavLst>
                                    </p:anim>
                                  </p:childTnLst>
                                </p:cTn>
                              </p:par>
                              <p:par>
                                <p:cTn id="69" presetID="2" presetClass="entr" presetSubtype="6" fill="hold" grpId="0" nodeType="withEffect">
                                  <p:stCondLst>
                                    <p:cond delay="0"/>
                                  </p:stCondLst>
                                  <p:childTnLst>
                                    <p:set>
                                      <p:cBhvr>
                                        <p:cTn id="70" dur="1" fill="hold">
                                          <p:stCondLst>
                                            <p:cond delay="0"/>
                                          </p:stCondLst>
                                        </p:cTn>
                                        <p:tgtEl>
                                          <p:spTgt spid="70"/>
                                        </p:tgtEl>
                                        <p:attrNameLst>
                                          <p:attrName>style.visibility</p:attrName>
                                        </p:attrNameLst>
                                      </p:cBhvr>
                                      <p:to>
                                        <p:strVal val="visible"/>
                                      </p:to>
                                    </p:set>
                                    <p:anim calcmode="lin" valueType="num">
                                      <p:cBhvr additive="base">
                                        <p:cTn id="71" dur="2250" fill="hold"/>
                                        <p:tgtEl>
                                          <p:spTgt spid="70"/>
                                        </p:tgtEl>
                                        <p:attrNameLst>
                                          <p:attrName>ppt_x</p:attrName>
                                        </p:attrNameLst>
                                      </p:cBhvr>
                                      <p:tavLst>
                                        <p:tav tm="0">
                                          <p:val>
                                            <p:strVal val="1+#ppt_w/2"/>
                                          </p:val>
                                        </p:tav>
                                        <p:tav tm="100000">
                                          <p:val>
                                            <p:strVal val="#ppt_x"/>
                                          </p:val>
                                        </p:tav>
                                      </p:tavLst>
                                    </p:anim>
                                    <p:anim calcmode="lin" valueType="num">
                                      <p:cBhvr additive="base">
                                        <p:cTn id="72" dur="2250" fill="hold"/>
                                        <p:tgtEl>
                                          <p:spTgt spid="70"/>
                                        </p:tgtEl>
                                        <p:attrNameLst>
                                          <p:attrName>ppt_y</p:attrName>
                                        </p:attrNameLst>
                                      </p:cBhvr>
                                      <p:tavLst>
                                        <p:tav tm="0">
                                          <p:val>
                                            <p:strVal val="1+#ppt_h/2"/>
                                          </p:val>
                                        </p:tav>
                                        <p:tav tm="100000">
                                          <p:val>
                                            <p:strVal val="#ppt_y"/>
                                          </p:val>
                                        </p:tav>
                                      </p:tavLst>
                                    </p:anim>
                                  </p:childTnLst>
                                </p:cTn>
                              </p:par>
                              <p:par>
                                <p:cTn id="73" presetID="2" presetClass="entr" presetSubtype="6" fill="hold" grpId="0" nodeType="withEffect">
                                  <p:stCondLst>
                                    <p:cond delay="0"/>
                                  </p:stCondLst>
                                  <p:childTnLst>
                                    <p:set>
                                      <p:cBhvr>
                                        <p:cTn id="74" dur="1" fill="hold">
                                          <p:stCondLst>
                                            <p:cond delay="0"/>
                                          </p:stCondLst>
                                        </p:cTn>
                                        <p:tgtEl>
                                          <p:spTgt spid="71"/>
                                        </p:tgtEl>
                                        <p:attrNameLst>
                                          <p:attrName>style.visibility</p:attrName>
                                        </p:attrNameLst>
                                      </p:cBhvr>
                                      <p:to>
                                        <p:strVal val="visible"/>
                                      </p:to>
                                    </p:set>
                                    <p:anim calcmode="lin" valueType="num">
                                      <p:cBhvr additive="base">
                                        <p:cTn id="75" dur="2250" fill="hold"/>
                                        <p:tgtEl>
                                          <p:spTgt spid="71"/>
                                        </p:tgtEl>
                                        <p:attrNameLst>
                                          <p:attrName>ppt_x</p:attrName>
                                        </p:attrNameLst>
                                      </p:cBhvr>
                                      <p:tavLst>
                                        <p:tav tm="0">
                                          <p:val>
                                            <p:strVal val="1+#ppt_w/2"/>
                                          </p:val>
                                        </p:tav>
                                        <p:tav tm="100000">
                                          <p:val>
                                            <p:strVal val="#ppt_x"/>
                                          </p:val>
                                        </p:tav>
                                      </p:tavLst>
                                    </p:anim>
                                    <p:anim calcmode="lin" valueType="num">
                                      <p:cBhvr additive="base">
                                        <p:cTn id="76" dur="2250" fill="hold"/>
                                        <p:tgtEl>
                                          <p:spTgt spid="71"/>
                                        </p:tgtEl>
                                        <p:attrNameLst>
                                          <p:attrName>ppt_y</p:attrName>
                                        </p:attrNameLst>
                                      </p:cBhvr>
                                      <p:tavLst>
                                        <p:tav tm="0">
                                          <p:val>
                                            <p:strVal val="1+#ppt_h/2"/>
                                          </p:val>
                                        </p:tav>
                                        <p:tav tm="100000">
                                          <p:val>
                                            <p:strVal val="#ppt_y"/>
                                          </p:val>
                                        </p:tav>
                                      </p:tavLst>
                                    </p:anim>
                                  </p:childTnLst>
                                </p:cTn>
                              </p:par>
                              <p:par>
                                <p:cTn id="77" presetID="2" presetClass="entr" presetSubtype="6" fill="hold" grpId="0" nodeType="withEffect">
                                  <p:stCondLst>
                                    <p:cond delay="0"/>
                                  </p:stCondLst>
                                  <p:childTnLst>
                                    <p:set>
                                      <p:cBhvr>
                                        <p:cTn id="78" dur="1" fill="hold">
                                          <p:stCondLst>
                                            <p:cond delay="0"/>
                                          </p:stCondLst>
                                        </p:cTn>
                                        <p:tgtEl>
                                          <p:spTgt spid="72"/>
                                        </p:tgtEl>
                                        <p:attrNameLst>
                                          <p:attrName>style.visibility</p:attrName>
                                        </p:attrNameLst>
                                      </p:cBhvr>
                                      <p:to>
                                        <p:strVal val="visible"/>
                                      </p:to>
                                    </p:set>
                                    <p:anim calcmode="lin" valueType="num">
                                      <p:cBhvr additive="base">
                                        <p:cTn id="79" dur="2250" fill="hold"/>
                                        <p:tgtEl>
                                          <p:spTgt spid="72"/>
                                        </p:tgtEl>
                                        <p:attrNameLst>
                                          <p:attrName>ppt_x</p:attrName>
                                        </p:attrNameLst>
                                      </p:cBhvr>
                                      <p:tavLst>
                                        <p:tav tm="0">
                                          <p:val>
                                            <p:strVal val="1+#ppt_w/2"/>
                                          </p:val>
                                        </p:tav>
                                        <p:tav tm="100000">
                                          <p:val>
                                            <p:strVal val="#ppt_x"/>
                                          </p:val>
                                        </p:tav>
                                      </p:tavLst>
                                    </p:anim>
                                    <p:anim calcmode="lin" valueType="num">
                                      <p:cBhvr additive="base">
                                        <p:cTn id="80" dur="2250" fill="hold"/>
                                        <p:tgtEl>
                                          <p:spTgt spid="72"/>
                                        </p:tgtEl>
                                        <p:attrNameLst>
                                          <p:attrName>ppt_y</p:attrName>
                                        </p:attrNameLst>
                                      </p:cBhvr>
                                      <p:tavLst>
                                        <p:tav tm="0">
                                          <p:val>
                                            <p:strVal val="1+#ppt_h/2"/>
                                          </p:val>
                                        </p:tav>
                                        <p:tav tm="100000">
                                          <p:val>
                                            <p:strVal val="#ppt_y"/>
                                          </p:val>
                                        </p:tav>
                                      </p:tavLst>
                                    </p:anim>
                                  </p:childTnLst>
                                </p:cTn>
                              </p:par>
                              <p:par>
                                <p:cTn id="81" presetID="2" presetClass="entr" presetSubtype="6" fill="hold" grpId="0" nodeType="withEffect">
                                  <p:stCondLst>
                                    <p:cond delay="0"/>
                                  </p:stCondLst>
                                  <p:childTnLst>
                                    <p:set>
                                      <p:cBhvr>
                                        <p:cTn id="82" dur="1" fill="hold">
                                          <p:stCondLst>
                                            <p:cond delay="0"/>
                                          </p:stCondLst>
                                        </p:cTn>
                                        <p:tgtEl>
                                          <p:spTgt spid="73"/>
                                        </p:tgtEl>
                                        <p:attrNameLst>
                                          <p:attrName>style.visibility</p:attrName>
                                        </p:attrNameLst>
                                      </p:cBhvr>
                                      <p:to>
                                        <p:strVal val="visible"/>
                                      </p:to>
                                    </p:set>
                                    <p:anim calcmode="lin" valueType="num">
                                      <p:cBhvr additive="base">
                                        <p:cTn id="83" dur="2250" fill="hold"/>
                                        <p:tgtEl>
                                          <p:spTgt spid="73"/>
                                        </p:tgtEl>
                                        <p:attrNameLst>
                                          <p:attrName>ppt_x</p:attrName>
                                        </p:attrNameLst>
                                      </p:cBhvr>
                                      <p:tavLst>
                                        <p:tav tm="0">
                                          <p:val>
                                            <p:strVal val="1+#ppt_w/2"/>
                                          </p:val>
                                        </p:tav>
                                        <p:tav tm="100000">
                                          <p:val>
                                            <p:strVal val="#ppt_x"/>
                                          </p:val>
                                        </p:tav>
                                      </p:tavLst>
                                    </p:anim>
                                    <p:anim calcmode="lin" valueType="num">
                                      <p:cBhvr additive="base">
                                        <p:cTn id="84" dur="2250" fill="hold"/>
                                        <p:tgtEl>
                                          <p:spTgt spid="73"/>
                                        </p:tgtEl>
                                        <p:attrNameLst>
                                          <p:attrName>ppt_y</p:attrName>
                                        </p:attrNameLst>
                                      </p:cBhvr>
                                      <p:tavLst>
                                        <p:tav tm="0">
                                          <p:val>
                                            <p:strVal val="1+#ppt_h/2"/>
                                          </p:val>
                                        </p:tav>
                                        <p:tav tm="100000">
                                          <p:val>
                                            <p:strVal val="#ppt_y"/>
                                          </p:val>
                                        </p:tav>
                                      </p:tavLst>
                                    </p:anim>
                                  </p:childTnLst>
                                </p:cTn>
                              </p:par>
                              <p:par>
                                <p:cTn id="85" presetID="2" presetClass="entr" presetSubtype="6" fill="hold" grpId="0" nodeType="withEffect">
                                  <p:stCondLst>
                                    <p:cond delay="0"/>
                                  </p:stCondLst>
                                  <p:childTnLst>
                                    <p:set>
                                      <p:cBhvr>
                                        <p:cTn id="86" dur="1" fill="hold">
                                          <p:stCondLst>
                                            <p:cond delay="0"/>
                                          </p:stCondLst>
                                        </p:cTn>
                                        <p:tgtEl>
                                          <p:spTgt spid="74"/>
                                        </p:tgtEl>
                                        <p:attrNameLst>
                                          <p:attrName>style.visibility</p:attrName>
                                        </p:attrNameLst>
                                      </p:cBhvr>
                                      <p:to>
                                        <p:strVal val="visible"/>
                                      </p:to>
                                    </p:set>
                                    <p:anim calcmode="lin" valueType="num">
                                      <p:cBhvr additive="base">
                                        <p:cTn id="87" dur="2250" fill="hold"/>
                                        <p:tgtEl>
                                          <p:spTgt spid="74"/>
                                        </p:tgtEl>
                                        <p:attrNameLst>
                                          <p:attrName>ppt_x</p:attrName>
                                        </p:attrNameLst>
                                      </p:cBhvr>
                                      <p:tavLst>
                                        <p:tav tm="0">
                                          <p:val>
                                            <p:strVal val="1+#ppt_w/2"/>
                                          </p:val>
                                        </p:tav>
                                        <p:tav tm="100000">
                                          <p:val>
                                            <p:strVal val="#ppt_x"/>
                                          </p:val>
                                        </p:tav>
                                      </p:tavLst>
                                    </p:anim>
                                    <p:anim calcmode="lin" valueType="num">
                                      <p:cBhvr additive="base">
                                        <p:cTn id="88" dur="2250" fill="hold"/>
                                        <p:tgtEl>
                                          <p:spTgt spid="74"/>
                                        </p:tgtEl>
                                        <p:attrNameLst>
                                          <p:attrName>ppt_y</p:attrName>
                                        </p:attrNameLst>
                                      </p:cBhvr>
                                      <p:tavLst>
                                        <p:tav tm="0">
                                          <p:val>
                                            <p:strVal val="1+#ppt_h/2"/>
                                          </p:val>
                                        </p:tav>
                                        <p:tav tm="100000">
                                          <p:val>
                                            <p:strVal val="#ppt_y"/>
                                          </p:val>
                                        </p:tav>
                                      </p:tavLst>
                                    </p:anim>
                                  </p:childTnLst>
                                </p:cTn>
                              </p:par>
                              <p:par>
                                <p:cTn id="89" presetID="2" presetClass="entr" presetSubtype="6" fill="hold" grpId="0" nodeType="withEffect">
                                  <p:stCondLst>
                                    <p:cond delay="0"/>
                                  </p:stCondLst>
                                  <p:childTnLst>
                                    <p:set>
                                      <p:cBhvr>
                                        <p:cTn id="90" dur="1" fill="hold">
                                          <p:stCondLst>
                                            <p:cond delay="0"/>
                                          </p:stCondLst>
                                        </p:cTn>
                                        <p:tgtEl>
                                          <p:spTgt spid="75"/>
                                        </p:tgtEl>
                                        <p:attrNameLst>
                                          <p:attrName>style.visibility</p:attrName>
                                        </p:attrNameLst>
                                      </p:cBhvr>
                                      <p:to>
                                        <p:strVal val="visible"/>
                                      </p:to>
                                    </p:set>
                                    <p:anim calcmode="lin" valueType="num">
                                      <p:cBhvr additive="base">
                                        <p:cTn id="91" dur="2250" fill="hold"/>
                                        <p:tgtEl>
                                          <p:spTgt spid="75"/>
                                        </p:tgtEl>
                                        <p:attrNameLst>
                                          <p:attrName>ppt_x</p:attrName>
                                        </p:attrNameLst>
                                      </p:cBhvr>
                                      <p:tavLst>
                                        <p:tav tm="0">
                                          <p:val>
                                            <p:strVal val="1+#ppt_w/2"/>
                                          </p:val>
                                        </p:tav>
                                        <p:tav tm="100000">
                                          <p:val>
                                            <p:strVal val="#ppt_x"/>
                                          </p:val>
                                        </p:tav>
                                      </p:tavLst>
                                    </p:anim>
                                    <p:anim calcmode="lin" valueType="num">
                                      <p:cBhvr additive="base">
                                        <p:cTn id="92" dur="2250" fill="hold"/>
                                        <p:tgtEl>
                                          <p:spTgt spid="75"/>
                                        </p:tgtEl>
                                        <p:attrNameLst>
                                          <p:attrName>ppt_y</p:attrName>
                                        </p:attrNameLst>
                                      </p:cBhvr>
                                      <p:tavLst>
                                        <p:tav tm="0">
                                          <p:val>
                                            <p:strVal val="1+#ppt_h/2"/>
                                          </p:val>
                                        </p:tav>
                                        <p:tav tm="100000">
                                          <p:val>
                                            <p:strVal val="#ppt_y"/>
                                          </p:val>
                                        </p:tav>
                                      </p:tavLst>
                                    </p:anim>
                                  </p:childTnLst>
                                </p:cTn>
                              </p:par>
                              <p:par>
                                <p:cTn id="93" presetID="2" presetClass="entr" presetSubtype="6" fill="hold" grpId="0" nodeType="withEffect">
                                  <p:stCondLst>
                                    <p:cond delay="0"/>
                                  </p:stCondLst>
                                  <p:childTnLst>
                                    <p:set>
                                      <p:cBhvr>
                                        <p:cTn id="94" dur="1" fill="hold">
                                          <p:stCondLst>
                                            <p:cond delay="0"/>
                                          </p:stCondLst>
                                        </p:cTn>
                                        <p:tgtEl>
                                          <p:spTgt spid="76"/>
                                        </p:tgtEl>
                                        <p:attrNameLst>
                                          <p:attrName>style.visibility</p:attrName>
                                        </p:attrNameLst>
                                      </p:cBhvr>
                                      <p:to>
                                        <p:strVal val="visible"/>
                                      </p:to>
                                    </p:set>
                                    <p:anim calcmode="lin" valueType="num">
                                      <p:cBhvr additive="base">
                                        <p:cTn id="95" dur="2250" fill="hold"/>
                                        <p:tgtEl>
                                          <p:spTgt spid="76"/>
                                        </p:tgtEl>
                                        <p:attrNameLst>
                                          <p:attrName>ppt_x</p:attrName>
                                        </p:attrNameLst>
                                      </p:cBhvr>
                                      <p:tavLst>
                                        <p:tav tm="0">
                                          <p:val>
                                            <p:strVal val="1+#ppt_w/2"/>
                                          </p:val>
                                        </p:tav>
                                        <p:tav tm="100000">
                                          <p:val>
                                            <p:strVal val="#ppt_x"/>
                                          </p:val>
                                        </p:tav>
                                      </p:tavLst>
                                    </p:anim>
                                    <p:anim calcmode="lin" valueType="num">
                                      <p:cBhvr additive="base">
                                        <p:cTn id="96" dur="2250" fill="hold"/>
                                        <p:tgtEl>
                                          <p:spTgt spid="76"/>
                                        </p:tgtEl>
                                        <p:attrNameLst>
                                          <p:attrName>ppt_y</p:attrName>
                                        </p:attrNameLst>
                                      </p:cBhvr>
                                      <p:tavLst>
                                        <p:tav tm="0">
                                          <p:val>
                                            <p:strVal val="1+#ppt_h/2"/>
                                          </p:val>
                                        </p:tav>
                                        <p:tav tm="100000">
                                          <p:val>
                                            <p:strVal val="#ppt_y"/>
                                          </p:val>
                                        </p:tav>
                                      </p:tavLst>
                                    </p:anim>
                                  </p:childTnLst>
                                </p:cTn>
                              </p:par>
                              <p:par>
                                <p:cTn id="97" presetID="2" presetClass="entr" presetSubtype="6" fill="hold" grpId="0" nodeType="withEffect">
                                  <p:stCondLst>
                                    <p:cond delay="0"/>
                                  </p:stCondLst>
                                  <p:childTnLst>
                                    <p:set>
                                      <p:cBhvr>
                                        <p:cTn id="98" dur="1" fill="hold">
                                          <p:stCondLst>
                                            <p:cond delay="0"/>
                                          </p:stCondLst>
                                        </p:cTn>
                                        <p:tgtEl>
                                          <p:spTgt spid="77"/>
                                        </p:tgtEl>
                                        <p:attrNameLst>
                                          <p:attrName>style.visibility</p:attrName>
                                        </p:attrNameLst>
                                      </p:cBhvr>
                                      <p:to>
                                        <p:strVal val="visible"/>
                                      </p:to>
                                    </p:set>
                                    <p:anim calcmode="lin" valueType="num">
                                      <p:cBhvr additive="base">
                                        <p:cTn id="99" dur="2250" fill="hold"/>
                                        <p:tgtEl>
                                          <p:spTgt spid="77"/>
                                        </p:tgtEl>
                                        <p:attrNameLst>
                                          <p:attrName>ppt_x</p:attrName>
                                        </p:attrNameLst>
                                      </p:cBhvr>
                                      <p:tavLst>
                                        <p:tav tm="0">
                                          <p:val>
                                            <p:strVal val="1+#ppt_w/2"/>
                                          </p:val>
                                        </p:tav>
                                        <p:tav tm="100000">
                                          <p:val>
                                            <p:strVal val="#ppt_x"/>
                                          </p:val>
                                        </p:tav>
                                      </p:tavLst>
                                    </p:anim>
                                    <p:anim calcmode="lin" valueType="num">
                                      <p:cBhvr additive="base">
                                        <p:cTn id="100" dur="2250" fill="hold"/>
                                        <p:tgtEl>
                                          <p:spTgt spid="77"/>
                                        </p:tgtEl>
                                        <p:attrNameLst>
                                          <p:attrName>ppt_y</p:attrName>
                                        </p:attrNameLst>
                                      </p:cBhvr>
                                      <p:tavLst>
                                        <p:tav tm="0">
                                          <p:val>
                                            <p:strVal val="1+#ppt_h/2"/>
                                          </p:val>
                                        </p:tav>
                                        <p:tav tm="100000">
                                          <p:val>
                                            <p:strVal val="#ppt_y"/>
                                          </p:val>
                                        </p:tav>
                                      </p:tavLst>
                                    </p:anim>
                                  </p:childTnLst>
                                </p:cTn>
                              </p:par>
                              <p:par>
                                <p:cTn id="101" presetID="2" presetClass="entr" presetSubtype="6" fill="hold" grpId="0" nodeType="withEffect">
                                  <p:stCondLst>
                                    <p:cond delay="0"/>
                                  </p:stCondLst>
                                  <p:childTnLst>
                                    <p:set>
                                      <p:cBhvr>
                                        <p:cTn id="102" dur="1" fill="hold">
                                          <p:stCondLst>
                                            <p:cond delay="0"/>
                                          </p:stCondLst>
                                        </p:cTn>
                                        <p:tgtEl>
                                          <p:spTgt spid="78"/>
                                        </p:tgtEl>
                                        <p:attrNameLst>
                                          <p:attrName>style.visibility</p:attrName>
                                        </p:attrNameLst>
                                      </p:cBhvr>
                                      <p:to>
                                        <p:strVal val="visible"/>
                                      </p:to>
                                    </p:set>
                                    <p:anim calcmode="lin" valueType="num">
                                      <p:cBhvr additive="base">
                                        <p:cTn id="103" dur="2250" fill="hold"/>
                                        <p:tgtEl>
                                          <p:spTgt spid="78"/>
                                        </p:tgtEl>
                                        <p:attrNameLst>
                                          <p:attrName>ppt_x</p:attrName>
                                        </p:attrNameLst>
                                      </p:cBhvr>
                                      <p:tavLst>
                                        <p:tav tm="0">
                                          <p:val>
                                            <p:strVal val="1+#ppt_w/2"/>
                                          </p:val>
                                        </p:tav>
                                        <p:tav tm="100000">
                                          <p:val>
                                            <p:strVal val="#ppt_x"/>
                                          </p:val>
                                        </p:tav>
                                      </p:tavLst>
                                    </p:anim>
                                    <p:anim calcmode="lin" valueType="num">
                                      <p:cBhvr additive="base">
                                        <p:cTn id="104" dur="2250" fill="hold"/>
                                        <p:tgtEl>
                                          <p:spTgt spid="78"/>
                                        </p:tgtEl>
                                        <p:attrNameLst>
                                          <p:attrName>ppt_y</p:attrName>
                                        </p:attrNameLst>
                                      </p:cBhvr>
                                      <p:tavLst>
                                        <p:tav tm="0">
                                          <p:val>
                                            <p:strVal val="1+#ppt_h/2"/>
                                          </p:val>
                                        </p:tav>
                                        <p:tav tm="100000">
                                          <p:val>
                                            <p:strVal val="#ppt_y"/>
                                          </p:val>
                                        </p:tav>
                                      </p:tavLst>
                                    </p:anim>
                                  </p:childTnLst>
                                </p:cTn>
                              </p:par>
                              <p:par>
                                <p:cTn id="105" presetID="2" presetClass="entr" presetSubtype="6" fill="hold" grpId="0" nodeType="withEffect">
                                  <p:stCondLst>
                                    <p:cond delay="0"/>
                                  </p:stCondLst>
                                  <p:childTnLst>
                                    <p:set>
                                      <p:cBhvr>
                                        <p:cTn id="106" dur="1" fill="hold">
                                          <p:stCondLst>
                                            <p:cond delay="0"/>
                                          </p:stCondLst>
                                        </p:cTn>
                                        <p:tgtEl>
                                          <p:spTgt spid="79"/>
                                        </p:tgtEl>
                                        <p:attrNameLst>
                                          <p:attrName>style.visibility</p:attrName>
                                        </p:attrNameLst>
                                      </p:cBhvr>
                                      <p:to>
                                        <p:strVal val="visible"/>
                                      </p:to>
                                    </p:set>
                                    <p:anim calcmode="lin" valueType="num">
                                      <p:cBhvr additive="base">
                                        <p:cTn id="107" dur="2250" fill="hold"/>
                                        <p:tgtEl>
                                          <p:spTgt spid="79"/>
                                        </p:tgtEl>
                                        <p:attrNameLst>
                                          <p:attrName>ppt_x</p:attrName>
                                        </p:attrNameLst>
                                      </p:cBhvr>
                                      <p:tavLst>
                                        <p:tav tm="0">
                                          <p:val>
                                            <p:strVal val="1+#ppt_w/2"/>
                                          </p:val>
                                        </p:tav>
                                        <p:tav tm="100000">
                                          <p:val>
                                            <p:strVal val="#ppt_x"/>
                                          </p:val>
                                        </p:tav>
                                      </p:tavLst>
                                    </p:anim>
                                    <p:anim calcmode="lin" valueType="num">
                                      <p:cBhvr additive="base">
                                        <p:cTn id="108" dur="2250" fill="hold"/>
                                        <p:tgtEl>
                                          <p:spTgt spid="79"/>
                                        </p:tgtEl>
                                        <p:attrNameLst>
                                          <p:attrName>ppt_y</p:attrName>
                                        </p:attrNameLst>
                                      </p:cBhvr>
                                      <p:tavLst>
                                        <p:tav tm="0">
                                          <p:val>
                                            <p:strVal val="1+#ppt_h/2"/>
                                          </p:val>
                                        </p:tav>
                                        <p:tav tm="100000">
                                          <p:val>
                                            <p:strVal val="#ppt_y"/>
                                          </p:val>
                                        </p:tav>
                                      </p:tavLst>
                                    </p:anim>
                                  </p:childTnLst>
                                </p:cTn>
                              </p:par>
                              <p:par>
                                <p:cTn id="109" presetID="2" presetClass="entr" presetSubtype="6" fill="hold" grpId="0" nodeType="withEffect">
                                  <p:stCondLst>
                                    <p:cond delay="0"/>
                                  </p:stCondLst>
                                  <p:childTnLst>
                                    <p:set>
                                      <p:cBhvr>
                                        <p:cTn id="110" dur="1" fill="hold">
                                          <p:stCondLst>
                                            <p:cond delay="0"/>
                                          </p:stCondLst>
                                        </p:cTn>
                                        <p:tgtEl>
                                          <p:spTgt spid="80"/>
                                        </p:tgtEl>
                                        <p:attrNameLst>
                                          <p:attrName>style.visibility</p:attrName>
                                        </p:attrNameLst>
                                      </p:cBhvr>
                                      <p:to>
                                        <p:strVal val="visible"/>
                                      </p:to>
                                    </p:set>
                                    <p:anim calcmode="lin" valueType="num">
                                      <p:cBhvr additive="base">
                                        <p:cTn id="111" dur="2250" fill="hold"/>
                                        <p:tgtEl>
                                          <p:spTgt spid="80"/>
                                        </p:tgtEl>
                                        <p:attrNameLst>
                                          <p:attrName>ppt_x</p:attrName>
                                        </p:attrNameLst>
                                      </p:cBhvr>
                                      <p:tavLst>
                                        <p:tav tm="0">
                                          <p:val>
                                            <p:strVal val="1+#ppt_w/2"/>
                                          </p:val>
                                        </p:tav>
                                        <p:tav tm="100000">
                                          <p:val>
                                            <p:strVal val="#ppt_x"/>
                                          </p:val>
                                        </p:tav>
                                      </p:tavLst>
                                    </p:anim>
                                    <p:anim calcmode="lin" valueType="num">
                                      <p:cBhvr additive="base">
                                        <p:cTn id="112" dur="2250" fill="hold"/>
                                        <p:tgtEl>
                                          <p:spTgt spid="80"/>
                                        </p:tgtEl>
                                        <p:attrNameLst>
                                          <p:attrName>ppt_y</p:attrName>
                                        </p:attrNameLst>
                                      </p:cBhvr>
                                      <p:tavLst>
                                        <p:tav tm="0">
                                          <p:val>
                                            <p:strVal val="1+#ppt_h/2"/>
                                          </p:val>
                                        </p:tav>
                                        <p:tav tm="100000">
                                          <p:val>
                                            <p:strVal val="#ppt_y"/>
                                          </p:val>
                                        </p:tav>
                                      </p:tavLst>
                                    </p:anim>
                                  </p:childTnLst>
                                </p:cTn>
                              </p:par>
                              <p:par>
                                <p:cTn id="113" presetID="2" presetClass="entr" presetSubtype="6" fill="hold" grpId="0" nodeType="withEffect">
                                  <p:stCondLst>
                                    <p:cond delay="0"/>
                                  </p:stCondLst>
                                  <p:childTnLst>
                                    <p:set>
                                      <p:cBhvr>
                                        <p:cTn id="114" dur="1" fill="hold">
                                          <p:stCondLst>
                                            <p:cond delay="0"/>
                                          </p:stCondLst>
                                        </p:cTn>
                                        <p:tgtEl>
                                          <p:spTgt spid="81"/>
                                        </p:tgtEl>
                                        <p:attrNameLst>
                                          <p:attrName>style.visibility</p:attrName>
                                        </p:attrNameLst>
                                      </p:cBhvr>
                                      <p:to>
                                        <p:strVal val="visible"/>
                                      </p:to>
                                    </p:set>
                                    <p:anim calcmode="lin" valueType="num">
                                      <p:cBhvr additive="base">
                                        <p:cTn id="115" dur="2250" fill="hold"/>
                                        <p:tgtEl>
                                          <p:spTgt spid="81"/>
                                        </p:tgtEl>
                                        <p:attrNameLst>
                                          <p:attrName>ppt_x</p:attrName>
                                        </p:attrNameLst>
                                      </p:cBhvr>
                                      <p:tavLst>
                                        <p:tav tm="0">
                                          <p:val>
                                            <p:strVal val="1+#ppt_w/2"/>
                                          </p:val>
                                        </p:tav>
                                        <p:tav tm="100000">
                                          <p:val>
                                            <p:strVal val="#ppt_x"/>
                                          </p:val>
                                        </p:tav>
                                      </p:tavLst>
                                    </p:anim>
                                    <p:anim calcmode="lin" valueType="num">
                                      <p:cBhvr additive="base">
                                        <p:cTn id="116" dur="2250" fill="hold"/>
                                        <p:tgtEl>
                                          <p:spTgt spid="81"/>
                                        </p:tgtEl>
                                        <p:attrNameLst>
                                          <p:attrName>ppt_y</p:attrName>
                                        </p:attrNameLst>
                                      </p:cBhvr>
                                      <p:tavLst>
                                        <p:tav tm="0">
                                          <p:val>
                                            <p:strVal val="1+#ppt_h/2"/>
                                          </p:val>
                                        </p:tav>
                                        <p:tav tm="100000">
                                          <p:val>
                                            <p:strVal val="#ppt_y"/>
                                          </p:val>
                                        </p:tav>
                                      </p:tavLst>
                                    </p:anim>
                                  </p:childTnLst>
                                </p:cTn>
                              </p:par>
                              <p:par>
                                <p:cTn id="117" presetID="2" presetClass="entr" presetSubtype="6" fill="hold" grpId="0" nodeType="withEffect">
                                  <p:stCondLst>
                                    <p:cond delay="0"/>
                                  </p:stCondLst>
                                  <p:childTnLst>
                                    <p:set>
                                      <p:cBhvr>
                                        <p:cTn id="118" dur="1" fill="hold">
                                          <p:stCondLst>
                                            <p:cond delay="0"/>
                                          </p:stCondLst>
                                        </p:cTn>
                                        <p:tgtEl>
                                          <p:spTgt spid="82"/>
                                        </p:tgtEl>
                                        <p:attrNameLst>
                                          <p:attrName>style.visibility</p:attrName>
                                        </p:attrNameLst>
                                      </p:cBhvr>
                                      <p:to>
                                        <p:strVal val="visible"/>
                                      </p:to>
                                    </p:set>
                                    <p:anim calcmode="lin" valueType="num">
                                      <p:cBhvr additive="base">
                                        <p:cTn id="119" dur="2250" fill="hold"/>
                                        <p:tgtEl>
                                          <p:spTgt spid="82"/>
                                        </p:tgtEl>
                                        <p:attrNameLst>
                                          <p:attrName>ppt_x</p:attrName>
                                        </p:attrNameLst>
                                      </p:cBhvr>
                                      <p:tavLst>
                                        <p:tav tm="0">
                                          <p:val>
                                            <p:strVal val="1+#ppt_w/2"/>
                                          </p:val>
                                        </p:tav>
                                        <p:tav tm="100000">
                                          <p:val>
                                            <p:strVal val="#ppt_x"/>
                                          </p:val>
                                        </p:tav>
                                      </p:tavLst>
                                    </p:anim>
                                    <p:anim calcmode="lin" valueType="num">
                                      <p:cBhvr additive="base">
                                        <p:cTn id="120" dur="2250" fill="hold"/>
                                        <p:tgtEl>
                                          <p:spTgt spid="82"/>
                                        </p:tgtEl>
                                        <p:attrNameLst>
                                          <p:attrName>ppt_y</p:attrName>
                                        </p:attrNameLst>
                                      </p:cBhvr>
                                      <p:tavLst>
                                        <p:tav tm="0">
                                          <p:val>
                                            <p:strVal val="1+#ppt_h/2"/>
                                          </p:val>
                                        </p:tav>
                                        <p:tav tm="100000">
                                          <p:val>
                                            <p:strVal val="#ppt_y"/>
                                          </p:val>
                                        </p:tav>
                                      </p:tavLst>
                                    </p:anim>
                                  </p:childTnLst>
                                </p:cTn>
                              </p:par>
                              <p:par>
                                <p:cTn id="121" presetID="2" presetClass="entr" presetSubtype="6" fill="hold" grpId="0" nodeType="withEffect">
                                  <p:stCondLst>
                                    <p:cond delay="0"/>
                                  </p:stCondLst>
                                  <p:childTnLst>
                                    <p:set>
                                      <p:cBhvr>
                                        <p:cTn id="122" dur="1" fill="hold">
                                          <p:stCondLst>
                                            <p:cond delay="0"/>
                                          </p:stCondLst>
                                        </p:cTn>
                                        <p:tgtEl>
                                          <p:spTgt spid="83"/>
                                        </p:tgtEl>
                                        <p:attrNameLst>
                                          <p:attrName>style.visibility</p:attrName>
                                        </p:attrNameLst>
                                      </p:cBhvr>
                                      <p:to>
                                        <p:strVal val="visible"/>
                                      </p:to>
                                    </p:set>
                                    <p:anim calcmode="lin" valueType="num">
                                      <p:cBhvr additive="base">
                                        <p:cTn id="123" dur="2250" fill="hold"/>
                                        <p:tgtEl>
                                          <p:spTgt spid="83"/>
                                        </p:tgtEl>
                                        <p:attrNameLst>
                                          <p:attrName>ppt_x</p:attrName>
                                        </p:attrNameLst>
                                      </p:cBhvr>
                                      <p:tavLst>
                                        <p:tav tm="0">
                                          <p:val>
                                            <p:strVal val="1+#ppt_w/2"/>
                                          </p:val>
                                        </p:tav>
                                        <p:tav tm="100000">
                                          <p:val>
                                            <p:strVal val="#ppt_x"/>
                                          </p:val>
                                        </p:tav>
                                      </p:tavLst>
                                    </p:anim>
                                    <p:anim calcmode="lin" valueType="num">
                                      <p:cBhvr additive="base">
                                        <p:cTn id="124" dur="2250" fill="hold"/>
                                        <p:tgtEl>
                                          <p:spTgt spid="83"/>
                                        </p:tgtEl>
                                        <p:attrNameLst>
                                          <p:attrName>ppt_y</p:attrName>
                                        </p:attrNameLst>
                                      </p:cBhvr>
                                      <p:tavLst>
                                        <p:tav tm="0">
                                          <p:val>
                                            <p:strVal val="1+#ppt_h/2"/>
                                          </p:val>
                                        </p:tav>
                                        <p:tav tm="100000">
                                          <p:val>
                                            <p:strVal val="#ppt_y"/>
                                          </p:val>
                                        </p:tav>
                                      </p:tavLst>
                                    </p:anim>
                                  </p:childTnLst>
                                </p:cTn>
                              </p:par>
                              <p:par>
                                <p:cTn id="125" presetID="2" presetClass="entr" presetSubtype="6" fill="hold" grpId="0" nodeType="withEffect">
                                  <p:stCondLst>
                                    <p:cond delay="0"/>
                                  </p:stCondLst>
                                  <p:childTnLst>
                                    <p:set>
                                      <p:cBhvr>
                                        <p:cTn id="126" dur="1" fill="hold">
                                          <p:stCondLst>
                                            <p:cond delay="0"/>
                                          </p:stCondLst>
                                        </p:cTn>
                                        <p:tgtEl>
                                          <p:spTgt spid="84"/>
                                        </p:tgtEl>
                                        <p:attrNameLst>
                                          <p:attrName>style.visibility</p:attrName>
                                        </p:attrNameLst>
                                      </p:cBhvr>
                                      <p:to>
                                        <p:strVal val="visible"/>
                                      </p:to>
                                    </p:set>
                                    <p:anim calcmode="lin" valueType="num">
                                      <p:cBhvr additive="base">
                                        <p:cTn id="127" dur="2250" fill="hold"/>
                                        <p:tgtEl>
                                          <p:spTgt spid="84"/>
                                        </p:tgtEl>
                                        <p:attrNameLst>
                                          <p:attrName>ppt_x</p:attrName>
                                        </p:attrNameLst>
                                      </p:cBhvr>
                                      <p:tavLst>
                                        <p:tav tm="0">
                                          <p:val>
                                            <p:strVal val="1+#ppt_w/2"/>
                                          </p:val>
                                        </p:tav>
                                        <p:tav tm="100000">
                                          <p:val>
                                            <p:strVal val="#ppt_x"/>
                                          </p:val>
                                        </p:tav>
                                      </p:tavLst>
                                    </p:anim>
                                    <p:anim calcmode="lin" valueType="num">
                                      <p:cBhvr additive="base">
                                        <p:cTn id="128" dur="2250" fill="hold"/>
                                        <p:tgtEl>
                                          <p:spTgt spid="84"/>
                                        </p:tgtEl>
                                        <p:attrNameLst>
                                          <p:attrName>ppt_y</p:attrName>
                                        </p:attrNameLst>
                                      </p:cBhvr>
                                      <p:tavLst>
                                        <p:tav tm="0">
                                          <p:val>
                                            <p:strVal val="1+#ppt_h/2"/>
                                          </p:val>
                                        </p:tav>
                                        <p:tav tm="100000">
                                          <p:val>
                                            <p:strVal val="#ppt_y"/>
                                          </p:val>
                                        </p:tav>
                                      </p:tavLst>
                                    </p:anim>
                                  </p:childTnLst>
                                </p:cTn>
                              </p:par>
                              <p:par>
                                <p:cTn id="129" presetID="2" presetClass="entr" presetSubtype="6" fill="hold" grpId="0" nodeType="withEffect">
                                  <p:stCondLst>
                                    <p:cond delay="0"/>
                                  </p:stCondLst>
                                  <p:childTnLst>
                                    <p:set>
                                      <p:cBhvr>
                                        <p:cTn id="130" dur="1" fill="hold">
                                          <p:stCondLst>
                                            <p:cond delay="0"/>
                                          </p:stCondLst>
                                        </p:cTn>
                                        <p:tgtEl>
                                          <p:spTgt spid="85"/>
                                        </p:tgtEl>
                                        <p:attrNameLst>
                                          <p:attrName>style.visibility</p:attrName>
                                        </p:attrNameLst>
                                      </p:cBhvr>
                                      <p:to>
                                        <p:strVal val="visible"/>
                                      </p:to>
                                    </p:set>
                                    <p:anim calcmode="lin" valueType="num">
                                      <p:cBhvr additive="base">
                                        <p:cTn id="131" dur="2250" fill="hold"/>
                                        <p:tgtEl>
                                          <p:spTgt spid="85"/>
                                        </p:tgtEl>
                                        <p:attrNameLst>
                                          <p:attrName>ppt_x</p:attrName>
                                        </p:attrNameLst>
                                      </p:cBhvr>
                                      <p:tavLst>
                                        <p:tav tm="0">
                                          <p:val>
                                            <p:strVal val="1+#ppt_w/2"/>
                                          </p:val>
                                        </p:tav>
                                        <p:tav tm="100000">
                                          <p:val>
                                            <p:strVal val="#ppt_x"/>
                                          </p:val>
                                        </p:tav>
                                      </p:tavLst>
                                    </p:anim>
                                    <p:anim calcmode="lin" valueType="num">
                                      <p:cBhvr additive="base">
                                        <p:cTn id="132" dur="2250" fill="hold"/>
                                        <p:tgtEl>
                                          <p:spTgt spid="85"/>
                                        </p:tgtEl>
                                        <p:attrNameLst>
                                          <p:attrName>ppt_y</p:attrName>
                                        </p:attrNameLst>
                                      </p:cBhvr>
                                      <p:tavLst>
                                        <p:tav tm="0">
                                          <p:val>
                                            <p:strVal val="1+#ppt_h/2"/>
                                          </p:val>
                                        </p:tav>
                                        <p:tav tm="100000">
                                          <p:val>
                                            <p:strVal val="#ppt_y"/>
                                          </p:val>
                                        </p:tav>
                                      </p:tavLst>
                                    </p:anim>
                                  </p:childTnLst>
                                </p:cTn>
                              </p:par>
                              <p:par>
                                <p:cTn id="133" presetID="2" presetClass="entr" presetSubtype="6" fill="hold" grpId="0" nodeType="withEffect">
                                  <p:stCondLst>
                                    <p:cond delay="0"/>
                                  </p:stCondLst>
                                  <p:childTnLst>
                                    <p:set>
                                      <p:cBhvr>
                                        <p:cTn id="134" dur="1" fill="hold">
                                          <p:stCondLst>
                                            <p:cond delay="0"/>
                                          </p:stCondLst>
                                        </p:cTn>
                                        <p:tgtEl>
                                          <p:spTgt spid="86"/>
                                        </p:tgtEl>
                                        <p:attrNameLst>
                                          <p:attrName>style.visibility</p:attrName>
                                        </p:attrNameLst>
                                      </p:cBhvr>
                                      <p:to>
                                        <p:strVal val="visible"/>
                                      </p:to>
                                    </p:set>
                                    <p:anim calcmode="lin" valueType="num">
                                      <p:cBhvr additive="base">
                                        <p:cTn id="135" dur="2250" fill="hold"/>
                                        <p:tgtEl>
                                          <p:spTgt spid="86"/>
                                        </p:tgtEl>
                                        <p:attrNameLst>
                                          <p:attrName>ppt_x</p:attrName>
                                        </p:attrNameLst>
                                      </p:cBhvr>
                                      <p:tavLst>
                                        <p:tav tm="0">
                                          <p:val>
                                            <p:strVal val="1+#ppt_w/2"/>
                                          </p:val>
                                        </p:tav>
                                        <p:tav tm="100000">
                                          <p:val>
                                            <p:strVal val="#ppt_x"/>
                                          </p:val>
                                        </p:tav>
                                      </p:tavLst>
                                    </p:anim>
                                    <p:anim calcmode="lin" valueType="num">
                                      <p:cBhvr additive="base">
                                        <p:cTn id="136" dur="2250" fill="hold"/>
                                        <p:tgtEl>
                                          <p:spTgt spid="86"/>
                                        </p:tgtEl>
                                        <p:attrNameLst>
                                          <p:attrName>ppt_y</p:attrName>
                                        </p:attrNameLst>
                                      </p:cBhvr>
                                      <p:tavLst>
                                        <p:tav tm="0">
                                          <p:val>
                                            <p:strVal val="1+#ppt_h/2"/>
                                          </p:val>
                                        </p:tav>
                                        <p:tav tm="100000">
                                          <p:val>
                                            <p:strVal val="#ppt_y"/>
                                          </p:val>
                                        </p:tav>
                                      </p:tavLst>
                                    </p:anim>
                                  </p:childTnLst>
                                </p:cTn>
                              </p:par>
                              <p:par>
                                <p:cTn id="137" presetID="2" presetClass="entr" presetSubtype="6" fill="hold" grpId="0" nodeType="withEffect">
                                  <p:stCondLst>
                                    <p:cond delay="0"/>
                                  </p:stCondLst>
                                  <p:childTnLst>
                                    <p:set>
                                      <p:cBhvr>
                                        <p:cTn id="138" dur="1" fill="hold">
                                          <p:stCondLst>
                                            <p:cond delay="0"/>
                                          </p:stCondLst>
                                        </p:cTn>
                                        <p:tgtEl>
                                          <p:spTgt spid="87"/>
                                        </p:tgtEl>
                                        <p:attrNameLst>
                                          <p:attrName>style.visibility</p:attrName>
                                        </p:attrNameLst>
                                      </p:cBhvr>
                                      <p:to>
                                        <p:strVal val="visible"/>
                                      </p:to>
                                    </p:set>
                                    <p:anim calcmode="lin" valueType="num">
                                      <p:cBhvr additive="base">
                                        <p:cTn id="139" dur="2250" fill="hold"/>
                                        <p:tgtEl>
                                          <p:spTgt spid="87"/>
                                        </p:tgtEl>
                                        <p:attrNameLst>
                                          <p:attrName>ppt_x</p:attrName>
                                        </p:attrNameLst>
                                      </p:cBhvr>
                                      <p:tavLst>
                                        <p:tav tm="0">
                                          <p:val>
                                            <p:strVal val="1+#ppt_w/2"/>
                                          </p:val>
                                        </p:tav>
                                        <p:tav tm="100000">
                                          <p:val>
                                            <p:strVal val="#ppt_x"/>
                                          </p:val>
                                        </p:tav>
                                      </p:tavLst>
                                    </p:anim>
                                    <p:anim calcmode="lin" valueType="num">
                                      <p:cBhvr additive="base">
                                        <p:cTn id="140" dur="2250" fill="hold"/>
                                        <p:tgtEl>
                                          <p:spTgt spid="87"/>
                                        </p:tgtEl>
                                        <p:attrNameLst>
                                          <p:attrName>ppt_y</p:attrName>
                                        </p:attrNameLst>
                                      </p:cBhvr>
                                      <p:tavLst>
                                        <p:tav tm="0">
                                          <p:val>
                                            <p:strVal val="1+#ppt_h/2"/>
                                          </p:val>
                                        </p:tav>
                                        <p:tav tm="100000">
                                          <p:val>
                                            <p:strVal val="#ppt_y"/>
                                          </p:val>
                                        </p:tav>
                                      </p:tavLst>
                                    </p:anim>
                                  </p:childTnLst>
                                </p:cTn>
                              </p:par>
                              <p:par>
                                <p:cTn id="141" presetID="2" presetClass="entr" presetSubtype="6" fill="hold" grpId="0" nodeType="withEffect">
                                  <p:stCondLst>
                                    <p:cond delay="0"/>
                                  </p:stCondLst>
                                  <p:childTnLst>
                                    <p:set>
                                      <p:cBhvr>
                                        <p:cTn id="142" dur="1" fill="hold">
                                          <p:stCondLst>
                                            <p:cond delay="0"/>
                                          </p:stCondLst>
                                        </p:cTn>
                                        <p:tgtEl>
                                          <p:spTgt spid="88"/>
                                        </p:tgtEl>
                                        <p:attrNameLst>
                                          <p:attrName>style.visibility</p:attrName>
                                        </p:attrNameLst>
                                      </p:cBhvr>
                                      <p:to>
                                        <p:strVal val="visible"/>
                                      </p:to>
                                    </p:set>
                                    <p:anim calcmode="lin" valueType="num">
                                      <p:cBhvr additive="base">
                                        <p:cTn id="143" dur="2250" fill="hold"/>
                                        <p:tgtEl>
                                          <p:spTgt spid="88"/>
                                        </p:tgtEl>
                                        <p:attrNameLst>
                                          <p:attrName>ppt_x</p:attrName>
                                        </p:attrNameLst>
                                      </p:cBhvr>
                                      <p:tavLst>
                                        <p:tav tm="0">
                                          <p:val>
                                            <p:strVal val="1+#ppt_w/2"/>
                                          </p:val>
                                        </p:tav>
                                        <p:tav tm="100000">
                                          <p:val>
                                            <p:strVal val="#ppt_x"/>
                                          </p:val>
                                        </p:tav>
                                      </p:tavLst>
                                    </p:anim>
                                    <p:anim calcmode="lin" valueType="num">
                                      <p:cBhvr additive="base">
                                        <p:cTn id="144" dur="2250" fill="hold"/>
                                        <p:tgtEl>
                                          <p:spTgt spid="88"/>
                                        </p:tgtEl>
                                        <p:attrNameLst>
                                          <p:attrName>ppt_y</p:attrName>
                                        </p:attrNameLst>
                                      </p:cBhvr>
                                      <p:tavLst>
                                        <p:tav tm="0">
                                          <p:val>
                                            <p:strVal val="1+#ppt_h/2"/>
                                          </p:val>
                                        </p:tav>
                                        <p:tav tm="100000">
                                          <p:val>
                                            <p:strVal val="#ppt_y"/>
                                          </p:val>
                                        </p:tav>
                                      </p:tavLst>
                                    </p:anim>
                                  </p:childTnLst>
                                </p:cTn>
                              </p:par>
                              <p:par>
                                <p:cTn id="145" presetID="2" presetClass="entr" presetSubtype="6" fill="hold" grpId="0" nodeType="withEffect">
                                  <p:stCondLst>
                                    <p:cond delay="0"/>
                                  </p:stCondLst>
                                  <p:childTnLst>
                                    <p:set>
                                      <p:cBhvr>
                                        <p:cTn id="146" dur="1" fill="hold">
                                          <p:stCondLst>
                                            <p:cond delay="0"/>
                                          </p:stCondLst>
                                        </p:cTn>
                                        <p:tgtEl>
                                          <p:spTgt spid="89"/>
                                        </p:tgtEl>
                                        <p:attrNameLst>
                                          <p:attrName>style.visibility</p:attrName>
                                        </p:attrNameLst>
                                      </p:cBhvr>
                                      <p:to>
                                        <p:strVal val="visible"/>
                                      </p:to>
                                    </p:set>
                                    <p:anim calcmode="lin" valueType="num">
                                      <p:cBhvr additive="base">
                                        <p:cTn id="147" dur="2250" fill="hold"/>
                                        <p:tgtEl>
                                          <p:spTgt spid="89"/>
                                        </p:tgtEl>
                                        <p:attrNameLst>
                                          <p:attrName>ppt_x</p:attrName>
                                        </p:attrNameLst>
                                      </p:cBhvr>
                                      <p:tavLst>
                                        <p:tav tm="0">
                                          <p:val>
                                            <p:strVal val="1+#ppt_w/2"/>
                                          </p:val>
                                        </p:tav>
                                        <p:tav tm="100000">
                                          <p:val>
                                            <p:strVal val="#ppt_x"/>
                                          </p:val>
                                        </p:tav>
                                      </p:tavLst>
                                    </p:anim>
                                    <p:anim calcmode="lin" valueType="num">
                                      <p:cBhvr additive="base">
                                        <p:cTn id="148" dur="2250" fill="hold"/>
                                        <p:tgtEl>
                                          <p:spTgt spid="89"/>
                                        </p:tgtEl>
                                        <p:attrNameLst>
                                          <p:attrName>ppt_y</p:attrName>
                                        </p:attrNameLst>
                                      </p:cBhvr>
                                      <p:tavLst>
                                        <p:tav tm="0">
                                          <p:val>
                                            <p:strVal val="1+#ppt_h/2"/>
                                          </p:val>
                                        </p:tav>
                                        <p:tav tm="100000">
                                          <p:val>
                                            <p:strVal val="#ppt_y"/>
                                          </p:val>
                                        </p:tav>
                                      </p:tavLst>
                                    </p:anim>
                                  </p:childTnLst>
                                </p:cTn>
                              </p:par>
                              <p:par>
                                <p:cTn id="149" presetID="2" presetClass="entr" presetSubtype="6" fill="hold" grpId="0" nodeType="withEffect">
                                  <p:stCondLst>
                                    <p:cond delay="0"/>
                                  </p:stCondLst>
                                  <p:childTnLst>
                                    <p:set>
                                      <p:cBhvr>
                                        <p:cTn id="150" dur="1" fill="hold">
                                          <p:stCondLst>
                                            <p:cond delay="0"/>
                                          </p:stCondLst>
                                        </p:cTn>
                                        <p:tgtEl>
                                          <p:spTgt spid="90"/>
                                        </p:tgtEl>
                                        <p:attrNameLst>
                                          <p:attrName>style.visibility</p:attrName>
                                        </p:attrNameLst>
                                      </p:cBhvr>
                                      <p:to>
                                        <p:strVal val="visible"/>
                                      </p:to>
                                    </p:set>
                                    <p:anim calcmode="lin" valueType="num">
                                      <p:cBhvr additive="base">
                                        <p:cTn id="151" dur="2250" fill="hold"/>
                                        <p:tgtEl>
                                          <p:spTgt spid="90"/>
                                        </p:tgtEl>
                                        <p:attrNameLst>
                                          <p:attrName>ppt_x</p:attrName>
                                        </p:attrNameLst>
                                      </p:cBhvr>
                                      <p:tavLst>
                                        <p:tav tm="0">
                                          <p:val>
                                            <p:strVal val="1+#ppt_w/2"/>
                                          </p:val>
                                        </p:tav>
                                        <p:tav tm="100000">
                                          <p:val>
                                            <p:strVal val="#ppt_x"/>
                                          </p:val>
                                        </p:tav>
                                      </p:tavLst>
                                    </p:anim>
                                    <p:anim calcmode="lin" valueType="num">
                                      <p:cBhvr additive="base">
                                        <p:cTn id="152" dur="2250" fill="hold"/>
                                        <p:tgtEl>
                                          <p:spTgt spid="90"/>
                                        </p:tgtEl>
                                        <p:attrNameLst>
                                          <p:attrName>ppt_y</p:attrName>
                                        </p:attrNameLst>
                                      </p:cBhvr>
                                      <p:tavLst>
                                        <p:tav tm="0">
                                          <p:val>
                                            <p:strVal val="1+#ppt_h/2"/>
                                          </p:val>
                                        </p:tav>
                                        <p:tav tm="100000">
                                          <p:val>
                                            <p:strVal val="#ppt_y"/>
                                          </p:val>
                                        </p:tav>
                                      </p:tavLst>
                                    </p:anim>
                                  </p:childTnLst>
                                </p:cTn>
                              </p:par>
                              <p:par>
                                <p:cTn id="153" presetID="2" presetClass="entr" presetSubtype="6" fill="hold" grpId="0" nodeType="withEffect">
                                  <p:stCondLst>
                                    <p:cond delay="0"/>
                                  </p:stCondLst>
                                  <p:childTnLst>
                                    <p:set>
                                      <p:cBhvr>
                                        <p:cTn id="154" dur="1" fill="hold">
                                          <p:stCondLst>
                                            <p:cond delay="0"/>
                                          </p:stCondLst>
                                        </p:cTn>
                                        <p:tgtEl>
                                          <p:spTgt spid="91"/>
                                        </p:tgtEl>
                                        <p:attrNameLst>
                                          <p:attrName>style.visibility</p:attrName>
                                        </p:attrNameLst>
                                      </p:cBhvr>
                                      <p:to>
                                        <p:strVal val="visible"/>
                                      </p:to>
                                    </p:set>
                                    <p:anim calcmode="lin" valueType="num">
                                      <p:cBhvr additive="base">
                                        <p:cTn id="155" dur="2250" fill="hold"/>
                                        <p:tgtEl>
                                          <p:spTgt spid="91"/>
                                        </p:tgtEl>
                                        <p:attrNameLst>
                                          <p:attrName>ppt_x</p:attrName>
                                        </p:attrNameLst>
                                      </p:cBhvr>
                                      <p:tavLst>
                                        <p:tav tm="0">
                                          <p:val>
                                            <p:strVal val="1+#ppt_w/2"/>
                                          </p:val>
                                        </p:tav>
                                        <p:tav tm="100000">
                                          <p:val>
                                            <p:strVal val="#ppt_x"/>
                                          </p:val>
                                        </p:tav>
                                      </p:tavLst>
                                    </p:anim>
                                    <p:anim calcmode="lin" valueType="num">
                                      <p:cBhvr additive="base">
                                        <p:cTn id="156" dur="2250" fill="hold"/>
                                        <p:tgtEl>
                                          <p:spTgt spid="91"/>
                                        </p:tgtEl>
                                        <p:attrNameLst>
                                          <p:attrName>ppt_y</p:attrName>
                                        </p:attrNameLst>
                                      </p:cBhvr>
                                      <p:tavLst>
                                        <p:tav tm="0">
                                          <p:val>
                                            <p:strVal val="1+#ppt_h/2"/>
                                          </p:val>
                                        </p:tav>
                                        <p:tav tm="100000">
                                          <p:val>
                                            <p:strVal val="#ppt_y"/>
                                          </p:val>
                                        </p:tav>
                                      </p:tavLst>
                                    </p:anim>
                                  </p:childTnLst>
                                </p:cTn>
                              </p:par>
                              <p:par>
                                <p:cTn id="157" presetID="2" presetClass="entr" presetSubtype="6" fill="hold" grpId="0" nodeType="withEffect">
                                  <p:stCondLst>
                                    <p:cond delay="0"/>
                                  </p:stCondLst>
                                  <p:childTnLst>
                                    <p:set>
                                      <p:cBhvr>
                                        <p:cTn id="158" dur="1" fill="hold">
                                          <p:stCondLst>
                                            <p:cond delay="0"/>
                                          </p:stCondLst>
                                        </p:cTn>
                                        <p:tgtEl>
                                          <p:spTgt spid="92"/>
                                        </p:tgtEl>
                                        <p:attrNameLst>
                                          <p:attrName>style.visibility</p:attrName>
                                        </p:attrNameLst>
                                      </p:cBhvr>
                                      <p:to>
                                        <p:strVal val="visible"/>
                                      </p:to>
                                    </p:set>
                                    <p:anim calcmode="lin" valueType="num">
                                      <p:cBhvr additive="base">
                                        <p:cTn id="159" dur="2250" fill="hold"/>
                                        <p:tgtEl>
                                          <p:spTgt spid="92"/>
                                        </p:tgtEl>
                                        <p:attrNameLst>
                                          <p:attrName>ppt_x</p:attrName>
                                        </p:attrNameLst>
                                      </p:cBhvr>
                                      <p:tavLst>
                                        <p:tav tm="0">
                                          <p:val>
                                            <p:strVal val="1+#ppt_w/2"/>
                                          </p:val>
                                        </p:tav>
                                        <p:tav tm="100000">
                                          <p:val>
                                            <p:strVal val="#ppt_x"/>
                                          </p:val>
                                        </p:tav>
                                      </p:tavLst>
                                    </p:anim>
                                    <p:anim calcmode="lin" valueType="num">
                                      <p:cBhvr additive="base">
                                        <p:cTn id="160" dur="2250" fill="hold"/>
                                        <p:tgtEl>
                                          <p:spTgt spid="92"/>
                                        </p:tgtEl>
                                        <p:attrNameLst>
                                          <p:attrName>ppt_y</p:attrName>
                                        </p:attrNameLst>
                                      </p:cBhvr>
                                      <p:tavLst>
                                        <p:tav tm="0">
                                          <p:val>
                                            <p:strVal val="1+#ppt_h/2"/>
                                          </p:val>
                                        </p:tav>
                                        <p:tav tm="100000">
                                          <p:val>
                                            <p:strVal val="#ppt_y"/>
                                          </p:val>
                                        </p:tav>
                                      </p:tavLst>
                                    </p:anim>
                                  </p:childTnLst>
                                </p:cTn>
                              </p:par>
                              <p:par>
                                <p:cTn id="161" presetID="2" presetClass="entr" presetSubtype="6" fill="hold" grpId="0" nodeType="withEffect">
                                  <p:stCondLst>
                                    <p:cond delay="0"/>
                                  </p:stCondLst>
                                  <p:childTnLst>
                                    <p:set>
                                      <p:cBhvr>
                                        <p:cTn id="162" dur="1" fill="hold">
                                          <p:stCondLst>
                                            <p:cond delay="0"/>
                                          </p:stCondLst>
                                        </p:cTn>
                                        <p:tgtEl>
                                          <p:spTgt spid="93"/>
                                        </p:tgtEl>
                                        <p:attrNameLst>
                                          <p:attrName>style.visibility</p:attrName>
                                        </p:attrNameLst>
                                      </p:cBhvr>
                                      <p:to>
                                        <p:strVal val="visible"/>
                                      </p:to>
                                    </p:set>
                                    <p:anim calcmode="lin" valueType="num">
                                      <p:cBhvr additive="base">
                                        <p:cTn id="163" dur="2250" fill="hold"/>
                                        <p:tgtEl>
                                          <p:spTgt spid="93"/>
                                        </p:tgtEl>
                                        <p:attrNameLst>
                                          <p:attrName>ppt_x</p:attrName>
                                        </p:attrNameLst>
                                      </p:cBhvr>
                                      <p:tavLst>
                                        <p:tav tm="0">
                                          <p:val>
                                            <p:strVal val="1+#ppt_w/2"/>
                                          </p:val>
                                        </p:tav>
                                        <p:tav tm="100000">
                                          <p:val>
                                            <p:strVal val="#ppt_x"/>
                                          </p:val>
                                        </p:tav>
                                      </p:tavLst>
                                    </p:anim>
                                    <p:anim calcmode="lin" valueType="num">
                                      <p:cBhvr additive="base">
                                        <p:cTn id="164" dur="2250" fill="hold"/>
                                        <p:tgtEl>
                                          <p:spTgt spid="93"/>
                                        </p:tgtEl>
                                        <p:attrNameLst>
                                          <p:attrName>ppt_y</p:attrName>
                                        </p:attrNameLst>
                                      </p:cBhvr>
                                      <p:tavLst>
                                        <p:tav tm="0">
                                          <p:val>
                                            <p:strVal val="1+#ppt_h/2"/>
                                          </p:val>
                                        </p:tav>
                                        <p:tav tm="100000">
                                          <p:val>
                                            <p:strVal val="#ppt_y"/>
                                          </p:val>
                                        </p:tav>
                                      </p:tavLst>
                                    </p:anim>
                                  </p:childTnLst>
                                </p:cTn>
                              </p:par>
                              <p:par>
                                <p:cTn id="165" presetID="2" presetClass="entr" presetSubtype="6" fill="hold" grpId="0" nodeType="withEffect">
                                  <p:stCondLst>
                                    <p:cond delay="0"/>
                                  </p:stCondLst>
                                  <p:childTnLst>
                                    <p:set>
                                      <p:cBhvr>
                                        <p:cTn id="166" dur="1" fill="hold">
                                          <p:stCondLst>
                                            <p:cond delay="0"/>
                                          </p:stCondLst>
                                        </p:cTn>
                                        <p:tgtEl>
                                          <p:spTgt spid="94"/>
                                        </p:tgtEl>
                                        <p:attrNameLst>
                                          <p:attrName>style.visibility</p:attrName>
                                        </p:attrNameLst>
                                      </p:cBhvr>
                                      <p:to>
                                        <p:strVal val="visible"/>
                                      </p:to>
                                    </p:set>
                                    <p:anim calcmode="lin" valueType="num">
                                      <p:cBhvr additive="base">
                                        <p:cTn id="167" dur="2250" fill="hold"/>
                                        <p:tgtEl>
                                          <p:spTgt spid="94"/>
                                        </p:tgtEl>
                                        <p:attrNameLst>
                                          <p:attrName>ppt_x</p:attrName>
                                        </p:attrNameLst>
                                      </p:cBhvr>
                                      <p:tavLst>
                                        <p:tav tm="0">
                                          <p:val>
                                            <p:strVal val="1+#ppt_w/2"/>
                                          </p:val>
                                        </p:tav>
                                        <p:tav tm="100000">
                                          <p:val>
                                            <p:strVal val="#ppt_x"/>
                                          </p:val>
                                        </p:tav>
                                      </p:tavLst>
                                    </p:anim>
                                    <p:anim calcmode="lin" valueType="num">
                                      <p:cBhvr additive="base">
                                        <p:cTn id="168" dur="2250" fill="hold"/>
                                        <p:tgtEl>
                                          <p:spTgt spid="94"/>
                                        </p:tgtEl>
                                        <p:attrNameLst>
                                          <p:attrName>ppt_y</p:attrName>
                                        </p:attrNameLst>
                                      </p:cBhvr>
                                      <p:tavLst>
                                        <p:tav tm="0">
                                          <p:val>
                                            <p:strVal val="1+#ppt_h/2"/>
                                          </p:val>
                                        </p:tav>
                                        <p:tav tm="100000">
                                          <p:val>
                                            <p:strVal val="#ppt_y"/>
                                          </p:val>
                                        </p:tav>
                                      </p:tavLst>
                                    </p:anim>
                                  </p:childTnLst>
                                </p:cTn>
                              </p:par>
                              <p:par>
                                <p:cTn id="169" presetID="2" presetClass="entr" presetSubtype="6" fill="hold" grpId="0" nodeType="withEffect">
                                  <p:stCondLst>
                                    <p:cond delay="0"/>
                                  </p:stCondLst>
                                  <p:childTnLst>
                                    <p:set>
                                      <p:cBhvr>
                                        <p:cTn id="170" dur="1" fill="hold">
                                          <p:stCondLst>
                                            <p:cond delay="0"/>
                                          </p:stCondLst>
                                        </p:cTn>
                                        <p:tgtEl>
                                          <p:spTgt spid="95"/>
                                        </p:tgtEl>
                                        <p:attrNameLst>
                                          <p:attrName>style.visibility</p:attrName>
                                        </p:attrNameLst>
                                      </p:cBhvr>
                                      <p:to>
                                        <p:strVal val="visible"/>
                                      </p:to>
                                    </p:set>
                                    <p:anim calcmode="lin" valueType="num">
                                      <p:cBhvr additive="base">
                                        <p:cTn id="171" dur="2250" fill="hold"/>
                                        <p:tgtEl>
                                          <p:spTgt spid="95"/>
                                        </p:tgtEl>
                                        <p:attrNameLst>
                                          <p:attrName>ppt_x</p:attrName>
                                        </p:attrNameLst>
                                      </p:cBhvr>
                                      <p:tavLst>
                                        <p:tav tm="0">
                                          <p:val>
                                            <p:strVal val="1+#ppt_w/2"/>
                                          </p:val>
                                        </p:tav>
                                        <p:tav tm="100000">
                                          <p:val>
                                            <p:strVal val="#ppt_x"/>
                                          </p:val>
                                        </p:tav>
                                      </p:tavLst>
                                    </p:anim>
                                    <p:anim calcmode="lin" valueType="num">
                                      <p:cBhvr additive="base">
                                        <p:cTn id="172" dur="2250" fill="hold"/>
                                        <p:tgtEl>
                                          <p:spTgt spid="95"/>
                                        </p:tgtEl>
                                        <p:attrNameLst>
                                          <p:attrName>ppt_y</p:attrName>
                                        </p:attrNameLst>
                                      </p:cBhvr>
                                      <p:tavLst>
                                        <p:tav tm="0">
                                          <p:val>
                                            <p:strVal val="1+#ppt_h/2"/>
                                          </p:val>
                                        </p:tav>
                                        <p:tav tm="100000">
                                          <p:val>
                                            <p:strVal val="#ppt_y"/>
                                          </p:val>
                                        </p:tav>
                                      </p:tavLst>
                                    </p:anim>
                                  </p:childTnLst>
                                </p:cTn>
                              </p:par>
                              <p:par>
                                <p:cTn id="173" presetID="2" presetClass="entr" presetSubtype="6" fill="hold" grpId="0" nodeType="withEffect">
                                  <p:stCondLst>
                                    <p:cond delay="0"/>
                                  </p:stCondLst>
                                  <p:childTnLst>
                                    <p:set>
                                      <p:cBhvr>
                                        <p:cTn id="174" dur="1" fill="hold">
                                          <p:stCondLst>
                                            <p:cond delay="0"/>
                                          </p:stCondLst>
                                        </p:cTn>
                                        <p:tgtEl>
                                          <p:spTgt spid="96"/>
                                        </p:tgtEl>
                                        <p:attrNameLst>
                                          <p:attrName>style.visibility</p:attrName>
                                        </p:attrNameLst>
                                      </p:cBhvr>
                                      <p:to>
                                        <p:strVal val="visible"/>
                                      </p:to>
                                    </p:set>
                                    <p:anim calcmode="lin" valueType="num">
                                      <p:cBhvr additive="base">
                                        <p:cTn id="175" dur="2250" fill="hold"/>
                                        <p:tgtEl>
                                          <p:spTgt spid="96"/>
                                        </p:tgtEl>
                                        <p:attrNameLst>
                                          <p:attrName>ppt_x</p:attrName>
                                        </p:attrNameLst>
                                      </p:cBhvr>
                                      <p:tavLst>
                                        <p:tav tm="0">
                                          <p:val>
                                            <p:strVal val="1+#ppt_w/2"/>
                                          </p:val>
                                        </p:tav>
                                        <p:tav tm="100000">
                                          <p:val>
                                            <p:strVal val="#ppt_x"/>
                                          </p:val>
                                        </p:tav>
                                      </p:tavLst>
                                    </p:anim>
                                    <p:anim calcmode="lin" valueType="num">
                                      <p:cBhvr additive="base">
                                        <p:cTn id="176" dur="2250" fill="hold"/>
                                        <p:tgtEl>
                                          <p:spTgt spid="96"/>
                                        </p:tgtEl>
                                        <p:attrNameLst>
                                          <p:attrName>ppt_y</p:attrName>
                                        </p:attrNameLst>
                                      </p:cBhvr>
                                      <p:tavLst>
                                        <p:tav tm="0">
                                          <p:val>
                                            <p:strVal val="1+#ppt_h/2"/>
                                          </p:val>
                                        </p:tav>
                                        <p:tav tm="100000">
                                          <p:val>
                                            <p:strVal val="#ppt_y"/>
                                          </p:val>
                                        </p:tav>
                                      </p:tavLst>
                                    </p:anim>
                                  </p:childTnLst>
                                </p:cTn>
                              </p:par>
                              <p:par>
                                <p:cTn id="177" presetID="2" presetClass="entr" presetSubtype="6" fill="hold" grpId="0" nodeType="withEffect">
                                  <p:stCondLst>
                                    <p:cond delay="0"/>
                                  </p:stCondLst>
                                  <p:childTnLst>
                                    <p:set>
                                      <p:cBhvr>
                                        <p:cTn id="178" dur="1" fill="hold">
                                          <p:stCondLst>
                                            <p:cond delay="0"/>
                                          </p:stCondLst>
                                        </p:cTn>
                                        <p:tgtEl>
                                          <p:spTgt spid="97"/>
                                        </p:tgtEl>
                                        <p:attrNameLst>
                                          <p:attrName>style.visibility</p:attrName>
                                        </p:attrNameLst>
                                      </p:cBhvr>
                                      <p:to>
                                        <p:strVal val="visible"/>
                                      </p:to>
                                    </p:set>
                                    <p:anim calcmode="lin" valueType="num">
                                      <p:cBhvr additive="base">
                                        <p:cTn id="179" dur="2250" fill="hold"/>
                                        <p:tgtEl>
                                          <p:spTgt spid="97"/>
                                        </p:tgtEl>
                                        <p:attrNameLst>
                                          <p:attrName>ppt_x</p:attrName>
                                        </p:attrNameLst>
                                      </p:cBhvr>
                                      <p:tavLst>
                                        <p:tav tm="0">
                                          <p:val>
                                            <p:strVal val="1+#ppt_w/2"/>
                                          </p:val>
                                        </p:tav>
                                        <p:tav tm="100000">
                                          <p:val>
                                            <p:strVal val="#ppt_x"/>
                                          </p:val>
                                        </p:tav>
                                      </p:tavLst>
                                    </p:anim>
                                    <p:anim calcmode="lin" valueType="num">
                                      <p:cBhvr additive="base">
                                        <p:cTn id="180" dur="2250" fill="hold"/>
                                        <p:tgtEl>
                                          <p:spTgt spid="97"/>
                                        </p:tgtEl>
                                        <p:attrNameLst>
                                          <p:attrName>ppt_y</p:attrName>
                                        </p:attrNameLst>
                                      </p:cBhvr>
                                      <p:tavLst>
                                        <p:tav tm="0">
                                          <p:val>
                                            <p:strVal val="1+#ppt_h/2"/>
                                          </p:val>
                                        </p:tav>
                                        <p:tav tm="100000">
                                          <p:val>
                                            <p:strVal val="#ppt_y"/>
                                          </p:val>
                                        </p:tav>
                                      </p:tavLst>
                                    </p:anim>
                                  </p:childTnLst>
                                </p:cTn>
                              </p:par>
                              <p:par>
                                <p:cTn id="181" presetID="2" presetClass="entr" presetSubtype="6" fill="hold" grpId="0" nodeType="withEffect">
                                  <p:stCondLst>
                                    <p:cond delay="0"/>
                                  </p:stCondLst>
                                  <p:childTnLst>
                                    <p:set>
                                      <p:cBhvr>
                                        <p:cTn id="182" dur="1" fill="hold">
                                          <p:stCondLst>
                                            <p:cond delay="0"/>
                                          </p:stCondLst>
                                        </p:cTn>
                                        <p:tgtEl>
                                          <p:spTgt spid="98"/>
                                        </p:tgtEl>
                                        <p:attrNameLst>
                                          <p:attrName>style.visibility</p:attrName>
                                        </p:attrNameLst>
                                      </p:cBhvr>
                                      <p:to>
                                        <p:strVal val="visible"/>
                                      </p:to>
                                    </p:set>
                                    <p:anim calcmode="lin" valueType="num">
                                      <p:cBhvr additive="base">
                                        <p:cTn id="183" dur="2250" fill="hold"/>
                                        <p:tgtEl>
                                          <p:spTgt spid="98"/>
                                        </p:tgtEl>
                                        <p:attrNameLst>
                                          <p:attrName>ppt_x</p:attrName>
                                        </p:attrNameLst>
                                      </p:cBhvr>
                                      <p:tavLst>
                                        <p:tav tm="0">
                                          <p:val>
                                            <p:strVal val="1+#ppt_w/2"/>
                                          </p:val>
                                        </p:tav>
                                        <p:tav tm="100000">
                                          <p:val>
                                            <p:strVal val="#ppt_x"/>
                                          </p:val>
                                        </p:tav>
                                      </p:tavLst>
                                    </p:anim>
                                    <p:anim calcmode="lin" valueType="num">
                                      <p:cBhvr additive="base">
                                        <p:cTn id="184" dur="2250" fill="hold"/>
                                        <p:tgtEl>
                                          <p:spTgt spid="98"/>
                                        </p:tgtEl>
                                        <p:attrNameLst>
                                          <p:attrName>ppt_y</p:attrName>
                                        </p:attrNameLst>
                                      </p:cBhvr>
                                      <p:tavLst>
                                        <p:tav tm="0">
                                          <p:val>
                                            <p:strVal val="1+#ppt_h/2"/>
                                          </p:val>
                                        </p:tav>
                                        <p:tav tm="100000">
                                          <p:val>
                                            <p:strVal val="#ppt_y"/>
                                          </p:val>
                                        </p:tav>
                                      </p:tavLst>
                                    </p:anim>
                                  </p:childTnLst>
                                </p:cTn>
                              </p:par>
                              <p:par>
                                <p:cTn id="185" presetID="2" presetClass="entr" presetSubtype="6" fill="hold" grpId="0" nodeType="withEffect">
                                  <p:stCondLst>
                                    <p:cond delay="0"/>
                                  </p:stCondLst>
                                  <p:childTnLst>
                                    <p:set>
                                      <p:cBhvr>
                                        <p:cTn id="186" dur="1" fill="hold">
                                          <p:stCondLst>
                                            <p:cond delay="0"/>
                                          </p:stCondLst>
                                        </p:cTn>
                                        <p:tgtEl>
                                          <p:spTgt spid="99"/>
                                        </p:tgtEl>
                                        <p:attrNameLst>
                                          <p:attrName>style.visibility</p:attrName>
                                        </p:attrNameLst>
                                      </p:cBhvr>
                                      <p:to>
                                        <p:strVal val="visible"/>
                                      </p:to>
                                    </p:set>
                                    <p:anim calcmode="lin" valueType="num">
                                      <p:cBhvr additive="base">
                                        <p:cTn id="187" dur="2250" fill="hold"/>
                                        <p:tgtEl>
                                          <p:spTgt spid="99"/>
                                        </p:tgtEl>
                                        <p:attrNameLst>
                                          <p:attrName>ppt_x</p:attrName>
                                        </p:attrNameLst>
                                      </p:cBhvr>
                                      <p:tavLst>
                                        <p:tav tm="0">
                                          <p:val>
                                            <p:strVal val="1+#ppt_w/2"/>
                                          </p:val>
                                        </p:tav>
                                        <p:tav tm="100000">
                                          <p:val>
                                            <p:strVal val="#ppt_x"/>
                                          </p:val>
                                        </p:tav>
                                      </p:tavLst>
                                    </p:anim>
                                    <p:anim calcmode="lin" valueType="num">
                                      <p:cBhvr additive="base">
                                        <p:cTn id="188" dur="2250" fill="hold"/>
                                        <p:tgtEl>
                                          <p:spTgt spid="99"/>
                                        </p:tgtEl>
                                        <p:attrNameLst>
                                          <p:attrName>ppt_y</p:attrName>
                                        </p:attrNameLst>
                                      </p:cBhvr>
                                      <p:tavLst>
                                        <p:tav tm="0">
                                          <p:val>
                                            <p:strVal val="1+#ppt_h/2"/>
                                          </p:val>
                                        </p:tav>
                                        <p:tav tm="100000">
                                          <p:val>
                                            <p:strVal val="#ppt_y"/>
                                          </p:val>
                                        </p:tav>
                                      </p:tavLst>
                                    </p:anim>
                                  </p:childTnLst>
                                </p:cTn>
                              </p:par>
                              <p:par>
                                <p:cTn id="189" presetID="2" presetClass="entr" presetSubtype="6" fill="hold" grpId="0" nodeType="withEffect">
                                  <p:stCondLst>
                                    <p:cond delay="0"/>
                                  </p:stCondLst>
                                  <p:childTnLst>
                                    <p:set>
                                      <p:cBhvr>
                                        <p:cTn id="190" dur="1" fill="hold">
                                          <p:stCondLst>
                                            <p:cond delay="0"/>
                                          </p:stCondLst>
                                        </p:cTn>
                                        <p:tgtEl>
                                          <p:spTgt spid="100"/>
                                        </p:tgtEl>
                                        <p:attrNameLst>
                                          <p:attrName>style.visibility</p:attrName>
                                        </p:attrNameLst>
                                      </p:cBhvr>
                                      <p:to>
                                        <p:strVal val="visible"/>
                                      </p:to>
                                    </p:set>
                                    <p:anim calcmode="lin" valueType="num">
                                      <p:cBhvr additive="base">
                                        <p:cTn id="191" dur="2250" fill="hold"/>
                                        <p:tgtEl>
                                          <p:spTgt spid="100"/>
                                        </p:tgtEl>
                                        <p:attrNameLst>
                                          <p:attrName>ppt_x</p:attrName>
                                        </p:attrNameLst>
                                      </p:cBhvr>
                                      <p:tavLst>
                                        <p:tav tm="0">
                                          <p:val>
                                            <p:strVal val="1+#ppt_w/2"/>
                                          </p:val>
                                        </p:tav>
                                        <p:tav tm="100000">
                                          <p:val>
                                            <p:strVal val="#ppt_x"/>
                                          </p:val>
                                        </p:tav>
                                      </p:tavLst>
                                    </p:anim>
                                    <p:anim calcmode="lin" valueType="num">
                                      <p:cBhvr additive="base">
                                        <p:cTn id="192" dur="2250" fill="hold"/>
                                        <p:tgtEl>
                                          <p:spTgt spid="100"/>
                                        </p:tgtEl>
                                        <p:attrNameLst>
                                          <p:attrName>ppt_y</p:attrName>
                                        </p:attrNameLst>
                                      </p:cBhvr>
                                      <p:tavLst>
                                        <p:tav tm="0">
                                          <p:val>
                                            <p:strVal val="1+#ppt_h/2"/>
                                          </p:val>
                                        </p:tav>
                                        <p:tav tm="100000">
                                          <p:val>
                                            <p:strVal val="#ppt_y"/>
                                          </p:val>
                                        </p:tav>
                                      </p:tavLst>
                                    </p:anim>
                                  </p:childTnLst>
                                </p:cTn>
                              </p:par>
                              <p:par>
                                <p:cTn id="193" presetID="2" presetClass="entr" presetSubtype="6" fill="hold" grpId="0" nodeType="withEffect">
                                  <p:stCondLst>
                                    <p:cond delay="0"/>
                                  </p:stCondLst>
                                  <p:childTnLst>
                                    <p:set>
                                      <p:cBhvr>
                                        <p:cTn id="194" dur="1" fill="hold">
                                          <p:stCondLst>
                                            <p:cond delay="0"/>
                                          </p:stCondLst>
                                        </p:cTn>
                                        <p:tgtEl>
                                          <p:spTgt spid="101"/>
                                        </p:tgtEl>
                                        <p:attrNameLst>
                                          <p:attrName>style.visibility</p:attrName>
                                        </p:attrNameLst>
                                      </p:cBhvr>
                                      <p:to>
                                        <p:strVal val="visible"/>
                                      </p:to>
                                    </p:set>
                                    <p:anim calcmode="lin" valueType="num">
                                      <p:cBhvr additive="base">
                                        <p:cTn id="195" dur="2250" fill="hold"/>
                                        <p:tgtEl>
                                          <p:spTgt spid="101"/>
                                        </p:tgtEl>
                                        <p:attrNameLst>
                                          <p:attrName>ppt_x</p:attrName>
                                        </p:attrNameLst>
                                      </p:cBhvr>
                                      <p:tavLst>
                                        <p:tav tm="0">
                                          <p:val>
                                            <p:strVal val="1+#ppt_w/2"/>
                                          </p:val>
                                        </p:tav>
                                        <p:tav tm="100000">
                                          <p:val>
                                            <p:strVal val="#ppt_x"/>
                                          </p:val>
                                        </p:tav>
                                      </p:tavLst>
                                    </p:anim>
                                    <p:anim calcmode="lin" valueType="num">
                                      <p:cBhvr additive="base">
                                        <p:cTn id="196" dur="2250" fill="hold"/>
                                        <p:tgtEl>
                                          <p:spTgt spid="101"/>
                                        </p:tgtEl>
                                        <p:attrNameLst>
                                          <p:attrName>ppt_y</p:attrName>
                                        </p:attrNameLst>
                                      </p:cBhvr>
                                      <p:tavLst>
                                        <p:tav tm="0">
                                          <p:val>
                                            <p:strVal val="1+#ppt_h/2"/>
                                          </p:val>
                                        </p:tav>
                                        <p:tav tm="100000">
                                          <p:val>
                                            <p:strVal val="#ppt_y"/>
                                          </p:val>
                                        </p:tav>
                                      </p:tavLst>
                                    </p:anim>
                                  </p:childTnLst>
                                </p:cTn>
                              </p:par>
                              <p:par>
                                <p:cTn id="197" presetID="2" presetClass="entr" presetSubtype="6" fill="hold" grpId="0" nodeType="withEffect">
                                  <p:stCondLst>
                                    <p:cond delay="0"/>
                                  </p:stCondLst>
                                  <p:childTnLst>
                                    <p:set>
                                      <p:cBhvr>
                                        <p:cTn id="198" dur="1" fill="hold">
                                          <p:stCondLst>
                                            <p:cond delay="0"/>
                                          </p:stCondLst>
                                        </p:cTn>
                                        <p:tgtEl>
                                          <p:spTgt spid="102"/>
                                        </p:tgtEl>
                                        <p:attrNameLst>
                                          <p:attrName>style.visibility</p:attrName>
                                        </p:attrNameLst>
                                      </p:cBhvr>
                                      <p:to>
                                        <p:strVal val="visible"/>
                                      </p:to>
                                    </p:set>
                                    <p:anim calcmode="lin" valueType="num">
                                      <p:cBhvr additive="base">
                                        <p:cTn id="199" dur="2250" fill="hold"/>
                                        <p:tgtEl>
                                          <p:spTgt spid="102"/>
                                        </p:tgtEl>
                                        <p:attrNameLst>
                                          <p:attrName>ppt_x</p:attrName>
                                        </p:attrNameLst>
                                      </p:cBhvr>
                                      <p:tavLst>
                                        <p:tav tm="0">
                                          <p:val>
                                            <p:strVal val="1+#ppt_w/2"/>
                                          </p:val>
                                        </p:tav>
                                        <p:tav tm="100000">
                                          <p:val>
                                            <p:strVal val="#ppt_x"/>
                                          </p:val>
                                        </p:tav>
                                      </p:tavLst>
                                    </p:anim>
                                    <p:anim calcmode="lin" valueType="num">
                                      <p:cBhvr additive="base">
                                        <p:cTn id="200" dur="2250" fill="hold"/>
                                        <p:tgtEl>
                                          <p:spTgt spid="102"/>
                                        </p:tgtEl>
                                        <p:attrNameLst>
                                          <p:attrName>ppt_y</p:attrName>
                                        </p:attrNameLst>
                                      </p:cBhvr>
                                      <p:tavLst>
                                        <p:tav tm="0">
                                          <p:val>
                                            <p:strVal val="1+#ppt_h/2"/>
                                          </p:val>
                                        </p:tav>
                                        <p:tav tm="100000">
                                          <p:val>
                                            <p:strVal val="#ppt_y"/>
                                          </p:val>
                                        </p:tav>
                                      </p:tavLst>
                                    </p:anim>
                                  </p:childTnLst>
                                </p:cTn>
                              </p:par>
                              <p:par>
                                <p:cTn id="201" presetID="2" presetClass="entr" presetSubtype="6" fill="hold" grpId="0" nodeType="withEffect">
                                  <p:stCondLst>
                                    <p:cond delay="0"/>
                                  </p:stCondLst>
                                  <p:childTnLst>
                                    <p:set>
                                      <p:cBhvr>
                                        <p:cTn id="202" dur="1" fill="hold">
                                          <p:stCondLst>
                                            <p:cond delay="0"/>
                                          </p:stCondLst>
                                        </p:cTn>
                                        <p:tgtEl>
                                          <p:spTgt spid="103"/>
                                        </p:tgtEl>
                                        <p:attrNameLst>
                                          <p:attrName>style.visibility</p:attrName>
                                        </p:attrNameLst>
                                      </p:cBhvr>
                                      <p:to>
                                        <p:strVal val="visible"/>
                                      </p:to>
                                    </p:set>
                                    <p:anim calcmode="lin" valueType="num">
                                      <p:cBhvr additive="base">
                                        <p:cTn id="203" dur="2250" fill="hold"/>
                                        <p:tgtEl>
                                          <p:spTgt spid="103"/>
                                        </p:tgtEl>
                                        <p:attrNameLst>
                                          <p:attrName>ppt_x</p:attrName>
                                        </p:attrNameLst>
                                      </p:cBhvr>
                                      <p:tavLst>
                                        <p:tav tm="0">
                                          <p:val>
                                            <p:strVal val="1+#ppt_w/2"/>
                                          </p:val>
                                        </p:tav>
                                        <p:tav tm="100000">
                                          <p:val>
                                            <p:strVal val="#ppt_x"/>
                                          </p:val>
                                        </p:tav>
                                      </p:tavLst>
                                    </p:anim>
                                    <p:anim calcmode="lin" valueType="num">
                                      <p:cBhvr additive="base">
                                        <p:cTn id="204" dur="2250" fill="hold"/>
                                        <p:tgtEl>
                                          <p:spTgt spid="103"/>
                                        </p:tgtEl>
                                        <p:attrNameLst>
                                          <p:attrName>ppt_y</p:attrName>
                                        </p:attrNameLst>
                                      </p:cBhvr>
                                      <p:tavLst>
                                        <p:tav tm="0">
                                          <p:val>
                                            <p:strVal val="1+#ppt_h/2"/>
                                          </p:val>
                                        </p:tav>
                                        <p:tav tm="100000">
                                          <p:val>
                                            <p:strVal val="#ppt_y"/>
                                          </p:val>
                                        </p:tav>
                                      </p:tavLst>
                                    </p:anim>
                                  </p:childTnLst>
                                </p:cTn>
                              </p:par>
                              <p:par>
                                <p:cTn id="205" presetID="2" presetClass="entr" presetSubtype="6" fill="hold" grpId="0" nodeType="withEffect">
                                  <p:stCondLst>
                                    <p:cond delay="0"/>
                                  </p:stCondLst>
                                  <p:childTnLst>
                                    <p:set>
                                      <p:cBhvr>
                                        <p:cTn id="206" dur="1" fill="hold">
                                          <p:stCondLst>
                                            <p:cond delay="0"/>
                                          </p:stCondLst>
                                        </p:cTn>
                                        <p:tgtEl>
                                          <p:spTgt spid="104"/>
                                        </p:tgtEl>
                                        <p:attrNameLst>
                                          <p:attrName>style.visibility</p:attrName>
                                        </p:attrNameLst>
                                      </p:cBhvr>
                                      <p:to>
                                        <p:strVal val="visible"/>
                                      </p:to>
                                    </p:set>
                                    <p:anim calcmode="lin" valueType="num">
                                      <p:cBhvr additive="base">
                                        <p:cTn id="207" dur="2250" fill="hold"/>
                                        <p:tgtEl>
                                          <p:spTgt spid="104"/>
                                        </p:tgtEl>
                                        <p:attrNameLst>
                                          <p:attrName>ppt_x</p:attrName>
                                        </p:attrNameLst>
                                      </p:cBhvr>
                                      <p:tavLst>
                                        <p:tav tm="0">
                                          <p:val>
                                            <p:strVal val="1+#ppt_w/2"/>
                                          </p:val>
                                        </p:tav>
                                        <p:tav tm="100000">
                                          <p:val>
                                            <p:strVal val="#ppt_x"/>
                                          </p:val>
                                        </p:tav>
                                      </p:tavLst>
                                    </p:anim>
                                    <p:anim calcmode="lin" valueType="num">
                                      <p:cBhvr additive="base">
                                        <p:cTn id="208" dur="2250" fill="hold"/>
                                        <p:tgtEl>
                                          <p:spTgt spid="104"/>
                                        </p:tgtEl>
                                        <p:attrNameLst>
                                          <p:attrName>ppt_y</p:attrName>
                                        </p:attrNameLst>
                                      </p:cBhvr>
                                      <p:tavLst>
                                        <p:tav tm="0">
                                          <p:val>
                                            <p:strVal val="1+#ppt_h/2"/>
                                          </p:val>
                                        </p:tav>
                                        <p:tav tm="100000">
                                          <p:val>
                                            <p:strVal val="#ppt_y"/>
                                          </p:val>
                                        </p:tav>
                                      </p:tavLst>
                                    </p:anim>
                                  </p:childTnLst>
                                </p:cTn>
                              </p:par>
                              <p:par>
                                <p:cTn id="209" presetID="2" presetClass="entr" presetSubtype="6" fill="hold" grpId="0" nodeType="withEffect">
                                  <p:stCondLst>
                                    <p:cond delay="0"/>
                                  </p:stCondLst>
                                  <p:childTnLst>
                                    <p:set>
                                      <p:cBhvr>
                                        <p:cTn id="210" dur="1" fill="hold">
                                          <p:stCondLst>
                                            <p:cond delay="0"/>
                                          </p:stCondLst>
                                        </p:cTn>
                                        <p:tgtEl>
                                          <p:spTgt spid="105"/>
                                        </p:tgtEl>
                                        <p:attrNameLst>
                                          <p:attrName>style.visibility</p:attrName>
                                        </p:attrNameLst>
                                      </p:cBhvr>
                                      <p:to>
                                        <p:strVal val="visible"/>
                                      </p:to>
                                    </p:set>
                                    <p:anim calcmode="lin" valueType="num">
                                      <p:cBhvr additive="base">
                                        <p:cTn id="211" dur="2250" fill="hold"/>
                                        <p:tgtEl>
                                          <p:spTgt spid="105"/>
                                        </p:tgtEl>
                                        <p:attrNameLst>
                                          <p:attrName>ppt_x</p:attrName>
                                        </p:attrNameLst>
                                      </p:cBhvr>
                                      <p:tavLst>
                                        <p:tav tm="0">
                                          <p:val>
                                            <p:strVal val="1+#ppt_w/2"/>
                                          </p:val>
                                        </p:tav>
                                        <p:tav tm="100000">
                                          <p:val>
                                            <p:strVal val="#ppt_x"/>
                                          </p:val>
                                        </p:tav>
                                      </p:tavLst>
                                    </p:anim>
                                    <p:anim calcmode="lin" valueType="num">
                                      <p:cBhvr additive="base">
                                        <p:cTn id="212" dur="2250" fill="hold"/>
                                        <p:tgtEl>
                                          <p:spTgt spid="105"/>
                                        </p:tgtEl>
                                        <p:attrNameLst>
                                          <p:attrName>ppt_y</p:attrName>
                                        </p:attrNameLst>
                                      </p:cBhvr>
                                      <p:tavLst>
                                        <p:tav tm="0">
                                          <p:val>
                                            <p:strVal val="1+#ppt_h/2"/>
                                          </p:val>
                                        </p:tav>
                                        <p:tav tm="100000">
                                          <p:val>
                                            <p:strVal val="#ppt_y"/>
                                          </p:val>
                                        </p:tav>
                                      </p:tavLst>
                                    </p:anim>
                                  </p:childTnLst>
                                </p:cTn>
                              </p:par>
                              <p:par>
                                <p:cTn id="213" presetID="2" presetClass="entr" presetSubtype="3" fill="hold" grpId="0" nodeType="withEffect">
                                  <p:stCondLst>
                                    <p:cond delay="0"/>
                                  </p:stCondLst>
                                  <p:childTnLst>
                                    <p:set>
                                      <p:cBhvr>
                                        <p:cTn id="214" dur="1" fill="hold">
                                          <p:stCondLst>
                                            <p:cond delay="0"/>
                                          </p:stCondLst>
                                        </p:cTn>
                                        <p:tgtEl>
                                          <p:spTgt spid="2"/>
                                        </p:tgtEl>
                                        <p:attrNameLst>
                                          <p:attrName>style.visibility</p:attrName>
                                        </p:attrNameLst>
                                      </p:cBhvr>
                                      <p:to>
                                        <p:strVal val="visible"/>
                                      </p:to>
                                    </p:set>
                                    <p:anim calcmode="lin" valueType="num">
                                      <p:cBhvr additive="base">
                                        <p:cTn id="215" dur="2250" fill="hold"/>
                                        <p:tgtEl>
                                          <p:spTgt spid="2"/>
                                        </p:tgtEl>
                                        <p:attrNameLst>
                                          <p:attrName>ppt_x</p:attrName>
                                        </p:attrNameLst>
                                      </p:cBhvr>
                                      <p:tavLst>
                                        <p:tav tm="0">
                                          <p:val>
                                            <p:strVal val="1+#ppt_w/2"/>
                                          </p:val>
                                        </p:tav>
                                        <p:tav tm="100000">
                                          <p:val>
                                            <p:strVal val="#ppt_x"/>
                                          </p:val>
                                        </p:tav>
                                      </p:tavLst>
                                    </p:anim>
                                    <p:anim calcmode="lin" valueType="num">
                                      <p:cBhvr additive="base">
                                        <p:cTn id="216" dur="2250" fill="hold"/>
                                        <p:tgtEl>
                                          <p:spTgt spid="2"/>
                                        </p:tgtEl>
                                        <p:attrNameLst>
                                          <p:attrName>ppt_y</p:attrName>
                                        </p:attrNameLst>
                                      </p:cBhvr>
                                      <p:tavLst>
                                        <p:tav tm="0">
                                          <p:val>
                                            <p:strVal val="0-#ppt_h/2"/>
                                          </p:val>
                                        </p:tav>
                                        <p:tav tm="100000">
                                          <p:val>
                                            <p:strVal val="#ppt_y"/>
                                          </p:val>
                                        </p:tav>
                                      </p:tavLst>
                                    </p:anim>
                                  </p:childTnLst>
                                </p:cTn>
                              </p:par>
                              <p:par>
                                <p:cTn id="217" presetID="2" presetClass="entr" presetSubtype="3" fill="hold" grpId="0" nodeType="withEffect">
                                  <p:stCondLst>
                                    <p:cond delay="0"/>
                                  </p:stCondLst>
                                  <p:childTnLst>
                                    <p:set>
                                      <p:cBhvr>
                                        <p:cTn id="218" dur="1" fill="hold">
                                          <p:stCondLst>
                                            <p:cond delay="0"/>
                                          </p:stCondLst>
                                        </p:cTn>
                                        <p:tgtEl>
                                          <p:spTgt spid="3"/>
                                        </p:tgtEl>
                                        <p:attrNameLst>
                                          <p:attrName>style.visibility</p:attrName>
                                        </p:attrNameLst>
                                      </p:cBhvr>
                                      <p:to>
                                        <p:strVal val="visible"/>
                                      </p:to>
                                    </p:set>
                                    <p:anim calcmode="lin" valueType="num">
                                      <p:cBhvr additive="base">
                                        <p:cTn id="219" dur="2250" fill="hold"/>
                                        <p:tgtEl>
                                          <p:spTgt spid="3"/>
                                        </p:tgtEl>
                                        <p:attrNameLst>
                                          <p:attrName>ppt_x</p:attrName>
                                        </p:attrNameLst>
                                      </p:cBhvr>
                                      <p:tavLst>
                                        <p:tav tm="0">
                                          <p:val>
                                            <p:strVal val="1+#ppt_w/2"/>
                                          </p:val>
                                        </p:tav>
                                        <p:tav tm="100000">
                                          <p:val>
                                            <p:strVal val="#ppt_x"/>
                                          </p:val>
                                        </p:tav>
                                      </p:tavLst>
                                    </p:anim>
                                    <p:anim calcmode="lin" valueType="num">
                                      <p:cBhvr additive="base">
                                        <p:cTn id="220" dur="2250" fill="hold"/>
                                        <p:tgtEl>
                                          <p:spTgt spid="3"/>
                                        </p:tgtEl>
                                        <p:attrNameLst>
                                          <p:attrName>ppt_y</p:attrName>
                                        </p:attrNameLst>
                                      </p:cBhvr>
                                      <p:tavLst>
                                        <p:tav tm="0">
                                          <p:val>
                                            <p:strVal val="0-#ppt_h/2"/>
                                          </p:val>
                                        </p:tav>
                                        <p:tav tm="100000">
                                          <p:val>
                                            <p:strVal val="#ppt_y"/>
                                          </p:val>
                                        </p:tav>
                                      </p:tavLst>
                                    </p:anim>
                                  </p:childTnLst>
                                </p:cTn>
                              </p:par>
                              <p:par>
                                <p:cTn id="221" presetID="2" presetClass="entr" presetSubtype="3" fill="hold" grpId="0" nodeType="withEffect">
                                  <p:stCondLst>
                                    <p:cond delay="0"/>
                                  </p:stCondLst>
                                  <p:childTnLst>
                                    <p:set>
                                      <p:cBhvr>
                                        <p:cTn id="222" dur="1" fill="hold">
                                          <p:stCondLst>
                                            <p:cond delay="0"/>
                                          </p:stCondLst>
                                        </p:cTn>
                                        <p:tgtEl>
                                          <p:spTgt spid="4"/>
                                        </p:tgtEl>
                                        <p:attrNameLst>
                                          <p:attrName>style.visibility</p:attrName>
                                        </p:attrNameLst>
                                      </p:cBhvr>
                                      <p:to>
                                        <p:strVal val="visible"/>
                                      </p:to>
                                    </p:set>
                                    <p:anim calcmode="lin" valueType="num">
                                      <p:cBhvr additive="base">
                                        <p:cTn id="223" dur="2250" fill="hold"/>
                                        <p:tgtEl>
                                          <p:spTgt spid="4"/>
                                        </p:tgtEl>
                                        <p:attrNameLst>
                                          <p:attrName>ppt_x</p:attrName>
                                        </p:attrNameLst>
                                      </p:cBhvr>
                                      <p:tavLst>
                                        <p:tav tm="0">
                                          <p:val>
                                            <p:strVal val="1+#ppt_w/2"/>
                                          </p:val>
                                        </p:tav>
                                        <p:tav tm="100000">
                                          <p:val>
                                            <p:strVal val="#ppt_x"/>
                                          </p:val>
                                        </p:tav>
                                      </p:tavLst>
                                    </p:anim>
                                    <p:anim calcmode="lin" valueType="num">
                                      <p:cBhvr additive="base">
                                        <p:cTn id="224" dur="2250" fill="hold"/>
                                        <p:tgtEl>
                                          <p:spTgt spid="4"/>
                                        </p:tgtEl>
                                        <p:attrNameLst>
                                          <p:attrName>ppt_y</p:attrName>
                                        </p:attrNameLst>
                                      </p:cBhvr>
                                      <p:tavLst>
                                        <p:tav tm="0">
                                          <p:val>
                                            <p:strVal val="0-#ppt_h/2"/>
                                          </p:val>
                                        </p:tav>
                                        <p:tav tm="100000">
                                          <p:val>
                                            <p:strVal val="#ppt_y"/>
                                          </p:val>
                                        </p:tav>
                                      </p:tavLst>
                                    </p:anim>
                                  </p:childTnLst>
                                </p:cTn>
                              </p:par>
                              <p:par>
                                <p:cTn id="225" presetID="2" presetClass="entr" presetSubtype="3" fill="hold" grpId="0" nodeType="withEffect">
                                  <p:stCondLst>
                                    <p:cond delay="0"/>
                                  </p:stCondLst>
                                  <p:childTnLst>
                                    <p:set>
                                      <p:cBhvr>
                                        <p:cTn id="226" dur="1" fill="hold">
                                          <p:stCondLst>
                                            <p:cond delay="0"/>
                                          </p:stCondLst>
                                        </p:cTn>
                                        <p:tgtEl>
                                          <p:spTgt spid="5"/>
                                        </p:tgtEl>
                                        <p:attrNameLst>
                                          <p:attrName>style.visibility</p:attrName>
                                        </p:attrNameLst>
                                      </p:cBhvr>
                                      <p:to>
                                        <p:strVal val="visible"/>
                                      </p:to>
                                    </p:set>
                                    <p:anim calcmode="lin" valueType="num">
                                      <p:cBhvr additive="base">
                                        <p:cTn id="227" dur="2250" fill="hold"/>
                                        <p:tgtEl>
                                          <p:spTgt spid="5"/>
                                        </p:tgtEl>
                                        <p:attrNameLst>
                                          <p:attrName>ppt_x</p:attrName>
                                        </p:attrNameLst>
                                      </p:cBhvr>
                                      <p:tavLst>
                                        <p:tav tm="0">
                                          <p:val>
                                            <p:strVal val="1+#ppt_w/2"/>
                                          </p:val>
                                        </p:tav>
                                        <p:tav tm="100000">
                                          <p:val>
                                            <p:strVal val="#ppt_x"/>
                                          </p:val>
                                        </p:tav>
                                      </p:tavLst>
                                    </p:anim>
                                    <p:anim calcmode="lin" valueType="num">
                                      <p:cBhvr additive="base">
                                        <p:cTn id="228" dur="2250" fill="hold"/>
                                        <p:tgtEl>
                                          <p:spTgt spid="5"/>
                                        </p:tgtEl>
                                        <p:attrNameLst>
                                          <p:attrName>ppt_y</p:attrName>
                                        </p:attrNameLst>
                                      </p:cBhvr>
                                      <p:tavLst>
                                        <p:tav tm="0">
                                          <p:val>
                                            <p:strVal val="0-#ppt_h/2"/>
                                          </p:val>
                                        </p:tav>
                                        <p:tav tm="100000">
                                          <p:val>
                                            <p:strVal val="#ppt_y"/>
                                          </p:val>
                                        </p:tav>
                                      </p:tavLst>
                                    </p:anim>
                                  </p:childTnLst>
                                </p:cTn>
                              </p:par>
                              <p:par>
                                <p:cTn id="229" presetID="2" presetClass="entr" presetSubtype="3" fill="hold" grpId="0" nodeType="withEffect">
                                  <p:stCondLst>
                                    <p:cond delay="0"/>
                                  </p:stCondLst>
                                  <p:childTnLst>
                                    <p:set>
                                      <p:cBhvr>
                                        <p:cTn id="230" dur="1" fill="hold">
                                          <p:stCondLst>
                                            <p:cond delay="0"/>
                                          </p:stCondLst>
                                        </p:cTn>
                                        <p:tgtEl>
                                          <p:spTgt spid="6"/>
                                        </p:tgtEl>
                                        <p:attrNameLst>
                                          <p:attrName>style.visibility</p:attrName>
                                        </p:attrNameLst>
                                      </p:cBhvr>
                                      <p:to>
                                        <p:strVal val="visible"/>
                                      </p:to>
                                    </p:set>
                                    <p:anim calcmode="lin" valueType="num">
                                      <p:cBhvr additive="base">
                                        <p:cTn id="231" dur="2250" fill="hold"/>
                                        <p:tgtEl>
                                          <p:spTgt spid="6"/>
                                        </p:tgtEl>
                                        <p:attrNameLst>
                                          <p:attrName>ppt_x</p:attrName>
                                        </p:attrNameLst>
                                      </p:cBhvr>
                                      <p:tavLst>
                                        <p:tav tm="0">
                                          <p:val>
                                            <p:strVal val="1+#ppt_w/2"/>
                                          </p:val>
                                        </p:tav>
                                        <p:tav tm="100000">
                                          <p:val>
                                            <p:strVal val="#ppt_x"/>
                                          </p:val>
                                        </p:tav>
                                      </p:tavLst>
                                    </p:anim>
                                    <p:anim calcmode="lin" valueType="num">
                                      <p:cBhvr additive="base">
                                        <p:cTn id="232" dur="2250" fill="hold"/>
                                        <p:tgtEl>
                                          <p:spTgt spid="6"/>
                                        </p:tgtEl>
                                        <p:attrNameLst>
                                          <p:attrName>ppt_y</p:attrName>
                                        </p:attrNameLst>
                                      </p:cBhvr>
                                      <p:tavLst>
                                        <p:tav tm="0">
                                          <p:val>
                                            <p:strVal val="0-#ppt_h/2"/>
                                          </p:val>
                                        </p:tav>
                                        <p:tav tm="100000">
                                          <p:val>
                                            <p:strVal val="#ppt_y"/>
                                          </p:val>
                                        </p:tav>
                                      </p:tavLst>
                                    </p:anim>
                                  </p:childTnLst>
                                </p:cTn>
                              </p:par>
                              <p:par>
                                <p:cTn id="233" presetID="2" presetClass="entr" presetSubtype="3" fill="hold" grpId="0" nodeType="withEffect">
                                  <p:stCondLst>
                                    <p:cond delay="0"/>
                                  </p:stCondLst>
                                  <p:childTnLst>
                                    <p:set>
                                      <p:cBhvr>
                                        <p:cTn id="234" dur="1" fill="hold">
                                          <p:stCondLst>
                                            <p:cond delay="0"/>
                                          </p:stCondLst>
                                        </p:cTn>
                                        <p:tgtEl>
                                          <p:spTgt spid="7"/>
                                        </p:tgtEl>
                                        <p:attrNameLst>
                                          <p:attrName>style.visibility</p:attrName>
                                        </p:attrNameLst>
                                      </p:cBhvr>
                                      <p:to>
                                        <p:strVal val="visible"/>
                                      </p:to>
                                    </p:set>
                                    <p:anim calcmode="lin" valueType="num">
                                      <p:cBhvr additive="base">
                                        <p:cTn id="235" dur="2250" fill="hold"/>
                                        <p:tgtEl>
                                          <p:spTgt spid="7"/>
                                        </p:tgtEl>
                                        <p:attrNameLst>
                                          <p:attrName>ppt_x</p:attrName>
                                        </p:attrNameLst>
                                      </p:cBhvr>
                                      <p:tavLst>
                                        <p:tav tm="0">
                                          <p:val>
                                            <p:strVal val="1+#ppt_w/2"/>
                                          </p:val>
                                        </p:tav>
                                        <p:tav tm="100000">
                                          <p:val>
                                            <p:strVal val="#ppt_x"/>
                                          </p:val>
                                        </p:tav>
                                      </p:tavLst>
                                    </p:anim>
                                    <p:anim calcmode="lin" valueType="num">
                                      <p:cBhvr additive="base">
                                        <p:cTn id="236" dur="2250" fill="hold"/>
                                        <p:tgtEl>
                                          <p:spTgt spid="7"/>
                                        </p:tgtEl>
                                        <p:attrNameLst>
                                          <p:attrName>ppt_y</p:attrName>
                                        </p:attrNameLst>
                                      </p:cBhvr>
                                      <p:tavLst>
                                        <p:tav tm="0">
                                          <p:val>
                                            <p:strVal val="0-#ppt_h/2"/>
                                          </p:val>
                                        </p:tav>
                                        <p:tav tm="100000">
                                          <p:val>
                                            <p:strVal val="#ppt_y"/>
                                          </p:val>
                                        </p:tav>
                                      </p:tavLst>
                                    </p:anim>
                                  </p:childTnLst>
                                </p:cTn>
                              </p:par>
                              <p:par>
                                <p:cTn id="237" presetID="2" presetClass="entr" presetSubtype="3" fill="hold" grpId="0" nodeType="withEffect">
                                  <p:stCondLst>
                                    <p:cond delay="0"/>
                                  </p:stCondLst>
                                  <p:childTnLst>
                                    <p:set>
                                      <p:cBhvr>
                                        <p:cTn id="238" dur="1" fill="hold">
                                          <p:stCondLst>
                                            <p:cond delay="0"/>
                                          </p:stCondLst>
                                        </p:cTn>
                                        <p:tgtEl>
                                          <p:spTgt spid="8"/>
                                        </p:tgtEl>
                                        <p:attrNameLst>
                                          <p:attrName>style.visibility</p:attrName>
                                        </p:attrNameLst>
                                      </p:cBhvr>
                                      <p:to>
                                        <p:strVal val="visible"/>
                                      </p:to>
                                    </p:set>
                                    <p:anim calcmode="lin" valueType="num">
                                      <p:cBhvr additive="base">
                                        <p:cTn id="239" dur="2250" fill="hold"/>
                                        <p:tgtEl>
                                          <p:spTgt spid="8"/>
                                        </p:tgtEl>
                                        <p:attrNameLst>
                                          <p:attrName>ppt_x</p:attrName>
                                        </p:attrNameLst>
                                      </p:cBhvr>
                                      <p:tavLst>
                                        <p:tav tm="0">
                                          <p:val>
                                            <p:strVal val="1+#ppt_w/2"/>
                                          </p:val>
                                        </p:tav>
                                        <p:tav tm="100000">
                                          <p:val>
                                            <p:strVal val="#ppt_x"/>
                                          </p:val>
                                        </p:tav>
                                      </p:tavLst>
                                    </p:anim>
                                    <p:anim calcmode="lin" valueType="num">
                                      <p:cBhvr additive="base">
                                        <p:cTn id="240" dur="2250" fill="hold"/>
                                        <p:tgtEl>
                                          <p:spTgt spid="8"/>
                                        </p:tgtEl>
                                        <p:attrNameLst>
                                          <p:attrName>ppt_y</p:attrName>
                                        </p:attrNameLst>
                                      </p:cBhvr>
                                      <p:tavLst>
                                        <p:tav tm="0">
                                          <p:val>
                                            <p:strVal val="0-#ppt_h/2"/>
                                          </p:val>
                                        </p:tav>
                                        <p:tav tm="100000">
                                          <p:val>
                                            <p:strVal val="#ppt_y"/>
                                          </p:val>
                                        </p:tav>
                                      </p:tavLst>
                                    </p:anim>
                                  </p:childTnLst>
                                </p:cTn>
                              </p:par>
                              <p:par>
                                <p:cTn id="241" presetID="2" presetClass="entr" presetSubtype="3" fill="hold" grpId="0" nodeType="withEffect">
                                  <p:stCondLst>
                                    <p:cond delay="0"/>
                                  </p:stCondLst>
                                  <p:childTnLst>
                                    <p:set>
                                      <p:cBhvr>
                                        <p:cTn id="242" dur="1" fill="hold">
                                          <p:stCondLst>
                                            <p:cond delay="0"/>
                                          </p:stCondLst>
                                        </p:cTn>
                                        <p:tgtEl>
                                          <p:spTgt spid="9"/>
                                        </p:tgtEl>
                                        <p:attrNameLst>
                                          <p:attrName>style.visibility</p:attrName>
                                        </p:attrNameLst>
                                      </p:cBhvr>
                                      <p:to>
                                        <p:strVal val="visible"/>
                                      </p:to>
                                    </p:set>
                                    <p:anim calcmode="lin" valueType="num">
                                      <p:cBhvr additive="base">
                                        <p:cTn id="243" dur="2250" fill="hold"/>
                                        <p:tgtEl>
                                          <p:spTgt spid="9"/>
                                        </p:tgtEl>
                                        <p:attrNameLst>
                                          <p:attrName>ppt_x</p:attrName>
                                        </p:attrNameLst>
                                      </p:cBhvr>
                                      <p:tavLst>
                                        <p:tav tm="0">
                                          <p:val>
                                            <p:strVal val="1+#ppt_w/2"/>
                                          </p:val>
                                        </p:tav>
                                        <p:tav tm="100000">
                                          <p:val>
                                            <p:strVal val="#ppt_x"/>
                                          </p:val>
                                        </p:tav>
                                      </p:tavLst>
                                    </p:anim>
                                    <p:anim calcmode="lin" valueType="num">
                                      <p:cBhvr additive="base">
                                        <p:cTn id="244" dur="2250" fill="hold"/>
                                        <p:tgtEl>
                                          <p:spTgt spid="9"/>
                                        </p:tgtEl>
                                        <p:attrNameLst>
                                          <p:attrName>ppt_y</p:attrName>
                                        </p:attrNameLst>
                                      </p:cBhvr>
                                      <p:tavLst>
                                        <p:tav tm="0">
                                          <p:val>
                                            <p:strVal val="0-#ppt_h/2"/>
                                          </p:val>
                                        </p:tav>
                                        <p:tav tm="100000">
                                          <p:val>
                                            <p:strVal val="#ppt_y"/>
                                          </p:val>
                                        </p:tav>
                                      </p:tavLst>
                                    </p:anim>
                                  </p:childTnLst>
                                </p:cTn>
                              </p:par>
                              <p:par>
                                <p:cTn id="245" presetID="2" presetClass="entr" presetSubtype="3" fill="hold" grpId="0" nodeType="withEffect">
                                  <p:stCondLst>
                                    <p:cond delay="0"/>
                                  </p:stCondLst>
                                  <p:childTnLst>
                                    <p:set>
                                      <p:cBhvr>
                                        <p:cTn id="246" dur="1" fill="hold">
                                          <p:stCondLst>
                                            <p:cond delay="0"/>
                                          </p:stCondLst>
                                        </p:cTn>
                                        <p:tgtEl>
                                          <p:spTgt spid="10"/>
                                        </p:tgtEl>
                                        <p:attrNameLst>
                                          <p:attrName>style.visibility</p:attrName>
                                        </p:attrNameLst>
                                      </p:cBhvr>
                                      <p:to>
                                        <p:strVal val="visible"/>
                                      </p:to>
                                    </p:set>
                                    <p:anim calcmode="lin" valueType="num">
                                      <p:cBhvr additive="base">
                                        <p:cTn id="247" dur="2250" fill="hold"/>
                                        <p:tgtEl>
                                          <p:spTgt spid="10"/>
                                        </p:tgtEl>
                                        <p:attrNameLst>
                                          <p:attrName>ppt_x</p:attrName>
                                        </p:attrNameLst>
                                      </p:cBhvr>
                                      <p:tavLst>
                                        <p:tav tm="0">
                                          <p:val>
                                            <p:strVal val="1+#ppt_w/2"/>
                                          </p:val>
                                        </p:tav>
                                        <p:tav tm="100000">
                                          <p:val>
                                            <p:strVal val="#ppt_x"/>
                                          </p:val>
                                        </p:tav>
                                      </p:tavLst>
                                    </p:anim>
                                    <p:anim calcmode="lin" valueType="num">
                                      <p:cBhvr additive="base">
                                        <p:cTn id="248" dur="2250" fill="hold"/>
                                        <p:tgtEl>
                                          <p:spTgt spid="10"/>
                                        </p:tgtEl>
                                        <p:attrNameLst>
                                          <p:attrName>ppt_y</p:attrName>
                                        </p:attrNameLst>
                                      </p:cBhvr>
                                      <p:tavLst>
                                        <p:tav tm="0">
                                          <p:val>
                                            <p:strVal val="0-#ppt_h/2"/>
                                          </p:val>
                                        </p:tav>
                                        <p:tav tm="100000">
                                          <p:val>
                                            <p:strVal val="#ppt_y"/>
                                          </p:val>
                                        </p:tav>
                                      </p:tavLst>
                                    </p:anim>
                                  </p:childTnLst>
                                </p:cTn>
                              </p:par>
                              <p:par>
                                <p:cTn id="249" presetID="2" presetClass="entr" presetSubtype="3" fill="hold" grpId="0" nodeType="withEffect">
                                  <p:stCondLst>
                                    <p:cond delay="0"/>
                                  </p:stCondLst>
                                  <p:childTnLst>
                                    <p:set>
                                      <p:cBhvr>
                                        <p:cTn id="250" dur="1" fill="hold">
                                          <p:stCondLst>
                                            <p:cond delay="0"/>
                                          </p:stCondLst>
                                        </p:cTn>
                                        <p:tgtEl>
                                          <p:spTgt spid="11"/>
                                        </p:tgtEl>
                                        <p:attrNameLst>
                                          <p:attrName>style.visibility</p:attrName>
                                        </p:attrNameLst>
                                      </p:cBhvr>
                                      <p:to>
                                        <p:strVal val="visible"/>
                                      </p:to>
                                    </p:set>
                                    <p:anim calcmode="lin" valueType="num">
                                      <p:cBhvr additive="base">
                                        <p:cTn id="251" dur="2250" fill="hold"/>
                                        <p:tgtEl>
                                          <p:spTgt spid="11"/>
                                        </p:tgtEl>
                                        <p:attrNameLst>
                                          <p:attrName>ppt_x</p:attrName>
                                        </p:attrNameLst>
                                      </p:cBhvr>
                                      <p:tavLst>
                                        <p:tav tm="0">
                                          <p:val>
                                            <p:strVal val="1+#ppt_w/2"/>
                                          </p:val>
                                        </p:tav>
                                        <p:tav tm="100000">
                                          <p:val>
                                            <p:strVal val="#ppt_x"/>
                                          </p:val>
                                        </p:tav>
                                      </p:tavLst>
                                    </p:anim>
                                    <p:anim calcmode="lin" valueType="num">
                                      <p:cBhvr additive="base">
                                        <p:cTn id="252" dur="2250" fill="hold"/>
                                        <p:tgtEl>
                                          <p:spTgt spid="11"/>
                                        </p:tgtEl>
                                        <p:attrNameLst>
                                          <p:attrName>ppt_y</p:attrName>
                                        </p:attrNameLst>
                                      </p:cBhvr>
                                      <p:tavLst>
                                        <p:tav tm="0">
                                          <p:val>
                                            <p:strVal val="0-#ppt_h/2"/>
                                          </p:val>
                                        </p:tav>
                                        <p:tav tm="100000">
                                          <p:val>
                                            <p:strVal val="#ppt_y"/>
                                          </p:val>
                                        </p:tav>
                                      </p:tavLst>
                                    </p:anim>
                                  </p:childTnLst>
                                </p:cTn>
                              </p:par>
                              <p:par>
                                <p:cTn id="253" presetID="2" presetClass="entr" presetSubtype="3" fill="hold" grpId="0" nodeType="withEffect">
                                  <p:stCondLst>
                                    <p:cond delay="0"/>
                                  </p:stCondLst>
                                  <p:childTnLst>
                                    <p:set>
                                      <p:cBhvr>
                                        <p:cTn id="254" dur="1" fill="hold">
                                          <p:stCondLst>
                                            <p:cond delay="0"/>
                                          </p:stCondLst>
                                        </p:cTn>
                                        <p:tgtEl>
                                          <p:spTgt spid="12"/>
                                        </p:tgtEl>
                                        <p:attrNameLst>
                                          <p:attrName>style.visibility</p:attrName>
                                        </p:attrNameLst>
                                      </p:cBhvr>
                                      <p:to>
                                        <p:strVal val="visible"/>
                                      </p:to>
                                    </p:set>
                                    <p:anim calcmode="lin" valueType="num">
                                      <p:cBhvr additive="base">
                                        <p:cTn id="255" dur="2250" fill="hold"/>
                                        <p:tgtEl>
                                          <p:spTgt spid="12"/>
                                        </p:tgtEl>
                                        <p:attrNameLst>
                                          <p:attrName>ppt_x</p:attrName>
                                        </p:attrNameLst>
                                      </p:cBhvr>
                                      <p:tavLst>
                                        <p:tav tm="0">
                                          <p:val>
                                            <p:strVal val="1+#ppt_w/2"/>
                                          </p:val>
                                        </p:tav>
                                        <p:tav tm="100000">
                                          <p:val>
                                            <p:strVal val="#ppt_x"/>
                                          </p:val>
                                        </p:tav>
                                      </p:tavLst>
                                    </p:anim>
                                    <p:anim calcmode="lin" valueType="num">
                                      <p:cBhvr additive="base">
                                        <p:cTn id="256" dur="2250" fill="hold"/>
                                        <p:tgtEl>
                                          <p:spTgt spid="12"/>
                                        </p:tgtEl>
                                        <p:attrNameLst>
                                          <p:attrName>ppt_y</p:attrName>
                                        </p:attrNameLst>
                                      </p:cBhvr>
                                      <p:tavLst>
                                        <p:tav tm="0">
                                          <p:val>
                                            <p:strVal val="0-#ppt_h/2"/>
                                          </p:val>
                                        </p:tav>
                                        <p:tav tm="100000">
                                          <p:val>
                                            <p:strVal val="#ppt_y"/>
                                          </p:val>
                                        </p:tav>
                                      </p:tavLst>
                                    </p:anim>
                                  </p:childTnLst>
                                </p:cTn>
                              </p:par>
                              <p:par>
                                <p:cTn id="257" presetID="2" presetClass="entr" presetSubtype="3" fill="hold" grpId="0" nodeType="withEffect">
                                  <p:stCondLst>
                                    <p:cond delay="0"/>
                                  </p:stCondLst>
                                  <p:childTnLst>
                                    <p:set>
                                      <p:cBhvr>
                                        <p:cTn id="258" dur="1" fill="hold">
                                          <p:stCondLst>
                                            <p:cond delay="0"/>
                                          </p:stCondLst>
                                        </p:cTn>
                                        <p:tgtEl>
                                          <p:spTgt spid="13"/>
                                        </p:tgtEl>
                                        <p:attrNameLst>
                                          <p:attrName>style.visibility</p:attrName>
                                        </p:attrNameLst>
                                      </p:cBhvr>
                                      <p:to>
                                        <p:strVal val="visible"/>
                                      </p:to>
                                    </p:set>
                                    <p:anim calcmode="lin" valueType="num">
                                      <p:cBhvr additive="base">
                                        <p:cTn id="259" dur="2250" fill="hold"/>
                                        <p:tgtEl>
                                          <p:spTgt spid="13"/>
                                        </p:tgtEl>
                                        <p:attrNameLst>
                                          <p:attrName>ppt_x</p:attrName>
                                        </p:attrNameLst>
                                      </p:cBhvr>
                                      <p:tavLst>
                                        <p:tav tm="0">
                                          <p:val>
                                            <p:strVal val="1+#ppt_w/2"/>
                                          </p:val>
                                        </p:tav>
                                        <p:tav tm="100000">
                                          <p:val>
                                            <p:strVal val="#ppt_x"/>
                                          </p:val>
                                        </p:tav>
                                      </p:tavLst>
                                    </p:anim>
                                    <p:anim calcmode="lin" valueType="num">
                                      <p:cBhvr additive="base">
                                        <p:cTn id="260" dur="2250" fill="hold"/>
                                        <p:tgtEl>
                                          <p:spTgt spid="13"/>
                                        </p:tgtEl>
                                        <p:attrNameLst>
                                          <p:attrName>ppt_y</p:attrName>
                                        </p:attrNameLst>
                                      </p:cBhvr>
                                      <p:tavLst>
                                        <p:tav tm="0">
                                          <p:val>
                                            <p:strVal val="0-#ppt_h/2"/>
                                          </p:val>
                                        </p:tav>
                                        <p:tav tm="100000">
                                          <p:val>
                                            <p:strVal val="#ppt_y"/>
                                          </p:val>
                                        </p:tav>
                                      </p:tavLst>
                                    </p:anim>
                                  </p:childTnLst>
                                </p:cTn>
                              </p:par>
                              <p:par>
                                <p:cTn id="261" presetID="2" presetClass="entr" presetSubtype="3" fill="hold" grpId="0" nodeType="withEffect">
                                  <p:stCondLst>
                                    <p:cond delay="0"/>
                                  </p:stCondLst>
                                  <p:childTnLst>
                                    <p:set>
                                      <p:cBhvr>
                                        <p:cTn id="262" dur="1" fill="hold">
                                          <p:stCondLst>
                                            <p:cond delay="0"/>
                                          </p:stCondLst>
                                        </p:cTn>
                                        <p:tgtEl>
                                          <p:spTgt spid="14"/>
                                        </p:tgtEl>
                                        <p:attrNameLst>
                                          <p:attrName>style.visibility</p:attrName>
                                        </p:attrNameLst>
                                      </p:cBhvr>
                                      <p:to>
                                        <p:strVal val="visible"/>
                                      </p:to>
                                    </p:set>
                                    <p:anim calcmode="lin" valueType="num">
                                      <p:cBhvr additive="base">
                                        <p:cTn id="263" dur="2250" fill="hold"/>
                                        <p:tgtEl>
                                          <p:spTgt spid="14"/>
                                        </p:tgtEl>
                                        <p:attrNameLst>
                                          <p:attrName>ppt_x</p:attrName>
                                        </p:attrNameLst>
                                      </p:cBhvr>
                                      <p:tavLst>
                                        <p:tav tm="0">
                                          <p:val>
                                            <p:strVal val="1+#ppt_w/2"/>
                                          </p:val>
                                        </p:tav>
                                        <p:tav tm="100000">
                                          <p:val>
                                            <p:strVal val="#ppt_x"/>
                                          </p:val>
                                        </p:tav>
                                      </p:tavLst>
                                    </p:anim>
                                    <p:anim calcmode="lin" valueType="num">
                                      <p:cBhvr additive="base">
                                        <p:cTn id="264" dur="2250" fill="hold"/>
                                        <p:tgtEl>
                                          <p:spTgt spid="14"/>
                                        </p:tgtEl>
                                        <p:attrNameLst>
                                          <p:attrName>ppt_y</p:attrName>
                                        </p:attrNameLst>
                                      </p:cBhvr>
                                      <p:tavLst>
                                        <p:tav tm="0">
                                          <p:val>
                                            <p:strVal val="0-#ppt_h/2"/>
                                          </p:val>
                                        </p:tav>
                                        <p:tav tm="100000">
                                          <p:val>
                                            <p:strVal val="#ppt_y"/>
                                          </p:val>
                                        </p:tav>
                                      </p:tavLst>
                                    </p:anim>
                                  </p:childTnLst>
                                </p:cTn>
                              </p:par>
                              <p:par>
                                <p:cTn id="265" presetID="2" presetClass="entr" presetSubtype="3" fill="hold" grpId="0" nodeType="withEffect">
                                  <p:stCondLst>
                                    <p:cond delay="0"/>
                                  </p:stCondLst>
                                  <p:childTnLst>
                                    <p:set>
                                      <p:cBhvr>
                                        <p:cTn id="266" dur="1" fill="hold">
                                          <p:stCondLst>
                                            <p:cond delay="0"/>
                                          </p:stCondLst>
                                        </p:cTn>
                                        <p:tgtEl>
                                          <p:spTgt spid="15"/>
                                        </p:tgtEl>
                                        <p:attrNameLst>
                                          <p:attrName>style.visibility</p:attrName>
                                        </p:attrNameLst>
                                      </p:cBhvr>
                                      <p:to>
                                        <p:strVal val="visible"/>
                                      </p:to>
                                    </p:set>
                                    <p:anim calcmode="lin" valueType="num">
                                      <p:cBhvr additive="base">
                                        <p:cTn id="267" dur="2250" fill="hold"/>
                                        <p:tgtEl>
                                          <p:spTgt spid="15"/>
                                        </p:tgtEl>
                                        <p:attrNameLst>
                                          <p:attrName>ppt_x</p:attrName>
                                        </p:attrNameLst>
                                      </p:cBhvr>
                                      <p:tavLst>
                                        <p:tav tm="0">
                                          <p:val>
                                            <p:strVal val="1+#ppt_w/2"/>
                                          </p:val>
                                        </p:tav>
                                        <p:tav tm="100000">
                                          <p:val>
                                            <p:strVal val="#ppt_x"/>
                                          </p:val>
                                        </p:tav>
                                      </p:tavLst>
                                    </p:anim>
                                    <p:anim calcmode="lin" valueType="num">
                                      <p:cBhvr additive="base">
                                        <p:cTn id="268" dur="2250" fill="hold"/>
                                        <p:tgtEl>
                                          <p:spTgt spid="15"/>
                                        </p:tgtEl>
                                        <p:attrNameLst>
                                          <p:attrName>ppt_y</p:attrName>
                                        </p:attrNameLst>
                                      </p:cBhvr>
                                      <p:tavLst>
                                        <p:tav tm="0">
                                          <p:val>
                                            <p:strVal val="0-#ppt_h/2"/>
                                          </p:val>
                                        </p:tav>
                                        <p:tav tm="100000">
                                          <p:val>
                                            <p:strVal val="#ppt_y"/>
                                          </p:val>
                                        </p:tav>
                                      </p:tavLst>
                                    </p:anim>
                                  </p:childTnLst>
                                </p:cTn>
                              </p:par>
                              <p:par>
                                <p:cTn id="269" presetID="2" presetClass="entr" presetSubtype="3" fill="hold" grpId="0" nodeType="withEffect">
                                  <p:stCondLst>
                                    <p:cond delay="0"/>
                                  </p:stCondLst>
                                  <p:childTnLst>
                                    <p:set>
                                      <p:cBhvr>
                                        <p:cTn id="270" dur="1" fill="hold">
                                          <p:stCondLst>
                                            <p:cond delay="0"/>
                                          </p:stCondLst>
                                        </p:cTn>
                                        <p:tgtEl>
                                          <p:spTgt spid="16"/>
                                        </p:tgtEl>
                                        <p:attrNameLst>
                                          <p:attrName>style.visibility</p:attrName>
                                        </p:attrNameLst>
                                      </p:cBhvr>
                                      <p:to>
                                        <p:strVal val="visible"/>
                                      </p:to>
                                    </p:set>
                                    <p:anim calcmode="lin" valueType="num">
                                      <p:cBhvr additive="base">
                                        <p:cTn id="271" dur="2250" fill="hold"/>
                                        <p:tgtEl>
                                          <p:spTgt spid="16"/>
                                        </p:tgtEl>
                                        <p:attrNameLst>
                                          <p:attrName>ppt_x</p:attrName>
                                        </p:attrNameLst>
                                      </p:cBhvr>
                                      <p:tavLst>
                                        <p:tav tm="0">
                                          <p:val>
                                            <p:strVal val="1+#ppt_w/2"/>
                                          </p:val>
                                        </p:tav>
                                        <p:tav tm="100000">
                                          <p:val>
                                            <p:strVal val="#ppt_x"/>
                                          </p:val>
                                        </p:tav>
                                      </p:tavLst>
                                    </p:anim>
                                    <p:anim calcmode="lin" valueType="num">
                                      <p:cBhvr additive="base">
                                        <p:cTn id="272" dur="2250" fill="hold"/>
                                        <p:tgtEl>
                                          <p:spTgt spid="16"/>
                                        </p:tgtEl>
                                        <p:attrNameLst>
                                          <p:attrName>ppt_y</p:attrName>
                                        </p:attrNameLst>
                                      </p:cBhvr>
                                      <p:tavLst>
                                        <p:tav tm="0">
                                          <p:val>
                                            <p:strVal val="0-#ppt_h/2"/>
                                          </p:val>
                                        </p:tav>
                                        <p:tav tm="100000">
                                          <p:val>
                                            <p:strVal val="#ppt_y"/>
                                          </p:val>
                                        </p:tav>
                                      </p:tavLst>
                                    </p:anim>
                                  </p:childTnLst>
                                </p:cTn>
                              </p:par>
                              <p:par>
                                <p:cTn id="273" presetID="2" presetClass="entr" presetSubtype="3" fill="hold" grpId="0" nodeType="withEffect">
                                  <p:stCondLst>
                                    <p:cond delay="0"/>
                                  </p:stCondLst>
                                  <p:childTnLst>
                                    <p:set>
                                      <p:cBhvr>
                                        <p:cTn id="274" dur="1" fill="hold">
                                          <p:stCondLst>
                                            <p:cond delay="0"/>
                                          </p:stCondLst>
                                        </p:cTn>
                                        <p:tgtEl>
                                          <p:spTgt spid="17"/>
                                        </p:tgtEl>
                                        <p:attrNameLst>
                                          <p:attrName>style.visibility</p:attrName>
                                        </p:attrNameLst>
                                      </p:cBhvr>
                                      <p:to>
                                        <p:strVal val="visible"/>
                                      </p:to>
                                    </p:set>
                                    <p:anim calcmode="lin" valueType="num">
                                      <p:cBhvr additive="base">
                                        <p:cTn id="275" dur="2250" fill="hold"/>
                                        <p:tgtEl>
                                          <p:spTgt spid="17"/>
                                        </p:tgtEl>
                                        <p:attrNameLst>
                                          <p:attrName>ppt_x</p:attrName>
                                        </p:attrNameLst>
                                      </p:cBhvr>
                                      <p:tavLst>
                                        <p:tav tm="0">
                                          <p:val>
                                            <p:strVal val="1+#ppt_w/2"/>
                                          </p:val>
                                        </p:tav>
                                        <p:tav tm="100000">
                                          <p:val>
                                            <p:strVal val="#ppt_x"/>
                                          </p:val>
                                        </p:tav>
                                      </p:tavLst>
                                    </p:anim>
                                    <p:anim calcmode="lin" valueType="num">
                                      <p:cBhvr additive="base">
                                        <p:cTn id="276" dur="2250" fill="hold"/>
                                        <p:tgtEl>
                                          <p:spTgt spid="17"/>
                                        </p:tgtEl>
                                        <p:attrNameLst>
                                          <p:attrName>ppt_y</p:attrName>
                                        </p:attrNameLst>
                                      </p:cBhvr>
                                      <p:tavLst>
                                        <p:tav tm="0">
                                          <p:val>
                                            <p:strVal val="0-#ppt_h/2"/>
                                          </p:val>
                                        </p:tav>
                                        <p:tav tm="100000">
                                          <p:val>
                                            <p:strVal val="#ppt_y"/>
                                          </p:val>
                                        </p:tav>
                                      </p:tavLst>
                                    </p:anim>
                                  </p:childTnLst>
                                </p:cTn>
                              </p:par>
                              <p:par>
                                <p:cTn id="277" presetID="2" presetClass="entr" presetSubtype="3" fill="hold" grpId="0" nodeType="withEffect">
                                  <p:stCondLst>
                                    <p:cond delay="0"/>
                                  </p:stCondLst>
                                  <p:childTnLst>
                                    <p:set>
                                      <p:cBhvr>
                                        <p:cTn id="278" dur="1" fill="hold">
                                          <p:stCondLst>
                                            <p:cond delay="0"/>
                                          </p:stCondLst>
                                        </p:cTn>
                                        <p:tgtEl>
                                          <p:spTgt spid="18"/>
                                        </p:tgtEl>
                                        <p:attrNameLst>
                                          <p:attrName>style.visibility</p:attrName>
                                        </p:attrNameLst>
                                      </p:cBhvr>
                                      <p:to>
                                        <p:strVal val="visible"/>
                                      </p:to>
                                    </p:set>
                                    <p:anim calcmode="lin" valueType="num">
                                      <p:cBhvr additive="base">
                                        <p:cTn id="279" dur="2250" fill="hold"/>
                                        <p:tgtEl>
                                          <p:spTgt spid="18"/>
                                        </p:tgtEl>
                                        <p:attrNameLst>
                                          <p:attrName>ppt_x</p:attrName>
                                        </p:attrNameLst>
                                      </p:cBhvr>
                                      <p:tavLst>
                                        <p:tav tm="0">
                                          <p:val>
                                            <p:strVal val="1+#ppt_w/2"/>
                                          </p:val>
                                        </p:tav>
                                        <p:tav tm="100000">
                                          <p:val>
                                            <p:strVal val="#ppt_x"/>
                                          </p:val>
                                        </p:tav>
                                      </p:tavLst>
                                    </p:anim>
                                    <p:anim calcmode="lin" valueType="num">
                                      <p:cBhvr additive="base">
                                        <p:cTn id="280" dur="2250" fill="hold"/>
                                        <p:tgtEl>
                                          <p:spTgt spid="18"/>
                                        </p:tgtEl>
                                        <p:attrNameLst>
                                          <p:attrName>ppt_y</p:attrName>
                                        </p:attrNameLst>
                                      </p:cBhvr>
                                      <p:tavLst>
                                        <p:tav tm="0">
                                          <p:val>
                                            <p:strVal val="0-#ppt_h/2"/>
                                          </p:val>
                                        </p:tav>
                                        <p:tav tm="100000">
                                          <p:val>
                                            <p:strVal val="#ppt_y"/>
                                          </p:val>
                                        </p:tav>
                                      </p:tavLst>
                                    </p:anim>
                                  </p:childTnLst>
                                </p:cTn>
                              </p:par>
                              <p:par>
                                <p:cTn id="281" presetID="2" presetClass="entr" presetSubtype="3" fill="hold" grpId="0" nodeType="withEffect">
                                  <p:stCondLst>
                                    <p:cond delay="0"/>
                                  </p:stCondLst>
                                  <p:childTnLst>
                                    <p:set>
                                      <p:cBhvr>
                                        <p:cTn id="282" dur="1" fill="hold">
                                          <p:stCondLst>
                                            <p:cond delay="0"/>
                                          </p:stCondLst>
                                        </p:cTn>
                                        <p:tgtEl>
                                          <p:spTgt spid="19"/>
                                        </p:tgtEl>
                                        <p:attrNameLst>
                                          <p:attrName>style.visibility</p:attrName>
                                        </p:attrNameLst>
                                      </p:cBhvr>
                                      <p:to>
                                        <p:strVal val="visible"/>
                                      </p:to>
                                    </p:set>
                                    <p:anim calcmode="lin" valueType="num">
                                      <p:cBhvr additive="base">
                                        <p:cTn id="283" dur="2250" fill="hold"/>
                                        <p:tgtEl>
                                          <p:spTgt spid="19"/>
                                        </p:tgtEl>
                                        <p:attrNameLst>
                                          <p:attrName>ppt_x</p:attrName>
                                        </p:attrNameLst>
                                      </p:cBhvr>
                                      <p:tavLst>
                                        <p:tav tm="0">
                                          <p:val>
                                            <p:strVal val="1+#ppt_w/2"/>
                                          </p:val>
                                        </p:tav>
                                        <p:tav tm="100000">
                                          <p:val>
                                            <p:strVal val="#ppt_x"/>
                                          </p:val>
                                        </p:tav>
                                      </p:tavLst>
                                    </p:anim>
                                    <p:anim calcmode="lin" valueType="num">
                                      <p:cBhvr additive="base">
                                        <p:cTn id="284" dur="2250" fill="hold"/>
                                        <p:tgtEl>
                                          <p:spTgt spid="19"/>
                                        </p:tgtEl>
                                        <p:attrNameLst>
                                          <p:attrName>ppt_y</p:attrName>
                                        </p:attrNameLst>
                                      </p:cBhvr>
                                      <p:tavLst>
                                        <p:tav tm="0">
                                          <p:val>
                                            <p:strVal val="0-#ppt_h/2"/>
                                          </p:val>
                                        </p:tav>
                                        <p:tav tm="100000">
                                          <p:val>
                                            <p:strVal val="#ppt_y"/>
                                          </p:val>
                                        </p:tav>
                                      </p:tavLst>
                                    </p:anim>
                                  </p:childTnLst>
                                </p:cTn>
                              </p:par>
                              <p:par>
                                <p:cTn id="285" presetID="2" presetClass="entr" presetSubtype="3" fill="hold" grpId="0" nodeType="withEffect">
                                  <p:stCondLst>
                                    <p:cond delay="0"/>
                                  </p:stCondLst>
                                  <p:childTnLst>
                                    <p:set>
                                      <p:cBhvr>
                                        <p:cTn id="286" dur="1" fill="hold">
                                          <p:stCondLst>
                                            <p:cond delay="0"/>
                                          </p:stCondLst>
                                        </p:cTn>
                                        <p:tgtEl>
                                          <p:spTgt spid="20"/>
                                        </p:tgtEl>
                                        <p:attrNameLst>
                                          <p:attrName>style.visibility</p:attrName>
                                        </p:attrNameLst>
                                      </p:cBhvr>
                                      <p:to>
                                        <p:strVal val="visible"/>
                                      </p:to>
                                    </p:set>
                                    <p:anim calcmode="lin" valueType="num">
                                      <p:cBhvr additive="base">
                                        <p:cTn id="287" dur="2250" fill="hold"/>
                                        <p:tgtEl>
                                          <p:spTgt spid="20"/>
                                        </p:tgtEl>
                                        <p:attrNameLst>
                                          <p:attrName>ppt_x</p:attrName>
                                        </p:attrNameLst>
                                      </p:cBhvr>
                                      <p:tavLst>
                                        <p:tav tm="0">
                                          <p:val>
                                            <p:strVal val="1+#ppt_w/2"/>
                                          </p:val>
                                        </p:tav>
                                        <p:tav tm="100000">
                                          <p:val>
                                            <p:strVal val="#ppt_x"/>
                                          </p:val>
                                        </p:tav>
                                      </p:tavLst>
                                    </p:anim>
                                    <p:anim calcmode="lin" valueType="num">
                                      <p:cBhvr additive="base">
                                        <p:cTn id="288" dur="2250" fill="hold"/>
                                        <p:tgtEl>
                                          <p:spTgt spid="20"/>
                                        </p:tgtEl>
                                        <p:attrNameLst>
                                          <p:attrName>ppt_y</p:attrName>
                                        </p:attrNameLst>
                                      </p:cBhvr>
                                      <p:tavLst>
                                        <p:tav tm="0">
                                          <p:val>
                                            <p:strVal val="0-#ppt_h/2"/>
                                          </p:val>
                                        </p:tav>
                                        <p:tav tm="100000">
                                          <p:val>
                                            <p:strVal val="#ppt_y"/>
                                          </p:val>
                                        </p:tav>
                                      </p:tavLst>
                                    </p:anim>
                                  </p:childTnLst>
                                </p:cTn>
                              </p:par>
                              <p:par>
                                <p:cTn id="289" presetID="2" presetClass="entr" presetSubtype="3" fill="hold" grpId="0" nodeType="withEffect">
                                  <p:stCondLst>
                                    <p:cond delay="0"/>
                                  </p:stCondLst>
                                  <p:childTnLst>
                                    <p:set>
                                      <p:cBhvr>
                                        <p:cTn id="290" dur="1" fill="hold">
                                          <p:stCondLst>
                                            <p:cond delay="0"/>
                                          </p:stCondLst>
                                        </p:cTn>
                                        <p:tgtEl>
                                          <p:spTgt spid="21"/>
                                        </p:tgtEl>
                                        <p:attrNameLst>
                                          <p:attrName>style.visibility</p:attrName>
                                        </p:attrNameLst>
                                      </p:cBhvr>
                                      <p:to>
                                        <p:strVal val="visible"/>
                                      </p:to>
                                    </p:set>
                                    <p:anim calcmode="lin" valueType="num">
                                      <p:cBhvr additive="base">
                                        <p:cTn id="291" dur="2250" fill="hold"/>
                                        <p:tgtEl>
                                          <p:spTgt spid="21"/>
                                        </p:tgtEl>
                                        <p:attrNameLst>
                                          <p:attrName>ppt_x</p:attrName>
                                        </p:attrNameLst>
                                      </p:cBhvr>
                                      <p:tavLst>
                                        <p:tav tm="0">
                                          <p:val>
                                            <p:strVal val="1+#ppt_w/2"/>
                                          </p:val>
                                        </p:tav>
                                        <p:tav tm="100000">
                                          <p:val>
                                            <p:strVal val="#ppt_x"/>
                                          </p:val>
                                        </p:tav>
                                      </p:tavLst>
                                    </p:anim>
                                    <p:anim calcmode="lin" valueType="num">
                                      <p:cBhvr additive="base">
                                        <p:cTn id="292" dur="2250" fill="hold"/>
                                        <p:tgtEl>
                                          <p:spTgt spid="21"/>
                                        </p:tgtEl>
                                        <p:attrNameLst>
                                          <p:attrName>ppt_y</p:attrName>
                                        </p:attrNameLst>
                                      </p:cBhvr>
                                      <p:tavLst>
                                        <p:tav tm="0">
                                          <p:val>
                                            <p:strVal val="0-#ppt_h/2"/>
                                          </p:val>
                                        </p:tav>
                                        <p:tav tm="100000">
                                          <p:val>
                                            <p:strVal val="#ppt_y"/>
                                          </p:val>
                                        </p:tav>
                                      </p:tavLst>
                                    </p:anim>
                                  </p:childTnLst>
                                </p:cTn>
                              </p:par>
                              <p:par>
                                <p:cTn id="293" presetID="2" presetClass="entr" presetSubtype="3" fill="hold" grpId="0" nodeType="withEffect">
                                  <p:stCondLst>
                                    <p:cond delay="0"/>
                                  </p:stCondLst>
                                  <p:childTnLst>
                                    <p:set>
                                      <p:cBhvr>
                                        <p:cTn id="294" dur="1" fill="hold">
                                          <p:stCondLst>
                                            <p:cond delay="0"/>
                                          </p:stCondLst>
                                        </p:cTn>
                                        <p:tgtEl>
                                          <p:spTgt spid="22"/>
                                        </p:tgtEl>
                                        <p:attrNameLst>
                                          <p:attrName>style.visibility</p:attrName>
                                        </p:attrNameLst>
                                      </p:cBhvr>
                                      <p:to>
                                        <p:strVal val="visible"/>
                                      </p:to>
                                    </p:set>
                                    <p:anim calcmode="lin" valueType="num">
                                      <p:cBhvr additive="base">
                                        <p:cTn id="295" dur="2250" fill="hold"/>
                                        <p:tgtEl>
                                          <p:spTgt spid="22"/>
                                        </p:tgtEl>
                                        <p:attrNameLst>
                                          <p:attrName>ppt_x</p:attrName>
                                        </p:attrNameLst>
                                      </p:cBhvr>
                                      <p:tavLst>
                                        <p:tav tm="0">
                                          <p:val>
                                            <p:strVal val="1+#ppt_w/2"/>
                                          </p:val>
                                        </p:tav>
                                        <p:tav tm="100000">
                                          <p:val>
                                            <p:strVal val="#ppt_x"/>
                                          </p:val>
                                        </p:tav>
                                      </p:tavLst>
                                    </p:anim>
                                    <p:anim calcmode="lin" valueType="num">
                                      <p:cBhvr additive="base">
                                        <p:cTn id="296" dur="2250" fill="hold"/>
                                        <p:tgtEl>
                                          <p:spTgt spid="22"/>
                                        </p:tgtEl>
                                        <p:attrNameLst>
                                          <p:attrName>ppt_y</p:attrName>
                                        </p:attrNameLst>
                                      </p:cBhvr>
                                      <p:tavLst>
                                        <p:tav tm="0">
                                          <p:val>
                                            <p:strVal val="0-#ppt_h/2"/>
                                          </p:val>
                                        </p:tav>
                                        <p:tav tm="100000">
                                          <p:val>
                                            <p:strVal val="#ppt_y"/>
                                          </p:val>
                                        </p:tav>
                                      </p:tavLst>
                                    </p:anim>
                                  </p:childTnLst>
                                </p:cTn>
                              </p:par>
                              <p:par>
                                <p:cTn id="297" presetID="2" presetClass="entr" presetSubtype="3" fill="hold" grpId="0" nodeType="withEffect">
                                  <p:stCondLst>
                                    <p:cond delay="0"/>
                                  </p:stCondLst>
                                  <p:childTnLst>
                                    <p:set>
                                      <p:cBhvr>
                                        <p:cTn id="298" dur="1" fill="hold">
                                          <p:stCondLst>
                                            <p:cond delay="0"/>
                                          </p:stCondLst>
                                        </p:cTn>
                                        <p:tgtEl>
                                          <p:spTgt spid="23"/>
                                        </p:tgtEl>
                                        <p:attrNameLst>
                                          <p:attrName>style.visibility</p:attrName>
                                        </p:attrNameLst>
                                      </p:cBhvr>
                                      <p:to>
                                        <p:strVal val="visible"/>
                                      </p:to>
                                    </p:set>
                                    <p:anim calcmode="lin" valueType="num">
                                      <p:cBhvr additive="base">
                                        <p:cTn id="299" dur="2250" fill="hold"/>
                                        <p:tgtEl>
                                          <p:spTgt spid="23"/>
                                        </p:tgtEl>
                                        <p:attrNameLst>
                                          <p:attrName>ppt_x</p:attrName>
                                        </p:attrNameLst>
                                      </p:cBhvr>
                                      <p:tavLst>
                                        <p:tav tm="0">
                                          <p:val>
                                            <p:strVal val="1+#ppt_w/2"/>
                                          </p:val>
                                        </p:tav>
                                        <p:tav tm="100000">
                                          <p:val>
                                            <p:strVal val="#ppt_x"/>
                                          </p:val>
                                        </p:tav>
                                      </p:tavLst>
                                    </p:anim>
                                    <p:anim calcmode="lin" valueType="num">
                                      <p:cBhvr additive="base">
                                        <p:cTn id="300" dur="2250" fill="hold"/>
                                        <p:tgtEl>
                                          <p:spTgt spid="23"/>
                                        </p:tgtEl>
                                        <p:attrNameLst>
                                          <p:attrName>ppt_y</p:attrName>
                                        </p:attrNameLst>
                                      </p:cBhvr>
                                      <p:tavLst>
                                        <p:tav tm="0">
                                          <p:val>
                                            <p:strVal val="0-#ppt_h/2"/>
                                          </p:val>
                                        </p:tav>
                                        <p:tav tm="100000">
                                          <p:val>
                                            <p:strVal val="#ppt_y"/>
                                          </p:val>
                                        </p:tav>
                                      </p:tavLst>
                                    </p:anim>
                                  </p:childTnLst>
                                </p:cTn>
                              </p:par>
                              <p:par>
                                <p:cTn id="301" presetID="2" presetClass="entr" presetSubtype="3" fill="hold" grpId="0" nodeType="withEffect">
                                  <p:stCondLst>
                                    <p:cond delay="0"/>
                                  </p:stCondLst>
                                  <p:childTnLst>
                                    <p:set>
                                      <p:cBhvr>
                                        <p:cTn id="302" dur="1" fill="hold">
                                          <p:stCondLst>
                                            <p:cond delay="0"/>
                                          </p:stCondLst>
                                        </p:cTn>
                                        <p:tgtEl>
                                          <p:spTgt spid="24"/>
                                        </p:tgtEl>
                                        <p:attrNameLst>
                                          <p:attrName>style.visibility</p:attrName>
                                        </p:attrNameLst>
                                      </p:cBhvr>
                                      <p:to>
                                        <p:strVal val="visible"/>
                                      </p:to>
                                    </p:set>
                                    <p:anim calcmode="lin" valueType="num">
                                      <p:cBhvr additive="base">
                                        <p:cTn id="303" dur="2250" fill="hold"/>
                                        <p:tgtEl>
                                          <p:spTgt spid="24"/>
                                        </p:tgtEl>
                                        <p:attrNameLst>
                                          <p:attrName>ppt_x</p:attrName>
                                        </p:attrNameLst>
                                      </p:cBhvr>
                                      <p:tavLst>
                                        <p:tav tm="0">
                                          <p:val>
                                            <p:strVal val="1+#ppt_w/2"/>
                                          </p:val>
                                        </p:tav>
                                        <p:tav tm="100000">
                                          <p:val>
                                            <p:strVal val="#ppt_x"/>
                                          </p:val>
                                        </p:tav>
                                      </p:tavLst>
                                    </p:anim>
                                    <p:anim calcmode="lin" valueType="num">
                                      <p:cBhvr additive="base">
                                        <p:cTn id="304" dur="2250" fill="hold"/>
                                        <p:tgtEl>
                                          <p:spTgt spid="24"/>
                                        </p:tgtEl>
                                        <p:attrNameLst>
                                          <p:attrName>ppt_y</p:attrName>
                                        </p:attrNameLst>
                                      </p:cBhvr>
                                      <p:tavLst>
                                        <p:tav tm="0">
                                          <p:val>
                                            <p:strVal val="0-#ppt_h/2"/>
                                          </p:val>
                                        </p:tav>
                                        <p:tav tm="100000">
                                          <p:val>
                                            <p:strVal val="#ppt_y"/>
                                          </p:val>
                                        </p:tav>
                                      </p:tavLst>
                                    </p:anim>
                                  </p:childTnLst>
                                </p:cTn>
                              </p:par>
                              <p:par>
                                <p:cTn id="305" presetID="2" presetClass="entr" presetSubtype="3" fill="hold" grpId="0" nodeType="withEffect">
                                  <p:stCondLst>
                                    <p:cond delay="0"/>
                                  </p:stCondLst>
                                  <p:childTnLst>
                                    <p:set>
                                      <p:cBhvr>
                                        <p:cTn id="306" dur="1" fill="hold">
                                          <p:stCondLst>
                                            <p:cond delay="0"/>
                                          </p:stCondLst>
                                        </p:cTn>
                                        <p:tgtEl>
                                          <p:spTgt spid="25"/>
                                        </p:tgtEl>
                                        <p:attrNameLst>
                                          <p:attrName>style.visibility</p:attrName>
                                        </p:attrNameLst>
                                      </p:cBhvr>
                                      <p:to>
                                        <p:strVal val="visible"/>
                                      </p:to>
                                    </p:set>
                                    <p:anim calcmode="lin" valueType="num">
                                      <p:cBhvr additive="base">
                                        <p:cTn id="307" dur="2250" fill="hold"/>
                                        <p:tgtEl>
                                          <p:spTgt spid="25"/>
                                        </p:tgtEl>
                                        <p:attrNameLst>
                                          <p:attrName>ppt_x</p:attrName>
                                        </p:attrNameLst>
                                      </p:cBhvr>
                                      <p:tavLst>
                                        <p:tav tm="0">
                                          <p:val>
                                            <p:strVal val="1+#ppt_w/2"/>
                                          </p:val>
                                        </p:tav>
                                        <p:tav tm="100000">
                                          <p:val>
                                            <p:strVal val="#ppt_x"/>
                                          </p:val>
                                        </p:tav>
                                      </p:tavLst>
                                    </p:anim>
                                    <p:anim calcmode="lin" valueType="num">
                                      <p:cBhvr additive="base">
                                        <p:cTn id="308" dur="2250" fill="hold"/>
                                        <p:tgtEl>
                                          <p:spTgt spid="25"/>
                                        </p:tgtEl>
                                        <p:attrNameLst>
                                          <p:attrName>ppt_y</p:attrName>
                                        </p:attrNameLst>
                                      </p:cBhvr>
                                      <p:tavLst>
                                        <p:tav tm="0">
                                          <p:val>
                                            <p:strVal val="0-#ppt_h/2"/>
                                          </p:val>
                                        </p:tav>
                                        <p:tav tm="100000">
                                          <p:val>
                                            <p:strVal val="#ppt_y"/>
                                          </p:val>
                                        </p:tav>
                                      </p:tavLst>
                                    </p:anim>
                                  </p:childTnLst>
                                </p:cTn>
                              </p:par>
                              <p:par>
                                <p:cTn id="309" presetID="2" presetClass="entr" presetSubtype="3" fill="hold" grpId="0" nodeType="withEffect">
                                  <p:stCondLst>
                                    <p:cond delay="0"/>
                                  </p:stCondLst>
                                  <p:childTnLst>
                                    <p:set>
                                      <p:cBhvr>
                                        <p:cTn id="310" dur="1" fill="hold">
                                          <p:stCondLst>
                                            <p:cond delay="0"/>
                                          </p:stCondLst>
                                        </p:cTn>
                                        <p:tgtEl>
                                          <p:spTgt spid="26"/>
                                        </p:tgtEl>
                                        <p:attrNameLst>
                                          <p:attrName>style.visibility</p:attrName>
                                        </p:attrNameLst>
                                      </p:cBhvr>
                                      <p:to>
                                        <p:strVal val="visible"/>
                                      </p:to>
                                    </p:set>
                                    <p:anim calcmode="lin" valueType="num">
                                      <p:cBhvr additive="base">
                                        <p:cTn id="311" dur="2250" fill="hold"/>
                                        <p:tgtEl>
                                          <p:spTgt spid="26"/>
                                        </p:tgtEl>
                                        <p:attrNameLst>
                                          <p:attrName>ppt_x</p:attrName>
                                        </p:attrNameLst>
                                      </p:cBhvr>
                                      <p:tavLst>
                                        <p:tav tm="0">
                                          <p:val>
                                            <p:strVal val="1+#ppt_w/2"/>
                                          </p:val>
                                        </p:tav>
                                        <p:tav tm="100000">
                                          <p:val>
                                            <p:strVal val="#ppt_x"/>
                                          </p:val>
                                        </p:tav>
                                      </p:tavLst>
                                    </p:anim>
                                    <p:anim calcmode="lin" valueType="num">
                                      <p:cBhvr additive="base">
                                        <p:cTn id="312" dur="2250" fill="hold"/>
                                        <p:tgtEl>
                                          <p:spTgt spid="26"/>
                                        </p:tgtEl>
                                        <p:attrNameLst>
                                          <p:attrName>ppt_y</p:attrName>
                                        </p:attrNameLst>
                                      </p:cBhvr>
                                      <p:tavLst>
                                        <p:tav tm="0">
                                          <p:val>
                                            <p:strVal val="0-#ppt_h/2"/>
                                          </p:val>
                                        </p:tav>
                                        <p:tav tm="100000">
                                          <p:val>
                                            <p:strVal val="#ppt_y"/>
                                          </p:val>
                                        </p:tav>
                                      </p:tavLst>
                                    </p:anim>
                                  </p:childTnLst>
                                </p:cTn>
                              </p:par>
                              <p:par>
                                <p:cTn id="313" presetID="2" presetClass="entr" presetSubtype="3" fill="hold" grpId="0" nodeType="withEffect">
                                  <p:stCondLst>
                                    <p:cond delay="0"/>
                                  </p:stCondLst>
                                  <p:childTnLst>
                                    <p:set>
                                      <p:cBhvr>
                                        <p:cTn id="314" dur="1" fill="hold">
                                          <p:stCondLst>
                                            <p:cond delay="0"/>
                                          </p:stCondLst>
                                        </p:cTn>
                                        <p:tgtEl>
                                          <p:spTgt spid="27"/>
                                        </p:tgtEl>
                                        <p:attrNameLst>
                                          <p:attrName>style.visibility</p:attrName>
                                        </p:attrNameLst>
                                      </p:cBhvr>
                                      <p:to>
                                        <p:strVal val="visible"/>
                                      </p:to>
                                    </p:set>
                                    <p:anim calcmode="lin" valueType="num">
                                      <p:cBhvr additive="base">
                                        <p:cTn id="315" dur="2250" fill="hold"/>
                                        <p:tgtEl>
                                          <p:spTgt spid="27"/>
                                        </p:tgtEl>
                                        <p:attrNameLst>
                                          <p:attrName>ppt_x</p:attrName>
                                        </p:attrNameLst>
                                      </p:cBhvr>
                                      <p:tavLst>
                                        <p:tav tm="0">
                                          <p:val>
                                            <p:strVal val="1+#ppt_w/2"/>
                                          </p:val>
                                        </p:tav>
                                        <p:tav tm="100000">
                                          <p:val>
                                            <p:strVal val="#ppt_x"/>
                                          </p:val>
                                        </p:tav>
                                      </p:tavLst>
                                    </p:anim>
                                    <p:anim calcmode="lin" valueType="num">
                                      <p:cBhvr additive="base">
                                        <p:cTn id="316" dur="2250" fill="hold"/>
                                        <p:tgtEl>
                                          <p:spTgt spid="27"/>
                                        </p:tgtEl>
                                        <p:attrNameLst>
                                          <p:attrName>ppt_y</p:attrName>
                                        </p:attrNameLst>
                                      </p:cBhvr>
                                      <p:tavLst>
                                        <p:tav tm="0">
                                          <p:val>
                                            <p:strVal val="0-#ppt_h/2"/>
                                          </p:val>
                                        </p:tav>
                                        <p:tav tm="100000">
                                          <p:val>
                                            <p:strVal val="#ppt_y"/>
                                          </p:val>
                                        </p:tav>
                                      </p:tavLst>
                                    </p:anim>
                                  </p:childTnLst>
                                </p:cTn>
                              </p:par>
                              <p:par>
                                <p:cTn id="317" presetID="2" presetClass="entr" presetSubtype="3" fill="hold" grpId="0" nodeType="withEffect">
                                  <p:stCondLst>
                                    <p:cond delay="0"/>
                                  </p:stCondLst>
                                  <p:childTnLst>
                                    <p:set>
                                      <p:cBhvr>
                                        <p:cTn id="318" dur="1" fill="hold">
                                          <p:stCondLst>
                                            <p:cond delay="0"/>
                                          </p:stCondLst>
                                        </p:cTn>
                                        <p:tgtEl>
                                          <p:spTgt spid="28"/>
                                        </p:tgtEl>
                                        <p:attrNameLst>
                                          <p:attrName>style.visibility</p:attrName>
                                        </p:attrNameLst>
                                      </p:cBhvr>
                                      <p:to>
                                        <p:strVal val="visible"/>
                                      </p:to>
                                    </p:set>
                                    <p:anim calcmode="lin" valueType="num">
                                      <p:cBhvr additive="base">
                                        <p:cTn id="319" dur="2250" fill="hold"/>
                                        <p:tgtEl>
                                          <p:spTgt spid="28"/>
                                        </p:tgtEl>
                                        <p:attrNameLst>
                                          <p:attrName>ppt_x</p:attrName>
                                        </p:attrNameLst>
                                      </p:cBhvr>
                                      <p:tavLst>
                                        <p:tav tm="0">
                                          <p:val>
                                            <p:strVal val="1+#ppt_w/2"/>
                                          </p:val>
                                        </p:tav>
                                        <p:tav tm="100000">
                                          <p:val>
                                            <p:strVal val="#ppt_x"/>
                                          </p:val>
                                        </p:tav>
                                      </p:tavLst>
                                    </p:anim>
                                    <p:anim calcmode="lin" valueType="num">
                                      <p:cBhvr additive="base">
                                        <p:cTn id="320" dur="2250" fill="hold"/>
                                        <p:tgtEl>
                                          <p:spTgt spid="28"/>
                                        </p:tgtEl>
                                        <p:attrNameLst>
                                          <p:attrName>ppt_y</p:attrName>
                                        </p:attrNameLst>
                                      </p:cBhvr>
                                      <p:tavLst>
                                        <p:tav tm="0">
                                          <p:val>
                                            <p:strVal val="0-#ppt_h/2"/>
                                          </p:val>
                                        </p:tav>
                                        <p:tav tm="100000">
                                          <p:val>
                                            <p:strVal val="#ppt_y"/>
                                          </p:val>
                                        </p:tav>
                                      </p:tavLst>
                                    </p:anim>
                                  </p:childTnLst>
                                </p:cTn>
                              </p:par>
                              <p:par>
                                <p:cTn id="321" presetID="2" presetClass="entr" presetSubtype="3" fill="hold" grpId="0" nodeType="withEffect">
                                  <p:stCondLst>
                                    <p:cond delay="0"/>
                                  </p:stCondLst>
                                  <p:childTnLst>
                                    <p:set>
                                      <p:cBhvr>
                                        <p:cTn id="322" dur="1" fill="hold">
                                          <p:stCondLst>
                                            <p:cond delay="0"/>
                                          </p:stCondLst>
                                        </p:cTn>
                                        <p:tgtEl>
                                          <p:spTgt spid="29"/>
                                        </p:tgtEl>
                                        <p:attrNameLst>
                                          <p:attrName>style.visibility</p:attrName>
                                        </p:attrNameLst>
                                      </p:cBhvr>
                                      <p:to>
                                        <p:strVal val="visible"/>
                                      </p:to>
                                    </p:set>
                                    <p:anim calcmode="lin" valueType="num">
                                      <p:cBhvr additive="base">
                                        <p:cTn id="323" dur="2250" fill="hold"/>
                                        <p:tgtEl>
                                          <p:spTgt spid="29"/>
                                        </p:tgtEl>
                                        <p:attrNameLst>
                                          <p:attrName>ppt_x</p:attrName>
                                        </p:attrNameLst>
                                      </p:cBhvr>
                                      <p:tavLst>
                                        <p:tav tm="0">
                                          <p:val>
                                            <p:strVal val="1+#ppt_w/2"/>
                                          </p:val>
                                        </p:tav>
                                        <p:tav tm="100000">
                                          <p:val>
                                            <p:strVal val="#ppt_x"/>
                                          </p:val>
                                        </p:tav>
                                      </p:tavLst>
                                    </p:anim>
                                    <p:anim calcmode="lin" valueType="num">
                                      <p:cBhvr additive="base">
                                        <p:cTn id="324" dur="2250" fill="hold"/>
                                        <p:tgtEl>
                                          <p:spTgt spid="29"/>
                                        </p:tgtEl>
                                        <p:attrNameLst>
                                          <p:attrName>ppt_y</p:attrName>
                                        </p:attrNameLst>
                                      </p:cBhvr>
                                      <p:tavLst>
                                        <p:tav tm="0">
                                          <p:val>
                                            <p:strVal val="0-#ppt_h/2"/>
                                          </p:val>
                                        </p:tav>
                                        <p:tav tm="100000">
                                          <p:val>
                                            <p:strVal val="#ppt_y"/>
                                          </p:val>
                                        </p:tav>
                                      </p:tavLst>
                                    </p:anim>
                                  </p:childTnLst>
                                </p:cTn>
                              </p:par>
                              <p:par>
                                <p:cTn id="325" presetID="2" presetClass="entr" presetSubtype="3" fill="hold" grpId="0" nodeType="withEffect">
                                  <p:stCondLst>
                                    <p:cond delay="0"/>
                                  </p:stCondLst>
                                  <p:childTnLst>
                                    <p:set>
                                      <p:cBhvr>
                                        <p:cTn id="326" dur="1" fill="hold">
                                          <p:stCondLst>
                                            <p:cond delay="0"/>
                                          </p:stCondLst>
                                        </p:cTn>
                                        <p:tgtEl>
                                          <p:spTgt spid="30"/>
                                        </p:tgtEl>
                                        <p:attrNameLst>
                                          <p:attrName>style.visibility</p:attrName>
                                        </p:attrNameLst>
                                      </p:cBhvr>
                                      <p:to>
                                        <p:strVal val="visible"/>
                                      </p:to>
                                    </p:set>
                                    <p:anim calcmode="lin" valueType="num">
                                      <p:cBhvr additive="base">
                                        <p:cTn id="327" dur="2250" fill="hold"/>
                                        <p:tgtEl>
                                          <p:spTgt spid="30"/>
                                        </p:tgtEl>
                                        <p:attrNameLst>
                                          <p:attrName>ppt_x</p:attrName>
                                        </p:attrNameLst>
                                      </p:cBhvr>
                                      <p:tavLst>
                                        <p:tav tm="0">
                                          <p:val>
                                            <p:strVal val="1+#ppt_w/2"/>
                                          </p:val>
                                        </p:tav>
                                        <p:tav tm="100000">
                                          <p:val>
                                            <p:strVal val="#ppt_x"/>
                                          </p:val>
                                        </p:tav>
                                      </p:tavLst>
                                    </p:anim>
                                    <p:anim calcmode="lin" valueType="num">
                                      <p:cBhvr additive="base">
                                        <p:cTn id="328" dur="2250" fill="hold"/>
                                        <p:tgtEl>
                                          <p:spTgt spid="30"/>
                                        </p:tgtEl>
                                        <p:attrNameLst>
                                          <p:attrName>ppt_y</p:attrName>
                                        </p:attrNameLst>
                                      </p:cBhvr>
                                      <p:tavLst>
                                        <p:tav tm="0">
                                          <p:val>
                                            <p:strVal val="0-#ppt_h/2"/>
                                          </p:val>
                                        </p:tav>
                                        <p:tav tm="100000">
                                          <p:val>
                                            <p:strVal val="#ppt_y"/>
                                          </p:val>
                                        </p:tav>
                                      </p:tavLst>
                                    </p:anim>
                                  </p:childTnLst>
                                </p:cTn>
                              </p:par>
                              <p:par>
                                <p:cTn id="329" presetID="2" presetClass="entr" presetSubtype="3" fill="hold" grpId="0" nodeType="withEffect">
                                  <p:stCondLst>
                                    <p:cond delay="0"/>
                                  </p:stCondLst>
                                  <p:childTnLst>
                                    <p:set>
                                      <p:cBhvr>
                                        <p:cTn id="330" dur="1" fill="hold">
                                          <p:stCondLst>
                                            <p:cond delay="0"/>
                                          </p:stCondLst>
                                        </p:cTn>
                                        <p:tgtEl>
                                          <p:spTgt spid="31"/>
                                        </p:tgtEl>
                                        <p:attrNameLst>
                                          <p:attrName>style.visibility</p:attrName>
                                        </p:attrNameLst>
                                      </p:cBhvr>
                                      <p:to>
                                        <p:strVal val="visible"/>
                                      </p:to>
                                    </p:set>
                                    <p:anim calcmode="lin" valueType="num">
                                      <p:cBhvr additive="base">
                                        <p:cTn id="331" dur="2250" fill="hold"/>
                                        <p:tgtEl>
                                          <p:spTgt spid="31"/>
                                        </p:tgtEl>
                                        <p:attrNameLst>
                                          <p:attrName>ppt_x</p:attrName>
                                        </p:attrNameLst>
                                      </p:cBhvr>
                                      <p:tavLst>
                                        <p:tav tm="0">
                                          <p:val>
                                            <p:strVal val="1+#ppt_w/2"/>
                                          </p:val>
                                        </p:tav>
                                        <p:tav tm="100000">
                                          <p:val>
                                            <p:strVal val="#ppt_x"/>
                                          </p:val>
                                        </p:tav>
                                      </p:tavLst>
                                    </p:anim>
                                    <p:anim calcmode="lin" valueType="num">
                                      <p:cBhvr additive="base">
                                        <p:cTn id="332" dur="2250" fill="hold"/>
                                        <p:tgtEl>
                                          <p:spTgt spid="31"/>
                                        </p:tgtEl>
                                        <p:attrNameLst>
                                          <p:attrName>ppt_y</p:attrName>
                                        </p:attrNameLst>
                                      </p:cBhvr>
                                      <p:tavLst>
                                        <p:tav tm="0">
                                          <p:val>
                                            <p:strVal val="0-#ppt_h/2"/>
                                          </p:val>
                                        </p:tav>
                                        <p:tav tm="100000">
                                          <p:val>
                                            <p:strVal val="#ppt_y"/>
                                          </p:val>
                                        </p:tav>
                                      </p:tavLst>
                                    </p:anim>
                                  </p:childTnLst>
                                </p:cTn>
                              </p:par>
                              <p:par>
                                <p:cTn id="333" presetID="2" presetClass="entr" presetSubtype="3" fill="hold" grpId="0" nodeType="withEffect">
                                  <p:stCondLst>
                                    <p:cond delay="0"/>
                                  </p:stCondLst>
                                  <p:childTnLst>
                                    <p:set>
                                      <p:cBhvr>
                                        <p:cTn id="334" dur="1" fill="hold">
                                          <p:stCondLst>
                                            <p:cond delay="0"/>
                                          </p:stCondLst>
                                        </p:cTn>
                                        <p:tgtEl>
                                          <p:spTgt spid="32"/>
                                        </p:tgtEl>
                                        <p:attrNameLst>
                                          <p:attrName>style.visibility</p:attrName>
                                        </p:attrNameLst>
                                      </p:cBhvr>
                                      <p:to>
                                        <p:strVal val="visible"/>
                                      </p:to>
                                    </p:set>
                                    <p:anim calcmode="lin" valueType="num">
                                      <p:cBhvr additive="base">
                                        <p:cTn id="335" dur="2250" fill="hold"/>
                                        <p:tgtEl>
                                          <p:spTgt spid="32"/>
                                        </p:tgtEl>
                                        <p:attrNameLst>
                                          <p:attrName>ppt_x</p:attrName>
                                        </p:attrNameLst>
                                      </p:cBhvr>
                                      <p:tavLst>
                                        <p:tav tm="0">
                                          <p:val>
                                            <p:strVal val="1+#ppt_w/2"/>
                                          </p:val>
                                        </p:tav>
                                        <p:tav tm="100000">
                                          <p:val>
                                            <p:strVal val="#ppt_x"/>
                                          </p:val>
                                        </p:tav>
                                      </p:tavLst>
                                    </p:anim>
                                    <p:anim calcmode="lin" valueType="num">
                                      <p:cBhvr additive="base">
                                        <p:cTn id="336" dur="2250" fill="hold"/>
                                        <p:tgtEl>
                                          <p:spTgt spid="32"/>
                                        </p:tgtEl>
                                        <p:attrNameLst>
                                          <p:attrName>ppt_y</p:attrName>
                                        </p:attrNameLst>
                                      </p:cBhvr>
                                      <p:tavLst>
                                        <p:tav tm="0">
                                          <p:val>
                                            <p:strVal val="0-#ppt_h/2"/>
                                          </p:val>
                                        </p:tav>
                                        <p:tav tm="100000">
                                          <p:val>
                                            <p:strVal val="#ppt_y"/>
                                          </p:val>
                                        </p:tav>
                                      </p:tavLst>
                                    </p:anim>
                                  </p:childTnLst>
                                </p:cTn>
                              </p:par>
                              <p:par>
                                <p:cTn id="337" presetID="2" presetClass="entr" presetSubtype="3" fill="hold" grpId="0" nodeType="withEffect">
                                  <p:stCondLst>
                                    <p:cond delay="0"/>
                                  </p:stCondLst>
                                  <p:childTnLst>
                                    <p:set>
                                      <p:cBhvr>
                                        <p:cTn id="338" dur="1" fill="hold">
                                          <p:stCondLst>
                                            <p:cond delay="0"/>
                                          </p:stCondLst>
                                        </p:cTn>
                                        <p:tgtEl>
                                          <p:spTgt spid="33"/>
                                        </p:tgtEl>
                                        <p:attrNameLst>
                                          <p:attrName>style.visibility</p:attrName>
                                        </p:attrNameLst>
                                      </p:cBhvr>
                                      <p:to>
                                        <p:strVal val="visible"/>
                                      </p:to>
                                    </p:set>
                                    <p:anim calcmode="lin" valueType="num">
                                      <p:cBhvr additive="base">
                                        <p:cTn id="339" dur="2250" fill="hold"/>
                                        <p:tgtEl>
                                          <p:spTgt spid="33"/>
                                        </p:tgtEl>
                                        <p:attrNameLst>
                                          <p:attrName>ppt_x</p:attrName>
                                        </p:attrNameLst>
                                      </p:cBhvr>
                                      <p:tavLst>
                                        <p:tav tm="0">
                                          <p:val>
                                            <p:strVal val="1+#ppt_w/2"/>
                                          </p:val>
                                        </p:tav>
                                        <p:tav tm="100000">
                                          <p:val>
                                            <p:strVal val="#ppt_x"/>
                                          </p:val>
                                        </p:tav>
                                      </p:tavLst>
                                    </p:anim>
                                    <p:anim calcmode="lin" valueType="num">
                                      <p:cBhvr additive="base">
                                        <p:cTn id="340" dur="2250" fill="hold"/>
                                        <p:tgtEl>
                                          <p:spTgt spid="33"/>
                                        </p:tgtEl>
                                        <p:attrNameLst>
                                          <p:attrName>ppt_y</p:attrName>
                                        </p:attrNameLst>
                                      </p:cBhvr>
                                      <p:tavLst>
                                        <p:tav tm="0">
                                          <p:val>
                                            <p:strVal val="0-#ppt_h/2"/>
                                          </p:val>
                                        </p:tav>
                                        <p:tav tm="100000">
                                          <p:val>
                                            <p:strVal val="#ppt_y"/>
                                          </p:val>
                                        </p:tav>
                                      </p:tavLst>
                                    </p:anim>
                                  </p:childTnLst>
                                </p:cTn>
                              </p:par>
                              <p:par>
                                <p:cTn id="341" presetID="2" presetClass="entr" presetSubtype="3" fill="hold" grpId="0" nodeType="withEffect">
                                  <p:stCondLst>
                                    <p:cond delay="0"/>
                                  </p:stCondLst>
                                  <p:childTnLst>
                                    <p:set>
                                      <p:cBhvr>
                                        <p:cTn id="342" dur="1" fill="hold">
                                          <p:stCondLst>
                                            <p:cond delay="0"/>
                                          </p:stCondLst>
                                        </p:cTn>
                                        <p:tgtEl>
                                          <p:spTgt spid="34"/>
                                        </p:tgtEl>
                                        <p:attrNameLst>
                                          <p:attrName>style.visibility</p:attrName>
                                        </p:attrNameLst>
                                      </p:cBhvr>
                                      <p:to>
                                        <p:strVal val="visible"/>
                                      </p:to>
                                    </p:set>
                                    <p:anim calcmode="lin" valueType="num">
                                      <p:cBhvr additive="base">
                                        <p:cTn id="343" dur="2250" fill="hold"/>
                                        <p:tgtEl>
                                          <p:spTgt spid="34"/>
                                        </p:tgtEl>
                                        <p:attrNameLst>
                                          <p:attrName>ppt_x</p:attrName>
                                        </p:attrNameLst>
                                      </p:cBhvr>
                                      <p:tavLst>
                                        <p:tav tm="0">
                                          <p:val>
                                            <p:strVal val="1+#ppt_w/2"/>
                                          </p:val>
                                        </p:tav>
                                        <p:tav tm="100000">
                                          <p:val>
                                            <p:strVal val="#ppt_x"/>
                                          </p:val>
                                        </p:tav>
                                      </p:tavLst>
                                    </p:anim>
                                    <p:anim calcmode="lin" valueType="num">
                                      <p:cBhvr additive="base">
                                        <p:cTn id="344" dur="2250" fill="hold"/>
                                        <p:tgtEl>
                                          <p:spTgt spid="34"/>
                                        </p:tgtEl>
                                        <p:attrNameLst>
                                          <p:attrName>ppt_y</p:attrName>
                                        </p:attrNameLst>
                                      </p:cBhvr>
                                      <p:tavLst>
                                        <p:tav tm="0">
                                          <p:val>
                                            <p:strVal val="0-#ppt_h/2"/>
                                          </p:val>
                                        </p:tav>
                                        <p:tav tm="100000">
                                          <p:val>
                                            <p:strVal val="#ppt_y"/>
                                          </p:val>
                                        </p:tav>
                                      </p:tavLst>
                                    </p:anim>
                                  </p:childTnLst>
                                </p:cTn>
                              </p:par>
                              <p:par>
                                <p:cTn id="345" presetID="2" presetClass="entr" presetSubtype="3" fill="hold" grpId="0" nodeType="withEffect">
                                  <p:stCondLst>
                                    <p:cond delay="0"/>
                                  </p:stCondLst>
                                  <p:childTnLst>
                                    <p:set>
                                      <p:cBhvr>
                                        <p:cTn id="346" dur="1" fill="hold">
                                          <p:stCondLst>
                                            <p:cond delay="0"/>
                                          </p:stCondLst>
                                        </p:cTn>
                                        <p:tgtEl>
                                          <p:spTgt spid="35"/>
                                        </p:tgtEl>
                                        <p:attrNameLst>
                                          <p:attrName>style.visibility</p:attrName>
                                        </p:attrNameLst>
                                      </p:cBhvr>
                                      <p:to>
                                        <p:strVal val="visible"/>
                                      </p:to>
                                    </p:set>
                                    <p:anim calcmode="lin" valueType="num">
                                      <p:cBhvr additive="base">
                                        <p:cTn id="347" dur="2250" fill="hold"/>
                                        <p:tgtEl>
                                          <p:spTgt spid="35"/>
                                        </p:tgtEl>
                                        <p:attrNameLst>
                                          <p:attrName>ppt_x</p:attrName>
                                        </p:attrNameLst>
                                      </p:cBhvr>
                                      <p:tavLst>
                                        <p:tav tm="0">
                                          <p:val>
                                            <p:strVal val="1+#ppt_w/2"/>
                                          </p:val>
                                        </p:tav>
                                        <p:tav tm="100000">
                                          <p:val>
                                            <p:strVal val="#ppt_x"/>
                                          </p:val>
                                        </p:tav>
                                      </p:tavLst>
                                    </p:anim>
                                    <p:anim calcmode="lin" valueType="num">
                                      <p:cBhvr additive="base">
                                        <p:cTn id="348" dur="2250" fill="hold"/>
                                        <p:tgtEl>
                                          <p:spTgt spid="35"/>
                                        </p:tgtEl>
                                        <p:attrNameLst>
                                          <p:attrName>ppt_y</p:attrName>
                                        </p:attrNameLst>
                                      </p:cBhvr>
                                      <p:tavLst>
                                        <p:tav tm="0">
                                          <p:val>
                                            <p:strVal val="0-#ppt_h/2"/>
                                          </p:val>
                                        </p:tav>
                                        <p:tav tm="100000">
                                          <p:val>
                                            <p:strVal val="#ppt_y"/>
                                          </p:val>
                                        </p:tav>
                                      </p:tavLst>
                                    </p:anim>
                                  </p:childTnLst>
                                </p:cTn>
                              </p:par>
                              <p:par>
                                <p:cTn id="349" presetID="2" presetClass="entr" presetSubtype="3" fill="hold" grpId="0" nodeType="withEffect">
                                  <p:stCondLst>
                                    <p:cond delay="0"/>
                                  </p:stCondLst>
                                  <p:childTnLst>
                                    <p:set>
                                      <p:cBhvr>
                                        <p:cTn id="350" dur="1" fill="hold">
                                          <p:stCondLst>
                                            <p:cond delay="0"/>
                                          </p:stCondLst>
                                        </p:cTn>
                                        <p:tgtEl>
                                          <p:spTgt spid="36"/>
                                        </p:tgtEl>
                                        <p:attrNameLst>
                                          <p:attrName>style.visibility</p:attrName>
                                        </p:attrNameLst>
                                      </p:cBhvr>
                                      <p:to>
                                        <p:strVal val="visible"/>
                                      </p:to>
                                    </p:set>
                                    <p:anim calcmode="lin" valueType="num">
                                      <p:cBhvr additive="base">
                                        <p:cTn id="351" dur="2250" fill="hold"/>
                                        <p:tgtEl>
                                          <p:spTgt spid="36"/>
                                        </p:tgtEl>
                                        <p:attrNameLst>
                                          <p:attrName>ppt_x</p:attrName>
                                        </p:attrNameLst>
                                      </p:cBhvr>
                                      <p:tavLst>
                                        <p:tav tm="0">
                                          <p:val>
                                            <p:strVal val="1+#ppt_w/2"/>
                                          </p:val>
                                        </p:tav>
                                        <p:tav tm="100000">
                                          <p:val>
                                            <p:strVal val="#ppt_x"/>
                                          </p:val>
                                        </p:tav>
                                      </p:tavLst>
                                    </p:anim>
                                    <p:anim calcmode="lin" valueType="num">
                                      <p:cBhvr additive="base">
                                        <p:cTn id="352" dur="2250" fill="hold"/>
                                        <p:tgtEl>
                                          <p:spTgt spid="36"/>
                                        </p:tgtEl>
                                        <p:attrNameLst>
                                          <p:attrName>ppt_y</p:attrName>
                                        </p:attrNameLst>
                                      </p:cBhvr>
                                      <p:tavLst>
                                        <p:tav tm="0">
                                          <p:val>
                                            <p:strVal val="0-#ppt_h/2"/>
                                          </p:val>
                                        </p:tav>
                                        <p:tav tm="100000">
                                          <p:val>
                                            <p:strVal val="#ppt_y"/>
                                          </p:val>
                                        </p:tav>
                                      </p:tavLst>
                                    </p:anim>
                                  </p:childTnLst>
                                </p:cTn>
                              </p:par>
                              <p:par>
                                <p:cTn id="353" presetID="2" presetClass="entr" presetSubtype="3" fill="hold" grpId="0" nodeType="withEffect">
                                  <p:stCondLst>
                                    <p:cond delay="0"/>
                                  </p:stCondLst>
                                  <p:childTnLst>
                                    <p:set>
                                      <p:cBhvr>
                                        <p:cTn id="354" dur="1" fill="hold">
                                          <p:stCondLst>
                                            <p:cond delay="0"/>
                                          </p:stCondLst>
                                        </p:cTn>
                                        <p:tgtEl>
                                          <p:spTgt spid="37"/>
                                        </p:tgtEl>
                                        <p:attrNameLst>
                                          <p:attrName>style.visibility</p:attrName>
                                        </p:attrNameLst>
                                      </p:cBhvr>
                                      <p:to>
                                        <p:strVal val="visible"/>
                                      </p:to>
                                    </p:set>
                                    <p:anim calcmode="lin" valueType="num">
                                      <p:cBhvr additive="base">
                                        <p:cTn id="355" dur="2250" fill="hold"/>
                                        <p:tgtEl>
                                          <p:spTgt spid="37"/>
                                        </p:tgtEl>
                                        <p:attrNameLst>
                                          <p:attrName>ppt_x</p:attrName>
                                        </p:attrNameLst>
                                      </p:cBhvr>
                                      <p:tavLst>
                                        <p:tav tm="0">
                                          <p:val>
                                            <p:strVal val="1+#ppt_w/2"/>
                                          </p:val>
                                        </p:tav>
                                        <p:tav tm="100000">
                                          <p:val>
                                            <p:strVal val="#ppt_x"/>
                                          </p:val>
                                        </p:tav>
                                      </p:tavLst>
                                    </p:anim>
                                    <p:anim calcmode="lin" valueType="num">
                                      <p:cBhvr additive="base">
                                        <p:cTn id="356" dur="2250" fill="hold"/>
                                        <p:tgtEl>
                                          <p:spTgt spid="37"/>
                                        </p:tgtEl>
                                        <p:attrNameLst>
                                          <p:attrName>ppt_y</p:attrName>
                                        </p:attrNameLst>
                                      </p:cBhvr>
                                      <p:tavLst>
                                        <p:tav tm="0">
                                          <p:val>
                                            <p:strVal val="0-#ppt_h/2"/>
                                          </p:val>
                                        </p:tav>
                                        <p:tav tm="100000">
                                          <p:val>
                                            <p:strVal val="#ppt_y"/>
                                          </p:val>
                                        </p:tav>
                                      </p:tavLst>
                                    </p:anim>
                                  </p:childTnLst>
                                </p:cTn>
                              </p:par>
                              <p:par>
                                <p:cTn id="357" presetID="2" presetClass="entr" presetSubtype="3" fill="hold" grpId="0" nodeType="withEffect">
                                  <p:stCondLst>
                                    <p:cond delay="0"/>
                                  </p:stCondLst>
                                  <p:childTnLst>
                                    <p:set>
                                      <p:cBhvr>
                                        <p:cTn id="358" dur="1" fill="hold">
                                          <p:stCondLst>
                                            <p:cond delay="0"/>
                                          </p:stCondLst>
                                        </p:cTn>
                                        <p:tgtEl>
                                          <p:spTgt spid="38"/>
                                        </p:tgtEl>
                                        <p:attrNameLst>
                                          <p:attrName>style.visibility</p:attrName>
                                        </p:attrNameLst>
                                      </p:cBhvr>
                                      <p:to>
                                        <p:strVal val="visible"/>
                                      </p:to>
                                    </p:set>
                                    <p:anim calcmode="lin" valueType="num">
                                      <p:cBhvr additive="base">
                                        <p:cTn id="359" dur="2250" fill="hold"/>
                                        <p:tgtEl>
                                          <p:spTgt spid="38"/>
                                        </p:tgtEl>
                                        <p:attrNameLst>
                                          <p:attrName>ppt_x</p:attrName>
                                        </p:attrNameLst>
                                      </p:cBhvr>
                                      <p:tavLst>
                                        <p:tav tm="0">
                                          <p:val>
                                            <p:strVal val="1+#ppt_w/2"/>
                                          </p:val>
                                        </p:tav>
                                        <p:tav tm="100000">
                                          <p:val>
                                            <p:strVal val="#ppt_x"/>
                                          </p:val>
                                        </p:tav>
                                      </p:tavLst>
                                    </p:anim>
                                    <p:anim calcmode="lin" valueType="num">
                                      <p:cBhvr additive="base">
                                        <p:cTn id="360" dur="2250" fill="hold"/>
                                        <p:tgtEl>
                                          <p:spTgt spid="38"/>
                                        </p:tgtEl>
                                        <p:attrNameLst>
                                          <p:attrName>ppt_y</p:attrName>
                                        </p:attrNameLst>
                                      </p:cBhvr>
                                      <p:tavLst>
                                        <p:tav tm="0">
                                          <p:val>
                                            <p:strVal val="0-#ppt_h/2"/>
                                          </p:val>
                                        </p:tav>
                                        <p:tav tm="100000">
                                          <p:val>
                                            <p:strVal val="#ppt_y"/>
                                          </p:val>
                                        </p:tav>
                                      </p:tavLst>
                                    </p:anim>
                                  </p:childTnLst>
                                </p:cTn>
                              </p:par>
                              <p:par>
                                <p:cTn id="361" presetID="2" presetClass="entr" presetSubtype="3" fill="hold" grpId="0" nodeType="withEffect">
                                  <p:stCondLst>
                                    <p:cond delay="0"/>
                                  </p:stCondLst>
                                  <p:childTnLst>
                                    <p:set>
                                      <p:cBhvr>
                                        <p:cTn id="362" dur="1" fill="hold">
                                          <p:stCondLst>
                                            <p:cond delay="0"/>
                                          </p:stCondLst>
                                        </p:cTn>
                                        <p:tgtEl>
                                          <p:spTgt spid="39"/>
                                        </p:tgtEl>
                                        <p:attrNameLst>
                                          <p:attrName>style.visibility</p:attrName>
                                        </p:attrNameLst>
                                      </p:cBhvr>
                                      <p:to>
                                        <p:strVal val="visible"/>
                                      </p:to>
                                    </p:set>
                                    <p:anim calcmode="lin" valueType="num">
                                      <p:cBhvr additive="base">
                                        <p:cTn id="363" dur="2250" fill="hold"/>
                                        <p:tgtEl>
                                          <p:spTgt spid="39"/>
                                        </p:tgtEl>
                                        <p:attrNameLst>
                                          <p:attrName>ppt_x</p:attrName>
                                        </p:attrNameLst>
                                      </p:cBhvr>
                                      <p:tavLst>
                                        <p:tav tm="0">
                                          <p:val>
                                            <p:strVal val="1+#ppt_w/2"/>
                                          </p:val>
                                        </p:tav>
                                        <p:tav tm="100000">
                                          <p:val>
                                            <p:strVal val="#ppt_x"/>
                                          </p:val>
                                        </p:tav>
                                      </p:tavLst>
                                    </p:anim>
                                    <p:anim calcmode="lin" valueType="num">
                                      <p:cBhvr additive="base">
                                        <p:cTn id="364" dur="2250" fill="hold"/>
                                        <p:tgtEl>
                                          <p:spTgt spid="39"/>
                                        </p:tgtEl>
                                        <p:attrNameLst>
                                          <p:attrName>ppt_y</p:attrName>
                                        </p:attrNameLst>
                                      </p:cBhvr>
                                      <p:tavLst>
                                        <p:tav tm="0">
                                          <p:val>
                                            <p:strVal val="0-#ppt_h/2"/>
                                          </p:val>
                                        </p:tav>
                                        <p:tav tm="100000">
                                          <p:val>
                                            <p:strVal val="#ppt_y"/>
                                          </p:val>
                                        </p:tav>
                                      </p:tavLst>
                                    </p:anim>
                                  </p:childTnLst>
                                </p:cTn>
                              </p:par>
                              <p:par>
                                <p:cTn id="365" presetID="2" presetClass="entr" presetSubtype="3" fill="hold" grpId="0" nodeType="withEffect">
                                  <p:stCondLst>
                                    <p:cond delay="0"/>
                                  </p:stCondLst>
                                  <p:childTnLst>
                                    <p:set>
                                      <p:cBhvr>
                                        <p:cTn id="366" dur="1" fill="hold">
                                          <p:stCondLst>
                                            <p:cond delay="0"/>
                                          </p:stCondLst>
                                        </p:cTn>
                                        <p:tgtEl>
                                          <p:spTgt spid="40"/>
                                        </p:tgtEl>
                                        <p:attrNameLst>
                                          <p:attrName>style.visibility</p:attrName>
                                        </p:attrNameLst>
                                      </p:cBhvr>
                                      <p:to>
                                        <p:strVal val="visible"/>
                                      </p:to>
                                    </p:set>
                                    <p:anim calcmode="lin" valueType="num">
                                      <p:cBhvr additive="base">
                                        <p:cTn id="367" dur="2250" fill="hold"/>
                                        <p:tgtEl>
                                          <p:spTgt spid="40"/>
                                        </p:tgtEl>
                                        <p:attrNameLst>
                                          <p:attrName>ppt_x</p:attrName>
                                        </p:attrNameLst>
                                      </p:cBhvr>
                                      <p:tavLst>
                                        <p:tav tm="0">
                                          <p:val>
                                            <p:strVal val="1+#ppt_w/2"/>
                                          </p:val>
                                        </p:tav>
                                        <p:tav tm="100000">
                                          <p:val>
                                            <p:strVal val="#ppt_x"/>
                                          </p:val>
                                        </p:tav>
                                      </p:tavLst>
                                    </p:anim>
                                    <p:anim calcmode="lin" valueType="num">
                                      <p:cBhvr additive="base">
                                        <p:cTn id="368" dur="2250" fill="hold"/>
                                        <p:tgtEl>
                                          <p:spTgt spid="40"/>
                                        </p:tgtEl>
                                        <p:attrNameLst>
                                          <p:attrName>ppt_y</p:attrName>
                                        </p:attrNameLst>
                                      </p:cBhvr>
                                      <p:tavLst>
                                        <p:tav tm="0">
                                          <p:val>
                                            <p:strVal val="0-#ppt_h/2"/>
                                          </p:val>
                                        </p:tav>
                                        <p:tav tm="100000">
                                          <p:val>
                                            <p:strVal val="#ppt_y"/>
                                          </p:val>
                                        </p:tav>
                                      </p:tavLst>
                                    </p:anim>
                                  </p:childTnLst>
                                </p:cTn>
                              </p:par>
                              <p:par>
                                <p:cTn id="369" presetID="2" presetClass="entr" presetSubtype="3" fill="hold" grpId="0" nodeType="withEffect">
                                  <p:stCondLst>
                                    <p:cond delay="0"/>
                                  </p:stCondLst>
                                  <p:childTnLst>
                                    <p:set>
                                      <p:cBhvr>
                                        <p:cTn id="370" dur="1" fill="hold">
                                          <p:stCondLst>
                                            <p:cond delay="0"/>
                                          </p:stCondLst>
                                        </p:cTn>
                                        <p:tgtEl>
                                          <p:spTgt spid="41"/>
                                        </p:tgtEl>
                                        <p:attrNameLst>
                                          <p:attrName>style.visibility</p:attrName>
                                        </p:attrNameLst>
                                      </p:cBhvr>
                                      <p:to>
                                        <p:strVal val="visible"/>
                                      </p:to>
                                    </p:set>
                                    <p:anim calcmode="lin" valueType="num">
                                      <p:cBhvr additive="base">
                                        <p:cTn id="371" dur="2250" fill="hold"/>
                                        <p:tgtEl>
                                          <p:spTgt spid="41"/>
                                        </p:tgtEl>
                                        <p:attrNameLst>
                                          <p:attrName>ppt_x</p:attrName>
                                        </p:attrNameLst>
                                      </p:cBhvr>
                                      <p:tavLst>
                                        <p:tav tm="0">
                                          <p:val>
                                            <p:strVal val="1+#ppt_w/2"/>
                                          </p:val>
                                        </p:tav>
                                        <p:tav tm="100000">
                                          <p:val>
                                            <p:strVal val="#ppt_x"/>
                                          </p:val>
                                        </p:tav>
                                      </p:tavLst>
                                    </p:anim>
                                    <p:anim calcmode="lin" valueType="num">
                                      <p:cBhvr additive="base">
                                        <p:cTn id="372" dur="2250" fill="hold"/>
                                        <p:tgtEl>
                                          <p:spTgt spid="41"/>
                                        </p:tgtEl>
                                        <p:attrNameLst>
                                          <p:attrName>ppt_y</p:attrName>
                                        </p:attrNameLst>
                                      </p:cBhvr>
                                      <p:tavLst>
                                        <p:tav tm="0">
                                          <p:val>
                                            <p:strVal val="0-#ppt_h/2"/>
                                          </p:val>
                                        </p:tav>
                                        <p:tav tm="100000">
                                          <p:val>
                                            <p:strVal val="#ppt_y"/>
                                          </p:val>
                                        </p:tav>
                                      </p:tavLst>
                                    </p:anim>
                                  </p:childTnLst>
                                </p:cTn>
                              </p:par>
                              <p:par>
                                <p:cTn id="373" presetID="2" presetClass="entr" presetSubtype="3" fill="hold" grpId="0" nodeType="withEffect">
                                  <p:stCondLst>
                                    <p:cond delay="0"/>
                                  </p:stCondLst>
                                  <p:childTnLst>
                                    <p:set>
                                      <p:cBhvr>
                                        <p:cTn id="374" dur="1" fill="hold">
                                          <p:stCondLst>
                                            <p:cond delay="0"/>
                                          </p:stCondLst>
                                        </p:cTn>
                                        <p:tgtEl>
                                          <p:spTgt spid="42"/>
                                        </p:tgtEl>
                                        <p:attrNameLst>
                                          <p:attrName>style.visibility</p:attrName>
                                        </p:attrNameLst>
                                      </p:cBhvr>
                                      <p:to>
                                        <p:strVal val="visible"/>
                                      </p:to>
                                    </p:set>
                                    <p:anim calcmode="lin" valueType="num">
                                      <p:cBhvr additive="base">
                                        <p:cTn id="375" dur="2250" fill="hold"/>
                                        <p:tgtEl>
                                          <p:spTgt spid="42"/>
                                        </p:tgtEl>
                                        <p:attrNameLst>
                                          <p:attrName>ppt_x</p:attrName>
                                        </p:attrNameLst>
                                      </p:cBhvr>
                                      <p:tavLst>
                                        <p:tav tm="0">
                                          <p:val>
                                            <p:strVal val="1+#ppt_w/2"/>
                                          </p:val>
                                        </p:tav>
                                        <p:tav tm="100000">
                                          <p:val>
                                            <p:strVal val="#ppt_x"/>
                                          </p:val>
                                        </p:tav>
                                      </p:tavLst>
                                    </p:anim>
                                    <p:anim calcmode="lin" valueType="num">
                                      <p:cBhvr additive="base">
                                        <p:cTn id="376" dur="2250" fill="hold"/>
                                        <p:tgtEl>
                                          <p:spTgt spid="42"/>
                                        </p:tgtEl>
                                        <p:attrNameLst>
                                          <p:attrName>ppt_y</p:attrName>
                                        </p:attrNameLst>
                                      </p:cBhvr>
                                      <p:tavLst>
                                        <p:tav tm="0">
                                          <p:val>
                                            <p:strVal val="0-#ppt_h/2"/>
                                          </p:val>
                                        </p:tav>
                                        <p:tav tm="100000">
                                          <p:val>
                                            <p:strVal val="#ppt_y"/>
                                          </p:val>
                                        </p:tav>
                                      </p:tavLst>
                                    </p:anim>
                                  </p:childTnLst>
                                </p:cTn>
                              </p:par>
                              <p:par>
                                <p:cTn id="377" presetID="2" presetClass="entr" presetSubtype="3" fill="hold" grpId="0" nodeType="withEffect">
                                  <p:stCondLst>
                                    <p:cond delay="0"/>
                                  </p:stCondLst>
                                  <p:childTnLst>
                                    <p:set>
                                      <p:cBhvr>
                                        <p:cTn id="378" dur="1" fill="hold">
                                          <p:stCondLst>
                                            <p:cond delay="0"/>
                                          </p:stCondLst>
                                        </p:cTn>
                                        <p:tgtEl>
                                          <p:spTgt spid="43"/>
                                        </p:tgtEl>
                                        <p:attrNameLst>
                                          <p:attrName>style.visibility</p:attrName>
                                        </p:attrNameLst>
                                      </p:cBhvr>
                                      <p:to>
                                        <p:strVal val="visible"/>
                                      </p:to>
                                    </p:set>
                                    <p:anim calcmode="lin" valueType="num">
                                      <p:cBhvr additive="base">
                                        <p:cTn id="379" dur="2250" fill="hold"/>
                                        <p:tgtEl>
                                          <p:spTgt spid="43"/>
                                        </p:tgtEl>
                                        <p:attrNameLst>
                                          <p:attrName>ppt_x</p:attrName>
                                        </p:attrNameLst>
                                      </p:cBhvr>
                                      <p:tavLst>
                                        <p:tav tm="0">
                                          <p:val>
                                            <p:strVal val="1+#ppt_w/2"/>
                                          </p:val>
                                        </p:tav>
                                        <p:tav tm="100000">
                                          <p:val>
                                            <p:strVal val="#ppt_x"/>
                                          </p:val>
                                        </p:tav>
                                      </p:tavLst>
                                    </p:anim>
                                    <p:anim calcmode="lin" valueType="num">
                                      <p:cBhvr additive="base">
                                        <p:cTn id="380" dur="2250" fill="hold"/>
                                        <p:tgtEl>
                                          <p:spTgt spid="43"/>
                                        </p:tgtEl>
                                        <p:attrNameLst>
                                          <p:attrName>ppt_y</p:attrName>
                                        </p:attrNameLst>
                                      </p:cBhvr>
                                      <p:tavLst>
                                        <p:tav tm="0">
                                          <p:val>
                                            <p:strVal val="0-#ppt_h/2"/>
                                          </p:val>
                                        </p:tav>
                                        <p:tav tm="100000">
                                          <p:val>
                                            <p:strVal val="#ppt_y"/>
                                          </p:val>
                                        </p:tav>
                                      </p:tavLst>
                                    </p:anim>
                                  </p:childTnLst>
                                </p:cTn>
                              </p:par>
                              <p:par>
                                <p:cTn id="381" presetID="2" presetClass="entr" presetSubtype="3" fill="hold" grpId="0" nodeType="withEffect">
                                  <p:stCondLst>
                                    <p:cond delay="0"/>
                                  </p:stCondLst>
                                  <p:childTnLst>
                                    <p:set>
                                      <p:cBhvr>
                                        <p:cTn id="382" dur="1" fill="hold">
                                          <p:stCondLst>
                                            <p:cond delay="0"/>
                                          </p:stCondLst>
                                        </p:cTn>
                                        <p:tgtEl>
                                          <p:spTgt spid="44"/>
                                        </p:tgtEl>
                                        <p:attrNameLst>
                                          <p:attrName>style.visibility</p:attrName>
                                        </p:attrNameLst>
                                      </p:cBhvr>
                                      <p:to>
                                        <p:strVal val="visible"/>
                                      </p:to>
                                    </p:set>
                                    <p:anim calcmode="lin" valueType="num">
                                      <p:cBhvr additive="base">
                                        <p:cTn id="383" dur="2250" fill="hold"/>
                                        <p:tgtEl>
                                          <p:spTgt spid="44"/>
                                        </p:tgtEl>
                                        <p:attrNameLst>
                                          <p:attrName>ppt_x</p:attrName>
                                        </p:attrNameLst>
                                      </p:cBhvr>
                                      <p:tavLst>
                                        <p:tav tm="0">
                                          <p:val>
                                            <p:strVal val="1+#ppt_w/2"/>
                                          </p:val>
                                        </p:tav>
                                        <p:tav tm="100000">
                                          <p:val>
                                            <p:strVal val="#ppt_x"/>
                                          </p:val>
                                        </p:tav>
                                      </p:tavLst>
                                    </p:anim>
                                    <p:anim calcmode="lin" valueType="num">
                                      <p:cBhvr additive="base">
                                        <p:cTn id="384" dur="2250" fill="hold"/>
                                        <p:tgtEl>
                                          <p:spTgt spid="44"/>
                                        </p:tgtEl>
                                        <p:attrNameLst>
                                          <p:attrName>ppt_y</p:attrName>
                                        </p:attrNameLst>
                                      </p:cBhvr>
                                      <p:tavLst>
                                        <p:tav tm="0">
                                          <p:val>
                                            <p:strVal val="0-#ppt_h/2"/>
                                          </p:val>
                                        </p:tav>
                                        <p:tav tm="100000">
                                          <p:val>
                                            <p:strVal val="#ppt_y"/>
                                          </p:val>
                                        </p:tav>
                                      </p:tavLst>
                                    </p:anim>
                                  </p:childTnLst>
                                </p:cTn>
                              </p:par>
                              <p:par>
                                <p:cTn id="385" presetID="2" presetClass="entr" presetSubtype="3" fill="hold" grpId="0" nodeType="withEffect">
                                  <p:stCondLst>
                                    <p:cond delay="0"/>
                                  </p:stCondLst>
                                  <p:childTnLst>
                                    <p:set>
                                      <p:cBhvr>
                                        <p:cTn id="386" dur="1" fill="hold">
                                          <p:stCondLst>
                                            <p:cond delay="0"/>
                                          </p:stCondLst>
                                        </p:cTn>
                                        <p:tgtEl>
                                          <p:spTgt spid="45"/>
                                        </p:tgtEl>
                                        <p:attrNameLst>
                                          <p:attrName>style.visibility</p:attrName>
                                        </p:attrNameLst>
                                      </p:cBhvr>
                                      <p:to>
                                        <p:strVal val="visible"/>
                                      </p:to>
                                    </p:set>
                                    <p:anim calcmode="lin" valueType="num">
                                      <p:cBhvr additive="base">
                                        <p:cTn id="387" dur="2250" fill="hold"/>
                                        <p:tgtEl>
                                          <p:spTgt spid="45"/>
                                        </p:tgtEl>
                                        <p:attrNameLst>
                                          <p:attrName>ppt_x</p:attrName>
                                        </p:attrNameLst>
                                      </p:cBhvr>
                                      <p:tavLst>
                                        <p:tav tm="0">
                                          <p:val>
                                            <p:strVal val="1+#ppt_w/2"/>
                                          </p:val>
                                        </p:tav>
                                        <p:tav tm="100000">
                                          <p:val>
                                            <p:strVal val="#ppt_x"/>
                                          </p:val>
                                        </p:tav>
                                      </p:tavLst>
                                    </p:anim>
                                    <p:anim calcmode="lin" valueType="num">
                                      <p:cBhvr additive="base">
                                        <p:cTn id="388" dur="2250" fill="hold"/>
                                        <p:tgtEl>
                                          <p:spTgt spid="45"/>
                                        </p:tgtEl>
                                        <p:attrNameLst>
                                          <p:attrName>ppt_y</p:attrName>
                                        </p:attrNameLst>
                                      </p:cBhvr>
                                      <p:tavLst>
                                        <p:tav tm="0">
                                          <p:val>
                                            <p:strVal val="0-#ppt_h/2"/>
                                          </p:val>
                                        </p:tav>
                                        <p:tav tm="100000">
                                          <p:val>
                                            <p:strVal val="#ppt_y"/>
                                          </p:val>
                                        </p:tav>
                                      </p:tavLst>
                                    </p:anim>
                                  </p:childTnLst>
                                </p:cTn>
                              </p:par>
                              <p:par>
                                <p:cTn id="389" presetID="2" presetClass="entr" presetSubtype="3" fill="hold" grpId="0" nodeType="withEffect">
                                  <p:stCondLst>
                                    <p:cond delay="0"/>
                                  </p:stCondLst>
                                  <p:childTnLst>
                                    <p:set>
                                      <p:cBhvr>
                                        <p:cTn id="390" dur="1" fill="hold">
                                          <p:stCondLst>
                                            <p:cond delay="0"/>
                                          </p:stCondLst>
                                        </p:cTn>
                                        <p:tgtEl>
                                          <p:spTgt spid="46"/>
                                        </p:tgtEl>
                                        <p:attrNameLst>
                                          <p:attrName>style.visibility</p:attrName>
                                        </p:attrNameLst>
                                      </p:cBhvr>
                                      <p:to>
                                        <p:strVal val="visible"/>
                                      </p:to>
                                    </p:set>
                                    <p:anim calcmode="lin" valueType="num">
                                      <p:cBhvr additive="base">
                                        <p:cTn id="391" dur="2250" fill="hold"/>
                                        <p:tgtEl>
                                          <p:spTgt spid="46"/>
                                        </p:tgtEl>
                                        <p:attrNameLst>
                                          <p:attrName>ppt_x</p:attrName>
                                        </p:attrNameLst>
                                      </p:cBhvr>
                                      <p:tavLst>
                                        <p:tav tm="0">
                                          <p:val>
                                            <p:strVal val="1+#ppt_w/2"/>
                                          </p:val>
                                        </p:tav>
                                        <p:tav tm="100000">
                                          <p:val>
                                            <p:strVal val="#ppt_x"/>
                                          </p:val>
                                        </p:tav>
                                      </p:tavLst>
                                    </p:anim>
                                    <p:anim calcmode="lin" valueType="num">
                                      <p:cBhvr additive="base">
                                        <p:cTn id="392" dur="2250" fill="hold"/>
                                        <p:tgtEl>
                                          <p:spTgt spid="46"/>
                                        </p:tgtEl>
                                        <p:attrNameLst>
                                          <p:attrName>ppt_y</p:attrName>
                                        </p:attrNameLst>
                                      </p:cBhvr>
                                      <p:tavLst>
                                        <p:tav tm="0">
                                          <p:val>
                                            <p:strVal val="0-#ppt_h/2"/>
                                          </p:val>
                                        </p:tav>
                                        <p:tav tm="100000">
                                          <p:val>
                                            <p:strVal val="#ppt_y"/>
                                          </p:val>
                                        </p:tav>
                                      </p:tavLst>
                                    </p:anim>
                                  </p:childTnLst>
                                </p:cTn>
                              </p:par>
                              <p:par>
                                <p:cTn id="393" presetID="2" presetClass="entr" presetSubtype="3" fill="hold" grpId="0" nodeType="withEffect">
                                  <p:stCondLst>
                                    <p:cond delay="0"/>
                                  </p:stCondLst>
                                  <p:childTnLst>
                                    <p:set>
                                      <p:cBhvr>
                                        <p:cTn id="394" dur="1" fill="hold">
                                          <p:stCondLst>
                                            <p:cond delay="0"/>
                                          </p:stCondLst>
                                        </p:cTn>
                                        <p:tgtEl>
                                          <p:spTgt spid="47"/>
                                        </p:tgtEl>
                                        <p:attrNameLst>
                                          <p:attrName>style.visibility</p:attrName>
                                        </p:attrNameLst>
                                      </p:cBhvr>
                                      <p:to>
                                        <p:strVal val="visible"/>
                                      </p:to>
                                    </p:set>
                                    <p:anim calcmode="lin" valueType="num">
                                      <p:cBhvr additive="base">
                                        <p:cTn id="395" dur="2250" fill="hold"/>
                                        <p:tgtEl>
                                          <p:spTgt spid="47"/>
                                        </p:tgtEl>
                                        <p:attrNameLst>
                                          <p:attrName>ppt_x</p:attrName>
                                        </p:attrNameLst>
                                      </p:cBhvr>
                                      <p:tavLst>
                                        <p:tav tm="0">
                                          <p:val>
                                            <p:strVal val="1+#ppt_w/2"/>
                                          </p:val>
                                        </p:tav>
                                        <p:tav tm="100000">
                                          <p:val>
                                            <p:strVal val="#ppt_x"/>
                                          </p:val>
                                        </p:tav>
                                      </p:tavLst>
                                    </p:anim>
                                    <p:anim calcmode="lin" valueType="num">
                                      <p:cBhvr additive="base">
                                        <p:cTn id="396" dur="2250" fill="hold"/>
                                        <p:tgtEl>
                                          <p:spTgt spid="47"/>
                                        </p:tgtEl>
                                        <p:attrNameLst>
                                          <p:attrName>ppt_y</p:attrName>
                                        </p:attrNameLst>
                                      </p:cBhvr>
                                      <p:tavLst>
                                        <p:tav tm="0">
                                          <p:val>
                                            <p:strVal val="0-#ppt_h/2"/>
                                          </p:val>
                                        </p:tav>
                                        <p:tav tm="100000">
                                          <p:val>
                                            <p:strVal val="#ppt_y"/>
                                          </p:val>
                                        </p:tav>
                                      </p:tavLst>
                                    </p:anim>
                                  </p:childTnLst>
                                </p:cTn>
                              </p:par>
                              <p:par>
                                <p:cTn id="397" presetID="2" presetClass="entr" presetSubtype="3" fill="hold" grpId="0" nodeType="withEffect">
                                  <p:stCondLst>
                                    <p:cond delay="0"/>
                                  </p:stCondLst>
                                  <p:childTnLst>
                                    <p:set>
                                      <p:cBhvr>
                                        <p:cTn id="398" dur="1" fill="hold">
                                          <p:stCondLst>
                                            <p:cond delay="0"/>
                                          </p:stCondLst>
                                        </p:cTn>
                                        <p:tgtEl>
                                          <p:spTgt spid="48"/>
                                        </p:tgtEl>
                                        <p:attrNameLst>
                                          <p:attrName>style.visibility</p:attrName>
                                        </p:attrNameLst>
                                      </p:cBhvr>
                                      <p:to>
                                        <p:strVal val="visible"/>
                                      </p:to>
                                    </p:set>
                                    <p:anim calcmode="lin" valueType="num">
                                      <p:cBhvr additive="base">
                                        <p:cTn id="399" dur="2250" fill="hold"/>
                                        <p:tgtEl>
                                          <p:spTgt spid="48"/>
                                        </p:tgtEl>
                                        <p:attrNameLst>
                                          <p:attrName>ppt_x</p:attrName>
                                        </p:attrNameLst>
                                      </p:cBhvr>
                                      <p:tavLst>
                                        <p:tav tm="0">
                                          <p:val>
                                            <p:strVal val="1+#ppt_w/2"/>
                                          </p:val>
                                        </p:tav>
                                        <p:tav tm="100000">
                                          <p:val>
                                            <p:strVal val="#ppt_x"/>
                                          </p:val>
                                        </p:tav>
                                      </p:tavLst>
                                    </p:anim>
                                    <p:anim calcmode="lin" valueType="num">
                                      <p:cBhvr additive="base">
                                        <p:cTn id="400" dur="2250" fill="hold"/>
                                        <p:tgtEl>
                                          <p:spTgt spid="48"/>
                                        </p:tgtEl>
                                        <p:attrNameLst>
                                          <p:attrName>ppt_y</p:attrName>
                                        </p:attrNameLst>
                                      </p:cBhvr>
                                      <p:tavLst>
                                        <p:tav tm="0">
                                          <p:val>
                                            <p:strVal val="0-#ppt_h/2"/>
                                          </p:val>
                                        </p:tav>
                                        <p:tav tm="100000">
                                          <p:val>
                                            <p:strVal val="#ppt_y"/>
                                          </p:val>
                                        </p:tav>
                                      </p:tavLst>
                                    </p:anim>
                                  </p:childTnLst>
                                </p:cTn>
                              </p:par>
                              <p:par>
                                <p:cTn id="401" presetID="2" presetClass="entr" presetSubtype="3" fill="hold" grpId="0" nodeType="withEffect">
                                  <p:stCondLst>
                                    <p:cond delay="0"/>
                                  </p:stCondLst>
                                  <p:childTnLst>
                                    <p:set>
                                      <p:cBhvr>
                                        <p:cTn id="402" dur="1" fill="hold">
                                          <p:stCondLst>
                                            <p:cond delay="0"/>
                                          </p:stCondLst>
                                        </p:cTn>
                                        <p:tgtEl>
                                          <p:spTgt spid="49"/>
                                        </p:tgtEl>
                                        <p:attrNameLst>
                                          <p:attrName>style.visibility</p:attrName>
                                        </p:attrNameLst>
                                      </p:cBhvr>
                                      <p:to>
                                        <p:strVal val="visible"/>
                                      </p:to>
                                    </p:set>
                                    <p:anim calcmode="lin" valueType="num">
                                      <p:cBhvr additive="base">
                                        <p:cTn id="403" dur="2250" fill="hold"/>
                                        <p:tgtEl>
                                          <p:spTgt spid="49"/>
                                        </p:tgtEl>
                                        <p:attrNameLst>
                                          <p:attrName>ppt_x</p:attrName>
                                        </p:attrNameLst>
                                      </p:cBhvr>
                                      <p:tavLst>
                                        <p:tav tm="0">
                                          <p:val>
                                            <p:strVal val="1+#ppt_w/2"/>
                                          </p:val>
                                        </p:tav>
                                        <p:tav tm="100000">
                                          <p:val>
                                            <p:strVal val="#ppt_x"/>
                                          </p:val>
                                        </p:tav>
                                      </p:tavLst>
                                    </p:anim>
                                    <p:anim calcmode="lin" valueType="num">
                                      <p:cBhvr additive="base">
                                        <p:cTn id="404" dur="2250" fill="hold"/>
                                        <p:tgtEl>
                                          <p:spTgt spid="49"/>
                                        </p:tgtEl>
                                        <p:attrNameLst>
                                          <p:attrName>ppt_y</p:attrName>
                                        </p:attrNameLst>
                                      </p:cBhvr>
                                      <p:tavLst>
                                        <p:tav tm="0">
                                          <p:val>
                                            <p:strVal val="0-#ppt_h/2"/>
                                          </p:val>
                                        </p:tav>
                                        <p:tav tm="100000">
                                          <p:val>
                                            <p:strVal val="#ppt_y"/>
                                          </p:val>
                                        </p:tav>
                                      </p:tavLst>
                                    </p:anim>
                                  </p:childTnLst>
                                </p:cTn>
                              </p:par>
                              <p:par>
                                <p:cTn id="405" presetID="2" presetClass="entr" presetSubtype="3" fill="hold" grpId="0" nodeType="withEffect">
                                  <p:stCondLst>
                                    <p:cond delay="0"/>
                                  </p:stCondLst>
                                  <p:childTnLst>
                                    <p:set>
                                      <p:cBhvr>
                                        <p:cTn id="406" dur="1" fill="hold">
                                          <p:stCondLst>
                                            <p:cond delay="0"/>
                                          </p:stCondLst>
                                        </p:cTn>
                                        <p:tgtEl>
                                          <p:spTgt spid="50"/>
                                        </p:tgtEl>
                                        <p:attrNameLst>
                                          <p:attrName>style.visibility</p:attrName>
                                        </p:attrNameLst>
                                      </p:cBhvr>
                                      <p:to>
                                        <p:strVal val="visible"/>
                                      </p:to>
                                    </p:set>
                                    <p:anim calcmode="lin" valueType="num">
                                      <p:cBhvr additive="base">
                                        <p:cTn id="407" dur="2250" fill="hold"/>
                                        <p:tgtEl>
                                          <p:spTgt spid="50"/>
                                        </p:tgtEl>
                                        <p:attrNameLst>
                                          <p:attrName>ppt_x</p:attrName>
                                        </p:attrNameLst>
                                      </p:cBhvr>
                                      <p:tavLst>
                                        <p:tav tm="0">
                                          <p:val>
                                            <p:strVal val="1+#ppt_w/2"/>
                                          </p:val>
                                        </p:tav>
                                        <p:tav tm="100000">
                                          <p:val>
                                            <p:strVal val="#ppt_x"/>
                                          </p:val>
                                        </p:tav>
                                      </p:tavLst>
                                    </p:anim>
                                    <p:anim calcmode="lin" valueType="num">
                                      <p:cBhvr additive="base">
                                        <p:cTn id="408" dur="2250" fill="hold"/>
                                        <p:tgtEl>
                                          <p:spTgt spid="50"/>
                                        </p:tgtEl>
                                        <p:attrNameLst>
                                          <p:attrName>ppt_y</p:attrName>
                                        </p:attrNameLst>
                                      </p:cBhvr>
                                      <p:tavLst>
                                        <p:tav tm="0">
                                          <p:val>
                                            <p:strVal val="0-#ppt_h/2"/>
                                          </p:val>
                                        </p:tav>
                                        <p:tav tm="100000">
                                          <p:val>
                                            <p:strVal val="#ppt_y"/>
                                          </p:val>
                                        </p:tav>
                                      </p:tavLst>
                                    </p:anim>
                                  </p:childTnLst>
                                </p:cTn>
                              </p:par>
                              <p:par>
                                <p:cTn id="409" presetID="2" presetClass="entr" presetSubtype="3" fill="hold" grpId="0" nodeType="withEffect">
                                  <p:stCondLst>
                                    <p:cond delay="0"/>
                                  </p:stCondLst>
                                  <p:childTnLst>
                                    <p:set>
                                      <p:cBhvr>
                                        <p:cTn id="410" dur="1" fill="hold">
                                          <p:stCondLst>
                                            <p:cond delay="0"/>
                                          </p:stCondLst>
                                        </p:cTn>
                                        <p:tgtEl>
                                          <p:spTgt spid="51"/>
                                        </p:tgtEl>
                                        <p:attrNameLst>
                                          <p:attrName>style.visibility</p:attrName>
                                        </p:attrNameLst>
                                      </p:cBhvr>
                                      <p:to>
                                        <p:strVal val="visible"/>
                                      </p:to>
                                    </p:set>
                                    <p:anim calcmode="lin" valueType="num">
                                      <p:cBhvr additive="base">
                                        <p:cTn id="411" dur="2250" fill="hold"/>
                                        <p:tgtEl>
                                          <p:spTgt spid="51"/>
                                        </p:tgtEl>
                                        <p:attrNameLst>
                                          <p:attrName>ppt_x</p:attrName>
                                        </p:attrNameLst>
                                      </p:cBhvr>
                                      <p:tavLst>
                                        <p:tav tm="0">
                                          <p:val>
                                            <p:strVal val="1+#ppt_w/2"/>
                                          </p:val>
                                        </p:tav>
                                        <p:tav tm="100000">
                                          <p:val>
                                            <p:strVal val="#ppt_x"/>
                                          </p:val>
                                        </p:tav>
                                      </p:tavLst>
                                    </p:anim>
                                    <p:anim calcmode="lin" valueType="num">
                                      <p:cBhvr additive="base">
                                        <p:cTn id="412" dur="2250" fill="hold"/>
                                        <p:tgtEl>
                                          <p:spTgt spid="51"/>
                                        </p:tgtEl>
                                        <p:attrNameLst>
                                          <p:attrName>ppt_y</p:attrName>
                                        </p:attrNameLst>
                                      </p:cBhvr>
                                      <p:tavLst>
                                        <p:tav tm="0">
                                          <p:val>
                                            <p:strVal val="0-#ppt_h/2"/>
                                          </p:val>
                                        </p:tav>
                                        <p:tav tm="100000">
                                          <p:val>
                                            <p:strVal val="#ppt_y"/>
                                          </p:val>
                                        </p:tav>
                                      </p:tavLst>
                                    </p:anim>
                                  </p:childTnLst>
                                </p:cTn>
                              </p:par>
                              <p:par>
                                <p:cTn id="413" presetID="2" presetClass="entr" presetSubtype="3" fill="hold" grpId="0" nodeType="withEffect">
                                  <p:stCondLst>
                                    <p:cond delay="0"/>
                                  </p:stCondLst>
                                  <p:childTnLst>
                                    <p:set>
                                      <p:cBhvr>
                                        <p:cTn id="414" dur="1" fill="hold">
                                          <p:stCondLst>
                                            <p:cond delay="0"/>
                                          </p:stCondLst>
                                        </p:cTn>
                                        <p:tgtEl>
                                          <p:spTgt spid="52"/>
                                        </p:tgtEl>
                                        <p:attrNameLst>
                                          <p:attrName>style.visibility</p:attrName>
                                        </p:attrNameLst>
                                      </p:cBhvr>
                                      <p:to>
                                        <p:strVal val="visible"/>
                                      </p:to>
                                    </p:set>
                                    <p:anim calcmode="lin" valueType="num">
                                      <p:cBhvr additive="base">
                                        <p:cTn id="415" dur="2250" fill="hold"/>
                                        <p:tgtEl>
                                          <p:spTgt spid="52"/>
                                        </p:tgtEl>
                                        <p:attrNameLst>
                                          <p:attrName>ppt_x</p:attrName>
                                        </p:attrNameLst>
                                      </p:cBhvr>
                                      <p:tavLst>
                                        <p:tav tm="0">
                                          <p:val>
                                            <p:strVal val="1+#ppt_w/2"/>
                                          </p:val>
                                        </p:tav>
                                        <p:tav tm="100000">
                                          <p:val>
                                            <p:strVal val="#ppt_x"/>
                                          </p:val>
                                        </p:tav>
                                      </p:tavLst>
                                    </p:anim>
                                    <p:anim calcmode="lin" valueType="num">
                                      <p:cBhvr additive="base">
                                        <p:cTn id="416" dur="2250" fill="hold"/>
                                        <p:tgtEl>
                                          <p:spTgt spid="52"/>
                                        </p:tgtEl>
                                        <p:attrNameLst>
                                          <p:attrName>ppt_y</p:attrName>
                                        </p:attrNameLst>
                                      </p:cBhvr>
                                      <p:tavLst>
                                        <p:tav tm="0">
                                          <p:val>
                                            <p:strVal val="0-#ppt_h/2"/>
                                          </p:val>
                                        </p:tav>
                                        <p:tav tm="100000">
                                          <p:val>
                                            <p:strVal val="#ppt_y"/>
                                          </p:val>
                                        </p:tav>
                                      </p:tavLst>
                                    </p:anim>
                                  </p:childTnLst>
                                </p:cTn>
                              </p:par>
                              <p:par>
                                <p:cTn id="417" presetID="2" presetClass="entr" presetSubtype="3" fill="hold" grpId="0" nodeType="withEffect">
                                  <p:stCondLst>
                                    <p:cond delay="0"/>
                                  </p:stCondLst>
                                  <p:childTnLst>
                                    <p:set>
                                      <p:cBhvr>
                                        <p:cTn id="418" dur="1" fill="hold">
                                          <p:stCondLst>
                                            <p:cond delay="0"/>
                                          </p:stCondLst>
                                        </p:cTn>
                                        <p:tgtEl>
                                          <p:spTgt spid="53"/>
                                        </p:tgtEl>
                                        <p:attrNameLst>
                                          <p:attrName>style.visibility</p:attrName>
                                        </p:attrNameLst>
                                      </p:cBhvr>
                                      <p:to>
                                        <p:strVal val="visible"/>
                                      </p:to>
                                    </p:set>
                                    <p:anim calcmode="lin" valueType="num">
                                      <p:cBhvr additive="base">
                                        <p:cTn id="419" dur="2250" fill="hold"/>
                                        <p:tgtEl>
                                          <p:spTgt spid="53"/>
                                        </p:tgtEl>
                                        <p:attrNameLst>
                                          <p:attrName>ppt_x</p:attrName>
                                        </p:attrNameLst>
                                      </p:cBhvr>
                                      <p:tavLst>
                                        <p:tav tm="0">
                                          <p:val>
                                            <p:strVal val="1+#ppt_w/2"/>
                                          </p:val>
                                        </p:tav>
                                        <p:tav tm="100000">
                                          <p:val>
                                            <p:strVal val="#ppt_x"/>
                                          </p:val>
                                        </p:tav>
                                      </p:tavLst>
                                    </p:anim>
                                    <p:anim calcmode="lin" valueType="num">
                                      <p:cBhvr additive="base">
                                        <p:cTn id="420" dur="2250" fill="hold"/>
                                        <p:tgtEl>
                                          <p:spTgt spid="53"/>
                                        </p:tgtEl>
                                        <p:attrNameLst>
                                          <p:attrName>ppt_y</p:attrName>
                                        </p:attrNameLst>
                                      </p:cBhvr>
                                      <p:tavLst>
                                        <p:tav tm="0">
                                          <p:val>
                                            <p:strVal val="0-#ppt_h/2"/>
                                          </p:val>
                                        </p:tav>
                                        <p:tav tm="100000">
                                          <p:val>
                                            <p:strVal val="#ppt_y"/>
                                          </p:val>
                                        </p:tav>
                                      </p:tavLst>
                                    </p:anim>
                                  </p:childTnLst>
                                </p:cTn>
                              </p:par>
                              <p:par>
                                <p:cTn id="421" presetID="2" presetClass="entr" presetSubtype="12" fill="hold" grpId="0" nodeType="withEffect">
                                  <p:stCondLst>
                                    <p:cond delay="0"/>
                                  </p:stCondLst>
                                  <p:childTnLst>
                                    <p:set>
                                      <p:cBhvr>
                                        <p:cTn id="422" dur="1" fill="hold">
                                          <p:stCondLst>
                                            <p:cond delay="0"/>
                                          </p:stCondLst>
                                        </p:cTn>
                                        <p:tgtEl>
                                          <p:spTgt spid="107"/>
                                        </p:tgtEl>
                                        <p:attrNameLst>
                                          <p:attrName>style.visibility</p:attrName>
                                        </p:attrNameLst>
                                      </p:cBhvr>
                                      <p:to>
                                        <p:strVal val="visible"/>
                                      </p:to>
                                    </p:set>
                                    <p:anim calcmode="lin" valueType="num">
                                      <p:cBhvr additive="base">
                                        <p:cTn id="423" dur="2250" fill="hold"/>
                                        <p:tgtEl>
                                          <p:spTgt spid="107"/>
                                        </p:tgtEl>
                                        <p:attrNameLst>
                                          <p:attrName>ppt_x</p:attrName>
                                        </p:attrNameLst>
                                      </p:cBhvr>
                                      <p:tavLst>
                                        <p:tav tm="0">
                                          <p:val>
                                            <p:strVal val="0-#ppt_w/2"/>
                                          </p:val>
                                        </p:tav>
                                        <p:tav tm="100000">
                                          <p:val>
                                            <p:strVal val="#ppt_x"/>
                                          </p:val>
                                        </p:tav>
                                      </p:tavLst>
                                    </p:anim>
                                    <p:anim calcmode="lin" valueType="num">
                                      <p:cBhvr additive="base">
                                        <p:cTn id="424" dur="2250" fill="hold"/>
                                        <p:tgtEl>
                                          <p:spTgt spid="107"/>
                                        </p:tgtEl>
                                        <p:attrNameLst>
                                          <p:attrName>ppt_y</p:attrName>
                                        </p:attrNameLst>
                                      </p:cBhvr>
                                      <p:tavLst>
                                        <p:tav tm="0">
                                          <p:val>
                                            <p:strVal val="1+#ppt_h/2"/>
                                          </p:val>
                                        </p:tav>
                                        <p:tav tm="100000">
                                          <p:val>
                                            <p:strVal val="#ppt_y"/>
                                          </p:val>
                                        </p:tav>
                                      </p:tavLst>
                                    </p:anim>
                                  </p:childTnLst>
                                </p:cTn>
                              </p:par>
                              <p:par>
                                <p:cTn id="425" presetID="2" presetClass="entr" presetSubtype="12" fill="hold" grpId="0" nodeType="withEffect">
                                  <p:stCondLst>
                                    <p:cond delay="0"/>
                                  </p:stCondLst>
                                  <p:childTnLst>
                                    <p:set>
                                      <p:cBhvr>
                                        <p:cTn id="426" dur="1" fill="hold">
                                          <p:stCondLst>
                                            <p:cond delay="0"/>
                                          </p:stCondLst>
                                        </p:cTn>
                                        <p:tgtEl>
                                          <p:spTgt spid="108"/>
                                        </p:tgtEl>
                                        <p:attrNameLst>
                                          <p:attrName>style.visibility</p:attrName>
                                        </p:attrNameLst>
                                      </p:cBhvr>
                                      <p:to>
                                        <p:strVal val="visible"/>
                                      </p:to>
                                    </p:set>
                                    <p:anim calcmode="lin" valueType="num">
                                      <p:cBhvr additive="base">
                                        <p:cTn id="427" dur="2250" fill="hold"/>
                                        <p:tgtEl>
                                          <p:spTgt spid="108"/>
                                        </p:tgtEl>
                                        <p:attrNameLst>
                                          <p:attrName>ppt_x</p:attrName>
                                        </p:attrNameLst>
                                      </p:cBhvr>
                                      <p:tavLst>
                                        <p:tav tm="0">
                                          <p:val>
                                            <p:strVal val="0-#ppt_w/2"/>
                                          </p:val>
                                        </p:tav>
                                        <p:tav tm="100000">
                                          <p:val>
                                            <p:strVal val="#ppt_x"/>
                                          </p:val>
                                        </p:tav>
                                      </p:tavLst>
                                    </p:anim>
                                    <p:anim calcmode="lin" valueType="num">
                                      <p:cBhvr additive="base">
                                        <p:cTn id="428" dur="2250" fill="hold"/>
                                        <p:tgtEl>
                                          <p:spTgt spid="108"/>
                                        </p:tgtEl>
                                        <p:attrNameLst>
                                          <p:attrName>ppt_y</p:attrName>
                                        </p:attrNameLst>
                                      </p:cBhvr>
                                      <p:tavLst>
                                        <p:tav tm="0">
                                          <p:val>
                                            <p:strVal val="1+#ppt_h/2"/>
                                          </p:val>
                                        </p:tav>
                                        <p:tav tm="100000">
                                          <p:val>
                                            <p:strVal val="#ppt_y"/>
                                          </p:val>
                                        </p:tav>
                                      </p:tavLst>
                                    </p:anim>
                                  </p:childTnLst>
                                </p:cTn>
                              </p:par>
                              <p:par>
                                <p:cTn id="429" presetID="2" presetClass="entr" presetSubtype="12" fill="hold" grpId="0" nodeType="withEffect">
                                  <p:stCondLst>
                                    <p:cond delay="0"/>
                                  </p:stCondLst>
                                  <p:childTnLst>
                                    <p:set>
                                      <p:cBhvr>
                                        <p:cTn id="430" dur="1" fill="hold">
                                          <p:stCondLst>
                                            <p:cond delay="0"/>
                                          </p:stCondLst>
                                        </p:cTn>
                                        <p:tgtEl>
                                          <p:spTgt spid="109"/>
                                        </p:tgtEl>
                                        <p:attrNameLst>
                                          <p:attrName>style.visibility</p:attrName>
                                        </p:attrNameLst>
                                      </p:cBhvr>
                                      <p:to>
                                        <p:strVal val="visible"/>
                                      </p:to>
                                    </p:set>
                                    <p:anim calcmode="lin" valueType="num">
                                      <p:cBhvr additive="base">
                                        <p:cTn id="431" dur="2250" fill="hold"/>
                                        <p:tgtEl>
                                          <p:spTgt spid="109"/>
                                        </p:tgtEl>
                                        <p:attrNameLst>
                                          <p:attrName>ppt_x</p:attrName>
                                        </p:attrNameLst>
                                      </p:cBhvr>
                                      <p:tavLst>
                                        <p:tav tm="0">
                                          <p:val>
                                            <p:strVal val="0-#ppt_w/2"/>
                                          </p:val>
                                        </p:tav>
                                        <p:tav tm="100000">
                                          <p:val>
                                            <p:strVal val="#ppt_x"/>
                                          </p:val>
                                        </p:tav>
                                      </p:tavLst>
                                    </p:anim>
                                    <p:anim calcmode="lin" valueType="num">
                                      <p:cBhvr additive="base">
                                        <p:cTn id="432" dur="2250" fill="hold"/>
                                        <p:tgtEl>
                                          <p:spTgt spid="109"/>
                                        </p:tgtEl>
                                        <p:attrNameLst>
                                          <p:attrName>ppt_y</p:attrName>
                                        </p:attrNameLst>
                                      </p:cBhvr>
                                      <p:tavLst>
                                        <p:tav tm="0">
                                          <p:val>
                                            <p:strVal val="1+#ppt_h/2"/>
                                          </p:val>
                                        </p:tav>
                                        <p:tav tm="100000">
                                          <p:val>
                                            <p:strVal val="#ppt_y"/>
                                          </p:val>
                                        </p:tav>
                                      </p:tavLst>
                                    </p:anim>
                                  </p:childTnLst>
                                </p:cTn>
                              </p:par>
                              <p:par>
                                <p:cTn id="433" presetID="2" presetClass="entr" presetSubtype="12" fill="hold" grpId="0" nodeType="withEffect">
                                  <p:stCondLst>
                                    <p:cond delay="0"/>
                                  </p:stCondLst>
                                  <p:childTnLst>
                                    <p:set>
                                      <p:cBhvr>
                                        <p:cTn id="434" dur="1" fill="hold">
                                          <p:stCondLst>
                                            <p:cond delay="0"/>
                                          </p:stCondLst>
                                        </p:cTn>
                                        <p:tgtEl>
                                          <p:spTgt spid="110"/>
                                        </p:tgtEl>
                                        <p:attrNameLst>
                                          <p:attrName>style.visibility</p:attrName>
                                        </p:attrNameLst>
                                      </p:cBhvr>
                                      <p:to>
                                        <p:strVal val="visible"/>
                                      </p:to>
                                    </p:set>
                                    <p:anim calcmode="lin" valueType="num">
                                      <p:cBhvr additive="base">
                                        <p:cTn id="435" dur="2250" fill="hold"/>
                                        <p:tgtEl>
                                          <p:spTgt spid="110"/>
                                        </p:tgtEl>
                                        <p:attrNameLst>
                                          <p:attrName>ppt_x</p:attrName>
                                        </p:attrNameLst>
                                      </p:cBhvr>
                                      <p:tavLst>
                                        <p:tav tm="0">
                                          <p:val>
                                            <p:strVal val="0-#ppt_w/2"/>
                                          </p:val>
                                        </p:tav>
                                        <p:tav tm="100000">
                                          <p:val>
                                            <p:strVal val="#ppt_x"/>
                                          </p:val>
                                        </p:tav>
                                      </p:tavLst>
                                    </p:anim>
                                    <p:anim calcmode="lin" valueType="num">
                                      <p:cBhvr additive="base">
                                        <p:cTn id="436" dur="2250" fill="hold"/>
                                        <p:tgtEl>
                                          <p:spTgt spid="110"/>
                                        </p:tgtEl>
                                        <p:attrNameLst>
                                          <p:attrName>ppt_y</p:attrName>
                                        </p:attrNameLst>
                                      </p:cBhvr>
                                      <p:tavLst>
                                        <p:tav tm="0">
                                          <p:val>
                                            <p:strVal val="1+#ppt_h/2"/>
                                          </p:val>
                                        </p:tav>
                                        <p:tav tm="100000">
                                          <p:val>
                                            <p:strVal val="#ppt_y"/>
                                          </p:val>
                                        </p:tav>
                                      </p:tavLst>
                                    </p:anim>
                                  </p:childTnLst>
                                </p:cTn>
                              </p:par>
                              <p:par>
                                <p:cTn id="437" presetID="2" presetClass="entr" presetSubtype="12" fill="hold" grpId="0" nodeType="withEffect">
                                  <p:stCondLst>
                                    <p:cond delay="0"/>
                                  </p:stCondLst>
                                  <p:childTnLst>
                                    <p:set>
                                      <p:cBhvr>
                                        <p:cTn id="438" dur="1" fill="hold">
                                          <p:stCondLst>
                                            <p:cond delay="0"/>
                                          </p:stCondLst>
                                        </p:cTn>
                                        <p:tgtEl>
                                          <p:spTgt spid="111"/>
                                        </p:tgtEl>
                                        <p:attrNameLst>
                                          <p:attrName>style.visibility</p:attrName>
                                        </p:attrNameLst>
                                      </p:cBhvr>
                                      <p:to>
                                        <p:strVal val="visible"/>
                                      </p:to>
                                    </p:set>
                                    <p:anim calcmode="lin" valueType="num">
                                      <p:cBhvr additive="base">
                                        <p:cTn id="439" dur="2250" fill="hold"/>
                                        <p:tgtEl>
                                          <p:spTgt spid="111"/>
                                        </p:tgtEl>
                                        <p:attrNameLst>
                                          <p:attrName>ppt_x</p:attrName>
                                        </p:attrNameLst>
                                      </p:cBhvr>
                                      <p:tavLst>
                                        <p:tav tm="0">
                                          <p:val>
                                            <p:strVal val="0-#ppt_w/2"/>
                                          </p:val>
                                        </p:tav>
                                        <p:tav tm="100000">
                                          <p:val>
                                            <p:strVal val="#ppt_x"/>
                                          </p:val>
                                        </p:tav>
                                      </p:tavLst>
                                    </p:anim>
                                    <p:anim calcmode="lin" valueType="num">
                                      <p:cBhvr additive="base">
                                        <p:cTn id="440" dur="2250" fill="hold"/>
                                        <p:tgtEl>
                                          <p:spTgt spid="111"/>
                                        </p:tgtEl>
                                        <p:attrNameLst>
                                          <p:attrName>ppt_y</p:attrName>
                                        </p:attrNameLst>
                                      </p:cBhvr>
                                      <p:tavLst>
                                        <p:tav tm="0">
                                          <p:val>
                                            <p:strVal val="1+#ppt_h/2"/>
                                          </p:val>
                                        </p:tav>
                                        <p:tav tm="100000">
                                          <p:val>
                                            <p:strVal val="#ppt_y"/>
                                          </p:val>
                                        </p:tav>
                                      </p:tavLst>
                                    </p:anim>
                                  </p:childTnLst>
                                </p:cTn>
                              </p:par>
                              <p:par>
                                <p:cTn id="441" presetID="2" presetClass="entr" presetSubtype="12" fill="hold" grpId="0" nodeType="withEffect">
                                  <p:stCondLst>
                                    <p:cond delay="0"/>
                                  </p:stCondLst>
                                  <p:childTnLst>
                                    <p:set>
                                      <p:cBhvr>
                                        <p:cTn id="442" dur="1" fill="hold">
                                          <p:stCondLst>
                                            <p:cond delay="0"/>
                                          </p:stCondLst>
                                        </p:cTn>
                                        <p:tgtEl>
                                          <p:spTgt spid="112"/>
                                        </p:tgtEl>
                                        <p:attrNameLst>
                                          <p:attrName>style.visibility</p:attrName>
                                        </p:attrNameLst>
                                      </p:cBhvr>
                                      <p:to>
                                        <p:strVal val="visible"/>
                                      </p:to>
                                    </p:set>
                                    <p:anim calcmode="lin" valueType="num">
                                      <p:cBhvr additive="base">
                                        <p:cTn id="443" dur="2250" fill="hold"/>
                                        <p:tgtEl>
                                          <p:spTgt spid="112"/>
                                        </p:tgtEl>
                                        <p:attrNameLst>
                                          <p:attrName>ppt_x</p:attrName>
                                        </p:attrNameLst>
                                      </p:cBhvr>
                                      <p:tavLst>
                                        <p:tav tm="0">
                                          <p:val>
                                            <p:strVal val="0-#ppt_w/2"/>
                                          </p:val>
                                        </p:tav>
                                        <p:tav tm="100000">
                                          <p:val>
                                            <p:strVal val="#ppt_x"/>
                                          </p:val>
                                        </p:tav>
                                      </p:tavLst>
                                    </p:anim>
                                    <p:anim calcmode="lin" valueType="num">
                                      <p:cBhvr additive="base">
                                        <p:cTn id="444" dur="2250" fill="hold"/>
                                        <p:tgtEl>
                                          <p:spTgt spid="112"/>
                                        </p:tgtEl>
                                        <p:attrNameLst>
                                          <p:attrName>ppt_y</p:attrName>
                                        </p:attrNameLst>
                                      </p:cBhvr>
                                      <p:tavLst>
                                        <p:tav tm="0">
                                          <p:val>
                                            <p:strVal val="1+#ppt_h/2"/>
                                          </p:val>
                                        </p:tav>
                                        <p:tav tm="100000">
                                          <p:val>
                                            <p:strVal val="#ppt_y"/>
                                          </p:val>
                                        </p:tav>
                                      </p:tavLst>
                                    </p:anim>
                                  </p:childTnLst>
                                </p:cTn>
                              </p:par>
                              <p:par>
                                <p:cTn id="445" presetID="2" presetClass="entr" presetSubtype="12" fill="hold" grpId="0" nodeType="withEffect">
                                  <p:stCondLst>
                                    <p:cond delay="0"/>
                                  </p:stCondLst>
                                  <p:childTnLst>
                                    <p:set>
                                      <p:cBhvr>
                                        <p:cTn id="446" dur="1" fill="hold">
                                          <p:stCondLst>
                                            <p:cond delay="0"/>
                                          </p:stCondLst>
                                        </p:cTn>
                                        <p:tgtEl>
                                          <p:spTgt spid="113"/>
                                        </p:tgtEl>
                                        <p:attrNameLst>
                                          <p:attrName>style.visibility</p:attrName>
                                        </p:attrNameLst>
                                      </p:cBhvr>
                                      <p:to>
                                        <p:strVal val="visible"/>
                                      </p:to>
                                    </p:set>
                                    <p:anim calcmode="lin" valueType="num">
                                      <p:cBhvr additive="base">
                                        <p:cTn id="447" dur="2250" fill="hold"/>
                                        <p:tgtEl>
                                          <p:spTgt spid="113"/>
                                        </p:tgtEl>
                                        <p:attrNameLst>
                                          <p:attrName>ppt_x</p:attrName>
                                        </p:attrNameLst>
                                      </p:cBhvr>
                                      <p:tavLst>
                                        <p:tav tm="0">
                                          <p:val>
                                            <p:strVal val="0-#ppt_w/2"/>
                                          </p:val>
                                        </p:tav>
                                        <p:tav tm="100000">
                                          <p:val>
                                            <p:strVal val="#ppt_x"/>
                                          </p:val>
                                        </p:tav>
                                      </p:tavLst>
                                    </p:anim>
                                    <p:anim calcmode="lin" valueType="num">
                                      <p:cBhvr additive="base">
                                        <p:cTn id="448" dur="2250" fill="hold"/>
                                        <p:tgtEl>
                                          <p:spTgt spid="113"/>
                                        </p:tgtEl>
                                        <p:attrNameLst>
                                          <p:attrName>ppt_y</p:attrName>
                                        </p:attrNameLst>
                                      </p:cBhvr>
                                      <p:tavLst>
                                        <p:tav tm="0">
                                          <p:val>
                                            <p:strVal val="1+#ppt_h/2"/>
                                          </p:val>
                                        </p:tav>
                                        <p:tav tm="100000">
                                          <p:val>
                                            <p:strVal val="#ppt_y"/>
                                          </p:val>
                                        </p:tav>
                                      </p:tavLst>
                                    </p:anim>
                                  </p:childTnLst>
                                </p:cTn>
                              </p:par>
                              <p:par>
                                <p:cTn id="449" presetID="2" presetClass="entr" presetSubtype="12" fill="hold" grpId="0" nodeType="withEffect">
                                  <p:stCondLst>
                                    <p:cond delay="0"/>
                                  </p:stCondLst>
                                  <p:childTnLst>
                                    <p:set>
                                      <p:cBhvr>
                                        <p:cTn id="450" dur="1" fill="hold">
                                          <p:stCondLst>
                                            <p:cond delay="0"/>
                                          </p:stCondLst>
                                        </p:cTn>
                                        <p:tgtEl>
                                          <p:spTgt spid="114"/>
                                        </p:tgtEl>
                                        <p:attrNameLst>
                                          <p:attrName>style.visibility</p:attrName>
                                        </p:attrNameLst>
                                      </p:cBhvr>
                                      <p:to>
                                        <p:strVal val="visible"/>
                                      </p:to>
                                    </p:set>
                                    <p:anim calcmode="lin" valueType="num">
                                      <p:cBhvr additive="base">
                                        <p:cTn id="451" dur="2250" fill="hold"/>
                                        <p:tgtEl>
                                          <p:spTgt spid="114"/>
                                        </p:tgtEl>
                                        <p:attrNameLst>
                                          <p:attrName>ppt_x</p:attrName>
                                        </p:attrNameLst>
                                      </p:cBhvr>
                                      <p:tavLst>
                                        <p:tav tm="0">
                                          <p:val>
                                            <p:strVal val="0-#ppt_w/2"/>
                                          </p:val>
                                        </p:tav>
                                        <p:tav tm="100000">
                                          <p:val>
                                            <p:strVal val="#ppt_x"/>
                                          </p:val>
                                        </p:tav>
                                      </p:tavLst>
                                    </p:anim>
                                    <p:anim calcmode="lin" valueType="num">
                                      <p:cBhvr additive="base">
                                        <p:cTn id="452" dur="2250" fill="hold"/>
                                        <p:tgtEl>
                                          <p:spTgt spid="114"/>
                                        </p:tgtEl>
                                        <p:attrNameLst>
                                          <p:attrName>ppt_y</p:attrName>
                                        </p:attrNameLst>
                                      </p:cBhvr>
                                      <p:tavLst>
                                        <p:tav tm="0">
                                          <p:val>
                                            <p:strVal val="1+#ppt_h/2"/>
                                          </p:val>
                                        </p:tav>
                                        <p:tav tm="100000">
                                          <p:val>
                                            <p:strVal val="#ppt_y"/>
                                          </p:val>
                                        </p:tav>
                                      </p:tavLst>
                                    </p:anim>
                                  </p:childTnLst>
                                </p:cTn>
                              </p:par>
                              <p:par>
                                <p:cTn id="453" presetID="2" presetClass="entr" presetSubtype="12" fill="hold" grpId="0" nodeType="withEffect">
                                  <p:stCondLst>
                                    <p:cond delay="0"/>
                                  </p:stCondLst>
                                  <p:childTnLst>
                                    <p:set>
                                      <p:cBhvr>
                                        <p:cTn id="454" dur="1" fill="hold">
                                          <p:stCondLst>
                                            <p:cond delay="0"/>
                                          </p:stCondLst>
                                        </p:cTn>
                                        <p:tgtEl>
                                          <p:spTgt spid="115"/>
                                        </p:tgtEl>
                                        <p:attrNameLst>
                                          <p:attrName>style.visibility</p:attrName>
                                        </p:attrNameLst>
                                      </p:cBhvr>
                                      <p:to>
                                        <p:strVal val="visible"/>
                                      </p:to>
                                    </p:set>
                                    <p:anim calcmode="lin" valueType="num">
                                      <p:cBhvr additive="base">
                                        <p:cTn id="455" dur="2250" fill="hold"/>
                                        <p:tgtEl>
                                          <p:spTgt spid="115"/>
                                        </p:tgtEl>
                                        <p:attrNameLst>
                                          <p:attrName>ppt_x</p:attrName>
                                        </p:attrNameLst>
                                      </p:cBhvr>
                                      <p:tavLst>
                                        <p:tav tm="0">
                                          <p:val>
                                            <p:strVal val="0-#ppt_w/2"/>
                                          </p:val>
                                        </p:tav>
                                        <p:tav tm="100000">
                                          <p:val>
                                            <p:strVal val="#ppt_x"/>
                                          </p:val>
                                        </p:tav>
                                      </p:tavLst>
                                    </p:anim>
                                    <p:anim calcmode="lin" valueType="num">
                                      <p:cBhvr additive="base">
                                        <p:cTn id="456" dur="2250" fill="hold"/>
                                        <p:tgtEl>
                                          <p:spTgt spid="115"/>
                                        </p:tgtEl>
                                        <p:attrNameLst>
                                          <p:attrName>ppt_y</p:attrName>
                                        </p:attrNameLst>
                                      </p:cBhvr>
                                      <p:tavLst>
                                        <p:tav tm="0">
                                          <p:val>
                                            <p:strVal val="1+#ppt_h/2"/>
                                          </p:val>
                                        </p:tav>
                                        <p:tav tm="100000">
                                          <p:val>
                                            <p:strVal val="#ppt_y"/>
                                          </p:val>
                                        </p:tav>
                                      </p:tavLst>
                                    </p:anim>
                                  </p:childTnLst>
                                </p:cTn>
                              </p:par>
                              <p:par>
                                <p:cTn id="457" presetID="2" presetClass="entr" presetSubtype="12" fill="hold" grpId="0" nodeType="withEffect">
                                  <p:stCondLst>
                                    <p:cond delay="0"/>
                                  </p:stCondLst>
                                  <p:childTnLst>
                                    <p:set>
                                      <p:cBhvr>
                                        <p:cTn id="458" dur="1" fill="hold">
                                          <p:stCondLst>
                                            <p:cond delay="0"/>
                                          </p:stCondLst>
                                        </p:cTn>
                                        <p:tgtEl>
                                          <p:spTgt spid="116"/>
                                        </p:tgtEl>
                                        <p:attrNameLst>
                                          <p:attrName>style.visibility</p:attrName>
                                        </p:attrNameLst>
                                      </p:cBhvr>
                                      <p:to>
                                        <p:strVal val="visible"/>
                                      </p:to>
                                    </p:set>
                                    <p:anim calcmode="lin" valueType="num">
                                      <p:cBhvr additive="base">
                                        <p:cTn id="459" dur="2250" fill="hold"/>
                                        <p:tgtEl>
                                          <p:spTgt spid="116"/>
                                        </p:tgtEl>
                                        <p:attrNameLst>
                                          <p:attrName>ppt_x</p:attrName>
                                        </p:attrNameLst>
                                      </p:cBhvr>
                                      <p:tavLst>
                                        <p:tav tm="0">
                                          <p:val>
                                            <p:strVal val="0-#ppt_w/2"/>
                                          </p:val>
                                        </p:tav>
                                        <p:tav tm="100000">
                                          <p:val>
                                            <p:strVal val="#ppt_x"/>
                                          </p:val>
                                        </p:tav>
                                      </p:tavLst>
                                    </p:anim>
                                    <p:anim calcmode="lin" valueType="num">
                                      <p:cBhvr additive="base">
                                        <p:cTn id="460" dur="2250" fill="hold"/>
                                        <p:tgtEl>
                                          <p:spTgt spid="116"/>
                                        </p:tgtEl>
                                        <p:attrNameLst>
                                          <p:attrName>ppt_y</p:attrName>
                                        </p:attrNameLst>
                                      </p:cBhvr>
                                      <p:tavLst>
                                        <p:tav tm="0">
                                          <p:val>
                                            <p:strVal val="1+#ppt_h/2"/>
                                          </p:val>
                                        </p:tav>
                                        <p:tav tm="100000">
                                          <p:val>
                                            <p:strVal val="#ppt_y"/>
                                          </p:val>
                                        </p:tav>
                                      </p:tavLst>
                                    </p:anim>
                                  </p:childTnLst>
                                </p:cTn>
                              </p:par>
                              <p:par>
                                <p:cTn id="461" presetID="2" presetClass="entr" presetSubtype="12" fill="hold" grpId="0" nodeType="withEffect">
                                  <p:stCondLst>
                                    <p:cond delay="0"/>
                                  </p:stCondLst>
                                  <p:childTnLst>
                                    <p:set>
                                      <p:cBhvr>
                                        <p:cTn id="462" dur="1" fill="hold">
                                          <p:stCondLst>
                                            <p:cond delay="0"/>
                                          </p:stCondLst>
                                        </p:cTn>
                                        <p:tgtEl>
                                          <p:spTgt spid="117"/>
                                        </p:tgtEl>
                                        <p:attrNameLst>
                                          <p:attrName>style.visibility</p:attrName>
                                        </p:attrNameLst>
                                      </p:cBhvr>
                                      <p:to>
                                        <p:strVal val="visible"/>
                                      </p:to>
                                    </p:set>
                                    <p:anim calcmode="lin" valueType="num">
                                      <p:cBhvr additive="base">
                                        <p:cTn id="463" dur="2250" fill="hold"/>
                                        <p:tgtEl>
                                          <p:spTgt spid="117"/>
                                        </p:tgtEl>
                                        <p:attrNameLst>
                                          <p:attrName>ppt_x</p:attrName>
                                        </p:attrNameLst>
                                      </p:cBhvr>
                                      <p:tavLst>
                                        <p:tav tm="0">
                                          <p:val>
                                            <p:strVal val="0-#ppt_w/2"/>
                                          </p:val>
                                        </p:tav>
                                        <p:tav tm="100000">
                                          <p:val>
                                            <p:strVal val="#ppt_x"/>
                                          </p:val>
                                        </p:tav>
                                      </p:tavLst>
                                    </p:anim>
                                    <p:anim calcmode="lin" valueType="num">
                                      <p:cBhvr additive="base">
                                        <p:cTn id="464" dur="2250" fill="hold"/>
                                        <p:tgtEl>
                                          <p:spTgt spid="117"/>
                                        </p:tgtEl>
                                        <p:attrNameLst>
                                          <p:attrName>ppt_y</p:attrName>
                                        </p:attrNameLst>
                                      </p:cBhvr>
                                      <p:tavLst>
                                        <p:tav tm="0">
                                          <p:val>
                                            <p:strVal val="1+#ppt_h/2"/>
                                          </p:val>
                                        </p:tav>
                                        <p:tav tm="100000">
                                          <p:val>
                                            <p:strVal val="#ppt_y"/>
                                          </p:val>
                                        </p:tav>
                                      </p:tavLst>
                                    </p:anim>
                                  </p:childTnLst>
                                </p:cTn>
                              </p:par>
                              <p:par>
                                <p:cTn id="465" presetID="2" presetClass="entr" presetSubtype="12" fill="hold" grpId="0" nodeType="withEffect">
                                  <p:stCondLst>
                                    <p:cond delay="0"/>
                                  </p:stCondLst>
                                  <p:childTnLst>
                                    <p:set>
                                      <p:cBhvr>
                                        <p:cTn id="466" dur="1" fill="hold">
                                          <p:stCondLst>
                                            <p:cond delay="0"/>
                                          </p:stCondLst>
                                        </p:cTn>
                                        <p:tgtEl>
                                          <p:spTgt spid="118"/>
                                        </p:tgtEl>
                                        <p:attrNameLst>
                                          <p:attrName>style.visibility</p:attrName>
                                        </p:attrNameLst>
                                      </p:cBhvr>
                                      <p:to>
                                        <p:strVal val="visible"/>
                                      </p:to>
                                    </p:set>
                                    <p:anim calcmode="lin" valueType="num">
                                      <p:cBhvr additive="base">
                                        <p:cTn id="467" dur="2250" fill="hold"/>
                                        <p:tgtEl>
                                          <p:spTgt spid="118"/>
                                        </p:tgtEl>
                                        <p:attrNameLst>
                                          <p:attrName>ppt_x</p:attrName>
                                        </p:attrNameLst>
                                      </p:cBhvr>
                                      <p:tavLst>
                                        <p:tav tm="0">
                                          <p:val>
                                            <p:strVal val="0-#ppt_w/2"/>
                                          </p:val>
                                        </p:tav>
                                        <p:tav tm="100000">
                                          <p:val>
                                            <p:strVal val="#ppt_x"/>
                                          </p:val>
                                        </p:tav>
                                      </p:tavLst>
                                    </p:anim>
                                    <p:anim calcmode="lin" valueType="num">
                                      <p:cBhvr additive="base">
                                        <p:cTn id="468" dur="2250" fill="hold"/>
                                        <p:tgtEl>
                                          <p:spTgt spid="118"/>
                                        </p:tgtEl>
                                        <p:attrNameLst>
                                          <p:attrName>ppt_y</p:attrName>
                                        </p:attrNameLst>
                                      </p:cBhvr>
                                      <p:tavLst>
                                        <p:tav tm="0">
                                          <p:val>
                                            <p:strVal val="1+#ppt_h/2"/>
                                          </p:val>
                                        </p:tav>
                                        <p:tav tm="100000">
                                          <p:val>
                                            <p:strVal val="#ppt_y"/>
                                          </p:val>
                                        </p:tav>
                                      </p:tavLst>
                                    </p:anim>
                                  </p:childTnLst>
                                </p:cTn>
                              </p:par>
                              <p:par>
                                <p:cTn id="469" presetID="2" presetClass="entr" presetSubtype="12" fill="hold" grpId="0" nodeType="withEffect">
                                  <p:stCondLst>
                                    <p:cond delay="0"/>
                                  </p:stCondLst>
                                  <p:childTnLst>
                                    <p:set>
                                      <p:cBhvr>
                                        <p:cTn id="470" dur="1" fill="hold">
                                          <p:stCondLst>
                                            <p:cond delay="0"/>
                                          </p:stCondLst>
                                        </p:cTn>
                                        <p:tgtEl>
                                          <p:spTgt spid="119"/>
                                        </p:tgtEl>
                                        <p:attrNameLst>
                                          <p:attrName>style.visibility</p:attrName>
                                        </p:attrNameLst>
                                      </p:cBhvr>
                                      <p:to>
                                        <p:strVal val="visible"/>
                                      </p:to>
                                    </p:set>
                                    <p:anim calcmode="lin" valueType="num">
                                      <p:cBhvr additive="base">
                                        <p:cTn id="471" dur="2250" fill="hold"/>
                                        <p:tgtEl>
                                          <p:spTgt spid="119"/>
                                        </p:tgtEl>
                                        <p:attrNameLst>
                                          <p:attrName>ppt_x</p:attrName>
                                        </p:attrNameLst>
                                      </p:cBhvr>
                                      <p:tavLst>
                                        <p:tav tm="0">
                                          <p:val>
                                            <p:strVal val="0-#ppt_w/2"/>
                                          </p:val>
                                        </p:tav>
                                        <p:tav tm="100000">
                                          <p:val>
                                            <p:strVal val="#ppt_x"/>
                                          </p:val>
                                        </p:tav>
                                      </p:tavLst>
                                    </p:anim>
                                    <p:anim calcmode="lin" valueType="num">
                                      <p:cBhvr additive="base">
                                        <p:cTn id="472" dur="2250" fill="hold"/>
                                        <p:tgtEl>
                                          <p:spTgt spid="119"/>
                                        </p:tgtEl>
                                        <p:attrNameLst>
                                          <p:attrName>ppt_y</p:attrName>
                                        </p:attrNameLst>
                                      </p:cBhvr>
                                      <p:tavLst>
                                        <p:tav tm="0">
                                          <p:val>
                                            <p:strVal val="1+#ppt_h/2"/>
                                          </p:val>
                                        </p:tav>
                                        <p:tav tm="100000">
                                          <p:val>
                                            <p:strVal val="#ppt_y"/>
                                          </p:val>
                                        </p:tav>
                                      </p:tavLst>
                                    </p:anim>
                                  </p:childTnLst>
                                </p:cTn>
                              </p:par>
                              <p:par>
                                <p:cTn id="473" presetID="2" presetClass="entr" presetSubtype="12" fill="hold" grpId="0" nodeType="withEffect">
                                  <p:stCondLst>
                                    <p:cond delay="0"/>
                                  </p:stCondLst>
                                  <p:childTnLst>
                                    <p:set>
                                      <p:cBhvr>
                                        <p:cTn id="474" dur="1" fill="hold">
                                          <p:stCondLst>
                                            <p:cond delay="0"/>
                                          </p:stCondLst>
                                        </p:cTn>
                                        <p:tgtEl>
                                          <p:spTgt spid="120"/>
                                        </p:tgtEl>
                                        <p:attrNameLst>
                                          <p:attrName>style.visibility</p:attrName>
                                        </p:attrNameLst>
                                      </p:cBhvr>
                                      <p:to>
                                        <p:strVal val="visible"/>
                                      </p:to>
                                    </p:set>
                                    <p:anim calcmode="lin" valueType="num">
                                      <p:cBhvr additive="base">
                                        <p:cTn id="475" dur="2250" fill="hold"/>
                                        <p:tgtEl>
                                          <p:spTgt spid="120"/>
                                        </p:tgtEl>
                                        <p:attrNameLst>
                                          <p:attrName>ppt_x</p:attrName>
                                        </p:attrNameLst>
                                      </p:cBhvr>
                                      <p:tavLst>
                                        <p:tav tm="0">
                                          <p:val>
                                            <p:strVal val="0-#ppt_w/2"/>
                                          </p:val>
                                        </p:tav>
                                        <p:tav tm="100000">
                                          <p:val>
                                            <p:strVal val="#ppt_x"/>
                                          </p:val>
                                        </p:tav>
                                      </p:tavLst>
                                    </p:anim>
                                    <p:anim calcmode="lin" valueType="num">
                                      <p:cBhvr additive="base">
                                        <p:cTn id="476" dur="2250" fill="hold"/>
                                        <p:tgtEl>
                                          <p:spTgt spid="120"/>
                                        </p:tgtEl>
                                        <p:attrNameLst>
                                          <p:attrName>ppt_y</p:attrName>
                                        </p:attrNameLst>
                                      </p:cBhvr>
                                      <p:tavLst>
                                        <p:tav tm="0">
                                          <p:val>
                                            <p:strVal val="1+#ppt_h/2"/>
                                          </p:val>
                                        </p:tav>
                                        <p:tav tm="100000">
                                          <p:val>
                                            <p:strVal val="#ppt_y"/>
                                          </p:val>
                                        </p:tav>
                                      </p:tavLst>
                                    </p:anim>
                                  </p:childTnLst>
                                </p:cTn>
                              </p:par>
                              <p:par>
                                <p:cTn id="477" presetID="2" presetClass="entr" presetSubtype="12" fill="hold" grpId="0" nodeType="withEffect">
                                  <p:stCondLst>
                                    <p:cond delay="0"/>
                                  </p:stCondLst>
                                  <p:childTnLst>
                                    <p:set>
                                      <p:cBhvr>
                                        <p:cTn id="478" dur="1" fill="hold">
                                          <p:stCondLst>
                                            <p:cond delay="0"/>
                                          </p:stCondLst>
                                        </p:cTn>
                                        <p:tgtEl>
                                          <p:spTgt spid="121"/>
                                        </p:tgtEl>
                                        <p:attrNameLst>
                                          <p:attrName>style.visibility</p:attrName>
                                        </p:attrNameLst>
                                      </p:cBhvr>
                                      <p:to>
                                        <p:strVal val="visible"/>
                                      </p:to>
                                    </p:set>
                                    <p:anim calcmode="lin" valueType="num">
                                      <p:cBhvr additive="base">
                                        <p:cTn id="479" dur="2250" fill="hold"/>
                                        <p:tgtEl>
                                          <p:spTgt spid="121"/>
                                        </p:tgtEl>
                                        <p:attrNameLst>
                                          <p:attrName>ppt_x</p:attrName>
                                        </p:attrNameLst>
                                      </p:cBhvr>
                                      <p:tavLst>
                                        <p:tav tm="0">
                                          <p:val>
                                            <p:strVal val="0-#ppt_w/2"/>
                                          </p:val>
                                        </p:tav>
                                        <p:tav tm="100000">
                                          <p:val>
                                            <p:strVal val="#ppt_x"/>
                                          </p:val>
                                        </p:tav>
                                      </p:tavLst>
                                    </p:anim>
                                    <p:anim calcmode="lin" valueType="num">
                                      <p:cBhvr additive="base">
                                        <p:cTn id="480" dur="2250" fill="hold"/>
                                        <p:tgtEl>
                                          <p:spTgt spid="121"/>
                                        </p:tgtEl>
                                        <p:attrNameLst>
                                          <p:attrName>ppt_y</p:attrName>
                                        </p:attrNameLst>
                                      </p:cBhvr>
                                      <p:tavLst>
                                        <p:tav tm="0">
                                          <p:val>
                                            <p:strVal val="1+#ppt_h/2"/>
                                          </p:val>
                                        </p:tav>
                                        <p:tav tm="100000">
                                          <p:val>
                                            <p:strVal val="#ppt_y"/>
                                          </p:val>
                                        </p:tav>
                                      </p:tavLst>
                                    </p:anim>
                                  </p:childTnLst>
                                </p:cTn>
                              </p:par>
                              <p:par>
                                <p:cTn id="481" presetID="2" presetClass="entr" presetSubtype="12" fill="hold" grpId="0" nodeType="withEffect">
                                  <p:stCondLst>
                                    <p:cond delay="0"/>
                                  </p:stCondLst>
                                  <p:childTnLst>
                                    <p:set>
                                      <p:cBhvr>
                                        <p:cTn id="482" dur="1" fill="hold">
                                          <p:stCondLst>
                                            <p:cond delay="0"/>
                                          </p:stCondLst>
                                        </p:cTn>
                                        <p:tgtEl>
                                          <p:spTgt spid="122"/>
                                        </p:tgtEl>
                                        <p:attrNameLst>
                                          <p:attrName>style.visibility</p:attrName>
                                        </p:attrNameLst>
                                      </p:cBhvr>
                                      <p:to>
                                        <p:strVal val="visible"/>
                                      </p:to>
                                    </p:set>
                                    <p:anim calcmode="lin" valueType="num">
                                      <p:cBhvr additive="base">
                                        <p:cTn id="483" dur="2250" fill="hold"/>
                                        <p:tgtEl>
                                          <p:spTgt spid="122"/>
                                        </p:tgtEl>
                                        <p:attrNameLst>
                                          <p:attrName>ppt_x</p:attrName>
                                        </p:attrNameLst>
                                      </p:cBhvr>
                                      <p:tavLst>
                                        <p:tav tm="0">
                                          <p:val>
                                            <p:strVal val="0-#ppt_w/2"/>
                                          </p:val>
                                        </p:tav>
                                        <p:tav tm="100000">
                                          <p:val>
                                            <p:strVal val="#ppt_x"/>
                                          </p:val>
                                        </p:tav>
                                      </p:tavLst>
                                    </p:anim>
                                    <p:anim calcmode="lin" valueType="num">
                                      <p:cBhvr additive="base">
                                        <p:cTn id="484" dur="2250" fill="hold"/>
                                        <p:tgtEl>
                                          <p:spTgt spid="122"/>
                                        </p:tgtEl>
                                        <p:attrNameLst>
                                          <p:attrName>ppt_y</p:attrName>
                                        </p:attrNameLst>
                                      </p:cBhvr>
                                      <p:tavLst>
                                        <p:tav tm="0">
                                          <p:val>
                                            <p:strVal val="1+#ppt_h/2"/>
                                          </p:val>
                                        </p:tav>
                                        <p:tav tm="100000">
                                          <p:val>
                                            <p:strVal val="#ppt_y"/>
                                          </p:val>
                                        </p:tav>
                                      </p:tavLst>
                                    </p:anim>
                                  </p:childTnLst>
                                </p:cTn>
                              </p:par>
                              <p:par>
                                <p:cTn id="485" presetID="2" presetClass="entr" presetSubtype="12" fill="hold" grpId="0" nodeType="withEffect">
                                  <p:stCondLst>
                                    <p:cond delay="0"/>
                                  </p:stCondLst>
                                  <p:childTnLst>
                                    <p:set>
                                      <p:cBhvr>
                                        <p:cTn id="486" dur="1" fill="hold">
                                          <p:stCondLst>
                                            <p:cond delay="0"/>
                                          </p:stCondLst>
                                        </p:cTn>
                                        <p:tgtEl>
                                          <p:spTgt spid="123"/>
                                        </p:tgtEl>
                                        <p:attrNameLst>
                                          <p:attrName>style.visibility</p:attrName>
                                        </p:attrNameLst>
                                      </p:cBhvr>
                                      <p:to>
                                        <p:strVal val="visible"/>
                                      </p:to>
                                    </p:set>
                                    <p:anim calcmode="lin" valueType="num">
                                      <p:cBhvr additive="base">
                                        <p:cTn id="487" dur="2250" fill="hold"/>
                                        <p:tgtEl>
                                          <p:spTgt spid="123"/>
                                        </p:tgtEl>
                                        <p:attrNameLst>
                                          <p:attrName>ppt_x</p:attrName>
                                        </p:attrNameLst>
                                      </p:cBhvr>
                                      <p:tavLst>
                                        <p:tav tm="0">
                                          <p:val>
                                            <p:strVal val="0-#ppt_w/2"/>
                                          </p:val>
                                        </p:tav>
                                        <p:tav tm="100000">
                                          <p:val>
                                            <p:strVal val="#ppt_x"/>
                                          </p:val>
                                        </p:tav>
                                      </p:tavLst>
                                    </p:anim>
                                    <p:anim calcmode="lin" valueType="num">
                                      <p:cBhvr additive="base">
                                        <p:cTn id="488" dur="2250" fill="hold"/>
                                        <p:tgtEl>
                                          <p:spTgt spid="123"/>
                                        </p:tgtEl>
                                        <p:attrNameLst>
                                          <p:attrName>ppt_y</p:attrName>
                                        </p:attrNameLst>
                                      </p:cBhvr>
                                      <p:tavLst>
                                        <p:tav tm="0">
                                          <p:val>
                                            <p:strVal val="1+#ppt_h/2"/>
                                          </p:val>
                                        </p:tav>
                                        <p:tav tm="100000">
                                          <p:val>
                                            <p:strVal val="#ppt_y"/>
                                          </p:val>
                                        </p:tav>
                                      </p:tavLst>
                                    </p:anim>
                                  </p:childTnLst>
                                </p:cTn>
                              </p:par>
                              <p:par>
                                <p:cTn id="489" presetID="2" presetClass="entr" presetSubtype="12" fill="hold" grpId="0" nodeType="withEffect">
                                  <p:stCondLst>
                                    <p:cond delay="0"/>
                                  </p:stCondLst>
                                  <p:childTnLst>
                                    <p:set>
                                      <p:cBhvr>
                                        <p:cTn id="490" dur="1" fill="hold">
                                          <p:stCondLst>
                                            <p:cond delay="0"/>
                                          </p:stCondLst>
                                        </p:cTn>
                                        <p:tgtEl>
                                          <p:spTgt spid="124"/>
                                        </p:tgtEl>
                                        <p:attrNameLst>
                                          <p:attrName>style.visibility</p:attrName>
                                        </p:attrNameLst>
                                      </p:cBhvr>
                                      <p:to>
                                        <p:strVal val="visible"/>
                                      </p:to>
                                    </p:set>
                                    <p:anim calcmode="lin" valueType="num">
                                      <p:cBhvr additive="base">
                                        <p:cTn id="491" dur="2250" fill="hold"/>
                                        <p:tgtEl>
                                          <p:spTgt spid="124"/>
                                        </p:tgtEl>
                                        <p:attrNameLst>
                                          <p:attrName>ppt_x</p:attrName>
                                        </p:attrNameLst>
                                      </p:cBhvr>
                                      <p:tavLst>
                                        <p:tav tm="0">
                                          <p:val>
                                            <p:strVal val="0-#ppt_w/2"/>
                                          </p:val>
                                        </p:tav>
                                        <p:tav tm="100000">
                                          <p:val>
                                            <p:strVal val="#ppt_x"/>
                                          </p:val>
                                        </p:tav>
                                      </p:tavLst>
                                    </p:anim>
                                    <p:anim calcmode="lin" valueType="num">
                                      <p:cBhvr additive="base">
                                        <p:cTn id="492" dur="2250" fill="hold"/>
                                        <p:tgtEl>
                                          <p:spTgt spid="124"/>
                                        </p:tgtEl>
                                        <p:attrNameLst>
                                          <p:attrName>ppt_y</p:attrName>
                                        </p:attrNameLst>
                                      </p:cBhvr>
                                      <p:tavLst>
                                        <p:tav tm="0">
                                          <p:val>
                                            <p:strVal val="1+#ppt_h/2"/>
                                          </p:val>
                                        </p:tav>
                                        <p:tav tm="100000">
                                          <p:val>
                                            <p:strVal val="#ppt_y"/>
                                          </p:val>
                                        </p:tav>
                                      </p:tavLst>
                                    </p:anim>
                                  </p:childTnLst>
                                </p:cTn>
                              </p:par>
                              <p:par>
                                <p:cTn id="493" presetID="2" presetClass="entr" presetSubtype="12" fill="hold" grpId="0" nodeType="withEffect">
                                  <p:stCondLst>
                                    <p:cond delay="0"/>
                                  </p:stCondLst>
                                  <p:childTnLst>
                                    <p:set>
                                      <p:cBhvr>
                                        <p:cTn id="494" dur="1" fill="hold">
                                          <p:stCondLst>
                                            <p:cond delay="0"/>
                                          </p:stCondLst>
                                        </p:cTn>
                                        <p:tgtEl>
                                          <p:spTgt spid="125"/>
                                        </p:tgtEl>
                                        <p:attrNameLst>
                                          <p:attrName>style.visibility</p:attrName>
                                        </p:attrNameLst>
                                      </p:cBhvr>
                                      <p:to>
                                        <p:strVal val="visible"/>
                                      </p:to>
                                    </p:set>
                                    <p:anim calcmode="lin" valueType="num">
                                      <p:cBhvr additive="base">
                                        <p:cTn id="495" dur="2250" fill="hold"/>
                                        <p:tgtEl>
                                          <p:spTgt spid="125"/>
                                        </p:tgtEl>
                                        <p:attrNameLst>
                                          <p:attrName>ppt_x</p:attrName>
                                        </p:attrNameLst>
                                      </p:cBhvr>
                                      <p:tavLst>
                                        <p:tav tm="0">
                                          <p:val>
                                            <p:strVal val="0-#ppt_w/2"/>
                                          </p:val>
                                        </p:tav>
                                        <p:tav tm="100000">
                                          <p:val>
                                            <p:strVal val="#ppt_x"/>
                                          </p:val>
                                        </p:tav>
                                      </p:tavLst>
                                    </p:anim>
                                    <p:anim calcmode="lin" valueType="num">
                                      <p:cBhvr additive="base">
                                        <p:cTn id="496" dur="2250" fill="hold"/>
                                        <p:tgtEl>
                                          <p:spTgt spid="125"/>
                                        </p:tgtEl>
                                        <p:attrNameLst>
                                          <p:attrName>ppt_y</p:attrName>
                                        </p:attrNameLst>
                                      </p:cBhvr>
                                      <p:tavLst>
                                        <p:tav tm="0">
                                          <p:val>
                                            <p:strVal val="1+#ppt_h/2"/>
                                          </p:val>
                                        </p:tav>
                                        <p:tav tm="100000">
                                          <p:val>
                                            <p:strVal val="#ppt_y"/>
                                          </p:val>
                                        </p:tav>
                                      </p:tavLst>
                                    </p:anim>
                                  </p:childTnLst>
                                </p:cTn>
                              </p:par>
                              <p:par>
                                <p:cTn id="497" presetID="2" presetClass="entr" presetSubtype="12" fill="hold" grpId="0" nodeType="withEffect">
                                  <p:stCondLst>
                                    <p:cond delay="0"/>
                                  </p:stCondLst>
                                  <p:childTnLst>
                                    <p:set>
                                      <p:cBhvr>
                                        <p:cTn id="498" dur="1" fill="hold">
                                          <p:stCondLst>
                                            <p:cond delay="0"/>
                                          </p:stCondLst>
                                        </p:cTn>
                                        <p:tgtEl>
                                          <p:spTgt spid="126"/>
                                        </p:tgtEl>
                                        <p:attrNameLst>
                                          <p:attrName>style.visibility</p:attrName>
                                        </p:attrNameLst>
                                      </p:cBhvr>
                                      <p:to>
                                        <p:strVal val="visible"/>
                                      </p:to>
                                    </p:set>
                                    <p:anim calcmode="lin" valueType="num">
                                      <p:cBhvr additive="base">
                                        <p:cTn id="499" dur="2250" fill="hold"/>
                                        <p:tgtEl>
                                          <p:spTgt spid="126"/>
                                        </p:tgtEl>
                                        <p:attrNameLst>
                                          <p:attrName>ppt_x</p:attrName>
                                        </p:attrNameLst>
                                      </p:cBhvr>
                                      <p:tavLst>
                                        <p:tav tm="0">
                                          <p:val>
                                            <p:strVal val="0-#ppt_w/2"/>
                                          </p:val>
                                        </p:tav>
                                        <p:tav tm="100000">
                                          <p:val>
                                            <p:strVal val="#ppt_x"/>
                                          </p:val>
                                        </p:tav>
                                      </p:tavLst>
                                    </p:anim>
                                    <p:anim calcmode="lin" valueType="num">
                                      <p:cBhvr additive="base">
                                        <p:cTn id="500" dur="2250" fill="hold"/>
                                        <p:tgtEl>
                                          <p:spTgt spid="126"/>
                                        </p:tgtEl>
                                        <p:attrNameLst>
                                          <p:attrName>ppt_y</p:attrName>
                                        </p:attrNameLst>
                                      </p:cBhvr>
                                      <p:tavLst>
                                        <p:tav tm="0">
                                          <p:val>
                                            <p:strVal val="1+#ppt_h/2"/>
                                          </p:val>
                                        </p:tav>
                                        <p:tav tm="100000">
                                          <p:val>
                                            <p:strVal val="#ppt_y"/>
                                          </p:val>
                                        </p:tav>
                                      </p:tavLst>
                                    </p:anim>
                                  </p:childTnLst>
                                </p:cTn>
                              </p:par>
                              <p:par>
                                <p:cTn id="501" presetID="2" presetClass="entr" presetSubtype="12" fill="hold" grpId="0" nodeType="withEffect">
                                  <p:stCondLst>
                                    <p:cond delay="0"/>
                                  </p:stCondLst>
                                  <p:childTnLst>
                                    <p:set>
                                      <p:cBhvr>
                                        <p:cTn id="502" dur="1" fill="hold">
                                          <p:stCondLst>
                                            <p:cond delay="0"/>
                                          </p:stCondLst>
                                        </p:cTn>
                                        <p:tgtEl>
                                          <p:spTgt spid="127"/>
                                        </p:tgtEl>
                                        <p:attrNameLst>
                                          <p:attrName>style.visibility</p:attrName>
                                        </p:attrNameLst>
                                      </p:cBhvr>
                                      <p:to>
                                        <p:strVal val="visible"/>
                                      </p:to>
                                    </p:set>
                                    <p:anim calcmode="lin" valueType="num">
                                      <p:cBhvr additive="base">
                                        <p:cTn id="503" dur="2250" fill="hold"/>
                                        <p:tgtEl>
                                          <p:spTgt spid="127"/>
                                        </p:tgtEl>
                                        <p:attrNameLst>
                                          <p:attrName>ppt_x</p:attrName>
                                        </p:attrNameLst>
                                      </p:cBhvr>
                                      <p:tavLst>
                                        <p:tav tm="0">
                                          <p:val>
                                            <p:strVal val="0-#ppt_w/2"/>
                                          </p:val>
                                        </p:tav>
                                        <p:tav tm="100000">
                                          <p:val>
                                            <p:strVal val="#ppt_x"/>
                                          </p:val>
                                        </p:tav>
                                      </p:tavLst>
                                    </p:anim>
                                    <p:anim calcmode="lin" valueType="num">
                                      <p:cBhvr additive="base">
                                        <p:cTn id="504" dur="2250" fill="hold"/>
                                        <p:tgtEl>
                                          <p:spTgt spid="127"/>
                                        </p:tgtEl>
                                        <p:attrNameLst>
                                          <p:attrName>ppt_y</p:attrName>
                                        </p:attrNameLst>
                                      </p:cBhvr>
                                      <p:tavLst>
                                        <p:tav tm="0">
                                          <p:val>
                                            <p:strVal val="1+#ppt_h/2"/>
                                          </p:val>
                                        </p:tav>
                                        <p:tav tm="100000">
                                          <p:val>
                                            <p:strVal val="#ppt_y"/>
                                          </p:val>
                                        </p:tav>
                                      </p:tavLst>
                                    </p:anim>
                                  </p:childTnLst>
                                </p:cTn>
                              </p:par>
                              <p:par>
                                <p:cTn id="505" presetID="2" presetClass="entr" presetSubtype="12" fill="hold" grpId="0" nodeType="withEffect">
                                  <p:stCondLst>
                                    <p:cond delay="0"/>
                                  </p:stCondLst>
                                  <p:childTnLst>
                                    <p:set>
                                      <p:cBhvr>
                                        <p:cTn id="506" dur="1" fill="hold">
                                          <p:stCondLst>
                                            <p:cond delay="0"/>
                                          </p:stCondLst>
                                        </p:cTn>
                                        <p:tgtEl>
                                          <p:spTgt spid="128"/>
                                        </p:tgtEl>
                                        <p:attrNameLst>
                                          <p:attrName>style.visibility</p:attrName>
                                        </p:attrNameLst>
                                      </p:cBhvr>
                                      <p:to>
                                        <p:strVal val="visible"/>
                                      </p:to>
                                    </p:set>
                                    <p:anim calcmode="lin" valueType="num">
                                      <p:cBhvr additive="base">
                                        <p:cTn id="507" dur="2250" fill="hold"/>
                                        <p:tgtEl>
                                          <p:spTgt spid="128"/>
                                        </p:tgtEl>
                                        <p:attrNameLst>
                                          <p:attrName>ppt_x</p:attrName>
                                        </p:attrNameLst>
                                      </p:cBhvr>
                                      <p:tavLst>
                                        <p:tav tm="0">
                                          <p:val>
                                            <p:strVal val="0-#ppt_w/2"/>
                                          </p:val>
                                        </p:tav>
                                        <p:tav tm="100000">
                                          <p:val>
                                            <p:strVal val="#ppt_x"/>
                                          </p:val>
                                        </p:tav>
                                      </p:tavLst>
                                    </p:anim>
                                    <p:anim calcmode="lin" valueType="num">
                                      <p:cBhvr additive="base">
                                        <p:cTn id="508" dur="2250" fill="hold"/>
                                        <p:tgtEl>
                                          <p:spTgt spid="128"/>
                                        </p:tgtEl>
                                        <p:attrNameLst>
                                          <p:attrName>ppt_y</p:attrName>
                                        </p:attrNameLst>
                                      </p:cBhvr>
                                      <p:tavLst>
                                        <p:tav tm="0">
                                          <p:val>
                                            <p:strVal val="1+#ppt_h/2"/>
                                          </p:val>
                                        </p:tav>
                                        <p:tav tm="100000">
                                          <p:val>
                                            <p:strVal val="#ppt_y"/>
                                          </p:val>
                                        </p:tav>
                                      </p:tavLst>
                                    </p:anim>
                                  </p:childTnLst>
                                </p:cTn>
                              </p:par>
                              <p:par>
                                <p:cTn id="509" presetID="2" presetClass="entr" presetSubtype="12" fill="hold" grpId="0" nodeType="withEffect">
                                  <p:stCondLst>
                                    <p:cond delay="0"/>
                                  </p:stCondLst>
                                  <p:childTnLst>
                                    <p:set>
                                      <p:cBhvr>
                                        <p:cTn id="510" dur="1" fill="hold">
                                          <p:stCondLst>
                                            <p:cond delay="0"/>
                                          </p:stCondLst>
                                        </p:cTn>
                                        <p:tgtEl>
                                          <p:spTgt spid="129"/>
                                        </p:tgtEl>
                                        <p:attrNameLst>
                                          <p:attrName>style.visibility</p:attrName>
                                        </p:attrNameLst>
                                      </p:cBhvr>
                                      <p:to>
                                        <p:strVal val="visible"/>
                                      </p:to>
                                    </p:set>
                                    <p:anim calcmode="lin" valueType="num">
                                      <p:cBhvr additive="base">
                                        <p:cTn id="511" dur="2250" fill="hold"/>
                                        <p:tgtEl>
                                          <p:spTgt spid="129"/>
                                        </p:tgtEl>
                                        <p:attrNameLst>
                                          <p:attrName>ppt_x</p:attrName>
                                        </p:attrNameLst>
                                      </p:cBhvr>
                                      <p:tavLst>
                                        <p:tav tm="0">
                                          <p:val>
                                            <p:strVal val="0-#ppt_w/2"/>
                                          </p:val>
                                        </p:tav>
                                        <p:tav tm="100000">
                                          <p:val>
                                            <p:strVal val="#ppt_x"/>
                                          </p:val>
                                        </p:tav>
                                      </p:tavLst>
                                    </p:anim>
                                    <p:anim calcmode="lin" valueType="num">
                                      <p:cBhvr additive="base">
                                        <p:cTn id="512" dur="2250" fill="hold"/>
                                        <p:tgtEl>
                                          <p:spTgt spid="129"/>
                                        </p:tgtEl>
                                        <p:attrNameLst>
                                          <p:attrName>ppt_y</p:attrName>
                                        </p:attrNameLst>
                                      </p:cBhvr>
                                      <p:tavLst>
                                        <p:tav tm="0">
                                          <p:val>
                                            <p:strVal val="1+#ppt_h/2"/>
                                          </p:val>
                                        </p:tav>
                                        <p:tav tm="100000">
                                          <p:val>
                                            <p:strVal val="#ppt_y"/>
                                          </p:val>
                                        </p:tav>
                                      </p:tavLst>
                                    </p:anim>
                                  </p:childTnLst>
                                </p:cTn>
                              </p:par>
                              <p:par>
                                <p:cTn id="513" presetID="2" presetClass="entr" presetSubtype="12" fill="hold" grpId="0" nodeType="withEffect">
                                  <p:stCondLst>
                                    <p:cond delay="0"/>
                                  </p:stCondLst>
                                  <p:childTnLst>
                                    <p:set>
                                      <p:cBhvr>
                                        <p:cTn id="514" dur="1" fill="hold">
                                          <p:stCondLst>
                                            <p:cond delay="0"/>
                                          </p:stCondLst>
                                        </p:cTn>
                                        <p:tgtEl>
                                          <p:spTgt spid="130"/>
                                        </p:tgtEl>
                                        <p:attrNameLst>
                                          <p:attrName>style.visibility</p:attrName>
                                        </p:attrNameLst>
                                      </p:cBhvr>
                                      <p:to>
                                        <p:strVal val="visible"/>
                                      </p:to>
                                    </p:set>
                                    <p:anim calcmode="lin" valueType="num">
                                      <p:cBhvr additive="base">
                                        <p:cTn id="515" dur="2250" fill="hold"/>
                                        <p:tgtEl>
                                          <p:spTgt spid="130"/>
                                        </p:tgtEl>
                                        <p:attrNameLst>
                                          <p:attrName>ppt_x</p:attrName>
                                        </p:attrNameLst>
                                      </p:cBhvr>
                                      <p:tavLst>
                                        <p:tav tm="0">
                                          <p:val>
                                            <p:strVal val="0-#ppt_w/2"/>
                                          </p:val>
                                        </p:tav>
                                        <p:tav tm="100000">
                                          <p:val>
                                            <p:strVal val="#ppt_x"/>
                                          </p:val>
                                        </p:tav>
                                      </p:tavLst>
                                    </p:anim>
                                    <p:anim calcmode="lin" valueType="num">
                                      <p:cBhvr additive="base">
                                        <p:cTn id="516" dur="2250" fill="hold"/>
                                        <p:tgtEl>
                                          <p:spTgt spid="130"/>
                                        </p:tgtEl>
                                        <p:attrNameLst>
                                          <p:attrName>ppt_y</p:attrName>
                                        </p:attrNameLst>
                                      </p:cBhvr>
                                      <p:tavLst>
                                        <p:tav tm="0">
                                          <p:val>
                                            <p:strVal val="1+#ppt_h/2"/>
                                          </p:val>
                                        </p:tav>
                                        <p:tav tm="100000">
                                          <p:val>
                                            <p:strVal val="#ppt_y"/>
                                          </p:val>
                                        </p:tav>
                                      </p:tavLst>
                                    </p:anim>
                                  </p:childTnLst>
                                </p:cTn>
                              </p:par>
                              <p:par>
                                <p:cTn id="517" presetID="2" presetClass="entr" presetSubtype="12" fill="hold" grpId="0" nodeType="withEffect">
                                  <p:stCondLst>
                                    <p:cond delay="0"/>
                                  </p:stCondLst>
                                  <p:childTnLst>
                                    <p:set>
                                      <p:cBhvr>
                                        <p:cTn id="518" dur="1" fill="hold">
                                          <p:stCondLst>
                                            <p:cond delay="0"/>
                                          </p:stCondLst>
                                        </p:cTn>
                                        <p:tgtEl>
                                          <p:spTgt spid="131"/>
                                        </p:tgtEl>
                                        <p:attrNameLst>
                                          <p:attrName>style.visibility</p:attrName>
                                        </p:attrNameLst>
                                      </p:cBhvr>
                                      <p:to>
                                        <p:strVal val="visible"/>
                                      </p:to>
                                    </p:set>
                                    <p:anim calcmode="lin" valueType="num">
                                      <p:cBhvr additive="base">
                                        <p:cTn id="519" dur="2250" fill="hold"/>
                                        <p:tgtEl>
                                          <p:spTgt spid="131"/>
                                        </p:tgtEl>
                                        <p:attrNameLst>
                                          <p:attrName>ppt_x</p:attrName>
                                        </p:attrNameLst>
                                      </p:cBhvr>
                                      <p:tavLst>
                                        <p:tav tm="0">
                                          <p:val>
                                            <p:strVal val="0-#ppt_w/2"/>
                                          </p:val>
                                        </p:tav>
                                        <p:tav tm="100000">
                                          <p:val>
                                            <p:strVal val="#ppt_x"/>
                                          </p:val>
                                        </p:tav>
                                      </p:tavLst>
                                    </p:anim>
                                    <p:anim calcmode="lin" valueType="num">
                                      <p:cBhvr additive="base">
                                        <p:cTn id="520" dur="2250" fill="hold"/>
                                        <p:tgtEl>
                                          <p:spTgt spid="131"/>
                                        </p:tgtEl>
                                        <p:attrNameLst>
                                          <p:attrName>ppt_y</p:attrName>
                                        </p:attrNameLst>
                                      </p:cBhvr>
                                      <p:tavLst>
                                        <p:tav tm="0">
                                          <p:val>
                                            <p:strVal val="1+#ppt_h/2"/>
                                          </p:val>
                                        </p:tav>
                                        <p:tav tm="100000">
                                          <p:val>
                                            <p:strVal val="#ppt_y"/>
                                          </p:val>
                                        </p:tav>
                                      </p:tavLst>
                                    </p:anim>
                                  </p:childTnLst>
                                </p:cTn>
                              </p:par>
                              <p:par>
                                <p:cTn id="521" presetID="2" presetClass="entr" presetSubtype="12" fill="hold" grpId="0" nodeType="withEffect">
                                  <p:stCondLst>
                                    <p:cond delay="0"/>
                                  </p:stCondLst>
                                  <p:childTnLst>
                                    <p:set>
                                      <p:cBhvr>
                                        <p:cTn id="522" dur="1" fill="hold">
                                          <p:stCondLst>
                                            <p:cond delay="0"/>
                                          </p:stCondLst>
                                        </p:cTn>
                                        <p:tgtEl>
                                          <p:spTgt spid="132"/>
                                        </p:tgtEl>
                                        <p:attrNameLst>
                                          <p:attrName>style.visibility</p:attrName>
                                        </p:attrNameLst>
                                      </p:cBhvr>
                                      <p:to>
                                        <p:strVal val="visible"/>
                                      </p:to>
                                    </p:set>
                                    <p:anim calcmode="lin" valueType="num">
                                      <p:cBhvr additive="base">
                                        <p:cTn id="523" dur="2250" fill="hold"/>
                                        <p:tgtEl>
                                          <p:spTgt spid="132"/>
                                        </p:tgtEl>
                                        <p:attrNameLst>
                                          <p:attrName>ppt_x</p:attrName>
                                        </p:attrNameLst>
                                      </p:cBhvr>
                                      <p:tavLst>
                                        <p:tav tm="0">
                                          <p:val>
                                            <p:strVal val="0-#ppt_w/2"/>
                                          </p:val>
                                        </p:tav>
                                        <p:tav tm="100000">
                                          <p:val>
                                            <p:strVal val="#ppt_x"/>
                                          </p:val>
                                        </p:tav>
                                      </p:tavLst>
                                    </p:anim>
                                    <p:anim calcmode="lin" valueType="num">
                                      <p:cBhvr additive="base">
                                        <p:cTn id="524" dur="2250" fill="hold"/>
                                        <p:tgtEl>
                                          <p:spTgt spid="132"/>
                                        </p:tgtEl>
                                        <p:attrNameLst>
                                          <p:attrName>ppt_y</p:attrName>
                                        </p:attrNameLst>
                                      </p:cBhvr>
                                      <p:tavLst>
                                        <p:tav tm="0">
                                          <p:val>
                                            <p:strVal val="1+#ppt_h/2"/>
                                          </p:val>
                                        </p:tav>
                                        <p:tav tm="100000">
                                          <p:val>
                                            <p:strVal val="#ppt_y"/>
                                          </p:val>
                                        </p:tav>
                                      </p:tavLst>
                                    </p:anim>
                                  </p:childTnLst>
                                </p:cTn>
                              </p:par>
                              <p:par>
                                <p:cTn id="525" presetID="2" presetClass="entr" presetSubtype="12" fill="hold" grpId="0" nodeType="withEffect">
                                  <p:stCondLst>
                                    <p:cond delay="0"/>
                                  </p:stCondLst>
                                  <p:childTnLst>
                                    <p:set>
                                      <p:cBhvr>
                                        <p:cTn id="526" dur="1" fill="hold">
                                          <p:stCondLst>
                                            <p:cond delay="0"/>
                                          </p:stCondLst>
                                        </p:cTn>
                                        <p:tgtEl>
                                          <p:spTgt spid="133"/>
                                        </p:tgtEl>
                                        <p:attrNameLst>
                                          <p:attrName>style.visibility</p:attrName>
                                        </p:attrNameLst>
                                      </p:cBhvr>
                                      <p:to>
                                        <p:strVal val="visible"/>
                                      </p:to>
                                    </p:set>
                                    <p:anim calcmode="lin" valueType="num">
                                      <p:cBhvr additive="base">
                                        <p:cTn id="527" dur="2250" fill="hold"/>
                                        <p:tgtEl>
                                          <p:spTgt spid="133"/>
                                        </p:tgtEl>
                                        <p:attrNameLst>
                                          <p:attrName>ppt_x</p:attrName>
                                        </p:attrNameLst>
                                      </p:cBhvr>
                                      <p:tavLst>
                                        <p:tav tm="0">
                                          <p:val>
                                            <p:strVal val="0-#ppt_w/2"/>
                                          </p:val>
                                        </p:tav>
                                        <p:tav tm="100000">
                                          <p:val>
                                            <p:strVal val="#ppt_x"/>
                                          </p:val>
                                        </p:tav>
                                      </p:tavLst>
                                    </p:anim>
                                    <p:anim calcmode="lin" valueType="num">
                                      <p:cBhvr additive="base">
                                        <p:cTn id="528" dur="2250" fill="hold"/>
                                        <p:tgtEl>
                                          <p:spTgt spid="133"/>
                                        </p:tgtEl>
                                        <p:attrNameLst>
                                          <p:attrName>ppt_y</p:attrName>
                                        </p:attrNameLst>
                                      </p:cBhvr>
                                      <p:tavLst>
                                        <p:tav tm="0">
                                          <p:val>
                                            <p:strVal val="1+#ppt_h/2"/>
                                          </p:val>
                                        </p:tav>
                                        <p:tav tm="100000">
                                          <p:val>
                                            <p:strVal val="#ppt_y"/>
                                          </p:val>
                                        </p:tav>
                                      </p:tavLst>
                                    </p:anim>
                                  </p:childTnLst>
                                </p:cTn>
                              </p:par>
                              <p:par>
                                <p:cTn id="529" presetID="2" presetClass="entr" presetSubtype="12" fill="hold" grpId="0" nodeType="withEffect">
                                  <p:stCondLst>
                                    <p:cond delay="0"/>
                                  </p:stCondLst>
                                  <p:childTnLst>
                                    <p:set>
                                      <p:cBhvr>
                                        <p:cTn id="530" dur="1" fill="hold">
                                          <p:stCondLst>
                                            <p:cond delay="0"/>
                                          </p:stCondLst>
                                        </p:cTn>
                                        <p:tgtEl>
                                          <p:spTgt spid="134"/>
                                        </p:tgtEl>
                                        <p:attrNameLst>
                                          <p:attrName>style.visibility</p:attrName>
                                        </p:attrNameLst>
                                      </p:cBhvr>
                                      <p:to>
                                        <p:strVal val="visible"/>
                                      </p:to>
                                    </p:set>
                                    <p:anim calcmode="lin" valueType="num">
                                      <p:cBhvr additive="base">
                                        <p:cTn id="531" dur="2250" fill="hold"/>
                                        <p:tgtEl>
                                          <p:spTgt spid="134"/>
                                        </p:tgtEl>
                                        <p:attrNameLst>
                                          <p:attrName>ppt_x</p:attrName>
                                        </p:attrNameLst>
                                      </p:cBhvr>
                                      <p:tavLst>
                                        <p:tav tm="0">
                                          <p:val>
                                            <p:strVal val="0-#ppt_w/2"/>
                                          </p:val>
                                        </p:tav>
                                        <p:tav tm="100000">
                                          <p:val>
                                            <p:strVal val="#ppt_x"/>
                                          </p:val>
                                        </p:tav>
                                      </p:tavLst>
                                    </p:anim>
                                    <p:anim calcmode="lin" valueType="num">
                                      <p:cBhvr additive="base">
                                        <p:cTn id="532" dur="2250" fill="hold"/>
                                        <p:tgtEl>
                                          <p:spTgt spid="134"/>
                                        </p:tgtEl>
                                        <p:attrNameLst>
                                          <p:attrName>ppt_y</p:attrName>
                                        </p:attrNameLst>
                                      </p:cBhvr>
                                      <p:tavLst>
                                        <p:tav tm="0">
                                          <p:val>
                                            <p:strVal val="1+#ppt_h/2"/>
                                          </p:val>
                                        </p:tav>
                                        <p:tav tm="100000">
                                          <p:val>
                                            <p:strVal val="#ppt_y"/>
                                          </p:val>
                                        </p:tav>
                                      </p:tavLst>
                                    </p:anim>
                                  </p:childTnLst>
                                </p:cTn>
                              </p:par>
                              <p:par>
                                <p:cTn id="533" presetID="2" presetClass="entr" presetSubtype="12" fill="hold" grpId="0" nodeType="withEffect">
                                  <p:stCondLst>
                                    <p:cond delay="0"/>
                                  </p:stCondLst>
                                  <p:childTnLst>
                                    <p:set>
                                      <p:cBhvr>
                                        <p:cTn id="534" dur="1" fill="hold">
                                          <p:stCondLst>
                                            <p:cond delay="0"/>
                                          </p:stCondLst>
                                        </p:cTn>
                                        <p:tgtEl>
                                          <p:spTgt spid="135"/>
                                        </p:tgtEl>
                                        <p:attrNameLst>
                                          <p:attrName>style.visibility</p:attrName>
                                        </p:attrNameLst>
                                      </p:cBhvr>
                                      <p:to>
                                        <p:strVal val="visible"/>
                                      </p:to>
                                    </p:set>
                                    <p:anim calcmode="lin" valueType="num">
                                      <p:cBhvr additive="base">
                                        <p:cTn id="535" dur="2250" fill="hold"/>
                                        <p:tgtEl>
                                          <p:spTgt spid="135"/>
                                        </p:tgtEl>
                                        <p:attrNameLst>
                                          <p:attrName>ppt_x</p:attrName>
                                        </p:attrNameLst>
                                      </p:cBhvr>
                                      <p:tavLst>
                                        <p:tav tm="0">
                                          <p:val>
                                            <p:strVal val="0-#ppt_w/2"/>
                                          </p:val>
                                        </p:tav>
                                        <p:tav tm="100000">
                                          <p:val>
                                            <p:strVal val="#ppt_x"/>
                                          </p:val>
                                        </p:tav>
                                      </p:tavLst>
                                    </p:anim>
                                    <p:anim calcmode="lin" valueType="num">
                                      <p:cBhvr additive="base">
                                        <p:cTn id="536" dur="2250" fill="hold"/>
                                        <p:tgtEl>
                                          <p:spTgt spid="135"/>
                                        </p:tgtEl>
                                        <p:attrNameLst>
                                          <p:attrName>ppt_y</p:attrName>
                                        </p:attrNameLst>
                                      </p:cBhvr>
                                      <p:tavLst>
                                        <p:tav tm="0">
                                          <p:val>
                                            <p:strVal val="1+#ppt_h/2"/>
                                          </p:val>
                                        </p:tav>
                                        <p:tav tm="100000">
                                          <p:val>
                                            <p:strVal val="#ppt_y"/>
                                          </p:val>
                                        </p:tav>
                                      </p:tavLst>
                                    </p:anim>
                                  </p:childTnLst>
                                </p:cTn>
                              </p:par>
                              <p:par>
                                <p:cTn id="537" presetID="2" presetClass="entr" presetSubtype="12" fill="hold" grpId="0" nodeType="withEffect">
                                  <p:stCondLst>
                                    <p:cond delay="0"/>
                                  </p:stCondLst>
                                  <p:childTnLst>
                                    <p:set>
                                      <p:cBhvr>
                                        <p:cTn id="538" dur="1" fill="hold">
                                          <p:stCondLst>
                                            <p:cond delay="0"/>
                                          </p:stCondLst>
                                        </p:cTn>
                                        <p:tgtEl>
                                          <p:spTgt spid="136"/>
                                        </p:tgtEl>
                                        <p:attrNameLst>
                                          <p:attrName>style.visibility</p:attrName>
                                        </p:attrNameLst>
                                      </p:cBhvr>
                                      <p:to>
                                        <p:strVal val="visible"/>
                                      </p:to>
                                    </p:set>
                                    <p:anim calcmode="lin" valueType="num">
                                      <p:cBhvr additive="base">
                                        <p:cTn id="539" dur="2250" fill="hold"/>
                                        <p:tgtEl>
                                          <p:spTgt spid="136"/>
                                        </p:tgtEl>
                                        <p:attrNameLst>
                                          <p:attrName>ppt_x</p:attrName>
                                        </p:attrNameLst>
                                      </p:cBhvr>
                                      <p:tavLst>
                                        <p:tav tm="0">
                                          <p:val>
                                            <p:strVal val="0-#ppt_w/2"/>
                                          </p:val>
                                        </p:tav>
                                        <p:tav tm="100000">
                                          <p:val>
                                            <p:strVal val="#ppt_x"/>
                                          </p:val>
                                        </p:tav>
                                      </p:tavLst>
                                    </p:anim>
                                    <p:anim calcmode="lin" valueType="num">
                                      <p:cBhvr additive="base">
                                        <p:cTn id="540" dur="2250" fill="hold"/>
                                        <p:tgtEl>
                                          <p:spTgt spid="136"/>
                                        </p:tgtEl>
                                        <p:attrNameLst>
                                          <p:attrName>ppt_y</p:attrName>
                                        </p:attrNameLst>
                                      </p:cBhvr>
                                      <p:tavLst>
                                        <p:tav tm="0">
                                          <p:val>
                                            <p:strVal val="1+#ppt_h/2"/>
                                          </p:val>
                                        </p:tav>
                                        <p:tav tm="100000">
                                          <p:val>
                                            <p:strVal val="#ppt_y"/>
                                          </p:val>
                                        </p:tav>
                                      </p:tavLst>
                                    </p:anim>
                                  </p:childTnLst>
                                </p:cTn>
                              </p:par>
                              <p:par>
                                <p:cTn id="541" presetID="2" presetClass="entr" presetSubtype="12" fill="hold" grpId="0" nodeType="withEffect">
                                  <p:stCondLst>
                                    <p:cond delay="0"/>
                                  </p:stCondLst>
                                  <p:childTnLst>
                                    <p:set>
                                      <p:cBhvr>
                                        <p:cTn id="542" dur="1" fill="hold">
                                          <p:stCondLst>
                                            <p:cond delay="0"/>
                                          </p:stCondLst>
                                        </p:cTn>
                                        <p:tgtEl>
                                          <p:spTgt spid="137"/>
                                        </p:tgtEl>
                                        <p:attrNameLst>
                                          <p:attrName>style.visibility</p:attrName>
                                        </p:attrNameLst>
                                      </p:cBhvr>
                                      <p:to>
                                        <p:strVal val="visible"/>
                                      </p:to>
                                    </p:set>
                                    <p:anim calcmode="lin" valueType="num">
                                      <p:cBhvr additive="base">
                                        <p:cTn id="543" dur="2250" fill="hold"/>
                                        <p:tgtEl>
                                          <p:spTgt spid="137"/>
                                        </p:tgtEl>
                                        <p:attrNameLst>
                                          <p:attrName>ppt_x</p:attrName>
                                        </p:attrNameLst>
                                      </p:cBhvr>
                                      <p:tavLst>
                                        <p:tav tm="0">
                                          <p:val>
                                            <p:strVal val="0-#ppt_w/2"/>
                                          </p:val>
                                        </p:tav>
                                        <p:tav tm="100000">
                                          <p:val>
                                            <p:strVal val="#ppt_x"/>
                                          </p:val>
                                        </p:tav>
                                      </p:tavLst>
                                    </p:anim>
                                    <p:anim calcmode="lin" valueType="num">
                                      <p:cBhvr additive="base">
                                        <p:cTn id="544" dur="2250" fill="hold"/>
                                        <p:tgtEl>
                                          <p:spTgt spid="137"/>
                                        </p:tgtEl>
                                        <p:attrNameLst>
                                          <p:attrName>ppt_y</p:attrName>
                                        </p:attrNameLst>
                                      </p:cBhvr>
                                      <p:tavLst>
                                        <p:tav tm="0">
                                          <p:val>
                                            <p:strVal val="1+#ppt_h/2"/>
                                          </p:val>
                                        </p:tav>
                                        <p:tav tm="100000">
                                          <p:val>
                                            <p:strVal val="#ppt_y"/>
                                          </p:val>
                                        </p:tav>
                                      </p:tavLst>
                                    </p:anim>
                                  </p:childTnLst>
                                </p:cTn>
                              </p:par>
                              <p:par>
                                <p:cTn id="545" presetID="2" presetClass="entr" presetSubtype="12" fill="hold" grpId="0" nodeType="withEffect">
                                  <p:stCondLst>
                                    <p:cond delay="0"/>
                                  </p:stCondLst>
                                  <p:childTnLst>
                                    <p:set>
                                      <p:cBhvr>
                                        <p:cTn id="546" dur="1" fill="hold">
                                          <p:stCondLst>
                                            <p:cond delay="0"/>
                                          </p:stCondLst>
                                        </p:cTn>
                                        <p:tgtEl>
                                          <p:spTgt spid="138"/>
                                        </p:tgtEl>
                                        <p:attrNameLst>
                                          <p:attrName>style.visibility</p:attrName>
                                        </p:attrNameLst>
                                      </p:cBhvr>
                                      <p:to>
                                        <p:strVal val="visible"/>
                                      </p:to>
                                    </p:set>
                                    <p:anim calcmode="lin" valueType="num">
                                      <p:cBhvr additive="base">
                                        <p:cTn id="547" dur="2250" fill="hold"/>
                                        <p:tgtEl>
                                          <p:spTgt spid="138"/>
                                        </p:tgtEl>
                                        <p:attrNameLst>
                                          <p:attrName>ppt_x</p:attrName>
                                        </p:attrNameLst>
                                      </p:cBhvr>
                                      <p:tavLst>
                                        <p:tav tm="0">
                                          <p:val>
                                            <p:strVal val="0-#ppt_w/2"/>
                                          </p:val>
                                        </p:tav>
                                        <p:tav tm="100000">
                                          <p:val>
                                            <p:strVal val="#ppt_x"/>
                                          </p:val>
                                        </p:tav>
                                      </p:tavLst>
                                    </p:anim>
                                    <p:anim calcmode="lin" valueType="num">
                                      <p:cBhvr additive="base">
                                        <p:cTn id="548" dur="2250" fill="hold"/>
                                        <p:tgtEl>
                                          <p:spTgt spid="138"/>
                                        </p:tgtEl>
                                        <p:attrNameLst>
                                          <p:attrName>ppt_y</p:attrName>
                                        </p:attrNameLst>
                                      </p:cBhvr>
                                      <p:tavLst>
                                        <p:tav tm="0">
                                          <p:val>
                                            <p:strVal val="1+#ppt_h/2"/>
                                          </p:val>
                                        </p:tav>
                                        <p:tav tm="100000">
                                          <p:val>
                                            <p:strVal val="#ppt_y"/>
                                          </p:val>
                                        </p:tav>
                                      </p:tavLst>
                                    </p:anim>
                                  </p:childTnLst>
                                </p:cTn>
                              </p:par>
                              <p:par>
                                <p:cTn id="549" presetID="2" presetClass="entr" presetSubtype="12" fill="hold" grpId="0" nodeType="withEffect">
                                  <p:stCondLst>
                                    <p:cond delay="0"/>
                                  </p:stCondLst>
                                  <p:childTnLst>
                                    <p:set>
                                      <p:cBhvr>
                                        <p:cTn id="550" dur="1" fill="hold">
                                          <p:stCondLst>
                                            <p:cond delay="0"/>
                                          </p:stCondLst>
                                        </p:cTn>
                                        <p:tgtEl>
                                          <p:spTgt spid="139"/>
                                        </p:tgtEl>
                                        <p:attrNameLst>
                                          <p:attrName>style.visibility</p:attrName>
                                        </p:attrNameLst>
                                      </p:cBhvr>
                                      <p:to>
                                        <p:strVal val="visible"/>
                                      </p:to>
                                    </p:set>
                                    <p:anim calcmode="lin" valueType="num">
                                      <p:cBhvr additive="base">
                                        <p:cTn id="551" dur="2250" fill="hold"/>
                                        <p:tgtEl>
                                          <p:spTgt spid="139"/>
                                        </p:tgtEl>
                                        <p:attrNameLst>
                                          <p:attrName>ppt_x</p:attrName>
                                        </p:attrNameLst>
                                      </p:cBhvr>
                                      <p:tavLst>
                                        <p:tav tm="0">
                                          <p:val>
                                            <p:strVal val="0-#ppt_w/2"/>
                                          </p:val>
                                        </p:tav>
                                        <p:tav tm="100000">
                                          <p:val>
                                            <p:strVal val="#ppt_x"/>
                                          </p:val>
                                        </p:tav>
                                      </p:tavLst>
                                    </p:anim>
                                    <p:anim calcmode="lin" valueType="num">
                                      <p:cBhvr additive="base">
                                        <p:cTn id="552" dur="2250" fill="hold"/>
                                        <p:tgtEl>
                                          <p:spTgt spid="139"/>
                                        </p:tgtEl>
                                        <p:attrNameLst>
                                          <p:attrName>ppt_y</p:attrName>
                                        </p:attrNameLst>
                                      </p:cBhvr>
                                      <p:tavLst>
                                        <p:tav tm="0">
                                          <p:val>
                                            <p:strVal val="1+#ppt_h/2"/>
                                          </p:val>
                                        </p:tav>
                                        <p:tav tm="100000">
                                          <p:val>
                                            <p:strVal val="#ppt_y"/>
                                          </p:val>
                                        </p:tav>
                                      </p:tavLst>
                                    </p:anim>
                                  </p:childTnLst>
                                </p:cTn>
                              </p:par>
                              <p:par>
                                <p:cTn id="553" presetID="2" presetClass="entr" presetSubtype="12" fill="hold" grpId="0" nodeType="withEffect">
                                  <p:stCondLst>
                                    <p:cond delay="0"/>
                                  </p:stCondLst>
                                  <p:childTnLst>
                                    <p:set>
                                      <p:cBhvr>
                                        <p:cTn id="554" dur="1" fill="hold">
                                          <p:stCondLst>
                                            <p:cond delay="0"/>
                                          </p:stCondLst>
                                        </p:cTn>
                                        <p:tgtEl>
                                          <p:spTgt spid="140"/>
                                        </p:tgtEl>
                                        <p:attrNameLst>
                                          <p:attrName>style.visibility</p:attrName>
                                        </p:attrNameLst>
                                      </p:cBhvr>
                                      <p:to>
                                        <p:strVal val="visible"/>
                                      </p:to>
                                    </p:set>
                                    <p:anim calcmode="lin" valueType="num">
                                      <p:cBhvr additive="base">
                                        <p:cTn id="555" dur="2250" fill="hold"/>
                                        <p:tgtEl>
                                          <p:spTgt spid="140"/>
                                        </p:tgtEl>
                                        <p:attrNameLst>
                                          <p:attrName>ppt_x</p:attrName>
                                        </p:attrNameLst>
                                      </p:cBhvr>
                                      <p:tavLst>
                                        <p:tav tm="0">
                                          <p:val>
                                            <p:strVal val="0-#ppt_w/2"/>
                                          </p:val>
                                        </p:tav>
                                        <p:tav tm="100000">
                                          <p:val>
                                            <p:strVal val="#ppt_x"/>
                                          </p:val>
                                        </p:tav>
                                      </p:tavLst>
                                    </p:anim>
                                    <p:anim calcmode="lin" valueType="num">
                                      <p:cBhvr additive="base">
                                        <p:cTn id="556" dur="2250" fill="hold"/>
                                        <p:tgtEl>
                                          <p:spTgt spid="140"/>
                                        </p:tgtEl>
                                        <p:attrNameLst>
                                          <p:attrName>ppt_y</p:attrName>
                                        </p:attrNameLst>
                                      </p:cBhvr>
                                      <p:tavLst>
                                        <p:tav tm="0">
                                          <p:val>
                                            <p:strVal val="1+#ppt_h/2"/>
                                          </p:val>
                                        </p:tav>
                                        <p:tav tm="100000">
                                          <p:val>
                                            <p:strVal val="#ppt_y"/>
                                          </p:val>
                                        </p:tav>
                                      </p:tavLst>
                                    </p:anim>
                                  </p:childTnLst>
                                </p:cTn>
                              </p:par>
                              <p:par>
                                <p:cTn id="557" presetID="2" presetClass="entr" presetSubtype="12" fill="hold" grpId="0" nodeType="withEffect">
                                  <p:stCondLst>
                                    <p:cond delay="0"/>
                                  </p:stCondLst>
                                  <p:childTnLst>
                                    <p:set>
                                      <p:cBhvr>
                                        <p:cTn id="558" dur="1" fill="hold">
                                          <p:stCondLst>
                                            <p:cond delay="0"/>
                                          </p:stCondLst>
                                        </p:cTn>
                                        <p:tgtEl>
                                          <p:spTgt spid="141"/>
                                        </p:tgtEl>
                                        <p:attrNameLst>
                                          <p:attrName>style.visibility</p:attrName>
                                        </p:attrNameLst>
                                      </p:cBhvr>
                                      <p:to>
                                        <p:strVal val="visible"/>
                                      </p:to>
                                    </p:set>
                                    <p:anim calcmode="lin" valueType="num">
                                      <p:cBhvr additive="base">
                                        <p:cTn id="559" dur="2250" fill="hold"/>
                                        <p:tgtEl>
                                          <p:spTgt spid="141"/>
                                        </p:tgtEl>
                                        <p:attrNameLst>
                                          <p:attrName>ppt_x</p:attrName>
                                        </p:attrNameLst>
                                      </p:cBhvr>
                                      <p:tavLst>
                                        <p:tav tm="0">
                                          <p:val>
                                            <p:strVal val="0-#ppt_w/2"/>
                                          </p:val>
                                        </p:tav>
                                        <p:tav tm="100000">
                                          <p:val>
                                            <p:strVal val="#ppt_x"/>
                                          </p:val>
                                        </p:tav>
                                      </p:tavLst>
                                    </p:anim>
                                    <p:anim calcmode="lin" valueType="num">
                                      <p:cBhvr additive="base">
                                        <p:cTn id="560" dur="2250" fill="hold"/>
                                        <p:tgtEl>
                                          <p:spTgt spid="141"/>
                                        </p:tgtEl>
                                        <p:attrNameLst>
                                          <p:attrName>ppt_y</p:attrName>
                                        </p:attrNameLst>
                                      </p:cBhvr>
                                      <p:tavLst>
                                        <p:tav tm="0">
                                          <p:val>
                                            <p:strVal val="1+#ppt_h/2"/>
                                          </p:val>
                                        </p:tav>
                                        <p:tav tm="100000">
                                          <p:val>
                                            <p:strVal val="#ppt_y"/>
                                          </p:val>
                                        </p:tav>
                                      </p:tavLst>
                                    </p:anim>
                                  </p:childTnLst>
                                </p:cTn>
                              </p:par>
                              <p:par>
                                <p:cTn id="561" presetID="2" presetClass="entr" presetSubtype="12" fill="hold" grpId="0" nodeType="withEffect">
                                  <p:stCondLst>
                                    <p:cond delay="0"/>
                                  </p:stCondLst>
                                  <p:childTnLst>
                                    <p:set>
                                      <p:cBhvr>
                                        <p:cTn id="562" dur="1" fill="hold">
                                          <p:stCondLst>
                                            <p:cond delay="0"/>
                                          </p:stCondLst>
                                        </p:cTn>
                                        <p:tgtEl>
                                          <p:spTgt spid="142"/>
                                        </p:tgtEl>
                                        <p:attrNameLst>
                                          <p:attrName>style.visibility</p:attrName>
                                        </p:attrNameLst>
                                      </p:cBhvr>
                                      <p:to>
                                        <p:strVal val="visible"/>
                                      </p:to>
                                    </p:set>
                                    <p:anim calcmode="lin" valueType="num">
                                      <p:cBhvr additive="base">
                                        <p:cTn id="563" dur="2250" fill="hold"/>
                                        <p:tgtEl>
                                          <p:spTgt spid="142"/>
                                        </p:tgtEl>
                                        <p:attrNameLst>
                                          <p:attrName>ppt_x</p:attrName>
                                        </p:attrNameLst>
                                      </p:cBhvr>
                                      <p:tavLst>
                                        <p:tav tm="0">
                                          <p:val>
                                            <p:strVal val="0-#ppt_w/2"/>
                                          </p:val>
                                        </p:tav>
                                        <p:tav tm="100000">
                                          <p:val>
                                            <p:strVal val="#ppt_x"/>
                                          </p:val>
                                        </p:tav>
                                      </p:tavLst>
                                    </p:anim>
                                    <p:anim calcmode="lin" valueType="num">
                                      <p:cBhvr additive="base">
                                        <p:cTn id="564" dur="2250" fill="hold"/>
                                        <p:tgtEl>
                                          <p:spTgt spid="142"/>
                                        </p:tgtEl>
                                        <p:attrNameLst>
                                          <p:attrName>ppt_y</p:attrName>
                                        </p:attrNameLst>
                                      </p:cBhvr>
                                      <p:tavLst>
                                        <p:tav tm="0">
                                          <p:val>
                                            <p:strVal val="1+#ppt_h/2"/>
                                          </p:val>
                                        </p:tav>
                                        <p:tav tm="100000">
                                          <p:val>
                                            <p:strVal val="#ppt_y"/>
                                          </p:val>
                                        </p:tav>
                                      </p:tavLst>
                                    </p:anim>
                                  </p:childTnLst>
                                </p:cTn>
                              </p:par>
                              <p:par>
                                <p:cTn id="565" presetID="2" presetClass="entr" presetSubtype="12" fill="hold" grpId="0" nodeType="withEffect">
                                  <p:stCondLst>
                                    <p:cond delay="0"/>
                                  </p:stCondLst>
                                  <p:childTnLst>
                                    <p:set>
                                      <p:cBhvr>
                                        <p:cTn id="566" dur="1" fill="hold">
                                          <p:stCondLst>
                                            <p:cond delay="0"/>
                                          </p:stCondLst>
                                        </p:cTn>
                                        <p:tgtEl>
                                          <p:spTgt spid="143"/>
                                        </p:tgtEl>
                                        <p:attrNameLst>
                                          <p:attrName>style.visibility</p:attrName>
                                        </p:attrNameLst>
                                      </p:cBhvr>
                                      <p:to>
                                        <p:strVal val="visible"/>
                                      </p:to>
                                    </p:set>
                                    <p:anim calcmode="lin" valueType="num">
                                      <p:cBhvr additive="base">
                                        <p:cTn id="567" dur="2250" fill="hold"/>
                                        <p:tgtEl>
                                          <p:spTgt spid="143"/>
                                        </p:tgtEl>
                                        <p:attrNameLst>
                                          <p:attrName>ppt_x</p:attrName>
                                        </p:attrNameLst>
                                      </p:cBhvr>
                                      <p:tavLst>
                                        <p:tav tm="0">
                                          <p:val>
                                            <p:strVal val="0-#ppt_w/2"/>
                                          </p:val>
                                        </p:tav>
                                        <p:tav tm="100000">
                                          <p:val>
                                            <p:strVal val="#ppt_x"/>
                                          </p:val>
                                        </p:tav>
                                      </p:tavLst>
                                    </p:anim>
                                    <p:anim calcmode="lin" valueType="num">
                                      <p:cBhvr additive="base">
                                        <p:cTn id="568" dur="2250" fill="hold"/>
                                        <p:tgtEl>
                                          <p:spTgt spid="143"/>
                                        </p:tgtEl>
                                        <p:attrNameLst>
                                          <p:attrName>ppt_y</p:attrName>
                                        </p:attrNameLst>
                                      </p:cBhvr>
                                      <p:tavLst>
                                        <p:tav tm="0">
                                          <p:val>
                                            <p:strVal val="1+#ppt_h/2"/>
                                          </p:val>
                                        </p:tav>
                                        <p:tav tm="100000">
                                          <p:val>
                                            <p:strVal val="#ppt_y"/>
                                          </p:val>
                                        </p:tav>
                                      </p:tavLst>
                                    </p:anim>
                                  </p:childTnLst>
                                </p:cTn>
                              </p:par>
                              <p:par>
                                <p:cTn id="569" presetID="2" presetClass="entr" presetSubtype="12" fill="hold" grpId="0" nodeType="withEffect">
                                  <p:stCondLst>
                                    <p:cond delay="0"/>
                                  </p:stCondLst>
                                  <p:childTnLst>
                                    <p:set>
                                      <p:cBhvr>
                                        <p:cTn id="570" dur="1" fill="hold">
                                          <p:stCondLst>
                                            <p:cond delay="0"/>
                                          </p:stCondLst>
                                        </p:cTn>
                                        <p:tgtEl>
                                          <p:spTgt spid="144"/>
                                        </p:tgtEl>
                                        <p:attrNameLst>
                                          <p:attrName>style.visibility</p:attrName>
                                        </p:attrNameLst>
                                      </p:cBhvr>
                                      <p:to>
                                        <p:strVal val="visible"/>
                                      </p:to>
                                    </p:set>
                                    <p:anim calcmode="lin" valueType="num">
                                      <p:cBhvr additive="base">
                                        <p:cTn id="571" dur="2250" fill="hold"/>
                                        <p:tgtEl>
                                          <p:spTgt spid="144"/>
                                        </p:tgtEl>
                                        <p:attrNameLst>
                                          <p:attrName>ppt_x</p:attrName>
                                        </p:attrNameLst>
                                      </p:cBhvr>
                                      <p:tavLst>
                                        <p:tav tm="0">
                                          <p:val>
                                            <p:strVal val="0-#ppt_w/2"/>
                                          </p:val>
                                        </p:tav>
                                        <p:tav tm="100000">
                                          <p:val>
                                            <p:strVal val="#ppt_x"/>
                                          </p:val>
                                        </p:tav>
                                      </p:tavLst>
                                    </p:anim>
                                    <p:anim calcmode="lin" valueType="num">
                                      <p:cBhvr additive="base">
                                        <p:cTn id="572" dur="2250" fill="hold"/>
                                        <p:tgtEl>
                                          <p:spTgt spid="144"/>
                                        </p:tgtEl>
                                        <p:attrNameLst>
                                          <p:attrName>ppt_y</p:attrName>
                                        </p:attrNameLst>
                                      </p:cBhvr>
                                      <p:tavLst>
                                        <p:tav tm="0">
                                          <p:val>
                                            <p:strVal val="1+#ppt_h/2"/>
                                          </p:val>
                                        </p:tav>
                                        <p:tav tm="100000">
                                          <p:val>
                                            <p:strVal val="#ppt_y"/>
                                          </p:val>
                                        </p:tav>
                                      </p:tavLst>
                                    </p:anim>
                                  </p:childTnLst>
                                </p:cTn>
                              </p:par>
                              <p:par>
                                <p:cTn id="573" presetID="2" presetClass="entr" presetSubtype="12" fill="hold" grpId="0" nodeType="withEffect">
                                  <p:stCondLst>
                                    <p:cond delay="0"/>
                                  </p:stCondLst>
                                  <p:childTnLst>
                                    <p:set>
                                      <p:cBhvr>
                                        <p:cTn id="574" dur="1" fill="hold">
                                          <p:stCondLst>
                                            <p:cond delay="0"/>
                                          </p:stCondLst>
                                        </p:cTn>
                                        <p:tgtEl>
                                          <p:spTgt spid="145"/>
                                        </p:tgtEl>
                                        <p:attrNameLst>
                                          <p:attrName>style.visibility</p:attrName>
                                        </p:attrNameLst>
                                      </p:cBhvr>
                                      <p:to>
                                        <p:strVal val="visible"/>
                                      </p:to>
                                    </p:set>
                                    <p:anim calcmode="lin" valueType="num">
                                      <p:cBhvr additive="base">
                                        <p:cTn id="575" dur="2250" fill="hold"/>
                                        <p:tgtEl>
                                          <p:spTgt spid="145"/>
                                        </p:tgtEl>
                                        <p:attrNameLst>
                                          <p:attrName>ppt_x</p:attrName>
                                        </p:attrNameLst>
                                      </p:cBhvr>
                                      <p:tavLst>
                                        <p:tav tm="0">
                                          <p:val>
                                            <p:strVal val="0-#ppt_w/2"/>
                                          </p:val>
                                        </p:tav>
                                        <p:tav tm="100000">
                                          <p:val>
                                            <p:strVal val="#ppt_x"/>
                                          </p:val>
                                        </p:tav>
                                      </p:tavLst>
                                    </p:anim>
                                    <p:anim calcmode="lin" valueType="num">
                                      <p:cBhvr additive="base">
                                        <p:cTn id="576" dur="2250" fill="hold"/>
                                        <p:tgtEl>
                                          <p:spTgt spid="145"/>
                                        </p:tgtEl>
                                        <p:attrNameLst>
                                          <p:attrName>ppt_y</p:attrName>
                                        </p:attrNameLst>
                                      </p:cBhvr>
                                      <p:tavLst>
                                        <p:tav tm="0">
                                          <p:val>
                                            <p:strVal val="1+#ppt_h/2"/>
                                          </p:val>
                                        </p:tav>
                                        <p:tav tm="100000">
                                          <p:val>
                                            <p:strVal val="#ppt_y"/>
                                          </p:val>
                                        </p:tav>
                                      </p:tavLst>
                                    </p:anim>
                                  </p:childTnLst>
                                </p:cTn>
                              </p:par>
                              <p:par>
                                <p:cTn id="577" presetID="2" presetClass="entr" presetSubtype="12" fill="hold" grpId="0" nodeType="withEffect">
                                  <p:stCondLst>
                                    <p:cond delay="0"/>
                                  </p:stCondLst>
                                  <p:childTnLst>
                                    <p:set>
                                      <p:cBhvr>
                                        <p:cTn id="578" dur="1" fill="hold">
                                          <p:stCondLst>
                                            <p:cond delay="0"/>
                                          </p:stCondLst>
                                        </p:cTn>
                                        <p:tgtEl>
                                          <p:spTgt spid="146"/>
                                        </p:tgtEl>
                                        <p:attrNameLst>
                                          <p:attrName>style.visibility</p:attrName>
                                        </p:attrNameLst>
                                      </p:cBhvr>
                                      <p:to>
                                        <p:strVal val="visible"/>
                                      </p:to>
                                    </p:set>
                                    <p:anim calcmode="lin" valueType="num">
                                      <p:cBhvr additive="base">
                                        <p:cTn id="579" dur="2250" fill="hold"/>
                                        <p:tgtEl>
                                          <p:spTgt spid="146"/>
                                        </p:tgtEl>
                                        <p:attrNameLst>
                                          <p:attrName>ppt_x</p:attrName>
                                        </p:attrNameLst>
                                      </p:cBhvr>
                                      <p:tavLst>
                                        <p:tav tm="0">
                                          <p:val>
                                            <p:strVal val="0-#ppt_w/2"/>
                                          </p:val>
                                        </p:tav>
                                        <p:tav tm="100000">
                                          <p:val>
                                            <p:strVal val="#ppt_x"/>
                                          </p:val>
                                        </p:tav>
                                      </p:tavLst>
                                    </p:anim>
                                    <p:anim calcmode="lin" valueType="num">
                                      <p:cBhvr additive="base">
                                        <p:cTn id="580" dur="2250" fill="hold"/>
                                        <p:tgtEl>
                                          <p:spTgt spid="146"/>
                                        </p:tgtEl>
                                        <p:attrNameLst>
                                          <p:attrName>ppt_y</p:attrName>
                                        </p:attrNameLst>
                                      </p:cBhvr>
                                      <p:tavLst>
                                        <p:tav tm="0">
                                          <p:val>
                                            <p:strVal val="1+#ppt_h/2"/>
                                          </p:val>
                                        </p:tav>
                                        <p:tav tm="100000">
                                          <p:val>
                                            <p:strVal val="#ppt_y"/>
                                          </p:val>
                                        </p:tav>
                                      </p:tavLst>
                                    </p:anim>
                                  </p:childTnLst>
                                </p:cTn>
                              </p:par>
                              <p:par>
                                <p:cTn id="581" presetID="2" presetClass="entr" presetSubtype="12" fill="hold" grpId="0" nodeType="withEffect">
                                  <p:stCondLst>
                                    <p:cond delay="0"/>
                                  </p:stCondLst>
                                  <p:childTnLst>
                                    <p:set>
                                      <p:cBhvr>
                                        <p:cTn id="582" dur="1" fill="hold">
                                          <p:stCondLst>
                                            <p:cond delay="0"/>
                                          </p:stCondLst>
                                        </p:cTn>
                                        <p:tgtEl>
                                          <p:spTgt spid="147"/>
                                        </p:tgtEl>
                                        <p:attrNameLst>
                                          <p:attrName>style.visibility</p:attrName>
                                        </p:attrNameLst>
                                      </p:cBhvr>
                                      <p:to>
                                        <p:strVal val="visible"/>
                                      </p:to>
                                    </p:set>
                                    <p:anim calcmode="lin" valueType="num">
                                      <p:cBhvr additive="base">
                                        <p:cTn id="583" dur="2250" fill="hold"/>
                                        <p:tgtEl>
                                          <p:spTgt spid="147"/>
                                        </p:tgtEl>
                                        <p:attrNameLst>
                                          <p:attrName>ppt_x</p:attrName>
                                        </p:attrNameLst>
                                      </p:cBhvr>
                                      <p:tavLst>
                                        <p:tav tm="0">
                                          <p:val>
                                            <p:strVal val="0-#ppt_w/2"/>
                                          </p:val>
                                        </p:tav>
                                        <p:tav tm="100000">
                                          <p:val>
                                            <p:strVal val="#ppt_x"/>
                                          </p:val>
                                        </p:tav>
                                      </p:tavLst>
                                    </p:anim>
                                    <p:anim calcmode="lin" valueType="num">
                                      <p:cBhvr additive="base">
                                        <p:cTn id="584" dur="2250" fill="hold"/>
                                        <p:tgtEl>
                                          <p:spTgt spid="147"/>
                                        </p:tgtEl>
                                        <p:attrNameLst>
                                          <p:attrName>ppt_y</p:attrName>
                                        </p:attrNameLst>
                                      </p:cBhvr>
                                      <p:tavLst>
                                        <p:tav tm="0">
                                          <p:val>
                                            <p:strVal val="1+#ppt_h/2"/>
                                          </p:val>
                                        </p:tav>
                                        <p:tav tm="100000">
                                          <p:val>
                                            <p:strVal val="#ppt_y"/>
                                          </p:val>
                                        </p:tav>
                                      </p:tavLst>
                                    </p:anim>
                                  </p:childTnLst>
                                </p:cTn>
                              </p:par>
                              <p:par>
                                <p:cTn id="585" presetID="2" presetClass="entr" presetSubtype="12" fill="hold" grpId="0" nodeType="withEffect">
                                  <p:stCondLst>
                                    <p:cond delay="0"/>
                                  </p:stCondLst>
                                  <p:childTnLst>
                                    <p:set>
                                      <p:cBhvr>
                                        <p:cTn id="586" dur="1" fill="hold">
                                          <p:stCondLst>
                                            <p:cond delay="0"/>
                                          </p:stCondLst>
                                        </p:cTn>
                                        <p:tgtEl>
                                          <p:spTgt spid="148"/>
                                        </p:tgtEl>
                                        <p:attrNameLst>
                                          <p:attrName>style.visibility</p:attrName>
                                        </p:attrNameLst>
                                      </p:cBhvr>
                                      <p:to>
                                        <p:strVal val="visible"/>
                                      </p:to>
                                    </p:set>
                                    <p:anim calcmode="lin" valueType="num">
                                      <p:cBhvr additive="base">
                                        <p:cTn id="587" dur="2250" fill="hold"/>
                                        <p:tgtEl>
                                          <p:spTgt spid="148"/>
                                        </p:tgtEl>
                                        <p:attrNameLst>
                                          <p:attrName>ppt_x</p:attrName>
                                        </p:attrNameLst>
                                      </p:cBhvr>
                                      <p:tavLst>
                                        <p:tav tm="0">
                                          <p:val>
                                            <p:strVal val="0-#ppt_w/2"/>
                                          </p:val>
                                        </p:tav>
                                        <p:tav tm="100000">
                                          <p:val>
                                            <p:strVal val="#ppt_x"/>
                                          </p:val>
                                        </p:tav>
                                      </p:tavLst>
                                    </p:anim>
                                    <p:anim calcmode="lin" valueType="num">
                                      <p:cBhvr additive="base">
                                        <p:cTn id="588" dur="2250" fill="hold"/>
                                        <p:tgtEl>
                                          <p:spTgt spid="148"/>
                                        </p:tgtEl>
                                        <p:attrNameLst>
                                          <p:attrName>ppt_y</p:attrName>
                                        </p:attrNameLst>
                                      </p:cBhvr>
                                      <p:tavLst>
                                        <p:tav tm="0">
                                          <p:val>
                                            <p:strVal val="1+#ppt_h/2"/>
                                          </p:val>
                                        </p:tav>
                                        <p:tav tm="100000">
                                          <p:val>
                                            <p:strVal val="#ppt_y"/>
                                          </p:val>
                                        </p:tav>
                                      </p:tavLst>
                                    </p:anim>
                                  </p:childTnLst>
                                </p:cTn>
                              </p:par>
                              <p:par>
                                <p:cTn id="589" presetID="2" presetClass="entr" presetSubtype="12" fill="hold" grpId="0" nodeType="withEffect">
                                  <p:stCondLst>
                                    <p:cond delay="0"/>
                                  </p:stCondLst>
                                  <p:childTnLst>
                                    <p:set>
                                      <p:cBhvr>
                                        <p:cTn id="590" dur="1" fill="hold">
                                          <p:stCondLst>
                                            <p:cond delay="0"/>
                                          </p:stCondLst>
                                        </p:cTn>
                                        <p:tgtEl>
                                          <p:spTgt spid="149"/>
                                        </p:tgtEl>
                                        <p:attrNameLst>
                                          <p:attrName>style.visibility</p:attrName>
                                        </p:attrNameLst>
                                      </p:cBhvr>
                                      <p:to>
                                        <p:strVal val="visible"/>
                                      </p:to>
                                    </p:set>
                                    <p:anim calcmode="lin" valueType="num">
                                      <p:cBhvr additive="base">
                                        <p:cTn id="591" dur="2250" fill="hold"/>
                                        <p:tgtEl>
                                          <p:spTgt spid="149"/>
                                        </p:tgtEl>
                                        <p:attrNameLst>
                                          <p:attrName>ppt_x</p:attrName>
                                        </p:attrNameLst>
                                      </p:cBhvr>
                                      <p:tavLst>
                                        <p:tav tm="0">
                                          <p:val>
                                            <p:strVal val="0-#ppt_w/2"/>
                                          </p:val>
                                        </p:tav>
                                        <p:tav tm="100000">
                                          <p:val>
                                            <p:strVal val="#ppt_x"/>
                                          </p:val>
                                        </p:tav>
                                      </p:tavLst>
                                    </p:anim>
                                    <p:anim calcmode="lin" valueType="num">
                                      <p:cBhvr additive="base">
                                        <p:cTn id="592" dur="2250" fill="hold"/>
                                        <p:tgtEl>
                                          <p:spTgt spid="149"/>
                                        </p:tgtEl>
                                        <p:attrNameLst>
                                          <p:attrName>ppt_y</p:attrName>
                                        </p:attrNameLst>
                                      </p:cBhvr>
                                      <p:tavLst>
                                        <p:tav tm="0">
                                          <p:val>
                                            <p:strVal val="1+#ppt_h/2"/>
                                          </p:val>
                                        </p:tav>
                                        <p:tav tm="100000">
                                          <p:val>
                                            <p:strVal val="#ppt_y"/>
                                          </p:val>
                                        </p:tav>
                                      </p:tavLst>
                                    </p:anim>
                                  </p:childTnLst>
                                </p:cTn>
                              </p:par>
                              <p:par>
                                <p:cTn id="593" presetID="2" presetClass="entr" presetSubtype="12" fill="hold" grpId="0" nodeType="withEffect">
                                  <p:stCondLst>
                                    <p:cond delay="0"/>
                                  </p:stCondLst>
                                  <p:childTnLst>
                                    <p:set>
                                      <p:cBhvr>
                                        <p:cTn id="594" dur="1" fill="hold">
                                          <p:stCondLst>
                                            <p:cond delay="0"/>
                                          </p:stCondLst>
                                        </p:cTn>
                                        <p:tgtEl>
                                          <p:spTgt spid="150"/>
                                        </p:tgtEl>
                                        <p:attrNameLst>
                                          <p:attrName>style.visibility</p:attrName>
                                        </p:attrNameLst>
                                      </p:cBhvr>
                                      <p:to>
                                        <p:strVal val="visible"/>
                                      </p:to>
                                    </p:set>
                                    <p:anim calcmode="lin" valueType="num">
                                      <p:cBhvr additive="base">
                                        <p:cTn id="595" dur="2250" fill="hold"/>
                                        <p:tgtEl>
                                          <p:spTgt spid="150"/>
                                        </p:tgtEl>
                                        <p:attrNameLst>
                                          <p:attrName>ppt_x</p:attrName>
                                        </p:attrNameLst>
                                      </p:cBhvr>
                                      <p:tavLst>
                                        <p:tav tm="0">
                                          <p:val>
                                            <p:strVal val="0-#ppt_w/2"/>
                                          </p:val>
                                        </p:tav>
                                        <p:tav tm="100000">
                                          <p:val>
                                            <p:strVal val="#ppt_x"/>
                                          </p:val>
                                        </p:tav>
                                      </p:tavLst>
                                    </p:anim>
                                    <p:anim calcmode="lin" valueType="num">
                                      <p:cBhvr additive="base">
                                        <p:cTn id="596" dur="2250" fill="hold"/>
                                        <p:tgtEl>
                                          <p:spTgt spid="150"/>
                                        </p:tgtEl>
                                        <p:attrNameLst>
                                          <p:attrName>ppt_y</p:attrName>
                                        </p:attrNameLst>
                                      </p:cBhvr>
                                      <p:tavLst>
                                        <p:tav tm="0">
                                          <p:val>
                                            <p:strVal val="1+#ppt_h/2"/>
                                          </p:val>
                                        </p:tav>
                                        <p:tav tm="100000">
                                          <p:val>
                                            <p:strVal val="#ppt_y"/>
                                          </p:val>
                                        </p:tav>
                                      </p:tavLst>
                                    </p:anim>
                                  </p:childTnLst>
                                </p:cTn>
                              </p:par>
                              <p:par>
                                <p:cTn id="597" presetID="2" presetClass="entr" presetSubtype="12" fill="hold" grpId="0" nodeType="withEffect">
                                  <p:stCondLst>
                                    <p:cond delay="0"/>
                                  </p:stCondLst>
                                  <p:childTnLst>
                                    <p:set>
                                      <p:cBhvr>
                                        <p:cTn id="598" dur="1" fill="hold">
                                          <p:stCondLst>
                                            <p:cond delay="0"/>
                                          </p:stCondLst>
                                        </p:cTn>
                                        <p:tgtEl>
                                          <p:spTgt spid="151"/>
                                        </p:tgtEl>
                                        <p:attrNameLst>
                                          <p:attrName>style.visibility</p:attrName>
                                        </p:attrNameLst>
                                      </p:cBhvr>
                                      <p:to>
                                        <p:strVal val="visible"/>
                                      </p:to>
                                    </p:set>
                                    <p:anim calcmode="lin" valueType="num">
                                      <p:cBhvr additive="base">
                                        <p:cTn id="599" dur="2250" fill="hold"/>
                                        <p:tgtEl>
                                          <p:spTgt spid="151"/>
                                        </p:tgtEl>
                                        <p:attrNameLst>
                                          <p:attrName>ppt_x</p:attrName>
                                        </p:attrNameLst>
                                      </p:cBhvr>
                                      <p:tavLst>
                                        <p:tav tm="0">
                                          <p:val>
                                            <p:strVal val="0-#ppt_w/2"/>
                                          </p:val>
                                        </p:tav>
                                        <p:tav tm="100000">
                                          <p:val>
                                            <p:strVal val="#ppt_x"/>
                                          </p:val>
                                        </p:tav>
                                      </p:tavLst>
                                    </p:anim>
                                    <p:anim calcmode="lin" valueType="num">
                                      <p:cBhvr additive="base">
                                        <p:cTn id="600" dur="2250" fill="hold"/>
                                        <p:tgtEl>
                                          <p:spTgt spid="151"/>
                                        </p:tgtEl>
                                        <p:attrNameLst>
                                          <p:attrName>ppt_y</p:attrName>
                                        </p:attrNameLst>
                                      </p:cBhvr>
                                      <p:tavLst>
                                        <p:tav tm="0">
                                          <p:val>
                                            <p:strVal val="1+#ppt_h/2"/>
                                          </p:val>
                                        </p:tav>
                                        <p:tav tm="100000">
                                          <p:val>
                                            <p:strVal val="#ppt_y"/>
                                          </p:val>
                                        </p:tav>
                                      </p:tavLst>
                                    </p:anim>
                                  </p:childTnLst>
                                </p:cTn>
                              </p:par>
                              <p:par>
                                <p:cTn id="601" presetID="2" presetClass="entr" presetSubtype="12" fill="hold" grpId="0" nodeType="withEffect">
                                  <p:stCondLst>
                                    <p:cond delay="0"/>
                                  </p:stCondLst>
                                  <p:childTnLst>
                                    <p:set>
                                      <p:cBhvr>
                                        <p:cTn id="602" dur="1" fill="hold">
                                          <p:stCondLst>
                                            <p:cond delay="0"/>
                                          </p:stCondLst>
                                        </p:cTn>
                                        <p:tgtEl>
                                          <p:spTgt spid="152"/>
                                        </p:tgtEl>
                                        <p:attrNameLst>
                                          <p:attrName>style.visibility</p:attrName>
                                        </p:attrNameLst>
                                      </p:cBhvr>
                                      <p:to>
                                        <p:strVal val="visible"/>
                                      </p:to>
                                    </p:set>
                                    <p:anim calcmode="lin" valueType="num">
                                      <p:cBhvr additive="base">
                                        <p:cTn id="603" dur="2250" fill="hold"/>
                                        <p:tgtEl>
                                          <p:spTgt spid="152"/>
                                        </p:tgtEl>
                                        <p:attrNameLst>
                                          <p:attrName>ppt_x</p:attrName>
                                        </p:attrNameLst>
                                      </p:cBhvr>
                                      <p:tavLst>
                                        <p:tav tm="0">
                                          <p:val>
                                            <p:strVal val="0-#ppt_w/2"/>
                                          </p:val>
                                        </p:tav>
                                        <p:tav tm="100000">
                                          <p:val>
                                            <p:strVal val="#ppt_x"/>
                                          </p:val>
                                        </p:tav>
                                      </p:tavLst>
                                    </p:anim>
                                    <p:anim calcmode="lin" valueType="num">
                                      <p:cBhvr additive="base">
                                        <p:cTn id="604" dur="2250" fill="hold"/>
                                        <p:tgtEl>
                                          <p:spTgt spid="152"/>
                                        </p:tgtEl>
                                        <p:attrNameLst>
                                          <p:attrName>ppt_y</p:attrName>
                                        </p:attrNameLst>
                                      </p:cBhvr>
                                      <p:tavLst>
                                        <p:tav tm="0">
                                          <p:val>
                                            <p:strVal val="1+#ppt_h/2"/>
                                          </p:val>
                                        </p:tav>
                                        <p:tav tm="100000">
                                          <p:val>
                                            <p:strVal val="#ppt_y"/>
                                          </p:val>
                                        </p:tav>
                                      </p:tavLst>
                                    </p:anim>
                                  </p:childTnLst>
                                </p:cTn>
                              </p:par>
                              <p:par>
                                <p:cTn id="605" presetID="2" presetClass="entr" presetSubtype="12" fill="hold" grpId="0" nodeType="withEffect">
                                  <p:stCondLst>
                                    <p:cond delay="0"/>
                                  </p:stCondLst>
                                  <p:childTnLst>
                                    <p:set>
                                      <p:cBhvr>
                                        <p:cTn id="606" dur="1" fill="hold">
                                          <p:stCondLst>
                                            <p:cond delay="0"/>
                                          </p:stCondLst>
                                        </p:cTn>
                                        <p:tgtEl>
                                          <p:spTgt spid="153"/>
                                        </p:tgtEl>
                                        <p:attrNameLst>
                                          <p:attrName>style.visibility</p:attrName>
                                        </p:attrNameLst>
                                      </p:cBhvr>
                                      <p:to>
                                        <p:strVal val="visible"/>
                                      </p:to>
                                    </p:set>
                                    <p:anim calcmode="lin" valueType="num">
                                      <p:cBhvr additive="base">
                                        <p:cTn id="607" dur="2250" fill="hold"/>
                                        <p:tgtEl>
                                          <p:spTgt spid="153"/>
                                        </p:tgtEl>
                                        <p:attrNameLst>
                                          <p:attrName>ppt_x</p:attrName>
                                        </p:attrNameLst>
                                      </p:cBhvr>
                                      <p:tavLst>
                                        <p:tav tm="0">
                                          <p:val>
                                            <p:strVal val="0-#ppt_w/2"/>
                                          </p:val>
                                        </p:tav>
                                        <p:tav tm="100000">
                                          <p:val>
                                            <p:strVal val="#ppt_x"/>
                                          </p:val>
                                        </p:tav>
                                      </p:tavLst>
                                    </p:anim>
                                    <p:anim calcmode="lin" valueType="num">
                                      <p:cBhvr additive="base">
                                        <p:cTn id="608" dur="2250" fill="hold"/>
                                        <p:tgtEl>
                                          <p:spTgt spid="153"/>
                                        </p:tgtEl>
                                        <p:attrNameLst>
                                          <p:attrName>ppt_y</p:attrName>
                                        </p:attrNameLst>
                                      </p:cBhvr>
                                      <p:tavLst>
                                        <p:tav tm="0">
                                          <p:val>
                                            <p:strVal val="1+#ppt_h/2"/>
                                          </p:val>
                                        </p:tav>
                                        <p:tav tm="100000">
                                          <p:val>
                                            <p:strVal val="#ppt_y"/>
                                          </p:val>
                                        </p:tav>
                                      </p:tavLst>
                                    </p:anim>
                                  </p:childTnLst>
                                </p:cTn>
                              </p:par>
                              <p:par>
                                <p:cTn id="609" presetID="2" presetClass="entr" presetSubtype="12" fill="hold" grpId="0" nodeType="withEffect">
                                  <p:stCondLst>
                                    <p:cond delay="0"/>
                                  </p:stCondLst>
                                  <p:childTnLst>
                                    <p:set>
                                      <p:cBhvr>
                                        <p:cTn id="610" dur="1" fill="hold">
                                          <p:stCondLst>
                                            <p:cond delay="0"/>
                                          </p:stCondLst>
                                        </p:cTn>
                                        <p:tgtEl>
                                          <p:spTgt spid="154"/>
                                        </p:tgtEl>
                                        <p:attrNameLst>
                                          <p:attrName>style.visibility</p:attrName>
                                        </p:attrNameLst>
                                      </p:cBhvr>
                                      <p:to>
                                        <p:strVal val="visible"/>
                                      </p:to>
                                    </p:set>
                                    <p:anim calcmode="lin" valueType="num">
                                      <p:cBhvr additive="base">
                                        <p:cTn id="611" dur="2250" fill="hold"/>
                                        <p:tgtEl>
                                          <p:spTgt spid="154"/>
                                        </p:tgtEl>
                                        <p:attrNameLst>
                                          <p:attrName>ppt_x</p:attrName>
                                        </p:attrNameLst>
                                      </p:cBhvr>
                                      <p:tavLst>
                                        <p:tav tm="0">
                                          <p:val>
                                            <p:strVal val="0-#ppt_w/2"/>
                                          </p:val>
                                        </p:tav>
                                        <p:tav tm="100000">
                                          <p:val>
                                            <p:strVal val="#ppt_x"/>
                                          </p:val>
                                        </p:tav>
                                      </p:tavLst>
                                    </p:anim>
                                    <p:anim calcmode="lin" valueType="num">
                                      <p:cBhvr additive="base">
                                        <p:cTn id="612" dur="2250" fill="hold"/>
                                        <p:tgtEl>
                                          <p:spTgt spid="154"/>
                                        </p:tgtEl>
                                        <p:attrNameLst>
                                          <p:attrName>ppt_y</p:attrName>
                                        </p:attrNameLst>
                                      </p:cBhvr>
                                      <p:tavLst>
                                        <p:tav tm="0">
                                          <p:val>
                                            <p:strVal val="1+#ppt_h/2"/>
                                          </p:val>
                                        </p:tav>
                                        <p:tav tm="100000">
                                          <p:val>
                                            <p:strVal val="#ppt_y"/>
                                          </p:val>
                                        </p:tav>
                                      </p:tavLst>
                                    </p:anim>
                                  </p:childTnLst>
                                </p:cTn>
                              </p:par>
                              <p:par>
                                <p:cTn id="613" presetID="2" presetClass="entr" presetSubtype="12" fill="hold" grpId="0" nodeType="withEffect">
                                  <p:stCondLst>
                                    <p:cond delay="0"/>
                                  </p:stCondLst>
                                  <p:childTnLst>
                                    <p:set>
                                      <p:cBhvr>
                                        <p:cTn id="614" dur="1" fill="hold">
                                          <p:stCondLst>
                                            <p:cond delay="0"/>
                                          </p:stCondLst>
                                        </p:cTn>
                                        <p:tgtEl>
                                          <p:spTgt spid="155"/>
                                        </p:tgtEl>
                                        <p:attrNameLst>
                                          <p:attrName>style.visibility</p:attrName>
                                        </p:attrNameLst>
                                      </p:cBhvr>
                                      <p:to>
                                        <p:strVal val="visible"/>
                                      </p:to>
                                    </p:set>
                                    <p:anim calcmode="lin" valueType="num">
                                      <p:cBhvr additive="base">
                                        <p:cTn id="615" dur="2250" fill="hold"/>
                                        <p:tgtEl>
                                          <p:spTgt spid="155"/>
                                        </p:tgtEl>
                                        <p:attrNameLst>
                                          <p:attrName>ppt_x</p:attrName>
                                        </p:attrNameLst>
                                      </p:cBhvr>
                                      <p:tavLst>
                                        <p:tav tm="0">
                                          <p:val>
                                            <p:strVal val="0-#ppt_w/2"/>
                                          </p:val>
                                        </p:tav>
                                        <p:tav tm="100000">
                                          <p:val>
                                            <p:strVal val="#ppt_x"/>
                                          </p:val>
                                        </p:tav>
                                      </p:tavLst>
                                    </p:anim>
                                    <p:anim calcmode="lin" valueType="num">
                                      <p:cBhvr additive="base">
                                        <p:cTn id="616" dur="2250" fill="hold"/>
                                        <p:tgtEl>
                                          <p:spTgt spid="155"/>
                                        </p:tgtEl>
                                        <p:attrNameLst>
                                          <p:attrName>ppt_y</p:attrName>
                                        </p:attrNameLst>
                                      </p:cBhvr>
                                      <p:tavLst>
                                        <p:tav tm="0">
                                          <p:val>
                                            <p:strVal val="1+#ppt_h/2"/>
                                          </p:val>
                                        </p:tav>
                                        <p:tav tm="100000">
                                          <p:val>
                                            <p:strVal val="#ppt_y"/>
                                          </p:val>
                                        </p:tav>
                                      </p:tavLst>
                                    </p:anim>
                                  </p:childTnLst>
                                </p:cTn>
                              </p:par>
                              <p:par>
                                <p:cTn id="617" presetID="2" presetClass="entr" presetSubtype="12" fill="hold" grpId="0" nodeType="withEffect">
                                  <p:stCondLst>
                                    <p:cond delay="0"/>
                                  </p:stCondLst>
                                  <p:childTnLst>
                                    <p:set>
                                      <p:cBhvr>
                                        <p:cTn id="618" dur="1" fill="hold">
                                          <p:stCondLst>
                                            <p:cond delay="0"/>
                                          </p:stCondLst>
                                        </p:cTn>
                                        <p:tgtEl>
                                          <p:spTgt spid="156"/>
                                        </p:tgtEl>
                                        <p:attrNameLst>
                                          <p:attrName>style.visibility</p:attrName>
                                        </p:attrNameLst>
                                      </p:cBhvr>
                                      <p:to>
                                        <p:strVal val="visible"/>
                                      </p:to>
                                    </p:set>
                                    <p:anim calcmode="lin" valueType="num">
                                      <p:cBhvr additive="base">
                                        <p:cTn id="619" dur="2250" fill="hold"/>
                                        <p:tgtEl>
                                          <p:spTgt spid="156"/>
                                        </p:tgtEl>
                                        <p:attrNameLst>
                                          <p:attrName>ppt_x</p:attrName>
                                        </p:attrNameLst>
                                      </p:cBhvr>
                                      <p:tavLst>
                                        <p:tav tm="0">
                                          <p:val>
                                            <p:strVal val="0-#ppt_w/2"/>
                                          </p:val>
                                        </p:tav>
                                        <p:tav tm="100000">
                                          <p:val>
                                            <p:strVal val="#ppt_x"/>
                                          </p:val>
                                        </p:tav>
                                      </p:tavLst>
                                    </p:anim>
                                    <p:anim calcmode="lin" valueType="num">
                                      <p:cBhvr additive="base">
                                        <p:cTn id="620" dur="2250" fill="hold"/>
                                        <p:tgtEl>
                                          <p:spTgt spid="156"/>
                                        </p:tgtEl>
                                        <p:attrNameLst>
                                          <p:attrName>ppt_y</p:attrName>
                                        </p:attrNameLst>
                                      </p:cBhvr>
                                      <p:tavLst>
                                        <p:tav tm="0">
                                          <p:val>
                                            <p:strVal val="1+#ppt_h/2"/>
                                          </p:val>
                                        </p:tav>
                                        <p:tav tm="100000">
                                          <p:val>
                                            <p:strVal val="#ppt_y"/>
                                          </p:val>
                                        </p:tav>
                                      </p:tavLst>
                                    </p:anim>
                                  </p:childTnLst>
                                </p:cTn>
                              </p:par>
                              <p:par>
                                <p:cTn id="621" presetID="2" presetClass="entr" presetSubtype="12" fill="hold" grpId="0" nodeType="withEffect">
                                  <p:stCondLst>
                                    <p:cond delay="0"/>
                                  </p:stCondLst>
                                  <p:childTnLst>
                                    <p:set>
                                      <p:cBhvr>
                                        <p:cTn id="622" dur="1" fill="hold">
                                          <p:stCondLst>
                                            <p:cond delay="0"/>
                                          </p:stCondLst>
                                        </p:cTn>
                                        <p:tgtEl>
                                          <p:spTgt spid="157"/>
                                        </p:tgtEl>
                                        <p:attrNameLst>
                                          <p:attrName>style.visibility</p:attrName>
                                        </p:attrNameLst>
                                      </p:cBhvr>
                                      <p:to>
                                        <p:strVal val="visible"/>
                                      </p:to>
                                    </p:set>
                                    <p:anim calcmode="lin" valueType="num">
                                      <p:cBhvr additive="base">
                                        <p:cTn id="623" dur="2250" fill="hold"/>
                                        <p:tgtEl>
                                          <p:spTgt spid="157"/>
                                        </p:tgtEl>
                                        <p:attrNameLst>
                                          <p:attrName>ppt_x</p:attrName>
                                        </p:attrNameLst>
                                      </p:cBhvr>
                                      <p:tavLst>
                                        <p:tav tm="0">
                                          <p:val>
                                            <p:strVal val="0-#ppt_w/2"/>
                                          </p:val>
                                        </p:tav>
                                        <p:tav tm="100000">
                                          <p:val>
                                            <p:strVal val="#ppt_x"/>
                                          </p:val>
                                        </p:tav>
                                      </p:tavLst>
                                    </p:anim>
                                    <p:anim calcmode="lin" valueType="num">
                                      <p:cBhvr additive="base">
                                        <p:cTn id="624" dur="2250" fill="hold"/>
                                        <p:tgtEl>
                                          <p:spTgt spid="157"/>
                                        </p:tgtEl>
                                        <p:attrNameLst>
                                          <p:attrName>ppt_y</p:attrName>
                                        </p:attrNameLst>
                                      </p:cBhvr>
                                      <p:tavLst>
                                        <p:tav tm="0">
                                          <p:val>
                                            <p:strVal val="1+#ppt_h/2"/>
                                          </p:val>
                                        </p:tav>
                                        <p:tav tm="100000">
                                          <p:val>
                                            <p:strVal val="#ppt_y"/>
                                          </p:val>
                                        </p:tav>
                                      </p:tavLst>
                                    </p:anim>
                                  </p:childTnLst>
                                </p:cTn>
                              </p:par>
                              <p:par>
                                <p:cTn id="625" presetID="2" presetClass="entr" presetSubtype="12" fill="hold" grpId="0" nodeType="withEffect">
                                  <p:stCondLst>
                                    <p:cond delay="0"/>
                                  </p:stCondLst>
                                  <p:childTnLst>
                                    <p:set>
                                      <p:cBhvr>
                                        <p:cTn id="626" dur="1" fill="hold">
                                          <p:stCondLst>
                                            <p:cond delay="0"/>
                                          </p:stCondLst>
                                        </p:cTn>
                                        <p:tgtEl>
                                          <p:spTgt spid="158"/>
                                        </p:tgtEl>
                                        <p:attrNameLst>
                                          <p:attrName>style.visibility</p:attrName>
                                        </p:attrNameLst>
                                      </p:cBhvr>
                                      <p:to>
                                        <p:strVal val="visible"/>
                                      </p:to>
                                    </p:set>
                                    <p:anim calcmode="lin" valueType="num">
                                      <p:cBhvr additive="base">
                                        <p:cTn id="627" dur="2250" fill="hold"/>
                                        <p:tgtEl>
                                          <p:spTgt spid="158"/>
                                        </p:tgtEl>
                                        <p:attrNameLst>
                                          <p:attrName>ppt_x</p:attrName>
                                        </p:attrNameLst>
                                      </p:cBhvr>
                                      <p:tavLst>
                                        <p:tav tm="0">
                                          <p:val>
                                            <p:strVal val="0-#ppt_w/2"/>
                                          </p:val>
                                        </p:tav>
                                        <p:tav tm="100000">
                                          <p:val>
                                            <p:strVal val="#ppt_x"/>
                                          </p:val>
                                        </p:tav>
                                      </p:tavLst>
                                    </p:anim>
                                    <p:anim calcmode="lin" valueType="num">
                                      <p:cBhvr additive="base">
                                        <p:cTn id="628" dur="2250" fill="hold"/>
                                        <p:tgtEl>
                                          <p:spTgt spid="158"/>
                                        </p:tgtEl>
                                        <p:attrNameLst>
                                          <p:attrName>ppt_y</p:attrName>
                                        </p:attrNameLst>
                                      </p:cBhvr>
                                      <p:tavLst>
                                        <p:tav tm="0">
                                          <p:val>
                                            <p:strVal val="1+#ppt_h/2"/>
                                          </p:val>
                                        </p:tav>
                                        <p:tav tm="100000">
                                          <p:val>
                                            <p:strVal val="#ppt_y"/>
                                          </p:val>
                                        </p:tav>
                                      </p:tavLst>
                                    </p:anim>
                                  </p:childTnLst>
                                </p:cTn>
                              </p:par>
                              <p:par>
                                <p:cTn id="629" presetID="2" presetClass="entr" presetSubtype="9" fill="hold" grpId="0" nodeType="withEffect">
                                  <p:stCondLst>
                                    <p:cond delay="0"/>
                                  </p:stCondLst>
                                  <p:childTnLst>
                                    <p:set>
                                      <p:cBhvr>
                                        <p:cTn id="630" dur="1" fill="hold">
                                          <p:stCondLst>
                                            <p:cond delay="0"/>
                                          </p:stCondLst>
                                        </p:cTn>
                                        <p:tgtEl>
                                          <p:spTgt spid="160"/>
                                        </p:tgtEl>
                                        <p:attrNameLst>
                                          <p:attrName>style.visibility</p:attrName>
                                        </p:attrNameLst>
                                      </p:cBhvr>
                                      <p:to>
                                        <p:strVal val="visible"/>
                                      </p:to>
                                    </p:set>
                                    <p:anim calcmode="lin" valueType="num">
                                      <p:cBhvr additive="base">
                                        <p:cTn id="631" dur="2250" fill="hold"/>
                                        <p:tgtEl>
                                          <p:spTgt spid="160"/>
                                        </p:tgtEl>
                                        <p:attrNameLst>
                                          <p:attrName>ppt_x</p:attrName>
                                        </p:attrNameLst>
                                      </p:cBhvr>
                                      <p:tavLst>
                                        <p:tav tm="0">
                                          <p:val>
                                            <p:strVal val="0-#ppt_w/2"/>
                                          </p:val>
                                        </p:tav>
                                        <p:tav tm="100000">
                                          <p:val>
                                            <p:strVal val="#ppt_x"/>
                                          </p:val>
                                        </p:tav>
                                      </p:tavLst>
                                    </p:anim>
                                    <p:anim calcmode="lin" valueType="num">
                                      <p:cBhvr additive="base">
                                        <p:cTn id="632" dur="2250" fill="hold"/>
                                        <p:tgtEl>
                                          <p:spTgt spid="160"/>
                                        </p:tgtEl>
                                        <p:attrNameLst>
                                          <p:attrName>ppt_y</p:attrName>
                                        </p:attrNameLst>
                                      </p:cBhvr>
                                      <p:tavLst>
                                        <p:tav tm="0">
                                          <p:val>
                                            <p:strVal val="0-#ppt_h/2"/>
                                          </p:val>
                                        </p:tav>
                                        <p:tav tm="100000">
                                          <p:val>
                                            <p:strVal val="#ppt_y"/>
                                          </p:val>
                                        </p:tav>
                                      </p:tavLst>
                                    </p:anim>
                                  </p:childTnLst>
                                </p:cTn>
                              </p:par>
                              <p:par>
                                <p:cTn id="633" presetID="2" presetClass="entr" presetSubtype="9" fill="hold" grpId="0" nodeType="withEffect">
                                  <p:stCondLst>
                                    <p:cond delay="0"/>
                                  </p:stCondLst>
                                  <p:childTnLst>
                                    <p:set>
                                      <p:cBhvr>
                                        <p:cTn id="634" dur="1" fill="hold">
                                          <p:stCondLst>
                                            <p:cond delay="0"/>
                                          </p:stCondLst>
                                        </p:cTn>
                                        <p:tgtEl>
                                          <p:spTgt spid="161"/>
                                        </p:tgtEl>
                                        <p:attrNameLst>
                                          <p:attrName>style.visibility</p:attrName>
                                        </p:attrNameLst>
                                      </p:cBhvr>
                                      <p:to>
                                        <p:strVal val="visible"/>
                                      </p:to>
                                    </p:set>
                                    <p:anim calcmode="lin" valueType="num">
                                      <p:cBhvr additive="base">
                                        <p:cTn id="635" dur="2250" fill="hold"/>
                                        <p:tgtEl>
                                          <p:spTgt spid="161"/>
                                        </p:tgtEl>
                                        <p:attrNameLst>
                                          <p:attrName>ppt_x</p:attrName>
                                        </p:attrNameLst>
                                      </p:cBhvr>
                                      <p:tavLst>
                                        <p:tav tm="0">
                                          <p:val>
                                            <p:strVal val="0-#ppt_w/2"/>
                                          </p:val>
                                        </p:tav>
                                        <p:tav tm="100000">
                                          <p:val>
                                            <p:strVal val="#ppt_x"/>
                                          </p:val>
                                        </p:tav>
                                      </p:tavLst>
                                    </p:anim>
                                    <p:anim calcmode="lin" valueType="num">
                                      <p:cBhvr additive="base">
                                        <p:cTn id="636" dur="2250" fill="hold"/>
                                        <p:tgtEl>
                                          <p:spTgt spid="161"/>
                                        </p:tgtEl>
                                        <p:attrNameLst>
                                          <p:attrName>ppt_y</p:attrName>
                                        </p:attrNameLst>
                                      </p:cBhvr>
                                      <p:tavLst>
                                        <p:tav tm="0">
                                          <p:val>
                                            <p:strVal val="0-#ppt_h/2"/>
                                          </p:val>
                                        </p:tav>
                                        <p:tav tm="100000">
                                          <p:val>
                                            <p:strVal val="#ppt_y"/>
                                          </p:val>
                                        </p:tav>
                                      </p:tavLst>
                                    </p:anim>
                                  </p:childTnLst>
                                </p:cTn>
                              </p:par>
                              <p:par>
                                <p:cTn id="637" presetID="2" presetClass="entr" presetSubtype="9" fill="hold" grpId="0" nodeType="withEffect">
                                  <p:stCondLst>
                                    <p:cond delay="0"/>
                                  </p:stCondLst>
                                  <p:childTnLst>
                                    <p:set>
                                      <p:cBhvr>
                                        <p:cTn id="638" dur="1" fill="hold">
                                          <p:stCondLst>
                                            <p:cond delay="0"/>
                                          </p:stCondLst>
                                        </p:cTn>
                                        <p:tgtEl>
                                          <p:spTgt spid="162"/>
                                        </p:tgtEl>
                                        <p:attrNameLst>
                                          <p:attrName>style.visibility</p:attrName>
                                        </p:attrNameLst>
                                      </p:cBhvr>
                                      <p:to>
                                        <p:strVal val="visible"/>
                                      </p:to>
                                    </p:set>
                                    <p:anim calcmode="lin" valueType="num">
                                      <p:cBhvr additive="base">
                                        <p:cTn id="639" dur="2250" fill="hold"/>
                                        <p:tgtEl>
                                          <p:spTgt spid="162"/>
                                        </p:tgtEl>
                                        <p:attrNameLst>
                                          <p:attrName>ppt_x</p:attrName>
                                        </p:attrNameLst>
                                      </p:cBhvr>
                                      <p:tavLst>
                                        <p:tav tm="0">
                                          <p:val>
                                            <p:strVal val="0-#ppt_w/2"/>
                                          </p:val>
                                        </p:tav>
                                        <p:tav tm="100000">
                                          <p:val>
                                            <p:strVal val="#ppt_x"/>
                                          </p:val>
                                        </p:tav>
                                      </p:tavLst>
                                    </p:anim>
                                    <p:anim calcmode="lin" valueType="num">
                                      <p:cBhvr additive="base">
                                        <p:cTn id="640" dur="2250" fill="hold"/>
                                        <p:tgtEl>
                                          <p:spTgt spid="162"/>
                                        </p:tgtEl>
                                        <p:attrNameLst>
                                          <p:attrName>ppt_y</p:attrName>
                                        </p:attrNameLst>
                                      </p:cBhvr>
                                      <p:tavLst>
                                        <p:tav tm="0">
                                          <p:val>
                                            <p:strVal val="0-#ppt_h/2"/>
                                          </p:val>
                                        </p:tav>
                                        <p:tav tm="100000">
                                          <p:val>
                                            <p:strVal val="#ppt_y"/>
                                          </p:val>
                                        </p:tav>
                                      </p:tavLst>
                                    </p:anim>
                                  </p:childTnLst>
                                </p:cTn>
                              </p:par>
                              <p:par>
                                <p:cTn id="641" presetID="2" presetClass="entr" presetSubtype="9" fill="hold" grpId="0" nodeType="withEffect">
                                  <p:stCondLst>
                                    <p:cond delay="0"/>
                                  </p:stCondLst>
                                  <p:childTnLst>
                                    <p:set>
                                      <p:cBhvr>
                                        <p:cTn id="642" dur="1" fill="hold">
                                          <p:stCondLst>
                                            <p:cond delay="0"/>
                                          </p:stCondLst>
                                        </p:cTn>
                                        <p:tgtEl>
                                          <p:spTgt spid="163"/>
                                        </p:tgtEl>
                                        <p:attrNameLst>
                                          <p:attrName>style.visibility</p:attrName>
                                        </p:attrNameLst>
                                      </p:cBhvr>
                                      <p:to>
                                        <p:strVal val="visible"/>
                                      </p:to>
                                    </p:set>
                                    <p:anim calcmode="lin" valueType="num">
                                      <p:cBhvr additive="base">
                                        <p:cTn id="643" dur="2250" fill="hold"/>
                                        <p:tgtEl>
                                          <p:spTgt spid="163"/>
                                        </p:tgtEl>
                                        <p:attrNameLst>
                                          <p:attrName>ppt_x</p:attrName>
                                        </p:attrNameLst>
                                      </p:cBhvr>
                                      <p:tavLst>
                                        <p:tav tm="0">
                                          <p:val>
                                            <p:strVal val="0-#ppt_w/2"/>
                                          </p:val>
                                        </p:tav>
                                        <p:tav tm="100000">
                                          <p:val>
                                            <p:strVal val="#ppt_x"/>
                                          </p:val>
                                        </p:tav>
                                      </p:tavLst>
                                    </p:anim>
                                    <p:anim calcmode="lin" valueType="num">
                                      <p:cBhvr additive="base">
                                        <p:cTn id="644" dur="2250" fill="hold"/>
                                        <p:tgtEl>
                                          <p:spTgt spid="163"/>
                                        </p:tgtEl>
                                        <p:attrNameLst>
                                          <p:attrName>ppt_y</p:attrName>
                                        </p:attrNameLst>
                                      </p:cBhvr>
                                      <p:tavLst>
                                        <p:tav tm="0">
                                          <p:val>
                                            <p:strVal val="0-#ppt_h/2"/>
                                          </p:val>
                                        </p:tav>
                                        <p:tav tm="100000">
                                          <p:val>
                                            <p:strVal val="#ppt_y"/>
                                          </p:val>
                                        </p:tav>
                                      </p:tavLst>
                                    </p:anim>
                                  </p:childTnLst>
                                </p:cTn>
                              </p:par>
                              <p:par>
                                <p:cTn id="645" presetID="2" presetClass="entr" presetSubtype="9" fill="hold" grpId="0" nodeType="withEffect">
                                  <p:stCondLst>
                                    <p:cond delay="0"/>
                                  </p:stCondLst>
                                  <p:childTnLst>
                                    <p:set>
                                      <p:cBhvr>
                                        <p:cTn id="646" dur="1" fill="hold">
                                          <p:stCondLst>
                                            <p:cond delay="0"/>
                                          </p:stCondLst>
                                        </p:cTn>
                                        <p:tgtEl>
                                          <p:spTgt spid="164"/>
                                        </p:tgtEl>
                                        <p:attrNameLst>
                                          <p:attrName>style.visibility</p:attrName>
                                        </p:attrNameLst>
                                      </p:cBhvr>
                                      <p:to>
                                        <p:strVal val="visible"/>
                                      </p:to>
                                    </p:set>
                                    <p:anim calcmode="lin" valueType="num">
                                      <p:cBhvr additive="base">
                                        <p:cTn id="647" dur="2250" fill="hold"/>
                                        <p:tgtEl>
                                          <p:spTgt spid="164"/>
                                        </p:tgtEl>
                                        <p:attrNameLst>
                                          <p:attrName>ppt_x</p:attrName>
                                        </p:attrNameLst>
                                      </p:cBhvr>
                                      <p:tavLst>
                                        <p:tav tm="0">
                                          <p:val>
                                            <p:strVal val="0-#ppt_w/2"/>
                                          </p:val>
                                        </p:tav>
                                        <p:tav tm="100000">
                                          <p:val>
                                            <p:strVal val="#ppt_x"/>
                                          </p:val>
                                        </p:tav>
                                      </p:tavLst>
                                    </p:anim>
                                    <p:anim calcmode="lin" valueType="num">
                                      <p:cBhvr additive="base">
                                        <p:cTn id="648" dur="2250" fill="hold"/>
                                        <p:tgtEl>
                                          <p:spTgt spid="164"/>
                                        </p:tgtEl>
                                        <p:attrNameLst>
                                          <p:attrName>ppt_y</p:attrName>
                                        </p:attrNameLst>
                                      </p:cBhvr>
                                      <p:tavLst>
                                        <p:tav tm="0">
                                          <p:val>
                                            <p:strVal val="0-#ppt_h/2"/>
                                          </p:val>
                                        </p:tav>
                                        <p:tav tm="100000">
                                          <p:val>
                                            <p:strVal val="#ppt_y"/>
                                          </p:val>
                                        </p:tav>
                                      </p:tavLst>
                                    </p:anim>
                                  </p:childTnLst>
                                </p:cTn>
                              </p:par>
                              <p:par>
                                <p:cTn id="649" presetID="2" presetClass="entr" presetSubtype="9" fill="hold" grpId="0" nodeType="withEffect">
                                  <p:stCondLst>
                                    <p:cond delay="0"/>
                                  </p:stCondLst>
                                  <p:childTnLst>
                                    <p:set>
                                      <p:cBhvr>
                                        <p:cTn id="650" dur="1" fill="hold">
                                          <p:stCondLst>
                                            <p:cond delay="0"/>
                                          </p:stCondLst>
                                        </p:cTn>
                                        <p:tgtEl>
                                          <p:spTgt spid="165"/>
                                        </p:tgtEl>
                                        <p:attrNameLst>
                                          <p:attrName>style.visibility</p:attrName>
                                        </p:attrNameLst>
                                      </p:cBhvr>
                                      <p:to>
                                        <p:strVal val="visible"/>
                                      </p:to>
                                    </p:set>
                                    <p:anim calcmode="lin" valueType="num">
                                      <p:cBhvr additive="base">
                                        <p:cTn id="651" dur="2250" fill="hold"/>
                                        <p:tgtEl>
                                          <p:spTgt spid="165"/>
                                        </p:tgtEl>
                                        <p:attrNameLst>
                                          <p:attrName>ppt_x</p:attrName>
                                        </p:attrNameLst>
                                      </p:cBhvr>
                                      <p:tavLst>
                                        <p:tav tm="0">
                                          <p:val>
                                            <p:strVal val="0-#ppt_w/2"/>
                                          </p:val>
                                        </p:tav>
                                        <p:tav tm="100000">
                                          <p:val>
                                            <p:strVal val="#ppt_x"/>
                                          </p:val>
                                        </p:tav>
                                      </p:tavLst>
                                    </p:anim>
                                    <p:anim calcmode="lin" valueType="num">
                                      <p:cBhvr additive="base">
                                        <p:cTn id="652" dur="2250" fill="hold"/>
                                        <p:tgtEl>
                                          <p:spTgt spid="165"/>
                                        </p:tgtEl>
                                        <p:attrNameLst>
                                          <p:attrName>ppt_y</p:attrName>
                                        </p:attrNameLst>
                                      </p:cBhvr>
                                      <p:tavLst>
                                        <p:tav tm="0">
                                          <p:val>
                                            <p:strVal val="0-#ppt_h/2"/>
                                          </p:val>
                                        </p:tav>
                                        <p:tav tm="100000">
                                          <p:val>
                                            <p:strVal val="#ppt_y"/>
                                          </p:val>
                                        </p:tav>
                                      </p:tavLst>
                                    </p:anim>
                                  </p:childTnLst>
                                </p:cTn>
                              </p:par>
                              <p:par>
                                <p:cTn id="653" presetID="2" presetClass="entr" presetSubtype="9" fill="hold" grpId="0" nodeType="withEffect">
                                  <p:stCondLst>
                                    <p:cond delay="0"/>
                                  </p:stCondLst>
                                  <p:childTnLst>
                                    <p:set>
                                      <p:cBhvr>
                                        <p:cTn id="654" dur="1" fill="hold">
                                          <p:stCondLst>
                                            <p:cond delay="0"/>
                                          </p:stCondLst>
                                        </p:cTn>
                                        <p:tgtEl>
                                          <p:spTgt spid="166"/>
                                        </p:tgtEl>
                                        <p:attrNameLst>
                                          <p:attrName>style.visibility</p:attrName>
                                        </p:attrNameLst>
                                      </p:cBhvr>
                                      <p:to>
                                        <p:strVal val="visible"/>
                                      </p:to>
                                    </p:set>
                                    <p:anim calcmode="lin" valueType="num">
                                      <p:cBhvr additive="base">
                                        <p:cTn id="655" dur="2250" fill="hold"/>
                                        <p:tgtEl>
                                          <p:spTgt spid="166"/>
                                        </p:tgtEl>
                                        <p:attrNameLst>
                                          <p:attrName>ppt_x</p:attrName>
                                        </p:attrNameLst>
                                      </p:cBhvr>
                                      <p:tavLst>
                                        <p:tav tm="0">
                                          <p:val>
                                            <p:strVal val="0-#ppt_w/2"/>
                                          </p:val>
                                        </p:tav>
                                        <p:tav tm="100000">
                                          <p:val>
                                            <p:strVal val="#ppt_x"/>
                                          </p:val>
                                        </p:tav>
                                      </p:tavLst>
                                    </p:anim>
                                    <p:anim calcmode="lin" valueType="num">
                                      <p:cBhvr additive="base">
                                        <p:cTn id="656" dur="2250" fill="hold"/>
                                        <p:tgtEl>
                                          <p:spTgt spid="166"/>
                                        </p:tgtEl>
                                        <p:attrNameLst>
                                          <p:attrName>ppt_y</p:attrName>
                                        </p:attrNameLst>
                                      </p:cBhvr>
                                      <p:tavLst>
                                        <p:tav tm="0">
                                          <p:val>
                                            <p:strVal val="0-#ppt_h/2"/>
                                          </p:val>
                                        </p:tav>
                                        <p:tav tm="100000">
                                          <p:val>
                                            <p:strVal val="#ppt_y"/>
                                          </p:val>
                                        </p:tav>
                                      </p:tavLst>
                                    </p:anim>
                                  </p:childTnLst>
                                </p:cTn>
                              </p:par>
                              <p:par>
                                <p:cTn id="657" presetID="2" presetClass="entr" presetSubtype="9" fill="hold" grpId="0" nodeType="withEffect">
                                  <p:stCondLst>
                                    <p:cond delay="0"/>
                                  </p:stCondLst>
                                  <p:childTnLst>
                                    <p:set>
                                      <p:cBhvr>
                                        <p:cTn id="658" dur="1" fill="hold">
                                          <p:stCondLst>
                                            <p:cond delay="0"/>
                                          </p:stCondLst>
                                        </p:cTn>
                                        <p:tgtEl>
                                          <p:spTgt spid="167"/>
                                        </p:tgtEl>
                                        <p:attrNameLst>
                                          <p:attrName>style.visibility</p:attrName>
                                        </p:attrNameLst>
                                      </p:cBhvr>
                                      <p:to>
                                        <p:strVal val="visible"/>
                                      </p:to>
                                    </p:set>
                                    <p:anim calcmode="lin" valueType="num">
                                      <p:cBhvr additive="base">
                                        <p:cTn id="659" dur="2250" fill="hold"/>
                                        <p:tgtEl>
                                          <p:spTgt spid="167"/>
                                        </p:tgtEl>
                                        <p:attrNameLst>
                                          <p:attrName>ppt_x</p:attrName>
                                        </p:attrNameLst>
                                      </p:cBhvr>
                                      <p:tavLst>
                                        <p:tav tm="0">
                                          <p:val>
                                            <p:strVal val="0-#ppt_w/2"/>
                                          </p:val>
                                        </p:tav>
                                        <p:tav tm="100000">
                                          <p:val>
                                            <p:strVal val="#ppt_x"/>
                                          </p:val>
                                        </p:tav>
                                      </p:tavLst>
                                    </p:anim>
                                    <p:anim calcmode="lin" valueType="num">
                                      <p:cBhvr additive="base">
                                        <p:cTn id="660" dur="2250" fill="hold"/>
                                        <p:tgtEl>
                                          <p:spTgt spid="167"/>
                                        </p:tgtEl>
                                        <p:attrNameLst>
                                          <p:attrName>ppt_y</p:attrName>
                                        </p:attrNameLst>
                                      </p:cBhvr>
                                      <p:tavLst>
                                        <p:tav tm="0">
                                          <p:val>
                                            <p:strVal val="0-#ppt_h/2"/>
                                          </p:val>
                                        </p:tav>
                                        <p:tav tm="100000">
                                          <p:val>
                                            <p:strVal val="#ppt_y"/>
                                          </p:val>
                                        </p:tav>
                                      </p:tavLst>
                                    </p:anim>
                                  </p:childTnLst>
                                </p:cTn>
                              </p:par>
                              <p:par>
                                <p:cTn id="661" presetID="2" presetClass="entr" presetSubtype="9" fill="hold" grpId="0" nodeType="withEffect">
                                  <p:stCondLst>
                                    <p:cond delay="0"/>
                                  </p:stCondLst>
                                  <p:childTnLst>
                                    <p:set>
                                      <p:cBhvr>
                                        <p:cTn id="662" dur="1" fill="hold">
                                          <p:stCondLst>
                                            <p:cond delay="0"/>
                                          </p:stCondLst>
                                        </p:cTn>
                                        <p:tgtEl>
                                          <p:spTgt spid="168"/>
                                        </p:tgtEl>
                                        <p:attrNameLst>
                                          <p:attrName>style.visibility</p:attrName>
                                        </p:attrNameLst>
                                      </p:cBhvr>
                                      <p:to>
                                        <p:strVal val="visible"/>
                                      </p:to>
                                    </p:set>
                                    <p:anim calcmode="lin" valueType="num">
                                      <p:cBhvr additive="base">
                                        <p:cTn id="663" dur="2250" fill="hold"/>
                                        <p:tgtEl>
                                          <p:spTgt spid="168"/>
                                        </p:tgtEl>
                                        <p:attrNameLst>
                                          <p:attrName>ppt_x</p:attrName>
                                        </p:attrNameLst>
                                      </p:cBhvr>
                                      <p:tavLst>
                                        <p:tav tm="0">
                                          <p:val>
                                            <p:strVal val="0-#ppt_w/2"/>
                                          </p:val>
                                        </p:tav>
                                        <p:tav tm="100000">
                                          <p:val>
                                            <p:strVal val="#ppt_x"/>
                                          </p:val>
                                        </p:tav>
                                      </p:tavLst>
                                    </p:anim>
                                    <p:anim calcmode="lin" valueType="num">
                                      <p:cBhvr additive="base">
                                        <p:cTn id="664" dur="2250" fill="hold"/>
                                        <p:tgtEl>
                                          <p:spTgt spid="168"/>
                                        </p:tgtEl>
                                        <p:attrNameLst>
                                          <p:attrName>ppt_y</p:attrName>
                                        </p:attrNameLst>
                                      </p:cBhvr>
                                      <p:tavLst>
                                        <p:tav tm="0">
                                          <p:val>
                                            <p:strVal val="0-#ppt_h/2"/>
                                          </p:val>
                                        </p:tav>
                                        <p:tav tm="100000">
                                          <p:val>
                                            <p:strVal val="#ppt_y"/>
                                          </p:val>
                                        </p:tav>
                                      </p:tavLst>
                                    </p:anim>
                                  </p:childTnLst>
                                </p:cTn>
                              </p:par>
                              <p:par>
                                <p:cTn id="665" presetID="2" presetClass="entr" presetSubtype="9" fill="hold" grpId="0" nodeType="withEffect">
                                  <p:stCondLst>
                                    <p:cond delay="0"/>
                                  </p:stCondLst>
                                  <p:childTnLst>
                                    <p:set>
                                      <p:cBhvr>
                                        <p:cTn id="666" dur="1" fill="hold">
                                          <p:stCondLst>
                                            <p:cond delay="0"/>
                                          </p:stCondLst>
                                        </p:cTn>
                                        <p:tgtEl>
                                          <p:spTgt spid="169"/>
                                        </p:tgtEl>
                                        <p:attrNameLst>
                                          <p:attrName>style.visibility</p:attrName>
                                        </p:attrNameLst>
                                      </p:cBhvr>
                                      <p:to>
                                        <p:strVal val="visible"/>
                                      </p:to>
                                    </p:set>
                                    <p:anim calcmode="lin" valueType="num">
                                      <p:cBhvr additive="base">
                                        <p:cTn id="667" dur="2250" fill="hold"/>
                                        <p:tgtEl>
                                          <p:spTgt spid="169"/>
                                        </p:tgtEl>
                                        <p:attrNameLst>
                                          <p:attrName>ppt_x</p:attrName>
                                        </p:attrNameLst>
                                      </p:cBhvr>
                                      <p:tavLst>
                                        <p:tav tm="0">
                                          <p:val>
                                            <p:strVal val="0-#ppt_w/2"/>
                                          </p:val>
                                        </p:tav>
                                        <p:tav tm="100000">
                                          <p:val>
                                            <p:strVal val="#ppt_x"/>
                                          </p:val>
                                        </p:tav>
                                      </p:tavLst>
                                    </p:anim>
                                    <p:anim calcmode="lin" valueType="num">
                                      <p:cBhvr additive="base">
                                        <p:cTn id="668" dur="2250" fill="hold"/>
                                        <p:tgtEl>
                                          <p:spTgt spid="169"/>
                                        </p:tgtEl>
                                        <p:attrNameLst>
                                          <p:attrName>ppt_y</p:attrName>
                                        </p:attrNameLst>
                                      </p:cBhvr>
                                      <p:tavLst>
                                        <p:tav tm="0">
                                          <p:val>
                                            <p:strVal val="0-#ppt_h/2"/>
                                          </p:val>
                                        </p:tav>
                                        <p:tav tm="100000">
                                          <p:val>
                                            <p:strVal val="#ppt_y"/>
                                          </p:val>
                                        </p:tav>
                                      </p:tavLst>
                                    </p:anim>
                                  </p:childTnLst>
                                </p:cTn>
                              </p:par>
                              <p:par>
                                <p:cTn id="669" presetID="2" presetClass="entr" presetSubtype="9" fill="hold" grpId="0" nodeType="withEffect">
                                  <p:stCondLst>
                                    <p:cond delay="0"/>
                                  </p:stCondLst>
                                  <p:childTnLst>
                                    <p:set>
                                      <p:cBhvr>
                                        <p:cTn id="670" dur="1" fill="hold">
                                          <p:stCondLst>
                                            <p:cond delay="0"/>
                                          </p:stCondLst>
                                        </p:cTn>
                                        <p:tgtEl>
                                          <p:spTgt spid="170"/>
                                        </p:tgtEl>
                                        <p:attrNameLst>
                                          <p:attrName>style.visibility</p:attrName>
                                        </p:attrNameLst>
                                      </p:cBhvr>
                                      <p:to>
                                        <p:strVal val="visible"/>
                                      </p:to>
                                    </p:set>
                                    <p:anim calcmode="lin" valueType="num">
                                      <p:cBhvr additive="base">
                                        <p:cTn id="671" dur="2250" fill="hold"/>
                                        <p:tgtEl>
                                          <p:spTgt spid="170"/>
                                        </p:tgtEl>
                                        <p:attrNameLst>
                                          <p:attrName>ppt_x</p:attrName>
                                        </p:attrNameLst>
                                      </p:cBhvr>
                                      <p:tavLst>
                                        <p:tav tm="0">
                                          <p:val>
                                            <p:strVal val="0-#ppt_w/2"/>
                                          </p:val>
                                        </p:tav>
                                        <p:tav tm="100000">
                                          <p:val>
                                            <p:strVal val="#ppt_x"/>
                                          </p:val>
                                        </p:tav>
                                      </p:tavLst>
                                    </p:anim>
                                    <p:anim calcmode="lin" valueType="num">
                                      <p:cBhvr additive="base">
                                        <p:cTn id="672" dur="2250" fill="hold"/>
                                        <p:tgtEl>
                                          <p:spTgt spid="170"/>
                                        </p:tgtEl>
                                        <p:attrNameLst>
                                          <p:attrName>ppt_y</p:attrName>
                                        </p:attrNameLst>
                                      </p:cBhvr>
                                      <p:tavLst>
                                        <p:tav tm="0">
                                          <p:val>
                                            <p:strVal val="0-#ppt_h/2"/>
                                          </p:val>
                                        </p:tav>
                                        <p:tav tm="100000">
                                          <p:val>
                                            <p:strVal val="#ppt_y"/>
                                          </p:val>
                                        </p:tav>
                                      </p:tavLst>
                                    </p:anim>
                                  </p:childTnLst>
                                </p:cTn>
                              </p:par>
                              <p:par>
                                <p:cTn id="673" presetID="2" presetClass="entr" presetSubtype="9" fill="hold" grpId="0" nodeType="withEffect">
                                  <p:stCondLst>
                                    <p:cond delay="0"/>
                                  </p:stCondLst>
                                  <p:childTnLst>
                                    <p:set>
                                      <p:cBhvr>
                                        <p:cTn id="674" dur="1" fill="hold">
                                          <p:stCondLst>
                                            <p:cond delay="0"/>
                                          </p:stCondLst>
                                        </p:cTn>
                                        <p:tgtEl>
                                          <p:spTgt spid="171"/>
                                        </p:tgtEl>
                                        <p:attrNameLst>
                                          <p:attrName>style.visibility</p:attrName>
                                        </p:attrNameLst>
                                      </p:cBhvr>
                                      <p:to>
                                        <p:strVal val="visible"/>
                                      </p:to>
                                    </p:set>
                                    <p:anim calcmode="lin" valueType="num">
                                      <p:cBhvr additive="base">
                                        <p:cTn id="675" dur="2250" fill="hold"/>
                                        <p:tgtEl>
                                          <p:spTgt spid="171"/>
                                        </p:tgtEl>
                                        <p:attrNameLst>
                                          <p:attrName>ppt_x</p:attrName>
                                        </p:attrNameLst>
                                      </p:cBhvr>
                                      <p:tavLst>
                                        <p:tav tm="0">
                                          <p:val>
                                            <p:strVal val="0-#ppt_w/2"/>
                                          </p:val>
                                        </p:tav>
                                        <p:tav tm="100000">
                                          <p:val>
                                            <p:strVal val="#ppt_x"/>
                                          </p:val>
                                        </p:tav>
                                      </p:tavLst>
                                    </p:anim>
                                    <p:anim calcmode="lin" valueType="num">
                                      <p:cBhvr additive="base">
                                        <p:cTn id="676" dur="2250" fill="hold"/>
                                        <p:tgtEl>
                                          <p:spTgt spid="171"/>
                                        </p:tgtEl>
                                        <p:attrNameLst>
                                          <p:attrName>ppt_y</p:attrName>
                                        </p:attrNameLst>
                                      </p:cBhvr>
                                      <p:tavLst>
                                        <p:tav tm="0">
                                          <p:val>
                                            <p:strVal val="0-#ppt_h/2"/>
                                          </p:val>
                                        </p:tav>
                                        <p:tav tm="100000">
                                          <p:val>
                                            <p:strVal val="#ppt_y"/>
                                          </p:val>
                                        </p:tav>
                                      </p:tavLst>
                                    </p:anim>
                                  </p:childTnLst>
                                </p:cTn>
                              </p:par>
                              <p:par>
                                <p:cTn id="677" presetID="2" presetClass="entr" presetSubtype="9" fill="hold" grpId="0" nodeType="withEffect">
                                  <p:stCondLst>
                                    <p:cond delay="0"/>
                                  </p:stCondLst>
                                  <p:childTnLst>
                                    <p:set>
                                      <p:cBhvr>
                                        <p:cTn id="678" dur="1" fill="hold">
                                          <p:stCondLst>
                                            <p:cond delay="0"/>
                                          </p:stCondLst>
                                        </p:cTn>
                                        <p:tgtEl>
                                          <p:spTgt spid="172"/>
                                        </p:tgtEl>
                                        <p:attrNameLst>
                                          <p:attrName>style.visibility</p:attrName>
                                        </p:attrNameLst>
                                      </p:cBhvr>
                                      <p:to>
                                        <p:strVal val="visible"/>
                                      </p:to>
                                    </p:set>
                                    <p:anim calcmode="lin" valueType="num">
                                      <p:cBhvr additive="base">
                                        <p:cTn id="679" dur="2250" fill="hold"/>
                                        <p:tgtEl>
                                          <p:spTgt spid="172"/>
                                        </p:tgtEl>
                                        <p:attrNameLst>
                                          <p:attrName>ppt_x</p:attrName>
                                        </p:attrNameLst>
                                      </p:cBhvr>
                                      <p:tavLst>
                                        <p:tav tm="0">
                                          <p:val>
                                            <p:strVal val="0-#ppt_w/2"/>
                                          </p:val>
                                        </p:tav>
                                        <p:tav tm="100000">
                                          <p:val>
                                            <p:strVal val="#ppt_x"/>
                                          </p:val>
                                        </p:tav>
                                      </p:tavLst>
                                    </p:anim>
                                    <p:anim calcmode="lin" valueType="num">
                                      <p:cBhvr additive="base">
                                        <p:cTn id="680" dur="2250" fill="hold"/>
                                        <p:tgtEl>
                                          <p:spTgt spid="172"/>
                                        </p:tgtEl>
                                        <p:attrNameLst>
                                          <p:attrName>ppt_y</p:attrName>
                                        </p:attrNameLst>
                                      </p:cBhvr>
                                      <p:tavLst>
                                        <p:tav tm="0">
                                          <p:val>
                                            <p:strVal val="0-#ppt_h/2"/>
                                          </p:val>
                                        </p:tav>
                                        <p:tav tm="100000">
                                          <p:val>
                                            <p:strVal val="#ppt_y"/>
                                          </p:val>
                                        </p:tav>
                                      </p:tavLst>
                                    </p:anim>
                                  </p:childTnLst>
                                </p:cTn>
                              </p:par>
                              <p:par>
                                <p:cTn id="681" presetID="2" presetClass="entr" presetSubtype="9" fill="hold" grpId="0" nodeType="withEffect">
                                  <p:stCondLst>
                                    <p:cond delay="0"/>
                                  </p:stCondLst>
                                  <p:childTnLst>
                                    <p:set>
                                      <p:cBhvr>
                                        <p:cTn id="682" dur="1" fill="hold">
                                          <p:stCondLst>
                                            <p:cond delay="0"/>
                                          </p:stCondLst>
                                        </p:cTn>
                                        <p:tgtEl>
                                          <p:spTgt spid="173"/>
                                        </p:tgtEl>
                                        <p:attrNameLst>
                                          <p:attrName>style.visibility</p:attrName>
                                        </p:attrNameLst>
                                      </p:cBhvr>
                                      <p:to>
                                        <p:strVal val="visible"/>
                                      </p:to>
                                    </p:set>
                                    <p:anim calcmode="lin" valueType="num">
                                      <p:cBhvr additive="base">
                                        <p:cTn id="683" dur="2250" fill="hold"/>
                                        <p:tgtEl>
                                          <p:spTgt spid="173"/>
                                        </p:tgtEl>
                                        <p:attrNameLst>
                                          <p:attrName>ppt_x</p:attrName>
                                        </p:attrNameLst>
                                      </p:cBhvr>
                                      <p:tavLst>
                                        <p:tav tm="0">
                                          <p:val>
                                            <p:strVal val="0-#ppt_w/2"/>
                                          </p:val>
                                        </p:tav>
                                        <p:tav tm="100000">
                                          <p:val>
                                            <p:strVal val="#ppt_x"/>
                                          </p:val>
                                        </p:tav>
                                      </p:tavLst>
                                    </p:anim>
                                    <p:anim calcmode="lin" valueType="num">
                                      <p:cBhvr additive="base">
                                        <p:cTn id="684" dur="2250" fill="hold"/>
                                        <p:tgtEl>
                                          <p:spTgt spid="173"/>
                                        </p:tgtEl>
                                        <p:attrNameLst>
                                          <p:attrName>ppt_y</p:attrName>
                                        </p:attrNameLst>
                                      </p:cBhvr>
                                      <p:tavLst>
                                        <p:tav tm="0">
                                          <p:val>
                                            <p:strVal val="0-#ppt_h/2"/>
                                          </p:val>
                                        </p:tav>
                                        <p:tav tm="100000">
                                          <p:val>
                                            <p:strVal val="#ppt_y"/>
                                          </p:val>
                                        </p:tav>
                                      </p:tavLst>
                                    </p:anim>
                                  </p:childTnLst>
                                </p:cTn>
                              </p:par>
                              <p:par>
                                <p:cTn id="685" presetID="2" presetClass="entr" presetSubtype="9" fill="hold" grpId="0" nodeType="withEffect">
                                  <p:stCondLst>
                                    <p:cond delay="0"/>
                                  </p:stCondLst>
                                  <p:childTnLst>
                                    <p:set>
                                      <p:cBhvr>
                                        <p:cTn id="686" dur="1" fill="hold">
                                          <p:stCondLst>
                                            <p:cond delay="0"/>
                                          </p:stCondLst>
                                        </p:cTn>
                                        <p:tgtEl>
                                          <p:spTgt spid="174"/>
                                        </p:tgtEl>
                                        <p:attrNameLst>
                                          <p:attrName>style.visibility</p:attrName>
                                        </p:attrNameLst>
                                      </p:cBhvr>
                                      <p:to>
                                        <p:strVal val="visible"/>
                                      </p:to>
                                    </p:set>
                                    <p:anim calcmode="lin" valueType="num">
                                      <p:cBhvr additive="base">
                                        <p:cTn id="687" dur="2250" fill="hold"/>
                                        <p:tgtEl>
                                          <p:spTgt spid="174"/>
                                        </p:tgtEl>
                                        <p:attrNameLst>
                                          <p:attrName>ppt_x</p:attrName>
                                        </p:attrNameLst>
                                      </p:cBhvr>
                                      <p:tavLst>
                                        <p:tav tm="0">
                                          <p:val>
                                            <p:strVal val="0-#ppt_w/2"/>
                                          </p:val>
                                        </p:tav>
                                        <p:tav tm="100000">
                                          <p:val>
                                            <p:strVal val="#ppt_x"/>
                                          </p:val>
                                        </p:tav>
                                      </p:tavLst>
                                    </p:anim>
                                    <p:anim calcmode="lin" valueType="num">
                                      <p:cBhvr additive="base">
                                        <p:cTn id="688" dur="2250" fill="hold"/>
                                        <p:tgtEl>
                                          <p:spTgt spid="174"/>
                                        </p:tgtEl>
                                        <p:attrNameLst>
                                          <p:attrName>ppt_y</p:attrName>
                                        </p:attrNameLst>
                                      </p:cBhvr>
                                      <p:tavLst>
                                        <p:tav tm="0">
                                          <p:val>
                                            <p:strVal val="0-#ppt_h/2"/>
                                          </p:val>
                                        </p:tav>
                                        <p:tav tm="100000">
                                          <p:val>
                                            <p:strVal val="#ppt_y"/>
                                          </p:val>
                                        </p:tav>
                                      </p:tavLst>
                                    </p:anim>
                                  </p:childTnLst>
                                </p:cTn>
                              </p:par>
                              <p:par>
                                <p:cTn id="689" presetID="2" presetClass="entr" presetSubtype="9" fill="hold" grpId="0" nodeType="withEffect">
                                  <p:stCondLst>
                                    <p:cond delay="0"/>
                                  </p:stCondLst>
                                  <p:childTnLst>
                                    <p:set>
                                      <p:cBhvr>
                                        <p:cTn id="690" dur="1" fill="hold">
                                          <p:stCondLst>
                                            <p:cond delay="0"/>
                                          </p:stCondLst>
                                        </p:cTn>
                                        <p:tgtEl>
                                          <p:spTgt spid="175"/>
                                        </p:tgtEl>
                                        <p:attrNameLst>
                                          <p:attrName>style.visibility</p:attrName>
                                        </p:attrNameLst>
                                      </p:cBhvr>
                                      <p:to>
                                        <p:strVal val="visible"/>
                                      </p:to>
                                    </p:set>
                                    <p:anim calcmode="lin" valueType="num">
                                      <p:cBhvr additive="base">
                                        <p:cTn id="691" dur="2250" fill="hold"/>
                                        <p:tgtEl>
                                          <p:spTgt spid="175"/>
                                        </p:tgtEl>
                                        <p:attrNameLst>
                                          <p:attrName>ppt_x</p:attrName>
                                        </p:attrNameLst>
                                      </p:cBhvr>
                                      <p:tavLst>
                                        <p:tav tm="0">
                                          <p:val>
                                            <p:strVal val="0-#ppt_w/2"/>
                                          </p:val>
                                        </p:tav>
                                        <p:tav tm="100000">
                                          <p:val>
                                            <p:strVal val="#ppt_x"/>
                                          </p:val>
                                        </p:tav>
                                      </p:tavLst>
                                    </p:anim>
                                    <p:anim calcmode="lin" valueType="num">
                                      <p:cBhvr additive="base">
                                        <p:cTn id="692" dur="2250" fill="hold"/>
                                        <p:tgtEl>
                                          <p:spTgt spid="175"/>
                                        </p:tgtEl>
                                        <p:attrNameLst>
                                          <p:attrName>ppt_y</p:attrName>
                                        </p:attrNameLst>
                                      </p:cBhvr>
                                      <p:tavLst>
                                        <p:tav tm="0">
                                          <p:val>
                                            <p:strVal val="0-#ppt_h/2"/>
                                          </p:val>
                                        </p:tav>
                                        <p:tav tm="100000">
                                          <p:val>
                                            <p:strVal val="#ppt_y"/>
                                          </p:val>
                                        </p:tav>
                                      </p:tavLst>
                                    </p:anim>
                                  </p:childTnLst>
                                </p:cTn>
                              </p:par>
                              <p:par>
                                <p:cTn id="693" presetID="2" presetClass="entr" presetSubtype="9" fill="hold" grpId="0" nodeType="withEffect">
                                  <p:stCondLst>
                                    <p:cond delay="0"/>
                                  </p:stCondLst>
                                  <p:childTnLst>
                                    <p:set>
                                      <p:cBhvr>
                                        <p:cTn id="694" dur="1" fill="hold">
                                          <p:stCondLst>
                                            <p:cond delay="0"/>
                                          </p:stCondLst>
                                        </p:cTn>
                                        <p:tgtEl>
                                          <p:spTgt spid="176"/>
                                        </p:tgtEl>
                                        <p:attrNameLst>
                                          <p:attrName>style.visibility</p:attrName>
                                        </p:attrNameLst>
                                      </p:cBhvr>
                                      <p:to>
                                        <p:strVal val="visible"/>
                                      </p:to>
                                    </p:set>
                                    <p:anim calcmode="lin" valueType="num">
                                      <p:cBhvr additive="base">
                                        <p:cTn id="695" dur="2250" fill="hold"/>
                                        <p:tgtEl>
                                          <p:spTgt spid="176"/>
                                        </p:tgtEl>
                                        <p:attrNameLst>
                                          <p:attrName>ppt_x</p:attrName>
                                        </p:attrNameLst>
                                      </p:cBhvr>
                                      <p:tavLst>
                                        <p:tav tm="0">
                                          <p:val>
                                            <p:strVal val="0-#ppt_w/2"/>
                                          </p:val>
                                        </p:tav>
                                        <p:tav tm="100000">
                                          <p:val>
                                            <p:strVal val="#ppt_x"/>
                                          </p:val>
                                        </p:tav>
                                      </p:tavLst>
                                    </p:anim>
                                    <p:anim calcmode="lin" valueType="num">
                                      <p:cBhvr additive="base">
                                        <p:cTn id="696" dur="2250" fill="hold"/>
                                        <p:tgtEl>
                                          <p:spTgt spid="176"/>
                                        </p:tgtEl>
                                        <p:attrNameLst>
                                          <p:attrName>ppt_y</p:attrName>
                                        </p:attrNameLst>
                                      </p:cBhvr>
                                      <p:tavLst>
                                        <p:tav tm="0">
                                          <p:val>
                                            <p:strVal val="0-#ppt_h/2"/>
                                          </p:val>
                                        </p:tav>
                                        <p:tav tm="100000">
                                          <p:val>
                                            <p:strVal val="#ppt_y"/>
                                          </p:val>
                                        </p:tav>
                                      </p:tavLst>
                                    </p:anim>
                                  </p:childTnLst>
                                </p:cTn>
                              </p:par>
                              <p:par>
                                <p:cTn id="697" presetID="2" presetClass="entr" presetSubtype="9" fill="hold" grpId="0" nodeType="withEffect">
                                  <p:stCondLst>
                                    <p:cond delay="0"/>
                                  </p:stCondLst>
                                  <p:childTnLst>
                                    <p:set>
                                      <p:cBhvr>
                                        <p:cTn id="698" dur="1" fill="hold">
                                          <p:stCondLst>
                                            <p:cond delay="0"/>
                                          </p:stCondLst>
                                        </p:cTn>
                                        <p:tgtEl>
                                          <p:spTgt spid="177"/>
                                        </p:tgtEl>
                                        <p:attrNameLst>
                                          <p:attrName>style.visibility</p:attrName>
                                        </p:attrNameLst>
                                      </p:cBhvr>
                                      <p:to>
                                        <p:strVal val="visible"/>
                                      </p:to>
                                    </p:set>
                                    <p:anim calcmode="lin" valueType="num">
                                      <p:cBhvr additive="base">
                                        <p:cTn id="699" dur="2250" fill="hold"/>
                                        <p:tgtEl>
                                          <p:spTgt spid="177"/>
                                        </p:tgtEl>
                                        <p:attrNameLst>
                                          <p:attrName>ppt_x</p:attrName>
                                        </p:attrNameLst>
                                      </p:cBhvr>
                                      <p:tavLst>
                                        <p:tav tm="0">
                                          <p:val>
                                            <p:strVal val="0-#ppt_w/2"/>
                                          </p:val>
                                        </p:tav>
                                        <p:tav tm="100000">
                                          <p:val>
                                            <p:strVal val="#ppt_x"/>
                                          </p:val>
                                        </p:tav>
                                      </p:tavLst>
                                    </p:anim>
                                    <p:anim calcmode="lin" valueType="num">
                                      <p:cBhvr additive="base">
                                        <p:cTn id="700" dur="2250" fill="hold"/>
                                        <p:tgtEl>
                                          <p:spTgt spid="177"/>
                                        </p:tgtEl>
                                        <p:attrNameLst>
                                          <p:attrName>ppt_y</p:attrName>
                                        </p:attrNameLst>
                                      </p:cBhvr>
                                      <p:tavLst>
                                        <p:tav tm="0">
                                          <p:val>
                                            <p:strVal val="0-#ppt_h/2"/>
                                          </p:val>
                                        </p:tav>
                                        <p:tav tm="100000">
                                          <p:val>
                                            <p:strVal val="#ppt_y"/>
                                          </p:val>
                                        </p:tav>
                                      </p:tavLst>
                                    </p:anim>
                                  </p:childTnLst>
                                </p:cTn>
                              </p:par>
                              <p:par>
                                <p:cTn id="701" presetID="2" presetClass="entr" presetSubtype="9" fill="hold" grpId="0" nodeType="withEffect">
                                  <p:stCondLst>
                                    <p:cond delay="0"/>
                                  </p:stCondLst>
                                  <p:childTnLst>
                                    <p:set>
                                      <p:cBhvr>
                                        <p:cTn id="702" dur="1" fill="hold">
                                          <p:stCondLst>
                                            <p:cond delay="0"/>
                                          </p:stCondLst>
                                        </p:cTn>
                                        <p:tgtEl>
                                          <p:spTgt spid="178"/>
                                        </p:tgtEl>
                                        <p:attrNameLst>
                                          <p:attrName>style.visibility</p:attrName>
                                        </p:attrNameLst>
                                      </p:cBhvr>
                                      <p:to>
                                        <p:strVal val="visible"/>
                                      </p:to>
                                    </p:set>
                                    <p:anim calcmode="lin" valueType="num">
                                      <p:cBhvr additive="base">
                                        <p:cTn id="703" dur="2250" fill="hold"/>
                                        <p:tgtEl>
                                          <p:spTgt spid="178"/>
                                        </p:tgtEl>
                                        <p:attrNameLst>
                                          <p:attrName>ppt_x</p:attrName>
                                        </p:attrNameLst>
                                      </p:cBhvr>
                                      <p:tavLst>
                                        <p:tav tm="0">
                                          <p:val>
                                            <p:strVal val="0-#ppt_w/2"/>
                                          </p:val>
                                        </p:tav>
                                        <p:tav tm="100000">
                                          <p:val>
                                            <p:strVal val="#ppt_x"/>
                                          </p:val>
                                        </p:tav>
                                      </p:tavLst>
                                    </p:anim>
                                    <p:anim calcmode="lin" valueType="num">
                                      <p:cBhvr additive="base">
                                        <p:cTn id="704" dur="2250" fill="hold"/>
                                        <p:tgtEl>
                                          <p:spTgt spid="178"/>
                                        </p:tgtEl>
                                        <p:attrNameLst>
                                          <p:attrName>ppt_y</p:attrName>
                                        </p:attrNameLst>
                                      </p:cBhvr>
                                      <p:tavLst>
                                        <p:tav tm="0">
                                          <p:val>
                                            <p:strVal val="0-#ppt_h/2"/>
                                          </p:val>
                                        </p:tav>
                                        <p:tav tm="100000">
                                          <p:val>
                                            <p:strVal val="#ppt_y"/>
                                          </p:val>
                                        </p:tav>
                                      </p:tavLst>
                                    </p:anim>
                                  </p:childTnLst>
                                </p:cTn>
                              </p:par>
                              <p:par>
                                <p:cTn id="705" presetID="2" presetClass="entr" presetSubtype="9" fill="hold" grpId="0" nodeType="withEffect">
                                  <p:stCondLst>
                                    <p:cond delay="0"/>
                                  </p:stCondLst>
                                  <p:childTnLst>
                                    <p:set>
                                      <p:cBhvr>
                                        <p:cTn id="706" dur="1" fill="hold">
                                          <p:stCondLst>
                                            <p:cond delay="0"/>
                                          </p:stCondLst>
                                        </p:cTn>
                                        <p:tgtEl>
                                          <p:spTgt spid="179"/>
                                        </p:tgtEl>
                                        <p:attrNameLst>
                                          <p:attrName>style.visibility</p:attrName>
                                        </p:attrNameLst>
                                      </p:cBhvr>
                                      <p:to>
                                        <p:strVal val="visible"/>
                                      </p:to>
                                    </p:set>
                                    <p:anim calcmode="lin" valueType="num">
                                      <p:cBhvr additive="base">
                                        <p:cTn id="707" dur="2250" fill="hold"/>
                                        <p:tgtEl>
                                          <p:spTgt spid="179"/>
                                        </p:tgtEl>
                                        <p:attrNameLst>
                                          <p:attrName>ppt_x</p:attrName>
                                        </p:attrNameLst>
                                      </p:cBhvr>
                                      <p:tavLst>
                                        <p:tav tm="0">
                                          <p:val>
                                            <p:strVal val="0-#ppt_w/2"/>
                                          </p:val>
                                        </p:tav>
                                        <p:tav tm="100000">
                                          <p:val>
                                            <p:strVal val="#ppt_x"/>
                                          </p:val>
                                        </p:tav>
                                      </p:tavLst>
                                    </p:anim>
                                    <p:anim calcmode="lin" valueType="num">
                                      <p:cBhvr additive="base">
                                        <p:cTn id="708" dur="2250" fill="hold"/>
                                        <p:tgtEl>
                                          <p:spTgt spid="179"/>
                                        </p:tgtEl>
                                        <p:attrNameLst>
                                          <p:attrName>ppt_y</p:attrName>
                                        </p:attrNameLst>
                                      </p:cBhvr>
                                      <p:tavLst>
                                        <p:tav tm="0">
                                          <p:val>
                                            <p:strVal val="0-#ppt_h/2"/>
                                          </p:val>
                                        </p:tav>
                                        <p:tav tm="100000">
                                          <p:val>
                                            <p:strVal val="#ppt_y"/>
                                          </p:val>
                                        </p:tav>
                                      </p:tavLst>
                                    </p:anim>
                                  </p:childTnLst>
                                </p:cTn>
                              </p:par>
                              <p:par>
                                <p:cTn id="709" presetID="2" presetClass="entr" presetSubtype="9" fill="hold" grpId="0" nodeType="withEffect">
                                  <p:stCondLst>
                                    <p:cond delay="0"/>
                                  </p:stCondLst>
                                  <p:childTnLst>
                                    <p:set>
                                      <p:cBhvr>
                                        <p:cTn id="710" dur="1" fill="hold">
                                          <p:stCondLst>
                                            <p:cond delay="0"/>
                                          </p:stCondLst>
                                        </p:cTn>
                                        <p:tgtEl>
                                          <p:spTgt spid="180"/>
                                        </p:tgtEl>
                                        <p:attrNameLst>
                                          <p:attrName>style.visibility</p:attrName>
                                        </p:attrNameLst>
                                      </p:cBhvr>
                                      <p:to>
                                        <p:strVal val="visible"/>
                                      </p:to>
                                    </p:set>
                                    <p:anim calcmode="lin" valueType="num">
                                      <p:cBhvr additive="base">
                                        <p:cTn id="711" dur="2250" fill="hold"/>
                                        <p:tgtEl>
                                          <p:spTgt spid="180"/>
                                        </p:tgtEl>
                                        <p:attrNameLst>
                                          <p:attrName>ppt_x</p:attrName>
                                        </p:attrNameLst>
                                      </p:cBhvr>
                                      <p:tavLst>
                                        <p:tav tm="0">
                                          <p:val>
                                            <p:strVal val="0-#ppt_w/2"/>
                                          </p:val>
                                        </p:tav>
                                        <p:tav tm="100000">
                                          <p:val>
                                            <p:strVal val="#ppt_x"/>
                                          </p:val>
                                        </p:tav>
                                      </p:tavLst>
                                    </p:anim>
                                    <p:anim calcmode="lin" valueType="num">
                                      <p:cBhvr additive="base">
                                        <p:cTn id="712" dur="2250" fill="hold"/>
                                        <p:tgtEl>
                                          <p:spTgt spid="180"/>
                                        </p:tgtEl>
                                        <p:attrNameLst>
                                          <p:attrName>ppt_y</p:attrName>
                                        </p:attrNameLst>
                                      </p:cBhvr>
                                      <p:tavLst>
                                        <p:tav tm="0">
                                          <p:val>
                                            <p:strVal val="0-#ppt_h/2"/>
                                          </p:val>
                                        </p:tav>
                                        <p:tav tm="100000">
                                          <p:val>
                                            <p:strVal val="#ppt_y"/>
                                          </p:val>
                                        </p:tav>
                                      </p:tavLst>
                                    </p:anim>
                                  </p:childTnLst>
                                </p:cTn>
                              </p:par>
                              <p:par>
                                <p:cTn id="713" presetID="2" presetClass="entr" presetSubtype="9" fill="hold" grpId="0" nodeType="withEffect">
                                  <p:stCondLst>
                                    <p:cond delay="0"/>
                                  </p:stCondLst>
                                  <p:childTnLst>
                                    <p:set>
                                      <p:cBhvr>
                                        <p:cTn id="714" dur="1" fill="hold">
                                          <p:stCondLst>
                                            <p:cond delay="0"/>
                                          </p:stCondLst>
                                        </p:cTn>
                                        <p:tgtEl>
                                          <p:spTgt spid="181"/>
                                        </p:tgtEl>
                                        <p:attrNameLst>
                                          <p:attrName>style.visibility</p:attrName>
                                        </p:attrNameLst>
                                      </p:cBhvr>
                                      <p:to>
                                        <p:strVal val="visible"/>
                                      </p:to>
                                    </p:set>
                                    <p:anim calcmode="lin" valueType="num">
                                      <p:cBhvr additive="base">
                                        <p:cTn id="715" dur="2250" fill="hold"/>
                                        <p:tgtEl>
                                          <p:spTgt spid="181"/>
                                        </p:tgtEl>
                                        <p:attrNameLst>
                                          <p:attrName>ppt_x</p:attrName>
                                        </p:attrNameLst>
                                      </p:cBhvr>
                                      <p:tavLst>
                                        <p:tav tm="0">
                                          <p:val>
                                            <p:strVal val="0-#ppt_w/2"/>
                                          </p:val>
                                        </p:tav>
                                        <p:tav tm="100000">
                                          <p:val>
                                            <p:strVal val="#ppt_x"/>
                                          </p:val>
                                        </p:tav>
                                      </p:tavLst>
                                    </p:anim>
                                    <p:anim calcmode="lin" valueType="num">
                                      <p:cBhvr additive="base">
                                        <p:cTn id="716" dur="2250" fill="hold"/>
                                        <p:tgtEl>
                                          <p:spTgt spid="181"/>
                                        </p:tgtEl>
                                        <p:attrNameLst>
                                          <p:attrName>ppt_y</p:attrName>
                                        </p:attrNameLst>
                                      </p:cBhvr>
                                      <p:tavLst>
                                        <p:tav tm="0">
                                          <p:val>
                                            <p:strVal val="0-#ppt_h/2"/>
                                          </p:val>
                                        </p:tav>
                                        <p:tav tm="100000">
                                          <p:val>
                                            <p:strVal val="#ppt_y"/>
                                          </p:val>
                                        </p:tav>
                                      </p:tavLst>
                                    </p:anim>
                                  </p:childTnLst>
                                </p:cTn>
                              </p:par>
                              <p:par>
                                <p:cTn id="717" presetID="2" presetClass="entr" presetSubtype="9" fill="hold" grpId="0" nodeType="withEffect">
                                  <p:stCondLst>
                                    <p:cond delay="0"/>
                                  </p:stCondLst>
                                  <p:childTnLst>
                                    <p:set>
                                      <p:cBhvr>
                                        <p:cTn id="718" dur="1" fill="hold">
                                          <p:stCondLst>
                                            <p:cond delay="0"/>
                                          </p:stCondLst>
                                        </p:cTn>
                                        <p:tgtEl>
                                          <p:spTgt spid="182"/>
                                        </p:tgtEl>
                                        <p:attrNameLst>
                                          <p:attrName>style.visibility</p:attrName>
                                        </p:attrNameLst>
                                      </p:cBhvr>
                                      <p:to>
                                        <p:strVal val="visible"/>
                                      </p:to>
                                    </p:set>
                                    <p:anim calcmode="lin" valueType="num">
                                      <p:cBhvr additive="base">
                                        <p:cTn id="719" dur="2250" fill="hold"/>
                                        <p:tgtEl>
                                          <p:spTgt spid="182"/>
                                        </p:tgtEl>
                                        <p:attrNameLst>
                                          <p:attrName>ppt_x</p:attrName>
                                        </p:attrNameLst>
                                      </p:cBhvr>
                                      <p:tavLst>
                                        <p:tav tm="0">
                                          <p:val>
                                            <p:strVal val="0-#ppt_w/2"/>
                                          </p:val>
                                        </p:tav>
                                        <p:tav tm="100000">
                                          <p:val>
                                            <p:strVal val="#ppt_x"/>
                                          </p:val>
                                        </p:tav>
                                      </p:tavLst>
                                    </p:anim>
                                    <p:anim calcmode="lin" valueType="num">
                                      <p:cBhvr additive="base">
                                        <p:cTn id="720" dur="2250" fill="hold"/>
                                        <p:tgtEl>
                                          <p:spTgt spid="182"/>
                                        </p:tgtEl>
                                        <p:attrNameLst>
                                          <p:attrName>ppt_y</p:attrName>
                                        </p:attrNameLst>
                                      </p:cBhvr>
                                      <p:tavLst>
                                        <p:tav tm="0">
                                          <p:val>
                                            <p:strVal val="0-#ppt_h/2"/>
                                          </p:val>
                                        </p:tav>
                                        <p:tav tm="100000">
                                          <p:val>
                                            <p:strVal val="#ppt_y"/>
                                          </p:val>
                                        </p:tav>
                                      </p:tavLst>
                                    </p:anim>
                                  </p:childTnLst>
                                </p:cTn>
                              </p:par>
                              <p:par>
                                <p:cTn id="721" presetID="2" presetClass="entr" presetSubtype="9" fill="hold" grpId="0" nodeType="withEffect">
                                  <p:stCondLst>
                                    <p:cond delay="0"/>
                                  </p:stCondLst>
                                  <p:childTnLst>
                                    <p:set>
                                      <p:cBhvr>
                                        <p:cTn id="722" dur="1" fill="hold">
                                          <p:stCondLst>
                                            <p:cond delay="0"/>
                                          </p:stCondLst>
                                        </p:cTn>
                                        <p:tgtEl>
                                          <p:spTgt spid="183"/>
                                        </p:tgtEl>
                                        <p:attrNameLst>
                                          <p:attrName>style.visibility</p:attrName>
                                        </p:attrNameLst>
                                      </p:cBhvr>
                                      <p:to>
                                        <p:strVal val="visible"/>
                                      </p:to>
                                    </p:set>
                                    <p:anim calcmode="lin" valueType="num">
                                      <p:cBhvr additive="base">
                                        <p:cTn id="723" dur="2250" fill="hold"/>
                                        <p:tgtEl>
                                          <p:spTgt spid="183"/>
                                        </p:tgtEl>
                                        <p:attrNameLst>
                                          <p:attrName>ppt_x</p:attrName>
                                        </p:attrNameLst>
                                      </p:cBhvr>
                                      <p:tavLst>
                                        <p:tav tm="0">
                                          <p:val>
                                            <p:strVal val="0-#ppt_w/2"/>
                                          </p:val>
                                        </p:tav>
                                        <p:tav tm="100000">
                                          <p:val>
                                            <p:strVal val="#ppt_x"/>
                                          </p:val>
                                        </p:tav>
                                      </p:tavLst>
                                    </p:anim>
                                    <p:anim calcmode="lin" valueType="num">
                                      <p:cBhvr additive="base">
                                        <p:cTn id="724" dur="2250" fill="hold"/>
                                        <p:tgtEl>
                                          <p:spTgt spid="183"/>
                                        </p:tgtEl>
                                        <p:attrNameLst>
                                          <p:attrName>ppt_y</p:attrName>
                                        </p:attrNameLst>
                                      </p:cBhvr>
                                      <p:tavLst>
                                        <p:tav tm="0">
                                          <p:val>
                                            <p:strVal val="0-#ppt_h/2"/>
                                          </p:val>
                                        </p:tav>
                                        <p:tav tm="100000">
                                          <p:val>
                                            <p:strVal val="#ppt_y"/>
                                          </p:val>
                                        </p:tav>
                                      </p:tavLst>
                                    </p:anim>
                                  </p:childTnLst>
                                </p:cTn>
                              </p:par>
                              <p:par>
                                <p:cTn id="725" presetID="2" presetClass="entr" presetSubtype="9" fill="hold" grpId="0" nodeType="withEffect">
                                  <p:stCondLst>
                                    <p:cond delay="0"/>
                                  </p:stCondLst>
                                  <p:childTnLst>
                                    <p:set>
                                      <p:cBhvr>
                                        <p:cTn id="726" dur="1" fill="hold">
                                          <p:stCondLst>
                                            <p:cond delay="0"/>
                                          </p:stCondLst>
                                        </p:cTn>
                                        <p:tgtEl>
                                          <p:spTgt spid="184"/>
                                        </p:tgtEl>
                                        <p:attrNameLst>
                                          <p:attrName>style.visibility</p:attrName>
                                        </p:attrNameLst>
                                      </p:cBhvr>
                                      <p:to>
                                        <p:strVal val="visible"/>
                                      </p:to>
                                    </p:set>
                                    <p:anim calcmode="lin" valueType="num">
                                      <p:cBhvr additive="base">
                                        <p:cTn id="727" dur="2250" fill="hold"/>
                                        <p:tgtEl>
                                          <p:spTgt spid="184"/>
                                        </p:tgtEl>
                                        <p:attrNameLst>
                                          <p:attrName>ppt_x</p:attrName>
                                        </p:attrNameLst>
                                      </p:cBhvr>
                                      <p:tavLst>
                                        <p:tav tm="0">
                                          <p:val>
                                            <p:strVal val="0-#ppt_w/2"/>
                                          </p:val>
                                        </p:tav>
                                        <p:tav tm="100000">
                                          <p:val>
                                            <p:strVal val="#ppt_x"/>
                                          </p:val>
                                        </p:tav>
                                      </p:tavLst>
                                    </p:anim>
                                    <p:anim calcmode="lin" valueType="num">
                                      <p:cBhvr additive="base">
                                        <p:cTn id="728" dur="2250" fill="hold"/>
                                        <p:tgtEl>
                                          <p:spTgt spid="184"/>
                                        </p:tgtEl>
                                        <p:attrNameLst>
                                          <p:attrName>ppt_y</p:attrName>
                                        </p:attrNameLst>
                                      </p:cBhvr>
                                      <p:tavLst>
                                        <p:tav tm="0">
                                          <p:val>
                                            <p:strVal val="0-#ppt_h/2"/>
                                          </p:val>
                                        </p:tav>
                                        <p:tav tm="100000">
                                          <p:val>
                                            <p:strVal val="#ppt_y"/>
                                          </p:val>
                                        </p:tav>
                                      </p:tavLst>
                                    </p:anim>
                                  </p:childTnLst>
                                </p:cTn>
                              </p:par>
                              <p:par>
                                <p:cTn id="729" presetID="2" presetClass="entr" presetSubtype="9" fill="hold" grpId="0" nodeType="withEffect">
                                  <p:stCondLst>
                                    <p:cond delay="0"/>
                                  </p:stCondLst>
                                  <p:childTnLst>
                                    <p:set>
                                      <p:cBhvr>
                                        <p:cTn id="730" dur="1" fill="hold">
                                          <p:stCondLst>
                                            <p:cond delay="0"/>
                                          </p:stCondLst>
                                        </p:cTn>
                                        <p:tgtEl>
                                          <p:spTgt spid="185"/>
                                        </p:tgtEl>
                                        <p:attrNameLst>
                                          <p:attrName>style.visibility</p:attrName>
                                        </p:attrNameLst>
                                      </p:cBhvr>
                                      <p:to>
                                        <p:strVal val="visible"/>
                                      </p:to>
                                    </p:set>
                                    <p:anim calcmode="lin" valueType="num">
                                      <p:cBhvr additive="base">
                                        <p:cTn id="731" dur="2250" fill="hold"/>
                                        <p:tgtEl>
                                          <p:spTgt spid="185"/>
                                        </p:tgtEl>
                                        <p:attrNameLst>
                                          <p:attrName>ppt_x</p:attrName>
                                        </p:attrNameLst>
                                      </p:cBhvr>
                                      <p:tavLst>
                                        <p:tav tm="0">
                                          <p:val>
                                            <p:strVal val="0-#ppt_w/2"/>
                                          </p:val>
                                        </p:tav>
                                        <p:tav tm="100000">
                                          <p:val>
                                            <p:strVal val="#ppt_x"/>
                                          </p:val>
                                        </p:tav>
                                      </p:tavLst>
                                    </p:anim>
                                    <p:anim calcmode="lin" valueType="num">
                                      <p:cBhvr additive="base">
                                        <p:cTn id="732" dur="2250" fill="hold"/>
                                        <p:tgtEl>
                                          <p:spTgt spid="185"/>
                                        </p:tgtEl>
                                        <p:attrNameLst>
                                          <p:attrName>ppt_y</p:attrName>
                                        </p:attrNameLst>
                                      </p:cBhvr>
                                      <p:tavLst>
                                        <p:tav tm="0">
                                          <p:val>
                                            <p:strVal val="0-#ppt_h/2"/>
                                          </p:val>
                                        </p:tav>
                                        <p:tav tm="100000">
                                          <p:val>
                                            <p:strVal val="#ppt_y"/>
                                          </p:val>
                                        </p:tav>
                                      </p:tavLst>
                                    </p:anim>
                                  </p:childTnLst>
                                </p:cTn>
                              </p:par>
                              <p:par>
                                <p:cTn id="733" presetID="2" presetClass="entr" presetSubtype="9" fill="hold" grpId="0" nodeType="withEffect">
                                  <p:stCondLst>
                                    <p:cond delay="0"/>
                                  </p:stCondLst>
                                  <p:childTnLst>
                                    <p:set>
                                      <p:cBhvr>
                                        <p:cTn id="734" dur="1" fill="hold">
                                          <p:stCondLst>
                                            <p:cond delay="0"/>
                                          </p:stCondLst>
                                        </p:cTn>
                                        <p:tgtEl>
                                          <p:spTgt spid="186"/>
                                        </p:tgtEl>
                                        <p:attrNameLst>
                                          <p:attrName>style.visibility</p:attrName>
                                        </p:attrNameLst>
                                      </p:cBhvr>
                                      <p:to>
                                        <p:strVal val="visible"/>
                                      </p:to>
                                    </p:set>
                                    <p:anim calcmode="lin" valueType="num">
                                      <p:cBhvr additive="base">
                                        <p:cTn id="735" dur="2250" fill="hold"/>
                                        <p:tgtEl>
                                          <p:spTgt spid="186"/>
                                        </p:tgtEl>
                                        <p:attrNameLst>
                                          <p:attrName>ppt_x</p:attrName>
                                        </p:attrNameLst>
                                      </p:cBhvr>
                                      <p:tavLst>
                                        <p:tav tm="0">
                                          <p:val>
                                            <p:strVal val="0-#ppt_w/2"/>
                                          </p:val>
                                        </p:tav>
                                        <p:tav tm="100000">
                                          <p:val>
                                            <p:strVal val="#ppt_x"/>
                                          </p:val>
                                        </p:tav>
                                      </p:tavLst>
                                    </p:anim>
                                    <p:anim calcmode="lin" valueType="num">
                                      <p:cBhvr additive="base">
                                        <p:cTn id="736" dur="2250" fill="hold"/>
                                        <p:tgtEl>
                                          <p:spTgt spid="186"/>
                                        </p:tgtEl>
                                        <p:attrNameLst>
                                          <p:attrName>ppt_y</p:attrName>
                                        </p:attrNameLst>
                                      </p:cBhvr>
                                      <p:tavLst>
                                        <p:tav tm="0">
                                          <p:val>
                                            <p:strVal val="0-#ppt_h/2"/>
                                          </p:val>
                                        </p:tav>
                                        <p:tav tm="100000">
                                          <p:val>
                                            <p:strVal val="#ppt_y"/>
                                          </p:val>
                                        </p:tav>
                                      </p:tavLst>
                                    </p:anim>
                                  </p:childTnLst>
                                </p:cTn>
                              </p:par>
                              <p:par>
                                <p:cTn id="737" presetID="2" presetClass="entr" presetSubtype="9" fill="hold" grpId="0" nodeType="withEffect">
                                  <p:stCondLst>
                                    <p:cond delay="0"/>
                                  </p:stCondLst>
                                  <p:childTnLst>
                                    <p:set>
                                      <p:cBhvr>
                                        <p:cTn id="738" dur="1" fill="hold">
                                          <p:stCondLst>
                                            <p:cond delay="0"/>
                                          </p:stCondLst>
                                        </p:cTn>
                                        <p:tgtEl>
                                          <p:spTgt spid="187"/>
                                        </p:tgtEl>
                                        <p:attrNameLst>
                                          <p:attrName>style.visibility</p:attrName>
                                        </p:attrNameLst>
                                      </p:cBhvr>
                                      <p:to>
                                        <p:strVal val="visible"/>
                                      </p:to>
                                    </p:set>
                                    <p:anim calcmode="lin" valueType="num">
                                      <p:cBhvr additive="base">
                                        <p:cTn id="739" dur="2250" fill="hold"/>
                                        <p:tgtEl>
                                          <p:spTgt spid="187"/>
                                        </p:tgtEl>
                                        <p:attrNameLst>
                                          <p:attrName>ppt_x</p:attrName>
                                        </p:attrNameLst>
                                      </p:cBhvr>
                                      <p:tavLst>
                                        <p:tav tm="0">
                                          <p:val>
                                            <p:strVal val="0-#ppt_w/2"/>
                                          </p:val>
                                        </p:tav>
                                        <p:tav tm="100000">
                                          <p:val>
                                            <p:strVal val="#ppt_x"/>
                                          </p:val>
                                        </p:tav>
                                      </p:tavLst>
                                    </p:anim>
                                    <p:anim calcmode="lin" valueType="num">
                                      <p:cBhvr additive="base">
                                        <p:cTn id="740" dur="2250" fill="hold"/>
                                        <p:tgtEl>
                                          <p:spTgt spid="187"/>
                                        </p:tgtEl>
                                        <p:attrNameLst>
                                          <p:attrName>ppt_y</p:attrName>
                                        </p:attrNameLst>
                                      </p:cBhvr>
                                      <p:tavLst>
                                        <p:tav tm="0">
                                          <p:val>
                                            <p:strVal val="0-#ppt_h/2"/>
                                          </p:val>
                                        </p:tav>
                                        <p:tav tm="100000">
                                          <p:val>
                                            <p:strVal val="#ppt_y"/>
                                          </p:val>
                                        </p:tav>
                                      </p:tavLst>
                                    </p:anim>
                                  </p:childTnLst>
                                </p:cTn>
                              </p:par>
                              <p:par>
                                <p:cTn id="741" presetID="2" presetClass="entr" presetSubtype="9" fill="hold" grpId="0" nodeType="withEffect">
                                  <p:stCondLst>
                                    <p:cond delay="0"/>
                                  </p:stCondLst>
                                  <p:childTnLst>
                                    <p:set>
                                      <p:cBhvr>
                                        <p:cTn id="742" dur="1" fill="hold">
                                          <p:stCondLst>
                                            <p:cond delay="0"/>
                                          </p:stCondLst>
                                        </p:cTn>
                                        <p:tgtEl>
                                          <p:spTgt spid="188"/>
                                        </p:tgtEl>
                                        <p:attrNameLst>
                                          <p:attrName>style.visibility</p:attrName>
                                        </p:attrNameLst>
                                      </p:cBhvr>
                                      <p:to>
                                        <p:strVal val="visible"/>
                                      </p:to>
                                    </p:set>
                                    <p:anim calcmode="lin" valueType="num">
                                      <p:cBhvr additive="base">
                                        <p:cTn id="743" dur="2250" fill="hold"/>
                                        <p:tgtEl>
                                          <p:spTgt spid="188"/>
                                        </p:tgtEl>
                                        <p:attrNameLst>
                                          <p:attrName>ppt_x</p:attrName>
                                        </p:attrNameLst>
                                      </p:cBhvr>
                                      <p:tavLst>
                                        <p:tav tm="0">
                                          <p:val>
                                            <p:strVal val="0-#ppt_w/2"/>
                                          </p:val>
                                        </p:tav>
                                        <p:tav tm="100000">
                                          <p:val>
                                            <p:strVal val="#ppt_x"/>
                                          </p:val>
                                        </p:tav>
                                      </p:tavLst>
                                    </p:anim>
                                    <p:anim calcmode="lin" valueType="num">
                                      <p:cBhvr additive="base">
                                        <p:cTn id="744" dur="2250" fill="hold"/>
                                        <p:tgtEl>
                                          <p:spTgt spid="188"/>
                                        </p:tgtEl>
                                        <p:attrNameLst>
                                          <p:attrName>ppt_y</p:attrName>
                                        </p:attrNameLst>
                                      </p:cBhvr>
                                      <p:tavLst>
                                        <p:tav tm="0">
                                          <p:val>
                                            <p:strVal val="0-#ppt_h/2"/>
                                          </p:val>
                                        </p:tav>
                                        <p:tav tm="100000">
                                          <p:val>
                                            <p:strVal val="#ppt_y"/>
                                          </p:val>
                                        </p:tav>
                                      </p:tavLst>
                                    </p:anim>
                                  </p:childTnLst>
                                </p:cTn>
                              </p:par>
                              <p:par>
                                <p:cTn id="745" presetID="2" presetClass="entr" presetSubtype="9" fill="hold" grpId="0" nodeType="withEffect">
                                  <p:stCondLst>
                                    <p:cond delay="0"/>
                                  </p:stCondLst>
                                  <p:childTnLst>
                                    <p:set>
                                      <p:cBhvr>
                                        <p:cTn id="746" dur="1" fill="hold">
                                          <p:stCondLst>
                                            <p:cond delay="0"/>
                                          </p:stCondLst>
                                        </p:cTn>
                                        <p:tgtEl>
                                          <p:spTgt spid="189"/>
                                        </p:tgtEl>
                                        <p:attrNameLst>
                                          <p:attrName>style.visibility</p:attrName>
                                        </p:attrNameLst>
                                      </p:cBhvr>
                                      <p:to>
                                        <p:strVal val="visible"/>
                                      </p:to>
                                    </p:set>
                                    <p:anim calcmode="lin" valueType="num">
                                      <p:cBhvr additive="base">
                                        <p:cTn id="747" dur="2250" fill="hold"/>
                                        <p:tgtEl>
                                          <p:spTgt spid="189"/>
                                        </p:tgtEl>
                                        <p:attrNameLst>
                                          <p:attrName>ppt_x</p:attrName>
                                        </p:attrNameLst>
                                      </p:cBhvr>
                                      <p:tavLst>
                                        <p:tav tm="0">
                                          <p:val>
                                            <p:strVal val="0-#ppt_w/2"/>
                                          </p:val>
                                        </p:tav>
                                        <p:tav tm="100000">
                                          <p:val>
                                            <p:strVal val="#ppt_x"/>
                                          </p:val>
                                        </p:tav>
                                      </p:tavLst>
                                    </p:anim>
                                    <p:anim calcmode="lin" valueType="num">
                                      <p:cBhvr additive="base">
                                        <p:cTn id="748" dur="2250" fill="hold"/>
                                        <p:tgtEl>
                                          <p:spTgt spid="189"/>
                                        </p:tgtEl>
                                        <p:attrNameLst>
                                          <p:attrName>ppt_y</p:attrName>
                                        </p:attrNameLst>
                                      </p:cBhvr>
                                      <p:tavLst>
                                        <p:tav tm="0">
                                          <p:val>
                                            <p:strVal val="0-#ppt_h/2"/>
                                          </p:val>
                                        </p:tav>
                                        <p:tav tm="100000">
                                          <p:val>
                                            <p:strVal val="#ppt_y"/>
                                          </p:val>
                                        </p:tav>
                                      </p:tavLst>
                                    </p:anim>
                                  </p:childTnLst>
                                </p:cTn>
                              </p:par>
                              <p:par>
                                <p:cTn id="749" presetID="2" presetClass="entr" presetSubtype="9" fill="hold" grpId="0" nodeType="withEffect">
                                  <p:stCondLst>
                                    <p:cond delay="0"/>
                                  </p:stCondLst>
                                  <p:childTnLst>
                                    <p:set>
                                      <p:cBhvr>
                                        <p:cTn id="750" dur="1" fill="hold">
                                          <p:stCondLst>
                                            <p:cond delay="0"/>
                                          </p:stCondLst>
                                        </p:cTn>
                                        <p:tgtEl>
                                          <p:spTgt spid="190"/>
                                        </p:tgtEl>
                                        <p:attrNameLst>
                                          <p:attrName>style.visibility</p:attrName>
                                        </p:attrNameLst>
                                      </p:cBhvr>
                                      <p:to>
                                        <p:strVal val="visible"/>
                                      </p:to>
                                    </p:set>
                                    <p:anim calcmode="lin" valueType="num">
                                      <p:cBhvr additive="base">
                                        <p:cTn id="751" dur="2250" fill="hold"/>
                                        <p:tgtEl>
                                          <p:spTgt spid="190"/>
                                        </p:tgtEl>
                                        <p:attrNameLst>
                                          <p:attrName>ppt_x</p:attrName>
                                        </p:attrNameLst>
                                      </p:cBhvr>
                                      <p:tavLst>
                                        <p:tav tm="0">
                                          <p:val>
                                            <p:strVal val="0-#ppt_w/2"/>
                                          </p:val>
                                        </p:tav>
                                        <p:tav tm="100000">
                                          <p:val>
                                            <p:strVal val="#ppt_x"/>
                                          </p:val>
                                        </p:tav>
                                      </p:tavLst>
                                    </p:anim>
                                    <p:anim calcmode="lin" valueType="num">
                                      <p:cBhvr additive="base">
                                        <p:cTn id="752" dur="2250" fill="hold"/>
                                        <p:tgtEl>
                                          <p:spTgt spid="190"/>
                                        </p:tgtEl>
                                        <p:attrNameLst>
                                          <p:attrName>ppt_y</p:attrName>
                                        </p:attrNameLst>
                                      </p:cBhvr>
                                      <p:tavLst>
                                        <p:tav tm="0">
                                          <p:val>
                                            <p:strVal val="0-#ppt_h/2"/>
                                          </p:val>
                                        </p:tav>
                                        <p:tav tm="100000">
                                          <p:val>
                                            <p:strVal val="#ppt_y"/>
                                          </p:val>
                                        </p:tav>
                                      </p:tavLst>
                                    </p:anim>
                                  </p:childTnLst>
                                </p:cTn>
                              </p:par>
                              <p:par>
                                <p:cTn id="753" presetID="2" presetClass="entr" presetSubtype="9" fill="hold" grpId="0" nodeType="withEffect">
                                  <p:stCondLst>
                                    <p:cond delay="0"/>
                                  </p:stCondLst>
                                  <p:childTnLst>
                                    <p:set>
                                      <p:cBhvr>
                                        <p:cTn id="754" dur="1" fill="hold">
                                          <p:stCondLst>
                                            <p:cond delay="0"/>
                                          </p:stCondLst>
                                        </p:cTn>
                                        <p:tgtEl>
                                          <p:spTgt spid="191"/>
                                        </p:tgtEl>
                                        <p:attrNameLst>
                                          <p:attrName>style.visibility</p:attrName>
                                        </p:attrNameLst>
                                      </p:cBhvr>
                                      <p:to>
                                        <p:strVal val="visible"/>
                                      </p:to>
                                    </p:set>
                                    <p:anim calcmode="lin" valueType="num">
                                      <p:cBhvr additive="base">
                                        <p:cTn id="755" dur="2250" fill="hold"/>
                                        <p:tgtEl>
                                          <p:spTgt spid="191"/>
                                        </p:tgtEl>
                                        <p:attrNameLst>
                                          <p:attrName>ppt_x</p:attrName>
                                        </p:attrNameLst>
                                      </p:cBhvr>
                                      <p:tavLst>
                                        <p:tav tm="0">
                                          <p:val>
                                            <p:strVal val="0-#ppt_w/2"/>
                                          </p:val>
                                        </p:tav>
                                        <p:tav tm="100000">
                                          <p:val>
                                            <p:strVal val="#ppt_x"/>
                                          </p:val>
                                        </p:tav>
                                      </p:tavLst>
                                    </p:anim>
                                    <p:anim calcmode="lin" valueType="num">
                                      <p:cBhvr additive="base">
                                        <p:cTn id="756" dur="2250" fill="hold"/>
                                        <p:tgtEl>
                                          <p:spTgt spid="191"/>
                                        </p:tgtEl>
                                        <p:attrNameLst>
                                          <p:attrName>ppt_y</p:attrName>
                                        </p:attrNameLst>
                                      </p:cBhvr>
                                      <p:tavLst>
                                        <p:tav tm="0">
                                          <p:val>
                                            <p:strVal val="0-#ppt_h/2"/>
                                          </p:val>
                                        </p:tav>
                                        <p:tav tm="100000">
                                          <p:val>
                                            <p:strVal val="#ppt_y"/>
                                          </p:val>
                                        </p:tav>
                                      </p:tavLst>
                                    </p:anim>
                                  </p:childTnLst>
                                </p:cTn>
                              </p:par>
                              <p:par>
                                <p:cTn id="757" presetID="2" presetClass="entr" presetSubtype="9" fill="hold" grpId="0" nodeType="withEffect">
                                  <p:stCondLst>
                                    <p:cond delay="0"/>
                                  </p:stCondLst>
                                  <p:childTnLst>
                                    <p:set>
                                      <p:cBhvr>
                                        <p:cTn id="758" dur="1" fill="hold">
                                          <p:stCondLst>
                                            <p:cond delay="0"/>
                                          </p:stCondLst>
                                        </p:cTn>
                                        <p:tgtEl>
                                          <p:spTgt spid="192"/>
                                        </p:tgtEl>
                                        <p:attrNameLst>
                                          <p:attrName>style.visibility</p:attrName>
                                        </p:attrNameLst>
                                      </p:cBhvr>
                                      <p:to>
                                        <p:strVal val="visible"/>
                                      </p:to>
                                    </p:set>
                                    <p:anim calcmode="lin" valueType="num">
                                      <p:cBhvr additive="base">
                                        <p:cTn id="759" dur="2250" fill="hold"/>
                                        <p:tgtEl>
                                          <p:spTgt spid="192"/>
                                        </p:tgtEl>
                                        <p:attrNameLst>
                                          <p:attrName>ppt_x</p:attrName>
                                        </p:attrNameLst>
                                      </p:cBhvr>
                                      <p:tavLst>
                                        <p:tav tm="0">
                                          <p:val>
                                            <p:strVal val="0-#ppt_w/2"/>
                                          </p:val>
                                        </p:tav>
                                        <p:tav tm="100000">
                                          <p:val>
                                            <p:strVal val="#ppt_x"/>
                                          </p:val>
                                        </p:tav>
                                      </p:tavLst>
                                    </p:anim>
                                    <p:anim calcmode="lin" valueType="num">
                                      <p:cBhvr additive="base">
                                        <p:cTn id="760" dur="2250" fill="hold"/>
                                        <p:tgtEl>
                                          <p:spTgt spid="192"/>
                                        </p:tgtEl>
                                        <p:attrNameLst>
                                          <p:attrName>ppt_y</p:attrName>
                                        </p:attrNameLst>
                                      </p:cBhvr>
                                      <p:tavLst>
                                        <p:tav tm="0">
                                          <p:val>
                                            <p:strVal val="0-#ppt_h/2"/>
                                          </p:val>
                                        </p:tav>
                                        <p:tav tm="100000">
                                          <p:val>
                                            <p:strVal val="#ppt_y"/>
                                          </p:val>
                                        </p:tav>
                                      </p:tavLst>
                                    </p:anim>
                                  </p:childTnLst>
                                </p:cTn>
                              </p:par>
                              <p:par>
                                <p:cTn id="761" presetID="2" presetClass="entr" presetSubtype="9" fill="hold" grpId="0" nodeType="withEffect">
                                  <p:stCondLst>
                                    <p:cond delay="0"/>
                                  </p:stCondLst>
                                  <p:childTnLst>
                                    <p:set>
                                      <p:cBhvr>
                                        <p:cTn id="762" dur="1" fill="hold">
                                          <p:stCondLst>
                                            <p:cond delay="0"/>
                                          </p:stCondLst>
                                        </p:cTn>
                                        <p:tgtEl>
                                          <p:spTgt spid="193"/>
                                        </p:tgtEl>
                                        <p:attrNameLst>
                                          <p:attrName>style.visibility</p:attrName>
                                        </p:attrNameLst>
                                      </p:cBhvr>
                                      <p:to>
                                        <p:strVal val="visible"/>
                                      </p:to>
                                    </p:set>
                                    <p:anim calcmode="lin" valueType="num">
                                      <p:cBhvr additive="base">
                                        <p:cTn id="763" dur="2250" fill="hold"/>
                                        <p:tgtEl>
                                          <p:spTgt spid="193"/>
                                        </p:tgtEl>
                                        <p:attrNameLst>
                                          <p:attrName>ppt_x</p:attrName>
                                        </p:attrNameLst>
                                      </p:cBhvr>
                                      <p:tavLst>
                                        <p:tav tm="0">
                                          <p:val>
                                            <p:strVal val="0-#ppt_w/2"/>
                                          </p:val>
                                        </p:tav>
                                        <p:tav tm="100000">
                                          <p:val>
                                            <p:strVal val="#ppt_x"/>
                                          </p:val>
                                        </p:tav>
                                      </p:tavLst>
                                    </p:anim>
                                    <p:anim calcmode="lin" valueType="num">
                                      <p:cBhvr additive="base">
                                        <p:cTn id="764" dur="2250" fill="hold"/>
                                        <p:tgtEl>
                                          <p:spTgt spid="193"/>
                                        </p:tgtEl>
                                        <p:attrNameLst>
                                          <p:attrName>ppt_y</p:attrName>
                                        </p:attrNameLst>
                                      </p:cBhvr>
                                      <p:tavLst>
                                        <p:tav tm="0">
                                          <p:val>
                                            <p:strVal val="0-#ppt_h/2"/>
                                          </p:val>
                                        </p:tav>
                                        <p:tav tm="100000">
                                          <p:val>
                                            <p:strVal val="#ppt_y"/>
                                          </p:val>
                                        </p:tav>
                                      </p:tavLst>
                                    </p:anim>
                                  </p:childTnLst>
                                </p:cTn>
                              </p:par>
                              <p:par>
                                <p:cTn id="765" presetID="2" presetClass="entr" presetSubtype="9" fill="hold" grpId="0" nodeType="withEffect">
                                  <p:stCondLst>
                                    <p:cond delay="0"/>
                                  </p:stCondLst>
                                  <p:childTnLst>
                                    <p:set>
                                      <p:cBhvr>
                                        <p:cTn id="766" dur="1" fill="hold">
                                          <p:stCondLst>
                                            <p:cond delay="0"/>
                                          </p:stCondLst>
                                        </p:cTn>
                                        <p:tgtEl>
                                          <p:spTgt spid="194"/>
                                        </p:tgtEl>
                                        <p:attrNameLst>
                                          <p:attrName>style.visibility</p:attrName>
                                        </p:attrNameLst>
                                      </p:cBhvr>
                                      <p:to>
                                        <p:strVal val="visible"/>
                                      </p:to>
                                    </p:set>
                                    <p:anim calcmode="lin" valueType="num">
                                      <p:cBhvr additive="base">
                                        <p:cTn id="767" dur="2250" fill="hold"/>
                                        <p:tgtEl>
                                          <p:spTgt spid="194"/>
                                        </p:tgtEl>
                                        <p:attrNameLst>
                                          <p:attrName>ppt_x</p:attrName>
                                        </p:attrNameLst>
                                      </p:cBhvr>
                                      <p:tavLst>
                                        <p:tav tm="0">
                                          <p:val>
                                            <p:strVal val="0-#ppt_w/2"/>
                                          </p:val>
                                        </p:tav>
                                        <p:tav tm="100000">
                                          <p:val>
                                            <p:strVal val="#ppt_x"/>
                                          </p:val>
                                        </p:tav>
                                      </p:tavLst>
                                    </p:anim>
                                    <p:anim calcmode="lin" valueType="num">
                                      <p:cBhvr additive="base">
                                        <p:cTn id="768" dur="2250" fill="hold"/>
                                        <p:tgtEl>
                                          <p:spTgt spid="194"/>
                                        </p:tgtEl>
                                        <p:attrNameLst>
                                          <p:attrName>ppt_y</p:attrName>
                                        </p:attrNameLst>
                                      </p:cBhvr>
                                      <p:tavLst>
                                        <p:tav tm="0">
                                          <p:val>
                                            <p:strVal val="0-#ppt_h/2"/>
                                          </p:val>
                                        </p:tav>
                                        <p:tav tm="100000">
                                          <p:val>
                                            <p:strVal val="#ppt_y"/>
                                          </p:val>
                                        </p:tav>
                                      </p:tavLst>
                                    </p:anim>
                                  </p:childTnLst>
                                </p:cTn>
                              </p:par>
                              <p:par>
                                <p:cTn id="769" presetID="2" presetClass="entr" presetSubtype="9" fill="hold" grpId="0" nodeType="withEffect">
                                  <p:stCondLst>
                                    <p:cond delay="0"/>
                                  </p:stCondLst>
                                  <p:childTnLst>
                                    <p:set>
                                      <p:cBhvr>
                                        <p:cTn id="770" dur="1" fill="hold">
                                          <p:stCondLst>
                                            <p:cond delay="0"/>
                                          </p:stCondLst>
                                        </p:cTn>
                                        <p:tgtEl>
                                          <p:spTgt spid="195"/>
                                        </p:tgtEl>
                                        <p:attrNameLst>
                                          <p:attrName>style.visibility</p:attrName>
                                        </p:attrNameLst>
                                      </p:cBhvr>
                                      <p:to>
                                        <p:strVal val="visible"/>
                                      </p:to>
                                    </p:set>
                                    <p:anim calcmode="lin" valueType="num">
                                      <p:cBhvr additive="base">
                                        <p:cTn id="771" dur="2250" fill="hold"/>
                                        <p:tgtEl>
                                          <p:spTgt spid="195"/>
                                        </p:tgtEl>
                                        <p:attrNameLst>
                                          <p:attrName>ppt_x</p:attrName>
                                        </p:attrNameLst>
                                      </p:cBhvr>
                                      <p:tavLst>
                                        <p:tav tm="0">
                                          <p:val>
                                            <p:strVal val="0-#ppt_w/2"/>
                                          </p:val>
                                        </p:tav>
                                        <p:tav tm="100000">
                                          <p:val>
                                            <p:strVal val="#ppt_x"/>
                                          </p:val>
                                        </p:tav>
                                      </p:tavLst>
                                    </p:anim>
                                    <p:anim calcmode="lin" valueType="num">
                                      <p:cBhvr additive="base">
                                        <p:cTn id="772" dur="2250" fill="hold"/>
                                        <p:tgtEl>
                                          <p:spTgt spid="195"/>
                                        </p:tgtEl>
                                        <p:attrNameLst>
                                          <p:attrName>ppt_y</p:attrName>
                                        </p:attrNameLst>
                                      </p:cBhvr>
                                      <p:tavLst>
                                        <p:tav tm="0">
                                          <p:val>
                                            <p:strVal val="0-#ppt_h/2"/>
                                          </p:val>
                                        </p:tav>
                                        <p:tav tm="100000">
                                          <p:val>
                                            <p:strVal val="#ppt_y"/>
                                          </p:val>
                                        </p:tav>
                                      </p:tavLst>
                                    </p:anim>
                                  </p:childTnLst>
                                </p:cTn>
                              </p:par>
                              <p:par>
                                <p:cTn id="773" presetID="2" presetClass="entr" presetSubtype="9" fill="hold" grpId="0" nodeType="withEffect">
                                  <p:stCondLst>
                                    <p:cond delay="0"/>
                                  </p:stCondLst>
                                  <p:childTnLst>
                                    <p:set>
                                      <p:cBhvr>
                                        <p:cTn id="774" dur="1" fill="hold">
                                          <p:stCondLst>
                                            <p:cond delay="0"/>
                                          </p:stCondLst>
                                        </p:cTn>
                                        <p:tgtEl>
                                          <p:spTgt spid="196"/>
                                        </p:tgtEl>
                                        <p:attrNameLst>
                                          <p:attrName>style.visibility</p:attrName>
                                        </p:attrNameLst>
                                      </p:cBhvr>
                                      <p:to>
                                        <p:strVal val="visible"/>
                                      </p:to>
                                    </p:set>
                                    <p:anim calcmode="lin" valueType="num">
                                      <p:cBhvr additive="base">
                                        <p:cTn id="775" dur="2250" fill="hold"/>
                                        <p:tgtEl>
                                          <p:spTgt spid="196"/>
                                        </p:tgtEl>
                                        <p:attrNameLst>
                                          <p:attrName>ppt_x</p:attrName>
                                        </p:attrNameLst>
                                      </p:cBhvr>
                                      <p:tavLst>
                                        <p:tav tm="0">
                                          <p:val>
                                            <p:strVal val="0-#ppt_w/2"/>
                                          </p:val>
                                        </p:tav>
                                        <p:tav tm="100000">
                                          <p:val>
                                            <p:strVal val="#ppt_x"/>
                                          </p:val>
                                        </p:tav>
                                      </p:tavLst>
                                    </p:anim>
                                    <p:anim calcmode="lin" valueType="num">
                                      <p:cBhvr additive="base">
                                        <p:cTn id="776" dur="2250" fill="hold"/>
                                        <p:tgtEl>
                                          <p:spTgt spid="196"/>
                                        </p:tgtEl>
                                        <p:attrNameLst>
                                          <p:attrName>ppt_y</p:attrName>
                                        </p:attrNameLst>
                                      </p:cBhvr>
                                      <p:tavLst>
                                        <p:tav tm="0">
                                          <p:val>
                                            <p:strVal val="0-#ppt_h/2"/>
                                          </p:val>
                                        </p:tav>
                                        <p:tav tm="100000">
                                          <p:val>
                                            <p:strVal val="#ppt_y"/>
                                          </p:val>
                                        </p:tav>
                                      </p:tavLst>
                                    </p:anim>
                                  </p:childTnLst>
                                </p:cTn>
                              </p:par>
                              <p:par>
                                <p:cTn id="777" presetID="2" presetClass="entr" presetSubtype="9" fill="hold" grpId="0" nodeType="withEffect">
                                  <p:stCondLst>
                                    <p:cond delay="0"/>
                                  </p:stCondLst>
                                  <p:childTnLst>
                                    <p:set>
                                      <p:cBhvr>
                                        <p:cTn id="778" dur="1" fill="hold">
                                          <p:stCondLst>
                                            <p:cond delay="0"/>
                                          </p:stCondLst>
                                        </p:cTn>
                                        <p:tgtEl>
                                          <p:spTgt spid="197"/>
                                        </p:tgtEl>
                                        <p:attrNameLst>
                                          <p:attrName>style.visibility</p:attrName>
                                        </p:attrNameLst>
                                      </p:cBhvr>
                                      <p:to>
                                        <p:strVal val="visible"/>
                                      </p:to>
                                    </p:set>
                                    <p:anim calcmode="lin" valueType="num">
                                      <p:cBhvr additive="base">
                                        <p:cTn id="779" dur="2250" fill="hold"/>
                                        <p:tgtEl>
                                          <p:spTgt spid="197"/>
                                        </p:tgtEl>
                                        <p:attrNameLst>
                                          <p:attrName>ppt_x</p:attrName>
                                        </p:attrNameLst>
                                      </p:cBhvr>
                                      <p:tavLst>
                                        <p:tav tm="0">
                                          <p:val>
                                            <p:strVal val="0-#ppt_w/2"/>
                                          </p:val>
                                        </p:tav>
                                        <p:tav tm="100000">
                                          <p:val>
                                            <p:strVal val="#ppt_x"/>
                                          </p:val>
                                        </p:tav>
                                      </p:tavLst>
                                    </p:anim>
                                    <p:anim calcmode="lin" valueType="num">
                                      <p:cBhvr additive="base">
                                        <p:cTn id="780" dur="2250" fill="hold"/>
                                        <p:tgtEl>
                                          <p:spTgt spid="197"/>
                                        </p:tgtEl>
                                        <p:attrNameLst>
                                          <p:attrName>ppt_y</p:attrName>
                                        </p:attrNameLst>
                                      </p:cBhvr>
                                      <p:tavLst>
                                        <p:tav tm="0">
                                          <p:val>
                                            <p:strVal val="0-#ppt_h/2"/>
                                          </p:val>
                                        </p:tav>
                                        <p:tav tm="100000">
                                          <p:val>
                                            <p:strVal val="#ppt_y"/>
                                          </p:val>
                                        </p:tav>
                                      </p:tavLst>
                                    </p:anim>
                                  </p:childTnLst>
                                </p:cTn>
                              </p:par>
                              <p:par>
                                <p:cTn id="781" presetID="2" presetClass="entr" presetSubtype="9" fill="hold" grpId="0" nodeType="withEffect">
                                  <p:stCondLst>
                                    <p:cond delay="0"/>
                                  </p:stCondLst>
                                  <p:childTnLst>
                                    <p:set>
                                      <p:cBhvr>
                                        <p:cTn id="782" dur="1" fill="hold">
                                          <p:stCondLst>
                                            <p:cond delay="0"/>
                                          </p:stCondLst>
                                        </p:cTn>
                                        <p:tgtEl>
                                          <p:spTgt spid="198"/>
                                        </p:tgtEl>
                                        <p:attrNameLst>
                                          <p:attrName>style.visibility</p:attrName>
                                        </p:attrNameLst>
                                      </p:cBhvr>
                                      <p:to>
                                        <p:strVal val="visible"/>
                                      </p:to>
                                    </p:set>
                                    <p:anim calcmode="lin" valueType="num">
                                      <p:cBhvr additive="base">
                                        <p:cTn id="783" dur="2250" fill="hold"/>
                                        <p:tgtEl>
                                          <p:spTgt spid="198"/>
                                        </p:tgtEl>
                                        <p:attrNameLst>
                                          <p:attrName>ppt_x</p:attrName>
                                        </p:attrNameLst>
                                      </p:cBhvr>
                                      <p:tavLst>
                                        <p:tav tm="0">
                                          <p:val>
                                            <p:strVal val="0-#ppt_w/2"/>
                                          </p:val>
                                        </p:tav>
                                        <p:tav tm="100000">
                                          <p:val>
                                            <p:strVal val="#ppt_x"/>
                                          </p:val>
                                        </p:tav>
                                      </p:tavLst>
                                    </p:anim>
                                    <p:anim calcmode="lin" valueType="num">
                                      <p:cBhvr additive="base">
                                        <p:cTn id="784" dur="2250" fill="hold"/>
                                        <p:tgtEl>
                                          <p:spTgt spid="198"/>
                                        </p:tgtEl>
                                        <p:attrNameLst>
                                          <p:attrName>ppt_y</p:attrName>
                                        </p:attrNameLst>
                                      </p:cBhvr>
                                      <p:tavLst>
                                        <p:tav tm="0">
                                          <p:val>
                                            <p:strVal val="0-#ppt_h/2"/>
                                          </p:val>
                                        </p:tav>
                                        <p:tav tm="100000">
                                          <p:val>
                                            <p:strVal val="#ppt_y"/>
                                          </p:val>
                                        </p:tav>
                                      </p:tavLst>
                                    </p:anim>
                                  </p:childTnLst>
                                </p:cTn>
                              </p:par>
                              <p:par>
                                <p:cTn id="785" presetID="2" presetClass="entr" presetSubtype="9" fill="hold" grpId="0" nodeType="withEffect">
                                  <p:stCondLst>
                                    <p:cond delay="0"/>
                                  </p:stCondLst>
                                  <p:childTnLst>
                                    <p:set>
                                      <p:cBhvr>
                                        <p:cTn id="786" dur="1" fill="hold">
                                          <p:stCondLst>
                                            <p:cond delay="0"/>
                                          </p:stCondLst>
                                        </p:cTn>
                                        <p:tgtEl>
                                          <p:spTgt spid="199"/>
                                        </p:tgtEl>
                                        <p:attrNameLst>
                                          <p:attrName>style.visibility</p:attrName>
                                        </p:attrNameLst>
                                      </p:cBhvr>
                                      <p:to>
                                        <p:strVal val="visible"/>
                                      </p:to>
                                    </p:set>
                                    <p:anim calcmode="lin" valueType="num">
                                      <p:cBhvr additive="base">
                                        <p:cTn id="787" dur="2250" fill="hold"/>
                                        <p:tgtEl>
                                          <p:spTgt spid="199"/>
                                        </p:tgtEl>
                                        <p:attrNameLst>
                                          <p:attrName>ppt_x</p:attrName>
                                        </p:attrNameLst>
                                      </p:cBhvr>
                                      <p:tavLst>
                                        <p:tav tm="0">
                                          <p:val>
                                            <p:strVal val="0-#ppt_w/2"/>
                                          </p:val>
                                        </p:tav>
                                        <p:tav tm="100000">
                                          <p:val>
                                            <p:strVal val="#ppt_x"/>
                                          </p:val>
                                        </p:tav>
                                      </p:tavLst>
                                    </p:anim>
                                    <p:anim calcmode="lin" valueType="num">
                                      <p:cBhvr additive="base">
                                        <p:cTn id="788" dur="2250" fill="hold"/>
                                        <p:tgtEl>
                                          <p:spTgt spid="199"/>
                                        </p:tgtEl>
                                        <p:attrNameLst>
                                          <p:attrName>ppt_y</p:attrName>
                                        </p:attrNameLst>
                                      </p:cBhvr>
                                      <p:tavLst>
                                        <p:tav tm="0">
                                          <p:val>
                                            <p:strVal val="0-#ppt_h/2"/>
                                          </p:val>
                                        </p:tav>
                                        <p:tav tm="100000">
                                          <p:val>
                                            <p:strVal val="#ppt_y"/>
                                          </p:val>
                                        </p:tav>
                                      </p:tavLst>
                                    </p:anim>
                                  </p:childTnLst>
                                </p:cTn>
                              </p:par>
                              <p:par>
                                <p:cTn id="789" presetID="2" presetClass="entr" presetSubtype="9" fill="hold" grpId="0" nodeType="withEffect">
                                  <p:stCondLst>
                                    <p:cond delay="0"/>
                                  </p:stCondLst>
                                  <p:childTnLst>
                                    <p:set>
                                      <p:cBhvr>
                                        <p:cTn id="790" dur="1" fill="hold">
                                          <p:stCondLst>
                                            <p:cond delay="0"/>
                                          </p:stCondLst>
                                        </p:cTn>
                                        <p:tgtEl>
                                          <p:spTgt spid="200"/>
                                        </p:tgtEl>
                                        <p:attrNameLst>
                                          <p:attrName>style.visibility</p:attrName>
                                        </p:attrNameLst>
                                      </p:cBhvr>
                                      <p:to>
                                        <p:strVal val="visible"/>
                                      </p:to>
                                    </p:set>
                                    <p:anim calcmode="lin" valueType="num">
                                      <p:cBhvr additive="base">
                                        <p:cTn id="791" dur="2250" fill="hold"/>
                                        <p:tgtEl>
                                          <p:spTgt spid="200"/>
                                        </p:tgtEl>
                                        <p:attrNameLst>
                                          <p:attrName>ppt_x</p:attrName>
                                        </p:attrNameLst>
                                      </p:cBhvr>
                                      <p:tavLst>
                                        <p:tav tm="0">
                                          <p:val>
                                            <p:strVal val="0-#ppt_w/2"/>
                                          </p:val>
                                        </p:tav>
                                        <p:tav tm="100000">
                                          <p:val>
                                            <p:strVal val="#ppt_x"/>
                                          </p:val>
                                        </p:tav>
                                      </p:tavLst>
                                    </p:anim>
                                    <p:anim calcmode="lin" valueType="num">
                                      <p:cBhvr additive="base">
                                        <p:cTn id="792" dur="2250" fill="hold"/>
                                        <p:tgtEl>
                                          <p:spTgt spid="200"/>
                                        </p:tgtEl>
                                        <p:attrNameLst>
                                          <p:attrName>ppt_y</p:attrName>
                                        </p:attrNameLst>
                                      </p:cBhvr>
                                      <p:tavLst>
                                        <p:tav tm="0">
                                          <p:val>
                                            <p:strVal val="0-#ppt_h/2"/>
                                          </p:val>
                                        </p:tav>
                                        <p:tav tm="100000">
                                          <p:val>
                                            <p:strVal val="#ppt_y"/>
                                          </p:val>
                                        </p:tav>
                                      </p:tavLst>
                                    </p:anim>
                                  </p:childTnLst>
                                </p:cTn>
                              </p:par>
                              <p:par>
                                <p:cTn id="793" presetID="2" presetClass="entr" presetSubtype="9" fill="hold" grpId="0" nodeType="withEffect">
                                  <p:stCondLst>
                                    <p:cond delay="0"/>
                                  </p:stCondLst>
                                  <p:childTnLst>
                                    <p:set>
                                      <p:cBhvr>
                                        <p:cTn id="794" dur="1" fill="hold">
                                          <p:stCondLst>
                                            <p:cond delay="0"/>
                                          </p:stCondLst>
                                        </p:cTn>
                                        <p:tgtEl>
                                          <p:spTgt spid="201"/>
                                        </p:tgtEl>
                                        <p:attrNameLst>
                                          <p:attrName>style.visibility</p:attrName>
                                        </p:attrNameLst>
                                      </p:cBhvr>
                                      <p:to>
                                        <p:strVal val="visible"/>
                                      </p:to>
                                    </p:set>
                                    <p:anim calcmode="lin" valueType="num">
                                      <p:cBhvr additive="base">
                                        <p:cTn id="795" dur="2250" fill="hold"/>
                                        <p:tgtEl>
                                          <p:spTgt spid="201"/>
                                        </p:tgtEl>
                                        <p:attrNameLst>
                                          <p:attrName>ppt_x</p:attrName>
                                        </p:attrNameLst>
                                      </p:cBhvr>
                                      <p:tavLst>
                                        <p:tav tm="0">
                                          <p:val>
                                            <p:strVal val="0-#ppt_w/2"/>
                                          </p:val>
                                        </p:tav>
                                        <p:tav tm="100000">
                                          <p:val>
                                            <p:strVal val="#ppt_x"/>
                                          </p:val>
                                        </p:tav>
                                      </p:tavLst>
                                    </p:anim>
                                    <p:anim calcmode="lin" valueType="num">
                                      <p:cBhvr additive="base">
                                        <p:cTn id="796" dur="2250" fill="hold"/>
                                        <p:tgtEl>
                                          <p:spTgt spid="201"/>
                                        </p:tgtEl>
                                        <p:attrNameLst>
                                          <p:attrName>ppt_y</p:attrName>
                                        </p:attrNameLst>
                                      </p:cBhvr>
                                      <p:tavLst>
                                        <p:tav tm="0">
                                          <p:val>
                                            <p:strVal val="0-#ppt_h/2"/>
                                          </p:val>
                                        </p:tav>
                                        <p:tav tm="100000">
                                          <p:val>
                                            <p:strVal val="#ppt_y"/>
                                          </p:val>
                                        </p:tav>
                                      </p:tavLst>
                                    </p:anim>
                                  </p:childTnLst>
                                </p:cTn>
                              </p:par>
                              <p:par>
                                <p:cTn id="797" presetID="2" presetClass="entr" presetSubtype="9" fill="hold" grpId="0" nodeType="withEffect">
                                  <p:stCondLst>
                                    <p:cond delay="0"/>
                                  </p:stCondLst>
                                  <p:childTnLst>
                                    <p:set>
                                      <p:cBhvr>
                                        <p:cTn id="798" dur="1" fill="hold">
                                          <p:stCondLst>
                                            <p:cond delay="0"/>
                                          </p:stCondLst>
                                        </p:cTn>
                                        <p:tgtEl>
                                          <p:spTgt spid="202"/>
                                        </p:tgtEl>
                                        <p:attrNameLst>
                                          <p:attrName>style.visibility</p:attrName>
                                        </p:attrNameLst>
                                      </p:cBhvr>
                                      <p:to>
                                        <p:strVal val="visible"/>
                                      </p:to>
                                    </p:set>
                                    <p:anim calcmode="lin" valueType="num">
                                      <p:cBhvr additive="base">
                                        <p:cTn id="799" dur="2250" fill="hold"/>
                                        <p:tgtEl>
                                          <p:spTgt spid="202"/>
                                        </p:tgtEl>
                                        <p:attrNameLst>
                                          <p:attrName>ppt_x</p:attrName>
                                        </p:attrNameLst>
                                      </p:cBhvr>
                                      <p:tavLst>
                                        <p:tav tm="0">
                                          <p:val>
                                            <p:strVal val="0-#ppt_w/2"/>
                                          </p:val>
                                        </p:tav>
                                        <p:tav tm="100000">
                                          <p:val>
                                            <p:strVal val="#ppt_x"/>
                                          </p:val>
                                        </p:tav>
                                      </p:tavLst>
                                    </p:anim>
                                    <p:anim calcmode="lin" valueType="num">
                                      <p:cBhvr additive="base">
                                        <p:cTn id="800" dur="2250" fill="hold"/>
                                        <p:tgtEl>
                                          <p:spTgt spid="202"/>
                                        </p:tgtEl>
                                        <p:attrNameLst>
                                          <p:attrName>ppt_y</p:attrName>
                                        </p:attrNameLst>
                                      </p:cBhvr>
                                      <p:tavLst>
                                        <p:tav tm="0">
                                          <p:val>
                                            <p:strVal val="0-#ppt_h/2"/>
                                          </p:val>
                                        </p:tav>
                                        <p:tav tm="100000">
                                          <p:val>
                                            <p:strVal val="#ppt_y"/>
                                          </p:val>
                                        </p:tav>
                                      </p:tavLst>
                                    </p:anim>
                                  </p:childTnLst>
                                </p:cTn>
                              </p:par>
                              <p:par>
                                <p:cTn id="801" presetID="2" presetClass="entr" presetSubtype="9" fill="hold" grpId="0" nodeType="withEffect">
                                  <p:stCondLst>
                                    <p:cond delay="0"/>
                                  </p:stCondLst>
                                  <p:childTnLst>
                                    <p:set>
                                      <p:cBhvr>
                                        <p:cTn id="802" dur="1" fill="hold">
                                          <p:stCondLst>
                                            <p:cond delay="0"/>
                                          </p:stCondLst>
                                        </p:cTn>
                                        <p:tgtEl>
                                          <p:spTgt spid="203"/>
                                        </p:tgtEl>
                                        <p:attrNameLst>
                                          <p:attrName>style.visibility</p:attrName>
                                        </p:attrNameLst>
                                      </p:cBhvr>
                                      <p:to>
                                        <p:strVal val="visible"/>
                                      </p:to>
                                    </p:set>
                                    <p:anim calcmode="lin" valueType="num">
                                      <p:cBhvr additive="base">
                                        <p:cTn id="803" dur="2250" fill="hold"/>
                                        <p:tgtEl>
                                          <p:spTgt spid="203"/>
                                        </p:tgtEl>
                                        <p:attrNameLst>
                                          <p:attrName>ppt_x</p:attrName>
                                        </p:attrNameLst>
                                      </p:cBhvr>
                                      <p:tavLst>
                                        <p:tav tm="0">
                                          <p:val>
                                            <p:strVal val="0-#ppt_w/2"/>
                                          </p:val>
                                        </p:tav>
                                        <p:tav tm="100000">
                                          <p:val>
                                            <p:strVal val="#ppt_x"/>
                                          </p:val>
                                        </p:tav>
                                      </p:tavLst>
                                    </p:anim>
                                    <p:anim calcmode="lin" valueType="num">
                                      <p:cBhvr additive="base">
                                        <p:cTn id="804" dur="2250" fill="hold"/>
                                        <p:tgtEl>
                                          <p:spTgt spid="203"/>
                                        </p:tgtEl>
                                        <p:attrNameLst>
                                          <p:attrName>ppt_y</p:attrName>
                                        </p:attrNameLst>
                                      </p:cBhvr>
                                      <p:tavLst>
                                        <p:tav tm="0">
                                          <p:val>
                                            <p:strVal val="0-#ppt_h/2"/>
                                          </p:val>
                                        </p:tav>
                                        <p:tav tm="100000">
                                          <p:val>
                                            <p:strVal val="#ppt_y"/>
                                          </p:val>
                                        </p:tav>
                                      </p:tavLst>
                                    </p:anim>
                                  </p:childTnLst>
                                </p:cTn>
                              </p:par>
                              <p:par>
                                <p:cTn id="805" presetID="2" presetClass="entr" presetSubtype="9" fill="hold" grpId="0" nodeType="withEffect">
                                  <p:stCondLst>
                                    <p:cond delay="0"/>
                                  </p:stCondLst>
                                  <p:childTnLst>
                                    <p:set>
                                      <p:cBhvr>
                                        <p:cTn id="806" dur="1" fill="hold">
                                          <p:stCondLst>
                                            <p:cond delay="0"/>
                                          </p:stCondLst>
                                        </p:cTn>
                                        <p:tgtEl>
                                          <p:spTgt spid="204"/>
                                        </p:tgtEl>
                                        <p:attrNameLst>
                                          <p:attrName>style.visibility</p:attrName>
                                        </p:attrNameLst>
                                      </p:cBhvr>
                                      <p:to>
                                        <p:strVal val="visible"/>
                                      </p:to>
                                    </p:set>
                                    <p:anim calcmode="lin" valueType="num">
                                      <p:cBhvr additive="base">
                                        <p:cTn id="807" dur="2250" fill="hold"/>
                                        <p:tgtEl>
                                          <p:spTgt spid="204"/>
                                        </p:tgtEl>
                                        <p:attrNameLst>
                                          <p:attrName>ppt_x</p:attrName>
                                        </p:attrNameLst>
                                      </p:cBhvr>
                                      <p:tavLst>
                                        <p:tav tm="0">
                                          <p:val>
                                            <p:strVal val="0-#ppt_w/2"/>
                                          </p:val>
                                        </p:tav>
                                        <p:tav tm="100000">
                                          <p:val>
                                            <p:strVal val="#ppt_x"/>
                                          </p:val>
                                        </p:tav>
                                      </p:tavLst>
                                    </p:anim>
                                    <p:anim calcmode="lin" valueType="num">
                                      <p:cBhvr additive="base">
                                        <p:cTn id="808" dur="2250" fill="hold"/>
                                        <p:tgtEl>
                                          <p:spTgt spid="204"/>
                                        </p:tgtEl>
                                        <p:attrNameLst>
                                          <p:attrName>ppt_y</p:attrName>
                                        </p:attrNameLst>
                                      </p:cBhvr>
                                      <p:tavLst>
                                        <p:tav tm="0">
                                          <p:val>
                                            <p:strVal val="0-#ppt_h/2"/>
                                          </p:val>
                                        </p:tav>
                                        <p:tav tm="100000">
                                          <p:val>
                                            <p:strVal val="#ppt_y"/>
                                          </p:val>
                                        </p:tav>
                                      </p:tavLst>
                                    </p:anim>
                                  </p:childTnLst>
                                </p:cTn>
                              </p:par>
                              <p:par>
                                <p:cTn id="809" presetID="2" presetClass="entr" presetSubtype="9" fill="hold" grpId="0" nodeType="withEffect">
                                  <p:stCondLst>
                                    <p:cond delay="0"/>
                                  </p:stCondLst>
                                  <p:childTnLst>
                                    <p:set>
                                      <p:cBhvr>
                                        <p:cTn id="810" dur="1" fill="hold">
                                          <p:stCondLst>
                                            <p:cond delay="0"/>
                                          </p:stCondLst>
                                        </p:cTn>
                                        <p:tgtEl>
                                          <p:spTgt spid="205"/>
                                        </p:tgtEl>
                                        <p:attrNameLst>
                                          <p:attrName>style.visibility</p:attrName>
                                        </p:attrNameLst>
                                      </p:cBhvr>
                                      <p:to>
                                        <p:strVal val="visible"/>
                                      </p:to>
                                    </p:set>
                                    <p:anim calcmode="lin" valueType="num">
                                      <p:cBhvr additive="base">
                                        <p:cTn id="811" dur="2250" fill="hold"/>
                                        <p:tgtEl>
                                          <p:spTgt spid="205"/>
                                        </p:tgtEl>
                                        <p:attrNameLst>
                                          <p:attrName>ppt_x</p:attrName>
                                        </p:attrNameLst>
                                      </p:cBhvr>
                                      <p:tavLst>
                                        <p:tav tm="0">
                                          <p:val>
                                            <p:strVal val="0-#ppt_w/2"/>
                                          </p:val>
                                        </p:tav>
                                        <p:tav tm="100000">
                                          <p:val>
                                            <p:strVal val="#ppt_x"/>
                                          </p:val>
                                        </p:tav>
                                      </p:tavLst>
                                    </p:anim>
                                    <p:anim calcmode="lin" valueType="num">
                                      <p:cBhvr additive="base">
                                        <p:cTn id="812" dur="2250" fill="hold"/>
                                        <p:tgtEl>
                                          <p:spTgt spid="205"/>
                                        </p:tgtEl>
                                        <p:attrNameLst>
                                          <p:attrName>ppt_y</p:attrName>
                                        </p:attrNameLst>
                                      </p:cBhvr>
                                      <p:tavLst>
                                        <p:tav tm="0">
                                          <p:val>
                                            <p:strVal val="0-#ppt_h/2"/>
                                          </p:val>
                                        </p:tav>
                                        <p:tav tm="100000">
                                          <p:val>
                                            <p:strVal val="#ppt_y"/>
                                          </p:val>
                                        </p:tav>
                                      </p:tavLst>
                                    </p:anim>
                                  </p:childTnLst>
                                </p:cTn>
                              </p:par>
                              <p:par>
                                <p:cTn id="813" presetID="2" presetClass="entr" presetSubtype="9" fill="hold" grpId="0" nodeType="withEffect">
                                  <p:stCondLst>
                                    <p:cond delay="0"/>
                                  </p:stCondLst>
                                  <p:childTnLst>
                                    <p:set>
                                      <p:cBhvr>
                                        <p:cTn id="814" dur="1" fill="hold">
                                          <p:stCondLst>
                                            <p:cond delay="0"/>
                                          </p:stCondLst>
                                        </p:cTn>
                                        <p:tgtEl>
                                          <p:spTgt spid="206"/>
                                        </p:tgtEl>
                                        <p:attrNameLst>
                                          <p:attrName>style.visibility</p:attrName>
                                        </p:attrNameLst>
                                      </p:cBhvr>
                                      <p:to>
                                        <p:strVal val="visible"/>
                                      </p:to>
                                    </p:set>
                                    <p:anim calcmode="lin" valueType="num">
                                      <p:cBhvr additive="base">
                                        <p:cTn id="815" dur="2250" fill="hold"/>
                                        <p:tgtEl>
                                          <p:spTgt spid="206"/>
                                        </p:tgtEl>
                                        <p:attrNameLst>
                                          <p:attrName>ppt_x</p:attrName>
                                        </p:attrNameLst>
                                      </p:cBhvr>
                                      <p:tavLst>
                                        <p:tav tm="0">
                                          <p:val>
                                            <p:strVal val="0-#ppt_w/2"/>
                                          </p:val>
                                        </p:tav>
                                        <p:tav tm="100000">
                                          <p:val>
                                            <p:strVal val="#ppt_x"/>
                                          </p:val>
                                        </p:tav>
                                      </p:tavLst>
                                    </p:anim>
                                    <p:anim calcmode="lin" valueType="num">
                                      <p:cBhvr additive="base">
                                        <p:cTn id="816" dur="2250" fill="hold"/>
                                        <p:tgtEl>
                                          <p:spTgt spid="206"/>
                                        </p:tgtEl>
                                        <p:attrNameLst>
                                          <p:attrName>ppt_y</p:attrName>
                                        </p:attrNameLst>
                                      </p:cBhvr>
                                      <p:tavLst>
                                        <p:tav tm="0">
                                          <p:val>
                                            <p:strVal val="0-#ppt_h/2"/>
                                          </p:val>
                                        </p:tav>
                                        <p:tav tm="100000">
                                          <p:val>
                                            <p:strVal val="#ppt_y"/>
                                          </p:val>
                                        </p:tav>
                                      </p:tavLst>
                                    </p:anim>
                                  </p:childTnLst>
                                </p:cTn>
                              </p:par>
                              <p:par>
                                <p:cTn id="817" presetID="2" presetClass="entr" presetSubtype="9" fill="hold" grpId="0" nodeType="withEffect">
                                  <p:stCondLst>
                                    <p:cond delay="0"/>
                                  </p:stCondLst>
                                  <p:childTnLst>
                                    <p:set>
                                      <p:cBhvr>
                                        <p:cTn id="818" dur="1" fill="hold">
                                          <p:stCondLst>
                                            <p:cond delay="0"/>
                                          </p:stCondLst>
                                        </p:cTn>
                                        <p:tgtEl>
                                          <p:spTgt spid="207"/>
                                        </p:tgtEl>
                                        <p:attrNameLst>
                                          <p:attrName>style.visibility</p:attrName>
                                        </p:attrNameLst>
                                      </p:cBhvr>
                                      <p:to>
                                        <p:strVal val="visible"/>
                                      </p:to>
                                    </p:set>
                                    <p:anim calcmode="lin" valueType="num">
                                      <p:cBhvr additive="base">
                                        <p:cTn id="819" dur="2250" fill="hold"/>
                                        <p:tgtEl>
                                          <p:spTgt spid="207"/>
                                        </p:tgtEl>
                                        <p:attrNameLst>
                                          <p:attrName>ppt_x</p:attrName>
                                        </p:attrNameLst>
                                      </p:cBhvr>
                                      <p:tavLst>
                                        <p:tav tm="0">
                                          <p:val>
                                            <p:strVal val="0-#ppt_w/2"/>
                                          </p:val>
                                        </p:tav>
                                        <p:tav tm="100000">
                                          <p:val>
                                            <p:strVal val="#ppt_x"/>
                                          </p:val>
                                        </p:tav>
                                      </p:tavLst>
                                    </p:anim>
                                    <p:anim calcmode="lin" valueType="num">
                                      <p:cBhvr additive="base">
                                        <p:cTn id="820" dur="2250" fill="hold"/>
                                        <p:tgtEl>
                                          <p:spTgt spid="207"/>
                                        </p:tgtEl>
                                        <p:attrNameLst>
                                          <p:attrName>ppt_y</p:attrName>
                                        </p:attrNameLst>
                                      </p:cBhvr>
                                      <p:tavLst>
                                        <p:tav tm="0">
                                          <p:val>
                                            <p:strVal val="0-#ppt_h/2"/>
                                          </p:val>
                                        </p:tav>
                                        <p:tav tm="100000">
                                          <p:val>
                                            <p:strVal val="#ppt_y"/>
                                          </p:val>
                                        </p:tav>
                                      </p:tavLst>
                                    </p:anim>
                                  </p:childTnLst>
                                </p:cTn>
                              </p:par>
                              <p:par>
                                <p:cTn id="821" presetID="2" presetClass="entr" presetSubtype="9" fill="hold" grpId="0" nodeType="withEffect">
                                  <p:stCondLst>
                                    <p:cond delay="0"/>
                                  </p:stCondLst>
                                  <p:childTnLst>
                                    <p:set>
                                      <p:cBhvr>
                                        <p:cTn id="822" dur="1" fill="hold">
                                          <p:stCondLst>
                                            <p:cond delay="0"/>
                                          </p:stCondLst>
                                        </p:cTn>
                                        <p:tgtEl>
                                          <p:spTgt spid="208"/>
                                        </p:tgtEl>
                                        <p:attrNameLst>
                                          <p:attrName>style.visibility</p:attrName>
                                        </p:attrNameLst>
                                      </p:cBhvr>
                                      <p:to>
                                        <p:strVal val="visible"/>
                                      </p:to>
                                    </p:set>
                                    <p:anim calcmode="lin" valueType="num">
                                      <p:cBhvr additive="base">
                                        <p:cTn id="823" dur="2250" fill="hold"/>
                                        <p:tgtEl>
                                          <p:spTgt spid="208"/>
                                        </p:tgtEl>
                                        <p:attrNameLst>
                                          <p:attrName>ppt_x</p:attrName>
                                        </p:attrNameLst>
                                      </p:cBhvr>
                                      <p:tavLst>
                                        <p:tav tm="0">
                                          <p:val>
                                            <p:strVal val="0-#ppt_w/2"/>
                                          </p:val>
                                        </p:tav>
                                        <p:tav tm="100000">
                                          <p:val>
                                            <p:strVal val="#ppt_x"/>
                                          </p:val>
                                        </p:tav>
                                      </p:tavLst>
                                    </p:anim>
                                    <p:anim calcmode="lin" valueType="num">
                                      <p:cBhvr additive="base">
                                        <p:cTn id="824" dur="2250" fill="hold"/>
                                        <p:tgtEl>
                                          <p:spTgt spid="208"/>
                                        </p:tgtEl>
                                        <p:attrNameLst>
                                          <p:attrName>ppt_y</p:attrName>
                                        </p:attrNameLst>
                                      </p:cBhvr>
                                      <p:tavLst>
                                        <p:tav tm="0">
                                          <p:val>
                                            <p:strVal val="0-#ppt_h/2"/>
                                          </p:val>
                                        </p:tav>
                                        <p:tav tm="100000">
                                          <p:val>
                                            <p:strVal val="#ppt_y"/>
                                          </p:val>
                                        </p:tav>
                                      </p:tavLst>
                                    </p:anim>
                                  </p:childTnLst>
                                </p:cTn>
                              </p:par>
                              <p:par>
                                <p:cTn id="825" presetID="2" presetClass="entr" presetSubtype="9" fill="hold" grpId="0" nodeType="withEffect">
                                  <p:stCondLst>
                                    <p:cond delay="0"/>
                                  </p:stCondLst>
                                  <p:childTnLst>
                                    <p:set>
                                      <p:cBhvr>
                                        <p:cTn id="826" dur="1" fill="hold">
                                          <p:stCondLst>
                                            <p:cond delay="0"/>
                                          </p:stCondLst>
                                        </p:cTn>
                                        <p:tgtEl>
                                          <p:spTgt spid="209"/>
                                        </p:tgtEl>
                                        <p:attrNameLst>
                                          <p:attrName>style.visibility</p:attrName>
                                        </p:attrNameLst>
                                      </p:cBhvr>
                                      <p:to>
                                        <p:strVal val="visible"/>
                                      </p:to>
                                    </p:set>
                                    <p:anim calcmode="lin" valueType="num">
                                      <p:cBhvr additive="base">
                                        <p:cTn id="827" dur="2250" fill="hold"/>
                                        <p:tgtEl>
                                          <p:spTgt spid="209"/>
                                        </p:tgtEl>
                                        <p:attrNameLst>
                                          <p:attrName>ppt_x</p:attrName>
                                        </p:attrNameLst>
                                      </p:cBhvr>
                                      <p:tavLst>
                                        <p:tav tm="0">
                                          <p:val>
                                            <p:strVal val="0-#ppt_w/2"/>
                                          </p:val>
                                        </p:tav>
                                        <p:tav tm="100000">
                                          <p:val>
                                            <p:strVal val="#ppt_x"/>
                                          </p:val>
                                        </p:tav>
                                      </p:tavLst>
                                    </p:anim>
                                    <p:anim calcmode="lin" valueType="num">
                                      <p:cBhvr additive="base">
                                        <p:cTn id="828" dur="2250" fill="hold"/>
                                        <p:tgtEl>
                                          <p:spTgt spid="209"/>
                                        </p:tgtEl>
                                        <p:attrNameLst>
                                          <p:attrName>ppt_y</p:attrName>
                                        </p:attrNameLst>
                                      </p:cBhvr>
                                      <p:tavLst>
                                        <p:tav tm="0">
                                          <p:val>
                                            <p:strVal val="0-#ppt_h/2"/>
                                          </p:val>
                                        </p:tav>
                                        <p:tav tm="100000">
                                          <p:val>
                                            <p:strVal val="#ppt_y"/>
                                          </p:val>
                                        </p:tav>
                                      </p:tavLst>
                                    </p:anim>
                                  </p:childTnLst>
                                </p:cTn>
                              </p:par>
                              <p:par>
                                <p:cTn id="829" presetID="2" presetClass="entr" presetSubtype="9" fill="hold" grpId="0" nodeType="withEffect">
                                  <p:stCondLst>
                                    <p:cond delay="0"/>
                                  </p:stCondLst>
                                  <p:childTnLst>
                                    <p:set>
                                      <p:cBhvr>
                                        <p:cTn id="830" dur="1" fill="hold">
                                          <p:stCondLst>
                                            <p:cond delay="0"/>
                                          </p:stCondLst>
                                        </p:cTn>
                                        <p:tgtEl>
                                          <p:spTgt spid="210"/>
                                        </p:tgtEl>
                                        <p:attrNameLst>
                                          <p:attrName>style.visibility</p:attrName>
                                        </p:attrNameLst>
                                      </p:cBhvr>
                                      <p:to>
                                        <p:strVal val="visible"/>
                                      </p:to>
                                    </p:set>
                                    <p:anim calcmode="lin" valueType="num">
                                      <p:cBhvr additive="base">
                                        <p:cTn id="831" dur="2250" fill="hold"/>
                                        <p:tgtEl>
                                          <p:spTgt spid="210"/>
                                        </p:tgtEl>
                                        <p:attrNameLst>
                                          <p:attrName>ppt_x</p:attrName>
                                        </p:attrNameLst>
                                      </p:cBhvr>
                                      <p:tavLst>
                                        <p:tav tm="0">
                                          <p:val>
                                            <p:strVal val="0-#ppt_w/2"/>
                                          </p:val>
                                        </p:tav>
                                        <p:tav tm="100000">
                                          <p:val>
                                            <p:strVal val="#ppt_x"/>
                                          </p:val>
                                        </p:tav>
                                      </p:tavLst>
                                    </p:anim>
                                    <p:anim calcmode="lin" valueType="num">
                                      <p:cBhvr additive="base">
                                        <p:cTn id="832" dur="2250" fill="hold"/>
                                        <p:tgtEl>
                                          <p:spTgt spid="210"/>
                                        </p:tgtEl>
                                        <p:attrNameLst>
                                          <p:attrName>ppt_y</p:attrName>
                                        </p:attrNameLst>
                                      </p:cBhvr>
                                      <p:tavLst>
                                        <p:tav tm="0">
                                          <p:val>
                                            <p:strVal val="0-#ppt_h/2"/>
                                          </p:val>
                                        </p:tav>
                                        <p:tav tm="100000">
                                          <p:val>
                                            <p:strVal val="#ppt_y"/>
                                          </p:val>
                                        </p:tav>
                                      </p:tavLst>
                                    </p:anim>
                                  </p:childTnLst>
                                </p:cTn>
                              </p:par>
                              <p:par>
                                <p:cTn id="833" presetID="2" presetClass="entr" presetSubtype="9" fill="hold" grpId="0" nodeType="withEffect">
                                  <p:stCondLst>
                                    <p:cond delay="0"/>
                                  </p:stCondLst>
                                  <p:childTnLst>
                                    <p:set>
                                      <p:cBhvr>
                                        <p:cTn id="834" dur="1" fill="hold">
                                          <p:stCondLst>
                                            <p:cond delay="0"/>
                                          </p:stCondLst>
                                        </p:cTn>
                                        <p:tgtEl>
                                          <p:spTgt spid="159"/>
                                        </p:tgtEl>
                                        <p:attrNameLst>
                                          <p:attrName>style.visibility</p:attrName>
                                        </p:attrNameLst>
                                      </p:cBhvr>
                                      <p:to>
                                        <p:strVal val="visible"/>
                                      </p:to>
                                    </p:set>
                                    <p:anim calcmode="lin" valueType="num">
                                      <p:cBhvr additive="base">
                                        <p:cTn id="835" dur="2250" fill="hold"/>
                                        <p:tgtEl>
                                          <p:spTgt spid="159"/>
                                        </p:tgtEl>
                                        <p:attrNameLst>
                                          <p:attrName>ppt_x</p:attrName>
                                        </p:attrNameLst>
                                      </p:cBhvr>
                                      <p:tavLst>
                                        <p:tav tm="0">
                                          <p:val>
                                            <p:strVal val="0-#ppt_w/2"/>
                                          </p:val>
                                        </p:tav>
                                        <p:tav tm="100000">
                                          <p:val>
                                            <p:strVal val="#ppt_x"/>
                                          </p:val>
                                        </p:tav>
                                      </p:tavLst>
                                    </p:anim>
                                    <p:anim calcmode="lin" valueType="num">
                                      <p:cBhvr additive="base">
                                        <p:cTn id="836" dur="2250" fill="hold"/>
                                        <p:tgtEl>
                                          <p:spTgt spid="159"/>
                                        </p:tgtEl>
                                        <p:attrNameLst>
                                          <p:attrName>ppt_y</p:attrName>
                                        </p:attrNameLst>
                                      </p:cBhvr>
                                      <p:tavLst>
                                        <p:tav tm="0">
                                          <p:val>
                                            <p:strVal val="0-#ppt_h/2"/>
                                          </p:val>
                                        </p:tav>
                                        <p:tav tm="100000">
                                          <p:val>
                                            <p:strVal val="#ppt_y"/>
                                          </p:val>
                                        </p:tav>
                                      </p:tavLst>
                                    </p:anim>
                                  </p:childTnLst>
                                </p:cTn>
                              </p:par>
                              <p:par>
                                <p:cTn id="837" presetID="8" presetClass="emph" presetSubtype="0" repeatCount="indefinite" fill="hold" grpId="1" nodeType="withEffect">
                                  <p:stCondLst>
                                    <p:cond delay="0"/>
                                  </p:stCondLst>
                                  <p:childTnLst>
                                    <p:animRot by="21600000">
                                      <p:cBhvr>
                                        <p:cTn id="838" dur="2250" fill="hold"/>
                                        <p:tgtEl>
                                          <p:spTgt spid="54"/>
                                        </p:tgtEl>
                                        <p:attrNameLst>
                                          <p:attrName>r</p:attrName>
                                        </p:attrNameLst>
                                      </p:cBhvr>
                                    </p:animRot>
                                  </p:childTnLst>
                                </p:cTn>
                              </p:par>
                              <p:par>
                                <p:cTn id="839" presetID="8" presetClass="emph" presetSubtype="0" repeatCount="indefinite" fill="hold" grpId="1" nodeType="withEffect">
                                  <p:stCondLst>
                                    <p:cond delay="0"/>
                                  </p:stCondLst>
                                  <p:childTnLst>
                                    <p:animRot by="21600000">
                                      <p:cBhvr>
                                        <p:cTn id="840" dur="2250" fill="hold"/>
                                        <p:tgtEl>
                                          <p:spTgt spid="55"/>
                                        </p:tgtEl>
                                        <p:attrNameLst>
                                          <p:attrName>r</p:attrName>
                                        </p:attrNameLst>
                                      </p:cBhvr>
                                    </p:animRot>
                                  </p:childTnLst>
                                </p:cTn>
                              </p:par>
                              <p:par>
                                <p:cTn id="841" presetID="8" presetClass="emph" presetSubtype="0" repeatCount="indefinite" fill="hold" grpId="1" nodeType="withEffect">
                                  <p:stCondLst>
                                    <p:cond delay="0"/>
                                  </p:stCondLst>
                                  <p:childTnLst>
                                    <p:animRot by="21600000">
                                      <p:cBhvr>
                                        <p:cTn id="842" dur="2250" fill="hold"/>
                                        <p:tgtEl>
                                          <p:spTgt spid="56"/>
                                        </p:tgtEl>
                                        <p:attrNameLst>
                                          <p:attrName>r</p:attrName>
                                        </p:attrNameLst>
                                      </p:cBhvr>
                                    </p:animRot>
                                  </p:childTnLst>
                                </p:cTn>
                              </p:par>
                              <p:par>
                                <p:cTn id="843" presetID="8" presetClass="emph" presetSubtype="0" repeatCount="indefinite" fill="hold" grpId="1" nodeType="withEffect">
                                  <p:stCondLst>
                                    <p:cond delay="0"/>
                                  </p:stCondLst>
                                  <p:childTnLst>
                                    <p:animRot by="21600000">
                                      <p:cBhvr>
                                        <p:cTn id="844" dur="2250" fill="hold"/>
                                        <p:tgtEl>
                                          <p:spTgt spid="57"/>
                                        </p:tgtEl>
                                        <p:attrNameLst>
                                          <p:attrName>r</p:attrName>
                                        </p:attrNameLst>
                                      </p:cBhvr>
                                    </p:animRot>
                                  </p:childTnLst>
                                </p:cTn>
                              </p:par>
                              <p:par>
                                <p:cTn id="845" presetID="8" presetClass="emph" presetSubtype="0" repeatCount="indefinite" fill="hold" grpId="1" nodeType="withEffect">
                                  <p:stCondLst>
                                    <p:cond delay="0"/>
                                  </p:stCondLst>
                                  <p:childTnLst>
                                    <p:animRot by="21600000">
                                      <p:cBhvr>
                                        <p:cTn id="846" dur="2250" fill="hold"/>
                                        <p:tgtEl>
                                          <p:spTgt spid="58"/>
                                        </p:tgtEl>
                                        <p:attrNameLst>
                                          <p:attrName>r</p:attrName>
                                        </p:attrNameLst>
                                      </p:cBhvr>
                                    </p:animRot>
                                  </p:childTnLst>
                                </p:cTn>
                              </p:par>
                              <p:par>
                                <p:cTn id="847" presetID="8" presetClass="emph" presetSubtype="0" repeatCount="indefinite" fill="hold" grpId="1" nodeType="withEffect">
                                  <p:stCondLst>
                                    <p:cond delay="0"/>
                                  </p:stCondLst>
                                  <p:childTnLst>
                                    <p:animRot by="21600000">
                                      <p:cBhvr>
                                        <p:cTn id="848" dur="2250" fill="hold"/>
                                        <p:tgtEl>
                                          <p:spTgt spid="59"/>
                                        </p:tgtEl>
                                        <p:attrNameLst>
                                          <p:attrName>r</p:attrName>
                                        </p:attrNameLst>
                                      </p:cBhvr>
                                    </p:animRot>
                                  </p:childTnLst>
                                </p:cTn>
                              </p:par>
                              <p:par>
                                <p:cTn id="849" presetID="8" presetClass="emph" presetSubtype="0" repeatCount="indefinite" fill="hold" grpId="1" nodeType="withEffect">
                                  <p:stCondLst>
                                    <p:cond delay="0"/>
                                  </p:stCondLst>
                                  <p:childTnLst>
                                    <p:animRot by="21600000">
                                      <p:cBhvr>
                                        <p:cTn id="850" dur="2250" fill="hold"/>
                                        <p:tgtEl>
                                          <p:spTgt spid="60"/>
                                        </p:tgtEl>
                                        <p:attrNameLst>
                                          <p:attrName>r</p:attrName>
                                        </p:attrNameLst>
                                      </p:cBhvr>
                                    </p:animRot>
                                  </p:childTnLst>
                                </p:cTn>
                              </p:par>
                              <p:par>
                                <p:cTn id="851" presetID="8" presetClass="emph" presetSubtype="0" repeatCount="indefinite" fill="hold" grpId="1" nodeType="withEffect">
                                  <p:stCondLst>
                                    <p:cond delay="0"/>
                                  </p:stCondLst>
                                  <p:childTnLst>
                                    <p:animRot by="21600000">
                                      <p:cBhvr>
                                        <p:cTn id="852" dur="2250" fill="hold"/>
                                        <p:tgtEl>
                                          <p:spTgt spid="61"/>
                                        </p:tgtEl>
                                        <p:attrNameLst>
                                          <p:attrName>r</p:attrName>
                                        </p:attrNameLst>
                                      </p:cBhvr>
                                    </p:animRot>
                                  </p:childTnLst>
                                </p:cTn>
                              </p:par>
                              <p:par>
                                <p:cTn id="853" presetID="8" presetClass="emph" presetSubtype="0" repeatCount="indefinite" fill="hold" grpId="1" nodeType="withEffect">
                                  <p:stCondLst>
                                    <p:cond delay="0"/>
                                  </p:stCondLst>
                                  <p:childTnLst>
                                    <p:animRot by="21600000">
                                      <p:cBhvr>
                                        <p:cTn id="854" dur="2250" fill="hold"/>
                                        <p:tgtEl>
                                          <p:spTgt spid="62"/>
                                        </p:tgtEl>
                                        <p:attrNameLst>
                                          <p:attrName>r</p:attrName>
                                        </p:attrNameLst>
                                      </p:cBhvr>
                                    </p:animRot>
                                  </p:childTnLst>
                                </p:cTn>
                              </p:par>
                              <p:par>
                                <p:cTn id="855" presetID="8" presetClass="emph" presetSubtype="0" repeatCount="indefinite" fill="hold" grpId="1" nodeType="withEffect">
                                  <p:stCondLst>
                                    <p:cond delay="0"/>
                                  </p:stCondLst>
                                  <p:childTnLst>
                                    <p:animRot by="21600000">
                                      <p:cBhvr>
                                        <p:cTn id="856" dur="2250" fill="hold"/>
                                        <p:tgtEl>
                                          <p:spTgt spid="63"/>
                                        </p:tgtEl>
                                        <p:attrNameLst>
                                          <p:attrName>r</p:attrName>
                                        </p:attrNameLst>
                                      </p:cBhvr>
                                    </p:animRot>
                                  </p:childTnLst>
                                </p:cTn>
                              </p:par>
                              <p:par>
                                <p:cTn id="857" presetID="8" presetClass="emph" presetSubtype="0" repeatCount="indefinite" fill="hold" grpId="1" nodeType="withEffect">
                                  <p:stCondLst>
                                    <p:cond delay="0"/>
                                  </p:stCondLst>
                                  <p:childTnLst>
                                    <p:animRot by="21600000">
                                      <p:cBhvr>
                                        <p:cTn id="858" dur="2250" fill="hold"/>
                                        <p:tgtEl>
                                          <p:spTgt spid="64"/>
                                        </p:tgtEl>
                                        <p:attrNameLst>
                                          <p:attrName>r</p:attrName>
                                        </p:attrNameLst>
                                      </p:cBhvr>
                                    </p:animRot>
                                  </p:childTnLst>
                                </p:cTn>
                              </p:par>
                              <p:par>
                                <p:cTn id="859" presetID="8" presetClass="emph" presetSubtype="0" repeatCount="indefinite" fill="hold" grpId="1" nodeType="withEffect">
                                  <p:stCondLst>
                                    <p:cond delay="0"/>
                                  </p:stCondLst>
                                  <p:childTnLst>
                                    <p:animRot by="21600000">
                                      <p:cBhvr>
                                        <p:cTn id="860" dur="2250" fill="hold"/>
                                        <p:tgtEl>
                                          <p:spTgt spid="65"/>
                                        </p:tgtEl>
                                        <p:attrNameLst>
                                          <p:attrName>r</p:attrName>
                                        </p:attrNameLst>
                                      </p:cBhvr>
                                    </p:animRot>
                                  </p:childTnLst>
                                </p:cTn>
                              </p:par>
                              <p:par>
                                <p:cTn id="861" presetID="8" presetClass="emph" presetSubtype="0" repeatCount="indefinite" fill="hold" grpId="1" nodeType="withEffect">
                                  <p:stCondLst>
                                    <p:cond delay="0"/>
                                  </p:stCondLst>
                                  <p:childTnLst>
                                    <p:animRot by="21600000">
                                      <p:cBhvr>
                                        <p:cTn id="862" dur="2250" fill="hold"/>
                                        <p:tgtEl>
                                          <p:spTgt spid="66"/>
                                        </p:tgtEl>
                                        <p:attrNameLst>
                                          <p:attrName>r</p:attrName>
                                        </p:attrNameLst>
                                      </p:cBhvr>
                                    </p:animRot>
                                  </p:childTnLst>
                                </p:cTn>
                              </p:par>
                              <p:par>
                                <p:cTn id="863" presetID="8" presetClass="emph" presetSubtype="0" repeatCount="indefinite" fill="hold" grpId="1" nodeType="withEffect">
                                  <p:stCondLst>
                                    <p:cond delay="0"/>
                                  </p:stCondLst>
                                  <p:childTnLst>
                                    <p:animRot by="21600000">
                                      <p:cBhvr>
                                        <p:cTn id="864" dur="2250" fill="hold"/>
                                        <p:tgtEl>
                                          <p:spTgt spid="67"/>
                                        </p:tgtEl>
                                        <p:attrNameLst>
                                          <p:attrName>r</p:attrName>
                                        </p:attrNameLst>
                                      </p:cBhvr>
                                    </p:animRot>
                                  </p:childTnLst>
                                </p:cTn>
                              </p:par>
                              <p:par>
                                <p:cTn id="865" presetID="8" presetClass="emph" presetSubtype="0" repeatCount="indefinite" fill="hold" grpId="1" nodeType="withEffect">
                                  <p:stCondLst>
                                    <p:cond delay="0"/>
                                  </p:stCondLst>
                                  <p:childTnLst>
                                    <p:animRot by="21600000">
                                      <p:cBhvr>
                                        <p:cTn id="866" dur="2250" fill="hold"/>
                                        <p:tgtEl>
                                          <p:spTgt spid="68"/>
                                        </p:tgtEl>
                                        <p:attrNameLst>
                                          <p:attrName>r</p:attrName>
                                        </p:attrNameLst>
                                      </p:cBhvr>
                                    </p:animRot>
                                  </p:childTnLst>
                                </p:cTn>
                              </p:par>
                              <p:par>
                                <p:cTn id="867" presetID="8" presetClass="emph" presetSubtype="0" repeatCount="indefinite" fill="hold" grpId="1" nodeType="withEffect">
                                  <p:stCondLst>
                                    <p:cond delay="0"/>
                                  </p:stCondLst>
                                  <p:childTnLst>
                                    <p:animRot by="21600000">
                                      <p:cBhvr>
                                        <p:cTn id="868" dur="2250" fill="hold"/>
                                        <p:tgtEl>
                                          <p:spTgt spid="69"/>
                                        </p:tgtEl>
                                        <p:attrNameLst>
                                          <p:attrName>r</p:attrName>
                                        </p:attrNameLst>
                                      </p:cBhvr>
                                    </p:animRot>
                                  </p:childTnLst>
                                </p:cTn>
                              </p:par>
                              <p:par>
                                <p:cTn id="869" presetID="8" presetClass="emph" presetSubtype="0" repeatCount="indefinite" fill="hold" grpId="1" nodeType="withEffect">
                                  <p:stCondLst>
                                    <p:cond delay="0"/>
                                  </p:stCondLst>
                                  <p:childTnLst>
                                    <p:animRot by="21600000">
                                      <p:cBhvr>
                                        <p:cTn id="870" dur="2250" fill="hold"/>
                                        <p:tgtEl>
                                          <p:spTgt spid="70"/>
                                        </p:tgtEl>
                                        <p:attrNameLst>
                                          <p:attrName>r</p:attrName>
                                        </p:attrNameLst>
                                      </p:cBhvr>
                                    </p:animRot>
                                  </p:childTnLst>
                                </p:cTn>
                              </p:par>
                              <p:par>
                                <p:cTn id="871" presetID="8" presetClass="emph" presetSubtype="0" repeatCount="indefinite" fill="hold" grpId="1" nodeType="withEffect">
                                  <p:stCondLst>
                                    <p:cond delay="0"/>
                                  </p:stCondLst>
                                  <p:childTnLst>
                                    <p:animRot by="21600000">
                                      <p:cBhvr>
                                        <p:cTn id="872" dur="2250" fill="hold"/>
                                        <p:tgtEl>
                                          <p:spTgt spid="71"/>
                                        </p:tgtEl>
                                        <p:attrNameLst>
                                          <p:attrName>r</p:attrName>
                                        </p:attrNameLst>
                                      </p:cBhvr>
                                    </p:animRot>
                                  </p:childTnLst>
                                </p:cTn>
                              </p:par>
                              <p:par>
                                <p:cTn id="873" presetID="8" presetClass="emph" presetSubtype="0" repeatCount="indefinite" fill="hold" grpId="1" nodeType="withEffect">
                                  <p:stCondLst>
                                    <p:cond delay="0"/>
                                  </p:stCondLst>
                                  <p:childTnLst>
                                    <p:animRot by="21600000">
                                      <p:cBhvr>
                                        <p:cTn id="874" dur="2250" fill="hold"/>
                                        <p:tgtEl>
                                          <p:spTgt spid="72"/>
                                        </p:tgtEl>
                                        <p:attrNameLst>
                                          <p:attrName>r</p:attrName>
                                        </p:attrNameLst>
                                      </p:cBhvr>
                                    </p:animRot>
                                  </p:childTnLst>
                                </p:cTn>
                              </p:par>
                              <p:par>
                                <p:cTn id="875" presetID="8" presetClass="emph" presetSubtype="0" repeatCount="indefinite" fill="hold" grpId="1" nodeType="withEffect">
                                  <p:stCondLst>
                                    <p:cond delay="0"/>
                                  </p:stCondLst>
                                  <p:childTnLst>
                                    <p:animRot by="21600000">
                                      <p:cBhvr>
                                        <p:cTn id="876" dur="2250" fill="hold"/>
                                        <p:tgtEl>
                                          <p:spTgt spid="73"/>
                                        </p:tgtEl>
                                        <p:attrNameLst>
                                          <p:attrName>r</p:attrName>
                                        </p:attrNameLst>
                                      </p:cBhvr>
                                    </p:animRot>
                                  </p:childTnLst>
                                </p:cTn>
                              </p:par>
                              <p:par>
                                <p:cTn id="877" presetID="8" presetClass="emph" presetSubtype="0" repeatCount="indefinite" fill="hold" grpId="1" nodeType="withEffect">
                                  <p:stCondLst>
                                    <p:cond delay="0"/>
                                  </p:stCondLst>
                                  <p:childTnLst>
                                    <p:animRot by="21600000">
                                      <p:cBhvr>
                                        <p:cTn id="878" dur="2250" fill="hold"/>
                                        <p:tgtEl>
                                          <p:spTgt spid="74"/>
                                        </p:tgtEl>
                                        <p:attrNameLst>
                                          <p:attrName>r</p:attrName>
                                        </p:attrNameLst>
                                      </p:cBhvr>
                                    </p:animRot>
                                  </p:childTnLst>
                                </p:cTn>
                              </p:par>
                              <p:par>
                                <p:cTn id="879" presetID="8" presetClass="emph" presetSubtype="0" repeatCount="indefinite" fill="hold" grpId="1" nodeType="withEffect">
                                  <p:stCondLst>
                                    <p:cond delay="0"/>
                                  </p:stCondLst>
                                  <p:childTnLst>
                                    <p:animRot by="21600000">
                                      <p:cBhvr>
                                        <p:cTn id="880" dur="2250" fill="hold"/>
                                        <p:tgtEl>
                                          <p:spTgt spid="75"/>
                                        </p:tgtEl>
                                        <p:attrNameLst>
                                          <p:attrName>r</p:attrName>
                                        </p:attrNameLst>
                                      </p:cBhvr>
                                    </p:animRot>
                                  </p:childTnLst>
                                </p:cTn>
                              </p:par>
                              <p:par>
                                <p:cTn id="881" presetID="8" presetClass="emph" presetSubtype="0" repeatCount="indefinite" fill="hold" grpId="1" nodeType="withEffect">
                                  <p:stCondLst>
                                    <p:cond delay="0"/>
                                  </p:stCondLst>
                                  <p:childTnLst>
                                    <p:animRot by="21600000">
                                      <p:cBhvr>
                                        <p:cTn id="882" dur="2250" fill="hold"/>
                                        <p:tgtEl>
                                          <p:spTgt spid="76"/>
                                        </p:tgtEl>
                                        <p:attrNameLst>
                                          <p:attrName>r</p:attrName>
                                        </p:attrNameLst>
                                      </p:cBhvr>
                                    </p:animRot>
                                  </p:childTnLst>
                                </p:cTn>
                              </p:par>
                              <p:par>
                                <p:cTn id="883" presetID="8" presetClass="emph" presetSubtype="0" repeatCount="indefinite" fill="hold" grpId="1" nodeType="withEffect">
                                  <p:stCondLst>
                                    <p:cond delay="0"/>
                                  </p:stCondLst>
                                  <p:childTnLst>
                                    <p:animRot by="21600000">
                                      <p:cBhvr>
                                        <p:cTn id="884" dur="2250" fill="hold"/>
                                        <p:tgtEl>
                                          <p:spTgt spid="77"/>
                                        </p:tgtEl>
                                        <p:attrNameLst>
                                          <p:attrName>r</p:attrName>
                                        </p:attrNameLst>
                                      </p:cBhvr>
                                    </p:animRot>
                                  </p:childTnLst>
                                </p:cTn>
                              </p:par>
                              <p:par>
                                <p:cTn id="885" presetID="8" presetClass="emph" presetSubtype="0" repeatCount="indefinite" fill="hold" grpId="1" nodeType="withEffect">
                                  <p:stCondLst>
                                    <p:cond delay="0"/>
                                  </p:stCondLst>
                                  <p:childTnLst>
                                    <p:animRot by="21600000">
                                      <p:cBhvr>
                                        <p:cTn id="886" dur="2250" fill="hold"/>
                                        <p:tgtEl>
                                          <p:spTgt spid="78"/>
                                        </p:tgtEl>
                                        <p:attrNameLst>
                                          <p:attrName>r</p:attrName>
                                        </p:attrNameLst>
                                      </p:cBhvr>
                                    </p:animRot>
                                  </p:childTnLst>
                                </p:cTn>
                              </p:par>
                              <p:par>
                                <p:cTn id="887" presetID="8" presetClass="emph" presetSubtype="0" repeatCount="indefinite" fill="hold" grpId="1" nodeType="withEffect">
                                  <p:stCondLst>
                                    <p:cond delay="0"/>
                                  </p:stCondLst>
                                  <p:childTnLst>
                                    <p:animRot by="21600000">
                                      <p:cBhvr>
                                        <p:cTn id="888" dur="2250" fill="hold"/>
                                        <p:tgtEl>
                                          <p:spTgt spid="79"/>
                                        </p:tgtEl>
                                        <p:attrNameLst>
                                          <p:attrName>r</p:attrName>
                                        </p:attrNameLst>
                                      </p:cBhvr>
                                    </p:animRot>
                                  </p:childTnLst>
                                </p:cTn>
                              </p:par>
                              <p:par>
                                <p:cTn id="889" presetID="8" presetClass="emph" presetSubtype="0" repeatCount="indefinite" fill="hold" grpId="1" nodeType="withEffect">
                                  <p:stCondLst>
                                    <p:cond delay="0"/>
                                  </p:stCondLst>
                                  <p:childTnLst>
                                    <p:animRot by="21600000">
                                      <p:cBhvr>
                                        <p:cTn id="890" dur="2250" fill="hold"/>
                                        <p:tgtEl>
                                          <p:spTgt spid="80"/>
                                        </p:tgtEl>
                                        <p:attrNameLst>
                                          <p:attrName>r</p:attrName>
                                        </p:attrNameLst>
                                      </p:cBhvr>
                                    </p:animRot>
                                  </p:childTnLst>
                                </p:cTn>
                              </p:par>
                              <p:par>
                                <p:cTn id="891" presetID="8" presetClass="emph" presetSubtype="0" repeatCount="indefinite" fill="hold" grpId="1" nodeType="withEffect">
                                  <p:stCondLst>
                                    <p:cond delay="0"/>
                                  </p:stCondLst>
                                  <p:childTnLst>
                                    <p:animRot by="21600000">
                                      <p:cBhvr>
                                        <p:cTn id="892" dur="2250" fill="hold"/>
                                        <p:tgtEl>
                                          <p:spTgt spid="81"/>
                                        </p:tgtEl>
                                        <p:attrNameLst>
                                          <p:attrName>r</p:attrName>
                                        </p:attrNameLst>
                                      </p:cBhvr>
                                    </p:animRot>
                                  </p:childTnLst>
                                </p:cTn>
                              </p:par>
                              <p:par>
                                <p:cTn id="893" presetID="8" presetClass="emph" presetSubtype="0" repeatCount="indefinite" fill="hold" grpId="1" nodeType="withEffect">
                                  <p:stCondLst>
                                    <p:cond delay="0"/>
                                  </p:stCondLst>
                                  <p:childTnLst>
                                    <p:animRot by="21600000">
                                      <p:cBhvr>
                                        <p:cTn id="894" dur="2250" fill="hold"/>
                                        <p:tgtEl>
                                          <p:spTgt spid="82"/>
                                        </p:tgtEl>
                                        <p:attrNameLst>
                                          <p:attrName>r</p:attrName>
                                        </p:attrNameLst>
                                      </p:cBhvr>
                                    </p:animRot>
                                  </p:childTnLst>
                                </p:cTn>
                              </p:par>
                              <p:par>
                                <p:cTn id="895" presetID="8" presetClass="emph" presetSubtype="0" repeatCount="indefinite" fill="hold" grpId="1" nodeType="withEffect">
                                  <p:stCondLst>
                                    <p:cond delay="0"/>
                                  </p:stCondLst>
                                  <p:childTnLst>
                                    <p:animRot by="21600000">
                                      <p:cBhvr>
                                        <p:cTn id="896" dur="2250" fill="hold"/>
                                        <p:tgtEl>
                                          <p:spTgt spid="83"/>
                                        </p:tgtEl>
                                        <p:attrNameLst>
                                          <p:attrName>r</p:attrName>
                                        </p:attrNameLst>
                                      </p:cBhvr>
                                    </p:animRot>
                                  </p:childTnLst>
                                </p:cTn>
                              </p:par>
                              <p:par>
                                <p:cTn id="897" presetID="8" presetClass="emph" presetSubtype="0" repeatCount="indefinite" fill="hold" grpId="1" nodeType="withEffect">
                                  <p:stCondLst>
                                    <p:cond delay="0"/>
                                  </p:stCondLst>
                                  <p:childTnLst>
                                    <p:animRot by="21600000">
                                      <p:cBhvr>
                                        <p:cTn id="898" dur="2250" fill="hold"/>
                                        <p:tgtEl>
                                          <p:spTgt spid="84"/>
                                        </p:tgtEl>
                                        <p:attrNameLst>
                                          <p:attrName>r</p:attrName>
                                        </p:attrNameLst>
                                      </p:cBhvr>
                                    </p:animRot>
                                  </p:childTnLst>
                                </p:cTn>
                              </p:par>
                              <p:par>
                                <p:cTn id="899" presetID="8" presetClass="emph" presetSubtype="0" repeatCount="indefinite" fill="hold" grpId="1" nodeType="withEffect">
                                  <p:stCondLst>
                                    <p:cond delay="0"/>
                                  </p:stCondLst>
                                  <p:childTnLst>
                                    <p:animRot by="21600000">
                                      <p:cBhvr>
                                        <p:cTn id="900" dur="2250" fill="hold"/>
                                        <p:tgtEl>
                                          <p:spTgt spid="85"/>
                                        </p:tgtEl>
                                        <p:attrNameLst>
                                          <p:attrName>r</p:attrName>
                                        </p:attrNameLst>
                                      </p:cBhvr>
                                    </p:animRot>
                                  </p:childTnLst>
                                </p:cTn>
                              </p:par>
                              <p:par>
                                <p:cTn id="901" presetID="8" presetClass="emph" presetSubtype="0" repeatCount="indefinite" fill="hold" grpId="1" nodeType="withEffect">
                                  <p:stCondLst>
                                    <p:cond delay="0"/>
                                  </p:stCondLst>
                                  <p:childTnLst>
                                    <p:animRot by="21600000">
                                      <p:cBhvr>
                                        <p:cTn id="902" dur="2250" fill="hold"/>
                                        <p:tgtEl>
                                          <p:spTgt spid="86"/>
                                        </p:tgtEl>
                                        <p:attrNameLst>
                                          <p:attrName>r</p:attrName>
                                        </p:attrNameLst>
                                      </p:cBhvr>
                                    </p:animRot>
                                  </p:childTnLst>
                                </p:cTn>
                              </p:par>
                              <p:par>
                                <p:cTn id="903" presetID="8" presetClass="emph" presetSubtype="0" repeatCount="indefinite" fill="hold" grpId="1" nodeType="withEffect">
                                  <p:stCondLst>
                                    <p:cond delay="0"/>
                                  </p:stCondLst>
                                  <p:childTnLst>
                                    <p:animRot by="21600000">
                                      <p:cBhvr>
                                        <p:cTn id="904" dur="2250" fill="hold"/>
                                        <p:tgtEl>
                                          <p:spTgt spid="87"/>
                                        </p:tgtEl>
                                        <p:attrNameLst>
                                          <p:attrName>r</p:attrName>
                                        </p:attrNameLst>
                                      </p:cBhvr>
                                    </p:animRot>
                                  </p:childTnLst>
                                </p:cTn>
                              </p:par>
                              <p:par>
                                <p:cTn id="905" presetID="8" presetClass="emph" presetSubtype="0" repeatCount="indefinite" fill="hold" grpId="1" nodeType="withEffect">
                                  <p:stCondLst>
                                    <p:cond delay="0"/>
                                  </p:stCondLst>
                                  <p:childTnLst>
                                    <p:animRot by="21600000">
                                      <p:cBhvr>
                                        <p:cTn id="906" dur="2250" fill="hold"/>
                                        <p:tgtEl>
                                          <p:spTgt spid="88"/>
                                        </p:tgtEl>
                                        <p:attrNameLst>
                                          <p:attrName>r</p:attrName>
                                        </p:attrNameLst>
                                      </p:cBhvr>
                                    </p:animRot>
                                  </p:childTnLst>
                                </p:cTn>
                              </p:par>
                              <p:par>
                                <p:cTn id="907" presetID="8" presetClass="emph" presetSubtype="0" repeatCount="indefinite" fill="hold" grpId="1" nodeType="withEffect">
                                  <p:stCondLst>
                                    <p:cond delay="0"/>
                                  </p:stCondLst>
                                  <p:childTnLst>
                                    <p:animRot by="21600000">
                                      <p:cBhvr>
                                        <p:cTn id="908" dur="2250" fill="hold"/>
                                        <p:tgtEl>
                                          <p:spTgt spid="89"/>
                                        </p:tgtEl>
                                        <p:attrNameLst>
                                          <p:attrName>r</p:attrName>
                                        </p:attrNameLst>
                                      </p:cBhvr>
                                    </p:animRot>
                                  </p:childTnLst>
                                </p:cTn>
                              </p:par>
                              <p:par>
                                <p:cTn id="909" presetID="8" presetClass="emph" presetSubtype="0" repeatCount="indefinite" fill="hold" grpId="1" nodeType="withEffect">
                                  <p:stCondLst>
                                    <p:cond delay="0"/>
                                  </p:stCondLst>
                                  <p:childTnLst>
                                    <p:animRot by="21600000">
                                      <p:cBhvr>
                                        <p:cTn id="910" dur="2250" fill="hold"/>
                                        <p:tgtEl>
                                          <p:spTgt spid="90"/>
                                        </p:tgtEl>
                                        <p:attrNameLst>
                                          <p:attrName>r</p:attrName>
                                        </p:attrNameLst>
                                      </p:cBhvr>
                                    </p:animRot>
                                  </p:childTnLst>
                                </p:cTn>
                              </p:par>
                              <p:par>
                                <p:cTn id="911" presetID="8" presetClass="emph" presetSubtype="0" repeatCount="indefinite" fill="hold" grpId="1" nodeType="withEffect">
                                  <p:stCondLst>
                                    <p:cond delay="0"/>
                                  </p:stCondLst>
                                  <p:childTnLst>
                                    <p:animRot by="21600000">
                                      <p:cBhvr>
                                        <p:cTn id="912" dur="2250" fill="hold"/>
                                        <p:tgtEl>
                                          <p:spTgt spid="91"/>
                                        </p:tgtEl>
                                        <p:attrNameLst>
                                          <p:attrName>r</p:attrName>
                                        </p:attrNameLst>
                                      </p:cBhvr>
                                    </p:animRot>
                                  </p:childTnLst>
                                </p:cTn>
                              </p:par>
                              <p:par>
                                <p:cTn id="913" presetID="8" presetClass="emph" presetSubtype="0" repeatCount="indefinite" fill="hold" grpId="1" nodeType="withEffect">
                                  <p:stCondLst>
                                    <p:cond delay="0"/>
                                  </p:stCondLst>
                                  <p:childTnLst>
                                    <p:animRot by="21600000">
                                      <p:cBhvr>
                                        <p:cTn id="914" dur="2250" fill="hold"/>
                                        <p:tgtEl>
                                          <p:spTgt spid="92"/>
                                        </p:tgtEl>
                                        <p:attrNameLst>
                                          <p:attrName>r</p:attrName>
                                        </p:attrNameLst>
                                      </p:cBhvr>
                                    </p:animRot>
                                  </p:childTnLst>
                                </p:cTn>
                              </p:par>
                              <p:par>
                                <p:cTn id="915" presetID="8" presetClass="emph" presetSubtype="0" repeatCount="indefinite" fill="hold" grpId="1" nodeType="withEffect">
                                  <p:stCondLst>
                                    <p:cond delay="0"/>
                                  </p:stCondLst>
                                  <p:childTnLst>
                                    <p:animRot by="21600000">
                                      <p:cBhvr>
                                        <p:cTn id="916" dur="2250" fill="hold"/>
                                        <p:tgtEl>
                                          <p:spTgt spid="93"/>
                                        </p:tgtEl>
                                        <p:attrNameLst>
                                          <p:attrName>r</p:attrName>
                                        </p:attrNameLst>
                                      </p:cBhvr>
                                    </p:animRot>
                                  </p:childTnLst>
                                </p:cTn>
                              </p:par>
                              <p:par>
                                <p:cTn id="917" presetID="8" presetClass="emph" presetSubtype="0" repeatCount="indefinite" fill="hold" grpId="1" nodeType="withEffect">
                                  <p:stCondLst>
                                    <p:cond delay="0"/>
                                  </p:stCondLst>
                                  <p:childTnLst>
                                    <p:animRot by="21600000">
                                      <p:cBhvr>
                                        <p:cTn id="918" dur="2250" fill="hold"/>
                                        <p:tgtEl>
                                          <p:spTgt spid="94"/>
                                        </p:tgtEl>
                                        <p:attrNameLst>
                                          <p:attrName>r</p:attrName>
                                        </p:attrNameLst>
                                      </p:cBhvr>
                                    </p:animRot>
                                  </p:childTnLst>
                                </p:cTn>
                              </p:par>
                              <p:par>
                                <p:cTn id="919" presetID="8" presetClass="emph" presetSubtype="0" repeatCount="indefinite" fill="hold" grpId="1" nodeType="withEffect">
                                  <p:stCondLst>
                                    <p:cond delay="0"/>
                                  </p:stCondLst>
                                  <p:childTnLst>
                                    <p:animRot by="21600000">
                                      <p:cBhvr>
                                        <p:cTn id="920" dur="2250" fill="hold"/>
                                        <p:tgtEl>
                                          <p:spTgt spid="95"/>
                                        </p:tgtEl>
                                        <p:attrNameLst>
                                          <p:attrName>r</p:attrName>
                                        </p:attrNameLst>
                                      </p:cBhvr>
                                    </p:animRot>
                                  </p:childTnLst>
                                </p:cTn>
                              </p:par>
                              <p:par>
                                <p:cTn id="921" presetID="8" presetClass="emph" presetSubtype="0" repeatCount="indefinite" fill="hold" grpId="1" nodeType="withEffect">
                                  <p:stCondLst>
                                    <p:cond delay="0"/>
                                  </p:stCondLst>
                                  <p:childTnLst>
                                    <p:animRot by="21600000">
                                      <p:cBhvr>
                                        <p:cTn id="922" dur="2250" fill="hold"/>
                                        <p:tgtEl>
                                          <p:spTgt spid="96"/>
                                        </p:tgtEl>
                                        <p:attrNameLst>
                                          <p:attrName>r</p:attrName>
                                        </p:attrNameLst>
                                      </p:cBhvr>
                                    </p:animRot>
                                  </p:childTnLst>
                                </p:cTn>
                              </p:par>
                              <p:par>
                                <p:cTn id="923" presetID="8" presetClass="emph" presetSubtype="0" repeatCount="indefinite" fill="hold" grpId="1" nodeType="withEffect">
                                  <p:stCondLst>
                                    <p:cond delay="0"/>
                                  </p:stCondLst>
                                  <p:childTnLst>
                                    <p:animRot by="21600000">
                                      <p:cBhvr>
                                        <p:cTn id="924" dur="2250" fill="hold"/>
                                        <p:tgtEl>
                                          <p:spTgt spid="97"/>
                                        </p:tgtEl>
                                        <p:attrNameLst>
                                          <p:attrName>r</p:attrName>
                                        </p:attrNameLst>
                                      </p:cBhvr>
                                    </p:animRot>
                                  </p:childTnLst>
                                </p:cTn>
                              </p:par>
                              <p:par>
                                <p:cTn id="925" presetID="8" presetClass="emph" presetSubtype="0" repeatCount="indefinite" fill="hold" grpId="1" nodeType="withEffect">
                                  <p:stCondLst>
                                    <p:cond delay="0"/>
                                  </p:stCondLst>
                                  <p:childTnLst>
                                    <p:animRot by="21600000">
                                      <p:cBhvr>
                                        <p:cTn id="926" dur="2250" fill="hold"/>
                                        <p:tgtEl>
                                          <p:spTgt spid="98"/>
                                        </p:tgtEl>
                                        <p:attrNameLst>
                                          <p:attrName>r</p:attrName>
                                        </p:attrNameLst>
                                      </p:cBhvr>
                                    </p:animRot>
                                  </p:childTnLst>
                                </p:cTn>
                              </p:par>
                              <p:par>
                                <p:cTn id="927" presetID="8" presetClass="emph" presetSubtype="0" repeatCount="indefinite" fill="hold" grpId="1" nodeType="withEffect">
                                  <p:stCondLst>
                                    <p:cond delay="0"/>
                                  </p:stCondLst>
                                  <p:childTnLst>
                                    <p:animRot by="21600000">
                                      <p:cBhvr>
                                        <p:cTn id="928" dur="2250" fill="hold"/>
                                        <p:tgtEl>
                                          <p:spTgt spid="99"/>
                                        </p:tgtEl>
                                        <p:attrNameLst>
                                          <p:attrName>r</p:attrName>
                                        </p:attrNameLst>
                                      </p:cBhvr>
                                    </p:animRot>
                                  </p:childTnLst>
                                </p:cTn>
                              </p:par>
                              <p:par>
                                <p:cTn id="929" presetID="8" presetClass="emph" presetSubtype="0" repeatCount="indefinite" fill="hold" grpId="1" nodeType="withEffect">
                                  <p:stCondLst>
                                    <p:cond delay="0"/>
                                  </p:stCondLst>
                                  <p:childTnLst>
                                    <p:animRot by="21600000">
                                      <p:cBhvr>
                                        <p:cTn id="930" dur="2250" fill="hold"/>
                                        <p:tgtEl>
                                          <p:spTgt spid="100"/>
                                        </p:tgtEl>
                                        <p:attrNameLst>
                                          <p:attrName>r</p:attrName>
                                        </p:attrNameLst>
                                      </p:cBhvr>
                                    </p:animRot>
                                  </p:childTnLst>
                                </p:cTn>
                              </p:par>
                              <p:par>
                                <p:cTn id="931" presetID="8" presetClass="emph" presetSubtype="0" repeatCount="indefinite" fill="hold" grpId="1" nodeType="withEffect">
                                  <p:stCondLst>
                                    <p:cond delay="0"/>
                                  </p:stCondLst>
                                  <p:childTnLst>
                                    <p:animRot by="21600000">
                                      <p:cBhvr>
                                        <p:cTn id="932" dur="2250" fill="hold"/>
                                        <p:tgtEl>
                                          <p:spTgt spid="101"/>
                                        </p:tgtEl>
                                        <p:attrNameLst>
                                          <p:attrName>r</p:attrName>
                                        </p:attrNameLst>
                                      </p:cBhvr>
                                    </p:animRot>
                                  </p:childTnLst>
                                </p:cTn>
                              </p:par>
                              <p:par>
                                <p:cTn id="933" presetID="8" presetClass="emph" presetSubtype="0" repeatCount="indefinite" fill="hold" grpId="1" nodeType="withEffect">
                                  <p:stCondLst>
                                    <p:cond delay="0"/>
                                  </p:stCondLst>
                                  <p:childTnLst>
                                    <p:animRot by="21600000">
                                      <p:cBhvr>
                                        <p:cTn id="934" dur="2250" fill="hold"/>
                                        <p:tgtEl>
                                          <p:spTgt spid="102"/>
                                        </p:tgtEl>
                                        <p:attrNameLst>
                                          <p:attrName>r</p:attrName>
                                        </p:attrNameLst>
                                      </p:cBhvr>
                                    </p:animRot>
                                  </p:childTnLst>
                                </p:cTn>
                              </p:par>
                              <p:par>
                                <p:cTn id="935" presetID="8" presetClass="emph" presetSubtype="0" repeatCount="indefinite" fill="hold" grpId="1" nodeType="withEffect">
                                  <p:stCondLst>
                                    <p:cond delay="0"/>
                                  </p:stCondLst>
                                  <p:childTnLst>
                                    <p:animRot by="21600000">
                                      <p:cBhvr>
                                        <p:cTn id="936" dur="2250" fill="hold"/>
                                        <p:tgtEl>
                                          <p:spTgt spid="103"/>
                                        </p:tgtEl>
                                        <p:attrNameLst>
                                          <p:attrName>r</p:attrName>
                                        </p:attrNameLst>
                                      </p:cBhvr>
                                    </p:animRot>
                                  </p:childTnLst>
                                </p:cTn>
                              </p:par>
                              <p:par>
                                <p:cTn id="937" presetID="8" presetClass="emph" presetSubtype="0" repeatCount="indefinite" fill="hold" grpId="1" nodeType="withEffect">
                                  <p:stCondLst>
                                    <p:cond delay="0"/>
                                  </p:stCondLst>
                                  <p:childTnLst>
                                    <p:animRot by="21600000">
                                      <p:cBhvr>
                                        <p:cTn id="938" dur="2250" fill="hold"/>
                                        <p:tgtEl>
                                          <p:spTgt spid="104"/>
                                        </p:tgtEl>
                                        <p:attrNameLst>
                                          <p:attrName>r</p:attrName>
                                        </p:attrNameLst>
                                      </p:cBhvr>
                                    </p:animRot>
                                  </p:childTnLst>
                                </p:cTn>
                              </p:par>
                              <p:par>
                                <p:cTn id="939" presetID="8" presetClass="emph" presetSubtype="0" repeatCount="indefinite" fill="hold" grpId="1" nodeType="withEffect">
                                  <p:stCondLst>
                                    <p:cond delay="0"/>
                                  </p:stCondLst>
                                  <p:childTnLst>
                                    <p:animRot by="21600000">
                                      <p:cBhvr>
                                        <p:cTn id="940" dur="2250" fill="hold"/>
                                        <p:tgtEl>
                                          <p:spTgt spid="105"/>
                                        </p:tgtEl>
                                        <p:attrNameLst>
                                          <p:attrName>r</p:attrName>
                                        </p:attrNameLst>
                                      </p:cBhvr>
                                    </p:animRot>
                                  </p:childTnLst>
                                </p:cTn>
                              </p:par>
                              <p:par>
                                <p:cTn id="941" presetID="8" presetClass="emph" presetSubtype="0" repeatCount="indefinite" fill="hold" grpId="1" nodeType="withEffect">
                                  <p:stCondLst>
                                    <p:cond delay="0"/>
                                  </p:stCondLst>
                                  <p:childTnLst>
                                    <p:animRot by="-21600000">
                                      <p:cBhvr>
                                        <p:cTn id="942" dur="2250" fill="hold"/>
                                        <p:tgtEl>
                                          <p:spTgt spid="107"/>
                                        </p:tgtEl>
                                        <p:attrNameLst>
                                          <p:attrName>r</p:attrName>
                                        </p:attrNameLst>
                                      </p:cBhvr>
                                    </p:animRot>
                                  </p:childTnLst>
                                </p:cTn>
                              </p:par>
                              <p:par>
                                <p:cTn id="943" presetID="8" presetClass="emph" presetSubtype="0" repeatCount="indefinite" fill="hold" grpId="1" nodeType="withEffect">
                                  <p:stCondLst>
                                    <p:cond delay="0"/>
                                  </p:stCondLst>
                                  <p:childTnLst>
                                    <p:animRot by="-21600000">
                                      <p:cBhvr>
                                        <p:cTn id="944" dur="2250" fill="hold"/>
                                        <p:tgtEl>
                                          <p:spTgt spid="108"/>
                                        </p:tgtEl>
                                        <p:attrNameLst>
                                          <p:attrName>r</p:attrName>
                                        </p:attrNameLst>
                                      </p:cBhvr>
                                    </p:animRot>
                                  </p:childTnLst>
                                </p:cTn>
                              </p:par>
                              <p:par>
                                <p:cTn id="945" presetID="8" presetClass="emph" presetSubtype="0" repeatCount="indefinite" fill="hold" grpId="1" nodeType="withEffect">
                                  <p:stCondLst>
                                    <p:cond delay="0"/>
                                  </p:stCondLst>
                                  <p:childTnLst>
                                    <p:animRot by="-21600000">
                                      <p:cBhvr>
                                        <p:cTn id="946" dur="2250" fill="hold"/>
                                        <p:tgtEl>
                                          <p:spTgt spid="109"/>
                                        </p:tgtEl>
                                        <p:attrNameLst>
                                          <p:attrName>r</p:attrName>
                                        </p:attrNameLst>
                                      </p:cBhvr>
                                    </p:animRot>
                                  </p:childTnLst>
                                </p:cTn>
                              </p:par>
                              <p:par>
                                <p:cTn id="947" presetID="8" presetClass="emph" presetSubtype="0" repeatCount="indefinite" fill="hold" grpId="1" nodeType="withEffect">
                                  <p:stCondLst>
                                    <p:cond delay="0"/>
                                  </p:stCondLst>
                                  <p:childTnLst>
                                    <p:animRot by="-21600000">
                                      <p:cBhvr>
                                        <p:cTn id="948" dur="2250" fill="hold"/>
                                        <p:tgtEl>
                                          <p:spTgt spid="110"/>
                                        </p:tgtEl>
                                        <p:attrNameLst>
                                          <p:attrName>r</p:attrName>
                                        </p:attrNameLst>
                                      </p:cBhvr>
                                    </p:animRot>
                                  </p:childTnLst>
                                </p:cTn>
                              </p:par>
                              <p:par>
                                <p:cTn id="949" presetID="8" presetClass="emph" presetSubtype="0" repeatCount="indefinite" fill="hold" grpId="1" nodeType="withEffect">
                                  <p:stCondLst>
                                    <p:cond delay="0"/>
                                  </p:stCondLst>
                                  <p:childTnLst>
                                    <p:animRot by="-21600000">
                                      <p:cBhvr>
                                        <p:cTn id="950" dur="2250" fill="hold"/>
                                        <p:tgtEl>
                                          <p:spTgt spid="111"/>
                                        </p:tgtEl>
                                        <p:attrNameLst>
                                          <p:attrName>r</p:attrName>
                                        </p:attrNameLst>
                                      </p:cBhvr>
                                    </p:animRot>
                                  </p:childTnLst>
                                </p:cTn>
                              </p:par>
                              <p:par>
                                <p:cTn id="951" presetID="8" presetClass="emph" presetSubtype="0" repeatCount="indefinite" fill="hold" grpId="1" nodeType="withEffect">
                                  <p:stCondLst>
                                    <p:cond delay="0"/>
                                  </p:stCondLst>
                                  <p:childTnLst>
                                    <p:animRot by="-21600000">
                                      <p:cBhvr>
                                        <p:cTn id="952" dur="2250" fill="hold"/>
                                        <p:tgtEl>
                                          <p:spTgt spid="112"/>
                                        </p:tgtEl>
                                        <p:attrNameLst>
                                          <p:attrName>r</p:attrName>
                                        </p:attrNameLst>
                                      </p:cBhvr>
                                    </p:animRot>
                                  </p:childTnLst>
                                </p:cTn>
                              </p:par>
                              <p:par>
                                <p:cTn id="953" presetID="8" presetClass="emph" presetSubtype="0" repeatCount="indefinite" fill="hold" grpId="1" nodeType="withEffect">
                                  <p:stCondLst>
                                    <p:cond delay="0"/>
                                  </p:stCondLst>
                                  <p:childTnLst>
                                    <p:animRot by="-21600000">
                                      <p:cBhvr>
                                        <p:cTn id="954" dur="2250" fill="hold"/>
                                        <p:tgtEl>
                                          <p:spTgt spid="113"/>
                                        </p:tgtEl>
                                        <p:attrNameLst>
                                          <p:attrName>r</p:attrName>
                                        </p:attrNameLst>
                                      </p:cBhvr>
                                    </p:animRot>
                                  </p:childTnLst>
                                </p:cTn>
                              </p:par>
                              <p:par>
                                <p:cTn id="955" presetID="8" presetClass="emph" presetSubtype="0" repeatCount="indefinite" fill="hold" grpId="1" nodeType="withEffect">
                                  <p:stCondLst>
                                    <p:cond delay="0"/>
                                  </p:stCondLst>
                                  <p:childTnLst>
                                    <p:animRot by="-21600000">
                                      <p:cBhvr>
                                        <p:cTn id="956" dur="2250" fill="hold"/>
                                        <p:tgtEl>
                                          <p:spTgt spid="114"/>
                                        </p:tgtEl>
                                        <p:attrNameLst>
                                          <p:attrName>r</p:attrName>
                                        </p:attrNameLst>
                                      </p:cBhvr>
                                    </p:animRot>
                                  </p:childTnLst>
                                </p:cTn>
                              </p:par>
                              <p:par>
                                <p:cTn id="957" presetID="8" presetClass="emph" presetSubtype="0" repeatCount="indefinite" fill="hold" grpId="1" nodeType="withEffect">
                                  <p:stCondLst>
                                    <p:cond delay="0"/>
                                  </p:stCondLst>
                                  <p:childTnLst>
                                    <p:animRot by="-21600000">
                                      <p:cBhvr>
                                        <p:cTn id="958" dur="2250" fill="hold"/>
                                        <p:tgtEl>
                                          <p:spTgt spid="115"/>
                                        </p:tgtEl>
                                        <p:attrNameLst>
                                          <p:attrName>r</p:attrName>
                                        </p:attrNameLst>
                                      </p:cBhvr>
                                    </p:animRot>
                                  </p:childTnLst>
                                </p:cTn>
                              </p:par>
                              <p:par>
                                <p:cTn id="959" presetID="8" presetClass="emph" presetSubtype="0" repeatCount="indefinite" fill="hold" grpId="1" nodeType="withEffect">
                                  <p:stCondLst>
                                    <p:cond delay="0"/>
                                  </p:stCondLst>
                                  <p:childTnLst>
                                    <p:animRot by="-21600000">
                                      <p:cBhvr>
                                        <p:cTn id="960" dur="2250" fill="hold"/>
                                        <p:tgtEl>
                                          <p:spTgt spid="116"/>
                                        </p:tgtEl>
                                        <p:attrNameLst>
                                          <p:attrName>r</p:attrName>
                                        </p:attrNameLst>
                                      </p:cBhvr>
                                    </p:animRot>
                                  </p:childTnLst>
                                </p:cTn>
                              </p:par>
                              <p:par>
                                <p:cTn id="961" presetID="8" presetClass="emph" presetSubtype="0" repeatCount="indefinite" fill="hold" grpId="1" nodeType="withEffect">
                                  <p:stCondLst>
                                    <p:cond delay="0"/>
                                  </p:stCondLst>
                                  <p:childTnLst>
                                    <p:animRot by="-21600000">
                                      <p:cBhvr>
                                        <p:cTn id="962" dur="2250" fill="hold"/>
                                        <p:tgtEl>
                                          <p:spTgt spid="117"/>
                                        </p:tgtEl>
                                        <p:attrNameLst>
                                          <p:attrName>r</p:attrName>
                                        </p:attrNameLst>
                                      </p:cBhvr>
                                    </p:animRot>
                                  </p:childTnLst>
                                </p:cTn>
                              </p:par>
                              <p:par>
                                <p:cTn id="963" presetID="8" presetClass="emph" presetSubtype="0" repeatCount="indefinite" fill="hold" grpId="1" nodeType="withEffect">
                                  <p:stCondLst>
                                    <p:cond delay="0"/>
                                  </p:stCondLst>
                                  <p:childTnLst>
                                    <p:animRot by="-21600000">
                                      <p:cBhvr>
                                        <p:cTn id="964" dur="2250" fill="hold"/>
                                        <p:tgtEl>
                                          <p:spTgt spid="118"/>
                                        </p:tgtEl>
                                        <p:attrNameLst>
                                          <p:attrName>r</p:attrName>
                                        </p:attrNameLst>
                                      </p:cBhvr>
                                    </p:animRot>
                                  </p:childTnLst>
                                </p:cTn>
                              </p:par>
                              <p:par>
                                <p:cTn id="965" presetID="8" presetClass="emph" presetSubtype="0" repeatCount="indefinite" fill="hold" grpId="1" nodeType="withEffect">
                                  <p:stCondLst>
                                    <p:cond delay="0"/>
                                  </p:stCondLst>
                                  <p:childTnLst>
                                    <p:animRot by="-21600000">
                                      <p:cBhvr>
                                        <p:cTn id="966" dur="2250" fill="hold"/>
                                        <p:tgtEl>
                                          <p:spTgt spid="119"/>
                                        </p:tgtEl>
                                        <p:attrNameLst>
                                          <p:attrName>r</p:attrName>
                                        </p:attrNameLst>
                                      </p:cBhvr>
                                    </p:animRot>
                                  </p:childTnLst>
                                </p:cTn>
                              </p:par>
                              <p:par>
                                <p:cTn id="967" presetID="8" presetClass="emph" presetSubtype="0" repeatCount="indefinite" fill="hold" grpId="1" nodeType="withEffect">
                                  <p:stCondLst>
                                    <p:cond delay="0"/>
                                  </p:stCondLst>
                                  <p:childTnLst>
                                    <p:animRot by="-21600000">
                                      <p:cBhvr>
                                        <p:cTn id="968" dur="2250" fill="hold"/>
                                        <p:tgtEl>
                                          <p:spTgt spid="120"/>
                                        </p:tgtEl>
                                        <p:attrNameLst>
                                          <p:attrName>r</p:attrName>
                                        </p:attrNameLst>
                                      </p:cBhvr>
                                    </p:animRot>
                                  </p:childTnLst>
                                </p:cTn>
                              </p:par>
                              <p:par>
                                <p:cTn id="969" presetID="8" presetClass="emph" presetSubtype="0" repeatCount="indefinite" fill="hold" grpId="1" nodeType="withEffect">
                                  <p:stCondLst>
                                    <p:cond delay="0"/>
                                  </p:stCondLst>
                                  <p:childTnLst>
                                    <p:animRot by="-21600000">
                                      <p:cBhvr>
                                        <p:cTn id="970" dur="2250" fill="hold"/>
                                        <p:tgtEl>
                                          <p:spTgt spid="121"/>
                                        </p:tgtEl>
                                        <p:attrNameLst>
                                          <p:attrName>r</p:attrName>
                                        </p:attrNameLst>
                                      </p:cBhvr>
                                    </p:animRot>
                                  </p:childTnLst>
                                </p:cTn>
                              </p:par>
                              <p:par>
                                <p:cTn id="971" presetID="8" presetClass="emph" presetSubtype="0" repeatCount="indefinite" fill="hold" grpId="1" nodeType="withEffect">
                                  <p:stCondLst>
                                    <p:cond delay="0"/>
                                  </p:stCondLst>
                                  <p:childTnLst>
                                    <p:animRot by="-21600000">
                                      <p:cBhvr>
                                        <p:cTn id="972" dur="2250" fill="hold"/>
                                        <p:tgtEl>
                                          <p:spTgt spid="122"/>
                                        </p:tgtEl>
                                        <p:attrNameLst>
                                          <p:attrName>r</p:attrName>
                                        </p:attrNameLst>
                                      </p:cBhvr>
                                    </p:animRot>
                                  </p:childTnLst>
                                </p:cTn>
                              </p:par>
                              <p:par>
                                <p:cTn id="973" presetID="8" presetClass="emph" presetSubtype="0" repeatCount="indefinite" fill="hold" grpId="1" nodeType="withEffect">
                                  <p:stCondLst>
                                    <p:cond delay="0"/>
                                  </p:stCondLst>
                                  <p:childTnLst>
                                    <p:animRot by="-21600000">
                                      <p:cBhvr>
                                        <p:cTn id="974" dur="2250" fill="hold"/>
                                        <p:tgtEl>
                                          <p:spTgt spid="123"/>
                                        </p:tgtEl>
                                        <p:attrNameLst>
                                          <p:attrName>r</p:attrName>
                                        </p:attrNameLst>
                                      </p:cBhvr>
                                    </p:animRot>
                                  </p:childTnLst>
                                </p:cTn>
                              </p:par>
                              <p:par>
                                <p:cTn id="975" presetID="8" presetClass="emph" presetSubtype="0" repeatCount="indefinite" fill="hold" grpId="1" nodeType="withEffect">
                                  <p:stCondLst>
                                    <p:cond delay="0"/>
                                  </p:stCondLst>
                                  <p:childTnLst>
                                    <p:animRot by="-21600000">
                                      <p:cBhvr>
                                        <p:cTn id="976" dur="2250" fill="hold"/>
                                        <p:tgtEl>
                                          <p:spTgt spid="124"/>
                                        </p:tgtEl>
                                        <p:attrNameLst>
                                          <p:attrName>r</p:attrName>
                                        </p:attrNameLst>
                                      </p:cBhvr>
                                    </p:animRot>
                                  </p:childTnLst>
                                </p:cTn>
                              </p:par>
                              <p:par>
                                <p:cTn id="977" presetID="8" presetClass="emph" presetSubtype="0" repeatCount="indefinite" fill="hold" grpId="1" nodeType="withEffect">
                                  <p:stCondLst>
                                    <p:cond delay="0"/>
                                  </p:stCondLst>
                                  <p:childTnLst>
                                    <p:animRot by="-21600000">
                                      <p:cBhvr>
                                        <p:cTn id="978" dur="2250" fill="hold"/>
                                        <p:tgtEl>
                                          <p:spTgt spid="125"/>
                                        </p:tgtEl>
                                        <p:attrNameLst>
                                          <p:attrName>r</p:attrName>
                                        </p:attrNameLst>
                                      </p:cBhvr>
                                    </p:animRot>
                                  </p:childTnLst>
                                </p:cTn>
                              </p:par>
                              <p:par>
                                <p:cTn id="979" presetID="8" presetClass="emph" presetSubtype="0" repeatCount="indefinite" fill="hold" grpId="1" nodeType="withEffect">
                                  <p:stCondLst>
                                    <p:cond delay="0"/>
                                  </p:stCondLst>
                                  <p:childTnLst>
                                    <p:animRot by="-21600000">
                                      <p:cBhvr>
                                        <p:cTn id="980" dur="2250" fill="hold"/>
                                        <p:tgtEl>
                                          <p:spTgt spid="126"/>
                                        </p:tgtEl>
                                        <p:attrNameLst>
                                          <p:attrName>r</p:attrName>
                                        </p:attrNameLst>
                                      </p:cBhvr>
                                    </p:animRot>
                                  </p:childTnLst>
                                </p:cTn>
                              </p:par>
                              <p:par>
                                <p:cTn id="981" presetID="8" presetClass="emph" presetSubtype="0" repeatCount="indefinite" fill="hold" grpId="1" nodeType="withEffect">
                                  <p:stCondLst>
                                    <p:cond delay="0"/>
                                  </p:stCondLst>
                                  <p:childTnLst>
                                    <p:animRot by="-21600000">
                                      <p:cBhvr>
                                        <p:cTn id="982" dur="2250" fill="hold"/>
                                        <p:tgtEl>
                                          <p:spTgt spid="127"/>
                                        </p:tgtEl>
                                        <p:attrNameLst>
                                          <p:attrName>r</p:attrName>
                                        </p:attrNameLst>
                                      </p:cBhvr>
                                    </p:animRot>
                                  </p:childTnLst>
                                </p:cTn>
                              </p:par>
                              <p:par>
                                <p:cTn id="983" presetID="8" presetClass="emph" presetSubtype="0" repeatCount="indefinite" fill="hold" grpId="1" nodeType="withEffect">
                                  <p:stCondLst>
                                    <p:cond delay="0"/>
                                  </p:stCondLst>
                                  <p:childTnLst>
                                    <p:animRot by="-21600000">
                                      <p:cBhvr>
                                        <p:cTn id="984" dur="2250" fill="hold"/>
                                        <p:tgtEl>
                                          <p:spTgt spid="128"/>
                                        </p:tgtEl>
                                        <p:attrNameLst>
                                          <p:attrName>r</p:attrName>
                                        </p:attrNameLst>
                                      </p:cBhvr>
                                    </p:animRot>
                                  </p:childTnLst>
                                </p:cTn>
                              </p:par>
                              <p:par>
                                <p:cTn id="985" presetID="8" presetClass="emph" presetSubtype="0" repeatCount="indefinite" fill="hold" grpId="1" nodeType="withEffect">
                                  <p:stCondLst>
                                    <p:cond delay="0"/>
                                  </p:stCondLst>
                                  <p:childTnLst>
                                    <p:animRot by="-21600000">
                                      <p:cBhvr>
                                        <p:cTn id="986" dur="2250" fill="hold"/>
                                        <p:tgtEl>
                                          <p:spTgt spid="129"/>
                                        </p:tgtEl>
                                        <p:attrNameLst>
                                          <p:attrName>r</p:attrName>
                                        </p:attrNameLst>
                                      </p:cBhvr>
                                    </p:animRot>
                                  </p:childTnLst>
                                </p:cTn>
                              </p:par>
                              <p:par>
                                <p:cTn id="987" presetID="8" presetClass="emph" presetSubtype="0" repeatCount="indefinite" fill="hold" grpId="1" nodeType="withEffect">
                                  <p:stCondLst>
                                    <p:cond delay="0"/>
                                  </p:stCondLst>
                                  <p:childTnLst>
                                    <p:animRot by="-21600000">
                                      <p:cBhvr>
                                        <p:cTn id="988" dur="2250" fill="hold"/>
                                        <p:tgtEl>
                                          <p:spTgt spid="130"/>
                                        </p:tgtEl>
                                        <p:attrNameLst>
                                          <p:attrName>r</p:attrName>
                                        </p:attrNameLst>
                                      </p:cBhvr>
                                    </p:animRot>
                                  </p:childTnLst>
                                </p:cTn>
                              </p:par>
                              <p:par>
                                <p:cTn id="989" presetID="8" presetClass="emph" presetSubtype="0" repeatCount="indefinite" fill="hold" grpId="1" nodeType="withEffect">
                                  <p:stCondLst>
                                    <p:cond delay="0"/>
                                  </p:stCondLst>
                                  <p:childTnLst>
                                    <p:animRot by="-21600000">
                                      <p:cBhvr>
                                        <p:cTn id="990" dur="2250" fill="hold"/>
                                        <p:tgtEl>
                                          <p:spTgt spid="131"/>
                                        </p:tgtEl>
                                        <p:attrNameLst>
                                          <p:attrName>r</p:attrName>
                                        </p:attrNameLst>
                                      </p:cBhvr>
                                    </p:animRot>
                                  </p:childTnLst>
                                </p:cTn>
                              </p:par>
                              <p:par>
                                <p:cTn id="991" presetID="8" presetClass="emph" presetSubtype="0" repeatCount="indefinite" fill="hold" grpId="1" nodeType="withEffect">
                                  <p:stCondLst>
                                    <p:cond delay="0"/>
                                  </p:stCondLst>
                                  <p:childTnLst>
                                    <p:animRot by="-21600000">
                                      <p:cBhvr>
                                        <p:cTn id="992" dur="2250" fill="hold"/>
                                        <p:tgtEl>
                                          <p:spTgt spid="132"/>
                                        </p:tgtEl>
                                        <p:attrNameLst>
                                          <p:attrName>r</p:attrName>
                                        </p:attrNameLst>
                                      </p:cBhvr>
                                    </p:animRot>
                                  </p:childTnLst>
                                </p:cTn>
                              </p:par>
                              <p:par>
                                <p:cTn id="993" presetID="8" presetClass="emph" presetSubtype="0" repeatCount="indefinite" fill="hold" grpId="1" nodeType="withEffect">
                                  <p:stCondLst>
                                    <p:cond delay="0"/>
                                  </p:stCondLst>
                                  <p:childTnLst>
                                    <p:animRot by="-21600000">
                                      <p:cBhvr>
                                        <p:cTn id="994" dur="2250" fill="hold"/>
                                        <p:tgtEl>
                                          <p:spTgt spid="133"/>
                                        </p:tgtEl>
                                        <p:attrNameLst>
                                          <p:attrName>r</p:attrName>
                                        </p:attrNameLst>
                                      </p:cBhvr>
                                    </p:animRot>
                                  </p:childTnLst>
                                </p:cTn>
                              </p:par>
                              <p:par>
                                <p:cTn id="995" presetID="8" presetClass="emph" presetSubtype="0" repeatCount="indefinite" fill="hold" grpId="1" nodeType="withEffect">
                                  <p:stCondLst>
                                    <p:cond delay="0"/>
                                  </p:stCondLst>
                                  <p:childTnLst>
                                    <p:animRot by="-21600000">
                                      <p:cBhvr>
                                        <p:cTn id="996" dur="2250" fill="hold"/>
                                        <p:tgtEl>
                                          <p:spTgt spid="134"/>
                                        </p:tgtEl>
                                        <p:attrNameLst>
                                          <p:attrName>r</p:attrName>
                                        </p:attrNameLst>
                                      </p:cBhvr>
                                    </p:animRot>
                                  </p:childTnLst>
                                </p:cTn>
                              </p:par>
                              <p:par>
                                <p:cTn id="997" presetID="8" presetClass="emph" presetSubtype="0" repeatCount="indefinite" fill="hold" grpId="1" nodeType="withEffect">
                                  <p:stCondLst>
                                    <p:cond delay="0"/>
                                  </p:stCondLst>
                                  <p:childTnLst>
                                    <p:animRot by="-21600000">
                                      <p:cBhvr>
                                        <p:cTn id="998" dur="2250" fill="hold"/>
                                        <p:tgtEl>
                                          <p:spTgt spid="135"/>
                                        </p:tgtEl>
                                        <p:attrNameLst>
                                          <p:attrName>r</p:attrName>
                                        </p:attrNameLst>
                                      </p:cBhvr>
                                    </p:animRot>
                                  </p:childTnLst>
                                </p:cTn>
                              </p:par>
                              <p:par>
                                <p:cTn id="999" presetID="8" presetClass="emph" presetSubtype="0" repeatCount="indefinite" fill="hold" grpId="1" nodeType="withEffect">
                                  <p:stCondLst>
                                    <p:cond delay="0"/>
                                  </p:stCondLst>
                                  <p:childTnLst>
                                    <p:animRot by="-21600000">
                                      <p:cBhvr>
                                        <p:cTn id="1000" dur="2250" fill="hold"/>
                                        <p:tgtEl>
                                          <p:spTgt spid="136"/>
                                        </p:tgtEl>
                                        <p:attrNameLst>
                                          <p:attrName>r</p:attrName>
                                        </p:attrNameLst>
                                      </p:cBhvr>
                                    </p:animRot>
                                  </p:childTnLst>
                                </p:cTn>
                              </p:par>
                              <p:par>
                                <p:cTn id="1001" presetID="8" presetClass="emph" presetSubtype="0" repeatCount="indefinite" fill="hold" grpId="1" nodeType="withEffect">
                                  <p:stCondLst>
                                    <p:cond delay="0"/>
                                  </p:stCondLst>
                                  <p:childTnLst>
                                    <p:animRot by="-21600000">
                                      <p:cBhvr>
                                        <p:cTn id="1002" dur="2250" fill="hold"/>
                                        <p:tgtEl>
                                          <p:spTgt spid="137"/>
                                        </p:tgtEl>
                                        <p:attrNameLst>
                                          <p:attrName>r</p:attrName>
                                        </p:attrNameLst>
                                      </p:cBhvr>
                                    </p:animRot>
                                  </p:childTnLst>
                                </p:cTn>
                              </p:par>
                              <p:par>
                                <p:cTn id="1003" presetID="8" presetClass="emph" presetSubtype="0" repeatCount="indefinite" fill="hold" grpId="1" nodeType="withEffect">
                                  <p:stCondLst>
                                    <p:cond delay="0"/>
                                  </p:stCondLst>
                                  <p:childTnLst>
                                    <p:animRot by="-21600000">
                                      <p:cBhvr>
                                        <p:cTn id="1004" dur="2250" fill="hold"/>
                                        <p:tgtEl>
                                          <p:spTgt spid="138"/>
                                        </p:tgtEl>
                                        <p:attrNameLst>
                                          <p:attrName>r</p:attrName>
                                        </p:attrNameLst>
                                      </p:cBhvr>
                                    </p:animRot>
                                  </p:childTnLst>
                                </p:cTn>
                              </p:par>
                              <p:par>
                                <p:cTn id="1005" presetID="8" presetClass="emph" presetSubtype="0" repeatCount="indefinite" fill="hold" grpId="1" nodeType="withEffect">
                                  <p:stCondLst>
                                    <p:cond delay="0"/>
                                  </p:stCondLst>
                                  <p:childTnLst>
                                    <p:animRot by="-21600000">
                                      <p:cBhvr>
                                        <p:cTn id="1006" dur="2250" fill="hold"/>
                                        <p:tgtEl>
                                          <p:spTgt spid="139"/>
                                        </p:tgtEl>
                                        <p:attrNameLst>
                                          <p:attrName>r</p:attrName>
                                        </p:attrNameLst>
                                      </p:cBhvr>
                                    </p:animRot>
                                  </p:childTnLst>
                                </p:cTn>
                              </p:par>
                              <p:par>
                                <p:cTn id="1007" presetID="8" presetClass="emph" presetSubtype="0" repeatCount="indefinite" fill="hold" grpId="1" nodeType="withEffect">
                                  <p:stCondLst>
                                    <p:cond delay="0"/>
                                  </p:stCondLst>
                                  <p:childTnLst>
                                    <p:animRot by="-21600000">
                                      <p:cBhvr>
                                        <p:cTn id="1008" dur="2250" fill="hold"/>
                                        <p:tgtEl>
                                          <p:spTgt spid="140"/>
                                        </p:tgtEl>
                                        <p:attrNameLst>
                                          <p:attrName>r</p:attrName>
                                        </p:attrNameLst>
                                      </p:cBhvr>
                                    </p:animRot>
                                  </p:childTnLst>
                                </p:cTn>
                              </p:par>
                              <p:par>
                                <p:cTn id="1009" presetID="8" presetClass="emph" presetSubtype="0" repeatCount="indefinite" fill="hold" grpId="1" nodeType="withEffect">
                                  <p:stCondLst>
                                    <p:cond delay="0"/>
                                  </p:stCondLst>
                                  <p:childTnLst>
                                    <p:animRot by="-21600000">
                                      <p:cBhvr>
                                        <p:cTn id="1010" dur="2250" fill="hold"/>
                                        <p:tgtEl>
                                          <p:spTgt spid="141"/>
                                        </p:tgtEl>
                                        <p:attrNameLst>
                                          <p:attrName>r</p:attrName>
                                        </p:attrNameLst>
                                      </p:cBhvr>
                                    </p:animRot>
                                  </p:childTnLst>
                                </p:cTn>
                              </p:par>
                              <p:par>
                                <p:cTn id="1011" presetID="8" presetClass="emph" presetSubtype="0" repeatCount="indefinite" fill="hold" grpId="1" nodeType="withEffect">
                                  <p:stCondLst>
                                    <p:cond delay="0"/>
                                  </p:stCondLst>
                                  <p:childTnLst>
                                    <p:animRot by="-21600000">
                                      <p:cBhvr>
                                        <p:cTn id="1012" dur="2250" fill="hold"/>
                                        <p:tgtEl>
                                          <p:spTgt spid="142"/>
                                        </p:tgtEl>
                                        <p:attrNameLst>
                                          <p:attrName>r</p:attrName>
                                        </p:attrNameLst>
                                      </p:cBhvr>
                                    </p:animRot>
                                  </p:childTnLst>
                                </p:cTn>
                              </p:par>
                              <p:par>
                                <p:cTn id="1013" presetID="8" presetClass="emph" presetSubtype="0" repeatCount="indefinite" fill="hold" grpId="1" nodeType="withEffect">
                                  <p:stCondLst>
                                    <p:cond delay="0"/>
                                  </p:stCondLst>
                                  <p:childTnLst>
                                    <p:animRot by="-21600000">
                                      <p:cBhvr>
                                        <p:cTn id="1014" dur="2250" fill="hold"/>
                                        <p:tgtEl>
                                          <p:spTgt spid="143"/>
                                        </p:tgtEl>
                                        <p:attrNameLst>
                                          <p:attrName>r</p:attrName>
                                        </p:attrNameLst>
                                      </p:cBhvr>
                                    </p:animRot>
                                  </p:childTnLst>
                                </p:cTn>
                              </p:par>
                              <p:par>
                                <p:cTn id="1015" presetID="8" presetClass="emph" presetSubtype="0" repeatCount="indefinite" fill="hold" grpId="1" nodeType="withEffect">
                                  <p:stCondLst>
                                    <p:cond delay="0"/>
                                  </p:stCondLst>
                                  <p:childTnLst>
                                    <p:animRot by="-21600000">
                                      <p:cBhvr>
                                        <p:cTn id="1016" dur="2250" fill="hold"/>
                                        <p:tgtEl>
                                          <p:spTgt spid="144"/>
                                        </p:tgtEl>
                                        <p:attrNameLst>
                                          <p:attrName>r</p:attrName>
                                        </p:attrNameLst>
                                      </p:cBhvr>
                                    </p:animRot>
                                  </p:childTnLst>
                                </p:cTn>
                              </p:par>
                              <p:par>
                                <p:cTn id="1017" presetID="8" presetClass="emph" presetSubtype="0" repeatCount="indefinite" fill="hold" grpId="1" nodeType="withEffect">
                                  <p:stCondLst>
                                    <p:cond delay="0"/>
                                  </p:stCondLst>
                                  <p:childTnLst>
                                    <p:animRot by="-21600000">
                                      <p:cBhvr>
                                        <p:cTn id="1018" dur="2250" fill="hold"/>
                                        <p:tgtEl>
                                          <p:spTgt spid="145"/>
                                        </p:tgtEl>
                                        <p:attrNameLst>
                                          <p:attrName>r</p:attrName>
                                        </p:attrNameLst>
                                      </p:cBhvr>
                                    </p:animRot>
                                  </p:childTnLst>
                                </p:cTn>
                              </p:par>
                              <p:par>
                                <p:cTn id="1019" presetID="8" presetClass="emph" presetSubtype="0" repeatCount="indefinite" fill="hold" grpId="1" nodeType="withEffect">
                                  <p:stCondLst>
                                    <p:cond delay="0"/>
                                  </p:stCondLst>
                                  <p:childTnLst>
                                    <p:animRot by="-21600000">
                                      <p:cBhvr>
                                        <p:cTn id="1020" dur="2250" fill="hold"/>
                                        <p:tgtEl>
                                          <p:spTgt spid="146"/>
                                        </p:tgtEl>
                                        <p:attrNameLst>
                                          <p:attrName>r</p:attrName>
                                        </p:attrNameLst>
                                      </p:cBhvr>
                                    </p:animRot>
                                  </p:childTnLst>
                                </p:cTn>
                              </p:par>
                              <p:par>
                                <p:cTn id="1021" presetID="8" presetClass="emph" presetSubtype="0" repeatCount="indefinite" fill="hold" grpId="1" nodeType="withEffect">
                                  <p:stCondLst>
                                    <p:cond delay="0"/>
                                  </p:stCondLst>
                                  <p:childTnLst>
                                    <p:animRot by="-21600000">
                                      <p:cBhvr>
                                        <p:cTn id="1022" dur="2250" fill="hold"/>
                                        <p:tgtEl>
                                          <p:spTgt spid="147"/>
                                        </p:tgtEl>
                                        <p:attrNameLst>
                                          <p:attrName>r</p:attrName>
                                        </p:attrNameLst>
                                      </p:cBhvr>
                                    </p:animRot>
                                  </p:childTnLst>
                                </p:cTn>
                              </p:par>
                              <p:par>
                                <p:cTn id="1023" presetID="8" presetClass="emph" presetSubtype="0" repeatCount="indefinite" fill="hold" grpId="1" nodeType="withEffect">
                                  <p:stCondLst>
                                    <p:cond delay="0"/>
                                  </p:stCondLst>
                                  <p:childTnLst>
                                    <p:animRot by="-21600000">
                                      <p:cBhvr>
                                        <p:cTn id="1024" dur="2250" fill="hold"/>
                                        <p:tgtEl>
                                          <p:spTgt spid="148"/>
                                        </p:tgtEl>
                                        <p:attrNameLst>
                                          <p:attrName>r</p:attrName>
                                        </p:attrNameLst>
                                      </p:cBhvr>
                                    </p:animRot>
                                  </p:childTnLst>
                                </p:cTn>
                              </p:par>
                              <p:par>
                                <p:cTn id="1025" presetID="8" presetClass="emph" presetSubtype="0" repeatCount="indefinite" fill="hold" grpId="1" nodeType="withEffect">
                                  <p:stCondLst>
                                    <p:cond delay="0"/>
                                  </p:stCondLst>
                                  <p:childTnLst>
                                    <p:animRot by="-21600000">
                                      <p:cBhvr>
                                        <p:cTn id="1026" dur="2250" fill="hold"/>
                                        <p:tgtEl>
                                          <p:spTgt spid="149"/>
                                        </p:tgtEl>
                                        <p:attrNameLst>
                                          <p:attrName>r</p:attrName>
                                        </p:attrNameLst>
                                      </p:cBhvr>
                                    </p:animRot>
                                  </p:childTnLst>
                                </p:cTn>
                              </p:par>
                              <p:par>
                                <p:cTn id="1027" presetID="8" presetClass="emph" presetSubtype="0" repeatCount="indefinite" fill="hold" grpId="1" nodeType="withEffect">
                                  <p:stCondLst>
                                    <p:cond delay="0"/>
                                  </p:stCondLst>
                                  <p:childTnLst>
                                    <p:animRot by="-21600000">
                                      <p:cBhvr>
                                        <p:cTn id="1028" dur="2250" fill="hold"/>
                                        <p:tgtEl>
                                          <p:spTgt spid="150"/>
                                        </p:tgtEl>
                                        <p:attrNameLst>
                                          <p:attrName>r</p:attrName>
                                        </p:attrNameLst>
                                      </p:cBhvr>
                                    </p:animRot>
                                  </p:childTnLst>
                                </p:cTn>
                              </p:par>
                              <p:par>
                                <p:cTn id="1029" presetID="8" presetClass="emph" presetSubtype="0" repeatCount="indefinite" fill="hold" grpId="1" nodeType="withEffect">
                                  <p:stCondLst>
                                    <p:cond delay="0"/>
                                  </p:stCondLst>
                                  <p:childTnLst>
                                    <p:animRot by="-21600000">
                                      <p:cBhvr>
                                        <p:cTn id="1030" dur="2250" fill="hold"/>
                                        <p:tgtEl>
                                          <p:spTgt spid="151"/>
                                        </p:tgtEl>
                                        <p:attrNameLst>
                                          <p:attrName>r</p:attrName>
                                        </p:attrNameLst>
                                      </p:cBhvr>
                                    </p:animRot>
                                  </p:childTnLst>
                                </p:cTn>
                              </p:par>
                              <p:par>
                                <p:cTn id="1031" presetID="8" presetClass="emph" presetSubtype="0" repeatCount="indefinite" fill="hold" grpId="1" nodeType="withEffect">
                                  <p:stCondLst>
                                    <p:cond delay="0"/>
                                  </p:stCondLst>
                                  <p:childTnLst>
                                    <p:animRot by="-21600000">
                                      <p:cBhvr>
                                        <p:cTn id="1032" dur="2250" fill="hold"/>
                                        <p:tgtEl>
                                          <p:spTgt spid="152"/>
                                        </p:tgtEl>
                                        <p:attrNameLst>
                                          <p:attrName>r</p:attrName>
                                        </p:attrNameLst>
                                      </p:cBhvr>
                                    </p:animRot>
                                  </p:childTnLst>
                                </p:cTn>
                              </p:par>
                              <p:par>
                                <p:cTn id="1033" presetID="8" presetClass="emph" presetSubtype="0" repeatCount="indefinite" fill="hold" grpId="1" nodeType="withEffect">
                                  <p:stCondLst>
                                    <p:cond delay="0"/>
                                  </p:stCondLst>
                                  <p:childTnLst>
                                    <p:animRot by="-21600000">
                                      <p:cBhvr>
                                        <p:cTn id="1034" dur="2250" fill="hold"/>
                                        <p:tgtEl>
                                          <p:spTgt spid="153"/>
                                        </p:tgtEl>
                                        <p:attrNameLst>
                                          <p:attrName>r</p:attrName>
                                        </p:attrNameLst>
                                      </p:cBhvr>
                                    </p:animRot>
                                  </p:childTnLst>
                                </p:cTn>
                              </p:par>
                              <p:par>
                                <p:cTn id="1035" presetID="8" presetClass="emph" presetSubtype="0" repeatCount="indefinite" fill="hold" grpId="1" nodeType="withEffect">
                                  <p:stCondLst>
                                    <p:cond delay="0"/>
                                  </p:stCondLst>
                                  <p:childTnLst>
                                    <p:animRot by="-21600000">
                                      <p:cBhvr>
                                        <p:cTn id="1036" dur="2250" fill="hold"/>
                                        <p:tgtEl>
                                          <p:spTgt spid="154"/>
                                        </p:tgtEl>
                                        <p:attrNameLst>
                                          <p:attrName>r</p:attrName>
                                        </p:attrNameLst>
                                      </p:cBhvr>
                                    </p:animRot>
                                  </p:childTnLst>
                                </p:cTn>
                              </p:par>
                              <p:par>
                                <p:cTn id="1037" presetID="8" presetClass="emph" presetSubtype="0" repeatCount="indefinite" fill="hold" grpId="1" nodeType="withEffect">
                                  <p:stCondLst>
                                    <p:cond delay="0"/>
                                  </p:stCondLst>
                                  <p:childTnLst>
                                    <p:animRot by="-21600000">
                                      <p:cBhvr>
                                        <p:cTn id="1038" dur="2250" fill="hold"/>
                                        <p:tgtEl>
                                          <p:spTgt spid="155"/>
                                        </p:tgtEl>
                                        <p:attrNameLst>
                                          <p:attrName>r</p:attrName>
                                        </p:attrNameLst>
                                      </p:cBhvr>
                                    </p:animRot>
                                  </p:childTnLst>
                                </p:cTn>
                              </p:par>
                              <p:par>
                                <p:cTn id="1039" presetID="8" presetClass="emph" presetSubtype="0" repeatCount="indefinite" fill="hold" grpId="1" nodeType="withEffect">
                                  <p:stCondLst>
                                    <p:cond delay="0"/>
                                  </p:stCondLst>
                                  <p:childTnLst>
                                    <p:animRot by="-21600000">
                                      <p:cBhvr>
                                        <p:cTn id="1040" dur="2250" fill="hold"/>
                                        <p:tgtEl>
                                          <p:spTgt spid="156"/>
                                        </p:tgtEl>
                                        <p:attrNameLst>
                                          <p:attrName>r</p:attrName>
                                        </p:attrNameLst>
                                      </p:cBhvr>
                                    </p:animRot>
                                  </p:childTnLst>
                                </p:cTn>
                              </p:par>
                              <p:par>
                                <p:cTn id="1041" presetID="8" presetClass="emph" presetSubtype="0" repeatCount="indefinite" fill="hold" grpId="1" nodeType="withEffect">
                                  <p:stCondLst>
                                    <p:cond delay="0"/>
                                  </p:stCondLst>
                                  <p:childTnLst>
                                    <p:animRot by="-21600000">
                                      <p:cBhvr>
                                        <p:cTn id="1042" dur="2250" fill="hold"/>
                                        <p:tgtEl>
                                          <p:spTgt spid="157"/>
                                        </p:tgtEl>
                                        <p:attrNameLst>
                                          <p:attrName>r</p:attrName>
                                        </p:attrNameLst>
                                      </p:cBhvr>
                                    </p:animRot>
                                  </p:childTnLst>
                                </p:cTn>
                              </p:par>
                              <p:par>
                                <p:cTn id="1043" presetID="8" presetClass="emph" presetSubtype="0" repeatCount="indefinite" fill="hold" grpId="1" nodeType="withEffect">
                                  <p:stCondLst>
                                    <p:cond delay="0"/>
                                  </p:stCondLst>
                                  <p:childTnLst>
                                    <p:animRot by="-21600000">
                                      <p:cBhvr>
                                        <p:cTn id="1044" dur="2250" fill="hold"/>
                                        <p:tgtEl>
                                          <p:spTgt spid="158"/>
                                        </p:tgtEl>
                                        <p:attrNameLst>
                                          <p:attrName>r</p:attrName>
                                        </p:attrNameLst>
                                      </p:cBhvr>
                                    </p:animRot>
                                  </p:childTnLst>
                                </p:cTn>
                              </p:par>
                              <p:par>
                                <p:cTn id="1045" presetID="8" presetClass="emph" presetSubtype="0" repeatCount="indefinite" fill="hold" grpId="1" nodeType="withEffect">
                                  <p:stCondLst>
                                    <p:cond delay="0"/>
                                  </p:stCondLst>
                                  <p:childTnLst>
                                    <p:animRot by="-21600000">
                                      <p:cBhvr>
                                        <p:cTn id="1046" dur="2250" fill="hold"/>
                                        <p:tgtEl>
                                          <p:spTgt spid="2"/>
                                        </p:tgtEl>
                                        <p:attrNameLst>
                                          <p:attrName>r</p:attrName>
                                        </p:attrNameLst>
                                      </p:cBhvr>
                                    </p:animRot>
                                  </p:childTnLst>
                                </p:cTn>
                              </p:par>
                              <p:par>
                                <p:cTn id="1047" presetID="8" presetClass="emph" presetSubtype="0" repeatCount="indefinite" fill="hold" grpId="1" nodeType="withEffect">
                                  <p:stCondLst>
                                    <p:cond delay="0"/>
                                  </p:stCondLst>
                                  <p:childTnLst>
                                    <p:animRot by="-21600000">
                                      <p:cBhvr>
                                        <p:cTn id="1048" dur="2250" fill="hold"/>
                                        <p:tgtEl>
                                          <p:spTgt spid="3"/>
                                        </p:tgtEl>
                                        <p:attrNameLst>
                                          <p:attrName>r</p:attrName>
                                        </p:attrNameLst>
                                      </p:cBhvr>
                                    </p:animRot>
                                  </p:childTnLst>
                                </p:cTn>
                              </p:par>
                              <p:par>
                                <p:cTn id="1049" presetID="8" presetClass="emph" presetSubtype="0" repeatCount="indefinite" fill="hold" grpId="1" nodeType="withEffect">
                                  <p:stCondLst>
                                    <p:cond delay="0"/>
                                  </p:stCondLst>
                                  <p:childTnLst>
                                    <p:animRot by="-21600000">
                                      <p:cBhvr>
                                        <p:cTn id="1050" dur="2250" fill="hold"/>
                                        <p:tgtEl>
                                          <p:spTgt spid="4"/>
                                        </p:tgtEl>
                                        <p:attrNameLst>
                                          <p:attrName>r</p:attrName>
                                        </p:attrNameLst>
                                      </p:cBhvr>
                                    </p:animRot>
                                  </p:childTnLst>
                                </p:cTn>
                              </p:par>
                              <p:par>
                                <p:cTn id="1051" presetID="8" presetClass="emph" presetSubtype="0" repeatCount="indefinite" fill="hold" grpId="1" nodeType="withEffect">
                                  <p:stCondLst>
                                    <p:cond delay="0"/>
                                  </p:stCondLst>
                                  <p:childTnLst>
                                    <p:animRot by="-21600000">
                                      <p:cBhvr>
                                        <p:cTn id="1052" dur="2250" fill="hold"/>
                                        <p:tgtEl>
                                          <p:spTgt spid="5"/>
                                        </p:tgtEl>
                                        <p:attrNameLst>
                                          <p:attrName>r</p:attrName>
                                        </p:attrNameLst>
                                      </p:cBhvr>
                                    </p:animRot>
                                  </p:childTnLst>
                                </p:cTn>
                              </p:par>
                              <p:par>
                                <p:cTn id="1053" presetID="8" presetClass="emph" presetSubtype="0" repeatCount="indefinite" fill="hold" grpId="1" nodeType="withEffect">
                                  <p:stCondLst>
                                    <p:cond delay="0"/>
                                  </p:stCondLst>
                                  <p:childTnLst>
                                    <p:animRot by="-21600000">
                                      <p:cBhvr>
                                        <p:cTn id="1054" dur="2250" fill="hold"/>
                                        <p:tgtEl>
                                          <p:spTgt spid="6"/>
                                        </p:tgtEl>
                                        <p:attrNameLst>
                                          <p:attrName>r</p:attrName>
                                        </p:attrNameLst>
                                      </p:cBhvr>
                                    </p:animRot>
                                  </p:childTnLst>
                                </p:cTn>
                              </p:par>
                              <p:par>
                                <p:cTn id="1055" presetID="8" presetClass="emph" presetSubtype="0" repeatCount="indefinite" fill="hold" grpId="1" nodeType="withEffect">
                                  <p:stCondLst>
                                    <p:cond delay="0"/>
                                  </p:stCondLst>
                                  <p:childTnLst>
                                    <p:animRot by="-21600000">
                                      <p:cBhvr>
                                        <p:cTn id="1056" dur="2250" fill="hold"/>
                                        <p:tgtEl>
                                          <p:spTgt spid="7"/>
                                        </p:tgtEl>
                                        <p:attrNameLst>
                                          <p:attrName>r</p:attrName>
                                        </p:attrNameLst>
                                      </p:cBhvr>
                                    </p:animRot>
                                  </p:childTnLst>
                                </p:cTn>
                              </p:par>
                              <p:par>
                                <p:cTn id="1057" presetID="8" presetClass="emph" presetSubtype="0" repeatCount="indefinite" fill="hold" grpId="1" nodeType="withEffect">
                                  <p:stCondLst>
                                    <p:cond delay="0"/>
                                  </p:stCondLst>
                                  <p:childTnLst>
                                    <p:animRot by="-21600000">
                                      <p:cBhvr>
                                        <p:cTn id="1058" dur="2250" fill="hold"/>
                                        <p:tgtEl>
                                          <p:spTgt spid="8"/>
                                        </p:tgtEl>
                                        <p:attrNameLst>
                                          <p:attrName>r</p:attrName>
                                        </p:attrNameLst>
                                      </p:cBhvr>
                                    </p:animRot>
                                  </p:childTnLst>
                                </p:cTn>
                              </p:par>
                              <p:par>
                                <p:cTn id="1059" presetID="8" presetClass="emph" presetSubtype="0" repeatCount="indefinite" fill="hold" grpId="1" nodeType="withEffect">
                                  <p:stCondLst>
                                    <p:cond delay="0"/>
                                  </p:stCondLst>
                                  <p:childTnLst>
                                    <p:animRot by="-21600000">
                                      <p:cBhvr>
                                        <p:cTn id="1060" dur="2250" fill="hold"/>
                                        <p:tgtEl>
                                          <p:spTgt spid="9"/>
                                        </p:tgtEl>
                                        <p:attrNameLst>
                                          <p:attrName>r</p:attrName>
                                        </p:attrNameLst>
                                      </p:cBhvr>
                                    </p:animRot>
                                  </p:childTnLst>
                                </p:cTn>
                              </p:par>
                              <p:par>
                                <p:cTn id="1061" presetID="8" presetClass="emph" presetSubtype="0" repeatCount="indefinite" fill="hold" grpId="1" nodeType="withEffect">
                                  <p:stCondLst>
                                    <p:cond delay="0"/>
                                  </p:stCondLst>
                                  <p:childTnLst>
                                    <p:animRot by="-21600000">
                                      <p:cBhvr>
                                        <p:cTn id="1062" dur="2250" fill="hold"/>
                                        <p:tgtEl>
                                          <p:spTgt spid="10"/>
                                        </p:tgtEl>
                                        <p:attrNameLst>
                                          <p:attrName>r</p:attrName>
                                        </p:attrNameLst>
                                      </p:cBhvr>
                                    </p:animRot>
                                  </p:childTnLst>
                                </p:cTn>
                              </p:par>
                              <p:par>
                                <p:cTn id="1063" presetID="8" presetClass="emph" presetSubtype="0" repeatCount="indefinite" fill="hold" grpId="1" nodeType="withEffect">
                                  <p:stCondLst>
                                    <p:cond delay="0"/>
                                  </p:stCondLst>
                                  <p:childTnLst>
                                    <p:animRot by="-21600000">
                                      <p:cBhvr>
                                        <p:cTn id="1064" dur="2250" fill="hold"/>
                                        <p:tgtEl>
                                          <p:spTgt spid="11"/>
                                        </p:tgtEl>
                                        <p:attrNameLst>
                                          <p:attrName>r</p:attrName>
                                        </p:attrNameLst>
                                      </p:cBhvr>
                                    </p:animRot>
                                  </p:childTnLst>
                                </p:cTn>
                              </p:par>
                              <p:par>
                                <p:cTn id="1065" presetID="8" presetClass="emph" presetSubtype="0" repeatCount="indefinite" fill="hold" grpId="1" nodeType="withEffect">
                                  <p:stCondLst>
                                    <p:cond delay="0"/>
                                  </p:stCondLst>
                                  <p:childTnLst>
                                    <p:animRot by="-21600000">
                                      <p:cBhvr>
                                        <p:cTn id="1066" dur="2250" fill="hold"/>
                                        <p:tgtEl>
                                          <p:spTgt spid="12"/>
                                        </p:tgtEl>
                                        <p:attrNameLst>
                                          <p:attrName>r</p:attrName>
                                        </p:attrNameLst>
                                      </p:cBhvr>
                                    </p:animRot>
                                  </p:childTnLst>
                                </p:cTn>
                              </p:par>
                              <p:par>
                                <p:cTn id="1067" presetID="8" presetClass="emph" presetSubtype="0" repeatCount="indefinite" fill="hold" grpId="1" nodeType="withEffect">
                                  <p:stCondLst>
                                    <p:cond delay="0"/>
                                  </p:stCondLst>
                                  <p:childTnLst>
                                    <p:animRot by="-21600000">
                                      <p:cBhvr>
                                        <p:cTn id="1068" dur="2250" fill="hold"/>
                                        <p:tgtEl>
                                          <p:spTgt spid="13"/>
                                        </p:tgtEl>
                                        <p:attrNameLst>
                                          <p:attrName>r</p:attrName>
                                        </p:attrNameLst>
                                      </p:cBhvr>
                                    </p:animRot>
                                  </p:childTnLst>
                                </p:cTn>
                              </p:par>
                              <p:par>
                                <p:cTn id="1069" presetID="8" presetClass="emph" presetSubtype="0" repeatCount="indefinite" fill="hold" grpId="1" nodeType="withEffect">
                                  <p:stCondLst>
                                    <p:cond delay="0"/>
                                  </p:stCondLst>
                                  <p:childTnLst>
                                    <p:animRot by="-21600000">
                                      <p:cBhvr>
                                        <p:cTn id="1070" dur="2250" fill="hold"/>
                                        <p:tgtEl>
                                          <p:spTgt spid="14"/>
                                        </p:tgtEl>
                                        <p:attrNameLst>
                                          <p:attrName>r</p:attrName>
                                        </p:attrNameLst>
                                      </p:cBhvr>
                                    </p:animRot>
                                  </p:childTnLst>
                                </p:cTn>
                              </p:par>
                              <p:par>
                                <p:cTn id="1071" presetID="8" presetClass="emph" presetSubtype="0" repeatCount="indefinite" fill="hold" grpId="1" nodeType="withEffect">
                                  <p:stCondLst>
                                    <p:cond delay="0"/>
                                  </p:stCondLst>
                                  <p:childTnLst>
                                    <p:animRot by="-21600000">
                                      <p:cBhvr>
                                        <p:cTn id="1072" dur="2250" fill="hold"/>
                                        <p:tgtEl>
                                          <p:spTgt spid="15"/>
                                        </p:tgtEl>
                                        <p:attrNameLst>
                                          <p:attrName>r</p:attrName>
                                        </p:attrNameLst>
                                      </p:cBhvr>
                                    </p:animRot>
                                  </p:childTnLst>
                                </p:cTn>
                              </p:par>
                              <p:par>
                                <p:cTn id="1073" presetID="8" presetClass="emph" presetSubtype="0" repeatCount="indefinite" fill="hold" grpId="1" nodeType="withEffect">
                                  <p:stCondLst>
                                    <p:cond delay="0"/>
                                  </p:stCondLst>
                                  <p:childTnLst>
                                    <p:animRot by="-21600000">
                                      <p:cBhvr>
                                        <p:cTn id="1074" dur="2250" fill="hold"/>
                                        <p:tgtEl>
                                          <p:spTgt spid="16"/>
                                        </p:tgtEl>
                                        <p:attrNameLst>
                                          <p:attrName>r</p:attrName>
                                        </p:attrNameLst>
                                      </p:cBhvr>
                                    </p:animRot>
                                  </p:childTnLst>
                                </p:cTn>
                              </p:par>
                              <p:par>
                                <p:cTn id="1075" presetID="8" presetClass="emph" presetSubtype="0" repeatCount="indefinite" fill="hold" grpId="1" nodeType="withEffect">
                                  <p:stCondLst>
                                    <p:cond delay="0"/>
                                  </p:stCondLst>
                                  <p:childTnLst>
                                    <p:animRot by="-21600000">
                                      <p:cBhvr>
                                        <p:cTn id="1076" dur="2250" fill="hold"/>
                                        <p:tgtEl>
                                          <p:spTgt spid="17"/>
                                        </p:tgtEl>
                                        <p:attrNameLst>
                                          <p:attrName>r</p:attrName>
                                        </p:attrNameLst>
                                      </p:cBhvr>
                                    </p:animRot>
                                  </p:childTnLst>
                                </p:cTn>
                              </p:par>
                              <p:par>
                                <p:cTn id="1077" presetID="8" presetClass="emph" presetSubtype="0" repeatCount="indefinite" fill="hold" grpId="1" nodeType="withEffect">
                                  <p:stCondLst>
                                    <p:cond delay="0"/>
                                  </p:stCondLst>
                                  <p:childTnLst>
                                    <p:animRot by="-21600000">
                                      <p:cBhvr>
                                        <p:cTn id="1078" dur="2250" fill="hold"/>
                                        <p:tgtEl>
                                          <p:spTgt spid="18"/>
                                        </p:tgtEl>
                                        <p:attrNameLst>
                                          <p:attrName>r</p:attrName>
                                        </p:attrNameLst>
                                      </p:cBhvr>
                                    </p:animRot>
                                  </p:childTnLst>
                                </p:cTn>
                              </p:par>
                              <p:par>
                                <p:cTn id="1079" presetID="8" presetClass="emph" presetSubtype="0" repeatCount="indefinite" fill="hold" grpId="1" nodeType="withEffect">
                                  <p:stCondLst>
                                    <p:cond delay="0"/>
                                  </p:stCondLst>
                                  <p:childTnLst>
                                    <p:animRot by="-21600000">
                                      <p:cBhvr>
                                        <p:cTn id="1080" dur="2250" fill="hold"/>
                                        <p:tgtEl>
                                          <p:spTgt spid="19"/>
                                        </p:tgtEl>
                                        <p:attrNameLst>
                                          <p:attrName>r</p:attrName>
                                        </p:attrNameLst>
                                      </p:cBhvr>
                                    </p:animRot>
                                  </p:childTnLst>
                                </p:cTn>
                              </p:par>
                              <p:par>
                                <p:cTn id="1081" presetID="8" presetClass="emph" presetSubtype="0" repeatCount="indefinite" fill="hold" grpId="1" nodeType="withEffect">
                                  <p:stCondLst>
                                    <p:cond delay="0"/>
                                  </p:stCondLst>
                                  <p:childTnLst>
                                    <p:animRot by="-21600000">
                                      <p:cBhvr>
                                        <p:cTn id="1082" dur="2250" fill="hold"/>
                                        <p:tgtEl>
                                          <p:spTgt spid="20"/>
                                        </p:tgtEl>
                                        <p:attrNameLst>
                                          <p:attrName>r</p:attrName>
                                        </p:attrNameLst>
                                      </p:cBhvr>
                                    </p:animRot>
                                  </p:childTnLst>
                                </p:cTn>
                              </p:par>
                              <p:par>
                                <p:cTn id="1083" presetID="8" presetClass="emph" presetSubtype="0" repeatCount="indefinite" fill="hold" grpId="1" nodeType="withEffect">
                                  <p:stCondLst>
                                    <p:cond delay="0"/>
                                  </p:stCondLst>
                                  <p:childTnLst>
                                    <p:animRot by="-21600000">
                                      <p:cBhvr>
                                        <p:cTn id="1084" dur="2250" fill="hold"/>
                                        <p:tgtEl>
                                          <p:spTgt spid="21"/>
                                        </p:tgtEl>
                                        <p:attrNameLst>
                                          <p:attrName>r</p:attrName>
                                        </p:attrNameLst>
                                      </p:cBhvr>
                                    </p:animRot>
                                  </p:childTnLst>
                                </p:cTn>
                              </p:par>
                              <p:par>
                                <p:cTn id="1085" presetID="8" presetClass="emph" presetSubtype="0" repeatCount="indefinite" fill="hold" grpId="1" nodeType="withEffect">
                                  <p:stCondLst>
                                    <p:cond delay="0"/>
                                  </p:stCondLst>
                                  <p:childTnLst>
                                    <p:animRot by="-21600000">
                                      <p:cBhvr>
                                        <p:cTn id="1086" dur="2250" fill="hold"/>
                                        <p:tgtEl>
                                          <p:spTgt spid="22"/>
                                        </p:tgtEl>
                                        <p:attrNameLst>
                                          <p:attrName>r</p:attrName>
                                        </p:attrNameLst>
                                      </p:cBhvr>
                                    </p:animRot>
                                  </p:childTnLst>
                                </p:cTn>
                              </p:par>
                              <p:par>
                                <p:cTn id="1087" presetID="8" presetClass="emph" presetSubtype="0" repeatCount="indefinite" fill="hold" grpId="1" nodeType="withEffect">
                                  <p:stCondLst>
                                    <p:cond delay="0"/>
                                  </p:stCondLst>
                                  <p:childTnLst>
                                    <p:animRot by="-21600000">
                                      <p:cBhvr>
                                        <p:cTn id="1088" dur="2250" fill="hold"/>
                                        <p:tgtEl>
                                          <p:spTgt spid="23"/>
                                        </p:tgtEl>
                                        <p:attrNameLst>
                                          <p:attrName>r</p:attrName>
                                        </p:attrNameLst>
                                      </p:cBhvr>
                                    </p:animRot>
                                  </p:childTnLst>
                                </p:cTn>
                              </p:par>
                              <p:par>
                                <p:cTn id="1089" presetID="8" presetClass="emph" presetSubtype="0" repeatCount="indefinite" fill="hold" grpId="1" nodeType="withEffect">
                                  <p:stCondLst>
                                    <p:cond delay="0"/>
                                  </p:stCondLst>
                                  <p:childTnLst>
                                    <p:animRot by="-21600000">
                                      <p:cBhvr>
                                        <p:cTn id="1090" dur="2250" fill="hold"/>
                                        <p:tgtEl>
                                          <p:spTgt spid="24"/>
                                        </p:tgtEl>
                                        <p:attrNameLst>
                                          <p:attrName>r</p:attrName>
                                        </p:attrNameLst>
                                      </p:cBhvr>
                                    </p:animRot>
                                  </p:childTnLst>
                                </p:cTn>
                              </p:par>
                              <p:par>
                                <p:cTn id="1091" presetID="8" presetClass="emph" presetSubtype="0" repeatCount="indefinite" fill="hold" grpId="1" nodeType="withEffect">
                                  <p:stCondLst>
                                    <p:cond delay="0"/>
                                  </p:stCondLst>
                                  <p:childTnLst>
                                    <p:animRot by="-21600000">
                                      <p:cBhvr>
                                        <p:cTn id="1092" dur="2250" fill="hold"/>
                                        <p:tgtEl>
                                          <p:spTgt spid="25"/>
                                        </p:tgtEl>
                                        <p:attrNameLst>
                                          <p:attrName>r</p:attrName>
                                        </p:attrNameLst>
                                      </p:cBhvr>
                                    </p:animRot>
                                  </p:childTnLst>
                                </p:cTn>
                              </p:par>
                              <p:par>
                                <p:cTn id="1093" presetID="8" presetClass="emph" presetSubtype="0" repeatCount="indefinite" fill="hold" grpId="1" nodeType="withEffect">
                                  <p:stCondLst>
                                    <p:cond delay="0"/>
                                  </p:stCondLst>
                                  <p:childTnLst>
                                    <p:animRot by="-21600000">
                                      <p:cBhvr>
                                        <p:cTn id="1094" dur="2250" fill="hold"/>
                                        <p:tgtEl>
                                          <p:spTgt spid="26"/>
                                        </p:tgtEl>
                                        <p:attrNameLst>
                                          <p:attrName>r</p:attrName>
                                        </p:attrNameLst>
                                      </p:cBhvr>
                                    </p:animRot>
                                  </p:childTnLst>
                                </p:cTn>
                              </p:par>
                              <p:par>
                                <p:cTn id="1095" presetID="8" presetClass="emph" presetSubtype="0" repeatCount="indefinite" fill="hold" grpId="1" nodeType="withEffect">
                                  <p:stCondLst>
                                    <p:cond delay="0"/>
                                  </p:stCondLst>
                                  <p:childTnLst>
                                    <p:animRot by="-21600000">
                                      <p:cBhvr>
                                        <p:cTn id="1096" dur="2250" fill="hold"/>
                                        <p:tgtEl>
                                          <p:spTgt spid="27"/>
                                        </p:tgtEl>
                                        <p:attrNameLst>
                                          <p:attrName>r</p:attrName>
                                        </p:attrNameLst>
                                      </p:cBhvr>
                                    </p:animRot>
                                  </p:childTnLst>
                                </p:cTn>
                              </p:par>
                              <p:par>
                                <p:cTn id="1097" presetID="8" presetClass="emph" presetSubtype="0" repeatCount="indefinite" fill="hold" grpId="1" nodeType="withEffect">
                                  <p:stCondLst>
                                    <p:cond delay="0"/>
                                  </p:stCondLst>
                                  <p:childTnLst>
                                    <p:animRot by="-21600000">
                                      <p:cBhvr>
                                        <p:cTn id="1098" dur="2250" fill="hold"/>
                                        <p:tgtEl>
                                          <p:spTgt spid="28"/>
                                        </p:tgtEl>
                                        <p:attrNameLst>
                                          <p:attrName>r</p:attrName>
                                        </p:attrNameLst>
                                      </p:cBhvr>
                                    </p:animRot>
                                  </p:childTnLst>
                                </p:cTn>
                              </p:par>
                              <p:par>
                                <p:cTn id="1099" presetID="8" presetClass="emph" presetSubtype="0" repeatCount="indefinite" fill="hold" grpId="1" nodeType="withEffect">
                                  <p:stCondLst>
                                    <p:cond delay="0"/>
                                  </p:stCondLst>
                                  <p:childTnLst>
                                    <p:animRot by="-21600000">
                                      <p:cBhvr>
                                        <p:cTn id="1100" dur="2250" fill="hold"/>
                                        <p:tgtEl>
                                          <p:spTgt spid="29"/>
                                        </p:tgtEl>
                                        <p:attrNameLst>
                                          <p:attrName>r</p:attrName>
                                        </p:attrNameLst>
                                      </p:cBhvr>
                                    </p:animRot>
                                  </p:childTnLst>
                                </p:cTn>
                              </p:par>
                              <p:par>
                                <p:cTn id="1101" presetID="8" presetClass="emph" presetSubtype="0" repeatCount="indefinite" fill="hold" grpId="1" nodeType="withEffect">
                                  <p:stCondLst>
                                    <p:cond delay="0"/>
                                  </p:stCondLst>
                                  <p:childTnLst>
                                    <p:animRot by="-21600000">
                                      <p:cBhvr>
                                        <p:cTn id="1102" dur="2250" fill="hold"/>
                                        <p:tgtEl>
                                          <p:spTgt spid="30"/>
                                        </p:tgtEl>
                                        <p:attrNameLst>
                                          <p:attrName>r</p:attrName>
                                        </p:attrNameLst>
                                      </p:cBhvr>
                                    </p:animRot>
                                  </p:childTnLst>
                                </p:cTn>
                              </p:par>
                              <p:par>
                                <p:cTn id="1103" presetID="8" presetClass="emph" presetSubtype="0" repeatCount="indefinite" fill="hold" grpId="1" nodeType="withEffect">
                                  <p:stCondLst>
                                    <p:cond delay="0"/>
                                  </p:stCondLst>
                                  <p:childTnLst>
                                    <p:animRot by="-21600000">
                                      <p:cBhvr>
                                        <p:cTn id="1104" dur="2250" fill="hold"/>
                                        <p:tgtEl>
                                          <p:spTgt spid="31"/>
                                        </p:tgtEl>
                                        <p:attrNameLst>
                                          <p:attrName>r</p:attrName>
                                        </p:attrNameLst>
                                      </p:cBhvr>
                                    </p:animRot>
                                  </p:childTnLst>
                                </p:cTn>
                              </p:par>
                              <p:par>
                                <p:cTn id="1105" presetID="8" presetClass="emph" presetSubtype="0" repeatCount="indefinite" fill="hold" grpId="1" nodeType="withEffect">
                                  <p:stCondLst>
                                    <p:cond delay="0"/>
                                  </p:stCondLst>
                                  <p:childTnLst>
                                    <p:animRot by="-21600000">
                                      <p:cBhvr>
                                        <p:cTn id="1106" dur="2250" fill="hold"/>
                                        <p:tgtEl>
                                          <p:spTgt spid="32"/>
                                        </p:tgtEl>
                                        <p:attrNameLst>
                                          <p:attrName>r</p:attrName>
                                        </p:attrNameLst>
                                      </p:cBhvr>
                                    </p:animRot>
                                  </p:childTnLst>
                                </p:cTn>
                              </p:par>
                              <p:par>
                                <p:cTn id="1107" presetID="8" presetClass="emph" presetSubtype="0" repeatCount="indefinite" fill="hold" grpId="1" nodeType="withEffect">
                                  <p:stCondLst>
                                    <p:cond delay="0"/>
                                  </p:stCondLst>
                                  <p:childTnLst>
                                    <p:animRot by="-21600000">
                                      <p:cBhvr>
                                        <p:cTn id="1108" dur="2250" fill="hold"/>
                                        <p:tgtEl>
                                          <p:spTgt spid="33"/>
                                        </p:tgtEl>
                                        <p:attrNameLst>
                                          <p:attrName>r</p:attrName>
                                        </p:attrNameLst>
                                      </p:cBhvr>
                                    </p:animRot>
                                  </p:childTnLst>
                                </p:cTn>
                              </p:par>
                              <p:par>
                                <p:cTn id="1109" presetID="8" presetClass="emph" presetSubtype="0" repeatCount="indefinite" fill="hold" grpId="1" nodeType="withEffect">
                                  <p:stCondLst>
                                    <p:cond delay="0"/>
                                  </p:stCondLst>
                                  <p:childTnLst>
                                    <p:animRot by="-21600000">
                                      <p:cBhvr>
                                        <p:cTn id="1110" dur="2250" fill="hold"/>
                                        <p:tgtEl>
                                          <p:spTgt spid="34"/>
                                        </p:tgtEl>
                                        <p:attrNameLst>
                                          <p:attrName>r</p:attrName>
                                        </p:attrNameLst>
                                      </p:cBhvr>
                                    </p:animRot>
                                  </p:childTnLst>
                                </p:cTn>
                              </p:par>
                              <p:par>
                                <p:cTn id="1111" presetID="8" presetClass="emph" presetSubtype="0" repeatCount="indefinite" fill="hold" grpId="1" nodeType="withEffect">
                                  <p:stCondLst>
                                    <p:cond delay="0"/>
                                  </p:stCondLst>
                                  <p:childTnLst>
                                    <p:animRot by="-21600000">
                                      <p:cBhvr>
                                        <p:cTn id="1112" dur="2250" fill="hold"/>
                                        <p:tgtEl>
                                          <p:spTgt spid="35"/>
                                        </p:tgtEl>
                                        <p:attrNameLst>
                                          <p:attrName>r</p:attrName>
                                        </p:attrNameLst>
                                      </p:cBhvr>
                                    </p:animRot>
                                  </p:childTnLst>
                                </p:cTn>
                              </p:par>
                              <p:par>
                                <p:cTn id="1113" presetID="8" presetClass="emph" presetSubtype="0" repeatCount="indefinite" fill="hold" grpId="1" nodeType="withEffect">
                                  <p:stCondLst>
                                    <p:cond delay="0"/>
                                  </p:stCondLst>
                                  <p:childTnLst>
                                    <p:animRot by="-21600000">
                                      <p:cBhvr>
                                        <p:cTn id="1114" dur="2250" fill="hold"/>
                                        <p:tgtEl>
                                          <p:spTgt spid="36"/>
                                        </p:tgtEl>
                                        <p:attrNameLst>
                                          <p:attrName>r</p:attrName>
                                        </p:attrNameLst>
                                      </p:cBhvr>
                                    </p:animRot>
                                  </p:childTnLst>
                                </p:cTn>
                              </p:par>
                              <p:par>
                                <p:cTn id="1115" presetID="8" presetClass="emph" presetSubtype="0" repeatCount="indefinite" fill="hold" grpId="1" nodeType="withEffect">
                                  <p:stCondLst>
                                    <p:cond delay="0"/>
                                  </p:stCondLst>
                                  <p:childTnLst>
                                    <p:animRot by="-21600000">
                                      <p:cBhvr>
                                        <p:cTn id="1116" dur="2250" fill="hold"/>
                                        <p:tgtEl>
                                          <p:spTgt spid="37"/>
                                        </p:tgtEl>
                                        <p:attrNameLst>
                                          <p:attrName>r</p:attrName>
                                        </p:attrNameLst>
                                      </p:cBhvr>
                                    </p:animRot>
                                  </p:childTnLst>
                                </p:cTn>
                              </p:par>
                              <p:par>
                                <p:cTn id="1117" presetID="8" presetClass="emph" presetSubtype="0" repeatCount="indefinite" fill="hold" grpId="1" nodeType="withEffect">
                                  <p:stCondLst>
                                    <p:cond delay="0"/>
                                  </p:stCondLst>
                                  <p:childTnLst>
                                    <p:animRot by="-21600000">
                                      <p:cBhvr>
                                        <p:cTn id="1118" dur="2250" fill="hold"/>
                                        <p:tgtEl>
                                          <p:spTgt spid="38"/>
                                        </p:tgtEl>
                                        <p:attrNameLst>
                                          <p:attrName>r</p:attrName>
                                        </p:attrNameLst>
                                      </p:cBhvr>
                                    </p:animRot>
                                  </p:childTnLst>
                                </p:cTn>
                              </p:par>
                              <p:par>
                                <p:cTn id="1119" presetID="8" presetClass="emph" presetSubtype="0" repeatCount="indefinite" fill="hold" grpId="1" nodeType="withEffect">
                                  <p:stCondLst>
                                    <p:cond delay="0"/>
                                  </p:stCondLst>
                                  <p:childTnLst>
                                    <p:animRot by="-21600000">
                                      <p:cBhvr>
                                        <p:cTn id="1120" dur="2250" fill="hold"/>
                                        <p:tgtEl>
                                          <p:spTgt spid="39"/>
                                        </p:tgtEl>
                                        <p:attrNameLst>
                                          <p:attrName>r</p:attrName>
                                        </p:attrNameLst>
                                      </p:cBhvr>
                                    </p:animRot>
                                  </p:childTnLst>
                                </p:cTn>
                              </p:par>
                              <p:par>
                                <p:cTn id="1121" presetID="8" presetClass="emph" presetSubtype="0" repeatCount="indefinite" fill="hold" grpId="1" nodeType="withEffect">
                                  <p:stCondLst>
                                    <p:cond delay="0"/>
                                  </p:stCondLst>
                                  <p:childTnLst>
                                    <p:animRot by="-21600000">
                                      <p:cBhvr>
                                        <p:cTn id="1122" dur="2250" fill="hold"/>
                                        <p:tgtEl>
                                          <p:spTgt spid="40"/>
                                        </p:tgtEl>
                                        <p:attrNameLst>
                                          <p:attrName>r</p:attrName>
                                        </p:attrNameLst>
                                      </p:cBhvr>
                                    </p:animRot>
                                  </p:childTnLst>
                                </p:cTn>
                              </p:par>
                              <p:par>
                                <p:cTn id="1123" presetID="8" presetClass="emph" presetSubtype="0" repeatCount="indefinite" fill="hold" grpId="1" nodeType="withEffect">
                                  <p:stCondLst>
                                    <p:cond delay="0"/>
                                  </p:stCondLst>
                                  <p:childTnLst>
                                    <p:animRot by="-21600000">
                                      <p:cBhvr>
                                        <p:cTn id="1124" dur="2250" fill="hold"/>
                                        <p:tgtEl>
                                          <p:spTgt spid="41"/>
                                        </p:tgtEl>
                                        <p:attrNameLst>
                                          <p:attrName>r</p:attrName>
                                        </p:attrNameLst>
                                      </p:cBhvr>
                                    </p:animRot>
                                  </p:childTnLst>
                                </p:cTn>
                              </p:par>
                              <p:par>
                                <p:cTn id="1125" presetID="8" presetClass="emph" presetSubtype="0" repeatCount="indefinite" fill="hold" grpId="1" nodeType="withEffect">
                                  <p:stCondLst>
                                    <p:cond delay="0"/>
                                  </p:stCondLst>
                                  <p:childTnLst>
                                    <p:animRot by="-21600000">
                                      <p:cBhvr>
                                        <p:cTn id="1126" dur="2250" fill="hold"/>
                                        <p:tgtEl>
                                          <p:spTgt spid="42"/>
                                        </p:tgtEl>
                                        <p:attrNameLst>
                                          <p:attrName>r</p:attrName>
                                        </p:attrNameLst>
                                      </p:cBhvr>
                                    </p:animRot>
                                  </p:childTnLst>
                                </p:cTn>
                              </p:par>
                              <p:par>
                                <p:cTn id="1127" presetID="8" presetClass="emph" presetSubtype="0" repeatCount="indefinite" fill="hold" grpId="1" nodeType="withEffect">
                                  <p:stCondLst>
                                    <p:cond delay="0"/>
                                  </p:stCondLst>
                                  <p:childTnLst>
                                    <p:animRot by="-21600000">
                                      <p:cBhvr>
                                        <p:cTn id="1128" dur="2250" fill="hold"/>
                                        <p:tgtEl>
                                          <p:spTgt spid="43"/>
                                        </p:tgtEl>
                                        <p:attrNameLst>
                                          <p:attrName>r</p:attrName>
                                        </p:attrNameLst>
                                      </p:cBhvr>
                                    </p:animRot>
                                  </p:childTnLst>
                                </p:cTn>
                              </p:par>
                              <p:par>
                                <p:cTn id="1129" presetID="8" presetClass="emph" presetSubtype="0" repeatCount="indefinite" fill="hold" grpId="1" nodeType="withEffect">
                                  <p:stCondLst>
                                    <p:cond delay="0"/>
                                  </p:stCondLst>
                                  <p:childTnLst>
                                    <p:animRot by="-21600000">
                                      <p:cBhvr>
                                        <p:cTn id="1130" dur="2250" fill="hold"/>
                                        <p:tgtEl>
                                          <p:spTgt spid="44"/>
                                        </p:tgtEl>
                                        <p:attrNameLst>
                                          <p:attrName>r</p:attrName>
                                        </p:attrNameLst>
                                      </p:cBhvr>
                                    </p:animRot>
                                  </p:childTnLst>
                                </p:cTn>
                              </p:par>
                              <p:par>
                                <p:cTn id="1131" presetID="8" presetClass="emph" presetSubtype="0" repeatCount="indefinite" fill="hold" grpId="1" nodeType="withEffect">
                                  <p:stCondLst>
                                    <p:cond delay="0"/>
                                  </p:stCondLst>
                                  <p:childTnLst>
                                    <p:animRot by="-21600000">
                                      <p:cBhvr>
                                        <p:cTn id="1132" dur="2250" fill="hold"/>
                                        <p:tgtEl>
                                          <p:spTgt spid="45"/>
                                        </p:tgtEl>
                                        <p:attrNameLst>
                                          <p:attrName>r</p:attrName>
                                        </p:attrNameLst>
                                      </p:cBhvr>
                                    </p:animRot>
                                  </p:childTnLst>
                                </p:cTn>
                              </p:par>
                              <p:par>
                                <p:cTn id="1133" presetID="8" presetClass="emph" presetSubtype="0" repeatCount="indefinite" fill="hold" grpId="1" nodeType="withEffect">
                                  <p:stCondLst>
                                    <p:cond delay="0"/>
                                  </p:stCondLst>
                                  <p:childTnLst>
                                    <p:animRot by="-21600000">
                                      <p:cBhvr>
                                        <p:cTn id="1134" dur="2250" fill="hold"/>
                                        <p:tgtEl>
                                          <p:spTgt spid="46"/>
                                        </p:tgtEl>
                                        <p:attrNameLst>
                                          <p:attrName>r</p:attrName>
                                        </p:attrNameLst>
                                      </p:cBhvr>
                                    </p:animRot>
                                  </p:childTnLst>
                                </p:cTn>
                              </p:par>
                              <p:par>
                                <p:cTn id="1135" presetID="8" presetClass="emph" presetSubtype="0" repeatCount="indefinite" fill="hold" grpId="1" nodeType="withEffect">
                                  <p:stCondLst>
                                    <p:cond delay="0"/>
                                  </p:stCondLst>
                                  <p:childTnLst>
                                    <p:animRot by="-21600000">
                                      <p:cBhvr>
                                        <p:cTn id="1136" dur="2250" fill="hold"/>
                                        <p:tgtEl>
                                          <p:spTgt spid="47"/>
                                        </p:tgtEl>
                                        <p:attrNameLst>
                                          <p:attrName>r</p:attrName>
                                        </p:attrNameLst>
                                      </p:cBhvr>
                                    </p:animRot>
                                  </p:childTnLst>
                                </p:cTn>
                              </p:par>
                              <p:par>
                                <p:cTn id="1137" presetID="8" presetClass="emph" presetSubtype="0" repeatCount="indefinite" fill="hold" grpId="1" nodeType="withEffect">
                                  <p:stCondLst>
                                    <p:cond delay="0"/>
                                  </p:stCondLst>
                                  <p:childTnLst>
                                    <p:animRot by="-21600000">
                                      <p:cBhvr>
                                        <p:cTn id="1138" dur="2250" fill="hold"/>
                                        <p:tgtEl>
                                          <p:spTgt spid="48"/>
                                        </p:tgtEl>
                                        <p:attrNameLst>
                                          <p:attrName>r</p:attrName>
                                        </p:attrNameLst>
                                      </p:cBhvr>
                                    </p:animRot>
                                  </p:childTnLst>
                                </p:cTn>
                              </p:par>
                              <p:par>
                                <p:cTn id="1139" presetID="8" presetClass="emph" presetSubtype="0" repeatCount="indefinite" fill="hold" grpId="1" nodeType="withEffect">
                                  <p:stCondLst>
                                    <p:cond delay="0"/>
                                  </p:stCondLst>
                                  <p:childTnLst>
                                    <p:animRot by="-21600000">
                                      <p:cBhvr>
                                        <p:cTn id="1140" dur="2250" fill="hold"/>
                                        <p:tgtEl>
                                          <p:spTgt spid="49"/>
                                        </p:tgtEl>
                                        <p:attrNameLst>
                                          <p:attrName>r</p:attrName>
                                        </p:attrNameLst>
                                      </p:cBhvr>
                                    </p:animRot>
                                  </p:childTnLst>
                                </p:cTn>
                              </p:par>
                              <p:par>
                                <p:cTn id="1141" presetID="8" presetClass="emph" presetSubtype="0" repeatCount="indefinite" fill="hold" grpId="1" nodeType="withEffect">
                                  <p:stCondLst>
                                    <p:cond delay="0"/>
                                  </p:stCondLst>
                                  <p:childTnLst>
                                    <p:animRot by="-21600000">
                                      <p:cBhvr>
                                        <p:cTn id="1142" dur="2250" fill="hold"/>
                                        <p:tgtEl>
                                          <p:spTgt spid="50"/>
                                        </p:tgtEl>
                                        <p:attrNameLst>
                                          <p:attrName>r</p:attrName>
                                        </p:attrNameLst>
                                      </p:cBhvr>
                                    </p:animRot>
                                  </p:childTnLst>
                                </p:cTn>
                              </p:par>
                              <p:par>
                                <p:cTn id="1143" presetID="8" presetClass="emph" presetSubtype="0" repeatCount="indefinite" fill="hold" grpId="1" nodeType="withEffect">
                                  <p:stCondLst>
                                    <p:cond delay="0"/>
                                  </p:stCondLst>
                                  <p:childTnLst>
                                    <p:animRot by="-21600000">
                                      <p:cBhvr>
                                        <p:cTn id="1144" dur="2250" fill="hold"/>
                                        <p:tgtEl>
                                          <p:spTgt spid="51"/>
                                        </p:tgtEl>
                                        <p:attrNameLst>
                                          <p:attrName>r</p:attrName>
                                        </p:attrNameLst>
                                      </p:cBhvr>
                                    </p:animRot>
                                  </p:childTnLst>
                                </p:cTn>
                              </p:par>
                              <p:par>
                                <p:cTn id="1145" presetID="8" presetClass="emph" presetSubtype="0" repeatCount="indefinite" fill="hold" grpId="1" nodeType="withEffect">
                                  <p:stCondLst>
                                    <p:cond delay="0"/>
                                  </p:stCondLst>
                                  <p:childTnLst>
                                    <p:animRot by="-21600000">
                                      <p:cBhvr>
                                        <p:cTn id="1146" dur="2250" fill="hold"/>
                                        <p:tgtEl>
                                          <p:spTgt spid="52"/>
                                        </p:tgtEl>
                                        <p:attrNameLst>
                                          <p:attrName>r</p:attrName>
                                        </p:attrNameLst>
                                      </p:cBhvr>
                                    </p:animRot>
                                  </p:childTnLst>
                                </p:cTn>
                              </p:par>
                              <p:par>
                                <p:cTn id="1147" presetID="8" presetClass="emph" presetSubtype="0" repeatCount="indefinite" fill="hold" grpId="1" nodeType="withEffect">
                                  <p:stCondLst>
                                    <p:cond delay="0"/>
                                  </p:stCondLst>
                                  <p:childTnLst>
                                    <p:animRot by="-21600000">
                                      <p:cBhvr>
                                        <p:cTn id="1148" dur="2250" fill="hold"/>
                                        <p:tgtEl>
                                          <p:spTgt spid="53"/>
                                        </p:tgtEl>
                                        <p:attrNameLst>
                                          <p:attrName>r</p:attrName>
                                        </p:attrNameLst>
                                      </p:cBhvr>
                                    </p:animRot>
                                  </p:childTnLst>
                                </p:cTn>
                              </p:par>
                              <p:par>
                                <p:cTn id="1149" presetID="8" presetClass="emph" presetSubtype="0" repeatCount="indefinite" fill="hold" grpId="1" nodeType="withEffect">
                                  <p:stCondLst>
                                    <p:cond delay="0"/>
                                  </p:stCondLst>
                                  <p:childTnLst>
                                    <p:animRot by="21600000">
                                      <p:cBhvr>
                                        <p:cTn id="1150" dur="2250" fill="hold"/>
                                        <p:tgtEl>
                                          <p:spTgt spid="160"/>
                                        </p:tgtEl>
                                        <p:attrNameLst>
                                          <p:attrName>r</p:attrName>
                                        </p:attrNameLst>
                                      </p:cBhvr>
                                    </p:animRot>
                                  </p:childTnLst>
                                </p:cTn>
                              </p:par>
                              <p:par>
                                <p:cTn id="1151" presetID="8" presetClass="emph" presetSubtype="0" repeatCount="indefinite" fill="hold" grpId="1" nodeType="withEffect">
                                  <p:stCondLst>
                                    <p:cond delay="0"/>
                                  </p:stCondLst>
                                  <p:childTnLst>
                                    <p:animRot by="21600000">
                                      <p:cBhvr>
                                        <p:cTn id="1152" dur="2250" fill="hold"/>
                                        <p:tgtEl>
                                          <p:spTgt spid="161"/>
                                        </p:tgtEl>
                                        <p:attrNameLst>
                                          <p:attrName>r</p:attrName>
                                        </p:attrNameLst>
                                      </p:cBhvr>
                                    </p:animRot>
                                  </p:childTnLst>
                                </p:cTn>
                              </p:par>
                              <p:par>
                                <p:cTn id="1153" presetID="8" presetClass="emph" presetSubtype="0" repeatCount="indefinite" fill="hold" grpId="1" nodeType="withEffect">
                                  <p:stCondLst>
                                    <p:cond delay="0"/>
                                  </p:stCondLst>
                                  <p:childTnLst>
                                    <p:animRot by="21600000">
                                      <p:cBhvr>
                                        <p:cTn id="1154" dur="2250" fill="hold"/>
                                        <p:tgtEl>
                                          <p:spTgt spid="162"/>
                                        </p:tgtEl>
                                        <p:attrNameLst>
                                          <p:attrName>r</p:attrName>
                                        </p:attrNameLst>
                                      </p:cBhvr>
                                    </p:animRot>
                                  </p:childTnLst>
                                </p:cTn>
                              </p:par>
                              <p:par>
                                <p:cTn id="1155" presetID="8" presetClass="emph" presetSubtype="0" repeatCount="indefinite" fill="hold" grpId="1" nodeType="withEffect">
                                  <p:stCondLst>
                                    <p:cond delay="0"/>
                                  </p:stCondLst>
                                  <p:childTnLst>
                                    <p:animRot by="21600000">
                                      <p:cBhvr>
                                        <p:cTn id="1156" dur="2250" fill="hold"/>
                                        <p:tgtEl>
                                          <p:spTgt spid="163"/>
                                        </p:tgtEl>
                                        <p:attrNameLst>
                                          <p:attrName>r</p:attrName>
                                        </p:attrNameLst>
                                      </p:cBhvr>
                                    </p:animRot>
                                  </p:childTnLst>
                                </p:cTn>
                              </p:par>
                              <p:par>
                                <p:cTn id="1157" presetID="8" presetClass="emph" presetSubtype="0" repeatCount="indefinite" fill="hold" grpId="1" nodeType="withEffect">
                                  <p:stCondLst>
                                    <p:cond delay="0"/>
                                  </p:stCondLst>
                                  <p:childTnLst>
                                    <p:animRot by="21600000">
                                      <p:cBhvr>
                                        <p:cTn id="1158" dur="2250" fill="hold"/>
                                        <p:tgtEl>
                                          <p:spTgt spid="164"/>
                                        </p:tgtEl>
                                        <p:attrNameLst>
                                          <p:attrName>r</p:attrName>
                                        </p:attrNameLst>
                                      </p:cBhvr>
                                    </p:animRot>
                                  </p:childTnLst>
                                </p:cTn>
                              </p:par>
                              <p:par>
                                <p:cTn id="1159" presetID="8" presetClass="emph" presetSubtype="0" repeatCount="indefinite" fill="hold" grpId="1" nodeType="withEffect">
                                  <p:stCondLst>
                                    <p:cond delay="0"/>
                                  </p:stCondLst>
                                  <p:childTnLst>
                                    <p:animRot by="21600000">
                                      <p:cBhvr>
                                        <p:cTn id="1160" dur="2250" fill="hold"/>
                                        <p:tgtEl>
                                          <p:spTgt spid="165"/>
                                        </p:tgtEl>
                                        <p:attrNameLst>
                                          <p:attrName>r</p:attrName>
                                        </p:attrNameLst>
                                      </p:cBhvr>
                                    </p:animRot>
                                  </p:childTnLst>
                                </p:cTn>
                              </p:par>
                              <p:par>
                                <p:cTn id="1161" presetID="8" presetClass="emph" presetSubtype="0" repeatCount="indefinite" fill="hold" grpId="1" nodeType="withEffect">
                                  <p:stCondLst>
                                    <p:cond delay="0"/>
                                  </p:stCondLst>
                                  <p:childTnLst>
                                    <p:animRot by="21600000">
                                      <p:cBhvr>
                                        <p:cTn id="1162" dur="2250" fill="hold"/>
                                        <p:tgtEl>
                                          <p:spTgt spid="166"/>
                                        </p:tgtEl>
                                        <p:attrNameLst>
                                          <p:attrName>r</p:attrName>
                                        </p:attrNameLst>
                                      </p:cBhvr>
                                    </p:animRot>
                                  </p:childTnLst>
                                </p:cTn>
                              </p:par>
                              <p:par>
                                <p:cTn id="1163" presetID="8" presetClass="emph" presetSubtype="0" repeatCount="indefinite" fill="hold" grpId="1" nodeType="withEffect">
                                  <p:stCondLst>
                                    <p:cond delay="0"/>
                                  </p:stCondLst>
                                  <p:childTnLst>
                                    <p:animRot by="21600000">
                                      <p:cBhvr>
                                        <p:cTn id="1164" dur="2250" fill="hold"/>
                                        <p:tgtEl>
                                          <p:spTgt spid="167"/>
                                        </p:tgtEl>
                                        <p:attrNameLst>
                                          <p:attrName>r</p:attrName>
                                        </p:attrNameLst>
                                      </p:cBhvr>
                                    </p:animRot>
                                  </p:childTnLst>
                                </p:cTn>
                              </p:par>
                              <p:par>
                                <p:cTn id="1165" presetID="8" presetClass="emph" presetSubtype="0" repeatCount="indefinite" fill="hold" grpId="1" nodeType="withEffect">
                                  <p:stCondLst>
                                    <p:cond delay="0"/>
                                  </p:stCondLst>
                                  <p:childTnLst>
                                    <p:animRot by="21600000">
                                      <p:cBhvr>
                                        <p:cTn id="1166" dur="2250" fill="hold"/>
                                        <p:tgtEl>
                                          <p:spTgt spid="168"/>
                                        </p:tgtEl>
                                        <p:attrNameLst>
                                          <p:attrName>r</p:attrName>
                                        </p:attrNameLst>
                                      </p:cBhvr>
                                    </p:animRot>
                                  </p:childTnLst>
                                </p:cTn>
                              </p:par>
                              <p:par>
                                <p:cTn id="1167" presetID="8" presetClass="emph" presetSubtype="0" repeatCount="indefinite" fill="hold" grpId="1" nodeType="withEffect">
                                  <p:stCondLst>
                                    <p:cond delay="0"/>
                                  </p:stCondLst>
                                  <p:childTnLst>
                                    <p:animRot by="21600000">
                                      <p:cBhvr>
                                        <p:cTn id="1168" dur="2250" fill="hold"/>
                                        <p:tgtEl>
                                          <p:spTgt spid="169"/>
                                        </p:tgtEl>
                                        <p:attrNameLst>
                                          <p:attrName>r</p:attrName>
                                        </p:attrNameLst>
                                      </p:cBhvr>
                                    </p:animRot>
                                  </p:childTnLst>
                                </p:cTn>
                              </p:par>
                              <p:par>
                                <p:cTn id="1169" presetID="8" presetClass="emph" presetSubtype="0" repeatCount="indefinite" fill="hold" grpId="1" nodeType="withEffect">
                                  <p:stCondLst>
                                    <p:cond delay="0"/>
                                  </p:stCondLst>
                                  <p:childTnLst>
                                    <p:animRot by="21600000">
                                      <p:cBhvr>
                                        <p:cTn id="1170" dur="2250" fill="hold"/>
                                        <p:tgtEl>
                                          <p:spTgt spid="170"/>
                                        </p:tgtEl>
                                        <p:attrNameLst>
                                          <p:attrName>r</p:attrName>
                                        </p:attrNameLst>
                                      </p:cBhvr>
                                    </p:animRot>
                                  </p:childTnLst>
                                </p:cTn>
                              </p:par>
                              <p:par>
                                <p:cTn id="1171" presetID="8" presetClass="emph" presetSubtype="0" repeatCount="indefinite" fill="hold" grpId="1" nodeType="withEffect">
                                  <p:stCondLst>
                                    <p:cond delay="0"/>
                                  </p:stCondLst>
                                  <p:childTnLst>
                                    <p:animRot by="21600000">
                                      <p:cBhvr>
                                        <p:cTn id="1172" dur="2250" fill="hold"/>
                                        <p:tgtEl>
                                          <p:spTgt spid="171"/>
                                        </p:tgtEl>
                                        <p:attrNameLst>
                                          <p:attrName>r</p:attrName>
                                        </p:attrNameLst>
                                      </p:cBhvr>
                                    </p:animRot>
                                  </p:childTnLst>
                                </p:cTn>
                              </p:par>
                              <p:par>
                                <p:cTn id="1173" presetID="8" presetClass="emph" presetSubtype="0" repeatCount="indefinite" fill="hold" grpId="1" nodeType="withEffect">
                                  <p:stCondLst>
                                    <p:cond delay="0"/>
                                  </p:stCondLst>
                                  <p:childTnLst>
                                    <p:animRot by="21600000">
                                      <p:cBhvr>
                                        <p:cTn id="1174" dur="2250" fill="hold"/>
                                        <p:tgtEl>
                                          <p:spTgt spid="172"/>
                                        </p:tgtEl>
                                        <p:attrNameLst>
                                          <p:attrName>r</p:attrName>
                                        </p:attrNameLst>
                                      </p:cBhvr>
                                    </p:animRot>
                                  </p:childTnLst>
                                </p:cTn>
                              </p:par>
                              <p:par>
                                <p:cTn id="1175" presetID="8" presetClass="emph" presetSubtype="0" repeatCount="indefinite" fill="hold" grpId="1" nodeType="withEffect">
                                  <p:stCondLst>
                                    <p:cond delay="0"/>
                                  </p:stCondLst>
                                  <p:childTnLst>
                                    <p:animRot by="21600000">
                                      <p:cBhvr>
                                        <p:cTn id="1176" dur="2250" fill="hold"/>
                                        <p:tgtEl>
                                          <p:spTgt spid="173"/>
                                        </p:tgtEl>
                                        <p:attrNameLst>
                                          <p:attrName>r</p:attrName>
                                        </p:attrNameLst>
                                      </p:cBhvr>
                                    </p:animRot>
                                  </p:childTnLst>
                                </p:cTn>
                              </p:par>
                              <p:par>
                                <p:cTn id="1177" presetID="8" presetClass="emph" presetSubtype="0" repeatCount="indefinite" fill="hold" grpId="1" nodeType="withEffect">
                                  <p:stCondLst>
                                    <p:cond delay="0"/>
                                  </p:stCondLst>
                                  <p:childTnLst>
                                    <p:animRot by="21600000">
                                      <p:cBhvr>
                                        <p:cTn id="1178" dur="2250" fill="hold"/>
                                        <p:tgtEl>
                                          <p:spTgt spid="174"/>
                                        </p:tgtEl>
                                        <p:attrNameLst>
                                          <p:attrName>r</p:attrName>
                                        </p:attrNameLst>
                                      </p:cBhvr>
                                    </p:animRot>
                                  </p:childTnLst>
                                </p:cTn>
                              </p:par>
                              <p:par>
                                <p:cTn id="1179" presetID="8" presetClass="emph" presetSubtype="0" repeatCount="indefinite" fill="hold" grpId="1" nodeType="withEffect">
                                  <p:stCondLst>
                                    <p:cond delay="0"/>
                                  </p:stCondLst>
                                  <p:childTnLst>
                                    <p:animRot by="21600000">
                                      <p:cBhvr>
                                        <p:cTn id="1180" dur="2250" fill="hold"/>
                                        <p:tgtEl>
                                          <p:spTgt spid="175"/>
                                        </p:tgtEl>
                                        <p:attrNameLst>
                                          <p:attrName>r</p:attrName>
                                        </p:attrNameLst>
                                      </p:cBhvr>
                                    </p:animRot>
                                  </p:childTnLst>
                                </p:cTn>
                              </p:par>
                              <p:par>
                                <p:cTn id="1181" presetID="8" presetClass="emph" presetSubtype="0" repeatCount="indefinite" fill="hold" grpId="1" nodeType="withEffect">
                                  <p:stCondLst>
                                    <p:cond delay="0"/>
                                  </p:stCondLst>
                                  <p:childTnLst>
                                    <p:animRot by="21600000">
                                      <p:cBhvr>
                                        <p:cTn id="1182" dur="2250" fill="hold"/>
                                        <p:tgtEl>
                                          <p:spTgt spid="176"/>
                                        </p:tgtEl>
                                        <p:attrNameLst>
                                          <p:attrName>r</p:attrName>
                                        </p:attrNameLst>
                                      </p:cBhvr>
                                    </p:animRot>
                                  </p:childTnLst>
                                </p:cTn>
                              </p:par>
                              <p:par>
                                <p:cTn id="1183" presetID="8" presetClass="emph" presetSubtype="0" repeatCount="indefinite" fill="hold" grpId="1" nodeType="withEffect">
                                  <p:stCondLst>
                                    <p:cond delay="0"/>
                                  </p:stCondLst>
                                  <p:childTnLst>
                                    <p:animRot by="21600000">
                                      <p:cBhvr>
                                        <p:cTn id="1184" dur="2250" fill="hold"/>
                                        <p:tgtEl>
                                          <p:spTgt spid="177"/>
                                        </p:tgtEl>
                                        <p:attrNameLst>
                                          <p:attrName>r</p:attrName>
                                        </p:attrNameLst>
                                      </p:cBhvr>
                                    </p:animRot>
                                  </p:childTnLst>
                                </p:cTn>
                              </p:par>
                              <p:par>
                                <p:cTn id="1185" presetID="8" presetClass="emph" presetSubtype="0" repeatCount="indefinite" fill="hold" grpId="1" nodeType="withEffect">
                                  <p:stCondLst>
                                    <p:cond delay="0"/>
                                  </p:stCondLst>
                                  <p:childTnLst>
                                    <p:animRot by="21600000">
                                      <p:cBhvr>
                                        <p:cTn id="1186" dur="2250" fill="hold"/>
                                        <p:tgtEl>
                                          <p:spTgt spid="178"/>
                                        </p:tgtEl>
                                        <p:attrNameLst>
                                          <p:attrName>r</p:attrName>
                                        </p:attrNameLst>
                                      </p:cBhvr>
                                    </p:animRot>
                                  </p:childTnLst>
                                </p:cTn>
                              </p:par>
                              <p:par>
                                <p:cTn id="1187" presetID="8" presetClass="emph" presetSubtype="0" repeatCount="indefinite" fill="hold" grpId="1" nodeType="withEffect">
                                  <p:stCondLst>
                                    <p:cond delay="0"/>
                                  </p:stCondLst>
                                  <p:childTnLst>
                                    <p:animRot by="21600000">
                                      <p:cBhvr>
                                        <p:cTn id="1188" dur="2250" fill="hold"/>
                                        <p:tgtEl>
                                          <p:spTgt spid="179"/>
                                        </p:tgtEl>
                                        <p:attrNameLst>
                                          <p:attrName>r</p:attrName>
                                        </p:attrNameLst>
                                      </p:cBhvr>
                                    </p:animRot>
                                  </p:childTnLst>
                                </p:cTn>
                              </p:par>
                              <p:par>
                                <p:cTn id="1189" presetID="8" presetClass="emph" presetSubtype="0" repeatCount="indefinite" fill="hold" grpId="1" nodeType="withEffect">
                                  <p:stCondLst>
                                    <p:cond delay="0"/>
                                  </p:stCondLst>
                                  <p:childTnLst>
                                    <p:animRot by="21600000">
                                      <p:cBhvr>
                                        <p:cTn id="1190" dur="2250" fill="hold"/>
                                        <p:tgtEl>
                                          <p:spTgt spid="180"/>
                                        </p:tgtEl>
                                        <p:attrNameLst>
                                          <p:attrName>r</p:attrName>
                                        </p:attrNameLst>
                                      </p:cBhvr>
                                    </p:animRot>
                                  </p:childTnLst>
                                </p:cTn>
                              </p:par>
                              <p:par>
                                <p:cTn id="1191" presetID="8" presetClass="emph" presetSubtype="0" repeatCount="indefinite" fill="hold" grpId="1" nodeType="withEffect">
                                  <p:stCondLst>
                                    <p:cond delay="0"/>
                                  </p:stCondLst>
                                  <p:childTnLst>
                                    <p:animRot by="21600000">
                                      <p:cBhvr>
                                        <p:cTn id="1192" dur="2250" fill="hold"/>
                                        <p:tgtEl>
                                          <p:spTgt spid="181"/>
                                        </p:tgtEl>
                                        <p:attrNameLst>
                                          <p:attrName>r</p:attrName>
                                        </p:attrNameLst>
                                      </p:cBhvr>
                                    </p:animRot>
                                  </p:childTnLst>
                                </p:cTn>
                              </p:par>
                              <p:par>
                                <p:cTn id="1193" presetID="8" presetClass="emph" presetSubtype="0" repeatCount="indefinite" fill="hold" grpId="1" nodeType="withEffect">
                                  <p:stCondLst>
                                    <p:cond delay="0"/>
                                  </p:stCondLst>
                                  <p:childTnLst>
                                    <p:animRot by="21600000">
                                      <p:cBhvr>
                                        <p:cTn id="1194" dur="2250" fill="hold"/>
                                        <p:tgtEl>
                                          <p:spTgt spid="182"/>
                                        </p:tgtEl>
                                        <p:attrNameLst>
                                          <p:attrName>r</p:attrName>
                                        </p:attrNameLst>
                                      </p:cBhvr>
                                    </p:animRot>
                                  </p:childTnLst>
                                </p:cTn>
                              </p:par>
                              <p:par>
                                <p:cTn id="1195" presetID="8" presetClass="emph" presetSubtype="0" repeatCount="indefinite" fill="hold" grpId="1" nodeType="withEffect">
                                  <p:stCondLst>
                                    <p:cond delay="0"/>
                                  </p:stCondLst>
                                  <p:childTnLst>
                                    <p:animRot by="21600000">
                                      <p:cBhvr>
                                        <p:cTn id="1196" dur="2250" fill="hold"/>
                                        <p:tgtEl>
                                          <p:spTgt spid="183"/>
                                        </p:tgtEl>
                                        <p:attrNameLst>
                                          <p:attrName>r</p:attrName>
                                        </p:attrNameLst>
                                      </p:cBhvr>
                                    </p:animRot>
                                  </p:childTnLst>
                                </p:cTn>
                              </p:par>
                              <p:par>
                                <p:cTn id="1197" presetID="8" presetClass="emph" presetSubtype="0" repeatCount="indefinite" fill="hold" grpId="1" nodeType="withEffect">
                                  <p:stCondLst>
                                    <p:cond delay="0"/>
                                  </p:stCondLst>
                                  <p:childTnLst>
                                    <p:animRot by="21600000">
                                      <p:cBhvr>
                                        <p:cTn id="1198" dur="2250" fill="hold"/>
                                        <p:tgtEl>
                                          <p:spTgt spid="184"/>
                                        </p:tgtEl>
                                        <p:attrNameLst>
                                          <p:attrName>r</p:attrName>
                                        </p:attrNameLst>
                                      </p:cBhvr>
                                    </p:animRot>
                                  </p:childTnLst>
                                </p:cTn>
                              </p:par>
                              <p:par>
                                <p:cTn id="1199" presetID="8" presetClass="emph" presetSubtype="0" repeatCount="indefinite" fill="hold" grpId="1" nodeType="withEffect">
                                  <p:stCondLst>
                                    <p:cond delay="0"/>
                                  </p:stCondLst>
                                  <p:childTnLst>
                                    <p:animRot by="21600000">
                                      <p:cBhvr>
                                        <p:cTn id="1200" dur="2250" fill="hold"/>
                                        <p:tgtEl>
                                          <p:spTgt spid="185"/>
                                        </p:tgtEl>
                                        <p:attrNameLst>
                                          <p:attrName>r</p:attrName>
                                        </p:attrNameLst>
                                      </p:cBhvr>
                                    </p:animRot>
                                  </p:childTnLst>
                                </p:cTn>
                              </p:par>
                              <p:par>
                                <p:cTn id="1201" presetID="8" presetClass="emph" presetSubtype="0" repeatCount="indefinite" fill="hold" grpId="1" nodeType="withEffect">
                                  <p:stCondLst>
                                    <p:cond delay="0"/>
                                  </p:stCondLst>
                                  <p:childTnLst>
                                    <p:animRot by="21600000">
                                      <p:cBhvr>
                                        <p:cTn id="1202" dur="2250" fill="hold"/>
                                        <p:tgtEl>
                                          <p:spTgt spid="186"/>
                                        </p:tgtEl>
                                        <p:attrNameLst>
                                          <p:attrName>r</p:attrName>
                                        </p:attrNameLst>
                                      </p:cBhvr>
                                    </p:animRot>
                                  </p:childTnLst>
                                </p:cTn>
                              </p:par>
                              <p:par>
                                <p:cTn id="1203" presetID="8" presetClass="emph" presetSubtype="0" repeatCount="indefinite" fill="hold" grpId="1" nodeType="withEffect">
                                  <p:stCondLst>
                                    <p:cond delay="0"/>
                                  </p:stCondLst>
                                  <p:childTnLst>
                                    <p:animRot by="21600000">
                                      <p:cBhvr>
                                        <p:cTn id="1204" dur="2250" fill="hold"/>
                                        <p:tgtEl>
                                          <p:spTgt spid="187"/>
                                        </p:tgtEl>
                                        <p:attrNameLst>
                                          <p:attrName>r</p:attrName>
                                        </p:attrNameLst>
                                      </p:cBhvr>
                                    </p:animRot>
                                  </p:childTnLst>
                                </p:cTn>
                              </p:par>
                              <p:par>
                                <p:cTn id="1205" presetID="8" presetClass="emph" presetSubtype="0" repeatCount="indefinite" fill="hold" grpId="1" nodeType="withEffect">
                                  <p:stCondLst>
                                    <p:cond delay="0"/>
                                  </p:stCondLst>
                                  <p:childTnLst>
                                    <p:animRot by="21600000">
                                      <p:cBhvr>
                                        <p:cTn id="1206" dur="2250" fill="hold"/>
                                        <p:tgtEl>
                                          <p:spTgt spid="188"/>
                                        </p:tgtEl>
                                        <p:attrNameLst>
                                          <p:attrName>r</p:attrName>
                                        </p:attrNameLst>
                                      </p:cBhvr>
                                    </p:animRot>
                                  </p:childTnLst>
                                </p:cTn>
                              </p:par>
                              <p:par>
                                <p:cTn id="1207" presetID="8" presetClass="emph" presetSubtype="0" repeatCount="indefinite" fill="hold" grpId="1" nodeType="withEffect">
                                  <p:stCondLst>
                                    <p:cond delay="0"/>
                                  </p:stCondLst>
                                  <p:childTnLst>
                                    <p:animRot by="21600000">
                                      <p:cBhvr>
                                        <p:cTn id="1208" dur="2250" fill="hold"/>
                                        <p:tgtEl>
                                          <p:spTgt spid="189"/>
                                        </p:tgtEl>
                                        <p:attrNameLst>
                                          <p:attrName>r</p:attrName>
                                        </p:attrNameLst>
                                      </p:cBhvr>
                                    </p:animRot>
                                  </p:childTnLst>
                                </p:cTn>
                              </p:par>
                              <p:par>
                                <p:cTn id="1209" presetID="8" presetClass="emph" presetSubtype="0" repeatCount="indefinite" fill="hold" grpId="1" nodeType="withEffect">
                                  <p:stCondLst>
                                    <p:cond delay="0"/>
                                  </p:stCondLst>
                                  <p:childTnLst>
                                    <p:animRot by="21600000">
                                      <p:cBhvr>
                                        <p:cTn id="1210" dur="2250" fill="hold"/>
                                        <p:tgtEl>
                                          <p:spTgt spid="190"/>
                                        </p:tgtEl>
                                        <p:attrNameLst>
                                          <p:attrName>r</p:attrName>
                                        </p:attrNameLst>
                                      </p:cBhvr>
                                    </p:animRot>
                                  </p:childTnLst>
                                </p:cTn>
                              </p:par>
                              <p:par>
                                <p:cTn id="1211" presetID="8" presetClass="emph" presetSubtype="0" repeatCount="indefinite" fill="hold" grpId="1" nodeType="withEffect">
                                  <p:stCondLst>
                                    <p:cond delay="0"/>
                                  </p:stCondLst>
                                  <p:childTnLst>
                                    <p:animRot by="21600000">
                                      <p:cBhvr>
                                        <p:cTn id="1212" dur="2250" fill="hold"/>
                                        <p:tgtEl>
                                          <p:spTgt spid="191"/>
                                        </p:tgtEl>
                                        <p:attrNameLst>
                                          <p:attrName>r</p:attrName>
                                        </p:attrNameLst>
                                      </p:cBhvr>
                                    </p:animRot>
                                  </p:childTnLst>
                                </p:cTn>
                              </p:par>
                              <p:par>
                                <p:cTn id="1213" presetID="8" presetClass="emph" presetSubtype="0" repeatCount="indefinite" fill="hold" grpId="1" nodeType="withEffect">
                                  <p:stCondLst>
                                    <p:cond delay="0"/>
                                  </p:stCondLst>
                                  <p:childTnLst>
                                    <p:animRot by="21600000">
                                      <p:cBhvr>
                                        <p:cTn id="1214" dur="2250" fill="hold"/>
                                        <p:tgtEl>
                                          <p:spTgt spid="192"/>
                                        </p:tgtEl>
                                        <p:attrNameLst>
                                          <p:attrName>r</p:attrName>
                                        </p:attrNameLst>
                                      </p:cBhvr>
                                    </p:animRot>
                                  </p:childTnLst>
                                </p:cTn>
                              </p:par>
                              <p:par>
                                <p:cTn id="1215" presetID="8" presetClass="emph" presetSubtype="0" repeatCount="indefinite" fill="hold" grpId="1" nodeType="withEffect">
                                  <p:stCondLst>
                                    <p:cond delay="0"/>
                                  </p:stCondLst>
                                  <p:childTnLst>
                                    <p:animRot by="21600000">
                                      <p:cBhvr>
                                        <p:cTn id="1216" dur="2250" fill="hold"/>
                                        <p:tgtEl>
                                          <p:spTgt spid="193"/>
                                        </p:tgtEl>
                                        <p:attrNameLst>
                                          <p:attrName>r</p:attrName>
                                        </p:attrNameLst>
                                      </p:cBhvr>
                                    </p:animRot>
                                  </p:childTnLst>
                                </p:cTn>
                              </p:par>
                              <p:par>
                                <p:cTn id="1217" presetID="8" presetClass="emph" presetSubtype="0" repeatCount="indefinite" fill="hold" grpId="1" nodeType="withEffect">
                                  <p:stCondLst>
                                    <p:cond delay="0"/>
                                  </p:stCondLst>
                                  <p:childTnLst>
                                    <p:animRot by="21600000">
                                      <p:cBhvr>
                                        <p:cTn id="1218" dur="2250" fill="hold"/>
                                        <p:tgtEl>
                                          <p:spTgt spid="194"/>
                                        </p:tgtEl>
                                        <p:attrNameLst>
                                          <p:attrName>r</p:attrName>
                                        </p:attrNameLst>
                                      </p:cBhvr>
                                    </p:animRot>
                                  </p:childTnLst>
                                </p:cTn>
                              </p:par>
                              <p:par>
                                <p:cTn id="1219" presetID="8" presetClass="emph" presetSubtype="0" repeatCount="indefinite" fill="hold" grpId="1" nodeType="withEffect">
                                  <p:stCondLst>
                                    <p:cond delay="0"/>
                                  </p:stCondLst>
                                  <p:childTnLst>
                                    <p:animRot by="21600000">
                                      <p:cBhvr>
                                        <p:cTn id="1220" dur="2250" fill="hold"/>
                                        <p:tgtEl>
                                          <p:spTgt spid="195"/>
                                        </p:tgtEl>
                                        <p:attrNameLst>
                                          <p:attrName>r</p:attrName>
                                        </p:attrNameLst>
                                      </p:cBhvr>
                                    </p:animRot>
                                  </p:childTnLst>
                                </p:cTn>
                              </p:par>
                              <p:par>
                                <p:cTn id="1221" presetID="8" presetClass="emph" presetSubtype="0" repeatCount="indefinite" fill="hold" grpId="1" nodeType="withEffect">
                                  <p:stCondLst>
                                    <p:cond delay="0"/>
                                  </p:stCondLst>
                                  <p:childTnLst>
                                    <p:animRot by="21600000">
                                      <p:cBhvr>
                                        <p:cTn id="1222" dur="2250" fill="hold"/>
                                        <p:tgtEl>
                                          <p:spTgt spid="196"/>
                                        </p:tgtEl>
                                        <p:attrNameLst>
                                          <p:attrName>r</p:attrName>
                                        </p:attrNameLst>
                                      </p:cBhvr>
                                    </p:animRot>
                                  </p:childTnLst>
                                </p:cTn>
                              </p:par>
                              <p:par>
                                <p:cTn id="1223" presetID="8" presetClass="emph" presetSubtype="0" repeatCount="indefinite" fill="hold" grpId="1" nodeType="withEffect">
                                  <p:stCondLst>
                                    <p:cond delay="0"/>
                                  </p:stCondLst>
                                  <p:childTnLst>
                                    <p:animRot by="21600000">
                                      <p:cBhvr>
                                        <p:cTn id="1224" dur="2250" fill="hold"/>
                                        <p:tgtEl>
                                          <p:spTgt spid="197"/>
                                        </p:tgtEl>
                                        <p:attrNameLst>
                                          <p:attrName>r</p:attrName>
                                        </p:attrNameLst>
                                      </p:cBhvr>
                                    </p:animRot>
                                  </p:childTnLst>
                                </p:cTn>
                              </p:par>
                              <p:par>
                                <p:cTn id="1225" presetID="8" presetClass="emph" presetSubtype="0" repeatCount="indefinite" fill="hold" grpId="1" nodeType="withEffect">
                                  <p:stCondLst>
                                    <p:cond delay="0"/>
                                  </p:stCondLst>
                                  <p:childTnLst>
                                    <p:animRot by="21600000">
                                      <p:cBhvr>
                                        <p:cTn id="1226" dur="2250" fill="hold"/>
                                        <p:tgtEl>
                                          <p:spTgt spid="198"/>
                                        </p:tgtEl>
                                        <p:attrNameLst>
                                          <p:attrName>r</p:attrName>
                                        </p:attrNameLst>
                                      </p:cBhvr>
                                    </p:animRot>
                                  </p:childTnLst>
                                </p:cTn>
                              </p:par>
                              <p:par>
                                <p:cTn id="1227" presetID="8" presetClass="emph" presetSubtype="0" repeatCount="indefinite" fill="hold" grpId="1" nodeType="withEffect">
                                  <p:stCondLst>
                                    <p:cond delay="0"/>
                                  </p:stCondLst>
                                  <p:childTnLst>
                                    <p:animRot by="21600000">
                                      <p:cBhvr>
                                        <p:cTn id="1228" dur="2250" fill="hold"/>
                                        <p:tgtEl>
                                          <p:spTgt spid="199"/>
                                        </p:tgtEl>
                                        <p:attrNameLst>
                                          <p:attrName>r</p:attrName>
                                        </p:attrNameLst>
                                      </p:cBhvr>
                                    </p:animRot>
                                  </p:childTnLst>
                                </p:cTn>
                              </p:par>
                              <p:par>
                                <p:cTn id="1229" presetID="8" presetClass="emph" presetSubtype="0" repeatCount="indefinite" fill="hold" grpId="1" nodeType="withEffect">
                                  <p:stCondLst>
                                    <p:cond delay="0"/>
                                  </p:stCondLst>
                                  <p:childTnLst>
                                    <p:animRot by="21600000">
                                      <p:cBhvr>
                                        <p:cTn id="1230" dur="2250" fill="hold"/>
                                        <p:tgtEl>
                                          <p:spTgt spid="200"/>
                                        </p:tgtEl>
                                        <p:attrNameLst>
                                          <p:attrName>r</p:attrName>
                                        </p:attrNameLst>
                                      </p:cBhvr>
                                    </p:animRot>
                                  </p:childTnLst>
                                </p:cTn>
                              </p:par>
                              <p:par>
                                <p:cTn id="1231" presetID="8" presetClass="emph" presetSubtype="0" repeatCount="indefinite" fill="hold" grpId="1" nodeType="withEffect">
                                  <p:stCondLst>
                                    <p:cond delay="0"/>
                                  </p:stCondLst>
                                  <p:childTnLst>
                                    <p:animRot by="21600000">
                                      <p:cBhvr>
                                        <p:cTn id="1232" dur="2250" fill="hold"/>
                                        <p:tgtEl>
                                          <p:spTgt spid="201"/>
                                        </p:tgtEl>
                                        <p:attrNameLst>
                                          <p:attrName>r</p:attrName>
                                        </p:attrNameLst>
                                      </p:cBhvr>
                                    </p:animRot>
                                  </p:childTnLst>
                                </p:cTn>
                              </p:par>
                              <p:par>
                                <p:cTn id="1233" presetID="8" presetClass="emph" presetSubtype="0" repeatCount="indefinite" fill="hold" grpId="1" nodeType="withEffect">
                                  <p:stCondLst>
                                    <p:cond delay="0"/>
                                  </p:stCondLst>
                                  <p:childTnLst>
                                    <p:animRot by="21600000">
                                      <p:cBhvr>
                                        <p:cTn id="1234" dur="2250" fill="hold"/>
                                        <p:tgtEl>
                                          <p:spTgt spid="202"/>
                                        </p:tgtEl>
                                        <p:attrNameLst>
                                          <p:attrName>r</p:attrName>
                                        </p:attrNameLst>
                                      </p:cBhvr>
                                    </p:animRot>
                                  </p:childTnLst>
                                </p:cTn>
                              </p:par>
                              <p:par>
                                <p:cTn id="1235" presetID="8" presetClass="emph" presetSubtype="0" repeatCount="indefinite" fill="hold" grpId="1" nodeType="withEffect">
                                  <p:stCondLst>
                                    <p:cond delay="0"/>
                                  </p:stCondLst>
                                  <p:childTnLst>
                                    <p:animRot by="21600000">
                                      <p:cBhvr>
                                        <p:cTn id="1236" dur="2250" fill="hold"/>
                                        <p:tgtEl>
                                          <p:spTgt spid="203"/>
                                        </p:tgtEl>
                                        <p:attrNameLst>
                                          <p:attrName>r</p:attrName>
                                        </p:attrNameLst>
                                      </p:cBhvr>
                                    </p:animRot>
                                  </p:childTnLst>
                                </p:cTn>
                              </p:par>
                              <p:par>
                                <p:cTn id="1237" presetID="8" presetClass="emph" presetSubtype="0" repeatCount="indefinite" fill="hold" grpId="1" nodeType="withEffect">
                                  <p:stCondLst>
                                    <p:cond delay="0"/>
                                  </p:stCondLst>
                                  <p:childTnLst>
                                    <p:animRot by="21600000">
                                      <p:cBhvr>
                                        <p:cTn id="1238" dur="2250" fill="hold"/>
                                        <p:tgtEl>
                                          <p:spTgt spid="204"/>
                                        </p:tgtEl>
                                        <p:attrNameLst>
                                          <p:attrName>r</p:attrName>
                                        </p:attrNameLst>
                                      </p:cBhvr>
                                    </p:animRot>
                                  </p:childTnLst>
                                </p:cTn>
                              </p:par>
                              <p:par>
                                <p:cTn id="1239" presetID="8" presetClass="emph" presetSubtype="0" repeatCount="indefinite" fill="hold" grpId="1" nodeType="withEffect">
                                  <p:stCondLst>
                                    <p:cond delay="0"/>
                                  </p:stCondLst>
                                  <p:childTnLst>
                                    <p:animRot by="21600000">
                                      <p:cBhvr>
                                        <p:cTn id="1240" dur="2250" fill="hold"/>
                                        <p:tgtEl>
                                          <p:spTgt spid="205"/>
                                        </p:tgtEl>
                                        <p:attrNameLst>
                                          <p:attrName>r</p:attrName>
                                        </p:attrNameLst>
                                      </p:cBhvr>
                                    </p:animRot>
                                  </p:childTnLst>
                                </p:cTn>
                              </p:par>
                              <p:par>
                                <p:cTn id="1241" presetID="8" presetClass="emph" presetSubtype="0" repeatCount="indefinite" fill="hold" grpId="1" nodeType="withEffect">
                                  <p:stCondLst>
                                    <p:cond delay="0"/>
                                  </p:stCondLst>
                                  <p:childTnLst>
                                    <p:animRot by="21600000">
                                      <p:cBhvr>
                                        <p:cTn id="1242" dur="2250" fill="hold"/>
                                        <p:tgtEl>
                                          <p:spTgt spid="206"/>
                                        </p:tgtEl>
                                        <p:attrNameLst>
                                          <p:attrName>r</p:attrName>
                                        </p:attrNameLst>
                                      </p:cBhvr>
                                    </p:animRot>
                                  </p:childTnLst>
                                </p:cTn>
                              </p:par>
                              <p:par>
                                <p:cTn id="1243" presetID="8" presetClass="emph" presetSubtype="0" repeatCount="indefinite" fill="hold" grpId="1" nodeType="withEffect">
                                  <p:stCondLst>
                                    <p:cond delay="0"/>
                                  </p:stCondLst>
                                  <p:childTnLst>
                                    <p:animRot by="21600000">
                                      <p:cBhvr>
                                        <p:cTn id="1244" dur="2250" fill="hold"/>
                                        <p:tgtEl>
                                          <p:spTgt spid="207"/>
                                        </p:tgtEl>
                                        <p:attrNameLst>
                                          <p:attrName>r</p:attrName>
                                        </p:attrNameLst>
                                      </p:cBhvr>
                                    </p:animRot>
                                  </p:childTnLst>
                                </p:cTn>
                              </p:par>
                              <p:par>
                                <p:cTn id="1245" presetID="8" presetClass="emph" presetSubtype="0" repeatCount="indefinite" fill="hold" grpId="1" nodeType="withEffect">
                                  <p:stCondLst>
                                    <p:cond delay="0"/>
                                  </p:stCondLst>
                                  <p:childTnLst>
                                    <p:animRot by="21600000">
                                      <p:cBhvr>
                                        <p:cTn id="1246" dur="2250" fill="hold"/>
                                        <p:tgtEl>
                                          <p:spTgt spid="208"/>
                                        </p:tgtEl>
                                        <p:attrNameLst>
                                          <p:attrName>r</p:attrName>
                                        </p:attrNameLst>
                                      </p:cBhvr>
                                    </p:animRot>
                                  </p:childTnLst>
                                </p:cTn>
                              </p:par>
                              <p:par>
                                <p:cTn id="1247" presetID="8" presetClass="emph" presetSubtype="0" repeatCount="indefinite" fill="hold" grpId="1" nodeType="withEffect">
                                  <p:stCondLst>
                                    <p:cond delay="0"/>
                                  </p:stCondLst>
                                  <p:childTnLst>
                                    <p:animRot by="21600000">
                                      <p:cBhvr>
                                        <p:cTn id="1248" dur="2250" fill="hold"/>
                                        <p:tgtEl>
                                          <p:spTgt spid="209"/>
                                        </p:tgtEl>
                                        <p:attrNameLst>
                                          <p:attrName>r</p:attrName>
                                        </p:attrNameLst>
                                      </p:cBhvr>
                                    </p:animRot>
                                  </p:childTnLst>
                                </p:cTn>
                              </p:par>
                              <p:par>
                                <p:cTn id="1249" presetID="8" presetClass="emph" presetSubtype="0" repeatCount="indefinite" fill="hold" grpId="1" nodeType="withEffect">
                                  <p:stCondLst>
                                    <p:cond delay="0"/>
                                  </p:stCondLst>
                                  <p:childTnLst>
                                    <p:animRot by="21600000">
                                      <p:cBhvr>
                                        <p:cTn id="1250" dur="2250" fill="hold"/>
                                        <p:tgtEl>
                                          <p:spTgt spid="210"/>
                                        </p:tgtEl>
                                        <p:attrNameLst>
                                          <p:attrName>r</p:attrName>
                                        </p:attrNameLst>
                                      </p:cBhvr>
                                    </p:animRot>
                                  </p:childTnLst>
                                </p:cTn>
                              </p:par>
                              <p:par>
                                <p:cTn id="1251" presetID="8" presetClass="emph" presetSubtype="0" repeatCount="indefinite" fill="hold" grpId="1" nodeType="withEffect">
                                  <p:stCondLst>
                                    <p:cond delay="0"/>
                                  </p:stCondLst>
                                  <p:childTnLst>
                                    <p:animRot by="21600000">
                                      <p:cBhvr>
                                        <p:cTn id="1252" dur="2250" fill="hold"/>
                                        <p:tgtEl>
                                          <p:spTgt spid="159"/>
                                        </p:tgtEl>
                                        <p:attrNameLst>
                                          <p:attrName>r</p:attrName>
                                        </p:attrNameLst>
                                      </p:cBhvr>
                                    </p:animRot>
                                  </p:childTnLst>
                                </p:cTn>
                              </p:par>
                              <p:par>
                                <p:cTn id="1253" presetID="9" presetClass="emph" presetSubtype="0" grpId="0" nodeType="withEffect">
                                  <p:stCondLst>
                                    <p:cond delay="0"/>
                                  </p:stCondLst>
                                  <p:childTnLst>
                                    <p:set>
                                      <p:cBhvr rctx="PPT">
                                        <p:cTn id="1254" dur="indefinite"/>
                                        <p:tgtEl>
                                          <p:spTgt spid="217"/>
                                        </p:tgtEl>
                                        <p:attrNameLst>
                                          <p:attrName>style.opacity</p:attrName>
                                        </p:attrNameLst>
                                      </p:cBhvr>
                                      <p:to>
                                        <p:strVal val="0"/>
                                      </p:to>
                                    </p:set>
                                    <p:animEffect filter="image" prLst="opacity: 0">
                                      <p:cBhvr rctx="IE">
                                        <p:cTn id="1255" dur="indefinite"/>
                                        <p:tgtEl>
                                          <p:spTgt spid="217"/>
                                        </p:tgtEl>
                                      </p:cBhvr>
                                    </p:animEffect>
                                  </p:childTnLst>
                                </p:cTn>
                              </p:par>
                            </p:childTnLst>
                          </p:cTn>
                        </p:par>
                        <p:par>
                          <p:cTn id="1256" fill="hold">
                            <p:stCondLst>
                              <p:cond delay="2250"/>
                            </p:stCondLst>
                            <p:childTnLst>
                              <p:par>
                                <p:cTn id="1257" presetID="2" presetClass="exit" presetSubtype="6" fill="hold" grpId="2" nodeType="afterEffect">
                                  <p:stCondLst>
                                    <p:cond delay="0"/>
                                  </p:stCondLst>
                                  <p:childTnLst>
                                    <p:anim calcmode="lin" valueType="num">
                                      <p:cBhvr additive="base">
                                        <p:cTn id="1258" dur="2250"/>
                                        <p:tgtEl>
                                          <p:spTgt spid="54"/>
                                        </p:tgtEl>
                                        <p:attrNameLst>
                                          <p:attrName>ppt_x</p:attrName>
                                        </p:attrNameLst>
                                      </p:cBhvr>
                                      <p:tavLst>
                                        <p:tav tm="0">
                                          <p:val>
                                            <p:strVal val="ppt_x"/>
                                          </p:val>
                                        </p:tav>
                                        <p:tav tm="100000">
                                          <p:val>
                                            <p:strVal val="1+ppt_w/2"/>
                                          </p:val>
                                        </p:tav>
                                      </p:tavLst>
                                    </p:anim>
                                    <p:anim calcmode="lin" valueType="num">
                                      <p:cBhvr additive="base">
                                        <p:cTn id="1259" dur="2250"/>
                                        <p:tgtEl>
                                          <p:spTgt spid="54"/>
                                        </p:tgtEl>
                                        <p:attrNameLst>
                                          <p:attrName>ppt_y</p:attrName>
                                        </p:attrNameLst>
                                      </p:cBhvr>
                                      <p:tavLst>
                                        <p:tav tm="0">
                                          <p:val>
                                            <p:strVal val="ppt_y"/>
                                          </p:val>
                                        </p:tav>
                                        <p:tav tm="100000">
                                          <p:val>
                                            <p:strVal val="1+ppt_h/2"/>
                                          </p:val>
                                        </p:tav>
                                      </p:tavLst>
                                    </p:anim>
                                    <p:set>
                                      <p:cBhvr>
                                        <p:cTn id="1260" dur="1" fill="hold">
                                          <p:stCondLst>
                                            <p:cond delay="2249"/>
                                          </p:stCondLst>
                                        </p:cTn>
                                        <p:tgtEl>
                                          <p:spTgt spid="54"/>
                                        </p:tgtEl>
                                        <p:attrNameLst>
                                          <p:attrName>style.visibility</p:attrName>
                                        </p:attrNameLst>
                                      </p:cBhvr>
                                      <p:to>
                                        <p:strVal val="hidden"/>
                                      </p:to>
                                    </p:set>
                                  </p:childTnLst>
                                </p:cTn>
                              </p:par>
                              <p:par>
                                <p:cTn id="1261" presetID="2" presetClass="exit" presetSubtype="6" fill="hold" grpId="2" nodeType="withEffect">
                                  <p:stCondLst>
                                    <p:cond delay="0"/>
                                  </p:stCondLst>
                                  <p:childTnLst>
                                    <p:anim calcmode="lin" valueType="num">
                                      <p:cBhvr additive="base">
                                        <p:cTn id="1262" dur="2250"/>
                                        <p:tgtEl>
                                          <p:spTgt spid="55"/>
                                        </p:tgtEl>
                                        <p:attrNameLst>
                                          <p:attrName>ppt_x</p:attrName>
                                        </p:attrNameLst>
                                      </p:cBhvr>
                                      <p:tavLst>
                                        <p:tav tm="0">
                                          <p:val>
                                            <p:strVal val="ppt_x"/>
                                          </p:val>
                                        </p:tav>
                                        <p:tav tm="100000">
                                          <p:val>
                                            <p:strVal val="1+ppt_w/2"/>
                                          </p:val>
                                        </p:tav>
                                      </p:tavLst>
                                    </p:anim>
                                    <p:anim calcmode="lin" valueType="num">
                                      <p:cBhvr additive="base">
                                        <p:cTn id="1263" dur="2250"/>
                                        <p:tgtEl>
                                          <p:spTgt spid="55"/>
                                        </p:tgtEl>
                                        <p:attrNameLst>
                                          <p:attrName>ppt_y</p:attrName>
                                        </p:attrNameLst>
                                      </p:cBhvr>
                                      <p:tavLst>
                                        <p:tav tm="0">
                                          <p:val>
                                            <p:strVal val="ppt_y"/>
                                          </p:val>
                                        </p:tav>
                                        <p:tav tm="100000">
                                          <p:val>
                                            <p:strVal val="1+ppt_h/2"/>
                                          </p:val>
                                        </p:tav>
                                      </p:tavLst>
                                    </p:anim>
                                    <p:set>
                                      <p:cBhvr>
                                        <p:cTn id="1264" dur="1" fill="hold">
                                          <p:stCondLst>
                                            <p:cond delay="2249"/>
                                          </p:stCondLst>
                                        </p:cTn>
                                        <p:tgtEl>
                                          <p:spTgt spid="55"/>
                                        </p:tgtEl>
                                        <p:attrNameLst>
                                          <p:attrName>style.visibility</p:attrName>
                                        </p:attrNameLst>
                                      </p:cBhvr>
                                      <p:to>
                                        <p:strVal val="hidden"/>
                                      </p:to>
                                    </p:set>
                                  </p:childTnLst>
                                </p:cTn>
                              </p:par>
                              <p:par>
                                <p:cTn id="1265" presetID="2" presetClass="exit" presetSubtype="6" fill="hold" grpId="2" nodeType="withEffect">
                                  <p:stCondLst>
                                    <p:cond delay="0"/>
                                  </p:stCondLst>
                                  <p:childTnLst>
                                    <p:anim calcmode="lin" valueType="num">
                                      <p:cBhvr additive="base">
                                        <p:cTn id="1266" dur="2250"/>
                                        <p:tgtEl>
                                          <p:spTgt spid="56"/>
                                        </p:tgtEl>
                                        <p:attrNameLst>
                                          <p:attrName>ppt_x</p:attrName>
                                        </p:attrNameLst>
                                      </p:cBhvr>
                                      <p:tavLst>
                                        <p:tav tm="0">
                                          <p:val>
                                            <p:strVal val="ppt_x"/>
                                          </p:val>
                                        </p:tav>
                                        <p:tav tm="100000">
                                          <p:val>
                                            <p:strVal val="1+ppt_w/2"/>
                                          </p:val>
                                        </p:tav>
                                      </p:tavLst>
                                    </p:anim>
                                    <p:anim calcmode="lin" valueType="num">
                                      <p:cBhvr additive="base">
                                        <p:cTn id="1267" dur="2250"/>
                                        <p:tgtEl>
                                          <p:spTgt spid="56"/>
                                        </p:tgtEl>
                                        <p:attrNameLst>
                                          <p:attrName>ppt_y</p:attrName>
                                        </p:attrNameLst>
                                      </p:cBhvr>
                                      <p:tavLst>
                                        <p:tav tm="0">
                                          <p:val>
                                            <p:strVal val="ppt_y"/>
                                          </p:val>
                                        </p:tav>
                                        <p:tav tm="100000">
                                          <p:val>
                                            <p:strVal val="1+ppt_h/2"/>
                                          </p:val>
                                        </p:tav>
                                      </p:tavLst>
                                    </p:anim>
                                    <p:set>
                                      <p:cBhvr>
                                        <p:cTn id="1268" dur="1" fill="hold">
                                          <p:stCondLst>
                                            <p:cond delay="2249"/>
                                          </p:stCondLst>
                                        </p:cTn>
                                        <p:tgtEl>
                                          <p:spTgt spid="56"/>
                                        </p:tgtEl>
                                        <p:attrNameLst>
                                          <p:attrName>style.visibility</p:attrName>
                                        </p:attrNameLst>
                                      </p:cBhvr>
                                      <p:to>
                                        <p:strVal val="hidden"/>
                                      </p:to>
                                    </p:set>
                                  </p:childTnLst>
                                </p:cTn>
                              </p:par>
                              <p:par>
                                <p:cTn id="1269" presetID="2" presetClass="exit" presetSubtype="6" fill="hold" grpId="2" nodeType="withEffect">
                                  <p:stCondLst>
                                    <p:cond delay="0"/>
                                  </p:stCondLst>
                                  <p:childTnLst>
                                    <p:anim calcmode="lin" valueType="num">
                                      <p:cBhvr additive="base">
                                        <p:cTn id="1270" dur="2250"/>
                                        <p:tgtEl>
                                          <p:spTgt spid="57"/>
                                        </p:tgtEl>
                                        <p:attrNameLst>
                                          <p:attrName>ppt_x</p:attrName>
                                        </p:attrNameLst>
                                      </p:cBhvr>
                                      <p:tavLst>
                                        <p:tav tm="0">
                                          <p:val>
                                            <p:strVal val="ppt_x"/>
                                          </p:val>
                                        </p:tav>
                                        <p:tav tm="100000">
                                          <p:val>
                                            <p:strVal val="1+ppt_w/2"/>
                                          </p:val>
                                        </p:tav>
                                      </p:tavLst>
                                    </p:anim>
                                    <p:anim calcmode="lin" valueType="num">
                                      <p:cBhvr additive="base">
                                        <p:cTn id="1271" dur="2250"/>
                                        <p:tgtEl>
                                          <p:spTgt spid="57"/>
                                        </p:tgtEl>
                                        <p:attrNameLst>
                                          <p:attrName>ppt_y</p:attrName>
                                        </p:attrNameLst>
                                      </p:cBhvr>
                                      <p:tavLst>
                                        <p:tav tm="0">
                                          <p:val>
                                            <p:strVal val="ppt_y"/>
                                          </p:val>
                                        </p:tav>
                                        <p:tav tm="100000">
                                          <p:val>
                                            <p:strVal val="1+ppt_h/2"/>
                                          </p:val>
                                        </p:tav>
                                      </p:tavLst>
                                    </p:anim>
                                    <p:set>
                                      <p:cBhvr>
                                        <p:cTn id="1272" dur="1" fill="hold">
                                          <p:stCondLst>
                                            <p:cond delay="2249"/>
                                          </p:stCondLst>
                                        </p:cTn>
                                        <p:tgtEl>
                                          <p:spTgt spid="57"/>
                                        </p:tgtEl>
                                        <p:attrNameLst>
                                          <p:attrName>style.visibility</p:attrName>
                                        </p:attrNameLst>
                                      </p:cBhvr>
                                      <p:to>
                                        <p:strVal val="hidden"/>
                                      </p:to>
                                    </p:set>
                                  </p:childTnLst>
                                </p:cTn>
                              </p:par>
                              <p:par>
                                <p:cTn id="1273" presetID="2" presetClass="exit" presetSubtype="6" fill="hold" grpId="2" nodeType="withEffect">
                                  <p:stCondLst>
                                    <p:cond delay="0"/>
                                  </p:stCondLst>
                                  <p:childTnLst>
                                    <p:anim calcmode="lin" valueType="num">
                                      <p:cBhvr additive="base">
                                        <p:cTn id="1274" dur="2250"/>
                                        <p:tgtEl>
                                          <p:spTgt spid="58"/>
                                        </p:tgtEl>
                                        <p:attrNameLst>
                                          <p:attrName>ppt_x</p:attrName>
                                        </p:attrNameLst>
                                      </p:cBhvr>
                                      <p:tavLst>
                                        <p:tav tm="0">
                                          <p:val>
                                            <p:strVal val="ppt_x"/>
                                          </p:val>
                                        </p:tav>
                                        <p:tav tm="100000">
                                          <p:val>
                                            <p:strVal val="1+ppt_w/2"/>
                                          </p:val>
                                        </p:tav>
                                      </p:tavLst>
                                    </p:anim>
                                    <p:anim calcmode="lin" valueType="num">
                                      <p:cBhvr additive="base">
                                        <p:cTn id="1275" dur="2250"/>
                                        <p:tgtEl>
                                          <p:spTgt spid="58"/>
                                        </p:tgtEl>
                                        <p:attrNameLst>
                                          <p:attrName>ppt_y</p:attrName>
                                        </p:attrNameLst>
                                      </p:cBhvr>
                                      <p:tavLst>
                                        <p:tav tm="0">
                                          <p:val>
                                            <p:strVal val="ppt_y"/>
                                          </p:val>
                                        </p:tav>
                                        <p:tav tm="100000">
                                          <p:val>
                                            <p:strVal val="1+ppt_h/2"/>
                                          </p:val>
                                        </p:tav>
                                      </p:tavLst>
                                    </p:anim>
                                    <p:set>
                                      <p:cBhvr>
                                        <p:cTn id="1276" dur="1" fill="hold">
                                          <p:stCondLst>
                                            <p:cond delay="2249"/>
                                          </p:stCondLst>
                                        </p:cTn>
                                        <p:tgtEl>
                                          <p:spTgt spid="58"/>
                                        </p:tgtEl>
                                        <p:attrNameLst>
                                          <p:attrName>style.visibility</p:attrName>
                                        </p:attrNameLst>
                                      </p:cBhvr>
                                      <p:to>
                                        <p:strVal val="hidden"/>
                                      </p:to>
                                    </p:set>
                                  </p:childTnLst>
                                </p:cTn>
                              </p:par>
                              <p:par>
                                <p:cTn id="1277" presetID="2" presetClass="exit" presetSubtype="6" fill="hold" grpId="2" nodeType="withEffect">
                                  <p:stCondLst>
                                    <p:cond delay="0"/>
                                  </p:stCondLst>
                                  <p:childTnLst>
                                    <p:anim calcmode="lin" valueType="num">
                                      <p:cBhvr additive="base">
                                        <p:cTn id="1278" dur="2250"/>
                                        <p:tgtEl>
                                          <p:spTgt spid="59"/>
                                        </p:tgtEl>
                                        <p:attrNameLst>
                                          <p:attrName>ppt_x</p:attrName>
                                        </p:attrNameLst>
                                      </p:cBhvr>
                                      <p:tavLst>
                                        <p:tav tm="0">
                                          <p:val>
                                            <p:strVal val="ppt_x"/>
                                          </p:val>
                                        </p:tav>
                                        <p:tav tm="100000">
                                          <p:val>
                                            <p:strVal val="1+ppt_w/2"/>
                                          </p:val>
                                        </p:tav>
                                      </p:tavLst>
                                    </p:anim>
                                    <p:anim calcmode="lin" valueType="num">
                                      <p:cBhvr additive="base">
                                        <p:cTn id="1279" dur="2250"/>
                                        <p:tgtEl>
                                          <p:spTgt spid="59"/>
                                        </p:tgtEl>
                                        <p:attrNameLst>
                                          <p:attrName>ppt_y</p:attrName>
                                        </p:attrNameLst>
                                      </p:cBhvr>
                                      <p:tavLst>
                                        <p:tav tm="0">
                                          <p:val>
                                            <p:strVal val="ppt_y"/>
                                          </p:val>
                                        </p:tav>
                                        <p:tav tm="100000">
                                          <p:val>
                                            <p:strVal val="1+ppt_h/2"/>
                                          </p:val>
                                        </p:tav>
                                      </p:tavLst>
                                    </p:anim>
                                    <p:set>
                                      <p:cBhvr>
                                        <p:cTn id="1280" dur="1" fill="hold">
                                          <p:stCondLst>
                                            <p:cond delay="2249"/>
                                          </p:stCondLst>
                                        </p:cTn>
                                        <p:tgtEl>
                                          <p:spTgt spid="59"/>
                                        </p:tgtEl>
                                        <p:attrNameLst>
                                          <p:attrName>style.visibility</p:attrName>
                                        </p:attrNameLst>
                                      </p:cBhvr>
                                      <p:to>
                                        <p:strVal val="hidden"/>
                                      </p:to>
                                    </p:set>
                                  </p:childTnLst>
                                </p:cTn>
                              </p:par>
                              <p:par>
                                <p:cTn id="1281" presetID="2" presetClass="exit" presetSubtype="6" fill="hold" grpId="2" nodeType="withEffect">
                                  <p:stCondLst>
                                    <p:cond delay="0"/>
                                  </p:stCondLst>
                                  <p:childTnLst>
                                    <p:anim calcmode="lin" valueType="num">
                                      <p:cBhvr additive="base">
                                        <p:cTn id="1282" dur="2250"/>
                                        <p:tgtEl>
                                          <p:spTgt spid="60"/>
                                        </p:tgtEl>
                                        <p:attrNameLst>
                                          <p:attrName>ppt_x</p:attrName>
                                        </p:attrNameLst>
                                      </p:cBhvr>
                                      <p:tavLst>
                                        <p:tav tm="0">
                                          <p:val>
                                            <p:strVal val="ppt_x"/>
                                          </p:val>
                                        </p:tav>
                                        <p:tav tm="100000">
                                          <p:val>
                                            <p:strVal val="1+ppt_w/2"/>
                                          </p:val>
                                        </p:tav>
                                      </p:tavLst>
                                    </p:anim>
                                    <p:anim calcmode="lin" valueType="num">
                                      <p:cBhvr additive="base">
                                        <p:cTn id="1283" dur="2250"/>
                                        <p:tgtEl>
                                          <p:spTgt spid="60"/>
                                        </p:tgtEl>
                                        <p:attrNameLst>
                                          <p:attrName>ppt_y</p:attrName>
                                        </p:attrNameLst>
                                      </p:cBhvr>
                                      <p:tavLst>
                                        <p:tav tm="0">
                                          <p:val>
                                            <p:strVal val="ppt_y"/>
                                          </p:val>
                                        </p:tav>
                                        <p:tav tm="100000">
                                          <p:val>
                                            <p:strVal val="1+ppt_h/2"/>
                                          </p:val>
                                        </p:tav>
                                      </p:tavLst>
                                    </p:anim>
                                    <p:set>
                                      <p:cBhvr>
                                        <p:cTn id="1284" dur="1" fill="hold">
                                          <p:stCondLst>
                                            <p:cond delay="2249"/>
                                          </p:stCondLst>
                                        </p:cTn>
                                        <p:tgtEl>
                                          <p:spTgt spid="60"/>
                                        </p:tgtEl>
                                        <p:attrNameLst>
                                          <p:attrName>style.visibility</p:attrName>
                                        </p:attrNameLst>
                                      </p:cBhvr>
                                      <p:to>
                                        <p:strVal val="hidden"/>
                                      </p:to>
                                    </p:set>
                                  </p:childTnLst>
                                </p:cTn>
                              </p:par>
                              <p:par>
                                <p:cTn id="1285" presetID="2" presetClass="exit" presetSubtype="6" fill="hold" grpId="2" nodeType="withEffect">
                                  <p:stCondLst>
                                    <p:cond delay="0"/>
                                  </p:stCondLst>
                                  <p:childTnLst>
                                    <p:anim calcmode="lin" valueType="num">
                                      <p:cBhvr additive="base">
                                        <p:cTn id="1286" dur="2250"/>
                                        <p:tgtEl>
                                          <p:spTgt spid="61"/>
                                        </p:tgtEl>
                                        <p:attrNameLst>
                                          <p:attrName>ppt_x</p:attrName>
                                        </p:attrNameLst>
                                      </p:cBhvr>
                                      <p:tavLst>
                                        <p:tav tm="0">
                                          <p:val>
                                            <p:strVal val="ppt_x"/>
                                          </p:val>
                                        </p:tav>
                                        <p:tav tm="100000">
                                          <p:val>
                                            <p:strVal val="1+ppt_w/2"/>
                                          </p:val>
                                        </p:tav>
                                      </p:tavLst>
                                    </p:anim>
                                    <p:anim calcmode="lin" valueType="num">
                                      <p:cBhvr additive="base">
                                        <p:cTn id="1287" dur="2250"/>
                                        <p:tgtEl>
                                          <p:spTgt spid="61"/>
                                        </p:tgtEl>
                                        <p:attrNameLst>
                                          <p:attrName>ppt_y</p:attrName>
                                        </p:attrNameLst>
                                      </p:cBhvr>
                                      <p:tavLst>
                                        <p:tav tm="0">
                                          <p:val>
                                            <p:strVal val="ppt_y"/>
                                          </p:val>
                                        </p:tav>
                                        <p:tav tm="100000">
                                          <p:val>
                                            <p:strVal val="1+ppt_h/2"/>
                                          </p:val>
                                        </p:tav>
                                      </p:tavLst>
                                    </p:anim>
                                    <p:set>
                                      <p:cBhvr>
                                        <p:cTn id="1288" dur="1" fill="hold">
                                          <p:stCondLst>
                                            <p:cond delay="2249"/>
                                          </p:stCondLst>
                                        </p:cTn>
                                        <p:tgtEl>
                                          <p:spTgt spid="61"/>
                                        </p:tgtEl>
                                        <p:attrNameLst>
                                          <p:attrName>style.visibility</p:attrName>
                                        </p:attrNameLst>
                                      </p:cBhvr>
                                      <p:to>
                                        <p:strVal val="hidden"/>
                                      </p:to>
                                    </p:set>
                                  </p:childTnLst>
                                </p:cTn>
                              </p:par>
                              <p:par>
                                <p:cTn id="1289" presetID="2" presetClass="exit" presetSubtype="6" fill="hold" grpId="2" nodeType="withEffect">
                                  <p:stCondLst>
                                    <p:cond delay="0"/>
                                  </p:stCondLst>
                                  <p:childTnLst>
                                    <p:anim calcmode="lin" valueType="num">
                                      <p:cBhvr additive="base">
                                        <p:cTn id="1290" dur="2250"/>
                                        <p:tgtEl>
                                          <p:spTgt spid="62"/>
                                        </p:tgtEl>
                                        <p:attrNameLst>
                                          <p:attrName>ppt_x</p:attrName>
                                        </p:attrNameLst>
                                      </p:cBhvr>
                                      <p:tavLst>
                                        <p:tav tm="0">
                                          <p:val>
                                            <p:strVal val="ppt_x"/>
                                          </p:val>
                                        </p:tav>
                                        <p:tav tm="100000">
                                          <p:val>
                                            <p:strVal val="1+ppt_w/2"/>
                                          </p:val>
                                        </p:tav>
                                      </p:tavLst>
                                    </p:anim>
                                    <p:anim calcmode="lin" valueType="num">
                                      <p:cBhvr additive="base">
                                        <p:cTn id="1291" dur="2250"/>
                                        <p:tgtEl>
                                          <p:spTgt spid="62"/>
                                        </p:tgtEl>
                                        <p:attrNameLst>
                                          <p:attrName>ppt_y</p:attrName>
                                        </p:attrNameLst>
                                      </p:cBhvr>
                                      <p:tavLst>
                                        <p:tav tm="0">
                                          <p:val>
                                            <p:strVal val="ppt_y"/>
                                          </p:val>
                                        </p:tav>
                                        <p:tav tm="100000">
                                          <p:val>
                                            <p:strVal val="1+ppt_h/2"/>
                                          </p:val>
                                        </p:tav>
                                      </p:tavLst>
                                    </p:anim>
                                    <p:set>
                                      <p:cBhvr>
                                        <p:cTn id="1292" dur="1" fill="hold">
                                          <p:stCondLst>
                                            <p:cond delay="2249"/>
                                          </p:stCondLst>
                                        </p:cTn>
                                        <p:tgtEl>
                                          <p:spTgt spid="62"/>
                                        </p:tgtEl>
                                        <p:attrNameLst>
                                          <p:attrName>style.visibility</p:attrName>
                                        </p:attrNameLst>
                                      </p:cBhvr>
                                      <p:to>
                                        <p:strVal val="hidden"/>
                                      </p:to>
                                    </p:set>
                                  </p:childTnLst>
                                </p:cTn>
                              </p:par>
                              <p:par>
                                <p:cTn id="1293" presetID="2" presetClass="exit" presetSubtype="6" fill="hold" grpId="2" nodeType="withEffect">
                                  <p:stCondLst>
                                    <p:cond delay="0"/>
                                  </p:stCondLst>
                                  <p:childTnLst>
                                    <p:anim calcmode="lin" valueType="num">
                                      <p:cBhvr additive="base">
                                        <p:cTn id="1294" dur="2250"/>
                                        <p:tgtEl>
                                          <p:spTgt spid="63"/>
                                        </p:tgtEl>
                                        <p:attrNameLst>
                                          <p:attrName>ppt_x</p:attrName>
                                        </p:attrNameLst>
                                      </p:cBhvr>
                                      <p:tavLst>
                                        <p:tav tm="0">
                                          <p:val>
                                            <p:strVal val="ppt_x"/>
                                          </p:val>
                                        </p:tav>
                                        <p:tav tm="100000">
                                          <p:val>
                                            <p:strVal val="1+ppt_w/2"/>
                                          </p:val>
                                        </p:tav>
                                      </p:tavLst>
                                    </p:anim>
                                    <p:anim calcmode="lin" valueType="num">
                                      <p:cBhvr additive="base">
                                        <p:cTn id="1295" dur="2250"/>
                                        <p:tgtEl>
                                          <p:spTgt spid="63"/>
                                        </p:tgtEl>
                                        <p:attrNameLst>
                                          <p:attrName>ppt_y</p:attrName>
                                        </p:attrNameLst>
                                      </p:cBhvr>
                                      <p:tavLst>
                                        <p:tav tm="0">
                                          <p:val>
                                            <p:strVal val="ppt_y"/>
                                          </p:val>
                                        </p:tav>
                                        <p:tav tm="100000">
                                          <p:val>
                                            <p:strVal val="1+ppt_h/2"/>
                                          </p:val>
                                        </p:tav>
                                      </p:tavLst>
                                    </p:anim>
                                    <p:set>
                                      <p:cBhvr>
                                        <p:cTn id="1296" dur="1" fill="hold">
                                          <p:stCondLst>
                                            <p:cond delay="2249"/>
                                          </p:stCondLst>
                                        </p:cTn>
                                        <p:tgtEl>
                                          <p:spTgt spid="63"/>
                                        </p:tgtEl>
                                        <p:attrNameLst>
                                          <p:attrName>style.visibility</p:attrName>
                                        </p:attrNameLst>
                                      </p:cBhvr>
                                      <p:to>
                                        <p:strVal val="hidden"/>
                                      </p:to>
                                    </p:set>
                                  </p:childTnLst>
                                </p:cTn>
                              </p:par>
                              <p:par>
                                <p:cTn id="1297" presetID="2" presetClass="exit" presetSubtype="6" fill="hold" grpId="2" nodeType="withEffect">
                                  <p:stCondLst>
                                    <p:cond delay="0"/>
                                  </p:stCondLst>
                                  <p:childTnLst>
                                    <p:anim calcmode="lin" valueType="num">
                                      <p:cBhvr additive="base">
                                        <p:cTn id="1298" dur="2250"/>
                                        <p:tgtEl>
                                          <p:spTgt spid="64"/>
                                        </p:tgtEl>
                                        <p:attrNameLst>
                                          <p:attrName>ppt_x</p:attrName>
                                        </p:attrNameLst>
                                      </p:cBhvr>
                                      <p:tavLst>
                                        <p:tav tm="0">
                                          <p:val>
                                            <p:strVal val="ppt_x"/>
                                          </p:val>
                                        </p:tav>
                                        <p:tav tm="100000">
                                          <p:val>
                                            <p:strVal val="1+ppt_w/2"/>
                                          </p:val>
                                        </p:tav>
                                      </p:tavLst>
                                    </p:anim>
                                    <p:anim calcmode="lin" valueType="num">
                                      <p:cBhvr additive="base">
                                        <p:cTn id="1299" dur="2250"/>
                                        <p:tgtEl>
                                          <p:spTgt spid="64"/>
                                        </p:tgtEl>
                                        <p:attrNameLst>
                                          <p:attrName>ppt_y</p:attrName>
                                        </p:attrNameLst>
                                      </p:cBhvr>
                                      <p:tavLst>
                                        <p:tav tm="0">
                                          <p:val>
                                            <p:strVal val="ppt_y"/>
                                          </p:val>
                                        </p:tav>
                                        <p:tav tm="100000">
                                          <p:val>
                                            <p:strVal val="1+ppt_h/2"/>
                                          </p:val>
                                        </p:tav>
                                      </p:tavLst>
                                    </p:anim>
                                    <p:set>
                                      <p:cBhvr>
                                        <p:cTn id="1300" dur="1" fill="hold">
                                          <p:stCondLst>
                                            <p:cond delay="2249"/>
                                          </p:stCondLst>
                                        </p:cTn>
                                        <p:tgtEl>
                                          <p:spTgt spid="64"/>
                                        </p:tgtEl>
                                        <p:attrNameLst>
                                          <p:attrName>style.visibility</p:attrName>
                                        </p:attrNameLst>
                                      </p:cBhvr>
                                      <p:to>
                                        <p:strVal val="hidden"/>
                                      </p:to>
                                    </p:set>
                                  </p:childTnLst>
                                </p:cTn>
                              </p:par>
                              <p:par>
                                <p:cTn id="1301" presetID="2" presetClass="exit" presetSubtype="6" fill="hold" grpId="2" nodeType="withEffect">
                                  <p:stCondLst>
                                    <p:cond delay="0"/>
                                  </p:stCondLst>
                                  <p:childTnLst>
                                    <p:anim calcmode="lin" valueType="num">
                                      <p:cBhvr additive="base">
                                        <p:cTn id="1302" dur="2250"/>
                                        <p:tgtEl>
                                          <p:spTgt spid="65"/>
                                        </p:tgtEl>
                                        <p:attrNameLst>
                                          <p:attrName>ppt_x</p:attrName>
                                        </p:attrNameLst>
                                      </p:cBhvr>
                                      <p:tavLst>
                                        <p:tav tm="0">
                                          <p:val>
                                            <p:strVal val="ppt_x"/>
                                          </p:val>
                                        </p:tav>
                                        <p:tav tm="100000">
                                          <p:val>
                                            <p:strVal val="1+ppt_w/2"/>
                                          </p:val>
                                        </p:tav>
                                      </p:tavLst>
                                    </p:anim>
                                    <p:anim calcmode="lin" valueType="num">
                                      <p:cBhvr additive="base">
                                        <p:cTn id="1303" dur="2250"/>
                                        <p:tgtEl>
                                          <p:spTgt spid="65"/>
                                        </p:tgtEl>
                                        <p:attrNameLst>
                                          <p:attrName>ppt_y</p:attrName>
                                        </p:attrNameLst>
                                      </p:cBhvr>
                                      <p:tavLst>
                                        <p:tav tm="0">
                                          <p:val>
                                            <p:strVal val="ppt_y"/>
                                          </p:val>
                                        </p:tav>
                                        <p:tav tm="100000">
                                          <p:val>
                                            <p:strVal val="1+ppt_h/2"/>
                                          </p:val>
                                        </p:tav>
                                      </p:tavLst>
                                    </p:anim>
                                    <p:set>
                                      <p:cBhvr>
                                        <p:cTn id="1304" dur="1" fill="hold">
                                          <p:stCondLst>
                                            <p:cond delay="2249"/>
                                          </p:stCondLst>
                                        </p:cTn>
                                        <p:tgtEl>
                                          <p:spTgt spid="65"/>
                                        </p:tgtEl>
                                        <p:attrNameLst>
                                          <p:attrName>style.visibility</p:attrName>
                                        </p:attrNameLst>
                                      </p:cBhvr>
                                      <p:to>
                                        <p:strVal val="hidden"/>
                                      </p:to>
                                    </p:set>
                                  </p:childTnLst>
                                </p:cTn>
                              </p:par>
                              <p:par>
                                <p:cTn id="1305" presetID="2" presetClass="exit" presetSubtype="6" fill="hold" grpId="2" nodeType="withEffect">
                                  <p:stCondLst>
                                    <p:cond delay="0"/>
                                  </p:stCondLst>
                                  <p:childTnLst>
                                    <p:anim calcmode="lin" valueType="num">
                                      <p:cBhvr additive="base">
                                        <p:cTn id="1306" dur="2250"/>
                                        <p:tgtEl>
                                          <p:spTgt spid="66"/>
                                        </p:tgtEl>
                                        <p:attrNameLst>
                                          <p:attrName>ppt_x</p:attrName>
                                        </p:attrNameLst>
                                      </p:cBhvr>
                                      <p:tavLst>
                                        <p:tav tm="0">
                                          <p:val>
                                            <p:strVal val="ppt_x"/>
                                          </p:val>
                                        </p:tav>
                                        <p:tav tm="100000">
                                          <p:val>
                                            <p:strVal val="1+ppt_w/2"/>
                                          </p:val>
                                        </p:tav>
                                      </p:tavLst>
                                    </p:anim>
                                    <p:anim calcmode="lin" valueType="num">
                                      <p:cBhvr additive="base">
                                        <p:cTn id="1307" dur="2250"/>
                                        <p:tgtEl>
                                          <p:spTgt spid="66"/>
                                        </p:tgtEl>
                                        <p:attrNameLst>
                                          <p:attrName>ppt_y</p:attrName>
                                        </p:attrNameLst>
                                      </p:cBhvr>
                                      <p:tavLst>
                                        <p:tav tm="0">
                                          <p:val>
                                            <p:strVal val="ppt_y"/>
                                          </p:val>
                                        </p:tav>
                                        <p:tav tm="100000">
                                          <p:val>
                                            <p:strVal val="1+ppt_h/2"/>
                                          </p:val>
                                        </p:tav>
                                      </p:tavLst>
                                    </p:anim>
                                    <p:set>
                                      <p:cBhvr>
                                        <p:cTn id="1308" dur="1" fill="hold">
                                          <p:stCondLst>
                                            <p:cond delay="2249"/>
                                          </p:stCondLst>
                                        </p:cTn>
                                        <p:tgtEl>
                                          <p:spTgt spid="66"/>
                                        </p:tgtEl>
                                        <p:attrNameLst>
                                          <p:attrName>style.visibility</p:attrName>
                                        </p:attrNameLst>
                                      </p:cBhvr>
                                      <p:to>
                                        <p:strVal val="hidden"/>
                                      </p:to>
                                    </p:set>
                                  </p:childTnLst>
                                </p:cTn>
                              </p:par>
                              <p:par>
                                <p:cTn id="1309" presetID="2" presetClass="exit" presetSubtype="6" fill="hold" grpId="2" nodeType="withEffect">
                                  <p:stCondLst>
                                    <p:cond delay="0"/>
                                  </p:stCondLst>
                                  <p:childTnLst>
                                    <p:anim calcmode="lin" valueType="num">
                                      <p:cBhvr additive="base">
                                        <p:cTn id="1310" dur="2250"/>
                                        <p:tgtEl>
                                          <p:spTgt spid="67"/>
                                        </p:tgtEl>
                                        <p:attrNameLst>
                                          <p:attrName>ppt_x</p:attrName>
                                        </p:attrNameLst>
                                      </p:cBhvr>
                                      <p:tavLst>
                                        <p:tav tm="0">
                                          <p:val>
                                            <p:strVal val="ppt_x"/>
                                          </p:val>
                                        </p:tav>
                                        <p:tav tm="100000">
                                          <p:val>
                                            <p:strVal val="1+ppt_w/2"/>
                                          </p:val>
                                        </p:tav>
                                      </p:tavLst>
                                    </p:anim>
                                    <p:anim calcmode="lin" valueType="num">
                                      <p:cBhvr additive="base">
                                        <p:cTn id="1311" dur="2250"/>
                                        <p:tgtEl>
                                          <p:spTgt spid="67"/>
                                        </p:tgtEl>
                                        <p:attrNameLst>
                                          <p:attrName>ppt_y</p:attrName>
                                        </p:attrNameLst>
                                      </p:cBhvr>
                                      <p:tavLst>
                                        <p:tav tm="0">
                                          <p:val>
                                            <p:strVal val="ppt_y"/>
                                          </p:val>
                                        </p:tav>
                                        <p:tav tm="100000">
                                          <p:val>
                                            <p:strVal val="1+ppt_h/2"/>
                                          </p:val>
                                        </p:tav>
                                      </p:tavLst>
                                    </p:anim>
                                    <p:set>
                                      <p:cBhvr>
                                        <p:cTn id="1312" dur="1" fill="hold">
                                          <p:stCondLst>
                                            <p:cond delay="2249"/>
                                          </p:stCondLst>
                                        </p:cTn>
                                        <p:tgtEl>
                                          <p:spTgt spid="67"/>
                                        </p:tgtEl>
                                        <p:attrNameLst>
                                          <p:attrName>style.visibility</p:attrName>
                                        </p:attrNameLst>
                                      </p:cBhvr>
                                      <p:to>
                                        <p:strVal val="hidden"/>
                                      </p:to>
                                    </p:set>
                                  </p:childTnLst>
                                </p:cTn>
                              </p:par>
                              <p:par>
                                <p:cTn id="1313" presetID="2" presetClass="exit" presetSubtype="6" fill="hold" grpId="2" nodeType="withEffect">
                                  <p:stCondLst>
                                    <p:cond delay="0"/>
                                  </p:stCondLst>
                                  <p:childTnLst>
                                    <p:anim calcmode="lin" valueType="num">
                                      <p:cBhvr additive="base">
                                        <p:cTn id="1314" dur="2250"/>
                                        <p:tgtEl>
                                          <p:spTgt spid="68"/>
                                        </p:tgtEl>
                                        <p:attrNameLst>
                                          <p:attrName>ppt_x</p:attrName>
                                        </p:attrNameLst>
                                      </p:cBhvr>
                                      <p:tavLst>
                                        <p:tav tm="0">
                                          <p:val>
                                            <p:strVal val="ppt_x"/>
                                          </p:val>
                                        </p:tav>
                                        <p:tav tm="100000">
                                          <p:val>
                                            <p:strVal val="1+ppt_w/2"/>
                                          </p:val>
                                        </p:tav>
                                      </p:tavLst>
                                    </p:anim>
                                    <p:anim calcmode="lin" valueType="num">
                                      <p:cBhvr additive="base">
                                        <p:cTn id="1315" dur="2250"/>
                                        <p:tgtEl>
                                          <p:spTgt spid="68"/>
                                        </p:tgtEl>
                                        <p:attrNameLst>
                                          <p:attrName>ppt_y</p:attrName>
                                        </p:attrNameLst>
                                      </p:cBhvr>
                                      <p:tavLst>
                                        <p:tav tm="0">
                                          <p:val>
                                            <p:strVal val="ppt_y"/>
                                          </p:val>
                                        </p:tav>
                                        <p:tav tm="100000">
                                          <p:val>
                                            <p:strVal val="1+ppt_h/2"/>
                                          </p:val>
                                        </p:tav>
                                      </p:tavLst>
                                    </p:anim>
                                    <p:set>
                                      <p:cBhvr>
                                        <p:cTn id="1316" dur="1" fill="hold">
                                          <p:stCondLst>
                                            <p:cond delay="2249"/>
                                          </p:stCondLst>
                                        </p:cTn>
                                        <p:tgtEl>
                                          <p:spTgt spid="68"/>
                                        </p:tgtEl>
                                        <p:attrNameLst>
                                          <p:attrName>style.visibility</p:attrName>
                                        </p:attrNameLst>
                                      </p:cBhvr>
                                      <p:to>
                                        <p:strVal val="hidden"/>
                                      </p:to>
                                    </p:set>
                                  </p:childTnLst>
                                </p:cTn>
                              </p:par>
                              <p:par>
                                <p:cTn id="1317" presetID="2" presetClass="exit" presetSubtype="6" fill="hold" grpId="2" nodeType="withEffect">
                                  <p:stCondLst>
                                    <p:cond delay="0"/>
                                  </p:stCondLst>
                                  <p:childTnLst>
                                    <p:anim calcmode="lin" valueType="num">
                                      <p:cBhvr additive="base">
                                        <p:cTn id="1318" dur="2250"/>
                                        <p:tgtEl>
                                          <p:spTgt spid="69"/>
                                        </p:tgtEl>
                                        <p:attrNameLst>
                                          <p:attrName>ppt_x</p:attrName>
                                        </p:attrNameLst>
                                      </p:cBhvr>
                                      <p:tavLst>
                                        <p:tav tm="0">
                                          <p:val>
                                            <p:strVal val="ppt_x"/>
                                          </p:val>
                                        </p:tav>
                                        <p:tav tm="100000">
                                          <p:val>
                                            <p:strVal val="1+ppt_w/2"/>
                                          </p:val>
                                        </p:tav>
                                      </p:tavLst>
                                    </p:anim>
                                    <p:anim calcmode="lin" valueType="num">
                                      <p:cBhvr additive="base">
                                        <p:cTn id="1319" dur="2250"/>
                                        <p:tgtEl>
                                          <p:spTgt spid="69"/>
                                        </p:tgtEl>
                                        <p:attrNameLst>
                                          <p:attrName>ppt_y</p:attrName>
                                        </p:attrNameLst>
                                      </p:cBhvr>
                                      <p:tavLst>
                                        <p:tav tm="0">
                                          <p:val>
                                            <p:strVal val="ppt_y"/>
                                          </p:val>
                                        </p:tav>
                                        <p:tav tm="100000">
                                          <p:val>
                                            <p:strVal val="1+ppt_h/2"/>
                                          </p:val>
                                        </p:tav>
                                      </p:tavLst>
                                    </p:anim>
                                    <p:set>
                                      <p:cBhvr>
                                        <p:cTn id="1320" dur="1" fill="hold">
                                          <p:stCondLst>
                                            <p:cond delay="2249"/>
                                          </p:stCondLst>
                                        </p:cTn>
                                        <p:tgtEl>
                                          <p:spTgt spid="69"/>
                                        </p:tgtEl>
                                        <p:attrNameLst>
                                          <p:attrName>style.visibility</p:attrName>
                                        </p:attrNameLst>
                                      </p:cBhvr>
                                      <p:to>
                                        <p:strVal val="hidden"/>
                                      </p:to>
                                    </p:set>
                                  </p:childTnLst>
                                </p:cTn>
                              </p:par>
                              <p:par>
                                <p:cTn id="1321" presetID="2" presetClass="exit" presetSubtype="6" fill="hold" grpId="2" nodeType="withEffect">
                                  <p:stCondLst>
                                    <p:cond delay="0"/>
                                  </p:stCondLst>
                                  <p:childTnLst>
                                    <p:anim calcmode="lin" valueType="num">
                                      <p:cBhvr additive="base">
                                        <p:cTn id="1322" dur="2250"/>
                                        <p:tgtEl>
                                          <p:spTgt spid="70"/>
                                        </p:tgtEl>
                                        <p:attrNameLst>
                                          <p:attrName>ppt_x</p:attrName>
                                        </p:attrNameLst>
                                      </p:cBhvr>
                                      <p:tavLst>
                                        <p:tav tm="0">
                                          <p:val>
                                            <p:strVal val="ppt_x"/>
                                          </p:val>
                                        </p:tav>
                                        <p:tav tm="100000">
                                          <p:val>
                                            <p:strVal val="1+ppt_w/2"/>
                                          </p:val>
                                        </p:tav>
                                      </p:tavLst>
                                    </p:anim>
                                    <p:anim calcmode="lin" valueType="num">
                                      <p:cBhvr additive="base">
                                        <p:cTn id="1323" dur="2250"/>
                                        <p:tgtEl>
                                          <p:spTgt spid="70"/>
                                        </p:tgtEl>
                                        <p:attrNameLst>
                                          <p:attrName>ppt_y</p:attrName>
                                        </p:attrNameLst>
                                      </p:cBhvr>
                                      <p:tavLst>
                                        <p:tav tm="0">
                                          <p:val>
                                            <p:strVal val="ppt_y"/>
                                          </p:val>
                                        </p:tav>
                                        <p:tav tm="100000">
                                          <p:val>
                                            <p:strVal val="1+ppt_h/2"/>
                                          </p:val>
                                        </p:tav>
                                      </p:tavLst>
                                    </p:anim>
                                    <p:set>
                                      <p:cBhvr>
                                        <p:cTn id="1324" dur="1" fill="hold">
                                          <p:stCondLst>
                                            <p:cond delay="2249"/>
                                          </p:stCondLst>
                                        </p:cTn>
                                        <p:tgtEl>
                                          <p:spTgt spid="70"/>
                                        </p:tgtEl>
                                        <p:attrNameLst>
                                          <p:attrName>style.visibility</p:attrName>
                                        </p:attrNameLst>
                                      </p:cBhvr>
                                      <p:to>
                                        <p:strVal val="hidden"/>
                                      </p:to>
                                    </p:set>
                                  </p:childTnLst>
                                </p:cTn>
                              </p:par>
                              <p:par>
                                <p:cTn id="1325" presetID="2" presetClass="exit" presetSubtype="6" fill="hold" grpId="2" nodeType="withEffect">
                                  <p:stCondLst>
                                    <p:cond delay="0"/>
                                  </p:stCondLst>
                                  <p:childTnLst>
                                    <p:anim calcmode="lin" valueType="num">
                                      <p:cBhvr additive="base">
                                        <p:cTn id="1326" dur="2250"/>
                                        <p:tgtEl>
                                          <p:spTgt spid="71"/>
                                        </p:tgtEl>
                                        <p:attrNameLst>
                                          <p:attrName>ppt_x</p:attrName>
                                        </p:attrNameLst>
                                      </p:cBhvr>
                                      <p:tavLst>
                                        <p:tav tm="0">
                                          <p:val>
                                            <p:strVal val="ppt_x"/>
                                          </p:val>
                                        </p:tav>
                                        <p:tav tm="100000">
                                          <p:val>
                                            <p:strVal val="1+ppt_w/2"/>
                                          </p:val>
                                        </p:tav>
                                      </p:tavLst>
                                    </p:anim>
                                    <p:anim calcmode="lin" valueType="num">
                                      <p:cBhvr additive="base">
                                        <p:cTn id="1327" dur="2250"/>
                                        <p:tgtEl>
                                          <p:spTgt spid="71"/>
                                        </p:tgtEl>
                                        <p:attrNameLst>
                                          <p:attrName>ppt_y</p:attrName>
                                        </p:attrNameLst>
                                      </p:cBhvr>
                                      <p:tavLst>
                                        <p:tav tm="0">
                                          <p:val>
                                            <p:strVal val="ppt_y"/>
                                          </p:val>
                                        </p:tav>
                                        <p:tav tm="100000">
                                          <p:val>
                                            <p:strVal val="1+ppt_h/2"/>
                                          </p:val>
                                        </p:tav>
                                      </p:tavLst>
                                    </p:anim>
                                    <p:set>
                                      <p:cBhvr>
                                        <p:cTn id="1328" dur="1" fill="hold">
                                          <p:stCondLst>
                                            <p:cond delay="2249"/>
                                          </p:stCondLst>
                                        </p:cTn>
                                        <p:tgtEl>
                                          <p:spTgt spid="71"/>
                                        </p:tgtEl>
                                        <p:attrNameLst>
                                          <p:attrName>style.visibility</p:attrName>
                                        </p:attrNameLst>
                                      </p:cBhvr>
                                      <p:to>
                                        <p:strVal val="hidden"/>
                                      </p:to>
                                    </p:set>
                                  </p:childTnLst>
                                </p:cTn>
                              </p:par>
                              <p:par>
                                <p:cTn id="1329" presetID="2" presetClass="exit" presetSubtype="6" fill="hold" grpId="2" nodeType="withEffect">
                                  <p:stCondLst>
                                    <p:cond delay="0"/>
                                  </p:stCondLst>
                                  <p:childTnLst>
                                    <p:anim calcmode="lin" valueType="num">
                                      <p:cBhvr additive="base">
                                        <p:cTn id="1330" dur="2250"/>
                                        <p:tgtEl>
                                          <p:spTgt spid="72"/>
                                        </p:tgtEl>
                                        <p:attrNameLst>
                                          <p:attrName>ppt_x</p:attrName>
                                        </p:attrNameLst>
                                      </p:cBhvr>
                                      <p:tavLst>
                                        <p:tav tm="0">
                                          <p:val>
                                            <p:strVal val="ppt_x"/>
                                          </p:val>
                                        </p:tav>
                                        <p:tav tm="100000">
                                          <p:val>
                                            <p:strVal val="1+ppt_w/2"/>
                                          </p:val>
                                        </p:tav>
                                      </p:tavLst>
                                    </p:anim>
                                    <p:anim calcmode="lin" valueType="num">
                                      <p:cBhvr additive="base">
                                        <p:cTn id="1331" dur="2250"/>
                                        <p:tgtEl>
                                          <p:spTgt spid="72"/>
                                        </p:tgtEl>
                                        <p:attrNameLst>
                                          <p:attrName>ppt_y</p:attrName>
                                        </p:attrNameLst>
                                      </p:cBhvr>
                                      <p:tavLst>
                                        <p:tav tm="0">
                                          <p:val>
                                            <p:strVal val="ppt_y"/>
                                          </p:val>
                                        </p:tav>
                                        <p:tav tm="100000">
                                          <p:val>
                                            <p:strVal val="1+ppt_h/2"/>
                                          </p:val>
                                        </p:tav>
                                      </p:tavLst>
                                    </p:anim>
                                    <p:set>
                                      <p:cBhvr>
                                        <p:cTn id="1332" dur="1" fill="hold">
                                          <p:stCondLst>
                                            <p:cond delay="2249"/>
                                          </p:stCondLst>
                                        </p:cTn>
                                        <p:tgtEl>
                                          <p:spTgt spid="72"/>
                                        </p:tgtEl>
                                        <p:attrNameLst>
                                          <p:attrName>style.visibility</p:attrName>
                                        </p:attrNameLst>
                                      </p:cBhvr>
                                      <p:to>
                                        <p:strVal val="hidden"/>
                                      </p:to>
                                    </p:set>
                                  </p:childTnLst>
                                </p:cTn>
                              </p:par>
                              <p:par>
                                <p:cTn id="1333" presetID="2" presetClass="exit" presetSubtype="6" fill="hold" grpId="2" nodeType="withEffect">
                                  <p:stCondLst>
                                    <p:cond delay="0"/>
                                  </p:stCondLst>
                                  <p:childTnLst>
                                    <p:anim calcmode="lin" valueType="num">
                                      <p:cBhvr additive="base">
                                        <p:cTn id="1334" dur="2250"/>
                                        <p:tgtEl>
                                          <p:spTgt spid="73"/>
                                        </p:tgtEl>
                                        <p:attrNameLst>
                                          <p:attrName>ppt_x</p:attrName>
                                        </p:attrNameLst>
                                      </p:cBhvr>
                                      <p:tavLst>
                                        <p:tav tm="0">
                                          <p:val>
                                            <p:strVal val="ppt_x"/>
                                          </p:val>
                                        </p:tav>
                                        <p:tav tm="100000">
                                          <p:val>
                                            <p:strVal val="1+ppt_w/2"/>
                                          </p:val>
                                        </p:tav>
                                      </p:tavLst>
                                    </p:anim>
                                    <p:anim calcmode="lin" valueType="num">
                                      <p:cBhvr additive="base">
                                        <p:cTn id="1335" dur="2250"/>
                                        <p:tgtEl>
                                          <p:spTgt spid="73"/>
                                        </p:tgtEl>
                                        <p:attrNameLst>
                                          <p:attrName>ppt_y</p:attrName>
                                        </p:attrNameLst>
                                      </p:cBhvr>
                                      <p:tavLst>
                                        <p:tav tm="0">
                                          <p:val>
                                            <p:strVal val="ppt_y"/>
                                          </p:val>
                                        </p:tav>
                                        <p:tav tm="100000">
                                          <p:val>
                                            <p:strVal val="1+ppt_h/2"/>
                                          </p:val>
                                        </p:tav>
                                      </p:tavLst>
                                    </p:anim>
                                    <p:set>
                                      <p:cBhvr>
                                        <p:cTn id="1336" dur="1" fill="hold">
                                          <p:stCondLst>
                                            <p:cond delay="2249"/>
                                          </p:stCondLst>
                                        </p:cTn>
                                        <p:tgtEl>
                                          <p:spTgt spid="73"/>
                                        </p:tgtEl>
                                        <p:attrNameLst>
                                          <p:attrName>style.visibility</p:attrName>
                                        </p:attrNameLst>
                                      </p:cBhvr>
                                      <p:to>
                                        <p:strVal val="hidden"/>
                                      </p:to>
                                    </p:set>
                                  </p:childTnLst>
                                </p:cTn>
                              </p:par>
                              <p:par>
                                <p:cTn id="1337" presetID="2" presetClass="exit" presetSubtype="6" fill="hold" grpId="2" nodeType="withEffect">
                                  <p:stCondLst>
                                    <p:cond delay="0"/>
                                  </p:stCondLst>
                                  <p:childTnLst>
                                    <p:anim calcmode="lin" valueType="num">
                                      <p:cBhvr additive="base">
                                        <p:cTn id="1338" dur="2250"/>
                                        <p:tgtEl>
                                          <p:spTgt spid="74"/>
                                        </p:tgtEl>
                                        <p:attrNameLst>
                                          <p:attrName>ppt_x</p:attrName>
                                        </p:attrNameLst>
                                      </p:cBhvr>
                                      <p:tavLst>
                                        <p:tav tm="0">
                                          <p:val>
                                            <p:strVal val="ppt_x"/>
                                          </p:val>
                                        </p:tav>
                                        <p:tav tm="100000">
                                          <p:val>
                                            <p:strVal val="1+ppt_w/2"/>
                                          </p:val>
                                        </p:tav>
                                      </p:tavLst>
                                    </p:anim>
                                    <p:anim calcmode="lin" valueType="num">
                                      <p:cBhvr additive="base">
                                        <p:cTn id="1339" dur="2250"/>
                                        <p:tgtEl>
                                          <p:spTgt spid="74"/>
                                        </p:tgtEl>
                                        <p:attrNameLst>
                                          <p:attrName>ppt_y</p:attrName>
                                        </p:attrNameLst>
                                      </p:cBhvr>
                                      <p:tavLst>
                                        <p:tav tm="0">
                                          <p:val>
                                            <p:strVal val="ppt_y"/>
                                          </p:val>
                                        </p:tav>
                                        <p:tav tm="100000">
                                          <p:val>
                                            <p:strVal val="1+ppt_h/2"/>
                                          </p:val>
                                        </p:tav>
                                      </p:tavLst>
                                    </p:anim>
                                    <p:set>
                                      <p:cBhvr>
                                        <p:cTn id="1340" dur="1" fill="hold">
                                          <p:stCondLst>
                                            <p:cond delay="2249"/>
                                          </p:stCondLst>
                                        </p:cTn>
                                        <p:tgtEl>
                                          <p:spTgt spid="74"/>
                                        </p:tgtEl>
                                        <p:attrNameLst>
                                          <p:attrName>style.visibility</p:attrName>
                                        </p:attrNameLst>
                                      </p:cBhvr>
                                      <p:to>
                                        <p:strVal val="hidden"/>
                                      </p:to>
                                    </p:set>
                                  </p:childTnLst>
                                </p:cTn>
                              </p:par>
                              <p:par>
                                <p:cTn id="1341" presetID="2" presetClass="exit" presetSubtype="6" fill="hold" grpId="2" nodeType="withEffect">
                                  <p:stCondLst>
                                    <p:cond delay="0"/>
                                  </p:stCondLst>
                                  <p:childTnLst>
                                    <p:anim calcmode="lin" valueType="num">
                                      <p:cBhvr additive="base">
                                        <p:cTn id="1342" dur="2250"/>
                                        <p:tgtEl>
                                          <p:spTgt spid="75"/>
                                        </p:tgtEl>
                                        <p:attrNameLst>
                                          <p:attrName>ppt_x</p:attrName>
                                        </p:attrNameLst>
                                      </p:cBhvr>
                                      <p:tavLst>
                                        <p:tav tm="0">
                                          <p:val>
                                            <p:strVal val="ppt_x"/>
                                          </p:val>
                                        </p:tav>
                                        <p:tav tm="100000">
                                          <p:val>
                                            <p:strVal val="1+ppt_w/2"/>
                                          </p:val>
                                        </p:tav>
                                      </p:tavLst>
                                    </p:anim>
                                    <p:anim calcmode="lin" valueType="num">
                                      <p:cBhvr additive="base">
                                        <p:cTn id="1343" dur="2250"/>
                                        <p:tgtEl>
                                          <p:spTgt spid="75"/>
                                        </p:tgtEl>
                                        <p:attrNameLst>
                                          <p:attrName>ppt_y</p:attrName>
                                        </p:attrNameLst>
                                      </p:cBhvr>
                                      <p:tavLst>
                                        <p:tav tm="0">
                                          <p:val>
                                            <p:strVal val="ppt_y"/>
                                          </p:val>
                                        </p:tav>
                                        <p:tav tm="100000">
                                          <p:val>
                                            <p:strVal val="1+ppt_h/2"/>
                                          </p:val>
                                        </p:tav>
                                      </p:tavLst>
                                    </p:anim>
                                    <p:set>
                                      <p:cBhvr>
                                        <p:cTn id="1344" dur="1" fill="hold">
                                          <p:stCondLst>
                                            <p:cond delay="2249"/>
                                          </p:stCondLst>
                                        </p:cTn>
                                        <p:tgtEl>
                                          <p:spTgt spid="75"/>
                                        </p:tgtEl>
                                        <p:attrNameLst>
                                          <p:attrName>style.visibility</p:attrName>
                                        </p:attrNameLst>
                                      </p:cBhvr>
                                      <p:to>
                                        <p:strVal val="hidden"/>
                                      </p:to>
                                    </p:set>
                                  </p:childTnLst>
                                </p:cTn>
                              </p:par>
                              <p:par>
                                <p:cTn id="1345" presetID="2" presetClass="exit" presetSubtype="6" fill="hold" grpId="2" nodeType="withEffect">
                                  <p:stCondLst>
                                    <p:cond delay="0"/>
                                  </p:stCondLst>
                                  <p:childTnLst>
                                    <p:anim calcmode="lin" valueType="num">
                                      <p:cBhvr additive="base">
                                        <p:cTn id="1346" dur="2250"/>
                                        <p:tgtEl>
                                          <p:spTgt spid="76"/>
                                        </p:tgtEl>
                                        <p:attrNameLst>
                                          <p:attrName>ppt_x</p:attrName>
                                        </p:attrNameLst>
                                      </p:cBhvr>
                                      <p:tavLst>
                                        <p:tav tm="0">
                                          <p:val>
                                            <p:strVal val="ppt_x"/>
                                          </p:val>
                                        </p:tav>
                                        <p:tav tm="100000">
                                          <p:val>
                                            <p:strVal val="1+ppt_w/2"/>
                                          </p:val>
                                        </p:tav>
                                      </p:tavLst>
                                    </p:anim>
                                    <p:anim calcmode="lin" valueType="num">
                                      <p:cBhvr additive="base">
                                        <p:cTn id="1347" dur="2250"/>
                                        <p:tgtEl>
                                          <p:spTgt spid="76"/>
                                        </p:tgtEl>
                                        <p:attrNameLst>
                                          <p:attrName>ppt_y</p:attrName>
                                        </p:attrNameLst>
                                      </p:cBhvr>
                                      <p:tavLst>
                                        <p:tav tm="0">
                                          <p:val>
                                            <p:strVal val="ppt_y"/>
                                          </p:val>
                                        </p:tav>
                                        <p:tav tm="100000">
                                          <p:val>
                                            <p:strVal val="1+ppt_h/2"/>
                                          </p:val>
                                        </p:tav>
                                      </p:tavLst>
                                    </p:anim>
                                    <p:set>
                                      <p:cBhvr>
                                        <p:cTn id="1348" dur="1" fill="hold">
                                          <p:stCondLst>
                                            <p:cond delay="2249"/>
                                          </p:stCondLst>
                                        </p:cTn>
                                        <p:tgtEl>
                                          <p:spTgt spid="76"/>
                                        </p:tgtEl>
                                        <p:attrNameLst>
                                          <p:attrName>style.visibility</p:attrName>
                                        </p:attrNameLst>
                                      </p:cBhvr>
                                      <p:to>
                                        <p:strVal val="hidden"/>
                                      </p:to>
                                    </p:set>
                                  </p:childTnLst>
                                </p:cTn>
                              </p:par>
                              <p:par>
                                <p:cTn id="1349" presetID="2" presetClass="exit" presetSubtype="6" fill="hold" grpId="2" nodeType="withEffect">
                                  <p:stCondLst>
                                    <p:cond delay="0"/>
                                  </p:stCondLst>
                                  <p:childTnLst>
                                    <p:anim calcmode="lin" valueType="num">
                                      <p:cBhvr additive="base">
                                        <p:cTn id="1350" dur="2250"/>
                                        <p:tgtEl>
                                          <p:spTgt spid="77"/>
                                        </p:tgtEl>
                                        <p:attrNameLst>
                                          <p:attrName>ppt_x</p:attrName>
                                        </p:attrNameLst>
                                      </p:cBhvr>
                                      <p:tavLst>
                                        <p:tav tm="0">
                                          <p:val>
                                            <p:strVal val="ppt_x"/>
                                          </p:val>
                                        </p:tav>
                                        <p:tav tm="100000">
                                          <p:val>
                                            <p:strVal val="1+ppt_w/2"/>
                                          </p:val>
                                        </p:tav>
                                      </p:tavLst>
                                    </p:anim>
                                    <p:anim calcmode="lin" valueType="num">
                                      <p:cBhvr additive="base">
                                        <p:cTn id="1351" dur="2250"/>
                                        <p:tgtEl>
                                          <p:spTgt spid="77"/>
                                        </p:tgtEl>
                                        <p:attrNameLst>
                                          <p:attrName>ppt_y</p:attrName>
                                        </p:attrNameLst>
                                      </p:cBhvr>
                                      <p:tavLst>
                                        <p:tav tm="0">
                                          <p:val>
                                            <p:strVal val="ppt_y"/>
                                          </p:val>
                                        </p:tav>
                                        <p:tav tm="100000">
                                          <p:val>
                                            <p:strVal val="1+ppt_h/2"/>
                                          </p:val>
                                        </p:tav>
                                      </p:tavLst>
                                    </p:anim>
                                    <p:set>
                                      <p:cBhvr>
                                        <p:cTn id="1352" dur="1" fill="hold">
                                          <p:stCondLst>
                                            <p:cond delay="2249"/>
                                          </p:stCondLst>
                                        </p:cTn>
                                        <p:tgtEl>
                                          <p:spTgt spid="77"/>
                                        </p:tgtEl>
                                        <p:attrNameLst>
                                          <p:attrName>style.visibility</p:attrName>
                                        </p:attrNameLst>
                                      </p:cBhvr>
                                      <p:to>
                                        <p:strVal val="hidden"/>
                                      </p:to>
                                    </p:set>
                                  </p:childTnLst>
                                </p:cTn>
                              </p:par>
                              <p:par>
                                <p:cTn id="1353" presetID="2" presetClass="exit" presetSubtype="6" fill="hold" grpId="2" nodeType="withEffect">
                                  <p:stCondLst>
                                    <p:cond delay="0"/>
                                  </p:stCondLst>
                                  <p:childTnLst>
                                    <p:anim calcmode="lin" valueType="num">
                                      <p:cBhvr additive="base">
                                        <p:cTn id="1354" dur="2250"/>
                                        <p:tgtEl>
                                          <p:spTgt spid="78"/>
                                        </p:tgtEl>
                                        <p:attrNameLst>
                                          <p:attrName>ppt_x</p:attrName>
                                        </p:attrNameLst>
                                      </p:cBhvr>
                                      <p:tavLst>
                                        <p:tav tm="0">
                                          <p:val>
                                            <p:strVal val="ppt_x"/>
                                          </p:val>
                                        </p:tav>
                                        <p:tav tm="100000">
                                          <p:val>
                                            <p:strVal val="1+ppt_w/2"/>
                                          </p:val>
                                        </p:tav>
                                      </p:tavLst>
                                    </p:anim>
                                    <p:anim calcmode="lin" valueType="num">
                                      <p:cBhvr additive="base">
                                        <p:cTn id="1355" dur="2250"/>
                                        <p:tgtEl>
                                          <p:spTgt spid="78"/>
                                        </p:tgtEl>
                                        <p:attrNameLst>
                                          <p:attrName>ppt_y</p:attrName>
                                        </p:attrNameLst>
                                      </p:cBhvr>
                                      <p:tavLst>
                                        <p:tav tm="0">
                                          <p:val>
                                            <p:strVal val="ppt_y"/>
                                          </p:val>
                                        </p:tav>
                                        <p:tav tm="100000">
                                          <p:val>
                                            <p:strVal val="1+ppt_h/2"/>
                                          </p:val>
                                        </p:tav>
                                      </p:tavLst>
                                    </p:anim>
                                    <p:set>
                                      <p:cBhvr>
                                        <p:cTn id="1356" dur="1" fill="hold">
                                          <p:stCondLst>
                                            <p:cond delay="2249"/>
                                          </p:stCondLst>
                                        </p:cTn>
                                        <p:tgtEl>
                                          <p:spTgt spid="78"/>
                                        </p:tgtEl>
                                        <p:attrNameLst>
                                          <p:attrName>style.visibility</p:attrName>
                                        </p:attrNameLst>
                                      </p:cBhvr>
                                      <p:to>
                                        <p:strVal val="hidden"/>
                                      </p:to>
                                    </p:set>
                                  </p:childTnLst>
                                </p:cTn>
                              </p:par>
                              <p:par>
                                <p:cTn id="1357" presetID="2" presetClass="exit" presetSubtype="6" fill="hold" grpId="2" nodeType="withEffect">
                                  <p:stCondLst>
                                    <p:cond delay="0"/>
                                  </p:stCondLst>
                                  <p:childTnLst>
                                    <p:anim calcmode="lin" valueType="num">
                                      <p:cBhvr additive="base">
                                        <p:cTn id="1358" dur="2250"/>
                                        <p:tgtEl>
                                          <p:spTgt spid="79"/>
                                        </p:tgtEl>
                                        <p:attrNameLst>
                                          <p:attrName>ppt_x</p:attrName>
                                        </p:attrNameLst>
                                      </p:cBhvr>
                                      <p:tavLst>
                                        <p:tav tm="0">
                                          <p:val>
                                            <p:strVal val="ppt_x"/>
                                          </p:val>
                                        </p:tav>
                                        <p:tav tm="100000">
                                          <p:val>
                                            <p:strVal val="1+ppt_w/2"/>
                                          </p:val>
                                        </p:tav>
                                      </p:tavLst>
                                    </p:anim>
                                    <p:anim calcmode="lin" valueType="num">
                                      <p:cBhvr additive="base">
                                        <p:cTn id="1359" dur="2250"/>
                                        <p:tgtEl>
                                          <p:spTgt spid="79"/>
                                        </p:tgtEl>
                                        <p:attrNameLst>
                                          <p:attrName>ppt_y</p:attrName>
                                        </p:attrNameLst>
                                      </p:cBhvr>
                                      <p:tavLst>
                                        <p:tav tm="0">
                                          <p:val>
                                            <p:strVal val="ppt_y"/>
                                          </p:val>
                                        </p:tav>
                                        <p:tav tm="100000">
                                          <p:val>
                                            <p:strVal val="1+ppt_h/2"/>
                                          </p:val>
                                        </p:tav>
                                      </p:tavLst>
                                    </p:anim>
                                    <p:set>
                                      <p:cBhvr>
                                        <p:cTn id="1360" dur="1" fill="hold">
                                          <p:stCondLst>
                                            <p:cond delay="2249"/>
                                          </p:stCondLst>
                                        </p:cTn>
                                        <p:tgtEl>
                                          <p:spTgt spid="79"/>
                                        </p:tgtEl>
                                        <p:attrNameLst>
                                          <p:attrName>style.visibility</p:attrName>
                                        </p:attrNameLst>
                                      </p:cBhvr>
                                      <p:to>
                                        <p:strVal val="hidden"/>
                                      </p:to>
                                    </p:set>
                                  </p:childTnLst>
                                </p:cTn>
                              </p:par>
                              <p:par>
                                <p:cTn id="1361" presetID="2" presetClass="exit" presetSubtype="6" fill="hold" grpId="2" nodeType="withEffect">
                                  <p:stCondLst>
                                    <p:cond delay="0"/>
                                  </p:stCondLst>
                                  <p:childTnLst>
                                    <p:anim calcmode="lin" valueType="num">
                                      <p:cBhvr additive="base">
                                        <p:cTn id="1362" dur="2250"/>
                                        <p:tgtEl>
                                          <p:spTgt spid="80"/>
                                        </p:tgtEl>
                                        <p:attrNameLst>
                                          <p:attrName>ppt_x</p:attrName>
                                        </p:attrNameLst>
                                      </p:cBhvr>
                                      <p:tavLst>
                                        <p:tav tm="0">
                                          <p:val>
                                            <p:strVal val="ppt_x"/>
                                          </p:val>
                                        </p:tav>
                                        <p:tav tm="100000">
                                          <p:val>
                                            <p:strVal val="1+ppt_w/2"/>
                                          </p:val>
                                        </p:tav>
                                      </p:tavLst>
                                    </p:anim>
                                    <p:anim calcmode="lin" valueType="num">
                                      <p:cBhvr additive="base">
                                        <p:cTn id="1363" dur="2250"/>
                                        <p:tgtEl>
                                          <p:spTgt spid="80"/>
                                        </p:tgtEl>
                                        <p:attrNameLst>
                                          <p:attrName>ppt_y</p:attrName>
                                        </p:attrNameLst>
                                      </p:cBhvr>
                                      <p:tavLst>
                                        <p:tav tm="0">
                                          <p:val>
                                            <p:strVal val="ppt_y"/>
                                          </p:val>
                                        </p:tav>
                                        <p:tav tm="100000">
                                          <p:val>
                                            <p:strVal val="1+ppt_h/2"/>
                                          </p:val>
                                        </p:tav>
                                      </p:tavLst>
                                    </p:anim>
                                    <p:set>
                                      <p:cBhvr>
                                        <p:cTn id="1364" dur="1" fill="hold">
                                          <p:stCondLst>
                                            <p:cond delay="2249"/>
                                          </p:stCondLst>
                                        </p:cTn>
                                        <p:tgtEl>
                                          <p:spTgt spid="80"/>
                                        </p:tgtEl>
                                        <p:attrNameLst>
                                          <p:attrName>style.visibility</p:attrName>
                                        </p:attrNameLst>
                                      </p:cBhvr>
                                      <p:to>
                                        <p:strVal val="hidden"/>
                                      </p:to>
                                    </p:set>
                                  </p:childTnLst>
                                </p:cTn>
                              </p:par>
                              <p:par>
                                <p:cTn id="1365" presetID="2" presetClass="exit" presetSubtype="6" fill="hold" grpId="2" nodeType="withEffect">
                                  <p:stCondLst>
                                    <p:cond delay="0"/>
                                  </p:stCondLst>
                                  <p:childTnLst>
                                    <p:anim calcmode="lin" valueType="num">
                                      <p:cBhvr additive="base">
                                        <p:cTn id="1366" dur="2250"/>
                                        <p:tgtEl>
                                          <p:spTgt spid="81"/>
                                        </p:tgtEl>
                                        <p:attrNameLst>
                                          <p:attrName>ppt_x</p:attrName>
                                        </p:attrNameLst>
                                      </p:cBhvr>
                                      <p:tavLst>
                                        <p:tav tm="0">
                                          <p:val>
                                            <p:strVal val="ppt_x"/>
                                          </p:val>
                                        </p:tav>
                                        <p:tav tm="100000">
                                          <p:val>
                                            <p:strVal val="1+ppt_w/2"/>
                                          </p:val>
                                        </p:tav>
                                      </p:tavLst>
                                    </p:anim>
                                    <p:anim calcmode="lin" valueType="num">
                                      <p:cBhvr additive="base">
                                        <p:cTn id="1367" dur="2250"/>
                                        <p:tgtEl>
                                          <p:spTgt spid="81"/>
                                        </p:tgtEl>
                                        <p:attrNameLst>
                                          <p:attrName>ppt_y</p:attrName>
                                        </p:attrNameLst>
                                      </p:cBhvr>
                                      <p:tavLst>
                                        <p:tav tm="0">
                                          <p:val>
                                            <p:strVal val="ppt_y"/>
                                          </p:val>
                                        </p:tav>
                                        <p:tav tm="100000">
                                          <p:val>
                                            <p:strVal val="1+ppt_h/2"/>
                                          </p:val>
                                        </p:tav>
                                      </p:tavLst>
                                    </p:anim>
                                    <p:set>
                                      <p:cBhvr>
                                        <p:cTn id="1368" dur="1" fill="hold">
                                          <p:stCondLst>
                                            <p:cond delay="2249"/>
                                          </p:stCondLst>
                                        </p:cTn>
                                        <p:tgtEl>
                                          <p:spTgt spid="81"/>
                                        </p:tgtEl>
                                        <p:attrNameLst>
                                          <p:attrName>style.visibility</p:attrName>
                                        </p:attrNameLst>
                                      </p:cBhvr>
                                      <p:to>
                                        <p:strVal val="hidden"/>
                                      </p:to>
                                    </p:set>
                                  </p:childTnLst>
                                </p:cTn>
                              </p:par>
                              <p:par>
                                <p:cTn id="1369" presetID="2" presetClass="exit" presetSubtype="6" fill="hold" grpId="2" nodeType="withEffect">
                                  <p:stCondLst>
                                    <p:cond delay="0"/>
                                  </p:stCondLst>
                                  <p:childTnLst>
                                    <p:anim calcmode="lin" valueType="num">
                                      <p:cBhvr additive="base">
                                        <p:cTn id="1370" dur="2250"/>
                                        <p:tgtEl>
                                          <p:spTgt spid="82"/>
                                        </p:tgtEl>
                                        <p:attrNameLst>
                                          <p:attrName>ppt_x</p:attrName>
                                        </p:attrNameLst>
                                      </p:cBhvr>
                                      <p:tavLst>
                                        <p:tav tm="0">
                                          <p:val>
                                            <p:strVal val="ppt_x"/>
                                          </p:val>
                                        </p:tav>
                                        <p:tav tm="100000">
                                          <p:val>
                                            <p:strVal val="1+ppt_w/2"/>
                                          </p:val>
                                        </p:tav>
                                      </p:tavLst>
                                    </p:anim>
                                    <p:anim calcmode="lin" valueType="num">
                                      <p:cBhvr additive="base">
                                        <p:cTn id="1371" dur="2250"/>
                                        <p:tgtEl>
                                          <p:spTgt spid="82"/>
                                        </p:tgtEl>
                                        <p:attrNameLst>
                                          <p:attrName>ppt_y</p:attrName>
                                        </p:attrNameLst>
                                      </p:cBhvr>
                                      <p:tavLst>
                                        <p:tav tm="0">
                                          <p:val>
                                            <p:strVal val="ppt_y"/>
                                          </p:val>
                                        </p:tav>
                                        <p:tav tm="100000">
                                          <p:val>
                                            <p:strVal val="1+ppt_h/2"/>
                                          </p:val>
                                        </p:tav>
                                      </p:tavLst>
                                    </p:anim>
                                    <p:set>
                                      <p:cBhvr>
                                        <p:cTn id="1372" dur="1" fill="hold">
                                          <p:stCondLst>
                                            <p:cond delay="2249"/>
                                          </p:stCondLst>
                                        </p:cTn>
                                        <p:tgtEl>
                                          <p:spTgt spid="82"/>
                                        </p:tgtEl>
                                        <p:attrNameLst>
                                          <p:attrName>style.visibility</p:attrName>
                                        </p:attrNameLst>
                                      </p:cBhvr>
                                      <p:to>
                                        <p:strVal val="hidden"/>
                                      </p:to>
                                    </p:set>
                                  </p:childTnLst>
                                </p:cTn>
                              </p:par>
                              <p:par>
                                <p:cTn id="1373" presetID="2" presetClass="exit" presetSubtype="6" fill="hold" grpId="2" nodeType="withEffect">
                                  <p:stCondLst>
                                    <p:cond delay="0"/>
                                  </p:stCondLst>
                                  <p:childTnLst>
                                    <p:anim calcmode="lin" valueType="num">
                                      <p:cBhvr additive="base">
                                        <p:cTn id="1374" dur="2250"/>
                                        <p:tgtEl>
                                          <p:spTgt spid="83"/>
                                        </p:tgtEl>
                                        <p:attrNameLst>
                                          <p:attrName>ppt_x</p:attrName>
                                        </p:attrNameLst>
                                      </p:cBhvr>
                                      <p:tavLst>
                                        <p:tav tm="0">
                                          <p:val>
                                            <p:strVal val="ppt_x"/>
                                          </p:val>
                                        </p:tav>
                                        <p:tav tm="100000">
                                          <p:val>
                                            <p:strVal val="1+ppt_w/2"/>
                                          </p:val>
                                        </p:tav>
                                      </p:tavLst>
                                    </p:anim>
                                    <p:anim calcmode="lin" valueType="num">
                                      <p:cBhvr additive="base">
                                        <p:cTn id="1375" dur="2250"/>
                                        <p:tgtEl>
                                          <p:spTgt spid="83"/>
                                        </p:tgtEl>
                                        <p:attrNameLst>
                                          <p:attrName>ppt_y</p:attrName>
                                        </p:attrNameLst>
                                      </p:cBhvr>
                                      <p:tavLst>
                                        <p:tav tm="0">
                                          <p:val>
                                            <p:strVal val="ppt_y"/>
                                          </p:val>
                                        </p:tav>
                                        <p:tav tm="100000">
                                          <p:val>
                                            <p:strVal val="1+ppt_h/2"/>
                                          </p:val>
                                        </p:tav>
                                      </p:tavLst>
                                    </p:anim>
                                    <p:set>
                                      <p:cBhvr>
                                        <p:cTn id="1376" dur="1" fill="hold">
                                          <p:stCondLst>
                                            <p:cond delay="2249"/>
                                          </p:stCondLst>
                                        </p:cTn>
                                        <p:tgtEl>
                                          <p:spTgt spid="83"/>
                                        </p:tgtEl>
                                        <p:attrNameLst>
                                          <p:attrName>style.visibility</p:attrName>
                                        </p:attrNameLst>
                                      </p:cBhvr>
                                      <p:to>
                                        <p:strVal val="hidden"/>
                                      </p:to>
                                    </p:set>
                                  </p:childTnLst>
                                </p:cTn>
                              </p:par>
                              <p:par>
                                <p:cTn id="1377" presetID="2" presetClass="exit" presetSubtype="6" fill="hold" grpId="2" nodeType="withEffect">
                                  <p:stCondLst>
                                    <p:cond delay="0"/>
                                  </p:stCondLst>
                                  <p:childTnLst>
                                    <p:anim calcmode="lin" valueType="num">
                                      <p:cBhvr additive="base">
                                        <p:cTn id="1378" dur="2250"/>
                                        <p:tgtEl>
                                          <p:spTgt spid="84"/>
                                        </p:tgtEl>
                                        <p:attrNameLst>
                                          <p:attrName>ppt_x</p:attrName>
                                        </p:attrNameLst>
                                      </p:cBhvr>
                                      <p:tavLst>
                                        <p:tav tm="0">
                                          <p:val>
                                            <p:strVal val="ppt_x"/>
                                          </p:val>
                                        </p:tav>
                                        <p:tav tm="100000">
                                          <p:val>
                                            <p:strVal val="1+ppt_w/2"/>
                                          </p:val>
                                        </p:tav>
                                      </p:tavLst>
                                    </p:anim>
                                    <p:anim calcmode="lin" valueType="num">
                                      <p:cBhvr additive="base">
                                        <p:cTn id="1379" dur="2250"/>
                                        <p:tgtEl>
                                          <p:spTgt spid="84"/>
                                        </p:tgtEl>
                                        <p:attrNameLst>
                                          <p:attrName>ppt_y</p:attrName>
                                        </p:attrNameLst>
                                      </p:cBhvr>
                                      <p:tavLst>
                                        <p:tav tm="0">
                                          <p:val>
                                            <p:strVal val="ppt_y"/>
                                          </p:val>
                                        </p:tav>
                                        <p:tav tm="100000">
                                          <p:val>
                                            <p:strVal val="1+ppt_h/2"/>
                                          </p:val>
                                        </p:tav>
                                      </p:tavLst>
                                    </p:anim>
                                    <p:set>
                                      <p:cBhvr>
                                        <p:cTn id="1380" dur="1" fill="hold">
                                          <p:stCondLst>
                                            <p:cond delay="2249"/>
                                          </p:stCondLst>
                                        </p:cTn>
                                        <p:tgtEl>
                                          <p:spTgt spid="84"/>
                                        </p:tgtEl>
                                        <p:attrNameLst>
                                          <p:attrName>style.visibility</p:attrName>
                                        </p:attrNameLst>
                                      </p:cBhvr>
                                      <p:to>
                                        <p:strVal val="hidden"/>
                                      </p:to>
                                    </p:set>
                                  </p:childTnLst>
                                </p:cTn>
                              </p:par>
                              <p:par>
                                <p:cTn id="1381" presetID="2" presetClass="exit" presetSubtype="6" fill="hold" grpId="2" nodeType="withEffect">
                                  <p:stCondLst>
                                    <p:cond delay="0"/>
                                  </p:stCondLst>
                                  <p:childTnLst>
                                    <p:anim calcmode="lin" valueType="num">
                                      <p:cBhvr additive="base">
                                        <p:cTn id="1382" dur="2250"/>
                                        <p:tgtEl>
                                          <p:spTgt spid="85"/>
                                        </p:tgtEl>
                                        <p:attrNameLst>
                                          <p:attrName>ppt_x</p:attrName>
                                        </p:attrNameLst>
                                      </p:cBhvr>
                                      <p:tavLst>
                                        <p:tav tm="0">
                                          <p:val>
                                            <p:strVal val="ppt_x"/>
                                          </p:val>
                                        </p:tav>
                                        <p:tav tm="100000">
                                          <p:val>
                                            <p:strVal val="1+ppt_w/2"/>
                                          </p:val>
                                        </p:tav>
                                      </p:tavLst>
                                    </p:anim>
                                    <p:anim calcmode="lin" valueType="num">
                                      <p:cBhvr additive="base">
                                        <p:cTn id="1383" dur="2250"/>
                                        <p:tgtEl>
                                          <p:spTgt spid="85"/>
                                        </p:tgtEl>
                                        <p:attrNameLst>
                                          <p:attrName>ppt_y</p:attrName>
                                        </p:attrNameLst>
                                      </p:cBhvr>
                                      <p:tavLst>
                                        <p:tav tm="0">
                                          <p:val>
                                            <p:strVal val="ppt_y"/>
                                          </p:val>
                                        </p:tav>
                                        <p:tav tm="100000">
                                          <p:val>
                                            <p:strVal val="1+ppt_h/2"/>
                                          </p:val>
                                        </p:tav>
                                      </p:tavLst>
                                    </p:anim>
                                    <p:set>
                                      <p:cBhvr>
                                        <p:cTn id="1384" dur="1" fill="hold">
                                          <p:stCondLst>
                                            <p:cond delay="2249"/>
                                          </p:stCondLst>
                                        </p:cTn>
                                        <p:tgtEl>
                                          <p:spTgt spid="85"/>
                                        </p:tgtEl>
                                        <p:attrNameLst>
                                          <p:attrName>style.visibility</p:attrName>
                                        </p:attrNameLst>
                                      </p:cBhvr>
                                      <p:to>
                                        <p:strVal val="hidden"/>
                                      </p:to>
                                    </p:set>
                                  </p:childTnLst>
                                </p:cTn>
                              </p:par>
                              <p:par>
                                <p:cTn id="1385" presetID="2" presetClass="exit" presetSubtype="6" fill="hold" grpId="2" nodeType="withEffect">
                                  <p:stCondLst>
                                    <p:cond delay="0"/>
                                  </p:stCondLst>
                                  <p:childTnLst>
                                    <p:anim calcmode="lin" valueType="num">
                                      <p:cBhvr additive="base">
                                        <p:cTn id="1386" dur="2250"/>
                                        <p:tgtEl>
                                          <p:spTgt spid="86"/>
                                        </p:tgtEl>
                                        <p:attrNameLst>
                                          <p:attrName>ppt_x</p:attrName>
                                        </p:attrNameLst>
                                      </p:cBhvr>
                                      <p:tavLst>
                                        <p:tav tm="0">
                                          <p:val>
                                            <p:strVal val="ppt_x"/>
                                          </p:val>
                                        </p:tav>
                                        <p:tav tm="100000">
                                          <p:val>
                                            <p:strVal val="1+ppt_w/2"/>
                                          </p:val>
                                        </p:tav>
                                      </p:tavLst>
                                    </p:anim>
                                    <p:anim calcmode="lin" valueType="num">
                                      <p:cBhvr additive="base">
                                        <p:cTn id="1387" dur="2250"/>
                                        <p:tgtEl>
                                          <p:spTgt spid="86"/>
                                        </p:tgtEl>
                                        <p:attrNameLst>
                                          <p:attrName>ppt_y</p:attrName>
                                        </p:attrNameLst>
                                      </p:cBhvr>
                                      <p:tavLst>
                                        <p:tav tm="0">
                                          <p:val>
                                            <p:strVal val="ppt_y"/>
                                          </p:val>
                                        </p:tav>
                                        <p:tav tm="100000">
                                          <p:val>
                                            <p:strVal val="1+ppt_h/2"/>
                                          </p:val>
                                        </p:tav>
                                      </p:tavLst>
                                    </p:anim>
                                    <p:set>
                                      <p:cBhvr>
                                        <p:cTn id="1388" dur="1" fill="hold">
                                          <p:stCondLst>
                                            <p:cond delay="2249"/>
                                          </p:stCondLst>
                                        </p:cTn>
                                        <p:tgtEl>
                                          <p:spTgt spid="86"/>
                                        </p:tgtEl>
                                        <p:attrNameLst>
                                          <p:attrName>style.visibility</p:attrName>
                                        </p:attrNameLst>
                                      </p:cBhvr>
                                      <p:to>
                                        <p:strVal val="hidden"/>
                                      </p:to>
                                    </p:set>
                                  </p:childTnLst>
                                </p:cTn>
                              </p:par>
                              <p:par>
                                <p:cTn id="1389" presetID="2" presetClass="exit" presetSubtype="6" fill="hold" grpId="2" nodeType="withEffect">
                                  <p:stCondLst>
                                    <p:cond delay="0"/>
                                  </p:stCondLst>
                                  <p:childTnLst>
                                    <p:anim calcmode="lin" valueType="num">
                                      <p:cBhvr additive="base">
                                        <p:cTn id="1390" dur="2250"/>
                                        <p:tgtEl>
                                          <p:spTgt spid="87"/>
                                        </p:tgtEl>
                                        <p:attrNameLst>
                                          <p:attrName>ppt_x</p:attrName>
                                        </p:attrNameLst>
                                      </p:cBhvr>
                                      <p:tavLst>
                                        <p:tav tm="0">
                                          <p:val>
                                            <p:strVal val="ppt_x"/>
                                          </p:val>
                                        </p:tav>
                                        <p:tav tm="100000">
                                          <p:val>
                                            <p:strVal val="1+ppt_w/2"/>
                                          </p:val>
                                        </p:tav>
                                      </p:tavLst>
                                    </p:anim>
                                    <p:anim calcmode="lin" valueType="num">
                                      <p:cBhvr additive="base">
                                        <p:cTn id="1391" dur="2250"/>
                                        <p:tgtEl>
                                          <p:spTgt spid="87"/>
                                        </p:tgtEl>
                                        <p:attrNameLst>
                                          <p:attrName>ppt_y</p:attrName>
                                        </p:attrNameLst>
                                      </p:cBhvr>
                                      <p:tavLst>
                                        <p:tav tm="0">
                                          <p:val>
                                            <p:strVal val="ppt_y"/>
                                          </p:val>
                                        </p:tav>
                                        <p:tav tm="100000">
                                          <p:val>
                                            <p:strVal val="1+ppt_h/2"/>
                                          </p:val>
                                        </p:tav>
                                      </p:tavLst>
                                    </p:anim>
                                    <p:set>
                                      <p:cBhvr>
                                        <p:cTn id="1392" dur="1" fill="hold">
                                          <p:stCondLst>
                                            <p:cond delay="2249"/>
                                          </p:stCondLst>
                                        </p:cTn>
                                        <p:tgtEl>
                                          <p:spTgt spid="87"/>
                                        </p:tgtEl>
                                        <p:attrNameLst>
                                          <p:attrName>style.visibility</p:attrName>
                                        </p:attrNameLst>
                                      </p:cBhvr>
                                      <p:to>
                                        <p:strVal val="hidden"/>
                                      </p:to>
                                    </p:set>
                                  </p:childTnLst>
                                </p:cTn>
                              </p:par>
                              <p:par>
                                <p:cTn id="1393" presetID="2" presetClass="exit" presetSubtype="6" fill="hold" grpId="2" nodeType="withEffect">
                                  <p:stCondLst>
                                    <p:cond delay="0"/>
                                  </p:stCondLst>
                                  <p:childTnLst>
                                    <p:anim calcmode="lin" valueType="num">
                                      <p:cBhvr additive="base">
                                        <p:cTn id="1394" dur="2250"/>
                                        <p:tgtEl>
                                          <p:spTgt spid="88"/>
                                        </p:tgtEl>
                                        <p:attrNameLst>
                                          <p:attrName>ppt_x</p:attrName>
                                        </p:attrNameLst>
                                      </p:cBhvr>
                                      <p:tavLst>
                                        <p:tav tm="0">
                                          <p:val>
                                            <p:strVal val="ppt_x"/>
                                          </p:val>
                                        </p:tav>
                                        <p:tav tm="100000">
                                          <p:val>
                                            <p:strVal val="1+ppt_w/2"/>
                                          </p:val>
                                        </p:tav>
                                      </p:tavLst>
                                    </p:anim>
                                    <p:anim calcmode="lin" valueType="num">
                                      <p:cBhvr additive="base">
                                        <p:cTn id="1395" dur="2250"/>
                                        <p:tgtEl>
                                          <p:spTgt spid="88"/>
                                        </p:tgtEl>
                                        <p:attrNameLst>
                                          <p:attrName>ppt_y</p:attrName>
                                        </p:attrNameLst>
                                      </p:cBhvr>
                                      <p:tavLst>
                                        <p:tav tm="0">
                                          <p:val>
                                            <p:strVal val="ppt_y"/>
                                          </p:val>
                                        </p:tav>
                                        <p:tav tm="100000">
                                          <p:val>
                                            <p:strVal val="1+ppt_h/2"/>
                                          </p:val>
                                        </p:tav>
                                      </p:tavLst>
                                    </p:anim>
                                    <p:set>
                                      <p:cBhvr>
                                        <p:cTn id="1396" dur="1" fill="hold">
                                          <p:stCondLst>
                                            <p:cond delay="2249"/>
                                          </p:stCondLst>
                                        </p:cTn>
                                        <p:tgtEl>
                                          <p:spTgt spid="88"/>
                                        </p:tgtEl>
                                        <p:attrNameLst>
                                          <p:attrName>style.visibility</p:attrName>
                                        </p:attrNameLst>
                                      </p:cBhvr>
                                      <p:to>
                                        <p:strVal val="hidden"/>
                                      </p:to>
                                    </p:set>
                                  </p:childTnLst>
                                </p:cTn>
                              </p:par>
                              <p:par>
                                <p:cTn id="1397" presetID="2" presetClass="exit" presetSubtype="6" fill="hold" grpId="2" nodeType="withEffect">
                                  <p:stCondLst>
                                    <p:cond delay="0"/>
                                  </p:stCondLst>
                                  <p:childTnLst>
                                    <p:anim calcmode="lin" valueType="num">
                                      <p:cBhvr additive="base">
                                        <p:cTn id="1398" dur="2250"/>
                                        <p:tgtEl>
                                          <p:spTgt spid="89"/>
                                        </p:tgtEl>
                                        <p:attrNameLst>
                                          <p:attrName>ppt_x</p:attrName>
                                        </p:attrNameLst>
                                      </p:cBhvr>
                                      <p:tavLst>
                                        <p:tav tm="0">
                                          <p:val>
                                            <p:strVal val="ppt_x"/>
                                          </p:val>
                                        </p:tav>
                                        <p:tav tm="100000">
                                          <p:val>
                                            <p:strVal val="1+ppt_w/2"/>
                                          </p:val>
                                        </p:tav>
                                      </p:tavLst>
                                    </p:anim>
                                    <p:anim calcmode="lin" valueType="num">
                                      <p:cBhvr additive="base">
                                        <p:cTn id="1399" dur="2250"/>
                                        <p:tgtEl>
                                          <p:spTgt spid="89"/>
                                        </p:tgtEl>
                                        <p:attrNameLst>
                                          <p:attrName>ppt_y</p:attrName>
                                        </p:attrNameLst>
                                      </p:cBhvr>
                                      <p:tavLst>
                                        <p:tav tm="0">
                                          <p:val>
                                            <p:strVal val="ppt_y"/>
                                          </p:val>
                                        </p:tav>
                                        <p:tav tm="100000">
                                          <p:val>
                                            <p:strVal val="1+ppt_h/2"/>
                                          </p:val>
                                        </p:tav>
                                      </p:tavLst>
                                    </p:anim>
                                    <p:set>
                                      <p:cBhvr>
                                        <p:cTn id="1400" dur="1" fill="hold">
                                          <p:stCondLst>
                                            <p:cond delay="2249"/>
                                          </p:stCondLst>
                                        </p:cTn>
                                        <p:tgtEl>
                                          <p:spTgt spid="89"/>
                                        </p:tgtEl>
                                        <p:attrNameLst>
                                          <p:attrName>style.visibility</p:attrName>
                                        </p:attrNameLst>
                                      </p:cBhvr>
                                      <p:to>
                                        <p:strVal val="hidden"/>
                                      </p:to>
                                    </p:set>
                                  </p:childTnLst>
                                </p:cTn>
                              </p:par>
                              <p:par>
                                <p:cTn id="1401" presetID="2" presetClass="exit" presetSubtype="6" fill="hold" grpId="2" nodeType="withEffect">
                                  <p:stCondLst>
                                    <p:cond delay="0"/>
                                  </p:stCondLst>
                                  <p:childTnLst>
                                    <p:anim calcmode="lin" valueType="num">
                                      <p:cBhvr additive="base">
                                        <p:cTn id="1402" dur="2250"/>
                                        <p:tgtEl>
                                          <p:spTgt spid="90"/>
                                        </p:tgtEl>
                                        <p:attrNameLst>
                                          <p:attrName>ppt_x</p:attrName>
                                        </p:attrNameLst>
                                      </p:cBhvr>
                                      <p:tavLst>
                                        <p:tav tm="0">
                                          <p:val>
                                            <p:strVal val="ppt_x"/>
                                          </p:val>
                                        </p:tav>
                                        <p:tav tm="100000">
                                          <p:val>
                                            <p:strVal val="1+ppt_w/2"/>
                                          </p:val>
                                        </p:tav>
                                      </p:tavLst>
                                    </p:anim>
                                    <p:anim calcmode="lin" valueType="num">
                                      <p:cBhvr additive="base">
                                        <p:cTn id="1403" dur="2250"/>
                                        <p:tgtEl>
                                          <p:spTgt spid="90"/>
                                        </p:tgtEl>
                                        <p:attrNameLst>
                                          <p:attrName>ppt_y</p:attrName>
                                        </p:attrNameLst>
                                      </p:cBhvr>
                                      <p:tavLst>
                                        <p:tav tm="0">
                                          <p:val>
                                            <p:strVal val="ppt_y"/>
                                          </p:val>
                                        </p:tav>
                                        <p:tav tm="100000">
                                          <p:val>
                                            <p:strVal val="1+ppt_h/2"/>
                                          </p:val>
                                        </p:tav>
                                      </p:tavLst>
                                    </p:anim>
                                    <p:set>
                                      <p:cBhvr>
                                        <p:cTn id="1404" dur="1" fill="hold">
                                          <p:stCondLst>
                                            <p:cond delay="2249"/>
                                          </p:stCondLst>
                                        </p:cTn>
                                        <p:tgtEl>
                                          <p:spTgt spid="90"/>
                                        </p:tgtEl>
                                        <p:attrNameLst>
                                          <p:attrName>style.visibility</p:attrName>
                                        </p:attrNameLst>
                                      </p:cBhvr>
                                      <p:to>
                                        <p:strVal val="hidden"/>
                                      </p:to>
                                    </p:set>
                                  </p:childTnLst>
                                </p:cTn>
                              </p:par>
                              <p:par>
                                <p:cTn id="1405" presetID="2" presetClass="exit" presetSubtype="6" fill="hold" grpId="2" nodeType="withEffect">
                                  <p:stCondLst>
                                    <p:cond delay="0"/>
                                  </p:stCondLst>
                                  <p:childTnLst>
                                    <p:anim calcmode="lin" valueType="num">
                                      <p:cBhvr additive="base">
                                        <p:cTn id="1406" dur="2250"/>
                                        <p:tgtEl>
                                          <p:spTgt spid="91"/>
                                        </p:tgtEl>
                                        <p:attrNameLst>
                                          <p:attrName>ppt_x</p:attrName>
                                        </p:attrNameLst>
                                      </p:cBhvr>
                                      <p:tavLst>
                                        <p:tav tm="0">
                                          <p:val>
                                            <p:strVal val="ppt_x"/>
                                          </p:val>
                                        </p:tav>
                                        <p:tav tm="100000">
                                          <p:val>
                                            <p:strVal val="1+ppt_w/2"/>
                                          </p:val>
                                        </p:tav>
                                      </p:tavLst>
                                    </p:anim>
                                    <p:anim calcmode="lin" valueType="num">
                                      <p:cBhvr additive="base">
                                        <p:cTn id="1407" dur="2250"/>
                                        <p:tgtEl>
                                          <p:spTgt spid="91"/>
                                        </p:tgtEl>
                                        <p:attrNameLst>
                                          <p:attrName>ppt_y</p:attrName>
                                        </p:attrNameLst>
                                      </p:cBhvr>
                                      <p:tavLst>
                                        <p:tav tm="0">
                                          <p:val>
                                            <p:strVal val="ppt_y"/>
                                          </p:val>
                                        </p:tav>
                                        <p:tav tm="100000">
                                          <p:val>
                                            <p:strVal val="1+ppt_h/2"/>
                                          </p:val>
                                        </p:tav>
                                      </p:tavLst>
                                    </p:anim>
                                    <p:set>
                                      <p:cBhvr>
                                        <p:cTn id="1408" dur="1" fill="hold">
                                          <p:stCondLst>
                                            <p:cond delay="2249"/>
                                          </p:stCondLst>
                                        </p:cTn>
                                        <p:tgtEl>
                                          <p:spTgt spid="91"/>
                                        </p:tgtEl>
                                        <p:attrNameLst>
                                          <p:attrName>style.visibility</p:attrName>
                                        </p:attrNameLst>
                                      </p:cBhvr>
                                      <p:to>
                                        <p:strVal val="hidden"/>
                                      </p:to>
                                    </p:set>
                                  </p:childTnLst>
                                </p:cTn>
                              </p:par>
                              <p:par>
                                <p:cTn id="1409" presetID="2" presetClass="exit" presetSubtype="6" fill="hold" grpId="2" nodeType="withEffect">
                                  <p:stCondLst>
                                    <p:cond delay="0"/>
                                  </p:stCondLst>
                                  <p:childTnLst>
                                    <p:anim calcmode="lin" valueType="num">
                                      <p:cBhvr additive="base">
                                        <p:cTn id="1410" dur="2250"/>
                                        <p:tgtEl>
                                          <p:spTgt spid="92"/>
                                        </p:tgtEl>
                                        <p:attrNameLst>
                                          <p:attrName>ppt_x</p:attrName>
                                        </p:attrNameLst>
                                      </p:cBhvr>
                                      <p:tavLst>
                                        <p:tav tm="0">
                                          <p:val>
                                            <p:strVal val="ppt_x"/>
                                          </p:val>
                                        </p:tav>
                                        <p:tav tm="100000">
                                          <p:val>
                                            <p:strVal val="1+ppt_w/2"/>
                                          </p:val>
                                        </p:tav>
                                      </p:tavLst>
                                    </p:anim>
                                    <p:anim calcmode="lin" valueType="num">
                                      <p:cBhvr additive="base">
                                        <p:cTn id="1411" dur="2250"/>
                                        <p:tgtEl>
                                          <p:spTgt spid="92"/>
                                        </p:tgtEl>
                                        <p:attrNameLst>
                                          <p:attrName>ppt_y</p:attrName>
                                        </p:attrNameLst>
                                      </p:cBhvr>
                                      <p:tavLst>
                                        <p:tav tm="0">
                                          <p:val>
                                            <p:strVal val="ppt_y"/>
                                          </p:val>
                                        </p:tav>
                                        <p:tav tm="100000">
                                          <p:val>
                                            <p:strVal val="1+ppt_h/2"/>
                                          </p:val>
                                        </p:tav>
                                      </p:tavLst>
                                    </p:anim>
                                    <p:set>
                                      <p:cBhvr>
                                        <p:cTn id="1412" dur="1" fill="hold">
                                          <p:stCondLst>
                                            <p:cond delay="2249"/>
                                          </p:stCondLst>
                                        </p:cTn>
                                        <p:tgtEl>
                                          <p:spTgt spid="92"/>
                                        </p:tgtEl>
                                        <p:attrNameLst>
                                          <p:attrName>style.visibility</p:attrName>
                                        </p:attrNameLst>
                                      </p:cBhvr>
                                      <p:to>
                                        <p:strVal val="hidden"/>
                                      </p:to>
                                    </p:set>
                                  </p:childTnLst>
                                </p:cTn>
                              </p:par>
                              <p:par>
                                <p:cTn id="1413" presetID="2" presetClass="exit" presetSubtype="6" fill="hold" grpId="2" nodeType="withEffect">
                                  <p:stCondLst>
                                    <p:cond delay="0"/>
                                  </p:stCondLst>
                                  <p:childTnLst>
                                    <p:anim calcmode="lin" valueType="num">
                                      <p:cBhvr additive="base">
                                        <p:cTn id="1414" dur="2250"/>
                                        <p:tgtEl>
                                          <p:spTgt spid="93"/>
                                        </p:tgtEl>
                                        <p:attrNameLst>
                                          <p:attrName>ppt_x</p:attrName>
                                        </p:attrNameLst>
                                      </p:cBhvr>
                                      <p:tavLst>
                                        <p:tav tm="0">
                                          <p:val>
                                            <p:strVal val="ppt_x"/>
                                          </p:val>
                                        </p:tav>
                                        <p:tav tm="100000">
                                          <p:val>
                                            <p:strVal val="1+ppt_w/2"/>
                                          </p:val>
                                        </p:tav>
                                      </p:tavLst>
                                    </p:anim>
                                    <p:anim calcmode="lin" valueType="num">
                                      <p:cBhvr additive="base">
                                        <p:cTn id="1415" dur="2250"/>
                                        <p:tgtEl>
                                          <p:spTgt spid="93"/>
                                        </p:tgtEl>
                                        <p:attrNameLst>
                                          <p:attrName>ppt_y</p:attrName>
                                        </p:attrNameLst>
                                      </p:cBhvr>
                                      <p:tavLst>
                                        <p:tav tm="0">
                                          <p:val>
                                            <p:strVal val="ppt_y"/>
                                          </p:val>
                                        </p:tav>
                                        <p:tav tm="100000">
                                          <p:val>
                                            <p:strVal val="1+ppt_h/2"/>
                                          </p:val>
                                        </p:tav>
                                      </p:tavLst>
                                    </p:anim>
                                    <p:set>
                                      <p:cBhvr>
                                        <p:cTn id="1416" dur="1" fill="hold">
                                          <p:stCondLst>
                                            <p:cond delay="2249"/>
                                          </p:stCondLst>
                                        </p:cTn>
                                        <p:tgtEl>
                                          <p:spTgt spid="93"/>
                                        </p:tgtEl>
                                        <p:attrNameLst>
                                          <p:attrName>style.visibility</p:attrName>
                                        </p:attrNameLst>
                                      </p:cBhvr>
                                      <p:to>
                                        <p:strVal val="hidden"/>
                                      </p:to>
                                    </p:set>
                                  </p:childTnLst>
                                </p:cTn>
                              </p:par>
                              <p:par>
                                <p:cTn id="1417" presetID="2" presetClass="exit" presetSubtype="6" fill="hold" grpId="2" nodeType="withEffect">
                                  <p:stCondLst>
                                    <p:cond delay="0"/>
                                  </p:stCondLst>
                                  <p:childTnLst>
                                    <p:anim calcmode="lin" valueType="num">
                                      <p:cBhvr additive="base">
                                        <p:cTn id="1418" dur="2250"/>
                                        <p:tgtEl>
                                          <p:spTgt spid="94"/>
                                        </p:tgtEl>
                                        <p:attrNameLst>
                                          <p:attrName>ppt_x</p:attrName>
                                        </p:attrNameLst>
                                      </p:cBhvr>
                                      <p:tavLst>
                                        <p:tav tm="0">
                                          <p:val>
                                            <p:strVal val="ppt_x"/>
                                          </p:val>
                                        </p:tav>
                                        <p:tav tm="100000">
                                          <p:val>
                                            <p:strVal val="1+ppt_w/2"/>
                                          </p:val>
                                        </p:tav>
                                      </p:tavLst>
                                    </p:anim>
                                    <p:anim calcmode="lin" valueType="num">
                                      <p:cBhvr additive="base">
                                        <p:cTn id="1419" dur="2250"/>
                                        <p:tgtEl>
                                          <p:spTgt spid="94"/>
                                        </p:tgtEl>
                                        <p:attrNameLst>
                                          <p:attrName>ppt_y</p:attrName>
                                        </p:attrNameLst>
                                      </p:cBhvr>
                                      <p:tavLst>
                                        <p:tav tm="0">
                                          <p:val>
                                            <p:strVal val="ppt_y"/>
                                          </p:val>
                                        </p:tav>
                                        <p:tav tm="100000">
                                          <p:val>
                                            <p:strVal val="1+ppt_h/2"/>
                                          </p:val>
                                        </p:tav>
                                      </p:tavLst>
                                    </p:anim>
                                    <p:set>
                                      <p:cBhvr>
                                        <p:cTn id="1420" dur="1" fill="hold">
                                          <p:stCondLst>
                                            <p:cond delay="2249"/>
                                          </p:stCondLst>
                                        </p:cTn>
                                        <p:tgtEl>
                                          <p:spTgt spid="94"/>
                                        </p:tgtEl>
                                        <p:attrNameLst>
                                          <p:attrName>style.visibility</p:attrName>
                                        </p:attrNameLst>
                                      </p:cBhvr>
                                      <p:to>
                                        <p:strVal val="hidden"/>
                                      </p:to>
                                    </p:set>
                                  </p:childTnLst>
                                </p:cTn>
                              </p:par>
                              <p:par>
                                <p:cTn id="1421" presetID="2" presetClass="exit" presetSubtype="6" fill="hold" grpId="2" nodeType="withEffect">
                                  <p:stCondLst>
                                    <p:cond delay="0"/>
                                  </p:stCondLst>
                                  <p:childTnLst>
                                    <p:anim calcmode="lin" valueType="num">
                                      <p:cBhvr additive="base">
                                        <p:cTn id="1422" dur="2250"/>
                                        <p:tgtEl>
                                          <p:spTgt spid="95"/>
                                        </p:tgtEl>
                                        <p:attrNameLst>
                                          <p:attrName>ppt_x</p:attrName>
                                        </p:attrNameLst>
                                      </p:cBhvr>
                                      <p:tavLst>
                                        <p:tav tm="0">
                                          <p:val>
                                            <p:strVal val="ppt_x"/>
                                          </p:val>
                                        </p:tav>
                                        <p:tav tm="100000">
                                          <p:val>
                                            <p:strVal val="1+ppt_w/2"/>
                                          </p:val>
                                        </p:tav>
                                      </p:tavLst>
                                    </p:anim>
                                    <p:anim calcmode="lin" valueType="num">
                                      <p:cBhvr additive="base">
                                        <p:cTn id="1423" dur="2250"/>
                                        <p:tgtEl>
                                          <p:spTgt spid="95"/>
                                        </p:tgtEl>
                                        <p:attrNameLst>
                                          <p:attrName>ppt_y</p:attrName>
                                        </p:attrNameLst>
                                      </p:cBhvr>
                                      <p:tavLst>
                                        <p:tav tm="0">
                                          <p:val>
                                            <p:strVal val="ppt_y"/>
                                          </p:val>
                                        </p:tav>
                                        <p:tav tm="100000">
                                          <p:val>
                                            <p:strVal val="1+ppt_h/2"/>
                                          </p:val>
                                        </p:tav>
                                      </p:tavLst>
                                    </p:anim>
                                    <p:set>
                                      <p:cBhvr>
                                        <p:cTn id="1424" dur="1" fill="hold">
                                          <p:stCondLst>
                                            <p:cond delay="2249"/>
                                          </p:stCondLst>
                                        </p:cTn>
                                        <p:tgtEl>
                                          <p:spTgt spid="95"/>
                                        </p:tgtEl>
                                        <p:attrNameLst>
                                          <p:attrName>style.visibility</p:attrName>
                                        </p:attrNameLst>
                                      </p:cBhvr>
                                      <p:to>
                                        <p:strVal val="hidden"/>
                                      </p:to>
                                    </p:set>
                                  </p:childTnLst>
                                </p:cTn>
                              </p:par>
                              <p:par>
                                <p:cTn id="1425" presetID="2" presetClass="exit" presetSubtype="6" fill="hold" grpId="2" nodeType="withEffect">
                                  <p:stCondLst>
                                    <p:cond delay="0"/>
                                  </p:stCondLst>
                                  <p:childTnLst>
                                    <p:anim calcmode="lin" valueType="num">
                                      <p:cBhvr additive="base">
                                        <p:cTn id="1426" dur="2250"/>
                                        <p:tgtEl>
                                          <p:spTgt spid="96"/>
                                        </p:tgtEl>
                                        <p:attrNameLst>
                                          <p:attrName>ppt_x</p:attrName>
                                        </p:attrNameLst>
                                      </p:cBhvr>
                                      <p:tavLst>
                                        <p:tav tm="0">
                                          <p:val>
                                            <p:strVal val="ppt_x"/>
                                          </p:val>
                                        </p:tav>
                                        <p:tav tm="100000">
                                          <p:val>
                                            <p:strVal val="1+ppt_w/2"/>
                                          </p:val>
                                        </p:tav>
                                      </p:tavLst>
                                    </p:anim>
                                    <p:anim calcmode="lin" valueType="num">
                                      <p:cBhvr additive="base">
                                        <p:cTn id="1427" dur="2250"/>
                                        <p:tgtEl>
                                          <p:spTgt spid="96"/>
                                        </p:tgtEl>
                                        <p:attrNameLst>
                                          <p:attrName>ppt_y</p:attrName>
                                        </p:attrNameLst>
                                      </p:cBhvr>
                                      <p:tavLst>
                                        <p:tav tm="0">
                                          <p:val>
                                            <p:strVal val="ppt_y"/>
                                          </p:val>
                                        </p:tav>
                                        <p:tav tm="100000">
                                          <p:val>
                                            <p:strVal val="1+ppt_h/2"/>
                                          </p:val>
                                        </p:tav>
                                      </p:tavLst>
                                    </p:anim>
                                    <p:set>
                                      <p:cBhvr>
                                        <p:cTn id="1428" dur="1" fill="hold">
                                          <p:stCondLst>
                                            <p:cond delay="2249"/>
                                          </p:stCondLst>
                                        </p:cTn>
                                        <p:tgtEl>
                                          <p:spTgt spid="96"/>
                                        </p:tgtEl>
                                        <p:attrNameLst>
                                          <p:attrName>style.visibility</p:attrName>
                                        </p:attrNameLst>
                                      </p:cBhvr>
                                      <p:to>
                                        <p:strVal val="hidden"/>
                                      </p:to>
                                    </p:set>
                                  </p:childTnLst>
                                </p:cTn>
                              </p:par>
                              <p:par>
                                <p:cTn id="1429" presetID="2" presetClass="exit" presetSubtype="6" fill="hold" grpId="2" nodeType="withEffect">
                                  <p:stCondLst>
                                    <p:cond delay="0"/>
                                  </p:stCondLst>
                                  <p:childTnLst>
                                    <p:anim calcmode="lin" valueType="num">
                                      <p:cBhvr additive="base">
                                        <p:cTn id="1430" dur="2250"/>
                                        <p:tgtEl>
                                          <p:spTgt spid="97"/>
                                        </p:tgtEl>
                                        <p:attrNameLst>
                                          <p:attrName>ppt_x</p:attrName>
                                        </p:attrNameLst>
                                      </p:cBhvr>
                                      <p:tavLst>
                                        <p:tav tm="0">
                                          <p:val>
                                            <p:strVal val="ppt_x"/>
                                          </p:val>
                                        </p:tav>
                                        <p:tav tm="100000">
                                          <p:val>
                                            <p:strVal val="1+ppt_w/2"/>
                                          </p:val>
                                        </p:tav>
                                      </p:tavLst>
                                    </p:anim>
                                    <p:anim calcmode="lin" valueType="num">
                                      <p:cBhvr additive="base">
                                        <p:cTn id="1431" dur="2250"/>
                                        <p:tgtEl>
                                          <p:spTgt spid="97"/>
                                        </p:tgtEl>
                                        <p:attrNameLst>
                                          <p:attrName>ppt_y</p:attrName>
                                        </p:attrNameLst>
                                      </p:cBhvr>
                                      <p:tavLst>
                                        <p:tav tm="0">
                                          <p:val>
                                            <p:strVal val="ppt_y"/>
                                          </p:val>
                                        </p:tav>
                                        <p:tav tm="100000">
                                          <p:val>
                                            <p:strVal val="1+ppt_h/2"/>
                                          </p:val>
                                        </p:tav>
                                      </p:tavLst>
                                    </p:anim>
                                    <p:set>
                                      <p:cBhvr>
                                        <p:cTn id="1432" dur="1" fill="hold">
                                          <p:stCondLst>
                                            <p:cond delay="2249"/>
                                          </p:stCondLst>
                                        </p:cTn>
                                        <p:tgtEl>
                                          <p:spTgt spid="97"/>
                                        </p:tgtEl>
                                        <p:attrNameLst>
                                          <p:attrName>style.visibility</p:attrName>
                                        </p:attrNameLst>
                                      </p:cBhvr>
                                      <p:to>
                                        <p:strVal val="hidden"/>
                                      </p:to>
                                    </p:set>
                                  </p:childTnLst>
                                </p:cTn>
                              </p:par>
                              <p:par>
                                <p:cTn id="1433" presetID="2" presetClass="exit" presetSubtype="6" fill="hold" grpId="2" nodeType="withEffect">
                                  <p:stCondLst>
                                    <p:cond delay="0"/>
                                  </p:stCondLst>
                                  <p:childTnLst>
                                    <p:anim calcmode="lin" valueType="num">
                                      <p:cBhvr additive="base">
                                        <p:cTn id="1434" dur="2250"/>
                                        <p:tgtEl>
                                          <p:spTgt spid="98"/>
                                        </p:tgtEl>
                                        <p:attrNameLst>
                                          <p:attrName>ppt_x</p:attrName>
                                        </p:attrNameLst>
                                      </p:cBhvr>
                                      <p:tavLst>
                                        <p:tav tm="0">
                                          <p:val>
                                            <p:strVal val="ppt_x"/>
                                          </p:val>
                                        </p:tav>
                                        <p:tav tm="100000">
                                          <p:val>
                                            <p:strVal val="1+ppt_w/2"/>
                                          </p:val>
                                        </p:tav>
                                      </p:tavLst>
                                    </p:anim>
                                    <p:anim calcmode="lin" valueType="num">
                                      <p:cBhvr additive="base">
                                        <p:cTn id="1435" dur="2250"/>
                                        <p:tgtEl>
                                          <p:spTgt spid="98"/>
                                        </p:tgtEl>
                                        <p:attrNameLst>
                                          <p:attrName>ppt_y</p:attrName>
                                        </p:attrNameLst>
                                      </p:cBhvr>
                                      <p:tavLst>
                                        <p:tav tm="0">
                                          <p:val>
                                            <p:strVal val="ppt_y"/>
                                          </p:val>
                                        </p:tav>
                                        <p:tav tm="100000">
                                          <p:val>
                                            <p:strVal val="1+ppt_h/2"/>
                                          </p:val>
                                        </p:tav>
                                      </p:tavLst>
                                    </p:anim>
                                    <p:set>
                                      <p:cBhvr>
                                        <p:cTn id="1436" dur="1" fill="hold">
                                          <p:stCondLst>
                                            <p:cond delay="2249"/>
                                          </p:stCondLst>
                                        </p:cTn>
                                        <p:tgtEl>
                                          <p:spTgt spid="98"/>
                                        </p:tgtEl>
                                        <p:attrNameLst>
                                          <p:attrName>style.visibility</p:attrName>
                                        </p:attrNameLst>
                                      </p:cBhvr>
                                      <p:to>
                                        <p:strVal val="hidden"/>
                                      </p:to>
                                    </p:set>
                                  </p:childTnLst>
                                </p:cTn>
                              </p:par>
                              <p:par>
                                <p:cTn id="1437" presetID="2" presetClass="exit" presetSubtype="6" fill="hold" grpId="2" nodeType="withEffect">
                                  <p:stCondLst>
                                    <p:cond delay="0"/>
                                  </p:stCondLst>
                                  <p:childTnLst>
                                    <p:anim calcmode="lin" valueType="num">
                                      <p:cBhvr additive="base">
                                        <p:cTn id="1438" dur="2250"/>
                                        <p:tgtEl>
                                          <p:spTgt spid="99"/>
                                        </p:tgtEl>
                                        <p:attrNameLst>
                                          <p:attrName>ppt_x</p:attrName>
                                        </p:attrNameLst>
                                      </p:cBhvr>
                                      <p:tavLst>
                                        <p:tav tm="0">
                                          <p:val>
                                            <p:strVal val="ppt_x"/>
                                          </p:val>
                                        </p:tav>
                                        <p:tav tm="100000">
                                          <p:val>
                                            <p:strVal val="1+ppt_w/2"/>
                                          </p:val>
                                        </p:tav>
                                      </p:tavLst>
                                    </p:anim>
                                    <p:anim calcmode="lin" valueType="num">
                                      <p:cBhvr additive="base">
                                        <p:cTn id="1439" dur="2250"/>
                                        <p:tgtEl>
                                          <p:spTgt spid="99"/>
                                        </p:tgtEl>
                                        <p:attrNameLst>
                                          <p:attrName>ppt_y</p:attrName>
                                        </p:attrNameLst>
                                      </p:cBhvr>
                                      <p:tavLst>
                                        <p:tav tm="0">
                                          <p:val>
                                            <p:strVal val="ppt_y"/>
                                          </p:val>
                                        </p:tav>
                                        <p:tav tm="100000">
                                          <p:val>
                                            <p:strVal val="1+ppt_h/2"/>
                                          </p:val>
                                        </p:tav>
                                      </p:tavLst>
                                    </p:anim>
                                    <p:set>
                                      <p:cBhvr>
                                        <p:cTn id="1440" dur="1" fill="hold">
                                          <p:stCondLst>
                                            <p:cond delay="2249"/>
                                          </p:stCondLst>
                                        </p:cTn>
                                        <p:tgtEl>
                                          <p:spTgt spid="99"/>
                                        </p:tgtEl>
                                        <p:attrNameLst>
                                          <p:attrName>style.visibility</p:attrName>
                                        </p:attrNameLst>
                                      </p:cBhvr>
                                      <p:to>
                                        <p:strVal val="hidden"/>
                                      </p:to>
                                    </p:set>
                                  </p:childTnLst>
                                </p:cTn>
                              </p:par>
                              <p:par>
                                <p:cTn id="1441" presetID="2" presetClass="exit" presetSubtype="6" fill="hold" grpId="2" nodeType="withEffect">
                                  <p:stCondLst>
                                    <p:cond delay="0"/>
                                  </p:stCondLst>
                                  <p:childTnLst>
                                    <p:anim calcmode="lin" valueType="num">
                                      <p:cBhvr additive="base">
                                        <p:cTn id="1442" dur="2250"/>
                                        <p:tgtEl>
                                          <p:spTgt spid="100"/>
                                        </p:tgtEl>
                                        <p:attrNameLst>
                                          <p:attrName>ppt_x</p:attrName>
                                        </p:attrNameLst>
                                      </p:cBhvr>
                                      <p:tavLst>
                                        <p:tav tm="0">
                                          <p:val>
                                            <p:strVal val="ppt_x"/>
                                          </p:val>
                                        </p:tav>
                                        <p:tav tm="100000">
                                          <p:val>
                                            <p:strVal val="1+ppt_w/2"/>
                                          </p:val>
                                        </p:tav>
                                      </p:tavLst>
                                    </p:anim>
                                    <p:anim calcmode="lin" valueType="num">
                                      <p:cBhvr additive="base">
                                        <p:cTn id="1443" dur="2250"/>
                                        <p:tgtEl>
                                          <p:spTgt spid="100"/>
                                        </p:tgtEl>
                                        <p:attrNameLst>
                                          <p:attrName>ppt_y</p:attrName>
                                        </p:attrNameLst>
                                      </p:cBhvr>
                                      <p:tavLst>
                                        <p:tav tm="0">
                                          <p:val>
                                            <p:strVal val="ppt_y"/>
                                          </p:val>
                                        </p:tav>
                                        <p:tav tm="100000">
                                          <p:val>
                                            <p:strVal val="1+ppt_h/2"/>
                                          </p:val>
                                        </p:tav>
                                      </p:tavLst>
                                    </p:anim>
                                    <p:set>
                                      <p:cBhvr>
                                        <p:cTn id="1444" dur="1" fill="hold">
                                          <p:stCondLst>
                                            <p:cond delay="2249"/>
                                          </p:stCondLst>
                                        </p:cTn>
                                        <p:tgtEl>
                                          <p:spTgt spid="100"/>
                                        </p:tgtEl>
                                        <p:attrNameLst>
                                          <p:attrName>style.visibility</p:attrName>
                                        </p:attrNameLst>
                                      </p:cBhvr>
                                      <p:to>
                                        <p:strVal val="hidden"/>
                                      </p:to>
                                    </p:set>
                                  </p:childTnLst>
                                </p:cTn>
                              </p:par>
                              <p:par>
                                <p:cTn id="1445" presetID="2" presetClass="exit" presetSubtype="6" fill="hold" grpId="2" nodeType="withEffect">
                                  <p:stCondLst>
                                    <p:cond delay="0"/>
                                  </p:stCondLst>
                                  <p:childTnLst>
                                    <p:anim calcmode="lin" valueType="num">
                                      <p:cBhvr additive="base">
                                        <p:cTn id="1446" dur="2250"/>
                                        <p:tgtEl>
                                          <p:spTgt spid="101"/>
                                        </p:tgtEl>
                                        <p:attrNameLst>
                                          <p:attrName>ppt_x</p:attrName>
                                        </p:attrNameLst>
                                      </p:cBhvr>
                                      <p:tavLst>
                                        <p:tav tm="0">
                                          <p:val>
                                            <p:strVal val="ppt_x"/>
                                          </p:val>
                                        </p:tav>
                                        <p:tav tm="100000">
                                          <p:val>
                                            <p:strVal val="1+ppt_w/2"/>
                                          </p:val>
                                        </p:tav>
                                      </p:tavLst>
                                    </p:anim>
                                    <p:anim calcmode="lin" valueType="num">
                                      <p:cBhvr additive="base">
                                        <p:cTn id="1447" dur="2250"/>
                                        <p:tgtEl>
                                          <p:spTgt spid="101"/>
                                        </p:tgtEl>
                                        <p:attrNameLst>
                                          <p:attrName>ppt_y</p:attrName>
                                        </p:attrNameLst>
                                      </p:cBhvr>
                                      <p:tavLst>
                                        <p:tav tm="0">
                                          <p:val>
                                            <p:strVal val="ppt_y"/>
                                          </p:val>
                                        </p:tav>
                                        <p:tav tm="100000">
                                          <p:val>
                                            <p:strVal val="1+ppt_h/2"/>
                                          </p:val>
                                        </p:tav>
                                      </p:tavLst>
                                    </p:anim>
                                    <p:set>
                                      <p:cBhvr>
                                        <p:cTn id="1448" dur="1" fill="hold">
                                          <p:stCondLst>
                                            <p:cond delay="2249"/>
                                          </p:stCondLst>
                                        </p:cTn>
                                        <p:tgtEl>
                                          <p:spTgt spid="101"/>
                                        </p:tgtEl>
                                        <p:attrNameLst>
                                          <p:attrName>style.visibility</p:attrName>
                                        </p:attrNameLst>
                                      </p:cBhvr>
                                      <p:to>
                                        <p:strVal val="hidden"/>
                                      </p:to>
                                    </p:set>
                                  </p:childTnLst>
                                </p:cTn>
                              </p:par>
                              <p:par>
                                <p:cTn id="1449" presetID="2" presetClass="exit" presetSubtype="6" fill="hold" grpId="2" nodeType="withEffect">
                                  <p:stCondLst>
                                    <p:cond delay="0"/>
                                  </p:stCondLst>
                                  <p:childTnLst>
                                    <p:anim calcmode="lin" valueType="num">
                                      <p:cBhvr additive="base">
                                        <p:cTn id="1450" dur="2250"/>
                                        <p:tgtEl>
                                          <p:spTgt spid="102"/>
                                        </p:tgtEl>
                                        <p:attrNameLst>
                                          <p:attrName>ppt_x</p:attrName>
                                        </p:attrNameLst>
                                      </p:cBhvr>
                                      <p:tavLst>
                                        <p:tav tm="0">
                                          <p:val>
                                            <p:strVal val="ppt_x"/>
                                          </p:val>
                                        </p:tav>
                                        <p:tav tm="100000">
                                          <p:val>
                                            <p:strVal val="1+ppt_w/2"/>
                                          </p:val>
                                        </p:tav>
                                      </p:tavLst>
                                    </p:anim>
                                    <p:anim calcmode="lin" valueType="num">
                                      <p:cBhvr additive="base">
                                        <p:cTn id="1451" dur="2250"/>
                                        <p:tgtEl>
                                          <p:spTgt spid="102"/>
                                        </p:tgtEl>
                                        <p:attrNameLst>
                                          <p:attrName>ppt_y</p:attrName>
                                        </p:attrNameLst>
                                      </p:cBhvr>
                                      <p:tavLst>
                                        <p:tav tm="0">
                                          <p:val>
                                            <p:strVal val="ppt_y"/>
                                          </p:val>
                                        </p:tav>
                                        <p:tav tm="100000">
                                          <p:val>
                                            <p:strVal val="1+ppt_h/2"/>
                                          </p:val>
                                        </p:tav>
                                      </p:tavLst>
                                    </p:anim>
                                    <p:set>
                                      <p:cBhvr>
                                        <p:cTn id="1452" dur="1" fill="hold">
                                          <p:stCondLst>
                                            <p:cond delay="2249"/>
                                          </p:stCondLst>
                                        </p:cTn>
                                        <p:tgtEl>
                                          <p:spTgt spid="102"/>
                                        </p:tgtEl>
                                        <p:attrNameLst>
                                          <p:attrName>style.visibility</p:attrName>
                                        </p:attrNameLst>
                                      </p:cBhvr>
                                      <p:to>
                                        <p:strVal val="hidden"/>
                                      </p:to>
                                    </p:set>
                                  </p:childTnLst>
                                </p:cTn>
                              </p:par>
                              <p:par>
                                <p:cTn id="1453" presetID="2" presetClass="exit" presetSubtype="6" fill="hold" grpId="2" nodeType="withEffect">
                                  <p:stCondLst>
                                    <p:cond delay="0"/>
                                  </p:stCondLst>
                                  <p:childTnLst>
                                    <p:anim calcmode="lin" valueType="num">
                                      <p:cBhvr additive="base">
                                        <p:cTn id="1454" dur="2250"/>
                                        <p:tgtEl>
                                          <p:spTgt spid="103"/>
                                        </p:tgtEl>
                                        <p:attrNameLst>
                                          <p:attrName>ppt_x</p:attrName>
                                        </p:attrNameLst>
                                      </p:cBhvr>
                                      <p:tavLst>
                                        <p:tav tm="0">
                                          <p:val>
                                            <p:strVal val="ppt_x"/>
                                          </p:val>
                                        </p:tav>
                                        <p:tav tm="100000">
                                          <p:val>
                                            <p:strVal val="1+ppt_w/2"/>
                                          </p:val>
                                        </p:tav>
                                      </p:tavLst>
                                    </p:anim>
                                    <p:anim calcmode="lin" valueType="num">
                                      <p:cBhvr additive="base">
                                        <p:cTn id="1455" dur="2250"/>
                                        <p:tgtEl>
                                          <p:spTgt spid="103"/>
                                        </p:tgtEl>
                                        <p:attrNameLst>
                                          <p:attrName>ppt_y</p:attrName>
                                        </p:attrNameLst>
                                      </p:cBhvr>
                                      <p:tavLst>
                                        <p:tav tm="0">
                                          <p:val>
                                            <p:strVal val="ppt_y"/>
                                          </p:val>
                                        </p:tav>
                                        <p:tav tm="100000">
                                          <p:val>
                                            <p:strVal val="1+ppt_h/2"/>
                                          </p:val>
                                        </p:tav>
                                      </p:tavLst>
                                    </p:anim>
                                    <p:set>
                                      <p:cBhvr>
                                        <p:cTn id="1456" dur="1" fill="hold">
                                          <p:stCondLst>
                                            <p:cond delay="2249"/>
                                          </p:stCondLst>
                                        </p:cTn>
                                        <p:tgtEl>
                                          <p:spTgt spid="103"/>
                                        </p:tgtEl>
                                        <p:attrNameLst>
                                          <p:attrName>style.visibility</p:attrName>
                                        </p:attrNameLst>
                                      </p:cBhvr>
                                      <p:to>
                                        <p:strVal val="hidden"/>
                                      </p:to>
                                    </p:set>
                                  </p:childTnLst>
                                </p:cTn>
                              </p:par>
                              <p:par>
                                <p:cTn id="1457" presetID="2" presetClass="exit" presetSubtype="6" fill="hold" grpId="2" nodeType="withEffect">
                                  <p:stCondLst>
                                    <p:cond delay="0"/>
                                  </p:stCondLst>
                                  <p:childTnLst>
                                    <p:anim calcmode="lin" valueType="num">
                                      <p:cBhvr additive="base">
                                        <p:cTn id="1458" dur="2250"/>
                                        <p:tgtEl>
                                          <p:spTgt spid="104"/>
                                        </p:tgtEl>
                                        <p:attrNameLst>
                                          <p:attrName>ppt_x</p:attrName>
                                        </p:attrNameLst>
                                      </p:cBhvr>
                                      <p:tavLst>
                                        <p:tav tm="0">
                                          <p:val>
                                            <p:strVal val="ppt_x"/>
                                          </p:val>
                                        </p:tav>
                                        <p:tav tm="100000">
                                          <p:val>
                                            <p:strVal val="1+ppt_w/2"/>
                                          </p:val>
                                        </p:tav>
                                      </p:tavLst>
                                    </p:anim>
                                    <p:anim calcmode="lin" valueType="num">
                                      <p:cBhvr additive="base">
                                        <p:cTn id="1459" dur="2250"/>
                                        <p:tgtEl>
                                          <p:spTgt spid="104"/>
                                        </p:tgtEl>
                                        <p:attrNameLst>
                                          <p:attrName>ppt_y</p:attrName>
                                        </p:attrNameLst>
                                      </p:cBhvr>
                                      <p:tavLst>
                                        <p:tav tm="0">
                                          <p:val>
                                            <p:strVal val="ppt_y"/>
                                          </p:val>
                                        </p:tav>
                                        <p:tav tm="100000">
                                          <p:val>
                                            <p:strVal val="1+ppt_h/2"/>
                                          </p:val>
                                        </p:tav>
                                      </p:tavLst>
                                    </p:anim>
                                    <p:set>
                                      <p:cBhvr>
                                        <p:cTn id="1460" dur="1" fill="hold">
                                          <p:stCondLst>
                                            <p:cond delay="2249"/>
                                          </p:stCondLst>
                                        </p:cTn>
                                        <p:tgtEl>
                                          <p:spTgt spid="104"/>
                                        </p:tgtEl>
                                        <p:attrNameLst>
                                          <p:attrName>style.visibility</p:attrName>
                                        </p:attrNameLst>
                                      </p:cBhvr>
                                      <p:to>
                                        <p:strVal val="hidden"/>
                                      </p:to>
                                    </p:set>
                                  </p:childTnLst>
                                </p:cTn>
                              </p:par>
                              <p:par>
                                <p:cTn id="1461" presetID="2" presetClass="exit" presetSubtype="6" fill="hold" grpId="2" nodeType="withEffect">
                                  <p:stCondLst>
                                    <p:cond delay="0"/>
                                  </p:stCondLst>
                                  <p:childTnLst>
                                    <p:anim calcmode="lin" valueType="num">
                                      <p:cBhvr additive="base">
                                        <p:cTn id="1462" dur="2250"/>
                                        <p:tgtEl>
                                          <p:spTgt spid="105"/>
                                        </p:tgtEl>
                                        <p:attrNameLst>
                                          <p:attrName>ppt_x</p:attrName>
                                        </p:attrNameLst>
                                      </p:cBhvr>
                                      <p:tavLst>
                                        <p:tav tm="0">
                                          <p:val>
                                            <p:strVal val="ppt_x"/>
                                          </p:val>
                                        </p:tav>
                                        <p:tav tm="100000">
                                          <p:val>
                                            <p:strVal val="1+ppt_w/2"/>
                                          </p:val>
                                        </p:tav>
                                      </p:tavLst>
                                    </p:anim>
                                    <p:anim calcmode="lin" valueType="num">
                                      <p:cBhvr additive="base">
                                        <p:cTn id="1463" dur="2250"/>
                                        <p:tgtEl>
                                          <p:spTgt spid="105"/>
                                        </p:tgtEl>
                                        <p:attrNameLst>
                                          <p:attrName>ppt_y</p:attrName>
                                        </p:attrNameLst>
                                      </p:cBhvr>
                                      <p:tavLst>
                                        <p:tav tm="0">
                                          <p:val>
                                            <p:strVal val="ppt_y"/>
                                          </p:val>
                                        </p:tav>
                                        <p:tav tm="100000">
                                          <p:val>
                                            <p:strVal val="1+ppt_h/2"/>
                                          </p:val>
                                        </p:tav>
                                      </p:tavLst>
                                    </p:anim>
                                    <p:set>
                                      <p:cBhvr>
                                        <p:cTn id="1464" dur="1" fill="hold">
                                          <p:stCondLst>
                                            <p:cond delay="2249"/>
                                          </p:stCondLst>
                                        </p:cTn>
                                        <p:tgtEl>
                                          <p:spTgt spid="105"/>
                                        </p:tgtEl>
                                        <p:attrNameLst>
                                          <p:attrName>style.visibility</p:attrName>
                                        </p:attrNameLst>
                                      </p:cBhvr>
                                      <p:to>
                                        <p:strVal val="hidden"/>
                                      </p:to>
                                    </p:set>
                                  </p:childTnLst>
                                </p:cTn>
                              </p:par>
                              <p:par>
                                <p:cTn id="1465" presetID="2" presetClass="exit" presetSubtype="3" fill="hold" grpId="2" nodeType="withEffect">
                                  <p:stCondLst>
                                    <p:cond delay="0"/>
                                  </p:stCondLst>
                                  <p:childTnLst>
                                    <p:anim calcmode="lin" valueType="num">
                                      <p:cBhvr additive="base">
                                        <p:cTn id="1466" dur="2250"/>
                                        <p:tgtEl>
                                          <p:spTgt spid="2"/>
                                        </p:tgtEl>
                                        <p:attrNameLst>
                                          <p:attrName>ppt_x</p:attrName>
                                        </p:attrNameLst>
                                      </p:cBhvr>
                                      <p:tavLst>
                                        <p:tav tm="0">
                                          <p:val>
                                            <p:strVal val="ppt_x"/>
                                          </p:val>
                                        </p:tav>
                                        <p:tav tm="100000">
                                          <p:val>
                                            <p:strVal val="1+ppt_w/2"/>
                                          </p:val>
                                        </p:tav>
                                      </p:tavLst>
                                    </p:anim>
                                    <p:anim calcmode="lin" valueType="num">
                                      <p:cBhvr additive="base">
                                        <p:cTn id="1467" dur="2250"/>
                                        <p:tgtEl>
                                          <p:spTgt spid="2"/>
                                        </p:tgtEl>
                                        <p:attrNameLst>
                                          <p:attrName>ppt_y</p:attrName>
                                        </p:attrNameLst>
                                      </p:cBhvr>
                                      <p:tavLst>
                                        <p:tav tm="0">
                                          <p:val>
                                            <p:strVal val="ppt_y"/>
                                          </p:val>
                                        </p:tav>
                                        <p:tav tm="100000">
                                          <p:val>
                                            <p:strVal val="0-ppt_h/2"/>
                                          </p:val>
                                        </p:tav>
                                      </p:tavLst>
                                    </p:anim>
                                    <p:set>
                                      <p:cBhvr>
                                        <p:cTn id="1468" dur="1" fill="hold">
                                          <p:stCondLst>
                                            <p:cond delay="2249"/>
                                          </p:stCondLst>
                                        </p:cTn>
                                        <p:tgtEl>
                                          <p:spTgt spid="2"/>
                                        </p:tgtEl>
                                        <p:attrNameLst>
                                          <p:attrName>style.visibility</p:attrName>
                                        </p:attrNameLst>
                                      </p:cBhvr>
                                      <p:to>
                                        <p:strVal val="hidden"/>
                                      </p:to>
                                    </p:set>
                                  </p:childTnLst>
                                </p:cTn>
                              </p:par>
                              <p:par>
                                <p:cTn id="1469" presetID="2" presetClass="exit" presetSubtype="3" fill="hold" grpId="2" nodeType="withEffect">
                                  <p:stCondLst>
                                    <p:cond delay="0"/>
                                  </p:stCondLst>
                                  <p:childTnLst>
                                    <p:anim calcmode="lin" valueType="num">
                                      <p:cBhvr additive="base">
                                        <p:cTn id="1470" dur="2250"/>
                                        <p:tgtEl>
                                          <p:spTgt spid="3"/>
                                        </p:tgtEl>
                                        <p:attrNameLst>
                                          <p:attrName>ppt_x</p:attrName>
                                        </p:attrNameLst>
                                      </p:cBhvr>
                                      <p:tavLst>
                                        <p:tav tm="0">
                                          <p:val>
                                            <p:strVal val="ppt_x"/>
                                          </p:val>
                                        </p:tav>
                                        <p:tav tm="100000">
                                          <p:val>
                                            <p:strVal val="1+ppt_w/2"/>
                                          </p:val>
                                        </p:tav>
                                      </p:tavLst>
                                    </p:anim>
                                    <p:anim calcmode="lin" valueType="num">
                                      <p:cBhvr additive="base">
                                        <p:cTn id="1471" dur="2250"/>
                                        <p:tgtEl>
                                          <p:spTgt spid="3"/>
                                        </p:tgtEl>
                                        <p:attrNameLst>
                                          <p:attrName>ppt_y</p:attrName>
                                        </p:attrNameLst>
                                      </p:cBhvr>
                                      <p:tavLst>
                                        <p:tav tm="0">
                                          <p:val>
                                            <p:strVal val="ppt_y"/>
                                          </p:val>
                                        </p:tav>
                                        <p:tav tm="100000">
                                          <p:val>
                                            <p:strVal val="0-ppt_h/2"/>
                                          </p:val>
                                        </p:tav>
                                      </p:tavLst>
                                    </p:anim>
                                    <p:set>
                                      <p:cBhvr>
                                        <p:cTn id="1472" dur="1" fill="hold">
                                          <p:stCondLst>
                                            <p:cond delay="2249"/>
                                          </p:stCondLst>
                                        </p:cTn>
                                        <p:tgtEl>
                                          <p:spTgt spid="3"/>
                                        </p:tgtEl>
                                        <p:attrNameLst>
                                          <p:attrName>style.visibility</p:attrName>
                                        </p:attrNameLst>
                                      </p:cBhvr>
                                      <p:to>
                                        <p:strVal val="hidden"/>
                                      </p:to>
                                    </p:set>
                                  </p:childTnLst>
                                </p:cTn>
                              </p:par>
                              <p:par>
                                <p:cTn id="1473" presetID="2" presetClass="exit" presetSubtype="3" fill="hold" grpId="2" nodeType="withEffect">
                                  <p:stCondLst>
                                    <p:cond delay="0"/>
                                  </p:stCondLst>
                                  <p:childTnLst>
                                    <p:anim calcmode="lin" valueType="num">
                                      <p:cBhvr additive="base">
                                        <p:cTn id="1474" dur="2250"/>
                                        <p:tgtEl>
                                          <p:spTgt spid="4"/>
                                        </p:tgtEl>
                                        <p:attrNameLst>
                                          <p:attrName>ppt_x</p:attrName>
                                        </p:attrNameLst>
                                      </p:cBhvr>
                                      <p:tavLst>
                                        <p:tav tm="0">
                                          <p:val>
                                            <p:strVal val="ppt_x"/>
                                          </p:val>
                                        </p:tav>
                                        <p:tav tm="100000">
                                          <p:val>
                                            <p:strVal val="1+ppt_w/2"/>
                                          </p:val>
                                        </p:tav>
                                      </p:tavLst>
                                    </p:anim>
                                    <p:anim calcmode="lin" valueType="num">
                                      <p:cBhvr additive="base">
                                        <p:cTn id="1475" dur="2250"/>
                                        <p:tgtEl>
                                          <p:spTgt spid="4"/>
                                        </p:tgtEl>
                                        <p:attrNameLst>
                                          <p:attrName>ppt_y</p:attrName>
                                        </p:attrNameLst>
                                      </p:cBhvr>
                                      <p:tavLst>
                                        <p:tav tm="0">
                                          <p:val>
                                            <p:strVal val="ppt_y"/>
                                          </p:val>
                                        </p:tav>
                                        <p:tav tm="100000">
                                          <p:val>
                                            <p:strVal val="0-ppt_h/2"/>
                                          </p:val>
                                        </p:tav>
                                      </p:tavLst>
                                    </p:anim>
                                    <p:set>
                                      <p:cBhvr>
                                        <p:cTn id="1476" dur="1" fill="hold">
                                          <p:stCondLst>
                                            <p:cond delay="2249"/>
                                          </p:stCondLst>
                                        </p:cTn>
                                        <p:tgtEl>
                                          <p:spTgt spid="4"/>
                                        </p:tgtEl>
                                        <p:attrNameLst>
                                          <p:attrName>style.visibility</p:attrName>
                                        </p:attrNameLst>
                                      </p:cBhvr>
                                      <p:to>
                                        <p:strVal val="hidden"/>
                                      </p:to>
                                    </p:set>
                                  </p:childTnLst>
                                </p:cTn>
                              </p:par>
                              <p:par>
                                <p:cTn id="1477" presetID="2" presetClass="exit" presetSubtype="3" fill="hold" grpId="2" nodeType="withEffect">
                                  <p:stCondLst>
                                    <p:cond delay="0"/>
                                  </p:stCondLst>
                                  <p:childTnLst>
                                    <p:anim calcmode="lin" valueType="num">
                                      <p:cBhvr additive="base">
                                        <p:cTn id="1478" dur="2250"/>
                                        <p:tgtEl>
                                          <p:spTgt spid="5"/>
                                        </p:tgtEl>
                                        <p:attrNameLst>
                                          <p:attrName>ppt_x</p:attrName>
                                        </p:attrNameLst>
                                      </p:cBhvr>
                                      <p:tavLst>
                                        <p:tav tm="0">
                                          <p:val>
                                            <p:strVal val="ppt_x"/>
                                          </p:val>
                                        </p:tav>
                                        <p:tav tm="100000">
                                          <p:val>
                                            <p:strVal val="1+ppt_w/2"/>
                                          </p:val>
                                        </p:tav>
                                      </p:tavLst>
                                    </p:anim>
                                    <p:anim calcmode="lin" valueType="num">
                                      <p:cBhvr additive="base">
                                        <p:cTn id="1479" dur="2250"/>
                                        <p:tgtEl>
                                          <p:spTgt spid="5"/>
                                        </p:tgtEl>
                                        <p:attrNameLst>
                                          <p:attrName>ppt_y</p:attrName>
                                        </p:attrNameLst>
                                      </p:cBhvr>
                                      <p:tavLst>
                                        <p:tav tm="0">
                                          <p:val>
                                            <p:strVal val="ppt_y"/>
                                          </p:val>
                                        </p:tav>
                                        <p:tav tm="100000">
                                          <p:val>
                                            <p:strVal val="0-ppt_h/2"/>
                                          </p:val>
                                        </p:tav>
                                      </p:tavLst>
                                    </p:anim>
                                    <p:set>
                                      <p:cBhvr>
                                        <p:cTn id="1480" dur="1" fill="hold">
                                          <p:stCondLst>
                                            <p:cond delay="2249"/>
                                          </p:stCondLst>
                                        </p:cTn>
                                        <p:tgtEl>
                                          <p:spTgt spid="5"/>
                                        </p:tgtEl>
                                        <p:attrNameLst>
                                          <p:attrName>style.visibility</p:attrName>
                                        </p:attrNameLst>
                                      </p:cBhvr>
                                      <p:to>
                                        <p:strVal val="hidden"/>
                                      </p:to>
                                    </p:set>
                                  </p:childTnLst>
                                </p:cTn>
                              </p:par>
                              <p:par>
                                <p:cTn id="1481" presetID="2" presetClass="exit" presetSubtype="3" fill="hold" grpId="2" nodeType="withEffect">
                                  <p:stCondLst>
                                    <p:cond delay="0"/>
                                  </p:stCondLst>
                                  <p:childTnLst>
                                    <p:anim calcmode="lin" valueType="num">
                                      <p:cBhvr additive="base">
                                        <p:cTn id="1482" dur="2250"/>
                                        <p:tgtEl>
                                          <p:spTgt spid="6"/>
                                        </p:tgtEl>
                                        <p:attrNameLst>
                                          <p:attrName>ppt_x</p:attrName>
                                        </p:attrNameLst>
                                      </p:cBhvr>
                                      <p:tavLst>
                                        <p:tav tm="0">
                                          <p:val>
                                            <p:strVal val="ppt_x"/>
                                          </p:val>
                                        </p:tav>
                                        <p:tav tm="100000">
                                          <p:val>
                                            <p:strVal val="1+ppt_w/2"/>
                                          </p:val>
                                        </p:tav>
                                      </p:tavLst>
                                    </p:anim>
                                    <p:anim calcmode="lin" valueType="num">
                                      <p:cBhvr additive="base">
                                        <p:cTn id="1483" dur="2250"/>
                                        <p:tgtEl>
                                          <p:spTgt spid="6"/>
                                        </p:tgtEl>
                                        <p:attrNameLst>
                                          <p:attrName>ppt_y</p:attrName>
                                        </p:attrNameLst>
                                      </p:cBhvr>
                                      <p:tavLst>
                                        <p:tav tm="0">
                                          <p:val>
                                            <p:strVal val="ppt_y"/>
                                          </p:val>
                                        </p:tav>
                                        <p:tav tm="100000">
                                          <p:val>
                                            <p:strVal val="0-ppt_h/2"/>
                                          </p:val>
                                        </p:tav>
                                      </p:tavLst>
                                    </p:anim>
                                    <p:set>
                                      <p:cBhvr>
                                        <p:cTn id="1484" dur="1" fill="hold">
                                          <p:stCondLst>
                                            <p:cond delay="2249"/>
                                          </p:stCondLst>
                                        </p:cTn>
                                        <p:tgtEl>
                                          <p:spTgt spid="6"/>
                                        </p:tgtEl>
                                        <p:attrNameLst>
                                          <p:attrName>style.visibility</p:attrName>
                                        </p:attrNameLst>
                                      </p:cBhvr>
                                      <p:to>
                                        <p:strVal val="hidden"/>
                                      </p:to>
                                    </p:set>
                                  </p:childTnLst>
                                </p:cTn>
                              </p:par>
                              <p:par>
                                <p:cTn id="1485" presetID="2" presetClass="exit" presetSubtype="3" fill="hold" grpId="2" nodeType="withEffect">
                                  <p:stCondLst>
                                    <p:cond delay="0"/>
                                  </p:stCondLst>
                                  <p:childTnLst>
                                    <p:anim calcmode="lin" valueType="num">
                                      <p:cBhvr additive="base">
                                        <p:cTn id="1486" dur="2250"/>
                                        <p:tgtEl>
                                          <p:spTgt spid="7"/>
                                        </p:tgtEl>
                                        <p:attrNameLst>
                                          <p:attrName>ppt_x</p:attrName>
                                        </p:attrNameLst>
                                      </p:cBhvr>
                                      <p:tavLst>
                                        <p:tav tm="0">
                                          <p:val>
                                            <p:strVal val="ppt_x"/>
                                          </p:val>
                                        </p:tav>
                                        <p:tav tm="100000">
                                          <p:val>
                                            <p:strVal val="1+ppt_w/2"/>
                                          </p:val>
                                        </p:tav>
                                      </p:tavLst>
                                    </p:anim>
                                    <p:anim calcmode="lin" valueType="num">
                                      <p:cBhvr additive="base">
                                        <p:cTn id="1487" dur="2250"/>
                                        <p:tgtEl>
                                          <p:spTgt spid="7"/>
                                        </p:tgtEl>
                                        <p:attrNameLst>
                                          <p:attrName>ppt_y</p:attrName>
                                        </p:attrNameLst>
                                      </p:cBhvr>
                                      <p:tavLst>
                                        <p:tav tm="0">
                                          <p:val>
                                            <p:strVal val="ppt_y"/>
                                          </p:val>
                                        </p:tav>
                                        <p:tav tm="100000">
                                          <p:val>
                                            <p:strVal val="0-ppt_h/2"/>
                                          </p:val>
                                        </p:tav>
                                      </p:tavLst>
                                    </p:anim>
                                    <p:set>
                                      <p:cBhvr>
                                        <p:cTn id="1488" dur="1" fill="hold">
                                          <p:stCondLst>
                                            <p:cond delay="2249"/>
                                          </p:stCondLst>
                                        </p:cTn>
                                        <p:tgtEl>
                                          <p:spTgt spid="7"/>
                                        </p:tgtEl>
                                        <p:attrNameLst>
                                          <p:attrName>style.visibility</p:attrName>
                                        </p:attrNameLst>
                                      </p:cBhvr>
                                      <p:to>
                                        <p:strVal val="hidden"/>
                                      </p:to>
                                    </p:set>
                                  </p:childTnLst>
                                </p:cTn>
                              </p:par>
                              <p:par>
                                <p:cTn id="1489" presetID="2" presetClass="exit" presetSubtype="3" fill="hold" grpId="2" nodeType="withEffect">
                                  <p:stCondLst>
                                    <p:cond delay="0"/>
                                  </p:stCondLst>
                                  <p:childTnLst>
                                    <p:anim calcmode="lin" valueType="num">
                                      <p:cBhvr additive="base">
                                        <p:cTn id="1490" dur="2250"/>
                                        <p:tgtEl>
                                          <p:spTgt spid="8"/>
                                        </p:tgtEl>
                                        <p:attrNameLst>
                                          <p:attrName>ppt_x</p:attrName>
                                        </p:attrNameLst>
                                      </p:cBhvr>
                                      <p:tavLst>
                                        <p:tav tm="0">
                                          <p:val>
                                            <p:strVal val="ppt_x"/>
                                          </p:val>
                                        </p:tav>
                                        <p:tav tm="100000">
                                          <p:val>
                                            <p:strVal val="1+ppt_w/2"/>
                                          </p:val>
                                        </p:tav>
                                      </p:tavLst>
                                    </p:anim>
                                    <p:anim calcmode="lin" valueType="num">
                                      <p:cBhvr additive="base">
                                        <p:cTn id="1491" dur="2250"/>
                                        <p:tgtEl>
                                          <p:spTgt spid="8"/>
                                        </p:tgtEl>
                                        <p:attrNameLst>
                                          <p:attrName>ppt_y</p:attrName>
                                        </p:attrNameLst>
                                      </p:cBhvr>
                                      <p:tavLst>
                                        <p:tav tm="0">
                                          <p:val>
                                            <p:strVal val="ppt_y"/>
                                          </p:val>
                                        </p:tav>
                                        <p:tav tm="100000">
                                          <p:val>
                                            <p:strVal val="0-ppt_h/2"/>
                                          </p:val>
                                        </p:tav>
                                      </p:tavLst>
                                    </p:anim>
                                    <p:set>
                                      <p:cBhvr>
                                        <p:cTn id="1492" dur="1" fill="hold">
                                          <p:stCondLst>
                                            <p:cond delay="2249"/>
                                          </p:stCondLst>
                                        </p:cTn>
                                        <p:tgtEl>
                                          <p:spTgt spid="8"/>
                                        </p:tgtEl>
                                        <p:attrNameLst>
                                          <p:attrName>style.visibility</p:attrName>
                                        </p:attrNameLst>
                                      </p:cBhvr>
                                      <p:to>
                                        <p:strVal val="hidden"/>
                                      </p:to>
                                    </p:set>
                                  </p:childTnLst>
                                </p:cTn>
                              </p:par>
                              <p:par>
                                <p:cTn id="1493" presetID="2" presetClass="exit" presetSubtype="3" fill="hold" grpId="2" nodeType="withEffect">
                                  <p:stCondLst>
                                    <p:cond delay="0"/>
                                  </p:stCondLst>
                                  <p:childTnLst>
                                    <p:anim calcmode="lin" valueType="num">
                                      <p:cBhvr additive="base">
                                        <p:cTn id="1494" dur="2250"/>
                                        <p:tgtEl>
                                          <p:spTgt spid="9"/>
                                        </p:tgtEl>
                                        <p:attrNameLst>
                                          <p:attrName>ppt_x</p:attrName>
                                        </p:attrNameLst>
                                      </p:cBhvr>
                                      <p:tavLst>
                                        <p:tav tm="0">
                                          <p:val>
                                            <p:strVal val="ppt_x"/>
                                          </p:val>
                                        </p:tav>
                                        <p:tav tm="100000">
                                          <p:val>
                                            <p:strVal val="1+ppt_w/2"/>
                                          </p:val>
                                        </p:tav>
                                      </p:tavLst>
                                    </p:anim>
                                    <p:anim calcmode="lin" valueType="num">
                                      <p:cBhvr additive="base">
                                        <p:cTn id="1495" dur="2250"/>
                                        <p:tgtEl>
                                          <p:spTgt spid="9"/>
                                        </p:tgtEl>
                                        <p:attrNameLst>
                                          <p:attrName>ppt_y</p:attrName>
                                        </p:attrNameLst>
                                      </p:cBhvr>
                                      <p:tavLst>
                                        <p:tav tm="0">
                                          <p:val>
                                            <p:strVal val="ppt_y"/>
                                          </p:val>
                                        </p:tav>
                                        <p:tav tm="100000">
                                          <p:val>
                                            <p:strVal val="0-ppt_h/2"/>
                                          </p:val>
                                        </p:tav>
                                      </p:tavLst>
                                    </p:anim>
                                    <p:set>
                                      <p:cBhvr>
                                        <p:cTn id="1496" dur="1" fill="hold">
                                          <p:stCondLst>
                                            <p:cond delay="2249"/>
                                          </p:stCondLst>
                                        </p:cTn>
                                        <p:tgtEl>
                                          <p:spTgt spid="9"/>
                                        </p:tgtEl>
                                        <p:attrNameLst>
                                          <p:attrName>style.visibility</p:attrName>
                                        </p:attrNameLst>
                                      </p:cBhvr>
                                      <p:to>
                                        <p:strVal val="hidden"/>
                                      </p:to>
                                    </p:set>
                                  </p:childTnLst>
                                </p:cTn>
                              </p:par>
                              <p:par>
                                <p:cTn id="1497" presetID="2" presetClass="exit" presetSubtype="3" fill="hold" grpId="2" nodeType="withEffect">
                                  <p:stCondLst>
                                    <p:cond delay="0"/>
                                  </p:stCondLst>
                                  <p:childTnLst>
                                    <p:anim calcmode="lin" valueType="num">
                                      <p:cBhvr additive="base">
                                        <p:cTn id="1498" dur="2250"/>
                                        <p:tgtEl>
                                          <p:spTgt spid="10"/>
                                        </p:tgtEl>
                                        <p:attrNameLst>
                                          <p:attrName>ppt_x</p:attrName>
                                        </p:attrNameLst>
                                      </p:cBhvr>
                                      <p:tavLst>
                                        <p:tav tm="0">
                                          <p:val>
                                            <p:strVal val="ppt_x"/>
                                          </p:val>
                                        </p:tav>
                                        <p:tav tm="100000">
                                          <p:val>
                                            <p:strVal val="1+ppt_w/2"/>
                                          </p:val>
                                        </p:tav>
                                      </p:tavLst>
                                    </p:anim>
                                    <p:anim calcmode="lin" valueType="num">
                                      <p:cBhvr additive="base">
                                        <p:cTn id="1499" dur="2250"/>
                                        <p:tgtEl>
                                          <p:spTgt spid="10"/>
                                        </p:tgtEl>
                                        <p:attrNameLst>
                                          <p:attrName>ppt_y</p:attrName>
                                        </p:attrNameLst>
                                      </p:cBhvr>
                                      <p:tavLst>
                                        <p:tav tm="0">
                                          <p:val>
                                            <p:strVal val="ppt_y"/>
                                          </p:val>
                                        </p:tav>
                                        <p:tav tm="100000">
                                          <p:val>
                                            <p:strVal val="0-ppt_h/2"/>
                                          </p:val>
                                        </p:tav>
                                      </p:tavLst>
                                    </p:anim>
                                    <p:set>
                                      <p:cBhvr>
                                        <p:cTn id="1500" dur="1" fill="hold">
                                          <p:stCondLst>
                                            <p:cond delay="2249"/>
                                          </p:stCondLst>
                                        </p:cTn>
                                        <p:tgtEl>
                                          <p:spTgt spid="10"/>
                                        </p:tgtEl>
                                        <p:attrNameLst>
                                          <p:attrName>style.visibility</p:attrName>
                                        </p:attrNameLst>
                                      </p:cBhvr>
                                      <p:to>
                                        <p:strVal val="hidden"/>
                                      </p:to>
                                    </p:set>
                                  </p:childTnLst>
                                </p:cTn>
                              </p:par>
                              <p:par>
                                <p:cTn id="1501" presetID="2" presetClass="exit" presetSubtype="3" fill="hold" grpId="2" nodeType="withEffect">
                                  <p:stCondLst>
                                    <p:cond delay="0"/>
                                  </p:stCondLst>
                                  <p:childTnLst>
                                    <p:anim calcmode="lin" valueType="num">
                                      <p:cBhvr additive="base">
                                        <p:cTn id="1502" dur="2250"/>
                                        <p:tgtEl>
                                          <p:spTgt spid="11"/>
                                        </p:tgtEl>
                                        <p:attrNameLst>
                                          <p:attrName>ppt_x</p:attrName>
                                        </p:attrNameLst>
                                      </p:cBhvr>
                                      <p:tavLst>
                                        <p:tav tm="0">
                                          <p:val>
                                            <p:strVal val="ppt_x"/>
                                          </p:val>
                                        </p:tav>
                                        <p:tav tm="100000">
                                          <p:val>
                                            <p:strVal val="1+ppt_w/2"/>
                                          </p:val>
                                        </p:tav>
                                      </p:tavLst>
                                    </p:anim>
                                    <p:anim calcmode="lin" valueType="num">
                                      <p:cBhvr additive="base">
                                        <p:cTn id="1503" dur="2250"/>
                                        <p:tgtEl>
                                          <p:spTgt spid="11"/>
                                        </p:tgtEl>
                                        <p:attrNameLst>
                                          <p:attrName>ppt_y</p:attrName>
                                        </p:attrNameLst>
                                      </p:cBhvr>
                                      <p:tavLst>
                                        <p:tav tm="0">
                                          <p:val>
                                            <p:strVal val="ppt_y"/>
                                          </p:val>
                                        </p:tav>
                                        <p:tav tm="100000">
                                          <p:val>
                                            <p:strVal val="0-ppt_h/2"/>
                                          </p:val>
                                        </p:tav>
                                      </p:tavLst>
                                    </p:anim>
                                    <p:set>
                                      <p:cBhvr>
                                        <p:cTn id="1504" dur="1" fill="hold">
                                          <p:stCondLst>
                                            <p:cond delay="2249"/>
                                          </p:stCondLst>
                                        </p:cTn>
                                        <p:tgtEl>
                                          <p:spTgt spid="11"/>
                                        </p:tgtEl>
                                        <p:attrNameLst>
                                          <p:attrName>style.visibility</p:attrName>
                                        </p:attrNameLst>
                                      </p:cBhvr>
                                      <p:to>
                                        <p:strVal val="hidden"/>
                                      </p:to>
                                    </p:set>
                                  </p:childTnLst>
                                </p:cTn>
                              </p:par>
                              <p:par>
                                <p:cTn id="1505" presetID="2" presetClass="exit" presetSubtype="3" fill="hold" grpId="2" nodeType="withEffect">
                                  <p:stCondLst>
                                    <p:cond delay="0"/>
                                  </p:stCondLst>
                                  <p:childTnLst>
                                    <p:anim calcmode="lin" valueType="num">
                                      <p:cBhvr additive="base">
                                        <p:cTn id="1506" dur="2250"/>
                                        <p:tgtEl>
                                          <p:spTgt spid="12"/>
                                        </p:tgtEl>
                                        <p:attrNameLst>
                                          <p:attrName>ppt_x</p:attrName>
                                        </p:attrNameLst>
                                      </p:cBhvr>
                                      <p:tavLst>
                                        <p:tav tm="0">
                                          <p:val>
                                            <p:strVal val="ppt_x"/>
                                          </p:val>
                                        </p:tav>
                                        <p:tav tm="100000">
                                          <p:val>
                                            <p:strVal val="1+ppt_w/2"/>
                                          </p:val>
                                        </p:tav>
                                      </p:tavLst>
                                    </p:anim>
                                    <p:anim calcmode="lin" valueType="num">
                                      <p:cBhvr additive="base">
                                        <p:cTn id="1507" dur="2250"/>
                                        <p:tgtEl>
                                          <p:spTgt spid="12"/>
                                        </p:tgtEl>
                                        <p:attrNameLst>
                                          <p:attrName>ppt_y</p:attrName>
                                        </p:attrNameLst>
                                      </p:cBhvr>
                                      <p:tavLst>
                                        <p:tav tm="0">
                                          <p:val>
                                            <p:strVal val="ppt_y"/>
                                          </p:val>
                                        </p:tav>
                                        <p:tav tm="100000">
                                          <p:val>
                                            <p:strVal val="0-ppt_h/2"/>
                                          </p:val>
                                        </p:tav>
                                      </p:tavLst>
                                    </p:anim>
                                    <p:set>
                                      <p:cBhvr>
                                        <p:cTn id="1508" dur="1" fill="hold">
                                          <p:stCondLst>
                                            <p:cond delay="2249"/>
                                          </p:stCondLst>
                                        </p:cTn>
                                        <p:tgtEl>
                                          <p:spTgt spid="12"/>
                                        </p:tgtEl>
                                        <p:attrNameLst>
                                          <p:attrName>style.visibility</p:attrName>
                                        </p:attrNameLst>
                                      </p:cBhvr>
                                      <p:to>
                                        <p:strVal val="hidden"/>
                                      </p:to>
                                    </p:set>
                                  </p:childTnLst>
                                </p:cTn>
                              </p:par>
                              <p:par>
                                <p:cTn id="1509" presetID="2" presetClass="exit" presetSubtype="3" fill="hold" grpId="2" nodeType="withEffect">
                                  <p:stCondLst>
                                    <p:cond delay="0"/>
                                  </p:stCondLst>
                                  <p:childTnLst>
                                    <p:anim calcmode="lin" valueType="num">
                                      <p:cBhvr additive="base">
                                        <p:cTn id="1510" dur="2250"/>
                                        <p:tgtEl>
                                          <p:spTgt spid="13"/>
                                        </p:tgtEl>
                                        <p:attrNameLst>
                                          <p:attrName>ppt_x</p:attrName>
                                        </p:attrNameLst>
                                      </p:cBhvr>
                                      <p:tavLst>
                                        <p:tav tm="0">
                                          <p:val>
                                            <p:strVal val="ppt_x"/>
                                          </p:val>
                                        </p:tav>
                                        <p:tav tm="100000">
                                          <p:val>
                                            <p:strVal val="1+ppt_w/2"/>
                                          </p:val>
                                        </p:tav>
                                      </p:tavLst>
                                    </p:anim>
                                    <p:anim calcmode="lin" valueType="num">
                                      <p:cBhvr additive="base">
                                        <p:cTn id="1511" dur="2250"/>
                                        <p:tgtEl>
                                          <p:spTgt spid="13"/>
                                        </p:tgtEl>
                                        <p:attrNameLst>
                                          <p:attrName>ppt_y</p:attrName>
                                        </p:attrNameLst>
                                      </p:cBhvr>
                                      <p:tavLst>
                                        <p:tav tm="0">
                                          <p:val>
                                            <p:strVal val="ppt_y"/>
                                          </p:val>
                                        </p:tav>
                                        <p:tav tm="100000">
                                          <p:val>
                                            <p:strVal val="0-ppt_h/2"/>
                                          </p:val>
                                        </p:tav>
                                      </p:tavLst>
                                    </p:anim>
                                    <p:set>
                                      <p:cBhvr>
                                        <p:cTn id="1512" dur="1" fill="hold">
                                          <p:stCondLst>
                                            <p:cond delay="2249"/>
                                          </p:stCondLst>
                                        </p:cTn>
                                        <p:tgtEl>
                                          <p:spTgt spid="13"/>
                                        </p:tgtEl>
                                        <p:attrNameLst>
                                          <p:attrName>style.visibility</p:attrName>
                                        </p:attrNameLst>
                                      </p:cBhvr>
                                      <p:to>
                                        <p:strVal val="hidden"/>
                                      </p:to>
                                    </p:set>
                                  </p:childTnLst>
                                </p:cTn>
                              </p:par>
                              <p:par>
                                <p:cTn id="1513" presetID="2" presetClass="exit" presetSubtype="3" fill="hold" grpId="2" nodeType="withEffect">
                                  <p:stCondLst>
                                    <p:cond delay="0"/>
                                  </p:stCondLst>
                                  <p:childTnLst>
                                    <p:anim calcmode="lin" valueType="num">
                                      <p:cBhvr additive="base">
                                        <p:cTn id="1514" dur="2250"/>
                                        <p:tgtEl>
                                          <p:spTgt spid="14"/>
                                        </p:tgtEl>
                                        <p:attrNameLst>
                                          <p:attrName>ppt_x</p:attrName>
                                        </p:attrNameLst>
                                      </p:cBhvr>
                                      <p:tavLst>
                                        <p:tav tm="0">
                                          <p:val>
                                            <p:strVal val="ppt_x"/>
                                          </p:val>
                                        </p:tav>
                                        <p:tav tm="100000">
                                          <p:val>
                                            <p:strVal val="1+ppt_w/2"/>
                                          </p:val>
                                        </p:tav>
                                      </p:tavLst>
                                    </p:anim>
                                    <p:anim calcmode="lin" valueType="num">
                                      <p:cBhvr additive="base">
                                        <p:cTn id="1515" dur="2250"/>
                                        <p:tgtEl>
                                          <p:spTgt spid="14"/>
                                        </p:tgtEl>
                                        <p:attrNameLst>
                                          <p:attrName>ppt_y</p:attrName>
                                        </p:attrNameLst>
                                      </p:cBhvr>
                                      <p:tavLst>
                                        <p:tav tm="0">
                                          <p:val>
                                            <p:strVal val="ppt_y"/>
                                          </p:val>
                                        </p:tav>
                                        <p:tav tm="100000">
                                          <p:val>
                                            <p:strVal val="0-ppt_h/2"/>
                                          </p:val>
                                        </p:tav>
                                      </p:tavLst>
                                    </p:anim>
                                    <p:set>
                                      <p:cBhvr>
                                        <p:cTn id="1516" dur="1" fill="hold">
                                          <p:stCondLst>
                                            <p:cond delay="2249"/>
                                          </p:stCondLst>
                                        </p:cTn>
                                        <p:tgtEl>
                                          <p:spTgt spid="14"/>
                                        </p:tgtEl>
                                        <p:attrNameLst>
                                          <p:attrName>style.visibility</p:attrName>
                                        </p:attrNameLst>
                                      </p:cBhvr>
                                      <p:to>
                                        <p:strVal val="hidden"/>
                                      </p:to>
                                    </p:set>
                                  </p:childTnLst>
                                </p:cTn>
                              </p:par>
                              <p:par>
                                <p:cTn id="1517" presetID="2" presetClass="exit" presetSubtype="3" fill="hold" grpId="2" nodeType="withEffect">
                                  <p:stCondLst>
                                    <p:cond delay="0"/>
                                  </p:stCondLst>
                                  <p:childTnLst>
                                    <p:anim calcmode="lin" valueType="num">
                                      <p:cBhvr additive="base">
                                        <p:cTn id="1518" dur="2250"/>
                                        <p:tgtEl>
                                          <p:spTgt spid="15"/>
                                        </p:tgtEl>
                                        <p:attrNameLst>
                                          <p:attrName>ppt_x</p:attrName>
                                        </p:attrNameLst>
                                      </p:cBhvr>
                                      <p:tavLst>
                                        <p:tav tm="0">
                                          <p:val>
                                            <p:strVal val="ppt_x"/>
                                          </p:val>
                                        </p:tav>
                                        <p:tav tm="100000">
                                          <p:val>
                                            <p:strVal val="1+ppt_w/2"/>
                                          </p:val>
                                        </p:tav>
                                      </p:tavLst>
                                    </p:anim>
                                    <p:anim calcmode="lin" valueType="num">
                                      <p:cBhvr additive="base">
                                        <p:cTn id="1519" dur="2250"/>
                                        <p:tgtEl>
                                          <p:spTgt spid="15"/>
                                        </p:tgtEl>
                                        <p:attrNameLst>
                                          <p:attrName>ppt_y</p:attrName>
                                        </p:attrNameLst>
                                      </p:cBhvr>
                                      <p:tavLst>
                                        <p:tav tm="0">
                                          <p:val>
                                            <p:strVal val="ppt_y"/>
                                          </p:val>
                                        </p:tav>
                                        <p:tav tm="100000">
                                          <p:val>
                                            <p:strVal val="0-ppt_h/2"/>
                                          </p:val>
                                        </p:tav>
                                      </p:tavLst>
                                    </p:anim>
                                    <p:set>
                                      <p:cBhvr>
                                        <p:cTn id="1520" dur="1" fill="hold">
                                          <p:stCondLst>
                                            <p:cond delay="2249"/>
                                          </p:stCondLst>
                                        </p:cTn>
                                        <p:tgtEl>
                                          <p:spTgt spid="15"/>
                                        </p:tgtEl>
                                        <p:attrNameLst>
                                          <p:attrName>style.visibility</p:attrName>
                                        </p:attrNameLst>
                                      </p:cBhvr>
                                      <p:to>
                                        <p:strVal val="hidden"/>
                                      </p:to>
                                    </p:set>
                                  </p:childTnLst>
                                </p:cTn>
                              </p:par>
                              <p:par>
                                <p:cTn id="1521" presetID="2" presetClass="exit" presetSubtype="3" fill="hold" grpId="2" nodeType="withEffect">
                                  <p:stCondLst>
                                    <p:cond delay="0"/>
                                  </p:stCondLst>
                                  <p:childTnLst>
                                    <p:anim calcmode="lin" valueType="num">
                                      <p:cBhvr additive="base">
                                        <p:cTn id="1522" dur="2250"/>
                                        <p:tgtEl>
                                          <p:spTgt spid="16"/>
                                        </p:tgtEl>
                                        <p:attrNameLst>
                                          <p:attrName>ppt_x</p:attrName>
                                        </p:attrNameLst>
                                      </p:cBhvr>
                                      <p:tavLst>
                                        <p:tav tm="0">
                                          <p:val>
                                            <p:strVal val="ppt_x"/>
                                          </p:val>
                                        </p:tav>
                                        <p:tav tm="100000">
                                          <p:val>
                                            <p:strVal val="1+ppt_w/2"/>
                                          </p:val>
                                        </p:tav>
                                      </p:tavLst>
                                    </p:anim>
                                    <p:anim calcmode="lin" valueType="num">
                                      <p:cBhvr additive="base">
                                        <p:cTn id="1523" dur="2250"/>
                                        <p:tgtEl>
                                          <p:spTgt spid="16"/>
                                        </p:tgtEl>
                                        <p:attrNameLst>
                                          <p:attrName>ppt_y</p:attrName>
                                        </p:attrNameLst>
                                      </p:cBhvr>
                                      <p:tavLst>
                                        <p:tav tm="0">
                                          <p:val>
                                            <p:strVal val="ppt_y"/>
                                          </p:val>
                                        </p:tav>
                                        <p:tav tm="100000">
                                          <p:val>
                                            <p:strVal val="0-ppt_h/2"/>
                                          </p:val>
                                        </p:tav>
                                      </p:tavLst>
                                    </p:anim>
                                    <p:set>
                                      <p:cBhvr>
                                        <p:cTn id="1524" dur="1" fill="hold">
                                          <p:stCondLst>
                                            <p:cond delay="2249"/>
                                          </p:stCondLst>
                                        </p:cTn>
                                        <p:tgtEl>
                                          <p:spTgt spid="16"/>
                                        </p:tgtEl>
                                        <p:attrNameLst>
                                          <p:attrName>style.visibility</p:attrName>
                                        </p:attrNameLst>
                                      </p:cBhvr>
                                      <p:to>
                                        <p:strVal val="hidden"/>
                                      </p:to>
                                    </p:set>
                                  </p:childTnLst>
                                </p:cTn>
                              </p:par>
                              <p:par>
                                <p:cTn id="1525" presetID="2" presetClass="exit" presetSubtype="3" fill="hold" grpId="2" nodeType="withEffect">
                                  <p:stCondLst>
                                    <p:cond delay="0"/>
                                  </p:stCondLst>
                                  <p:childTnLst>
                                    <p:anim calcmode="lin" valueType="num">
                                      <p:cBhvr additive="base">
                                        <p:cTn id="1526" dur="2250"/>
                                        <p:tgtEl>
                                          <p:spTgt spid="17"/>
                                        </p:tgtEl>
                                        <p:attrNameLst>
                                          <p:attrName>ppt_x</p:attrName>
                                        </p:attrNameLst>
                                      </p:cBhvr>
                                      <p:tavLst>
                                        <p:tav tm="0">
                                          <p:val>
                                            <p:strVal val="ppt_x"/>
                                          </p:val>
                                        </p:tav>
                                        <p:tav tm="100000">
                                          <p:val>
                                            <p:strVal val="1+ppt_w/2"/>
                                          </p:val>
                                        </p:tav>
                                      </p:tavLst>
                                    </p:anim>
                                    <p:anim calcmode="lin" valueType="num">
                                      <p:cBhvr additive="base">
                                        <p:cTn id="1527" dur="2250"/>
                                        <p:tgtEl>
                                          <p:spTgt spid="17"/>
                                        </p:tgtEl>
                                        <p:attrNameLst>
                                          <p:attrName>ppt_y</p:attrName>
                                        </p:attrNameLst>
                                      </p:cBhvr>
                                      <p:tavLst>
                                        <p:tav tm="0">
                                          <p:val>
                                            <p:strVal val="ppt_y"/>
                                          </p:val>
                                        </p:tav>
                                        <p:tav tm="100000">
                                          <p:val>
                                            <p:strVal val="0-ppt_h/2"/>
                                          </p:val>
                                        </p:tav>
                                      </p:tavLst>
                                    </p:anim>
                                    <p:set>
                                      <p:cBhvr>
                                        <p:cTn id="1528" dur="1" fill="hold">
                                          <p:stCondLst>
                                            <p:cond delay="2249"/>
                                          </p:stCondLst>
                                        </p:cTn>
                                        <p:tgtEl>
                                          <p:spTgt spid="17"/>
                                        </p:tgtEl>
                                        <p:attrNameLst>
                                          <p:attrName>style.visibility</p:attrName>
                                        </p:attrNameLst>
                                      </p:cBhvr>
                                      <p:to>
                                        <p:strVal val="hidden"/>
                                      </p:to>
                                    </p:set>
                                  </p:childTnLst>
                                </p:cTn>
                              </p:par>
                              <p:par>
                                <p:cTn id="1529" presetID="2" presetClass="exit" presetSubtype="3" fill="hold" grpId="2" nodeType="withEffect">
                                  <p:stCondLst>
                                    <p:cond delay="0"/>
                                  </p:stCondLst>
                                  <p:childTnLst>
                                    <p:anim calcmode="lin" valueType="num">
                                      <p:cBhvr additive="base">
                                        <p:cTn id="1530" dur="2250"/>
                                        <p:tgtEl>
                                          <p:spTgt spid="18"/>
                                        </p:tgtEl>
                                        <p:attrNameLst>
                                          <p:attrName>ppt_x</p:attrName>
                                        </p:attrNameLst>
                                      </p:cBhvr>
                                      <p:tavLst>
                                        <p:tav tm="0">
                                          <p:val>
                                            <p:strVal val="ppt_x"/>
                                          </p:val>
                                        </p:tav>
                                        <p:tav tm="100000">
                                          <p:val>
                                            <p:strVal val="1+ppt_w/2"/>
                                          </p:val>
                                        </p:tav>
                                      </p:tavLst>
                                    </p:anim>
                                    <p:anim calcmode="lin" valueType="num">
                                      <p:cBhvr additive="base">
                                        <p:cTn id="1531" dur="2250"/>
                                        <p:tgtEl>
                                          <p:spTgt spid="18"/>
                                        </p:tgtEl>
                                        <p:attrNameLst>
                                          <p:attrName>ppt_y</p:attrName>
                                        </p:attrNameLst>
                                      </p:cBhvr>
                                      <p:tavLst>
                                        <p:tav tm="0">
                                          <p:val>
                                            <p:strVal val="ppt_y"/>
                                          </p:val>
                                        </p:tav>
                                        <p:tav tm="100000">
                                          <p:val>
                                            <p:strVal val="0-ppt_h/2"/>
                                          </p:val>
                                        </p:tav>
                                      </p:tavLst>
                                    </p:anim>
                                    <p:set>
                                      <p:cBhvr>
                                        <p:cTn id="1532" dur="1" fill="hold">
                                          <p:stCondLst>
                                            <p:cond delay="2249"/>
                                          </p:stCondLst>
                                        </p:cTn>
                                        <p:tgtEl>
                                          <p:spTgt spid="18"/>
                                        </p:tgtEl>
                                        <p:attrNameLst>
                                          <p:attrName>style.visibility</p:attrName>
                                        </p:attrNameLst>
                                      </p:cBhvr>
                                      <p:to>
                                        <p:strVal val="hidden"/>
                                      </p:to>
                                    </p:set>
                                  </p:childTnLst>
                                </p:cTn>
                              </p:par>
                              <p:par>
                                <p:cTn id="1533" presetID="2" presetClass="exit" presetSubtype="3" fill="hold" grpId="2" nodeType="withEffect">
                                  <p:stCondLst>
                                    <p:cond delay="0"/>
                                  </p:stCondLst>
                                  <p:childTnLst>
                                    <p:anim calcmode="lin" valueType="num">
                                      <p:cBhvr additive="base">
                                        <p:cTn id="1534" dur="2250"/>
                                        <p:tgtEl>
                                          <p:spTgt spid="19"/>
                                        </p:tgtEl>
                                        <p:attrNameLst>
                                          <p:attrName>ppt_x</p:attrName>
                                        </p:attrNameLst>
                                      </p:cBhvr>
                                      <p:tavLst>
                                        <p:tav tm="0">
                                          <p:val>
                                            <p:strVal val="ppt_x"/>
                                          </p:val>
                                        </p:tav>
                                        <p:tav tm="100000">
                                          <p:val>
                                            <p:strVal val="1+ppt_w/2"/>
                                          </p:val>
                                        </p:tav>
                                      </p:tavLst>
                                    </p:anim>
                                    <p:anim calcmode="lin" valueType="num">
                                      <p:cBhvr additive="base">
                                        <p:cTn id="1535" dur="2250"/>
                                        <p:tgtEl>
                                          <p:spTgt spid="19"/>
                                        </p:tgtEl>
                                        <p:attrNameLst>
                                          <p:attrName>ppt_y</p:attrName>
                                        </p:attrNameLst>
                                      </p:cBhvr>
                                      <p:tavLst>
                                        <p:tav tm="0">
                                          <p:val>
                                            <p:strVal val="ppt_y"/>
                                          </p:val>
                                        </p:tav>
                                        <p:tav tm="100000">
                                          <p:val>
                                            <p:strVal val="0-ppt_h/2"/>
                                          </p:val>
                                        </p:tav>
                                      </p:tavLst>
                                    </p:anim>
                                    <p:set>
                                      <p:cBhvr>
                                        <p:cTn id="1536" dur="1" fill="hold">
                                          <p:stCondLst>
                                            <p:cond delay="2249"/>
                                          </p:stCondLst>
                                        </p:cTn>
                                        <p:tgtEl>
                                          <p:spTgt spid="19"/>
                                        </p:tgtEl>
                                        <p:attrNameLst>
                                          <p:attrName>style.visibility</p:attrName>
                                        </p:attrNameLst>
                                      </p:cBhvr>
                                      <p:to>
                                        <p:strVal val="hidden"/>
                                      </p:to>
                                    </p:set>
                                  </p:childTnLst>
                                </p:cTn>
                              </p:par>
                              <p:par>
                                <p:cTn id="1537" presetID="2" presetClass="exit" presetSubtype="3" fill="hold" grpId="2" nodeType="withEffect">
                                  <p:stCondLst>
                                    <p:cond delay="0"/>
                                  </p:stCondLst>
                                  <p:childTnLst>
                                    <p:anim calcmode="lin" valueType="num">
                                      <p:cBhvr additive="base">
                                        <p:cTn id="1538" dur="2250"/>
                                        <p:tgtEl>
                                          <p:spTgt spid="20"/>
                                        </p:tgtEl>
                                        <p:attrNameLst>
                                          <p:attrName>ppt_x</p:attrName>
                                        </p:attrNameLst>
                                      </p:cBhvr>
                                      <p:tavLst>
                                        <p:tav tm="0">
                                          <p:val>
                                            <p:strVal val="ppt_x"/>
                                          </p:val>
                                        </p:tav>
                                        <p:tav tm="100000">
                                          <p:val>
                                            <p:strVal val="1+ppt_w/2"/>
                                          </p:val>
                                        </p:tav>
                                      </p:tavLst>
                                    </p:anim>
                                    <p:anim calcmode="lin" valueType="num">
                                      <p:cBhvr additive="base">
                                        <p:cTn id="1539" dur="2250"/>
                                        <p:tgtEl>
                                          <p:spTgt spid="20"/>
                                        </p:tgtEl>
                                        <p:attrNameLst>
                                          <p:attrName>ppt_y</p:attrName>
                                        </p:attrNameLst>
                                      </p:cBhvr>
                                      <p:tavLst>
                                        <p:tav tm="0">
                                          <p:val>
                                            <p:strVal val="ppt_y"/>
                                          </p:val>
                                        </p:tav>
                                        <p:tav tm="100000">
                                          <p:val>
                                            <p:strVal val="0-ppt_h/2"/>
                                          </p:val>
                                        </p:tav>
                                      </p:tavLst>
                                    </p:anim>
                                    <p:set>
                                      <p:cBhvr>
                                        <p:cTn id="1540" dur="1" fill="hold">
                                          <p:stCondLst>
                                            <p:cond delay="2249"/>
                                          </p:stCondLst>
                                        </p:cTn>
                                        <p:tgtEl>
                                          <p:spTgt spid="20"/>
                                        </p:tgtEl>
                                        <p:attrNameLst>
                                          <p:attrName>style.visibility</p:attrName>
                                        </p:attrNameLst>
                                      </p:cBhvr>
                                      <p:to>
                                        <p:strVal val="hidden"/>
                                      </p:to>
                                    </p:set>
                                  </p:childTnLst>
                                </p:cTn>
                              </p:par>
                              <p:par>
                                <p:cTn id="1541" presetID="2" presetClass="exit" presetSubtype="3" fill="hold" grpId="2" nodeType="withEffect">
                                  <p:stCondLst>
                                    <p:cond delay="0"/>
                                  </p:stCondLst>
                                  <p:childTnLst>
                                    <p:anim calcmode="lin" valueType="num">
                                      <p:cBhvr additive="base">
                                        <p:cTn id="1542" dur="2250"/>
                                        <p:tgtEl>
                                          <p:spTgt spid="21"/>
                                        </p:tgtEl>
                                        <p:attrNameLst>
                                          <p:attrName>ppt_x</p:attrName>
                                        </p:attrNameLst>
                                      </p:cBhvr>
                                      <p:tavLst>
                                        <p:tav tm="0">
                                          <p:val>
                                            <p:strVal val="ppt_x"/>
                                          </p:val>
                                        </p:tav>
                                        <p:tav tm="100000">
                                          <p:val>
                                            <p:strVal val="1+ppt_w/2"/>
                                          </p:val>
                                        </p:tav>
                                      </p:tavLst>
                                    </p:anim>
                                    <p:anim calcmode="lin" valueType="num">
                                      <p:cBhvr additive="base">
                                        <p:cTn id="1543" dur="2250"/>
                                        <p:tgtEl>
                                          <p:spTgt spid="21"/>
                                        </p:tgtEl>
                                        <p:attrNameLst>
                                          <p:attrName>ppt_y</p:attrName>
                                        </p:attrNameLst>
                                      </p:cBhvr>
                                      <p:tavLst>
                                        <p:tav tm="0">
                                          <p:val>
                                            <p:strVal val="ppt_y"/>
                                          </p:val>
                                        </p:tav>
                                        <p:tav tm="100000">
                                          <p:val>
                                            <p:strVal val="0-ppt_h/2"/>
                                          </p:val>
                                        </p:tav>
                                      </p:tavLst>
                                    </p:anim>
                                    <p:set>
                                      <p:cBhvr>
                                        <p:cTn id="1544" dur="1" fill="hold">
                                          <p:stCondLst>
                                            <p:cond delay="2249"/>
                                          </p:stCondLst>
                                        </p:cTn>
                                        <p:tgtEl>
                                          <p:spTgt spid="21"/>
                                        </p:tgtEl>
                                        <p:attrNameLst>
                                          <p:attrName>style.visibility</p:attrName>
                                        </p:attrNameLst>
                                      </p:cBhvr>
                                      <p:to>
                                        <p:strVal val="hidden"/>
                                      </p:to>
                                    </p:set>
                                  </p:childTnLst>
                                </p:cTn>
                              </p:par>
                              <p:par>
                                <p:cTn id="1545" presetID="2" presetClass="exit" presetSubtype="3" fill="hold" grpId="2" nodeType="withEffect">
                                  <p:stCondLst>
                                    <p:cond delay="0"/>
                                  </p:stCondLst>
                                  <p:childTnLst>
                                    <p:anim calcmode="lin" valueType="num">
                                      <p:cBhvr additive="base">
                                        <p:cTn id="1546" dur="2250"/>
                                        <p:tgtEl>
                                          <p:spTgt spid="22"/>
                                        </p:tgtEl>
                                        <p:attrNameLst>
                                          <p:attrName>ppt_x</p:attrName>
                                        </p:attrNameLst>
                                      </p:cBhvr>
                                      <p:tavLst>
                                        <p:tav tm="0">
                                          <p:val>
                                            <p:strVal val="ppt_x"/>
                                          </p:val>
                                        </p:tav>
                                        <p:tav tm="100000">
                                          <p:val>
                                            <p:strVal val="1+ppt_w/2"/>
                                          </p:val>
                                        </p:tav>
                                      </p:tavLst>
                                    </p:anim>
                                    <p:anim calcmode="lin" valueType="num">
                                      <p:cBhvr additive="base">
                                        <p:cTn id="1547" dur="2250"/>
                                        <p:tgtEl>
                                          <p:spTgt spid="22"/>
                                        </p:tgtEl>
                                        <p:attrNameLst>
                                          <p:attrName>ppt_y</p:attrName>
                                        </p:attrNameLst>
                                      </p:cBhvr>
                                      <p:tavLst>
                                        <p:tav tm="0">
                                          <p:val>
                                            <p:strVal val="ppt_y"/>
                                          </p:val>
                                        </p:tav>
                                        <p:tav tm="100000">
                                          <p:val>
                                            <p:strVal val="0-ppt_h/2"/>
                                          </p:val>
                                        </p:tav>
                                      </p:tavLst>
                                    </p:anim>
                                    <p:set>
                                      <p:cBhvr>
                                        <p:cTn id="1548" dur="1" fill="hold">
                                          <p:stCondLst>
                                            <p:cond delay="2249"/>
                                          </p:stCondLst>
                                        </p:cTn>
                                        <p:tgtEl>
                                          <p:spTgt spid="22"/>
                                        </p:tgtEl>
                                        <p:attrNameLst>
                                          <p:attrName>style.visibility</p:attrName>
                                        </p:attrNameLst>
                                      </p:cBhvr>
                                      <p:to>
                                        <p:strVal val="hidden"/>
                                      </p:to>
                                    </p:set>
                                  </p:childTnLst>
                                </p:cTn>
                              </p:par>
                              <p:par>
                                <p:cTn id="1549" presetID="2" presetClass="exit" presetSubtype="3" fill="hold" grpId="2" nodeType="withEffect">
                                  <p:stCondLst>
                                    <p:cond delay="0"/>
                                  </p:stCondLst>
                                  <p:childTnLst>
                                    <p:anim calcmode="lin" valueType="num">
                                      <p:cBhvr additive="base">
                                        <p:cTn id="1550" dur="2250"/>
                                        <p:tgtEl>
                                          <p:spTgt spid="23"/>
                                        </p:tgtEl>
                                        <p:attrNameLst>
                                          <p:attrName>ppt_x</p:attrName>
                                        </p:attrNameLst>
                                      </p:cBhvr>
                                      <p:tavLst>
                                        <p:tav tm="0">
                                          <p:val>
                                            <p:strVal val="ppt_x"/>
                                          </p:val>
                                        </p:tav>
                                        <p:tav tm="100000">
                                          <p:val>
                                            <p:strVal val="1+ppt_w/2"/>
                                          </p:val>
                                        </p:tav>
                                      </p:tavLst>
                                    </p:anim>
                                    <p:anim calcmode="lin" valueType="num">
                                      <p:cBhvr additive="base">
                                        <p:cTn id="1551" dur="2250"/>
                                        <p:tgtEl>
                                          <p:spTgt spid="23"/>
                                        </p:tgtEl>
                                        <p:attrNameLst>
                                          <p:attrName>ppt_y</p:attrName>
                                        </p:attrNameLst>
                                      </p:cBhvr>
                                      <p:tavLst>
                                        <p:tav tm="0">
                                          <p:val>
                                            <p:strVal val="ppt_y"/>
                                          </p:val>
                                        </p:tav>
                                        <p:tav tm="100000">
                                          <p:val>
                                            <p:strVal val="0-ppt_h/2"/>
                                          </p:val>
                                        </p:tav>
                                      </p:tavLst>
                                    </p:anim>
                                    <p:set>
                                      <p:cBhvr>
                                        <p:cTn id="1552" dur="1" fill="hold">
                                          <p:stCondLst>
                                            <p:cond delay="2249"/>
                                          </p:stCondLst>
                                        </p:cTn>
                                        <p:tgtEl>
                                          <p:spTgt spid="23"/>
                                        </p:tgtEl>
                                        <p:attrNameLst>
                                          <p:attrName>style.visibility</p:attrName>
                                        </p:attrNameLst>
                                      </p:cBhvr>
                                      <p:to>
                                        <p:strVal val="hidden"/>
                                      </p:to>
                                    </p:set>
                                  </p:childTnLst>
                                </p:cTn>
                              </p:par>
                              <p:par>
                                <p:cTn id="1553" presetID="2" presetClass="exit" presetSubtype="3" fill="hold" grpId="2" nodeType="withEffect">
                                  <p:stCondLst>
                                    <p:cond delay="0"/>
                                  </p:stCondLst>
                                  <p:childTnLst>
                                    <p:anim calcmode="lin" valueType="num">
                                      <p:cBhvr additive="base">
                                        <p:cTn id="1554" dur="2250"/>
                                        <p:tgtEl>
                                          <p:spTgt spid="24"/>
                                        </p:tgtEl>
                                        <p:attrNameLst>
                                          <p:attrName>ppt_x</p:attrName>
                                        </p:attrNameLst>
                                      </p:cBhvr>
                                      <p:tavLst>
                                        <p:tav tm="0">
                                          <p:val>
                                            <p:strVal val="ppt_x"/>
                                          </p:val>
                                        </p:tav>
                                        <p:tav tm="100000">
                                          <p:val>
                                            <p:strVal val="1+ppt_w/2"/>
                                          </p:val>
                                        </p:tav>
                                      </p:tavLst>
                                    </p:anim>
                                    <p:anim calcmode="lin" valueType="num">
                                      <p:cBhvr additive="base">
                                        <p:cTn id="1555" dur="2250"/>
                                        <p:tgtEl>
                                          <p:spTgt spid="24"/>
                                        </p:tgtEl>
                                        <p:attrNameLst>
                                          <p:attrName>ppt_y</p:attrName>
                                        </p:attrNameLst>
                                      </p:cBhvr>
                                      <p:tavLst>
                                        <p:tav tm="0">
                                          <p:val>
                                            <p:strVal val="ppt_y"/>
                                          </p:val>
                                        </p:tav>
                                        <p:tav tm="100000">
                                          <p:val>
                                            <p:strVal val="0-ppt_h/2"/>
                                          </p:val>
                                        </p:tav>
                                      </p:tavLst>
                                    </p:anim>
                                    <p:set>
                                      <p:cBhvr>
                                        <p:cTn id="1556" dur="1" fill="hold">
                                          <p:stCondLst>
                                            <p:cond delay="2249"/>
                                          </p:stCondLst>
                                        </p:cTn>
                                        <p:tgtEl>
                                          <p:spTgt spid="24"/>
                                        </p:tgtEl>
                                        <p:attrNameLst>
                                          <p:attrName>style.visibility</p:attrName>
                                        </p:attrNameLst>
                                      </p:cBhvr>
                                      <p:to>
                                        <p:strVal val="hidden"/>
                                      </p:to>
                                    </p:set>
                                  </p:childTnLst>
                                </p:cTn>
                              </p:par>
                              <p:par>
                                <p:cTn id="1557" presetID="2" presetClass="exit" presetSubtype="3" fill="hold" grpId="2" nodeType="withEffect">
                                  <p:stCondLst>
                                    <p:cond delay="0"/>
                                  </p:stCondLst>
                                  <p:childTnLst>
                                    <p:anim calcmode="lin" valueType="num">
                                      <p:cBhvr additive="base">
                                        <p:cTn id="1558" dur="2250"/>
                                        <p:tgtEl>
                                          <p:spTgt spid="25"/>
                                        </p:tgtEl>
                                        <p:attrNameLst>
                                          <p:attrName>ppt_x</p:attrName>
                                        </p:attrNameLst>
                                      </p:cBhvr>
                                      <p:tavLst>
                                        <p:tav tm="0">
                                          <p:val>
                                            <p:strVal val="ppt_x"/>
                                          </p:val>
                                        </p:tav>
                                        <p:tav tm="100000">
                                          <p:val>
                                            <p:strVal val="1+ppt_w/2"/>
                                          </p:val>
                                        </p:tav>
                                      </p:tavLst>
                                    </p:anim>
                                    <p:anim calcmode="lin" valueType="num">
                                      <p:cBhvr additive="base">
                                        <p:cTn id="1559" dur="2250"/>
                                        <p:tgtEl>
                                          <p:spTgt spid="25"/>
                                        </p:tgtEl>
                                        <p:attrNameLst>
                                          <p:attrName>ppt_y</p:attrName>
                                        </p:attrNameLst>
                                      </p:cBhvr>
                                      <p:tavLst>
                                        <p:tav tm="0">
                                          <p:val>
                                            <p:strVal val="ppt_y"/>
                                          </p:val>
                                        </p:tav>
                                        <p:tav tm="100000">
                                          <p:val>
                                            <p:strVal val="0-ppt_h/2"/>
                                          </p:val>
                                        </p:tav>
                                      </p:tavLst>
                                    </p:anim>
                                    <p:set>
                                      <p:cBhvr>
                                        <p:cTn id="1560" dur="1" fill="hold">
                                          <p:stCondLst>
                                            <p:cond delay="2249"/>
                                          </p:stCondLst>
                                        </p:cTn>
                                        <p:tgtEl>
                                          <p:spTgt spid="25"/>
                                        </p:tgtEl>
                                        <p:attrNameLst>
                                          <p:attrName>style.visibility</p:attrName>
                                        </p:attrNameLst>
                                      </p:cBhvr>
                                      <p:to>
                                        <p:strVal val="hidden"/>
                                      </p:to>
                                    </p:set>
                                  </p:childTnLst>
                                </p:cTn>
                              </p:par>
                              <p:par>
                                <p:cTn id="1561" presetID="2" presetClass="exit" presetSubtype="3" fill="hold" grpId="2" nodeType="withEffect">
                                  <p:stCondLst>
                                    <p:cond delay="0"/>
                                  </p:stCondLst>
                                  <p:childTnLst>
                                    <p:anim calcmode="lin" valueType="num">
                                      <p:cBhvr additive="base">
                                        <p:cTn id="1562" dur="2250"/>
                                        <p:tgtEl>
                                          <p:spTgt spid="26"/>
                                        </p:tgtEl>
                                        <p:attrNameLst>
                                          <p:attrName>ppt_x</p:attrName>
                                        </p:attrNameLst>
                                      </p:cBhvr>
                                      <p:tavLst>
                                        <p:tav tm="0">
                                          <p:val>
                                            <p:strVal val="ppt_x"/>
                                          </p:val>
                                        </p:tav>
                                        <p:tav tm="100000">
                                          <p:val>
                                            <p:strVal val="1+ppt_w/2"/>
                                          </p:val>
                                        </p:tav>
                                      </p:tavLst>
                                    </p:anim>
                                    <p:anim calcmode="lin" valueType="num">
                                      <p:cBhvr additive="base">
                                        <p:cTn id="1563" dur="2250"/>
                                        <p:tgtEl>
                                          <p:spTgt spid="26"/>
                                        </p:tgtEl>
                                        <p:attrNameLst>
                                          <p:attrName>ppt_y</p:attrName>
                                        </p:attrNameLst>
                                      </p:cBhvr>
                                      <p:tavLst>
                                        <p:tav tm="0">
                                          <p:val>
                                            <p:strVal val="ppt_y"/>
                                          </p:val>
                                        </p:tav>
                                        <p:tav tm="100000">
                                          <p:val>
                                            <p:strVal val="0-ppt_h/2"/>
                                          </p:val>
                                        </p:tav>
                                      </p:tavLst>
                                    </p:anim>
                                    <p:set>
                                      <p:cBhvr>
                                        <p:cTn id="1564" dur="1" fill="hold">
                                          <p:stCondLst>
                                            <p:cond delay="2249"/>
                                          </p:stCondLst>
                                        </p:cTn>
                                        <p:tgtEl>
                                          <p:spTgt spid="26"/>
                                        </p:tgtEl>
                                        <p:attrNameLst>
                                          <p:attrName>style.visibility</p:attrName>
                                        </p:attrNameLst>
                                      </p:cBhvr>
                                      <p:to>
                                        <p:strVal val="hidden"/>
                                      </p:to>
                                    </p:set>
                                  </p:childTnLst>
                                </p:cTn>
                              </p:par>
                              <p:par>
                                <p:cTn id="1565" presetID="2" presetClass="exit" presetSubtype="3" fill="hold" grpId="2" nodeType="withEffect">
                                  <p:stCondLst>
                                    <p:cond delay="0"/>
                                  </p:stCondLst>
                                  <p:childTnLst>
                                    <p:anim calcmode="lin" valueType="num">
                                      <p:cBhvr additive="base">
                                        <p:cTn id="1566" dur="2250"/>
                                        <p:tgtEl>
                                          <p:spTgt spid="27"/>
                                        </p:tgtEl>
                                        <p:attrNameLst>
                                          <p:attrName>ppt_x</p:attrName>
                                        </p:attrNameLst>
                                      </p:cBhvr>
                                      <p:tavLst>
                                        <p:tav tm="0">
                                          <p:val>
                                            <p:strVal val="ppt_x"/>
                                          </p:val>
                                        </p:tav>
                                        <p:tav tm="100000">
                                          <p:val>
                                            <p:strVal val="1+ppt_w/2"/>
                                          </p:val>
                                        </p:tav>
                                      </p:tavLst>
                                    </p:anim>
                                    <p:anim calcmode="lin" valueType="num">
                                      <p:cBhvr additive="base">
                                        <p:cTn id="1567" dur="2250"/>
                                        <p:tgtEl>
                                          <p:spTgt spid="27"/>
                                        </p:tgtEl>
                                        <p:attrNameLst>
                                          <p:attrName>ppt_y</p:attrName>
                                        </p:attrNameLst>
                                      </p:cBhvr>
                                      <p:tavLst>
                                        <p:tav tm="0">
                                          <p:val>
                                            <p:strVal val="ppt_y"/>
                                          </p:val>
                                        </p:tav>
                                        <p:tav tm="100000">
                                          <p:val>
                                            <p:strVal val="0-ppt_h/2"/>
                                          </p:val>
                                        </p:tav>
                                      </p:tavLst>
                                    </p:anim>
                                    <p:set>
                                      <p:cBhvr>
                                        <p:cTn id="1568" dur="1" fill="hold">
                                          <p:stCondLst>
                                            <p:cond delay="2249"/>
                                          </p:stCondLst>
                                        </p:cTn>
                                        <p:tgtEl>
                                          <p:spTgt spid="27"/>
                                        </p:tgtEl>
                                        <p:attrNameLst>
                                          <p:attrName>style.visibility</p:attrName>
                                        </p:attrNameLst>
                                      </p:cBhvr>
                                      <p:to>
                                        <p:strVal val="hidden"/>
                                      </p:to>
                                    </p:set>
                                  </p:childTnLst>
                                </p:cTn>
                              </p:par>
                              <p:par>
                                <p:cTn id="1569" presetID="2" presetClass="exit" presetSubtype="3" fill="hold" grpId="2" nodeType="withEffect">
                                  <p:stCondLst>
                                    <p:cond delay="0"/>
                                  </p:stCondLst>
                                  <p:childTnLst>
                                    <p:anim calcmode="lin" valueType="num">
                                      <p:cBhvr additive="base">
                                        <p:cTn id="1570" dur="2250"/>
                                        <p:tgtEl>
                                          <p:spTgt spid="28"/>
                                        </p:tgtEl>
                                        <p:attrNameLst>
                                          <p:attrName>ppt_x</p:attrName>
                                        </p:attrNameLst>
                                      </p:cBhvr>
                                      <p:tavLst>
                                        <p:tav tm="0">
                                          <p:val>
                                            <p:strVal val="ppt_x"/>
                                          </p:val>
                                        </p:tav>
                                        <p:tav tm="100000">
                                          <p:val>
                                            <p:strVal val="1+ppt_w/2"/>
                                          </p:val>
                                        </p:tav>
                                      </p:tavLst>
                                    </p:anim>
                                    <p:anim calcmode="lin" valueType="num">
                                      <p:cBhvr additive="base">
                                        <p:cTn id="1571" dur="2250"/>
                                        <p:tgtEl>
                                          <p:spTgt spid="28"/>
                                        </p:tgtEl>
                                        <p:attrNameLst>
                                          <p:attrName>ppt_y</p:attrName>
                                        </p:attrNameLst>
                                      </p:cBhvr>
                                      <p:tavLst>
                                        <p:tav tm="0">
                                          <p:val>
                                            <p:strVal val="ppt_y"/>
                                          </p:val>
                                        </p:tav>
                                        <p:tav tm="100000">
                                          <p:val>
                                            <p:strVal val="0-ppt_h/2"/>
                                          </p:val>
                                        </p:tav>
                                      </p:tavLst>
                                    </p:anim>
                                    <p:set>
                                      <p:cBhvr>
                                        <p:cTn id="1572" dur="1" fill="hold">
                                          <p:stCondLst>
                                            <p:cond delay="2249"/>
                                          </p:stCondLst>
                                        </p:cTn>
                                        <p:tgtEl>
                                          <p:spTgt spid="28"/>
                                        </p:tgtEl>
                                        <p:attrNameLst>
                                          <p:attrName>style.visibility</p:attrName>
                                        </p:attrNameLst>
                                      </p:cBhvr>
                                      <p:to>
                                        <p:strVal val="hidden"/>
                                      </p:to>
                                    </p:set>
                                  </p:childTnLst>
                                </p:cTn>
                              </p:par>
                              <p:par>
                                <p:cTn id="1573" presetID="2" presetClass="exit" presetSubtype="3" fill="hold" grpId="2" nodeType="withEffect">
                                  <p:stCondLst>
                                    <p:cond delay="0"/>
                                  </p:stCondLst>
                                  <p:childTnLst>
                                    <p:anim calcmode="lin" valueType="num">
                                      <p:cBhvr additive="base">
                                        <p:cTn id="1574" dur="2250"/>
                                        <p:tgtEl>
                                          <p:spTgt spid="29"/>
                                        </p:tgtEl>
                                        <p:attrNameLst>
                                          <p:attrName>ppt_x</p:attrName>
                                        </p:attrNameLst>
                                      </p:cBhvr>
                                      <p:tavLst>
                                        <p:tav tm="0">
                                          <p:val>
                                            <p:strVal val="ppt_x"/>
                                          </p:val>
                                        </p:tav>
                                        <p:tav tm="100000">
                                          <p:val>
                                            <p:strVal val="1+ppt_w/2"/>
                                          </p:val>
                                        </p:tav>
                                      </p:tavLst>
                                    </p:anim>
                                    <p:anim calcmode="lin" valueType="num">
                                      <p:cBhvr additive="base">
                                        <p:cTn id="1575" dur="2250"/>
                                        <p:tgtEl>
                                          <p:spTgt spid="29"/>
                                        </p:tgtEl>
                                        <p:attrNameLst>
                                          <p:attrName>ppt_y</p:attrName>
                                        </p:attrNameLst>
                                      </p:cBhvr>
                                      <p:tavLst>
                                        <p:tav tm="0">
                                          <p:val>
                                            <p:strVal val="ppt_y"/>
                                          </p:val>
                                        </p:tav>
                                        <p:tav tm="100000">
                                          <p:val>
                                            <p:strVal val="0-ppt_h/2"/>
                                          </p:val>
                                        </p:tav>
                                      </p:tavLst>
                                    </p:anim>
                                    <p:set>
                                      <p:cBhvr>
                                        <p:cTn id="1576" dur="1" fill="hold">
                                          <p:stCondLst>
                                            <p:cond delay="2249"/>
                                          </p:stCondLst>
                                        </p:cTn>
                                        <p:tgtEl>
                                          <p:spTgt spid="29"/>
                                        </p:tgtEl>
                                        <p:attrNameLst>
                                          <p:attrName>style.visibility</p:attrName>
                                        </p:attrNameLst>
                                      </p:cBhvr>
                                      <p:to>
                                        <p:strVal val="hidden"/>
                                      </p:to>
                                    </p:set>
                                  </p:childTnLst>
                                </p:cTn>
                              </p:par>
                              <p:par>
                                <p:cTn id="1577" presetID="2" presetClass="exit" presetSubtype="3" fill="hold" grpId="2" nodeType="withEffect">
                                  <p:stCondLst>
                                    <p:cond delay="0"/>
                                  </p:stCondLst>
                                  <p:childTnLst>
                                    <p:anim calcmode="lin" valueType="num">
                                      <p:cBhvr additive="base">
                                        <p:cTn id="1578" dur="2250"/>
                                        <p:tgtEl>
                                          <p:spTgt spid="30"/>
                                        </p:tgtEl>
                                        <p:attrNameLst>
                                          <p:attrName>ppt_x</p:attrName>
                                        </p:attrNameLst>
                                      </p:cBhvr>
                                      <p:tavLst>
                                        <p:tav tm="0">
                                          <p:val>
                                            <p:strVal val="ppt_x"/>
                                          </p:val>
                                        </p:tav>
                                        <p:tav tm="100000">
                                          <p:val>
                                            <p:strVal val="1+ppt_w/2"/>
                                          </p:val>
                                        </p:tav>
                                      </p:tavLst>
                                    </p:anim>
                                    <p:anim calcmode="lin" valueType="num">
                                      <p:cBhvr additive="base">
                                        <p:cTn id="1579" dur="2250"/>
                                        <p:tgtEl>
                                          <p:spTgt spid="30"/>
                                        </p:tgtEl>
                                        <p:attrNameLst>
                                          <p:attrName>ppt_y</p:attrName>
                                        </p:attrNameLst>
                                      </p:cBhvr>
                                      <p:tavLst>
                                        <p:tav tm="0">
                                          <p:val>
                                            <p:strVal val="ppt_y"/>
                                          </p:val>
                                        </p:tav>
                                        <p:tav tm="100000">
                                          <p:val>
                                            <p:strVal val="0-ppt_h/2"/>
                                          </p:val>
                                        </p:tav>
                                      </p:tavLst>
                                    </p:anim>
                                    <p:set>
                                      <p:cBhvr>
                                        <p:cTn id="1580" dur="1" fill="hold">
                                          <p:stCondLst>
                                            <p:cond delay="2249"/>
                                          </p:stCondLst>
                                        </p:cTn>
                                        <p:tgtEl>
                                          <p:spTgt spid="30"/>
                                        </p:tgtEl>
                                        <p:attrNameLst>
                                          <p:attrName>style.visibility</p:attrName>
                                        </p:attrNameLst>
                                      </p:cBhvr>
                                      <p:to>
                                        <p:strVal val="hidden"/>
                                      </p:to>
                                    </p:set>
                                  </p:childTnLst>
                                </p:cTn>
                              </p:par>
                              <p:par>
                                <p:cTn id="1581" presetID="2" presetClass="exit" presetSubtype="3" fill="hold" grpId="2" nodeType="withEffect">
                                  <p:stCondLst>
                                    <p:cond delay="0"/>
                                  </p:stCondLst>
                                  <p:childTnLst>
                                    <p:anim calcmode="lin" valueType="num">
                                      <p:cBhvr additive="base">
                                        <p:cTn id="1582" dur="2250"/>
                                        <p:tgtEl>
                                          <p:spTgt spid="31"/>
                                        </p:tgtEl>
                                        <p:attrNameLst>
                                          <p:attrName>ppt_x</p:attrName>
                                        </p:attrNameLst>
                                      </p:cBhvr>
                                      <p:tavLst>
                                        <p:tav tm="0">
                                          <p:val>
                                            <p:strVal val="ppt_x"/>
                                          </p:val>
                                        </p:tav>
                                        <p:tav tm="100000">
                                          <p:val>
                                            <p:strVal val="1+ppt_w/2"/>
                                          </p:val>
                                        </p:tav>
                                      </p:tavLst>
                                    </p:anim>
                                    <p:anim calcmode="lin" valueType="num">
                                      <p:cBhvr additive="base">
                                        <p:cTn id="1583" dur="2250"/>
                                        <p:tgtEl>
                                          <p:spTgt spid="31"/>
                                        </p:tgtEl>
                                        <p:attrNameLst>
                                          <p:attrName>ppt_y</p:attrName>
                                        </p:attrNameLst>
                                      </p:cBhvr>
                                      <p:tavLst>
                                        <p:tav tm="0">
                                          <p:val>
                                            <p:strVal val="ppt_y"/>
                                          </p:val>
                                        </p:tav>
                                        <p:tav tm="100000">
                                          <p:val>
                                            <p:strVal val="0-ppt_h/2"/>
                                          </p:val>
                                        </p:tav>
                                      </p:tavLst>
                                    </p:anim>
                                    <p:set>
                                      <p:cBhvr>
                                        <p:cTn id="1584" dur="1" fill="hold">
                                          <p:stCondLst>
                                            <p:cond delay="2249"/>
                                          </p:stCondLst>
                                        </p:cTn>
                                        <p:tgtEl>
                                          <p:spTgt spid="31"/>
                                        </p:tgtEl>
                                        <p:attrNameLst>
                                          <p:attrName>style.visibility</p:attrName>
                                        </p:attrNameLst>
                                      </p:cBhvr>
                                      <p:to>
                                        <p:strVal val="hidden"/>
                                      </p:to>
                                    </p:set>
                                  </p:childTnLst>
                                </p:cTn>
                              </p:par>
                              <p:par>
                                <p:cTn id="1585" presetID="2" presetClass="exit" presetSubtype="3" fill="hold" grpId="2" nodeType="withEffect">
                                  <p:stCondLst>
                                    <p:cond delay="0"/>
                                  </p:stCondLst>
                                  <p:childTnLst>
                                    <p:anim calcmode="lin" valueType="num">
                                      <p:cBhvr additive="base">
                                        <p:cTn id="1586" dur="2250"/>
                                        <p:tgtEl>
                                          <p:spTgt spid="32"/>
                                        </p:tgtEl>
                                        <p:attrNameLst>
                                          <p:attrName>ppt_x</p:attrName>
                                        </p:attrNameLst>
                                      </p:cBhvr>
                                      <p:tavLst>
                                        <p:tav tm="0">
                                          <p:val>
                                            <p:strVal val="ppt_x"/>
                                          </p:val>
                                        </p:tav>
                                        <p:tav tm="100000">
                                          <p:val>
                                            <p:strVal val="1+ppt_w/2"/>
                                          </p:val>
                                        </p:tav>
                                      </p:tavLst>
                                    </p:anim>
                                    <p:anim calcmode="lin" valueType="num">
                                      <p:cBhvr additive="base">
                                        <p:cTn id="1587" dur="2250"/>
                                        <p:tgtEl>
                                          <p:spTgt spid="32"/>
                                        </p:tgtEl>
                                        <p:attrNameLst>
                                          <p:attrName>ppt_y</p:attrName>
                                        </p:attrNameLst>
                                      </p:cBhvr>
                                      <p:tavLst>
                                        <p:tav tm="0">
                                          <p:val>
                                            <p:strVal val="ppt_y"/>
                                          </p:val>
                                        </p:tav>
                                        <p:tav tm="100000">
                                          <p:val>
                                            <p:strVal val="0-ppt_h/2"/>
                                          </p:val>
                                        </p:tav>
                                      </p:tavLst>
                                    </p:anim>
                                    <p:set>
                                      <p:cBhvr>
                                        <p:cTn id="1588" dur="1" fill="hold">
                                          <p:stCondLst>
                                            <p:cond delay="2249"/>
                                          </p:stCondLst>
                                        </p:cTn>
                                        <p:tgtEl>
                                          <p:spTgt spid="32"/>
                                        </p:tgtEl>
                                        <p:attrNameLst>
                                          <p:attrName>style.visibility</p:attrName>
                                        </p:attrNameLst>
                                      </p:cBhvr>
                                      <p:to>
                                        <p:strVal val="hidden"/>
                                      </p:to>
                                    </p:set>
                                  </p:childTnLst>
                                </p:cTn>
                              </p:par>
                              <p:par>
                                <p:cTn id="1589" presetID="2" presetClass="exit" presetSubtype="3" fill="hold" grpId="2" nodeType="withEffect">
                                  <p:stCondLst>
                                    <p:cond delay="0"/>
                                  </p:stCondLst>
                                  <p:childTnLst>
                                    <p:anim calcmode="lin" valueType="num">
                                      <p:cBhvr additive="base">
                                        <p:cTn id="1590" dur="2250"/>
                                        <p:tgtEl>
                                          <p:spTgt spid="33"/>
                                        </p:tgtEl>
                                        <p:attrNameLst>
                                          <p:attrName>ppt_x</p:attrName>
                                        </p:attrNameLst>
                                      </p:cBhvr>
                                      <p:tavLst>
                                        <p:tav tm="0">
                                          <p:val>
                                            <p:strVal val="ppt_x"/>
                                          </p:val>
                                        </p:tav>
                                        <p:tav tm="100000">
                                          <p:val>
                                            <p:strVal val="1+ppt_w/2"/>
                                          </p:val>
                                        </p:tav>
                                      </p:tavLst>
                                    </p:anim>
                                    <p:anim calcmode="lin" valueType="num">
                                      <p:cBhvr additive="base">
                                        <p:cTn id="1591" dur="2250"/>
                                        <p:tgtEl>
                                          <p:spTgt spid="33"/>
                                        </p:tgtEl>
                                        <p:attrNameLst>
                                          <p:attrName>ppt_y</p:attrName>
                                        </p:attrNameLst>
                                      </p:cBhvr>
                                      <p:tavLst>
                                        <p:tav tm="0">
                                          <p:val>
                                            <p:strVal val="ppt_y"/>
                                          </p:val>
                                        </p:tav>
                                        <p:tav tm="100000">
                                          <p:val>
                                            <p:strVal val="0-ppt_h/2"/>
                                          </p:val>
                                        </p:tav>
                                      </p:tavLst>
                                    </p:anim>
                                    <p:set>
                                      <p:cBhvr>
                                        <p:cTn id="1592" dur="1" fill="hold">
                                          <p:stCondLst>
                                            <p:cond delay="2249"/>
                                          </p:stCondLst>
                                        </p:cTn>
                                        <p:tgtEl>
                                          <p:spTgt spid="33"/>
                                        </p:tgtEl>
                                        <p:attrNameLst>
                                          <p:attrName>style.visibility</p:attrName>
                                        </p:attrNameLst>
                                      </p:cBhvr>
                                      <p:to>
                                        <p:strVal val="hidden"/>
                                      </p:to>
                                    </p:set>
                                  </p:childTnLst>
                                </p:cTn>
                              </p:par>
                              <p:par>
                                <p:cTn id="1593" presetID="2" presetClass="exit" presetSubtype="3" fill="hold" grpId="2" nodeType="withEffect">
                                  <p:stCondLst>
                                    <p:cond delay="0"/>
                                  </p:stCondLst>
                                  <p:childTnLst>
                                    <p:anim calcmode="lin" valueType="num">
                                      <p:cBhvr additive="base">
                                        <p:cTn id="1594" dur="2250"/>
                                        <p:tgtEl>
                                          <p:spTgt spid="34"/>
                                        </p:tgtEl>
                                        <p:attrNameLst>
                                          <p:attrName>ppt_x</p:attrName>
                                        </p:attrNameLst>
                                      </p:cBhvr>
                                      <p:tavLst>
                                        <p:tav tm="0">
                                          <p:val>
                                            <p:strVal val="ppt_x"/>
                                          </p:val>
                                        </p:tav>
                                        <p:tav tm="100000">
                                          <p:val>
                                            <p:strVal val="1+ppt_w/2"/>
                                          </p:val>
                                        </p:tav>
                                      </p:tavLst>
                                    </p:anim>
                                    <p:anim calcmode="lin" valueType="num">
                                      <p:cBhvr additive="base">
                                        <p:cTn id="1595" dur="2250"/>
                                        <p:tgtEl>
                                          <p:spTgt spid="34"/>
                                        </p:tgtEl>
                                        <p:attrNameLst>
                                          <p:attrName>ppt_y</p:attrName>
                                        </p:attrNameLst>
                                      </p:cBhvr>
                                      <p:tavLst>
                                        <p:tav tm="0">
                                          <p:val>
                                            <p:strVal val="ppt_y"/>
                                          </p:val>
                                        </p:tav>
                                        <p:tav tm="100000">
                                          <p:val>
                                            <p:strVal val="0-ppt_h/2"/>
                                          </p:val>
                                        </p:tav>
                                      </p:tavLst>
                                    </p:anim>
                                    <p:set>
                                      <p:cBhvr>
                                        <p:cTn id="1596" dur="1" fill="hold">
                                          <p:stCondLst>
                                            <p:cond delay="2249"/>
                                          </p:stCondLst>
                                        </p:cTn>
                                        <p:tgtEl>
                                          <p:spTgt spid="34"/>
                                        </p:tgtEl>
                                        <p:attrNameLst>
                                          <p:attrName>style.visibility</p:attrName>
                                        </p:attrNameLst>
                                      </p:cBhvr>
                                      <p:to>
                                        <p:strVal val="hidden"/>
                                      </p:to>
                                    </p:set>
                                  </p:childTnLst>
                                </p:cTn>
                              </p:par>
                              <p:par>
                                <p:cTn id="1597" presetID="2" presetClass="exit" presetSubtype="3" fill="hold" grpId="2" nodeType="withEffect">
                                  <p:stCondLst>
                                    <p:cond delay="0"/>
                                  </p:stCondLst>
                                  <p:childTnLst>
                                    <p:anim calcmode="lin" valueType="num">
                                      <p:cBhvr additive="base">
                                        <p:cTn id="1598" dur="2250"/>
                                        <p:tgtEl>
                                          <p:spTgt spid="35"/>
                                        </p:tgtEl>
                                        <p:attrNameLst>
                                          <p:attrName>ppt_x</p:attrName>
                                        </p:attrNameLst>
                                      </p:cBhvr>
                                      <p:tavLst>
                                        <p:tav tm="0">
                                          <p:val>
                                            <p:strVal val="ppt_x"/>
                                          </p:val>
                                        </p:tav>
                                        <p:tav tm="100000">
                                          <p:val>
                                            <p:strVal val="1+ppt_w/2"/>
                                          </p:val>
                                        </p:tav>
                                      </p:tavLst>
                                    </p:anim>
                                    <p:anim calcmode="lin" valueType="num">
                                      <p:cBhvr additive="base">
                                        <p:cTn id="1599" dur="2250"/>
                                        <p:tgtEl>
                                          <p:spTgt spid="35"/>
                                        </p:tgtEl>
                                        <p:attrNameLst>
                                          <p:attrName>ppt_y</p:attrName>
                                        </p:attrNameLst>
                                      </p:cBhvr>
                                      <p:tavLst>
                                        <p:tav tm="0">
                                          <p:val>
                                            <p:strVal val="ppt_y"/>
                                          </p:val>
                                        </p:tav>
                                        <p:tav tm="100000">
                                          <p:val>
                                            <p:strVal val="0-ppt_h/2"/>
                                          </p:val>
                                        </p:tav>
                                      </p:tavLst>
                                    </p:anim>
                                    <p:set>
                                      <p:cBhvr>
                                        <p:cTn id="1600" dur="1" fill="hold">
                                          <p:stCondLst>
                                            <p:cond delay="2249"/>
                                          </p:stCondLst>
                                        </p:cTn>
                                        <p:tgtEl>
                                          <p:spTgt spid="35"/>
                                        </p:tgtEl>
                                        <p:attrNameLst>
                                          <p:attrName>style.visibility</p:attrName>
                                        </p:attrNameLst>
                                      </p:cBhvr>
                                      <p:to>
                                        <p:strVal val="hidden"/>
                                      </p:to>
                                    </p:set>
                                  </p:childTnLst>
                                </p:cTn>
                              </p:par>
                              <p:par>
                                <p:cTn id="1601" presetID="2" presetClass="exit" presetSubtype="3" fill="hold" grpId="2" nodeType="withEffect">
                                  <p:stCondLst>
                                    <p:cond delay="0"/>
                                  </p:stCondLst>
                                  <p:childTnLst>
                                    <p:anim calcmode="lin" valueType="num">
                                      <p:cBhvr additive="base">
                                        <p:cTn id="1602" dur="2250"/>
                                        <p:tgtEl>
                                          <p:spTgt spid="36"/>
                                        </p:tgtEl>
                                        <p:attrNameLst>
                                          <p:attrName>ppt_x</p:attrName>
                                        </p:attrNameLst>
                                      </p:cBhvr>
                                      <p:tavLst>
                                        <p:tav tm="0">
                                          <p:val>
                                            <p:strVal val="ppt_x"/>
                                          </p:val>
                                        </p:tav>
                                        <p:tav tm="100000">
                                          <p:val>
                                            <p:strVal val="1+ppt_w/2"/>
                                          </p:val>
                                        </p:tav>
                                      </p:tavLst>
                                    </p:anim>
                                    <p:anim calcmode="lin" valueType="num">
                                      <p:cBhvr additive="base">
                                        <p:cTn id="1603" dur="2250"/>
                                        <p:tgtEl>
                                          <p:spTgt spid="36"/>
                                        </p:tgtEl>
                                        <p:attrNameLst>
                                          <p:attrName>ppt_y</p:attrName>
                                        </p:attrNameLst>
                                      </p:cBhvr>
                                      <p:tavLst>
                                        <p:tav tm="0">
                                          <p:val>
                                            <p:strVal val="ppt_y"/>
                                          </p:val>
                                        </p:tav>
                                        <p:tav tm="100000">
                                          <p:val>
                                            <p:strVal val="0-ppt_h/2"/>
                                          </p:val>
                                        </p:tav>
                                      </p:tavLst>
                                    </p:anim>
                                    <p:set>
                                      <p:cBhvr>
                                        <p:cTn id="1604" dur="1" fill="hold">
                                          <p:stCondLst>
                                            <p:cond delay="2249"/>
                                          </p:stCondLst>
                                        </p:cTn>
                                        <p:tgtEl>
                                          <p:spTgt spid="36"/>
                                        </p:tgtEl>
                                        <p:attrNameLst>
                                          <p:attrName>style.visibility</p:attrName>
                                        </p:attrNameLst>
                                      </p:cBhvr>
                                      <p:to>
                                        <p:strVal val="hidden"/>
                                      </p:to>
                                    </p:set>
                                  </p:childTnLst>
                                </p:cTn>
                              </p:par>
                              <p:par>
                                <p:cTn id="1605" presetID="2" presetClass="exit" presetSubtype="3" fill="hold" grpId="2" nodeType="withEffect">
                                  <p:stCondLst>
                                    <p:cond delay="0"/>
                                  </p:stCondLst>
                                  <p:childTnLst>
                                    <p:anim calcmode="lin" valueType="num">
                                      <p:cBhvr additive="base">
                                        <p:cTn id="1606" dur="2250"/>
                                        <p:tgtEl>
                                          <p:spTgt spid="37"/>
                                        </p:tgtEl>
                                        <p:attrNameLst>
                                          <p:attrName>ppt_x</p:attrName>
                                        </p:attrNameLst>
                                      </p:cBhvr>
                                      <p:tavLst>
                                        <p:tav tm="0">
                                          <p:val>
                                            <p:strVal val="ppt_x"/>
                                          </p:val>
                                        </p:tav>
                                        <p:tav tm="100000">
                                          <p:val>
                                            <p:strVal val="1+ppt_w/2"/>
                                          </p:val>
                                        </p:tav>
                                      </p:tavLst>
                                    </p:anim>
                                    <p:anim calcmode="lin" valueType="num">
                                      <p:cBhvr additive="base">
                                        <p:cTn id="1607" dur="2250"/>
                                        <p:tgtEl>
                                          <p:spTgt spid="37"/>
                                        </p:tgtEl>
                                        <p:attrNameLst>
                                          <p:attrName>ppt_y</p:attrName>
                                        </p:attrNameLst>
                                      </p:cBhvr>
                                      <p:tavLst>
                                        <p:tav tm="0">
                                          <p:val>
                                            <p:strVal val="ppt_y"/>
                                          </p:val>
                                        </p:tav>
                                        <p:tav tm="100000">
                                          <p:val>
                                            <p:strVal val="0-ppt_h/2"/>
                                          </p:val>
                                        </p:tav>
                                      </p:tavLst>
                                    </p:anim>
                                    <p:set>
                                      <p:cBhvr>
                                        <p:cTn id="1608" dur="1" fill="hold">
                                          <p:stCondLst>
                                            <p:cond delay="2249"/>
                                          </p:stCondLst>
                                        </p:cTn>
                                        <p:tgtEl>
                                          <p:spTgt spid="37"/>
                                        </p:tgtEl>
                                        <p:attrNameLst>
                                          <p:attrName>style.visibility</p:attrName>
                                        </p:attrNameLst>
                                      </p:cBhvr>
                                      <p:to>
                                        <p:strVal val="hidden"/>
                                      </p:to>
                                    </p:set>
                                  </p:childTnLst>
                                </p:cTn>
                              </p:par>
                              <p:par>
                                <p:cTn id="1609" presetID="2" presetClass="exit" presetSubtype="3" fill="hold" grpId="2" nodeType="withEffect">
                                  <p:stCondLst>
                                    <p:cond delay="0"/>
                                  </p:stCondLst>
                                  <p:childTnLst>
                                    <p:anim calcmode="lin" valueType="num">
                                      <p:cBhvr additive="base">
                                        <p:cTn id="1610" dur="2250"/>
                                        <p:tgtEl>
                                          <p:spTgt spid="38"/>
                                        </p:tgtEl>
                                        <p:attrNameLst>
                                          <p:attrName>ppt_x</p:attrName>
                                        </p:attrNameLst>
                                      </p:cBhvr>
                                      <p:tavLst>
                                        <p:tav tm="0">
                                          <p:val>
                                            <p:strVal val="ppt_x"/>
                                          </p:val>
                                        </p:tav>
                                        <p:tav tm="100000">
                                          <p:val>
                                            <p:strVal val="1+ppt_w/2"/>
                                          </p:val>
                                        </p:tav>
                                      </p:tavLst>
                                    </p:anim>
                                    <p:anim calcmode="lin" valueType="num">
                                      <p:cBhvr additive="base">
                                        <p:cTn id="1611" dur="2250"/>
                                        <p:tgtEl>
                                          <p:spTgt spid="38"/>
                                        </p:tgtEl>
                                        <p:attrNameLst>
                                          <p:attrName>ppt_y</p:attrName>
                                        </p:attrNameLst>
                                      </p:cBhvr>
                                      <p:tavLst>
                                        <p:tav tm="0">
                                          <p:val>
                                            <p:strVal val="ppt_y"/>
                                          </p:val>
                                        </p:tav>
                                        <p:tav tm="100000">
                                          <p:val>
                                            <p:strVal val="0-ppt_h/2"/>
                                          </p:val>
                                        </p:tav>
                                      </p:tavLst>
                                    </p:anim>
                                    <p:set>
                                      <p:cBhvr>
                                        <p:cTn id="1612" dur="1" fill="hold">
                                          <p:stCondLst>
                                            <p:cond delay="2249"/>
                                          </p:stCondLst>
                                        </p:cTn>
                                        <p:tgtEl>
                                          <p:spTgt spid="38"/>
                                        </p:tgtEl>
                                        <p:attrNameLst>
                                          <p:attrName>style.visibility</p:attrName>
                                        </p:attrNameLst>
                                      </p:cBhvr>
                                      <p:to>
                                        <p:strVal val="hidden"/>
                                      </p:to>
                                    </p:set>
                                  </p:childTnLst>
                                </p:cTn>
                              </p:par>
                              <p:par>
                                <p:cTn id="1613" presetID="2" presetClass="exit" presetSubtype="3" fill="hold" grpId="2" nodeType="withEffect">
                                  <p:stCondLst>
                                    <p:cond delay="0"/>
                                  </p:stCondLst>
                                  <p:childTnLst>
                                    <p:anim calcmode="lin" valueType="num">
                                      <p:cBhvr additive="base">
                                        <p:cTn id="1614" dur="2250"/>
                                        <p:tgtEl>
                                          <p:spTgt spid="39"/>
                                        </p:tgtEl>
                                        <p:attrNameLst>
                                          <p:attrName>ppt_x</p:attrName>
                                        </p:attrNameLst>
                                      </p:cBhvr>
                                      <p:tavLst>
                                        <p:tav tm="0">
                                          <p:val>
                                            <p:strVal val="ppt_x"/>
                                          </p:val>
                                        </p:tav>
                                        <p:tav tm="100000">
                                          <p:val>
                                            <p:strVal val="1+ppt_w/2"/>
                                          </p:val>
                                        </p:tav>
                                      </p:tavLst>
                                    </p:anim>
                                    <p:anim calcmode="lin" valueType="num">
                                      <p:cBhvr additive="base">
                                        <p:cTn id="1615" dur="2250"/>
                                        <p:tgtEl>
                                          <p:spTgt spid="39"/>
                                        </p:tgtEl>
                                        <p:attrNameLst>
                                          <p:attrName>ppt_y</p:attrName>
                                        </p:attrNameLst>
                                      </p:cBhvr>
                                      <p:tavLst>
                                        <p:tav tm="0">
                                          <p:val>
                                            <p:strVal val="ppt_y"/>
                                          </p:val>
                                        </p:tav>
                                        <p:tav tm="100000">
                                          <p:val>
                                            <p:strVal val="0-ppt_h/2"/>
                                          </p:val>
                                        </p:tav>
                                      </p:tavLst>
                                    </p:anim>
                                    <p:set>
                                      <p:cBhvr>
                                        <p:cTn id="1616" dur="1" fill="hold">
                                          <p:stCondLst>
                                            <p:cond delay="2249"/>
                                          </p:stCondLst>
                                        </p:cTn>
                                        <p:tgtEl>
                                          <p:spTgt spid="39"/>
                                        </p:tgtEl>
                                        <p:attrNameLst>
                                          <p:attrName>style.visibility</p:attrName>
                                        </p:attrNameLst>
                                      </p:cBhvr>
                                      <p:to>
                                        <p:strVal val="hidden"/>
                                      </p:to>
                                    </p:set>
                                  </p:childTnLst>
                                </p:cTn>
                              </p:par>
                              <p:par>
                                <p:cTn id="1617" presetID="2" presetClass="exit" presetSubtype="3" fill="hold" grpId="2" nodeType="withEffect">
                                  <p:stCondLst>
                                    <p:cond delay="0"/>
                                  </p:stCondLst>
                                  <p:childTnLst>
                                    <p:anim calcmode="lin" valueType="num">
                                      <p:cBhvr additive="base">
                                        <p:cTn id="1618" dur="2250"/>
                                        <p:tgtEl>
                                          <p:spTgt spid="40"/>
                                        </p:tgtEl>
                                        <p:attrNameLst>
                                          <p:attrName>ppt_x</p:attrName>
                                        </p:attrNameLst>
                                      </p:cBhvr>
                                      <p:tavLst>
                                        <p:tav tm="0">
                                          <p:val>
                                            <p:strVal val="ppt_x"/>
                                          </p:val>
                                        </p:tav>
                                        <p:tav tm="100000">
                                          <p:val>
                                            <p:strVal val="1+ppt_w/2"/>
                                          </p:val>
                                        </p:tav>
                                      </p:tavLst>
                                    </p:anim>
                                    <p:anim calcmode="lin" valueType="num">
                                      <p:cBhvr additive="base">
                                        <p:cTn id="1619" dur="2250"/>
                                        <p:tgtEl>
                                          <p:spTgt spid="40"/>
                                        </p:tgtEl>
                                        <p:attrNameLst>
                                          <p:attrName>ppt_y</p:attrName>
                                        </p:attrNameLst>
                                      </p:cBhvr>
                                      <p:tavLst>
                                        <p:tav tm="0">
                                          <p:val>
                                            <p:strVal val="ppt_y"/>
                                          </p:val>
                                        </p:tav>
                                        <p:tav tm="100000">
                                          <p:val>
                                            <p:strVal val="0-ppt_h/2"/>
                                          </p:val>
                                        </p:tav>
                                      </p:tavLst>
                                    </p:anim>
                                    <p:set>
                                      <p:cBhvr>
                                        <p:cTn id="1620" dur="1" fill="hold">
                                          <p:stCondLst>
                                            <p:cond delay="2249"/>
                                          </p:stCondLst>
                                        </p:cTn>
                                        <p:tgtEl>
                                          <p:spTgt spid="40"/>
                                        </p:tgtEl>
                                        <p:attrNameLst>
                                          <p:attrName>style.visibility</p:attrName>
                                        </p:attrNameLst>
                                      </p:cBhvr>
                                      <p:to>
                                        <p:strVal val="hidden"/>
                                      </p:to>
                                    </p:set>
                                  </p:childTnLst>
                                </p:cTn>
                              </p:par>
                              <p:par>
                                <p:cTn id="1621" presetID="2" presetClass="exit" presetSubtype="3" fill="hold" grpId="2" nodeType="withEffect">
                                  <p:stCondLst>
                                    <p:cond delay="0"/>
                                  </p:stCondLst>
                                  <p:childTnLst>
                                    <p:anim calcmode="lin" valueType="num">
                                      <p:cBhvr additive="base">
                                        <p:cTn id="1622" dur="2250"/>
                                        <p:tgtEl>
                                          <p:spTgt spid="41"/>
                                        </p:tgtEl>
                                        <p:attrNameLst>
                                          <p:attrName>ppt_x</p:attrName>
                                        </p:attrNameLst>
                                      </p:cBhvr>
                                      <p:tavLst>
                                        <p:tav tm="0">
                                          <p:val>
                                            <p:strVal val="ppt_x"/>
                                          </p:val>
                                        </p:tav>
                                        <p:tav tm="100000">
                                          <p:val>
                                            <p:strVal val="1+ppt_w/2"/>
                                          </p:val>
                                        </p:tav>
                                      </p:tavLst>
                                    </p:anim>
                                    <p:anim calcmode="lin" valueType="num">
                                      <p:cBhvr additive="base">
                                        <p:cTn id="1623" dur="2250"/>
                                        <p:tgtEl>
                                          <p:spTgt spid="41"/>
                                        </p:tgtEl>
                                        <p:attrNameLst>
                                          <p:attrName>ppt_y</p:attrName>
                                        </p:attrNameLst>
                                      </p:cBhvr>
                                      <p:tavLst>
                                        <p:tav tm="0">
                                          <p:val>
                                            <p:strVal val="ppt_y"/>
                                          </p:val>
                                        </p:tav>
                                        <p:tav tm="100000">
                                          <p:val>
                                            <p:strVal val="0-ppt_h/2"/>
                                          </p:val>
                                        </p:tav>
                                      </p:tavLst>
                                    </p:anim>
                                    <p:set>
                                      <p:cBhvr>
                                        <p:cTn id="1624" dur="1" fill="hold">
                                          <p:stCondLst>
                                            <p:cond delay="2249"/>
                                          </p:stCondLst>
                                        </p:cTn>
                                        <p:tgtEl>
                                          <p:spTgt spid="41"/>
                                        </p:tgtEl>
                                        <p:attrNameLst>
                                          <p:attrName>style.visibility</p:attrName>
                                        </p:attrNameLst>
                                      </p:cBhvr>
                                      <p:to>
                                        <p:strVal val="hidden"/>
                                      </p:to>
                                    </p:set>
                                  </p:childTnLst>
                                </p:cTn>
                              </p:par>
                              <p:par>
                                <p:cTn id="1625" presetID="2" presetClass="exit" presetSubtype="3" fill="hold" grpId="2" nodeType="withEffect">
                                  <p:stCondLst>
                                    <p:cond delay="0"/>
                                  </p:stCondLst>
                                  <p:childTnLst>
                                    <p:anim calcmode="lin" valueType="num">
                                      <p:cBhvr additive="base">
                                        <p:cTn id="1626" dur="2250"/>
                                        <p:tgtEl>
                                          <p:spTgt spid="42"/>
                                        </p:tgtEl>
                                        <p:attrNameLst>
                                          <p:attrName>ppt_x</p:attrName>
                                        </p:attrNameLst>
                                      </p:cBhvr>
                                      <p:tavLst>
                                        <p:tav tm="0">
                                          <p:val>
                                            <p:strVal val="ppt_x"/>
                                          </p:val>
                                        </p:tav>
                                        <p:tav tm="100000">
                                          <p:val>
                                            <p:strVal val="1+ppt_w/2"/>
                                          </p:val>
                                        </p:tav>
                                      </p:tavLst>
                                    </p:anim>
                                    <p:anim calcmode="lin" valueType="num">
                                      <p:cBhvr additive="base">
                                        <p:cTn id="1627" dur="2250"/>
                                        <p:tgtEl>
                                          <p:spTgt spid="42"/>
                                        </p:tgtEl>
                                        <p:attrNameLst>
                                          <p:attrName>ppt_y</p:attrName>
                                        </p:attrNameLst>
                                      </p:cBhvr>
                                      <p:tavLst>
                                        <p:tav tm="0">
                                          <p:val>
                                            <p:strVal val="ppt_y"/>
                                          </p:val>
                                        </p:tav>
                                        <p:tav tm="100000">
                                          <p:val>
                                            <p:strVal val="0-ppt_h/2"/>
                                          </p:val>
                                        </p:tav>
                                      </p:tavLst>
                                    </p:anim>
                                    <p:set>
                                      <p:cBhvr>
                                        <p:cTn id="1628" dur="1" fill="hold">
                                          <p:stCondLst>
                                            <p:cond delay="2249"/>
                                          </p:stCondLst>
                                        </p:cTn>
                                        <p:tgtEl>
                                          <p:spTgt spid="42"/>
                                        </p:tgtEl>
                                        <p:attrNameLst>
                                          <p:attrName>style.visibility</p:attrName>
                                        </p:attrNameLst>
                                      </p:cBhvr>
                                      <p:to>
                                        <p:strVal val="hidden"/>
                                      </p:to>
                                    </p:set>
                                  </p:childTnLst>
                                </p:cTn>
                              </p:par>
                              <p:par>
                                <p:cTn id="1629" presetID="2" presetClass="exit" presetSubtype="3" fill="hold" grpId="2" nodeType="withEffect">
                                  <p:stCondLst>
                                    <p:cond delay="0"/>
                                  </p:stCondLst>
                                  <p:childTnLst>
                                    <p:anim calcmode="lin" valueType="num">
                                      <p:cBhvr additive="base">
                                        <p:cTn id="1630" dur="2250"/>
                                        <p:tgtEl>
                                          <p:spTgt spid="43"/>
                                        </p:tgtEl>
                                        <p:attrNameLst>
                                          <p:attrName>ppt_x</p:attrName>
                                        </p:attrNameLst>
                                      </p:cBhvr>
                                      <p:tavLst>
                                        <p:tav tm="0">
                                          <p:val>
                                            <p:strVal val="ppt_x"/>
                                          </p:val>
                                        </p:tav>
                                        <p:tav tm="100000">
                                          <p:val>
                                            <p:strVal val="1+ppt_w/2"/>
                                          </p:val>
                                        </p:tav>
                                      </p:tavLst>
                                    </p:anim>
                                    <p:anim calcmode="lin" valueType="num">
                                      <p:cBhvr additive="base">
                                        <p:cTn id="1631" dur="2250"/>
                                        <p:tgtEl>
                                          <p:spTgt spid="43"/>
                                        </p:tgtEl>
                                        <p:attrNameLst>
                                          <p:attrName>ppt_y</p:attrName>
                                        </p:attrNameLst>
                                      </p:cBhvr>
                                      <p:tavLst>
                                        <p:tav tm="0">
                                          <p:val>
                                            <p:strVal val="ppt_y"/>
                                          </p:val>
                                        </p:tav>
                                        <p:tav tm="100000">
                                          <p:val>
                                            <p:strVal val="0-ppt_h/2"/>
                                          </p:val>
                                        </p:tav>
                                      </p:tavLst>
                                    </p:anim>
                                    <p:set>
                                      <p:cBhvr>
                                        <p:cTn id="1632" dur="1" fill="hold">
                                          <p:stCondLst>
                                            <p:cond delay="2249"/>
                                          </p:stCondLst>
                                        </p:cTn>
                                        <p:tgtEl>
                                          <p:spTgt spid="43"/>
                                        </p:tgtEl>
                                        <p:attrNameLst>
                                          <p:attrName>style.visibility</p:attrName>
                                        </p:attrNameLst>
                                      </p:cBhvr>
                                      <p:to>
                                        <p:strVal val="hidden"/>
                                      </p:to>
                                    </p:set>
                                  </p:childTnLst>
                                </p:cTn>
                              </p:par>
                              <p:par>
                                <p:cTn id="1633" presetID="2" presetClass="exit" presetSubtype="3" fill="hold" grpId="2" nodeType="withEffect">
                                  <p:stCondLst>
                                    <p:cond delay="0"/>
                                  </p:stCondLst>
                                  <p:childTnLst>
                                    <p:anim calcmode="lin" valueType="num">
                                      <p:cBhvr additive="base">
                                        <p:cTn id="1634" dur="2250"/>
                                        <p:tgtEl>
                                          <p:spTgt spid="44"/>
                                        </p:tgtEl>
                                        <p:attrNameLst>
                                          <p:attrName>ppt_x</p:attrName>
                                        </p:attrNameLst>
                                      </p:cBhvr>
                                      <p:tavLst>
                                        <p:tav tm="0">
                                          <p:val>
                                            <p:strVal val="ppt_x"/>
                                          </p:val>
                                        </p:tav>
                                        <p:tav tm="100000">
                                          <p:val>
                                            <p:strVal val="1+ppt_w/2"/>
                                          </p:val>
                                        </p:tav>
                                      </p:tavLst>
                                    </p:anim>
                                    <p:anim calcmode="lin" valueType="num">
                                      <p:cBhvr additive="base">
                                        <p:cTn id="1635" dur="2250"/>
                                        <p:tgtEl>
                                          <p:spTgt spid="44"/>
                                        </p:tgtEl>
                                        <p:attrNameLst>
                                          <p:attrName>ppt_y</p:attrName>
                                        </p:attrNameLst>
                                      </p:cBhvr>
                                      <p:tavLst>
                                        <p:tav tm="0">
                                          <p:val>
                                            <p:strVal val="ppt_y"/>
                                          </p:val>
                                        </p:tav>
                                        <p:tav tm="100000">
                                          <p:val>
                                            <p:strVal val="0-ppt_h/2"/>
                                          </p:val>
                                        </p:tav>
                                      </p:tavLst>
                                    </p:anim>
                                    <p:set>
                                      <p:cBhvr>
                                        <p:cTn id="1636" dur="1" fill="hold">
                                          <p:stCondLst>
                                            <p:cond delay="2249"/>
                                          </p:stCondLst>
                                        </p:cTn>
                                        <p:tgtEl>
                                          <p:spTgt spid="44"/>
                                        </p:tgtEl>
                                        <p:attrNameLst>
                                          <p:attrName>style.visibility</p:attrName>
                                        </p:attrNameLst>
                                      </p:cBhvr>
                                      <p:to>
                                        <p:strVal val="hidden"/>
                                      </p:to>
                                    </p:set>
                                  </p:childTnLst>
                                </p:cTn>
                              </p:par>
                              <p:par>
                                <p:cTn id="1637" presetID="2" presetClass="exit" presetSubtype="3" fill="hold" grpId="2" nodeType="withEffect">
                                  <p:stCondLst>
                                    <p:cond delay="0"/>
                                  </p:stCondLst>
                                  <p:childTnLst>
                                    <p:anim calcmode="lin" valueType="num">
                                      <p:cBhvr additive="base">
                                        <p:cTn id="1638" dur="2250"/>
                                        <p:tgtEl>
                                          <p:spTgt spid="45"/>
                                        </p:tgtEl>
                                        <p:attrNameLst>
                                          <p:attrName>ppt_x</p:attrName>
                                        </p:attrNameLst>
                                      </p:cBhvr>
                                      <p:tavLst>
                                        <p:tav tm="0">
                                          <p:val>
                                            <p:strVal val="ppt_x"/>
                                          </p:val>
                                        </p:tav>
                                        <p:tav tm="100000">
                                          <p:val>
                                            <p:strVal val="1+ppt_w/2"/>
                                          </p:val>
                                        </p:tav>
                                      </p:tavLst>
                                    </p:anim>
                                    <p:anim calcmode="lin" valueType="num">
                                      <p:cBhvr additive="base">
                                        <p:cTn id="1639" dur="2250"/>
                                        <p:tgtEl>
                                          <p:spTgt spid="45"/>
                                        </p:tgtEl>
                                        <p:attrNameLst>
                                          <p:attrName>ppt_y</p:attrName>
                                        </p:attrNameLst>
                                      </p:cBhvr>
                                      <p:tavLst>
                                        <p:tav tm="0">
                                          <p:val>
                                            <p:strVal val="ppt_y"/>
                                          </p:val>
                                        </p:tav>
                                        <p:tav tm="100000">
                                          <p:val>
                                            <p:strVal val="0-ppt_h/2"/>
                                          </p:val>
                                        </p:tav>
                                      </p:tavLst>
                                    </p:anim>
                                    <p:set>
                                      <p:cBhvr>
                                        <p:cTn id="1640" dur="1" fill="hold">
                                          <p:stCondLst>
                                            <p:cond delay="2249"/>
                                          </p:stCondLst>
                                        </p:cTn>
                                        <p:tgtEl>
                                          <p:spTgt spid="45"/>
                                        </p:tgtEl>
                                        <p:attrNameLst>
                                          <p:attrName>style.visibility</p:attrName>
                                        </p:attrNameLst>
                                      </p:cBhvr>
                                      <p:to>
                                        <p:strVal val="hidden"/>
                                      </p:to>
                                    </p:set>
                                  </p:childTnLst>
                                </p:cTn>
                              </p:par>
                              <p:par>
                                <p:cTn id="1641" presetID="2" presetClass="exit" presetSubtype="3" fill="hold" grpId="2" nodeType="withEffect">
                                  <p:stCondLst>
                                    <p:cond delay="0"/>
                                  </p:stCondLst>
                                  <p:childTnLst>
                                    <p:anim calcmode="lin" valueType="num">
                                      <p:cBhvr additive="base">
                                        <p:cTn id="1642" dur="2250"/>
                                        <p:tgtEl>
                                          <p:spTgt spid="46"/>
                                        </p:tgtEl>
                                        <p:attrNameLst>
                                          <p:attrName>ppt_x</p:attrName>
                                        </p:attrNameLst>
                                      </p:cBhvr>
                                      <p:tavLst>
                                        <p:tav tm="0">
                                          <p:val>
                                            <p:strVal val="ppt_x"/>
                                          </p:val>
                                        </p:tav>
                                        <p:tav tm="100000">
                                          <p:val>
                                            <p:strVal val="1+ppt_w/2"/>
                                          </p:val>
                                        </p:tav>
                                      </p:tavLst>
                                    </p:anim>
                                    <p:anim calcmode="lin" valueType="num">
                                      <p:cBhvr additive="base">
                                        <p:cTn id="1643" dur="2250"/>
                                        <p:tgtEl>
                                          <p:spTgt spid="46"/>
                                        </p:tgtEl>
                                        <p:attrNameLst>
                                          <p:attrName>ppt_y</p:attrName>
                                        </p:attrNameLst>
                                      </p:cBhvr>
                                      <p:tavLst>
                                        <p:tav tm="0">
                                          <p:val>
                                            <p:strVal val="ppt_y"/>
                                          </p:val>
                                        </p:tav>
                                        <p:tav tm="100000">
                                          <p:val>
                                            <p:strVal val="0-ppt_h/2"/>
                                          </p:val>
                                        </p:tav>
                                      </p:tavLst>
                                    </p:anim>
                                    <p:set>
                                      <p:cBhvr>
                                        <p:cTn id="1644" dur="1" fill="hold">
                                          <p:stCondLst>
                                            <p:cond delay="2249"/>
                                          </p:stCondLst>
                                        </p:cTn>
                                        <p:tgtEl>
                                          <p:spTgt spid="46"/>
                                        </p:tgtEl>
                                        <p:attrNameLst>
                                          <p:attrName>style.visibility</p:attrName>
                                        </p:attrNameLst>
                                      </p:cBhvr>
                                      <p:to>
                                        <p:strVal val="hidden"/>
                                      </p:to>
                                    </p:set>
                                  </p:childTnLst>
                                </p:cTn>
                              </p:par>
                              <p:par>
                                <p:cTn id="1645" presetID="2" presetClass="exit" presetSubtype="3" fill="hold" grpId="2" nodeType="withEffect">
                                  <p:stCondLst>
                                    <p:cond delay="0"/>
                                  </p:stCondLst>
                                  <p:childTnLst>
                                    <p:anim calcmode="lin" valueType="num">
                                      <p:cBhvr additive="base">
                                        <p:cTn id="1646" dur="2250"/>
                                        <p:tgtEl>
                                          <p:spTgt spid="47"/>
                                        </p:tgtEl>
                                        <p:attrNameLst>
                                          <p:attrName>ppt_x</p:attrName>
                                        </p:attrNameLst>
                                      </p:cBhvr>
                                      <p:tavLst>
                                        <p:tav tm="0">
                                          <p:val>
                                            <p:strVal val="ppt_x"/>
                                          </p:val>
                                        </p:tav>
                                        <p:tav tm="100000">
                                          <p:val>
                                            <p:strVal val="1+ppt_w/2"/>
                                          </p:val>
                                        </p:tav>
                                      </p:tavLst>
                                    </p:anim>
                                    <p:anim calcmode="lin" valueType="num">
                                      <p:cBhvr additive="base">
                                        <p:cTn id="1647" dur="2250"/>
                                        <p:tgtEl>
                                          <p:spTgt spid="47"/>
                                        </p:tgtEl>
                                        <p:attrNameLst>
                                          <p:attrName>ppt_y</p:attrName>
                                        </p:attrNameLst>
                                      </p:cBhvr>
                                      <p:tavLst>
                                        <p:tav tm="0">
                                          <p:val>
                                            <p:strVal val="ppt_y"/>
                                          </p:val>
                                        </p:tav>
                                        <p:tav tm="100000">
                                          <p:val>
                                            <p:strVal val="0-ppt_h/2"/>
                                          </p:val>
                                        </p:tav>
                                      </p:tavLst>
                                    </p:anim>
                                    <p:set>
                                      <p:cBhvr>
                                        <p:cTn id="1648" dur="1" fill="hold">
                                          <p:stCondLst>
                                            <p:cond delay="2249"/>
                                          </p:stCondLst>
                                        </p:cTn>
                                        <p:tgtEl>
                                          <p:spTgt spid="47"/>
                                        </p:tgtEl>
                                        <p:attrNameLst>
                                          <p:attrName>style.visibility</p:attrName>
                                        </p:attrNameLst>
                                      </p:cBhvr>
                                      <p:to>
                                        <p:strVal val="hidden"/>
                                      </p:to>
                                    </p:set>
                                  </p:childTnLst>
                                </p:cTn>
                              </p:par>
                              <p:par>
                                <p:cTn id="1649" presetID="2" presetClass="exit" presetSubtype="3" fill="hold" grpId="2" nodeType="withEffect">
                                  <p:stCondLst>
                                    <p:cond delay="0"/>
                                  </p:stCondLst>
                                  <p:childTnLst>
                                    <p:anim calcmode="lin" valueType="num">
                                      <p:cBhvr additive="base">
                                        <p:cTn id="1650" dur="2250"/>
                                        <p:tgtEl>
                                          <p:spTgt spid="48"/>
                                        </p:tgtEl>
                                        <p:attrNameLst>
                                          <p:attrName>ppt_x</p:attrName>
                                        </p:attrNameLst>
                                      </p:cBhvr>
                                      <p:tavLst>
                                        <p:tav tm="0">
                                          <p:val>
                                            <p:strVal val="ppt_x"/>
                                          </p:val>
                                        </p:tav>
                                        <p:tav tm="100000">
                                          <p:val>
                                            <p:strVal val="1+ppt_w/2"/>
                                          </p:val>
                                        </p:tav>
                                      </p:tavLst>
                                    </p:anim>
                                    <p:anim calcmode="lin" valueType="num">
                                      <p:cBhvr additive="base">
                                        <p:cTn id="1651" dur="2250"/>
                                        <p:tgtEl>
                                          <p:spTgt spid="48"/>
                                        </p:tgtEl>
                                        <p:attrNameLst>
                                          <p:attrName>ppt_y</p:attrName>
                                        </p:attrNameLst>
                                      </p:cBhvr>
                                      <p:tavLst>
                                        <p:tav tm="0">
                                          <p:val>
                                            <p:strVal val="ppt_y"/>
                                          </p:val>
                                        </p:tav>
                                        <p:tav tm="100000">
                                          <p:val>
                                            <p:strVal val="0-ppt_h/2"/>
                                          </p:val>
                                        </p:tav>
                                      </p:tavLst>
                                    </p:anim>
                                    <p:set>
                                      <p:cBhvr>
                                        <p:cTn id="1652" dur="1" fill="hold">
                                          <p:stCondLst>
                                            <p:cond delay="2249"/>
                                          </p:stCondLst>
                                        </p:cTn>
                                        <p:tgtEl>
                                          <p:spTgt spid="48"/>
                                        </p:tgtEl>
                                        <p:attrNameLst>
                                          <p:attrName>style.visibility</p:attrName>
                                        </p:attrNameLst>
                                      </p:cBhvr>
                                      <p:to>
                                        <p:strVal val="hidden"/>
                                      </p:to>
                                    </p:set>
                                  </p:childTnLst>
                                </p:cTn>
                              </p:par>
                              <p:par>
                                <p:cTn id="1653" presetID="2" presetClass="exit" presetSubtype="3" fill="hold" grpId="2" nodeType="withEffect">
                                  <p:stCondLst>
                                    <p:cond delay="0"/>
                                  </p:stCondLst>
                                  <p:childTnLst>
                                    <p:anim calcmode="lin" valueType="num">
                                      <p:cBhvr additive="base">
                                        <p:cTn id="1654" dur="2250"/>
                                        <p:tgtEl>
                                          <p:spTgt spid="49"/>
                                        </p:tgtEl>
                                        <p:attrNameLst>
                                          <p:attrName>ppt_x</p:attrName>
                                        </p:attrNameLst>
                                      </p:cBhvr>
                                      <p:tavLst>
                                        <p:tav tm="0">
                                          <p:val>
                                            <p:strVal val="ppt_x"/>
                                          </p:val>
                                        </p:tav>
                                        <p:tav tm="100000">
                                          <p:val>
                                            <p:strVal val="1+ppt_w/2"/>
                                          </p:val>
                                        </p:tav>
                                      </p:tavLst>
                                    </p:anim>
                                    <p:anim calcmode="lin" valueType="num">
                                      <p:cBhvr additive="base">
                                        <p:cTn id="1655" dur="2250"/>
                                        <p:tgtEl>
                                          <p:spTgt spid="49"/>
                                        </p:tgtEl>
                                        <p:attrNameLst>
                                          <p:attrName>ppt_y</p:attrName>
                                        </p:attrNameLst>
                                      </p:cBhvr>
                                      <p:tavLst>
                                        <p:tav tm="0">
                                          <p:val>
                                            <p:strVal val="ppt_y"/>
                                          </p:val>
                                        </p:tav>
                                        <p:tav tm="100000">
                                          <p:val>
                                            <p:strVal val="0-ppt_h/2"/>
                                          </p:val>
                                        </p:tav>
                                      </p:tavLst>
                                    </p:anim>
                                    <p:set>
                                      <p:cBhvr>
                                        <p:cTn id="1656" dur="1" fill="hold">
                                          <p:stCondLst>
                                            <p:cond delay="2249"/>
                                          </p:stCondLst>
                                        </p:cTn>
                                        <p:tgtEl>
                                          <p:spTgt spid="49"/>
                                        </p:tgtEl>
                                        <p:attrNameLst>
                                          <p:attrName>style.visibility</p:attrName>
                                        </p:attrNameLst>
                                      </p:cBhvr>
                                      <p:to>
                                        <p:strVal val="hidden"/>
                                      </p:to>
                                    </p:set>
                                  </p:childTnLst>
                                </p:cTn>
                              </p:par>
                              <p:par>
                                <p:cTn id="1657" presetID="2" presetClass="exit" presetSubtype="3" fill="hold" grpId="2" nodeType="withEffect">
                                  <p:stCondLst>
                                    <p:cond delay="0"/>
                                  </p:stCondLst>
                                  <p:childTnLst>
                                    <p:anim calcmode="lin" valueType="num">
                                      <p:cBhvr additive="base">
                                        <p:cTn id="1658" dur="2250"/>
                                        <p:tgtEl>
                                          <p:spTgt spid="50"/>
                                        </p:tgtEl>
                                        <p:attrNameLst>
                                          <p:attrName>ppt_x</p:attrName>
                                        </p:attrNameLst>
                                      </p:cBhvr>
                                      <p:tavLst>
                                        <p:tav tm="0">
                                          <p:val>
                                            <p:strVal val="ppt_x"/>
                                          </p:val>
                                        </p:tav>
                                        <p:tav tm="100000">
                                          <p:val>
                                            <p:strVal val="1+ppt_w/2"/>
                                          </p:val>
                                        </p:tav>
                                      </p:tavLst>
                                    </p:anim>
                                    <p:anim calcmode="lin" valueType="num">
                                      <p:cBhvr additive="base">
                                        <p:cTn id="1659" dur="2250"/>
                                        <p:tgtEl>
                                          <p:spTgt spid="50"/>
                                        </p:tgtEl>
                                        <p:attrNameLst>
                                          <p:attrName>ppt_y</p:attrName>
                                        </p:attrNameLst>
                                      </p:cBhvr>
                                      <p:tavLst>
                                        <p:tav tm="0">
                                          <p:val>
                                            <p:strVal val="ppt_y"/>
                                          </p:val>
                                        </p:tav>
                                        <p:tav tm="100000">
                                          <p:val>
                                            <p:strVal val="0-ppt_h/2"/>
                                          </p:val>
                                        </p:tav>
                                      </p:tavLst>
                                    </p:anim>
                                    <p:set>
                                      <p:cBhvr>
                                        <p:cTn id="1660" dur="1" fill="hold">
                                          <p:stCondLst>
                                            <p:cond delay="2249"/>
                                          </p:stCondLst>
                                        </p:cTn>
                                        <p:tgtEl>
                                          <p:spTgt spid="50"/>
                                        </p:tgtEl>
                                        <p:attrNameLst>
                                          <p:attrName>style.visibility</p:attrName>
                                        </p:attrNameLst>
                                      </p:cBhvr>
                                      <p:to>
                                        <p:strVal val="hidden"/>
                                      </p:to>
                                    </p:set>
                                  </p:childTnLst>
                                </p:cTn>
                              </p:par>
                              <p:par>
                                <p:cTn id="1661" presetID="2" presetClass="exit" presetSubtype="3" fill="hold" grpId="2" nodeType="withEffect">
                                  <p:stCondLst>
                                    <p:cond delay="0"/>
                                  </p:stCondLst>
                                  <p:childTnLst>
                                    <p:anim calcmode="lin" valueType="num">
                                      <p:cBhvr additive="base">
                                        <p:cTn id="1662" dur="2250"/>
                                        <p:tgtEl>
                                          <p:spTgt spid="51"/>
                                        </p:tgtEl>
                                        <p:attrNameLst>
                                          <p:attrName>ppt_x</p:attrName>
                                        </p:attrNameLst>
                                      </p:cBhvr>
                                      <p:tavLst>
                                        <p:tav tm="0">
                                          <p:val>
                                            <p:strVal val="ppt_x"/>
                                          </p:val>
                                        </p:tav>
                                        <p:tav tm="100000">
                                          <p:val>
                                            <p:strVal val="1+ppt_w/2"/>
                                          </p:val>
                                        </p:tav>
                                      </p:tavLst>
                                    </p:anim>
                                    <p:anim calcmode="lin" valueType="num">
                                      <p:cBhvr additive="base">
                                        <p:cTn id="1663" dur="2250"/>
                                        <p:tgtEl>
                                          <p:spTgt spid="51"/>
                                        </p:tgtEl>
                                        <p:attrNameLst>
                                          <p:attrName>ppt_y</p:attrName>
                                        </p:attrNameLst>
                                      </p:cBhvr>
                                      <p:tavLst>
                                        <p:tav tm="0">
                                          <p:val>
                                            <p:strVal val="ppt_y"/>
                                          </p:val>
                                        </p:tav>
                                        <p:tav tm="100000">
                                          <p:val>
                                            <p:strVal val="0-ppt_h/2"/>
                                          </p:val>
                                        </p:tav>
                                      </p:tavLst>
                                    </p:anim>
                                    <p:set>
                                      <p:cBhvr>
                                        <p:cTn id="1664" dur="1" fill="hold">
                                          <p:stCondLst>
                                            <p:cond delay="2249"/>
                                          </p:stCondLst>
                                        </p:cTn>
                                        <p:tgtEl>
                                          <p:spTgt spid="51"/>
                                        </p:tgtEl>
                                        <p:attrNameLst>
                                          <p:attrName>style.visibility</p:attrName>
                                        </p:attrNameLst>
                                      </p:cBhvr>
                                      <p:to>
                                        <p:strVal val="hidden"/>
                                      </p:to>
                                    </p:set>
                                  </p:childTnLst>
                                </p:cTn>
                              </p:par>
                              <p:par>
                                <p:cTn id="1665" presetID="2" presetClass="exit" presetSubtype="3" fill="hold" grpId="2" nodeType="withEffect">
                                  <p:stCondLst>
                                    <p:cond delay="0"/>
                                  </p:stCondLst>
                                  <p:childTnLst>
                                    <p:anim calcmode="lin" valueType="num">
                                      <p:cBhvr additive="base">
                                        <p:cTn id="1666" dur="2250"/>
                                        <p:tgtEl>
                                          <p:spTgt spid="52"/>
                                        </p:tgtEl>
                                        <p:attrNameLst>
                                          <p:attrName>ppt_x</p:attrName>
                                        </p:attrNameLst>
                                      </p:cBhvr>
                                      <p:tavLst>
                                        <p:tav tm="0">
                                          <p:val>
                                            <p:strVal val="ppt_x"/>
                                          </p:val>
                                        </p:tav>
                                        <p:tav tm="100000">
                                          <p:val>
                                            <p:strVal val="1+ppt_w/2"/>
                                          </p:val>
                                        </p:tav>
                                      </p:tavLst>
                                    </p:anim>
                                    <p:anim calcmode="lin" valueType="num">
                                      <p:cBhvr additive="base">
                                        <p:cTn id="1667" dur="2250"/>
                                        <p:tgtEl>
                                          <p:spTgt spid="52"/>
                                        </p:tgtEl>
                                        <p:attrNameLst>
                                          <p:attrName>ppt_y</p:attrName>
                                        </p:attrNameLst>
                                      </p:cBhvr>
                                      <p:tavLst>
                                        <p:tav tm="0">
                                          <p:val>
                                            <p:strVal val="ppt_y"/>
                                          </p:val>
                                        </p:tav>
                                        <p:tav tm="100000">
                                          <p:val>
                                            <p:strVal val="0-ppt_h/2"/>
                                          </p:val>
                                        </p:tav>
                                      </p:tavLst>
                                    </p:anim>
                                    <p:set>
                                      <p:cBhvr>
                                        <p:cTn id="1668" dur="1" fill="hold">
                                          <p:stCondLst>
                                            <p:cond delay="2249"/>
                                          </p:stCondLst>
                                        </p:cTn>
                                        <p:tgtEl>
                                          <p:spTgt spid="52"/>
                                        </p:tgtEl>
                                        <p:attrNameLst>
                                          <p:attrName>style.visibility</p:attrName>
                                        </p:attrNameLst>
                                      </p:cBhvr>
                                      <p:to>
                                        <p:strVal val="hidden"/>
                                      </p:to>
                                    </p:set>
                                  </p:childTnLst>
                                </p:cTn>
                              </p:par>
                              <p:par>
                                <p:cTn id="1669" presetID="2" presetClass="exit" presetSubtype="3" fill="hold" grpId="2" nodeType="withEffect">
                                  <p:stCondLst>
                                    <p:cond delay="0"/>
                                  </p:stCondLst>
                                  <p:childTnLst>
                                    <p:anim calcmode="lin" valueType="num">
                                      <p:cBhvr additive="base">
                                        <p:cTn id="1670" dur="2250"/>
                                        <p:tgtEl>
                                          <p:spTgt spid="53"/>
                                        </p:tgtEl>
                                        <p:attrNameLst>
                                          <p:attrName>ppt_x</p:attrName>
                                        </p:attrNameLst>
                                      </p:cBhvr>
                                      <p:tavLst>
                                        <p:tav tm="0">
                                          <p:val>
                                            <p:strVal val="ppt_x"/>
                                          </p:val>
                                        </p:tav>
                                        <p:tav tm="100000">
                                          <p:val>
                                            <p:strVal val="1+ppt_w/2"/>
                                          </p:val>
                                        </p:tav>
                                      </p:tavLst>
                                    </p:anim>
                                    <p:anim calcmode="lin" valueType="num">
                                      <p:cBhvr additive="base">
                                        <p:cTn id="1671" dur="2250"/>
                                        <p:tgtEl>
                                          <p:spTgt spid="53"/>
                                        </p:tgtEl>
                                        <p:attrNameLst>
                                          <p:attrName>ppt_y</p:attrName>
                                        </p:attrNameLst>
                                      </p:cBhvr>
                                      <p:tavLst>
                                        <p:tav tm="0">
                                          <p:val>
                                            <p:strVal val="ppt_y"/>
                                          </p:val>
                                        </p:tav>
                                        <p:tav tm="100000">
                                          <p:val>
                                            <p:strVal val="0-ppt_h/2"/>
                                          </p:val>
                                        </p:tav>
                                      </p:tavLst>
                                    </p:anim>
                                    <p:set>
                                      <p:cBhvr>
                                        <p:cTn id="1672" dur="1" fill="hold">
                                          <p:stCondLst>
                                            <p:cond delay="2249"/>
                                          </p:stCondLst>
                                        </p:cTn>
                                        <p:tgtEl>
                                          <p:spTgt spid="53"/>
                                        </p:tgtEl>
                                        <p:attrNameLst>
                                          <p:attrName>style.visibility</p:attrName>
                                        </p:attrNameLst>
                                      </p:cBhvr>
                                      <p:to>
                                        <p:strVal val="hidden"/>
                                      </p:to>
                                    </p:set>
                                  </p:childTnLst>
                                </p:cTn>
                              </p:par>
                              <p:par>
                                <p:cTn id="1673" presetID="2" presetClass="exit" presetSubtype="12" fill="hold" grpId="2" nodeType="withEffect">
                                  <p:stCondLst>
                                    <p:cond delay="0"/>
                                  </p:stCondLst>
                                  <p:childTnLst>
                                    <p:anim calcmode="lin" valueType="num">
                                      <p:cBhvr additive="base">
                                        <p:cTn id="1674" dur="2250"/>
                                        <p:tgtEl>
                                          <p:spTgt spid="107"/>
                                        </p:tgtEl>
                                        <p:attrNameLst>
                                          <p:attrName>ppt_x</p:attrName>
                                        </p:attrNameLst>
                                      </p:cBhvr>
                                      <p:tavLst>
                                        <p:tav tm="0">
                                          <p:val>
                                            <p:strVal val="ppt_x"/>
                                          </p:val>
                                        </p:tav>
                                        <p:tav tm="100000">
                                          <p:val>
                                            <p:strVal val="0-ppt_w/2"/>
                                          </p:val>
                                        </p:tav>
                                      </p:tavLst>
                                    </p:anim>
                                    <p:anim calcmode="lin" valueType="num">
                                      <p:cBhvr additive="base">
                                        <p:cTn id="1675" dur="2250"/>
                                        <p:tgtEl>
                                          <p:spTgt spid="107"/>
                                        </p:tgtEl>
                                        <p:attrNameLst>
                                          <p:attrName>ppt_y</p:attrName>
                                        </p:attrNameLst>
                                      </p:cBhvr>
                                      <p:tavLst>
                                        <p:tav tm="0">
                                          <p:val>
                                            <p:strVal val="ppt_y"/>
                                          </p:val>
                                        </p:tav>
                                        <p:tav tm="100000">
                                          <p:val>
                                            <p:strVal val="1+ppt_h/2"/>
                                          </p:val>
                                        </p:tav>
                                      </p:tavLst>
                                    </p:anim>
                                    <p:set>
                                      <p:cBhvr>
                                        <p:cTn id="1676" dur="1" fill="hold">
                                          <p:stCondLst>
                                            <p:cond delay="2249"/>
                                          </p:stCondLst>
                                        </p:cTn>
                                        <p:tgtEl>
                                          <p:spTgt spid="107"/>
                                        </p:tgtEl>
                                        <p:attrNameLst>
                                          <p:attrName>style.visibility</p:attrName>
                                        </p:attrNameLst>
                                      </p:cBhvr>
                                      <p:to>
                                        <p:strVal val="hidden"/>
                                      </p:to>
                                    </p:set>
                                  </p:childTnLst>
                                </p:cTn>
                              </p:par>
                              <p:par>
                                <p:cTn id="1677" presetID="2" presetClass="exit" presetSubtype="12" fill="hold" grpId="2" nodeType="withEffect">
                                  <p:stCondLst>
                                    <p:cond delay="0"/>
                                  </p:stCondLst>
                                  <p:childTnLst>
                                    <p:anim calcmode="lin" valueType="num">
                                      <p:cBhvr additive="base">
                                        <p:cTn id="1678" dur="2250"/>
                                        <p:tgtEl>
                                          <p:spTgt spid="108"/>
                                        </p:tgtEl>
                                        <p:attrNameLst>
                                          <p:attrName>ppt_x</p:attrName>
                                        </p:attrNameLst>
                                      </p:cBhvr>
                                      <p:tavLst>
                                        <p:tav tm="0">
                                          <p:val>
                                            <p:strVal val="ppt_x"/>
                                          </p:val>
                                        </p:tav>
                                        <p:tav tm="100000">
                                          <p:val>
                                            <p:strVal val="0-ppt_w/2"/>
                                          </p:val>
                                        </p:tav>
                                      </p:tavLst>
                                    </p:anim>
                                    <p:anim calcmode="lin" valueType="num">
                                      <p:cBhvr additive="base">
                                        <p:cTn id="1679" dur="2250"/>
                                        <p:tgtEl>
                                          <p:spTgt spid="108"/>
                                        </p:tgtEl>
                                        <p:attrNameLst>
                                          <p:attrName>ppt_y</p:attrName>
                                        </p:attrNameLst>
                                      </p:cBhvr>
                                      <p:tavLst>
                                        <p:tav tm="0">
                                          <p:val>
                                            <p:strVal val="ppt_y"/>
                                          </p:val>
                                        </p:tav>
                                        <p:tav tm="100000">
                                          <p:val>
                                            <p:strVal val="1+ppt_h/2"/>
                                          </p:val>
                                        </p:tav>
                                      </p:tavLst>
                                    </p:anim>
                                    <p:set>
                                      <p:cBhvr>
                                        <p:cTn id="1680" dur="1" fill="hold">
                                          <p:stCondLst>
                                            <p:cond delay="2249"/>
                                          </p:stCondLst>
                                        </p:cTn>
                                        <p:tgtEl>
                                          <p:spTgt spid="108"/>
                                        </p:tgtEl>
                                        <p:attrNameLst>
                                          <p:attrName>style.visibility</p:attrName>
                                        </p:attrNameLst>
                                      </p:cBhvr>
                                      <p:to>
                                        <p:strVal val="hidden"/>
                                      </p:to>
                                    </p:set>
                                  </p:childTnLst>
                                </p:cTn>
                              </p:par>
                              <p:par>
                                <p:cTn id="1681" presetID="2" presetClass="exit" presetSubtype="12" fill="hold" grpId="2" nodeType="withEffect">
                                  <p:stCondLst>
                                    <p:cond delay="0"/>
                                  </p:stCondLst>
                                  <p:childTnLst>
                                    <p:anim calcmode="lin" valueType="num">
                                      <p:cBhvr additive="base">
                                        <p:cTn id="1682" dur="2250"/>
                                        <p:tgtEl>
                                          <p:spTgt spid="109"/>
                                        </p:tgtEl>
                                        <p:attrNameLst>
                                          <p:attrName>ppt_x</p:attrName>
                                        </p:attrNameLst>
                                      </p:cBhvr>
                                      <p:tavLst>
                                        <p:tav tm="0">
                                          <p:val>
                                            <p:strVal val="ppt_x"/>
                                          </p:val>
                                        </p:tav>
                                        <p:tav tm="100000">
                                          <p:val>
                                            <p:strVal val="0-ppt_w/2"/>
                                          </p:val>
                                        </p:tav>
                                      </p:tavLst>
                                    </p:anim>
                                    <p:anim calcmode="lin" valueType="num">
                                      <p:cBhvr additive="base">
                                        <p:cTn id="1683" dur="2250"/>
                                        <p:tgtEl>
                                          <p:spTgt spid="109"/>
                                        </p:tgtEl>
                                        <p:attrNameLst>
                                          <p:attrName>ppt_y</p:attrName>
                                        </p:attrNameLst>
                                      </p:cBhvr>
                                      <p:tavLst>
                                        <p:tav tm="0">
                                          <p:val>
                                            <p:strVal val="ppt_y"/>
                                          </p:val>
                                        </p:tav>
                                        <p:tav tm="100000">
                                          <p:val>
                                            <p:strVal val="1+ppt_h/2"/>
                                          </p:val>
                                        </p:tav>
                                      </p:tavLst>
                                    </p:anim>
                                    <p:set>
                                      <p:cBhvr>
                                        <p:cTn id="1684" dur="1" fill="hold">
                                          <p:stCondLst>
                                            <p:cond delay="2249"/>
                                          </p:stCondLst>
                                        </p:cTn>
                                        <p:tgtEl>
                                          <p:spTgt spid="109"/>
                                        </p:tgtEl>
                                        <p:attrNameLst>
                                          <p:attrName>style.visibility</p:attrName>
                                        </p:attrNameLst>
                                      </p:cBhvr>
                                      <p:to>
                                        <p:strVal val="hidden"/>
                                      </p:to>
                                    </p:set>
                                  </p:childTnLst>
                                </p:cTn>
                              </p:par>
                              <p:par>
                                <p:cTn id="1685" presetID="2" presetClass="exit" presetSubtype="12" fill="hold" grpId="2" nodeType="withEffect">
                                  <p:stCondLst>
                                    <p:cond delay="0"/>
                                  </p:stCondLst>
                                  <p:childTnLst>
                                    <p:anim calcmode="lin" valueType="num">
                                      <p:cBhvr additive="base">
                                        <p:cTn id="1686" dur="2250"/>
                                        <p:tgtEl>
                                          <p:spTgt spid="110"/>
                                        </p:tgtEl>
                                        <p:attrNameLst>
                                          <p:attrName>ppt_x</p:attrName>
                                        </p:attrNameLst>
                                      </p:cBhvr>
                                      <p:tavLst>
                                        <p:tav tm="0">
                                          <p:val>
                                            <p:strVal val="ppt_x"/>
                                          </p:val>
                                        </p:tav>
                                        <p:tav tm="100000">
                                          <p:val>
                                            <p:strVal val="0-ppt_w/2"/>
                                          </p:val>
                                        </p:tav>
                                      </p:tavLst>
                                    </p:anim>
                                    <p:anim calcmode="lin" valueType="num">
                                      <p:cBhvr additive="base">
                                        <p:cTn id="1687" dur="2250"/>
                                        <p:tgtEl>
                                          <p:spTgt spid="110"/>
                                        </p:tgtEl>
                                        <p:attrNameLst>
                                          <p:attrName>ppt_y</p:attrName>
                                        </p:attrNameLst>
                                      </p:cBhvr>
                                      <p:tavLst>
                                        <p:tav tm="0">
                                          <p:val>
                                            <p:strVal val="ppt_y"/>
                                          </p:val>
                                        </p:tav>
                                        <p:tav tm="100000">
                                          <p:val>
                                            <p:strVal val="1+ppt_h/2"/>
                                          </p:val>
                                        </p:tav>
                                      </p:tavLst>
                                    </p:anim>
                                    <p:set>
                                      <p:cBhvr>
                                        <p:cTn id="1688" dur="1" fill="hold">
                                          <p:stCondLst>
                                            <p:cond delay="2249"/>
                                          </p:stCondLst>
                                        </p:cTn>
                                        <p:tgtEl>
                                          <p:spTgt spid="110"/>
                                        </p:tgtEl>
                                        <p:attrNameLst>
                                          <p:attrName>style.visibility</p:attrName>
                                        </p:attrNameLst>
                                      </p:cBhvr>
                                      <p:to>
                                        <p:strVal val="hidden"/>
                                      </p:to>
                                    </p:set>
                                  </p:childTnLst>
                                </p:cTn>
                              </p:par>
                              <p:par>
                                <p:cTn id="1689" presetID="2" presetClass="exit" presetSubtype="12" fill="hold" grpId="2" nodeType="withEffect">
                                  <p:stCondLst>
                                    <p:cond delay="0"/>
                                  </p:stCondLst>
                                  <p:childTnLst>
                                    <p:anim calcmode="lin" valueType="num">
                                      <p:cBhvr additive="base">
                                        <p:cTn id="1690" dur="2250"/>
                                        <p:tgtEl>
                                          <p:spTgt spid="111"/>
                                        </p:tgtEl>
                                        <p:attrNameLst>
                                          <p:attrName>ppt_x</p:attrName>
                                        </p:attrNameLst>
                                      </p:cBhvr>
                                      <p:tavLst>
                                        <p:tav tm="0">
                                          <p:val>
                                            <p:strVal val="ppt_x"/>
                                          </p:val>
                                        </p:tav>
                                        <p:tav tm="100000">
                                          <p:val>
                                            <p:strVal val="0-ppt_w/2"/>
                                          </p:val>
                                        </p:tav>
                                      </p:tavLst>
                                    </p:anim>
                                    <p:anim calcmode="lin" valueType="num">
                                      <p:cBhvr additive="base">
                                        <p:cTn id="1691" dur="2250"/>
                                        <p:tgtEl>
                                          <p:spTgt spid="111"/>
                                        </p:tgtEl>
                                        <p:attrNameLst>
                                          <p:attrName>ppt_y</p:attrName>
                                        </p:attrNameLst>
                                      </p:cBhvr>
                                      <p:tavLst>
                                        <p:tav tm="0">
                                          <p:val>
                                            <p:strVal val="ppt_y"/>
                                          </p:val>
                                        </p:tav>
                                        <p:tav tm="100000">
                                          <p:val>
                                            <p:strVal val="1+ppt_h/2"/>
                                          </p:val>
                                        </p:tav>
                                      </p:tavLst>
                                    </p:anim>
                                    <p:set>
                                      <p:cBhvr>
                                        <p:cTn id="1692" dur="1" fill="hold">
                                          <p:stCondLst>
                                            <p:cond delay="2249"/>
                                          </p:stCondLst>
                                        </p:cTn>
                                        <p:tgtEl>
                                          <p:spTgt spid="111"/>
                                        </p:tgtEl>
                                        <p:attrNameLst>
                                          <p:attrName>style.visibility</p:attrName>
                                        </p:attrNameLst>
                                      </p:cBhvr>
                                      <p:to>
                                        <p:strVal val="hidden"/>
                                      </p:to>
                                    </p:set>
                                  </p:childTnLst>
                                </p:cTn>
                              </p:par>
                              <p:par>
                                <p:cTn id="1693" presetID="2" presetClass="exit" presetSubtype="12" fill="hold" grpId="2" nodeType="withEffect">
                                  <p:stCondLst>
                                    <p:cond delay="0"/>
                                  </p:stCondLst>
                                  <p:childTnLst>
                                    <p:anim calcmode="lin" valueType="num">
                                      <p:cBhvr additive="base">
                                        <p:cTn id="1694" dur="2250"/>
                                        <p:tgtEl>
                                          <p:spTgt spid="112"/>
                                        </p:tgtEl>
                                        <p:attrNameLst>
                                          <p:attrName>ppt_x</p:attrName>
                                        </p:attrNameLst>
                                      </p:cBhvr>
                                      <p:tavLst>
                                        <p:tav tm="0">
                                          <p:val>
                                            <p:strVal val="ppt_x"/>
                                          </p:val>
                                        </p:tav>
                                        <p:tav tm="100000">
                                          <p:val>
                                            <p:strVal val="0-ppt_w/2"/>
                                          </p:val>
                                        </p:tav>
                                      </p:tavLst>
                                    </p:anim>
                                    <p:anim calcmode="lin" valueType="num">
                                      <p:cBhvr additive="base">
                                        <p:cTn id="1695" dur="2250"/>
                                        <p:tgtEl>
                                          <p:spTgt spid="112"/>
                                        </p:tgtEl>
                                        <p:attrNameLst>
                                          <p:attrName>ppt_y</p:attrName>
                                        </p:attrNameLst>
                                      </p:cBhvr>
                                      <p:tavLst>
                                        <p:tav tm="0">
                                          <p:val>
                                            <p:strVal val="ppt_y"/>
                                          </p:val>
                                        </p:tav>
                                        <p:tav tm="100000">
                                          <p:val>
                                            <p:strVal val="1+ppt_h/2"/>
                                          </p:val>
                                        </p:tav>
                                      </p:tavLst>
                                    </p:anim>
                                    <p:set>
                                      <p:cBhvr>
                                        <p:cTn id="1696" dur="1" fill="hold">
                                          <p:stCondLst>
                                            <p:cond delay="2249"/>
                                          </p:stCondLst>
                                        </p:cTn>
                                        <p:tgtEl>
                                          <p:spTgt spid="112"/>
                                        </p:tgtEl>
                                        <p:attrNameLst>
                                          <p:attrName>style.visibility</p:attrName>
                                        </p:attrNameLst>
                                      </p:cBhvr>
                                      <p:to>
                                        <p:strVal val="hidden"/>
                                      </p:to>
                                    </p:set>
                                  </p:childTnLst>
                                </p:cTn>
                              </p:par>
                              <p:par>
                                <p:cTn id="1697" presetID="2" presetClass="exit" presetSubtype="12" fill="hold" grpId="2" nodeType="withEffect">
                                  <p:stCondLst>
                                    <p:cond delay="0"/>
                                  </p:stCondLst>
                                  <p:childTnLst>
                                    <p:anim calcmode="lin" valueType="num">
                                      <p:cBhvr additive="base">
                                        <p:cTn id="1698" dur="2250"/>
                                        <p:tgtEl>
                                          <p:spTgt spid="113"/>
                                        </p:tgtEl>
                                        <p:attrNameLst>
                                          <p:attrName>ppt_x</p:attrName>
                                        </p:attrNameLst>
                                      </p:cBhvr>
                                      <p:tavLst>
                                        <p:tav tm="0">
                                          <p:val>
                                            <p:strVal val="ppt_x"/>
                                          </p:val>
                                        </p:tav>
                                        <p:tav tm="100000">
                                          <p:val>
                                            <p:strVal val="0-ppt_w/2"/>
                                          </p:val>
                                        </p:tav>
                                      </p:tavLst>
                                    </p:anim>
                                    <p:anim calcmode="lin" valueType="num">
                                      <p:cBhvr additive="base">
                                        <p:cTn id="1699" dur="2250"/>
                                        <p:tgtEl>
                                          <p:spTgt spid="113"/>
                                        </p:tgtEl>
                                        <p:attrNameLst>
                                          <p:attrName>ppt_y</p:attrName>
                                        </p:attrNameLst>
                                      </p:cBhvr>
                                      <p:tavLst>
                                        <p:tav tm="0">
                                          <p:val>
                                            <p:strVal val="ppt_y"/>
                                          </p:val>
                                        </p:tav>
                                        <p:tav tm="100000">
                                          <p:val>
                                            <p:strVal val="1+ppt_h/2"/>
                                          </p:val>
                                        </p:tav>
                                      </p:tavLst>
                                    </p:anim>
                                    <p:set>
                                      <p:cBhvr>
                                        <p:cTn id="1700" dur="1" fill="hold">
                                          <p:stCondLst>
                                            <p:cond delay="2249"/>
                                          </p:stCondLst>
                                        </p:cTn>
                                        <p:tgtEl>
                                          <p:spTgt spid="113"/>
                                        </p:tgtEl>
                                        <p:attrNameLst>
                                          <p:attrName>style.visibility</p:attrName>
                                        </p:attrNameLst>
                                      </p:cBhvr>
                                      <p:to>
                                        <p:strVal val="hidden"/>
                                      </p:to>
                                    </p:set>
                                  </p:childTnLst>
                                </p:cTn>
                              </p:par>
                              <p:par>
                                <p:cTn id="1701" presetID="2" presetClass="exit" presetSubtype="12" fill="hold" grpId="2" nodeType="withEffect">
                                  <p:stCondLst>
                                    <p:cond delay="0"/>
                                  </p:stCondLst>
                                  <p:childTnLst>
                                    <p:anim calcmode="lin" valueType="num">
                                      <p:cBhvr additive="base">
                                        <p:cTn id="1702" dur="2250"/>
                                        <p:tgtEl>
                                          <p:spTgt spid="114"/>
                                        </p:tgtEl>
                                        <p:attrNameLst>
                                          <p:attrName>ppt_x</p:attrName>
                                        </p:attrNameLst>
                                      </p:cBhvr>
                                      <p:tavLst>
                                        <p:tav tm="0">
                                          <p:val>
                                            <p:strVal val="ppt_x"/>
                                          </p:val>
                                        </p:tav>
                                        <p:tav tm="100000">
                                          <p:val>
                                            <p:strVal val="0-ppt_w/2"/>
                                          </p:val>
                                        </p:tav>
                                      </p:tavLst>
                                    </p:anim>
                                    <p:anim calcmode="lin" valueType="num">
                                      <p:cBhvr additive="base">
                                        <p:cTn id="1703" dur="2250"/>
                                        <p:tgtEl>
                                          <p:spTgt spid="114"/>
                                        </p:tgtEl>
                                        <p:attrNameLst>
                                          <p:attrName>ppt_y</p:attrName>
                                        </p:attrNameLst>
                                      </p:cBhvr>
                                      <p:tavLst>
                                        <p:tav tm="0">
                                          <p:val>
                                            <p:strVal val="ppt_y"/>
                                          </p:val>
                                        </p:tav>
                                        <p:tav tm="100000">
                                          <p:val>
                                            <p:strVal val="1+ppt_h/2"/>
                                          </p:val>
                                        </p:tav>
                                      </p:tavLst>
                                    </p:anim>
                                    <p:set>
                                      <p:cBhvr>
                                        <p:cTn id="1704" dur="1" fill="hold">
                                          <p:stCondLst>
                                            <p:cond delay="2249"/>
                                          </p:stCondLst>
                                        </p:cTn>
                                        <p:tgtEl>
                                          <p:spTgt spid="114"/>
                                        </p:tgtEl>
                                        <p:attrNameLst>
                                          <p:attrName>style.visibility</p:attrName>
                                        </p:attrNameLst>
                                      </p:cBhvr>
                                      <p:to>
                                        <p:strVal val="hidden"/>
                                      </p:to>
                                    </p:set>
                                  </p:childTnLst>
                                </p:cTn>
                              </p:par>
                              <p:par>
                                <p:cTn id="1705" presetID="2" presetClass="exit" presetSubtype="12" fill="hold" grpId="2" nodeType="withEffect">
                                  <p:stCondLst>
                                    <p:cond delay="0"/>
                                  </p:stCondLst>
                                  <p:childTnLst>
                                    <p:anim calcmode="lin" valueType="num">
                                      <p:cBhvr additive="base">
                                        <p:cTn id="1706" dur="2250"/>
                                        <p:tgtEl>
                                          <p:spTgt spid="115"/>
                                        </p:tgtEl>
                                        <p:attrNameLst>
                                          <p:attrName>ppt_x</p:attrName>
                                        </p:attrNameLst>
                                      </p:cBhvr>
                                      <p:tavLst>
                                        <p:tav tm="0">
                                          <p:val>
                                            <p:strVal val="ppt_x"/>
                                          </p:val>
                                        </p:tav>
                                        <p:tav tm="100000">
                                          <p:val>
                                            <p:strVal val="0-ppt_w/2"/>
                                          </p:val>
                                        </p:tav>
                                      </p:tavLst>
                                    </p:anim>
                                    <p:anim calcmode="lin" valueType="num">
                                      <p:cBhvr additive="base">
                                        <p:cTn id="1707" dur="2250"/>
                                        <p:tgtEl>
                                          <p:spTgt spid="115"/>
                                        </p:tgtEl>
                                        <p:attrNameLst>
                                          <p:attrName>ppt_y</p:attrName>
                                        </p:attrNameLst>
                                      </p:cBhvr>
                                      <p:tavLst>
                                        <p:tav tm="0">
                                          <p:val>
                                            <p:strVal val="ppt_y"/>
                                          </p:val>
                                        </p:tav>
                                        <p:tav tm="100000">
                                          <p:val>
                                            <p:strVal val="1+ppt_h/2"/>
                                          </p:val>
                                        </p:tav>
                                      </p:tavLst>
                                    </p:anim>
                                    <p:set>
                                      <p:cBhvr>
                                        <p:cTn id="1708" dur="1" fill="hold">
                                          <p:stCondLst>
                                            <p:cond delay="2249"/>
                                          </p:stCondLst>
                                        </p:cTn>
                                        <p:tgtEl>
                                          <p:spTgt spid="115"/>
                                        </p:tgtEl>
                                        <p:attrNameLst>
                                          <p:attrName>style.visibility</p:attrName>
                                        </p:attrNameLst>
                                      </p:cBhvr>
                                      <p:to>
                                        <p:strVal val="hidden"/>
                                      </p:to>
                                    </p:set>
                                  </p:childTnLst>
                                </p:cTn>
                              </p:par>
                              <p:par>
                                <p:cTn id="1709" presetID="2" presetClass="exit" presetSubtype="12" fill="hold" grpId="2" nodeType="withEffect">
                                  <p:stCondLst>
                                    <p:cond delay="0"/>
                                  </p:stCondLst>
                                  <p:childTnLst>
                                    <p:anim calcmode="lin" valueType="num">
                                      <p:cBhvr additive="base">
                                        <p:cTn id="1710" dur="2250"/>
                                        <p:tgtEl>
                                          <p:spTgt spid="116"/>
                                        </p:tgtEl>
                                        <p:attrNameLst>
                                          <p:attrName>ppt_x</p:attrName>
                                        </p:attrNameLst>
                                      </p:cBhvr>
                                      <p:tavLst>
                                        <p:tav tm="0">
                                          <p:val>
                                            <p:strVal val="ppt_x"/>
                                          </p:val>
                                        </p:tav>
                                        <p:tav tm="100000">
                                          <p:val>
                                            <p:strVal val="0-ppt_w/2"/>
                                          </p:val>
                                        </p:tav>
                                      </p:tavLst>
                                    </p:anim>
                                    <p:anim calcmode="lin" valueType="num">
                                      <p:cBhvr additive="base">
                                        <p:cTn id="1711" dur="2250"/>
                                        <p:tgtEl>
                                          <p:spTgt spid="116"/>
                                        </p:tgtEl>
                                        <p:attrNameLst>
                                          <p:attrName>ppt_y</p:attrName>
                                        </p:attrNameLst>
                                      </p:cBhvr>
                                      <p:tavLst>
                                        <p:tav tm="0">
                                          <p:val>
                                            <p:strVal val="ppt_y"/>
                                          </p:val>
                                        </p:tav>
                                        <p:tav tm="100000">
                                          <p:val>
                                            <p:strVal val="1+ppt_h/2"/>
                                          </p:val>
                                        </p:tav>
                                      </p:tavLst>
                                    </p:anim>
                                    <p:set>
                                      <p:cBhvr>
                                        <p:cTn id="1712" dur="1" fill="hold">
                                          <p:stCondLst>
                                            <p:cond delay="2249"/>
                                          </p:stCondLst>
                                        </p:cTn>
                                        <p:tgtEl>
                                          <p:spTgt spid="116"/>
                                        </p:tgtEl>
                                        <p:attrNameLst>
                                          <p:attrName>style.visibility</p:attrName>
                                        </p:attrNameLst>
                                      </p:cBhvr>
                                      <p:to>
                                        <p:strVal val="hidden"/>
                                      </p:to>
                                    </p:set>
                                  </p:childTnLst>
                                </p:cTn>
                              </p:par>
                              <p:par>
                                <p:cTn id="1713" presetID="2" presetClass="exit" presetSubtype="12" fill="hold" grpId="2" nodeType="withEffect">
                                  <p:stCondLst>
                                    <p:cond delay="0"/>
                                  </p:stCondLst>
                                  <p:childTnLst>
                                    <p:anim calcmode="lin" valueType="num">
                                      <p:cBhvr additive="base">
                                        <p:cTn id="1714" dur="2250"/>
                                        <p:tgtEl>
                                          <p:spTgt spid="117"/>
                                        </p:tgtEl>
                                        <p:attrNameLst>
                                          <p:attrName>ppt_x</p:attrName>
                                        </p:attrNameLst>
                                      </p:cBhvr>
                                      <p:tavLst>
                                        <p:tav tm="0">
                                          <p:val>
                                            <p:strVal val="ppt_x"/>
                                          </p:val>
                                        </p:tav>
                                        <p:tav tm="100000">
                                          <p:val>
                                            <p:strVal val="0-ppt_w/2"/>
                                          </p:val>
                                        </p:tav>
                                      </p:tavLst>
                                    </p:anim>
                                    <p:anim calcmode="lin" valueType="num">
                                      <p:cBhvr additive="base">
                                        <p:cTn id="1715" dur="2250"/>
                                        <p:tgtEl>
                                          <p:spTgt spid="117"/>
                                        </p:tgtEl>
                                        <p:attrNameLst>
                                          <p:attrName>ppt_y</p:attrName>
                                        </p:attrNameLst>
                                      </p:cBhvr>
                                      <p:tavLst>
                                        <p:tav tm="0">
                                          <p:val>
                                            <p:strVal val="ppt_y"/>
                                          </p:val>
                                        </p:tav>
                                        <p:tav tm="100000">
                                          <p:val>
                                            <p:strVal val="1+ppt_h/2"/>
                                          </p:val>
                                        </p:tav>
                                      </p:tavLst>
                                    </p:anim>
                                    <p:set>
                                      <p:cBhvr>
                                        <p:cTn id="1716" dur="1" fill="hold">
                                          <p:stCondLst>
                                            <p:cond delay="2249"/>
                                          </p:stCondLst>
                                        </p:cTn>
                                        <p:tgtEl>
                                          <p:spTgt spid="117"/>
                                        </p:tgtEl>
                                        <p:attrNameLst>
                                          <p:attrName>style.visibility</p:attrName>
                                        </p:attrNameLst>
                                      </p:cBhvr>
                                      <p:to>
                                        <p:strVal val="hidden"/>
                                      </p:to>
                                    </p:set>
                                  </p:childTnLst>
                                </p:cTn>
                              </p:par>
                              <p:par>
                                <p:cTn id="1717" presetID="2" presetClass="exit" presetSubtype="12" fill="hold" grpId="2" nodeType="withEffect">
                                  <p:stCondLst>
                                    <p:cond delay="0"/>
                                  </p:stCondLst>
                                  <p:childTnLst>
                                    <p:anim calcmode="lin" valueType="num">
                                      <p:cBhvr additive="base">
                                        <p:cTn id="1718" dur="2250"/>
                                        <p:tgtEl>
                                          <p:spTgt spid="118"/>
                                        </p:tgtEl>
                                        <p:attrNameLst>
                                          <p:attrName>ppt_x</p:attrName>
                                        </p:attrNameLst>
                                      </p:cBhvr>
                                      <p:tavLst>
                                        <p:tav tm="0">
                                          <p:val>
                                            <p:strVal val="ppt_x"/>
                                          </p:val>
                                        </p:tav>
                                        <p:tav tm="100000">
                                          <p:val>
                                            <p:strVal val="0-ppt_w/2"/>
                                          </p:val>
                                        </p:tav>
                                      </p:tavLst>
                                    </p:anim>
                                    <p:anim calcmode="lin" valueType="num">
                                      <p:cBhvr additive="base">
                                        <p:cTn id="1719" dur="2250"/>
                                        <p:tgtEl>
                                          <p:spTgt spid="118"/>
                                        </p:tgtEl>
                                        <p:attrNameLst>
                                          <p:attrName>ppt_y</p:attrName>
                                        </p:attrNameLst>
                                      </p:cBhvr>
                                      <p:tavLst>
                                        <p:tav tm="0">
                                          <p:val>
                                            <p:strVal val="ppt_y"/>
                                          </p:val>
                                        </p:tav>
                                        <p:tav tm="100000">
                                          <p:val>
                                            <p:strVal val="1+ppt_h/2"/>
                                          </p:val>
                                        </p:tav>
                                      </p:tavLst>
                                    </p:anim>
                                    <p:set>
                                      <p:cBhvr>
                                        <p:cTn id="1720" dur="1" fill="hold">
                                          <p:stCondLst>
                                            <p:cond delay="2249"/>
                                          </p:stCondLst>
                                        </p:cTn>
                                        <p:tgtEl>
                                          <p:spTgt spid="118"/>
                                        </p:tgtEl>
                                        <p:attrNameLst>
                                          <p:attrName>style.visibility</p:attrName>
                                        </p:attrNameLst>
                                      </p:cBhvr>
                                      <p:to>
                                        <p:strVal val="hidden"/>
                                      </p:to>
                                    </p:set>
                                  </p:childTnLst>
                                </p:cTn>
                              </p:par>
                              <p:par>
                                <p:cTn id="1721" presetID="2" presetClass="exit" presetSubtype="12" fill="hold" grpId="2" nodeType="withEffect">
                                  <p:stCondLst>
                                    <p:cond delay="0"/>
                                  </p:stCondLst>
                                  <p:childTnLst>
                                    <p:anim calcmode="lin" valueType="num">
                                      <p:cBhvr additive="base">
                                        <p:cTn id="1722" dur="2250"/>
                                        <p:tgtEl>
                                          <p:spTgt spid="119"/>
                                        </p:tgtEl>
                                        <p:attrNameLst>
                                          <p:attrName>ppt_x</p:attrName>
                                        </p:attrNameLst>
                                      </p:cBhvr>
                                      <p:tavLst>
                                        <p:tav tm="0">
                                          <p:val>
                                            <p:strVal val="ppt_x"/>
                                          </p:val>
                                        </p:tav>
                                        <p:tav tm="100000">
                                          <p:val>
                                            <p:strVal val="0-ppt_w/2"/>
                                          </p:val>
                                        </p:tav>
                                      </p:tavLst>
                                    </p:anim>
                                    <p:anim calcmode="lin" valueType="num">
                                      <p:cBhvr additive="base">
                                        <p:cTn id="1723" dur="2250"/>
                                        <p:tgtEl>
                                          <p:spTgt spid="119"/>
                                        </p:tgtEl>
                                        <p:attrNameLst>
                                          <p:attrName>ppt_y</p:attrName>
                                        </p:attrNameLst>
                                      </p:cBhvr>
                                      <p:tavLst>
                                        <p:tav tm="0">
                                          <p:val>
                                            <p:strVal val="ppt_y"/>
                                          </p:val>
                                        </p:tav>
                                        <p:tav tm="100000">
                                          <p:val>
                                            <p:strVal val="1+ppt_h/2"/>
                                          </p:val>
                                        </p:tav>
                                      </p:tavLst>
                                    </p:anim>
                                    <p:set>
                                      <p:cBhvr>
                                        <p:cTn id="1724" dur="1" fill="hold">
                                          <p:stCondLst>
                                            <p:cond delay="2249"/>
                                          </p:stCondLst>
                                        </p:cTn>
                                        <p:tgtEl>
                                          <p:spTgt spid="119"/>
                                        </p:tgtEl>
                                        <p:attrNameLst>
                                          <p:attrName>style.visibility</p:attrName>
                                        </p:attrNameLst>
                                      </p:cBhvr>
                                      <p:to>
                                        <p:strVal val="hidden"/>
                                      </p:to>
                                    </p:set>
                                  </p:childTnLst>
                                </p:cTn>
                              </p:par>
                              <p:par>
                                <p:cTn id="1725" presetID="2" presetClass="exit" presetSubtype="12" fill="hold" grpId="2" nodeType="withEffect">
                                  <p:stCondLst>
                                    <p:cond delay="0"/>
                                  </p:stCondLst>
                                  <p:childTnLst>
                                    <p:anim calcmode="lin" valueType="num">
                                      <p:cBhvr additive="base">
                                        <p:cTn id="1726" dur="2250"/>
                                        <p:tgtEl>
                                          <p:spTgt spid="120"/>
                                        </p:tgtEl>
                                        <p:attrNameLst>
                                          <p:attrName>ppt_x</p:attrName>
                                        </p:attrNameLst>
                                      </p:cBhvr>
                                      <p:tavLst>
                                        <p:tav tm="0">
                                          <p:val>
                                            <p:strVal val="ppt_x"/>
                                          </p:val>
                                        </p:tav>
                                        <p:tav tm="100000">
                                          <p:val>
                                            <p:strVal val="0-ppt_w/2"/>
                                          </p:val>
                                        </p:tav>
                                      </p:tavLst>
                                    </p:anim>
                                    <p:anim calcmode="lin" valueType="num">
                                      <p:cBhvr additive="base">
                                        <p:cTn id="1727" dur="2250"/>
                                        <p:tgtEl>
                                          <p:spTgt spid="120"/>
                                        </p:tgtEl>
                                        <p:attrNameLst>
                                          <p:attrName>ppt_y</p:attrName>
                                        </p:attrNameLst>
                                      </p:cBhvr>
                                      <p:tavLst>
                                        <p:tav tm="0">
                                          <p:val>
                                            <p:strVal val="ppt_y"/>
                                          </p:val>
                                        </p:tav>
                                        <p:tav tm="100000">
                                          <p:val>
                                            <p:strVal val="1+ppt_h/2"/>
                                          </p:val>
                                        </p:tav>
                                      </p:tavLst>
                                    </p:anim>
                                    <p:set>
                                      <p:cBhvr>
                                        <p:cTn id="1728" dur="1" fill="hold">
                                          <p:stCondLst>
                                            <p:cond delay="2249"/>
                                          </p:stCondLst>
                                        </p:cTn>
                                        <p:tgtEl>
                                          <p:spTgt spid="120"/>
                                        </p:tgtEl>
                                        <p:attrNameLst>
                                          <p:attrName>style.visibility</p:attrName>
                                        </p:attrNameLst>
                                      </p:cBhvr>
                                      <p:to>
                                        <p:strVal val="hidden"/>
                                      </p:to>
                                    </p:set>
                                  </p:childTnLst>
                                </p:cTn>
                              </p:par>
                              <p:par>
                                <p:cTn id="1729" presetID="2" presetClass="exit" presetSubtype="12" fill="hold" grpId="2" nodeType="withEffect">
                                  <p:stCondLst>
                                    <p:cond delay="0"/>
                                  </p:stCondLst>
                                  <p:childTnLst>
                                    <p:anim calcmode="lin" valueType="num">
                                      <p:cBhvr additive="base">
                                        <p:cTn id="1730" dur="2250"/>
                                        <p:tgtEl>
                                          <p:spTgt spid="121"/>
                                        </p:tgtEl>
                                        <p:attrNameLst>
                                          <p:attrName>ppt_x</p:attrName>
                                        </p:attrNameLst>
                                      </p:cBhvr>
                                      <p:tavLst>
                                        <p:tav tm="0">
                                          <p:val>
                                            <p:strVal val="ppt_x"/>
                                          </p:val>
                                        </p:tav>
                                        <p:tav tm="100000">
                                          <p:val>
                                            <p:strVal val="0-ppt_w/2"/>
                                          </p:val>
                                        </p:tav>
                                      </p:tavLst>
                                    </p:anim>
                                    <p:anim calcmode="lin" valueType="num">
                                      <p:cBhvr additive="base">
                                        <p:cTn id="1731" dur="2250"/>
                                        <p:tgtEl>
                                          <p:spTgt spid="121"/>
                                        </p:tgtEl>
                                        <p:attrNameLst>
                                          <p:attrName>ppt_y</p:attrName>
                                        </p:attrNameLst>
                                      </p:cBhvr>
                                      <p:tavLst>
                                        <p:tav tm="0">
                                          <p:val>
                                            <p:strVal val="ppt_y"/>
                                          </p:val>
                                        </p:tav>
                                        <p:tav tm="100000">
                                          <p:val>
                                            <p:strVal val="1+ppt_h/2"/>
                                          </p:val>
                                        </p:tav>
                                      </p:tavLst>
                                    </p:anim>
                                    <p:set>
                                      <p:cBhvr>
                                        <p:cTn id="1732" dur="1" fill="hold">
                                          <p:stCondLst>
                                            <p:cond delay="2249"/>
                                          </p:stCondLst>
                                        </p:cTn>
                                        <p:tgtEl>
                                          <p:spTgt spid="121"/>
                                        </p:tgtEl>
                                        <p:attrNameLst>
                                          <p:attrName>style.visibility</p:attrName>
                                        </p:attrNameLst>
                                      </p:cBhvr>
                                      <p:to>
                                        <p:strVal val="hidden"/>
                                      </p:to>
                                    </p:set>
                                  </p:childTnLst>
                                </p:cTn>
                              </p:par>
                              <p:par>
                                <p:cTn id="1733" presetID="2" presetClass="exit" presetSubtype="12" fill="hold" grpId="2" nodeType="withEffect">
                                  <p:stCondLst>
                                    <p:cond delay="0"/>
                                  </p:stCondLst>
                                  <p:childTnLst>
                                    <p:anim calcmode="lin" valueType="num">
                                      <p:cBhvr additive="base">
                                        <p:cTn id="1734" dur="2250"/>
                                        <p:tgtEl>
                                          <p:spTgt spid="122"/>
                                        </p:tgtEl>
                                        <p:attrNameLst>
                                          <p:attrName>ppt_x</p:attrName>
                                        </p:attrNameLst>
                                      </p:cBhvr>
                                      <p:tavLst>
                                        <p:tav tm="0">
                                          <p:val>
                                            <p:strVal val="ppt_x"/>
                                          </p:val>
                                        </p:tav>
                                        <p:tav tm="100000">
                                          <p:val>
                                            <p:strVal val="0-ppt_w/2"/>
                                          </p:val>
                                        </p:tav>
                                      </p:tavLst>
                                    </p:anim>
                                    <p:anim calcmode="lin" valueType="num">
                                      <p:cBhvr additive="base">
                                        <p:cTn id="1735" dur="2250"/>
                                        <p:tgtEl>
                                          <p:spTgt spid="122"/>
                                        </p:tgtEl>
                                        <p:attrNameLst>
                                          <p:attrName>ppt_y</p:attrName>
                                        </p:attrNameLst>
                                      </p:cBhvr>
                                      <p:tavLst>
                                        <p:tav tm="0">
                                          <p:val>
                                            <p:strVal val="ppt_y"/>
                                          </p:val>
                                        </p:tav>
                                        <p:tav tm="100000">
                                          <p:val>
                                            <p:strVal val="1+ppt_h/2"/>
                                          </p:val>
                                        </p:tav>
                                      </p:tavLst>
                                    </p:anim>
                                    <p:set>
                                      <p:cBhvr>
                                        <p:cTn id="1736" dur="1" fill="hold">
                                          <p:stCondLst>
                                            <p:cond delay="2249"/>
                                          </p:stCondLst>
                                        </p:cTn>
                                        <p:tgtEl>
                                          <p:spTgt spid="122"/>
                                        </p:tgtEl>
                                        <p:attrNameLst>
                                          <p:attrName>style.visibility</p:attrName>
                                        </p:attrNameLst>
                                      </p:cBhvr>
                                      <p:to>
                                        <p:strVal val="hidden"/>
                                      </p:to>
                                    </p:set>
                                  </p:childTnLst>
                                </p:cTn>
                              </p:par>
                              <p:par>
                                <p:cTn id="1737" presetID="2" presetClass="exit" presetSubtype="12" fill="hold" grpId="2" nodeType="withEffect">
                                  <p:stCondLst>
                                    <p:cond delay="0"/>
                                  </p:stCondLst>
                                  <p:childTnLst>
                                    <p:anim calcmode="lin" valueType="num">
                                      <p:cBhvr additive="base">
                                        <p:cTn id="1738" dur="2250"/>
                                        <p:tgtEl>
                                          <p:spTgt spid="123"/>
                                        </p:tgtEl>
                                        <p:attrNameLst>
                                          <p:attrName>ppt_x</p:attrName>
                                        </p:attrNameLst>
                                      </p:cBhvr>
                                      <p:tavLst>
                                        <p:tav tm="0">
                                          <p:val>
                                            <p:strVal val="ppt_x"/>
                                          </p:val>
                                        </p:tav>
                                        <p:tav tm="100000">
                                          <p:val>
                                            <p:strVal val="0-ppt_w/2"/>
                                          </p:val>
                                        </p:tav>
                                      </p:tavLst>
                                    </p:anim>
                                    <p:anim calcmode="lin" valueType="num">
                                      <p:cBhvr additive="base">
                                        <p:cTn id="1739" dur="2250"/>
                                        <p:tgtEl>
                                          <p:spTgt spid="123"/>
                                        </p:tgtEl>
                                        <p:attrNameLst>
                                          <p:attrName>ppt_y</p:attrName>
                                        </p:attrNameLst>
                                      </p:cBhvr>
                                      <p:tavLst>
                                        <p:tav tm="0">
                                          <p:val>
                                            <p:strVal val="ppt_y"/>
                                          </p:val>
                                        </p:tav>
                                        <p:tav tm="100000">
                                          <p:val>
                                            <p:strVal val="1+ppt_h/2"/>
                                          </p:val>
                                        </p:tav>
                                      </p:tavLst>
                                    </p:anim>
                                    <p:set>
                                      <p:cBhvr>
                                        <p:cTn id="1740" dur="1" fill="hold">
                                          <p:stCondLst>
                                            <p:cond delay="2249"/>
                                          </p:stCondLst>
                                        </p:cTn>
                                        <p:tgtEl>
                                          <p:spTgt spid="123"/>
                                        </p:tgtEl>
                                        <p:attrNameLst>
                                          <p:attrName>style.visibility</p:attrName>
                                        </p:attrNameLst>
                                      </p:cBhvr>
                                      <p:to>
                                        <p:strVal val="hidden"/>
                                      </p:to>
                                    </p:set>
                                  </p:childTnLst>
                                </p:cTn>
                              </p:par>
                              <p:par>
                                <p:cTn id="1741" presetID="2" presetClass="exit" presetSubtype="12" fill="hold" grpId="2" nodeType="withEffect">
                                  <p:stCondLst>
                                    <p:cond delay="0"/>
                                  </p:stCondLst>
                                  <p:childTnLst>
                                    <p:anim calcmode="lin" valueType="num">
                                      <p:cBhvr additive="base">
                                        <p:cTn id="1742" dur="2250"/>
                                        <p:tgtEl>
                                          <p:spTgt spid="124"/>
                                        </p:tgtEl>
                                        <p:attrNameLst>
                                          <p:attrName>ppt_x</p:attrName>
                                        </p:attrNameLst>
                                      </p:cBhvr>
                                      <p:tavLst>
                                        <p:tav tm="0">
                                          <p:val>
                                            <p:strVal val="ppt_x"/>
                                          </p:val>
                                        </p:tav>
                                        <p:tav tm="100000">
                                          <p:val>
                                            <p:strVal val="0-ppt_w/2"/>
                                          </p:val>
                                        </p:tav>
                                      </p:tavLst>
                                    </p:anim>
                                    <p:anim calcmode="lin" valueType="num">
                                      <p:cBhvr additive="base">
                                        <p:cTn id="1743" dur="2250"/>
                                        <p:tgtEl>
                                          <p:spTgt spid="124"/>
                                        </p:tgtEl>
                                        <p:attrNameLst>
                                          <p:attrName>ppt_y</p:attrName>
                                        </p:attrNameLst>
                                      </p:cBhvr>
                                      <p:tavLst>
                                        <p:tav tm="0">
                                          <p:val>
                                            <p:strVal val="ppt_y"/>
                                          </p:val>
                                        </p:tav>
                                        <p:tav tm="100000">
                                          <p:val>
                                            <p:strVal val="1+ppt_h/2"/>
                                          </p:val>
                                        </p:tav>
                                      </p:tavLst>
                                    </p:anim>
                                    <p:set>
                                      <p:cBhvr>
                                        <p:cTn id="1744" dur="1" fill="hold">
                                          <p:stCondLst>
                                            <p:cond delay="2249"/>
                                          </p:stCondLst>
                                        </p:cTn>
                                        <p:tgtEl>
                                          <p:spTgt spid="124"/>
                                        </p:tgtEl>
                                        <p:attrNameLst>
                                          <p:attrName>style.visibility</p:attrName>
                                        </p:attrNameLst>
                                      </p:cBhvr>
                                      <p:to>
                                        <p:strVal val="hidden"/>
                                      </p:to>
                                    </p:set>
                                  </p:childTnLst>
                                </p:cTn>
                              </p:par>
                              <p:par>
                                <p:cTn id="1745" presetID="2" presetClass="exit" presetSubtype="12" fill="hold" grpId="2" nodeType="withEffect">
                                  <p:stCondLst>
                                    <p:cond delay="0"/>
                                  </p:stCondLst>
                                  <p:childTnLst>
                                    <p:anim calcmode="lin" valueType="num">
                                      <p:cBhvr additive="base">
                                        <p:cTn id="1746" dur="2250"/>
                                        <p:tgtEl>
                                          <p:spTgt spid="125"/>
                                        </p:tgtEl>
                                        <p:attrNameLst>
                                          <p:attrName>ppt_x</p:attrName>
                                        </p:attrNameLst>
                                      </p:cBhvr>
                                      <p:tavLst>
                                        <p:tav tm="0">
                                          <p:val>
                                            <p:strVal val="ppt_x"/>
                                          </p:val>
                                        </p:tav>
                                        <p:tav tm="100000">
                                          <p:val>
                                            <p:strVal val="0-ppt_w/2"/>
                                          </p:val>
                                        </p:tav>
                                      </p:tavLst>
                                    </p:anim>
                                    <p:anim calcmode="lin" valueType="num">
                                      <p:cBhvr additive="base">
                                        <p:cTn id="1747" dur="2250"/>
                                        <p:tgtEl>
                                          <p:spTgt spid="125"/>
                                        </p:tgtEl>
                                        <p:attrNameLst>
                                          <p:attrName>ppt_y</p:attrName>
                                        </p:attrNameLst>
                                      </p:cBhvr>
                                      <p:tavLst>
                                        <p:tav tm="0">
                                          <p:val>
                                            <p:strVal val="ppt_y"/>
                                          </p:val>
                                        </p:tav>
                                        <p:tav tm="100000">
                                          <p:val>
                                            <p:strVal val="1+ppt_h/2"/>
                                          </p:val>
                                        </p:tav>
                                      </p:tavLst>
                                    </p:anim>
                                    <p:set>
                                      <p:cBhvr>
                                        <p:cTn id="1748" dur="1" fill="hold">
                                          <p:stCondLst>
                                            <p:cond delay="2249"/>
                                          </p:stCondLst>
                                        </p:cTn>
                                        <p:tgtEl>
                                          <p:spTgt spid="125"/>
                                        </p:tgtEl>
                                        <p:attrNameLst>
                                          <p:attrName>style.visibility</p:attrName>
                                        </p:attrNameLst>
                                      </p:cBhvr>
                                      <p:to>
                                        <p:strVal val="hidden"/>
                                      </p:to>
                                    </p:set>
                                  </p:childTnLst>
                                </p:cTn>
                              </p:par>
                              <p:par>
                                <p:cTn id="1749" presetID="2" presetClass="exit" presetSubtype="12" fill="hold" grpId="2" nodeType="withEffect">
                                  <p:stCondLst>
                                    <p:cond delay="0"/>
                                  </p:stCondLst>
                                  <p:childTnLst>
                                    <p:anim calcmode="lin" valueType="num">
                                      <p:cBhvr additive="base">
                                        <p:cTn id="1750" dur="2250"/>
                                        <p:tgtEl>
                                          <p:spTgt spid="126"/>
                                        </p:tgtEl>
                                        <p:attrNameLst>
                                          <p:attrName>ppt_x</p:attrName>
                                        </p:attrNameLst>
                                      </p:cBhvr>
                                      <p:tavLst>
                                        <p:tav tm="0">
                                          <p:val>
                                            <p:strVal val="ppt_x"/>
                                          </p:val>
                                        </p:tav>
                                        <p:tav tm="100000">
                                          <p:val>
                                            <p:strVal val="0-ppt_w/2"/>
                                          </p:val>
                                        </p:tav>
                                      </p:tavLst>
                                    </p:anim>
                                    <p:anim calcmode="lin" valueType="num">
                                      <p:cBhvr additive="base">
                                        <p:cTn id="1751" dur="2250"/>
                                        <p:tgtEl>
                                          <p:spTgt spid="126"/>
                                        </p:tgtEl>
                                        <p:attrNameLst>
                                          <p:attrName>ppt_y</p:attrName>
                                        </p:attrNameLst>
                                      </p:cBhvr>
                                      <p:tavLst>
                                        <p:tav tm="0">
                                          <p:val>
                                            <p:strVal val="ppt_y"/>
                                          </p:val>
                                        </p:tav>
                                        <p:tav tm="100000">
                                          <p:val>
                                            <p:strVal val="1+ppt_h/2"/>
                                          </p:val>
                                        </p:tav>
                                      </p:tavLst>
                                    </p:anim>
                                    <p:set>
                                      <p:cBhvr>
                                        <p:cTn id="1752" dur="1" fill="hold">
                                          <p:stCondLst>
                                            <p:cond delay="2249"/>
                                          </p:stCondLst>
                                        </p:cTn>
                                        <p:tgtEl>
                                          <p:spTgt spid="126"/>
                                        </p:tgtEl>
                                        <p:attrNameLst>
                                          <p:attrName>style.visibility</p:attrName>
                                        </p:attrNameLst>
                                      </p:cBhvr>
                                      <p:to>
                                        <p:strVal val="hidden"/>
                                      </p:to>
                                    </p:set>
                                  </p:childTnLst>
                                </p:cTn>
                              </p:par>
                              <p:par>
                                <p:cTn id="1753" presetID="2" presetClass="exit" presetSubtype="12" fill="hold" grpId="2" nodeType="withEffect">
                                  <p:stCondLst>
                                    <p:cond delay="0"/>
                                  </p:stCondLst>
                                  <p:childTnLst>
                                    <p:anim calcmode="lin" valueType="num">
                                      <p:cBhvr additive="base">
                                        <p:cTn id="1754" dur="2250"/>
                                        <p:tgtEl>
                                          <p:spTgt spid="127"/>
                                        </p:tgtEl>
                                        <p:attrNameLst>
                                          <p:attrName>ppt_x</p:attrName>
                                        </p:attrNameLst>
                                      </p:cBhvr>
                                      <p:tavLst>
                                        <p:tav tm="0">
                                          <p:val>
                                            <p:strVal val="ppt_x"/>
                                          </p:val>
                                        </p:tav>
                                        <p:tav tm="100000">
                                          <p:val>
                                            <p:strVal val="0-ppt_w/2"/>
                                          </p:val>
                                        </p:tav>
                                      </p:tavLst>
                                    </p:anim>
                                    <p:anim calcmode="lin" valueType="num">
                                      <p:cBhvr additive="base">
                                        <p:cTn id="1755" dur="2250"/>
                                        <p:tgtEl>
                                          <p:spTgt spid="127"/>
                                        </p:tgtEl>
                                        <p:attrNameLst>
                                          <p:attrName>ppt_y</p:attrName>
                                        </p:attrNameLst>
                                      </p:cBhvr>
                                      <p:tavLst>
                                        <p:tav tm="0">
                                          <p:val>
                                            <p:strVal val="ppt_y"/>
                                          </p:val>
                                        </p:tav>
                                        <p:tav tm="100000">
                                          <p:val>
                                            <p:strVal val="1+ppt_h/2"/>
                                          </p:val>
                                        </p:tav>
                                      </p:tavLst>
                                    </p:anim>
                                    <p:set>
                                      <p:cBhvr>
                                        <p:cTn id="1756" dur="1" fill="hold">
                                          <p:stCondLst>
                                            <p:cond delay="2249"/>
                                          </p:stCondLst>
                                        </p:cTn>
                                        <p:tgtEl>
                                          <p:spTgt spid="127"/>
                                        </p:tgtEl>
                                        <p:attrNameLst>
                                          <p:attrName>style.visibility</p:attrName>
                                        </p:attrNameLst>
                                      </p:cBhvr>
                                      <p:to>
                                        <p:strVal val="hidden"/>
                                      </p:to>
                                    </p:set>
                                  </p:childTnLst>
                                </p:cTn>
                              </p:par>
                              <p:par>
                                <p:cTn id="1757" presetID="2" presetClass="exit" presetSubtype="12" fill="hold" grpId="2" nodeType="withEffect">
                                  <p:stCondLst>
                                    <p:cond delay="0"/>
                                  </p:stCondLst>
                                  <p:childTnLst>
                                    <p:anim calcmode="lin" valueType="num">
                                      <p:cBhvr additive="base">
                                        <p:cTn id="1758" dur="2250"/>
                                        <p:tgtEl>
                                          <p:spTgt spid="128"/>
                                        </p:tgtEl>
                                        <p:attrNameLst>
                                          <p:attrName>ppt_x</p:attrName>
                                        </p:attrNameLst>
                                      </p:cBhvr>
                                      <p:tavLst>
                                        <p:tav tm="0">
                                          <p:val>
                                            <p:strVal val="ppt_x"/>
                                          </p:val>
                                        </p:tav>
                                        <p:tav tm="100000">
                                          <p:val>
                                            <p:strVal val="0-ppt_w/2"/>
                                          </p:val>
                                        </p:tav>
                                      </p:tavLst>
                                    </p:anim>
                                    <p:anim calcmode="lin" valueType="num">
                                      <p:cBhvr additive="base">
                                        <p:cTn id="1759" dur="2250"/>
                                        <p:tgtEl>
                                          <p:spTgt spid="128"/>
                                        </p:tgtEl>
                                        <p:attrNameLst>
                                          <p:attrName>ppt_y</p:attrName>
                                        </p:attrNameLst>
                                      </p:cBhvr>
                                      <p:tavLst>
                                        <p:tav tm="0">
                                          <p:val>
                                            <p:strVal val="ppt_y"/>
                                          </p:val>
                                        </p:tav>
                                        <p:tav tm="100000">
                                          <p:val>
                                            <p:strVal val="1+ppt_h/2"/>
                                          </p:val>
                                        </p:tav>
                                      </p:tavLst>
                                    </p:anim>
                                    <p:set>
                                      <p:cBhvr>
                                        <p:cTn id="1760" dur="1" fill="hold">
                                          <p:stCondLst>
                                            <p:cond delay="2249"/>
                                          </p:stCondLst>
                                        </p:cTn>
                                        <p:tgtEl>
                                          <p:spTgt spid="128"/>
                                        </p:tgtEl>
                                        <p:attrNameLst>
                                          <p:attrName>style.visibility</p:attrName>
                                        </p:attrNameLst>
                                      </p:cBhvr>
                                      <p:to>
                                        <p:strVal val="hidden"/>
                                      </p:to>
                                    </p:set>
                                  </p:childTnLst>
                                </p:cTn>
                              </p:par>
                              <p:par>
                                <p:cTn id="1761" presetID="2" presetClass="exit" presetSubtype="12" fill="hold" grpId="2" nodeType="withEffect">
                                  <p:stCondLst>
                                    <p:cond delay="0"/>
                                  </p:stCondLst>
                                  <p:childTnLst>
                                    <p:anim calcmode="lin" valueType="num">
                                      <p:cBhvr additive="base">
                                        <p:cTn id="1762" dur="2250"/>
                                        <p:tgtEl>
                                          <p:spTgt spid="129"/>
                                        </p:tgtEl>
                                        <p:attrNameLst>
                                          <p:attrName>ppt_x</p:attrName>
                                        </p:attrNameLst>
                                      </p:cBhvr>
                                      <p:tavLst>
                                        <p:tav tm="0">
                                          <p:val>
                                            <p:strVal val="ppt_x"/>
                                          </p:val>
                                        </p:tav>
                                        <p:tav tm="100000">
                                          <p:val>
                                            <p:strVal val="0-ppt_w/2"/>
                                          </p:val>
                                        </p:tav>
                                      </p:tavLst>
                                    </p:anim>
                                    <p:anim calcmode="lin" valueType="num">
                                      <p:cBhvr additive="base">
                                        <p:cTn id="1763" dur="2250"/>
                                        <p:tgtEl>
                                          <p:spTgt spid="129"/>
                                        </p:tgtEl>
                                        <p:attrNameLst>
                                          <p:attrName>ppt_y</p:attrName>
                                        </p:attrNameLst>
                                      </p:cBhvr>
                                      <p:tavLst>
                                        <p:tav tm="0">
                                          <p:val>
                                            <p:strVal val="ppt_y"/>
                                          </p:val>
                                        </p:tav>
                                        <p:tav tm="100000">
                                          <p:val>
                                            <p:strVal val="1+ppt_h/2"/>
                                          </p:val>
                                        </p:tav>
                                      </p:tavLst>
                                    </p:anim>
                                    <p:set>
                                      <p:cBhvr>
                                        <p:cTn id="1764" dur="1" fill="hold">
                                          <p:stCondLst>
                                            <p:cond delay="2249"/>
                                          </p:stCondLst>
                                        </p:cTn>
                                        <p:tgtEl>
                                          <p:spTgt spid="129"/>
                                        </p:tgtEl>
                                        <p:attrNameLst>
                                          <p:attrName>style.visibility</p:attrName>
                                        </p:attrNameLst>
                                      </p:cBhvr>
                                      <p:to>
                                        <p:strVal val="hidden"/>
                                      </p:to>
                                    </p:set>
                                  </p:childTnLst>
                                </p:cTn>
                              </p:par>
                              <p:par>
                                <p:cTn id="1765" presetID="2" presetClass="exit" presetSubtype="12" fill="hold" grpId="2" nodeType="withEffect">
                                  <p:stCondLst>
                                    <p:cond delay="0"/>
                                  </p:stCondLst>
                                  <p:childTnLst>
                                    <p:anim calcmode="lin" valueType="num">
                                      <p:cBhvr additive="base">
                                        <p:cTn id="1766" dur="2250"/>
                                        <p:tgtEl>
                                          <p:spTgt spid="130"/>
                                        </p:tgtEl>
                                        <p:attrNameLst>
                                          <p:attrName>ppt_x</p:attrName>
                                        </p:attrNameLst>
                                      </p:cBhvr>
                                      <p:tavLst>
                                        <p:tav tm="0">
                                          <p:val>
                                            <p:strVal val="ppt_x"/>
                                          </p:val>
                                        </p:tav>
                                        <p:tav tm="100000">
                                          <p:val>
                                            <p:strVal val="0-ppt_w/2"/>
                                          </p:val>
                                        </p:tav>
                                      </p:tavLst>
                                    </p:anim>
                                    <p:anim calcmode="lin" valueType="num">
                                      <p:cBhvr additive="base">
                                        <p:cTn id="1767" dur="2250"/>
                                        <p:tgtEl>
                                          <p:spTgt spid="130"/>
                                        </p:tgtEl>
                                        <p:attrNameLst>
                                          <p:attrName>ppt_y</p:attrName>
                                        </p:attrNameLst>
                                      </p:cBhvr>
                                      <p:tavLst>
                                        <p:tav tm="0">
                                          <p:val>
                                            <p:strVal val="ppt_y"/>
                                          </p:val>
                                        </p:tav>
                                        <p:tav tm="100000">
                                          <p:val>
                                            <p:strVal val="1+ppt_h/2"/>
                                          </p:val>
                                        </p:tav>
                                      </p:tavLst>
                                    </p:anim>
                                    <p:set>
                                      <p:cBhvr>
                                        <p:cTn id="1768" dur="1" fill="hold">
                                          <p:stCondLst>
                                            <p:cond delay="2249"/>
                                          </p:stCondLst>
                                        </p:cTn>
                                        <p:tgtEl>
                                          <p:spTgt spid="130"/>
                                        </p:tgtEl>
                                        <p:attrNameLst>
                                          <p:attrName>style.visibility</p:attrName>
                                        </p:attrNameLst>
                                      </p:cBhvr>
                                      <p:to>
                                        <p:strVal val="hidden"/>
                                      </p:to>
                                    </p:set>
                                  </p:childTnLst>
                                </p:cTn>
                              </p:par>
                              <p:par>
                                <p:cTn id="1769" presetID="2" presetClass="exit" presetSubtype="12" fill="hold" grpId="2" nodeType="withEffect">
                                  <p:stCondLst>
                                    <p:cond delay="0"/>
                                  </p:stCondLst>
                                  <p:childTnLst>
                                    <p:anim calcmode="lin" valueType="num">
                                      <p:cBhvr additive="base">
                                        <p:cTn id="1770" dur="2250"/>
                                        <p:tgtEl>
                                          <p:spTgt spid="131"/>
                                        </p:tgtEl>
                                        <p:attrNameLst>
                                          <p:attrName>ppt_x</p:attrName>
                                        </p:attrNameLst>
                                      </p:cBhvr>
                                      <p:tavLst>
                                        <p:tav tm="0">
                                          <p:val>
                                            <p:strVal val="ppt_x"/>
                                          </p:val>
                                        </p:tav>
                                        <p:tav tm="100000">
                                          <p:val>
                                            <p:strVal val="0-ppt_w/2"/>
                                          </p:val>
                                        </p:tav>
                                      </p:tavLst>
                                    </p:anim>
                                    <p:anim calcmode="lin" valueType="num">
                                      <p:cBhvr additive="base">
                                        <p:cTn id="1771" dur="2250"/>
                                        <p:tgtEl>
                                          <p:spTgt spid="131"/>
                                        </p:tgtEl>
                                        <p:attrNameLst>
                                          <p:attrName>ppt_y</p:attrName>
                                        </p:attrNameLst>
                                      </p:cBhvr>
                                      <p:tavLst>
                                        <p:tav tm="0">
                                          <p:val>
                                            <p:strVal val="ppt_y"/>
                                          </p:val>
                                        </p:tav>
                                        <p:tav tm="100000">
                                          <p:val>
                                            <p:strVal val="1+ppt_h/2"/>
                                          </p:val>
                                        </p:tav>
                                      </p:tavLst>
                                    </p:anim>
                                    <p:set>
                                      <p:cBhvr>
                                        <p:cTn id="1772" dur="1" fill="hold">
                                          <p:stCondLst>
                                            <p:cond delay="2249"/>
                                          </p:stCondLst>
                                        </p:cTn>
                                        <p:tgtEl>
                                          <p:spTgt spid="131"/>
                                        </p:tgtEl>
                                        <p:attrNameLst>
                                          <p:attrName>style.visibility</p:attrName>
                                        </p:attrNameLst>
                                      </p:cBhvr>
                                      <p:to>
                                        <p:strVal val="hidden"/>
                                      </p:to>
                                    </p:set>
                                  </p:childTnLst>
                                </p:cTn>
                              </p:par>
                              <p:par>
                                <p:cTn id="1773" presetID="2" presetClass="exit" presetSubtype="12" fill="hold" grpId="2" nodeType="withEffect">
                                  <p:stCondLst>
                                    <p:cond delay="0"/>
                                  </p:stCondLst>
                                  <p:childTnLst>
                                    <p:anim calcmode="lin" valueType="num">
                                      <p:cBhvr additive="base">
                                        <p:cTn id="1774" dur="2250"/>
                                        <p:tgtEl>
                                          <p:spTgt spid="132"/>
                                        </p:tgtEl>
                                        <p:attrNameLst>
                                          <p:attrName>ppt_x</p:attrName>
                                        </p:attrNameLst>
                                      </p:cBhvr>
                                      <p:tavLst>
                                        <p:tav tm="0">
                                          <p:val>
                                            <p:strVal val="ppt_x"/>
                                          </p:val>
                                        </p:tav>
                                        <p:tav tm="100000">
                                          <p:val>
                                            <p:strVal val="0-ppt_w/2"/>
                                          </p:val>
                                        </p:tav>
                                      </p:tavLst>
                                    </p:anim>
                                    <p:anim calcmode="lin" valueType="num">
                                      <p:cBhvr additive="base">
                                        <p:cTn id="1775" dur="2250"/>
                                        <p:tgtEl>
                                          <p:spTgt spid="132"/>
                                        </p:tgtEl>
                                        <p:attrNameLst>
                                          <p:attrName>ppt_y</p:attrName>
                                        </p:attrNameLst>
                                      </p:cBhvr>
                                      <p:tavLst>
                                        <p:tav tm="0">
                                          <p:val>
                                            <p:strVal val="ppt_y"/>
                                          </p:val>
                                        </p:tav>
                                        <p:tav tm="100000">
                                          <p:val>
                                            <p:strVal val="1+ppt_h/2"/>
                                          </p:val>
                                        </p:tav>
                                      </p:tavLst>
                                    </p:anim>
                                    <p:set>
                                      <p:cBhvr>
                                        <p:cTn id="1776" dur="1" fill="hold">
                                          <p:stCondLst>
                                            <p:cond delay="2249"/>
                                          </p:stCondLst>
                                        </p:cTn>
                                        <p:tgtEl>
                                          <p:spTgt spid="132"/>
                                        </p:tgtEl>
                                        <p:attrNameLst>
                                          <p:attrName>style.visibility</p:attrName>
                                        </p:attrNameLst>
                                      </p:cBhvr>
                                      <p:to>
                                        <p:strVal val="hidden"/>
                                      </p:to>
                                    </p:set>
                                  </p:childTnLst>
                                </p:cTn>
                              </p:par>
                              <p:par>
                                <p:cTn id="1777" presetID="2" presetClass="exit" presetSubtype="12" fill="hold" grpId="2" nodeType="withEffect">
                                  <p:stCondLst>
                                    <p:cond delay="0"/>
                                  </p:stCondLst>
                                  <p:childTnLst>
                                    <p:anim calcmode="lin" valueType="num">
                                      <p:cBhvr additive="base">
                                        <p:cTn id="1778" dur="2250"/>
                                        <p:tgtEl>
                                          <p:spTgt spid="133"/>
                                        </p:tgtEl>
                                        <p:attrNameLst>
                                          <p:attrName>ppt_x</p:attrName>
                                        </p:attrNameLst>
                                      </p:cBhvr>
                                      <p:tavLst>
                                        <p:tav tm="0">
                                          <p:val>
                                            <p:strVal val="ppt_x"/>
                                          </p:val>
                                        </p:tav>
                                        <p:tav tm="100000">
                                          <p:val>
                                            <p:strVal val="0-ppt_w/2"/>
                                          </p:val>
                                        </p:tav>
                                      </p:tavLst>
                                    </p:anim>
                                    <p:anim calcmode="lin" valueType="num">
                                      <p:cBhvr additive="base">
                                        <p:cTn id="1779" dur="2250"/>
                                        <p:tgtEl>
                                          <p:spTgt spid="133"/>
                                        </p:tgtEl>
                                        <p:attrNameLst>
                                          <p:attrName>ppt_y</p:attrName>
                                        </p:attrNameLst>
                                      </p:cBhvr>
                                      <p:tavLst>
                                        <p:tav tm="0">
                                          <p:val>
                                            <p:strVal val="ppt_y"/>
                                          </p:val>
                                        </p:tav>
                                        <p:tav tm="100000">
                                          <p:val>
                                            <p:strVal val="1+ppt_h/2"/>
                                          </p:val>
                                        </p:tav>
                                      </p:tavLst>
                                    </p:anim>
                                    <p:set>
                                      <p:cBhvr>
                                        <p:cTn id="1780" dur="1" fill="hold">
                                          <p:stCondLst>
                                            <p:cond delay="2249"/>
                                          </p:stCondLst>
                                        </p:cTn>
                                        <p:tgtEl>
                                          <p:spTgt spid="133"/>
                                        </p:tgtEl>
                                        <p:attrNameLst>
                                          <p:attrName>style.visibility</p:attrName>
                                        </p:attrNameLst>
                                      </p:cBhvr>
                                      <p:to>
                                        <p:strVal val="hidden"/>
                                      </p:to>
                                    </p:set>
                                  </p:childTnLst>
                                </p:cTn>
                              </p:par>
                              <p:par>
                                <p:cTn id="1781" presetID="2" presetClass="exit" presetSubtype="12" fill="hold" grpId="2" nodeType="withEffect">
                                  <p:stCondLst>
                                    <p:cond delay="0"/>
                                  </p:stCondLst>
                                  <p:childTnLst>
                                    <p:anim calcmode="lin" valueType="num">
                                      <p:cBhvr additive="base">
                                        <p:cTn id="1782" dur="2250"/>
                                        <p:tgtEl>
                                          <p:spTgt spid="134"/>
                                        </p:tgtEl>
                                        <p:attrNameLst>
                                          <p:attrName>ppt_x</p:attrName>
                                        </p:attrNameLst>
                                      </p:cBhvr>
                                      <p:tavLst>
                                        <p:tav tm="0">
                                          <p:val>
                                            <p:strVal val="ppt_x"/>
                                          </p:val>
                                        </p:tav>
                                        <p:tav tm="100000">
                                          <p:val>
                                            <p:strVal val="0-ppt_w/2"/>
                                          </p:val>
                                        </p:tav>
                                      </p:tavLst>
                                    </p:anim>
                                    <p:anim calcmode="lin" valueType="num">
                                      <p:cBhvr additive="base">
                                        <p:cTn id="1783" dur="2250"/>
                                        <p:tgtEl>
                                          <p:spTgt spid="134"/>
                                        </p:tgtEl>
                                        <p:attrNameLst>
                                          <p:attrName>ppt_y</p:attrName>
                                        </p:attrNameLst>
                                      </p:cBhvr>
                                      <p:tavLst>
                                        <p:tav tm="0">
                                          <p:val>
                                            <p:strVal val="ppt_y"/>
                                          </p:val>
                                        </p:tav>
                                        <p:tav tm="100000">
                                          <p:val>
                                            <p:strVal val="1+ppt_h/2"/>
                                          </p:val>
                                        </p:tav>
                                      </p:tavLst>
                                    </p:anim>
                                    <p:set>
                                      <p:cBhvr>
                                        <p:cTn id="1784" dur="1" fill="hold">
                                          <p:stCondLst>
                                            <p:cond delay="2249"/>
                                          </p:stCondLst>
                                        </p:cTn>
                                        <p:tgtEl>
                                          <p:spTgt spid="134"/>
                                        </p:tgtEl>
                                        <p:attrNameLst>
                                          <p:attrName>style.visibility</p:attrName>
                                        </p:attrNameLst>
                                      </p:cBhvr>
                                      <p:to>
                                        <p:strVal val="hidden"/>
                                      </p:to>
                                    </p:set>
                                  </p:childTnLst>
                                </p:cTn>
                              </p:par>
                              <p:par>
                                <p:cTn id="1785" presetID="2" presetClass="exit" presetSubtype="12" fill="hold" grpId="2" nodeType="withEffect">
                                  <p:stCondLst>
                                    <p:cond delay="0"/>
                                  </p:stCondLst>
                                  <p:childTnLst>
                                    <p:anim calcmode="lin" valueType="num">
                                      <p:cBhvr additive="base">
                                        <p:cTn id="1786" dur="2250"/>
                                        <p:tgtEl>
                                          <p:spTgt spid="135"/>
                                        </p:tgtEl>
                                        <p:attrNameLst>
                                          <p:attrName>ppt_x</p:attrName>
                                        </p:attrNameLst>
                                      </p:cBhvr>
                                      <p:tavLst>
                                        <p:tav tm="0">
                                          <p:val>
                                            <p:strVal val="ppt_x"/>
                                          </p:val>
                                        </p:tav>
                                        <p:tav tm="100000">
                                          <p:val>
                                            <p:strVal val="0-ppt_w/2"/>
                                          </p:val>
                                        </p:tav>
                                      </p:tavLst>
                                    </p:anim>
                                    <p:anim calcmode="lin" valueType="num">
                                      <p:cBhvr additive="base">
                                        <p:cTn id="1787" dur="2250"/>
                                        <p:tgtEl>
                                          <p:spTgt spid="135"/>
                                        </p:tgtEl>
                                        <p:attrNameLst>
                                          <p:attrName>ppt_y</p:attrName>
                                        </p:attrNameLst>
                                      </p:cBhvr>
                                      <p:tavLst>
                                        <p:tav tm="0">
                                          <p:val>
                                            <p:strVal val="ppt_y"/>
                                          </p:val>
                                        </p:tav>
                                        <p:tav tm="100000">
                                          <p:val>
                                            <p:strVal val="1+ppt_h/2"/>
                                          </p:val>
                                        </p:tav>
                                      </p:tavLst>
                                    </p:anim>
                                    <p:set>
                                      <p:cBhvr>
                                        <p:cTn id="1788" dur="1" fill="hold">
                                          <p:stCondLst>
                                            <p:cond delay="2249"/>
                                          </p:stCondLst>
                                        </p:cTn>
                                        <p:tgtEl>
                                          <p:spTgt spid="135"/>
                                        </p:tgtEl>
                                        <p:attrNameLst>
                                          <p:attrName>style.visibility</p:attrName>
                                        </p:attrNameLst>
                                      </p:cBhvr>
                                      <p:to>
                                        <p:strVal val="hidden"/>
                                      </p:to>
                                    </p:set>
                                  </p:childTnLst>
                                </p:cTn>
                              </p:par>
                              <p:par>
                                <p:cTn id="1789" presetID="2" presetClass="exit" presetSubtype="12" fill="hold" grpId="2" nodeType="withEffect">
                                  <p:stCondLst>
                                    <p:cond delay="0"/>
                                  </p:stCondLst>
                                  <p:childTnLst>
                                    <p:anim calcmode="lin" valueType="num">
                                      <p:cBhvr additive="base">
                                        <p:cTn id="1790" dur="2250"/>
                                        <p:tgtEl>
                                          <p:spTgt spid="136"/>
                                        </p:tgtEl>
                                        <p:attrNameLst>
                                          <p:attrName>ppt_x</p:attrName>
                                        </p:attrNameLst>
                                      </p:cBhvr>
                                      <p:tavLst>
                                        <p:tav tm="0">
                                          <p:val>
                                            <p:strVal val="ppt_x"/>
                                          </p:val>
                                        </p:tav>
                                        <p:tav tm="100000">
                                          <p:val>
                                            <p:strVal val="0-ppt_w/2"/>
                                          </p:val>
                                        </p:tav>
                                      </p:tavLst>
                                    </p:anim>
                                    <p:anim calcmode="lin" valueType="num">
                                      <p:cBhvr additive="base">
                                        <p:cTn id="1791" dur="2250"/>
                                        <p:tgtEl>
                                          <p:spTgt spid="136"/>
                                        </p:tgtEl>
                                        <p:attrNameLst>
                                          <p:attrName>ppt_y</p:attrName>
                                        </p:attrNameLst>
                                      </p:cBhvr>
                                      <p:tavLst>
                                        <p:tav tm="0">
                                          <p:val>
                                            <p:strVal val="ppt_y"/>
                                          </p:val>
                                        </p:tav>
                                        <p:tav tm="100000">
                                          <p:val>
                                            <p:strVal val="1+ppt_h/2"/>
                                          </p:val>
                                        </p:tav>
                                      </p:tavLst>
                                    </p:anim>
                                    <p:set>
                                      <p:cBhvr>
                                        <p:cTn id="1792" dur="1" fill="hold">
                                          <p:stCondLst>
                                            <p:cond delay="2249"/>
                                          </p:stCondLst>
                                        </p:cTn>
                                        <p:tgtEl>
                                          <p:spTgt spid="136"/>
                                        </p:tgtEl>
                                        <p:attrNameLst>
                                          <p:attrName>style.visibility</p:attrName>
                                        </p:attrNameLst>
                                      </p:cBhvr>
                                      <p:to>
                                        <p:strVal val="hidden"/>
                                      </p:to>
                                    </p:set>
                                  </p:childTnLst>
                                </p:cTn>
                              </p:par>
                              <p:par>
                                <p:cTn id="1793" presetID="2" presetClass="exit" presetSubtype="12" fill="hold" grpId="2" nodeType="withEffect">
                                  <p:stCondLst>
                                    <p:cond delay="0"/>
                                  </p:stCondLst>
                                  <p:childTnLst>
                                    <p:anim calcmode="lin" valueType="num">
                                      <p:cBhvr additive="base">
                                        <p:cTn id="1794" dur="2250"/>
                                        <p:tgtEl>
                                          <p:spTgt spid="137"/>
                                        </p:tgtEl>
                                        <p:attrNameLst>
                                          <p:attrName>ppt_x</p:attrName>
                                        </p:attrNameLst>
                                      </p:cBhvr>
                                      <p:tavLst>
                                        <p:tav tm="0">
                                          <p:val>
                                            <p:strVal val="ppt_x"/>
                                          </p:val>
                                        </p:tav>
                                        <p:tav tm="100000">
                                          <p:val>
                                            <p:strVal val="0-ppt_w/2"/>
                                          </p:val>
                                        </p:tav>
                                      </p:tavLst>
                                    </p:anim>
                                    <p:anim calcmode="lin" valueType="num">
                                      <p:cBhvr additive="base">
                                        <p:cTn id="1795" dur="2250"/>
                                        <p:tgtEl>
                                          <p:spTgt spid="137"/>
                                        </p:tgtEl>
                                        <p:attrNameLst>
                                          <p:attrName>ppt_y</p:attrName>
                                        </p:attrNameLst>
                                      </p:cBhvr>
                                      <p:tavLst>
                                        <p:tav tm="0">
                                          <p:val>
                                            <p:strVal val="ppt_y"/>
                                          </p:val>
                                        </p:tav>
                                        <p:tav tm="100000">
                                          <p:val>
                                            <p:strVal val="1+ppt_h/2"/>
                                          </p:val>
                                        </p:tav>
                                      </p:tavLst>
                                    </p:anim>
                                    <p:set>
                                      <p:cBhvr>
                                        <p:cTn id="1796" dur="1" fill="hold">
                                          <p:stCondLst>
                                            <p:cond delay="2249"/>
                                          </p:stCondLst>
                                        </p:cTn>
                                        <p:tgtEl>
                                          <p:spTgt spid="137"/>
                                        </p:tgtEl>
                                        <p:attrNameLst>
                                          <p:attrName>style.visibility</p:attrName>
                                        </p:attrNameLst>
                                      </p:cBhvr>
                                      <p:to>
                                        <p:strVal val="hidden"/>
                                      </p:to>
                                    </p:set>
                                  </p:childTnLst>
                                </p:cTn>
                              </p:par>
                              <p:par>
                                <p:cTn id="1797" presetID="2" presetClass="exit" presetSubtype="12" fill="hold" grpId="2" nodeType="withEffect">
                                  <p:stCondLst>
                                    <p:cond delay="0"/>
                                  </p:stCondLst>
                                  <p:childTnLst>
                                    <p:anim calcmode="lin" valueType="num">
                                      <p:cBhvr additive="base">
                                        <p:cTn id="1798" dur="2250"/>
                                        <p:tgtEl>
                                          <p:spTgt spid="138"/>
                                        </p:tgtEl>
                                        <p:attrNameLst>
                                          <p:attrName>ppt_x</p:attrName>
                                        </p:attrNameLst>
                                      </p:cBhvr>
                                      <p:tavLst>
                                        <p:tav tm="0">
                                          <p:val>
                                            <p:strVal val="ppt_x"/>
                                          </p:val>
                                        </p:tav>
                                        <p:tav tm="100000">
                                          <p:val>
                                            <p:strVal val="0-ppt_w/2"/>
                                          </p:val>
                                        </p:tav>
                                      </p:tavLst>
                                    </p:anim>
                                    <p:anim calcmode="lin" valueType="num">
                                      <p:cBhvr additive="base">
                                        <p:cTn id="1799" dur="2250"/>
                                        <p:tgtEl>
                                          <p:spTgt spid="138"/>
                                        </p:tgtEl>
                                        <p:attrNameLst>
                                          <p:attrName>ppt_y</p:attrName>
                                        </p:attrNameLst>
                                      </p:cBhvr>
                                      <p:tavLst>
                                        <p:tav tm="0">
                                          <p:val>
                                            <p:strVal val="ppt_y"/>
                                          </p:val>
                                        </p:tav>
                                        <p:tav tm="100000">
                                          <p:val>
                                            <p:strVal val="1+ppt_h/2"/>
                                          </p:val>
                                        </p:tav>
                                      </p:tavLst>
                                    </p:anim>
                                    <p:set>
                                      <p:cBhvr>
                                        <p:cTn id="1800" dur="1" fill="hold">
                                          <p:stCondLst>
                                            <p:cond delay="2249"/>
                                          </p:stCondLst>
                                        </p:cTn>
                                        <p:tgtEl>
                                          <p:spTgt spid="138"/>
                                        </p:tgtEl>
                                        <p:attrNameLst>
                                          <p:attrName>style.visibility</p:attrName>
                                        </p:attrNameLst>
                                      </p:cBhvr>
                                      <p:to>
                                        <p:strVal val="hidden"/>
                                      </p:to>
                                    </p:set>
                                  </p:childTnLst>
                                </p:cTn>
                              </p:par>
                              <p:par>
                                <p:cTn id="1801" presetID="2" presetClass="exit" presetSubtype="12" fill="hold" grpId="2" nodeType="withEffect">
                                  <p:stCondLst>
                                    <p:cond delay="0"/>
                                  </p:stCondLst>
                                  <p:childTnLst>
                                    <p:anim calcmode="lin" valueType="num">
                                      <p:cBhvr additive="base">
                                        <p:cTn id="1802" dur="2250"/>
                                        <p:tgtEl>
                                          <p:spTgt spid="139"/>
                                        </p:tgtEl>
                                        <p:attrNameLst>
                                          <p:attrName>ppt_x</p:attrName>
                                        </p:attrNameLst>
                                      </p:cBhvr>
                                      <p:tavLst>
                                        <p:tav tm="0">
                                          <p:val>
                                            <p:strVal val="ppt_x"/>
                                          </p:val>
                                        </p:tav>
                                        <p:tav tm="100000">
                                          <p:val>
                                            <p:strVal val="0-ppt_w/2"/>
                                          </p:val>
                                        </p:tav>
                                      </p:tavLst>
                                    </p:anim>
                                    <p:anim calcmode="lin" valueType="num">
                                      <p:cBhvr additive="base">
                                        <p:cTn id="1803" dur="2250"/>
                                        <p:tgtEl>
                                          <p:spTgt spid="139"/>
                                        </p:tgtEl>
                                        <p:attrNameLst>
                                          <p:attrName>ppt_y</p:attrName>
                                        </p:attrNameLst>
                                      </p:cBhvr>
                                      <p:tavLst>
                                        <p:tav tm="0">
                                          <p:val>
                                            <p:strVal val="ppt_y"/>
                                          </p:val>
                                        </p:tav>
                                        <p:tav tm="100000">
                                          <p:val>
                                            <p:strVal val="1+ppt_h/2"/>
                                          </p:val>
                                        </p:tav>
                                      </p:tavLst>
                                    </p:anim>
                                    <p:set>
                                      <p:cBhvr>
                                        <p:cTn id="1804" dur="1" fill="hold">
                                          <p:stCondLst>
                                            <p:cond delay="2249"/>
                                          </p:stCondLst>
                                        </p:cTn>
                                        <p:tgtEl>
                                          <p:spTgt spid="139"/>
                                        </p:tgtEl>
                                        <p:attrNameLst>
                                          <p:attrName>style.visibility</p:attrName>
                                        </p:attrNameLst>
                                      </p:cBhvr>
                                      <p:to>
                                        <p:strVal val="hidden"/>
                                      </p:to>
                                    </p:set>
                                  </p:childTnLst>
                                </p:cTn>
                              </p:par>
                              <p:par>
                                <p:cTn id="1805" presetID="2" presetClass="exit" presetSubtype="12" fill="hold" grpId="2" nodeType="withEffect">
                                  <p:stCondLst>
                                    <p:cond delay="0"/>
                                  </p:stCondLst>
                                  <p:childTnLst>
                                    <p:anim calcmode="lin" valueType="num">
                                      <p:cBhvr additive="base">
                                        <p:cTn id="1806" dur="2250"/>
                                        <p:tgtEl>
                                          <p:spTgt spid="140"/>
                                        </p:tgtEl>
                                        <p:attrNameLst>
                                          <p:attrName>ppt_x</p:attrName>
                                        </p:attrNameLst>
                                      </p:cBhvr>
                                      <p:tavLst>
                                        <p:tav tm="0">
                                          <p:val>
                                            <p:strVal val="ppt_x"/>
                                          </p:val>
                                        </p:tav>
                                        <p:tav tm="100000">
                                          <p:val>
                                            <p:strVal val="0-ppt_w/2"/>
                                          </p:val>
                                        </p:tav>
                                      </p:tavLst>
                                    </p:anim>
                                    <p:anim calcmode="lin" valueType="num">
                                      <p:cBhvr additive="base">
                                        <p:cTn id="1807" dur="2250"/>
                                        <p:tgtEl>
                                          <p:spTgt spid="140"/>
                                        </p:tgtEl>
                                        <p:attrNameLst>
                                          <p:attrName>ppt_y</p:attrName>
                                        </p:attrNameLst>
                                      </p:cBhvr>
                                      <p:tavLst>
                                        <p:tav tm="0">
                                          <p:val>
                                            <p:strVal val="ppt_y"/>
                                          </p:val>
                                        </p:tav>
                                        <p:tav tm="100000">
                                          <p:val>
                                            <p:strVal val="1+ppt_h/2"/>
                                          </p:val>
                                        </p:tav>
                                      </p:tavLst>
                                    </p:anim>
                                    <p:set>
                                      <p:cBhvr>
                                        <p:cTn id="1808" dur="1" fill="hold">
                                          <p:stCondLst>
                                            <p:cond delay="2249"/>
                                          </p:stCondLst>
                                        </p:cTn>
                                        <p:tgtEl>
                                          <p:spTgt spid="140"/>
                                        </p:tgtEl>
                                        <p:attrNameLst>
                                          <p:attrName>style.visibility</p:attrName>
                                        </p:attrNameLst>
                                      </p:cBhvr>
                                      <p:to>
                                        <p:strVal val="hidden"/>
                                      </p:to>
                                    </p:set>
                                  </p:childTnLst>
                                </p:cTn>
                              </p:par>
                              <p:par>
                                <p:cTn id="1809" presetID="2" presetClass="exit" presetSubtype="12" fill="hold" grpId="2" nodeType="withEffect">
                                  <p:stCondLst>
                                    <p:cond delay="0"/>
                                  </p:stCondLst>
                                  <p:childTnLst>
                                    <p:anim calcmode="lin" valueType="num">
                                      <p:cBhvr additive="base">
                                        <p:cTn id="1810" dur="2250"/>
                                        <p:tgtEl>
                                          <p:spTgt spid="141"/>
                                        </p:tgtEl>
                                        <p:attrNameLst>
                                          <p:attrName>ppt_x</p:attrName>
                                        </p:attrNameLst>
                                      </p:cBhvr>
                                      <p:tavLst>
                                        <p:tav tm="0">
                                          <p:val>
                                            <p:strVal val="ppt_x"/>
                                          </p:val>
                                        </p:tav>
                                        <p:tav tm="100000">
                                          <p:val>
                                            <p:strVal val="0-ppt_w/2"/>
                                          </p:val>
                                        </p:tav>
                                      </p:tavLst>
                                    </p:anim>
                                    <p:anim calcmode="lin" valueType="num">
                                      <p:cBhvr additive="base">
                                        <p:cTn id="1811" dur="2250"/>
                                        <p:tgtEl>
                                          <p:spTgt spid="141"/>
                                        </p:tgtEl>
                                        <p:attrNameLst>
                                          <p:attrName>ppt_y</p:attrName>
                                        </p:attrNameLst>
                                      </p:cBhvr>
                                      <p:tavLst>
                                        <p:tav tm="0">
                                          <p:val>
                                            <p:strVal val="ppt_y"/>
                                          </p:val>
                                        </p:tav>
                                        <p:tav tm="100000">
                                          <p:val>
                                            <p:strVal val="1+ppt_h/2"/>
                                          </p:val>
                                        </p:tav>
                                      </p:tavLst>
                                    </p:anim>
                                    <p:set>
                                      <p:cBhvr>
                                        <p:cTn id="1812" dur="1" fill="hold">
                                          <p:stCondLst>
                                            <p:cond delay="2249"/>
                                          </p:stCondLst>
                                        </p:cTn>
                                        <p:tgtEl>
                                          <p:spTgt spid="141"/>
                                        </p:tgtEl>
                                        <p:attrNameLst>
                                          <p:attrName>style.visibility</p:attrName>
                                        </p:attrNameLst>
                                      </p:cBhvr>
                                      <p:to>
                                        <p:strVal val="hidden"/>
                                      </p:to>
                                    </p:set>
                                  </p:childTnLst>
                                </p:cTn>
                              </p:par>
                              <p:par>
                                <p:cTn id="1813" presetID="2" presetClass="exit" presetSubtype="12" fill="hold" grpId="2" nodeType="withEffect">
                                  <p:stCondLst>
                                    <p:cond delay="0"/>
                                  </p:stCondLst>
                                  <p:childTnLst>
                                    <p:anim calcmode="lin" valueType="num">
                                      <p:cBhvr additive="base">
                                        <p:cTn id="1814" dur="2250"/>
                                        <p:tgtEl>
                                          <p:spTgt spid="142"/>
                                        </p:tgtEl>
                                        <p:attrNameLst>
                                          <p:attrName>ppt_x</p:attrName>
                                        </p:attrNameLst>
                                      </p:cBhvr>
                                      <p:tavLst>
                                        <p:tav tm="0">
                                          <p:val>
                                            <p:strVal val="ppt_x"/>
                                          </p:val>
                                        </p:tav>
                                        <p:tav tm="100000">
                                          <p:val>
                                            <p:strVal val="0-ppt_w/2"/>
                                          </p:val>
                                        </p:tav>
                                      </p:tavLst>
                                    </p:anim>
                                    <p:anim calcmode="lin" valueType="num">
                                      <p:cBhvr additive="base">
                                        <p:cTn id="1815" dur="2250"/>
                                        <p:tgtEl>
                                          <p:spTgt spid="142"/>
                                        </p:tgtEl>
                                        <p:attrNameLst>
                                          <p:attrName>ppt_y</p:attrName>
                                        </p:attrNameLst>
                                      </p:cBhvr>
                                      <p:tavLst>
                                        <p:tav tm="0">
                                          <p:val>
                                            <p:strVal val="ppt_y"/>
                                          </p:val>
                                        </p:tav>
                                        <p:tav tm="100000">
                                          <p:val>
                                            <p:strVal val="1+ppt_h/2"/>
                                          </p:val>
                                        </p:tav>
                                      </p:tavLst>
                                    </p:anim>
                                    <p:set>
                                      <p:cBhvr>
                                        <p:cTn id="1816" dur="1" fill="hold">
                                          <p:stCondLst>
                                            <p:cond delay="2249"/>
                                          </p:stCondLst>
                                        </p:cTn>
                                        <p:tgtEl>
                                          <p:spTgt spid="142"/>
                                        </p:tgtEl>
                                        <p:attrNameLst>
                                          <p:attrName>style.visibility</p:attrName>
                                        </p:attrNameLst>
                                      </p:cBhvr>
                                      <p:to>
                                        <p:strVal val="hidden"/>
                                      </p:to>
                                    </p:set>
                                  </p:childTnLst>
                                </p:cTn>
                              </p:par>
                              <p:par>
                                <p:cTn id="1817" presetID="2" presetClass="exit" presetSubtype="12" fill="hold" grpId="2" nodeType="withEffect">
                                  <p:stCondLst>
                                    <p:cond delay="0"/>
                                  </p:stCondLst>
                                  <p:childTnLst>
                                    <p:anim calcmode="lin" valueType="num">
                                      <p:cBhvr additive="base">
                                        <p:cTn id="1818" dur="2250"/>
                                        <p:tgtEl>
                                          <p:spTgt spid="143"/>
                                        </p:tgtEl>
                                        <p:attrNameLst>
                                          <p:attrName>ppt_x</p:attrName>
                                        </p:attrNameLst>
                                      </p:cBhvr>
                                      <p:tavLst>
                                        <p:tav tm="0">
                                          <p:val>
                                            <p:strVal val="ppt_x"/>
                                          </p:val>
                                        </p:tav>
                                        <p:tav tm="100000">
                                          <p:val>
                                            <p:strVal val="0-ppt_w/2"/>
                                          </p:val>
                                        </p:tav>
                                      </p:tavLst>
                                    </p:anim>
                                    <p:anim calcmode="lin" valueType="num">
                                      <p:cBhvr additive="base">
                                        <p:cTn id="1819" dur="2250"/>
                                        <p:tgtEl>
                                          <p:spTgt spid="143"/>
                                        </p:tgtEl>
                                        <p:attrNameLst>
                                          <p:attrName>ppt_y</p:attrName>
                                        </p:attrNameLst>
                                      </p:cBhvr>
                                      <p:tavLst>
                                        <p:tav tm="0">
                                          <p:val>
                                            <p:strVal val="ppt_y"/>
                                          </p:val>
                                        </p:tav>
                                        <p:tav tm="100000">
                                          <p:val>
                                            <p:strVal val="1+ppt_h/2"/>
                                          </p:val>
                                        </p:tav>
                                      </p:tavLst>
                                    </p:anim>
                                    <p:set>
                                      <p:cBhvr>
                                        <p:cTn id="1820" dur="1" fill="hold">
                                          <p:stCondLst>
                                            <p:cond delay="2249"/>
                                          </p:stCondLst>
                                        </p:cTn>
                                        <p:tgtEl>
                                          <p:spTgt spid="143"/>
                                        </p:tgtEl>
                                        <p:attrNameLst>
                                          <p:attrName>style.visibility</p:attrName>
                                        </p:attrNameLst>
                                      </p:cBhvr>
                                      <p:to>
                                        <p:strVal val="hidden"/>
                                      </p:to>
                                    </p:set>
                                  </p:childTnLst>
                                </p:cTn>
                              </p:par>
                              <p:par>
                                <p:cTn id="1821" presetID="2" presetClass="exit" presetSubtype="12" fill="hold" grpId="2" nodeType="withEffect">
                                  <p:stCondLst>
                                    <p:cond delay="0"/>
                                  </p:stCondLst>
                                  <p:childTnLst>
                                    <p:anim calcmode="lin" valueType="num">
                                      <p:cBhvr additive="base">
                                        <p:cTn id="1822" dur="2250"/>
                                        <p:tgtEl>
                                          <p:spTgt spid="144"/>
                                        </p:tgtEl>
                                        <p:attrNameLst>
                                          <p:attrName>ppt_x</p:attrName>
                                        </p:attrNameLst>
                                      </p:cBhvr>
                                      <p:tavLst>
                                        <p:tav tm="0">
                                          <p:val>
                                            <p:strVal val="ppt_x"/>
                                          </p:val>
                                        </p:tav>
                                        <p:tav tm="100000">
                                          <p:val>
                                            <p:strVal val="0-ppt_w/2"/>
                                          </p:val>
                                        </p:tav>
                                      </p:tavLst>
                                    </p:anim>
                                    <p:anim calcmode="lin" valueType="num">
                                      <p:cBhvr additive="base">
                                        <p:cTn id="1823" dur="2250"/>
                                        <p:tgtEl>
                                          <p:spTgt spid="144"/>
                                        </p:tgtEl>
                                        <p:attrNameLst>
                                          <p:attrName>ppt_y</p:attrName>
                                        </p:attrNameLst>
                                      </p:cBhvr>
                                      <p:tavLst>
                                        <p:tav tm="0">
                                          <p:val>
                                            <p:strVal val="ppt_y"/>
                                          </p:val>
                                        </p:tav>
                                        <p:tav tm="100000">
                                          <p:val>
                                            <p:strVal val="1+ppt_h/2"/>
                                          </p:val>
                                        </p:tav>
                                      </p:tavLst>
                                    </p:anim>
                                    <p:set>
                                      <p:cBhvr>
                                        <p:cTn id="1824" dur="1" fill="hold">
                                          <p:stCondLst>
                                            <p:cond delay="2249"/>
                                          </p:stCondLst>
                                        </p:cTn>
                                        <p:tgtEl>
                                          <p:spTgt spid="144"/>
                                        </p:tgtEl>
                                        <p:attrNameLst>
                                          <p:attrName>style.visibility</p:attrName>
                                        </p:attrNameLst>
                                      </p:cBhvr>
                                      <p:to>
                                        <p:strVal val="hidden"/>
                                      </p:to>
                                    </p:set>
                                  </p:childTnLst>
                                </p:cTn>
                              </p:par>
                              <p:par>
                                <p:cTn id="1825" presetID="2" presetClass="exit" presetSubtype="12" fill="hold" grpId="2" nodeType="withEffect">
                                  <p:stCondLst>
                                    <p:cond delay="0"/>
                                  </p:stCondLst>
                                  <p:childTnLst>
                                    <p:anim calcmode="lin" valueType="num">
                                      <p:cBhvr additive="base">
                                        <p:cTn id="1826" dur="2250"/>
                                        <p:tgtEl>
                                          <p:spTgt spid="145"/>
                                        </p:tgtEl>
                                        <p:attrNameLst>
                                          <p:attrName>ppt_x</p:attrName>
                                        </p:attrNameLst>
                                      </p:cBhvr>
                                      <p:tavLst>
                                        <p:tav tm="0">
                                          <p:val>
                                            <p:strVal val="ppt_x"/>
                                          </p:val>
                                        </p:tav>
                                        <p:tav tm="100000">
                                          <p:val>
                                            <p:strVal val="0-ppt_w/2"/>
                                          </p:val>
                                        </p:tav>
                                      </p:tavLst>
                                    </p:anim>
                                    <p:anim calcmode="lin" valueType="num">
                                      <p:cBhvr additive="base">
                                        <p:cTn id="1827" dur="2250"/>
                                        <p:tgtEl>
                                          <p:spTgt spid="145"/>
                                        </p:tgtEl>
                                        <p:attrNameLst>
                                          <p:attrName>ppt_y</p:attrName>
                                        </p:attrNameLst>
                                      </p:cBhvr>
                                      <p:tavLst>
                                        <p:tav tm="0">
                                          <p:val>
                                            <p:strVal val="ppt_y"/>
                                          </p:val>
                                        </p:tav>
                                        <p:tav tm="100000">
                                          <p:val>
                                            <p:strVal val="1+ppt_h/2"/>
                                          </p:val>
                                        </p:tav>
                                      </p:tavLst>
                                    </p:anim>
                                    <p:set>
                                      <p:cBhvr>
                                        <p:cTn id="1828" dur="1" fill="hold">
                                          <p:stCondLst>
                                            <p:cond delay="2249"/>
                                          </p:stCondLst>
                                        </p:cTn>
                                        <p:tgtEl>
                                          <p:spTgt spid="145"/>
                                        </p:tgtEl>
                                        <p:attrNameLst>
                                          <p:attrName>style.visibility</p:attrName>
                                        </p:attrNameLst>
                                      </p:cBhvr>
                                      <p:to>
                                        <p:strVal val="hidden"/>
                                      </p:to>
                                    </p:set>
                                  </p:childTnLst>
                                </p:cTn>
                              </p:par>
                              <p:par>
                                <p:cTn id="1829" presetID="2" presetClass="exit" presetSubtype="12" fill="hold" grpId="2" nodeType="withEffect">
                                  <p:stCondLst>
                                    <p:cond delay="0"/>
                                  </p:stCondLst>
                                  <p:childTnLst>
                                    <p:anim calcmode="lin" valueType="num">
                                      <p:cBhvr additive="base">
                                        <p:cTn id="1830" dur="2250"/>
                                        <p:tgtEl>
                                          <p:spTgt spid="146"/>
                                        </p:tgtEl>
                                        <p:attrNameLst>
                                          <p:attrName>ppt_x</p:attrName>
                                        </p:attrNameLst>
                                      </p:cBhvr>
                                      <p:tavLst>
                                        <p:tav tm="0">
                                          <p:val>
                                            <p:strVal val="ppt_x"/>
                                          </p:val>
                                        </p:tav>
                                        <p:tav tm="100000">
                                          <p:val>
                                            <p:strVal val="0-ppt_w/2"/>
                                          </p:val>
                                        </p:tav>
                                      </p:tavLst>
                                    </p:anim>
                                    <p:anim calcmode="lin" valueType="num">
                                      <p:cBhvr additive="base">
                                        <p:cTn id="1831" dur="2250"/>
                                        <p:tgtEl>
                                          <p:spTgt spid="146"/>
                                        </p:tgtEl>
                                        <p:attrNameLst>
                                          <p:attrName>ppt_y</p:attrName>
                                        </p:attrNameLst>
                                      </p:cBhvr>
                                      <p:tavLst>
                                        <p:tav tm="0">
                                          <p:val>
                                            <p:strVal val="ppt_y"/>
                                          </p:val>
                                        </p:tav>
                                        <p:tav tm="100000">
                                          <p:val>
                                            <p:strVal val="1+ppt_h/2"/>
                                          </p:val>
                                        </p:tav>
                                      </p:tavLst>
                                    </p:anim>
                                    <p:set>
                                      <p:cBhvr>
                                        <p:cTn id="1832" dur="1" fill="hold">
                                          <p:stCondLst>
                                            <p:cond delay="2249"/>
                                          </p:stCondLst>
                                        </p:cTn>
                                        <p:tgtEl>
                                          <p:spTgt spid="146"/>
                                        </p:tgtEl>
                                        <p:attrNameLst>
                                          <p:attrName>style.visibility</p:attrName>
                                        </p:attrNameLst>
                                      </p:cBhvr>
                                      <p:to>
                                        <p:strVal val="hidden"/>
                                      </p:to>
                                    </p:set>
                                  </p:childTnLst>
                                </p:cTn>
                              </p:par>
                              <p:par>
                                <p:cTn id="1833" presetID="2" presetClass="exit" presetSubtype="12" fill="hold" grpId="2" nodeType="withEffect">
                                  <p:stCondLst>
                                    <p:cond delay="0"/>
                                  </p:stCondLst>
                                  <p:childTnLst>
                                    <p:anim calcmode="lin" valueType="num">
                                      <p:cBhvr additive="base">
                                        <p:cTn id="1834" dur="2250"/>
                                        <p:tgtEl>
                                          <p:spTgt spid="147"/>
                                        </p:tgtEl>
                                        <p:attrNameLst>
                                          <p:attrName>ppt_x</p:attrName>
                                        </p:attrNameLst>
                                      </p:cBhvr>
                                      <p:tavLst>
                                        <p:tav tm="0">
                                          <p:val>
                                            <p:strVal val="ppt_x"/>
                                          </p:val>
                                        </p:tav>
                                        <p:tav tm="100000">
                                          <p:val>
                                            <p:strVal val="0-ppt_w/2"/>
                                          </p:val>
                                        </p:tav>
                                      </p:tavLst>
                                    </p:anim>
                                    <p:anim calcmode="lin" valueType="num">
                                      <p:cBhvr additive="base">
                                        <p:cTn id="1835" dur="2250"/>
                                        <p:tgtEl>
                                          <p:spTgt spid="147"/>
                                        </p:tgtEl>
                                        <p:attrNameLst>
                                          <p:attrName>ppt_y</p:attrName>
                                        </p:attrNameLst>
                                      </p:cBhvr>
                                      <p:tavLst>
                                        <p:tav tm="0">
                                          <p:val>
                                            <p:strVal val="ppt_y"/>
                                          </p:val>
                                        </p:tav>
                                        <p:tav tm="100000">
                                          <p:val>
                                            <p:strVal val="1+ppt_h/2"/>
                                          </p:val>
                                        </p:tav>
                                      </p:tavLst>
                                    </p:anim>
                                    <p:set>
                                      <p:cBhvr>
                                        <p:cTn id="1836" dur="1" fill="hold">
                                          <p:stCondLst>
                                            <p:cond delay="2249"/>
                                          </p:stCondLst>
                                        </p:cTn>
                                        <p:tgtEl>
                                          <p:spTgt spid="147"/>
                                        </p:tgtEl>
                                        <p:attrNameLst>
                                          <p:attrName>style.visibility</p:attrName>
                                        </p:attrNameLst>
                                      </p:cBhvr>
                                      <p:to>
                                        <p:strVal val="hidden"/>
                                      </p:to>
                                    </p:set>
                                  </p:childTnLst>
                                </p:cTn>
                              </p:par>
                              <p:par>
                                <p:cTn id="1837" presetID="2" presetClass="exit" presetSubtype="12" fill="hold" grpId="2" nodeType="withEffect">
                                  <p:stCondLst>
                                    <p:cond delay="0"/>
                                  </p:stCondLst>
                                  <p:childTnLst>
                                    <p:anim calcmode="lin" valueType="num">
                                      <p:cBhvr additive="base">
                                        <p:cTn id="1838" dur="2250"/>
                                        <p:tgtEl>
                                          <p:spTgt spid="148"/>
                                        </p:tgtEl>
                                        <p:attrNameLst>
                                          <p:attrName>ppt_x</p:attrName>
                                        </p:attrNameLst>
                                      </p:cBhvr>
                                      <p:tavLst>
                                        <p:tav tm="0">
                                          <p:val>
                                            <p:strVal val="ppt_x"/>
                                          </p:val>
                                        </p:tav>
                                        <p:tav tm="100000">
                                          <p:val>
                                            <p:strVal val="0-ppt_w/2"/>
                                          </p:val>
                                        </p:tav>
                                      </p:tavLst>
                                    </p:anim>
                                    <p:anim calcmode="lin" valueType="num">
                                      <p:cBhvr additive="base">
                                        <p:cTn id="1839" dur="2250"/>
                                        <p:tgtEl>
                                          <p:spTgt spid="148"/>
                                        </p:tgtEl>
                                        <p:attrNameLst>
                                          <p:attrName>ppt_y</p:attrName>
                                        </p:attrNameLst>
                                      </p:cBhvr>
                                      <p:tavLst>
                                        <p:tav tm="0">
                                          <p:val>
                                            <p:strVal val="ppt_y"/>
                                          </p:val>
                                        </p:tav>
                                        <p:tav tm="100000">
                                          <p:val>
                                            <p:strVal val="1+ppt_h/2"/>
                                          </p:val>
                                        </p:tav>
                                      </p:tavLst>
                                    </p:anim>
                                    <p:set>
                                      <p:cBhvr>
                                        <p:cTn id="1840" dur="1" fill="hold">
                                          <p:stCondLst>
                                            <p:cond delay="2249"/>
                                          </p:stCondLst>
                                        </p:cTn>
                                        <p:tgtEl>
                                          <p:spTgt spid="148"/>
                                        </p:tgtEl>
                                        <p:attrNameLst>
                                          <p:attrName>style.visibility</p:attrName>
                                        </p:attrNameLst>
                                      </p:cBhvr>
                                      <p:to>
                                        <p:strVal val="hidden"/>
                                      </p:to>
                                    </p:set>
                                  </p:childTnLst>
                                </p:cTn>
                              </p:par>
                              <p:par>
                                <p:cTn id="1841" presetID="2" presetClass="exit" presetSubtype="12" fill="hold" grpId="2" nodeType="withEffect">
                                  <p:stCondLst>
                                    <p:cond delay="0"/>
                                  </p:stCondLst>
                                  <p:childTnLst>
                                    <p:anim calcmode="lin" valueType="num">
                                      <p:cBhvr additive="base">
                                        <p:cTn id="1842" dur="2250"/>
                                        <p:tgtEl>
                                          <p:spTgt spid="149"/>
                                        </p:tgtEl>
                                        <p:attrNameLst>
                                          <p:attrName>ppt_x</p:attrName>
                                        </p:attrNameLst>
                                      </p:cBhvr>
                                      <p:tavLst>
                                        <p:tav tm="0">
                                          <p:val>
                                            <p:strVal val="ppt_x"/>
                                          </p:val>
                                        </p:tav>
                                        <p:tav tm="100000">
                                          <p:val>
                                            <p:strVal val="0-ppt_w/2"/>
                                          </p:val>
                                        </p:tav>
                                      </p:tavLst>
                                    </p:anim>
                                    <p:anim calcmode="lin" valueType="num">
                                      <p:cBhvr additive="base">
                                        <p:cTn id="1843" dur="2250"/>
                                        <p:tgtEl>
                                          <p:spTgt spid="149"/>
                                        </p:tgtEl>
                                        <p:attrNameLst>
                                          <p:attrName>ppt_y</p:attrName>
                                        </p:attrNameLst>
                                      </p:cBhvr>
                                      <p:tavLst>
                                        <p:tav tm="0">
                                          <p:val>
                                            <p:strVal val="ppt_y"/>
                                          </p:val>
                                        </p:tav>
                                        <p:tav tm="100000">
                                          <p:val>
                                            <p:strVal val="1+ppt_h/2"/>
                                          </p:val>
                                        </p:tav>
                                      </p:tavLst>
                                    </p:anim>
                                    <p:set>
                                      <p:cBhvr>
                                        <p:cTn id="1844" dur="1" fill="hold">
                                          <p:stCondLst>
                                            <p:cond delay="2249"/>
                                          </p:stCondLst>
                                        </p:cTn>
                                        <p:tgtEl>
                                          <p:spTgt spid="149"/>
                                        </p:tgtEl>
                                        <p:attrNameLst>
                                          <p:attrName>style.visibility</p:attrName>
                                        </p:attrNameLst>
                                      </p:cBhvr>
                                      <p:to>
                                        <p:strVal val="hidden"/>
                                      </p:to>
                                    </p:set>
                                  </p:childTnLst>
                                </p:cTn>
                              </p:par>
                              <p:par>
                                <p:cTn id="1845" presetID="2" presetClass="exit" presetSubtype="12" fill="hold" grpId="2" nodeType="withEffect">
                                  <p:stCondLst>
                                    <p:cond delay="0"/>
                                  </p:stCondLst>
                                  <p:childTnLst>
                                    <p:anim calcmode="lin" valueType="num">
                                      <p:cBhvr additive="base">
                                        <p:cTn id="1846" dur="2250"/>
                                        <p:tgtEl>
                                          <p:spTgt spid="150"/>
                                        </p:tgtEl>
                                        <p:attrNameLst>
                                          <p:attrName>ppt_x</p:attrName>
                                        </p:attrNameLst>
                                      </p:cBhvr>
                                      <p:tavLst>
                                        <p:tav tm="0">
                                          <p:val>
                                            <p:strVal val="ppt_x"/>
                                          </p:val>
                                        </p:tav>
                                        <p:tav tm="100000">
                                          <p:val>
                                            <p:strVal val="0-ppt_w/2"/>
                                          </p:val>
                                        </p:tav>
                                      </p:tavLst>
                                    </p:anim>
                                    <p:anim calcmode="lin" valueType="num">
                                      <p:cBhvr additive="base">
                                        <p:cTn id="1847" dur="2250"/>
                                        <p:tgtEl>
                                          <p:spTgt spid="150"/>
                                        </p:tgtEl>
                                        <p:attrNameLst>
                                          <p:attrName>ppt_y</p:attrName>
                                        </p:attrNameLst>
                                      </p:cBhvr>
                                      <p:tavLst>
                                        <p:tav tm="0">
                                          <p:val>
                                            <p:strVal val="ppt_y"/>
                                          </p:val>
                                        </p:tav>
                                        <p:tav tm="100000">
                                          <p:val>
                                            <p:strVal val="1+ppt_h/2"/>
                                          </p:val>
                                        </p:tav>
                                      </p:tavLst>
                                    </p:anim>
                                    <p:set>
                                      <p:cBhvr>
                                        <p:cTn id="1848" dur="1" fill="hold">
                                          <p:stCondLst>
                                            <p:cond delay="2249"/>
                                          </p:stCondLst>
                                        </p:cTn>
                                        <p:tgtEl>
                                          <p:spTgt spid="150"/>
                                        </p:tgtEl>
                                        <p:attrNameLst>
                                          <p:attrName>style.visibility</p:attrName>
                                        </p:attrNameLst>
                                      </p:cBhvr>
                                      <p:to>
                                        <p:strVal val="hidden"/>
                                      </p:to>
                                    </p:set>
                                  </p:childTnLst>
                                </p:cTn>
                              </p:par>
                              <p:par>
                                <p:cTn id="1849" presetID="2" presetClass="exit" presetSubtype="12" fill="hold" grpId="2" nodeType="withEffect">
                                  <p:stCondLst>
                                    <p:cond delay="0"/>
                                  </p:stCondLst>
                                  <p:childTnLst>
                                    <p:anim calcmode="lin" valueType="num">
                                      <p:cBhvr additive="base">
                                        <p:cTn id="1850" dur="2250"/>
                                        <p:tgtEl>
                                          <p:spTgt spid="151"/>
                                        </p:tgtEl>
                                        <p:attrNameLst>
                                          <p:attrName>ppt_x</p:attrName>
                                        </p:attrNameLst>
                                      </p:cBhvr>
                                      <p:tavLst>
                                        <p:tav tm="0">
                                          <p:val>
                                            <p:strVal val="ppt_x"/>
                                          </p:val>
                                        </p:tav>
                                        <p:tav tm="100000">
                                          <p:val>
                                            <p:strVal val="0-ppt_w/2"/>
                                          </p:val>
                                        </p:tav>
                                      </p:tavLst>
                                    </p:anim>
                                    <p:anim calcmode="lin" valueType="num">
                                      <p:cBhvr additive="base">
                                        <p:cTn id="1851" dur="2250"/>
                                        <p:tgtEl>
                                          <p:spTgt spid="151"/>
                                        </p:tgtEl>
                                        <p:attrNameLst>
                                          <p:attrName>ppt_y</p:attrName>
                                        </p:attrNameLst>
                                      </p:cBhvr>
                                      <p:tavLst>
                                        <p:tav tm="0">
                                          <p:val>
                                            <p:strVal val="ppt_y"/>
                                          </p:val>
                                        </p:tav>
                                        <p:tav tm="100000">
                                          <p:val>
                                            <p:strVal val="1+ppt_h/2"/>
                                          </p:val>
                                        </p:tav>
                                      </p:tavLst>
                                    </p:anim>
                                    <p:set>
                                      <p:cBhvr>
                                        <p:cTn id="1852" dur="1" fill="hold">
                                          <p:stCondLst>
                                            <p:cond delay="2249"/>
                                          </p:stCondLst>
                                        </p:cTn>
                                        <p:tgtEl>
                                          <p:spTgt spid="151"/>
                                        </p:tgtEl>
                                        <p:attrNameLst>
                                          <p:attrName>style.visibility</p:attrName>
                                        </p:attrNameLst>
                                      </p:cBhvr>
                                      <p:to>
                                        <p:strVal val="hidden"/>
                                      </p:to>
                                    </p:set>
                                  </p:childTnLst>
                                </p:cTn>
                              </p:par>
                              <p:par>
                                <p:cTn id="1853" presetID="2" presetClass="exit" presetSubtype="12" fill="hold" grpId="2" nodeType="withEffect">
                                  <p:stCondLst>
                                    <p:cond delay="0"/>
                                  </p:stCondLst>
                                  <p:childTnLst>
                                    <p:anim calcmode="lin" valueType="num">
                                      <p:cBhvr additive="base">
                                        <p:cTn id="1854" dur="2250"/>
                                        <p:tgtEl>
                                          <p:spTgt spid="152"/>
                                        </p:tgtEl>
                                        <p:attrNameLst>
                                          <p:attrName>ppt_x</p:attrName>
                                        </p:attrNameLst>
                                      </p:cBhvr>
                                      <p:tavLst>
                                        <p:tav tm="0">
                                          <p:val>
                                            <p:strVal val="ppt_x"/>
                                          </p:val>
                                        </p:tav>
                                        <p:tav tm="100000">
                                          <p:val>
                                            <p:strVal val="0-ppt_w/2"/>
                                          </p:val>
                                        </p:tav>
                                      </p:tavLst>
                                    </p:anim>
                                    <p:anim calcmode="lin" valueType="num">
                                      <p:cBhvr additive="base">
                                        <p:cTn id="1855" dur="2250"/>
                                        <p:tgtEl>
                                          <p:spTgt spid="152"/>
                                        </p:tgtEl>
                                        <p:attrNameLst>
                                          <p:attrName>ppt_y</p:attrName>
                                        </p:attrNameLst>
                                      </p:cBhvr>
                                      <p:tavLst>
                                        <p:tav tm="0">
                                          <p:val>
                                            <p:strVal val="ppt_y"/>
                                          </p:val>
                                        </p:tav>
                                        <p:tav tm="100000">
                                          <p:val>
                                            <p:strVal val="1+ppt_h/2"/>
                                          </p:val>
                                        </p:tav>
                                      </p:tavLst>
                                    </p:anim>
                                    <p:set>
                                      <p:cBhvr>
                                        <p:cTn id="1856" dur="1" fill="hold">
                                          <p:stCondLst>
                                            <p:cond delay="2249"/>
                                          </p:stCondLst>
                                        </p:cTn>
                                        <p:tgtEl>
                                          <p:spTgt spid="152"/>
                                        </p:tgtEl>
                                        <p:attrNameLst>
                                          <p:attrName>style.visibility</p:attrName>
                                        </p:attrNameLst>
                                      </p:cBhvr>
                                      <p:to>
                                        <p:strVal val="hidden"/>
                                      </p:to>
                                    </p:set>
                                  </p:childTnLst>
                                </p:cTn>
                              </p:par>
                              <p:par>
                                <p:cTn id="1857" presetID="2" presetClass="exit" presetSubtype="12" fill="hold" grpId="2" nodeType="withEffect">
                                  <p:stCondLst>
                                    <p:cond delay="0"/>
                                  </p:stCondLst>
                                  <p:childTnLst>
                                    <p:anim calcmode="lin" valueType="num">
                                      <p:cBhvr additive="base">
                                        <p:cTn id="1858" dur="2250"/>
                                        <p:tgtEl>
                                          <p:spTgt spid="153"/>
                                        </p:tgtEl>
                                        <p:attrNameLst>
                                          <p:attrName>ppt_x</p:attrName>
                                        </p:attrNameLst>
                                      </p:cBhvr>
                                      <p:tavLst>
                                        <p:tav tm="0">
                                          <p:val>
                                            <p:strVal val="ppt_x"/>
                                          </p:val>
                                        </p:tav>
                                        <p:tav tm="100000">
                                          <p:val>
                                            <p:strVal val="0-ppt_w/2"/>
                                          </p:val>
                                        </p:tav>
                                      </p:tavLst>
                                    </p:anim>
                                    <p:anim calcmode="lin" valueType="num">
                                      <p:cBhvr additive="base">
                                        <p:cTn id="1859" dur="2250"/>
                                        <p:tgtEl>
                                          <p:spTgt spid="153"/>
                                        </p:tgtEl>
                                        <p:attrNameLst>
                                          <p:attrName>ppt_y</p:attrName>
                                        </p:attrNameLst>
                                      </p:cBhvr>
                                      <p:tavLst>
                                        <p:tav tm="0">
                                          <p:val>
                                            <p:strVal val="ppt_y"/>
                                          </p:val>
                                        </p:tav>
                                        <p:tav tm="100000">
                                          <p:val>
                                            <p:strVal val="1+ppt_h/2"/>
                                          </p:val>
                                        </p:tav>
                                      </p:tavLst>
                                    </p:anim>
                                    <p:set>
                                      <p:cBhvr>
                                        <p:cTn id="1860" dur="1" fill="hold">
                                          <p:stCondLst>
                                            <p:cond delay="2249"/>
                                          </p:stCondLst>
                                        </p:cTn>
                                        <p:tgtEl>
                                          <p:spTgt spid="153"/>
                                        </p:tgtEl>
                                        <p:attrNameLst>
                                          <p:attrName>style.visibility</p:attrName>
                                        </p:attrNameLst>
                                      </p:cBhvr>
                                      <p:to>
                                        <p:strVal val="hidden"/>
                                      </p:to>
                                    </p:set>
                                  </p:childTnLst>
                                </p:cTn>
                              </p:par>
                              <p:par>
                                <p:cTn id="1861" presetID="2" presetClass="exit" presetSubtype="12" fill="hold" grpId="2" nodeType="withEffect">
                                  <p:stCondLst>
                                    <p:cond delay="0"/>
                                  </p:stCondLst>
                                  <p:childTnLst>
                                    <p:anim calcmode="lin" valueType="num">
                                      <p:cBhvr additive="base">
                                        <p:cTn id="1862" dur="2250"/>
                                        <p:tgtEl>
                                          <p:spTgt spid="154"/>
                                        </p:tgtEl>
                                        <p:attrNameLst>
                                          <p:attrName>ppt_x</p:attrName>
                                        </p:attrNameLst>
                                      </p:cBhvr>
                                      <p:tavLst>
                                        <p:tav tm="0">
                                          <p:val>
                                            <p:strVal val="ppt_x"/>
                                          </p:val>
                                        </p:tav>
                                        <p:tav tm="100000">
                                          <p:val>
                                            <p:strVal val="0-ppt_w/2"/>
                                          </p:val>
                                        </p:tav>
                                      </p:tavLst>
                                    </p:anim>
                                    <p:anim calcmode="lin" valueType="num">
                                      <p:cBhvr additive="base">
                                        <p:cTn id="1863" dur="2250"/>
                                        <p:tgtEl>
                                          <p:spTgt spid="154"/>
                                        </p:tgtEl>
                                        <p:attrNameLst>
                                          <p:attrName>ppt_y</p:attrName>
                                        </p:attrNameLst>
                                      </p:cBhvr>
                                      <p:tavLst>
                                        <p:tav tm="0">
                                          <p:val>
                                            <p:strVal val="ppt_y"/>
                                          </p:val>
                                        </p:tav>
                                        <p:tav tm="100000">
                                          <p:val>
                                            <p:strVal val="1+ppt_h/2"/>
                                          </p:val>
                                        </p:tav>
                                      </p:tavLst>
                                    </p:anim>
                                    <p:set>
                                      <p:cBhvr>
                                        <p:cTn id="1864" dur="1" fill="hold">
                                          <p:stCondLst>
                                            <p:cond delay="2249"/>
                                          </p:stCondLst>
                                        </p:cTn>
                                        <p:tgtEl>
                                          <p:spTgt spid="154"/>
                                        </p:tgtEl>
                                        <p:attrNameLst>
                                          <p:attrName>style.visibility</p:attrName>
                                        </p:attrNameLst>
                                      </p:cBhvr>
                                      <p:to>
                                        <p:strVal val="hidden"/>
                                      </p:to>
                                    </p:set>
                                  </p:childTnLst>
                                </p:cTn>
                              </p:par>
                              <p:par>
                                <p:cTn id="1865" presetID="2" presetClass="exit" presetSubtype="12" fill="hold" grpId="2" nodeType="withEffect">
                                  <p:stCondLst>
                                    <p:cond delay="0"/>
                                  </p:stCondLst>
                                  <p:childTnLst>
                                    <p:anim calcmode="lin" valueType="num">
                                      <p:cBhvr additive="base">
                                        <p:cTn id="1866" dur="2250"/>
                                        <p:tgtEl>
                                          <p:spTgt spid="155"/>
                                        </p:tgtEl>
                                        <p:attrNameLst>
                                          <p:attrName>ppt_x</p:attrName>
                                        </p:attrNameLst>
                                      </p:cBhvr>
                                      <p:tavLst>
                                        <p:tav tm="0">
                                          <p:val>
                                            <p:strVal val="ppt_x"/>
                                          </p:val>
                                        </p:tav>
                                        <p:tav tm="100000">
                                          <p:val>
                                            <p:strVal val="0-ppt_w/2"/>
                                          </p:val>
                                        </p:tav>
                                      </p:tavLst>
                                    </p:anim>
                                    <p:anim calcmode="lin" valueType="num">
                                      <p:cBhvr additive="base">
                                        <p:cTn id="1867" dur="2250"/>
                                        <p:tgtEl>
                                          <p:spTgt spid="155"/>
                                        </p:tgtEl>
                                        <p:attrNameLst>
                                          <p:attrName>ppt_y</p:attrName>
                                        </p:attrNameLst>
                                      </p:cBhvr>
                                      <p:tavLst>
                                        <p:tav tm="0">
                                          <p:val>
                                            <p:strVal val="ppt_y"/>
                                          </p:val>
                                        </p:tav>
                                        <p:tav tm="100000">
                                          <p:val>
                                            <p:strVal val="1+ppt_h/2"/>
                                          </p:val>
                                        </p:tav>
                                      </p:tavLst>
                                    </p:anim>
                                    <p:set>
                                      <p:cBhvr>
                                        <p:cTn id="1868" dur="1" fill="hold">
                                          <p:stCondLst>
                                            <p:cond delay="2249"/>
                                          </p:stCondLst>
                                        </p:cTn>
                                        <p:tgtEl>
                                          <p:spTgt spid="155"/>
                                        </p:tgtEl>
                                        <p:attrNameLst>
                                          <p:attrName>style.visibility</p:attrName>
                                        </p:attrNameLst>
                                      </p:cBhvr>
                                      <p:to>
                                        <p:strVal val="hidden"/>
                                      </p:to>
                                    </p:set>
                                  </p:childTnLst>
                                </p:cTn>
                              </p:par>
                              <p:par>
                                <p:cTn id="1869" presetID="2" presetClass="exit" presetSubtype="12" fill="hold" grpId="2" nodeType="withEffect">
                                  <p:stCondLst>
                                    <p:cond delay="0"/>
                                  </p:stCondLst>
                                  <p:childTnLst>
                                    <p:anim calcmode="lin" valueType="num">
                                      <p:cBhvr additive="base">
                                        <p:cTn id="1870" dur="2250"/>
                                        <p:tgtEl>
                                          <p:spTgt spid="156"/>
                                        </p:tgtEl>
                                        <p:attrNameLst>
                                          <p:attrName>ppt_x</p:attrName>
                                        </p:attrNameLst>
                                      </p:cBhvr>
                                      <p:tavLst>
                                        <p:tav tm="0">
                                          <p:val>
                                            <p:strVal val="ppt_x"/>
                                          </p:val>
                                        </p:tav>
                                        <p:tav tm="100000">
                                          <p:val>
                                            <p:strVal val="0-ppt_w/2"/>
                                          </p:val>
                                        </p:tav>
                                      </p:tavLst>
                                    </p:anim>
                                    <p:anim calcmode="lin" valueType="num">
                                      <p:cBhvr additive="base">
                                        <p:cTn id="1871" dur="2250"/>
                                        <p:tgtEl>
                                          <p:spTgt spid="156"/>
                                        </p:tgtEl>
                                        <p:attrNameLst>
                                          <p:attrName>ppt_y</p:attrName>
                                        </p:attrNameLst>
                                      </p:cBhvr>
                                      <p:tavLst>
                                        <p:tav tm="0">
                                          <p:val>
                                            <p:strVal val="ppt_y"/>
                                          </p:val>
                                        </p:tav>
                                        <p:tav tm="100000">
                                          <p:val>
                                            <p:strVal val="1+ppt_h/2"/>
                                          </p:val>
                                        </p:tav>
                                      </p:tavLst>
                                    </p:anim>
                                    <p:set>
                                      <p:cBhvr>
                                        <p:cTn id="1872" dur="1" fill="hold">
                                          <p:stCondLst>
                                            <p:cond delay="2249"/>
                                          </p:stCondLst>
                                        </p:cTn>
                                        <p:tgtEl>
                                          <p:spTgt spid="156"/>
                                        </p:tgtEl>
                                        <p:attrNameLst>
                                          <p:attrName>style.visibility</p:attrName>
                                        </p:attrNameLst>
                                      </p:cBhvr>
                                      <p:to>
                                        <p:strVal val="hidden"/>
                                      </p:to>
                                    </p:set>
                                  </p:childTnLst>
                                </p:cTn>
                              </p:par>
                              <p:par>
                                <p:cTn id="1873" presetID="2" presetClass="exit" presetSubtype="12" fill="hold" grpId="2" nodeType="withEffect">
                                  <p:stCondLst>
                                    <p:cond delay="0"/>
                                  </p:stCondLst>
                                  <p:childTnLst>
                                    <p:anim calcmode="lin" valueType="num">
                                      <p:cBhvr additive="base">
                                        <p:cTn id="1874" dur="2250"/>
                                        <p:tgtEl>
                                          <p:spTgt spid="157"/>
                                        </p:tgtEl>
                                        <p:attrNameLst>
                                          <p:attrName>ppt_x</p:attrName>
                                        </p:attrNameLst>
                                      </p:cBhvr>
                                      <p:tavLst>
                                        <p:tav tm="0">
                                          <p:val>
                                            <p:strVal val="ppt_x"/>
                                          </p:val>
                                        </p:tav>
                                        <p:tav tm="100000">
                                          <p:val>
                                            <p:strVal val="0-ppt_w/2"/>
                                          </p:val>
                                        </p:tav>
                                      </p:tavLst>
                                    </p:anim>
                                    <p:anim calcmode="lin" valueType="num">
                                      <p:cBhvr additive="base">
                                        <p:cTn id="1875" dur="2250"/>
                                        <p:tgtEl>
                                          <p:spTgt spid="157"/>
                                        </p:tgtEl>
                                        <p:attrNameLst>
                                          <p:attrName>ppt_y</p:attrName>
                                        </p:attrNameLst>
                                      </p:cBhvr>
                                      <p:tavLst>
                                        <p:tav tm="0">
                                          <p:val>
                                            <p:strVal val="ppt_y"/>
                                          </p:val>
                                        </p:tav>
                                        <p:tav tm="100000">
                                          <p:val>
                                            <p:strVal val="1+ppt_h/2"/>
                                          </p:val>
                                        </p:tav>
                                      </p:tavLst>
                                    </p:anim>
                                    <p:set>
                                      <p:cBhvr>
                                        <p:cTn id="1876" dur="1" fill="hold">
                                          <p:stCondLst>
                                            <p:cond delay="2249"/>
                                          </p:stCondLst>
                                        </p:cTn>
                                        <p:tgtEl>
                                          <p:spTgt spid="157"/>
                                        </p:tgtEl>
                                        <p:attrNameLst>
                                          <p:attrName>style.visibility</p:attrName>
                                        </p:attrNameLst>
                                      </p:cBhvr>
                                      <p:to>
                                        <p:strVal val="hidden"/>
                                      </p:to>
                                    </p:set>
                                  </p:childTnLst>
                                </p:cTn>
                              </p:par>
                              <p:par>
                                <p:cTn id="1877" presetID="2" presetClass="exit" presetSubtype="12" fill="hold" grpId="2" nodeType="withEffect">
                                  <p:stCondLst>
                                    <p:cond delay="0"/>
                                  </p:stCondLst>
                                  <p:childTnLst>
                                    <p:anim calcmode="lin" valueType="num">
                                      <p:cBhvr additive="base">
                                        <p:cTn id="1878" dur="2250"/>
                                        <p:tgtEl>
                                          <p:spTgt spid="158"/>
                                        </p:tgtEl>
                                        <p:attrNameLst>
                                          <p:attrName>ppt_x</p:attrName>
                                        </p:attrNameLst>
                                      </p:cBhvr>
                                      <p:tavLst>
                                        <p:tav tm="0">
                                          <p:val>
                                            <p:strVal val="ppt_x"/>
                                          </p:val>
                                        </p:tav>
                                        <p:tav tm="100000">
                                          <p:val>
                                            <p:strVal val="0-ppt_w/2"/>
                                          </p:val>
                                        </p:tav>
                                      </p:tavLst>
                                    </p:anim>
                                    <p:anim calcmode="lin" valueType="num">
                                      <p:cBhvr additive="base">
                                        <p:cTn id="1879" dur="2250"/>
                                        <p:tgtEl>
                                          <p:spTgt spid="158"/>
                                        </p:tgtEl>
                                        <p:attrNameLst>
                                          <p:attrName>ppt_y</p:attrName>
                                        </p:attrNameLst>
                                      </p:cBhvr>
                                      <p:tavLst>
                                        <p:tav tm="0">
                                          <p:val>
                                            <p:strVal val="ppt_y"/>
                                          </p:val>
                                        </p:tav>
                                        <p:tav tm="100000">
                                          <p:val>
                                            <p:strVal val="1+ppt_h/2"/>
                                          </p:val>
                                        </p:tav>
                                      </p:tavLst>
                                    </p:anim>
                                    <p:set>
                                      <p:cBhvr>
                                        <p:cTn id="1880" dur="1" fill="hold">
                                          <p:stCondLst>
                                            <p:cond delay="2249"/>
                                          </p:stCondLst>
                                        </p:cTn>
                                        <p:tgtEl>
                                          <p:spTgt spid="158"/>
                                        </p:tgtEl>
                                        <p:attrNameLst>
                                          <p:attrName>style.visibility</p:attrName>
                                        </p:attrNameLst>
                                      </p:cBhvr>
                                      <p:to>
                                        <p:strVal val="hidden"/>
                                      </p:to>
                                    </p:set>
                                  </p:childTnLst>
                                </p:cTn>
                              </p:par>
                              <p:par>
                                <p:cTn id="1881" presetID="2" presetClass="exit" presetSubtype="9" fill="hold" grpId="2" nodeType="withEffect">
                                  <p:stCondLst>
                                    <p:cond delay="0"/>
                                  </p:stCondLst>
                                  <p:childTnLst>
                                    <p:anim calcmode="lin" valueType="num">
                                      <p:cBhvr additive="base">
                                        <p:cTn id="1882" dur="2250"/>
                                        <p:tgtEl>
                                          <p:spTgt spid="160"/>
                                        </p:tgtEl>
                                        <p:attrNameLst>
                                          <p:attrName>ppt_x</p:attrName>
                                        </p:attrNameLst>
                                      </p:cBhvr>
                                      <p:tavLst>
                                        <p:tav tm="0">
                                          <p:val>
                                            <p:strVal val="ppt_x"/>
                                          </p:val>
                                        </p:tav>
                                        <p:tav tm="100000">
                                          <p:val>
                                            <p:strVal val="0-ppt_w/2"/>
                                          </p:val>
                                        </p:tav>
                                      </p:tavLst>
                                    </p:anim>
                                    <p:anim calcmode="lin" valueType="num">
                                      <p:cBhvr additive="base">
                                        <p:cTn id="1883" dur="2250"/>
                                        <p:tgtEl>
                                          <p:spTgt spid="160"/>
                                        </p:tgtEl>
                                        <p:attrNameLst>
                                          <p:attrName>ppt_y</p:attrName>
                                        </p:attrNameLst>
                                      </p:cBhvr>
                                      <p:tavLst>
                                        <p:tav tm="0">
                                          <p:val>
                                            <p:strVal val="ppt_y"/>
                                          </p:val>
                                        </p:tav>
                                        <p:tav tm="100000">
                                          <p:val>
                                            <p:strVal val="0-ppt_h/2"/>
                                          </p:val>
                                        </p:tav>
                                      </p:tavLst>
                                    </p:anim>
                                    <p:set>
                                      <p:cBhvr>
                                        <p:cTn id="1884" dur="1" fill="hold">
                                          <p:stCondLst>
                                            <p:cond delay="2249"/>
                                          </p:stCondLst>
                                        </p:cTn>
                                        <p:tgtEl>
                                          <p:spTgt spid="160"/>
                                        </p:tgtEl>
                                        <p:attrNameLst>
                                          <p:attrName>style.visibility</p:attrName>
                                        </p:attrNameLst>
                                      </p:cBhvr>
                                      <p:to>
                                        <p:strVal val="hidden"/>
                                      </p:to>
                                    </p:set>
                                  </p:childTnLst>
                                </p:cTn>
                              </p:par>
                              <p:par>
                                <p:cTn id="1885" presetID="2" presetClass="exit" presetSubtype="9" fill="hold" grpId="2" nodeType="withEffect">
                                  <p:stCondLst>
                                    <p:cond delay="0"/>
                                  </p:stCondLst>
                                  <p:childTnLst>
                                    <p:anim calcmode="lin" valueType="num">
                                      <p:cBhvr additive="base">
                                        <p:cTn id="1886" dur="2250"/>
                                        <p:tgtEl>
                                          <p:spTgt spid="161"/>
                                        </p:tgtEl>
                                        <p:attrNameLst>
                                          <p:attrName>ppt_x</p:attrName>
                                        </p:attrNameLst>
                                      </p:cBhvr>
                                      <p:tavLst>
                                        <p:tav tm="0">
                                          <p:val>
                                            <p:strVal val="ppt_x"/>
                                          </p:val>
                                        </p:tav>
                                        <p:tav tm="100000">
                                          <p:val>
                                            <p:strVal val="0-ppt_w/2"/>
                                          </p:val>
                                        </p:tav>
                                      </p:tavLst>
                                    </p:anim>
                                    <p:anim calcmode="lin" valueType="num">
                                      <p:cBhvr additive="base">
                                        <p:cTn id="1887" dur="2250"/>
                                        <p:tgtEl>
                                          <p:spTgt spid="161"/>
                                        </p:tgtEl>
                                        <p:attrNameLst>
                                          <p:attrName>ppt_y</p:attrName>
                                        </p:attrNameLst>
                                      </p:cBhvr>
                                      <p:tavLst>
                                        <p:tav tm="0">
                                          <p:val>
                                            <p:strVal val="ppt_y"/>
                                          </p:val>
                                        </p:tav>
                                        <p:tav tm="100000">
                                          <p:val>
                                            <p:strVal val="0-ppt_h/2"/>
                                          </p:val>
                                        </p:tav>
                                      </p:tavLst>
                                    </p:anim>
                                    <p:set>
                                      <p:cBhvr>
                                        <p:cTn id="1888" dur="1" fill="hold">
                                          <p:stCondLst>
                                            <p:cond delay="2249"/>
                                          </p:stCondLst>
                                        </p:cTn>
                                        <p:tgtEl>
                                          <p:spTgt spid="161"/>
                                        </p:tgtEl>
                                        <p:attrNameLst>
                                          <p:attrName>style.visibility</p:attrName>
                                        </p:attrNameLst>
                                      </p:cBhvr>
                                      <p:to>
                                        <p:strVal val="hidden"/>
                                      </p:to>
                                    </p:set>
                                  </p:childTnLst>
                                </p:cTn>
                              </p:par>
                              <p:par>
                                <p:cTn id="1889" presetID="2" presetClass="exit" presetSubtype="9" fill="hold" grpId="2" nodeType="withEffect">
                                  <p:stCondLst>
                                    <p:cond delay="0"/>
                                  </p:stCondLst>
                                  <p:childTnLst>
                                    <p:anim calcmode="lin" valueType="num">
                                      <p:cBhvr additive="base">
                                        <p:cTn id="1890" dur="2250"/>
                                        <p:tgtEl>
                                          <p:spTgt spid="162"/>
                                        </p:tgtEl>
                                        <p:attrNameLst>
                                          <p:attrName>ppt_x</p:attrName>
                                        </p:attrNameLst>
                                      </p:cBhvr>
                                      <p:tavLst>
                                        <p:tav tm="0">
                                          <p:val>
                                            <p:strVal val="ppt_x"/>
                                          </p:val>
                                        </p:tav>
                                        <p:tav tm="100000">
                                          <p:val>
                                            <p:strVal val="0-ppt_w/2"/>
                                          </p:val>
                                        </p:tav>
                                      </p:tavLst>
                                    </p:anim>
                                    <p:anim calcmode="lin" valueType="num">
                                      <p:cBhvr additive="base">
                                        <p:cTn id="1891" dur="2250"/>
                                        <p:tgtEl>
                                          <p:spTgt spid="162"/>
                                        </p:tgtEl>
                                        <p:attrNameLst>
                                          <p:attrName>ppt_y</p:attrName>
                                        </p:attrNameLst>
                                      </p:cBhvr>
                                      <p:tavLst>
                                        <p:tav tm="0">
                                          <p:val>
                                            <p:strVal val="ppt_y"/>
                                          </p:val>
                                        </p:tav>
                                        <p:tav tm="100000">
                                          <p:val>
                                            <p:strVal val="0-ppt_h/2"/>
                                          </p:val>
                                        </p:tav>
                                      </p:tavLst>
                                    </p:anim>
                                    <p:set>
                                      <p:cBhvr>
                                        <p:cTn id="1892" dur="1" fill="hold">
                                          <p:stCondLst>
                                            <p:cond delay="2249"/>
                                          </p:stCondLst>
                                        </p:cTn>
                                        <p:tgtEl>
                                          <p:spTgt spid="162"/>
                                        </p:tgtEl>
                                        <p:attrNameLst>
                                          <p:attrName>style.visibility</p:attrName>
                                        </p:attrNameLst>
                                      </p:cBhvr>
                                      <p:to>
                                        <p:strVal val="hidden"/>
                                      </p:to>
                                    </p:set>
                                  </p:childTnLst>
                                </p:cTn>
                              </p:par>
                              <p:par>
                                <p:cTn id="1893" presetID="2" presetClass="exit" presetSubtype="9" fill="hold" grpId="2" nodeType="withEffect">
                                  <p:stCondLst>
                                    <p:cond delay="0"/>
                                  </p:stCondLst>
                                  <p:childTnLst>
                                    <p:anim calcmode="lin" valueType="num">
                                      <p:cBhvr additive="base">
                                        <p:cTn id="1894" dur="2250"/>
                                        <p:tgtEl>
                                          <p:spTgt spid="163"/>
                                        </p:tgtEl>
                                        <p:attrNameLst>
                                          <p:attrName>ppt_x</p:attrName>
                                        </p:attrNameLst>
                                      </p:cBhvr>
                                      <p:tavLst>
                                        <p:tav tm="0">
                                          <p:val>
                                            <p:strVal val="ppt_x"/>
                                          </p:val>
                                        </p:tav>
                                        <p:tav tm="100000">
                                          <p:val>
                                            <p:strVal val="0-ppt_w/2"/>
                                          </p:val>
                                        </p:tav>
                                      </p:tavLst>
                                    </p:anim>
                                    <p:anim calcmode="lin" valueType="num">
                                      <p:cBhvr additive="base">
                                        <p:cTn id="1895" dur="2250"/>
                                        <p:tgtEl>
                                          <p:spTgt spid="163"/>
                                        </p:tgtEl>
                                        <p:attrNameLst>
                                          <p:attrName>ppt_y</p:attrName>
                                        </p:attrNameLst>
                                      </p:cBhvr>
                                      <p:tavLst>
                                        <p:tav tm="0">
                                          <p:val>
                                            <p:strVal val="ppt_y"/>
                                          </p:val>
                                        </p:tav>
                                        <p:tav tm="100000">
                                          <p:val>
                                            <p:strVal val="0-ppt_h/2"/>
                                          </p:val>
                                        </p:tav>
                                      </p:tavLst>
                                    </p:anim>
                                    <p:set>
                                      <p:cBhvr>
                                        <p:cTn id="1896" dur="1" fill="hold">
                                          <p:stCondLst>
                                            <p:cond delay="2249"/>
                                          </p:stCondLst>
                                        </p:cTn>
                                        <p:tgtEl>
                                          <p:spTgt spid="163"/>
                                        </p:tgtEl>
                                        <p:attrNameLst>
                                          <p:attrName>style.visibility</p:attrName>
                                        </p:attrNameLst>
                                      </p:cBhvr>
                                      <p:to>
                                        <p:strVal val="hidden"/>
                                      </p:to>
                                    </p:set>
                                  </p:childTnLst>
                                </p:cTn>
                              </p:par>
                              <p:par>
                                <p:cTn id="1897" presetID="2" presetClass="exit" presetSubtype="9" fill="hold" grpId="2" nodeType="withEffect">
                                  <p:stCondLst>
                                    <p:cond delay="0"/>
                                  </p:stCondLst>
                                  <p:childTnLst>
                                    <p:anim calcmode="lin" valueType="num">
                                      <p:cBhvr additive="base">
                                        <p:cTn id="1898" dur="2250"/>
                                        <p:tgtEl>
                                          <p:spTgt spid="164"/>
                                        </p:tgtEl>
                                        <p:attrNameLst>
                                          <p:attrName>ppt_x</p:attrName>
                                        </p:attrNameLst>
                                      </p:cBhvr>
                                      <p:tavLst>
                                        <p:tav tm="0">
                                          <p:val>
                                            <p:strVal val="ppt_x"/>
                                          </p:val>
                                        </p:tav>
                                        <p:tav tm="100000">
                                          <p:val>
                                            <p:strVal val="0-ppt_w/2"/>
                                          </p:val>
                                        </p:tav>
                                      </p:tavLst>
                                    </p:anim>
                                    <p:anim calcmode="lin" valueType="num">
                                      <p:cBhvr additive="base">
                                        <p:cTn id="1899" dur="2250"/>
                                        <p:tgtEl>
                                          <p:spTgt spid="164"/>
                                        </p:tgtEl>
                                        <p:attrNameLst>
                                          <p:attrName>ppt_y</p:attrName>
                                        </p:attrNameLst>
                                      </p:cBhvr>
                                      <p:tavLst>
                                        <p:tav tm="0">
                                          <p:val>
                                            <p:strVal val="ppt_y"/>
                                          </p:val>
                                        </p:tav>
                                        <p:tav tm="100000">
                                          <p:val>
                                            <p:strVal val="0-ppt_h/2"/>
                                          </p:val>
                                        </p:tav>
                                      </p:tavLst>
                                    </p:anim>
                                    <p:set>
                                      <p:cBhvr>
                                        <p:cTn id="1900" dur="1" fill="hold">
                                          <p:stCondLst>
                                            <p:cond delay="2249"/>
                                          </p:stCondLst>
                                        </p:cTn>
                                        <p:tgtEl>
                                          <p:spTgt spid="164"/>
                                        </p:tgtEl>
                                        <p:attrNameLst>
                                          <p:attrName>style.visibility</p:attrName>
                                        </p:attrNameLst>
                                      </p:cBhvr>
                                      <p:to>
                                        <p:strVal val="hidden"/>
                                      </p:to>
                                    </p:set>
                                  </p:childTnLst>
                                </p:cTn>
                              </p:par>
                              <p:par>
                                <p:cTn id="1901" presetID="2" presetClass="exit" presetSubtype="9" fill="hold" grpId="2" nodeType="withEffect">
                                  <p:stCondLst>
                                    <p:cond delay="0"/>
                                  </p:stCondLst>
                                  <p:childTnLst>
                                    <p:anim calcmode="lin" valueType="num">
                                      <p:cBhvr additive="base">
                                        <p:cTn id="1902" dur="2250"/>
                                        <p:tgtEl>
                                          <p:spTgt spid="165"/>
                                        </p:tgtEl>
                                        <p:attrNameLst>
                                          <p:attrName>ppt_x</p:attrName>
                                        </p:attrNameLst>
                                      </p:cBhvr>
                                      <p:tavLst>
                                        <p:tav tm="0">
                                          <p:val>
                                            <p:strVal val="ppt_x"/>
                                          </p:val>
                                        </p:tav>
                                        <p:tav tm="100000">
                                          <p:val>
                                            <p:strVal val="0-ppt_w/2"/>
                                          </p:val>
                                        </p:tav>
                                      </p:tavLst>
                                    </p:anim>
                                    <p:anim calcmode="lin" valueType="num">
                                      <p:cBhvr additive="base">
                                        <p:cTn id="1903" dur="2250"/>
                                        <p:tgtEl>
                                          <p:spTgt spid="165"/>
                                        </p:tgtEl>
                                        <p:attrNameLst>
                                          <p:attrName>ppt_y</p:attrName>
                                        </p:attrNameLst>
                                      </p:cBhvr>
                                      <p:tavLst>
                                        <p:tav tm="0">
                                          <p:val>
                                            <p:strVal val="ppt_y"/>
                                          </p:val>
                                        </p:tav>
                                        <p:tav tm="100000">
                                          <p:val>
                                            <p:strVal val="0-ppt_h/2"/>
                                          </p:val>
                                        </p:tav>
                                      </p:tavLst>
                                    </p:anim>
                                    <p:set>
                                      <p:cBhvr>
                                        <p:cTn id="1904" dur="1" fill="hold">
                                          <p:stCondLst>
                                            <p:cond delay="2249"/>
                                          </p:stCondLst>
                                        </p:cTn>
                                        <p:tgtEl>
                                          <p:spTgt spid="165"/>
                                        </p:tgtEl>
                                        <p:attrNameLst>
                                          <p:attrName>style.visibility</p:attrName>
                                        </p:attrNameLst>
                                      </p:cBhvr>
                                      <p:to>
                                        <p:strVal val="hidden"/>
                                      </p:to>
                                    </p:set>
                                  </p:childTnLst>
                                </p:cTn>
                              </p:par>
                              <p:par>
                                <p:cTn id="1905" presetID="2" presetClass="exit" presetSubtype="9" fill="hold" grpId="2" nodeType="withEffect">
                                  <p:stCondLst>
                                    <p:cond delay="0"/>
                                  </p:stCondLst>
                                  <p:childTnLst>
                                    <p:anim calcmode="lin" valueType="num">
                                      <p:cBhvr additive="base">
                                        <p:cTn id="1906" dur="2250"/>
                                        <p:tgtEl>
                                          <p:spTgt spid="166"/>
                                        </p:tgtEl>
                                        <p:attrNameLst>
                                          <p:attrName>ppt_x</p:attrName>
                                        </p:attrNameLst>
                                      </p:cBhvr>
                                      <p:tavLst>
                                        <p:tav tm="0">
                                          <p:val>
                                            <p:strVal val="ppt_x"/>
                                          </p:val>
                                        </p:tav>
                                        <p:tav tm="100000">
                                          <p:val>
                                            <p:strVal val="0-ppt_w/2"/>
                                          </p:val>
                                        </p:tav>
                                      </p:tavLst>
                                    </p:anim>
                                    <p:anim calcmode="lin" valueType="num">
                                      <p:cBhvr additive="base">
                                        <p:cTn id="1907" dur="2250"/>
                                        <p:tgtEl>
                                          <p:spTgt spid="166"/>
                                        </p:tgtEl>
                                        <p:attrNameLst>
                                          <p:attrName>ppt_y</p:attrName>
                                        </p:attrNameLst>
                                      </p:cBhvr>
                                      <p:tavLst>
                                        <p:tav tm="0">
                                          <p:val>
                                            <p:strVal val="ppt_y"/>
                                          </p:val>
                                        </p:tav>
                                        <p:tav tm="100000">
                                          <p:val>
                                            <p:strVal val="0-ppt_h/2"/>
                                          </p:val>
                                        </p:tav>
                                      </p:tavLst>
                                    </p:anim>
                                    <p:set>
                                      <p:cBhvr>
                                        <p:cTn id="1908" dur="1" fill="hold">
                                          <p:stCondLst>
                                            <p:cond delay="2249"/>
                                          </p:stCondLst>
                                        </p:cTn>
                                        <p:tgtEl>
                                          <p:spTgt spid="166"/>
                                        </p:tgtEl>
                                        <p:attrNameLst>
                                          <p:attrName>style.visibility</p:attrName>
                                        </p:attrNameLst>
                                      </p:cBhvr>
                                      <p:to>
                                        <p:strVal val="hidden"/>
                                      </p:to>
                                    </p:set>
                                  </p:childTnLst>
                                </p:cTn>
                              </p:par>
                              <p:par>
                                <p:cTn id="1909" presetID="2" presetClass="exit" presetSubtype="9" fill="hold" grpId="2" nodeType="withEffect">
                                  <p:stCondLst>
                                    <p:cond delay="0"/>
                                  </p:stCondLst>
                                  <p:childTnLst>
                                    <p:anim calcmode="lin" valueType="num">
                                      <p:cBhvr additive="base">
                                        <p:cTn id="1910" dur="2250"/>
                                        <p:tgtEl>
                                          <p:spTgt spid="167"/>
                                        </p:tgtEl>
                                        <p:attrNameLst>
                                          <p:attrName>ppt_x</p:attrName>
                                        </p:attrNameLst>
                                      </p:cBhvr>
                                      <p:tavLst>
                                        <p:tav tm="0">
                                          <p:val>
                                            <p:strVal val="ppt_x"/>
                                          </p:val>
                                        </p:tav>
                                        <p:tav tm="100000">
                                          <p:val>
                                            <p:strVal val="0-ppt_w/2"/>
                                          </p:val>
                                        </p:tav>
                                      </p:tavLst>
                                    </p:anim>
                                    <p:anim calcmode="lin" valueType="num">
                                      <p:cBhvr additive="base">
                                        <p:cTn id="1911" dur="2250"/>
                                        <p:tgtEl>
                                          <p:spTgt spid="167"/>
                                        </p:tgtEl>
                                        <p:attrNameLst>
                                          <p:attrName>ppt_y</p:attrName>
                                        </p:attrNameLst>
                                      </p:cBhvr>
                                      <p:tavLst>
                                        <p:tav tm="0">
                                          <p:val>
                                            <p:strVal val="ppt_y"/>
                                          </p:val>
                                        </p:tav>
                                        <p:tav tm="100000">
                                          <p:val>
                                            <p:strVal val="0-ppt_h/2"/>
                                          </p:val>
                                        </p:tav>
                                      </p:tavLst>
                                    </p:anim>
                                    <p:set>
                                      <p:cBhvr>
                                        <p:cTn id="1912" dur="1" fill="hold">
                                          <p:stCondLst>
                                            <p:cond delay="2249"/>
                                          </p:stCondLst>
                                        </p:cTn>
                                        <p:tgtEl>
                                          <p:spTgt spid="167"/>
                                        </p:tgtEl>
                                        <p:attrNameLst>
                                          <p:attrName>style.visibility</p:attrName>
                                        </p:attrNameLst>
                                      </p:cBhvr>
                                      <p:to>
                                        <p:strVal val="hidden"/>
                                      </p:to>
                                    </p:set>
                                  </p:childTnLst>
                                </p:cTn>
                              </p:par>
                              <p:par>
                                <p:cTn id="1913" presetID="2" presetClass="exit" presetSubtype="9" fill="hold" grpId="2" nodeType="withEffect">
                                  <p:stCondLst>
                                    <p:cond delay="0"/>
                                  </p:stCondLst>
                                  <p:childTnLst>
                                    <p:anim calcmode="lin" valueType="num">
                                      <p:cBhvr additive="base">
                                        <p:cTn id="1914" dur="2250"/>
                                        <p:tgtEl>
                                          <p:spTgt spid="168"/>
                                        </p:tgtEl>
                                        <p:attrNameLst>
                                          <p:attrName>ppt_x</p:attrName>
                                        </p:attrNameLst>
                                      </p:cBhvr>
                                      <p:tavLst>
                                        <p:tav tm="0">
                                          <p:val>
                                            <p:strVal val="ppt_x"/>
                                          </p:val>
                                        </p:tav>
                                        <p:tav tm="100000">
                                          <p:val>
                                            <p:strVal val="0-ppt_w/2"/>
                                          </p:val>
                                        </p:tav>
                                      </p:tavLst>
                                    </p:anim>
                                    <p:anim calcmode="lin" valueType="num">
                                      <p:cBhvr additive="base">
                                        <p:cTn id="1915" dur="2250"/>
                                        <p:tgtEl>
                                          <p:spTgt spid="168"/>
                                        </p:tgtEl>
                                        <p:attrNameLst>
                                          <p:attrName>ppt_y</p:attrName>
                                        </p:attrNameLst>
                                      </p:cBhvr>
                                      <p:tavLst>
                                        <p:tav tm="0">
                                          <p:val>
                                            <p:strVal val="ppt_y"/>
                                          </p:val>
                                        </p:tav>
                                        <p:tav tm="100000">
                                          <p:val>
                                            <p:strVal val="0-ppt_h/2"/>
                                          </p:val>
                                        </p:tav>
                                      </p:tavLst>
                                    </p:anim>
                                    <p:set>
                                      <p:cBhvr>
                                        <p:cTn id="1916" dur="1" fill="hold">
                                          <p:stCondLst>
                                            <p:cond delay="2249"/>
                                          </p:stCondLst>
                                        </p:cTn>
                                        <p:tgtEl>
                                          <p:spTgt spid="168"/>
                                        </p:tgtEl>
                                        <p:attrNameLst>
                                          <p:attrName>style.visibility</p:attrName>
                                        </p:attrNameLst>
                                      </p:cBhvr>
                                      <p:to>
                                        <p:strVal val="hidden"/>
                                      </p:to>
                                    </p:set>
                                  </p:childTnLst>
                                </p:cTn>
                              </p:par>
                              <p:par>
                                <p:cTn id="1917" presetID="2" presetClass="exit" presetSubtype="9" fill="hold" grpId="2" nodeType="withEffect">
                                  <p:stCondLst>
                                    <p:cond delay="0"/>
                                  </p:stCondLst>
                                  <p:childTnLst>
                                    <p:anim calcmode="lin" valueType="num">
                                      <p:cBhvr additive="base">
                                        <p:cTn id="1918" dur="2250"/>
                                        <p:tgtEl>
                                          <p:spTgt spid="169"/>
                                        </p:tgtEl>
                                        <p:attrNameLst>
                                          <p:attrName>ppt_x</p:attrName>
                                        </p:attrNameLst>
                                      </p:cBhvr>
                                      <p:tavLst>
                                        <p:tav tm="0">
                                          <p:val>
                                            <p:strVal val="ppt_x"/>
                                          </p:val>
                                        </p:tav>
                                        <p:tav tm="100000">
                                          <p:val>
                                            <p:strVal val="0-ppt_w/2"/>
                                          </p:val>
                                        </p:tav>
                                      </p:tavLst>
                                    </p:anim>
                                    <p:anim calcmode="lin" valueType="num">
                                      <p:cBhvr additive="base">
                                        <p:cTn id="1919" dur="2250"/>
                                        <p:tgtEl>
                                          <p:spTgt spid="169"/>
                                        </p:tgtEl>
                                        <p:attrNameLst>
                                          <p:attrName>ppt_y</p:attrName>
                                        </p:attrNameLst>
                                      </p:cBhvr>
                                      <p:tavLst>
                                        <p:tav tm="0">
                                          <p:val>
                                            <p:strVal val="ppt_y"/>
                                          </p:val>
                                        </p:tav>
                                        <p:tav tm="100000">
                                          <p:val>
                                            <p:strVal val="0-ppt_h/2"/>
                                          </p:val>
                                        </p:tav>
                                      </p:tavLst>
                                    </p:anim>
                                    <p:set>
                                      <p:cBhvr>
                                        <p:cTn id="1920" dur="1" fill="hold">
                                          <p:stCondLst>
                                            <p:cond delay="2249"/>
                                          </p:stCondLst>
                                        </p:cTn>
                                        <p:tgtEl>
                                          <p:spTgt spid="169"/>
                                        </p:tgtEl>
                                        <p:attrNameLst>
                                          <p:attrName>style.visibility</p:attrName>
                                        </p:attrNameLst>
                                      </p:cBhvr>
                                      <p:to>
                                        <p:strVal val="hidden"/>
                                      </p:to>
                                    </p:set>
                                  </p:childTnLst>
                                </p:cTn>
                              </p:par>
                              <p:par>
                                <p:cTn id="1921" presetID="2" presetClass="exit" presetSubtype="9" fill="hold" grpId="2" nodeType="withEffect">
                                  <p:stCondLst>
                                    <p:cond delay="0"/>
                                  </p:stCondLst>
                                  <p:childTnLst>
                                    <p:anim calcmode="lin" valueType="num">
                                      <p:cBhvr additive="base">
                                        <p:cTn id="1922" dur="2250"/>
                                        <p:tgtEl>
                                          <p:spTgt spid="170"/>
                                        </p:tgtEl>
                                        <p:attrNameLst>
                                          <p:attrName>ppt_x</p:attrName>
                                        </p:attrNameLst>
                                      </p:cBhvr>
                                      <p:tavLst>
                                        <p:tav tm="0">
                                          <p:val>
                                            <p:strVal val="ppt_x"/>
                                          </p:val>
                                        </p:tav>
                                        <p:tav tm="100000">
                                          <p:val>
                                            <p:strVal val="0-ppt_w/2"/>
                                          </p:val>
                                        </p:tav>
                                      </p:tavLst>
                                    </p:anim>
                                    <p:anim calcmode="lin" valueType="num">
                                      <p:cBhvr additive="base">
                                        <p:cTn id="1923" dur="2250"/>
                                        <p:tgtEl>
                                          <p:spTgt spid="170"/>
                                        </p:tgtEl>
                                        <p:attrNameLst>
                                          <p:attrName>ppt_y</p:attrName>
                                        </p:attrNameLst>
                                      </p:cBhvr>
                                      <p:tavLst>
                                        <p:tav tm="0">
                                          <p:val>
                                            <p:strVal val="ppt_y"/>
                                          </p:val>
                                        </p:tav>
                                        <p:tav tm="100000">
                                          <p:val>
                                            <p:strVal val="0-ppt_h/2"/>
                                          </p:val>
                                        </p:tav>
                                      </p:tavLst>
                                    </p:anim>
                                    <p:set>
                                      <p:cBhvr>
                                        <p:cTn id="1924" dur="1" fill="hold">
                                          <p:stCondLst>
                                            <p:cond delay="2249"/>
                                          </p:stCondLst>
                                        </p:cTn>
                                        <p:tgtEl>
                                          <p:spTgt spid="170"/>
                                        </p:tgtEl>
                                        <p:attrNameLst>
                                          <p:attrName>style.visibility</p:attrName>
                                        </p:attrNameLst>
                                      </p:cBhvr>
                                      <p:to>
                                        <p:strVal val="hidden"/>
                                      </p:to>
                                    </p:set>
                                  </p:childTnLst>
                                </p:cTn>
                              </p:par>
                              <p:par>
                                <p:cTn id="1925" presetID="2" presetClass="exit" presetSubtype="9" fill="hold" grpId="2" nodeType="withEffect">
                                  <p:stCondLst>
                                    <p:cond delay="0"/>
                                  </p:stCondLst>
                                  <p:childTnLst>
                                    <p:anim calcmode="lin" valueType="num">
                                      <p:cBhvr additive="base">
                                        <p:cTn id="1926" dur="2250"/>
                                        <p:tgtEl>
                                          <p:spTgt spid="171"/>
                                        </p:tgtEl>
                                        <p:attrNameLst>
                                          <p:attrName>ppt_x</p:attrName>
                                        </p:attrNameLst>
                                      </p:cBhvr>
                                      <p:tavLst>
                                        <p:tav tm="0">
                                          <p:val>
                                            <p:strVal val="ppt_x"/>
                                          </p:val>
                                        </p:tav>
                                        <p:tav tm="100000">
                                          <p:val>
                                            <p:strVal val="0-ppt_w/2"/>
                                          </p:val>
                                        </p:tav>
                                      </p:tavLst>
                                    </p:anim>
                                    <p:anim calcmode="lin" valueType="num">
                                      <p:cBhvr additive="base">
                                        <p:cTn id="1927" dur="2250"/>
                                        <p:tgtEl>
                                          <p:spTgt spid="171"/>
                                        </p:tgtEl>
                                        <p:attrNameLst>
                                          <p:attrName>ppt_y</p:attrName>
                                        </p:attrNameLst>
                                      </p:cBhvr>
                                      <p:tavLst>
                                        <p:tav tm="0">
                                          <p:val>
                                            <p:strVal val="ppt_y"/>
                                          </p:val>
                                        </p:tav>
                                        <p:tav tm="100000">
                                          <p:val>
                                            <p:strVal val="0-ppt_h/2"/>
                                          </p:val>
                                        </p:tav>
                                      </p:tavLst>
                                    </p:anim>
                                    <p:set>
                                      <p:cBhvr>
                                        <p:cTn id="1928" dur="1" fill="hold">
                                          <p:stCondLst>
                                            <p:cond delay="2249"/>
                                          </p:stCondLst>
                                        </p:cTn>
                                        <p:tgtEl>
                                          <p:spTgt spid="171"/>
                                        </p:tgtEl>
                                        <p:attrNameLst>
                                          <p:attrName>style.visibility</p:attrName>
                                        </p:attrNameLst>
                                      </p:cBhvr>
                                      <p:to>
                                        <p:strVal val="hidden"/>
                                      </p:to>
                                    </p:set>
                                  </p:childTnLst>
                                </p:cTn>
                              </p:par>
                              <p:par>
                                <p:cTn id="1929" presetID="2" presetClass="exit" presetSubtype="9" fill="hold" grpId="2" nodeType="withEffect">
                                  <p:stCondLst>
                                    <p:cond delay="0"/>
                                  </p:stCondLst>
                                  <p:childTnLst>
                                    <p:anim calcmode="lin" valueType="num">
                                      <p:cBhvr additive="base">
                                        <p:cTn id="1930" dur="2250"/>
                                        <p:tgtEl>
                                          <p:spTgt spid="172"/>
                                        </p:tgtEl>
                                        <p:attrNameLst>
                                          <p:attrName>ppt_x</p:attrName>
                                        </p:attrNameLst>
                                      </p:cBhvr>
                                      <p:tavLst>
                                        <p:tav tm="0">
                                          <p:val>
                                            <p:strVal val="ppt_x"/>
                                          </p:val>
                                        </p:tav>
                                        <p:tav tm="100000">
                                          <p:val>
                                            <p:strVal val="0-ppt_w/2"/>
                                          </p:val>
                                        </p:tav>
                                      </p:tavLst>
                                    </p:anim>
                                    <p:anim calcmode="lin" valueType="num">
                                      <p:cBhvr additive="base">
                                        <p:cTn id="1931" dur="2250"/>
                                        <p:tgtEl>
                                          <p:spTgt spid="172"/>
                                        </p:tgtEl>
                                        <p:attrNameLst>
                                          <p:attrName>ppt_y</p:attrName>
                                        </p:attrNameLst>
                                      </p:cBhvr>
                                      <p:tavLst>
                                        <p:tav tm="0">
                                          <p:val>
                                            <p:strVal val="ppt_y"/>
                                          </p:val>
                                        </p:tav>
                                        <p:tav tm="100000">
                                          <p:val>
                                            <p:strVal val="0-ppt_h/2"/>
                                          </p:val>
                                        </p:tav>
                                      </p:tavLst>
                                    </p:anim>
                                    <p:set>
                                      <p:cBhvr>
                                        <p:cTn id="1932" dur="1" fill="hold">
                                          <p:stCondLst>
                                            <p:cond delay="2249"/>
                                          </p:stCondLst>
                                        </p:cTn>
                                        <p:tgtEl>
                                          <p:spTgt spid="172"/>
                                        </p:tgtEl>
                                        <p:attrNameLst>
                                          <p:attrName>style.visibility</p:attrName>
                                        </p:attrNameLst>
                                      </p:cBhvr>
                                      <p:to>
                                        <p:strVal val="hidden"/>
                                      </p:to>
                                    </p:set>
                                  </p:childTnLst>
                                </p:cTn>
                              </p:par>
                              <p:par>
                                <p:cTn id="1933" presetID="2" presetClass="exit" presetSubtype="9" fill="hold" grpId="2" nodeType="withEffect">
                                  <p:stCondLst>
                                    <p:cond delay="0"/>
                                  </p:stCondLst>
                                  <p:childTnLst>
                                    <p:anim calcmode="lin" valueType="num">
                                      <p:cBhvr additive="base">
                                        <p:cTn id="1934" dur="2250"/>
                                        <p:tgtEl>
                                          <p:spTgt spid="173"/>
                                        </p:tgtEl>
                                        <p:attrNameLst>
                                          <p:attrName>ppt_x</p:attrName>
                                        </p:attrNameLst>
                                      </p:cBhvr>
                                      <p:tavLst>
                                        <p:tav tm="0">
                                          <p:val>
                                            <p:strVal val="ppt_x"/>
                                          </p:val>
                                        </p:tav>
                                        <p:tav tm="100000">
                                          <p:val>
                                            <p:strVal val="0-ppt_w/2"/>
                                          </p:val>
                                        </p:tav>
                                      </p:tavLst>
                                    </p:anim>
                                    <p:anim calcmode="lin" valueType="num">
                                      <p:cBhvr additive="base">
                                        <p:cTn id="1935" dur="2250"/>
                                        <p:tgtEl>
                                          <p:spTgt spid="173"/>
                                        </p:tgtEl>
                                        <p:attrNameLst>
                                          <p:attrName>ppt_y</p:attrName>
                                        </p:attrNameLst>
                                      </p:cBhvr>
                                      <p:tavLst>
                                        <p:tav tm="0">
                                          <p:val>
                                            <p:strVal val="ppt_y"/>
                                          </p:val>
                                        </p:tav>
                                        <p:tav tm="100000">
                                          <p:val>
                                            <p:strVal val="0-ppt_h/2"/>
                                          </p:val>
                                        </p:tav>
                                      </p:tavLst>
                                    </p:anim>
                                    <p:set>
                                      <p:cBhvr>
                                        <p:cTn id="1936" dur="1" fill="hold">
                                          <p:stCondLst>
                                            <p:cond delay="2249"/>
                                          </p:stCondLst>
                                        </p:cTn>
                                        <p:tgtEl>
                                          <p:spTgt spid="173"/>
                                        </p:tgtEl>
                                        <p:attrNameLst>
                                          <p:attrName>style.visibility</p:attrName>
                                        </p:attrNameLst>
                                      </p:cBhvr>
                                      <p:to>
                                        <p:strVal val="hidden"/>
                                      </p:to>
                                    </p:set>
                                  </p:childTnLst>
                                </p:cTn>
                              </p:par>
                              <p:par>
                                <p:cTn id="1937" presetID="2" presetClass="exit" presetSubtype="9" fill="hold" grpId="2" nodeType="withEffect">
                                  <p:stCondLst>
                                    <p:cond delay="0"/>
                                  </p:stCondLst>
                                  <p:childTnLst>
                                    <p:anim calcmode="lin" valueType="num">
                                      <p:cBhvr additive="base">
                                        <p:cTn id="1938" dur="2250"/>
                                        <p:tgtEl>
                                          <p:spTgt spid="174"/>
                                        </p:tgtEl>
                                        <p:attrNameLst>
                                          <p:attrName>ppt_x</p:attrName>
                                        </p:attrNameLst>
                                      </p:cBhvr>
                                      <p:tavLst>
                                        <p:tav tm="0">
                                          <p:val>
                                            <p:strVal val="ppt_x"/>
                                          </p:val>
                                        </p:tav>
                                        <p:tav tm="100000">
                                          <p:val>
                                            <p:strVal val="0-ppt_w/2"/>
                                          </p:val>
                                        </p:tav>
                                      </p:tavLst>
                                    </p:anim>
                                    <p:anim calcmode="lin" valueType="num">
                                      <p:cBhvr additive="base">
                                        <p:cTn id="1939" dur="2250"/>
                                        <p:tgtEl>
                                          <p:spTgt spid="174"/>
                                        </p:tgtEl>
                                        <p:attrNameLst>
                                          <p:attrName>ppt_y</p:attrName>
                                        </p:attrNameLst>
                                      </p:cBhvr>
                                      <p:tavLst>
                                        <p:tav tm="0">
                                          <p:val>
                                            <p:strVal val="ppt_y"/>
                                          </p:val>
                                        </p:tav>
                                        <p:tav tm="100000">
                                          <p:val>
                                            <p:strVal val="0-ppt_h/2"/>
                                          </p:val>
                                        </p:tav>
                                      </p:tavLst>
                                    </p:anim>
                                    <p:set>
                                      <p:cBhvr>
                                        <p:cTn id="1940" dur="1" fill="hold">
                                          <p:stCondLst>
                                            <p:cond delay="2249"/>
                                          </p:stCondLst>
                                        </p:cTn>
                                        <p:tgtEl>
                                          <p:spTgt spid="174"/>
                                        </p:tgtEl>
                                        <p:attrNameLst>
                                          <p:attrName>style.visibility</p:attrName>
                                        </p:attrNameLst>
                                      </p:cBhvr>
                                      <p:to>
                                        <p:strVal val="hidden"/>
                                      </p:to>
                                    </p:set>
                                  </p:childTnLst>
                                </p:cTn>
                              </p:par>
                              <p:par>
                                <p:cTn id="1941" presetID="2" presetClass="exit" presetSubtype="9" fill="hold" grpId="2" nodeType="withEffect">
                                  <p:stCondLst>
                                    <p:cond delay="0"/>
                                  </p:stCondLst>
                                  <p:childTnLst>
                                    <p:anim calcmode="lin" valueType="num">
                                      <p:cBhvr additive="base">
                                        <p:cTn id="1942" dur="2250"/>
                                        <p:tgtEl>
                                          <p:spTgt spid="175"/>
                                        </p:tgtEl>
                                        <p:attrNameLst>
                                          <p:attrName>ppt_x</p:attrName>
                                        </p:attrNameLst>
                                      </p:cBhvr>
                                      <p:tavLst>
                                        <p:tav tm="0">
                                          <p:val>
                                            <p:strVal val="ppt_x"/>
                                          </p:val>
                                        </p:tav>
                                        <p:tav tm="100000">
                                          <p:val>
                                            <p:strVal val="0-ppt_w/2"/>
                                          </p:val>
                                        </p:tav>
                                      </p:tavLst>
                                    </p:anim>
                                    <p:anim calcmode="lin" valueType="num">
                                      <p:cBhvr additive="base">
                                        <p:cTn id="1943" dur="2250"/>
                                        <p:tgtEl>
                                          <p:spTgt spid="175"/>
                                        </p:tgtEl>
                                        <p:attrNameLst>
                                          <p:attrName>ppt_y</p:attrName>
                                        </p:attrNameLst>
                                      </p:cBhvr>
                                      <p:tavLst>
                                        <p:tav tm="0">
                                          <p:val>
                                            <p:strVal val="ppt_y"/>
                                          </p:val>
                                        </p:tav>
                                        <p:tav tm="100000">
                                          <p:val>
                                            <p:strVal val="0-ppt_h/2"/>
                                          </p:val>
                                        </p:tav>
                                      </p:tavLst>
                                    </p:anim>
                                    <p:set>
                                      <p:cBhvr>
                                        <p:cTn id="1944" dur="1" fill="hold">
                                          <p:stCondLst>
                                            <p:cond delay="2249"/>
                                          </p:stCondLst>
                                        </p:cTn>
                                        <p:tgtEl>
                                          <p:spTgt spid="175"/>
                                        </p:tgtEl>
                                        <p:attrNameLst>
                                          <p:attrName>style.visibility</p:attrName>
                                        </p:attrNameLst>
                                      </p:cBhvr>
                                      <p:to>
                                        <p:strVal val="hidden"/>
                                      </p:to>
                                    </p:set>
                                  </p:childTnLst>
                                </p:cTn>
                              </p:par>
                              <p:par>
                                <p:cTn id="1945" presetID="2" presetClass="exit" presetSubtype="9" fill="hold" grpId="2" nodeType="withEffect">
                                  <p:stCondLst>
                                    <p:cond delay="0"/>
                                  </p:stCondLst>
                                  <p:childTnLst>
                                    <p:anim calcmode="lin" valueType="num">
                                      <p:cBhvr additive="base">
                                        <p:cTn id="1946" dur="2250"/>
                                        <p:tgtEl>
                                          <p:spTgt spid="176"/>
                                        </p:tgtEl>
                                        <p:attrNameLst>
                                          <p:attrName>ppt_x</p:attrName>
                                        </p:attrNameLst>
                                      </p:cBhvr>
                                      <p:tavLst>
                                        <p:tav tm="0">
                                          <p:val>
                                            <p:strVal val="ppt_x"/>
                                          </p:val>
                                        </p:tav>
                                        <p:tav tm="100000">
                                          <p:val>
                                            <p:strVal val="0-ppt_w/2"/>
                                          </p:val>
                                        </p:tav>
                                      </p:tavLst>
                                    </p:anim>
                                    <p:anim calcmode="lin" valueType="num">
                                      <p:cBhvr additive="base">
                                        <p:cTn id="1947" dur="2250"/>
                                        <p:tgtEl>
                                          <p:spTgt spid="176"/>
                                        </p:tgtEl>
                                        <p:attrNameLst>
                                          <p:attrName>ppt_y</p:attrName>
                                        </p:attrNameLst>
                                      </p:cBhvr>
                                      <p:tavLst>
                                        <p:tav tm="0">
                                          <p:val>
                                            <p:strVal val="ppt_y"/>
                                          </p:val>
                                        </p:tav>
                                        <p:tav tm="100000">
                                          <p:val>
                                            <p:strVal val="0-ppt_h/2"/>
                                          </p:val>
                                        </p:tav>
                                      </p:tavLst>
                                    </p:anim>
                                    <p:set>
                                      <p:cBhvr>
                                        <p:cTn id="1948" dur="1" fill="hold">
                                          <p:stCondLst>
                                            <p:cond delay="2249"/>
                                          </p:stCondLst>
                                        </p:cTn>
                                        <p:tgtEl>
                                          <p:spTgt spid="176"/>
                                        </p:tgtEl>
                                        <p:attrNameLst>
                                          <p:attrName>style.visibility</p:attrName>
                                        </p:attrNameLst>
                                      </p:cBhvr>
                                      <p:to>
                                        <p:strVal val="hidden"/>
                                      </p:to>
                                    </p:set>
                                  </p:childTnLst>
                                </p:cTn>
                              </p:par>
                              <p:par>
                                <p:cTn id="1949" presetID="2" presetClass="exit" presetSubtype="9" fill="hold" grpId="2" nodeType="withEffect">
                                  <p:stCondLst>
                                    <p:cond delay="0"/>
                                  </p:stCondLst>
                                  <p:childTnLst>
                                    <p:anim calcmode="lin" valueType="num">
                                      <p:cBhvr additive="base">
                                        <p:cTn id="1950" dur="2250"/>
                                        <p:tgtEl>
                                          <p:spTgt spid="177"/>
                                        </p:tgtEl>
                                        <p:attrNameLst>
                                          <p:attrName>ppt_x</p:attrName>
                                        </p:attrNameLst>
                                      </p:cBhvr>
                                      <p:tavLst>
                                        <p:tav tm="0">
                                          <p:val>
                                            <p:strVal val="ppt_x"/>
                                          </p:val>
                                        </p:tav>
                                        <p:tav tm="100000">
                                          <p:val>
                                            <p:strVal val="0-ppt_w/2"/>
                                          </p:val>
                                        </p:tav>
                                      </p:tavLst>
                                    </p:anim>
                                    <p:anim calcmode="lin" valueType="num">
                                      <p:cBhvr additive="base">
                                        <p:cTn id="1951" dur="2250"/>
                                        <p:tgtEl>
                                          <p:spTgt spid="177"/>
                                        </p:tgtEl>
                                        <p:attrNameLst>
                                          <p:attrName>ppt_y</p:attrName>
                                        </p:attrNameLst>
                                      </p:cBhvr>
                                      <p:tavLst>
                                        <p:tav tm="0">
                                          <p:val>
                                            <p:strVal val="ppt_y"/>
                                          </p:val>
                                        </p:tav>
                                        <p:tav tm="100000">
                                          <p:val>
                                            <p:strVal val="0-ppt_h/2"/>
                                          </p:val>
                                        </p:tav>
                                      </p:tavLst>
                                    </p:anim>
                                    <p:set>
                                      <p:cBhvr>
                                        <p:cTn id="1952" dur="1" fill="hold">
                                          <p:stCondLst>
                                            <p:cond delay="2249"/>
                                          </p:stCondLst>
                                        </p:cTn>
                                        <p:tgtEl>
                                          <p:spTgt spid="177"/>
                                        </p:tgtEl>
                                        <p:attrNameLst>
                                          <p:attrName>style.visibility</p:attrName>
                                        </p:attrNameLst>
                                      </p:cBhvr>
                                      <p:to>
                                        <p:strVal val="hidden"/>
                                      </p:to>
                                    </p:set>
                                  </p:childTnLst>
                                </p:cTn>
                              </p:par>
                              <p:par>
                                <p:cTn id="1953" presetID="2" presetClass="exit" presetSubtype="9" fill="hold" grpId="2" nodeType="withEffect">
                                  <p:stCondLst>
                                    <p:cond delay="0"/>
                                  </p:stCondLst>
                                  <p:childTnLst>
                                    <p:anim calcmode="lin" valueType="num">
                                      <p:cBhvr additive="base">
                                        <p:cTn id="1954" dur="2250"/>
                                        <p:tgtEl>
                                          <p:spTgt spid="178"/>
                                        </p:tgtEl>
                                        <p:attrNameLst>
                                          <p:attrName>ppt_x</p:attrName>
                                        </p:attrNameLst>
                                      </p:cBhvr>
                                      <p:tavLst>
                                        <p:tav tm="0">
                                          <p:val>
                                            <p:strVal val="ppt_x"/>
                                          </p:val>
                                        </p:tav>
                                        <p:tav tm="100000">
                                          <p:val>
                                            <p:strVal val="0-ppt_w/2"/>
                                          </p:val>
                                        </p:tav>
                                      </p:tavLst>
                                    </p:anim>
                                    <p:anim calcmode="lin" valueType="num">
                                      <p:cBhvr additive="base">
                                        <p:cTn id="1955" dur="2250"/>
                                        <p:tgtEl>
                                          <p:spTgt spid="178"/>
                                        </p:tgtEl>
                                        <p:attrNameLst>
                                          <p:attrName>ppt_y</p:attrName>
                                        </p:attrNameLst>
                                      </p:cBhvr>
                                      <p:tavLst>
                                        <p:tav tm="0">
                                          <p:val>
                                            <p:strVal val="ppt_y"/>
                                          </p:val>
                                        </p:tav>
                                        <p:tav tm="100000">
                                          <p:val>
                                            <p:strVal val="0-ppt_h/2"/>
                                          </p:val>
                                        </p:tav>
                                      </p:tavLst>
                                    </p:anim>
                                    <p:set>
                                      <p:cBhvr>
                                        <p:cTn id="1956" dur="1" fill="hold">
                                          <p:stCondLst>
                                            <p:cond delay="2249"/>
                                          </p:stCondLst>
                                        </p:cTn>
                                        <p:tgtEl>
                                          <p:spTgt spid="178"/>
                                        </p:tgtEl>
                                        <p:attrNameLst>
                                          <p:attrName>style.visibility</p:attrName>
                                        </p:attrNameLst>
                                      </p:cBhvr>
                                      <p:to>
                                        <p:strVal val="hidden"/>
                                      </p:to>
                                    </p:set>
                                  </p:childTnLst>
                                </p:cTn>
                              </p:par>
                              <p:par>
                                <p:cTn id="1957" presetID="2" presetClass="exit" presetSubtype="9" fill="hold" grpId="2" nodeType="withEffect">
                                  <p:stCondLst>
                                    <p:cond delay="0"/>
                                  </p:stCondLst>
                                  <p:childTnLst>
                                    <p:anim calcmode="lin" valueType="num">
                                      <p:cBhvr additive="base">
                                        <p:cTn id="1958" dur="2250"/>
                                        <p:tgtEl>
                                          <p:spTgt spid="179"/>
                                        </p:tgtEl>
                                        <p:attrNameLst>
                                          <p:attrName>ppt_x</p:attrName>
                                        </p:attrNameLst>
                                      </p:cBhvr>
                                      <p:tavLst>
                                        <p:tav tm="0">
                                          <p:val>
                                            <p:strVal val="ppt_x"/>
                                          </p:val>
                                        </p:tav>
                                        <p:tav tm="100000">
                                          <p:val>
                                            <p:strVal val="0-ppt_w/2"/>
                                          </p:val>
                                        </p:tav>
                                      </p:tavLst>
                                    </p:anim>
                                    <p:anim calcmode="lin" valueType="num">
                                      <p:cBhvr additive="base">
                                        <p:cTn id="1959" dur="2250"/>
                                        <p:tgtEl>
                                          <p:spTgt spid="179"/>
                                        </p:tgtEl>
                                        <p:attrNameLst>
                                          <p:attrName>ppt_y</p:attrName>
                                        </p:attrNameLst>
                                      </p:cBhvr>
                                      <p:tavLst>
                                        <p:tav tm="0">
                                          <p:val>
                                            <p:strVal val="ppt_y"/>
                                          </p:val>
                                        </p:tav>
                                        <p:tav tm="100000">
                                          <p:val>
                                            <p:strVal val="0-ppt_h/2"/>
                                          </p:val>
                                        </p:tav>
                                      </p:tavLst>
                                    </p:anim>
                                    <p:set>
                                      <p:cBhvr>
                                        <p:cTn id="1960" dur="1" fill="hold">
                                          <p:stCondLst>
                                            <p:cond delay="2249"/>
                                          </p:stCondLst>
                                        </p:cTn>
                                        <p:tgtEl>
                                          <p:spTgt spid="179"/>
                                        </p:tgtEl>
                                        <p:attrNameLst>
                                          <p:attrName>style.visibility</p:attrName>
                                        </p:attrNameLst>
                                      </p:cBhvr>
                                      <p:to>
                                        <p:strVal val="hidden"/>
                                      </p:to>
                                    </p:set>
                                  </p:childTnLst>
                                </p:cTn>
                              </p:par>
                              <p:par>
                                <p:cTn id="1961" presetID="2" presetClass="exit" presetSubtype="9" fill="hold" grpId="2" nodeType="withEffect">
                                  <p:stCondLst>
                                    <p:cond delay="0"/>
                                  </p:stCondLst>
                                  <p:childTnLst>
                                    <p:anim calcmode="lin" valueType="num">
                                      <p:cBhvr additive="base">
                                        <p:cTn id="1962" dur="2250"/>
                                        <p:tgtEl>
                                          <p:spTgt spid="180"/>
                                        </p:tgtEl>
                                        <p:attrNameLst>
                                          <p:attrName>ppt_x</p:attrName>
                                        </p:attrNameLst>
                                      </p:cBhvr>
                                      <p:tavLst>
                                        <p:tav tm="0">
                                          <p:val>
                                            <p:strVal val="ppt_x"/>
                                          </p:val>
                                        </p:tav>
                                        <p:tav tm="100000">
                                          <p:val>
                                            <p:strVal val="0-ppt_w/2"/>
                                          </p:val>
                                        </p:tav>
                                      </p:tavLst>
                                    </p:anim>
                                    <p:anim calcmode="lin" valueType="num">
                                      <p:cBhvr additive="base">
                                        <p:cTn id="1963" dur="2250"/>
                                        <p:tgtEl>
                                          <p:spTgt spid="180"/>
                                        </p:tgtEl>
                                        <p:attrNameLst>
                                          <p:attrName>ppt_y</p:attrName>
                                        </p:attrNameLst>
                                      </p:cBhvr>
                                      <p:tavLst>
                                        <p:tav tm="0">
                                          <p:val>
                                            <p:strVal val="ppt_y"/>
                                          </p:val>
                                        </p:tav>
                                        <p:tav tm="100000">
                                          <p:val>
                                            <p:strVal val="0-ppt_h/2"/>
                                          </p:val>
                                        </p:tav>
                                      </p:tavLst>
                                    </p:anim>
                                    <p:set>
                                      <p:cBhvr>
                                        <p:cTn id="1964" dur="1" fill="hold">
                                          <p:stCondLst>
                                            <p:cond delay="2249"/>
                                          </p:stCondLst>
                                        </p:cTn>
                                        <p:tgtEl>
                                          <p:spTgt spid="180"/>
                                        </p:tgtEl>
                                        <p:attrNameLst>
                                          <p:attrName>style.visibility</p:attrName>
                                        </p:attrNameLst>
                                      </p:cBhvr>
                                      <p:to>
                                        <p:strVal val="hidden"/>
                                      </p:to>
                                    </p:set>
                                  </p:childTnLst>
                                </p:cTn>
                              </p:par>
                              <p:par>
                                <p:cTn id="1965" presetID="2" presetClass="exit" presetSubtype="9" fill="hold" grpId="2" nodeType="withEffect">
                                  <p:stCondLst>
                                    <p:cond delay="0"/>
                                  </p:stCondLst>
                                  <p:childTnLst>
                                    <p:anim calcmode="lin" valueType="num">
                                      <p:cBhvr additive="base">
                                        <p:cTn id="1966" dur="2250"/>
                                        <p:tgtEl>
                                          <p:spTgt spid="181"/>
                                        </p:tgtEl>
                                        <p:attrNameLst>
                                          <p:attrName>ppt_x</p:attrName>
                                        </p:attrNameLst>
                                      </p:cBhvr>
                                      <p:tavLst>
                                        <p:tav tm="0">
                                          <p:val>
                                            <p:strVal val="ppt_x"/>
                                          </p:val>
                                        </p:tav>
                                        <p:tav tm="100000">
                                          <p:val>
                                            <p:strVal val="0-ppt_w/2"/>
                                          </p:val>
                                        </p:tav>
                                      </p:tavLst>
                                    </p:anim>
                                    <p:anim calcmode="lin" valueType="num">
                                      <p:cBhvr additive="base">
                                        <p:cTn id="1967" dur="2250"/>
                                        <p:tgtEl>
                                          <p:spTgt spid="181"/>
                                        </p:tgtEl>
                                        <p:attrNameLst>
                                          <p:attrName>ppt_y</p:attrName>
                                        </p:attrNameLst>
                                      </p:cBhvr>
                                      <p:tavLst>
                                        <p:tav tm="0">
                                          <p:val>
                                            <p:strVal val="ppt_y"/>
                                          </p:val>
                                        </p:tav>
                                        <p:tav tm="100000">
                                          <p:val>
                                            <p:strVal val="0-ppt_h/2"/>
                                          </p:val>
                                        </p:tav>
                                      </p:tavLst>
                                    </p:anim>
                                    <p:set>
                                      <p:cBhvr>
                                        <p:cTn id="1968" dur="1" fill="hold">
                                          <p:stCondLst>
                                            <p:cond delay="2249"/>
                                          </p:stCondLst>
                                        </p:cTn>
                                        <p:tgtEl>
                                          <p:spTgt spid="181"/>
                                        </p:tgtEl>
                                        <p:attrNameLst>
                                          <p:attrName>style.visibility</p:attrName>
                                        </p:attrNameLst>
                                      </p:cBhvr>
                                      <p:to>
                                        <p:strVal val="hidden"/>
                                      </p:to>
                                    </p:set>
                                  </p:childTnLst>
                                </p:cTn>
                              </p:par>
                              <p:par>
                                <p:cTn id="1969" presetID="2" presetClass="exit" presetSubtype="9" fill="hold" grpId="2" nodeType="withEffect">
                                  <p:stCondLst>
                                    <p:cond delay="0"/>
                                  </p:stCondLst>
                                  <p:childTnLst>
                                    <p:anim calcmode="lin" valueType="num">
                                      <p:cBhvr additive="base">
                                        <p:cTn id="1970" dur="2250"/>
                                        <p:tgtEl>
                                          <p:spTgt spid="182"/>
                                        </p:tgtEl>
                                        <p:attrNameLst>
                                          <p:attrName>ppt_x</p:attrName>
                                        </p:attrNameLst>
                                      </p:cBhvr>
                                      <p:tavLst>
                                        <p:tav tm="0">
                                          <p:val>
                                            <p:strVal val="ppt_x"/>
                                          </p:val>
                                        </p:tav>
                                        <p:tav tm="100000">
                                          <p:val>
                                            <p:strVal val="0-ppt_w/2"/>
                                          </p:val>
                                        </p:tav>
                                      </p:tavLst>
                                    </p:anim>
                                    <p:anim calcmode="lin" valueType="num">
                                      <p:cBhvr additive="base">
                                        <p:cTn id="1971" dur="2250"/>
                                        <p:tgtEl>
                                          <p:spTgt spid="182"/>
                                        </p:tgtEl>
                                        <p:attrNameLst>
                                          <p:attrName>ppt_y</p:attrName>
                                        </p:attrNameLst>
                                      </p:cBhvr>
                                      <p:tavLst>
                                        <p:tav tm="0">
                                          <p:val>
                                            <p:strVal val="ppt_y"/>
                                          </p:val>
                                        </p:tav>
                                        <p:tav tm="100000">
                                          <p:val>
                                            <p:strVal val="0-ppt_h/2"/>
                                          </p:val>
                                        </p:tav>
                                      </p:tavLst>
                                    </p:anim>
                                    <p:set>
                                      <p:cBhvr>
                                        <p:cTn id="1972" dur="1" fill="hold">
                                          <p:stCondLst>
                                            <p:cond delay="2249"/>
                                          </p:stCondLst>
                                        </p:cTn>
                                        <p:tgtEl>
                                          <p:spTgt spid="182"/>
                                        </p:tgtEl>
                                        <p:attrNameLst>
                                          <p:attrName>style.visibility</p:attrName>
                                        </p:attrNameLst>
                                      </p:cBhvr>
                                      <p:to>
                                        <p:strVal val="hidden"/>
                                      </p:to>
                                    </p:set>
                                  </p:childTnLst>
                                </p:cTn>
                              </p:par>
                              <p:par>
                                <p:cTn id="1973" presetID="2" presetClass="exit" presetSubtype="9" fill="hold" grpId="2" nodeType="withEffect">
                                  <p:stCondLst>
                                    <p:cond delay="0"/>
                                  </p:stCondLst>
                                  <p:childTnLst>
                                    <p:anim calcmode="lin" valueType="num">
                                      <p:cBhvr additive="base">
                                        <p:cTn id="1974" dur="2250"/>
                                        <p:tgtEl>
                                          <p:spTgt spid="183"/>
                                        </p:tgtEl>
                                        <p:attrNameLst>
                                          <p:attrName>ppt_x</p:attrName>
                                        </p:attrNameLst>
                                      </p:cBhvr>
                                      <p:tavLst>
                                        <p:tav tm="0">
                                          <p:val>
                                            <p:strVal val="ppt_x"/>
                                          </p:val>
                                        </p:tav>
                                        <p:tav tm="100000">
                                          <p:val>
                                            <p:strVal val="0-ppt_w/2"/>
                                          </p:val>
                                        </p:tav>
                                      </p:tavLst>
                                    </p:anim>
                                    <p:anim calcmode="lin" valueType="num">
                                      <p:cBhvr additive="base">
                                        <p:cTn id="1975" dur="2250"/>
                                        <p:tgtEl>
                                          <p:spTgt spid="183"/>
                                        </p:tgtEl>
                                        <p:attrNameLst>
                                          <p:attrName>ppt_y</p:attrName>
                                        </p:attrNameLst>
                                      </p:cBhvr>
                                      <p:tavLst>
                                        <p:tav tm="0">
                                          <p:val>
                                            <p:strVal val="ppt_y"/>
                                          </p:val>
                                        </p:tav>
                                        <p:tav tm="100000">
                                          <p:val>
                                            <p:strVal val="0-ppt_h/2"/>
                                          </p:val>
                                        </p:tav>
                                      </p:tavLst>
                                    </p:anim>
                                    <p:set>
                                      <p:cBhvr>
                                        <p:cTn id="1976" dur="1" fill="hold">
                                          <p:stCondLst>
                                            <p:cond delay="2249"/>
                                          </p:stCondLst>
                                        </p:cTn>
                                        <p:tgtEl>
                                          <p:spTgt spid="183"/>
                                        </p:tgtEl>
                                        <p:attrNameLst>
                                          <p:attrName>style.visibility</p:attrName>
                                        </p:attrNameLst>
                                      </p:cBhvr>
                                      <p:to>
                                        <p:strVal val="hidden"/>
                                      </p:to>
                                    </p:set>
                                  </p:childTnLst>
                                </p:cTn>
                              </p:par>
                              <p:par>
                                <p:cTn id="1977" presetID="2" presetClass="exit" presetSubtype="9" fill="hold" grpId="2" nodeType="withEffect">
                                  <p:stCondLst>
                                    <p:cond delay="0"/>
                                  </p:stCondLst>
                                  <p:childTnLst>
                                    <p:anim calcmode="lin" valueType="num">
                                      <p:cBhvr additive="base">
                                        <p:cTn id="1978" dur="2250"/>
                                        <p:tgtEl>
                                          <p:spTgt spid="184"/>
                                        </p:tgtEl>
                                        <p:attrNameLst>
                                          <p:attrName>ppt_x</p:attrName>
                                        </p:attrNameLst>
                                      </p:cBhvr>
                                      <p:tavLst>
                                        <p:tav tm="0">
                                          <p:val>
                                            <p:strVal val="ppt_x"/>
                                          </p:val>
                                        </p:tav>
                                        <p:tav tm="100000">
                                          <p:val>
                                            <p:strVal val="0-ppt_w/2"/>
                                          </p:val>
                                        </p:tav>
                                      </p:tavLst>
                                    </p:anim>
                                    <p:anim calcmode="lin" valueType="num">
                                      <p:cBhvr additive="base">
                                        <p:cTn id="1979" dur="2250"/>
                                        <p:tgtEl>
                                          <p:spTgt spid="184"/>
                                        </p:tgtEl>
                                        <p:attrNameLst>
                                          <p:attrName>ppt_y</p:attrName>
                                        </p:attrNameLst>
                                      </p:cBhvr>
                                      <p:tavLst>
                                        <p:tav tm="0">
                                          <p:val>
                                            <p:strVal val="ppt_y"/>
                                          </p:val>
                                        </p:tav>
                                        <p:tav tm="100000">
                                          <p:val>
                                            <p:strVal val="0-ppt_h/2"/>
                                          </p:val>
                                        </p:tav>
                                      </p:tavLst>
                                    </p:anim>
                                    <p:set>
                                      <p:cBhvr>
                                        <p:cTn id="1980" dur="1" fill="hold">
                                          <p:stCondLst>
                                            <p:cond delay="2249"/>
                                          </p:stCondLst>
                                        </p:cTn>
                                        <p:tgtEl>
                                          <p:spTgt spid="184"/>
                                        </p:tgtEl>
                                        <p:attrNameLst>
                                          <p:attrName>style.visibility</p:attrName>
                                        </p:attrNameLst>
                                      </p:cBhvr>
                                      <p:to>
                                        <p:strVal val="hidden"/>
                                      </p:to>
                                    </p:set>
                                  </p:childTnLst>
                                </p:cTn>
                              </p:par>
                              <p:par>
                                <p:cTn id="1981" presetID="2" presetClass="exit" presetSubtype="9" fill="hold" grpId="2" nodeType="withEffect">
                                  <p:stCondLst>
                                    <p:cond delay="0"/>
                                  </p:stCondLst>
                                  <p:childTnLst>
                                    <p:anim calcmode="lin" valueType="num">
                                      <p:cBhvr additive="base">
                                        <p:cTn id="1982" dur="2250"/>
                                        <p:tgtEl>
                                          <p:spTgt spid="185"/>
                                        </p:tgtEl>
                                        <p:attrNameLst>
                                          <p:attrName>ppt_x</p:attrName>
                                        </p:attrNameLst>
                                      </p:cBhvr>
                                      <p:tavLst>
                                        <p:tav tm="0">
                                          <p:val>
                                            <p:strVal val="ppt_x"/>
                                          </p:val>
                                        </p:tav>
                                        <p:tav tm="100000">
                                          <p:val>
                                            <p:strVal val="0-ppt_w/2"/>
                                          </p:val>
                                        </p:tav>
                                      </p:tavLst>
                                    </p:anim>
                                    <p:anim calcmode="lin" valueType="num">
                                      <p:cBhvr additive="base">
                                        <p:cTn id="1983" dur="2250"/>
                                        <p:tgtEl>
                                          <p:spTgt spid="185"/>
                                        </p:tgtEl>
                                        <p:attrNameLst>
                                          <p:attrName>ppt_y</p:attrName>
                                        </p:attrNameLst>
                                      </p:cBhvr>
                                      <p:tavLst>
                                        <p:tav tm="0">
                                          <p:val>
                                            <p:strVal val="ppt_y"/>
                                          </p:val>
                                        </p:tav>
                                        <p:tav tm="100000">
                                          <p:val>
                                            <p:strVal val="0-ppt_h/2"/>
                                          </p:val>
                                        </p:tav>
                                      </p:tavLst>
                                    </p:anim>
                                    <p:set>
                                      <p:cBhvr>
                                        <p:cTn id="1984" dur="1" fill="hold">
                                          <p:stCondLst>
                                            <p:cond delay="2249"/>
                                          </p:stCondLst>
                                        </p:cTn>
                                        <p:tgtEl>
                                          <p:spTgt spid="185"/>
                                        </p:tgtEl>
                                        <p:attrNameLst>
                                          <p:attrName>style.visibility</p:attrName>
                                        </p:attrNameLst>
                                      </p:cBhvr>
                                      <p:to>
                                        <p:strVal val="hidden"/>
                                      </p:to>
                                    </p:set>
                                  </p:childTnLst>
                                </p:cTn>
                              </p:par>
                              <p:par>
                                <p:cTn id="1985" presetID="2" presetClass="exit" presetSubtype="9" fill="hold" grpId="2" nodeType="withEffect">
                                  <p:stCondLst>
                                    <p:cond delay="0"/>
                                  </p:stCondLst>
                                  <p:childTnLst>
                                    <p:anim calcmode="lin" valueType="num">
                                      <p:cBhvr additive="base">
                                        <p:cTn id="1986" dur="2250"/>
                                        <p:tgtEl>
                                          <p:spTgt spid="186"/>
                                        </p:tgtEl>
                                        <p:attrNameLst>
                                          <p:attrName>ppt_x</p:attrName>
                                        </p:attrNameLst>
                                      </p:cBhvr>
                                      <p:tavLst>
                                        <p:tav tm="0">
                                          <p:val>
                                            <p:strVal val="ppt_x"/>
                                          </p:val>
                                        </p:tav>
                                        <p:tav tm="100000">
                                          <p:val>
                                            <p:strVal val="0-ppt_w/2"/>
                                          </p:val>
                                        </p:tav>
                                      </p:tavLst>
                                    </p:anim>
                                    <p:anim calcmode="lin" valueType="num">
                                      <p:cBhvr additive="base">
                                        <p:cTn id="1987" dur="2250"/>
                                        <p:tgtEl>
                                          <p:spTgt spid="186"/>
                                        </p:tgtEl>
                                        <p:attrNameLst>
                                          <p:attrName>ppt_y</p:attrName>
                                        </p:attrNameLst>
                                      </p:cBhvr>
                                      <p:tavLst>
                                        <p:tav tm="0">
                                          <p:val>
                                            <p:strVal val="ppt_y"/>
                                          </p:val>
                                        </p:tav>
                                        <p:tav tm="100000">
                                          <p:val>
                                            <p:strVal val="0-ppt_h/2"/>
                                          </p:val>
                                        </p:tav>
                                      </p:tavLst>
                                    </p:anim>
                                    <p:set>
                                      <p:cBhvr>
                                        <p:cTn id="1988" dur="1" fill="hold">
                                          <p:stCondLst>
                                            <p:cond delay="2249"/>
                                          </p:stCondLst>
                                        </p:cTn>
                                        <p:tgtEl>
                                          <p:spTgt spid="186"/>
                                        </p:tgtEl>
                                        <p:attrNameLst>
                                          <p:attrName>style.visibility</p:attrName>
                                        </p:attrNameLst>
                                      </p:cBhvr>
                                      <p:to>
                                        <p:strVal val="hidden"/>
                                      </p:to>
                                    </p:set>
                                  </p:childTnLst>
                                </p:cTn>
                              </p:par>
                              <p:par>
                                <p:cTn id="1989" presetID="2" presetClass="exit" presetSubtype="9" fill="hold" grpId="2" nodeType="withEffect">
                                  <p:stCondLst>
                                    <p:cond delay="0"/>
                                  </p:stCondLst>
                                  <p:childTnLst>
                                    <p:anim calcmode="lin" valueType="num">
                                      <p:cBhvr additive="base">
                                        <p:cTn id="1990" dur="2250"/>
                                        <p:tgtEl>
                                          <p:spTgt spid="187"/>
                                        </p:tgtEl>
                                        <p:attrNameLst>
                                          <p:attrName>ppt_x</p:attrName>
                                        </p:attrNameLst>
                                      </p:cBhvr>
                                      <p:tavLst>
                                        <p:tav tm="0">
                                          <p:val>
                                            <p:strVal val="ppt_x"/>
                                          </p:val>
                                        </p:tav>
                                        <p:tav tm="100000">
                                          <p:val>
                                            <p:strVal val="0-ppt_w/2"/>
                                          </p:val>
                                        </p:tav>
                                      </p:tavLst>
                                    </p:anim>
                                    <p:anim calcmode="lin" valueType="num">
                                      <p:cBhvr additive="base">
                                        <p:cTn id="1991" dur="2250"/>
                                        <p:tgtEl>
                                          <p:spTgt spid="187"/>
                                        </p:tgtEl>
                                        <p:attrNameLst>
                                          <p:attrName>ppt_y</p:attrName>
                                        </p:attrNameLst>
                                      </p:cBhvr>
                                      <p:tavLst>
                                        <p:tav tm="0">
                                          <p:val>
                                            <p:strVal val="ppt_y"/>
                                          </p:val>
                                        </p:tav>
                                        <p:tav tm="100000">
                                          <p:val>
                                            <p:strVal val="0-ppt_h/2"/>
                                          </p:val>
                                        </p:tav>
                                      </p:tavLst>
                                    </p:anim>
                                    <p:set>
                                      <p:cBhvr>
                                        <p:cTn id="1992" dur="1" fill="hold">
                                          <p:stCondLst>
                                            <p:cond delay="2249"/>
                                          </p:stCondLst>
                                        </p:cTn>
                                        <p:tgtEl>
                                          <p:spTgt spid="187"/>
                                        </p:tgtEl>
                                        <p:attrNameLst>
                                          <p:attrName>style.visibility</p:attrName>
                                        </p:attrNameLst>
                                      </p:cBhvr>
                                      <p:to>
                                        <p:strVal val="hidden"/>
                                      </p:to>
                                    </p:set>
                                  </p:childTnLst>
                                </p:cTn>
                              </p:par>
                              <p:par>
                                <p:cTn id="1993" presetID="2" presetClass="exit" presetSubtype="9" fill="hold" grpId="2" nodeType="withEffect">
                                  <p:stCondLst>
                                    <p:cond delay="0"/>
                                  </p:stCondLst>
                                  <p:childTnLst>
                                    <p:anim calcmode="lin" valueType="num">
                                      <p:cBhvr additive="base">
                                        <p:cTn id="1994" dur="2250"/>
                                        <p:tgtEl>
                                          <p:spTgt spid="188"/>
                                        </p:tgtEl>
                                        <p:attrNameLst>
                                          <p:attrName>ppt_x</p:attrName>
                                        </p:attrNameLst>
                                      </p:cBhvr>
                                      <p:tavLst>
                                        <p:tav tm="0">
                                          <p:val>
                                            <p:strVal val="ppt_x"/>
                                          </p:val>
                                        </p:tav>
                                        <p:tav tm="100000">
                                          <p:val>
                                            <p:strVal val="0-ppt_w/2"/>
                                          </p:val>
                                        </p:tav>
                                      </p:tavLst>
                                    </p:anim>
                                    <p:anim calcmode="lin" valueType="num">
                                      <p:cBhvr additive="base">
                                        <p:cTn id="1995" dur="2250"/>
                                        <p:tgtEl>
                                          <p:spTgt spid="188"/>
                                        </p:tgtEl>
                                        <p:attrNameLst>
                                          <p:attrName>ppt_y</p:attrName>
                                        </p:attrNameLst>
                                      </p:cBhvr>
                                      <p:tavLst>
                                        <p:tav tm="0">
                                          <p:val>
                                            <p:strVal val="ppt_y"/>
                                          </p:val>
                                        </p:tav>
                                        <p:tav tm="100000">
                                          <p:val>
                                            <p:strVal val="0-ppt_h/2"/>
                                          </p:val>
                                        </p:tav>
                                      </p:tavLst>
                                    </p:anim>
                                    <p:set>
                                      <p:cBhvr>
                                        <p:cTn id="1996" dur="1" fill="hold">
                                          <p:stCondLst>
                                            <p:cond delay="2249"/>
                                          </p:stCondLst>
                                        </p:cTn>
                                        <p:tgtEl>
                                          <p:spTgt spid="188"/>
                                        </p:tgtEl>
                                        <p:attrNameLst>
                                          <p:attrName>style.visibility</p:attrName>
                                        </p:attrNameLst>
                                      </p:cBhvr>
                                      <p:to>
                                        <p:strVal val="hidden"/>
                                      </p:to>
                                    </p:set>
                                  </p:childTnLst>
                                </p:cTn>
                              </p:par>
                              <p:par>
                                <p:cTn id="1997" presetID="2" presetClass="exit" presetSubtype="9" fill="hold" grpId="2" nodeType="withEffect">
                                  <p:stCondLst>
                                    <p:cond delay="0"/>
                                  </p:stCondLst>
                                  <p:childTnLst>
                                    <p:anim calcmode="lin" valueType="num">
                                      <p:cBhvr additive="base">
                                        <p:cTn id="1998" dur="2250"/>
                                        <p:tgtEl>
                                          <p:spTgt spid="189"/>
                                        </p:tgtEl>
                                        <p:attrNameLst>
                                          <p:attrName>ppt_x</p:attrName>
                                        </p:attrNameLst>
                                      </p:cBhvr>
                                      <p:tavLst>
                                        <p:tav tm="0">
                                          <p:val>
                                            <p:strVal val="ppt_x"/>
                                          </p:val>
                                        </p:tav>
                                        <p:tav tm="100000">
                                          <p:val>
                                            <p:strVal val="0-ppt_w/2"/>
                                          </p:val>
                                        </p:tav>
                                      </p:tavLst>
                                    </p:anim>
                                    <p:anim calcmode="lin" valueType="num">
                                      <p:cBhvr additive="base">
                                        <p:cTn id="1999" dur="2250"/>
                                        <p:tgtEl>
                                          <p:spTgt spid="189"/>
                                        </p:tgtEl>
                                        <p:attrNameLst>
                                          <p:attrName>ppt_y</p:attrName>
                                        </p:attrNameLst>
                                      </p:cBhvr>
                                      <p:tavLst>
                                        <p:tav tm="0">
                                          <p:val>
                                            <p:strVal val="ppt_y"/>
                                          </p:val>
                                        </p:tav>
                                        <p:tav tm="100000">
                                          <p:val>
                                            <p:strVal val="0-ppt_h/2"/>
                                          </p:val>
                                        </p:tav>
                                      </p:tavLst>
                                    </p:anim>
                                    <p:set>
                                      <p:cBhvr>
                                        <p:cTn id="2000" dur="1" fill="hold">
                                          <p:stCondLst>
                                            <p:cond delay="2249"/>
                                          </p:stCondLst>
                                        </p:cTn>
                                        <p:tgtEl>
                                          <p:spTgt spid="189"/>
                                        </p:tgtEl>
                                        <p:attrNameLst>
                                          <p:attrName>style.visibility</p:attrName>
                                        </p:attrNameLst>
                                      </p:cBhvr>
                                      <p:to>
                                        <p:strVal val="hidden"/>
                                      </p:to>
                                    </p:set>
                                  </p:childTnLst>
                                </p:cTn>
                              </p:par>
                              <p:par>
                                <p:cTn id="2001" presetID="2" presetClass="exit" presetSubtype="9" fill="hold" grpId="2" nodeType="withEffect">
                                  <p:stCondLst>
                                    <p:cond delay="0"/>
                                  </p:stCondLst>
                                  <p:childTnLst>
                                    <p:anim calcmode="lin" valueType="num">
                                      <p:cBhvr additive="base">
                                        <p:cTn id="2002" dur="2250"/>
                                        <p:tgtEl>
                                          <p:spTgt spid="190"/>
                                        </p:tgtEl>
                                        <p:attrNameLst>
                                          <p:attrName>ppt_x</p:attrName>
                                        </p:attrNameLst>
                                      </p:cBhvr>
                                      <p:tavLst>
                                        <p:tav tm="0">
                                          <p:val>
                                            <p:strVal val="ppt_x"/>
                                          </p:val>
                                        </p:tav>
                                        <p:tav tm="100000">
                                          <p:val>
                                            <p:strVal val="0-ppt_w/2"/>
                                          </p:val>
                                        </p:tav>
                                      </p:tavLst>
                                    </p:anim>
                                    <p:anim calcmode="lin" valueType="num">
                                      <p:cBhvr additive="base">
                                        <p:cTn id="2003" dur="2250"/>
                                        <p:tgtEl>
                                          <p:spTgt spid="190"/>
                                        </p:tgtEl>
                                        <p:attrNameLst>
                                          <p:attrName>ppt_y</p:attrName>
                                        </p:attrNameLst>
                                      </p:cBhvr>
                                      <p:tavLst>
                                        <p:tav tm="0">
                                          <p:val>
                                            <p:strVal val="ppt_y"/>
                                          </p:val>
                                        </p:tav>
                                        <p:tav tm="100000">
                                          <p:val>
                                            <p:strVal val="0-ppt_h/2"/>
                                          </p:val>
                                        </p:tav>
                                      </p:tavLst>
                                    </p:anim>
                                    <p:set>
                                      <p:cBhvr>
                                        <p:cTn id="2004" dur="1" fill="hold">
                                          <p:stCondLst>
                                            <p:cond delay="2249"/>
                                          </p:stCondLst>
                                        </p:cTn>
                                        <p:tgtEl>
                                          <p:spTgt spid="190"/>
                                        </p:tgtEl>
                                        <p:attrNameLst>
                                          <p:attrName>style.visibility</p:attrName>
                                        </p:attrNameLst>
                                      </p:cBhvr>
                                      <p:to>
                                        <p:strVal val="hidden"/>
                                      </p:to>
                                    </p:set>
                                  </p:childTnLst>
                                </p:cTn>
                              </p:par>
                              <p:par>
                                <p:cTn id="2005" presetID="2" presetClass="exit" presetSubtype="9" fill="hold" grpId="2" nodeType="withEffect">
                                  <p:stCondLst>
                                    <p:cond delay="0"/>
                                  </p:stCondLst>
                                  <p:childTnLst>
                                    <p:anim calcmode="lin" valueType="num">
                                      <p:cBhvr additive="base">
                                        <p:cTn id="2006" dur="2250"/>
                                        <p:tgtEl>
                                          <p:spTgt spid="191"/>
                                        </p:tgtEl>
                                        <p:attrNameLst>
                                          <p:attrName>ppt_x</p:attrName>
                                        </p:attrNameLst>
                                      </p:cBhvr>
                                      <p:tavLst>
                                        <p:tav tm="0">
                                          <p:val>
                                            <p:strVal val="ppt_x"/>
                                          </p:val>
                                        </p:tav>
                                        <p:tav tm="100000">
                                          <p:val>
                                            <p:strVal val="0-ppt_w/2"/>
                                          </p:val>
                                        </p:tav>
                                      </p:tavLst>
                                    </p:anim>
                                    <p:anim calcmode="lin" valueType="num">
                                      <p:cBhvr additive="base">
                                        <p:cTn id="2007" dur="2250"/>
                                        <p:tgtEl>
                                          <p:spTgt spid="191"/>
                                        </p:tgtEl>
                                        <p:attrNameLst>
                                          <p:attrName>ppt_y</p:attrName>
                                        </p:attrNameLst>
                                      </p:cBhvr>
                                      <p:tavLst>
                                        <p:tav tm="0">
                                          <p:val>
                                            <p:strVal val="ppt_y"/>
                                          </p:val>
                                        </p:tav>
                                        <p:tav tm="100000">
                                          <p:val>
                                            <p:strVal val="0-ppt_h/2"/>
                                          </p:val>
                                        </p:tav>
                                      </p:tavLst>
                                    </p:anim>
                                    <p:set>
                                      <p:cBhvr>
                                        <p:cTn id="2008" dur="1" fill="hold">
                                          <p:stCondLst>
                                            <p:cond delay="2249"/>
                                          </p:stCondLst>
                                        </p:cTn>
                                        <p:tgtEl>
                                          <p:spTgt spid="191"/>
                                        </p:tgtEl>
                                        <p:attrNameLst>
                                          <p:attrName>style.visibility</p:attrName>
                                        </p:attrNameLst>
                                      </p:cBhvr>
                                      <p:to>
                                        <p:strVal val="hidden"/>
                                      </p:to>
                                    </p:set>
                                  </p:childTnLst>
                                </p:cTn>
                              </p:par>
                              <p:par>
                                <p:cTn id="2009" presetID="2" presetClass="exit" presetSubtype="9" fill="hold" grpId="2" nodeType="withEffect">
                                  <p:stCondLst>
                                    <p:cond delay="0"/>
                                  </p:stCondLst>
                                  <p:childTnLst>
                                    <p:anim calcmode="lin" valueType="num">
                                      <p:cBhvr additive="base">
                                        <p:cTn id="2010" dur="2250"/>
                                        <p:tgtEl>
                                          <p:spTgt spid="192"/>
                                        </p:tgtEl>
                                        <p:attrNameLst>
                                          <p:attrName>ppt_x</p:attrName>
                                        </p:attrNameLst>
                                      </p:cBhvr>
                                      <p:tavLst>
                                        <p:tav tm="0">
                                          <p:val>
                                            <p:strVal val="ppt_x"/>
                                          </p:val>
                                        </p:tav>
                                        <p:tav tm="100000">
                                          <p:val>
                                            <p:strVal val="0-ppt_w/2"/>
                                          </p:val>
                                        </p:tav>
                                      </p:tavLst>
                                    </p:anim>
                                    <p:anim calcmode="lin" valueType="num">
                                      <p:cBhvr additive="base">
                                        <p:cTn id="2011" dur="2250"/>
                                        <p:tgtEl>
                                          <p:spTgt spid="192"/>
                                        </p:tgtEl>
                                        <p:attrNameLst>
                                          <p:attrName>ppt_y</p:attrName>
                                        </p:attrNameLst>
                                      </p:cBhvr>
                                      <p:tavLst>
                                        <p:tav tm="0">
                                          <p:val>
                                            <p:strVal val="ppt_y"/>
                                          </p:val>
                                        </p:tav>
                                        <p:tav tm="100000">
                                          <p:val>
                                            <p:strVal val="0-ppt_h/2"/>
                                          </p:val>
                                        </p:tav>
                                      </p:tavLst>
                                    </p:anim>
                                    <p:set>
                                      <p:cBhvr>
                                        <p:cTn id="2012" dur="1" fill="hold">
                                          <p:stCondLst>
                                            <p:cond delay="2249"/>
                                          </p:stCondLst>
                                        </p:cTn>
                                        <p:tgtEl>
                                          <p:spTgt spid="192"/>
                                        </p:tgtEl>
                                        <p:attrNameLst>
                                          <p:attrName>style.visibility</p:attrName>
                                        </p:attrNameLst>
                                      </p:cBhvr>
                                      <p:to>
                                        <p:strVal val="hidden"/>
                                      </p:to>
                                    </p:set>
                                  </p:childTnLst>
                                </p:cTn>
                              </p:par>
                              <p:par>
                                <p:cTn id="2013" presetID="2" presetClass="exit" presetSubtype="9" fill="hold" grpId="2" nodeType="withEffect">
                                  <p:stCondLst>
                                    <p:cond delay="0"/>
                                  </p:stCondLst>
                                  <p:childTnLst>
                                    <p:anim calcmode="lin" valueType="num">
                                      <p:cBhvr additive="base">
                                        <p:cTn id="2014" dur="2250"/>
                                        <p:tgtEl>
                                          <p:spTgt spid="193"/>
                                        </p:tgtEl>
                                        <p:attrNameLst>
                                          <p:attrName>ppt_x</p:attrName>
                                        </p:attrNameLst>
                                      </p:cBhvr>
                                      <p:tavLst>
                                        <p:tav tm="0">
                                          <p:val>
                                            <p:strVal val="ppt_x"/>
                                          </p:val>
                                        </p:tav>
                                        <p:tav tm="100000">
                                          <p:val>
                                            <p:strVal val="0-ppt_w/2"/>
                                          </p:val>
                                        </p:tav>
                                      </p:tavLst>
                                    </p:anim>
                                    <p:anim calcmode="lin" valueType="num">
                                      <p:cBhvr additive="base">
                                        <p:cTn id="2015" dur="2250"/>
                                        <p:tgtEl>
                                          <p:spTgt spid="193"/>
                                        </p:tgtEl>
                                        <p:attrNameLst>
                                          <p:attrName>ppt_y</p:attrName>
                                        </p:attrNameLst>
                                      </p:cBhvr>
                                      <p:tavLst>
                                        <p:tav tm="0">
                                          <p:val>
                                            <p:strVal val="ppt_y"/>
                                          </p:val>
                                        </p:tav>
                                        <p:tav tm="100000">
                                          <p:val>
                                            <p:strVal val="0-ppt_h/2"/>
                                          </p:val>
                                        </p:tav>
                                      </p:tavLst>
                                    </p:anim>
                                    <p:set>
                                      <p:cBhvr>
                                        <p:cTn id="2016" dur="1" fill="hold">
                                          <p:stCondLst>
                                            <p:cond delay="2249"/>
                                          </p:stCondLst>
                                        </p:cTn>
                                        <p:tgtEl>
                                          <p:spTgt spid="193"/>
                                        </p:tgtEl>
                                        <p:attrNameLst>
                                          <p:attrName>style.visibility</p:attrName>
                                        </p:attrNameLst>
                                      </p:cBhvr>
                                      <p:to>
                                        <p:strVal val="hidden"/>
                                      </p:to>
                                    </p:set>
                                  </p:childTnLst>
                                </p:cTn>
                              </p:par>
                              <p:par>
                                <p:cTn id="2017" presetID="2" presetClass="exit" presetSubtype="9" fill="hold" grpId="2" nodeType="withEffect">
                                  <p:stCondLst>
                                    <p:cond delay="0"/>
                                  </p:stCondLst>
                                  <p:childTnLst>
                                    <p:anim calcmode="lin" valueType="num">
                                      <p:cBhvr additive="base">
                                        <p:cTn id="2018" dur="2250"/>
                                        <p:tgtEl>
                                          <p:spTgt spid="194"/>
                                        </p:tgtEl>
                                        <p:attrNameLst>
                                          <p:attrName>ppt_x</p:attrName>
                                        </p:attrNameLst>
                                      </p:cBhvr>
                                      <p:tavLst>
                                        <p:tav tm="0">
                                          <p:val>
                                            <p:strVal val="ppt_x"/>
                                          </p:val>
                                        </p:tav>
                                        <p:tav tm="100000">
                                          <p:val>
                                            <p:strVal val="0-ppt_w/2"/>
                                          </p:val>
                                        </p:tav>
                                      </p:tavLst>
                                    </p:anim>
                                    <p:anim calcmode="lin" valueType="num">
                                      <p:cBhvr additive="base">
                                        <p:cTn id="2019" dur="2250"/>
                                        <p:tgtEl>
                                          <p:spTgt spid="194"/>
                                        </p:tgtEl>
                                        <p:attrNameLst>
                                          <p:attrName>ppt_y</p:attrName>
                                        </p:attrNameLst>
                                      </p:cBhvr>
                                      <p:tavLst>
                                        <p:tav tm="0">
                                          <p:val>
                                            <p:strVal val="ppt_y"/>
                                          </p:val>
                                        </p:tav>
                                        <p:tav tm="100000">
                                          <p:val>
                                            <p:strVal val="0-ppt_h/2"/>
                                          </p:val>
                                        </p:tav>
                                      </p:tavLst>
                                    </p:anim>
                                    <p:set>
                                      <p:cBhvr>
                                        <p:cTn id="2020" dur="1" fill="hold">
                                          <p:stCondLst>
                                            <p:cond delay="2249"/>
                                          </p:stCondLst>
                                        </p:cTn>
                                        <p:tgtEl>
                                          <p:spTgt spid="194"/>
                                        </p:tgtEl>
                                        <p:attrNameLst>
                                          <p:attrName>style.visibility</p:attrName>
                                        </p:attrNameLst>
                                      </p:cBhvr>
                                      <p:to>
                                        <p:strVal val="hidden"/>
                                      </p:to>
                                    </p:set>
                                  </p:childTnLst>
                                </p:cTn>
                              </p:par>
                              <p:par>
                                <p:cTn id="2021" presetID="2" presetClass="exit" presetSubtype="9" fill="hold" grpId="2" nodeType="withEffect">
                                  <p:stCondLst>
                                    <p:cond delay="0"/>
                                  </p:stCondLst>
                                  <p:childTnLst>
                                    <p:anim calcmode="lin" valueType="num">
                                      <p:cBhvr additive="base">
                                        <p:cTn id="2022" dur="2250"/>
                                        <p:tgtEl>
                                          <p:spTgt spid="195"/>
                                        </p:tgtEl>
                                        <p:attrNameLst>
                                          <p:attrName>ppt_x</p:attrName>
                                        </p:attrNameLst>
                                      </p:cBhvr>
                                      <p:tavLst>
                                        <p:tav tm="0">
                                          <p:val>
                                            <p:strVal val="ppt_x"/>
                                          </p:val>
                                        </p:tav>
                                        <p:tav tm="100000">
                                          <p:val>
                                            <p:strVal val="0-ppt_w/2"/>
                                          </p:val>
                                        </p:tav>
                                      </p:tavLst>
                                    </p:anim>
                                    <p:anim calcmode="lin" valueType="num">
                                      <p:cBhvr additive="base">
                                        <p:cTn id="2023" dur="2250"/>
                                        <p:tgtEl>
                                          <p:spTgt spid="195"/>
                                        </p:tgtEl>
                                        <p:attrNameLst>
                                          <p:attrName>ppt_y</p:attrName>
                                        </p:attrNameLst>
                                      </p:cBhvr>
                                      <p:tavLst>
                                        <p:tav tm="0">
                                          <p:val>
                                            <p:strVal val="ppt_y"/>
                                          </p:val>
                                        </p:tav>
                                        <p:tav tm="100000">
                                          <p:val>
                                            <p:strVal val="0-ppt_h/2"/>
                                          </p:val>
                                        </p:tav>
                                      </p:tavLst>
                                    </p:anim>
                                    <p:set>
                                      <p:cBhvr>
                                        <p:cTn id="2024" dur="1" fill="hold">
                                          <p:stCondLst>
                                            <p:cond delay="2249"/>
                                          </p:stCondLst>
                                        </p:cTn>
                                        <p:tgtEl>
                                          <p:spTgt spid="195"/>
                                        </p:tgtEl>
                                        <p:attrNameLst>
                                          <p:attrName>style.visibility</p:attrName>
                                        </p:attrNameLst>
                                      </p:cBhvr>
                                      <p:to>
                                        <p:strVal val="hidden"/>
                                      </p:to>
                                    </p:set>
                                  </p:childTnLst>
                                </p:cTn>
                              </p:par>
                              <p:par>
                                <p:cTn id="2025" presetID="2" presetClass="exit" presetSubtype="9" fill="hold" grpId="2" nodeType="withEffect">
                                  <p:stCondLst>
                                    <p:cond delay="0"/>
                                  </p:stCondLst>
                                  <p:childTnLst>
                                    <p:anim calcmode="lin" valueType="num">
                                      <p:cBhvr additive="base">
                                        <p:cTn id="2026" dur="2250"/>
                                        <p:tgtEl>
                                          <p:spTgt spid="196"/>
                                        </p:tgtEl>
                                        <p:attrNameLst>
                                          <p:attrName>ppt_x</p:attrName>
                                        </p:attrNameLst>
                                      </p:cBhvr>
                                      <p:tavLst>
                                        <p:tav tm="0">
                                          <p:val>
                                            <p:strVal val="ppt_x"/>
                                          </p:val>
                                        </p:tav>
                                        <p:tav tm="100000">
                                          <p:val>
                                            <p:strVal val="0-ppt_w/2"/>
                                          </p:val>
                                        </p:tav>
                                      </p:tavLst>
                                    </p:anim>
                                    <p:anim calcmode="lin" valueType="num">
                                      <p:cBhvr additive="base">
                                        <p:cTn id="2027" dur="2250"/>
                                        <p:tgtEl>
                                          <p:spTgt spid="196"/>
                                        </p:tgtEl>
                                        <p:attrNameLst>
                                          <p:attrName>ppt_y</p:attrName>
                                        </p:attrNameLst>
                                      </p:cBhvr>
                                      <p:tavLst>
                                        <p:tav tm="0">
                                          <p:val>
                                            <p:strVal val="ppt_y"/>
                                          </p:val>
                                        </p:tav>
                                        <p:tav tm="100000">
                                          <p:val>
                                            <p:strVal val="0-ppt_h/2"/>
                                          </p:val>
                                        </p:tav>
                                      </p:tavLst>
                                    </p:anim>
                                    <p:set>
                                      <p:cBhvr>
                                        <p:cTn id="2028" dur="1" fill="hold">
                                          <p:stCondLst>
                                            <p:cond delay="2249"/>
                                          </p:stCondLst>
                                        </p:cTn>
                                        <p:tgtEl>
                                          <p:spTgt spid="196"/>
                                        </p:tgtEl>
                                        <p:attrNameLst>
                                          <p:attrName>style.visibility</p:attrName>
                                        </p:attrNameLst>
                                      </p:cBhvr>
                                      <p:to>
                                        <p:strVal val="hidden"/>
                                      </p:to>
                                    </p:set>
                                  </p:childTnLst>
                                </p:cTn>
                              </p:par>
                              <p:par>
                                <p:cTn id="2029" presetID="2" presetClass="exit" presetSubtype="9" fill="hold" grpId="2" nodeType="withEffect">
                                  <p:stCondLst>
                                    <p:cond delay="0"/>
                                  </p:stCondLst>
                                  <p:childTnLst>
                                    <p:anim calcmode="lin" valueType="num">
                                      <p:cBhvr additive="base">
                                        <p:cTn id="2030" dur="2250"/>
                                        <p:tgtEl>
                                          <p:spTgt spid="197"/>
                                        </p:tgtEl>
                                        <p:attrNameLst>
                                          <p:attrName>ppt_x</p:attrName>
                                        </p:attrNameLst>
                                      </p:cBhvr>
                                      <p:tavLst>
                                        <p:tav tm="0">
                                          <p:val>
                                            <p:strVal val="ppt_x"/>
                                          </p:val>
                                        </p:tav>
                                        <p:tav tm="100000">
                                          <p:val>
                                            <p:strVal val="0-ppt_w/2"/>
                                          </p:val>
                                        </p:tav>
                                      </p:tavLst>
                                    </p:anim>
                                    <p:anim calcmode="lin" valueType="num">
                                      <p:cBhvr additive="base">
                                        <p:cTn id="2031" dur="2250"/>
                                        <p:tgtEl>
                                          <p:spTgt spid="197"/>
                                        </p:tgtEl>
                                        <p:attrNameLst>
                                          <p:attrName>ppt_y</p:attrName>
                                        </p:attrNameLst>
                                      </p:cBhvr>
                                      <p:tavLst>
                                        <p:tav tm="0">
                                          <p:val>
                                            <p:strVal val="ppt_y"/>
                                          </p:val>
                                        </p:tav>
                                        <p:tav tm="100000">
                                          <p:val>
                                            <p:strVal val="0-ppt_h/2"/>
                                          </p:val>
                                        </p:tav>
                                      </p:tavLst>
                                    </p:anim>
                                    <p:set>
                                      <p:cBhvr>
                                        <p:cTn id="2032" dur="1" fill="hold">
                                          <p:stCondLst>
                                            <p:cond delay="2249"/>
                                          </p:stCondLst>
                                        </p:cTn>
                                        <p:tgtEl>
                                          <p:spTgt spid="197"/>
                                        </p:tgtEl>
                                        <p:attrNameLst>
                                          <p:attrName>style.visibility</p:attrName>
                                        </p:attrNameLst>
                                      </p:cBhvr>
                                      <p:to>
                                        <p:strVal val="hidden"/>
                                      </p:to>
                                    </p:set>
                                  </p:childTnLst>
                                </p:cTn>
                              </p:par>
                              <p:par>
                                <p:cTn id="2033" presetID="2" presetClass="exit" presetSubtype="9" fill="hold" grpId="2" nodeType="withEffect">
                                  <p:stCondLst>
                                    <p:cond delay="0"/>
                                  </p:stCondLst>
                                  <p:childTnLst>
                                    <p:anim calcmode="lin" valueType="num">
                                      <p:cBhvr additive="base">
                                        <p:cTn id="2034" dur="2250"/>
                                        <p:tgtEl>
                                          <p:spTgt spid="198"/>
                                        </p:tgtEl>
                                        <p:attrNameLst>
                                          <p:attrName>ppt_x</p:attrName>
                                        </p:attrNameLst>
                                      </p:cBhvr>
                                      <p:tavLst>
                                        <p:tav tm="0">
                                          <p:val>
                                            <p:strVal val="ppt_x"/>
                                          </p:val>
                                        </p:tav>
                                        <p:tav tm="100000">
                                          <p:val>
                                            <p:strVal val="0-ppt_w/2"/>
                                          </p:val>
                                        </p:tav>
                                      </p:tavLst>
                                    </p:anim>
                                    <p:anim calcmode="lin" valueType="num">
                                      <p:cBhvr additive="base">
                                        <p:cTn id="2035" dur="2250"/>
                                        <p:tgtEl>
                                          <p:spTgt spid="198"/>
                                        </p:tgtEl>
                                        <p:attrNameLst>
                                          <p:attrName>ppt_y</p:attrName>
                                        </p:attrNameLst>
                                      </p:cBhvr>
                                      <p:tavLst>
                                        <p:tav tm="0">
                                          <p:val>
                                            <p:strVal val="ppt_y"/>
                                          </p:val>
                                        </p:tav>
                                        <p:tav tm="100000">
                                          <p:val>
                                            <p:strVal val="0-ppt_h/2"/>
                                          </p:val>
                                        </p:tav>
                                      </p:tavLst>
                                    </p:anim>
                                    <p:set>
                                      <p:cBhvr>
                                        <p:cTn id="2036" dur="1" fill="hold">
                                          <p:stCondLst>
                                            <p:cond delay="2249"/>
                                          </p:stCondLst>
                                        </p:cTn>
                                        <p:tgtEl>
                                          <p:spTgt spid="198"/>
                                        </p:tgtEl>
                                        <p:attrNameLst>
                                          <p:attrName>style.visibility</p:attrName>
                                        </p:attrNameLst>
                                      </p:cBhvr>
                                      <p:to>
                                        <p:strVal val="hidden"/>
                                      </p:to>
                                    </p:set>
                                  </p:childTnLst>
                                </p:cTn>
                              </p:par>
                              <p:par>
                                <p:cTn id="2037" presetID="2" presetClass="exit" presetSubtype="9" fill="hold" grpId="2" nodeType="withEffect">
                                  <p:stCondLst>
                                    <p:cond delay="0"/>
                                  </p:stCondLst>
                                  <p:childTnLst>
                                    <p:anim calcmode="lin" valueType="num">
                                      <p:cBhvr additive="base">
                                        <p:cTn id="2038" dur="2250"/>
                                        <p:tgtEl>
                                          <p:spTgt spid="199"/>
                                        </p:tgtEl>
                                        <p:attrNameLst>
                                          <p:attrName>ppt_x</p:attrName>
                                        </p:attrNameLst>
                                      </p:cBhvr>
                                      <p:tavLst>
                                        <p:tav tm="0">
                                          <p:val>
                                            <p:strVal val="ppt_x"/>
                                          </p:val>
                                        </p:tav>
                                        <p:tav tm="100000">
                                          <p:val>
                                            <p:strVal val="0-ppt_w/2"/>
                                          </p:val>
                                        </p:tav>
                                      </p:tavLst>
                                    </p:anim>
                                    <p:anim calcmode="lin" valueType="num">
                                      <p:cBhvr additive="base">
                                        <p:cTn id="2039" dur="2250"/>
                                        <p:tgtEl>
                                          <p:spTgt spid="199"/>
                                        </p:tgtEl>
                                        <p:attrNameLst>
                                          <p:attrName>ppt_y</p:attrName>
                                        </p:attrNameLst>
                                      </p:cBhvr>
                                      <p:tavLst>
                                        <p:tav tm="0">
                                          <p:val>
                                            <p:strVal val="ppt_y"/>
                                          </p:val>
                                        </p:tav>
                                        <p:tav tm="100000">
                                          <p:val>
                                            <p:strVal val="0-ppt_h/2"/>
                                          </p:val>
                                        </p:tav>
                                      </p:tavLst>
                                    </p:anim>
                                    <p:set>
                                      <p:cBhvr>
                                        <p:cTn id="2040" dur="1" fill="hold">
                                          <p:stCondLst>
                                            <p:cond delay="2249"/>
                                          </p:stCondLst>
                                        </p:cTn>
                                        <p:tgtEl>
                                          <p:spTgt spid="199"/>
                                        </p:tgtEl>
                                        <p:attrNameLst>
                                          <p:attrName>style.visibility</p:attrName>
                                        </p:attrNameLst>
                                      </p:cBhvr>
                                      <p:to>
                                        <p:strVal val="hidden"/>
                                      </p:to>
                                    </p:set>
                                  </p:childTnLst>
                                </p:cTn>
                              </p:par>
                              <p:par>
                                <p:cTn id="2041" presetID="2" presetClass="exit" presetSubtype="9" fill="hold" grpId="2" nodeType="withEffect">
                                  <p:stCondLst>
                                    <p:cond delay="0"/>
                                  </p:stCondLst>
                                  <p:childTnLst>
                                    <p:anim calcmode="lin" valueType="num">
                                      <p:cBhvr additive="base">
                                        <p:cTn id="2042" dur="2250"/>
                                        <p:tgtEl>
                                          <p:spTgt spid="200"/>
                                        </p:tgtEl>
                                        <p:attrNameLst>
                                          <p:attrName>ppt_x</p:attrName>
                                        </p:attrNameLst>
                                      </p:cBhvr>
                                      <p:tavLst>
                                        <p:tav tm="0">
                                          <p:val>
                                            <p:strVal val="ppt_x"/>
                                          </p:val>
                                        </p:tav>
                                        <p:tav tm="100000">
                                          <p:val>
                                            <p:strVal val="0-ppt_w/2"/>
                                          </p:val>
                                        </p:tav>
                                      </p:tavLst>
                                    </p:anim>
                                    <p:anim calcmode="lin" valueType="num">
                                      <p:cBhvr additive="base">
                                        <p:cTn id="2043" dur="2250"/>
                                        <p:tgtEl>
                                          <p:spTgt spid="200"/>
                                        </p:tgtEl>
                                        <p:attrNameLst>
                                          <p:attrName>ppt_y</p:attrName>
                                        </p:attrNameLst>
                                      </p:cBhvr>
                                      <p:tavLst>
                                        <p:tav tm="0">
                                          <p:val>
                                            <p:strVal val="ppt_y"/>
                                          </p:val>
                                        </p:tav>
                                        <p:tav tm="100000">
                                          <p:val>
                                            <p:strVal val="0-ppt_h/2"/>
                                          </p:val>
                                        </p:tav>
                                      </p:tavLst>
                                    </p:anim>
                                    <p:set>
                                      <p:cBhvr>
                                        <p:cTn id="2044" dur="1" fill="hold">
                                          <p:stCondLst>
                                            <p:cond delay="2249"/>
                                          </p:stCondLst>
                                        </p:cTn>
                                        <p:tgtEl>
                                          <p:spTgt spid="200"/>
                                        </p:tgtEl>
                                        <p:attrNameLst>
                                          <p:attrName>style.visibility</p:attrName>
                                        </p:attrNameLst>
                                      </p:cBhvr>
                                      <p:to>
                                        <p:strVal val="hidden"/>
                                      </p:to>
                                    </p:set>
                                  </p:childTnLst>
                                </p:cTn>
                              </p:par>
                              <p:par>
                                <p:cTn id="2045" presetID="2" presetClass="exit" presetSubtype="9" fill="hold" grpId="2" nodeType="withEffect">
                                  <p:stCondLst>
                                    <p:cond delay="0"/>
                                  </p:stCondLst>
                                  <p:childTnLst>
                                    <p:anim calcmode="lin" valueType="num">
                                      <p:cBhvr additive="base">
                                        <p:cTn id="2046" dur="2250"/>
                                        <p:tgtEl>
                                          <p:spTgt spid="201"/>
                                        </p:tgtEl>
                                        <p:attrNameLst>
                                          <p:attrName>ppt_x</p:attrName>
                                        </p:attrNameLst>
                                      </p:cBhvr>
                                      <p:tavLst>
                                        <p:tav tm="0">
                                          <p:val>
                                            <p:strVal val="ppt_x"/>
                                          </p:val>
                                        </p:tav>
                                        <p:tav tm="100000">
                                          <p:val>
                                            <p:strVal val="0-ppt_w/2"/>
                                          </p:val>
                                        </p:tav>
                                      </p:tavLst>
                                    </p:anim>
                                    <p:anim calcmode="lin" valueType="num">
                                      <p:cBhvr additive="base">
                                        <p:cTn id="2047" dur="2250"/>
                                        <p:tgtEl>
                                          <p:spTgt spid="201"/>
                                        </p:tgtEl>
                                        <p:attrNameLst>
                                          <p:attrName>ppt_y</p:attrName>
                                        </p:attrNameLst>
                                      </p:cBhvr>
                                      <p:tavLst>
                                        <p:tav tm="0">
                                          <p:val>
                                            <p:strVal val="ppt_y"/>
                                          </p:val>
                                        </p:tav>
                                        <p:tav tm="100000">
                                          <p:val>
                                            <p:strVal val="0-ppt_h/2"/>
                                          </p:val>
                                        </p:tav>
                                      </p:tavLst>
                                    </p:anim>
                                    <p:set>
                                      <p:cBhvr>
                                        <p:cTn id="2048" dur="1" fill="hold">
                                          <p:stCondLst>
                                            <p:cond delay="2249"/>
                                          </p:stCondLst>
                                        </p:cTn>
                                        <p:tgtEl>
                                          <p:spTgt spid="201"/>
                                        </p:tgtEl>
                                        <p:attrNameLst>
                                          <p:attrName>style.visibility</p:attrName>
                                        </p:attrNameLst>
                                      </p:cBhvr>
                                      <p:to>
                                        <p:strVal val="hidden"/>
                                      </p:to>
                                    </p:set>
                                  </p:childTnLst>
                                </p:cTn>
                              </p:par>
                              <p:par>
                                <p:cTn id="2049" presetID="2" presetClass="exit" presetSubtype="9" fill="hold" grpId="2" nodeType="withEffect">
                                  <p:stCondLst>
                                    <p:cond delay="0"/>
                                  </p:stCondLst>
                                  <p:childTnLst>
                                    <p:anim calcmode="lin" valueType="num">
                                      <p:cBhvr additive="base">
                                        <p:cTn id="2050" dur="2250"/>
                                        <p:tgtEl>
                                          <p:spTgt spid="202"/>
                                        </p:tgtEl>
                                        <p:attrNameLst>
                                          <p:attrName>ppt_x</p:attrName>
                                        </p:attrNameLst>
                                      </p:cBhvr>
                                      <p:tavLst>
                                        <p:tav tm="0">
                                          <p:val>
                                            <p:strVal val="ppt_x"/>
                                          </p:val>
                                        </p:tav>
                                        <p:tav tm="100000">
                                          <p:val>
                                            <p:strVal val="0-ppt_w/2"/>
                                          </p:val>
                                        </p:tav>
                                      </p:tavLst>
                                    </p:anim>
                                    <p:anim calcmode="lin" valueType="num">
                                      <p:cBhvr additive="base">
                                        <p:cTn id="2051" dur="2250"/>
                                        <p:tgtEl>
                                          <p:spTgt spid="202"/>
                                        </p:tgtEl>
                                        <p:attrNameLst>
                                          <p:attrName>ppt_y</p:attrName>
                                        </p:attrNameLst>
                                      </p:cBhvr>
                                      <p:tavLst>
                                        <p:tav tm="0">
                                          <p:val>
                                            <p:strVal val="ppt_y"/>
                                          </p:val>
                                        </p:tav>
                                        <p:tav tm="100000">
                                          <p:val>
                                            <p:strVal val="0-ppt_h/2"/>
                                          </p:val>
                                        </p:tav>
                                      </p:tavLst>
                                    </p:anim>
                                    <p:set>
                                      <p:cBhvr>
                                        <p:cTn id="2052" dur="1" fill="hold">
                                          <p:stCondLst>
                                            <p:cond delay="2249"/>
                                          </p:stCondLst>
                                        </p:cTn>
                                        <p:tgtEl>
                                          <p:spTgt spid="202"/>
                                        </p:tgtEl>
                                        <p:attrNameLst>
                                          <p:attrName>style.visibility</p:attrName>
                                        </p:attrNameLst>
                                      </p:cBhvr>
                                      <p:to>
                                        <p:strVal val="hidden"/>
                                      </p:to>
                                    </p:set>
                                  </p:childTnLst>
                                </p:cTn>
                              </p:par>
                              <p:par>
                                <p:cTn id="2053" presetID="2" presetClass="exit" presetSubtype="9" fill="hold" grpId="2" nodeType="withEffect">
                                  <p:stCondLst>
                                    <p:cond delay="0"/>
                                  </p:stCondLst>
                                  <p:childTnLst>
                                    <p:anim calcmode="lin" valueType="num">
                                      <p:cBhvr additive="base">
                                        <p:cTn id="2054" dur="2250"/>
                                        <p:tgtEl>
                                          <p:spTgt spid="203"/>
                                        </p:tgtEl>
                                        <p:attrNameLst>
                                          <p:attrName>ppt_x</p:attrName>
                                        </p:attrNameLst>
                                      </p:cBhvr>
                                      <p:tavLst>
                                        <p:tav tm="0">
                                          <p:val>
                                            <p:strVal val="ppt_x"/>
                                          </p:val>
                                        </p:tav>
                                        <p:tav tm="100000">
                                          <p:val>
                                            <p:strVal val="0-ppt_w/2"/>
                                          </p:val>
                                        </p:tav>
                                      </p:tavLst>
                                    </p:anim>
                                    <p:anim calcmode="lin" valueType="num">
                                      <p:cBhvr additive="base">
                                        <p:cTn id="2055" dur="2250"/>
                                        <p:tgtEl>
                                          <p:spTgt spid="203"/>
                                        </p:tgtEl>
                                        <p:attrNameLst>
                                          <p:attrName>ppt_y</p:attrName>
                                        </p:attrNameLst>
                                      </p:cBhvr>
                                      <p:tavLst>
                                        <p:tav tm="0">
                                          <p:val>
                                            <p:strVal val="ppt_y"/>
                                          </p:val>
                                        </p:tav>
                                        <p:tav tm="100000">
                                          <p:val>
                                            <p:strVal val="0-ppt_h/2"/>
                                          </p:val>
                                        </p:tav>
                                      </p:tavLst>
                                    </p:anim>
                                    <p:set>
                                      <p:cBhvr>
                                        <p:cTn id="2056" dur="1" fill="hold">
                                          <p:stCondLst>
                                            <p:cond delay="2249"/>
                                          </p:stCondLst>
                                        </p:cTn>
                                        <p:tgtEl>
                                          <p:spTgt spid="203"/>
                                        </p:tgtEl>
                                        <p:attrNameLst>
                                          <p:attrName>style.visibility</p:attrName>
                                        </p:attrNameLst>
                                      </p:cBhvr>
                                      <p:to>
                                        <p:strVal val="hidden"/>
                                      </p:to>
                                    </p:set>
                                  </p:childTnLst>
                                </p:cTn>
                              </p:par>
                              <p:par>
                                <p:cTn id="2057" presetID="2" presetClass="exit" presetSubtype="9" fill="hold" grpId="2" nodeType="withEffect">
                                  <p:stCondLst>
                                    <p:cond delay="0"/>
                                  </p:stCondLst>
                                  <p:childTnLst>
                                    <p:anim calcmode="lin" valueType="num">
                                      <p:cBhvr additive="base">
                                        <p:cTn id="2058" dur="2250"/>
                                        <p:tgtEl>
                                          <p:spTgt spid="204"/>
                                        </p:tgtEl>
                                        <p:attrNameLst>
                                          <p:attrName>ppt_x</p:attrName>
                                        </p:attrNameLst>
                                      </p:cBhvr>
                                      <p:tavLst>
                                        <p:tav tm="0">
                                          <p:val>
                                            <p:strVal val="ppt_x"/>
                                          </p:val>
                                        </p:tav>
                                        <p:tav tm="100000">
                                          <p:val>
                                            <p:strVal val="0-ppt_w/2"/>
                                          </p:val>
                                        </p:tav>
                                      </p:tavLst>
                                    </p:anim>
                                    <p:anim calcmode="lin" valueType="num">
                                      <p:cBhvr additive="base">
                                        <p:cTn id="2059" dur="2250"/>
                                        <p:tgtEl>
                                          <p:spTgt spid="204"/>
                                        </p:tgtEl>
                                        <p:attrNameLst>
                                          <p:attrName>ppt_y</p:attrName>
                                        </p:attrNameLst>
                                      </p:cBhvr>
                                      <p:tavLst>
                                        <p:tav tm="0">
                                          <p:val>
                                            <p:strVal val="ppt_y"/>
                                          </p:val>
                                        </p:tav>
                                        <p:tav tm="100000">
                                          <p:val>
                                            <p:strVal val="0-ppt_h/2"/>
                                          </p:val>
                                        </p:tav>
                                      </p:tavLst>
                                    </p:anim>
                                    <p:set>
                                      <p:cBhvr>
                                        <p:cTn id="2060" dur="1" fill="hold">
                                          <p:stCondLst>
                                            <p:cond delay="2249"/>
                                          </p:stCondLst>
                                        </p:cTn>
                                        <p:tgtEl>
                                          <p:spTgt spid="204"/>
                                        </p:tgtEl>
                                        <p:attrNameLst>
                                          <p:attrName>style.visibility</p:attrName>
                                        </p:attrNameLst>
                                      </p:cBhvr>
                                      <p:to>
                                        <p:strVal val="hidden"/>
                                      </p:to>
                                    </p:set>
                                  </p:childTnLst>
                                </p:cTn>
                              </p:par>
                              <p:par>
                                <p:cTn id="2061" presetID="2" presetClass="exit" presetSubtype="9" fill="hold" grpId="2" nodeType="withEffect">
                                  <p:stCondLst>
                                    <p:cond delay="0"/>
                                  </p:stCondLst>
                                  <p:childTnLst>
                                    <p:anim calcmode="lin" valueType="num">
                                      <p:cBhvr additive="base">
                                        <p:cTn id="2062" dur="2250"/>
                                        <p:tgtEl>
                                          <p:spTgt spid="205"/>
                                        </p:tgtEl>
                                        <p:attrNameLst>
                                          <p:attrName>ppt_x</p:attrName>
                                        </p:attrNameLst>
                                      </p:cBhvr>
                                      <p:tavLst>
                                        <p:tav tm="0">
                                          <p:val>
                                            <p:strVal val="ppt_x"/>
                                          </p:val>
                                        </p:tav>
                                        <p:tav tm="100000">
                                          <p:val>
                                            <p:strVal val="0-ppt_w/2"/>
                                          </p:val>
                                        </p:tav>
                                      </p:tavLst>
                                    </p:anim>
                                    <p:anim calcmode="lin" valueType="num">
                                      <p:cBhvr additive="base">
                                        <p:cTn id="2063" dur="2250"/>
                                        <p:tgtEl>
                                          <p:spTgt spid="205"/>
                                        </p:tgtEl>
                                        <p:attrNameLst>
                                          <p:attrName>ppt_y</p:attrName>
                                        </p:attrNameLst>
                                      </p:cBhvr>
                                      <p:tavLst>
                                        <p:tav tm="0">
                                          <p:val>
                                            <p:strVal val="ppt_y"/>
                                          </p:val>
                                        </p:tav>
                                        <p:tav tm="100000">
                                          <p:val>
                                            <p:strVal val="0-ppt_h/2"/>
                                          </p:val>
                                        </p:tav>
                                      </p:tavLst>
                                    </p:anim>
                                    <p:set>
                                      <p:cBhvr>
                                        <p:cTn id="2064" dur="1" fill="hold">
                                          <p:stCondLst>
                                            <p:cond delay="2249"/>
                                          </p:stCondLst>
                                        </p:cTn>
                                        <p:tgtEl>
                                          <p:spTgt spid="205"/>
                                        </p:tgtEl>
                                        <p:attrNameLst>
                                          <p:attrName>style.visibility</p:attrName>
                                        </p:attrNameLst>
                                      </p:cBhvr>
                                      <p:to>
                                        <p:strVal val="hidden"/>
                                      </p:to>
                                    </p:set>
                                  </p:childTnLst>
                                </p:cTn>
                              </p:par>
                              <p:par>
                                <p:cTn id="2065" presetID="2" presetClass="exit" presetSubtype="9" fill="hold" grpId="2" nodeType="withEffect">
                                  <p:stCondLst>
                                    <p:cond delay="0"/>
                                  </p:stCondLst>
                                  <p:childTnLst>
                                    <p:anim calcmode="lin" valueType="num">
                                      <p:cBhvr additive="base">
                                        <p:cTn id="2066" dur="2250"/>
                                        <p:tgtEl>
                                          <p:spTgt spid="206"/>
                                        </p:tgtEl>
                                        <p:attrNameLst>
                                          <p:attrName>ppt_x</p:attrName>
                                        </p:attrNameLst>
                                      </p:cBhvr>
                                      <p:tavLst>
                                        <p:tav tm="0">
                                          <p:val>
                                            <p:strVal val="ppt_x"/>
                                          </p:val>
                                        </p:tav>
                                        <p:tav tm="100000">
                                          <p:val>
                                            <p:strVal val="0-ppt_w/2"/>
                                          </p:val>
                                        </p:tav>
                                      </p:tavLst>
                                    </p:anim>
                                    <p:anim calcmode="lin" valueType="num">
                                      <p:cBhvr additive="base">
                                        <p:cTn id="2067" dur="2250"/>
                                        <p:tgtEl>
                                          <p:spTgt spid="206"/>
                                        </p:tgtEl>
                                        <p:attrNameLst>
                                          <p:attrName>ppt_y</p:attrName>
                                        </p:attrNameLst>
                                      </p:cBhvr>
                                      <p:tavLst>
                                        <p:tav tm="0">
                                          <p:val>
                                            <p:strVal val="ppt_y"/>
                                          </p:val>
                                        </p:tav>
                                        <p:tav tm="100000">
                                          <p:val>
                                            <p:strVal val="0-ppt_h/2"/>
                                          </p:val>
                                        </p:tav>
                                      </p:tavLst>
                                    </p:anim>
                                    <p:set>
                                      <p:cBhvr>
                                        <p:cTn id="2068" dur="1" fill="hold">
                                          <p:stCondLst>
                                            <p:cond delay="2249"/>
                                          </p:stCondLst>
                                        </p:cTn>
                                        <p:tgtEl>
                                          <p:spTgt spid="206"/>
                                        </p:tgtEl>
                                        <p:attrNameLst>
                                          <p:attrName>style.visibility</p:attrName>
                                        </p:attrNameLst>
                                      </p:cBhvr>
                                      <p:to>
                                        <p:strVal val="hidden"/>
                                      </p:to>
                                    </p:set>
                                  </p:childTnLst>
                                </p:cTn>
                              </p:par>
                              <p:par>
                                <p:cTn id="2069" presetID="2" presetClass="exit" presetSubtype="9" fill="hold" grpId="2" nodeType="withEffect">
                                  <p:stCondLst>
                                    <p:cond delay="0"/>
                                  </p:stCondLst>
                                  <p:childTnLst>
                                    <p:anim calcmode="lin" valueType="num">
                                      <p:cBhvr additive="base">
                                        <p:cTn id="2070" dur="2250"/>
                                        <p:tgtEl>
                                          <p:spTgt spid="207"/>
                                        </p:tgtEl>
                                        <p:attrNameLst>
                                          <p:attrName>ppt_x</p:attrName>
                                        </p:attrNameLst>
                                      </p:cBhvr>
                                      <p:tavLst>
                                        <p:tav tm="0">
                                          <p:val>
                                            <p:strVal val="ppt_x"/>
                                          </p:val>
                                        </p:tav>
                                        <p:tav tm="100000">
                                          <p:val>
                                            <p:strVal val="0-ppt_w/2"/>
                                          </p:val>
                                        </p:tav>
                                      </p:tavLst>
                                    </p:anim>
                                    <p:anim calcmode="lin" valueType="num">
                                      <p:cBhvr additive="base">
                                        <p:cTn id="2071" dur="2250"/>
                                        <p:tgtEl>
                                          <p:spTgt spid="207"/>
                                        </p:tgtEl>
                                        <p:attrNameLst>
                                          <p:attrName>ppt_y</p:attrName>
                                        </p:attrNameLst>
                                      </p:cBhvr>
                                      <p:tavLst>
                                        <p:tav tm="0">
                                          <p:val>
                                            <p:strVal val="ppt_y"/>
                                          </p:val>
                                        </p:tav>
                                        <p:tav tm="100000">
                                          <p:val>
                                            <p:strVal val="0-ppt_h/2"/>
                                          </p:val>
                                        </p:tav>
                                      </p:tavLst>
                                    </p:anim>
                                    <p:set>
                                      <p:cBhvr>
                                        <p:cTn id="2072" dur="1" fill="hold">
                                          <p:stCondLst>
                                            <p:cond delay="2249"/>
                                          </p:stCondLst>
                                        </p:cTn>
                                        <p:tgtEl>
                                          <p:spTgt spid="207"/>
                                        </p:tgtEl>
                                        <p:attrNameLst>
                                          <p:attrName>style.visibility</p:attrName>
                                        </p:attrNameLst>
                                      </p:cBhvr>
                                      <p:to>
                                        <p:strVal val="hidden"/>
                                      </p:to>
                                    </p:set>
                                  </p:childTnLst>
                                </p:cTn>
                              </p:par>
                              <p:par>
                                <p:cTn id="2073" presetID="2" presetClass="exit" presetSubtype="9" fill="hold" grpId="2" nodeType="withEffect">
                                  <p:stCondLst>
                                    <p:cond delay="0"/>
                                  </p:stCondLst>
                                  <p:childTnLst>
                                    <p:anim calcmode="lin" valueType="num">
                                      <p:cBhvr additive="base">
                                        <p:cTn id="2074" dur="2250"/>
                                        <p:tgtEl>
                                          <p:spTgt spid="208"/>
                                        </p:tgtEl>
                                        <p:attrNameLst>
                                          <p:attrName>ppt_x</p:attrName>
                                        </p:attrNameLst>
                                      </p:cBhvr>
                                      <p:tavLst>
                                        <p:tav tm="0">
                                          <p:val>
                                            <p:strVal val="ppt_x"/>
                                          </p:val>
                                        </p:tav>
                                        <p:tav tm="100000">
                                          <p:val>
                                            <p:strVal val="0-ppt_w/2"/>
                                          </p:val>
                                        </p:tav>
                                      </p:tavLst>
                                    </p:anim>
                                    <p:anim calcmode="lin" valueType="num">
                                      <p:cBhvr additive="base">
                                        <p:cTn id="2075" dur="2250"/>
                                        <p:tgtEl>
                                          <p:spTgt spid="208"/>
                                        </p:tgtEl>
                                        <p:attrNameLst>
                                          <p:attrName>ppt_y</p:attrName>
                                        </p:attrNameLst>
                                      </p:cBhvr>
                                      <p:tavLst>
                                        <p:tav tm="0">
                                          <p:val>
                                            <p:strVal val="ppt_y"/>
                                          </p:val>
                                        </p:tav>
                                        <p:tav tm="100000">
                                          <p:val>
                                            <p:strVal val="0-ppt_h/2"/>
                                          </p:val>
                                        </p:tav>
                                      </p:tavLst>
                                    </p:anim>
                                    <p:set>
                                      <p:cBhvr>
                                        <p:cTn id="2076" dur="1" fill="hold">
                                          <p:stCondLst>
                                            <p:cond delay="2249"/>
                                          </p:stCondLst>
                                        </p:cTn>
                                        <p:tgtEl>
                                          <p:spTgt spid="208"/>
                                        </p:tgtEl>
                                        <p:attrNameLst>
                                          <p:attrName>style.visibility</p:attrName>
                                        </p:attrNameLst>
                                      </p:cBhvr>
                                      <p:to>
                                        <p:strVal val="hidden"/>
                                      </p:to>
                                    </p:set>
                                  </p:childTnLst>
                                </p:cTn>
                              </p:par>
                              <p:par>
                                <p:cTn id="2077" presetID="2" presetClass="exit" presetSubtype="9" fill="hold" grpId="2" nodeType="withEffect">
                                  <p:stCondLst>
                                    <p:cond delay="0"/>
                                  </p:stCondLst>
                                  <p:childTnLst>
                                    <p:anim calcmode="lin" valueType="num">
                                      <p:cBhvr additive="base">
                                        <p:cTn id="2078" dur="2250"/>
                                        <p:tgtEl>
                                          <p:spTgt spid="209"/>
                                        </p:tgtEl>
                                        <p:attrNameLst>
                                          <p:attrName>ppt_x</p:attrName>
                                        </p:attrNameLst>
                                      </p:cBhvr>
                                      <p:tavLst>
                                        <p:tav tm="0">
                                          <p:val>
                                            <p:strVal val="ppt_x"/>
                                          </p:val>
                                        </p:tav>
                                        <p:tav tm="100000">
                                          <p:val>
                                            <p:strVal val="0-ppt_w/2"/>
                                          </p:val>
                                        </p:tav>
                                      </p:tavLst>
                                    </p:anim>
                                    <p:anim calcmode="lin" valueType="num">
                                      <p:cBhvr additive="base">
                                        <p:cTn id="2079" dur="2250"/>
                                        <p:tgtEl>
                                          <p:spTgt spid="209"/>
                                        </p:tgtEl>
                                        <p:attrNameLst>
                                          <p:attrName>ppt_y</p:attrName>
                                        </p:attrNameLst>
                                      </p:cBhvr>
                                      <p:tavLst>
                                        <p:tav tm="0">
                                          <p:val>
                                            <p:strVal val="ppt_y"/>
                                          </p:val>
                                        </p:tav>
                                        <p:tav tm="100000">
                                          <p:val>
                                            <p:strVal val="0-ppt_h/2"/>
                                          </p:val>
                                        </p:tav>
                                      </p:tavLst>
                                    </p:anim>
                                    <p:set>
                                      <p:cBhvr>
                                        <p:cTn id="2080" dur="1" fill="hold">
                                          <p:stCondLst>
                                            <p:cond delay="2249"/>
                                          </p:stCondLst>
                                        </p:cTn>
                                        <p:tgtEl>
                                          <p:spTgt spid="209"/>
                                        </p:tgtEl>
                                        <p:attrNameLst>
                                          <p:attrName>style.visibility</p:attrName>
                                        </p:attrNameLst>
                                      </p:cBhvr>
                                      <p:to>
                                        <p:strVal val="hidden"/>
                                      </p:to>
                                    </p:set>
                                  </p:childTnLst>
                                </p:cTn>
                              </p:par>
                              <p:par>
                                <p:cTn id="2081" presetID="2" presetClass="exit" presetSubtype="9" fill="hold" grpId="2" nodeType="withEffect">
                                  <p:stCondLst>
                                    <p:cond delay="0"/>
                                  </p:stCondLst>
                                  <p:childTnLst>
                                    <p:anim calcmode="lin" valueType="num">
                                      <p:cBhvr additive="base">
                                        <p:cTn id="2082" dur="2250"/>
                                        <p:tgtEl>
                                          <p:spTgt spid="210"/>
                                        </p:tgtEl>
                                        <p:attrNameLst>
                                          <p:attrName>ppt_x</p:attrName>
                                        </p:attrNameLst>
                                      </p:cBhvr>
                                      <p:tavLst>
                                        <p:tav tm="0">
                                          <p:val>
                                            <p:strVal val="ppt_x"/>
                                          </p:val>
                                        </p:tav>
                                        <p:tav tm="100000">
                                          <p:val>
                                            <p:strVal val="0-ppt_w/2"/>
                                          </p:val>
                                        </p:tav>
                                      </p:tavLst>
                                    </p:anim>
                                    <p:anim calcmode="lin" valueType="num">
                                      <p:cBhvr additive="base">
                                        <p:cTn id="2083" dur="2250"/>
                                        <p:tgtEl>
                                          <p:spTgt spid="210"/>
                                        </p:tgtEl>
                                        <p:attrNameLst>
                                          <p:attrName>ppt_y</p:attrName>
                                        </p:attrNameLst>
                                      </p:cBhvr>
                                      <p:tavLst>
                                        <p:tav tm="0">
                                          <p:val>
                                            <p:strVal val="ppt_y"/>
                                          </p:val>
                                        </p:tav>
                                        <p:tav tm="100000">
                                          <p:val>
                                            <p:strVal val="0-ppt_h/2"/>
                                          </p:val>
                                        </p:tav>
                                      </p:tavLst>
                                    </p:anim>
                                    <p:set>
                                      <p:cBhvr>
                                        <p:cTn id="2084" dur="1" fill="hold">
                                          <p:stCondLst>
                                            <p:cond delay="2249"/>
                                          </p:stCondLst>
                                        </p:cTn>
                                        <p:tgtEl>
                                          <p:spTgt spid="210"/>
                                        </p:tgtEl>
                                        <p:attrNameLst>
                                          <p:attrName>style.visibility</p:attrName>
                                        </p:attrNameLst>
                                      </p:cBhvr>
                                      <p:to>
                                        <p:strVal val="hidden"/>
                                      </p:to>
                                    </p:set>
                                  </p:childTnLst>
                                </p:cTn>
                              </p:par>
                              <p:par>
                                <p:cTn id="2085" presetID="2" presetClass="exit" presetSubtype="9" fill="hold" grpId="2" nodeType="withEffect">
                                  <p:stCondLst>
                                    <p:cond delay="0"/>
                                  </p:stCondLst>
                                  <p:childTnLst>
                                    <p:anim calcmode="lin" valueType="num">
                                      <p:cBhvr additive="base">
                                        <p:cTn id="2086" dur="2250"/>
                                        <p:tgtEl>
                                          <p:spTgt spid="159"/>
                                        </p:tgtEl>
                                        <p:attrNameLst>
                                          <p:attrName>ppt_x</p:attrName>
                                        </p:attrNameLst>
                                      </p:cBhvr>
                                      <p:tavLst>
                                        <p:tav tm="0">
                                          <p:val>
                                            <p:strVal val="ppt_x"/>
                                          </p:val>
                                        </p:tav>
                                        <p:tav tm="100000">
                                          <p:val>
                                            <p:strVal val="0-ppt_w/2"/>
                                          </p:val>
                                        </p:tav>
                                      </p:tavLst>
                                    </p:anim>
                                    <p:anim calcmode="lin" valueType="num">
                                      <p:cBhvr additive="base">
                                        <p:cTn id="2087" dur="2250"/>
                                        <p:tgtEl>
                                          <p:spTgt spid="159"/>
                                        </p:tgtEl>
                                        <p:attrNameLst>
                                          <p:attrName>ppt_y</p:attrName>
                                        </p:attrNameLst>
                                      </p:cBhvr>
                                      <p:tavLst>
                                        <p:tav tm="0">
                                          <p:val>
                                            <p:strVal val="ppt_y"/>
                                          </p:val>
                                        </p:tav>
                                        <p:tav tm="100000">
                                          <p:val>
                                            <p:strVal val="0-ppt_h/2"/>
                                          </p:val>
                                        </p:tav>
                                      </p:tavLst>
                                    </p:anim>
                                    <p:set>
                                      <p:cBhvr>
                                        <p:cTn id="2088" dur="1" fill="hold">
                                          <p:stCondLst>
                                            <p:cond delay="2249"/>
                                          </p:stCondLst>
                                        </p:cTn>
                                        <p:tgtEl>
                                          <p:spTgt spid="159"/>
                                        </p:tgtEl>
                                        <p:attrNameLst>
                                          <p:attrName>style.visibility</p:attrName>
                                        </p:attrNameLst>
                                      </p:cBhvr>
                                      <p:to>
                                        <p:strVal val="hidden"/>
                                      </p:to>
                                    </p:set>
                                  </p:childTnLst>
                                </p:cTn>
                              </p:par>
                              <p:par>
                                <p:cTn id="2089" presetID="23" presetClass="entr" presetSubtype="272" fill="hold" nodeType="withEffect">
                                  <p:stCondLst>
                                    <p:cond delay="0"/>
                                  </p:stCondLst>
                                  <p:childTnLst>
                                    <p:set>
                                      <p:cBhvr>
                                        <p:cTn id="2090" dur="1" fill="hold">
                                          <p:stCondLst>
                                            <p:cond delay="0"/>
                                          </p:stCondLst>
                                        </p:cTn>
                                        <p:tgtEl>
                                          <p:spTgt spid="218"/>
                                        </p:tgtEl>
                                        <p:attrNameLst>
                                          <p:attrName>style.visibility</p:attrName>
                                        </p:attrNameLst>
                                      </p:cBhvr>
                                      <p:to>
                                        <p:strVal val="visible"/>
                                      </p:to>
                                    </p:set>
                                    <p:anim calcmode="lin" valueType="num">
                                      <p:cBhvr>
                                        <p:cTn id="2091" dur="2250" fill="hold"/>
                                        <p:tgtEl>
                                          <p:spTgt spid="218"/>
                                        </p:tgtEl>
                                        <p:attrNameLst>
                                          <p:attrName>ppt_w</p:attrName>
                                        </p:attrNameLst>
                                      </p:cBhvr>
                                      <p:tavLst>
                                        <p:tav tm="0">
                                          <p:val>
                                            <p:strVal val="2/3*#ppt_w"/>
                                          </p:val>
                                        </p:tav>
                                        <p:tav tm="100000">
                                          <p:val>
                                            <p:strVal val="#ppt_w"/>
                                          </p:val>
                                        </p:tav>
                                      </p:tavLst>
                                    </p:anim>
                                    <p:anim calcmode="lin" valueType="num">
                                      <p:cBhvr>
                                        <p:cTn id="2092" dur="2250" fill="hold"/>
                                        <p:tgtEl>
                                          <p:spTgt spid="218"/>
                                        </p:tgtEl>
                                        <p:attrNameLst>
                                          <p:attrName>ppt_h</p:attrName>
                                        </p:attrNameLst>
                                      </p:cBhvr>
                                      <p:tavLst>
                                        <p:tav tm="0">
                                          <p:val>
                                            <p:strVal val="2/3*#ppt_h"/>
                                          </p:val>
                                        </p:tav>
                                        <p:tav tm="100000">
                                          <p:val>
                                            <p:strVal val="#ppt_h"/>
                                          </p:val>
                                        </p:tav>
                                      </p:tavLst>
                                    </p:anim>
                                  </p:childTnLst>
                                </p:cTn>
                              </p:par>
                              <p:par>
                                <p:cTn id="2093" presetID="4" presetClass="entr" presetSubtype="32" fill="hold" nodeType="withEffect">
                                  <p:stCondLst>
                                    <p:cond delay="0"/>
                                  </p:stCondLst>
                                  <p:childTnLst>
                                    <p:set>
                                      <p:cBhvr>
                                        <p:cTn id="2094" dur="1" fill="hold">
                                          <p:stCondLst>
                                            <p:cond delay="0"/>
                                          </p:stCondLst>
                                        </p:cTn>
                                        <p:tgtEl>
                                          <p:spTgt spid="218"/>
                                        </p:tgtEl>
                                        <p:attrNameLst>
                                          <p:attrName>style.visibility</p:attrName>
                                        </p:attrNameLst>
                                      </p:cBhvr>
                                      <p:to>
                                        <p:strVal val="visible"/>
                                      </p:to>
                                    </p:set>
                                    <p:animEffect transition="in" filter="box(out)">
                                      <p:cBhvr>
                                        <p:cTn id="2095" dur="2250"/>
                                        <p:tgtEl>
                                          <p:spTgt spid="2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74"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84" grpId="0" animBg="1"/>
      <p:bldP spid="84" grpId="1" animBg="1"/>
      <p:bldP spid="84" grpId="2" animBg="1"/>
      <p:bldP spid="85" grpId="0" animBg="1"/>
      <p:bldP spid="85" grpId="1" animBg="1"/>
      <p:bldP spid="85" grpId="2" animBg="1"/>
      <p:bldP spid="86" grpId="0" animBg="1"/>
      <p:bldP spid="86" grpId="1" animBg="1"/>
      <p:bldP spid="86" grpId="2" animBg="1"/>
      <p:bldP spid="87" grpId="0" animBg="1"/>
      <p:bldP spid="87" grpId="1" animBg="1"/>
      <p:bldP spid="87" grpId="2" animBg="1"/>
      <p:bldP spid="88" grpId="0" animBg="1"/>
      <p:bldP spid="88" grpId="1" animBg="1"/>
      <p:bldP spid="88" grpId="2" animBg="1"/>
      <p:bldP spid="89" grpId="0" animBg="1"/>
      <p:bldP spid="89" grpId="1" animBg="1"/>
      <p:bldP spid="89" grpId="2" animBg="1"/>
      <p:bldP spid="90" grpId="0" animBg="1"/>
      <p:bldP spid="90" grpId="1" animBg="1"/>
      <p:bldP spid="90" grpId="2" animBg="1"/>
      <p:bldP spid="91" grpId="0" animBg="1"/>
      <p:bldP spid="91" grpId="1" animBg="1"/>
      <p:bldP spid="91" grpId="2" animBg="1"/>
      <p:bldP spid="92" grpId="0" animBg="1"/>
      <p:bldP spid="92" grpId="1" animBg="1"/>
      <p:bldP spid="92" grpId="2" animBg="1"/>
      <p:bldP spid="93" grpId="0" animBg="1"/>
      <p:bldP spid="93" grpId="1" animBg="1"/>
      <p:bldP spid="93" grpId="2" animBg="1"/>
      <p:bldP spid="94" grpId="0" animBg="1"/>
      <p:bldP spid="94" grpId="1" animBg="1"/>
      <p:bldP spid="94" grpId="2" animBg="1"/>
      <p:bldP spid="95" grpId="0" animBg="1"/>
      <p:bldP spid="95" grpId="1" animBg="1"/>
      <p:bldP spid="95" grpId="2" animBg="1"/>
      <p:bldP spid="96" grpId="0" animBg="1"/>
      <p:bldP spid="96" grpId="1" animBg="1"/>
      <p:bldP spid="96" grpId="2" animBg="1"/>
      <p:bldP spid="97" grpId="0" animBg="1"/>
      <p:bldP spid="97" grpId="1" animBg="1"/>
      <p:bldP spid="97" grpId="2" animBg="1"/>
      <p:bldP spid="98" grpId="0" animBg="1"/>
      <p:bldP spid="98" grpId="1" animBg="1"/>
      <p:bldP spid="98" grpId="2" animBg="1"/>
      <p:bldP spid="99" grpId="0" animBg="1"/>
      <p:bldP spid="99" grpId="1" animBg="1"/>
      <p:bldP spid="99" grpId="2" animBg="1"/>
      <p:bldP spid="100" grpId="0" animBg="1"/>
      <p:bldP spid="100" grpId="1" animBg="1"/>
      <p:bldP spid="100" grpId="2" animBg="1"/>
      <p:bldP spid="101" grpId="0" animBg="1"/>
      <p:bldP spid="101" grpId="1" animBg="1"/>
      <p:bldP spid="101" grpId="2" animBg="1"/>
      <p:bldP spid="102" grpId="0" animBg="1"/>
      <p:bldP spid="102" grpId="1" animBg="1"/>
      <p:bldP spid="102" grpId="2" animBg="1"/>
      <p:bldP spid="103" grpId="0" animBg="1"/>
      <p:bldP spid="103" grpId="1" animBg="1"/>
      <p:bldP spid="103" grpId="2" animBg="1"/>
      <p:bldP spid="104" grpId="0" animBg="1"/>
      <p:bldP spid="104" grpId="1" animBg="1"/>
      <p:bldP spid="104" grpId="2" animBg="1"/>
      <p:bldP spid="105" grpId="0" animBg="1"/>
      <p:bldP spid="105" grpId="1" animBg="1"/>
      <p:bldP spid="105" grpId="2" animBg="1"/>
      <p:bldP spid="107" grpId="0" animBg="1"/>
      <p:bldP spid="107" grpId="1" animBg="1"/>
      <p:bldP spid="107" grpId="2" animBg="1"/>
      <p:bldP spid="108" grpId="0" animBg="1"/>
      <p:bldP spid="108" grpId="1" animBg="1"/>
      <p:bldP spid="108" grpId="2" animBg="1"/>
      <p:bldP spid="109" grpId="0" animBg="1"/>
      <p:bldP spid="109" grpId="1" animBg="1"/>
      <p:bldP spid="109" grpId="2" animBg="1"/>
      <p:bldP spid="110" grpId="0" animBg="1"/>
      <p:bldP spid="110" grpId="1" animBg="1"/>
      <p:bldP spid="110" grpId="2" animBg="1"/>
      <p:bldP spid="111" grpId="0" animBg="1"/>
      <p:bldP spid="111" grpId="1" animBg="1"/>
      <p:bldP spid="111" grpId="2" animBg="1"/>
      <p:bldP spid="112" grpId="0" animBg="1"/>
      <p:bldP spid="112" grpId="1" animBg="1"/>
      <p:bldP spid="112" grpId="2" animBg="1"/>
      <p:bldP spid="113" grpId="0" animBg="1"/>
      <p:bldP spid="113" grpId="1" animBg="1"/>
      <p:bldP spid="113" grpId="2" animBg="1"/>
      <p:bldP spid="114" grpId="0" animBg="1"/>
      <p:bldP spid="114" grpId="1" animBg="1"/>
      <p:bldP spid="114" grpId="2" animBg="1"/>
      <p:bldP spid="115" grpId="0" animBg="1"/>
      <p:bldP spid="115" grpId="1" animBg="1"/>
      <p:bldP spid="115" grpId="2" animBg="1"/>
      <p:bldP spid="116" grpId="0" animBg="1"/>
      <p:bldP spid="116" grpId="1" animBg="1"/>
      <p:bldP spid="116" grpId="2" animBg="1"/>
      <p:bldP spid="117" grpId="0" animBg="1"/>
      <p:bldP spid="117" grpId="1" animBg="1"/>
      <p:bldP spid="117" grpId="2" animBg="1"/>
      <p:bldP spid="118" grpId="0" animBg="1"/>
      <p:bldP spid="118" grpId="1" animBg="1"/>
      <p:bldP spid="118" grpId="2" animBg="1"/>
      <p:bldP spid="119" grpId="0" animBg="1"/>
      <p:bldP spid="119" grpId="1" animBg="1"/>
      <p:bldP spid="119" grpId="2" animBg="1"/>
      <p:bldP spid="120" grpId="0" animBg="1"/>
      <p:bldP spid="120" grpId="1" animBg="1"/>
      <p:bldP spid="120" grpId="2" animBg="1"/>
      <p:bldP spid="121" grpId="0" animBg="1"/>
      <p:bldP spid="121" grpId="1" animBg="1"/>
      <p:bldP spid="121" grpId="2" animBg="1"/>
      <p:bldP spid="122" grpId="0" animBg="1"/>
      <p:bldP spid="122" grpId="1" animBg="1"/>
      <p:bldP spid="122" grpId="2" animBg="1"/>
      <p:bldP spid="123" grpId="0" animBg="1"/>
      <p:bldP spid="123" grpId="1" animBg="1"/>
      <p:bldP spid="123" grpId="2" animBg="1"/>
      <p:bldP spid="124" grpId="0" animBg="1"/>
      <p:bldP spid="124" grpId="1" animBg="1"/>
      <p:bldP spid="124" grpId="2" animBg="1"/>
      <p:bldP spid="125" grpId="0" animBg="1"/>
      <p:bldP spid="125" grpId="1" animBg="1"/>
      <p:bldP spid="125" grpId="2" animBg="1"/>
      <p:bldP spid="126" grpId="0" animBg="1"/>
      <p:bldP spid="126" grpId="1" animBg="1"/>
      <p:bldP spid="126" grpId="2" animBg="1"/>
      <p:bldP spid="127" grpId="0" animBg="1"/>
      <p:bldP spid="127" grpId="1" animBg="1"/>
      <p:bldP spid="127" grpId="2" animBg="1"/>
      <p:bldP spid="128" grpId="0" animBg="1"/>
      <p:bldP spid="128" grpId="1" animBg="1"/>
      <p:bldP spid="128" grpId="2" animBg="1"/>
      <p:bldP spid="129" grpId="0" animBg="1"/>
      <p:bldP spid="129" grpId="1" animBg="1"/>
      <p:bldP spid="129" grpId="2" animBg="1"/>
      <p:bldP spid="130" grpId="0" animBg="1"/>
      <p:bldP spid="130" grpId="1" animBg="1"/>
      <p:bldP spid="130" grpId="2" animBg="1"/>
      <p:bldP spid="131" grpId="0" animBg="1"/>
      <p:bldP spid="131" grpId="1" animBg="1"/>
      <p:bldP spid="131" grpId="2" animBg="1"/>
      <p:bldP spid="132" grpId="0" animBg="1"/>
      <p:bldP spid="132" grpId="1" animBg="1"/>
      <p:bldP spid="132" grpId="2" animBg="1"/>
      <p:bldP spid="133" grpId="0" animBg="1"/>
      <p:bldP spid="133" grpId="1" animBg="1"/>
      <p:bldP spid="133" grpId="2" animBg="1"/>
      <p:bldP spid="134" grpId="0" animBg="1"/>
      <p:bldP spid="134" grpId="1" animBg="1"/>
      <p:bldP spid="134" grpId="2" animBg="1"/>
      <p:bldP spid="135" grpId="0" animBg="1"/>
      <p:bldP spid="135" grpId="1" animBg="1"/>
      <p:bldP spid="135" grpId="2" animBg="1"/>
      <p:bldP spid="136" grpId="0" animBg="1"/>
      <p:bldP spid="136" grpId="1" animBg="1"/>
      <p:bldP spid="136" grpId="2" animBg="1"/>
      <p:bldP spid="137" grpId="0" animBg="1"/>
      <p:bldP spid="137" grpId="1" animBg="1"/>
      <p:bldP spid="137" grpId="2" animBg="1"/>
      <p:bldP spid="138" grpId="0" animBg="1"/>
      <p:bldP spid="138" grpId="1" animBg="1"/>
      <p:bldP spid="138" grpId="2" animBg="1"/>
      <p:bldP spid="139" grpId="0" animBg="1"/>
      <p:bldP spid="139" grpId="1" animBg="1"/>
      <p:bldP spid="139" grpId="2" animBg="1"/>
      <p:bldP spid="140" grpId="0" animBg="1"/>
      <p:bldP spid="140" grpId="1" animBg="1"/>
      <p:bldP spid="140" grpId="2" animBg="1"/>
      <p:bldP spid="141" grpId="0" animBg="1"/>
      <p:bldP spid="141" grpId="1" animBg="1"/>
      <p:bldP spid="141" grpId="2" animBg="1"/>
      <p:bldP spid="142" grpId="0" animBg="1"/>
      <p:bldP spid="142" grpId="1" animBg="1"/>
      <p:bldP spid="142" grpId="2" animBg="1"/>
      <p:bldP spid="143" grpId="0" animBg="1"/>
      <p:bldP spid="143" grpId="1" animBg="1"/>
      <p:bldP spid="143" grpId="2" animBg="1"/>
      <p:bldP spid="144" grpId="0" animBg="1"/>
      <p:bldP spid="144" grpId="1" animBg="1"/>
      <p:bldP spid="144" grpId="2" animBg="1"/>
      <p:bldP spid="145" grpId="0" animBg="1"/>
      <p:bldP spid="145" grpId="1" animBg="1"/>
      <p:bldP spid="145" grpId="2" animBg="1"/>
      <p:bldP spid="146" grpId="0" animBg="1"/>
      <p:bldP spid="146" grpId="1" animBg="1"/>
      <p:bldP spid="146" grpId="2" animBg="1"/>
      <p:bldP spid="147" grpId="0" animBg="1"/>
      <p:bldP spid="147" grpId="1" animBg="1"/>
      <p:bldP spid="147" grpId="2" animBg="1"/>
      <p:bldP spid="148" grpId="0" animBg="1"/>
      <p:bldP spid="148" grpId="1" animBg="1"/>
      <p:bldP spid="148" grpId="2" animBg="1"/>
      <p:bldP spid="149" grpId="0" animBg="1"/>
      <p:bldP spid="149" grpId="1" animBg="1"/>
      <p:bldP spid="149" grpId="2" animBg="1"/>
      <p:bldP spid="150" grpId="0" animBg="1"/>
      <p:bldP spid="150" grpId="1" animBg="1"/>
      <p:bldP spid="150" grpId="2" animBg="1"/>
      <p:bldP spid="151" grpId="0" animBg="1"/>
      <p:bldP spid="151" grpId="1" animBg="1"/>
      <p:bldP spid="151" grpId="2" animBg="1"/>
      <p:bldP spid="152" grpId="0" animBg="1"/>
      <p:bldP spid="152" grpId="1" animBg="1"/>
      <p:bldP spid="152" grpId="2" animBg="1"/>
      <p:bldP spid="153" grpId="0" animBg="1"/>
      <p:bldP spid="153" grpId="1" animBg="1"/>
      <p:bldP spid="153" grpId="2" animBg="1"/>
      <p:bldP spid="154" grpId="0" animBg="1"/>
      <p:bldP spid="154" grpId="1" animBg="1"/>
      <p:bldP spid="154" grpId="2" animBg="1"/>
      <p:bldP spid="155" grpId="0" animBg="1"/>
      <p:bldP spid="155" grpId="1" animBg="1"/>
      <p:bldP spid="155" grpId="2" animBg="1"/>
      <p:bldP spid="156" grpId="0" animBg="1"/>
      <p:bldP spid="156" grpId="1" animBg="1"/>
      <p:bldP spid="156" grpId="2" animBg="1"/>
      <p:bldP spid="157" grpId="0" animBg="1"/>
      <p:bldP spid="157" grpId="1" animBg="1"/>
      <p:bldP spid="157" grpId="2" animBg="1"/>
      <p:bldP spid="158" grpId="0" animBg="1"/>
      <p:bldP spid="158" grpId="1" animBg="1"/>
      <p:bldP spid="158" grpId="2" animBg="1"/>
      <p:bldP spid="159" grpId="0" animBg="1"/>
      <p:bldP spid="159" grpId="1" animBg="1"/>
      <p:bldP spid="159" grpId="2" animBg="1"/>
      <p:bldP spid="160" grpId="0" animBg="1"/>
      <p:bldP spid="160" grpId="1" animBg="1"/>
      <p:bldP spid="160" grpId="2" animBg="1"/>
      <p:bldP spid="161" grpId="0" animBg="1"/>
      <p:bldP spid="161" grpId="1" animBg="1"/>
      <p:bldP spid="161" grpId="2" animBg="1"/>
      <p:bldP spid="162" grpId="0" animBg="1"/>
      <p:bldP spid="162" grpId="1" animBg="1"/>
      <p:bldP spid="162" grpId="2" animBg="1"/>
      <p:bldP spid="163" grpId="0" animBg="1"/>
      <p:bldP spid="163" grpId="1" animBg="1"/>
      <p:bldP spid="163" grpId="2" animBg="1"/>
      <p:bldP spid="164" grpId="0" animBg="1"/>
      <p:bldP spid="164" grpId="1" animBg="1"/>
      <p:bldP spid="164" grpId="2" animBg="1"/>
      <p:bldP spid="165" grpId="0" animBg="1"/>
      <p:bldP spid="165" grpId="1" animBg="1"/>
      <p:bldP spid="165" grpId="2" animBg="1"/>
      <p:bldP spid="166" grpId="0" animBg="1"/>
      <p:bldP spid="166" grpId="1" animBg="1"/>
      <p:bldP spid="166" grpId="2" animBg="1"/>
      <p:bldP spid="167" grpId="0" animBg="1"/>
      <p:bldP spid="167" grpId="1" animBg="1"/>
      <p:bldP spid="167" grpId="2" animBg="1"/>
      <p:bldP spid="168" grpId="0" animBg="1"/>
      <p:bldP spid="168" grpId="1" animBg="1"/>
      <p:bldP spid="168" grpId="2" animBg="1"/>
      <p:bldP spid="169" grpId="0" animBg="1"/>
      <p:bldP spid="169" grpId="1" animBg="1"/>
      <p:bldP spid="169" grpId="2" animBg="1"/>
      <p:bldP spid="170" grpId="0" animBg="1"/>
      <p:bldP spid="170" grpId="1" animBg="1"/>
      <p:bldP spid="170" grpId="2" animBg="1"/>
      <p:bldP spid="171" grpId="0" animBg="1"/>
      <p:bldP spid="171" grpId="1" animBg="1"/>
      <p:bldP spid="171" grpId="2" animBg="1"/>
      <p:bldP spid="172" grpId="0" animBg="1"/>
      <p:bldP spid="172" grpId="1" animBg="1"/>
      <p:bldP spid="172" grpId="2" animBg="1"/>
      <p:bldP spid="173" grpId="0" animBg="1"/>
      <p:bldP spid="173" grpId="1" animBg="1"/>
      <p:bldP spid="173" grpId="2" animBg="1"/>
      <p:bldP spid="174" grpId="0" animBg="1"/>
      <p:bldP spid="174" grpId="1" animBg="1"/>
      <p:bldP spid="174" grpId="2" animBg="1"/>
      <p:bldP spid="175" grpId="0" animBg="1"/>
      <p:bldP spid="175" grpId="1" animBg="1"/>
      <p:bldP spid="175" grpId="2" animBg="1"/>
      <p:bldP spid="176" grpId="0" animBg="1"/>
      <p:bldP spid="176" grpId="1" animBg="1"/>
      <p:bldP spid="176" grpId="2" animBg="1"/>
      <p:bldP spid="177" grpId="0" animBg="1"/>
      <p:bldP spid="177" grpId="1" animBg="1"/>
      <p:bldP spid="177" grpId="2" animBg="1"/>
      <p:bldP spid="178" grpId="0" animBg="1"/>
      <p:bldP spid="178" grpId="1" animBg="1"/>
      <p:bldP spid="178" grpId="2" animBg="1"/>
      <p:bldP spid="179" grpId="0" animBg="1"/>
      <p:bldP spid="179" grpId="1" animBg="1"/>
      <p:bldP spid="179" grpId="2" animBg="1"/>
      <p:bldP spid="180" grpId="0" animBg="1"/>
      <p:bldP spid="180" grpId="1" animBg="1"/>
      <p:bldP spid="180" grpId="2" animBg="1"/>
      <p:bldP spid="181" grpId="0" animBg="1"/>
      <p:bldP spid="181" grpId="1" animBg="1"/>
      <p:bldP spid="181" grpId="2" animBg="1"/>
      <p:bldP spid="182" grpId="0" animBg="1"/>
      <p:bldP spid="182" grpId="1" animBg="1"/>
      <p:bldP spid="182" grpId="2" animBg="1"/>
      <p:bldP spid="183" grpId="0" animBg="1"/>
      <p:bldP spid="183" grpId="1" animBg="1"/>
      <p:bldP spid="183" grpId="2" animBg="1"/>
      <p:bldP spid="184" grpId="0" animBg="1"/>
      <p:bldP spid="184" grpId="1" animBg="1"/>
      <p:bldP spid="184" grpId="2" animBg="1"/>
      <p:bldP spid="185" grpId="0" animBg="1"/>
      <p:bldP spid="185" grpId="1" animBg="1"/>
      <p:bldP spid="185" grpId="2" animBg="1"/>
      <p:bldP spid="186" grpId="0" animBg="1"/>
      <p:bldP spid="186" grpId="1" animBg="1"/>
      <p:bldP spid="186" grpId="2" animBg="1"/>
      <p:bldP spid="187" grpId="0" animBg="1"/>
      <p:bldP spid="187" grpId="1" animBg="1"/>
      <p:bldP spid="187" grpId="2" animBg="1"/>
      <p:bldP spid="188" grpId="0" animBg="1"/>
      <p:bldP spid="188" grpId="1" animBg="1"/>
      <p:bldP spid="188" grpId="2" animBg="1"/>
      <p:bldP spid="189" grpId="0" animBg="1"/>
      <p:bldP spid="189" grpId="1" animBg="1"/>
      <p:bldP spid="189" grpId="2" animBg="1"/>
      <p:bldP spid="190" grpId="0" animBg="1"/>
      <p:bldP spid="190" grpId="1" animBg="1"/>
      <p:bldP spid="190" grpId="2" animBg="1"/>
      <p:bldP spid="191" grpId="0" animBg="1"/>
      <p:bldP spid="191" grpId="1" animBg="1"/>
      <p:bldP spid="191" grpId="2" animBg="1"/>
      <p:bldP spid="192" grpId="0" animBg="1"/>
      <p:bldP spid="192" grpId="1" animBg="1"/>
      <p:bldP spid="192" grpId="2" animBg="1"/>
      <p:bldP spid="193" grpId="0" animBg="1"/>
      <p:bldP spid="193" grpId="1" animBg="1"/>
      <p:bldP spid="193" grpId="2" animBg="1"/>
      <p:bldP spid="194" grpId="0" animBg="1"/>
      <p:bldP spid="194" grpId="1" animBg="1"/>
      <p:bldP spid="194" grpId="2" animBg="1"/>
      <p:bldP spid="195" grpId="0" animBg="1"/>
      <p:bldP spid="195" grpId="1" animBg="1"/>
      <p:bldP spid="195" grpId="2" animBg="1"/>
      <p:bldP spid="196" grpId="0" animBg="1"/>
      <p:bldP spid="196" grpId="1" animBg="1"/>
      <p:bldP spid="196" grpId="2" animBg="1"/>
      <p:bldP spid="197" grpId="0" animBg="1"/>
      <p:bldP spid="197" grpId="1" animBg="1"/>
      <p:bldP spid="197" grpId="2" animBg="1"/>
      <p:bldP spid="198" grpId="0" animBg="1"/>
      <p:bldP spid="198" grpId="1" animBg="1"/>
      <p:bldP spid="198" grpId="2" animBg="1"/>
      <p:bldP spid="199" grpId="0" animBg="1"/>
      <p:bldP spid="199" grpId="1" animBg="1"/>
      <p:bldP spid="199" grpId="2" animBg="1"/>
      <p:bldP spid="200" grpId="0" animBg="1"/>
      <p:bldP spid="200" grpId="1" animBg="1"/>
      <p:bldP spid="200" grpId="2" animBg="1"/>
      <p:bldP spid="201" grpId="0" animBg="1"/>
      <p:bldP spid="201" grpId="1" animBg="1"/>
      <p:bldP spid="201" grpId="2" animBg="1"/>
      <p:bldP spid="202" grpId="0" animBg="1"/>
      <p:bldP spid="202" grpId="1" animBg="1"/>
      <p:bldP spid="202" grpId="2" animBg="1"/>
      <p:bldP spid="203" grpId="0" animBg="1"/>
      <p:bldP spid="203" grpId="1" animBg="1"/>
      <p:bldP spid="203" grpId="2" animBg="1"/>
      <p:bldP spid="204" grpId="0" animBg="1"/>
      <p:bldP spid="204" grpId="1" animBg="1"/>
      <p:bldP spid="204" grpId="2" animBg="1"/>
      <p:bldP spid="205" grpId="0" animBg="1"/>
      <p:bldP spid="205" grpId="1" animBg="1"/>
      <p:bldP spid="205" grpId="2" animBg="1"/>
      <p:bldP spid="206" grpId="0" animBg="1"/>
      <p:bldP spid="206" grpId="1" animBg="1"/>
      <p:bldP spid="206" grpId="2" animBg="1"/>
      <p:bldP spid="207" grpId="0" animBg="1"/>
      <p:bldP spid="207" grpId="1" animBg="1"/>
      <p:bldP spid="207" grpId="2" animBg="1"/>
      <p:bldP spid="208" grpId="0" animBg="1"/>
      <p:bldP spid="208" grpId="1" animBg="1"/>
      <p:bldP spid="208" grpId="2" animBg="1"/>
      <p:bldP spid="209" grpId="0" animBg="1"/>
      <p:bldP spid="209" grpId="1" animBg="1"/>
      <p:bldP spid="209" grpId="2" animBg="1"/>
      <p:bldP spid="210" grpId="0" animBg="1"/>
      <p:bldP spid="210" grpId="1" animBg="1"/>
      <p:bldP spid="210" grpId="2" animBg="1"/>
      <p:bldP spid="217"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2" name="61 Grupo"/>
          <p:cNvGrpSpPr/>
          <p:nvPr/>
        </p:nvGrpSpPr>
        <p:grpSpPr>
          <a:xfrm>
            <a:off x="0" y="0"/>
            <a:ext cx="9170370" cy="5133104"/>
            <a:chOff x="0" y="0"/>
            <a:chExt cx="9170370" cy="5133104"/>
          </a:xfrm>
        </p:grpSpPr>
        <p:sp>
          <p:nvSpPr>
            <p:cNvPr id="63" name="62 Rectángulo"/>
            <p:cNvSpPr/>
            <p:nvPr/>
          </p:nvSpPr>
          <p:spPr>
            <a:xfrm flipH="1">
              <a:off x="0" y="2571750"/>
              <a:ext cx="9170370" cy="2561354"/>
            </a:xfrm>
            <a:prstGeom prst="rect">
              <a:avLst/>
            </a:prstGeom>
            <a:gradFill flip="none" rotWithShape="1">
              <a:gsLst>
                <a:gs pos="56000">
                  <a:srgbClr val="113D00">
                    <a:lumMod val="0"/>
                  </a:srgbClr>
                </a:gs>
                <a:gs pos="10000">
                  <a:srgbClr val="66FF33">
                    <a:lumMod val="0"/>
                  </a:srgbClr>
                </a:gs>
                <a:gs pos="80000">
                  <a:srgbClr val="8CFF58">
                    <a:lumMod val="0"/>
                  </a:srgbClr>
                </a:gs>
                <a:gs pos="37000">
                  <a:schemeClr val="accent5">
                    <a:lumMod val="6000"/>
                    <a:lumOff val="94000"/>
                  </a:schemeClr>
                </a:gs>
                <a:gs pos="98000">
                  <a:schemeClr val="accent5">
                    <a:lumMod val="2000"/>
                    <a:lumOff val="98000"/>
                  </a:schemeClr>
                </a:gs>
              </a:gsLst>
              <a:path path="rect">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flipH="1" flipV="1">
              <a:off x="0" y="0"/>
              <a:ext cx="9170069" cy="2571750"/>
            </a:xfrm>
            <a:prstGeom prst="rect">
              <a:avLst/>
            </a:prstGeom>
            <a:gradFill>
              <a:gsLst>
                <a:gs pos="56000">
                  <a:srgbClr val="113D00">
                    <a:lumMod val="0"/>
                  </a:srgbClr>
                </a:gs>
                <a:gs pos="10000">
                  <a:srgbClr val="66FF33">
                    <a:lumMod val="0"/>
                  </a:srgbClr>
                </a:gs>
                <a:gs pos="80000">
                  <a:srgbClr val="8CFF58">
                    <a:lumMod val="0"/>
                  </a:srgbClr>
                </a:gs>
                <a:gs pos="37000">
                  <a:schemeClr val="accent5">
                    <a:lumMod val="6000"/>
                    <a:lumOff val="94000"/>
                  </a:schemeClr>
                </a:gs>
                <a:gs pos="98000">
                  <a:schemeClr val="accent5">
                    <a:lumMod val="2000"/>
                    <a:lumOff val="98000"/>
                  </a:schemeClr>
                </a:gs>
              </a:gsLst>
              <a:path path="rect">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61" name="60 Imagen"/>
          <p:cNvPicPr>
            <a:picLocks noChangeAspect="1"/>
          </p:cNvPicPr>
          <p:nvPr/>
        </p:nvPicPr>
        <p:blipFill rotWithShape="1">
          <a:blip r:embed="rId2">
            <a:extLst>
              <a:ext uri="{28A0092B-C50C-407E-A947-70E740481C1C}">
                <a14:useLocalDpi xmlns:a14="http://schemas.microsoft.com/office/drawing/2010/main" val="0"/>
              </a:ext>
            </a:extLst>
          </a:blip>
          <a:srcRect l="-100911" r="-1"/>
          <a:stretch/>
        </p:blipFill>
        <p:spPr>
          <a:xfrm>
            <a:off x="-9324000" y="0"/>
            <a:ext cx="18504520" cy="5143500"/>
          </a:xfrm>
          <a:prstGeom prst="rect">
            <a:avLst/>
          </a:prstGeom>
        </p:spPr>
      </p:pic>
      <p:sp>
        <p:nvSpPr>
          <p:cNvPr id="2" name="1 Rectángulo"/>
          <p:cNvSpPr/>
          <p:nvPr/>
        </p:nvSpPr>
        <p:spPr>
          <a:xfrm rot="3731330">
            <a:off x="-343155" y="228866"/>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rot="3731330">
            <a:off x="499237" y="213840"/>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3731330">
            <a:off x="1435341" y="224361"/>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3731330">
            <a:off x="2321141" y="228866"/>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3731330">
            <a:off x="3163533" y="213840"/>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3731330">
            <a:off x="4099637" y="224361"/>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3731330">
            <a:off x="5035741" y="234882"/>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3731330">
            <a:off x="5921541" y="239387"/>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3731330">
            <a:off x="6763933" y="224361"/>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3731330">
            <a:off x="7700037" y="234882"/>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3731330">
            <a:off x="-346785" y="1133911"/>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3731330">
            <a:off x="495607" y="1118885"/>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3731330">
            <a:off x="1431711" y="1129406"/>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3731330">
            <a:off x="2317511" y="1133911"/>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3731330">
            <a:off x="3159903" y="1118885"/>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3731330">
            <a:off x="4096007" y="1129406"/>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3731330">
            <a:off x="5032111" y="1139927"/>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3731330">
            <a:off x="5917911" y="1144432"/>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3731330">
            <a:off x="8532392" y="280965"/>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3731330">
            <a:off x="6760303" y="1129406"/>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3731330">
            <a:off x="7696407" y="1139927"/>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3731330">
            <a:off x="-360213" y="1957058"/>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3731330">
            <a:off x="482179" y="1942032"/>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3731330">
            <a:off x="1418283" y="1952553"/>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3731330">
            <a:off x="2304083" y="1957058"/>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3731330">
            <a:off x="3146475" y="1942032"/>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3731330">
            <a:off x="4082579" y="1952553"/>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3731330">
            <a:off x="5018683" y="1963074"/>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3731330">
            <a:off x="5904483" y="1967579"/>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3731330">
            <a:off x="8528762" y="1186010"/>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3731330">
            <a:off x="6746875" y="1952553"/>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3731330">
            <a:off x="7682979" y="1963074"/>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3731330">
            <a:off x="-363843" y="2862103"/>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3731330">
            <a:off x="478549" y="2847077"/>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3731330">
            <a:off x="1414653" y="2857598"/>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3731330">
            <a:off x="2300453" y="2862103"/>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3731330">
            <a:off x="3142845" y="2847077"/>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3731330">
            <a:off x="4078949" y="2857598"/>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3731330">
            <a:off x="5015053" y="2868119"/>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3731330">
            <a:off x="5900853" y="2872624"/>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3731330">
            <a:off x="8515334" y="2009157"/>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3731330">
            <a:off x="6743245" y="2857598"/>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3731330">
            <a:off x="7679349" y="2868119"/>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3731330">
            <a:off x="-346454" y="3672549"/>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3731330">
            <a:off x="495938" y="3657523"/>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3731330">
            <a:off x="1432042" y="3668044"/>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3731330">
            <a:off x="2317842" y="3672549"/>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3731330">
            <a:off x="8511704" y="2914202"/>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3731330">
            <a:off x="3160234" y="3657523"/>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3731330">
            <a:off x="4096338" y="3668044"/>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3731330">
            <a:off x="5032442" y="3678565"/>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3731330">
            <a:off x="5918242" y="3683070"/>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3731330">
            <a:off x="6760634" y="3668044"/>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3731330">
            <a:off x="7696738" y="3678565"/>
            <a:ext cx="1208318"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3731330">
            <a:off x="8529093" y="3724648"/>
            <a:ext cx="1208318"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flipH="1">
            <a:off x="-828600" y="-8158"/>
            <a:ext cx="11233248" cy="5143500"/>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9327766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2750" fill="hold"/>
                                        <p:tgtEl>
                                          <p:spTgt spid="11"/>
                                        </p:tgtEl>
                                        <p:attrNameLst>
                                          <p:attrName>ppt_x</p:attrName>
                                        </p:attrNameLst>
                                      </p:cBhvr>
                                      <p:tavLst>
                                        <p:tav tm="0">
                                          <p:val>
                                            <p:strVal val="1+#ppt_w/2"/>
                                          </p:val>
                                        </p:tav>
                                        <p:tav tm="100000">
                                          <p:val>
                                            <p:strVal val="#ppt_x"/>
                                          </p:val>
                                        </p:tav>
                                      </p:tavLst>
                                    </p:anim>
                                    <p:anim calcmode="lin" valueType="num">
                                      <p:cBhvr additive="base">
                                        <p:cTn id="8" dur="2750" fill="hold"/>
                                        <p:tgtEl>
                                          <p:spTgt spid="11"/>
                                        </p:tgtEl>
                                        <p:attrNameLst>
                                          <p:attrName>ppt_y</p:attrName>
                                        </p:attrNameLst>
                                      </p:cBhvr>
                                      <p:tavLst>
                                        <p:tav tm="0">
                                          <p:val>
                                            <p:strVal val="#ppt_y"/>
                                          </p:val>
                                        </p:tav>
                                        <p:tav tm="100000">
                                          <p:val>
                                            <p:strVal val="#ppt_y"/>
                                          </p:val>
                                        </p:tav>
                                      </p:tavLst>
                                    </p:anim>
                                  </p:childTnLst>
                                </p:cTn>
                              </p:par>
                              <p:par>
                                <p:cTn id="9" presetID="8" presetClass="emph" presetSubtype="0" fill="hold" grpId="1" nodeType="withEffect">
                                  <p:stCondLst>
                                    <p:cond delay="0"/>
                                  </p:stCondLst>
                                  <p:childTnLst>
                                    <p:animRot by="-21600000">
                                      <p:cBhvr>
                                        <p:cTn id="10" dur="2750" fill="hold"/>
                                        <p:tgtEl>
                                          <p:spTgt spid="11"/>
                                        </p:tgtEl>
                                        <p:attrNameLst>
                                          <p:attrName>r</p:attrName>
                                        </p:attrNameLst>
                                      </p:cBhvr>
                                    </p:animRot>
                                  </p:childTnLst>
                                </p:cTn>
                              </p:par>
                              <p:par>
                                <p:cTn id="11" presetID="3" presetClass="entr" presetSubtype="10" fill="hold" grpId="2"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blinds(horizontal)">
                                      <p:cBhvr>
                                        <p:cTn id="13" dur="2750"/>
                                        <p:tgtEl>
                                          <p:spTgt spid="11"/>
                                        </p:tgtEl>
                                      </p:cBhvr>
                                    </p:animEffect>
                                  </p:childTnLst>
                                </p:cTn>
                              </p:par>
                              <p:par>
                                <p:cTn id="14" presetID="2" presetClass="entr" presetSubtype="2" fill="hold" grpId="0" nodeType="withEffect">
                                  <p:stCondLst>
                                    <p:cond delay="0"/>
                                  </p:stCondLst>
                                  <p:childTnLst>
                                    <p:set>
                                      <p:cBhvr>
                                        <p:cTn id="15" dur="1" fill="hold">
                                          <p:stCondLst>
                                            <p:cond delay="0"/>
                                          </p:stCondLst>
                                        </p:cTn>
                                        <p:tgtEl>
                                          <p:spTgt spid="10"/>
                                        </p:tgtEl>
                                        <p:attrNameLst>
                                          <p:attrName>style.visibility</p:attrName>
                                        </p:attrNameLst>
                                      </p:cBhvr>
                                      <p:to>
                                        <p:strVal val="visible"/>
                                      </p:to>
                                    </p:set>
                                    <p:anim calcmode="lin" valueType="num">
                                      <p:cBhvr additive="base">
                                        <p:cTn id="16" dur="2750" fill="hold"/>
                                        <p:tgtEl>
                                          <p:spTgt spid="10"/>
                                        </p:tgtEl>
                                        <p:attrNameLst>
                                          <p:attrName>ppt_x</p:attrName>
                                        </p:attrNameLst>
                                      </p:cBhvr>
                                      <p:tavLst>
                                        <p:tav tm="0">
                                          <p:val>
                                            <p:strVal val="1+#ppt_w/2"/>
                                          </p:val>
                                        </p:tav>
                                        <p:tav tm="100000">
                                          <p:val>
                                            <p:strVal val="#ppt_x"/>
                                          </p:val>
                                        </p:tav>
                                      </p:tavLst>
                                    </p:anim>
                                    <p:anim calcmode="lin" valueType="num">
                                      <p:cBhvr additive="base">
                                        <p:cTn id="17" dur="2750" fill="hold"/>
                                        <p:tgtEl>
                                          <p:spTgt spid="10"/>
                                        </p:tgtEl>
                                        <p:attrNameLst>
                                          <p:attrName>ppt_y</p:attrName>
                                        </p:attrNameLst>
                                      </p:cBhvr>
                                      <p:tavLst>
                                        <p:tav tm="0">
                                          <p:val>
                                            <p:strVal val="#ppt_y"/>
                                          </p:val>
                                        </p:tav>
                                        <p:tav tm="100000">
                                          <p:val>
                                            <p:strVal val="#ppt_y"/>
                                          </p:val>
                                        </p:tav>
                                      </p:tavLst>
                                    </p:anim>
                                  </p:childTnLst>
                                </p:cTn>
                              </p:par>
                              <p:par>
                                <p:cTn id="18" presetID="8" presetClass="emph" presetSubtype="0" fill="hold" grpId="1" nodeType="withEffect">
                                  <p:stCondLst>
                                    <p:cond delay="0"/>
                                  </p:stCondLst>
                                  <p:childTnLst>
                                    <p:animRot by="-21600000">
                                      <p:cBhvr>
                                        <p:cTn id="19" dur="2750" fill="hold"/>
                                        <p:tgtEl>
                                          <p:spTgt spid="10"/>
                                        </p:tgtEl>
                                        <p:attrNameLst>
                                          <p:attrName>r</p:attrName>
                                        </p:attrNameLst>
                                      </p:cBhvr>
                                    </p:animRot>
                                  </p:childTnLst>
                                </p:cTn>
                              </p:par>
                              <p:par>
                                <p:cTn id="20" presetID="3" presetClass="entr" presetSubtype="10" fill="hold" grpId="2" nodeType="with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blinds(horizontal)">
                                      <p:cBhvr>
                                        <p:cTn id="22" dur="2750"/>
                                        <p:tgtEl>
                                          <p:spTgt spid="10"/>
                                        </p:tgtEl>
                                      </p:cBhvr>
                                    </p:animEffect>
                                  </p:childTnLst>
                                </p:cTn>
                              </p:par>
                              <p:par>
                                <p:cTn id="23" presetID="2" presetClass="entr" presetSubtype="2" fill="hold" grpId="0" nodeType="withEffect">
                                  <p:stCondLst>
                                    <p:cond delay="0"/>
                                  </p:stCondLst>
                                  <p:childTnLst>
                                    <p:set>
                                      <p:cBhvr>
                                        <p:cTn id="24" dur="1" fill="hold">
                                          <p:stCondLst>
                                            <p:cond delay="0"/>
                                          </p:stCondLst>
                                        </p:cTn>
                                        <p:tgtEl>
                                          <p:spTgt spid="9"/>
                                        </p:tgtEl>
                                        <p:attrNameLst>
                                          <p:attrName>style.visibility</p:attrName>
                                        </p:attrNameLst>
                                      </p:cBhvr>
                                      <p:to>
                                        <p:strVal val="visible"/>
                                      </p:to>
                                    </p:set>
                                    <p:anim calcmode="lin" valueType="num">
                                      <p:cBhvr additive="base">
                                        <p:cTn id="25" dur="2750" fill="hold"/>
                                        <p:tgtEl>
                                          <p:spTgt spid="9"/>
                                        </p:tgtEl>
                                        <p:attrNameLst>
                                          <p:attrName>ppt_x</p:attrName>
                                        </p:attrNameLst>
                                      </p:cBhvr>
                                      <p:tavLst>
                                        <p:tav tm="0">
                                          <p:val>
                                            <p:strVal val="1+#ppt_w/2"/>
                                          </p:val>
                                        </p:tav>
                                        <p:tav tm="100000">
                                          <p:val>
                                            <p:strVal val="#ppt_x"/>
                                          </p:val>
                                        </p:tav>
                                      </p:tavLst>
                                    </p:anim>
                                    <p:anim calcmode="lin" valueType="num">
                                      <p:cBhvr additive="base">
                                        <p:cTn id="26" dur="2750" fill="hold"/>
                                        <p:tgtEl>
                                          <p:spTgt spid="9"/>
                                        </p:tgtEl>
                                        <p:attrNameLst>
                                          <p:attrName>ppt_y</p:attrName>
                                        </p:attrNameLst>
                                      </p:cBhvr>
                                      <p:tavLst>
                                        <p:tav tm="0">
                                          <p:val>
                                            <p:strVal val="#ppt_y"/>
                                          </p:val>
                                        </p:tav>
                                        <p:tav tm="100000">
                                          <p:val>
                                            <p:strVal val="#ppt_y"/>
                                          </p:val>
                                        </p:tav>
                                      </p:tavLst>
                                    </p:anim>
                                  </p:childTnLst>
                                </p:cTn>
                              </p:par>
                              <p:par>
                                <p:cTn id="27" presetID="8" presetClass="emph" presetSubtype="0" fill="hold" grpId="1" nodeType="withEffect">
                                  <p:stCondLst>
                                    <p:cond delay="0"/>
                                  </p:stCondLst>
                                  <p:childTnLst>
                                    <p:animRot by="-21600000">
                                      <p:cBhvr>
                                        <p:cTn id="28" dur="2750" fill="hold"/>
                                        <p:tgtEl>
                                          <p:spTgt spid="9"/>
                                        </p:tgtEl>
                                        <p:attrNameLst>
                                          <p:attrName>r</p:attrName>
                                        </p:attrNameLst>
                                      </p:cBhvr>
                                    </p:animRot>
                                  </p:childTnLst>
                                </p:cTn>
                              </p:par>
                              <p:par>
                                <p:cTn id="29" presetID="3" presetClass="entr" presetSubtype="10" fill="hold" grpId="2" nodeType="withEffect">
                                  <p:stCondLst>
                                    <p:cond delay="0"/>
                                  </p:stCondLst>
                                  <p:childTnLst>
                                    <p:set>
                                      <p:cBhvr>
                                        <p:cTn id="30" dur="1" fill="hold">
                                          <p:stCondLst>
                                            <p:cond delay="0"/>
                                          </p:stCondLst>
                                        </p:cTn>
                                        <p:tgtEl>
                                          <p:spTgt spid="9"/>
                                        </p:tgtEl>
                                        <p:attrNameLst>
                                          <p:attrName>style.visibility</p:attrName>
                                        </p:attrNameLst>
                                      </p:cBhvr>
                                      <p:to>
                                        <p:strVal val="visible"/>
                                      </p:to>
                                    </p:set>
                                    <p:animEffect transition="in" filter="blinds(horizontal)">
                                      <p:cBhvr>
                                        <p:cTn id="31" dur="2750"/>
                                        <p:tgtEl>
                                          <p:spTgt spid="9"/>
                                        </p:tgtEl>
                                      </p:cBhvr>
                                    </p:animEffect>
                                  </p:childTnLst>
                                </p:cTn>
                              </p:par>
                              <p:par>
                                <p:cTn id="32" presetID="2" presetClass="entr" presetSubtype="2" fill="hold" grpId="0" nodeType="withEffect">
                                  <p:stCondLst>
                                    <p:cond delay="0"/>
                                  </p:stCondLst>
                                  <p:childTnLst>
                                    <p:set>
                                      <p:cBhvr>
                                        <p:cTn id="33" dur="1" fill="hold">
                                          <p:stCondLst>
                                            <p:cond delay="0"/>
                                          </p:stCondLst>
                                        </p:cTn>
                                        <p:tgtEl>
                                          <p:spTgt spid="8"/>
                                        </p:tgtEl>
                                        <p:attrNameLst>
                                          <p:attrName>style.visibility</p:attrName>
                                        </p:attrNameLst>
                                      </p:cBhvr>
                                      <p:to>
                                        <p:strVal val="visible"/>
                                      </p:to>
                                    </p:set>
                                    <p:anim calcmode="lin" valueType="num">
                                      <p:cBhvr additive="base">
                                        <p:cTn id="34" dur="2750" fill="hold"/>
                                        <p:tgtEl>
                                          <p:spTgt spid="8"/>
                                        </p:tgtEl>
                                        <p:attrNameLst>
                                          <p:attrName>ppt_x</p:attrName>
                                        </p:attrNameLst>
                                      </p:cBhvr>
                                      <p:tavLst>
                                        <p:tav tm="0">
                                          <p:val>
                                            <p:strVal val="1+#ppt_w/2"/>
                                          </p:val>
                                        </p:tav>
                                        <p:tav tm="100000">
                                          <p:val>
                                            <p:strVal val="#ppt_x"/>
                                          </p:val>
                                        </p:tav>
                                      </p:tavLst>
                                    </p:anim>
                                    <p:anim calcmode="lin" valueType="num">
                                      <p:cBhvr additive="base">
                                        <p:cTn id="35" dur="2750" fill="hold"/>
                                        <p:tgtEl>
                                          <p:spTgt spid="8"/>
                                        </p:tgtEl>
                                        <p:attrNameLst>
                                          <p:attrName>ppt_y</p:attrName>
                                        </p:attrNameLst>
                                      </p:cBhvr>
                                      <p:tavLst>
                                        <p:tav tm="0">
                                          <p:val>
                                            <p:strVal val="#ppt_y"/>
                                          </p:val>
                                        </p:tav>
                                        <p:tav tm="100000">
                                          <p:val>
                                            <p:strVal val="#ppt_y"/>
                                          </p:val>
                                        </p:tav>
                                      </p:tavLst>
                                    </p:anim>
                                  </p:childTnLst>
                                </p:cTn>
                              </p:par>
                              <p:par>
                                <p:cTn id="36" presetID="8" presetClass="emph" presetSubtype="0" fill="hold" grpId="1" nodeType="withEffect">
                                  <p:stCondLst>
                                    <p:cond delay="0"/>
                                  </p:stCondLst>
                                  <p:childTnLst>
                                    <p:animRot by="-21600000">
                                      <p:cBhvr>
                                        <p:cTn id="37" dur="2750" fill="hold"/>
                                        <p:tgtEl>
                                          <p:spTgt spid="8"/>
                                        </p:tgtEl>
                                        <p:attrNameLst>
                                          <p:attrName>r</p:attrName>
                                        </p:attrNameLst>
                                      </p:cBhvr>
                                    </p:animRot>
                                  </p:childTnLst>
                                </p:cTn>
                              </p:par>
                              <p:par>
                                <p:cTn id="38" presetID="3" presetClass="entr" presetSubtype="10" fill="hold" grpId="2" nodeType="withEffect">
                                  <p:stCondLst>
                                    <p:cond delay="0"/>
                                  </p:stCondLst>
                                  <p:childTnLst>
                                    <p:set>
                                      <p:cBhvr>
                                        <p:cTn id="39" dur="1" fill="hold">
                                          <p:stCondLst>
                                            <p:cond delay="0"/>
                                          </p:stCondLst>
                                        </p:cTn>
                                        <p:tgtEl>
                                          <p:spTgt spid="8"/>
                                        </p:tgtEl>
                                        <p:attrNameLst>
                                          <p:attrName>style.visibility</p:attrName>
                                        </p:attrNameLst>
                                      </p:cBhvr>
                                      <p:to>
                                        <p:strVal val="visible"/>
                                      </p:to>
                                    </p:set>
                                    <p:animEffect transition="in" filter="blinds(horizontal)">
                                      <p:cBhvr>
                                        <p:cTn id="40" dur="2750"/>
                                        <p:tgtEl>
                                          <p:spTgt spid="8"/>
                                        </p:tgtEl>
                                      </p:cBhvr>
                                    </p:animEffect>
                                  </p:childTnLst>
                                </p:cTn>
                              </p:par>
                              <p:par>
                                <p:cTn id="41" presetID="2" presetClass="entr" presetSubtype="2" fill="hold" grpId="0" nodeType="withEffect">
                                  <p:stCondLst>
                                    <p:cond delay="0"/>
                                  </p:stCondLst>
                                  <p:childTnLst>
                                    <p:set>
                                      <p:cBhvr>
                                        <p:cTn id="42" dur="1" fill="hold">
                                          <p:stCondLst>
                                            <p:cond delay="0"/>
                                          </p:stCondLst>
                                        </p:cTn>
                                        <p:tgtEl>
                                          <p:spTgt spid="7"/>
                                        </p:tgtEl>
                                        <p:attrNameLst>
                                          <p:attrName>style.visibility</p:attrName>
                                        </p:attrNameLst>
                                      </p:cBhvr>
                                      <p:to>
                                        <p:strVal val="visible"/>
                                      </p:to>
                                    </p:set>
                                    <p:anim calcmode="lin" valueType="num">
                                      <p:cBhvr additive="base">
                                        <p:cTn id="43" dur="2750" fill="hold"/>
                                        <p:tgtEl>
                                          <p:spTgt spid="7"/>
                                        </p:tgtEl>
                                        <p:attrNameLst>
                                          <p:attrName>ppt_x</p:attrName>
                                        </p:attrNameLst>
                                      </p:cBhvr>
                                      <p:tavLst>
                                        <p:tav tm="0">
                                          <p:val>
                                            <p:strVal val="1+#ppt_w/2"/>
                                          </p:val>
                                        </p:tav>
                                        <p:tav tm="100000">
                                          <p:val>
                                            <p:strVal val="#ppt_x"/>
                                          </p:val>
                                        </p:tav>
                                      </p:tavLst>
                                    </p:anim>
                                    <p:anim calcmode="lin" valueType="num">
                                      <p:cBhvr additive="base">
                                        <p:cTn id="44" dur="2750" fill="hold"/>
                                        <p:tgtEl>
                                          <p:spTgt spid="7"/>
                                        </p:tgtEl>
                                        <p:attrNameLst>
                                          <p:attrName>ppt_y</p:attrName>
                                        </p:attrNameLst>
                                      </p:cBhvr>
                                      <p:tavLst>
                                        <p:tav tm="0">
                                          <p:val>
                                            <p:strVal val="#ppt_y"/>
                                          </p:val>
                                        </p:tav>
                                        <p:tav tm="100000">
                                          <p:val>
                                            <p:strVal val="#ppt_y"/>
                                          </p:val>
                                        </p:tav>
                                      </p:tavLst>
                                    </p:anim>
                                  </p:childTnLst>
                                </p:cTn>
                              </p:par>
                              <p:par>
                                <p:cTn id="45" presetID="8" presetClass="emph" presetSubtype="0" fill="hold" grpId="1" nodeType="withEffect">
                                  <p:stCondLst>
                                    <p:cond delay="0"/>
                                  </p:stCondLst>
                                  <p:childTnLst>
                                    <p:animRot by="-21600000">
                                      <p:cBhvr>
                                        <p:cTn id="46" dur="2750" fill="hold"/>
                                        <p:tgtEl>
                                          <p:spTgt spid="7"/>
                                        </p:tgtEl>
                                        <p:attrNameLst>
                                          <p:attrName>r</p:attrName>
                                        </p:attrNameLst>
                                      </p:cBhvr>
                                    </p:animRot>
                                  </p:childTnLst>
                                </p:cTn>
                              </p:par>
                              <p:par>
                                <p:cTn id="47" presetID="3" presetClass="entr" presetSubtype="10" fill="hold" grpId="2" nodeType="withEffect">
                                  <p:stCondLst>
                                    <p:cond delay="0"/>
                                  </p:stCondLst>
                                  <p:childTnLst>
                                    <p:set>
                                      <p:cBhvr>
                                        <p:cTn id="48" dur="1" fill="hold">
                                          <p:stCondLst>
                                            <p:cond delay="0"/>
                                          </p:stCondLst>
                                        </p:cTn>
                                        <p:tgtEl>
                                          <p:spTgt spid="7"/>
                                        </p:tgtEl>
                                        <p:attrNameLst>
                                          <p:attrName>style.visibility</p:attrName>
                                        </p:attrNameLst>
                                      </p:cBhvr>
                                      <p:to>
                                        <p:strVal val="visible"/>
                                      </p:to>
                                    </p:set>
                                    <p:animEffect transition="in" filter="blinds(horizontal)">
                                      <p:cBhvr>
                                        <p:cTn id="49" dur="2750"/>
                                        <p:tgtEl>
                                          <p:spTgt spid="7"/>
                                        </p:tgtEl>
                                      </p:cBhvr>
                                    </p:animEffect>
                                  </p:childTnLst>
                                </p:cTn>
                              </p:par>
                              <p:par>
                                <p:cTn id="50" presetID="2" presetClass="entr" presetSubtype="2" fill="hold" grpId="0" nodeType="withEffect">
                                  <p:stCondLst>
                                    <p:cond delay="0"/>
                                  </p:stCondLst>
                                  <p:childTnLst>
                                    <p:set>
                                      <p:cBhvr>
                                        <p:cTn id="51" dur="1" fill="hold">
                                          <p:stCondLst>
                                            <p:cond delay="0"/>
                                          </p:stCondLst>
                                        </p:cTn>
                                        <p:tgtEl>
                                          <p:spTgt spid="6"/>
                                        </p:tgtEl>
                                        <p:attrNameLst>
                                          <p:attrName>style.visibility</p:attrName>
                                        </p:attrNameLst>
                                      </p:cBhvr>
                                      <p:to>
                                        <p:strVal val="visible"/>
                                      </p:to>
                                    </p:set>
                                    <p:anim calcmode="lin" valueType="num">
                                      <p:cBhvr additive="base">
                                        <p:cTn id="52" dur="2750" fill="hold"/>
                                        <p:tgtEl>
                                          <p:spTgt spid="6"/>
                                        </p:tgtEl>
                                        <p:attrNameLst>
                                          <p:attrName>ppt_x</p:attrName>
                                        </p:attrNameLst>
                                      </p:cBhvr>
                                      <p:tavLst>
                                        <p:tav tm="0">
                                          <p:val>
                                            <p:strVal val="1+#ppt_w/2"/>
                                          </p:val>
                                        </p:tav>
                                        <p:tav tm="100000">
                                          <p:val>
                                            <p:strVal val="#ppt_x"/>
                                          </p:val>
                                        </p:tav>
                                      </p:tavLst>
                                    </p:anim>
                                    <p:anim calcmode="lin" valueType="num">
                                      <p:cBhvr additive="base">
                                        <p:cTn id="53" dur="2750" fill="hold"/>
                                        <p:tgtEl>
                                          <p:spTgt spid="6"/>
                                        </p:tgtEl>
                                        <p:attrNameLst>
                                          <p:attrName>ppt_y</p:attrName>
                                        </p:attrNameLst>
                                      </p:cBhvr>
                                      <p:tavLst>
                                        <p:tav tm="0">
                                          <p:val>
                                            <p:strVal val="#ppt_y"/>
                                          </p:val>
                                        </p:tav>
                                        <p:tav tm="100000">
                                          <p:val>
                                            <p:strVal val="#ppt_y"/>
                                          </p:val>
                                        </p:tav>
                                      </p:tavLst>
                                    </p:anim>
                                  </p:childTnLst>
                                </p:cTn>
                              </p:par>
                              <p:par>
                                <p:cTn id="54" presetID="8" presetClass="emph" presetSubtype="0" fill="hold" grpId="1" nodeType="withEffect">
                                  <p:stCondLst>
                                    <p:cond delay="0"/>
                                  </p:stCondLst>
                                  <p:childTnLst>
                                    <p:animRot by="-21600000">
                                      <p:cBhvr>
                                        <p:cTn id="55" dur="2750" fill="hold"/>
                                        <p:tgtEl>
                                          <p:spTgt spid="6"/>
                                        </p:tgtEl>
                                        <p:attrNameLst>
                                          <p:attrName>r</p:attrName>
                                        </p:attrNameLst>
                                      </p:cBhvr>
                                    </p:animRot>
                                  </p:childTnLst>
                                </p:cTn>
                              </p:par>
                              <p:par>
                                <p:cTn id="56" presetID="3" presetClass="entr" presetSubtype="10" fill="hold" grpId="2" nodeType="withEffect">
                                  <p:stCondLst>
                                    <p:cond delay="0"/>
                                  </p:stCondLst>
                                  <p:childTnLst>
                                    <p:set>
                                      <p:cBhvr>
                                        <p:cTn id="57" dur="1" fill="hold">
                                          <p:stCondLst>
                                            <p:cond delay="0"/>
                                          </p:stCondLst>
                                        </p:cTn>
                                        <p:tgtEl>
                                          <p:spTgt spid="6"/>
                                        </p:tgtEl>
                                        <p:attrNameLst>
                                          <p:attrName>style.visibility</p:attrName>
                                        </p:attrNameLst>
                                      </p:cBhvr>
                                      <p:to>
                                        <p:strVal val="visible"/>
                                      </p:to>
                                    </p:set>
                                    <p:animEffect transition="in" filter="blinds(horizontal)">
                                      <p:cBhvr>
                                        <p:cTn id="58" dur="2750"/>
                                        <p:tgtEl>
                                          <p:spTgt spid="6"/>
                                        </p:tgtEl>
                                      </p:cBhvr>
                                    </p:animEffect>
                                  </p:childTnLst>
                                </p:cTn>
                              </p:par>
                              <p:par>
                                <p:cTn id="59" presetID="2" presetClass="entr" presetSubtype="2" fill="hold" grpId="0" nodeType="withEffect">
                                  <p:stCondLst>
                                    <p:cond delay="0"/>
                                  </p:stCondLst>
                                  <p:childTnLst>
                                    <p:set>
                                      <p:cBhvr>
                                        <p:cTn id="60" dur="1" fill="hold">
                                          <p:stCondLst>
                                            <p:cond delay="0"/>
                                          </p:stCondLst>
                                        </p:cTn>
                                        <p:tgtEl>
                                          <p:spTgt spid="5"/>
                                        </p:tgtEl>
                                        <p:attrNameLst>
                                          <p:attrName>style.visibility</p:attrName>
                                        </p:attrNameLst>
                                      </p:cBhvr>
                                      <p:to>
                                        <p:strVal val="visible"/>
                                      </p:to>
                                    </p:set>
                                    <p:anim calcmode="lin" valueType="num">
                                      <p:cBhvr additive="base">
                                        <p:cTn id="61" dur="2750" fill="hold"/>
                                        <p:tgtEl>
                                          <p:spTgt spid="5"/>
                                        </p:tgtEl>
                                        <p:attrNameLst>
                                          <p:attrName>ppt_x</p:attrName>
                                        </p:attrNameLst>
                                      </p:cBhvr>
                                      <p:tavLst>
                                        <p:tav tm="0">
                                          <p:val>
                                            <p:strVal val="1+#ppt_w/2"/>
                                          </p:val>
                                        </p:tav>
                                        <p:tav tm="100000">
                                          <p:val>
                                            <p:strVal val="#ppt_x"/>
                                          </p:val>
                                        </p:tav>
                                      </p:tavLst>
                                    </p:anim>
                                    <p:anim calcmode="lin" valueType="num">
                                      <p:cBhvr additive="base">
                                        <p:cTn id="62" dur="2750" fill="hold"/>
                                        <p:tgtEl>
                                          <p:spTgt spid="5"/>
                                        </p:tgtEl>
                                        <p:attrNameLst>
                                          <p:attrName>ppt_y</p:attrName>
                                        </p:attrNameLst>
                                      </p:cBhvr>
                                      <p:tavLst>
                                        <p:tav tm="0">
                                          <p:val>
                                            <p:strVal val="#ppt_y"/>
                                          </p:val>
                                        </p:tav>
                                        <p:tav tm="100000">
                                          <p:val>
                                            <p:strVal val="#ppt_y"/>
                                          </p:val>
                                        </p:tav>
                                      </p:tavLst>
                                    </p:anim>
                                  </p:childTnLst>
                                </p:cTn>
                              </p:par>
                              <p:par>
                                <p:cTn id="63" presetID="8" presetClass="emph" presetSubtype="0" fill="hold" grpId="1" nodeType="withEffect">
                                  <p:stCondLst>
                                    <p:cond delay="0"/>
                                  </p:stCondLst>
                                  <p:childTnLst>
                                    <p:animRot by="-21600000">
                                      <p:cBhvr>
                                        <p:cTn id="64" dur="2750" fill="hold"/>
                                        <p:tgtEl>
                                          <p:spTgt spid="5"/>
                                        </p:tgtEl>
                                        <p:attrNameLst>
                                          <p:attrName>r</p:attrName>
                                        </p:attrNameLst>
                                      </p:cBhvr>
                                    </p:animRot>
                                  </p:childTnLst>
                                </p:cTn>
                              </p:par>
                              <p:par>
                                <p:cTn id="65" presetID="3" presetClass="entr" presetSubtype="10" fill="hold" grpId="2" nodeType="withEffect">
                                  <p:stCondLst>
                                    <p:cond delay="0"/>
                                  </p:stCondLst>
                                  <p:childTnLst>
                                    <p:set>
                                      <p:cBhvr>
                                        <p:cTn id="66" dur="1" fill="hold">
                                          <p:stCondLst>
                                            <p:cond delay="0"/>
                                          </p:stCondLst>
                                        </p:cTn>
                                        <p:tgtEl>
                                          <p:spTgt spid="5"/>
                                        </p:tgtEl>
                                        <p:attrNameLst>
                                          <p:attrName>style.visibility</p:attrName>
                                        </p:attrNameLst>
                                      </p:cBhvr>
                                      <p:to>
                                        <p:strVal val="visible"/>
                                      </p:to>
                                    </p:set>
                                    <p:animEffect transition="in" filter="blinds(horizontal)">
                                      <p:cBhvr>
                                        <p:cTn id="67" dur="2750"/>
                                        <p:tgtEl>
                                          <p:spTgt spid="5"/>
                                        </p:tgtEl>
                                      </p:cBhvr>
                                    </p:animEffect>
                                  </p:childTnLst>
                                </p:cTn>
                              </p:par>
                              <p:par>
                                <p:cTn id="68" presetID="2" presetClass="entr" presetSubtype="2" fill="hold" grpId="0" nodeType="withEffect">
                                  <p:stCondLst>
                                    <p:cond delay="0"/>
                                  </p:stCondLst>
                                  <p:childTnLst>
                                    <p:set>
                                      <p:cBhvr>
                                        <p:cTn id="69" dur="1" fill="hold">
                                          <p:stCondLst>
                                            <p:cond delay="0"/>
                                          </p:stCondLst>
                                        </p:cTn>
                                        <p:tgtEl>
                                          <p:spTgt spid="3"/>
                                        </p:tgtEl>
                                        <p:attrNameLst>
                                          <p:attrName>style.visibility</p:attrName>
                                        </p:attrNameLst>
                                      </p:cBhvr>
                                      <p:to>
                                        <p:strVal val="visible"/>
                                      </p:to>
                                    </p:set>
                                    <p:anim calcmode="lin" valueType="num">
                                      <p:cBhvr additive="base">
                                        <p:cTn id="70" dur="2750" fill="hold"/>
                                        <p:tgtEl>
                                          <p:spTgt spid="3"/>
                                        </p:tgtEl>
                                        <p:attrNameLst>
                                          <p:attrName>ppt_x</p:attrName>
                                        </p:attrNameLst>
                                      </p:cBhvr>
                                      <p:tavLst>
                                        <p:tav tm="0">
                                          <p:val>
                                            <p:strVal val="1+#ppt_w/2"/>
                                          </p:val>
                                        </p:tav>
                                        <p:tav tm="100000">
                                          <p:val>
                                            <p:strVal val="#ppt_x"/>
                                          </p:val>
                                        </p:tav>
                                      </p:tavLst>
                                    </p:anim>
                                    <p:anim calcmode="lin" valueType="num">
                                      <p:cBhvr additive="base">
                                        <p:cTn id="71" dur="2750" fill="hold"/>
                                        <p:tgtEl>
                                          <p:spTgt spid="3"/>
                                        </p:tgtEl>
                                        <p:attrNameLst>
                                          <p:attrName>ppt_y</p:attrName>
                                        </p:attrNameLst>
                                      </p:cBhvr>
                                      <p:tavLst>
                                        <p:tav tm="0">
                                          <p:val>
                                            <p:strVal val="#ppt_y"/>
                                          </p:val>
                                        </p:tav>
                                        <p:tav tm="100000">
                                          <p:val>
                                            <p:strVal val="#ppt_y"/>
                                          </p:val>
                                        </p:tav>
                                      </p:tavLst>
                                    </p:anim>
                                  </p:childTnLst>
                                </p:cTn>
                              </p:par>
                              <p:par>
                                <p:cTn id="72" presetID="8" presetClass="emph" presetSubtype="0" fill="hold" grpId="1" nodeType="withEffect">
                                  <p:stCondLst>
                                    <p:cond delay="0"/>
                                  </p:stCondLst>
                                  <p:childTnLst>
                                    <p:animRot by="-21600000">
                                      <p:cBhvr>
                                        <p:cTn id="73" dur="2750" fill="hold"/>
                                        <p:tgtEl>
                                          <p:spTgt spid="3"/>
                                        </p:tgtEl>
                                        <p:attrNameLst>
                                          <p:attrName>r</p:attrName>
                                        </p:attrNameLst>
                                      </p:cBhvr>
                                    </p:animRot>
                                  </p:childTnLst>
                                </p:cTn>
                              </p:par>
                              <p:par>
                                <p:cTn id="74" presetID="3" presetClass="entr" presetSubtype="10" fill="hold" grpId="2" nodeType="withEffect">
                                  <p:stCondLst>
                                    <p:cond delay="0"/>
                                  </p:stCondLst>
                                  <p:childTnLst>
                                    <p:set>
                                      <p:cBhvr>
                                        <p:cTn id="75" dur="1" fill="hold">
                                          <p:stCondLst>
                                            <p:cond delay="0"/>
                                          </p:stCondLst>
                                        </p:cTn>
                                        <p:tgtEl>
                                          <p:spTgt spid="3"/>
                                        </p:tgtEl>
                                        <p:attrNameLst>
                                          <p:attrName>style.visibility</p:attrName>
                                        </p:attrNameLst>
                                      </p:cBhvr>
                                      <p:to>
                                        <p:strVal val="visible"/>
                                      </p:to>
                                    </p:set>
                                    <p:animEffect transition="in" filter="blinds(horizontal)">
                                      <p:cBhvr>
                                        <p:cTn id="76" dur="2750"/>
                                        <p:tgtEl>
                                          <p:spTgt spid="3"/>
                                        </p:tgtEl>
                                      </p:cBhvr>
                                    </p:animEffect>
                                  </p:childTnLst>
                                </p:cTn>
                              </p:par>
                              <p:par>
                                <p:cTn id="77" presetID="2" presetClass="entr" presetSubtype="2" fill="hold" grpId="0" nodeType="withEffect">
                                  <p:stCondLst>
                                    <p:cond delay="0"/>
                                  </p:stCondLst>
                                  <p:childTnLst>
                                    <p:set>
                                      <p:cBhvr>
                                        <p:cTn id="78" dur="1" fill="hold">
                                          <p:stCondLst>
                                            <p:cond delay="0"/>
                                          </p:stCondLst>
                                        </p:cTn>
                                        <p:tgtEl>
                                          <p:spTgt spid="2"/>
                                        </p:tgtEl>
                                        <p:attrNameLst>
                                          <p:attrName>style.visibility</p:attrName>
                                        </p:attrNameLst>
                                      </p:cBhvr>
                                      <p:to>
                                        <p:strVal val="visible"/>
                                      </p:to>
                                    </p:set>
                                    <p:anim calcmode="lin" valueType="num">
                                      <p:cBhvr additive="base">
                                        <p:cTn id="79" dur="2750" fill="hold"/>
                                        <p:tgtEl>
                                          <p:spTgt spid="2"/>
                                        </p:tgtEl>
                                        <p:attrNameLst>
                                          <p:attrName>ppt_x</p:attrName>
                                        </p:attrNameLst>
                                      </p:cBhvr>
                                      <p:tavLst>
                                        <p:tav tm="0">
                                          <p:val>
                                            <p:strVal val="1+#ppt_w/2"/>
                                          </p:val>
                                        </p:tav>
                                        <p:tav tm="100000">
                                          <p:val>
                                            <p:strVal val="#ppt_x"/>
                                          </p:val>
                                        </p:tav>
                                      </p:tavLst>
                                    </p:anim>
                                    <p:anim calcmode="lin" valueType="num">
                                      <p:cBhvr additive="base">
                                        <p:cTn id="80" dur="2750" fill="hold"/>
                                        <p:tgtEl>
                                          <p:spTgt spid="2"/>
                                        </p:tgtEl>
                                        <p:attrNameLst>
                                          <p:attrName>ppt_y</p:attrName>
                                        </p:attrNameLst>
                                      </p:cBhvr>
                                      <p:tavLst>
                                        <p:tav tm="0">
                                          <p:val>
                                            <p:strVal val="#ppt_y"/>
                                          </p:val>
                                        </p:tav>
                                        <p:tav tm="100000">
                                          <p:val>
                                            <p:strVal val="#ppt_y"/>
                                          </p:val>
                                        </p:tav>
                                      </p:tavLst>
                                    </p:anim>
                                  </p:childTnLst>
                                </p:cTn>
                              </p:par>
                              <p:par>
                                <p:cTn id="81" presetID="8" presetClass="emph" presetSubtype="0" fill="hold" grpId="1" nodeType="withEffect">
                                  <p:stCondLst>
                                    <p:cond delay="0"/>
                                  </p:stCondLst>
                                  <p:childTnLst>
                                    <p:animRot by="-21600000">
                                      <p:cBhvr>
                                        <p:cTn id="82" dur="2750" fill="hold"/>
                                        <p:tgtEl>
                                          <p:spTgt spid="2"/>
                                        </p:tgtEl>
                                        <p:attrNameLst>
                                          <p:attrName>r</p:attrName>
                                        </p:attrNameLst>
                                      </p:cBhvr>
                                    </p:animRot>
                                  </p:childTnLst>
                                </p:cTn>
                              </p:par>
                              <p:par>
                                <p:cTn id="83" presetID="3" presetClass="entr" presetSubtype="10" fill="hold" grpId="2" nodeType="withEffect">
                                  <p:stCondLst>
                                    <p:cond delay="0"/>
                                  </p:stCondLst>
                                  <p:childTnLst>
                                    <p:set>
                                      <p:cBhvr>
                                        <p:cTn id="84" dur="1" fill="hold">
                                          <p:stCondLst>
                                            <p:cond delay="0"/>
                                          </p:stCondLst>
                                        </p:cTn>
                                        <p:tgtEl>
                                          <p:spTgt spid="2"/>
                                        </p:tgtEl>
                                        <p:attrNameLst>
                                          <p:attrName>style.visibility</p:attrName>
                                        </p:attrNameLst>
                                      </p:cBhvr>
                                      <p:to>
                                        <p:strVal val="visible"/>
                                      </p:to>
                                    </p:set>
                                    <p:animEffect transition="in" filter="blinds(horizontal)">
                                      <p:cBhvr>
                                        <p:cTn id="85" dur="2750"/>
                                        <p:tgtEl>
                                          <p:spTgt spid="2"/>
                                        </p:tgtEl>
                                      </p:cBhvr>
                                    </p:animEffect>
                                  </p:childTnLst>
                                </p:cTn>
                              </p:par>
                              <p:par>
                                <p:cTn id="86" presetID="2" presetClass="entr" presetSubtype="2" fill="hold" grpId="0" nodeType="withEffect">
                                  <p:stCondLst>
                                    <p:cond delay="0"/>
                                  </p:stCondLst>
                                  <p:childTnLst>
                                    <p:set>
                                      <p:cBhvr>
                                        <p:cTn id="87" dur="1" fill="hold">
                                          <p:stCondLst>
                                            <p:cond delay="0"/>
                                          </p:stCondLst>
                                        </p:cTn>
                                        <p:tgtEl>
                                          <p:spTgt spid="4"/>
                                        </p:tgtEl>
                                        <p:attrNameLst>
                                          <p:attrName>style.visibility</p:attrName>
                                        </p:attrNameLst>
                                      </p:cBhvr>
                                      <p:to>
                                        <p:strVal val="visible"/>
                                      </p:to>
                                    </p:set>
                                    <p:anim calcmode="lin" valueType="num">
                                      <p:cBhvr additive="base">
                                        <p:cTn id="88" dur="2750" fill="hold"/>
                                        <p:tgtEl>
                                          <p:spTgt spid="4"/>
                                        </p:tgtEl>
                                        <p:attrNameLst>
                                          <p:attrName>ppt_x</p:attrName>
                                        </p:attrNameLst>
                                      </p:cBhvr>
                                      <p:tavLst>
                                        <p:tav tm="0">
                                          <p:val>
                                            <p:strVal val="1+#ppt_w/2"/>
                                          </p:val>
                                        </p:tav>
                                        <p:tav tm="100000">
                                          <p:val>
                                            <p:strVal val="#ppt_x"/>
                                          </p:val>
                                        </p:tav>
                                      </p:tavLst>
                                    </p:anim>
                                    <p:anim calcmode="lin" valueType="num">
                                      <p:cBhvr additive="base">
                                        <p:cTn id="89" dur="2750" fill="hold"/>
                                        <p:tgtEl>
                                          <p:spTgt spid="4"/>
                                        </p:tgtEl>
                                        <p:attrNameLst>
                                          <p:attrName>ppt_y</p:attrName>
                                        </p:attrNameLst>
                                      </p:cBhvr>
                                      <p:tavLst>
                                        <p:tav tm="0">
                                          <p:val>
                                            <p:strVal val="#ppt_y"/>
                                          </p:val>
                                        </p:tav>
                                        <p:tav tm="100000">
                                          <p:val>
                                            <p:strVal val="#ppt_y"/>
                                          </p:val>
                                        </p:tav>
                                      </p:tavLst>
                                    </p:anim>
                                  </p:childTnLst>
                                </p:cTn>
                              </p:par>
                              <p:par>
                                <p:cTn id="90" presetID="8" presetClass="emph" presetSubtype="0" fill="hold" grpId="1" nodeType="withEffect">
                                  <p:stCondLst>
                                    <p:cond delay="0"/>
                                  </p:stCondLst>
                                  <p:childTnLst>
                                    <p:animRot by="-21600000">
                                      <p:cBhvr>
                                        <p:cTn id="91" dur="2750" fill="hold"/>
                                        <p:tgtEl>
                                          <p:spTgt spid="4"/>
                                        </p:tgtEl>
                                        <p:attrNameLst>
                                          <p:attrName>r</p:attrName>
                                        </p:attrNameLst>
                                      </p:cBhvr>
                                    </p:animRot>
                                  </p:childTnLst>
                                </p:cTn>
                              </p:par>
                              <p:par>
                                <p:cTn id="92" presetID="3" presetClass="entr" presetSubtype="10" fill="hold" grpId="2" nodeType="withEffect">
                                  <p:stCondLst>
                                    <p:cond delay="0"/>
                                  </p:stCondLst>
                                  <p:childTnLst>
                                    <p:set>
                                      <p:cBhvr>
                                        <p:cTn id="93" dur="1" fill="hold">
                                          <p:stCondLst>
                                            <p:cond delay="0"/>
                                          </p:stCondLst>
                                        </p:cTn>
                                        <p:tgtEl>
                                          <p:spTgt spid="4"/>
                                        </p:tgtEl>
                                        <p:attrNameLst>
                                          <p:attrName>style.visibility</p:attrName>
                                        </p:attrNameLst>
                                      </p:cBhvr>
                                      <p:to>
                                        <p:strVal val="visible"/>
                                      </p:to>
                                    </p:set>
                                    <p:animEffect transition="in" filter="blinds(horizontal)">
                                      <p:cBhvr>
                                        <p:cTn id="94" dur="2750"/>
                                        <p:tgtEl>
                                          <p:spTgt spid="4"/>
                                        </p:tgtEl>
                                      </p:cBhvr>
                                    </p:animEffect>
                                  </p:childTnLst>
                                </p:cTn>
                              </p:par>
                              <p:par>
                                <p:cTn id="95" presetID="2" presetClass="entr" presetSubtype="2" fill="hold" grpId="0" nodeType="withEffect">
                                  <p:stCondLst>
                                    <p:cond delay="0"/>
                                  </p:stCondLst>
                                  <p:childTnLst>
                                    <p:set>
                                      <p:cBhvr>
                                        <p:cTn id="96" dur="1" fill="hold">
                                          <p:stCondLst>
                                            <p:cond delay="0"/>
                                          </p:stCondLst>
                                        </p:cTn>
                                        <p:tgtEl>
                                          <p:spTgt spid="55"/>
                                        </p:tgtEl>
                                        <p:attrNameLst>
                                          <p:attrName>style.visibility</p:attrName>
                                        </p:attrNameLst>
                                      </p:cBhvr>
                                      <p:to>
                                        <p:strVal val="visible"/>
                                      </p:to>
                                    </p:set>
                                    <p:anim calcmode="lin" valueType="num">
                                      <p:cBhvr additive="base">
                                        <p:cTn id="97" dur="2750" fill="hold"/>
                                        <p:tgtEl>
                                          <p:spTgt spid="55"/>
                                        </p:tgtEl>
                                        <p:attrNameLst>
                                          <p:attrName>ppt_x</p:attrName>
                                        </p:attrNameLst>
                                      </p:cBhvr>
                                      <p:tavLst>
                                        <p:tav tm="0">
                                          <p:val>
                                            <p:strVal val="1+#ppt_w/2"/>
                                          </p:val>
                                        </p:tav>
                                        <p:tav tm="100000">
                                          <p:val>
                                            <p:strVal val="#ppt_x"/>
                                          </p:val>
                                        </p:tav>
                                      </p:tavLst>
                                    </p:anim>
                                    <p:anim calcmode="lin" valueType="num">
                                      <p:cBhvr additive="base">
                                        <p:cTn id="98" dur="2750" fill="hold"/>
                                        <p:tgtEl>
                                          <p:spTgt spid="55"/>
                                        </p:tgtEl>
                                        <p:attrNameLst>
                                          <p:attrName>ppt_y</p:attrName>
                                        </p:attrNameLst>
                                      </p:cBhvr>
                                      <p:tavLst>
                                        <p:tav tm="0">
                                          <p:val>
                                            <p:strVal val="#ppt_y"/>
                                          </p:val>
                                        </p:tav>
                                        <p:tav tm="100000">
                                          <p:val>
                                            <p:strVal val="#ppt_y"/>
                                          </p:val>
                                        </p:tav>
                                      </p:tavLst>
                                    </p:anim>
                                  </p:childTnLst>
                                </p:cTn>
                              </p:par>
                              <p:par>
                                <p:cTn id="99" presetID="8" presetClass="emph" presetSubtype="0" fill="hold" grpId="1" nodeType="withEffect">
                                  <p:stCondLst>
                                    <p:cond delay="0"/>
                                  </p:stCondLst>
                                  <p:childTnLst>
                                    <p:animRot by="-21600000">
                                      <p:cBhvr>
                                        <p:cTn id="100" dur="2750" fill="hold"/>
                                        <p:tgtEl>
                                          <p:spTgt spid="55"/>
                                        </p:tgtEl>
                                        <p:attrNameLst>
                                          <p:attrName>r</p:attrName>
                                        </p:attrNameLst>
                                      </p:cBhvr>
                                    </p:animRot>
                                  </p:childTnLst>
                                </p:cTn>
                              </p:par>
                              <p:par>
                                <p:cTn id="101" presetID="3" presetClass="entr" presetSubtype="10" fill="hold" grpId="2" nodeType="withEffect">
                                  <p:stCondLst>
                                    <p:cond delay="0"/>
                                  </p:stCondLst>
                                  <p:childTnLst>
                                    <p:set>
                                      <p:cBhvr>
                                        <p:cTn id="102" dur="1" fill="hold">
                                          <p:stCondLst>
                                            <p:cond delay="0"/>
                                          </p:stCondLst>
                                        </p:cTn>
                                        <p:tgtEl>
                                          <p:spTgt spid="55"/>
                                        </p:tgtEl>
                                        <p:attrNameLst>
                                          <p:attrName>style.visibility</p:attrName>
                                        </p:attrNameLst>
                                      </p:cBhvr>
                                      <p:to>
                                        <p:strVal val="visible"/>
                                      </p:to>
                                    </p:set>
                                    <p:animEffect transition="in" filter="blinds(horizontal)">
                                      <p:cBhvr>
                                        <p:cTn id="103" dur="2750"/>
                                        <p:tgtEl>
                                          <p:spTgt spid="55"/>
                                        </p:tgtEl>
                                      </p:cBhvr>
                                    </p:animEffect>
                                  </p:childTnLst>
                                </p:cTn>
                              </p:par>
                              <p:par>
                                <p:cTn id="104" presetID="2" presetClass="entr" presetSubtype="2" fill="hold" grpId="0" nodeType="withEffect">
                                  <p:stCondLst>
                                    <p:cond delay="0"/>
                                  </p:stCondLst>
                                  <p:childTnLst>
                                    <p:set>
                                      <p:cBhvr>
                                        <p:cTn id="105" dur="1" fill="hold">
                                          <p:stCondLst>
                                            <p:cond delay="0"/>
                                          </p:stCondLst>
                                        </p:cTn>
                                        <p:tgtEl>
                                          <p:spTgt spid="31"/>
                                        </p:tgtEl>
                                        <p:attrNameLst>
                                          <p:attrName>style.visibility</p:attrName>
                                        </p:attrNameLst>
                                      </p:cBhvr>
                                      <p:to>
                                        <p:strVal val="visible"/>
                                      </p:to>
                                    </p:set>
                                    <p:anim calcmode="lin" valueType="num">
                                      <p:cBhvr additive="base">
                                        <p:cTn id="106" dur="2750" fill="hold"/>
                                        <p:tgtEl>
                                          <p:spTgt spid="31"/>
                                        </p:tgtEl>
                                        <p:attrNameLst>
                                          <p:attrName>ppt_x</p:attrName>
                                        </p:attrNameLst>
                                      </p:cBhvr>
                                      <p:tavLst>
                                        <p:tav tm="0">
                                          <p:val>
                                            <p:strVal val="1+#ppt_w/2"/>
                                          </p:val>
                                        </p:tav>
                                        <p:tav tm="100000">
                                          <p:val>
                                            <p:strVal val="#ppt_x"/>
                                          </p:val>
                                        </p:tav>
                                      </p:tavLst>
                                    </p:anim>
                                    <p:anim calcmode="lin" valueType="num">
                                      <p:cBhvr additive="base">
                                        <p:cTn id="107" dur="2750" fill="hold"/>
                                        <p:tgtEl>
                                          <p:spTgt spid="31"/>
                                        </p:tgtEl>
                                        <p:attrNameLst>
                                          <p:attrName>ppt_y</p:attrName>
                                        </p:attrNameLst>
                                      </p:cBhvr>
                                      <p:tavLst>
                                        <p:tav tm="0">
                                          <p:val>
                                            <p:strVal val="#ppt_y"/>
                                          </p:val>
                                        </p:tav>
                                        <p:tav tm="100000">
                                          <p:val>
                                            <p:strVal val="#ppt_y"/>
                                          </p:val>
                                        </p:tav>
                                      </p:tavLst>
                                    </p:anim>
                                  </p:childTnLst>
                                </p:cTn>
                              </p:par>
                              <p:par>
                                <p:cTn id="108" presetID="8" presetClass="emph" presetSubtype="0" fill="hold" grpId="1" nodeType="withEffect">
                                  <p:stCondLst>
                                    <p:cond delay="0"/>
                                  </p:stCondLst>
                                  <p:childTnLst>
                                    <p:animRot by="-21600000">
                                      <p:cBhvr>
                                        <p:cTn id="109" dur="2750" fill="hold"/>
                                        <p:tgtEl>
                                          <p:spTgt spid="31"/>
                                        </p:tgtEl>
                                        <p:attrNameLst>
                                          <p:attrName>r</p:attrName>
                                        </p:attrNameLst>
                                      </p:cBhvr>
                                    </p:animRot>
                                  </p:childTnLst>
                                </p:cTn>
                              </p:par>
                              <p:par>
                                <p:cTn id="110" presetID="3" presetClass="entr" presetSubtype="10" fill="hold" grpId="2" nodeType="withEffect">
                                  <p:stCondLst>
                                    <p:cond delay="0"/>
                                  </p:stCondLst>
                                  <p:childTnLst>
                                    <p:set>
                                      <p:cBhvr>
                                        <p:cTn id="111" dur="1" fill="hold">
                                          <p:stCondLst>
                                            <p:cond delay="0"/>
                                          </p:stCondLst>
                                        </p:cTn>
                                        <p:tgtEl>
                                          <p:spTgt spid="31"/>
                                        </p:tgtEl>
                                        <p:attrNameLst>
                                          <p:attrName>style.visibility</p:attrName>
                                        </p:attrNameLst>
                                      </p:cBhvr>
                                      <p:to>
                                        <p:strVal val="visible"/>
                                      </p:to>
                                    </p:set>
                                    <p:animEffect transition="in" filter="blinds(horizontal)">
                                      <p:cBhvr>
                                        <p:cTn id="112" dur="2750"/>
                                        <p:tgtEl>
                                          <p:spTgt spid="31"/>
                                        </p:tgtEl>
                                      </p:cBhvr>
                                    </p:animEffect>
                                  </p:childTnLst>
                                </p:cTn>
                              </p:par>
                              <p:par>
                                <p:cTn id="113" presetID="2" presetClass="entr" presetSubtype="2" fill="hold" grpId="0" nodeType="withEffect">
                                  <p:stCondLst>
                                    <p:cond delay="0"/>
                                  </p:stCondLst>
                                  <p:childTnLst>
                                    <p:set>
                                      <p:cBhvr>
                                        <p:cTn id="114" dur="1" fill="hold">
                                          <p:stCondLst>
                                            <p:cond delay="0"/>
                                          </p:stCondLst>
                                        </p:cTn>
                                        <p:tgtEl>
                                          <p:spTgt spid="30"/>
                                        </p:tgtEl>
                                        <p:attrNameLst>
                                          <p:attrName>style.visibility</p:attrName>
                                        </p:attrNameLst>
                                      </p:cBhvr>
                                      <p:to>
                                        <p:strVal val="visible"/>
                                      </p:to>
                                    </p:set>
                                    <p:anim calcmode="lin" valueType="num">
                                      <p:cBhvr additive="base">
                                        <p:cTn id="115" dur="2750" fill="hold"/>
                                        <p:tgtEl>
                                          <p:spTgt spid="30"/>
                                        </p:tgtEl>
                                        <p:attrNameLst>
                                          <p:attrName>ppt_x</p:attrName>
                                        </p:attrNameLst>
                                      </p:cBhvr>
                                      <p:tavLst>
                                        <p:tav tm="0">
                                          <p:val>
                                            <p:strVal val="1+#ppt_w/2"/>
                                          </p:val>
                                        </p:tav>
                                        <p:tav tm="100000">
                                          <p:val>
                                            <p:strVal val="#ppt_x"/>
                                          </p:val>
                                        </p:tav>
                                      </p:tavLst>
                                    </p:anim>
                                    <p:anim calcmode="lin" valueType="num">
                                      <p:cBhvr additive="base">
                                        <p:cTn id="116" dur="2750" fill="hold"/>
                                        <p:tgtEl>
                                          <p:spTgt spid="30"/>
                                        </p:tgtEl>
                                        <p:attrNameLst>
                                          <p:attrName>ppt_y</p:attrName>
                                        </p:attrNameLst>
                                      </p:cBhvr>
                                      <p:tavLst>
                                        <p:tav tm="0">
                                          <p:val>
                                            <p:strVal val="#ppt_y"/>
                                          </p:val>
                                        </p:tav>
                                        <p:tav tm="100000">
                                          <p:val>
                                            <p:strVal val="#ppt_y"/>
                                          </p:val>
                                        </p:tav>
                                      </p:tavLst>
                                    </p:anim>
                                  </p:childTnLst>
                                </p:cTn>
                              </p:par>
                              <p:par>
                                <p:cTn id="117" presetID="8" presetClass="emph" presetSubtype="0" fill="hold" grpId="1" nodeType="withEffect">
                                  <p:stCondLst>
                                    <p:cond delay="0"/>
                                  </p:stCondLst>
                                  <p:childTnLst>
                                    <p:animRot by="-21600000">
                                      <p:cBhvr>
                                        <p:cTn id="118" dur="2750" fill="hold"/>
                                        <p:tgtEl>
                                          <p:spTgt spid="30"/>
                                        </p:tgtEl>
                                        <p:attrNameLst>
                                          <p:attrName>r</p:attrName>
                                        </p:attrNameLst>
                                      </p:cBhvr>
                                    </p:animRot>
                                  </p:childTnLst>
                                </p:cTn>
                              </p:par>
                              <p:par>
                                <p:cTn id="119" presetID="3" presetClass="entr" presetSubtype="10" fill="hold" grpId="2" nodeType="withEffect">
                                  <p:stCondLst>
                                    <p:cond delay="0"/>
                                  </p:stCondLst>
                                  <p:childTnLst>
                                    <p:set>
                                      <p:cBhvr>
                                        <p:cTn id="120" dur="1" fill="hold">
                                          <p:stCondLst>
                                            <p:cond delay="0"/>
                                          </p:stCondLst>
                                        </p:cTn>
                                        <p:tgtEl>
                                          <p:spTgt spid="30"/>
                                        </p:tgtEl>
                                        <p:attrNameLst>
                                          <p:attrName>style.visibility</p:attrName>
                                        </p:attrNameLst>
                                      </p:cBhvr>
                                      <p:to>
                                        <p:strVal val="visible"/>
                                      </p:to>
                                    </p:set>
                                    <p:animEffect transition="in" filter="blinds(horizontal)">
                                      <p:cBhvr>
                                        <p:cTn id="121" dur="2750"/>
                                        <p:tgtEl>
                                          <p:spTgt spid="30"/>
                                        </p:tgtEl>
                                      </p:cBhvr>
                                    </p:animEffect>
                                  </p:childTnLst>
                                </p:cTn>
                              </p:par>
                              <p:par>
                                <p:cTn id="122" presetID="2" presetClass="entr" presetSubtype="2" fill="hold" grpId="0" nodeType="withEffect">
                                  <p:stCondLst>
                                    <p:cond delay="0"/>
                                  </p:stCondLst>
                                  <p:childTnLst>
                                    <p:set>
                                      <p:cBhvr>
                                        <p:cTn id="123" dur="1" fill="hold">
                                          <p:stCondLst>
                                            <p:cond delay="0"/>
                                          </p:stCondLst>
                                        </p:cTn>
                                        <p:tgtEl>
                                          <p:spTgt spid="29"/>
                                        </p:tgtEl>
                                        <p:attrNameLst>
                                          <p:attrName>style.visibility</p:attrName>
                                        </p:attrNameLst>
                                      </p:cBhvr>
                                      <p:to>
                                        <p:strVal val="visible"/>
                                      </p:to>
                                    </p:set>
                                    <p:anim calcmode="lin" valueType="num">
                                      <p:cBhvr additive="base">
                                        <p:cTn id="124" dur="2750" fill="hold"/>
                                        <p:tgtEl>
                                          <p:spTgt spid="29"/>
                                        </p:tgtEl>
                                        <p:attrNameLst>
                                          <p:attrName>ppt_x</p:attrName>
                                        </p:attrNameLst>
                                      </p:cBhvr>
                                      <p:tavLst>
                                        <p:tav tm="0">
                                          <p:val>
                                            <p:strVal val="1+#ppt_w/2"/>
                                          </p:val>
                                        </p:tav>
                                        <p:tav tm="100000">
                                          <p:val>
                                            <p:strVal val="#ppt_x"/>
                                          </p:val>
                                        </p:tav>
                                      </p:tavLst>
                                    </p:anim>
                                    <p:anim calcmode="lin" valueType="num">
                                      <p:cBhvr additive="base">
                                        <p:cTn id="125" dur="2750" fill="hold"/>
                                        <p:tgtEl>
                                          <p:spTgt spid="29"/>
                                        </p:tgtEl>
                                        <p:attrNameLst>
                                          <p:attrName>ppt_y</p:attrName>
                                        </p:attrNameLst>
                                      </p:cBhvr>
                                      <p:tavLst>
                                        <p:tav tm="0">
                                          <p:val>
                                            <p:strVal val="#ppt_y"/>
                                          </p:val>
                                        </p:tav>
                                        <p:tav tm="100000">
                                          <p:val>
                                            <p:strVal val="#ppt_y"/>
                                          </p:val>
                                        </p:tav>
                                      </p:tavLst>
                                    </p:anim>
                                  </p:childTnLst>
                                </p:cTn>
                              </p:par>
                              <p:par>
                                <p:cTn id="126" presetID="8" presetClass="emph" presetSubtype="0" fill="hold" grpId="1" nodeType="withEffect">
                                  <p:stCondLst>
                                    <p:cond delay="0"/>
                                  </p:stCondLst>
                                  <p:childTnLst>
                                    <p:animRot by="-21600000">
                                      <p:cBhvr>
                                        <p:cTn id="127" dur="2750" fill="hold"/>
                                        <p:tgtEl>
                                          <p:spTgt spid="29"/>
                                        </p:tgtEl>
                                        <p:attrNameLst>
                                          <p:attrName>r</p:attrName>
                                        </p:attrNameLst>
                                      </p:cBhvr>
                                    </p:animRot>
                                  </p:childTnLst>
                                </p:cTn>
                              </p:par>
                              <p:par>
                                <p:cTn id="128" presetID="3" presetClass="entr" presetSubtype="10" fill="hold" grpId="2" nodeType="withEffect">
                                  <p:stCondLst>
                                    <p:cond delay="0"/>
                                  </p:stCondLst>
                                  <p:childTnLst>
                                    <p:set>
                                      <p:cBhvr>
                                        <p:cTn id="129" dur="1" fill="hold">
                                          <p:stCondLst>
                                            <p:cond delay="0"/>
                                          </p:stCondLst>
                                        </p:cTn>
                                        <p:tgtEl>
                                          <p:spTgt spid="29"/>
                                        </p:tgtEl>
                                        <p:attrNameLst>
                                          <p:attrName>style.visibility</p:attrName>
                                        </p:attrNameLst>
                                      </p:cBhvr>
                                      <p:to>
                                        <p:strVal val="visible"/>
                                      </p:to>
                                    </p:set>
                                    <p:animEffect transition="in" filter="blinds(horizontal)">
                                      <p:cBhvr>
                                        <p:cTn id="130" dur="2750"/>
                                        <p:tgtEl>
                                          <p:spTgt spid="29"/>
                                        </p:tgtEl>
                                      </p:cBhvr>
                                    </p:animEffect>
                                  </p:childTnLst>
                                </p:cTn>
                              </p:par>
                              <p:par>
                                <p:cTn id="131" presetID="2" presetClass="entr" presetSubtype="2" fill="hold" grpId="0" nodeType="withEffect">
                                  <p:stCondLst>
                                    <p:cond delay="0"/>
                                  </p:stCondLst>
                                  <p:childTnLst>
                                    <p:set>
                                      <p:cBhvr>
                                        <p:cTn id="132" dur="1" fill="hold">
                                          <p:stCondLst>
                                            <p:cond delay="0"/>
                                          </p:stCondLst>
                                        </p:cTn>
                                        <p:tgtEl>
                                          <p:spTgt spid="28"/>
                                        </p:tgtEl>
                                        <p:attrNameLst>
                                          <p:attrName>style.visibility</p:attrName>
                                        </p:attrNameLst>
                                      </p:cBhvr>
                                      <p:to>
                                        <p:strVal val="visible"/>
                                      </p:to>
                                    </p:set>
                                    <p:anim calcmode="lin" valueType="num">
                                      <p:cBhvr additive="base">
                                        <p:cTn id="133" dur="2750" fill="hold"/>
                                        <p:tgtEl>
                                          <p:spTgt spid="28"/>
                                        </p:tgtEl>
                                        <p:attrNameLst>
                                          <p:attrName>ppt_x</p:attrName>
                                        </p:attrNameLst>
                                      </p:cBhvr>
                                      <p:tavLst>
                                        <p:tav tm="0">
                                          <p:val>
                                            <p:strVal val="1+#ppt_w/2"/>
                                          </p:val>
                                        </p:tav>
                                        <p:tav tm="100000">
                                          <p:val>
                                            <p:strVal val="#ppt_x"/>
                                          </p:val>
                                        </p:tav>
                                      </p:tavLst>
                                    </p:anim>
                                    <p:anim calcmode="lin" valueType="num">
                                      <p:cBhvr additive="base">
                                        <p:cTn id="134" dur="2750" fill="hold"/>
                                        <p:tgtEl>
                                          <p:spTgt spid="28"/>
                                        </p:tgtEl>
                                        <p:attrNameLst>
                                          <p:attrName>ppt_y</p:attrName>
                                        </p:attrNameLst>
                                      </p:cBhvr>
                                      <p:tavLst>
                                        <p:tav tm="0">
                                          <p:val>
                                            <p:strVal val="#ppt_y"/>
                                          </p:val>
                                        </p:tav>
                                        <p:tav tm="100000">
                                          <p:val>
                                            <p:strVal val="#ppt_y"/>
                                          </p:val>
                                        </p:tav>
                                      </p:tavLst>
                                    </p:anim>
                                  </p:childTnLst>
                                </p:cTn>
                              </p:par>
                              <p:par>
                                <p:cTn id="135" presetID="8" presetClass="emph" presetSubtype="0" fill="hold" grpId="1" nodeType="withEffect">
                                  <p:stCondLst>
                                    <p:cond delay="0"/>
                                  </p:stCondLst>
                                  <p:childTnLst>
                                    <p:animRot by="-21600000">
                                      <p:cBhvr>
                                        <p:cTn id="136" dur="2750" fill="hold"/>
                                        <p:tgtEl>
                                          <p:spTgt spid="28"/>
                                        </p:tgtEl>
                                        <p:attrNameLst>
                                          <p:attrName>r</p:attrName>
                                        </p:attrNameLst>
                                      </p:cBhvr>
                                    </p:animRot>
                                  </p:childTnLst>
                                </p:cTn>
                              </p:par>
                              <p:par>
                                <p:cTn id="137" presetID="3" presetClass="entr" presetSubtype="10" fill="hold" grpId="2" nodeType="withEffect">
                                  <p:stCondLst>
                                    <p:cond delay="0"/>
                                  </p:stCondLst>
                                  <p:childTnLst>
                                    <p:set>
                                      <p:cBhvr>
                                        <p:cTn id="138" dur="1" fill="hold">
                                          <p:stCondLst>
                                            <p:cond delay="0"/>
                                          </p:stCondLst>
                                        </p:cTn>
                                        <p:tgtEl>
                                          <p:spTgt spid="28"/>
                                        </p:tgtEl>
                                        <p:attrNameLst>
                                          <p:attrName>style.visibility</p:attrName>
                                        </p:attrNameLst>
                                      </p:cBhvr>
                                      <p:to>
                                        <p:strVal val="visible"/>
                                      </p:to>
                                    </p:set>
                                    <p:animEffect transition="in" filter="blinds(horizontal)">
                                      <p:cBhvr>
                                        <p:cTn id="139" dur="2750"/>
                                        <p:tgtEl>
                                          <p:spTgt spid="28"/>
                                        </p:tgtEl>
                                      </p:cBhvr>
                                    </p:animEffect>
                                  </p:childTnLst>
                                </p:cTn>
                              </p:par>
                              <p:par>
                                <p:cTn id="140" presetID="2" presetClass="entr" presetSubtype="2" fill="hold" grpId="0" nodeType="withEffect">
                                  <p:stCondLst>
                                    <p:cond delay="0"/>
                                  </p:stCondLst>
                                  <p:childTnLst>
                                    <p:set>
                                      <p:cBhvr>
                                        <p:cTn id="141" dur="1" fill="hold">
                                          <p:stCondLst>
                                            <p:cond delay="0"/>
                                          </p:stCondLst>
                                        </p:cTn>
                                        <p:tgtEl>
                                          <p:spTgt spid="27"/>
                                        </p:tgtEl>
                                        <p:attrNameLst>
                                          <p:attrName>style.visibility</p:attrName>
                                        </p:attrNameLst>
                                      </p:cBhvr>
                                      <p:to>
                                        <p:strVal val="visible"/>
                                      </p:to>
                                    </p:set>
                                    <p:anim calcmode="lin" valueType="num">
                                      <p:cBhvr additive="base">
                                        <p:cTn id="142" dur="2750" fill="hold"/>
                                        <p:tgtEl>
                                          <p:spTgt spid="27"/>
                                        </p:tgtEl>
                                        <p:attrNameLst>
                                          <p:attrName>ppt_x</p:attrName>
                                        </p:attrNameLst>
                                      </p:cBhvr>
                                      <p:tavLst>
                                        <p:tav tm="0">
                                          <p:val>
                                            <p:strVal val="1+#ppt_w/2"/>
                                          </p:val>
                                        </p:tav>
                                        <p:tav tm="100000">
                                          <p:val>
                                            <p:strVal val="#ppt_x"/>
                                          </p:val>
                                        </p:tav>
                                      </p:tavLst>
                                    </p:anim>
                                    <p:anim calcmode="lin" valueType="num">
                                      <p:cBhvr additive="base">
                                        <p:cTn id="143" dur="2750" fill="hold"/>
                                        <p:tgtEl>
                                          <p:spTgt spid="27"/>
                                        </p:tgtEl>
                                        <p:attrNameLst>
                                          <p:attrName>ppt_y</p:attrName>
                                        </p:attrNameLst>
                                      </p:cBhvr>
                                      <p:tavLst>
                                        <p:tav tm="0">
                                          <p:val>
                                            <p:strVal val="#ppt_y"/>
                                          </p:val>
                                        </p:tav>
                                        <p:tav tm="100000">
                                          <p:val>
                                            <p:strVal val="#ppt_y"/>
                                          </p:val>
                                        </p:tav>
                                      </p:tavLst>
                                    </p:anim>
                                  </p:childTnLst>
                                </p:cTn>
                              </p:par>
                              <p:par>
                                <p:cTn id="144" presetID="8" presetClass="emph" presetSubtype="0" fill="hold" grpId="1" nodeType="withEffect">
                                  <p:stCondLst>
                                    <p:cond delay="0"/>
                                  </p:stCondLst>
                                  <p:childTnLst>
                                    <p:animRot by="-21600000">
                                      <p:cBhvr>
                                        <p:cTn id="145" dur="2750" fill="hold"/>
                                        <p:tgtEl>
                                          <p:spTgt spid="27"/>
                                        </p:tgtEl>
                                        <p:attrNameLst>
                                          <p:attrName>r</p:attrName>
                                        </p:attrNameLst>
                                      </p:cBhvr>
                                    </p:animRot>
                                  </p:childTnLst>
                                </p:cTn>
                              </p:par>
                              <p:par>
                                <p:cTn id="146" presetID="3" presetClass="entr" presetSubtype="10" fill="hold" grpId="2" nodeType="withEffect">
                                  <p:stCondLst>
                                    <p:cond delay="0"/>
                                  </p:stCondLst>
                                  <p:childTnLst>
                                    <p:set>
                                      <p:cBhvr>
                                        <p:cTn id="147" dur="1" fill="hold">
                                          <p:stCondLst>
                                            <p:cond delay="0"/>
                                          </p:stCondLst>
                                        </p:cTn>
                                        <p:tgtEl>
                                          <p:spTgt spid="27"/>
                                        </p:tgtEl>
                                        <p:attrNameLst>
                                          <p:attrName>style.visibility</p:attrName>
                                        </p:attrNameLst>
                                      </p:cBhvr>
                                      <p:to>
                                        <p:strVal val="visible"/>
                                      </p:to>
                                    </p:set>
                                    <p:animEffect transition="in" filter="blinds(horizontal)">
                                      <p:cBhvr>
                                        <p:cTn id="148" dur="2750"/>
                                        <p:tgtEl>
                                          <p:spTgt spid="27"/>
                                        </p:tgtEl>
                                      </p:cBhvr>
                                    </p:animEffect>
                                  </p:childTnLst>
                                </p:cTn>
                              </p:par>
                              <p:par>
                                <p:cTn id="149" presetID="2" presetClass="entr" presetSubtype="2" fill="hold" grpId="0" nodeType="withEffect">
                                  <p:stCondLst>
                                    <p:cond delay="0"/>
                                  </p:stCondLst>
                                  <p:childTnLst>
                                    <p:set>
                                      <p:cBhvr>
                                        <p:cTn id="150" dur="1" fill="hold">
                                          <p:stCondLst>
                                            <p:cond delay="0"/>
                                          </p:stCondLst>
                                        </p:cTn>
                                        <p:tgtEl>
                                          <p:spTgt spid="26"/>
                                        </p:tgtEl>
                                        <p:attrNameLst>
                                          <p:attrName>style.visibility</p:attrName>
                                        </p:attrNameLst>
                                      </p:cBhvr>
                                      <p:to>
                                        <p:strVal val="visible"/>
                                      </p:to>
                                    </p:set>
                                    <p:anim calcmode="lin" valueType="num">
                                      <p:cBhvr additive="base">
                                        <p:cTn id="151" dur="2750" fill="hold"/>
                                        <p:tgtEl>
                                          <p:spTgt spid="26"/>
                                        </p:tgtEl>
                                        <p:attrNameLst>
                                          <p:attrName>ppt_x</p:attrName>
                                        </p:attrNameLst>
                                      </p:cBhvr>
                                      <p:tavLst>
                                        <p:tav tm="0">
                                          <p:val>
                                            <p:strVal val="1+#ppt_w/2"/>
                                          </p:val>
                                        </p:tav>
                                        <p:tav tm="100000">
                                          <p:val>
                                            <p:strVal val="#ppt_x"/>
                                          </p:val>
                                        </p:tav>
                                      </p:tavLst>
                                    </p:anim>
                                    <p:anim calcmode="lin" valueType="num">
                                      <p:cBhvr additive="base">
                                        <p:cTn id="152" dur="2750" fill="hold"/>
                                        <p:tgtEl>
                                          <p:spTgt spid="26"/>
                                        </p:tgtEl>
                                        <p:attrNameLst>
                                          <p:attrName>ppt_y</p:attrName>
                                        </p:attrNameLst>
                                      </p:cBhvr>
                                      <p:tavLst>
                                        <p:tav tm="0">
                                          <p:val>
                                            <p:strVal val="#ppt_y"/>
                                          </p:val>
                                        </p:tav>
                                        <p:tav tm="100000">
                                          <p:val>
                                            <p:strVal val="#ppt_y"/>
                                          </p:val>
                                        </p:tav>
                                      </p:tavLst>
                                    </p:anim>
                                  </p:childTnLst>
                                </p:cTn>
                              </p:par>
                              <p:par>
                                <p:cTn id="153" presetID="8" presetClass="emph" presetSubtype="0" fill="hold" grpId="1" nodeType="withEffect">
                                  <p:stCondLst>
                                    <p:cond delay="0"/>
                                  </p:stCondLst>
                                  <p:childTnLst>
                                    <p:animRot by="-21600000">
                                      <p:cBhvr>
                                        <p:cTn id="154" dur="2750" fill="hold"/>
                                        <p:tgtEl>
                                          <p:spTgt spid="26"/>
                                        </p:tgtEl>
                                        <p:attrNameLst>
                                          <p:attrName>r</p:attrName>
                                        </p:attrNameLst>
                                      </p:cBhvr>
                                    </p:animRot>
                                  </p:childTnLst>
                                </p:cTn>
                              </p:par>
                              <p:par>
                                <p:cTn id="155" presetID="3" presetClass="entr" presetSubtype="10" fill="hold" grpId="2" nodeType="withEffect">
                                  <p:stCondLst>
                                    <p:cond delay="0"/>
                                  </p:stCondLst>
                                  <p:childTnLst>
                                    <p:set>
                                      <p:cBhvr>
                                        <p:cTn id="156" dur="1" fill="hold">
                                          <p:stCondLst>
                                            <p:cond delay="0"/>
                                          </p:stCondLst>
                                        </p:cTn>
                                        <p:tgtEl>
                                          <p:spTgt spid="26"/>
                                        </p:tgtEl>
                                        <p:attrNameLst>
                                          <p:attrName>style.visibility</p:attrName>
                                        </p:attrNameLst>
                                      </p:cBhvr>
                                      <p:to>
                                        <p:strVal val="visible"/>
                                      </p:to>
                                    </p:set>
                                    <p:animEffect transition="in" filter="blinds(horizontal)">
                                      <p:cBhvr>
                                        <p:cTn id="157" dur="2750"/>
                                        <p:tgtEl>
                                          <p:spTgt spid="26"/>
                                        </p:tgtEl>
                                      </p:cBhvr>
                                    </p:animEffect>
                                  </p:childTnLst>
                                </p:cTn>
                              </p:par>
                              <p:par>
                                <p:cTn id="158" presetID="2" presetClass="entr" presetSubtype="2" fill="hold" grpId="0" nodeType="withEffect">
                                  <p:stCondLst>
                                    <p:cond delay="0"/>
                                  </p:stCondLst>
                                  <p:childTnLst>
                                    <p:set>
                                      <p:cBhvr>
                                        <p:cTn id="159" dur="1" fill="hold">
                                          <p:stCondLst>
                                            <p:cond delay="0"/>
                                          </p:stCondLst>
                                        </p:cTn>
                                        <p:tgtEl>
                                          <p:spTgt spid="25"/>
                                        </p:tgtEl>
                                        <p:attrNameLst>
                                          <p:attrName>style.visibility</p:attrName>
                                        </p:attrNameLst>
                                      </p:cBhvr>
                                      <p:to>
                                        <p:strVal val="visible"/>
                                      </p:to>
                                    </p:set>
                                    <p:anim calcmode="lin" valueType="num">
                                      <p:cBhvr additive="base">
                                        <p:cTn id="160" dur="2750" fill="hold"/>
                                        <p:tgtEl>
                                          <p:spTgt spid="25"/>
                                        </p:tgtEl>
                                        <p:attrNameLst>
                                          <p:attrName>ppt_x</p:attrName>
                                        </p:attrNameLst>
                                      </p:cBhvr>
                                      <p:tavLst>
                                        <p:tav tm="0">
                                          <p:val>
                                            <p:strVal val="1+#ppt_w/2"/>
                                          </p:val>
                                        </p:tav>
                                        <p:tav tm="100000">
                                          <p:val>
                                            <p:strVal val="#ppt_x"/>
                                          </p:val>
                                        </p:tav>
                                      </p:tavLst>
                                    </p:anim>
                                    <p:anim calcmode="lin" valueType="num">
                                      <p:cBhvr additive="base">
                                        <p:cTn id="161" dur="2750" fill="hold"/>
                                        <p:tgtEl>
                                          <p:spTgt spid="25"/>
                                        </p:tgtEl>
                                        <p:attrNameLst>
                                          <p:attrName>ppt_y</p:attrName>
                                        </p:attrNameLst>
                                      </p:cBhvr>
                                      <p:tavLst>
                                        <p:tav tm="0">
                                          <p:val>
                                            <p:strVal val="#ppt_y"/>
                                          </p:val>
                                        </p:tav>
                                        <p:tav tm="100000">
                                          <p:val>
                                            <p:strVal val="#ppt_y"/>
                                          </p:val>
                                        </p:tav>
                                      </p:tavLst>
                                    </p:anim>
                                  </p:childTnLst>
                                </p:cTn>
                              </p:par>
                              <p:par>
                                <p:cTn id="162" presetID="8" presetClass="emph" presetSubtype="0" fill="hold" grpId="1" nodeType="withEffect">
                                  <p:stCondLst>
                                    <p:cond delay="0"/>
                                  </p:stCondLst>
                                  <p:childTnLst>
                                    <p:animRot by="-21600000">
                                      <p:cBhvr>
                                        <p:cTn id="163" dur="2750" fill="hold"/>
                                        <p:tgtEl>
                                          <p:spTgt spid="25"/>
                                        </p:tgtEl>
                                        <p:attrNameLst>
                                          <p:attrName>r</p:attrName>
                                        </p:attrNameLst>
                                      </p:cBhvr>
                                    </p:animRot>
                                  </p:childTnLst>
                                </p:cTn>
                              </p:par>
                              <p:par>
                                <p:cTn id="164" presetID="3" presetClass="entr" presetSubtype="10" fill="hold" grpId="2" nodeType="withEffect">
                                  <p:stCondLst>
                                    <p:cond delay="0"/>
                                  </p:stCondLst>
                                  <p:childTnLst>
                                    <p:set>
                                      <p:cBhvr>
                                        <p:cTn id="165" dur="1" fill="hold">
                                          <p:stCondLst>
                                            <p:cond delay="0"/>
                                          </p:stCondLst>
                                        </p:cTn>
                                        <p:tgtEl>
                                          <p:spTgt spid="25"/>
                                        </p:tgtEl>
                                        <p:attrNameLst>
                                          <p:attrName>style.visibility</p:attrName>
                                        </p:attrNameLst>
                                      </p:cBhvr>
                                      <p:to>
                                        <p:strVal val="visible"/>
                                      </p:to>
                                    </p:set>
                                    <p:animEffect transition="in" filter="blinds(horizontal)">
                                      <p:cBhvr>
                                        <p:cTn id="166" dur="2750"/>
                                        <p:tgtEl>
                                          <p:spTgt spid="25"/>
                                        </p:tgtEl>
                                      </p:cBhvr>
                                    </p:animEffect>
                                  </p:childTnLst>
                                </p:cTn>
                              </p:par>
                              <p:par>
                                <p:cTn id="167" presetID="2" presetClass="entr" presetSubtype="2" fill="hold" grpId="0" nodeType="withEffect">
                                  <p:stCondLst>
                                    <p:cond delay="0"/>
                                  </p:stCondLst>
                                  <p:childTnLst>
                                    <p:set>
                                      <p:cBhvr>
                                        <p:cTn id="168" dur="1" fill="hold">
                                          <p:stCondLst>
                                            <p:cond delay="0"/>
                                          </p:stCondLst>
                                        </p:cTn>
                                        <p:tgtEl>
                                          <p:spTgt spid="24"/>
                                        </p:tgtEl>
                                        <p:attrNameLst>
                                          <p:attrName>style.visibility</p:attrName>
                                        </p:attrNameLst>
                                      </p:cBhvr>
                                      <p:to>
                                        <p:strVal val="visible"/>
                                      </p:to>
                                    </p:set>
                                    <p:anim calcmode="lin" valueType="num">
                                      <p:cBhvr additive="base">
                                        <p:cTn id="169" dur="2750" fill="hold"/>
                                        <p:tgtEl>
                                          <p:spTgt spid="24"/>
                                        </p:tgtEl>
                                        <p:attrNameLst>
                                          <p:attrName>ppt_x</p:attrName>
                                        </p:attrNameLst>
                                      </p:cBhvr>
                                      <p:tavLst>
                                        <p:tav tm="0">
                                          <p:val>
                                            <p:strVal val="1+#ppt_w/2"/>
                                          </p:val>
                                        </p:tav>
                                        <p:tav tm="100000">
                                          <p:val>
                                            <p:strVal val="#ppt_x"/>
                                          </p:val>
                                        </p:tav>
                                      </p:tavLst>
                                    </p:anim>
                                    <p:anim calcmode="lin" valueType="num">
                                      <p:cBhvr additive="base">
                                        <p:cTn id="170" dur="2750" fill="hold"/>
                                        <p:tgtEl>
                                          <p:spTgt spid="24"/>
                                        </p:tgtEl>
                                        <p:attrNameLst>
                                          <p:attrName>ppt_y</p:attrName>
                                        </p:attrNameLst>
                                      </p:cBhvr>
                                      <p:tavLst>
                                        <p:tav tm="0">
                                          <p:val>
                                            <p:strVal val="#ppt_y"/>
                                          </p:val>
                                        </p:tav>
                                        <p:tav tm="100000">
                                          <p:val>
                                            <p:strVal val="#ppt_y"/>
                                          </p:val>
                                        </p:tav>
                                      </p:tavLst>
                                    </p:anim>
                                  </p:childTnLst>
                                </p:cTn>
                              </p:par>
                              <p:par>
                                <p:cTn id="171" presetID="8" presetClass="emph" presetSubtype="0" fill="hold" grpId="1" nodeType="withEffect">
                                  <p:stCondLst>
                                    <p:cond delay="0"/>
                                  </p:stCondLst>
                                  <p:childTnLst>
                                    <p:animRot by="-21600000">
                                      <p:cBhvr>
                                        <p:cTn id="172" dur="2750" fill="hold"/>
                                        <p:tgtEl>
                                          <p:spTgt spid="24"/>
                                        </p:tgtEl>
                                        <p:attrNameLst>
                                          <p:attrName>r</p:attrName>
                                        </p:attrNameLst>
                                      </p:cBhvr>
                                    </p:animRot>
                                  </p:childTnLst>
                                </p:cTn>
                              </p:par>
                              <p:par>
                                <p:cTn id="173" presetID="3" presetClass="entr" presetSubtype="10" fill="hold" grpId="2" nodeType="withEffect">
                                  <p:stCondLst>
                                    <p:cond delay="0"/>
                                  </p:stCondLst>
                                  <p:childTnLst>
                                    <p:set>
                                      <p:cBhvr>
                                        <p:cTn id="174" dur="1" fill="hold">
                                          <p:stCondLst>
                                            <p:cond delay="0"/>
                                          </p:stCondLst>
                                        </p:cTn>
                                        <p:tgtEl>
                                          <p:spTgt spid="24"/>
                                        </p:tgtEl>
                                        <p:attrNameLst>
                                          <p:attrName>style.visibility</p:attrName>
                                        </p:attrNameLst>
                                      </p:cBhvr>
                                      <p:to>
                                        <p:strVal val="visible"/>
                                      </p:to>
                                    </p:set>
                                    <p:animEffect transition="in" filter="blinds(horizontal)">
                                      <p:cBhvr>
                                        <p:cTn id="175" dur="2750"/>
                                        <p:tgtEl>
                                          <p:spTgt spid="24"/>
                                        </p:tgtEl>
                                      </p:cBhvr>
                                    </p:animEffect>
                                  </p:childTnLst>
                                </p:cTn>
                              </p:par>
                              <p:par>
                                <p:cTn id="176" presetID="2" presetClass="entr" presetSubtype="2" fill="hold" grpId="0" nodeType="withEffect">
                                  <p:stCondLst>
                                    <p:cond delay="0"/>
                                  </p:stCondLst>
                                  <p:childTnLst>
                                    <p:set>
                                      <p:cBhvr>
                                        <p:cTn id="177" dur="1" fill="hold">
                                          <p:stCondLst>
                                            <p:cond delay="0"/>
                                          </p:stCondLst>
                                        </p:cTn>
                                        <p:tgtEl>
                                          <p:spTgt spid="23"/>
                                        </p:tgtEl>
                                        <p:attrNameLst>
                                          <p:attrName>style.visibility</p:attrName>
                                        </p:attrNameLst>
                                      </p:cBhvr>
                                      <p:to>
                                        <p:strVal val="visible"/>
                                      </p:to>
                                    </p:set>
                                    <p:anim calcmode="lin" valueType="num">
                                      <p:cBhvr additive="base">
                                        <p:cTn id="178" dur="2750" fill="hold"/>
                                        <p:tgtEl>
                                          <p:spTgt spid="23"/>
                                        </p:tgtEl>
                                        <p:attrNameLst>
                                          <p:attrName>ppt_x</p:attrName>
                                        </p:attrNameLst>
                                      </p:cBhvr>
                                      <p:tavLst>
                                        <p:tav tm="0">
                                          <p:val>
                                            <p:strVal val="1+#ppt_w/2"/>
                                          </p:val>
                                        </p:tav>
                                        <p:tav tm="100000">
                                          <p:val>
                                            <p:strVal val="#ppt_x"/>
                                          </p:val>
                                        </p:tav>
                                      </p:tavLst>
                                    </p:anim>
                                    <p:anim calcmode="lin" valueType="num">
                                      <p:cBhvr additive="base">
                                        <p:cTn id="179" dur="2750" fill="hold"/>
                                        <p:tgtEl>
                                          <p:spTgt spid="23"/>
                                        </p:tgtEl>
                                        <p:attrNameLst>
                                          <p:attrName>ppt_y</p:attrName>
                                        </p:attrNameLst>
                                      </p:cBhvr>
                                      <p:tavLst>
                                        <p:tav tm="0">
                                          <p:val>
                                            <p:strVal val="#ppt_y"/>
                                          </p:val>
                                        </p:tav>
                                        <p:tav tm="100000">
                                          <p:val>
                                            <p:strVal val="#ppt_y"/>
                                          </p:val>
                                        </p:tav>
                                      </p:tavLst>
                                    </p:anim>
                                  </p:childTnLst>
                                </p:cTn>
                              </p:par>
                              <p:par>
                                <p:cTn id="180" presetID="8" presetClass="emph" presetSubtype="0" fill="hold" grpId="1" nodeType="withEffect">
                                  <p:stCondLst>
                                    <p:cond delay="0"/>
                                  </p:stCondLst>
                                  <p:childTnLst>
                                    <p:animRot by="-21600000">
                                      <p:cBhvr>
                                        <p:cTn id="181" dur="2750" fill="hold"/>
                                        <p:tgtEl>
                                          <p:spTgt spid="23"/>
                                        </p:tgtEl>
                                        <p:attrNameLst>
                                          <p:attrName>r</p:attrName>
                                        </p:attrNameLst>
                                      </p:cBhvr>
                                    </p:animRot>
                                  </p:childTnLst>
                                </p:cTn>
                              </p:par>
                              <p:par>
                                <p:cTn id="182" presetID="3" presetClass="entr" presetSubtype="10" fill="hold" grpId="2" nodeType="withEffect">
                                  <p:stCondLst>
                                    <p:cond delay="0"/>
                                  </p:stCondLst>
                                  <p:childTnLst>
                                    <p:set>
                                      <p:cBhvr>
                                        <p:cTn id="183" dur="1" fill="hold">
                                          <p:stCondLst>
                                            <p:cond delay="0"/>
                                          </p:stCondLst>
                                        </p:cTn>
                                        <p:tgtEl>
                                          <p:spTgt spid="23"/>
                                        </p:tgtEl>
                                        <p:attrNameLst>
                                          <p:attrName>style.visibility</p:attrName>
                                        </p:attrNameLst>
                                      </p:cBhvr>
                                      <p:to>
                                        <p:strVal val="visible"/>
                                      </p:to>
                                    </p:set>
                                    <p:animEffect transition="in" filter="blinds(horizontal)">
                                      <p:cBhvr>
                                        <p:cTn id="184" dur="2750"/>
                                        <p:tgtEl>
                                          <p:spTgt spid="23"/>
                                        </p:tgtEl>
                                      </p:cBhvr>
                                    </p:animEffect>
                                  </p:childTnLst>
                                </p:cTn>
                              </p:par>
                              <p:par>
                                <p:cTn id="185" presetID="2" presetClass="entr" presetSubtype="2" fill="hold" grpId="0" nodeType="withEffect">
                                  <p:stCondLst>
                                    <p:cond delay="0"/>
                                  </p:stCondLst>
                                  <p:childTnLst>
                                    <p:set>
                                      <p:cBhvr>
                                        <p:cTn id="186" dur="1" fill="hold">
                                          <p:stCondLst>
                                            <p:cond delay="0"/>
                                          </p:stCondLst>
                                        </p:cTn>
                                        <p:tgtEl>
                                          <p:spTgt spid="22"/>
                                        </p:tgtEl>
                                        <p:attrNameLst>
                                          <p:attrName>style.visibility</p:attrName>
                                        </p:attrNameLst>
                                      </p:cBhvr>
                                      <p:to>
                                        <p:strVal val="visible"/>
                                      </p:to>
                                    </p:set>
                                    <p:anim calcmode="lin" valueType="num">
                                      <p:cBhvr additive="base">
                                        <p:cTn id="187" dur="2750" fill="hold"/>
                                        <p:tgtEl>
                                          <p:spTgt spid="22"/>
                                        </p:tgtEl>
                                        <p:attrNameLst>
                                          <p:attrName>ppt_x</p:attrName>
                                        </p:attrNameLst>
                                      </p:cBhvr>
                                      <p:tavLst>
                                        <p:tav tm="0">
                                          <p:val>
                                            <p:strVal val="1+#ppt_w/2"/>
                                          </p:val>
                                        </p:tav>
                                        <p:tav tm="100000">
                                          <p:val>
                                            <p:strVal val="#ppt_x"/>
                                          </p:val>
                                        </p:tav>
                                      </p:tavLst>
                                    </p:anim>
                                    <p:anim calcmode="lin" valueType="num">
                                      <p:cBhvr additive="base">
                                        <p:cTn id="188" dur="2750" fill="hold"/>
                                        <p:tgtEl>
                                          <p:spTgt spid="22"/>
                                        </p:tgtEl>
                                        <p:attrNameLst>
                                          <p:attrName>ppt_y</p:attrName>
                                        </p:attrNameLst>
                                      </p:cBhvr>
                                      <p:tavLst>
                                        <p:tav tm="0">
                                          <p:val>
                                            <p:strVal val="#ppt_y"/>
                                          </p:val>
                                        </p:tav>
                                        <p:tav tm="100000">
                                          <p:val>
                                            <p:strVal val="#ppt_y"/>
                                          </p:val>
                                        </p:tav>
                                      </p:tavLst>
                                    </p:anim>
                                  </p:childTnLst>
                                </p:cTn>
                              </p:par>
                              <p:par>
                                <p:cTn id="189" presetID="8" presetClass="emph" presetSubtype="0" fill="hold" grpId="1" nodeType="withEffect">
                                  <p:stCondLst>
                                    <p:cond delay="0"/>
                                  </p:stCondLst>
                                  <p:childTnLst>
                                    <p:animRot by="-21600000">
                                      <p:cBhvr>
                                        <p:cTn id="190" dur="2750" fill="hold"/>
                                        <p:tgtEl>
                                          <p:spTgt spid="22"/>
                                        </p:tgtEl>
                                        <p:attrNameLst>
                                          <p:attrName>r</p:attrName>
                                        </p:attrNameLst>
                                      </p:cBhvr>
                                    </p:animRot>
                                  </p:childTnLst>
                                </p:cTn>
                              </p:par>
                              <p:par>
                                <p:cTn id="191" presetID="3" presetClass="entr" presetSubtype="10" fill="hold" grpId="2" nodeType="withEffect">
                                  <p:stCondLst>
                                    <p:cond delay="0"/>
                                  </p:stCondLst>
                                  <p:childTnLst>
                                    <p:set>
                                      <p:cBhvr>
                                        <p:cTn id="192" dur="1" fill="hold">
                                          <p:stCondLst>
                                            <p:cond delay="0"/>
                                          </p:stCondLst>
                                        </p:cTn>
                                        <p:tgtEl>
                                          <p:spTgt spid="22"/>
                                        </p:tgtEl>
                                        <p:attrNameLst>
                                          <p:attrName>style.visibility</p:attrName>
                                        </p:attrNameLst>
                                      </p:cBhvr>
                                      <p:to>
                                        <p:strVal val="visible"/>
                                      </p:to>
                                    </p:set>
                                    <p:animEffect transition="in" filter="blinds(horizontal)">
                                      <p:cBhvr>
                                        <p:cTn id="193" dur="2750"/>
                                        <p:tgtEl>
                                          <p:spTgt spid="22"/>
                                        </p:tgtEl>
                                      </p:cBhvr>
                                    </p:animEffect>
                                  </p:childTnLst>
                                </p:cTn>
                              </p:par>
                              <p:par>
                                <p:cTn id="194" presetID="2" presetClass="entr" presetSubtype="2" fill="hold" grpId="0" nodeType="withEffect">
                                  <p:stCondLst>
                                    <p:cond delay="0"/>
                                  </p:stCondLst>
                                  <p:childTnLst>
                                    <p:set>
                                      <p:cBhvr>
                                        <p:cTn id="195" dur="1" fill="hold">
                                          <p:stCondLst>
                                            <p:cond delay="0"/>
                                          </p:stCondLst>
                                        </p:cTn>
                                        <p:tgtEl>
                                          <p:spTgt spid="57"/>
                                        </p:tgtEl>
                                        <p:attrNameLst>
                                          <p:attrName>style.visibility</p:attrName>
                                        </p:attrNameLst>
                                      </p:cBhvr>
                                      <p:to>
                                        <p:strVal val="visible"/>
                                      </p:to>
                                    </p:set>
                                    <p:anim calcmode="lin" valueType="num">
                                      <p:cBhvr additive="base">
                                        <p:cTn id="196" dur="2750" fill="hold"/>
                                        <p:tgtEl>
                                          <p:spTgt spid="57"/>
                                        </p:tgtEl>
                                        <p:attrNameLst>
                                          <p:attrName>ppt_x</p:attrName>
                                        </p:attrNameLst>
                                      </p:cBhvr>
                                      <p:tavLst>
                                        <p:tav tm="0">
                                          <p:val>
                                            <p:strVal val="1+#ppt_w/2"/>
                                          </p:val>
                                        </p:tav>
                                        <p:tav tm="100000">
                                          <p:val>
                                            <p:strVal val="#ppt_x"/>
                                          </p:val>
                                        </p:tav>
                                      </p:tavLst>
                                    </p:anim>
                                    <p:anim calcmode="lin" valueType="num">
                                      <p:cBhvr additive="base">
                                        <p:cTn id="197" dur="2750" fill="hold"/>
                                        <p:tgtEl>
                                          <p:spTgt spid="57"/>
                                        </p:tgtEl>
                                        <p:attrNameLst>
                                          <p:attrName>ppt_y</p:attrName>
                                        </p:attrNameLst>
                                      </p:cBhvr>
                                      <p:tavLst>
                                        <p:tav tm="0">
                                          <p:val>
                                            <p:strVal val="#ppt_y"/>
                                          </p:val>
                                        </p:tav>
                                        <p:tav tm="100000">
                                          <p:val>
                                            <p:strVal val="#ppt_y"/>
                                          </p:val>
                                        </p:tav>
                                      </p:tavLst>
                                    </p:anim>
                                  </p:childTnLst>
                                </p:cTn>
                              </p:par>
                              <p:par>
                                <p:cTn id="198" presetID="8" presetClass="emph" presetSubtype="0" fill="hold" grpId="1" nodeType="withEffect">
                                  <p:stCondLst>
                                    <p:cond delay="0"/>
                                  </p:stCondLst>
                                  <p:childTnLst>
                                    <p:animRot by="-21600000">
                                      <p:cBhvr>
                                        <p:cTn id="199" dur="2750" fill="hold"/>
                                        <p:tgtEl>
                                          <p:spTgt spid="57"/>
                                        </p:tgtEl>
                                        <p:attrNameLst>
                                          <p:attrName>r</p:attrName>
                                        </p:attrNameLst>
                                      </p:cBhvr>
                                    </p:animRot>
                                  </p:childTnLst>
                                </p:cTn>
                              </p:par>
                              <p:par>
                                <p:cTn id="200" presetID="3" presetClass="entr" presetSubtype="10" fill="hold" grpId="2" nodeType="withEffect">
                                  <p:stCondLst>
                                    <p:cond delay="0"/>
                                  </p:stCondLst>
                                  <p:childTnLst>
                                    <p:set>
                                      <p:cBhvr>
                                        <p:cTn id="201" dur="1" fill="hold">
                                          <p:stCondLst>
                                            <p:cond delay="0"/>
                                          </p:stCondLst>
                                        </p:cTn>
                                        <p:tgtEl>
                                          <p:spTgt spid="57"/>
                                        </p:tgtEl>
                                        <p:attrNameLst>
                                          <p:attrName>style.visibility</p:attrName>
                                        </p:attrNameLst>
                                      </p:cBhvr>
                                      <p:to>
                                        <p:strVal val="visible"/>
                                      </p:to>
                                    </p:set>
                                    <p:animEffect transition="in" filter="blinds(horizontal)">
                                      <p:cBhvr>
                                        <p:cTn id="202" dur="2750"/>
                                        <p:tgtEl>
                                          <p:spTgt spid="57"/>
                                        </p:tgtEl>
                                      </p:cBhvr>
                                    </p:animEffect>
                                  </p:childTnLst>
                                </p:cTn>
                              </p:par>
                              <p:par>
                                <p:cTn id="203" presetID="2" presetClass="entr" presetSubtype="2" fill="hold" grpId="0" nodeType="withEffect">
                                  <p:stCondLst>
                                    <p:cond delay="0"/>
                                  </p:stCondLst>
                                  <p:childTnLst>
                                    <p:set>
                                      <p:cBhvr>
                                        <p:cTn id="204" dur="1" fill="hold">
                                          <p:stCondLst>
                                            <p:cond delay="0"/>
                                          </p:stCondLst>
                                        </p:cTn>
                                        <p:tgtEl>
                                          <p:spTgt spid="51"/>
                                        </p:tgtEl>
                                        <p:attrNameLst>
                                          <p:attrName>style.visibility</p:attrName>
                                        </p:attrNameLst>
                                      </p:cBhvr>
                                      <p:to>
                                        <p:strVal val="visible"/>
                                      </p:to>
                                    </p:set>
                                    <p:anim calcmode="lin" valueType="num">
                                      <p:cBhvr additive="base">
                                        <p:cTn id="205" dur="2750" fill="hold"/>
                                        <p:tgtEl>
                                          <p:spTgt spid="51"/>
                                        </p:tgtEl>
                                        <p:attrNameLst>
                                          <p:attrName>ppt_x</p:attrName>
                                        </p:attrNameLst>
                                      </p:cBhvr>
                                      <p:tavLst>
                                        <p:tav tm="0">
                                          <p:val>
                                            <p:strVal val="1+#ppt_w/2"/>
                                          </p:val>
                                        </p:tav>
                                        <p:tav tm="100000">
                                          <p:val>
                                            <p:strVal val="#ppt_x"/>
                                          </p:val>
                                        </p:tav>
                                      </p:tavLst>
                                    </p:anim>
                                    <p:anim calcmode="lin" valueType="num">
                                      <p:cBhvr additive="base">
                                        <p:cTn id="206" dur="2750" fill="hold"/>
                                        <p:tgtEl>
                                          <p:spTgt spid="51"/>
                                        </p:tgtEl>
                                        <p:attrNameLst>
                                          <p:attrName>ppt_y</p:attrName>
                                        </p:attrNameLst>
                                      </p:cBhvr>
                                      <p:tavLst>
                                        <p:tav tm="0">
                                          <p:val>
                                            <p:strVal val="#ppt_y"/>
                                          </p:val>
                                        </p:tav>
                                        <p:tav tm="100000">
                                          <p:val>
                                            <p:strVal val="#ppt_y"/>
                                          </p:val>
                                        </p:tav>
                                      </p:tavLst>
                                    </p:anim>
                                  </p:childTnLst>
                                </p:cTn>
                              </p:par>
                              <p:par>
                                <p:cTn id="207" presetID="8" presetClass="emph" presetSubtype="0" fill="hold" grpId="1" nodeType="withEffect">
                                  <p:stCondLst>
                                    <p:cond delay="0"/>
                                  </p:stCondLst>
                                  <p:childTnLst>
                                    <p:animRot by="-21600000">
                                      <p:cBhvr>
                                        <p:cTn id="208" dur="2750" fill="hold"/>
                                        <p:tgtEl>
                                          <p:spTgt spid="51"/>
                                        </p:tgtEl>
                                        <p:attrNameLst>
                                          <p:attrName>r</p:attrName>
                                        </p:attrNameLst>
                                      </p:cBhvr>
                                    </p:animRot>
                                  </p:childTnLst>
                                </p:cTn>
                              </p:par>
                              <p:par>
                                <p:cTn id="209" presetID="3" presetClass="entr" presetSubtype="10" fill="hold" grpId="2" nodeType="withEffect">
                                  <p:stCondLst>
                                    <p:cond delay="0"/>
                                  </p:stCondLst>
                                  <p:childTnLst>
                                    <p:set>
                                      <p:cBhvr>
                                        <p:cTn id="210" dur="1" fill="hold">
                                          <p:stCondLst>
                                            <p:cond delay="0"/>
                                          </p:stCondLst>
                                        </p:cTn>
                                        <p:tgtEl>
                                          <p:spTgt spid="51"/>
                                        </p:tgtEl>
                                        <p:attrNameLst>
                                          <p:attrName>style.visibility</p:attrName>
                                        </p:attrNameLst>
                                      </p:cBhvr>
                                      <p:to>
                                        <p:strVal val="visible"/>
                                      </p:to>
                                    </p:set>
                                    <p:animEffect transition="in" filter="blinds(horizontal)">
                                      <p:cBhvr>
                                        <p:cTn id="211" dur="2750"/>
                                        <p:tgtEl>
                                          <p:spTgt spid="51"/>
                                        </p:tgtEl>
                                      </p:cBhvr>
                                    </p:animEffect>
                                  </p:childTnLst>
                                </p:cTn>
                              </p:par>
                              <p:par>
                                <p:cTn id="212" presetID="2" presetClass="entr" presetSubtype="2" fill="hold" grpId="0" nodeType="withEffect">
                                  <p:stCondLst>
                                    <p:cond delay="0"/>
                                  </p:stCondLst>
                                  <p:childTnLst>
                                    <p:set>
                                      <p:cBhvr>
                                        <p:cTn id="213" dur="1" fill="hold">
                                          <p:stCondLst>
                                            <p:cond delay="0"/>
                                          </p:stCondLst>
                                        </p:cTn>
                                        <p:tgtEl>
                                          <p:spTgt spid="50"/>
                                        </p:tgtEl>
                                        <p:attrNameLst>
                                          <p:attrName>style.visibility</p:attrName>
                                        </p:attrNameLst>
                                      </p:cBhvr>
                                      <p:to>
                                        <p:strVal val="visible"/>
                                      </p:to>
                                    </p:set>
                                    <p:anim calcmode="lin" valueType="num">
                                      <p:cBhvr additive="base">
                                        <p:cTn id="214" dur="2750" fill="hold"/>
                                        <p:tgtEl>
                                          <p:spTgt spid="50"/>
                                        </p:tgtEl>
                                        <p:attrNameLst>
                                          <p:attrName>ppt_x</p:attrName>
                                        </p:attrNameLst>
                                      </p:cBhvr>
                                      <p:tavLst>
                                        <p:tav tm="0">
                                          <p:val>
                                            <p:strVal val="1+#ppt_w/2"/>
                                          </p:val>
                                        </p:tav>
                                        <p:tav tm="100000">
                                          <p:val>
                                            <p:strVal val="#ppt_x"/>
                                          </p:val>
                                        </p:tav>
                                      </p:tavLst>
                                    </p:anim>
                                    <p:anim calcmode="lin" valueType="num">
                                      <p:cBhvr additive="base">
                                        <p:cTn id="215" dur="2750" fill="hold"/>
                                        <p:tgtEl>
                                          <p:spTgt spid="50"/>
                                        </p:tgtEl>
                                        <p:attrNameLst>
                                          <p:attrName>ppt_y</p:attrName>
                                        </p:attrNameLst>
                                      </p:cBhvr>
                                      <p:tavLst>
                                        <p:tav tm="0">
                                          <p:val>
                                            <p:strVal val="#ppt_y"/>
                                          </p:val>
                                        </p:tav>
                                        <p:tav tm="100000">
                                          <p:val>
                                            <p:strVal val="#ppt_y"/>
                                          </p:val>
                                        </p:tav>
                                      </p:tavLst>
                                    </p:anim>
                                  </p:childTnLst>
                                </p:cTn>
                              </p:par>
                              <p:par>
                                <p:cTn id="216" presetID="8" presetClass="emph" presetSubtype="0" fill="hold" grpId="1" nodeType="withEffect">
                                  <p:stCondLst>
                                    <p:cond delay="0"/>
                                  </p:stCondLst>
                                  <p:childTnLst>
                                    <p:animRot by="-21600000">
                                      <p:cBhvr>
                                        <p:cTn id="217" dur="2750" fill="hold"/>
                                        <p:tgtEl>
                                          <p:spTgt spid="50"/>
                                        </p:tgtEl>
                                        <p:attrNameLst>
                                          <p:attrName>r</p:attrName>
                                        </p:attrNameLst>
                                      </p:cBhvr>
                                    </p:animRot>
                                  </p:childTnLst>
                                </p:cTn>
                              </p:par>
                              <p:par>
                                <p:cTn id="218" presetID="3" presetClass="entr" presetSubtype="10" fill="hold" grpId="2" nodeType="withEffect">
                                  <p:stCondLst>
                                    <p:cond delay="0"/>
                                  </p:stCondLst>
                                  <p:childTnLst>
                                    <p:set>
                                      <p:cBhvr>
                                        <p:cTn id="219" dur="1" fill="hold">
                                          <p:stCondLst>
                                            <p:cond delay="0"/>
                                          </p:stCondLst>
                                        </p:cTn>
                                        <p:tgtEl>
                                          <p:spTgt spid="50"/>
                                        </p:tgtEl>
                                        <p:attrNameLst>
                                          <p:attrName>style.visibility</p:attrName>
                                        </p:attrNameLst>
                                      </p:cBhvr>
                                      <p:to>
                                        <p:strVal val="visible"/>
                                      </p:to>
                                    </p:set>
                                    <p:animEffect transition="in" filter="blinds(horizontal)">
                                      <p:cBhvr>
                                        <p:cTn id="220" dur="2750"/>
                                        <p:tgtEl>
                                          <p:spTgt spid="50"/>
                                        </p:tgtEl>
                                      </p:cBhvr>
                                    </p:animEffect>
                                  </p:childTnLst>
                                </p:cTn>
                              </p:par>
                              <p:par>
                                <p:cTn id="221" presetID="2" presetClass="entr" presetSubtype="2" fill="hold" grpId="0" nodeType="withEffect">
                                  <p:stCondLst>
                                    <p:cond delay="0"/>
                                  </p:stCondLst>
                                  <p:childTnLst>
                                    <p:set>
                                      <p:cBhvr>
                                        <p:cTn id="222" dur="1" fill="hold">
                                          <p:stCondLst>
                                            <p:cond delay="0"/>
                                          </p:stCondLst>
                                        </p:cTn>
                                        <p:tgtEl>
                                          <p:spTgt spid="49"/>
                                        </p:tgtEl>
                                        <p:attrNameLst>
                                          <p:attrName>style.visibility</p:attrName>
                                        </p:attrNameLst>
                                      </p:cBhvr>
                                      <p:to>
                                        <p:strVal val="visible"/>
                                      </p:to>
                                    </p:set>
                                    <p:anim calcmode="lin" valueType="num">
                                      <p:cBhvr additive="base">
                                        <p:cTn id="223" dur="2750" fill="hold"/>
                                        <p:tgtEl>
                                          <p:spTgt spid="49"/>
                                        </p:tgtEl>
                                        <p:attrNameLst>
                                          <p:attrName>ppt_x</p:attrName>
                                        </p:attrNameLst>
                                      </p:cBhvr>
                                      <p:tavLst>
                                        <p:tav tm="0">
                                          <p:val>
                                            <p:strVal val="1+#ppt_w/2"/>
                                          </p:val>
                                        </p:tav>
                                        <p:tav tm="100000">
                                          <p:val>
                                            <p:strVal val="#ppt_x"/>
                                          </p:val>
                                        </p:tav>
                                      </p:tavLst>
                                    </p:anim>
                                    <p:anim calcmode="lin" valueType="num">
                                      <p:cBhvr additive="base">
                                        <p:cTn id="224" dur="2750" fill="hold"/>
                                        <p:tgtEl>
                                          <p:spTgt spid="49"/>
                                        </p:tgtEl>
                                        <p:attrNameLst>
                                          <p:attrName>ppt_y</p:attrName>
                                        </p:attrNameLst>
                                      </p:cBhvr>
                                      <p:tavLst>
                                        <p:tav tm="0">
                                          <p:val>
                                            <p:strVal val="#ppt_y"/>
                                          </p:val>
                                        </p:tav>
                                        <p:tav tm="100000">
                                          <p:val>
                                            <p:strVal val="#ppt_y"/>
                                          </p:val>
                                        </p:tav>
                                      </p:tavLst>
                                    </p:anim>
                                  </p:childTnLst>
                                </p:cTn>
                              </p:par>
                              <p:par>
                                <p:cTn id="225" presetID="8" presetClass="emph" presetSubtype="0" fill="hold" grpId="1" nodeType="withEffect">
                                  <p:stCondLst>
                                    <p:cond delay="0"/>
                                  </p:stCondLst>
                                  <p:childTnLst>
                                    <p:animRot by="-21600000">
                                      <p:cBhvr>
                                        <p:cTn id="226" dur="2750" fill="hold"/>
                                        <p:tgtEl>
                                          <p:spTgt spid="49"/>
                                        </p:tgtEl>
                                        <p:attrNameLst>
                                          <p:attrName>r</p:attrName>
                                        </p:attrNameLst>
                                      </p:cBhvr>
                                    </p:animRot>
                                  </p:childTnLst>
                                </p:cTn>
                              </p:par>
                              <p:par>
                                <p:cTn id="227" presetID="3" presetClass="entr" presetSubtype="10" fill="hold" grpId="2" nodeType="withEffect">
                                  <p:stCondLst>
                                    <p:cond delay="0"/>
                                  </p:stCondLst>
                                  <p:childTnLst>
                                    <p:set>
                                      <p:cBhvr>
                                        <p:cTn id="228" dur="1" fill="hold">
                                          <p:stCondLst>
                                            <p:cond delay="0"/>
                                          </p:stCondLst>
                                        </p:cTn>
                                        <p:tgtEl>
                                          <p:spTgt spid="49"/>
                                        </p:tgtEl>
                                        <p:attrNameLst>
                                          <p:attrName>style.visibility</p:attrName>
                                        </p:attrNameLst>
                                      </p:cBhvr>
                                      <p:to>
                                        <p:strVal val="visible"/>
                                      </p:to>
                                    </p:set>
                                    <p:animEffect transition="in" filter="blinds(horizontal)">
                                      <p:cBhvr>
                                        <p:cTn id="229" dur="2750"/>
                                        <p:tgtEl>
                                          <p:spTgt spid="49"/>
                                        </p:tgtEl>
                                      </p:cBhvr>
                                    </p:animEffect>
                                  </p:childTnLst>
                                </p:cTn>
                              </p:par>
                              <p:par>
                                <p:cTn id="230" presetID="2" presetClass="entr" presetSubtype="2" fill="hold" grpId="0" nodeType="withEffect">
                                  <p:stCondLst>
                                    <p:cond delay="0"/>
                                  </p:stCondLst>
                                  <p:childTnLst>
                                    <p:set>
                                      <p:cBhvr>
                                        <p:cTn id="231" dur="1" fill="hold">
                                          <p:stCondLst>
                                            <p:cond delay="0"/>
                                          </p:stCondLst>
                                        </p:cTn>
                                        <p:tgtEl>
                                          <p:spTgt spid="48"/>
                                        </p:tgtEl>
                                        <p:attrNameLst>
                                          <p:attrName>style.visibility</p:attrName>
                                        </p:attrNameLst>
                                      </p:cBhvr>
                                      <p:to>
                                        <p:strVal val="visible"/>
                                      </p:to>
                                    </p:set>
                                    <p:anim calcmode="lin" valueType="num">
                                      <p:cBhvr additive="base">
                                        <p:cTn id="232" dur="2750" fill="hold"/>
                                        <p:tgtEl>
                                          <p:spTgt spid="48"/>
                                        </p:tgtEl>
                                        <p:attrNameLst>
                                          <p:attrName>ppt_x</p:attrName>
                                        </p:attrNameLst>
                                      </p:cBhvr>
                                      <p:tavLst>
                                        <p:tav tm="0">
                                          <p:val>
                                            <p:strVal val="1+#ppt_w/2"/>
                                          </p:val>
                                        </p:tav>
                                        <p:tav tm="100000">
                                          <p:val>
                                            <p:strVal val="#ppt_x"/>
                                          </p:val>
                                        </p:tav>
                                      </p:tavLst>
                                    </p:anim>
                                    <p:anim calcmode="lin" valueType="num">
                                      <p:cBhvr additive="base">
                                        <p:cTn id="233" dur="2750" fill="hold"/>
                                        <p:tgtEl>
                                          <p:spTgt spid="48"/>
                                        </p:tgtEl>
                                        <p:attrNameLst>
                                          <p:attrName>ppt_y</p:attrName>
                                        </p:attrNameLst>
                                      </p:cBhvr>
                                      <p:tavLst>
                                        <p:tav tm="0">
                                          <p:val>
                                            <p:strVal val="#ppt_y"/>
                                          </p:val>
                                        </p:tav>
                                        <p:tav tm="100000">
                                          <p:val>
                                            <p:strVal val="#ppt_y"/>
                                          </p:val>
                                        </p:tav>
                                      </p:tavLst>
                                    </p:anim>
                                  </p:childTnLst>
                                </p:cTn>
                              </p:par>
                              <p:par>
                                <p:cTn id="234" presetID="8" presetClass="emph" presetSubtype="0" fill="hold" grpId="1" nodeType="withEffect">
                                  <p:stCondLst>
                                    <p:cond delay="0"/>
                                  </p:stCondLst>
                                  <p:childTnLst>
                                    <p:animRot by="-21600000">
                                      <p:cBhvr>
                                        <p:cTn id="235" dur="2750" fill="hold"/>
                                        <p:tgtEl>
                                          <p:spTgt spid="48"/>
                                        </p:tgtEl>
                                        <p:attrNameLst>
                                          <p:attrName>r</p:attrName>
                                        </p:attrNameLst>
                                      </p:cBhvr>
                                    </p:animRot>
                                  </p:childTnLst>
                                </p:cTn>
                              </p:par>
                              <p:par>
                                <p:cTn id="236" presetID="3" presetClass="entr" presetSubtype="10" fill="hold" grpId="2" nodeType="withEffect">
                                  <p:stCondLst>
                                    <p:cond delay="0"/>
                                  </p:stCondLst>
                                  <p:childTnLst>
                                    <p:set>
                                      <p:cBhvr>
                                        <p:cTn id="237" dur="1" fill="hold">
                                          <p:stCondLst>
                                            <p:cond delay="0"/>
                                          </p:stCondLst>
                                        </p:cTn>
                                        <p:tgtEl>
                                          <p:spTgt spid="48"/>
                                        </p:tgtEl>
                                        <p:attrNameLst>
                                          <p:attrName>style.visibility</p:attrName>
                                        </p:attrNameLst>
                                      </p:cBhvr>
                                      <p:to>
                                        <p:strVal val="visible"/>
                                      </p:to>
                                    </p:set>
                                    <p:animEffect transition="in" filter="blinds(horizontal)">
                                      <p:cBhvr>
                                        <p:cTn id="238" dur="2750"/>
                                        <p:tgtEl>
                                          <p:spTgt spid="48"/>
                                        </p:tgtEl>
                                      </p:cBhvr>
                                    </p:animEffect>
                                  </p:childTnLst>
                                </p:cTn>
                              </p:par>
                              <p:par>
                                <p:cTn id="239" presetID="2" presetClass="entr" presetSubtype="2" fill="hold" grpId="0" nodeType="withEffect">
                                  <p:stCondLst>
                                    <p:cond delay="0"/>
                                  </p:stCondLst>
                                  <p:childTnLst>
                                    <p:set>
                                      <p:cBhvr>
                                        <p:cTn id="240" dur="1" fill="hold">
                                          <p:stCondLst>
                                            <p:cond delay="0"/>
                                          </p:stCondLst>
                                        </p:cTn>
                                        <p:tgtEl>
                                          <p:spTgt spid="47"/>
                                        </p:tgtEl>
                                        <p:attrNameLst>
                                          <p:attrName>style.visibility</p:attrName>
                                        </p:attrNameLst>
                                      </p:cBhvr>
                                      <p:to>
                                        <p:strVal val="visible"/>
                                      </p:to>
                                    </p:set>
                                    <p:anim calcmode="lin" valueType="num">
                                      <p:cBhvr additive="base">
                                        <p:cTn id="241" dur="2750" fill="hold"/>
                                        <p:tgtEl>
                                          <p:spTgt spid="47"/>
                                        </p:tgtEl>
                                        <p:attrNameLst>
                                          <p:attrName>ppt_x</p:attrName>
                                        </p:attrNameLst>
                                      </p:cBhvr>
                                      <p:tavLst>
                                        <p:tav tm="0">
                                          <p:val>
                                            <p:strVal val="1+#ppt_w/2"/>
                                          </p:val>
                                        </p:tav>
                                        <p:tav tm="100000">
                                          <p:val>
                                            <p:strVal val="#ppt_x"/>
                                          </p:val>
                                        </p:tav>
                                      </p:tavLst>
                                    </p:anim>
                                    <p:anim calcmode="lin" valueType="num">
                                      <p:cBhvr additive="base">
                                        <p:cTn id="242" dur="2750" fill="hold"/>
                                        <p:tgtEl>
                                          <p:spTgt spid="47"/>
                                        </p:tgtEl>
                                        <p:attrNameLst>
                                          <p:attrName>ppt_y</p:attrName>
                                        </p:attrNameLst>
                                      </p:cBhvr>
                                      <p:tavLst>
                                        <p:tav tm="0">
                                          <p:val>
                                            <p:strVal val="#ppt_y"/>
                                          </p:val>
                                        </p:tav>
                                        <p:tav tm="100000">
                                          <p:val>
                                            <p:strVal val="#ppt_y"/>
                                          </p:val>
                                        </p:tav>
                                      </p:tavLst>
                                    </p:anim>
                                  </p:childTnLst>
                                </p:cTn>
                              </p:par>
                              <p:par>
                                <p:cTn id="243" presetID="8" presetClass="emph" presetSubtype="0" fill="hold" grpId="1" nodeType="withEffect">
                                  <p:stCondLst>
                                    <p:cond delay="0"/>
                                  </p:stCondLst>
                                  <p:childTnLst>
                                    <p:animRot by="-21600000">
                                      <p:cBhvr>
                                        <p:cTn id="244" dur="2750" fill="hold"/>
                                        <p:tgtEl>
                                          <p:spTgt spid="47"/>
                                        </p:tgtEl>
                                        <p:attrNameLst>
                                          <p:attrName>r</p:attrName>
                                        </p:attrNameLst>
                                      </p:cBhvr>
                                    </p:animRot>
                                  </p:childTnLst>
                                </p:cTn>
                              </p:par>
                              <p:par>
                                <p:cTn id="245" presetID="3" presetClass="entr" presetSubtype="10" fill="hold" grpId="2" nodeType="withEffect">
                                  <p:stCondLst>
                                    <p:cond delay="0"/>
                                  </p:stCondLst>
                                  <p:childTnLst>
                                    <p:set>
                                      <p:cBhvr>
                                        <p:cTn id="246" dur="1" fill="hold">
                                          <p:stCondLst>
                                            <p:cond delay="0"/>
                                          </p:stCondLst>
                                        </p:cTn>
                                        <p:tgtEl>
                                          <p:spTgt spid="47"/>
                                        </p:tgtEl>
                                        <p:attrNameLst>
                                          <p:attrName>style.visibility</p:attrName>
                                        </p:attrNameLst>
                                      </p:cBhvr>
                                      <p:to>
                                        <p:strVal val="visible"/>
                                      </p:to>
                                    </p:set>
                                    <p:animEffect transition="in" filter="blinds(horizontal)">
                                      <p:cBhvr>
                                        <p:cTn id="247" dur="2750"/>
                                        <p:tgtEl>
                                          <p:spTgt spid="47"/>
                                        </p:tgtEl>
                                      </p:cBhvr>
                                    </p:animEffect>
                                  </p:childTnLst>
                                </p:cTn>
                              </p:par>
                              <p:par>
                                <p:cTn id="248" presetID="2" presetClass="entr" presetSubtype="2" fill="hold" grpId="0" nodeType="withEffect">
                                  <p:stCondLst>
                                    <p:cond delay="0"/>
                                  </p:stCondLst>
                                  <p:childTnLst>
                                    <p:set>
                                      <p:cBhvr>
                                        <p:cTn id="249" dur="1" fill="hold">
                                          <p:stCondLst>
                                            <p:cond delay="0"/>
                                          </p:stCondLst>
                                        </p:cTn>
                                        <p:tgtEl>
                                          <p:spTgt spid="46"/>
                                        </p:tgtEl>
                                        <p:attrNameLst>
                                          <p:attrName>style.visibility</p:attrName>
                                        </p:attrNameLst>
                                      </p:cBhvr>
                                      <p:to>
                                        <p:strVal val="visible"/>
                                      </p:to>
                                    </p:set>
                                    <p:anim calcmode="lin" valueType="num">
                                      <p:cBhvr additive="base">
                                        <p:cTn id="250" dur="2750" fill="hold"/>
                                        <p:tgtEl>
                                          <p:spTgt spid="46"/>
                                        </p:tgtEl>
                                        <p:attrNameLst>
                                          <p:attrName>ppt_x</p:attrName>
                                        </p:attrNameLst>
                                      </p:cBhvr>
                                      <p:tavLst>
                                        <p:tav tm="0">
                                          <p:val>
                                            <p:strVal val="1+#ppt_w/2"/>
                                          </p:val>
                                        </p:tav>
                                        <p:tav tm="100000">
                                          <p:val>
                                            <p:strVal val="#ppt_x"/>
                                          </p:val>
                                        </p:tav>
                                      </p:tavLst>
                                    </p:anim>
                                    <p:anim calcmode="lin" valueType="num">
                                      <p:cBhvr additive="base">
                                        <p:cTn id="251" dur="2750" fill="hold"/>
                                        <p:tgtEl>
                                          <p:spTgt spid="46"/>
                                        </p:tgtEl>
                                        <p:attrNameLst>
                                          <p:attrName>ppt_y</p:attrName>
                                        </p:attrNameLst>
                                      </p:cBhvr>
                                      <p:tavLst>
                                        <p:tav tm="0">
                                          <p:val>
                                            <p:strVal val="#ppt_y"/>
                                          </p:val>
                                        </p:tav>
                                        <p:tav tm="100000">
                                          <p:val>
                                            <p:strVal val="#ppt_y"/>
                                          </p:val>
                                        </p:tav>
                                      </p:tavLst>
                                    </p:anim>
                                  </p:childTnLst>
                                </p:cTn>
                              </p:par>
                              <p:par>
                                <p:cTn id="252" presetID="8" presetClass="emph" presetSubtype="0" fill="hold" grpId="1" nodeType="withEffect">
                                  <p:stCondLst>
                                    <p:cond delay="0"/>
                                  </p:stCondLst>
                                  <p:childTnLst>
                                    <p:animRot by="-21600000">
                                      <p:cBhvr>
                                        <p:cTn id="253" dur="2750" fill="hold"/>
                                        <p:tgtEl>
                                          <p:spTgt spid="46"/>
                                        </p:tgtEl>
                                        <p:attrNameLst>
                                          <p:attrName>r</p:attrName>
                                        </p:attrNameLst>
                                      </p:cBhvr>
                                    </p:animRot>
                                  </p:childTnLst>
                                </p:cTn>
                              </p:par>
                              <p:par>
                                <p:cTn id="254" presetID="3" presetClass="entr" presetSubtype="10" fill="hold" grpId="2" nodeType="withEffect">
                                  <p:stCondLst>
                                    <p:cond delay="0"/>
                                  </p:stCondLst>
                                  <p:childTnLst>
                                    <p:set>
                                      <p:cBhvr>
                                        <p:cTn id="255" dur="1" fill="hold">
                                          <p:stCondLst>
                                            <p:cond delay="0"/>
                                          </p:stCondLst>
                                        </p:cTn>
                                        <p:tgtEl>
                                          <p:spTgt spid="46"/>
                                        </p:tgtEl>
                                        <p:attrNameLst>
                                          <p:attrName>style.visibility</p:attrName>
                                        </p:attrNameLst>
                                      </p:cBhvr>
                                      <p:to>
                                        <p:strVal val="visible"/>
                                      </p:to>
                                    </p:set>
                                    <p:animEffect transition="in" filter="blinds(horizontal)">
                                      <p:cBhvr>
                                        <p:cTn id="256" dur="2750"/>
                                        <p:tgtEl>
                                          <p:spTgt spid="46"/>
                                        </p:tgtEl>
                                      </p:cBhvr>
                                    </p:animEffect>
                                  </p:childTnLst>
                                </p:cTn>
                              </p:par>
                              <p:par>
                                <p:cTn id="257" presetID="2" presetClass="entr" presetSubtype="2" fill="hold" grpId="0" nodeType="withEffect">
                                  <p:stCondLst>
                                    <p:cond delay="0"/>
                                  </p:stCondLst>
                                  <p:childTnLst>
                                    <p:set>
                                      <p:cBhvr>
                                        <p:cTn id="258" dur="1" fill="hold">
                                          <p:stCondLst>
                                            <p:cond delay="0"/>
                                          </p:stCondLst>
                                        </p:cTn>
                                        <p:tgtEl>
                                          <p:spTgt spid="45"/>
                                        </p:tgtEl>
                                        <p:attrNameLst>
                                          <p:attrName>style.visibility</p:attrName>
                                        </p:attrNameLst>
                                      </p:cBhvr>
                                      <p:to>
                                        <p:strVal val="visible"/>
                                      </p:to>
                                    </p:set>
                                    <p:anim calcmode="lin" valueType="num">
                                      <p:cBhvr additive="base">
                                        <p:cTn id="259" dur="2750" fill="hold"/>
                                        <p:tgtEl>
                                          <p:spTgt spid="45"/>
                                        </p:tgtEl>
                                        <p:attrNameLst>
                                          <p:attrName>ppt_x</p:attrName>
                                        </p:attrNameLst>
                                      </p:cBhvr>
                                      <p:tavLst>
                                        <p:tav tm="0">
                                          <p:val>
                                            <p:strVal val="1+#ppt_w/2"/>
                                          </p:val>
                                        </p:tav>
                                        <p:tav tm="100000">
                                          <p:val>
                                            <p:strVal val="#ppt_x"/>
                                          </p:val>
                                        </p:tav>
                                      </p:tavLst>
                                    </p:anim>
                                    <p:anim calcmode="lin" valueType="num">
                                      <p:cBhvr additive="base">
                                        <p:cTn id="260" dur="2750" fill="hold"/>
                                        <p:tgtEl>
                                          <p:spTgt spid="45"/>
                                        </p:tgtEl>
                                        <p:attrNameLst>
                                          <p:attrName>ppt_y</p:attrName>
                                        </p:attrNameLst>
                                      </p:cBhvr>
                                      <p:tavLst>
                                        <p:tav tm="0">
                                          <p:val>
                                            <p:strVal val="#ppt_y"/>
                                          </p:val>
                                        </p:tav>
                                        <p:tav tm="100000">
                                          <p:val>
                                            <p:strVal val="#ppt_y"/>
                                          </p:val>
                                        </p:tav>
                                      </p:tavLst>
                                    </p:anim>
                                  </p:childTnLst>
                                </p:cTn>
                              </p:par>
                              <p:par>
                                <p:cTn id="261" presetID="8" presetClass="emph" presetSubtype="0" fill="hold" grpId="1" nodeType="withEffect">
                                  <p:stCondLst>
                                    <p:cond delay="0"/>
                                  </p:stCondLst>
                                  <p:childTnLst>
                                    <p:animRot by="-21600000">
                                      <p:cBhvr>
                                        <p:cTn id="262" dur="2750" fill="hold"/>
                                        <p:tgtEl>
                                          <p:spTgt spid="45"/>
                                        </p:tgtEl>
                                        <p:attrNameLst>
                                          <p:attrName>r</p:attrName>
                                        </p:attrNameLst>
                                      </p:cBhvr>
                                    </p:animRot>
                                  </p:childTnLst>
                                </p:cTn>
                              </p:par>
                              <p:par>
                                <p:cTn id="263" presetID="3" presetClass="entr" presetSubtype="10" fill="hold" grpId="2" nodeType="withEffect">
                                  <p:stCondLst>
                                    <p:cond delay="0"/>
                                  </p:stCondLst>
                                  <p:childTnLst>
                                    <p:set>
                                      <p:cBhvr>
                                        <p:cTn id="264" dur="1" fill="hold">
                                          <p:stCondLst>
                                            <p:cond delay="0"/>
                                          </p:stCondLst>
                                        </p:cTn>
                                        <p:tgtEl>
                                          <p:spTgt spid="45"/>
                                        </p:tgtEl>
                                        <p:attrNameLst>
                                          <p:attrName>style.visibility</p:attrName>
                                        </p:attrNameLst>
                                      </p:cBhvr>
                                      <p:to>
                                        <p:strVal val="visible"/>
                                      </p:to>
                                    </p:set>
                                    <p:animEffect transition="in" filter="blinds(horizontal)">
                                      <p:cBhvr>
                                        <p:cTn id="265" dur="2750"/>
                                        <p:tgtEl>
                                          <p:spTgt spid="45"/>
                                        </p:tgtEl>
                                      </p:cBhvr>
                                    </p:animEffect>
                                  </p:childTnLst>
                                </p:cTn>
                              </p:par>
                              <p:par>
                                <p:cTn id="266" presetID="2" presetClass="entr" presetSubtype="2" fill="hold" grpId="0" nodeType="withEffect">
                                  <p:stCondLst>
                                    <p:cond delay="0"/>
                                  </p:stCondLst>
                                  <p:childTnLst>
                                    <p:set>
                                      <p:cBhvr>
                                        <p:cTn id="267" dur="1" fill="hold">
                                          <p:stCondLst>
                                            <p:cond delay="0"/>
                                          </p:stCondLst>
                                        </p:cTn>
                                        <p:tgtEl>
                                          <p:spTgt spid="44"/>
                                        </p:tgtEl>
                                        <p:attrNameLst>
                                          <p:attrName>style.visibility</p:attrName>
                                        </p:attrNameLst>
                                      </p:cBhvr>
                                      <p:to>
                                        <p:strVal val="visible"/>
                                      </p:to>
                                    </p:set>
                                    <p:anim calcmode="lin" valueType="num">
                                      <p:cBhvr additive="base">
                                        <p:cTn id="268" dur="2750" fill="hold"/>
                                        <p:tgtEl>
                                          <p:spTgt spid="44"/>
                                        </p:tgtEl>
                                        <p:attrNameLst>
                                          <p:attrName>ppt_x</p:attrName>
                                        </p:attrNameLst>
                                      </p:cBhvr>
                                      <p:tavLst>
                                        <p:tav tm="0">
                                          <p:val>
                                            <p:strVal val="1+#ppt_w/2"/>
                                          </p:val>
                                        </p:tav>
                                        <p:tav tm="100000">
                                          <p:val>
                                            <p:strVal val="#ppt_x"/>
                                          </p:val>
                                        </p:tav>
                                      </p:tavLst>
                                    </p:anim>
                                    <p:anim calcmode="lin" valueType="num">
                                      <p:cBhvr additive="base">
                                        <p:cTn id="269" dur="2750" fill="hold"/>
                                        <p:tgtEl>
                                          <p:spTgt spid="44"/>
                                        </p:tgtEl>
                                        <p:attrNameLst>
                                          <p:attrName>ppt_y</p:attrName>
                                        </p:attrNameLst>
                                      </p:cBhvr>
                                      <p:tavLst>
                                        <p:tav tm="0">
                                          <p:val>
                                            <p:strVal val="#ppt_y"/>
                                          </p:val>
                                        </p:tav>
                                        <p:tav tm="100000">
                                          <p:val>
                                            <p:strVal val="#ppt_y"/>
                                          </p:val>
                                        </p:tav>
                                      </p:tavLst>
                                    </p:anim>
                                  </p:childTnLst>
                                </p:cTn>
                              </p:par>
                              <p:par>
                                <p:cTn id="270" presetID="8" presetClass="emph" presetSubtype="0" fill="hold" grpId="1" nodeType="withEffect">
                                  <p:stCondLst>
                                    <p:cond delay="0"/>
                                  </p:stCondLst>
                                  <p:childTnLst>
                                    <p:animRot by="-21600000">
                                      <p:cBhvr>
                                        <p:cTn id="271" dur="2750" fill="hold"/>
                                        <p:tgtEl>
                                          <p:spTgt spid="44"/>
                                        </p:tgtEl>
                                        <p:attrNameLst>
                                          <p:attrName>r</p:attrName>
                                        </p:attrNameLst>
                                      </p:cBhvr>
                                    </p:animRot>
                                  </p:childTnLst>
                                </p:cTn>
                              </p:par>
                              <p:par>
                                <p:cTn id="272" presetID="3" presetClass="entr" presetSubtype="10" fill="hold" grpId="2" nodeType="withEffect">
                                  <p:stCondLst>
                                    <p:cond delay="0"/>
                                  </p:stCondLst>
                                  <p:childTnLst>
                                    <p:set>
                                      <p:cBhvr>
                                        <p:cTn id="273" dur="1" fill="hold">
                                          <p:stCondLst>
                                            <p:cond delay="0"/>
                                          </p:stCondLst>
                                        </p:cTn>
                                        <p:tgtEl>
                                          <p:spTgt spid="44"/>
                                        </p:tgtEl>
                                        <p:attrNameLst>
                                          <p:attrName>style.visibility</p:attrName>
                                        </p:attrNameLst>
                                      </p:cBhvr>
                                      <p:to>
                                        <p:strVal val="visible"/>
                                      </p:to>
                                    </p:set>
                                    <p:animEffect transition="in" filter="blinds(horizontal)">
                                      <p:cBhvr>
                                        <p:cTn id="274" dur="2750"/>
                                        <p:tgtEl>
                                          <p:spTgt spid="44"/>
                                        </p:tgtEl>
                                      </p:cBhvr>
                                    </p:animEffect>
                                  </p:childTnLst>
                                </p:cTn>
                              </p:par>
                              <p:par>
                                <p:cTn id="275" presetID="2" presetClass="entr" presetSubtype="2" fill="hold" grpId="0" nodeType="withEffect">
                                  <p:stCondLst>
                                    <p:cond delay="0"/>
                                  </p:stCondLst>
                                  <p:childTnLst>
                                    <p:set>
                                      <p:cBhvr>
                                        <p:cTn id="276" dur="1" fill="hold">
                                          <p:stCondLst>
                                            <p:cond delay="0"/>
                                          </p:stCondLst>
                                        </p:cTn>
                                        <p:tgtEl>
                                          <p:spTgt spid="43"/>
                                        </p:tgtEl>
                                        <p:attrNameLst>
                                          <p:attrName>style.visibility</p:attrName>
                                        </p:attrNameLst>
                                      </p:cBhvr>
                                      <p:to>
                                        <p:strVal val="visible"/>
                                      </p:to>
                                    </p:set>
                                    <p:anim calcmode="lin" valueType="num">
                                      <p:cBhvr additive="base">
                                        <p:cTn id="277" dur="2750" fill="hold"/>
                                        <p:tgtEl>
                                          <p:spTgt spid="43"/>
                                        </p:tgtEl>
                                        <p:attrNameLst>
                                          <p:attrName>ppt_x</p:attrName>
                                        </p:attrNameLst>
                                      </p:cBhvr>
                                      <p:tavLst>
                                        <p:tav tm="0">
                                          <p:val>
                                            <p:strVal val="1+#ppt_w/2"/>
                                          </p:val>
                                        </p:tav>
                                        <p:tav tm="100000">
                                          <p:val>
                                            <p:strVal val="#ppt_x"/>
                                          </p:val>
                                        </p:tav>
                                      </p:tavLst>
                                    </p:anim>
                                    <p:anim calcmode="lin" valueType="num">
                                      <p:cBhvr additive="base">
                                        <p:cTn id="278" dur="2750" fill="hold"/>
                                        <p:tgtEl>
                                          <p:spTgt spid="43"/>
                                        </p:tgtEl>
                                        <p:attrNameLst>
                                          <p:attrName>ppt_y</p:attrName>
                                        </p:attrNameLst>
                                      </p:cBhvr>
                                      <p:tavLst>
                                        <p:tav tm="0">
                                          <p:val>
                                            <p:strVal val="#ppt_y"/>
                                          </p:val>
                                        </p:tav>
                                        <p:tav tm="100000">
                                          <p:val>
                                            <p:strVal val="#ppt_y"/>
                                          </p:val>
                                        </p:tav>
                                      </p:tavLst>
                                    </p:anim>
                                  </p:childTnLst>
                                </p:cTn>
                              </p:par>
                              <p:par>
                                <p:cTn id="279" presetID="8" presetClass="emph" presetSubtype="0" fill="hold" grpId="1" nodeType="withEffect">
                                  <p:stCondLst>
                                    <p:cond delay="0"/>
                                  </p:stCondLst>
                                  <p:childTnLst>
                                    <p:animRot by="-21600000">
                                      <p:cBhvr>
                                        <p:cTn id="280" dur="2750" fill="hold"/>
                                        <p:tgtEl>
                                          <p:spTgt spid="43"/>
                                        </p:tgtEl>
                                        <p:attrNameLst>
                                          <p:attrName>r</p:attrName>
                                        </p:attrNameLst>
                                      </p:cBhvr>
                                    </p:animRot>
                                  </p:childTnLst>
                                </p:cTn>
                              </p:par>
                              <p:par>
                                <p:cTn id="281" presetID="3" presetClass="entr" presetSubtype="10" fill="hold" grpId="2" nodeType="withEffect">
                                  <p:stCondLst>
                                    <p:cond delay="0"/>
                                  </p:stCondLst>
                                  <p:childTnLst>
                                    <p:set>
                                      <p:cBhvr>
                                        <p:cTn id="282" dur="1" fill="hold">
                                          <p:stCondLst>
                                            <p:cond delay="0"/>
                                          </p:stCondLst>
                                        </p:cTn>
                                        <p:tgtEl>
                                          <p:spTgt spid="43"/>
                                        </p:tgtEl>
                                        <p:attrNameLst>
                                          <p:attrName>style.visibility</p:attrName>
                                        </p:attrNameLst>
                                      </p:cBhvr>
                                      <p:to>
                                        <p:strVal val="visible"/>
                                      </p:to>
                                    </p:set>
                                    <p:animEffect transition="in" filter="blinds(horizontal)">
                                      <p:cBhvr>
                                        <p:cTn id="283" dur="2750"/>
                                        <p:tgtEl>
                                          <p:spTgt spid="43"/>
                                        </p:tgtEl>
                                      </p:cBhvr>
                                    </p:animEffect>
                                  </p:childTnLst>
                                </p:cTn>
                              </p:par>
                              <p:par>
                                <p:cTn id="284" presetID="2" presetClass="entr" presetSubtype="2" fill="hold" grpId="0" nodeType="withEffect">
                                  <p:stCondLst>
                                    <p:cond delay="0"/>
                                  </p:stCondLst>
                                  <p:childTnLst>
                                    <p:set>
                                      <p:cBhvr>
                                        <p:cTn id="285" dur="1" fill="hold">
                                          <p:stCondLst>
                                            <p:cond delay="0"/>
                                          </p:stCondLst>
                                        </p:cTn>
                                        <p:tgtEl>
                                          <p:spTgt spid="42"/>
                                        </p:tgtEl>
                                        <p:attrNameLst>
                                          <p:attrName>style.visibility</p:attrName>
                                        </p:attrNameLst>
                                      </p:cBhvr>
                                      <p:to>
                                        <p:strVal val="visible"/>
                                      </p:to>
                                    </p:set>
                                    <p:anim calcmode="lin" valueType="num">
                                      <p:cBhvr additive="base">
                                        <p:cTn id="286" dur="2750" fill="hold"/>
                                        <p:tgtEl>
                                          <p:spTgt spid="42"/>
                                        </p:tgtEl>
                                        <p:attrNameLst>
                                          <p:attrName>ppt_x</p:attrName>
                                        </p:attrNameLst>
                                      </p:cBhvr>
                                      <p:tavLst>
                                        <p:tav tm="0">
                                          <p:val>
                                            <p:strVal val="1+#ppt_w/2"/>
                                          </p:val>
                                        </p:tav>
                                        <p:tav tm="100000">
                                          <p:val>
                                            <p:strVal val="#ppt_x"/>
                                          </p:val>
                                        </p:tav>
                                      </p:tavLst>
                                    </p:anim>
                                    <p:anim calcmode="lin" valueType="num">
                                      <p:cBhvr additive="base">
                                        <p:cTn id="287" dur="2750" fill="hold"/>
                                        <p:tgtEl>
                                          <p:spTgt spid="42"/>
                                        </p:tgtEl>
                                        <p:attrNameLst>
                                          <p:attrName>ppt_y</p:attrName>
                                        </p:attrNameLst>
                                      </p:cBhvr>
                                      <p:tavLst>
                                        <p:tav tm="0">
                                          <p:val>
                                            <p:strVal val="#ppt_y"/>
                                          </p:val>
                                        </p:tav>
                                        <p:tav tm="100000">
                                          <p:val>
                                            <p:strVal val="#ppt_y"/>
                                          </p:val>
                                        </p:tav>
                                      </p:tavLst>
                                    </p:anim>
                                  </p:childTnLst>
                                </p:cTn>
                              </p:par>
                              <p:par>
                                <p:cTn id="288" presetID="8" presetClass="emph" presetSubtype="0" fill="hold" grpId="1" nodeType="withEffect">
                                  <p:stCondLst>
                                    <p:cond delay="0"/>
                                  </p:stCondLst>
                                  <p:childTnLst>
                                    <p:animRot by="-21600000">
                                      <p:cBhvr>
                                        <p:cTn id="289" dur="2750" fill="hold"/>
                                        <p:tgtEl>
                                          <p:spTgt spid="42"/>
                                        </p:tgtEl>
                                        <p:attrNameLst>
                                          <p:attrName>r</p:attrName>
                                        </p:attrNameLst>
                                      </p:cBhvr>
                                    </p:animRot>
                                  </p:childTnLst>
                                </p:cTn>
                              </p:par>
                              <p:par>
                                <p:cTn id="290" presetID="3" presetClass="entr" presetSubtype="10" fill="hold" grpId="2" nodeType="withEffect">
                                  <p:stCondLst>
                                    <p:cond delay="0"/>
                                  </p:stCondLst>
                                  <p:childTnLst>
                                    <p:set>
                                      <p:cBhvr>
                                        <p:cTn id="291" dur="1" fill="hold">
                                          <p:stCondLst>
                                            <p:cond delay="0"/>
                                          </p:stCondLst>
                                        </p:cTn>
                                        <p:tgtEl>
                                          <p:spTgt spid="42"/>
                                        </p:tgtEl>
                                        <p:attrNameLst>
                                          <p:attrName>style.visibility</p:attrName>
                                        </p:attrNameLst>
                                      </p:cBhvr>
                                      <p:to>
                                        <p:strVal val="visible"/>
                                      </p:to>
                                    </p:set>
                                    <p:animEffect transition="in" filter="blinds(horizontal)">
                                      <p:cBhvr>
                                        <p:cTn id="292" dur="2750"/>
                                        <p:tgtEl>
                                          <p:spTgt spid="42"/>
                                        </p:tgtEl>
                                      </p:cBhvr>
                                    </p:animEffect>
                                  </p:childTnLst>
                                </p:cTn>
                              </p:par>
                              <p:par>
                                <p:cTn id="293" presetID="2" presetClass="entr" presetSubtype="8" fill="hold" grpId="0" nodeType="withEffect">
                                  <p:stCondLst>
                                    <p:cond delay="0"/>
                                  </p:stCondLst>
                                  <p:childTnLst>
                                    <p:set>
                                      <p:cBhvr>
                                        <p:cTn id="294" dur="1" fill="hold">
                                          <p:stCondLst>
                                            <p:cond delay="0"/>
                                          </p:stCondLst>
                                        </p:cTn>
                                        <p:tgtEl>
                                          <p:spTgt spid="54"/>
                                        </p:tgtEl>
                                        <p:attrNameLst>
                                          <p:attrName>style.visibility</p:attrName>
                                        </p:attrNameLst>
                                      </p:cBhvr>
                                      <p:to>
                                        <p:strVal val="visible"/>
                                      </p:to>
                                    </p:set>
                                    <p:anim calcmode="lin" valueType="num">
                                      <p:cBhvr additive="base">
                                        <p:cTn id="295" dur="2750" fill="hold"/>
                                        <p:tgtEl>
                                          <p:spTgt spid="54"/>
                                        </p:tgtEl>
                                        <p:attrNameLst>
                                          <p:attrName>ppt_x</p:attrName>
                                        </p:attrNameLst>
                                      </p:cBhvr>
                                      <p:tavLst>
                                        <p:tav tm="0">
                                          <p:val>
                                            <p:strVal val="0-#ppt_w/2"/>
                                          </p:val>
                                        </p:tav>
                                        <p:tav tm="100000">
                                          <p:val>
                                            <p:strVal val="#ppt_x"/>
                                          </p:val>
                                        </p:tav>
                                      </p:tavLst>
                                    </p:anim>
                                    <p:anim calcmode="lin" valueType="num">
                                      <p:cBhvr additive="base">
                                        <p:cTn id="296" dur="2750" fill="hold"/>
                                        <p:tgtEl>
                                          <p:spTgt spid="54"/>
                                        </p:tgtEl>
                                        <p:attrNameLst>
                                          <p:attrName>ppt_y</p:attrName>
                                        </p:attrNameLst>
                                      </p:cBhvr>
                                      <p:tavLst>
                                        <p:tav tm="0">
                                          <p:val>
                                            <p:strVal val="#ppt_y"/>
                                          </p:val>
                                        </p:tav>
                                        <p:tav tm="100000">
                                          <p:val>
                                            <p:strVal val="#ppt_y"/>
                                          </p:val>
                                        </p:tav>
                                      </p:tavLst>
                                    </p:anim>
                                  </p:childTnLst>
                                </p:cTn>
                              </p:par>
                              <p:par>
                                <p:cTn id="297" presetID="8" presetClass="emph" presetSubtype="0" fill="hold" grpId="1" nodeType="withEffect">
                                  <p:stCondLst>
                                    <p:cond delay="0"/>
                                  </p:stCondLst>
                                  <p:childTnLst>
                                    <p:animRot by="-21600000">
                                      <p:cBhvr>
                                        <p:cTn id="298" dur="2750" fill="hold"/>
                                        <p:tgtEl>
                                          <p:spTgt spid="54"/>
                                        </p:tgtEl>
                                        <p:attrNameLst>
                                          <p:attrName>r</p:attrName>
                                        </p:attrNameLst>
                                      </p:cBhvr>
                                    </p:animRot>
                                  </p:childTnLst>
                                </p:cTn>
                              </p:par>
                              <p:par>
                                <p:cTn id="299" presetID="3" presetClass="entr" presetSubtype="10" fill="hold" grpId="2" nodeType="withEffect">
                                  <p:stCondLst>
                                    <p:cond delay="0"/>
                                  </p:stCondLst>
                                  <p:childTnLst>
                                    <p:set>
                                      <p:cBhvr>
                                        <p:cTn id="300" dur="1" fill="hold">
                                          <p:stCondLst>
                                            <p:cond delay="0"/>
                                          </p:stCondLst>
                                        </p:cTn>
                                        <p:tgtEl>
                                          <p:spTgt spid="54"/>
                                        </p:tgtEl>
                                        <p:attrNameLst>
                                          <p:attrName>style.visibility</p:attrName>
                                        </p:attrNameLst>
                                      </p:cBhvr>
                                      <p:to>
                                        <p:strVal val="visible"/>
                                      </p:to>
                                    </p:set>
                                    <p:animEffect transition="in" filter="blinds(horizontal)">
                                      <p:cBhvr>
                                        <p:cTn id="301" dur="2750"/>
                                        <p:tgtEl>
                                          <p:spTgt spid="54"/>
                                        </p:tgtEl>
                                      </p:cBhvr>
                                    </p:animEffect>
                                  </p:childTnLst>
                                </p:cTn>
                              </p:par>
                              <p:par>
                                <p:cTn id="302" presetID="2" presetClass="entr" presetSubtype="8" fill="hold" grpId="0" nodeType="withEffect">
                                  <p:stCondLst>
                                    <p:cond delay="0"/>
                                  </p:stCondLst>
                                  <p:childTnLst>
                                    <p:set>
                                      <p:cBhvr>
                                        <p:cTn id="303" dur="1" fill="hold">
                                          <p:stCondLst>
                                            <p:cond delay="0"/>
                                          </p:stCondLst>
                                        </p:cTn>
                                        <p:tgtEl>
                                          <p:spTgt spid="21"/>
                                        </p:tgtEl>
                                        <p:attrNameLst>
                                          <p:attrName>style.visibility</p:attrName>
                                        </p:attrNameLst>
                                      </p:cBhvr>
                                      <p:to>
                                        <p:strVal val="visible"/>
                                      </p:to>
                                    </p:set>
                                    <p:anim calcmode="lin" valueType="num">
                                      <p:cBhvr additive="base">
                                        <p:cTn id="304" dur="2750" fill="hold"/>
                                        <p:tgtEl>
                                          <p:spTgt spid="21"/>
                                        </p:tgtEl>
                                        <p:attrNameLst>
                                          <p:attrName>ppt_x</p:attrName>
                                        </p:attrNameLst>
                                      </p:cBhvr>
                                      <p:tavLst>
                                        <p:tav tm="0">
                                          <p:val>
                                            <p:strVal val="0-#ppt_w/2"/>
                                          </p:val>
                                        </p:tav>
                                        <p:tav tm="100000">
                                          <p:val>
                                            <p:strVal val="#ppt_x"/>
                                          </p:val>
                                        </p:tav>
                                      </p:tavLst>
                                    </p:anim>
                                    <p:anim calcmode="lin" valueType="num">
                                      <p:cBhvr additive="base">
                                        <p:cTn id="305" dur="2750" fill="hold"/>
                                        <p:tgtEl>
                                          <p:spTgt spid="21"/>
                                        </p:tgtEl>
                                        <p:attrNameLst>
                                          <p:attrName>ppt_y</p:attrName>
                                        </p:attrNameLst>
                                      </p:cBhvr>
                                      <p:tavLst>
                                        <p:tav tm="0">
                                          <p:val>
                                            <p:strVal val="#ppt_y"/>
                                          </p:val>
                                        </p:tav>
                                        <p:tav tm="100000">
                                          <p:val>
                                            <p:strVal val="#ppt_y"/>
                                          </p:val>
                                        </p:tav>
                                      </p:tavLst>
                                    </p:anim>
                                  </p:childTnLst>
                                </p:cTn>
                              </p:par>
                              <p:par>
                                <p:cTn id="306" presetID="8" presetClass="emph" presetSubtype="0" fill="hold" grpId="1" nodeType="withEffect">
                                  <p:stCondLst>
                                    <p:cond delay="0"/>
                                  </p:stCondLst>
                                  <p:childTnLst>
                                    <p:animRot by="-21600000">
                                      <p:cBhvr>
                                        <p:cTn id="307" dur="2750" fill="hold"/>
                                        <p:tgtEl>
                                          <p:spTgt spid="21"/>
                                        </p:tgtEl>
                                        <p:attrNameLst>
                                          <p:attrName>r</p:attrName>
                                        </p:attrNameLst>
                                      </p:cBhvr>
                                    </p:animRot>
                                  </p:childTnLst>
                                </p:cTn>
                              </p:par>
                              <p:par>
                                <p:cTn id="308" presetID="3" presetClass="entr" presetSubtype="10" fill="hold" grpId="2" nodeType="withEffect">
                                  <p:stCondLst>
                                    <p:cond delay="0"/>
                                  </p:stCondLst>
                                  <p:childTnLst>
                                    <p:set>
                                      <p:cBhvr>
                                        <p:cTn id="309" dur="1" fill="hold">
                                          <p:stCondLst>
                                            <p:cond delay="0"/>
                                          </p:stCondLst>
                                        </p:cTn>
                                        <p:tgtEl>
                                          <p:spTgt spid="21"/>
                                        </p:tgtEl>
                                        <p:attrNameLst>
                                          <p:attrName>style.visibility</p:attrName>
                                        </p:attrNameLst>
                                      </p:cBhvr>
                                      <p:to>
                                        <p:strVal val="visible"/>
                                      </p:to>
                                    </p:set>
                                    <p:animEffect transition="in" filter="blinds(horizontal)">
                                      <p:cBhvr>
                                        <p:cTn id="310" dur="2750"/>
                                        <p:tgtEl>
                                          <p:spTgt spid="21"/>
                                        </p:tgtEl>
                                      </p:cBhvr>
                                    </p:animEffect>
                                  </p:childTnLst>
                                </p:cTn>
                              </p:par>
                              <p:par>
                                <p:cTn id="311" presetID="2" presetClass="entr" presetSubtype="8" fill="hold" grpId="0" nodeType="withEffect">
                                  <p:stCondLst>
                                    <p:cond delay="0"/>
                                  </p:stCondLst>
                                  <p:childTnLst>
                                    <p:set>
                                      <p:cBhvr>
                                        <p:cTn id="312" dur="1" fill="hold">
                                          <p:stCondLst>
                                            <p:cond delay="0"/>
                                          </p:stCondLst>
                                        </p:cTn>
                                        <p:tgtEl>
                                          <p:spTgt spid="20"/>
                                        </p:tgtEl>
                                        <p:attrNameLst>
                                          <p:attrName>style.visibility</p:attrName>
                                        </p:attrNameLst>
                                      </p:cBhvr>
                                      <p:to>
                                        <p:strVal val="visible"/>
                                      </p:to>
                                    </p:set>
                                    <p:anim calcmode="lin" valueType="num">
                                      <p:cBhvr additive="base">
                                        <p:cTn id="313" dur="2750" fill="hold"/>
                                        <p:tgtEl>
                                          <p:spTgt spid="20"/>
                                        </p:tgtEl>
                                        <p:attrNameLst>
                                          <p:attrName>ppt_x</p:attrName>
                                        </p:attrNameLst>
                                      </p:cBhvr>
                                      <p:tavLst>
                                        <p:tav tm="0">
                                          <p:val>
                                            <p:strVal val="0-#ppt_w/2"/>
                                          </p:val>
                                        </p:tav>
                                        <p:tav tm="100000">
                                          <p:val>
                                            <p:strVal val="#ppt_x"/>
                                          </p:val>
                                        </p:tav>
                                      </p:tavLst>
                                    </p:anim>
                                    <p:anim calcmode="lin" valueType="num">
                                      <p:cBhvr additive="base">
                                        <p:cTn id="314" dur="2750" fill="hold"/>
                                        <p:tgtEl>
                                          <p:spTgt spid="20"/>
                                        </p:tgtEl>
                                        <p:attrNameLst>
                                          <p:attrName>ppt_y</p:attrName>
                                        </p:attrNameLst>
                                      </p:cBhvr>
                                      <p:tavLst>
                                        <p:tav tm="0">
                                          <p:val>
                                            <p:strVal val="#ppt_y"/>
                                          </p:val>
                                        </p:tav>
                                        <p:tav tm="100000">
                                          <p:val>
                                            <p:strVal val="#ppt_y"/>
                                          </p:val>
                                        </p:tav>
                                      </p:tavLst>
                                    </p:anim>
                                  </p:childTnLst>
                                </p:cTn>
                              </p:par>
                              <p:par>
                                <p:cTn id="315" presetID="8" presetClass="emph" presetSubtype="0" fill="hold" grpId="1" nodeType="withEffect">
                                  <p:stCondLst>
                                    <p:cond delay="0"/>
                                  </p:stCondLst>
                                  <p:childTnLst>
                                    <p:animRot by="-21600000">
                                      <p:cBhvr>
                                        <p:cTn id="316" dur="2750" fill="hold"/>
                                        <p:tgtEl>
                                          <p:spTgt spid="20"/>
                                        </p:tgtEl>
                                        <p:attrNameLst>
                                          <p:attrName>r</p:attrName>
                                        </p:attrNameLst>
                                      </p:cBhvr>
                                    </p:animRot>
                                  </p:childTnLst>
                                </p:cTn>
                              </p:par>
                              <p:par>
                                <p:cTn id="317" presetID="3" presetClass="entr" presetSubtype="10" fill="hold" grpId="2" nodeType="withEffect">
                                  <p:stCondLst>
                                    <p:cond delay="0"/>
                                  </p:stCondLst>
                                  <p:childTnLst>
                                    <p:set>
                                      <p:cBhvr>
                                        <p:cTn id="318" dur="1" fill="hold">
                                          <p:stCondLst>
                                            <p:cond delay="0"/>
                                          </p:stCondLst>
                                        </p:cTn>
                                        <p:tgtEl>
                                          <p:spTgt spid="20"/>
                                        </p:tgtEl>
                                        <p:attrNameLst>
                                          <p:attrName>style.visibility</p:attrName>
                                        </p:attrNameLst>
                                      </p:cBhvr>
                                      <p:to>
                                        <p:strVal val="visible"/>
                                      </p:to>
                                    </p:set>
                                    <p:animEffect transition="in" filter="blinds(horizontal)">
                                      <p:cBhvr>
                                        <p:cTn id="319" dur="2750"/>
                                        <p:tgtEl>
                                          <p:spTgt spid="20"/>
                                        </p:tgtEl>
                                      </p:cBhvr>
                                    </p:animEffect>
                                  </p:childTnLst>
                                </p:cTn>
                              </p:par>
                              <p:par>
                                <p:cTn id="320" presetID="2" presetClass="entr" presetSubtype="8" fill="hold" grpId="0" nodeType="withEffect">
                                  <p:stCondLst>
                                    <p:cond delay="0"/>
                                  </p:stCondLst>
                                  <p:childTnLst>
                                    <p:set>
                                      <p:cBhvr>
                                        <p:cTn id="321" dur="1" fill="hold">
                                          <p:stCondLst>
                                            <p:cond delay="0"/>
                                          </p:stCondLst>
                                        </p:cTn>
                                        <p:tgtEl>
                                          <p:spTgt spid="19"/>
                                        </p:tgtEl>
                                        <p:attrNameLst>
                                          <p:attrName>style.visibility</p:attrName>
                                        </p:attrNameLst>
                                      </p:cBhvr>
                                      <p:to>
                                        <p:strVal val="visible"/>
                                      </p:to>
                                    </p:set>
                                    <p:anim calcmode="lin" valueType="num">
                                      <p:cBhvr additive="base">
                                        <p:cTn id="322" dur="2750" fill="hold"/>
                                        <p:tgtEl>
                                          <p:spTgt spid="19"/>
                                        </p:tgtEl>
                                        <p:attrNameLst>
                                          <p:attrName>ppt_x</p:attrName>
                                        </p:attrNameLst>
                                      </p:cBhvr>
                                      <p:tavLst>
                                        <p:tav tm="0">
                                          <p:val>
                                            <p:strVal val="0-#ppt_w/2"/>
                                          </p:val>
                                        </p:tav>
                                        <p:tav tm="100000">
                                          <p:val>
                                            <p:strVal val="#ppt_x"/>
                                          </p:val>
                                        </p:tav>
                                      </p:tavLst>
                                    </p:anim>
                                    <p:anim calcmode="lin" valueType="num">
                                      <p:cBhvr additive="base">
                                        <p:cTn id="323" dur="2750" fill="hold"/>
                                        <p:tgtEl>
                                          <p:spTgt spid="19"/>
                                        </p:tgtEl>
                                        <p:attrNameLst>
                                          <p:attrName>ppt_y</p:attrName>
                                        </p:attrNameLst>
                                      </p:cBhvr>
                                      <p:tavLst>
                                        <p:tav tm="0">
                                          <p:val>
                                            <p:strVal val="#ppt_y"/>
                                          </p:val>
                                        </p:tav>
                                        <p:tav tm="100000">
                                          <p:val>
                                            <p:strVal val="#ppt_y"/>
                                          </p:val>
                                        </p:tav>
                                      </p:tavLst>
                                    </p:anim>
                                  </p:childTnLst>
                                </p:cTn>
                              </p:par>
                              <p:par>
                                <p:cTn id="324" presetID="8" presetClass="emph" presetSubtype="0" fill="hold" grpId="1" nodeType="withEffect">
                                  <p:stCondLst>
                                    <p:cond delay="0"/>
                                  </p:stCondLst>
                                  <p:childTnLst>
                                    <p:animRot by="-21600000">
                                      <p:cBhvr>
                                        <p:cTn id="325" dur="2750" fill="hold"/>
                                        <p:tgtEl>
                                          <p:spTgt spid="19"/>
                                        </p:tgtEl>
                                        <p:attrNameLst>
                                          <p:attrName>r</p:attrName>
                                        </p:attrNameLst>
                                      </p:cBhvr>
                                    </p:animRot>
                                  </p:childTnLst>
                                </p:cTn>
                              </p:par>
                              <p:par>
                                <p:cTn id="326" presetID="3" presetClass="entr" presetSubtype="10" fill="hold" grpId="2" nodeType="withEffect">
                                  <p:stCondLst>
                                    <p:cond delay="0"/>
                                  </p:stCondLst>
                                  <p:childTnLst>
                                    <p:set>
                                      <p:cBhvr>
                                        <p:cTn id="327" dur="1" fill="hold">
                                          <p:stCondLst>
                                            <p:cond delay="0"/>
                                          </p:stCondLst>
                                        </p:cTn>
                                        <p:tgtEl>
                                          <p:spTgt spid="19"/>
                                        </p:tgtEl>
                                        <p:attrNameLst>
                                          <p:attrName>style.visibility</p:attrName>
                                        </p:attrNameLst>
                                      </p:cBhvr>
                                      <p:to>
                                        <p:strVal val="visible"/>
                                      </p:to>
                                    </p:set>
                                    <p:animEffect transition="in" filter="blinds(horizontal)">
                                      <p:cBhvr>
                                        <p:cTn id="328" dur="2750"/>
                                        <p:tgtEl>
                                          <p:spTgt spid="19"/>
                                        </p:tgtEl>
                                      </p:cBhvr>
                                    </p:animEffect>
                                  </p:childTnLst>
                                </p:cTn>
                              </p:par>
                              <p:par>
                                <p:cTn id="329" presetID="2" presetClass="entr" presetSubtype="8" fill="hold" grpId="0" nodeType="withEffect">
                                  <p:stCondLst>
                                    <p:cond delay="0"/>
                                  </p:stCondLst>
                                  <p:childTnLst>
                                    <p:set>
                                      <p:cBhvr>
                                        <p:cTn id="330" dur="1" fill="hold">
                                          <p:stCondLst>
                                            <p:cond delay="0"/>
                                          </p:stCondLst>
                                        </p:cTn>
                                        <p:tgtEl>
                                          <p:spTgt spid="18"/>
                                        </p:tgtEl>
                                        <p:attrNameLst>
                                          <p:attrName>style.visibility</p:attrName>
                                        </p:attrNameLst>
                                      </p:cBhvr>
                                      <p:to>
                                        <p:strVal val="visible"/>
                                      </p:to>
                                    </p:set>
                                    <p:anim calcmode="lin" valueType="num">
                                      <p:cBhvr additive="base">
                                        <p:cTn id="331" dur="2750" fill="hold"/>
                                        <p:tgtEl>
                                          <p:spTgt spid="18"/>
                                        </p:tgtEl>
                                        <p:attrNameLst>
                                          <p:attrName>ppt_x</p:attrName>
                                        </p:attrNameLst>
                                      </p:cBhvr>
                                      <p:tavLst>
                                        <p:tav tm="0">
                                          <p:val>
                                            <p:strVal val="0-#ppt_w/2"/>
                                          </p:val>
                                        </p:tav>
                                        <p:tav tm="100000">
                                          <p:val>
                                            <p:strVal val="#ppt_x"/>
                                          </p:val>
                                        </p:tav>
                                      </p:tavLst>
                                    </p:anim>
                                    <p:anim calcmode="lin" valueType="num">
                                      <p:cBhvr additive="base">
                                        <p:cTn id="332" dur="2750" fill="hold"/>
                                        <p:tgtEl>
                                          <p:spTgt spid="18"/>
                                        </p:tgtEl>
                                        <p:attrNameLst>
                                          <p:attrName>ppt_y</p:attrName>
                                        </p:attrNameLst>
                                      </p:cBhvr>
                                      <p:tavLst>
                                        <p:tav tm="0">
                                          <p:val>
                                            <p:strVal val="#ppt_y"/>
                                          </p:val>
                                        </p:tav>
                                        <p:tav tm="100000">
                                          <p:val>
                                            <p:strVal val="#ppt_y"/>
                                          </p:val>
                                        </p:tav>
                                      </p:tavLst>
                                    </p:anim>
                                  </p:childTnLst>
                                </p:cTn>
                              </p:par>
                              <p:par>
                                <p:cTn id="333" presetID="8" presetClass="emph" presetSubtype="0" fill="hold" grpId="1" nodeType="withEffect">
                                  <p:stCondLst>
                                    <p:cond delay="0"/>
                                  </p:stCondLst>
                                  <p:childTnLst>
                                    <p:animRot by="-21600000">
                                      <p:cBhvr>
                                        <p:cTn id="334" dur="2750" fill="hold"/>
                                        <p:tgtEl>
                                          <p:spTgt spid="18"/>
                                        </p:tgtEl>
                                        <p:attrNameLst>
                                          <p:attrName>r</p:attrName>
                                        </p:attrNameLst>
                                      </p:cBhvr>
                                    </p:animRot>
                                  </p:childTnLst>
                                </p:cTn>
                              </p:par>
                              <p:par>
                                <p:cTn id="335" presetID="3" presetClass="entr" presetSubtype="10" fill="hold" grpId="2" nodeType="withEffect">
                                  <p:stCondLst>
                                    <p:cond delay="0"/>
                                  </p:stCondLst>
                                  <p:childTnLst>
                                    <p:set>
                                      <p:cBhvr>
                                        <p:cTn id="336" dur="1" fill="hold">
                                          <p:stCondLst>
                                            <p:cond delay="0"/>
                                          </p:stCondLst>
                                        </p:cTn>
                                        <p:tgtEl>
                                          <p:spTgt spid="18"/>
                                        </p:tgtEl>
                                        <p:attrNameLst>
                                          <p:attrName>style.visibility</p:attrName>
                                        </p:attrNameLst>
                                      </p:cBhvr>
                                      <p:to>
                                        <p:strVal val="visible"/>
                                      </p:to>
                                    </p:set>
                                    <p:animEffect transition="in" filter="blinds(horizontal)">
                                      <p:cBhvr>
                                        <p:cTn id="337" dur="2750"/>
                                        <p:tgtEl>
                                          <p:spTgt spid="18"/>
                                        </p:tgtEl>
                                      </p:cBhvr>
                                    </p:animEffect>
                                  </p:childTnLst>
                                </p:cTn>
                              </p:par>
                              <p:par>
                                <p:cTn id="338" presetID="2" presetClass="entr" presetSubtype="8" fill="hold" grpId="0" nodeType="withEffect">
                                  <p:stCondLst>
                                    <p:cond delay="0"/>
                                  </p:stCondLst>
                                  <p:childTnLst>
                                    <p:set>
                                      <p:cBhvr>
                                        <p:cTn id="339" dur="1" fill="hold">
                                          <p:stCondLst>
                                            <p:cond delay="0"/>
                                          </p:stCondLst>
                                        </p:cTn>
                                        <p:tgtEl>
                                          <p:spTgt spid="17"/>
                                        </p:tgtEl>
                                        <p:attrNameLst>
                                          <p:attrName>style.visibility</p:attrName>
                                        </p:attrNameLst>
                                      </p:cBhvr>
                                      <p:to>
                                        <p:strVal val="visible"/>
                                      </p:to>
                                    </p:set>
                                    <p:anim calcmode="lin" valueType="num">
                                      <p:cBhvr additive="base">
                                        <p:cTn id="340" dur="2750" fill="hold"/>
                                        <p:tgtEl>
                                          <p:spTgt spid="17"/>
                                        </p:tgtEl>
                                        <p:attrNameLst>
                                          <p:attrName>ppt_x</p:attrName>
                                        </p:attrNameLst>
                                      </p:cBhvr>
                                      <p:tavLst>
                                        <p:tav tm="0">
                                          <p:val>
                                            <p:strVal val="0-#ppt_w/2"/>
                                          </p:val>
                                        </p:tav>
                                        <p:tav tm="100000">
                                          <p:val>
                                            <p:strVal val="#ppt_x"/>
                                          </p:val>
                                        </p:tav>
                                      </p:tavLst>
                                    </p:anim>
                                    <p:anim calcmode="lin" valueType="num">
                                      <p:cBhvr additive="base">
                                        <p:cTn id="341" dur="2750" fill="hold"/>
                                        <p:tgtEl>
                                          <p:spTgt spid="17"/>
                                        </p:tgtEl>
                                        <p:attrNameLst>
                                          <p:attrName>ppt_y</p:attrName>
                                        </p:attrNameLst>
                                      </p:cBhvr>
                                      <p:tavLst>
                                        <p:tav tm="0">
                                          <p:val>
                                            <p:strVal val="#ppt_y"/>
                                          </p:val>
                                        </p:tav>
                                        <p:tav tm="100000">
                                          <p:val>
                                            <p:strVal val="#ppt_y"/>
                                          </p:val>
                                        </p:tav>
                                      </p:tavLst>
                                    </p:anim>
                                  </p:childTnLst>
                                </p:cTn>
                              </p:par>
                              <p:par>
                                <p:cTn id="342" presetID="8" presetClass="emph" presetSubtype="0" fill="hold" grpId="1" nodeType="withEffect">
                                  <p:stCondLst>
                                    <p:cond delay="0"/>
                                  </p:stCondLst>
                                  <p:childTnLst>
                                    <p:animRot by="-21600000">
                                      <p:cBhvr>
                                        <p:cTn id="343" dur="2750" fill="hold"/>
                                        <p:tgtEl>
                                          <p:spTgt spid="17"/>
                                        </p:tgtEl>
                                        <p:attrNameLst>
                                          <p:attrName>r</p:attrName>
                                        </p:attrNameLst>
                                      </p:cBhvr>
                                    </p:animRot>
                                  </p:childTnLst>
                                </p:cTn>
                              </p:par>
                              <p:par>
                                <p:cTn id="344" presetID="3" presetClass="entr" presetSubtype="10" fill="hold" grpId="2" nodeType="withEffect">
                                  <p:stCondLst>
                                    <p:cond delay="0"/>
                                  </p:stCondLst>
                                  <p:childTnLst>
                                    <p:set>
                                      <p:cBhvr>
                                        <p:cTn id="345" dur="1" fill="hold">
                                          <p:stCondLst>
                                            <p:cond delay="0"/>
                                          </p:stCondLst>
                                        </p:cTn>
                                        <p:tgtEl>
                                          <p:spTgt spid="17"/>
                                        </p:tgtEl>
                                        <p:attrNameLst>
                                          <p:attrName>style.visibility</p:attrName>
                                        </p:attrNameLst>
                                      </p:cBhvr>
                                      <p:to>
                                        <p:strVal val="visible"/>
                                      </p:to>
                                    </p:set>
                                    <p:animEffect transition="in" filter="blinds(horizontal)">
                                      <p:cBhvr>
                                        <p:cTn id="346" dur="2750"/>
                                        <p:tgtEl>
                                          <p:spTgt spid="17"/>
                                        </p:tgtEl>
                                      </p:cBhvr>
                                    </p:animEffect>
                                  </p:childTnLst>
                                </p:cTn>
                              </p:par>
                              <p:par>
                                <p:cTn id="347" presetID="2" presetClass="entr" presetSubtype="8" fill="hold" grpId="0" nodeType="withEffect">
                                  <p:stCondLst>
                                    <p:cond delay="0"/>
                                  </p:stCondLst>
                                  <p:childTnLst>
                                    <p:set>
                                      <p:cBhvr>
                                        <p:cTn id="348" dur="1" fill="hold">
                                          <p:stCondLst>
                                            <p:cond delay="0"/>
                                          </p:stCondLst>
                                        </p:cTn>
                                        <p:tgtEl>
                                          <p:spTgt spid="16"/>
                                        </p:tgtEl>
                                        <p:attrNameLst>
                                          <p:attrName>style.visibility</p:attrName>
                                        </p:attrNameLst>
                                      </p:cBhvr>
                                      <p:to>
                                        <p:strVal val="visible"/>
                                      </p:to>
                                    </p:set>
                                    <p:anim calcmode="lin" valueType="num">
                                      <p:cBhvr additive="base">
                                        <p:cTn id="349" dur="2750" fill="hold"/>
                                        <p:tgtEl>
                                          <p:spTgt spid="16"/>
                                        </p:tgtEl>
                                        <p:attrNameLst>
                                          <p:attrName>ppt_x</p:attrName>
                                        </p:attrNameLst>
                                      </p:cBhvr>
                                      <p:tavLst>
                                        <p:tav tm="0">
                                          <p:val>
                                            <p:strVal val="0-#ppt_w/2"/>
                                          </p:val>
                                        </p:tav>
                                        <p:tav tm="100000">
                                          <p:val>
                                            <p:strVal val="#ppt_x"/>
                                          </p:val>
                                        </p:tav>
                                      </p:tavLst>
                                    </p:anim>
                                    <p:anim calcmode="lin" valueType="num">
                                      <p:cBhvr additive="base">
                                        <p:cTn id="350" dur="2750" fill="hold"/>
                                        <p:tgtEl>
                                          <p:spTgt spid="16"/>
                                        </p:tgtEl>
                                        <p:attrNameLst>
                                          <p:attrName>ppt_y</p:attrName>
                                        </p:attrNameLst>
                                      </p:cBhvr>
                                      <p:tavLst>
                                        <p:tav tm="0">
                                          <p:val>
                                            <p:strVal val="#ppt_y"/>
                                          </p:val>
                                        </p:tav>
                                        <p:tav tm="100000">
                                          <p:val>
                                            <p:strVal val="#ppt_y"/>
                                          </p:val>
                                        </p:tav>
                                      </p:tavLst>
                                    </p:anim>
                                  </p:childTnLst>
                                </p:cTn>
                              </p:par>
                              <p:par>
                                <p:cTn id="351" presetID="8" presetClass="emph" presetSubtype="0" fill="hold" grpId="1" nodeType="withEffect">
                                  <p:stCondLst>
                                    <p:cond delay="0"/>
                                  </p:stCondLst>
                                  <p:childTnLst>
                                    <p:animRot by="-21600000">
                                      <p:cBhvr>
                                        <p:cTn id="352" dur="2750" fill="hold"/>
                                        <p:tgtEl>
                                          <p:spTgt spid="16"/>
                                        </p:tgtEl>
                                        <p:attrNameLst>
                                          <p:attrName>r</p:attrName>
                                        </p:attrNameLst>
                                      </p:cBhvr>
                                    </p:animRot>
                                  </p:childTnLst>
                                </p:cTn>
                              </p:par>
                              <p:par>
                                <p:cTn id="353" presetID="3" presetClass="entr" presetSubtype="10" fill="hold" grpId="2" nodeType="withEffect">
                                  <p:stCondLst>
                                    <p:cond delay="0"/>
                                  </p:stCondLst>
                                  <p:childTnLst>
                                    <p:set>
                                      <p:cBhvr>
                                        <p:cTn id="354" dur="1" fill="hold">
                                          <p:stCondLst>
                                            <p:cond delay="0"/>
                                          </p:stCondLst>
                                        </p:cTn>
                                        <p:tgtEl>
                                          <p:spTgt spid="16"/>
                                        </p:tgtEl>
                                        <p:attrNameLst>
                                          <p:attrName>style.visibility</p:attrName>
                                        </p:attrNameLst>
                                      </p:cBhvr>
                                      <p:to>
                                        <p:strVal val="visible"/>
                                      </p:to>
                                    </p:set>
                                    <p:animEffect transition="in" filter="blinds(horizontal)">
                                      <p:cBhvr>
                                        <p:cTn id="355" dur="2750"/>
                                        <p:tgtEl>
                                          <p:spTgt spid="16"/>
                                        </p:tgtEl>
                                      </p:cBhvr>
                                    </p:animEffect>
                                  </p:childTnLst>
                                </p:cTn>
                              </p:par>
                              <p:par>
                                <p:cTn id="356" presetID="2" presetClass="entr" presetSubtype="8" fill="hold" grpId="0" nodeType="withEffect">
                                  <p:stCondLst>
                                    <p:cond delay="0"/>
                                  </p:stCondLst>
                                  <p:childTnLst>
                                    <p:set>
                                      <p:cBhvr>
                                        <p:cTn id="357" dur="1" fill="hold">
                                          <p:stCondLst>
                                            <p:cond delay="0"/>
                                          </p:stCondLst>
                                        </p:cTn>
                                        <p:tgtEl>
                                          <p:spTgt spid="15"/>
                                        </p:tgtEl>
                                        <p:attrNameLst>
                                          <p:attrName>style.visibility</p:attrName>
                                        </p:attrNameLst>
                                      </p:cBhvr>
                                      <p:to>
                                        <p:strVal val="visible"/>
                                      </p:to>
                                    </p:set>
                                    <p:anim calcmode="lin" valueType="num">
                                      <p:cBhvr additive="base">
                                        <p:cTn id="358" dur="2750" fill="hold"/>
                                        <p:tgtEl>
                                          <p:spTgt spid="15"/>
                                        </p:tgtEl>
                                        <p:attrNameLst>
                                          <p:attrName>ppt_x</p:attrName>
                                        </p:attrNameLst>
                                      </p:cBhvr>
                                      <p:tavLst>
                                        <p:tav tm="0">
                                          <p:val>
                                            <p:strVal val="0-#ppt_w/2"/>
                                          </p:val>
                                        </p:tav>
                                        <p:tav tm="100000">
                                          <p:val>
                                            <p:strVal val="#ppt_x"/>
                                          </p:val>
                                        </p:tav>
                                      </p:tavLst>
                                    </p:anim>
                                    <p:anim calcmode="lin" valueType="num">
                                      <p:cBhvr additive="base">
                                        <p:cTn id="359" dur="2750" fill="hold"/>
                                        <p:tgtEl>
                                          <p:spTgt spid="15"/>
                                        </p:tgtEl>
                                        <p:attrNameLst>
                                          <p:attrName>ppt_y</p:attrName>
                                        </p:attrNameLst>
                                      </p:cBhvr>
                                      <p:tavLst>
                                        <p:tav tm="0">
                                          <p:val>
                                            <p:strVal val="#ppt_y"/>
                                          </p:val>
                                        </p:tav>
                                        <p:tav tm="100000">
                                          <p:val>
                                            <p:strVal val="#ppt_y"/>
                                          </p:val>
                                        </p:tav>
                                      </p:tavLst>
                                    </p:anim>
                                  </p:childTnLst>
                                </p:cTn>
                              </p:par>
                              <p:par>
                                <p:cTn id="360" presetID="8" presetClass="emph" presetSubtype="0" fill="hold" grpId="1" nodeType="withEffect">
                                  <p:stCondLst>
                                    <p:cond delay="0"/>
                                  </p:stCondLst>
                                  <p:childTnLst>
                                    <p:animRot by="-21600000">
                                      <p:cBhvr>
                                        <p:cTn id="361" dur="2750" fill="hold"/>
                                        <p:tgtEl>
                                          <p:spTgt spid="15"/>
                                        </p:tgtEl>
                                        <p:attrNameLst>
                                          <p:attrName>r</p:attrName>
                                        </p:attrNameLst>
                                      </p:cBhvr>
                                    </p:animRot>
                                  </p:childTnLst>
                                </p:cTn>
                              </p:par>
                              <p:par>
                                <p:cTn id="362" presetID="3" presetClass="entr" presetSubtype="10" fill="hold" grpId="2" nodeType="withEffect">
                                  <p:stCondLst>
                                    <p:cond delay="0"/>
                                  </p:stCondLst>
                                  <p:childTnLst>
                                    <p:set>
                                      <p:cBhvr>
                                        <p:cTn id="363" dur="1" fill="hold">
                                          <p:stCondLst>
                                            <p:cond delay="0"/>
                                          </p:stCondLst>
                                        </p:cTn>
                                        <p:tgtEl>
                                          <p:spTgt spid="15"/>
                                        </p:tgtEl>
                                        <p:attrNameLst>
                                          <p:attrName>style.visibility</p:attrName>
                                        </p:attrNameLst>
                                      </p:cBhvr>
                                      <p:to>
                                        <p:strVal val="visible"/>
                                      </p:to>
                                    </p:set>
                                    <p:animEffect transition="in" filter="blinds(horizontal)">
                                      <p:cBhvr>
                                        <p:cTn id="364" dur="2750"/>
                                        <p:tgtEl>
                                          <p:spTgt spid="15"/>
                                        </p:tgtEl>
                                      </p:cBhvr>
                                    </p:animEffect>
                                  </p:childTnLst>
                                </p:cTn>
                              </p:par>
                              <p:par>
                                <p:cTn id="365" presetID="2" presetClass="entr" presetSubtype="8" fill="hold" grpId="0" nodeType="withEffect">
                                  <p:stCondLst>
                                    <p:cond delay="0"/>
                                  </p:stCondLst>
                                  <p:childTnLst>
                                    <p:set>
                                      <p:cBhvr>
                                        <p:cTn id="366" dur="1" fill="hold">
                                          <p:stCondLst>
                                            <p:cond delay="0"/>
                                          </p:stCondLst>
                                        </p:cTn>
                                        <p:tgtEl>
                                          <p:spTgt spid="14"/>
                                        </p:tgtEl>
                                        <p:attrNameLst>
                                          <p:attrName>style.visibility</p:attrName>
                                        </p:attrNameLst>
                                      </p:cBhvr>
                                      <p:to>
                                        <p:strVal val="visible"/>
                                      </p:to>
                                    </p:set>
                                    <p:anim calcmode="lin" valueType="num">
                                      <p:cBhvr additive="base">
                                        <p:cTn id="367" dur="2750" fill="hold"/>
                                        <p:tgtEl>
                                          <p:spTgt spid="14"/>
                                        </p:tgtEl>
                                        <p:attrNameLst>
                                          <p:attrName>ppt_x</p:attrName>
                                        </p:attrNameLst>
                                      </p:cBhvr>
                                      <p:tavLst>
                                        <p:tav tm="0">
                                          <p:val>
                                            <p:strVal val="0-#ppt_w/2"/>
                                          </p:val>
                                        </p:tav>
                                        <p:tav tm="100000">
                                          <p:val>
                                            <p:strVal val="#ppt_x"/>
                                          </p:val>
                                        </p:tav>
                                      </p:tavLst>
                                    </p:anim>
                                    <p:anim calcmode="lin" valueType="num">
                                      <p:cBhvr additive="base">
                                        <p:cTn id="368" dur="2750" fill="hold"/>
                                        <p:tgtEl>
                                          <p:spTgt spid="14"/>
                                        </p:tgtEl>
                                        <p:attrNameLst>
                                          <p:attrName>ppt_y</p:attrName>
                                        </p:attrNameLst>
                                      </p:cBhvr>
                                      <p:tavLst>
                                        <p:tav tm="0">
                                          <p:val>
                                            <p:strVal val="#ppt_y"/>
                                          </p:val>
                                        </p:tav>
                                        <p:tav tm="100000">
                                          <p:val>
                                            <p:strVal val="#ppt_y"/>
                                          </p:val>
                                        </p:tav>
                                      </p:tavLst>
                                    </p:anim>
                                  </p:childTnLst>
                                </p:cTn>
                              </p:par>
                              <p:par>
                                <p:cTn id="369" presetID="8" presetClass="emph" presetSubtype="0" fill="hold" grpId="1" nodeType="withEffect">
                                  <p:stCondLst>
                                    <p:cond delay="0"/>
                                  </p:stCondLst>
                                  <p:childTnLst>
                                    <p:animRot by="-21600000">
                                      <p:cBhvr>
                                        <p:cTn id="370" dur="2750" fill="hold"/>
                                        <p:tgtEl>
                                          <p:spTgt spid="14"/>
                                        </p:tgtEl>
                                        <p:attrNameLst>
                                          <p:attrName>r</p:attrName>
                                        </p:attrNameLst>
                                      </p:cBhvr>
                                    </p:animRot>
                                  </p:childTnLst>
                                </p:cTn>
                              </p:par>
                              <p:par>
                                <p:cTn id="371" presetID="3" presetClass="entr" presetSubtype="10" fill="hold" grpId="2" nodeType="withEffect">
                                  <p:stCondLst>
                                    <p:cond delay="0"/>
                                  </p:stCondLst>
                                  <p:childTnLst>
                                    <p:set>
                                      <p:cBhvr>
                                        <p:cTn id="372" dur="1" fill="hold">
                                          <p:stCondLst>
                                            <p:cond delay="0"/>
                                          </p:stCondLst>
                                        </p:cTn>
                                        <p:tgtEl>
                                          <p:spTgt spid="14"/>
                                        </p:tgtEl>
                                        <p:attrNameLst>
                                          <p:attrName>style.visibility</p:attrName>
                                        </p:attrNameLst>
                                      </p:cBhvr>
                                      <p:to>
                                        <p:strVal val="visible"/>
                                      </p:to>
                                    </p:set>
                                    <p:animEffect transition="in" filter="blinds(horizontal)">
                                      <p:cBhvr>
                                        <p:cTn id="373" dur="2750"/>
                                        <p:tgtEl>
                                          <p:spTgt spid="14"/>
                                        </p:tgtEl>
                                      </p:cBhvr>
                                    </p:animEffect>
                                  </p:childTnLst>
                                </p:cTn>
                              </p:par>
                              <p:par>
                                <p:cTn id="374" presetID="2" presetClass="entr" presetSubtype="8" fill="hold" grpId="0" nodeType="withEffect">
                                  <p:stCondLst>
                                    <p:cond delay="0"/>
                                  </p:stCondLst>
                                  <p:childTnLst>
                                    <p:set>
                                      <p:cBhvr>
                                        <p:cTn id="375" dur="1" fill="hold">
                                          <p:stCondLst>
                                            <p:cond delay="0"/>
                                          </p:stCondLst>
                                        </p:cTn>
                                        <p:tgtEl>
                                          <p:spTgt spid="13"/>
                                        </p:tgtEl>
                                        <p:attrNameLst>
                                          <p:attrName>style.visibility</p:attrName>
                                        </p:attrNameLst>
                                      </p:cBhvr>
                                      <p:to>
                                        <p:strVal val="visible"/>
                                      </p:to>
                                    </p:set>
                                    <p:anim calcmode="lin" valueType="num">
                                      <p:cBhvr additive="base">
                                        <p:cTn id="376" dur="2750" fill="hold"/>
                                        <p:tgtEl>
                                          <p:spTgt spid="13"/>
                                        </p:tgtEl>
                                        <p:attrNameLst>
                                          <p:attrName>ppt_x</p:attrName>
                                        </p:attrNameLst>
                                      </p:cBhvr>
                                      <p:tavLst>
                                        <p:tav tm="0">
                                          <p:val>
                                            <p:strVal val="0-#ppt_w/2"/>
                                          </p:val>
                                        </p:tav>
                                        <p:tav tm="100000">
                                          <p:val>
                                            <p:strVal val="#ppt_x"/>
                                          </p:val>
                                        </p:tav>
                                      </p:tavLst>
                                    </p:anim>
                                    <p:anim calcmode="lin" valueType="num">
                                      <p:cBhvr additive="base">
                                        <p:cTn id="377" dur="2750" fill="hold"/>
                                        <p:tgtEl>
                                          <p:spTgt spid="13"/>
                                        </p:tgtEl>
                                        <p:attrNameLst>
                                          <p:attrName>ppt_y</p:attrName>
                                        </p:attrNameLst>
                                      </p:cBhvr>
                                      <p:tavLst>
                                        <p:tav tm="0">
                                          <p:val>
                                            <p:strVal val="#ppt_y"/>
                                          </p:val>
                                        </p:tav>
                                        <p:tav tm="100000">
                                          <p:val>
                                            <p:strVal val="#ppt_y"/>
                                          </p:val>
                                        </p:tav>
                                      </p:tavLst>
                                    </p:anim>
                                  </p:childTnLst>
                                </p:cTn>
                              </p:par>
                              <p:par>
                                <p:cTn id="378" presetID="8" presetClass="emph" presetSubtype="0" fill="hold" grpId="1" nodeType="withEffect">
                                  <p:stCondLst>
                                    <p:cond delay="0"/>
                                  </p:stCondLst>
                                  <p:childTnLst>
                                    <p:animRot by="-21600000">
                                      <p:cBhvr>
                                        <p:cTn id="379" dur="2750" fill="hold"/>
                                        <p:tgtEl>
                                          <p:spTgt spid="13"/>
                                        </p:tgtEl>
                                        <p:attrNameLst>
                                          <p:attrName>r</p:attrName>
                                        </p:attrNameLst>
                                      </p:cBhvr>
                                    </p:animRot>
                                  </p:childTnLst>
                                </p:cTn>
                              </p:par>
                              <p:par>
                                <p:cTn id="380" presetID="3" presetClass="entr" presetSubtype="10" fill="hold" grpId="2" nodeType="withEffect">
                                  <p:stCondLst>
                                    <p:cond delay="0"/>
                                  </p:stCondLst>
                                  <p:childTnLst>
                                    <p:set>
                                      <p:cBhvr>
                                        <p:cTn id="381" dur="1" fill="hold">
                                          <p:stCondLst>
                                            <p:cond delay="0"/>
                                          </p:stCondLst>
                                        </p:cTn>
                                        <p:tgtEl>
                                          <p:spTgt spid="13"/>
                                        </p:tgtEl>
                                        <p:attrNameLst>
                                          <p:attrName>style.visibility</p:attrName>
                                        </p:attrNameLst>
                                      </p:cBhvr>
                                      <p:to>
                                        <p:strVal val="visible"/>
                                      </p:to>
                                    </p:set>
                                    <p:animEffect transition="in" filter="blinds(horizontal)">
                                      <p:cBhvr>
                                        <p:cTn id="382" dur="2750"/>
                                        <p:tgtEl>
                                          <p:spTgt spid="13"/>
                                        </p:tgtEl>
                                      </p:cBhvr>
                                    </p:animEffect>
                                  </p:childTnLst>
                                </p:cTn>
                              </p:par>
                              <p:par>
                                <p:cTn id="383" presetID="2" presetClass="entr" presetSubtype="8" fill="hold" grpId="0" nodeType="withEffect">
                                  <p:stCondLst>
                                    <p:cond delay="0"/>
                                  </p:stCondLst>
                                  <p:childTnLst>
                                    <p:set>
                                      <p:cBhvr>
                                        <p:cTn id="384" dur="1" fill="hold">
                                          <p:stCondLst>
                                            <p:cond delay="0"/>
                                          </p:stCondLst>
                                        </p:cTn>
                                        <p:tgtEl>
                                          <p:spTgt spid="12"/>
                                        </p:tgtEl>
                                        <p:attrNameLst>
                                          <p:attrName>style.visibility</p:attrName>
                                        </p:attrNameLst>
                                      </p:cBhvr>
                                      <p:to>
                                        <p:strVal val="visible"/>
                                      </p:to>
                                    </p:set>
                                    <p:anim calcmode="lin" valueType="num">
                                      <p:cBhvr additive="base">
                                        <p:cTn id="385" dur="2750" fill="hold"/>
                                        <p:tgtEl>
                                          <p:spTgt spid="12"/>
                                        </p:tgtEl>
                                        <p:attrNameLst>
                                          <p:attrName>ppt_x</p:attrName>
                                        </p:attrNameLst>
                                      </p:cBhvr>
                                      <p:tavLst>
                                        <p:tav tm="0">
                                          <p:val>
                                            <p:strVal val="0-#ppt_w/2"/>
                                          </p:val>
                                        </p:tav>
                                        <p:tav tm="100000">
                                          <p:val>
                                            <p:strVal val="#ppt_x"/>
                                          </p:val>
                                        </p:tav>
                                      </p:tavLst>
                                    </p:anim>
                                    <p:anim calcmode="lin" valueType="num">
                                      <p:cBhvr additive="base">
                                        <p:cTn id="386" dur="2750" fill="hold"/>
                                        <p:tgtEl>
                                          <p:spTgt spid="12"/>
                                        </p:tgtEl>
                                        <p:attrNameLst>
                                          <p:attrName>ppt_y</p:attrName>
                                        </p:attrNameLst>
                                      </p:cBhvr>
                                      <p:tavLst>
                                        <p:tav tm="0">
                                          <p:val>
                                            <p:strVal val="#ppt_y"/>
                                          </p:val>
                                        </p:tav>
                                        <p:tav tm="100000">
                                          <p:val>
                                            <p:strVal val="#ppt_y"/>
                                          </p:val>
                                        </p:tav>
                                      </p:tavLst>
                                    </p:anim>
                                  </p:childTnLst>
                                </p:cTn>
                              </p:par>
                              <p:par>
                                <p:cTn id="387" presetID="8" presetClass="emph" presetSubtype="0" fill="hold" grpId="1" nodeType="withEffect">
                                  <p:stCondLst>
                                    <p:cond delay="0"/>
                                  </p:stCondLst>
                                  <p:childTnLst>
                                    <p:animRot by="-21600000">
                                      <p:cBhvr>
                                        <p:cTn id="388" dur="2750" fill="hold"/>
                                        <p:tgtEl>
                                          <p:spTgt spid="12"/>
                                        </p:tgtEl>
                                        <p:attrNameLst>
                                          <p:attrName>r</p:attrName>
                                        </p:attrNameLst>
                                      </p:cBhvr>
                                    </p:animRot>
                                  </p:childTnLst>
                                </p:cTn>
                              </p:par>
                              <p:par>
                                <p:cTn id="389" presetID="3" presetClass="entr" presetSubtype="10" fill="hold" grpId="2" nodeType="withEffect">
                                  <p:stCondLst>
                                    <p:cond delay="0"/>
                                  </p:stCondLst>
                                  <p:childTnLst>
                                    <p:set>
                                      <p:cBhvr>
                                        <p:cTn id="390" dur="1" fill="hold">
                                          <p:stCondLst>
                                            <p:cond delay="0"/>
                                          </p:stCondLst>
                                        </p:cTn>
                                        <p:tgtEl>
                                          <p:spTgt spid="12"/>
                                        </p:tgtEl>
                                        <p:attrNameLst>
                                          <p:attrName>style.visibility</p:attrName>
                                        </p:attrNameLst>
                                      </p:cBhvr>
                                      <p:to>
                                        <p:strVal val="visible"/>
                                      </p:to>
                                    </p:set>
                                    <p:animEffect transition="in" filter="blinds(horizontal)">
                                      <p:cBhvr>
                                        <p:cTn id="391" dur="2750"/>
                                        <p:tgtEl>
                                          <p:spTgt spid="12"/>
                                        </p:tgtEl>
                                      </p:cBhvr>
                                    </p:animEffect>
                                  </p:childTnLst>
                                </p:cTn>
                              </p:par>
                              <p:par>
                                <p:cTn id="392" presetID="2" presetClass="entr" presetSubtype="8" fill="hold" grpId="0" nodeType="withEffect">
                                  <p:stCondLst>
                                    <p:cond delay="0"/>
                                  </p:stCondLst>
                                  <p:childTnLst>
                                    <p:set>
                                      <p:cBhvr>
                                        <p:cTn id="393" dur="1" fill="hold">
                                          <p:stCondLst>
                                            <p:cond delay="0"/>
                                          </p:stCondLst>
                                        </p:cTn>
                                        <p:tgtEl>
                                          <p:spTgt spid="56"/>
                                        </p:tgtEl>
                                        <p:attrNameLst>
                                          <p:attrName>style.visibility</p:attrName>
                                        </p:attrNameLst>
                                      </p:cBhvr>
                                      <p:to>
                                        <p:strVal val="visible"/>
                                      </p:to>
                                    </p:set>
                                    <p:anim calcmode="lin" valueType="num">
                                      <p:cBhvr additive="base">
                                        <p:cTn id="394" dur="2750" fill="hold"/>
                                        <p:tgtEl>
                                          <p:spTgt spid="56"/>
                                        </p:tgtEl>
                                        <p:attrNameLst>
                                          <p:attrName>ppt_x</p:attrName>
                                        </p:attrNameLst>
                                      </p:cBhvr>
                                      <p:tavLst>
                                        <p:tav tm="0">
                                          <p:val>
                                            <p:strVal val="0-#ppt_w/2"/>
                                          </p:val>
                                        </p:tav>
                                        <p:tav tm="100000">
                                          <p:val>
                                            <p:strVal val="#ppt_x"/>
                                          </p:val>
                                        </p:tav>
                                      </p:tavLst>
                                    </p:anim>
                                    <p:anim calcmode="lin" valueType="num">
                                      <p:cBhvr additive="base">
                                        <p:cTn id="395" dur="2750" fill="hold"/>
                                        <p:tgtEl>
                                          <p:spTgt spid="56"/>
                                        </p:tgtEl>
                                        <p:attrNameLst>
                                          <p:attrName>ppt_y</p:attrName>
                                        </p:attrNameLst>
                                      </p:cBhvr>
                                      <p:tavLst>
                                        <p:tav tm="0">
                                          <p:val>
                                            <p:strVal val="#ppt_y"/>
                                          </p:val>
                                        </p:tav>
                                        <p:tav tm="100000">
                                          <p:val>
                                            <p:strVal val="#ppt_y"/>
                                          </p:val>
                                        </p:tav>
                                      </p:tavLst>
                                    </p:anim>
                                  </p:childTnLst>
                                </p:cTn>
                              </p:par>
                              <p:par>
                                <p:cTn id="396" presetID="8" presetClass="emph" presetSubtype="0" fill="hold" grpId="1" nodeType="withEffect">
                                  <p:stCondLst>
                                    <p:cond delay="0"/>
                                  </p:stCondLst>
                                  <p:childTnLst>
                                    <p:animRot by="-21600000">
                                      <p:cBhvr>
                                        <p:cTn id="397" dur="2750" fill="hold"/>
                                        <p:tgtEl>
                                          <p:spTgt spid="56"/>
                                        </p:tgtEl>
                                        <p:attrNameLst>
                                          <p:attrName>r</p:attrName>
                                        </p:attrNameLst>
                                      </p:cBhvr>
                                    </p:animRot>
                                  </p:childTnLst>
                                </p:cTn>
                              </p:par>
                              <p:par>
                                <p:cTn id="398" presetID="3" presetClass="entr" presetSubtype="10" fill="hold" grpId="2" nodeType="withEffect">
                                  <p:stCondLst>
                                    <p:cond delay="0"/>
                                  </p:stCondLst>
                                  <p:childTnLst>
                                    <p:set>
                                      <p:cBhvr>
                                        <p:cTn id="399" dur="1" fill="hold">
                                          <p:stCondLst>
                                            <p:cond delay="0"/>
                                          </p:stCondLst>
                                        </p:cTn>
                                        <p:tgtEl>
                                          <p:spTgt spid="56"/>
                                        </p:tgtEl>
                                        <p:attrNameLst>
                                          <p:attrName>style.visibility</p:attrName>
                                        </p:attrNameLst>
                                      </p:cBhvr>
                                      <p:to>
                                        <p:strVal val="visible"/>
                                      </p:to>
                                    </p:set>
                                    <p:animEffect transition="in" filter="blinds(horizontal)">
                                      <p:cBhvr>
                                        <p:cTn id="400" dur="2750"/>
                                        <p:tgtEl>
                                          <p:spTgt spid="56"/>
                                        </p:tgtEl>
                                      </p:cBhvr>
                                    </p:animEffect>
                                  </p:childTnLst>
                                </p:cTn>
                              </p:par>
                              <p:par>
                                <p:cTn id="401" presetID="2" presetClass="entr" presetSubtype="8" fill="hold" grpId="0" nodeType="withEffect">
                                  <p:stCondLst>
                                    <p:cond delay="0"/>
                                  </p:stCondLst>
                                  <p:childTnLst>
                                    <p:set>
                                      <p:cBhvr>
                                        <p:cTn id="402" dur="1" fill="hold">
                                          <p:stCondLst>
                                            <p:cond delay="0"/>
                                          </p:stCondLst>
                                        </p:cTn>
                                        <p:tgtEl>
                                          <p:spTgt spid="41"/>
                                        </p:tgtEl>
                                        <p:attrNameLst>
                                          <p:attrName>style.visibility</p:attrName>
                                        </p:attrNameLst>
                                      </p:cBhvr>
                                      <p:to>
                                        <p:strVal val="visible"/>
                                      </p:to>
                                    </p:set>
                                    <p:anim calcmode="lin" valueType="num">
                                      <p:cBhvr additive="base">
                                        <p:cTn id="403" dur="2750" fill="hold"/>
                                        <p:tgtEl>
                                          <p:spTgt spid="41"/>
                                        </p:tgtEl>
                                        <p:attrNameLst>
                                          <p:attrName>ppt_x</p:attrName>
                                        </p:attrNameLst>
                                      </p:cBhvr>
                                      <p:tavLst>
                                        <p:tav tm="0">
                                          <p:val>
                                            <p:strVal val="0-#ppt_w/2"/>
                                          </p:val>
                                        </p:tav>
                                        <p:tav tm="100000">
                                          <p:val>
                                            <p:strVal val="#ppt_x"/>
                                          </p:val>
                                        </p:tav>
                                      </p:tavLst>
                                    </p:anim>
                                    <p:anim calcmode="lin" valueType="num">
                                      <p:cBhvr additive="base">
                                        <p:cTn id="404" dur="2750" fill="hold"/>
                                        <p:tgtEl>
                                          <p:spTgt spid="41"/>
                                        </p:tgtEl>
                                        <p:attrNameLst>
                                          <p:attrName>ppt_y</p:attrName>
                                        </p:attrNameLst>
                                      </p:cBhvr>
                                      <p:tavLst>
                                        <p:tav tm="0">
                                          <p:val>
                                            <p:strVal val="#ppt_y"/>
                                          </p:val>
                                        </p:tav>
                                        <p:tav tm="100000">
                                          <p:val>
                                            <p:strVal val="#ppt_y"/>
                                          </p:val>
                                        </p:tav>
                                      </p:tavLst>
                                    </p:anim>
                                  </p:childTnLst>
                                </p:cTn>
                              </p:par>
                              <p:par>
                                <p:cTn id="405" presetID="8" presetClass="emph" presetSubtype="0" fill="hold" grpId="1" nodeType="withEffect">
                                  <p:stCondLst>
                                    <p:cond delay="0"/>
                                  </p:stCondLst>
                                  <p:childTnLst>
                                    <p:animRot by="-21600000">
                                      <p:cBhvr>
                                        <p:cTn id="406" dur="2750" fill="hold"/>
                                        <p:tgtEl>
                                          <p:spTgt spid="41"/>
                                        </p:tgtEl>
                                        <p:attrNameLst>
                                          <p:attrName>r</p:attrName>
                                        </p:attrNameLst>
                                      </p:cBhvr>
                                    </p:animRot>
                                  </p:childTnLst>
                                </p:cTn>
                              </p:par>
                              <p:par>
                                <p:cTn id="407" presetID="3" presetClass="entr" presetSubtype="10" fill="hold" grpId="2" nodeType="withEffect">
                                  <p:stCondLst>
                                    <p:cond delay="0"/>
                                  </p:stCondLst>
                                  <p:childTnLst>
                                    <p:set>
                                      <p:cBhvr>
                                        <p:cTn id="408" dur="1" fill="hold">
                                          <p:stCondLst>
                                            <p:cond delay="0"/>
                                          </p:stCondLst>
                                        </p:cTn>
                                        <p:tgtEl>
                                          <p:spTgt spid="41"/>
                                        </p:tgtEl>
                                        <p:attrNameLst>
                                          <p:attrName>style.visibility</p:attrName>
                                        </p:attrNameLst>
                                      </p:cBhvr>
                                      <p:to>
                                        <p:strVal val="visible"/>
                                      </p:to>
                                    </p:set>
                                    <p:animEffect transition="in" filter="blinds(horizontal)">
                                      <p:cBhvr>
                                        <p:cTn id="409" dur="2750"/>
                                        <p:tgtEl>
                                          <p:spTgt spid="41"/>
                                        </p:tgtEl>
                                      </p:cBhvr>
                                    </p:animEffect>
                                  </p:childTnLst>
                                </p:cTn>
                              </p:par>
                              <p:par>
                                <p:cTn id="410" presetID="2" presetClass="entr" presetSubtype="8" fill="hold" grpId="0" nodeType="withEffect">
                                  <p:stCondLst>
                                    <p:cond delay="0"/>
                                  </p:stCondLst>
                                  <p:childTnLst>
                                    <p:set>
                                      <p:cBhvr>
                                        <p:cTn id="411" dur="1" fill="hold">
                                          <p:stCondLst>
                                            <p:cond delay="0"/>
                                          </p:stCondLst>
                                        </p:cTn>
                                        <p:tgtEl>
                                          <p:spTgt spid="40"/>
                                        </p:tgtEl>
                                        <p:attrNameLst>
                                          <p:attrName>style.visibility</p:attrName>
                                        </p:attrNameLst>
                                      </p:cBhvr>
                                      <p:to>
                                        <p:strVal val="visible"/>
                                      </p:to>
                                    </p:set>
                                    <p:anim calcmode="lin" valueType="num">
                                      <p:cBhvr additive="base">
                                        <p:cTn id="412" dur="2750" fill="hold"/>
                                        <p:tgtEl>
                                          <p:spTgt spid="40"/>
                                        </p:tgtEl>
                                        <p:attrNameLst>
                                          <p:attrName>ppt_x</p:attrName>
                                        </p:attrNameLst>
                                      </p:cBhvr>
                                      <p:tavLst>
                                        <p:tav tm="0">
                                          <p:val>
                                            <p:strVal val="0-#ppt_w/2"/>
                                          </p:val>
                                        </p:tav>
                                        <p:tav tm="100000">
                                          <p:val>
                                            <p:strVal val="#ppt_x"/>
                                          </p:val>
                                        </p:tav>
                                      </p:tavLst>
                                    </p:anim>
                                    <p:anim calcmode="lin" valueType="num">
                                      <p:cBhvr additive="base">
                                        <p:cTn id="413" dur="2750" fill="hold"/>
                                        <p:tgtEl>
                                          <p:spTgt spid="40"/>
                                        </p:tgtEl>
                                        <p:attrNameLst>
                                          <p:attrName>ppt_y</p:attrName>
                                        </p:attrNameLst>
                                      </p:cBhvr>
                                      <p:tavLst>
                                        <p:tav tm="0">
                                          <p:val>
                                            <p:strVal val="#ppt_y"/>
                                          </p:val>
                                        </p:tav>
                                        <p:tav tm="100000">
                                          <p:val>
                                            <p:strVal val="#ppt_y"/>
                                          </p:val>
                                        </p:tav>
                                      </p:tavLst>
                                    </p:anim>
                                  </p:childTnLst>
                                </p:cTn>
                              </p:par>
                              <p:par>
                                <p:cTn id="414" presetID="8" presetClass="emph" presetSubtype="0" fill="hold" grpId="1" nodeType="withEffect">
                                  <p:stCondLst>
                                    <p:cond delay="0"/>
                                  </p:stCondLst>
                                  <p:childTnLst>
                                    <p:animRot by="-21600000">
                                      <p:cBhvr>
                                        <p:cTn id="415" dur="2750" fill="hold"/>
                                        <p:tgtEl>
                                          <p:spTgt spid="40"/>
                                        </p:tgtEl>
                                        <p:attrNameLst>
                                          <p:attrName>r</p:attrName>
                                        </p:attrNameLst>
                                      </p:cBhvr>
                                    </p:animRot>
                                  </p:childTnLst>
                                </p:cTn>
                              </p:par>
                              <p:par>
                                <p:cTn id="416" presetID="3" presetClass="entr" presetSubtype="10" fill="hold" grpId="2" nodeType="withEffect">
                                  <p:stCondLst>
                                    <p:cond delay="0"/>
                                  </p:stCondLst>
                                  <p:childTnLst>
                                    <p:set>
                                      <p:cBhvr>
                                        <p:cTn id="417" dur="1" fill="hold">
                                          <p:stCondLst>
                                            <p:cond delay="0"/>
                                          </p:stCondLst>
                                        </p:cTn>
                                        <p:tgtEl>
                                          <p:spTgt spid="40"/>
                                        </p:tgtEl>
                                        <p:attrNameLst>
                                          <p:attrName>style.visibility</p:attrName>
                                        </p:attrNameLst>
                                      </p:cBhvr>
                                      <p:to>
                                        <p:strVal val="visible"/>
                                      </p:to>
                                    </p:set>
                                    <p:animEffect transition="in" filter="blinds(horizontal)">
                                      <p:cBhvr>
                                        <p:cTn id="418" dur="2750"/>
                                        <p:tgtEl>
                                          <p:spTgt spid="40"/>
                                        </p:tgtEl>
                                      </p:cBhvr>
                                    </p:animEffect>
                                  </p:childTnLst>
                                </p:cTn>
                              </p:par>
                              <p:par>
                                <p:cTn id="419" presetID="2" presetClass="entr" presetSubtype="8" fill="hold" grpId="0" nodeType="withEffect">
                                  <p:stCondLst>
                                    <p:cond delay="0"/>
                                  </p:stCondLst>
                                  <p:childTnLst>
                                    <p:set>
                                      <p:cBhvr>
                                        <p:cTn id="420" dur="1" fill="hold">
                                          <p:stCondLst>
                                            <p:cond delay="0"/>
                                          </p:stCondLst>
                                        </p:cTn>
                                        <p:tgtEl>
                                          <p:spTgt spid="39"/>
                                        </p:tgtEl>
                                        <p:attrNameLst>
                                          <p:attrName>style.visibility</p:attrName>
                                        </p:attrNameLst>
                                      </p:cBhvr>
                                      <p:to>
                                        <p:strVal val="visible"/>
                                      </p:to>
                                    </p:set>
                                    <p:anim calcmode="lin" valueType="num">
                                      <p:cBhvr additive="base">
                                        <p:cTn id="421" dur="2750" fill="hold"/>
                                        <p:tgtEl>
                                          <p:spTgt spid="39"/>
                                        </p:tgtEl>
                                        <p:attrNameLst>
                                          <p:attrName>ppt_x</p:attrName>
                                        </p:attrNameLst>
                                      </p:cBhvr>
                                      <p:tavLst>
                                        <p:tav tm="0">
                                          <p:val>
                                            <p:strVal val="0-#ppt_w/2"/>
                                          </p:val>
                                        </p:tav>
                                        <p:tav tm="100000">
                                          <p:val>
                                            <p:strVal val="#ppt_x"/>
                                          </p:val>
                                        </p:tav>
                                      </p:tavLst>
                                    </p:anim>
                                    <p:anim calcmode="lin" valueType="num">
                                      <p:cBhvr additive="base">
                                        <p:cTn id="422" dur="2750" fill="hold"/>
                                        <p:tgtEl>
                                          <p:spTgt spid="39"/>
                                        </p:tgtEl>
                                        <p:attrNameLst>
                                          <p:attrName>ppt_y</p:attrName>
                                        </p:attrNameLst>
                                      </p:cBhvr>
                                      <p:tavLst>
                                        <p:tav tm="0">
                                          <p:val>
                                            <p:strVal val="#ppt_y"/>
                                          </p:val>
                                        </p:tav>
                                        <p:tav tm="100000">
                                          <p:val>
                                            <p:strVal val="#ppt_y"/>
                                          </p:val>
                                        </p:tav>
                                      </p:tavLst>
                                    </p:anim>
                                  </p:childTnLst>
                                </p:cTn>
                              </p:par>
                              <p:par>
                                <p:cTn id="423" presetID="8" presetClass="emph" presetSubtype="0" fill="hold" grpId="1" nodeType="withEffect">
                                  <p:stCondLst>
                                    <p:cond delay="0"/>
                                  </p:stCondLst>
                                  <p:childTnLst>
                                    <p:animRot by="-21600000">
                                      <p:cBhvr>
                                        <p:cTn id="424" dur="2750" fill="hold"/>
                                        <p:tgtEl>
                                          <p:spTgt spid="39"/>
                                        </p:tgtEl>
                                        <p:attrNameLst>
                                          <p:attrName>r</p:attrName>
                                        </p:attrNameLst>
                                      </p:cBhvr>
                                    </p:animRot>
                                  </p:childTnLst>
                                </p:cTn>
                              </p:par>
                              <p:par>
                                <p:cTn id="425" presetID="3" presetClass="entr" presetSubtype="10" fill="hold" grpId="2" nodeType="withEffect">
                                  <p:stCondLst>
                                    <p:cond delay="0"/>
                                  </p:stCondLst>
                                  <p:childTnLst>
                                    <p:set>
                                      <p:cBhvr>
                                        <p:cTn id="426" dur="1" fill="hold">
                                          <p:stCondLst>
                                            <p:cond delay="0"/>
                                          </p:stCondLst>
                                        </p:cTn>
                                        <p:tgtEl>
                                          <p:spTgt spid="39"/>
                                        </p:tgtEl>
                                        <p:attrNameLst>
                                          <p:attrName>style.visibility</p:attrName>
                                        </p:attrNameLst>
                                      </p:cBhvr>
                                      <p:to>
                                        <p:strVal val="visible"/>
                                      </p:to>
                                    </p:set>
                                    <p:animEffect transition="in" filter="blinds(horizontal)">
                                      <p:cBhvr>
                                        <p:cTn id="427" dur="2750"/>
                                        <p:tgtEl>
                                          <p:spTgt spid="39"/>
                                        </p:tgtEl>
                                      </p:cBhvr>
                                    </p:animEffect>
                                  </p:childTnLst>
                                </p:cTn>
                              </p:par>
                              <p:par>
                                <p:cTn id="428" presetID="2" presetClass="entr" presetSubtype="8" fill="hold" grpId="0" nodeType="withEffect">
                                  <p:stCondLst>
                                    <p:cond delay="0"/>
                                  </p:stCondLst>
                                  <p:childTnLst>
                                    <p:set>
                                      <p:cBhvr>
                                        <p:cTn id="429" dur="1" fill="hold">
                                          <p:stCondLst>
                                            <p:cond delay="0"/>
                                          </p:stCondLst>
                                        </p:cTn>
                                        <p:tgtEl>
                                          <p:spTgt spid="38"/>
                                        </p:tgtEl>
                                        <p:attrNameLst>
                                          <p:attrName>style.visibility</p:attrName>
                                        </p:attrNameLst>
                                      </p:cBhvr>
                                      <p:to>
                                        <p:strVal val="visible"/>
                                      </p:to>
                                    </p:set>
                                    <p:anim calcmode="lin" valueType="num">
                                      <p:cBhvr additive="base">
                                        <p:cTn id="430" dur="2750" fill="hold"/>
                                        <p:tgtEl>
                                          <p:spTgt spid="38"/>
                                        </p:tgtEl>
                                        <p:attrNameLst>
                                          <p:attrName>ppt_x</p:attrName>
                                        </p:attrNameLst>
                                      </p:cBhvr>
                                      <p:tavLst>
                                        <p:tav tm="0">
                                          <p:val>
                                            <p:strVal val="0-#ppt_w/2"/>
                                          </p:val>
                                        </p:tav>
                                        <p:tav tm="100000">
                                          <p:val>
                                            <p:strVal val="#ppt_x"/>
                                          </p:val>
                                        </p:tav>
                                      </p:tavLst>
                                    </p:anim>
                                    <p:anim calcmode="lin" valueType="num">
                                      <p:cBhvr additive="base">
                                        <p:cTn id="431" dur="2750" fill="hold"/>
                                        <p:tgtEl>
                                          <p:spTgt spid="38"/>
                                        </p:tgtEl>
                                        <p:attrNameLst>
                                          <p:attrName>ppt_y</p:attrName>
                                        </p:attrNameLst>
                                      </p:cBhvr>
                                      <p:tavLst>
                                        <p:tav tm="0">
                                          <p:val>
                                            <p:strVal val="#ppt_y"/>
                                          </p:val>
                                        </p:tav>
                                        <p:tav tm="100000">
                                          <p:val>
                                            <p:strVal val="#ppt_y"/>
                                          </p:val>
                                        </p:tav>
                                      </p:tavLst>
                                    </p:anim>
                                  </p:childTnLst>
                                </p:cTn>
                              </p:par>
                              <p:par>
                                <p:cTn id="432" presetID="8" presetClass="emph" presetSubtype="0" fill="hold" grpId="1" nodeType="withEffect">
                                  <p:stCondLst>
                                    <p:cond delay="0"/>
                                  </p:stCondLst>
                                  <p:childTnLst>
                                    <p:animRot by="-21600000">
                                      <p:cBhvr>
                                        <p:cTn id="433" dur="2750" fill="hold"/>
                                        <p:tgtEl>
                                          <p:spTgt spid="38"/>
                                        </p:tgtEl>
                                        <p:attrNameLst>
                                          <p:attrName>r</p:attrName>
                                        </p:attrNameLst>
                                      </p:cBhvr>
                                    </p:animRot>
                                  </p:childTnLst>
                                </p:cTn>
                              </p:par>
                              <p:par>
                                <p:cTn id="434" presetID="3" presetClass="entr" presetSubtype="10" fill="hold" grpId="2" nodeType="withEffect">
                                  <p:stCondLst>
                                    <p:cond delay="0"/>
                                  </p:stCondLst>
                                  <p:childTnLst>
                                    <p:set>
                                      <p:cBhvr>
                                        <p:cTn id="435" dur="1" fill="hold">
                                          <p:stCondLst>
                                            <p:cond delay="0"/>
                                          </p:stCondLst>
                                        </p:cTn>
                                        <p:tgtEl>
                                          <p:spTgt spid="38"/>
                                        </p:tgtEl>
                                        <p:attrNameLst>
                                          <p:attrName>style.visibility</p:attrName>
                                        </p:attrNameLst>
                                      </p:cBhvr>
                                      <p:to>
                                        <p:strVal val="visible"/>
                                      </p:to>
                                    </p:set>
                                    <p:animEffect transition="in" filter="blinds(horizontal)">
                                      <p:cBhvr>
                                        <p:cTn id="436" dur="2750"/>
                                        <p:tgtEl>
                                          <p:spTgt spid="38"/>
                                        </p:tgtEl>
                                      </p:cBhvr>
                                    </p:animEffect>
                                  </p:childTnLst>
                                </p:cTn>
                              </p:par>
                              <p:par>
                                <p:cTn id="437" presetID="2" presetClass="entr" presetSubtype="8" fill="hold" grpId="0" nodeType="withEffect">
                                  <p:stCondLst>
                                    <p:cond delay="0"/>
                                  </p:stCondLst>
                                  <p:childTnLst>
                                    <p:set>
                                      <p:cBhvr>
                                        <p:cTn id="438" dur="1" fill="hold">
                                          <p:stCondLst>
                                            <p:cond delay="0"/>
                                          </p:stCondLst>
                                        </p:cTn>
                                        <p:tgtEl>
                                          <p:spTgt spid="37"/>
                                        </p:tgtEl>
                                        <p:attrNameLst>
                                          <p:attrName>style.visibility</p:attrName>
                                        </p:attrNameLst>
                                      </p:cBhvr>
                                      <p:to>
                                        <p:strVal val="visible"/>
                                      </p:to>
                                    </p:set>
                                    <p:anim calcmode="lin" valueType="num">
                                      <p:cBhvr additive="base">
                                        <p:cTn id="439" dur="2750" fill="hold"/>
                                        <p:tgtEl>
                                          <p:spTgt spid="37"/>
                                        </p:tgtEl>
                                        <p:attrNameLst>
                                          <p:attrName>ppt_x</p:attrName>
                                        </p:attrNameLst>
                                      </p:cBhvr>
                                      <p:tavLst>
                                        <p:tav tm="0">
                                          <p:val>
                                            <p:strVal val="0-#ppt_w/2"/>
                                          </p:val>
                                        </p:tav>
                                        <p:tav tm="100000">
                                          <p:val>
                                            <p:strVal val="#ppt_x"/>
                                          </p:val>
                                        </p:tav>
                                      </p:tavLst>
                                    </p:anim>
                                    <p:anim calcmode="lin" valueType="num">
                                      <p:cBhvr additive="base">
                                        <p:cTn id="440" dur="2750" fill="hold"/>
                                        <p:tgtEl>
                                          <p:spTgt spid="37"/>
                                        </p:tgtEl>
                                        <p:attrNameLst>
                                          <p:attrName>ppt_y</p:attrName>
                                        </p:attrNameLst>
                                      </p:cBhvr>
                                      <p:tavLst>
                                        <p:tav tm="0">
                                          <p:val>
                                            <p:strVal val="#ppt_y"/>
                                          </p:val>
                                        </p:tav>
                                        <p:tav tm="100000">
                                          <p:val>
                                            <p:strVal val="#ppt_y"/>
                                          </p:val>
                                        </p:tav>
                                      </p:tavLst>
                                    </p:anim>
                                  </p:childTnLst>
                                </p:cTn>
                              </p:par>
                              <p:par>
                                <p:cTn id="441" presetID="8" presetClass="emph" presetSubtype="0" fill="hold" grpId="1" nodeType="withEffect">
                                  <p:stCondLst>
                                    <p:cond delay="0"/>
                                  </p:stCondLst>
                                  <p:childTnLst>
                                    <p:animRot by="-21600000">
                                      <p:cBhvr>
                                        <p:cTn id="442" dur="2750" fill="hold"/>
                                        <p:tgtEl>
                                          <p:spTgt spid="37"/>
                                        </p:tgtEl>
                                        <p:attrNameLst>
                                          <p:attrName>r</p:attrName>
                                        </p:attrNameLst>
                                      </p:cBhvr>
                                    </p:animRot>
                                  </p:childTnLst>
                                </p:cTn>
                              </p:par>
                              <p:par>
                                <p:cTn id="443" presetID="3" presetClass="entr" presetSubtype="10" fill="hold" grpId="2" nodeType="withEffect">
                                  <p:stCondLst>
                                    <p:cond delay="0"/>
                                  </p:stCondLst>
                                  <p:childTnLst>
                                    <p:set>
                                      <p:cBhvr>
                                        <p:cTn id="444" dur="1" fill="hold">
                                          <p:stCondLst>
                                            <p:cond delay="0"/>
                                          </p:stCondLst>
                                        </p:cTn>
                                        <p:tgtEl>
                                          <p:spTgt spid="37"/>
                                        </p:tgtEl>
                                        <p:attrNameLst>
                                          <p:attrName>style.visibility</p:attrName>
                                        </p:attrNameLst>
                                      </p:cBhvr>
                                      <p:to>
                                        <p:strVal val="visible"/>
                                      </p:to>
                                    </p:set>
                                    <p:animEffect transition="in" filter="blinds(horizontal)">
                                      <p:cBhvr>
                                        <p:cTn id="445" dur="2750"/>
                                        <p:tgtEl>
                                          <p:spTgt spid="37"/>
                                        </p:tgtEl>
                                      </p:cBhvr>
                                    </p:animEffect>
                                  </p:childTnLst>
                                </p:cTn>
                              </p:par>
                              <p:par>
                                <p:cTn id="446" presetID="2" presetClass="entr" presetSubtype="8" fill="hold" grpId="0" nodeType="withEffect">
                                  <p:stCondLst>
                                    <p:cond delay="0"/>
                                  </p:stCondLst>
                                  <p:childTnLst>
                                    <p:set>
                                      <p:cBhvr>
                                        <p:cTn id="447" dur="1" fill="hold">
                                          <p:stCondLst>
                                            <p:cond delay="0"/>
                                          </p:stCondLst>
                                        </p:cTn>
                                        <p:tgtEl>
                                          <p:spTgt spid="36"/>
                                        </p:tgtEl>
                                        <p:attrNameLst>
                                          <p:attrName>style.visibility</p:attrName>
                                        </p:attrNameLst>
                                      </p:cBhvr>
                                      <p:to>
                                        <p:strVal val="visible"/>
                                      </p:to>
                                    </p:set>
                                    <p:anim calcmode="lin" valueType="num">
                                      <p:cBhvr additive="base">
                                        <p:cTn id="448" dur="2750" fill="hold"/>
                                        <p:tgtEl>
                                          <p:spTgt spid="36"/>
                                        </p:tgtEl>
                                        <p:attrNameLst>
                                          <p:attrName>ppt_x</p:attrName>
                                        </p:attrNameLst>
                                      </p:cBhvr>
                                      <p:tavLst>
                                        <p:tav tm="0">
                                          <p:val>
                                            <p:strVal val="0-#ppt_w/2"/>
                                          </p:val>
                                        </p:tav>
                                        <p:tav tm="100000">
                                          <p:val>
                                            <p:strVal val="#ppt_x"/>
                                          </p:val>
                                        </p:tav>
                                      </p:tavLst>
                                    </p:anim>
                                    <p:anim calcmode="lin" valueType="num">
                                      <p:cBhvr additive="base">
                                        <p:cTn id="449" dur="2750" fill="hold"/>
                                        <p:tgtEl>
                                          <p:spTgt spid="36"/>
                                        </p:tgtEl>
                                        <p:attrNameLst>
                                          <p:attrName>ppt_y</p:attrName>
                                        </p:attrNameLst>
                                      </p:cBhvr>
                                      <p:tavLst>
                                        <p:tav tm="0">
                                          <p:val>
                                            <p:strVal val="#ppt_y"/>
                                          </p:val>
                                        </p:tav>
                                        <p:tav tm="100000">
                                          <p:val>
                                            <p:strVal val="#ppt_y"/>
                                          </p:val>
                                        </p:tav>
                                      </p:tavLst>
                                    </p:anim>
                                  </p:childTnLst>
                                </p:cTn>
                              </p:par>
                              <p:par>
                                <p:cTn id="450" presetID="8" presetClass="emph" presetSubtype="0" fill="hold" grpId="1" nodeType="withEffect">
                                  <p:stCondLst>
                                    <p:cond delay="0"/>
                                  </p:stCondLst>
                                  <p:childTnLst>
                                    <p:animRot by="-21600000">
                                      <p:cBhvr>
                                        <p:cTn id="451" dur="2750" fill="hold"/>
                                        <p:tgtEl>
                                          <p:spTgt spid="36"/>
                                        </p:tgtEl>
                                        <p:attrNameLst>
                                          <p:attrName>r</p:attrName>
                                        </p:attrNameLst>
                                      </p:cBhvr>
                                    </p:animRot>
                                  </p:childTnLst>
                                </p:cTn>
                              </p:par>
                              <p:par>
                                <p:cTn id="452" presetID="3" presetClass="entr" presetSubtype="10" fill="hold" grpId="2" nodeType="withEffect">
                                  <p:stCondLst>
                                    <p:cond delay="0"/>
                                  </p:stCondLst>
                                  <p:childTnLst>
                                    <p:set>
                                      <p:cBhvr>
                                        <p:cTn id="453" dur="1" fill="hold">
                                          <p:stCondLst>
                                            <p:cond delay="0"/>
                                          </p:stCondLst>
                                        </p:cTn>
                                        <p:tgtEl>
                                          <p:spTgt spid="36"/>
                                        </p:tgtEl>
                                        <p:attrNameLst>
                                          <p:attrName>style.visibility</p:attrName>
                                        </p:attrNameLst>
                                      </p:cBhvr>
                                      <p:to>
                                        <p:strVal val="visible"/>
                                      </p:to>
                                    </p:set>
                                    <p:animEffect transition="in" filter="blinds(horizontal)">
                                      <p:cBhvr>
                                        <p:cTn id="454" dur="2750"/>
                                        <p:tgtEl>
                                          <p:spTgt spid="36"/>
                                        </p:tgtEl>
                                      </p:cBhvr>
                                    </p:animEffect>
                                  </p:childTnLst>
                                </p:cTn>
                              </p:par>
                              <p:par>
                                <p:cTn id="455" presetID="2" presetClass="entr" presetSubtype="8" fill="hold" grpId="0" nodeType="withEffect">
                                  <p:stCondLst>
                                    <p:cond delay="0"/>
                                  </p:stCondLst>
                                  <p:childTnLst>
                                    <p:set>
                                      <p:cBhvr>
                                        <p:cTn id="456" dur="1" fill="hold">
                                          <p:stCondLst>
                                            <p:cond delay="0"/>
                                          </p:stCondLst>
                                        </p:cTn>
                                        <p:tgtEl>
                                          <p:spTgt spid="35"/>
                                        </p:tgtEl>
                                        <p:attrNameLst>
                                          <p:attrName>style.visibility</p:attrName>
                                        </p:attrNameLst>
                                      </p:cBhvr>
                                      <p:to>
                                        <p:strVal val="visible"/>
                                      </p:to>
                                    </p:set>
                                    <p:anim calcmode="lin" valueType="num">
                                      <p:cBhvr additive="base">
                                        <p:cTn id="457" dur="2750" fill="hold"/>
                                        <p:tgtEl>
                                          <p:spTgt spid="35"/>
                                        </p:tgtEl>
                                        <p:attrNameLst>
                                          <p:attrName>ppt_x</p:attrName>
                                        </p:attrNameLst>
                                      </p:cBhvr>
                                      <p:tavLst>
                                        <p:tav tm="0">
                                          <p:val>
                                            <p:strVal val="0-#ppt_w/2"/>
                                          </p:val>
                                        </p:tav>
                                        <p:tav tm="100000">
                                          <p:val>
                                            <p:strVal val="#ppt_x"/>
                                          </p:val>
                                        </p:tav>
                                      </p:tavLst>
                                    </p:anim>
                                    <p:anim calcmode="lin" valueType="num">
                                      <p:cBhvr additive="base">
                                        <p:cTn id="458" dur="2750" fill="hold"/>
                                        <p:tgtEl>
                                          <p:spTgt spid="35"/>
                                        </p:tgtEl>
                                        <p:attrNameLst>
                                          <p:attrName>ppt_y</p:attrName>
                                        </p:attrNameLst>
                                      </p:cBhvr>
                                      <p:tavLst>
                                        <p:tav tm="0">
                                          <p:val>
                                            <p:strVal val="#ppt_y"/>
                                          </p:val>
                                        </p:tav>
                                        <p:tav tm="100000">
                                          <p:val>
                                            <p:strVal val="#ppt_y"/>
                                          </p:val>
                                        </p:tav>
                                      </p:tavLst>
                                    </p:anim>
                                  </p:childTnLst>
                                </p:cTn>
                              </p:par>
                              <p:par>
                                <p:cTn id="459" presetID="8" presetClass="emph" presetSubtype="0" fill="hold" grpId="1" nodeType="withEffect">
                                  <p:stCondLst>
                                    <p:cond delay="0"/>
                                  </p:stCondLst>
                                  <p:childTnLst>
                                    <p:animRot by="-21600000">
                                      <p:cBhvr>
                                        <p:cTn id="460" dur="2750" fill="hold"/>
                                        <p:tgtEl>
                                          <p:spTgt spid="35"/>
                                        </p:tgtEl>
                                        <p:attrNameLst>
                                          <p:attrName>r</p:attrName>
                                        </p:attrNameLst>
                                      </p:cBhvr>
                                    </p:animRot>
                                  </p:childTnLst>
                                </p:cTn>
                              </p:par>
                              <p:par>
                                <p:cTn id="461" presetID="3" presetClass="entr" presetSubtype="10" fill="hold" grpId="2" nodeType="withEffect">
                                  <p:stCondLst>
                                    <p:cond delay="0"/>
                                  </p:stCondLst>
                                  <p:childTnLst>
                                    <p:set>
                                      <p:cBhvr>
                                        <p:cTn id="462" dur="1" fill="hold">
                                          <p:stCondLst>
                                            <p:cond delay="0"/>
                                          </p:stCondLst>
                                        </p:cTn>
                                        <p:tgtEl>
                                          <p:spTgt spid="35"/>
                                        </p:tgtEl>
                                        <p:attrNameLst>
                                          <p:attrName>style.visibility</p:attrName>
                                        </p:attrNameLst>
                                      </p:cBhvr>
                                      <p:to>
                                        <p:strVal val="visible"/>
                                      </p:to>
                                    </p:set>
                                    <p:animEffect transition="in" filter="blinds(horizontal)">
                                      <p:cBhvr>
                                        <p:cTn id="463" dur="2750"/>
                                        <p:tgtEl>
                                          <p:spTgt spid="35"/>
                                        </p:tgtEl>
                                      </p:cBhvr>
                                    </p:animEffect>
                                  </p:childTnLst>
                                </p:cTn>
                              </p:par>
                              <p:par>
                                <p:cTn id="464" presetID="2" presetClass="entr" presetSubtype="8" fill="hold" grpId="0" nodeType="withEffect">
                                  <p:stCondLst>
                                    <p:cond delay="0"/>
                                  </p:stCondLst>
                                  <p:childTnLst>
                                    <p:set>
                                      <p:cBhvr>
                                        <p:cTn id="465" dur="1" fill="hold">
                                          <p:stCondLst>
                                            <p:cond delay="0"/>
                                          </p:stCondLst>
                                        </p:cTn>
                                        <p:tgtEl>
                                          <p:spTgt spid="34"/>
                                        </p:tgtEl>
                                        <p:attrNameLst>
                                          <p:attrName>style.visibility</p:attrName>
                                        </p:attrNameLst>
                                      </p:cBhvr>
                                      <p:to>
                                        <p:strVal val="visible"/>
                                      </p:to>
                                    </p:set>
                                    <p:anim calcmode="lin" valueType="num">
                                      <p:cBhvr additive="base">
                                        <p:cTn id="466" dur="2750" fill="hold"/>
                                        <p:tgtEl>
                                          <p:spTgt spid="34"/>
                                        </p:tgtEl>
                                        <p:attrNameLst>
                                          <p:attrName>ppt_x</p:attrName>
                                        </p:attrNameLst>
                                      </p:cBhvr>
                                      <p:tavLst>
                                        <p:tav tm="0">
                                          <p:val>
                                            <p:strVal val="0-#ppt_w/2"/>
                                          </p:val>
                                        </p:tav>
                                        <p:tav tm="100000">
                                          <p:val>
                                            <p:strVal val="#ppt_x"/>
                                          </p:val>
                                        </p:tav>
                                      </p:tavLst>
                                    </p:anim>
                                    <p:anim calcmode="lin" valueType="num">
                                      <p:cBhvr additive="base">
                                        <p:cTn id="467" dur="2750" fill="hold"/>
                                        <p:tgtEl>
                                          <p:spTgt spid="34"/>
                                        </p:tgtEl>
                                        <p:attrNameLst>
                                          <p:attrName>ppt_y</p:attrName>
                                        </p:attrNameLst>
                                      </p:cBhvr>
                                      <p:tavLst>
                                        <p:tav tm="0">
                                          <p:val>
                                            <p:strVal val="#ppt_y"/>
                                          </p:val>
                                        </p:tav>
                                        <p:tav tm="100000">
                                          <p:val>
                                            <p:strVal val="#ppt_y"/>
                                          </p:val>
                                        </p:tav>
                                      </p:tavLst>
                                    </p:anim>
                                  </p:childTnLst>
                                </p:cTn>
                              </p:par>
                              <p:par>
                                <p:cTn id="468" presetID="8" presetClass="emph" presetSubtype="0" fill="hold" grpId="1" nodeType="withEffect">
                                  <p:stCondLst>
                                    <p:cond delay="0"/>
                                  </p:stCondLst>
                                  <p:childTnLst>
                                    <p:animRot by="-21600000">
                                      <p:cBhvr>
                                        <p:cTn id="469" dur="2750" fill="hold"/>
                                        <p:tgtEl>
                                          <p:spTgt spid="34"/>
                                        </p:tgtEl>
                                        <p:attrNameLst>
                                          <p:attrName>r</p:attrName>
                                        </p:attrNameLst>
                                      </p:cBhvr>
                                    </p:animRot>
                                  </p:childTnLst>
                                </p:cTn>
                              </p:par>
                              <p:par>
                                <p:cTn id="470" presetID="3" presetClass="entr" presetSubtype="10" fill="hold" grpId="2" nodeType="withEffect">
                                  <p:stCondLst>
                                    <p:cond delay="0"/>
                                  </p:stCondLst>
                                  <p:childTnLst>
                                    <p:set>
                                      <p:cBhvr>
                                        <p:cTn id="471" dur="1" fill="hold">
                                          <p:stCondLst>
                                            <p:cond delay="0"/>
                                          </p:stCondLst>
                                        </p:cTn>
                                        <p:tgtEl>
                                          <p:spTgt spid="34"/>
                                        </p:tgtEl>
                                        <p:attrNameLst>
                                          <p:attrName>style.visibility</p:attrName>
                                        </p:attrNameLst>
                                      </p:cBhvr>
                                      <p:to>
                                        <p:strVal val="visible"/>
                                      </p:to>
                                    </p:set>
                                    <p:animEffect transition="in" filter="blinds(horizontal)">
                                      <p:cBhvr>
                                        <p:cTn id="472" dur="2750"/>
                                        <p:tgtEl>
                                          <p:spTgt spid="34"/>
                                        </p:tgtEl>
                                      </p:cBhvr>
                                    </p:animEffect>
                                  </p:childTnLst>
                                </p:cTn>
                              </p:par>
                              <p:par>
                                <p:cTn id="473" presetID="2" presetClass="entr" presetSubtype="8" fill="hold" grpId="0" nodeType="withEffect">
                                  <p:stCondLst>
                                    <p:cond delay="0"/>
                                  </p:stCondLst>
                                  <p:childTnLst>
                                    <p:set>
                                      <p:cBhvr>
                                        <p:cTn id="474" dur="1" fill="hold">
                                          <p:stCondLst>
                                            <p:cond delay="0"/>
                                          </p:stCondLst>
                                        </p:cTn>
                                        <p:tgtEl>
                                          <p:spTgt spid="33"/>
                                        </p:tgtEl>
                                        <p:attrNameLst>
                                          <p:attrName>style.visibility</p:attrName>
                                        </p:attrNameLst>
                                      </p:cBhvr>
                                      <p:to>
                                        <p:strVal val="visible"/>
                                      </p:to>
                                    </p:set>
                                    <p:anim calcmode="lin" valueType="num">
                                      <p:cBhvr additive="base">
                                        <p:cTn id="475" dur="2750" fill="hold"/>
                                        <p:tgtEl>
                                          <p:spTgt spid="33"/>
                                        </p:tgtEl>
                                        <p:attrNameLst>
                                          <p:attrName>ppt_x</p:attrName>
                                        </p:attrNameLst>
                                      </p:cBhvr>
                                      <p:tavLst>
                                        <p:tav tm="0">
                                          <p:val>
                                            <p:strVal val="0-#ppt_w/2"/>
                                          </p:val>
                                        </p:tav>
                                        <p:tav tm="100000">
                                          <p:val>
                                            <p:strVal val="#ppt_x"/>
                                          </p:val>
                                        </p:tav>
                                      </p:tavLst>
                                    </p:anim>
                                    <p:anim calcmode="lin" valueType="num">
                                      <p:cBhvr additive="base">
                                        <p:cTn id="476" dur="2750" fill="hold"/>
                                        <p:tgtEl>
                                          <p:spTgt spid="33"/>
                                        </p:tgtEl>
                                        <p:attrNameLst>
                                          <p:attrName>ppt_y</p:attrName>
                                        </p:attrNameLst>
                                      </p:cBhvr>
                                      <p:tavLst>
                                        <p:tav tm="0">
                                          <p:val>
                                            <p:strVal val="#ppt_y"/>
                                          </p:val>
                                        </p:tav>
                                        <p:tav tm="100000">
                                          <p:val>
                                            <p:strVal val="#ppt_y"/>
                                          </p:val>
                                        </p:tav>
                                      </p:tavLst>
                                    </p:anim>
                                  </p:childTnLst>
                                </p:cTn>
                              </p:par>
                              <p:par>
                                <p:cTn id="477" presetID="8" presetClass="emph" presetSubtype="0" fill="hold" grpId="1" nodeType="withEffect">
                                  <p:stCondLst>
                                    <p:cond delay="0"/>
                                  </p:stCondLst>
                                  <p:childTnLst>
                                    <p:animRot by="-21600000">
                                      <p:cBhvr>
                                        <p:cTn id="478" dur="2750" fill="hold"/>
                                        <p:tgtEl>
                                          <p:spTgt spid="33"/>
                                        </p:tgtEl>
                                        <p:attrNameLst>
                                          <p:attrName>r</p:attrName>
                                        </p:attrNameLst>
                                      </p:cBhvr>
                                    </p:animRot>
                                  </p:childTnLst>
                                </p:cTn>
                              </p:par>
                              <p:par>
                                <p:cTn id="479" presetID="3" presetClass="entr" presetSubtype="10" fill="hold" grpId="2" nodeType="withEffect">
                                  <p:stCondLst>
                                    <p:cond delay="0"/>
                                  </p:stCondLst>
                                  <p:childTnLst>
                                    <p:set>
                                      <p:cBhvr>
                                        <p:cTn id="480" dur="1" fill="hold">
                                          <p:stCondLst>
                                            <p:cond delay="0"/>
                                          </p:stCondLst>
                                        </p:cTn>
                                        <p:tgtEl>
                                          <p:spTgt spid="33"/>
                                        </p:tgtEl>
                                        <p:attrNameLst>
                                          <p:attrName>style.visibility</p:attrName>
                                        </p:attrNameLst>
                                      </p:cBhvr>
                                      <p:to>
                                        <p:strVal val="visible"/>
                                      </p:to>
                                    </p:set>
                                    <p:animEffect transition="in" filter="blinds(horizontal)">
                                      <p:cBhvr>
                                        <p:cTn id="481" dur="2750"/>
                                        <p:tgtEl>
                                          <p:spTgt spid="33"/>
                                        </p:tgtEl>
                                      </p:cBhvr>
                                    </p:animEffect>
                                  </p:childTnLst>
                                </p:cTn>
                              </p:par>
                              <p:par>
                                <p:cTn id="482" presetID="2" presetClass="entr" presetSubtype="8" fill="hold" grpId="0" nodeType="withEffect">
                                  <p:stCondLst>
                                    <p:cond delay="0"/>
                                  </p:stCondLst>
                                  <p:childTnLst>
                                    <p:set>
                                      <p:cBhvr>
                                        <p:cTn id="483" dur="1" fill="hold">
                                          <p:stCondLst>
                                            <p:cond delay="0"/>
                                          </p:stCondLst>
                                        </p:cTn>
                                        <p:tgtEl>
                                          <p:spTgt spid="32"/>
                                        </p:tgtEl>
                                        <p:attrNameLst>
                                          <p:attrName>style.visibility</p:attrName>
                                        </p:attrNameLst>
                                      </p:cBhvr>
                                      <p:to>
                                        <p:strVal val="visible"/>
                                      </p:to>
                                    </p:set>
                                    <p:anim calcmode="lin" valueType="num">
                                      <p:cBhvr additive="base">
                                        <p:cTn id="484" dur="2750" fill="hold"/>
                                        <p:tgtEl>
                                          <p:spTgt spid="32"/>
                                        </p:tgtEl>
                                        <p:attrNameLst>
                                          <p:attrName>ppt_x</p:attrName>
                                        </p:attrNameLst>
                                      </p:cBhvr>
                                      <p:tavLst>
                                        <p:tav tm="0">
                                          <p:val>
                                            <p:strVal val="0-#ppt_w/2"/>
                                          </p:val>
                                        </p:tav>
                                        <p:tav tm="100000">
                                          <p:val>
                                            <p:strVal val="#ppt_x"/>
                                          </p:val>
                                        </p:tav>
                                      </p:tavLst>
                                    </p:anim>
                                    <p:anim calcmode="lin" valueType="num">
                                      <p:cBhvr additive="base">
                                        <p:cTn id="485" dur="2750" fill="hold"/>
                                        <p:tgtEl>
                                          <p:spTgt spid="32"/>
                                        </p:tgtEl>
                                        <p:attrNameLst>
                                          <p:attrName>ppt_y</p:attrName>
                                        </p:attrNameLst>
                                      </p:cBhvr>
                                      <p:tavLst>
                                        <p:tav tm="0">
                                          <p:val>
                                            <p:strVal val="#ppt_y"/>
                                          </p:val>
                                        </p:tav>
                                        <p:tav tm="100000">
                                          <p:val>
                                            <p:strVal val="#ppt_y"/>
                                          </p:val>
                                        </p:tav>
                                      </p:tavLst>
                                    </p:anim>
                                  </p:childTnLst>
                                </p:cTn>
                              </p:par>
                              <p:par>
                                <p:cTn id="486" presetID="8" presetClass="emph" presetSubtype="0" fill="hold" grpId="1" nodeType="withEffect">
                                  <p:stCondLst>
                                    <p:cond delay="0"/>
                                  </p:stCondLst>
                                  <p:childTnLst>
                                    <p:animRot by="-21600000">
                                      <p:cBhvr>
                                        <p:cTn id="487" dur="2750" fill="hold"/>
                                        <p:tgtEl>
                                          <p:spTgt spid="32"/>
                                        </p:tgtEl>
                                        <p:attrNameLst>
                                          <p:attrName>r</p:attrName>
                                        </p:attrNameLst>
                                      </p:cBhvr>
                                    </p:animRot>
                                  </p:childTnLst>
                                </p:cTn>
                              </p:par>
                              <p:par>
                                <p:cTn id="488" presetID="3" presetClass="entr" presetSubtype="10" fill="hold" grpId="2" nodeType="withEffect">
                                  <p:stCondLst>
                                    <p:cond delay="0"/>
                                  </p:stCondLst>
                                  <p:childTnLst>
                                    <p:set>
                                      <p:cBhvr>
                                        <p:cTn id="489" dur="1" fill="hold">
                                          <p:stCondLst>
                                            <p:cond delay="0"/>
                                          </p:stCondLst>
                                        </p:cTn>
                                        <p:tgtEl>
                                          <p:spTgt spid="32"/>
                                        </p:tgtEl>
                                        <p:attrNameLst>
                                          <p:attrName>style.visibility</p:attrName>
                                        </p:attrNameLst>
                                      </p:cBhvr>
                                      <p:to>
                                        <p:strVal val="visible"/>
                                      </p:to>
                                    </p:set>
                                    <p:animEffect transition="in" filter="blinds(horizontal)">
                                      <p:cBhvr>
                                        <p:cTn id="490" dur="2750"/>
                                        <p:tgtEl>
                                          <p:spTgt spid="32"/>
                                        </p:tgtEl>
                                      </p:cBhvr>
                                    </p:animEffect>
                                  </p:childTnLst>
                                </p:cTn>
                              </p:par>
                              <p:par>
                                <p:cTn id="491" presetID="2" presetClass="entr" presetSubtype="2" fill="hold" grpId="0" nodeType="withEffect">
                                  <p:stCondLst>
                                    <p:cond delay="0"/>
                                  </p:stCondLst>
                                  <p:childTnLst>
                                    <p:set>
                                      <p:cBhvr>
                                        <p:cTn id="492" dur="1" fill="hold">
                                          <p:stCondLst>
                                            <p:cond delay="0"/>
                                          </p:stCondLst>
                                        </p:cTn>
                                        <p:tgtEl>
                                          <p:spTgt spid="53"/>
                                        </p:tgtEl>
                                        <p:attrNameLst>
                                          <p:attrName>style.visibility</p:attrName>
                                        </p:attrNameLst>
                                      </p:cBhvr>
                                      <p:to>
                                        <p:strVal val="visible"/>
                                      </p:to>
                                    </p:set>
                                    <p:anim calcmode="lin" valueType="num">
                                      <p:cBhvr additive="base">
                                        <p:cTn id="493" dur="2750" fill="hold"/>
                                        <p:tgtEl>
                                          <p:spTgt spid="53"/>
                                        </p:tgtEl>
                                        <p:attrNameLst>
                                          <p:attrName>ppt_x</p:attrName>
                                        </p:attrNameLst>
                                      </p:cBhvr>
                                      <p:tavLst>
                                        <p:tav tm="0">
                                          <p:val>
                                            <p:strVal val="1+#ppt_w/2"/>
                                          </p:val>
                                        </p:tav>
                                        <p:tav tm="100000">
                                          <p:val>
                                            <p:strVal val="#ppt_x"/>
                                          </p:val>
                                        </p:tav>
                                      </p:tavLst>
                                    </p:anim>
                                    <p:anim calcmode="lin" valueType="num">
                                      <p:cBhvr additive="base">
                                        <p:cTn id="494" dur="2750" fill="hold"/>
                                        <p:tgtEl>
                                          <p:spTgt spid="53"/>
                                        </p:tgtEl>
                                        <p:attrNameLst>
                                          <p:attrName>ppt_y</p:attrName>
                                        </p:attrNameLst>
                                      </p:cBhvr>
                                      <p:tavLst>
                                        <p:tav tm="0">
                                          <p:val>
                                            <p:strVal val="#ppt_y"/>
                                          </p:val>
                                        </p:tav>
                                        <p:tav tm="100000">
                                          <p:val>
                                            <p:strVal val="#ppt_y"/>
                                          </p:val>
                                        </p:tav>
                                      </p:tavLst>
                                    </p:anim>
                                  </p:childTnLst>
                                </p:cTn>
                              </p:par>
                              <p:par>
                                <p:cTn id="495" presetID="8" presetClass="emph" presetSubtype="0" fill="hold" grpId="1" nodeType="withEffect">
                                  <p:stCondLst>
                                    <p:cond delay="0"/>
                                  </p:stCondLst>
                                  <p:childTnLst>
                                    <p:animRot by="-21600000">
                                      <p:cBhvr>
                                        <p:cTn id="496" dur="2750" fill="hold"/>
                                        <p:tgtEl>
                                          <p:spTgt spid="53"/>
                                        </p:tgtEl>
                                        <p:attrNameLst>
                                          <p:attrName>r</p:attrName>
                                        </p:attrNameLst>
                                      </p:cBhvr>
                                    </p:animRot>
                                  </p:childTnLst>
                                </p:cTn>
                              </p:par>
                              <p:par>
                                <p:cTn id="497" presetID="3" presetClass="entr" presetSubtype="10" fill="hold" grpId="2" nodeType="withEffect">
                                  <p:stCondLst>
                                    <p:cond delay="0"/>
                                  </p:stCondLst>
                                  <p:childTnLst>
                                    <p:set>
                                      <p:cBhvr>
                                        <p:cTn id="498" dur="1" fill="hold">
                                          <p:stCondLst>
                                            <p:cond delay="0"/>
                                          </p:stCondLst>
                                        </p:cTn>
                                        <p:tgtEl>
                                          <p:spTgt spid="53"/>
                                        </p:tgtEl>
                                        <p:attrNameLst>
                                          <p:attrName>style.visibility</p:attrName>
                                        </p:attrNameLst>
                                      </p:cBhvr>
                                      <p:to>
                                        <p:strVal val="visible"/>
                                      </p:to>
                                    </p:set>
                                    <p:animEffect transition="in" filter="blinds(horizontal)">
                                      <p:cBhvr>
                                        <p:cTn id="499" dur="2750"/>
                                        <p:tgtEl>
                                          <p:spTgt spid="53"/>
                                        </p:tgtEl>
                                      </p:cBhvr>
                                    </p:animEffect>
                                  </p:childTnLst>
                                </p:cTn>
                              </p:par>
                              <p:par>
                                <p:cTn id="500" presetID="9" presetClass="emph" presetSubtype="0" grpId="0" nodeType="withEffect">
                                  <p:stCondLst>
                                    <p:cond delay="0"/>
                                  </p:stCondLst>
                                  <p:childTnLst>
                                    <p:set>
                                      <p:cBhvr rctx="PPT">
                                        <p:cTn id="501" dur="indefinite"/>
                                        <p:tgtEl>
                                          <p:spTgt spid="65"/>
                                        </p:tgtEl>
                                        <p:attrNameLst>
                                          <p:attrName>style.opacity</p:attrName>
                                        </p:attrNameLst>
                                      </p:cBhvr>
                                      <p:to>
                                        <p:strVal val="0"/>
                                      </p:to>
                                    </p:set>
                                    <p:animEffect filter="image" prLst="opacity: 0">
                                      <p:cBhvr rctx="IE">
                                        <p:cTn id="502" dur="indefinite"/>
                                        <p:tgtEl>
                                          <p:spTgt spid="65"/>
                                        </p:tgtEl>
                                      </p:cBhvr>
                                    </p:animEffect>
                                  </p:childTnLst>
                                </p:cTn>
                              </p:par>
                            </p:childTnLst>
                          </p:cTn>
                        </p:par>
                        <p:par>
                          <p:cTn id="503" fill="hold">
                            <p:stCondLst>
                              <p:cond delay="2750"/>
                            </p:stCondLst>
                            <p:childTnLst>
                              <p:par>
                                <p:cTn id="504" presetID="2" presetClass="exit" presetSubtype="2" fill="hold" grpId="3" nodeType="afterEffect">
                                  <p:stCondLst>
                                    <p:cond delay="0"/>
                                  </p:stCondLst>
                                  <p:childTnLst>
                                    <p:anim calcmode="lin" valueType="num">
                                      <p:cBhvr additive="base">
                                        <p:cTn id="505" dur="3000"/>
                                        <p:tgtEl>
                                          <p:spTgt spid="53"/>
                                        </p:tgtEl>
                                        <p:attrNameLst>
                                          <p:attrName>ppt_x</p:attrName>
                                        </p:attrNameLst>
                                      </p:cBhvr>
                                      <p:tavLst>
                                        <p:tav tm="0">
                                          <p:val>
                                            <p:strVal val="ppt_x"/>
                                          </p:val>
                                        </p:tav>
                                        <p:tav tm="100000">
                                          <p:val>
                                            <p:strVal val="1+ppt_w/2"/>
                                          </p:val>
                                        </p:tav>
                                      </p:tavLst>
                                    </p:anim>
                                    <p:anim calcmode="lin" valueType="num">
                                      <p:cBhvr additive="base">
                                        <p:cTn id="506" dur="3000"/>
                                        <p:tgtEl>
                                          <p:spTgt spid="53"/>
                                        </p:tgtEl>
                                        <p:attrNameLst>
                                          <p:attrName>ppt_y</p:attrName>
                                        </p:attrNameLst>
                                      </p:cBhvr>
                                      <p:tavLst>
                                        <p:tav tm="0">
                                          <p:val>
                                            <p:strVal val="ppt_y"/>
                                          </p:val>
                                        </p:tav>
                                        <p:tav tm="100000">
                                          <p:val>
                                            <p:strVal val="ppt_y"/>
                                          </p:val>
                                        </p:tav>
                                      </p:tavLst>
                                    </p:anim>
                                    <p:set>
                                      <p:cBhvr>
                                        <p:cTn id="507" dur="1" fill="hold">
                                          <p:stCondLst>
                                            <p:cond delay="2999"/>
                                          </p:stCondLst>
                                        </p:cTn>
                                        <p:tgtEl>
                                          <p:spTgt spid="53"/>
                                        </p:tgtEl>
                                        <p:attrNameLst>
                                          <p:attrName>style.visibility</p:attrName>
                                        </p:attrNameLst>
                                      </p:cBhvr>
                                      <p:to>
                                        <p:strVal val="hidden"/>
                                      </p:to>
                                    </p:set>
                                  </p:childTnLst>
                                </p:cTn>
                              </p:par>
                              <p:par>
                                <p:cTn id="508" presetID="3" presetClass="exit" presetSubtype="10" fill="hold" grpId="4" nodeType="withEffect">
                                  <p:stCondLst>
                                    <p:cond delay="0"/>
                                  </p:stCondLst>
                                  <p:childTnLst>
                                    <p:animEffect transition="out" filter="blinds(horizontal)">
                                      <p:cBhvr>
                                        <p:cTn id="509" dur="4500"/>
                                        <p:tgtEl>
                                          <p:spTgt spid="53"/>
                                        </p:tgtEl>
                                      </p:cBhvr>
                                    </p:animEffect>
                                    <p:set>
                                      <p:cBhvr>
                                        <p:cTn id="510" dur="1" fill="hold">
                                          <p:stCondLst>
                                            <p:cond delay="4499"/>
                                          </p:stCondLst>
                                        </p:cTn>
                                        <p:tgtEl>
                                          <p:spTgt spid="53"/>
                                        </p:tgtEl>
                                        <p:attrNameLst>
                                          <p:attrName>style.visibility</p:attrName>
                                        </p:attrNameLst>
                                      </p:cBhvr>
                                      <p:to>
                                        <p:strVal val="hidden"/>
                                      </p:to>
                                    </p:set>
                                  </p:childTnLst>
                                </p:cTn>
                              </p:par>
                              <p:par>
                                <p:cTn id="511" presetID="2" presetClass="exit" presetSubtype="2" fill="hold" grpId="3" nodeType="withEffect">
                                  <p:stCondLst>
                                    <p:cond delay="0"/>
                                  </p:stCondLst>
                                  <p:childTnLst>
                                    <p:anim calcmode="lin" valueType="num">
                                      <p:cBhvr additive="base">
                                        <p:cTn id="512" dur="3000"/>
                                        <p:tgtEl>
                                          <p:spTgt spid="11"/>
                                        </p:tgtEl>
                                        <p:attrNameLst>
                                          <p:attrName>ppt_x</p:attrName>
                                        </p:attrNameLst>
                                      </p:cBhvr>
                                      <p:tavLst>
                                        <p:tav tm="0">
                                          <p:val>
                                            <p:strVal val="ppt_x"/>
                                          </p:val>
                                        </p:tav>
                                        <p:tav tm="100000">
                                          <p:val>
                                            <p:strVal val="1+ppt_w/2"/>
                                          </p:val>
                                        </p:tav>
                                      </p:tavLst>
                                    </p:anim>
                                    <p:anim calcmode="lin" valueType="num">
                                      <p:cBhvr additive="base">
                                        <p:cTn id="513" dur="3000"/>
                                        <p:tgtEl>
                                          <p:spTgt spid="11"/>
                                        </p:tgtEl>
                                        <p:attrNameLst>
                                          <p:attrName>ppt_y</p:attrName>
                                        </p:attrNameLst>
                                      </p:cBhvr>
                                      <p:tavLst>
                                        <p:tav tm="0">
                                          <p:val>
                                            <p:strVal val="ppt_y"/>
                                          </p:val>
                                        </p:tav>
                                        <p:tav tm="100000">
                                          <p:val>
                                            <p:strVal val="ppt_y"/>
                                          </p:val>
                                        </p:tav>
                                      </p:tavLst>
                                    </p:anim>
                                    <p:set>
                                      <p:cBhvr>
                                        <p:cTn id="514" dur="1" fill="hold">
                                          <p:stCondLst>
                                            <p:cond delay="2999"/>
                                          </p:stCondLst>
                                        </p:cTn>
                                        <p:tgtEl>
                                          <p:spTgt spid="11"/>
                                        </p:tgtEl>
                                        <p:attrNameLst>
                                          <p:attrName>style.visibility</p:attrName>
                                        </p:attrNameLst>
                                      </p:cBhvr>
                                      <p:to>
                                        <p:strVal val="hidden"/>
                                      </p:to>
                                    </p:set>
                                  </p:childTnLst>
                                </p:cTn>
                              </p:par>
                              <p:par>
                                <p:cTn id="515" presetID="2" presetClass="exit" presetSubtype="2" fill="hold" grpId="3" nodeType="withEffect">
                                  <p:stCondLst>
                                    <p:cond delay="0"/>
                                  </p:stCondLst>
                                  <p:childTnLst>
                                    <p:anim calcmode="lin" valueType="num">
                                      <p:cBhvr additive="base">
                                        <p:cTn id="516" dur="3000"/>
                                        <p:tgtEl>
                                          <p:spTgt spid="10"/>
                                        </p:tgtEl>
                                        <p:attrNameLst>
                                          <p:attrName>ppt_x</p:attrName>
                                        </p:attrNameLst>
                                      </p:cBhvr>
                                      <p:tavLst>
                                        <p:tav tm="0">
                                          <p:val>
                                            <p:strVal val="ppt_x"/>
                                          </p:val>
                                        </p:tav>
                                        <p:tav tm="100000">
                                          <p:val>
                                            <p:strVal val="1+ppt_w/2"/>
                                          </p:val>
                                        </p:tav>
                                      </p:tavLst>
                                    </p:anim>
                                    <p:anim calcmode="lin" valueType="num">
                                      <p:cBhvr additive="base">
                                        <p:cTn id="517" dur="3000"/>
                                        <p:tgtEl>
                                          <p:spTgt spid="10"/>
                                        </p:tgtEl>
                                        <p:attrNameLst>
                                          <p:attrName>ppt_y</p:attrName>
                                        </p:attrNameLst>
                                      </p:cBhvr>
                                      <p:tavLst>
                                        <p:tav tm="0">
                                          <p:val>
                                            <p:strVal val="ppt_y"/>
                                          </p:val>
                                        </p:tav>
                                        <p:tav tm="100000">
                                          <p:val>
                                            <p:strVal val="ppt_y"/>
                                          </p:val>
                                        </p:tav>
                                      </p:tavLst>
                                    </p:anim>
                                    <p:set>
                                      <p:cBhvr>
                                        <p:cTn id="518" dur="1" fill="hold">
                                          <p:stCondLst>
                                            <p:cond delay="2999"/>
                                          </p:stCondLst>
                                        </p:cTn>
                                        <p:tgtEl>
                                          <p:spTgt spid="10"/>
                                        </p:tgtEl>
                                        <p:attrNameLst>
                                          <p:attrName>style.visibility</p:attrName>
                                        </p:attrNameLst>
                                      </p:cBhvr>
                                      <p:to>
                                        <p:strVal val="hidden"/>
                                      </p:to>
                                    </p:set>
                                  </p:childTnLst>
                                </p:cTn>
                              </p:par>
                              <p:par>
                                <p:cTn id="519" presetID="2" presetClass="exit" presetSubtype="2" fill="hold" grpId="3" nodeType="withEffect">
                                  <p:stCondLst>
                                    <p:cond delay="0"/>
                                  </p:stCondLst>
                                  <p:childTnLst>
                                    <p:anim calcmode="lin" valueType="num">
                                      <p:cBhvr additive="base">
                                        <p:cTn id="520" dur="3000"/>
                                        <p:tgtEl>
                                          <p:spTgt spid="9"/>
                                        </p:tgtEl>
                                        <p:attrNameLst>
                                          <p:attrName>ppt_x</p:attrName>
                                        </p:attrNameLst>
                                      </p:cBhvr>
                                      <p:tavLst>
                                        <p:tav tm="0">
                                          <p:val>
                                            <p:strVal val="ppt_x"/>
                                          </p:val>
                                        </p:tav>
                                        <p:tav tm="100000">
                                          <p:val>
                                            <p:strVal val="1+ppt_w/2"/>
                                          </p:val>
                                        </p:tav>
                                      </p:tavLst>
                                    </p:anim>
                                    <p:anim calcmode="lin" valueType="num">
                                      <p:cBhvr additive="base">
                                        <p:cTn id="521" dur="3000"/>
                                        <p:tgtEl>
                                          <p:spTgt spid="9"/>
                                        </p:tgtEl>
                                        <p:attrNameLst>
                                          <p:attrName>ppt_y</p:attrName>
                                        </p:attrNameLst>
                                      </p:cBhvr>
                                      <p:tavLst>
                                        <p:tav tm="0">
                                          <p:val>
                                            <p:strVal val="ppt_y"/>
                                          </p:val>
                                        </p:tav>
                                        <p:tav tm="100000">
                                          <p:val>
                                            <p:strVal val="ppt_y"/>
                                          </p:val>
                                        </p:tav>
                                      </p:tavLst>
                                    </p:anim>
                                    <p:set>
                                      <p:cBhvr>
                                        <p:cTn id="522" dur="1" fill="hold">
                                          <p:stCondLst>
                                            <p:cond delay="2999"/>
                                          </p:stCondLst>
                                        </p:cTn>
                                        <p:tgtEl>
                                          <p:spTgt spid="9"/>
                                        </p:tgtEl>
                                        <p:attrNameLst>
                                          <p:attrName>style.visibility</p:attrName>
                                        </p:attrNameLst>
                                      </p:cBhvr>
                                      <p:to>
                                        <p:strVal val="hidden"/>
                                      </p:to>
                                    </p:set>
                                  </p:childTnLst>
                                </p:cTn>
                              </p:par>
                              <p:par>
                                <p:cTn id="523" presetID="2" presetClass="exit" presetSubtype="2" fill="hold" grpId="3" nodeType="withEffect">
                                  <p:stCondLst>
                                    <p:cond delay="0"/>
                                  </p:stCondLst>
                                  <p:childTnLst>
                                    <p:anim calcmode="lin" valueType="num">
                                      <p:cBhvr additive="base">
                                        <p:cTn id="524" dur="3000"/>
                                        <p:tgtEl>
                                          <p:spTgt spid="8"/>
                                        </p:tgtEl>
                                        <p:attrNameLst>
                                          <p:attrName>ppt_x</p:attrName>
                                        </p:attrNameLst>
                                      </p:cBhvr>
                                      <p:tavLst>
                                        <p:tav tm="0">
                                          <p:val>
                                            <p:strVal val="ppt_x"/>
                                          </p:val>
                                        </p:tav>
                                        <p:tav tm="100000">
                                          <p:val>
                                            <p:strVal val="1+ppt_w/2"/>
                                          </p:val>
                                        </p:tav>
                                      </p:tavLst>
                                    </p:anim>
                                    <p:anim calcmode="lin" valueType="num">
                                      <p:cBhvr additive="base">
                                        <p:cTn id="525" dur="3000"/>
                                        <p:tgtEl>
                                          <p:spTgt spid="8"/>
                                        </p:tgtEl>
                                        <p:attrNameLst>
                                          <p:attrName>ppt_y</p:attrName>
                                        </p:attrNameLst>
                                      </p:cBhvr>
                                      <p:tavLst>
                                        <p:tav tm="0">
                                          <p:val>
                                            <p:strVal val="ppt_y"/>
                                          </p:val>
                                        </p:tav>
                                        <p:tav tm="100000">
                                          <p:val>
                                            <p:strVal val="ppt_y"/>
                                          </p:val>
                                        </p:tav>
                                      </p:tavLst>
                                    </p:anim>
                                    <p:set>
                                      <p:cBhvr>
                                        <p:cTn id="526" dur="1" fill="hold">
                                          <p:stCondLst>
                                            <p:cond delay="2999"/>
                                          </p:stCondLst>
                                        </p:cTn>
                                        <p:tgtEl>
                                          <p:spTgt spid="8"/>
                                        </p:tgtEl>
                                        <p:attrNameLst>
                                          <p:attrName>style.visibility</p:attrName>
                                        </p:attrNameLst>
                                      </p:cBhvr>
                                      <p:to>
                                        <p:strVal val="hidden"/>
                                      </p:to>
                                    </p:set>
                                  </p:childTnLst>
                                </p:cTn>
                              </p:par>
                              <p:par>
                                <p:cTn id="527" presetID="2" presetClass="exit" presetSubtype="2" fill="hold" grpId="3" nodeType="withEffect">
                                  <p:stCondLst>
                                    <p:cond delay="0"/>
                                  </p:stCondLst>
                                  <p:childTnLst>
                                    <p:anim calcmode="lin" valueType="num">
                                      <p:cBhvr additive="base">
                                        <p:cTn id="528" dur="3000"/>
                                        <p:tgtEl>
                                          <p:spTgt spid="7"/>
                                        </p:tgtEl>
                                        <p:attrNameLst>
                                          <p:attrName>ppt_x</p:attrName>
                                        </p:attrNameLst>
                                      </p:cBhvr>
                                      <p:tavLst>
                                        <p:tav tm="0">
                                          <p:val>
                                            <p:strVal val="ppt_x"/>
                                          </p:val>
                                        </p:tav>
                                        <p:tav tm="100000">
                                          <p:val>
                                            <p:strVal val="1+ppt_w/2"/>
                                          </p:val>
                                        </p:tav>
                                      </p:tavLst>
                                    </p:anim>
                                    <p:anim calcmode="lin" valueType="num">
                                      <p:cBhvr additive="base">
                                        <p:cTn id="529" dur="3000"/>
                                        <p:tgtEl>
                                          <p:spTgt spid="7"/>
                                        </p:tgtEl>
                                        <p:attrNameLst>
                                          <p:attrName>ppt_y</p:attrName>
                                        </p:attrNameLst>
                                      </p:cBhvr>
                                      <p:tavLst>
                                        <p:tav tm="0">
                                          <p:val>
                                            <p:strVal val="ppt_y"/>
                                          </p:val>
                                        </p:tav>
                                        <p:tav tm="100000">
                                          <p:val>
                                            <p:strVal val="ppt_y"/>
                                          </p:val>
                                        </p:tav>
                                      </p:tavLst>
                                    </p:anim>
                                    <p:set>
                                      <p:cBhvr>
                                        <p:cTn id="530" dur="1" fill="hold">
                                          <p:stCondLst>
                                            <p:cond delay="2999"/>
                                          </p:stCondLst>
                                        </p:cTn>
                                        <p:tgtEl>
                                          <p:spTgt spid="7"/>
                                        </p:tgtEl>
                                        <p:attrNameLst>
                                          <p:attrName>style.visibility</p:attrName>
                                        </p:attrNameLst>
                                      </p:cBhvr>
                                      <p:to>
                                        <p:strVal val="hidden"/>
                                      </p:to>
                                    </p:set>
                                  </p:childTnLst>
                                </p:cTn>
                              </p:par>
                              <p:par>
                                <p:cTn id="531" presetID="2" presetClass="exit" presetSubtype="2" fill="hold" grpId="3" nodeType="withEffect">
                                  <p:stCondLst>
                                    <p:cond delay="0"/>
                                  </p:stCondLst>
                                  <p:childTnLst>
                                    <p:anim calcmode="lin" valueType="num">
                                      <p:cBhvr additive="base">
                                        <p:cTn id="532" dur="3000"/>
                                        <p:tgtEl>
                                          <p:spTgt spid="6"/>
                                        </p:tgtEl>
                                        <p:attrNameLst>
                                          <p:attrName>ppt_x</p:attrName>
                                        </p:attrNameLst>
                                      </p:cBhvr>
                                      <p:tavLst>
                                        <p:tav tm="0">
                                          <p:val>
                                            <p:strVal val="ppt_x"/>
                                          </p:val>
                                        </p:tav>
                                        <p:tav tm="100000">
                                          <p:val>
                                            <p:strVal val="1+ppt_w/2"/>
                                          </p:val>
                                        </p:tav>
                                      </p:tavLst>
                                    </p:anim>
                                    <p:anim calcmode="lin" valueType="num">
                                      <p:cBhvr additive="base">
                                        <p:cTn id="533" dur="3000"/>
                                        <p:tgtEl>
                                          <p:spTgt spid="6"/>
                                        </p:tgtEl>
                                        <p:attrNameLst>
                                          <p:attrName>ppt_y</p:attrName>
                                        </p:attrNameLst>
                                      </p:cBhvr>
                                      <p:tavLst>
                                        <p:tav tm="0">
                                          <p:val>
                                            <p:strVal val="ppt_y"/>
                                          </p:val>
                                        </p:tav>
                                        <p:tav tm="100000">
                                          <p:val>
                                            <p:strVal val="ppt_y"/>
                                          </p:val>
                                        </p:tav>
                                      </p:tavLst>
                                    </p:anim>
                                    <p:set>
                                      <p:cBhvr>
                                        <p:cTn id="534" dur="1" fill="hold">
                                          <p:stCondLst>
                                            <p:cond delay="2999"/>
                                          </p:stCondLst>
                                        </p:cTn>
                                        <p:tgtEl>
                                          <p:spTgt spid="6"/>
                                        </p:tgtEl>
                                        <p:attrNameLst>
                                          <p:attrName>style.visibility</p:attrName>
                                        </p:attrNameLst>
                                      </p:cBhvr>
                                      <p:to>
                                        <p:strVal val="hidden"/>
                                      </p:to>
                                    </p:set>
                                  </p:childTnLst>
                                </p:cTn>
                              </p:par>
                              <p:par>
                                <p:cTn id="535" presetID="2" presetClass="exit" presetSubtype="2" fill="hold" grpId="3" nodeType="withEffect">
                                  <p:stCondLst>
                                    <p:cond delay="0"/>
                                  </p:stCondLst>
                                  <p:childTnLst>
                                    <p:anim calcmode="lin" valueType="num">
                                      <p:cBhvr additive="base">
                                        <p:cTn id="536" dur="3000"/>
                                        <p:tgtEl>
                                          <p:spTgt spid="5"/>
                                        </p:tgtEl>
                                        <p:attrNameLst>
                                          <p:attrName>ppt_x</p:attrName>
                                        </p:attrNameLst>
                                      </p:cBhvr>
                                      <p:tavLst>
                                        <p:tav tm="0">
                                          <p:val>
                                            <p:strVal val="ppt_x"/>
                                          </p:val>
                                        </p:tav>
                                        <p:tav tm="100000">
                                          <p:val>
                                            <p:strVal val="1+ppt_w/2"/>
                                          </p:val>
                                        </p:tav>
                                      </p:tavLst>
                                    </p:anim>
                                    <p:anim calcmode="lin" valueType="num">
                                      <p:cBhvr additive="base">
                                        <p:cTn id="537" dur="3000"/>
                                        <p:tgtEl>
                                          <p:spTgt spid="5"/>
                                        </p:tgtEl>
                                        <p:attrNameLst>
                                          <p:attrName>ppt_y</p:attrName>
                                        </p:attrNameLst>
                                      </p:cBhvr>
                                      <p:tavLst>
                                        <p:tav tm="0">
                                          <p:val>
                                            <p:strVal val="ppt_y"/>
                                          </p:val>
                                        </p:tav>
                                        <p:tav tm="100000">
                                          <p:val>
                                            <p:strVal val="ppt_y"/>
                                          </p:val>
                                        </p:tav>
                                      </p:tavLst>
                                    </p:anim>
                                    <p:set>
                                      <p:cBhvr>
                                        <p:cTn id="538" dur="1" fill="hold">
                                          <p:stCondLst>
                                            <p:cond delay="2999"/>
                                          </p:stCondLst>
                                        </p:cTn>
                                        <p:tgtEl>
                                          <p:spTgt spid="5"/>
                                        </p:tgtEl>
                                        <p:attrNameLst>
                                          <p:attrName>style.visibility</p:attrName>
                                        </p:attrNameLst>
                                      </p:cBhvr>
                                      <p:to>
                                        <p:strVal val="hidden"/>
                                      </p:to>
                                    </p:set>
                                  </p:childTnLst>
                                </p:cTn>
                              </p:par>
                              <p:par>
                                <p:cTn id="539" presetID="2" presetClass="exit" presetSubtype="2" fill="hold" grpId="3" nodeType="withEffect">
                                  <p:stCondLst>
                                    <p:cond delay="0"/>
                                  </p:stCondLst>
                                  <p:childTnLst>
                                    <p:anim calcmode="lin" valueType="num">
                                      <p:cBhvr additive="base">
                                        <p:cTn id="540" dur="3000"/>
                                        <p:tgtEl>
                                          <p:spTgt spid="3"/>
                                        </p:tgtEl>
                                        <p:attrNameLst>
                                          <p:attrName>ppt_x</p:attrName>
                                        </p:attrNameLst>
                                      </p:cBhvr>
                                      <p:tavLst>
                                        <p:tav tm="0">
                                          <p:val>
                                            <p:strVal val="ppt_x"/>
                                          </p:val>
                                        </p:tav>
                                        <p:tav tm="100000">
                                          <p:val>
                                            <p:strVal val="1+ppt_w/2"/>
                                          </p:val>
                                        </p:tav>
                                      </p:tavLst>
                                    </p:anim>
                                    <p:anim calcmode="lin" valueType="num">
                                      <p:cBhvr additive="base">
                                        <p:cTn id="541" dur="3000"/>
                                        <p:tgtEl>
                                          <p:spTgt spid="3"/>
                                        </p:tgtEl>
                                        <p:attrNameLst>
                                          <p:attrName>ppt_y</p:attrName>
                                        </p:attrNameLst>
                                      </p:cBhvr>
                                      <p:tavLst>
                                        <p:tav tm="0">
                                          <p:val>
                                            <p:strVal val="ppt_y"/>
                                          </p:val>
                                        </p:tav>
                                        <p:tav tm="100000">
                                          <p:val>
                                            <p:strVal val="ppt_y"/>
                                          </p:val>
                                        </p:tav>
                                      </p:tavLst>
                                    </p:anim>
                                    <p:set>
                                      <p:cBhvr>
                                        <p:cTn id="542" dur="1" fill="hold">
                                          <p:stCondLst>
                                            <p:cond delay="2999"/>
                                          </p:stCondLst>
                                        </p:cTn>
                                        <p:tgtEl>
                                          <p:spTgt spid="3"/>
                                        </p:tgtEl>
                                        <p:attrNameLst>
                                          <p:attrName>style.visibility</p:attrName>
                                        </p:attrNameLst>
                                      </p:cBhvr>
                                      <p:to>
                                        <p:strVal val="hidden"/>
                                      </p:to>
                                    </p:set>
                                  </p:childTnLst>
                                </p:cTn>
                              </p:par>
                              <p:par>
                                <p:cTn id="543" presetID="2" presetClass="exit" presetSubtype="2" fill="hold" grpId="3" nodeType="withEffect">
                                  <p:stCondLst>
                                    <p:cond delay="0"/>
                                  </p:stCondLst>
                                  <p:childTnLst>
                                    <p:anim calcmode="lin" valueType="num">
                                      <p:cBhvr additive="base">
                                        <p:cTn id="544" dur="3000"/>
                                        <p:tgtEl>
                                          <p:spTgt spid="2"/>
                                        </p:tgtEl>
                                        <p:attrNameLst>
                                          <p:attrName>ppt_x</p:attrName>
                                        </p:attrNameLst>
                                      </p:cBhvr>
                                      <p:tavLst>
                                        <p:tav tm="0">
                                          <p:val>
                                            <p:strVal val="ppt_x"/>
                                          </p:val>
                                        </p:tav>
                                        <p:tav tm="100000">
                                          <p:val>
                                            <p:strVal val="1+ppt_w/2"/>
                                          </p:val>
                                        </p:tav>
                                      </p:tavLst>
                                    </p:anim>
                                    <p:anim calcmode="lin" valueType="num">
                                      <p:cBhvr additive="base">
                                        <p:cTn id="545" dur="3000"/>
                                        <p:tgtEl>
                                          <p:spTgt spid="2"/>
                                        </p:tgtEl>
                                        <p:attrNameLst>
                                          <p:attrName>ppt_y</p:attrName>
                                        </p:attrNameLst>
                                      </p:cBhvr>
                                      <p:tavLst>
                                        <p:tav tm="0">
                                          <p:val>
                                            <p:strVal val="ppt_y"/>
                                          </p:val>
                                        </p:tav>
                                        <p:tav tm="100000">
                                          <p:val>
                                            <p:strVal val="ppt_y"/>
                                          </p:val>
                                        </p:tav>
                                      </p:tavLst>
                                    </p:anim>
                                    <p:set>
                                      <p:cBhvr>
                                        <p:cTn id="546" dur="1" fill="hold">
                                          <p:stCondLst>
                                            <p:cond delay="2999"/>
                                          </p:stCondLst>
                                        </p:cTn>
                                        <p:tgtEl>
                                          <p:spTgt spid="2"/>
                                        </p:tgtEl>
                                        <p:attrNameLst>
                                          <p:attrName>style.visibility</p:attrName>
                                        </p:attrNameLst>
                                      </p:cBhvr>
                                      <p:to>
                                        <p:strVal val="hidden"/>
                                      </p:to>
                                    </p:set>
                                  </p:childTnLst>
                                </p:cTn>
                              </p:par>
                              <p:par>
                                <p:cTn id="547" presetID="2" presetClass="exit" presetSubtype="2" fill="hold" grpId="3" nodeType="withEffect">
                                  <p:stCondLst>
                                    <p:cond delay="0"/>
                                  </p:stCondLst>
                                  <p:childTnLst>
                                    <p:anim calcmode="lin" valueType="num">
                                      <p:cBhvr additive="base">
                                        <p:cTn id="548" dur="3000"/>
                                        <p:tgtEl>
                                          <p:spTgt spid="4"/>
                                        </p:tgtEl>
                                        <p:attrNameLst>
                                          <p:attrName>ppt_x</p:attrName>
                                        </p:attrNameLst>
                                      </p:cBhvr>
                                      <p:tavLst>
                                        <p:tav tm="0">
                                          <p:val>
                                            <p:strVal val="ppt_x"/>
                                          </p:val>
                                        </p:tav>
                                        <p:tav tm="100000">
                                          <p:val>
                                            <p:strVal val="1+ppt_w/2"/>
                                          </p:val>
                                        </p:tav>
                                      </p:tavLst>
                                    </p:anim>
                                    <p:anim calcmode="lin" valueType="num">
                                      <p:cBhvr additive="base">
                                        <p:cTn id="549" dur="3000"/>
                                        <p:tgtEl>
                                          <p:spTgt spid="4"/>
                                        </p:tgtEl>
                                        <p:attrNameLst>
                                          <p:attrName>ppt_y</p:attrName>
                                        </p:attrNameLst>
                                      </p:cBhvr>
                                      <p:tavLst>
                                        <p:tav tm="0">
                                          <p:val>
                                            <p:strVal val="ppt_y"/>
                                          </p:val>
                                        </p:tav>
                                        <p:tav tm="100000">
                                          <p:val>
                                            <p:strVal val="ppt_y"/>
                                          </p:val>
                                        </p:tav>
                                      </p:tavLst>
                                    </p:anim>
                                    <p:set>
                                      <p:cBhvr>
                                        <p:cTn id="550" dur="1" fill="hold">
                                          <p:stCondLst>
                                            <p:cond delay="2999"/>
                                          </p:stCondLst>
                                        </p:cTn>
                                        <p:tgtEl>
                                          <p:spTgt spid="4"/>
                                        </p:tgtEl>
                                        <p:attrNameLst>
                                          <p:attrName>style.visibility</p:attrName>
                                        </p:attrNameLst>
                                      </p:cBhvr>
                                      <p:to>
                                        <p:strVal val="hidden"/>
                                      </p:to>
                                    </p:set>
                                  </p:childTnLst>
                                </p:cTn>
                              </p:par>
                              <p:par>
                                <p:cTn id="551" presetID="3" presetClass="exit" presetSubtype="10" fill="hold" grpId="4" nodeType="withEffect">
                                  <p:stCondLst>
                                    <p:cond delay="0"/>
                                  </p:stCondLst>
                                  <p:childTnLst>
                                    <p:animEffect transition="out" filter="blinds(horizontal)">
                                      <p:cBhvr>
                                        <p:cTn id="552" dur="4500"/>
                                        <p:tgtEl>
                                          <p:spTgt spid="11"/>
                                        </p:tgtEl>
                                      </p:cBhvr>
                                    </p:animEffect>
                                    <p:set>
                                      <p:cBhvr>
                                        <p:cTn id="553" dur="1" fill="hold">
                                          <p:stCondLst>
                                            <p:cond delay="4499"/>
                                          </p:stCondLst>
                                        </p:cTn>
                                        <p:tgtEl>
                                          <p:spTgt spid="11"/>
                                        </p:tgtEl>
                                        <p:attrNameLst>
                                          <p:attrName>style.visibility</p:attrName>
                                        </p:attrNameLst>
                                      </p:cBhvr>
                                      <p:to>
                                        <p:strVal val="hidden"/>
                                      </p:to>
                                    </p:set>
                                  </p:childTnLst>
                                </p:cTn>
                              </p:par>
                              <p:par>
                                <p:cTn id="554" presetID="3" presetClass="exit" presetSubtype="10" fill="hold" grpId="4" nodeType="withEffect">
                                  <p:stCondLst>
                                    <p:cond delay="0"/>
                                  </p:stCondLst>
                                  <p:childTnLst>
                                    <p:animEffect transition="out" filter="blinds(horizontal)">
                                      <p:cBhvr>
                                        <p:cTn id="555" dur="4500"/>
                                        <p:tgtEl>
                                          <p:spTgt spid="10"/>
                                        </p:tgtEl>
                                      </p:cBhvr>
                                    </p:animEffect>
                                    <p:set>
                                      <p:cBhvr>
                                        <p:cTn id="556" dur="1" fill="hold">
                                          <p:stCondLst>
                                            <p:cond delay="4499"/>
                                          </p:stCondLst>
                                        </p:cTn>
                                        <p:tgtEl>
                                          <p:spTgt spid="10"/>
                                        </p:tgtEl>
                                        <p:attrNameLst>
                                          <p:attrName>style.visibility</p:attrName>
                                        </p:attrNameLst>
                                      </p:cBhvr>
                                      <p:to>
                                        <p:strVal val="hidden"/>
                                      </p:to>
                                    </p:set>
                                  </p:childTnLst>
                                </p:cTn>
                              </p:par>
                              <p:par>
                                <p:cTn id="557" presetID="3" presetClass="exit" presetSubtype="10" fill="hold" grpId="4" nodeType="withEffect">
                                  <p:stCondLst>
                                    <p:cond delay="0"/>
                                  </p:stCondLst>
                                  <p:childTnLst>
                                    <p:animEffect transition="out" filter="blinds(horizontal)">
                                      <p:cBhvr>
                                        <p:cTn id="558" dur="4500"/>
                                        <p:tgtEl>
                                          <p:spTgt spid="9"/>
                                        </p:tgtEl>
                                      </p:cBhvr>
                                    </p:animEffect>
                                    <p:set>
                                      <p:cBhvr>
                                        <p:cTn id="559" dur="1" fill="hold">
                                          <p:stCondLst>
                                            <p:cond delay="4499"/>
                                          </p:stCondLst>
                                        </p:cTn>
                                        <p:tgtEl>
                                          <p:spTgt spid="9"/>
                                        </p:tgtEl>
                                        <p:attrNameLst>
                                          <p:attrName>style.visibility</p:attrName>
                                        </p:attrNameLst>
                                      </p:cBhvr>
                                      <p:to>
                                        <p:strVal val="hidden"/>
                                      </p:to>
                                    </p:set>
                                  </p:childTnLst>
                                </p:cTn>
                              </p:par>
                              <p:par>
                                <p:cTn id="560" presetID="3" presetClass="exit" presetSubtype="10" fill="hold" grpId="4" nodeType="withEffect">
                                  <p:stCondLst>
                                    <p:cond delay="0"/>
                                  </p:stCondLst>
                                  <p:childTnLst>
                                    <p:animEffect transition="out" filter="blinds(horizontal)">
                                      <p:cBhvr>
                                        <p:cTn id="561" dur="4500"/>
                                        <p:tgtEl>
                                          <p:spTgt spid="8"/>
                                        </p:tgtEl>
                                      </p:cBhvr>
                                    </p:animEffect>
                                    <p:set>
                                      <p:cBhvr>
                                        <p:cTn id="562" dur="1" fill="hold">
                                          <p:stCondLst>
                                            <p:cond delay="4499"/>
                                          </p:stCondLst>
                                        </p:cTn>
                                        <p:tgtEl>
                                          <p:spTgt spid="8"/>
                                        </p:tgtEl>
                                        <p:attrNameLst>
                                          <p:attrName>style.visibility</p:attrName>
                                        </p:attrNameLst>
                                      </p:cBhvr>
                                      <p:to>
                                        <p:strVal val="hidden"/>
                                      </p:to>
                                    </p:set>
                                  </p:childTnLst>
                                </p:cTn>
                              </p:par>
                              <p:par>
                                <p:cTn id="563" presetID="3" presetClass="exit" presetSubtype="10" fill="hold" grpId="4" nodeType="withEffect">
                                  <p:stCondLst>
                                    <p:cond delay="0"/>
                                  </p:stCondLst>
                                  <p:childTnLst>
                                    <p:animEffect transition="out" filter="blinds(horizontal)">
                                      <p:cBhvr>
                                        <p:cTn id="564" dur="4500"/>
                                        <p:tgtEl>
                                          <p:spTgt spid="7"/>
                                        </p:tgtEl>
                                      </p:cBhvr>
                                    </p:animEffect>
                                    <p:set>
                                      <p:cBhvr>
                                        <p:cTn id="565" dur="1" fill="hold">
                                          <p:stCondLst>
                                            <p:cond delay="4499"/>
                                          </p:stCondLst>
                                        </p:cTn>
                                        <p:tgtEl>
                                          <p:spTgt spid="7"/>
                                        </p:tgtEl>
                                        <p:attrNameLst>
                                          <p:attrName>style.visibility</p:attrName>
                                        </p:attrNameLst>
                                      </p:cBhvr>
                                      <p:to>
                                        <p:strVal val="hidden"/>
                                      </p:to>
                                    </p:set>
                                  </p:childTnLst>
                                </p:cTn>
                              </p:par>
                              <p:par>
                                <p:cTn id="566" presetID="3" presetClass="exit" presetSubtype="10" fill="hold" grpId="4" nodeType="withEffect">
                                  <p:stCondLst>
                                    <p:cond delay="0"/>
                                  </p:stCondLst>
                                  <p:childTnLst>
                                    <p:animEffect transition="out" filter="blinds(horizontal)">
                                      <p:cBhvr>
                                        <p:cTn id="567" dur="4500"/>
                                        <p:tgtEl>
                                          <p:spTgt spid="6"/>
                                        </p:tgtEl>
                                      </p:cBhvr>
                                    </p:animEffect>
                                    <p:set>
                                      <p:cBhvr>
                                        <p:cTn id="568" dur="1" fill="hold">
                                          <p:stCondLst>
                                            <p:cond delay="4499"/>
                                          </p:stCondLst>
                                        </p:cTn>
                                        <p:tgtEl>
                                          <p:spTgt spid="6"/>
                                        </p:tgtEl>
                                        <p:attrNameLst>
                                          <p:attrName>style.visibility</p:attrName>
                                        </p:attrNameLst>
                                      </p:cBhvr>
                                      <p:to>
                                        <p:strVal val="hidden"/>
                                      </p:to>
                                    </p:set>
                                  </p:childTnLst>
                                </p:cTn>
                              </p:par>
                              <p:par>
                                <p:cTn id="569" presetID="3" presetClass="exit" presetSubtype="10" fill="hold" grpId="4" nodeType="withEffect">
                                  <p:stCondLst>
                                    <p:cond delay="0"/>
                                  </p:stCondLst>
                                  <p:childTnLst>
                                    <p:animEffect transition="out" filter="blinds(horizontal)">
                                      <p:cBhvr>
                                        <p:cTn id="570" dur="4500"/>
                                        <p:tgtEl>
                                          <p:spTgt spid="5"/>
                                        </p:tgtEl>
                                      </p:cBhvr>
                                    </p:animEffect>
                                    <p:set>
                                      <p:cBhvr>
                                        <p:cTn id="571" dur="1" fill="hold">
                                          <p:stCondLst>
                                            <p:cond delay="4499"/>
                                          </p:stCondLst>
                                        </p:cTn>
                                        <p:tgtEl>
                                          <p:spTgt spid="5"/>
                                        </p:tgtEl>
                                        <p:attrNameLst>
                                          <p:attrName>style.visibility</p:attrName>
                                        </p:attrNameLst>
                                      </p:cBhvr>
                                      <p:to>
                                        <p:strVal val="hidden"/>
                                      </p:to>
                                    </p:set>
                                  </p:childTnLst>
                                </p:cTn>
                              </p:par>
                              <p:par>
                                <p:cTn id="572" presetID="3" presetClass="exit" presetSubtype="10" fill="hold" grpId="4" nodeType="withEffect">
                                  <p:stCondLst>
                                    <p:cond delay="0"/>
                                  </p:stCondLst>
                                  <p:childTnLst>
                                    <p:animEffect transition="out" filter="blinds(horizontal)">
                                      <p:cBhvr>
                                        <p:cTn id="573" dur="4500"/>
                                        <p:tgtEl>
                                          <p:spTgt spid="3"/>
                                        </p:tgtEl>
                                      </p:cBhvr>
                                    </p:animEffect>
                                    <p:set>
                                      <p:cBhvr>
                                        <p:cTn id="574" dur="1" fill="hold">
                                          <p:stCondLst>
                                            <p:cond delay="4499"/>
                                          </p:stCondLst>
                                        </p:cTn>
                                        <p:tgtEl>
                                          <p:spTgt spid="3"/>
                                        </p:tgtEl>
                                        <p:attrNameLst>
                                          <p:attrName>style.visibility</p:attrName>
                                        </p:attrNameLst>
                                      </p:cBhvr>
                                      <p:to>
                                        <p:strVal val="hidden"/>
                                      </p:to>
                                    </p:set>
                                  </p:childTnLst>
                                </p:cTn>
                              </p:par>
                              <p:par>
                                <p:cTn id="575" presetID="3" presetClass="exit" presetSubtype="10" fill="hold" grpId="4" nodeType="withEffect">
                                  <p:stCondLst>
                                    <p:cond delay="0"/>
                                  </p:stCondLst>
                                  <p:childTnLst>
                                    <p:animEffect transition="out" filter="blinds(horizontal)">
                                      <p:cBhvr>
                                        <p:cTn id="576" dur="4500"/>
                                        <p:tgtEl>
                                          <p:spTgt spid="2"/>
                                        </p:tgtEl>
                                      </p:cBhvr>
                                    </p:animEffect>
                                    <p:set>
                                      <p:cBhvr>
                                        <p:cTn id="577" dur="1" fill="hold">
                                          <p:stCondLst>
                                            <p:cond delay="4499"/>
                                          </p:stCondLst>
                                        </p:cTn>
                                        <p:tgtEl>
                                          <p:spTgt spid="2"/>
                                        </p:tgtEl>
                                        <p:attrNameLst>
                                          <p:attrName>style.visibility</p:attrName>
                                        </p:attrNameLst>
                                      </p:cBhvr>
                                      <p:to>
                                        <p:strVal val="hidden"/>
                                      </p:to>
                                    </p:set>
                                  </p:childTnLst>
                                </p:cTn>
                              </p:par>
                              <p:par>
                                <p:cTn id="578" presetID="3" presetClass="exit" presetSubtype="10" fill="hold" grpId="4" nodeType="withEffect">
                                  <p:stCondLst>
                                    <p:cond delay="0"/>
                                  </p:stCondLst>
                                  <p:childTnLst>
                                    <p:animEffect transition="out" filter="blinds(horizontal)">
                                      <p:cBhvr>
                                        <p:cTn id="579" dur="4500"/>
                                        <p:tgtEl>
                                          <p:spTgt spid="4"/>
                                        </p:tgtEl>
                                      </p:cBhvr>
                                    </p:animEffect>
                                    <p:set>
                                      <p:cBhvr>
                                        <p:cTn id="580" dur="1" fill="hold">
                                          <p:stCondLst>
                                            <p:cond delay="4499"/>
                                          </p:stCondLst>
                                        </p:cTn>
                                        <p:tgtEl>
                                          <p:spTgt spid="4"/>
                                        </p:tgtEl>
                                        <p:attrNameLst>
                                          <p:attrName>style.visibility</p:attrName>
                                        </p:attrNameLst>
                                      </p:cBhvr>
                                      <p:to>
                                        <p:strVal val="hidden"/>
                                      </p:to>
                                    </p:set>
                                  </p:childTnLst>
                                </p:cTn>
                              </p:par>
                              <p:par>
                                <p:cTn id="581" presetID="2" presetClass="exit" presetSubtype="8" fill="hold" grpId="3" nodeType="withEffect">
                                  <p:stCondLst>
                                    <p:cond delay="0"/>
                                  </p:stCondLst>
                                  <p:childTnLst>
                                    <p:anim calcmode="lin" valueType="num">
                                      <p:cBhvr additive="base">
                                        <p:cTn id="582" dur="3000"/>
                                        <p:tgtEl>
                                          <p:spTgt spid="54"/>
                                        </p:tgtEl>
                                        <p:attrNameLst>
                                          <p:attrName>ppt_x</p:attrName>
                                        </p:attrNameLst>
                                      </p:cBhvr>
                                      <p:tavLst>
                                        <p:tav tm="0">
                                          <p:val>
                                            <p:strVal val="ppt_x"/>
                                          </p:val>
                                        </p:tav>
                                        <p:tav tm="100000">
                                          <p:val>
                                            <p:strVal val="0-ppt_w/2"/>
                                          </p:val>
                                        </p:tav>
                                      </p:tavLst>
                                    </p:anim>
                                    <p:anim calcmode="lin" valueType="num">
                                      <p:cBhvr additive="base">
                                        <p:cTn id="583" dur="3000"/>
                                        <p:tgtEl>
                                          <p:spTgt spid="54"/>
                                        </p:tgtEl>
                                        <p:attrNameLst>
                                          <p:attrName>ppt_y</p:attrName>
                                        </p:attrNameLst>
                                      </p:cBhvr>
                                      <p:tavLst>
                                        <p:tav tm="0">
                                          <p:val>
                                            <p:strVal val="ppt_y"/>
                                          </p:val>
                                        </p:tav>
                                        <p:tav tm="100000">
                                          <p:val>
                                            <p:strVal val="ppt_y"/>
                                          </p:val>
                                        </p:tav>
                                      </p:tavLst>
                                    </p:anim>
                                    <p:set>
                                      <p:cBhvr>
                                        <p:cTn id="584" dur="1" fill="hold">
                                          <p:stCondLst>
                                            <p:cond delay="2999"/>
                                          </p:stCondLst>
                                        </p:cTn>
                                        <p:tgtEl>
                                          <p:spTgt spid="54"/>
                                        </p:tgtEl>
                                        <p:attrNameLst>
                                          <p:attrName>style.visibility</p:attrName>
                                        </p:attrNameLst>
                                      </p:cBhvr>
                                      <p:to>
                                        <p:strVal val="hidden"/>
                                      </p:to>
                                    </p:set>
                                  </p:childTnLst>
                                </p:cTn>
                              </p:par>
                              <p:par>
                                <p:cTn id="585" presetID="2" presetClass="exit" presetSubtype="8" fill="hold" grpId="3" nodeType="withEffect">
                                  <p:stCondLst>
                                    <p:cond delay="0"/>
                                  </p:stCondLst>
                                  <p:childTnLst>
                                    <p:anim calcmode="lin" valueType="num">
                                      <p:cBhvr additive="base">
                                        <p:cTn id="586" dur="3000"/>
                                        <p:tgtEl>
                                          <p:spTgt spid="21"/>
                                        </p:tgtEl>
                                        <p:attrNameLst>
                                          <p:attrName>ppt_x</p:attrName>
                                        </p:attrNameLst>
                                      </p:cBhvr>
                                      <p:tavLst>
                                        <p:tav tm="0">
                                          <p:val>
                                            <p:strVal val="ppt_x"/>
                                          </p:val>
                                        </p:tav>
                                        <p:tav tm="100000">
                                          <p:val>
                                            <p:strVal val="0-ppt_w/2"/>
                                          </p:val>
                                        </p:tav>
                                      </p:tavLst>
                                    </p:anim>
                                    <p:anim calcmode="lin" valueType="num">
                                      <p:cBhvr additive="base">
                                        <p:cTn id="587" dur="3000"/>
                                        <p:tgtEl>
                                          <p:spTgt spid="21"/>
                                        </p:tgtEl>
                                        <p:attrNameLst>
                                          <p:attrName>ppt_y</p:attrName>
                                        </p:attrNameLst>
                                      </p:cBhvr>
                                      <p:tavLst>
                                        <p:tav tm="0">
                                          <p:val>
                                            <p:strVal val="ppt_y"/>
                                          </p:val>
                                        </p:tav>
                                        <p:tav tm="100000">
                                          <p:val>
                                            <p:strVal val="ppt_y"/>
                                          </p:val>
                                        </p:tav>
                                      </p:tavLst>
                                    </p:anim>
                                    <p:set>
                                      <p:cBhvr>
                                        <p:cTn id="588" dur="1" fill="hold">
                                          <p:stCondLst>
                                            <p:cond delay="2999"/>
                                          </p:stCondLst>
                                        </p:cTn>
                                        <p:tgtEl>
                                          <p:spTgt spid="21"/>
                                        </p:tgtEl>
                                        <p:attrNameLst>
                                          <p:attrName>style.visibility</p:attrName>
                                        </p:attrNameLst>
                                      </p:cBhvr>
                                      <p:to>
                                        <p:strVal val="hidden"/>
                                      </p:to>
                                    </p:set>
                                  </p:childTnLst>
                                </p:cTn>
                              </p:par>
                              <p:par>
                                <p:cTn id="589" presetID="2" presetClass="exit" presetSubtype="8" fill="hold" grpId="3" nodeType="withEffect">
                                  <p:stCondLst>
                                    <p:cond delay="0"/>
                                  </p:stCondLst>
                                  <p:childTnLst>
                                    <p:anim calcmode="lin" valueType="num">
                                      <p:cBhvr additive="base">
                                        <p:cTn id="590" dur="3000"/>
                                        <p:tgtEl>
                                          <p:spTgt spid="20"/>
                                        </p:tgtEl>
                                        <p:attrNameLst>
                                          <p:attrName>ppt_x</p:attrName>
                                        </p:attrNameLst>
                                      </p:cBhvr>
                                      <p:tavLst>
                                        <p:tav tm="0">
                                          <p:val>
                                            <p:strVal val="ppt_x"/>
                                          </p:val>
                                        </p:tav>
                                        <p:tav tm="100000">
                                          <p:val>
                                            <p:strVal val="0-ppt_w/2"/>
                                          </p:val>
                                        </p:tav>
                                      </p:tavLst>
                                    </p:anim>
                                    <p:anim calcmode="lin" valueType="num">
                                      <p:cBhvr additive="base">
                                        <p:cTn id="591" dur="3000"/>
                                        <p:tgtEl>
                                          <p:spTgt spid="20"/>
                                        </p:tgtEl>
                                        <p:attrNameLst>
                                          <p:attrName>ppt_y</p:attrName>
                                        </p:attrNameLst>
                                      </p:cBhvr>
                                      <p:tavLst>
                                        <p:tav tm="0">
                                          <p:val>
                                            <p:strVal val="ppt_y"/>
                                          </p:val>
                                        </p:tav>
                                        <p:tav tm="100000">
                                          <p:val>
                                            <p:strVal val="ppt_y"/>
                                          </p:val>
                                        </p:tav>
                                      </p:tavLst>
                                    </p:anim>
                                    <p:set>
                                      <p:cBhvr>
                                        <p:cTn id="592" dur="1" fill="hold">
                                          <p:stCondLst>
                                            <p:cond delay="2999"/>
                                          </p:stCondLst>
                                        </p:cTn>
                                        <p:tgtEl>
                                          <p:spTgt spid="20"/>
                                        </p:tgtEl>
                                        <p:attrNameLst>
                                          <p:attrName>style.visibility</p:attrName>
                                        </p:attrNameLst>
                                      </p:cBhvr>
                                      <p:to>
                                        <p:strVal val="hidden"/>
                                      </p:to>
                                    </p:set>
                                  </p:childTnLst>
                                </p:cTn>
                              </p:par>
                              <p:par>
                                <p:cTn id="593" presetID="2" presetClass="exit" presetSubtype="8" fill="hold" grpId="3" nodeType="withEffect">
                                  <p:stCondLst>
                                    <p:cond delay="0"/>
                                  </p:stCondLst>
                                  <p:childTnLst>
                                    <p:anim calcmode="lin" valueType="num">
                                      <p:cBhvr additive="base">
                                        <p:cTn id="594" dur="3000"/>
                                        <p:tgtEl>
                                          <p:spTgt spid="19"/>
                                        </p:tgtEl>
                                        <p:attrNameLst>
                                          <p:attrName>ppt_x</p:attrName>
                                        </p:attrNameLst>
                                      </p:cBhvr>
                                      <p:tavLst>
                                        <p:tav tm="0">
                                          <p:val>
                                            <p:strVal val="ppt_x"/>
                                          </p:val>
                                        </p:tav>
                                        <p:tav tm="100000">
                                          <p:val>
                                            <p:strVal val="0-ppt_w/2"/>
                                          </p:val>
                                        </p:tav>
                                      </p:tavLst>
                                    </p:anim>
                                    <p:anim calcmode="lin" valueType="num">
                                      <p:cBhvr additive="base">
                                        <p:cTn id="595" dur="3000"/>
                                        <p:tgtEl>
                                          <p:spTgt spid="19"/>
                                        </p:tgtEl>
                                        <p:attrNameLst>
                                          <p:attrName>ppt_y</p:attrName>
                                        </p:attrNameLst>
                                      </p:cBhvr>
                                      <p:tavLst>
                                        <p:tav tm="0">
                                          <p:val>
                                            <p:strVal val="ppt_y"/>
                                          </p:val>
                                        </p:tav>
                                        <p:tav tm="100000">
                                          <p:val>
                                            <p:strVal val="ppt_y"/>
                                          </p:val>
                                        </p:tav>
                                      </p:tavLst>
                                    </p:anim>
                                    <p:set>
                                      <p:cBhvr>
                                        <p:cTn id="596" dur="1" fill="hold">
                                          <p:stCondLst>
                                            <p:cond delay="2999"/>
                                          </p:stCondLst>
                                        </p:cTn>
                                        <p:tgtEl>
                                          <p:spTgt spid="19"/>
                                        </p:tgtEl>
                                        <p:attrNameLst>
                                          <p:attrName>style.visibility</p:attrName>
                                        </p:attrNameLst>
                                      </p:cBhvr>
                                      <p:to>
                                        <p:strVal val="hidden"/>
                                      </p:to>
                                    </p:set>
                                  </p:childTnLst>
                                </p:cTn>
                              </p:par>
                              <p:par>
                                <p:cTn id="597" presetID="2" presetClass="exit" presetSubtype="8" fill="hold" grpId="3" nodeType="withEffect">
                                  <p:stCondLst>
                                    <p:cond delay="0"/>
                                  </p:stCondLst>
                                  <p:childTnLst>
                                    <p:anim calcmode="lin" valueType="num">
                                      <p:cBhvr additive="base">
                                        <p:cTn id="598" dur="3000"/>
                                        <p:tgtEl>
                                          <p:spTgt spid="18"/>
                                        </p:tgtEl>
                                        <p:attrNameLst>
                                          <p:attrName>ppt_x</p:attrName>
                                        </p:attrNameLst>
                                      </p:cBhvr>
                                      <p:tavLst>
                                        <p:tav tm="0">
                                          <p:val>
                                            <p:strVal val="ppt_x"/>
                                          </p:val>
                                        </p:tav>
                                        <p:tav tm="100000">
                                          <p:val>
                                            <p:strVal val="0-ppt_w/2"/>
                                          </p:val>
                                        </p:tav>
                                      </p:tavLst>
                                    </p:anim>
                                    <p:anim calcmode="lin" valueType="num">
                                      <p:cBhvr additive="base">
                                        <p:cTn id="599" dur="3000"/>
                                        <p:tgtEl>
                                          <p:spTgt spid="18"/>
                                        </p:tgtEl>
                                        <p:attrNameLst>
                                          <p:attrName>ppt_y</p:attrName>
                                        </p:attrNameLst>
                                      </p:cBhvr>
                                      <p:tavLst>
                                        <p:tav tm="0">
                                          <p:val>
                                            <p:strVal val="ppt_y"/>
                                          </p:val>
                                        </p:tav>
                                        <p:tav tm="100000">
                                          <p:val>
                                            <p:strVal val="ppt_y"/>
                                          </p:val>
                                        </p:tav>
                                      </p:tavLst>
                                    </p:anim>
                                    <p:set>
                                      <p:cBhvr>
                                        <p:cTn id="600" dur="1" fill="hold">
                                          <p:stCondLst>
                                            <p:cond delay="2999"/>
                                          </p:stCondLst>
                                        </p:cTn>
                                        <p:tgtEl>
                                          <p:spTgt spid="18"/>
                                        </p:tgtEl>
                                        <p:attrNameLst>
                                          <p:attrName>style.visibility</p:attrName>
                                        </p:attrNameLst>
                                      </p:cBhvr>
                                      <p:to>
                                        <p:strVal val="hidden"/>
                                      </p:to>
                                    </p:set>
                                  </p:childTnLst>
                                </p:cTn>
                              </p:par>
                              <p:par>
                                <p:cTn id="601" presetID="2" presetClass="exit" presetSubtype="8" fill="hold" grpId="3" nodeType="withEffect">
                                  <p:stCondLst>
                                    <p:cond delay="0"/>
                                  </p:stCondLst>
                                  <p:childTnLst>
                                    <p:anim calcmode="lin" valueType="num">
                                      <p:cBhvr additive="base">
                                        <p:cTn id="602" dur="3000"/>
                                        <p:tgtEl>
                                          <p:spTgt spid="17"/>
                                        </p:tgtEl>
                                        <p:attrNameLst>
                                          <p:attrName>ppt_x</p:attrName>
                                        </p:attrNameLst>
                                      </p:cBhvr>
                                      <p:tavLst>
                                        <p:tav tm="0">
                                          <p:val>
                                            <p:strVal val="ppt_x"/>
                                          </p:val>
                                        </p:tav>
                                        <p:tav tm="100000">
                                          <p:val>
                                            <p:strVal val="0-ppt_w/2"/>
                                          </p:val>
                                        </p:tav>
                                      </p:tavLst>
                                    </p:anim>
                                    <p:anim calcmode="lin" valueType="num">
                                      <p:cBhvr additive="base">
                                        <p:cTn id="603" dur="3000"/>
                                        <p:tgtEl>
                                          <p:spTgt spid="17"/>
                                        </p:tgtEl>
                                        <p:attrNameLst>
                                          <p:attrName>ppt_y</p:attrName>
                                        </p:attrNameLst>
                                      </p:cBhvr>
                                      <p:tavLst>
                                        <p:tav tm="0">
                                          <p:val>
                                            <p:strVal val="ppt_y"/>
                                          </p:val>
                                        </p:tav>
                                        <p:tav tm="100000">
                                          <p:val>
                                            <p:strVal val="ppt_y"/>
                                          </p:val>
                                        </p:tav>
                                      </p:tavLst>
                                    </p:anim>
                                    <p:set>
                                      <p:cBhvr>
                                        <p:cTn id="604" dur="1" fill="hold">
                                          <p:stCondLst>
                                            <p:cond delay="2999"/>
                                          </p:stCondLst>
                                        </p:cTn>
                                        <p:tgtEl>
                                          <p:spTgt spid="17"/>
                                        </p:tgtEl>
                                        <p:attrNameLst>
                                          <p:attrName>style.visibility</p:attrName>
                                        </p:attrNameLst>
                                      </p:cBhvr>
                                      <p:to>
                                        <p:strVal val="hidden"/>
                                      </p:to>
                                    </p:set>
                                  </p:childTnLst>
                                </p:cTn>
                              </p:par>
                              <p:par>
                                <p:cTn id="605" presetID="2" presetClass="exit" presetSubtype="8" fill="hold" grpId="3" nodeType="withEffect">
                                  <p:stCondLst>
                                    <p:cond delay="0"/>
                                  </p:stCondLst>
                                  <p:childTnLst>
                                    <p:anim calcmode="lin" valueType="num">
                                      <p:cBhvr additive="base">
                                        <p:cTn id="606" dur="3000"/>
                                        <p:tgtEl>
                                          <p:spTgt spid="16"/>
                                        </p:tgtEl>
                                        <p:attrNameLst>
                                          <p:attrName>ppt_x</p:attrName>
                                        </p:attrNameLst>
                                      </p:cBhvr>
                                      <p:tavLst>
                                        <p:tav tm="0">
                                          <p:val>
                                            <p:strVal val="ppt_x"/>
                                          </p:val>
                                        </p:tav>
                                        <p:tav tm="100000">
                                          <p:val>
                                            <p:strVal val="0-ppt_w/2"/>
                                          </p:val>
                                        </p:tav>
                                      </p:tavLst>
                                    </p:anim>
                                    <p:anim calcmode="lin" valueType="num">
                                      <p:cBhvr additive="base">
                                        <p:cTn id="607" dur="3000"/>
                                        <p:tgtEl>
                                          <p:spTgt spid="16"/>
                                        </p:tgtEl>
                                        <p:attrNameLst>
                                          <p:attrName>ppt_y</p:attrName>
                                        </p:attrNameLst>
                                      </p:cBhvr>
                                      <p:tavLst>
                                        <p:tav tm="0">
                                          <p:val>
                                            <p:strVal val="ppt_y"/>
                                          </p:val>
                                        </p:tav>
                                        <p:tav tm="100000">
                                          <p:val>
                                            <p:strVal val="ppt_y"/>
                                          </p:val>
                                        </p:tav>
                                      </p:tavLst>
                                    </p:anim>
                                    <p:set>
                                      <p:cBhvr>
                                        <p:cTn id="608" dur="1" fill="hold">
                                          <p:stCondLst>
                                            <p:cond delay="2999"/>
                                          </p:stCondLst>
                                        </p:cTn>
                                        <p:tgtEl>
                                          <p:spTgt spid="16"/>
                                        </p:tgtEl>
                                        <p:attrNameLst>
                                          <p:attrName>style.visibility</p:attrName>
                                        </p:attrNameLst>
                                      </p:cBhvr>
                                      <p:to>
                                        <p:strVal val="hidden"/>
                                      </p:to>
                                    </p:set>
                                  </p:childTnLst>
                                </p:cTn>
                              </p:par>
                              <p:par>
                                <p:cTn id="609" presetID="2" presetClass="exit" presetSubtype="8" fill="hold" grpId="3" nodeType="withEffect">
                                  <p:stCondLst>
                                    <p:cond delay="0"/>
                                  </p:stCondLst>
                                  <p:childTnLst>
                                    <p:anim calcmode="lin" valueType="num">
                                      <p:cBhvr additive="base">
                                        <p:cTn id="610" dur="3000"/>
                                        <p:tgtEl>
                                          <p:spTgt spid="15"/>
                                        </p:tgtEl>
                                        <p:attrNameLst>
                                          <p:attrName>ppt_x</p:attrName>
                                        </p:attrNameLst>
                                      </p:cBhvr>
                                      <p:tavLst>
                                        <p:tav tm="0">
                                          <p:val>
                                            <p:strVal val="ppt_x"/>
                                          </p:val>
                                        </p:tav>
                                        <p:tav tm="100000">
                                          <p:val>
                                            <p:strVal val="0-ppt_w/2"/>
                                          </p:val>
                                        </p:tav>
                                      </p:tavLst>
                                    </p:anim>
                                    <p:anim calcmode="lin" valueType="num">
                                      <p:cBhvr additive="base">
                                        <p:cTn id="611" dur="3000"/>
                                        <p:tgtEl>
                                          <p:spTgt spid="15"/>
                                        </p:tgtEl>
                                        <p:attrNameLst>
                                          <p:attrName>ppt_y</p:attrName>
                                        </p:attrNameLst>
                                      </p:cBhvr>
                                      <p:tavLst>
                                        <p:tav tm="0">
                                          <p:val>
                                            <p:strVal val="ppt_y"/>
                                          </p:val>
                                        </p:tav>
                                        <p:tav tm="100000">
                                          <p:val>
                                            <p:strVal val="ppt_y"/>
                                          </p:val>
                                        </p:tav>
                                      </p:tavLst>
                                    </p:anim>
                                    <p:set>
                                      <p:cBhvr>
                                        <p:cTn id="612" dur="1" fill="hold">
                                          <p:stCondLst>
                                            <p:cond delay="2999"/>
                                          </p:stCondLst>
                                        </p:cTn>
                                        <p:tgtEl>
                                          <p:spTgt spid="15"/>
                                        </p:tgtEl>
                                        <p:attrNameLst>
                                          <p:attrName>style.visibility</p:attrName>
                                        </p:attrNameLst>
                                      </p:cBhvr>
                                      <p:to>
                                        <p:strVal val="hidden"/>
                                      </p:to>
                                    </p:set>
                                  </p:childTnLst>
                                </p:cTn>
                              </p:par>
                              <p:par>
                                <p:cTn id="613" presetID="2" presetClass="exit" presetSubtype="8" fill="hold" grpId="3" nodeType="withEffect">
                                  <p:stCondLst>
                                    <p:cond delay="0"/>
                                  </p:stCondLst>
                                  <p:childTnLst>
                                    <p:anim calcmode="lin" valueType="num">
                                      <p:cBhvr additive="base">
                                        <p:cTn id="614" dur="3000"/>
                                        <p:tgtEl>
                                          <p:spTgt spid="14"/>
                                        </p:tgtEl>
                                        <p:attrNameLst>
                                          <p:attrName>ppt_x</p:attrName>
                                        </p:attrNameLst>
                                      </p:cBhvr>
                                      <p:tavLst>
                                        <p:tav tm="0">
                                          <p:val>
                                            <p:strVal val="ppt_x"/>
                                          </p:val>
                                        </p:tav>
                                        <p:tav tm="100000">
                                          <p:val>
                                            <p:strVal val="0-ppt_w/2"/>
                                          </p:val>
                                        </p:tav>
                                      </p:tavLst>
                                    </p:anim>
                                    <p:anim calcmode="lin" valueType="num">
                                      <p:cBhvr additive="base">
                                        <p:cTn id="615" dur="3000"/>
                                        <p:tgtEl>
                                          <p:spTgt spid="14"/>
                                        </p:tgtEl>
                                        <p:attrNameLst>
                                          <p:attrName>ppt_y</p:attrName>
                                        </p:attrNameLst>
                                      </p:cBhvr>
                                      <p:tavLst>
                                        <p:tav tm="0">
                                          <p:val>
                                            <p:strVal val="ppt_y"/>
                                          </p:val>
                                        </p:tav>
                                        <p:tav tm="100000">
                                          <p:val>
                                            <p:strVal val="ppt_y"/>
                                          </p:val>
                                        </p:tav>
                                      </p:tavLst>
                                    </p:anim>
                                    <p:set>
                                      <p:cBhvr>
                                        <p:cTn id="616" dur="1" fill="hold">
                                          <p:stCondLst>
                                            <p:cond delay="2999"/>
                                          </p:stCondLst>
                                        </p:cTn>
                                        <p:tgtEl>
                                          <p:spTgt spid="14"/>
                                        </p:tgtEl>
                                        <p:attrNameLst>
                                          <p:attrName>style.visibility</p:attrName>
                                        </p:attrNameLst>
                                      </p:cBhvr>
                                      <p:to>
                                        <p:strVal val="hidden"/>
                                      </p:to>
                                    </p:set>
                                  </p:childTnLst>
                                </p:cTn>
                              </p:par>
                              <p:par>
                                <p:cTn id="617" presetID="2" presetClass="exit" presetSubtype="8" fill="hold" grpId="3" nodeType="withEffect">
                                  <p:stCondLst>
                                    <p:cond delay="0"/>
                                  </p:stCondLst>
                                  <p:childTnLst>
                                    <p:anim calcmode="lin" valueType="num">
                                      <p:cBhvr additive="base">
                                        <p:cTn id="618" dur="3000"/>
                                        <p:tgtEl>
                                          <p:spTgt spid="13"/>
                                        </p:tgtEl>
                                        <p:attrNameLst>
                                          <p:attrName>ppt_x</p:attrName>
                                        </p:attrNameLst>
                                      </p:cBhvr>
                                      <p:tavLst>
                                        <p:tav tm="0">
                                          <p:val>
                                            <p:strVal val="ppt_x"/>
                                          </p:val>
                                        </p:tav>
                                        <p:tav tm="100000">
                                          <p:val>
                                            <p:strVal val="0-ppt_w/2"/>
                                          </p:val>
                                        </p:tav>
                                      </p:tavLst>
                                    </p:anim>
                                    <p:anim calcmode="lin" valueType="num">
                                      <p:cBhvr additive="base">
                                        <p:cTn id="619" dur="3000"/>
                                        <p:tgtEl>
                                          <p:spTgt spid="13"/>
                                        </p:tgtEl>
                                        <p:attrNameLst>
                                          <p:attrName>ppt_y</p:attrName>
                                        </p:attrNameLst>
                                      </p:cBhvr>
                                      <p:tavLst>
                                        <p:tav tm="0">
                                          <p:val>
                                            <p:strVal val="ppt_y"/>
                                          </p:val>
                                        </p:tav>
                                        <p:tav tm="100000">
                                          <p:val>
                                            <p:strVal val="ppt_y"/>
                                          </p:val>
                                        </p:tav>
                                      </p:tavLst>
                                    </p:anim>
                                    <p:set>
                                      <p:cBhvr>
                                        <p:cTn id="620" dur="1" fill="hold">
                                          <p:stCondLst>
                                            <p:cond delay="2999"/>
                                          </p:stCondLst>
                                        </p:cTn>
                                        <p:tgtEl>
                                          <p:spTgt spid="13"/>
                                        </p:tgtEl>
                                        <p:attrNameLst>
                                          <p:attrName>style.visibility</p:attrName>
                                        </p:attrNameLst>
                                      </p:cBhvr>
                                      <p:to>
                                        <p:strVal val="hidden"/>
                                      </p:to>
                                    </p:set>
                                  </p:childTnLst>
                                </p:cTn>
                              </p:par>
                              <p:par>
                                <p:cTn id="621" presetID="2" presetClass="exit" presetSubtype="8" fill="hold" grpId="3" nodeType="withEffect">
                                  <p:stCondLst>
                                    <p:cond delay="0"/>
                                  </p:stCondLst>
                                  <p:childTnLst>
                                    <p:anim calcmode="lin" valueType="num">
                                      <p:cBhvr additive="base">
                                        <p:cTn id="622" dur="3000"/>
                                        <p:tgtEl>
                                          <p:spTgt spid="12"/>
                                        </p:tgtEl>
                                        <p:attrNameLst>
                                          <p:attrName>ppt_x</p:attrName>
                                        </p:attrNameLst>
                                      </p:cBhvr>
                                      <p:tavLst>
                                        <p:tav tm="0">
                                          <p:val>
                                            <p:strVal val="ppt_x"/>
                                          </p:val>
                                        </p:tav>
                                        <p:tav tm="100000">
                                          <p:val>
                                            <p:strVal val="0-ppt_w/2"/>
                                          </p:val>
                                        </p:tav>
                                      </p:tavLst>
                                    </p:anim>
                                    <p:anim calcmode="lin" valueType="num">
                                      <p:cBhvr additive="base">
                                        <p:cTn id="623" dur="3000"/>
                                        <p:tgtEl>
                                          <p:spTgt spid="12"/>
                                        </p:tgtEl>
                                        <p:attrNameLst>
                                          <p:attrName>ppt_y</p:attrName>
                                        </p:attrNameLst>
                                      </p:cBhvr>
                                      <p:tavLst>
                                        <p:tav tm="0">
                                          <p:val>
                                            <p:strVal val="ppt_y"/>
                                          </p:val>
                                        </p:tav>
                                        <p:tav tm="100000">
                                          <p:val>
                                            <p:strVal val="ppt_y"/>
                                          </p:val>
                                        </p:tav>
                                      </p:tavLst>
                                    </p:anim>
                                    <p:set>
                                      <p:cBhvr>
                                        <p:cTn id="624" dur="1" fill="hold">
                                          <p:stCondLst>
                                            <p:cond delay="2999"/>
                                          </p:stCondLst>
                                        </p:cTn>
                                        <p:tgtEl>
                                          <p:spTgt spid="12"/>
                                        </p:tgtEl>
                                        <p:attrNameLst>
                                          <p:attrName>style.visibility</p:attrName>
                                        </p:attrNameLst>
                                      </p:cBhvr>
                                      <p:to>
                                        <p:strVal val="hidden"/>
                                      </p:to>
                                    </p:set>
                                  </p:childTnLst>
                                </p:cTn>
                              </p:par>
                              <p:par>
                                <p:cTn id="625" presetID="3" presetClass="exit" presetSubtype="10" fill="hold" grpId="4" nodeType="withEffect">
                                  <p:stCondLst>
                                    <p:cond delay="0"/>
                                  </p:stCondLst>
                                  <p:childTnLst>
                                    <p:animEffect transition="out" filter="blinds(horizontal)">
                                      <p:cBhvr>
                                        <p:cTn id="626" dur="4500"/>
                                        <p:tgtEl>
                                          <p:spTgt spid="54"/>
                                        </p:tgtEl>
                                      </p:cBhvr>
                                    </p:animEffect>
                                    <p:set>
                                      <p:cBhvr>
                                        <p:cTn id="627" dur="1" fill="hold">
                                          <p:stCondLst>
                                            <p:cond delay="4499"/>
                                          </p:stCondLst>
                                        </p:cTn>
                                        <p:tgtEl>
                                          <p:spTgt spid="54"/>
                                        </p:tgtEl>
                                        <p:attrNameLst>
                                          <p:attrName>style.visibility</p:attrName>
                                        </p:attrNameLst>
                                      </p:cBhvr>
                                      <p:to>
                                        <p:strVal val="hidden"/>
                                      </p:to>
                                    </p:set>
                                  </p:childTnLst>
                                </p:cTn>
                              </p:par>
                              <p:par>
                                <p:cTn id="628" presetID="3" presetClass="exit" presetSubtype="10" fill="hold" grpId="4" nodeType="withEffect">
                                  <p:stCondLst>
                                    <p:cond delay="0"/>
                                  </p:stCondLst>
                                  <p:childTnLst>
                                    <p:animEffect transition="out" filter="blinds(horizontal)">
                                      <p:cBhvr>
                                        <p:cTn id="629" dur="4500"/>
                                        <p:tgtEl>
                                          <p:spTgt spid="21"/>
                                        </p:tgtEl>
                                      </p:cBhvr>
                                    </p:animEffect>
                                    <p:set>
                                      <p:cBhvr>
                                        <p:cTn id="630" dur="1" fill="hold">
                                          <p:stCondLst>
                                            <p:cond delay="4499"/>
                                          </p:stCondLst>
                                        </p:cTn>
                                        <p:tgtEl>
                                          <p:spTgt spid="21"/>
                                        </p:tgtEl>
                                        <p:attrNameLst>
                                          <p:attrName>style.visibility</p:attrName>
                                        </p:attrNameLst>
                                      </p:cBhvr>
                                      <p:to>
                                        <p:strVal val="hidden"/>
                                      </p:to>
                                    </p:set>
                                  </p:childTnLst>
                                </p:cTn>
                              </p:par>
                              <p:par>
                                <p:cTn id="631" presetID="3" presetClass="exit" presetSubtype="10" fill="hold" grpId="4" nodeType="withEffect">
                                  <p:stCondLst>
                                    <p:cond delay="0"/>
                                  </p:stCondLst>
                                  <p:childTnLst>
                                    <p:animEffect transition="out" filter="blinds(horizontal)">
                                      <p:cBhvr>
                                        <p:cTn id="632" dur="4500"/>
                                        <p:tgtEl>
                                          <p:spTgt spid="20"/>
                                        </p:tgtEl>
                                      </p:cBhvr>
                                    </p:animEffect>
                                    <p:set>
                                      <p:cBhvr>
                                        <p:cTn id="633" dur="1" fill="hold">
                                          <p:stCondLst>
                                            <p:cond delay="4499"/>
                                          </p:stCondLst>
                                        </p:cTn>
                                        <p:tgtEl>
                                          <p:spTgt spid="20"/>
                                        </p:tgtEl>
                                        <p:attrNameLst>
                                          <p:attrName>style.visibility</p:attrName>
                                        </p:attrNameLst>
                                      </p:cBhvr>
                                      <p:to>
                                        <p:strVal val="hidden"/>
                                      </p:to>
                                    </p:set>
                                  </p:childTnLst>
                                </p:cTn>
                              </p:par>
                              <p:par>
                                <p:cTn id="634" presetID="3" presetClass="exit" presetSubtype="10" fill="hold" grpId="4" nodeType="withEffect">
                                  <p:stCondLst>
                                    <p:cond delay="0"/>
                                  </p:stCondLst>
                                  <p:childTnLst>
                                    <p:animEffect transition="out" filter="blinds(horizontal)">
                                      <p:cBhvr>
                                        <p:cTn id="635" dur="4500"/>
                                        <p:tgtEl>
                                          <p:spTgt spid="19"/>
                                        </p:tgtEl>
                                      </p:cBhvr>
                                    </p:animEffect>
                                    <p:set>
                                      <p:cBhvr>
                                        <p:cTn id="636" dur="1" fill="hold">
                                          <p:stCondLst>
                                            <p:cond delay="4499"/>
                                          </p:stCondLst>
                                        </p:cTn>
                                        <p:tgtEl>
                                          <p:spTgt spid="19"/>
                                        </p:tgtEl>
                                        <p:attrNameLst>
                                          <p:attrName>style.visibility</p:attrName>
                                        </p:attrNameLst>
                                      </p:cBhvr>
                                      <p:to>
                                        <p:strVal val="hidden"/>
                                      </p:to>
                                    </p:set>
                                  </p:childTnLst>
                                </p:cTn>
                              </p:par>
                              <p:par>
                                <p:cTn id="637" presetID="3" presetClass="exit" presetSubtype="10" fill="hold" grpId="4" nodeType="withEffect">
                                  <p:stCondLst>
                                    <p:cond delay="0"/>
                                  </p:stCondLst>
                                  <p:childTnLst>
                                    <p:animEffect transition="out" filter="blinds(horizontal)">
                                      <p:cBhvr>
                                        <p:cTn id="638" dur="4500"/>
                                        <p:tgtEl>
                                          <p:spTgt spid="18"/>
                                        </p:tgtEl>
                                      </p:cBhvr>
                                    </p:animEffect>
                                    <p:set>
                                      <p:cBhvr>
                                        <p:cTn id="639" dur="1" fill="hold">
                                          <p:stCondLst>
                                            <p:cond delay="4499"/>
                                          </p:stCondLst>
                                        </p:cTn>
                                        <p:tgtEl>
                                          <p:spTgt spid="18"/>
                                        </p:tgtEl>
                                        <p:attrNameLst>
                                          <p:attrName>style.visibility</p:attrName>
                                        </p:attrNameLst>
                                      </p:cBhvr>
                                      <p:to>
                                        <p:strVal val="hidden"/>
                                      </p:to>
                                    </p:set>
                                  </p:childTnLst>
                                </p:cTn>
                              </p:par>
                              <p:par>
                                <p:cTn id="640" presetID="3" presetClass="exit" presetSubtype="10" fill="hold" grpId="4" nodeType="withEffect">
                                  <p:stCondLst>
                                    <p:cond delay="0"/>
                                  </p:stCondLst>
                                  <p:childTnLst>
                                    <p:animEffect transition="out" filter="blinds(horizontal)">
                                      <p:cBhvr>
                                        <p:cTn id="641" dur="4500"/>
                                        <p:tgtEl>
                                          <p:spTgt spid="17"/>
                                        </p:tgtEl>
                                      </p:cBhvr>
                                    </p:animEffect>
                                    <p:set>
                                      <p:cBhvr>
                                        <p:cTn id="642" dur="1" fill="hold">
                                          <p:stCondLst>
                                            <p:cond delay="4499"/>
                                          </p:stCondLst>
                                        </p:cTn>
                                        <p:tgtEl>
                                          <p:spTgt spid="17"/>
                                        </p:tgtEl>
                                        <p:attrNameLst>
                                          <p:attrName>style.visibility</p:attrName>
                                        </p:attrNameLst>
                                      </p:cBhvr>
                                      <p:to>
                                        <p:strVal val="hidden"/>
                                      </p:to>
                                    </p:set>
                                  </p:childTnLst>
                                </p:cTn>
                              </p:par>
                              <p:par>
                                <p:cTn id="643" presetID="3" presetClass="exit" presetSubtype="10" fill="hold" grpId="4" nodeType="withEffect">
                                  <p:stCondLst>
                                    <p:cond delay="0"/>
                                  </p:stCondLst>
                                  <p:childTnLst>
                                    <p:animEffect transition="out" filter="blinds(horizontal)">
                                      <p:cBhvr>
                                        <p:cTn id="644" dur="4500"/>
                                        <p:tgtEl>
                                          <p:spTgt spid="16"/>
                                        </p:tgtEl>
                                      </p:cBhvr>
                                    </p:animEffect>
                                    <p:set>
                                      <p:cBhvr>
                                        <p:cTn id="645" dur="1" fill="hold">
                                          <p:stCondLst>
                                            <p:cond delay="4499"/>
                                          </p:stCondLst>
                                        </p:cTn>
                                        <p:tgtEl>
                                          <p:spTgt spid="16"/>
                                        </p:tgtEl>
                                        <p:attrNameLst>
                                          <p:attrName>style.visibility</p:attrName>
                                        </p:attrNameLst>
                                      </p:cBhvr>
                                      <p:to>
                                        <p:strVal val="hidden"/>
                                      </p:to>
                                    </p:set>
                                  </p:childTnLst>
                                </p:cTn>
                              </p:par>
                              <p:par>
                                <p:cTn id="646" presetID="3" presetClass="exit" presetSubtype="10" fill="hold" grpId="4" nodeType="withEffect">
                                  <p:stCondLst>
                                    <p:cond delay="0"/>
                                  </p:stCondLst>
                                  <p:childTnLst>
                                    <p:animEffect transition="out" filter="blinds(horizontal)">
                                      <p:cBhvr>
                                        <p:cTn id="647" dur="4500"/>
                                        <p:tgtEl>
                                          <p:spTgt spid="15"/>
                                        </p:tgtEl>
                                      </p:cBhvr>
                                    </p:animEffect>
                                    <p:set>
                                      <p:cBhvr>
                                        <p:cTn id="648" dur="1" fill="hold">
                                          <p:stCondLst>
                                            <p:cond delay="4499"/>
                                          </p:stCondLst>
                                        </p:cTn>
                                        <p:tgtEl>
                                          <p:spTgt spid="15"/>
                                        </p:tgtEl>
                                        <p:attrNameLst>
                                          <p:attrName>style.visibility</p:attrName>
                                        </p:attrNameLst>
                                      </p:cBhvr>
                                      <p:to>
                                        <p:strVal val="hidden"/>
                                      </p:to>
                                    </p:set>
                                  </p:childTnLst>
                                </p:cTn>
                              </p:par>
                              <p:par>
                                <p:cTn id="649" presetID="3" presetClass="exit" presetSubtype="10" fill="hold" grpId="4" nodeType="withEffect">
                                  <p:stCondLst>
                                    <p:cond delay="0"/>
                                  </p:stCondLst>
                                  <p:childTnLst>
                                    <p:animEffect transition="out" filter="blinds(horizontal)">
                                      <p:cBhvr>
                                        <p:cTn id="650" dur="4500"/>
                                        <p:tgtEl>
                                          <p:spTgt spid="14"/>
                                        </p:tgtEl>
                                      </p:cBhvr>
                                    </p:animEffect>
                                    <p:set>
                                      <p:cBhvr>
                                        <p:cTn id="651" dur="1" fill="hold">
                                          <p:stCondLst>
                                            <p:cond delay="4499"/>
                                          </p:stCondLst>
                                        </p:cTn>
                                        <p:tgtEl>
                                          <p:spTgt spid="14"/>
                                        </p:tgtEl>
                                        <p:attrNameLst>
                                          <p:attrName>style.visibility</p:attrName>
                                        </p:attrNameLst>
                                      </p:cBhvr>
                                      <p:to>
                                        <p:strVal val="hidden"/>
                                      </p:to>
                                    </p:set>
                                  </p:childTnLst>
                                </p:cTn>
                              </p:par>
                              <p:par>
                                <p:cTn id="652" presetID="3" presetClass="exit" presetSubtype="10" fill="hold" grpId="4" nodeType="withEffect">
                                  <p:stCondLst>
                                    <p:cond delay="0"/>
                                  </p:stCondLst>
                                  <p:childTnLst>
                                    <p:animEffect transition="out" filter="blinds(horizontal)">
                                      <p:cBhvr>
                                        <p:cTn id="653" dur="4500"/>
                                        <p:tgtEl>
                                          <p:spTgt spid="13"/>
                                        </p:tgtEl>
                                      </p:cBhvr>
                                    </p:animEffect>
                                    <p:set>
                                      <p:cBhvr>
                                        <p:cTn id="654" dur="1" fill="hold">
                                          <p:stCondLst>
                                            <p:cond delay="4499"/>
                                          </p:stCondLst>
                                        </p:cTn>
                                        <p:tgtEl>
                                          <p:spTgt spid="13"/>
                                        </p:tgtEl>
                                        <p:attrNameLst>
                                          <p:attrName>style.visibility</p:attrName>
                                        </p:attrNameLst>
                                      </p:cBhvr>
                                      <p:to>
                                        <p:strVal val="hidden"/>
                                      </p:to>
                                    </p:set>
                                  </p:childTnLst>
                                </p:cTn>
                              </p:par>
                              <p:par>
                                <p:cTn id="655" presetID="3" presetClass="exit" presetSubtype="10" fill="hold" grpId="4" nodeType="withEffect">
                                  <p:stCondLst>
                                    <p:cond delay="0"/>
                                  </p:stCondLst>
                                  <p:childTnLst>
                                    <p:animEffect transition="out" filter="blinds(horizontal)">
                                      <p:cBhvr>
                                        <p:cTn id="656" dur="4500"/>
                                        <p:tgtEl>
                                          <p:spTgt spid="12"/>
                                        </p:tgtEl>
                                      </p:cBhvr>
                                    </p:animEffect>
                                    <p:set>
                                      <p:cBhvr>
                                        <p:cTn id="657" dur="1" fill="hold">
                                          <p:stCondLst>
                                            <p:cond delay="4499"/>
                                          </p:stCondLst>
                                        </p:cTn>
                                        <p:tgtEl>
                                          <p:spTgt spid="12"/>
                                        </p:tgtEl>
                                        <p:attrNameLst>
                                          <p:attrName>style.visibility</p:attrName>
                                        </p:attrNameLst>
                                      </p:cBhvr>
                                      <p:to>
                                        <p:strVal val="hidden"/>
                                      </p:to>
                                    </p:set>
                                  </p:childTnLst>
                                </p:cTn>
                              </p:par>
                              <p:par>
                                <p:cTn id="658" presetID="2" presetClass="exit" presetSubtype="2" fill="hold" grpId="3" nodeType="withEffect">
                                  <p:stCondLst>
                                    <p:cond delay="0"/>
                                  </p:stCondLst>
                                  <p:childTnLst>
                                    <p:anim calcmode="lin" valueType="num">
                                      <p:cBhvr additive="base">
                                        <p:cTn id="659" dur="3000"/>
                                        <p:tgtEl>
                                          <p:spTgt spid="55"/>
                                        </p:tgtEl>
                                        <p:attrNameLst>
                                          <p:attrName>ppt_x</p:attrName>
                                        </p:attrNameLst>
                                      </p:cBhvr>
                                      <p:tavLst>
                                        <p:tav tm="0">
                                          <p:val>
                                            <p:strVal val="ppt_x"/>
                                          </p:val>
                                        </p:tav>
                                        <p:tav tm="100000">
                                          <p:val>
                                            <p:strVal val="1+ppt_w/2"/>
                                          </p:val>
                                        </p:tav>
                                      </p:tavLst>
                                    </p:anim>
                                    <p:anim calcmode="lin" valueType="num">
                                      <p:cBhvr additive="base">
                                        <p:cTn id="660" dur="3000"/>
                                        <p:tgtEl>
                                          <p:spTgt spid="55"/>
                                        </p:tgtEl>
                                        <p:attrNameLst>
                                          <p:attrName>ppt_y</p:attrName>
                                        </p:attrNameLst>
                                      </p:cBhvr>
                                      <p:tavLst>
                                        <p:tav tm="0">
                                          <p:val>
                                            <p:strVal val="ppt_y"/>
                                          </p:val>
                                        </p:tav>
                                        <p:tav tm="100000">
                                          <p:val>
                                            <p:strVal val="ppt_y"/>
                                          </p:val>
                                        </p:tav>
                                      </p:tavLst>
                                    </p:anim>
                                    <p:set>
                                      <p:cBhvr>
                                        <p:cTn id="661" dur="1" fill="hold">
                                          <p:stCondLst>
                                            <p:cond delay="2999"/>
                                          </p:stCondLst>
                                        </p:cTn>
                                        <p:tgtEl>
                                          <p:spTgt spid="55"/>
                                        </p:tgtEl>
                                        <p:attrNameLst>
                                          <p:attrName>style.visibility</p:attrName>
                                        </p:attrNameLst>
                                      </p:cBhvr>
                                      <p:to>
                                        <p:strVal val="hidden"/>
                                      </p:to>
                                    </p:set>
                                  </p:childTnLst>
                                </p:cTn>
                              </p:par>
                              <p:par>
                                <p:cTn id="662" presetID="2" presetClass="exit" presetSubtype="2" fill="hold" grpId="3" nodeType="withEffect">
                                  <p:stCondLst>
                                    <p:cond delay="0"/>
                                  </p:stCondLst>
                                  <p:childTnLst>
                                    <p:anim calcmode="lin" valueType="num">
                                      <p:cBhvr additive="base">
                                        <p:cTn id="663" dur="3000"/>
                                        <p:tgtEl>
                                          <p:spTgt spid="31"/>
                                        </p:tgtEl>
                                        <p:attrNameLst>
                                          <p:attrName>ppt_x</p:attrName>
                                        </p:attrNameLst>
                                      </p:cBhvr>
                                      <p:tavLst>
                                        <p:tav tm="0">
                                          <p:val>
                                            <p:strVal val="ppt_x"/>
                                          </p:val>
                                        </p:tav>
                                        <p:tav tm="100000">
                                          <p:val>
                                            <p:strVal val="1+ppt_w/2"/>
                                          </p:val>
                                        </p:tav>
                                      </p:tavLst>
                                    </p:anim>
                                    <p:anim calcmode="lin" valueType="num">
                                      <p:cBhvr additive="base">
                                        <p:cTn id="664" dur="3000"/>
                                        <p:tgtEl>
                                          <p:spTgt spid="31"/>
                                        </p:tgtEl>
                                        <p:attrNameLst>
                                          <p:attrName>ppt_y</p:attrName>
                                        </p:attrNameLst>
                                      </p:cBhvr>
                                      <p:tavLst>
                                        <p:tav tm="0">
                                          <p:val>
                                            <p:strVal val="ppt_y"/>
                                          </p:val>
                                        </p:tav>
                                        <p:tav tm="100000">
                                          <p:val>
                                            <p:strVal val="ppt_y"/>
                                          </p:val>
                                        </p:tav>
                                      </p:tavLst>
                                    </p:anim>
                                    <p:set>
                                      <p:cBhvr>
                                        <p:cTn id="665" dur="1" fill="hold">
                                          <p:stCondLst>
                                            <p:cond delay="2999"/>
                                          </p:stCondLst>
                                        </p:cTn>
                                        <p:tgtEl>
                                          <p:spTgt spid="31"/>
                                        </p:tgtEl>
                                        <p:attrNameLst>
                                          <p:attrName>style.visibility</p:attrName>
                                        </p:attrNameLst>
                                      </p:cBhvr>
                                      <p:to>
                                        <p:strVal val="hidden"/>
                                      </p:to>
                                    </p:set>
                                  </p:childTnLst>
                                </p:cTn>
                              </p:par>
                              <p:par>
                                <p:cTn id="666" presetID="2" presetClass="exit" presetSubtype="2" fill="hold" grpId="3" nodeType="withEffect">
                                  <p:stCondLst>
                                    <p:cond delay="0"/>
                                  </p:stCondLst>
                                  <p:childTnLst>
                                    <p:anim calcmode="lin" valueType="num">
                                      <p:cBhvr additive="base">
                                        <p:cTn id="667" dur="3000"/>
                                        <p:tgtEl>
                                          <p:spTgt spid="30"/>
                                        </p:tgtEl>
                                        <p:attrNameLst>
                                          <p:attrName>ppt_x</p:attrName>
                                        </p:attrNameLst>
                                      </p:cBhvr>
                                      <p:tavLst>
                                        <p:tav tm="0">
                                          <p:val>
                                            <p:strVal val="ppt_x"/>
                                          </p:val>
                                        </p:tav>
                                        <p:tav tm="100000">
                                          <p:val>
                                            <p:strVal val="1+ppt_w/2"/>
                                          </p:val>
                                        </p:tav>
                                      </p:tavLst>
                                    </p:anim>
                                    <p:anim calcmode="lin" valueType="num">
                                      <p:cBhvr additive="base">
                                        <p:cTn id="668" dur="3000"/>
                                        <p:tgtEl>
                                          <p:spTgt spid="30"/>
                                        </p:tgtEl>
                                        <p:attrNameLst>
                                          <p:attrName>ppt_y</p:attrName>
                                        </p:attrNameLst>
                                      </p:cBhvr>
                                      <p:tavLst>
                                        <p:tav tm="0">
                                          <p:val>
                                            <p:strVal val="ppt_y"/>
                                          </p:val>
                                        </p:tav>
                                        <p:tav tm="100000">
                                          <p:val>
                                            <p:strVal val="ppt_y"/>
                                          </p:val>
                                        </p:tav>
                                      </p:tavLst>
                                    </p:anim>
                                    <p:set>
                                      <p:cBhvr>
                                        <p:cTn id="669" dur="1" fill="hold">
                                          <p:stCondLst>
                                            <p:cond delay="2999"/>
                                          </p:stCondLst>
                                        </p:cTn>
                                        <p:tgtEl>
                                          <p:spTgt spid="30"/>
                                        </p:tgtEl>
                                        <p:attrNameLst>
                                          <p:attrName>style.visibility</p:attrName>
                                        </p:attrNameLst>
                                      </p:cBhvr>
                                      <p:to>
                                        <p:strVal val="hidden"/>
                                      </p:to>
                                    </p:set>
                                  </p:childTnLst>
                                </p:cTn>
                              </p:par>
                              <p:par>
                                <p:cTn id="670" presetID="2" presetClass="exit" presetSubtype="2" fill="hold" grpId="3" nodeType="withEffect">
                                  <p:stCondLst>
                                    <p:cond delay="0"/>
                                  </p:stCondLst>
                                  <p:childTnLst>
                                    <p:anim calcmode="lin" valueType="num">
                                      <p:cBhvr additive="base">
                                        <p:cTn id="671" dur="3000"/>
                                        <p:tgtEl>
                                          <p:spTgt spid="29"/>
                                        </p:tgtEl>
                                        <p:attrNameLst>
                                          <p:attrName>ppt_x</p:attrName>
                                        </p:attrNameLst>
                                      </p:cBhvr>
                                      <p:tavLst>
                                        <p:tav tm="0">
                                          <p:val>
                                            <p:strVal val="ppt_x"/>
                                          </p:val>
                                        </p:tav>
                                        <p:tav tm="100000">
                                          <p:val>
                                            <p:strVal val="1+ppt_w/2"/>
                                          </p:val>
                                        </p:tav>
                                      </p:tavLst>
                                    </p:anim>
                                    <p:anim calcmode="lin" valueType="num">
                                      <p:cBhvr additive="base">
                                        <p:cTn id="672" dur="3000"/>
                                        <p:tgtEl>
                                          <p:spTgt spid="29"/>
                                        </p:tgtEl>
                                        <p:attrNameLst>
                                          <p:attrName>ppt_y</p:attrName>
                                        </p:attrNameLst>
                                      </p:cBhvr>
                                      <p:tavLst>
                                        <p:tav tm="0">
                                          <p:val>
                                            <p:strVal val="ppt_y"/>
                                          </p:val>
                                        </p:tav>
                                        <p:tav tm="100000">
                                          <p:val>
                                            <p:strVal val="ppt_y"/>
                                          </p:val>
                                        </p:tav>
                                      </p:tavLst>
                                    </p:anim>
                                    <p:set>
                                      <p:cBhvr>
                                        <p:cTn id="673" dur="1" fill="hold">
                                          <p:stCondLst>
                                            <p:cond delay="2999"/>
                                          </p:stCondLst>
                                        </p:cTn>
                                        <p:tgtEl>
                                          <p:spTgt spid="29"/>
                                        </p:tgtEl>
                                        <p:attrNameLst>
                                          <p:attrName>style.visibility</p:attrName>
                                        </p:attrNameLst>
                                      </p:cBhvr>
                                      <p:to>
                                        <p:strVal val="hidden"/>
                                      </p:to>
                                    </p:set>
                                  </p:childTnLst>
                                </p:cTn>
                              </p:par>
                              <p:par>
                                <p:cTn id="674" presetID="2" presetClass="exit" presetSubtype="2" fill="hold" grpId="3" nodeType="withEffect">
                                  <p:stCondLst>
                                    <p:cond delay="0"/>
                                  </p:stCondLst>
                                  <p:childTnLst>
                                    <p:anim calcmode="lin" valueType="num">
                                      <p:cBhvr additive="base">
                                        <p:cTn id="675" dur="3000"/>
                                        <p:tgtEl>
                                          <p:spTgt spid="28"/>
                                        </p:tgtEl>
                                        <p:attrNameLst>
                                          <p:attrName>ppt_x</p:attrName>
                                        </p:attrNameLst>
                                      </p:cBhvr>
                                      <p:tavLst>
                                        <p:tav tm="0">
                                          <p:val>
                                            <p:strVal val="ppt_x"/>
                                          </p:val>
                                        </p:tav>
                                        <p:tav tm="100000">
                                          <p:val>
                                            <p:strVal val="1+ppt_w/2"/>
                                          </p:val>
                                        </p:tav>
                                      </p:tavLst>
                                    </p:anim>
                                    <p:anim calcmode="lin" valueType="num">
                                      <p:cBhvr additive="base">
                                        <p:cTn id="676" dur="3000"/>
                                        <p:tgtEl>
                                          <p:spTgt spid="28"/>
                                        </p:tgtEl>
                                        <p:attrNameLst>
                                          <p:attrName>ppt_y</p:attrName>
                                        </p:attrNameLst>
                                      </p:cBhvr>
                                      <p:tavLst>
                                        <p:tav tm="0">
                                          <p:val>
                                            <p:strVal val="ppt_y"/>
                                          </p:val>
                                        </p:tav>
                                        <p:tav tm="100000">
                                          <p:val>
                                            <p:strVal val="ppt_y"/>
                                          </p:val>
                                        </p:tav>
                                      </p:tavLst>
                                    </p:anim>
                                    <p:set>
                                      <p:cBhvr>
                                        <p:cTn id="677" dur="1" fill="hold">
                                          <p:stCondLst>
                                            <p:cond delay="2999"/>
                                          </p:stCondLst>
                                        </p:cTn>
                                        <p:tgtEl>
                                          <p:spTgt spid="28"/>
                                        </p:tgtEl>
                                        <p:attrNameLst>
                                          <p:attrName>style.visibility</p:attrName>
                                        </p:attrNameLst>
                                      </p:cBhvr>
                                      <p:to>
                                        <p:strVal val="hidden"/>
                                      </p:to>
                                    </p:set>
                                  </p:childTnLst>
                                </p:cTn>
                              </p:par>
                              <p:par>
                                <p:cTn id="678" presetID="2" presetClass="exit" presetSubtype="2" fill="hold" grpId="3" nodeType="withEffect">
                                  <p:stCondLst>
                                    <p:cond delay="0"/>
                                  </p:stCondLst>
                                  <p:childTnLst>
                                    <p:anim calcmode="lin" valueType="num">
                                      <p:cBhvr additive="base">
                                        <p:cTn id="679" dur="3000"/>
                                        <p:tgtEl>
                                          <p:spTgt spid="27"/>
                                        </p:tgtEl>
                                        <p:attrNameLst>
                                          <p:attrName>ppt_x</p:attrName>
                                        </p:attrNameLst>
                                      </p:cBhvr>
                                      <p:tavLst>
                                        <p:tav tm="0">
                                          <p:val>
                                            <p:strVal val="ppt_x"/>
                                          </p:val>
                                        </p:tav>
                                        <p:tav tm="100000">
                                          <p:val>
                                            <p:strVal val="1+ppt_w/2"/>
                                          </p:val>
                                        </p:tav>
                                      </p:tavLst>
                                    </p:anim>
                                    <p:anim calcmode="lin" valueType="num">
                                      <p:cBhvr additive="base">
                                        <p:cTn id="680" dur="3000"/>
                                        <p:tgtEl>
                                          <p:spTgt spid="27"/>
                                        </p:tgtEl>
                                        <p:attrNameLst>
                                          <p:attrName>ppt_y</p:attrName>
                                        </p:attrNameLst>
                                      </p:cBhvr>
                                      <p:tavLst>
                                        <p:tav tm="0">
                                          <p:val>
                                            <p:strVal val="ppt_y"/>
                                          </p:val>
                                        </p:tav>
                                        <p:tav tm="100000">
                                          <p:val>
                                            <p:strVal val="ppt_y"/>
                                          </p:val>
                                        </p:tav>
                                      </p:tavLst>
                                    </p:anim>
                                    <p:set>
                                      <p:cBhvr>
                                        <p:cTn id="681" dur="1" fill="hold">
                                          <p:stCondLst>
                                            <p:cond delay="2999"/>
                                          </p:stCondLst>
                                        </p:cTn>
                                        <p:tgtEl>
                                          <p:spTgt spid="27"/>
                                        </p:tgtEl>
                                        <p:attrNameLst>
                                          <p:attrName>style.visibility</p:attrName>
                                        </p:attrNameLst>
                                      </p:cBhvr>
                                      <p:to>
                                        <p:strVal val="hidden"/>
                                      </p:to>
                                    </p:set>
                                  </p:childTnLst>
                                </p:cTn>
                              </p:par>
                              <p:par>
                                <p:cTn id="682" presetID="2" presetClass="exit" presetSubtype="2" fill="hold" grpId="3" nodeType="withEffect">
                                  <p:stCondLst>
                                    <p:cond delay="0"/>
                                  </p:stCondLst>
                                  <p:childTnLst>
                                    <p:anim calcmode="lin" valueType="num">
                                      <p:cBhvr additive="base">
                                        <p:cTn id="683" dur="3000"/>
                                        <p:tgtEl>
                                          <p:spTgt spid="26"/>
                                        </p:tgtEl>
                                        <p:attrNameLst>
                                          <p:attrName>ppt_x</p:attrName>
                                        </p:attrNameLst>
                                      </p:cBhvr>
                                      <p:tavLst>
                                        <p:tav tm="0">
                                          <p:val>
                                            <p:strVal val="ppt_x"/>
                                          </p:val>
                                        </p:tav>
                                        <p:tav tm="100000">
                                          <p:val>
                                            <p:strVal val="1+ppt_w/2"/>
                                          </p:val>
                                        </p:tav>
                                      </p:tavLst>
                                    </p:anim>
                                    <p:anim calcmode="lin" valueType="num">
                                      <p:cBhvr additive="base">
                                        <p:cTn id="684" dur="3000"/>
                                        <p:tgtEl>
                                          <p:spTgt spid="26"/>
                                        </p:tgtEl>
                                        <p:attrNameLst>
                                          <p:attrName>ppt_y</p:attrName>
                                        </p:attrNameLst>
                                      </p:cBhvr>
                                      <p:tavLst>
                                        <p:tav tm="0">
                                          <p:val>
                                            <p:strVal val="ppt_y"/>
                                          </p:val>
                                        </p:tav>
                                        <p:tav tm="100000">
                                          <p:val>
                                            <p:strVal val="ppt_y"/>
                                          </p:val>
                                        </p:tav>
                                      </p:tavLst>
                                    </p:anim>
                                    <p:set>
                                      <p:cBhvr>
                                        <p:cTn id="685" dur="1" fill="hold">
                                          <p:stCondLst>
                                            <p:cond delay="2999"/>
                                          </p:stCondLst>
                                        </p:cTn>
                                        <p:tgtEl>
                                          <p:spTgt spid="26"/>
                                        </p:tgtEl>
                                        <p:attrNameLst>
                                          <p:attrName>style.visibility</p:attrName>
                                        </p:attrNameLst>
                                      </p:cBhvr>
                                      <p:to>
                                        <p:strVal val="hidden"/>
                                      </p:to>
                                    </p:set>
                                  </p:childTnLst>
                                </p:cTn>
                              </p:par>
                              <p:par>
                                <p:cTn id="686" presetID="2" presetClass="exit" presetSubtype="2" fill="hold" grpId="3" nodeType="withEffect">
                                  <p:stCondLst>
                                    <p:cond delay="0"/>
                                  </p:stCondLst>
                                  <p:childTnLst>
                                    <p:anim calcmode="lin" valueType="num">
                                      <p:cBhvr additive="base">
                                        <p:cTn id="687" dur="3000"/>
                                        <p:tgtEl>
                                          <p:spTgt spid="25"/>
                                        </p:tgtEl>
                                        <p:attrNameLst>
                                          <p:attrName>ppt_x</p:attrName>
                                        </p:attrNameLst>
                                      </p:cBhvr>
                                      <p:tavLst>
                                        <p:tav tm="0">
                                          <p:val>
                                            <p:strVal val="ppt_x"/>
                                          </p:val>
                                        </p:tav>
                                        <p:tav tm="100000">
                                          <p:val>
                                            <p:strVal val="1+ppt_w/2"/>
                                          </p:val>
                                        </p:tav>
                                      </p:tavLst>
                                    </p:anim>
                                    <p:anim calcmode="lin" valueType="num">
                                      <p:cBhvr additive="base">
                                        <p:cTn id="688" dur="3000"/>
                                        <p:tgtEl>
                                          <p:spTgt spid="25"/>
                                        </p:tgtEl>
                                        <p:attrNameLst>
                                          <p:attrName>ppt_y</p:attrName>
                                        </p:attrNameLst>
                                      </p:cBhvr>
                                      <p:tavLst>
                                        <p:tav tm="0">
                                          <p:val>
                                            <p:strVal val="ppt_y"/>
                                          </p:val>
                                        </p:tav>
                                        <p:tav tm="100000">
                                          <p:val>
                                            <p:strVal val="ppt_y"/>
                                          </p:val>
                                        </p:tav>
                                      </p:tavLst>
                                    </p:anim>
                                    <p:set>
                                      <p:cBhvr>
                                        <p:cTn id="689" dur="1" fill="hold">
                                          <p:stCondLst>
                                            <p:cond delay="2999"/>
                                          </p:stCondLst>
                                        </p:cTn>
                                        <p:tgtEl>
                                          <p:spTgt spid="25"/>
                                        </p:tgtEl>
                                        <p:attrNameLst>
                                          <p:attrName>style.visibility</p:attrName>
                                        </p:attrNameLst>
                                      </p:cBhvr>
                                      <p:to>
                                        <p:strVal val="hidden"/>
                                      </p:to>
                                    </p:set>
                                  </p:childTnLst>
                                </p:cTn>
                              </p:par>
                              <p:par>
                                <p:cTn id="690" presetID="2" presetClass="exit" presetSubtype="2" fill="hold" grpId="3" nodeType="withEffect">
                                  <p:stCondLst>
                                    <p:cond delay="0"/>
                                  </p:stCondLst>
                                  <p:childTnLst>
                                    <p:anim calcmode="lin" valueType="num">
                                      <p:cBhvr additive="base">
                                        <p:cTn id="691" dur="3000"/>
                                        <p:tgtEl>
                                          <p:spTgt spid="24"/>
                                        </p:tgtEl>
                                        <p:attrNameLst>
                                          <p:attrName>ppt_x</p:attrName>
                                        </p:attrNameLst>
                                      </p:cBhvr>
                                      <p:tavLst>
                                        <p:tav tm="0">
                                          <p:val>
                                            <p:strVal val="ppt_x"/>
                                          </p:val>
                                        </p:tav>
                                        <p:tav tm="100000">
                                          <p:val>
                                            <p:strVal val="1+ppt_w/2"/>
                                          </p:val>
                                        </p:tav>
                                      </p:tavLst>
                                    </p:anim>
                                    <p:anim calcmode="lin" valueType="num">
                                      <p:cBhvr additive="base">
                                        <p:cTn id="692" dur="3000"/>
                                        <p:tgtEl>
                                          <p:spTgt spid="24"/>
                                        </p:tgtEl>
                                        <p:attrNameLst>
                                          <p:attrName>ppt_y</p:attrName>
                                        </p:attrNameLst>
                                      </p:cBhvr>
                                      <p:tavLst>
                                        <p:tav tm="0">
                                          <p:val>
                                            <p:strVal val="ppt_y"/>
                                          </p:val>
                                        </p:tav>
                                        <p:tav tm="100000">
                                          <p:val>
                                            <p:strVal val="ppt_y"/>
                                          </p:val>
                                        </p:tav>
                                      </p:tavLst>
                                    </p:anim>
                                    <p:set>
                                      <p:cBhvr>
                                        <p:cTn id="693" dur="1" fill="hold">
                                          <p:stCondLst>
                                            <p:cond delay="2999"/>
                                          </p:stCondLst>
                                        </p:cTn>
                                        <p:tgtEl>
                                          <p:spTgt spid="24"/>
                                        </p:tgtEl>
                                        <p:attrNameLst>
                                          <p:attrName>style.visibility</p:attrName>
                                        </p:attrNameLst>
                                      </p:cBhvr>
                                      <p:to>
                                        <p:strVal val="hidden"/>
                                      </p:to>
                                    </p:set>
                                  </p:childTnLst>
                                </p:cTn>
                              </p:par>
                              <p:par>
                                <p:cTn id="694" presetID="2" presetClass="exit" presetSubtype="2" fill="hold" grpId="3" nodeType="withEffect">
                                  <p:stCondLst>
                                    <p:cond delay="0"/>
                                  </p:stCondLst>
                                  <p:childTnLst>
                                    <p:anim calcmode="lin" valueType="num">
                                      <p:cBhvr additive="base">
                                        <p:cTn id="695" dur="3000"/>
                                        <p:tgtEl>
                                          <p:spTgt spid="23"/>
                                        </p:tgtEl>
                                        <p:attrNameLst>
                                          <p:attrName>ppt_x</p:attrName>
                                        </p:attrNameLst>
                                      </p:cBhvr>
                                      <p:tavLst>
                                        <p:tav tm="0">
                                          <p:val>
                                            <p:strVal val="ppt_x"/>
                                          </p:val>
                                        </p:tav>
                                        <p:tav tm="100000">
                                          <p:val>
                                            <p:strVal val="1+ppt_w/2"/>
                                          </p:val>
                                        </p:tav>
                                      </p:tavLst>
                                    </p:anim>
                                    <p:anim calcmode="lin" valueType="num">
                                      <p:cBhvr additive="base">
                                        <p:cTn id="696" dur="3000"/>
                                        <p:tgtEl>
                                          <p:spTgt spid="23"/>
                                        </p:tgtEl>
                                        <p:attrNameLst>
                                          <p:attrName>ppt_y</p:attrName>
                                        </p:attrNameLst>
                                      </p:cBhvr>
                                      <p:tavLst>
                                        <p:tav tm="0">
                                          <p:val>
                                            <p:strVal val="ppt_y"/>
                                          </p:val>
                                        </p:tav>
                                        <p:tav tm="100000">
                                          <p:val>
                                            <p:strVal val="ppt_y"/>
                                          </p:val>
                                        </p:tav>
                                      </p:tavLst>
                                    </p:anim>
                                    <p:set>
                                      <p:cBhvr>
                                        <p:cTn id="697" dur="1" fill="hold">
                                          <p:stCondLst>
                                            <p:cond delay="2999"/>
                                          </p:stCondLst>
                                        </p:cTn>
                                        <p:tgtEl>
                                          <p:spTgt spid="23"/>
                                        </p:tgtEl>
                                        <p:attrNameLst>
                                          <p:attrName>style.visibility</p:attrName>
                                        </p:attrNameLst>
                                      </p:cBhvr>
                                      <p:to>
                                        <p:strVal val="hidden"/>
                                      </p:to>
                                    </p:set>
                                  </p:childTnLst>
                                </p:cTn>
                              </p:par>
                              <p:par>
                                <p:cTn id="698" presetID="2" presetClass="exit" presetSubtype="2" fill="hold" grpId="3" nodeType="withEffect">
                                  <p:stCondLst>
                                    <p:cond delay="0"/>
                                  </p:stCondLst>
                                  <p:childTnLst>
                                    <p:anim calcmode="lin" valueType="num">
                                      <p:cBhvr additive="base">
                                        <p:cTn id="699" dur="3000"/>
                                        <p:tgtEl>
                                          <p:spTgt spid="22"/>
                                        </p:tgtEl>
                                        <p:attrNameLst>
                                          <p:attrName>ppt_x</p:attrName>
                                        </p:attrNameLst>
                                      </p:cBhvr>
                                      <p:tavLst>
                                        <p:tav tm="0">
                                          <p:val>
                                            <p:strVal val="ppt_x"/>
                                          </p:val>
                                        </p:tav>
                                        <p:tav tm="100000">
                                          <p:val>
                                            <p:strVal val="1+ppt_w/2"/>
                                          </p:val>
                                        </p:tav>
                                      </p:tavLst>
                                    </p:anim>
                                    <p:anim calcmode="lin" valueType="num">
                                      <p:cBhvr additive="base">
                                        <p:cTn id="700" dur="3000"/>
                                        <p:tgtEl>
                                          <p:spTgt spid="22"/>
                                        </p:tgtEl>
                                        <p:attrNameLst>
                                          <p:attrName>ppt_y</p:attrName>
                                        </p:attrNameLst>
                                      </p:cBhvr>
                                      <p:tavLst>
                                        <p:tav tm="0">
                                          <p:val>
                                            <p:strVal val="ppt_y"/>
                                          </p:val>
                                        </p:tav>
                                        <p:tav tm="100000">
                                          <p:val>
                                            <p:strVal val="ppt_y"/>
                                          </p:val>
                                        </p:tav>
                                      </p:tavLst>
                                    </p:anim>
                                    <p:set>
                                      <p:cBhvr>
                                        <p:cTn id="701" dur="1" fill="hold">
                                          <p:stCondLst>
                                            <p:cond delay="2999"/>
                                          </p:stCondLst>
                                        </p:cTn>
                                        <p:tgtEl>
                                          <p:spTgt spid="22"/>
                                        </p:tgtEl>
                                        <p:attrNameLst>
                                          <p:attrName>style.visibility</p:attrName>
                                        </p:attrNameLst>
                                      </p:cBhvr>
                                      <p:to>
                                        <p:strVal val="hidden"/>
                                      </p:to>
                                    </p:set>
                                  </p:childTnLst>
                                </p:cTn>
                              </p:par>
                              <p:par>
                                <p:cTn id="702" presetID="3" presetClass="exit" presetSubtype="10" fill="hold" grpId="4" nodeType="withEffect">
                                  <p:stCondLst>
                                    <p:cond delay="0"/>
                                  </p:stCondLst>
                                  <p:childTnLst>
                                    <p:animEffect transition="out" filter="blinds(horizontal)">
                                      <p:cBhvr>
                                        <p:cTn id="703" dur="4500"/>
                                        <p:tgtEl>
                                          <p:spTgt spid="55"/>
                                        </p:tgtEl>
                                      </p:cBhvr>
                                    </p:animEffect>
                                    <p:set>
                                      <p:cBhvr>
                                        <p:cTn id="704" dur="1" fill="hold">
                                          <p:stCondLst>
                                            <p:cond delay="4499"/>
                                          </p:stCondLst>
                                        </p:cTn>
                                        <p:tgtEl>
                                          <p:spTgt spid="55"/>
                                        </p:tgtEl>
                                        <p:attrNameLst>
                                          <p:attrName>style.visibility</p:attrName>
                                        </p:attrNameLst>
                                      </p:cBhvr>
                                      <p:to>
                                        <p:strVal val="hidden"/>
                                      </p:to>
                                    </p:set>
                                  </p:childTnLst>
                                </p:cTn>
                              </p:par>
                              <p:par>
                                <p:cTn id="705" presetID="3" presetClass="exit" presetSubtype="10" fill="hold" grpId="4" nodeType="withEffect">
                                  <p:stCondLst>
                                    <p:cond delay="0"/>
                                  </p:stCondLst>
                                  <p:childTnLst>
                                    <p:animEffect transition="out" filter="blinds(horizontal)">
                                      <p:cBhvr>
                                        <p:cTn id="706" dur="4500"/>
                                        <p:tgtEl>
                                          <p:spTgt spid="31"/>
                                        </p:tgtEl>
                                      </p:cBhvr>
                                    </p:animEffect>
                                    <p:set>
                                      <p:cBhvr>
                                        <p:cTn id="707" dur="1" fill="hold">
                                          <p:stCondLst>
                                            <p:cond delay="4499"/>
                                          </p:stCondLst>
                                        </p:cTn>
                                        <p:tgtEl>
                                          <p:spTgt spid="31"/>
                                        </p:tgtEl>
                                        <p:attrNameLst>
                                          <p:attrName>style.visibility</p:attrName>
                                        </p:attrNameLst>
                                      </p:cBhvr>
                                      <p:to>
                                        <p:strVal val="hidden"/>
                                      </p:to>
                                    </p:set>
                                  </p:childTnLst>
                                </p:cTn>
                              </p:par>
                              <p:par>
                                <p:cTn id="708" presetID="3" presetClass="exit" presetSubtype="10" fill="hold" grpId="4" nodeType="withEffect">
                                  <p:stCondLst>
                                    <p:cond delay="0"/>
                                  </p:stCondLst>
                                  <p:childTnLst>
                                    <p:animEffect transition="out" filter="blinds(horizontal)">
                                      <p:cBhvr>
                                        <p:cTn id="709" dur="4500"/>
                                        <p:tgtEl>
                                          <p:spTgt spid="30"/>
                                        </p:tgtEl>
                                      </p:cBhvr>
                                    </p:animEffect>
                                    <p:set>
                                      <p:cBhvr>
                                        <p:cTn id="710" dur="1" fill="hold">
                                          <p:stCondLst>
                                            <p:cond delay="4499"/>
                                          </p:stCondLst>
                                        </p:cTn>
                                        <p:tgtEl>
                                          <p:spTgt spid="30"/>
                                        </p:tgtEl>
                                        <p:attrNameLst>
                                          <p:attrName>style.visibility</p:attrName>
                                        </p:attrNameLst>
                                      </p:cBhvr>
                                      <p:to>
                                        <p:strVal val="hidden"/>
                                      </p:to>
                                    </p:set>
                                  </p:childTnLst>
                                </p:cTn>
                              </p:par>
                              <p:par>
                                <p:cTn id="711" presetID="3" presetClass="exit" presetSubtype="10" fill="hold" grpId="4" nodeType="withEffect">
                                  <p:stCondLst>
                                    <p:cond delay="0"/>
                                  </p:stCondLst>
                                  <p:childTnLst>
                                    <p:animEffect transition="out" filter="blinds(horizontal)">
                                      <p:cBhvr>
                                        <p:cTn id="712" dur="4500"/>
                                        <p:tgtEl>
                                          <p:spTgt spid="29"/>
                                        </p:tgtEl>
                                      </p:cBhvr>
                                    </p:animEffect>
                                    <p:set>
                                      <p:cBhvr>
                                        <p:cTn id="713" dur="1" fill="hold">
                                          <p:stCondLst>
                                            <p:cond delay="4499"/>
                                          </p:stCondLst>
                                        </p:cTn>
                                        <p:tgtEl>
                                          <p:spTgt spid="29"/>
                                        </p:tgtEl>
                                        <p:attrNameLst>
                                          <p:attrName>style.visibility</p:attrName>
                                        </p:attrNameLst>
                                      </p:cBhvr>
                                      <p:to>
                                        <p:strVal val="hidden"/>
                                      </p:to>
                                    </p:set>
                                  </p:childTnLst>
                                </p:cTn>
                              </p:par>
                              <p:par>
                                <p:cTn id="714" presetID="3" presetClass="exit" presetSubtype="10" fill="hold" grpId="4" nodeType="withEffect">
                                  <p:stCondLst>
                                    <p:cond delay="0"/>
                                  </p:stCondLst>
                                  <p:childTnLst>
                                    <p:animEffect transition="out" filter="blinds(horizontal)">
                                      <p:cBhvr>
                                        <p:cTn id="715" dur="4500"/>
                                        <p:tgtEl>
                                          <p:spTgt spid="28"/>
                                        </p:tgtEl>
                                      </p:cBhvr>
                                    </p:animEffect>
                                    <p:set>
                                      <p:cBhvr>
                                        <p:cTn id="716" dur="1" fill="hold">
                                          <p:stCondLst>
                                            <p:cond delay="4499"/>
                                          </p:stCondLst>
                                        </p:cTn>
                                        <p:tgtEl>
                                          <p:spTgt spid="28"/>
                                        </p:tgtEl>
                                        <p:attrNameLst>
                                          <p:attrName>style.visibility</p:attrName>
                                        </p:attrNameLst>
                                      </p:cBhvr>
                                      <p:to>
                                        <p:strVal val="hidden"/>
                                      </p:to>
                                    </p:set>
                                  </p:childTnLst>
                                </p:cTn>
                              </p:par>
                              <p:par>
                                <p:cTn id="717" presetID="3" presetClass="exit" presetSubtype="10" fill="hold" grpId="4" nodeType="withEffect">
                                  <p:stCondLst>
                                    <p:cond delay="0"/>
                                  </p:stCondLst>
                                  <p:childTnLst>
                                    <p:animEffect transition="out" filter="blinds(horizontal)">
                                      <p:cBhvr>
                                        <p:cTn id="718" dur="4500"/>
                                        <p:tgtEl>
                                          <p:spTgt spid="27"/>
                                        </p:tgtEl>
                                      </p:cBhvr>
                                    </p:animEffect>
                                    <p:set>
                                      <p:cBhvr>
                                        <p:cTn id="719" dur="1" fill="hold">
                                          <p:stCondLst>
                                            <p:cond delay="4499"/>
                                          </p:stCondLst>
                                        </p:cTn>
                                        <p:tgtEl>
                                          <p:spTgt spid="27"/>
                                        </p:tgtEl>
                                        <p:attrNameLst>
                                          <p:attrName>style.visibility</p:attrName>
                                        </p:attrNameLst>
                                      </p:cBhvr>
                                      <p:to>
                                        <p:strVal val="hidden"/>
                                      </p:to>
                                    </p:set>
                                  </p:childTnLst>
                                </p:cTn>
                              </p:par>
                              <p:par>
                                <p:cTn id="720" presetID="3" presetClass="exit" presetSubtype="10" fill="hold" grpId="4" nodeType="withEffect">
                                  <p:stCondLst>
                                    <p:cond delay="0"/>
                                  </p:stCondLst>
                                  <p:childTnLst>
                                    <p:animEffect transition="out" filter="blinds(horizontal)">
                                      <p:cBhvr>
                                        <p:cTn id="721" dur="4500"/>
                                        <p:tgtEl>
                                          <p:spTgt spid="26"/>
                                        </p:tgtEl>
                                      </p:cBhvr>
                                    </p:animEffect>
                                    <p:set>
                                      <p:cBhvr>
                                        <p:cTn id="722" dur="1" fill="hold">
                                          <p:stCondLst>
                                            <p:cond delay="4499"/>
                                          </p:stCondLst>
                                        </p:cTn>
                                        <p:tgtEl>
                                          <p:spTgt spid="26"/>
                                        </p:tgtEl>
                                        <p:attrNameLst>
                                          <p:attrName>style.visibility</p:attrName>
                                        </p:attrNameLst>
                                      </p:cBhvr>
                                      <p:to>
                                        <p:strVal val="hidden"/>
                                      </p:to>
                                    </p:set>
                                  </p:childTnLst>
                                </p:cTn>
                              </p:par>
                              <p:par>
                                <p:cTn id="723" presetID="3" presetClass="exit" presetSubtype="10" fill="hold" grpId="4" nodeType="withEffect">
                                  <p:stCondLst>
                                    <p:cond delay="0"/>
                                  </p:stCondLst>
                                  <p:childTnLst>
                                    <p:animEffect transition="out" filter="blinds(horizontal)">
                                      <p:cBhvr>
                                        <p:cTn id="724" dur="4500"/>
                                        <p:tgtEl>
                                          <p:spTgt spid="25"/>
                                        </p:tgtEl>
                                      </p:cBhvr>
                                    </p:animEffect>
                                    <p:set>
                                      <p:cBhvr>
                                        <p:cTn id="725" dur="1" fill="hold">
                                          <p:stCondLst>
                                            <p:cond delay="4499"/>
                                          </p:stCondLst>
                                        </p:cTn>
                                        <p:tgtEl>
                                          <p:spTgt spid="25"/>
                                        </p:tgtEl>
                                        <p:attrNameLst>
                                          <p:attrName>style.visibility</p:attrName>
                                        </p:attrNameLst>
                                      </p:cBhvr>
                                      <p:to>
                                        <p:strVal val="hidden"/>
                                      </p:to>
                                    </p:set>
                                  </p:childTnLst>
                                </p:cTn>
                              </p:par>
                              <p:par>
                                <p:cTn id="726" presetID="3" presetClass="exit" presetSubtype="10" fill="hold" grpId="4" nodeType="withEffect">
                                  <p:stCondLst>
                                    <p:cond delay="0"/>
                                  </p:stCondLst>
                                  <p:childTnLst>
                                    <p:animEffect transition="out" filter="blinds(horizontal)">
                                      <p:cBhvr>
                                        <p:cTn id="727" dur="4500"/>
                                        <p:tgtEl>
                                          <p:spTgt spid="24"/>
                                        </p:tgtEl>
                                      </p:cBhvr>
                                    </p:animEffect>
                                    <p:set>
                                      <p:cBhvr>
                                        <p:cTn id="728" dur="1" fill="hold">
                                          <p:stCondLst>
                                            <p:cond delay="4499"/>
                                          </p:stCondLst>
                                        </p:cTn>
                                        <p:tgtEl>
                                          <p:spTgt spid="24"/>
                                        </p:tgtEl>
                                        <p:attrNameLst>
                                          <p:attrName>style.visibility</p:attrName>
                                        </p:attrNameLst>
                                      </p:cBhvr>
                                      <p:to>
                                        <p:strVal val="hidden"/>
                                      </p:to>
                                    </p:set>
                                  </p:childTnLst>
                                </p:cTn>
                              </p:par>
                              <p:par>
                                <p:cTn id="729" presetID="3" presetClass="exit" presetSubtype="10" fill="hold" grpId="4" nodeType="withEffect">
                                  <p:stCondLst>
                                    <p:cond delay="0"/>
                                  </p:stCondLst>
                                  <p:childTnLst>
                                    <p:animEffect transition="out" filter="blinds(horizontal)">
                                      <p:cBhvr>
                                        <p:cTn id="730" dur="4500"/>
                                        <p:tgtEl>
                                          <p:spTgt spid="23"/>
                                        </p:tgtEl>
                                      </p:cBhvr>
                                    </p:animEffect>
                                    <p:set>
                                      <p:cBhvr>
                                        <p:cTn id="731" dur="1" fill="hold">
                                          <p:stCondLst>
                                            <p:cond delay="4499"/>
                                          </p:stCondLst>
                                        </p:cTn>
                                        <p:tgtEl>
                                          <p:spTgt spid="23"/>
                                        </p:tgtEl>
                                        <p:attrNameLst>
                                          <p:attrName>style.visibility</p:attrName>
                                        </p:attrNameLst>
                                      </p:cBhvr>
                                      <p:to>
                                        <p:strVal val="hidden"/>
                                      </p:to>
                                    </p:set>
                                  </p:childTnLst>
                                </p:cTn>
                              </p:par>
                              <p:par>
                                <p:cTn id="732" presetID="3" presetClass="exit" presetSubtype="10" fill="hold" grpId="4" nodeType="withEffect">
                                  <p:stCondLst>
                                    <p:cond delay="0"/>
                                  </p:stCondLst>
                                  <p:childTnLst>
                                    <p:animEffect transition="out" filter="blinds(horizontal)">
                                      <p:cBhvr>
                                        <p:cTn id="733" dur="4500"/>
                                        <p:tgtEl>
                                          <p:spTgt spid="22"/>
                                        </p:tgtEl>
                                      </p:cBhvr>
                                    </p:animEffect>
                                    <p:set>
                                      <p:cBhvr>
                                        <p:cTn id="734" dur="1" fill="hold">
                                          <p:stCondLst>
                                            <p:cond delay="4499"/>
                                          </p:stCondLst>
                                        </p:cTn>
                                        <p:tgtEl>
                                          <p:spTgt spid="22"/>
                                        </p:tgtEl>
                                        <p:attrNameLst>
                                          <p:attrName>style.visibility</p:attrName>
                                        </p:attrNameLst>
                                      </p:cBhvr>
                                      <p:to>
                                        <p:strVal val="hidden"/>
                                      </p:to>
                                    </p:set>
                                  </p:childTnLst>
                                </p:cTn>
                              </p:par>
                              <p:par>
                                <p:cTn id="735" presetID="2" presetClass="exit" presetSubtype="8" fill="hold" grpId="3" nodeType="withEffect">
                                  <p:stCondLst>
                                    <p:cond delay="0"/>
                                  </p:stCondLst>
                                  <p:childTnLst>
                                    <p:anim calcmode="lin" valueType="num">
                                      <p:cBhvr additive="base">
                                        <p:cTn id="736" dur="3000"/>
                                        <p:tgtEl>
                                          <p:spTgt spid="56"/>
                                        </p:tgtEl>
                                        <p:attrNameLst>
                                          <p:attrName>ppt_x</p:attrName>
                                        </p:attrNameLst>
                                      </p:cBhvr>
                                      <p:tavLst>
                                        <p:tav tm="0">
                                          <p:val>
                                            <p:strVal val="ppt_x"/>
                                          </p:val>
                                        </p:tav>
                                        <p:tav tm="100000">
                                          <p:val>
                                            <p:strVal val="0-ppt_w/2"/>
                                          </p:val>
                                        </p:tav>
                                      </p:tavLst>
                                    </p:anim>
                                    <p:anim calcmode="lin" valueType="num">
                                      <p:cBhvr additive="base">
                                        <p:cTn id="737" dur="3000"/>
                                        <p:tgtEl>
                                          <p:spTgt spid="56"/>
                                        </p:tgtEl>
                                        <p:attrNameLst>
                                          <p:attrName>ppt_y</p:attrName>
                                        </p:attrNameLst>
                                      </p:cBhvr>
                                      <p:tavLst>
                                        <p:tav tm="0">
                                          <p:val>
                                            <p:strVal val="ppt_y"/>
                                          </p:val>
                                        </p:tav>
                                        <p:tav tm="100000">
                                          <p:val>
                                            <p:strVal val="ppt_y"/>
                                          </p:val>
                                        </p:tav>
                                      </p:tavLst>
                                    </p:anim>
                                    <p:set>
                                      <p:cBhvr>
                                        <p:cTn id="738" dur="1" fill="hold">
                                          <p:stCondLst>
                                            <p:cond delay="2999"/>
                                          </p:stCondLst>
                                        </p:cTn>
                                        <p:tgtEl>
                                          <p:spTgt spid="56"/>
                                        </p:tgtEl>
                                        <p:attrNameLst>
                                          <p:attrName>style.visibility</p:attrName>
                                        </p:attrNameLst>
                                      </p:cBhvr>
                                      <p:to>
                                        <p:strVal val="hidden"/>
                                      </p:to>
                                    </p:set>
                                  </p:childTnLst>
                                </p:cTn>
                              </p:par>
                              <p:par>
                                <p:cTn id="739" presetID="2" presetClass="exit" presetSubtype="8" fill="hold" grpId="3" nodeType="withEffect">
                                  <p:stCondLst>
                                    <p:cond delay="0"/>
                                  </p:stCondLst>
                                  <p:childTnLst>
                                    <p:anim calcmode="lin" valueType="num">
                                      <p:cBhvr additive="base">
                                        <p:cTn id="740" dur="3000"/>
                                        <p:tgtEl>
                                          <p:spTgt spid="41"/>
                                        </p:tgtEl>
                                        <p:attrNameLst>
                                          <p:attrName>ppt_x</p:attrName>
                                        </p:attrNameLst>
                                      </p:cBhvr>
                                      <p:tavLst>
                                        <p:tav tm="0">
                                          <p:val>
                                            <p:strVal val="ppt_x"/>
                                          </p:val>
                                        </p:tav>
                                        <p:tav tm="100000">
                                          <p:val>
                                            <p:strVal val="0-ppt_w/2"/>
                                          </p:val>
                                        </p:tav>
                                      </p:tavLst>
                                    </p:anim>
                                    <p:anim calcmode="lin" valueType="num">
                                      <p:cBhvr additive="base">
                                        <p:cTn id="741" dur="3000"/>
                                        <p:tgtEl>
                                          <p:spTgt spid="41"/>
                                        </p:tgtEl>
                                        <p:attrNameLst>
                                          <p:attrName>ppt_y</p:attrName>
                                        </p:attrNameLst>
                                      </p:cBhvr>
                                      <p:tavLst>
                                        <p:tav tm="0">
                                          <p:val>
                                            <p:strVal val="ppt_y"/>
                                          </p:val>
                                        </p:tav>
                                        <p:tav tm="100000">
                                          <p:val>
                                            <p:strVal val="ppt_y"/>
                                          </p:val>
                                        </p:tav>
                                      </p:tavLst>
                                    </p:anim>
                                    <p:set>
                                      <p:cBhvr>
                                        <p:cTn id="742" dur="1" fill="hold">
                                          <p:stCondLst>
                                            <p:cond delay="2999"/>
                                          </p:stCondLst>
                                        </p:cTn>
                                        <p:tgtEl>
                                          <p:spTgt spid="41"/>
                                        </p:tgtEl>
                                        <p:attrNameLst>
                                          <p:attrName>style.visibility</p:attrName>
                                        </p:attrNameLst>
                                      </p:cBhvr>
                                      <p:to>
                                        <p:strVal val="hidden"/>
                                      </p:to>
                                    </p:set>
                                  </p:childTnLst>
                                </p:cTn>
                              </p:par>
                              <p:par>
                                <p:cTn id="743" presetID="2" presetClass="exit" presetSubtype="8" fill="hold" grpId="3" nodeType="withEffect">
                                  <p:stCondLst>
                                    <p:cond delay="0"/>
                                  </p:stCondLst>
                                  <p:childTnLst>
                                    <p:anim calcmode="lin" valueType="num">
                                      <p:cBhvr additive="base">
                                        <p:cTn id="744" dur="3000"/>
                                        <p:tgtEl>
                                          <p:spTgt spid="40"/>
                                        </p:tgtEl>
                                        <p:attrNameLst>
                                          <p:attrName>ppt_x</p:attrName>
                                        </p:attrNameLst>
                                      </p:cBhvr>
                                      <p:tavLst>
                                        <p:tav tm="0">
                                          <p:val>
                                            <p:strVal val="ppt_x"/>
                                          </p:val>
                                        </p:tav>
                                        <p:tav tm="100000">
                                          <p:val>
                                            <p:strVal val="0-ppt_w/2"/>
                                          </p:val>
                                        </p:tav>
                                      </p:tavLst>
                                    </p:anim>
                                    <p:anim calcmode="lin" valueType="num">
                                      <p:cBhvr additive="base">
                                        <p:cTn id="745" dur="3000"/>
                                        <p:tgtEl>
                                          <p:spTgt spid="40"/>
                                        </p:tgtEl>
                                        <p:attrNameLst>
                                          <p:attrName>ppt_y</p:attrName>
                                        </p:attrNameLst>
                                      </p:cBhvr>
                                      <p:tavLst>
                                        <p:tav tm="0">
                                          <p:val>
                                            <p:strVal val="ppt_y"/>
                                          </p:val>
                                        </p:tav>
                                        <p:tav tm="100000">
                                          <p:val>
                                            <p:strVal val="ppt_y"/>
                                          </p:val>
                                        </p:tav>
                                      </p:tavLst>
                                    </p:anim>
                                    <p:set>
                                      <p:cBhvr>
                                        <p:cTn id="746" dur="1" fill="hold">
                                          <p:stCondLst>
                                            <p:cond delay="2999"/>
                                          </p:stCondLst>
                                        </p:cTn>
                                        <p:tgtEl>
                                          <p:spTgt spid="40"/>
                                        </p:tgtEl>
                                        <p:attrNameLst>
                                          <p:attrName>style.visibility</p:attrName>
                                        </p:attrNameLst>
                                      </p:cBhvr>
                                      <p:to>
                                        <p:strVal val="hidden"/>
                                      </p:to>
                                    </p:set>
                                  </p:childTnLst>
                                </p:cTn>
                              </p:par>
                              <p:par>
                                <p:cTn id="747" presetID="2" presetClass="exit" presetSubtype="8" fill="hold" grpId="3" nodeType="withEffect">
                                  <p:stCondLst>
                                    <p:cond delay="0"/>
                                  </p:stCondLst>
                                  <p:childTnLst>
                                    <p:anim calcmode="lin" valueType="num">
                                      <p:cBhvr additive="base">
                                        <p:cTn id="748" dur="3000"/>
                                        <p:tgtEl>
                                          <p:spTgt spid="39"/>
                                        </p:tgtEl>
                                        <p:attrNameLst>
                                          <p:attrName>ppt_x</p:attrName>
                                        </p:attrNameLst>
                                      </p:cBhvr>
                                      <p:tavLst>
                                        <p:tav tm="0">
                                          <p:val>
                                            <p:strVal val="ppt_x"/>
                                          </p:val>
                                        </p:tav>
                                        <p:tav tm="100000">
                                          <p:val>
                                            <p:strVal val="0-ppt_w/2"/>
                                          </p:val>
                                        </p:tav>
                                      </p:tavLst>
                                    </p:anim>
                                    <p:anim calcmode="lin" valueType="num">
                                      <p:cBhvr additive="base">
                                        <p:cTn id="749" dur="3000"/>
                                        <p:tgtEl>
                                          <p:spTgt spid="39"/>
                                        </p:tgtEl>
                                        <p:attrNameLst>
                                          <p:attrName>ppt_y</p:attrName>
                                        </p:attrNameLst>
                                      </p:cBhvr>
                                      <p:tavLst>
                                        <p:tav tm="0">
                                          <p:val>
                                            <p:strVal val="ppt_y"/>
                                          </p:val>
                                        </p:tav>
                                        <p:tav tm="100000">
                                          <p:val>
                                            <p:strVal val="ppt_y"/>
                                          </p:val>
                                        </p:tav>
                                      </p:tavLst>
                                    </p:anim>
                                    <p:set>
                                      <p:cBhvr>
                                        <p:cTn id="750" dur="1" fill="hold">
                                          <p:stCondLst>
                                            <p:cond delay="2999"/>
                                          </p:stCondLst>
                                        </p:cTn>
                                        <p:tgtEl>
                                          <p:spTgt spid="39"/>
                                        </p:tgtEl>
                                        <p:attrNameLst>
                                          <p:attrName>style.visibility</p:attrName>
                                        </p:attrNameLst>
                                      </p:cBhvr>
                                      <p:to>
                                        <p:strVal val="hidden"/>
                                      </p:to>
                                    </p:set>
                                  </p:childTnLst>
                                </p:cTn>
                              </p:par>
                              <p:par>
                                <p:cTn id="751" presetID="2" presetClass="exit" presetSubtype="8" fill="hold" grpId="3" nodeType="withEffect">
                                  <p:stCondLst>
                                    <p:cond delay="0"/>
                                  </p:stCondLst>
                                  <p:childTnLst>
                                    <p:anim calcmode="lin" valueType="num">
                                      <p:cBhvr additive="base">
                                        <p:cTn id="752" dur="3000"/>
                                        <p:tgtEl>
                                          <p:spTgt spid="38"/>
                                        </p:tgtEl>
                                        <p:attrNameLst>
                                          <p:attrName>ppt_x</p:attrName>
                                        </p:attrNameLst>
                                      </p:cBhvr>
                                      <p:tavLst>
                                        <p:tav tm="0">
                                          <p:val>
                                            <p:strVal val="ppt_x"/>
                                          </p:val>
                                        </p:tav>
                                        <p:tav tm="100000">
                                          <p:val>
                                            <p:strVal val="0-ppt_w/2"/>
                                          </p:val>
                                        </p:tav>
                                      </p:tavLst>
                                    </p:anim>
                                    <p:anim calcmode="lin" valueType="num">
                                      <p:cBhvr additive="base">
                                        <p:cTn id="753" dur="3000"/>
                                        <p:tgtEl>
                                          <p:spTgt spid="38"/>
                                        </p:tgtEl>
                                        <p:attrNameLst>
                                          <p:attrName>ppt_y</p:attrName>
                                        </p:attrNameLst>
                                      </p:cBhvr>
                                      <p:tavLst>
                                        <p:tav tm="0">
                                          <p:val>
                                            <p:strVal val="ppt_y"/>
                                          </p:val>
                                        </p:tav>
                                        <p:tav tm="100000">
                                          <p:val>
                                            <p:strVal val="ppt_y"/>
                                          </p:val>
                                        </p:tav>
                                      </p:tavLst>
                                    </p:anim>
                                    <p:set>
                                      <p:cBhvr>
                                        <p:cTn id="754" dur="1" fill="hold">
                                          <p:stCondLst>
                                            <p:cond delay="2999"/>
                                          </p:stCondLst>
                                        </p:cTn>
                                        <p:tgtEl>
                                          <p:spTgt spid="38"/>
                                        </p:tgtEl>
                                        <p:attrNameLst>
                                          <p:attrName>style.visibility</p:attrName>
                                        </p:attrNameLst>
                                      </p:cBhvr>
                                      <p:to>
                                        <p:strVal val="hidden"/>
                                      </p:to>
                                    </p:set>
                                  </p:childTnLst>
                                </p:cTn>
                              </p:par>
                              <p:par>
                                <p:cTn id="755" presetID="2" presetClass="exit" presetSubtype="8" fill="hold" grpId="3" nodeType="withEffect">
                                  <p:stCondLst>
                                    <p:cond delay="0"/>
                                  </p:stCondLst>
                                  <p:childTnLst>
                                    <p:anim calcmode="lin" valueType="num">
                                      <p:cBhvr additive="base">
                                        <p:cTn id="756" dur="3000"/>
                                        <p:tgtEl>
                                          <p:spTgt spid="37"/>
                                        </p:tgtEl>
                                        <p:attrNameLst>
                                          <p:attrName>ppt_x</p:attrName>
                                        </p:attrNameLst>
                                      </p:cBhvr>
                                      <p:tavLst>
                                        <p:tav tm="0">
                                          <p:val>
                                            <p:strVal val="ppt_x"/>
                                          </p:val>
                                        </p:tav>
                                        <p:tav tm="100000">
                                          <p:val>
                                            <p:strVal val="0-ppt_w/2"/>
                                          </p:val>
                                        </p:tav>
                                      </p:tavLst>
                                    </p:anim>
                                    <p:anim calcmode="lin" valueType="num">
                                      <p:cBhvr additive="base">
                                        <p:cTn id="757" dur="3000"/>
                                        <p:tgtEl>
                                          <p:spTgt spid="37"/>
                                        </p:tgtEl>
                                        <p:attrNameLst>
                                          <p:attrName>ppt_y</p:attrName>
                                        </p:attrNameLst>
                                      </p:cBhvr>
                                      <p:tavLst>
                                        <p:tav tm="0">
                                          <p:val>
                                            <p:strVal val="ppt_y"/>
                                          </p:val>
                                        </p:tav>
                                        <p:tav tm="100000">
                                          <p:val>
                                            <p:strVal val="ppt_y"/>
                                          </p:val>
                                        </p:tav>
                                      </p:tavLst>
                                    </p:anim>
                                    <p:set>
                                      <p:cBhvr>
                                        <p:cTn id="758" dur="1" fill="hold">
                                          <p:stCondLst>
                                            <p:cond delay="2999"/>
                                          </p:stCondLst>
                                        </p:cTn>
                                        <p:tgtEl>
                                          <p:spTgt spid="37"/>
                                        </p:tgtEl>
                                        <p:attrNameLst>
                                          <p:attrName>style.visibility</p:attrName>
                                        </p:attrNameLst>
                                      </p:cBhvr>
                                      <p:to>
                                        <p:strVal val="hidden"/>
                                      </p:to>
                                    </p:set>
                                  </p:childTnLst>
                                </p:cTn>
                              </p:par>
                              <p:par>
                                <p:cTn id="759" presetID="2" presetClass="exit" presetSubtype="8" fill="hold" grpId="3" nodeType="withEffect">
                                  <p:stCondLst>
                                    <p:cond delay="0"/>
                                  </p:stCondLst>
                                  <p:childTnLst>
                                    <p:anim calcmode="lin" valueType="num">
                                      <p:cBhvr additive="base">
                                        <p:cTn id="760" dur="3000"/>
                                        <p:tgtEl>
                                          <p:spTgt spid="36"/>
                                        </p:tgtEl>
                                        <p:attrNameLst>
                                          <p:attrName>ppt_x</p:attrName>
                                        </p:attrNameLst>
                                      </p:cBhvr>
                                      <p:tavLst>
                                        <p:tav tm="0">
                                          <p:val>
                                            <p:strVal val="ppt_x"/>
                                          </p:val>
                                        </p:tav>
                                        <p:tav tm="100000">
                                          <p:val>
                                            <p:strVal val="0-ppt_w/2"/>
                                          </p:val>
                                        </p:tav>
                                      </p:tavLst>
                                    </p:anim>
                                    <p:anim calcmode="lin" valueType="num">
                                      <p:cBhvr additive="base">
                                        <p:cTn id="761" dur="3000"/>
                                        <p:tgtEl>
                                          <p:spTgt spid="36"/>
                                        </p:tgtEl>
                                        <p:attrNameLst>
                                          <p:attrName>ppt_y</p:attrName>
                                        </p:attrNameLst>
                                      </p:cBhvr>
                                      <p:tavLst>
                                        <p:tav tm="0">
                                          <p:val>
                                            <p:strVal val="ppt_y"/>
                                          </p:val>
                                        </p:tav>
                                        <p:tav tm="100000">
                                          <p:val>
                                            <p:strVal val="ppt_y"/>
                                          </p:val>
                                        </p:tav>
                                      </p:tavLst>
                                    </p:anim>
                                    <p:set>
                                      <p:cBhvr>
                                        <p:cTn id="762" dur="1" fill="hold">
                                          <p:stCondLst>
                                            <p:cond delay="2999"/>
                                          </p:stCondLst>
                                        </p:cTn>
                                        <p:tgtEl>
                                          <p:spTgt spid="36"/>
                                        </p:tgtEl>
                                        <p:attrNameLst>
                                          <p:attrName>style.visibility</p:attrName>
                                        </p:attrNameLst>
                                      </p:cBhvr>
                                      <p:to>
                                        <p:strVal val="hidden"/>
                                      </p:to>
                                    </p:set>
                                  </p:childTnLst>
                                </p:cTn>
                              </p:par>
                              <p:par>
                                <p:cTn id="763" presetID="2" presetClass="exit" presetSubtype="8" fill="hold" grpId="3" nodeType="withEffect">
                                  <p:stCondLst>
                                    <p:cond delay="0"/>
                                  </p:stCondLst>
                                  <p:childTnLst>
                                    <p:anim calcmode="lin" valueType="num">
                                      <p:cBhvr additive="base">
                                        <p:cTn id="764" dur="3000"/>
                                        <p:tgtEl>
                                          <p:spTgt spid="35"/>
                                        </p:tgtEl>
                                        <p:attrNameLst>
                                          <p:attrName>ppt_x</p:attrName>
                                        </p:attrNameLst>
                                      </p:cBhvr>
                                      <p:tavLst>
                                        <p:tav tm="0">
                                          <p:val>
                                            <p:strVal val="ppt_x"/>
                                          </p:val>
                                        </p:tav>
                                        <p:tav tm="100000">
                                          <p:val>
                                            <p:strVal val="0-ppt_w/2"/>
                                          </p:val>
                                        </p:tav>
                                      </p:tavLst>
                                    </p:anim>
                                    <p:anim calcmode="lin" valueType="num">
                                      <p:cBhvr additive="base">
                                        <p:cTn id="765" dur="3000"/>
                                        <p:tgtEl>
                                          <p:spTgt spid="35"/>
                                        </p:tgtEl>
                                        <p:attrNameLst>
                                          <p:attrName>ppt_y</p:attrName>
                                        </p:attrNameLst>
                                      </p:cBhvr>
                                      <p:tavLst>
                                        <p:tav tm="0">
                                          <p:val>
                                            <p:strVal val="ppt_y"/>
                                          </p:val>
                                        </p:tav>
                                        <p:tav tm="100000">
                                          <p:val>
                                            <p:strVal val="ppt_y"/>
                                          </p:val>
                                        </p:tav>
                                      </p:tavLst>
                                    </p:anim>
                                    <p:set>
                                      <p:cBhvr>
                                        <p:cTn id="766" dur="1" fill="hold">
                                          <p:stCondLst>
                                            <p:cond delay="2999"/>
                                          </p:stCondLst>
                                        </p:cTn>
                                        <p:tgtEl>
                                          <p:spTgt spid="35"/>
                                        </p:tgtEl>
                                        <p:attrNameLst>
                                          <p:attrName>style.visibility</p:attrName>
                                        </p:attrNameLst>
                                      </p:cBhvr>
                                      <p:to>
                                        <p:strVal val="hidden"/>
                                      </p:to>
                                    </p:set>
                                  </p:childTnLst>
                                </p:cTn>
                              </p:par>
                              <p:par>
                                <p:cTn id="767" presetID="2" presetClass="exit" presetSubtype="8" fill="hold" grpId="3" nodeType="withEffect">
                                  <p:stCondLst>
                                    <p:cond delay="0"/>
                                  </p:stCondLst>
                                  <p:childTnLst>
                                    <p:anim calcmode="lin" valueType="num">
                                      <p:cBhvr additive="base">
                                        <p:cTn id="768" dur="3000"/>
                                        <p:tgtEl>
                                          <p:spTgt spid="34"/>
                                        </p:tgtEl>
                                        <p:attrNameLst>
                                          <p:attrName>ppt_x</p:attrName>
                                        </p:attrNameLst>
                                      </p:cBhvr>
                                      <p:tavLst>
                                        <p:tav tm="0">
                                          <p:val>
                                            <p:strVal val="ppt_x"/>
                                          </p:val>
                                        </p:tav>
                                        <p:tav tm="100000">
                                          <p:val>
                                            <p:strVal val="0-ppt_w/2"/>
                                          </p:val>
                                        </p:tav>
                                      </p:tavLst>
                                    </p:anim>
                                    <p:anim calcmode="lin" valueType="num">
                                      <p:cBhvr additive="base">
                                        <p:cTn id="769" dur="3000"/>
                                        <p:tgtEl>
                                          <p:spTgt spid="34"/>
                                        </p:tgtEl>
                                        <p:attrNameLst>
                                          <p:attrName>ppt_y</p:attrName>
                                        </p:attrNameLst>
                                      </p:cBhvr>
                                      <p:tavLst>
                                        <p:tav tm="0">
                                          <p:val>
                                            <p:strVal val="ppt_y"/>
                                          </p:val>
                                        </p:tav>
                                        <p:tav tm="100000">
                                          <p:val>
                                            <p:strVal val="ppt_y"/>
                                          </p:val>
                                        </p:tav>
                                      </p:tavLst>
                                    </p:anim>
                                    <p:set>
                                      <p:cBhvr>
                                        <p:cTn id="770" dur="1" fill="hold">
                                          <p:stCondLst>
                                            <p:cond delay="2999"/>
                                          </p:stCondLst>
                                        </p:cTn>
                                        <p:tgtEl>
                                          <p:spTgt spid="34"/>
                                        </p:tgtEl>
                                        <p:attrNameLst>
                                          <p:attrName>style.visibility</p:attrName>
                                        </p:attrNameLst>
                                      </p:cBhvr>
                                      <p:to>
                                        <p:strVal val="hidden"/>
                                      </p:to>
                                    </p:set>
                                  </p:childTnLst>
                                </p:cTn>
                              </p:par>
                              <p:par>
                                <p:cTn id="771" presetID="2" presetClass="exit" presetSubtype="8" fill="hold" grpId="3" nodeType="withEffect">
                                  <p:stCondLst>
                                    <p:cond delay="0"/>
                                  </p:stCondLst>
                                  <p:childTnLst>
                                    <p:anim calcmode="lin" valueType="num">
                                      <p:cBhvr additive="base">
                                        <p:cTn id="772" dur="3000"/>
                                        <p:tgtEl>
                                          <p:spTgt spid="33"/>
                                        </p:tgtEl>
                                        <p:attrNameLst>
                                          <p:attrName>ppt_x</p:attrName>
                                        </p:attrNameLst>
                                      </p:cBhvr>
                                      <p:tavLst>
                                        <p:tav tm="0">
                                          <p:val>
                                            <p:strVal val="ppt_x"/>
                                          </p:val>
                                        </p:tav>
                                        <p:tav tm="100000">
                                          <p:val>
                                            <p:strVal val="0-ppt_w/2"/>
                                          </p:val>
                                        </p:tav>
                                      </p:tavLst>
                                    </p:anim>
                                    <p:anim calcmode="lin" valueType="num">
                                      <p:cBhvr additive="base">
                                        <p:cTn id="773" dur="3000"/>
                                        <p:tgtEl>
                                          <p:spTgt spid="33"/>
                                        </p:tgtEl>
                                        <p:attrNameLst>
                                          <p:attrName>ppt_y</p:attrName>
                                        </p:attrNameLst>
                                      </p:cBhvr>
                                      <p:tavLst>
                                        <p:tav tm="0">
                                          <p:val>
                                            <p:strVal val="ppt_y"/>
                                          </p:val>
                                        </p:tav>
                                        <p:tav tm="100000">
                                          <p:val>
                                            <p:strVal val="ppt_y"/>
                                          </p:val>
                                        </p:tav>
                                      </p:tavLst>
                                    </p:anim>
                                    <p:set>
                                      <p:cBhvr>
                                        <p:cTn id="774" dur="1" fill="hold">
                                          <p:stCondLst>
                                            <p:cond delay="2999"/>
                                          </p:stCondLst>
                                        </p:cTn>
                                        <p:tgtEl>
                                          <p:spTgt spid="33"/>
                                        </p:tgtEl>
                                        <p:attrNameLst>
                                          <p:attrName>style.visibility</p:attrName>
                                        </p:attrNameLst>
                                      </p:cBhvr>
                                      <p:to>
                                        <p:strVal val="hidden"/>
                                      </p:to>
                                    </p:set>
                                  </p:childTnLst>
                                </p:cTn>
                              </p:par>
                              <p:par>
                                <p:cTn id="775" presetID="2" presetClass="exit" presetSubtype="8" fill="hold" grpId="3" nodeType="withEffect">
                                  <p:stCondLst>
                                    <p:cond delay="0"/>
                                  </p:stCondLst>
                                  <p:childTnLst>
                                    <p:anim calcmode="lin" valueType="num">
                                      <p:cBhvr additive="base">
                                        <p:cTn id="776" dur="3000"/>
                                        <p:tgtEl>
                                          <p:spTgt spid="32"/>
                                        </p:tgtEl>
                                        <p:attrNameLst>
                                          <p:attrName>ppt_x</p:attrName>
                                        </p:attrNameLst>
                                      </p:cBhvr>
                                      <p:tavLst>
                                        <p:tav tm="0">
                                          <p:val>
                                            <p:strVal val="ppt_x"/>
                                          </p:val>
                                        </p:tav>
                                        <p:tav tm="100000">
                                          <p:val>
                                            <p:strVal val="0-ppt_w/2"/>
                                          </p:val>
                                        </p:tav>
                                      </p:tavLst>
                                    </p:anim>
                                    <p:anim calcmode="lin" valueType="num">
                                      <p:cBhvr additive="base">
                                        <p:cTn id="777" dur="3000"/>
                                        <p:tgtEl>
                                          <p:spTgt spid="32"/>
                                        </p:tgtEl>
                                        <p:attrNameLst>
                                          <p:attrName>ppt_y</p:attrName>
                                        </p:attrNameLst>
                                      </p:cBhvr>
                                      <p:tavLst>
                                        <p:tav tm="0">
                                          <p:val>
                                            <p:strVal val="ppt_y"/>
                                          </p:val>
                                        </p:tav>
                                        <p:tav tm="100000">
                                          <p:val>
                                            <p:strVal val="ppt_y"/>
                                          </p:val>
                                        </p:tav>
                                      </p:tavLst>
                                    </p:anim>
                                    <p:set>
                                      <p:cBhvr>
                                        <p:cTn id="778" dur="1" fill="hold">
                                          <p:stCondLst>
                                            <p:cond delay="2999"/>
                                          </p:stCondLst>
                                        </p:cTn>
                                        <p:tgtEl>
                                          <p:spTgt spid="32"/>
                                        </p:tgtEl>
                                        <p:attrNameLst>
                                          <p:attrName>style.visibility</p:attrName>
                                        </p:attrNameLst>
                                      </p:cBhvr>
                                      <p:to>
                                        <p:strVal val="hidden"/>
                                      </p:to>
                                    </p:set>
                                  </p:childTnLst>
                                </p:cTn>
                              </p:par>
                              <p:par>
                                <p:cTn id="779" presetID="3" presetClass="exit" presetSubtype="10" fill="hold" grpId="4" nodeType="withEffect">
                                  <p:stCondLst>
                                    <p:cond delay="0"/>
                                  </p:stCondLst>
                                  <p:childTnLst>
                                    <p:animEffect transition="out" filter="blinds(horizontal)">
                                      <p:cBhvr>
                                        <p:cTn id="780" dur="4500"/>
                                        <p:tgtEl>
                                          <p:spTgt spid="56"/>
                                        </p:tgtEl>
                                      </p:cBhvr>
                                    </p:animEffect>
                                    <p:set>
                                      <p:cBhvr>
                                        <p:cTn id="781" dur="1" fill="hold">
                                          <p:stCondLst>
                                            <p:cond delay="4499"/>
                                          </p:stCondLst>
                                        </p:cTn>
                                        <p:tgtEl>
                                          <p:spTgt spid="56"/>
                                        </p:tgtEl>
                                        <p:attrNameLst>
                                          <p:attrName>style.visibility</p:attrName>
                                        </p:attrNameLst>
                                      </p:cBhvr>
                                      <p:to>
                                        <p:strVal val="hidden"/>
                                      </p:to>
                                    </p:set>
                                  </p:childTnLst>
                                </p:cTn>
                              </p:par>
                              <p:par>
                                <p:cTn id="782" presetID="3" presetClass="exit" presetSubtype="10" fill="hold" grpId="4" nodeType="withEffect">
                                  <p:stCondLst>
                                    <p:cond delay="0"/>
                                  </p:stCondLst>
                                  <p:childTnLst>
                                    <p:animEffect transition="out" filter="blinds(horizontal)">
                                      <p:cBhvr>
                                        <p:cTn id="783" dur="4500"/>
                                        <p:tgtEl>
                                          <p:spTgt spid="41"/>
                                        </p:tgtEl>
                                      </p:cBhvr>
                                    </p:animEffect>
                                    <p:set>
                                      <p:cBhvr>
                                        <p:cTn id="784" dur="1" fill="hold">
                                          <p:stCondLst>
                                            <p:cond delay="4499"/>
                                          </p:stCondLst>
                                        </p:cTn>
                                        <p:tgtEl>
                                          <p:spTgt spid="41"/>
                                        </p:tgtEl>
                                        <p:attrNameLst>
                                          <p:attrName>style.visibility</p:attrName>
                                        </p:attrNameLst>
                                      </p:cBhvr>
                                      <p:to>
                                        <p:strVal val="hidden"/>
                                      </p:to>
                                    </p:set>
                                  </p:childTnLst>
                                </p:cTn>
                              </p:par>
                              <p:par>
                                <p:cTn id="785" presetID="3" presetClass="exit" presetSubtype="10" fill="hold" grpId="4" nodeType="withEffect">
                                  <p:stCondLst>
                                    <p:cond delay="0"/>
                                  </p:stCondLst>
                                  <p:childTnLst>
                                    <p:animEffect transition="out" filter="blinds(horizontal)">
                                      <p:cBhvr>
                                        <p:cTn id="786" dur="4500"/>
                                        <p:tgtEl>
                                          <p:spTgt spid="40"/>
                                        </p:tgtEl>
                                      </p:cBhvr>
                                    </p:animEffect>
                                    <p:set>
                                      <p:cBhvr>
                                        <p:cTn id="787" dur="1" fill="hold">
                                          <p:stCondLst>
                                            <p:cond delay="4499"/>
                                          </p:stCondLst>
                                        </p:cTn>
                                        <p:tgtEl>
                                          <p:spTgt spid="40"/>
                                        </p:tgtEl>
                                        <p:attrNameLst>
                                          <p:attrName>style.visibility</p:attrName>
                                        </p:attrNameLst>
                                      </p:cBhvr>
                                      <p:to>
                                        <p:strVal val="hidden"/>
                                      </p:to>
                                    </p:set>
                                  </p:childTnLst>
                                </p:cTn>
                              </p:par>
                              <p:par>
                                <p:cTn id="788" presetID="3" presetClass="exit" presetSubtype="10" fill="hold" grpId="4" nodeType="withEffect">
                                  <p:stCondLst>
                                    <p:cond delay="0"/>
                                  </p:stCondLst>
                                  <p:childTnLst>
                                    <p:animEffect transition="out" filter="blinds(horizontal)">
                                      <p:cBhvr>
                                        <p:cTn id="789" dur="4500"/>
                                        <p:tgtEl>
                                          <p:spTgt spid="39"/>
                                        </p:tgtEl>
                                      </p:cBhvr>
                                    </p:animEffect>
                                    <p:set>
                                      <p:cBhvr>
                                        <p:cTn id="790" dur="1" fill="hold">
                                          <p:stCondLst>
                                            <p:cond delay="4499"/>
                                          </p:stCondLst>
                                        </p:cTn>
                                        <p:tgtEl>
                                          <p:spTgt spid="39"/>
                                        </p:tgtEl>
                                        <p:attrNameLst>
                                          <p:attrName>style.visibility</p:attrName>
                                        </p:attrNameLst>
                                      </p:cBhvr>
                                      <p:to>
                                        <p:strVal val="hidden"/>
                                      </p:to>
                                    </p:set>
                                  </p:childTnLst>
                                </p:cTn>
                              </p:par>
                              <p:par>
                                <p:cTn id="791" presetID="3" presetClass="exit" presetSubtype="10" fill="hold" grpId="4" nodeType="withEffect">
                                  <p:stCondLst>
                                    <p:cond delay="0"/>
                                  </p:stCondLst>
                                  <p:childTnLst>
                                    <p:animEffect transition="out" filter="blinds(horizontal)">
                                      <p:cBhvr>
                                        <p:cTn id="792" dur="4500"/>
                                        <p:tgtEl>
                                          <p:spTgt spid="38"/>
                                        </p:tgtEl>
                                      </p:cBhvr>
                                    </p:animEffect>
                                    <p:set>
                                      <p:cBhvr>
                                        <p:cTn id="793" dur="1" fill="hold">
                                          <p:stCondLst>
                                            <p:cond delay="4499"/>
                                          </p:stCondLst>
                                        </p:cTn>
                                        <p:tgtEl>
                                          <p:spTgt spid="38"/>
                                        </p:tgtEl>
                                        <p:attrNameLst>
                                          <p:attrName>style.visibility</p:attrName>
                                        </p:attrNameLst>
                                      </p:cBhvr>
                                      <p:to>
                                        <p:strVal val="hidden"/>
                                      </p:to>
                                    </p:set>
                                  </p:childTnLst>
                                </p:cTn>
                              </p:par>
                              <p:par>
                                <p:cTn id="794" presetID="3" presetClass="exit" presetSubtype="10" fill="hold" grpId="4" nodeType="withEffect">
                                  <p:stCondLst>
                                    <p:cond delay="0"/>
                                  </p:stCondLst>
                                  <p:childTnLst>
                                    <p:animEffect transition="out" filter="blinds(horizontal)">
                                      <p:cBhvr>
                                        <p:cTn id="795" dur="4500"/>
                                        <p:tgtEl>
                                          <p:spTgt spid="37"/>
                                        </p:tgtEl>
                                      </p:cBhvr>
                                    </p:animEffect>
                                    <p:set>
                                      <p:cBhvr>
                                        <p:cTn id="796" dur="1" fill="hold">
                                          <p:stCondLst>
                                            <p:cond delay="4499"/>
                                          </p:stCondLst>
                                        </p:cTn>
                                        <p:tgtEl>
                                          <p:spTgt spid="37"/>
                                        </p:tgtEl>
                                        <p:attrNameLst>
                                          <p:attrName>style.visibility</p:attrName>
                                        </p:attrNameLst>
                                      </p:cBhvr>
                                      <p:to>
                                        <p:strVal val="hidden"/>
                                      </p:to>
                                    </p:set>
                                  </p:childTnLst>
                                </p:cTn>
                              </p:par>
                              <p:par>
                                <p:cTn id="797" presetID="3" presetClass="exit" presetSubtype="10" fill="hold" grpId="4" nodeType="withEffect">
                                  <p:stCondLst>
                                    <p:cond delay="0"/>
                                  </p:stCondLst>
                                  <p:childTnLst>
                                    <p:animEffect transition="out" filter="blinds(horizontal)">
                                      <p:cBhvr>
                                        <p:cTn id="798" dur="4500"/>
                                        <p:tgtEl>
                                          <p:spTgt spid="36"/>
                                        </p:tgtEl>
                                      </p:cBhvr>
                                    </p:animEffect>
                                    <p:set>
                                      <p:cBhvr>
                                        <p:cTn id="799" dur="1" fill="hold">
                                          <p:stCondLst>
                                            <p:cond delay="4499"/>
                                          </p:stCondLst>
                                        </p:cTn>
                                        <p:tgtEl>
                                          <p:spTgt spid="36"/>
                                        </p:tgtEl>
                                        <p:attrNameLst>
                                          <p:attrName>style.visibility</p:attrName>
                                        </p:attrNameLst>
                                      </p:cBhvr>
                                      <p:to>
                                        <p:strVal val="hidden"/>
                                      </p:to>
                                    </p:set>
                                  </p:childTnLst>
                                </p:cTn>
                              </p:par>
                              <p:par>
                                <p:cTn id="800" presetID="3" presetClass="exit" presetSubtype="10" fill="hold" grpId="4" nodeType="withEffect">
                                  <p:stCondLst>
                                    <p:cond delay="0"/>
                                  </p:stCondLst>
                                  <p:childTnLst>
                                    <p:animEffect transition="out" filter="blinds(horizontal)">
                                      <p:cBhvr>
                                        <p:cTn id="801" dur="4500"/>
                                        <p:tgtEl>
                                          <p:spTgt spid="35"/>
                                        </p:tgtEl>
                                      </p:cBhvr>
                                    </p:animEffect>
                                    <p:set>
                                      <p:cBhvr>
                                        <p:cTn id="802" dur="1" fill="hold">
                                          <p:stCondLst>
                                            <p:cond delay="4499"/>
                                          </p:stCondLst>
                                        </p:cTn>
                                        <p:tgtEl>
                                          <p:spTgt spid="35"/>
                                        </p:tgtEl>
                                        <p:attrNameLst>
                                          <p:attrName>style.visibility</p:attrName>
                                        </p:attrNameLst>
                                      </p:cBhvr>
                                      <p:to>
                                        <p:strVal val="hidden"/>
                                      </p:to>
                                    </p:set>
                                  </p:childTnLst>
                                </p:cTn>
                              </p:par>
                              <p:par>
                                <p:cTn id="803" presetID="3" presetClass="exit" presetSubtype="10" fill="hold" grpId="4" nodeType="withEffect">
                                  <p:stCondLst>
                                    <p:cond delay="0"/>
                                  </p:stCondLst>
                                  <p:childTnLst>
                                    <p:animEffect transition="out" filter="blinds(horizontal)">
                                      <p:cBhvr>
                                        <p:cTn id="804" dur="4500"/>
                                        <p:tgtEl>
                                          <p:spTgt spid="34"/>
                                        </p:tgtEl>
                                      </p:cBhvr>
                                    </p:animEffect>
                                    <p:set>
                                      <p:cBhvr>
                                        <p:cTn id="805" dur="1" fill="hold">
                                          <p:stCondLst>
                                            <p:cond delay="4499"/>
                                          </p:stCondLst>
                                        </p:cTn>
                                        <p:tgtEl>
                                          <p:spTgt spid="34"/>
                                        </p:tgtEl>
                                        <p:attrNameLst>
                                          <p:attrName>style.visibility</p:attrName>
                                        </p:attrNameLst>
                                      </p:cBhvr>
                                      <p:to>
                                        <p:strVal val="hidden"/>
                                      </p:to>
                                    </p:set>
                                  </p:childTnLst>
                                </p:cTn>
                              </p:par>
                              <p:par>
                                <p:cTn id="806" presetID="3" presetClass="exit" presetSubtype="10" fill="hold" grpId="4" nodeType="withEffect">
                                  <p:stCondLst>
                                    <p:cond delay="0"/>
                                  </p:stCondLst>
                                  <p:childTnLst>
                                    <p:animEffect transition="out" filter="blinds(horizontal)">
                                      <p:cBhvr>
                                        <p:cTn id="807" dur="4500"/>
                                        <p:tgtEl>
                                          <p:spTgt spid="33"/>
                                        </p:tgtEl>
                                      </p:cBhvr>
                                    </p:animEffect>
                                    <p:set>
                                      <p:cBhvr>
                                        <p:cTn id="808" dur="1" fill="hold">
                                          <p:stCondLst>
                                            <p:cond delay="4499"/>
                                          </p:stCondLst>
                                        </p:cTn>
                                        <p:tgtEl>
                                          <p:spTgt spid="33"/>
                                        </p:tgtEl>
                                        <p:attrNameLst>
                                          <p:attrName>style.visibility</p:attrName>
                                        </p:attrNameLst>
                                      </p:cBhvr>
                                      <p:to>
                                        <p:strVal val="hidden"/>
                                      </p:to>
                                    </p:set>
                                  </p:childTnLst>
                                </p:cTn>
                              </p:par>
                              <p:par>
                                <p:cTn id="809" presetID="3" presetClass="exit" presetSubtype="10" fill="hold" grpId="4" nodeType="withEffect">
                                  <p:stCondLst>
                                    <p:cond delay="0"/>
                                  </p:stCondLst>
                                  <p:childTnLst>
                                    <p:animEffect transition="out" filter="blinds(horizontal)">
                                      <p:cBhvr>
                                        <p:cTn id="810" dur="4500"/>
                                        <p:tgtEl>
                                          <p:spTgt spid="32"/>
                                        </p:tgtEl>
                                      </p:cBhvr>
                                    </p:animEffect>
                                    <p:set>
                                      <p:cBhvr>
                                        <p:cTn id="811" dur="1" fill="hold">
                                          <p:stCondLst>
                                            <p:cond delay="4499"/>
                                          </p:stCondLst>
                                        </p:cTn>
                                        <p:tgtEl>
                                          <p:spTgt spid="32"/>
                                        </p:tgtEl>
                                        <p:attrNameLst>
                                          <p:attrName>style.visibility</p:attrName>
                                        </p:attrNameLst>
                                      </p:cBhvr>
                                      <p:to>
                                        <p:strVal val="hidden"/>
                                      </p:to>
                                    </p:set>
                                  </p:childTnLst>
                                </p:cTn>
                              </p:par>
                              <p:par>
                                <p:cTn id="812" presetID="2" presetClass="exit" presetSubtype="2" fill="hold" grpId="3" nodeType="withEffect">
                                  <p:stCondLst>
                                    <p:cond delay="0"/>
                                  </p:stCondLst>
                                  <p:childTnLst>
                                    <p:anim calcmode="lin" valueType="num">
                                      <p:cBhvr additive="base">
                                        <p:cTn id="813" dur="3000"/>
                                        <p:tgtEl>
                                          <p:spTgt spid="57"/>
                                        </p:tgtEl>
                                        <p:attrNameLst>
                                          <p:attrName>ppt_x</p:attrName>
                                        </p:attrNameLst>
                                      </p:cBhvr>
                                      <p:tavLst>
                                        <p:tav tm="0">
                                          <p:val>
                                            <p:strVal val="ppt_x"/>
                                          </p:val>
                                        </p:tav>
                                        <p:tav tm="100000">
                                          <p:val>
                                            <p:strVal val="1+ppt_w/2"/>
                                          </p:val>
                                        </p:tav>
                                      </p:tavLst>
                                    </p:anim>
                                    <p:anim calcmode="lin" valueType="num">
                                      <p:cBhvr additive="base">
                                        <p:cTn id="814" dur="3000"/>
                                        <p:tgtEl>
                                          <p:spTgt spid="57"/>
                                        </p:tgtEl>
                                        <p:attrNameLst>
                                          <p:attrName>ppt_y</p:attrName>
                                        </p:attrNameLst>
                                      </p:cBhvr>
                                      <p:tavLst>
                                        <p:tav tm="0">
                                          <p:val>
                                            <p:strVal val="ppt_y"/>
                                          </p:val>
                                        </p:tav>
                                        <p:tav tm="100000">
                                          <p:val>
                                            <p:strVal val="ppt_y"/>
                                          </p:val>
                                        </p:tav>
                                      </p:tavLst>
                                    </p:anim>
                                    <p:set>
                                      <p:cBhvr>
                                        <p:cTn id="815" dur="1" fill="hold">
                                          <p:stCondLst>
                                            <p:cond delay="2999"/>
                                          </p:stCondLst>
                                        </p:cTn>
                                        <p:tgtEl>
                                          <p:spTgt spid="57"/>
                                        </p:tgtEl>
                                        <p:attrNameLst>
                                          <p:attrName>style.visibility</p:attrName>
                                        </p:attrNameLst>
                                      </p:cBhvr>
                                      <p:to>
                                        <p:strVal val="hidden"/>
                                      </p:to>
                                    </p:set>
                                  </p:childTnLst>
                                </p:cTn>
                              </p:par>
                              <p:par>
                                <p:cTn id="816" presetID="2" presetClass="exit" presetSubtype="2" fill="hold" grpId="3" nodeType="withEffect">
                                  <p:stCondLst>
                                    <p:cond delay="0"/>
                                  </p:stCondLst>
                                  <p:childTnLst>
                                    <p:anim calcmode="lin" valueType="num">
                                      <p:cBhvr additive="base">
                                        <p:cTn id="817" dur="3000"/>
                                        <p:tgtEl>
                                          <p:spTgt spid="51"/>
                                        </p:tgtEl>
                                        <p:attrNameLst>
                                          <p:attrName>ppt_x</p:attrName>
                                        </p:attrNameLst>
                                      </p:cBhvr>
                                      <p:tavLst>
                                        <p:tav tm="0">
                                          <p:val>
                                            <p:strVal val="ppt_x"/>
                                          </p:val>
                                        </p:tav>
                                        <p:tav tm="100000">
                                          <p:val>
                                            <p:strVal val="1+ppt_w/2"/>
                                          </p:val>
                                        </p:tav>
                                      </p:tavLst>
                                    </p:anim>
                                    <p:anim calcmode="lin" valueType="num">
                                      <p:cBhvr additive="base">
                                        <p:cTn id="818" dur="3000"/>
                                        <p:tgtEl>
                                          <p:spTgt spid="51"/>
                                        </p:tgtEl>
                                        <p:attrNameLst>
                                          <p:attrName>ppt_y</p:attrName>
                                        </p:attrNameLst>
                                      </p:cBhvr>
                                      <p:tavLst>
                                        <p:tav tm="0">
                                          <p:val>
                                            <p:strVal val="ppt_y"/>
                                          </p:val>
                                        </p:tav>
                                        <p:tav tm="100000">
                                          <p:val>
                                            <p:strVal val="ppt_y"/>
                                          </p:val>
                                        </p:tav>
                                      </p:tavLst>
                                    </p:anim>
                                    <p:set>
                                      <p:cBhvr>
                                        <p:cTn id="819" dur="1" fill="hold">
                                          <p:stCondLst>
                                            <p:cond delay="2999"/>
                                          </p:stCondLst>
                                        </p:cTn>
                                        <p:tgtEl>
                                          <p:spTgt spid="51"/>
                                        </p:tgtEl>
                                        <p:attrNameLst>
                                          <p:attrName>style.visibility</p:attrName>
                                        </p:attrNameLst>
                                      </p:cBhvr>
                                      <p:to>
                                        <p:strVal val="hidden"/>
                                      </p:to>
                                    </p:set>
                                  </p:childTnLst>
                                </p:cTn>
                              </p:par>
                              <p:par>
                                <p:cTn id="820" presetID="2" presetClass="exit" presetSubtype="2" fill="hold" grpId="3" nodeType="withEffect">
                                  <p:stCondLst>
                                    <p:cond delay="0"/>
                                  </p:stCondLst>
                                  <p:childTnLst>
                                    <p:anim calcmode="lin" valueType="num">
                                      <p:cBhvr additive="base">
                                        <p:cTn id="821" dur="3000"/>
                                        <p:tgtEl>
                                          <p:spTgt spid="50"/>
                                        </p:tgtEl>
                                        <p:attrNameLst>
                                          <p:attrName>ppt_x</p:attrName>
                                        </p:attrNameLst>
                                      </p:cBhvr>
                                      <p:tavLst>
                                        <p:tav tm="0">
                                          <p:val>
                                            <p:strVal val="ppt_x"/>
                                          </p:val>
                                        </p:tav>
                                        <p:tav tm="100000">
                                          <p:val>
                                            <p:strVal val="1+ppt_w/2"/>
                                          </p:val>
                                        </p:tav>
                                      </p:tavLst>
                                    </p:anim>
                                    <p:anim calcmode="lin" valueType="num">
                                      <p:cBhvr additive="base">
                                        <p:cTn id="822" dur="3000"/>
                                        <p:tgtEl>
                                          <p:spTgt spid="50"/>
                                        </p:tgtEl>
                                        <p:attrNameLst>
                                          <p:attrName>ppt_y</p:attrName>
                                        </p:attrNameLst>
                                      </p:cBhvr>
                                      <p:tavLst>
                                        <p:tav tm="0">
                                          <p:val>
                                            <p:strVal val="ppt_y"/>
                                          </p:val>
                                        </p:tav>
                                        <p:tav tm="100000">
                                          <p:val>
                                            <p:strVal val="ppt_y"/>
                                          </p:val>
                                        </p:tav>
                                      </p:tavLst>
                                    </p:anim>
                                    <p:set>
                                      <p:cBhvr>
                                        <p:cTn id="823" dur="1" fill="hold">
                                          <p:stCondLst>
                                            <p:cond delay="2999"/>
                                          </p:stCondLst>
                                        </p:cTn>
                                        <p:tgtEl>
                                          <p:spTgt spid="50"/>
                                        </p:tgtEl>
                                        <p:attrNameLst>
                                          <p:attrName>style.visibility</p:attrName>
                                        </p:attrNameLst>
                                      </p:cBhvr>
                                      <p:to>
                                        <p:strVal val="hidden"/>
                                      </p:to>
                                    </p:set>
                                  </p:childTnLst>
                                </p:cTn>
                              </p:par>
                              <p:par>
                                <p:cTn id="824" presetID="2" presetClass="exit" presetSubtype="2" fill="hold" grpId="3" nodeType="withEffect">
                                  <p:stCondLst>
                                    <p:cond delay="0"/>
                                  </p:stCondLst>
                                  <p:childTnLst>
                                    <p:anim calcmode="lin" valueType="num">
                                      <p:cBhvr additive="base">
                                        <p:cTn id="825" dur="3000"/>
                                        <p:tgtEl>
                                          <p:spTgt spid="49"/>
                                        </p:tgtEl>
                                        <p:attrNameLst>
                                          <p:attrName>ppt_x</p:attrName>
                                        </p:attrNameLst>
                                      </p:cBhvr>
                                      <p:tavLst>
                                        <p:tav tm="0">
                                          <p:val>
                                            <p:strVal val="ppt_x"/>
                                          </p:val>
                                        </p:tav>
                                        <p:tav tm="100000">
                                          <p:val>
                                            <p:strVal val="1+ppt_w/2"/>
                                          </p:val>
                                        </p:tav>
                                      </p:tavLst>
                                    </p:anim>
                                    <p:anim calcmode="lin" valueType="num">
                                      <p:cBhvr additive="base">
                                        <p:cTn id="826" dur="3000"/>
                                        <p:tgtEl>
                                          <p:spTgt spid="49"/>
                                        </p:tgtEl>
                                        <p:attrNameLst>
                                          <p:attrName>ppt_y</p:attrName>
                                        </p:attrNameLst>
                                      </p:cBhvr>
                                      <p:tavLst>
                                        <p:tav tm="0">
                                          <p:val>
                                            <p:strVal val="ppt_y"/>
                                          </p:val>
                                        </p:tav>
                                        <p:tav tm="100000">
                                          <p:val>
                                            <p:strVal val="ppt_y"/>
                                          </p:val>
                                        </p:tav>
                                      </p:tavLst>
                                    </p:anim>
                                    <p:set>
                                      <p:cBhvr>
                                        <p:cTn id="827" dur="1" fill="hold">
                                          <p:stCondLst>
                                            <p:cond delay="2999"/>
                                          </p:stCondLst>
                                        </p:cTn>
                                        <p:tgtEl>
                                          <p:spTgt spid="49"/>
                                        </p:tgtEl>
                                        <p:attrNameLst>
                                          <p:attrName>style.visibility</p:attrName>
                                        </p:attrNameLst>
                                      </p:cBhvr>
                                      <p:to>
                                        <p:strVal val="hidden"/>
                                      </p:to>
                                    </p:set>
                                  </p:childTnLst>
                                </p:cTn>
                              </p:par>
                              <p:par>
                                <p:cTn id="828" presetID="2" presetClass="exit" presetSubtype="2" fill="hold" grpId="3" nodeType="withEffect">
                                  <p:stCondLst>
                                    <p:cond delay="0"/>
                                  </p:stCondLst>
                                  <p:childTnLst>
                                    <p:anim calcmode="lin" valueType="num">
                                      <p:cBhvr additive="base">
                                        <p:cTn id="829" dur="3000"/>
                                        <p:tgtEl>
                                          <p:spTgt spid="48"/>
                                        </p:tgtEl>
                                        <p:attrNameLst>
                                          <p:attrName>ppt_x</p:attrName>
                                        </p:attrNameLst>
                                      </p:cBhvr>
                                      <p:tavLst>
                                        <p:tav tm="0">
                                          <p:val>
                                            <p:strVal val="ppt_x"/>
                                          </p:val>
                                        </p:tav>
                                        <p:tav tm="100000">
                                          <p:val>
                                            <p:strVal val="1+ppt_w/2"/>
                                          </p:val>
                                        </p:tav>
                                      </p:tavLst>
                                    </p:anim>
                                    <p:anim calcmode="lin" valueType="num">
                                      <p:cBhvr additive="base">
                                        <p:cTn id="830" dur="3000"/>
                                        <p:tgtEl>
                                          <p:spTgt spid="48"/>
                                        </p:tgtEl>
                                        <p:attrNameLst>
                                          <p:attrName>ppt_y</p:attrName>
                                        </p:attrNameLst>
                                      </p:cBhvr>
                                      <p:tavLst>
                                        <p:tav tm="0">
                                          <p:val>
                                            <p:strVal val="ppt_y"/>
                                          </p:val>
                                        </p:tav>
                                        <p:tav tm="100000">
                                          <p:val>
                                            <p:strVal val="ppt_y"/>
                                          </p:val>
                                        </p:tav>
                                      </p:tavLst>
                                    </p:anim>
                                    <p:set>
                                      <p:cBhvr>
                                        <p:cTn id="831" dur="1" fill="hold">
                                          <p:stCondLst>
                                            <p:cond delay="2999"/>
                                          </p:stCondLst>
                                        </p:cTn>
                                        <p:tgtEl>
                                          <p:spTgt spid="48"/>
                                        </p:tgtEl>
                                        <p:attrNameLst>
                                          <p:attrName>style.visibility</p:attrName>
                                        </p:attrNameLst>
                                      </p:cBhvr>
                                      <p:to>
                                        <p:strVal val="hidden"/>
                                      </p:to>
                                    </p:set>
                                  </p:childTnLst>
                                </p:cTn>
                              </p:par>
                              <p:par>
                                <p:cTn id="832" presetID="2" presetClass="exit" presetSubtype="2" fill="hold" grpId="3" nodeType="withEffect">
                                  <p:stCondLst>
                                    <p:cond delay="0"/>
                                  </p:stCondLst>
                                  <p:childTnLst>
                                    <p:anim calcmode="lin" valueType="num">
                                      <p:cBhvr additive="base">
                                        <p:cTn id="833" dur="3000"/>
                                        <p:tgtEl>
                                          <p:spTgt spid="47"/>
                                        </p:tgtEl>
                                        <p:attrNameLst>
                                          <p:attrName>ppt_x</p:attrName>
                                        </p:attrNameLst>
                                      </p:cBhvr>
                                      <p:tavLst>
                                        <p:tav tm="0">
                                          <p:val>
                                            <p:strVal val="ppt_x"/>
                                          </p:val>
                                        </p:tav>
                                        <p:tav tm="100000">
                                          <p:val>
                                            <p:strVal val="1+ppt_w/2"/>
                                          </p:val>
                                        </p:tav>
                                      </p:tavLst>
                                    </p:anim>
                                    <p:anim calcmode="lin" valueType="num">
                                      <p:cBhvr additive="base">
                                        <p:cTn id="834" dur="3000"/>
                                        <p:tgtEl>
                                          <p:spTgt spid="47"/>
                                        </p:tgtEl>
                                        <p:attrNameLst>
                                          <p:attrName>ppt_y</p:attrName>
                                        </p:attrNameLst>
                                      </p:cBhvr>
                                      <p:tavLst>
                                        <p:tav tm="0">
                                          <p:val>
                                            <p:strVal val="ppt_y"/>
                                          </p:val>
                                        </p:tav>
                                        <p:tav tm="100000">
                                          <p:val>
                                            <p:strVal val="ppt_y"/>
                                          </p:val>
                                        </p:tav>
                                      </p:tavLst>
                                    </p:anim>
                                    <p:set>
                                      <p:cBhvr>
                                        <p:cTn id="835" dur="1" fill="hold">
                                          <p:stCondLst>
                                            <p:cond delay="2999"/>
                                          </p:stCondLst>
                                        </p:cTn>
                                        <p:tgtEl>
                                          <p:spTgt spid="47"/>
                                        </p:tgtEl>
                                        <p:attrNameLst>
                                          <p:attrName>style.visibility</p:attrName>
                                        </p:attrNameLst>
                                      </p:cBhvr>
                                      <p:to>
                                        <p:strVal val="hidden"/>
                                      </p:to>
                                    </p:set>
                                  </p:childTnLst>
                                </p:cTn>
                              </p:par>
                              <p:par>
                                <p:cTn id="836" presetID="2" presetClass="exit" presetSubtype="2" fill="hold" grpId="3" nodeType="withEffect">
                                  <p:stCondLst>
                                    <p:cond delay="0"/>
                                  </p:stCondLst>
                                  <p:childTnLst>
                                    <p:anim calcmode="lin" valueType="num">
                                      <p:cBhvr additive="base">
                                        <p:cTn id="837" dur="3000"/>
                                        <p:tgtEl>
                                          <p:spTgt spid="46"/>
                                        </p:tgtEl>
                                        <p:attrNameLst>
                                          <p:attrName>ppt_x</p:attrName>
                                        </p:attrNameLst>
                                      </p:cBhvr>
                                      <p:tavLst>
                                        <p:tav tm="0">
                                          <p:val>
                                            <p:strVal val="ppt_x"/>
                                          </p:val>
                                        </p:tav>
                                        <p:tav tm="100000">
                                          <p:val>
                                            <p:strVal val="1+ppt_w/2"/>
                                          </p:val>
                                        </p:tav>
                                      </p:tavLst>
                                    </p:anim>
                                    <p:anim calcmode="lin" valueType="num">
                                      <p:cBhvr additive="base">
                                        <p:cTn id="838" dur="3000"/>
                                        <p:tgtEl>
                                          <p:spTgt spid="46"/>
                                        </p:tgtEl>
                                        <p:attrNameLst>
                                          <p:attrName>ppt_y</p:attrName>
                                        </p:attrNameLst>
                                      </p:cBhvr>
                                      <p:tavLst>
                                        <p:tav tm="0">
                                          <p:val>
                                            <p:strVal val="ppt_y"/>
                                          </p:val>
                                        </p:tav>
                                        <p:tav tm="100000">
                                          <p:val>
                                            <p:strVal val="ppt_y"/>
                                          </p:val>
                                        </p:tav>
                                      </p:tavLst>
                                    </p:anim>
                                    <p:set>
                                      <p:cBhvr>
                                        <p:cTn id="839" dur="1" fill="hold">
                                          <p:stCondLst>
                                            <p:cond delay="2999"/>
                                          </p:stCondLst>
                                        </p:cTn>
                                        <p:tgtEl>
                                          <p:spTgt spid="46"/>
                                        </p:tgtEl>
                                        <p:attrNameLst>
                                          <p:attrName>style.visibility</p:attrName>
                                        </p:attrNameLst>
                                      </p:cBhvr>
                                      <p:to>
                                        <p:strVal val="hidden"/>
                                      </p:to>
                                    </p:set>
                                  </p:childTnLst>
                                </p:cTn>
                              </p:par>
                              <p:par>
                                <p:cTn id="840" presetID="2" presetClass="exit" presetSubtype="2" fill="hold" grpId="3" nodeType="withEffect">
                                  <p:stCondLst>
                                    <p:cond delay="0"/>
                                  </p:stCondLst>
                                  <p:childTnLst>
                                    <p:anim calcmode="lin" valueType="num">
                                      <p:cBhvr additive="base">
                                        <p:cTn id="841" dur="3000"/>
                                        <p:tgtEl>
                                          <p:spTgt spid="45"/>
                                        </p:tgtEl>
                                        <p:attrNameLst>
                                          <p:attrName>ppt_x</p:attrName>
                                        </p:attrNameLst>
                                      </p:cBhvr>
                                      <p:tavLst>
                                        <p:tav tm="0">
                                          <p:val>
                                            <p:strVal val="ppt_x"/>
                                          </p:val>
                                        </p:tav>
                                        <p:tav tm="100000">
                                          <p:val>
                                            <p:strVal val="1+ppt_w/2"/>
                                          </p:val>
                                        </p:tav>
                                      </p:tavLst>
                                    </p:anim>
                                    <p:anim calcmode="lin" valueType="num">
                                      <p:cBhvr additive="base">
                                        <p:cTn id="842" dur="3000"/>
                                        <p:tgtEl>
                                          <p:spTgt spid="45"/>
                                        </p:tgtEl>
                                        <p:attrNameLst>
                                          <p:attrName>ppt_y</p:attrName>
                                        </p:attrNameLst>
                                      </p:cBhvr>
                                      <p:tavLst>
                                        <p:tav tm="0">
                                          <p:val>
                                            <p:strVal val="ppt_y"/>
                                          </p:val>
                                        </p:tav>
                                        <p:tav tm="100000">
                                          <p:val>
                                            <p:strVal val="ppt_y"/>
                                          </p:val>
                                        </p:tav>
                                      </p:tavLst>
                                    </p:anim>
                                    <p:set>
                                      <p:cBhvr>
                                        <p:cTn id="843" dur="1" fill="hold">
                                          <p:stCondLst>
                                            <p:cond delay="2999"/>
                                          </p:stCondLst>
                                        </p:cTn>
                                        <p:tgtEl>
                                          <p:spTgt spid="45"/>
                                        </p:tgtEl>
                                        <p:attrNameLst>
                                          <p:attrName>style.visibility</p:attrName>
                                        </p:attrNameLst>
                                      </p:cBhvr>
                                      <p:to>
                                        <p:strVal val="hidden"/>
                                      </p:to>
                                    </p:set>
                                  </p:childTnLst>
                                </p:cTn>
                              </p:par>
                              <p:par>
                                <p:cTn id="844" presetID="2" presetClass="exit" presetSubtype="2" fill="hold" grpId="3" nodeType="withEffect">
                                  <p:stCondLst>
                                    <p:cond delay="0"/>
                                  </p:stCondLst>
                                  <p:childTnLst>
                                    <p:anim calcmode="lin" valueType="num">
                                      <p:cBhvr additive="base">
                                        <p:cTn id="845" dur="3000"/>
                                        <p:tgtEl>
                                          <p:spTgt spid="44"/>
                                        </p:tgtEl>
                                        <p:attrNameLst>
                                          <p:attrName>ppt_x</p:attrName>
                                        </p:attrNameLst>
                                      </p:cBhvr>
                                      <p:tavLst>
                                        <p:tav tm="0">
                                          <p:val>
                                            <p:strVal val="ppt_x"/>
                                          </p:val>
                                        </p:tav>
                                        <p:tav tm="100000">
                                          <p:val>
                                            <p:strVal val="1+ppt_w/2"/>
                                          </p:val>
                                        </p:tav>
                                      </p:tavLst>
                                    </p:anim>
                                    <p:anim calcmode="lin" valueType="num">
                                      <p:cBhvr additive="base">
                                        <p:cTn id="846" dur="3000"/>
                                        <p:tgtEl>
                                          <p:spTgt spid="44"/>
                                        </p:tgtEl>
                                        <p:attrNameLst>
                                          <p:attrName>ppt_y</p:attrName>
                                        </p:attrNameLst>
                                      </p:cBhvr>
                                      <p:tavLst>
                                        <p:tav tm="0">
                                          <p:val>
                                            <p:strVal val="ppt_y"/>
                                          </p:val>
                                        </p:tav>
                                        <p:tav tm="100000">
                                          <p:val>
                                            <p:strVal val="ppt_y"/>
                                          </p:val>
                                        </p:tav>
                                      </p:tavLst>
                                    </p:anim>
                                    <p:set>
                                      <p:cBhvr>
                                        <p:cTn id="847" dur="1" fill="hold">
                                          <p:stCondLst>
                                            <p:cond delay="2999"/>
                                          </p:stCondLst>
                                        </p:cTn>
                                        <p:tgtEl>
                                          <p:spTgt spid="44"/>
                                        </p:tgtEl>
                                        <p:attrNameLst>
                                          <p:attrName>style.visibility</p:attrName>
                                        </p:attrNameLst>
                                      </p:cBhvr>
                                      <p:to>
                                        <p:strVal val="hidden"/>
                                      </p:to>
                                    </p:set>
                                  </p:childTnLst>
                                </p:cTn>
                              </p:par>
                              <p:par>
                                <p:cTn id="848" presetID="2" presetClass="exit" presetSubtype="2" fill="hold" grpId="3" nodeType="withEffect">
                                  <p:stCondLst>
                                    <p:cond delay="0"/>
                                  </p:stCondLst>
                                  <p:childTnLst>
                                    <p:anim calcmode="lin" valueType="num">
                                      <p:cBhvr additive="base">
                                        <p:cTn id="849" dur="3000"/>
                                        <p:tgtEl>
                                          <p:spTgt spid="43"/>
                                        </p:tgtEl>
                                        <p:attrNameLst>
                                          <p:attrName>ppt_x</p:attrName>
                                        </p:attrNameLst>
                                      </p:cBhvr>
                                      <p:tavLst>
                                        <p:tav tm="0">
                                          <p:val>
                                            <p:strVal val="ppt_x"/>
                                          </p:val>
                                        </p:tav>
                                        <p:tav tm="100000">
                                          <p:val>
                                            <p:strVal val="1+ppt_w/2"/>
                                          </p:val>
                                        </p:tav>
                                      </p:tavLst>
                                    </p:anim>
                                    <p:anim calcmode="lin" valueType="num">
                                      <p:cBhvr additive="base">
                                        <p:cTn id="850" dur="3000"/>
                                        <p:tgtEl>
                                          <p:spTgt spid="43"/>
                                        </p:tgtEl>
                                        <p:attrNameLst>
                                          <p:attrName>ppt_y</p:attrName>
                                        </p:attrNameLst>
                                      </p:cBhvr>
                                      <p:tavLst>
                                        <p:tav tm="0">
                                          <p:val>
                                            <p:strVal val="ppt_y"/>
                                          </p:val>
                                        </p:tav>
                                        <p:tav tm="100000">
                                          <p:val>
                                            <p:strVal val="ppt_y"/>
                                          </p:val>
                                        </p:tav>
                                      </p:tavLst>
                                    </p:anim>
                                    <p:set>
                                      <p:cBhvr>
                                        <p:cTn id="851" dur="1" fill="hold">
                                          <p:stCondLst>
                                            <p:cond delay="2999"/>
                                          </p:stCondLst>
                                        </p:cTn>
                                        <p:tgtEl>
                                          <p:spTgt spid="43"/>
                                        </p:tgtEl>
                                        <p:attrNameLst>
                                          <p:attrName>style.visibility</p:attrName>
                                        </p:attrNameLst>
                                      </p:cBhvr>
                                      <p:to>
                                        <p:strVal val="hidden"/>
                                      </p:to>
                                    </p:set>
                                  </p:childTnLst>
                                </p:cTn>
                              </p:par>
                              <p:par>
                                <p:cTn id="852" presetID="2" presetClass="exit" presetSubtype="2" fill="hold" grpId="3" nodeType="withEffect">
                                  <p:stCondLst>
                                    <p:cond delay="0"/>
                                  </p:stCondLst>
                                  <p:childTnLst>
                                    <p:anim calcmode="lin" valueType="num">
                                      <p:cBhvr additive="base">
                                        <p:cTn id="853" dur="3000"/>
                                        <p:tgtEl>
                                          <p:spTgt spid="42"/>
                                        </p:tgtEl>
                                        <p:attrNameLst>
                                          <p:attrName>ppt_x</p:attrName>
                                        </p:attrNameLst>
                                      </p:cBhvr>
                                      <p:tavLst>
                                        <p:tav tm="0">
                                          <p:val>
                                            <p:strVal val="ppt_x"/>
                                          </p:val>
                                        </p:tav>
                                        <p:tav tm="100000">
                                          <p:val>
                                            <p:strVal val="1+ppt_w/2"/>
                                          </p:val>
                                        </p:tav>
                                      </p:tavLst>
                                    </p:anim>
                                    <p:anim calcmode="lin" valueType="num">
                                      <p:cBhvr additive="base">
                                        <p:cTn id="854" dur="3000"/>
                                        <p:tgtEl>
                                          <p:spTgt spid="42"/>
                                        </p:tgtEl>
                                        <p:attrNameLst>
                                          <p:attrName>ppt_y</p:attrName>
                                        </p:attrNameLst>
                                      </p:cBhvr>
                                      <p:tavLst>
                                        <p:tav tm="0">
                                          <p:val>
                                            <p:strVal val="ppt_y"/>
                                          </p:val>
                                        </p:tav>
                                        <p:tav tm="100000">
                                          <p:val>
                                            <p:strVal val="ppt_y"/>
                                          </p:val>
                                        </p:tav>
                                      </p:tavLst>
                                    </p:anim>
                                    <p:set>
                                      <p:cBhvr>
                                        <p:cTn id="855" dur="1" fill="hold">
                                          <p:stCondLst>
                                            <p:cond delay="2999"/>
                                          </p:stCondLst>
                                        </p:cTn>
                                        <p:tgtEl>
                                          <p:spTgt spid="42"/>
                                        </p:tgtEl>
                                        <p:attrNameLst>
                                          <p:attrName>style.visibility</p:attrName>
                                        </p:attrNameLst>
                                      </p:cBhvr>
                                      <p:to>
                                        <p:strVal val="hidden"/>
                                      </p:to>
                                    </p:set>
                                  </p:childTnLst>
                                </p:cTn>
                              </p:par>
                              <p:par>
                                <p:cTn id="856" presetID="3" presetClass="exit" presetSubtype="10" fill="hold" grpId="4" nodeType="withEffect">
                                  <p:stCondLst>
                                    <p:cond delay="0"/>
                                  </p:stCondLst>
                                  <p:childTnLst>
                                    <p:animEffect transition="out" filter="blinds(horizontal)">
                                      <p:cBhvr>
                                        <p:cTn id="857" dur="4500"/>
                                        <p:tgtEl>
                                          <p:spTgt spid="57"/>
                                        </p:tgtEl>
                                      </p:cBhvr>
                                    </p:animEffect>
                                    <p:set>
                                      <p:cBhvr>
                                        <p:cTn id="858" dur="1" fill="hold">
                                          <p:stCondLst>
                                            <p:cond delay="4499"/>
                                          </p:stCondLst>
                                        </p:cTn>
                                        <p:tgtEl>
                                          <p:spTgt spid="57"/>
                                        </p:tgtEl>
                                        <p:attrNameLst>
                                          <p:attrName>style.visibility</p:attrName>
                                        </p:attrNameLst>
                                      </p:cBhvr>
                                      <p:to>
                                        <p:strVal val="hidden"/>
                                      </p:to>
                                    </p:set>
                                  </p:childTnLst>
                                </p:cTn>
                              </p:par>
                              <p:par>
                                <p:cTn id="859" presetID="3" presetClass="exit" presetSubtype="10" fill="hold" grpId="4" nodeType="withEffect">
                                  <p:stCondLst>
                                    <p:cond delay="0"/>
                                  </p:stCondLst>
                                  <p:childTnLst>
                                    <p:animEffect transition="out" filter="blinds(horizontal)">
                                      <p:cBhvr>
                                        <p:cTn id="860" dur="4500"/>
                                        <p:tgtEl>
                                          <p:spTgt spid="51"/>
                                        </p:tgtEl>
                                      </p:cBhvr>
                                    </p:animEffect>
                                    <p:set>
                                      <p:cBhvr>
                                        <p:cTn id="861" dur="1" fill="hold">
                                          <p:stCondLst>
                                            <p:cond delay="4499"/>
                                          </p:stCondLst>
                                        </p:cTn>
                                        <p:tgtEl>
                                          <p:spTgt spid="51"/>
                                        </p:tgtEl>
                                        <p:attrNameLst>
                                          <p:attrName>style.visibility</p:attrName>
                                        </p:attrNameLst>
                                      </p:cBhvr>
                                      <p:to>
                                        <p:strVal val="hidden"/>
                                      </p:to>
                                    </p:set>
                                  </p:childTnLst>
                                </p:cTn>
                              </p:par>
                              <p:par>
                                <p:cTn id="862" presetID="3" presetClass="exit" presetSubtype="10" fill="hold" grpId="4" nodeType="withEffect">
                                  <p:stCondLst>
                                    <p:cond delay="0"/>
                                  </p:stCondLst>
                                  <p:childTnLst>
                                    <p:animEffect transition="out" filter="blinds(horizontal)">
                                      <p:cBhvr>
                                        <p:cTn id="863" dur="4500"/>
                                        <p:tgtEl>
                                          <p:spTgt spid="50"/>
                                        </p:tgtEl>
                                      </p:cBhvr>
                                    </p:animEffect>
                                    <p:set>
                                      <p:cBhvr>
                                        <p:cTn id="864" dur="1" fill="hold">
                                          <p:stCondLst>
                                            <p:cond delay="4499"/>
                                          </p:stCondLst>
                                        </p:cTn>
                                        <p:tgtEl>
                                          <p:spTgt spid="50"/>
                                        </p:tgtEl>
                                        <p:attrNameLst>
                                          <p:attrName>style.visibility</p:attrName>
                                        </p:attrNameLst>
                                      </p:cBhvr>
                                      <p:to>
                                        <p:strVal val="hidden"/>
                                      </p:to>
                                    </p:set>
                                  </p:childTnLst>
                                </p:cTn>
                              </p:par>
                              <p:par>
                                <p:cTn id="865" presetID="3" presetClass="exit" presetSubtype="10" fill="hold" grpId="4" nodeType="withEffect">
                                  <p:stCondLst>
                                    <p:cond delay="0"/>
                                  </p:stCondLst>
                                  <p:childTnLst>
                                    <p:animEffect transition="out" filter="blinds(horizontal)">
                                      <p:cBhvr>
                                        <p:cTn id="866" dur="4500"/>
                                        <p:tgtEl>
                                          <p:spTgt spid="49"/>
                                        </p:tgtEl>
                                      </p:cBhvr>
                                    </p:animEffect>
                                    <p:set>
                                      <p:cBhvr>
                                        <p:cTn id="867" dur="1" fill="hold">
                                          <p:stCondLst>
                                            <p:cond delay="4499"/>
                                          </p:stCondLst>
                                        </p:cTn>
                                        <p:tgtEl>
                                          <p:spTgt spid="49"/>
                                        </p:tgtEl>
                                        <p:attrNameLst>
                                          <p:attrName>style.visibility</p:attrName>
                                        </p:attrNameLst>
                                      </p:cBhvr>
                                      <p:to>
                                        <p:strVal val="hidden"/>
                                      </p:to>
                                    </p:set>
                                  </p:childTnLst>
                                </p:cTn>
                              </p:par>
                              <p:par>
                                <p:cTn id="868" presetID="3" presetClass="exit" presetSubtype="10" fill="hold" grpId="4" nodeType="withEffect">
                                  <p:stCondLst>
                                    <p:cond delay="0"/>
                                  </p:stCondLst>
                                  <p:childTnLst>
                                    <p:animEffect transition="out" filter="blinds(horizontal)">
                                      <p:cBhvr>
                                        <p:cTn id="869" dur="4500"/>
                                        <p:tgtEl>
                                          <p:spTgt spid="48"/>
                                        </p:tgtEl>
                                      </p:cBhvr>
                                    </p:animEffect>
                                    <p:set>
                                      <p:cBhvr>
                                        <p:cTn id="870" dur="1" fill="hold">
                                          <p:stCondLst>
                                            <p:cond delay="4499"/>
                                          </p:stCondLst>
                                        </p:cTn>
                                        <p:tgtEl>
                                          <p:spTgt spid="48"/>
                                        </p:tgtEl>
                                        <p:attrNameLst>
                                          <p:attrName>style.visibility</p:attrName>
                                        </p:attrNameLst>
                                      </p:cBhvr>
                                      <p:to>
                                        <p:strVal val="hidden"/>
                                      </p:to>
                                    </p:set>
                                  </p:childTnLst>
                                </p:cTn>
                              </p:par>
                              <p:par>
                                <p:cTn id="871" presetID="3" presetClass="exit" presetSubtype="10" fill="hold" grpId="4" nodeType="withEffect">
                                  <p:stCondLst>
                                    <p:cond delay="0"/>
                                  </p:stCondLst>
                                  <p:childTnLst>
                                    <p:animEffect transition="out" filter="blinds(horizontal)">
                                      <p:cBhvr>
                                        <p:cTn id="872" dur="4500"/>
                                        <p:tgtEl>
                                          <p:spTgt spid="47"/>
                                        </p:tgtEl>
                                      </p:cBhvr>
                                    </p:animEffect>
                                    <p:set>
                                      <p:cBhvr>
                                        <p:cTn id="873" dur="1" fill="hold">
                                          <p:stCondLst>
                                            <p:cond delay="4499"/>
                                          </p:stCondLst>
                                        </p:cTn>
                                        <p:tgtEl>
                                          <p:spTgt spid="47"/>
                                        </p:tgtEl>
                                        <p:attrNameLst>
                                          <p:attrName>style.visibility</p:attrName>
                                        </p:attrNameLst>
                                      </p:cBhvr>
                                      <p:to>
                                        <p:strVal val="hidden"/>
                                      </p:to>
                                    </p:set>
                                  </p:childTnLst>
                                </p:cTn>
                              </p:par>
                              <p:par>
                                <p:cTn id="874" presetID="3" presetClass="exit" presetSubtype="10" fill="hold" grpId="4" nodeType="withEffect">
                                  <p:stCondLst>
                                    <p:cond delay="0"/>
                                  </p:stCondLst>
                                  <p:childTnLst>
                                    <p:animEffect transition="out" filter="blinds(horizontal)">
                                      <p:cBhvr>
                                        <p:cTn id="875" dur="4500"/>
                                        <p:tgtEl>
                                          <p:spTgt spid="46"/>
                                        </p:tgtEl>
                                      </p:cBhvr>
                                    </p:animEffect>
                                    <p:set>
                                      <p:cBhvr>
                                        <p:cTn id="876" dur="1" fill="hold">
                                          <p:stCondLst>
                                            <p:cond delay="4499"/>
                                          </p:stCondLst>
                                        </p:cTn>
                                        <p:tgtEl>
                                          <p:spTgt spid="46"/>
                                        </p:tgtEl>
                                        <p:attrNameLst>
                                          <p:attrName>style.visibility</p:attrName>
                                        </p:attrNameLst>
                                      </p:cBhvr>
                                      <p:to>
                                        <p:strVal val="hidden"/>
                                      </p:to>
                                    </p:set>
                                  </p:childTnLst>
                                </p:cTn>
                              </p:par>
                              <p:par>
                                <p:cTn id="877" presetID="3" presetClass="exit" presetSubtype="10" fill="hold" grpId="4" nodeType="withEffect">
                                  <p:stCondLst>
                                    <p:cond delay="0"/>
                                  </p:stCondLst>
                                  <p:childTnLst>
                                    <p:animEffect transition="out" filter="blinds(horizontal)">
                                      <p:cBhvr>
                                        <p:cTn id="878" dur="4500"/>
                                        <p:tgtEl>
                                          <p:spTgt spid="45"/>
                                        </p:tgtEl>
                                      </p:cBhvr>
                                    </p:animEffect>
                                    <p:set>
                                      <p:cBhvr>
                                        <p:cTn id="879" dur="1" fill="hold">
                                          <p:stCondLst>
                                            <p:cond delay="4499"/>
                                          </p:stCondLst>
                                        </p:cTn>
                                        <p:tgtEl>
                                          <p:spTgt spid="45"/>
                                        </p:tgtEl>
                                        <p:attrNameLst>
                                          <p:attrName>style.visibility</p:attrName>
                                        </p:attrNameLst>
                                      </p:cBhvr>
                                      <p:to>
                                        <p:strVal val="hidden"/>
                                      </p:to>
                                    </p:set>
                                  </p:childTnLst>
                                </p:cTn>
                              </p:par>
                              <p:par>
                                <p:cTn id="880" presetID="3" presetClass="exit" presetSubtype="10" fill="hold" grpId="4" nodeType="withEffect">
                                  <p:stCondLst>
                                    <p:cond delay="0"/>
                                  </p:stCondLst>
                                  <p:childTnLst>
                                    <p:animEffect transition="out" filter="blinds(horizontal)">
                                      <p:cBhvr>
                                        <p:cTn id="881" dur="4500"/>
                                        <p:tgtEl>
                                          <p:spTgt spid="44"/>
                                        </p:tgtEl>
                                      </p:cBhvr>
                                    </p:animEffect>
                                    <p:set>
                                      <p:cBhvr>
                                        <p:cTn id="882" dur="1" fill="hold">
                                          <p:stCondLst>
                                            <p:cond delay="4499"/>
                                          </p:stCondLst>
                                        </p:cTn>
                                        <p:tgtEl>
                                          <p:spTgt spid="44"/>
                                        </p:tgtEl>
                                        <p:attrNameLst>
                                          <p:attrName>style.visibility</p:attrName>
                                        </p:attrNameLst>
                                      </p:cBhvr>
                                      <p:to>
                                        <p:strVal val="hidden"/>
                                      </p:to>
                                    </p:set>
                                  </p:childTnLst>
                                </p:cTn>
                              </p:par>
                              <p:par>
                                <p:cTn id="883" presetID="3" presetClass="exit" presetSubtype="10" fill="hold" grpId="4" nodeType="withEffect">
                                  <p:stCondLst>
                                    <p:cond delay="0"/>
                                  </p:stCondLst>
                                  <p:childTnLst>
                                    <p:animEffect transition="out" filter="blinds(horizontal)">
                                      <p:cBhvr>
                                        <p:cTn id="884" dur="4500"/>
                                        <p:tgtEl>
                                          <p:spTgt spid="43"/>
                                        </p:tgtEl>
                                      </p:cBhvr>
                                    </p:animEffect>
                                    <p:set>
                                      <p:cBhvr>
                                        <p:cTn id="885" dur="1" fill="hold">
                                          <p:stCondLst>
                                            <p:cond delay="4499"/>
                                          </p:stCondLst>
                                        </p:cTn>
                                        <p:tgtEl>
                                          <p:spTgt spid="43"/>
                                        </p:tgtEl>
                                        <p:attrNameLst>
                                          <p:attrName>style.visibility</p:attrName>
                                        </p:attrNameLst>
                                      </p:cBhvr>
                                      <p:to>
                                        <p:strVal val="hidden"/>
                                      </p:to>
                                    </p:set>
                                  </p:childTnLst>
                                </p:cTn>
                              </p:par>
                              <p:par>
                                <p:cTn id="886" presetID="3" presetClass="exit" presetSubtype="10" fill="hold" grpId="4" nodeType="withEffect">
                                  <p:stCondLst>
                                    <p:cond delay="0"/>
                                  </p:stCondLst>
                                  <p:childTnLst>
                                    <p:animEffect transition="out" filter="blinds(horizontal)">
                                      <p:cBhvr>
                                        <p:cTn id="887" dur="4500"/>
                                        <p:tgtEl>
                                          <p:spTgt spid="42"/>
                                        </p:tgtEl>
                                      </p:cBhvr>
                                    </p:animEffect>
                                    <p:set>
                                      <p:cBhvr>
                                        <p:cTn id="888" dur="1" fill="hold">
                                          <p:stCondLst>
                                            <p:cond delay="4499"/>
                                          </p:stCondLst>
                                        </p:cTn>
                                        <p:tgtEl>
                                          <p:spTgt spid="42"/>
                                        </p:tgtEl>
                                        <p:attrNameLst>
                                          <p:attrName>style.visibility</p:attrName>
                                        </p:attrNameLst>
                                      </p:cBhvr>
                                      <p:to>
                                        <p:strVal val="hidden"/>
                                      </p:to>
                                    </p:set>
                                  </p:childTnLst>
                                </p:cTn>
                              </p:par>
                              <p:par>
                                <p:cTn id="889" presetID="23" presetClass="entr" presetSubtype="272" fill="hold" nodeType="withEffect">
                                  <p:stCondLst>
                                    <p:cond delay="0"/>
                                  </p:stCondLst>
                                  <p:childTnLst>
                                    <p:set>
                                      <p:cBhvr>
                                        <p:cTn id="890" dur="1" fill="hold">
                                          <p:stCondLst>
                                            <p:cond delay="0"/>
                                          </p:stCondLst>
                                        </p:cTn>
                                        <p:tgtEl>
                                          <p:spTgt spid="61"/>
                                        </p:tgtEl>
                                        <p:attrNameLst>
                                          <p:attrName>style.visibility</p:attrName>
                                        </p:attrNameLst>
                                      </p:cBhvr>
                                      <p:to>
                                        <p:strVal val="visible"/>
                                      </p:to>
                                    </p:set>
                                    <p:anim calcmode="lin" valueType="num">
                                      <p:cBhvr>
                                        <p:cTn id="891" dur="3000" fill="hold"/>
                                        <p:tgtEl>
                                          <p:spTgt spid="61"/>
                                        </p:tgtEl>
                                        <p:attrNameLst>
                                          <p:attrName>ppt_w</p:attrName>
                                        </p:attrNameLst>
                                      </p:cBhvr>
                                      <p:tavLst>
                                        <p:tav tm="0">
                                          <p:val>
                                            <p:strVal val="2/3*#ppt_w"/>
                                          </p:val>
                                        </p:tav>
                                        <p:tav tm="100000">
                                          <p:val>
                                            <p:strVal val="#ppt_w"/>
                                          </p:val>
                                        </p:tav>
                                      </p:tavLst>
                                    </p:anim>
                                    <p:anim calcmode="lin" valueType="num">
                                      <p:cBhvr>
                                        <p:cTn id="892" dur="3000" fill="hold"/>
                                        <p:tgtEl>
                                          <p:spTgt spid="61"/>
                                        </p:tgtEl>
                                        <p:attrNameLst>
                                          <p:attrName>ppt_h</p:attrName>
                                        </p:attrNameLst>
                                      </p:cBhvr>
                                      <p:tavLst>
                                        <p:tav tm="0">
                                          <p:val>
                                            <p:strVal val="2/3*#ppt_h"/>
                                          </p:val>
                                        </p:tav>
                                        <p:tav tm="100000">
                                          <p:val>
                                            <p:strVal val="#ppt_h"/>
                                          </p:val>
                                        </p:tav>
                                      </p:tavLst>
                                    </p:anim>
                                  </p:childTnLst>
                                </p:cTn>
                              </p:par>
                              <p:par>
                                <p:cTn id="893" presetID="4" presetClass="entr" presetSubtype="32" fill="hold" nodeType="withEffect">
                                  <p:stCondLst>
                                    <p:cond delay="0"/>
                                  </p:stCondLst>
                                  <p:childTnLst>
                                    <p:set>
                                      <p:cBhvr>
                                        <p:cTn id="894" dur="1" fill="hold">
                                          <p:stCondLst>
                                            <p:cond delay="0"/>
                                          </p:stCondLst>
                                        </p:cTn>
                                        <p:tgtEl>
                                          <p:spTgt spid="61"/>
                                        </p:tgtEl>
                                        <p:attrNameLst>
                                          <p:attrName>style.visibility</p:attrName>
                                        </p:attrNameLst>
                                      </p:cBhvr>
                                      <p:to>
                                        <p:strVal val="visible"/>
                                      </p:to>
                                    </p:set>
                                    <p:animEffect transition="in" filter="box(out)">
                                      <p:cBhvr>
                                        <p:cTn id="895" dur="30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2" grpId="4" animBg="1"/>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53" grpId="0" animBg="1"/>
      <p:bldP spid="53" grpId="1" animBg="1"/>
      <p:bldP spid="53" grpId="2" animBg="1"/>
      <p:bldP spid="53" grpId="3" animBg="1"/>
      <p:bldP spid="53"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54" grpId="0" animBg="1"/>
      <p:bldP spid="54" grpId="1" animBg="1"/>
      <p:bldP spid="54" grpId="2" animBg="1"/>
      <p:bldP spid="54" grpId="3" animBg="1"/>
      <p:bldP spid="54"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55" grpId="0" animBg="1"/>
      <p:bldP spid="55" grpId="1" animBg="1"/>
      <p:bldP spid="55" grpId="2" animBg="1"/>
      <p:bldP spid="55" grpId="3" animBg="1"/>
      <p:bldP spid="55"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56" grpId="0" animBg="1"/>
      <p:bldP spid="56" grpId="1" animBg="1"/>
      <p:bldP spid="56" grpId="2" animBg="1"/>
      <p:bldP spid="56" grpId="3" animBg="1"/>
      <p:bldP spid="56" grpId="4" animBg="1"/>
      <p:bldP spid="46" grpId="0" animBg="1"/>
      <p:bldP spid="46" grpId="1" animBg="1"/>
      <p:bldP spid="46" grpId="2" animBg="1"/>
      <p:bldP spid="46" grpId="3" animBg="1"/>
      <p:bldP spid="46" grpId="4" animBg="1"/>
      <p:bldP spid="47" grpId="0" animBg="1"/>
      <p:bldP spid="47" grpId="1" animBg="1"/>
      <p:bldP spid="47" grpId="2" animBg="1"/>
      <p:bldP spid="47" grpId="3" animBg="1"/>
      <p:bldP spid="47" grpId="4" animBg="1"/>
      <p:bldP spid="48" grpId="0" animBg="1"/>
      <p:bldP spid="48" grpId="1" animBg="1"/>
      <p:bldP spid="48" grpId="2" animBg="1"/>
      <p:bldP spid="48" grpId="3" animBg="1"/>
      <p:bldP spid="48" grpId="4" animBg="1"/>
      <p:bldP spid="49" grpId="0" animBg="1"/>
      <p:bldP spid="49" grpId="1" animBg="1"/>
      <p:bldP spid="49" grpId="2" animBg="1"/>
      <p:bldP spid="49" grpId="3" animBg="1"/>
      <p:bldP spid="49" grpId="4" animBg="1"/>
      <p:bldP spid="50" grpId="0" animBg="1"/>
      <p:bldP spid="50" grpId="1" animBg="1"/>
      <p:bldP spid="50" grpId="2" animBg="1"/>
      <p:bldP spid="50" grpId="3" animBg="1"/>
      <p:bldP spid="50" grpId="4" animBg="1"/>
      <p:bldP spid="51" grpId="0" animBg="1"/>
      <p:bldP spid="51" grpId="1" animBg="1"/>
      <p:bldP spid="51" grpId="2" animBg="1"/>
      <p:bldP spid="51" grpId="3" animBg="1"/>
      <p:bldP spid="51" grpId="4" animBg="1"/>
      <p:bldP spid="57" grpId="0" animBg="1"/>
      <p:bldP spid="57" grpId="1" animBg="1"/>
      <p:bldP spid="57" grpId="2" animBg="1"/>
      <p:bldP spid="57" grpId="3" animBg="1"/>
      <p:bldP spid="57" grpId="4" animBg="1"/>
      <p:bldP spid="65"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5" name="134 Grupo"/>
          <p:cNvGrpSpPr/>
          <p:nvPr/>
        </p:nvGrpSpPr>
        <p:grpSpPr>
          <a:xfrm>
            <a:off x="2485" y="8338"/>
            <a:ext cx="9144000" cy="5143500"/>
            <a:chOff x="0" y="0"/>
            <a:chExt cx="9144000" cy="5143500"/>
          </a:xfrm>
        </p:grpSpPr>
        <p:sp>
          <p:nvSpPr>
            <p:cNvPr id="136" name="135 Rectángulo"/>
            <p:cNvSpPr/>
            <p:nvPr/>
          </p:nvSpPr>
          <p:spPr>
            <a:xfrm rot="10800000">
              <a:off x="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Rectángulo"/>
            <p:cNvSpPr/>
            <p:nvPr/>
          </p:nvSpPr>
          <p:spPr>
            <a:xfrm>
              <a:off x="457200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Rectángulo"/>
            <p:cNvSpPr/>
            <p:nvPr/>
          </p:nvSpPr>
          <p:spPr>
            <a:xfrm rot="10800000" flipH="1">
              <a:off x="457200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Rectángulo"/>
            <p:cNvSpPr/>
            <p:nvPr/>
          </p:nvSpPr>
          <p:spPr>
            <a:xfrm flipH="1">
              <a:off x="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40" name="139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1380" y="-13642"/>
            <a:ext cx="9169053" cy="5157142"/>
          </a:xfrm>
          <a:prstGeom prst="rect">
            <a:avLst/>
          </a:prstGeom>
        </p:spPr>
      </p:pic>
      <p:sp>
        <p:nvSpPr>
          <p:cNvPr id="3" name="2 Paralelogramo"/>
          <p:cNvSpPr/>
          <p:nvPr/>
        </p:nvSpPr>
        <p:spPr>
          <a:xfrm rot="5400000" flipH="1" flipV="1">
            <a:off x="7651465" y="1223460"/>
            <a:ext cx="1873436"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5400000" flipH="1" flipV="1">
            <a:off x="7236111" y="975187"/>
            <a:ext cx="1686089"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5400000" flipH="1" flipV="1">
            <a:off x="6727048" y="745517"/>
            <a:ext cx="1686093"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5400000" flipH="1" flipV="1">
            <a:off x="6319801" y="554122"/>
            <a:ext cx="1686089"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5400000" flipH="1" flipV="1">
            <a:off x="5810740" y="324451"/>
            <a:ext cx="1686089"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5400000" flipH="1" flipV="1">
            <a:off x="5301679" y="94780"/>
            <a:ext cx="1686089"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5400000" flipH="1" flipV="1">
            <a:off x="4762253" y="-126932"/>
            <a:ext cx="1686089"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rot="5400000" flipH="1" flipV="1">
            <a:off x="4270568" y="-356946"/>
            <a:ext cx="1686089"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rot="5400000" flipH="1" flipV="1">
            <a:off x="7651465" y="1474412"/>
            <a:ext cx="1873436"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rot="5400000" flipH="1" flipV="1">
            <a:off x="7236111" y="1226139"/>
            <a:ext cx="1686089"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rot="5400000" flipH="1" flipV="1">
            <a:off x="6727050" y="996468"/>
            <a:ext cx="1686089"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rot="5400000" flipH="1" flipV="1">
            <a:off x="6319801" y="793124"/>
            <a:ext cx="1686089"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rot="5400000" flipH="1" flipV="1">
            <a:off x="5810740" y="575403"/>
            <a:ext cx="1686089"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rot="5400000" flipH="1" flipV="1">
            <a:off x="5301679" y="345733"/>
            <a:ext cx="1686089"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rot="5400000" flipH="1" flipV="1">
            <a:off x="4795031" y="103082"/>
            <a:ext cx="1686089"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rot="5400000" flipH="1" flipV="1">
            <a:off x="4270568" y="-141339"/>
            <a:ext cx="1686089"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rot="5400000" flipH="1" flipV="1">
            <a:off x="7645909" y="1683539"/>
            <a:ext cx="1873436"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Paralelogramo"/>
          <p:cNvSpPr/>
          <p:nvPr/>
        </p:nvSpPr>
        <p:spPr>
          <a:xfrm rot="5400000" flipH="1" flipV="1">
            <a:off x="7230555" y="1435266"/>
            <a:ext cx="1686089"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5400000" flipH="1" flipV="1">
            <a:off x="6721494" y="1205594"/>
            <a:ext cx="1686089"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rot="5400000" flipH="1" flipV="1">
            <a:off x="6314245" y="1014201"/>
            <a:ext cx="1686089"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rot="5400000" flipH="1" flipV="1">
            <a:off x="5805183" y="784530"/>
            <a:ext cx="1686089"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rot="5400000" flipH="1" flipV="1">
            <a:off x="5296123" y="554859"/>
            <a:ext cx="1686089"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rot="5400000" flipH="1" flipV="1">
            <a:off x="4795031" y="312185"/>
            <a:ext cx="1686089"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rot="5400000" flipH="1" flipV="1">
            <a:off x="4270568" y="67788"/>
            <a:ext cx="1686089"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rot="5400000" flipH="1" flipV="1">
            <a:off x="7651465" y="1892666"/>
            <a:ext cx="1873436"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rot="5400000" flipH="1" flipV="1">
            <a:off x="7236111" y="1644393"/>
            <a:ext cx="1686089"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rot="5400000" flipH="1" flipV="1">
            <a:off x="6727050" y="1414721"/>
            <a:ext cx="1686089"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rot="5400000" flipH="1" flipV="1">
            <a:off x="6319801" y="1223328"/>
            <a:ext cx="1686089"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rot="5400000" flipH="1" flipV="1">
            <a:off x="5810740" y="993657"/>
            <a:ext cx="1686089"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rot="5400000" flipH="1" flipV="1">
            <a:off x="5301679" y="763986"/>
            <a:ext cx="1686089"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rot="5400000" flipH="1" flipV="1">
            <a:off x="4795031" y="521289"/>
            <a:ext cx="1686089"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Paralelogramo"/>
          <p:cNvSpPr/>
          <p:nvPr/>
        </p:nvSpPr>
        <p:spPr>
          <a:xfrm rot="5400000" flipH="1" flipV="1">
            <a:off x="4270568" y="276915"/>
            <a:ext cx="1686089"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Paralelogramo"/>
          <p:cNvSpPr/>
          <p:nvPr/>
        </p:nvSpPr>
        <p:spPr>
          <a:xfrm rot="16200000" flipV="1">
            <a:off x="-395105" y="1211132"/>
            <a:ext cx="1873436"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Paralelogramo"/>
          <p:cNvSpPr/>
          <p:nvPr/>
        </p:nvSpPr>
        <p:spPr>
          <a:xfrm rot="16200000" flipV="1">
            <a:off x="207593" y="962859"/>
            <a:ext cx="1686093"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Paralelogramo"/>
          <p:cNvSpPr/>
          <p:nvPr/>
        </p:nvSpPr>
        <p:spPr>
          <a:xfrm rot="16200000" flipV="1">
            <a:off x="716654" y="733187"/>
            <a:ext cx="1686093"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Paralelogramo"/>
          <p:cNvSpPr/>
          <p:nvPr/>
        </p:nvSpPr>
        <p:spPr>
          <a:xfrm rot="16200000" flipV="1">
            <a:off x="1123903" y="541794"/>
            <a:ext cx="1686093"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Paralelogramo"/>
          <p:cNvSpPr/>
          <p:nvPr/>
        </p:nvSpPr>
        <p:spPr>
          <a:xfrm rot="16200000" flipV="1">
            <a:off x="1632965" y="312123"/>
            <a:ext cx="1686093"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Paralelogramo"/>
          <p:cNvSpPr/>
          <p:nvPr/>
        </p:nvSpPr>
        <p:spPr>
          <a:xfrm rot="16200000" flipV="1">
            <a:off x="2142026" y="82452"/>
            <a:ext cx="1686093"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Paralelogramo"/>
          <p:cNvSpPr/>
          <p:nvPr/>
        </p:nvSpPr>
        <p:spPr>
          <a:xfrm rot="16200000" flipV="1">
            <a:off x="2681452" y="-139260"/>
            <a:ext cx="1686093"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Paralelogramo"/>
          <p:cNvSpPr/>
          <p:nvPr/>
        </p:nvSpPr>
        <p:spPr>
          <a:xfrm rot="16200000" flipV="1">
            <a:off x="3173137" y="-369275"/>
            <a:ext cx="1686091"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Paralelogramo"/>
          <p:cNvSpPr/>
          <p:nvPr/>
        </p:nvSpPr>
        <p:spPr>
          <a:xfrm rot="16200000" flipV="1">
            <a:off x="-395105" y="1462084"/>
            <a:ext cx="1873436"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Paralelogramo"/>
          <p:cNvSpPr/>
          <p:nvPr/>
        </p:nvSpPr>
        <p:spPr>
          <a:xfrm rot="16200000" flipV="1">
            <a:off x="207593" y="1213811"/>
            <a:ext cx="1686093"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Paralelogramo"/>
          <p:cNvSpPr/>
          <p:nvPr/>
        </p:nvSpPr>
        <p:spPr>
          <a:xfrm rot="16200000" flipV="1">
            <a:off x="716654" y="984140"/>
            <a:ext cx="1686093"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Paralelogramo"/>
          <p:cNvSpPr/>
          <p:nvPr/>
        </p:nvSpPr>
        <p:spPr>
          <a:xfrm rot="16200000" flipV="1">
            <a:off x="1123903" y="780796"/>
            <a:ext cx="1686093"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Paralelogramo"/>
          <p:cNvSpPr/>
          <p:nvPr/>
        </p:nvSpPr>
        <p:spPr>
          <a:xfrm rot="16200000" flipV="1">
            <a:off x="1632965" y="563075"/>
            <a:ext cx="1686093"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Paralelogramo"/>
          <p:cNvSpPr/>
          <p:nvPr/>
        </p:nvSpPr>
        <p:spPr>
          <a:xfrm rot="16200000" flipV="1">
            <a:off x="2142026" y="333405"/>
            <a:ext cx="1686093"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Paralelogramo"/>
          <p:cNvSpPr/>
          <p:nvPr/>
        </p:nvSpPr>
        <p:spPr>
          <a:xfrm rot="16200000" flipV="1">
            <a:off x="2648673" y="90754"/>
            <a:ext cx="1686093"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Paralelogramo"/>
          <p:cNvSpPr/>
          <p:nvPr/>
        </p:nvSpPr>
        <p:spPr>
          <a:xfrm rot="16200000" flipV="1">
            <a:off x="3173136" y="-153667"/>
            <a:ext cx="1686093"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Paralelogramo"/>
          <p:cNvSpPr/>
          <p:nvPr/>
        </p:nvSpPr>
        <p:spPr>
          <a:xfrm rot="16200000" flipV="1">
            <a:off x="-389549" y="1671211"/>
            <a:ext cx="1873436"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Paralelogramo"/>
          <p:cNvSpPr/>
          <p:nvPr/>
        </p:nvSpPr>
        <p:spPr>
          <a:xfrm rot="16200000" flipV="1">
            <a:off x="213149" y="1422938"/>
            <a:ext cx="1686093"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Paralelogramo"/>
          <p:cNvSpPr/>
          <p:nvPr/>
        </p:nvSpPr>
        <p:spPr>
          <a:xfrm rot="16200000" flipV="1">
            <a:off x="722210" y="1193266"/>
            <a:ext cx="1686093"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Paralelogramo"/>
          <p:cNvSpPr/>
          <p:nvPr/>
        </p:nvSpPr>
        <p:spPr>
          <a:xfrm rot="16200000" flipV="1">
            <a:off x="1129459" y="1001873"/>
            <a:ext cx="1686093"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Paralelogramo"/>
          <p:cNvSpPr/>
          <p:nvPr/>
        </p:nvSpPr>
        <p:spPr>
          <a:xfrm rot="16200000" flipV="1">
            <a:off x="1638521" y="772202"/>
            <a:ext cx="1686093"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Paralelogramo"/>
          <p:cNvSpPr/>
          <p:nvPr/>
        </p:nvSpPr>
        <p:spPr>
          <a:xfrm rot="16200000" flipV="1">
            <a:off x="2147582" y="542531"/>
            <a:ext cx="1686093"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Paralelogramo"/>
          <p:cNvSpPr/>
          <p:nvPr/>
        </p:nvSpPr>
        <p:spPr>
          <a:xfrm rot="16200000" flipV="1">
            <a:off x="2648673" y="299857"/>
            <a:ext cx="1686093"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Paralelogramo"/>
          <p:cNvSpPr/>
          <p:nvPr/>
        </p:nvSpPr>
        <p:spPr>
          <a:xfrm rot="16200000" flipV="1">
            <a:off x="3173136" y="55460"/>
            <a:ext cx="1686093"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Paralelogramo"/>
          <p:cNvSpPr/>
          <p:nvPr/>
        </p:nvSpPr>
        <p:spPr>
          <a:xfrm rot="16200000" flipV="1">
            <a:off x="-395105" y="1880338"/>
            <a:ext cx="1873436"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Paralelogramo"/>
          <p:cNvSpPr/>
          <p:nvPr/>
        </p:nvSpPr>
        <p:spPr>
          <a:xfrm rot="16200000" flipV="1">
            <a:off x="207593" y="1632065"/>
            <a:ext cx="1686093"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Paralelogramo"/>
          <p:cNvSpPr/>
          <p:nvPr/>
        </p:nvSpPr>
        <p:spPr>
          <a:xfrm rot="16200000" flipV="1">
            <a:off x="716654" y="1402393"/>
            <a:ext cx="1686093"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Paralelogramo"/>
          <p:cNvSpPr/>
          <p:nvPr/>
        </p:nvSpPr>
        <p:spPr>
          <a:xfrm rot="16200000" flipV="1">
            <a:off x="1123903" y="1211000"/>
            <a:ext cx="1686093"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Paralelogramo"/>
          <p:cNvSpPr/>
          <p:nvPr/>
        </p:nvSpPr>
        <p:spPr>
          <a:xfrm rot="16200000" flipV="1">
            <a:off x="1632965" y="981329"/>
            <a:ext cx="1686093"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Paralelogramo"/>
          <p:cNvSpPr/>
          <p:nvPr/>
        </p:nvSpPr>
        <p:spPr>
          <a:xfrm rot="16200000" flipV="1">
            <a:off x="2142026" y="751658"/>
            <a:ext cx="1686093"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Paralelogramo"/>
          <p:cNvSpPr/>
          <p:nvPr/>
        </p:nvSpPr>
        <p:spPr>
          <a:xfrm rot="16200000" flipV="1">
            <a:off x="2648673" y="508961"/>
            <a:ext cx="1686093"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Paralelogramo"/>
          <p:cNvSpPr/>
          <p:nvPr/>
        </p:nvSpPr>
        <p:spPr>
          <a:xfrm rot="16200000" flipV="1">
            <a:off x="3173136" y="264587"/>
            <a:ext cx="1686093"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Paralelogramo"/>
          <p:cNvSpPr/>
          <p:nvPr/>
        </p:nvSpPr>
        <p:spPr>
          <a:xfrm rot="16200000" flipH="1" flipV="1">
            <a:off x="-391673" y="2866215"/>
            <a:ext cx="1873436"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Paralelogramo"/>
          <p:cNvSpPr/>
          <p:nvPr/>
        </p:nvSpPr>
        <p:spPr>
          <a:xfrm rot="16200000" flipH="1" flipV="1">
            <a:off x="211028" y="3115559"/>
            <a:ext cx="1686087"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Paralelogramo"/>
          <p:cNvSpPr/>
          <p:nvPr/>
        </p:nvSpPr>
        <p:spPr>
          <a:xfrm rot="16200000" flipH="1" flipV="1">
            <a:off x="720088" y="3345231"/>
            <a:ext cx="1686089"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Paralelogramo"/>
          <p:cNvSpPr/>
          <p:nvPr/>
        </p:nvSpPr>
        <p:spPr>
          <a:xfrm rot="16200000" flipH="1" flipV="1">
            <a:off x="1127337" y="3536625"/>
            <a:ext cx="1686089"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Paralelogramo"/>
          <p:cNvSpPr/>
          <p:nvPr/>
        </p:nvSpPr>
        <p:spPr>
          <a:xfrm rot="16200000" flipH="1" flipV="1">
            <a:off x="1636399" y="3766296"/>
            <a:ext cx="1686089"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Paralelogramo"/>
          <p:cNvSpPr/>
          <p:nvPr/>
        </p:nvSpPr>
        <p:spPr>
          <a:xfrm rot="16200000" flipH="1" flipV="1">
            <a:off x="2145460" y="3995966"/>
            <a:ext cx="1686089"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Paralelogramo"/>
          <p:cNvSpPr/>
          <p:nvPr/>
        </p:nvSpPr>
        <p:spPr>
          <a:xfrm rot="16200000" flipH="1" flipV="1">
            <a:off x="2684885" y="4217678"/>
            <a:ext cx="1686091"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Paralelogramo"/>
          <p:cNvSpPr/>
          <p:nvPr/>
        </p:nvSpPr>
        <p:spPr>
          <a:xfrm rot="16200000" flipH="1" flipV="1">
            <a:off x="3176569" y="4447692"/>
            <a:ext cx="1686091"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Paralelogramo"/>
          <p:cNvSpPr/>
          <p:nvPr/>
        </p:nvSpPr>
        <p:spPr>
          <a:xfrm rot="16200000" flipH="1" flipV="1">
            <a:off x="-391673" y="2615263"/>
            <a:ext cx="1873436"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Paralelogramo"/>
          <p:cNvSpPr/>
          <p:nvPr/>
        </p:nvSpPr>
        <p:spPr>
          <a:xfrm rot="16200000" flipH="1" flipV="1">
            <a:off x="211028" y="2864607"/>
            <a:ext cx="1686087"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Paralelogramo"/>
          <p:cNvSpPr/>
          <p:nvPr/>
        </p:nvSpPr>
        <p:spPr>
          <a:xfrm rot="16200000" flipH="1" flipV="1">
            <a:off x="720088" y="3094279"/>
            <a:ext cx="1686089"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Paralelogramo"/>
          <p:cNvSpPr/>
          <p:nvPr/>
        </p:nvSpPr>
        <p:spPr>
          <a:xfrm rot="16200000" flipH="1" flipV="1">
            <a:off x="1127335" y="3297623"/>
            <a:ext cx="1686093"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Paralelogramo"/>
          <p:cNvSpPr/>
          <p:nvPr/>
        </p:nvSpPr>
        <p:spPr>
          <a:xfrm rot="16200000" flipH="1" flipV="1">
            <a:off x="1636399" y="3515344"/>
            <a:ext cx="1686089"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Paralelogramo"/>
          <p:cNvSpPr/>
          <p:nvPr/>
        </p:nvSpPr>
        <p:spPr>
          <a:xfrm rot="16200000" flipH="1" flipV="1">
            <a:off x="2145460" y="3745014"/>
            <a:ext cx="1686089"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Paralelogramo"/>
          <p:cNvSpPr/>
          <p:nvPr/>
        </p:nvSpPr>
        <p:spPr>
          <a:xfrm rot="16200000" flipH="1" flipV="1">
            <a:off x="2652106" y="3987664"/>
            <a:ext cx="1686091"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Paralelogramo"/>
          <p:cNvSpPr/>
          <p:nvPr/>
        </p:nvSpPr>
        <p:spPr>
          <a:xfrm rot="16200000" flipH="1" flipV="1">
            <a:off x="3176569" y="4232085"/>
            <a:ext cx="1686091"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Paralelogramo"/>
          <p:cNvSpPr/>
          <p:nvPr/>
        </p:nvSpPr>
        <p:spPr>
          <a:xfrm rot="16200000" flipH="1" flipV="1">
            <a:off x="-386117" y="2406136"/>
            <a:ext cx="1873436"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Paralelogramo"/>
          <p:cNvSpPr/>
          <p:nvPr/>
        </p:nvSpPr>
        <p:spPr>
          <a:xfrm rot="16200000" flipH="1" flipV="1">
            <a:off x="216584" y="2655480"/>
            <a:ext cx="1686087"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Paralelogramo"/>
          <p:cNvSpPr/>
          <p:nvPr/>
        </p:nvSpPr>
        <p:spPr>
          <a:xfrm rot="16200000" flipH="1" flipV="1">
            <a:off x="725644" y="2885152"/>
            <a:ext cx="1686089"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Paralelogramo"/>
          <p:cNvSpPr/>
          <p:nvPr/>
        </p:nvSpPr>
        <p:spPr>
          <a:xfrm rot="16200000" flipH="1" flipV="1">
            <a:off x="1132891" y="3076546"/>
            <a:ext cx="1686093"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Paralelogramo"/>
          <p:cNvSpPr/>
          <p:nvPr/>
        </p:nvSpPr>
        <p:spPr>
          <a:xfrm rot="16200000" flipH="1" flipV="1">
            <a:off x="1641953" y="3306217"/>
            <a:ext cx="1686093"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Paralelogramo"/>
          <p:cNvSpPr/>
          <p:nvPr/>
        </p:nvSpPr>
        <p:spPr>
          <a:xfrm rot="16200000" flipH="1" flipV="1">
            <a:off x="2151016" y="3535887"/>
            <a:ext cx="1686089"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Paralelogramo"/>
          <p:cNvSpPr/>
          <p:nvPr/>
        </p:nvSpPr>
        <p:spPr>
          <a:xfrm rot="16200000" flipH="1" flipV="1">
            <a:off x="2652106" y="3778560"/>
            <a:ext cx="1686091"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Paralelogramo"/>
          <p:cNvSpPr/>
          <p:nvPr/>
        </p:nvSpPr>
        <p:spPr>
          <a:xfrm rot="16200000" flipH="1" flipV="1">
            <a:off x="3176569" y="4022958"/>
            <a:ext cx="1686091"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Paralelogramo"/>
          <p:cNvSpPr/>
          <p:nvPr/>
        </p:nvSpPr>
        <p:spPr>
          <a:xfrm rot="16200000" flipH="1" flipV="1">
            <a:off x="-391673" y="2197009"/>
            <a:ext cx="1873436"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Paralelogramo"/>
          <p:cNvSpPr/>
          <p:nvPr/>
        </p:nvSpPr>
        <p:spPr>
          <a:xfrm rot="16200000" flipH="1" flipV="1">
            <a:off x="211028" y="2446353"/>
            <a:ext cx="1686087"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Paralelogramo"/>
          <p:cNvSpPr/>
          <p:nvPr/>
        </p:nvSpPr>
        <p:spPr>
          <a:xfrm rot="16200000" flipH="1" flipV="1">
            <a:off x="720089" y="2676025"/>
            <a:ext cx="1686087"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Paralelogramo"/>
          <p:cNvSpPr/>
          <p:nvPr/>
        </p:nvSpPr>
        <p:spPr>
          <a:xfrm rot="16200000" flipH="1" flipV="1">
            <a:off x="1127335" y="2867419"/>
            <a:ext cx="1686093"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Paralelogramo"/>
          <p:cNvSpPr/>
          <p:nvPr/>
        </p:nvSpPr>
        <p:spPr>
          <a:xfrm rot="16200000" flipH="1" flipV="1">
            <a:off x="1636397" y="3097090"/>
            <a:ext cx="1686093"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Paralelogramo"/>
          <p:cNvSpPr/>
          <p:nvPr/>
        </p:nvSpPr>
        <p:spPr>
          <a:xfrm rot="16200000" flipH="1" flipV="1">
            <a:off x="2145460" y="3326761"/>
            <a:ext cx="1686089"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Paralelogramo"/>
          <p:cNvSpPr/>
          <p:nvPr/>
        </p:nvSpPr>
        <p:spPr>
          <a:xfrm rot="16200000" flipH="1" flipV="1">
            <a:off x="2652106" y="3569457"/>
            <a:ext cx="1686091"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Paralelogramo"/>
          <p:cNvSpPr/>
          <p:nvPr/>
        </p:nvSpPr>
        <p:spPr>
          <a:xfrm rot="16200000" flipH="1" flipV="1">
            <a:off x="3176569" y="3813831"/>
            <a:ext cx="1686091" cy="1018088"/>
          </a:xfrm>
          <a:prstGeom prst="parallelogram">
            <a:avLst>
              <a:gd name="adj" fmla="val 62334"/>
            </a:avLst>
          </a:prstGeom>
          <a:gradFill flip="none" rotWithShape="1">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tileRect r="-100000" b="-100000"/>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Paralelogramo"/>
          <p:cNvSpPr/>
          <p:nvPr/>
        </p:nvSpPr>
        <p:spPr>
          <a:xfrm rot="5400000" flipV="1">
            <a:off x="7654897" y="2878543"/>
            <a:ext cx="1873436"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Paralelogramo"/>
          <p:cNvSpPr/>
          <p:nvPr/>
        </p:nvSpPr>
        <p:spPr>
          <a:xfrm rot="5400000" flipV="1">
            <a:off x="7239542" y="3127887"/>
            <a:ext cx="1686091"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Paralelogramo"/>
          <p:cNvSpPr/>
          <p:nvPr/>
        </p:nvSpPr>
        <p:spPr>
          <a:xfrm rot="5400000" flipV="1">
            <a:off x="6730481" y="3357558"/>
            <a:ext cx="1686091"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Paralelogramo"/>
          <p:cNvSpPr/>
          <p:nvPr/>
        </p:nvSpPr>
        <p:spPr>
          <a:xfrm rot="5400000" flipV="1">
            <a:off x="6323232" y="3548952"/>
            <a:ext cx="1686091"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Paralelogramo"/>
          <p:cNvSpPr/>
          <p:nvPr/>
        </p:nvSpPr>
        <p:spPr>
          <a:xfrm rot="5400000" flipV="1">
            <a:off x="5814171" y="3778623"/>
            <a:ext cx="1686091"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Paralelogramo"/>
          <p:cNvSpPr/>
          <p:nvPr/>
        </p:nvSpPr>
        <p:spPr>
          <a:xfrm rot="5400000" flipV="1">
            <a:off x="5305110" y="4008293"/>
            <a:ext cx="1686091"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Paralelogramo"/>
          <p:cNvSpPr/>
          <p:nvPr/>
        </p:nvSpPr>
        <p:spPr>
          <a:xfrm rot="5400000" flipV="1">
            <a:off x="4765684" y="4230006"/>
            <a:ext cx="1686091"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Paralelogramo"/>
          <p:cNvSpPr/>
          <p:nvPr/>
        </p:nvSpPr>
        <p:spPr>
          <a:xfrm rot="5400000" flipV="1">
            <a:off x="4273999" y="4460020"/>
            <a:ext cx="1686091"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Paralelogramo"/>
          <p:cNvSpPr/>
          <p:nvPr/>
        </p:nvSpPr>
        <p:spPr>
          <a:xfrm rot="5400000" flipV="1">
            <a:off x="7654897" y="2627591"/>
            <a:ext cx="1873436"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Paralelogramo"/>
          <p:cNvSpPr/>
          <p:nvPr/>
        </p:nvSpPr>
        <p:spPr>
          <a:xfrm rot="5400000" flipV="1">
            <a:off x="7239542" y="2876935"/>
            <a:ext cx="1686091"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Paralelogramo"/>
          <p:cNvSpPr/>
          <p:nvPr/>
        </p:nvSpPr>
        <p:spPr>
          <a:xfrm rot="5400000" flipV="1">
            <a:off x="6730481" y="3106606"/>
            <a:ext cx="1686091"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Paralelogramo"/>
          <p:cNvSpPr/>
          <p:nvPr/>
        </p:nvSpPr>
        <p:spPr>
          <a:xfrm rot="5400000" flipV="1">
            <a:off x="6323232" y="3309950"/>
            <a:ext cx="1686091"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Paralelogramo"/>
          <p:cNvSpPr/>
          <p:nvPr/>
        </p:nvSpPr>
        <p:spPr>
          <a:xfrm rot="5400000" flipV="1">
            <a:off x="5814171" y="3527671"/>
            <a:ext cx="1686091"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Paralelogramo"/>
          <p:cNvSpPr/>
          <p:nvPr/>
        </p:nvSpPr>
        <p:spPr>
          <a:xfrm rot="5400000" flipV="1">
            <a:off x="5305110" y="3757341"/>
            <a:ext cx="1686091"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Paralelogramo"/>
          <p:cNvSpPr/>
          <p:nvPr/>
        </p:nvSpPr>
        <p:spPr>
          <a:xfrm rot="5400000" flipV="1">
            <a:off x="4798462" y="3999992"/>
            <a:ext cx="1686091"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Paralelogramo"/>
          <p:cNvSpPr/>
          <p:nvPr/>
        </p:nvSpPr>
        <p:spPr>
          <a:xfrm rot="5400000" flipV="1">
            <a:off x="4273999" y="4244413"/>
            <a:ext cx="1686091"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Paralelogramo"/>
          <p:cNvSpPr/>
          <p:nvPr/>
        </p:nvSpPr>
        <p:spPr>
          <a:xfrm rot="5400000" flipV="1">
            <a:off x="7649341" y="2418464"/>
            <a:ext cx="1873436"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Paralelogramo"/>
          <p:cNvSpPr/>
          <p:nvPr/>
        </p:nvSpPr>
        <p:spPr>
          <a:xfrm rot="5400000" flipV="1">
            <a:off x="7233986" y="2667808"/>
            <a:ext cx="1686091"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Paralelogramo"/>
          <p:cNvSpPr/>
          <p:nvPr/>
        </p:nvSpPr>
        <p:spPr>
          <a:xfrm rot="5400000" flipV="1">
            <a:off x="6724925" y="2897479"/>
            <a:ext cx="1686091"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Paralelogramo"/>
          <p:cNvSpPr/>
          <p:nvPr/>
        </p:nvSpPr>
        <p:spPr>
          <a:xfrm rot="5400000" flipV="1">
            <a:off x="6317676" y="3088873"/>
            <a:ext cx="1686091"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Paralelogramo"/>
          <p:cNvSpPr/>
          <p:nvPr/>
        </p:nvSpPr>
        <p:spPr>
          <a:xfrm rot="5400000" flipV="1">
            <a:off x="5808614" y="3318544"/>
            <a:ext cx="1686091"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Paralelogramo"/>
          <p:cNvSpPr/>
          <p:nvPr/>
        </p:nvSpPr>
        <p:spPr>
          <a:xfrm rot="5400000" flipV="1">
            <a:off x="5299554" y="3548214"/>
            <a:ext cx="1686091"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Paralelogramo"/>
          <p:cNvSpPr/>
          <p:nvPr/>
        </p:nvSpPr>
        <p:spPr>
          <a:xfrm rot="5400000" flipV="1">
            <a:off x="4798462" y="3790888"/>
            <a:ext cx="1686091"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Paralelogramo"/>
          <p:cNvSpPr/>
          <p:nvPr/>
        </p:nvSpPr>
        <p:spPr>
          <a:xfrm rot="5400000" flipV="1">
            <a:off x="4273999" y="4035286"/>
            <a:ext cx="1686091"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Paralelogramo"/>
          <p:cNvSpPr/>
          <p:nvPr/>
        </p:nvSpPr>
        <p:spPr>
          <a:xfrm rot="5400000" flipV="1">
            <a:off x="7654897" y="2209337"/>
            <a:ext cx="1873436"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Paralelogramo"/>
          <p:cNvSpPr/>
          <p:nvPr/>
        </p:nvSpPr>
        <p:spPr>
          <a:xfrm rot="5400000" flipV="1">
            <a:off x="7239542" y="2458681"/>
            <a:ext cx="1686091"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Paralelogramo"/>
          <p:cNvSpPr/>
          <p:nvPr/>
        </p:nvSpPr>
        <p:spPr>
          <a:xfrm rot="5400000" flipV="1">
            <a:off x="6730481" y="2688353"/>
            <a:ext cx="1686091"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Paralelogramo"/>
          <p:cNvSpPr/>
          <p:nvPr/>
        </p:nvSpPr>
        <p:spPr>
          <a:xfrm rot="5400000" flipV="1">
            <a:off x="6323232" y="2879746"/>
            <a:ext cx="1686091"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Paralelogramo"/>
          <p:cNvSpPr/>
          <p:nvPr/>
        </p:nvSpPr>
        <p:spPr>
          <a:xfrm rot="5400000" flipV="1">
            <a:off x="5814171" y="3109417"/>
            <a:ext cx="1686091"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Paralelogramo"/>
          <p:cNvSpPr/>
          <p:nvPr/>
        </p:nvSpPr>
        <p:spPr>
          <a:xfrm rot="5400000" flipV="1">
            <a:off x="5305110" y="3339088"/>
            <a:ext cx="1686091"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Paralelogramo"/>
          <p:cNvSpPr/>
          <p:nvPr/>
        </p:nvSpPr>
        <p:spPr>
          <a:xfrm rot="5400000" flipV="1">
            <a:off x="4798462" y="3581785"/>
            <a:ext cx="1686091"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Paralelogramo"/>
          <p:cNvSpPr/>
          <p:nvPr/>
        </p:nvSpPr>
        <p:spPr>
          <a:xfrm rot="5400000" flipV="1">
            <a:off x="4273999" y="3826159"/>
            <a:ext cx="1686091" cy="1018088"/>
          </a:xfrm>
          <a:prstGeom prst="parallelogram">
            <a:avLst>
              <a:gd name="adj" fmla="val 62334"/>
            </a:avLst>
          </a:prstGeom>
          <a:gradFill>
            <a:gsLst>
              <a:gs pos="29000">
                <a:schemeClr val="tx1"/>
              </a:gs>
              <a:gs pos="35420">
                <a:srgbClr val="777777">
                  <a:alpha val="0"/>
                </a:srgbClr>
              </a:gs>
              <a:gs pos="24000">
                <a:srgbClr val="E0B546">
                  <a:alpha val="0"/>
                  <a:lumMod val="0"/>
                </a:srgbClr>
              </a:gs>
              <a:gs pos="41000">
                <a:srgbClr val="E7B836">
                  <a:alpha val="0"/>
                  <a:lumMod val="0"/>
                </a:srgbClr>
              </a:gs>
              <a:gs pos="44000">
                <a:srgbClr val="F0BB22">
                  <a:alpha val="0"/>
                  <a:lumMod val="0"/>
                </a:srgbClr>
              </a:gs>
              <a:gs pos="42000">
                <a:srgbClr val="FFC000"/>
              </a:gs>
            </a:gsLst>
            <a:path path="rect">
              <a:fillToRect l="100000" t="100000"/>
            </a:path>
          </a:gradFill>
          <a:ln w="15875" cap="sq">
            <a:solidFill>
              <a:srgbClr val="CB6323"/>
            </a:soli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Rectángulo"/>
          <p:cNvSpPr/>
          <p:nvPr/>
        </p:nvSpPr>
        <p:spPr>
          <a:xfrm flipH="1">
            <a:off x="-180528" y="-380578"/>
            <a:ext cx="9577064" cy="6048672"/>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8421385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additive="base">
                                        <p:cTn id="7" dur="2250" fill="hold"/>
                                        <p:tgtEl>
                                          <p:spTgt spid="36"/>
                                        </p:tgtEl>
                                        <p:attrNameLst>
                                          <p:attrName>ppt_x</p:attrName>
                                        </p:attrNameLst>
                                      </p:cBhvr>
                                      <p:tavLst>
                                        <p:tav tm="0">
                                          <p:val>
                                            <p:strVal val="1+#ppt_w/2"/>
                                          </p:val>
                                        </p:tav>
                                        <p:tav tm="100000">
                                          <p:val>
                                            <p:strVal val="#ppt_x"/>
                                          </p:val>
                                        </p:tav>
                                      </p:tavLst>
                                    </p:anim>
                                    <p:anim calcmode="lin" valueType="num">
                                      <p:cBhvr additive="base">
                                        <p:cTn id="8" dur="2250" fill="hold"/>
                                        <p:tgtEl>
                                          <p:spTgt spid="36"/>
                                        </p:tgtEl>
                                        <p:attrNameLst>
                                          <p:attrName>ppt_y</p:attrName>
                                        </p:attrNameLst>
                                      </p:cBhvr>
                                      <p:tavLst>
                                        <p:tav tm="0">
                                          <p:val>
                                            <p:strVal val="1+#ppt_h/2"/>
                                          </p:val>
                                        </p:tav>
                                        <p:tav tm="100000">
                                          <p:val>
                                            <p:strVal val="#ppt_y"/>
                                          </p:val>
                                        </p:tav>
                                      </p:tavLst>
                                    </p:anim>
                                  </p:childTnLst>
                                </p:cTn>
                              </p:par>
                              <p:par>
                                <p:cTn id="9" presetID="2" presetClass="entr" presetSubtype="6" fill="hold" grpId="0" nodeType="withEffect">
                                  <p:stCondLst>
                                    <p:cond delay="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2250" fill="hold"/>
                                        <p:tgtEl>
                                          <p:spTgt spid="37"/>
                                        </p:tgtEl>
                                        <p:attrNameLst>
                                          <p:attrName>ppt_x</p:attrName>
                                        </p:attrNameLst>
                                      </p:cBhvr>
                                      <p:tavLst>
                                        <p:tav tm="0">
                                          <p:val>
                                            <p:strVal val="1+#ppt_w/2"/>
                                          </p:val>
                                        </p:tav>
                                        <p:tav tm="100000">
                                          <p:val>
                                            <p:strVal val="#ppt_x"/>
                                          </p:val>
                                        </p:tav>
                                      </p:tavLst>
                                    </p:anim>
                                    <p:anim calcmode="lin" valueType="num">
                                      <p:cBhvr additive="base">
                                        <p:cTn id="12" dur="2250" fill="hold"/>
                                        <p:tgtEl>
                                          <p:spTgt spid="37"/>
                                        </p:tgtEl>
                                        <p:attrNameLst>
                                          <p:attrName>ppt_y</p:attrName>
                                        </p:attrNameLst>
                                      </p:cBhvr>
                                      <p:tavLst>
                                        <p:tav tm="0">
                                          <p:val>
                                            <p:strVal val="1+#ppt_h/2"/>
                                          </p:val>
                                        </p:tav>
                                        <p:tav tm="100000">
                                          <p:val>
                                            <p:strVal val="#ppt_y"/>
                                          </p:val>
                                        </p:tav>
                                      </p:tavLst>
                                    </p:anim>
                                  </p:childTnLst>
                                </p:cTn>
                              </p:par>
                              <p:par>
                                <p:cTn id="13" presetID="2" presetClass="entr" presetSubtype="6" fill="hold" grpId="0" nodeType="withEffect">
                                  <p:stCondLst>
                                    <p:cond delay="0"/>
                                  </p:stCondLst>
                                  <p:childTnLst>
                                    <p:set>
                                      <p:cBhvr>
                                        <p:cTn id="14" dur="1" fill="hold">
                                          <p:stCondLst>
                                            <p:cond delay="0"/>
                                          </p:stCondLst>
                                        </p:cTn>
                                        <p:tgtEl>
                                          <p:spTgt spid="38"/>
                                        </p:tgtEl>
                                        <p:attrNameLst>
                                          <p:attrName>style.visibility</p:attrName>
                                        </p:attrNameLst>
                                      </p:cBhvr>
                                      <p:to>
                                        <p:strVal val="visible"/>
                                      </p:to>
                                    </p:set>
                                    <p:anim calcmode="lin" valueType="num">
                                      <p:cBhvr additive="base">
                                        <p:cTn id="15" dur="2250" fill="hold"/>
                                        <p:tgtEl>
                                          <p:spTgt spid="38"/>
                                        </p:tgtEl>
                                        <p:attrNameLst>
                                          <p:attrName>ppt_x</p:attrName>
                                        </p:attrNameLst>
                                      </p:cBhvr>
                                      <p:tavLst>
                                        <p:tav tm="0">
                                          <p:val>
                                            <p:strVal val="1+#ppt_w/2"/>
                                          </p:val>
                                        </p:tav>
                                        <p:tav tm="100000">
                                          <p:val>
                                            <p:strVal val="#ppt_x"/>
                                          </p:val>
                                        </p:tav>
                                      </p:tavLst>
                                    </p:anim>
                                    <p:anim calcmode="lin" valueType="num">
                                      <p:cBhvr additive="base">
                                        <p:cTn id="16" dur="2250" fill="hold"/>
                                        <p:tgtEl>
                                          <p:spTgt spid="38"/>
                                        </p:tgtEl>
                                        <p:attrNameLst>
                                          <p:attrName>ppt_y</p:attrName>
                                        </p:attrNameLst>
                                      </p:cBhvr>
                                      <p:tavLst>
                                        <p:tav tm="0">
                                          <p:val>
                                            <p:strVal val="1+#ppt_h/2"/>
                                          </p:val>
                                        </p:tav>
                                        <p:tav tm="100000">
                                          <p:val>
                                            <p:strVal val="#ppt_y"/>
                                          </p:val>
                                        </p:tav>
                                      </p:tavLst>
                                    </p:anim>
                                  </p:childTnLst>
                                </p:cTn>
                              </p:par>
                              <p:par>
                                <p:cTn id="17" presetID="2" presetClass="entr" presetSubtype="6" fill="hold" grpId="0" nodeType="withEffect">
                                  <p:stCondLst>
                                    <p:cond delay="0"/>
                                  </p:stCondLst>
                                  <p:childTnLst>
                                    <p:set>
                                      <p:cBhvr>
                                        <p:cTn id="18" dur="1" fill="hold">
                                          <p:stCondLst>
                                            <p:cond delay="0"/>
                                          </p:stCondLst>
                                        </p:cTn>
                                        <p:tgtEl>
                                          <p:spTgt spid="39"/>
                                        </p:tgtEl>
                                        <p:attrNameLst>
                                          <p:attrName>style.visibility</p:attrName>
                                        </p:attrNameLst>
                                      </p:cBhvr>
                                      <p:to>
                                        <p:strVal val="visible"/>
                                      </p:to>
                                    </p:set>
                                    <p:anim calcmode="lin" valueType="num">
                                      <p:cBhvr additive="base">
                                        <p:cTn id="19" dur="2250" fill="hold"/>
                                        <p:tgtEl>
                                          <p:spTgt spid="39"/>
                                        </p:tgtEl>
                                        <p:attrNameLst>
                                          <p:attrName>ppt_x</p:attrName>
                                        </p:attrNameLst>
                                      </p:cBhvr>
                                      <p:tavLst>
                                        <p:tav tm="0">
                                          <p:val>
                                            <p:strVal val="1+#ppt_w/2"/>
                                          </p:val>
                                        </p:tav>
                                        <p:tav tm="100000">
                                          <p:val>
                                            <p:strVal val="#ppt_x"/>
                                          </p:val>
                                        </p:tav>
                                      </p:tavLst>
                                    </p:anim>
                                    <p:anim calcmode="lin" valueType="num">
                                      <p:cBhvr additive="base">
                                        <p:cTn id="20" dur="2250" fill="hold"/>
                                        <p:tgtEl>
                                          <p:spTgt spid="39"/>
                                        </p:tgtEl>
                                        <p:attrNameLst>
                                          <p:attrName>ppt_y</p:attrName>
                                        </p:attrNameLst>
                                      </p:cBhvr>
                                      <p:tavLst>
                                        <p:tav tm="0">
                                          <p:val>
                                            <p:strVal val="1+#ppt_h/2"/>
                                          </p:val>
                                        </p:tav>
                                        <p:tav tm="100000">
                                          <p:val>
                                            <p:strVal val="#ppt_y"/>
                                          </p:val>
                                        </p:tav>
                                      </p:tavLst>
                                    </p:anim>
                                  </p:childTnLst>
                                </p:cTn>
                              </p:par>
                              <p:par>
                                <p:cTn id="21" presetID="2" presetClass="entr" presetSubtype="6" fill="hold" grpId="0" nodeType="withEffect">
                                  <p:stCondLst>
                                    <p:cond delay="0"/>
                                  </p:stCondLst>
                                  <p:childTnLst>
                                    <p:set>
                                      <p:cBhvr>
                                        <p:cTn id="22" dur="1" fill="hold">
                                          <p:stCondLst>
                                            <p:cond delay="0"/>
                                          </p:stCondLst>
                                        </p:cTn>
                                        <p:tgtEl>
                                          <p:spTgt spid="40"/>
                                        </p:tgtEl>
                                        <p:attrNameLst>
                                          <p:attrName>style.visibility</p:attrName>
                                        </p:attrNameLst>
                                      </p:cBhvr>
                                      <p:to>
                                        <p:strVal val="visible"/>
                                      </p:to>
                                    </p:set>
                                    <p:anim calcmode="lin" valueType="num">
                                      <p:cBhvr additive="base">
                                        <p:cTn id="23" dur="2250" fill="hold"/>
                                        <p:tgtEl>
                                          <p:spTgt spid="40"/>
                                        </p:tgtEl>
                                        <p:attrNameLst>
                                          <p:attrName>ppt_x</p:attrName>
                                        </p:attrNameLst>
                                      </p:cBhvr>
                                      <p:tavLst>
                                        <p:tav tm="0">
                                          <p:val>
                                            <p:strVal val="1+#ppt_w/2"/>
                                          </p:val>
                                        </p:tav>
                                        <p:tav tm="100000">
                                          <p:val>
                                            <p:strVal val="#ppt_x"/>
                                          </p:val>
                                        </p:tav>
                                      </p:tavLst>
                                    </p:anim>
                                    <p:anim calcmode="lin" valueType="num">
                                      <p:cBhvr additive="base">
                                        <p:cTn id="24" dur="2250" fill="hold"/>
                                        <p:tgtEl>
                                          <p:spTgt spid="40"/>
                                        </p:tgtEl>
                                        <p:attrNameLst>
                                          <p:attrName>ppt_y</p:attrName>
                                        </p:attrNameLst>
                                      </p:cBhvr>
                                      <p:tavLst>
                                        <p:tav tm="0">
                                          <p:val>
                                            <p:strVal val="1+#ppt_h/2"/>
                                          </p:val>
                                        </p:tav>
                                        <p:tav tm="100000">
                                          <p:val>
                                            <p:strVal val="#ppt_y"/>
                                          </p:val>
                                        </p:tav>
                                      </p:tavLst>
                                    </p:anim>
                                  </p:childTnLst>
                                </p:cTn>
                              </p:par>
                              <p:par>
                                <p:cTn id="25" presetID="2" presetClass="entr" presetSubtype="6" fill="hold" grpId="0" nodeType="withEffect">
                                  <p:stCondLst>
                                    <p:cond delay="0"/>
                                  </p:stCondLst>
                                  <p:childTnLst>
                                    <p:set>
                                      <p:cBhvr>
                                        <p:cTn id="26" dur="1" fill="hold">
                                          <p:stCondLst>
                                            <p:cond delay="0"/>
                                          </p:stCondLst>
                                        </p:cTn>
                                        <p:tgtEl>
                                          <p:spTgt spid="41"/>
                                        </p:tgtEl>
                                        <p:attrNameLst>
                                          <p:attrName>style.visibility</p:attrName>
                                        </p:attrNameLst>
                                      </p:cBhvr>
                                      <p:to>
                                        <p:strVal val="visible"/>
                                      </p:to>
                                    </p:set>
                                    <p:anim calcmode="lin" valueType="num">
                                      <p:cBhvr additive="base">
                                        <p:cTn id="27" dur="2250" fill="hold"/>
                                        <p:tgtEl>
                                          <p:spTgt spid="41"/>
                                        </p:tgtEl>
                                        <p:attrNameLst>
                                          <p:attrName>ppt_x</p:attrName>
                                        </p:attrNameLst>
                                      </p:cBhvr>
                                      <p:tavLst>
                                        <p:tav tm="0">
                                          <p:val>
                                            <p:strVal val="1+#ppt_w/2"/>
                                          </p:val>
                                        </p:tav>
                                        <p:tav tm="100000">
                                          <p:val>
                                            <p:strVal val="#ppt_x"/>
                                          </p:val>
                                        </p:tav>
                                      </p:tavLst>
                                    </p:anim>
                                    <p:anim calcmode="lin" valueType="num">
                                      <p:cBhvr additive="base">
                                        <p:cTn id="28" dur="2250" fill="hold"/>
                                        <p:tgtEl>
                                          <p:spTgt spid="41"/>
                                        </p:tgtEl>
                                        <p:attrNameLst>
                                          <p:attrName>ppt_y</p:attrName>
                                        </p:attrNameLst>
                                      </p:cBhvr>
                                      <p:tavLst>
                                        <p:tav tm="0">
                                          <p:val>
                                            <p:strVal val="1+#ppt_h/2"/>
                                          </p:val>
                                        </p:tav>
                                        <p:tav tm="100000">
                                          <p:val>
                                            <p:strVal val="#ppt_y"/>
                                          </p:val>
                                        </p:tav>
                                      </p:tavLst>
                                    </p:anim>
                                  </p:childTnLst>
                                </p:cTn>
                              </p:par>
                              <p:par>
                                <p:cTn id="29" presetID="2" presetClass="entr" presetSubtype="6" fill="hold" grpId="0" nodeType="withEffect">
                                  <p:stCondLst>
                                    <p:cond delay="0"/>
                                  </p:stCondLst>
                                  <p:childTnLst>
                                    <p:set>
                                      <p:cBhvr>
                                        <p:cTn id="30" dur="1" fill="hold">
                                          <p:stCondLst>
                                            <p:cond delay="0"/>
                                          </p:stCondLst>
                                        </p:cTn>
                                        <p:tgtEl>
                                          <p:spTgt spid="42"/>
                                        </p:tgtEl>
                                        <p:attrNameLst>
                                          <p:attrName>style.visibility</p:attrName>
                                        </p:attrNameLst>
                                      </p:cBhvr>
                                      <p:to>
                                        <p:strVal val="visible"/>
                                      </p:to>
                                    </p:set>
                                    <p:anim calcmode="lin" valueType="num">
                                      <p:cBhvr additive="base">
                                        <p:cTn id="31" dur="2250" fill="hold"/>
                                        <p:tgtEl>
                                          <p:spTgt spid="42"/>
                                        </p:tgtEl>
                                        <p:attrNameLst>
                                          <p:attrName>ppt_x</p:attrName>
                                        </p:attrNameLst>
                                      </p:cBhvr>
                                      <p:tavLst>
                                        <p:tav tm="0">
                                          <p:val>
                                            <p:strVal val="1+#ppt_w/2"/>
                                          </p:val>
                                        </p:tav>
                                        <p:tav tm="100000">
                                          <p:val>
                                            <p:strVal val="#ppt_x"/>
                                          </p:val>
                                        </p:tav>
                                      </p:tavLst>
                                    </p:anim>
                                    <p:anim calcmode="lin" valueType="num">
                                      <p:cBhvr additive="base">
                                        <p:cTn id="32" dur="2250" fill="hold"/>
                                        <p:tgtEl>
                                          <p:spTgt spid="42"/>
                                        </p:tgtEl>
                                        <p:attrNameLst>
                                          <p:attrName>ppt_y</p:attrName>
                                        </p:attrNameLst>
                                      </p:cBhvr>
                                      <p:tavLst>
                                        <p:tav tm="0">
                                          <p:val>
                                            <p:strVal val="1+#ppt_h/2"/>
                                          </p:val>
                                        </p:tav>
                                        <p:tav tm="100000">
                                          <p:val>
                                            <p:strVal val="#ppt_y"/>
                                          </p:val>
                                        </p:tav>
                                      </p:tavLst>
                                    </p:anim>
                                  </p:childTnLst>
                                </p:cTn>
                              </p:par>
                              <p:par>
                                <p:cTn id="33" presetID="2" presetClass="entr" presetSubtype="6" fill="hold" grpId="0" nodeType="withEffect">
                                  <p:stCondLst>
                                    <p:cond delay="0"/>
                                  </p:stCondLst>
                                  <p:childTnLst>
                                    <p:set>
                                      <p:cBhvr>
                                        <p:cTn id="34" dur="1" fill="hold">
                                          <p:stCondLst>
                                            <p:cond delay="0"/>
                                          </p:stCondLst>
                                        </p:cTn>
                                        <p:tgtEl>
                                          <p:spTgt spid="43"/>
                                        </p:tgtEl>
                                        <p:attrNameLst>
                                          <p:attrName>style.visibility</p:attrName>
                                        </p:attrNameLst>
                                      </p:cBhvr>
                                      <p:to>
                                        <p:strVal val="visible"/>
                                      </p:to>
                                    </p:set>
                                    <p:anim calcmode="lin" valueType="num">
                                      <p:cBhvr additive="base">
                                        <p:cTn id="35" dur="2250" fill="hold"/>
                                        <p:tgtEl>
                                          <p:spTgt spid="43"/>
                                        </p:tgtEl>
                                        <p:attrNameLst>
                                          <p:attrName>ppt_x</p:attrName>
                                        </p:attrNameLst>
                                      </p:cBhvr>
                                      <p:tavLst>
                                        <p:tav tm="0">
                                          <p:val>
                                            <p:strVal val="1+#ppt_w/2"/>
                                          </p:val>
                                        </p:tav>
                                        <p:tav tm="100000">
                                          <p:val>
                                            <p:strVal val="#ppt_x"/>
                                          </p:val>
                                        </p:tav>
                                      </p:tavLst>
                                    </p:anim>
                                    <p:anim calcmode="lin" valueType="num">
                                      <p:cBhvr additive="base">
                                        <p:cTn id="36" dur="2250" fill="hold"/>
                                        <p:tgtEl>
                                          <p:spTgt spid="43"/>
                                        </p:tgtEl>
                                        <p:attrNameLst>
                                          <p:attrName>ppt_y</p:attrName>
                                        </p:attrNameLst>
                                      </p:cBhvr>
                                      <p:tavLst>
                                        <p:tav tm="0">
                                          <p:val>
                                            <p:strVal val="1+#ppt_h/2"/>
                                          </p:val>
                                        </p:tav>
                                        <p:tav tm="100000">
                                          <p:val>
                                            <p:strVal val="#ppt_y"/>
                                          </p:val>
                                        </p:tav>
                                      </p:tavLst>
                                    </p:anim>
                                  </p:childTnLst>
                                </p:cTn>
                              </p:par>
                              <p:par>
                                <p:cTn id="37" presetID="2" presetClass="entr" presetSubtype="6" fill="hold" grpId="0" nodeType="withEffect">
                                  <p:stCondLst>
                                    <p:cond delay="0"/>
                                  </p:stCondLst>
                                  <p:childTnLst>
                                    <p:set>
                                      <p:cBhvr>
                                        <p:cTn id="38" dur="1" fill="hold">
                                          <p:stCondLst>
                                            <p:cond delay="0"/>
                                          </p:stCondLst>
                                        </p:cTn>
                                        <p:tgtEl>
                                          <p:spTgt spid="44"/>
                                        </p:tgtEl>
                                        <p:attrNameLst>
                                          <p:attrName>style.visibility</p:attrName>
                                        </p:attrNameLst>
                                      </p:cBhvr>
                                      <p:to>
                                        <p:strVal val="visible"/>
                                      </p:to>
                                    </p:set>
                                    <p:anim calcmode="lin" valueType="num">
                                      <p:cBhvr additive="base">
                                        <p:cTn id="39" dur="2250" fill="hold"/>
                                        <p:tgtEl>
                                          <p:spTgt spid="44"/>
                                        </p:tgtEl>
                                        <p:attrNameLst>
                                          <p:attrName>ppt_x</p:attrName>
                                        </p:attrNameLst>
                                      </p:cBhvr>
                                      <p:tavLst>
                                        <p:tav tm="0">
                                          <p:val>
                                            <p:strVal val="1+#ppt_w/2"/>
                                          </p:val>
                                        </p:tav>
                                        <p:tav tm="100000">
                                          <p:val>
                                            <p:strVal val="#ppt_x"/>
                                          </p:val>
                                        </p:tav>
                                      </p:tavLst>
                                    </p:anim>
                                    <p:anim calcmode="lin" valueType="num">
                                      <p:cBhvr additive="base">
                                        <p:cTn id="40" dur="2250" fill="hold"/>
                                        <p:tgtEl>
                                          <p:spTgt spid="44"/>
                                        </p:tgtEl>
                                        <p:attrNameLst>
                                          <p:attrName>ppt_y</p:attrName>
                                        </p:attrNameLst>
                                      </p:cBhvr>
                                      <p:tavLst>
                                        <p:tav tm="0">
                                          <p:val>
                                            <p:strVal val="1+#ppt_h/2"/>
                                          </p:val>
                                        </p:tav>
                                        <p:tav tm="100000">
                                          <p:val>
                                            <p:strVal val="#ppt_y"/>
                                          </p:val>
                                        </p:tav>
                                      </p:tavLst>
                                    </p:anim>
                                  </p:childTnLst>
                                </p:cTn>
                              </p:par>
                              <p:par>
                                <p:cTn id="41" presetID="2" presetClass="entr" presetSubtype="6" fill="hold" grpId="0" nodeType="withEffect">
                                  <p:stCondLst>
                                    <p:cond delay="0"/>
                                  </p:stCondLst>
                                  <p:childTnLst>
                                    <p:set>
                                      <p:cBhvr>
                                        <p:cTn id="42" dur="1" fill="hold">
                                          <p:stCondLst>
                                            <p:cond delay="0"/>
                                          </p:stCondLst>
                                        </p:cTn>
                                        <p:tgtEl>
                                          <p:spTgt spid="45"/>
                                        </p:tgtEl>
                                        <p:attrNameLst>
                                          <p:attrName>style.visibility</p:attrName>
                                        </p:attrNameLst>
                                      </p:cBhvr>
                                      <p:to>
                                        <p:strVal val="visible"/>
                                      </p:to>
                                    </p:set>
                                    <p:anim calcmode="lin" valueType="num">
                                      <p:cBhvr additive="base">
                                        <p:cTn id="43" dur="2250" fill="hold"/>
                                        <p:tgtEl>
                                          <p:spTgt spid="45"/>
                                        </p:tgtEl>
                                        <p:attrNameLst>
                                          <p:attrName>ppt_x</p:attrName>
                                        </p:attrNameLst>
                                      </p:cBhvr>
                                      <p:tavLst>
                                        <p:tav tm="0">
                                          <p:val>
                                            <p:strVal val="1+#ppt_w/2"/>
                                          </p:val>
                                        </p:tav>
                                        <p:tav tm="100000">
                                          <p:val>
                                            <p:strVal val="#ppt_x"/>
                                          </p:val>
                                        </p:tav>
                                      </p:tavLst>
                                    </p:anim>
                                    <p:anim calcmode="lin" valueType="num">
                                      <p:cBhvr additive="base">
                                        <p:cTn id="44" dur="2250" fill="hold"/>
                                        <p:tgtEl>
                                          <p:spTgt spid="45"/>
                                        </p:tgtEl>
                                        <p:attrNameLst>
                                          <p:attrName>ppt_y</p:attrName>
                                        </p:attrNameLst>
                                      </p:cBhvr>
                                      <p:tavLst>
                                        <p:tav tm="0">
                                          <p:val>
                                            <p:strVal val="1+#ppt_h/2"/>
                                          </p:val>
                                        </p:tav>
                                        <p:tav tm="100000">
                                          <p:val>
                                            <p:strVal val="#ppt_y"/>
                                          </p:val>
                                        </p:tav>
                                      </p:tavLst>
                                    </p:anim>
                                  </p:childTnLst>
                                </p:cTn>
                              </p:par>
                              <p:par>
                                <p:cTn id="45" presetID="2" presetClass="entr" presetSubtype="6" fill="hold" grpId="0" nodeType="withEffect">
                                  <p:stCondLst>
                                    <p:cond delay="0"/>
                                  </p:stCondLst>
                                  <p:childTnLst>
                                    <p:set>
                                      <p:cBhvr>
                                        <p:cTn id="46" dur="1" fill="hold">
                                          <p:stCondLst>
                                            <p:cond delay="0"/>
                                          </p:stCondLst>
                                        </p:cTn>
                                        <p:tgtEl>
                                          <p:spTgt spid="46"/>
                                        </p:tgtEl>
                                        <p:attrNameLst>
                                          <p:attrName>style.visibility</p:attrName>
                                        </p:attrNameLst>
                                      </p:cBhvr>
                                      <p:to>
                                        <p:strVal val="visible"/>
                                      </p:to>
                                    </p:set>
                                    <p:anim calcmode="lin" valueType="num">
                                      <p:cBhvr additive="base">
                                        <p:cTn id="47" dur="2250" fill="hold"/>
                                        <p:tgtEl>
                                          <p:spTgt spid="46"/>
                                        </p:tgtEl>
                                        <p:attrNameLst>
                                          <p:attrName>ppt_x</p:attrName>
                                        </p:attrNameLst>
                                      </p:cBhvr>
                                      <p:tavLst>
                                        <p:tav tm="0">
                                          <p:val>
                                            <p:strVal val="1+#ppt_w/2"/>
                                          </p:val>
                                        </p:tav>
                                        <p:tav tm="100000">
                                          <p:val>
                                            <p:strVal val="#ppt_x"/>
                                          </p:val>
                                        </p:tav>
                                      </p:tavLst>
                                    </p:anim>
                                    <p:anim calcmode="lin" valueType="num">
                                      <p:cBhvr additive="base">
                                        <p:cTn id="48" dur="2250" fill="hold"/>
                                        <p:tgtEl>
                                          <p:spTgt spid="46"/>
                                        </p:tgtEl>
                                        <p:attrNameLst>
                                          <p:attrName>ppt_y</p:attrName>
                                        </p:attrNameLst>
                                      </p:cBhvr>
                                      <p:tavLst>
                                        <p:tav tm="0">
                                          <p:val>
                                            <p:strVal val="1+#ppt_h/2"/>
                                          </p:val>
                                        </p:tav>
                                        <p:tav tm="100000">
                                          <p:val>
                                            <p:strVal val="#ppt_y"/>
                                          </p:val>
                                        </p:tav>
                                      </p:tavLst>
                                    </p:anim>
                                  </p:childTnLst>
                                </p:cTn>
                              </p:par>
                              <p:par>
                                <p:cTn id="49" presetID="2" presetClass="entr" presetSubtype="6" fill="hold" grpId="0" nodeType="withEffect">
                                  <p:stCondLst>
                                    <p:cond delay="0"/>
                                  </p:stCondLst>
                                  <p:childTnLst>
                                    <p:set>
                                      <p:cBhvr>
                                        <p:cTn id="50" dur="1" fill="hold">
                                          <p:stCondLst>
                                            <p:cond delay="0"/>
                                          </p:stCondLst>
                                        </p:cTn>
                                        <p:tgtEl>
                                          <p:spTgt spid="47"/>
                                        </p:tgtEl>
                                        <p:attrNameLst>
                                          <p:attrName>style.visibility</p:attrName>
                                        </p:attrNameLst>
                                      </p:cBhvr>
                                      <p:to>
                                        <p:strVal val="visible"/>
                                      </p:to>
                                    </p:set>
                                    <p:anim calcmode="lin" valueType="num">
                                      <p:cBhvr additive="base">
                                        <p:cTn id="51" dur="2250" fill="hold"/>
                                        <p:tgtEl>
                                          <p:spTgt spid="47"/>
                                        </p:tgtEl>
                                        <p:attrNameLst>
                                          <p:attrName>ppt_x</p:attrName>
                                        </p:attrNameLst>
                                      </p:cBhvr>
                                      <p:tavLst>
                                        <p:tav tm="0">
                                          <p:val>
                                            <p:strVal val="1+#ppt_w/2"/>
                                          </p:val>
                                        </p:tav>
                                        <p:tav tm="100000">
                                          <p:val>
                                            <p:strVal val="#ppt_x"/>
                                          </p:val>
                                        </p:tav>
                                      </p:tavLst>
                                    </p:anim>
                                    <p:anim calcmode="lin" valueType="num">
                                      <p:cBhvr additive="base">
                                        <p:cTn id="52" dur="2250" fill="hold"/>
                                        <p:tgtEl>
                                          <p:spTgt spid="47"/>
                                        </p:tgtEl>
                                        <p:attrNameLst>
                                          <p:attrName>ppt_y</p:attrName>
                                        </p:attrNameLst>
                                      </p:cBhvr>
                                      <p:tavLst>
                                        <p:tav tm="0">
                                          <p:val>
                                            <p:strVal val="1+#ppt_h/2"/>
                                          </p:val>
                                        </p:tav>
                                        <p:tav tm="100000">
                                          <p:val>
                                            <p:strVal val="#ppt_y"/>
                                          </p:val>
                                        </p:tav>
                                      </p:tavLst>
                                    </p:anim>
                                  </p:childTnLst>
                                </p:cTn>
                              </p:par>
                              <p:par>
                                <p:cTn id="53" presetID="2" presetClass="entr" presetSubtype="6" fill="hold" grpId="0" nodeType="withEffect">
                                  <p:stCondLst>
                                    <p:cond delay="0"/>
                                  </p:stCondLst>
                                  <p:childTnLst>
                                    <p:set>
                                      <p:cBhvr>
                                        <p:cTn id="54" dur="1" fill="hold">
                                          <p:stCondLst>
                                            <p:cond delay="0"/>
                                          </p:stCondLst>
                                        </p:cTn>
                                        <p:tgtEl>
                                          <p:spTgt spid="48"/>
                                        </p:tgtEl>
                                        <p:attrNameLst>
                                          <p:attrName>style.visibility</p:attrName>
                                        </p:attrNameLst>
                                      </p:cBhvr>
                                      <p:to>
                                        <p:strVal val="visible"/>
                                      </p:to>
                                    </p:set>
                                    <p:anim calcmode="lin" valueType="num">
                                      <p:cBhvr additive="base">
                                        <p:cTn id="55" dur="2250" fill="hold"/>
                                        <p:tgtEl>
                                          <p:spTgt spid="48"/>
                                        </p:tgtEl>
                                        <p:attrNameLst>
                                          <p:attrName>ppt_x</p:attrName>
                                        </p:attrNameLst>
                                      </p:cBhvr>
                                      <p:tavLst>
                                        <p:tav tm="0">
                                          <p:val>
                                            <p:strVal val="1+#ppt_w/2"/>
                                          </p:val>
                                        </p:tav>
                                        <p:tav tm="100000">
                                          <p:val>
                                            <p:strVal val="#ppt_x"/>
                                          </p:val>
                                        </p:tav>
                                      </p:tavLst>
                                    </p:anim>
                                    <p:anim calcmode="lin" valueType="num">
                                      <p:cBhvr additive="base">
                                        <p:cTn id="56" dur="2250" fill="hold"/>
                                        <p:tgtEl>
                                          <p:spTgt spid="48"/>
                                        </p:tgtEl>
                                        <p:attrNameLst>
                                          <p:attrName>ppt_y</p:attrName>
                                        </p:attrNameLst>
                                      </p:cBhvr>
                                      <p:tavLst>
                                        <p:tav tm="0">
                                          <p:val>
                                            <p:strVal val="1+#ppt_h/2"/>
                                          </p:val>
                                        </p:tav>
                                        <p:tav tm="100000">
                                          <p:val>
                                            <p:strVal val="#ppt_y"/>
                                          </p:val>
                                        </p:tav>
                                      </p:tavLst>
                                    </p:anim>
                                  </p:childTnLst>
                                </p:cTn>
                              </p:par>
                              <p:par>
                                <p:cTn id="57" presetID="2" presetClass="entr" presetSubtype="6" fill="hold" grpId="0" nodeType="withEffect">
                                  <p:stCondLst>
                                    <p:cond delay="0"/>
                                  </p:stCondLst>
                                  <p:childTnLst>
                                    <p:set>
                                      <p:cBhvr>
                                        <p:cTn id="58" dur="1" fill="hold">
                                          <p:stCondLst>
                                            <p:cond delay="0"/>
                                          </p:stCondLst>
                                        </p:cTn>
                                        <p:tgtEl>
                                          <p:spTgt spid="49"/>
                                        </p:tgtEl>
                                        <p:attrNameLst>
                                          <p:attrName>style.visibility</p:attrName>
                                        </p:attrNameLst>
                                      </p:cBhvr>
                                      <p:to>
                                        <p:strVal val="visible"/>
                                      </p:to>
                                    </p:set>
                                    <p:anim calcmode="lin" valueType="num">
                                      <p:cBhvr additive="base">
                                        <p:cTn id="59" dur="2250" fill="hold"/>
                                        <p:tgtEl>
                                          <p:spTgt spid="49"/>
                                        </p:tgtEl>
                                        <p:attrNameLst>
                                          <p:attrName>ppt_x</p:attrName>
                                        </p:attrNameLst>
                                      </p:cBhvr>
                                      <p:tavLst>
                                        <p:tav tm="0">
                                          <p:val>
                                            <p:strVal val="1+#ppt_w/2"/>
                                          </p:val>
                                        </p:tav>
                                        <p:tav tm="100000">
                                          <p:val>
                                            <p:strVal val="#ppt_x"/>
                                          </p:val>
                                        </p:tav>
                                      </p:tavLst>
                                    </p:anim>
                                    <p:anim calcmode="lin" valueType="num">
                                      <p:cBhvr additive="base">
                                        <p:cTn id="60" dur="2250" fill="hold"/>
                                        <p:tgtEl>
                                          <p:spTgt spid="49"/>
                                        </p:tgtEl>
                                        <p:attrNameLst>
                                          <p:attrName>ppt_y</p:attrName>
                                        </p:attrNameLst>
                                      </p:cBhvr>
                                      <p:tavLst>
                                        <p:tav tm="0">
                                          <p:val>
                                            <p:strVal val="1+#ppt_h/2"/>
                                          </p:val>
                                        </p:tav>
                                        <p:tav tm="100000">
                                          <p:val>
                                            <p:strVal val="#ppt_y"/>
                                          </p:val>
                                        </p:tav>
                                      </p:tavLst>
                                    </p:anim>
                                  </p:childTnLst>
                                </p:cTn>
                              </p:par>
                              <p:par>
                                <p:cTn id="61" presetID="2" presetClass="entr" presetSubtype="6" fill="hold" grpId="0" nodeType="withEffect">
                                  <p:stCondLst>
                                    <p:cond delay="0"/>
                                  </p:stCondLst>
                                  <p:childTnLst>
                                    <p:set>
                                      <p:cBhvr>
                                        <p:cTn id="62" dur="1" fill="hold">
                                          <p:stCondLst>
                                            <p:cond delay="0"/>
                                          </p:stCondLst>
                                        </p:cTn>
                                        <p:tgtEl>
                                          <p:spTgt spid="50"/>
                                        </p:tgtEl>
                                        <p:attrNameLst>
                                          <p:attrName>style.visibility</p:attrName>
                                        </p:attrNameLst>
                                      </p:cBhvr>
                                      <p:to>
                                        <p:strVal val="visible"/>
                                      </p:to>
                                    </p:set>
                                    <p:anim calcmode="lin" valueType="num">
                                      <p:cBhvr additive="base">
                                        <p:cTn id="63" dur="2250" fill="hold"/>
                                        <p:tgtEl>
                                          <p:spTgt spid="50"/>
                                        </p:tgtEl>
                                        <p:attrNameLst>
                                          <p:attrName>ppt_x</p:attrName>
                                        </p:attrNameLst>
                                      </p:cBhvr>
                                      <p:tavLst>
                                        <p:tav tm="0">
                                          <p:val>
                                            <p:strVal val="1+#ppt_w/2"/>
                                          </p:val>
                                        </p:tav>
                                        <p:tav tm="100000">
                                          <p:val>
                                            <p:strVal val="#ppt_x"/>
                                          </p:val>
                                        </p:tav>
                                      </p:tavLst>
                                    </p:anim>
                                    <p:anim calcmode="lin" valueType="num">
                                      <p:cBhvr additive="base">
                                        <p:cTn id="64" dur="2250" fill="hold"/>
                                        <p:tgtEl>
                                          <p:spTgt spid="50"/>
                                        </p:tgtEl>
                                        <p:attrNameLst>
                                          <p:attrName>ppt_y</p:attrName>
                                        </p:attrNameLst>
                                      </p:cBhvr>
                                      <p:tavLst>
                                        <p:tav tm="0">
                                          <p:val>
                                            <p:strVal val="1+#ppt_h/2"/>
                                          </p:val>
                                        </p:tav>
                                        <p:tav tm="100000">
                                          <p:val>
                                            <p:strVal val="#ppt_y"/>
                                          </p:val>
                                        </p:tav>
                                      </p:tavLst>
                                    </p:anim>
                                  </p:childTnLst>
                                </p:cTn>
                              </p:par>
                              <p:par>
                                <p:cTn id="65" presetID="2" presetClass="entr" presetSubtype="6" fill="hold" grpId="0" nodeType="withEffect">
                                  <p:stCondLst>
                                    <p:cond delay="0"/>
                                  </p:stCondLst>
                                  <p:childTnLst>
                                    <p:set>
                                      <p:cBhvr>
                                        <p:cTn id="66" dur="1" fill="hold">
                                          <p:stCondLst>
                                            <p:cond delay="0"/>
                                          </p:stCondLst>
                                        </p:cTn>
                                        <p:tgtEl>
                                          <p:spTgt spid="51"/>
                                        </p:tgtEl>
                                        <p:attrNameLst>
                                          <p:attrName>style.visibility</p:attrName>
                                        </p:attrNameLst>
                                      </p:cBhvr>
                                      <p:to>
                                        <p:strVal val="visible"/>
                                      </p:to>
                                    </p:set>
                                    <p:anim calcmode="lin" valueType="num">
                                      <p:cBhvr additive="base">
                                        <p:cTn id="67" dur="2250" fill="hold"/>
                                        <p:tgtEl>
                                          <p:spTgt spid="51"/>
                                        </p:tgtEl>
                                        <p:attrNameLst>
                                          <p:attrName>ppt_x</p:attrName>
                                        </p:attrNameLst>
                                      </p:cBhvr>
                                      <p:tavLst>
                                        <p:tav tm="0">
                                          <p:val>
                                            <p:strVal val="1+#ppt_w/2"/>
                                          </p:val>
                                        </p:tav>
                                        <p:tav tm="100000">
                                          <p:val>
                                            <p:strVal val="#ppt_x"/>
                                          </p:val>
                                        </p:tav>
                                      </p:tavLst>
                                    </p:anim>
                                    <p:anim calcmode="lin" valueType="num">
                                      <p:cBhvr additive="base">
                                        <p:cTn id="68" dur="2250" fill="hold"/>
                                        <p:tgtEl>
                                          <p:spTgt spid="51"/>
                                        </p:tgtEl>
                                        <p:attrNameLst>
                                          <p:attrName>ppt_y</p:attrName>
                                        </p:attrNameLst>
                                      </p:cBhvr>
                                      <p:tavLst>
                                        <p:tav tm="0">
                                          <p:val>
                                            <p:strVal val="1+#ppt_h/2"/>
                                          </p:val>
                                        </p:tav>
                                        <p:tav tm="100000">
                                          <p:val>
                                            <p:strVal val="#ppt_y"/>
                                          </p:val>
                                        </p:tav>
                                      </p:tavLst>
                                    </p:anim>
                                  </p:childTnLst>
                                </p:cTn>
                              </p:par>
                              <p:par>
                                <p:cTn id="69" presetID="2" presetClass="entr" presetSubtype="6" fill="hold" grpId="0" nodeType="withEffect">
                                  <p:stCondLst>
                                    <p:cond delay="0"/>
                                  </p:stCondLst>
                                  <p:childTnLst>
                                    <p:set>
                                      <p:cBhvr>
                                        <p:cTn id="70" dur="1" fill="hold">
                                          <p:stCondLst>
                                            <p:cond delay="0"/>
                                          </p:stCondLst>
                                        </p:cTn>
                                        <p:tgtEl>
                                          <p:spTgt spid="52"/>
                                        </p:tgtEl>
                                        <p:attrNameLst>
                                          <p:attrName>style.visibility</p:attrName>
                                        </p:attrNameLst>
                                      </p:cBhvr>
                                      <p:to>
                                        <p:strVal val="visible"/>
                                      </p:to>
                                    </p:set>
                                    <p:anim calcmode="lin" valueType="num">
                                      <p:cBhvr additive="base">
                                        <p:cTn id="71" dur="2250" fill="hold"/>
                                        <p:tgtEl>
                                          <p:spTgt spid="52"/>
                                        </p:tgtEl>
                                        <p:attrNameLst>
                                          <p:attrName>ppt_x</p:attrName>
                                        </p:attrNameLst>
                                      </p:cBhvr>
                                      <p:tavLst>
                                        <p:tav tm="0">
                                          <p:val>
                                            <p:strVal val="1+#ppt_w/2"/>
                                          </p:val>
                                        </p:tav>
                                        <p:tav tm="100000">
                                          <p:val>
                                            <p:strVal val="#ppt_x"/>
                                          </p:val>
                                        </p:tav>
                                      </p:tavLst>
                                    </p:anim>
                                    <p:anim calcmode="lin" valueType="num">
                                      <p:cBhvr additive="base">
                                        <p:cTn id="72" dur="2250" fill="hold"/>
                                        <p:tgtEl>
                                          <p:spTgt spid="52"/>
                                        </p:tgtEl>
                                        <p:attrNameLst>
                                          <p:attrName>ppt_y</p:attrName>
                                        </p:attrNameLst>
                                      </p:cBhvr>
                                      <p:tavLst>
                                        <p:tav tm="0">
                                          <p:val>
                                            <p:strVal val="1+#ppt_h/2"/>
                                          </p:val>
                                        </p:tav>
                                        <p:tav tm="100000">
                                          <p:val>
                                            <p:strVal val="#ppt_y"/>
                                          </p:val>
                                        </p:tav>
                                      </p:tavLst>
                                    </p:anim>
                                  </p:childTnLst>
                                </p:cTn>
                              </p:par>
                              <p:par>
                                <p:cTn id="73" presetID="2" presetClass="entr" presetSubtype="6" fill="hold" grpId="0" nodeType="withEffect">
                                  <p:stCondLst>
                                    <p:cond delay="0"/>
                                  </p:stCondLst>
                                  <p:childTnLst>
                                    <p:set>
                                      <p:cBhvr>
                                        <p:cTn id="74" dur="1" fill="hold">
                                          <p:stCondLst>
                                            <p:cond delay="0"/>
                                          </p:stCondLst>
                                        </p:cTn>
                                        <p:tgtEl>
                                          <p:spTgt spid="53"/>
                                        </p:tgtEl>
                                        <p:attrNameLst>
                                          <p:attrName>style.visibility</p:attrName>
                                        </p:attrNameLst>
                                      </p:cBhvr>
                                      <p:to>
                                        <p:strVal val="visible"/>
                                      </p:to>
                                    </p:set>
                                    <p:anim calcmode="lin" valueType="num">
                                      <p:cBhvr additive="base">
                                        <p:cTn id="75" dur="2250" fill="hold"/>
                                        <p:tgtEl>
                                          <p:spTgt spid="53"/>
                                        </p:tgtEl>
                                        <p:attrNameLst>
                                          <p:attrName>ppt_x</p:attrName>
                                        </p:attrNameLst>
                                      </p:cBhvr>
                                      <p:tavLst>
                                        <p:tav tm="0">
                                          <p:val>
                                            <p:strVal val="1+#ppt_w/2"/>
                                          </p:val>
                                        </p:tav>
                                        <p:tav tm="100000">
                                          <p:val>
                                            <p:strVal val="#ppt_x"/>
                                          </p:val>
                                        </p:tav>
                                      </p:tavLst>
                                    </p:anim>
                                    <p:anim calcmode="lin" valueType="num">
                                      <p:cBhvr additive="base">
                                        <p:cTn id="76" dur="2250" fill="hold"/>
                                        <p:tgtEl>
                                          <p:spTgt spid="53"/>
                                        </p:tgtEl>
                                        <p:attrNameLst>
                                          <p:attrName>ppt_y</p:attrName>
                                        </p:attrNameLst>
                                      </p:cBhvr>
                                      <p:tavLst>
                                        <p:tav tm="0">
                                          <p:val>
                                            <p:strVal val="1+#ppt_h/2"/>
                                          </p:val>
                                        </p:tav>
                                        <p:tav tm="100000">
                                          <p:val>
                                            <p:strVal val="#ppt_y"/>
                                          </p:val>
                                        </p:tav>
                                      </p:tavLst>
                                    </p:anim>
                                  </p:childTnLst>
                                </p:cTn>
                              </p:par>
                              <p:par>
                                <p:cTn id="77" presetID="2" presetClass="entr" presetSubtype="6" fill="hold" grpId="0" nodeType="withEffect">
                                  <p:stCondLst>
                                    <p:cond delay="0"/>
                                  </p:stCondLst>
                                  <p:childTnLst>
                                    <p:set>
                                      <p:cBhvr>
                                        <p:cTn id="78" dur="1" fill="hold">
                                          <p:stCondLst>
                                            <p:cond delay="0"/>
                                          </p:stCondLst>
                                        </p:cTn>
                                        <p:tgtEl>
                                          <p:spTgt spid="54"/>
                                        </p:tgtEl>
                                        <p:attrNameLst>
                                          <p:attrName>style.visibility</p:attrName>
                                        </p:attrNameLst>
                                      </p:cBhvr>
                                      <p:to>
                                        <p:strVal val="visible"/>
                                      </p:to>
                                    </p:set>
                                    <p:anim calcmode="lin" valueType="num">
                                      <p:cBhvr additive="base">
                                        <p:cTn id="79" dur="2250" fill="hold"/>
                                        <p:tgtEl>
                                          <p:spTgt spid="54"/>
                                        </p:tgtEl>
                                        <p:attrNameLst>
                                          <p:attrName>ppt_x</p:attrName>
                                        </p:attrNameLst>
                                      </p:cBhvr>
                                      <p:tavLst>
                                        <p:tav tm="0">
                                          <p:val>
                                            <p:strVal val="1+#ppt_w/2"/>
                                          </p:val>
                                        </p:tav>
                                        <p:tav tm="100000">
                                          <p:val>
                                            <p:strVal val="#ppt_x"/>
                                          </p:val>
                                        </p:tav>
                                      </p:tavLst>
                                    </p:anim>
                                    <p:anim calcmode="lin" valueType="num">
                                      <p:cBhvr additive="base">
                                        <p:cTn id="80" dur="2250" fill="hold"/>
                                        <p:tgtEl>
                                          <p:spTgt spid="54"/>
                                        </p:tgtEl>
                                        <p:attrNameLst>
                                          <p:attrName>ppt_y</p:attrName>
                                        </p:attrNameLst>
                                      </p:cBhvr>
                                      <p:tavLst>
                                        <p:tav tm="0">
                                          <p:val>
                                            <p:strVal val="1+#ppt_h/2"/>
                                          </p:val>
                                        </p:tav>
                                        <p:tav tm="100000">
                                          <p:val>
                                            <p:strVal val="#ppt_y"/>
                                          </p:val>
                                        </p:tav>
                                      </p:tavLst>
                                    </p:anim>
                                  </p:childTnLst>
                                </p:cTn>
                              </p:par>
                              <p:par>
                                <p:cTn id="81" presetID="2" presetClass="entr" presetSubtype="6" fill="hold" grpId="0" nodeType="withEffect">
                                  <p:stCondLst>
                                    <p:cond delay="0"/>
                                  </p:stCondLst>
                                  <p:childTnLst>
                                    <p:set>
                                      <p:cBhvr>
                                        <p:cTn id="82" dur="1" fill="hold">
                                          <p:stCondLst>
                                            <p:cond delay="0"/>
                                          </p:stCondLst>
                                        </p:cTn>
                                        <p:tgtEl>
                                          <p:spTgt spid="55"/>
                                        </p:tgtEl>
                                        <p:attrNameLst>
                                          <p:attrName>style.visibility</p:attrName>
                                        </p:attrNameLst>
                                      </p:cBhvr>
                                      <p:to>
                                        <p:strVal val="visible"/>
                                      </p:to>
                                    </p:set>
                                    <p:anim calcmode="lin" valueType="num">
                                      <p:cBhvr additive="base">
                                        <p:cTn id="83" dur="2250" fill="hold"/>
                                        <p:tgtEl>
                                          <p:spTgt spid="55"/>
                                        </p:tgtEl>
                                        <p:attrNameLst>
                                          <p:attrName>ppt_x</p:attrName>
                                        </p:attrNameLst>
                                      </p:cBhvr>
                                      <p:tavLst>
                                        <p:tav tm="0">
                                          <p:val>
                                            <p:strVal val="1+#ppt_w/2"/>
                                          </p:val>
                                        </p:tav>
                                        <p:tav tm="100000">
                                          <p:val>
                                            <p:strVal val="#ppt_x"/>
                                          </p:val>
                                        </p:tav>
                                      </p:tavLst>
                                    </p:anim>
                                    <p:anim calcmode="lin" valueType="num">
                                      <p:cBhvr additive="base">
                                        <p:cTn id="84" dur="2250" fill="hold"/>
                                        <p:tgtEl>
                                          <p:spTgt spid="55"/>
                                        </p:tgtEl>
                                        <p:attrNameLst>
                                          <p:attrName>ppt_y</p:attrName>
                                        </p:attrNameLst>
                                      </p:cBhvr>
                                      <p:tavLst>
                                        <p:tav tm="0">
                                          <p:val>
                                            <p:strVal val="1+#ppt_h/2"/>
                                          </p:val>
                                        </p:tav>
                                        <p:tav tm="100000">
                                          <p:val>
                                            <p:strVal val="#ppt_y"/>
                                          </p:val>
                                        </p:tav>
                                      </p:tavLst>
                                    </p:anim>
                                  </p:childTnLst>
                                </p:cTn>
                              </p:par>
                              <p:par>
                                <p:cTn id="85" presetID="2" presetClass="entr" presetSubtype="6" fill="hold" grpId="0" nodeType="withEffect">
                                  <p:stCondLst>
                                    <p:cond delay="0"/>
                                  </p:stCondLst>
                                  <p:childTnLst>
                                    <p:set>
                                      <p:cBhvr>
                                        <p:cTn id="86" dur="1" fill="hold">
                                          <p:stCondLst>
                                            <p:cond delay="0"/>
                                          </p:stCondLst>
                                        </p:cTn>
                                        <p:tgtEl>
                                          <p:spTgt spid="56"/>
                                        </p:tgtEl>
                                        <p:attrNameLst>
                                          <p:attrName>style.visibility</p:attrName>
                                        </p:attrNameLst>
                                      </p:cBhvr>
                                      <p:to>
                                        <p:strVal val="visible"/>
                                      </p:to>
                                    </p:set>
                                    <p:anim calcmode="lin" valueType="num">
                                      <p:cBhvr additive="base">
                                        <p:cTn id="87" dur="2250" fill="hold"/>
                                        <p:tgtEl>
                                          <p:spTgt spid="56"/>
                                        </p:tgtEl>
                                        <p:attrNameLst>
                                          <p:attrName>ppt_x</p:attrName>
                                        </p:attrNameLst>
                                      </p:cBhvr>
                                      <p:tavLst>
                                        <p:tav tm="0">
                                          <p:val>
                                            <p:strVal val="1+#ppt_w/2"/>
                                          </p:val>
                                        </p:tav>
                                        <p:tav tm="100000">
                                          <p:val>
                                            <p:strVal val="#ppt_x"/>
                                          </p:val>
                                        </p:tav>
                                      </p:tavLst>
                                    </p:anim>
                                    <p:anim calcmode="lin" valueType="num">
                                      <p:cBhvr additive="base">
                                        <p:cTn id="88" dur="2250" fill="hold"/>
                                        <p:tgtEl>
                                          <p:spTgt spid="56"/>
                                        </p:tgtEl>
                                        <p:attrNameLst>
                                          <p:attrName>ppt_y</p:attrName>
                                        </p:attrNameLst>
                                      </p:cBhvr>
                                      <p:tavLst>
                                        <p:tav tm="0">
                                          <p:val>
                                            <p:strVal val="1+#ppt_h/2"/>
                                          </p:val>
                                        </p:tav>
                                        <p:tav tm="100000">
                                          <p:val>
                                            <p:strVal val="#ppt_y"/>
                                          </p:val>
                                        </p:tav>
                                      </p:tavLst>
                                    </p:anim>
                                  </p:childTnLst>
                                </p:cTn>
                              </p:par>
                              <p:par>
                                <p:cTn id="89" presetID="2" presetClass="entr" presetSubtype="6" fill="hold" grpId="0" nodeType="withEffect">
                                  <p:stCondLst>
                                    <p:cond delay="0"/>
                                  </p:stCondLst>
                                  <p:childTnLst>
                                    <p:set>
                                      <p:cBhvr>
                                        <p:cTn id="90" dur="1" fill="hold">
                                          <p:stCondLst>
                                            <p:cond delay="0"/>
                                          </p:stCondLst>
                                        </p:cTn>
                                        <p:tgtEl>
                                          <p:spTgt spid="57"/>
                                        </p:tgtEl>
                                        <p:attrNameLst>
                                          <p:attrName>style.visibility</p:attrName>
                                        </p:attrNameLst>
                                      </p:cBhvr>
                                      <p:to>
                                        <p:strVal val="visible"/>
                                      </p:to>
                                    </p:set>
                                    <p:anim calcmode="lin" valueType="num">
                                      <p:cBhvr additive="base">
                                        <p:cTn id="91" dur="2250" fill="hold"/>
                                        <p:tgtEl>
                                          <p:spTgt spid="57"/>
                                        </p:tgtEl>
                                        <p:attrNameLst>
                                          <p:attrName>ppt_x</p:attrName>
                                        </p:attrNameLst>
                                      </p:cBhvr>
                                      <p:tavLst>
                                        <p:tav tm="0">
                                          <p:val>
                                            <p:strVal val="1+#ppt_w/2"/>
                                          </p:val>
                                        </p:tav>
                                        <p:tav tm="100000">
                                          <p:val>
                                            <p:strVal val="#ppt_x"/>
                                          </p:val>
                                        </p:tav>
                                      </p:tavLst>
                                    </p:anim>
                                    <p:anim calcmode="lin" valueType="num">
                                      <p:cBhvr additive="base">
                                        <p:cTn id="92" dur="2250" fill="hold"/>
                                        <p:tgtEl>
                                          <p:spTgt spid="57"/>
                                        </p:tgtEl>
                                        <p:attrNameLst>
                                          <p:attrName>ppt_y</p:attrName>
                                        </p:attrNameLst>
                                      </p:cBhvr>
                                      <p:tavLst>
                                        <p:tav tm="0">
                                          <p:val>
                                            <p:strVal val="1+#ppt_h/2"/>
                                          </p:val>
                                        </p:tav>
                                        <p:tav tm="100000">
                                          <p:val>
                                            <p:strVal val="#ppt_y"/>
                                          </p:val>
                                        </p:tav>
                                      </p:tavLst>
                                    </p:anim>
                                  </p:childTnLst>
                                </p:cTn>
                              </p:par>
                              <p:par>
                                <p:cTn id="93" presetID="2" presetClass="entr" presetSubtype="6" fill="hold" grpId="0" nodeType="withEffect">
                                  <p:stCondLst>
                                    <p:cond delay="0"/>
                                  </p:stCondLst>
                                  <p:childTnLst>
                                    <p:set>
                                      <p:cBhvr>
                                        <p:cTn id="94" dur="1" fill="hold">
                                          <p:stCondLst>
                                            <p:cond delay="0"/>
                                          </p:stCondLst>
                                        </p:cTn>
                                        <p:tgtEl>
                                          <p:spTgt spid="58"/>
                                        </p:tgtEl>
                                        <p:attrNameLst>
                                          <p:attrName>style.visibility</p:attrName>
                                        </p:attrNameLst>
                                      </p:cBhvr>
                                      <p:to>
                                        <p:strVal val="visible"/>
                                      </p:to>
                                    </p:set>
                                    <p:anim calcmode="lin" valueType="num">
                                      <p:cBhvr additive="base">
                                        <p:cTn id="95" dur="2250" fill="hold"/>
                                        <p:tgtEl>
                                          <p:spTgt spid="58"/>
                                        </p:tgtEl>
                                        <p:attrNameLst>
                                          <p:attrName>ppt_x</p:attrName>
                                        </p:attrNameLst>
                                      </p:cBhvr>
                                      <p:tavLst>
                                        <p:tav tm="0">
                                          <p:val>
                                            <p:strVal val="1+#ppt_w/2"/>
                                          </p:val>
                                        </p:tav>
                                        <p:tav tm="100000">
                                          <p:val>
                                            <p:strVal val="#ppt_x"/>
                                          </p:val>
                                        </p:tav>
                                      </p:tavLst>
                                    </p:anim>
                                    <p:anim calcmode="lin" valueType="num">
                                      <p:cBhvr additive="base">
                                        <p:cTn id="96" dur="2250" fill="hold"/>
                                        <p:tgtEl>
                                          <p:spTgt spid="58"/>
                                        </p:tgtEl>
                                        <p:attrNameLst>
                                          <p:attrName>ppt_y</p:attrName>
                                        </p:attrNameLst>
                                      </p:cBhvr>
                                      <p:tavLst>
                                        <p:tav tm="0">
                                          <p:val>
                                            <p:strVal val="1+#ppt_h/2"/>
                                          </p:val>
                                        </p:tav>
                                        <p:tav tm="100000">
                                          <p:val>
                                            <p:strVal val="#ppt_y"/>
                                          </p:val>
                                        </p:tav>
                                      </p:tavLst>
                                    </p:anim>
                                  </p:childTnLst>
                                </p:cTn>
                              </p:par>
                              <p:par>
                                <p:cTn id="97" presetID="2" presetClass="entr" presetSubtype="6" fill="hold" grpId="0" nodeType="withEffect">
                                  <p:stCondLst>
                                    <p:cond delay="0"/>
                                  </p:stCondLst>
                                  <p:childTnLst>
                                    <p:set>
                                      <p:cBhvr>
                                        <p:cTn id="98" dur="1" fill="hold">
                                          <p:stCondLst>
                                            <p:cond delay="0"/>
                                          </p:stCondLst>
                                        </p:cTn>
                                        <p:tgtEl>
                                          <p:spTgt spid="59"/>
                                        </p:tgtEl>
                                        <p:attrNameLst>
                                          <p:attrName>style.visibility</p:attrName>
                                        </p:attrNameLst>
                                      </p:cBhvr>
                                      <p:to>
                                        <p:strVal val="visible"/>
                                      </p:to>
                                    </p:set>
                                    <p:anim calcmode="lin" valueType="num">
                                      <p:cBhvr additive="base">
                                        <p:cTn id="99" dur="2250" fill="hold"/>
                                        <p:tgtEl>
                                          <p:spTgt spid="59"/>
                                        </p:tgtEl>
                                        <p:attrNameLst>
                                          <p:attrName>ppt_x</p:attrName>
                                        </p:attrNameLst>
                                      </p:cBhvr>
                                      <p:tavLst>
                                        <p:tav tm="0">
                                          <p:val>
                                            <p:strVal val="1+#ppt_w/2"/>
                                          </p:val>
                                        </p:tav>
                                        <p:tav tm="100000">
                                          <p:val>
                                            <p:strVal val="#ppt_x"/>
                                          </p:val>
                                        </p:tav>
                                      </p:tavLst>
                                    </p:anim>
                                    <p:anim calcmode="lin" valueType="num">
                                      <p:cBhvr additive="base">
                                        <p:cTn id="100" dur="2250" fill="hold"/>
                                        <p:tgtEl>
                                          <p:spTgt spid="59"/>
                                        </p:tgtEl>
                                        <p:attrNameLst>
                                          <p:attrName>ppt_y</p:attrName>
                                        </p:attrNameLst>
                                      </p:cBhvr>
                                      <p:tavLst>
                                        <p:tav tm="0">
                                          <p:val>
                                            <p:strVal val="1+#ppt_h/2"/>
                                          </p:val>
                                        </p:tav>
                                        <p:tav tm="100000">
                                          <p:val>
                                            <p:strVal val="#ppt_y"/>
                                          </p:val>
                                        </p:tav>
                                      </p:tavLst>
                                    </p:anim>
                                  </p:childTnLst>
                                </p:cTn>
                              </p:par>
                              <p:par>
                                <p:cTn id="101" presetID="2" presetClass="entr" presetSubtype="6" fill="hold" grpId="0" nodeType="withEffect">
                                  <p:stCondLst>
                                    <p:cond delay="0"/>
                                  </p:stCondLst>
                                  <p:childTnLst>
                                    <p:set>
                                      <p:cBhvr>
                                        <p:cTn id="102" dur="1" fill="hold">
                                          <p:stCondLst>
                                            <p:cond delay="0"/>
                                          </p:stCondLst>
                                        </p:cTn>
                                        <p:tgtEl>
                                          <p:spTgt spid="60"/>
                                        </p:tgtEl>
                                        <p:attrNameLst>
                                          <p:attrName>style.visibility</p:attrName>
                                        </p:attrNameLst>
                                      </p:cBhvr>
                                      <p:to>
                                        <p:strVal val="visible"/>
                                      </p:to>
                                    </p:set>
                                    <p:anim calcmode="lin" valueType="num">
                                      <p:cBhvr additive="base">
                                        <p:cTn id="103" dur="2250" fill="hold"/>
                                        <p:tgtEl>
                                          <p:spTgt spid="60"/>
                                        </p:tgtEl>
                                        <p:attrNameLst>
                                          <p:attrName>ppt_x</p:attrName>
                                        </p:attrNameLst>
                                      </p:cBhvr>
                                      <p:tavLst>
                                        <p:tav tm="0">
                                          <p:val>
                                            <p:strVal val="1+#ppt_w/2"/>
                                          </p:val>
                                        </p:tav>
                                        <p:tav tm="100000">
                                          <p:val>
                                            <p:strVal val="#ppt_x"/>
                                          </p:val>
                                        </p:tav>
                                      </p:tavLst>
                                    </p:anim>
                                    <p:anim calcmode="lin" valueType="num">
                                      <p:cBhvr additive="base">
                                        <p:cTn id="104" dur="2250" fill="hold"/>
                                        <p:tgtEl>
                                          <p:spTgt spid="60"/>
                                        </p:tgtEl>
                                        <p:attrNameLst>
                                          <p:attrName>ppt_y</p:attrName>
                                        </p:attrNameLst>
                                      </p:cBhvr>
                                      <p:tavLst>
                                        <p:tav tm="0">
                                          <p:val>
                                            <p:strVal val="1+#ppt_h/2"/>
                                          </p:val>
                                        </p:tav>
                                        <p:tav tm="100000">
                                          <p:val>
                                            <p:strVal val="#ppt_y"/>
                                          </p:val>
                                        </p:tav>
                                      </p:tavLst>
                                    </p:anim>
                                  </p:childTnLst>
                                </p:cTn>
                              </p:par>
                              <p:par>
                                <p:cTn id="105" presetID="2" presetClass="entr" presetSubtype="6" fill="hold" grpId="0" nodeType="withEffect">
                                  <p:stCondLst>
                                    <p:cond delay="0"/>
                                  </p:stCondLst>
                                  <p:childTnLst>
                                    <p:set>
                                      <p:cBhvr>
                                        <p:cTn id="106" dur="1" fill="hold">
                                          <p:stCondLst>
                                            <p:cond delay="0"/>
                                          </p:stCondLst>
                                        </p:cTn>
                                        <p:tgtEl>
                                          <p:spTgt spid="61"/>
                                        </p:tgtEl>
                                        <p:attrNameLst>
                                          <p:attrName>style.visibility</p:attrName>
                                        </p:attrNameLst>
                                      </p:cBhvr>
                                      <p:to>
                                        <p:strVal val="visible"/>
                                      </p:to>
                                    </p:set>
                                    <p:anim calcmode="lin" valueType="num">
                                      <p:cBhvr additive="base">
                                        <p:cTn id="107" dur="2250" fill="hold"/>
                                        <p:tgtEl>
                                          <p:spTgt spid="61"/>
                                        </p:tgtEl>
                                        <p:attrNameLst>
                                          <p:attrName>ppt_x</p:attrName>
                                        </p:attrNameLst>
                                      </p:cBhvr>
                                      <p:tavLst>
                                        <p:tav tm="0">
                                          <p:val>
                                            <p:strVal val="1+#ppt_w/2"/>
                                          </p:val>
                                        </p:tav>
                                        <p:tav tm="100000">
                                          <p:val>
                                            <p:strVal val="#ppt_x"/>
                                          </p:val>
                                        </p:tav>
                                      </p:tavLst>
                                    </p:anim>
                                    <p:anim calcmode="lin" valueType="num">
                                      <p:cBhvr additive="base">
                                        <p:cTn id="108" dur="2250" fill="hold"/>
                                        <p:tgtEl>
                                          <p:spTgt spid="61"/>
                                        </p:tgtEl>
                                        <p:attrNameLst>
                                          <p:attrName>ppt_y</p:attrName>
                                        </p:attrNameLst>
                                      </p:cBhvr>
                                      <p:tavLst>
                                        <p:tav tm="0">
                                          <p:val>
                                            <p:strVal val="1+#ppt_h/2"/>
                                          </p:val>
                                        </p:tav>
                                        <p:tav tm="100000">
                                          <p:val>
                                            <p:strVal val="#ppt_y"/>
                                          </p:val>
                                        </p:tav>
                                      </p:tavLst>
                                    </p:anim>
                                  </p:childTnLst>
                                </p:cTn>
                              </p:par>
                              <p:par>
                                <p:cTn id="109" presetID="2" presetClass="entr" presetSubtype="6" fill="hold" grpId="0" nodeType="withEffect">
                                  <p:stCondLst>
                                    <p:cond delay="0"/>
                                  </p:stCondLst>
                                  <p:childTnLst>
                                    <p:set>
                                      <p:cBhvr>
                                        <p:cTn id="110" dur="1" fill="hold">
                                          <p:stCondLst>
                                            <p:cond delay="0"/>
                                          </p:stCondLst>
                                        </p:cTn>
                                        <p:tgtEl>
                                          <p:spTgt spid="62"/>
                                        </p:tgtEl>
                                        <p:attrNameLst>
                                          <p:attrName>style.visibility</p:attrName>
                                        </p:attrNameLst>
                                      </p:cBhvr>
                                      <p:to>
                                        <p:strVal val="visible"/>
                                      </p:to>
                                    </p:set>
                                    <p:anim calcmode="lin" valueType="num">
                                      <p:cBhvr additive="base">
                                        <p:cTn id="111" dur="2250" fill="hold"/>
                                        <p:tgtEl>
                                          <p:spTgt spid="62"/>
                                        </p:tgtEl>
                                        <p:attrNameLst>
                                          <p:attrName>ppt_x</p:attrName>
                                        </p:attrNameLst>
                                      </p:cBhvr>
                                      <p:tavLst>
                                        <p:tav tm="0">
                                          <p:val>
                                            <p:strVal val="1+#ppt_w/2"/>
                                          </p:val>
                                        </p:tav>
                                        <p:tav tm="100000">
                                          <p:val>
                                            <p:strVal val="#ppt_x"/>
                                          </p:val>
                                        </p:tav>
                                      </p:tavLst>
                                    </p:anim>
                                    <p:anim calcmode="lin" valueType="num">
                                      <p:cBhvr additive="base">
                                        <p:cTn id="112" dur="2250" fill="hold"/>
                                        <p:tgtEl>
                                          <p:spTgt spid="62"/>
                                        </p:tgtEl>
                                        <p:attrNameLst>
                                          <p:attrName>ppt_y</p:attrName>
                                        </p:attrNameLst>
                                      </p:cBhvr>
                                      <p:tavLst>
                                        <p:tav tm="0">
                                          <p:val>
                                            <p:strVal val="1+#ppt_h/2"/>
                                          </p:val>
                                        </p:tav>
                                        <p:tav tm="100000">
                                          <p:val>
                                            <p:strVal val="#ppt_y"/>
                                          </p:val>
                                        </p:tav>
                                      </p:tavLst>
                                    </p:anim>
                                  </p:childTnLst>
                                </p:cTn>
                              </p:par>
                              <p:par>
                                <p:cTn id="113" presetID="2" presetClass="entr" presetSubtype="6" fill="hold" grpId="0" nodeType="withEffect">
                                  <p:stCondLst>
                                    <p:cond delay="0"/>
                                  </p:stCondLst>
                                  <p:childTnLst>
                                    <p:set>
                                      <p:cBhvr>
                                        <p:cTn id="114" dur="1" fill="hold">
                                          <p:stCondLst>
                                            <p:cond delay="0"/>
                                          </p:stCondLst>
                                        </p:cTn>
                                        <p:tgtEl>
                                          <p:spTgt spid="63"/>
                                        </p:tgtEl>
                                        <p:attrNameLst>
                                          <p:attrName>style.visibility</p:attrName>
                                        </p:attrNameLst>
                                      </p:cBhvr>
                                      <p:to>
                                        <p:strVal val="visible"/>
                                      </p:to>
                                    </p:set>
                                    <p:anim calcmode="lin" valueType="num">
                                      <p:cBhvr additive="base">
                                        <p:cTn id="115" dur="2250" fill="hold"/>
                                        <p:tgtEl>
                                          <p:spTgt spid="63"/>
                                        </p:tgtEl>
                                        <p:attrNameLst>
                                          <p:attrName>ppt_x</p:attrName>
                                        </p:attrNameLst>
                                      </p:cBhvr>
                                      <p:tavLst>
                                        <p:tav tm="0">
                                          <p:val>
                                            <p:strVal val="1+#ppt_w/2"/>
                                          </p:val>
                                        </p:tav>
                                        <p:tav tm="100000">
                                          <p:val>
                                            <p:strVal val="#ppt_x"/>
                                          </p:val>
                                        </p:tav>
                                      </p:tavLst>
                                    </p:anim>
                                    <p:anim calcmode="lin" valueType="num">
                                      <p:cBhvr additive="base">
                                        <p:cTn id="116" dur="2250" fill="hold"/>
                                        <p:tgtEl>
                                          <p:spTgt spid="63"/>
                                        </p:tgtEl>
                                        <p:attrNameLst>
                                          <p:attrName>ppt_y</p:attrName>
                                        </p:attrNameLst>
                                      </p:cBhvr>
                                      <p:tavLst>
                                        <p:tav tm="0">
                                          <p:val>
                                            <p:strVal val="1+#ppt_h/2"/>
                                          </p:val>
                                        </p:tav>
                                        <p:tav tm="100000">
                                          <p:val>
                                            <p:strVal val="#ppt_y"/>
                                          </p:val>
                                        </p:tav>
                                      </p:tavLst>
                                    </p:anim>
                                  </p:childTnLst>
                                </p:cTn>
                              </p:par>
                              <p:par>
                                <p:cTn id="117" presetID="2" presetClass="entr" presetSubtype="6" fill="hold" grpId="0" nodeType="withEffect">
                                  <p:stCondLst>
                                    <p:cond delay="0"/>
                                  </p:stCondLst>
                                  <p:childTnLst>
                                    <p:set>
                                      <p:cBhvr>
                                        <p:cTn id="118" dur="1" fill="hold">
                                          <p:stCondLst>
                                            <p:cond delay="0"/>
                                          </p:stCondLst>
                                        </p:cTn>
                                        <p:tgtEl>
                                          <p:spTgt spid="64"/>
                                        </p:tgtEl>
                                        <p:attrNameLst>
                                          <p:attrName>style.visibility</p:attrName>
                                        </p:attrNameLst>
                                      </p:cBhvr>
                                      <p:to>
                                        <p:strVal val="visible"/>
                                      </p:to>
                                    </p:set>
                                    <p:anim calcmode="lin" valueType="num">
                                      <p:cBhvr additive="base">
                                        <p:cTn id="119" dur="2250" fill="hold"/>
                                        <p:tgtEl>
                                          <p:spTgt spid="64"/>
                                        </p:tgtEl>
                                        <p:attrNameLst>
                                          <p:attrName>ppt_x</p:attrName>
                                        </p:attrNameLst>
                                      </p:cBhvr>
                                      <p:tavLst>
                                        <p:tav tm="0">
                                          <p:val>
                                            <p:strVal val="1+#ppt_w/2"/>
                                          </p:val>
                                        </p:tav>
                                        <p:tav tm="100000">
                                          <p:val>
                                            <p:strVal val="#ppt_x"/>
                                          </p:val>
                                        </p:tav>
                                      </p:tavLst>
                                    </p:anim>
                                    <p:anim calcmode="lin" valueType="num">
                                      <p:cBhvr additive="base">
                                        <p:cTn id="120" dur="2250" fill="hold"/>
                                        <p:tgtEl>
                                          <p:spTgt spid="64"/>
                                        </p:tgtEl>
                                        <p:attrNameLst>
                                          <p:attrName>ppt_y</p:attrName>
                                        </p:attrNameLst>
                                      </p:cBhvr>
                                      <p:tavLst>
                                        <p:tav tm="0">
                                          <p:val>
                                            <p:strVal val="1+#ppt_h/2"/>
                                          </p:val>
                                        </p:tav>
                                        <p:tav tm="100000">
                                          <p:val>
                                            <p:strVal val="#ppt_y"/>
                                          </p:val>
                                        </p:tav>
                                      </p:tavLst>
                                    </p:anim>
                                  </p:childTnLst>
                                </p:cTn>
                              </p:par>
                              <p:par>
                                <p:cTn id="121" presetID="2" presetClass="entr" presetSubtype="6" fill="hold" grpId="0" nodeType="withEffect">
                                  <p:stCondLst>
                                    <p:cond delay="0"/>
                                  </p:stCondLst>
                                  <p:childTnLst>
                                    <p:set>
                                      <p:cBhvr>
                                        <p:cTn id="122" dur="1" fill="hold">
                                          <p:stCondLst>
                                            <p:cond delay="0"/>
                                          </p:stCondLst>
                                        </p:cTn>
                                        <p:tgtEl>
                                          <p:spTgt spid="65"/>
                                        </p:tgtEl>
                                        <p:attrNameLst>
                                          <p:attrName>style.visibility</p:attrName>
                                        </p:attrNameLst>
                                      </p:cBhvr>
                                      <p:to>
                                        <p:strVal val="visible"/>
                                      </p:to>
                                    </p:set>
                                    <p:anim calcmode="lin" valueType="num">
                                      <p:cBhvr additive="base">
                                        <p:cTn id="123" dur="2250" fill="hold"/>
                                        <p:tgtEl>
                                          <p:spTgt spid="65"/>
                                        </p:tgtEl>
                                        <p:attrNameLst>
                                          <p:attrName>ppt_x</p:attrName>
                                        </p:attrNameLst>
                                      </p:cBhvr>
                                      <p:tavLst>
                                        <p:tav tm="0">
                                          <p:val>
                                            <p:strVal val="1+#ppt_w/2"/>
                                          </p:val>
                                        </p:tav>
                                        <p:tav tm="100000">
                                          <p:val>
                                            <p:strVal val="#ppt_x"/>
                                          </p:val>
                                        </p:tav>
                                      </p:tavLst>
                                    </p:anim>
                                    <p:anim calcmode="lin" valueType="num">
                                      <p:cBhvr additive="base">
                                        <p:cTn id="124" dur="2250" fill="hold"/>
                                        <p:tgtEl>
                                          <p:spTgt spid="65"/>
                                        </p:tgtEl>
                                        <p:attrNameLst>
                                          <p:attrName>ppt_y</p:attrName>
                                        </p:attrNameLst>
                                      </p:cBhvr>
                                      <p:tavLst>
                                        <p:tav tm="0">
                                          <p:val>
                                            <p:strVal val="1+#ppt_h/2"/>
                                          </p:val>
                                        </p:tav>
                                        <p:tav tm="100000">
                                          <p:val>
                                            <p:strVal val="#ppt_y"/>
                                          </p:val>
                                        </p:tav>
                                      </p:tavLst>
                                    </p:anim>
                                  </p:childTnLst>
                                </p:cTn>
                              </p:par>
                              <p:par>
                                <p:cTn id="125" presetID="2" presetClass="entr" presetSubtype="6" fill="hold" grpId="0" nodeType="withEffect">
                                  <p:stCondLst>
                                    <p:cond delay="0"/>
                                  </p:stCondLst>
                                  <p:childTnLst>
                                    <p:set>
                                      <p:cBhvr>
                                        <p:cTn id="126" dur="1" fill="hold">
                                          <p:stCondLst>
                                            <p:cond delay="0"/>
                                          </p:stCondLst>
                                        </p:cTn>
                                        <p:tgtEl>
                                          <p:spTgt spid="66"/>
                                        </p:tgtEl>
                                        <p:attrNameLst>
                                          <p:attrName>style.visibility</p:attrName>
                                        </p:attrNameLst>
                                      </p:cBhvr>
                                      <p:to>
                                        <p:strVal val="visible"/>
                                      </p:to>
                                    </p:set>
                                    <p:anim calcmode="lin" valueType="num">
                                      <p:cBhvr additive="base">
                                        <p:cTn id="127" dur="2250" fill="hold"/>
                                        <p:tgtEl>
                                          <p:spTgt spid="66"/>
                                        </p:tgtEl>
                                        <p:attrNameLst>
                                          <p:attrName>ppt_x</p:attrName>
                                        </p:attrNameLst>
                                      </p:cBhvr>
                                      <p:tavLst>
                                        <p:tav tm="0">
                                          <p:val>
                                            <p:strVal val="1+#ppt_w/2"/>
                                          </p:val>
                                        </p:tav>
                                        <p:tav tm="100000">
                                          <p:val>
                                            <p:strVal val="#ppt_x"/>
                                          </p:val>
                                        </p:tav>
                                      </p:tavLst>
                                    </p:anim>
                                    <p:anim calcmode="lin" valueType="num">
                                      <p:cBhvr additive="base">
                                        <p:cTn id="128" dur="2250" fill="hold"/>
                                        <p:tgtEl>
                                          <p:spTgt spid="66"/>
                                        </p:tgtEl>
                                        <p:attrNameLst>
                                          <p:attrName>ppt_y</p:attrName>
                                        </p:attrNameLst>
                                      </p:cBhvr>
                                      <p:tavLst>
                                        <p:tav tm="0">
                                          <p:val>
                                            <p:strVal val="1+#ppt_h/2"/>
                                          </p:val>
                                        </p:tav>
                                        <p:tav tm="100000">
                                          <p:val>
                                            <p:strVal val="#ppt_y"/>
                                          </p:val>
                                        </p:tav>
                                      </p:tavLst>
                                    </p:anim>
                                  </p:childTnLst>
                                </p:cTn>
                              </p:par>
                              <p:par>
                                <p:cTn id="129" presetID="2" presetClass="entr" presetSubtype="6" fill="hold" grpId="0" nodeType="withEffect">
                                  <p:stCondLst>
                                    <p:cond delay="0"/>
                                  </p:stCondLst>
                                  <p:childTnLst>
                                    <p:set>
                                      <p:cBhvr>
                                        <p:cTn id="130" dur="1" fill="hold">
                                          <p:stCondLst>
                                            <p:cond delay="0"/>
                                          </p:stCondLst>
                                        </p:cTn>
                                        <p:tgtEl>
                                          <p:spTgt spid="67"/>
                                        </p:tgtEl>
                                        <p:attrNameLst>
                                          <p:attrName>style.visibility</p:attrName>
                                        </p:attrNameLst>
                                      </p:cBhvr>
                                      <p:to>
                                        <p:strVal val="visible"/>
                                      </p:to>
                                    </p:set>
                                    <p:anim calcmode="lin" valueType="num">
                                      <p:cBhvr additive="base">
                                        <p:cTn id="131" dur="2250" fill="hold"/>
                                        <p:tgtEl>
                                          <p:spTgt spid="67"/>
                                        </p:tgtEl>
                                        <p:attrNameLst>
                                          <p:attrName>ppt_x</p:attrName>
                                        </p:attrNameLst>
                                      </p:cBhvr>
                                      <p:tavLst>
                                        <p:tav tm="0">
                                          <p:val>
                                            <p:strVal val="1+#ppt_w/2"/>
                                          </p:val>
                                        </p:tav>
                                        <p:tav tm="100000">
                                          <p:val>
                                            <p:strVal val="#ppt_x"/>
                                          </p:val>
                                        </p:tav>
                                      </p:tavLst>
                                    </p:anim>
                                    <p:anim calcmode="lin" valueType="num">
                                      <p:cBhvr additive="base">
                                        <p:cTn id="132" dur="2250" fill="hold"/>
                                        <p:tgtEl>
                                          <p:spTgt spid="67"/>
                                        </p:tgtEl>
                                        <p:attrNameLst>
                                          <p:attrName>ppt_y</p:attrName>
                                        </p:attrNameLst>
                                      </p:cBhvr>
                                      <p:tavLst>
                                        <p:tav tm="0">
                                          <p:val>
                                            <p:strVal val="1+#ppt_h/2"/>
                                          </p:val>
                                        </p:tav>
                                        <p:tav tm="100000">
                                          <p:val>
                                            <p:strVal val="#ppt_y"/>
                                          </p:val>
                                        </p:tav>
                                      </p:tavLst>
                                    </p:anim>
                                  </p:childTnLst>
                                </p:cTn>
                              </p:par>
                              <p:par>
                                <p:cTn id="133" presetID="8" presetClass="emph" presetSubtype="0" fill="hold" grpId="1" nodeType="withEffect">
                                  <p:stCondLst>
                                    <p:cond delay="0"/>
                                  </p:stCondLst>
                                  <p:childTnLst>
                                    <p:animRot by="21600000">
                                      <p:cBhvr>
                                        <p:cTn id="134" dur="2250" fill="hold"/>
                                        <p:tgtEl>
                                          <p:spTgt spid="36"/>
                                        </p:tgtEl>
                                        <p:attrNameLst>
                                          <p:attrName>r</p:attrName>
                                        </p:attrNameLst>
                                      </p:cBhvr>
                                    </p:animRot>
                                  </p:childTnLst>
                                </p:cTn>
                              </p:par>
                              <p:par>
                                <p:cTn id="135" presetID="8" presetClass="emph" presetSubtype="0" fill="hold" grpId="1" nodeType="withEffect">
                                  <p:stCondLst>
                                    <p:cond delay="0"/>
                                  </p:stCondLst>
                                  <p:childTnLst>
                                    <p:animRot by="21600000">
                                      <p:cBhvr>
                                        <p:cTn id="136" dur="2250" fill="hold"/>
                                        <p:tgtEl>
                                          <p:spTgt spid="37"/>
                                        </p:tgtEl>
                                        <p:attrNameLst>
                                          <p:attrName>r</p:attrName>
                                        </p:attrNameLst>
                                      </p:cBhvr>
                                    </p:animRot>
                                  </p:childTnLst>
                                </p:cTn>
                              </p:par>
                              <p:par>
                                <p:cTn id="137" presetID="8" presetClass="emph" presetSubtype="0" fill="hold" grpId="1" nodeType="withEffect">
                                  <p:stCondLst>
                                    <p:cond delay="0"/>
                                  </p:stCondLst>
                                  <p:childTnLst>
                                    <p:animRot by="21600000">
                                      <p:cBhvr>
                                        <p:cTn id="138" dur="2250" fill="hold"/>
                                        <p:tgtEl>
                                          <p:spTgt spid="38"/>
                                        </p:tgtEl>
                                        <p:attrNameLst>
                                          <p:attrName>r</p:attrName>
                                        </p:attrNameLst>
                                      </p:cBhvr>
                                    </p:animRot>
                                  </p:childTnLst>
                                </p:cTn>
                              </p:par>
                              <p:par>
                                <p:cTn id="139" presetID="8" presetClass="emph" presetSubtype="0" fill="hold" grpId="1" nodeType="withEffect">
                                  <p:stCondLst>
                                    <p:cond delay="0"/>
                                  </p:stCondLst>
                                  <p:childTnLst>
                                    <p:animRot by="21600000">
                                      <p:cBhvr>
                                        <p:cTn id="140" dur="2250" fill="hold"/>
                                        <p:tgtEl>
                                          <p:spTgt spid="39"/>
                                        </p:tgtEl>
                                        <p:attrNameLst>
                                          <p:attrName>r</p:attrName>
                                        </p:attrNameLst>
                                      </p:cBhvr>
                                    </p:animRot>
                                  </p:childTnLst>
                                </p:cTn>
                              </p:par>
                              <p:par>
                                <p:cTn id="141" presetID="8" presetClass="emph" presetSubtype="0" fill="hold" grpId="1" nodeType="withEffect">
                                  <p:stCondLst>
                                    <p:cond delay="0"/>
                                  </p:stCondLst>
                                  <p:childTnLst>
                                    <p:animRot by="21600000">
                                      <p:cBhvr>
                                        <p:cTn id="142" dur="2250" fill="hold"/>
                                        <p:tgtEl>
                                          <p:spTgt spid="40"/>
                                        </p:tgtEl>
                                        <p:attrNameLst>
                                          <p:attrName>r</p:attrName>
                                        </p:attrNameLst>
                                      </p:cBhvr>
                                    </p:animRot>
                                  </p:childTnLst>
                                </p:cTn>
                              </p:par>
                              <p:par>
                                <p:cTn id="143" presetID="8" presetClass="emph" presetSubtype="0" fill="hold" grpId="1" nodeType="withEffect">
                                  <p:stCondLst>
                                    <p:cond delay="0"/>
                                  </p:stCondLst>
                                  <p:childTnLst>
                                    <p:animRot by="21600000">
                                      <p:cBhvr>
                                        <p:cTn id="144" dur="2250" fill="hold"/>
                                        <p:tgtEl>
                                          <p:spTgt spid="41"/>
                                        </p:tgtEl>
                                        <p:attrNameLst>
                                          <p:attrName>r</p:attrName>
                                        </p:attrNameLst>
                                      </p:cBhvr>
                                    </p:animRot>
                                  </p:childTnLst>
                                </p:cTn>
                              </p:par>
                              <p:par>
                                <p:cTn id="145" presetID="8" presetClass="emph" presetSubtype="0" fill="hold" grpId="1" nodeType="withEffect">
                                  <p:stCondLst>
                                    <p:cond delay="0"/>
                                  </p:stCondLst>
                                  <p:childTnLst>
                                    <p:animRot by="21600000">
                                      <p:cBhvr>
                                        <p:cTn id="146" dur="2250" fill="hold"/>
                                        <p:tgtEl>
                                          <p:spTgt spid="42"/>
                                        </p:tgtEl>
                                        <p:attrNameLst>
                                          <p:attrName>r</p:attrName>
                                        </p:attrNameLst>
                                      </p:cBhvr>
                                    </p:animRot>
                                  </p:childTnLst>
                                </p:cTn>
                              </p:par>
                              <p:par>
                                <p:cTn id="147" presetID="8" presetClass="emph" presetSubtype="0" fill="hold" grpId="1" nodeType="withEffect">
                                  <p:stCondLst>
                                    <p:cond delay="0"/>
                                  </p:stCondLst>
                                  <p:childTnLst>
                                    <p:animRot by="21600000">
                                      <p:cBhvr>
                                        <p:cTn id="148" dur="2250" fill="hold"/>
                                        <p:tgtEl>
                                          <p:spTgt spid="43"/>
                                        </p:tgtEl>
                                        <p:attrNameLst>
                                          <p:attrName>r</p:attrName>
                                        </p:attrNameLst>
                                      </p:cBhvr>
                                    </p:animRot>
                                  </p:childTnLst>
                                </p:cTn>
                              </p:par>
                              <p:par>
                                <p:cTn id="149" presetID="8" presetClass="emph" presetSubtype="0" fill="hold" grpId="1" nodeType="withEffect">
                                  <p:stCondLst>
                                    <p:cond delay="0"/>
                                  </p:stCondLst>
                                  <p:childTnLst>
                                    <p:animRot by="21600000">
                                      <p:cBhvr>
                                        <p:cTn id="150" dur="2250" fill="hold"/>
                                        <p:tgtEl>
                                          <p:spTgt spid="44"/>
                                        </p:tgtEl>
                                        <p:attrNameLst>
                                          <p:attrName>r</p:attrName>
                                        </p:attrNameLst>
                                      </p:cBhvr>
                                    </p:animRot>
                                  </p:childTnLst>
                                </p:cTn>
                              </p:par>
                              <p:par>
                                <p:cTn id="151" presetID="8" presetClass="emph" presetSubtype="0" fill="hold" grpId="1" nodeType="withEffect">
                                  <p:stCondLst>
                                    <p:cond delay="0"/>
                                  </p:stCondLst>
                                  <p:childTnLst>
                                    <p:animRot by="21600000">
                                      <p:cBhvr>
                                        <p:cTn id="152" dur="2250" fill="hold"/>
                                        <p:tgtEl>
                                          <p:spTgt spid="45"/>
                                        </p:tgtEl>
                                        <p:attrNameLst>
                                          <p:attrName>r</p:attrName>
                                        </p:attrNameLst>
                                      </p:cBhvr>
                                    </p:animRot>
                                  </p:childTnLst>
                                </p:cTn>
                              </p:par>
                              <p:par>
                                <p:cTn id="153" presetID="8" presetClass="emph" presetSubtype="0" fill="hold" grpId="1" nodeType="withEffect">
                                  <p:stCondLst>
                                    <p:cond delay="0"/>
                                  </p:stCondLst>
                                  <p:childTnLst>
                                    <p:animRot by="21600000">
                                      <p:cBhvr>
                                        <p:cTn id="154" dur="2250" fill="hold"/>
                                        <p:tgtEl>
                                          <p:spTgt spid="46"/>
                                        </p:tgtEl>
                                        <p:attrNameLst>
                                          <p:attrName>r</p:attrName>
                                        </p:attrNameLst>
                                      </p:cBhvr>
                                    </p:animRot>
                                  </p:childTnLst>
                                </p:cTn>
                              </p:par>
                              <p:par>
                                <p:cTn id="155" presetID="8" presetClass="emph" presetSubtype="0" fill="hold" grpId="1" nodeType="withEffect">
                                  <p:stCondLst>
                                    <p:cond delay="0"/>
                                  </p:stCondLst>
                                  <p:childTnLst>
                                    <p:animRot by="21600000">
                                      <p:cBhvr>
                                        <p:cTn id="156" dur="2250" fill="hold"/>
                                        <p:tgtEl>
                                          <p:spTgt spid="47"/>
                                        </p:tgtEl>
                                        <p:attrNameLst>
                                          <p:attrName>r</p:attrName>
                                        </p:attrNameLst>
                                      </p:cBhvr>
                                    </p:animRot>
                                  </p:childTnLst>
                                </p:cTn>
                              </p:par>
                              <p:par>
                                <p:cTn id="157" presetID="8" presetClass="emph" presetSubtype="0" fill="hold" grpId="1" nodeType="withEffect">
                                  <p:stCondLst>
                                    <p:cond delay="0"/>
                                  </p:stCondLst>
                                  <p:childTnLst>
                                    <p:animRot by="21600000">
                                      <p:cBhvr>
                                        <p:cTn id="158" dur="2250" fill="hold"/>
                                        <p:tgtEl>
                                          <p:spTgt spid="48"/>
                                        </p:tgtEl>
                                        <p:attrNameLst>
                                          <p:attrName>r</p:attrName>
                                        </p:attrNameLst>
                                      </p:cBhvr>
                                    </p:animRot>
                                  </p:childTnLst>
                                </p:cTn>
                              </p:par>
                              <p:par>
                                <p:cTn id="159" presetID="8" presetClass="emph" presetSubtype="0" fill="hold" grpId="1" nodeType="withEffect">
                                  <p:stCondLst>
                                    <p:cond delay="0"/>
                                  </p:stCondLst>
                                  <p:childTnLst>
                                    <p:animRot by="21600000">
                                      <p:cBhvr>
                                        <p:cTn id="160" dur="2250" fill="hold"/>
                                        <p:tgtEl>
                                          <p:spTgt spid="49"/>
                                        </p:tgtEl>
                                        <p:attrNameLst>
                                          <p:attrName>r</p:attrName>
                                        </p:attrNameLst>
                                      </p:cBhvr>
                                    </p:animRot>
                                  </p:childTnLst>
                                </p:cTn>
                              </p:par>
                              <p:par>
                                <p:cTn id="161" presetID="8" presetClass="emph" presetSubtype="0" fill="hold" grpId="1" nodeType="withEffect">
                                  <p:stCondLst>
                                    <p:cond delay="0"/>
                                  </p:stCondLst>
                                  <p:childTnLst>
                                    <p:animRot by="21600000">
                                      <p:cBhvr>
                                        <p:cTn id="162" dur="2250" fill="hold"/>
                                        <p:tgtEl>
                                          <p:spTgt spid="50"/>
                                        </p:tgtEl>
                                        <p:attrNameLst>
                                          <p:attrName>r</p:attrName>
                                        </p:attrNameLst>
                                      </p:cBhvr>
                                    </p:animRot>
                                  </p:childTnLst>
                                </p:cTn>
                              </p:par>
                              <p:par>
                                <p:cTn id="163" presetID="8" presetClass="emph" presetSubtype="0" fill="hold" grpId="1" nodeType="withEffect">
                                  <p:stCondLst>
                                    <p:cond delay="0"/>
                                  </p:stCondLst>
                                  <p:childTnLst>
                                    <p:animRot by="21600000">
                                      <p:cBhvr>
                                        <p:cTn id="164" dur="2250" fill="hold"/>
                                        <p:tgtEl>
                                          <p:spTgt spid="51"/>
                                        </p:tgtEl>
                                        <p:attrNameLst>
                                          <p:attrName>r</p:attrName>
                                        </p:attrNameLst>
                                      </p:cBhvr>
                                    </p:animRot>
                                  </p:childTnLst>
                                </p:cTn>
                              </p:par>
                              <p:par>
                                <p:cTn id="165" presetID="8" presetClass="emph" presetSubtype="0" fill="hold" grpId="1" nodeType="withEffect">
                                  <p:stCondLst>
                                    <p:cond delay="0"/>
                                  </p:stCondLst>
                                  <p:childTnLst>
                                    <p:animRot by="21600000">
                                      <p:cBhvr>
                                        <p:cTn id="166" dur="2250" fill="hold"/>
                                        <p:tgtEl>
                                          <p:spTgt spid="52"/>
                                        </p:tgtEl>
                                        <p:attrNameLst>
                                          <p:attrName>r</p:attrName>
                                        </p:attrNameLst>
                                      </p:cBhvr>
                                    </p:animRot>
                                  </p:childTnLst>
                                </p:cTn>
                              </p:par>
                              <p:par>
                                <p:cTn id="167" presetID="8" presetClass="emph" presetSubtype="0" fill="hold" grpId="1" nodeType="withEffect">
                                  <p:stCondLst>
                                    <p:cond delay="0"/>
                                  </p:stCondLst>
                                  <p:childTnLst>
                                    <p:animRot by="21600000">
                                      <p:cBhvr>
                                        <p:cTn id="168" dur="2250" fill="hold"/>
                                        <p:tgtEl>
                                          <p:spTgt spid="53"/>
                                        </p:tgtEl>
                                        <p:attrNameLst>
                                          <p:attrName>r</p:attrName>
                                        </p:attrNameLst>
                                      </p:cBhvr>
                                    </p:animRot>
                                  </p:childTnLst>
                                </p:cTn>
                              </p:par>
                              <p:par>
                                <p:cTn id="169" presetID="8" presetClass="emph" presetSubtype="0" fill="hold" grpId="1" nodeType="withEffect">
                                  <p:stCondLst>
                                    <p:cond delay="0"/>
                                  </p:stCondLst>
                                  <p:childTnLst>
                                    <p:animRot by="21600000">
                                      <p:cBhvr>
                                        <p:cTn id="170" dur="2250" fill="hold"/>
                                        <p:tgtEl>
                                          <p:spTgt spid="54"/>
                                        </p:tgtEl>
                                        <p:attrNameLst>
                                          <p:attrName>r</p:attrName>
                                        </p:attrNameLst>
                                      </p:cBhvr>
                                    </p:animRot>
                                  </p:childTnLst>
                                </p:cTn>
                              </p:par>
                              <p:par>
                                <p:cTn id="171" presetID="8" presetClass="emph" presetSubtype="0" fill="hold" grpId="1" nodeType="withEffect">
                                  <p:stCondLst>
                                    <p:cond delay="0"/>
                                  </p:stCondLst>
                                  <p:childTnLst>
                                    <p:animRot by="21600000">
                                      <p:cBhvr>
                                        <p:cTn id="172" dur="2250" fill="hold"/>
                                        <p:tgtEl>
                                          <p:spTgt spid="55"/>
                                        </p:tgtEl>
                                        <p:attrNameLst>
                                          <p:attrName>r</p:attrName>
                                        </p:attrNameLst>
                                      </p:cBhvr>
                                    </p:animRot>
                                  </p:childTnLst>
                                </p:cTn>
                              </p:par>
                              <p:par>
                                <p:cTn id="173" presetID="8" presetClass="emph" presetSubtype="0" fill="hold" grpId="1" nodeType="withEffect">
                                  <p:stCondLst>
                                    <p:cond delay="0"/>
                                  </p:stCondLst>
                                  <p:childTnLst>
                                    <p:animRot by="21600000">
                                      <p:cBhvr>
                                        <p:cTn id="174" dur="2250" fill="hold"/>
                                        <p:tgtEl>
                                          <p:spTgt spid="56"/>
                                        </p:tgtEl>
                                        <p:attrNameLst>
                                          <p:attrName>r</p:attrName>
                                        </p:attrNameLst>
                                      </p:cBhvr>
                                    </p:animRot>
                                  </p:childTnLst>
                                </p:cTn>
                              </p:par>
                              <p:par>
                                <p:cTn id="175" presetID="8" presetClass="emph" presetSubtype="0" fill="hold" grpId="1" nodeType="withEffect">
                                  <p:stCondLst>
                                    <p:cond delay="0"/>
                                  </p:stCondLst>
                                  <p:childTnLst>
                                    <p:animRot by="21600000">
                                      <p:cBhvr>
                                        <p:cTn id="176" dur="2250" fill="hold"/>
                                        <p:tgtEl>
                                          <p:spTgt spid="57"/>
                                        </p:tgtEl>
                                        <p:attrNameLst>
                                          <p:attrName>r</p:attrName>
                                        </p:attrNameLst>
                                      </p:cBhvr>
                                    </p:animRot>
                                  </p:childTnLst>
                                </p:cTn>
                              </p:par>
                              <p:par>
                                <p:cTn id="177" presetID="8" presetClass="emph" presetSubtype="0" fill="hold" grpId="1" nodeType="withEffect">
                                  <p:stCondLst>
                                    <p:cond delay="0"/>
                                  </p:stCondLst>
                                  <p:childTnLst>
                                    <p:animRot by="21600000">
                                      <p:cBhvr>
                                        <p:cTn id="178" dur="2250" fill="hold"/>
                                        <p:tgtEl>
                                          <p:spTgt spid="58"/>
                                        </p:tgtEl>
                                        <p:attrNameLst>
                                          <p:attrName>r</p:attrName>
                                        </p:attrNameLst>
                                      </p:cBhvr>
                                    </p:animRot>
                                  </p:childTnLst>
                                </p:cTn>
                              </p:par>
                              <p:par>
                                <p:cTn id="179" presetID="8" presetClass="emph" presetSubtype="0" fill="hold" grpId="1" nodeType="withEffect">
                                  <p:stCondLst>
                                    <p:cond delay="0"/>
                                  </p:stCondLst>
                                  <p:childTnLst>
                                    <p:animRot by="21600000">
                                      <p:cBhvr>
                                        <p:cTn id="180" dur="2250" fill="hold"/>
                                        <p:tgtEl>
                                          <p:spTgt spid="59"/>
                                        </p:tgtEl>
                                        <p:attrNameLst>
                                          <p:attrName>r</p:attrName>
                                        </p:attrNameLst>
                                      </p:cBhvr>
                                    </p:animRot>
                                  </p:childTnLst>
                                </p:cTn>
                              </p:par>
                              <p:par>
                                <p:cTn id="181" presetID="8" presetClass="emph" presetSubtype="0" fill="hold" grpId="1" nodeType="withEffect">
                                  <p:stCondLst>
                                    <p:cond delay="0"/>
                                  </p:stCondLst>
                                  <p:childTnLst>
                                    <p:animRot by="21600000">
                                      <p:cBhvr>
                                        <p:cTn id="182" dur="2250" fill="hold"/>
                                        <p:tgtEl>
                                          <p:spTgt spid="60"/>
                                        </p:tgtEl>
                                        <p:attrNameLst>
                                          <p:attrName>r</p:attrName>
                                        </p:attrNameLst>
                                      </p:cBhvr>
                                    </p:animRot>
                                  </p:childTnLst>
                                </p:cTn>
                              </p:par>
                              <p:par>
                                <p:cTn id="183" presetID="8" presetClass="emph" presetSubtype="0" fill="hold" grpId="1" nodeType="withEffect">
                                  <p:stCondLst>
                                    <p:cond delay="0"/>
                                  </p:stCondLst>
                                  <p:childTnLst>
                                    <p:animRot by="21600000">
                                      <p:cBhvr>
                                        <p:cTn id="184" dur="2250" fill="hold"/>
                                        <p:tgtEl>
                                          <p:spTgt spid="61"/>
                                        </p:tgtEl>
                                        <p:attrNameLst>
                                          <p:attrName>r</p:attrName>
                                        </p:attrNameLst>
                                      </p:cBhvr>
                                    </p:animRot>
                                  </p:childTnLst>
                                </p:cTn>
                              </p:par>
                              <p:par>
                                <p:cTn id="185" presetID="8" presetClass="emph" presetSubtype="0" fill="hold" grpId="1" nodeType="withEffect">
                                  <p:stCondLst>
                                    <p:cond delay="0"/>
                                  </p:stCondLst>
                                  <p:childTnLst>
                                    <p:animRot by="21600000">
                                      <p:cBhvr>
                                        <p:cTn id="186" dur="2250" fill="hold"/>
                                        <p:tgtEl>
                                          <p:spTgt spid="62"/>
                                        </p:tgtEl>
                                        <p:attrNameLst>
                                          <p:attrName>r</p:attrName>
                                        </p:attrNameLst>
                                      </p:cBhvr>
                                    </p:animRot>
                                  </p:childTnLst>
                                </p:cTn>
                              </p:par>
                              <p:par>
                                <p:cTn id="187" presetID="8" presetClass="emph" presetSubtype="0" fill="hold" grpId="1" nodeType="withEffect">
                                  <p:stCondLst>
                                    <p:cond delay="0"/>
                                  </p:stCondLst>
                                  <p:childTnLst>
                                    <p:animRot by="21600000">
                                      <p:cBhvr>
                                        <p:cTn id="188" dur="2250" fill="hold"/>
                                        <p:tgtEl>
                                          <p:spTgt spid="63"/>
                                        </p:tgtEl>
                                        <p:attrNameLst>
                                          <p:attrName>r</p:attrName>
                                        </p:attrNameLst>
                                      </p:cBhvr>
                                    </p:animRot>
                                  </p:childTnLst>
                                </p:cTn>
                              </p:par>
                              <p:par>
                                <p:cTn id="189" presetID="8" presetClass="emph" presetSubtype="0" fill="hold" grpId="1" nodeType="withEffect">
                                  <p:stCondLst>
                                    <p:cond delay="0"/>
                                  </p:stCondLst>
                                  <p:childTnLst>
                                    <p:animRot by="21600000">
                                      <p:cBhvr>
                                        <p:cTn id="190" dur="2250" fill="hold"/>
                                        <p:tgtEl>
                                          <p:spTgt spid="64"/>
                                        </p:tgtEl>
                                        <p:attrNameLst>
                                          <p:attrName>r</p:attrName>
                                        </p:attrNameLst>
                                      </p:cBhvr>
                                    </p:animRot>
                                  </p:childTnLst>
                                </p:cTn>
                              </p:par>
                              <p:par>
                                <p:cTn id="191" presetID="8" presetClass="emph" presetSubtype="0" fill="hold" grpId="1" nodeType="withEffect">
                                  <p:stCondLst>
                                    <p:cond delay="0"/>
                                  </p:stCondLst>
                                  <p:childTnLst>
                                    <p:animRot by="21600000">
                                      <p:cBhvr>
                                        <p:cTn id="192" dur="2250" fill="hold"/>
                                        <p:tgtEl>
                                          <p:spTgt spid="65"/>
                                        </p:tgtEl>
                                        <p:attrNameLst>
                                          <p:attrName>r</p:attrName>
                                        </p:attrNameLst>
                                      </p:cBhvr>
                                    </p:animRot>
                                  </p:childTnLst>
                                </p:cTn>
                              </p:par>
                              <p:par>
                                <p:cTn id="193" presetID="8" presetClass="emph" presetSubtype="0" fill="hold" grpId="1" nodeType="withEffect">
                                  <p:stCondLst>
                                    <p:cond delay="0"/>
                                  </p:stCondLst>
                                  <p:childTnLst>
                                    <p:animRot by="21600000">
                                      <p:cBhvr>
                                        <p:cTn id="194" dur="2250" fill="hold"/>
                                        <p:tgtEl>
                                          <p:spTgt spid="66"/>
                                        </p:tgtEl>
                                        <p:attrNameLst>
                                          <p:attrName>r</p:attrName>
                                        </p:attrNameLst>
                                      </p:cBhvr>
                                    </p:animRot>
                                  </p:childTnLst>
                                </p:cTn>
                              </p:par>
                              <p:par>
                                <p:cTn id="195" presetID="8" presetClass="emph" presetSubtype="0" fill="hold" grpId="1" nodeType="withEffect">
                                  <p:stCondLst>
                                    <p:cond delay="0"/>
                                  </p:stCondLst>
                                  <p:childTnLst>
                                    <p:animRot by="21600000">
                                      <p:cBhvr>
                                        <p:cTn id="196" dur="2250" fill="hold"/>
                                        <p:tgtEl>
                                          <p:spTgt spid="67"/>
                                        </p:tgtEl>
                                        <p:attrNameLst>
                                          <p:attrName>r</p:attrName>
                                        </p:attrNameLst>
                                      </p:cBhvr>
                                    </p:animRot>
                                  </p:childTnLst>
                                </p:cTn>
                              </p:par>
                              <p:par>
                                <p:cTn id="197" presetID="2" presetClass="entr" presetSubtype="12" fill="hold" grpId="0" nodeType="withEffect">
                                  <p:stCondLst>
                                    <p:cond delay="0"/>
                                  </p:stCondLst>
                                  <p:childTnLst>
                                    <p:set>
                                      <p:cBhvr>
                                        <p:cTn id="198" dur="1" fill="hold">
                                          <p:stCondLst>
                                            <p:cond delay="0"/>
                                          </p:stCondLst>
                                        </p:cTn>
                                        <p:tgtEl>
                                          <p:spTgt spid="3"/>
                                        </p:tgtEl>
                                        <p:attrNameLst>
                                          <p:attrName>style.visibility</p:attrName>
                                        </p:attrNameLst>
                                      </p:cBhvr>
                                      <p:to>
                                        <p:strVal val="visible"/>
                                      </p:to>
                                    </p:set>
                                    <p:anim calcmode="lin" valueType="num">
                                      <p:cBhvr additive="base">
                                        <p:cTn id="199" dur="2250" fill="hold"/>
                                        <p:tgtEl>
                                          <p:spTgt spid="3"/>
                                        </p:tgtEl>
                                        <p:attrNameLst>
                                          <p:attrName>ppt_x</p:attrName>
                                        </p:attrNameLst>
                                      </p:cBhvr>
                                      <p:tavLst>
                                        <p:tav tm="0">
                                          <p:val>
                                            <p:strVal val="0-#ppt_w/2"/>
                                          </p:val>
                                        </p:tav>
                                        <p:tav tm="100000">
                                          <p:val>
                                            <p:strVal val="#ppt_x"/>
                                          </p:val>
                                        </p:tav>
                                      </p:tavLst>
                                    </p:anim>
                                    <p:anim calcmode="lin" valueType="num">
                                      <p:cBhvr additive="base">
                                        <p:cTn id="200" dur="2250" fill="hold"/>
                                        <p:tgtEl>
                                          <p:spTgt spid="3"/>
                                        </p:tgtEl>
                                        <p:attrNameLst>
                                          <p:attrName>ppt_y</p:attrName>
                                        </p:attrNameLst>
                                      </p:cBhvr>
                                      <p:tavLst>
                                        <p:tav tm="0">
                                          <p:val>
                                            <p:strVal val="1+#ppt_h/2"/>
                                          </p:val>
                                        </p:tav>
                                        <p:tav tm="100000">
                                          <p:val>
                                            <p:strVal val="#ppt_y"/>
                                          </p:val>
                                        </p:tav>
                                      </p:tavLst>
                                    </p:anim>
                                  </p:childTnLst>
                                </p:cTn>
                              </p:par>
                              <p:par>
                                <p:cTn id="201" presetID="2" presetClass="entr" presetSubtype="12" fill="hold" grpId="0" nodeType="withEffect">
                                  <p:stCondLst>
                                    <p:cond delay="0"/>
                                  </p:stCondLst>
                                  <p:childTnLst>
                                    <p:set>
                                      <p:cBhvr>
                                        <p:cTn id="202" dur="1" fill="hold">
                                          <p:stCondLst>
                                            <p:cond delay="0"/>
                                          </p:stCondLst>
                                        </p:cTn>
                                        <p:tgtEl>
                                          <p:spTgt spid="4"/>
                                        </p:tgtEl>
                                        <p:attrNameLst>
                                          <p:attrName>style.visibility</p:attrName>
                                        </p:attrNameLst>
                                      </p:cBhvr>
                                      <p:to>
                                        <p:strVal val="visible"/>
                                      </p:to>
                                    </p:set>
                                    <p:anim calcmode="lin" valueType="num">
                                      <p:cBhvr additive="base">
                                        <p:cTn id="203" dur="2250" fill="hold"/>
                                        <p:tgtEl>
                                          <p:spTgt spid="4"/>
                                        </p:tgtEl>
                                        <p:attrNameLst>
                                          <p:attrName>ppt_x</p:attrName>
                                        </p:attrNameLst>
                                      </p:cBhvr>
                                      <p:tavLst>
                                        <p:tav tm="0">
                                          <p:val>
                                            <p:strVal val="0-#ppt_w/2"/>
                                          </p:val>
                                        </p:tav>
                                        <p:tav tm="100000">
                                          <p:val>
                                            <p:strVal val="#ppt_x"/>
                                          </p:val>
                                        </p:tav>
                                      </p:tavLst>
                                    </p:anim>
                                    <p:anim calcmode="lin" valueType="num">
                                      <p:cBhvr additive="base">
                                        <p:cTn id="204" dur="2250" fill="hold"/>
                                        <p:tgtEl>
                                          <p:spTgt spid="4"/>
                                        </p:tgtEl>
                                        <p:attrNameLst>
                                          <p:attrName>ppt_y</p:attrName>
                                        </p:attrNameLst>
                                      </p:cBhvr>
                                      <p:tavLst>
                                        <p:tav tm="0">
                                          <p:val>
                                            <p:strVal val="1+#ppt_h/2"/>
                                          </p:val>
                                        </p:tav>
                                        <p:tav tm="100000">
                                          <p:val>
                                            <p:strVal val="#ppt_y"/>
                                          </p:val>
                                        </p:tav>
                                      </p:tavLst>
                                    </p:anim>
                                  </p:childTnLst>
                                </p:cTn>
                              </p:par>
                              <p:par>
                                <p:cTn id="205" presetID="2" presetClass="entr" presetSubtype="12" fill="hold" grpId="0" nodeType="withEffect">
                                  <p:stCondLst>
                                    <p:cond delay="0"/>
                                  </p:stCondLst>
                                  <p:childTnLst>
                                    <p:set>
                                      <p:cBhvr>
                                        <p:cTn id="206" dur="1" fill="hold">
                                          <p:stCondLst>
                                            <p:cond delay="0"/>
                                          </p:stCondLst>
                                        </p:cTn>
                                        <p:tgtEl>
                                          <p:spTgt spid="5"/>
                                        </p:tgtEl>
                                        <p:attrNameLst>
                                          <p:attrName>style.visibility</p:attrName>
                                        </p:attrNameLst>
                                      </p:cBhvr>
                                      <p:to>
                                        <p:strVal val="visible"/>
                                      </p:to>
                                    </p:set>
                                    <p:anim calcmode="lin" valueType="num">
                                      <p:cBhvr additive="base">
                                        <p:cTn id="207" dur="2250" fill="hold"/>
                                        <p:tgtEl>
                                          <p:spTgt spid="5"/>
                                        </p:tgtEl>
                                        <p:attrNameLst>
                                          <p:attrName>ppt_x</p:attrName>
                                        </p:attrNameLst>
                                      </p:cBhvr>
                                      <p:tavLst>
                                        <p:tav tm="0">
                                          <p:val>
                                            <p:strVal val="0-#ppt_w/2"/>
                                          </p:val>
                                        </p:tav>
                                        <p:tav tm="100000">
                                          <p:val>
                                            <p:strVal val="#ppt_x"/>
                                          </p:val>
                                        </p:tav>
                                      </p:tavLst>
                                    </p:anim>
                                    <p:anim calcmode="lin" valueType="num">
                                      <p:cBhvr additive="base">
                                        <p:cTn id="208" dur="2250" fill="hold"/>
                                        <p:tgtEl>
                                          <p:spTgt spid="5"/>
                                        </p:tgtEl>
                                        <p:attrNameLst>
                                          <p:attrName>ppt_y</p:attrName>
                                        </p:attrNameLst>
                                      </p:cBhvr>
                                      <p:tavLst>
                                        <p:tav tm="0">
                                          <p:val>
                                            <p:strVal val="1+#ppt_h/2"/>
                                          </p:val>
                                        </p:tav>
                                        <p:tav tm="100000">
                                          <p:val>
                                            <p:strVal val="#ppt_y"/>
                                          </p:val>
                                        </p:tav>
                                      </p:tavLst>
                                    </p:anim>
                                  </p:childTnLst>
                                </p:cTn>
                              </p:par>
                              <p:par>
                                <p:cTn id="209" presetID="2" presetClass="entr" presetSubtype="12" fill="hold" grpId="0" nodeType="withEffect">
                                  <p:stCondLst>
                                    <p:cond delay="0"/>
                                  </p:stCondLst>
                                  <p:childTnLst>
                                    <p:set>
                                      <p:cBhvr>
                                        <p:cTn id="210" dur="1" fill="hold">
                                          <p:stCondLst>
                                            <p:cond delay="0"/>
                                          </p:stCondLst>
                                        </p:cTn>
                                        <p:tgtEl>
                                          <p:spTgt spid="6"/>
                                        </p:tgtEl>
                                        <p:attrNameLst>
                                          <p:attrName>style.visibility</p:attrName>
                                        </p:attrNameLst>
                                      </p:cBhvr>
                                      <p:to>
                                        <p:strVal val="visible"/>
                                      </p:to>
                                    </p:set>
                                    <p:anim calcmode="lin" valueType="num">
                                      <p:cBhvr additive="base">
                                        <p:cTn id="211" dur="2250" fill="hold"/>
                                        <p:tgtEl>
                                          <p:spTgt spid="6"/>
                                        </p:tgtEl>
                                        <p:attrNameLst>
                                          <p:attrName>ppt_x</p:attrName>
                                        </p:attrNameLst>
                                      </p:cBhvr>
                                      <p:tavLst>
                                        <p:tav tm="0">
                                          <p:val>
                                            <p:strVal val="0-#ppt_w/2"/>
                                          </p:val>
                                        </p:tav>
                                        <p:tav tm="100000">
                                          <p:val>
                                            <p:strVal val="#ppt_x"/>
                                          </p:val>
                                        </p:tav>
                                      </p:tavLst>
                                    </p:anim>
                                    <p:anim calcmode="lin" valueType="num">
                                      <p:cBhvr additive="base">
                                        <p:cTn id="212" dur="2250" fill="hold"/>
                                        <p:tgtEl>
                                          <p:spTgt spid="6"/>
                                        </p:tgtEl>
                                        <p:attrNameLst>
                                          <p:attrName>ppt_y</p:attrName>
                                        </p:attrNameLst>
                                      </p:cBhvr>
                                      <p:tavLst>
                                        <p:tav tm="0">
                                          <p:val>
                                            <p:strVal val="1+#ppt_h/2"/>
                                          </p:val>
                                        </p:tav>
                                        <p:tav tm="100000">
                                          <p:val>
                                            <p:strVal val="#ppt_y"/>
                                          </p:val>
                                        </p:tav>
                                      </p:tavLst>
                                    </p:anim>
                                  </p:childTnLst>
                                </p:cTn>
                              </p:par>
                              <p:par>
                                <p:cTn id="213" presetID="2" presetClass="entr" presetSubtype="12" fill="hold" grpId="0" nodeType="withEffect">
                                  <p:stCondLst>
                                    <p:cond delay="0"/>
                                  </p:stCondLst>
                                  <p:childTnLst>
                                    <p:set>
                                      <p:cBhvr>
                                        <p:cTn id="214" dur="1" fill="hold">
                                          <p:stCondLst>
                                            <p:cond delay="0"/>
                                          </p:stCondLst>
                                        </p:cTn>
                                        <p:tgtEl>
                                          <p:spTgt spid="7"/>
                                        </p:tgtEl>
                                        <p:attrNameLst>
                                          <p:attrName>style.visibility</p:attrName>
                                        </p:attrNameLst>
                                      </p:cBhvr>
                                      <p:to>
                                        <p:strVal val="visible"/>
                                      </p:to>
                                    </p:set>
                                    <p:anim calcmode="lin" valueType="num">
                                      <p:cBhvr additive="base">
                                        <p:cTn id="215" dur="2250" fill="hold"/>
                                        <p:tgtEl>
                                          <p:spTgt spid="7"/>
                                        </p:tgtEl>
                                        <p:attrNameLst>
                                          <p:attrName>ppt_x</p:attrName>
                                        </p:attrNameLst>
                                      </p:cBhvr>
                                      <p:tavLst>
                                        <p:tav tm="0">
                                          <p:val>
                                            <p:strVal val="0-#ppt_w/2"/>
                                          </p:val>
                                        </p:tav>
                                        <p:tav tm="100000">
                                          <p:val>
                                            <p:strVal val="#ppt_x"/>
                                          </p:val>
                                        </p:tav>
                                      </p:tavLst>
                                    </p:anim>
                                    <p:anim calcmode="lin" valueType="num">
                                      <p:cBhvr additive="base">
                                        <p:cTn id="216" dur="2250" fill="hold"/>
                                        <p:tgtEl>
                                          <p:spTgt spid="7"/>
                                        </p:tgtEl>
                                        <p:attrNameLst>
                                          <p:attrName>ppt_y</p:attrName>
                                        </p:attrNameLst>
                                      </p:cBhvr>
                                      <p:tavLst>
                                        <p:tav tm="0">
                                          <p:val>
                                            <p:strVal val="1+#ppt_h/2"/>
                                          </p:val>
                                        </p:tav>
                                        <p:tav tm="100000">
                                          <p:val>
                                            <p:strVal val="#ppt_y"/>
                                          </p:val>
                                        </p:tav>
                                      </p:tavLst>
                                    </p:anim>
                                  </p:childTnLst>
                                </p:cTn>
                              </p:par>
                              <p:par>
                                <p:cTn id="217" presetID="2" presetClass="entr" presetSubtype="12" fill="hold" grpId="0" nodeType="withEffect">
                                  <p:stCondLst>
                                    <p:cond delay="0"/>
                                  </p:stCondLst>
                                  <p:childTnLst>
                                    <p:set>
                                      <p:cBhvr>
                                        <p:cTn id="218" dur="1" fill="hold">
                                          <p:stCondLst>
                                            <p:cond delay="0"/>
                                          </p:stCondLst>
                                        </p:cTn>
                                        <p:tgtEl>
                                          <p:spTgt spid="8"/>
                                        </p:tgtEl>
                                        <p:attrNameLst>
                                          <p:attrName>style.visibility</p:attrName>
                                        </p:attrNameLst>
                                      </p:cBhvr>
                                      <p:to>
                                        <p:strVal val="visible"/>
                                      </p:to>
                                    </p:set>
                                    <p:anim calcmode="lin" valueType="num">
                                      <p:cBhvr additive="base">
                                        <p:cTn id="219" dur="2250" fill="hold"/>
                                        <p:tgtEl>
                                          <p:spTgt spid="8"/>
                                        </p:tgtEl>
                                        <p:attrNameLst>
                                          <p:attrName>ppt_x</p:attrName>
                                        </p:attrNameLst>
                                      </p:cBhvr>
                                      <p:tavLst>
                                        <p:tav tm="0">
                                          <p:val>
                                            <p:strVal val="0-#ppt_w/2"/>
                                          </p:val>
                                        </p:tav>
                                        <p:tav tm="100000">
                                          <p:val>
                                            <p:strVal val="#ppt_x"/>
                                          </p:val>
                                        </p:tav>
                                      </p:tavLst>
                                    </p:anim>
                                    <p:anim calcmode="lin" valueType="num">
                                      <p:cBhvr additive="base">
                                        <p:cTn id="220" dur="2250" fill="hold"/>
                                        <p:tgtEl>
                                          <p:spTgt spid="8"/>
                                        </p:tgtEl>
                                        <p:attrNameLst>
                                          <p:attrName>ppt_y</p:attrName>
                                        </p:attrNameLst>
                                      </p:cBhvr>
                                      <p:tavLst>
                                        <p:tav tm="0">
                                          <p:val>
                                            <p:strVal val="1+#ppt_h/2"/>
                                          </p:val>
                                        </p:tav>
                                        <p:tav tm="100000">
                                          <p:val>
                                            <p:strVal val="#ppt_y"/>
                                          </p:val>
                                        </p:tav>
                                      </p:tavLst>
                                    </p:anim>
                                  </p:childTnLst>
                                </p:cTn>
                              </p:par>
                              <p:par>
                                <p:cTn id="221" presetID="2" presetClass="entr" presetSubtype="12" fill="hold" grpId="0" nodeType="withEffect">
                                  <p:stCondLst>
                                    <p:cond delay="0"/>
                                  </p:stCondLst>
                                  <p:childTnLst>
                                    <p:set>
                                      <p:cBhvr>
                                        <p:cTn id="222" dur="1" fill="hold">
                                          <p:stCondLst>
                                            <p:cond delay="0"/>
                                          </p:stCondLst>
                                        </p:cTn>
                                        <p:tgtEl>
                                          <p:spTgt spid="9"/>
                                        </p:tgtEl>
                                        <p:attrNameLst>
                                          <p:attrName>style.visibility</p:attrName>
                                        </p:attrNameLst>
                                      </p:cBhvr>
                                      <p:to>
                                        <p:strVal val="visible"/>
                                      </p:to>
                                    </p:set>
                                    <p:anim calcmode="lin" valueType="num">
                                      <p:cBhvr additive="base">
                                        <p:cTn id="223" dur="2250" fill="hold"/>
                                        <p:tgtEl>
                                          <p:spTgt spid="9"/>
                                        </p:tgtEl>
                                        <p:attrNameLst>
                                          <p:attrName>ppt_x</p:attrName>
                                        </p:attrNameLst>
                                      </p:cBhvr>
                                      <p:tavLst>
                                        <p:tav tm="0">
                                          <p:val>
                                            <p:strVal val="0-#ppt_w/2"/>
                                          </p:val>
                                        </p:tav>
                                        <p:tav tm="100000">
                                          <p:val>
                                            <p:strVal val="#ppt_x"/>
                                          </p:val>
                                        </p:tav>
                                      </p:tavLst>
                                    </p:anim>
                                    <p:anim calcmode="lin" valueType="num">
                                      <p:cBhvr additive="base">
                                        <p:cTn id="224" dur="2250" fill="hold"/>
                                        <p:tgtEl>
                                          <p:spTgt spid="9"/>
                                        </p:tgtEl>
                                        <p:attrNameLst>
                                          <p:attrName>ppt_y</p:attrName>
                                        </p:attrNameLst>
                                      </p:cBhvr>
                                      <p:tavLst>
                                        <p:tav tm="0">
                                          <p:val>
                                            <p:strVal val="1+#ppt_h/2"/>
                                          </p:val>
                                        </p:tav>
                                        <p:tav tm="100000">
                                          <p:val>
                                            <p:strVal val="#ppt_y"/>
                                          </p:val>
                                        </p:tav>
                                      </p:tavLst>
                                    </p:anim>
                                  </p:childTnLst>
                                </p:cTn>
                              </p:par>
                              <p:par>
                                <p:cTn id="225" presetID="2" presetClass="entr" presetSubtype="12" fill="hold" grpId="0" nodeType="withEffect">
                                  <p:stCondLst>
                                    <p:cond delay="0"/>
                                  </p:stCondLst>
                                  <p:childTnLst>
                                    <p:set>
                                      <p:cBhvr>
                                        <p:cTn id="226" dur="1" fill="hold">
                                          <p:stCondLst>
                                            <p:cond delay="0"/>
                                          </p:stCondLst>
                                        </p:cTn>
                                        <p:tgtEl>
                                          <p:spTgt spid="10"/>
                                        </p:tgtEl>
                                        <p:attrNameLst>
                                          <p:attrName>style.visibility</p:attrName>
                                        </p:attrNameLst>
                                      </p:cBhvr>
                                      <p:to>
                                        <p:strVal val="visible"/>
                                      </p:to>
                                    </p:set>
                                    <p:anim calcmode="lin" valueType="num">
                                      <p:cBhvr additive="base">
                                        <p:cTn id="227" dur="2250" fill="hold"/>
                                        <p:tgtEl>
                                          <p:spTgt spid="10"/>
                                        </p:tgtEl>
                                        <p:attrNameLst>
                                          <p:attrName>ppt_x</p:attrName>
                                        </p:attrNameLst>
                                      </p:cBhvr>
                                      <p:tavLst>
                                        <p:tav tm="0">
                                          <p:val>
                                            <p:strVal val="0-#ppt_w/2"/>
                                          </p:val>
                                        </p:tav>
                                        <p:tav tm="100000">
                                          <p:val>
                                            <p:strVal val="#ppt_x"/>
                                          </p:val>
                                        </p:tav>
                                      </p:tavLst>
                                    </p:anim>
                                    <p:anim calcmode="lin" valueType="num">
                                      <p:cBhvr additive="base">
                                        <p:cTn id="228" dur="2250" fill="hold"/>
                                        <p:tgtEl>
                                          <p:spTgt spid="10"/>
                                        </p:tgtEl>
                                        <p:attrNameLst>
                                          <p:attrName>ppt_y</p:attrName>
                                        </p:attrNameLst>
                                      </p:cBhvr>
                                      <p:tavLst>
                                        <p:tav tm="0">
                                          <p:val>
                                            <p:strVal val="1+#ppt_h/2"/>
                                          </p:val>
                                        </p:tav>
                                        <p:tav tm="100000">
                                          <p:val>
                                            <p:strVal val="#ppt_y"/>
                                          </p:val>
                                        </p:tav>
                                      </p:tavLst>
                                    </p:anim>
                                  </p:childTnLst>
                                </p:cTn>
                              </p:par>
                              <p:par>
                                <p:cTn id="229" presetID="2" presetClass="entr" presetSubtype="12" fill="hold" grpId="0" nodeType="withEffect">
                                  <p:stCondLst>
                                    <p:cond delay="0"/>
                                  </p:stCondLst>
                                  <p:childTnLst>
                                    <p:set>
                                      <p:cBhvr>
                                        <p:cTn id="230" dur="1" fill="hold">
                                          <p:stCondLst>
                                            <p:cond delay="0"/>
                                          </p:stCondLst>
                                        </p:cTn>
                                        <p:tgtEl>
                                          <p:spTgt spid="11"/>
                                        </p:tgtEl>
                                        <p:attrNameLst>
                                          <p:attrName>style.visibility</p:attrName>
                                        </p:attrNameLst>
                                      </p:cBhvr>
                                      <p:to>
                                        <p:strVal val="visible"/>
                                      </p:to>
                                    </p:set>
                                    <p:anim calcmode="lin" valueType="num">
                                      <p:cBhvr additive="base">
                                        <p:cTn id="231" dur="2250" fill="hold"/>
                                        <p:tgtEl>
                                          <p:spTgt spid="11"/>
                                        </p:tgtEl>
                                        <p:attrNameLst>
                                          <p:attrName>ppt_x</p:attrName>
                                        </p:attrNameLst>
                                      </p:cBhvr>
                                      <p:tavLst>
                                        <p:tav tm="0">
                                          <p:val>
                                            <p:strVal val="0-#ppt_w/2"/>
                                          </p:val>
                                        </p:tav>
                                        <p:tav tm="100000">
                                          <p:val>
                                            <p:strVal val="#ppt_x"/>
                                          </p:val>
                                        </p:tav>
                                      </p:tavLst>
                                    </p:anim>
                                    <p:anim calcmode="lin" valueType="num">
                                      <p:cBhvr additive="base">
                                        <p:cTn id="232" dur="2250" fill="hold"/>
                                        <p:tgtEl>
                                          <p:spTgt spid="11"/>
                                        </p:tgtEl>
                                        <p:attrNameLst>
                                          <p:attrName>ppt_y</p:attrName>
                                        </p:attrNameLst>
                                      </p:cBhvr>
                                      <p:tavLst>
                                        <p:tav tm="0">
                                          <p:val>
                                            <p:strVal val="1+#ppt_h/2"/>
                                          </p:val>
                                        </p:tav>
                                        <p:tav tm="100000">
                                          <p:val>
                                            <p:strVal val="#ppt_y"/>
                                          </p:val>
                                        </p:tav>
                                      </p:tavLst>
                                    </p:anim>
                                  </p:childTnLst>
                                </p:cTn>
                              </p:par>
                              <p:par>
                                <p:cTn id="233" presetID="2" presetClass="entr" presetSubtype="12" fill="hold" grpId="0" nodeType="withEffect">
                                  <p:stCondLst>
                                    <p:cond delay="0"/>
                                  </p:stCondLst>
                                  <p:childTnLst>
                                    <p:set>
                                      <p:cBhvr>
                                        <p:cTn id="234" dur="1" fill="hold">
                                          <p:stCondLst>
                                            <p:cond delay="0"/>
                                          </p:stCondLst>
                                        </p:cTn>
                                        <p:tgtEl>
                                          <p:spTgt spid="12"/>
                                        </p:tgtEl>
                                        <p:attrNameLst>
                                          <p:attrName>style.visibility</p:attrName>
                                        </p:attrNameLst>
                                      </p:cBhvr>
                                      <p:to>
                                        <p:strVal val="visible"/>
                                      </p:to>
                                    </p:set>
                                    <p:anim calcmode="lin" valueType="num">
                                      <p:cBhvr additive="base">
                                        <p:cTn id="235" dur="2250" fill="hold"/>
                                        <p:tgtEl>
                                          <p:spTgt spid="12"/>
                                        </p:tgtEl>
                                        <p:attrNameLst>
                                          <p:attrName>ppt_x</p:attrName>
                                        </p:attrNameLst>
                                      </p:cBhvr>
                                      <p:tavLst>
                                        <p:tav tm="0">
                                          <p:val>
                                            <p:strVal val="0-#ppt_w/2"/>
                                          </p:val>
                                        </p:tav>
                                        <p:tav tm="100000">
                                          <p:val>
                                            <p:strVal val="#ppt_x"/>
                                          </p:val>
                                        </p:tav>
                                      </p:tavLst>
                                    </p:anim>
                                    <p:anim calcmode="lin" valueType="num">
                                      <p:cBhvr additive="base">
                                        <p:cTn id="236" dur="2250" fill="hold"/>
                                        <p:tgtEl>
                                          <p:spTgt spid="12"/>
                                        </p:tgtEl>
                                        <p:attrNameLst>
                                          <p:attrName>ppt_y</p:attrName>
                                        </p:attrNameLst>
                                      </p:cBhvr>
                                      <p:tavLst>
                                        <p:tav tm="0">
                                          <p:val>
                                            <p:strVal val="1+#ppt_h/2"/>
                                          </p:val>
                                        </p:tav>
                                        <p:tav tm="100000">
                                          <p:val>
                                            <p:strVal val="#ppt_y"/>
                                          </p:val>
                                        </p:tav>
                                      </p:tavLst>
                                    </p:anim>
                                  </p:childTnLst>
                                </p:cTn>
                              </p:par>
                              <p:par>
                                <p:cTn id="237" presetID="2" presetClass="entr" presetSubtype="12" fill="hold" grpId="0" nodeType="withEffect">
                                  <p:stCondLst>
                                    <p:cond delay="0"/>
                                  </p:stCondLst>
                                  <p:childTnLst>
                                    <p:set>
                                      <p:cBhvr>
                                        <p:cTn id="238" dur="1" fill="hold">
                                          <p:stCondLst>
                                            <p:cond delay="0"/>
                                          </p:stCondLst>
                                        </p:cTn>
                                        <p:tgtEl>
                                          <p:spTgt spid="13"/>
                                        </p:tgtEl>
                                        <p:attrNameLst>
                                          <p:attrName>style.visibility</p:attrName>
                                        </p:attrNameLst>
                                      </p:cBhvr>
                                      <p:to>
                                        <p:strVal val="visible"/>
                                      </p:to>
                                    </p:set>
                                    <p:anim calcmode="lin" valueType="num">
                                      <p:cBhvr additive="base">
                                        <p:cTn id="239" dur="2250" fill="hold"/>
                                        <p:tgtEl>
                                          <p:spTgt spid="13"/>
                                        </p:tgtEl>
                                        <p:attrNameLst>
                                          <p:attrName>ppt_x</p:attrName>
                                        </p:attrNameLst>
                                      </p:cBhvr>
                                      <p:tavLst>
                                        <p:tav tm="0">
                                          <p:val>
                                            <p:strVal val="0-#ppt_w/2"/>
                                          </p:val>
                                        </p:tav>
                                        <p:tav tm="100000">
                                          <p:val>
                                            <p:strVal val="#ppt_x"/>
                                          </p:val>
                                        </p:tav>
                                      </p:tavLst>
                                    </p:anim>
                                    <p:anim calcmode="lin" valueType="num">
                                      <p:cBhvr additive="base">
                                        <p:cTn id="240" dur="2250" fill="hold"/>
                                        <p:tgtEl>
                                          <p:spTgt spid="13"/>
                                        </p:tgtEl>
                                        <p:attrNameLst>
                                          <p:attrName>ppt_y</p:attrName>
                                        </p:attrNameLst>
                                      </p:cBhvr>
                                      <p:tavLst>
                                        <p:tav tm="0">
                                          <p:val>
                                            <p:strVal val="1+#ppt_h/2"/>
                                          </p:val>
                                        </p:tav>
                                        <p:tav tm="100000">
                                          <p:val>
                                            <p:strVal val="#ppt_y"/>
                                          </p:val>
                                        </p:tav>
                                      </p:tavLst>
                                    </p:anim>
                                  </p:childTnLst>
                                </p:cTn>
                              </p:par>
                              <p:par>
                                <p:cTn id="241" presetID="2" presetClass="entr" presetSubtype="12" fill="hold" grpId="0" nodeType="withEffect">
                                  <p:stCondLst>
                                    <p:cond delay="0"/>
                                  </p:stCondLst>
                                  <p:childTnLst>
                                    <p:set>
                                      <p:cBhvr>
                                        <p:cTn id="242" dur="1" fill="hold">
                                          <p:stCondLst>
                                            <p:cond delay="0"/>
                                          </p:stCondLst>
                                        </p:cTn>
                                        <p:tgtEl>
                                          <p:spTgt spid="14"/>
                                        </p:tgtEl>
                                        <p:attrNameLst>
                                          <p:attrName>style.visibility</p:attrName>
                                        </p:attrNameLst>
                                      </p:cBhvr>
                                      <p:to>
                                        <p:strVal val="visible"/>
                                      </p:to>
                                    </p:set>
                                    <p:anim calcmode="lin" valueType="num">
                                      <p:cBhvr additive="base">
                                        <p:cTn id="243" dur="2250" fill="hold"/>
                                        <p:tgtEl>
                                          <p:spTgt spid="14"/>
                                        </p:tgtEl>
                                        <p:attrNameLst>
                                          <p:attrName>ppt_x</p:attrName>
                                        </p:attrNameLst>
                                      </p:cBhvr>
                                      <p:tavLst>
                                        <p:tav tm="0">
                                          <p:val>
                                            <p:strVal val="0-#ppt_w/2"/>
                                          </p:val>
                                        </p:tav>
                                        <p:tav tm="100000">
                                          <p:val>
                                            <p:strVal val="#ppt_x"/>
                                          </p:val>
                                        </p:tav>
                                      </p:tavLst>
                                    </p:anim>
                                    <p:anim calcmode="lin" valueType="num">
                                      <p:cBhvr additive="base">
                                        <p:cTn id="244" dur="2250" fill="hold"/>
                                        <p:tgtEl>
                                          <p:spTgt spid="14"/>
                                        </p:tgtEl>
                                        <p:attrNameLst>
                                          <p:attrName>ppt_y</p:attrName>
                                        </p:attrNameLst>
                                      </p:cBhvr>
                                      <p:tavLst>
                                        <p:tav tm="0">
                                          <p:val>
                                            <p:strVal val="1+#ppt_h/2"/>
                                          </p:val>
                                        </p:tav>
                                        <p:tav tm="100000">
                                          <p:val>
                                            <p:strVal val="#ppt_y"/>
                                          </p:val>
                                        </p:tav>
                                      </p:tavLst>
                                    </p:anim>
                                  </p:childTnLst>
                                </p:cTn>
                              </p:par>
                              <p:par>
                                <p:cTn id="245" presetID="2" presetClass="entr" presetSubtype="12" fill="hold" grpId="0" nodeType="withEffect">
                                  <p:stCondLst>
                                    <p:cond delay="0"/>
                                  </p:stCondLst>
                                  <p:childTnLst>
                                    <p:set>
                                      <p:cBhvr>
                                        <p:cTn id="246" dur="1" fill="hold">
                                          <p:stCondLst>
                                            <p:cond delay="0"/>
                                          </p:stCondLst>
                                        </p:cTn>
                                        <p:tgtEl>
                                          <p:spTgt spid="15"/>
                                        </p:tgtEl>
                                        <p:attrNameLst>
                                          <p:attrName>style.visibility</p:attrName>
                                        </p:attrNameLst>
                                      </p:cBhvr>
                                      <p:to>
                                        <p:strVal val="visible"/>
                                      </p:to>
                                    </p:set>
                                    <p:anim calcmode="lin" valueType="num">
                                      <p:cBhvr additive="base">
                                        <p:cTn id="247" dur="2250" fill="hold"/>
                                        <p:tgtEl>
                                          <p:spTgt spid="15"/>
                                        </p:tgtEl>
                                        <p:attrNameLst>
                                          <p:attrName>ppt_x</p:attrName>
                                        </p:attrNameLst>
                                      </p:cBhvr>
                                      <p:tavLst>
                                        <p:tav tm="0">
                                          <p:val>
                                            <p:strVal val="0-#ppt_w/2"/>
                                          </p:val>
                                        </p:tav>
                                        <p:tav tm="100000">
                                          <p:val>
                                            <p:strVal val="#ppt_x"/>
                                          </p:val>
                                        </p:tav>
                                      </p:tavLst>
                                    </p:anim>
                                    <p:anim calcmode="lin" valueType="num">
                                      <p:cBhvr additive="base">
                                        <p:cTn id="248" dur="2250" fill="hold"/>
                                        <p:tgtEl>
                                          <p:spTgt spid="15"/>
                                        </p:tgtEl>
                                        <p:attrNameLst>
                                          <p:attrName>ppt_y</p:attrName>
                                        </p:attrNameLst>
                                      </p:cBhvr>
                                      <p:tavLst>
                                        <p:tav tm="0">
                                          <p:val>
                                            <p:strVal val="1+#ppt_h/2"/>
                                          </p:val>
                                        </p:tav>
                                        <p:tav tm="100000">
                                          <p:val>
                                            <p:strVal val="#ppt_y"/>
                                          </p:val>
                                        </p:tav>
                                      </p:tavLst>
                                    </p:anim>
                                  </p:childTnLst>
                                </p:cTn>
                              </p:par>
                              <p:par>
                                <p:cTn id="249" presetID="2" presetClass="entr" presetSubtype="12" fill="hold" grpId="0" nodeType="withEffect">
                                  <p:stCondLst>
                                    <p:cond delay="0"/>
                                  </p:stCondLst>
                                  <p:childTnLst>
                                    <p:set>
                                      <p:cBhvr>
                                        <p:cTn id="250" dur="1" fill="hold">
                                          <p:stCondLst>
                                            <p:cond delay="0"/>
                                          </p:stCondLst>
                                        </p:cTn>
                                        <p:tgtEl>
                                          <p:spTgt spid="16"/>
                                        </p:tgtEl>
                                        <p:attrNameLst>
                                          <p:attrName>style.visibility</p:attrName>
                                        </p:attrNameLst>
                                      </p:cBhvr>
                                      <p:to>
                                        <p:strVal val="visible"/>
                                      </p:to>
                                    </p:set>
                                    <p:anim calcmode="lin" valueType="num">
                                      <p:cBhvr additive="base">
                                        <p:cTn id="251" dur="2250" fill="hold"/>
                                        <p:tgtEl>
                                          <p:spTgt spid="16"/>
                                        </p:tgtEl>
                                        <p:attrNameLst>
                                          <p:attrName>ppt_x</p:attrName>
                                        </p:attrNameLst>
                                      </p:cBhvr>
                                      <p:tavLst>
                                        <p:tav tm="0">
                                          <p:val>
                                            <p:strVal val="0-#ppt_w/2"/>
                                          </p:val>
                                        </p:tav>
                                        <p:tav tm="100000">
                                          <p:val>
                                            <p:strVal val="#ppt_x"/>
                                          </p:val>
                                        </p:tav>
                                      </p:tavLst>
                                    </p:anim>
                                    <p:anim calcmode="lin" valueType="num">
                                      <p:cBhvr additive="base">
                                        <p:cTn id="252" dur="2250" fill="hold"/>
                                        <p:tgtEl>
                                          <p:spTgt spid="16"/>
                                        </p:tgtEl>
                                        <p:attrNameLst>
                                          <p:attrName>ppt_y</p:attrName>
                                        </p:attrNameLst>
                                      </p:cBhvr>
                                      <p:tavLst>
                                        <p:tav tm="0">
                                          <p:val>
                                            <p:strVal val="1+#ppt_h/2"/>
                                          </p:val>
                                        </p:tav>
                                        <p:tav tm="100000">
                                          <p:val>
                                            <p:strVal val="#ppt_y"/>
                                          </p:val>
                                        </p:tav>
                                      </p:tavLst>
                                    </p:anim>
                                  </p:childTnLst>
                                </p:cTn>
                              </p:par>
                              <p:par>
                                <p:cTn id="253" presetID="2" presetClass="entr" presetSubtype="12" fill="hold" grpId="0" nodeType="withEffect">
                                  <p:stCondLst>
                                    <p:cond delay="0"/>
                                  </p:stCondLst>
                                  <p:childTnLst>
                                    <p:set>
                                      <p:cBhvr>
                                        <p:cTn id="254" dur="1" fill="hold">
                                          <p:stCondLst>
                                            <p:cond delay="0"/>
                                          </p:stCondLst>
                                        </p:cTn>
                                        <p:tgtEl>
                                          <p:spTgt spid="17"/>
                                        </p:tgtEl>
                                        <p:attrNameLst>
                                          <p:attrName>style.visibility</p:attrName>
                                        </p:attrNameLst>
                                      </p:cBhvr>
                                      <p:to>
                                        <p:strVal val="visible"/>
                                      </p:to>
                                    </p:set>
                                    <p:anim calcmode="lin" valueType="num">
                                      <p:cBhvr additive="base">
                                        <p:cTn id="255" dur="2250" fill="hold"/>
                                        <p:tgtEl>
                                          <p:spTgt spid="17"/>
                                        </p:tgtEl>
                                        <p:attrNameLst>
                                          <p:attrName>ppt_x</p:attrName>
                                        </p:attrNameLst>
                                      </p:cBhvr>
                                      <p:tavLst>
                                        <p:tav tm="0">
                                          <p:val>
                                            <p:strVal val="0-#ppt_w/2"/>
                                          </p:val>
                                        </p:tav>
                                        <p:tav tm="100000">
                                          <p:val>
                                            <p:strVal val="#ppt_x"/>
                                          </p:val>
                                        </p:tav>
                                      </p:tavLst>
                                    </p:anim>
                                    <p:anim calcmode="lin" valueType="num">
                                      <p:cBhvr additive="base">
                                        <p:cTn id="256" dur="2250" fill="hold"/>
                                        <p:tgtEl>
                                          <p:spTgt spid="17"/>
                                        </p:tgtEl>
                                        <p:attrNameLst>
                                          <p:attrName>ppt_y</p:attrName>
                                        </p:attrNameLst>
                                      </p:cBhvr>
                                      <p:tavLst>
                                        <p:tav tm="0">
                                          <p:val>
                                            <p:strVal val="1+#ppt_h/2"/>
                                          </p:val>
                                        </p:tav>
                                        <p:tav tm="100000">
                                          <p:val>
                                            <p:strVal val="#ppt_y"/>
                                          </p:val>
                                        </p:tav>
                                      </p:tavLst>
                                    </p:anim>
                                  </p:childTnLst>
                                </p:cTn>
                              </p:par>
                              <p:par>
                                <p:cTn id="257" presetID="2" presetClass="entr" presetSubtype="12" fill="hold" grpId="0" nodeType="withEffect">
                                  <p:stCondLst>
                                    <p:cond delay="0"/>
                                  </p:stCondLst>
                                  <p:childTnLst>
                                    <p:set>
                                      <p:cBhvr>
                                        <p:cTn id="258" dur="1" fill="hold">
                                          <p:stCondLst>
                                            <p:cond delay="0"/>
                                          </p:stCondLst>
                                        </p:cTn>
                                        <p:tgtEl>
                                          <p:spTgt spid="18"/>
                                        </p:tgtEl>
                                        <p:attrNameLst>
                                          <p:attrName>style.visibility</p:attrName>
                                        </p:attrNameLst>
                                      </p:cBhvr>
                                      <p:to>
                                        <p:strVal val="visible"/>
                                      </p:to>
                                    </p:set>
                                    <p:anim calcmode="lin" valueType="num">
                                      <p:cBhvr additive="base">
                                        <p:cTn id="259" dur="2250" fill="hold"/>
                                        <p:tgtEl>
                                          <p:spTgt spid="18"/>
                                        </p:tgtEl>
                                        <p:attrNameLst>
                                          <p:attrName>ppt_x</p:attrName>
                                        </p:attrNameLst>
                                      </p:cBhvr>
                                      <p:tavLst>
                                        <p:tav tm="0">
                                          <p:val>
                                            <p:strVal val="0-#ppt_w/2"/>
                                          </p:val>
                                        </p:tav>
                                        <p:tav tm="100000">
                                          <p:val>
                                            <p:strVal val="#ppt_x"/>
                                          </p:val>
                                        </p:tav>
                                      </p:tavLst>
                                    </p:anim>
                                    <p:anim calcmode="lin" valueType="num">
                                      <p:cBhvr additive="base">
                                        <p:cTn id="260" dur="2250" fill="hold"/>
                                        <p:tgtEl>
                                          <p:spTgt spid="18"/>
                                        </p:tgtEl>
                                        <p:attrNameLst>
                                          <p:attrName>ppt_y</p:attrName>
                                        </p:attrNameLst>
                                      </p:cBhvr>
                                      <p:tavLst>
                                        <p:tav tm="0">
                                          <p:val>
                                            <p:strVal val="1+#ppt_h/2"/>
                                          </p:val>
                                        </p:tav>
                                        <p:tav tm="100000">
                                          <p:val>
                                            <p:strVal val="#ppt_y"/>
                                          </p:val>
                                        </p:tav>
                                      </p:tavLst>
                                    </p:anim>
                                  </p:childTnLst>
                                </p:cTn>
                              </p:par>
                              <p:par>
                                <p:cTn id="261" presetID="2" presetClass="entr" presetSubtype="12" fill="hold" grpId="0" nodeType="withEffect">
                                  <p:stCondLst>
                                    <p:cond delay="0"/>
                                  </p:stCondLst>
                                  <p:childTnLst>
                                    <p:set>
                                      <p:cBhvr>
                                        <p:cTn id="262" dur="1" fill="hold">
                                          <p:stCondLst>
                                            <p:cond delay="0"/>
                                          </p:stCondLst>
                                        </p:cTn>
                                        <p:tgtEl>
                                          <p:spTgt spid="19"/>
                                        </p:tgtEl>
                                        <p:attrNameLst>
                                          <p:attrName>style.visibility</p:attrName>
                                        </p:attrNameLst>
                                      </p:cBhvr>
                                      <p:to>
                                        <p:strVal val="visible"/>
                                      </p:to>
                                    </p:set>
                                    <p:anim calcmode="lin" valueType="num">
                                      <p:cBhvr additive="base">
                                        <p:cTn id="263" dur="2250" fill="hold"/>
                                        <p:tgtEl>
                                          <p:spTgt spid="19"/>
                                        </p:tgtEl>
                                        <p:attrNameLst>
                                          <p:attrName>ppt_x</p:attrName>
                                        </p:attrNameLst>
                                      </p:cBhvr>
                                      <p:tavLst>
                                        <p:tav tm="0">
                                          <p:val>
                                            <p:strVal val="0-#ppt_w/2"/>
                                          </p:val>
                                        </p:tav>
                                        <p:tav tm="100000">
                                          <p:val>
                                            <p:strVal val="#ppt_x"/>
                                          </p:val>
                                        </p:tav>
                                      </p:tavLst>
                                    </p:anim>
                                    <p:anim calcmode="lin" valueType="num">
                                      <p:cBhvr additive="base">
                                        <p:cTn id="264" dur="2250" fill="hold"/>
                                        <p:tgtEl>
                                          <p:spTgt spid="19"/>
                                        </p:tgtEl>
                                        <p:attrNameLst>
                                          <p:attrName>ppt_y</p:attrName>
                                        </p:attrNameLst>
                                      </p:cBhvr>
                                      <p:tavLst>
                                        <p:tav tm="0">
                                          <p:val>
                                            <p:strVal val="1+#ppt_h/2"/>
                                          </p:val>
                                        </p:tav>
                                        <p:tav tm="100000">
                                          <p:val>
                                            <p:strVal val="#ppt_y"/>
                                          </p:val>
                                        </p:tav>
                                      </p:tavLst>
                                    </p:anim>
                                  </p:childTnLst>
                                </p:cTn>
                              </p:par>
                              <p:par>
                                <p:cTn id="265" presetID="2" presetClass="entr" presetSubtype="12" fill="hold" grpId="0" nodeType="withEffect">
                                  <p:stCondLst>
                                    <p:cond delay="0"/>
                                  </p:stCondLst>
                                  <p:childTnLst>
                                    <p:set>
                                      <p:cBhvr>
                                        <p:cTn id="266" dur="1" fill="hold">
                                          <p:stCondLst>
                                            <p:cond delay="0"/>
                                          </p:stCondLst>
                                        </p:cTn>
                                        <p:tgtEl>
                                          <p:spTgt spid="20"/>
                                        </p:tgtEl>
                                        <p:attrNameLst>
                                          <p:attrName>style.visibility</p:attrName>
                                        </p:attrNameLst>
                                      </p:cBhvr>
                                      <p:to>
                                        <p:strVal val="visible"/>
                                      </p:to>
                                    </p:set>
                                    <p:anim calcmode="lin" valueType="num">
                                      <p:cBhvr additive="base">
                                        <p:cTn id="267" dur="2250" fill="hold"/>
                                        <p:tgtEl>
                                          <p:spTgt spid="20"/>
                                        </p:tgtEl>
                                        <p:attrNameLst>
                                          <p:attrName>ppt_x</p:attrName>
                                        </p:attrNameLst>
                                      </p:cBhvr>
                                      <p:tavLst>
                                        <p:tav tm="0">
                                          <p:val>
                                            <p:strVal val="0-#ppt_w/2"/>
                                          </p:val>
                                        </p:tav>
                                        <p:tav tm="100000">
                                          <p:val>
                                            <p:strVal val="#ppt_x"/>
                                          </p:val>
                                        </p:tav>
                                      </p:tavLst>
                                    </p:anim>
                                    <p:anim calcmode="lin" valueType="num">
                                      <p:cBhvr additive="base">
                                        <p:cTn id="268" dur="2250" fill="hold"/>
                                        <p:tgtEl>
                                          <p:spTgt spid="20"/>
                                        </p:tgtEl>
                                        <p:attrNameLst>
                                          <p:attrName>ppt_y</p:attrName>
                                        </p:attrNameLst>
                                      </p:cBhvr>
                                      <p:tavLst>
                                        <p:tav tm="0">
                                          <p:val>
                                            <p:strVal val="1+#ppt_h/2"/>
                                          </p:val>
                                        </p:tav>
                                        <p:tav tm="100000">
                                          <p:val>
                                            <p:strVal val="#ppt_y"/>
                                          </p:val>
                                        </p:tav>
                                      </p:tavLst>
                                    </p:anim>
                                  </p:childTnLst>
                                </p:cTn>
                              </p:par>
                              <p:par>
                                <p:cTn id="269" presetID="2" presetClass="entr" presetSubtype="12" fill="hold" grpId="0" nodeType="withEffect">
                                  <p:stCondLst>
                                    <p:cond delay="0"/>
                                  </p:stCondLst>
                                  <p:childTnLst>
                                    <p:set>
                                      <p:cBhvr>
                                        <p:cTn id="270" dur="1" fill="hold">
                                          <p:stCondLst>
                                            <p:cond delay="0"/>
                                          </p:stCondLst>
                                        </p:cTn>
                                        <p:tgtEl>
                                          <p:spTgt spid="21"/>
                                        </p:tgtEl>
                                        <p:attrNameLst>
                                          <p:attrName>style.visibility</p:attrName>
                                        </p:attrNameLst>
                                      </p:cBhvr>
                                      <p:to>
                                        <p:strVal val="visible"/>
                                      </p:to>
                                    </p:set>
                                    <p:anim calcmode="lin" valueType="num">
                                      <p:cBhvr additive="base">
                                        <p:cTn id="271" dur="2250" fill="hold"/>
                                        <p:tgtEl>
                                          <p:spTgt spid="21"/>
                                        </p:tgtEl>
                                        <p:attrNameLst>
                                          <p:attrName>ppt_x</p:attrName>
                                        </p:attrNameLst>
                                      </p:cBhvr>
                                      <p:tavLst>
                                        <p:tav tm="0">
                                          <p:val>
                                            <p:strVal val="0-#ppt_w/2"/>
                                          </p:val>
                                        </p:tav>
                                        <p:tav tm="100000">
                                          <p:val>
                                            <p:strVal val="#ppt_x"/>
                                          </p:val>
                                        </p:tav>
                                      </p:tavLst>
                                    </p:anim>
                                    <p:anim calcmode="lin" valueType="num">
                                      <p:cBhvr additive="base">
                                        <p:cTn id="272" dur="2250" fill="hold"/>
                                        <p:tgtEl>
                                          <p:spTgt spid="21"/>
                                        </p:tgtEl>
                                        <p:attrNameLst>
                                          <p:attrName>ppt_y</p:attrName>
                                        </p:attrNameLst>
                                      </p:cBhvr>
                                      <p:tavLst>
                                        <p:tav tm="0">
                                          <p:val>
                                            <p:strVal val="1+#ppt_h/2"/>
                                          </p:val>
                                        </p:tav>
                                        <p:tav tm="100000">
                                          <p:val>
                                            <p:strVal val="#ppt_y"/>
                                          </p:val>
                                        </p:tav>
                                      </p:tavLst>
                                    </p:anim>
                                  </p:childTnLst>
                                </p:cTn>
                              </p:par>
                              <p:par>
                                <p:cTn id="273" presetID="2" presetClass="entr" presetSubtype="12" fill="hold" grpId="0" nodeType="withEffect">
                                  <p:stCondLst>
                                    <p:cond delay="0"/>
                                  </p:stCondLst>
                                  <p:childTnLst>
                                    <p:set>
                                      <p:cBhvr>
                                        <p:cTn id="274" dur="1" fill="hold">
                                          <p:stCondLst>
                                            <p:cond delay="0"/>
                                          </p:stCondLst>
                                        </p:cTn>
                                        <p:tgtEl>
                                          <p:spTgt spid="22"/>
                                        </p:tgtEl>
                                        <p:attrNameLst>
                                          <p:attrName>style.visibility</p:attrName>
                                        </p:attrNameLst>
                                      </p:cBhvr>
                                      <p:to>
                                        <p:strVal val="visible"/>
                                      </p:to>
                                    </p:set>
                                    <p:anim calcmode="lin" valueType="num">
                                      <p:cBhvr additive="base">
                                        <p:cTn id="275" dur="2250" fill="hold"/>
                                        <p:tgtEl>
                                          <p:spTgt spid="22"/>
                                        </p:tgtEl>
                                        <p:attrNameLst>
                                          <p:attrName>ppt_x</p:attrName>
                                        </p:attrNameLst>
                                      </p:cBhvr>
                                      <p:tavLst>
                                        <p:tav tm="0">
                                          <p:val>
                                            <p:strVal val="0-#ppt_w/2"/>
                                          </p:val>
                                        </p:tav>
                                        <p:tav tm="100000">
                                          <p:val>
                                            <p:strVal val="#ppt_x"/>
                                          </p:val>
                                        </p:tav>
                                      </p:tavLst>
                                    </p:anim>
                                    <p:anim calcmode="lin" valueType="num">
                                      <p:cBhvr additive="base">
                                        <p:cTn id="276" dur="2250" fill="hold"/>
                                        <p:tgtEl>
                                          <p:spTgt spid="22"/>
                                        </p:tgtEl>
                                        <p:attrNameLst>
                                          <p:attrName>ppt_y</p:attrName>
                                        </p:attrNameLst>
                                      </p:cBhvr>
                                      <p:tavLst>
                                        <p:tav tm="0">
                                          <p:val>
                                            <p:strVal val="1+#ppt_h/2"/>
                                          </p:val>
                                        </p:tav>
                                        <p:tav tm="100000">
                                          <p:val>
                                            <p:strVal val="#ppt_y"/>
                                          </p:val>
                                        </p:tav>
                                      </p:tavLst>
                                    </p:anim>
                                  </p:childTnLst>
                                </p:cTn>
                              </p:par>
                              <p:par>
                                <p:cTn id="277" presetID="2" presetClass="entr" presetSubtype="12" fill="hold" grpId="0" nodeType="withEffect">
                                  <p:stCondLst>
                                    <p:cond delay="0"/>
                                  </p:stCondLst>
                                  <p:childTnLst>
                                    <p:set>
                                      <p:cBhvr>
                                        <p:cTn id="278" dur="1" fill="hold">
                                          <p:stCondLst>
                                            <p:cond delay="0"/>
                                          </p:stCondLst>
                                        </p:cTn>
                                        <p:tgtEl>
                                          <p:spTgt spid="23"/>
                                        </p:tgtEl>
                                        <p:attrNameLst>
                                          <p:attrName>style.visibility</p:attrName>
                                        </p:attrNameLst>
                                      </p:cBhvr>
                                      <p:to>
                                        <p:strVal val="visible"/>
                                      </p:to>
                                    </p:set>
                                    <p:anim calcmode="lin" valueType="num">
                                      <p:cBhvr additive="base">
                                        <p:cTn id="279" dur="2250" fill="hold"/>
                                        <p:tgtEl>
                                          <p:spTgt spid="23"/>
                                        </p:tgtEl>
                                        <p:attrNameLst>
                                          <p:attrName>ppt_x</p:attrName>
                                        </p:attrNameLst>
                                      </p:cBhvr>
                                      <p:tavLst>
                                        <p:tav tm="0">
                                          <p:val>
                                            <p:strVal val="0-#ppt_w/2"/>
                                          </p:val>
                                        </p:tav>
                                        <p:tav tm="100000">
                                          <p:val>
                                            <p:strVal val="#ppt_x"/>
                                          </p:val>
                                        </p:tav>
                                      </p:tavLst>
                                    </p:anim>
                                    <p:anim calcmode="lin" valueType="num">
                                      <p:cBhvr additive="base">
                                        <p:cTn id="280" dur="2250" fill="hold"/>
                                        <p:tgtEl>
                                          <p:spTgt spid="23"/>
                                        </p:tgtEl>
                                        <p:attrNameLst>
                                          <p:attrName>ppt_y</p:attrName>
                                        </p:attrNameLst>
                                      </p:cBhvr>
                                      <p:tavLst>
                                        <p:tav tm="0">
                                          <p:val>
                                            <p:strVal val="1+#ppt_h/2"/>
                                          </p:val>
                                        </p:tav>
                                        <p:tav tm="100000">
                                          <p:val>
                                            <p:strVal val="#ppt_y"/>
                                          </p:val>
                                        </p:tav>
                                      </p:tavLst>
                                    </p:anim>
                                  </p:childTnLst>
                                </p:cTn>
                              </p:par>
                              <p:par>
                                <p:cTn id="281" presetID="2" presetClass="entr" presetSubtype="12" fill="hold" grpId="0" nodeType="withEffect">
                                  <p:stCondLst>
                                    <p:cond delay="0"/>
                                  </p:stCondLst>
                                  <p:childTnLst>
                                    <p:set>
                                      <p:cBhvr>
                                        <p:cTn id="282" dur="1" fill="hold">
                                          <p:stCondLst>
                                            <p:cond delay="0"/>
                                          </p:stCondLst>
                                        </p:cTn>
                                        <p:tgtEl>
                                          <p:spTgt spid="24"/>
                                        </p:tgtEl>
                                        <p:attrNameLst>
                                          <p:attrName>style.visibility</p:attrName>
                                        </p:attrNameLst>
                                      </p:cBhvr>
                                      <p:to>
                                        <p:strVal val="visible"/>
                                      </p:to>
                                    </p:set>
                                    <p:anim calcmode="lin" valueType="num">
                                      <p:cBhvr additive="base">
                                        <p:cTn id="283" dur="2250" fill="hold"/>
                                        <p:tgtEl>
                                          <p:spTgt spid="24"/>
                                        </p:tgtEl>
                                        <p:attrNameLst>
                                          <p:attrName>ppt_x</p:attrName>
                                        </p:attrNameLst>
                                      </p:cBhvr>
                                      <p:tavLst>
                                        <p:tav tm="0">
                                          <p:val>
                                            <p:strVal val="0-#ppt_w/2"/>
                                          </p:val>
                                        </p:tav>
                                        <p:tav tm="100000">
                                          <p:val>
                                            <p:strVal val="#ppt_x"/>
                                          </p:val>
                                        </p:tav>
                                      </p:tavLst>
                                    </p:anim>
                                    <p:anim calcmode="lin" valueType="num">
                                      <p:cBhvr additive="base">
                                        <p:cTn id="284" dur="2250" fill="hold"/>
                                        <p:tgtEl>
                                          <p:spTgt spid="24"/>
                                        </p:tgtEl>
                                        <p:attrNameLst>
                                          <p:attrName>ppt_y</p:attrName>
                                        </p:attrNameLst>
                                      </p:cBhvr>
                                      <p:tavLst>
                                        <p:tav tm="0">
                                          <p:val>
                                            <p:strVal val="1+#ppt_h/2"/>
                                          </p:val>
                                        </p:tav>
                                        <p:tav tm="100000">
                                          <p:val>
                                            <p:strVal val="#ppt_y"/>
                                          </p:val>
                                        </p:tav>
                                      </p:tavLst>
                                    </p:anim>
                                  </p:childTnLst>
                                </p:cTn>
                              </p:par>
                              <p:par>
                                <p:cTn id="285" presetID="2" presetClass="entr" presetSubtype="12" fill="hold" grpId="0" nodeType="withEffect">
                                  <p:stCondLst>
                                    <p:cond delay="0"/>
                                  </p:stCondLst>
                                  <p:childTnLst>
                                    <p:set>
                                      <p:cBhvr>
                                        <p:cTn id="286" dur="1" fill="hold">
                                          <p:stCondLst>
                                            <p:cond delay="0"/>
                                          </p:stCondLst>
                                        </p:cTn>
                                        <p:tgtEl>
                                          <p:spTgt spid="25"/>
                                        </p:tgtEl>
                                        <p:attrNameLst>
                                          <p:attrName>style.visibility</p:attrName>
                                        </p:attrNameLst>
                                      </p:cBhvr>
                                      <p:to>
                                        <p:strVal val="visible"/>
                                      </p:to>
                                    </p:set>
                                    <p:anim calcmode="lin" valueType="num">
                                      <p:cBhvr additive="base">
                                        <p:cTn id="287" dur="2250" fill="hold"/>
                                        <p:tgtEl>
                                          <p:spTgt spid="25"/>
                                        </p:tgtEl>
                                        <p:attrNameLst>
                                          <p:attrName>ppt_x</p:attrName>
                                        </p:attrNameLst>
                                      </p:cBhvr>
                                      <p:tavLst>
                                        <p:tav tm="0">
                                          <p:val>
                                            <p:strVal val="0-#ppt_w/2"/>
                                          </p:val>
                                        </p:tav>
                                        <p:tav tm="100000">
                                          <p:val>
                                            <p:strVal val="#ppt_x"/>
                                          </p:val>
                                        </p:tav>
                                      </p:tavLst>
                                    </p:anim>
                                    <p:anim calcmode="lin" valueType="num">
                                      <p:cBhvr additive="base">
                                        <p:cTn id="288" dur="2250" fill="hold"/>
                                        <p:tgtEl>
                                          <p:spTgt spid="25"/>
                                        </p:tgtEl>
                                        <p:attrNameLst>
                                          <p:attrName>ppt_y</p:attrName>
                                        </p:attrNameLst>
                                      </p:cBhvr>
                                      <p:tavLst>
                                        <p:tav tm="0">
                                          <p:val>
                                            <p:strVal val="1+#ppt_h/2"/>
                                          </p:val>
                                        </p:tav>
                                        <p:tav tm="100000">
                                          <p:val>
                                            <p:strVal val="#ppt_y"/>
                                          </p:val>
                                        </p:tav>
                                      </p:tavLst>
                                    </p:anim>
                                  </p:childTnLst>
                                </p:cTn>
                              </p:par>
                              <p:par>
                                <p:cTn id="289" presetID="2" presetClass="entr" presetSubtype="12" fill="hold" grpId="0" nodeType="withEffect">
                                  <p:stCondLst>
                                    <p:cond delay="0"/>
                                  </p:stCondLst>
                                  <p:childTnLst>
                                    <p:set>
                                      <p:cBhvr>
                                        <p:cTn id="290" dur="1" fill="hold">
                                          <p:stCondLst>
                                            <p:cond delay="0"/>
                                          </p:stCondLst>
                                        </p:cTn>
                                        <p:tgtEl>
                                          <p:spTgt spid="26"/>
                                        </p:tgtEl>
                                        <p:attrNameLst>
                                          <p:attrName>style.visibility</p:attrName>
                                        </p:attrNameLst>
                                      </p:cBhvr>
                                      <p:to>
                                        <p:strVal val="visible"/>
                                      </p:to>
                                    </p:set>
                                    <p:anim calcmode="lin" valueType="num">
                                      <p:cBhvr additive="base">
                                        <p:cTn id="291" dur="2250" fill="hold"/>
                                        <p:tgtEl>
                                          <p:spTgt spid="26"/>
                                        </p:tgtEl>
                                        <p:attrNameLst>
                                          <p:attrName>ppt_x</p:attrName>
                                        </p:attrNameLst>
                                      </p:cBhvr>
                                      <p:tavLst>
                                        <p:tav tm="0">
                                          <p:val>
                                            <p:strVal val="0-#ppt_w/2"/>
                                          </p:val>
                                        </p:tav>
                                        <p:tav tm="100000">
                                          <p:val>
                                            <p:strVal val="#ppt_x"/>
                                          </p:val>
                                        </p:tav>
                                      </p:tavLst>
                                    </p:anim>
                                    <p:anim calcmode="lin" valueType="num">
                                      <p:cBhvr additive="base">
                                        <p:cTn id="292" dur="2250" fill="hold"/>
                                        <p:tgtEl>
                                          <p:spTgt spid="26"/>
                                        </p:tgtEl>
                                        <p:attrNameLst>
                                          <p:attrName>ppt_y</p:attrName>
                                        </p:attrNameLst>
                                      </p:cBhvr>
                                      <p:tavLst>
                                        <p:tav tm="0">
                                          <p:val>
                                            <p:strVal val="1+#ppt_h/2"/>
                                          </p:val>
                                        </p:tav>
                                        <p:tav tm="100000">
                                          <p:val>
                                            <p:strVal val="#ppt_y"/>
                                          </p:val>
                                        </p:tav>
                                      </p:tavLst>
                                    </p:anim>
                                  </p:childTnLst>
                                </p:cTn>
                              </p:par>
                              <p:par>
                                <p:cTn id="293" presetID="2" presetClass="entr" presetSubtype="12" fill="hold" grpId="0" nodeType="withEffect">
                                  <p:stCondLst>
                                    <p:cond delay="0"/>
                                  </p:stCondLst>
                                  <p:childTnLst>
                                    <p:set>
                                      <p:cBhvr>
                                        <p:cTn id="294" dur="1" fill="hold">
                                          <p:stCondLst>
                                            <p:cond delay="0"/>
                                          </p:stCondLst>
                                        </p:cTn>
                                        <p:tgtEl>
                                          <p:spTgt spid="27"/>
                                        </p:tgtEl>
                                        <p:attrNameLst>
                                          <p:attrName>style.visibility</p:attrName>
                                        </p:attrNameLst>
                                      </p:cBhvr>
                                      <p:to>
                                        <p:strVal val="visible"/>
                                      </p:to>
                                    </p:set>
                                    <p:anim calcmode="lin" valueType="num">
                                      <p:cBhvr additive="base">
                                        <p:cTn id="295" dur="2250" fill="hold"/>
                                        <p:tgtEl>
                                          <p:spTgt spid="27"/>
                                        </p:tgtEl>
                                        <p:attrNameLst>
                                          <p:attrName>ppt_x</p:attrName>
                                        </p:attrNameLst>
                                      </p:cBhvr>
                                      <p:tavLst>
                                        <p:tav tm="0">
                                          <p:val>
                                            <p:strVal val="0-#ppt_w/2"/>
                                          </p:val>
                                        </p:tav>
                                        <p:tav tm="100000">
                                          <p:val>
                                            <p:strVal val="#ppt_x"/>
                                          </p:val>
                                        </p:tav>
                                      </p:tavLst>
                                    </p:anim>
                                    <p:anim calcmode="lin" valueType="num">
                                      <p:cBhvr additive="base">
                                        <p:cTn id="296" dur="2250" fill="hold"/>
                                        <p:tgtEl>
                                          <p:spTgt spid="27"/>
                                        </p:tgtEl>
                                        <p:attrNameLst>
                                          <p:attrName>ppt_y</p:attrName>
                                        </p:attrNameLst>
                                      </p:cBhvr>
                                      <p:tavLst>
                                        <p:tav tm="0">
                                          <p:val>
                                            <p:strVal val="1+#ppt_h/2"/>
                                          </p:val>
                                        </p:tav>
                                        <p:tav tm="100000">
                                          <p:val>
                                            <p:strVal val="#ppt_y"/>
                                          </p:val>
                                        </p:tav>
                                      </p:tavLst>
                                    </p:anim>
                                  </p:childTnLst>
                                </p:cTn>
                              </p:par>
                              <p:par>
                                <p:cTn id="297" presetID="2" presetClass="entr" presetSubtype="12" fill="hold" grpId="0" nodeType="withEffect">
                                  <p:stCondLst>
                                    <p:cond delay="0"/>
                                  </p:stCondLst>
                                  <p:childTnLst>
                                    <p:set>
                                      <p:cBhvr>
                                        <p:cTn id="298" dur="1" fill="hold">
                                          <p:stCondLst>
                                            <p:cond delay="0"/>
                                          </p:stCondLst>
                                        </p:cTn>
                                        <p:tgtEl>
                                          <p:spTgt spid="28"/>
                                        </p:tgtEl>
                                        <p:attrNameLst>
                                          <p:attrName>style.visibility</p:attrName>
                                        </p:attrNameLst>
                                      </p:cBhvr>
                                      <p:to>
                                        <p:strVal val="visible"/>
                                      </p:to>
                                    </p:set>
                                    <p:anim calcmode="lin" valueType="num">
                                      <p:cBhvr additive="base">
                                        <p:cTn id="299" dur="2250" fill="hold"/>
                                        <p:tgtEl>
                                          <p:spTgt spid="28"/>
                                        </p:tgtEl>
                                        <p:attrNameLst>
                                          <p:attrName>ppt_x</p:attrName>
                                        </p:attrNameLst>
                                      </p:cBhvr>
                                      <p:tavLst>
                                        <p:tav tm="0">
                                          <p:val>
                                            <p:strVal val="0-#ppt_w/2"/>
                                          </p:val>
                                        </p:tav>
                                        <p:tav tm="100000">
                                          <p:val>
                                            <p:strVal val="#ppt_x"/>
                                          </p:val>
                                        </p:tav>
                                      </p:tavLst>
                                    </p:anim>
                                    <p:anim calcmode="lin" valueType="num">
                                      <p:cBhvr additive="base">
                                        <p:cTn id="300" dur="2250" fill="hold"/>
                                        <p:tgtEl>
                                          <p:spTgt spid="28"/>
                                        </p:tgtEl>
                                        <p:attrNameLst>
                                          <p:attrName>ppt_y</p:attrName>
                                        </p:attrNameLst>
                                      </p:cBhvr>
                                      <p:tavLst>
                                        <p:tav tm="0">
                                          <p:val>
                                            <p:strVal val="1+#ppt_h/2"/>
                                          </p:val>
                                        </p:tav>
                                        <p:tav tm="100000">
                                          <p:val>
                                            <p:strVal val="#ppt_y"/>
                                          </p:val>
                                        </p:tav>
                                      </p:tavLst>
                                    </p:anim>
                                  </p:childTnLst>
                                </p:cTn>
                              </p:par>
                              <p:par>
                                <p:cTn id="301" presetID="2" presetClass="entr" presetSubtype="12" fill="hold" grpId="0" nodeType="withEffect">
                                  <p:stCondLst>
                                    <p:cond delay="0"/>
                                  </p:stCondLst>
                                  <p:childTnLst>
                                    <p:set>
                                      <p:cBhvr>
                                        <p:cTn id="302" dur="1" fill="hold">
                                          <p:stCondLst>
                                            <p:cond delay="0"/>
                                          </p:stCondLst>
                                        </p:cTn>
                                        <p:tgtEl>
                                          <p:spTgt spid="29"/>
                                        </p:tgtEl>
                                        <p:attrNameLst>
                                          <p:attrName>style.visibility</p:attrName>
                                        </p:attrNameLst>
                                      </p:cBhvr>
                                      <p:to>
                                        <p:strVal val="visible"/>
                                      </p:to>
                                    </p:set>
                                    <p:anim calcmode="lin" valueType="num">
                                      <p:cBhvr additive="base">
                                        <p:cTn id="303" dur="2250" fill="hold"/>
                                        <p:tgtEl>
                                          <p:spTgt spid="29"/>
                                        </p:tgtEl>
                                        <p:attrNameLst>
                                          <p:attrName>ppt_x</p:attrName>
                                        </p:attrNameLst>
                                      </p:cBhvr>
                                      <p:tavLst>
                                        <p:tav tm="0">
                                          <p:val>
                                            <p:strVal val="0-#ppt_w/2"/>
                                          </p:val>
                                        </p:tav>
                                        <p:tav tm="100000">
                                          <p:val>
                                            <p:strVal val="#ppt_x"/>
                                          </p:val>
                                        </p:tav>
                                      </p:tavLst>
                                    </p:anim>
                                    <p:anim calcmode="lin" valueType="num">
                                      <p:cBhvr additive="base">
                                        <p:cTn id="304" dur="2250" fill="hold"/>
                                        <p:tgtEl>
                                          <p:spTgt spid="29"/>
                                        </p:tgtEl>
                                        <p:attrNameLst>
                                          <p:attrName>ppt_y</p:attrName>
                                        </p:attrNameLst>
                                      </p:cBhvr>
                                      <p:tavLst>
                                        <p:tav tm="0">
                                          <p:val>
                                            <p:strVal val="1+#ppt_h/2"/>
                                          </p:val>
                                        </p:tav>
                                        <p:tav tm="100000">
                                          <p:val>
                                            <p:strVal val="#ppt_y"/>
                                          </p:val>
                                        </p:tav>
                                      </p:tavLst>
                                    </p:anim>
                                  </p:childTnLst>
                                </p:cTn>
                              </p:par>
                              <p:par>
                                <p:cTn id="305" presetID="2" presetClass="entr" presetSubtype="12" fill="hold" grpId="0" nodeType="withEffect">
                                  <p:stCondLst>
                                    <p:cond delay="0"/>
                                  </p:stCondLst>
                                  <p:childTnLst>
                                    <p:set>
                                      <p:cBhvr>
                                        <p:cTn id="306" dur="1" fill="hold">
                                          <p:stCondLst>
                                            <p:cond delay="0"/>
                                          </p:stCondLst>
                                        </p:cTn>
                                        <p:tgtEl>
                                          <p:spTgt spid="30"/>
                                        </p:tgtEl>
                                        <p:attrNameLst>
                                          <p:attrName>style.visibility</p:attrName>
                                        </p:attrNameLst>
                                      </p:cBhvr>
                                      <p:to>
                                        <p:strVal val="visible"/>
                                      </p:to>
                                    </p:set>
                                    <p:anim calcmode="lin" valueType="num">
                                      <p:cBhvr additive="base">
                                        <p:cTn id="307" dur="2250" fill="hold"/>
                                        <p:tgtEl>
                                          <p:spTgt spid="30"/>
                                        </p:tgtEl>
                                        <p:attrNameLst>
                                          <p:attrName>ppt_x</p:attrName>
                                        </p:attrNameLst>
                                      </p:cBhvr>
                                      <p:tavLst>
                                        <p:tav tm="0">
                                          <p:val>
                                            <p:strVal val="0-#ppt_w/2"/>
                                          </p:val>
                                        </p:tav>
                                        <p:tav tm="100000">
                                          <p:val>
                                            <p:strVal val="#ppt_x"/>
                                          </p:val>
                                        </p:tav>
                                      </p:tavLst>
                                    </p:anim>
                                    <p:anim calcmode="lin" valueType="num">
                                      <p:cBhvr additive="base">
                                        <p:cTn id="308" dur="2250" fill="hold"/>
                                        <p:tgtEl>
                                          <p:spTgt spid="30"/>
                                        </p:tgtEl>
                                        <p:attrNameLst>
                                          <p:attrName>ppt_y</p:attrName>
                                        </p:attrNameLst>
                                      </p:cBhvr>
                                      <p:tavLst>
                                        <p:tav tm="0">
                                          <p:val>
                                            <p:strVal val="1+#ppt_h/2"/>
                                          </p:val>
                                        </p:tav>
                                        <p:tav tm="100000">
                                          <p:val>
                                            <p:strVal val="#ppt_y"/>
                                          </p:val>
                                        </p:tav>
                                      </p:tavLst>
                                    </p:anim>
                                  </p:childTnLst>
                                </p:cTn>
                              </p:par>
                              <p:par>
                                <p:cTn id="309" presetID="2" presetClass="entr" presetSubtype="12" fill="hold" grpId="0" nodeType="withEffect">
                                  <p:stCondLst>
                                    <p:cond delay="0"/>
                                  </p:stCondLst>
                                  <p:childTnLst>
                                    <p:set>
                                      <p:cBhvr>
                                        <p:cTn id="310" dur="1" fill="hold">
                                          <p:stCondLst>
                                            <p:cond delay="0"/>
                                          </p:stCondLst>
                                        </p:cTn>
                                        <p:tgtEl>
                                          <p:spTgt spid="31"/>
                                        </p:tgtEl>
                                        <p:attrNameLst>
                                          <p:attrName>style.visibility</p:attrName>
                                        </p:attrNameLst>
                                      </p:cBhvr>
                                      <p:to>
                                        <p:strVal val="visible"/>
                                      </p:to>
                                    </p:set>
                                    <p:anim calcmode="lin" valueType="num">
                                      <p:cBhvr additive="base">
                                        <p:cTn id="311" dur="2250" fill="hold"/>
                                        <p:tgtEl>
                                          <p:spTgt spid="31"/>
                                        </p:tgtEl>
                                        <p:attrNameLst>
                                          <p:attrName>ppt_x</p:attrName>
                                        </p:attrNameLst>
                                      </p:cBhvr>
                                      <p:tavLst>
                                        <p:tav tm="0">
                                          <p:val>
                                            <p:strVal val="0-#ppt_w/2"/>
                                          </p:val>
                                        </p:tav>
                                        <p:tav tm="100000">
                                          <p:val>
                                            <p:strVal val="#ppt_x"/>
                                          </p:val>
                                        </p:tav>
                                      </p:tavLst>
                                    </p:anim>
                                    <p:anim calcmode="lin" valueType="num">
                                      <p:cBhvr additive="base">
                                        <p:cTn id="312" dur="2250" fill="hold"/>
                                        <p:tgtEl>
                                          <p:spTgt spid="31"/>
                                        </p:tgtEl>
                                        <p:attrNameLst>
                                          <p:attrName>ppt_y</p:attrName>
                                        </p:attrNameLst>
                                      </p:cBhvr>
                                      <p:tavLst>
                                        <p:tav tm="0">
                                          <p:val>
                                            <p:strVal val="1+#ppt_h/2"/>
                                          </p:val>
                                        </p:tav>
                                        <p:tav tm="100000">
                                          <p:val>
                                            <p:strVal val="#ppt_y"/>
                                          </p:val>
                                        </p:tav>
                                      </p:tavLst>
                                    </p:anim>
                                  </p:childTnLst>
                                </p:cTn>
                              </p:par>
                              <p:par>
                                <p:cTn id="313" presetID="2" presetClass="entr" presetSubtype="12" fill="hold" grpId="0" nodeType="withEffect">
                                  <p:stCondLst>
                                    <p:cond delay="0"/>
                                  </p:stCondLst>
                                  <p:childTnLst>
                                    <p:set>
                                      <p:cBhvr>
                                        <p:cTn id="314" dur="1" fill="hold">
                                          <p:stCondLst>
                                            <p:cond delay="0"/>
                                          </p:stCondLst>
                                        </p:cTn>
                                        <p:tgtEl>
                                          <p:spTgt spid="32"/>
                                        </p:tgtEl>
                                        <p:attrNameLst>
                                          <p:attrName>style.visibility</p:attrName>
                                        </p:attrNameLst>
                                      </p:cBhvr>
                                      <p:to>
                                        <p:strVal val="visible"/>
                                      </p:to>
                                    </p:set>
                                    <p:anim calcmode="lin" valueType="num">
                                      <p:cBhvr additive="base">
                                        <p:cTn id="315" dur="2250" fill="hold"/>
                                        <p:tgtEl>
                                          <p:spTgt spid="32"/>
                                        </p:tgtEl>
                                        <p:attrNameLst>
                                          <p:attrName>ppt_x</p:attrName>
                                        </p:attrNameLst>
                                      </p:cBhvr>
                                      <p:tavLst>
                                        <p:tav tm="0">
                                          <p:val>
                                            <p:strVal val="0-#ppt_w/2"/>
                                          </p:val>
                                        </p:tav>
                                        <p:tav tm="100000">
                                          <p:val>
                                            <p:strVal val="#ppt_x"/>
                                          </p:val>
                                        </p:tav>
                                      </p:tavLst>
                                    </p:anim>
                                    <p:anim calcmode="lin" valueType="num">
                                      <p:cBhvr additive="base">
                                        <p:cTn id="316" dur="2250" fill="hold"/>
                                        <p:tgtEl>
                                          <p:spTgt spid="32"/>
                                        </p:tgtEl>
                                        <p:attrNameLst>
                                          <p:attrName>ppt_y</p:attrName>
                                        </p:attrNameLst>
                                      </p:cBhvr>
                                      <p:tavLst>
                                        <p:tav tm="0">
                                          <p:val>
                                            <p:strVal val="1+#ppt_h/2"/>
                                          </p:val>
                                        </p:tav>
                                        <p:tav tm="100000">
                                          <p:val>
                                            <p:strVal val="#ppt_y"/>
                                          </p:val>
                                        </p:tav>
                                      </p:tavLst>
                                    </p:anim>
                                  </p:childTnLst>
                                </p:cTn>
                              </p:par>
                              <p:par>
                                <p:cTn id="317" presetID="2" presetClass="entr" presetSubtype="12" fill="hold" grpId="0" nodeType="withEffect">
                                  <p:stCondLst>
                                    <p:cond delay="0"/>
                                  </p:stCondLst>
                                  <p:childTnLst>
                                    <p:set>
                                      <p:cBhvr>
                                        <p:cTn id="318" dur="1" fill="hold">
                                          <p:stCondLst>
                                            <p:cond delay="0"/>
                                          </p:stCondLst>
                                        </p:cTn>
                                        <p:tgtEl>
                                          <p:spTgt spid="33"/>
                                        </p:tgtEl>
                                        <p:attrNameLst>
                                          <p:attrName>style.visibility</p:attrName>
                                        </p:attrNameLst>
                                      </p:cBhvr>
                                      <p:to>
                                        <p:strVal val="visible"/>
                                      </p:to>
                                    </p:set>
                                    <p:anim calcmode="lin" valueType="num">
                                      <p:cBhvr additive="base">
                                        <p:cTn id="319" dur="2250" fill="hold"/>
                                        <p:tgtEl>
                                          <p:spTgt spid="33"/>
                                        </p:tgtEl>
                                        <p:attrNameLst>
                                          <p:attrName>ppt_x</p:attrName>
                                        </p:attrNameLst>
                                      </p:cBhvr>
                                      <p:tavLst>
                                        <p:tav tm="0">
                                          <p:val>
                                            <p:strVal val="0-#ppt_w/2"/>
                                          </p:val>
                                        </p:tav>
                                        <p:tav tm="100000">
                                          <p:val>
                                            <p:strVal val="#ppt_x"/>
                                          </p:val>
                                        </p:tav>
                                      </p:tavLst>
                                    </p:anim>
                                    <p:anim calcmode="lin" valueType="num">
                                      <p:cBhvr additive="base">
                                        <p:cTn id="320" dur="2250" fill="hold"/>
                                        <p:tgtEl>
                                          <p:spTgt spid="33"/>
                                        </p:tgtEl>
                                        <p:attrNameLst>
                                          <p:attrName>ppt_y</p:attrName>
                                        </p:attrNameLst>
                                      </p:cBhvr>
                                      <p:tavLst>
                                        <p:tav tm="0">
                                          <p:val>
                                            <p:strVal val="1+#ppt_h/2"/>
                                          </p:val>
                                        </p:tav>
                                        <p:tav tm="100000">
                                          <p:val>
                                            <p:strVal val="#ppt_y"/>
                                          </p:val>
                                        </p:tav>
                                      </p:tavLst>
                                    </p:anim>
                                  </p:childTnLst>
                                </p:cTn>
                              </p:par>
                              <p:par>
                                <p:cTn id="321" presetID="2" presetClass="entr" presetSubtype="12" fill="hold" grpId="0" nodeType="withEffect">
                                  <p:stCondLst>
                                    <p:cond delay="0"/>
                                  </p:stCondLst>
                                  <p:childTnLst>
                                    <p:set>
                                      <p:cBhvr>
                                        <p:cTn id="322" dur="1" fill="hold">
                                          <p:stCondLst>
                                            <p:cond delay="0"/>
                                          </p:stCondLst>
                                        </p:cTn>
                                        <p:tgtEl>
                                          <p:spTgt spid="34"/>
                                        </p:tgtEl>
                                        <p:attrNameLst>
                                          <p:attrName>style.visibility</p:attrName>
                                        </p:attrNameLst>
                                      </p:cBhvr>
                                      <p:to>
                                        <p:strVal val="visible"/>
                                      </p:to>
                                    </p:set>
                                    <p:anim calcmode="lin" valueType="num">
                                      <p:cBhvr additive="base">
                                        <p:cTn id="323" dur="2250" fill="hold"/>
                                        <p:tgtEl>
                                          <p:spTgt spid="34"/>
                                        </p:tgtEl>
                                        <p:attrNameLst>
                                          <p:attrName>ppt_x</p:attrName>
                                        </p:attrNameLst>
                                      </p:cBhvr>
                                      <p:tavLst>
                                        <p:tav tm="0">
                                          <p:val>
                                            <p:strVal val="0-#ppt_w/2"/>
                                          </p:val>
                                        </p:tav>
                                        <p:tav tm="100000">
                                          <p:val>
                                            <p:strVal val="#ppt_x"/>
                                          </p:val>
                                        </p:tav>
                                      </p:tavLst>
                                    </p:anim>
                                    <p:anim calcmode="lin" valueType="num">
                                      <p:cBhvr additive="base">
                                        <p:cTn id="324" dur="2250" fill="hold"/>
                                        <p:tgtEl>
                                          <p:spTgt spid="34"/>
                                        </p:tgtEl>
                                        <p:attrNameLst>
                                          <p:attrName>ppt_y</p:attrName>
                                        </p:attrNameLst>
                                      </p:cBhvr>
                                      <p:tavLst>
                                        <p:tav tm="0">
                                          <p:val>
                                            <p:strVal val="1+#ppt_h/2"/>
                                          </p:val>
                                        </p:tav>
                                        <p:tav tm="100000">
                                          <p:val>
                                            <p:strVal val="#ppt_y"/>
                                          </p:val>
                                        </p:tav>
                                      </p:tavLst>
                                    </p:anim>
                                  </p:childTnLst>
                                </p:cTn>
                              </p:par>
                              <p:par>
                                <p:cTn id="325" presetID="8" presetClass="emph" presetSubtype="0" fill="hold" grpId="1" nodeType="withEffect">
                                  <p:stCondLst>
                                    <p:cond delay="0"/>
                                  </p:stCondLst>
                                  <p:childTnLst>
                                    <p:animRot by="-21600000">
                                      <p:cBhvr>
                                        <p:cTn id="326" dur="2250" fill="hold"/>
                                        <p:tgtEl>
                                          <p:spTgt spid="3"/>
                                        </p:tgtEl>
                                        <p:attrNameLst>
                                          <p:attrName>r</p:attrName>
                                        </p:attrNameLst>
                                      </p:cBhvr>
                                    </p:animRot>
                                  </p:childTnLst>
                                </p:cTn>
                              </p:par>
                              <p:par>
                                <p:cTn id="327" presetID="8" presetClass="emph" presetSubtype="0" fill="hold" grpId="1" nodeType="withEffect">
                                  <p:stCondLst>
                                    <p:cond delay="0"/>
                                  </p:stCondLst>
                                  <p:childTnLst>
                                    <p:animRot by="-21600000">
                                      <p:cBhvr>
                                        <p:cTn id="328" dur="2250" fill="hold"/>
                                        <p:tgtEl>
                                          <p:spTgt spid="4"/>
                                        </p:tgtEl>
                                        <p:attrNameLst>
                                          <p:attrName>r</p:attrName>
                                        </p:attrNameLst>
                                      </p:cBhvr>
                                    </p:animRot>
                                  </p:childTnLst>
                                </p:cTn>
                              </p:par>
                              <p:par>
                                <p:cTn id="329" presetID="8" presetClass="emph" presetSubtype="0" fill="hold" grpId="1" nodeType="withEffect">
                                  <p:stCondLst>
                                    <p:cond delay="0"/>
                                  </p:stCondLst>
                                  <p:childTnLst>
                                    <p:animRot by="-21600000">
                                      <p:cBhvr>
                                        <p:cTn id="330" dur="2250" fill="hold"/>
                                        <p:tgtEl>
                                          <p:spTgt spid="5"/>
                                        </p:tgtEl>
                                        <p:attrNameLst>
                                          <p:attrName>r</p:attrName>
                                        </p:attrNameLst>
                                      </p:cBhvr>
                                    </p:animRot>
                                  </p:childTnLst>
                                </p:cTn>
                              </p:par>
                              <p:par>
                                <p:cTn id="331" presetID="8" presetClass="emph" presetSubtype="0" fill="hold" grpId="1" nodeType="withEffect">
                                  <p:stCondLst>
                                    <p:cond delay="0"/>
                                  </p:stCondLst>
                                  <p:childTnLst>
                                    <p:animRot by="-21600000">
                                      <p:cBhvr>
                                        <p:cTn id="332" dur="2250" fill="hold"/>
                                        <p:tgtEl>
                                          <p:spTgt spid="6"/>
                                        </p:tgtEl>
                                        <p:attrNameLst>
                                          <p:attrName>r</p:attrName>
                                        </p:attrNameLst>
                                      </p:cBhvr>
                                    </p:animRot>
                                  </p:childTnLst>
                                </p:cTn>
                              </p:par>
                              <p:par>
                                <p:cTn id="333" presetID="8" presetClass="emph" presetSubtype="0" fill="hold" grpId="1" nodeType="withEffect">
                                  <p:stCondLst>
                                    <p:cond delay="0"/>
                                  </p:stCondLst>
                                  <p:childTnLst>
                                    <p:animRot by="-21600000">
                                      <p:cBhvr>
                                        <p:cTn id="334" dur="2250" fill="hold"/>
                                        <p:tgtEl>
                                          <p:spTgt spid="7"/>
                                        </p:tgtEl>
                                        <p:attrNameLst>
                                          <p:attrName>r</p:attrName>
                                        </p:attrNameLst>
                                      </p:cBhvr>
                                    </p:animRot>
                                  </p:childTnLst>
                                </p:cTn>
                              </p:par>
                              <p:par>
                                <p:cTn id="335" presetID="8" presetClass="emph" presetSubtype="0" fill="hold" grpId="1" nodeType="withEffect">
                                  <p:stCondLst>
                                    <p:cond delay="0"/>
                                  </p:stCondLst>
                                  <p:childTnLst>
                                    <p:animRot by="-21600000">
                                      <p:cBhvr>
                                        <p:cTn id="336" dur="2250" fill="hold"/>
                                        <p:tgtEl>
                                          <p:spTgt spid="8"/>
                                        </p:tgtEl>
                                        <p:attrNameLst>
                                          <p:attrName>r</p:attrName>
                                        </p:attrNameLst>
                                      </p:cBhvr>
                                    </p:animRot>
                                  </p:childTnLst>
                                </p:cTn>
                              </p:par>
                              <p:par>
                                <p:cTn id="337" presetID="8" presetClass="emph" presetSubtype="0" fill="hold" grpId="1" nodeType="withEffect">
                                  <p:stCondLst>
                                    <p:cond delay="0"/>
                                  </p:stCondLst>
                                  <p:childTnLst>
                                    <p:animRot by="-21600000">
                                      <p:cBhvr>
                                        <p:cTn id="338" dur="2250" fill="hold"/>
                                        <p:tgtEl>
                                          <p:spTgt spid="9"/>
                                        </p:tgtEl>
                                        <p:attrNameLst>
                                          <p:attrName>r</p:attrName>
                                        </p:attrNameLst>
                                      </p:cBhvr>
                                    </p:animRot>
                                  </p:childTnLst>
                                </p:cTn>
                              </p:par>
                              <p:par>
                                <p:cTn id="339" presetID="8" presetClass="emph" presetSubtype="0" fill="hold" grpId="1" nodeType="withEffect">
                                  <p:stCondLst>
                                    <p:cond delay="0"/>
                                  </p:stCondLst>
                                  <p:childTnLst>
                                    <p:animRot by="-21600000">
                                      <p:cBhvr>
                                        <p:cTn id="340" dur="2250" fill="hold"/>
                                        <p:tgtEl>
                                          <p:spTgt spid="10"/>
                                        </p:tgtEl>
                                        <p:attrNameLst>
                                          <p:attrName>r</p:attrName>
                                        </p:attrNameLst>
                                      </p:cBhvr>
                                    </p:animRot>
                                  </p:childTnLst>
                                </p:cTn>
                              </p:par>
                              <p:par>
                                <p:cTn id="341" presetID="8" presetClass="emph" presetSubtype="0" fill="hold" grpId="1" nodeType="withEffect">
                                  <p:stCondLst>
                                    <p:cond delay="0"/>
                                  </p:stCondLst>
                                  <p:childTnLst>
                                    <p:animRot by="-21600000">
                                      <p:cBhvr>
                                        <p:cTn id="342" dur="2250" fill="hold"/>
                                        <p:tgtEl>
                                          <p:spTgt spid="11"/>
                                        </p:tgtEl>
                                        <p:attrNameLst>
                                          <p:attrName>r</p:attrName>
                                        </p:attrNameLst>
                                      </p:cBhvr>
                                    </p:animRot>
                                  </p:childTnLst>
                                </p:cTn>
                              </p:par>
                              <p:par>
                                <p:cTn id="343" presetID="8" presetClass="emph" presetSubtype="0" fill="hold" grpId="1" nodeType="withEffect">
                                  <p:stCondLst>
                                    <p:cond delay="0"/>
                                  </p:stCondLst>
                                  <p:childTnLst>
                                    <p:animRot by="-21600000">
                                      <p:cBhvr>
                                        <p:cTn id="344" dur="2250" fill="hold"/>
                                        <p:tgtEl>
                                          <p:spTgt spid="12"/>
                                        </p:tgtEl>
                                        <p:attrNameLst>
                                          <p:attrName>r</p:attrName>
                                        </p:attrNameLst>
                                      </p:cBhvr>
                                    </p:animRot>
                                  </p:childTnLst>
                                </p:cTn>
                              </p:par>
                              <p:par>
                                <p:cTn id="345" presetID="8" presetClass="emph" presetSubtype="0" fill="hold" grpId="1" nodeType="withEffect">
                                  <p:stCondLst>
                                    <p:cond delay="0"/>
                                  </p:stCondLst>
                                  <p:childTnLst>
                                    <p:animRot by="-21600000">
                                      <p:cBhvr>
                                        <p:cTn id="346" dur="2250" fill="hold"/>
                                        <p:tgtEl>
                                          <p:spTgt spid="13"/>
                                        </p:tgtEl>
                                        <p:attrNameLst>
                                          <p:attrName>r</p:attrName>
                                        </p:attrNameLst>
                                      </p:cBhvr>
                                    </p:animRot>
                                  </p:childTnLst>
                                </p:cTn>
                              </p:par>
                              <p:par>
                                <p:cTn id="347" presetID="8" presetClass="emph" presetSubtype="0" fill="hold" grpId="1" nodeType="withEffect">
                                  <p:stCondLst>
                                    <p:cond delay="0"/>
                                  </p:stCondLst>
                                  <p:childTnLst>
                                    <p:animRot by="-21600000">
                                      <p:cBhvr>
                                        <p:cTn id="348" dur="2250" fill="hold"/>
                                        <p:tgtEl>
                                          <p:spTgt spid="14"/>
                                        </p:tgtEl>
                                        <p:attrNameLst>
                                          <p:attrName>r</p:attrName>
                                        </p:attrNameLst>
                                      </p:cBhvr>
                                    </p:animRot>
                                  </p:childTnLst>
                                </p:cTn>
                              </p:par>
                              <p:par>
                                <p:cTn id="349" presetID="8" presetClass="emph" presetSubtype="0" fill="hold" grpId="1" nodeType="withEffect">
                                  <p:stCondLst>
                                    <p:cond delay="0"/>
                                  </p:stCondLst>
                                  <p:childTnLst>
                                    <p:animRot by="-21600000">
                                      <p:cBhvr>
                                        <p:cTn id="350" dur="2250" fill="hold"/>
                                        <p:tgtEl>
                                          <p:spTgt spid="15"/>
                                        </p:tgtEl>
                                        <p:attrNameLst>
                                          <p:attrName>r</p:attrName>
                                        </p:attrNameLst>
                                      </p:cBhvr>
                                    </p:animRot>
                                  </p:childTnLst>
                                </p:cTn>
                              </p:par>
                              <p:par>
                                <p:cTn id="351" presetID="8" presetClass="emph" presetSubtype="0" fill="hold" grpId="1" nodeType="withEffect">
                                  <p:stCondLst>
                                    <p:cond delay="0"/>
                                  </p:stCondLst>
                                  <p:childTnLst>
                                    <p:animRot by="-21600000">
                                      <p:cBhvr>
                                        <p:cTn id="352" dur="2250" fill="hold"/>
                                        <p:tgtEl>
                                          <p:spTgt spid="16"/>
                                        </p:tgtEl>
                                        <p:attrNameLst>
                                          <p:attrName>r</p:attrName>
                                        </p:attrNameLst>
                                      </p:cBhvr>
                                    </p:animRot>
                                  </p:childTnLst>
                                </p:cTn>
                              </p:par>
                              <p:par>
                                <p:cTn id="353" presetID="8" presetClass="emph" presetSubtype="0" fill="hold" grpId="1" nodeType="withEffect">
                                  <p:stCondLst>
                                    <p:cond delay="0"/>
                                  </p:stCondLst>
                                  <p:childTnLst>
                                    <p:animRot by="-21600000">
                                      <p:cBhvr>
                                        <p:cTn id="354" dur="2250" fill="hold"/>
                                        <p:tgtEl>
                                          <p:spTgt spid="17"/>
                                        </p:tgtEl>
                                        <p:attrNameLst>
                                          <p:attrName>r</p:attrName>
                                        </p:attrNameLst>
                                      </p:cBhvr>
                                    </p:animRot>
                                  </p:childTnLst>
                                </p:cTn>
                              </p:par>
                              <p:par>
                                <p:cTn id="355" presetID="8" presetClass="emph" presetSubtype="0" fill="hold" grpId="1" nodeType="withEffect">
                                  <p:stCondLst>
                                    <p:cond delay="0"/>
                                  </p:stCondLst>
                                  <p:childTnLst>
                                    <p:animRot by="-21600000">
                                      <p:cBhvr>
                                        <p:cTn id="356" dur="2250" fill="hold"/>
                                        <p:tgtEl>
                                          <p:spTgt spid="18"/>
                                        </p:tgtEl>
                                        <p:attrNameLst>
                                          <p:attrName>r</p:attrName>
                                        </p:attrNameLst>
                                      </p:cBhvr>
                                    </p:animRot>
                                  </p:childTnLst>
                                </p:cTn>
                              </p:par>
                              <p:par>
                                <p:cTn id="357" presetID="8" presetClass="emph" presetSubtype="0" fill="hold" grpId="1" nodeType="withEffect">
                                  <p:stCondLst>
                                    <p:cond delay="0"/>
                                  </p:stCondLst>
                                  <p:childTnLst>
                                    <p:animRot by="-21600000">
                                      <p:cBhvr>
                                        <p:cTn id="358" dur="2250" fill="hold"/>
                                        <p:tgtEl>
                                          <p:spTgt spid="19"/>
                                        </p:tgtEl>
                                        <p:attrNameLst>
                                          <p:attrName>r</p:attrName>
                                        </p:attrNameLst>
                                      </p:cBhvr>
                                    </p:animRot>
                                  </p:childTnLst>
                                </p:cTn>
                              </p:par>
                              <p:par>
                                <p:cTn id="359" presetID="8" presetClass="emph" presetSubtype="0" fill="hold" grpId="1" nodeType="withEffect">
                                  <p:stCondLst>
                                    <p:cond delay="0"/>
                                  </p:stCondLst>
                                  <p:childTnLst>
                                    <p:animRot by="-21600000">
                                      <p:cBhvr>
                                        <p:cTn id="360" dur="2250" fill="hold"/>
                                        <p:tgtEl>
                                          <p:spTgt spid="20"/>
                                        </p:tgtEl>
                                        <p:attrNameLst>
                                          <p:attrName>r</p:attrName>
                                        </p:attrNameLst>
                                      </p:cBhvr>
                                    </p:animRot>
                                  </p:childTnLst>
                                </p:cTn>
                              </p:par>
                              <p:par>
                                <p:cTn id="361" presetID="8" presetClass="emph" presetSubtype="0" fill="hold" grpId="1" nodeType="withEffect">
                                  <p:stCondLst>
                                    <p:cond delay="0"/>
                                  </p:stCondLst>
                                  <p:childTnLst>
                                    <p:animRot by="-21600000">
                                      <p:cBhvr>
                                        <p:cTn id="362" dur="2250" fill="hold"/>
                                        <p:tgtEl>
                                          <p:spTgt spid="21"/>
                                        </p:tgtEl>
                                        <p:attrNameLst>
                                          <p:attrName>r</p:attrName>
                                        </p:attrNameLst>
                                      </p:cBhvr>
                                    </p:animRot>
                                  </p:childTnLst>
                                </p:cTn>
                              </p:par>
                              <p:par>
                                <p:cTn id="363" presetID="8" presetClass="emph" presetSubtype="0" fill="hold" grpId="1" nodeType="withEffect">
                                  <p:stCondLst>
                                    <p:cond delay="0"/>
                                  </p:stCondLst>
                                  <p:childTnLst>
                                    <p:animRot by="-21600000">
                                      <p:cBhvr>
                                        <p:cTn id="364" dur="2250" fill="hold"/>
                                        <p:tgtEl>
                                          <p:spTgt spid="22"/>
                                        </p:tgtEl>
                                        <p:attrNameLst>
                                          <p:attrName>r</p:attrName>
                                        </p:attrNameLst>
                                      </p:cBhvr>
                                    </p:animRot>
                                  </p:childTnLst>
                                </p:cTn>
                              </p:par>
                              <p:par>
                                <p:cTn id="365" presetID="8" presetClass="emph" presetSubtype="0" fill="hold" grpId="1" nodeType="withEffect">
                                  <p:stCondLst>
                                    <p:cond delay="0"/>
                                  </p:stCondLst>
                                  <p:childTnLst>
                                    <p:animRot by="-21600000">
                                      <p:cBhvr>
                                        <p:cTn id="366" dur="2250" fill="hold"/>
                                        <p:tgtEl>
                                          <p:spTgt spid="23"/>
                                        </p:tgtEl>
                                        <p:attrNameLst>
                                          <p:attrName>r</p:attrName>
                                        </p:attrNameLst>
                                      </p:cBhvr>
                                    </p:animRot>
                                  </p:childTnLst>
                                </p:cTn>
                              </p:par>
                              <p:par>
                                <p:cTn id="367" presetID="8" presetClass="emph" presetSubtype="0" fill="hold" grpId="1" nodeType="withEffect">
                                  <p:stCondLst>
                                    <p:cond delay="0"/>
                                  </p:stCondLst>
                                  <p:childTnLst>
                                    <p:animRot by="-21600000">
                                      <p:cBhvr>
                                        <p:cTn id="368" dur="2250" fill="hold"/>
                                        <p:tgtEl>
                                          <p:spTgt spid="24"/>
                                        </p:tgtEl>
                                        <p:attrNameLst>
                                          <p:attrName>r</p:attrName>
                                        </p:attrNameLst>
                                      </p:cBhvr>
                                    </p:animRot>
                                  </p:childTnLst>
                                </p:cTn>
                              </p:par>
                              <p:par>
                                <p:cTn id="369" presetID="8" presetClass="emph" presetSubtype="0" fill="hold" grpId="1" nodeType="withEffect">
                                  <p:stCondLst>
                                    <p:cond delay="0"/>
                                  </p:stCondLst>
                                  <p:childTnLst>
                                    <p:animRot by="-21600000">
                                      <p:cBhvr>
                                        <p:cTn id="370" dur="2250" fill="hold"/>
                                        <p:tgtEl>
                                          <p:spTgt spid="25"/>
                                        </p:tgtEl>
                                        <p:attrNameLst>
                                          <p:attrName>r</p:attrName>
                                        </p:attrNameLst>
                                      </p:cBhvr>
                                    </p:animRot>
                                  </p:childTnLst>
                                </p:cTn>
                              </p:par>
                              <p:par>
                                <p:cTn id="371" presetID="8" presetClass="emph" presetSubtype="0" fill="hold" grpId="1" nodeType="withEffect">
                                  <p:stCondLst>
                                    <p:cond delay="0"/>
                                  </p:stCondLst>
                                  <p:childTnLst>
                                    <p:animRot by="-21600000">
                                      <p:cBhvr>
                                        <p:cTn id="372" dur="2250" fill="hold"/>
                                        <p:tgtEl>
                                          <p:spTgt spid="26"/>
                                        </p:tgtEl>
                                        <p:attrNameLst>
                                          <p:attrName>r</p:attrName>
                                        </p:attrNameLst>
                                      </p:cBhvr>
                                    </p:animRot>
                                  </p:childTnLst>
                                </p:cTn>
                              </p:par>
                              <p:par>
                                <p:cTn id="373" presetID="8" presetClass="emph" presetSubtype="0" fill="hold" grpId="1" nodeType="withEffect">
                                  <p:stCondLst>
                                    <p:cond delay="0"/>
                                  </p:stCondLst>
                                  <p:childTnLst>
                                    <p:animRot by="-21600000">
                                      <p:cBhvr>
                                        <p:cTn id="374" dur="2250" fill="hold"/>
                                        <p:tgtEl>
                                          <p:spTgt spid="27"/>
                                        </p:tgtEl>
                                        <p:attrNameLst>
                                          <p:attrName>r</p:attrName>
                                        </p:attrNameLst>
                                      </p:cBhvr>
                                    </p:animRot>
                                  </p:childTnLst>
                                </p:cTn>
                              </p:par>
                              <p:par>
                                <p:cTn id="375" presetID="8" presetClass="emph" presetSubtype="0" fill="hold" grpId="1" nodeType="withEffect">
                                  <p:stCondLst>
                                    <p:cond delay="0"/>
                                  </p:stCondLst>
                                  <p:childTnLst>
                                    <p:animRot by="-21600000">
                                      <p:cBhvr>
                                        <p:cTn id="376" dur="2250" fill="hold"/>
                                        <p:tgtEl>
                                          <p:spTgt spid="28"/>
                                        </p:tgtEl>
                                        <p:attrNameLst>
                                          <p:attrName>r</p:attrName>
                                        </p:attrNameLst>
                                      </p:cBhvr>
                                    </p:animRot>
                                  </p:childTnLst>
                                </p:cTn>
                              </p:par>
                              <p:par>
                                <p:cTn id="377" presetID="8" presetClass="emph" presetSubtype="0" fill="hold" grpId="1" nodeType="withEffect">
                                  <p:stCondLst>
                                    <p:cond delay="0"/>
                                  </p:stCondLst>
                                  <p:childTnLst>
                                    <p:animRot by="-21600000">
                                      <p:cBhvr>
                                        <p:cTn id="378" dur="2250" fill="hold"/>
                                        <p:tgtEl>
                                          <p:spTgt spid="29"/>
                                        </p:tgtEl>
                                        <p:attrNameLst>
                                          <p:attrName>r</p:attrName>
                                        </p:attrNameLst>
                                      </p:cBhvr>
                                    </p:animRot>
                                  </p:childTnLst>
                                </p:cTn>
                              </p:par>
                              <p:par>
                                <p:cTn id="379" presetID="8" presetClass="emph" presetSubtype="0" fill="hold" grpId="1" nodeType="withEffect">
                                  <p:stCondLst>
                                    <p:cond delay="0"/>
                                  </p:stCondLst>
                                  <p:childTnLst>
                                    <p:animRot by="-21600000">
                                      <p:cBhvr>
                                        <p:cTn id="380" dur="2250" fill="hold"/>
                                        <p:tgtEl>
                                          <p:spTgt spid="30"/>
                                        </p:tgtEl>
                                        <p:attrNameLst>
                                          <p:attrName>r</p:attrName>
                                        </p:attrNameLst>
                                      </p:cBhvr>
                                    </p:animRot>
                                  </p:childTnLst>
                                </p:cTn>
                              </p:par>
                              <p:par>
                                <p:cTn id="381" presetID="8" presetClass="emph" presetSubtype="0" fill="hold" grpId="1" nodeType="withEffect">
                                  <p:stCondLst>
                                    <p:cond delay="0"/>
                                  </p:stCondLst>
                                  <p:childTnLst>
                                    <p:animRot by="-21600000">
                                      <p:cBhvr>
                                        <p:cTn id="382" dur="2250" fill="hold"/>
                                        <p:tgtEl>
                                          <p:spTgt spid="31"/>
                                        </p:tgtEl>
                                        <p:attrNameLst>
                                          <p:attrName>r</p:attrName>
                                        </p:attrNameLst>
                                      </p:cBhvr>
                                    </p:animRot>
                                  </p:childTnLst>
                                </p:cTn>
                              </p:par>
                              <p:par>
                                <p:cTn id="383" presetID="8" presetClass="emph" presetSubtype="0" fill="hold" grpId="1" nodeType="withEffect">
                                  <p:stCondLst>
                                    <p:cond delay="0"/>
                                  </p:stCondLst>
                                  <p:childTnLst>
                                    <p:animRot by="-21600000">
                                      <p:cBhvr>
                                        <p:cTn id="384" dur="2250" fill="hold"/>
                                        <p:tgtEl>
                                          <p:spTgt spid="32"/>
                                        </p:tgtEl>
                                        <p:attrNameLst>
                                          <p:attrName>r</p:attrName>
                                        </p:attrNameLst>
                                      </p:cBhvr>
                                    </p:animRot>
                                  </p:childTnLst>
                                </p:cTn>
                              </p:par>
                              <p:par>
                                <p:cTn id="385" presetID="8" presetClass="emph" presetSubtype="0" fill="hold" grpId="1" nodeType="withEffect">
                                  <p:stCondLst>
                                    <p:cond delay="0"/>
                                  </p:stCondLst>
                                  <p:childTnLst>
                                    <p:animRot by="-21600000">
                                      <p:cBhvr>
                                        <p:cTn id="386" dur="2250" fill="hold"/>
                                        <p:tgtEl>
                                          <p:spTgt spid="33"/>
                                        </p:tgtEl>
                                        <p:attrNameLst>
                                          <p:attrName>r</p:attrName>
                                        </p:attrNameLst>
                                      </p:cBhvr>
                                    </p:animRot>
                                  </p:childTnLst>
                                </p:cTn>
                              </p:par>
                              <p:par>
                                <p:cTn id="387" presetID="8" presetClass="emph" presetSubtype="0" fill="hold" grpId="1" nodeType="withEffect">
                                  <p:stCondLst>
                                    <p:cond delay="0"/>
                                  </p:stCondLst>
                                  <p:childTnLst>
                                    <p:animRot by="-21600000">
                                      <p:cBhvr>
                                        <p:cTn id="388" dur="2250" fill="hold"/>
                                        <p:tgtEl>
                                          <p:spTgt spid="34"/>
                                        </p:tgtEl>
                                        <p:attrNameLst>
                                          <p:attrName>r</p:attrName>
                                        </p:attrNameLst>
                                      </p:cBhvr>
                                    </p:animRot>
                                  </p:childTnLst>
                                </p:cTn>
                              </p:par>
                              <p:par>
                                <p:cTn id="389" presetID="2" presetClass="entr" presetSubtype="3" fill="hold" grpId="0" nodeType="withEffect">
                                  <p:stCondLst>
                                    <p:cond delay="0"/>
                                  </p:stCondLst>
                                  <p:childTnLst>
                                    <p:set>
                                      <p:cBhvr>
                                        <p:cTn id="390" dur="1" fill="hold">
                                          <p:stCondLst>
                                            <p:cond delay="0"/>
                                          </p:stCondLst>
                                        </p:cTn>
                                        <p:tgtEl>
                                          <p:spTgt spid="69"/>
                                        </p:tgtEl>
                                        <p:attrNameLst>
                                          <p:attrName>style.visibility</p:attrName>
                                        </p:attrNameLst>
                                      </p:cBhvr>
                                      <p:to>
                                        <p:strVal val="visible"/>
                                      </p:to>
                                    </p:set>
                                    <p:anim calcmode="lin" valueType="num">
                                      <p:cBhvr additive="base">
                                        <p:cTn id="391" dur="2250" fill="hold"/>
                                        <p:tgtEl>
                                          <p:spTgt spid="69"/>
                                        </p:tgtEl>
                                        <p:attrNameLst>
                                          <p:attrName>ppt_x</p:attrName>
                                        </p:attrNameLst>
                                      </p:cBhvr>
                                      <p:tavLst>
                                        <p:tav tm="0">
                                          <p:val>
                                            <p:strVal val="1+#ppt_w/2"/>
                                          </p:val>
                                        </p:tav>
                                        <p:tav tm="100000">
                                          <p:val>
                                            <p:strVal val="#ppt_x"/>
                                          </p:val>
                                        </p:tav>
                                      </p:tavLst>
                                    </p:anim>
                                    <p:anim calcmode="lin" valueType="num">
                                      <p:cBhvr additive="base">
                                        <p:cTn id="392" dur="2250" fill="hold"/>
                                        <p:tgtEl>
                                          <p:spTgt spid="69"/>
                                        </p:tgtEl>
                                        <p:attrNameLst>
                                          <p:attrName>ppt_y</p:attrName>
                                        </p:attrNameLst>
                                      </p:cBhvr>
                                      <p:tavLst>
                                        <p:tav tm="0">
                                          <p:val>
                                            <p:strVal val="0-#ppt_h/2"/>
                                          </p:val>
                                        </p:tav>
                                        <p:tav tm="100000">
                                          <p:val>
                                            <p:strVal val="#ppt_y"/>
                                          </p:val>
                                        </p:tav>
                                      </p:tavLst>
                                    </p:anim>
                                  </p:childTnLst>
                                </p:cTn>
                              </p:par>
                              <p:par>
                                <p:cTn id="393" presetID="2" presetClass="entr" presetSubtype="3" fill="hold" grpId="0" nodeType="withEffect">
                                  <p:stCondLst>
                                    <p:cond delay="0"/>
                                  </p:stCondLst>
                                  <p:childTnLst>
                                    <p:set>
                                      <p:cBhvr>
                                        <p:cTn id="394" dur="1" fill="hold">
                                          <p:stCondLst>
                                            <p:cond delay="0"/>
                                          </p:stCondLst>
                                        </p:cTn>
                                        <p:tgtEl>
                                          <p:spTgt spid="70"/>
                                        </p:tgtEl>
                                        <p:attrNameLst>
                                          <p:attrName>style.visibility</p:attrName>
                                        </p:attrNameLst>
                                      </p:cBhvr>
                                      <p:to>
                                        <p:strVal val="visible"/>
                                      </p:to>
                                    </p:set>
                                    <p:anim calcmode="lin" valueType="num">
                                      <p:cBhvr additive="base">
                                        <p:cTn id="395" dur="2250" fill="hold"/>
                                        <p:tgtEl>
                                          <p:spTgt spid="70"/>
                                        </p:tgtEl>
                                        <p:attrNameLst>
                                          <p:attrName>ppt_x</p:attrName>
                                        </p:attrNameLst>
                                      </p:cBhvr>
                                      <p:tavLst>
                                        <p:tav tm="0">
                                          <p:val>
                                            <p:strVal val="1+#ppt_w/2"/>
                                          </p:val>
                                        </p:tav>
                                        <p:tav tm="100000">
                                          <p:val>
                                            <p:strVal val="#ppt_x"/>
                                          </p:val>
                                        </p:tav>
                                      </p:tavLst>
                                    </p:anim>
                                    <p:anim calcmode="lin" valueType="num">
                                      <p:cBhvr additive="base">
                                        <p:cTn id="396" dur="2250" fill="hold"/>
                                        <p:tgtEl>
                                          <p:spTgt spid="70"/>
                                        </p:tgtEl>
                                        <p:attrNameLst>
                                          <p:attrName>ppt_y</p:attrName>
                                        </p:attrNameLst>
                                      </p:cBhvr>
                                      <p:tavLst>
                                        <p:tav tm="0">
                                          <p:val>
                                            <p:strVal val="0-#ppt_h/2"/>
                                          </p:val>
                                        </p:tav>
                                        <p:tav tm="100000">
                                          <p:val>
                                            <p:strVal val="#ppt_y"/>
                                          </p:val>
                                        </p:tav>
                                      </p:tavLst>
                                    </p:anim>
                                  </p:childTnLst>
                                </p:cTn>
                              </p:par>
                              <p:par>
                                <p:cTn id="397" presetID="2" presetClass="entr" presetSubtype="3" fill="hold" grpId="0" nodeType="withEffect">
                                  <p:stCondLst>
                                    <p:cond delay="0"/>
                                  </p:stCondLst>
                                  <p:childTnLst>
                                    <p:set>
                                      <p:cBhvr>
                                        <p:cTn id="398" dur="1" fill="hold">
                                          <p:stCondLst>
                                            <p:cond delay="0"/>
                                          </p:stCondLst>
                                        </p:cTn>
                                        <p:tgtEl>
                                          <p:spTgt spid="71"/>
                                        </p:tgtEl>
                                        <p:attrNameLst>
                                          <p:attrName>style.visibility</p:attrName>
                                        </p:attrNameLst>
                                      </p:cBhvr>
                                      <p:to>
                                        <p:strVal val="visible"/>
                                      </p:to>
                                    </p:set>
                                    <p:anim calcmode="lin" valueType="num">
                                      <p:cBhvr additive="base">
                                        <p:cTn id="399" dur="2250" fill="hold"/>
                                        <p:tgtEl>
                                          <p:spTgt spid="71"/>
                                        </p:tgtEl>
                                        <p:attrNameLst>
                                          <p:attrName>ppt_x</p:attrName>
                                        </p:attrNameLst>
                                      </p:cBhvr>
                                      <p:tavLst>
                                        <p:tav tm="0">
                                          <p:val>
                                            <p:strVal val="1+#ppt_w/2"/>
                                          </p:val>
                                        </p:tav>
                                        <p:tav tm="100000">
                                          <p:val>
                                            <p:strVal val="#ppt_x"/>
                                          </p:val>
                                        </p:tav>
                                      </p:tavLst>
                                    </p:anim>
                                    <p:anim calcmode="lin" valueType="num">
                                      <p:cBhvr additive="base">
                                        <p:cTn id="400" dur="2250" fill="hold"/>
                                        <p:tgtEl>
                                          <p:spTgt spid="71"/>
                                        </p:tgtEl>
                                        <p:attrNameLst>
                                          <p:attrName>ppt_y</p:attrName>
                                        </p:attrNameLst>
                                      </p:cBhvr>
                                      <p:tavLst>
                                        <p:tav tm="0">
                                          <p:val>
                                            <p:strVal val="0-#ppt_h/2"/>
                                          </p:val>
                                        </p:tav>
                                        <p:tav tm="100000">
                                          <p:val>
                                            <p:strVal val="#ppt_y"/>
                                          </p:val>
                                        </p:tav>
                                      </p:tavLst>
                                    </p:anim>
                                  </p:childTnLst>
                                </p:cTn>
                              </p:par>
                              <p:par>
                                <p:cTn id="401" presetID="2" presetClass="entr" presetSubtype="3" fill="hold" grpId="0" nodeType="withEffect">
                                  <p:stCondLst>
                                    <p:cond delay="0"/>
                                  </p:stCondLst>
                                  <p:childTnLst>
                                    <p:set>
                                      <p:cBhvr>
                                        <p:cTn id="402" dur="1" fill="hold">
                                          <p:stCondLst>
                                            <p:cond delay="0"/>
                                          </p:stCondLst>
                                        </p:cTn>
                                        <p:tgtEl>
                                          <p:spTgt spid="72"/>
                                        </p:tgtEl>
                                        <p:attrNameLst>
                                          <p:attrName>style.visibility</p:attrName>
                                        </p:attrNameLst>
                                      </p:cBhvr>
                                      <p:to>
                                        <p:strVal val="visible"/>
                                      </p:to>
                                    </p:set>
                                    <p:anim calcmode="lin" valueType="num">
                                      <p:cBhvr additive="base">
                                        <p:cTn id="403" dur="2250" fill="hold"/>
                                        <p:tgtEl>
                                          <p:spTgt spid="72"/>
                                        </p:tgtEl>
                                        <p:attrNameLst>
                                          <p:attrName>ppt_x</p:attrName>
                                        </p:attrNameLst>
                                      </p:cBhvr>
                                      <p:tavLst>
                                        <p:tav tm="0">
                                          <p:val>
                                            <p:strVal val="1+#ppt_w/2"/>
                                          </p:val>
                                        </p:tav>
                                        <p:tav tm="100000">
                                          <p:val>
                                            <p:strVal val="#ppt_x"/>
                                          </p:val>
                                        </p:tav>
                                      </p:tavLst>
                                    </p:anim>
                                    <p:anim calcmode="lin" valueType="num">
                                      <p:cBhvr additive="base">
                                        <p:cTn id="404" dur="2250" fill="hold"/>
                                        <p:tgtEl>
                                          <p:spTgt spid="72"/>
                                        </p:tgtEl>
                                        <p:attrNameLst>
                                          <p:attrName>ppt_y</p:attrName>
                                        </p:attrNameLst>
                                      </p:cBhvr>
                                      <p:tavLst>
                                        <p:tav tm="0">
                                          <p:val>
                                            <p:strVal val="0-#ppt_h/2"/>
                                          </p:val>
                                        </p:tav>
                                        <p:tav tm="100000">
                                          <p:val>
                                            <p:strVal val="#ppt_y"/>
                                          </p:val>
                                        </p:tav>
                                      </p:tavLst>
                                    </p:anim>
                                  </p:childTnLst>
                                </p:cTn>
                              </p:par>
                              <p:par>
                                <p:cTn id="405" presetID="2" presetClass="entr" presetSubtype="3" fill="hold" grpId="0" nodeType="withEffect">
                                  <p:stCondLst>
                                    <p:cond delay="0"/>
                                  </p:stCondLst>
                                  <p:childTnLst>
                                    <p:set>
                                      <p:cBhvr>
                                        <p:cTn id="406" dur="1" fill="hold">
                                          <p:stCondLst>
                                            <p:cond delay="0"/>
                                          </p:stCondLst>
                                        </p:cTn>
                                        <p:tgtEl>
                                          <p:spTgt spid="73"/>
                                        </p:tgtEl>
                                        <p:attrNameLst>
                                          <p:attrName>style.visibility</p:attrName>
                                        </p:attrNameLst>
                                      </p:cBhvr>
                                      <p:to>
                                        <p:strVal val="visible"/>
                                      </p:to>
                                    </p:set>
                                    <p:anim calcmode="lin" valueType="num">
                                      <p:cBhvr additive="base">
                                        <p:cTn id="407" dur="2250" fill="hold"/>
                                        <p:tgtEl>
                                          <p:spTgt spid="73"/>
                                        </p:tgtEl>
                                        <p:attrNameLst>
                                          <p:attrName>ppt_x</p:attrName>
                                        </p:attrNameLst>
                                      </p:cBhvr>
                                      <p:tavLst>
                                        <p:tav tm="0">
                                          <p:val>
                                            <p:strVal val="1+#ppt_w/2"/>
                                          </p:val>
                                        </p:tav>
                                        <p:tav tm="100000">
                                          <p:val>
                                            <p:strVal val="#ppt_x"/>
                                          </p:val>
                                        </p:tav>
                                      </p:tavLst>
                                    </p:anim>
                                    <p:anim calcmode="lin" valueType="num">
                                      <p:cBhvr additive="base">
                                        <p:cTn id="408" dur="2250" fill="hold"/>
                                        <p:tgtEl>
                                          <p:spTgt spid="73"/>
                                        </p:tgtEl>
                                        <p:attrNameLst>
                                          <p:attrName>ppt_y</p:attrName>
                                        </p:attrNameLst>
                                      </p:cBhvr>
                                      <p:tavLst>
                                        <p:tav tm="0">
                                          <p:val>
                                            <p:strVal val="0-#ppt_h/2"/>
                                          </p:val>
                                        </p:tav>
                                        <p:tav tm="100000">
                                          <p:val>
                                            <p:strVal val="#ppt_y"/>
                                          </p:val>
                                        </p:tav>
                                      </p:tavLst>
                                    </p:anim>
                                  </p:childTnLst>
                                </p:cTn>
                              </p:par>
                              <p:par>
                                <p:cTn id="409" presetID="2" presetClass="entr" presetSubtype="3" fill="hold" grpId="0" nodeType="withEffect">
                                  <p:stCondLst>
                                    <p:cond delay="0"/>
                                  </p:stCondLst>
                                  <p:childTnLst>
                                    <p:set>
                                      <p:cBhvr>
                                        <p:cTn id="410" dur="1" fill="hold">
                                          <p:stCondLst>
                                            <p:cond delay="0"/>
                                          </p:stCondLst>
                                        </p:cTn>
                                        <p:tgtEl>
                                          <p:spTgt spid="74"/>
                                        </p:tgtEl>
                                        <p:attrNameLst>
                                          <p:attrName>style.visibility</p:attrName>
                                        </p:attrNameLst>
                                      </p:cBhvr>
                                      <p:to>
                                        <p:strVal val="visible"/>
                                      </p:to>
                                    </p:set>
                                    <p:anim calcmode="lin" valueType="num">
                                      <p:cBhvr additive="base">
                                        <p:cTn id="411" dur="2250" fill="hold"/>
                                        <p:tgtEl>
                                          <p:spTgt spid="74"/>
                                        </p:tgtEl>
                                        <p:attrNameLst>
                                          <p:attrName>ppt_x</p:attrName>
                                        </p:attrNameLst>
                                      </p:cBhvr>
                                      <p:tavLst>
                                        <p:tav tm="0">
                                          <p:val>
                                            <p:strVal val="1+#ppt_w/2"/>
                                          </p:val>
                                        </p:tav>
                                        <p:tav tm="100000">
                                          <p:val>
                                            <p:strVal val="#ppt_x"/>
                                          </p:val>
                                        </p:tav>
                                      </p:tavLst>
                                    </p:anim>
                                    <p:anim calcmode="lin" valueType="num">
                                      <p:cBhvr additive="base">
                                        <p:cTn id="412" dur="2250" fill="hold"/>
                                        <p:tgtEl>
                                          <p:spTgt spid="74"/>
                                        </p:tgtEl>
                                        <p:attrNameLst>
                                          <p:attrName>ppt_y</p:attrName>
                                        </p:attrNameLst>
                                      </p:cBhvr>
                                      <p:tavLst>
                                        <p:tav tm="0">
                                          <p:val>
                                            <p:strVal val="0-#ppt_h/2"/>
                                          </p:val>
                                        </p:tav>
                                        <p:tav tm="100000">
                                          <p:val>
                                            <p:strVal val="#ppt_y"/>
                                          </p:val>
                                        </p:tav>
                                      </p:tavLst>
                                    </p:anim>
                                  </p:childTnLst>
                                </p:cTn>
                              </p:par>
                              <p:par>
                                <p:cTn id="413" presetID="2" presetClass="entr" presetSubtype="3" fill="hold" grpId="0" nodeType="withEffect">
                                  <p:stCondLst>
                                    <p:cond delay="0"/>
                                  </p:stCondLst>
                                  <p:childTnLst>
                                    <p:set>
                                      <p:cBhvr>
                                        <p:cTn id="414" dur="1" fill="hold">
                                          <p:stCondLst>
                                            <p:cond delay="0"/>
                                          </p:stCondLst>
                                        </p:cTn>
                                        <p:tgtEl>
                                          <p:spTgt spid="75"/>
                                        </p:tgtEl>
                                        <p:attrNameLst>
                                          <p:attrName>style.visibility</p:attrName>
                                        </p:attrNameLst>
                                      </p:cBhvr>
                                      <p:to>
                                        <p:strVal val="visible"/>
                                      </p:to>
                                    </p:set>
                                    <p:anim calcmode="lin" valueType="num">
                                      <p:cBhvr additive="base">
                                        <p:cTn id="415" dur="2250" fill="hold"/>
                                        <p:tgtEl>
                                          <p:spTgt spid="75"/>
                                        </p:tgtEl>
                                        <p:attrNameLst>
                                          <p:attrName>ppt_x</p:attrName>
                                        </p:attrNameLst>
                                      </p:cBhvr>
                                      <p:tavLst>
                                        <p:tav tm="0">
                                          <p:val>
                                            <p:strVal val="1+#ppt_w/2"/>
                                          </p:val>
                                        </p:tav>
                                        <p:tav tm="100000">
                                          <p:val>
                                            <p:strVal val="#ppt_x"/>
                                          </p:val>
                                        </p:tav>
                                      </p:tavLst>
                                    </p:anim>
                                    <p:anim calcmode="lin" valueType="num">
                                      <p:cBhvr additive="base">
                                        <p:cTn id="416" dur="2250" fill="hold"/>
                                        <p:tgtEl>
                                          <p:spTgt spid="75"/>
                                        </p:tgtEl>
                                        <p:attrNameLst>
                                          <p:attrName>ppt_y</p:attrName>
                                        </p:attrNameLst>
                                      </p:cBhvr>
                                      <p:tavLst>
                                        <p:tav tm="0">
                                          <p:val>
                                            <p:strVal val="0-#ppt_h/2"/>
                                          </p:val>
                                        </p:tav>
                                        <p:tav tm="100000">
                                          <p:val>
                                            <p:strVal val="#ppt_y"/>
                                          </p:val>
                                        </p:tav>
                                      </p:tavLst>
                                    </p:anim>
                                  </p:childTnLst>
                                </p:cTn>
                              </p:par>
                              <p:par>
                                <p:cTn id="417" presetID="2" presetClass="entr" presetSubtype="3" fill="hold" grpId="0" nodeType="withEffect">
                                  <p:stCondLst>
                                    <p:cond delay="0"/>
                                  </p:stCondLst>
                                  <p:childTnLst>
                                    <p:set>
                                      <p:cBhvr>
                                        <p:cTn id="418" dur="1" fill="hold">
                                          <p:stCondLst>
                                            <p:cond delay="0"/>
                                          </p:stCondLst>
                                        </p:cTn>
                                        <p:tgtEl>
                                          <p:spTgt spid="76"/>
                                        </p:tgtEl>
                                        <p:attrNameLst>
                                          <p:attrName>style.visibility</p:attrName>
                                        </p:attrNameLst>
                                      </p:cBhvr>
                                      <p:to>
                                        <p:strVal val="visible"/>
                                      </p:to>
                                    </p:set>
                                    <p:anim calcmode="lin" valueType="num">
                                      <p:cBhvr additive="base">
                                        <p:cTn id="419" dur="2250" fill="hold"/>
                                        <p:tgtEl>
                                          <p:spTgt spid="76"/>
                                        </p:tgtEl>
                                        <p:attrNameLst>
                                          <p:attrName>ppt_x</p:attrName>
                                        </p:attrNameLst>
                                      </p:cBhvr>
                                      <p:tavLst>
                                        <p:tav tm="0">
                                          <p:val>
                                            <p:strVal val="1+#ppt_w/2"/>
                                          </p:val>
                                        </p:tav>
                                        <p:tav tm="100000">
                                          <p:val>
                                            <p:strVal val="#ppt_x"/>
                                          </p:val>
                                        </p:tav>
                                      </p:tavLst>
                                    </p:anim>
                                    <p:anim calcmode="lin" valueType="num">
                                      <p:cBhvr additive="base">
                                        <p:cTn id="420" dur="2250" fill="hold"/>
                                        <p:tgtEl>
                                          <p:spTgt spid="76"/>
                                        </p:tgtEl>
                                        <p:attrNameLst>
                                          <p:attrName>ppt_y</p:attrName>
                                        </p:attrNameLst>
                                      </p:cBhvr>
                                      <p:tavLst>
                                        <p:tav tm="0">
                                          <p:val>
                                            <p:strVal val="0-#ppt_h/2"/>
                                          </p:val>
                                        </p:tav>
                                        <p:tav tm="100000">
                                          <p:val>
                                            <p:strVal val="#ppt_y"/>
                                          </p:val>
                                        </p:tav>
                                      </p:tavLst>
                                    </p:anim>
                                  </p:childTnLst>
                                </p:cTn>
                              </p:par>
                              <p:par>
                                <p:cTn id="421" presetID="2" presetClass="entr" presetSubtype="3" fill="hold" grpId="0" nodeType="withEffect">
                                  <p:stCondLst>
                                    <p:cond delay="0"/>
                                  </p:stCondLst>
                                  <p:childTnLst>
                                    <p:set>
                                      <p:cBhvr>
                                        <p:cTn id="422" dur="1" fill="hold">
                                          <p:stCondLst>
                                            <p:cond delay="0"/>
                                          </p:stCondLst>
                                        </p:cTn>
                                        <p:tgtEl>
                                          <p:spTgt spid="77"/>
                                        </p:tgtEl>
                                        <p:attrNameLst>
                                          <p:attrName>style.visibility</p:attrName>
                                        </p:attrNameLst>
                                      </p:cBhvr>
                                      <p:to>
                                        <p:strVal val="visible"/>
                                      </p:to>
                                    </p:set>
                                    <p:anim calcmode="lin" valueType="num">
                                      <p:cBhvr additive="base">
                                        <p:cTn id="423" dur="2250" fill="hold"/>
                                        <p:tgtEl>
                                          <p:spTgt spid="77"/>
                                        </p:tgtEl>
                                        <p:attrNameLst>
                                          <p:attrName>ppt_x</p:attrName>
                                        </p:attrNameLst>
                                      </p:cBhvr>
                                      <p:tavLst>
                                        <p:tav tm="0">
                                          <p:val>
                                            <p:strVal val="1+#ppt_w/2"/>
                                          </p:val>
                                        </p:tav>
                                        <p:tav tm="100000">
                                          <p:val>
                                            <p:strVal val="#ppt_x"/>
                                          </p:val>
                                        </p:tav>
                                      </p:tavLst>
                                    </p:anim>
                                    <p:anim calcmode="lin" valueType="num">
                                      <p:cBhvr additive="base">
                                        <p:cTn id="424" dur="2250" fill="hold"/>
                                        <p:tgtEl>
                                          <p:spTgt spid="77"/>
                                        </p:tgtEl>
                                        <p:attrNameLst>
                                          <p:attrName>ppt_y</p:attrName>
                                        </p:attrNameLst>
                                      </p:cBhvr>
                                      <p:tavLst>
                                        <p:tav tm="0">
                                          <p:val>
                                            <p:strVal val="0-#ppt_h/2"/>
                                          </p:val>
                                        </p:tav>
                                        <p:tav tm="100000">
                                          <p:val>
                                            <p:strVal val="#ppt_y"/>
                                          </p:val>
                                        </p:tav>
                                      </p:tavLst>
                                    </p:anim>
                                  </p:childTnLst>
                                </p:cTn>
                              </p:par>
                              <p:par>
                                <p:cTn id="425" presetID="2" presetClass="entr" presetSubtype="3" fill="hold" grpId="0" nodeType="withEffect">
                                  <p:stCondLst>
                                    <p:cond delay="0"/>
                                  </p:stCondLst>
                                  <p:childTnLst>
                                    <p:set>
                                      <p:cBhvr>
                                        <p:cTn id="426" dur="1" fill="hold">
                                          <p:stCondLst>
                                            <p:cond delay="0"/>
                                          </p:stCondLst>
                                        </p:cTn>
                                        <p:tgtEl>
                                          <p:spTgt spid="78"/>
                                        </p:tgtEl>
                                        <p:attrNameLst>
                                          <p:attrName>style.visibility</p:attrName>
                                        </p:attrNameLst>
                                      </p:cBhvr>
                                      <p:to>
                                        <p:strVal val="visible"/>
                                      </p:to>
                                    </p:set>
                                    <p:anim calcmode="lin" valueType="num">
                                      <p:cBhvr additive="base">
                                        <p:cTn id="427" dur="2250" fill="hold"/>
                                        <p:tgtEl>
                                          <p:spTgt spid="78"/>
                                        </p:tgtEl>
                                        <p:attrNameLst>
                                          <p:attrName>ppt_x</p:attrName>
                                        </p:attrNameLst>
                                      </p:cBhvr>
                                      <p:tavLst>
                                        <p:tav tm="0">
                                          <p:val>
                                            <p:strVal val="1+#ppt_w/2"/>
                                          </p:val>
                                        </p:tav>
                                        <p:tav tm="100000">
                                          <p:val>
                                            <p:strVal val="#ppt_x"/>
                                          </p:val>
                                        </p:tav>
                                      </p:tavLst>
                                    </p:anim>
                                    <p:anim calcmode="lin" valueType="num">
                                      <p:cBhvr additive="base">
                                        <p:cTn id="428" dur="2250" fill="hold"/>
                                        <p:tgtEl>
                                          <p:spTgt spid="78"/>
                                        </p:tgtEl>
                                        <p:attrNameLst>
                                          <p:attrName>ppt_y</p:attrName>
                                        </p:attrNameLst>
                                      </p:cBhvr>
                                      <p:tavLst>
                                        <p:tav tm="0">
                                          <p:val>
                                            <p:strVal val="0-#ppt_h/2"/>
                                          </p:val>
                                        </p:tav>
                                        <p:tav tm="100000">
                                          <p:val>
                                            <p:strVal val="#ppt_y"/>
                                          </p:val>
                                        </p:tav>
                                      </p:tavLst>
                                    </p:anim>
                                  </p:childTnLst>
                                </p:cTn>
                              </p:par>
                              <p:par>
                                <p:cTn id="429" presetID="2" presetClass="entr" presetSubtype="3" fill="hold" grpId="0" nodeType="withEffect">
                                  <p:stCondLst>
                                    <p:cond delay="0"/>
                                  </p:stCondLst>
                                  <p:childTnLst>
                                    <p:set>
                                      <p:cBhvr>
                                        <p:cTn id="430" dur="1" fill="hold">
                                          <p:stCondLst>
                                            <p:cond delay="0"/>
                                          </p:stCondLst>
                                        </p:cTn>
                                        <p:tgtEl>
                                          <p:spTgt spid="79"/>
                                        </p:tgtEl>
                                        <p:attrNameLst>
                                          <p:attrName>style.visibility</p:attrName>
                                        </p:attrNameLst>
                                      </p:cBhvr>
                                      <p:to>
                                        <p:strVal val="visible"/>
                                      </p:to>
                                    </p:set>
                                    <p:anim calcmode="lin" valueType="num">
                                      <p:cBhvr additive="base">
                                        <p:cTn id="431" dur="2250" fill="hold"/>
                                        <p:tgtEl>
                                          <p:spTgt spid="79"/>
                                        </p:tgtEl>
                                        <p:attrNameLst>
                                          <p:attrName>ppt_x</p:attrName>
                                        </p:attrNameLst>
                                      </p:cBhvr>
                                      <p:tavLst>
                                        <p:tav tm="0">
                                          <p:val>
                                            <p:strVal val="1+#ppt_w/2"/>
                                          </p:val>
                                        </p:tav>
                                        <p:tav tm="100000">
                                          <p:val>
                                            <p:strVal val="#ppt_x"/>
                                          </p:val>
                                        </p:tav>
                                      </p:tavLst>
                                    </p:anim>
                                    <p:anim calcmode="lin" valueType="num">
                                      <p:cBhvr additive="base">
                                        <p:cTn id="432" dur="2250" fill="hold"/>
                                        <p:tgtEl>
                                          <p:spTgt spid="79"/>
                                        </p:tgtEl>
                                        <p:attrNameLst>
                                          <p:attrName>ppt_y</p:attrName>
                                        </p:attrNameLst>
                                      </p:cBhvr>
                                      <p:tavLst>
                                        <p:tav tm="0">
                                          <p:val>
                                            <p:strVal val="0-#ppt_h/2"/>
                                          </p:val>
                                        </p:tav>
                                        <p:tav tm="100000">
                                          <p:val>
                                            <p:strVal val="#ppt_y"/>
                                          </p:val>
                                        </p:tav>
                                      </p:tavLst>
                                    </p:anim>
                                  </p:childTnLst>
                                </p:cTn>
                              </p:par>
                              <p:par>
                                <p:cTn id="433" presetID="2" presetClass="entr" presetSubtype="3" fill="hold" grpId="0" nodeType="withEffect">
                                  <p:stCondLst>
                                    <p:cond delay="0"/>
                                  </p:stCondLst>
                                  <p:childTnLst>
                                    <p:set>
                                      <p:cBhvr>
                                        <p:cTn id="434" dur="1" fill="hold">
                                          <p:stCondLst>
                                            <p:cond delay="0"/>
                                          </p:stCondLst>
                                        </p:cTn>
                                        <p:tgtEl>
                                          <p:spTgt spid="80"/>
                                        </p:tgtEl>
                                        <p:attrNameLst>
                                          <p:attrName>style.visibility</p:attrName>
                                        </p:attrNameLst>
                                      </p:cBhvr>
                                      <p:to>
                                        <p:strVal val="visible"/>
                                      </p:to>
                                    </p:set>
                                    <p:anim calcmode="lin" valueType="num">
                                      <p:cBhvr additive="base">
                                        <p:cTn id="435" dur="2250" fill="hold"/>
                                        <p:tgtEl>
                                          <p:spTgt spid="80"/>
                                        </p:tgtEl>
                                        <p:attrNameLst>
                                          <p:attrName>ppt_x</p:attrName>
                                        </p:attrNameLst>
                                      </p:cBhvr>
                                      <p:tavLst>
                                        <p:tav tm="0">
                                          <p:val>
                                            <p:strVal val="1+#ppt_w/2"/>
                                          </p:val>
                                        </p:tav>
                                        <p:tav tm="100000">
                                          <p:val>
                                            <p:strVal val="#ppt_x"/>
                                          </p:val>
                                        </p:tav>
                                      </p:tavLst>
                                    </p:anim>
                                    <p:anim calcmode="lin" valueType="num">
                                      <p:cBhvr additive="base">
                                        <p:cTn id="436" dur="2250" fill="hold"/>
                                        <p:tgtEl>
                                          <p:spTgt spid="80"/>
                                        </p:tgtEl>
                                        <p:attrNameLst>
                                          <p:attrName>ppt_y</p:attrName>
                                        </p:attrNameLst>
                                      </p:cBhvr>
                                      <p:tavLst>
                                        <p:tav tm="0">
                                          <p:val>
                                            <p:strVal val="0-#ppt_h/2"/>
                                          </p:val>
                                        </p:tav>
                                        <p:tav tm="100000">
                                          <p:val>
                                            <p:strVal val="#ppt_y"/>
                                          </p:val>
                                        </p:tav>
                                      </p:tavLst>
                                    </p:anim>
                                  </p:childTnLst>
                                </p:cTn>
                              </p:par>
                              <p:par>
                                <p:cTn id="437" presetID="2" presetClass="entr" presetSubtype="3" fill="hold" grpId="0" nodeType="withEffect">
                                  <p:stCondLst>
                                    <p:cond delay="0"/>
                                  </p:stCondLst>
                                  <p:childTnLst>
                                    <p:set>
                                      <p:cBhvr>
                                        <p:cTn id="438" dur="1" fill="hold">
                                          <p:stCondLst>
                                            <p:cond delay="0"/>
                                          </p:stCondLst>
                                        </p:cTn>
                                        <p:tgtEl>
                                          <p:spTgt spid="81"/>
                                        </p:tgtEl>
                                        <p:attrNameLst>
                                          <p:attrName>style.visibility</p:attrName>
                                        </p:attrNameLst>
                                      </p:cBhvr>
                                      <p:to>
                                        <p:strVal val="visible"/>
                                      </p:to>
                                    </p:set>
                                    <p:anim calcmode="lin" valueType="num">
                                      <p:cBhvr additive="base">
                                        <p:cTn id="439" dur="2250" fill="hold"/>
                                        <p:tgtEl>
                                          <p:spTgt spid="81"/>
                                        </p:tgtEl>
                                        <p:attrNameLst>
                                          <p:attrName>ppt_x</p:attrName>
                                        </p:attrNameLst>
                                      </p:cBhvr>
                                      <p:tavLst>
                                        <p:tav tm="0">
                                          <p:val>
                                            <p:strVal val="1+#ppt_w/2"/>
                                          </p:val>
                                        </p:tav>
                                        <p:tav tm="100000">
                                          <p:val>
                                            <p:strVal val="#ppt_x"/>
                                          </p:val>
                                        </p:tav>
                                      </p:tavLst>
                                    </p:anim>
                                    <p:anim calcmode="lin" valueType="num">
                                      <p:cBhvr additive="base">
                                        <p:cTn id="440" dur="2250" fill="hold"/>
                                        <p:tgtEl>
                                          <p:spTgt spid="81"/>
                                        </p:tgtEl>
                                        <p:attrNameLst>
                                          <p:attrName>ppt_y</p:attrName>
                                        </p:attrNameLst>
                                      </p:cBhvr>
                                      <p:tavLst>
                                        <p:tav tm="0">
                                          <p:val>
                                            <p:strVal val="0-#ppt_h/2"/>
                                          </p:val>
                                        </p:tav>
                                        <p:tav tm="100000">
                                          <p:val>
                                            <p:strVal val="#ppt_y"/>
                                          </p:val>
                                        </p:tav>
                                      </p:tavLst>
                                    </p:anim>
                                  </p:childTnLst>
                                </p:cTn>
                              </p:par>
                              <p:par>
                                <p:cTn id="441" presetID="2" presetClass="entr" presetSubtype="3" fill="hold" grpId="0" nodeType="withEffect">
                                  <p:stCondLst>
                                    <p:cond delay="0"/>
                                  </p:stCondLst>
                                  <p:childTnLst>
                                    <p:set>
                                      <p:cBhvr>
                                        <p:cTn id="442" dur="1" fill="hold">
                                          <p:stCondLst>
                                            <p:cond delay="0"/>
                                          </p:stCondLst>
                                        </p:cTn>
                                        <p:tgtEl>
                                          <p:spTgt spid="82"/>
                                        </p:tgtEl>
                                        <p:attrNameLst>
                                          <p:attrName>style.visibility</p:attrName>
                                        </p:attrNameLst>
                                      </p:cBhvr>
                                      <p:to>
                                        <p:strVal val="visible"/>
                                      </p:to>
                                    </p:set>
                                    <p:anim calcmode="lin" valueType="num">
                                      <p:cBhvr additive="base">
                                        <p:cTn id="443" dur="2250" fill="hold"/>
                                        <p:tgtEl>
                                          <p:spTgt spid="82"/>
                                        </p:tgtEl>
                                        <p:attrNameLst>
                                          <p:attrName>ppt_x</p:attrName>
                                        </p:attrNameLst>
                                      </p:cBhvr>
                                      <p:tavLst>
                                        <p:tav tm="0">
                                          <p:val>
                                            <p:strVal val="1+#ppt_w/2"/>
                                          </p:val>
                                        </p:tav>
                                        <p:tav tm="100000">
                                          <p:val>
                                            <p:strVal val="#ppt_x"/>
                                          </p:val>
                                        </p:tav>
                                      </p:tavLst>
                                    </p:anim>
                                    <p:anim calcmode="lin" valueType="num">
                                      <p:cBhvr additive="base">
                                        <p:cTn id="444" dur="2250" fill="hold"/>
                                        <p:tgtEl>
                                          <p:spTgt spid="82"/>
                                        </p:tgtEl>
                                        <p:attrNameLst>
                                          <p:attrName>ppt_y</p:attrName>
                                        </p:attrNameLst>
                                      </p:cBhvr>
                                      <p:tavLst>
                                        <p:tav tm="0">
                                          <p:val>
                                            <p:strVal val="0-#ppt_h/2"/>
                                          </p:val>
                                        </p:tav>
                                        <p:tav tm="100000">
                                          <p:val>
                                            <p:strVal val="#ppt_y"/>
                                          </p:val>
                                        </p:tav>
                                      </p:tavLst>
                                    </p:anim>
                                  </p:childTnLst>
                                </p:cTn>
                              </p:par>
                              <p:par>
                                <p:cTn id="445" presetID="2" presetClass="entr" presetSubtype="3" fill="hold" grpId="0" nodeType="withEffect">
                                  <p:stCondLst>
                                    <p:cond delay="0"/>
                                  </p:stCondLst>
                                  <p:childTnLst>
                                    <p:set>
                                      <p:cBhvr>
                                        <p:cTn id="446" dur="1" fill="hold">
                                          <p:stCondLst>
                                            <p:cond delay="0"/>
                                          </p:stCondLst>
                                        </p:cTn>
                                        <p:tgtEl>
                                          <p:spTgt spid="83"/>
                                        </p:tgtEl>
                                        <p:attrNameLst>
                                          <p:attrName>style.visibility</p:attrName>
                                        </p:attrNameLst>
                                      </p:cBhvr>
                                      <p:to>
                                        <p:strVal val="visible"/>
                                      </p:to>
                                    </p:set>
                                    <p:anim calcmode="lin" valueType="num">
                                      <p:cBhvr additive="base">
                                        <p:cTn id="447" dur="2250" fill="hold"/>
                                        <p:tgtEl>
                                          <p:spTgt spid="83"/>
                                        </p:tgtEl>
                                        <p:attrNameLst>
                                          <p:attrName>ppt_x</p:attrName>
                                        </p:attrNameLst>
                                      </p:cBhvr>
                                      <p:tavLst>
                                        <p:tav tm="0">
                                          <p:val>
                                            <p:strVal val="1+#ppt_w/2"/>
                                          </p:val>
                                        </p:tav>
                                        <p:tav tm="100000">
                                          <p:val>
                                            <p:strVal val="#ppt_x"/>
                                          </p:val>
                                        </p:tav>
                                      </p:tavLst>
                                    </p:anim>
                                    <p:anim calcmode="lin" valueType="num">
                                      <p:cBhvr additive="base">
                                        <p:cTn id="448" dur="2250" fill="hold"/>
                                        <p:tgtEl>
                                          <p:spTgt spid="83"/>
                                        </p:tgtEl>
                                        <p:attrNameLst>
                                          <p:attrName>ppt_y</p:attrName>
                                        </p:attrNameLst>
                                      </p:cBhvr>
                                      <p:tavLst>
                                        <p:tav tm="0">
                                          <p:val>
                                            <p:strVal val="0-#ppt_h/2"/>
                                          </p:val>
                                        </p:tav>
                                        <p:tav tm="100000">
                                          <p:val>
                                            <p:strVal val="#ppt_y"/>
                                          </p:val>
                                        </p:tav>
                                      </p:tavLst>
                                    </p:anim>
                                  </p:childTnLst>
                                </p:cTn>
                              </p:par>
                              <p:par>
                                <p:cTn id="449" presetID="2" presetClass="entr" presetSubtype="3" fill="hold" grpId="0" nodeType="withEffect">
                                  <p:stCondLst>
                                    <p:cond delay="0"/>
                                  </p:stCondLst>
                                  <p:childTnLst>
                                    <p:set>
                                      <p:cBhvr>
                                        <p:cTn id="450" dur="1" fill="hold">
                                          <p:stCondLst>
                                            <p:cond delay="0"/>
                                          </p:stCondLst>
                                        </p:cTn>
                                        <p:tgtEl>
                                          <p:spTgt spid="84"/>
                                        </p:tgtEl>
                                        <p:attrNameLst>
                                          <p:attrName>style.visibility</p:attrName>
                                        </p:attrNameLst>
                                      </p:cBhvr>
                                      <p:to>
                                        <p:strVal val="visible"/>
                                      </p:to>
                                    </p:set>
                                    <p:anim calcmode="lin" valueType="num">
                                      <p:cBhvr additive="base">
                                        <p:cTn id="451" dur="2250" fill="hold"/>
                                        <p:tgtEl>
                                          <p:spTgt spid="84"/>
                                        </p:tgtEl>
                                        <p:attrNameLst>
                                          <p:attrName>ppt_x</p:attrName>
                                        </p:attrNameLst>
                                      </p:cBhvr>
                                      <p:tavLst>
                                        <p:tav tm="0">
                                          <p:val>
                                            <p:strVal val="1+#ppt_w/2"/>
                                          </p:val>
                                        </p:tav>
                                        <p:tav tm="100000">
                                          <p:val>
                                            <p:strVal val="#ppt_x"/>
                                          </p:val>
                                        </p:tav>
                                      </p:tavLst>
                                    </p:anim>
                                    <p:anim calcmode="lin" valueType="num">
                                      <p:cBhvr additive="base">
                                        <p:cTn id="452" dur="2250" fill="hold"/>
                                        <p:tgtEl>
                                          <p:spTgt spid="84"/>
                                        </p:tgtEl>
                                        <p:attrNameLst>
                                          <p:attrName>ppt_y</p:attrName>
                                        </p:attrNameLst>
                                      </p:cBhvr>
                                      <p:tavLst>
                                        <p:tav tm="0">
                                          <p:val>
                                            <p:strVal val="0-#ppt_h/2"/>
                                          </p:val>
                                        </p:tav>
                                        <p:tav tm="100000">
                                          <p:val>
                                            <p:strVal val="#ppt_y"/>
                                          </p:val>
                                        </p:tav>
                                      </p:tavLst>
                                    </p:anim>
                                  </p:childTnLst>
                                </p:cTn>
                              </p:par>
                              <p:par>
                                <p:cTn id="453" presetID="2" presetClass="entr" presetSubtype="3" fill="hold" grpId="0" nodeType="withEffect">
                                  <p:stCondLst>
                                    <p:cond delay="0"/>
                                  </p:stCondLst>
                                  <p:childTnLst>
                                    <p:set>
                                      <p:cBhvr>
                                        <p:cTn id="454" dur="1" fill="hold">
                                          <p:stCondLst>
                                            <p:cond delay="0"/>
                                          </p:stCondLst>
                                        </p:cTn>
                                        <p:tgtEl>
                                          <p:spTgt spid="85"/>
                                        </p:tgtEl>
                                        <p:attrNameLst>
                                          <p:attrName>style.visibility</p:attrName>
                                        </p:attrNameLst>
                                      </p:cBhvr>
                                      <p:to>
                                        <p:strVal val="visible"/>
                                      </p:to>
                                    </p:set>
                                    <p:anim calcmode="lin" valueType="num">
                                      <p:cBhvr additive="base">
                                        <p:cTn id="455" dur="2250" fill="hold"/>
                                        <p:tgtEl>
                                          <p:spTgt spid="85"/>
                                        </p:tgtEl>
                                        <p:attrNameLst>
                                          <p:attrName>ppt_x</p:attrName>
                                        </p:attrNameLst>
                                      </p:cBhvr>
                                      <p:tavLst>
                                        <p:tav tm="0">
                                          <p:val>
                                            <p:strVal val="1+#ppt_w/2"/>
                                          </p:val>
                                        </p:tav>
                                        <p:tav tm="100000">
                                          <p:val>
                                            <p:strVal val="#ppt_x"/>
                                          </p:val>
                                        </p:tav>
                                      </p:tavLst>
                                    </p:anim>
                                    <p:anim calcmode="lin" valueType="num">
                                      <p:cBhvr additive="base">
                                        <p:cTn id="456" dur="2250" fill="hold"/>
                                        <p:tgtEl>
                                          <p:spTgt spid="85"/>
                                        </p:tgtEl>
                                        <p:attrNameLst>
                                          <p:attrName>ppt_y</p:attrName>
                                        </p:attrNameLst>
                                      </p:cBhvr>
                                      <p:tavLst>
                                        <p:tav tm="0">
                                          <p:val>
                                            <p:strVal val="0-#ppt_h/2"/>
                                          </p:val>
                                        </p:tav>
                                        <p:tav tm="100000">
                                          <p:val>
                                            <p:strVal val="#ppt_y"/>
                                          </p:val>
                                        </p:tav>
                                      </p:tavLst>
                                    </p:anim>
                                  </p:childTnLst>
                                </p:cTn>
                              </p:par>
                              <p:par>
                                <p:cTn id="457" presetID="2" presetClass="entr" presetSubtype="3" fill="hold" grpId="0" nodeType="withEffect">
                                  <p:stCondLst>
                                    <p:cond delay="0"/>
                                  </p:stCondLst>
                                  <p:childTnLst>
                                    <p:set>
                                      <p:cBhvr>
                                        <p:cTn id="458" dur="1" fill="hold">
                                          <p:stCondLst>
                                            <p:cond delay="0"/>
                                          </p:stCondLst>
                                        </p:cTn>
                                        <p:tgtEl>
                                          <p:spTgt spid="86"/>
                                        </p:tgtEl>
                                        <p:attrNameLst>
                                          <p:attrName>style.visibility</p:attrName>
                                        </p:attrNameLst>
                                      </p:cBhvr>
                                      <p:to>
                                        <p:strVal val="visible"/>
                                      </p:to>
                                    </p:set>
                                    <p:anim calcmode="lin" valueType="num">
                                      <p:cBhvr additive="base">
                                        <p:cTn id="459" dur="2250" fill="hold"/>
                                        <p:tgtEl>
                                          <p:spTgt spid="86"/>
                                        </p:tgtEl>
                                        <p:attrNameLst>
                                          <p:attrName>ppt_x</p:attrName>
                                        </p:attrNameLst>
                                      </p:cBhvr>
                                      <p:tavLst>
                                        <p:tav tm="0">
                                          <p:val>
                                            <p:strVal val="1+#ppt_w/2"/>
                                          </p:val>
                                        </p:tav>
                                        <p:tav tm="100000">
                                          <p:val>
                                            <p:strVal val="#ppt_x"/>
                                          </p:val>
                                        </p:tav>
                                      </p:tavLst>
                                    </p:anim>
                                    <p:anim calcmode="lin" valueType="num">
                                      <p:cBhvr additive="base">
                                        <p:cTn id="460" dur="2250" fill="hold"/>
                                        <p:tgtEl>
                                          <p:spTgt spid="86"/>
                                        </p:tgtEl>
                                        <p:attrNameLst>
                                          <p:attrName>ppt_y</p:attrName>
                                        </p:attrNameLst>
                                      </p:cBhvr>
                                      <p:tavLst>
                                        <p:tav tm="0">
                                          <p:val>
                                            <p:strVal val="0-#ppt_h/2"/>
                                          </p:val>
                                        </p:tav>
                                        <p:tav tm="100000">
                                          <p:val>
                                            <p:strVal val="#ppt_y"/>
                                          </p:val>
                                        </p:tav>
                                      </p:tavLst>
                                    </p:anim>
                                  </p:childTnLst>
                                </p:cTn>
                              </p:par>
                              <p:par>
                                <p:cTn id="461" presetID="2" presetClass="entr" presetSubtype="3" fill="hold" grpId="0" nodeType="withEffect">
                                  <p:stCondLst>
                                    <p:cond delay="0"/>
                                  </p:stCondLst>
                                  <p:childTnLst>
                                    <p:set>
                                      <p:cBhvr>
                                        <p:cTn id="462" dur="1" fill="hold">
                                          <p:stCondLst>
                                            <p:cond delay="0"/>
                                          </p:stCondLst>
                                        </p:cTn>
                                        <p:tgtEl>
                                          <p:spTgt spid="87"/>
                                        </p:tgtEl>
                                        <p:attrNameLst>
                                          <p:attrName>style.visibility</p:attrName>
                                        </p:attrNameLst>
                                      </p:cBhvr>
                                      <p:to>
                                        <p:strVal val="visible"/>
                                      </p:to>
                                    </p:set>
                                    <p:anim calcmode="lin" valueType="num">
                                      <p:cBhvr additive="base">
                                        <p:cTn id="463" dur="2250" fill="hold"/>
                                        <p:tgtEl>
                                          <p:spTgt spid="87"/>
                                        </p:tgtEl>
                                        <p:attrNameLst>
                                          <p:attrName>ppt_x</p:attrName>
                                        </p:attrNameLst>
                                      </p:cBhvr>
                                      <p:tavLst>
                                        <p:tav tm="0">
                                          <p:val>
                                            <p:strVal val="1+#ppt_w/2"/>
                                          </p:val>
                                        </p:tav>
                                        <p:tav tm="100000">
                                          <p:val>
                                            <p:strVal val="#ppt_x"/>
                                          </p:val>
                                        </p:tav>
                                      </p:tavLst>
                                    </p:anim>
                                    <p:anim calcmode="lin" valueType="num">
                                      <p:cBhvr additive="base">
                                        <p:cTn id="464" dur="2250" fill="hold"/>
                                        <p:tgtEl>
                                          <p:spTgt spid="87"/>
                                        </p:tgtEl>
                                        <p:attrNameLst>
                                          <p:attrName>ppt_y</p:attrName>
                                        </p:attrNameLst>
                                      </p:cBhvr>
                                      <p:tavLst>
                                        <p:tav tm="0">
                                          <p:val>
                                            <p:strVal val="0-#ppt_h/2"/>
                                          </p:val>
                                        </p:tav>
                                        <p:tav tm="100000">
                                          <p:val>
                                            <p:strVal val="#ppt_y"/>
                                          </p:val>
                                        </p:tav>
                                      </p:tavLst>
                                    </p:anim>
                                  </p:childTnLst>
                                </p:cTn>
                              </p:par>
                              <p:par>
                                <p:cTn id="465" presetID="2" presetClass="entr" presetSubtype="3" fill="hold" grpId="0" nodeType="withEffect">
                                  <p:stCondLst>
                                    <p:cond delay="0"/>
                                  </p:stCondLst>
                                  <p:childTnLst>
                                    <p:set>
                                      <p:cBhvr>
                                        <p:cTn id="466" dur="1" fill="hold">
                                          <p:stCondLst>
                                            <p:cond delay="0"/>
                                          </p:stCondLst>
                                        </p:cTn>
                                        <p:tgtEl>
                                          <p:spTgt spid="88"/>
                                        </p:tgtEl>
                                        <p:attrNameLst>
                                          <p:attrName>style.visibility</p:attrName>
                                        </p:attrNameLst>
                                      </p:cBhvr>
                                      <p:to>
                                        <p:strVal val="visible"/>
                                      </p:to>
                                    </p:set>
                                    <p:anim calcmode="lin" valueType="num">
                                      <p:cBhvr additive="base">
                                        <p:cTn id="467" dur="2250" fill="hold"/>
                                        <p:tgtEl>
                                          <p:spTgt spid="88"/>
                                        </p:tgtEl>
                                        <p:attrNameLst>
                                          <p:attrName>ppt_x</p:attrName>
                                        </p:attrNameLst>
                                      </p:cBhvr>
                                      <p:tavLst>
                                        <p:tav tm="0">
                                          <p:val>
                                            <p:strVal val="1+#ppt_w/2"/>
                                          </p:val>
                                        </p:tav>
                                        <p:tav tm="100000">
                                          <p:val>
                                            <p:strVal val="#ppt_x"/>
                                          </p:val>
                                        </p:tav>
                                      </p:tavLst>
                                    </p:anim>
                                    <p:anim calcmode="lin" valueType="num">
                                      <p:cBhvr additive="base">
                                        <p:cTn id="468" dur="2250" fill="hold"/>
                                        <p:tgtEl>
                                          <p:spTgt spid="88"/>
                                        </p:tgtEl>
                                        <p:attrNameLst>
                                          <p:attrName>ppt_y</p:attrName>
                                        </p:attrNameLst>
                                      </p:cBhvr>
                                      <p:tavLst>
                                        <p:tav tm="0">
                                          <p:val>
                                            <p:strVal val="0-#ppt_h/2"/>
                                          </p:val>
                                        </p:tav>
                                        <p:tav tm="100000">
                                          <p:val>
                                            <p:strVal val="#ppt_y"/>
                                          </p:val>
                                        </p:tav>
                                      </p:tavLst>
                                    </p:anim>
                                  </p:childTnLst>
                                </p:cTn>
                              </p:par>
                              <p:par>
                                <p:cTn id="469" presetID="2" presetClass="entr" presetSubtype="3" fill="hold" grpId="0" nodeType="withEffect">
                                  <p:stCondLst>
                                    <p:cond delay="0"/>
                                  </p:stCondLst>
                                  <p:childTnLst>
                                    <p:set>
                                      <p:cBhvr>
                                        <p:cTn id="470" dur="1" fill="hold">
                                          <p:stCondLst>
                                            <p:cond delay="0"/>
                                          </p:stCondLst>
                                        </p:cTn>
                                        <p:tgtEl>
                                          <p:spTgt spid="89"/>
                                        </p:tgtEl>
                                        <p:attrNameLst>
                                          <p:attrName>style.visibility</p:attrName>
                                        </p:attrNameLst>
                                      </p:cBhvr>
                                      <p:to>
                                        <p:strVal val="visible"/>
                                      </p:to>
                                    </p:set>
                                    <p:anim calcmode="lin" valueType="num">
                                      <p:cBhvr additive="base">
                                        <p:cTn id="471" dur="2250" fill="hold"/>
                                        <p:tgtEl>
                                          <p:spTgt spid="89"/>
                                        </p:tgtEl>
                                        <p:attrNameLst>
                                          <p:attrName>ppt_x</p:attrName>
                                        </p:attrNameLst>
                                      </p:cBhvr>
                                      <p:tavLst>
                                        <p:tav tm="0">
                                          <p:val>
                                            <p:strVal val="1+#ppt_w/2"/>
                                          </p:val>
                                        </p:tav>
                                        <p:tav tm="100000">
                                          <p:val>
                                            <p:strVal val="#ppt_x"/>
                                          </p:val>
                                        </p:tav>
                                      </p:tavLst>
                                    </p:anim>
                                    <p:anim calcmode="lin" valueType="num">
                                      <p:cBhvr additive="base">
                                        <p:cTn id="472" dur="2250" fill="hold"/>
                                        <p:tgtEl>
                                          <p:spTgt spid="89"/>
                                        </p:tgtEl>
                                        <p:attrNameLst>
                                          <p:attrName>ppt_y</p:attrName>
                                        </p:attrNameLst>
                                      </p:cBhvr>
                                      <p:tavLst>
                                        <p:tav tm="0">
                                          <p:val>
                                            <p:strVal val="0-#ppt_h/2"/>
                                          </p:val>
                                        </p:tav>
                                        <p:tav tm="100000">
                                          <p:val>
                                            <p:strVal val="#ppt_y"/>
                                          </p:val>
                                        </p:tav>
                                      </p:tavLst>
                                    </p:anim>
                                  </p:childTnLst>
                                </p:cTn>
                              </p:par>
                              <p:par>
                                <p:cTn id="473" presetID="2" presetClass="entr" presetSubtype="3" fill="hold" grpId="0" nodeType="withEffect">
                                  <p:stCondLst>
                                    <p:cond delay="0"/>
                                  </p:stCondLst>
                                  <p:childTnLst>
                                    <p:set>
                                      <p:cBhvr>
                                        <p:cTn id="474" dur="1" fill="hold">
                                          <p:stCondLst>
                                            <p:cond delay="0"/>
                                          </p:stCondLst>
                                        </p:cTn>
                                        <p:tgtEl>
                                          <p:spTgt spid="90"/>
                                        </p:tgtEl>
                                        <p:attrNameLst>
                                          <p:attrName>style.visibility</p:attrName>
                                        </p:attrNameLst>
                                      </p:cBhvr>
                                      <p:to>
                                        <p:strVal val="visible"/>
                                      </p:to>
                                    </p:set>
                                    <p:anim calcmode="lin" valueType="num">
                                      <p:cBhvr additive="base">
                                        <p:cTn id="475" dur="2250" fill="hold"/>
                                        <p:tgtEl>
                                          <p:spTgt spid="90"/>
                                        </p:tgtEl>
                                        <p:attrNameLst>
                                          <p:attrName>ppt_x</p:attrName>
                                        </p:attrNameLst>
                                      </p:cBhvr>
                                      <p:tavLst>
                                        <p:tav tm="0">
                                          <p:val>
                                            <p:strVal val="1+#ppt_w/2"/>
                                          </p:val>
                                        </p:tav>
                                        <p:tav tm="100000">
                                          <p:val>
                                            <p:strVal val="#ppt_x"/>
                                          </p:val>
                                        </p:tav>
                                      </p:tavLst>
                                    </p:anim>
                                    <p:anim calcmode="lin" valueType="num">
                                      <p:cBhvr additive="base">
                                        <p:cTn id="476" dur="2250" fill="hold"/>
                                        <p:tgtEl>
                                          <p:spTgt spid="90"/>
                                        </p:tgtEl>
                                        <p:attrNameLst>
                                          <p:attrName>ppt_y</p:attrName>
                                        </p:attrNameLst>
                                      </p:cBhvr>
                                      <p:tavLst>
                                        <p:tav tm="0">
                                          <p:val>
                                            <p:strVal val="0-#ppt_h/2"/>
                                          </p:val>
                                        </p:tav>
                                        <p:tav tm="100000">
                                          <p:val>
                                            <p:strVal val="#ppt_y"/>
                                          </p:val>
                                        </p:tav>
                                      </p:tavLst>
                                    </p:anim>
                                  </p:childTnLst>
                                </p:cTn>
                              </p:par>
                              <p:par>
                                <p:cTn id="477" presetID="2" presetClass="entr" presetSubtype="3" fill="hold" grpId="0" nodeType="withEffect">
                                  <p:stCondLst>
                                    <p:cond delay="0"/>
                                  </p:stCondLst>
                                  <p:childTnLst>
                                    <p:set>
                                      <p:cBhvr>
                                        <p:cTn id="478" dur="1" fill="hold">
                                          <p:stCondLst>
                                            <p:cond delay="0"/>
                                          </p:stCondLst>
                                        </p:cTn>
                                        <p:tgtEl>
                                          <p:spTgt spid="91"/>
                                        </p:tgtEl>
                                        <p:attrNameLst>
                                          <p:attrName>style.visibility</p:attrName>
                                        </p:attrNameLst>
                                      </p:cBhvr>
                                      <p:to>
                                        <p:strVal val="visible"/>
                                      </p:to>
                                    </p:set>
                                    <p:anim calcmode="lin" valueType="num">
                                      <p:cBhvr additive="base">
                                        <p:cTn id="479" dur="2250" fill="hold"/>
                                        <p:tgtEl>
                                          <p:spTgt spid="91"/>
                                        </p:tgtEl>
                                        <p:attrNameLst>
                                          <p:attrName>ppt_x</p:attrName>
                                        </p:attrNameLst>
                                      </p:cBhvr>
                                      <p:tavLst>
                                        <p:tav tm="0">
                                          <p:val>
                                            <p:strVal val="1+#ppt_w/2"/>
                                          </p:val>
                                        </p:tav>
                                        <p:tav tm="100000">
                                          <p:val>
                                            <p:strVal val="#ppt_x"/>
                                          </p:val>
                                        </p:tav>
                                      </p:tavLst>
                                    </p:anim>
                                    <p:anim calcmode="lin" valueType="num">
                                      <p:cBhvr additive="base">
                                        <p:cTn id="480" dur="2250" fill="hold"/>
                                        <p:tgtEl>
                                          <p:spTgt spid="91"/>
                                        </p:tgtEl>
                                        <p:attrNameLst>
                                          <p:attrName>ppt_y</p:attrName>
                                        </p:attrNameLst>
                                      </p:cBhvr>
                                      <p:tavLst>
                                        <p:tav tm="0">
                                          <p:val>
                                            <p:strVal val="0-#ppt_h/2"/>
                                          </p:val>
                                        </p:tav>
                                        <p:tav tm="100000">
                                          <p:val>
                                            <p:strVal val="#ppt_y"/>
                                          </p:val>
                                        </p:tav>
                                      </p:tavLst>
                                    </p:anim>
                                  </p:childTnLst>
                                </p:cTn>
                              </p:par>
                              <p:par>
                                <p:cTn id="481" presetID="2" presetClass="entr" presetSubtype="3" fill="hold" grpId="0" nodeType="withEffect">
                                  <p:stCondLst>
                                    <p:cond delay="0"/>
                                  </p:stCondLst>
                                  <p:childTnLst>
                                    <p:set>
                                      <p:cBhvr>
                                        <p:cTn id="482" dur="1" fill="hold">
                                          <p:stCondLst>
                                            <p:cond delay="0"/>
                                          </p:stCondLst>
                                        </p:cTn>
                                        <p:tgtEl>
                                          <p:spTgt spid="92"/>
                                        </p:tgtEl>
                                        <p:attrNameLst>
                                          <p:attrName>style.visibility</p:attrName>
                                        </p:attrNameLst>
                                      </p:cBhvr>
                                      <p:to>
                                        <p:strVal val="visible"/>
                                      </p:to>
                                    </p:set>
                                    <p:anim calcmode="lin" valueType="num">
                                      <p:cBhvr additive="base">
                                        <p:cTn id="483" dur="2250" fill="hold"/>
                                        <p:tgtEl>
                                          <p:spTgt spid="92"/>
                                        </p:tgtEl>
                                        <p:attrNameLst>
                                          <p:attrName>ppt_x</p:attrName>
                                        </p:attrNameLst>
                                      </p:cBhvr>
                                      <p:tavLst>
                                        <p:tav tm="0">
                                          <p:val>
                                            <p:strVal val="1+#ppt_w/2"/>
                                          </p:val>
                                        </p:tav>
                                        <p:tav tm="100000">
                                          <p:val>
                                            <p:strVal val="#ppt_x"/>
                                          </p:val>
                                        </p:tav>
                                      </p:tavLst>
                                    </p:anim>
                                    <p:anim calcmode="lin" valueType="num">
                                      <p:cBhvr additive="base">
                                        <p:cTn id="484" dur="2250" fill="hold"/>
                                        <p:tgtEl>
                                          <p:spTgt spid="92"/>
                                        </p:tgtEl>
                                        <p:attrNameLst>
                                          <p:attrName>ppt_y</p:attrName>
                                        </p:attrNameLst>
                                      </p:cBhvr>
                                      <p:tavLst>
                                        <p:tav tm="0">
                                          <p:val>
                                            <p:strVal val="0-#ppt_h/2"/>
                                          </p:val>
                                        </p:tav>
                                        <p:tav tm="100000">
                                          <p:val>
                                            <p:strVal val="#ppt_y"/>
                                          </p:val>
                                        </p:tav>
                                      </p:tavLst>
                                    </p:anim>
                                  </p:childTnLst>
                                </p:cTn>
                              </p:par>
                              <p:par>
                                <p:cTn id="485" presetID="2" presetClass="entr" presetSubtype="3" fill="hold" grpId="0" nodeType="withEffect">
                                  <p:stCondLst>
                                    <p:cond delay="0"/>
                                  </p:stCondLst>
                                  <p:childTnLst>
                                    <p:set>
                                      <p:cBhvr>
                                        <p:cTn id="486" dur="1" fill="hold">
                                          <p:stCondLst>
                                            <p:cond delay="0"/>
                                          </p:stCondLst>
                                        </p:cTn>
                                        <p:tgtEl>
                                          <p:spTgt spid="93"/>
                                        </p:tgtEl>
                                        <p:attrNameLst>
                                          <p:attrName>style.visibility</p:attrName>
                                        </p:attrNameLst>
                                      </p:cBhvr>
                                      <p:to>
                                        <p:strVal val="visible"/>
                                      </p:to>
                                    </p:set>
                                    <p:anim calcmode="lin" valueType="num">
                                      <p:cBhvr additive="base">
                                        <p:cTn id="487" dur="2250" fill="hold"/>
                                        <p:tgtEl>
                                          <p:spTgt spid="93"/>
                                        </p:tgtEl>
                                        <p:attrNameLst>
                                          <p:attrName>ppt_x</p:attrName>
                                        </p:attrNameLst>
                                      </p:cBhvr>
                                      <p:tavLst>
                                        <p:tav tm="0">
                                          <p:val>
                                            <p:strVal val="1+#ppt_w/2"/>
                                          </p:val>
                                        </p:tav>
                                        <p:tav tm="100000">
                                          <p:val>
                                            <p:strVal val="#ppt_x"/>
                                          </p:val>
                                        </p:tav>
                                      </p:tavLst>
                                    </p:anim>
                                    <p:anim calcmode="lin" valueType="num">
                                      <p:cBhvr additive="base">
                                        <p:cTn id="488" dur="2250" fill="hold"/>
                                        <p:tgtEl>
                                          <p:spTgt spid="93"/>
                                        </p:tgtEl>
                                        <p:attrNameLst>
                                          <p:attrName>ppt_y</p:attrName>
                                        </p:attrNameLst>
                                      </p:cBhvr>
                                      <p:tavLst>
                                        <p:tav tm="0">
                                          <p:val>
                                            <p:strVal val="0-#ppt_h/2"/>
                                          </p:val>
                                        </p:tav>
                                        <p:tav tm="100000">
                                          <p:val>
                                            <p:strVal val="#ppt_y"/>
                                          </p:val>
                                        </p:tav>
                                      </p:tavLst>
                                    </p:anim>
                                  </p:childTnLst>
                                </p:cTn>
                              </p:par>
                              <p:par>
                                <p:cTn id="489" presetID="2" presetClass="entr" presetSubtype="3" fill="hold" grpId="0" nodeType="withEffect">
                                  <p:stCondLst>
                                    <p:cond delay="0"/>
                                  </p:stCondLst>
                                  <p:childTnLst>
                                    <p:set>
                                      <p:cBhvr>
                                        <p:cTn id="490" dur="1" fill="hold">
                                          <p:stCondLst>
                                            <p:cond delay="0"/>
                                          </p:stCondLst>
                                        </p:cTn>
                                        <p:tgtEl>
                                          <p:spTgt spid="94"/>
                                        </p:tgtEl>
                                        <p:attrNameLst>
                                          <p:attrName>style.visibility</p:attrName>
                                        </p:attrNameLst>
                                      </p:cBhvr>
                                      <p:to>
                                        <p:strVal val="visible"/>
                                      </p:to>
                                    </p:set>
                                    <p:anim calcmode="lin" valueType="num">
                                      <p:cBhvr additive="base">
                                        <p:cTn id="491" dur="2250" fill="hold"/>
                                        <p:tgtEl>
                                          <p:spTgt spid="94"/>
                                        </p:tgtEl>
                                        <p:attrNameLst>
                                          <p:attrName>ppt_x</p:attrName>
                                        </p:attrNameLst>
                                      </p:cBhvr>
                                      <p:tavLst>
                                        <p:tav tm="0">
                                          <p:val>
                                            <p:strVal val="1+#ppt_w/2"/>
                                          </p:val>
                                        </p:tav>
                                        <p:tav tm="100000">
                                          <p:val>
                                            <p:strVal val="#ppt_x"/>
                                          </p:val>
                                        </p:tav>
                                      </p:tavLst>
                                    </p:anim>
                                    <p:anim calcmode="lin" valueType="num">
                                      <p:cBhvr additive="base">
                                        <p:cTn id="492" dur="2250" fill="hold"/>
                                        <p:tgtEl>
                                          <p:spTgt spid="94"/>
                                        </p:tgtEl>
                                        <p:attrNameLst>
                                          <p:attrName>ppt_y</p:attrName>
                                        </p:attrNameLst>
                                      </p:cBhvr>
                                      <p:tavLst>
                                        <p:tav tm="0">
                                          <p:val>
                                            <p:strVal val="0-#ppt_h/2"/>
                                          </p:val>
                                        </p:tav>
                                        <p:tav tm="100000">
                                          <p:val>
                                            <p:strVal val="#ppt_y"/>
                                          </p:val>
                                        </p:tav>
                                      </p:tavLst>
                                    </p:anim>
                                  </p:childTnLst>
                                </p:cTn>
                              </p:par>
                              <p:par>
                                <p:cTn id="493" presetID="2" presetClass="entr" presetSubtype="3" fill="hold" grpId="0" nodeType="withEffect">
                                  <p:stCondLst>
                                    <p:cond delay="0"/>
                                  </p:stCondLst>
                                  <p:childTnLst>
                                    <p:set>
                                      <p:cBhvr>
                                        <p:cTn id="494" dur="1" fill="hold">
                                          <p:stCondLst>
                                            <p:cond delay="0"/>
                                          </p:stCondLst>
                                        </p:cTn>
                                        <p:tgtEl>
                                          <p:spTgt spid="95"/>
                                        </p:tgtEl>
                                        <p:attrNameLst>
                                          <p:attrName>style.visibility</p:attrName>
                                        </p:attrNameLst>
                                      </p:cBhvr>
                                      <p:to>
                                        <p:strVal val="visible"/>
                                      </p:to>
                                    </p:set>
                                    <p:anim calcmode="lin" valueType="num">
                                      <p:cBhvr additive="base">
                                        <p:cTn id="495" dur="2250" fill="hold"/>
                                        <p:tgtEl>
                                          <p:spTgt spid="95"/>
                                        </p:tgtEl>
                                        <p:attrNameLst>
                                          <p:attrName>ppt_x</p:attrName>
                                        </p:attrNameLst>
                                      </p:cBhvr>
                                      <p:tavLst>
                                        <p:tav tm="0">
                                          <p:val>
                                            <p:strVal val="1+#ppt_w/2"/>
                                          </p:val>
                                        </p:tav>
                                        <p:tav tm="100000">
                                          <p:val>
                                            <p:strVal val="#ppt_x"/>
                                          </p:val>
                                        </p:tav>
                                      </p:tavLst>
                                    </p:anim>
                                    <p:anim calcmode="lin" valueType="num">
                                      <p:cBhvr additive="base">
                                        <p:cTn id="496" dur="2250" fill="hold"/>
                                        <p:tgtEl>
                                          <p:spTgt spid="95"/>
                                        </p:tgtEl>
                                        <p:attrNameLst>
                                          <p:attrName>ppt_y</p:attrName>
                                        </p:attrNameLst>
                                      </p:cBhvr>
                                      <p:tavLst>
                                        <p:tav tm="0">
                                          <p:val>
                                            <p:strVal val="0-#ppt_h/2"/>
                                          </p:val>
                                        </p:tav>
                                        <p:tav tm="100000">
                                          <p:val>
                                            <p:strVal val="#ppt_y"/>
                                          </p:val>
                                        </p:tav>
                                      </p:tavLst>
                                    </p:anim>
                                  </p:childTnLst>
                                </p:cTn>
                              </p:par>
                              <p:par>
                                <p:cTn id="497" presetID="2" presetClass="entr" presetSubtype="3" fill="hold" grpId="0" nodeType="withEffect">
                                  <p:stCondLst>
                                    <p:cond delay="0"/>
                                  </p:stCondLst>
                                  <p:childTnLst>
                                    <p:set>
                                      <p:cBhvr>
                                        <p:cTn id="498" dur="1" fill="hold">
                                          <p:stCondLst>
                                            <p:cond delay="0"/>
                                          </p:stCondLst>
                                        </p:cTn>
                                        <p:tgtEl>
                                          <p:spTgt spid="96"/>
                                        </p:tgtEl>
                                        <p:attrNameLst>
                                          <p:attrName>style.visibility</p:attrName>
                                        </p:attrNameLst>
                                      </p:cBhvr>
                                      <p:to>
                                        <p:strVal val="visible"/>
                                      </p:to>
                                    </p:set>
                                    <p:anim calcmode="lin" valueType="num">
                                      <p:cBhvr additive="base">
                                        <p:cTn id="499" dur="2250" fill="hold"/>
                                        <p:tgtEl>
                                          <p:spTgt spid="96"/>
                                        </p:tgtEl>
                                        <p:attrNameLst>
                                          <p:attrName>ppt_x</p:attrName>
                                        </p:attrNameLst>
                                      </p:cBhvr>
                                      <p:tavLst>
                                        <p:tav tm="0">
                                          <p:val>
                                            <p:strVal val="1+#ppt_w/2"/>
                                          </p:val>
                                        </p:tav>
                                        <p:tav tm="100000">
                                          <p:val>
                                            <p:strVal val="#ppt_x"/>
                                          </p:val>
                                        </p:tav>
                                      </p:tavLst>
                                    </p:anim>
                                    <p:anim calcmode="lin" valueType="num">
                                      <p:cBhvr additive="base">
                                        <p:cTn id="500" dur="2250" fill="hold"/>
                                        <p:tgtEl>
                                          <p:spTgt spid="96"/>
                                        </p:tgtEl>
                                        <p:attrNameLst>
                                          <p:attrName>ppt_y</p:attrName>
                                        </p:attrNameLst>
                                      </p:cBhvr>
                                      <p:tavLst>
                                        <p:tav tm="0">
                                          <p:val>
                                            <p:strVal val="0-#ppt_h/2"/>
                                          </p:val>
                                        </p:tav>
                                        <p:tav tm="100000">
                                          <p:val>
                                            <p:strVal val="#ppt_y"/>
                                          </p:val>
                                        </p:tav>
                                      </p:tavLst>
                                    </p:anim>
                                  </p:childTnLst>
                                </p:cTn>
                              </p:par>
                              <p:par>
                                <p:cTn id="501" presetID="2" presetClass="entr" presetSubtype="3" fill="hold" grpId="0" nodeType="withEffect">
                                  <p:stCondLst>
                                    <p:cond delay="0"/>
                                  </p:stCondLst>
                                  <p:childTnLst>
                                    <p:set>
                                      <p:cBhvr>
                                        <p:cTn id="502" dur="1" fill="hold">
                                          <p:stCondLst>
                                            <p:cond delay="0"/>
                                          </p:stCondLst>
                                        </p:cTn>
                                        <p:tgtEl>
                                          <p:spTgt spid="97"/>
                                        </p:tgtEl>
                                        <p:attrNameLst>
                                          <p:attrName>style.visibility</p:attrName>
                                        </p:attrNameLst>
                                      </p:cBhvr>
                                      <p:to>
                                        <p:strVal val="visible"/>
                                      </p:to>
                                    </p:set>
                                    <p:anim calcmode="lin" valueType="num">
                                      <p:cBhvr additive="base">
                                        <p:cTn id="503" dur="2250" fill="hold"/>
                                        <p:tgtEl>
                                          <p:spTgt spid="97"/>
                                        </p:tgtEl>
                                        <p:attrNameLst>
                                          <p:attrName>ppt_x</p:attrName>
                                        </p:attrNameLst>
                                      </p:cBhvr>
                                      <p:tavLst>
                                        <p:tav tm="0">
                                          <p:val>
                                            <p:strVal val="1+#ppt_w/2"/>
                                          </p:val>
                                        </p:tav>
                                        <p:tav tm="100000">
                                          <p:val>
                                            <p:strVal val="#ppt_x"/>
                                          </p:val>
                                        </p:tav>
                                      </p:tavLst>
                                    </p:anim>
                                    <p:anim calcmode="lin" valueType="num">
                                      <p:cBhvr additive="base">
                                        <p:cTn id="504" dur="2250" fill="hold"/>
                                        <p:tgtEl>
                                          <p:spTgt spid="97"/>
                                        </p:tgtEl>
                                        <p:attrNameLst>
                                          <p:attrName>ppt_y</p:attrName>
                                        </p:attrNameLst>
                                      </p:cBhvr>
                                      <p:tavLst>
                                        <p:tav tm="0">
                                          <p:val>
                                            <p:strVal val="0-#ppt_h/2"/>
                                          </p:val>
                                        </p:tav>
                                        <p:tav tm="100000">
                                          <p:val>
                                            <p:strVal val="#ppt_y"/>
                                          </p:val>
                                        </p:tav>
                                      </p:tavLst>
                                    </p:anim>
                                  </p:childTnLst>
                                </p:cTn>
                              </p:par>
                              <p:par>
                                <p:cTn id="505" presetID="2" presetClass="entr" presetSubtype="3" fill="hold" grpId="0" nodeType="withEffect">
                                  <p:stCondLst>
                                    <p:cond delay="0"/>
                                  </p:stCondLst>
                                  <p:childTnLst>
                                    <p:set>
                                      <p:cBhvr>
                                        <p:cTn id="506" dur="1" fill="hold">
                                          <p:stCondLst>
                                            <p:cond delay="0"/>
                                          </p:stCondLst>
                                        </p:cTn>
                                        <p:tgtEl>
                                          <p:spTgt spid="98"/>
                                        </p:tgtEl>
                                        <p:attrNameLst>
                                          <p:attrName>style.visibility</p:attrName>
                                        </p:attrNameLst>
                                      </p:cBhvr>
                                      <p:to>
                                        <p:strVal val="visible"/>
                                      </p:to>
                                    </p:set>
                                    <p:anim calcmode="lin" valueType="num">
                                      <p:cBhvr additive="base">
                                        <p:cTn id="507" dur="2250" fill="hold"/>
                                        <p:tgtEl>
                                          <p:spTgt spid="98"/>
                                        </p:tgtEl>
                                        <p:attrNameLst>
                                          <p:attrName>ppt_x</p:attrName>
                                        </p:attrNameLst>
                                      </p:cBhvr>
                                      <p:tavLst>
                                        <p:tav tm="0">
                                          <p:val>
                                            <p:strVal val="1+#ppt_w/2"/>
                                          </p:val>
                                        </p:tav>
                                        <p:tav tm="100000">
                                          <p:val>
                                            <p:strVal val="#ppt_x"/>
                                          </p:val>
                                        </p:tav>
                                      </p:tavLst>
                                    </p:anim>
                                    <p:anim calcmode="lin" valueType="num">
                                      <p:cBhvr additive="base">
                                        <p:cTn id="508" dur="2250" fill="hold"/>
                                        <p:tgtEl>
                                          <p:spTgt spid="98"/>
                                        </p:tgtEl>
                                        <p:attrNameLst>
                                          <p:attrName>ppt_y</p:attrName>
                                        </p:attrNameLst>
                                      </p:cBhvr>
                                      <p:tavLst>
                                        <p:tav tm="0">
                                          <p:val>
                                            <p:strVal val="0-#ppt_h/2"/>
                                          </p:val>
                                        </p:tav>
                                        <p:tav tm="100000">
                                          <p:val>
                                            <p:strVal val="#ppt_y"/>
                                          </p:val>
                                        </p:tav>
                                      </p:tavLst>
                                    </p:anim>
                                  </p:childTnLst>
                                </p:cTn>
                              </p:par>
                              <p:par>
                                <p:cTn id="509" presetID="2" presetClass="entr" presetSubtype="3" fill="hold" grpId="0" nodeType="withEffect">
                                  <p:stCondLst>
                                    <p:cond delay="0"/>
                                  </p:stCondLst>
                                  <p:childTnLst>
                                    <p:set>
                                      <p:cBhvr>
                                        <p:cTn id="510" dur="1" fill="hold">
                                          <p:stCondLst>
                                            <p:cond delay="0"/>
                                          </p:stCondLst>
                                        </p:cTn>
                                        <p:tgtEl>
                                          <p:spTgt spid="99"/>
                                        </p:tgtEl>
                                        <p:attrNameLst>
                                          <p:attrName>style.visibility</p:attrName>
                                        </p:attrNameLst>
                                      </p:cBhvr>
                                      <p:to>
                                        <p:strVal val="visible"/>
                                      </p:to>
                                    </p:set>
                                    <p:anim calcmode="lin" valueType="num">
                                      <p:cBhvr additive="base">
                                        <p:cTn id="511" dur="2250" fill="hold"/>
                                        <p:tgtEl>
                                          <p:spTgt spid="99"/>
                                        </p:tgtEl>
                                        <p:attrNameLst>
                                          <p:attrName>ppt_x</p:attrName>
                                        </p:attrNameLst>
                                      </p:cBhvr>
                                      <p:tavLst>
                                        <p:tav tm="0">
                                          <p:val>
                                            <p:strVal val="1+#ppt_w/2"/>
                                          </p:val>
                                        </p:tav>
                                        <p:tav tm="100000">
                                          <p:val>
                                            <p:strVal val="#ppt_x"/>
                                          </p:val>
                                        </p:tav>
                                      </p:tavLst>
                                    </p:anim>
                                    <p:anim calcmode="lin" valueType="num">
                                      <p:cBhvr additive="base">
                                        <p:cTn id="512" dur="2250" fill="hold"/>
                                        <p:tgtEl>
                                          <p:spTgt spid="99"/>
                                        </p:tgtEl>
                                        <p:attrNameLst>
                                          <p:attrName>ppt_y</p:attrName>
                                        </p:attrNameLst>
                                      </p:cBhvr>
                                      <p:tavLst>
                                        <p:tav tm="0">
                                          <p:val>
                                            <p:strVal val="0-#ppt_h/2"/>
                                          </p:val>
                                        </p:tav>
                                        <p:tav tm="100000">
                                          <p:val>
                                            <p:strVal val="#ppt_y"/>
                                          </p:val>
                                        </p:tav>
                                      </p:tavLst>
                                    </p:anim>
                                  </p:childTnLst>
                                </p:cTn>
                              </p:par>
                              <p:par>
                                <p:cTn id="513" presetID="2" presetClass="entr" presetSubtype="3" fill="hold" grpId="0" nodeType="withEffect">
                                  <p:stCondLst>
                                    <p:cond delay="0"/>
                                  </p:stCondLst>
                                  <p:childTnLst>
                                    <p:set>
                                      <p:cBhvr>
                                        <p:cTn id="514" dur="1" fill="hold">
                                          <p:stCondLst>
                                            <p:cond delay="0"/>
                                          </p:stCondLst>
                                        </p:cTn>
                                        <p:tgtEl>
                                          <p:spTgt spid="100"/>
                                        </p:tgtEl>
                                        <p:attrNameLst>
                                          <p:attrName>style.visibility</p:attrName>
                                        </p:attrNameLst>
                                      </p:cBhvr>
                                      <p:to>
                                        <p:strVal val="visible"/>
                                      </p:to>
                                    </p:set>
                                    <p:anim calcmode="lin" valueType="num">
                                      <p:cBhvr additive="base">
                                        <p:cTn id="515" dur="2250" fill="hold"/>
                                        <p:tgtEl>
                                          <p:spTgt spid="100"/>
                                        </p:tgtEl>
                                        <p:attrNameLst>
                                          <p:attrName>ppt_x</p:attrName>
                                        </p:attrNameLst>
                                      </p:cBhvr>
                                      <p:tavLst>
                                        <p:tav tm="0">
                                          <p:val>
                                            <p:strVal val="1+#ppt_w/2"/>
                                          </p:val>
                                        </p:tav>
                                        <p:tav tm="100000">
                                          <p:val>
                                            <p:strVal val="#ppt_x"/>
                                          </p:val>
                                        </p:tav>
                                      </p:tavLst>
                                    </p:anim>
                                    <p:anim calcmode="lin" valueType="num">
                                      <p:cBhvr additive="base">
                                        <p:cTn id="516" dur="2250" fill="hold"/>
                                        <p:tgtEl>
                                          <p:spTgt spid="100"/>
                                        </p:tgtEl>
                                        <p:attrNameLst>
                                          <p:attrName>ppt_y</p:attrName>
                                        </p:attrNameLst>
                                      </p:cBhvr>
                                      <p:tavLst>
                                        <p:tav tm="0">
                                          <p:val>
                                            <p:strVal val="0-#ppt_h/2"/>
                                          </p:val>
                                        </p:tav>
                                        <p:tav tm="100000">
                                          <p:val>
                                            <p:strVal val="#ppt_y"/>
                                          </p:val>
                                        </p:tav>
                                      </p:tavLst>
                                    </p:anim>
                                  </p:childTnLst>
                                </p:cTn>
                              </p:par>
                              <p:par>
                                <p:cTn id="517" presetID="8" presetClass="emph" presetSubtype="0" fill="hold" grpId="1" nodeType="withEffect">
                                  <p:stCondLst>
                                    <p:cond delay="0"/>
                                  </p:stCondLst>
                                  <p:childTnLst>
                                    <p:animRot by="-21600000">
                                      <p:cBhvr>
                                        <p:cTn id="518" dur="2250" fill="hold"/>
                                        <p:tgtEl>
                                          <p:spTgt spid="69"/>
                                        </p:tgtEl>
                                        <p:attrNameLst>
                                          <p:attrName>r</p:attrName>
                                        </p:attrNameLst>
                                      </p:cBhvr>
                                    </p:animRot>
                                  </p:childTnLst>
                                </p:cTn>
                              </p:par>
                              <p:par>
                                <p:cTn id="519" presetID="8" presetClass="emph" presetSubtype="0" fill="hold" grpId="1" nodeType="withEffect">
                                  <p:stCondLst>
                                    <p:cond delay="0"/>
                                  </p:stCondLst>
                                  <p:childTnLst>
                                    <p:animRot by="-21600000">
                                      <p:cBhvr>
                                        <p:cTn id="520" dur="2250" fill="hold"/>
                                        <p:tgtEl>
                                          <p:spTgt spid="70"/>
                                        </p:tgtEl>
                                        <p:attrNameLst>
                                          <p:attrName>r</p:attrName>
                                        </p:attrNameLst>
                                      </p:cBhvr>
                                    </p:animRot>
                                  </p:childTnLst>
                                </p:cTn>
                              </p:par>
                              <p:par>
                                <p:cTn id="521" presetID="8" presetClass="emph" presetSubtype="0" fill="hold" grpId="1" nodeType="withEffect">
                                  <p:stCondLst>
                                    <p:cond delay="0"/>
                                  </p:stCondLst>
                                  <p:childTnLst>
                                    <p:animRot by="-21600000">
                                      <p:cBhvr>
                                        <p:cTn id="522" dur="2250" fill="hold"/>
                                        <p:tgtEl>
                                          <p:spTgt spid="71"/>
                                        </p:tgtEl>
                                        <p:attrNameLst>
                                          <p:attrName>r</p:attrName>
                                        </p:attrNameLst>
                                      </p:cBhvr>
                                    </p:animRot>
                                  </p:childTnLst>
                                </p:cTn>
                              </p:par>
                              <p:par>
                                <p:cTn id="523" presetID="8" presetClass="emph" presetSubtype="0" fill="hold" grpId="1" nodeType="withEffect">
                                  <p:stCondLst>
                                    <p:cond delay="0"/>
                                  </p:stCondLst>
                                  <p:childTnLst>
                                    <p:animRot by="-21600000">
                                      <p:cBhvr>
                                        <p:cTn id="524" dur="2250" fill="hold"/>
                                        <p:tgtEl>
                                          <p:spTgt spid="72"/>
                                        </p:tgtEl>
                                        <p:attrNameLst>
                                          <p:attrName>r</p:attrName>
                                        </p:attrNameLst>
                                      </p:cBhvr>
                                    </p:animRot>
                                  </p:childTnLst>
                                </p:cTn>
                              </p:par>
                              <p:par>
                                <p:cTn id="525" presetID="8" presetClass="emph" presetSubtype="0" fill="hold" grpId="1" nodeType="withEffect">
                                  <p:stCondLst>
                                    <p:cond delay="0"/>
                                  </p:stCondLst>
                                  <p:childTnLst>
                                    <p:animRot by="-21600000">
                                      <p:cBhvr>
                                        <p:cTn id="526" dur="2250" fill="hold"/>
                                        <p:tgtEl>
                                          <p:spTgt spid="73"/>
                                        </p:tgtEl>
                                        <p:attrNameLst>
                                          <p:attrName>r</p:attrName>
                                        </p:attrNameLst>
                                      </p:cBhvr>
                                    </p:animRot>
                                  </p:childTnLst>
                                </p:cTn>
                              </p:par>
                              <p:par>
                                <p:cTn id="527" presetID="8" presetClass="emph" presetSubtype="0" fill="hold" grpId="1" nodeType="withEffect">
                                  <p:stCondLst>
                                    <p:cond delay="0"/>
                                  </p:stCondLst>
                                  <p:childTnLst>
                                    <p:animRot by="-21600000">
                                      <p:cBhvr>
                                        <p:cTn id="528" dur="2250" fill="hold"/>
                                        <p:tgtEl>
                                          <p:spTgt spid="74"/>
                                        </p:tgtEl>
                                        <p:attrNameLst>
                                          <p:attrName>r</p:attrName>
                                        </p:attrNameLst>
                                      </p:cBhvr>
                                    </p:animRot>
                                  </p:childTnLst>
                                </p:cTn>
                              </p:par>
                              <p:par>
                                <p:cTn id="529" presetID="8" presetClass="emph" presetSubtype="0" fill="hold" grpId="1" nodeType="withEffect">
                                  <p:stCondLst>
                                    <p:cond delay="0"/>
                                  </p:stCondLst>
                                  <p:childTnLst>
                                    <p:animRot by="-21600000">
                                      <p:cBhvr>
                                        <p:cTn id="530" dur="2250" fill="hold"/>
                                        <p:tgtEl>
                                          <p:spTgt spid="75"/>
                                        </p:tgtEl>
                                        <p:attrNameLst>
                                          <p:attrName>r</p:attrName>
                                        </p:attrNameLst>
                                      </p:cBhvr>
                                    </p:animRot>
                                  </p:childTnLst>
                                </p:cTn>
                              </p:par>
                              <p:par>
                                <p:cTn id="531" presetID="8" presetClass="emph" presetSubtype="0" fill="hold" grpId="1" nodeType="withEffect">
                                  <p:stCondLst>
                                    <p:cond delay="0"/>
                                  </p:stCondLst>
                                  <p:childTnLst>
                                    <p:animRot by="-21600000">
                                      <p:cBhvr>
                                        <p:cTn id="532" dur="2250" fill="hold"/>
                                        <p:tgtEl>
                                          <p:spTgt spid="76"/>
                                        </p:tgtEl>
                                        <p:attrNameLst>
                                          <p:attrName>r</p:attrName>
                                        </p:attrNameLst>
                                      </p:cBhvr>
                                    </p:animRot>
                                  </p:childTnLst>
                                </p:cTn>
                              </p:par>
                              <p:par>
                                <p:cTn id="533" presetID="8" presetClass="emph" presetSubtype="0" fill="hold" grpId="1" nodeType="withEffect">
                                  <p:stCondLst>
                                    <p:cond delay="0"/>
                                  </p:stCondLst>
                                  <p:childTnLst>
                                    <p:animRot by="-21600000">
                                      <p:cBhvr>
                                        <p:cTn id="534" dur="2250" fill="hold"/>
                                        <p:tgtEl>
                                          <p:spTgt spid="77"/>
                                        </p:tgtEl>
                                        <p:attrNameLst>
                                          <p:attrName>r</p:attrName>
                                        </p:attrNameLst>
                                      </p:cBhvr>
                                    </p:animRot>
                                  </p:childTnLst>
                                </p:cTn>
                              </p:par>
                              <p:par>
                                <p:cTn id="535" presetID="8" presetClass="emph" presetSubtype="0" fill="hold" grpId="1" nodeType="withEffect">
                                  <p:stCondLst>
                                    <p:cond delay="0"/>
                                  </p:stCondLst>
                                  <p:childTnLst>
                                    <p:animRot by="-21600000">
                                      <p:cBhvr>
                                        <p:cTn id="536" dur="2250" fill="hold"/>
                                        <p:tgtEl>
                                          <p:spTgt spid="78"/>
                                        </p:tgtEl>
                                        <p:attrNameLst>
                                          <p:attrName>r</p:attrName>
                                        </p:attrNameLst>
                                      </p:cBhvr>
                                    </p:animRot>
                                  </p:childTnLst>
                                </p:cTn>
                              </p:par>
                              <p:par>
                                <p:cTn id="537" presetID="8" presetClass="emph" presetSubtype="0" fill="hold" grpId="1" nodeType="withEffect">
                                  <p:stCondLst>
                                    <p:cond delay="0"/>
                                  </p:stCondLst>
                                  <p:childTnLst>
                                    <p:animRot by="-21600000">
                                      <p:cBhvr>
                                        <p:cTn id="538" dur="2250" fill="hold"/>
                                        <p:tgtEl>
                                          <p:spTgt spid="79"/>
                                        </p:tgtEl>
                                        <p:attrNameLst>
                                          <p:attrName>r</p:attrName>
                                        </p:attrNameLst>
                                      </p:cBhvr>
                                    </p:animRot>
                                  </p:childTnLst>
                                </p:cTn>
                              </p:par>
                              <p:par>
                                <p:cTn id="539" presetID="8" presetClass="emph" presetSubtype="0" fill="hold" grpId="1" nodeType="withEffect">
                                  <p:stCondLst>
                                    <p:cond delay="0"/>
                                  </p:stCondLst>
                                  <p:childTnLst>
                                    <p:animRot by="-21600000">
                                      <p:cBhvr>
                                        <p:cTn id="540" dur="2250" fill="hold"/>
                                        <p:tgtEl>
                                          <p:spTgt spid="80"/>
                                        </p:tgtEl>
                                        <p:attrNameLst>
                                          <p:attrName>r</p:attrName>
                                        </p:attrNameLst>
                                      </p:cBhvr>
                                    </p:animRot>
                                  </p:childTnLst>
                                </p:cTn>
                              </p:par>
                              <p:par>
                                <p:cTn id="541" presetID="8" presetClass="emph" presetSubtype="0" fill="hold" grpId="1" nodeType="withEffect">
                                  <p:stCondLst>
                                    <p:cond delay="0"/>
                                  </p:stCondLst>
                                  <p:childTnLst>
                                    <p:animRot by="-21600000">
                                      <p:cBhvr>
                                        <p:cTn id="542" dur="2250" fill="hold"/>
                                        <p:tgtEl>
                                          <p:spTgt spid="81"/>
                                        </p:tgtEl>
                                        <p:attrNameLst>
                                          <p:attrName>r</p:attrName>
                                        </p:attrNameLst>
                                      </p:cBhvr>
                                    </p:animRot>
                                  </p:childTnLst>
                                </p:cTn>
                              </p:par>
                              <p:par>
                                <p:cTn id="543" presetID="8" presetClass="emph" presetSubtype="0" fill="hold" grpId="1" nodeType="withEffect">
                                  <p:stCondLst>
                                    <p:cond delay="0"/>
                                  </p:stCondLst>
                                  <p:childTnLst>
                                    <p:animRot by="-21600000">
                                      <p:cBhvr>
                                        <p:cTn id="544" dur="2250" fill="hold"/>
                                        <p:tgtEl>
                                          <p:spTgt spid="82"/>
                                        </p:tgtEl>
                                        <p:attrNameLst>
                                          <p:attrName>r</p:attrName>
                                        </p:attrNameLst>
                                      </p:cBhvr>
                                    </p:animRot>
                                  </p:childTnLst>
                                </p:cTn>
                              </p:par>
                              <p:par>
                                <p:cTn id="545" presetID="8" presetClass="emph" presetSubtype="0" fill="hold" grpId="1" nodeType="withEffect">
                                  <p:stCondLst>
                                    <p:cond delay="0"/>
                                  </p:stCondLst>
                                  <p:childTnLst>
                                    <p:animRot by="-21600000">
                                      <p:cBhvr>
                                        <p:cTn id="546" dur="2250" fill="hold"/>
                                        <p:tgtEl>
                                          <p:spTgt spid="83"/>
                                        </p:tgtEl>
                                        <p:attrNameLst>
                                          <p:attrName>r</p:attrName>
                                        </p:attrNameLst>
                                      </p:cBhvr>
                                    </p:animRot>
                                  </p:childTnLst>
                                </p:cTn>
                              </p:par>
                              <p:par>
                                <p:cTn id="547" presetID="8" presetClass="emph" presetSubtype="0" fill="hold" grpId="1" nodeType="withEffect">
                                  <p:stCondLst>
                                    <p:cond delay="0"/>
                                  </p:stCondLst>
                                  <p:childTnLst>
                                    <p:animRot by="-21600000">
                                      <p:cBhvr>
                                        <p:cTn id="548" dur="2250" fill="hold"/>
                                        <p:tgtEl>
                                          <p:spTgt spid="84"/>
                                        </p:tgtEl>
                                        <p:attrNameLst>
                                          <p:attrName>r</p:attrName>
                                        </p:attrNameLst>
                                      </p:cBhvr>
                                    </p:animRot>
                                  </p:childTnLst>
                                </p:cTn>
                              </p:par>
                              <p:par>
                                <p:cTn id="549" presetID="8" presetClass="emph" presetSubtype="0" fill="hold" grpId="1" nodeType="withEffect">
                                  <p:stCondLst>
                                    <p:cond delay="0"/>
                                  </p:stCondLst>
                                  <p:childTnLst>
                                    <p:animRot by="-21600000">
                                      <p:cBhvr>
                                        <p:cTn id="550" dur="2250" fill="hold"/>
                                        <p:tgtEl>
                                          <p:spTgt spid="85"/>
                                        </p:tgtEl>
                                        <p:attrNameLst>
                                          <p:attrName>r</p:attrName>
                                        </p:attrNameLst>
                                      </p:cBhvr>
                                    </p:animRot>
                                  </p:childTnLst>
                                </p:cTn>
                              </p:par>
                              <p:par>
                                <p:cTn id="551" presetID="8" presetClass="emph" presetSubtype="0" fill="hold" grpId="1" nodeType="withEffect">
                                  <p:stCondLst>
                                    <p:cond delay="0"/>
                                  </p:stCondLst>
                                  <p:childTnLst>
                                    <p:animRot by="-21600000">
                                      <p:cBhvr>
                                        <p:cTn id="552" dur="2250" fill="hold"/>
                                        <p:tgtEl>
                                          <p:spTgt spid="86"/>
                                        </p:tgtEl>
                                        <p:attrNameLst>
                                          <p:attrName>r</p:attrName>
                                        </p:attrNameLst>
                                      </p:cBhvr>
                                    </p:animRot>
                                  </p:childTnLst>
                                </p:cTn>
                              </p:par>
                              <p:par>
                                <p:cTn id="553" presetID="8" presetClass="emph" presetSubtype="0" fill="hold" grpId="1" nodeType="withEffect">
                                  <p:stCondLst>
                                    <p:cond delay="0"/>
                                  </p:stCondLst>
                                  <p:childTnLst>
                                    <p:animRot by="-21600000">
                                      <p:cBhvr>
                                        <p:cTn id="554" dur="2250" fill="hold"/>
                                        <p:tgtEl>
                                          <p:spTgt spid="87"/>
                                        </p:tgtEl>
                                        <p:attrNameLst>
                                          <p:attrName>r</p:attrName>
                                        </p:attrNameLst>
                                      </p:cBhvr>
                                    </p:animRot>
                                  </p:childTnLst>
                                </p:cTn>
                              </p:par>
                              <p:par>
                                <p:cTn id="555" presetID="8" presetClass="emph" presetSubtype="0" fill="hold" grpId="1" nodeType="withEffect">
                                  <p:stCondLst>
                                    <p:cond delay="0"/>
                                  </p:stCondLst>
                                  <p:childTnLst>
                                    <p:animRot by="-21600000">
                                      <p:cBhvr>
                                        <p:cTn id="556" dur="2250" fill="hold"/>
                                        <p:tgtEl>
                                          <p:spTgt spid="88"/>
                                        </p:tgtEl>
                                        <p:attrNameLst>
                                          <p:attrName>r</p:attrName>
                                        </p:attrNameLst>
                                      </p:cBhvr>
                                    </p:animRot>
                                  </p:childTnLst>
                                </p:cTn>
                              </p:par>
                              <p:par>
                                <p:cTn id="557" presetID="8" presetClass="emph" presetSubtype="0" fill="hold" grpId="1" nodeType="withEffect">
                                  <p:stCondLst>
                                    <p:cond delay="0"/>
                                  </p:stCondLst>
                                  <p:childTnLst>
                                    <p:animRot by="-21600000">
                                      <p:cBhvr>
                                        <p:cTn id="558" dur="2250" fill="hold"/>
                                        <p:tgtEl>
                                          <p:spTgt spid="89"/>
                                        </p:tgtEl>
                                        <p:attrNameLst>
                                          <p:attrName>r</p:attrName>
                                        </p:attrNameLst>
                                      </p:cBhvr>
                                    </p:animRot>
                                  </p:childTnLst>
                                </p:cTn>
                              </p:par>
                              <p:par>
                                <p:cTn id="559" presetID="8" presetClass="emph" presetSubtype="0" fill="hold" grpId="1" nodeType="withEffect">
                                  <p:stCondLst>
                                    <p:cond delay="0"/>
                                  </p:stCondLst>
                                  <p:childTnLst>
                                    <p:animRot by="-21600000">
                                      <p:cBhvr>
                                        <p:cTn id="560" dur="2250" fill="hold"/>
                                        <p:tgtEl>
                                          <p:spTgt spid="90"/>
                                        </p:tgtEl>
                                        <p:attrNameLst>
                                          <p:attrName>r</p:attrName>
                                        </p:attrNameLst>
                                      </p:cBhvr>
                                    </p:animRot>
                                  </p:childTnLst>
                                </p:cTn>
                              </p:par>
                              <p:par>
                                <p:cTn id="561" presetID="8" presetClass="emph" presetSubtype="0" fill="hold" grpId="1" nodeType="withEffect">
                                  <p:stCondLst>
                                    <p:cond delay="0"/>
                                  </p:stCondLst>
                                  <p:childTnLst>
                                    <p:animRot by="-21600000">
                                      <p:cBhvr>
                                        <p:cTn id="562" dur="2250" fill="hold"/>
                                        <p:tgtEl>
                                          <p:spTgt spid="91"/>
                                        </p:tgtEl>
                                        <p:attrNameLst>
                                          <p:attrName>r</p:attrName>
                                        </p:attrNameLst>
                                      </p:cBhvr>
                                    </p:animRot>
                                  </p:childTnLst>
                                </p:cTn>
                              </p:par>
                              <p:par>
                                <p:cTn id="563" presetID="8" presetClass="emph" presetSubtype="0" fill="hold" grpId="1" nodeType="withEffect">
                                  <p:stCondLst>
                                    <p:cond delay="0"/>
                                  </p:stCondLst>
                                  <p:childTnLst>
                                    <p:animRot by="-21600000">
                                      <p:cBhvr>
                                        <p:cTn id="564" dur="2250" fill="hold"/>
                                        <p:tgtEl>
                                          <p:spTgt spid="92"/>
                                        </p:tgtEl>
                                        <p:attrNameLst>
                                          <p:attrName>r</p:attrName>
                                        </p:attrNameLst>
                                      </p:cBhvr>
                                    </p:animRot>
                                  </p:childTnLst>
                                </p:cTn>
                              </p:par>
                              <p:par>
                                <p:cTn id="565" presetID="8" presetClass="emph" presetSubtype="0" fill="hold" grpId="1" nodeType="withEffect">
                                  <p:stCondLst>
                                    <p:cond delay="0"/>
                                  </p:stCondLst>
                                  <p:childTnLst>
                                    <p:animRot by="-21600000">
                                      <p:cBhvr>
                                        <p:cTn id="566" dur="2250" fill="hold"/>
                                        <p:tgtEl>
                                          <p:spTgt spid="93"/>
                                        </p:tgtEl>
                                        <p:attrNameLst>
                                          <p:attrName>r</p:attrName>
                                        </p:attrNameLst>
                                      </p:cBhvr>
                                    </p:animRot>
                                  </p:childTnLst>
                                </p:cTn>
                              </p:par>
                              <p:par>
                                <p:cTn id="567" presetID="8" presetClass="emph" presetSubtype="0" fill="hold" grpId="1" nodeType="withEffect">
                                  <p:stCondLst>
                                    <p:cond delay="0"/>
                                  </p:stCondLst>
                                  <p:childTnLst>
                                    <p:animRot by="-21600000">
                                      <p:cBhvr>
                                        <p:cTn id="568" dur="2250" fill="hold"/>
                                        <p:tgtEl>
                                          <p:spTgt spid="94"/>
                                        </p:tgtEl>
                                        <p:attrNameLst>
                                          <p:attrName>r</p:attrName>
                                        </p:attrNameLst>
                                      </p:cBhvr>
                                    </p:animRot>
                                  </p:childTnLst>
                                </p:cTn>
                              </p:par>
                              <p:par>
                                <p:cTn id="569" presetID="8" presetClass="emph" presetSubtype="0" fill="hold" grpId="1" nodeType="withEffect">
                                  <p:stCondLst>
                                    <p:cond delay="0"/>
                                  </p:stCondLst>
                                  <p:childTnLst>
                                    <p:animRot by="-21600000">
                                      <p:cBhvr>
                                        <p:cTn id="570" dur="2250" fill="hold"/>
                                        <p:tgtEl>
                                          <p:spTgt spid="95"/>
                                        </p:tgtEl>
                                        <p:attrNameLst>
                                          <p:attrName>r</p:attrName>
                                        </p:attrNameLst>
                                      </p:cBhvr>
                                    </p:animRot>
                                  </p:childTnLst>
                                </p:cTn>
                              </p:par>
                              <p:par>
                                <p:cTn id="571" presetID="8" presetClass="emph" presetSubtype="0" fill="hold" grpId="1" nodeType="withEffect">
                                  <p:stCondLst>
                                    <p:cond delay="0"/>
                                  </p:stCondLst>
                                  <p:childTnLst>
                                    <p:animRot by="-21600000">
                                      <p:cBhvr>
                                        <p:cTn id="572" dur="2250" fill="hold"/>
                                        <p:tgtEl>
                                          <p:spTgt spid="96"/>
                                        </p:tgtEl>
                                        <p:attrNameLst>
                                          <p:attrName>r</p:attrName>
                                        </p:attrNameLst>
                                      </p:cBhvr>
                                    </p:animRot>
                                  </p:childTnLst>
                                </p:cTn>
                              </p:par>
                              <p:par>
                                <p:cTn id="573" presetID="8" presetClass="emph" presetSubtype="0" fill="hold" grpId="1" nodeType="withEffect">
                                  <p:stCondLst>
                                    <p:cond delay="0"/>
                                  </p:stCondLst>
                                  <p:childTnLst>
                                    <p:animRot by="-21600000">
                                      <p:cBhvr>
                                        <p:cTn id="574" dur="2250" fill="hold"/>
                                        <p:tgtEl>
                                          <p:spTgt spid="97"/>
                                        </p:tgtEl>
                                        <p:attrNameLst>
                                          <p:attrName>r</p:attrName>
                                        </p:attrNameLst>
                                      </p:cBhvr>
                                    </p:animRot>
                                  </p:childTnLst>
                                </p:cTn>
                              </p:par>
                              <p:par>
                                <p:cTn id="575" presetID="8" presetClass="emph" presetSubtype="0" fill="hold" grpId="1" nodeType="withEffect">
                                  <p:stCondLst>
                                    <p:cond delay="0"/>
                                  </p:stCondLst>
                                  <p:childTnLst>
                                    <p:animRot by="-21600000">
                                      <p:cBhvr>
                                        <p:cTn id="576" dur="2250" fill="hold"/>
                                        <p:tgtEl>
                                          <p:spTgt spid="98"/>
                                        </p:tgtEl>
                                        <p:attrNameLst>
                                          <p:attrName>r</p:attrName>
                                        </p:attrNameLst>
                                      </p:cBhvr>
                                    </p:animRot>
                                  </p:childTnLst>
                                </p:cTn>
                              </p:par>
                              <p:par>
                                <p:cTn id="577" presetID="8" presetClass="emph" presetSubtype="0" fill="hold" grpId="1" nodeType="withEffect">
                                  <p:stCondLst>
                                    <p:cond delay="0"/>
                                  </p:stCondLst>
                                  <p:childTnLst>
                                    <p:animRot by="-21600000">
                                      <p:cBhvr>
                                        <p:cTn id="578" dur="2250" fill="hold"/>
                                        <p:tgtEl>
                                          <p:spTgt spid="99"/>
                                        </p:tgtEl>
                                        <p:attrNameLst>
                                          <p:attrName>r</p:attrName>
                                        </p:attrNameLst>
                                      </p:cBhvr>
                                    </p:animRot>
                                  </p:childTnLst>
                                </p:cTn>
                              </p:par>
                              <p:par>
                                <p:cTn id="579" presetID="8" presetClass="emph" presetSubtype="0" fill="hold" grpId="1" nodeType="withEffect">
                                  <p:stCondLst>
                                    <p:cond delay="0"/>
                                  </p:stCondLst>
                                  <p:childTnLst>
                                    <p:animRot by="-21600000">
                                      <p:cBhvr>
                                        <p:cTn id="580" dur="2250" fill="hold"/>
                                        <p:tgtEl>
                                          <p:spTgt spid="100"/>
                                        </p:tgtEl>
                                        <p:attrNameLst>
                                          <p:attrName>r</p:attrName>
                                        </p:attrNameLst>
                                      </p:cBhvr>
                                    </p:animRot>
                                  </p:childTnLst>
                                </p:cTn>
                              </p:par>
                              <p:par>
                                <p:cTn id="581" presetID="2" presetClass="entr" presetSubtype="9" fill="hold" grpId="0" nodeType="withEffect">
                                  <p:stCondLst>
                                    <p:cond delay="0"/>
                                  </p:stCondLst>
                                  <p:childTnLst>
                                    <p:set>
                                      <p:cBhvr>
                                        <p:cTn id="582" dur="1" fill="hold">
                                          <p:stCondLst>
                                            <p:cond delay="0"/>
                                          </p:stCondLst>
                                        </p:cTn>
                                        <p:tgtEl>
                                          <p:spTgt spid="102"/>
                                        </p:tgtEl>
                                        <p:attrNameLst>
                                          <p:attrName>style.visibility</p:attrName>
                                        </p:attrNameLst>
                                      </p:cBhvr>
                                      <p:to>
                                        <p:strVal val="visible"/>
                                      </p:to>
                                    </p:set>
                                    <p:anim calcmode="lin" valueType="num">
                                      <p:cBhvr additive="base">
                                        <p:cTn id="583" dur="2250" fill="hold"/>
                                        <p:tgtEl>
                                          <p:spTgt spid="102"/>
                                        </p:tgtEl>
                                        <p:attrNameLst>
                                          <p:attrName>ppt_x</p:attrName>
                                        </p:attrNameLst>
                                      </p:cBhvr>
                                      <p:tavLst>
                                        <p:tav tm="0">
                                          <p:val>
                                            <p:strVal val="0-#ppt_w/2"/>
                                          </p:val>
                                        </p:tav>
                                        <p:tav tm="100000">
                                          <p:val>
                                            <p:strVal val="#ppt_x"/>
                                          </p:val>
                                        </p:tav>
                                      </p:tavLst>
                                    </p:anim>
                                    <p:anim calcmode="lin" valueType="num">
                                      <p:cBhvr additive="base">
                                        <p:cTn id="584" dur="2250" fill="hold"/>
                                        <p:tgtEl>
                                          <p:spTgt spid="102"/>
                                        </p:tgtEl>
                                        <p:attrNameLst>
                                          <p:attrName>ppt_y</p:attrName>
                                        </p:attrNameLst>
                                      </p:cBhvr>
                                      <p:tavLst>
                                        <p:tav tm="0">
                                          <p:val>
                                            <p:strVal val="0-#ppt_h/2"/>
                                          </p:val>
                                        </p:tav>
                                        <p:tav tm="100000">
                                          <p:val>
                                            <p:strVal val="#ppt_y"/>
                                          </p:val>
                                        </p:tav>
                                      </p:tavLst>
                                    </p:anim>
                                  </p:childTnLst>
                                </p:cTn>
                              </p:par>
                              <p:par>
                                <p:cTn id="585" presetID="2" presetClass="entr" presetSubtype="9" fill="hold" grpId="0" nodeType="withEffect">
                                  <p:stCondLst>
                                    <p:cond delay="0"/>
                                  </p:stCondLst>
                                  <p:childTnLst>
                                    <p:set>
                                      <p:cBhvr>
                                        <p:cTn id="586" dur="1" fill="hold">
                                          <p:stCondLst>
                                            <p:cond delay="0"/>
                                          </p:stCondLst>
                                        </p:cTn>
                                        <p:tgtEl>
                                          <p:spTgt spid="103"/>
                                        </p:tgtEl>
                                        <p:attrNameLst>
                                          <p:attrName>style.visibility</p:attrName>
                                        </p:attrNameLst>
                                      </p:cBhvr>
                                      <p:to>
                                        <p:strVal val="visible"/>
                                      </p:to>
                                    </p:set>
                                    <p:anim calcmode="lin" valueType="num">
                                      <p:cBhvr additive="base">
                                        <p:cTn id="587" dur="2250" fill="hold"/>
                                        <p:tgtEl>
                                          <p:spTgt spid="103"/>
                                        </p:tgtEl>
                                        <p:attrNameLst>
                                          <p:attrName>ppt_x</p:attrName>
                                        </p:attrNameLst>
                                      </p:cBhvr>
                                      <p:tavLst>
                                        <p:tav tm="0">
                                          <p:val>
                                            <p:strVal val="0-#ppt_w/2"/>
                                          </p:val>
                                        </p:tav>
                                        <p:tav tm="100000">
                                          <p:val>
                                            <p:strVal val="#ppt_x"/>
                                          </p:val>
                                        </p:tav>
                                      </p:tavLst>
                                    </p:anim>
                                    <p:anim calcmode="lin" valueType="num">
                                      <p:cBhvr additive="base">
                                        <p:cTn id="588" dur="2250" fill="hold"/>
                                        <p:tgtEl>
                                          <p:spTgt spid="103"/>
                                        </p:tgtEl>
                                        <p:attrNameLst>
                                          <p:attrName>ppt_y</p:attrName>
                                        </p:attrNameLst>
                                      </p:cBhvr>
                                      <p:tavLst>
                                        <p:tav tm="0">
                                          <p:val>
                                            <p:strVal val="0-#ppt_h/2"/>
                                          </p:val>
                                        </p:tav>
                                        <p:tav tm="100000">
                                          <p:val>
                                            <p:strVal val="#ppt_y"/>
                                          </p:val>
                                        </p:tav>
                                      </p:tavLst>
                                    </p:anim>
                                  </p:childTnLst>
                                </p:cTn>
                              </p:par>
                              <p:par>
                                <p:cTn id="589" presetID="2" presetClass="entr" presetSubtype="9" fill="hold" grpId="0" nodeType="withEffect">
                                  <p:stCondLst>
                                    <p:cond delay="0"/>
                                  </p:stCondLst>
                                  <p:childTnLst>
                                    <p:set>
                                      <p:cBhvr>
                                        <p:cTn id="590" dur="1" fill="hold">
                                          <p:stCondLst>
                                            <p:cond delay="0"/>
                                          </p:stCondLst>
                                        </p:cTn>
                                        <p:tgtEl>
                                          <p:spTgt spid="104"/>
                                        </p:tgtEl>
                                        <p:attrNameLst>
                                          <p:attrName>style.visibility</p:attrName>
                                        </p:attrNameLst>
                                      </p:cBhvr>
                                      <p:to>
                                        <p:strVal val="visible"/>
                                      </p:to>
                                    </p:set>
                                    <p:anim calcmode="lin" valueType="num">
                                      <p:cBhvr additive="base">
                                        <p:cTn id="591" dur="2250" fill="hold"/>
                                        <p:tgtEl>
                                          <p:spTgt spid="104"/>
                                        </p:tgtEl>
                                        <p:attrNameLst>
                                          <p:attrName>ppt_x</p:attrName>
                                        </p:attrNameLst>
                                      </p:cBhvr>
                                      <p:tavLst>
                                        <p:tav tm="0">
                                          <p:val>
                                            <p:strVal val="0-#ppt_w/2"/>
                                          </p:val>
                                        </p:tav>
                                        <p:tav tm="100000">
                                          <p:val>
                                            <p:strVal val="#ppt_x"/>
                                          </p:val>
                                        </p:tav>
                                      </p:tavLst>
                                    </p:anim>
                                    <p:anim calcmode="lin" valueType="num">
                                      <p:cBhvr additive="base">
                                        <p:cTn id="592" dur="2250" fill="hold"/>
                                        <p:tgtEl>
                                          <p:spTgt spid="104"/>
                                        </p:tgtEl>
                                        <p:attrNameLst>
                                          <p:attrName>ppt_y</p:attrName>
                                        </p:attrNameLst>
                                      </p:cBhvr>
                                      <p:tavLst>
                                        <p:tav tm="0">
                                          <p:val>
                                            <p:strVal val="0-#ppt_h/2"/>
                                          </p:val>
                                        </p:tav>
                                        <p:tav tm="100000">
                                          <p:val>
                                            <p:strVal val="#ppt_y"/>
                                          </p:val>
                                        </p:tav>
                                      </p:tavLst>
                                    </p:anim>
                                  </p:childTnLst>
                                </p:cTn>
                              </p:par>
                              <p:par>
                                <p:cTn id="593" presetID="2" presetClass="entr" presetSubtype="9" fill="hold" grpId="0" nodeType="withEffect">
                                  <p:stCondLst>
                                    <p:cond delay="0"/>
                                  </p:stCondLst>
                                  <p:childTnLst>
                                    <p:set>
                                      <p:cBhvr>
                                        <p:cTn id="594" dur="1" fill="hold">
                                          <p:stCondLst>
                                            <p:cond delay="0"/>
                                          </p:stCondLst>
                                        </p:cTn>
                                        <p:tgtEl>
                                          <p:spTgt spid="105"/>
                                        </p:tgtEl>
                                        <p:attrNameLst>
                                          <p:attrName>style.visibility</p:attrName>
                                        </p:attrNameLst>
                                      </p:cBhvr>
                                      <p:to>
                                        <p:strVal val="visible"/>
                                      </p:to>
                                    </p:set>
                                    <p:anim calcmode="lin" valueType="num">
                                      <p:cBhvr additive="base">
                                        <p:cTn id="595" dur="2250" fill="hold"/>
                                        <p:tgtEl>
                                          <p:spTgt spid="105"/>
                                        </p:tgtEl>
                                        <p:attrNameLst>
                                          <p:attrName>ppt_x</p:attrName>
                                        </p:attrNameLst>
                                      </p:cBhvr>
                                      <p:tavLst>
                                        <p:tav tm="0">
                                          <p:val>
                                            <p:strVal val="0-#ppt_w/2"/>
                                          </p:val>
                                        </p:tav>
                                        <p:tav tm="100000">
                                          <p:val>
                                            <p:strVal val="#ppt_x"/>
                                          </p:val>
                                        </p:tav>
                                      </p:tavLst>
                                    </p:anim>
                                    <p:anim calcmode="lin" valueType="num">
                                      <p:cBhvr additive="base">
                                        <p:cTn id="596" dur="2250" fill="hold"/>
                                        <p:tgtEl>
                                          <p:spTgt spid="105"/>
                                        </p:tgtEl>
                                        <p:attrNameLst>
                                          <p:attrName>ppt_y</p:attrName>
                                        </p:attrNameLst>
                                      </p:cBhvr>
                                      <p:tavLst>
                                        <p:tav tm="0">
                                          <p:val>
                                            <p:strVal val="0-#ppt_h/2"/>
                                          </p:val>
                                        </p:tav>
                                        <p:tav tm="100000">
                                          <p:val>
                                            <p:strVal val="#ppt_y"/>
                                          </p:val>
                                        </p:tav>
                                      </p:tavLst>
                                    </p:anim>
                                  </p:childTnLst>
                                </p:cTn>
                              </p:par>
                              <p:par>
                                <p:cTn id="597" presetID="2" presetClass="entr" presetSubtype="9" fill="hold" grpId="0" nodeType="withEffect">
                                  <p:stCondLst>
                                    <p:cond delay="0"/>
                                  </p:stCondLst>
                                  <p:childTnLst>
                                    <p:set>
                                      <p:cBhvr>
                                        <p:cTn id="598" dur="1" fill="hold">
                                          <p:stCondLst>
                                            <p:cond delay="0"/>
                                          </p:stCondLst>
                                        </p:cTn>
                                        <p:tgtEl>
                                          <p:spTgt spid="106"/>
                                        </p:tgtEl>
                                        <p:attrNameLst>
                                          <p:attrName>style.visibility</p:attrName>
                                        </p:attrNameLst>
                                      </p:cBhvr>
                                      <p:to>
                                        <p:strVal val="visible"/>
                                      </p:to>
                                    </p:set>
                                    <p:anim calcmode="lin" valueType="num">
                                      <p:cBhvr additive="base">
                                        <p:cTn id="599" dur="2250" fill="hold"/>
                                        <p:tgtEl>
                                          <p:spTgt spid="106"/>
                                        </p:tgtEl>
                                        <p:attrNameLst>
                                          <p:attrName>ppt_x</p:attrName>
                                        </p:attrNameLst>
                                      </p:cBhvr>
                                      <p:tavLst>
                                        <p:tav tm="0">
                                          <p:val>
                                            <p:strVal val="0-#ppt_w/2"/>
                                          </p:val>
                                        </p:tav>
                                        <p:tav tm="100000">
                                          <p:val>
                                            <p:strVal val="#ppt_x"/>
                                          </p:val>
                                        </p:tav>
                                      </p:tavLst>
                                    </p:anim>
                                    <p:anim calcmode="lin" valueType="num">
                                      <p:cBhvr additive="base">
                                        <p:cTn id="600" dur="2250" fill="hold"/>
                                        <p:tgtEl>
                                          <p:spTgt spid="106"/>
                                        </p:tgtEl>
                                        <p:attrNameLst>
                                          <p:attrName>ppt_y</p:attrName>
                                        </p:attrNameLst>
                                      </p:cBhvr>
                                      <p:tavLst>
                                        <p:tav tm="0">
                                          <p:val>
                                            <p:strVal val="0-#ppt_h/2"/>
                                          </p:val>
                                        </p:tav>
                                        <p:tav tm="100000">
                                          <p:val>
                                            <p:strVal val="#ppt_y"/>
                                          </p:val>
                                        </p:tav>
                                      </p:tavLst>
                                    </p:anim>
                                  </p:childTnLst>
                                </p:cTn>
                              </p:par>
                              <p:par>
                                <p:cTn id="601" presetID="2" presetClass="entr" presetSubtype="9" fill="hold" grpId="0" nodeType="withEffect">
                                  <p:stCondLst>
                                    <p:cond delay="0"/>
                                  </p:stCondLst>
                                  <p:childTnLst>
                                    <p:set>
                                      <p:cBhvr>
                                        <p:cTn id="602" dur="1" fill="hold">
                                          <p:stCondLst>
                                            <p:cond delay="0"/>
                                          </p:stCondLst>
                                        </p:cTn>
                                        <p:tgtEl>
                                          <p:spTgt spid="107"/>
                                        </p:tgtEl>
                                        <p:attrNameLst>
                                          <p:attrName>style.visibility</p:attrName>
                                        </p:attrNameLst>
                                      </p:cBhvr>
                                      <p:to>
                                        <p:strVal val="visible"/>
                                      </p:to>
                                    </p:set>
                                    <p:anim calcmode="lin" valueType="num">
                                      <p:cBhvr additive="base">
                                        <p:cTn id="603" dur="2250" fill="hold"/>
                                        <p:tgtEl>
                                          <p:spTgt spid="107"/>
                                        </p:tgtEl>
                                        <p:attrNameLst>
                                          <p:attrName>ppt_x</p:attrName>
                                        </p:attrNameLst>
                                      </p:cBhvr>
                                      <p:tavLst>
                                        <p:tav tm="0">
                                          <p:val>
                                            <p:strVal val="0-#ppt_w/2"/>
                                          </p:val>
                                        </p:tav>
                                        <p:tav tm="100000">
                                          <p:val>
                                            <p:strVal val="#ppt_x"/>
                                          </p:val>
                                        </p:tav>
                                      </p:tavLst>
                                    </p:anim>
                                    <p:anim calcmode="lin" valueType="num">
                                      <p:cBhvr additive="base">
                                        <p:cTn id="604" dur="2250" fill="hold"/>
                                        <p:tgtEl>
                                          <p:spTgt spid="107"/>
                                        </p:tgtEl>
                                        <p:attrNameLst>
                                          <p:attrName>ppt_y</p:attrName>
                                        </p:attrNameLst>
                                      </p:cBhvr>
                                      <p:tavLst>
                                        <p:tav tm="0">
                                          <p:val>
                                            <p:strVal val="0-#ppt_h/2"/>
                                          </p:val>
                                        </p:tav>
                                        <p:tav tm="100000">
                                          <p:val>
                                            <p:strVal val="#ppt_y"/>
                                          </p:val>
                                        </p:tav>
                                      </p:tavLst>
                                    </p:anim>
                                  </p:childTnLst>
                                </p:cTn>
                              </p:par>
                              <p:par>
                                <p:cTn id="605" presetID="2" presetClass="entr" presetSubtype="9" fill="hold" grpId="0" nodeType="withEffect">
                                  <p:stCondLst>
                                    <p:cond delay="0"/>
                                  </p:stCondLst>
                                  <p:childTnLst>
                                    <p:set>
                                      <p:cBhvr>
                                        <p:cTn id="606" dur="1" fill="hold">
                                          <p:stCondLst>
                                            <p:cond delay="0"/>
                                          </p:stCondLst>
                                        </p:cTn>
                                        <p:tgtEl>
                                          <p:spTgt spid="108"/>
                                        </p:tgtEl>
                                        <p:attrNameLst>
                                          <p:attrName>style.visibility</p:attrName>
                                        </p:attrNameLst>
                                      </p:cBhvr>
                                      <p:to>
                                        <p:strVal val="visible"/>
                                      </p:to>
                                    </p:set>
                                    <p:anim calcmode="lin" valueType="num">
                                      <p:cBhvr additive="base">
                                        <p:cTn id="607" dur="2250" fill="hold"/>
                                        <p:tgtEl>
                                          <p:spTgt spid="108"/>
                                        </p:tgtEl>
                                        <p:attrNameLst>
                                          <p:attrName>ppt_x</p:attrName>
                                        </p:attrNameLst>
                                      </p:cBhvr>
                                      <p:tavLst>
                                        <p:tav tm="0">
                                          <p:val>
                                            <p:strVal val="0-#ppt_w/2"/>
                                          </p:val>
                                        </p:tav>
                                        <p:tav tm="100000">
                                          <p:val>
                                            <p:strVal val="#ppt_x"/>
                                          </p:val>
                                        </p:tav>
                                      </p:tavLst>
                                    </p:anim>
                                    <p:anim calcmode="lin" valueType="num">
                                      <p:cBhvr additive="base">
                                        <p:cTn id="608" dur="2250" fill="hold"/>
                                        <p:tgtEl>
                                          <p:spTgt spid="108"/>
                                        </p:tgtEl>
                                        <p:attrNameLst>
                                          <p:attrName>ppt_y</p:attrName>
                                        </p:attrNameLst>
                                      </p:cBhvr>
                                      <p:tavLst>
                                        <p:tav tm="0">
                                          <p:val>
                                            <p:strVal val="0-#ppt_h/2"/>
                                          </p:val>
                                        </p:tav>
                                        <p:tav tm="100000">
                                          <p:val>
                                            <p:strVal val="#ppt_y"/>
                                          </p:val>
                                        </p:tav>
                                      </p:tavLst>
                                    </p:anim>
                                  </p:childTnLst>
                                </p:cTn>
                              </p:par>
                              <p:par>
                                <p:cTn id="609" presetID="2" presetClass="entr" presetSubtype="9" fill="hold" grpId="0" nodeType="withEffect">
                                  <p:stCondLst>
                                    <p:cond delay="0"/>
                                  </p:stCondLst>
                                  <p:childTnLst>
                                    <p:set>
                                      <p:cBhvr>
                                        <p:cTn id="610" dur="1" fill="hold">
                                          <p:stCondLst>
                                            <p:cond delay="0"/>
                                          </p:stCondLst>
                                        </p:cTn>
                                        <p:tgtEl>
                                          <p:spTgt spid="109"/>
                                        </p:tgtEl>
                                        <p:attrNameLst>
                                          <p:attrName>style.visibility</p:attrName>
                                        </p:attrNameLst>
                                      </p:cBhvr>
                                      <p:to>
                                        <p:strVal val="visible"/>
                                      </p:to>
                                    </p:set>
                                    <p:anim calcmode="lin" valueType="num">
                                      <p:cBhvr additive="base">
                                        <p:cTn id="611" dur="2250" fill="hold"/>
                                        <p:tgtEl>
                                          <p:spTgt spid="109"/>
                                        </p:tgtEl>
                                        <p:attrNameLst>
                                          <p:attrName>ppt_x</p:attrName>
                                        </p:attrNameLst>
                                      </p:cBhvr>
                                      <p:tavLst>
                                        <p:tav tm="0">
                                          <p:val>
                                            <p:strVal val="0-#ppt_w/2"/>
                                          </p:val>
                                        </p:tav>
                                        <p:tav tm="100000">
                                          <p:val>
                                            <p:strVal val="#ppt_x"/>
                                          </p:val>
                                        </p:tav>
                                      </p:tavLst>
                                    </p:anim>
                                    <p:anim calcmode="lin" valueType="num">
                                      <p:cBhvr additive="base">
                                        <p:cTn id="612" dur="2250" fill="hold"/>
                                        <p:tgtEl>
                                          <p:spTgt spid="109"/>
                                        </p:tgtEl>
                                        <p:attrNameLst>
                                          <p:attrName>ppt_y</p:attrName>
                                        </p:attrNameLst>
                                      </p:cBhvr>
                                      <p:tavLst>
                                        <p:tav tm="0">
                                          <p:val>
                                            <p:strVal val="0-#ppt_h/2"/>
                                          </p:val>
                                        </p:tav>
                                        <p:tav tm="100000">
                                          <p:val>
                                            <p:strVal val="#ppt_y"/>
                                          </p:val>
                                        </p:tav>
                                      </p:tavLst>
                                    </p:anim>
                                  </p:childTnLst>
                                </p:cTn>
                              </p:par>
                              <p:par>
                                <p:cTn id="613" presetID="2" presetClass="entr" presetSubtype="9" fill="hold" grpId="0" nodeType="withEffect">
                                  <p:stCondLst>
                                    <p:cond delay="0"/>
                                  </p:stCondLst>
                                  <p:childTnLst>
                                    <p:set>
                                      <p:cBhvr>
                                        <p:cTn id="614" dur="1" fill="hold">
                                          <p:stCondLst>
                                            <p:cond delay="0"/>
                                          </p:stCondLst>
                                        </p:cTn>
                                        <p:tgtEl>
                                          <p:spTgt spid="110"/>
                                        </p:tgtEl>
                                        <p:attrNameLst>
                                          <p:attrName>style.visibility</p:attrName>
                                        </p:attrNameLst>
                                      </p:cBhvr>
                                      <p:to>
                                        <p:strVal val="visible"/>
                                      </p:to>
                                    </p:set>
                                    <p:anim calcmode="lin" valueType="num">
                                      <p:cBhvr additive="base">
                                        <p:cTn id="615" dur="2250" fill="hold"/>
                                        <p:tgtEl>
                                          <p:spTgt spid="110"/>
                                        </p:tgtEl>
                                        <p:attrNameLst>
                                          <p:attrName>ppt_x</p:attrName>
                                        </p:attrNameLst>
                                      </p:cBhvr>
                                      <p:tavLst>
                                        <p:tav tm="0">
                                          <p:val>
                                            <p:strVal val="0-#ppt_w/2"/>
                                          </p:val>
                                        </p:tav>
                                        <p:tav tm="100000">
                                          <p:val>
                                            <p:strVal val="#ppt_x"/>
                                          </p:val>
                                        </p:tav>
                                      </p:tavLst>
                                    </p:anim>
                                    <p:anim calcmode="lin" valueType="num">
                                      <p:cBhvr additive="base">
                                        <p:cTn id="616" dur="2250" fill="hold"/>
                                        <p:tgtEl>
                                          <p:spTgt spid="110"/>
                                        </p:tgtEl>
                                        <p:attrNameLst>
                                          <p:attrName>ppt_y</p:attrName>
                                        </p:attrNameLst>
                                      </p:cBhvr>
                                      <p:tavLst>
                                        <p:tav tm="0">
                                          <p:val>
                                            <p:strVal val="0-#ppt_h/2"/>
                                          </p:val>
                                        </p:tav>
                                        <p:tav tm="100000">
                                          <p:val>
                                            <p:strVal val="#ppt_y"/>
                                          </p:val>
                                        </p:tav>
                                      </p:tavLst>
                                    </p:anim>
                                  </p:childTnLst>
                                </p:cTn>
                              </p:par>
                              <p:par>
                                <p:cTn id="617" presetID="2" presetClass="entr" presetSubtype="9" fill="hold" grpId="0" nodeType="withEffect">
                                  <p:stCondLst>
                                    <p:cond delay="0"/>
                                  </p:stCondLst>
                                  <p:childTnLst>
                                    <p:set>
                                      <p:cBhvr>
                                        <p:cTn id="618" dur="1" fill="hold">
                                          <p:stCondLst>
                                            <p:cond delay="0"/>
                                          </p:stCondLst>
                                        </p:cTn>
                                        <p:tgtEl>
                                          <p:spTgt spid="111"/>
                                        </p:tgtEl>
                                        <p:attrNameLst>
                                          <p:attrName>style.visibility</p:attrName>
                                        </p:attrNameLst>
                                      </p:cBhvr>
                                      <p:to>
                                        <p:strVal val="visible"/>
                                      </p:to>
                                    </p:set>
                                    <p:anim calcmode="lin" valueType="num">
                                      <p:cBhvr additive="base">
                                        <p:cTn id="619" dur="2250" fill="hold"/>
                                        <p:tgtEl>
                                          <p:spTgt spid="111"/>
                                        </p:tgtEl>
                                        <p:attrNameLst>
                                          <p:attrName>ppt_x</p:attrName>
                                        </p:attrNameLst>
                                      </p:cBhvr>
                                      <p:tavLst>
                                        <p:tav tm="0">
                                          <p:val>
                                            <p:strVal val="0-#ppt_w/2"/>
                                          </p:val>
                                        </p:tav>
                                        <p:tav tm="100000">
                                          <p:val>
                                            <p:strVal val="#ppt_x"/>
                                          </p:val>
                                        </p:tav>
                                      </p:tavLst>
                                    </p:anim>
                                    <p:anim calcmode="lin" valueType="num">
                                      <p:cBhvr additive="base">
                                        <p:cTn id="620" dur="2250" fill="hold"/>
                                        <p:tgtEl>
                                          <p:spTgt spid="111"/>
                                        </p:tgtEl>
                                        <p:attrNameLst>
                                          <p:attrName>ppt_y</p:attrName>
                                        </p:attrNameLst>
                                      </p:cBhvr>
                                      <p:tavLst>
                                        <p:tav tm="0">
                                          <p:val>
                                            <p:strVal val="0-#ppt_h/2"/>
                                          </p:val>
                                        </p:tav>
                                        <p:tav tm="100000">
                                          <p:val>
                                            <p:strVal val="#ppt_y"/>
                                          </p:val>
                                        </p:tav>
                                      </p:tavLst>
                                    </p:anim>
                                  </p:childTnLst>
                                </p:cTn>
                              </p:par>
                              <p:par>
                                <p:cTn id="621" presetID="2" presetClass="entr" presetSubtype="9" fill="hold" grpId="0" nodeType="withEffect">
                                  <p:stCondLst>
                                    <p:cond delay="0"/>
                                  </p:stCondLst>
                                  <p:childTnLst>
                                    <p:set>
                                      <p:cBhvr>
                                        <p:cTn id="622" dur="1" fill="hold">
                                          <p:stCondLst>
                                            <p:cond delay="0"/>
                                          </p:stCondLst>
                                        </p:cTn>
                                        <p:tgtEl>
                                          <p:spTgt spid="112"/>
                                        </p:tgtEl>
                                        <p:attrNameLst>
                                          <p:attrName>style.visibility</p:attrName>
                                        </p:attrNameLst>
                                      </p:cBhvr>
                                      <p:to>
                                        <p:strVal val="visible"/>
                                      </p:to>
                                    </p:set>
                                    <p:anim calcmode="lin" valueType="num">
                                      <p:cBhvr additive="base">
                                        <p:cTn id="623" dur="2250" fill="hold"/>
                                        <p:tgtEl>
                                          <p:spTgt spid="112"/>
                                        </p:tgtEl>
                                        <p:attrNameLst>
                                          <p:attrName>ppt_x</p:attrName>
                                        </p:attrNameLst>
                                      </p:cBhvr>
                                      <p:tavLst>
                                        <p:tav tm="0">
                                          <p:val>
                                            <p:strVal val="0-#ppt_w/2"/>
                                          </p:val>
                                        </p:tav>
                                        <p:tav tm="100000">
                                          <p:val>
                                            <p:strVal val="#ppt_x"/>
                                          </p:val>
                                        </p:tav>
                                      </p:tavLst>
                                    </p:anim>
                                    <p:anim calcmode="lin" valueType="num">
                                      <p:cBhvr additive="base">
                                        <p:cTn id="624" dur="2250" fill="hold"/>
                                        <p:tgtEl>
                                          <p:spTgt spid="112"/>
                                        </p:tgtEl>
                                        <p:attrNameLst>
                                          <p:attrName>ppt_y</p:attrName>
                                        </p:attrNameLst>
                                      </p:cBhvr>
                                      <p:tavLst>
                                        <p:tav tm="0">
                                          <p:val>
                                            <p:strVal val="0-#ppt_h/2"/>
                                          </p:val>
                                        </p:tav>
                                        <p:tav tm="100000">
                                          <p:val>
                                            <p:strVal val="#ppt_y"/>
                                          </p:val>
                                        </p:tav>
                                      </p:tavLst>
                                    </p:anim>
                                  </p:childTnLst>
                                </p:cTn>
                              </p:par>
                              <p:par>
                                <p:cTn id="625" presetID="2" presetClass="entr" presetSubtype="9" fill="hold" grpId="0" nodeType="withEffect">
                                  <p:stCondLst>
                                    <p:cond delay="0"/>
                                  </p:stCondLst>
                                  <p:childTnLst>
                                    <p:set>
                                      <p:cBhvr>
                                        <p:cTn id="626" dur="1" fill="hold">
                                          <p:stCondLst>
                                            <p:cond delay="0"/>
                                          </p:stCondLst>
                                        </p:cTn>
                                        <p:tgtEl>
                                          <p:spTgt spid="113"/>
                                        </p:tgtEl>
                                        <p:attrNameLst>
                                          <p:attrName>style.visibility</p:attrName>
                                        </p:attrNameLst>
                                      </p:cBhvr>
                                      <p:to>
                                        <p:strVal val="visible"/>
                                      </p:to>
                                    </p:set>
                                    <p:anim calcmode="lin" valueType="num">
                                      <p:cBhvr additive="base">
                                        <p:cTn id="627" dur="2250" fill="hold"/>
                                        <p:tgtEl>
                                          <p:spTgt spid="113"/>
                                        </p:tgtEl>
                                        <p:attrNameLst>
                                          <p:attrName>ppt_x</p:attrName>
                                        </p:attrNameLst>
                                      </p:cBhvr>
                                      <p:tavLst>
                                        <p:tav tm="0">
                                          <p:val>
                                            <p:strVal val="0-#ppt_w/2"/>
                                          </p:val>
                                        </p:tav>
                                        <p:tav tm="100000">
                                          <p:val>
                                            <p:strVal val="#ppt_x"/>
                                          </p:val>
                                        </p:tav>
                                      </p:tavLst>
                                    </p:anim>
                                    <p:anim calcmode="lin" valueType="num">
                                      <p:cBhvr additive="base">
                                        <p:cTn id="628" dur="2250" fill="hold"/>
                                        <p:tgtEl>
                                          <p:spTgt spid="113"/>
                                        </p:tgtEl>
                                        <p:attrNameLst>
                                          <p:attrName>ppt_y</p:attrName>
                                        </p:attrNameLst>
                                      </p:cBhvr>
                                      <p:tavLst>
                                        <p:tav tm="0">
                                          <p:val>
                                            <p:strVal val="0-#ppt_h/2"/>
                                          </p:val>
                                        </p:tav>
                                        <p:tav tm="100000">
                                          <p:val>
                                            <p:strVal val="#ppt_y"/>
                                          </p:val>
                                        </p:tav>
                                      </p:tavLst>
                                    </p:anim>
                                  </p:childTnLst>
                                </p:cTn>
                              </p:par>
                              <p:par>
                                <p:cTn id="629" presetID="2" presetClass="entr" presetSubtype="9" fill="hold" grpId="0" nodeType="withEffect">
                                  <p:stCondLst>
                                    <p:cond delay="0"/>
                                  </p:stCondLst>
                                  <p:childTnLst>
                                    <p:set>
                                      <p:cBhvr>
                                        <p:cTn id="630" dur="1" fill="hold">
                                          <p:stCondLst>
                                            <p:cond delay="0"/>
                                          </p:stCondLst>
                                        </p:cTn>
                                        <p:tgtEl>
                                          <p:spTgt spid="114"/>
                                        </p:tgtEl>
                                        <p:attrNameLst>
                                          <p:attrName>style.visibility</p:attrName>
                                        </p:attrNameLst>
                                      </p:cBhvr>
                                      <p:to>
                                        <p:strVal val="visible"/>
                                      </p:to>
                                    </p:set>
                                    <p:anim calcmode="lin" valueType="num">
                                      <p:cBhvr additive="base">
                                        <p:cTn id="631" dur="2250" fill="hold"/>
                                        <p:tgtEl>
                                          <p:spTgt spid="114"/>
                                        </p:tgtEl>
                                        <p:attrNameLst>
                                          <p:attrName>ppt_x</p:attrName>
                                        </p:attrNameLst>
                                      </p:cBhvr>
                                      <p:tavLst>
                                        <p:tav tm="0">
                                          <p:val>
                                            <p:strVal val="0-#ppt_w/2"/>
                                          </p:val>
                                        </p:tav>
                                        <p:tav tm="100000">
                                          <p:val>
                                            <p:strVal val="#ppt_x"/>
                                          </p:val>
                                        </p:tav>
                                      </p:tavLst>
                                    </p:anim>
                                    <p:anim calcmode="lin" valueType="num">
                                      <p:cBhvr additive="base">
                                        <p:cTn id="632" dur="2250" fill="hold"/>
                                        <p:tgtEl>
                                          <p:spTgt spid="114"/>
                                        </p:tgtEl>
                                        <p:attrNameLst>
                                          <p:attrName>ppt_y</p:attrName>
                                        </p:attrNameLst>
                                      </p:cBhvr>
                                      <p:tavLst>
                                        <p:tav tm="0">
                                          <p:val>
                                            <p:strVal val="0-#ppt_h/2"/>
                                          </p:val>
                                        </p:tav>
                                        <p:tav tm="100000">
                                          <p:val>
                                            <p:strVal val="#ppt_y"/>
                                          </p:val>
                                        </p:tav>
                                      </p:tavLst>
                                    </p:anim>
                                  </p:childTnLst>
                                </p:cTn>
                              </p:par>
                              <p:par>
                                <p:cTn id="633" presetID="2" presetClass="entr" presetSubtype="9" fill="hold" grpId="0" nodeType="withEffect">
                                  <p:stCondLst>
                                    <p:cond delay="0"/>
                                  </p:stCondLst>
                                  <p:childTnLst>
                                    <p:set>
                                      <p:cBhvr>
                                        <p:cTn id="634" dur="1" fill="hold">
                                          <p:stCondLst>
                                            <p:cond delay="0"/>
                                          </p:stCondLst>
                                        </p:cTn>
                                        <p:tgtEl>
                                          <p:spTgt spid="115"/>
                                        </p:tgtEl>
                                        <p:attrNameLst>
                                          <p:attrName>style.visibility</p:attrName>
                                        </p:attrNameLst>
                                      </p:cBhvr>
                                      <p:to>
                                        <p:strVal val="visible"/>
                                      </p:to>
                                    </p:set>
                                    <p:anim calcmode="lin" valueType="num">
                                      <p:cBhvr additive="base">
                                        <p:cTn id="635" dur="2250" fill="hold"/>
                                        <p:tgtEl>
                                          <p:spTgt spid="115"/>
                                        </p:tgtEl>
                                        <p:attrNameLst>
                                          <p:attrName>ppt_x</p:attrName>
                                        </p:attrNameLst>
                                      </p:cBhvr>
                                      <p:tavLst>
                                        <p:tav tm="0">
                                          <p:val>
                                            <p:strVal val="0-#ppt_w/2"/>
                                          </p:val>
                                        </p:tav>
                                        <p:tav tm="100000">
                                          <p:val>
                                            <p:strVal val="#ppt_x"/>
                                          </p:val>
                                        </p:tav>
                                      </p:tavLst>
                                    </p:anim>
                                    <p:anim calcmode="lin" valueType="num">
                                      <p:cBhvr additive="base">
                                        <p:cTn id="636" dur="2250" fill="hold"/>
                                        <p:tgtEl>
                                          <p:spTgt spid="115"/>
                                        </p:tgtEl>
                                        <p:attrNameLst>
                                          <p:attrName>ppt_y</p:attrName>
                                        </p:attrNameLst>
                                      </p:cBhvr>
                                      <p:tavLst>
                                        <p:tav tm="0">
                                          <p:val>
                                            <p:strVal val="0-#ppt_h/2"/>
                                          </p:val>
                                        </p:tav>
                                        <p:tav tm="100000">
                                          <p:val>
                                            <p:strVal val="#ppt_y"/>
                                          </p:val>
                                        </p:tav>
                                      </p:tavLst>
                                    </p:anim>
                                  </p:childTnLst>
                                </p:cTn>
                              </p:par>
                              <p:par>
                                <p:cTn id="637" presetID="2" presetClass="entr" presetSubtype="9" fill="hold" grpId="0" nodeType="withEffect">
                                  <p:stCondLst>
                                    <p:cond delay="0"/>
                                  </p:stCondLst>
                                  <p:childTnLst>
                                    <p:set>
                                      <p:cBhvr>
                                        <p:cTn id="638" dur="1" fill="hold">
                                          <p:stCondLst>
                                            <p:cond delay="0"/>
                                          </p:stCondLst>
                                        </p:cTn>
                                        <p:tgtEl>
                                          <p:spTgt spid="116"/>
                                        </p:tgtEl>
                                        <p:attrNameLst>
                                          <p:attrName>style.visibility</p:attrName>
                                        </p:attrNameLst>
                                      </p:cBhvr>
                                      <p:to>
                                        <p:strVal val="visible"/>
                                      </p:to>
                                    </p:set>
                                    <p:anim calcmode="lin" valueType="num">
                                      <p:cBhvr additive="base">
                                        <p:cTn id="639" dur="2250" fill="hold"/>
                                        <p:tgtEl>
                                          <p:spTgt spid="116"/>
                                        </p:tgtEl>
                                        <p:attrNameLst>
                                          <p:attrName>ppt_x</p:attrName>
                                        </p:attrNameLst>
                                      </p:cBhvr>
                                      <p:tavLst>
                                        <p:tav tm="0">
                                          <p:val>
                                            <p:strVal val="0-#ppt_w/2"/>
                                          </p:val>
                                        </p:tav>
                                        <p:tav tm="100000">
                                          <p:val>
                                            <p:strVal val="#ppt_x"/>
                                          </p:val>
                                        </p:tav>
                                      </p:tavLst>
                                    </p:anim>
                                    <p:anim calcmode="lin" valueType="num">
                                      <p:cBhvr additive="base">
                                        <p:cTn id="640" dur="2250" fill="hold"/>
                                        <p:tgtEl>
                                          <p:spTgt spid="116"/>
                                        </p:tgtEl>
                                        <p:attrNameLst>
                                          <p:attrName>ppt_y</p:attrName>
                                        </p:attrNameLst>
                                      </p:cBhvr>
                                      <p:tavLst>
                                        <p:tav tm="0">
                                          <p:val>
                                            <p:strVal val="0-#ppt_h/2"/>
                                          </p:val>
                                        </p:tav>
                                        <p:tav tm="100000">
                                          <p:val>
                                            <p:strVal val="#ppt_y"/>
                                          </p:val>
                                        </p:tav>
                                      </p:tavLst>
                                    </p:anim>
                                  </p:childTnLst>
                                </p:cTn>
                              </p:par>
                              <p:par>
                                <p:cTn id="641" presetID="2" presetClass="entr" presetSubtype="9" fill="hold" grpId="0" nodeType="withEffect">
                                  <p:stCondLst>
                                    <p:cond delay="0"/>
                                  </p:stCondLst>
                                  <p:childTnLst>
                                    <p:set>
                                      <p:cBhvr>
                                        <p:cTn id="642" dur="1" fill="hold">
                                          <p:stCondLst>
                                            <p:cond delay="0"/>
                                          </p:stCondLst>
                                        </p:cTn>
                                        <p:tgtEl>
                                          <p:spTgt spid="117"/>
                                        </p:tgtEl>
                                        <p:attrNameLst>
                                          <p:attrName>style.visibility</p:attrName>
                                        </p:attrNameLst>
                                      </p:cBhvr>
                                      <p:to>
                                        <p:strVal val="visible"/>
                                      </p:to>
                                    </p:set>
                                    <p:anim calcmode="lin" valueType="num">
                                      <p:cBhvr additive="base">
                                        <p:cTn id="643" dur="2250" fill="hold"/>
                                        <p:tgtEl>
                                          <p:spTgt spid="117"/>
                                        </p:tgtEl>
                                        <p:attrNameLst>
                                          <p:attrName>ppt_x</p:attrName>
                                        </p:attrNameLst>
                                      </p:cBhvr>
                                      <p:tavLst>
                                        <p:tav tm="0">
                                          <p:val>
                                            <p:strVal val="0-#ppt_w/2"/>
                                          </p:val>
                                        </p:tav>
                                        <p:tav tm="100000">
                                          <p:val>
                                            <p:strVal val="#ppt_x"/>
                                          </p:val>
                                        </p:tav>
                                      </p:tavLst>
                                    </p:anim>
                                    <p:anim calcmode="lin" valueType="num">
                                      <p:cBhvr additive="base">
                                        <p:cTn id="644" dur="2250" fill="hold"/>
                                        <p:tgtEl>
                                          <p:spTgt spid="117"/>
                                        </p:tgtEl>
                                        <p:attrNameLst>
                                          <p:attrName>ppt_y</p:attrName>
                                        </p:attrNameLst>
                                      </p:cBhvr>
                                      <p:tavLst>
                                        <p:tav tm="0">
                                          <p:val>
                                            <p:strVal val="0-#ppt_h/2"/>
                                          </p:val>
                                        </p:tav>
                                        <p:tav tm="100000">
                                          <p:val>
                                            <p:strVal val="#ppt_y"/>
                                          </p:val>
                                        </p:tav>
                                      </p:tavLst>
                                    </p:anim>
                                  </p:childTnLst>
                                </p:cTn>
                              </p:par>
                              <p:par>
                                <p:cTn id="645" presetID="2" presetClass="entr" presetSubtype="9" fill="hold" grpId="0" nodeType="withEffect">
                                  <p:stCondLst>
                                    <p:cond delay="0"/>
                                  </p:stCondLst>
                                  <p:childTnLst>
                                    <p:set>
                                      <p:cBhvr>
                                        <p:cTn id="646" dur="1" fill="hold">
                                          <p:stCondLst>
                                            <p:cond delay="0"/>
                                          </p:stCondLst>
                                        </p:cTn>
                                        <p:tgtEl>
                                          <p:spTgt spid="118"/>
                                        </p:tgtEl>
                                        <p:attrNameLst>
                                          <p:attrName>style.visibility</p:attrName>
                                        </p:attrNameLst>
                                      </p:cBhvr>
                                      <p:to>
                                        <p:strVal val="visible"/>
                                      </p:to>
                                    </p:set>
                                    <p:anim calcmode="lin" valueType="num">
                                      <p:cBhvr additive="base">
                                        <p:cTn id="647" dur="2250" fill="hold"/>
                                        <p:tgtEl>
                                          <p:spTgt spid="118"/>
                                        </p:tgtEl>
                                        <p:attrNameLst>
                                          <p:attrName>ppt_x</p:attrName>
                                        </p:attrNameLst>
                                      </p:cBhvr>
                                      <p:tavLst>
                                        <p:tav tm="0">
                                          <p:val>
                                            <p:strVal val="0-#ppt_w/2"/>
                                          </p:val>
                                        </p:tav>
                                        <p:tav tm="100000">
                                          <p:val>
                                            <p:strVal val="#ppt_x"/>
                                          </p:val>
                                        </p:tav>
                                      </p:tavLst>
                                    </p:anim>
                                    <p:anim calcmode="lin" valueType="num">
                                      <p:cBhvr additive="base">
                                        <p:cTn id="648" dur="2250" fill="hold"/>
                                        <p:tgtEl>
                                          <p:spTgt spid="118"/>
                                        </p:tgtEl>
                                        <p:attrNameLst>
                                          <p:attrName>ppt_y</p:attrName>
                                        </p:attrNameLst>
                                      </p:cBhvr>
                                      <p:tavLst>
                                        <p:tav tm="0">
                                          <p:val>
                                            <p:strVal val="0-#ppt_h/2"/>
                                          </p:val>
                                        </p:tav>
                                        <p:tav tm="100000">
                                          <p:val>
                                            <p:strVal val="#ppt_y"/>
                                          </p:val>
                                        </p:tav>
                                      </p:tavLst>
                                    </p:anim>
                                  </p:childTnLst>
                                </p:cTn>
                              </p:par>
                              <p:par>
                                <p:cTn id="649" presetID="2" presetClass="entr" presetSubtype="9" fill="hold" grpId="0" nodeType="withEffect">
                                  <p:stCondLst>
                                    <p:cond delay="0"/>
                                  </p:stCondLst>
                                  <p:childTnLst>
                                    <p:set>
                                      <p:cBhvr>
                                        <p:cTn id="650" dur="1" fill="hold">
                                          <p:stCondLst>
                                            <p:cond delay="0"/>
                                          </p:stCondLst>
                                        </p:cTn>
                                        <p:tgtEl>
                                          <p:spTgt spid="119"/>
                                        </p:tgtEl>
                                        <p:attrNameLst>
                                          <p:attrName>style.visibility</p:attrName>
                                        </p:attrNameLst>
                                      </p:cBhvr>
                                      <p:to>
                                        <p:strVal val="visible"/>
                                      </p:to>
                                    </p:set>
                                    <p:anim calcmode="lin" valueType="num">
                                      <p:cBhvr additive="base">
                                        <p:cTn id="651" dur="2250" fill="hold"/>
                                        <p:tgtEl>
                                          <p:spTgt spid="119"/>
                                        </p:tgtEl>
                                        <p:attrNameLst>
                                          <p:attrName>ppt_x</p:attrName>
                                        </p:attrNameLst>
                                      </p:cBhvr>
                                      <p:tavLst>
                                        <p:tav tm="0">
                                          <p:val>
                                            <p:strVal val="0-#ppt_w/2"/>
                                          </p:val>
                                        </p:tav>
                                        <p:tav tm="100000">
                                          <p:val>
                                            <p:strVal val="#ppt_x"/>
                                          </p:val>
                                        </p:tav>
                                      </p:tavLst>
                                    </p:anim>
                                    <p:anim calcmode="lin" valueType="num">
                                      <p:cBhvr additive="base">
                                        <p:cTn id="652" dur="2250" fill="hold"/>
                                        <p:tgtEl>
                                          <p:spTgt spid="119"/>
                                        </p:tgtEl>
                                        <p:attrNameLst>
                                          <p:attrName>ppt_y</p:attrName>
                                        </p:attrNameLst>
                                      </p:cBhvr>
                                      <p:tavLst>
                                        <p:tav tm="0">
                                          <p:val>
                                            <p:strVal val="0-#ppt_h/2"/>
                                          </p:val>
                                        </p:tav>
                                        <p:tav tm="100000">
                                          <p:val>
                                            <p:strVal val="#ppt_y"/>
                                          </p:val>
                                        </p:tav>
                                      </p:tavLst>
                                    </p:anim>
                                  </p:childTnLst>
                                </p:cTn>
                              </p:par>
                              <p:par>
                                <p:cTn id="653" presetID="2" presetClass="entr" presetSubtype="9" fill="hold" grpId="0" nodeType="withEffect">
                                  <p:stCondLst>
                                    <p:cond delay="0"/>
                                  </p:stCondLst>
                                  <p:childTnLst>
                                    <p:set>
                                      <p:cBhvr>
                                        <p:cTn id="654" dur="1" fill="hold">
                                          <p:stCondLst>
                                            <p:cond delay="0"/>
                                          </p:stCondLst>
                                        </p:cTn>
                                        <p:tgtEl>
                                          <p:spTgt spid="120"/>
                                        </p:tgtEl>
                                        <p:attrNameLst>
                                          <p:attrName>style.visibility</p:attrName>
                                        </p:attrNameLst>
                                      </p:cBhvr>
                                      <p:to>
                                        <p:strVal val="visible"/>
                                      </p:to>
                                    </p:set>
                                    <p:anim calcmode="lin" valueType="num">
                                      <p:cBhvr additive="base">
                                        <p:cTn id="655" dur="2250" fill="hold"/>
                                        <p:tgtEl>
                                          <p:spTgt spid="120"/>
                                        </p:tgtEl>
                                        <p:attrNameLst>
                                          <p:attrName>ppt_x</p:attrName>
                                        </p:attrNameLst>
                                      </p:cBhvr>
                                      <p:tavLst>
                                        <p:tav tm="0">
                                          <p:val>
                                            <p:strVal val="0-#ppt_w/2"/>
                                          </p:val>
                                        </p:tav>
                                        <p:tav tm="100000">
                                          <p:val>
                                            <p:strVal val="#ppt_x"/>
                                          </p:val>
                                        </p:tav>
                                      </p:tavLst>
                                    </p:anim>
                                    <p:anim calcmode="lin" valueType="num">
                                      <p:cBhvr additive="base">
                                        <p:cTn id="656" dur="2250" fill="hold"/>
                                        <p:tgtEl>
                                          <p:spTgt spid="120"/>
                                        </p:tgtEl>
                                        <p:attrNameLst>
                                          <p:attrName>ppt_y</p:attrName>
                                        </p:attrNameLst>
                                      </p:cBhvr>
                                      <p:tavLst>
                                        <p:tav tm="0">
                                          <p:val>
                                            <p:strVal val="0-#ppt_h/2"/>
                                          </p:val>
                                        </p:tav>
                                        <p:tav tm="100000">
                                          <p:val>
                                            <p:strVal val="#ppt_y"/>
                                          </p:val>
                                        </p:tav>
                                      </p:tavLst>
                                    </p:anim>
                                  </p:childTnLst>
                                </p:cTn>
                              </p:par>
                              <p:par>
                                <p:cTn id="657" presetID="2" presetClass="entr" presetSubtype="9" fill="hold" grpId="0" nodeType="withEffect">
                                  <p:stCondLst>
                                    <p:cond delay="0"/>
                                  </p:stCondLst>
                                  <p:childTnLst>
                                    <p:set>
                                      <p:cBhvr>
                                        <p:cTn id="658" dur="1" fill="hold">
                                          <p:stCondLst>
                                            <p:cond delay="0"/>
                                          </p:stCondLst>
                                        </p:cTn>
                                        <p:tgtEl>
                                          <p:spTgt spid="121"/>
                                        </p:tgtEl>
                                        <p:attrNameLst>
                                          <p:attrName>style.visibility</p:attrName>
                                        </p:attrNameLst>
                                      </p:cBhvr>
                                      <p:to>
                                        <p:strVal val="visible"/>
                                      </p:to>
                                    </p:set>
                                    <p:anim calcmode="lin" valueType="num">
                                      <p:cBhvr additive="base">
                                        <p:cTn id="659" dur="2250" fill="hold"/>
                                        <p:tgtEl>
                                          <p:spTgt spid="121"/>
                                        </p:tgtEl>
                                        <p:attrNameLst>
                                          <p:attrName>ppt_x</p:attrName>
                                        </p:attrNameLst>
                                      </p:cBhvr>
                                      <p:tavLst>
                                        <p:tav tm="0">
                                          <p:val>
                                            <p:strVal val="0-#ppt_w/2"/>
                                          </p:val>
                                        </p:tav>
                                        <p:tav tm="100000">
                                          <p:val>
                                            <p:strVal val="#ppt_x"/>
                                          </p:val>
                                        </p:tav>
                                      </p:tavLst>
                                    </p:anim>
                                    <p:anim calcmode="lin" valueType="num">
                                      <p:cBhvr additive="base">
                                        <p:cTn id="660" dur="2250" fill="hold"/>
                                        <p:tgtEl>
                                          <p:spTgt spid="121"/>
                                        </p:tgtEl>
                                        <p:attrNameLst>
                                          <p:attrName>ppt_y</p:attrName>
                                        </p:attrNameLst>
                                      </p:cBhvr>
                                      <p:tavLst>
                                        <p:tav tm="0">
                                          <p:val>
                                            <p:strVal val="0-#ppt_h/2"/>
                                          </p:val>
                                        </p:tav>
                                        <p:tav tm="100000">
                                          <p:val>
                                            <p:strVal val="#ppt_y"/>
                                          </p:val>
                                        </p:tav>
                                      </p:tavLst>
                                    </p:anim>
                                  </p:childTnLst>
                                </p:cTn>
                              </p:par>
                              <p:par>
                                <p:cTn id="661" presetID="2" presetClass="entr" presetSubtype="9" fill="hold" grpId="0" nodeType="withEffect">
                                  <p:stCondLst>
                                    <p:cond delay="0"/>
                                  </p:stCondLst>
                                  <p:childTnLst>
                                    <p:set>
                                      <p:cBhvr>
                                        <p:cTn id="662" dur="1" fill="hold">
                                          <p:stCondLst>
                                            <p:cond delay="0"/>
                                          </p:stCondLst>
                                        </p:cTn>
                                        <p:tgtEl>
                                          <p:spTgt spid="122"/>
                                        </p:tgtEl>
                                        <p:attrNameLst>
                                          <p:attrName>style.visibility</p:attrName>
                                        </p:attrNameLst>
                                      </p:cBhvr>
                                      <p:to>
                                        <p:strVal val="visible"/>
                                      </p:to>
                                    </p:set>
                                    <p:anim calcmode="lin" valueType="num">
                                      <p:cBhvr additive="base">
                                        <p:cTn id="663" dur="2250" fill="hold"/>
                                        <p:tgtEl>
                                          <p:spTgt spid="122"/>
                                        </p:tgtEl>
                                        <p:attrNameLst>
                                          <p:attrName>ppt_x</p:attrName>
                                        </p:attrNameLst>
                                      </p:cBhvr>
                                      <p:tavLst>
                                        <p:tav tm="0">
                                          <p:val>
                                            <p:strVal val="0-#ppt_w/2"/>
                                          </p:val>
                                        </p:tav>
                                        <p:tav tm="100000">
                                          <p:val>
                                            <p:strVal val="#ppt_x"/>
                                          </p:val>
                                        </p:tav>
                                      </p:tavLst>
                                    </p:anim>
                                    <p:anim calcmode="lin" valueType="num">
                                      <p:cBhvr additive="base">
                                        <p:cTn id="664" dur="2250" fill="hold"/>
                                        <p:tgtEl>
                                          <p:spTgt spid="122"/>
                                        </p:tgtEl>
                                        <p:attrNameLst>
                                          <p:attrName>ppt_y</p:attrName>
                                        </p:attrNameLst>
                                      </p:cBhvr>
                                      <p:tavLst>
                                        <p:tav tm="0">
                                          <p:val>
                                            <p:strVal val="0-#ppt_h/2"/>
                                          </p:val>
                                        </p:tav>
                                        <p:tav tm="100000">
                                          <p:val>
                                            <p:strVal val="#ppt_y"/>
                                          </p:val>
                                        </p:tav>
                                      </p:tavLst>
                                    </p:anim>
                                  </p:childTnLst>
                                </p:cTn>
                              </p:par>
                              <p:par>
                                <p:cTn id="665" presetID="2" presetClass="entr" presetSubtype="9" fill="hold" grpId="0" nodeType="withEffect">
                                  <p:stCondLst>
                                    <p:cond delay="0"/>
                                  </p:stCondLst>
                                  <p:childTnLst>
                                    <p:set>
                                      <p:cBhvr>
                                        <p:cTn id="666" dur="1" fill="hold">
                                          <p:stCondLst>
                                            <p:cond delay="0"/>
                                          </p:stCondLst>
                                        </p:cTn>
                                        <p:tgtEl>
                                          <p:spTgt spid="123"/>
                                        </p:tgtEl>
                                        <p:attrNameLst>
                                          <p:attrName>style.visibility</p:attrName>
                                        </p:attrNameLst>
                                      </p:cBhvr>
                                      <p:to>
                                        <p:strVal val="visible"/>
                                      </p:to>
                                    </p:set>
                                    <p:anim calcmode="lin" valueType="num">
                                      <p:cBhvr additive="base">
                                        <p:cTn id="667" dur="2250" fill="hold"/>
                                        <p:tgtEl>
                                          <p:spTgt spid="123"/>
                                        </p:tgtEl>
                                        <p:attrNameLst>
                                          <p:attrName>ppt_x</p:attrName>
                                        </p:attrNameLst>
                                      </p:cBhvr>
                                      <p:tavLst>
                                        <p:tav tm="0">
                                          <p:val>
                                            <p:strVal val="0-#ppt_w/2"/>
                                          </p:val>
                                        </p:tav>
                                        <p:tav tm="100000">
                                          <p:val>
                                            <p:strVal val="#ppt_x"/>
                                          </p:val>
                                        </p:tav>
                                      </p:tavLst>
                                    </p:anim>
                                    <p:anim calcmode="lin" valueType="num">
                                      <p:cBhvr additive="base">
                                        <p:cTn id="668" dur="2250" fill="hold"/>
                                        <p:tgtEl>
                                          <p:spTgt spid="123"/>
                                        </p:tgtEl>
                                        <p:attrNameLst>
                                          <p:attrName>ppt_y</p:attrName>
                                        </p:attrNameLst>
                                      </p:cBhvr>
                                      <p:tavLst>
                                        <p:tav tm="0">
                                          <p:val>
                                            <p:strVal val="0-#ppt_h/2"/>
                                          </p:val>
                                        </p:tav>
                                        <p:tav tm="100000">
                                          <p:val>
                                            <p:strVal val="#ppt_y"/>
                                          </p:val>
                                        </p:tav>
                                      </p:tavLst>
                                    </p:anim>
                                  </p:childTnLst>
                                </p:cTn>
                              </p:par>
                              <p:par>
                                <p:cTn id="669" presetID="2" presetClass="entr" presetSubtype="9" fill="hold" grpId="0" nodeType="withEffect">
                                  <p:stCondLst>
                                    <p:cond delay="0"/>
                                  </p:stCondLst>
                                  <p:childTnLst>
                                    <p:set>
                                      <p:cBhvr>
                                        <p:cTn id="670" dur="1" fill="hold">
                                          <p:stCondLst>
                                            <p:cond delay="0"/>
                                          </p:stCondLst>
                                        </p:cTn>
                                        <p:tgtEl>
                                          <p:spTgt spid="124"/>
                                        </p:tgtEl>
                                        <p:attrNameLst>
                                          <p:attrName>style.visibility</p:attrName>
                                        </p:attrNameLst>
                                      </p:cBhvr>
                                      <p:to>
                                        <p:strVal val="visible"/>
                                      </p:to>
                                    </p:set>
                                    <p:anim calcmode="lin" valueType="num">
                                      <p:cBhvr additive="base">
                                        <p:cTn id="671" dur="2250" fill="hold"/>
                                        <p:tgtEl>
                                          <p:spTgt spid="124"/>
                                        </p:tgtEl>
                                        <p:attrNameLst>
                                          <p:attrName>ppt_x</p:attrName>
                                        </p:attrNameLst>
                                      </p:cBhvr>
                                      <p:tavLst>
                                        <p:tav tm="0">
                                          <p:val>
                                            <p:strVal val="0-#ppt_w/2"/>
                                          </p:val>
                                        </p:tav>
                                        <p:tav tm="100000">
                                          <p:val>
                                            <p:strVal val="#ppt_x"/>
                                          </p:val>
                                        </p:tav>
                                      </p:tavLst>
                                    </p:anim>
                                    <p:anim calcmode="lin" valueType="num">
                                      <p:cBhvr additive="base">
                                        <p:cTn id="672" dur="2250" fill="hold"/>
                                        <p:tgtEl>
                                          <p:spTgt spid="124"/>
                                        </p:tgtEl>
                                        <p:attrNameLst>
                                          <p:attrName>ppt_y</p:attrName>
                                        </p:attrNameLst>
                                      </p:cBhvr>
                                      <p:tavLst>
                                        <p:tav tm="0">
                                          <p:val>
                                            <p:strVal val="0-#ppt_h/2"/>
                                          </p:val>
                                        </p:tav>
                                        <p:tav tm="100000">
                                          <p:val>
                                            <p:strVal val="#ppt_y"/>
                                          </p:val>
                                        </p:tav>
                                      </p:tavLst>
                                    </p:anim>
                                  </p:childTnLst>
                                </p:cTn>
                              </p:par>
                              <p:par>
                                <p:cTn id="673" presetID="2" presetClass="entr" presetSubtype="9" fill="hold" grpId="0" nodeType="withEffect">
                                  <p:stCondLst>
                                    <p:cond delay="0"/>
                                  </p:stCondLst>
                                  <p:childTnLst>
                                    <p:set>
                                      <p:cBhvr>
                                        <p:cTn id="674" dur="1" fill="hold">
                                          <p:stCondLst>
                                            <p:cond delay="0"/>
                                          </p:stCondLst>
                                        </p:cTn>
                                        <p:tgtEl>
                                          <p:spTgt spid="125"/>
                                        </p:tgtEl>
                                        <p:attrNameLst>
                                          <p:attrName>style.visibility</p:attrName>
                                        </p:attrNameLst>
                                      </p:cBhvr>
                                      <p:to>
                                        <p:strVal val="visible"/>
                                      </p:to>
                                    </p:set>
                                    <p:anim calcmode="lin" valueType="num">
                                      <p:cBhvr additive="base">
                                        <p:cTn id="675" dur="2250" fill="hold"/>
                                        <p:tgtEl>
                                          <p:spTgt spid="125"/>
                                        </p:tgtEl>
                                        <p:attrNameLst>
                                          <p:attrName>ppt_x</p:attrName>
                                        </p:attrNameLst>
                                      </p:cBhvr>
                                      <p:tavLst>
                                        <p:tav tm="0">
                                          <p:val>
                                            <p:strVal val="0-#ppt_w/2"/>
                                          </p:val>
                                        </p:tav>
                                        <p:tav tm="100000">
                                          <p:val>
                                            <p:strVal val="#ppt_x"/>
                                          </p:val>
                                        </p:tav>
                                      </p:tavLst>
                                    </p:anim>
                                    <p:anim calcmode="lin" valueType="num">
                                      <p:cBhvr additive="base">
                                        <p:cTn id="676" dur="2250" fill="hold"/>
                                        <p:tgtEl>
                                          <p:spTgt spid="125"/>
                                        </p:tgtEl>
                                        <p:attrNameLst>
                                          <p:attrName>ppt_y</p:attrName>
                                        </p:attrNameLst>
                                      </p:cBhvr>
                                      <p:tavLst>
                                        <p:tav tm="0">
                                          <p:val>
                                            <p:strVal val="0-#ppt_h/2"/>
                                          </p:val>
                                        </p:tav>
                                        <p:tav tm="100000">
                                          <p:val>
                                            <p:strVal val="#ppt_y"/>
                                          </p:val>
                                        </p:tav>
                                      </p:tavLst>
                                    </p:anim>
                                  </p:childTnLst>
                                </p:cTn>
                              </p:par>
                              <p:par>
                                <p:cTn id="677" presetID="2" presetClass="entr" presetSubtype="9" fill="hold" grpId="0" nodeType="withEffect">
                                  <p:stCondLst>
                                    <p:cond delay="0"/>
                                  </p:stCondLst>
                                  <p:childTnLst>
                                    <p:set>
                                      <p:cBhvr>
                                        <p:cTn id="678" dur="1" fill="hold">
                                          <p:stCondLst>
                                            <p:cond delay="0"/>
                                          </p:stCondLst>
                                        </p:cTn>
                                        <p:tgtEl>
                                          <p:spTgt spid="126"/>
                                        </p:tgtEl>
                                        <p:attrNameLst>
                                          <p:attrName>style.visibility</p:attrName>
                                        </p:attrNameLst>
                                      </p:cBhvr>
                                      <p:to>
                                        <p:strVal val="visible"/>
                                      </p:to>
                                    </p:set>
                                    <p:anim calcmode="lin" valueType="num">
                                      <p:cBhvr additive="base">
                                        <p:cTn id="679" dur="2250" fill="hold"/>
                                        <p:tgtEl>
                                          <p:spTgt spid="126"/>
                                        </p:tgtEl>
                                        <p:attrNameLst>
                                          <p:attrName>ppt_x</p:attrName>
                                        </p:attrNameLst>
                                      </p:cBhvr>
                                      <p:tavLst>
                                        <p:tav tm="0">
                                          <p:val>
                                            <p:strVal val="0-#ppt_w/2"/>
                                          </p:val>
                                        </p:tav>
                                        <p:tav tm="100000">
                                          <p:val>
                                            <p:strVal val="#ppt_x"/>
                                          </p:val>
                                        </p:tav>
                                      </p:tavLst>
                                    </p:anim>
                                    <p:anim calcmode="lin" valueType="num">
                                      <p:cBhvr additive="base">
                                        <p:cTn id="680" dur="2250" fill="hold"/>
                                        <p:tgtEl>
                                          <p:spTgt spid="126"/>
                                        </p:tgtEl>
                                        <p:attrNameLst>
                                          <p:attrName>ppt_y</p:attrName>
                                        </p:attrNameLst>
                                      </p:cBhvr>
                                      <p:tavLst>
                                        <p:tav tm="0">
                                          <p:val>
                                            <p:strVal val="0-#ppt_h/2"/>
                                          </p:val>
                                        </p:tav>
                                        <p:tav tm="100000">
                                          <p:val>
                                            <p:strVal val="#ppt_y"/>
                                          </p:val>
                                        </p:tav>
                                      </p:tavLst>
                                    </p:anim>
                                  </p:childTnLst>
                                </p:cTn>
                              </p:par>
                              <p:par>
                                <p:cTn id="681" presetID="2" presetClass="entr" presetSubtype="9" fill="hold" grpId="0" nodeType="withEffect">
                                  <p:stCondLst>
                                    <p:cond delay="0"/>
                                  </p:stCondLst>
                                  <p:childTnLst>
                                    <p:set>
                                      <p:cBhvr>
                                        <p:cTn id="682" dur="1" fill="hold">
                                          <p:stCondLst>
                                            <p:cond delay="0"/>
                                          </p:stCondLst>
                                        </p:cTn>
                                        <p:tgtEl>
                                          <p:spTgt spid="127"/>
                                        </p:tgtEl>
                                        <p:attrNameLst>
                                          <p:attrName>style.visibility</p:attrName>
                                        </p:attrNameLst>
                                      </p:cBhvr>
                                      <p:to>
                                        <p:strVal val="visible"/>
                                      </p:to>
                                    </p:set>
                                    <p:anim calcmode="lin" valueType="num">
                                      <p:cBhvr additive="base">
                                        <p:cTn id="683" dur="2250" fill="hold"/>
                                        <p:tgtEl>
                                          <p:spTgt spid="127"/>
                                        </p:tgtEl>
                                        <p:attrNameLst>
                                          <p:attrName>ppt_x</p:attrName>
                                        </p:attrNameLst>
                                      </p:cBhvr>
                                      <p:tavLst>
                                        <p:tav tm="0">
                                          <p:val>
                                            <p:strVal val="0-#ppt_w/2"/>
                                          </p:val>
                                        </p:tav>
                                        <p:tav tm="100000">
                                          <p:val>
                                            <p:strVal val="#ppt_x"/>
                                          </p:val>
                                        </p:tav>
                                      </p:tavLst>
                                    </p:anim>
                                    <p:anim calcmode="lin" valueType="num">
                                      <p:cBhvr additive="base">
                                        <p:cTn id="684" dur="2250" fill="hold"/>
                                        <p:tgtEl>
                                          <p:spTgt spid="127"/>
                                        </p:tgtEl>
                                        <p:attrNameLst>
                                          <p:attrName>ppt_y</p:attrName>
                                        </p:attrNameLst>
                                      </p:cBhvr>
                                      <p:tavLst>
                                        <p:tav tm="0">
                                          <p:val>
                                            <p:strVal val="0-#ppt_h/2"/>
                                          </p:val>
                                        </p:tav>
                                        <p:tav tm="100000">
                                          <p:val>
                                            <p:strVal val="#ppt_y"/>
                                          </p:val>
                                        </p:tav>
                                      </p:tavLst>
                                    </p:anim>
                                  </p:childTnLst>
                                </p:cTn>
                              </p:par>
                              <p:par>
                                <p:cTn id="685" presetID="2" presetClass="entr" presetSubtype="9" fill="hold" grpId="0" nodeType="withEffect">
                                  <p:stCondLst>
                                    <p:cond delay="0"/>
                                  </p:stCondLst>
                                  <p:childTnLst>
                                    <p:set>
                                      <p:cBhvr>
                                        <p:cTn id="686" dur="1" fill="hold">
                                          <p:stCondLst>
                                            <p:cond delay="0"/>
                                          </p:stCondLst>
                                        </p:cTn>
                                        <p:tgtEl>
                                          <p:spTgt spid="128"/>
                                        </p:tgtEl>
                                        <p:attrNameLst>
                                          <p:attrName>style.visibility</p:attrName>
                                        </p:attrNameLst>
                                      </p:cBhvr>
                                      <p:to>
                                        <p:strVal val="visible"/>
                                      </p:to>
                                    </p:set>
                                    <p:anim calcmode="lin" valueType="num">
                                      <p:cBhvr additive="base">
                                        <p:cTn id="687" dur="2250" fill="hold"/>
                                        <p:tgtEl>
                                          <p:spTgt spid="128"/>
                                        </p:tgtEl>
                                        <p:attrNameLst>
                                          <p:attrName>ppt_x</p:attrName>
                                        </p:attrNameLst>
                                      </p:cBhvr>
                                      <p:tavLst>
                                        <p:tav tm="0">
                                          <p:val>
                                            <p:strVal val="0-#ppt_w/2"/>
                                          </p:val>
                                        </p:tav>
                                        <p:tav tm="100000">
                                          <p:val>
                                            <p:strVal val="#ppt_x"/>
                                          </p:val>
                                        </p:tav>
                                      </p:tavLst>
                                    </p:anim>
                                    <p:anim calcmode="lin" valueType="num">
                                      <p:cBhvr additive="base">
                                        <p:cTn id="688" dur="2250" fill="hold"/>
                                        <p:tgtEl>
                                          <p:spTgt spid="128"/>
                                        </p:tgtEl>
                                        <p:attrNameLst>
                                          <p:attrName>ppt_y</p:attrName>
                                        </p:attrNameLst>
                                      </p:cBhvr>
                                      <p:tavLst>
                                        <p:tav tm="0">
                                          <p:val>
                                            <p:strVal val="0-#ppt_h/2"/>
                                          </p:val>
                                        </p:tav>
                                        <p:tav tm="100000">
                                          <p:val>
                                            <p:strVal val="#ppt_y"/>
                                          </p:val>
                                        </p:tav>
                                      </p:tavLst>
                                    </p:anim>
                                  </p:childTnLst>
                                </p:cTn>
                              </p:par>
                              <p:par>
                                <p:cTn id="689" presetID="2" presetClass="entr" presetSubtype="9" fill="hold" grpId="0" nodeType="withEffect">
                                  <p:stCondLst>
                                    <p:cond delay="0"/>
                                  </p:stCondLst>
                                  <p:childTnLst>
                                    <p:set>
                                      <p:cBhvr>
                                        <p:cTn id="690" dur="1" fill="hold">
                                          <p:stCondLst>
                                            <p:cond delay="0"/>
                                          </p:stCondLst>
                                        </p:cTn>
                                        <p:tgtEl>
                                          <p:spTgt spid="129"/>
                                        </p:tgtEl>
                                        <p:attrNameLst>
                                          <p:attrName>style.visibility</p:attrName>
                                        </p:attrNameLst>
                                      </p:cBhvr>
                                      <p:to>
                                        <p:strVal val="visible"/>
                                      </p:to>
                                    </p:set>
                                    <p:anim calcmode="lin" valueType="num">
                                      <p:cBhvr additive="base">
                                        <p:cTn id="691" dur="2250" fill="hold"/>
                                        <p:tgtEl>
                                          <p:spTgt spid="129"/>
                                        </p:tgtEl>
                                        <p:attrNameLst>
                                          <p:attrName>ppt_x</p:attrName>
                                        </p:attrNameLst>
                                      </p:cBhvr>
                                      <p:tavLst>
                                        <p:tav tm="0">
                                          <p:val>
                                            <p:strVal val="0-#ppt_w/2"/>
                                          </p:val>
                                        </p:tav>
                                        <p:tav tm="100000">
                                          <p:val>
                                            <p:strVal val="#ppt_x"/>
                                          </p:val>
                                        </p:tav>
                                      </p:tavLst>
                                    </p:anim>
                                    <p:anim calcmode="lin" valueType="num">
                                      <p:cBhvr additive="base">
                                        <p:cTn id="692" dur="2250" fill="hold"/>
                                        <p:tgtEl>
                                          <p:spTgt spid="129"/>
                                        </p:tgtEl>
                                        <p:attrNameLst>
                                          <p:attrName>ppt_y</p:attrName>
                                        </p:attrNameLst>
                                      </p:cBhvr>
                                      <p:tavLst>
                                        <p:tav tm="0">
                                          <p:val>
                                            <p:strVal val="0-#ppt_h/2"/>
                                          </p:val>
                                        </p:tav>
                                        <p:tav tm="100000">
                                          <p:val>
                                            <p:strVal val="#ppt_y"/>
                                          </p:val>
                                        </p:tav>
                                      </p:tavLst>
                                    </p:anim>
                                  </p:childTnLst>
                                </p:cTn>
                              </p:par>
                              <p:par>
                                <p:cTn id="693" presetID="2" presetClass="entr" presetSubtype="9" fill="hold" grpId="0" nodeType="withEffect">
                                  <p:stCondLst>
                                    <p:cond delay="0"/>
                                  </p:stCondLst>
                                  <p:childTnLst>
                                    <p:set>
                                      <p:cBhvr>
                                        <p:cTn id="694" dur="1" fill="hold">
                                          <p:stCondLst>
                                            <p:cond delay="0"/>
                                          </p:stCondLst>
                                        </p:cTn>
                                        <p:tgtEl>
                                          <p:spTgt spid="130"/>
                                        </p:tgtEl>
                                        <p:attrNameLst>
                                          <p:attrName>style.visibility</p:attrName>
                                        </p:attrNameLst>
                                      </p:cBhvr>
                                      <p:to>
                                        <p:strVal val="visible"/>
                                      </p:to>
                                    </p:set>
                                    <p:anim calcmode="lin" valueType="num">
                                      <p:cBhvr additive="base">
                                        <p:cTn id="695" dur="2250" fill="hold"/>
                                        <p:tgtEl>
                                          <p:spTgt spid="130"/>
                                        </p:tgtEl>
                                        <p:attrNameLst>
                                          <p:attrName>ppt_x</p:attrName>
                                        </p:attrNameLst>
                                      </p:cBhvr>
                                      <p:tavLst>
                                        <p:tav tm="0">
                                          <p:val>
                                            <p:strVal val="0-#ppt_w/2"/>
                                          </p:val>
                                        </p:tav>
                                        <p:tav tm="100000">
                                          <p:val>
                                            <p:strVal val="#ppt_x"/>
                                          </p:val>
                                        </p:tav>
                                      </p:tavLst>
                                    </p:anim>
                                    <p:anim calcmode="lin" valueType="num">
                                      <p:cBhvr additive="base">
                                        <p:cTn id="696" dur="2250" fill="hold"/>
                                        <p:tgtEl>
                                          <p:spTgt spid="130"/>
                                        </p:tgtEl>
                                        <p:attrNameLst>
                                          <p:attrName>ppt_y</p:attrName>
                                        </p:attrNameLst>
                                      </p:cBhvr>
                                      <p:tavLst>
                                        <p:tav tm="0">
                                          <p:val>
                                            <p:strVal val="0-#ppt_h/2"/>
                                          </p:val>
                                        </p:tav>
                                        <p:tav tm="100000">
                                          <p:val>
                                            <p:strVal val="#ppt_y"/>
                                          </p:val>
                                        </p:tav>
                                      </p:tavLst>
                                    </p:anim>
                                  </p:childTnLst>
                                </p:cTn>
                              </p:par>
                              <p:par>
                                <p:cTn id="697" presetID="2" presetClass="entr" presetSubtype="9" fill="hold" grpId="0" nodeType="withEffect">
                                  <p:stCondLst>
                                    <p:cond delay="0"/>
                                  </p:stCondLst>
                                  <p:childTnLst>
                                    <p:set>
                                      <p:cBhvr>
                                        <p:cTn id="698" dur="1" fill="hold">
                                          <p:stCondLst>
                                            <p:cond delay="0"/>
                                          </p:stCondLst>
                                        </p:cTn>
                                        <p:tgtEl>
                                          <p:spTgt spid="131"/>
                                        </p:tgtEl>
                                        <p:attrNameLst>
                                          <p:attrName>style.visibility</p:attrName>
                                        </p:attrNameLst>
                                      </p:cBhvr>
                                      <p:to>
                                        <p:strVal val="visible"/>
                                      </p:to>
                                    </p:set>
                                    <p:anim calcmode="lin" valueType="num">
                                      <p:cBhvr additive="base">
                                        <p:cTn id="699" dur="2250" fill="hold"/>
                                        <p:tgtEl>
                                          <p:spTgt spid="131"/>
                                        </p:tgtEl>
                                        <p:attrNameLst>
                                          <p:attrName>ppt_x</p:attrName>
                                        </p:attrNameLst>
                                      </p:cBhvr>
                                      <p:tavLst>
                                        <p:tav tm="0">
                                          <p:val>
                                            <p:strVal val="0-#ppt_w/2"/>
                                          </p:val>
                                        </p:tav>
                                        <p:tav tm="100000">
                                          <p:val>
                                            <p:strVal val="#ppt_x"/>
                                          </p:val>
                                        </p:tav>
                                      </p:tavLst>
                                    </p:anim>
                                    <p:anim calcmode="lin" valueType="num">
                                      <p:cBhvr additive="base">
                                        <p:cTn id="700" dur="2250" fill="hold"/>
                                        <p:tgtEl>
                                          <p:spTgt spid="131"/>
                                        </p:tgtEl>
                                        <p:attrNameLst>
                                          <p:attrName>ppt_y</p:attrName>
                                        </p:attrNameLst>
                                      </p:cBhvr>
                                      <p:tavLst>
                                        <p:tav tm="0">
                                          <p:val>
                                            <p:strVal val="0-#ppt_h/2"/>
                                          </p:val>
                                        </p:tav>
                                        <p:tav tm="100000">
                                          <p:val>
                                            <p:strVal val="#ppt_y"/>
                                          </p:val>
                                        </p:tav>
                                      </p:tavLst>
                                    </p:anim>
                                  </p:childTnLst>
                                </p:cTn>
                              </p:par>
                              <p:par>
                                <p:cTn id="701" presetID="2" presetClass="entr" presetSubtype="9" fill="hold" grpId="0" nodeType="withEffect">
                                  <p:stCondLst>
                                    <p:cond delay="0"/>
                                  </p:stCondLst>
                                  <p:childTnLst>
                                    <p:set>
                                      <p:cBhvr>
                                        <p:cTn id="702" dur="1" fill="hold">
                                          <p:stCondLst>
                                            <p:cond delay="0"/>
                                          </p:stCondLst>
                                        </p:cTn>
                                        <p:tgtEl>
                                          <p:spTgt spid="132"/>
                                        </p:tgtEl>
                                        <p:attrNameLst>
                                          <p:attrName>style.visibility</p:attrName>
                                        </p:attrNameLst>
                                      </p:cBhvr>
                                      <p:to>
                                        <p:strVal val="visible"/>
                                      </p:to>
                                    </p:set>
                                    <p:anim calcmode="lin" valueType="num">
                                      <p:cBhvr additive="base">
                                        <p:cTn id="703" dur="2250" fill="hold"/>
                                        <p:tgtEl>
                                          <p:spTgt spid="132"/>
                                        </p:tgtEl>
                                        <p:attrNameLst>
                                          <p:attrName>ppt_x</p:attrName>
                                        </p:attrNameLst>
                                      </p:cBhvr>
                                      <p:tavLst>
                                        <p:tav tm="0">
                                          <p:val>
                                            <p:strVal val="0-#ppt_w/2"/>
                                          </p:val>
                                        </p:tav>
                                        <p:tav tm="100000">
                                          <p:val>
                                            <p:strVal val="#ppt_x"/>
                                          </p:val>
                                        </p:tav>
                                      </p:tavLst>
                                    </p:anim>
                                    <p:anim calcmode="lin" valueType="num">
                                      <p:cBhvr additive="base">
                                        <p:cTn id="704" dur="2250" fill="hold"/>
                                        <p:tgtEl>
                                          <p:spTgt spid="132"/>
                                        </p:tgtEl>
                                        <p:attrNameLst>
                                          <p:attrName>ppt_y</p:attrName>
                                        </p:attrNameLst>
                                      </p:cBhvr>
                                      <p:tavLst>
                                        <p:tav tm="0">
                                          <p:val>
                                            <p:strVal val="0-#ppt_h/2"/>
                                          </p:val>
                                        </p:tav>
                                        <p:tav tm="100000">
                                          <p:val>
                                            <p:strVal val="#ppt_y"/>
                                          </p:val>
                                        </p:tav>
                                      </p:tavLst>
                                    </p:anim>
                                  </p:childTnLst>
                                </p:cTn>
                              </p:par>
                              <p:par>
                                <p:cTn id="705" presetID="2" presetClass="entr" presetSubtype="9" fill="hold" grpId="0" nodeType="withEffect">
                                  <p:stCondLst>
                                    <p:cond delay="0"/>
                                  </p:stCondLst>
                                  <p:childTnLst>
                                    <p:set>
                                      <p:cBhvr>
                                        <p:cTn id="706" dur="1" fill="hold">
                                          <p:stCondLst>
                                            <p:cond delay="0"/>
                                          </p:stCondLst>
                                        </p:cTn>
                                        <p:tgtEl>
                                          <p:spTgt spid="133"/>
                                        </p:tgtEl>
                                        <p:attrNameLst>
                                          <p:attrName>style.visibility</p:attrName>
                                        </p:attrNameLst>
                                      </p:cBhvr>
                                      <p:to>
                                        <p:strVal val="visible"/>
                                      </p:to>
                                    </p:set>
                                    <p:anim calcmode="lin" valueType="num">
                                      <p:cBhvr additive="base">
                                        <p:cTn id="707" dur="2250" fill="hold"/>
                                        <p:tgtEl>
                                          <p:spTgt spid="133"/>
                                        </p:tgtEl>
                                        <p:attrNameLst>
                                          <p:attrName>ppt_x</p:attrName>
                                        </p:attrNameLst>
                                      </p:cBhvr>
                                      <p:tavLst>
                                        <p:tav tm="0">
                                          <p:val>
                                            <p:strVal val="0-#ppt_w/2"/>
                                          </p:val>
                                        </p:tav>
                                        <p:tav tm="100000">
                                          <p:val>
                                            <p:strVal val="#ppt_x"/>
                                          </p:val>
                                        </p:tav>
                                      </p:tavLst>
                                    </p:anim>
                                    <p:anim calcmode="lin" valueType="num">
                                      <p:cBhvr additive="base">
                                        <p:cTn id="708" dur="2250" fill="hold"/>
                                        <p:tgtEl>
                                          <p:spTgt spid="133"/>
                                        </p:tgtEl>
                                        <p:attrNameLst>
                                          <p:attrName>ppt_y</p:attrName>
                                        </p:attrNameLst>
                                      </p:cBhvr>
                                      <p:tavLst>
                                        <p:tav tm="0">
                                          <p:val>
                                            <p:strVal val="0-#ppt_h/2"/>
                                          </p:val>
                                        </p:tav>
                                        <p:tav tm="100000">
                                          <p:val>
                                            <p:strVal val="#ppt_y"/>
                                          </p:val>
                                        </p:tav>
                                      </p:tavLst>
                                    </p:anim>
                                  </p:childTnLst>
                                </p:cTn>
                              </p:par>
                              <p:par>
                                <p:cTn id="709" presetID="9" presetClass="emph" presetSubtype="0" grpId="0" nodeType="withEffect">
                                  <p:stCondLst>
                                    <p:cond delay="0"/>
                                  </p:stCondLst>
                                  <p:childTnLst>
                                    <p:set>
                                      <p:cBhvr rctx="PPT">
                                        <p:cTn id="710" dur="indefinite"/>
                                        <p:tgtEl>
                                          <p:spTgt spid="141"/>
                                        </p:tgtEl>
                                        <p:attrNameLst>
                                          <p:attrName>style.opacity</p:attrName>
                                        </p:attrNameLst>
                                      </p:cBhvr>
                                      <p:to>
                                        <p:strVal val="0"/>
                                      </p:to>
                                    </p:set>
                                    <p:animEffect filter="image" prLst="opacity: 0">
                                      <p:cBhvr rctx="IE">
                                        <p:cTn id="711" dur="indefinite"/>
                                        <p:tgtEl>
                                          <p:spTgt spid="141"/>
                                        </p:tgtEl>
                                      </p:cBhvr>
                                    </p:animEffect>
                                  </p:childTnLst>
                                </p:cTn>
                              </p:par>
                              <p:par>
                                <p:cTn id="712" presetID="8" presetClass="emph" presetSubtype="0" fill="hold" grpId="1" nodeType="withEffect">
                                  <p:stCondLst>
                                    <p:cond delay="0"/>
                                  </p:stCondLst>
                                  <p:childTnLst>
                                    <p:animRot by="21600000">
                                      <p:cBhvr>
                                        <p:cTn id="713" dur="2250" fill="hold"/>
                                        <p:tgtEl>
                                          <p:spTgt spid="102"/>
                                        </p:tgtEl>
                                        <p:attrNameLst>
                                          <p:attrName>r</p:attrName>
                                        </p:attrNameLst>
                                      </p:cBhvr>
                                    </p:animRot>
                                  </p:childTnLst>
                                </p:cTn>
                              </p:par>
                              <p:par>
                                <p:cTn id="714" presetID="8" presetClass="emph" presetSubtype="0" fill="hold" grpId="1" nodeType="withEffect">
                                  <p:stCondLst>
                                    <p:cond delay="0"/>
                                  </p:stCondLst>
                                  <p:childTnLst>
                                    <p:animRot by="21600000">
                                      <p:cBhvr>
                                        <p:cTn id="715" dur="2250" fill="hold"/>
                                        <p:tgtEl>
                                          <p:spTgt spid="103"/>
                                        </p:tgtEl>
                                        <p:attrNameLst>
                                          <p:attrName>r</p:attrName>
                                        </p:attrNameLst>
                                      </p:cBhvr>
                                    </p:animRot>
                                  </p:childTnLst>
                                </p:cTn>
                              </p:par>
                              <p:par>
                                <p:cTn id="716" presetID="8" presetClass="emph" presetSubtype="0" fill="hold" grpId="1" nodeType="withEffect">
                                  <p:stCondLst>
                                    <p:cond delay="0"/>
                                  </p:stCondLst>
                                  <p:childTnLst>
                                    <p:animRot by="21600000">
                                      <p:cBhvr>
                                        <p:cTn id="717" dur="2250" fill="hold"/>
                                        <p:tgtEl>
                                          <p:spTgt spid="104"/>
                                        </p:tgtEl>
                                        <p:attrNameLst>
                                          <p:attrName>r</p:attrName>
                                        </p:attrNameLst>
                                      </p:cBhvr>
                                    </p:animRot>
                                  </p:childTnLst>
                                </p:cTn>
                              </p:par>
                              <p:par>
                                <p:cTn id="718" presetID="8" presetClass="emph" presetSubtype="0" fill="hold" grpId="1" nodeType="withEffect">
                                  <p:stCondLst>
                                    <p:cond delay="0"/>
                                  </p:stCondLst>
                                  <p:childTnLst>
                                    <p:animRot by="21600000">
                                      <p:cBhvr>
                                        <p:cTn id="719" dur="2250" fill="hold"/>
                                        <p:tgtEl>
                                          <p:spTgt spid="105"/>
                                        </p:tgtEl>
                                        <p:attrNameLst>
                                          <p:attrName>r</p:attrName>
                                        </p:attrNameLst>
                                      </p:cBhvr>
                                    </p:animRot>
                                  </p:childTnLst>
                                </p:cTn>
                              </p:par>
                              <p:par>
                                <p:cTn id="720" presetID="8" presetClass="emph" presetSubtype="0" fill="hold" grpId="1" nodeType="withEffect">
                                  <p:stCondLst>
                                    <p:cond delay="0"/>
                                  </p:stCondLst>
                                  <p:childTnLst>
                                    <p:animRot by="21600000">
                                      <p:cBhvr>
                                        <p:cTn id="721" dur="2250" fill="hold"/>
                                        <p:tgtEl>
                                          <p:spTgt spid="106"/>
                                        </p:tgtEl>
                                        <p:attrNameLst>
                                          <p:attrName>r</p:attrName>
                                        </p:attrNameLst>
                                      </p:cBhvr>
                                    </p:animRot>
                                  </p:childTnLst>
                                </p:cTn>
                              </p:par>
                              <p:par>
                                <p:cTn id="722" presetID="8" presetClass="emph" presetSubtype="0" fill="hold" grpId="1" nodeType="withEffect">
                                  <p:stCondLst>
                                    <p:cond delay="0"/>
                                  </p:stCondLst>
                                  <p:childTnLst>
                                    <p:animRot by="21600000">
                                      <p:cBhvr>
                                        <p:cTn id="723" dur="2250" fill="hold"/>
                                        <p:tgtEl>
                                          <p:spTgt spid="107"/>
                                        </p:tgtEl>
                                        <p:attrNameLst>
                                          <p:attrName>r</p:attrName>
                                        </p:attrNameLst>
                                      </p:cBhvr>
                                    </p:animRot>
                                  </p:childTnLst>
                                </p:cTn>
                              </p:par>
                              <p:par>
                                <p:cTn id="724" presetID="8" presetClass="emph" presetSubtype="0" fill="hold" grpId="1" nodeType="withEffect">
                                  <p:stCondLst>
                                    <p:cond delay="0"/>
                                  </p:stCondLst>
                                  <p:childTnLst>
                                    <p:animRot by="21600000">
                                      <p:cBhvr>
                                        <p:cTn id="725" dur="2250" fill="hold"/>
                                        <p:tgtEl>
                                          <p:spTgt spid="108"/>
                                        </p:tgtEl>
                                        <p:attrNameLst>
                                          <p:attrName>r</p:attrName>
                                        </p:attrNameLst>
                                      </p:cBhvr>
                                    </p:animRot>
                                  </p:childTnLst>
                                </p:cTn>
                              </p:par>
                              <p:par>
                                <p:cTn id="726" presetID="8" presetClass="emph" presetSubtype="0" fill="hold" grpId="1" nodeType="withEffect">
                                  <p:stCondLst>
                                    <p:cond delay="0"/>
                                  </p:stCondLst>
                                  <p:childTnLst>
                                    <p:animRot by="21600000">
                                      <p:cBhvr>
                                        <p:cTn id="727" dur="2250" fill="hold"/>
                                        <p:tgtEl>
                                          <p:spTgt spid="109"/>
                                        </p:tgtEl>
                                        <p:attrNameLst>
                                          <p:attrName>r</p:attrName>
                                        </p:attrNameLst>
                                      </p:cBhvr>
                                    </p:animRot>
                                  </p:childTnLst>
                                </p:cTn>
                              </p:par>
                              <p:par>
                                <p:cTn id="728" presetID="8" presetClass="emph" presetSubtype="0" fill="hold" grpId="1" nodeType="withEffect">
                                  <p:stCondLst>
                                    <p:cond delay="0"/>
                                  </p:stCondLst>
                                  <p:childTnLst>
                                    <p:animRot by="21600000">
                                      <p:cBhvr>
                                        <p:cTn id="729" dur="2250" fill="hold"/>
                                        <p:tgtEl>
                                          <p:spTgt spid="110"/>
                                        </p:tgtEl>
                                        <p:attrNameLst>
                                          <p:attrName>r</p:attrName>
                                        </p:attrNameLst>
                                      </p:cBhvr>
                                    </p:animRot>
                                  </p:childTnLst>
                                </p:cTn>
                              </p:par>
                              <p:par>
                                <p:cTn id="730" presetID="8" presetClass="emph" presetSubtype="0" fill="hold" grpId="1" nodeType="withEffect">
                                  <p:stCondLst>
                                    <p:cond delay="0"/>
                                  </p:stCondLst>
                                  <p:childTnLst>
                                    <p:animRot by="21600000">
                                      <p:cBhvr>
                                        <p:cTn id="731" dur="2250" fill="hold"/>
                                        <p:tgtEl>
                                          <p:spTgt spid="111"/>
                                        </p:tgtEl>
                                        <p:attrNameLst>
                                          <p:attrName>r</p:attrName>
                                        </p:attrNameLst>
                                      </p:cBhvr>
                                    </p:animRot>
                                  </p:childTnLst>
                                </p:cTn>
                              </p:par>
                              <p:par>
                                <p:cTn id="732" presetID="8" presetClass="emph" presetSubtype="0" fill="hold" grpId="1" nodeType="withEffect">
                                  <p:stCondLst>
                                    <p:cond delay="0"/>
                                  </p:stCondLst>
                                  <p:childTnLst>
                                    <p:animRot by="21600000">
                                      <p:cBhvr>
                                        <p:cTn id="733" dur="2250" fill="hold"/>
                                        <p:tgtEl>
                                          <p:spTgt spid="112"/>
                                        </p:tgtEl>
                                        <p:attrNameLst>
                                          <p:attrName>r</p:attrName>
                                        </p:attrNameLst>
                                      </p:cBhvr>
                                    </p:animRot>
                                  </p:childTnLst>
                                </p:cTn>
                              </p:par>
                              <p:par>
                                <p:cTn id="734" presetID="8" presetClass="emph" presetSubtype="0" fill="hold" grpId="1" nodeType="withEffect">
                                  <p:stCondLst>
                                    <p:cond delay="0"/>
                                  </p:stCondLst>
                                  <p:childTnLst>
                                    <p:animRot by="21600000">
                                      <p:cBhvr>
                                        <p:cTn id="735" dur="2250" fill="hold"/>
                                        <p:tgtEl>
                                          <p:spTgt spid="113"/>
                                        </p:tgtEl>
                                        <p:attrNameLst>
                                          <p:attrName>r</p:attrName>
                                        </p:attrNameLst>
                                      </p:cBhvr>
                                    </p:animRot>
                                  </p:childTnLst>
                                </p:cTn>
                              </p:par>
                              <p:par>
                                <p:cTn id="736" presetID="8" presetClass="emph" presetSubtype="0" fill="hold" grpId="1" nodeType="withEffect">
                                  <p:stCondLst>
                                    <p:cond delay="0"/>
                                  </p:stCondLst>
                                  <p:childTnLst>
                                    <p:animRot by="21600000">
                                      <p:cBhvr>
                                        <p:cTn id="737" dur="2250" fill="hold"/>
                                        <p:tgtEl>
                                          <p:spTgt spid="114"/>
                                        </p:tgtEl>
                                        <p:attrNameLst>
                                          <p:attrName>r</p:attrName>
                                        </p:attrNameLst>
                                      </p:cBhvr>
                                    </p:animRot>
                                  </p:childTnLst>
                                </p:cTn>
                              </p:par>
                              <p:par>
                                <p:cTn id="738" presetID="8" presetClass="emph" presetSubtype="0" fill="hold" grpId="1" nodeType="withEffect">
                                  <p:stCondLst>
                                    <p:cond delay="0"/>
                                  </p:stCondLst>
                                  <p:childTnLst>
                                    <p:animRot by="21600000">
                                      <p:cBhvr>
                                        <p:cTn id="739" dur="2250" fill="hold"/>
                                        <p:tgtEl>
                                          <p:spTgt spid="115"/>
                                        </p:tgtEl>
                                        <p:attrNameLst>
                                          <p:attrName>r</p:attrName>
                                        </p:attrNameLst>
                                      </p:cBhvr>
                                    </p:animRot>
                                  </p:childTnLst>
                                </p:cTn>
                              </p:par>
                              <p:par>
                                <p:cTn id="740" presetID="8" presetClass="emph" presetSubtype="0" fill="hold" grpId="1" nodeType="withEffect">
                                  <p:stCondLst>
                                    <p:cond delay="0"/>
                                  </p:stCondLst>
                                  <p:childTnLst>
                                    <p:animRot by="21600000">
                                      <p:cBhvr>
                                        <p:cTn id="741" dur="2250" fill="hold"/>
                                        <p:tgtEl>
                                          <p:spTgt spid="116"/>
                                        </p:tgtEl>
                                        <p:attrNameLst>
                                          <p:attrName>r</p:attrName>
                                        </p:attrNameLst>
                                      </p:cBhvr>
                                    </p:animRot>
                                  </p:childTnLst>
                                </p:cTn>
                              </p:par>
                              <p:par>
                                <p:cTn id="742" presetID="8" presetClass="emph" presetSubtype="0" fill="hold" grpId="1" nodeType="withEffect">
                                  <p:stCondLst>
                                    <p:cond delay="0"/>
                                  </p:stCondLst>
                                  <p:childTnLst>
                                    <p:animRot by="21600000">
                                      <p:cBhvr>
                                        <p:cTn id="743" dur="2250" fill="hold"/>
                                        <p:tgtEl>
                                          <p:spTgt spid="117"/>
                                        </p:tgtEl>
                                        <p:attrNameLst>
                                          <p:attrName>r</p:attrName>
                                        </p:attrNameLst>
                                      </p:cBhvr>
                                    </p:animRot>
                                  </p:childTnLst>
                                </p:cTn>
                              </p:par>
                              <p:par>
                                <p:cTn id="744" presetID="8" presetClass="emph" presetSubtype="0" fill="hold" grpId="1" nodeType="withEffect">
                                  <p:stCondLst>
                                    <p:cond delay="0"/>
                                  </p:stCondLst>
                                  <p:childTnLst>
                                    <p:animRot by="21600000">
                                      <p:cBhvr>
                                        <p:cTn id="745" dur="2250" fill="hold"/>
                                        <p:tgtEl>
                                          <p:spTgt spid="118"/>
                                        </p:tgtEl>
                                        <p:attrNameLst>
                                          <p:attrName>r</p:attrName>
                                        </p:attrNameLst>
                                      </p:cBhvr>
                                    </p:animRot>
                                  </p:childTnLst>
                                </p:cTn>
                              </p:par>
                              <p:par>
                                <p:cTn id="746" presetID="8" presetClass="emph" presetSubtype="0" fill="hold" grpId="1" nodeType="withEffect">
                                  <p:stCondLst>
                                    <p:cond delay="0"/>
                                  </p:stCondLst>
                                  <p:childTnLst>
                                    <p:animRot by="21600000">
                                      <p:cBhvr>
                                        <p:cTn id="747" dur="2250" fill="hold"/>
                                        <p:tgtEl>
                                          <p:spTgt spid="119"/>
                                        </p:tgtEl>
                                        <p:attrNameLst>
                                          <p:attrName>r</p:attrName>
                                        </p:attrNameLst>
                                      </p:cBhvr>
                                    </p:animRot>
                                  </p:childTnLst>
                                </p:cTn>
                              </p:par>
                              <p:par>
                                <p:cTn id="748" presetID="8" presetClass="emph" presetSubtype="0" fill="hold" grpId="1" nodeType="withEffect">
                                  <p:stCondLst>
                                    <p:cond delay="0"/>
                                  </p:stCondLst>
                                  <p:childTnLst>
                                    <p:animRot by="21600000">
                                      <p:cBhvr>
                                        <p:cTn id="749" dur="2250" fill="hold"/>
                                        <p:tgtEl>
                                          <p:spTgt spid="120"/>
                                        </p:tgtEl>
                                        <p:attrNameLst>
                                          <p:attrName>r</p:attrName>
                                        </p:attrNameLst>
                                      </p:cBhvr>
                                    </p:animRot>
                                  </p:childTnLst>
                                </p:cTn>
                              </p:par>
                              <p:par>
                                <p:cTn id="750" presetID="8" presetClass="emph" presetSubtype="0" fill="hold" grpId="1" nodeType="withEffect">
                                  <p:stCondLst>
                                    <p:cond delay="0"/>
                                  </p:stCondLst>
                                  <p:childTnLst>
                                    <p:animRot by="21600000">
                                      <p:cBhvr>
                                        <p:cTn id="751" dur="2250" fill="hold"/>
                                        <p:tgtEl>
                                          <p:spTgt spid="121"/>
                                        </p:tgtEl>
                                        <p:attrNameLst>
                                          <p:attrName>r</p:attrName>
                                        </p:attrNameLst>
                                      </p:cBhvr>
                                    </p:animRot>
                                  </p:childTnLst>
                                </p:cTn>
                              </p:par>
                              <p:par>
                                <p:cTn id="752" presetID="8" presetClass="emph" presetSubtype="0" fill="hold" grpId="1" nodeType="withEffect">
                                  <p:stCondLst>
                                    <p:cond delay="0"/>
                                  </p:stCondLst>
                                  <p:childTnLst>
                                    <p:animRot by="21600000">
                                      <p:cBhvr>
                                        <p:cTn id="753" dur="2250" fill="hold"/>
                                        <p:tgtEl>
                                          <p:spTgt spid="122"/>
                                        </p:tgtEl>
                                        <p:attrNameLst>
                                          <p:attrName>r</p:attrName>
                                        </p:attrNameLst>
                                      </p:cBhvr>
                                    </p:animRot>
                                  </p:childTnLst>
                                </p:cTn>
                              </p:par>
                              <p:par>
                                <p:cTn id="754" presetID="8" presetClass="emph" presetSubtype="0" fill="hold" grpId="1" nodeType="withEffect">
                                  <p:stCondLst>
                                    <p:cond delay="0"/>
                                  </p:stCondLst>
                                  <p:childTnLst>
                                    <p:animRot by="21600000">
                                      <p:cBhvr>
                                        <p:cTn id="755" dur="2250" fill="hold"/>
                                        <p:tgtEl>
                                          <p:spTgt spid="123"/>
                                        </p:tgtEl>
                                        <p:attrNameLst>
                                          <p:attrName>r</p:attrName>
                                        </p:attrNameLst>
                                      </p:cBhvr>
                                    </p:animRot>
                                  </p:childTnLst>
                                </p:cTn>
                              </p:par>
                              <p:par>
                                <p:cTn id="756" presetID="8" presetClass="emph" presetSubtype="0" fill="hold" grpId="1" nodeType="withEffect">
                                  <p:stCondLst>
                                    <p:cond delay="0"/>
                                  </p:stCondLst>
                                  <p:childTnLst>
                                    <p:animRot by="21600000">
                                      <p:cBhvr>
                                        <p:cTn id="757" dur="2250" fill="hold"/>
                                        <p:tgtEl>
                                          <p:spTgt spid="124"/>
                                        </p:tgtEl>
                                        <p:attrNameLst>
                                          <p:attrName>r</p:attrName>
                                        </p:attrNameLst>
                                      </p:cBhvr>
                                    </p:animRot>
                                  </p:childTnLst>
                                </p:cTn>
                              </p:par>
                              <p:par>
                                <p:cTn id="758" presetID="8" presetClass="emph" presetSubtype="0" fill="hold" grpId="1" nodeType="withEffect">
                                  <p:stCondLst>
                                    <p:cond delay="0"/>
                                  </p:stCondLst>
                                  <p:childTnLst>
                                    <p:animRot by="21600000">
                                      <p:cBhvr>
                                        <p:cTn id="759" dur="2250" fill="hold"/>
                                        <p:tgtEl>
                                          <p:spTgt spid="125"/>
                                        </p:tgtEl>
                                        <p:attrNameLst>
                                          <p:attrName>r</p:attrName>
                                        </p:attrNameLst>
                                      </p:cBhvr>
                                    </p:animRot>
                                  </p:childTnLst>
                                </p:cTn>
                              </p:par>
                              <p:par>
                                <p:cTn id="760" presetID="8" presetClass="emph" presetSubtype="0" fill="hold" grpId="1" nodeType="withEffect">
                                  <p:stCondLst>
                                    <p:cond delay="0"/>
                                  </p:stCondLst>
                                  <p:childTnLst>
                                    <p:animRot by="21600000">
                                      <p:cBhvr>
                                        <p:cTn id="761" dur="2250" fill="hold"/>
                                        <p:tgtEl>
                                          <p:spTgt spid="126"/>
                                        </p:tgtEl>
                                        <p:attrNameLst>
                                          <p:attrName>r</p:attrName>
                                        </p:attrNameLst>
                                      </p:cBhvr>
                                    </p:animRot>
                                  </p:childTnLst>
                                </p:cTn>
                              </p:par>
                              <p:par>
                                <p:cTn id="762" presetID="8" presetClass="emph" presetSubtype="0" fill="hold" grpId="1" nodeType="withEffect">
                                  <p:stCondLst>
                                    <p:cond delay="0"/>
                                  </p:stCondLst>
                                  <p:childTnLst>
                                    <p:animRot by="21600000">
                                      <p:cBhvr>
                                        <p:cTn id="763" dur="2250" fill="hold"/>
                                        <p:tgtEl>
                                          <p:spTgt spid="127"/>
                                        </p:tgtEl>
                                        <p:attrNameLst>
                                          <p:attrName>r</p:attrName>
                                        </p:attrNameLst>
                                      </p:cBhvr>
                                    </p:animRot>
                                  </p:childTnLst>
                                </p:cTn>
                              </p:par>
                              <p:par>
                                <p:cTn id="764" presetID="8" presetClass="emph" presetSubtype="0" fill="hold" grpId="1" nodeType="withEffect">
                                  <p:stCondLst>
                                    <p:cond delay="0"/>
                                  </p:stCondLst>
                                  <p:childTnLst>
                                    <p:animRot by="21600000">
                                      <p:cBhvr>
                                        <p:cTn id="765" dur="2250" fill="hold"/>
                                        <p:tgtEl>
                                          <p:spTgt spid="128"/>
                                        </p:tgtEl>
                                        <p:attrNameLst>
                                          <p:attrName>r</p:attrName>
                                        </p:attrNameLst>
                                      </p:cBhvr>
                                    </p:animRot>
                                  </p:childTnLst>
                                </p:cTn>
                              </p:par>
                              <p:par>
                                <p:cTn id="766" presetID="8" presetClass="emph" presetSubtype="0" fill="hold" grpId="1" nodeType="withEffect">
                                  <p:stCondLst>
                                    <p:cond delay="0"/>
                                  </p:stCondLst>
                                  <p:childTnLst>
                                    <p:animRot by="21600000">
                                      <p:cBhvr>
                                        <p:cTn id="767" dur="2250" fill="hold"/>
                                        <p:tgtEl>
                                          <p:spTgt spid="129"/>
                                        </p:tgtEl>
                                        <p:attrNameLst>
                                          <p:attrName>r</p:attrName>
                                        </p:attrNameLst>
                                      </p:cBhvr>
                                    </p:animRot>
                                  </p:childTnLst>
                                </p:cTn>
                              </p:par>
                              <p:par>
                                <p:cTn id="768" presetID="8" presetClass="emph" presetSubtype="0" fill="hold" grpId="1" nodeType="withEffect">
                                  <p:stCondLst>
                                    <p:cond delay="0"/>
                                  </p:stCondLst>
                                  <p:childTnLst>
                                    <p:animRot by="21600000">
                                      <p:cBhvr>
                                        <p:cTn id="769" dur="2250" fill="hold"/>
                                        <p:tgtEl>
                                          <p:spTgt spid="130"/>
                                        </p:tgtEl>
                                        <p:attrNameLst>
                                          <p:attrName>r</p:attrName>
                                        </p:attrNameLst>
                                      </p:cBhvr>
                                    </p:animRot>
                                  </p:childTnLst>
                                </p:cTn>
                              </p:par>
                              <p:par>
                                <p:cTn id="770" presetID="8" presetClass="emph" presetSubtype="0" fill="hold" grpId="1" nodeType="withEffect">
                                  <p:stCondLst>
                                    <p:cond delay="0"/>
                                  </p:stCondLst>
                                  <p:childTnLst>
                                    <p:animRot by="21600000">
                                      <p:cBhvr>
                                        <p:cTn id="771" dur="2250" fill="hold"/>
                                        <p:tgtEl>
                                          <p:spTgt spid="131"/>
                                        </p:tgtEl>
                                        <p:attrNameLst>
                                          <p:attrName>r</p:attrName>
                                        </p:attrNameLst>
                                      </p:cBhvr>
                                    </p:animRot>
                                  </p:childTnLst>
                                </p:cTn>
                              </p:par>
                              <p:par>
                                <p:cTn id="772" presetID="8" presetClass="emph" presetSubtype="0" fill="hold" grpId="1" nodeType="withEffect">
                                  <p:stCondLst>
                                    <p:cond delay="0"/>
                                  </p:stCondLst>
                                  <p:childTnLst>
                                    <p:animRot by="21600000">
                                      <p:cBhvr>
                                        <p:cTn id="773" dur="2250" fill="hold"/>
                                        <p:tgtEl>
                                          <p:spTgt spid="132"/>
                                        </p:tgtEl>
                                        <p:attrNameLst>
                                          <p:attrName>r</p:attrName>
                                        </p:attrNameLst>
                                      </p:cBhvr>
                                    </p:animRot>
                                  </p:childTnLst>
                                </p:cTn>
                              </p:par>
                              <p:par>
                                <p:cTn id="774" presetID="8" presetClass="emph" presetSubtype="0" fill="hold" grpId="1" nodeType="withEffect">
                                  <p:stCondLst>
                                    <p:cond delay="0"/>
                                  </p:stCondLst>
                                  <p:childTnLst>
                                    <p:animRot by="21600000">
                                      <p:cBhvr>
                                        <p:cTn id="775" dur="2250" fill="hold"/>
                                        <p:tgtEl>
                                          <p:spTgt spid="133"/>
                                        </p:tgtEl>
                                        <p:attrNameLst>
                                          <p:attrName>r</p:attrName>
                                        </p:attrNameLst>
                                      </p:cBhvr>
                                    </p:animRot>
                                  </p:childTnLst>
                                </p:cTn>
                              </p:par>
                            </p:childTnLst>
                          </p:cTn>
                        </p:par>
                        <p:par>
                          <p:cTn id="776" fill="hold">
                            <p:stCondLst>
                              <p:cond delay="2250"/>
                            </p:stCondLst>
                            <p:childTnLst>
                              <p:par>
                                <p:cTn id="777" presetID="2" presetClass="exit" presetSubtype="6" fill="hold" grpId="2" nodeType="afterEffect">
                                  <p:stCondLst>
                                    <p:cond delay="0"/>
                                  </p:stCondLst>
                                  <p:childTnLst>
                                    <p:anim calcmode="lin" valueType="num">
                                      <p:cBhvr additive="base">
                                        <p:cTn id="778" dur="2250"/>
                                        <p:tgtEl>
                                          <p:spTgt spid="36"/>
                                        </p:tgtEl>
                                        <p:attrNameLst>
                                          <p:attrName>ppt_x</p:attrName>
                                        </p:attrNameLst>
                                      </p:cBhvr>
                                      <p:tavLst>
                                        <p:tav tm="0">
                                          <p:val>
                                            <p:strVal val="ppt_x"/>
                                          </p:val>
                                        </p:tav>
                                        <p:tav tm="100000">
                                          <p:val>
                                            <p:strVal val="1+ppt_w/2"/>
                                          </p:val>
                                        </p:tav>
                                      </p:tavLst>
                                    </p:anim>
                                    <p:anim calcmode="lin" valueType="num">
                                      <p:cBhvr additive="base">
                                        <p:cTn id="779" dur="2250"/>
                                        <p:tgtEl>
                                          <p:spTgt spid="36"/>
                                        </p:tgtEl>
                                        <p:attrNameLst>
                                          <p:attrName>ppt_y</p:attrName>
                                        </p:attrNameLst>
                                      </p:cBhvr>
                                      <p:tavLst>
                                        <p:tav tm="0">
                                          <p:val>
                                            <p:strVal val="ppt_y"/>
                                          </p:val>
                                        </p:tav>
                                        <p:tav tm="100000">
                                          <p:val>
                                            <p:strVal val="1+ppt_h/2"/>
                                          </p:val>
                                        </p:tav>
                                      </p:tavLst>
                                    </p:anim>
                                    <p:set>
                                      <p:cBhvr>
                                        <p:cTn id="780" dur="1" fill="hold">
                                          <p:stCondLst>
                                            <p:cond delay="2249"/>
                                          </p:stCondLst>
                                        </p:cTn>
                                        <p:tgtEl>
                                          <p:spTgt spid="36"/>
                                        </p:tgtEl>
                                        <p:attrNameLst>
                                          <p:attrName>style.visibility</p:attrName>
                                        </p:attrNameLst>
                                      </p:cBhvr>
                                      <p:to>
                                        <p:strVal val="hidden"/>
                                      </p:to>
                                    </p:set>
                                  </p:childTnLst>
                                </p:cTn>
                              </p:par>
                              <p:par>
                                <p:cTn id="781" presetID="2" presetClass="exit" presetSubtype="6" fill="hold" grpId="2" nodeType="withEffect">
                                  <p:stCondLst>
                                    <p:cond delay="0"/>
                                  </p:stCondLst>
                                  <p:childTnLst>
                                    <p:anim calcmode="lin" valueType="num">
                                      <p:cBhvr additive="base">
                                        <p:cTn id="782" dur="2250"/>
                                        <p:tgtEl>
                                          <p:spTgt spid="37"/>
                                        </p:tgtEl>
                                        <p:attrNameLst>
                                          <p:attrName>ppt_x</p:attrName>
                                        </p:attrNameLst>
                                      </p:cBhvr>
                                      <p:tavLst>
                                        <p:tav tm="0">
                                          <p:val>
                                            <p:strVal val="ppt_x"/>
                                          </p:val>
                                        </p:tav>
                                        <p:tav tm="100000">
                                          <p:val>
                                            <p:strVal val="1+ppt_w/2"/>
                                          </p:val>
                                        </p:tav>
                                      </p:tavLst>
                                    </p:anim>
                                    <p:anim calcmode="lin" valueType="num">
                                      <p:cBhvr additive="base">
                                        <p:cTn id="783" dur="2250"/>
                                        <p:tgtEl>
                                          <p:spTgt spid="37"/>
                                        </p:tgtEl>
                                        <p:attrNameLst>
                                          <p:attrName>ppt_y</p:attrName>
                                        </p:attrNameLst>
                                      </p:cBhvr>
                                      <p:tavLst>
                                        <p:tav tm="0">
                                          <p:val>
                                            <p:strVal val="ppt_y"/>
                                          </p:val>
                                        </p:tav>
                                        <p:tav tm="100000">
                                          <p:val>
                                            <p:strVal val="1+ppt_h/2"/>
                                          </p:val>
                                        </p:tav>
                                      </p:tavLst>
                                    </p:anim>
                                    <p:set>
                                      <p:cBhvr>
                                        <p:cTn id="784" dur="1" fill="hold">
                                          <p:stCondLst>
                                            <p:cond delay="2249"/>
                                          </p:stCondLst>
                                        </p:cTn>
                                        <p:tgtEl>
                                          <p:spTgt spid="37"/>
                                        </p:tgtEl>
                                        <p:attrNameLst>
                                          <p:attrName>style.visibility</p:attrName>
                                        </p:attrNameLst>
                                      </p:cBhvr>
                                      <p:to>
                                        <p:strVal val="hidden"/>
                                      </p:to>
                                    </p:set>
                                  </p:childTnLst>
                                </p:cTn>
                              </p:par>
                              <p:par>
                                <p:cTn id="785" presetID="2" presetClass="exit" presetSubtype="6" fill="hold" grpId="2" nodeType="withEffect">
                                  <p:stCondLst>
                                    <p:cond delay="0"/>
                                  </p:stCondLst>
                                  <p:childTnLst>
                                    <p:anim calcmode="lin" valueType="num">
                                      <p:cBhvr additive="base">
                                        <p:cTn id="786" dur="2250"/>
                                        <p:tgtEl>
                                          <p:spTgt spid="38"/>
                                        </p:tgtEl>
                                        <p:attrNameLst>
                                          <p:attrName>ppt_x</p:attrName>
                                        </p:attrNameLst>
                                      </p:cBhvr>
                                      <p:tavLst>
                                        <p:tav tm="0">
                                          <p:val>
                                            <p:strVal val="ppt_x"/>
                                          </p:val>
                                        </p:tav>
                                        <p:tav tm="100000">
                                          <p:val>
                                            <p:strVal val="1+ppt_w/2"/>
                                          </p:val>
                                        </p:tav>
                                      </p:tavLst>
                                    </p:anim>
                                    <p:anim calcmode="lin" valueType="num">
                                      <p:cBhvr additive="base">
                                        <p:cTn id="787" dur="2250"/>
                                        <p:tgtEl>
                                          <p:spTgt spid="38"/>
                                        </p:tgtEl>
                                        <p:attrNameLst>
                                          <p:attrName>ppt_y</p:attrName>
                                        </p:attrNameLst>
                                      </p:cBhvr>
                                      <p:tavLst>
                                        <p:tav tm="0">
                                          <p:val>
                                            <p:strVal val="ppt_y"/>
                                          </p:val>
                                        </p:tav>
                                        <p:tav tm="100000">
                                          <p:val>
                                            <p:strVal val="1+ppt_h/2"/>
                                          </p:val>
                                        </p:tav>
                                      </p:tavLst>
                                    </p:anim>
                                    <p:set>
                                      <p:cBhvr>
                                        <p:cTn id="788" dur="1" fill="hold">
                                          <p:stCondLst>
                                            <p:cond delay="2249"/>
                                          </p:stCondLst>
                                        </p:cTn>
                                        <p:tgtEl>
                                          <p:spTgt spid="38"/>
                                        </p:tgtEl>
                                        <p:attrNameLst>
                                          <p:attrName>style.visibility</p:attrName>
                                        </p:attrNameLst>
                                      </p:cBhvr>
                                      <p:to>
                                        <p:strVal val="hidden"/>
                                      </p:to>
                                    </p:set>
                                  </p:childTnLst>
                                </p:cTn>
                              </p:par>
                              <p:par>
                                <p:cTn id="789" presetID="2" presetClass="exit" presetSubtype="6" fill="hold" grpId="2" nodeType="withEffect">
                                  <p:stCondLst>
                                    <p:cond delay="0"/>
                                  </p:stCondLst>
                                  <p:childTnLst>
                                    <p:anim calcmode="lin" valueType="num">
                                      <p:cBhvr additive="base">
                                        <p:cTn id="790" dur="2250"/>
                                        <p:tgtEl>
                                          <p:spTgt spid="39"/>
                                        </p:tgtEl>
                                        <p:attrNameLst>
                                          <p:attrName>ppt_x</p:attrName>
                                        </p:attrNameLst>
                                      </p:cBhvr>
                                      <p:tavLst>
                                        <p:tav tm="0">
                                          <p:val>
                                            <p:strVal val="ppt_x"/>
                                          </p:val>
                                        </p:tav>
                                        <p:tav tm="100000">
                                          <p:val>
                                            <p:strVal val="1+ppt_w/2"/>
                                          </p:val>
                                        </p:tav>
                                      </p:tavLst>
                                    </p:anim>
                                    <p:anim calcmode="lin" valueType="num">
                                      <p:cBhvr additive="base">
                                        <p:cTn id="791" dur="2250"/>
                                        <p:tgtEl>
                                          <p:spTgt spid="39"/>
                                        </p:tgtEl>
                                        <p:attrNameLst>
                                          <p:attrName>ppt_y</p:attrName>
                                        </p:attrNameLst>
                                      </p:cBhvr>
                                      <p:tavLst>
                                        <p:tav tm="0">
                                          <p:val>
                                            <p:strVal val="ppt_y"/>
                                          </p:val>
                                        </p:tav>
                                        <p:tav tm="100000">
                                          <p:val>
                                            <p:strVal val="1+ppt_h/2"/>
                                          </p:val>
                                        </p:tav>
                                      </p:tavLst>
                                    </p:anim>
                                    <p:set>
                                      <p:cBhvr>
                                        <p:cTn id="792" dur="1" fill="hold">
                                          <p:stCondLst>
                                            <p:cond delay="2249"/>
                                          </p:stCondLst>
                                        </p:cTn>
                                        <p:tgtEl>
                                          <p:spTgt spid="39"/>
                                        </p:tgtEl>
                                        <p:attrNameLst>
                                          <p:attrName>style.visibility</p:attrName>
                                        </p:attrNameLst>
                                      </p:cBhvr>
                                      <p:to>
                                        <p:strVal val="hidden"/>
                                      </p:to>
                                    </p:set>
                                  </p:childTnLst>
                                </p:cTn>
                              </p:par>
                              <p:par>
                                <p:cTn id="793" presetID="2" presetClass="exit" presetSubtype="6" fill="hold" grpId="2" nodeType="withEffect">
                                  <p:stCondLst>
                                    <p:cond delay="0"/>
                                  </p:stCondLst>
                                  <p:childTnLst>
                                    <p:anim calcmode="lin" valueType="num">
                                      <p:cBhvr additive="base">
                                        <p:cTn id="794" dur="2250"/>
                                        <p:tgtEl>
                                          <p:spTgt spid="40"/>
                                        </p:tgtEl>
                                        <p:attrNameLst>
                                          <p:attrName>ppt_x</p:attrName>
                                        </p:attrNameLst>
                                      </p:cBhvr>
                                      <p:tavLst>
                                        <p:tav tm="0">
                                          <p:val>
                                            <p:strVal val="ppt_x"/>
                                          </p:val>
                                        </p:tav>
                                        <p:tav tm="100000">
                                          <p:val>
                                            <p:strVal val="1+ppt_w/2"/>
                                          </p:val>
                                        </p:tav>
                                      </p:tavLst>
                                    </p:anim>
                                    <p:anim calcmode="lin" valueType="num">
                                      <p:cBhvr additive="base">
                                        <p:cTn id="795" dur="2250"/>
                                        <p:tgtEl>
                                          <p:spTgt spid="40"/>
                                        </p:tgtEl>
                                        <p:attrNameLst>
                                          <p:attrName>ppt_y</p:attrName>
                                        </p:attrNameLst>
                                      </p:cBhvr>
                                      <p:tavLst>
                                        <p:tav tm="0">
                                          <p:val>
                                            <p:strVal val="ppt_y"/>
                                          </p:val>
                                        </p:tav>
                                        <p:tav tm="100000">
                                          <p:val>
                                            <p:strVal val="1+ppt_h/2"/>
                                          </p:val>
                                        </p:tav>
                                      </p:tavLst>
                                    </p:anim>
                                    <p:set>
                                      <p:cBhvr>
                                        <p:cTn id="796" dur="1" fill="hold">
                                          <p:stCondLst>
                                            <p:cond delay="2249"/>
                                          </p:stCondLst>
                                        </p:cTn>
                                        <p:tgtEl>
                                          <p:spTgt spid="40"/>
                                        </p:tgtEl>
                                        <p:attrNameLst>
                                          <p:attrName>style.visibility</p:attrName>
                                        </p:attrNameLst>
                                      </p:cBhvr>
                                      <p:to>
                                        <p:strVal val="hidden"/>
                                      </p:to>
                                    </p:set>
                                  </p:childTnLst>
                                </p:cTn>
                              </p:par>
                              <p:par>
                                <p:cTn id="797" presetID="2" presetClass="exit" presetSubtype="6" fill="hold" grpId="2" nodeType="withEffect">
                                  <p:stCondLst>
                                    <p:cond delay="0"/>
                                  </p:stCondLst>
                                  <p:childTnLst>
                                    <p:anim calcmode="lin" valueType="num">
                                      <p:cBhvr additive="base">
                                        <p:cTn id="798" dur="2250"/>
                                        <p:tgtEl>
                                          <p:spTgt spid="41"/>
                                        </p:tgtEl>
                                        <p:attrNameLst>
                                          <p:attrName>ppt_x</p:attrName>
                                        </p:attrNameLst>
                                      </p:cBhvr>
                                      <p:tavLst>
                                        <p:tav tm="0">
                                          <p:val>
                                            <p:strVal val="ppt_x"/>
                                          </p:val>
                                        </p:tav>
                                        <p:tav tm="100000">
                                          <p:val>
                                            <p:strVal val="1+ppt_w/2"/>
                                          </p:val>
                                        </p:tav>
                                      </p:tavLst>
                                    </p:anim>
                                    <p:anim calcmode="lin" valueType="num">
                                      <p:cBhvr additive="base">
                                        <p:cTn id="799" dur="2250"/>
                                        <p:tgtEl>
                                          <p:spTgt spid="41"/>
                                        </p:tgtEl>
                                        <p:attrNameLst>
                                          <p:attrName>ppt_y</p:attrName>
                                        </p:attrNameLst>
                                      </p:cBhvr>
                                      <p:tavLst>
                                        <p:tav tm="0">
                                          <p:val>
                                            <p:strVal val="ppt_y"/>
                                          </p:val>
                                        </p:tav>
                                        <p:tav tm="100000">
                                          <p:val>
                                            <p:strVal val="1+ppt_h/2"/>
                                          </p:val>
                                        </p:tav>
                                      </p:tavLst>
                                    </p:anim>
                                    <p:set>
                                      <p:cBhvr>
                                        <p:cTn id="800" dur="1" fill="hold">
                                          <p:stCondLst>
                                            <p:cond delay="2249"/>
                                          </p:stCondLst>
                                        </p:cTn>
                                        <p:tgtEl>
                                          <p:spTgt spid="41"/>
                                        </p:tgtEl>
                                        <p:attrNameLst>
                                          <p:attrName>style.visibility</p:attrName>
                                        </p:attrNameLst>
                                      </p:cBhvr>
                                      <p:to>
                                        <p:strVal val="hidden"/>
                                      </p:to>
                                    </p:set>
                                  </p:childTnLst>
                                </p:cTn>
                              </p:par>
                              <p:par>
                                <p:cTn id="801" presetID="2" presetClass="exit" presetSubtype="6" fill="hold" grpId="2" nodeType="withEffect">
                                  <p:stCondLst>
                                    <p:cond delay="0"/>
                                  </p:stCondLst>
                                  <p:childTnLst>
                                    <p:anim calcmode="lin" valueType="num">
                                      <p:cBhvr additive="base">
                                        <p:cTn id="802" dur="2250"/>
                                        <p:tgtEl>
                                          <p:spTgt spid="42"/>
                                        </p:tgtEl>
                                        <p:attrNameLst>
                                          <p:attrName>ppt_x</p:attrName>
                                        </p:attrNameLst>
                                      </p:cBhvr>
                                      <p:tavLst>
                                        <p:tav tm="0">
                                          <p:val>
                                            <p:strVal val="ppt_x"/>
                                          </p:val>
                                        </p:tav>
                                        <p:tav tm="100000">
                                          <p:val>
                                            <p:strVal val="1+ppt_w/2"/>
                                          </p:val>
                                        </p:tav>
                                      </p:tavLst>
                                    </p:anim>
                                    <p:anim calcmode="lin" valueType="num">
                                      <p:cBhvr additive="base">
                                        <p:cTn id="803" dur="2250"/>
                                        <p:tgtEl>
                                          <p:spTgt spid="42"/>
                                        </p:tgtEl>
                                        <p:attrNameLst>
                                          <p:attrName>ppt_y</p:attrName>
                                        </p:attrNameLst>
                                      </p:cBhvr>
                                      <p:tavLst>
                                        <p:tav tm="0">
                                          <p:val>
                                            <p:strVal val="ppt_y"/>
                                          </p:val>
                                        </p:tav>
                                        <p:tav tm="100000">
                                          <p:val>
                                            <p:strVal val="1+ppt_h/2"/>
                                          </p:val>
                                        </p:tav>
                                      </p:tavLst>
                                    </p:anim>
                                    <p:set>
                                      <p:cBhvr>
                                        <p:cTn id="804" dur="1" fill="hold">
                                          <p:stCondLst>
                                            <p:cond delay="2249"/>
                                          </p:stCondLst>
                                        </p:cTn>
                                        <p:tgtEl>
                                          <p:spTgt spid="42"/>
                                        </p:tgtEl>
                                        <p:attrNameLst>
                                          <p:attrName>style.visibility</p:attrName>
                                        </p:attrNameLst>
                                      </p:cBhvr>
                                      <p:to>
                                        <p:strVal val="hidden"/>
                                      </p:to>
                                    </p:set>
                                  </p:childTnLst>
                                </p:cTn>
                              </p:par>
                              <p:par>
                                <p:cTn id="805" presetID="2" presetClass="exit" presetSubtype="6" fill="hold" grpId="2" nodeType="withEffect">
                                  <p:stCondLst>
                                    <p:cond delay="0"/>
                                  </p:stCondLst>
                                  <p:childTnLst>
                                    <p:anim calcmode="lin" valueType="num">
                                      <p:cBhvr additive="base">
                                        <p:cTn id="806" dur="2250"/>
                                        <p:tgtEl>
                                          <p:spTgt spid="43"/>
                                        </p:tgtEl>
                                        <p:attrNameLst>
                                          <p:attrName>ppt_x</p:attrName>
                                        </p:attrNameLst>
                                      </p:cBhvr>
                                      <p:tavLst>
                                        <p:tav tm="0">
                                          <p:val>
                                            <p:strVal val="ppt_x"/>
                                          </p:val>
                                        </p:tav>
                                        <p:tav tm="100000">
                                          <p:val>
                                            <p:strVal val="1+ppt_w/2"/>
                                          </p:val>
                                        </p:tav>
                                      </p:tavLst>
                                    </p:anim>
                                    <p:anim calcmode="lin" valueType="num">
                                      <p:cBhvr additive="base">
                                        <p:cTn id="807" dur="2250"/>
                                        <p:tgtEl>
                                          <p:spTgt spid="43"/>
                                        </p:tgtEl>
                                        <p:attrNameLst>
                                          <p:attrName>ppt_y</p:attrName>
                                        </p:attrNameLst>
                                      </p:cBhvr>
                                      <p:tavLst>
                                        <p:tav tm="0">
                                          <p:val>
                                            <p:strVal val="ppt_y"/>
                                          </p:val>
                                        </p:tav>
                                        <p:tav tm="100000">
                                          <p:val>
                                            <p:strVal val="1+ppt_h/2"/>
                                          </p:val>
                                        </p:tav>
                                      </p:tavLst>
                                    </p:anim>
                                    <p:set>
                                      <p:cBhvr>
                                        <p:cTn id="808" dur="1" fill="hold">
                                          <p:stCondLst>
                                            <p:cond delay="2249"/>
                                          </p:stCondLst>
                                        </p:cTn>
                                        <p:tgtEl>
                                          <p:spTgt spid="43"/>
                                        </p:tgtEl>
                                        <p:attrNameLst>
                                          <p:attrName>style.visibility</p:attrName>
                                        </p:attrNameLst>
                                      </p:cBhvr>
                                      <p:to>
                                        <p:strVal val="hidden"/>
                                      </p:to>
                                    </p:set>
                                  </p:childTnLst>
                                </p:cTn>
                              </p:par>
                              <p:par>
                                <p:cTn id="809" presetID="2" presetClass="exit" presetSubtype="6" fill="hold" grpId="2" nodeType="withEffect">
                                  <p:stCondLst>
                                    <p:cond delay="0"/>
                                  </p:stCondLst>
                                  <p:childTnLst>
                                    <p:anim calcmode="lin" valueType="num">
                                      <p:cBhvr additive="base">
                                        <p:cTn id="810" dur="2250"/>
                                        <p:tgtEl>
                                          <p:spTgt spid="44"/>
                                        </p:tgtEl>
                                        <p:attrNameLst>
                                          <p:attrName>ppt_x</p:attrName>
                                        </p:attrNameLst>
                                      </p:cBhvr>
                                      <p:tavLst>
                                        <p:tav tm="0">
                                          <p:val>
                                            <p:strVal val="ppt_x"/>
                                          </p:val>
                                        </p:tav>
                                        <p:tav tm="100000">
                                          <p:val>
                                            <p:strVal val="1+ppt_w/2"/>
                                          </p:val>
                                        </p:tav>
                                      </p:tavLst>
                                    </p:anim>
                                    <p:anim calcmode="lin" valueType="num">
                                      <p:cBhvr additive="base">
                                        <p:cTn id="811" dur="2250"/>
                                        <p:tgtEl>
                                          <p:spTgt spid="44"/>
                                        </p:tgtEl>
                                        <p:attrNameLst>
                                          <p:attrName>ppt_y</p:attrName>
                                        </p:attrNameLst>
                                      </p:cBhvr>
                                      <p:tavLst>
                                        <p:tav tm="0">
                                          <p:val>
                                            <p:strVal val="ppt_y"/>
                                          </p:val>
                                        </p:tav>
                                        <p:tav tm="100000">
                                          <p:val>
                                            <p:strVal val="1+ppt_h/2"/>
                                          </p:val>
                                        </p:tav>
                                      </p:tavLst>
                                    </p:anim>
                                    <p:set>
                                      <p:cBhvr>
                                        <p:cTn id="812" dur="1" fill="hold">
                                          <p:stCondLst>
                                            <p:cond delay="2249"/>
                                          </p:stCondLst>
                                        </p:cTn>
                                        <p:tgtEl>
                                          <p:spTgt spid="44"/>
                                        </p:tgtEl>
                                        <p:attrNameLst>
                                          <p:attrName>style.visibility</p:attrName>
                                        </p:attrNameLst>
                                      </p:cBhvr>
                                      <p:to>
                                        <p:strVal val="hidden"/>
                                      </p:to>
                                    </p:set>
                                  </p:childTnLst>
                                </p:cTn>
                              </p:par>
                              <p:par>
                                <p:cTn id="813" presetID="2" presetClass="exit" presetSubtype="6" fill="hold" grpId="2" nodeType="withEffect">
                                  <p:stCondLst>
                                    <p:cond delay="0"/>
                                  </p:stCondLst>
                                  <p:childTnLst>
                                    <p:anim calcmode="lin" valueType="num">
                                      <p:cBhvr additive="base">
                                        <p:cTn id="814" dur="2250"/>
                                        <p:tgtEl>
                                          <p:spTgt spid="45"/>
                                        </p:tgtEl>
                                        <p:attrNameLst>
                                          <p:attrName>ppt_x</p:attrName>
                                        </p:attrNameLst>
                                      </p:cBhvr>
                                      <p:tavLst>
                                        <p:tav tm="0">
                                          <p:val>
                                            <p:strVal val="ppt_x"/>
                                          </p:val>
                                        </p:tav>
                                        <p:tav tm="100000">
                                          <p:val>
                                            <p:strVal val="1+ppt_w/2"/>
                                          </p:val>
                                        </p:tav>
                                      </p:tavLst>
                                    </p:anim>
                                    <p:anim calcmode="lin" valueType="num">
                                      <p:cBhvr additive="base">
                                        <p:cTn id="815" dur="2250"/>
                                        <p:tgtEl>
                                          <p:spTgt spid="45"/>
                                        </p:tgtEl>
                                        <p:attrNameLst>
                                          <p:attrName>ppt_y</p:attrName>
                                        </p:attrNameLst>
                                      </p:cBhvr>
                                      <p:tavLst>
                                        <p:tav tm="0">
                                          <p:val>
                                            <p:strVal val="ppt_y"/>
                                          </p:val>
                                        </p:tav>
                                        <p:tav tm="100000">
                                          <p:val>
                                            <p:strVal val="1+ppt_h/2"/>
                                          </p:val>
                                        </p:tav>
                                      </p:tavLst>
                                    </p:anim>
                                    <p:set>
                                      <p:cBhvr>
                                        <p:cTn id="816" dur="1" fill="hold">
                                          <p:stCondLst>
                                            <p:cond delay="2249"/>
                                          </p:stCondLst>
                                        </p:cTn>
                                        <p:tgtEl>
                                          <p:spTgt spid="45"/>
                                        </p:tgtEl>
                                        <p:attrNameLst>
                                          <p:attrName>style.visibility</p:attrName>
                                        </p:attrNameLst>
                                      </p:cBhvr>
                                      <p:to>
                                        <p:strVal val="hidden"/>
                                      </p:to>
                                    </p:set>
                                  </p:childTnLst>
                                </p:cTn>
                              </p:par>
                              <p:par>
                                <p:cTn id="817" presetID="2" presetClass="exit" presetSubtype="6" fill="hold" grpId="2" nodeType="withEffect">
                                  <p:stCondLst>
                                    <p:cond delay="0"/>
                                  </p:stCondLst>
                                  <p:childTnLst>
                                    <p:anim calcmode="lin" valueType="num">
                                      <p:cBhvr additive="base">
                                        <p:cTn id="818" dur="2250"/>
                                        <p:tgtEl>
                                          <p:spTgt spid="46"/>
                                        </p:tgtEl>
                                        <p:attrNameLst>
                                          <p:attrName>ppt_x</p:attrName>
                                        </p:attrNameLst>
                                      </p:cBhvr>
                                      <p:tavLst>
                                        <p:tav tm="0">
                                          <p:val>
                                            <p:strVal val="ppt_x"/>
                                          </p:val>
                                        </p:tav>
                                        <p:tav tm="100000">
                                          <p:val>
                                            <p:strVal val="1+ppt_w/2"/>
                                          </p:val>
                                        </p:tav>
                                      </p:tavLst>
                                    </p:anim>
                                    <p:anim calcmode="lin" valueType="num">
                                      <p:cBhvr additive="base">
                                        <p:cTn id="819" dur="2250"/>
                                        <p:tgtEl>
                                          <p:spTgt spid="46"/>
                                        </p:tgtEl>
                                        <p:attrNameLst>
                                          <p:attrName>ppt_y</p:attrName>
                                        </p:attrNameLst>
                                      </p:cBhvr>
                                      <p:tavLst>
                                        <p:tav tm="0">
                                          <p:val>
                                            <p:strVal val="ppt_y"/>
                                          </p:val>
                                        </p:tav>
                                        <p:tav tm="100000">
                                          <p:val>
                                            <p:strVal val="1+ppt_h/2"/>
                                          </p:val>
                                        </p:tav>
                                      </p:tavLst>
                                    </p:anim>
                                    <p:set>
                                      <p:cBhvr>
                                        <p:cTn id="820" dur="1" fill="hold">
                                          <p:stCondLst>
                                            <p:cond delay="2249"/>
                                          </p:stCondLst>
                                        </p:cTn>
                                        <p:tgtEl>
                                          <p:spTgt spid="46"/>
                                        </p:tgtEl>
                                        <p:attrNameLst>
                                          <p:attrName>style.visibility</p:attrName>
                                        </p:attrNameLst>
                                      </p:cBhvr>
                                      <p:to>
                                        <p:strVal val="hidden"/>
                                      </p:to>
                                    </p:set>
                                  </p:childTnLst>
                                </p:cTn>
                              </p:par>
                              <p:par>
                                <p:cTn id="821" presetID="2" presetClass="exit" presetSubtype="6" fill="hold" grpId="2" nodeType="withEffect">
                                  <p:stCondLst>
                                    <p:cond delay="0"/>
                                  </p:stCondLst>
                                  <p:childTnLst>
                                    <p:anim calcmode="lin" valueType="num">
                                      <p:cBhvr additive="base">
                                        <p:cTn id="822" dur="2250"/>
                                        <p:tgtEl>
                                          <p:spTgt spid="47"/>
                                        </p:tgtEl>
                                        <p:attrNameLst>
                                          <p:attrName>ppt_x</p:attrName>
                                        </p:attrNameLst>
                                      </p:cBhvr>
                                      <p:tavLst>
                                        <p:tav tm="0">
                                          <p:val>
                                            <p:strVal val="ppt_x"/>
                                          </p:val>
                                        </p:tav>
                                        <p:tav tm="100000">
                                          <p:val>
                                            <p:strVal val="1+ppt_w/2"/>
                                          </p:val>
                                        </p:tav>
                                      </p:tavLst>
                                    </p:anim>
                                    <p:anim calcmode="lin" valueType="num">
                                      <p:cBhvr additive="base">
                                        <p:cTn id="823" dur="2250"/>
                                        <p:tgtEl>
                                          <p:spTgt spid="47"/>
                                        </p:tgtEl>
                                        <p:attrNameLst>
                                          <p:attrName>ppt_y</p:attrName>
                                        </p:attrNameLst>
                                      </p:cBhvr>
                                      <p:tavLst>
                                        <p:tav tm="0">
                                          <p:val>
                                            <p:strVal val="ppt_y"/>
                                          </p:val>
                                        </p:tav>
                                        <p:tav tm="100000">
                                          <p:val>
                                            <p:strVal val="1+ppt_h/2"/>
                                          </p:val>
                                        </p:tav>
                                      </p:tavLst>
                                    </p:anim>
                                    <p:set>
                                      <p:cBhvr>
                                        <p:cTn id="824" dur="1" fill="hold">
                                          <p:stCondLst>
                                            <p:cond delay="2249"/>
                                          </p:stCondLst>
                                        </p:cTn>
                                        <p:tgtEl>
                                          <p:spTgt spid="47"/>
                                        </p:tgtEl>
                                        <p:attrNameLst>
                                          <p:attrName>style.visibility</p:attrName>
                                        </p:attrNameLst>
                                      </p:cBhvr>
                                      <p:to>
                                        <p:strVal val="hidden"/>
                                      </p:to>
                                    </p:set>
                                  </p:childTnLst>
                                </p:cTn>
                              </p:par>
                              <p:par>
                                <p:cTn id="825" presetID="2" presetClass="exit" presetSubtype="6" fill="hold" grpId="2" nodeType="withEffect">
                                  <p:stCondLst>
                                    <p:cond delay="0"/>
                                  </p:stCondLst>
                                  <p:childTnLst>
                                    <p:anim calcmode="lin" valueType="num">
                                      <p:cBhvr additive="base">
                                        <p:cTn id="826" dur="2250"/>
                                        <p:tgtEl>
                                          <p:spTgt spid="48"/>
                                        </p:tgtEl>
                                        <p:attrNameLst>
                                          <p:attrName>ppt_x</p:attrName>
                                        </p:attrNameLst>
                                      </p:cBhvr>
                                      <p:tavLst>
                                        <p:tav tm="0">
                                          <p:val>
                                            <p:strVal val="ppt_x"/>
                                          </p:val>
                                        </p:tav>
                                        <p:tav tm="100000">
                                          <p:val>
                                            <p:strVal val="1+ppt_w/2"/>
                                          </p:val>
                                        </p:tav>
                                      </p:tavLst>
                                    </p:anim>
                                    <p:anim calcmode="lin" valueType="num">
                                      <p:cBhvr additive="base">
                                        <p:cTn id="827" dur="2250"/>
                                        <p:tgtEl>
                                          <p:spTgt spid="48"/>
                                        </p:tgtEl>
                                        <p:attrNameLst>
                                          <p:attrName>ppt_y</p:attrName>
                                        </p:attrNameLst>
                                      </p:cBhvr>
                                      <p:tavLst>
                                        <p:tav tm="0">
                                          <p:val>
                                            <p:strVal val="ppt_y"/>
                                          </p:val>
                                        </p:tav>
                                        <p:tav tm="100000">
                                          <p:val>
                                            <p:strVal val="1+ppt_h/2"/>
                                          </p:val>
                                        </p:tav>
                                      </p:tavLst>
                                    </p:anim>
                                    <p:set>
                                      <p:cBhvr>
                                        <p:cTn id="828" dur="1" fill="hold">
                                          <p:stCondLst>
                                            <p:cond delay="2249"/>
                                          </p:stCondLst>
                                        </p:cTn>
                                        <p:tgtEl>
                                          <p:spTgt spid="48"/>
                                        </p:tgtEl>
                                        <p:attrNameLst>
                                          <p:attrName>style.visibility</p:attrName>
                                        </p:attrNameLst>
                                      </p:cBhvr>
                                      <p:to>
                                        <p:strVal val="hidden"/>
                                      </p:to>
                                    </p:set>
                                  </p:childTnLst>
                                </p:cTn>
                              </p:par>
                              <p:par>
                                <p:cTn id="829" presetID="2" presetClass="exit" presetSubtype="6" fill="hold" grpId="2" nodeType="withEffect">
                                  <p:stCondLst>
                                    <p:cond delay="0"/>
                                  </p:stCondLst>
                                  <p:childTnLst>
                                    <p:anim calcmode="lin" valueType="num">
                                      <p:cBhvr additive="base">
                                        <p:cTn id="830" dur="2250"/>
                                        <p:tgtEl>
                                          <p:spTgt spid="49"/>
                                        </p:tgtEl>
                                        <p:attrNameLst>
                                          <p:attrName>ppt_x</p:attrName>
                                        </p:attrNameLst>
                                      </p:cBhvr>
                                      <p:tavLst>
                                        <p:tav tm="0">
                                          <p:val>
                                            <p:strVal val="ppt_x"/>
                                          </p:val>
                                        </p:tav>
                                        <p:tav tm="100000">
                                          <p:val>
                                            <p:strVal val="1+ppt_w/2"/>
                                          </p:val>
                                        </p:tav>
                                      </p:tavLst>
                                    </p:anim>
                                    <p:anim calcmode="lin" valueType="num">
                                      <p:cBhvr additive="base">
                                        <p:cTn id="831" dur="2250"/>
                                        <p:tgtEl>
                                          <p:spTgt spid="49"/>
                                        </p:tgtEl>
                                        <p:attrNameLst>
                                          <p:attrName>ppt_y</p:attrName>
                                        </p:attrNameLst>
                                      </p:cBhvr>
                                      <p:tavLst>
                                        <p:tav tm="0">
                                          <p:val>
                                            <p:strVal val="ppt_y"/>
                                          </p:val>
                                        </p:tav>
                                        <p:tav tm="100000">
                                          <p:val>
                                            <p:strVal val="1+ppt_h/2"/>
                                          </p:val>
                                        </p:tav>
                                      </p:tavLst>
                                    </p:anim>
                                    <p:set>
                                      <p:cBhvr>
                                        <p:cTn id="832" dur="1" fill="hold">
                                          <p:stCondLst>
                                            <p:cond delay="2249"/>
                                          </p:stCondLst>
                                        </p:cTn>
                                        <p:tgtEl>
                                          <p:spTgt spid="49"/>
                                        </p:tgtEl>
                                        <p:attrNameLst>
                                          <p:attrName>style.visibility</p:attrName>
                                        </p:attrNameLst>
                                      </p:cBhvr>
                                      <p:to>
                                        <p:strVal val="hidden"/>
                                      </p:to>
                                    </p:set>
                                  </p:childTnLst>
                                </p:cTn>
                              </p:par>
                              <p:par>
                                <p:cTn id="833" presetID="2" presetClass="exit" presetSubtype="6" fill="hold" grpId="2" nodeType="withEffect">
                                  <p:stCondLst>
                                    <p:cond delay="0"/>
                                  </p:stCondLst>
                                  <p:childTnLst>
                                    <p:anim calcmode="lin" valueType="num">
                                      <p:cBhvr additive="base">
                                        <p:cTn id="834" dur="2250"/>
                                        <p:tgtEl>
                                          <p:spTgt spid="50"/>
                                        </p:tgtEl>
                                        <p:attrNameLst>
                                          <p:attrName>ppt_x</p:attrName>
                                        </p:attrNameLst>
                                      </p:cBhvr>
                                      <p:tavLst>
                                        <p:tav tm="0">
                                          <p:val>
                                            <p:strVal val="ppt_x"/>
                                          </p:val>
                                        </p:tav>
                                        <p:tav tm="100000">
                                          <p:val>
                                            <p:strVal val="1+ppt_w/2"/>
                                          </p:val>
                                        </p:tav>
                                      </p:tavLst>
                                    </p:anim>
                                    <p:anim calcmode="lin" valueType="num">
                                      <p:cBhvr additive="base">
                                        <p:cTn id="835" dur="2250"/>
                                        <p:tgtEl>
                                          <p:spTgt spid="50"/>
                                        </p:tgtEl>
                                        <p:attrNameLst>
                                          <p:attrName>ppt_y</p:attrName>
                                        </p:attrNameLst>
                                      </p:cBhvr>
                                      <p:tavLst>
                                        <p:tav tm="0">
                                          <p:val>
                                            <p:strVal val="ppt_y"/>
                                          </p:val>
                                        </p:tav>
                                        <p:tav tm="100000">
                                          <p:val>
                                            <p:strVal val="1+ppt_h/2"/>
                                          </p:val>
                                        </p:tav>
                                      </p:tavLst>
                                    </p:anim>
                                    <p:set>
                                      <p:cBhvr>
                                        <p:cTn id="836" dur="1" fill="hold">
                                          <p:stCondLst>
                                            <p:cond delay="2249"/>
                                          </p:stCondLst>
                                        </p:cTn>
                                        <p:tgtEl>
                                          <p:spTgt spid="50"/>
                                        </p:tgtEl>
                                        <p:attrNameLst>
                                          <p:attrName>style.visibility</p:attrName>
                                        </p:attrNameLst>
                                      </p:cBhvr>
                                      <p:to>
                                        <p:strVal val="hidden"/>
                                      </p:to>
                                    </p:set>
                                  </p:childTnLst>
                                </p:cTn>
                              </p:par>
                              <p:par>
                                <p:cTn id="837" presetID="2" presetClass="exit" presetSubtype="6" fill="hold" grpId="2" nodeType="withEffect">
                                  <p:stCondLst>
                                    <p:cond delay="0"/>
                                  </p:stCondLst>
                                  <p:childTnLst>
                                    <p:anim calcmode="lin" valueType="num">
                                      <p:cBhvr additive="base">
                                        <p:cTn id="838" dur="2250"/>
                                        <p:tgtEl>
                                          <p:spTgt spid="51"/>
                                        </p:tgtEl>
                                        <p:attrNameLst>
                                          <p:attrName>ppt_x</p:attrName>
                                        </p:attrNameLst>
                                      </p:cBhvr>
                                      <p:tavLst>
                                        <p:tav tm="0">
                                          <p:val>
                                            <p:strVal val="ppt_x"/>
                                          </p:val>
                                        </p:tav>
                                        <p:tav tm="100000">
                                          <p:val>
                                            <p:strVal val="1+ppt_w/2"/>
                                          </p:val>
                                        </p:tav>
                                      </p:tavLst>
                                    </p:anim>
                                    <p:anim calcmode="lin" valueType="num">
                                      <p:cBhvr additive="base">
                                        <p:cTn id="839" dur="2250"/>
                                        <p:tgtEl>
                                          <p:spTgt spid="51"/>
                                        </p:tgtEl>
                                        <p:attrNameLst>
                                          <p:attrName>ppt_y</p:attrName>
                                        </p:attrNameLst>
                                      </p:cBhvr>
                                      <p:tavLst>
                                        <p:tav tm="0">
                                          <p:val>
                                            <p:strVal val="ppt_y"/>
                                          </p:val>
                                        </p:tav>
                                        <p:tav tm="100000">
                                          <p:val>
                                            <p:strVal val="1+ppt_h/2"/>
                                          </p:val>
                                        </p:tav>
                                      </p:tavLst>
                                    </p:anim>
                                    <p:set>
                                      <p:cBhvr>
                                        <p:cTn id="840" dur="1" fill="hold">
                                          <p:stCondLst>
                                            <p:cond delay="2249"/>
                                          </p:stCondLst>
                                        </p:cTn>
                                        <p:tgtEl>
                                          <p:spTgt spid="51"/>
                                        </p:tgtEl>
                                        <p:attrNameLst>
                                          <p:attrName>style.visibility</p:attrName>
                                        </p:attrNameLst>
                                      </p:cBhvr>
                                      <p:to>
                                        <p:strVal val="hidden"/>
                                      </p:to>
                                    </p:set>
                                  </p:childTnLst>
                                </p:cTn>
                              </p:par>
                              <p:par>
                                <p:cTn id="841" presetID="2" presetClass="exit" presetSubtype="6" fill="hold" grpId="2" nodeType="withEffect">
                                  <p:stCondLst>
                                    <p:cond delay="0"/>
                                  </p:stCondLst>
                                  <p:childTnLst>
                                    <p:anim calcmode="lin" valueType="num">
                                      <p:cBhvr additive="base">
                                        <p:cTn id="842" dur="2250"/>
                                        <p:tgtEl>
                                          <p:spTgt spid="52"/>
                                        </p:tgtEl>
                                        <p:attrNameLst>
                                          <p:attrName>ppt_x</p:attrName>
                                        </p:attrNameLst>
                                      </p:cBhvr>
                                      <p:tavLst>
                                        <p:tav tm="0">
                                          <p:val>
                                            <p:strVal val="ppt_x"/>
                                          </p:val>
                                        </p:tav>
                                        <p:tav tm="100000">
                                          <p:val>
                                            <p:strVal val="1+ppt_w/2"/>
                                          </p:val>
                                        </p:tav>
                                      </p:tavLst>
                                    </p:anim>
                                    <p:anim calcmode="lin" valueType="num">
                                      <p:cBhvr additive="base">
                                        <p:cTn id="843" dur="2250"/>
                                        <p:tgtEl>
                                          <p:spTgt spid="52"/>
                                        </p:tgtEl>
                                        <p:attrNameLst>
                                          <p:attrName>ppt_y</p:attrName>
                                        </p:attrNameLst>
                                      </p:cBhvr>
                                      <p:tavLst>
                                        <p:tav tm="0">
                                          <p:val>
                                            <p:strVal val="ppt_y"/>
                                          </p:val>
                                        </p:tav>
                                        <p:tav tm="100000">
                                          <p:val>
                                            <p:strVal val="1+ppt_h/2"/>
                                          </p:val>
                                        </p:tav>
                                      </p:tavLst>
                                    </p:anim>
                                    <p:set>
                                      <p:cBhvr>
                                        <p:cTn id="844" dur="1" fill="hold">
                                          <p:stCondLst>
                                            <p:cond delay="2249"/>
                                          </p:stCondLst>
                                        </p:cTn>
                                        <p:tgtEl>
                                          <p:spTgt spid="52"/>
                                        </p:tgtEl>
                                        <p:attrNameLst>
                                          <p:attrName>style.visibility</p:attrName>
                                        </p:attrNameLst>
                                      </p:cBhvr>
                                      <p:to>
                                        <p:strVal val="hidden"/>
                                      </p:to>
                                    </p:set>
                                  </p:childTnLst>
                                </p:cTn>
                              </p:par>
                              <p:par>
                                <p:cTn id="845" presetID="2" presetClass="exit" presetSubtype="6" fill="hold" grpId="2" nodeType="withEffect">
                                  <p:stCondLst>
                                    <p:cond delay="0"/>
                                  </p:stCondLst>
                                  <p:childTnLst>
                                    <p:anim calcmode="lin" valueType="num">
                                      <p:cBhvr additive="base">
                                        <p:cTn id="846" dur="2250"/>
                                        <p:tgtEl>
                                          <p:spTgt spid="53"/>
                                        </p:tgtEl>
                                        <p:attrNameLst>
                                          <p:attrName>ppt_x</p:attrName>
                                        </p:attrNameLst>
                                      </p:cBhvr>
                                      <p:tavLst>
                                        <p:tav tm="0">
                                          <p:val>
                                            <p:strVal val="ppt_x"/>
                                          </p:val>
                                        </p:tav>
                                        <p:tav tm="100000">
                                          <p:val>
                                            <p:strVal val="1+ppt_w/2"/>
                                          </p:val>
                                        </p:tav>
                                      </p:tavLst>
                                    </p:anim>
                                    <p:anim calcmode="lin" valueType="num">
                                      <p:cBhvr additive="base">
                                        <p:cTn id="847" dur="2250"/>
                                        <p:tgtEl>
                                          <p:spTgt spid="53"/>
                                        </p:tgtEl>
                                        <p:attrNameLst>
                                          <p:attrName>ppt_y</p:attrName>
                                        </p:attrNameLst>
                                      </p:cBhvr>
                                      <p:tavLst>
                                        <p:tav tm="0">
                                          <p:val>
                                            <p:strVal val="ppt_y"/>
                                          </p:val>
                                        </p:tav>
                                        <p:tav tm="100000">
                                          <p:val>
                                            <p:strVal val="1+ppt_h/2"/>
                                          </p:val>
                                        </p:tav>
                                      </p:tavLst>
                                    </p:anim>
                                    <p:set>
                                      <p:cBhvr>
                                        <p:cTn id="848" dur="1" fill="hold">
                                          <p:stCondLst>
                                            <p:cond delay="2249"/>
                                          </p:stCondLst>
                                        </p:cTn>
                                        <p:tgtEl>
                                          <p:spTgt spid="53"/>
                                        </p:tgtEl>
                                        <p:attrNameLst>
                                          <p:attrName>style.visibility</p:attrName>
                                        </p:attrNameLst>
                                      </p:cBhvr>
                                      <p:to>
                                        <p:strVal val="hidden"/>
                                      </p:to>
                                    </p:set>
                                  </p:childTnLst>
                                </p:cTn>
                              </p:par>
                              <p:par>
                                <p:cTn id="849" presetID="2" presetClass="exit" presetSubtype="6" fill="hold" grpId="2" nodeType="withEffect">
                                  <p:stCondLst>
                                    <p:cond delay="0"/>
                                  </p:stCondLst>
                                  <p:childTnLst>
                                    <p:anim calcmode="lin" valueType="num">
                                      <p:cBhvr additive="base">
                                        <p:cTn id="850" dur="2250"/>
                                        <p:tgtEl>
                                          <p:spTgt spid="54"/>
                                        </p:tgtEl>
                                        <p:attrNameLst>
                                          <p:attrName>ppt_x</p:attrName>
                                        </p:attrNameLst>
                                      </p:cBhvr>
                                      <p:tavLst>
                                        <p:tav tm="0">
                                          <p:val>
                                            <p:strVal val="ppt_x"/>
                                          </p:val>
                                        </p:tav>
                                        <p:tav tm="100000">
                                          <p:val>
                                            <p:strVal val="1+ppt_w/2"/>
                                          </p:val>
                                        </p:tav>
                                      </p:tavLst>
                                    </p:anim>
                                    <p:anim calcmode="lin" valueType="num">
                                      <p:cBhvr additive="base">
                                        <p:cTn id="851" dur="2250"/>
                                        <p:tgtEl>
                                          <p:spTgt spid="54"/>
                                        </p:tgtEl>
                                        <p:attrNameLst>
                                          <p:attrName>ppt_y</p:attrName>
                                        </p:attrNameLst>
                                      </p:cBhvr>
                                      <p:tavLst>
                                        <p:tav tm="0">
                                          <p:val>
                                            <p:strVal val="ppt_y"/>
                                          </p:val>
                                        </p:tav>
                                        <p:tav tm="100000">
                                          <p:val>
                                            <p:strVal val="1+ppt_h/2"/>
                                          </p:val>
                                        </p:tav>
                                      </p:tavLst>
                                    </p:anim>
                                    <p:set>
                                      <p:cBhvr>
                                        <p:cTn id="852" dur="1" fill="hold">
                                          <p:stCondLst>
                                            <p:cond delay="2249"/>
                                          </p:stCondLst>
                                        </p:cTn>
                                        <p:tgtEl>
                                          <p:spTgt spid="54"/>
                                        </p:tgtEl>
                                        <p:attrNameLst>
                                          <p:attrName>style.visibility</p:attrName>
                                        </p:attrNameLst>
                                      </p:cBhvr>
                                      <p:to>
                                        <p:strVal val="hidden"/>
                                      </p:to>
                                    </p:set>
                                  </p:childTnLst>
                                </p:cTn>
                              </p:par>
                              <p:par>
                                <p:cTn id="853" presetID="2" presetClass="exit" presetSubtype="6" fill="hold" grpId="2" nodeType="withEffect">
                                  <p:stCondLst>
                                    <p:cond delay="0"/>
                                  </p:stCondLst>
                                  <p:childTnLst>
                                    <p:anim calcmode="lin" valueType="num">
                                      <p:cBhvr additive="base">
                                        <p:cTn id="854" dur="2250"/>
                                        <p:tgtEl>
                                          <p:spTgt spid="55"/>
                                        </p:tgtEl>
                                        <p:attrNameLst>
                                          <p:attrName>ppt_x</p:attrName>
                                        </p:attrNameLst>
                                      </p:cBhvr>
                                      <p:tavLst>
                                        <p:tav tm="0">
                                          <p:val>
                                            <p:strVal val="ppt_x"/>
                                          </p:val>
                                        </p:tav>
                                        <p:tav tm="100000">
                                          <p:val>
                                            <p:strVal val="1+ppt_w/2"/>
                                          </p:val>
                                        </p:tav>
                                      </p:tavLst>
                                    </p:anim>
                                    <p:anim calcmode="lin" valueType="num">
                                      <p:cBhvr additive="base">
                                        <p:cTn id="855" dur="2250"/>
                                        <p:tgtEl>
                                          <p:spTgt spid="55"/>
                                        </p:tgtEl>
                                        <p:attrNameLst>
                                          <p:attrName>ppt_y</p:attrName>
                                        </p:attrNameLst>
                                      </p:cBhvr>
                                      <p:tavLst>
                                        <p:tav tm="0">
                                          <p:val>
                                            <p:strVal val="ppt_y"/>
                                          </p:val>
                                        </p:tav>
                                        <p:tav tm="100000">
                                          <p:val>
                                            <p:strVal val="1+ppt_h/2"/>
                                          </p:val>
                                        </p:tav>
                                      </p:tavLst>
                                    </p:anim>
                                    <p:set>
                                      <p:cBhvr>
                                        <p:cTn id="856" dur="1" fill="hold">
                                          <p:stCondLst>
                                            <p:cond delay="2249"/>
                                          </p:stCondLst>
                                        </p:cTn>
                                        <p:tgtEl>
                                          <p:spTgt spid="55"/>
                                        </p:tgtEl>
                                        <p:attrNameLst>
                                          <p:attrName>style.visibility</p:attrName>
                                        </p:attrNameLst>
                                      </p:cBhvr>
                                      <p:to>
                                        <p:strVal val="hidden"/>
                                      </p:to>
                                    </p:set>
                                  </p:childTnLst>
                                </p:cTn>
                              </p:par>
                              <p:par>
                                <p:cTn id="857" presetID="2" presetClass="exit" presetSubtype="6" fill="hold" grpId="2" nodeType="withEffect">
                                  <p:stCondLst>
                                    <p:cond delay="0"/>
                                  </p:stCondLst>
                                  <p:childTnLst>
                                    <p:anim calcmode="lin" valueType="num">
                                      <p:cBhvr additive="base">
                                        <p:cTn id="858" dur="2250"/>
                                        <p:tgtEl>
                                          <p:spTgt spid="56"/>
                                        </p:tgtEl>
                                        <p:attrNameLst>
                                          <p:attrName>ppt_x</p:attrName>
                                        </p:attrNameLst>
                                      </p:cBhvr>
                                      <p:tavLst>
                                        <p:tav tm="0">
                                          <p:val>
                                            <p:strVal val="ppt_x"/>
                                          </p:val>
                                        </p:tav>
                                        <p:tav tm="100000">
                                          <p:val>
                                            <p:strVal val="1+ppt_w/2"/>
                                          </p:val>
                                        </p:tav>
                                      </p:tavLst>
                                    </p:anim>
                                    <p:anim calcmode="lin" valueType="num">
                                      <p:cBhvr additive="base">
                                        <p:cTn id="859" dur="2250"/>
                                        <p:tgtEl>
                                          <p:spTgt spid="56"/>
                                        </p:tgtEl>
                                        <p:attrNameLst>
                                          <p:attrName>ppt_y</p:attrName>
                                        </p:attrNameLst>
                                      </p:cBhvr>
                                      <p:tavLst>
                                        <p:tav tm="0">
                                          <p:val>
                                            <p:strVal val="ppt_y"/>
                                          </p:val>
                                        </p:tav>
                                        <p:tav tm="100000">
                                          <p:val>
                                            <p:strVal val="1+ppt_h/2"/>
                                          </p:val>
                                        </p:tav>
                                      </p:tavLst>
                                    </p:anim>
                                    <p:set>
                                      <p:cBhvr>
                                        <p:cTn id="860" dur="1" fill="hold">
                                          <p:stCondLst>
                                            <p:cond delay="2249"/>
                                          </p:stCondLst>
                                        </p:cTn>
                                        <p:tgtEl>
                                          <p:spTgt spid="56"/>
                                        </p:tgtEl>
                                        <p:attrNameLst>
                                          <p:attrName>style.visibility</p:attrName>
                                        </p:attrNameLst>
                                      </p:cBhvr>
                                      <p:to>
                                        <p:strVal val="hidden"/>
                                      </p:to>
                                    </p:set>
                                  </p:childTnLst>
                                </p:cTn>
                              </p:par>
                              <p:par>
                                <p:cTn id="861" presetID="2" presetClass="exit" presetSubtype="6" fill="hold" grpId="2" nodeType="withEffect">
                                  <p:stCondLst>
                                    <p:cond delay="0"/>
                                  </p:stCondLst>
                                  <p:childTnLst>
                                    <p:anim calcmode="lin" valueType="num">
                                      <p:cBhvr additive="base">
                                        <p:cTn id="862" dur="2250"/>
                                        <p:tgtEl>
                                          <p:spTgt spid="57"/>
                                        </p:tgtEl>
                                        <p:attrNameLst>
                                          <p:attrName>ppt_x</p:attrName>
                                        </p:attrNameLst>
                                      </p:cBhvr>
                                      <p:tavLst>
                                        <p:tav tm="0">
                                          <p:val>
                                            <p:strVal val="ppt_x"/>
                                          </p:val>
                                        </p:tav>
                                        <p:tav tm="100000">
                                          <p:val>
                                            <p:strVal val="1+ppt_w/2"/>
                                          </p:val>
                                        </p:tav>
                                      </p:tavLst>
                                    </p:anim>
                                    <p:anim calcmode="lin" valueType="num">
                                      <p:cBhvr additive="base">
                                        <p:cTn id="863" dur="2250"/>
                                        <p:tgtEl>
                                          <p:spTgt spid="57"/>
                                        </p:tgtEl>
                                        <p:attrNameLst>
                                          <p:attrName>ppt_y</p:attrName>
                                        </p:attrNameLst>
                                      </p:cBhvr>
                                      <p:tavLst>
                                        <p:tav tm="0">
                                          <p:val>
                                            <p:strVal val="ppt_y"/>
                                          </p:val>
                                        </p:tav>
                                        <p:tav tm="100000">
                                          <p:val>
                                            <p:strVal val="1+ppt_h/2"/>
                                          </p:val>
                                        </p:tav>
                                      </p:tavLst>
                                    </p:anim>
                                    <p:set>
                                      <p:cBhvr>
                                        <p:cTn id="864" dur="1" fill="hold">
                                          <p:stCondLst>
                                            <p:cond delay="2249"/>
                                          </p:stCondLst>
                                        </p:cTn>
                                        <p:tgtEl>
                                          <p:spTgt spid="57"/>
                                        </p:tgtEl>
                                        <p:attrNameLst>
                                          <p:attrName>style.visibility</p:attrName>
                                        </p:attrNameLst>
                                      </p:cBhvr>
                                      <p:to>
                                        <p:strVal val="hidden"/>
                                      </p:to>
                                    </p:set>
                                  </p:childTnLst>
                                </p:cTn>
                              </p:par>
                              <p:par>
                                <p:cTn id="865" presetID="2" presetClass="exit" presetSubtype="6" fill="hold" grpId="2" nodeType="withEffect">
                                  <p:stCondLst>
                                    <p:cond delay="0"/>
                                  </p:stCondLst>
                                  <p:childTnLst>
                                    <p:anim calcmode="lin" valueType="num">
                                      <p:cBhvr additive="base">
                                        <p:cTn id="866" dur="2250"/>
                                        <p:tgtEl>
                                          <p:spTgt spid="58"/>
                                        </p:tgtEl>
                                        <p:attrNameLst>
                                          <p:attrName>ppt_x</p:attrName>
                                        </p:attrNameLst>
                                      </p:cBhvr>
                                      <p:tavLst>
                                        <p:tav tm="0">
                                          <p:val>
                                            <p:strVal val="ppt_x"/>
                                          </p:val>
                                        </p:tav>
                                        <p:tav tm="100000">
                                          <p:val>
                                            <p:strVal val="1+ppt_w/2"/>
                                          </p:val>
                                        </p:tav>
                                      </p:tavLst>
                                    </p:anim>
                                    <p:anim calcmode="lin" valueType="num">
                                      <p:cBhvr additive="base">
                                        <p:cTn id="867" dur="2250"/>
                                        <p:tgtEl>
                                          <p:spTgt spid="58"/>
                                        </p:tgtEl>
                                        <p:attrNameLst>
                                          <p:attrName>ppt_y</p:attrName>
                                        </p:attrNameLst>
                                      </p:cBhvr>
                                      <p:tavLst>
                                        <p:tav tm="0">
                                          <p:val>
                                            <p:strVal val="ppt_y"/>
                                          </p:val>
                                        </p:tav>
                                        <p:tav tm="100000">
                                          <p:val>
                                            <p:strVal val="1+ppt_h/2"/>
                                          </p:val>
                                        </p:tav>
                                      </p:tavLst>
                                    </p:anim>
                                    <p:set>
                                      <p:cBhvr>
                                        <p:cTn id="868" dur="1" fill="hold">
                                          <p:stCondLst>
                                            <p:cond delay="2249"/>
                                          </p:stCondLst>
                                        </p:cTn>
                                        <p:tgtEl>
                                          <p:spTgt spid="58"/>
                                        </p:tgtEl>
                                        <p:attrNameLst>
                                          <p:attrName>style.visibility</p:attrName>
                                        </p:attrNameLst>
                                      </p:cBhvr>
                                      <p:to>
                                        <p:strVal val="hidden"/>
                                      </p:to>
                                    </p:set>
                                  </p:childTnLst>
                                </p:cTn>
                              </p:par>
                              <p:par>
                                <p:cTn id="869" presetID="2" presetClass="exit" presetSubtype="6" fill="hold" grpId="2" nodeType="withEffect">
                                  <p:stCondLst>
                                    <p:cond delay="0"/>
                                  </p:stCondLst>
                                  <p:childTnLst>
                                    <p:anim calcmode="lin" valueType="num">
                                      <p:cBhvr additive="base">
                                        <p:cTn id="870" dur="2250"/>
                                        <p:tgtEl>
                                          <p:spTgt spid="59"/>
                                        </p:tgtEl>
                                        <p:attrNameLst>
                                          <p:attrName>ppt_x</p:attrName>
                                        </p:attrNameLst>
                                      </p:cBhvr>
                                      <p:tavLst>
                                        <p:tav tm="0">
                                          <p:val>
                                            <p:strVal val="ppt_x"/>
                                          </p:val>
                                        </p:tav>
                                        <p:tav tm="100000">
                                          <p:val>
                                            <p:strVal val="1+ppt_w/2"/>
                                          </p:val>
                                        </p:tav>
                                      </p:tavLst>
                                    </p:anim>
                                    <p:anim calcmode="lin" valueType="num">
                                      <p:cBhvr additive="base">
                                        <p:cTn id="871" dur="2250"/>
                                        <p:tgtEl>
                                          <p:spTgt spid="59"/>
                                        </p:tgtEl>
                                        <p:attrNameLst>
                                          <p:attrName>ppt_y</p:attrName>
                                        </p:attrNameLst>
                                      </p:cBhvr>
                                      <p:tavLst>
                                        <p:tav tm="0">
                                          <p:val>
                                            <p:strVal val="ppt_y"/>
                                          </p:val>
                                        </p:tav>
                                        <p:tav tm="100000">
                                          <p:val>
                                            <p:strVal val="1+ppt_h/2"/>
                                          </p:val>
                                        </p:tav>
                                      </p:tavLst>
                                    </p:anim>
                                    <p:set>
                                      <p:cBhvr>
                                        <p:cTn id="872" dur="1" fill="hold">
                                          <p:stCondLst>
                                            <p:cond delay="2249"/>
                                          </p:stCondLst>
                                        </p:cTn>
                                        <p:tgtEl>
                                          <p:spTgt spid="59"/>
                                        </p:tgtEl>
                                        <p:attrNameLst>
                                          <p:attrName>style.visibility</p:attrName>
                                        </p:attrNameLst>
                                      </p:cBhvr>
                                      <p:to>
                                        <p:strVal val="hidden"/>
                                      </p:to>
                                    </p:set>
                                  </p:childTnLst>
                                </p:cTn>
                              </p:par>
                              <p:par>
                                <p:cTn id="873" presetID="2" presetClass="exit" presetSubtype="6" fill="hold" grpId="2" nodeType="withEffect">
                                  <p:stCondLst>
                                    <p:cond delay="0"/>
                                  </p:stCondLst>
                                  <p:childTnLst>
                                    <p:anim calcmode="lin" valueType="num">
                                      <p:cBhvr additive="base">
                                        <p:cTn id="874" dur="2250"/>
                                        <p:tgtEl>
                                          <p:spTgt spid="60"/>
                                        </p:tgtEl>
                                        <p:attrNameLst>
                                          <p:attrName>ppt_x</p:attrName>
                                        </p:attrNameLst>
                                      </p:cBhvr>
                                      <p:tavLst>
                                        <p:tav tm="0">
                                          <p:val>
                                            <p:strVal val="ppt_x"/>
                                          </p:val>
                                        </p:tav>
                                        <p:tav tm="100000">
                                          <p:val>
                                            <p:strVal val="1+ppt_w/2"/>
                                          </p:val>
                                        </p:tav>
                                      </p:tavLst>
                                    </p:anim>
                                    <p:anim calcmode="lin" valueType="num">
                                      <p:cBhvr additive="base">
                                        <p:cTn id="875" dur="2250"/>
                                        <p:tgtEl>
                                          <p:spTgt spid="60"/>
                                        </p:tgtEl>
                                        <p:attrNameLst>
                                          <p:attrName>ppt_y</p:attrName>
                                        </p:attrNameLst>
                                      </p:cBhvr>
                                      <p:tavLst>
                                        <p:tav tm="0">
                                          <p:val>
                                            <p:strVal val="ppt_y"/>
                                          </p:val>
                                        </p:tav>
                                        <p:tav tm="100000">
                                          <p:val>
                                            <p:strVal val="1+ppt_h/2"/>
                                          </p:val>
                                        </p:tav>
                                      </p:tavLst>
                                    </p:anim>
                                    <p:set>
                                      <p:cBhvr>
                                        <p:cTn id="876" dur="1" fill="hold">
                                          <p:stCondLst>
                                            <p:cond delay="2249"/>
                                          </p:stCondLst>
                                        </p:cTn>
                                        <p:tgtEl>
                                          <p:spTgt spid="60"/>
                                        </p:tgtEl>
                                        <p:attrNameLst>
                                          <p:attrName>style.visibility</p:attrName>
                                        </p:attrNameLst>
                                      </p:cBhvr>
                                      <p:to>
                                        <p:strVal val="hidden"/>
                                      </p:to>
                                    </p:set>
                                  </p:childTnLst>
                                </p:cTn>
                              </p:par>
                              <p:par>
                                <p:cTn id="877" presetID="2" presetClass="exit" presetSubtype="6" fill="hold" grpId="2" nodeType="withEffect">
                                  <p:stCondLst>
                                    <p:cond delay="0"/>
                                  </p:stCondLst>
                                  <p:childTnLst>
                                    <p:anim calcmode="lin" valueType="num">
                                      <p:cBhvr additive="base">
                                        <p:cTn id="878" dur="2250"/>
                                        <p:tgtEl>
                                          <p:spTgt spid="61"/>
                                        </p:tgtEl>
                                        <p:attrNameLst>
                                          <p:attrName>ppt_x</p:attrName>
                                        </p:attrNameLst>
                                      </p:cBhvr>
                                      <p:tavLst>
                                        <p:tav tm="0">
                                          <p:val>
                                            <p:strVal val="ppt_x"/>
                                          </p:val>
                                        </p:tav>
                                        <p:tav tm="100000">
                                          <p:val>
                                            <p:strVal val="1+ppt_w/2"/>
                                          </p:val>
                                        </p:tav>
                                      </p:tavLst>
                                    </p:anim>
                                    <p:anim calcmode="lin" valueType="num">
                                      <p:cBhvr additive="base">
                                        <p:cTn id="879" dur="2250"/>
                                        <p:tgtEl>
                                          <p:spTgt spid="61"/>
                                        </p:tgtEl>
                                        <p:attrNameLst>
                                          <p:attrName>ppt_y</p:attrName>
                                        </p:attrNameLst>
                                      </p:cBhvr>
                                      <p:tavLst>
                                        <p:tav tm="0">
                                          <p:val>
                                            <p:strVal val="ppt_y"/>
                                          </p:val>
                                        </p:tav>
                                        <p:tav tm="100000">
                                          <p:val>
                                            <p:strVal val="1+ppt_h/2"/>
                                          </p:val>
                                        </p:tav>
                                      </p:tavLst>
                                    </p:anim>
                                    <p:set>
                                      <p:cBhvr>
                                        <p:cTn id="880" dur="1" fill="hold">
                                          <p:stCondLst>
                                            <p:cond delay="2249"/>
                                          </p:stCondLst>
                                        </p:cTn>
                                        <p:tgtEl>
                                          <p:spTgt spid="61"/>
                                        </p:tgtEl>
                                        <p:attrNameLst>
                                          <p:attrName>style.visibility</p:attrName>
                                        </p:attrNameLst>
                                      </p:cBhvr>
                                      <p:to>
                                        <p:strVal val="hidden"/>
                                      </p:to>
                                    </p:set>
                                  </p:childTnLst>
                                </p:cTn>
                              </p:par>
                              <p:par>
                                <p:cTn id="881" presetID="2" presetClass="exit" presetSubtype="6" fill="hold" grpId="2" nodeType="withEffect">
                                  <p:stCondLst>
                                    <p:cond delay="0"/>
                                  </p:stCondLst>
                                  <p:childTnLst>
                                    <p:anim calcmode="lin" valueType="num">
                                      <p:cBhvr additive="base">
                                        <p:cTn id="882" dur="2250"/>
                                        <p:tgtEl>
                                          <p:spTgt spid="62"/>
                                        </p:tgtEl>
                                        <p:attrNameLst>
                                          <p:attrName>ppt_x</p:attrName>
                                        </p:attrNameLst>
                                      </p:cBhvr>
                                      <p:tavLst>
                                        <p:tav tm="0">
                                          <p:val>
                                            <p:strVal val="ppt_x"/>
                                          </p:val>
                                        </p:tav>
                                        <p:tav tm="100000">
                                          <p:val>
                                            <p:strVal val="1+ppt_w/2"/>
                                          </p:val>
                                        </p:tav>
                                      </p:tavLst>
                                    </p:anim>
                                    <p:anim calcmode="lin" valueType="num">
                                      <p:cBhvr additive="base">
                                        <p:cTn id="883" dur="2250"/>
                                        <p:tgtEl>
                                          <p:spTgt spid="62"/>
                                        </p:tgtEl>
                                        <p:attrNameLst>
                                          <p:attrName>ppt_y</p:attrName>
                                        </p:attrNameLst>
                                      </p:cBhvr>
                                      <p:tavLst>
                                        <p:tav tm="0">
                                          <p:val>
                                            <p:strVal val="ppt_y"/>
                                          </p:val>
                                        </p:tav>
                                        <p:tav tm="100000">
                                          <p:val>
                                            <p:strVal val="1+ppt_h/2"/>
                                          </p:val>
                                        </p:tav>
                                      </p:tavLst>
                                    </p:anim>
                                    <p:set>
                                      <p:cBhvr>
                                        <p:cTn id="884" dur="1" fill="hold">
                                          <p:stCondLst>
                                            <p:cond delay="2249"/>
                                          </p:stCondLst>
                                        </p:cTn>
                                        <p:tgtEl>
                                          <p:spTgt spid="62"/>
                                        </p:tgtEl>
                                        <p:attrNameLst>
                                          <p:attrName>style.visibility</p:attrName>
                                        </p:attrNameLst>
                                      </p:cBhvr>
                                      <p:to>
                                        <p:strVal val="hidden"/>
                                      </p:to>
                                    </p:set>
                                  </p:childTnLst>
                                </p:cTn>
                              </p:par>
                              <p:par>
                                <p:cTn id="885" presetID="2" presetClass="exit" presetSubtype="6" fill="hold" grpId="2" nodeType="withEffect">
                                  <p:stCondLst>
                                    <p:cond delay="0"/>
                                  </p:stCondLst>
                                  <p:childTnLst>
                                    <p:anim calcmode="lin" valueType="num">
                                      <p:cBhvr additive="base">
                                        <p:cTn id="886" dur="2250"/>
                                        <p:tgtEl>
                                          <p:spTgt spid="63"/>
                                        </p:tgtEl>
                                        <p:attrNameLst>
                                          <p:attrName>ppt_x</p:attrName>
                                        </p:attrNameLst>
                                      </p:cBhvr>
                                      <p:tavLst>
                                        <p:tav tm="0">
                                          <p:val>
                                            <p:strVal val="ppt_x"/>
                                          </p:val>
                                        </p:tav>
                                        <p:tav tm="100000">
                                          <p:val>
                                            <p:strVal val="1+ppt_w/2"/>
                                          </p:val>
                                        </p:tav>
                                      </p:tavLst>
                                    </p:anim>
                                    <p:anim calcmode="lin" valueType="num">
                                      <p:cBhvr additive="base">
                                        <p:cTn id="887" dur="2250"/>
                                        <p:tgtEl>
                                          <p:spTgt spid="63"/>
                                        </p:tgtEl>
                                        <p:attrNameLst>
                                          <p:attrName>ppt_y</p:attrName>
                                        </p:attrNameLst>
                                      </p:cBhvr>
                                      <p:tavLst>
                                        <p:tav tm="0">
                                          <p:val>
                                            <p:strVal val="ppt_y"/>
                                          </p:val>
                                        </p:tav>
                                        <p:tav tm="100000">
                                          <p:val>
                                            <p:strVal val="1+ppt_h/2"/>
                                          </p:val>
                                        </p:tav>
                                      </p:tavLst>
                                    </p:anim>
                                    <p:set>
                                      <p:cBhvr>
                                        <p:cTn id="888" dur="1" fill="hold">
                                          <p:stCondLst>
                                            <p:cond delay="2249"/>
                                          </p:stCondLst>
                                        </p:cTn>
                                        <p:tgtEl>
                                          <p:spTgt spid="63"/>
                                        </p:tgtEl>
                                        <p:attrNameLst>
                                          <p:attrName>style.visibility</p:attrName>
                                        </p:attrNameLst>
                                      </p:cBhvr>
                                      <p:to>
                                        <p:strVal val="hidden"/>
                                      </p:to>
                                    </p:set>
                                  </p:childTnLst>
                                </p:cTn>
                              </p:par>
                              <p:par>
                                <p:cTn id="889" presetID="2" presetClass="exit" presetSubtype="6" fill="hold" grpId="2" nodeType="withEffect">
                                  <p:stCondLst>
                                    <p:cond delay="0"/>
                                  </p:stCondLst>
                                  <p:childTnLst>
                                    <p:anim calcmode="lin" valueType="num">
                                      <p:cBhvr additive="base">
                                        <p:cTn id="890" dur="2250"/>
                                        <p:tgtEl>
                                          <p:spTgt spid="64"/>
                                        </p:tgtEl>
                                        <p:attrNameLst>
                                          <p:attrName>ppt_x</p:attrName>
                                        </p:attrNameLst>
                                      </p:cBhvr>
                                      <p:tavLst>
                                        <p:tav tm="0">
                                          <p:val>
                                            <p:strVal val="ppt_x"/>
                                          </p:val>
                                        </p:tav>
                                        <p:tav tm="100000">
                                          <p:val>
                                            <p:strVal val="1+ppt_w/2"/>
                                          </p:val>
                                        </p:tav>
                                      </p:tavLst>
                                    </p:anim>
                                    <p:anim calcmode="lin" valueType="num">
                                      <p:cBhvr additive="base">
                                        <p:cTn id="891" dur="2250"/>
                                        <p:tgtEl>
                                          <p:spTgt spid="64"/>
                                        </p:tgtEl>
                                        <p:attrNameLst>
                                          <p:attrName>ppt_y</p:attrName>
                                        </p:attrNameLst>
                                      </p:cBhvr>
                                      <p:tavLst>
                                        <p:tav tm="0">
                                          <p:val>
                                            <p:strVal val="ppt_y"/>
                                          </p:val>
                                        </p:tav>
                                        <p:tav tm="100000">
                                          <p:val>
                                            <p:strVal val="1+ppt_h/2"/>
                                          </p:val>
                                        </p:tav>
                                      </p:tavLst>
                                    </p:anim>
                                    <p:set>
                                      <p:cBhvr>
                                        <p:cTn id="892" dur="1" fill="hold">
                                          <p:stCondLst>
                                            <p:cond delay="2249"/>
                                          </p:stCondLst>
                                        </p:cTn>
                                        <p:tgtEl>
                                          <p:spTgt spid="64"/>
                                        </p:tgtEl>
                                        <p:attrNameLst>
                                          <p:attrName>style.visibility</p:attrName>
                                        </p:attrNameLst>
                                      </p:cBhvr>
                                      <p:to>
                                        <p:strVal val="hidden"/>
                                      </p:to>
                                    </p:set>
                                  </p:childTnLst>
                                </p:cTn>
                              </p:par>
                              <p:par>
                                <p:cTn id="893" presetID="2" presetClass="exit" presetSubtype="6" fill="hold" grpId="2" nodeType="withEffect">
                                  <p:stCondLst>
                                    <p:cond delay="0"/>
                                  </p:stCondLst>
                                  <p:childTnLst>
                                    <p:anim calcmode="lin" valueType="num">
                                      <p:cBhvr additive="base">
                                        <p:cTn id="894" dur="2250"/>
                                        <p:tgtEl>
                                          <p:spTgt spid="65"/>
                                        </p:tgtEl>
                                        <p:attrNameLst>
                                          <p:attrName>ppt_x</p:attrName>
                                        </p:attrNameLst>
                                      </p:cBhvr>
                                      <p:tavLst>
                                        <p:tav tm="0">
                                          <p:val>
                                            <p:strVal val="ppt_x"/>
                                          </p:val>
                                        </p:tav>
                                        <p:tav tm="100000">
                                          <p:val>
                                            <p:strVal val="1+ppt_w/2"/>
                                          </p:val>
                                        </p:tav>
                                      </p:tavLst>
                                    </p:anim>
                                    <p:anim calcmode="lin" valueType="num">
                                      <p:cBhvr additive="base">
                                        <p:cTn id="895" dur="2250"/>
                                        <p:tgtEl>
                                          <p:spTgt spid="65"/>
                                        </p:tgtEl>
                                        <p:attrNameLst>
                                          <p:attrName>ppt_y</p:attrName>
                                        </p:attrNameLst>
                                      </p:cBhvr>
                                      <p:tavLst>
                                        <p:tav tm="0">
                                          <p:val>
                                            <p:strVal val="ppt_y"/>
                                          </p:val>
                                        </p:tav>
                                        <p:tav tm="100000">
                                          <p:val>
                                            <p:strVal val="1+ppt_h/2"/>
                                          </p:val>
                                        </p:tav>
                                      </p:tavLst>
                                    </p:anim>
                                    <p:set>
                                      <p:cBhvr>
                                        <p:cTn id="896" dur="1" fill="hold">
                                          <p:stCondLst>
                                            <p:cond delay="2249"/>
                                          </p:stCondLst>
                                        </p:cTn>
                                        <p:tgtEl>
                                          <p:spTgt spid="65"/>
                                        </p:tgtEl>
                                        <p:attrNameLst>
                                          <p:attrName>style.visibility</p:attrName>
                                        </p:attrNameLst>
                                      </p:cBhvr>
                                      <p:to>
                                        <p:strVal val="hidden"/>
                                      </p:to>
                                    </p:set>
                                  </p:childTnLst>
                                </p:cTn>
                              </p:par>
                              <p:par>
                                <p:cTn id="897" presetID="2" presetClass="exit" presetSubtype="6" fill="hold" grpId="2" nodeType="withEffect">
                                  <p:stCondLst>
                                    <p:cond delay="0"/>
                                  </p:stCondLst>
                                  <p:childTnLst>
                                    <p:anim calcmode="lin" valueType="num">
                                      <p:cBhvr additive="base">
                                        <p:cTn id="898" dur="2250"/>
                                        <p:tgtEl>
                                          <p:spTgt spid="66"/>
                                        </p:tgtEl>
                                        <p:attrNameLst>
                                          <p:attrName>ppt_x</p:attrName>
                                        </p:attrNameLst>
                                      </p:cBhvr>
                                      <p:tavLst>
                                        <p:tav tm="0">
                                          <p:val>
                                            <p:strVal val="ppt_x"/>
                                          </p:val>
                                        </p:tav>
                                        <p:tav tm="100000">
                                          <p:val>
                                            <p:strVal val="1+ppt_w/2"/>
                                          </p:val>
                                        </p:tav>
                                      </p:tavLst>
                                    </p:anim>
                                    <p:anim calcmode="lin" valueType="num">
                                      <p:cBhvr additive="base">
                                        <p:cTn id="899" dur="2250"/>
                                        <p:tgtEl>
                                          <p:spTgt spid="66"/>
                                        </p:tgtEl>
                                        <p:attrNameLst>
                                          <p:attrName>ppt_y</p:attrName>
                                        </p:attrNameLst>
                                      </p:cBhvr>
                                      <p:tavLst>
                                        <p:tav tm="0">
                                          <p:val>
                                            <p:strVal val="ppt_y"/>
                                          </p:val>
                                        </p:tav>
                                        <p:tav tm="100000">
                                          <p:val>
                                            <p:strVal val="1+ppt_h/2"/>
                                          </p:val>
                                        </p:tav>
                                      </p:tavLst>
                                    </p:anim>
                                    <p:set>
                                      <p:cBhvr>
                                        <p:cTn id="900" dur="1" fill="hold">
                                          <p:stCondLst>
                                            <p:cond delay="2249"/>
                                          </p:stCondLst>
                                        </p:cTn>
                                        <p:tgtEl>
                                          <p:spTgt spid="66"/>
                                        </p:tgtEl>
                                        <p:attrNameLst>
                                          <p:attrName>style.visibility</p:attrName>
                                        </p:attrNameLst>
                                      </p:cBhvr>
                                      <p:to>
                                        <p:strVal val="hidden"/>
                                      </p:to>
                                    </p:set>
                                  </p:childTnLst>
                                </p:cTn>
                              </p:par>
                              <p:par>
                                <p:cTn id="901" presetID="2" presetClass="exit" presetSubtype="6" fill="hold" grpId="2" nodeType="withEffect">
                                  <p:stCondLst>
                                    <p:cond delay="0"/>
                                  </p:stCondLst>
                                  <p:childTnLst>
                                    <p:anim calcmode="lin" valueType="num">
                                      <p:cBhvr additive="base">
                                        <p:cTn id="902" dur="2250"/>
                                        <p:tgtEl>
                                          <p:spTgt spid="67"/>
                                        </p:tgtEl>
                                        <p:attrNameLst>
                                          <p:attrName>ppt_x</p:attrName>
                                        </p:attrNameLst>
                                      </p:cBhvr>
                                      <p:tavLst>
                                        <p:tav tm="0">
                                          <p:val>
                                            <p:strVal val="ppt_x"/>
                                          </p:val>
                                        </p:tav>
                                        <p:tav tm="100000">
                                          <p:val>
                                            <p:strVal val="1+ppt_w/2"/>
                                          </p:val>
                                        </p:tav>
                                      </p:tavLst>
                                    </p:anim>
                                    <p:anim calcmode="lin" valueType="num">
                                      <p:cBhvr additive="base">
                                        <p:cTn id="903" dur="2250"/>
                                        <p:tgtEl>
                                          <p:spTgt spid="67"/>
                                        </p:tgtEl>
                                        <p:attrNameLst>
                                          <p:attrName>ppt_y</p:attrName>
                                        </p:attrNameLst>
                                      </p:cBhvr>
                                      <p:tavLst>
                                        <p:tav tm="0">
                                          <p:val>
                                            <p:strVal val="ppt_y"/>
                                          </p:val>
                                        </p:tav>
                                        <p:tav tm="100000">
                                          <p:val>
                                            <p:strVal val="1+ppt_h/2"/>
                                          </p:val>
                                        </p:tav>
                                      </p:tavLst>
                                    </p:anim>
                                    <p:set>
                                      <p:cBhvr>
                                        <p:cTn id="904" dur="1" fill="hold">
                                          <p:stCondLst>
                                            <p:cond delay="2249"/>
                                          </p:stCondLst>
                                        </p:cTn>
                                        <p:tgtEl>
                                          <p:spTgt spid="67"/>
                                        </p:tgtEl>
                                        <p:attrNameLst>
                                          <p:attrName>style.visibility</p:attrName>
                                        </p:attrNameLst>
                                      </p:cBhvr>
                                      <p:to>
                                        <p:strVal val="hidden"/>
                                      </p:to>
                                    </p:set>
                                  </p:childTnLst>
                                </p:cTn>
                              </p:par>
                              <p:par>
                                <p:cTn id="905" presetID="8" presetClass="emph" presetSubtype="0" fill="hold" grpId="3" nodeType="withEffect">
                                  <p:stCondLst>
                                    <p:cond delay="0"/>
                                  </p:stCondLst>
                                  <p:childTnLst>
                                    <p:animRot by="-21600000">
                                      <p:cBhvr>
                                        <p:cTn id="906" dur="2250" fill="hold"/>
                                        <p:tgtEl>
                                          <p:spTgt spid="36"/>
                                        </p:tgtEl>
                                        <p:attrNameLst>
                                          <p:attrName>r</p:attrName>
                                        </p:attrNameLst>
                                      </p:cBhvr>
                                    </p:animRot>
                                  </p:childTnLst>
                                </p:cTn>
                              </p:par>
                              <p:par>
                                <p:cTn id="907" presetID="8" presetClass="emph" presetSubtype="0" fill="hold" grpId="3" nodeType="withEffect">
                                  <p:stCondLst>
                                    <p:cond delay="0"/>
                                  </p:stCondLst>
                                  <p:childTnLst>
                                    <p:animRot by="-21600000">
                                      <p:cBhvr>
                                        <p:cTn id="908" dur="2250" fill="hold"/>
                                        <p:tgtEl>
                                          <p:spTgt spid="37"/>
                                        </p:tgtEl>
                                        <p:attrNameLst>
                                          <p:attrName>r</p:attrName>
                                        </p:attrNameLst>
                                      </p:cBhvr>
                                    </p:animRot>
                                  </p:childTnLst>
                                </p:cTn>
                              </p:par>
                              <p:par>
                                <p:cTn id="909" presetID="8" presetClass="emph" presetSubtype="0" fill="hold" grpId="3" nodeType="withEffect">
                                  <p:stCondLst>
                                    <p:cond delay="0"/>
                                  </p:stCondLst>
                                  <p:childTnLst>
                                    <p:animRot by="-21600000">
                                      <p:cBhvr>
                                        <p:cTn id="910" dur="2250" fill="hold"/>
                                        <p:tgtEl>
                                          <p:spTgt spid="38"/>
                                        </p:tgtEl>
                                        <p:attrNameLst>
                                          <p:attrName>r</p:attrName>
                                        </p:attrNameLst>
                                      </p:cBhvr>
                                    </p:animRot>
                                  </p:childTnLst>
                                </p:cTn>
                              </p:par>
                              <p:par>
                                <p:cTn id="911" presetID="8" presetClass="emph" presetSubtype="0" fill="hold" grpId="3" nodeType="withEffect">
                                  <p:stCondLst>
                                    <p:cond delay="0"/>
                                  </p:stCondLst>
                                  <p:childTnLst>
                                    <p:animRot by="-21600000">
                                      <p:cBhvr>
                                        <p:cTn id="912" dur="2250" fill="hold"/>
                                        <p:tgtEl>
                                          <p:spTgt spid="39"/>
                                        </p:tgtEl>
                                        <p:attrNameLst>
                                          <p:attrName>r</p:attrName>
                                        </p:attrNameLst>
                                      </p:cBhvr>
                                    </p:animRot>
                                  </p:childTnLst>
                                </p:cTn>
                              </p:par>
                              <p:par>
                                <p:cTn id="913" presetID="8" presetClass="emph" presetSubtype="0" fill="hold" grpId="3" nodeType="withEffect">
                                  <p:stCondLst>
                                    <p:cond delay="0"/>
                                  </p:stCondLst>
                                  <p:childTnLst>
                                    <p:animRot by="-21600000">
                                      <p:cBhvr>
                                        <p:cTn id="914" dur="2250" fill="hold"/>
                                        <p:tgtEl>
                                          <p:spTgt spid="40"/>
                                        </p:tgtEl>
                                        <p:attrNameLst>
                                          <p:attrName>r</p:attrName>
                                        </p:attrNameLst>
                                      </p:cBhvr>
                                    </p:animRot>
                                  </p:childTnLst>
                                </p:cTn>
                              </p:par>
                              <p:par>
                                <p:cTn id="915" presetID="8" presetClass="emph" presetSubtype="0" fill="hold" grpId="3" nodeType="withEffect">
                                  <p:stCondLst>
                                    <p:cond delay="0"/>
                                  </p:stCondLst>
                                  <p:childTnLst>
                                    <p:animRot by="-21600000">
                                      <p:cBhvr>
                                        <p:cTn id="916" dur="2250" fill="hold"/>
                                        <p:tgtEl>
                                          <p:spTgt spid="41"/>
                                        </p:tgtEl>
                                        <p:attrNameLst>
                                          <p:attrName>r</p:attrName>
                                        </p:attrNameLst>
                                      </p:cBhvr>
                                    </p:animRot>
                                  </p:childTnLst>
                                </p:cTn>
                              </p:par>
                              <p:par>
                                <p:cTn id="917" presetID="8" presetClass="emph" presetSubtype="0" fill="hold" grpId="3" nodeType="withEffect">
                                  <p:stCondLst>
                                    <p:cond delay="0"/>
                                  </p:stCondLst>
                                  <p:childTnLst>
                                    <p:animRot by="-21600000">
                                      <p:cBhvr>
                                        <p:cTn id="918" dur="2250" fill="hold"/>
                                        <p:tgtEl>
                                          <p:spTgt spid="42"/>
                                        </p:tgtEl>
                                        <p:attrNameLst>
                                          <p:attrName>r</p:attrName>
                                        </p:attrNameLst>
                                      </p:cBhvr>
                                    </p:animRot>
                                  </p:childTnLst>
                                </p:cTn>
                              </p:par>
                              <p:par>
                                <p:cTn id="919" presetID="8" presetClass="emph" presetSubtype="0" fill="hold" grpId="3" nodeType="withEffect">
                                  <p:stCondLst>
                                    <p:cond delay="0"/>
                                  </p:stCondLst>
                                  <p:childTnLst>
                                    <p:animRot by="-21600000">
                                      <p:cBhvr>
                                        <p:cTn id="920" dur="2250" fill="hold"/>
                                        <p:tgtEl>
                                          <p:spTgt spid="43"/>
                                        </p:tgtEl>
                                        <p:attrNameLst>
                                          <p:attrName>r</p:attrName>
                                        </p:attrNameLst>
                                      </p:cBhvr>
                                    </p:animRot>
                                  </p:childTnLst>
                                </p:cTn>
                              </p:par>
                              <p:par>
                                <p:cTn id="921" presetID="8" presetClass="emph" presetSubtype="0" fill="hold" grpId="3" nodeType="withEffect">
                                  <p:stCondLst>
                                    <p:cond delay="0"/>
                                  </p:stCondLst>
                                  <p:childTnLst>
                                    <p:animRot by="-21600000">
                                      <p:cBhvr>
                                        <p:cTn id="922" dur="2250" fill="hold"/>
                                        <p:tgtEl>
                                          <p:spTgt spid="44"/>
                                        </p:tgtEl>
                                        <p:attrNameLst>
                                          <p:attrName>r</p:attrName>
                                        </p:attrNameLst>
                                      </p:cBhvr>
                                    </p:animRot>
                                  </p:childTnLst>
                                </p:cTn>
                              </p:par>
                              <p:par>
                                <p:cTn id="923" presetID="8" presetClass="emph" presetSubtype="0" fill="hold" grpId="3" nodeType="withEffect">
                                  <p:stCondLst>
                                    <p:cond delay="0"/>
                                  </p:stCondLst>
                                  <p:childTnLst>
                                    <p:animRot by="-21600000">
                                      <p:cBhvr>
                                        <p:cTn id="924" dur="2250" fill="hold"/>
                                        <p:tgtEl>
                                          <p:spTgt spid="45"/>
                                        </p:tgtEl>
                                        <p:attrNameLst>
                                          <p:attrName>r</p:attrName>
                                        </p:attrNameLst>
                                      </p:cBhvr>
                                    </p:animRot>
                                  </p:childTnLst>
                                </p:cTn>
                              </p:par>
                              <p:par>
                                <p:cTn id="925" presetID="8" presetClass="emph" presetSubtype="0" fill="hold" grpId="3" nodeType="withEffect">
                                  <p:stCondLst>
                                    <p:cond delay="0"/>
                                  </p:stCondLst>
                                  <p:childTnLst>
                                    <p:animRot by="-21600000">
                                      <p:cBhvr>
                                        <p:cTn id="926" dur="2250" fill="hold"/>
                                        <p:tgtEl>
                                          <p:spTgt spid="46"/>
                                        </p:tgtEl>
                                        <p:attrNameLst>
                                          <p:attrName>r</p:attrName>
                                        </p:attrNameLst>
                                      </p:cBhvr>
                                    </p:animRot>
                                  </p:childTnLst>
                                </p:cTn>
                              </p:par>
                              <p:par>
                                <p:cTn id="927" presetID="8" presetClass="emph" presetSubtype="0" fill="hold" grpId="3" nodeType="withEffect">
                                  <p:stCondLst>
                                    <p:cond delay="0"/>
                                  </p:stCondLst>
                                  <p:childTnLst>
                                    <p:animRot by="-21600000">
                                      <p:cBhvr>
                                        <p:cTn id="928" dur="2250" fill="hold"/>
                                        <p:tgtEl>
                                          <p:spTgt spid="47"/>
                                        </p:tgtEl>
                                        <p:attrNameLst>
                                          <p:attrName>r</p:attrName>
                                        </p:attrNameLst>
                                      </p:cBhvr>
                                    </p:animRot>
                                  </p:childTnLst>
                                </p:cTn>
                              </p:par>
                              <p:par>
                                <p:cTn id="929" presetID="8" presetClass="emph" presetSubtype="0" fill="hold" grpId="3" nodeType="withEffect">
                                  <p:stCondLst>
                                    <p:cond delay="0"/>
                                  </p:stCondLst>
                                  <p:childTnLst>
                                    <p:animRot by="-21600000">
                                      <p:cBhvr>
                                        <p:cTn id="930" dur="2250" fill="hold"/>
                                        <p:tgtEl>
                                          <p:spTgt spid="48"/>
                                        </p:tgtEl>
                                        <p:attrNameLst>
                                          <p:attrName>r</p:attrName>
                                        </p:attrNameLst>
                                      </p:cBhvr>
                                    </p:animRot>
                                  </p:childTnLst>
                                </p:cTn>
                              </p:par>
                              <p:par>
                                <p:cTn id="931" presetID="8" presetClass="emph" presetSubtype="0" fill="hold" grpId="3" nodeType="withEffect">
                                  <p:stCondLst>
                                    <p:cond delay="0"/>
                                  </p:stCondLst>
                                  <p:childTnLst>
                                    <p:animRot by="-21600000">
                                      <p:cBhvr>
                                        <p:cTn id="932" dur="2250" fill="hold"/>
                                        <p:tgtEl>
                                          <p:spTgt spid="49"/>
                                        </p:tgtEl>
                                        <p:attrNameLst>
                                          <p:attrName>r</p:attrName>
                                        </p:attrNameLst>
                                      </p:cBhvr>
                                    </p:animRot>
                                  </p:childTnLst>
                                </p:cTn>
                              </p:par>
                              <p:par>
                                <p:cTn id="933" presetID="8" presetClass="emph" presetSubtype="0" fill="hold" grpId="3" nodeType="withEffect">
                                  <p:stCondLst>
                                    <p:cond delay="0"/>
                                  </p:stCondLst>
                                  <p:childTnLst>
                                    <p:animRot by="-21600000">
                                      <p:cBhvr>
                                        <p:cTn id="934" dur="2250" fill="hold"/>
                                        <p:tgtEl>
                                          <p:spTgt spid="50"/>
                                        </p:tgtEl>
                                        <p:attrNameLst>
                                          <p:attrName>r</p:attrName>
                                        </p:attrNameLst>
                                      </p:cBhvr>
                                    </p:animRot>
                                  </p:childTnLst>
                                </p:cTn>
                              </p:par>
                              <p:par>
                                <p:cTn id="935" presetID="8" presetClass="emph" presetSubtype="0" fill="hold" grpId="3" nodeType="withEffect">
                                  <p:stCondLst>
                                    <p:cond delay="0"/>
                                  </p:stCondLst>
                                  <p:childTnLst>
                                    <p:animRot by="-21600000">
                                      <p:cBhvr>
                                        <p:cTn id="936" dur="2250" fill="hold"/>
                                        <p:tgtEl>
                                          <p:spTgt spid="51"/>
                                        </p:tgtEl>
                                        <p:attrNameLst>
                                          <p:attrName>r</p:attrName>
                                        </p:attrNameLst>
                                      </p:cBhvr>
                                    </p:animRot>
                                  </p:childTnLst>
                                </p:cTn>
                              </p:par>
                              <p:par>
                                <p:cTn id="937" presetID="8" presetClass="emph" presetSubtype="0" fill="hold" grpId="3" nodeType="withEffect">
                                  <p:stCondLst>
                                    <p:cond delay="0"/>
                                  </p:stCondLst>
                                  <p:childTnLst>
                                    <p:animRot by="-21600000">
                                      <p:cBhvr>
                                        <p:cTn id="938" dur="2250" fill="hold"/>
                                        <p:tgtEl>
                                          <p:spTgt spid="52"/>
                                        </p:tgtEl>
                                        <p:attrNameLst>
                                          <p:attrName>r</p:attrName>
                                        </p:attrNameLst>
                                      </p:cBhvr>
                                    </p:animRot>
                                  </p:childTnLst>
                                </p:cTn>
                              </p:par>
                              <p:par>
                                <p:cTn id="939" presetID="8" presetClass="emph" presetSubtype="0" fill="hold" grpId="3" nodeType="withEffect">
                                  <p:stCondLst>
                                    <p:cond delay="0"/>
                                  </p:stCondLst>
                                  <p:childTnLst>
                                    <p:animRot by="-21600000">
                                      <p:cBhvr>
                                        <p:cTn id="940" dur="2250" fill="hold"/>
                                        <p:tgtEl>
                                          <p:spTgt spid="53"/>
                                        </p:tgtEl>
                                        <p:attrNameLst>
                                          <p:attrName>r</p:attrName>
                                        </p:attrNameLst>
                                      </p:cBhvr>
                                    </p:animRot>
                                  </p:childTnLst>
                                </p:cTn>
                              </p:par>
                              <p:par>
                                <p:cTn id="941" presetID="8" presetClass="emph" presetSubtype="0" fill="hold" grpId="3" nodeType="withEffect">
                                  <p:stCondLst>
                                    <p:cond delay="0"/>
                                  </p:stCondLst>
                                  <p:childTnLst>
                                    <p:animRot by="-21600000">
                                      <p:cBhvr>
                                        <p:cTn id="942" dur="2250" fill="hold"/>
                                        <p:tgtEl>
                                          <p:spTgt spid="54"/>
                                        </p:tgtEl>
                                        <p:attrNameLst>
                                          <p:attrName>r</p:attrName>
                                        </p:attrNameLst>
                                      </p:cBhvr>
                                    </p:animRot>
                                  </p:childTnLst>
                                </p:cTn>
                              </p:par>
                              <p:par>
                                <p:cTn id="943" presetID="8" presetClass="emph" presetSubtype="0" fill="hold" grpId="3" nodeType="withEffect">
                                  <p:stCondLst>
                                    <p:cond delay="0"/>
                                  </p:stCondLst>
                                  <p:childTnLst>
                                    <p:animRot by="-21600000">
                                      <p:cBhvr>
                                        <p:cTn id="944" dur="2250" fill="hold"/>
                                        <p:tgtEl>
                                          <p:spTgt spid="55"/>
                                        </p:tgtEl>
                                        <p:attrNameLst>
                                          <p:attrName>r</p:attrName>
                                        </p:attrNameLst>
                                      </p:cBhvr>
                                    </p:animRot>
                                  </p:childTnLst>
                                </p:cTn>
                              </p:par>
                              <p:par>
                                <p:cTn id="945" presetID="8" presetClass="emph" presetSubtype="0" fill="hold" grpId="3" nodeType="withEffect">
                                  <p:stCondLst>
                                    <p:cond delay="0"/>
                                  </p:stCondLst>
                                  <p:childTnLst>
                                    <p:animRot by="-21600000">
                                      <p:cBhvr>
                                        <p:cTn id="946" dur="2250" fill="hold"/>
                                        <p:tgtEl>
                                          <p:spTgt spid="56"/>
                                        </p:tgtEl>
                                        <p:attrNameLst>
                                          <p:attrName>r</p:attrName>
                                        </p:attrNameLst>
                                      </p:cBhvr>
                                    </p:animRot>
                                  </p:childTnLst>
                                </p:cTn>
                              </p:par>
                              <p:par>
                                <p:cTn id="947" presetID="8" presetClass="emph" presetSubtype="0" fill="hold" grpId="3" nodeType="withEffect">
                                  <p:stCondLst>
                                    <p:cond delay="0"/>
                                  </p:stCondLst>
                                  <p:childTnLst>
                                    <p:animRot by="-21600000">
                                      <p:cBhvr>
                                        <p:cTn id="948" dur="2250" fill="hold"/>
                                        <p:tgtEl>
                                          <p:spTgt spid="57"/>
                                        </p:tgtEl>
                                        <p:attrNameLst>
                                          <p:attrName>r</p:attrName>
                                        </p:attrNameLst>
                                      </p:cBhvr>
                                    </p:animRot>
                                  </p:childTnLst>
                                </p:cTn>
                              </p:par>
                              <p:par>
                                <p:cTn id="949" presetID="8" presetClass="emph" presetSubtype="0" fill="hold" grpId="3" nodeType="withEffect">
                                  <p:stCondLst>
                                    <p:cond delay="0"/>
                                  </p:stCondLst>
                                  <p:childTnLst>
                                    <p:animRot by="-21600000">
                                      <p:cBhvr>
                                        <p:cTn id="950" dur="2250" fill="hold"/>
                                        <p:tgtEl>
                                          <p:spTgt spid="58"/>
                                        </p:tgtEl>
                                        <p:attrNameLst>
                                          <p:attrName>r</p:attrName>
                                        </p:attrNameLst>
                                      </p:cBhvr>
                                    </p:animRot>
                                  </p:childTnLst>
                                </p:cTn>
                              </p:par>
                              <p:par>
                                <p:cTn id="951" presetID="8" presetClass="emph" presetSubtype="0" fill="hold" grpId="3" nodeType="withEffect">
                                  <p:stCondLst>
                                    <p:cond delay="0"/>
                                  </p:stCondLst>
                                  <p:childTnLst>
                                    <p:animRot by="-21600000">
                                      <p:cBhvr>
                                        <p:cTn id="952" dur="2250" fill="hold"/>
                                        <p:tgtEl>
                                          <p:spTgt spid="59"/>
                                        </p:tgtEl>
                                        <p:attrNameLst>
                                          <p:attrName>r</p:attrName>
                                        </p:attrNameLst>
                                      </p:cBhvr>
                                    </p:animRot>
                                  </p:childTnLst>
                                </p:cTn>
                              </p:par>
                              <p:par>
                                <p:cTn id="953" presetID="8" presetClass="emph" presetSubtype="0" fill="hold" grpId="3" nodeType="withEffect">
                                  <p:stCondLst>
                                    <p:cond delay="0"/>
                                  </p:stCondLst>
                                  <p:childTnLst>
                                    <p:animRot by="-21600000">
                                      <p:cBhvr>
                                        <p:cTn id="954" dur="2250" fill="hold"/>
                                        <p:tgtEl>
                                          <p:spTgt spid="60"/>
                                        </p:tgtEl>
                                        <p:attrNameLst>
                                          <p:attrName>r</p:attrName>
                                        </p:attrNameLst>
                                      </p:cBhvr>
                                    </p:animRot>
                                  </p:childTnLst>
                                </p:cTn>
                              </p:par>
                              <p:par>
                                <p:cTn id="955" presetID="8" presetClass="emph" presetSubtype="0" fill="hold" grpId="3" nodeType="withEffect">
                                  <p:stCondLst>
                                    <p:cond delay="0"/>
                                  </p:stCondLst>
                                  <p:childTnLst>
                                    <p:animRot by="-21600000">
                                      <p:cBhvr>
                                        <p:cTn id="956" dur="2250" fill="hold"/>
                                        <p:tgtEl>
                                          <p:spTgt spid="61"/>
                                        </p:tgtEl>
                                        <p:attrNameLst>
                                          <p:attrName>r</p:attrName>
                                        </p:attrNameLst>
                                      </p:cBhvr>
                                    </p:animRot>
                                  </p:childTnLst>
                                </p:cTn>
                              </p:par>
                              <p:par>
                                <p:cTn id="957" presetID="8" presetClass="emph" presetSubtype="0" fill="hold" grpId="3" nodeType="withEffect">
                                  <p:stCondLst>
                                    <p:cond delay="0"/>
                                  </p:stCondLst>
                                  <p:childTnLst>
                                    <p:animRot by="-21600000">
                                      <p:cBhvr>
                                        <p:cTn id="958" dur="2250" fill="hold"/>
                                        <p:tgtEl>
                                          <p:spTgt spid="62"/>
                                        </p:tgtEl>
                                        <p:attrNameLst>
                                          <p:attrName>r</p:attrName>
                                        </p:attrNameLst>
                                      </p:cBhvr>
                                    </p:animRot>
                                  </p:childTnLst>
                                </p:cTn>
                              </p:par>
                              <p:par>
                                <p:cTn id="959" presetID="8" presetClass="emph" presetSubtype="0" fill="hold" grpId="3" nodeType="withEffect">
                                  <p:stCondLst>
                                    <p:cond delay="0"/>
                                  </p:stCondLst>
                                  <p:childTnLst>
                                    <p:animRot by="-21600000">
                                      <p:cBhvr>
                                        <p:cTn id="960" dur="2250" fill="hold"/>
                                        <p:tgtEl>
                                          <p:spTgt spid="63"/>
                                        </p:tgtEl>
                                        <p:attrNameLst>
                                          <p:attrName>r</p:attrName>
                                        </p:attrNameLst>
                                      </p:cBhvr>
                                    </p:animRot>
                                  </p:childTnLst>
                                </p:cTn>
                              </p:par>
                              <p:par>
                                <p:cTn id="961" presetID="8" presetClass="emph" presetSubtype="0" fill="hold" grpId="3" nodeType="withEffect">
                                  <p:stCondLst>
                                    <p:cond delay="0"/>
                                  </p:stCondLst>
                                  <p:childTnLst>
                                    <p:animRot by="-21600000">
                                      <p:cBhvr>
                                        <p:cTn id="962" dur="2250" fill="hold"/>
                                        <p:tgtEl>
                                          <p:spTgt spid="64"/>
                                        </p:tgtEl>
                                        <p:attrNameLst>
                                          <p:attrName>r</p:attrName>
                                        </p:attrNameLst>
                                      </p:cBhvr>
                                    </p:animRot>
                                  </p:childTnLst>
                                </p:cTn>
                              </p:par>
                              <p:par>
                                <p:cTn id="963" presetID="8" presetClass="emph" presetSubtype="0" fill="hold" grpId="3" nodeType="withEffect">
                                  <p:stCondLst>
                                    <p:cond delay="0"/>
                                  </p:stCondLst>
                                  <p:childTnLst>
                                    <p:animRot by="-21600000">
                                      <p:cBhvr>
                                        <p:cTn id="964" dur="2250" fill="hold"/>
                                        <p:tgtEl>
                                          <p:spTgt spid="65"/>
                                        </p:tgtEl>
                                        <p:attrNameLst>
                                          <p:attrName>r</p:attrName>
                                        </p:attrNameLst>
                                      </p:cBhvr>
                                    </p:animRot>
                                  </p:childTnLst>
                                </p:cTn>
                              </p:par>
                              <p:par>
                                <p:cTn id="965" presetID="8" presetClass="emph" presetSubtype="0" fill="hold" grpId="3" nodeType="withEffect">
                                  <p:stCondLst>
                                    <p:cond delay="0"/>
                                  </p:stCondLst>
                                  <p:childTnLst>
                                    <p:animRot by="-21600000">
                                      <p:cBhvr>
                                        <p:cTn id="966" dur="2250" fill="hold"/>
                                        <p:tgtEl>
                                          <p:spTgt spid="66"/>
                                        </p:tgtEl>
                                        <p:attrNameLst>
                                          <p:attrName>r</p:attrName>
                                        </p:attrNameLst>
                                      </p:cBhvr>
                                    </p:animRot>
                                  </p:childTnLst>
                                </p:cTn>
                              </p:par>
                              <p:par>
                                <p:cTn id="967" presetID="8" presetClass="emph" presetSubtype="0" fill="hold" grpId="3" nodeType="withEffect">
                                  <p:stCondLst>
                                    <p:cond delay="0"/>
                                  </p:stCondLst>
                                  <p:childTnLst>
                                    <p:animRot by="-21600000">
                                      <p:cBhvr>
                                        <p:cTn id="968" dur="2250" fill="hold"/>
                                        <p:tgtEl>
                                          <p:spTgt spid="67"/>
                                        </p:tgtEl>
                                        <p:attrNameLst>
                                          <p:attrName>r</p:attrName>
                                        </p:attrNameLst>
                                      </p:cBhvr>
                                    </p:animRot>
                                  </p:childTnLst>
                                </p:cTn>
                              </p:par>
                              <p:par>
                                <p:cTn id="969" presetID="2" presetClass="exit" presetSubtype="12" fill="hold" grpId="2" nodeType="withEffect">
                                  <p:stCondLst>
                                    <p:cond delay="0"/>
                                  </p:stCondLst>
                                  <p:childTnLst>
                                    <p:anim calcmode="lin" valueType="num">
                                      <p:cBhvr additive="base">
                                        <p:cTn id="970" dur="2250"/>
                                        <p:tgtEl>
                                          <p:spTgt spid="3"/>
                                        </p:tgtEl>
                                        <p:attrNameLst>
                                          <p:attrName>ppt_x</p:attrName>
                                        </p:attrNameLst>
                                      </p:cBhvr>
                                      <p:tavLst>
                                        <p:tav tm="0">
                                          <p:val>
                                            <p:strVal val="ppt_x"/>
                                          </p:val>
                                        </p:tav>
                                        <p:tav tm="100000">
                                          <p:val>
                                            <p:strVal val="0-ppt_w/2"/>
                                          </p:val>
                                        </p:tav>
                                      </p:tavLst>
                                    </p:anim>
                                    <p:anim calcmode="lin" valueType="num">
                                      <p:cBhvr additive="base">
                                        <p:cTn id="971" dur="2250"/>
                                        <p:tgtEl>
                                          <p:spTgt spid="3"/>
                                        </p:tgtEl>
                                        <p:attrNameLst>
                                          <p:attrName>ppt_y</p:attrName>
                                        </p:attrNameLst>
                                      </p:cBhvr>
                                      <p:tavLst>
                                        <p:tav tm="0">
                                          <p:val>
                                            <p:strVal val="ppt_y"/>
                                          </p:val>
                                        </p:tav>
                                        <p:tav tm="100000">
                                          <p:val>
                                            <p:strVal val="1+ppt_h/2"/>
                                          </p:val>
                                        </p:tav>
                                      </p:tavLst>
                                    </p:anim>
                                    <p:set>
                                      <p:cBhvr>
                                        <p:cTn id="972" dur="1" fill="hold">
                                          <p:stCondLst>
                                            <p:cond delay="2249"/>
                                          </p:stCondLst>
                                        </p:cTn>
                                        <p:tgtEl>
                                          <p:spTgt spid="3"/>
                                        </p:tgtEl>
                                        <p:attrNameLst>
                                          <p:attrName>style.visibility</p:attrName>
                                        </p:attrNameLst>
                                      </p:cBhvr>
                                      <p:to>
                                        <p:strVal val="hidden"/>
                                      </p:to>
                                    </p:set>
                                  </p:childTnLst>
                                </p:cTn>
                              </p:par>
                              <p:par>
                                <p:cTn id="973" presetID="2" presetClass="exit" presetSubtype="12" fill="hold" grpId="2" nodeType="withEffect">
                                  <p:stCondLst>
                                    <p:cond delay="0"/>
                                  </p:stCondLst>
                                  <p:childTnLst>
                                    <p:anim calcmode="lin" valueType="num">
                                      <p:cBhvr additive="base">
                                        <p:cTn id="974" dur="2250"/>
                                        <p:tgtEl>
                                          <p:spTgt spid="4"/>
                                        </p:tgtEl>
                                        <p:attrNameLst>
                                          <p:attrName>ppt_x</p:attrName>
                                        </p:attrNameLst>
                                      </p:cBhvr>
                                      <p:tavLst>
                                        <p:tav tm="0">
                                          <p:val>
                                            <p:strVal val="ppt_x"/>
                                          </p:val>
                                        </p:tav>
                                        <p:tav tm="100000">
                                          <p:val>
                                            <p:strVal val="0-ppt_w/2"/>
                                          </p:val>
                                        </p:tav>
                                      </p:tavLst>
                                    </p:anim>
                                    <p:anim calcmode="lin" valueType="num">
                                      <p:cBhvr additive="base">
                                        <p:cTn id="975" dur="2250"/>
                                        <p:tgtEl>
                                          <p:spTgt spid="4"/>
                                        </p:tgtEl>
                                        <p:attrNameLst>
                                          <p:attrName>ppt_y</p:attrName>
                                        </p:attrNameLst>
                                      </p:cBhvr>
                                      <p:tavLst>
                                        <p:tav tm="0">
                                          <p:val>
                                            <p:strVal val="ppt_y"/>
                                          </p:val>
                                        </p:tav>
                                        <p:tav tm="100000">
                                          <p:val>
                                            <p:strVal val="1+ppt_h/2"/>
                                          </p:val>
                                        </p:tav>
                                      </p:tavLst>
                                    </p:anim>
                                    <p:set>
                                      <p:cBhvr>
                                        <p:cTn id="976" dur="1" fill="hold">
                                          <p:stCondLst>
                                            <p:cond delay="2249"/>
                                          </p:stCondLst>
                                        </p:cTn>
                                        <p:tgtEl>
                                          <p:spTgt spid="4"/>
                                        </p:tgtEl>
                                        <p:attrNameLst>
                                          <p:attrName>style.visibility</p:attrName>
                                        </p:attrNameLst>
                                      </p:cBhvr>
                                      <p:to>
                                        <p:strVal val="hidden"/>
                                      </p:to>
                                    </p:set>
                                  </p:childTnLst>
                                </p:cTn>
                              </p:par>
                              <p:par>
                                <p:cTn id="977" presetID="2" presetClass="exit" presetSubtype="12" fill="hold" grpId="2" nodeType="withEffect">
                                  <p:stCondLst>
                                    <p:cond delay="0"/>
                                  </p:stCondLst>
                                  <p:childTnLst>
                                    <p:anim calcmode="lin" valueType="num">
                                      <p:cBhvr additive="base">
                                        <p:cTn id="978" dur="2250"/>
                                        <p:tgtEl>
                                          <p:spTgt spid="5"/>
                                        </p:tgtEl>
                                        <p:attrNameLst>
                                          <p:attrName>ppt_x</p:attrName>
                                        </p:attrNameLst>
                                      </p:cBhvr>
                                      <p:tavLst>
                                        <p:tav tm="0">
                                          <p:val>
                                            <p:strVal val="ppt_x"/>
                                          </p:val>
                                        </p:tav>
                                        <p:tav tm="100000">
                                          <p:val>
                                            <p:strVal val="0-ppt_w/2"/>
                                          </p:val>
                                        </p:tav>
                                      </p:tavLst>
                                    </p:anim>
                                    <p:anim calcmode="lin" valueType="num">
                                      <p:cBhvr additive="base">
                                        <p:cTn id="979" dur="2250"/>
                                        <p:tgtEl>
                                          <p:spTgt spid="5"/>
                                        </p:tgtEl>
                                        <p:attrNameLst>
                                          <p:attrName>ppt_y</p:attrName>
                                        </p:attrNameLst>
                                      </p:cBhvr>
                                      <p:tavLst>
                                        <p:tav tm="0">
                                          <p:val>
                                            <p:strVal val="ppt_y"/>
                                          </p:val>
                                        </p:tav>
                                        <p:tav tm="100000">
                                          <p:val>
                                            <p:strVal val="1+ppt_h/2"/>
                                          </p:val>
                                        </p:tav>
                                      </p:tavLst>
                                    </p:anim>
                                    <p:set>
                                      <p:cBhvr>
                                        <p:cTn id="980" dur="1" fill="hold">
                                          <p:stCondLst>
                                            <p:cond delay="2249"/>
                                          </p:stCondLst>
                                        </p:cTn>
                                        <p:tgtEl>
                                          <p:spTgt spid="5"/>
                                        </p:tgtEl>
                                        <p:attrNameLst>
                                          <p:attrName>style.visibility</p:attrName>
                                        </p:attrNameLst>
                                      </p:cBhvr>
                                      <p:to>
                                        <p:strVal val="hidden"/>
                                      </p:to>
                                    </p:set>
                                  </p:childTnLst>
                                </p:cTn>
                              </p:par>
                              <p:par>
                                <p:cTn id="981" presetID="2" presetClass="exit" presetSubtype="12" fill="hold" grpId="2" nodeType="withEffect">
                                  <p:stCondLst>
                                    <p:cond delay="0"/>
                                  </p:stCondLst>
                                  <p:childTnLst>
                                    <p:anim calcmode="lin" valueType="num">
                                      <p:cBhvr additive="base">
                                        <p:cTn id="982" dur="2250"/>
                                        <p:tgtEl>
                                          <p:spTgt spid="6"/>
                                        </p:tgtEl>
                                        <p:attrNameLst>
                                          <p:attrName>ppt_x</p:attrName>
                                        </p:attrNameLst>
                                      </p:cBhvr>
                                      <p:tavLst>
                                        <p:tav tm="0">
                                          <p:val>
                                            <p:strVal val="ppt_x"/>
                                          </p:val>
                                        </p:tav>
                                        <p:tav tm="100000">
                                          <p:val>
                                            <p:strVal val="0-ppt_w/2"/>
                                          </p:val>
                                        </p:tav>
                                      </p:tavLst>
                                    </p:anim>
                                    <p:anim calcmode="lin" valueType="num">
                                      <p:cBhvr additive="base">
                                        <p:cTn id="983" dur="2250"/>
                                        <p:tgtEl>
                                          <p:spTgt spid="6"/>
                                        </p:tgtEl>
                                        <p:attrNameLst>
                                          <p:attrName>ppt_y</p:attrName>
                                        </p:attrNameLst>
                                      </p:cBhvr>
                                      <p:tavLst>
                                        <p:tav tm="0">
                                          <p:val>
                                            <p:strVal val="ppt_y"/>
                                          </p:val>
                                        </p:tav>
                                        <p:tav tm="100000">
                                          <p:val>
                                            <p:strVal val="1+ppt_h/2"/>
                                          </p:val>
                                        </p:tav>
                                      </p:tavLst>
                                    </p:anim>
                                    <p:set>
                                      <p:cBhvr>
                                        <p:cTn id="984" dur="1" fill="hold">
                                          <p:stCondLst>
                                            <p:cond delay="2249"/>
                                          </p:stCondLst>
                                        </p:cTn>
                                        <p:tgtEl>
                                          <p:spTgt spid="6"/>
                                        </p:tgtEl>
                                        <p:attrNameLst>
                                          <p:attrName>style.visibility</p:attrName>
                                        </p:attrNameLst>
                                      </p:cBhvr>
                                      <p:to>
                                        <p:strVal val="hidden"/>
                                      </p:to>
                                    </p:set>
                                  </p:childTnLst>
                                </p:cTn>
                              </p:par>
                              <p:par>
                                <p:cTn id="985" presetID="2" presetClass="exit" presetSubtype="12" fill="hold" grpId="2" nodeType="withEffect">
                                  <p:stCondLst>
                                    <p:cond delay="0"/>
                                  </p:stCondLst>
                                  <p:childTnLst>
                                    <p:anim calcmode="lin" valueType="num">
                                      <p:cBhvr additive="base">
                                        <p:cTn id="986" dur="2250"/>
                                        <p:tgtEl>
                                          <p:spTgt spid="7"/>
                                        </p:tgtEl>
                                        <p:attrNameLst>
                                          <p:attrName>ppt_x</p:attrName>
                                        </p:attrNameLst>
                                      </p:cBhvr>
                                      <p:tavLst>
                                        <p:tav tm="0">
                                          <p:val>
                                            <p:strVal val="ppt_x"/>
                                          </p:val>
                                        </p:tav>
                                        <p:tav tm="100000">
                                          <p:val>
                                            <p:strVal val="0-ppt_w/2"/>
                                          </p:val>
                                        </p:tav>
                                      </p:tavLst>
                                    </p:anim>
                                    <p:anim calcmode="lin" valueType="num">
                                      <p:cBhvr additive="base">
                                        <p:cTn id="987" dur="2250"/>
                                        <p:tgtEl>
                                          <p:spTgt spid="7"/>
                                        </p:tgtEl>
                                        <p:attrNameLst>
                                          <p:attrName>ppt_y</p:attrName>
                                        </p:attrNameLst>
                                      </p:cBhvr>
                                      <p:tavLst>
                                        <p:tav tm="0">
                                          <p:val>
                                            <p:strVal val="ppt_y"/>
                                          </p:val>
                                        </p:tav>
                                        <p:tav tm="100000">
                                          <p:val>
                                            <p:strVal val="1+ppt_h/2"/>
                                          </p:val>
                                        </p:tav>
                                      </p:tavLst>
                                    </p:anim>
                                    <p:set>
                                      <p:cBhvr>
                                        <p:cTn id="988" dur="1" fill="hold">
                                          <p:stCondLst>
                                            <p:cond delay="2249"/>
                                          </p:stCondLst>
                                        </p:cTn>
                                        <p:tgtEl>
                                          <p:spTgt spid="7"/>
                                        </p:tgtEl>
                                        <p:attrNameLst>
                                          <p:attrName>style.visibility</p:attrName>
                                        </p:attrNameLst>
                                      </p:cBhvr>
                                      <p:to>
                                        <p:strVal val="hidden"/>
                                      </p:to>
                                    </p:set>
                                  </p:childTnLst>
                                </p:cTn>
                              </p:par>
                              <p:par>
                                <p:cTn id="989" presetID="2" presetClass="exit" presetSubtype="12" fill="hold" grpId="2" nodeType="withEffect">
                                  <p:stCondLst>
                                    <p:cond delay="0"/>
                                  </p:stCondLst>
                                  <p:childTnLst>
                                    <p:anim calcmode="lin" valueType="num">
                                      <p:cBhvr additive="base">
                                        <p:cTn id="990" dur="2250"/>
                                        <p:tgtEl>
                                          <p:spTgt spid="8"/>
                                        </p:tgtEl>
                                        <p:attrNameLst>
                                          <p:attrName>ppt_x</p:attrName>
                                        </p:attrNameLst>
                                      </p:cBhvr>
                                      <p:tavLst>
                                        <p:tav tm="0">
                                          <p:val>
                                            <p:strVal val="ppt_x"/>
                                          </p:val>
                                        </p:tav>
                                        <p:tav tm="100000">
                                          <p:val>
                                            <p:strVal val="0-ppt_w/2"/>
                                          </p:val>
                                        </p:tav>
                                      </p:tavLst>
                                    </p:anim>
                                    <p:anim calcmode="lin" valueType="num">
                                      <p:cBhvr additive="base">
                                        <p:cTn id="991" dur="2250"/>
                                        <p:tgtEl>
                                          <p:spTgt spid="8"/>
                                        </p:tgtEl>
                                        <p:attrNameLst>
                                          <p:attrName>ppt_y</p:attrName>
                                        </p:attrNameLst>
                                      </p:cBhvr>
                                      <p:tavLst>
                                        <p:tav tm="0">
                                          <p:val>
                                            <p:strVal val="ppt_y"/>
                                          </p:val>
                                        </p:tav>
                                        <p:tav tm="100000">
                                          <p:val>
                                            <p:strVal val="1+ppt_h/2"/>
                                          </p:val>
                                        </p:tav>
                                      </p:tavLst>
                                    </p:anim>
                                    <p:set>
                                      <p:cBhvr>
                                        <p:cTn id="992" dur="1" fill="hold">
                                          <p:stCondLst>
                                            <p:cond delay="2249"/>
                                          </p:stCondLst>
                                        </p:cTn>
                                        <p:tgtEl>
                                          <p:spTgt spid="8"/>
                                        </p:tgtEl>
                                        <p:attrNameLst>
                                          <p:attrName>style.visibility</p:attrName>
                                        </p:attrNameLst>
                                      </p:cBhvr>
                                      <p:to>
                                        <p:strVal val="hidden"/>
                                      </p:to>
                                    </p:set>
                                  </p:childTnLst>
                                </p:cTn>
                              </p:par>
                              <p:par>
                                <p:cTn id="993" presetID="2" presetClass="exit" presetSubtype="12" fill="hold" grpId="2" nodeType="withEffect">
                                  <p:stCondLst>
                                    <p:cond delay="0"/>
                                  </p:stCondLst>
                                  <p:childTnLst>
                                    <p:anim calcmode="lin" valueType="num">
                                      <p:cBhvr additive="base">
                                        <p:cTn id="994" dur="2250"/>
                                        <p:tgtEl>
                                          <p:spTgt spid="9"/>
                                        </p:tgtEl>
                                        <p:attrNameLst>
                                          <p:attrName>ppt_x</p:attrName>
                                        </p:attrNameLst>
                                      </p:cBhvr>
                                      <p:tavLst>
                                        <p:tav tm="0">
                                          <p:val>
                                            <p:strVal val="ppt_x"/>
                                          </p:val>
                                        </p:tav>
                                        <p:tav tm="100000">
                                          <p:val>
                                            <p:strVal val="0-ppt_w/2"/>
                                          </p:val>
                                        </p:tav>
                                      </p:tavLst>
                                    </p:anim>
                                    <p:anim calcmode="lin" valueType="num">
                                      <p:cBhvr additive="base">
                                        <p:cTn id="995" dur="2250"/>
                                        <p:tgtEl>
                                          <p:spTgt spid="9"/>
                                        </p:tgtEl>
                                        <p:attrNameLst>
                                          <p:attrName>ppt_y</p:attrName>
                                        </p:attrNameLst>
                                      </p:cBhvr>
                                      <p:tavLst>
                                        <p:tav tm="0">
                                          <p:val>
                                            <p:strVal val="ppt_y"/>
                                          </p:val>
                                        </p:tav>
                                        <p:tav tm="100000">
                                          <p:val>
                                            <p:strVal val="1+ppt_h/2"/>
                                          </p:val>
                                        </p:tav>
                                      </p:tavLst>
                                    </p:anim>
                                    <p:set>
                                      <p:cBhvr>
                                        <p:cTn id="996" dur="1" fill="hold">
                                          <p:stCondLst>
                                            <p:cond delay="2249"/>
                                          </p:stCondLst>
                                        </p:cTn>
                                        <p:tgtEl>
                                          <p:spTgt spid="9"/>
                                        </p:tgtEl>
                                        <p:attrNameLst>
                                          <p:attrName>style.visibility</p:attrName>
                                        </p:attrNameLst>
                                      </p:cBhvr>
                                      <p:to>
                                        <p:strVal val="hidden"/>
                                      </p:to>
                                    </p:set>
                                  </p:childTnLst>
                                </p:cTn>
                              </p:par>
                              <p:par>
                                <p:cTn id="997" presetID="2" presetClass="exit" presetSubtype="12" fill="hold" grpId="2" nodeType="withEffect">
                                  <p:stCondLst>
                                    <p:cond delay="0"/>
                                  </p:stCondLst>
                                  <p:childTnLst>
                                    <p:anim calcmode="lin" valueType="num">
                                      <p:cBhvr additive="base">
                                        <p:cTn id="998" dur="2250"/>
                                        <p:tgtEl>
                                          <p:spTgt spid="10"/>
                                        </p:tgtEl>
                                        <p:attrNameLst>
                                          <p:attrName>ppt_x</p:attrName>
                                        </p:attrNameLst>
                                      </p:cBhvr>
                                      <p:tavLst>
                                        <p:tav tm="0">
                                          <p:val>
                                            <p:strVal val="ppt_x"/>
                                          </p:val>
                                        </p:tav>
                                        <p:tav tm="100000">
                                          <p:val>
                                            <p:strVal val="0-ppt_w/2"/>
                                          </p:val>
                                        </p:tav>
                                      </p:tavLst>
                                    </p:anim>
                                    <p:anim calcmode="lin" valueType="num">
                                      <p:cBhvr additive="base">
                                        <p:cTn id="999" dur="2250"/>
                                        <p:tgtEl>
                                          <p:spTgt spid="10"/>
                                        </p:tgtEl>
                                        <p:attrNameLst>
                                          <p:attrName>ppt_y</p:attrName>
                                        </p:attrNameLst>
                                      </p:cBhvr>
                                      <p:tavLst>
                                        <p:tav tm="0">
                                          <p:val>
                                            <p:strVal val="ppt_y"/>
                                          </p:val>
                                        </p:tav>
                                        <p:tav tm="100000">
                                          <p:val>
                                            <p:strVal val="1+ppt_h/2"/>
                                          </p:val>
                                        </p:tav>
                                      </p:tavLst>
                                    </p:anim>
                                    <p:set>
                                      <p:cBhvr>
                                        <p:cTn id="1000" dur="1" fill="hold">
                                          <p:stCondLst>
                                            <p:cond delay="2249"/>
                                          </p:stCondLst>
                                        </p:cTn>
                                        <p:tgtEl>
                                          <p:spTgt spid="10"/>
                                        </p:tgtEl>
                                        <p:attrNameLst>
                                          <p:attrName>style.visibility</p:attrName>
                                        </p:attrNameLst>
                                      </p:cBhvr>
                                      <p:to>
                                        <p:strVal val="hidden"/>
                                      </p:to>
                                    </p:set>
                                  </p:childTnLst>
                                </p:cTn>
                              </p:par>
                              <p:par>
                                <p:cTn id="1001" presetID="2" presetClass="exit" presetSubtype="12" fill="hold" grpId="2" nodeType="withEffect">
                                  <p:stCondLst>
                                    <p:cond delay="0"/>
                                  </p:stCondLst>
                                  <p:childTnLst>
                                    <p:anim calcmode="lin" valueType="num">
                                      <p:cBhvr additive="base">
                                        <p:cTn id="1002" dur="2250"/>
                                        <p:tgtEl>
                                          <p:spTgt spid="11"/>
                                        </p:tgtEl>
                                        <p:attrNameLst>
                                          <p:attrName>ppt_x</p:attrName>
                                        </p:attrNameLst>
                                      </p:cBhvr>
                                      <p:tavLst>
                                        <p:tav tm="0">
                                          <p:val>
                                            <p:strVal val="ppt_x"/>
                                          </p:val>
                                        </p:tav>
                                        <p:tav tm="100000">
                                          <p:val>
                                            <p:strVal val="0-ppt_w/2"/>
                                          </p:val>
                                        </p:tav>
                                      </p:tavLst>
                                    </p:anim>
                                    <p:anim calcmode="lin" valueType="num">
                                      <p:cBhvr additive="base">
                                        <p:cTn id="1003" dur="2250"/>
                                        <p:tgtEl>
                                          <p:spTgt spid="11"/>
                                        </p:tgtEl>
                                        <p:attrNameLst>
                                          <p:attrName>ppt_y</p:attrName>
                                        </p:attrNameLst>
                                      </p:cBhvr>
                                      <p:tavLst>
                                        <p:tav tm="0">
                                          <p:val>
                                            <p:strVal val="ppt_y"/>
                                          </p:val>
                                        </p:tav>
                                        <p:tav tm="100000">
                                          <p:val>
                                            <p:strVal val="1+ppt_h/2"/>
                                          </p:val>
                                        </p:tav>
                                      </p:tavLst>
                                    </p:anim>
                                    <p:set>
                                      <p:cBhvr>
                                        <p:cTn id="1004" dur="1" fill="hold">
                                          <p:stCondLst>
                                            <p:cond delay="2249"/>
                                          </p:stCondLst>
                                        </p:cTn>
                                        <p:tgtEl>
                                          <p:spTgt spid="11"/>
                                        </p:tgtEl>
                                        <p:attrNameLst>
                                          <p:attrName>style.visibility</p:attrName>
                                        </p:attrNameLst>
                                      </p:cBhvr>
                                      <p:to>
                                        <p:strVal val="hidden"/>
                                      </p:to>
                                    </p:set>
                                  </p:childTnLst>
                                </p:cTn>
                              </p:par>
                              <p:par>
                                <p:cTn id="1005" presetID="2" presetClass="exit" presetSubtype="12" fill="hold" grpId="2" nodeType="withEffect">
                                  <p:stCondLst>
                                    <p:cond delay="0"/>
                                  </p:stCondLst>
                                  <p:childTnLst>
                                    <p:anim calcmode="lin" valueType="num">
                                      <p:cBhvr additive="base">
                                        <p:cTn id="1006" dur="2250"/>
                                        <p:tgtEl>
                                          <p:spTgt spid="12"/>
                                        </p:tgtEl>
                                        <p:attrNameLst>
                                          <p:attrName>ppt_x</p:attrName>
                                        </p:attrNameLst>
                                      </p:cBhvr>
                                      <p:tavLst>
                                        <p:tav tm="0">
                                          <p:val>
                                            <p:strVal val="ppt_x"/>
                                          </p:val>
                                        </p:tav>
                                        <p:tav tm="100000">
                                          <p:val>
                                            <p:strVal val="0-ppt_w/2"/>
                                          </p:val>
                                        </p:tav>
                                      </p:tavLst>
                                    </p:anim>
                                    <p:anim calcmode="lin" valueType="num">
                                      <p:cBhvr additive="base">
                                        <p:cTn id="1007" dur="2250"/>
                                        <p:tgtEl>
                                          <p:spTgt spid="12"/>
                                        </p:tgtEl>
                                        <p:attrNameLst>
                                          <p:attrName>ppt_y</p:attrName>
                                        </p:attrNameLst>
                                      </p:cBhvr>
                                      <p:tavLst>
                                        <p:tav tm="0">
                                          <p:val>
                                            <p:strVal val="ppt_y"/>
                                          </p:val>
                                        </p:tav>
                                        <p:tav tm="100000">
                                          <p:val>
                                            <p:strVal val="1+ppt_h/2"/>
                                          </p:val>
                                        </p:tav>
                                      </p:tavLst>
                                    </p:anim>
                                    <p:set>
                                      <p:cBhvr>
                                        <p:cTn id="1008" dur="1" fill="hold">
                                          <p:stCondLst>
                                            <p:cond delay="2249"/>
                                          </p:stCondLst>
                                        </p:cTn>
                                        <p:tgtEl>
                                          <p:spTgt spid="12"/>
                                        </p:tgtEl>
                                        <p:attrNameLst>
                                          <p:attrName>style.visibility</p:attrName>
                                        </p:attrNameLst>
                                      </p:cBhvr>
                                      <p:to>
                                        <p:strVal val="hidden"/>
                                      </p:to>
                                    </p:set>
                                  </p:childTnLst>
                                </p:cTn>
                              </p:par>
                              <p:par>
                                <p:cTn id="1009" presetID="2" presetClass="exit" presetSubtype="12" fill="hold" grpId="2" nodeType="withEffect">
                                  <p:stCondLst>
                                    <p:cond delay="0"/>
                                  </p:stCondLst>
                                  <p:childTnLst>
                                    <p:anim calcmode="lin" valueType="num">
                                      <p:cBhvr additive="base">
                                        <p:cTn id="1010" dur="2250"/>
                                        <p:tgtEl>
                                          <p:spTgt spid="13"/>
                                        </p:tgtEl>
                                        <p:attrNameLst>
                                          <p:attrName>ppt_x</p:attrName>
                                        </p:attrNameLst>
                                      </p:cBhvr>
                                      <p:tavLst>
                                        <p:tav tm="0">
                                          <p:val>
                                            <p:strVal val="ppt_x"/>
                                          </p:val>
                                        </p:tav>
                                        <p:tav tm="100000">
                                          <p:val>
                                            <p:strVal val="0-ppt_w/2"/>
                                          </p:val>
                                        </p:tav>
                                      </p:tavLst>
                                    </p:anim>
                                    <p:anim calcmode="lin" valueType="num">
                                      <p:cBhvr additive="base">
                                        <p:cTn id="1011" dur="2250"/>
                                        <p:tgtEl>
                                          <p:spTgt spid="13"/>
                                        </p:tgtEl>
                                        <p:attrNameLst>
                                          <p:attrName>ppt_y</p:attrName>
                                        </p:attrNameLst>
                                      </p:cBhvr>
                                      <p:tavLst>
                                        <p:tav tm="0">
                                          <p:val>
                                            <p:strVal val="ppt_y"/>
                                          </p:val>
                                        </p:tav>
                                        <p:tav tm="100000">
                                          <p:val>
                                            <p:strVal val="1+ppt_h/2"/>
                                          </p:val>
                                        </p:tav>
                                      </p:tavLst>
                                    </p:anim>
                                    <p:set>
                                      <p:cBhvr>
                                        <p:cTn id="1012" dur="1" fill="hold">
                                          <p:stCondLst>
                                            <p:cond delay="2249"/>
                                          </p:stCondLst>
                                        </p:cTn>
                                        <p:tgtEl>
                                          <p:spTgt spid="13"/>
                                        </p:tgtEl>
                                        <p:attrNameLst>
                                          <p:attrName>style.visibility</p:attrName>
                                        </p:attrNameLst>
                                      </p:cBhvr>
                                      <p:to>
                                        <p:strVal val="hidden"/>
                                      </p:to>
                                    </p:set>
                                  </p:childTnLst>
                                </p:cTn>
                              </p:par>
                              <p:par>
                                <p:cTn id="1013" presetID="2" presetClass="exit" presetSubtype="12" fill="hold" grpId="2" nodeType="withEffect">
                                  <p:stCondLst>
                                    <p:cond delay="0"/>
                                  </p:stCondLst>
                                  <p:childTnLst>
                                    <p:anim calcmode="lin" valueType="num">
                                      <p:cBhvr additive="base">
                                        <p:cTn id="1014" dur="2250"/>
                                        <p:tgtEl>
                                          <p:spTgt spid="14"/>
                                        </p:tgtEl>
                                        <p:attrNameLst>
                                          <p:attrName>ppt_x</p:attrName>
                                        </p:attrNameLst>
                                      </p:cBhvr>
                                      <p:tavLst>
                                        <p:tav tm="0">
                                          <p:val>
                                            <p:strVal val="ppt_x"/>
                                          </p:val>
                                        </p:tav>
                                        <p:tav tm="100000">
                                          <p:val>
                                            <p:strVal val="0-ppt_w/2"/>
                                          </p:val>
                                        </p:tav>
                                      </p:tavLst>
                                    </p:anim>
                                    <p:anim calcmode="lin" valueType="num">
                                      <p:cBhvr additive="base">
                                        <p:cTn id="1015" dur="2250"/>
                                        <p:tgtEl>
                                          <p:spTgt spid="14"/>
                                        </p:tgtEl>
                                        <p:attrNameLst>
                                          <p:attrName>ppt_y</p:attrName>
                                        </p:attrNameLst>
                                      </p:cBhvr>
                                      <p:tavLst>
                                        <p:tav tm="0">
                                          <p:val>
                                            <p:strVal val="ppt_y"/>
                                          </p:val>
                                        </p:tav>
                                        <p:tav tm="100000">
                                          <p:val>
                                            <p:strVal val="1+ppt_h/2"/>
                                          </p:val>
                                        </p:tav>
                                      </p:tavLst>
                                    </p:anim>
                                    <p:set>
                                      <p:cBhvr>
                                        <p:cTn id="1016" dur="1" fill="hold">
                                          <p:stCondLst>
                                            <p:cond delay="2249"/>
                                          </p:stCondLst>
                                        </p:cTn>
                                        <p:tgtEl>
                                          <p:spTgt spid="14"/>
                                        </p:tgtEl>
                                        <p:attrNameLst>
                                          <p:attrName>style.visibility</p:attrName>
                                        </p:attrNameLst>
                                      </p:cBhvr>
                                      <p:to>
                                        <p:strVal val="hidden"/>
                                      </p:to>
                                    </p:set>
                                  </p:childTnLst>
                                </p:cTn>
                              </p:par>
                              <p:par>
                                <p:cTn id="1017" presetID="2" presetClass="exit" presetSubtype="12" fill="hold" grpId="2" nodeType="withEffect">
                                  <p:stCondLst>
                                    <p:cond delay="0"/>
                                  </p:stCondLst>
                                  <p:childTnLst>
                                    <p:anim calcmode="lin" valueType="num">
                                      <p:cBhvr additive="base">
                                        <p:cTn id="1018" dur="2250"/>
                                        <p:tgtEl>
                                          <p:spTgt spid="15"/>
                                        </p:tgtEl>
                                        <p:attrNameLst>
                                          <p:attrName>ppt_x</p:attrName>
                                        </p:attrNameLst>
                                      </p:cBhvr>
                                      <p:tavLst>
                                        <p:tav tm="0">
                                          <p:val>
                                            <p:strVal val="ppt_x"/>
                                          </p:val>
                                        </p:tav>
                                        <p:tav tm="100000">
                                          <p:val>
                                            <p:strVal val="0-ppt_w/2"/>
                                          </p:val>
                                        </p:tav>
                                      </p:tavLst>
                                    </p:anim>
                                    <p:anim calcmode="lin" valueType="num">
                                      <p:cBhvr additive="base">
                                        <p:cTn id="1019" dur="2250"/>
                                        <p:tgtEl>
                                          <p:spTgt spid="15"/>
                                        </p:tgtEl>
                                        <p:attrNameLst>
                                          <p:attrName>ppt_y</p:attrName>
                                        </p:attrNameLst>
                                      </p:cBhvr>
                                      <p:tavLst>
                                        <p:tav tm="0">
                                          <p:val>
                                            <p:strVal val="ppt_y"/>
                                          </p:val>
                                        </p:tav>
                                        <p:tav tm="100000">
                                          <p:val>
                                            <p:strVal val="1+ppt_h/2"/>
                                          </p:val>
                                        </p:tav>
                                      </p:tavLst>
                                    </p:anim>
                                    <p:set>
                                      <p:cBhvr>
                                        <p:cTn id="1020" dur="1" fill="hold">
                                          <p:stCondLst>
                                            <p:cond delay="2249"/>
                                          </p:stCondLst>
                                        </p:cTn>
                                        <p:tgtEl>
                                          <p:spTgt spid="15"/>
                                        </p:tgtEl>
                                        <p:attrNameLst>
                                          <p:attrName>style.visibility</p:attrName>
                                        </p:attrNameLst>
                                      </p:cBhvr>
                                      <p:to>
                                        <p:strVal val="hidden"/>
                                      </p:to>
                                    </p:set>
                                  </p:childTnLst>
                                </p:cTn>
                              </p:par>
                              <p:par>
                                <p:cTn id="1021" presetID="2" presetClass="exit" presetSubtype="12" fill="hold" grpId="2" nodeType="withEffect">
                                  <p:stCondLst>
                                    <p:cond delay="0"/>
                                  </p:stCondLst>
                                  <p:childTnLst>
                                    <p:anim calcmode="lin" valueType="num">
                                      <p:cBhvr additive="base">
                                        <p:cTn id="1022" dur="2250"/>
                                        <p:tgtEl>
                                          <p:spTgt spid="16"/>
                                        </p:tgtEl>
                                        <p:attrNameLst>
                                          <p:attrName>ppt_x</p:attrName>
                                        </p:attrNameLst>
                                      </p:cBhvr>
                                      <p:tavLst>
                                        <p:tav tm="0">
                                          <p:val>
                                            <p:strVal val="ppt_x"/>
                                          </p:val>
                                        </p:tav>
                                        <p:tav tm="100000">
                                          <p:val>
                                            <p:strVal val="0-ppt_w/2"/>
                                          </p:val>
                                        </p:tav>
                                      </p:tavLst>
                                    </p:anim>
                                    <p:anim calcmode="lin" valueType="num">
                                      <p:cBhvr additive="base">
                                        <p:cTn id="1023" dur="2250"/>
                                        <p:tgtEl>
                                          <p:spTgt spid="16"/>
                                        </p:tgtEl>
                                        <p:attrNameLst>
                                          <p:attrName>ppt_y</p:attrName>
                                        </p:attrNameLst>
                                      </p:cBhvr>
                                      <p:tavLst>
                                        <p:tav tm="0">
                                          <p:val>
                                            <p:strVal val="ppt_y"/>
                                          </p:val>
                                        </p:tav>
                                        <p:tav tm="100000">
                                          <p:val>
                                            <p:strVal val="1+ppt_h/2"/>
                                          </p:val>
                                        </p:tav>
                                      </p:tavLst>
                                    </p:anim>
                                    <p:set>
                                      <p:cBhvr>
                                        <p:cTn id="1024" dur="1" fill="hold">
                                          <p:stCondLst>
                                            <p:cond delay="2249"/>
                                          </p:stCondLst>
                                        </p:cTn>
                                        <p:tgtEl>
                                          <p:spTgt spid="16"/>
                                        </p:tgtEl>
                                        <p:attrNameLst>
                                          <p:attrName>style.visibility</p:attrName>
                                        </p:attrNameLst>
                                      </p:cBhvr>
                                      <p:to>
                                        <p:strVal val="hidden"/>
                                      </p:to>
                                    </p:set>
                                  </p:childTnLst>
                                </p:cTn>
                              </p:par>
                              <p:par>
                                <p:cTn id="1025" presetID="2" presetClass="exit" presetSubtype="12" fill="hold" grpId="2" nodeType="withEffect">
                                  <p:stCondLst>
                                    <p:cond delay="0"/>
                                  </p:stCondLst>
                                  <p:childTnLst>
                                    <p:anim calcmode="lin" valueType="num">
                                      <p:cBhvr additive="base">
                                        <p:cTn id="1026" dur="2250"/>
                                        <p:tgtEl>
                                          <p:spTgt spid="17"/>
                                        </p:tgtEl>
                                        <p:attrNameLst>
                                          <p:attrName>ppt_x</p:attrName>
                                        </p:attrNameLst>
                                      </p:cBhvr>
                                      <p:tavLst>
                                        <p:tav tm="0">
                                          <p:val>
                                            <p:strVal val="ppt_x"/>
                                          </p:val>
                                        </p:tav>
                                        <p:tav tm="100000">
                                          <p:val>
                                            <p:strVal val="0-ppt_w/2"/>
                                          </p:val>
                                        </p:tav>
                                      </p:tavLst>
                                    </p:anim>
                                    <p:anim calcmode="lin" valueType="num">
                                      <p:cBhvr additive="base">
                                        <p:cTn id="1027" dur="2250"/>
                                        <p:tgtEl>
                                          <p:spTgt spid="17"/>
                                        </p:tgtEl>
                                        <p:attrNameLst>
                                          <p:attrName>ppt_y</p:attrName>
                                        </p:attrNameLst>
                                      </p:cBhvr>
                                      <p:tavLst>
                                        <p:tav tm="0">
                                          <p:val>
                                            <p:strVal val="ppt_y"/>
                                          </p:val>
                                        </p:tav>
                                        <p:tav tm="100000">
                                          <p:val>
                                            <p:strVal val="1+ppt_h/2"/>
                                          </p:val>
                                        </p:tav>
                                      </p:tavLst>
                                    </p:anim>
                                    <p:set>
                                      <p:cBhvr>
                                        <p:cTn id="1028" dur="1" fill="hold">
                                          <p:stCondLst>
                                            <p:cond delay="2249"/>
                                          </p:stCondLst>
                                        </p:cTn>
                                        <p:tgtEl>
                                          <p:spTgt spid="17"/>
                                        </p:tgtEl>
                                        <p:attrNameLst>
                                          <p:attrName>style.visibility</p:attrName>
                                        </p:attrNameLst>
                                      </p:cBhvr>
                                      <p:to>
                                        <p:strVal val="hidden"/>
                                      </p:to>
                                    </p:set>
                                  </p:childTnLst>
                                </p:cTn>
                              </p:par>
                              <p:par>
                                <p:cTn id="1029" presetID="2" presetClass="exit" presetSubtype="12" fill="hold" grpId="2" nodeType="withEffect">
                                  <p:stCondLst>
                                    <p:cond delay="0"/>
                                  </p:stCondLst>
                                  <p:childTnLst>
                                    <p:anim calcmode="lin" valueType="num">
                                      <p:cBhvr additive="base">
                                        <p:cTn id="1030" dur="2250"/>
                                        <p:tgtEl>
                                          <p:spTgt spid="18"/>
                                        </p:tgtEl>
                                        <p:attrNameLst>
                                          <p:attrName>ppt_x</p:attrName>
                                        </p:attrNameLst>
                                      </p:cBhvr>
                                      <p:tavLst>
                                        <p:tav tm="0">
                                          <p:val>
                                            <p:strVal val="ppt_x"/>
                                          </p:val>
                                        </p:tav>
                                        <p:tav tm="100000">
                                          <p:val>
                                            <p:strVal val="0-ppt_w/2"/>
                                          </p:val>
                                        </p:tav>
                                      </p:tavLst>
                                    </p:anim>
                                    <p:anim calcmode="lin" valueType="num">
                                      <p:cBhvr additive="base">
                                        <p:cTn id="1031" dur="2250"/>
                                        <p:tgtEl>
                                          <p:spTgt spid="18"/>
                                        </p:tgtEl>
                                        <p:attrNameLst>
                                          <p:attrName>ppt_y</p:attrName>
                                        </p:attrNameLst>
                                      </p:cBhvr>
                                      <p:tavLst>
                                        <p:tav tm="0">
                                          <p:val>
                                            <p:strVal val="ppt_y"/>
                                          </p:val>
                                        </p:tav>
                                        <p:tav tm="100000">
                                          <p:val>
                                            <p:strVal val="1+ppt_h/2"/>
                                          </p:val>
                                        </p:tav>
                                      </p:tavLst>
                                    </p:anim>
                                    <p:set>
                                      <p:cBhvr>
                                        <p:cTn id="1032" dur="1" fill="hold">
                                          <p:stCondLst>
                                            <p:cond delay="2249"/>
                                          </p:stCondLst>
                                        </p:cTn>
                                        <p:tgtEl>
                                          <p:spTgt spid="18"/>
                                        </p:tgtEl>
                                        <p:attrNameLst>
                                          <p:attrName>style.visibility</p:attrName>
                                        </p:attrNameLst>
                                      </p:cBhvr>
                                      <p:to>
                                        <p:strVal val="hidden"/>
                                      </p:to>
                                    </p:set>
                                  </p:childTnLst>
                                </p:cTn>
                              </p:par>
                              <p:par>
                                <p:cTn id="1033" presetID="2" presetClass="exit" presetSubtype="12" fill="hold" grpId="2" nodeType="withEffect">
                                  <p:stCondLst>
                                    <p:cond delay="0"/>
                                  </p:stCondLst>
                                  <p:childTnLst>
                                    <p:anim calcmode="lin" valueType="num">
                                      <p:cBhvr additive="base">
                                        <p:cTn id="1034" dur="2250"/>
                                        <p:tgtEl>
                                          <p:spTgt spid="19"/>
                                        </p:tgtEl>
                                        <p:attrNameLst>
                                          <p:attrName>ppt_x</p:attrName>
                                        </p:attrNameLst>
                                      </p:cBhvr>
                                      <p:tavLst>
                                        <p:tav tm="0">
                                          <p:val>
                                            <p:strVal val="ppt_x"/>
                                          </p:val>
                                        </p:tav>
                                        <p:tav tm="100000">
                                          <p:val>
                                            <p:strVal val="0-ppt_w/2"/>
                                          </p:val>
                                        </p:tav>
                                      </p:tavLst>
                                    </p:anim>
                                    <p:anim calcmode="lin" valueType="num">
                                      <p:cBhvr additive="base">
                                        <p:cTn id="1035" dur="2250"/>
                                        <p:tgtEl>
                                          <p:spTgt spid="19"/>
                                        </p:tgtEl>
                                        <p:attrNameLst>
                                          <p:attrName>ppt_y</p:attrName>
                                        </p:attrNameLst>
                                      </p:cBhvr>
                                      <p:tavLst>
                                        <p:tav tm="0">
                                          <p:val>
                                            <p:strVal val="ppt_y"/>
                                          </p:val>
                                        </p:tav>
                                        <p:tav tm="100000">
                                          <p:val>
                                            <p:strVal val="1+ppt_h/2"/>
                                          </p:val>
                                        </p:tav>
                                      </p:tavLst>
                                    </p:anim>
                                    <p:set>
                                      <p:cBhvr>
                                        <p:cTn id="1036" dur="1" fill="hold">
                                          <p:stCondLst>
                                            <p:cond delay="2249"/>
                                          </p:stCondLst>
                                        </p:cTn>
                                        <p:tgtEl>
                                          <p:spTgt spid="19"/>
                                        </p:tgtEl>
                                        <p:attrNameLst>
                                          <p:attrName>style.visibility</p:attrName>
                                        </p:attrNameLst>
                                      </p:cBhvr>
                                      <p:to>
                                        <p:strVal val="hidden"/>
                                      </p:to>
                                    </p:set>
                                  </p:childTnLst>
                                </p:cTn>
                              </p:par>
                              <p:par>
                                <p:cTn id="1037" presetID="2" presetClass="exit" presetSubtype="12" fill="hold" grpId="2" nodeType="withEffect">
                                  <p:stCondLst>
                                    <p:cond delay="0"/>
                                  </p:stCondLst>
                                  <p:childTnLst>
                                    <p:anim calcmode="lin" valueType="num">
                                      <p:cBhvr additive="base">
                                        <p:cTn id="1038" dur="2250"/>
                                        <p:tgtEl>
                                          <p:spTgt spid="20"/>
                                        </p:tgtEl>
                                        <p:attrNameLst>
                                          <p:attrName>ppt_x</p:attrName>
                                        </p:attrNameLst>
                                      </p:cBhvr>
                                      <p:tavLst>
                                        <p:tav tm="0">
                                          <p:val>
                                            <p:strVal val="ppt_x"/>
                                          </p:val>
                                        </p:tav>
                                        <p:tav tm="100000">
                                          <p:val>
                                            <p:strVal val="0-ppt_w/2"/>
                                          </p:val>
                                        </p:tav>
                                      </p:tavLst>
                                    </p:anim>
                                    <p:anim calcmode="lin" valueType="num">
                                      <p:cBhvr additive="base">
                                        <p:cTn id="1039" dur="2250"/>
                                        <p:tgtEl>
                                          <p:spTgt spid="20"/>
                                        </p:tgtEl>
                                        <p:attrNameLst>
                                          <p:attrName>ppt_y</p:attrName>
                                        </p:attrNameLst>
                                      </p:cBhvr>
                                      <p:tavLst>
                                        <p:tav tm="0">
                                          <p:val>
                                            <p:strVal val="ppt_y"/>
                                          </p:val>
                                        </p:tav>
                                        <p:tav tm="100000">
                                          <p:val>
                                            <p:strVal val="1+ppt_h/2"/>
                                          </p:val>
                                        </p:tav>
                                      </p:tavLst>
                                    </p:anim>
                                    <p:set>
                                      <p:cBhvr>
                                        <p:cTn id="1040" dur="1" fill="hold">
                                          <p:stCondLst>
                                            <p:cond delay="2249"/>
                                          </p:stCondLst>
                                        </p:cTn>
                                        <p:tgtEl>
                                          <p:spTgt spid="20"/>
                                        </p:tgtEl>
                                        <p:attrNameLst>
                                          <p:attrName>style.visibility</p:attrName>
                                        </p:attrNameLst>
                                      </p:cBhvr>
                                      <p:to>
                                        <p:strVal val="hidden"/>
                                      </p:to>
                                    </p:set>
                                  </p:childTnLst>
                                </p:cTn>
                              </p:par>
                              <p:par>
                                <p:cTn id="1041" presetID="2" presetClass="exit" presetSubtype="12" fill="hold" grpId="2" nodeType="withEffect">
                                  <p:stCondLst>
                                    <p:cond delay="0"/>
                                  </p:stCondLst>
                                  <p:childTnLst>
                                    <p:anim calcmode="lin" valueType="num">
                                      <p:cBhvr additive="base">
                                        <p:cTn id="1042" dur="2250"/>
                                        <p:tgtEl>
                                          <p:spTgt spid="21"/>
                                        </p:tgtEl>
                                        <p:attrNameLst>
                                          <p:attrName>ppt_x</p:attrName>
                                        </p:attrNameLst>
                                      </p:cBhvr>
                                      <p:tavLst>
                                        <p:tav tm="0">
                                          <p:val>
                                            <p:strVal val="ppt_x"/>
                                          </p:val>
                                        </p:tav>
                                        <p:tav tm="100000">
                                          <p:val>
                                            <p:strVal val="0-ppt_w/2"/>
                                          </p:val>
                                        </p:tav>
                                      </p:tavLst>
                                    </p:anim>
                                    <p:anim calcmode="lin" valueType="num">
                                      <p:cBhvr additive="base">
                                        <p:cTn id="1043" dur="2250"/>
                                        <p:tgtEl>
                                          <p:spTgt spid="21"/>
                                        </p:tgtEl>
                                        <p:attrNameLst>
                                          <p:attrName>ppt_y</p:attrName>
                                        </p:attrNameLst>
                                      </p:cBhvr>
                                      <p:tavLst>
                                        <p:tav tm="0">
                                          <p:val>
                                            <p:strVal val="ppt_y"/>
                                          </p:val>
                                        </p:tav>
                                        <p:tav tm="100000">
                                          <p:val>
                                            <p:strVal val="1+ppt_h/2"/>
                                          </p:val>
                                        </p:tav>
                                      </p:tavLst>
                                    </p:anim>
                                    <p:set>
                                      <p:cBhvr>
                                        <p:cTn id="1044" dur="1" fill="hold">
                                          <p:stCondLst>
                                            <p:cond delay="2249"/>
                                          </p:stCondLst>
                                        </p:cTn>
                                        <p:tgtEl>
                                          <p:spTgt spid="21"/>
                                        </p:tgtEl>
                                        <p:attrNameLst>
                                          <p:attrName>style.visibility</p:attrName>
                                        </p:attrNameLst>
                                      </p:cBhvr>
                                      <p:to>
                                        <p:strVal val="hidden"/>
                                      </p:to>
                                    </p:set>
                                  </p:childTnLst>
                                </p:cTn>
                              </p:par>
                              <p:par>
                                <p:cTn id="1045" presetID="2" presetClass="exit" presetSubtype="12" fill="hold" grpId="2" nodeType="withEffect">
                                  <p:stCondLst>
                                    <p:cond delay="0"/>
                                  </p:stCondLst>
                                  <p:childTnLst>
                                    <p:anim calcmode="lin" valueType="num">
                                      <p:cBhvr additive="base">
                                        <p:cTn id="1046" dur="2250"/>
                                        <p:tgtEl>
                                          <p:spTgt spid="22"/>
                                        </p:tgtEl>
                                        <p:attrNameLst>
                                          <p:attrName>ppt_x</p:attrName>
                                        </p:attrNameLst>
                                      </p:cBhvr>
                                      <p:tavLst>
                                        <p:tav tm="0">
                                          <p:val>
                                            <p:strVal val="ppt_x"/>
                                          </p:val>
                                        </p:tav>
                                        <p:tav tm="100000">
                                          <p:val>
                                            <p:strVal val="0-ppt_w/2"/>
                                          </p:val>
                                        </p:tav>
                                      </p:tavLst>
                                    </p:anim>
                                    <p:anim calcmode="lin" valueType="num">
                                      <p:cBhvr additive="base">
                                        <p:cTn id="1047" dur="2250"/>
                                        <p:tgtEl>
                                          <p:spTgt spid="22"/>
                                        </p:tgtEl>
                                        <p:attrNameLst>
                                          <p:attrName>ppt_y</p:attrName>
                                        </p:attrNameLst>
                                      </p:cBhvr>
                                      <p:tavLst>
                                        <p:tav tm="0">
                                          <p:val>
                                            <p:strVal val="ppt_y"/>
                                          </p:val>
                                        </p:tav>
                                        <p:tav tm="100000">
                                          <p:val>
                                            <p:strVal val="1+ppt_h/2"/>
                                          </p:val>
                                        </p:tav>
                                      </p:tavLst>
                                    </p:anim>
                                    <p:set>
                                      <p:cBhvr>
                                        <p:cTn id="1048" dur="1" fill="hold">
                                          <p:stCondLst>
                                            <p:cond delay="2249"/>
                                          </p:stCondLst>
                                        </p:cTn>
                                        <p:tgtEl>
                                          <p:spTgt spid="22"/>
                                        </p:tgtEl>
                                        <p:attrNameLst>
                                          <p:attrName>style.visibility</p:attrName>
                                        </p:attrNameLst>
                                      </p:cBhvr>
                                      <p:to>
                                        <p:strVal val="hidden"/>
                                      </p:to>
                                    </p:set>
                                  </p:childTnLst>
                                </p:cTn>
                              </p:par>
                              <p:par>
                                <p:cTn id="1049" presetID="2" presetClass="exit" presetSubtype="12" fill="hold" grpId="2" nodeType="withEffect">
                                  <p:stCondLst>
                                    <p:cond delay="0"/>
                                  </p:stCondLst>
                                  <p:childTnLst>
                                    <p:anim calcmode="lin" valueType="num">
                                      <p:cBhvr additive="base">
                                        <p:cTn id="1050" dur="2250"/>
                                        <p:tgtEl>
                                          <p:spTgt spid="23"/>
                                        </p:tgtEl>
                                        <p:attrNameLst>
                                          <p:attrName>ppt_x</p:attrName>
                                        </p:attrNameLst>
                                      </p:cBhvr>
                                      <p:tavLst>
                                        <p:tav tm="0">
                                          <p:val>
                                            <p:strVal val="ppt_x"/>
                                          </p:val>
                                        </p:tav>
                                        <p:tav tm="100000">
                                          <p:val>
                                            <p:strVal val="0-ppt_w/2"/>
                                          </p:val>
                                        </p:tav>
                                      </p:tavLst>
                                    </p:anim>
                                    <p:anim calcmode="lin" valueType="num">
                                      <p:cBhvr additive="base">
                                        <p:cTn id="1051" dur="2250"/>
                                        <p:tgtEl>
                                          <p:spTgt spid="23"/>
                                        </p:tgtEl>
                                        <p:attrNameLst>
                                          <p:attrName>ppt_y</p:attrName>
                                        </p:attrNameLst>
                                      </p:cBhvr>
                                      <p:tavLst>
                                        <p:tav tm="0">
                                          <p:val>
                                            <p:strVal val="ppt_y"/>
                                          </p:val>
                                        </p:tav>
                                        <p:tav tm="100000">
                                          <p:val>
                                            <p:strVal val="1+ppt_h/2"/>
                                          </p:val>
                                        </p:tav>
                                      </p:tavLst>
                                    </p:anim>
                                    <p:set>
                                      <p:cBhvr>
                                        <p:cTn id="1052" dur="1" fill="hold">
                                          <p:stCondLst>
                                            <p:cond delay="2249"/>
                                          </p:stCondLst>
                                        </p:cTn>
                                        <p:tgtEl>
                                          <p:spTgt spid="23"/>
                                        </p:tgtEl>
                                        <p:attrNameLst>
                                          <p:attrName>style.visibility</p:attrName>
                                        </p:attrNameLst>
                                      </p:cBhvr>
                                      <p:to>
                                        <p:strVal val="hidden"/>
                                      </p:to>
                                    </p:set>
                                  </p:childTnLst>
                                </p:cTn>
                              </p:par>
                              <p:par>
                                <p:cTn id="1053" presetID="2" presetClass="exit" presetSubtype="12" fill="hold" grpId="2" nodeType="withEffect">
                                  <p:stCondLst>
                                    <p:cond delay="0"/>
                                  </p:stCondLst>
                                  <p:childTnLst>
                                    <p:anim calcmode="lin" valueType="num">
                                      <p:cBhvr additive="base">
                                        <p:cTn id="1054" dur="2250"/>
                                        <p:tgtEl>
                                          <p:spTgt spid="24"/>
                                        </p:tgtEl>
                                        <p:attrNameLst>
                                          <p:attrName>ppt_x</p:attrName>
                                        </p:attrNameLst>
                                      </p:cBhvr>
                                      <p:tavLst>
                                        <p:tav tm="0">
                                          <p:val>
                                            <p:strVal val="ppt_x"/>
                                          </p:val>
                                        </p:tav>
                                        <p:tav tm="100000">
                                          <p:val>
                                            <p:strVal val="0-ppt_w/2"/>
                                          </p:val>
                                        </p:tav>
                                      </p:tavLst>
                                    </p:anim>
                                    <p:anim calcmode="lin" valueType="num">
                                      <p:cBhvr additive="base">
                                        <p:cTn id="1055" dur="2250"/>
                                        <p:tgtEl>
                                          <p:spTgt spid="24"/>
                                        </p:tgtEl>
                                        <p:attrNameLst>
                                          <p:attrName>ppt_y</p:attrName>
                                        </p:attrNameLst>
                                      </p:cBhvr>
                                      <p:tavLst>
                                        <p:tav tm="0">
                                          <p:val>
                                            <p:strVal val="ppt_y"/>
                                          </p:val>
                                        </p:tav>
                                        <p:tav tm="100000">
                                          <p:val>
                                            <p:strVal val="1+ppt_h/2"/>
                                          </p:val>
                                        </p:tav>
                                      </p:tavLst>
                                    </p:anim>
                                    <p:set>
                                      <p:cBhvr>
                                        <p:cTn id="1056" dur="1" fill="hold">
                                          <p:stCondLst>
                                            <p:cond delay="2249"/>
                                          </p:stCondLst>
                                        </p:cTn>
                                        <p:tgtEl>
                                          <p:spTgt spid="24"/>
                                        </p:tgtEl>
                                        <p:attrNameLst>
                                          <p:attrName>style.visibility</p:attrName>
                                        </p:attrNameLst>
                                      </p:cBhvr>
                                      <p:to>
                                        <p:strVal val="hidden"/>
                                      </p:to>
                                    </p:set>
                                  </p:childTnLst>
                                </p:cTn>
                              </p:par>
                              <p:par>
                                <p:cTn id="1057" presetID="2" presetClass="exit" presetSubtype="12" fill="hold" grpId="2" nodeType="withEffect">
                                  <p:stCondLst>
                                    <p:cond delay="0"/>
                                  </p:stCondLst>
                                  <p:childTnLst>
                                    <p:anim calcmode="lin" valueType="num">
                                      <p:cBhvr additive="base">
                                        <p:cTn id="1058" dur="2250"/>
                                        <p:tgtEl>
                                          <p:spTgt spid="25"/>
                                        </p:tgtEl>
                                        <p:attrNameLst>
                                          <p:attrName>ppt_x</p:attrName>
                                        </p:attrNameLst>
                                      </p:cBhvr>
                                      <p:tavLst>
                                        <p:tav tm="0">
                                          <p:val>
                                            <p:strVal val="ppt_x"/>
                                          </p:val>
                                        </p:tav>
                                        <p:tav tm="100000">
                                          <p:val>
                                            <p:strVal val="0-ppt_w/2"/>
                                          </p:val>
                                        </p:tav>
                                      </p:tavLst>
                                    </p:anim>
                                    <p:anim calcmode="lin" valueType="num">
                                      <p:cBhvr additive="base">
                                        <p:cTn id="1059" dur="2250"/>
                                        <p:tgtEl>
                                          <p:spTgt spid="25"/>
                                        </p:tgtEl>
                                        <p:attrNameLst>
                                          <p:attrName>ppt_y</p:attrName>
                                        </p:attrNameLst>
                                      </p:cBhvr>
                                      <p:tavLst>
                                        <p:tav tm="0">
                                          <p:val>
                                            <p:strVal val="ppt_y"/>
                                          </p:val>
                                        </p:tav>
                                        <p:tav tm="100000">
                                          <p:val>
                                            <p:strVal val="1+ppt_h/2"/>
                                          </p:val>
                                        </p:tav>
                                      </p:tavLst>
                                    </p:anim>
                                    <p:set>
                                      <p:cBhvr>
                                        <p:cTn id="1060" dur="1" fill="hold">
                                          <p:stCondLst>
                                            <p:cond delay="2249"/>
                                          </p:stCondLst>
                                        </p:cTn>
                                        <p:tgtEl>
                                          <p:spTgt spid="25"/>
                                        </p:tgtEl>
                                        <p:attrNameLst>
                                          <p:attrName>style.visibility</p:attrName>
                                        </p:attrNameLst>
                                      </p:cBhvr>
                                      <p:to>
                                        <p:strVal val="hidden"/>
                                      </p:to>
                                    </p:set>
                                  </p:childTnLst>
                                </p:cTn>
                              </p:par>
                              <p:par>
                                <p:cTn id="1061" presetID="2" presetClass="exit" presetSubtype="12" fill="hold" grpId="2" nodeType="withEffect">
                                  <p:stCondLst>
                                    <p:cond delay="0"/>
                                  </p:stCondLst>
                                  <p:childTnLst>
                                    <p:anim calcmode="lin" valueType="num">
                                      <p:cBhvr additive="base">
                                        <p:cTn id="1062" dur="2250"/>
                                        <p:tgtEl>
                                          <p:spTgt spid="26"/>
                                        </p:tgtEl>
                                        <p:attrNameLst>
                                          <p:attrName>ppt_x</p:attrName>
                                        </p:attrNameLst>
                                      </p:cBhvr>
                                      <p:tavLst>
                                        <p:tav tm="0">
                                          <p:val>
                                            <p:strVal val="ppt_x"/>
                                          </p:val>
                                        </p:tav>
                                        <p:tav tm="100000">
                                          <p:val>
                                            <p:strVal val="0-ppt_w/2"/>
                                          </p:val>
                                        </p:tav>
                                      </p:tavLst>
                                    </p:anim>
                                    <p:anim calcmode="lin" valueType="num">
                                      <p:cBhvr additive="base">
                                        <p:cTn id="1063" dur="2250"/>
                                        <p:tgtEl>
                                          <p:spTgt spid="26"/>
                                        </p:tgtEl>
                                        <p:attrNameLst>
                                          <p:attrName>ppt_y</p:attrName>
                                        </p:attrNameLst>
                                      </p:cBhvr>
                                      <p:tavLst>
                                        <p:tav tm="0">
                                          <p:val>
                                            <p:strVal val="ppt_y"/>
                                          </p:val>
                                        </p:tav>
                                        <p:tav tm="100000">
                                          <p:val>
                                            <p:strVal val="1+ppt_h/2"/>
                                          </p:val>
                                        </p:tav>
                                      </p:tavLst>
                                    </p:anim>
                                    <p:set>
                                      <p:cBhvr>
                                        <p:cTn id="1064" dur="1" fill="hold">
                                          <p:stCondLst>
                                            <p:cond delay="2249"/>
                                          </p:stCondLst>
                                        </p:cTn>
                                        <p:tgtEl>
                                          <p:spTgt spid="26"/>
                                        </p:tgtEl>
                                        <p:attrNameLst>
                                          <p:attrName>style.visibility</p:attrName>
                                        </p:attrNameLst>
                                      </p:cBhvr>
                                      <p:to>
                                        <p:strVal val="hidden"/>
                                      </p:to>
                                    </p:set>
                                  </p:childTnLst>
                                </p:cTn>
                              </p:par>
                              <p:par>
                                <p:cTn id="1065" presetID="2" presetClass="exit" presetSubtype="12" fill="hold" grpId="2" nodeType="withEffect">
                                  <p:stCondLst>
                                    <p:cond delay="0"/>
                                  </p:stCondLst>
                                  <p:childTnLst>
                                    <p:anim calcmode="lin" valueType="num">
                                      <p:cBhvr additive="base">
                                        <p:cTn id="1066" dur="2250"/>
                                        <p:tgtEl>
                                          <p:spTgt spid="27"/>
                                        </p:tgtEl>
                                        <p:attrNameLst>
                                          <p:attrName>ppt_x</p:attrName>
                                        </p:attrNameLst>
                                      </p:cBhvr>
                                      <p:tavLst>
                                        <p:tav tm="0">
                                          <p:val>
                                            <p:strVal val="ppt_x"/>
                                          </p:val>
                                        </p:tav>
                                        <p:tav tm="100000">
                                          <p:val>
                                            <p:strVal val="0-ppt_w/2"/>
                                          </p:val>
                                        </p:tav>
                                      </p:tavLst>
                                    </p:anim>
                                    <p:anim calcmode="lin" valueType="num">
                                      <p:cBhvr additive="base">
                                        <p:cTn id="1067" dur="2250"/>
                                        <p:tgtEl>
                                          <p:spTgt spid="27"/>
                                        </p:tgtEl>
                                        <p:attrNameLst>
                                          <p:attrName>ppt_y</p:attrName>
                                        </p:attrNameLst>
                                      </p:cBhvr>
                                      <p:tavLst>
                                        <p:tav tm="0">
                                          <p:val>
                                            <p:strVal val="ppt_y"/>
                                          </p:val>
                                        </p:tav>
                                        <p:tav tm="100000">
                                          <p:val>
                                            <p:strVal val="1+ppt_h/2"/>
                                          </p:val>
                                        </p:tav>
                                      </p:tavLst>
                                    </p:anim>
                                    <p:set>
                                      <p:cBhvr>
                                        <p:cTn id="1068" dur="1" fill="hold">
                                          <p:stCondLst>
                                            <p:cond delay="2249"/>
                                          </p:stCondLst>
                                        </p:cTn>
                                        <p:tgtEl>
                                          <p:spTgt spid="27"/>
                                        </p:tgtEl>
                                        <p:attrNameLst>
                                          <p:attrName>style.visibility</p:attrName>
                                        </p:attrNameLst>
                                      </p:cBhvr>
                                      <p:to>
                                        <p:strVal val="hidden"/>
                                      </p:to>
                                    </p:set>
                                  </p:childTnLst>
                                </p:cTn>
                              </p:par>
                              <p:par>
                                <p:cTn id="1069" presetID="2" presetClass="exit" presetSubtype="12" fill="hold" grpId="2" nodeType="withEffect">
                                  <p:stCondLst>
                                    <p:cond delay="0"/>
                                  </p:stCondLst>
                                  <p:childTnLst>
                                    <p:anim calcmode="lin" valueType="num">
                                      <p:cBhvr additive="base">
                                        <p:cTn id="1070" dur="2250"/>
                                        <p:tgtEl>
                                          <p:spTgt spid="28"/>
                                        </p:tgtEl>
                                        <p:attrNameLst>
                                          <p:attrName>ppt_x</p:attrName>
                                        </p:attrNameLst>
                                      </p:cBhvr>
                                      <p:tavLst>
                                        <p:tav tm="0">
                                          <p:val>
                                            <p:strVal val="ppt_x"/>
                                          </p:val>
                                        </p:tav>
                                        <p:tav tm="100000">
                                          <p:val>
                                            <p:strVal val="0-ppt_w/2"/>
                                          </p:val>
                                        </p:tav>
                                      </p:tavLst>
                                    </p:anim>
                                    <p:anim calcmode="lin" valueType="num">
                                      <p:cBhvr additive="base">
                                        <p:cTn id="1071" dur="2250"/>
                                        <p:tgtEl>
                                          <p:spTgt spid="28"/>
                                        </p:tgtEl>
                                        <p:attrNameLst>
                                          <p:attrName>ppt_y</p:attrName>
                                        </p:attrNameLst>
                                      </p:cBhvr>
                                      <p:tavLst>
                                        <p:tav tm="0">
                                          <p:val>
                                            <p:strVal val="ppt_y"/>
                                          </p:val>
                                        </p:tav>
                                        <p:tav tm="100000">
                                          <p:val>
                                            <p:strVal val="1+ppt_h/2"/>
                                          </p:val>
                                        </p:tav>
                                      </p:tavLst>
                                    </p:anim>
                                    <p:set>
                                      <p:cBhvr>
                                        <p:cTn id="1072" dur="1" fill="hold">
                                          <p:stCondLst>
                                            <p:cond delay="2249"/>
                                          </p:stCondLst>
                                        </p:cTn>
                                        <p:tgtEl>
                                          <p:spTgt spid="28"/>
                                        </p:tgtEl>
                                        <p:attrNameLst>
                                          <p:attrName>style.visibility</p:attrName>
                                        </p:attrNameLst>
                                      </p:cBhvr>
                                      <p:to>
                                        <p:strVal val="hidden"/>
                                      </p:to>
                                    </p:set>
                                  </p:childTnLst>
                                </p:cTn>
                              </p:par>
                              <p:par>
                                <p:cTn id="1073" presetID="2" presetClass="exit" presetSubtype="12" fill="hold" grpId="2" nodeType="withEffect">
                                  <p:stCondLst>
                                    <p:cond delay="0"/>
                                  </p:stCondLst>
                                  <p:childTnLst>
                                    <p:anim calcmode="lin" valueType="num">
                                      <p:cBhvr additive="base">
                                        <p:cTn id="1074" dur="2250"/>
                                        <p:tgtEl>
                                          <p:spTgt spid="29"/>
                                        </p:tgtEl>
                                        <p:attrNameLst>
                                          <p:attrName>ppt_x</p:attrName>
                                        </p:attrNameLst>
                                      </p:cBhvr>
                                      <p:tavLst>
                                        <p:tav tm="0">
                                          <p:val>
                                            <p:strVal val="ppt_x"/>
                                          </p:val>
                                        </p:tav>
                                        <p:tav tm="100000">
                                          <p:val>
                                            <p:strVal val="0-ppt_w/2"/>
                                          </p:val>
                                        </p:tav>
                                      </p:tavLst>
                                    </p:anim>
                                    <p:anim calcmode="lin" valueType="num">
                                      <p:cBhvr additive="base">
                                        <p:cTn id="1075" dur="2250"/>
                                        <p:tgtEl>
                                          <p:spTgt spid="29"/>
                                        </p:tgtEl>
                                        <p:attrNameLst>
                                          <p:attrName>ppt_y</p:attrName>
                                        </p:attrNameLst>
                                      </p:cBhvr>
                                      <p:tavLst>
                                        <p:tav tm="0">
                                          <p:val>
                                            <p:strVal val="ppt_y"/>
                                          </p:val>
                                        </p:tav>
                                        <p:tav tm="100000">
                                          <p:val>
                                            <p:strVal val="1+ppt_h/2"/>
                                          </p:val>
                                        </p:tav>
                                      </p:tavLst>
                                    </p:anim>
                                    <p:set>
                                      <p:cBhvr>
                                        <p:cTn id="1076" dur="1" fill="hold">
                                          <p:stCondLst>
                                            <p:cond delay="2249"/>
                                          </p:stCondLst>
                                        </p:cTn>
                                        <p:tgtEl>
                                          <p:spTgt spid="29"/>
                                        </p:tgtEl>
                                        <p:attrNameLst>
                                          <p:attrName>style.visibility</p:attrName>
                                        </p:attrNameLst>
                                      </p:cBhvr>
                                      <p:to>
                                        <p:strVal val="hidden"/>
                                      </p:to>
                                    </p:set>
                                  </p:childTnLst>
                                </p:cTn>
                              </p:par>
                              <p:par>
                                <p:cTn id="1077" presetID="2" presetClass="exit" presetSubtype="12" fill="hold" grpId="2" nodeType="withEffect">
                                  <p:stCondLst>
                                    <p:cond delay="0"/>
                                  </p:stCondLst>
                                  <p:childTnLst>
                                    <p:anim calcmode="lin" valueType="num">
                                      <p:cBhvr additive="base">
                                        <p:cTn id="1078" dur="2250"/>
                                        <p:tgtEl>
                                          <p:spTgt spid="30"/>
                                        </p:tgtEl>
                                        <p:attrNameLst>
                                          <p:attrName>ppt_x</p:attrName>
                                        </p:attrNameLst>
                                      </p:cBhvr>
                                      <p:tavLst>
                                        <p:tav tm="0">
                                          <p:val>
                                            <p:strVal val="ppt_x"/>
                                          </p:val>
                                        </p:tav>
                                        <p:tav tm="100000">
                                          <p:val>
                                            <p:strVal val="0-ppt_w/2"/>
                                          </p:val>
                                        </p:tav>
                                      </p:tavLst>
                                    </p:anim>
                                    <p:anim calcmode="lin" valueType="num">
                                      <p:cBhvr additive="base">
                                        <p:cTn id="1079" dur="2250"/>
                                        <p:tgtEl>
                                          <p:spTgt spid="30"/>
                                        </p:tgtEl>
                                        <p:attrNameLst>
                                          <p:attrName>ppt_y</p:attrName>
                                        </p:attrNameLst>
                                      </p:cBhvr>
                                      <p:tavLst>
                                        <p:tav tm="0">
                                          <p:val>
                                            <p:strVal val="ppt_y"/>
                                          </p:val>
                                        </p:tav>
                                        <p:tav tm="100000">
                                          <p:val>
                                            <p:strVal val="1+ppt_h/2"/>
                                          </p:val>
                                        </p:tav>
                                      </p:tavLst>
                                    </p:anim>
                                    <p:set>
                                      <p:cBhvr>
                                        <p:cTn id="1080" dur="1" fill="hold">
                                          <p:stCondLst>
                                            <p:cond delay="2249"/>
                                          </p:stCondLst>
                                        </p:cTn>
                                        <p:tgtEl>
                                          <p:spTgt spid="30"/>
                                        </p:tgtEl>
                                        <p:attrNameLst>
                                          <p:attrName>style.visibility</p:attrName>
                                        </p:attrNameLst>
                                      </p:cBhvr>
                                      <p:to>
                                        <p:strVal val="hidden"/>
                                      </p:to>
                                    </p:set>
                                  </p:childTnLst>
                                </p:cTn>
                              </p:par>
                              <p:par>
                                <p:cTn id="1081" presetID="2" presetClass="exit" presetSubtype="12" fill="hold" grpId="2" nodeType="withEffect">
                                  <p:stCondLst>
                                    <p:cond delay="0"/>
                                  </p:stCondLst>
                                  <p:childTnLst>
                                    <p:anim calcmode="lin" valueType="num">
                                      <p:cBhvr additive="base">
                                        <p:cTn id="1082" dur="2250"/>
                                        <p:tgtEl>
                                          <p:spTgt spid="31"/>
                                        </p:tgtEl>
                                        <p:attrNameLst>
                                          <p:attrName>ppt_x</p:attrName>
                                        </p:attrNameLst>
                                      </p:cBhvr>
                                      <p:tavLst>
                                        <p:tav tm="0">
                                          <p:val>
                                            <p:strVal val="ppt_x"/>
                                          </p:val>
                                        </p:tav>
                                        <p:tav tm="100000">
                                          <p:val>
                                            <p:strVal val="0-ppt_w/2"/>
                                          </p:val>
                                        </p:tav>
                                      </p:tavLst>
                                    </p:anim>
                                    <p:anim calcmode="lin" valueType="num">
                                      <p:cBhvr additive="base">
                                        <p:cTn id="1083" dur="2250"/>
                                        <p:tgtEl>
                                          <p:spTgt spid="31"/>
                                        </p:tgtEl>
                                        <p:attrNameLst>
                                          <p:attrName>ppt_y</p:attrName>
                                        </p:attrNameLst>
                                      </p:cBhvr>
                                      <p:tavLst>
                                        <p:tav tm="0">
                                          <p:val>
                                            <p:strVal val="ppt_y"/>
                                          </p:val>
                                        </p:tav>
                                        <p:tav tm="100000">
                                          <p:val>
                                            <p:strVal val="1+ppt_h/2"/>
                                          </p:val>
                                        </p:tav>
                                      </p:tavLst>
                                    </p:anim>
                                    <p:set>
                                      <p:cBhvr>
                                        <p:cTn id="1084" dur="1" fill="hold">
                                          <p:stCondLst>
                                            <p:cond delay="2249"/>
                                          </p:stCondLst>
                                        </p:cTn>
                                        <p:tgtEl>
                                          <p:spTgt spid="31"/>
                                        </p:tgtEl>
                                        <p:attrNameLst>
                                          <p:attrName>style.visibility</p:attrName>
                                        </p:attrNameLst>
                                      </p:cBhvr>
                                      <p:to>
                                        <p:strVal val="hidden"/>
                                      </p:to>
                                    </p:set>
                                  </p:childTnLst>
                                </p:cTn>
                              </p:par>
                              <p:par>
                                <p:cTn id="1085" presetID="2" presetClass="exit" presetSubtype="12" fill="hold" grpId="2" nodeType="withEffect">
                                  <p:stCondLst>
                                    <p:cond delay="0"/>
                                  </p:stCondLst>
                                  <p:childTnLst>
                                    <p:anim calcmode="lin" valueType="num">
                                      <p:cBhvr additive="base">
                                        <p:cTn id="1086" dur="2250"/>
                                        <p:tgtEl>
                                          <p:spTgt spid="32"/>
                                        </p:tgtEl>
                                        <p:attrNameLst>
                                          <p:attrName>ppt_x</p:attrName>
                                        </p:attrNameLst>
                                      </p:cBhvr>
                                      <p:tavLst>
                                        <p:tav tm="0">
                                          <p:val>
                                            <p:strVal val="ppt_x"/>
                                          </p:val>
                                        </p:tav>
                                        <p:tav tm="100000">
                                          <p:val>
                                            <p:strVal val="0-ppt_w/2"/>
                                          </p:val>
                                        </p:tav>
                                      </p:tavLst>
                                    </p:anim>
                                    <p:anim calcmode="lin" valueType="num">
                                      <p:cBhvr additive="base">
                                        <p:cTn id="1087" dur="2250"/>
                                        <p:tgtEl>
                                          <p:spTgt spid="32"/>
                                        </p:tgtEl>
                                        <p:attrNameLst>
                                          <p:attrName>ppt_y</p:attrName>
                                        </p:attrNameLst>
                                      </p:cBhvr>
                                      <p:tavLst>
                                        <p:tav tm="0">
                                          <p:val>
                                            <p:strVal val="ppt_y"/>
                                          </p:val>
                                        </p:tav>
                                        <p:tav tm="100000">
                                          <p:val>
                                            <p:strVal val="1+ppt_h/2"/>
                                          </p:val>
                                        </p:tav>
                                      </p:tavLst>
                                    </p:anim>
                                    <p:set>
                                      <p:cBhvr>
                                        <p:cTn id="1088" dur="1" fill="hold">
                                          <p:stCondLst>
                                            <p:cond delay="2249"/>
                                          </p:stCondLst>
                                        </p:cTn>
                                        <p:tgtEl>
                                          <p:spTgt spid="32"/>
                                        </p:tgtEl>
                                        <p:attrNameLst>
                                          <p:attrName>style.visibility</p:attrName>
                                        </p:attrNameLst>
                                      </p:cBhvr>
                                      <p:to>
                                        <p:strVal val="hidden"/>
                                      </p:to>
                                    </p:set>
                                  </p:childTnLst>
                                </p:cTn>
                              </p:par>
                              <p:par>
                                <p:cTn id="1089" presetID="2" presetClass="exit" presetSubtype="12" fill="hold" grpId="2" nodeType="withEffect">
                                  <p:stCondLst>
                                    <p:cond delay="0"/>
                                  </p:stCondLst>
                                  <p:childTnLst>
                                    <p:anim calcmode="lin" valueType="num">
                                      <p:cBhvr additive="base">
                                        <p:cTn id="1090" dur="2250"/>
                                        <p:tgtEl>
                                          <p:spTgt spid="33"/>
                                        </p:tgtEl>
                                        <p:attrNameLst>
                                          <p:attrName>ppt_x</p:attrName>
                                        </p:attrNameLst>
                                      </p:cBhvr>
                                      <p:tavLst>
                                        <p:tav tm="0">
                                          <p:val>
                                            <p:strVal val="ppt_x"/>
                                          </p:val>
                                        </p:tav>
                                        <p:tav tm="100000">
                                          <p:val>
                                            <p:strVal val="0-ppt_w/2"/>
                                          </p:val>
                                        </p:tav>
                                      </p:tavLst>
                                    </p:anim>
                                    <p:anim calcmode="lin" valueType="num">
                                      <p:cBhvr additive="base">
                                        <p:cTn id="1091" dur="2250"/>
                                        <p:tgtEl>
                                          <p:spTgt spid="33"/>
                                        </p:tgtEl>
                                        <p:attrNameLst>
                                          <p:attrName>ppt_y</p:attrName>
                                        </p:attrNameLst>
                                      </p:cBhvr>
                                      <p:tavLst>
                                        <p:tav tm="0">
                                          <p:val>
                                            <p:strVal val="ppt_y"/>
                                          </p:val>
                                        </p:tav>
                                        <p:tav tm="100000">
                                          <p:val>
                                            <p:strVal val="1+ppt_h/2"/>
                                          </p:val>
                                        </p:tav>
                                      </p:tavLst>
                                    </p:anim>
                                    <p:set>
                                      <p:cBhvr>
                                        <p:cTn id="1092" dur="1" fill="hold">
                                          <p:stCondLst>
                                            <p:cond delay="2249"/>
                                          </p:stCondLst>
                                        </p:cTn>
                                        <p:tgtEl>
                                          <p:spTgt spid="33"/>
                                        </p:tgtEl>
                                        <p:attrNameLst>
                                          <p:attrName>style.visibility</p:attrName>
                                        </p:attrNameLst>
                                      </p:cBhvr>
                                      <p:to>
                                        <p:strVal val="hidden"/>
                                      </p:to>
                                    </p:set>
                                  </p:childTnLst>
                                </p:cTn>
                              </p:par>
                              <p:par>
                                <p:cTn id="1093" presetID="2" presetClass="exit" presetSubtype="12" fill="hold" grpId="2" nodeType="withEffect">
                                  <p:stCondLst>
                                    <p:cond delay="0"/>
                                  </p:stCondLst>
                                  <p:childTnLst>
                                    <p:anim calcmode="lin" valueType="num">
                                      <p:cBhvr additive="base">
                                        <p:cTn id="1094" dur="2250"/>
                                        <p:tgtEl>
                                          <p:spTgt spid="34"/>
                                        </p:tgtEl>
                                        <p:attrNameLst>
                                          <p:attrName>ppt_x</p:attrName>
                                        </p:attrNameLst>
                                      </p:cBhvr>
                                      <p:tavLst>
                                        <p:tav tm="0">
                                          <p:val>
                                            <p:strVal val="ppt_x"/>
                                          </p:val>
                                        </p:tav>
                                        <p:tav tm="100000">
                                          <p:val>
                                            <p:strVal val="0-ppt_w/2"/>
                                          </p:val>
                                        </p:tav>
                                      </p:tavLst>
                                    </p:anim>
                                    <p:anim calcmode="lin" valueType="num">
                                      <p:cBhvr additive="base">
                                        <p:cTn id="1095" dur="2250"/>
                                        <p:tgtEl>
                                          <p:spTgt spid="34"/>
                                        </p:tgtEl>
                                        <p:attrNameLst>
                                          <p:attrName>ppt_y</p:attrName>
                                        </p:attrNameLst>
                                      </p:cBhvr>
                                      <p:tavLst>
                                        <p:tav tm="0">
                                          <p:val>
                                            <p:strVal val="ppt_y"/>
                                          </p:val>
                                        </p:tav>
                                        <p:tav tm="100000">
                                          <p:val>
                                            <p:strVal val="1+ppt_h/2"/>
                                          </p:val>
                                        </p:tav>
                                      </p:tavLst>
                                    </p:anim>
                                    <p:set>
                                      <p:cBhvr>
                                        <p:cTn id="1096" dur="1" fill="hold">
                                          <p:stCondLst>
                                            <p:cond delay="2249"/>
                                          </p:stCondLst>
                                        </p:cTn>
                                        <p:tgtEl>
                                          <p:spTgt spid="34"/>
                                        </p:tgtEl>
                                        <p:attrNameLst>
                                          <p:attrName>style.visibility</p:attrName>
                                        </p:attrNameLst>
                                      </p:cBhvr>
                                      <p:to>
                                        <p:strVal val="hidden"/>
                                      </p:to>
                                    </p:set>
                                  </p:childTnLst>
                                </p:cTn>
                              </p:par>
                              <p:par>
                                <p:cTn id="1097" presetID="8" presetClass="emph" presetSubtype="0" fill="hold" grpId="3" nodeType="withEffect">
                                  <p:stCondLst>
                                    <p:cond delay="0"/>
                                  </p:stCondLst>
                                  <p:childTnLst>
                                    <p:animRot by="21600000">
                                      <p:cBhvr>
                                        <p:cTn id="1098" dur="2250" fill="hold"/>
                                        <p:tgtEl>
                                          <p:spTgt spid="3"/>
                                        </p:tgtEl>
                                        <p:attrNameLst>
                                          <p:attrName>r</p:attrName>
                                        </p:attrNameLst>
                                      </p:cBhvr>
                                    </p:animRot>
                                  </p:childTnLst>
                                </p:cTn>
                              </p:par>
                              <p:par>
                                <p:cTn id="1099" presetID="8" presetClass="emph" presetSubtype="0" fill="hold" grpId="3" nodeType="withEffect">
                                  <p:stCondLst>
                                    <p:cond delay="0"/>
                                  </p:stCondLst>
                                  <p:childTnLst>
                                    <p:animRot by="21600000">
                                      <p:cBhvr>
                                        <p:cTn id="1100" dur="2250" fill="hold"/>
                                        <p:tgtEl>
                                          <p:spTgt spid="4"/>
                                        </p:tgtEl>
                                        <p:attrNameLst>
                                          <p:attrName>r</p:attrName>
                                        </p:attrNameLst>
                                      </p:cBhvr>
                                    </p:animRot>
                                  </p:childTnLst>
                                </p:cTn>
                              </p:par>
                              <p:par>
                                <p:cTn id="1101" presetID="8" presetClass="emph" presetSubtype="0" fill="hold" grpId="3" nodeType="withEffect">
                                  <p:stCondLst>
                                    <p:cond delay="0"/>
                                  </p:stCondLst>
                                  <p:childTnLst>
                                    <p:animRot by="21600000">
                                      <p:cBhvr>
                                        <p:cTn id="1102" dur="2250" fill="hold"/>
                                        <p:tgtEl>
                                          <p:spTgt spid="5"/>
                                        </p:tgtEl>
                                        <p:attrNameLst>
                                          <p:attrName>r</p:attrName>
                                        </p:attrNameLst>
                                      </p:cBhvr>
                                    </p:animRot>
                                  </p:childTnLst>
                                </p:cTn>
                              </p:par>
                              <p:par>
                                <p:cTn id="1103" presetID="8" presetClass="emph" presetSubtype="0" fill="hold" grpId="3" nodeType="withEffect">
                                  <p:stCondLst>
                                    <p:cond delay="0"/>
                                  </p:stCondLst>
                                  <p:childTnLst>
                                    <p:animRot by="21600000">
                                      <p:cBhvr>
                                        <p:cTn id="1104" dur="2250" fill="hold"/>
                                        <p:tgtEl>
                                          <p:spTgt spid="6"/>
                                        </p:tgtEl>
                                        <p:attrNameLst>
                                          <p:attrName>r</p:attrName>
                                        </p:attrNameLst>
                                      </p:cBhvr>
                                    </p:animRot>
                                  </p:childTnLst>
                                </p:cTn>
                              </p:par>
                              <p:par>
                                <p:cTn id="1105" presetID="8" presetClass="emph" presetSubtype="0" fill="hold" grpId="3" nodeType="withEffect">
                                  <p:stCondLst>
                                    <p:cond delay="0"/>
                                  </p:stCondLst>
                                  <p:childTnLst>
                                    <p:animRot by="21600000">
                                      <p:cBhvr>
                                        <p:cTn id="1106" dur="2250" fill="hold"/>
                                        <p:tgtEl>
                                          <p:spTgt spid="7"/>
                                        </p:tgtEl>
                                        <p:attrNameLst>
                                          <p:attrName>r</p:attrName>
                                        </p:attrNameLst>
                                      </p:cBhvr>
                                    </p:animRot>
                                  </p:childTnLst>
                                </p:cTn>
                              </p:par>
                              <p:par>
                                <p:cTn id="1107" presetID="8" presetClass="emph" presetSubtype="0" fill="hold" grpId="3" nodeType="withEffect">
                                  <p:stCondLst>
                                    <p:cond delay="0"/>
                                  </p:stCondLst>
                                  <p:childTnLst>
                                    <p:animRot by="21600000">
                                      <p:cBhvr>
                                        <p:cTn id="1108" dur="2250" fill="hold"/>
                                        <p:tgtEl>
                                          <p:spTgt spid="8"/>
                                        </p:tgtEl>
                                        <p:attrNameLst>
                                          <p:attrName>r</p:attrName>
                                        </p:attrNameLst>
                                      </p:cBhvr>
                                    </p:animRot>
                                  </p:childTnLst>
                                </p:cTn>
                              </p:par>
                              <p:par>
                                <p:cTn id="1109" presetID="8" presetClass="emph" presetSubtype="0" fill="hold" grpId="3" nodeType="withEffect">
                                  <p:stCondLst>
                                    <p:cond delay="0"/>
                                  </p:stCondLst>
                                  <p:childTnLst>
                                    <p:animRot by="21600000">
                                      <p:cBhvr>
                                        <p:cTn id="1110" dur="2250" fill="hold"/>
                                        <p:tgtEl>
                                          <p:spTgt spid="9"/>
                                        </p:tgtEl>
                                        <p:attrNameLst>
                                          <p:attrName>r</p:attrName>
                                        </p:attrNameLst>
                                      </p:cBhvr>
                                    </p:animRot>
                                  </p:childTnLst>
                                </p:cTn>
                              </p:par>
                              <p:par>
                                <p:cTn id="1111" presetID="8" presetClass="emph" presetSubtype="0" fill="hold" grpId="3" nodeType="withEffect">
                                  <p:stCondLst>
                                    <p:cond delay="0"/>
                                  </p:stCondLst>
                                  <p:childTnLst>
                                    <p:animRot by="21600000">
                                      <p:cBhvr>
                                        <p:cTn id="1112" dur="2250" fill="hold"/>
                                        <p:tgtEl>
                                          <p:spTgt spid="10"/>
                                        </p:tgtEl>
                                        <p:attrNameLst>
                                          <p:attrName>r</p:attrName>
                                        </p:attrNameLst>
                                      </p:cBhvr>
                                    </p:animRot>
                                  </p:childTnLst>
                                </p:cTn>
                              </p:par>
                              <p:par>
                                <p:cTn id="1113" presetID="8" presetClass="emph" presetSubtype="0" fill="hold" grpId="3" nodeType="withEffect">
                                  <p:stCondLst>
                                    <p:cond delay="0"/>
                                  </p:stCondLst>
                                  <p:childTnLst>
                                    <p:animRot by="21600000">
                                      <p:cBhvr>
                                        <p:cTn id="1114" dur="2250" fill="hold"/>
                                        <p:tgtEl>
                                          <p:spTgt spid="11"/>
                                        </p:tgtEl>
                                        <p:attrNameLst>
                                          <p:attrName>r</p:attrName>
                                        </p:attrNameLst>
                                      </p:cBhvr>
                                    </p:animRot>
                                  </p:childTnLst>
                                </p:cTn>
                              </p:par>
                              <p:par>
                                <p:cTn id="1115" presetID="8" presetClass="emph" presetSubtype="0" fill="hold" grpId="3" nodeType="withEffect">
                                  <p:stCondLst>
                                    <p:cond delay="0"/>
                                  </p:stCondLst>
                                  <p:childTnLst>
                                    <p:animRot by="21600000">
                                      <p:cBhvr>
                                        <p:cTn id="1116" dur="2250" fill="hold"/>
                                        <p:tgtEl>
                                          <p:spTgt spid="12"/>
                                        </p:tgtEl>
                                        <p:attrNameLst>
                                          <p:attrName>r</p:attrName>
                                        </p:attrNameLst>
                                      </p:cBhvr>
                                    </p:animRot>
                                  </p:childTnLst>
                                </p:cTn>
                              </p:par>
                              <p:par>
                                <p:cTn id="1117" presetID="8" presetClass="emph" presetSubtype="0" fill="hold" grpId="3" nodeType="withEffect">
                                  <p:stCondLst>
                                    <p:cond delay="0"/>
                                  </p:stCondLst>
                                  <p:childTnLst>
                                    <p:animRot by="21600000">
                                      <p:cBhvr>
                                        <p:cTn id="1118" dur="2250" fill="hold"/>
                                        <p:tgtEl>
                                          <p:spTgt spid="13"/>
                                        </p:tgtEl>
                                        <p:attrNameLst>
                                          <p:attrName>r</p:attrName>
                                        </p:attrNameLst>
                                      </p:cBhvr>
                                    </p:animRot>
                                  </p:childTnLst>
                                </p:cTn>
                              </p:par>
                              <p:par>
                                <p:cTn id="1119" presetID="8" presetClass="emph" presetSubtype="0" fill="hold" grpId="3" nodeType="withEffect">
                                  <p:stCondLst>
                                    <p:cond delay="0"/>
                                  </p:stCondLst>
                                  <p:childTnLst>
                                    <p:animRot by="21600000">
                                      <p:cBhvr>
                                        <p:cTn id="1120" dur="2250" fill="hold"/>
                                        <p:tgtEl>
                                          <p:spTgt spid="14"/>
                                        </p:tgtEl>
                                        <p:attrNameLst>
                                          <p:attrName>r</p:attrName>
                                        </p:attrNameLst>
                                      </p:cBhvr>
                                    </p:animRot>
                                  </p:childTnLst>
                                </p:cTn>
                              </p:par>
                              <p:par>
                                <p:cTn id="1121" presetID="8" presetClass="emph" presetSubtype="0" fill="hold" grpId="3" nodeType="withEffect">
                                  <p:stCondLst>
                                    <p:cond delay="0"/>
                                  </p:stCondLst>
                                  <p:childTnLst>
                                    <p:animRot by="21600000">
                                      <p:cBhvr>
                                        <p:cTn id="1122" dur="2250" fill="hold"/>
                                        <p:tgtEl>
                                          <p:spTgt spid="15"/>
                                        </p:tgtEl>
                                        <p:attrNameLst>
                                          <p:attrName>r</p:attrName>
                                        </p:attrNameLst>
                                      </p:cBhvr>
                                    </p:animRot>
                                  </p:childTnLst>
                                </p:cTn>
                              </p:par>
                              <p:par>
                                <p:cTn id="1123" presetID="8" presetClass="emph" presetSubtype="0" fill="hold" grpId="3" nodeType="withEffect">
                                  <p:stCondLst>
                                    <p:cond delay="0"/>
                                  </p:stCondLst>
                                  <p:childTnLst>
                                    <p:animRot by="21600000">
                                      <p:cBhvr>
                                        <p:cTn id="1124" dur="2250" fill="hold"/>
                                        <p:tgtEl>
                                          <p:spTgt spid="16"/>
                                        </p:tgtEl>
                                        <p:attrNameLst>
                                          <p:attrName>r</p:attrName>
                                        </p:attrNameLst>
                                      </p:cBhvr>
                                    </p:animRot>
                                  </p:childTnLst>
                                </p:cTn>
                              </p:par>
                              <p:par>
                                <p:cTn id="1125" presetID="8" presetClass="emph" presetSubtype="0" fill="hold" grpId="3" nodeType="withEffect">
                                  <p:stCondLst>
                                    <p:cond delay="0"/>
                                  </p:stCondLst>
                                  <p:childTnLst>
                                    <p:animRot by="21600000">
                                      <p:cBhvr>
                                        <p:cTn id="1126" dur="2250" fill="hold"/>
                                        <p:tgtEl>
                                          <p:spTgt spid="17"/>
                                        </p:tgtEl>
                                        <p:attrNameLst>
                                          <p:attrName>r</p:attrName>
                                        </p:attrNameLst>
                                      </p:cBhvr>
                                    </p:animRot>
                                  </p:childTnLst>
                                </p:cTn>
                              </p:par>
                              <p:par>
                                <p:cTn id="1127" presetID="8" presetClass="emph" presetSubtype="0" fill="hold" grpId="3" nodeType="withEffect">
                                  <p:stCondLst>
                                    <p:cond delay="0"/>
                                  </p:stCondLst>
                                  <p:childTnLst>
                                    <p:animRot by="21600000">
                                      <p:cBhvr>
                                        <p:cTn id="1128" dur="2250" fill="hold"/>
                                        <p:tgtEl>
                                          <p:spTgt spid="18"/>
                                        </p:tgtEl>
                                        <p:attrNameLst>
                                          <p:attrName>r</p:attrName>
                                        </p:attrNameLst>
                                      </p:cBhvr>
                                    </p:animRot>
                                  </p:childTnLst>
                                </p:cTn>
                              </p:par>
                              <p:par>
                                <p:cTn id="1129" presetID="8" presetClass="emph" presetSubtype="0" fill="hold" grpId="3" nodeType="withEffect">
                                  <p:stCondLst>
                                    <p:cond delay="0"/>
                                  </p:stCondLst>
                                  <p:childTnLst>
                                    <p:animRot by="21600000">
                                      <p:cBhvr>
                                        <p:cTn id="1130" dur="2250" fill="hold"/>
                                        <p:tgtEl>
                                          <p:spTgt spid="19"/>
                                        </p:tgtEl>
                                        <p:attrNameLst>
                                          <p:attrName>r</p:attrName>
                                        </p:attrNameLst>
                                      </p:cBhvr>
                                    </p:animRot>
                                  </p:childTnLst>
                                </p:cTn>
                              </p:par>
                              <p:par>
                                <p:cTn id="1131" presetID="8" presetClass="emph" presetSubtype="0" fill="hold" grpId="3" nodeType="withEffect">
                                  <p:stCondLst>
                                    <p:cond delay="0"/>
                                  </p:stCondLst>
                                  <p:childTnLst>
                                    <p:animRot by="21600000">
                                      <p:cBhvr>
                                        <p:cTn id="1132" dur="2250" fill="hold"/>
                                        <p:tgtEl>
                                          <p:spTgt spid="20"/>
                                        </p:tgtEl>
                                        <p:attrNameLst>
                                          <p:attrName>r</p:attrName>
                                        </p:attrNameLst>
                                      </p:cBhvr>
                                    </p:animRot>
                                  </p:childTnLst>
                                </p:cTn>
                              </p:par>
                              <p:par>
                                <p:cTn id="1133" presetID="8" presetClass="emph" presetSubtype="0" fill="hold" grpId="3" nodeType="withEffect">
                                  <p:stCondLst>
                                    <p:cond delay="0"/>
                                  </p:stCondLst>
                                  <p:childTnLst>
                                    <p:animRot by="21600000">
                                      <p:cBhvr>
                                        <p:cTn id="1134" dur="2250" fill="hold"/>
                                        <p:tgtEl>
                                          <p:spTgt spid="21"/>
                                        </p:tgtEl>
                                        <p:attrNameLst>
                                          <p:attrName>r</p:attrName>
                                        </p:attrNameLst>
                                      </p:cBhvr>
                                    </p:animRot>
                                  </p:childTnLst>
                                </p:cTn>
                              </p:par>
                              <p:par>
                                <p:cTn id="1135" presetID="8" presetClass="emph" presetSubtype="0" fill="hold" grpId="3" nodeType="withEffect">
                                  <p:stCondLst>
                                    <p:cond delay="0"/>
                                  </p:stCondLst>
                                  <p:childTnLst>
                                    <p:animRot by="21600000">
                                      <p:cBhvr>
                                        <p:cTn id="1136" dur="2250" fill="hold"/>
                                        <p:tgtEl>
                                          <p:spTgt spid="22"/>
                                        </p:tgtEl>
                                        <p:attrNameLst>
                                          <p:attrName>r</p:attrName>
                                        </p:attrNameLst>
                                      </p:cBhvr>
                                    </p:animRot>
                                  </p:childTnLst>
                                </p:cTn>
                              </p:par>
                              <p:par>
                                <p:cTn id="1137" presetID="8" presetClass="emph" presetSubtype="0" fill="hold" grpId="3" nodeType="withEffect">
                                  <p:stCondLst>
                                    <p:cond delay="0"/>
                                  </p:stCondLst>
                                  <p:childTnLst>
                                    <p:animRot by="21600000">
                                      <p:cBhvr>
                                        <p:cTn id="1138" dur="2250" fill="hold"/>
                                        <p:tgtEl>
                                          <p:spTgt spid="23"/>
                                        </p:tgtEl>
                                        <p:attrNameLst>
                                          <p:attrName>r</p:attrName>
                                        </p:attrNameLst>
                                      </p:cBhvr>
                                    </p:animRot>
                                  </p:childTnLst>
                                </p:cTn>
                              </p:par>
                              <p:par>
                                <p:cTn id="1139" presetID="8" presetClass="emph" presetSubtype="0" fill="hold" grpId="3" nodeType="withEffect">
                                  <p:stCondLst>
                                    <p:cond delay="0"/>
                                  </p:stCondLst>
                                  <p:childTnLst>
                                    <p:animRot by="21600000">
                                      <p:cBhvr>
                                        <p:cTn id="1140" dur="2250" fill="hold"/>
                                        <p:tgtEl>
                                          <p:spTgt spid="24"/>
                                        </p:tgtEl>
                                        <p:attrNameLst>
                                          <p:attrName>r</p:attrName>
                                        </p:attrNameLst>
                                      </p:cBhvr>
                                    </p:animRot>
                                  </p:childTnLst>
                                </p:cTn>
                              </p:par>
                              <p:par>
                                <p:cTn id="1141" presetID="8" presetClass="emph" presetSubtype="0" fill="hold" grpId="3" nodeType="withEffect">
                                  <p:stCondLst>
                                    <p:cond delay="0"/>
                                  </p:stCondLst>
                                  <p:childTnLst>
                                    <p:animRot by="21600000">
                                      <p:cBhvr>
                                        <p:cTn id="1142" dur="2250" fill="hold"/>
                                        <p:tgtEl>
                                          <p:spTgt spid="25"/>
                                        </p:tgtEl>
                                        <p:attrNameLst>
                                          <p:attrName>r</p:attrName>
                                        </p:attrNameLst>
                                      </p:cBhvr>
                                    </p:animRot>
                                  </p:childTnLst>
                                </p:cTn>
                              </p:par>
                              <p:par>
                                <p:cTn id="1143" presetID="8" presetClass="emph" presetSubtype="0" fill="hold" grpId="3" nodeType="withEffect">
                                  <p:stCondLst>
                                    <p:cond delay="0"/>
                                  </p:stCondLst>
                                  <p:childTnLst>
                                    <p:animRot by="21600000">
                                      <p:cBhvr>
                                        <p:cTn id="1144" dur="2250" fill="hold"/>
                                        <p:tgtEl>
                                          <p:spTgt spid="26"/>
                                        </p:tgtEl>
                                        <p:attrNameLst>
                                          <p:attrName>r</p:attrName>
                                        </p:attrNameLst>
                                      </p:cBhvr>
                                    </p:animRot>
                                  </p:childTnLst>
                                </p:cTn>
                              </p:par>
                              <p:par>
                                <p:cTn id="1145" presetID="8" presetClass="emph" presetSubtype="0" fill="hold" grpId="3" nodeType="withEffect">
                                  <p:stCondLst>
                                    <p:cond delay="0"/>
                                  </p:stCondLst>
                                  <p:childTnLst>
                                    <p:animRot by="21600000">
                                      <p:cBhvr>
                                        <p:cTn id="1146" dur="2250" fill="hold"/>
                                        <p:tgtEl>
                                          <p:spTgt spid="27"/>
                                        </p:tgtEl>
                                        <p:attrNameLst>
                                          <p:attrName>r</p:attrName>
                                        </p:attrNameLst>
                                      </p:cBhvr>
                                    </p:animRot>
                                  </p:childTnLst>
                                </p:cTn>
                              </p:par>
                              <p:par>
                                <p:cTn id="1147" presetID="8" presetClass="emph" presetSubtype="0" fill="hold" grpId="3" nodeType="withEffect">
                                  <p:stCondLst>
                                    <p:cond delay="0"/>
                                  </p:stCondLst>
                                  <p:childTnLst>
                                    <p:animRot by="21600000">
                                      <p:cBhvr>
                                        <p:cTn id="1148" dur="2250" fill="hold"/>
                                        <p:tgtEl>
                                          <p:spTgt spid="28"/>
                                        </p:tgtEl>
                                        <p:attrNameLst>
                                          <p:attrName>r</p:attrName>
                                        </p:attrNameLst>
                                      </p:cBhvr>
                                    </p:animRot>
                                  </p:childTnLst>
                                </p:cTn>
                              </p:par>
                              <p:par>
                                <p:cTn id="1149" presetID="8" presetClass="emph" presetSubtype="0" fill="hold" grpId="3" nodeType="withEffect">
                                  <p:stCondLst>
                                    <p:cond delay="0"/>
                                  </p:stCondLst>
                                  <p:childTnLst>
                                    <p:animRot by="21600000">
                                      <p:cBhvr>
                                        <p:cTn id="1150" dur="2250" fill="hold"/>
                                        <p:tgtEl>
                                          <p:spTgt spid="29"/>
                                        </p:tgtEl>
                                        <p:attrNameLst>
                                          <p:attrName>r</p:attrName>
                                        </p:attrNameLst>
                                      </p:cBhvr>
                                    </p:animRot>
                                  </p:childTnLst>
                                </p:cTn>
                              </p:par>
                              <p:par>
                                <p:cTn id="1151" presetID="8" presetClass="emph" presetSubtype="0" fill="hold" grpId="3" nodeType="withEffect">
                                  <p:stCondLst>
                                    <p:cond delay="0"/>
                                  </p:stCondLst>
                                  <p:childTnLst>
                                    <p:animRot by="21600000">
                                      <p:cBhvr>
                                        <p:cTn id="1152" dur="2250" fill="hold"/>
                                        <p:tgtEl>
                                          <p:spTgt spid="30"/>
                                        </p:tgtEl>
                                        <p:attrNameLst>
                                          <p:attrName>r</p:attrName>
                                        </p:attrNameLst>
                                      </p:cBhvr>
                                    </p:animRot>
                                  </p:childTnLst>
                                </p:cTn>
                              </p:par>
                              <p:par>
                                <p:cTn id="1153" presetID="8" presetClass="emph" presetSubtype="0" fill="hold" grpId="3" nodeType="withEffect">
                                  <p:stCondLst>
                                    <p:cond delay="0"/>
                                  </p:stCondLst>
                                  <p:childTnLst>
                                    <p:animRot by="21600000">
                                      <p:cBhvr>
                                        <p:cTn id="1154" dur="2250" fill="hold"/>
                                        <p:tgtEl>
                                          <p:spTgt spid="31"/>
                                        </p:tgtEl>
                                        <p:attrNameLst>
                                          <p:attrName>r</p:attrName>
                                        </p:attrNameLst>
                                      </p:cBhvr>
                                    </p:animRot>
                                  </p:childTnLst>
                                </p:cTn>
                              </p:par>
                              <p:par>
                                <p:cTn id="1155" presetID="8" presetClass="emph" presetSubtype="0" fill="hold" grpId="3" nodeType="withEffect">
                                  <p:stCondLst>
                                    <p:cond delay="0"/>
                                  </p:stCondLst>
                                  <p:childTnLst>
                                    <p:animRot by="21600000">
                                      <p:cBhvr>
                                        <p:cTn id="1156" dur="2250" fill="hold"/>
                                        <p:tgtEl>
                                          <p:spTgt spid="32"/>
                                        </p:tgtEl>
                                        <p:attrNameLst>
                                          <p:attrName>r</p:attrName>
                                        </p:attrNameLst>
                                      </p:cBhvr>
                                    </p:animRot>
                                  </p:childTnLst>
                                </p:cTn>
                              </p:par>
                              <p:par>
                                <p:cTn id="1157" presetID="8" presetClass="emph" presetSubtype="0" fill="hold" grpId="3" nodeType="withEffect">
                                  <p:stCondLst>
                                    <p:cond delay="0"/>
                                  </p:stCondLst>
                                  <p:childTnLst>
                                    <p:animRot by="21600000">
                                      <p:cBhvr>
                                        <p:cTn id="1158" dur="2250" fill="hold"/>
                                        <p:tgtEl>
                                          <p:spTgt spid="33"/>
                                        </p:tgtEl>
                                        <p:attrNameLst>
                                          <p:attrName>r</p:attrName>
                                        </p:attrNameLst>
                                      </p:cBhvr>
                                    </p:animRot>
                                  </p:childTnLst>
                                </p:cTn>
                              </p:par>
                              <p:par>
                                <p:cTn id="1159" presetID="8" presetClass="emph" presetSubtype="0" fill="hold" grpId="3" nodeType="withEffect">
                                  <p:stCondLst>
                                    <p:cond delay="0"/>
                                  </p:stCondLst>
                                  <p:childTnLst>
                                    <p:animRot by="21600000">
                                      <p:cBhvr>
                                        <p:cTn id="1160" dur="2250" fill="hold"/>
                                        <p:tgtEl>
                                          <p:spTgt spid="34"/>
                                        </p:tgtEl>
                                        <p:attrNameLst>
                                          <p:attrName>r</p:attrName>
                                        </p:attrNameLst>
                                      </p:cBhvr>
                                    </p:animRot>
                                  </p:childTnLst>
                                </p:cTn>
                              </p:par>
                              <p:par>
                                <p:cTn id="1161" presetID="2" presetClass="exit" presetSubtype="3" fill="hold" grpId="2" nodeType="withEffect">
                                  <p:stCondLst>
                                    <p:cond delay="0"/>
                                  </p:stCondLst>
                                  <p:childTnLst>
                                    <p:anim calcmode="lin" valueType="num">
                                      <p:cBhvr additive="base">
                                        <p:cTn id="1162" dur="2250"/>
                                        <p:tgtEl>
                                          <p:spTgt spid="69"/>
                                        </p:tgtEl>
                                        <p:attrNameLst>
                                          <p:attrName>ppt_x</p:attrName>
                                        </p:attrNameLst>
                                      </p:cBhvr>
                                      <p:tavLst>
                                        <p:tav tm="0">
                                          <p:val>
                                            <p:strVal val="ppt_x"/>
                                          </p:val>
                                        </p:tav>
                                        <p:tav tm="100000">
                                          <p:val>
                                            <p:strVal val="1+ppt_w/2"/>
                                          </p:val>
                                        </p:tav>
                                      </p:tavLst>
                                    </p:anim>
                                    <p:anim calcmode="lin" valueType="num">
                                      <p:cBhvr additive="base">
                                        <p:cTn id="1163" dur="2250"/>
                                        <p:tgtEl>
                                          <p:spTgt spid="69"/>
                                        </p:tgtEl>
                                        <p:attrNameLst>
                                          <p:attrName>ppt_y</p:attrName>
                                        </p:attrNameLst>
                                      </p:cBhvr>
                                      <p:tavLst>
                                        <p:tav tm="0">
                                          <p:val>
                                            <p:strVal val="ppt_y"/>
                                          </p:val>
                                        </p:tav>
                                        <p:tav tm="100000">
                                          <p:val>
                                            <p:strVal val="0-ppt_h/2"/>
                                          </p:val>
                                        </p:tav>
                                      </p:tavLst>
                                    </p:anim>
                                    <p:set>
                                      <p:cBhvr>
                                        <p:cTn id="1164" dur="1" fill="hold">
                                          <p:stCondLst>
                                            <p:cond delay="2249"/>
                                          </p:stCondLst>
                                        </p:cTn>
                                        <p:tgtEl>
                                          <p:spTgt spid="69"/>
                                        </p:tgtEl>
                                        <p:attrNameLst>
                                          <p:attrName>style.visibility</p:attrName>
                                        </p:attrNameLst>
                                      </p:cBhvr>
                                      <p:to>
                                        <p:strVal val="hidden"/>
                                      </p:to>
                                    </p:set>
                                  </p:childTnLst>
                                </p:cTn>
                              </p:par>
                              <p:par>
                                <p:cTn id="1165" presetID="2" presetClass="exit" presetSubtype="3" fill="hold" grpId="2" nodeType="withEffect">
                                  <p:stCondLst>
                                    <p:cond delay="0"/>
                                  </p:stCondLst>
                                  <p:childTnLst>
                                    <p:anim calcmode="lin" valueType="num">
                                      <p:cBhvr additive="base">
                                        <p:cTn id="1166" dur="2250"/>
                                        <p:tgtEl>
                                          <p:spTgt spid="70"/>
                                        </p:tgtEl>
                                        <p:attrNameLst>
                                          <p:attrName>ppt_x</p:attrName>
                                        </p:attrNameLst>
                                      </p:cBhvr>
                                      <p:tavLst>
                                        <p:tav tm="0">
                                          <p:val>
                                            <p:strVal val="ppt_x"/>
                                          </p:val>
                                        </p:tav>
                                        <p:tav tm="100000">
                                          <p:val>
                                            <p:strVal val="1+ppt_w/2"/>
                                          </p:val>
                                        </p:tav>
                                      </p:tavLst>
                                    </p:anim>
                                    <p:anim calcmode="lin" valueType="num">
                                      <p:cBhvr additive="base">
                                        <p:cTn id="1167" dur="2250"/>
                                        <p:tgtEl>
                                          <p:spTgt spid="70"/>
                                        </p:tgtEl>
                                        <p:attrNameLst>
                                          <p:attrName>ppt_y</p:attrName>
                                        </p:attrNameLst>
                                      </p:cBhvr>
                                      <p:tavLst>
                                        <p:tav tm="0">
                                          <p:val>
                                            <p:strVal val="ppt_y"/>
                                          </p:val>
                                        </p:tav>
                                        <p:tav tm="100000">
                                          <p:val>
                                            <p:strVal val="0-ppt_h/2"/>
                                          </p:val>
                                        </p:tav>
                                      </p:tavLst>
                                    </p:anim>
                                    <p:set>
                                      <p:cBhvr>
                                        <p:cTn id="1168" dur="1" fill="hold">
                                          <p:stCondLst>
                                            <p:cond delay="2249"/>
                                          </p:stCondLst>
                                        </p:cTn>
                                        <p:tgtEl>
                                          <p:spTgt spid="70"/>
                                        </p:tgtEl>
                                        <p:attrNameLst>
                                          <p:attrName>style.visibility</p:attrName>
                                        </p:attrNameLst>
                                      </p:cBhvr>
                                      <p:to>
                                        <p:strVal val="hidden"/>
                                      </p:to>
                                    </p:set>
                                  </p:childTnLst>
                                </p:cTn>
                              </p:par>
                              <p:par>
                                <p:cTn id="1169" presetID="2" presetClass="exit" presetSubtype="3" fill="hold" grpId="2" nodeType="withEffect">
                                  <p:stCondLst>
                                    <p:cond delay="0"/>
                                  </p:stCondLst>
                                  <p:childTnLst>
                                    <p:anim calcmode="lin" valueType="num">
                                      <p:cBhvr additive="base">
                                        <p:cTn id="1170" dur="2250"/>
                                        <p:tgtEl>
                                          <p:spTgt spid="71"/>
                                        </p:tgtEl>
                                        <p:attrNameLst>
                                          <p:attrName>ppt_x</p:attrName>
                                        </p:attrNameLst>
                                      </p:cBhvr>
                                      <p:tavLst>
                                        <p:tav tm="0">
                                          <p:val>
                                            <p:strVal val="ppt_x"/>
                                          </p:val>
                                        </p:tav>
                                        <p:tav tm="100000">
                                          <p:val>
                                            <p:strVal val="1+ppt_w/2"/>
                                          </p:val>
                                        </p:tav>
                                      </p:tavLst>
                                    </p:anim>
                                    <p:anim calcmode="lin" valueType="num">
                                      <p:cBhvr additive="base">
                                        <p:cTn id="1171" dur="2250"/>
                                        <p:tgtEl>
                                          <p:spTgt spid="71"/>
                                        </p:tgtEl>
                                        <p:attrNameLst>
                                          <p:attrName>ppt_y</p:attrName>
                                        </p:attrNameLst>
                                      </p:cBhvr>
                                      <p:tavLst>
                                        <p:tav tm="0">
                                          <p:val>
                                            <p:strVal val="ppt_y"/>
                                          </p:val>
                                        </p:tav>
                                        <p:tav tm="100000">
                                          <p:val>
                                            <p:strVal val="0-ppt_h/2"/>
                                          </p:val>
                                        </p:tav>
                                      </p:tavLst>
                                    </p:anim>
                                    <p:set>
                                      <p:cBhvr>
                                        <p:cTn id="1172" dur="1" fill="hold">
                                          <p:stCondLst>
                                            <p:cond delay="2249"/>
                                          </p:stCondLst>
                                        </p:cTn>
                                        <p:tgtEl>
                                          <p:spTgt spid="71"/>
                                        </p:tgtEl>
                                        <p:attrNameLst>
                                          <p:attrName>style.visibility</p:attrName>
                                        </p:attrNameLst>
                                      </p:cBhvr>
                                      <p:to>
                                        <p:strVal val="hidden"/>
                                      </p:to>
                                    </p:set>
                                  </p:childTnLst>
                                </p:cTn>
                              </p:par>
                              <p:par>
                                <p:cTn id="1173" presetID="2" presetClass="exit" presetSubtype="3" fill="hold" grpId="2" nodeType="withEffect">
                                  <p:stCondLst>
                                    <p:cond delay="0"/>
                                  </p:stCondLst>
                                  <p:childTnLst>
                                    <p:anim calcmode="lin" valueType="num">
                                      <p:cBhvr additive="base">
                                        <p:cTn id="1174" dur="2250"/>
                                        <p:tgtEl>
                                          <p:spTgt spid="72"/>
                                        </p:tgtEl>
                                        <p:attrNameLst>
                                          <p:attrName>ppt_x</p:attrName>
                                        </p:attrNameLst>
                                      </p:cBhvr>
                                      <p:tavLst>
                                        <p:tav tm="0">
                                          <p:val>
                                            <p:strVal val="ppt_x"/>
                                          </p:val>
                                        </p:tav>
                                        <p:tav tm="100000">
                                          <p:val>
                                            <p:strVal val="1+ppt_w/2"/>
                                          </p:val>
                                        </p:tav>
                                      </p:tavLst>
                                    </p:anim>
                                    <p:anim calcmode="lin" valueType="num">
                                      <p:cBhvr additive="base">
                                        <p:cTn id="1175" dur="2250"/>
                                        <p:tgtEl>
                                          <p:spTgt spid="72"/>
                                        </p:tgtEl>
                                        <p:attrNameLst>
                                          <p:attrName>ppt_y</p:attrName>
                                        </p:attrNameLst>
                                      </p:cBhvr>
                                      <p:tavLst>
                                        <p:tav tm="0">
                                          <p:val>
                                            <p:strVal val="ppt_y"/>
                                          </p:val>
                                        </p:tav>
                                        <p:tav tm="100000">
                                          <p:val>
                                            <p:strVal val="0-ppt_h/2"/>
                                          </p:val>
                                        </p:tav>
                                      </p:tavLst>
                                    </p:anim>
                                    <p:set>
                                      <p:cBhvr>
                                        <p:cTn id="1176" dur="1" fill="hold">
                                          <p:stCondLst>
                                            <p:cond delay="2249"/>
                                          </p:stCondLst>
                                        </p:cTn>
                                        <p:tgtEl>
                                          <p:spTgt spid="72"/>
                                        </p:tgtEl>
                                        <p:attrNameLst>
                                          <p:attrName>style.visibility</p:attrName>
                                        </p:attrNameLst>
                                      </p:cBhvr>
                                      <p:to>
                                        <p:strVal val="hidden"/>
                                      </p:to>
                                    </p:set>
                                  </p:childTnLst>
                                </p:cTn>
                              </p:par>
                              <p:par>
                                <p:cTn id="1177" presetID="2" presetClass="exit" presetSubtype="3" fill="hold" grpId="2" nodeType="withEffect">
                                  <p:stCondLst>
                                    <p:cond delay="0"/>
                                  </p:stCondLst>
                                  <p:childTnLst>
                                    <p:anim calcmode="lin" valueType="num">
                                      <p:cBhvr additive="base">
                                        <p:cTn id="1178" dur="2250"/>
                                        <p:tgtEl>
                                          <p:spTgt spid="73"/>
                                        </p:tgtEl>
                                        <p:attrNameLst>
                                          <p:attrName>ppt_x</p:attrName>
                                        </p:attrNameLst>
                                      </p:cBhvr>
                                      <p:tavLst>
                                        <p:tav tm="0">
                                          <p:val>
                                            <p:strVal val="ppt_x"/>
                                          </p:val>
                                        </p:tav>
                                        <p:tav tm="100000">
                                          <p:val>
                                            <p:strVal val="1+ppt_w/2"/>
                                          </p:val>
                                        </p:tav>
                                      </p:tavLst>
                                    </p:anim>
                                    <p:anim calcmode="lin" valueType="num">
                                      <p:cBhvr additive="base">
                                        <p:cTn id="1179" dur="2250"/>
                                        <p:tgtEl>
                                          <p:spTgt spid="73"/>
                                        </p:tgtEl>
                                        <p:attrNameLst>
                                          <p:attrName>ppt_y</p:attrName>
                                        </p:attrNameLst>
                                      </p:cBhvr>
                                      <p:tavLst>
                                        <p:tav tm="0">
                                          <p:val>
                                            <p:strVal val="ppt_y"/>
                                          </p:val>
                                        </p:tav>
                                        <p:tav tm="100000">
                                          <p:val>
                                            <p:strVal val="0-ppt_h/2"/>
                                          </p:val>
                                        </p:tav>
                                      </p:tavLst>
                                    </p:anim>
                                    <p:set>
                                      <p:cBhvr>
                                        <p:cTn id="1180" dur="1" fill="hold">
                                          <p:stCondLst>
                                            <p:cond delay="2249"/>
                                          </p:stCondLst>
                                        </p:cTn>
                                        <p:tgtEl>
                                          <p:spTgt spid="73"/>
                                        </p:tgtEl>
                                        <p:attrNameLst>
                                          <p:attrName>style.visibility</p:attrName>
                                        </p:attrNameLst>
                                      </p:cBhvr>
                                      <p:to>
                                        <p:strVal val="hidden"/>
                                      </p:to>
                                    </p:set>
                                  </p:childTnLst>
                                </p:cTn>
                              </p:par>
                              <p:par>
                                <p:cTn id="1181" presetID="2" presetClass="exit" presetSubtype="3" fill="hold" grpId="2" nodeType="withEffect">
                                  <p:stCondLst>
                                    <p:cond delay="0"/>
                                  </p:stCondLst>
                                  <p:childTnLst>
                                    <p:anim calcmode="lin" valueType="num">
                                      <p:cBhvr additive="base">
                                        <p:cTn id="1182" dur="2250"/>
                                        <p:tgtEl>
                                          <p:spTgt spid="74"/>
                                        </p:tgtEl>
                                        <p:attrNameLst>
                                          <p:attrName>ppt_x</p:attrName>
                                        </p:attrNameLst>
                                      </p:cBhvr>
                                      <p:tavLst>
                                        <p:tav tm="0">
                                          <p:val>
                                            <p:strVal val="ppt_x"/>
                                          </p:val>
                                        </p:tav>
                                        <p:tav tm="100000">
                                          <p:val>
                                            <p:strVal val="1+ppt_w/2"/>
                                          </p:val>
                                        </p:tav>
                                      </p:tavLst>
                                    </p:anim>
                                    <p:anim calcmode="lin" valueType="num">
                                      <p:cBhvr additive="base">
                                        <p:cTn id="1183" dur="2250"/>
                                        <p:tgtEl>
                                          <p:spTgt spid="74"/>
                                        </p:tgtEl>
                                        <p:attrNameLst>
                                          <p:attrName>ppt_y</p:attrName>
                                        </p:attrNameLst>
                                      </p:cBhvr>
                                      <p:tavLst>
                                        <p:tav tm="0">
                                          <p:val>
                                            <p:strVal val="ppt_y"/>
                                          </p:val>
                                        </p:tav>
                                        <p:tav tm="100000">
                                          <p:val>
                                            <p:strVal val="0-ppt_h/2"/>
                                          </p:val>
                                        </p:tav>
                                      </p:tavLst>
                                    </p:anim>
                                    <p:set>
                                      <p:cBhvr>
                                        <p:cTn id="1184" dur="1" fill="hold">
                                          <p:stCondLst>
                                            <p:cond delay="2249"/>
                                          </p:stCondLst>
                                        </p:cTn>
                                        <p:tgtEl>
                                          <p:spTgt spid="74"/>
                                        </p:tgtEl>
                                        <p:attrNameLst>
                                          <p:attrName>style.visibility</p:attrName>
                                        </p:attrNameLst>
                                      </p:cBhvr>
                                      <p:to>
                                        <p:strVal val="hidden"/>
                                      </p:to>
                                    </p:set>
                                  </p:childTnLst>
                                </p:cTn>
                              </p:par>
                              <p:par>
                                <p:cTn id="1185" presetID="2" presetClass="exit" presetSubtype="3" fill="hold" grpId="2" nodeType="withEffect">
                                  <p:stCondLst>
                                    <p:cond delay="0"/>
                                  </p:stCondLst>
                                  <p:childTnLst>
                                    <p:anim calcmode="lin" valueType="num">
                                      <p:cBhvr additive="base">
                                        <p:cTn id="1186" dur="2250"/>
                                        <p:tgtEl>
                                          <p:spTgt spid="75"/>
                                        </p:tgtEl>
                                        <p:attrNameLst>
                                          <p:attrName>ppt_x</p:attrName>
                                        </p:attrNameLst>
                                      </p:cBhvr>
                                      <p:tavLst>
                                        <p:tav tm="0">
                                          <p:val>
                                            <p:strVal val="ppt_x"/>
                                          </p:val>
                                        </p:tav>
                                        <p:tav tm="100000">
                                          <p:val>
                                            <p:strVal val="1+ppt_w/2"/>
                                          </p:val>
                                        </p:tav>
                                      </p:tavLst>
                                    </p:anim>
                                    <p:anim calcmode="lin" valueType="num">
                                      <p:cBhvr additive="base">
                                        <p:cTn id="1187" dur="2250"/>
                                        <p:tgtEl>
                                          <p:spTgt spid="75"/>
                                        </p:tgtEl>
                                        <p:attrNameLst>
                                          <p:attrName>ppt_y</p:attrName>
                                        </p:attrNameLst>
                                      </p:cBhvr>
                                      <p:tavLst>
                                        <p:tav tm="0">
                                          <p:val>
                                            <p:strVal val="ppt_y"/>
                                          </p:val>
                                        </p:tav>
                                        <p:tav tm="100000">
                                          <p:val>
                                            <p:strVal val="0-ppt_h/2"/>
                                          </p:val>
                                        </p:tav>
                                      </p:tavLst>
                                    </p:anim>
                                    <p:set>
                                      <p:cBhvr>
                                        <p:cTn id="1188" dur="1" fill="hold">
                                          <p:stCondLst>
                                            <p:cond delay="2249"/>
                                          </p:stCondLst>
                                        </p:cTn>
                                        <p:tgtEl>
                                          <p:spTgt spid="75"/>
                                        </p:tgtEl>
                                        <p:attrNameLst>
                                          <p:attrName>style.visibility</p:attrName>
                                        </p:attrNameLst>
                                      </p:cBhvr>
                                      <p:to>
                                        <p:strVal val="hidden"/>
                                      </p:to>
                                    </p:set>
                                  </p:childTnLst>
                                </p:cTn>
                              </p:par>
                              <p:par>
                                <p:cTn id="1189" presetID="2" presetClass="exit" presetSubtype="3" fill="hold" grpId="2" nodeType="withEffect">
                                  <p:stCondLst>
                                    <p:cond delay="0"/>
                                  </p:stCondLst>
                                  <p:childTnLst>
                                    <p:anim calcmode="lin" valueType="num">
                                      <p:cBhvr additive="base">
                                        <p:cTn id="1190" dur="2250"/>
                                        <p:tgtEl>
                                          <p:spTgt spid="76"/>
                                        </p:tgtEl>
                                        <p:attrNameLst>
                                          <p:attrName>ppt_x</p:attrName>
                                        </p:attrNameLst>
                                      </p:cBhvr>
                                      <p:tavLst>
                                        <p:tav tm="0">
                                          <p:val>
                                            <p:strVal val="ppt_x"/>
                                          </p:val>
                                        </p:tav>
                                        <p:tav tm="100000">
                                          <p:val>
                                            <p:strVal val="1+ppt_w/2"/>
                                          </p:val>
                                        </p:tav>
                                      </p:tavLst>
                                    </p:anim>
                                    <p:anim calcmode="lin" valueType="num">
                                      <p:cBhvr additive="base">
                                        <p:cTn id="1191" dur="2250"/>
                                        <p:tgtEl>
                                          <p:spTgt spid="76"/>
                                        </p:tgtEl>
                                        <p:attrNameLst>
                                          <p:attrName>ppt_y</p:attrName>
                                        </p:attrNameLst>
                                      </p:cBhvr>
                                      <p:tavLst>
                                        <p:tav tm="0">
                                          <p:val>
                                            <p:strVal val="ppt_y"/>
                                          </p:val>
                                        </p:tav>
                                        <p:tav tm="100000">
                                          <p:val>
                                            <p:strVal val="0-ppt_h/2"/>
                                          </p:val>
                                        </p:tav>
                                      </p:tavLst>
                                    </p:anim>
                                    <p:set>
                                      <p:cBhvr>
                                        <p:cTn id="1192" dur="1" fill="hold">
                                          <p:stCondLst>
                                            <p:cond delay="2249"/>
                                          </p:stCondLst>
                                        </p:cTn>
                                        <p:tgtEl>
                                          <p:spTgt spid="76"/>
                                        </p:tgtEl>
                                        <p:attrNameLst>
                                          <p:attrName>style.visibility</p:attrName>
                                        </p:attrNameLst>
                                      </p:cBhvr>
                                      <p:to>
                                        <p:strVal val="hidden"/>
                                      </p:to>
                                    </p:set>
                                  </p:childTnLst>
                                </p:cTn>
                              </p:par>
                              <p:par>
                                <p:cTn id="1193" presetID="2" presetClass="exit" presetSubtype="3" fill="hold" grpId="2" nodeType="withEffect">
                                  <p:stCondLst>
                                    <p:cond delay="0"/>
                                  </p:stCondLst>
                                  <p:childTnLst>
                                    <p:anim calcmode="lin" valueType="num">
                                      <p:cBhvr additive="base">
                                        <p:cTn id="1194" dur="2250"/>
                                        <p:tgtEl>
                                          <p:spTgt spid="77"/>
                                        </p:tgtEl>
                                        <p:attrNameLst>
                                          <p:attrName>ppt_x</p:attrName>
                                        </p:attrNameLst>
                                      </p:cBhvr>
                                      <p:tavLst>
                                        <p:tav tm="0">
                                          <p:val>
                                            <p:strVal val="ppt_x"/>
                                          </p:val>
                                        </p:tav>
                                        <p:tav tm="100000">
                                          <p:val>
                                            <p:strVal val="1+ppt_w/2"/>
                                          </p:val>
                                        </p:tav>
                                      </p:tavLst>
                                    </p:anim>
                                    <p:anim calcmode="lin" valueType="num">
                                      <p:cBhvr additive="base">
                                        <p:cTn id="1195" dur="2250"/>
                                        <p:tgtEl>
                                          <p:spTgt spid="77"/>
                                        </p:tgtEl>
                                        <p:attrNameLst>
                                          <p:attrName>ppt_y</p:attrName>
                                        </p:attrNameLst>
                                      </p:cBhvr>
                                      <p:tavLst>
                                        <p:tav tm="0">
                                          <p:val>
                                            <p:strVal val="ppt_y"/>
                                          </p:val>
                                        </p:tav>
                                        <p:tav tm="100000">
                                          <p:val>
                                            <p:strVal val="0-ppt_h/2"/>
                                          </p:val>
                                        </p:tav>
                                      </p:tavLst>
                                    </p:anim>
                                    <p:set>
                                      <p:cBhvr>
                                        <p:cTn id="1196" dur="1" fill="hold">
                                          <p:stCondLst>
                                            <p:cond delay="2249"/>
                                          </p:stCondLst>
                                        </p:cTn>
                                        <p:tgtEl>
                                          <p:spTgt spid="77"/>
                                        </p:tgtEl>
                                        <p:attrNameLst>
                                          <p:attrName>style.visibility</p:attrName>
                                        </p:attrNameLst>
                                      </p:cBhvr>
                                      <p:to>
                                        <p:strVal val="hidden"/>
                                      </p:to>
                                    </p:set>
                                  </p:childTnLst>
                                </p:cTn>
                              </p:par>
                              <p:par>
                                <p:cTn id="1197" presetID="2" presetClass="exit" presetSubtype="3" fill="hold" grpId="2" nodeType="withEffect">
                                  <p:stCondLst>
                                    <p:cond delay="0"/>
                                  </p:stCondLst>
                                  <p:childTnLst>
                                    <p:anim calcmode="lin" valueType="num">
                                      <p:cBhvr additive="base">
                                        <p:cTn id="1198" dur="2250"/>
                                        <p:tgtEl>
                                          <p:spTgt spid="78"/>
                                        </p:tgtEl>
                                        <p:attrNameLst>
                                          <p:attrName>ppt_x</p:attrName>
                                        </p:attrNameLst>
                                      </p:cBhvr>
                                      <p:tavLst>
                                        <p:tav tm="0">
                                          <p:val>
                                            <p:strVal val="ppt_x"/>
                                          </p:val>
                                        </p:tav>
                                        <p:tav tm="100000">
                                          <p:val>
                                            <p:strVal val="1+ppt_w/2"/>
                                          </p:val>
                                        </p:tav>
                                      </p:tavLst>
                                    </p:anim>
                                    <p:anim calcmode="lin" valueType="num">
                                      <p:cBhvr additive="base">
                                        <p:cTn id="1199" dur="2250"/>
                                        <p:tgtEl>
                                          <p:spTgt spid="78"/>
                                        </p:tgtEl>
                                        <p:attrNameLst>
                                          <p:attrName>ppt_y</p:attrName>
                                        </p:attrNameLst>
                                      </p:cBhvr>
                                      <p:tavLst>
                                        <p:tav tm="0">
                                          <p:val>
                                            <p:strVal val="ppt_y"/>
                                          </p:val>
                                        </p:tav>
                                        <p:tav tm="100000">
                                          <p:val>
                                            <p:strVal val="0-ppt_h/2"/>
                                          </p:val>
                                        </p:tav>
                                      </p:tavLst>
                                    </p:anim>
                                    <p:set>
                                      <p:cBhvr>
                                        <p:cTn id="1200" dur="1" fill="hold">
                                          <p:stCondLst>
                                            <p:cond delay="2249"/>
                                          </p:stCondLst>
                                        </p:cTn>
                                        <p:tgtEl>
                                          <p:spTgt spid="78"/>
                                        </p:tgtEl>
                                        <p:attrNameLst>
                                          <p:attrName>style.visibility</p:attrName>
                                        </p:attrNameLst>
                                      </p:cBhvr>
                                      <p:to>
                                        <p:strVal val="hidden"/>
                                      </p:to>
                                    </p:set>
                                  </p:childTnLst>
                                </p:cTn>
                              </p:par>
                              <p:par>
                                <p:cTn id="1201" presetID="2" presetClass="exit" presetSubtype="3" fill="hold" grpId="2" nodeType="withEffect">
                                  <p:stCondLst>
                                    <p:cond delay="0"/>
                                  </p:stCondLst>
                                  <p:childTnLst>
                                    <p:anim calcmode="lin" valueType="num">
                                      <p:cBhvr additive="base">
                                        <p:cTn id="1202" dur="2250"/>
                                        <p:tgtEl>
                                          <p:spTgt spid="79"/>
                                        </p:tgtEl>
                                        <p:attrNameLst>
                                          <p:attrName>ppt_x</p:attrName>
                                        </p:attrNameLst>
                                      </p:cBhvr>
                                      <p:tavLst>
                                        <p:tav tm="0">
                                          <p:val>
                                            <p:strVal val="ppt_x"/>
                                          </p:val>
                                        </p:tav>
                                        <p:tav tm="100000">
                                          <p:val>
                                            <p:strVal val="1+ppt_w/2"/>
                                          </p:val>
                                        </p:tav>
                                      </p:tavLst>
                                    </p:anim>
                                    <p:anim calcmode="lin" valueType="num">
                                      <p:cBhvr additive="base">
                                        <p:cTn id="1203" dur="2250"/>
                                        <p:tgtEl>
                                          <p:spTgt spid="79"/>
                                        </p:tgtEl>
                                        <p:attrNameLst>
                                          <p:attrName>ppt_y</p:attrName>
                                        </p:attrNameLst>
                                      </p:cBhvr>
                                      <p:tavLst>
                                        <p:tav tm="0">
                                          <p:val>
                                            <p:strVal val="ppt_y"/>
                                          </p:val>
                                        </p:tav>
                                        <p:tav tm="100000">
                                          <p:val>
                                            <p:strVal val="0-ppt_h/2"/>
                                          </p:val>
                                        </p:tav>
                                      </p:tavLst>
                                    </p:anim>
                                    <p:set>
                                      <p:cBhvr>
                                        <p:cTn id="1204" dur="1" fill="hold">
                                          <p:stCondLst>
                                            <p:cond delay="2249"/>
                                          </p:stCondLst>
                                        </p:cTn>
                                        <p:tgtEl>
                                          <p:spTgt spid="79"/>
                                        </p:tgtEl>
                                        <p:attrNameLst>
                                          <p:attrName>style.visibility</p:attrName>
                                        </p:attrNameLst>
                                      </p:cBhvr>
                                      <p:to>
                                        <p:strVal val="hidden"/>
                                      </p:to>
                                    </p:set>
                                  </p:childTnLst>
                                </p:cTn>
                              </p:par>
                              <p:par>
                                <p:cTn id="1205" presetID="2" presetClass="exit" presetSubtype="3" fill="hold" grpId="2" nodeType="withEffect">
                                  <p:stCondLst>
                                    <p:cond delay="0"/>
                                  </p:stCondLst>
                                  <p:childTnLst>
                                    <p:anim calcmode="lin" valueType="num">
                                      <p:cBhvr additive="base">
                                        <p:cTn id="1206" dur="2250"/>
                                        <p:tgtEl>
                                          <p:spTgt spid="80"/>
                                        </p:tgtEl>
                                        <p:attrNameLst>
                                          <p:attrName>ppt_x</p:attrName>
                                        </p:attrNameLst>
                                      </p:cBhvr>
                                      <p:tavLst>
                                        <p:tav tm="0">
                                          <p:val>
                                            <p:strVal val="ppt_x"/>
                                          </p:val>
                                        </p:tav>
                                        <p:tav tm="100000">
                                          <p:val>
                                            <p:strVal val="1+ppt_w/2"/>
                                          </p:val>
                                        </p:tav>
                                      </p:tavLst>
                                    </p:anim>
                                    <p:anim calcmode="lin" valueType="num">
                                      <p:cBhvr additive="base">
                                        <p:cTn id="1207" dur="2250"/>
                                        <p:tgtEl>
                                          <p:spTgt spid="80"/>
                                        </p:tgtEl>
                                        <p:attrNameLst>
                                          <p:attrName>ppt_y</p:attrName>
                                        </p:attrNameLst>
                                      </p:cBhvr>
                                      <p:tavLst>
                                        <p:tav tm="0">
                                          <p:val>
                                            <p:strVal val="ppt_y"/>
                                          </p:val>
                                        </p:tav>
                                        <p:tav tm="100000">
                                          <p:val>
                                            <p:strVal val="0-ppt_h/2"/>
                                          </p:val>
                                        </p:tav>
                                      </p:tavLst>
                                    </p:anim>
                                    <p:set>
                                      <p:cBhvr>
                                        <p:cTn id="1208" dur="1" fill="hold">
                                          <p:stCondLst>
                                            <p:cond delay="2249"/>
                                          </p:stCondLst>
                                        </p:cTn>
                                        <p:tgtEl>
                                          <p:spTgt spid="80"/>
                                        </p:tgtEl>
                                        <p:attrNameLst>
                                          <p:attrName>style.visibility</p:attrName>
                                        </p:attrNameLst>
                                      </p:cBhvr>
                                      <p:to>
                                        <p:strVal val="hidden"/>
                                      </p:to>
                                    </p:set>
                                  </p:childTnLst>
                                </p:cTn>
                              </p:par>
                              <p:par>
                                <p:cTn id="1209" presetID="2" presetClass="exit" presetSubtype="3" fill="hold" grpId="2" nodeType="withEffect">
                                  <p:stCondLst>
                                    <p:cond delay="0"/>
                                  </p:stCondLst>
                                  <p:childTnLst>
                                    <p:anim calcmode="lin" valueType="num">
                                      <p:cBhvr additive="base">
                                        <p:cTn id="1210" dur="2250"/>
                                        <p:tgtEl>
                                          <p:spTgt spid="81"/>
                                        </p:tgtEl>
                                        <p:attrNameLst>
                                          <p:attrName>ppt_x</p:attrName>
                                        </p:attrNameLst>
                                      </p:cBhvr>
                                      <p:tavLst>
                                        <p:tav tm="0">
                                          <p:val>
                                            <p:strVal val="ppt_x"/>
                                          </p:val>
                                        </p:tav>
                                        <p:tav tm="100000">
                                          <p:val>
                                            <p:strVal val="1+ppt_w/2"/>
                                          </p:val>
                                        </p:tav>
                                      </p:tavLst>
                                    </p:anim>
                                    <p:anim calcmode="lin" valueType="num">
                                      <p:cBhvr additive="base">
                                        <p:cTn id="1211" dur="2250"/>
                                        <p:tgtEl>
                                          <p:spTgt spid="81"/>
                                        </p:tgtEl>
                                        <p:attrNameLst>
                                          <p:attrName>ppt_y</p:attrName>
                                        </p:attrNameLst>
                                      </p:cBhvr>
                                      <p:tavLst>
                                        <p:tav tm="0">
                                          <p:val>
                                            <p:strVal val="ppt_y"/>
                                          </p:val>
                                        </p:tav>
                                        <p:tav tm="100000">
                                          <p:val>
                                            <p:strVal val="0-ppt_h/2"/>
                                          </p:val>
                                        </p:tav>
                                      </p:tavLst>
                                    </p:anim>
                                    <p:set>
                                      <p:cBhvr>
                                        <p:cTn id="1212" dur="1" fill="hold">
                                          <p:stCondLst>
                                            <p:cond delay="2249"/>
                                          </p:stCondLst>
                                        </p:cTn>
                                        <p:tgtEl>
                                          <p:spTgt spid="81"/>
                                        </p:tgtEl>
                                        <p:attrNameLst>
                                          <p:attrName>style.visibility</p:attrName>
                                        </p:attrNameLst>
                                      </p:cBhvr>
                                      <p:to>
                                        <p:strVal val="hidden"/>
                                      </p:to>
                                    </p:set>
                                  </p:childTnLst>
                                </p:cTn>
                              </p:par>
                              <p:par>
                                <p:cTn id="1213" presetID="2" presetClass="exit" presetSubtype="3" fill="hold" grpId="2" nodeType="withEffect">
                                  <p:stCondLst>
                                    <p:cond delay="0"/>
                                  </p:stCondLst>
                                  <p:childTnLst>
                                    <p:anim calcmode="lin" valueType="num">
                                      <p:cBhvr additive="base">
                                        <p:cTn id="1214" dur="2250"/>
                                        <p:tgtEl>
                                          <p:spTgt spid="82"/>
                                        </p:tgtEl>
                                        <p:attrNameLst>
                                          <p:attrName>ppt_x</p:attrName>
                                        </p:attrNameLst>
                                      </p:cBhvr>
                                      <p:tavLst>
                                        <p:tav tm="0">
                                          <p:val>
                                            <p:strVal val="ppt_x"/>
                                          </p:val>
                                        </p:tav>
                                        <p:tav tm="100000">
                                          <p:val>
                                            <p:strVal val="1+ppt_w/2"/>
                                          </p:val>
                                        </p:tav>
                                      </p:tavLst>
                                    </p:anim>
                                    <p:anim calcmode="lin" valueType="num">
                                      <p:cBhvr additive="base">
                                        <p:cTn id="1215" dur="2250"/>
                                        <p:tgtEl>
                                          <p:spTgt spid="82"/>
                                        </p:tgtEl>
                                        <p:attrNameLst>
                                          <p:attrName>ppt_y</p:attrName>
                                        </p:attrNameLst>
                                      </p:cBhvr>
                                      <p:tavLst>
                                        <p:tav tm="0">
                                          <p:val>
                                            <p:strVal val="ppt_y"/>
                                          </p:val>
                                        </p:tav>
                                        <p:tav tm="100000">
                                          <p:val>
                                            <p:strVal val="0-ppt_h/2"/>
                                          </p:val>
                                        </p:tav>
                                      </p:tavLst>
                                    </p:anim>
                                    <p:set>
                                      <p:cBhvr>
                                        <p:cTn id="1216" dur="1" fill="hold">
                                          <p:stCondLst>
                                            <p:cond delay="2249"/>
                                          </p:stCondLst>
                                        </p:cTn>
                                        <p:tgtEl>
                                          <p:spTgt spid="82"/>
                                        </p:tgtEl>
                                        <p:attrNameLst>
                                          <p:attrName>style.visibility</p:attrName>
                                        </p:attrNameLst>
                                      </p:cBhvr>
                                      <p:to>
                                        <p:strVal val="hidden"/>
                                      </p:to>
                                    </p:set>
                                  </p:childTnLst>
                                </p:cTn>
                              </p:par>
                              <p:par>
                                <p:cTn id="1217" presetID="2" presetClass="exit" presetSubtype="3" fill="hold" grpId="2" nodeType="withEffect">
                                  <p:stCondLst>
                                    <p:cond delay="0"/>
                                  </p:stCondLst>
                                  <p:childTnLst>
                                    <p:anim calcmode="lin" valueType="num">
                                      <p:cBhvr additive="base">
                                        <p:cTn id="1218" dur="2250"/>
                                        <p:tgtEl>
                                          <p:spTgt spid="83"/>
                                        </p:tgtEl>
                                        <p:attrNameLst>
                                          <p:attrName>ppt_x</p:attrName>
                                        </p:attrNameLst>
                                      </p:cBhvr>
                                      <p:tavLst>
                                        <p:tav tm="0">
                                          <p:val>
                                            <p:strVal val="ppt_x"/>
                                          </p:val>
                                        </p:tav>
                                        <p:tav tm="100000">
                                          <p:val>
                                            <p:strVal val="1+ppt_w/2"/>
                                          </p:val>
                                        </p:tav>
                                      </p:tavLst>
                                    </p:anim>
                                    <p:anim calcmode="lin" valueType="num">
                                      <p:cBhvr additive="base">
                                        <p:cTn id="1219" dur="2250"/>
                                        <p:tgtEl>
                                          <p:spTgt spid="83"/>
                                        </p:tgtEl>
                                        <p:attrNameLst>
                                          <p:attrName>ppt_y</p:attrName>
                                        </p:attrNameLst>
                                      </p:cBhvr>
                                      <p:tavLst>
                                        <p:tav tm="0">
                                          <p:val>
                                            <p:strVal val="ppt_y"/>
                                          </p:val>
                                        </p:tav>
                                        <p:tav tm="100000">
                                          <p:val>
                                            <p:strVal val="0-ppt_h/2"/>
                                          </p:val>
                                        </p:tav>
                                      </p:tavLst>
                                    </p:anim>
                                    <p:set>
                                      <p:cBhvr>
                                        <p:cTn id="1220" dur="1" fill="hold">
                                          <p:stCondLst>
                                            <p:cond delay="2249"/>
                                          </p:stCondLst>
                                        </p:cTn>
                                        <p:tgtEl>
                                          <p:spTgt spid="83"/>
                                        </p:tgtEl>
                                        <p:attrNameLst>
                                          <p:attrName>style.visibility</p:attrName>
                                        </p:attrNameLst>
                                      </p:cBhvr>
                                      <p:to>
                                        <p:strVal val="hidden"/>
                                      </p:to>
                                    </p:set>
                                  </p:childTnLst>
                                </p:cTn>
                              </p:par>
                              <p:par>
                                <p:cTn id="1221" presetID="2" presetClass="exit" presetSubtype="3" fill="hold" grpId="2" nodeType="withEffect">
                                  <p:stCondLst>
                                    <p:cond delay="0"/>
                                  </p:stCondLst>
                                  <p:childTnLst>
                                    <p:anim calcmode="lin" valueType="num">
                                      <p:cBhvr additive="base">
                                        <p:cTn id="1222" dur="2250"/>
                                        <p:tgtEl>
                                          <p:spTgt spid="84"/>
                                        </p:tgtEl>
                                        <p:attrNameLst>
                                          <p:attrName>ppt_x</p:attrName>
                                        </p:attrNameLst>
                                      </p:cBhvr>
                                      <p:tavLst>
                                        <p:tav tm="0">
                                          <p:val>
                                            <p:strVal val="ppt_x"/>
                                          </p:val>
                                        </p:tav>
                                        <p:tav tm="100000">
                                          <p:val>
                                            <p:strVal val="1+ppt_w/2"/>
                                          </p:val>
                                        </p:tav>
                                      </p:tavLst>
                                    </p:anim>
                                    <p:anim calcmode="lin" valueType="num">
                                      <p:cBhvr additive="base">
                                        <p:cTn id="1223" dur="2250"/>
                                        <p:tgtEl>
                                          <p:spTgt spid="84"/>
                                        </p:tgtEl>
                                        <p:attrNameLst>
                                          <p:attrName>ppt_y</p:attrName>
                                        </p:attrNameLst>
                                      </p:cBhvr>
                                      <p:tavLst>
                                        <p:tav tm="0">
                                          <p:val>
                                            <p:strVal val="ppt_y"/>
                                          </p:val>
                                        </p:tav>
                                        <p:tav tm="100000">
                                          <p:val>
                                            <p:strVal val="0-ppt_h/2"/>
                                          </p:val>
                                        </p:tav>
                                      </p:tavLst>
                                    </p:anim>
                                    <p:set>
                                      <p:cBhvr>
                                        <p:cTn id="1224" dur="1" fill="hold">
                                          <p:stCondLst>
                                            <p:cond delay="2249"/>
                                          </p:stCondLst>
                                        </p:cTn>
                                        <p:tgtEl>
                                          <p:spTgt spid="84"/>
                                        </p:tgtEl>
                                        <p:attrNameLst>
                                          <p:attrName>style.visibility</p:attrName>
                                        </p:attrNameLst>
                                      </p:cBhvr>
                                      <p:to>
                                        <p:strVal val="hidden"/>
                                      </p:to>
                                    </p:set>
                                  </p:childTnLst>
                                </p:cTn>
                              </p:par>
                              <p:par>
                                <p:cTn id="1225" presetID="2" presetClass="exit" presetSubtype="3" fill="hold" grpId="2" nodeType="withEffect">
                                  <p:stCondLst>
                                    <p:cond delay="0"/>
                                  </p:stCondLst>
                                  <p:childTnLst>
                                    <p:anim calcmode="lin" valueType="num">
                                      <p:cBhvr additive="base">
                                        <p:cTn id="1226" dur="2250"/>
                                        <p:tgtEl>
                                          <p:spTgt spid="85"/>
                                        </p:tgtEl>
                                        <p:attrNameLst>
                                          <p:attrName>ppt_x</p:attrName>
                                        </p:attrNameLst>
                                      </p:cBhvr>
                                      <p:tavLst>
                                        <p:tav tm="0">
                                          <p:val>
                                            <p:strVal val="ppt_x"/>
                                          </p:val>
                                        </p:tav>
                                        <p:tav tm="100000">
                                          <p:val>
                                            <p:strVal val="1+ppt_w/2"/>
                                          </p:val>
                                        </p:tav>
                                      </p:tavLst>
                                    </p:anim>
                                    <p:anim calcmode="lin" valueType="num">
                                      <p:cBhvr additive="base">
                                        <p:cTn id="1227" dur="2250"/>
                                        <p:tgtEl>
                                          <p:spTgt spid="85"/>
                                        </p:tgtEl>
                                        <p:attrNameLst>
                                          <p:attrName>ppt_y</p:attrName>
                                        </p:attrNameLst>
                                      </p:cBhvr>
                                      <p:tavLst>
                                        <p:tav tm="0">
                                          <p:val>
                                            <p:strVal val="ppt_y"/>
                                          </p:val>
                                        </p:tav>
                                        <p:tav tm="100000">
                                          <p:val>
                                            <p:strVal val="0-ppt_h/2"/>
                                          </p:val>
                                        </p:tav>
                                      </p:tavLst>
                                    </p:anim>
                                    <p:set>
                                      <p:cBhvr>
                                        <p:cTn id="1228" dur="1" fill="hold">
                                          <p:stCondLst>
                                            <p:cond delay="2249"/>
                                          </p:stCondLst>
                                        </p:cTn>
                                        <p:tgtEl>
                                          <p:spTgt spid="85"/>
                                        </p:tgtEl>
                                        <p:attrNameLst>
                                          <p:attrName>style.visibility</p:attrName>
                                        </p:attrNameLst>
                                      </p:cBhvr>
                                      <p:to>
                                        <p:strVal val="hidden"/>
                                      </p:to>
                                    </p:set>
                                  </p:childTnLst>
                                </p:cTn>
                              </p:par>
                              <p:par>
                                <p:cTn id="1229" presetID="2" presetClass="exit" presetSubtype="3" fill="hold" grpId="2" nodeType="withEffect">
                                  <p:stCondLst>
                                    <p:cond delay="0"/>
                                  </p:stCondLst>
                                  <p:childTnLst>
                                    <p:anim calcmode="lin" valueType="num">
                                      <p:cBhvr additive="base">
                                        <p:cTn id="1230" dur="2250"/>
                                        <p:tgtEl>
                                          <p:spTgt spid="86"/>
                                        </p:tgtEl>
                                        <p:attrNameLst>
                                          <p:attrName>ppt_x</p:attrName>
                                        </p:attrNameLst>
                                      </p:cBhvr>
                                      <p:tavLst>
                                        <p:tav tm="0">
                                          <p:val>
                                            <p:strVal val="ppt_x"/>
                                          </p:val>
                                        </p:tav>
                                        <p:tav tm="100000">
                                          <p:val>
                                            <p:strVal val="1+ppt_w/2"/>
                                          </p:val>
                                        </p:tav>
                                      </p:tavLst>
                                    </p:anim>
                                    <p:anim calcmode="lin" valueType="num">
                                      <p:cBhvr additive="base">
                                        <p:cTn id="1231" dur="2250"/>
                                        <p:tgtEl>
                                          <p:spTgt spid="86"/>
                                        </p:tgtEl>
                                        <p:attrNameLst>
                                          <p:attrName>ppt_y</p:attrName>
                                        </p:attrNameLst>
                                      </p:cBhvr>
                                      <p:tavLst>
                                        <p:tav tm="0">
                                          <p:val>
                                            <p:strVal val="ppt_y"/>
                                          </p:val>
                                        </p:tav>
                                        <p:tav tm="100000">
                                          <p:val>
                                            <p:strVal val="0-ppt_h/2"/>
                                          </p:val>
                                        </p:tav>
                                      </p:tavLst>
                                    </p:anim>
                                    <p:set>
                                      <p:cBhvr>
                                        <p:cTn id="1232" dur="1" fill="hold">
                                          <p:stCondLst>
                                            <p:cond delay="2249"/>
                                          </p:stCondLst>
                                        </p:cTn>
                                        <p:tgtEl>
                                          <p:spTgt spid="86"/>
                                        </p:tgtEl>
                                        <p:attrNameLst>
                                          <p:attrName>style.visibility</p:attrName>
                                        </p:attrNameLst>
                                      </p:cBhvr>
                                      <p:to>
                                        <p:strVal val="hidden"/>
                                      </p:to>
                                    </p:set>
                                  </p:childTnLst>
                                </p:cTn>
                              </p:par>
                              <p:par>
                                <p:cTn id="1233" presetID="2" presetClass="exit" presetSubtype="3" fill="hold" grpId="2" nodeType="withEffect">
                                  <p:stCondLst>
                                    <p:cond delay="0"/>
                                  </p:stCondLst>
                                  <p:childTnLst>
                                    <p:anim calcmode="lin" valueType="num">
                                      <p:cBhvr additive="base">
                                        <p:cTn id="1234" dur="2250"/>
                                        <p:tgtEl>
                                          <p:spTgt spid="87"/>
                                        </p:tgtEl>
                                        <p:attrNameLst>
                                          <p:attrName>ppt_x</p:attrName>
                                        </p:attrNameLst>
                                      </p:cBhvr>
                                      <p:tavLst>
                                        <p:tav tm="0">
                                          <p:val>
                                            <p:strVal val="ppt_x"/>
                                          </p:val>
                                        </p:tav>
                                        <p:tav tm="100000">
                                          <p:val>
                                            <p:strVal val="1+ppt_w/2"/>
                                          </p:val>
                                        </p:tav>
                                      </p:tavLst>
                                    </p:anim>
                                    <p:anim calcmode="lin" valueType="num">
                                      <p:cBhvr additive="base">
                                        <p:cTn id="1235" dur="2250"/>
                                        <p:tgtEl>
                                          <p:spTgt spid="87"/>
                                        </p:tgtEl>
                                        <p:attrNameLst>
                                          <p:attrName>ppt_y</p:attrName>
                                        </p:attrNameLst>
                                      </p:cBhvr>
                                      <p:tavLst>
                                        <p:tav tm="0">
                                          <p:val>
                                            <p:strVal val="ppt_y"/>
                                          </p:val>
                                        </p:tav>
                                        <p:tav tm="100000">
                                          <p:val>
                                            <p:strVal val="0-ppt_h/2"/>
                                          </p:val>
                                        </p:tav>
                                      </p:tavLst>
                                    </p:anim>
                                    <p:set>
                                      <p:cBhvr>
                                        <p:cTn id="1236" dur="1" fill="hold">
                                          <p:stCondLst>
                                            <p:cond delay="2249"/>
                                          </p:stCondLst>
                                        </p:cTn>
                                        <p:tgtEl>
                                          <p:spTgt spid="87"/>
                                        </p:tgtEl>
                                        <p:attrNameLst>
                                          <p:attrName>style.visibility</p:attrName>
                                        </p:attrNameLst>
                                      </p:cBhvr>
                                      <p:to>
                                        <p:strVal val="hidden"/>
                                      </p:to>
                                    </p:set>
                                  </p:childTnLst>
                                </p:cTn>
                              </p:par>
                              <p:par>
                                <p:cTn id="1237" presetID="2" presetClass="exit" presetSubtype="3" fill="hold" grpId="2" nodeType="withEffect">
                                  <p:stCondLst>
                                    <p:cond delay="0"/>
                                  </p:stCondLst>
                                  <p:childTnLst>
                                    <p:anim calcmode="lin" valueType="num">
                                      <p:cBhvr additive="base">
                                        <p:cTn id="1238" dur="2250"/>
                                        <p:tgtEl>
                                          <p:spTgt spid="88"/>
                                        </p:tgtEl>
                                        <p:attrNameLst>
                                          <p:attrName>ppt_x</p:attrName>
                                        </p:attrNameLst>
                                      </p:cBhvr>
                                      <p:tavLst>
                                        <p:tav tm="0">
                                          <p:val>
                                            <p:strVal val="ppt_x"/>
                                          </p:val>
                                        </p:tav>
                                        <p:tav tm="100000">
                                          <p:val>
                                            <p:strVal val="1+ppt_w/2"/>
                                          </p:val>
                                        </p:tav>
                                      </p:tavLst>
                                    </p:anim>
                                    <p:anim calcmode="lin" valueType="num">
                                      <p:cBhvr additive="base">
                                        <p:cTn id="1239" dur="2250"/>
                                        <p:tgtEl>
                                          <p:spTgt spid="88"/>
                                        </p:tgtEl>
                                        <p:attrNameLst>
                                          <p:attrName>ppt_y</p:attrName>
                                        </p:attrNameLst>
                                      </p:cBhvr>
                                      <p:tavLst>
                                        <p:tav tm="0">
                                          <p:val>
                                            <p:strVal val="ppt_y"/>
                                          </p:val>
                                        </p:tav>
                                        <p:tav tm="100000">
                                          <p:val>
                                            <p:strVal val="0-ppt_h/2"/>
                                          </p:val>
                                        </p:tav>
                                      </p:tavLst>
                                    </p:anim>
                                    <p:set>
                                      <p:cBhvr>
                                        <p:cTn id="1240" dur="1" fill="hold">
                                          <p:stCondLst>
                                            <p:cond delay="2249"/>
                                          </p:stCondLst>
                                        </p:cTn>
                                        <p:tgtEl>
                                          <p:spTgt spid="88"/>
                                        </p:tgtEl>
                                        <p:attrNameLst>
                                          <p:attrName>style.visibility</p:attrName>
                                        </p:attrNameLst>
                                      </p:cBhvr>
                                      <p:to>
                                        <p:strVal val="hidden"/>
                                      </p:to>
                                    </p:set>
                                  </p:childTnLst>
                                </p:cTn>
                              </p:par>
                              <p:par>
                                <p:cTn id="1241" presetID="2" presetClass="exit" presetSubtype="3" fill="hold" grpId="2" nodeType="withEffect">
                                  <p:stCondLst>
                                    <p:cond delay="0"/>
                                  </p:stCondLst>
                                  <p:childTnLst>
                                    <p:anim calcmode="lin" valueType="num">
                                      <p:cBhvr additive="base">
                                        <p:cTn id="1242" dur="2250"/>
                                        <p:tgtEl>
                                          <p:spTgt spid="89"/>
                                        </p:tgtEl>
                                        <p:attrNameLst>
                                          <p:attrName>ppt_x</p:attrName>
                                        </p:attrNameLst>
                                      </p:cBhvr>
                                      <p:tavLst>
                                        <p:tav tm="0">
                                          <p:val>
                                            <p:strVal val="ppt_x"/>
                                          </p:val>
                                        </p:tav>
                                        <p:tav tm="100000">
                                          <p:val>
                                            <p:strVal val="1+ppt_w/2"/>
                                          </p:val>
                                        </p:tav>
                                      </p:tavLst>
                                    </p:anim>
                                    <p:anim calcmode="lin" valueType="num">
                                      <p:cBhvr additive="base">
                                        <p:cTn id="1243" dur="2250"/>
                                        <p:tgtEl>
                                          <p:spTgt spid="89"/>
                                        </p:tgtEl>
                                        <p:attrNameLst>
                                          <p:attrName>ppt_y</p:attrName>
                                        </p:attrNameLst>
                                      </p:cBhvr>
                                      <p:tavLst>
                                        <p:tav tm="0">
                                          <p:val>
                                            <p:strVal val="ppt_y"/>
                                          </p:val>
                                        </p:tav>
                                        <p:tav tm="100000">
                                          <p:val>
                                            <p:strVal val="0-ppt_h/2"/>
                                          </p:val>
                                        </p:tav>
                                      </p:tavLst>
                                    </p:anim>
                                    <p:set>
                                      <p:cBhvr>
                                        <p:cTn id="1244" dur="1" fill="hold">
                                          <p:stCondLst>
                                            <p:cond delay="2249"/>
                                          </p:stCondLst>
                                        </p:cTn>
                                        <p:tgtEl>
                                          <p:spTgt spid="89"/>
                                        </p:tgtEl>
                                        <p:attrNameLst>
                                          <p:attrName>style.visibility</p:attrName>
                                        </p:attrNameLst>
                                      </p:cBhvr>
                                      <p:to>
                                        <p:strVal val="hidden"/>
                                      </p:to>
                                    </p:set>
                                  </p:childTnLst>
                                </p:cTn>
                              </p:par>
                              <p:par>
                                <p:cTn id="1245" presetID="2" presetClass="exit" presetSubtype="3" fill="hold" grpId="2" nodeType="withEffect">
                                  <p:stCondLst>
                                    <p:cond delay="0"/>
                                  </p:stCondLst>
                                  <p:childTnLst>
                                    <p:anim calcmode="lin" valueType="num">
                                      <p:cBhvr additive="base">
                                        <p:cTn id="1246" dur="2250"/>
                                        <p:tgtEl>
                                          <p:spTgt spid="90"/>
                                        </p:tgtEl>
                                        <p:attrNameLst>
                                          <p:attrName>ppt_x</p:attrName>
                                        </p:attrNameLst>
                                      </p:cBhvr>
                                      <p:tavLst>
                                        <p:tav tm="0">
                                          <p:val>
                                            <p:strVal val="ppt_x"/>
                                          </p:val>
                                        </p:tav>
                                        <p:tav tm="100000">
                                          <p:val>
                                            <p:strVal val="1+ppt_w/2"/>
                                          </p:val>
                                        </p:tav>
                                      </p:tavLst>
                                    </p:anim>
                                    <p:anim calcmode="lin" valueType="num">
                                      <p:cBhvr additive="base">
                                        <p:cTn id="1247" dur="2250"/>
                                        <p:tgtEl>
                                          <p:spTgt spid="90"/>
                                        </p:tgtEl>
                                        <p:attrNameLst>
                                          <p:attrName>ppt_y</p:attrName>
                                        </p:attrNameLst>
                                      </p:cBhvr>
                                      <p:tavLst>
                                        <p:tav tm="0">
                                          <p:val>
                                            <p:strVal val="ppt_y"/>
                                          </p:val>
                                        </p:tav>
                                        <p:tav tm="100000">
                                          <p:val>
                                            <p:strVal val="0-ppt_h/2"/>
                                          </p:val>
                                        </p:tav>
                                      </p:tavLst>
                                    </p:anim>
                                    <p:set>
                                      <p:cBhvr>
                                        <p:cTn id="1248" dur="1" fill="hold">
                                          <p:stCondLst>
                                            <p:cond delay="2249"/>
                                          </p:stCondLst>
                                        </p:cTn>
                                        <p:tgtEl>
                                          <p:spTgt spid="90"/>
                                        </p:tgtEl>
                                        <p:attrNameLst>
                                          <p:attrName>style.visibility</p:attrName>
                                        </p:attrNameLst>
                                      </p:cBhvr>
                                      <p:to>
                                        <p:strVal val="hidden"/>
                                      </p:to>
                                    </p:set>
                                  </p:childTnLst>
                                </p:cTn>
                              </p:par>
                              <p:par>
                                <p:cTn id="1249" presetID="2" presetClass="exit" presetSubtype="3" fill="hold" grpId="2" nodeType="withEffect">
                                  <p:stCondLst>
                                    <p:cond delay="0"/>
                                  </p:stCondLst>
                                  <p:childTnLst>
                                    <p:anim calcmode="lin" valueType="num">
                                      <p:cBhvr additive="base">
                                        <p:cTn id="1250" dur="2250"/>
                                        <p:tgtEl>
                                          <p:spTgt spid="91"/>
                                        </p:tgtEl>
                                        <p:attrNameLst>
                                          <p:attrName>ppt_x</p:attrName>
                                        </p:attrNameLst>
                                      </p:cBhvr>
                                      <p:tavLst>
                                        <p:tav tm="0">
                                          <p:val>
                                            <p:strVal val="ppt_x"/>
                                          </p:val>
                                        </p:tav>
                                        <p:tav tm="100000">
                                          <p:val>
                                            <p:strVal val="1+ppt_w/2"/>
                                          </p:val>
                                        </p:tav>
                                      </p:tavLst>
                                    </p:anim>
                                    <p:anim calcmode="lin" valueType="num">
                                      <p:cBhvr additive="base">
                                        <p:cTn id="1251" dur="2250"/>
                                        <p:tgtEl>
                                          <p:spTgt spid="91"/>
                                        </p:tgtEl>
                                        <p:attrNameLst>
                                          <p:attrName>ppt_y</p:attrName>
                                        </p:attrNameLst>
                                      </p:cBhvr>
                                      <p:tavLst>
                                        <p:tav tm="0">
                                          <p:val>
                                            <p:strVal val="ppt_y"/>
                                          </p:val>
                                        </p:tav>
                                        <p:tav tm="100000">
                                          <p:val>
                                            <p:strVal val="0-ppt_h/2"/>
                                          </p:val>
                                        </p:tav>
                                      </p:tavLst>
                                    </p:anim>
                                    <p:set>
                                      <p:cBhvr>
                                        <p:cTn id="1252" dur="1" fill="hold">
                                          <p:stCondLst>
                                            <p:cond delay="2249"/>
                                          </p:stCondLst>
                                        </p:cTn>
                                        <p:tgtEl>
                                          <p:spTgt spid="91"/>
                                        </p:tgtEl>
                                        <p:attrNameLst>
                                          <p:attrName>style.visibility</p:attrName>
                                        </p:attrNameLst>
                                      </p:cBhvr>
                                      <p:to>
                                        <p:strVal val="hidden"/>
                                      </p:to>
                                    </p:set>
                                  </p:childTnLst>
                                </p:cTn>
                              </p:par>
                              <p:par>
                                <p:cTn id="1253" presetID="2" presetClass="exit" presetSubtype="3" fill="hold" grpId="2" nodeType="withEffect">
                                  <p:stCondLst>
                                    <p:cond delay="0"/>
                                  </p:stCondLst>
                                  <p:childTnLst>
                                    <p:anim calcmode="lin" valueType="num">
                                      <p:cBhvr additive="base">
                                        <p:cTn id="1254" dur="2250"/>
                                        <p:tgtEl>
                                          <p:spTgt spid="92"/>
                                        </p:tgtEl>
                                        <p:attrNameLst>
                                          <p:attrName>ppt_x</p:attrName>
                                        </p:attrNameLst>
                                      </p:cBhvr>
                                      <p:tavLst>
                                        <p:tav tm="0">
                                          <p:val>
                                            <p:strVal val="ppt_x"/>
                                          </p:val>
                                        </p:tav>
                                        <p:tav tm="100000">
                                          <p:val>
                                            <p:strVal val="1+ppt_w/2"/>
                                          </p:val>
                                        </p:tav>
                                      </p:tavLst>
                                    </p:anim>
                                    <p:anim calcmode="lin" valueType="num">
                                      <p:cBhvr additive="base">
                                        <p:cTn id="1255" dur="2250"/>
                                        <p:tgtEl>
                                          <p:spTgt spid="92"/>
                                        </p:tgtEl>
                                        <p:attrNameLst>
                                          <p:attrName>ppt_y</p:attrName>
                                        </p:attrNameLst>
                                      </p:cBhvr>
                                      <p:tavLst>
                                        <p:tav tm="0">
                                          <p:val>
                                            <p:strVal val="ppt_y"/>
                                          </p:val>
                                        </p:tav>
                                        <p:tav tm="100000">
                                          <p:val>
                                            <p:strVal val="0-ppt_h/2"/>
                                          </p:val>
                                        </p:tav>
                                      </p:tavLst>
                                    </p:anim>
                                    <p:set>
                                      <p:cBhvr>
                                        <p:cTn id="1256" dur="1" fill="hold">
                                          <p:stCondLst>
                                            <p:cond delay="2249"/>
                                          </p:stCondLst>
                                        </p:cTn>
                                        <p:tgtEl>
                                          <p:spTgt spid="92"/>
                                        </p:tgtEl>
                                        <p:attrNameLst>
                                          <p:attrName>style.visibility</p:attrName>
                                        </p:attrNameLst>
                                      </p:cBhvr>
                                      <p:to>
                                        <p:strVal val="hidden"/>
                                      </p:to>
                                    </p:set>
                                  </p:childTnLst>
                                </p:cTn>
                              </p:par>
                              <p:par>
                                <p:cTn id="1257" presetID="2" presetClass="exit" presetSubtype="3" fill="hold" grpId="2" nodeType="withEffect">
                                  <p:stCondLst>
                                    <p:cond delay="0"/>
                                  </p:stCondLst>
                                  <p:childTnLst>
                                    <p:anim calcmode="lin" valueType="num">
                                      <p:cBhvr additive="base">
                                        <p:cTn id="1258" dur="2250"/>
                                        <p:tgtEl>
                                          <p:spTgt spid="93"/>
                                        </p:tgtEl>
                                        <p:attrNameLst>
                                          <p:attrName>ppt_x</p:attrName>
                                        </p:attrNameLst>
                                      </p:cBhvr>
                                      <p:tavLst>
                                        <p:tav tm="0">
                                          <p:val>
                                            <p:strVal val="ppt_x"/>
                                          </p:val>
                                        </p:tav>
                                        <p:tav tm="100000">
                                          <p:val>
                                            <p:strVal val="1+ppt_w/2"/>
                                          </p:val>
                                        </p:tav>
                                      </p:tavLst>
                                    </p:anim>
                                    <p:anim calcmode="lin" valueType="num">
                                      <p:cBhvr additive="base">
                                        <p:cTn id="1259" dur="2250"/>
                                        <p:tgtEl>
                                          <p:spTgt spid="93"/>
                                        </p:tgtEl>
                                        <p:attrNameLst>
                                          <p:attrName>ppt_y</p:attrName>
                                        </p:attrNameLst>
                                      </p:cBhvr>
                                      <p:tavLst>
                                        <p:tav tm="0">
                                          <p:val>
                                            <p:strVal val="ppt_y"/>
                                          </p:val>
                                        </p:tav>
                                        <p:tav tm="100000">
                                          <p:val>
                                            <p:strVal val="0-ppt_h/2"/>
                                          </p:val>
                                        </p:tav>
                                      </p:tavLst>
                                    </p:anim>
                                    <p:set>
                                      <p:cBhvr>
                                        <p:cTn id="1260" dur="1" fill="hold">
                                          <p:stCondLst>
                                            <p:cond delay="2249"/>
                                          </p:stCondLst>
                                        </p:cTn>
                                        <p:tgtEl>
                                          <p:spTgt spid="93"/>
                                        </p:tgtEl>
                                        <p:attrNameLst>
                                          <p:attrName>style.visibility</p:attrName>
                                        </p:attrNameLst>
                                      </p:cBhvr>
                                      <p:to>
                                        <p:strVal val="hidden"/>
                                      </p:to>
                                    </p:set>
                                  </p:childTnLst>
                                </p:cTn>
                              </p:par>
                              <p:par>
                                <p:cTn id="1261" presetID="2" presetClass="exit" presetSubtype="3" fill="hold" grpId="2" nodeType="withEffect">
                                  <p:stCondLst>
                                    <p:cond delay="0"/>
                                  </p:stCondLst>
                                  <p:childTnLst>
                                    <p:anim calcmode="lin" valueType="num">
                                      <p:cBhvr additive="base">
                                        <p:cTn id="1262" dur="2250"/>
                                        <p:tgtEl>
                                          <p:spTgt spid="94"/>
                                        </p:tgtEl>
                                        <p:attrNameLst>
                                          <p:attrName>ppt_x</p:attrName>
                                        </p:attrNameLst>
                                      </p:cBhvr>
                                      <p:tavLst>
                                        <p:tav tm="0">
                                          <p:val>
                                            <p:strVal val="ppt_x"/>
                                          </p:val>
                                        </p:tav>
                                        <p:tav tm="100000">
                                          <p:val>
                                            <p:strVal val="1+ppt_w/2"/>
                                          </p:val>
                                        </p:tav>
                                      </p:tavLst>
                                    </p:anim>
                                    <p:anim calcmode="lin" valueType="num">
                                      <p:cBhvr additive="base">
                                        <p:cTn id="1263" dur="2250"/>
                                        <p:tgtEl>
                                          <p:spTgt spid="94"/>
                                        </p:tgtEl>
                                        <p:attrNameLst>
                                          <p:attrName>ppt_y</p:attrName>
                                        </p:attrNameLst>
                                      </p:cBhvr>
                                      <p:tavLst>
                                        <p:tav tm="0">
                                          <p:val>
                                            <p:strVal val="ppt_y"/>
                                          </p:val>
                                        </p:tav>
                                        <p:tav tm="100000">
                                          <p:val>
                                            <p:strVal val="0-ppt_h/2"/>
                                          </p:val>
                                        </p:tav>
                                      </p:tavLst>
                                    </p:anim>
                                    <p:set>
                                      <p:cBhvr>
                                        <p:cTn id="1264" dur="1" fill="hold">
                                          <p:stCondLst>
                                            <p:cond delay="2249"/>
                                          </p:stCondLst>
                                        </p:cTn>
                                        <p:tgtEl>
                                          <p:spTgt spid="94"/>
                                        </p:tgtEl>
                                        <p:attrNameLst>
                                          <p:attrName>style.visibility</p:attrName>
                                        </p:attrNameLst>
                                      </p:cBhvr>
                                      <p:to>
                                        <p:strVal val="hidden"/>
                                      </p:to>
                                    </p:set>
                                  </p:childTnLst>
                                </p:cTn>
                              </p:par>
                              <p:par>
                                <p:cTn id="1265" presetID="2" presetClass="exit" presetSubtype="3" fill="hold" grpId="2" nodeType="withEffect">
                                  <p:stCondLst>
                                    <p:cond delay="0"/>
                                  </p:stCondLst>
                                  <p:childTnLst>
                                    <p:anim calcmode="lin" valueType="num">
                                      <p:cBhvr additive="base">
                                        <p:cTn id="1266" dur="2250"/>
                                        <p:tgtEl>
                                          <p:spTgt spid="95"/>
                                        </p:tgtEl>
                                        <p:attrNameLst>
                                          <p:attrName>ppt_x</p:attrName>
                                        </p:attrNameLst>
                                      </p:cBhvr>
                                      <p:tavLst>
                                        <p:tav tm="0">
                                          <p:val>
                                            <p:strVal val="ppt_x"/>
                                          </p:val>
                                        </p:tav>
                                        <p:tav tm="100000">
                                          <p:val>
                                            <p:strVal val="1+ppt_w/2"/>
                                          </p:val>
                                        </p:tav>
                                      </p:tavLst>
                                    </p:anim>
                                    <p:anim calcmode="lin" valueType="num">
                                      <p:cBhvr additive="base">
                                        <p:cTn id="1267" dur="2250"/>
                                        <p:tgtEl>
                                          <p:spTgt spid="95"/>
                                        </p:tgtEl>
                                        <p:attrNameLst>
                                          <p:attrName>ppt_y</p:attrName>
                                        </p:attrNameLst>
                                      </p:cBhvr>
                                      <p:tavLst>
                                        <p:tav tm="0">
                                          <p:val>
                                            <p:strVal val="ppt_y"/>
                                          </p:val>
                                        </p:tav>
                                        <p:tav tm="100000">
                                          <p:val>
                                            <p:strVal val="0-ppt_h/2"/>
                                          </p:val>
                                        </p:tav>
                                      </p:tavLst>
                                    </p:anim>
                                    <p:set>
                                      <p:cBhvr>
                                        <p:cTn id="1268" dur="1" fill="hold">
                                          <p:stCondLst>
                                            <p:cond delay="2249"/>
                                          </p:stCondLst>
                                        </p:cTn>
                                        <p:tgtEl>
                                          <p:spTgt spid="95"/>
                                        </p:tgtEl>
                                        <p:attrNameLst>
                                          <p:attrName>style.visibility</p:attrName>
                                        </p:attrNameLst>
                                      </p:cBhvr>
                                      <p:to>
                                        <p:strVal val="hidden"/>
                                      </p:to>
                                    </p:set>
                                  </p:childTnLst>
                                </p:cTn>
                              </p:par>
                              <p:par>
                                <p:cTn id="1269" presetID="2" presetClass="exit" presetSubtype="3" fill="hold" grpId="2" nodeType="withEffect">
                                  <p:stCondLst>
                                    <p:cond delay="0"/>
                                  </p:stCondLst>
                                  <p:childTnLst>
                                    <p:anim calcmode="lin" valueType="num">
                                      <p:cBhvr additive="base">
                                        <p:cTn id="1270" dur="2250"/>
                                        <p:tgtEl>
                                          <p:spTgt spid="96"/>
                                        </p:tgtEl>
                                        <p:attrNameLst>
                                          <p:attrName>ppt_x</p:attrName>
                                        </p:attrNameLst>
                                      </p:cBhvr>
                                      <p:tavLst>
                                        <p:tav tm="0">
                                          <p:val>
                                            <p:strVal val="ppt_x"/>
                                          </p:val>
                                        </p:tav>
                                        <p:tav tm="100000">
                                          <p:val>
                                            <p:strVal val="1+ppt_w/2"/>
                                          </p:val>
                                        </p:tav>
                                      </p:tavLst>
                                    </p:anim>
                                    <p:anim calcmode="lin" valueType="num">
                                      <p:cBhvr additive="base">
                                        <p:cTn id="1271" dur="2250"/>
                                        <p:tgtEl>
                                          <p:spTgt spid="96"/>
                                        </p:tgtEl>
                                        <p:attrNameLst>
                                          <p:attrName>ppt_y</p:attrName>
                                        </p:attrNameLst>
                                      </p:cBhvr>
                                      <p:tavLst>
                                        <p:tav tm="0">
                                          <p:val>
                                            <p:strVal val="ppt_y"/>
                                          </p:val>
                                        </p:tav>
                                        <p:tav tm="100000">
                                          <p:val>
                                            <p:strVal val="0-ppt_h/2"/>
                                          </p:val>
                                        </p:tav>
                                      </p:tavLst>
                                    </p:anim>
                                    <p:set>
                                      <p:cBhvr>
                                        <p:cTn id="1272" dur="1" fill="hold">
                                          <p:stCondLst>
                                            <p:cond delay="2249"/>
                                          </p:stCondLst>
                                        </p:cTn>
                                        <p:tgtEl>
                                          <p:spTgt spid="96"/>
                                        </p:tgtEl>
                                        <p:attrNameLst>
                                          <p:attrName>style.visibility</p:attrName>
                                        </p:attrNameLst>
                                      </p:cBhvr>
                                      <p:to>
                                        <p:strVal val="hidden"/>
                                      </p:to>
                                    </p:set>
                                  </p:childTnLst>
                                </p:cTn>
                              </p:par>
                              <p:par>
                                <p:cTn id="1273" presetID="2" presetClass="exit" presetSubtype="3" fill="hold" grpId="2" nodeType="withEffect">
                                  <p:stCondLst>
                                    <p:cond delay="0"/>
                                  </p:stCondLst>
                                  <p:childTnLst>
                                    <p:anim calcmode="lin" valueType="num">
                                      <p:cBhvr additive="base">
                                        <p:cTn id="1274" dur="2250"/>
                                        <p:tgtEl>
                                          <p:spTgt spid="97"/>
                                        </p:tgtEl>
                                        <p:attrNameLst>
                                          <p:attrName>ppt_x</p:attrName>
                                        </p:attrNameLst>
                                      </p:cBhvr>
                                      <p:tavLst>
                                        <p:tav tm="0">
                                          <p:val>
                                            <p:strVal val="ppt_x"/>
                                          </p:val>
                                        </p:tav>
                                        <p:tav tm="100000">
                                          <p:val>
                                            <p:strVal val="1+ppt_w/2"/>
                                          </p:val>
                                        </p:tav>
                                      </p:tavLst>
                                    </p:anim>
                                    <p:anim calcmode="lin" valueType="num">
                                      <p:cBhvr additive="base">
                                        <p:cTn id="1275" dur="2250"/>
                                        <p:tgtEl>
                                          <p:spTgt spid="97"/>
                                        </p:tgtEl>
                                        <p:attrNameLst>
                                          <p:attrName>ppt_y</p:attrName>
                                        </p:attrNameLst>
                                      </p:cBhvr>
                                      <p:tavLst>
                                        <p:tav tm="0">
                                          <p:val>
                                            <p:strVal val="ppt_y"/>
                                          </p:val>
                                        </p:tav>
                                        <p:tav tm="100000">
                                          <p:val>
                                            <p:strVal val="0-ppt_h/2"/>
                                          </p:val>
                                        </p:tav>
                                      </p:tavLst>
                                    </p:anim>
                                    <p:set>
                                      <p:cBhvr>
                                        <p:cTn id="1276" dur="1" fill="hold">
                                          <p:stCondLst>
                                            <p:cond delay="2249"/>
                                          </p:stCondLst>
                                        </p:cTn>
                                        <p:tgtEl>
                                          <p:spTgt spid="97"/>
                                        </p:tgtEl>
                                        <p:attrNameLst>
                                          <p:attrName>style.visibility</p:attrName>
                                        </p:attrNameLst>
                                      </p:cBhvr>
                                      <p:to>
                                        <p:strVal val="hidden"/>
                                      </p:to>
                                    </p:set>
                                  </p:childTnLst>
                                </p:cTn>
                              </p:par>
                              <p:par>
                                <p:cTn id="1277" presetID="2" presetClass="exit" presetSubtype="3" fill="hold" grpId="2" nodeType="withEffect">
                                  <p:stCondLst>
                                    <p:cond delay="0"/>
                                  </p:stCondLst>
                                  <p:childTnLst>
                                    <p:anim calcmode="lin" valueType="num">
                                      <p:cBhvr additive="base">
                                        <p:cTn id="1278" dur="2250"/>
                                        <p:tgtEl>
                                          <p:spTgt spid="98"/>
                                        </p:tgtEl>
                                        <p:attrNameLst>
                                          <p:attrName>ppt_x</p:attrName>
                                        </p:attrNameLst>
                                      </p:cBhvr>
                                      <p:tavLst>
                                        <p:tav tm="0">
                                          <p:val>
                                            <p:strVal val="ppt_x"/>
                                          </p:val>
                                        </p:tav>
                                        <p:tav tm="100000">
                                          <p:val>
                                            <p:strVal val="1+ppt_w/2"/>
                                          </p:val>
                                        </p:tav>
                                      </p:tavLst>
                                    </p:anim>
                                    <p:anim calcmode="lin" valueType="num">
                                      <p:cBhvr additive="base">
                                        <p:cTn id="1279" dur="2250"/>
                                        <p:tgtEl>
                                          <p:spTgt spid="98"/>
                                        </p:tgtEl>
                                        <p:attrNameLst>
                                          <p:attrName>ppt_y</p:attrName>
                                        </p:attrNameLst>
                                      </p:cBhvr>
                                      <p:tavLst>
                                        <p:tav tm="0">
                                          <p:val>
                                            <p:strVal val="ppt_y"/>
                                          </p:val>
                                        </p:tav>
                                        <p:tav tm="100000">
                                          <p:val>
                                            <p:strVal val="0-ppt_h/2"/>
                                          </p:val>
                                        </p:tav>
                                      </p:tavLst>
                                    </p:anim>
                                    <p:set>
                                      <p:cBhvr>
                                        <p:cTn id="1280" dur="1" fill="hold">
                                          <p:stCondLst>
                                            <p:cond delay="2249"/>
                                          </p:stCondLst>
                                        </p:cTn>
                                        <p:tgtEl>
                                          <p:spTgt spid="98"/>
                                        </p:tgtEl>
                                        <p:attrNameLst>
                                          <p:attrName>style.visibility</p:attrName>
                                        </p:attrNameLst>
                                      </p:cBhvr>
                                      <p:to>
                                        <p:strVal val="hidden"/>
                                      </p:to>
                                    </p:set>
                                  </p:childTnLst>
                                </p:cTn>
                              </p:par>
                              <p:par>
                                <p:cTn id="1281" presetID="2" presetClass="exit" presetSubtype="3" fill="hold" grpId="2" nodeType="withEffect">
                                  <p:stCondLst>
                                    <p:cond delay="0"/>
                                  </p:stCondLst>
                                  <p:childTnLst>
                                    <p:anim calcmode="lin" valueType="num">
                                      <p:cBhvr additive="base">
                                        <p:cTn id="1282" dur="2250"/>
                                        <p:tgtEl>
                                          <p:spTgt spid="99"/>
                                        </p:tgtEl>
                                        <p:attrNameLst>
                                          <p:attrName>ppt_x</p:attrName>
                                        </p:attrNameLst>
                                      </p:cBhvr>
                                      <p:tavLst>
                                        <p:tav tm="0">
                                          <p:val>
                                            <p:strVal val="ppt_x"/>
                                          </p:val>
                                        </p:tav>
                                        <p:tav tm="100000">
                                          <p:val>
                                            <p:strVal val="1+ppt_w/2"/>
                                          </p:val>
                                        </p:tav>
                                      </p:tavLst>
                                    </p:anim>
                                    <p:anim calcmode="lin" valueType="num">
                                      <p:cBhvr additive="base">
                                        <p:cTn id="1283" dur="2250"/>
                                        <p:tgtEl>
                                          <p:spTgt spid="99"/>
                                        </p:tgtEl>
                                        <p:attrNameLst>
                                          <p:attrName>ppt_y</p:attrName>
                                        </p:attrNameLst>
                                      </p:cBhvr>
                                      <p:tavLst>
                                        <p:tav tm="0">
                                          <p:val>
                                            <p:strVal val="ppt_y"/>
                                          </p:val>
                                        </p:tav>
                                        <p:tav tm="100000">
                                          <p:val>
                                            <p:strVal val="0-ppt_h/2"/>
                                          </p:val>
                                        </p:tav>
                                      </p:tavLst>
                                    </p:anim>
                                    <p:set>
                                      <p:cBhvr>
                                        <p:cTn id="1284" dur="1" fill="hold">
                                          <p:stCondLst>
                                            <p:cond delay="2249"/>
                                          </p:stCondLst>
                                        </p:cTn>
                                        <p:tgtEl>
                                          <p:spTgt spid="99"/>
                                        </p:tgtEl>
                                        <p:attrNameLst>
                                          <p:attrName>style.visibility</p:attrName>
                                        </p:attrNameLst>
                                      </p:cBhvr>
                                      <p:to>
                                        <p:strVal val="hidden"/>
                                      </p:to>
                                    </p:set>
                                  </p:childTnLst>
                                </p:cTn>
                              </p:par>
                              <p:par>
                                <p:cTn id="1285" presetID="2" presetClass="exit" presetSubtype="3" fill="hold" grpId="2" nodeType="withEffect">
                                  <p:stCondLst>
                                    <p:cond delay="0"/>
                                  </p:stCondLst>
                                  <p:childTnLst>
                                    <p:anim calcmode="lin" valueType="num">
                                      <p:cBhvr additive="base">
                                        <p:cTn id="1286" dur="2250"/>
                                        <p:tgtEl>
                                          <p:spTgt spid="100"/>
                                        </p:tgtEl>
                                        <p:attrNameLst>
                                          <p:attrName>ppt_x</p:attrName>
                                        </p:attrNameLst>
                                      </p:cBhvr>
                                      <p:tavLst>
                                        <p:tav tm="0">
                                          <p:val>
                                            <p:strVal val="ppt_x"/>
                                          </p:val>
                                        </p:tav>
                                        <p:tav tm="100000">
                                          <p:val>
                                            <p:strVal val="1+ppt_w/2"/>
                                          </p:val>
                                        </p:tav>
                                      </p:tavLst>
                                    </p:anim>
                                    <p:anim calcmode="lin" valueType="num">
                                      <p:cBhvr additive="base">
                                        <p:cTn id="1287" dur="2250"/>
                                        <p:tgtEl>
                                          <p:spTgt spid="100"/>
                                        </p:tgtEl>
                                        <p:attrNameLst>
                                          <p:attrName>ppt_y</p:attrName>
                                        </p:attrNameLst>
                                      </p:cBhvr>
                                      <p:tavLst>
                                        <p:tav tm="0">
                                          <p:val>
                                            <p:strVal val="ppt_y"/>
                                          </p:val>
                                        </p:tav>
                                        <p:tav tm="100000">
                                          <p:val>
                                            <p:strVal val="0-ppt_h/2"/>
                                          </p:val>
                                        </p:tav>
                                      </p:tavLst>
                                    </p:anim>
                                    <p:set>
                                      <p:cBhvr>
                                        <p:cTn id="1288" dur="1" fill="hold">
                                          <p:stCondLst>
                                            <p:cond delay="2249"/>
                                          </p:stCondLst>
                                        </p:cTn>
                                        <p:tgtEl>
                                          <p:spTgt spid="100"/>
                                        </p:tgtEl>
                                        <p:attrNameLst>
                                          <p:attrName>style.visibility</p:attrName>
                                        </p:attrNameLst>
                                      </p:cBhvr>
                                      <p:to>
                                        <p:strVal val="hidden"/>
                                      </p:to>
                                    </p:set>
                                  </p:childTnLst>
                                </p:cTn>
                              </p:par>
                              <p:par>
                                <p:cTn id="1289" presetID="8" presetClass="emph" presetSubtype="0" fill="hold" grpId="3" nodeType="withEffect">
                                  <p:stCondLst>
                                    <p:cond delay="0"/>
                                  </p:stCondLst>
                                  <p:childTnLst>
                                    <p:animRot by="21600000">
                                      <p:cBhvr>
                                        <p:cTn id="1290" dur="2250" fill="hold"/>
                                        <p:tgtEl>
                                          <p:spTgt spid="69"/>
                                        </p:tgtEl>
                                        <p:attrNameLst>
                                          <p:attrName>r</p:attrName>
                                        </p:attrNameLst>
                                      </p:cBhvr>
                                    </p:animRot>
                                  </p:childTnLst>
                                </p:cTn>
                              </p:par>
                              <p:par>
                                <p:cTn id="1291" presetID="8" presetClass="emph" presetSubtype="0" fill="hold" grpId="3" nodeType="withEffect">
                                  <p:stCondLst>
                                    <p:cond delay="0"/>
                                  </p:stCondLst>
                                  <p:childTnLst>
                                    <p:animRot by="21600000">
                                      <p:cBhvr>
                                        <p:cTn id="1292" dur="2250" fill="hold"/>
                                        <p:tgtEl>
                                          <p:spTgt spid="70"/>
                                        </p:tgtEl>
                                        <p:attrNameLst>
                                          <p:attrName>r</p:attrName>
                                        </p:attrNameLst>
                                      </p:cBhvr>
                                    </p:animRot>
                                  </p:childTnLst>
                                </p:cTn>
                              </p:par>
                              <p:par>
                                <p:cTn id="1293" presetID="8" presetClass="emph" presetSubtype="0" fill="hold" grpId="3" nodeType="withEffect">
                                  <p:stCondLst>
                                    <p:cond delay="0"/>
                                  </p:stCondLst>
                                  <p:childTnLst>
                                    <p:animRot by="21600000">
                                      <p:cBhvr>
                                        <p:cTn id="1294" dur="2250" fill="hold"/>
                                        <p:tgtEl>
                                          <p:spTgt spid="71"/>
                                        </p:tgtEl>
                                        <p:attrNameLst>
                                          <p:attrName>r</p:attrName>
                                        </p:attrNameLst>
                                      </p:cBhvr>
                                    </p:animRot>
                                  </p:childTnLst>
                                </p:cTn>
                              </p:par>
                              <p:par>
                                <p:cTn id="1295" presetID="8" presetClass="emph" presetSubtype="0" fill="hold" grpId="3" nodeType="withEffect">
                                  <p:stCondLst>
                                    <p:cond delay="0"/>
                                  </p:stCondLst>
                                  <p:childTnLst>
                                    <p:animRot by="21600000">
                                      <p:cBhvr>
                                        <p:cTn id="1296" dur="2250" fill="hold"/>
                                        <p:tgtEl>
                                          <p:spTgt spid="72"/>
                                        </p:tgtEl>
                                        <p:attrNameLst>
                                          <p:attrName>r</p:attrName>
                                        </p:attrNameLst>
                                      </p:cBhvr>
                                    </p:animRot>
                                  </p:childTnLst>
                                </p:cTn>
                              </p:par>
                              <p:par>
                                <p:cTn id="1297" presetID="8" presetClass="emph" presetSubtype="0" fill="hold" grpId="3" nodeType="withEffect">
                                  <p:stCondLst>
                                    <p:cond delay="0"/>
                                  </p:stCondLst>
                                  <p:childTnLst>
                                    <p:animRot by="21600000">
                                      <p:cBhvr>
                                        <p:cTn id="1298" dur="2250" fill="hold"/>
                                        <p:tgtEl>
                                          <p:spTgt spid="73"/>
                                        </p:tgtEl>
                                        <p:attrNameLst>
                                          <p:attrName>r</p:attrName>
                                        </p:attrNameLst>
                                      </p:cBhvr>
                                    </p:animRot>
                                  </p:childTnLst>
                                </p:cTn>
                              </p:par>
                              <p:par>
                                <p:cTn id="1299" presetID="8" presetClass="emph" presetSubtype="0" fill="hold" grpId="3" nodeType="withEffect">
                                  <p:stCondLst>
                                    <p:cond delay="0"/>
                                  </p:stCondLst>
                                  <p:childTnLst>
                                    <p:animRot by="21600000">
                                      <p:cBhvr>
                                        <p:cTn id="1300" dur="2250" fill="hold"/>
                                        <p:tgtEl>
                                          <p:spTgt spid="74"/>
                                        </p:tgtEl>
                                        <p:attrNameLst>
                                          <p:attrName>r</p:attrName>
                                        </p:attrNameLst>
                                      </p:cBhvr>
                                    </p:animRot>
                                  </p:childTnLst>
                                </p:cTn>
                              </p:par>
                              <p:par>
                                <p:cTn id="1301" presetID="8" presetClass="emph" presetSubtype="0" fill="hold" grpId="3" nodeType="withEffect">
                                  <p:stCondLst>
                                    <p:cond delay="0"/>
                                  </p:stCondLst>
                                  <p:childTnLst>
                                    <p:animRot by="21600000">
                                      <p:cBhvr>
                                        <p:cTn id="1302" dur="2250" fill="hold"/>
                                        <p:tgtEl>
                                          <p:spTgt spid="75"/>
                                        </p:tgtEl>
                                        <p:attrNameLst>
                                          <p:attrName>r</p:attrName>
                                        </p:attrNameLst>
                                      </p:cBhvr>
                                    </p:animRot>
                                  </p:childTnLst>
                                </p:cTn>
                              </p:par>
                              <p:par>
                                <p:cTn id="1303" presetID="8" presetClass="emph" presetSubtype="0" fill="hold" grpId="3" nodeType="withEffect">
                                  <p:stCondLst>
                                    <p:cond delay="0"/>
                                  </p:stCondLst>
                                  <p:childTnLst>
                                    <p:animRot by="21600000">
                                      <p:cBhvr>
                                        <p:cTn id="1304" dur="2250" fill="hold"/>
                                        <p:tgtEl>
                                          <p:spTgt spid="76"/>
                                        </p:tgtEl>
                                        <p:attrNameLst>
                                          <p:attrName>r</p:attrName>
                                        </p:attrNameLst>
                                      </p:cBhvr>
                                    </p:animRot>
                                  </p:childTnLst>
                                </p:cTn>
                              </p:par>
                              <p:par>
                                <p:cTn id="1305" presetID="8" presetClass="emph" presetSubtype="0" fill="hold" grpId="3" nodeType="withEffect">
                                  <p:stCondLst>
                                    <p:cond delay="0"/>
                                  </p:stCondLst>
                                  <p:childTnLst>
                                    <p:animRot by="21600000">
                                      <p:cBhvr>
                                        <p:cTn id="1306" dur="2250" fill="hold"/>
                                        <p:tgtEl>
                                          <p:spTgt spid="77"/>
                                        </p:tgtEl>
                                        <p:attrNameLst>
                                          <p:attrName>r</p:attrName>
                                        </p:attrNameLst>
                                      </p:cBhvr>
                                    </p:animRot>
                                  </p:childTnLst>
                                </p:cTn>
                              </p:par>
                              <p:par>
                                <p:cTn id="1307" presetID="8" presetClass="emph" presetSubtype="0" fill="hold" grpId="3" nodeType="withEffect">
                                  <p:stCondLst>
                                    <p:cond delay="0"/>
                                  </p:stCondLst>
                                  <p:childTnLst>
                                    <p:animRot by="21600000">
                                      <p:cBhvr>
                                        <p:cTn id="1308" dur="2250" fill="hold"/>
                                        <p:tgtEl>
                                          <p:spTgt spid="78"/>
                                        </p:tgtEl>
                                        <p:attrNameLst>
                                          <p:attrName>r</p:attrName>
                                        </p:attrNameLst>
                                      </p:cBhvr>
                                    </p:animRot>
                                  </p:childTnLst>
                                </p:cTn>
                              </p:par>
                              <p:par>
                                <p:cTn id="1309" presetID="8" presetClass="emph" presetSubtype="0" fill="hold" grpId="3" nodeType="withEffect">
                                  <p:stCondLst>
                                    <p:cond delay="0"/>
                                  </p:stCondLst>
                                  <p:childTnLst>
                                    <p:animRot by="21600000">
                                      <p:cBhvr>
                                        <p:cTn id="1310" dur="2250" fill="hold"/>
                                        <p:tgtEl>
                                          <p:spTgt spid="79"/>
                                        </p:tgtEl>
                                        <p:attrNameLst>
                                          <p:attrName>r</p:attrName>
                                        </p:attrNameLst>
                                      </p:cBhvr>
                                    </p:animRot>
                                  </p:childTnLst>
                                </p:cTn>
                              </p:par>
                              <p:par>
                                <p:cTn id="1311" presetID="8" presetClass="emph" presetSubtype="0" fill="hold" grpId="3" nodeType="withEffect">
                                  <p:stCondLst>
                                    <p:cond delay="0"/>
                                  </p:stCondLst>
                                  <p:childTnLst>
                                    <p:animRot by="21600000">
                                      <p:cBhvr>
                                        <p:cTn id="1312" dur="2250" fill="hold"/>
                                        <p:tgtEl>
                                          <p:spTgt spid="80"/>
                                        </p:tgtEl>
                                        <p:attrNameLst>
                                          <p:attrName>r</p:attrName>
                                        </p:attrNameLst>
                                      </p:cBhvr>
                                    </p:animRot>
                                  </p:childTnLst>
                                </p:cTn>
                              </p:par>
                              <p:par>
                                <p:cTn id="1313" presetID="8" presetClass="emph" presetSubtype="0" fill="hold" grpId="3" nodeType="withEffect">
                                  <p:stCondLst>
                                    <p:cond delay="0"/>
                                  </p:stCondLst>
                                  <p:childTnLst>
                                    <p:animRot by="21600000">
                                      <p:cBhvr>
                                        <p:cTn id="1314" dur="2250" fill="hold"/>
                                        <p:tgtEl>
                                          <p:spTgt spid="81"/>
                                        </p:tgtEl>
                                        <p:attrNameLst>
                                          <p:attrName>r</p:attrName>
                                        </p:attrNameLst>
                                      </p:cBhvr>
                                    </p:animRot>
                                  </p:childTnLst>
                                </p:cTn>
                              </p:par>
                              <p:par>
                                <p:cTn id="1315" presetID="8" presetClass="emph" presetSubtype="0" fill="hold" grpId="3" nodeType="withEffect">
                                  <p:stCondLst>
                                    <p:cond delay="0"/>
                                  </p:stCondLst>
                                  <p:childTnLst>
                                    <p:animRot by="21600000">
                                      <p:cBhvr>
                                        <p:cTn id="1316" dur="2250" fill="hold"/>
                                        <p:tgtEl>
                                          <p:spTgt spid="82"/>
                                        </p:tgtEl>
                                        <p:attrNameLst>
                                          <p:attrName>r</p:attrName>
                                        </p:attrNameLst>
                                      </p:cBhvr>
                                    </p:animRot>
                                  </p:childTnLst>
                                </p:cTn>
                              </p:par>
                              <p:par>
                                <p:cTn id="1317" presetID="8" presetClass="emph" presetSubtype="0" fill="hold" grpId="3" nodeType="withEffect">
                                  <p:stCondLst>
                                    <p:cond delay="0"/>
                                  </p:stCondLst>
                                  <p:childTnLst>
                                    <p:animRot by="21600000">
                                      <p:cBhvr>
                                        <p:cTn id="1318" dur="2250" fill="hold"/>
                                        <p:tgtEl>
                                          <p:spTgt spid="83"/>
                                        </p:tgtEl>
                                        <p:attrNameLst>
                                          <p:attrName>r</p:attrName>
                                        </p:attrNameLst>
                                      </p:cBhvr>
                                    </p:animRot>
                                  </p:childTnLst>
                                </p:cTn>
                              </p:par>
                              <p:par>
                                <p:cTn id="1319" presetID="8" presetClass="emph" presetSubtype="0" fill="hold" grpId="3" nodeType="withEffect">
                                  <p:stCondLst>
                                    <p:cond delay="0"/>
                                  </p:stCondLst>
                                  <p:childTnLst>
                                    <p:animRot by="21600000">
                                      <p:cBhvr>
                                        <p:cTn id="1320" dur="2250" fill="hold"/>
                                        <p:tgtEl>
                                          <p:spTgt spid="84"/>
                                        </p:tgtEl>
                                        <p:attrNameLst>
                                          <p:attrName>r</p:attrName>
                                        </p:attrNameLst>
                                      </p:cBhvr>
                                    </p:animRot>
                                  </p:childTnLst>
                                </p:cTn>
                              </p:par>
                              <p:par>
                                <p:cTn id="1321" presetID="8" presetClass="emph" presetSubtype="0" fill="hold" grpId="3" nodeType="withEffect">
                                  <p:stCondLst>
                                    <p:cond delay="0"/>
                                  </p:stCondLst>
                                  <p:childTnLst>
                                    <p:animRot by="21600000">
                                      <p:cBhvr>
                                        <p:cTn id="1322" dur="2250" fill="hold"/>
                                        <p:tgtEl>
                                          <p:spTgt spid="85"/>
                                        </p:tgtEl>
                                        <p:attrNameLst>
                                          <p:attrName>r</p:attrName>
                                        </p:attrNameLst>
                                      </p:cBhvr>
                                    </p:animRot>
                                  </p:childTnLst>
                                </p:cTn>
                              </p:par>
                              <p:par>
                                <p:cTn id="1323" presetID="8" presetClass="emph" presetSubtype="0" fill="hold" grpId="3" nodeType="withEffect">
                                  <p:stCondLst>
                                    <p:cond delay="0"/>
                                  </p:stCondLst>
                                  <p:childTnLst>
                                    <p:animRot by="21600000">
                                      <p:cBhvr>
                                        <p:cTn id="1324" dur="2250" fill="hold"/>
                                        <p:tgtEl>
                                          <p:spTgt spid="86"/>
                                        </p:tgtEl>
                                        <p:attrNameLst>
                                          <p:attrName>r</p:attrName>
                                        </p:attrNameLst>
                                      </p:cBhvr>
                                    </p:animRot>
                                  </p:childTnLst>
                                </p:cTn>
                              </p:par>
                              <p:par>
                                <p:cTn id="1325" presetID="8" presetClass="emph" presetSubtype="0" fill="hold" grpId="3" nodeType="withEffect">
                                  <p:stCondLst>
                                    <p:cond delay="0"/>
                                  </p:stCondLst>
                                  <p:childTnLst>
                                    <p:animRot by="21600000">
                                      <p:cBhvr>
                                        <p:cTn id="1326" dur="2250" fill="hold"/>
                                        <p:tgtEl>
                                          <p:spTgt spid="87"/>
                                        </p:tgtEl>
                                        <p:attrNameLst>
                                          <p:attrName>r</p:attrName>
                                        </p:attrNameLst>
                                      </p:cBhvr>
                                    </p:animRot>
                                  </p:childTnLst>
                                </p:cTn>
                              </p:par>
                              <p:par>
                                <p:cTn id="1327" presetID="8" presetClass="emph" presetSubtype="0" fill="hold" grpId="3" nodeType="withEffect">
                                  <p:stCondLst>
                                    <p:cond delay="0"/>
                                  </p:stCondLst>
                                  <p:childTnLst>
                                    <p:animRot by="21600000">
                                      <p:cBhvr>
                                        <p:cTn id="1328" dur="2250" fill="hold"/>
                                        <p:tgtEl>
                                          <p:spTgt spid="88"/>
                                        </p:tgtEl>
                                        <p:attrNameLst>
                                          <p:attrName>r</p:attrName>
                                        </p:attrNameLst>
                                      </p:cBhvr>
                                    </p:animRot>
                                  </p:childTnLst>
                                </p:cTn>
                              </p:par>
                              <p:par>
                                <p:cTn id="1329" presetID="8" presetClass="emph" presetSubtype="0" fill="hold" grpId="3" nodeType="withEffect">
                                  <p:stCondLst>
                                    <p:cond delay="0"/>
                                  </p:stCondLst>
                                  <p:childTnLst>
                                    <p:animRot by="21600000">
                                      <p:cBhvr>
                                        <p:cTn id="1330" dur="2250" fill="hold"/>
                                        <p:tgtEl>
                                          <p:spTgt spid="89"/>
                                        </p:tgtEl>
                                        <p:attrNameLst>
                                          <p:attrName>r</p:attrName>
                                        </p:attrNameLst>
                                      </p:cBhvr>
                                    </p:animRot>
                                  </p:childTnLst>
                                </p:cTn>
                              </p:par>
                              <p:par>
                                <p:cTn id="1331" presetID="8" presetClass="emph" presetSubtype="0" fill="hold" grpId="3" nodeType="withEffect">
                                  <p:stCondLst>
                                    <p:cond delay="0"/>
                                  </p:stCondLst>
                                  <p:childTnLst>
                                    <p:animRot by="21600000">
                                      <p:cBhvr>
                                        <p:cTn id="1332" dur="2250" fill="hold"/>
                                        <p:tgtEl>
                                          <p:spTgt spid="90"/>
                                        </p:tgtEl>
                                        <p:attrNameLst>
                                          <p:attrName>r</p:attrName>
                                        </p:attrNameLst>
                                      </p:cBhvr>
                                    </p:animRot>
                                  </p:childTnLst>
                                </p:cTn>
                              </p:par>
                              <p:par>
                                <p:cTn id="1333" presetID="8" presetClass="emph" presetSubtype="0" fill="hold" grpId="3" nodeType="withEffect">
                                  <p:stCondLst>
                                    <p:cond delay="0"/>
                                  </p:stCondLst>
                                  <p:childTnLst>
                                    <p:animRot by="21600000">
                                      <p:cBhvr>
                                        <p:cTn id="1334" dur="2250" fill="hold"/>
                                        <p:tgtEl>
                                          <p:spTgt spid="91"/>
                                        </p:tgtEl>
                                        <p:attrNameLst>
                                          <p:attrName>r</p:attrName>
                                        </p:attrNameLst>
                                      </p:cBhvr>
                                    </p:animRot>
                                  </p:childTnLst>
                                </p:cTn>
                              </p:par>
                              <p:par>
                                <p:cTn id="1335" presetID="8" presetClass="emph" presetSubtype="0" fill="hold" grpId="3" nodeType="withEffect">
                                  <p:stCondLst>
                                    <p:cond delay="0"/>
                                  </p:stCondLst>
                                  <p:childTnLst>
                                    <p:animRot by="21600000">
                                      <p:cBhvr>
                                        <p:cTn id="1336" dur="2250" fill="hold"/>
                                        <p:tgtEl>
                                          <p:spTgt spid="92"/>
                                        </p:tgtEl>
                                        <p:attrNameLst>
                                          <p:attrName>r</p:attrName>
                                        </p:attrNameLst>
                                      </p:cBhvr>
                                    </p:animRot>
                                  </p:childTnLst>
                                </p:cTn>
                              </p:par>
                              <p:par>
                                <p:cTn id="1337" presetID="8" presetClass="emph" presetSubtype="0" fill="hold" grpId="3" nodeType="withEffect">
                                  <p:stCondLst>
                                    <p:cond delay="0"/>
                                  </p:stCondLst>
                                  <p:childTnLst>
                                    <p:animRot by="21600000">
                                      <p:cBhvr>
                                        <p:cTn id="1338" dur="2250" fill="hold"/>
                                        <p:tgtEl>
                                          <p:spTgt spid="93"/>
                                        </p:tgtEl>
                                        <p:attrNameLst>
                                          <p:attrName>r</p:attrName>
                                        </p:attrNameLst>
                                      </p:cBhvr>
                                    </p:animRot>
                                  </p:childTnLst>
                                </p:cTn>
                              </p:par>
                              <p:par>
                                <p:cTn id="1339" presetID="8" presetClass="emph" presetSubtype="0" fill="hold" grpId="3" nodeType="withEffect">
                                  <p:stCondLst>
                                    <p:cond delay="0"/>
                                  </p:stCondLst>
                                  <p:childTnLst>
                                    <p:animRot by="21600000">
                                      <p:cBhvr>
                                        <p:cTn id="1340" dur="2250" fill="hold"/>
                                        <p:tgtEl>
                                          <p:spTgt spid="94"/>
                                        </p:tgtEl>
                                        <p:attrNameLst>
                                          <p:attrName>r</p:attrName>
                                        </p:attrNameLst>
                                      </p:cBhvr>
                                    </p:animRot>
                                  </p:childTnLst>
                                </p:cTn>
                              </p:par>
                              <p:par>
                                <p:cTn id="1341" presetID="8" presetClass="emph" presetSubtype="0" fill="hold" grpId="3" nodeType="withEffect">
                                  <p:stCondLst>
                                    <p:cond delay="0"/>
                                  </p:stCondLst>
                                  <p:childTnLst>
                                    <p:animRot by="21600000">
                                      <p:cBhvr>
                                        <p:cTn id="1342" dur="2250" fill="hold"/>
                                        <p:tgtEl>
                                          <p:spTgt spid="95"/>
                                        </p:tgtEl>
                                        <p:attrNameLst>
                                          <p:attrName>r</p:attrName>
                                        </p:attrNameLst>
                                      </p:cBhvr>
                                    </p:animRot>
                                  </p:childTnLst>
                                </p:cTn>
                              </p:par>
                              <p:par>
                                <p:cTn id="1343" presetID="8" presetClass="emph" presetSubtype="0" fill="hold" grpId="3" nodeType="withEffect">
                                  <p:stCondLst>
                                    <p:cond delay="0"/>
                                  </p:stCondLst>
                                  <p:childTnLst>
                                    <p:animRot by="21600000">
                                      <p:cBhvr>
                                        <p:cTn id="1344" dur="2250" fill="hold"/>
                                        <p:tgtEl>
                                          <p:spTgt spid="96"/>
                                        </p:tgtEl>
                                        <p:attrNameLst>
                                          <p:attrName>r</p:attrName>
                                        </p:attrNameLst>
                                      </p:cBhvr>
                                    </p:animRot>
                                  </p:childTnLst>
                                </p:cTn>
                              </p:par>
                              <p:par>
                                <p:cTn id="1345" presetID="8" presetClass="emph" presetSubtype="0" fill="hold" grpId="3" nodeType="withEffect">
                                  <p:stCondLst>
                                    <p:cond delay="0"/>
                                  </p:stCondLst>
                                  <p:childTnLst>
                                    <p:animRot by="21600000">
                                      <p:cBhvr>
                                        <p:cTn id="1346" dur="2250" fill="hold"/>
                                        <p:tgtEl>
                                          <p:spTgt spid="97"/>
                                        </p:tgtEl>
                                        <p:attrNameLst>
                                          <p:attrName>r</p:attrName>
                                        </p:attrNameLst>
                                      </p:cBhvr>
                                    </p:animRot>
                                  </p:childTnLst>
                                </p:cTn>
                              </p:par>
                              <p:par>
                                <p:cTn id="1347" presetID="8" presetClass="emph" presetSubtype="0" fill="hold" grpId="3" nodeType="withEffect">
                                  <p:stCondLst>
                                    <p:cond delay="0"/>
                                  </p:stCondLst>
                                  <p:childTnLst>
                                    <p:animRot by="21600000">
                                      <p:cBhvr>
                                        <p:cTn id="1348" dur="2250" fill="hold"/>
                                        <p:tgtEl>
                                          <p:spTgt spid="98"/>
                                        </p:tgtEl>
                                        <p:attrNameLst>
                                          <p:attrName>r</p:attrName>
                                        </p:attrNameLst>
                                      </p:cBhvr>
                                    </p:animRot>
                                  </p:childTnLst>
                                </p:cTn>
                              </p:par>
                              <p:par>
                                <p:cTn id="1349" presetID="8" presetClass="emph" presetSubtype="0" fill="hold" grpId="3" nodeType="withEffect">
                                  <p:stCondLst>
                                    <p:cond delay="0"/>
                                  </p:stCondLst>
                                  <p:childTnLst>
                                    <p:animRot by="21600000">
                                      <p:cBhvr>
                                        <p:cTn id="1350" dur="2250" fill="hold"/>
                                        <p:tgtEl>
                                          <p:spTgt spid="99"/>
                                        </p:tgtEl>
                                        <p:attrNameLst>
                                          <p:attrName>r</p:attrName>
                                        </p:attrNameLst>
                                      </p:cBhvr>
                                    </p:animRot>
                                  </p:childTnLst>
                                </p:cTn>
                              </p:par>
                              <p:par>
                                <p:cTn id="1351" presetID="8" presetClass="emph" presetSubtype="0" fill="hold" grpId="3" nodeType="withEffect">
                                  <p:stCondLst>
                                    <p:cond delay="0"/>
                                  </p:stCondLst>
                                  <p:childTnLst>
                                    <p:animRot by="21600000">
                                      <p:cBhvr>
                                        <p:cTn id="1352" dur="2250" fill="hold"/>
                                        <p:tgtEl>
                                          <p:spTgt spid="100"/>
                                        </p:tgtEl>
                                        <p:attrNameLst>
                                          <p:attrName>r</p:attrName>
                                        </p:attrNameLst>
                                      </p:cBhvr>
                                    </p:animRot>
                                  </p:childTnLst>
                                </p:cTn>
                              </p:par>
                              <p:par>
                                <p:cTn id="1353" presetID="2" presetClass="exit" presetSubtype="9" fill="hold" grpId="2" nodeType="withEffect">
                                  <p:stCondLst>
                                    <p:cond delay="0"/>
                                  </p:stCondLst>
                                  <p:childTnLst>
                                    <p:anim calcmode="lin" valueType="num">
                                      <p:cBhvr additive="base">
                                        <p:cTn id="1354" dur="2250"/>
                                        <p:tgtEl>
                                          <p:spTgt spid="102"/>
                                        </p:tgtEl>
                                        <p:attrNameLst>
                                          <p:attrName>ppt_x</p:attrName>
                                        </p:attrNameLst>
                                      </p:cBhvr>
                                      <p:tavLst>
                                        <p:tav tm="0">
                                          <p:val>
                                            <p:strVal val="ppt_x"/>
                                          </p:val>
                                        </p:tav>
                                        <p:tav tm="100000">
                                          <p:val>
                                            <p:strVal val="0-ppt_w/2"/>
                                          </p:val>
                                        </p:tav>
                                      </p:tavLst>
                                    </p:anim>
                                    <p:anim calcmode="lin" valueType="num">
                                      <p:cBhvr additive="base">
                                        <p:cTn id="1355" dur="2250"/>
                                        <p:tgtEl>
                                          <p:spTgt spid="102"/>
                                        </p:tgtEl>
                                        <p:attrNameLst>
                                          <p:attrName>ppt_y</p:attrName>
                                        </p:attrNameLst>
                                      </p:cBhvr>
                                      <p:tavLst>
                                        <p:tav tm="0">
                                          <p:val>
                                            <p:strVal val="ppt_y"/>
                                          </p:val>
                                        </p:tav>
                                        <p:tav tm="100000">
                                          <p:val>
                                            <p:strVal val="0-ppt_h/2"/>
                                          </p:val>
                                        </p:tav>
                                      </p:tavLst>
                                    </p:anim>
                                    <p:set>
                                      <p:cBhvr>
                                        <p:cTn id="1356" dur="1" fill="hold">
                                          <p:stCondLst>
                                            <p:cond delay="2249"/>
                                          </p:stCondLst>
                                        </p:cTn>
                                        <p:tgtEl>
                                          <p:spTgt spid="102"/>
                                        </p:tgtEl>
                                        <p:attrNameLst>
                                          <p:attrName>style.visibility</p:attrName>
                                        </p:attrNameLst>
                                      </p:cBhvr>
                                      <p:to>
                                        <p:strVal val="hidden"/>
                                      </p:to>
                                    </p:set>
                                  </p:childTnLst>
                                </p:cTn>
                              </p:par>
                              <p:par>
                                <p:cTn id="1357" presetID="2" presetClass="exit" presetSubtype="9" fill="hold" grpId="2" nodeType="withEffect">
                                  <p:stCondLst>
                                    <p:cond delay="0"/>
                                  </p:stCondLst>
                                  <p:childTnLst>
                                    <p:anim calcmode="lin" valueType="num">
                                      <p:cBhvr additive="base">
                                        <p:cTn id="1358" dur="2250"/>
                                        <p:tgtEl>
                                          <p:spTgt spid="103"/>
                                        </p:tgtEl>
                                        <p:attrNameLst>
                                          <p:attrName>ppt_x</p:attrName>
                                        </p:attrNameLst>
                                      </p:cBhvr>
                                      <p:tavLst>
                                        <p:tav tm="0">
                                          <p:val>
                                            <p:strVal val="ppt_x"/>
                                          </p:val>
                                        </p:tav>
                                        <p:tav tm="100000">
                                          <p:val>
                                            <p:strVal val="0-ppt_w/2"/>
                                          </p:val>
                                        </p:tav>
                                      </p:tavLst>
                                    </p:anim>
                                    <p:anim calcmode="lin" valueType="num">
                                      <p:cBhvr additive="base">
                                        <p:cTn id="1359" dur="2250"/>
                                        <p:tgtEl>
                                          <p:spTgt spid="103"/>
                                        </p:tgtEl>
                                        <p:attrNameLst>
                                          <p:attrName>ppt_y</p:attrName>
                                        </p:attrNameLst>
                                      </p:cBhvr>
                                      <p:tavLst>
                                        <p:tav tm="0">
                                          <p:val>
                                            <p:strVal val="ppt_y"/>
                                          </p:val>
                                        </p:tav>
                                        <p:tav tm="100000">
                                          <p:val>
                                            <p:strVal val="0-ppt_h/2"/>
                                          </p:val>
                                        </p:tav>
                                      </p:tavLst>
                                    </p:anim>
                                    <p:set>
                                      <p:cBhvr>
                                        <p:cTn id="1360" dur="1" fill="hold">
                                          <p:stCondLst>
                                            <p:cond delay="2249"/>
                                          </p:stCondLst>
                                        </p:cTn>
                                        <p:tgtEl>
                                          <p:spTgt spid="103"/>
                                        </p:tgtEl>
                                        <p:attrNameLst>
                                          <p:attrName>style.visibility</p:attrName>
                                        </p:attrNameLst>
                                      </p:cBhvr>
                                      <p:to>
                                        <p:strVal val="hidden"/>
                                      </p:to>
                                    </p:set>
                                  </p:childTnLst>
                                </p:cTn>
                              </p:par>
                              <p:par>
                                <p:cTn id="1361" presetID="2" presetClass="exit" presetSubtype="9" fill="hold" grpId="2" nodeType="withEffect">
                                  <p:stCondLst>
                                    <p:cond delay="0"/>
                                  </p:stCondLst>
                                  <p:childTnLst>
                                    <p:anim calcmode="lin" valueType="num">
                                      <p:cBhvr additive="base">
                                        <p:cTn id="1362" dur="2250"/>
                                        <p:tgtEl>
                                          <p:spTgt spid="104"/>
                                        </p:tgtEl>
                                        <p:attrNameLst>
                                          <p:attrName>ppt_x</p:attrName>
                                        </p:attrNameLst>
                                      </p:cBhvr>
                                      <p:tavLst>
                                        <p:tav tm="0">
                                          <p:val>
                                            <p:strVal val="ppt_x"/>
                                          </p:val>
                                        </p:tav>
                                        <p:tav tm="100000">
                                          <p:val>
                                            <p:strVal val="0-ppt_w/2"/>
                                          </p:val>
                                        </p:tav>
                                      </p:tavLst>
                                    </p:anim>
                                    <p:anim calcmode="lin" valueType="num">
                                      <p:cBhvr additive="base">
                                        <p:cTn id="1363" dur="2250"/>
                                        <p:tgtEl>
                                          <p:spTgt spid="104"/>
                                        </p:tgtEl>
                                        <p:attrNameLst>
                                          <p:attrName>ppt_y</p:attrName>
                                        </p:attrNameLst>
                                      </p:cBhvr>
                                      <p:tavLst>
                                        <p:tav tm="0">
                                          <p:val>
                                            <p:strVal val="ppt_y"/>
                                          </p:val>
                                        </p:tav>
                                        <p:tav tm="100000">
                                          <p:val>
                                            <p:strVal val="0-ppt_h/2"/>
                                          </p:val>
                                        </p:tav>
                                      </p:tavLst>
                                    </p:anim>
                                    <p:set>
                                      <p:cBhvr>
                                        <p:cTn id="1364" dur="1" fill="hold">
                                          <p:stCondLst>
                                            <p:cond delay="2249"/>
                                          </p:stCondLst>
                                        </p:cTn>
                                        <p:tgtEl>
                                          <p:spTgt spid="104"/>
                                        </p:tgtEl>
                                        <p:attrNameLst>
                                          <p:attrName>style.visibility</p:attrName>
                                        </p:attrNameLst>
                                      </p:cBhvr>
                                      <p:to>
                                        <p:strVal val="hidden"/>
                                      </p:to>
                                    </p:set>
                                  </p:childTnLst>
                                </p:cTn>
                              </p:par>
                              <p:par>
                                <p:cTn id="1365" presetID="2" presetClass="exit" presetSubtype="9" fill="hold" grpId="2" nodeType="withEffect">
                                  <p:stCondLst>
                                    <p:cond delay="0"/>
                                  </p:stCondLst>
                                  <p:childTnLst>
                                    <p:anim calcmode="lin" valueType="num">
                                      <p:cBhvr additive="base">
                                        <p:cTn id="1366" dur="2250"/>
                                        <p:tgtEl>
                                          <p:spTgt spid="105"/>
                                        </p:tgtEl>
                                        <p:attrNameLst>
                                          <p:attrName>ppt_x</p:attrName>
                                        </p:attrNameLst>
                                      </p:cBhvr>
                                      <p:tavLst>
                                        <p:tav tm="0">
                                          <p:val>
                                            <p:strVal val="ppt_x"/>
                                          </p:val>
                                        </p:tav>
                                        <p:tav tm="100000">
                                          <p:val>
                                            <p:strVal val="0-ppt_w/2"/>
                                          </p:val>
                                        </p:tav>
                                      </p:tavLst>
                                    </p:anim>
                                    <p:anim calcmode="lin" valueType="num">
                                      <p:cBhvr additive="base">
                                        <p:cTn id="1367" dur="2250"/>
                                        <p:tgtEl>
                                          <p:spTgt spid="105"/>
                                        </p:tgtEl>
                                        <p:attrNameLst>
                                          <p:attrName>ppt_y</p:attrName>
                                        </p:attrNameLst>
                                      </p:cBhvr>
                                      <p:tavLst>
                                        <p:tav tm="0">
                                          <p:val>
                                            <p:strVal val="ppt_y"/>
                                          </p:val>
                                        </p:tav>
                                        <p:tav tm="100000">
                                          <p:val>
                                            <p:strVal val="0-ppt_h/2"/>
                                          </p:val>
                                        </p:tav>
                                      </p:tavLst>
                                    </p:anim>
                                    <p:set>
                                      <p:cBhvr>
                                        <p:cTn id="1368" dur="1" fill="hold">
                                          <p:stCondLst>
                                            <p:cond delay="2249"/>
                                          </p:stCondLst>
                                        </p:cTn>
                                        <p:tgtEl>
                                          <p:spTgt spid="105"/>
                                        </p:tgtEl>
                                        <p:attrNameLst>
                                          <p:attrName>style.visibility</p:attrName>
                                        </p:attrNameLst>
                                      </p:cBhvr>
                                      <p:to>
                                        <p:strVal val="hidden"/>
                                      </p:to>
                                    </p:set>
                                  </p:childTnLst>
                                </p:cTn>
                              </p:par>
                              <p:par>
                                <p:cTn id="1369" presetID="2" presetClass="exit" presetSubtype="9" fill="hold" grpId="2" nodeType="withEffect">
                                  <p:stCondLst>
                                    <p:cond delay="0"/>
                                  </p:stCondLst>
                                  <p:childTnLst>
                                    <p:anim calcmode="lin" valueType="num">
                                      <p:cBhvr additive="base">
                                        <p:cTn id="1370" dur="2250"/>
                                        <p:tgtEl>
                                          <p:spTgt spid="106"/>
                                        </p:tgtEl>
                                        <p:attrNameLst>
                                          <p:attrName>ppt_x</p:attrName>
                                        </p:attrNameLst>
                                      </p:cBhvr>
                                      <p:tavLst>
                                        <p:tav tm="0">
                                          <p:val>
                                            <p:strVal val="ppt_x"/>
                                          </p:val>
                                        </p:tav>
                                        <p:tav tm="100000">
                                          <p:val>
                                            <p:strVal val="0-ppt_w/2"/>
                                          </p:val>
                                        </p:tav>
                                      </p:tavLst>
                                    </p:anim>
                                    <p:anim calcmode="lin" valueType="num">
                                      <p:cBhvr additive="base">
                                        <p:cTn id="1371" dur="2250"/>
                                        <p:tgtEl>
                                          <p:spTgt spid="106"/>
                                        </p:tgtEl>
                                        <p:attrNameLst>
                                          <p:attrName>ppt_y</p:attrName>
                                        </p:attrNameLst>
                                      </p:cBhvr>
                                      <p:tavLst>
                                        <p:tav tm="0">
                                          <p:val>
                                            <p:strVal val="ppt_y"/>
                                          </p:val>
                                        </p:tav>
                                        <p:tav tm="100000">
                                          <p:val>
                                            <p:strVal val="0-ppt_h/2"/>
                                          </p:val>
                                        </p:tav>
                                      </p:tavLst>
                                    </p:anim>
                                    <p:set>
                                      <p:cBhvr>
                                        <p:cTn id="1372" dur="1" fill="hold">
                                          <p:stCondLst>
                                            <p:cond delay="2249"/>
                                          </p:stCondLst>
                                        </p:cTn>
                                        <p:tgtEl>
                                          <p:spTgt spid="106"/>
                                        </p:tgtEl>
                                        <p:attrNameLst>
                                          <p:attrName>style.visibility</p:attrName>
                                        </p:attrNameLst>
                                      </p:cBhvr>
                                      <p:to>
                                        <p:strVal val="hidden"/>
                                      </p:to>
                                    </p:set>
                                  </p:childTnLst>
                                </p:cTn>
                              </p:par>
                              <p:par>
                                <p:cTn id="1373" presetID="2" presetClass="exit" presetSubtype="9" fill="hold" grpId="2" nodeType="withEffect">
                                  <p:stCondLst>
                                    <p:cond delay="0"/>
                                  </p:stCondLst>
                                  <p:childTnLst>
                                    <p:anim calcmode="lin" valueType="num">
                                      <p:cBhvr additive="base">
                                        <p:cTn id="1374" dur="2250"/>
                                        <p:tgtEl>
                                          <p:spTgt spid="107"/>
                                        </p:tgtEl>
                                        <p:attrNameLst>
                                          <p:attrName>ppt_x</p:attrName>
                                        </p:attrNameLst>
                                      </p:cBhvr>
                                      <p:tavLst>
                                        <p:tav tm="0">
                                          <p:val>
                                            <p:strVal val="ppt_x"/>
                                          </p:val>
                                        </p:tav>
                                        <p:tav tm="100000">
                                          <p:val>
                                            <p:strVal val="0-ppt_w/2"/>
                                          </p:val>
                                        </p:tav>
                                      </p:tavLst>
                                    </p:anim>
                                    <p:anim calcmode="lin" valueType="num">
                                      <p:cBhvr additive="base">
                                        <p:cTn id="1375" dur="2250"/>
                                        <p:tgtEl>
                                          <p:spTgt spid="107"/>
                                        </p:tgtEl>
                                        <p:attrNameLst>
                                          <p:attrName>ppt_y</p:attrName>
                                        </p:attrNameLst>
                                      </p:cBhvr>
                                      <p:tavLst>
                                        <p:tav tm="0">
                                          <p:val>
                                            <p:strVal val="ppt_y"/>
                                          </p:val>
                                        </p:tav>
                                        <p:tav tm="100000">
                                          <p:val>
                                            <p:strVal val="0-ppt_h/2"/>
                                          </p:val>
                                        </p:tav>
                                      </p:tavLst>
                                    </p:anim>
                                    <p:set>
                                      <p:cBhvr>
                                        <p:cTn id="1376" dur="1" fill="hold">
                                          <p:stCondLst>
                                            <p:cond delay="2249"/>
                                          </p:stCondLst>
                                        </p:cTn>
                                        <p:tgtEl>
                                          <p:spTgt spid="107"/>
                                        </p:tgtEl>
                                        <p:attrNameLst>
                                          <p:attrName>style.visibility</p:attrName>
                                        </p:attrNameLst>
                                      </p:cBhvr>
                                      <p:to>
                                        <p:strVal val="hidden"/>
                                      </p:to>
                                    </p:set>
                                  </p:childTnLst>
                                </p:cTn>
                              </p:par>
                              <p:par>
                                <p:cTn id="1377" presetID="2" presetClass="exit" presetSubtype="9" fill="hold" grpId="2" nodeType="withEffect">
                                  <p:stCondLst>
                                    <p:cond delay="0"/>
                                  </p:stCondLst>
                                  <p:childTnLst>
                                    <p:anim calcmode="lin" valueType="num">
                                      <p:cBhvr additive="base">
                                        <p:cTn id="1378" dur="2250"/>
                                        <p:tgtEl>
                                          <p:spTgt spid="108"/>
                                        </p:tgtEl>
                                        <p:attrNameLst>
                                          <p:attrName>ppt_x</p:attrName>
                                        </p:attrNameLst>
                                      </p:cBhvr>
                                      <p:tavLst>
                                        <p:tav tm="0">
                                          <p:val>
                                            <p:strVal val="ppt_x"/>
                                          </p:val>
                                        </p:tav>
                                        <p:tav tm="100000">
                                          <p:val>
                                            <p:strVal val="0-ppt_w/2"/>
                                          </p:val>
                                        </p:tav>
                                      </p:tavLst>
                                    </p:anim>
                                    <p:anim calcmode="lin" valueType="num">
                                      <p:cBhvr additive="base">
                                        <p:cTn id="1379" dur="2250"/>
                                        <p:tgtEl>
                                          <p:spTgt spid="108"/>
                                        </p:tgtEl>
                                        <p:attrNameLst>
                                          <p:attrName>ppt_y</p:attrName>
                                        </p:attrNameLst>
                                      </p:cBhvr>
                                      <p:tavLst>
                                        <p:tav tm="0">
                                          <p:val>
                                            <p:strVal val="ppt_y"/>
                                          </p:val>
                                        </p:tav>
                                        <p:tav tm="100000">
                                          <p:val>
                                            <p:strVal val="0-ppt_h/2"/>
                                          </p:val>
                                        </p:tav>
                                      </p:tavLst>
                                    </p:anim>
                                    <p:set>
                                      <p:cBhvr>
                                        <p:cTn id="1380" dur="1" fill="hold">
                                          <p:stCondLst>
                                            <p:cond delay="2249"/>
                                          </p:stCondLst>
                                        </p:cTn>
                                        <p:tgtEl>
                                          <p:spTgt spid="108"/>
                                        </p:tgtEl>
                                        <p:attrNameLst>
                                          <p:attrName>style.visibility</p:attrName>
                                        </p:attrNameLst>
                                      </p:cBhvr>
                                      <p:to>
                                        <p:strVal val="hidden"/>
                                      </p:to>
                                    </p:set>
                                  </p:childTnLst>
                                </p:cTn>
                              </p:par>
                              <p:par>
                                <p:cTn id="1381" presetID="2" presetClass="exit" presetSubtype="9" fill="hold" grpId="2" nodeType="withEffect">
                                  <p:stCondLst>
                                    <p:cond delay="0"/>
                                  </p:stCondLst>
                                  <p:childTnLst>
                                    <p:anim calcmode="lin" valueType="num">
                                      <p:cBhvr additive="base">
                                        <p:cTn id="1382" dur="2250"/>
                                        <p:tgtEl>
                                          <p:spTgt spid="109"/>
                                        </p:tgtEl>
                                        <p:attrNameLst>
                                          <p:attrName>ppt_x</p:attrName>
                                        </p:attrNameLst>
                                      </p:cBhvr>
                                      <p:tavLst>
                                        <p:tav tm="0">
                                          <p:val>
                                            <p:strVal val="ppt_x"/>
                                          </p:val>
                                        </p:tav>
                                        <p:tav tm="100000">
                                          <p:val>
                                            <p:strVal val="0-ppt_w/2"/>
                                          </p:val>
                                        </p:tav>
                                      </p:tavLst>
                                    </p:anim>
                                    <p:anim calcmode="lin" valueType="num">
                                      <p:cBhvr additive="base">
                                        <p:cTn id="1383" dur="2250"/>
                                        <p:tgtEl>
                                          <p:spTgt spid="109"/>
                                        </p:tgtEl>
                                        <p:attrNameLst>
                                          <p:attrName>ppt_y</p:attrName>
                                        </p:attrNameLst>
                                      </p:cBhvr>
                                      <p:tavLst>
                                        <p:tav tm="0">
                                          <p:val>
                                            <p:strVal val="ppt_y"/>
                                          </p:val>
                                        </p:tav>
                                        <p:tav tm="100000">
                                          <p:val>
                                            <p:strVal val="0-ppt_h/2"/>
                                          </p:val>
                                        </p:tav>
                                      </p:tavLst>
                                    </p:anim>
                                    <p:set>
                                      <p:cBhvr>
                                        <p:cTn id="1384" dur="1" fill="hold">
                                          <p:stCondLst>
                                            <p:cond delay="2249"/>
                                          </p:stCondLst>
                                        </p:cTn>
                                        <p:tgtEl>
                                          <p:spTgt spid="109"/>
                                        </p:tgtEl>
                                        <p:attrNameLst>
                                          <p:attrName>style.visibility</p:attrName>
                                        </p:attrNameLst>
                                      </p:cBhvr>
                                      <p:to>
                                        <p:strVal val="hidden"/>
                                      </p:to>
                                    </p:set>
                                  </p:childTnLst>
                                </p:cTn>
                              </p:par>
                              <p:par>
                                <p:cTn id="1385" presetID="2" presetClass="exit" presetSubtype="9" fill="hold" grpId="2" nodeType="withEffect">
                                  <p:stCondLst>
                                    <p:cond delay="0"/>
                                  </p:stCondLst>
                                  <p:childTnLst>
                                    <p:anim calcmode="lin" valueType="num">
                                      <p:cBhvr additive="base">
                                        <p:cTn id="1386" dur="2250"/>
                                        <p:tgtEl>
                                          <p:spTgt spid="110"/>
                                        </p:tgtEl>
                                        <p:attrNameLst>
                                          <p:attrName>ppt_x</p:attrName>
                                        </p:attrNameLst>
                                      </p:cBhvr>
                                      <p:tavLst>
                                        <p:tav tm="0">
                                          <p:val>
                                            <p:strVal val="ppt_x"/>
                                          </p:val>
                                        </p:tav>
                                        <p:tav tm="100000">
                                          <p:val>
                                            <p:strVal val="0-ppt_w/2"/>
                                          </p:val>
                                        </p:tav>
                                      </p:tavLst>
                                    </p:anim>
                                    <p:anim calcmode="lin" valueType="num">
                                      <p:cBhvr additive="base">
                                        <p:cTn id="1387" dur="2250"/>
                                        <p:tgtEl>
                                          <p:spTgt spid="110"/>
                                        </p:tgtEl>
                                        <p:attrNameLst>
                                          <p:attrName>ppt_y</p:attrName>
                                        </p:attrNameLst>
                                      </p:cBhvr>
                                      <p:tavLst>
                                        <p:tav tm="0">
                                          <p:val>
                                            <p:strVal val="ppt_y"/>
                                          </p:val>
                                        </p:tav>
                                        <p:tav tm="100000">
                                          <p:val>
                                            <p:strVal val="0-ppt_h/2"/>
                                          </p:val>
                                        </p:tav>
                                      </p:tavLst>
                                    </p:anim>
                                    <p:set>
                                      <p:cBhvr>
                                        <p:cTn id="1388" dur="1" fill="hold">
                                          <p:stCondLst>
                                            <p:cond delay="2249"/>
                                          </p:stCondLst>
                                        </p:cTn>
                                        <p:tgtEl>
                                          <p:spTgt spid="110"/>
                                        </p:tgtEl>
                                        <p:attrNameLst>
                                          <p:attrName>style.visibility</p:attrName>
                                        </p:attrNameLst>
                                      </p:cBhvr>
                                      <p:to>
                                        <p:strVal val="hidden"/>
                                      </p:to>
                                    </p:set>
                                  </p:childTnLst>
                                </p:cTn>
                              </p:par>
                              <p:par>
                                <p:cTn id="1389" presetID="2" presetClass="exit" presetSubtype="9" fill="hold" grpId="2" nodeType="withEffect">
                                  <p:stCondLst>
                                    <p:cond delay="0"/>
                                  </p:stCondLst>
                                  <p:childTnLst>
                                    <p:anim calcmode="lin" valueType="num">
                                      <p:cBhvr additive="base">
                                        <p:cTn id="1390" dur="2250"/>
                                        <p:tgtEl>
                                          <p:spTgt spid="111"/>
                                        </p:tgtEl>
                                        <p:attrNameLst>
                                          <p:attrName>ppt_x</p:attrName>
                                        </p:attrNameLst>
                                      </p:cBhvr>
                                      <p:tavLst>
                                        <p:tav tm="0">
                                          <p:val>
                                            <p:strVal val="ppt_x"/>
                                          </p:val>
                                        </p:tav>
                                        <p:tav tm="100000">
                                          <p:val>
                                            <p:strVal val="0-ppt_w/2"/>
                                          </p:val>
                                        </p:tav>
                                      </p:tavLst>
                                    </p:anim>
                                    <p:anim calcmode="lin" valueType="num">
                                      <p:cBhvr additive="base">
                                        <p:cTn id="1391" dur="2250"/>
                                        <p:tgtEl>
                                          <p:spTgt spid="111"/>
                                        </p:tgtEl>
                                        <p:attrNameLst>
                                          <p:attrName>ppt_y</p:attrName>
                                        </p:attrNameLst>
                                      </p:cBhvr>
                                      <p:tavLst>
                                        <p:tav tm="0">
                                          <p:val>
                                            <p:strVal val="ppt_y"/>
                                          </p:val>
                                        </p:tav>
                                        <p:tav tm="100000">
                                          <p:val>
                                            <p:strVal val="0-ppt_h/2"/>
                                          </p:val>
                                        </p:tav>
                                      </p:tavLst>
                                    </p:anim>
                                    <p:set>
                                      <p:cBhvr>
                                        <p:cTn id="1392" dur="1" fill="hold">
                                          <p:stCondLst>
                                            <p:cond delay="2249"/>
                                          </p:stCondLst>
                                        </p:cTn>
                                        <p:tgtEl>
                                          <p:spTgt spid="111"/>
                                        </p:tgtEl>
                                        <p:attrNameLst>
                                          <p:attrName>style.visibility</p:attrName>
                                        </p:attrNameLst>
                                      </p:cBhvr>
                                      <p:to>
                                        <p:strVal val="hidden"/>
                                      </p:to>
                                    </p:set>
                                  </p:childTnLst>
                                </p:cTn>
                              </p:par>
                              <p:par>
                                <p:cTn id="1393" presetID="2" presetClass="exit" presetSubtype="9" fill="hold" grpId="2" nodeType="withEffect">
                                  <p:stCondLst>
                                    <p:cond delay="0"/>
                                  </p:stCondLst>
                                  <p:childTnLst>
                                    <p:anim calcmode="lin" valueType="num">
                                      <p:cBhvr additive="base">
                                        <p:cTn id="1394" dur="2250"/>
                                        <p:tgtEl>
                                          <p:spTgt spid="112"/>
                                        </p:tgtEl>
                                        <p:attrNameLst>
                                          <p:attrName>ppt_x</p:attrName>
                                        </p:attrNameLst>
                                      </p:cBhvr>
                                      <p:tavLst>
                                        <p:tav tm="0">
                                          <p:val>
                                            <p:strVal val="ppt_x"/>
                                          </p:val>
                                        </p:tav>
                                        <p:tav tm="100000">
                                          <p:val>
                                            <p:strVal val="0-ppt_w/2"/>
                                          </p:val>
                                        </p:tav>
                                      </p:tavLst>
                                    </p:anim>
                                    <p:anim calcmode="lin" valueType="num">
                                      <p:cBhvr additive="base">
                                        <p:cTn id="1395" dur="2250"/>
                                        <p:tgtEl>
                                          <p:spTgt spid="112"/>
                                        </p:tgtEl>
                                        <p:attrNameLst>
                                          <p:attrName>ppt_y</p:attrName>
                                        </p:attrNameLst>
                                      </p:cBhvr>
                                      <p:tavLst>
                                        <p:tav tm="0">
                                          <p:val>
                                            <p:strVal val="ppt_y"/>
                                          </p:val>
                                        </p:tav>
                                        <p:tav tm="100000">
                                          <p:val>
                                            <p:strVal val="0-ppt_h/2"/>
                                          </p:val>
                                        </p:tav>
                                      </p:tavLst>
                                    </p:anim>
                                    <p:set>
                                      <p:cBhvr>
                                        <p:cTn id="1396" dur="1" fill="hold">
                                          <p:stCondLst>
                                            <p:cond delay="2249"/>
                                          </p:stCondLst>
                                        </p:cTn>
                                        <p:tgtEl>
                                          <p:spTgt spid="112"/>
                                        </p:tgtEl>
                                        <p:attrNameLst>
                                          <p:attrName>style.visibility</p:attrName>
                                        </p:attrNameLst>
                                      </p:cBhvr>
                                      <p:to>
                                        <p:strVal val="hidden"/>
                                      </p:to>
                                    </p:set>
                                  </p:childTnLst>
                                </p:cTn>
                              </p:par>
                              <p:par>
                                <p:cTn id="1397" presetID="2" presetClass="exit" presetSubtype="9" fill="hold" grpId="2" nodeType="withEffect">
                                  <p:stCondLst>
                                    <p:cond delay="0"/>
                                  </p:stCondLst>
                                  <p:childTnLst>
                                    <p:anim calcmode="lin" valueType="num">
                                      <p:cBhvr additive="base">
                                        <p:cTn id="1398" dur="2250"/>
                                        <p:tgtEl>
                                          <p:spTgt spid="113"/>
                                        </p:tgtEl>
                                        <p:attrNameLst>
                                          <p:attrName>ppt_x</p:attrName>
                                        </p:attrNameLst>
                                      </p:cBhvr>
                                      <p:tavLst>
                                        <p:tav tm="0">
                                          <p:val>
                                            <p:strVal val="ppt_x"/>
                                          </p:val>
                                        </p:tav>
                                        <p:tav tm="100000">
                                          <p:val>
                                            <p:strVal val="0-ppt_w/2"/>
                                          </p:val>
                                        </p:tav>
                                      </p:tavLst>
                                    </p:anim>
                                    <p:anim calcmode="lin" valueType="num">
                                      <p:cBhvr additive="base">
                                        <p:cTn id="1399" dur="2250"/>
                                        <p:tgtEl>
                                          <p:spTgt spid="113"/>
                                        </p:tgtEl>
                                        <p:attrNameLst>
                                          <p:attrName>ppt_y</p:attrName>
                                        </p:attrNameLst>
                                      </p:cBhvr>
                                      <p:tavLst>
                                        <p:tav tm="0">
                                          <p:val>
                                            <p:strVal val="ppt_y"/>
                                          </p:val>
                                        </p:tav>
                                        <p:tav tm="100000">
                                          <p:val>
                                            <p:strVal val="0-ppt_h/2"/>
                                          </p:val>
                                        </p:tav>
                                      </p:tavLst>
                                    </p:anim>
                                    <p:set>
                                      <p:cBhvr>
                                        <p:cTn id="1400" dur="1" fill="hold">
                                          <p:stCondLst>
                                            <p:cond delay="2249"/>
                                          </p:stCondLst>
                                        </p:cTn>
                                        <p:tgtEl>
                                          <p:spTgt spid="113"/>
                                        </p:tgtEl>
                                        <p:attrNameLst>
                                          <p:attrName>style.visibility</p:attrName>
                                        </p:attrNameLst>
                                      </p:cBhvr>
                                      <p:to>
                                        <p:strVal val="hidden"/>
                                      </p:to>
                                    </p:set>
                                  </p:childTnLst>
                                </p:cTn>
                              </p:par>
                              <p:par>
                                <p:cTn id="1401" presetID="2" presetClass="exit" presetSubtype="9" fill="hold" grpId="2" nodeType="withEffect">
                                  <p:stCondLst>
                                    <p:cond delay="0"/>
                                  </p:stCondLst>
                                  <p:childTnLst>
                                    <p:anim calcmode="lin" valueType="num">
                                      <p:cBhvr additive="base">
                                        <p:cTn id="1402" dur="2250"/>
                                        <p:tgtEl>
                                          <p:spTgt spid="114"/>
                                        </p:tgtEl>
                                        <p:attrNameLst>
                                          <p:attrName>ppt_x</p:attrName>
                                        </p:attrNameLst>
                                      </p:cBhvr>
                                      <p:tavLst>
                                        <p:tav tm="0">
                                          <p:val>
                                            <p:strVal val="ppt_x"/>
                                          </p:val>
                                        </p:tav>
                                        <p:tav tm="100000">
                                          <p:val>
                                            <p:strVal val="0-ppt_w/2"/>
                                          </p:val>
                                        </p:tav>
                                      </p:tavLst>
                                    </p:anim>
                                    <p:anim calcmode="lin" valueType="num">
                                      <p:cBhvr additive="base">
                                        <p:cTn id="1403" dur="2250"/>
                                        <p:tgtEl>
                                          <p:spTgt spid="114"/>
                                        </p:tgtEl>
                                        <p:attrNameLst>
                                          <p:attrName>ppt_y</p:attrName>
                                        </p:attrNameLst>
                                      </p:cBhvr>
                                      <p:tavLst>
                                        <p:tav tm="0">
                                          <p:val>
                                            <p:strVal val="ppt_y"/>
                                          </p:val>
                                        </p:tav>
                                        <p:tav tm="100000">
                                          <p:val>
                                            <p:strVal val="0-ppt_h/2"/>
                                          </p:val>
                                        </p:tav>
                                      </p:tavLst>
                                    </p:anim>
                                    <p:set>
                                      <p:cBhvr>
                                        <p:cTn id="1404" dur="1" fill="hold">
                                          <p:stCondLst>
                                            <p:cond delay="2249"/>
                                          </p:stCondLst>
                                        </p:cTn>
                                        <p:tgtEl>
                                          <p:spTgt spid="114"/>
                                        </p:tgtEl>
                                        <p:attrNameLst>
                                          <p:attrName>style.visibility</p:attrName>
                                        </p:attrNameLst>
                                      </p:cBhvr>
                                      <p:to>
                                        <p:strVal val="hidden"/>
                                      </p:to>
                                    </p:set>
                                  </p:childTnLst>
                                </p:cTn>
                              </p:par>
                              <p:par>
                                <p:cTn id="1405" presetID="2" presetClass="exit" presetSubtype="9" fill="hold" grpId="2" nodeType="withEffect">
                                  <p:stCondLst>
                                    <p:cond delay="0"/>
                                  </p:stCondLst>
                                  <p:childTnLst>
                                    <p:anim calcmode="lin" valueType="num">
                                      <p:cBhvr additive="base">
                                        <p:cTn id="1406" dur="2250"/>
                                        <p:tgtEl>
                                          <p:spTgt spid="115"/>
                                        </p:tgtEl>
                                        <p:attrNameLst>
                                          <p:attrName>ppt_x</p:attrName>
                                        </p:attrNameLst>
                                      </p:cBhvr>
                                      <p:tavLst>
                                        <p:tav tm="0">
                                          <p:val>
                                            <p:strVal val="ppt_x"/>
                                          </p:val>
                                        </p:tav>
                                        <p:tav tm="100000">
                                          <p:val>
                                            <p:strVal val="0-ppt_w/2"/>
                                          </p:val>
                                        </p:tav>
                                      </p:tavLst>
                                    </p:anim>
                                    <p:anim calcmode="lin" valueType="num">
                                      <p:cBhvr additive="base">
                                        <p:cTn id="1407" dur="2250"/>
                                        <p:tgtEl>
                                          <p:spTgt spid="115"/>
                                        </p:tgtEl>
                                        <p:attrNameLst>
                                          <p:attrName>ppt_y</p:attrName>
                                        </p:attrNameLst>
                                      </p:cBhvr>
                                      <p:tavLst>
                                        <p:tav tm="0">
                                          <p:val>
                                            <p:strVal val="ppt_y"/>
                                          </p:val>
                                        </p:tav>
                                        <p:tav tm="100000">
                                          <p:val>
                                            <p:strVal val="0-ppt_h/2"/>
                                          </p:val>
                                        </p:tav>
                                      </p:tavLst>
                                    </p:anim>
                                    <p:set>
                                      <p:cBhvr>
                                        <p:cTn id="1408" dur="1" fill="hold">
                                          <p:stCondLst>
                                            <p:cond delay="2249"/>
                                          </p:stCondLst>
                                        </p:cTn>
                                        <p:tgtEl>
                                          <p:spTgt spid="115"/>
                                        </p:tgtEl>
                                        <p:attrNameLst>
                                          <p:attrName>style.visibility</p:attrName>
                                        </p:attrNameLst>
                                      </p:cBhvr>
                                      <p:to>
                                        <p:strVal val="hidden"/>
                                      </p:to>
                                    </p:set>
                                  </p:childTnLst>
                                </p:cTn>
                              </p:par>
                              <p:par>
                                <p:cTn id="1409" presetID="2" presetClass="exit" presetSubtype="9" fill="hold" grpId="2" nodeType="withEffect">
                                  <p:stCondLst>
                                    <p:cond delay="0"/>
                                  </p:stCondLst>
                                  <p:childTnLst>
                                    <p:anim calcmode="lin" valueType="num">
                                      <p:cBhvr additive="base">
                                        <p:cTn id="1410" dur="2250"/>
                                        <p:tgtEl>
                                          <p:spTgt spid="116"/>
                                        </p:tgtEl>
                                        <p:attrNameLst>
                                          <p:attrName>ppt_x</p:attrName>
                                        </p:attrNameLst>
                                      </p:cBhvr>
                                      <p:tavLst>
                                        <p:tav tm="0">
                                          <p:val>
                                            <p:strVal val="ppt_x"/>
                                          </p:val>
                                        </p:tav>
                                        <p:tav tm="100000">
                                          <p:val>
                                            <p:strVal val="0-ppt_w/2"/>
                                          </p:val>
                                        </p:tav>
                                      </p:tavLst>
                                    </p:anim>
                                    <p:anim calcmode="lin" valueType="num">
                                      <p:cBhvr additive="base">
                                        <p:cTn id="1411" dur="2250"/>
                                        <p:tgtEl>
                                          <p:spTgt spid="116"/>
                                        </p:tgtEl>
                                        <p:attrNameLst>
                                          <p:attrName>ppt_y</p:attrName>
                                        </p:attrNameLst>
                                      </p:cBhvr>
                                      <p:tavLst>
                                        <p:tav tm="0">
                                          <p:val>
                                            <p:strVal val="ppt_y"/>
                                          </p:val>
                                        </p:tav>
                                        <p:tav tm="100000">
                                          <p:val>
                                            <p:strVal val="0-ppt_h/2"/>
                                          </p:val>
                                        </p:tav>
                                      </p:tavLst>
                                    </p:anim>
                                    <p:set>
                                      <p:cBhvr>
                                        <p:cTn id="1412" dur="1" fill="hold">
                                          <p:stCondLst>
                                            <p:cond delay="2249"/>
                                          </p:stCondLst>
                                        </p:cTn>
                                        <p:tgtEl>
                                          <p:spTgt spid="116"/>
                                        </p:tgtEl>
                                        <p:attrNameLst>
                                          <p:attrName>style.visibility</p:attrName>
                                        </p:attrNameLst>
                                      </p:cBhvr>
                                      <p:to>
                                        <p:strVal val="hidden"/>
                                      </p:to>
                                    </p:set>
                                  </p:childTnLst>
                                </p:cTn>
                              </p:par>
                              <p:par>
                                <p:cTn id="1413" presetID="2" presetClass="exit" presetSubtype="9" fill="hold" grpId="2" nodeType="withEffect">
                                  <p:stCondLst>
                                    <p:cond delay="0"/>
                                  </p:stCondLst>
                                  <p:childTnLst>
                                    <p:anim calcmode="lin" valueType="num">
                                      <p:cBhvr additive="base">
                                        <p:cTn id="1414" dur="2250"/>
                                        <p:tgtEl>
                                          <p:spTgt spid="117"/>
                                        </p:tgtEl>
                                        <p:attrNameLst>
                                          <p:attrName>ppt_x</p:attrName>
                                        </p:attrNameLst>
                                      </p:cBhvr>
                                      <p:tavLst>
                                        <p:tav tm="0">
                                          <p:val>
                                            <p:strVal val="ppt_x"/>
                                          </p:val>
                                        </p:tav>
                                        <p:tav tm="100000">
                                          <p:val>
                                            <p:strVal val="0-ppt_w/2"/>
                                          </p:val>
                                        </p:tav>
                                      </p:tavLst>
                                    </p:anim>
                                    <p:anim calcmode="lin" valueType="num">
                                      <p:cBhvr additive="base">
                                        <p:cTn id="1415" dur="2250"/>
                                        <p:tgtEl>
                                          <p:spTgt spid="117"/>
                                        </p:tgtEl>
                                        <p:attrNameLst>
                                          <p:attrName>ppt_y</p:attrName>
                                        </p:attrNameLst>
                                      </p:cBhvr>
                                      <p:tavLst>
                                        <p:tav tm="0">
                                          <p:val>
                                            <p:strVal val="ppt_y"/>
                                          </p:val>
                                        </p:tav>
                                        <p:tav tm="100000">
                                          <p:val>
                                            <p:strVal val="0-ppt_h/2"/>
                                          </p:val>
                                        </p:tav>
                                      </p:tavLst>
                                    </p:anim>
                                    <p:set>
                                      <p:cBhvr>
                                        <p:cTn id="1416" dur="1" fill="hold">
                                          <p:stCondLst>
                                            <p:cond delay="2249"/>
                                          </p:stCondLst>
                                        </p:cTn>
                                        <p:tgtEl>
                                          <p:spTgt spid="117"/>
                                        </p:tgtEl>
                                        <p:attrNameLst>
                                          <p:attrName>style.visibility</p:attrName>
                                        </p:attrNameLst>
                                      </p:cBhvr>
                                      <p:to>
                                        <p:strVal val="hidden"/>
                                      </p:to>
                                    </p:set>
                                  </p:childTnLst>
                                </p:cTn>
                              </p:par>
                              <p:par>
                                <p:cTn id="1417" presetID="2" presetClass="exit" presetSubtype="9" fill="hold" grpId="2" nodeType="withEffect">
                                  <p:stCondLst>
                                    <p:cond delay="0"/>
                                  </p:stCondLst>
                                  <p:childTnLst>
                                    <p:anim calcmode="lin" valueType="num">
                                      <p:cBhvr additive="base">
                                        <p:cTn id="1418" dur="2250"/>
                                        <p:tgtEl>
                                          <p:spTgt spid="118"/>
                                        </p:tgtEl>
                                        <p:attrNameLst>
                                          <p:attrName>ppt_x</p:attrName>
                                        </p:attrNameLst>
                                      </p:cBhvr>
                                      <p:tavLst>
                                        <p:tav tm="0">
                                          <p:val>
                                            <p:strVal val="ppt_x"/>
                                          </p:val>
                                        </p:tav>
                                        <p:tav tm="100000">
                                          <p:val>
                                            <p:strVal val="0-ppt_w/2"/>
                                          </p:val>
                                        </p:tav>
                                      </p:tavLst>
                                    </p:anim>
                                    <p:anim calcmode="lin" valueType="num">
                                      <p:cBhvr additive="base">
                                        <p:cTn id="1419" dur="2250"/>
                                        <p:tgtEl>
                                          <p:spTgt spid="118"/>
                                        </p:tgtEl>
                                        <p:attrNameLst>
                                          <p:attrName>ppt_y</p:attrName>
                                        </p:attrNameLst>
                                      </p:cBhvr>
                                      <p:tavLst>
                                        <p:tav tm="0">
                                          <p:val>
                                            <p:strVal val="ppt_y"/>
                                          </p:val>
                                        </p:tav>
                                        <p:tav tm="100000">
                                          <p:val>
                                            <p:strVal val="0-ppt_h/2"/>
                                          </p:val>
                                        </p:tav>
                                      </p:tavLst>
                                    </p:anim>
                                    <p:set>
                                      <p:cBhvr>
                                        <p:cTn id="1420" dur="1" fill="hold">
                                          <p:stCondLst>
                                            <p:cond delay="2249"/>
                                          </p:stCondLst>
                                        </p:cTn>
                                        <p:tgtEl>
                                          <p:spTgt spid="118"/>
                                        </p:tgtEl>
                                        <p:attrNameLst>
                                          <p:attrName>style.visibility</p:attrName>
                                        </p:attrNameLst>
                                      </p:cBhvr>
                                      <p:to>
                                        <p:strVal val="hidden"/>
                                      </p:to>
                                    </p:set>
                                  </p:childTnLst>
                                </p:cTn>
                              </p:par>
                              <p:par>
                                <p:cTn id="1421" presetID="2" presetClass="exit" presetSubtype="9" fill="hold" grpId="2" nodeType="withEffect">
                                  <p:stCondLst>
                                    <p:cond delay="0"/>
                                  </p:stCondLst>
                                  <p:childTnLst>
                                    <p:anim calcmode="lin" valueType="num">
                                      <p:cBhvr additive="base">
                                        <p:cTn id="1422" dur="2250"/>
                                        <p:tgtEl>
                                          <p:spTgt spid="119"/>
                                        </p:tgtEl>
                                        <p:attrNameLst>
                                          <p:attrName>ppt_x</p:attrName>
                                        </p:attrNameLst>
                                      </p:cBhvr>
                                      <p:tavLst>
                                        <p:tav tm="0">
                                          <p:val>
                                            <p:strVal val="ppt_x"/>
                                          </p:val>
                                        </p:tav>
                                        <p:tav tm="100000">
                                          <p:val>
                                            <p:strVal val="0-ppt_w/2"/>
                                          </p:val>
                                        </p:tav>
                                      </p:tavLst>
                                    </p:anim>
                                    <p:anim calcmode="lin" valueType="num">
                                      <p:cBhvr additive="base">
                                        <p:cTn id="1423" dur="2250"/>
                                        <p:tgtEl>
                                          <p:spTgt spid="119"/>
                                        </p:tgtEl>
                                        <p:attrNameLst>
                                          <p:attrName>ppt_y</p:attrName>
                                        </p:attrNameLst>
                                      </p:cBhvr>
                                      <p:tavLst>
                                        <p:tav tm="0">
                                          <p:val>
                                            <p:strVal val="ppt_y"/>
                                          </p:val>
                                        </p:tav>
                                        <p:tav tm="100000">
                                          <p:val>
                                            <p:strVal val="0-ppt_h/2"/>
                                          </p:val>
                                        </p:tav>
                                      </p:tavLst>
                                    </p:anim>
                                    <p:set>
                                      <p:cBhvr>
                                        <p:cTn id="1424" dur="1" fill="hold">
                                          <p:stCondLst>
                                            <p:cond delay="2249"/>
                                          </p:stCondLst>
                                        </p:cTn>
                                        <p:tgtEl>
                                          <p:spTgt spid="119"/>
                                        </p:tgtEl>
                                        <p:attrNameLst>
                                          <p:attrName>style.visibility</p:attrName>
                                        </p:attrNameLst>
                                      </p:cBhvr>
                                      <p:to>
                                        <p:strVal val="hidden"/>
                                      </p:to>
                                    </p:set>
                                  </p:childTnLst>
                                </p:cTn>
                              </p:par>
                              <p:par>
                                <p:cTn id="1425" presetID="2" presetClass="exit" presetSubtype="9" fill="hold" grpId="2" nodeType="withEffect">
                                  <p:stCondLst>
                                    <p:cond delay="0"/>
                                  </p:stCondLst>
                                  <p:childTnLst>
                                    <p:anim calcmode="lin" valueType="num">
                                      <p:cBhvr additive="base">
                                        <p:cTn id="1426" dur="2250"/>
                                        <p:tgtEl>
                                          <p:spTgt spid="120"/>
                                        </p:tgtEl>
                                        <p:attrNameLst>
                                          <p:attrName>ppt_x</p:attrName>
                                        </p:attrNameLst>
                                      </p:cBhvr>
                                      <p:tavLst>
                                        <p:tav tm="0">
                                          <p:val>
                                            <p:strVal val="ppt_x"/>
                                          </p:val>
                                        </p:tav>
                                        <p:tav tm="100000">
                                          <p:val>
                                            <p:strVal val="0-ppt_w/2"/>
                                          </p:val>
                                        </p:tav>
                                      </p:tavLst>
                                    </p:anim>
                                    <p:anim calcmode="lin" valueType="num">
                                      <p:cBhvr additive="base">
                                        <p:cTn id="1427" dur="2250"/>
                                        <p:tgtEl>
                                          <p:spTgt spid="120"/>
                                        </p:tgtEl>
                                        <p:attrNameLst>
                                          <p:attrName>ppt_y</p:attrName>
                                        </p:attrNameLst>
                                      </p:cBhvr>
                                      <p:tavLst>
                                        <p:tav tm="0">
                                          <p:val>
                                            <p:strVal val="ppt_y"/>
                                          </p:val>
                                        </p:tav>
                                        <p:tav tm="100000">
                                          <p:val>
                                            <p:strVal val="0-ppt_h/2"/>
                                          </p:val>
                                        </p:tav>
                                      </p:tavLst>
                                    </p:anim>
                                    <p:set>
                                      <p:cBhvr>
                                        <p:cTn id="1428" dur="1" fill="hold">
                                          <p:stCondLst>
                                            <p:cond delay="2249"/>
                                          </p:stCondLst>
                                        </p:cTn>
                                        <p:tgtEl>
                                          <p:spTgt spid="120"/>
                                        </p:tgtEl>
                                        <p:attrNameLst>
                                          <p:attrName>style.visibility</p:attrName>
                                        </p:attrNameLst>
                                      </p:cBhvr>
                                      <p:to>
                                        <p:strVal val="hidden"/>
                                      </p:to>
                                    </p:set>
                                  </p:childTnLst>
                                </p:cTn>
                              </p:par>
                              <p:par>
                                <p:cTn id="1429" presetID="2" presetClass="exit" presetSubtype="9" fill="hold" grpId="2" nodeType="withEffect">
                                  <p:stCondLst>
                                    <p:cond delay="0"/>
                                  </p:stCondLst>
                                  <p:childTnLst>
                                    <p:anim calcmode="lin" valueType="num">
                                      <p:cBhvr additive="base">
                                        <p:cTn id="1430" dur="2250"/>
                                        <p:tgtEl>
                                          <p:spTgt spid="121"/>
                                        </p:tgtEl>
                                        <p:attrNameLst>
                                          <p:attrName>ppt_x</p:attrName>
                                        </p:attrNameLst>
                                      </p:cBhvr>
                                      <p:tavLst>
                                        <p:tav tm="0">
                                          <p:val>
                                            <p:strVal val="ppt_x"/>
                                          </p:val>
                                        </p:tav>
                                        <p:tav tm="100000">
                                          <p:val>
                                            <p:strVal val="0-ppt_w/2"/>
                                          </p:val>
                                        </p:tav>
                                      </p:tavLst>
                                    </p:anim>
                                    <p:anim calcmode="lin" valueType="num">
                                      <p:cBhvr additive="base">
                                        <p:cTn id="1431" dur="2250"/>
                                        <p:tgtEl>
                                          <p:spTgt spid="121"/>
                                        </p:tgtEl>
                                        <p:attrNameLst>
                                          <p:attrName>ppt_y</p:attrName>
                                        </p:attrNameLst>
                                      </p:cBhvr>
                                      <p:tavLst>
                                        <p:tav tm="0">
                                          <p:val>
                                            <p:strVal val="ppt_y"/>
                                          </p:val>
                                        </p:tav>
                                        <p:tav tm="100000">
                                          <p:val>
                                            <p:strVal val="0-ppt_h/2"/>
                                          </p:val>
                                        </p:tav>
                                      </p:tavLst>
                                    </p:anim>
                                    <p:set>
                                      <p:cBhvr>
                                        <p:cTn id="1432" dur="1" fill="hold">
                                          <p:stCondLst>
                                            <p:cond delay="2249"/>
                                          </p:stCondLst>
                                        </p:cTn>
                                        <p:tgtEl>
                                          <p:spTgt spid="121"/>
                                        </p:tgtEl>
                                        <p:attrNameLst>
                                          <p:attrName>style.visibility</p:attrName>
                                        </p:attrNameLst>
                                      </p:cBhvr>
                                      <p:to>
                                        <p:strVal val="hidden"/>
                                      </p:to>
                                    </p:set>
                                  </p:childTnLst>
                                </p:cTn>
                              </p:par>
                              <p:par>
                                <p:cTn id="1433" presetID="2" presetClass="exit" presetSubtype="9" fill="hold" grpId="2" nodeType="withEffect">
                                  <p:stCondLst>
                                    <p:cond delay="0"/>
                                  </p:stCondLst>
                                  <p:childTnLst>
                                    <p:anim calcmode="lin" valueType="num">
                                      <p:cBhvr additive="base">
                                        <p:cTn id="1434" dur="2250"/>
                                        <p:tgtEl>
                                          <p:spTgt spid="122"/>
                                        </p:tgtEl>
                                        <p:attrNameLst>
                                          <p:attrName>ppt_x</p:attrName>
                                        </p:attrNameLst>
                                      </p:cBhvr>
                                      <p:tavLst>
                                        <p:tav tm="0">
                                          <p:val>
                                            <p:strVal val="ppt_x"/>
                                          </p:val>
                                        </p:tav>
                                        <p:tav tm="100000">
                                          <p:val>
                                            <p:strVal val="0-ppt_w/2"/>
                                          </p:val>
                                        </p:tav>
                                      </p:tavLst>
                                    </p:anim>
                                    <p:anim calcmode="lin" valueType="num">
                                      <p:cBhvr additive="base">
                                        <p:cTn id="1435" dur="2250"/>
                                        <p:tgtEl>
                                          <p:spTgt spid="122"/>
                                        </p:tgtEl>
                                        <p:attrNameLst>
                                          <p:attrName>ppt_y</p:attrName>
                                        </p:attrNameLst>
                                      </p:cBhvr>
                                      <p:tavLst>
                                        <p:tav tm="0">
                                          <p:val>
                                            <p:strVal val="ppt_y"/>
                                          </p:val>
                                        </p:tav>
                                        <p:tav tm="100000">
                                          <p:val>
                                            <p:strVal val="0-ppt_h/2"/>
                                          </p:val>
                                        </p:tav>
                                      </p:tavLst>
                                    </p:anim>
                                    <p:set>
                                      <p:cBhvr>
                                        <p:cTn id="1436" dur="1" fill="hold">
                                          <p:stCondLst>
                                            <p:cond delay="2249"/>
                                          </p:stCondLst>
                                        </p:cTn>
                                        <p:tgtEl>
                                          <p:spTgt spid="122"/>
                                        </p:tgtEl>
                                        <p:attrNameLst>
                                          <p:attrName>style.visibility</p:attrName>
                                        </p:attrNameLst>
                                      </p:cBhvr>
                                      <p:to>
                                        <p:strVal val="hidden"/>
                                      </p:to>
                                    </p:set>
                                  </p:childTnLst>
                                </p:cTn>
                              </p:par>
                              <p:par>
                                <p:cTn id="1437" presetID="2" presetClass="exit" presetSubtype="9" fill="hold" grpId="2" nodeType="withEffect">
                                  <p:stCondLst>
                                    <p:cond delay="0"/>
                                  </p:stCondLst>
                                  <p:childTnLst>
                                    <p:anim calcmode="lin" valueType="num">
                                      <p:cBhvr additive="base">
                                        <p:cTn id="1438" dur="2250"/>
                                        <p:tgtEl>
                                          <p:spTgt spid="123"/>
                                        </p:tgtEl>
                                        <p:attrNameLst>
                                          <p:attrName>ppt_x</p:attrName>
                                        </p:attrNameLst>
                                      </p:cBhvr>
                                      <p:tavLst>
                                        <p:tav tm="0">
                                          <p:val>
                                            <p:strVal val="ppt_x"/>
                                          </p:val>
                                        </p:tav>
                                        <p:tav tm="100000">
                                          <p:val>
                                            <p:strVal val="0-ppt_w/2"/>
                                          </p:val>
                                        </p:tav>
                                      </p:tavLst>
                                    </p:anim>
                                    <p:anim calcmode="lin" valueType="num">
                                      <p:cBhvr additive="base">
                                        <p:cTn id="1439" dur="2250"/>
                                        <p:tgtEl>
                                          <p:spTgt spid="123"/>
                                        </p:tgtEl>
                                        <p:attrNameLst>
                                          <p:attrName>ppt_y</p:attrName>
                                        </p:attrNameLst>
                                      </p:cBhvr>
                                      <p:tavLst>
                                        <p:tav tm="0">
                                          <p:val>
                                            <p:strVal val="ppt_y"/>
                                          </p:val>
                                        </p:tav>
                                        <p:tav tm="100000">
                                          <p:val>
                                            <p:strVal val="0-ppt_h/2"/>
                                          </p:val>
                                        </p:tav>
                                      </p:tavLst>
                                    </p:anim>
                                    <p:set>
                                      <p:cBhvr>
                                        <p:cTn id="1440" dur="1" fill="hold">
                                          <p:stCondLst>
                                            <p:cond delay="2249"/>
                                          </p:stCondLst>
                                        </p:cTn>
                                        <p:tgtEl>
                                          <p:spTgt spid="123"/>
                                        </p:tgtEl>
                                        <p:attrNameLst>
                                          <p:attrName>style.visibility</p:attrName>
                                        </p:attrNameLst>
                                      </p:cBhvr>
                                      <p:to>
                                        <p:strVal val="hidden"/>
                                      </p:to>
                                    </p:set>
                                  </p:childTnLst>
                                </p:cTn>
                              </p:par>
                              <p:par>
                                <p:cTn id="1441" presetID="2" presetClass="exit" presetSubtype="9" fill="hold" grpId="2" nodeType="withEffect">
                                  <p:stCondLst>
                                    <p:cond delay="0"/>
                                  </p:stCondLst>
                                  <p:childTnLst>
                                    <p:anim calcmode="lin" valueType="num">
                                      <p:cBhvr additive="base">
                                        <p:cTn id="1442" dur="2250"/>
                                        <p:tgtEl>
                                          <p:spTgt spid="124"/>
                                        </p:tgtEl>
                                        <p:attrNameLst>
                                          <p:attrName>ppt_x</p:attrName>
                                        </p:attrNameLst>
                                      </p:cBhvr>
                                      <p:tavLst>
                                        <p:tav tm="0">
                                          <p:val>
                                            <p:strVal val="ppt_x"/>
                                          </p:val>
                                        </p:tav>
                                        <p:tav tm="100000">
                                          <p:val>
                                            <p:strVal val="0-ppt_w/2"/>
                                          </p:val>
                                        </p:tav>
                                      </p:tavLst>
                                    </p:anim>
                                    <p:anim calcmode="lin" valueType="num">
                                      <p:cBhvr additive="base">
                                        <p:cTn id="1443" dur="2250"/>
                                        <p:tgtEl>
                                          <p:spTgt spid="124"/>
                                        </p:tgtEl>
                                        <p:attrNameLst>
                                          <p:attrName>ppt_y</p:attrName>
                                        </p:attrNameLst>
                                      </p:cBhvr>
                                      <p:tavLst>
                                        <p:tav tm="0">
                                          <p:val>
                                            <p:strVal val="ppt_y"/>
                                          </p:val>
                                        </p:tav>
                                        <p:tav tm="100000">
                                          <p:val>
                                            <p:strVal val="0-ppt_h/2"/>
                                          </p:val>
                                        </p:tav>
                                      </p:tavLst>
                                    </p:anim>
                                    <p:set>
                                      <p:cBhvr>
                                        <p:cTn id="1444" dur="1" fill="hold">
                                          <p:stCondLst>
                                            <p:cond delay="2249"/>
                                          </p:stCondLst>
                                        </p:cTn>
                                        <p:tgtEl>
                                          <p:spTgt spid="124"/>
                                        </p:tgtEl>
                                        <p:attrNameLst>
                                          <p:attrName>style.visibility</p:attrName>
                                        </p:attrNameLst>
                                      </p:cBhvr>
                                      <p:to>
                                        <p:strVal val="hidden"/>
                                      </p:to>
                                    </p:set>
                                  </p:childTnLst>
                                </p:cTn>
                              </p:par>
                              <p:par>
                                <p:cTn id="1445" presetID="2" presetClass="exit" presetSubtype="9" fill="hold" grpId="2" nodeType="withEffect">
                                  <p:stCondLst>
                                    <p:cond delay="0"/>
                                  </p:stCondLst>
                                  <p:childTnLst>
                                    <p:anim calcmode="lin" valueType="num">
                                      <p:cBhvr additive="base">
                                        <p:cTn id="1446" dur="2250"/>
                                        <p:tgtEl>
                                          <p:spTgt spid="125"/>
                                        </p:tgtEl>
                                        <p:attrNameLst>
                                          <p:attrName>ppt_x</p:attrName>
                                        </p:attrNameLst>
                                      </p:cBhvr>
                                      <p:tavLst>
                                        <p:tav tm="0">
                                          <p:val>
                                            <p:strVal val="ppt_x"/>
                                          </p:val>
                                        </p:tav>
                                        <p:tav tm="100000">
                                          <p:val>
                                            <p:strVal val="0-ppt_w/2"/>
                                          </p:val>
                                        </p:tav>
                                      </p:tavLst>
                                    </p:anim>
                                    <p:anim calcmode="lin" valueType="num">
                                      <p:cBhvr additive="base">
                                        <p:cTn id="1447" dur="2250"/>
                                        <p:tgtEl>
                                          <p:spTgt spid="125"/>
                                        </p:tgtEl>
                                        <p:attrNameLst>
                                          <p:attrName>ppt_y</p:attrName>
                                        </p:attrNameLst>
                                      </p:cBhvr>
                                      <p:tavLst>
                                        <p:tav tm="0">
                                          <p:val>
                                            <p:strVal val="ppt_y"/>
                                          </p:val>
                                        </p:tav>
                                        <p:tav tm="100000">
                                          <p:val>
                                            <p:strVal val="0-ppt_h/2"/>
                                          </p:val>
                                        </p:tav>
                                      </p:tavLst>
                                    </p:anim>
                                    <p:set>
                                      <p:cBhvr>
                                        <p:cTn id="1448" dur="1" fill="hold">
                                          <p:stCondLst>
                                            <p:cond delay="2249"/>
                                          </p:stCondLst>
                                        </p:cTn>
                                        <p:tgtEl>
                                          <p:spTgt spid="125"/>
                                        </p:tgtEl>
                                        <p:attrNameLst>
                                          <p:attrName>style.visibility</p:attrName>
                                        </p:attrNameLst>
                                      </p:cBhvr>
                                      <p:to>
                                        <p:strVal val="hidden"/>
                                      </p:to>
                                    </p:set>
                                  </p:childTnLst>
                                </p:cTn>
                              </p:par>
                              <p:par>
                                <p:cTn id="1449" presetID="2" presetClass="exit" presetSubtype="9" fill="hold" grpId="2" nodeType="withEffect">
                                  <p:stCondLst>
                                    <p:cond delay="0"/>
                                  </p:stCondLst>
                                  <p:childTnLst>
                                    <p:anim calcmode="lin" valueType="num">
                                      <p:cBhvr additive="base">
                                        <p:cTn id="1450" dur="2250"/>
                                        <p:tgtEl>
                                          <p:spTgt spid="127"/>
                                        </p:tgtEl>
                                        <p:attrNameLst>
                                          <p:attrName>ppt_x</p:attrName>
                                        </p:attrNameLst>
                                      </p:cBhvr>
                                      <p:tavLst>
                                        <p:tav tm="0">
                                          <p:val>
                                            <p:strVal val="ppt_x"/>
                                          </p:val>
                                        </p:tav>
                                        <p:tav tm="100000">
                                          <p:val>
                                            <p:strVal val="0-ppt_w/2"/>
                                          </p:val>
                                        </p:tav>
                                      </p:tavLst>
                                    </p:anim>
                                    <p:anim calcmode="lin" valueType="num">
                                      <p:cBhvr additive="base">
                                        <p:cTn id="1451" dur="2250"/>
                                        <p:tgtEl>
                                          <p:spTgt spid="127"/>
                                        </p:tgtEl>
                                        <p:attrNameLst>
                                          <p:attrName>ppt_y</p:attrName>
                                        </p:attrNameLst>
                                      </p:cBhvr>
                                      <p:tavLst>
                                        <p:tav tm="0">
                                          <p:val>
                                            <p:strVal val="ppt_y"/>
                                          </p:val>
                                        </p:tav>
                                        <p:tav tm="100000">
                                          <p:val>
                                            <p:strVal val="0-ppt_h/2"/>
                                          </p:val>
                                        </p:tav>
                                      </p:tavLst>
                                    </p:anim>
                                    <p:set>
                                      <p:cBhvr>
                                        <p:cTn id="1452" dur="1" fill="hold">
                                          <p:stCondLst>
                                            <p:cond delay="2249"/>
                                          </p:stCondLst>
                                        </p:cTn>
                                        <p:tgtEl>
                                          <p:spTgt spid="127"/>
                                        </p:tgtEl>
                                        <p:attrNameLst>
                                          <p:attrName>style.visibility</p:attrName>
                                        </p:attrNameLst>
                                      </p:cBhvr>
                                      <p:to>
                                        <p:strVal val="hidden"/>
                                      </p:to>
                                    </p:set>
                                  </p:childTnLst>
                                </p:cTn>
                              </p:par>
                              <p:par>
                                <p:cTn id="1453" presetID="2" presetClass="exit" presetSubtype="9" fill="hold" grpId="2" nodeType="withEffect">
                                  <p:stCondLst>
                                    <p:cond delay="0"/>
                                  </p:stCondLst>
                                  <p:childTnLst>
                                    <p:anim calcmode="lin" valueType="num">
                                      <p:cBhvr additive="base">
                                        <p:cTn id="1454" dur="2250"/>
                                        <p:tgtEl>
                                          <p:spTgt spid="128"/>
                                        </p:tgtEl>
                                        <p:attrNameLst>
                                          <p:attrName>ppt_x</p:attrName>
                                        </p:attrNameLst>
                                      </p:cBhvr>
                                      <p:tavLst>
                                        <p:tav tm="0">
                                          <p:val>
                                            <p:strVal val="ppt_x"/>
                                          </p:val>
                                        </p:tav>
                                        <p:tav tm="100000">
                                          <p:val>
                                            <p:strVal val="0-ppt_w/2"/>
                                          </p:val>
                                        </p:tav>
                                      </p:tavLst>
                                    </p:anim>
                                    <p:anim calcmode="lin" valueType="num">
                                      <p:cBhvr additive="base">
                                        <p:cTn id="1455" dur="2250"/>
                                        <p:tgtEl>
                                          <p:spTgt spid="128"/>
                                        </p:tgtEl>
                                        <p:attrNameLst>
                                          <p:attrName>ppt_y</p:attrName>
                                        </p:attrNameLst>
                                      </p:cBhvr>
                                      <p:tavLst>
                                        <p:tav tm="0">
                                          <p:val>
                                            <p:strVal val="ppt_y"/>
                                          </p:val>
                                        </p:tav>
                                        <p:tav tm="100000">
                                          <p:val>
                                            <p:strVal val="0-ppt_h/2"/>
                                          </p:val>
                                        </p:tav>
                                      </p:tavLst>
                                    </p:anim>
                                    <p:set>
                                      <p:cBhvr>
                                        <p:cTn id="1456" dur="1" fill="hold">
                                          <p:stCondLst>
                                            <p:cond delay="2249"/>
                                          </p:stCondLst>
                                        </p:cTn>
                                        <p:tgtEl>
                                          <p:spTgt spid="128"/>
                                        </p:tgtEl>
                                        <p:attrNameLst>
                                          <p:attrName>style.visibility</p:attrName>
                                        </p:attrNameLst>
                                      </p:cBhvr>
                                      <p:to>
                                        <p:strVal val="hidden"/>
                                      </p:to>
                                    </p:set>
                                  </p:childTnLst>
                                </p:cTn>
                              </p:par>
                              <p:par>
                                <p:cTn id="1457" presetID="2" presetClass="exit" presetSubtype="9" fill="hold" grpId="2" nodeType="withEffect">
                                  <p:stCondLst>
                                    <p:cond delay="0"/>
                                  </p:stCondLst>
                                  <p:childTnLst>
                                    <p:anim calcmode="lin" valueType="num">
                                      <p:cBhvr additive="base">
                                        <p:cTn id="1458" dur="2250"/>
                                        <p:tgtEl>
                                          <p:spTgt spid="129"/>
                                        </p:tgtEl>
                                        <p:attrNameLst>
                                          <p:attrName>ppt_x</p:attrName>
                                        </p:attrNameLst>
                                      </p:cBhvr>
                                      <p:tavLst>
                                        <p:tav tm="0">
                                          <p:val>
                                            <p:strVal val="ppt_x"/>
                                          </p:val>
                                        </p:tav>
                                        <p:tav tm="100000">
                                          <p:val>
                                            <p:strVal val="0-ppt_w/2"/>
                                          </p:val>
                                        </p:tav>
                                      </p:tavLst>
                                    </p:anim>
                                    <p:anim calcmode="lin" valueType="num">
                                      <p:cBhvr additive="base">
                                        <p:cTn id="1459" dur="2250"/>
                                        <p:tgtEl>
                                          <p:spTgt spid="129"/>
                                        </p:tgtEl>
                                        <p:attrNameLst>
                                          <p:attrName>ppt_y</p:attrName>
                                        </p:attrNameLst>
                                      </p:cBhvr>
                                      <p:tavLst>
                                        <p:tav tm="0">
                                          <p:val>
                                            <p:strVal val="ppt_y"/>
                                          </p:val>
                                        </p:tav>
                                        <p:tav tm="100000">
                                          <p:val>
                                            <p:strVal val="0-ppt_h/2"/>
                                          </p:val>
                                        </p:tav>
                                      </p:tavLst>
                                    </p:anim>
                                    <p:set>
                                      <p:cBhvr>
                                        <p:cTn id="1460" dur="1" fill="hold">
                                          <p:stCondLst>
                                            <p:cond delay="2249"/>
                                          </p:stCondLst>
                                        </p:cTn>
                                        <p:tgtEl>
                                          <p:spTgt spid="129"/>
                                        </p:tgtEl>
                                        <p:attrNameLst>
                                          <p:attrName>style.visibility</p:attrName>
                                        </p:attrNameLst>
                                      </p:cBhvr>
                                      <p:to>
                                        <p:strVal val="hidden"/>
                                      </p:to>
                                    </p:set>
                                  </p:childTnLst>
                                </p:cTn>
                              </p:par>
                              <p:par>
                                <p:cTn id="1461" presetID="2" presetClass="exit" presetSubtype="9" fill="hold" grpId="2" nodeType="withEffect">
                                  <p:stCondLst>
                                    <p:cond delay="0"/>
                                  </p:stCondLst>
                                  <p:childTnLst>
                                    <p:anim calcmode="lin" valueType="num">
                                      <p:cBhvr additive="base">
                                        <p:cTn id="1462" dur="2250"/>
                                        <p:tgtEl>
                                          <p:spTgt spid="130"/>
                                        </p:tgtEl>
                                        <p:attrNameLst>
                                          <p:attrName>ppt_x</p:attrName>
                                        </p:attrNameLst>
                                      </p:cBhvr>
                                      <p:tavLst>
                                        <p:tav tm="0">
                                          <p:val>
                                            <p:strVal val="ppt_x"/>
                                          </p:val>
                                        </p:tav>
                                        <p:tav tm="100000">
                                          <p:val>
                                            <p:strVal val="0-ppt_w/2"/>
                                          </p:val>
                                        </p:tav>
                                      </p:tavLst>
                                    </p:anim>
                                    <p:anim calcmode="lin" valueType="num">
                                      <p:cBhvr additive="base">
                                        <p:cTn id="1463" dur="2250"/>
                                        <p:tgtEl>
                                          <p:spTgt spid="130"/>
                                        </p:tgtEl>
                                        <p:attrNameLst>
                                          <p:attrName>ppt_y</p:attrName>
                                        </p:attrNameLst>
                                      </p:cBhvr>
                                      <p:tavLst>
                                        <p:tav tm="0">
                                          <p:val>
                                            <p:strVal val="ppt_y"/>
                                          </p:val>
                                        </p:tav>
                                        <p:tav tm="100000">
                                          <p:val>
                                            <p:strVal val="0-ppt_h/2"/>
                                          </p:val>
                                        </p:tav>
                                      </p:tavLst>
                                    </p:anim>
                                    <p:set>
                                      <p:cBhvr>
                                        <p:cTn id="1464" dur="1" fill="hold">
                                          <p:stCondLst>
                                            <p:cond delay="2249"/>
                                          </p:stCondLst>
                                        </p:cTn>
                                        <p:tgtEl>
                                          <p:spTgt spid="130"/>
                                        </p:tgtEl>
                                        <p:attrNameLst>
                                          <p:attrName>style.visibility</p:attrName>
                                        </p:attrNameLst>
                                      </p:cBhvr>
                                      <p:to>
                                        <p:strVal val="hidden"/>
                                      </p:to>
                                    </p:set>
                                  </p:childTnLst>
                                </p:cTn>
                              </p:par>
                              <p:par>
                                <p:cTn id="1465" presetID="2" presetClass="exit" presetSubtype="9" fill="hold" grpId="2" nodeType="withEffect">
                                  <p:stCondLst>
                                    <p:cond delay="0"/>
                                  </p:stCondLst>
                                  <p:childTnLst>
                                    <p:anim calcmode="lin" valueType="num">
                                      <p:cBhvr additive="base">
                                        <p:cTn id="1466" dur="2250"/>
                                        <p:tgtEl>
                                          <p:spTgt spid="131"/>
                                        </p:tgtEl>
                                        <p:attrNameLst>
                                          <p:attrName>ppt_x</p:attrName>
                                        </p:attrNameLst>
                                      </p:cBhvr>
                                      <p:tavLst>
                                        <p:tav tm="0">
                                          <p:val>
                                            <p:strVal val="ppt_x"/>
                                          </p:val>
                                        </p:tav>
                                        <p:tav tm="100000">
                                          <p:val>
                                            <p:strVal val="0-ppt_w/2"/>
                                          </p:val>
                                        </p:tav>
                                      </p:tavLst>
                                    </p:anim>
                                    <p:anim calcmode="lin" valueType="num">
                                      <p:cBhvr additive="base">
                                        <p:cTn id="1467" dur="2250"/>
                                        <p:tgtEl>
                                          <p:spTgt spid="131"/>
                                        </p:tgtEl>
                                        <p:attrNameLst>
                                          <p:attrName>ppt_y</p:attrName>
                                        </p:attrNameLst>
                                      </p:cBhvr>
                                      <p:tavLst>
                                        <p:tav tm="0">
                                          <p:val>
                                            <p:strVal val="ppt_y"/>
                                          </p:val>
                                        </p:tav>
                                        <p:tav tm="100000">
                                          <p:val>
                                            <p:strVal val="0-ppt_h/2"/>
                                          </p:val>
                                        </p:tav>
                                      </p:tavLst>
                                    </p:anim>
                                    <p:set>
                                      <p:cBhvr>
                                        <p:cTn id="1468" dur="1" fill="hold">
                                          <p:stCondLst>
                                            <p:cond delay="2249"/>
                                          </p:stCondLst>
                                        </p:cTn>
                                        <p:tgtEl>
                                          <p:spTgt spid="131"/>
                                        </p:tgtEl>
                                        <p:attrNameLst>
                                          <p:attrName>style.visibility</p:attrName>
                                        </p:attrNameLst>
                                      </p:cBhvr>
                                      <p:to>
                                        <p:strVal val="hidden"/>
                                      </p:to>
                                    </p:set>
                                  </p:childTnLst>
                                </p:cTn>
                              </p:par>
                              <p:par>
                                <p:cTn id="1469" presetID="2" presetClass="exit" presetSubtype="9" fill="hold" grpId="2" nodeType="withEffect">
                                  <p:stCondLst>
                                    <p:cond delay="0"/>
                                  </p:stCondLst>
                                  <p:childTnLst>
                                    <p:anim calcmode="lin" valueType="num">
                                      <p:cBhvr additive="base">
                                        <p:cTn id="1470" dur="2250"/>
                                        <p:tgtEl>
                                          <p:spTgt spid="132"/>
                                        </p:tgtEl>
                                        <p:attrNameLst>
                                          <p:attrName>ppt_x</p:attrName>
                                        </p:attrNameLst>
                                      </p:cBhvr>
                                      <p:tavLst>
                                        <p:tav tm="0">
                                          <p:val>
                                            <p:strVal val="ppt_x"/>
                                          </p:val>
                                        </p:tav>
                                        <p:tav tm="100000">
                                          <p:val>
                                            <p:strVal val="0-ppt_w/2"/>
                                          </p:val>
                                        </p:tav>
                                      </p:tavLst>
                                    </p:anim>
                                    <p:anim calcmode="lin" valueType="num">
                                      <p:cBhvr additive="base">
                                        <p:cTn id="1471" dur="2250"/>
                                        <p:tgtEl>
                                          <p:spTgt spid="132"/>
                                        </p:tgtEl>
                                        <p:attrNameLst>
                                          <p:attrName>ppt_y</p:attrName>
                                        </p:attrNameLst>
                                      </p:cBhvr>
                                      <p:tavLst>
                                        <p:tav tm="0">
                                          <p:val>
                                            <p:strVal val="ppt_y"/>
                                          </p:val>
                                        </p:tav>
                                        <p:tav tm="100000">
                                          <p:val>
                                            <p:strVal val="0-ppt_h/2"/>
                                          </p:val>
                                        </p:tav>
                                      </p:tavLst>
                                    </p:anim>
                                    <p:set>
                                      <p:cBhvr>
                                        <p:cTn id="1472" dur="1" fill="hold">
                                          <p:stCondLst>
                                            <p:cond delay="2249"/>
                                          </p:stCondLst>
                                        </p:cTn>
                                        <p:tgtEl>
                                          <p:spTgt spid="132"/>
                                        </p:tgtEl>
                                        <p:attrNameLst>
                                          <p:attrName>style.visibility</p:attrName>
                                        </p:attrNameLst>
                                      </p:cBhvr>
                                      <p:to>
                                        <p:strVal val="hidden"/>
                                      </p:to>
                                    </p:set>
                                  </p:childTnLst>
                                </p:cTn>
                              </p:par>
                              <p:par>
                                <p:cTn id="1473" presetID="2" presetClass="exit" presetSubtype="9" fill="hold" grpId="2" nodeType="withEffect">
                                  <p:stCondLst>
                                    <p:cond delay="0"/>
                                  </p:stCondLst>
                                  <p:childTnLst>
                                    <p:anim calcmode="lin" valueType="num">
                                      <p:cBhvr additive="base">
                                        <p:cTn id="1474" dur="2250"/>
                                        <p:tgtEl>
                                          <p:spTgt spid="133"/>
                                        </p:tgtEl>
                                        <p:attrNameLst>
                                          <p:attrName>ppt_x</p:attrName>
                                        </p:attrNameLst>
                                      </p:cBhvr>
                                      <p:tavLst>
                                        <p:tav tm="0">
                                          <p:val>
                                            <p:strVal val="ppt_x"/>
                                          </p:val>
                                        </p:tav>
                                        <p:tav tm="100000">
                                          <p:val>
                                            <p:strVal val="0-ppt_w/2"/>
                                          </p:val>
                                        </p:tav>
                                      </p:tavLst>
                                    </p:anim>
                                    <p:anim calcmode="lin" valueType="num">
                                      <p:cBhvr additive="base">
                                        <p:cTn id="1475" dur="2250"/>
                                        <p:tgtEl>
                                          <p:spTgt spid="133"/>
                                        </p:tgtEl>
                                        <p:attrNameLst>
                                          <p:attrName>ppt_y</p:attrName>
                                        </p:attrNameLst>
                                      </p:cBhvr>
                                      <p:tavLst>
                                        <p:tav tm="0">
                                          <p:val>
                                            <p:strVal val="ppt_y"/>
                                          </p:val>
                                        </p:tav>
                                        <p:tav tm="100000">
                                          <p:val>
                                            <p:strVal val="0-ppt_h/2"/>
                                          </p:val>
                                        </p:tav>
                                      </p:tavLst>
                                    </p:anim>
                                    <p:set>
                                      <p:cBhvr>
                                        <p:cTn id="1476" dur="1" fill="hold">
                                          <p:stCondLst>
                                            <p:cond delay="2249"/>
                                          </p:stCondLst>
                                        </p:cTn>
                                        <p:tgtEl>
                                          <p:spTgt spid="133"/>
                                        </p:tgtEl>
                                        <p:attrNameLst>
                                          <p:attrName>style.visibility</p:attrName>
                                        </p:attrNameLst>
                                      </p:cBhvr>
                                      <p:to>
                                        <p:strVal val="hidden"/>
                                      </p:to>
                                    </p:set>
                                  </p:childTnLst>
                                </p:cTn>
                              </p:par>
                              <p:par>
                                <p:cTn id="1477" presetID="8" presetClass="emph" presetSubtype="0" fill="hold" grpId="3" nodeType="withEffect">
                                  <p:stCondLst>
                                    <p:cond delay="0"/>
                                  </p:stCondLst>
                                  <p:childTnLst>
                                    <p:animRot by="-21600000">
                                      <p:cBhvr>
                                        <p:cTn id="1478" dur="2250" fill="hold"/>
                                        <p:tgtEl>
                                          <p:spTgt spid="102"/>
                                        </p:tgtEl>
                                        <p:attrNameLst>
                                          <p:attrName>r</p:attrName>
                                        </p:attrNameLst>
                                      </p:cBhvr>
                                    </p:animRot>
                                  </p:childTnLst>
                                </p:cTn>
                              </p:par>
                              <p:par>
                                <p:cTn id="1479" presetID="8" presetClass="emph" presetSubtype="0" fill="hold" grpId="3" nodeType="withEffect">
                                  <p:stCondLst>
                                    <p:cond delay="0"/>
                                  </p:stCondLst>
                                  <p:childTnLst>
                                    <p:animRot by="-21600000">
                                      <p:cBhvr>
                                        <p:cTn id="1480" dur="2250" fill="hold"/>
                                        <p:tgtEl>
                                          <p:spTgt spid="103"/>
                                        </p:tgtEl>
                                        <p:attrNameLst>
                                          <p:attrName>r</p:attrName>
                                        </p:attrNameLst>
                                      </p:cBhvr>
                                    </p:animRot>
                                  </p:childTnLst>
                                </p:cTn>
                              </p:par>
                              <p:par>
                                <p:cTn id="1481" presetID="8" presetClass="emph" presetSubtype="0" fill="hold" grpId="3" nodeType="withEffect">
                                  <p:stCondLst>
                                    <p:cond delay="0"/>
                                  </p:stCondLst>
                                  <p:childTnLst>
                                    <p:animRot by="-21600000">
                                      <p:cBhvr>
                                        <p:cTn id="1482" dur="2250" fill="hold"/>
                                        <p:tgtEl>
                                          <p:spTgt spid="104"/>
                                        </p:tgtEl>
                                        <p:attrNameLst>
                                          <p:attrName>r</p:attrName>
                                        </p:attrNameLst>
                                      </p:cBhvr>
                                    </p:animRot>
                                  </p:childTnLst>
                                </p:cTn>
                              </p:par>
                              <p:par>
                                <p:cTn id="1483" presetID="8" presetClass="emph" presetSubtype="0" fill="hold" grpId="3" nodeType="withEffect">
                                  <p:stCondLst>
                                    <p:cond delay="0"/>
                                  </p:stCondLst>
                                  <p:childTnLst>
                                    <p:animRot by="-21600000">
                                      <p:cBhvr>
                                        <p:cTn id="1484" dur="2250" fill="hold"/>
                                        <p:tgtEl>
                                          <p:spTgt spid="105"/>
                                        </p:tgtEl>
                                        <p:attrNameLst>
                                          <p:attrName>r</p:attrName>
                                        </p:attrNameLst>
                                      </p:cBhvr>
                                    </p:animRot>
                                  </p:childTnLst>
                                </p:cTn>
                              </p:par>
                              <p:par>
                                <p:cTn id="1485" presetID="8" presetClass="emph" presetSubtype="0" fill="hold" grpId="3" nodeType="withEffect">
                                  <p:stCondLst>
                                    <p:cond delay="0"/>
                                  </p:stCondLst>
                                  <p:childTnLst>
                                    <p:animRot by="-21600000">
                                      <p:cBhvr>
                                        <p:cTn id="1486" dur="2250" fill="hold"/>
                                        <p:tgtEl>
                                          <p:spTgt spid="106"/>
                                        </p:tgtEl>
                                        <p:attrNameLst>
                                          <p:attrName>r</p:attrName>
                                        </p:attrNameLst>
                                      </p:cBhvr>
                                    </p:animRot>
                                  </p:childTnLst>
                                </p:cTn>
                              </p:par>
                              <p:par>
                                <p:cTn id="1487" presetID="8" presetClass="emph" presetSubtype="0" fill="hold" grpId="3" nodeType="withEffect">
                                  <p:stCondLst>
                                    <p:cond delay="0"/>
                                  </p:stCondLst>
                                  <p:childTnLst>
                                    <p:animRot by="-21600000">
                                      <p:cBhvr>
                                        <p:cTn id="1488" dur="2250" fill="hold"/>
                                        <p:tgtEl>
                                          <p:spTgt spid="107"/>
                                        </p:tgtEl>
                                        <p:attrNameLst>
                                          <p:attrName>r</p:attrName>
                                        </p:attrNameLst>
                                      </p:cBhvr>
                                    </p:animRot>
                                  </p:childTnLst>
                                </p:cTn>
                              </p:par>
                              <p:par>
                                <p:cTn id="1489" presetID="8" presetClass="emph" presetSubtype="0" fill="hold" grpId="3" nodeType="withEffect">
                                  <p:stCondLst>
                                    <p:cond delay="0"/>
                                  </p:stCondLst>
                                  <p:childTnLst>
                                    <p:animRot by="-21600000">
                                      <p:cBhvr>
                                        <p:cTn id="1490" dur="2250" fill="hold"/>
                                        <p:tgtEl>
                                          <p:spTgt spid="108"/>
                                        </p:tgtEl>
                                        <p:attrNameLst>
                                          <p:attrName>r</p:attrName>
                                        </p:attrNameLst>
                                      </p:cBhvr>
                                    </p:animRot>
                                  </p:childTnLst>
                                </p:cTn>
                              </p:par>
                              <p:par>
                                <p:cTn id="1491" presetID="8" presetClass="emph" presetSubtype="0" fill="hold" grpId="3" nodeType="withEffect">
                                  <p:stCondLst>
                                    <p:cond delay="0"/>
                                  </p:stCondLst>
                                  <p:childTnLst>
                                    <p:animRot by="-21600000">
                                      <p:cBhvr>
                                        <p:cTn id="1492" dur="2250" fill="hold"/>
                                        <p:tgtEl>
                                          <p:spTgt spid="109"/>
                                        </p:tgtEl>
                                        <p:attrNameLst>
                                          <p:attrName>r</p:attrName>
                                        </p:attrNameLst>
                                      </p:cBhvr>
                                    </p:animRot>
                                  </p:childTnLst>
                                </p:cTn>
                              </p:par>
                              <p:par>
                                <p:cTn id="1493" presetID="8" presetClass="emph" presetSubtype="0" fill="hold" grpId="3" nodeType="withEffect">
                                  <p:stCondLst>
                                    <p:cond delay="0"/>
                                  </p:stCondLst>
                                  <p:childTnLst>
                                    <p:animRot by="-21600000">
                                      <p:cBhvr>
                                        <p:cTn id="1494" dur="2250" fill="hold"/>
                                        <p:tgtEl>
                                          <p:spTgt spid="110"/>
                                        </p:tgtEl>
                                        <p:attrNameLst>
                                          <p:attrName>r</p:attrName>
                                        </p:attrNameLst>
                                      </p:cBhvr>
                                    </p:animRot>
                                  </p:childTnLst>
                                </p:cTn>
                              </p:par>
                              <p:par>
                                <p:cTn id="1495" presetID="8" presetClass="emph" presetSubtype="0" fill="hold" grpId="3" nodeType="withEffect">
                                  <p:stCondLst>
                                    <p:cond delay="0"/>
                                  </p:stCondLst>
                                  <p:childTnLst>
                                    <p:animRot by="-21600000">
                                      <p:cBhvr>
                                        <p:cTn id="1496" dur="2250" fill="hold"/>
                                        <p:tgtEl>
                                          <p:spTgt spid="111"/>
                                        </p:tgtEl>
                                        <p:attrNameLst>
                                          <p:attrName>r</p:attrName>
                                        </p:attrNameLst>
                                      </p:cBhvr>
                                    </p:animRot>
                                  </p:childTnLst>
                                </p:cTn>
                              </p:par>
                              <p:par>
                                <p:cTn id="1497" presetID="8" presetClass="emph" presetSubtype="0" fill="hold" grpId="3" nodeType="withEffect">
                                  <p:stCondLst>
                                    <p:cond delay="0"/>
                                  </p:stCondLst>
                                  <p:childTnLst>
                                    <p:animRot by="-21600000">
                                      <p:cBhvr>
                                        <p:cTn id="1498" dur="2250" fill="hold"/>
                                        <p:tgtEl>
                                          <p:spTgt spid="112"/>
                                        </p:tgtEl>
                                        <p:attrNameLst>
                                          <p:attrName>r</p:attrName>
                                        </p:attrNameLst>
                                      </p:cBhvr>
                                    </p:animRot>
                                  </p:childTnLst>
                                </p:cTn>
                              </p:par>
                              <p:par>
                                <p:cTn id="1499" presetID="8" presetClass="emph" presetSubtype="0" fill="hold" grpId="3" nodeType="withEffect">
                                  <p:stCondLst>
                                    <p:cond delay="0"/>
                                  </p:stCondLst>
                                  <p:childTnLst>
                                    <p:animRot by="-21600000">
                                      <p:cBhvr>
                                        <p:cTn id="1500" dur="2250" fill="hold"/>
                                        <p:tgtEl>
                                          <p:spTgt spid="113"/>
                                        </p:tgtEl>
                                        <p:attrNameLst>
                                          <p:attrName>r</p:attrName>
                                        </p:attrNameLst>
                                      </p:cBhvr>
                                    </p:animRot>
                                  </p:childTnLst>
                                </p:cTn>
                              </p:par>
                              <p:par>
                                <p:cTn id="1501" presetID="8" presetClass="emph" presetSubtype="0" fill="hold" grpId="3" nodeType="withEffect">
                                  <p:stCondLst>
                                    <p:cond delay="0"/>
                                  </p:stCondLst>
                                  <p:childTnLst>
                                    <p:animRot by="-21600000">
                                      <p:cBhvr>
                                        <p:cTn id="1502" dur="2250" fill="hold"/>
                                        <p:tgtEl>
                                          <p:spTgt spid="114"/>
                                        </p:tgtEl>
                                        <p:attrNameLst>
                                          <p:attrName>r</p:attrName>
                                        </p:attrNameLst>
                                      </p:cBhvr>
                                    </p:animRot>
                                  </p:childTnLst>
                                </p:cTn>
                              </p:par>
                              <p:par>
                                <p:cTn id="1503" presetID="8" presetClass="emph" presetSubtype="0" fill="hold" grpId="3" nodeType="withEffect">
                                  <p:stCondLst>
                                    <p:cond delay="0"/>
                                  </p:stCondLst>
                                  <p:childTnLst>
                                    <p:animRot by="-21600000">
                                      <p:cBhvr>
                                        <p:cTn id="1504" dur="2250" fill="hold"/>
                                        <p:tgtEl>
                                          <p:spTgt spid="115"/>
                                        </p:tgtEl>
                                        <p:attrNameLst>
                                          <p:attrName>r</p:attrName>
                                        </p:attrNameLst>
                                      </p:cBhvr>
                                    </p:animRot>
                                  </p:childTnLst>
                                </p:cTn>
                              </p:par>
                              <p:par>
                                <p:cTn id="1505" presetID="8" presetClass="emph" presetSubtype="0" fill="hold" grpId="3" nodeType="withEffect">
                                  <p:stCondLst>
                                    <p:cond delay="0"/>
                                  </p:stCondLst>
                                  <p:childTnLst>
                                    <p:animRot by="-21600000">
                                      <p:cBhvr>
                                        <p:cTn id="1506" dur="2250" fill="hold"/>
                                        <p:tgtEl>
                                          <p:spTgt spid="116"/>
                                        </p:tgtEl>
                                        <p:attrNameLst>
                                          <p:attrName>r</p:attrName>
                                        </p:attrNameLst>
                                      </p:cBhvr>
                                    </p:animRot>
                                  </p:childTnLst>
                                </p:cTn>
                              </p:par>
                              <p:par>
                                <p:cTn id="1507" presetID="8" presetClass="emph" presetSubtype="0" fill="hold" grpId="3" nodeType="withEffect">
                                  <p:stCondLst>
                                    <p:cond delay="0"/>
                                  </p:stCondLst>
                                  <p:childTnLst>
                                    <p:animRot by="-21600000">
                                      <p:cBhvr>
                                        <p:cTn id="1508" dur="2250" fill="hold"/>
                                        <p:tgtEl>
                                          <p:spTgt spid="117"/>
                                        </p:tgtEl>
                                        <p:attrNameLst>
                                          <p:attrName>r</p:attrName>
                                        </p:attrNameLst>
                                      </p:cBhvr>
                                    </p:animRot>
                                  </p:childTnLst>
                                </p:cTn>
                              </p:par>
                              <p:par>
                                <p:cTn id="1509" presetID="8" presetClass="emph" presetSubtype="0" fill="hold" grpId="3" nodeType="withEffect">
                                  <p:stCondLst>
                                    <p:cond delay="0"/>
                                  </p:stCondLst>
                                  <p:childTnLst>
                                    <p:animRot by="-21600000">
                                      <p:cBhvr>
                                        <p:cTn id="1510" dur="2250" fill="hold"/>
                                        <p:tgtEl>
                                          <p:spTgt spid="118"/>
                                        </p:tgtEl>
                                        <p:attrNameLst>
                                          <p:attrName>r</p:attrName>
                                        </p:attrNameLst>
                                      </p:cBhvr>
                                    </p:animRot>
                                  </p:childTnLst>
                                </p:cTn>
                              </p:par>
                              <p:par>
                                <p:cTn id="1511" presetID="8" presetClass="emph" presetSubtype="0" fill="hold" grpId="3" nodeType="withEffect">
                                  <p:stCondLst>
                                    <p:cond delay="0"/>
                                  </p:stCondLst>
                                  <p:childTnLst>
                                    <p:animRot by="-21600000">
                                      <p:cBhvr>
                                        <p:cTn id="1512" dur="2250" fill="hold"/>
                                        <p:tgtEl>
                                          <p:spTgt spid="119"/>
                                        </p:tgtEl>
                                        <p:attrNameLst>
                                          <p:attrName>r</p:attrName>
                                        </p:attrNameLst>
                                      </p:cBhvr>
                                    </p:animRot>
                                  </p:childTnLst>
                                </p:cTn>
                              </p:par>
                              <p:par>
                                <p:cTn id="1513" presetID="8" presetClass="emph" presetSubtype="0" fill="hold" grpId="3" nodeType="withEffect">
                                  <p:stCondLst>
                                    <p:cond delay="0"/>
                                  </p:stCondLst>
                                  <p:childTnLst>
                                    <p:animRot by="-21600000">
                                      <p:cBhvr>
                                        <p:cTn id="1514" dur="2250" fill="hold"/>
                                        <p:tgtEl>
                                          <p:spTgt spid="120"/>
                                        </p:tgtEl>
                                        <p:attrNameLst>
                                          <p:attrName>r</p:attrName>
                                        </p:attrNameLst>
                                      </p:cBhvr>
                                    </p:animRot>
                                  </p:childTnLst>
                                </p:cTn>
                              </p:par>
                              <p:par>
                                <p:cTn id="1515" presetID="8" presetClass="emph" presetSubtype="0" fill="hold" grpId="3" nodeType="withEffect">
                                  <p:stCondLst>
                                    <p:cond delay="0"/>
                                  </p:stCondLst>
                                  <p:childTnLst>
                                    <p:animRot by="-21600000">
                                      <p:cBhvr>
                                        <p:cTn id="1516" dur="2250" fill="hold"/>
                                        <p:tgtEl>
                                          <p:spTgt spid="121"/>
                                        </p:tgtEl>
                                        <p:attrNameLst>
                                          <p:attrName>r</p:attrName>
                                        </p:attrNameLst>
                                      </p:cBhvr>
                                    </p:animRot>
                                  </p:childTnLst>
                                </p:cTn>
                              </p:par>
                              <p:par>
                                <p:cTn id="1517" presetID="8" presetClass="emph" presetSubtype="0" fill="hold" grpId="3" nodeType="withEffect">
                                  <p:stCondLst>
                                    <p:cond delay="0"/>
                                  </p:stCondLst>
                                  <p:childTnLst>
                                    <p:animRot by="-21600000">
                                      <p:cBhvr>
                                        <p:cTn id="1518" dur="2250" fill="hold"/>
                                        <p:tgtEl>
                                          <p:spTgt spid="122"/>
                                        </p:tgtEl>
                                        <p:attrNameLst>
                                          <p:attrName>r</p:attrName>
                                        </p:attrNameLst>
                                      </p:cBhvr>
                                    </p:animRot>
                                  </p:childTnLst>
                                </p:cTn>
                              </p:par>
                              <p:par>
                                <p:cTn id="1519" presetID="8" presetClass="emph" presetSubtype="0" fill="hold" grpId="3" nodeType="withEffect">
                                  <p:stCondLst>
                                    <p:cond delay="0"/>
                                  </p:stCondLst>
                                  <p:childTnLst>
                                    <p:animRot by="-21600000">
                                      <p:cBhvr>
                                        <p:cTn id="1520" dur="2250" fill="hold"/>
                                        <p:tgtEl>
                                          <p:spTgt spid="123"/>
                                        </p:tgtEl>
                                        <p:attrNameLst>
                                          <p:attrName>r</p:attrName>
                                        </p:attrNameLst>
                                      </p:cBhvr>
                                    </p:animRot>
                                  </p:childTnLst>
                                </p:cTn>
                              </p:par>
                              <p:par>
                                <p:cTn id="1521" presetID="8" presetClass="emph" presetSubtype="0" fill="hold" grpId="3" nodeType="withEffect">
                                  <p:stCondLst>
                                    <p:cond delay="0"/>
                                  </p:stCondLst>
                                  <p:childTnLst>
                                    <p:animRot by="-21600000">
                                      <p:cBhvr>
                                        <p:cTn id="1522" dur="2250" fill="hold"/>
                                        <p:tgtEl>
                                          <p:spTgt spid="124"/>
                                        </p:tgtEl>
                                        <p:attrNameLst>
                                          <p:attrName>r</p:attrName>
                                        </p:attrNameLst>
                                      </p:cBhvr>
                                    </p:animRot>
                                  </p:childTnLst>
                                </p:cTn>
                              </p:par>
                              <p:par>
                                <p:cTn id="1523" presetID="8" presetClass="emph" presetSubtype="0" fill="hold" grpId="3" nodeType="withEffect">
                                  <p:stCondLst>
                                    <p:cond delay="0"/>
                                  </p:stCondLst>
                                  <p:childTnLst>
                                    <p:animRot by="-21600000">
                                      <p:cBhvr>
                                        <p:cTn id="1524" dur="2250" fill="hold"/>
                                        <p:tgtEl>
                                          <p:spTgt spid="125"/>
                                        </p:tgtEl>
                                        <p:attrNameLst>
                                          <p:attrName>r</p:attrName>
                                        </p:attrNameLst>
                                      </p:cBhvr>
                                    </p:animRot>
                                  </p:childTnLst>
                                </p:cTn>
                              </p:par>
                              <p:par>
                                <p:cTn id="1525" presetID="8" presetClass="emph" presetSubtype="0" fill="hold" grpId="3" nodeType="withEffect">
                                  <p:stCondLst>
                                    <p:cond delay="0"/>
                                  </p:stCondLst>
                                  <p:childTnLst>
                                    <p:animRot by="-21600000">
                                      <p:cBhvr>
                                        <p:cTn id="1526" dur="2250" fill="hold"/>
                                        <p:tgtEl>
                                          <p:spTgt spid="127"/>
                                        </p:tgtEl>
                                        <p:attrNameLst>
                                          <p:attrName>r</p:attrName>
                                        </p:attrNameLst>
                                      </p:cBhvr>
                                    </p:animRot>
                                  </p:childTnLst>
                                </p:cTn>
                              </p:par>
                              <p:par>
                                <p:cTn id="1527" presetID="8" presetClass="emph" presetSubtype="0" fill="hold" grpId="3" nodeType="withEffect">
                                  <p:stCondLst>
                                    <p:cond delay="0"/>
                                  </p:stCondLst>
                                  <p:childTnLst>
                                    <p:animRot by="-21600000">
                                      <p:cBhvr>
                                        <p:cTn id="1528" dur="2250" fill="hold"/>
                                        <p:tgtEl>
                                          <p:spTgt spid="128"/>
                                        </p:tgtEl>
                                        <p:attrNameLst>
                                          <p:attrName>r</p:attrName>
                                        </p:attrNameLst>
                                      </p:cBhvr>
                                    </p:animRot>
                                  </p:childTnLst>
                                </p:cTn>
                              </p:par>
                              <p:par>
                                <p:cTn id="1529" presetID="8" presetClass="emph" presetSubtype="0" fill="hold" grpId="3" nodeType="withEffect">
                                  <p:stCondLst>
                                    <p:cond delay="0"/>
                                  </p:stCondLst>
                                  <p:childTnLst>
                                    <p:animRot by="-21600000">
                                      <p:cBhvr>
                                        <p:cTn id="1530" dur="2250" fill="hold"/>
                                        <p:tgtEl>
                                          <p:spTgt spid="129"/>
                                        </p:tgtEl>
                                        <p:attrNameLst>
                                          <p:attrName>r</p:attrName>
                                        </p:attrNameLst>
                                      </p:cBhvr>
                                    </p:animRot>
                                  </p:childTnLst>
                                </p:cTn>
                              </p:par>
                              <p:par>
                                <p:cTn id="1531" presetID="8" presetClass="emph" presetSubtype="0" fill="hold" grpId="3" nodeType="withEffect">
                                  <p:stCondLst>
                                    <p:cond delay="0"/>
                                  </p:stCondLst>
                                  <p:childTnLst>
                                    <p:animRot by="-21600000">
                                      <p:cBhvr>
                                        <p:cTn id="1532" dur="2250" fill="hold"/>
                                        <p:tgtEl>
                                          <p:spTgt spid="130"/>
                                        </p:tgtEl>
                                        <p:attrNameLst>
                                          <p:attrName>r</p:attrName>
                                        </p:attrNameLst>
                                      </p:cBhvr>
                                    </p:animRot>
                                  </p:childTnLst>
                                </p:cTn>
                              </p:par>
                              <p:par>
                                <p:cTn id="1533" presetID="8" presetClass="emph" presetSubtype="0" fill="hold" grpId="3" nodeType="withEffect">
                                  <p:stCondLst>
                                    <p:cond delay="0"/>
                                  </p:stCondLst>
                                  <p:childTnLst>
                                    <p:animRot by="-21600000">
                                      <p:cBhvr>
                                        <p:cTn id="1534" dur="2250" fill="hold"/>
                                        <p:tgtEl>
                                          <p:spTgt spid="131"/>
                                        </p:tgtEl>
                                        <p:attrNameLst>
                                          <p:attrName>r</p:attrName>
                                        </p:attrNameLst>
                                      </p:cBhvr>
                                    </p:animRot>
                                  </p:childTnLst>
                                </p:cTn>
                              </p:par>
                              <p:par>
                                <p:cTn id="1535" presetID="8" presetClass="emph" presetSubtype="0" fill="hold" grpId="3" nodeType="withEffect">
                                  <p:stCondLst>
                                    <p:cond delay="0"/>
                                  </p:stCondLst>
                                  <p:childTnLst>
                                    <p:animRot by="-21600000">
                                      <p:cBhvr>
                                        <p:cTn id="1536" dur="2250" fill="hold"/>
                                        <p:tgtEl>
                                          <p:spTgt spid="132"/>
                                        </p:tgtEl>
                                        <p:attrNameLst>
                                          <p:attrName>r</p:attrName>
                                        </p:attrNameLst>
                                      </p:cBhvr>
                                    </p:animRot>
                                  </p:childTnLst>
                                </p:cTn>
                              </p:par>
                              <p:par>
                                <p:cTn id="1537" presetID="8" presetClass="emph" presetSubtype="0" fill="hold" grpId="3" nodeType="withEffect">
                                  <p:stCondLst>
                                    <p:cond delay="0"/>
                                  </p:stCondLst>
                                  <p:childTnLst>
                                    <p:animRot by="-21600000">
                                      <p:cBhvr>
                                        <p:cTn id="1538" dur="2250" fill="hold"/>
                                        <p:tgtEl>
                                          <p:spTgt spid="133"/>
                                        </p:tgtEl>
                                        <p:attrNameLst>
                                          <p:attrName>r</p:attrName>
                                        </p:attrNameLst>
                                      </p:cBhvr>
                                    </p:animRot>
                                  </p:childTnLst>
                                </p:cTn>
                              </p:par>
                              <p:par>
                                <p:cTn id="1539" presetID="2" presetClass="exit" presetSubtype="9" fill="hold" grpId="2" nodeType="withEffect">
                                  <p:stCondLst>
                                    <p:cond delay="0"/>
                                  </p:stCondLst>
                                  <p:childTnLst>
                                    <p:anim calcmode="lin" valueType="num">
                                      <p:cBhvr additive="base">
                                        <p:cTn id="1540" dur="2250"/>
                                        <p:tgtEl>
                                          <p:spTgt spid="126"/>
                                        </p:tgtEl>
                                        <p:attrNameLst>
                                          <p:attrName>ppt_x</p:attrName>
                                        </p:attrNameLst>
                                      </p:cBhvr>
                                      <p:tavLst>
                                        <p:tav tm="0">
                                          <p:val>
                                            <p:strVal val="ppt_x"/>
                                          </p:val>
                                        </p:tav>
                                        <p:tav tm="100000">
                                          <p:val>
                                            <p:strVal val="0-ppt_w/2"/>
                                          </p:val>
                                        </p:tav>
                                      </p:tavLst>
                                    </p:anim>
                                    <p:anim calcmode="lin" valueType="num">
                                      <p:cBhvr additive="base">
                                        <p:cTn id="1541" dur="2250"/>
                                        <p:tgtEl>
                                          <p:spTgt spid="126"/>
                                        </p:tgtEl>
                                        <p:attrNameLst>
                                          <p:attrName>ppt_y</p:attrName>
                                        </p:attrNameLst>
                                      </p:cBhvr>
                                      <p:tavLst>
                                        <p:tav tm="0">
                                          <p:val>
                                            <p:strVal val="ppt_y"/>
                                          </p:val>
                                        </p:tav>
                                        <p:tav tm="100000">
                                          <p:val>
                                            <p:strVal val="0-ppt_h/2"/>
                                          </p:val>
                                        </p:tav>
                                      </p:tavLst>
                                    </p:anim>
                                    <p:set>
                                      <p:cBhvr>
                                        <p:cTn id="1542" dur="1" fill="hold">
                                          <p:stCondLst>
                                            <p:cond delay="2249"/>
                                          </p:stCondLst>
                                        </p:cTn>
                                        <p:tgtEl>
                                          <p:spTgt spid="126"/>
                                        </p:tgtEl>
                                        <p:attrNameLst>
                                          <p:attrName>style.visibility</p:attrName>
                                        </p:attrNameLst>
                                      </p:cBhvr>
                                      <p:to>
                                        <p:strVal val="hidden"/>
                                      </p:to>
                                    </p:set>
                                  </p:childTnLst>
                                </p:cTn>
                              </p:par>
                              <p:par>
                                <p:cTn id="1543" presetID="8" presetClass="emph" presetSubtype="0" fill="hold" grpId="3" nodeType="withEffect">
                                  <p:stCondLst>
                                    <p:cond delay="0"/>
                                  </p:stCondLst>
                                  <p:childTnLst>
                                    <p:animRot by="-21600000">
                                      <p:cBhvr>
                                        <p:cTn id="1544" dur="2250" fill="hold"/>
                                        <p:tgtEl>
                                          <p:spTgt spid="126"/>
                                        </p:tgtEl>
                                        <p:attrNameLst>
                                          <p:attrName>r</p:attrName>
                                        </p:attrNameLst>
                                      </p:cBhvr>
                                    </p:animRot>
                                  </p:childTnLst>
                                </p:cTn>
                              </p:par>
                              <p:par>
                                <p:cTn id="1545" presetID="23" presetClass="entr" presetSubtype="272" fill="hold" nodeType="withEffect">
                                  <p:stCondLst>
                                    <p:cond delay="0"/>
                                  </p:stCondLst>
                                  <p:childTnLst>
                                    <p:set>
                                      <p:cBhvr>
                                        <p:cTn id="1546" dur="1" fill="hold">
                                          <p:stCondLst>
                                            <p:cond delay="0"/>
                                          </p:stCondLst>
                                        </p:cTn>
                                        <p:tgtEl>
                                          <p:spTgt spid="140"/>
                                        </p:tgtEl>
                                        <p:attrNameLst>
                                          <p:attrName>style.visibility</p:attrName>
                                        </p:attrNameLst>
                                      </p:cBhvr>
                                      <p:to>
                                        <p:strVal val="visible"/>
                                      </p:to>
                                    </p:set>
                                    <p:anim calcmode="lin" valueType="num">
                                      <p:cBhvr>
                                        <p:cTn id="1547" dur="2160" fill="hold"/>
                                        <p:tgtEl>
                                          <p:spTgt spid="140"/>
                                        </p:tgtEl>
                                        <p:attrNameLst>
                                          <p:attrName>ppt_w</p:attrName>
                                        </p:attrNameLst>
                                      </p:cBhvr>
                                      <p:tavLst>
                                        <p:tav tm="0">
                                          <p:val>
                                            <p:strVal val="2/3*#ppt_w"/>
                                          </p:val>
                                        </p:tav>
                                        <p:tav tm="100000">
                                          <p:val>
                                            <p:strVal val="#ppt_w"/>
                                          </p:val>
                                        </p:tav>
                                      </p:tavLst>
                                    </p:anim>
                                    <p:anim calcmode="lin" valueType="num">
                                      <p:cBhvr>
                                        <p:cTn id="1548" dur="2160" fill="hold"/>
                                        <p:tgtEl>
                                          <p:spTgt spid="140"/>
                                        </p:tgtEl>
                                        <p:attrNameLst>
                                          <p:attrName>ppt_h</p:attrName>
                                        </p:attrNameLst>
                                      </p:cBhvr>
                                      <p:tavLst>
                                        <p:tav tm="0">
                                          <p:val>
                                            <p:strVal val="2/3*#ppt_h"/>
                                          </p:val>
                                        </p:tav>
                                        <p:tav tm="100000">
                                          <p:val>
                                            <p:strVal val="#ppt_h"/>
                                          </p:val>
                                        </p:tav>
                                      </p:tavLst>
                                    </p:anim>
                                  </p:childTnLst>
                                </p:cTn>
                              </p:par>
                              <p:par>
                                <p:cTn id="1549" presetID="4" presetClass="entr" presetSubtype="32" fill="hold" nodeType="withEffect">
                                  <p:stCondLst>
                                    <p:cond delay="0"/>
                                  </p:stCondLst>
                                  <p:childTnLst>
                                    <p:set>
                                      <p:cBhvr>
                                        <p:cTn id="1550" dur="1" fill="hold">
                                          <p:stCondLst>
                                            <p:cond delay="0"/>
                                          </p:stCondLst>
                                        </p:cTn>
                                        <p:tgtEl>
                                          <p:spTgt spid="140"/>
                                        </p:tgtEl>
                                        <p:attrNameLst>
                                          <p:attrName>style.visibility</p:attrName>
                                        </p:attrNameLst>
                                      </p:cBhvr>
                                      <p:to>
                                        <p:strVal val="visible"/>
                                      </p:to>
                                    </p:set>
                                    <p:animEffect transition="in" filter="box(out)">
                                      <p:cBhvr>
                                        <p:cTn id="1551" dur="2160"/>
                                        <p:tgtEl>
                                          <p:spTgt spid="1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93" grpId="0" animBg="1"/>
      <p:bldP spid="93" grpId="1" animBg="1"/>
      <p:bldP spid="93" grpId="2" animBg="1"/>
      <p:bldP spid="93" grpId="3" animBg="1"/>
      <p:bldP spid="94" grpId="0" animBg="1"/>
      <p:bldP spid="94" grpId="1" animBg="1"/>
      <p:bldP spid="94" grpId="2" animBg="1"/>
      <p:bldP spid="94" grpId="3" animBg="1"/>
      <p:bldP spid="95" grpId="0" animBg="1"/>
      <p:bldP spid="95" grpId="1" animBg="1"/>
      <p:bldP spid="95" grpId="2" animBg="1"/>
      <p:bldP spid="95" grpId="3" animBg="1"/>
      <p:bldP spid="96" grpId="0" animBg="1"/>
      <p:bldP spid="96" grpId="1" animBg="1"/>
      <p:bldP spid="96" grpId="2" animBg="1"/>
      <p:bldP spid="96" grpId="3" animBg="1"/>
      <p:bldP spid="97" grpId="0" animBg="1"/>
      <p:bldP spid="97" grpId="1" animBg="1"/>
      <p:bldP spid="97" grpId="2" animBg="1"/>
      <p:bldP spid="97" grpId="3" animBg="1"/>
      <p:bldP spid="98" grpId="0" animBg="1"/>
      <p:bldP spid="98" grpId="1" animBg="1"/>
      <p:bldP spid="98" grpId="2" animBg="1"/>
      <p:bldP spid="98" grpId="3" animBg="1"/>
      <p:bldP spid="99" grpId="0" animBg="1"/>
      <p:bldP spid="99" grpId="1" animBg="1"/>
      <p:bldP spid="99" grpId="2" animBg="1"/>
      <p:bldP spid="99" grpId="3" animBg="1"/>
      <p:bldP spid="100" grpId="0" animBg="1"/>
      <p:bldP spid="100" grpId="1" animBg="1"/>
      <p:bldP spid="100" grpId="2" animBg="1"/>
      <p:bldP spid="100" grpId="3" animBg="1"/>
      <p:bldP spid="102" grpId="0" animBg="1"/>
      <p:bldP spid="102" grpId="1" animBg="1"/>
      <p:bldP spid="102" grpId="2" animBg="1"/>
      <p:bldP spid="102" grpId="3" animBg="1"/>
      <p:bldP spid="103" grpId="0" animBg="1"/>
      <p:bldP spid="103" grpId="1" animBg="1"/>
      <p:bldP spid="103" grpId="2" animBg="1"/>
      <p:bldP spid="103" grpId="3" animBg="1"/>
      <p:bldP spid="104" grpId="0" animBg="1"/>
      <p:bldP spid="104" grpId="1" animBg="1"/>
      <p:bldP spid="104" grpId="2" animBg="1"/>
      <p:bldP spid="104" grpId="3" animBg="1"/>
      <p:bldP spid="105" grpId="0" animBg="1"/>
      <p:bldP spid="105" grpId="1" animBg="1"/>
      <p:bldP spid="105" grpId="2" animBg="1"/>
      <p:bldP spid="105" grpId="3" animBg="1"/>
      <p:bldP spid="106" grpId="0" animBg="1"/>
      <p:bldP spid="106" grpId="1" animBg="1"/>
      <p:bldP spid="106" grpId="2" animBg="1"/>
      <p:bldP spid="106" grpId="3" animBg="1"/>
      <p:bldP spid="107" grpId="0" animBg="1"/>
      <p:bldP spid="107" grpId="1" animBg="1"/>
      <p:bldP spid="107" grpId="2" animBg="1"/>
      <p:bldP spid="107" grpId="3" animBg="1"/>
      <p:bldP spid="108" grpId="0" animBg="1"/>
      <p:bldP spid="108" grpId="1" animBg="1"/>
      <p:bldP spid="108" grpId="2" animBg="1"/>
      <p:bldP spid="108" grpId="3" animBg="1"/>
      <p:bldP spid="109" grpId="0" animBg="1"/>
      <p:bldP spid="109" grpId="1" animBg="1"/>
      <p:bldP spid="109" grpId="2" animBg="1"/>
      <p:bldP spid="109" grpId="3" animBg="1"/>
      <p:bldP spid="110" grpId="0" animBg="1"/>
      <p:bldP spid="110" grpId="1" animBg="1"/>
      <p:bldP spid="110" grpId="2" animBg="1"/>
      <p:bldP spid="110" grpId="3" animBg="1"/>
      <p:bldP spid="111" grpId="0" animBg="1"/>
      <p:bldP spid="111" grpId="1" animBg="1"/>
      <p:bldP spid="111" grpId="2" animBg="1"/>
      <p:bldP spid="111" grpId="3" animBg="1"/>
      <p:bldP spid="112" grpId="0" animBg="1"/>
      <p:bldP spid="112" grpId="1" animBg="1"/>
      <p:bldP spid="112" grpId="2" animBg="1"/>
      <p:bldP spid="112" grpId="3" animBg="1"/>
      <p:bldP spid="113" grpId="0" animBg="1"/>
      <p:bldP spid="113" grpId="1" animBg="1"/>
      <p:bldP spid="113" grpId="2" animBg="1"/>
      <p:bldP spid="113" grpId="3" animBg="1"/>
      <p:bldP spid="114" grpId="0" animBg="1"/>
      <p:bldP spid="114" grpId="1" animBg="1"/>
      <p:bldP spid="114" grpId="2" animBg="1"/>
      <p:bldP spid="114" grpId="3" animBg="1"/>
      <p:bldP spid="115" grpId="0" animBg="1"/>
      <p:bldP spid="115" grpId="1" animBg="1"/>
      <p:bldP spid="115" grpId="2" animBg="1"/>
      <p:bldP spid="115" grpId="3" animBg="1"/>
      <p:bldP spid="116" grpId="0" animBg="1"/>
      <p:bldP spid="116" grpId="1" animBg="1"/>
      <p:bldP spid="116" grpId="2" animBg="1"/>
      <p:bldP spid="116" grpId="3" animBg="1"/>
      <p:bldP spid="117" grpId="0" animBg="1"/>
      <p:bldP spid="117" grpId="1" animBg="1"/>
      <p:bldP spid="117" grpId="2" animBg="1"/>
      <p:bldP spid="117" grpId="3" animBg="1"/>
      <p:bldP spid="118" grpId="0" animBg="1"/>
      <p:bldP spid="118" grpId="1" animBg="1"/>
      <p:bldP spid="118" grpId="2" animBg="1"/>
      <p:bldP spid="118" grpId="3" animBg="1"/>
      <p:bldP spid="119" grpId="0" animBg="1"/>
      <p:bldP spid="119" grpId="1" animBg="1"/>
      <p:bldP spid="119" grpId="2" animBg="1"/>
      <p:bldP spid="119" grpId="3" animBg="1"/>
      <p:bldP spid="120" grpId="0" animBg="1"/>
      <p:bldP spid="120" grpId="1" animBg="1"/>
      <p:bldP spid="120" grpId="2" animBg="1"/>
      <p:bldP spid="120" grpId="3" animBg="1"/>
      <p:bldP spid="121" grpId="0" animBg="1"/>
      <p:bldP spid="121" grpId="1" animBg="1"/>
      <p:bldP spid="121" grpId="2" animBg="1"/>
      <p:bldP spid="121" grpId="3" animBg="1"/>
      <p:bldP spid="122" grpId="0" animBg="1"/>
      <p:bldP spid="122" grpId="1" animBg="1"/>
      <p:bldP spid="122" grpId="2" animBg="1"/>
      <p:bldP spid="122" grpId="3" animBg="1"/>
      <p:bldP spid="123" grpId="0" animBg="1"/>
      <p:bldP spid="123" grpId="1" animBg="1"/>
      <p:bldP spid="123" grpId="2" animBg="1"/>
      <p:bldP spid="123" grpId="3" animBg="1"/>
      <p:bldP spid="124" grpId="0" animBg="1"/>
      <p:bldP spid="124" grpId="1" animBg="1"/>
      <p:bldP spid="124" grpId="2" animBg="1"/>
      <p:bldP spid="124" grpId="3" animBg="1"/>
      <p:bldP spid="125" grpId="0" animBg="1"/>
      <p:bldP spid="125" grpId="1" animBg="1"/>
      <p:bldP spid="125" grpId="2" animBg="1"/>
      <p:bldP spid="125" grpId="3" animBg="1"/>
      <p:bldP spid="126" grpId="0" animBg="1"/>
      <p:bldP spid="126" grpId="1" animBg="1"/>
      <p:bldP spid="126" grpId="2" animBg="1"/>
      <p:bldP spid="126" grpId="3" animBg="1"/>
      <p:bldP spid="127" grpId="0" animBg="1"/>
      <p:bldP spid="127" grpId="1" animBg="1"/>
      <p:bldP spid="127" grpId="2" animBg="1"/>
      <p:bldP spid="127" grpId="3" animBg="1"/>
      <p:bldP spid="128" grpId="0" animBg="1"/>
      <p:bldP spid="128" grpId="1" animBg="1"/>
      <p:bldP spid="128" grpId="2" animBg="1"/>
      <p:bldP spid="128" grpId="3" animBg="1"/>
      <p:bldP spid="129" grpId="0" animBg="1"/>
      <p:bldP spid="129" grpId="1" animBg="1"/>
      <p:bldP spid="129" grpId="2" animBg="1"/>
      <p:bldP spid="129" grpId="3" animBg="1"/>
      <p:bldP spid="130" grpId="0" animBg="1"/>
      <p:bldP spid="130" grpId="1" animBg="1"/>
      <p:bldP spid="130" grpId="2" animBg="1"/>
      <p:bldP spid="130" grpId="3" animBg="1"/>
      <p:bldP spid="131" grpId="0" animBg="1"/>
      <p:bldP spid="131" grpId="1" animBg="1"/>
      <p:bldP spid="131" grpId="2" animBg="1"/>
      <p:bldP spid="131" grpId="3" animBg="1"/>
      <p:bldP spid="132" grpId="0" animBg="1"/>
      <p:bldP spid="132" grpId="1" animBg="1"/>
      <p:bldP spid="132" grpId="2" animBg="1"/>
      <p:bldP spid="132" grpId="3" animBg="1"/>
      <p:bldP spid="133" grpId="0" animBg="1"/>
      <p:bldP spid="133" grpId="1" animBg="1"/>
      <p:bldP spid="133" grpId="2" animBg="1"/>
      <p:bldP spid="133" grpId="3" animBg="1"/>
      <p:bldP spid="141"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12"/>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20889" y="0"/>
            <a:ext cx="9144000" cy="5143500"/>
          </a:xfrm>
          <a:prstGeom prst="rect">
            <a:avLst/>
          </a:prstGeom>
          <a:noFill/>
          <a:ln>
            <a:noFill/>
          </a:ln>
        </p:spPr>
      </p:pic>
      <p:sp>
        <p:nvSpPr>
          <p:cNvPr id="3" name="2 Rectángulo"/>
          <p:cNvSpPr/>
          <p:nvPr/>
        </p:nvSpPr>
        <p:spPr>
          <a:xfrm>
            <a:off x="1475656" y="0"/>
            <a:ext cx="7056784" cy="3447098"/>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5C3000"/>
              </a:solidFill>
              <a:latin typeface="Hobo Std" pitchFamily="34" charset="0"/>
            </a:endParaRPr>
          </a:p>
          <a:p>
            <a:pPr algn="ctr"/>
            <a:r>
              <a:rPr lang="es-ES" b="1" dirty="0" smtClean="0">
                <a:solidFill>
                  <a:srgbClr val="5C3000"/>
                </a:solidFill>
                <a:latin typeface="Hobo Std" pitchFamily="34" charset="0"/>
              </a:rPr>
              <a:t>CONTRAINDICACIONES</a:t>
            </a:r>
          </a:p>
          <a:p>
            <a:pPr algn="ctr"/>
            <a:endParaRPr lang="es-ES" b="1" dirty="0">
              <a:solidFill>
                <a:srgbClr val="5C3000"/>
              </a:solidFill>
              <a:latin typeface="Hobo Std" pitchFamily="34" charset="0"/>
            </a:endParaRPr>
          </a:p>
          <a:p>
            <a:pPr algn="ctr"/>
            <a:r>
              <a:rPr lang="es-ES" sz="1400" b="1" dirty="0" smtClean="0">
                <a:solidFill>
                  <a:srgbClr val="5C3000"/>
                </a:solidFill>
                <a:latin typeface="Hobo Std" pitchFamily="34" charset="0"/>
              </a:rPr>
              <a:t>Consumir </a:t>
            </a:r>
            <a:r>
              <a:rPr lang="es-ES" sz="1400" b="1" dirty="0">
                <a:solidFill>
                  <a:srgbClr val="5C3000"/>
                </a:solidFill>
                <a:latin typeface="Hobo Std" pitchFamily="34" charset="0"/>
              </a:rPr>
              <a:t>piña en exceso puede traer efectos negativos en la salud. </a:t>
            </a:r>
          </a:p>
          <a:p>
            <a:pPr algn="ctr"/>
            <a:r>
              <a:rPr lang="es-ES" sz="1400" b="1" dirty="0" smtClean="0">
                <a:solidFill>
                  <a:srgbClr val="5C3000"/>
                </a:solidFill>
                <a:latin typeface="Hobo Std" pitchFamily="34" charset="0"/>
              </a:rPr>
              <a:t>Algunos </a:t>
            </a:r>
            <a:r>
              <a:rPr lang="es-ES" sz="1400" b="1" dirty="0">
                <a:solidFill>
                  <a:srgbClr val="5C3000"/>
                </a:solidFill>
                <a:latin typeface="Hobo Std" pitchFamily="34" charset="0"/>
              </a:rPr>
              <a:t>de los riesgos de consumir piña en exceso es que puede generar sensibilidad en la boca e, incluso, alergias, debido a que funciona como un ablandador de carne. Por eso la sientes dormida o escaldada, pero este efecto pasa en unas horas. </a:t>
            </a:r>
          </a:p>
          <a:p>
            <a:pPr algn="ctr"/>
            <a:r>
              <a:rPr lang="es-ES" sz="1400" b="1" dirty="0">
                <a:solidFill>
                  <a:srgbClr val="5C3000"/>
                </a:solidFill>
                <a:latin typeface="Hobo Std" pitchFamily="34" charset="0"/>
              </a:rPr>
              <a:t>L</a:t>
            </a:r>
            <a:r>
              <a:rPr lang="es-ES" sz="1400" b="1" dirty="0" smtClean="0">
                <a:solidFill>
                  <a:srgbClr val="5C3000"/>
                </a:solidFill>
                <a:latin typeface="Hobo Std" pitchFamily="34" charset="0"/>
              </a:rPr>
              <a:t>a </a:t>
            </a:r>
            <a:r>
              <a:rPr lang="es-ES" sz="1400" b="1" dirty="0">
                <a:solidFill>
                  <a:srgbClr val="5C3000"/>
                </a:solidFill>
                <a:latin typeface="Hobo Std" pitchFamily="34" charset="0"/>
              </a:rPr>
              <a:t>piña al ser una fruta ácida puede provocar reflujo y es por ello que algunos médicos no la recomiendan en personas con este padecimiento, con gastritis, con úlceras o con estómago irritable. </a:t>
            </a:r>
          </a:p>
          <a:p>
            <a:pPr algn="ctr"/>
            <a:r>
              <a:rPr lang="es-ES" sz="1400" b="1" dirty="0" smtClean="0">
                <a:solidFill>
                  <a:srgbClr val="5C3000"/>
                </a:solidFill>
                <a:latin typeface="Hobo Std" pitchFamily="34" charset="0"/>
              </a:rPr>
              <a:t>También </a:t>
            </a:r>
            <a:r>
              <a:rPr lang="es-ES" sz="1400" b="1" dirty="0">
                <a:solidFill>
                  <a:srgbClr val="5C3000"/>
                </a:solidFill>
                <a:latin typeface="Hobo Std" pitchFamily="34" charset="0"/>
              </a:rPr>
              <a:t>hay que cuidar que la piña no esté verde pues puede generar malestar gastrointestinal. Y tener cuidado con la cantidad que ingerimos ya que por las grandes cantidades de fibra puede provocar diarrea e inflamación. </a:t>
            </a:r>
          </a:p>
          <a:p>
            <a:pPr algn="ctr"/>
            <a:endParaRPr lang="es-ES" sz="1200" dirty="0">
              <a:solidFill>
                <a:srgbClr val="5C3000"/>
              </a:solidFill>
              <a:latin typeface="Hobo Std" pitchFamily="34" charset="0"/>
            </a:endParaRPr>
          </a:p>
        </p:txBody>
      </p:sp>
    </p:spTree>
    <p:extLst>
      <p:ext uri="{BB962C8B-B14F-4D97-AF65-F5344CB8AC3E}">
        <p14:creationId xmlns:p14="http://schemas.microsoft.com/office/powerpoint/2010/main" val="2084229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9" name="48 Grupo"/>
          <p:cNvGrpSpPr/>
          <p:nvPr/>
        </p:nvGrpSpPr>
        <p:grpSpPr>
          <a:xfrm>
            <a:off x="0" y="0"/>
            <a:ext cx="9144000" cy="5143500"/>
            <a:chOff x="0" y="0"/>
            <a:chExt cx="9144000" cy="5143500"/>
          </a:xfrm>
        </p:grpSpPr>
        <p:sp>
          <p:nvSpPr>
            <p:cNvPr id="50" name="49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55" name="54 Imagen"/>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0" y="0"/>
            <a:ext cx="9144000" cy="5143500"/>
          </a:xfrm>
          <a:prstGeom prst="rect">
            <a:avLst/>
          </a:prstGeom>
        </p:spPr>
      </p:pic>
      <p:sp>
        <p:nvSpPr>
          <p:cNvPr id="191" name="190 Elipse"/>
          <p:cNvSpPr/>
          <p:nvPr/>
        </p:nvSpPr>
        <p:spPr>
          <a:xfrm flipH="1">
            <a:off x="8430315" y="1928808"/>
            <a:ext cx="695844"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Elipse"/>
          <p:cNvSpPr/>
          <p:nvPr/>
        </p:nvSpPr>
        <p:spPr>
          <a:xfrm flipH="1">
            <a:off x="8430315" y="1270618"/>
            <a:ext cx="695844"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Elipse"/>
          <p:cNvSpPr/>
          <p:nvPr/>
        </p:nvSpPr>
        <p:spPr>
          <a:xfrm flipH="1">
            <a:off x="8430315" y="2571821"/>
            <a:ext cx="695844"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Elipse"/>
          <p:cNvSpPr/>
          <p:nvPr/>
        </p:nvSpPr>
        <p:spPr>
          <a:xfrm flipH="1">
            <a:off x="8448156" y="627534"/>
            <a:ext cx="695844"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Elipse"/>
          <p:cNvSpPr/>
          <p:nvPr/>
        </p:nvSpPr>
        <p:spPr>
          <a:xfrm flipH="1">
            <a:off x="8430315" y="3214833"/>
            <a:ext cx="695844"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85 Elipse"/>
          <p:cNvSpPr/>
          <p:nvPr/>
        </p:nvSpPr>
        <p:spPr>
          <a:xfrm flipH="1">
            <a:off x="7749393" y="2280485"/>
            <a:ext cx="695844"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flipH="1">
            <a:off x="7749393" y="1622295"/>
            <a:ext cx="695844"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Elipse"/>
          <p:cNvSpPr/>
          <p:nvPr/>
        </p:nvSpPr>
        <p:spPr>
          <a:xfrm flipH="1">
            <a:off x="7749393" y="2923498"/>
            <a:ext cx="695844"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Elipse"/>
          <p:cNvSpPr/>
          <p:nvPr/>
        </p:nvSpPr>
        <p:spPr>
          <a:xfrm flipH="1">
            <a:off x="7767234" y="979211"/>
            <a:ext cx="695844"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Elipse"/>
          <p:cNvSpPr/>
          <p:nvPr/>
        </p:nvSpPr>
        <p:spPr>
          <a:xfrm flipH="1">
            <a:off x="7749393" y="3566510"/>
            <a:ext cx="695844"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81 Elipse"/>
          <p:cNvSpPr/>
          <p:nvPr/>
        </p:nvSpPr>
        <p:spPr>
          <a:xfrm flipH="1">
            <a:off x="7086312" y="2571893"/>
            <a:ext cx="695844"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Elipse"/>
          <p:cNvSpPr/>
          <p:nvPr/>
        </p:nvSpPr>
        <p:spPr>
          <a:xfrm flipH="1">
            <a:off x="7086312" y="1913702"/>
            <a:ext cx="695844"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83 Elipse"/>
          <p:cNvSpPr/>
          <p:nvPr/>
        </p:nvSpPr>
        <p:spPr>
          <a:xfrm flipH="1">
            <a:off x="7086312" y="3214905"/>
            <a:ext cx="695844"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Elipse"/>
          <p:cNvSpPr/>
          <p:nvPr/>
        </p:nvSpPr>
        <p:spPr>
          <a:xfrm flipH="1">
            <a:off x="7104153" y="1270618"/>
            <a:ext cx="695844"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Elipse"/>
          <p:cNvSpPr/>
          <p:nvPr/>
        </p:nvSpPr>
        <p:spPr>
          <a:xfrm flipH="1">
            <a:off x="6423231" y="2908576"/>
            <a:ext cx="695844"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Elipse"/>
          <p:cNvSpPr/>
          <p:nvPr/>
        </p:nvSpPr>
        <p:spPr>
          <a:xfrm flipH="1">
            <a:off x="6423231" y="2250386"/>
            <a:ext cx="695844"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Elipse"/>
          <p:cNvSpPr/>
          <p:nvPr/>
        </p:nvSpPr>
        <p:spPr>
          <a:xfrm flipH="1">
            <a:off x="6441072" y="1607302"/>
            <a:ext cx="695844"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Elipse"/>
          <p:cNvSpPr/>
          <p:nvPr/>
        </p:nvSpPr>
        <p:spPr>
          <a:xfrm flipH="1">
            <a:off x="8435205" y="3854464"/>
            <a:ext cx="695845"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flipH="1">
            <a:off x="5760150" y="2556786"/>
            <a:ext cx="695844"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8" name="177 Elipse"/>
          <p:cNvSpPr/>
          <p:nvPr/>
        </p:nvSpPr>
        <p:spPr>
          <a:xfrm flipH="1">
            <a:off x="5777991" y="1913702"/>
            <a:ext cx="695844"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Elipse"/>
          <p:cNvSpPr/>
          <p:nvPr/>
        </p:nvSpPr>
        <p:spPr>
          <a:xfrm flipH="1">
            <a:off x="5148064" y="2250315"/>
            <a:ext cx="695845"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8" name="217 Elipse"/>
          <p:cNvSpPr/>
          <p:nvPr/>
        </p:nvSpPr>
        <p:spPr>
          <a:xfrm>
            <a:off x="18162" y="1941086"/>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9" name="218 Elipse"/>
          <p:cNvSpPr/>
          <p:nvPr/>
        </p:nvSpPr>
        <p:spPr>
          <a:xfrm>
            <a:off x="18162" y="1276686"/>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0" name="219 Elipse"/>
          <p:cNvSpPr/>
          <p:nvPr/>
        </p:nvSpPr>
        <p:spPr>
          <a:xfrm>
            <a:off x="18162" y="2590165"/>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1" name="220 Elipse"/>
          <p:cNvSpPr/>
          <p:nvPr/>
        </p:nvSpPr>
        <p:spPr>
          <a:xfrm>
            <a:off x="0" y="627535"/>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2" name="221 Elipse"/>
          <p:cNvSpPr/>
          <p:nvPr/>
        </p:nvSpPr>
        <p:spPr>
          <a:xfrm>
            <a:off x="18162" y="3239244"/>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Elipse"/>
          <p:cNvSpPr/>
          <p:nvPr/>
        </p:nvSpPr>
        <p:spPr>
          <a:xfrm>
            <a:off x="711354" y="2296081"/>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4" name="213 Elipse"/>
          <p:cNvSpPr/>
          <p:nvPr/>
        </p:nvSpPr>
        <p:spPr>
          <a:xfrm>
            <a:off x="711354" y="1631681"/>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5" name="214 Elipse"/>
          <p:cNvSpPr/>
          <p:nvPr/>
        </p:nvSpPr>
        <p:spPr>
          <a:xfrm>
            <a:off x="711354" y="2945160"/>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6" name="215 Elipse"/>
          <p:cNvSpPr/>
          <p:nvPr/>
        </p:nvSpPr>
        <p:spPr>
          <a:xfrm>
            <a:off x="693192" y="982530"/>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7" name="216 Elipse"/>
          <p:cNvSpPr/>
          <p:nvPr/>
        </p:nvSpPr>
        <p:spPr>
          <a:xfrm>
            <a:off x="711354" y="3594239"/>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Elipse"/>
          <p:cNvSpPr/>
          <p:nvPr/>
        </p:nvSpPr>
        <p:spPr>
          <a:xfrm>
            <a:off x="1386384" y="2590237"/>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209 Elipse"/>
          <p:cNvSpPr/>
          <p:nvPr/>
        </p:nvSpPr>
        <p:spPr>
          <a:xfrm>
            <a:off x="1386384" y="1925837"/>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1" name="210 Elipse"/>
          <p:cNvSpPr/>
          <p:nvPr/>
        </p:nvSpPr>
        <p:spPr>
          <a:xfrm>
            <a:off x="1386384" y="3239316"/>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2" name="211 Elipse"/>
          <p:cNvSpPr/>
          <p:nvPr/>
        </p:nvSpPr>
        <p:spPr>
          <a:xfrm>
            <a:off x="1368222" y="1276686"/>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05 Elipse"/>
          <p:cNvSpPr/>
          <p:nvPr/>
        </p:nvSpPr>
        <p:spPr>
          <a:xfrm>
            <a:off x="2061414" y="2930097"/>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Elipse"/>
          <p:cNvSpPr/>
          <p:nvPr/>
        </p:nvSpPr>
        <p:spPr>
          <a:xfrm>
            <a:off x="2061414" y="2265697"/>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8" name="207 Elipse"/>
          <p:cNvSpPr/>
          <p:nvPr/>
        </p:nvSpPr>
        <p:spPr>
          <a:xfrm>
            <a:off x="2043252" y="1616546"/>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Elipse"/>
          <p:cNvSpPr/>
          <p:nvPr/>
        </p:nvSpPr>
        <p:spPr>
          <a:xfrm>
            <a:off x="13186" y="3884909"/>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03 Elipse"/>
          <p:cNvSpPr/>
          <p:nvPr/>
        </p:nvSpPr>
        <p:spPr>
          <a:xfrm>
            <a:off x="2736444" y="2574987"/>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Elipse"/>
          <p:cNvSpPr/>
          <p:nvPr/>
        </p:nvSpPr>
        <p:spPr>
          <a:xfrm>
            <a:off x="2718282" y="1925837"/>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Elipse"/>
          <p:cNvSpPr/>
          <p:nvPr/>
        </p:nvSpPr>
        <p:spPr>
          <a:xfrm>
            <a:off x="3359560" y="2265625"/>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flipH="1">
            <a:off x="-180528" y="-8158"/>
            <a:ext cx="9577064" cy="5143500"/>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5066225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grpId="0" nodeType="withEffect">
                                  <p:stCondLst>
                                    <p:cond delay="0"/>
                                  </p:stCondLst>
                                  <p:childTnLst>
                                    <p:set>
                                      <p:cBhvr>
                                        <p:cTn id="6" dur="1" fill="hold">
                                          <p:stCondLst>
                                            <p:cond delay="0"/>
                                          </p:stCondLst>
                                        </p:cTn>
                                        <p:tgtEl>
                                          <p:spTgt spid="203"/>
                                        </p:tgtEl>
                                        <p:attrNameLst>
                                          <p:attrName>style.visibility</p:attrName>
                                        </p:attrNameLst>
                                      </p:cBhvr>
                                      <p:to>
                                        <p:strVal val="visible"/>
                                      </p:to>
                                    </p:set>
                                    <p:anim calcmode="lin" valueType="num">
                                      <p:cBhvr additive="base">
                                        <p:cTn id="7" dur="3250" fill="hold"/>
                                        <p:tgtEl>
                                          <p:spTgt spid="203"/>
                                        </p:tgtEl>
                                        <p:attrNameLst>
                                          <p:attrName>ppt_x</p:attrName>
                                        </p:attrNameLst>
                                      </p:cBhvr>
                                      <p:tavLst>
                                        <p:tav tm="0">
                                          <p:val>
                                            <p:strVal val="0-#ppt_w/2"/>
                                          </p:val>
                                        </p:tav>
                                        <p:tav tm="100000">
                                          <p:val>
                                            <p:strVal val="#ppt_x"/>
                                          </p:val>
                                        </p:tav>
                                      </p:tavLst>
                                    </p:anim>
                                    <p:anim calcmode="lin" valueType="num">
                                      <p:cBhvr additive="base">
                                        <p:cTn id="8" dur="3250" fill="hold"/>
                                        <p:tgtEl>
                                          <p:spTgt spid="203"/>
                                        </p:tgtEl>
                                        <p:attrNameLst>
                                          <p:attrName>ppt_y</p:attrName>
                                        </p:attrNameLst>
                                      </p:cBhvr>
                                      <p:tavLst>
                                        <p:tav tm="0">
                                          <p:val>
                                            <p:strVal val="0-#ppt_h/2"/>
                                          </p:val>
                                        </p:tav>
                                        <p:tav tm="100000">
                                          <p:val>
                                            <p:strVal val="#ppt_y"/>
                                          </p:val>
                                        </p:tav>
                                      </p:tavLst>
                                    </p:anim>
                                  </p:childTnLst>
                                </p:cTn>
                              </p:par>
                              <p:par>
                                <p:cTn id="9" presetID="8" presetClass="emph" presetSubtype="0" repeatCount="indefinite" fill="hold" grpId="1" nodeType="withEffect">
                                  <p:stCondLst>
                                    <p:cond delay="0"/>
                                  </p:stCondLst>
                                  <p:childTnLst>
                                    <p:animRot by="21600000">
                                      <p:cBhvr>
                                        <p:cTn id="10" dur="3250" fill="hold"/>
                                        <p:tgtEl>
                                          <p:spTgt spid="203"/>
                                        </p:tgtEl>
                                        <p:attrNameLst>
                                          <p:attrName>r</p:attrName>
                                        </p:attrNameLst>
                                      </p:cBhvr>
                                    </p:animRot>
                                  </p:childTnLst>
                                </p:cTn>
                              </p:par>
                              <p:par>
                                <p:cTn id="11" presetID="2" presetClass="exit" presetSubtype="2" fill="hold" grpId="2" nodeType="withEffect">
                                  <p:stCondLst>
                                    <p:cond delay="0"/>
                                  </p:stCondLst>
                                  <p:childTnLst>
                                    <p:anim calcmode="lin" valueType="num">
                                      <p:cBhvr additive="base">
                                        <p:cTn id="12" dur="3250"/>
                                        <p:tgtEl>
                                          <p:spTgt spid="203"/>
                                        </p:tgtEl>
                                        <p:attrNameLst>
                                          <p:attrName>ppt_x</p:attrName>
                                        </p:attrNameLst>
                                      </p:cBhvr>
                                      <p:tavLst>
                                        <p:tav tm="0">
                                          <p:val>
                                            <p:strVal val="ppt_x"/>
                                          </p:val>
                                        </p:tav>
                                        <p:tav tm="100000">
                                          <p:val>
                                            <p:strVal val="1+ppt_w/2"/>
                                          </p:val>
                                        </p:tav>
                                      </p:tavLst>
                                    </p:anim>
                                    <p:anim calcmode="lin" valueType="num">
                                      <p:cBhvr additive="base">
                                        <p:cTn id="13" dur="3250"/>
                                        <p:tgtEl>
                                          <p:spTgt spid="203"/>
                                        </p:tgtEl>
                                        <p:attrNameLst>
                                          <p:attrName>ppt_y</p:attrName>
                                        </p:attrNameLst>
                                      </p:cBhvr>
                                      <p:tavLst>
                                        <p:tav tm="0">
                                          <p:val>
                                            <p:strVal val="ppt_y"/>
                                          </p:val>
                                        </p:tav>
                                        <p:tav tm="100000">
                                          <p:val>
                                            <p:strVal val="ppt_y"/>
                                          </p:val>
                                        </p:tav>
                                      </p:tavLst>
                                    </p:anim>
                                    <p:set>
                                      <p:cBhvr>
                                        <p:cTn id="14" dur="1" fill="hold">
                                          <p:stCondLst>
                                            <p:cond delay="3249"/>
                                          </p:stCondLst>
                                        </p:cTn>
                                        <p:tgtEl>
                                          <p:spTgt spid="203"/>
                                        </p:tgtEl>
                                        <p:attrNameLst>
                                          <p:attrName>style.visibility</p:attrName>
                                        </p:attrNameLst>
                                      </p:cBhvr>
                                      <p:to>
                                        <p:strVal val="hidden"/>
                                      </p:to>
                                    </p:set>
                                  </p:childTnLst>
                                </p:cTn>
                              </p:par>
                              <p:par>
                                <p:cTn id="15" presetID="2" presetClass="entr" presetSubtype="9" fill="hold" grpId="0" nodeType="withEffect">
                                  <p:stCondLst>
                                    <p:cond delay="0"/>
                                  </p:stCondLst>
                                  <p:childTnLst>
                                    <p:set>
                                      <p:cBhvr>
                                        <p:cTn id="16" dur="1" fill="hold">
                                          <p:stCondLst>
                                            <p:cond delay="0"/>
                                          </p:stCondLst>
                                        </p:cTn>
                                        <p:tgtEl>
                                          <p:spTgt spid="205"/>
                                        </p:tgtEl>
                                        <p:attrNameLst>
                                          <p:attrName>style.visibility</p:attrName>
                                        </p:attrNameLst>
                                      </p:cBhvr>
                                      <p:to>
                                        <p:strVal val="visible"/>
                                      </p:to>
                                    </p:set>
                                    <p:anim calcmode="lin" valueType="num">
                                      <p:cBhvr additive="base">
                                        <p:cTn id="17" dur="3300" fill="hold"/>
                                        <p:tgtEl>
                                          <p:spTgt spid="205"/>
                                        </p:tgtEl>
                                        <p:attrNameLst>
                                          <p:attrName>ppt_x</p:attrName>
                                        </p:attrNameLst>
                                      </p:cBhvr>
                                      <p:tavLst>
                                        <p:tav tm="0">
                                          <p:val>
                                            <p:strVal val="0-#ppt_w/2"/>
                                          </p:val>
                                        </p:tav>
                                        <p:tav tm="100000">
                                          <p:val>
                                            <p:strVal val="#ppt_x"/>
                                          </p:val>
                                        </p:tav>
                                      </p:tavLst>
                                    </p:anim>
                                    <p:anim calcmode="lin" valueType="num">
                                      <p:cBhvr additive="base">
                                        <p:cTn id="18" dur="3300" fill="hold"/>
                                        <p:tgtEl>
                                          <p:spTgt spid="205"/>
                                        </p:tgtEl>
                                        <p:attrNameLst>
                                          <p:attrName>ppt_y</p:attrName>
                                        </p:attrNameLst>
                                      </p:cBhvr>
                                      <p:tavLst>
                                        <p:tav tm="0">
                                          <p:val>
                                            <p:strVal val="0-#ppt_h/2"/>
                                          </p:val>
                                        </p:tav>
                                        <p:tav tm="100000">
                                          <p:val>
                                            <p:strVal val="#ppt_y"/>
                                          </p:val>
                                        </p:tav>
                                      </p:tavLst>
                                    </p:anim>
                                  </p:childTnLst>
                                </p:cTn>
                              </p:par>
                              <p:par>
                                <p:cTn id="19" presetID="8" presetClass="emph" presetSubtype="0" repeatCount="indefinite" fill="hold" grpId="1" nodeType="withEffect">
                                  <p:stCondLst>
                                    <p:cond delay="0"/>
                                  </p:stCondLst>
                                  <p:childTnLst>
                                    <p:animRot by="21600000">
                                      <p:cBhvr>
                                        <p:cTn id="20" dur="3300" fill="hold"/>
                                        <p:tgtEl>
                                          <p:spTgt spid="205"/>
                                        </p:tgtEl>
                                        <p:attrNameLst>
                                          <p:attrName>r</p:attrName>
                                        </p:attrNameLst>
                                      </p:cBhvr>
                                    </p:animRot>
                                  </p:childTnLst>
                                </p:cTn>
                              </p:par>
                              <p:par>
                                <p:cTn id="21" presetID="2" presetClass="exit" presetSubtype="2" fill="hold" grpId="2" nodeType="withEffect">
                                  <p:stCondLst>
                                    <p:cond delay="0"/>
                                  </p:stCondLst>
                                  <p:childTnLst>
                                    <p:anim calcmode="lin" valueType="num">
                                      <p:cBhvr additive="base">
                                        <p:cTn id="22" dur="3300"/>
                                        <p:tgtEl>
                                          <p:spTgt spid="205"/>
                                        </p:tgtEl>
                                        <p:attrNameLst>
                                          <p:attrName>ppt_x</p:attrName>
                                        </p:attrNameLst>
                                      </p:cBhvr>
                                      <p:tavLst>
                                        <p:tav tm="0">
                                          <p:val>
                                            <p:strVal val="ppt_x"/>
                                          </p:val>
                                        </p:tav>
                                        <p:tav tm="100000">
                                          <p:val>
                                            <p:strVal val="1+ppt_w/2"/>
                                          </p:val>
                                        </p:tav>
                                      </p:tavLst>
                                    </p:anim>
                                    <p:anim calcmode="lin" valueType="num">
                                      <p:cBhvr additive="base">
                                        <p:cTn id="23" dur="3300"/>
                                        <p:tgtEl>
                                          <p:spTgt spid="205"/>
                                        </p:tgtEl>
                                        <p:attrNameLst>
                                          <p:attrName>ppt_y</p:attrName>
                                        </p:attrNameLst>
                                      </p:cBhvr>
                                      <p:tavLst>
                                        <p:tav tm="0">
                                          <p:val>
                                            <p:strVal val="ppt_y"/>
                                          </p:val>
                                        </p:tav>
                                        <p:tav tm="100000">
                                          <p:val>
                                            <p:strVal val="ppt_y"/>
                                          </p:val>
                                        </p:tav>
                                      </p:tavLst>
                                    </p:anim>
                                    <p:set>
                                      <p:cBhvr>
                                        <p:cTn id="24" dur="1" fill="hold">
                                          <p:stCondLst>
                                            <p:cond delay="3299"/>
                                          </p:stCondLst>
                                        </p:cTn>
                                        <p:tgtEl>
                                          <p:spTgt spid="205"/>
                                        </p:tgtEl>
                                        <p:attrNameLst>
                                          <p:attrName>style.visibility</p:attrName>
                                        </p:attrNameLst>
                                      </p:cBhvr>
                                      <p:to>
                                        <p:strVal val="hidden"/>
                                      </p:to>
                                    </p:set>
                                  </p:childTnLst>
                                </p:cTn>
                              </p:par>
                              <p:par>
                                <p:cTn id="25" presetID="2" presetClass="entr" presetSubtype="9" fill="hold" grpId="0" nodeType="withEffect">
                                  <p:stCondLst>
                                    <p:cond delay="0"/>
                                  </p:stCondLst>
                                  <p:childTnLst>
                                    <p:set>
                                      <p:cBhvr>
                                        <p:cTn id="26" dur="1" fill="hold">
                                          <p:stCondLst>
                                            <p:cond delay="0"/>
                                          </p:stCondLst>
                                        </p:cTn>
                                        <p:tgtEl>
                                          <p:spTgt spid="204"/>
                                        </p:tgtEl>
                                        <p:attrNameLst>
                                          <p:attrName>style.visibility</p:attrName>
                                        </p:attrNameLst>
                                      </p:cBhvr>
                                      <p:to>
                                        <p:strVal val="visible"/>
                                      </p:to>
                                    </p:set>
                                    <p:anim calcmode="lin" valueType="num">
                                      <p:cBhvr additive="base">
                                        <p:cTn id="27" dur="3300" fill="hold"/>
                                        <p:tgtEl>
                                          <p:spTgt spid="204"/>
                                        </p:tgtEl>
                                        <p:attrNameLst>
                                          <p:attrName>ppt_x</p:attrName>
                                        </p:attrNameLst>
                                      </p:cBhvr>
                                      <p:tavLst>
                                        <p:tav tm="0">
                                          <p:val>
                                            <p:strVal val="0-#ppt_w/2"/>
                                          </p:val>
                                        </p:tav>
                                        <p:tav tm="100000">
                                          <p:val>
                                            <p:strVal val="#ppt_x"/>
                                          </p:val>
                                        </p:tav>
                                      </p:tavLst>
                                    </p:anim>
                                    <p:anim calcmode="lin" valueType="num">
                                      <p:cBhvr additive="base">
                                        <p:cTn id="28" dur="3300" fill="hold"/>
                                        <p:tgtEl>
                                          <p:spTgt spid="204"/>
                                        </p:tgtEl>
                                        <p:attrNameLst>
                                          <p:attrName>ppt_y</p:attrName>
                                        </p:attrNameLst>
                                      </p:cBhvr>
                                      <p:tavLst>
                                        <p:tav tm="0">
                                          <p:val>
                                            <p:strVal val="0-#ppt_h/2"/>
                                          </p:val>
                                        </p:tav>
                                        <p:tav tm="100000">
                                          <p:val>
                                            <p:strVal val="#ppt_y"/>
                                          </p:val>
                                        </p:tav>
                                      </p:tavLst>
                                    </p:anim>
                                  </p:childTnLst>
                                </p:cTn>
                              </p:par>
                              <p:par>
                                <p:cTn id="29" presetID="8" presetClass="emph" presetSubtype="0" repeatCount="indefinite" fill="hold" grpId="1" nodeType="withEffect">
                                  <p:stCondLst>
                                    <p:cond delay="0"/>
                                  </p:stCondLst>
                                  <p:childTnLst>
                                    <p:animRot by="21600000">
                                      <p:cBhvr>
                                        <p:cTn id="30" dur="3300" fill="hold"/>
                                        <p:tgtEl>
                                          <p:spTgt spid="204"/>
                                        </p:tgtEl>
                                        <p:attrNameLst>
                                          <p:attrName>r</p:attrName>
                                        </p:attrNameLst>
                                      </p:cBhvr>
                                    </p:animRot>
                                  </p:childTnLst>
                                </p:cTn>
                              </p:par>
                              <p:par>
                                <p:cTn id="31" presetID="2" presetClass="exit" presetSubtype="2" fill="hold" grpId="2" nodeType="withEffect">
                                  <p:stCondLst>
                                    <p:cond delay="0"/>
                                  </p:stCondLst>
                                  <p:childTnLst>
                                    <p:anim calcmode="lin" valueType="num">
                                      <p:cBhvr additive="base">
                                        <p:cTn id="32" dur="3300"/>
                                        <p:tgtEl>
                                          <p:spTgt spid="204"/>
                                        </p:tgtEl>
                                        <p:attrNameLst>
                                          <p:attrName>ppt_x</p:attrName>
                                        </p:attrNameLst>
                                      </p:cBhvr>
                                      <p:tavLst>
                                        <p:tav tm="0">
                                          <p:val>
                                            <p:strVal val="ppt_x"/>
                                          </p:val>
                                        </p:tav>
                                        <p:tav tm="100000">
                                          <p:val>
                                            <p:strVal val="1+ppt_w/2"/>
                                          </p:val>
                                        </p:tav>
                                      </p:tavLst>
                                    </p:anim>
                                    <p:anim calcmode="lin" valueType="num">
                                      <p:cBhvr additive="base">
                                        <p:cTn id="33" dur="3300"/>
                                        <p:tgtEl>
                                          <p:spTgt spid="204"/>
                                        </p:tgtEl>
                                        <p:attrNameLst>
                                          <p:attrName>ppt_y</p:attrName>
                                        </p:attrNameLst>
                                      </p:cBhvr>
                                      <p:tavLst>
                                        <p:tav tm="0">
                                          <p:val>
                                            <p:strVal val="ppt_y"/>
                                          </p:val>
                                        </p:tav>
                                        <p:tav tm="100000">
                                          <p:val>
                                            <p:strVal val="ppt_y"/>
                                          </p:val>
                                        </p:tav>
                                      </p:tavLst>
                                    </p:anim>
                                    <p:set>
                                      <p:cBhvr>
                                        <p:cTn id="34" dur="1" fill="hold">
                                          <p:stCondLst>
                                            <p:cond delay="3299"/>
                                          </p:stCondLst>
                                        </p:cTn>
                                        <p:tgtEl>
                                          <p:spTgt spid="204"/>
                                        </p:tgtEl>
                                        <p:attrNameLst>
                                          <p:attrName>style.visibility</p:attrName>
                                        </p:attrNameLst>
                                      </p:cBhvr>
                                      <p:to>
                                        <p:strVal val="hidden"/>
                                      </p:to>
                                    </p:set>
                                  </p:childTnLst>
                                </p:cTn>
                              </p:par>
                              <p:par>
                                <p:cTn id="35" presetID="2" presetClass="entr" presetSubtype="9" fill="hold" grpId="0" nodeType="withEffect">
                                  <p:stCondLst>
                                    <p:cond delay="0"/>
                                  </p:stCondLst>
                                  <p:childTnLst>
                                    <p:set>
                                      <p:cBhvr>
                                        <p:cTn id="36" dur="1" fill="hold">
                                          <p:stCondLst>
                                            <p:cond delay="0"/>
                                          </p:stCondLst>
                                        </p:cTn>
                                        <p:tgtEl>
                                          <p:spTgt spid="208"/>
                                        </p:tgtEl>
                                        <p:attrNameLst>
                                          <p:attrName>style.visibility</p:attrName>
                                        </p:attrNameLst>
                                      </p:cBhvr>
                                      <p:to>
                                        <p:strVal val="visible"/>
                                      </p:to>
                                    </p:set>
                                    <p:anim calcmode="lin" valueType="num">
                                      <p:cBhvr additive="base">
                                        <p:cTn id="37" dur="3350" fill="hold"/>
                                        <p:tgtEl>
                                          <p:spTgt spid="208"/>
                                        </p:tgtEl>
                                        <p:attrNameLst>
                                          <p:attrName>ppt_x</p:attrName>
                                        </p:attrNameLst>
                                      </p:cBhvr>
                                      <p:tavLst>
                                        <p:tav tm="0">
                                          <p:val>
                                            <p:strVal val="0-#ppt_w/2"/>
                                          </p:val>
                                        </p:tav>
                                        <p:tav tm="100000">
                                          <p:val>
                                            <p:strVal val="#ppt_x"/>
                                          </p:val>
                                        </p:tav>
                                      </p:tavLst>
                                    </p:anim>
                                    <p:anim calcmode="lin" valueType="num">
                                      <p:cBhvr additive="base">
                                        <p:cTn id="38" dur="3350" fill="hold"/>
                                        <p:tgtEl>
                                          <p:spTgt spid="208"/>
                                        </p:tgtEl>
                                        <p:attrNameLst>
                                          <p:attrName>ppt_y</p:attrName>
                                        </p:attrNameLst>
                                      </p:cBhvr>
                                      <p:tavLst>
                                        <p:tav tm="0">
                                          <p:val>
                                            <p:strVal val="0-#ppt_h/2"/>
                                          </p:val>
                                        </p:tav>
                                        <p:tav tm="100000">
                                          <p:val>
                                            <p:strVal val="#ppt_y"/>
                                          </p:val>
                                        </p:tav>
                                      </p:tavLst>
                                    </p:anim>
                                  </p:childTnLst>
                                </p:cTn>
                              </p:par>
                              <p:par>
                                <p:cTn id="39" presetID="8" presetClass="emph" presetSubtype="0" repeatCount="indefinite" fill="hold" grpId="1" nodeType="withEffect">
                                  <p:stCondLst>
                                    <p:cond delay="0"/>
                                  </p:stCondLst>
                                  <p:childTnLst>
                                    <p:animRot by="21600000">
                                      <p:cBhvr>
                                        <p:cTn id="40" dur="3350" fill="hold"/>
                                        <p:tgtEl>
                                          <p:spTgt spid="208"/>
                                        </p:tgtEl>
                                        <p:attrNameLst>
                                          <p:attrName>r</p:attrName>
                                        </p:attrNameLst>
                                      </p:cBhvr>
                                    </p:animRot>
                                  </p:childTnLst>
                                </p:cTn>
                              </p:par>
                              <p:par>
                                <p:cTn id="41" presetID="2" presetClass="exit" presetSubtype="2" fill="hold" grpId="2" nodeType="withEffect">
                                  <p:stCondLst>
                                    <p:cond delay="0"/>
                                  </p:stCondLst>
                                  <p:childTnLst>
                                    <p:anim calcmode="lin" valueType="num">
                                      <p:cBhvr additive="base">
                                        <p:cTn id="42" dur="3350"/>
                                        <p:tgtEl>
                                          <p:spTgt spid="208"/>
                                        </p:tgtEl>
                                        <p:attrNameLst>
                                          <p:attrName>ppt_x</p:attrName>
                                        </p:attrNameLst>
                                      </p:cBhvr>
                                      <p:tavLst>
                                        <p:tav tm="0">
                                          <p:val>
                                            <p:strVal val="ppt_x"/>
                                          </p:val>
                                        </p:tav>
                                        <p:tav tm="100000">
                                          <p:val>
                                            <p:strVal val="1+ppt_w/2"/>
                                          </p:val>
                                        </p:tav>
                                      </p:tavLst>
                                    </p:anim>
                                    <p:anim calcmode="lin" valueType="num">
                                      <p:cBhvr additive="base">
                                        <p:cTn id="43" dur="3350"/>
                                        <p:tgtEl>
                                          <p:spTgt spid="208"/>
                                        </p:tgtEl>
                                        <p:attrNameLst>
                                          <p:attrName>ppt_y</p:attrName>
                                        </p:attrNameLst>
                                      </p:cBhvr>
                                      <p:tavLst>
                                        <p:tav tm="0">
                                          <p:val>
                                            <p:strVal val="ppt_y"/>
                                          </p:val>
                                        </p:tav>
                                        <p:tav tm="100000">
                                          <p:val>
                                            <p:strVal val="ppt_y"/>
                                          </p:val>
                                        </p:tav>
                                      </p:tavLst>
                                    </p:anim>
                                    <p:set>
                                      <p:cBhvr>
                                        <p:cTn id="44" dur="1" fill="hold">
                                          <p:stCondLst>
                                            <p:cond delay="3349"/>
                                          </p:stCondLst>
                                        </p:cTn>
                                        <p:tgtEl>
                                          <p:spTgt spid="208"/>
                                        </p:tgtEl>
                                        <p:attrNameLst>
                                          <p:attrName>style.visibility</p:attrName>
                                        </p:attrNameLst>
                                      </p:cBhvr>
                                      <p:to>
                                        <p:strVal val="hidden"/>
                                      </p:to>
                                    </p:set>
                                  </p:childTnLst>
                                </p:cTn>
                              </p:par>
                              <p:par>
                                <p:cTn id="45" presetID="2" presetClass="entr" presetSubtype="9" fill="hold" grpId="0" nodeType="withEffect">
                                  <p:stCondLst>
                                    <p:cond delay="0"/>
                                  </p:stCondLst>
                                  <p:childTnLst>
                                    <p:set>
                                      <p:cBhvr>
                                        <p:cTn id="46" dur="1" fill="hold">
                                          <p:stCondLst>
                                            <p:cond delay="0"/>
                                          </p:stCondLst>
                                        </p:cTn>
                                        <p:tgtEl>
                                          <p:spTgt spid="207"/>
                                        </p:tgtEl>
                                        <p:attrNameLst>
                                          <p:attrName>style.visibility</p:attrName>
                                        </p:attrNameLst>
                                      </p:cBhvr>
                                      <p:to>
                                        <p:strVal val="visible"/>
                                      </p:to>
                                    </p:set>
                                    <p:anim calcmode="lin" valueType="num">
                                      <p:cBhvr additive="base">
                                        <p:cTn id="47" dur="3350" fill="hold"/>
                                        <p:tgtEl>
                                          <p:spTgt spid="207"/>
                                        </p:tgtEl>
                                        <p:attrNameLst>
                                          <p:attrName>ppt_x</p:attrName>
                                        </p:attrNameLst>
                                      </p:cBhvr>
                                      <p:tavLst>
                                        <p:tav tm="0">
                                          <p:val>
                                            <p:strVal val="0-#ppt_w/2"/>
                                          </p:val>
                                        </p:tav>
                                        <p:tav tm="100000">
                                          <p:val>
                                            <p:strVal val="#ppt_x"/>
                                          </p:val>
                                        </p:tav>
                                      </p:tavLst>
                                    </p:anim>
                                    <p:anim calcmode="lin" valueType="num">
                                      <p:cBhvr additive="base">
                                        <p:cTn id="48" dur="3350" fill="hold"/>
                                        <p:tgtEl>
                                          <p:spTgt spid="207"/>
                                        </p:tgtEl>
                                        <p:attrNameLst>
                                          <p:attrName>ppt_y</p:attrName>
                                        </p:attrNameLst>
                                      </p:cBhvr>
                                      <p:tavLst>
                                        <p:tav tm="0">
                                          <p:val>
                                            <p:strVal val="0-#ppt_h/2"/>
                                          </p:val>
                                        </p:tav>
                                        <p:tav tm="100000">
                                          <p:val>
                                            <p:strVal val="#ppt_y"/>
                                          </p:val>
                                        </p:tav>
                                      </p:tavLst>
                                    </p:anim>
                                  </p:childTnLst>
                                </p:cTn>
                              </p:par>
                              <p:par>
                                <p:cTn id="49" presetID="8" presetClass="emph" presetSubtype="0" repeatCount="indefinite" fill="hold" grpId="1" nodeType="withEffect">
                                  <p:stCondLst>
                                    <p:cond delay="0"/>
                                  </p:stCondLst>
                                  <p:childTnLst>
                                    <p:animRot by="21600000">
                                      <p:cBhvr>
                                        <p:cTn id="50" dur="3350" fill="hold"/>
                                        <p:tgtEl>
                                          <p:spTgt spid="207"/>
                                        </p:tgtEl>
                                        <p:attrNameLst>
                                          <p:attrName>r</p:attrName>
                                        </p:attrNameLst>
                                      </p:cBhvr>
                                    </p:animRot>
                                  </p:childTnLst>
                                </p:cTn>
                              </p:par>
                              <p:par>
                                <p:cTn id="51" presetID="2" presetClass="exit" presetSubtype="2" fill="hold" grpId="2" nodeType="withEffect">
                                  <p:stCondLst>
                                    <p:cond delay="0"/>
                                  </p:stCondLst>
                                  <p:childTnLst>
                                    <p:anim calcmode="lin" valueType="num">
                                      <p:cBhvr additive="base">
                                        <p:cTn id="52" dur="3350"/>
                                        <p:tgtEl>
                                          <p:spTgt spid="207"/>
                                        </p:tgtEl>
                                        <p:attrNameLst>
                                          <p:attrName>ppt_x</p:attrName>
                                        </p:attrNameLst>
                                      </p:cBhvr>
                                      <p:tavLst>
                                        <p:tav tm="0">
                                          <p:val>
                                            <p:strVal val="ppt_x"/>
                                          </p:val>
                                        </p:tav>
                                        <p:tav tm="100000">
                                          <p:val>
                                            <p:strVal val="1+ppt_w/2"/>
                                          </p:val>
                                        </p:tav>
                                      </p:tavLst>
                                    </p:anim>
                                    <p:anim calcmode="lin" valueType="num">
                                      <p:cBhvr additive="base">
                                        <p:cTn id="53" dur="3350"/>
                                        <p:tgtEl>
                                          <p:spTgt spid="207"/>
                                        </p:tgtEl>
                                        <p:attrNameLst>
                                          <p:attrName>ppt_y</p:attrName>
                                        </p:attrNameLst>
                                      </p:cBhvr>
                                      <p:tavLst>
                                        <p:tav tm="0">
                                          <p:val>
                                            <p:strVal val="ppt_y"/>
                                          </p:val>
                                        </p:tav>
                                        <p:tav tm="100000">
                                          <p:val>
                                            <p:strVal val="ppt_y"/>
                                          </p:val>
                                        </p:tav>
                                      </p:tavLst>
                                    </p:anim>
                                    <p:set>
                                      <p:cBhvr>
                                        <p:cTn id="54" dur="1" fill="hold">
                                          <p:stCondLst>
                                            <p:cond delay="3349"/>
                                          </p:stCondLst>
                                        </p:cTn>
                                        <p:tgtEl>
                                          <p:spTgt spid="207"/>
                                        </p:tgtEl>
                                        <p:attrNameLst>
                                          <p:attrName>style.visibility</p:attrName>
                                        </p:attrNameLst>
                                      </p:cBhvr>
                                      <p:to>
                                        <p:strVal val="hidden"/>
                                      </p:to>
                                    </p:set>
                                  </p:childTnLst>
                                </p:cTn>
                              </p:par>
                              <p:par>
                                <p:cTn id="55" presetID="2" presetClass="entr" presetSubtype="9" fill="hold" grpId="0" nodeType="withEffect">
                                  <p:stCondLst>
                                    <p:cond delay="0"/>
                                  </p:stCondLst>
                                  <p:childTnLst>
                                    <p:set>
                                      <p:cBhvr>
                                        <p:cTn id="56" dur="1" fill="hold">
                                          <p:stCondLst>
                                            <p:cond delay="0"/>
                                          </p:stCondLst>
                                        </p:cTn>
                                        <p:tgtEl>
                                          <p:spTgt spid="206"/>
                                        </p:tgtEl>
                                        <p:attrNameLst>
                                          <p:attrName>style.visibility</p:attrName>
                                        </p:attrNameLst>
                                      </p:cBhvr>
                                      <p:to>
                                        <p:strVal val="visible"/>
                                      </p:to>
                                    </p:set>
                                    <p:anim calcmode="lin" valueType="num">
                                      <p:cBhvr additive="base">
                                        <p:cTn id="57" dur="3350" fill="hold"/>
                                        <p:tgtEl>
                                          <p:spTgt spid="206"/>
                                        </p:tgtEl>
                                        <p:attrNameLst>
                                          <p:attrName>ppt_x</p:attrName>
                                        </p:attrNameLst>
                                      </p:cBhvr>
                                      <p:tavLst>
                                        <p:tav tm="0">
                                          <p:val>
                                            <p:strVal val="0-#ppt_w/2"/>
                                          </p:val>
                                        </p:tav>
                                        <p:tav tm="100000">
                                          <p:val>
                                            <p:strVal val="#ppt_x"/>
                                          </p:val>
                                        </p:tav>
                                      </p:tavLst>
                                    </p:anim>
                                    <p:anim calcmode="lin" valueType="num">
                                      <p:cBhvr additive="base">
                                        <p:cTn id="58" dur="3350" fill="hold"/>
                                        <p:tgtEl>
                                          <p:spTgt spid="206"/>
                                        </p:tgtEl>
                                        <p:attrNameLst>
                                          <p:attrName>ppt_y</p:attrName>
                                        </p:attrNameLst>
                                      </p:cBhvr>
                                      <p:tavLst>
                                        <p:tav tm="0">
                                          <p:val>
                                            <p:strVal val="0-#ppt_h/2"/>
                                          </p:val>
                                        </p:tav>
                                        <p:tav tm="100000">
                                          <p:val>
                                            <p:strVal val="#ppt_y"/>
                                          </p:val>
                                        </p:tav>
                                      </p:tavLst>
                                    </p:anim>
                                  </p:childTnLst>
                                </p:cTn>
                              </p:par>
                              <p:par>
                                <p:cTn id="59" presetID="8" presetClass="emph" presetSubtype="0" repeatCount="indefinite" fill="hold" grpId="1" nodeType="withEffect">
                                  <p:stCondLst>
                                    <p:cond delay="0"/>
                                  </p:stCondLst>
                                  <p:childTnLst>
                                    <p:animRot by="21600000">
                                      <p:cBhvr>
                                        <p:cTn id="60" dur="3350" fill="hold"/>
                                        <p:tgtEl>
                                          <p:spTgt spid="206"/>
                                        </p:tgtEl>
                                        <p:attrNameLst>
                                          <p:attrName>r</p:attrName>
                                        </p:attrNameLst>
                                      </p:cBhvr>
                                    </p:animRot>
                                  </p:childTnLst>
                                </p:cTn>
                              </p:par>
                              <p:par>
                                <p:cTn id="61" presetID="2" presetClass="exit" presetSubtype="2" fill="hold" grpId="2" nodeType="withEffect">
                                  <p:stCondLst>
                                    <p:cond delay="0"/>
                                  </p:stCondLst>
                                  <p:childTnLst>
                                    <p:anim calcmode="lin" valueType="num">
                                      <p:cBhvr additive="base">
                                        <p:cTn id="62" dur="3350"/>
                                        <p:tgtEl>
                                          <p:spTgt spid="206"/>
                                        </p:tgtEl>
                                        <p:attrNameLst>
                                          <p:attrName>ppt_x</p:attrName>
                                        </p:attrNameLst>
                                      </p:cBhvr>
                                      <p:tavLst>
                                        <p:tav tm="0">
                                          <p:val>
                                            <p:strVal val="ppt_x"/>
                                          </p:val>
                                        </p:tav>
                                        <p:tav tm="100000">
                                          <p:val>
                                            <p:strVal val="1+ppt_w/2"/>
                                          </p:val>
                                        </p:tav>
                                      </p:tavLst>
                                    </p:anim>
                                    <p:anim calcmode="lin" valueType="num">
                                      <p:cBhvr additive="base">
                                        <p:cTn id="63" dur="3350"/>
                                        <p:tgtEl>
                                          <p:spTgt spid="206"/>
                                        </p:tgtEl>
                                        <p:attrNameLst>
                                          <p:attrName>ppt_y</p:attrName>
                                        </p:attrNameLst>
                                      </p:cBhvr>
                                      <p:tavLst>
                                        <p:tav tm="0">
                                          <p:val>
                                            <p:strVal val="ppt_y"/>
                                          </p:val>
                                        </p:tav>
                                        <p:tav tm="100000">
                                          <p:val>
                                            <p:strVal val="ppt_y"/>
                                          </p:val>
                                        </p:tav>
                                      </p:tavLst>
                                    </p:anim>
                                    <p:set>
                                      <p:cBhvr>
                                        <p:cTn id="64" dur="1" fill="hold">
                                          <p:stCondLst>
                                            <p:cond delay="3349"/>
                                          </p:stCondLst>
                                        </p:cTn>
                                        <p:tgtEl>
                                          <p:spTgt spid="206"/>
                                        </p:tgtEl>
                                        <p:attrNameLst>
                                          <p:attrName>style.visibility</p:attrName>
                                        </p:attrNameLst>
                                      </p:cBhvr>
                                      <p:to>
                                        <p:strVal val="hidden"/>
                                      </p:to>
                                    </p:set>
                                  </p:childTnLst>
                                </p:cTn>
                              </p:par>
                              <p:par>
                                <p:cTn id="65" presetID="2" presetClass="entr" presetSubtype="9" fill="hold" grpId="0" nodeType="withEffect">
                                  <p:stCondLst>
                                    <p:cond delay="0"/>
                                  </p:stCondLst>
                                  <p:childTnLst>
                                    <p:set>
                                      <p:cBhvr>
                                        <p:cTn id="66" dur="1" fill="hold">
                                          <p:stCondLst>
                                            <p:cond delay="0"/>
                                          </p:stCondLst>
                                        </p:cTn>
                                        <p:tgtEl>
                                          <p:spTgt spid="212"/>
                                        </p:tgtEl>
                                        <p:attrNameLst>
                                          <p:attrName>style.visibility</p:attrName>
                                        </p:attrNameLst>
                                      </p:cBhvr>
                                      <p:to>
                                        <p:strVal val="visible"/>
                                      </p:to>
                                    </p:set>
                                    <p:anim calcmode="lin" valueType="num">
                                      <p:cBhvr additive="base">
                                        <p:cTn id="67" dur="3400" fill="hold"/>
                                        <p:tgtEl>
                                          <p:spTgt spid="212"/>
                                        </p:tgtEl>
                                        <p:attrNameLst>
                                          <p:attrName>ppt_x</p:attrName>
                                        </p:attrNameLst>
                                      </p:cBhvr>
                                      <p:tavLst>
                                        <p:tav tm="0">
                                          <p:val>
                                            <p:strVal val="0-#ppt_w/2"/>
                                          </p:val>
                                        </p:tav>
                                        <p:tav tm="100000">
                                          <p:val>
                                            <p:strVal val="#ppt_x"/>
                                          </p:val>
                                        </p:tav>
                                      </p:tavLst>
                                    </p:anim>
                                    <p:anim calcmode="lin" valueType="num">
                                      <p:cBhvr additive="base">
                                        <p:cTn id="68" dur="3400" fill="hold"/>
                                        <p:tgtEl>
                                          <p:spTgt spid="212"/>
                                        </p:tgtEl>
                                        <p:attrNameLst>
                                          <p:attrName>ppt_y</p:attrName>
                                        </p:attrNameLst>
                                      </p:cBhvr>
                                      <p:tavLst>
                                        <p:tav tm="0">
                                          <p:val>
                                            <p:strVal val="0-#ppt_h/2"/>
                                          </p:val>
                                        </p:tav>
                                        <p:tav tm="100000">
                                          <p:val>
                                            <p:strVal val="#ppt_y"/>
                                          </p:val>
                                        </p:tav>
                                      </p:tavLst>
                                    </p:anim>
                                  </p:childTnLst>
                                </p:cTn>
                              </p:par>
                              <p:par>
                                <p:cTn id="69" presetID="8" presetClass="emph" presetSubtype="0" repeatCount="indefinite" fill="hold" grpId="1" nodeType="withEffect">
                                  <p:stCondLst>
                                    <p:cond delay="0"/>
                                  </p:stCondLst>
                                  <p:childTnLst>
                                    <p:animRot by="21600000">
                                      <p:cBhvr>
                                        <p:cTn id="70" dur="3400" fill="hold"/>
                                        <p:tgtEl>
                                          <p:spTgt spid="212"/>
                                        </p:tgtEl>
                                        <p:attrNameLst>
                                          <p:attrName>r</p:attrName>
                                        </p:attrNameLst>
                                      </p:cBhvr>
                                    </p:animRot>
                                  </p:childTnLst>
                                </p:cTn>
                              </p:par>
                              <p:par>
                                <p:cTn id="71" presetID="2" presetClass="exit" presetSubtype="2" fill="hold" grpId="2" nodeType="withEffect">
                                  <p:stCondLst>
                                    <p:cond delay="0"/>
                                  </p:stCondLst>
                                  <p:childTnLst>
                                    <p:anim calcmode="lin" valueType="num">
                                      <p:cBhvr additive="base">
                                        <p:cTn id="72" dur="3400"/>
                                        <p:tgtEl>
                                          <p:spTgt spid="212"/>
                                        </p:tgtEl>
                                        <p:attrNameLst>
                                          <p:attrName>ppt_x</p:attrName>
                                        </p:attrNameLst>
                                      </p:cBhvr>
                                      <p:tavLst>
                                        <p:tav tm="0">
                                          <p:val>
                                            <p:strVal val="ppt_x"/>
                                          </p:val>
                                        </p:tav>
                                        <p:tav tm="100000">
                                          <p:val>
                                            <p:strVal val="1+ppt_w/2"/>
                                          </p:val>
                                        </p:tav>
                                      </p:tavLst>
                                    </p:anim>
                                    <p:anim calcmode="lin" valueType="num">
                                      <p:cBhvr additive="base">
                                        <p:cTn id="73" dur="3400"/>
                                        <p:tgtEl>
                                          <p:spTgt spid="212"/>
                                        </p:tgtEl>
                                        <p:attrNameLst>
                                          <p:attrName>ppt_y</p:attrName>
                                        </p:attrNameLst>
                                      </p:cBhvr>
                                      <p:tavLst>
                                        <p:tav tm="0">
                                          <p:val>
                                            <p:strVal val="ppt_y"/>
                                          </p:val>
                                        </p:tav>
                                        <p:tav tm="100000">
                                          <p:val>
                                            <p:strVal val="ppt_y"/>
                                          </p:val>
                                        </p:tav>
                                      </p:tavLst>
                                    </p:anim>
                                    <p:set>
                                      <p:cBhvr>
                                        <p:cTn id="74" dur="1" fill="hold">
                                          <p:stCondLst>
                                            <p:cond delay="3399"/>
                                          </p:stCondLst>
                                        </p:cTn>
                                        <p:tgtEl>
                                          <p:spTgt spid="212"/>
                                        </p:tgtEl>
                                        <p:attrNameLst>
                                          <p:attrName>style.visibility</p:attrName>
                                        </p:attrNameLst>
                                      </p:cBhvr>
                                      <p:to>
                                        <p:strVal val="hidden"/>
                                      </p:to>
                                    </p:set>
                                  </p:childTnLst>
                                </p:cTn>
                              </p:par>
                              <p:par>
                                <p:cTn id="75" presetID="2" presetClass="entr" presetSubtype="9" fill="hold" grpId="0" nodeType="withEffect">
                                  <p:stCondLst>
                                    <p:cond delay="0"/>
                                  </p:stCondLst>
                                  <p:childTnLst>
                                    <p:set>
                                      <p:cBhvr>
                                        <p:cTn id="76" dur="1" fill="hold">
                                          <p:stCondLst>
                                            <p:cond delay="0"/>
                                          </p:stCondLst>
                                        </p:cTn>
                                        <p:tgtEl>
                                          <p:spTgt spid="210"/>
                                        </p:tgtEl>
                                        <p:attrNameLst>
                                          <p:attrName>style.visibility</p:attrName>
                                        </p:attrNameLst>
                                      </p:cBhvr>
                                      <p:to>
                                        <p:strVal val="visible"/>
                                      </p:to>
                                    </p:set>
                                    <p:anim calcmode="lin" valueType="num">
                                      <p:cBhvr additive="base">
                                        <p:cTn id="77" dur="3400" fill="hold"/>
                                        <p:tgtEl>
                                          <p:spTgt spid="210"/>
                                        </p:tgtEl>
                                        <p:attrNameLst>
                                          <p:attrName>ppt_x</p:attrName>
                                        </p:attrNameLst>
                                      </p:cBhvr>
                                      <p:tavLst>
                                        <p:tav tm="0">
                                          <p:val>
                                            <p:strVal val="0-#ppt_w/2"/>
                                          </p:val>
                                        </p:tav>
                                        <p:tav tm="100000">
                                          <p:val>
                                            <p:strVal val="#ppt_x"/>
                                          </p:val>
                                        </p:tav>
                                      </p:tavLst>
                                    </p:anim>
                                    <p:anim calcmode="lin" valueType="num">
                                      <p:cBhvr additive="base">
                                        <p:cTn id="78" dur="3400" fill="hold"/>
                                        <p:tgtEl>
                                          <p:spTgt spid="210"/>
                                        </p:tgtEl>
                                        <p:attrNameLst>
                                          <p:attrName>ppt_y</p:attrName>
                                        </p:attrNameLst>
                                      </p:cBhvr>
                                      <p:tavLst>
                                        <p:tav tm="0">
                                          <p:val>
                                            <p:strVal val="0-#ppt_h/2"/>
                                          </p:val>
                                        </p:tav>
                                        <p:tav tm="100000">
                                          <p:val>
                                            <p:strVal val="#ppt_y"/>
                                          </p:val>
                                        </p:tav>
                                      </p:tavLst>
                                    </p:anim>
                                  </p:childTnLst>
                                </p:cTn>
                              </p:par>
                              <p:par>
                                <p:cTn id="79" presetID="8" presetClass="emph" presetSubtype="0" repeatCount="indefinite" fill="hold" grpId="1" nodeType="withEffect">
                                  <p:stCondLst>
                                    <p:cond delay="0"/>
                                  </p:stCondLst>
                                  <p:childTnLst>
                                    <p:animRot by="21600000">
                                      <p:cBhvr>
                                        <p:cTn id="80" dur="3400" fill="hold"/>
                                        <p:tgtEl>
                                          <p:spTgt spid="210"/>
                                        </p:tgtEl>
                                        <p:attrNameLst>
                                          <p:attrName>r</p:attrName>
                                        </p:attrNameLst>
                                      </p:cBhvr>
                                    </p:animRot>
                                  </p:childTnLst>
                                </p:cTn>
                              </p:par>
                              <p:par>
                                <p:cTn id="81" presetID="2" presetClass="exit" presetSubtype="2" fill="hold" grpId="2" nodeType="withEffect">
                                  <p:stCondLst>
                                    <p:cond delay="0"/>
                                  </p:stCondLst>
                                  <p:childTnLst>
                                    <p:anim calcmode="lin" valueType="num">
                                      <p:cBhvr additive="base">
                                        <p:cTn id="82" dur="3400"/>
                                        <p:tgtEl>
                                          <p:spTgt spid="210"/>
                                        </p:tgtEl>
                                        <p:attrNameLst>
                                          <p:attrName>ppt_x</p:attrName>
                                        </p:attrNameLst>
                                      </p:cBhvr>
                                      <p:tavLst>
                                        <p:tav tm="0">
                                          <p:val>
                                            <p:strVal val="ppt_x"/>
                                          </p:val>
                                        </p:tav>
                                        <p:tav tm="100000">
                                          <p:val>
                                            <p:strVal val="1+ppt_w/2"/>
                                          </p:val>
                                        </p:tav>
                                      </p:tavLst>
                                    </p:anim>
                                    <p:anim calcmode="lin" valueType="num">
                                      <p:cBhvr additive="base">
                                        <p:cTn id="83" dur="3400"/>
                                        <p:tgtEl>
                                          <p:spTgt spid="210"/>
                                        </p:tgtEl>
                                        <p:attrNameLst>
                                          <p:attrName>ppt_y</p:attrName>
                                        </p:attrNameLst>
                                      </p:cBhvr>
                                      <p:tavLst>
                                        <p:tav tm="0">
                                          <p:val>
                                            <p:strVal val="ppt_y"/>
                                          </p:val>
                                        </p:tav>
                                        <p:tav tm="100000">
                                          <p:val>
                                            <p:strVal val="ppt_y"/>
                                          </p:val>
                                        </p:tav>
                                      </p:tavLst>
                                    </p:anim>
                                    <p:set>
                                      <p:cBhvr>
                                        <p:cTn id="84" dur="1" fill="hold">
                                          <p:stCondLst>
                                            <p:cond delay="3399"/>
                                          </p:stCondLst>
                                        </p:cTn>
                                        <p:tgtEl>
                                          <p:spTgt spid="210"/>
                                        </p:tgtEl>
                                        <p:attrNameLst>
                                          <p:attrName>style.visibility</p:attrName>
                                        </p:attrNameLst>
                                      </p:cBhvr>
                                      <p:to>
                                        <p:strVal val="hidden"/>
                                      </p:to>
                                    </p:set>
                                  </p:childTnLst>
                                </p:cTn>
                              </p:par>
                              <p:par>
                                <p:cTn id="85" presetID="2" presetClass="entr" presetSubtype="9" fill="hold" grpId="0" nodeType="withEffect">
                                  <p:stCondLst>
                                    <p:cond delay="0"/>
                                  </p:stCondLst>
                                  <p:childTnLst>
                                    <p:set>
                                      <p:cBhvr>
                                        <p:cTn id="86" dur="1" fill="hold">
                                          <p:stCondLst>
                                            <p:cond delay="0"/>
                                          </p:stCondLst>
                                        </p:cTn>
                                        <p:tgtEl>
                                          <p:spTgt spid="209"/>
                                        </p:tgtEl>
                                        <p:attrNameLst>
                                          <p:attrName>style.visibility</p:attrName>
                                        </p:attrNameLst>
                                      </p:cBhvr>
                                      <p:to>
                                        <p:strVal val="visible"/>
                                      </p:to>
                                    </p:set>
                                    <p:anim calcmode="lin" valueType="num">
                                      <p:cBhvr additive="base">
                                        <p:cTn id="87" dur="3400" fill="hold"/>
                                        <p:tgtEl>
                                          <p:spTgt spid="209"/>
                                        </p:tgtEl>
                                        <p:attrNameLst>
                                          <p:attrName>ppt_x</p:attrName>
                                        </p:attrNameLst>
                                      </p:cBhvr>
                                      <p:tavLst>
                                        <p:tav tm="0">
                                          <p:val>
                                            <p:strVal val="0-#ppt_w/2"/>
                                          </p:val>
                                        </p:tav>
                                        <p:tav tm="100000">
                                          <p:val>
                                            <p:strVal val="#ppt_x"/>
                                          </p:val>
                                        </p:tav>
                                      </p:tavLst>
                                    </p:anim>
                                    <p:anim calcmode="lin" valueType="num">
                                      <p:cBhvr additive="base">
                                        <p:cTn id="88" dur="3400" fill="hold"/>
                                        <p:tgtEl>
                                          <p:spTgt spid="209"/>
                                        </p:tgtEl>
                                        <p:attrNameLst>
                                          <p:attrName>ppt_y</p:attrName>
                                        </p:attrNameLst>
                                      </p:cBhvr>
                                      <p:tavLst>
                                        <p:tav tm="0">
                                          <p:val>
                                            <p:strVal val="0-#ppt_h/2"/>
                                          </p:val>
                                        </p:tav>
                                        <p:tav tm="100000">
                                          <p:val>
                                            <p:strVal val="#ppt_y"/>
                                          </p:val>
                                        </p:tav>
                                      </p:tavLst>
                                    </p:anim>
                                  </p:childTnLst>
                                </p:cTn>
                              </p:par>
                              <p:par>
                                <p:cTn id="89" presetID="8" presetClass="emph" presetSubtype="0" repeatCount="indefinite" fill="hold" grpId="1" nodeType="withEffect">
                                  <p:stCondLst>
                                    <p:cond delay="0"/>
                                  </p:stCondLst>
                                  <p:childTnLst>
                                    <p:animRot by="21600000">
                                      <p:cBhvr>
                                        <p:cTn id="90" dur="3400" fill="hold"/>
                                        <p:tgtEl>
                                          <p:spTgt spid="209"/>
                                        </p:tgtEl>
                                        <p:attrNameLst>
                                          <p:attrName>r</p:attrName>
                                        </p:attrNameLst>
                                      </p:cBhvr>
                                    </p:animRot>
                                  </p:childTnLst>
                                </p:cTn>
                              </p:par>
                              <p:par>
                                <p:cTn id="91" presetID="2" presetClass="exit" presetSubtype="2" fill="hold" grpId="2" nodeType="withEffect">
                                  <p:stCondLst>
                                    <p:cond delay="0"/>
                                  </p:stCondLst>
                                  <p:childTnLst>
                                    <p:anim calcmode="lin" valueType="num">
                                      <p:cBhvr additive="base">
                                        <p:cTn id="92" dur="3400"/>
                                        <p:tgtEl>
                                          <p:spTgt spid="209"/>
                                        </p:tgtEl>
                                        <p:attrNameLst>
                                          <p:attrName>ppt_x</p:attrName>
                                        </p:attrNameLst>
                                      </p:cBhvr>
                                      <p:tavLst>
                                        <p:tav tm="0">
                                          <p:val>
                                            <p:strVal val="ppt_x"/>
                                          </p:val>
                                        </p:tav>
                                        <p:tav tm="100000">
                                          <p:val>
                                            <p:strVal val="1+ppt_w/2"/>
                                          </p:val>
                                        </p:tav>
                                      </p:tavLst>
                                    </p:anim>
                                    <p:anim calcmode="lin" valueType="num">
                                      <p:cBhvr additive="base">
                                        <p:cTn id="93" dur="3400"/>
                                        <p:tgtEl>
                                          <p:spTgt spid="209"/>
                                        </p:tgtEl>
                                        <p:attrNameLst>
                                          <p:attrName>ppt_y</p:attrName>
                                        </p:attrNameLst>
                                      </p:cBhvr>
                                      <p:tavLst>
                                        <p:tav tm="0">
                                          <p:val>
                                            <p:strVal val="ppt_y"/>
                                          </p:val>
                                        </p:tav>
                                        <p:tav tm="100000">
                                          <p:val>
                                            <p:strVal val="ppt_y"/>
                                          </p:val>
                                        </p:tav>
                                      </p:tavLst>
                                    </p:anim>
                                    <p:set>
                                      <p:cBhvr>
                                        <p:cTn id="94" dur="1" fill="hold">
                                          <p:stCondLst>
                                            <p:cond delay="3399"/>
                                          </p:stCondLst>
                                        </p:cTn>
                                        <p:tgtEl>
                                          <p:spTgt spid="209"/>
                                        </p:tgtEl>
                                        <p:attrNameLst>
                                          <p:attrName>style.visibility</p:attrName>
                                        </p:attrNameLst>
                                      </p:cBhvr>
                                      <p:to>
                                        <p:strVal val="hidden"/>
                                      </p:to>
                                    </p:set>
                                  </p:childTnLst>
                                </p:cTn>
                              </p:par>
                              <p:par>
                                <p:cTn id="95" presetID="2" presetClass="entr" presetSubtype="9" fill="hold" grpId="0" nodeType="withEffect">
                                  <p:stCondLst>
                                    <p:cond delay="0"/>
                                  </p:stCondLst>
                                  <p:childTnLst>
                                    <p:set>
                                      <p:cBhvr>
                                        <p:cTn id="96" dur="1" fill="hold">
                                          <p:stCondLst>
                                            <p:cond delay="0"/>
                                          </p:stCondLst>
                                        </p:cTn>
                                        <p:tgtEl>
                                          <p:spTgt spid="211"/>
                                        </p:tgtEl>
                                        <p:attrNameLst>
                                          <p:attrName>style.visibility</p:attrName>
                                        </p:attrNameLst>
                                      </p:cBhvr>
                                      <p:to>
                                        <p:strVal val="visible"/>
                                      </p:to>
                                    </p:set>
                                    <p:anim calcmode="lin" valueType="num">
                                      <p:cBhvr additive="base">
                                        <p:cTn id="97" dur="3400" fill="hold"/>
                                        <p:tgtEl>
                                          <p:spTgt spid="211"/>
                                        </p:tgtEl>
                                        <p:attrNameLst>
                                          <p:attrName>ppt_x</p:attrName>
                                        </p:attrNameLst>
                                      </p:cBhvr>
                                      <p:tavLst>
                                        <p:tav tm="0">
                                          <p:val>
                                            <p:strVal val="0-#ppt_w/2"/>
                                          </p:val>
                                        </p:tav>
                                        <p:tav tm="100000">
                                          <p:val>
                                            <p:strVal val="#ppt_x"/>
                                          </p:val>
                                        </p:tav>
                                      </p:tavLst>
                                    </p:anim>
                                    <p:anim calcmode="lin" valueType="num">
                                      <p:cBhvr additive="base">
                                        <p:cTn id="98" dur="3400" fill="hold"/>
                                        <p:tgtEl>
                                          <p:spTgt spid="211"/>
                                        </p:tgtEl>
                                        <p:attrNameLst>
                                          <p:attrName>ppt_y</p:attrName>
                                        </p:attrNameLst>
                                      </p:cBhvr>
                                      <p:tavLst>
                                        <p:tav tm="0">
                                          <p:val>
                                            <p:strVal val="0-#ppt_h/2"/>
                                          </p:val>
                                        </p:tav>
                                        <p:tav tm="100000">
                                          <p:val>
                                            <p:strVal val="#ppt_y"/>
                                          </p:val>
                                        </p:tav>
                                      </p:tavLst>
                                    </p:anim>
                                  </p:childTnLst>
                                </p:cTn>
                              </p:par>
                              <p:par>
                                <p:cTn id="99" presetID="8" presetClass="emph" presetSubtype="0" repeatCount="indefinite" fill="hold" grpId="1" nodeType="withEffect">
                                  <p:stCondLst>
                                    <p:cond delay="0"/>
                                  </p:stCondLst>
                                  <p:childTnLst>
                                    <p:animRot by="21600000">
                                      <p:cBhvr>
                                        <p:cTn id="100" dur="3400" fill="hold"/>
                                        <p:tgtEl>
                                          <p:spTgt spid="211"/>
                                        </p:tgtEl>
                                        <p:attrNameLst>
                                          <p:attrName>r</p:attrName>
                                        </p:attrNameLst>
                                      </p:cBhvr>
                                    </p:animRot>
                                  </p:childTnLst>
                                </p:cTn>
                              </p:par>
                              <p:par>
                                <p:cTn id="101" presetID="2" presetClass="exit" presetSubtype="2" fill="hold" grpId="2" nodeType="withEffect">
                                  <p:stCondLst>
                                    <p:cond delay="0"/>
                                  </p:stCondLst>
                                  <p:childTnLst>
                                    <p:anim calcmode="lin" valueType="num">
                                      <p:cBhvr additive="base">
                                        <p:cTn id="102" dur="3400"/>
                                        <p:tgtEl>
                                          <p:spTgt spid="211"/>
                                        </p:tgtEl>
                                        <p:attrNameLst>
                                          <p:attrName>ppt_x</p:attrName>
                                        </p:attrNameLst>
                                      </p:cBhvr>
                                      <p:tavLst>
                                        <p:tav tm="0">
                                          <p:val>
                                            <p:strVal val="ppt_x"/>
                                          </p:val>
                                        </p:tav>
                                        <p:tav tm="100000">
                                          <p:val>
                                            <p:strVal val="1+ppt_w/2"/>
                                          </p:val>
                                        </p:tav>
                                      </p:tavLst>
                                    </p:anim>
                                    <p:anim calcmode="lin" valueType="num">
                                      <p:cBhvr additive="base">
                                        <p:cTn id="103" dur="3400"/>
                                        <p:tgtEl>
                                          <p:spTgt spid="211"/>
                                        </p:tgtEl>
                                        <p:attrNameLst>
                                          <p:attrName>ppt_y</p:attrName>
                                        </p:attrNameLst>
                                      </p:cBhvr>
                                      <p:tavLst>
                                        <p:tav tm="0">
                                          <p:val>
                                            <p:strVal val="ppt_y"/>
                                          </p:val>
                                        </p:tav>
                                        <p:tav tm="100000">
                                          <p:val>
                                            <p:strVal val="ppt_y"/>
                                          </p:val>
                                        </p:tav>
                                      </p:tavLst>
                                    </p:anim>
                                    <p:set>
                                      <p:cBhvr>
                                        <p:cTn id="104" dur="1" fill="hold">
                                          <p:stCondLst>
                                            <p:cond delay="3399"/>
                                          </p:stCondLst>
                                        </p:cTn>
                                        <p:tgtEl>
                                          <p:spTgt spid="211"/>
                                        </p:tgtEl>
                                        <p:attrNameLst>
                                          <p:attrName>style.visibility</p:attrName>
                                        </p:attrNameLst>
                                      </p:cBhvr>
                                      <p:to>
                                        <p:strVal val="hidden"/>
                                      </p:to>
                                    </p:set>
                                  </p:childTnLst>
                                </p:cTn>
                              </p:par>
                              <p:par>
                                <p:cTn id="105" presetID="2" presetClass="entr" presetSubtype="9" fill="hold" grpId="0" nodeType="withEffect">
                                  <p:stCondLst>
                                    <p:cond delay="0"/>
                                  </p:stCondLst>
                                  <p:childTnLst>
                                    <p:set>
                                      <p:cBhvr>
                                        <p:cTn id="106" dur="1" fill="hold">
                                          <p:stCondLst>
                                            <p:cond delay="0"/>
                                          </p:stCondLst>
                                        </p:cTn>
                                        <p:tgtEl>
                                          <p:spTgt spid="216"/>
                                        </p:tgtEl>
                                        <p:attrNameLst>
                                          <p:attrName>style.visibility</p:attrName>
                                        </p:attrNameLst>
                                      </p:cBhvr>
                                      <p:to>
                                        <p:strVal val="visible"/>
                                      </p:to>
                                    </p:set>
                                    <p:anim calcmode="lin" valueType="num">
                                      <p:cBhvr additive="base">
                                        <p:cTn id="107" dur="3450" fill="hold"/>
                                        <p:tgtEl>
                                          <p:spTgt spid="216"/>
                                        </p:tgtEl>
                                        <p:attrNameLst>
                                          <p:attrName>ppt_x</p:attrName>
                                        </p:attrNameLst>
                                      </p:cBhvr>
                                      <p:tavLst>
                                        <p:tav tm="0">
                                          <p:val>
                                            <p:strVal val="0-#ppt_w/2"/>
                                          </p:val>
                                        </p:tav>
                                        <p:tav tm="100000">
                                          <p:val>
                                            <p:strVal val="#ppt_x"/>
                                          </p:val>
                                        </p:tav>
                                      </p:tavLst>
                                    </p:anim>
                                    <p:anim calcmode="lin" valueType="num">
                                      <p:cBhvr additive="base">
                                        <p:cTn id="108" dur="3450" fill="hold"/>
                                        <p:tgtEl>
                                          <p:spTgt spid="216"/>
                                        </p:tgtEl>
                                        <p:attrNameLst>
                                          <p:attrName>ppt_y</p:attrName>
                                        </p:attrNameLst>
                                      </p:cBhvr>
                                      <p:tavLst>
                                        <p:tav tm="0">
                                          <p:val>
                                            <p:strVal val="0-#ppt_h/2"/>
                                          </p:val>
                                        </p:tav>
                                        <p:tav tm="100000">
                                          <p:val>
                                            <p:strVal val="#ppt_y"/>
                                          </p:val>
                                        </p:tav>
                                      </p:tavLst>
                                    </p:anim>
                                  </p:childTnLst>
                                </p:cTn>
                              </p:par>
                              <p:par>
                                <p:cTn id="109" presetID="8" presetClass="emph" presetSubtype="0" repeatCount="indefinite" fill="hold" grpId="1" nodeType="withEffect">
                                  <p:stCondLst>
                                    <p:cond delay="0"/>
                                  </p:stCondLst>
                                  <p:childTnLst>
                                    <p:animRot by="21600000">
                                      <p:cBhvr>
                                        <p:cTn id="110" dur="3450" fill="hold"/>
                                        <p:tgtEl>
                                          <p:spTgt spid="216"/>
                                        </p:tgtEl>
                                        <p:attrNameLst>
                                          <p:attrName>r</p:attrName>
                                        </p:attrNameLst>
                                      </p:cBhvr>
                                    </p:animRot>
                                  </p:childTnLst>
                                </p:cTn>
                              </p:par>
                              <p:par>
                                <p:cTn id="111" presetID="2" presetClass="exit" presetSubtype="2" fill="hold" grpId="2" nodeType="withEffect">
                                  <p:stCondLst>
                                    <p:cond delay="0"/>
                                  </p:stCondLst>
                                  <p:childTnLst>
                                    <p:anim calcmode="lin" valueType="num">
                                      <p:cBhvr additive="base">
                                        <p:cTn id="112" dur="3450"/>
                                        <p:tgtEl>
                                          <p:spTgt spid="216"/>
                                        </p:tgtEl>
                                        <p:attrNameLst>
                                          <p:attrName>ppt_x</p:attrName>
                                        </p:attrNameLst>
                                      </p:cBhvr>
                                      <p:tavLst>
                                        <p:tav tm="0">
                                          <p:val>
                                            <p:strVal val="ppt_x"/>
                                          </p:val>
                                        </p:tav>
                                        <p:tav tm="100000">
                                          <p:val>
                                            <p:strVal val="1+ppt_w/2"/>
                                          </p:val>
                                        </p:tav>
                                      </p:tavLst>
                                    </p:anim>
                                    <p:anim calcmode="lin" valueType="num">
                                      <p:cBhvr additive="base">
                                        <p:cTn id="113" dur="3450"/>
                                        <p:tgtEl>
                                          <p:spTgt spid="216"/>
                                        </p:tgtEl>
                                        <p:attrNameLst>
                                          <p:attrName>ppt_y</p:attrName>
                                        </p:attrNameLst>
                                      </p:cBhvr>
                                      <p:tavLst>
                                        <p:tav tm="0">
                                          <p:val>
                                            <p:strVal val="ppt_y"/>
                                          </p:val>
                                        </p:tav>
                                        <p:tav tm="100000">
                                          <p:val>
                                            <p:strVal val="ppt_y"/>
                                          </p:val>
                                        </p:tav>
                                      </p:tavLst>
                                    </p:anim>
                                    <p:set>
                                      <p:cBhvr>
                                        <p:cTn id="114" dur="1" fill="hold">
                                          <p:stCondLst>
                                            <p:cond delay="3449"/>
                                          </p:stCondLst>
                                        </p:cTn>
                                        <p:tgtEl>
                                          <p:spTgt spid="216"/>
                                        </p:tgtEl>
                                        <p:attrNameLst>
                                          <p:attrName>style.visibility</p:attrName>
                                        </p:attrNameLst>
                                      </p:cBhvr>
                                      <p:to>
                                        <p:strVal val="hidden"/>
                                      </p:to>
                                    </p:set>
                                  </p:childTnLst>
                                </p:cTn>
                              </p:par>
                              <p:par>
                                <p:cTn id="115" presetID="2" presetClass="entr" presetSubtype="9" fill="hold" grpId="0" nodeType="withEffect">
                                  <p:stCondLst>
                                    <p:cond delay="0"/>
                                  </p:stCondLst>
                                  <p:childTnLst>
                                    <p:set>
                                      <p:cBhvr>
                                        <p:cTn id="116" dur="1" fill="hold">
                                          <p:stCondLst>
                                            <p:cond delay="0"/>
                                          </p:stCondLst>
                                        </p:cTn>
                                        <p:tgtEl>
                                          <p:spTgt spid="214"/>
                                        </p:tgtEl>
                                        <p:attrNameLst>
                                          <p:attrName>style.visibility</p:attrName>
                                        </p:attrNameLst>
                                      </p:cBhvr>
                                      <p:to>
                                        <p:strVal val="visible"/>
                                      </p:to>
                                    </p:set>
                                    <p:anim calcmode="lin" valueType="num">
                                      <p:cBhvr additive="base">
                                        <p:cTn id="117" dur="3450" fill="hold"/>
                                        <p:tgtEl>
                                          <p:spTgt spid="214"/>
                                        </p:tgtEl>
                                        <p:attrNameLst>
                                          <p:attrName>ppt_x</p:attrName>
                                        </p:attrNameLst>
                                      </p:cBhvr>
                                      <p:tavLst>
                                        <p:tav tm="0">
                                          <p:val>
                                            <p:strVal val="0-#ppt_w/2"/>
                                          </p:val>
                                        </p:tav>
                                        <p:tav tm="100000">
                                          <p:val>
                                            <p:strVal val="#ppt_x"/>
                                          </p:val>
                                        </p:tav>
                                      </p:tavLst>
                                    </p:anim>
                                    <p:anim calcmode="lin" valueType="num">
                                      <p:cBhvr additive="base">
                                        <p:cTn id="118" dur="3450" fill="hold"/>
                                        <p:tgtEl>
                                          <p:spTgt spid="214"/>
                                        </p:tgtEl>
                                        <p:attrNameLst>
                                          <p:attrName>ppt_y</p:attrName>
                                        </p:attrNameLst>
                                      </p:cBhvr>
                                      <p:tavLst>
                                        <p:tav tm="0">
                                          <p:val>
                                            <p:strVal val="0-#ppt_h/2"/>
                                          </p:val>
                                        </p:tav>
                                        <p:tav tm="100000">
                                          <p:val>
                                            <p:strVal val="#ppt_y"/>
                                          </p:val>
                                        </p:tav>
                                      </p:tavLst>
                                    </p:anim>
                                  </p:childTnLst>
                                </p:cTn>
                              </p:par>
                              <p:par>
                                <p:cTn id="119" presetID="8" presetClass="emph" presetSubtype="0" repeatCount="indefinite" fill="hold" grpId="1" nodeType="withEffect">
                                  <p:stCondLst>
                                    <p:cond delay="0"/>
                                  </p:stCondLst>
                                  <p:childTnLst>
                                    <p:animRot by="21600000">
                                      <p:cBhvr>
                                        <p:cTn id="120" dur="3450" fill="hold"/>
                                        <p:tgtEl>
                                          <p:spTgt spid="214"/>
                                        </p:tgtEl>
                                        <p:attrNameLst>
                                          <p:attrName>r</p:attrName>
                                        </p:attrNameLst>
                                      </p:cBhvr>
                                    </p:animRot>
                                  </p:childTnLst>
                                </p:cTn>
                              </p:par>
                              <p:par>
                                <p:cTn id="121" presetID="2" presetClass="exit" presetSubtype="2" fill="hold" grpId="2" nodeType="withEffect">
                                  <p:stCondLst>
                                    <p:cond delay="0"/>
                                  </p:stCondLst>
                                  <p:childTnLst>
                                    <p:anim calcmode="lin" valueType="num">
                                      <p:cBhvr additive="base">
                                        <p:cTn id="122" dur="3450"/>
                                        <p:tgtEl>
                                          <p:spTgt spid="214"/>
                                        </p:tgtEl>
                                        <p:attrNameLst>
                                          <p:attrName>ppt_x</p:attrName>
                                        </p:attrNameLst>
                                      </p:cBhvr>
                                      <p:tavLst>
                                        <p:tav tm="0">
                                          <p:val>
                                            <p:strVal val="ppt_x"/>
                                          </p:val>
                                        </p:tav>
                                        <p:tav tm="100000">
                                          <p:val>
                                            <p:strVal val="1+ppt_w/2"/>
                                          </p:val>
                                        </p:tav>
                                      </p:tavLst>
                                    </p:anim>
                                    <p:anim calcmode="lin" valueType="num">
                                      <p:cBhvr additive="base">
                                        <p:cTn id="123" dur="3450"/>
                                        <p:tgtEl>
                                          <p:spTgt spid="214"/>
                                        </p:tgtEl>
                                        <p:attrNameLst>
                                          <p:attrName>ppt_y</p:attrName>
                                        </p:attrNameLst>
                                      </p:cBhvr>
                                      <p:tavLst>
                                        <p:tav tm="0">
                                          <p:val>
                                            <p:strVal val="ppt_y"/>
                                          </p:val>
                                        </p:tav>
                                        <p:tav tm="100000">
                                          <p:val>
                                            <p:strVal val="ppt_y"/>
                                          </p:val>
                                        </p:tav>
                                      </p:tavLst>
                                    </p:anim>
                                    <p:set>
                                      <p:cBhvr>
                                        <p:cTn id="124" dur="1" fill="hold">
                                          <p:stCondLst>
                                            <p:cond delay="3449"/>
                                          </p:stCondLst>
                                        </p:cTn>
                                        <p:tgtEl>
                                          <p:spTgt spid="214"/>
                                        </p:tgtEl>
                                        <p:attrNameLst>
                                          <p:attrName>style.visibility</p:attrName>
                                        </p:attrNameLst>
                                      </p:cBhvr>
                                      <p:to>
                                        <p:strVal val="hidden"/>
                                      </p:to>
                                    </p:set>
                                  </p:childTnLst>
                                </p:cTn>
                              </p:par>
                              <p:par>
                                <p:cTn id="125" presetID="2" presetClass="entr" presetSubtype="9" fill="hold" grpId="0" nodeType="withEffect">
                                  <p:stCondLst>
                                    <p:cond delay="0"/>
                                  </p:stCondLst>
                                  <p:childTnLst>
                                    <p:set>
                                      <p:cBhvr>
                                        <p:cTn id="126" dur="1" fill="hold">
                                          <p:stCondLst>
                                            <p:cond delay="0"/>
                                          </p:stCondLst>
                                        </p:cTn>
                                        <p:tgtEl>
                                          <p:spTgt spid="213"/>
                                        </p:tgtEl>
                                        <p:attrNameLst>
                                          <p:attrName>style.visibility</p:attrName>
                                        </p:attrNameLst>
                                      </p:cBhvr>
                                      <p:to>
                                        <p:strVal val="visible"/>
                                      </p:to>
                                    </p:set>
                                    <p:anim calcmode="lin" valueType="num">
                                      <p:cBhvr additive="base">
                                        <p:cTn id="127" dur="3450" fill="hold"/>
                                        <p:tgtEl>
                                          <p:spTgt spid="213"/>
                                        </p:tgtEl>
                                        <p:attrNameLst>
                                          <p:attrName>ppt_x</p:attrName>
                                        </p:attrNameLst>
                                      </p:cBhvr>
                                      <p:tavLst>
                                        <p:tav tm="0">
                                          <p:val>
                                            <p:strVal val="0-#ppt_w/2"/>
                                          </p:val>
                                        </p:tav>
                                        <p:tav tm="100000">
                                          <p:val>
                                            <p:strVal val="#ppt_x"/>
                                          </p:val>
                                        </p:tav>
                                      </p:tavLst>
                                    </p:anim>
                                    <p:anim calcmode="lin" valueType="num">
                                      <p:cBhvr additive="base">
                                        <p:cTn id="128" dur="3450" fill="hold"/>
                                        <p:tgtEl>
                                          <p:spTgt spid="213"/>
                                        </p:tgtEl>
                                        <p:attrNameLst>
                                          <p:attrName>ppt_y</p:attrName>
                                        </p:attrNameLst>
                                      </p:cBhvr>
                                      <p:tavLst>
                                        <p:tav tm="0">
                                          <p:val>
                                            <p:strVal val="0-#ppt_h/2"/>
                                          </p:val>
                                        </p:tav>
                                        <p:tav tm="100000">
                                          <p:val>
                                            <p:strVal val="#ppt_y"/>
                                          </p:val>
                                        </p:tav>
                                      </p:tavLst>
                                    </p:anim>
                                  </p:childTnLst>
                                </p:cTn>
                              </p:par>
                              <p:par>
                                <p:cTn id="129" presetID="8" presetClass="emph" presetSubtype="0" repeatCount="indefinite" fill="hold" grpId="1" nodeType="withEffect">
                                  <p:stCondLst>
                                    <p:cond delay="0"/>
                                  </p:stCondLst>
                                  <p:childTnLst>
                                    <p:animRot by="21600000">
                                      <p:cBhvr>
                                        <p:cTn id="130" dur="3450" fill="hold"/>
                                        <p:tgtEl>
                                          <p:spTgt spid="213"/>
                                        </p:tgtEl>
                                        <p:attrNameLst>
                                          <p:attrName>r</p:attrName>
                                        </p:attrNameLst>
                                      </p:cBhvr>
                                    </p:animRot>
                                  </p:childTnLst>
                                </p:cTn>
                              </p:par>
                              <p:par>
                                <p:cTn id="131" presetID="2" presetClass="exit" presetSubtype="2" fill="hold" grpId="2" nodeType="withEffect">
                                  <p:stCondLst>
                                    <p:cond delay="0"/>
                                  </p:stCondLst>
                                  <p:childTnLst>
                                    <p:anim calcmode="lin" valueType="num">
                                      <p:cBhvr additive="base">
                                        <p:cTn id="132" dur="3450"/>
                                        <p:tgtEl>
                                          <p:spTgt spid="213"/>
                                        </p:tgtEl>
                                        <p:attrNameLst>
                                          <p:attrName>ppt_x</p:attrName>
                                        </p:attrNameLst>
                                      </p:cBhvr>
                                      <p:tavLst>
                                        <p:tav tm="0">
                                          <p:val>
                                            <p:strVal val="ppt_x"/>
                                          </p:val>
                                        </p:tav>
                                        <p:tav tm="100000">
                                          <p:val>
                                            <p:strVal val="1+ppt_w/2"/>
                                          </p:val>
                                        </p:tav>
                                      </p:tavLst>
                                    </p:anim>
                                    <p:anim calcmode="lin" valueType="num">
                                      <p:cBhvr additive="base">
                                        <p:cTn id="133" dur="3450"/>
                                        <p:tgtEl>
                                          <p:spTgt spid="213"/>
                                        </p:tgtEl>
                                        <p:attrNameLst>
                                          <p:attrName>ppt_y</p:attrName>
                                        </p:attrNameLst>
                                      </p:cBhvr>
                                      <p:tavLst>
                                        <p:tav tm="0">
                                          <p:val>
                                            <p:strVal val="ppt_y"/>
                                          </p:val>
                                        </p:tav>
                                        <p:tav tm="100000">
                                          <p:val>
                                            <p:strVal val="ppt_y"/>
                                          </p:val>
                                        </p:tav>
                                      </p:tavLst>
                                    </p:anim>
                                    <p:set>
                                      <p:cBhvr>
                                        <p:cTn id="134" dur="1" fill="hold">
                                          <p:stCondLst>
                                            <p:cond delay="3449"/>
                                          </p:stCondLst>
                                        </p:cTn>
                                        <p:tgtEl>
                                          <p:spTgt spid="213"/>
                                        </p:tgtEl>
                                        <p:attrNameLst>
                                          <p:attrName>style.visibility</p:attrName>
                                        </p:attrNameLst>
                                      </p:cBhvr>
                                      <p:to>
                                        <p:strVal val="hidden"/>
                                      </p:to>
                                    </p:set>
                                  </p:childTnLst>
                                </p:cTn>
                              </p:par>
                              <p:par>
                                <p:cTn id="135" presetID="2" presetClass="entr" presetSubtype="9" fill="hold" grpId="0" nodeType="withEffect">
                                  <p:stCondLst>
                                    <p:cond delay="0"/>
                                  </p:stCondLst>
                                  <p:childTnLst>
                                    <p:set>
                                      <p:cBhvr>
                                        <p:cTn id="136" dur="1" fill="hold">
                                          <p:stCondLst>
                                            <p:cond delay="0"/>
                                          </p:stCondLst>
                                        </p:cTn>
                                        <p:tgtEl>
                                          <p:spTgt spid="215"/>
                                        </p:tgtEl>
                                        <p:attrNameLst>
                                          <p:attrName>style.visibility</p:attrName>
                                        </p:attrNameLst>
                                      </p:cBhvr>
                                      <p:to>
                                        <p:strVal val="visible"/>
                                      </p:to>
                                    </p:set>
                                    <p:anim calcmode="lin" valueType="num">
                                      <p:cBhvr additive="base">
                                        <p:cTn id="137" dur="3450" fill="hold"/>
                                        <p:tgtEl>
                                          <p:spTgt spid="215"/>
                                        </p:tgtEl>
                                        <p:attrNameLst>
                                          <p:attrName>ppt_x</p:attrName>
                                        </p:attrNameLst>
                                      </p:cBhvr>
                                      <p:tavLst>
                                        <p:tav tm="0">
                                          <p:val>
                                            <p:strVal val="0-#ppt_w/2"/>
                                          </p:val>
                                        </p:tav>
                                        <p:tav tm="100000">
                                          <p:val>
                                            <p:strVal val="#ppt_x"/>
                                          </p:val>
                                        </p:tav>
                                      </p:tavLst>
                                    </p:anim>
                                    <p:anim calcmode="lin" valueType="num">
                                      <p:cBhvr additive="base">
                                        <p:cTn id="138" dur="3450" fill="hold"/>
                                        <p:tgtEl>
                                          <p:spTgt spid="215"/>
                                        </p:tgtEl>
                                        <p:attrNameLst>
                                          <p:attrName>ppt_y</p:attrName>
                                        </p:attrNameLst>
                                      </p:cBhvr>
                                      <p:tavLst>
                                        <p:tav tm="0">
                                          <p:val>
                                            <p:strVal val="0-#ppt_h/2"/>
                                          </p:val>
                                        </p:tav>
                                        <p:tav tm="100000">
                                          <p:val>
                                            <p:strVal val="#ppt_y"/>
                                          </p:val>
                                        </p:tav>
                                      </p:tavLst>
                                    </p:anim>
                                  </p:childTnLst>
                                </p:cTn>
                              </p:par>
                              <p:par>
                                <p:cTn id="139" presetID="8" presetClass="emph" presetSubtype="0" repeatCount="indefinite" fill="hold" grpId="1" nodeType="withEffect">
                                  <p:stCondLst>
                                    <p:cond delay="0"/>
                                  </p:stCondLst>
                                  <p:childTnLst>
                                    <p:animRot by="21600000">
                                      <p:cBhvr>
                                        <p:cTn id="140" dur="3450" fill="hold"/>
                                        <p:tgtEl>
                                          <p:spTgt spid="215"/>
                                        </p:tgtEl>
                                        <p:attrNameLst>
                                          <p:attrName>r</p:attrName>
                                        </p:attrNameLst>
                                      </p:cBhvr>
                                    </p:animRot>
                                  </p:childTnLst>
                                </p:cTn>
                              </p:par>
                              <p:par>
                                <p:cTn id="141" presetID="2" presetClass="exit" presetSubtype="2" fill="hold" grpId="2" nodeType="withEffect">
                                  <p:stCondLst>
                                    <p:cond delay="0"/>
                                  </p:stCondLst>
                                  <p:childTnLst>
                                    <p:anim calcmode="lin" valueType="num">
                                      <p:cBhvr additive="base">
                                        <p:cTn id="142" dur="3450"/>
                                        <p:tgtEl>
                                          <p:spTgt spid="215"/>
                                        </p:tgtEl>
                                        <p:attrNameLst>
                                          <p:attrName>ppt_x</p:attrName>
                                        </p:attrNameLst>
                                      </p:cBhvr>
                                      <p:tavLst>
                                        <p:tav tm="0">
                                          <p:val>
                                            <p:strVal val="ppt_x"/>
                                          </p:val>
                                        </p:tav>
                                        <p:tav tm="100000">
                                          <p:val>
                                            <p:strVal val="1+ppt_w/2"/>
                                          </p:val>
                                        </p:tav>
                                      </p:tavLst>
                                    </p:anim>
                                    <p:anim calcmode="lin" valueType="num">
                                      <p:cBhvr additive="base">
                                        <p:cTn id="143" dur="3450"/>
                                        <p:tgtEl>
                                          <p:spTgt spid="215"/>
                                        </p:tgtEl>
                                        <p:attrNameLst>
                                          <p:attrName>ppt_y</p:attrName>
                                        </p:attrNameLst>
                                      </p:cBhvr>
                                      <p:tavLst>
                                        <p:tav tm="0">
                                          <p:val>
                                            <p:strVal val="ppt_y"/>
                                          </p:val>
                                        </p:tav>
                                        <p:tav tm="100000">
                                          <p:val>
                                            <p:strVal val="ppt_y"/>
                                          </p:val>
                                        </p:tav>
                                      </p:tavLst>
                                    </p:anim>
                                    <p:set>
                                      <p:cBhvr>
                                        <p:cTn id="144" dur="1" fill="hold">
                                          <p:stCondLst>
                                            <p:cond delay="3449"/>
                                          </p:stCondLst>
                                        </p:cTn>
                                        <p:tgtEl>
                                          <p:spTgt spid="215"/>
                                        </p:tgtEl>
                                        <p:attrNameLst>
                                          <p:attrName>style.visibility</p:attrName>
                                        </p:attrNameLst>
                                      </p:cBhvr>
                                      <p:to>
                                        <p:strVal val="hidden"/>
                                      </p:to>
                                    </p:set>
                                  </p:childTnLst>
                                </p:cTn>
                              </p:par>
                              <p:par>
                                <p:cTn id="145" presetID="2" presetClass="entr" presetSubtype="9" fill="hold" grpId="0" nodeType="withEffect">
                                  <p:stCondLst>
                                    <p:cond delay="0"/>
                                  </p:stCondLst>
                                  <p:childTnLst>
                                    <p:set>
                                      <p:cBhvr>
                                        <p:cTn id="146" dur="1" fill="hold">
                                          <p:stCondLst>
                                            <p:cond delay="0"/>
                                          </p:stCondLst>
                                        </p:cTn>
                                        <p:tgtEl>
                                          <p:spTgt spid="217"/>
                                        </p:tgtEl>
                                        <p:attrNameLst>
                                          <p:attrName>style.visibility</p:attrName>
                                        </p:attrNameLst>
                                      </p:cBhvr>
                                      <p:to>
                                        <p:strVal val="visible"/>
                                      </p:to>
                                    </p:set>
                                    <p:anim calcmode="lin" valueType="num">
                                      <p:cBhvr additive="base">
                                        <p:cTn id="147" dur="3450" fill="hold"/>
                                        <p:tgtEl>
                                          <p:spTgt spid="217"/>
                                        </p:tgtEl>
                                        <p:attrNameLst>
                                          <p:attrName>ppt_x</p:attrName>
                                        </p:attrNameLst>
                                      </p:cBhvr>
                                      <p:tavLst>
                                        <p:tav tm="0">
                                          <p:val>
                                            <p:strVal val="0-#ppt_w/2"/>
                                          </p:val>
                                        </p:tav>
                                        <p:tav tm="100000">
                                          <p:val>
                                            <p:strVal val="#ppt_x"/>
                                          </p:val>
                                        </p:tav>
                                      </p:tavLst>
                                    </p:anim>
                                    <p:anim calcmode="lin" valueType="num">
                                      <p:cBhvr additive="base">
                                        <p:cTn id="148" dur="3450" fill="hold"/>
                                        <p:tgtEl>
                                          <p:spTgt spid="217"/>
                                        </p:tgtEl>
                                        <p:attrNameLst>
                                          <p:attrName>ppt_y</p:attrName>
                                        </p:attrNameLst>
                                      </p:cBhvr>
                                      <p:tavLst>
                                        <p:tav tm="0">
                                          <p:val>
                                            <p:strVal val="0-#ppt_h/2"/>
                                          </p:val>
                                        </p:tav>
                                        <p:tav tm="100000">
                                          <p:val>
                                            <p:strVal val="#ppt_y"/>
                                          </p:val>
                                        </p:tav>
                                      </p:tavLst>
                                    </p:anim>
                                  </p:childTnLst>
                                </p:cTn>
                              </p:par>
                              <p:par>
                                <p:cTn id="149" presetID="8" presetClass="emph" presetSubtype="0" repeatCount="indefinite" fill="hold" grpId="1" nodeType="withEffect">
                                  <p:stCondLst>
                                    <p:cond delay="0"/>
                                  </p:stCondLst>
                                  <p:childTnLst>
                                    <p:animRot by="21600000">
                                      <p:cBhvr>
                                        <p:cTn id="150" dur="3450" fill="hold"/>
                                        <p:tgtEl>
                                          <p:spTgt spid="217"/>
                                        </p:tgtEl>
                                        <p:attrNameLst>
                                          <p:attrName>r</p:attrName>
                                        </p:attrNameLst>
                                      </p:cBhvr>
                                    </p:animRot>
                                  </p:childTnLst>
                                </p:cTn>
                              </p:par>
                              <p:par>
                                <p:cTn id="151" presetID="2" presetClass="exit" presetSubtype="2" fill="hold" grpId="2" nodeType="withEffect">
                                  <p:stCondLst>
                                    <p:cond delay="0"/>
                                  </p:stCondLst>
                                  <p:childTnLst>
                                    <p:anim calcmode="lin" valueType="num">
                                      <p:cBhvr additive="base">
                                        <p:cTn id="152" dur="3450"/>
                                        <p:tgtEl>
                                          <p:spTgt spid="217"/>
                                        </p:tgtEl>
                                        <p:attrNameLst>
                                          <p:attrName>ppt_x</p:attrName>
                                        </p:attrNameLst>
                                      </p:cBhvr>
                                      <p:tavLst>
                                        <p:tav tm="0">
                                          <p:val>
                                            <p:strVal val="ppt_x"/>
                                          </p:val>
                                        </p:tav>
                                        <p:tav tm="100000">
                                          <p:val>
                                            <p:strVal val="1+ppt_w/2"/>
                                          </p:val>
                                        </p:tav>
                                      </p:tavLst>
                                    </p:anim>
                                    <p:anim calcmode="lin" valueType="num">
                                      <p:cBhvr additive="base">
                                        <p:cTn id="153" dur="3450"/>
                                        <p:tgtEl>
                                          <p:spTgt spid="217"/>
                                        </p:tgtEl>
                                        <p:attrNameLst>
                                          <p:attrName>ppt_y</p:attrName>
                                        </p:attrNameLst>
                                      </p:cBhvr>
                                      <p:tavLst>
                                        <p:tav tm="0">
                                          <p:val>
                                            <p:strVal val="ppt_y"/>
                                          </p:val>
                                        </p:tav>
                                        <p:tav tm="100000">
                                          <p:val>
                                            <p:strVal val="ppt_y"/>
                                          </p:val>
                                        </p:tav>
                                      </p:tavLst>
                                    </p:anim>
                                    <p:set>
                                      <p:cBhvr>
                                        <p:cTn id="154" dur="1" fill="hold">
                                          <p:stCondLst>
                                            <p:cond delay="3449"/>
                                          </p:stCondLst>
                                        </p:cTn>
                                        <p:tgtEl>
                                          <p:spTgt spid="217"/>
                                        </p:tgtEl>
                                        <p:attrNameLst>
                                          <p:attrName>style.visibility</p:attrName>
                                        </p:attrNameLst>
                                      </p:cBhvr>
                                      <p:to>
                                        <p:strVal val="hidden"/>
                                      </p:to>
                                    </p:set>
                                  </p:childTnLst>
                                </p:cTn>
                              </p:par>
                              <p:par>
                                <p:cTn id="155" presetID="2" presetClass="entr" presetSubtype="9" fill="hold" grpId="0" nodeType="withEffect">
                                  <p:stCondLst>
                                    <p:cond delay="0"/>
                                  </p:stCondLst>
                                  <p:childTnLst>
                                    <p:set>
                                      <p:cBhvr>
                                        <p:cTn id="156" dur="1" fill="hold">
                                          <p:stCondLst>
                                            <p:cond delay="0"/>
                                          </p:stCondLst>
                                        </p:cTn>
                                        <p:tgtEl>
                                          <p:spTgt spid="221"/>
                                        </p:tgtEl>
                                        <p:attrNameLst>
                                          <p:attrName>style.visibility</p:attrName>
                                        </p:attrNameLst>
                                      </p:cBhvr>
                                      <p:to>
                                        <p:strVal val="visible"/>
                                      </p:to>
                                    </p:set>
                                    <p:anim calcmode="lin" valueType="num">
                                      <p:cBhvr additive="base">
                                        <p:cTn id="157" dur="3500" fill="hold"/>
                                        <p:tgtEl>
                                          <p:spTgt spid="221"/>
                                        </p:tgtEl>
                                        <p:attrNameLst>
                                          <p:attrName>ppt_x</p:attrName>
                                        </p:attrNameLst>
                                      </p:cBhvr>
                                      <p:tavLst>
                                        <p:tav tm="0">
                                          <p:val>
                                            <p:strVal val="0-#ppt_w/2"/>
                                          </p:val>
                                        </p:tav>
                                        <p:tav tm="100000">
                                          <p:val>
                                            <p:strVal val="#ppt_x"/>
                                          </p:val>
                                        </p:tav>
                                      </p:tavLst>
                                    </p:anim>
                                    <p:anim calcmode="lin" valueType="num">
                                      <p:cBhvr additive="base">
                                        <p:cTn id="158" dur="3500" fill="hold"/>
                                        <p:tgtEl>
                                          <p:spTgt spid="221"/>
                                        </p:tgtEl>
                                        <p:attrNameLst>
                                          <p:attrName>ppt_y</p:attrName>
                                        </p:attrNameLst>
                                      </p:cBhvr>
                                      <p:tavLst>
                                        <p:tav tm="0">
                                          <p:val>
                                            <p:strVal val="0-#ppt_h/2"/>
                                          </p:val>
                                        </p:tav>
                                        <p:tav tm="100000">
                                          <p:val>
                                            <p:strVal val="#ppt_y"/>
                                          </p:val>
                                        </p:tav>
                                      </p:tavLst>
                                    </p:anim>
                                  </p:childTnLst>
                                </p:cTn>
                              </p:par>
                              <p:par>
                                <p:cTn id="159" presetID="8" presetClass="emph" presetSubtype="0" repeatCount="indefinite" fill="hold" grpId="1" nodeType="withEffect">
                                  <p:stCondLst>
                                    <p:cond delay="0"/>
                                  </p:stCondLst>
                                  <p:childTnLst>
                                    <p:animRot by="21600000">
                                      <p:cBhvr>
                                        <p:cTn id="160" dur="3500" fill="hold"/>
                                        <p:tgtEl>
                                          <p:spTgt spid="221"/>
                                        </p:tgtEl>
                                        <p:attrNameLst>
                                          <p:attrName>r</p:attrName>
                                        </p:attrNameLst>
                                      </p:cBhvr>
                                    </p:animRot>
                                  </p:childTnLst>
                                </p:cTn>
                              </p:par>
                              <p:par>
                                <p:cTn id="161" presetID="2" presetClass="exit" presetSubtype="2" fill="hold" grpId="2" nodeType="withEffect">
                                  <p:stCondLst>
                                    <p:cond delay="0"/>
                                  </p:stCondLst>
                                  <p:childTnLst>
                                    <p:anim calcmode="lin" valueType="num">
                                      <p:cBhvr additive="base">
                                        <p:cTn id="162" dur="3500"/>
                                        <p:tgtEl>
                                          <p:spTgt spid="221"/>
                                        </p:tgtEl>
                                        <p:attrNameLst>
                                          <p:attrName>ppt_x</p:attrName>
                                        </p:attrNameLst>
                                      </p:cBhvr>
                                      <p:tavLst>
                                        <p:tav tm="0">
                                          <p:val>
                                            <p:strVal val="ppt_x"/>
                                          </p:val>
                                        </p:tav>
                                        <p:tav tm="100000">
                                          <p:val>
                                            <p:strVal val="1+ppt_w/2"/>
                                          </p:val>
                                        </p:tav>
                                      </p:tavLst>
                                    </p:anim>
                                    <p:anim calcmode="lin" valueType="num">
                                      <p:cBhvr additive="base">
                                        <p:cTn id="163" dur="3500"/>
                                        <p:tgtEl>
                                          <p:spTgt spid="221"/>
                                        </p:tgtEl>
                                        <p:attrNameLst>
                                          <p:attrName>ppt_y</p:attrName>
                                        </p:attrNameLst>
                                      </p:cBhvr>
                                      <p:tavLst>
                                        <p:tav tm="0">
                                          <p:val>
                                            <p:strVal val="ppt_y"/>
                                          </p:val>
                                        </p:tav>
                                        <p:tav tm="100000">
                                          <p:val>
                                            <p:strVal val="ppt_y"/>
                                          </p:val>
                                        </p:tav>
                                      </p:tavLst>
                                    </p:anim>
                                    <p:set>
                                      <p:cBhvr>
                                        <p:cTn id="164" dur="1" fill="hold">
                                          <p:stCondLst>
                                            <p:cond delay="3499"/>
                                          </p:stCondLst>
                                        </p:cTn>
                                        <p:tgtEl>
                                          <p:spTgt spid="221"/>
                                        </p:tgtEl>
                                        <p:attrNameLst>
                                          <p:attrName>style.visibility</p:attrName>
                                        </p:attrNameLst>
                                      </p:cBhvr>
                                      <p:to>
                                        <p:strVal val="hidden"/>
                                      </p:to>
                                    </p:set>
                                  </p:childTnLst>
                                </p:cTn>
                              </p:par>
                              <p:par>
                                <p:cTn id="165" presetID="2" presetClass="entr" presetSubtype="9" fill="hold" grpId="0" nodeType="withEffect">
                                  <p:stCondLst>
                                    <p:cond delay="0"/>
                                  </p:stCondLst>
                                  <p:childTnLst>
                                    <p:set>
                                      <p:cBhvr>
                                        <p:cTn id="166" dur="1" fill="hold">
                                          <p:stCondLst>
                                            <p:cond delay="0"/>
                                          </p:stCondLst>
                                        </p:cTn>
                                        <p:tgtEl>
                                          <p:spTgt spid="219"/>
                                        </p:tgtEl>
                                        <p:attrNameLst>
                                          <p:attrName>style.visibility</p:attrName>
                                        </p:attrNameLst>
                                      </p:cBhvr>
                                      <p:to>
                                        <p:strVal val="visible"/>
                                      </p:to>
                                    </p:set>
                                    <p:anim calcmode="lin" valueType="num">
                                      <p:cBhvr additive="base">
                                        <p:cTn id="167" dur="3500" fill="hold"/>
                                        <p:tgtEl>
                                          <p:spTgt spid="219"/>
                                        </p:tgtEl>
                                        <p:attrNameLst>
                                          <p:attrName>ppt_x</p:attrName>
                                        </p:attrNameLst>
                                      </p:cBhvr>
                                      <p:tavLst>
                                        <p:tav tm="0">
                                          <p:val>
                                            <p:strVal val="0-#ppt_w/2"/>
                                          </p:val>
                                        </p:tav>
                                        <p:tav tm="100000">
                                          <p:val>
                                            <p:strVal val="#ppt_x"/>
                                          </p:val>
                                        </p:tav>
                                      </p:tavLst>
                                    </p:anim>
                                    <p:anim calcmode="lin" valueType="num">
                                      <p:cBhvr additive="base">
                                        <p:cTn id="168" dur="3500" fill="hold"/>
                                        <p:tgtEl>
                                          <p:spTgt spid="219"/>
                                        </p:tgtEl>
                                        <p:attrNameLst>
                                          <p:attrName>ppt_y</p:attrName>
                                        </p:attrNameLst>
                                      </p:cBhvr>
                                      <p:tavLst>
                                        <p:tav tm="0">
                                          <p:val>
                                            <p:strVal val="0-#ppt_h/2"/>
                                          </p:val>
                                        </p:tav>
                                        <p:tav tm="100000">
                                          <p:val>
                                            <p:strVal val="#ppt_y"/>
                                          </p:val>
                                        </p:tav>
                                      </p:tavLst>
                                    </p:anim>
                                  </p:childTnLst>
                                </p:cTn>
                              </p:par>
                              <p:par>
                                <p:cTn id="169" presetID="8" presetClass="emph" presetSubtype="0" repeatCount="indefinite" fill="hold" grpId="1" nodeType="withEffect">
                                  <p:stCondLst>
                                    <p:cond delay="0"/>
                                  </p:stCondLst>
                                  <p:childTnLst>
                                    <p:animRot by="21600000">
                                      <p:cBhvr>
                                        <p:cTn id="170" dur="3500" fill="hold"/>
                                        <p:tgtEl>
                                          <p:spTgt spid="219"/>
                                        </p:tgtEl>
                                        <p:attrNameLst>
                                          <p:attrName>r</p:attrName>
                                        </p:attrNameLst>
                                      </p:cBhvr>
                                    </p:animRot>
                                  </p:childTnLst>
                                </p:cTn>
                              </p:par>
                              <p:par>
                                <p:cTn id="171" presetID="2" presetClass="exit" presetSubtype="2" fill="hold" grpId="2" nodeType="withEffect">
                                  <p:stCondLst>
                                    <p:cond delay="0"/>
                                  </p:stCondLst>
                                  <p:childTnLst>
                                    <p:anim calcmode="lin" valueType="num">
                                      <p:cBhvr additive="base">
                                        <p:cTn id="172" dur="3500"/>
                                        <p:tgtEl>
                                          <p:spTgt spid="219"/>
                                        </p:tgtEl>
                                        <p:attrNameLst>
                                          <p:attrName>ppt_x</p:attrName>
                                        </p:attrNameLst>
                                      </p:cBhvr>
                                      <p:tavLst>
                                        <p:tav tm="0">
                                          <p:val>
                                            <p:strVal val="ppt_x"/>
                                          </p:val>
                                        </p:tav>
                                        <p:tav tm="100000">
                                          <p:val>
                                            <p:strVal val="1+ppt_w/2"/>
                                          </p:val>
                                        </p:tav>
                                      </p:tavLst>
                                    </p:anim>
                                    <p:anim calcmode="lin" valueType="num">
                                      <p:cBhvr additive="base">
                                        <p:cTn id="173" dur="3500"/>
                                        <p:tgtEl>
                                          <p:spTgt spid="219"/>
                                        </p:tgtEl>
                                        <p:attrNameLst>
                                          <p:attrName>ppt_y</p:attrName>
                                        </p:attrNameLst>
                                      </p:cBhvr>
                                      <p:tavLst>
                                        <p:tav tm="0">
                                          <p:val>
                                            <p:strVal val="ppt_y"/>
                                          </p:val>
                                        </p:tav>
                                        <p:tav tm="100000">
                                          <p:val>
                                            <p:strVal val="ppt_y"/>
                                          </p:val>
                                        </p:tav>
                                      </p:tavLst>
                                    </p:anim>
                                    <p:set>
                                      <p:cBhvr>
                                        <p:cTn id="174" dur="1" fill="hold">
                                          <p:stCondLst>
                                            <p:cond delay="3499"/>
                                          </p:stCondLst>
                                        </p:cTn>
                                        <p:tgtEl>
                                          <p:spTgt spid="219"/>
                                        </p:tgtEl>
                                        <p:attrNameLst>
                                          <p:attrName>style.visibility</p:attrName>
                                        </p:attrNameLst>
                                      </p:cBhvr>
                                      <p:to>
                                        <p:strVal val="hidden"/>
                                      </p:to>
                                    </p:set>
                                  </p:childTnLst>
                                </p:cTn>
                              </p:par>
                              <p:par>
                                <p:cTn id="175" presetID="2" presetClass="entr" presetSubtype="9" fill="hold" grpId="0" nodeType="withEffect">
                                  <p:stCondLst>
                                    <p:cond delay="0"/>
                                  </p:stCondLst>
                                  <p:childTnLst>
                                    <p:set>
                                      <p:cBhvr>
                                        <p:cTn id="176" dur="1" fill="hold">
                                          <p:stCondLst>
                                            <p:cond delay="0"/>
                                          </p:stCondLst>
                                        </p:cTn>
                                        <p:tgtEl>
                                          <p:spTgt spid="218"/>
                                        </p:tgtEl>
                                        <p:attrNameLst>
                                          <p:attrName>style.visibility</p:attrName>
                                        </p:attrNameLst>
                                      </p:cBhvr>
                                      <p:to>
                                        <p:strVal val="visible"/>
                                      </p:to>
                                    </p:set>
                                    <p:anim calcmode="lin" valueType="num">
                                      <p:cBhvr additive="base">
                                        <p:cTn id="177" dur="3500" fill="hold"/>
                                        <p:tgtEl>
                                          <p:spTgt spid="218"/>
                                        </p:tgtEl>
                                        <p:attrNameLst>
                                          <p:attrName>ppt_x</p:attrName>
                                        </p:attrNameLst>
                                      </p:cBhvr>
                                      <p:tavLst>
                                        <p:tav tm="0">
                                          <p:val>
                                            <p:strVal val="0-#ppt_w/2"/>
                                          </p:val>
                                        </p:tav>
                                        <p:tav tm="100000">
                                          <p:val>
                                            <p:strVal val="#ppt_x"/>
                                          </p:val>
                                        </p:tav>
                                      </p:tavLst>
                                    </p:anim>
                                    <p:anim calcmode="lin" valueType="num">
                                      <p:cBhvr additive="base">
                                        <p:cTn id="178" dur="3500" fill="hold"/>
                                        <p:tgtEl>
                                          <p:spTgt spid="218"/>
                                        </p:tgtEl>
                                        <p:attrNameLst>
                                          <p:attrName>ppt_y</p:attrName>
                                        </p:attrNameLst>
                                      </p:cBhvr>
                                      <p:tavLst>
                                        <p:tav tm="0">
                                          <p:val>
                                            <p:strVal val="0-#ppt_h/2"/>
                                          </p:val>
                                        </p:tav>
                                        <p:tav tm="100000">
                                          <p:val>
                                            <p:strVal val="#ppt_y"/>
                                          </p:val>
                                        </p:tav>
                                      </p:tavLst>
                                    </p:anim>
                                  </p:childTnLst>
                                </p:cTn>
                              </p:par>
                              <p:par>
                                <p:cTn id="179" presetID="8" presetClass="emph" presetSubtype="0" repeatCount="indefinite" fill="hold" grpId="1" nodeType="withEffect">
                                  <p:stCondLst>
                                    <p:cond delay="0"/>
                                  </p:stCondLst>
                                  <p:childTnLst>
                                    <p:animRot by="21600000">
                                      <p:cBhvr>
                                        <p:cTn id="180" dur="3500" fill="hold"/>
                                        <p:tgtEl>
                                          <p:spTgt spid="218"/>
                                        </p:tgtEl>
                                        <p:attrNameLst>
                                          <p:attrName>r</p:attrName>
                                        </p:attrNameLst>
                                      </p:cBhvr>
                                    </p:animRot>
                                  </p:childTnLst>
                                </p:cTn>
                              </p:par>
                              <p:par>
                                <p:cTn id="181" presetID="2" presetClass="exit" presetSubtype="2" fill="hold" grpId="2" nodeType="withEffect">
                                  <p:stCondLst>
                                    <p:cond delay="0"/>
                                  </p:stCondLst>
                                  <p:childTnLst>
                                    <p:anim calcmode="lin" valueType="num">
                                      <p:cBhvr additive="base">
                                        <p:cTn id="182" dur="3500"/>
                                        <p:tgtEl>
                                          <p:spTgt spid="218"/>
                                        </p:tgtEl>
                                        <p:attrNameLst>
                                          <p:attrName>ppt_x</p:attrName>
                                        </p:attrNameLst>
                                      </p:cBhvr>
                                      <p:tavLst>
                                        <p:tav tm="0">
                                          <p:val>
                                            <p:strVal val="ppt_x"/>
                                          </p:val>
                                        </p:tav>
                                        <p:tav tm="100000">
                                          <p:val>
                                            <p:strVal val="1+ppt_w/2"/>
                                          </p:val>
                                        </p:tav>
                                      </p:tavLst>
                                    </p:anim>
                                    <p:anim calcmode="lin" valueType="num">
                                      <p:cBhvr additive="base">
                                        <p:cTn id="183" dur="3500"/>
                                        <p:tgtEl>
                                          <p:spTgt spid="218"/>
                                        </p:tgtEl>
                                        <p:attrNameLst>
                                          <p:attrName>ppt_y</p:attrName>
                                        </p:attrNameLst>
                                      </p:cBhvr>
                                      <p:tavLst>
                                        <p:tav tm="0">
                                          <p:val>
                                            <p:strVal val="ppt_y"/>
                                          </p:val>
                                        </p:tav>
                                        <p:tav tm="100000">
                                          <p:val>
                                            <p:strVal val="ppt_y"/>
                                          </p:val>
                                        </p:tav>
                                      </p:tavLst>
                                    </p:anim>
                                    <p:set>
                                      <p:cBhvr>
                                        <p:cTn id="184" dur="1" fill="hold">
                                          <p:stCondLst>
                                            <p:cond delay="3499"/>
                                          </p:stCondLst>
                                        </p:cTn>
                                        <p:tgtEl>
                                          <p:spTgt spid="218"/>
                                        </p:tgtEl>
                                        <p:attrNameLst>
                                          <p:attrName>style.visibility</p:attrName>
                                        </p:attrNameLst>
                                      </p:cBhvr>
                                      <p:to>
                                        <p:strVal val="hidden"/>
                                      </p:to>
                                    </p:set>
                                  </p:childTnLst>
                                </p:cTn>
                              </p:par>
                              <p:par>
                                <p:cTn id="185" presetID="2" presetClass="entr" presetSubtype="9" fill="hold" grpId="0" nodeType="withEffect">
                                  <p:stCondLst>
                                    <p:cond delay="0"/>
                                  </p:stCondLst>
                                  <p:childTnLst>
                                    <p:set>
                                      <p:cBhvr>
                                        <p:cTn id="186" dur="1" fill="hold">
                                          <p:stCondLst>
                                            <p:cond delay="0"/>
                                          </p:stCondLst>
                                        </p:cTn>
                                        <p:tgtEl>
                                          <p:spTgt spid="220"/>
                                        </p:tgtEl>
                                        <p:attrNameLst>
                                          <p:attrName>style.visibility</p:attrName>
                                        </p:attrNameLst>
                                      </p:cBhvr>
                                      <p:to>
                                        <p:strVal val="visible"/>
                                      </p:to>
                                    </p:set>
                                    <p:anim calcmode="lin" valueType="num">
                                      <p:cBhvr additive="base">
                                        <p:cTn id="187" dur="3500" fill="hold"/>
                                        <p:tgtEl>
                                          <p:spTgt spid="220"/>
                                        </p:tgtEl>
                                        <p:attrNameLst>
                                          <p:attrName>ppt_x</p:attrName>
                                        </p:attrNameLst>
                                      </p:cBhvr>
                                      <p:tavLst>
                                        <p:tav tm="0">
                                          <p:val>
                                            <p:strVal val="0-#ppt_w/2"/>
                                          </p:val>
                                        </p:tav>
                                        <p:tav tm="100000">
                                          <p:val>
                                            <p:strVal val="#ppt_x"/>
                                          </p:val>
                                        </p:tav>
                                      </p:tavLst>
                                    </p:anim>
                                    <p:anim calcmode="lin" valueType="num">
                                      <p:cBhvr additive="base">
                                        <p:cTn id="188" dur="3500" fill="hold"/>
                                        <p:tgtEl>
                                          <p:spTgt spid="220"/>
                                        </p:tgtEl>
                                        <p:attrNameLst>
                                          <p:attrName>ppt_y</p:attrName>
                                        </p:attrNameLst>
                                      </p:cBhvr>
                                      <p:tavLst>
                                        <p:tav tm="0">
                                          <p:val>
                                            <p:strVal val="0-#ppt_h/2"/>
                                          </p:val>
                                        </p:tav>
                                        <p:tav tm="100000">
                                          <p:val>
                                            <p:strVal val="#ppt_y"/>
                                          </p:val>
                                        </p:tav>
                                      </p:tavLst>
                                    </p:anim>
                                  </p:childTnLst>
                                </p:cTn>
                              </p:par>
                              <p:par>
                                <p:cTn id="189" presetID="8" presetClass="emph" presetSubtype="0" repeatCount="indefinite" fill="hold" grpId="1" nodeType="withEffect">
                                  <p:stCondLst>
                                    <p:cond delay="0"/>
                                  </p:stCondLst>
                                  <p:childTnLst>
                                    <p:animRot by="21600000">
                                      <p:cBhvr>
                                        <p:cTn id="190" dur="3500" fill="hold"/>
                                        <p:tgtEl>
                                          <p:spTgt spid="220"/>
                                        </p:tgtEl>
                                        <p:attrNameLst>
                                          <p:attrName>r</p:attrName>
                                        </p:attrNameLst>
                                      </p:cBhvr>
                                    </p:animRot>
                                  </p:childTnLst>
                                </p:cTn>
                              </p:par>
                              <p:par>
                                <p:cTn id="191" presetID="2" presetClass="exit" presetSubtype="2" fill="hold" grpId="2" nodeType="withEffect">
                                  <p:stCondLst>
                                    <p:cond delay="0"/>
                                  </p:stCondLst>
                                  <p:childTnLst>
                                    <p:anim calcmode="lin" valueType="num">
                                      <p:cBhvr additive="base">
                                        <p:cTn id="192" dur="3500"/>
                                        <p:tgtEl>
                                          <p:spTgt spid="220"/>
                                        </p:tgtEl>
                                        <p:attrNameLst>
                                          <p:attrName>ppt_x</p:attrName>
                                        </p:attrNameLst>
                                      </p:cBhvr>
                                      <p:tavLst>
                                        <p:tav tm="0">
                                          <p:val>
                                            <p:strVal val="ppt_x"/>
                                          </p:val>
                                        </p:tav>
                                        <p:tav tm="100000">
                                          <p:val>
                                            <p:strVal val="1+ppt_w/2"/>
                                          </p:val>
                                        </p:tav>
                                      </p:tavLst>
                                    </p:anim>
                                    <p:anim calcmode="lin" valueType="num">
                                      <p:cBhvr additive="base">
                                        <p:cTn id="193" dur="3500"/>
                                        <p:tgtEl>
                                          <p:spTgt spid="220"/>
                                        </p:tgtEl>
                                        <p:attrNameLst>
                                          <p:attrName>ppt_y</p:attrName>
                                        </p:attrNameLst>
                                      </p:cBhvr>
                                      <p:tavLst>
                                        <p:tav tm="0">
                                          <p:val>
                                            <p:strVal val="ppt_y"/>
                                          </p:val>
                                        </p:tav>
                                        <p:tav tm="100000">
                                          <p:val>
                                            <p:strVal val="ppt_y"/>
                                          </p:val>
                                        </p:tav>
                                      </p:tavLst>
                                    </p:anim>
                                    <p:set>
                                      <p:cBhvr>
                                        <p:cTn id="194" dur="1" fill="hold">
                                          <p:stCondLst>
                                            <p:cond delay="3499"/>
                                          </p:stCondLst>
                                        </p:cTn>
                                        <p:tgtEl>
                                          <p:spTgt spid="220"/>
                                        </p:tgtEl>
                                        <p:attrNameLst>
                                          <p:attrName>style.visibility</p:attrName>
                                        </p:attrNameLst>
                                      </p:cBhvr>
                                      <p:to>
                                        <p:strVal val="hidden"/>
                                      </p:to>
                                    </p:set>
                                  </p:childTnLst>
                                </p:cTn>
                              </p:par>
                              <p:par>
                                <p:cTn id="195" presetID="2" presetClass="entr" presetSubtype="9" fill="hold" grpId="0" nodeType="withEffect">
                                  <p:stCondLst>
                                    <p:cond delay="0"/>
                                  </p:stCondLst>
                                  <p:childTnLst>
                                    <p:set>
                                      <p:cBhvr>
                                        <p:cTn id="196" dur="1" fill="hold">
                                          <p:stCondLst>
                                            <p:cond delay="0"/>
                                          </p:stCondLst>
                                        </p:cTn>
                                        <p:tgtEl>
                                          <p:spTgt spid="222"/>
                                        </p:tgtEl>
                                        <p:attrNameLst>
                                          <p:attrName>style.visibility</p:attrName>
                                        </p:attrNameLst>
                                      </p:cBhvr>
                                      <p:to>
                                        <p:strVal val="visible"/>
                                      </p:to>
                                    </p:set>
                                    <p:anim calcmode="lin" valueType="num">
                                      <p:cBhvr additive="base">
                                        <p:cTn id="197" dur="3500" fill="hold"/>
                                        <p:tgtEl>
                                          <p:spTgt spid="222"/>
                                        </p:tgtEl>
                                        <p:attrNameLst>
                                          <p:attrName>ppt_x</p:attrName>
                                        </p:attrNameLst>
                                      </p:cBhvr>
                                      <p:tavLst>
                                        <p:tav tm="0">
                                          <p:val>
                                            <p:strVal val="0-#ppt_w/2"/>
                                          </p:val>
                                        </p:tav>
                                        <p:tav tm="100000">
                                          <p:val>
                                            <p:strVal val="#ppt_x"/>
                                          </p:val>
                                        </p:tav>
                                      </p:tavLst>
                                    </p:anim>
                                    <p:anim calcmode="lin" valueType="num">
                                      <p:cBhvr additive="base">
                                        <p:cTn id="198" dur="3500" fill="hold"/>
                                        <p:tgtEl>
                                          <p:spTgt spid="222"/>
                                        </p:tgtEl>
                                        <p:attrNameLst>
                                          <p:attrName>ppt_y</p:attrName>
                                        </p:attrNameLst>
                                      </p:cBhvr>
                                      <p:tavLst>
                                        <p:tav tm="0">
                                          <p:val>
                                            <p:strVal val="0-#ppt_h/2"/>
                                          </p:val>
                                        </p:tav>
                                        <p:tav tm="100000">
                                          <p:val>
                                            <p:strVal val="#ppt_y"/>
                                          </p:val>
                                        </p:tav>
                                      </p:tavLst>
                                    </p:anim>
                                  </p:childTnLst>
                                </p:cTn>
                              </p:par>
                              <p:par>
                                <p:cTn id="199" presetID="8" presetClass="emph" presetSubtype="0" repeatCount="indefinite" fill="hold" grpId="1" nodeType="withEffect">
                                  <p:stCondLst>
                                    <p:cond delay="0"/>
                                  </p:stCondLst>
                                  <p:childTnLst>
                                    <p:animRot by="21600000">
                                      <p:cBhvr>
                                        <p:cTn id="200" dur="3500" fill="hold"/>
                                        <p:tgtEl>
                                          <p:spTgt spid="222"/>
                                        </p:tgtEl>
                                        <p:attrNameLst>
                                          <p:attrName>r</p:attrName>
                                        </p:attrNameLst>
                                      </p:cBhvr>
                                    </p:animRot>
                                  </p:childTnLst>
                                </p:cTn>
                              </p:par>
                              <p:par>
                                <p:cTn id="201" presetID="2" presetClass="exit" presetSubtype="2" fill="hold" grpId="2" nodeType="withEffect">
                                  <p:stCondLst>
                                    <p:cond delay="0"/>
                                  </p:stCondLst>
                                  <p:childTnLst>
                                    <p:anim calcmode="lin" valueType="num">
                                      <p:cBhvr additive="base">
                                        <p:cTn id="202" dur="3500"/>
                                        <p:tgtEl>
                                          <p:spTgt spid="222"/>
                                        </p:tgtEl>
                                        <p:attrNameLst>
                                          <p:attrName>ppt_x</p:attrName>
                                        </p:attrNameLst>
                                      </p:cBhvr>
                                      <p:tavLst>
                                        <p:tav tm="0">
                                          <p:val>
                                            <p:strVal val="ppt_x"/>
                                          </p:val>
                                        </p:tav>
                                        <p:tav tm="100000">
                                          <p:val>
                                            <p:strVal val="1+ppt_w/2"/>
                                          </p:val>
                                        </p:tav>
                                      </p:tavLst>
                                    </p:anim>
                                    <p:anim calcmode="lin" valueType="num">
                                      <p:cBhvr additive="base">
                                        <p:cTn id="203" dur="3500"/>
                                        <p:tgtEl>
                                          <p:spTgt spid="222"/>
                                        </p:tgtEl>
                                        <p:attrNameLst>
                                          <p:attrName>ppt_y</p:attrName>
                                        </p:attrNameLst>
                                      </p:cBhvr>
                                      <p:tavLst>
                                        <p:tav tm="0">
                                          <p:val>
                                            <p:strVal val="ppt_y"/>
                                          </p:val>
                                        </p:tav>
                                        <p:tav tm="100000">
                                          <p:val>
                                            <p:strVal val="ppt_y"/>
                                          </p:val>
                                        </p:tav>
                                      </p:tavLst>
                                    </p:anim>
                                    <p:set>
                                      <p:cBhvr>
                                        <p:cTn id="204" dur="1" fill="hold">
                                          <p:stCondLst>
                                            <p:cond delay="3499"/>
                                          </p:stCondLst>
                                        </p:cTn>
                                        <p:tgtEl>
                                          <p:spTgt spid="222"/>
                                        </p:tgtEl>
                                        <p:attrNameLst>
                                          <p:attrName>style.visibility</p:attrName>
                                        </p:attrNameLst>
                                      </p:cBhvr>
                                      <p:to>
                                        <p:strVal val="hidden"/>
                                      </p:to>
                                    </p:set>
                                  </p:childTnLst>
                                </p:cTn>
                              </p:par>
                              <p:par>
                                <p:cTn id="205" presetID="2" presetClass="entr" presetSubtype="9" fill="hold" grpId="0" nodeType="withEffect">
                                  <p:stCondLst>
                                    <p:cond delay="0"/>
                                  </p:stCondLst>
                                  <p:childTnLst>
                                    <p:set>
                                      <p:cBhvr>
                                        <p:cTn id="206" dur="1" fill="hold">
                                          <p:stCondLst>
                                            <p:cond delay="0"/>
                                          </p:stCondLst>
                                        </p:cTn>
                                        <p:tgtEl>
                                          <p:spTgt spid="201"/>
                                        </p:tgtEl>
                                        <p:attrNameLst>
                                          <p:attrName>style.visibility</p:attrName>
                                        </p:attrNameLst>
                                      </p:cBhvr>
                                      <p:to>
                                        <p:strVal val="visible"/>
                                      </p:to>
                                    </p:set>
                                    <p:anim calcmode="lin" valueType="num">
                                      <p:cBhvr additive="base">
                                        <p:cTn id="207" dur="3500" fill="hold"/>
                                        <p:tgtEl>
                                          <p:spTgt spid="201"/>
                                        </p:tgtEl>
                                        <p:attrNameLst>
                                          <p:attrName>ppt_x</p:attrName>
                                        </p:attrNameLst>
                                      </p:cBhvr>
                                      <p:tavLst>
                                        <p:tav tm="0">
                                          <p:val>
                                            <p:strVal val="0-#ppt_w/2"/>
                                          </p:val>
                                        </p:tav>
                                        <p:tav tm="100000">
                                          <p:val>
                                            <p:strVal val="#ppt_x"/>
                                          </p:val>
                                        </p:tav>
                                      </p:tavLst>
                                    </p:anim>
                                    <p:anim calcmode="lin" valueType="num">
                                      <p:cBhvr additive="base">
                                        <p:cTn id="208" dur="3500" fill="hold"/>
                                        <p:tgtEl>
                                          <p:spTgt spid="201"/>
                                        </p:tgtEl>
                                        <p:attrNameLst>
                                          <p:attrName>ppt_y</p:attrName>
                                        </p:attrNameLst>
                                      </p:cBhvr>
                                      <p:tavLst>
                                        <p:tav tm="0">
                                          <p:val>
                                            <p:strVal val="0-#ppt_h/2"/>
                                          </p:val>
                                        </p:tav>
                                        <p:tav tm="100000">
                                          <p:val>
                                            <p:strVal val="#ppt_y"/>
                                          </p:val>
                                        </p:tav>
                                      </p:tavLst>
                                    </p:anim>
                                  </p:childTnLst>
                                </p:cTn>
                              </p:par>
                              <p:par>
                                <p:cTn id="209" presetID="8" presetClass="emph" presetSubtype="0" repeatCount="indefinite" fill="hold" grpId="1" nodeType="withEffect">
                                  <p:stCondLst>
                                    <p:cond delay="0"/>
                                  </p:stCondLst>
                                  <p:childTnLst>
                                    <p:animRot by="21600000">
                                      <p:cBhvr>
                                        <p:cTn id="210" dur="3500" fill="hold"/>
                                        <p:tgtEl>
                                          <p:spTgt spid="201"/>
                                        </p:tgtEl>
                                        <p:attrNameLst>
                                          <p:attrName>r</p:attrName>
                                        </p:attrNameLst>
                                      </p:cBhvr>
                                    </p:animRot>
                                  </p:childTnLst>
                                </p:cTn>
                              </p:par>
                              <p:par>
                                <p:cTn id="211" presetID="2" presetClass="exit" presetSubtype="2" fill="hold" grpId="2" nodeType="withEffect">
                                  <p:stCondLst>
                                    <p:cond delay="0"/>
                                  </p:stCondLst>
                                  <p:childTnLst>
                                    <p:anim calcmode="lin" valueType="num">
                                      <p:cBhvr additive="base">
                                        <p:cTn id="212" dur="3500"/>
                                        <p:tgtEl>
                                          <p:spTgt spid="201"/>
                                        </p:tgtEl>
                                        <p:attrNameLst>
                                          <p:attrName>ppt_x</p:attrName>
                                        </p:attrNameLst>
                                      </p:cBhvr>
                                      <p:tavLst>
                                        <p:tav tm="0">
                                          <p:val>
                                            <p:strVal val="ppt_x"/>
                                          </p:val>
                                        </p:tav>
                                        <p:tav tm="100000">
                                          <p:val>
                                            <p:strVal val="1+ppt_w/2"/>
                                          </p:val>
                                        </p:tav>
                                      </p:tavLst>
                                    </p:anim>
                                    <p:anim calcmode="lin" valueType="num">
                                      <p:cBhvr additive="base">
                                        <p:cTn id="213" dur="3500"/>
                                        <p:tgtEl>
                                          <p:spTgt spid="201"/>
                                        </p:tgtEl>
                                        <p:attrNameLst>
                                          <p:attrName>ppt_y</p:attrName>
                                        </p:attrNameLst>
                                      </p:cBhvr>
                                      <p:tavLst>
                                        <p:tav tm="0">
                                          <p:val>
                                            <p:strVal val="ppt_y"/>
                                          </p:val>
                                        </p:tav>
                                        <p:tav tm="100000">
                                          <p:val>
                                            <p:strVal val="ppt_y"/>
                                          </p:val>
                                        </p:tav>
                                      </p:tavLst>
                                    </p:anim>
                                    <p:set>
                                      <p:cBhvr>
                                        <p:cTn id="214" dur="1" fill="hold">
                                          <p:stCondLst>
                                            <p:cond delay="3499"/>
                                          </p:stCondLst>
                                        </p:cTn>
                                        <p:tgtEl>
                                          <p:spTgt spid="201"/>
                                        </p:tgtEl>
                                        <p:attrNameLst>
                                          <p:attrName>style.visibility</p:attrName>
                                        </p:attrNameLst>
                                      </p:cBhvr>
                                      <p:to>
                                        <p:strVal val="hidden"/>
                                      </p:to>
                                    </p:set>
                                  </p:childTnLst>
                                </p:cTn>
                              </p:par>
                              <p:par>
                                <p:cTn id="215" presetID="2" presetClass="entr" presetSubtype="3" fill="hold" grpId="0" nodeType="withEffect">
                                  <p:stCondLst>
                                    <p:cond delay="0"/>
                                  </p:stCondLst>
                                  <p:childTnLst>
                                    <p:set>
                                      <p:cBhvr>
                                        <p:cTn id="216" dur="1" fill="hold">
                                          <p:stCondLst>
                                            <p:cond delay="0"/>
                                          </p:stCondLst>
                                        </p:cTn>
                                        <p:tgtEl>
                                          <p:spTgt spid="176"/>
                                        </p:tgtEl>
                                        <p:attrNameLst>
                                          <p:attrName>style.visibility</p:attrName>
                                        </p:attrNameLst>
                                      </p:cBhvr>
                                      <p:to>
                                        <p:strVal val="visible"/>
                                      </p:to>
                                    </p:set>
                                    <p:anim calcmode="lin" valueType="num">
                                      <p:cBhvr additive="base">
                                        <p:cTn id="217" dur="3250" fill="hold"/>
                                        <p:tgtEl>
                                          <p:spTgt spid="176"/>
                                        </p:tgtEl>
                                        <p:attrNameLst>
                                          <p:attrName>ppt_x</p:attrName>
                                        </p:attrNameLst>
                                      </p:cBhvr>
                                      <p:tavLst>
                                        <p:tav tm="0">
                                          <p:val>
                                            <p:strVal val="1+#ppt_w/2"/>
                                          </p:val>
                                        </p:tav>
                                        <p:tav tm="100000">
                                          <p:val>
                                            <p:strVal val="#ppt_x"/>
                                          </p:val>
                                        </p:tav>
                                      </p:tavLst>
                                    </p:anim>
                                    <p:anim calcmode="lin" valueType="num">
                                      <p:cBhvr additive="base">
                                        <p:cTn id="218" dur="3250" fill="hold"/>
                                        <p:tgtEl>
                                          <p:spTgt spid="176"/>
                                        </p:tgtEl>
                                        <p:attrNameLst>
                                          <p:attrName>ppt_y</p:attrName>
                                        </p:attrNameLst>
                                      </p:cBhvr>
                                      <p:tavLst>
                                        <p:tav tm="0">
                                          <p:val>
                                            <p:strVal val="0-#ppt_h/2"/>
                                          </p:val>
                                        </p:tav>
                                        <p:tav tm="100000">
                                          <p:val>
                                            <p:strVal val="#ppt_y"/>
                                          </p:val>
                                        </p:tav>
                                      </p:tavLst>
                                    </p:anim>
                                  </p:childTnLst>
                                </p:cTn>
                              </p:par>
                              <p:par>
                                <p:cTn id="219" presetID="8" presetClass="emph" presetSubtype="0" repeatCount="indefinite" fill="hold" grpId="1" nodeType="withEffect">
                                  <p:stCondLst>
                                    <p:cond delay="0"/>
                                  </p:stCondLst>
                                  <p:childTnLst>
                                    <p:animRot by="-21600000">
                                      <p:cBhvr>
                                        <p:cTn id="220" dur="3250" fill="hold"/>
                                        <p:tgtEl>
                                          <p:spTgt spid="176"/>
                                        </p:tgtEl>
                                        <p:attrNameLst>
                                          <p:attrName>r</p:attrName>
                                        </p:attrNameLst>
                                      </p:cBhvr>
                                    </p:animRot>
                                  </p:childTnLst>
                                </p:cTn>
                              </p:par>
                              <p:par>
                                <p:cTn id="221" presetID="2" presetClass="exit" presetSubtype="8" fill="hold" grpId="2" nodeType="withEffect">
                                  <p:stCondLst>
                                    <p:cond delay="0"/>
                                  </p:stCondLst>
                                  <p:childTnLst>
                                    <p:anim calcmode="lin" valueType="num">
                                      <p:cBhvr additive="base">
                                        <p:cTn id="222" dur="3250"/>
                                        <p:tgtEl>
                                          <p:spTgt spid="176"/>
                                        </p:tgtEl>
                                        <p:attrNameLst>
                                          <p:attrName>ppt_x</p:attrName>
                                        </p:attrNameLst>
                                      </p:cBhvr>
                                      <p:tavLst>
                                        <p:tav tm="0">
                                          <p:val>
                                            <p:strVal val="ppt_x"/>
                                          </p:val>
                                        </p:tav>
                                        <p:tav tm="100000">
                                          <p:val>
                                            <p:strVal val="0-ppt_w/2"/>
                                          </p:val>
                                        </p:tav>
                                      </p:tavLst>
                                    </p:anim>
                                    <p:anim calcmode="lin" valueType="num">
                                      <p:cBhvr additive="base">
                                        <p:cTn id="223" dur="3250"/>
                                        <p:tgtEl>
                                          <p:spTgt spid="176"/>
                                        </p:tgtEl>
                                        <p:attrNameLst>
                                          <p:attrName>ppt_y</p:attrName>
                                        </p:attrNameLst>
                                      </p:cBhvr>
                                      <p:tavLst>
                                        <p:tav tm="0">
                                          <p:val>
                                            <p:strVal val="ppt_y"/>
                                          </p:val>
                                        </p:tav>
                                        <p:tav tm="100000">
                                          <p:val>
                                            <p:strVal val="ppt_y"/>
                                          </p:val>
                                        </p:tav>
                                      </p:tavLst>
                                    </p:anim>
                                    <p:set>
                                      <p:cBhvr>
                                        <p:cTn id="224" dur="1" fill="hold">
                                          <p:stCondLst>
                                            <p:cond delay="3249"/>
                                          </p:stCondLst>
                                        </p:cTn>
                                        <p:tgtEl>
                                          <p:spTgt spid="176"/>
                                        </p:tgtEl>
                                        <p:attrNameLst>
                                          <p:attrName>style.visibility</p:attrName>
                                        </p:attrNameLst>
                                      </p:cBhvr>
                                      <p:to>
                                        <p:strVal val="hidden"/>
                                      </p:to>
                                    </p:set>
                                  </p:childTnLst>
                                </p:cTn>
                              </p:par>
                              <p:par>
                                <p:cTn id="225" presetID="2" presetClass="entr" presetSubtype="3" fill="hold" grpId="0" nodeType="withEffect">
                                  <p:stCondLst>
                                    <p:cond delay="0"/>
                                  </p:stCondLst>
                                  <p:childTnLst>
                                    <p:set>
                                      <p:cBhvr>
                                        <p:cTn id="226" dur="1" fill="hold">
                                          <p:stCondLst>
                                            <p:cond delay="0"/>
                                          </p:stCondLst>
                                        </p:cTn>
                                        <p:tgtEl>
                                          <p:spTgt spid="178"/>
                                        </p:tgtEl>
                                        <p:attrNameLst>
                                          <p:attrName>style.visibility</p:attrName>
                                        </p:attrNameLst>
                                      </p:cBhvr>
                                      <p:to>
                                        <p:strVal val="visible"/>
                                      </p:to>
                                    </p:set>
                                    <p:anim calcmode="lin" valueType="num">
                                      <p:cBhvr additive="base">
                                        <p:cTn id="227" dur="3300" fill="hold"/>
                                        <p:tgtEl>
                                          <p:spTgt spid="178"/>
                                        </p:tgtEl>
                                        <p:attrNameLst>
                                          <p:attrName>ppt_x</p:attrName>
                                        </p:attrNameLst>
                                      </p:cBhvr>
                                      <p:tavLst>
                                        <p:tav tm="0">
                                          <p:val>
                                            <p:strVal val="1+#ppt_w/2"/>
                                          </p:val>
                                        </p:tav>
                                        <p:tav tm="100000">
                                          <p:val>
                                            <p:strVal val="#ppt_x"/>
                                          </p:val>
                                        </p:tav>
                                      </p:tavLst>
                                    </p:anim>
                                    <p:anim calcmode="lin" valueType="num">
                                      <p:cBhvr additive="base">
                                        <p:cTn id="228" dur="3300" fill="hold"/>
                                        <p:tgtEl>
                                          <p:spTgt spid="178"/>
                                        </p:tgtEl>
                                        <p:attrNameLst>
                                          <p:attrName>ppt_y</p:attrName>
                                        </p:attrNameLst>
                                      </p:cBhvr>
                                      <p:tavLst>
                                        <p:tav tm="0">
                                          <p:val>
                                            <p:strVal val="0-#ppt_h/2"/>
                                          </p:val>
                                        </p:tav>
                                        <p:tav tm="100000">
                                          <p:val>
                                            <p:strVal val="#ppt_y"/>
                                          </p:val>
                                        </p:tav>
                                      </p:tavLst>
                                    </p:anim>
                                  </p:childTnLst>
                                </p:cTn>
                              </p:par>
                              <p:par>
                                <p:cTn id="229" presetID="8" presetClass="emph" presetSubtype="0" repeatCount="indefinite" fill="hold" grpId="1" nodeType="withEffect">
                                  <p:stCondLst>
                                    <p:cond delay="0"/>
                                  </p:stCondLst>
                                  <p:childTnLst>
                                    <p:animRot by="-21600000">
                                      <p:cBhvr>
                                        <p:cTn id="230" dur="3300" fill="hold"/>
                                        <p:tgtEl>
                                          <p:spTgt spid="178"/>
                                        </p:tgtEl>
                                        <p:attrNameLst>
                                          <p:attrName>r</p:attrName>
                                        </p:attrNameLst>
                                      </p:cBhvr>
                                    </p:animRot>
                                  </p:childTnLst>
                                </p:cTn>
                              </p:par>
                              <p:par>
                                <p:cTn id="231" presetID="2" presetClass="exit" presetSubtype="8" fill="hold" grpId="2" nodeType="withEffect">
                                  <p:stCondLst>
                                    <p:cond delay="0"/>
                                  </p:stCondLst>
                                  <p:childTnLst>
                                    <p:anim calcmode="lin" valueType="num">
                                      <p:cBhvr additive="base">
                                        <p:cTn id="232" dur="3300"/>
                                        <p:tgtEl>
                                          <p:spTgt spid="178"/>
                                        </p:tgtEl>
                                        <p:attrNameLst>
                                          <p:attrName>ppt_x</p:attrName>
                                        </p:attrNameLst>
                                      </p:cBhvr>
                                      <p:tavLst>
                                        <p:tav tm="0">
                                          <p:val>
                                            <p:strVal val="ppt_x"/>
                                          </p:val>
                                        </p:tav>
                                        <p:tav tm="100000">
                                          <p:val>
                                            <p:strVal val="0-ppt_w/2"/>
                                          </p:val>
                                        </p:tav>
                                      </p:tavLst>
                                    </p:anim>
                                    <p:anim calcmode="lin" valueType="num">
                                      <p:cBhvr additive="base">
                                        <p:cTn id="233" dur="3300"/>
                                        <p:tgtEl>
                                          <p:spTgt spid="178"/>
                                        </p:tgtEl>
                                        <p:attrNameLst>
                                          <p:attrName>ppt_y</p:attrName>
                                        </p:attrNameLst>
                                      </p:cBhvr>
                                      <p:tavLst>
                                        <p:tav tm="0">
                                          <p:val>
                                            <p:strVal val="ppt_y"/>
                                          </p:val>
                                        </p:tav>
                                        <p:tav tm="100000">
                                          <p:val>
                                            <p:strVal val="ppt_y"/>
                                          </p:val>
                                        </p:tav>
                                      </p:tavLst>
                                    </p:anim>
                                    <p:set>
                                      <p:cBhvr>
                                        <p:cTn id="234" dur="1" fill="hold">
                                          <p:stCondLst>
                                            <p:cond delay="3299"/>
                                          </p:stCondLst>
                                        </p:cTn>
                                        <p:tgtEl>
                                          <p:spTgt spid="178"/>
                                        </p:tgtEl>
                                        <p:attrNameLst>
                                          <p:attrName>style.visibility</p:attrName>
                                        </p:attrNameLst>
                                      </p:cBhvr>
                                      <p:to>
                                        <p:strVal val="hidden"/>
                                      </p:to>
                                    </p:set>
                                  </p:childTnLst>
                                </p:cTn>
                              </p:par>
                              <p:par>
                                <p:cTn id="235" presetID="2" presetClass="entr" presetSubtype="3" fill="hold" grpId="0" nodeType="withEffect">
                                  <p:stCondLst>
                                    <p:cond delay="0"/>
                                  </p:stCondLst>
                                  <p:childTnLst>
                                    <p:set>
                                      <p:cBhvr>
                                        <p:cTn id="236" dur="1" fill="hold">
                                          <p:stCondLst>
                                            <p:cond delay="0"/>
                                          </p:stCondLst>
                                        </p:cTn>
                                        <p:tgtEl>
                                          <p:spTgt spid="177"/>
                                        </p:tgtEl>
                                        <p:attrNameLst>
                                          <p:attrName>style.visibility</p:attrName>
                                        </p:attrNameLst>
                                      </p:cBhvr>
                                      <p:to>
                                        <p:strVal val="visible"/>
                                      </p:to>
                                    </p:set>
                                    <p:anim calcmode="lin" valueType="num">
                                      <p:cBhvr additive="base">
                                        <p:cTn id="237" dur="3300" fill="hold"/>
                                        <p:tgtEl>
                                          <p:spTgt spid="177"/>
                                        </p:tgtEl>
                                        <p:attrNameLst>
                                          <p:attrName>ppt_x</p:attrName>
                                        </p:attrNameLst>
                                      </p:cBhvr>
                                      <p:tavLst>
                                        <p:tav tm="0">
                                          <p:val>
                                            <p:strVal val="1+#ppt_w/2"/>
                                          </p:val>
                                        </p:tav>
                                        <p:tav tm="100000">
                                          <p:val>
                                            <p:strVal val="#ppt_x"/>
                                          </p:val>
                                        </p:tav>
                                      </p:tavLst>
                                    </p:anim>
                                    <p:anim calcmode="lin" valueType="num">
                                      <p:cBhvr additive="base">
                                        <p:cTn id="238" dur="3300" fill="hold"/>
                                        <p:tgtEl>
                                          <p:spTgt spid="177"/>
                                        </p:tgtEl>
                                        <p:attrNameLst>
                                          <p:attrName>ppt_y</p:attrName>
                                        </p:attrNameLst>
                                      </p:cBhvr>
                                      <p:tavLst>
                                        <p:tav tm="0">
                                          <p:val>
                                            <p:strVal val="0-#ppt_h/2"/>
                                          </p:val>
                                        </p:tav>
                                        <p:tav tm="100000">
                                          <p:val>
                                            <p:strVal val="#ppt_y"/>
                                          </p:val>
                                        </p:tav>
                                      </p:tavLst>
                                    </p:anim>
                                  </p:childTnLst>
                                </p:cTn>
                              </p:par>
                              <p:par>
                                <p:cTn id="239" presetID="8" presetClass="emph" presetSubtype="0" repeatCount="indefinite" fill="hold" grpId="1" nodeType="withEffect">
                                  <p:stCondLst>
                                    <p:cond delay="0"/>
                                  </p:stCondLst>
                                  <p:childTnLst>
                                    <p:animRot by="-21600000">
                                      <p:cBhvr>
                                        <p:cTn id="240" dur="3300" fill="hold"/>
                                        <p:tgtEl>
                                          <p:spTgt spid="177"/>
                                        </p:tgtEl>
                                        <p:attrNameLst>
                                          <p:attrName>r</p:attrName>
                                        </p:attrNameLst>
                                      </p:cBhvr>
                                    </p:animRot>
                                  </p:childTnLst>
                                </p:cTn>
                              </p:par>
                              <p:par>
                                <p:cTn id="241" presetID="2" presetClass="exit" presetSubtype="8" fill="hold" grpId="2" nodeType="withEffect">
                                  <p:stCondLst>
                                    <p:cond delay="0"/>
                                  </p:stCondLst>
                                  <p:childTnLst>
                                    <p:anim calcmode="lin" valueType="num">
                                      <p:cBhvr additive="base">
                                        <p:cTn id="242" dur="3300"/>
                                        <p:tgtEl>
                                          <p:spTgt spid="177"/>
                                        </p:tgtEl>
                                        <p:attrNameLst>
                                          <p:attrName>ppt_x</p:attrName>
                                        </p:attrNameLst>
                                      </p:cBhvr>
                                      <p:tavLst>
                                        <p:tav tm="0">
                                          <p:val>
                                            <p:strVal val="ppt_x"/>
                                          </p:val>
                                        </p:tav>
                                        <p:tav tm="100000">
                                          <p:val>
                                            <p:strVal val="0-ppt_w/2"/>
                                          </p:val>
                                        </p:tav>
                                      </p:tavLst>
                                    </p:anim>
                                    <p:anim calcmode="lin" valueType="num">
                                      <p:cBhvr additive="base">
                                        <p:cTn id="243" dur="3300"/>
                                        <p:tgtEl>
                                          <p:spTgt spid="177"/>
                                        </p:tgtEl>
                                        <p:attrNameLst>
                                          <p:attrName>ppt_y</p:attrName>
                                        </p:attrNameLst>
                                      </p:cBhvr>
                                      <p:tavLst>
                                        <p:tav tm="0">
                                          <p:val>
                                            <p:strVal val="ppt_y"/>
                                          </p:val>
                                        </p:tav>
                                        <p:tav tm="100000">
                                          <p:val>
                                            <p:strVal val="ppt_y"/>
                                          </p:val>
                                        </p:tav>
                                      </p:tavLst>
                                    </p:anim>
                                    <p:set>
                                      <p:cBhvr>
                                        <p:cTn id="244" dur="1" fill="hold">
                                          <p:stCondLst>
                                            <p:cond delay="3299"/>
                                          </p:stCondLst>
                                        </p:cTn>
                                        <p:tgtEl>
                                          <p:spTgt spid="177"/>
                                        </p:tgtEl>
                                        <p:attrNameLst>
                                          <p:attrName>style.visibility</p:attrName>
                                        </p:attrNameLst>
                                      </p:cBhvr>
                                      <p:to>
                                        <p:strVal val="hidden"/>
                                      </p:to>
                                    </p:set>
                                  </p:childTnLst>
                                </p:cTn>
                              </p:par>
                              <p:par>
                                <p:cTn id="245" presetID="2" presetClass="entr" presetSubtype="3" fill="hold" grpId="0" nodeType="withEffect">
                                  <p:stCondLst>
                                    <p:cond delay="0"/>
                                  </p:stCondLst>
                                  <p:childTnLst>
                                    <p:set>
                                      <p:cBhvr>
                                        <p:cTn id="246" dur="1" fill="hold">
                                          <p:stCondLst>
                                            <p:cond delay="0"/>
                                          </p:stCondLst>
                                        </p:cTn>
                                        <p:tgtEl>
                                          <p:spTgt spid="181"/>
                                        </p:tgtEl>
                                        <p:attrNameLst>
                                          <p:attrName>style.visibility</p:attrName>
                                        </p:attrNameLst>
                                      </p:cBhvr>
                                      <p:to>
                                        <p:strVal val="visible"/>
                                      </p:to>
                                    </p:set>
                                    <p:anim calcmode="lin" valueType="num">
                                      <p:cBhvr additive="base">
                                        <p:cTn id="247" dur="3350" fill="hold"/>
                                        <p:tgtEl>
                                          <p:spTgt spid="181"/>
                                        </p:tgtEl>
                                        <p:attrNameLst>
                                          <p:attrName>ppt_x</p:attrName>
                                        </p:attrNameLst>
                                      </p:cBhvr>
                                      <p:tavLst>
                                        <p:tav tm="0">
                                          <p:val>
                                            <p:strVal val="1+#ppt_w/2"/>
                                          </p:val>
                                        </p:tav>
                                        <p:tav tm="100000">
                                          <p:val>
                                            <p:strVal val="#ppt_x"/>
                                          </p:val>
                                        </p:tav>
                                      </p:tavLst>
                                    </p:anim>
                                    <p:anim calcmode="lin" valueType="num">
                                      <p:cBhvr additive="base">
                                        <p:cTn id="248" dur="3350" fill="hold"/>
                                        <p:tgtEl>
                                          <p:spTgt spid="181"/>
                                        </p:tgtEl>
                                        <p:attrNameLst>
                                          <p:attrName>ppt_y</p:attrName>
                                        </p:attrNameLst>
                                      </p:cBhvr>
                                      <p:tavLst>
                                        <p:tav tm="0">
                                          <p:val>
                                            <p:strVal val="0-#ppt_h/2"/>
                                          </p:val>
                                        </p:tav>
                                        <p:tav tm="100000">
                                          <p:val>
                                            <p:strVal val="#ppt_y"/>
                                          </p:val>
                                        </p:tav>
                                      </p:tavLst>
                                    </p:anim>
                                  </p:childTnLst>
                                </p:cTn>
                              </p:par>
                              <p:par>
                                <p:cTn id="249" presetID="8" presetClass="emph" presetSubtype="0" repeatCount="indefinite" fill="hold" grpId="1" nodeType="withEffect">
                                  <p:stCondLst>
                                    <p:cond delay="0"/>
                                  </p:stCondLst>
                                  <p:childTnLst>
                                    <p:animRot by="-21600000">
                                      <p:cBhvr>
                                        <p:cTn id="250" dur="3350" fill="hold"/>
                                        <p:tgtEl>
                                          <p:spTgt spid="181"/>
                                        </p:tgtEl>
                                        <p:attrNameLst>
                                          <p:attrName>r</p:attrName>
                                        </p:attrNameLst>
                                      </p:cBhvr>
                                    </p:animRot>
                                  </p:childTnLst>
                                </p:cTn>
                              </p:par>
                              <p:par>
                                <p:cTn id="251" presetID="2" presetClass="exit" presetSubtype="8" fill="hold" grpId="2" nodeType="withEffect">
                                  <p:stCondLst>
                                    <p:cond delay="0"/>
                                  </p:stCondLst>
                                  <p:childTnLst>
                                    <p:anim calcmode="lin" valueType="num">
                                      <p:cBhvr additive="base">
                                        <p:cTn id="252" dur="3350"/>
                                        <p:tgtEl>
                                          <p:spTgt spid="181"/>
                                        </p:tgtEl>
                                        <p:attrNameLst>
                                          <p:attrName>ppt_x</p:attrName>
                                        </p:attrNameLst>
                                      </p:cBhvr>
                                      <p:tavLst>
                                        <p:tav tm="0">
                                          <p:val>
                                            <p:strVal val="ppt_x"/>
                                          </p:val>
                                        </p:tav>
                                        <p:tav tm="100000">
                                          <p:val>
                                            <p:strVal val="0-ppt_w/2"/>
                                          </p:val>
                                        </p:tav>
                                      </p:tavLst>
                                    </p:anim>
                                    <p:anim calcmode="lin" valueType="num">
                                      <p:cBhvr additive="base">
                                        <p:cTn id="253" dur="3350"/>
                                        <p:tgtEl>
                                          <p:spTgt spid="181"/>
                                        </p:tgtEl>
                                        <p:attrNameLst>
                                          <p:attrName>ppt_y</p:attrName>
                                        </p:attrNameLst>
                                      </p:cBhvr>
                                      <p:tavLst>
                                        <p:tav tm="0">
                                          <p:val>
                                            <p:strVal val="ppt_y"/>
                                          </p:val>
                                        </p:tav>
                                        <p:tav tm="100000">
                                          <p:val>
                                            <p:strVal val="ppt_y"/>
                                          </p:val>
                                        </p:tav>
                                      </p:tavLst>
                                    </p:anim>
                                    <p:set>
                                      <p:cBhvr>
                                        <p:cTn id="254" dur="1" fill="hold">
                                          <p:stCondLst>
                                            <p:cond delay="3349"/>
                                          </p:stCondLst>
                                        </p:cTn>
                                        <p:tgtEl>
                                          <p:spTgt spid="181"/>
                                        </p:tgtEl>
                                        <p:attrNameLst>
                                          <p:attrName>style.visibility</p:attrName>
                                        </p:attrNameLst>
                                      </p:cBhvr>
                                      <p:to>
                                        <p:strVal val="hidden"/>
                                      </p:to>
                                    </p:set>
                                  </p:childTnLst>
                                </p:cTn>
                              </p:par>
                              <p:par>
                                <p:cTn id="255" presetID="2" presetClass="entr" presetSubtype="3" fill="hold" grpId="0" nodeType="withEffect">
                                  <p:stCondLst>
                                    <p:cond delay="0"/>
                                  </p:stCondLst>
                                  <p:childTnLst>
                                    <p:set>
                                      <p:cBhvr>
                                        <p:cTn id="256" dur="1" fill="hold">
                                          <p:stCondLst>
                                            <p:cond delay="0"/>
                                          </p:stCondLst>
                                        </p:cTn>
                                        <p:tgtEl>
                                          <p:spTgt spid="180"/>
                                        </p:tgtEl>
                                        <p:attrNameLst>
                                          <p:attrName>style.visibility</p:attrName>
                                        </p:attrNameLst>
                                      </p:cBhvr>
                                      <p:to>
                                        <p:strVal val="visible"/>
                                      </p:to>
                                    </p:set>
                                    <p:anim calcmode="lin" valueType="num">
                                      <p:cBhvr additive="base">
                                        <p:cTn id="257" dur="3350" fill="hold"/>
                                        <p:tgtEl>
                                          <p:spTgt spid="180"/>
                                        </p:tgtEl>
                                        <p:attrNameLst>
                                          <p:attrName>ppt_x</p:attrName>
                                        </p:attrNameLst>
                                      </p:cBhvr>
                                      <p:tavLst>
                                        <p:tav tm="0">
                                          <p:val>
                                            <p:strVal val="1+#ppt_w/2"/>
                                          </p:val>
                                        </p:tav>
                                        <p:tav tm="100000">
                                          <p:val>
                                            <p:strVal val="#ppt_x"/>
                                          </p:val>
                                        </p:tav>
                                      </p:tavLst>
                                    </p:anim>
                                    <p:anim calcmode="lin" valueType="num">
                                      <p:cBhvr additive="base">
                                        <p:cTn id="258" dur="3350" fill="hold"/>
                                        <p:tgtEl>
                                          <p:spTgt spid="180"/>
                                        </p:tgtEl>
                                        <p:attrNameLst>
                                          <p:attrName>ppt_y</p:attrName>
                                        </p:attrNameLst>
                                      </p:cBhvr>
                                      <p:tavLst>
                                        <p:tav tm="0">
                                          <p:val>
                                            <p:strVal val="0-#ppt_h/2"/>
                                          </p:val>
                                        </p:tav>
                                        <p:tav tm="100000">
                                          <p:val>
                                            <p:strVal val="#ppt_y"/>
                                          </p:val>
                                        </p:tav>
                                      </p:tavLst>
                                    </p:anim>
                                  </p:childTnLst>
                                </p:cTn>
                              </p:par>
                              <p:par>
                                <p:cTn id="259" presetID="8" presetClass="emph" presetSubtype="0" repeatCount="indefinite" fill="hold" grpId="1" nodeType="withEffect">
                                  <p:stCondLst>
                                    <p:cond delay="0"/>
                                  </p:stCondLst>
                                  <p:childTnLst>
                                    <p:animRot by="-21600000">
                                      <p:cBhvr>
                                        <p:cTn id="260" dur="3350" fill="hold"/>
                                        <p:tgtEl>
                                          <p:spTgt spid="180"/>
                                        </p:tgtEl>
                                        <p:attrNameLst>
                                          <p:attrName>r</p:attrName>
                                        </p:attrNameLst>
                                      </p:cBhvr>
                                    </p:animRot>
                                  </p:childTnLst>
                                </p:cTn>
                              </p:par>
                              <p:par>
                                <p:cTn id="261" presetID="2" presetClass="exit" presetSubtype="8" fill="hold" grpId="2" nodeType="withEffect">
                                  <p:stCondLst>
                                    <p:cond delay="0"/>
                                  </p:stCondLst>
                                  <p:childTnLst>
                                    <p:anim calcmode="lin" valueType="num">
                                      <p:cBhvr additive="base">
                                        <p:cTn id="262" dur="3350"/>
                                        <p:tgtEl>
                                          <p:spTgt spid="180"/>
                                        </p:tgtEl>
                                        <p:attrNameLst>
                                          <p:attrName>ppt_x</p:attrName>
                                        </p:attrNameLst>
                                      </p:cBhvr>
                                      <p:tavLst>
                                        <p:tav tm="0">
                                          <p:val>
                                            <p:strVal val="ppt_x"/>
                                          </p:val>
                                        </p:tav>
                                        <p:tav tm="100000">
                                          <p:val>
                                            <p:strVal val="0-ppt_w/2"/>
                                          </p:val>
                                        </p:tav>
                                      </p:tavLst>
                                    </p:anim>
                                    <p:anim calcmode="lin" valueType="num">
                                      <p:cBhvr additive="base">
                                        <p:cTn id="263" dur="3350"/>
                                        <p:tgtEl>
                                          <p:spTgt spid="180"/>
                                        </p:tgtEl>
                                        <p:attrNameLst>
                                          <p:attrName>ppt_y</p:attrName>
                                        </p:attrNameLst>
                                      </p:cBhvr>
                                      <p:tavLst>
                                        <p:tav tm="0">
                                          <p:val>
                                            <p:strVal val="ppt_y"/>
                                          </p:val>
                                        </p:tav>
                                        <p:tav tm="100000">
                                          <p:val>
                                            <p:strVal val="ppt_y"/>
                                          </p:val>
                                        </p:tav>
                                      </p:tavLst>
                                    </p:anim>
                                    <p:set>
                                      <p:cBhvr>
                                        <p:cTn id="264" dur="1" fill="hold">
                                          <p:stCondLst>
                                            <p:cond delay="3349"/>
                                          </p:stCondLst>
                                        </p:cTn>
                                        <p:tgtEl>
                                          <p:spTgt spid="180"/>
                                        </p:tgtEl>
                                        <p:attrNameLst>
                                          <p:attrName>style.visibility</p:attrName>
                                        </p:attrNameLst>
                                      </p:cBhvr>
                                      <p:to>
                                        <p:strVal val="hidden"/>
                                      </p:to>
                                    </p:set>
                                  </p:childTnLst>
                                </p:cTn>
                              </p:par>
                              <p:par>
                                <p:cTn id="265" presetID="2" presetClass="entr" presetSubtype="3" fill="hold" grpId="0" nodeType="withEffect">
                                  <p:stCondLst>
                                    <p:cond delay="0"/>
                                  </p:stCondLst>
                                  <p:childTnLst>
                                    <p:set>
                                      <p:cBhvr>
                                        <p:cTn id="266" dur="1" fill="hold">
                                          <p:stCondLst>
                                            <p:cond delay="0"/>
                                          </p:stCondLst>
                                        </p:cTn>
                                        <p:tgtEl>
                                          <p:spTgt spid="179"/>
                                        </p:tgtEl>
                                        <p:attrNameLst>
                                          <p:attrName>style.visibility</p:attrName>
                                        </p:attrNameLst>
                                      </p:cBhvr>
                                      <p:to>
                                        <p:strVal val="visible"/>
                                      </p:to>
                                    </p:set>
                                    <p:anim calcmode="lin" valueType="num">
                                      <p:cBhvr additive="base">
                                        <p:cTn id="267" dur="3350" fill="hold"/>
                                        <p:tgtEl>
                                          <p:spTgt spid="179"/>
                                        </p:tgtEl>
                                        <p:attrNameLst>
                                          <p:attrName>ppt_x</p:attrName>
                                        </p:attrNameLst>
                                      </p:cBhvr>
                                      <p:tavLst>
                                        <p:tav tm="0">
                                          <p:val>
                                            <p:strVal val="1+#ppt_w/2"/>
                                          </p:val>
                                        </p:tav>
                                        <p:tav tm="100000">
                                          <p:val>
                                            <p:strVal val="#ppt_x"/>
                                          </p:val>
                                        </p:tav>
                                      </p:tavLst>
                                    </p:anim>
                                    <p:anim calcmode="lin" valueType="num">
                                      <p:cBhvr additive="base">
                                        <p:cTn id="268" dur="3350" fill="hold"/>
                                        <p:tgtEl>
                                          <p:spTgt spid="179"/>
                                        </p:tgtEl>
                                        <p:attrNameLst>
                                          <p:attrName>ppt_y</p:attrName>
                                        </p:attrNameLst>
                                      </p:cBhvr>
                                      <p:tavLst>
                                        <p:tav tm="0">
                                          <p:val>
                                            <p:strVal val="0-#ppt_h/2"/>
                                          </p:val>
                                        </p:tav>
                                        <p:tav tm="100000">
                                          <p:val>
                                            <p:strVal val="#ppt_y"/>
                                          </p:val>
                                        </p:tav>
                                      </p:tavLst>
                                    </p:anim>
                                  </p:childTnLst>
                                </p:cTn>
                              </p:par>
                              <p:par>
                                <p:cTn id="269" presetID="8" presetClass="emph" presetSubtype="0" repeatCount="indefinite" fill="hold" grpId="1" nodeType="withEffect">
                                  <p:stCondLst>
                                    <p:cond delay="0"/>
                                  </p:stCondLst>
                                  <p:childTnLst>
                                    <p:animRot by="-21600000">
                                      <p:cBhvr>
                                        <p:cTn id="270" dur="3350" fill="hold"/>
                                        <p:tgtEl>
                                          <p:spTgt spid="179"/>
                                        </p:tgtEl>
                                        <p:attrNameLst>
                                          <p:attrName>r</p:attrName>
                                        </p:attrNameLst>
                                      </p:cBhvr>
                                    </p:animRot>
                                  </p:childTnLst>
                                </p:cTn>
                              </p:par>
                              <p:par>
                                <p:cTn id="271" presetID="2" presetClass="exit" presetSubtype="8" fill="hold" grpId="2" nodeType="withEffect">
                                  <p:stCondLst>
                                    <p:cond delay="0"/>
                                  </p:stCondLst>
                                  <p:childTnLst>
                                    <p:anim calcmode="lin" valueType="num">
                                      <p:cBhvr additive="base">
                                        <p:cTn id="272" dur="3350"/>
                                        <p:tgtEl>
                                          <p:spTgt spid="179"/>
                                        </p:tgtEl>
                                        <p:attrNameLst>
                                          <p:attrName>ppt_x</p:attrName>
                                        </p:attrNameLst>
                                      </p:cBhvr>
                                      <p:tavLst>
                                        <p:tav tm="0">
                                          <p:val>
                                            <p:strVal val="ppt_x"/>
                                          </p:val>
                                        </p:tav>
                                        <p:tav tm="100000">
                                          <p:val>
                                            <p:strVal val="0-ppt_w/2"/>
                                          </p:val>
                                        </p:tav>
                                      </p:tavLst>
                                    </p:anim>
                                    <p:anim calcmode="lin" valueType="num">
                                      <p:cBhvr additive="base">
                                        <p:cTn id="273" dur="3350"/>
                                        <p:tgtEl>
                                          <p:spTgt spid="179"/>
                                        </p:tgtEl>
                                        <p:attrNameLst>
                                          <p:attrName>ppt_y</p:attrName>
                                        </p:attrNameLst>
                                      </p:cBhvr>
                                      <p:tavLst>
                                        <p:tav tm="0">
                                          <p:val>
                                            <p:strVal val="ppt_y"/>
                                          </p:val>
                                        </p:tav>
                                        <p:tav tm="100000">
                                          <p:val>
                                            <p:strVal val="ppt_y"/>
                                          </p:val>
                                        </p:tav>
                                      </p:tavLst>
                                    </p:anim>
                                    <p:set>
                                      <p:cBhvr>
                                        <p:cTn id="274" dur="1" fill="hold">
                                          <p:stCondLst>
                                            <p:cond delay="3349"/>
                                          </p:stCondLst>
                                        </p:cTn>
                                        <p:tgtEl>
                                          <p:spTgt spid="179"/>
                                        </p:tgtEl>
                                        <p:attrNameLst>
                                          <p:attrName>style.visibility</p:attrName>
                                        </p:attrNameLst>
                                      </p:cBhvr>
                                      <p:to>
                                        <p:strVal val="hidden"/>
                                      </p:to>
                                    </p:set>
                                  </p:childTnLst>
                                </p:cTn>
                              </p:par>
                              <p:par>
                                <p:cTn id="275" presetID="2" presetClass="entr" presetSubtype="3" fill="hold" grpId="0" nodeType="withEffect">
                                  <p:stCondLst>
                                    <p:cond delay="0"/>
                                  </p:stCondLst>
                                  <p:childTnLst>
                                    <p:set>
                                      <p:cBhvr>
                                        <p:cTn id="276" dur="1" fill="hold">
                                          <p:stCondLst>
                                            <p:cond delay="0"/>
                                          </p:stCondLst>
                                        </p:cTn>
                                        <p:tgtEl>
                                          <p:spTgt spid="185"/>
                                        </p:tgtEl>
                                        <p:attrNameLst>
                                          <p:attrName>style.visibility</p:attrName>
                                        </p:attrNameLst>
                                      </p:cBhvr>
                                      <p:to>
                                        <p:strVal val="visible"/>
                                      </p:to>
                                    </p:set>
                                    <p:anim calcmode="lin" valueType="num">
                                      <p:cBhvr additive="base">
                                        <p:cTn id="277" dur="3400" fill="hold"/>
                                        <p:tgtEl>
                                          <p:spTgt spid="185"/>
                                        </p:tgtEl>
                                        <p:attrNameLst>
                                          <p:attrName>ppt_x</p:attrName>
                                        </p:attrNameLst>
                                      </p:cBhvr>
                                      <p:tavLst>
                                        <p:tav tm="0">
                                          <p:val>
                                            <p:strVal val="1+#ppt_w/2"/>
                                          </p:val>
                                        </p:tav>
                                        <p:tav tm="100000">
                                          <p:val>
                                            <p:strVal val="#ppt_x"/>
                                          </p:val>
                                        </p:tav>
                                      </p:tavLst>
                                    </p:anim>
                                    <p:anim calcmode="lin" valueType="num">
                                      <p:cBhvr additive="base">
                                        <p:cTn id="278" dur="3400" fill="hold"/>
                                        <p:tgtEl>
                                          <p:spTgt spid="185"/>
                                        </p:tgtEl>
                                        <p:attrNameLst>
                                          <p:attrName>ppt_y</p:attrName>
                                        </p:attrNameLst>
                                      </p:cBhvr>
                                      <p:tavLst>
                                        <p:tav tm="0">
                                          <p:val>
                                            <p:strVal val="0-#ppt_h/2"/>
                                          </p:val>
                                        </p:tav>
                                        <p:tav tm="100000">
                                          <p:val>
                                            <p:strVal val="#ppt_y"/>
                                          </p:val>
                                        </p:tav>
                                      </p:tavLst>
                                    </p:anim>
                                  </p:childTnLst>
                                </p:cTn>
                              </p:par>
                              <p:par>
                                <p:cTn id="279" presetID="8" presetClass="emph" presetSubtype="0" repeatCount="indefinite" fill="hold" grpId="1" nodeType="withEffect">
                                  <p:stCondLst>
                                    <p:cond delay="0"/>
                                  </p:stCondLst>
                                  <p:childTnLst>
                                    <p:animRot by="-21600000">
                                      <p:cBhvr>
                                        <p:cTn id="280" dur="3400" fill="hold"/>
                                        <p:tgtEl>
                                          <p:spTgt spid="185"/>
                                        </p:tgtEl>
                                        <p:attrNameLst>
                                          <p:attrName>r</p:attrName>
                                        </p:attrNameLst>
                                      </p:cBhvr>
                                    </p:animRot>
                                  </p:childTnLst>
                                </p:cTn>
                              </p:par>
                              <p:par>
                                <p:cTn id="281" presetID="2" presetClass="exit" presetSubtype="8" fill="hold" grpId="2" nodeType="withEffect">
                                  <p:stCondLst>
                                    <p:cond delay="0"/>
                                  </p:stCondLst>
                                  <p:childTnLst>
                                    <p:anim calcmode="lin" valueType="num">
                                      <p:cBhvr additive="base">
                                        <p:cTn id="282" dur="3400"/>
                                        <p:tgtEl>
                                          <p:spTgt spid="185"/>
                                        </p:tgtEl>
                                        <p:attrNameLst>
                                          <p:attrName>ppt_x</p:attrName>
                                        </p:attrNameLst>
                                      </p:cBhvr>
                                      <p:tavLst>
                                        <p:tav tm="0">
                                          <p:val>
                                            <p:strVal val="ppt_x"/>
                                          </p:val>
                                        </p:tav>
                                        <p:tav tm="100000">
                                          <p:val>
                                            <p:strVal val="0-ppt_w/2"/>
                                          </p:val>
                                        </p:tav>
                                      </p:tavLst>
                                    </p:anim>
                                    <p:anim calcmode="lin" valueType="num">
                                      <p:cBhvr additive="base">
                                        <p:cTn id="283" dur="3400"/>
                                        <p:tgtEl>
                                          <p:spTgt spid="185"/>
                                        </p:tgtEl>
                                        <p:attrNameLst>
                                          <p:attrName>ppt_y</p:attrName>
                                        </p:attrNameLst>
                                      </p:cBhvr>
                                      <p:tavLst>
                                        <p:tav tm="0">
                                          <p:val>
                                            <p:strVal val="ppt_y"/>
                                          </p:val>
                                        </p:tav>
                                        <p:tav tm="100000">
                                          <p:val>
                                            <p:strVal val="ppt_y"/>
                                          </p:val>
                                        </p:tav>
                                      </p:tavLst>
                                    </p:anim>
                                    <p:set>
                                      <p:cBhvr>
                                        <p:cTn id="284" dur="1" fill="hold">
                                          <p:stCondLst>
                                            <p:cond delay="3399"/>
                                          </p:stCondLst>
                                        </p:cTn>
                                        <p:tgtEl>
                                          <p:spTgt spid="185"/>
                                        </p:tgtEl>
                                        <p:attrNameLst>
                                          <p:attrName>style.visibility</p:attrName>
                                        </p:attrNameLst>
                                      </p:cBhvr>
                                      <p:to>
                                        <p:strVal val="hidden"/>
                                      </p:to>
                                    </p:set>
                                  </p:childTnLst>
                                </p:cTn>
                              </p:par>
                              <p:par>
                                <p:cTn id="285" presetID="2" presetClass="entr" presetSubtype="3" fill="hold" grpId="0" nodeType="withEffect">
                                  <p:stCondLst>
                                    <p:cond delay="0"/>
                                  </p:stCondLst>
                                  <p:childTnLst>
                                    <p:set>
                                      <p:cBhvr>
                                        <p:cTn id="286" dur="1" fill="hold">
                                          <p:stCondLst>
                                            <p:cond delay="0"/>
                                          </p:stCondLst>
                                        </p:cTn>
                                        <p:tgtEl>
                                          <p:spTgt spid="183"/>
                                        </p:tgtEl>
                                        <p:attrNameLst>
                                          <p:attrName>style.visibility</p:attrName>
                                        </p:attrNameLst>
                                      </p:cBhvr>
                                      <p:to>
                                        <p:strVal val="visible"/>
                                      </p:to>
                                    </p:set>
                                    <p:anim calcmode="lin" valueType="num">
                                      <p:cBhvr additive="base">
                                        <p:cTn id="287" dur="3400" fill="hold"/>
                                        <p:tgtEl>
                                          <p:spTgt spid="183"/>
                                        </p:tgtEl>
                                        <p:attrNameLst>
                                          <p:attrName>ppt_x</p:attrName>
                                        </p:attrNameLst>
                                      </p:cBhvr>
                                      <p:tavLst>
                                        <p:tav tm="0">
                                          <p:val>
                                            <p:strVal val="1+#ppt_w/2"/>
                                          </p:val>
                                        </p:tav>
                                        <p:tav tm="100000">
                                          <p:val>
                                            <p:strVal val="#ppt_x"/>
                                          </p:val>
                                        </p:tav>
                                      </p:tavLst>
                                    </p:anim>
                                    <p:anim calcmode="lin" valueType="num">
                                      <p:cBhvr additive="base">
                                        <p:cTn id="288" dur="3400" fill="hold"/>
                                        <p:tgtEl>
                                          <p:spTgt spid="183"/>
                                        </p:tgtEl>
                                        <p:attrNameLst>
                                          <p:attrName>ppt_y</p:attrName>
                                        </p:attrNameLst>
                                      </p:cBhvr>
                                      <p:tavLst>
                                        <p:tav tm="0">
                                          <p:val>
                                            <p:strVal val="0-#ppt_h/2"/>
                                          </p:val>
                                        </p:tav>
                                        <p:tav tm="100000">
                                          <p:val>
                                            <p:strVal val="#ppt_y"/>
                                          </p:val>
                                        </p:tav>
                                      </p:tavLst>
                                    </p:anim>
                                  </p:childTnLst>
                                </p:cTn>
                              </p:par>
                              <p:par>
                                <p:cTn id="289" presetID="8" presetClass="emph" presetSubtype="0" repeatCount="indefinite" fill="hold" grpId="1" nodeType="withEffect">
                                  <p:stCondLst>
                                    <p:cond delay="0"/>
                                  </p:stCondLst>
                                  <p:childTnLst>
                                    <p:animRot by="-21600000">
                                      <p:cBhvr>
                                        <p:cTn id="290" dur="3400" fill="hold"/>
                                        <p:tgtEl>
                                          <p:spTgt spid="183"/>
                                        </p:tgtEl>
                                        <p:attrNameLst>
                                          <p:attrName>r</p:attrName>
                                        </p:attrNameLst>
                                      </p:cBhvr>
                                    </p:animRot>
                                  </p:childTnLst>
                                </p:cTn>
                              </p:par>
                              <p:par>
                                <p:cTn id="291" presetID="2" presetClass="exit" presetSubtype="8" fill="hold" grpId="2" nodeType="withEffect">
                                  <p:stCondLst>
                                    <p:cond delay="0"/>
                                  </p:stCondLst>
                                  <p:childTnLst>
                                    <p:anim calcmode="lin" valueType="num">
                                      <p:cBhvr additive="base">
                                        <p:cTn id="292" dur="3400"/>
                                        <p:tgtEl>
                                          <p:spTgt spid="183"/>
                                        </p:tgtEl>
                                        <p:attrNameLst>
                                          <p:attrName>ppt_x</p:attrName>
                                        </p:attrNameLst>
                                      </p:cBhvr>
                                      <p:tavLst>
                                        <p:tav tm="0">
                                          <p:val>
                                            <p:strVal val="ppt_x"/>
                                          </p:val>
                                        </p:tav>
                                        <p:tav tm="100000">
                                          <p:val>
                                            <p:strVal val="0-ppt_w/2"/>
                                          </p:val>
                                        </p:tav>
                                      </p:tavLst>
                                    </p:anim>
                                    <p:anim calcmode="lin" valueType="num">
                                      <p:cBhvr additive="base">
                                        <p:cTn id="293" dur="3400"/>
                                        <p:tgtEl>
                                          <p:spTgt spid="183"/>
                                        </p:tgtEl>
                                        <p:attrNameLst>
                                          <p:attrName>ppt_y</p:attrName>
                                        </p:attrNameLst>
                                      </p:cBhvr>
                                      <p:tavLst>
                                        <p:tav tm="0">
                                          <p:val>
                                            <p:strVal val="ppt_y"/>
                                          </p:val>
                                        </p:tav>
                                        <p:tav tm="100000">
                                          <p:val>
                                            <p:strVal val="ppt_y"/>
                                          </p:val>
                                        </p:tav>
                                      </p:tavLst>
                                    </p:anim>
                                    <p:set>
                                      <p:cBhvr>
                                        <p:cTn id="294" dur="1" fill="hold">
                                          <p:stCondLst>
                                            <p:cond delay="3399"/>
                                          </p:stCondLst>
                                        </p:cTn>
                                        <p:tgtEl>
                                          <p:spTgt spid="183"/>
                                        </p:tgtEl>
                                        <p:attrNameLst>
                                          <p:attrName>style.visibility</p:attrName>
                                        </p:attrNameLst>
                                      </p:cBhvr>
                                      <p:to>
                                        <p:strVal val="hidden"/>
                                      </p:to>
                                    </p:set>
                                  </p:childTnLst>
                                </p:cTn>
                              </p:par>
                              <p:par>
                                <p:cTn id="295" presetID="2" presetClass="entr" presetSubtype="3" fill="hold" grpId="0" nodeType="withEffect">
                                  <p:stCondLst>
                                    <p:cond delay="0"/>
                                  </p:stCondLst>
                                  <p:childTnLst>
                                    <p:set>
                                      <p:cBhvr>
                                        <p:cTn id="296" dur="1" fill="hold">
                                          <p:stCondLst>
                                            <p:cond delay="0"/>
                                          </p:stCondLst>
                                        </p:cTn>
                                        <p:tgtEl>
                                          <p:spTgt spid="182"/>
                                        </p:tgtEl>
                                        <p:attrNameLst>
                                          <p:attrName>style.visibility</p:attrName>
                                        </p:attrNameLst>
                                      </p:cBhvr>
                                      <p:to>
                                        <p:strVal val="visible"/>
                                      </p:to>
                                    </p:set>
                                    <p:anim calcmode="lin" valueType="num">
                                      <p:cBhvr additive="base">
                                        <p:cTn id="297" dur="3400" fill="hold"/>
                                        <p:tgtEl>
                                          <p:spTgt spid="182"/>
                                        </p:tgtEl>
                                        <p:attrNameLst>
                                          <p:attrName>ppt_x</p:attrName>
                                        </p:attrNameLst>
                                      </p:cBhvr>
                                      <p:tavLst>
                                        <p:tav tm="0">
                                          <p:val>
                                            <p:strVal val="1+#ppt_w/2"/>
                                          </p:val>
                                        </p:tav>
                                        <p:tav tm="100000">
                                          <p:val>
                                            <p:strVal val="#ppt_x"/>
                                          </p:val>
                                        </p:tav>
                                      </p:tavLst>
                                    </p:anim>
                                    <p:anim calcmode="lin" valueType="num">
                                      <p:cBhvr additive="base">
                                        <p:cTn id="298" dur="3400" fill="hold"/>
                                        <p:tgtEl>
                                          <p:spTgt spid="182"/>
                                        </p:tgtEl>
                                        <p:attrNameLst>
                                          <p:attrName>ppt_y</p:attrName>
                                        </p:attrNameLst>
                                      </p:cBhvr>
                                      <p:tavLst>
                                        <p:tav tm="0">
                                          <p:val>
                                            <p:strVal val="0-#ppt_h/2"/>
                                          </p:val>
                                        </p:tav>
                                        <p:tav tm="100000">
                                          <p:val>
                                            <p:strVal val="#ppt_y"/>
                                          </p:val>
                                        </p:tav>
                                      </p:tavLst>
                                    </p:anim>
                                  </p:childTnLst>
                                </p:cTn>
                              </p:par>
                              <p:par>
                                <p:cTn id="299" presetID="8" presetClass="emph" presetSubtype="0" repeatCount="indefinite" fill="hold" grpId="1" nodeType="withEffect">
                                  <p:stCondLst>
                                    <p:cond delay="0"/>
                                  </p:stCondLst>
                                  <p:childTnLst>
                                    <p:animRot by="-21600000">
                                      <p:cBhvr>
                                        <p:cTn id="300" dur="3400" fill="hold"/>
                                        <p:tgtEl>
                                          <p:spTgt spid="182"/>
                                        </p:tgtEl>
                                        <p:attrNameLst>
                                          <p:attrName>r</p:attrName>
                                        </p:attrNameLst>
                                      </p:cBhvr>
                                    </p:animRot>
                                  </p:childTnLst>
                                </p:cTn>
                              </p:par>
                              <p:par>
                                <p:cTn id="301" presetID="2" presetClass="exit" presetSubtype="8" fill="hold" grpId="2" nodeType="withEffect">
                                  <p:stCondLst>
                                    <p:cond delay="0"/>
                                  </p:stCondLst>
                                  <p:childTnLst>
                                    <p:anim calcmode="lin" valueType="num">
                                      <p:cBhvr additive="base">
                                        <p:cTn id="302" dur="3400"/>
                                        <p:tgtEl>
                                          <p:spTgt spid="182"/>
                                        </p:tgtEl>
                                        <p:attrNameLst>
                                          <p:attrName>ppt_x</p:attrName>
                                        </p:attrNameLst>
                                      </p:cBhvr>
                                      <p:tavLst>
                                        <p:tav tm="0">
                                          <p:val>
                                            <p:strVal val="ppt_x"/>
                                          </p:val>
                                        </p:tav>
                                        <p:tav tm="100000">
                                          <p:val>
                                            <p:strVal val="0-ppt_w/2"/>
                                          </p:val>
                                        </p:tav>
                                      </p:tavLst>
                                    </p:anim>
                                    <p:anim calcmode="lin" valueType="num">
                                      <p:cBhvr additive="base">
                                        <p:cTn id="303" dur="3400"/>
                                        <p:tgtEl>
                                          <p:spTgt spid="182"/>
                                        </p:tgtEl>
                                        <p:attrNameLst>
                                          <p:attrName>ppt_y</p:attrName>
                                        </p:attrNameLst>
                                      </p:cBhvr>
                                      <p:tavLst>
                                        <p:tav tm="0">
                                          <p:val>
                                            <p:strVal val="ppt_y"/>
                                          </p:val>
                                        </p:tav>
                                        <p:tav tm="100000">
                                          <p:val>
                                            <p:strVal val="ppt_y"/>
                                          </p:val>
                                        </p:tav>
                                      </p:tavLst>
                                    </p:anim>
                                    <p:set>
                                      <p:cBhvr>
                                        <p:cTn id="304" dur="1" fill="hold">
                                          <p:stCondLst>
                                            <p:cond delay="3399"/>
                                          </p:stCondLst>
                                        </p:cTn>
                                        <p:tgtEl>
                                          <p:spTgt spid="182"/>
                                        </p:tgtEl>
                                        <p:attrNameLst>
                                          <p:attrName>style.visibility</p:attrName>
                                        </p:attrNameLst>
                                      </p:cBhvr>
                                      <p:to>
                                        <p:strVal val="hidden"/>
                                      </p:to>
                                    </p:set>
                                  </p:childTnLst>
                                </p:cTn>
                              </p:par>
                              <p:par>
                                <p:cTn id="305" presetID="2" presetClass="entr" presetSubtype="3" fill="hold" grpId="0" nodeType="withEffect">
                                  <p:stCondLst>
                                    <p:cond delay="0"/>
                                  </p:stCondLst>
                                  <p:childTnLst>
                                    <p:set>
                                      <p:cBhvr>
                                        <p:cTn id="306" dur="1" fill="hold">
                                          <p:stCondLst>
                                            <p:cond delay="0"/>
                                          </p:stCondLst>
                                        </p:cTn>
                                        <p:tgtEl>
                                          <p:spTgt spid="184"/>
                                        </p:tgtEl>
                                        <p:attrNameLst>
                                          <p:attrName>style.visibility</p:attrName>
                                        </p:attrNameLst>
                                      </p:cBhvr>
                                      <p:to>
                                        <p:strVal val="visible"/>
                                      </p:to>
                                    </p:set>
                                    <p:anim calcmode="lin" valueType="num">
                                      <p:cBhvr additive="base">
                                        <p:cTn id="307" dur="3400" fill="hold"/>
                                        <p:tgtEl>
                                          <p:spTgt spid="184"/>
                                        </p:tgtEl>
                                        <p:attrNameLst>
                                          <p:attrName>ppt_x</p:attrName>
                                        </p:attrNameLst>
                                      </p:cBhvr>
                                      <p:tavLst>
                                        <p:tav tm="0">
                                          <p:val>
                                            <p:strVal val="1+#ppt_w/2"/>
                                          </p:val>
                                        </p:tav>
                                        <p:tav tm="100000">
                                          <p:val>
                                            <p:strVal val="#ppt_x"/>
                                          </p:val>
                                        </p:tav>
                                      </p:tavLst>
                                    </p:anim>
                                    <p:anim calcmode="lin" valueType="num">
                                      <p:cBhvr additive="base">
                                        <p:cTn id="308" dur="3400" fill="hold"/>
                                        <p:tgtEl>
                                          <p:spTgt spid="184"/>
                                        </p:tgtEl>
                                        <p:attrNameLst>
                                          <p:attrName>ppt_y</p:attrName>
                                        </p:attrNameLst>
                                      </p:cBhvr>
                                      <p:tavLst>
                                        <p:tav tm="0">
                                          <p:val>
                                            <p:strVal val="0-#ppt_h/2"/>
                                          </p:val>
                                        </p:tav>
                                        <p:tav tm="100000">
                                          <p:val>
                                            <p:strVal val="#ppt_y"/>
                                          </p:val>
                                        </p:tav>
                                      </p:tavLst>
                                    </p:anim>
                                  </p:childTnLst>
                                </p:cTn>
                              </p:par>
                              <p:par>
                                <p:cTn id="309" presetID="8" presetClass="emph" presetSubtype="0" repeatCount="indefinite" fill="hold" grpId="1" nodeType="withEffect">
                                  <p:stCondLst>
                                    <p:cond delay="0"/>
                                  </p:stCondLst>
                                  <p:childTnLst>
                                    <p:animRot by="-21600000">
                                      <p:cBhvr>
                                        <p:cTn id="310" dur="3400" fill="hold"/>
                                        <p:tgtEl>
                                          <p:spTgt spid="184"/>
                                        </p:tgtEl>
                                        <p:attrNameLst>
                                          <p:attrName>r</p:attrName>
                                        </p:attrNameLst>
                                      </p:cBhvr>
                                    </p:animRot>
                                  </p:childTnLst>
                                </p:cTn>
                              </p:par>
                              <p:par>
                                <p:cTn id="311" presetID="2" presetClass="exit" presetSubtype="8" fill="hold" grpId="2" nodeType="withEffect">
                                  <p:stCondLst>
                                    <p:cond delay="0"/>
                                  </p:stCondLst>
                                  <p:childTnLst>
                                    <p:anim calcmode="lin" valueType="num">
                                      <p:cBhvr additive="base">
                                        <p:cTn id="312" dur="3400"/>
                                        <p:tgtEl>
                                          <p:spTgt spid="184"/>
                                        </p:tgtEl>
                                        <p:attrNameLst>
                                          <p:attrName>ppt_x</p:attrName>
                                        </p:attrNameLst>
                                      </p:cBhvr>
                                      <p:tavLst>
                                        <p:tav tm="0">
                                          <p:val>
                                            <p:strVal val="ppt_x"/>
                                          </p:val>
                                        </p:tav>
                                        <p:tav tm="100000">
                                          <p:val>
                                            <p:strVal val="0-ppt_w/2"/>
                                          </p:val>
                                        </p:tav>
                                      </p:tavLst>
                                    </p:anim>
                                    <p:anim calcmode="lin" valueType="num">
                                      <p:cBhvr additive="base">
                                        <p:cTn id="313" dur="3400"/>
                                        <p:tgtEl>
                                          <p:spTgt spid="184"/>
                                        </p:tgtEl>
                                        <p:attrNameLst>
                                          <p:attrName>ppt_y</p:attrName>
                                        </p:attrNameLst>
                                      </p:cBhvr>
                                      <p:tavLst>
                                        <p:tav tm="0">
                                          <p:val>
                                            <p:strVal val="ppt_y"/>
                                          </p:val>
                                        </p:tav>
                                        <p:tav tm="100000">
                                          <p:val>
                                            <p:strVal val="ppt_y"/>
                                          </p:val>
                                        </p:tav>
                                      </p:tavLst>
                                    </p:anim>
                                    <p:set>
                                      <p:cBhvr>
                                        <p:cTn id="314" dur="1" fill="hold">
                                          <p:stCondLst>
                                            <p:cond delay="3399"/>
                                          </p:stCondLst>
                                        </p:cTn>
                                        <p:tgtEl>
                                          <p:spTgt spid="184"/>
                                        </p:tgtEl>
                                        <p:attrNameLst>
                                          <p:attrName>style.visibility</p:attrName>
                                        </p:attrNameLst>
                                      </p:cBhvr>
                                      <p:to>
                                        <p:strVal val="hidden"/>
                                      </p:to>
                                    </p:set>
                                  </p:childTnLst>
                                </p:cTn>
                              </p:par>
                              <p:par>
                                <p:cTn id="315" presetID="2" presetClass="entr" presetSubtype="3" fill="hold" grpId="0" nodeType="withEffect">
                                  <p:stCondLst>
                                    <p:cond delay="0"/>
                                  </p:stCondLst>
                                  <p:childTnLst>
                                    <p:set>
                                      <p:cBhvr>
                                        <p:cTn id="316" dur="1" fill="hold">
                                          <p:stCondLst>
                                            <p:cond delay="0"/>
                                          </p:stCondLst>
                                        </p:cTn>
                                        <p:tgtEl>
                                          <p:spTgt spid="189"/>
                                        </p:tgtEl>
                                        <p:attrNameLst>
                                          <p:attrName>style.visibility</p:attrName>
                                        </p:attrNameLst>
                                      </p:cBhvr>
                                      <p:to>
                                        <p:strVal val="visible"/>
                                      </p:to>
                                    </p:set>
                                    <p:anim calcmode="lin" valueType="num">
                                      <p:cBhvr additive="base">
                                        <p:cTn id="317" dur="3450" fill="hold"/>
                                        <p:tgtEl>
                                          <p:spTgt spid="189"/>
                                        </p:tgtEl>
                                        <p:attrNameLst>
                                          <p:attrName>ppt_x</p:attrName>
                                        </p:attrNameLst>
                                      </p:cBhvr>
                                      <p:tavLst>
                                        <p:tav tm="0">
                                          <p:val>
                                            <p:strVal val="1+#ppt_w/2"/>
                                          </p:val>
                                        </p:tav>
                                        <p:tav tm="100000">
                                          <p:val>
                                            <p:strVal val="#ppt_x"/>
                                          </p:val>
                                        </p:tav>
                                      </p:tavLst>
                                    </p:anim>
                                    <p:anim calcmode="lin" valueType="num">
                                      <p:cBhvr additive="base">
                                        <p:cTn id="318" dur="3450" fill="hold"/>
                                        <p:tgtEl>
                                          <p:spTgt spid="189"/>
                                        </p:tgtEl>
                                        <p:attrNameLst>
                                          <p:attrName>ppt_y</p:attrName>
                                        </p:attrNameLst>
                                      </p:cBhvr>
                                      <p:tavLst>
                                        <p:tav tm="0">
                                          <p:val>
                                            <p:strVal val="0-#ppt_h/2"/>
                                          </p:val>
                                        </p:tav>
                                        <p:tav tm="100000">
                                          <p:val>
                                            <p:strVal val="#ppt_y"/>
                                          </p:val>
                                        </p:tav>
                                      </p:tavLst>
                                    </p:anim>
                                  </p:childTnLst>
                                </p:cTn>
                              </p:par>
                              <p:par>
                                <p:cTn id="319" presetID="8" presetClass="emph" presetSubtype="0" repeatCount="indefinite" fill="hold" grpId="1" nodeType="withEffect">
                                  <p:stCondLst>
                                    <p:cond delay="0"/>
                                  </p:stCondLst>
                                  <p:childTnLst>
                                    <p:animRot by="-21600000">
                                      <p:cBhvr>
                                        <p:cTn id="320" dur="3450" fill="hold"/>
                                        <p:tgtEl>
                                          <p:spTgt spid="189"/>
                                        </p:tgtEl>
                                        <p:attrNameLst>
                                          <p:attrName>r</p:attrName>
                                        </p:attrNameLst>
                                      </p:cBhvr>
                                    </p:animRot>
                                  </p:childTnLst>
                                </p:cTn>
                              </p:par>
                              <p:par>
                                <p:cTn id="321" presetID="2" presetClass="exit" presetSubtype="8" fill="hold" grpId="2" nodeType="withEffect">
                                  <p:stCondLst>
                                    <p:cond delay="0"/>
                                  </p:stCondLst>
                                  <p:childTnLst>
                                    <p:anim calcmode="lin" valueType="num">
                                      <p:cBhvr additive="base">
                                        <p:cTn id="322" dur="3450"/>
                                        <p:tgtEl>
                                          <p:spTgt spid="189"/>
                                        </p:tgtEl>
                                        <p:attrNameLst>
                                          <p:attrName>ppt_x</p:attrName>
                                        </p:attrNameLst>
                                      </p:cBhvr>
                                      <p:tavLst>
                                        <p:tav tm="0">
                                          <p:val>
                                            <p:strVal val="ppt_x"/>
                                          </p:val>
                                        </p:tav>
                                        <p:tav tm="100000">
                                          <p:val>
                                            <p:strVal val="0-ppt_w/2"/>
                                          </p:val>
                                        </p:tav>
                                      </p:tavLst>
                                    </p:anim>
                                    <p:anim calcmode="lin" valueType="num">
                                      <p:cBhvr additive="base">
                                        <p:cTn id="323" dur="3450"/>
                                        <p:tgtEl>
                                          <p:spTgt spid="189"/>
                                        </p:tgtEl>
                                        <p:attrNameLst>
                                          <p:attrName>ppt_y</p:attrName>
                                        </p:attrNameLst>
                                      </p:cBhvr>
                                      <p:tavLst>
                                        <p:tav tm="0">
                                          <p:val>
                                            <p:strVal val="ppt_y"/>
                                          </p:val>
                                        </p:tav>
                                        <p:tav tm="100000">
                                          <p:val>
                                            <p:strVal val="ppt_y"/>
                                          </p:val>
                                        </p:tav>
                                      </p:tavLst>
                                    </p:anim>
                                    <p:set>
                                      <p:cBhvr>
                                        <p:cTn id="324" dur="1" fill="hold">
                                          <p:stCondLst>
                                            <p:cond delay="3449"/>
                                          </p:stCondLst>
                                        </p:cTn>
                                        <p:tgtEl>
                                          <p:spTgt spid="189"/>
                                        </p:tgtEl>
                                        <p:attrNameLst>
                                          <p:attrName>style.visibility</p:attrName>
                                        </p:attrNameLst>
                                      </p:cBhvr>
                                      <p:to>
                                        <p:strVal val="hidden"/>
                                      </p:to>
                                    </p:set>
                                  </p:childTnLst>
                                </p:cTn>
                              </p:par>
                              <p:par>
                                <p:cTn id="325" presetID="2" presetClass="entr" presetSubtype="3" fill="hold" grpId="0" nodeType="withEffect">
                                  <p:stCondLst>
                                    <p:cond delay="0"/>
                                  </p:stCondLst>
                                  <p:childTnLst>
                                    <p:set>
                                      <p:cBhvr>
                                        <p:cTn id="326" dur="1" fill="hold">
                                          <p:stCondLst>
                                            <p:cond delay="0"/>
                                          </p:stCondLst>
                                        </p:cTn>
                                        <p:tgtEl>
                                          <p:spTgt spid="187"/>
                                        </p:tgtEl>
                                        <p:attrNameLst>
                                          <p:attrName>style.visibility</p:attrName>
                                        </p:attrNameLst>
                                      </p:cBhvr>
                                      <p:to>
                                        <p:strVal val="visible"/>
                                      </p:to>
                                    </p:set>
                                    <p:anim calcmode="lin" valueType="num">
                                      <p:cBhvr additive="base">
                                        <p:cTn id="327" dur="3450" fill="hold"/>
                                        <p:tgtEl>
                                          <p:spTgt spid="187"/>
                                        </p:tgtEl>
                                        <p:attrNameLst>
                                          <p:attrName>ppt_x</p:attrName>
                                        </p:attrNameLst>
                                      </p:cBhvr>
                                      <p:tavLst>
                                        <p:tav tm="0">
                                          <p:val>
                                            <p:strVal val="1+#ppt_w/2"/>
                                          </p:val>
                                        </p:tav>
                                        <p:tav tm="100000">
                                          <p:val>
                                            <p:strVal val="#ppt_x"/>
                                          </p:val>
                                        </p:tav>
                                      </p:tavLst>
                                    </p:anim>
                                    <p:anim calcmode="lin" valueType="num">
                                      <p:cBhvr additive="base">
                                        <p:cTn id="328" dur="3450" fill="hold"/>
                                        <p:tgtEl>
                                          <p:spTgt spid="187"/>
                                        </p:tgtEl>
                                        <p:attrNameLst>
                                          <p:attrName>ppt_y</p:attrName>
                                        </p:attrNameLst>
                                      </p:cBhvr>
                                      <p:tavLst>
                                        <p:tav tm="0">
                                          <p:val>
                                            <p:strVal val="0-#ppt_h/2"/>
                                          </p:val>
                                        </p:tav>
                                        <p:tav tm="100000">
                                          <p:val>
                                            <p:strVal val="#ppt_y"/>
                                          </p:val>
                                        </p:tav>
                                      </p:tavLst>
                                    </p:anim>
                                  </p:childTnLst>
                                </p:cTn>
                              </p:par>
                              <p:par>
                                <p:cTn id="329" presetID="8" presetClass="emph" presetSubtype="0" repeatCount="indefinite" fill="hold" grpId="1" nodeType="withEffect">
                                  <p:stCondLst>
                                    <p:cond delay="0"/>
                                  </p:stCondLst>
                                  <p:childTnLst>
                                    <p:animRot by="-21600000">
                                      <p:cBhvr>
                                        <p:cTn id="330" dur="3450" fill="hold"/>
                                        <p:tgtEl>
                                          <p:spTgt spid="187"/>
                                        </p:tgtEl>
                                        <p:attrNameLst>
                                          <p:attrName>r</p:attrName>
                                        </p:attrNameLst>
                                      </p:cBhvr>
                                    </p:animRot>
                                  </p:childTnLst>
                                </p:cTn>
                              </p:par>
                              <p:par>
                                <p:cTn id="331" presetID="2" presetClass="exit" presetSubtype="8" fill="hold" grpId="2" nodeType="withEffect">
                                  <p:stCondLst>
                                    <p:cond delay="0"/>
                                  </p:stCondLst>
                                  <p:childTnLst>
                                    <p:anim calcmode="lin" valueType="num">
                                      <p:cBhvr additive="base">
                                        <p:cTn id="332" dur="3450"/>
                                        <p:tgtEl>
                                          <p:spTgt spid="187"/>
                                        </p:tgtEl>
                                        <p:attrNameLst>
                                          <p:attrName>ppt_x</p:attrName>
                                        </p:attrNameLst>
                                      </p:cBhvr>
                                      <p:tavLst>
                                        <p:tav tm="0">
                                          <p:val>
                                            <p:strVal val="ppt_x"/>
                                          </p:val>
                                        </p:tav>
                                        <p:tav tm="100000">
                                          <p:val>
                                            <p:strVal val="0-ppt_w/2"/>
                                          </p:val>
                                        </p:tav>
                                      </p:tavLst>
                                    </p:anim>
                                    <p:anim calcmode="lin" valueType="num">
                                      <p:cBhvr additive="base">
                                        <p:cTn id="333" dur="3450"/>
                                        <p:tgtEl>
                                          <p:spTgt spid="187"/>
                                        </p:tgtEl>
                                        <p:attrNameLst>
                                          <p:attrName>ppt_y</p:attrName>
                                        </p:attrNameLst>
                                      </p:cBhvr>
                                      <p:tavLst>
                                        <p:tav tm="0">
                                          <p:val>
                                            <p:strVal val="ppt_y"/>
                                          </p:val>
                                        </p:tav>
                                        <p:tav tm="100000">
                                          <p:val>
                                            <p:strVal val="ppt_y"/>
                                          </p:val>
                                        </p:tav>
                                      </p:tavLst>
                                    </p:anim>
                                    <p:set>
                                      <p:cBhvr>
                                        <p:cTn id="334" dur="1" fill="hold">
                                          <p:stCondLst>
                                            <p:cond delay="3449"/>
                                          </p:stCondLst>
                                        </p:cTn>
                                        <p:tgtEl>
                                          <p:spTgt spid="187"/>
                                        </p:tgtEl>
                                        <p:attrNameLst>
                                          <p:attrName>style.visibility</p:attrName>
                                        </p:attrNameLst>
                                      </p:cBhvr>
                                      <p:to>
                                        <p:strVal val="hidden"/>
                                      </p:to>
                                    </p:set>
                                  </p:childTnLst>
                                </p:cTn>
                              </p:par>
                              <p:par>
                                <p:cTn id="335" presetID="2" presetClass="entr" presetSubtype="3" fill="hold" grpId="0" nodeType="withEffect">
                                  <p:stCondLst>
                                    <p:cond delay="0"/>
                                  </p:stCondLst>
                                  <p:childTnLst>
                                    <p:set>
                                      <p:cBhvr>
                                        <p:cTn id="336" dur="1" fill="hold">
                                          <p:stCondLst>
                                            <p:cond delay="0"/>
                                          </p:stCondLst>
                                        </p:cTn>
                                        <p:tgtEl>
                                          <p:spTgt spid="186"/>
                                        </p:tgtEl>
                                        <p:attrNameLst>
                                          <p:attrName>style.visibility</p:attrName>
                                        </p:attrNameLst>
                                      </p:cBhvr>
                                      <p:to>
                                        <p:strVal val="visible"/>
                                      </p:to>
                                    </p:set>
                                    <p:anim calcmode="lin" valueType="num">
                                      <p:cBhvr additive="base">
                                        <p:cTn id="337" dur="3450" fill="hold"/>
                                        <p:tgtEl>
                                          <p:spTgt spid="186"/>
                                        </p:tgtEl>
                                        <p:attrNameLst>
                                          <p:attrName>ppt_x</p:attrName>
                                        </p:attrNameLst>
                                      </p:cBhvr>
                                      <p:tavLst>
                                        <p:tav tm="0">
                                          <p:val>
                                            <p:strVal val="1+#ppt_w/2"/>
                                          </p:val>
                                        </p:tav>
                                        <p:tav tm="100000">
                                          <p:val>
                                            <p:strVal val="#ppt_x"/>
                                          </p:val>
                                        </p:tav>
                                      </p:tavLst>
                                    </p:anim>
                                    <p:anim calcmode="lin" valueType="num">
                                      <p:cBhvr additive="base">
                                        <p:cTn id="338" dur="3450" fill="hold"/>
                                        <p:tgtEl>
                                          <p:spTgt spid="186"/>
                                        </p:tgtEl>
                                        <p:attrNameLst>
                                          <p:attrName>ppt_y</p:attrName>
                                        </p:attrNameLst>
                                      </p:cBhvr>
                                      <p:tavLst>
                                        <p:tav tm="0">
                                          <p:val>
                                            <p:strVal val="0-#ppt_h/2"/>
                                          </p:val>
                                        </p:tav>
                                        <p:tav tm="100000">
                                          <p:val>
                                            <p:strVal val="#ppt_y"/>
                                          </p:val>
                                        </p:tav>
                                      </p:tavLst>
                                    </p:anim>
                                  </p:childTnLst>
                                </p:cTn>
                              </p:par>
                              <p:par>
                                <p:cTn id="339" presetID="8" presetClass="emph" presetSubtype="0" repeatCount="indefinite" fill="hold" grpId="1" nodeType="withEffect">
                                  <p:stCondLst>
                                    <p:cond delay="0"/>
                                  </p:stCondLst>
                                  <p:childTnLst>
                                    <p:animRot by="-21600000">
                                      <p:cBhvr>
                                        <p:cTn id="340" dur="3450" fill="hold"/>
                                        <p:tgtEl>
                                          <p:spTgt spid="186"/>
                                        </p:tgtEl>
                                        <p:attrNameLst>
                                          <p:attrName>r</p:attrName>
                                        </p:attrNameLst>
                                      </p:cBhvr>
                                    </p:animRot>
                                  </p:childTnLst>
                                </p:cTn>
                              </p:par>
                              <p:par>
                                <p:cTn id="341" presetID="2" presetClass="exit" presetSubtype="8" fill="hold" grpId="2" nodeType="withEffect">
                                  <p:stCondLst>
                                    <p:cond delay="0"/>
                                  </p:stCondLst>
                                  <p:childTnLst>
                                    <p:anim calcmode="lin" valueType="num">
                                      <p:cBhvr additive="base">
                                        <p:cTn id="342" dur="3450"/>
                                        <p:tgtEl>
                                          <p:spTgt spid="186"/>
                                        </p:tgtEl>
                                        <p:attrNameLst>
                                          <p:attrName>ppt_x</p:attrName>
                                        </p:attrNameLst>
                                      </p:cBhvr>
                                      <p:tavLst>
                                        <p:tav tm="0">
                                          <p:val>
                                            <p:strVal val="ppt_x"/>
                                          </p:val>
                                        </p:tav>
                                        <p:tav tm="100000">
                                          <p:val>
                                            <p:strVal val="0-ppt_w/2"/>
                                          </p:val>
                                        </p:tav>
                                      </p:tavLst>
                                    </p:anim>
                                    <p:anim calcmode="lin" valueType="num">
                                      <p:cBhvr additive="base">
                                        <p:cTn id="343" dur="3450"/>
                                        <p:tgtEl>
                                          <p:spTgt spid="186"/>
                                        </p:tgtEl>
                                        <p:attrNameLst>
                                          <p:attrName>ppt_y</p:attrName>
                                        </p:attrNameLst>
                                      </p:cBhvr>
                                      <p:tavLst>
                                        <p:tav tm="0">
                                          <p:val>
                                            <p:strVal val="ppt_y"/>
                                          </p:val>
                                        </p:tav>
                                        <p:tav tm="100000">
                                          <p:val>
                                            <p:strVal val="ppt_y"/>
                                          </p:val>
                                        </p:tav>
                                      </p:tavLst>
                                    </p:anim>
                                    <p:set>
                                      <p:cBhvr>
                                        <p:cTn id="344" dur="1" fill="hold">
                                          <p:stCondLst>
                                            <p:cond delay="3449"/>
                                          </p:stCondLst>
                                        </p:cTn>
                                        <p:tgtEl>
                                          <p:spTgt spid="186"/>
                                        </p:tgtEl>
                                        <p:attrNameLst>
                                          <p:attrName>style.visibility</p:attrName>
                                        </p:attrNameLst>
                                      </p:cBhvr>
                                      <p:to>
                                        <p:strVal val="hidden"/>
                                      </p:to>
                                    </p:set>
                                  </p:childTnLst>
                                </p:cTn>
                              </p:par>
                              <p:par>
                                <p:cTn id="345" presetID="2" presetClass="entr" presetSubtype="3" fill="hold" grpId="0" nodeType="withEffect">
                                  <p:stCondLst>
                                    <p:cond delay="0"/>
                                  </p:stCondLst>
                                  <p:childTnLst>
                                    <p:set>
                                      <p:cBhvr>
                                        <p:cTn id="346" dur="1" fill="hold">
                                          <p:stCondLst>
                                            <p:cond delay="0"/>
                                          </p:stCondLst>
                                        </p:cTn>
                                        <p:tgtEl>
                                          <p:spTgt spid="188"/>
                                        </p:tgtEl>
                                        <p:attrNameLst>
                                          <p:attrName>style.visibility</p:attrName>
                                        </p:attrNameLst>
                                      </p:cBhvr>
                                      <p:to>
                                        <p:strVal val="visible"/>
                                      </p:to>
                                    </p:set>
                                    <p:anim calcmode="lin" valueType="num">
                                      <p:cBhvr additive="base">
                                        <p:cTn id="347" dur="3450" fill="hold"/>
                                        <p:tgtEl>
                                          <p:spTgt spid="188"/>
                                        </p:tgtEl>
                                        <p:attrNameLst>
                                          <p:attrName>ppt_x</p:attrName>
                                        </p:attrNameLst>
                                      </p:cBhvr>
                                      <p:tavLst>
                                        <p:tav tm="0">
                                          <p:val>
                                            <p:strVal val="1+#ppt_w/2"/>
                                          </p:val>
                                        </p:tav>
                                        <p:tav tm="100000">
                                          <p:val>
                                            <p:strVal val="#ppt_x"/>
                                          </p:val>
                                        </p:tav>
                                      </p:tavLst>
                                    </p:anim>
                                    <p:anim calcmode="lin" valueType="num">
                                      <p:cBhvr additive="base">
                                        <p:cTn id="348" dur="3450" fill="hold"/>
                                        <p:tgtEl>
                                          <p:spTgt spid="188"/>
                                        </p:tgtEl>
                                        <p:attrNameLst>
                                          <p:attrName>ppt_y</p:attrName>
                                        </p:attrNameLst>
                                      </p:cBhvr>
                                      <p:tavLst>
                                        <p:tav tm="0">
                                          <p:val>
                                            <p:strVal val="0-#ppt_h/2"/>
                                          </p:val>
                                        </p:tav>
                                        <p:tav tm="100000">
                                          <p:val>
                                            <p:strVal val="#ppt_y"/>
                                          </p:val>
                                        </p:tav>
                                      </p:tavLst>
                                    </p:anim>
                                  </p:childTnLst>
                                </p:cTn>
                              </p:par>
                              <p:par>
                                <p:cTn id="349" presetID="8" presetClass="emph" presetSubtype="0" repeatCount="indefinite" fill="hold" grpId="1" nodeType="withEffect">
                                  <p:stCondLst>
                                    <p:cond delay="0"/>
                                  </p:stCondLst>
                                  <p:childTnLst>
                                    <p:animRot by="-21600000">
                                      <p:cBhvr>
                                        <p:cTn id="350" dur="3450" fill="hold"/>
                                        <p:tgtEl>
                                          <p:spTgt spid="188"/>
                                        </p:tgtEl>
                                        <p:attrNameLst>
                                          <p:attrName>r</p:attrName>
                                        </p:attrNameLst>
                                      </p:cBhvr>
                                    </p:animRot>
                                  </p:childTnLst>
                                </p:cTn>
                              </p:par>
                              <p:par>
                                <p:cTn id="351" presetID="2" presetClass="exit" presetSubtype="8" fill="hold" grpId="2" nodeType="withEffect">
                                  <p:stCondLst>
                                    <p:cond delay="0"/>
                                  </p:stCondLst>
                                  <p:childTnLst>
                                    <p:anim calcmode="lin" valueType="num">
                                      <p:cBhvr additive="base">
                                        <p:cTn id="352" dur="3450"/>
                                        <p:tgtEl>
                                          <p:spTgt spid="188"/>
                                        </p:tgtEl>
                                        <p:attrNameLst>
                                          <p:attrName>ppt_x</p:attrName>
                                        </p:attrNameLst>
                                      </p:cBhvr>
                                      <p:tavLst>
                                        <p:tav tm="0">
                                          <p:val>
                                            <p:strVal val="ppt_x"/>
                                          </p:val>
                                        </p:tav>
                                        <p:tav tm="100000">
                                          <p:val>
                                            <p:strVal val="0-ppt_w/2"/>
                                          </p:val>
                                        </p:tav>
                                      </p:tavLst>
                                    </p:anim>
                                    <p:anim calcmode="lin" valueType="num">
                                      <p:cBhvr additive="base">
                                        <p:cTn id="353" dur="3450"/>
                                        <p:tgtEl>
                                          <p:spTgt spid="188"/>
                                        </p:tgtEl>
                                        <p:attrNameLst>
                                          <p:attrName>ppt_y</p:attrName>
                                        </p:attrNameLst>
                                      </p:cBhvr>
                                      <p:tavLst>
                                        <p:tav tm="0">
                                          <p:val>
                                            <p:strVal val="ppt_y"/>
                                          </p:val>
                                        </p:tav>
                                        <p:tav tm="100000">
                                          <p:val>
                                            <p:strVal val="ppt_y"/>
                                          </p:val>
                                        </p:tav>
                                      </p:tavLst>
                                    </p:anim>
                                    <p:set>
                                      <p:cBhvr>
                                        <p:cTn id="354" dur="1" fill="hold">
                                          <p:stCondLst>
                                            <p:cond delay="3449"/>
                                          </p:stCondLst>
                                        </p:cTn>
                                        <p:tgtEl>
                                          <p:spTgt spid="188"/>
                                        </p:tgtEl>
                                        <p:attrNameLst>
                                          <p:attrName>style.visibility</p:attrName>
                                        </p:attrNameLst>
                                      </p:cBhvr>
                                      <p:to>
                                        <p:strVal val="hidden"/>
                                      </p:to>
                                    </p:set>
                                  </p:childTnLst>
                                </p:cTn>
                              </p:par>
                              <p:par>
                                <p:cTn id="355" presetID="2" presetClass="entr" presetSubtype="3" fill="hold" grpId="0" nodeType="withEffect">
                                  <p:stCondLst>
                                    <p:cond delay="0"/>
                                  </p:stCondLst>
                                  <p:childTnLst>
                                    <p:set>
                                      <p:cBhvr>
                                        <p:cTn id="356" dur="1" fill="hold">
                                          <p:stCondLst>
                                            <p:cond delay="0"/>
                                          </p:stCondLst>
                                        </p:cTn>
                                        <p:tgtEl>
                                          <p:spTgt spid="190"/>
                                        </p:tgtEl>
                                        <p:attrNameLst>
                                          <p:attrName>style.visibility</p:attrName>
                                        </p:attrNameLst>
                                      </p:cBhvr>
                                      <p:to>
                                        <p:strVal val="visible"/>
                                      </p:to>
                                    </p:set>
                                    <p:anim calcmode="lin" valueType="num">
                                      <p:cBhvr additive="base">
                                        <p:cTn id="357" dur="3450" fill="hold"/>
                                        <p:tgtEl>
                                          <p:spTgt spid="190"/>
                                        </p:tgtEl>
                                        <p:attrNameLst>
                                          <p:attrName>ppt_x</p:attrName>
                                        </p:attrNameLst>
                                      </p:cBhvr>
                                      <p:tavLst>
                                        <p:tav tm="0">
                                          <p:val>
                                            <p:strVal val="1+#ppt_w/2"/>
                                          </p:val>
                                        </p:tav>
                                        <p:tav tm="100000">
                                          <p:val>
                                            <p:strVal val="#ppt_x"/>
                                          </p:val>
                                        </p:tav>
                                      </p:tavLst>
                                    </p:anim>
                                    <p:anim calcmode="lin" valueType="num">
                                      <p:cBhvr additive="base">
                                        <p:cTn id="358" dur="3450" fill="hold"/>
                                        <p:tgtEl>
                                          <p:spTgt spid="190"/>
                                        </p:tgtEl>
                                        <p:attrNameLst>
                                          <p:attrName>ppt_y</p:attrName>
                                        </p:attrNameLst>
                                      </p:cBhvr>
                                      <p:tavLst>
                                        <p:tav tm="0">
                                          <p:val>
                                            <p:strVal val="0-#ppt_h/2"/>
                                          </p:val>
                                        </p:tav>
                                        <p:tav tm="100000">
                                          <p:val>
                                            <p:strVal val="#ppt_y"/>
                                          </p:val>
                                        </p:tav>
                                      </p:tavLst>
                                    </p:anim>
                                  </p:childTnLst>
                                </p:cTn>
                              </p:par>
                              <p:par>
                                <p:cTn id="359" presetID="8" presetClass="emph" presetSubtype="0" repeatCount="indefinite" fill="hold" grpId="1" nodeType="withEffect">
                                  <p:stCondLst>
                                    <p:cond delay="0"/>
                                  </p:stCondLst>
                                  <p:childTnLst>
                                    <p:animRot by="-21600000">
                                      <p:cBhvr>
                                        <p:cTn id="360" dur="3450" fill="hold"/>
                                        <p:tgtEl>
                                          <p:spTgt spid="190"/>
                                        </p:tgtEl>
                                        <p:attrNameLst>
                                          <p:attrName>r</p:attrName>
                                        </p:attrNameLst>
                                      </p:cBhvr>
                                    </p:animRot>
                                  </p:childTnLst>
                                </p:cTn>
                              </p:par>
                              <p:par>
                                <p:cTn id="361" presetID="2" presetClass="exit" presetSubtype="8" fill="hold" grpId="2" nodeType="withEffect">
                                  <p:stCondLst>
                                    <p:cond delay="0"/>
                                  </p:stCondLst>
                                  <p:childTnLst>
                                    <p:anim calcmode="lin" valueType="num">
                                      <p:cBhvr additive="base">
                                        <p:cTn id="362" dur="3450"/>
                                        <p:tgtEl>
                                          <p:spTgt spid="190"/>
                                        </p:tgtEl>
                                        <p:attrNameLst>
                                          <p:attrName>ppt_x</p:attrName>
                                        </p:attrNameLst>
                                      </p:cBhvr>
                                      <p:tavLst>
                                        <p:tav tm="0">
                                          <p:val>
                                            <p:strVal val="ppt_x"/>
                                          </p:val>
                                        </p:tav>
                                        <p:tav tm="100000">
                                          <p:val>
                                            <p:strVal val="0-ppt_w/2"/>
                                          </p:val>
                                        </p:tav>
                                      </p:tavLst>
                                    </p:anim>
                                    <p:anim calcmode="lin" valueType="num">
                                      <p:cBhvr additive="base">
                                        <p:cTn id="363" dur="3450"/>
                                        <p:tgtEl>
                                          <p:spTgt spid="190"/>
                                        </p:tgtEl>
                                        <p:attrNameLst>
                                          <p:attrName>ppt_y</p:attrName>
                                        </p:attrNameLst>
                                      </p:cBhvr>
                                      <p:tavLst>
                                        <p:tav tm="0">
                                          <p:val>
                                            <p:strVal val="ppt_y"/>
                                          </p:val>
                                        </p:tav>
                                        <p:tav tm="100000">
                                          <p:val>
                                            <p:strVal val="ppt_y"/>
                                          </p:val>
                                        </p:tav>
                                      </p:tavLst>
                                    </p:anim>
                                    <p:set>
                                      <p:cBhvr>
                                        <p:cTn id="364" dur="1" fill="hold">
                                          <p:stCondLst>
                                            <p:cond delay="3449"/>
                                          </p:stCondLst>
                                        </p:cTn>
                                        <p:tgtEl>
                                          <p:spTgt spid="190"/>
                                        </p:tgtEl>
                                        <p:attrNameLst>
                                          <p:attrName>style.visibility</p:attrName>
                                        </p:attrNameLst>
                                      </p:cBhvr>
                                      <p:to>
                                        <p:strVal val="hidden"/>
                                      </p:to>
                                    </p:set>
                                  </p:childTnLst>
                                </p:cTn>
                              </p:par>
                              <p:par>
                                <p:cTn id="365" presetID="2" presetClass="entr" presetSubtype="3" fill="hold" grpId="0" nodeType="withEffect">
                                  <p:stCondLst>
                                    <p:cond delay="0"/>
                                  </p:stCondLst>
                                  <p:childTnLst>
                                    <p:set>
                                      <p:cBhvr>
                                        <p:cTn id="366" dur="1" fill="hold">
                                          <p:stCondLst>
                                            <p:cond delay="0"/>
                                          </p:stCondLst>
                                        </p:cTn>
                                        <p:tgtEl>
                                          <p:spTgt spid="194"/>
                                        </p:tgtEl>
                                        <p:attrNameLst>
                                          <p:attrName>style.visibility</p:attrName>
                                        </p:attrNameLst>
                                      </p:cBhvr>
                                      <p:to>
                                        <p:strVal val="visible"/>
                                      </p:to>
                                    </p:set>
                                    <p:anim calcmode="lin" valueType="num">
                                      <p:cBhvr additive="base">
                                        <p:cTn id="367" dur="3500" fill="hold"/>
                                        <p:tgtEl>
                                          <p:spTgt spid="194"/>
                                        </p:tgtEl>
                                        <p:attrNameLst>
                                          <p:attrName>ppt_x</p:attrName>
                                        </p:attrNameLst>
                                      </p:cBhvr>
                                      <p:tavLst>
                                        <p:tav tm="0">
                                          <p:val>
                                            <p:strVal val="1+#ppt_w/2"/>
                                          </p:val>
                                        </p:tav>
                                        <p:tav tm="100000">
                                          <p:val>
                                            <p:strVal val="#ppt_x"/>
                                          </p:val>
                                        </p:tav>
                                      </p:tavLst>
                                    </p:anim>
                                    <p:anim calcmode="lin" valueType="num">
                                      <p:cBhvr additive="base">
                                        <p:cTn id="368" dur="3500" fill="hold"/>
                                        <p:tgtEl>
                                          <p:spTgt spid="194"/>
                                        </p:tgtEl>
                                        <p:attrNameLst>
                                          <p:attrName>ppt_y</p:attrName>
                                        </p:attrNameLst>
                                      </p:cBhvr>
                                      <p:tavLst>
                                        <p:tav tm="0">
                                          <p:val>
                                            <p:strVal val="0-#ppt_h/2"/>
                                          </p:val>
                                        </p:tav>
                                        <p:tav tm="100000">
                                          <p:val>
                                            <p:strVal val="#ppt_y"/>
                                          </p:val>
                                        </p:tav>
                                      </p:tavLst>
                                    </p:anim>
                                  </p:childTnLst>
                                </p:cTn>
                              </p:par>
                              <p:par>
                                <p:cTn id="369" presetID="8" presetClass="emph" presetSubtype="0" repeatCount="indefinite" fill="hold" grpId="1" nodeType="withEffect">
                                  <p:stCondLst>
                                    <p:cond delay="0"/>
                                  </p:stCondLst>
                                  <p:childTnLst>
                                    <p:animRot by="-21600000">
                                      <p:cBhvr>
                                        <p:cTn id="370" dur="3500" fill="hold"/>
                                        <p:tgtEl>
                                          <p:spTgt spid="194"/>
                                        </p:tgtEl>
                                        <p:attrNameLst>
                                          <p:attrName>r</p:attrName>
                                        </p:attrNameLst>
                                      </p:cBhvr>
                                    </p:animRot>
                                  </p:childTnLst>
                                </p:cTn>
                              </p:par>
                              <p:par>
                                <p:cTn id="371" presetID="2" presetClass="exit" presetSubtype="8" fill="hold" grpId="2" nodeType="withEffect">
                                  <p:stCondLst>
                                    <p:cond delay="0"/>
                                  </p:stCondLst>
                                  <p:childTnLst>
                                    <p:anim calcmode="lin" valueType="num">
                                      <p:cBhvr additive="base">
                                        <p:cTn id="372" dur="3500"/>
                                        <p:tgtEl>
                                          <p:spTgt spid="194"/>
                                        </p:tgtEl>
                                        <p:attrNameLst>
                                          <p:attrName>ppt_x</p:attrName>
                                        </p:attrNameLst>
                                      </p:cBhvr>
                                      <p:tavLst>
                                        <p:tav tm="0">
                                          <p:val>
                                            <p:strVal val="ppt_x"/>
                                          </p:val>
                                        </p:tav>
                                        <p:tav tm="100000">
                                          <p:val>
                                            <p:strVal val="0-ppt_w/2"/>
                                          </p:val>
                                        </p:tav>
                                      </p:tavLst>
                                    </p:anim>
                                    <p:anim calcmode="lin" valueType="num">
                                      <p:cBhvr additive="base">
                                        <p:cTn id="373" dur="3500"/>
                                        <p:tgtEl>
                                          <p:spTgt spid="194"/>
                                        </p:tgtEl>
                                        <p:attrNameLst>
                                          <p:attrName>ppt_y</p:attrName>
                                        </p:attrNameLst>
                                      </p:cBhvr>
                                      <p:tavLst>
                                        <p:tav tm="0">
                                          <p:val>
                                            <p:strVal val="ppt_y"/>
                                          </p:val>
                                        </p:tav>
                                        <p:tav tm="100000">
                                          <p:val>
                                            <p:strVal val="ppt_y"/>
                                          </p:val>
                                        </p:tav>
                                      </p:tavLst>
                                    </p:anim>
                                    <p:set>
                                      <p:cBhvr>
                                        <p:cTn id="374" dur="1" fill="hold">
                                          <p:stCondLst>
                                            <p:cond delay="3499"/>
                                          </p:stCondLst>
                                        </p:cTn>
                                        <p:tgtEl>
                                          <p:spTgt spid="194"/>
                                        </p:tgtEl>
                                        <p:attrNameLst>
                                          <p:attrName>style.visibility</p:attrName>
                                        </p:attrNameLst>
                                      </p:cBhvr>
                                      <p:to>
                                        <p:strVal val="hidden"/>
                                      </p:to>
                                    </p:set>
                                  </p:childTnLst>
                                </p:cTn>
                              </p:par>
                              <p:par>
                                <p:cTn id="375" presetID="2" presetClass="entr" presetSubtype="3" fill="hold" grpId="0" nodeType="withEffect">
                                  <p:stCondLst>
                                    <p:cond delay="0"/>
                                  </p:stCondLst>
                                  <p:childTnLst>
                                    <p:set>
                                      <p:cBhvr>
                                        <p:cTn id="376" dur="1" fill="hold">
                                          <p:stCondLst>
                                            <p:cond delay="0"/>
                                          </p:stCondLst>
                                        </p:cTn>
                                        <p:tgtEl>
                                          <p:spTgt spid="192"/>
                                        </p:tgtEl>
                                        <p:attrNameLst>
                                          <p:attrName>style.visibility</p:attrName>
                                        </p:attrNameLst>
                                      </p:cBhvr>
                                      <p:to>
                                        <p:strVal val="visible"/>
                                      </p:to>
                                    </p:set>
                                    <p:anim calcmode="lin" valueType="num">
                                      <p:cBhvr additive="base">
                                        <p:cTn id="377" dur="3500" fill="hold"/>
                                        <p:tgtEl>
                                          <p:spTgt spid="192"/>
                                        </p:tgtEl>
                                        <p:attrNameLst>
                                          <p:attrName>ppt_x</p:attrName>
                                        </p:attrNameLst>
                                      </p:cBhvr>
                                      <p:tavLst>
                                        <p:tav tm="0">
                                          <p:val>
                                            <p:strVal val="1+#ppt_w/2"/>
                                          </p:val>
                                        </p:tav>
                                        <p:tav tm="100000">
                                          <p:val>
                                            <p:strVal val="#ppt_x"/>
                                          </p:val>
                                        </p:tav>
                                      </p:tavLst>
                                    </p:anim>
                                    <p:anim calcmode="lin" valueType="num">
                                      <p:cBhvr additive="base">
                                        <p:cTn id="378" dur="3500" fill="hold"/>
                                        <p:tgtEl>
                                          <p:spTgt spid="192"/>
                                        </p:tgtEl>
                                        <p:attrNameLst>
                                          <p:attrName>ppt_y</p:attrName>
                                        </p:attrNameLst>
                                      </p:cBhvr>
                                      <p:tavLst>
                                        <p:tav tm="0">
                                          <p:val>
                                            <p:strVal val="0-#ppt_h/2"/>
                                          </p:val>
                                        </p:tav>
                                        <p:tav tm="100000">
                                          <p:val>
                                            <p:strVal val="#ppt_y"/>
                                          </p:val>
                                        </p:tav>
                                      </p:tavLst>
                                    </p:anim>
                                  </p:childTnLst>
                                </p:cTn>
                              </p:par>
                              <p:par>
                                <p:cTn id="379" presetID="8" presetClass="emph" presetSubtype="0" repeatCount="indefinite" fill="hold" grpId="1" nodeType="withEffect">
                                  <p:stCondLst>
                                    <p:cond delay="0"/>
                                  </p:stCondLst>
                                  <p:childTnLst>
                                    <p:animRot by="-21600000">
                                      <p:cBhvr>
                                        <p:cTn id="380" dur="3500" fill="hold"/>
                                        <p:tgtEl>
                                          <p:spTgt spid="192"/>
                                        </p:tgtEl>
                                        <p:attrNameLst>
                                          <p:attrName>r</p:attrName>
                                        </p:attrNameLst>
                                      </p:cBhvr>
                                    </p:animRot>
                                  </p:childTnLst>
                                </p:cTn>
                              </p:par>
                              <p:par>
                                <p:cTn id="381" presetID="2" presetClass="exit" presetSubtype="8" fill="hold" grpId="2" nodeType="withEffect">
                                  <p:stCondLst>
                                    <p:cond delay="0"/>
                                  </p:stCondLst>
                                  <p:childTnLst>
                                    <p:anim calcmode="lin" valueType="num">
                                      <p:cBhvr additive="base">
                                        <p:cTn id="382" dur="3500"/>
                                        <p:tgtEl>
                                          <p:spTgt spid="192"/>
                                        </p:tgtEl>
                                        <p:attrNameLst>
                                          <p:attrName>ppt_x</p:attrName>
                                        </p:attrNameLst>
                                      </p:cBhvr>
                                      <p:tavLst>
                                        <p:tav tm="0">
                                          <p:val>
                                            <p:strVal val="ppt_x"/>
                                          </p:val>
                                        </p:tav>
                                        <p:tav tm="100000">
                                          <p:val>
                                            <p:strVal val="0-ppt_w/2"/>
                                          </p:val>
                                        </p:tav>
                                      </p:tavLst>
                                    </p:anim>
                                    <p:anim calcmode="lin" valueType="num">
                                      <p:cBhvr additive="base">
                                        <p:cTn id="383" dur="3500"/>
                                        <p:tgtEl>
                                          <p:spTgt spid="192"/>
                                        </p:tgtEl>
                                        <p:attrNameLst>
                                          <p:attrName>ppt_y</p:attrName>
                                        </p:attrNameLst>
                                      </p:cBhvr>
                                      <p:tavLst>
                                        <p:tav tm="0">
                                          <p:val>
                                            <p:strVal val="ppt_y"/>
                                          </p:val>
                                        </p:tav>
                                        <p:tav tm="100000">
                                          <p:val>
                                            <p:strVal val="ppt_y"/>
                                          </p:val>
                                        </p:tav>
                                      </p:tavLst>
                                    </p:anim>
                                    <p:set>
                                      <p:cBhvr>
                                        <p:cTn id="384" dur="1" fill="hold">
                                          <p:stCondLst>
                                            <p:cond delay="3499"/>
                                          </p:stCondLst>
                                        </p:cTn>
                                        <p:tgtEl>
                                          <p:spTgt spid="192"/>
                                        </p:tgtEl>
                                        <p:attrNameLst>
                                          <p:attrName>style.visibility</p:attrName>
                                        </p:attrNameLst>
                                      </p:cBhvr>
                                      <p:to>
                                        <p:strVal val="hidden"/>
                                      </p:to>
                                    </p:set>
                                  </p:childTnLst>
                                </p:cTn>
                              </p:par>
                              <p:par>
                                <p:cTn id="385" presetID="2" presetClass="entr" presetSubtype="3" fill="hold" grpId="0" nodeType="withEffect">
                                  <p:stCondLst>
                                    <p:cond delay="0"/>
                                  </p:stCondLst>
                                  <p:childTnLst>
                                    <p:set>
                                      <p:cBhvr>
                                        <p:cTn id="386" dur="1" fill="hold">
                                          <p:stCondLst>
                                            <p:cond delay="0"/>
                                          </p:stCondLst>
                                        </p:cTn>
                                        <p:tgtEl>
                                          <p:spTgt spid="191"/>
                                        </p:tgtEl>
                                        <p:attrNameLst>
                                          <p:attrName>style.visibility</p:attrName>
                                        </p:attrNameLst>
                                      </p:cBhvr>
                                      <p:to>
                                        <p:strVal val="visible"/>
                                      </p:to>
                                    </p:set>
                                    <p:anim calcmode="lin" valueType="num">
                                      <p:cBhvr additive="base">
                                        <p:cTn id="387" dur="3500" fill="hold"/>
                                        <p:tgtEl>
                                          <p:spTgt spid="191"/>
                                        </p:tgtEl>
                                        <p:attrNameLst>
                                          <p:attrName>ppt_x</p:attrName>
                                        </p:attrNameLst>
                                      </p:cBhvr>
                                      <p:tavLst>
                                        <p:tav tm="0">
                                          <p:val>
                                            <p:strVal val="1+#ppt_w/2"/>
                                          </p:val>
                                        </p:tav>
                                        <p:tav tm="100000">
                                          <p:val>
                                            <p:strVal val="#ppt_x"/>
                                          </p:val>
                                        </p:tav>
                                      </p:tavLst>
                                    </p:anim>
                                    <p:anim calcmode="lin" valueType="num">
                                      <p:cBhvr additive="base">
                                        <p:cTn id="388" dur="3500" fill="hold"/>
                                        <p:tgtEl>
                                          <p:spTgt spid="191"/>
                                        </p:tgtEl>
                                        <p:attrNameLst>
                                          <p:attrName>ppt_y</p:attrName>
                                        </p:attrNameLst>
                                      </p:cBhvr>
                                      <p:tavLst>
                                        <p:tav tm="0">
                                          <p:val>
                                            <p:strVal val="0-#ppt_h/2"/>
                                          </p:val>
                                        </p:tav>
                                        <p:tav tm="100000">
                                          <p:val>
                                            <p:strVal val="#ppt_y"/>
                                          </p:val>
                                        </p:tav>
                                      </p:tavLst>
                                    </p:anim>
                                  </p:childTnLst>
                                </p:cTn>
                              </p:par>
                              <p:par>
                                <p:cTn id="389" presetID="8" presetClass="emph" presetSubtype="0" repeatCount="indefinite" fill="hold" grpId="1" nodeType="withEffect">
                                  <p:stCondLst>
                                    <p:cond delay="0"/>
                                  </p:stCondLst>
                                  <p:childTnLst>
                                    <p:animRot by="-21600000">
                                      <p:cBhvr>
                                        <p:cTn id="390" dur="3500" fill="hold"/>
                                        <p:tgtEl>
                                          <p:spTgt spid="191"/>
                                        </p:tgtEl>
                                        <p:attrNameLst>
                                          <p:attrName>r</p:attrName>
                                        </p:attrNameLst>
                                      </p:cBhvr>
                                    </p:animRot>
                                  </p:childTnLst>
                                </p:cTn>
                              </p:par>
                              <p:par>
                                <p:cTn id="391" presetID="2" presetClass="exit" presetSubtype="8" fill="hold" grpId="2" nodeType="withEffect">
                                  <p:stCondLst>
                                    <p:cond delay="0"/>
                                  </p:stCondLst>
                                  <p:childTnLst>
                                    <p:anim calcmode="lin" valueType="num">
                                      <p:cBhvr additive="base">
                                        <p:cTn id="392" dur="3500"/>
                                        <p:tgtEl>
                                          <p:spTgt spid="191"/>
                                        </p:tgtEl>
                                        <p:attrNameLst>
                                          <p:attrName>ppt_x</p:attrName>
                                        </p:attrNameLst>
                                      </p:cBhvr>
                                      <p:tavLst>
                                        <p:tav tm="0">
                                          <p:val>
                                            <p:strVal val="ppt_x"/>
                                          </p:val>
                                        </p:tav>
                                        <p:tav tm="100000">
                                          <p:val>
                                            <p:strVal val="0-ppt_w/2"/>
                                          </p:val>
                                        </p:tav>
                                      </p:tavLst>
                                    </p:anim>
                                    <p:anim calcmode="lin" valueType="num">
                                      <p:cBhvr additive="base">
                                        <p:cTn id="393" dur="3500"/>
                                        <p:tgtEl>
                                          <p:spTgt spid="191"/>
                                        </p:tgtEl>
                                        <p:attrNameLst>
                                          <p:attrName>ppt_y</p:attrName>
                                        </p:attrNameLst>
                                      </p:cBhvr>
                                      <p:tavLst>
                                        <p:tav tm="0">
                                          <p:val>
                                            <p:strVal val="ppt_y"/>
                                          </p:val>
                                        </p:tav>
                                        <p:tav tm="100000">
                                          <p:val>
                                            <p:strVal val="ppt_y"/>
                                          </p:val>
                                        </p:tav>
                                      </p:tavLst>
                                    </p:anim>
                                    <p:set>
                                      <p:cBhvr>
                                        <p:cTn id="394" dur="1" fill="hold">
                                          <p:stCondLst>
                                            <p:cond delay="3499"/>
                                          </p:stCondLst>
                                        </p:cTn>
                                        <p:tgtEl>
                                          <p:spTgt spid="191"/>
                                        </p:tgtEl>
                                        <p:attrNameLst>
                                          <p:attrName>style.visibility</p:attrName>
                                        </p:attrNameLst>
                                      </p:cBhvr>
                                      <p:to>
                                        <p:strVal val="hidden"/>
                                      </p:to>
                                    </p:set>
                                  </p:childTnLst>
                                </p:cTn>
                              </p:par>
                              <p:par>
                                <p:cTn id="395" presetID="2" presetClass="entr" presetSubtype="3" fill="hold" grpId="0" nodeType="withEffect">
                                  <p:stCondLst>
                                    <p:cond delay="0"/>
                                  </p:stCondLst>
                                  <p:childTnLst>
                                    <p:set>
                                      <p:cBhvr>
                                        <p:cTn id="396" dur="1" fill="hold">
                                          <p:stCondLst>
                                            <p:cond delay="0"/>
                                          </p:stCondLst>
                                        </p:cTn>
                                        <p:tgtEl>
                                          <p:spTgt spid="193"/>
                                        </p:tgtEl>
                                        <p:attrNameLst>
                                          <p:attrName>style.visibility</p:attrName>
                                        </p:attrNameLst>
                                      </p:cBhvr>
                                      <p:to>
                                        <p:strVal val="visible"/>
                                      </p:to>
                                    </p:set>
                                    <p:anim calcmode="lin" valueType="num">
                                      <p:cBhvr additive="base">
                                        <p:cTn id="397" dur="3500" fill="hold"/>
                                        <p:tgtEl>
                                          <p:spTgt spid="193"/>
                                        </p:tgtEl>
                                        <p:attrNameLst>
                                          <p:attrName>ppt_x</p:attrName>
                                        </p:attrNameLst>
                                      </p:cBhvr>
                                      <p:tavLst>
                                        <p:tav tm="0">
                                          <p:val>
                                            <p:strVal val="1+#ppt_w/2"/>
                                          </p:val>
                                        </p:tav>
                                        <p:tav tm="100000">
                                          <p:val>
                                            <p:strVal val="#ppt_x"/>
                                          </p:val>
                                        </p:tav>
                                      </p:tavLst>
                                    </p:anim>
                                    <p:anim calcmode="lin" valueType="num">
                                      <p:cBhvr additive="base">
                                        <p:cTn id="398" dur="3500" fill="hold"/>
                                        <p:tgtEl>
                                          <p:spTgt spid="193"/>
                                        </p:tgtEl>
                                        <p:attrNameLst>
                                          <p:attrName>ppt_y</p:attrName>
                                        </p:attrNameLst>
                                      </p:cBhvr>
                                      <p:tavLst>
                                        <p:tav tm="0">
                                          <p:val>
                                            <p:strVal val="0-#ppt_h/2"/>
                                          </p:val>
                                        </p:tav>
                                        <p:tav tm="100000">
                                          <p:val>
                                            <p:strVal val="#ppt_y"/>
                                          </p:val>
                                        </p:tav>
                                      </p:tavLst>
                                    </p:anim>
                                  </p:childTnLst>
                                </p:cTn>
                              </p:par>
                              <p:par>
                                <p:cTn id="399" presetID="8" presetClass="emph" presetSubtype="0" repeatCount="indefinite" fill="hold" grpId="1" nodeType="withEffect">
                                  <p:stCondLst>
                                    <p:cond delay="0"/>
                                  </p:stCondLst>
                                  <p:childTnLst>
                                    <p:animRot by="-21600000">
                                      <p:cBhvr>
                                        <p:cTn id="400" dur="3500" fill="hold"/>
                                        <p:tgtEl>
                                          <p:spTgt spid="193"/>
                                        </p:tgtEl>
                                        <p:attrNameLst>
                                          <p:attrName>r</p:attrName>
                                        </p:attrNameLst>
                                      </p:cBhvr>
                                    </p:animRot>
                                  </p:childTnLst>
                                </p:cTn>
                              </p:par>
                              <p:par>
                                <p:cTn id="401" presetID="2" presetClass="exit" presetSubtype="8" fill="hold" grpId="2" nodeType="withEffect">
                                  <p:stCondLst>
                                    <p:cond delay="0"/>
                                  </p:stCondLst>
                                  <p:childTnLst>
                                    <p:anim calcmode="lin" valueType="num">
                                      <p:cBhvr additive="base">
                                        <p:cTn id="402" dur="3500"/>
                                        <p:tgtEl>
                                          <p:spTgt spid="193"/>
                                        </p:tgtEl>
                                        <p:attrNameLst>
                                          <p:attrName>ppt_x</p:attrName>
                                        </p:attrNameLst>
                                      </p:cBhvr>
                                      <p:tavLst>
                                        <p:tav tm="0">
                                          <p:val>
                                            <p:strVal val="ppt_x"/>
                                          </p:val>
                                        </p:tav>
                                        <p:tav tm="100000">
                                          <p:val>
                                            <p:strVal val="0-ppt_w/2"/>
                                          </p:val>
                                        </p:tav>
                                      </p:tavLst>
                                    </p:anim>
                                    <p:anim calcmode="lin" valueType="num">
                                      <p:cBhvr additive="base">
                                        <p:cTn id="403" dur="3500"/>
                                        <p:tgtEl>
                                          <p:spTgt spid="193"/>
                                        </p:tgtEl>
                                        <p:attrNameLst>
                                          <p:attrName>ppt_y</p:attrName>
                                        </p:attrNameLst>
                                      </p:cBhvr>
                                      <p:tavLst>
                                        <p:tav tm="0">
                                          <p:val>
                                            <p:strVal val="ppt_y"/>
                                          </p:val>
                                        </p:tav>
                                        <p:tav tm="100000">
                                          <p:val>
                                            <p:strVal val="ppt_y"/>
                                          </p:val>
                                        </p:tav>
                                      </p:tavLst>
                                    </p:anim>
                                    <p:set>
                                      <p:cBhvr>
                                        <p:cTn id="404" dur="1" fill="hold">
                                          <p:stCondLst>
                                            <p:cond delay="3499"/>
                                          </p:stCondLst>
                                        </p:cTn>
                                        <p:tgtEl>
                                          <p:spTgt spid="193"/>
                                        </p:tgtEl>
                                        <p:attrNameLst>
                                          <p:attrName>style.visibility</p:attrName>
                                        </p:attrNameLst>
                                      </p:cBhvr>
                                      <p:to>
                                        <p:strVal val="hidden"/>
                                      </p:to>
                                    </p:set>
                                  </p:childTnLst>
                                </p:cTn>
                              </p:par>
                              <p:par>
                                <p:cTn id="405" presetID="2" presetClass="entr" presetSubtype="3" fill="hold" grpId="0" nodeType="withEffect">
                                  <p:stCondLst>
                                    <p:cond delay="0"/>
                                  </p:stCondLst>
                                  <p:childTnLst>
                                    <p:set>
                                      <p:cBhvr>
                                        <p:cTn id="406" dur="1" fill="hold">
                                          <p:stCondLst>
                                            <p:cond delay="0"/>
                                          </p:stCondLst>
                                        </p:cTn>
                                        <p:tgtEl>
                                          <p:spTgt spid="195"/>
                                        </p:tgtEl>
                                        <p:attrNameLst>
                                          <p:attrName>style.visibility</p:attrName>
                                        </p:attrNameLst>
                                      </p:cBhvr>
                                      <p:to>
                                        <p:strVal val="visible"/>
                                      </p:to>
                                    </p:set>
                                    <p:anim calcmode="lin" valueType="num">
                                      <p:cBhvr additive="base">
                                        <p:cTn id="407" dur="3500" fill="hold"/>
                                        <p:tgtEl>
                                          <p:spTgt spid="195"/>
                                        </p:tgtEl>
                                        <p:attrNameLst>
                                          <p:attrName>ppt_x</p:attrName>
                                        </p:attrNameLst>
                                      </p:cBhvr>
                                      <p:tavLst>
                                        <p:tav tm="0">
                                          <p:val>
                                            <p:strVal val="1+#ppt_w/2"/>
                                          </p:val>
                                        </p:tav>
                                        <p:tav tm="100000">
                                          <p:val>
                                            <p:strVal val="#ppt_x"/>
                                          </p:val>
                                        </p:tav>
                                      </p:tavLst>
                                    </p:anim>
                                    <p:anim calcmode="lin" valueType="num">
                                      <p:cBhvr additive="base">
                                        <p:cTn id="408" dur="3500" fill="hold"/>
                                        <p:tgtEl>
                                          <p:spTgt spid="195"/>
                                        </p:tgtEl>
                                        <p:attrNameLst>
                                          <p:attrName>ppt_y</p:attrName>
                                        </p:attrNameLst>
                                      </p:cBhvr>
                                      <p:tavLst>
                                        <p:tav tm="0">
                                          <p:val>
                                            <p:strVal val="0-#ppt_h/2"/>
                                          </p:val>
                                        </p:tav>
                                        <p:tav tm="100000">
                                          <p:val>
                                            <p:strVal val="#ppt_y"/>
                                          </p:val>
                                        </p:tav>
                                      </p:tavLst>
                                    </p:anim>
                                  </p:childTnLst>
                                </p:cTn>
                              </p:par>
                              <p:par>
                                <p:cTn id="409" presetID="8" presetClass="emph" presetSubtype="0" repeatCount="indefinite" fill="hold" grpId="1" nodeType="withEffect">
                                  <p:stCondLst>
                                    <p:cond delay="0"/>
                                  </p:stCondLst>
                                  <p:childTnLst>
                                    <p:animRot by="-21600000">
                                      <p:cBhvr>
                                        <p:cTn id="410" dur="3500" fill="hold"/>
                                        <p:tgtEl>
                                          <p:spTgt spid="195"/>
                                        </p:tgtEl>
                                        <p:attrNameLst>
                                          <p:attrName>r</p:attrName>
                                        </p:attrNameLst>
                                      </p:cBhvr>
                                    </p:animRot>
                                  </p:childTnLst>
                                </p:cTn>
                              </p:par>
                              <p:par>
                                <p:cTn id="411" presetID="2" presetClass="exit" presetSubtype="8" fill="hold" grpId="2" nodeType="withEffect">
                                  <p:stCondLst>
                                    <p:cond delay="0"/>
                                  </p:stCondLst>
                                  <p:childTnLst>
                                    <p:anim calcmode="lin" valueType="num">
                                      <p:cBhvr additive="base">
                                        <p:cTn id="412" dur="3500"/>
                                        <p:tgtEl>
                                          <p:spTgt spid="195"/>
                                        </p:tgtEl>
                                        <p:attrNameLst>
                                          <p:attrName>ppt_x</p:attrName>
                                        </p:attrNameLst>
                                      </p:cBhvr>
                                      <p:tavLst>
                                        <p:tav tm="0">
                                          <p:val>
                                            <p:strVal val="ppt_x"/>
                                          </p:val>
                                        </p:tav>
                                        <p:tav tm="100000">
                                          <p:val>
                                            <p:strVal val="0-ppt_w/2"/>
                                          </p:val>
                                        </p:tav>
                                      </p:tavLst>
                                    </p:anim>
                                    <p:anim calcmode="lin" valueType="num">
                                      <p:cBhvr additive="base">
                                        <p:cTn id="413" dur="3500"/>
                                        <p:tgtEl>
                                          <p:spTgt spid="195"/>
                                        </p:tgtEl>
                                        <p:attrNameLst>
                                          <p:attrName>ppt_y</p:attrName>
                                        </p:attrNameLst>
                                      </p:cBhvr>
                                      <p:tavLst>
                                        <p:tav tm="0">
                                          <p:val>
                                            <p:strVal val="ppt_y"/>
                                          </p:val>
                                        </p:tav>
                                        <p:tav tm="100000">
                                          <p:val>
                                            <p:strVal val="ppt_y"/>
                                          </p:val>
                                        </p:tav>
                                      </p:tavLst>
                                    </p:anim>
                                    <p:set>
                                      <p:cBhvr>
                                        <p:cTn id="414" dur="1" fill="hold">
                                          <p:stCondLst>
                                            <p:cond delay="3499"/>
                                          </p:stCondLst>
                                        </p:cTn>
                                        <p:tgtEl>
                                          <p:spTgt spid="195"/>
                                        </p:tgtEl>
                                        <p:attrNameLst>
                                          <p:attrName>style.visibility</p:attrName>
                                        </p:attrNameLst>
                                      </p:cBhvr>
                                      <p:to>
                                        <p:strVal val="hidden"/>
                                      </p:to>
                                    </p:set>
                                  </p:childTnLst>
                                </p:cTn>
                              </p:par>
                              <p:par>
                                <p:cTn id="415" presetID="2" presetClass="entr" presetSubtype="3" fill="hold" grpId="0" nodeType="withEffect">
                                  <p:stCondLst>
                                    <p:cond delay="0"/>
                                  </p:stCondLst>
                                  <p:childTnLst>
                                    <p:set>
                                      <p:cBhvr>
                                        <p:cTn id="416" dur="1" fill="hold">
                                          <p:stCondLst>
                                            <p:cond delay="0"/>
                                          </p:stCondLst>
                                        </p:cTn>
                                        <p:tgtEl>
                                          <p:spTgt spid="174"/>
                                        </p:tgtEl>
                                        <p:attrNameLst>
                                          <p:attrName>style.visibility</p:attrName>
                                        </p:attrNameLst>
                                      </p:cBhvr>
                                      <p:to>
                                        <p:strVal val="visible"/>
                                      </p:to>
                                    </p:set>
                                    <p:anim calcmode="lin" valueType="num">
                                      <p:cBhvr additive="base">
                                        <p:cTn id="417" dur="3500" fill="hold"/>
                                        <p:tgtEl>
                                          <p:spTgt spid="174"/>
                                        </p:tgtEl>
                                        <p:attrNameLst>
                                          <p:attrName>ppt_x</p:attrName>
                                        </p:attrNameLst>
                                      </p:cBhvr>
                                      <p:tavLst>
                                        <p:tav tm="0">
                                          <p:val>
                                            <p:strVal val="1+#ppt_w/2"/>
                                          </p:val>
                                        </p:tav>
                                        <p:tav tm="100000">
                                          <p:val>
                                            <p:strVal val="#ppt_x"/>
                                          </p:val>
                                        </p:tav>
                                      </p:tavLst>
                                    </p:anim>
                                    <p:anim calcmode="lin" valueType="num">
                                      <p:cBhvr additive="base">
                                        <p:cTn id="418" dur="3500" fill="hold"/>
                                        <p:tgtEl>
                                          <p:spTgt spid="174"/>
                                        </p:tgtEl>
                                        <p:attrNameLst>
                                          <p:attrName>ppt_y</p:attrName>
                                        </p:attrNameLst>
                                      </p:cBhvr>
                                      <p:tavLst>
                                        <p:tav tm="0">
                                          <p:val>
                                            <p:strVal val="0-#ppt_h/2"/>
                                          </p:val>
                                        </p:tav>
                                        <p:tav tm="100000">
                                          <p:val>
                                            <p:strVal val="#ppt_y"/>
                                          </p:val>
                                        </p:tav>
                                      </p:tavLst>
                                    </p:anim>
                                  </p:childTnLst>
                                </p:cTn>
                              </p:par>
                              <p:par>
                                <p:cTn id="419" presetID="8" presetClass="emph" presetSubtype="0" repeatCount="indefinite" fill="hold" grpId="1" nodeType="withEffect">
                                  <p:stCondLst>
                                    <p:cond delay="0"/>
                                  </p:stCondLst>
                                  <p:childTnLst>
                                    <p:animRot by="-21600000">
                                      <p:cBhvr>
                                        <p:cTn id="420" dur="3500" fill="hold"/>
                                        <p:tgtEl>
                                          <p:spTgt spid="174"/>
                                        </p:tgtEl>
                                        <p:attrNameLst>
                                          <p:attrName>r</p:attrName>
                                        </p:attrNameLst>
                                      </p:cBhvr>
                                    </p:animRot>
                                  </p:childTnLst>
                                </p:cTn>
                              </p:par>
                              <p:par>
                                <p:cTn id="421" presetID="2" presetClass="exit" presetSubtype="8" fill="hold" grpId="2" nodeType="withEffect">
                                  <p:stCondLst>
                                    <p:cond delay="0"/>
                                  </p:stCondLst>
                                  <p:childTnLst>
                                    <p:anim calcmode="lin" valueType="num">
                                      <p:cBhvr additive="base">
                                        <p:cTn id="422" dur="3500"/>
                                        <p:tgtEl>
                                          <p:spTgt spid="174"/>
                                        </p:tgtEl>
                                        <p:attrNameLst>
                                          <p:attrName>ppt_x</p:attrName>
                                        </p:attrNameLst>
                                      </p:cBhvr>
                                      <p:tavLst>
                                        <p:tav tm="0">
                                          <p:val>
                                            <p:strVal val="ppt_x"/>
                                          </p:val>
                                        </p:tav>
                                        <p:tav tm="100000">
                                          <p:val>
                                            <p:strVal val="0-ppt_w/2"/>
                                          </p:val>
                                        </p:tav>
                                      </p:tavLst>
                                    </p:anim>
                                    <p:anim calcmode="lin" valueType="num">
                                      <p:cBhvr additive="base">
                                        <p:cTn id="423" dur="3500"/>
                                        <p:tgtEl>
                                          <p:spTgt spid="174"/>
                                        </p:tgtEl>
                                        <p:attrNameLst>
                                          <p:attrName>ppt_y</p:attrName>
                                        </p:attrNameLst>
                                      </p:cBhvr>
                                      <p:tavLst>
                                        <p:tav tm="0">
                                          <p:val>
                                            <p:strVal val="ppt_y"/>
                                          </p:val>
                                        </p:tav>
                                        <p:tav tm="100000">
                                          <p:val>
                                            <p:strVal val="ppt_y"/>
                                          </p:val>
                                        </p:tav>
                                      </p:tavLst>
                                    </p:anim>
                                    <p:set>
                                      <p:cBhvr>
                                        <p:cTn id="424" dur="1" fill="hold">
                                          <p:stCondLst>
                                            <p:cond delay="3499"/>
                                          </p:stCondLst>
                                        </p:cTn>
                                        <p:tgtEl>
                                          <p:spTgt spid="174"/>
                                        </p:tgtEl>
                                        <p:attrNameLst>
                                          <p:attrName>style.visibility</p:attrName>
                                        </p:attrNameLst>
                                      </p:cBhvr>
                                      <p:to>
                                        <p:strVal val="hidden"/>
                                      </p:to>
                                    </p:set>
                                  </p:childTnLst>
                                </p:cTn>
                              </p:par>
                              <p:par>
                                <p:cTn id="425" presetID="16" presetClass="entr" presetSubtype="37" fill="hold" nodeType="withEffect">
                                  <p:stCondLst>
                                    <p:cond delay="500"/>
                                  </p:stCondLst>
                                  <p:childTnLst>
                                    <p:set>
                                      <p:cBhvr>
                                        <p:cTn id="426" dur="1" fill="hold">
                                          <p:stCondLst>
                                            <p:cond delay="0"/>
                                          </p:stCondLst>
                                        </p:cTn>
                                        <p:tgtEl>
                                          <p:spTgt spid="55"/>
                                        </p:tgtEl>
                                        <p:attrNameLst>
                                          <p:attrName>style.visibility</p:attrName>
                                        </p:attrNameLst>
                                      </p:cBhvr>
                                      <p:to>
                                        <p:strVal val="visible"/>
                                      </p:to>
                                    </p:set>
                                    <p:animEffect transition="in" filter="barn(outVertical)">
                                      <p:cBhvr>
                                        <p:cTn id="427" dur="3250"/>
                                        <p:tgtEl>
                                          <p:spTgt spid="55"/>
                                        </p:tgtEl>
                                      </p:cBhvr>
                                    </p:animEffect>
                                  </p:childTnLst>
                                </p:cTn>
                              </p:par>
                              <p:par>
                                <p:cTn id="428" presetID="23" presetClass="entr" presetSubtype="272" fill="hold" nodeType="withEffect">
                                  <p:stCondLst>
                                    <p:cond delay="500"/>
                                  </p:stCondLst>
                                  <p:childTnLst>
                                    <p:set>
                                      <p:cBhvr>
                                        <p:cTn id="429" dur="1" fill="hold">
                                          <p:stCondLst>
                                            <p:cond delay="0"/>
                                          </p:stCondLst>
                                        </p:cTn>
                                        <p:tgtEl>
                                          <p:spTgt spid="55"/>
                                        </p:tgtEl>
                                        <p:attrNameLst>
                                          <p:attrName>style.visibility</p:attrName>
                                        </p:attrNameLst>
                                      </p:cBhvr>
                                      <p:to>
                                        <p:strVal val="visible"/>
                                      </p:to>
                                    </p:set>
                                    <p:anim calcmode="lin" valueType="num">
                                      <p:cBhvr>
                                        <p:cTn id="430" dur="3250" fill="hold"/>
                                        <p:tgtEl>
                                          <p:spTgt spid="55"/>
                                        </p:tgtEl>
                                        <p:attrNameLst>
                                          <p:attrName>ppt_w</p:attrName>
                                        </p:attrNameLst>
                                      </p:cBhvr>
                                      <p:tavLst>
                                        <p:tav tm="0">
                                          <p:val>
                                            <p:strVal val="2/3*#ppt_w"/>
                                          </p:val>
                                        </p:tav>
                                        <p:tav tm="100000">
                                          <p:val>
                                            <p:strVal val="#ppt_w"/>
                                          </p:val>
                                        </p:tav>
                                      </p:tavLst>
                                    </p:anim>
                                    <p:anim calcmode="lin" valueType="num">
                                      <p:cBhvr>
                                        <p:cTn id="431" dur="3250" fill="hold"/>
                                        <p:tgtEl>
                                          <p:spTgt spid="55"/>
                                        </p:tgtEl>
                                        <p:attrNameLst>
                                          <p:attrName>ppt_h</p:attrName>
                                        </p:attrNameLst>
                                      </p:cBhvr>
                                      <p:tavLst>
                                        <p:tav tm="0">
                                          <p:val>
                                            <p:strVal val="2/3*#ppt_h"/>
                                          </p:val>
                                        </p:tav>
                                        <p:tav tm="100000">
                                          <p:val>
                                            <p:strVal val="#ppt_h"/>
                                          </p:val>
                                        </p:tav>
                                      </p:tavLst>
                                    </p:anim>
                                  </p:childTnLst>
                                </p:cTn>
                              </p:par>
                              <p:par>
                                <p:cTn id="432" presetID="9" presetClass="emph" presetSubtype="0" grpId="0" nodeType="withEffect">
                                  <p:stCondLst>
                                    <p:cond delay="0"/>
                                  </p:stCondLst>
                                  <p:childTnLst>
                                    <p:set>
                                      <p:cBhvr rctx="PPT">
                                        <p:cTn id="433" dur="indefinite"/>
                                        <p:tgtEl>
                                          <p:spTgt spid="54"/>
                                        </p:tgtEl>
                                        <p:attrNameLst>
                                          <p:attrName>style.opacity</p:attrName>
                                        </p:attrNameLst>
                                      </p:cBhvr>
                                      <p:to>
                                        <p:strVal val="0"/>
                                      </p:to>
                                    </p:set>
                                    <p:animEffect filter="image" prLst="opacity: 0">
                                      <p:cBhvr rctx="IE">
                                        <p:cTn id="434" dur="indefinite"/>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1" grpId="0" animBg="1"/>
      <p:bldP spid="191" grpId="1" animBg="1"/>
      <p:bldP spid="191" grpId="2" animBg="1"/>
      <p:bldP spid="192" grpId="0" animBg="1"/>
      <p:bldP spid="192" grpId="1" animBg="1"/>
      <p:bldP spid="192" grpId="2" animBg="1"/>
      <p:bldP spid="193" grpId="0" animBg="1"/>
      <p:bldP spid="193" grpId="1" animBg="1"/>
      <p:bldP spid="193" grpId="2" animBg="1"/>
      <p:bldP spid="194" grpId="0" animBg="1"/>
      <p:bldP spid="194" grpId="1" animBg="1"/>
      <p:bldP spid="194" grpId="2" animBg="1"/>
      <p:bldP spid="195" grpId="0" animBg="1"/>
      <p:bldP spid="195" grpId="1" animBg="1"/>
      <p:bldP spid="195" grpId="2" animBg="1"/>
      <p:bldP spid="186" grpId="0" animBg="1"/>
      <p:bldP spid="186" grpId="1" animBg="1"/>
      <p:bldP spid="186" grpId="2" animBg="1"/>
      <p:bldP spid="187" grpId="0" animBg="1"/>
      <p:bldP spid="187" grpId="1" animBg="1"/>
      <p:bldP spid="187" grpId="2" animBg="1"/>
      <p:bldP spid="188" grpId="0" animBg="1"/>
      <p:bldP spid="188" grpId="1" animBg="1"/>
      <p:bldP spid="188" grpId="2" animBg="1"/>
      <p:bldP spid="189" grpId="0" animBg="1"/>
      <p:bldP spid="189" grpId="1" animBg="1"/>
      <p:bldP spid="189" grpId="2" animBg="1"/>
      <p:bldP spid="190" grpId="0" animBg="1"/>
      <p:bldP spid="190" grpId="1" animBg="1"/>
      <p:bldP spid="190" grpId="2" animBg="1"/>
      <p:bldP spid="182" grpId="0" animBg="1"/>
      <p:bldP spid="182" grpId="1" animBg="1"/>
      <p:bldP spid="182" grpId="2" animBg="1"/>
      <p:bldP spid="183" grpId="0" animBg="1"/>
      <p:bldP spid="183" grpId="1" animBg="1"/>
      <p:bldP spid="183" grpId="2" animBg="1"/>
      <p:bldP spid="184" grpId="0" animBg="1"/>
      <p:bldP spid="184" grpId="1" animBg="1"/>
      <p:bldP spid="184" grpId="2" animBg="1"/>
      <p:bldP spid="185" grpId="0" animBg="1"/>
      <p:bldP spid="185" grpId="1" animBg="1"/>
      <p:bldP spid="185" grpId="2" animBg="1"/>
      <p:bldP spid="179" grpId="0" animBg="1"/>
      <p:bldP spid="179" grpId="1" animBg="1"/>
      <p:bldP spid="179" grpId="2" animBg="1"/>
      <p:bldP spid="180" grpId="0" animBg="1"/>
      <p:bldP spid="180" grpId="1" animBg="1"/>
      <p:bldP spid="180" grpId="2" animBg="1"/>
      <p:bldP spid="181" grpId="0" animBg="1"/>
      <p:bldP spid="181" grpId="1" animBg="1"/>
      <p:bldP spid="181" grpId="2" animBg="1"/>
      <p:bldP spid="174" grpId="0" animBg="1"/>
      <p:bldP spid="174" grpId="1" animBg="1"/>
      <p:bldP spid="174" grpId="2" animBg="1"/>
      <p:bldP spid="177" grpId="0" animBg="1"/>
      <p:bldP spid="177" grpId="1" animBg="1"/>
      <p:bldP spid="177" grpId="2" animBg="1"/>
      <p:bldP spid="178" grpId="0" animBg="1"/>
      <p:bldP spid="178" grpId="1" animBg="1"/>
      <p:bldP spid="178" grpId="2" animBg="1"/>
      <p:bldP spid="176" grpId="0" animBg="1"/>
      <p:bldP spid="176" grpId="1" animBg="1"/>
      <p:bldP spid="176" grpId="2" animBg="1"/>
      <p:bldP spid="218" grpId="0" animBg="1"/>
      <p:bldP spid="218" grpId="1" animBg="1"/>
      <p:bldP spid="218" grpId="2" animBg="1"/>
      <p:bldP spid="219" grpId="0" animBg="1"/>
      <p:bldP spid="219" grpId="1" animBg="1"/>
      <p:bldP spid="219" grpId="2" animBg="1"/>
      <p:bldP spid="220" grpId="0" animBg="1"/>
      <p:bldP spid="220" grpId="1" animBg="1"/>
      <p:bldP spid="220" grpId="2" animBg="1"/>
      <p:bldP spid="221" grpId="0" animBg="1"/>
      <p:bldP spid="221" grpId="1" animBg="1"/>
      <p:bldP spid="221" grpId="2" animBg="1"/>
      <p:bldP spid="222" grpId="0" animBg="1"/>
      <p:bldP spid="222" grpId="1" animBg="1"/>
      <p:bldP spid="222" grpId="2" animBg="1"/>
      <p:bldP spid="213" grpId="0" animBg="1"/>
      <p:bldP spid="213" grpId="1" animBg="1"/>
      <p:bldP spid="213" grpId="2" animBg="1"/>
      <p:bldP spid="214" grpId="0" animBg="1"/>
      <p:bldP spid="214" grpId="1" animBg="1"/>
      <p:bldP spid="214" grpId="2" animBg="1"/>
      <p:bldP spid="215" grpId="0" animBg="1"/>
      <p:bldP spid="215" grpId="1" animBg="1"/>
      <p:bldP spid="215" grpId="2" animBg="1"/>
      <p:bldP spid="216" grpId="0" animBg="1"/>
      <p:bldP spid="216" grpId="1" animBg="1"/>
      <p:bldP spid="216" grpId="2" animBg="1"/>
      <p:bldP spid="217" grpId="0" animBg="1"/>
      <p:bldP spid="217" grpId="1" animBg="1"/>
      <p:bldP spid="217" grpId="2" animBg="1"/>
      <p:bldP spid="209" grpId="0" animBg="1"/>
      <p:bldP spid="209" grpId="1" animBg="1"/>
      <p:bldP spid="209" grpId="2" animBg="1"/>
      <p:bldP spid="210" grpId="0" animBg="1"/>
      <p:bldP spid="210" grpId="1" animBg="1"/>
      <p:bldP spid="210" grpId="2" animBg="1"/>
      <p:bldP spid="211" grpId="0" animBg="1"/>
      <p:bldP spid="211" grpId="1" animBg="1"/>
      <p:bldP spid="211" grpId="2" animBg="1"/>
      <p:bldP spid="212" grpId="0" animBg="1"/>
      <p:bldP spid="212" grpId="1" animBg="1"/>
      <p:bldP spid="212" grpId="2" animBg="1"/>
      <p:bldP spid="206" grpId="0" animBg="1"/>
      <p:bldP spid="206" grpId="1" animBg="1"/>
      <p:bldP spid="206" grpId="2" animBg="1"/>
      <p:bldP spid="207" grpId="0" animBg="1"/>
      <p:bldP spid="207" grpId="1" animBg="1"/>
      <p:bldP spid="207" grpId="2" animBg="1"/>
      <p:bldP spid="208" grpId="0" animBg="1"/>
      <p:bldP spid="208" grpId="1" animBg="1"/>
      <p:bldP spid="208" grpId="2" animBg="1"/>
      <p:bldP spid="201" grpId="0" animBg="1"/>
      <p:bldP spid="201" grpId="1" animBg="1"/>
      <p:bldP spid="201" grpId="2" animBg="1"/>
      <p:bldP spid="204" grpId="0" animBg="1"/>
      <p:bldP spid="204" grpId="1" animBg="1"/>
      <p:bldP spid="204" grpId="2" animBg="1"/>
      <p:bldP spid="205" grpId="0" animBg="1"/>
      <p:bldP spid="205" grpId="1" animBg="1"/>
      <p:bldP spid="205" grpId="2" animBg="1"/>
      <p:bldP spid="203" grpId="0" animBg="1"/>
      <p:bldP spid="203" grpId="1" animBg="1"/>
      <p:bldP spid="203" grpId="2" animBg="1"/>
      <p:bldP spid="54"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5" name="74 Grupo"/>
          <p:cNvGrpSpPr/>
          <p:nvPr/>
        </p:nvGrpSpPr>
        <p:grpSpPr>
          <a:xfrm rot="5400000">
            <a:off x="2002532" y="-1997968"/>
            <a:ext cx="5143500" cy="9139436"/>
            <a:chOff x="0" y="0"/>
            <a:chExt cx="9170370" cy="5133104"/>
          </a:xfrm>
        </p:grpSpPr>
        <p:sp>
          <p:nvSpPr>
            <p:cNvPr id="76" name="75 Rectángulo"/>
            <p:cNvSpPr/>
            <p:nvPr/>
          </p:nvSpPr>
          <p:spPr>
            <a:xfrm flipH="1">
              <a:off x="0" y="2571750"/>
              <a:ext cx="9170370" cy="2561354"/>
            </a:xfrm>
            <a:prstGeom prst="rect">
              <a:avLst/>
            </a:prstGeom>
            <a:gradFill flip="none" rotWithShape="1">
              <a:gsLst>
                <a:gs pos="56000">
                  <a:srgbClr val="113D00">
                    <a:lumMod val="0"/>
                  </a:srgbClr>
                </a:gs>
                <a:gs pos="10000">
                  <a:srgbClr val="66FF33">
                    <a:lumMod val="0"/>
                  </a:srgbClr>
                </a:gs>
                <a:gs pos="80000">
                  <a:srgbClr val="8CFF58">
                    <a:lumMod val="0"/>
                  </a:srgbClr>
                </a:gs>
                <a:gs pos="37000">
                  <a:schemeClr val="accent5">
                    <a:lumMod val="6000"/>
                    <a:lumOff val="94000"/>
                  </a:schemeClr>
                </a:gs>
                <a:gs pos="98000">
                  <a:schemeClr val="accent5">
                    <a:lumMod val="2000"/>
                    <a:lumOff val="98000"/>
                  </a:schemeClr>
                </a:gs>
              </a:gsLst>
              <a:path path="rect">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flipH="1" flipV="1">
              <a:off x="0" y="0"/>
              <a:ext cx="9170069" cy="2571750"/>
            </a:xfrm>
            <a:prstGeom prst="rect">
              <a:avLst/>
            </a:prstGeom>
            <a:gradFill>
              <a:gsLst>
                <a:gs pos="56000">
                  <a:srgbClr val="113D00">
                    <a:lumMod val="0"/>
                  </a:srgbClr>
                </a:gs>
                <a:gs pos="10000">
                  <a:srgbClr val="66FF33">
                    <a:lumMod val="0"/>
                  </a:srgbClr>
                </a:gs>
                <a:gs pos="80000">
                  <a:srgbClr val="8CFF58">
                    <a:lumMod val="0"/>
                  </a:srgbClr>
                </a:gs>
                <a:gs pos="37000">
                  <a:schemeClr val="accent5">
                    <a:lumMod val="6000"/>
                    <a:lumOff val="94000"/>
                  </a:schemeClr>
                </a:gs>
                <a:gs pos="98000">
                  <a:schemeClr val="accent5">
                    <a:lumMod val="2000"/>
                    <a:lumOff val="98000"/>
                  </a:schemeClr>
                </a:gs>
              </a:gsLst>
              <a:path path="rect">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74" name="73 Imagen" descr="Diapositiva2"/>
          <p:cNvPicPr>
            <a:picLocks noGrp="1" noChangeAspect="1"/>
          </p:cNvPicPr>
          <p:nvPr isPhoto="1"/>
        </p:nvPicPr>
        <p:blipFill rotWithShape="1">
          <a:blip r:embed="rId2">
            <a:lum/>
            <a:extLst>
              <a:ext uri="{28A0092B-C50C-407E-A947-70E740481C1C}">
                <a14:useLocalDpi xmlns:a14="http://schemas.microsoft.com/office/drawing/2010/main" val="0"/>
              </a:ext>
            </a:extLst>
          </a:blip>
          <a:srcRect t="-98502" b="-1"/>
          <a:stretch/>
        </p:blipFill>
        <p:spPr>
          <a:xfrm>
            <a:off x="0" y="-5066353"/>
            <a:ext cx="9144000" cy="10209853"/>
          </a:xfrm>
          <a:prstGeom prst="rect">
            <a:avLst/>
          </a:prstGeom>
          <a:noFill/>
          <a:ln>
            <a:noFill/>
          </a:ln>
        </p:spPr>
      </p:pic>
      <p:sp>
        <p:nvSpPr>
          <p:cNvPr id="38" name="37 Rectángulo"/>
          <p:cNvSpPr/>
          <p:nvPr/>
        </p:nvSpPr>
        <p:spPr>
          <a:xfrm>
            <a:off x="-211" y="1257012"/>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a:off x="625354" y="1581048"/>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a:off x="1161913" y="1905084"/>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a:off x="2103741" y="2222382"/>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a:off x="2729306" y="2546418"/>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a:off x="3265865" y="2870454"/>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a:off x="4227741" y="3201228"/>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a:off x="4853306" y="3525264"/>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a:off x="5389865" y="3849300"/>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a:off x="6364723" y="4173012"/>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a:off x="6990288" y="4497048"/>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a:off x="7526847" y="4821084"/>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a:off x="-16405" y="24866"/>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a:off x="609160" y="348902"/>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a:off x="1145719" y="672938"/>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a:off x="2087547" y="990236"/>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a:off x="2713112" y="1314272"/>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a:off x="3249671" y="1638308"/>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a:off x="4211547" y="1969082"/>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a:off x="4837112" y="2293118"/>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a:off x="5373671" y="2617154"/>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a:off x="6348529" y="2940866"/>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a:off x="6974094" y="3264902"/>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a:off x="7510653" y="3588938"/>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flipH="1">
            <a:off x="7510653" y="1257012"/>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flipH="1">
            <a:off x="6885088" y="1581048"/>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flipH="1">
            <a:off x="6348529" y="1905084"/>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flipH="1">
            <a:off x="5406701" y="2222382"/>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flipH="1">
            <a:off x="4781136" y="2546418"/>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flipH="1">
            <a:off x="4244577" y="2870454"/>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flipH="1">
            <a:off x="3282701" y="3201228"/>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flipH="1">
            <a:off x="2657136" y="3525264"/>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flipH="1">
            <a:off x="2120577" y="3849300"/>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flipH="1">
            <a:off x="1145719" y="4173012"/>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flipH="1">
            <a:off x="520154" y="4497048"/>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flipH="1">
            <a:off x="-16405" y="4821084"/>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flipH="1">
            <a:off x="7526847" y="24866"/>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flipH="1">
            <a:off x="6901282" y="348902"/>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flipH="1">
            <a:off x="6364723" y="672938"/>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flipH="1">
            <a:off x="5422895" y="990236"/>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flipH="1">
            <a:off x="4797330" y="1314272"/>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flipH="1">
            <a:off x="4260771" y="1638308"/>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flipH="1">
            <a:off x="3298895" y="1969082"/>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flipH="1">
            <a:off x="2673330" y="2293118"/>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flipH="1">
            <a:off x="2136771" y="2617154"/>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flipH="1">
            <a:off x="1161913" y="2940866"/>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flipH="1">
            <a:off x="536348" y="3264902"/>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flipH="1">
            <a:off x="-211" y="3588938"/>
            <a:ext cx="1609676" cy="180000"/>
          </a:xfrm>
          <a:prstGeom prst="rect">
            <a:avLst/>
          </a:prstGeom>
          <a:gradFill>
            <a:gsLst>
              <a:gs pos="50000">
                <a:srgbClr val="FF0000"/>
              </a:gs>
              <a:gs pos="44000">
                <a:srgbClr val="FF3399"/>
              </a:gs>
              <a:gs pos="55000">
                <a:srgbClr val="FF6633"/>
              </a:gs>
              <a:gs pos="17000">
                <a:srgbClr val="FFFF00">
                  <a:lumMod val="91000"/>
                  <a:lumOff val="9000"/>
                </a:srgbClr>
              </a:gs>
              <a:gs pos="29176">
                <a:srgbClr val="54B000"/>
              </a:gs>
              <a:gs pos="74000">
                <a:srgbClr val="54B000"/>
              </a:gs>
              <a:gs pos="84000">
                <a:schemeClr val="tx1">
                  <a:lumMod val="95000"/>
                </a:schemeClr>
              </a:gs>
            </a:gsLst>
            <a:lin ang="0" scaled="1"/>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flipH="1">
            <a:off x="-180528" y="-8158"/>
            <a:ext cx="9577064" cy="5143500"/>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5103747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additive="base">
                                        <p:cTn id="7" dur="4000" fill="hold"/>
                                        <p:tgtEl>
                                          <p:spTgt spid="55"/>
                                        </p:tgtEl>
                                        <p:attrNameLst>
                                          <p:attrName>ppt_x</p:attrName>
                                        </p:attrNameLst>
                                      </p:cBhvr>
                                      <p:tavLst>
                                        <p:tav tm="0">
                                          <p:val>
                                            <p:strVal val="0-#ppt_w/2"/>
                                          </p:val>
                                        </p:tav>
                                        <p:tav tm="100000">
                                          <p:val>
                                            <p:strVal val="#ppt_x"/>
                                          </p:val>
                                        </p:tav>
                                      </p:tavLst>
                                    </p:anim>
                                    <p:anim calcmode="lin" valueType="num">
                                      <p:cBhvr additive="base">
                                        <p:cTn id="8" dur="4000" fill="hold"/>
                                        <p:tgtEl>
                                          <p:spTgt spid="55"/>
                                        </p:tgtEl>
                                        <p:attrNameLst>
                                          <p:attrName>ppt_y</p:attrName>
                                        </p:attrNameLst>
                                      </p:cBhvr>
                                      <p:tavLst>
                                        <p:tav tm="0">
                                          <p:val>
                                            <p:strVal val="#ppt_y"/>
                                          </p:val>
                                        </p:tav>
                                        <p:tav tm="100000">
                                          <p:val>
                                            <p:strVal val="#ppt_y"/>
                                          </p:val>
                                        </p:tav>
                                      </p:tavLst>
                                    </p:anim>
                                  </p:childTnLst>
                                </p:cTn>
                              </p:par>
                              <p:par>
                                <p:cTn id="9" presetID="5" presetClass="entr" presetSubtype="5" fill="hold" grpId="1" nodeType="withEffect">
                                  <p:stCondLst>
                                    <p:cond delay="0"/>
                                  </p:stCondLst>
                                  <p:childTnLst>
                                    <p:set>
                                      <p:cBhvr>
                                        <p:cTn id="10" dur="1" fill="hold">
                                          <p:stCondLst>
                                            <p:cond delay="0"/>
                                          </p:stCondLst>
                                        </p:cTn>
                                        <p:tgtEl>
                                          <p:spTgt spid="55"/>
                                        </p:tgtEl>
                                        <p:attrNameLst>
                                          <p:attrName>style.visibility</p:attrName>
                                        </p:attrNameLst>
                                      </p:cBhvr>
                                      <p:to>
                                        <p:strVal val="visible"/>
                                      </p:to>
                                    </p:set>
                                    <p:animEffect transition="in" filter="checkerboard(down)">
                                      <p:cBhvr>
                                        <p:cTn id="11" dur="4000"/>
                                        <p:tgtEl>
                                          <p:spTgt spid="55"/>
                                        </p:tgtEl>
                                      </p:cBhvr>
                                    </p:animEffect>
                                  </p:childTnLst>
                                </p:cTn>
                              </p:par>
                              <p:par>
                                <p:cTn id="12" presetID="19" presetClass="entr" presetSubtype="5" fill="hold" grpId="2" nodeType="withEffect">
                                  <p:stCondLst>
                                    <p:cond delay="0"/>
                                  </p:stCondLst>
                                  <p:childTnLst>
                                    <p:set>
                                      <p:cBhvr>
                                        <p:cTn id="13" dur="1" fill="hold">
                                          <p:stCondLst>
                                            <p:cond delay="0"/>
                                          </p:stCondLst>
                                        </p:cTn>
                                        <p:tgtEl>
                                          <p:spTgt spid="55"/>
                                        </p:tgtEl>
                                        <p:attrNameLst>
                                          <p:attrName>style.visibility</p:attrName>
                                        </p:attrNameLst>
                                      </p:cBhvr>
                                      <p:to>
                                        <p:strVal val="visible"/>
                                      </p:to>
                                    </p:set>
                                    <p:anim calcmode="lin" valueType="num">
                                      <p:cBhvr>
                                        <p:cTn id="14" dur="4000" fill="hold"/>
                                        <p:tgtEl>
                                          <p:spTgt spid="55"/>
                                        </p:tgtEl>
                                        <p:attrNameLst>
                                          <p:attrName>ppt_w</p:attrName>
                                        </p:attrNameLst>
                                      </p:cBhvr>
                                      <p:tavLst>
                                        <p:tav tm="0">
                                          <p:val>
                                            <p:strVal val="#ppt_w"/>
                                          </p:val>
                                        </p:tav>
                                        <p:tav tm="100000">
                                          <p:val>
                                            <p:strVal val="#ppt_w"/>
                                          </p:val>
                                        </p:tav>
                                      </p:tavLst>
                                    </p:anim>
                                    <p:anim calcmode="lin" valueType="num">
                                      <p:cBhvr>
                                        <p:cTn id="15" dur="4000" fill="hold"/>
                                        <p:tgtEl>
                                          <p:spTgt spid="55"/>
                                        </p:tgtEl>
                                        <p:attrNameLst>
                                          <p:attrName>ppt_h</p:attrName>
                                        </p:attrNameLst>
                                      </p:cBhvr>
                                      <p:tavLst>
                                        <p:tav tm="0" fmla="#ppt_h*sin(2.5*pi*$)">
                                          <p:val>
                                            <p:fltVal val="0"/>
                                          </p:val>
                                        </p:tav>
                                        <p:tav tm="100000">
                                          <p:val>
                                            <p:fltVal val="1"/>
                                          </p:val>
                                        </p:tav>
                                      </p:tavLst>
                                    </p:anim>
                                  </p:childTnLst>
                                </p:cTn>
                              </p:par>
                              <p:par>
                                <p:cTn id="16" presetID="2" presetClass="entr" presetSubtype="8" fill="hold" grpId="0" nodeType="withEffect">
                                  <p:stCondLst>
                                    <p:cond delay="0"/>
                                  </p:stCondLst>
                                  <p:childTnLst>
                                    <p:set>
                                      <p:cBhvr>
                                        <p:cTn id="17" dur="1" fill="hold">
                                          <p:stCondLst>
                                            <p:cond delay="0"/>
                                          </p:stCondLst>
                                        </p:cTn>
                                        <p:tgtEl>
                                          <p:spTgt spid="57"/>
                                        </p:tgtEl>
                                        <p:attrNameLst>
                                          <p:attrName>style.visibility</p:attrName>
                                        </p:attrNameLst>
                                      </p:cBhvr>
                                      <p:to>
                                        <p:strVal val="visible"/>
                                      </p:to>
                                    </p:set>
                                    <p:anim calcmode="lin" valueType="num">
                                      <p:cBhvr additive="base">
                                        <p:cTn id="18" dur="4000" fill="hold"/>
                                        <p:tgtEl>
                                          <p:spTgt spid="57"/>
                                        </p:tgtEl>
                                        <p:attrNameLst>
                                          <p:attrName>ppt_x</p:attrName>
                                        </p:attrNameLst>
                                      </p:cBhvr>
                                      <p:tavLst>
                                        <p:tav tm="0">
                                          <p:val>
                                            <p:strVal val="0-#ppt_w/2"/>
                                          </p:val>
                                        </p:tav>
                                        <p:tav tm="100000">
                                          <p:val>
                                            <p:strVal val="#ppt_x"/>
                                          </p:val>
                                        </p:tav>
                                      </p:tavLst>
                                    </p:anim>
                                    <p:anim calcmode="lin" valueType="num">
                                      <p:cBhvr additive="base">
                                        <p:cTn id="19" dur="4000" fill="hold"/>
                                        <p:tgtEl>
                                          <p:spTgt spid="57"/>
                                        </p:tgtEl>
                                        <p:attrNameLst>
                                          <p:attrName>ppt_y</p:attrName>
                                        </p:attrNameLst>
                                      </p:cBhvr>
                                      <p:tavLst>
                                        <p:tav tm="0">
                                          <p:val>
                                            <p:strVal val="#ppt_y"/>
                                          </p:val>
                                        </p:tav>
                                        <p:tav tm="100000">
                                          <p:val>
                                            <p:strVal val="#ppt_y"/>
                                          </p:val>
                                        </p:tav>
                                      </p:tavLst>
                                    </p:anim>
                                  </p:childTnLst>
                                </p:cTn>
                              </p:par>
                              <p:par>
                                <p:cTn id="20" presetID="5" presetClass="entr" presetSubtype="5" fill="hold" grpId="1" nodeType="withEffect">
                                  <p:stCondLst>
                                    <p:cond delay="0"/>
                                  </p:stCondLst>
                                  <p:childTnLst>
                                    <p:set>
                                      <p:cBhvr>
                                        <p:cTn id="21" dur="1" fill="hold">
                                          <p:stCondLst>
                                            <p:cond delay="0"/>
                                          </p:stCondLst>
                                        </p:cTn>
                                        <p:tgtEl>
                                          <p:spTgt spid="57"/>
                                        </p:tgtEl>
                                        <p:attrNameLst>
                                          <p:attrName>style.visibility</p:attrName>
                                        </p:attrNameLst>
                                      </p:cBhvr>
                                      <p:to>
                                        <p:strVal val="visible"/>
                                      </p:to>
                                    </p:set>
                                    <p:animEffect transition="in" filter="checkerboard(down)">
                                      <p:cBhvr>
                                        <p:cTn id="22" dur="4000"/>
                                        <p:tgtEl>
                                          <p:spTgt spid="57"/>
                                        </p:tgtEl>
                                      </p:cBhvr>
                                    </p:animEffect>
                                  </p:childTnLst>
                                </p:cTn>
                              </p:par>
                              <p:par>
                                <p:cTn id="23" presetID="19" presetClass="entr" presetSubtype="5" fill="hold" grpId="2" nodeType="withEffect">
                                  <p:stCondLst>
                                    <p:cond delay="0"/>
                                  </p:stCondLst>
                                  <p:childTnLst>
                                    <p:set>
                                      <p:cBhvr>
                                        <p:cTn id="24" dur="1" fill="hold">
                                          <p:stCondLst>
                                            <p:cond delay="0"/>
                                          </p:stCondLst>
                                        </p:cTn>
                                        <p:tgtEl>
                                          <p:spTgt spid="57"/>
                                        </p:tgtEl>
                                        <p:attrNameLst>
                                          <p:attrName>style.visibility</p:attrName>
                                        </p:attrNameLst>
                                      </p:cBhvr>
                                      <p:to>
                                        <p:strVal val="visible"/>
                                      </p:to>
                                    </p:set>
                                    <p:anim calcmode="lin" valueType="num">
                                      <p:cBhvr>
                                        <p:cTn id="25" dur="4000" fill="hold"/>
                                        <p:tgtEl>
                                          <p:spTgt spid="57"/>
                                        </p:tgtEl>
                                        <p:attrNameLst>
                                          <p:attrName>ppt_w</p:attrName>
                                        </p:attrNameLst>
                                      </p:cBhvr>
                                      <p:tavLst>
                                        <p:tav tm="0">
                                          <p:val>
                                            <p:strVal val="#ppt_w"/>
                                          </p:val>
                                        </p:tav>
                                        <p:tav tm="100000">
                                          <p:val>
                                            <p:strVal val="#ppt_w"/>
                                          </p:val>
                                        </p:tav>
                                      </p:tavLst>
                                    </p:anim>
                                    <p:anim calcmode="lin" valueType="num">
                                      <p:cBhvr>
                                        <p:cTn id="26" dur="4000" fill="hold"/>
                                        <p:tgtEl>
                                          <p:spTgt spid="57"/>
                                        </p:tgtEl>
                                        <p:attrNameLst>
                                          <p:attrName>ppt_h</p:attrName>
                                        </p:attrNameLst>
                                      </p:cBhvr>
                                      <p:tavLst>
                                        <p:tav tm="0" fmla="#ppt_h*sin(2.5*pi*$)">
                                          <p:val>
                                            <p:fltVal val="0"/>
                                          </p:val>
                                        </p:tav>
                                        <p:tav tm="100000">
                                          <p:val>
                                            <p:fltVal val="1"/>
                                          </p:val>
                                        </p:tav>
                                      </p:tavLst>
                                    </p:anim>
                                  </p:childTnLst>
                                </p:cTn>
                              </p:par>
                              <p:par>
                                <p:cTn id="27" presetID="2" presetClass="entr" presetSubtype="8" fill="hold" grpId="0" nodeType="withEffect">
                                  <p:stCondLst>
                                    <p:cond delay="0"/>
                                  </p:stCondLst>
                                  <p:childTnLst>
                                    <p:set>
                                      <p:cBhvr>
                                        <p:cTn id="28" dur="1" fill="hold">
                                          <p:stCondLst>
                                            <p:cond delay="0"/>
                                          </p:stCondLst>
                                        </p:cTn>
                                        <p:tgtEl>
                                          <p:spTgt spid="60"/>
                                        </p:tgtEl>
                                        <p:attrNameLst>
                                          <p:attrName>style.visibility</p:attrName>
                                        </p:attrNameLst>
                                      </p:cBhvr>
                                      <p:to>
                                        <p:strVal val="visible"/>
                                      </p:to>
                                    </p:set>
                                    <p:anim calcmode="lin" valueType="num">
                                      <p:cBhvr additive="base">
                                        <p:cTn id="29" dur="4000" fill="hold"/>
                                        <p:tgtEl>
                                          <p:spTgt spid="60"/>
                                        </p:tgtEl>
                                        <p:attrNameLst>
                                          <p:attrName>ppt_x</p:attrName>
                                        </p:attrNameLst>
                                      </p:cBhvr>
                                      <p:tavLst>
                                        <p:tav tm="0">
                                          <p:val>
                                            <p:strVal val="0-#ppt_w/2"/>
                                          </p:val>
                                        </p:tav>
                                        <p:tav tm="100000">
                                          <p:val>
                                            <p:strVal val="#ppt_x"/>
                                          </p:val>
                                        </p:tav>
                                      </p:tavLst>
                                    </p:anim>
                                    <p:anim calcmode="lin" valueType="num">
                                      <p:cBhvr additive="base">
                                        <p:cTn id="30" dur="4000" fill="hold"/>
                                        <p:tgtEl>
                                          <p:spTgt spid="60"/>
                                        </p:tgtEl>
                                        <p:attrNameLst>
                                          <p:attrName>ppt_y</p:attrName>
                                        </p:attrNameLst>
                                      </p:cBhvr>
                                      <p:tavLst>
                                        <p:tav tm="0">
                                          <p:val>
                                            <p:strVal val="#ppt_y"/>
                                          </p:val>
                                        </p:tav>
                                        <p:tav tm="100000">
                                          <p:val>
                                            <p:strVal val="#ppt_y"/>
                                          </p:val>
                                        </p:tav>
                                      </p:tavLst>
                                    </p:anim>
                                  </p:childTnLst>
                                </p:cTn>
                              </p:par>
                              <p:par>
                                <p:cTn id="31" presetID="5" presetClass="entr" presetSubtype="5" fill="hold" grpId="1" nodeType="withEffect">
                                  <p:stCondLst>
                                    <p:cond delay="0"/>
                                  </p:stCondLst>
                                  <p:childTnLst>
                                    <p:set>
                                      <p:cBhvr>
                                        <p:cTn id="32" dur="1" fill="hold">
                                          <p:stCondLst>
                                            <p:cond delay="0"/>
                                          </p:stCondLst>
                                        </p:cTn>
                                        <p:tgtEl>
                                          <p:spTgt spid="60"/>
                                        </p:tgtEl>
                                        <p:attrNameLst>
                                          <p:attrName>style.visibility</p:attrName>
                                        </p:attrNameLst>
                                      </p:cBhvr>
                                      <p:to>
                                        <p:strVal val="visible"/>
                                      </p:to>
                                    </p:set>
                                    <p:animEffect transition="in" filter="checkerboard(down)">
                                      <p:cBhvr>
                                        <p:cTn id="33" dur="4000"/>
                                        <p:tgtEl>
                                          <p:spTgt spid="60"/>
                                        </p:tgtEl>
                                      </p:cBhvr>
                                    </p:animEffect>
                                  </p:childTnLst>
                                </p:cTn>
                              </p:par>
                              <p:par>
                                <p:cTn id="34" presetID="19" presetClass="entr" presetSubtype="5" fill="hold" grpId="2" nodeType="withEffect">
                                  <p:stCondLst>
                                    <p:cond delay="0"/>
                                  </p:stCondLst>
                                  <p:childTnLst>
                                    <p:set>
                                      <p:cBhvr>
                                        <p:cTn id="35" dur="1" fill="hold">
                                          <p:stCondLst>
                                            <p:cond delay="0"/>
                                          </p:stCondLst>
                                        </p:cTn>
                                        <p:tgtEl>
                                          <p:spTgt spid="60"/>
                                        </p:tgtEl>
                                        <p:attrNameLst>
                                          <p:attrName>style.visibility</p:attrName>
                                        </p:attrNameLst>
                                      </p:cBhvr>
                                      <p:to>
                                        <p:strVal val="visible"/>
                                      </p:to>
                                    </p:set>
                                    <p:anim calcmode="lin" valueType="num">
                                      <p:cBhvr>
                                        <p:cTn id="36" dur="4000" fill="hold"/>
                                        <p:tgtEl>
                                          <p:spTgt spid="60"/>
                                        </p:tgtEl>
                                        <p:attrNameLst>
                                          <p:attrName>ppt_w</p:attrName>
                                        </p:attrNameLst>
                                      </p:cBhvr>
                                      <p:tavLst>
                                        <p:tav tm="0">
                                          <p:val>
                                            <p:strVal val="#ppt_w"/>
                                          </p:val>
                                        </p:tav>
                                        <p:tav tm="100000">
                                          <p:val>
                                            <p:strVal val="#ppt_w"/>
                                          </p:val>
                                        </p:tav>
                                      </p:tavLst>
                                    </p:anim>
                                    <p:anim calcmode="lin" valueType="num">
                                      <p:cBhvr>
                                        <p:cTn id="37" dur="4000" fill="hold"/>
                                        <p:tgtEl>
                                          <p:spTgt spid="60"/>
                                        </p:tgtEl>
                                        <p:attrNameLst>
                                          <p:attrName>ppt_h</p:attrName>
                                        </p:attrNameLst>
                                      </p:cBhvr>
                                      <p:tavLst>
                                        <p:tav tm="0" fmla="#ppt_h*sin(2.5*pi*$)">
                                          <p:val>
                                            <p:fltVal val="0"/>
                                          </p:val>
                                        </p:tav>
                                        <p:tav tm="100000">
                                          <p:val>
                                            <p:fltVal val="1"/>
                                          </p:val>
                                        </p:tav>
                                      </p:tavLst>
                                    </p:anim>
                                  </p:childTnLst>
                                </p:cTn>
                              </p:par>
                              <p:par>
                                <p:cTn id="38" presetID="2" presetClass="entr" presetSubtype="8" fill="hold" grpId="0" nodeType="withEffect">
                                  <p:stCondLst>
                                    <p:cond delay="0"/>
                                  </p:stCondLst>
                                  <p:childTnLst>
                                    <p:set>
                                      <p:cBhvr>
                                        <p:cTn id="39" dur="1" fill="hold">
                                          <p:stCondLst>
                                            <p:cond delay="0"/>
                                          </p:stCondLst>
                                        </p:cTn>
                                        <p:tgtEl>
                                          <p:spTgt spid="63"/>
                                        </p:tgtEl>
                                        <p:attrNameLst>
                                          <p:attrName>style.visibility</p:attrName>
                                        </p:attrNameLst>
                                      </p:cBhvr>
                                      <p:to>
                                        <p:strVal val="visible"/>
                                      </p:to>
                                    </p:set>
                                    <p:anim calcmode="lin" valueType="num">
                                      <p:cBhvr additive="base">
                                        <p:cTn id="40" dur="4000" fill="hold"/>
                                        <p:tgtEl>
                                          <p:spTgt spid="63"/>
                                        </p:tgtEl>
                                        <p:attrNameLst>
                                          <p:attrName>ppt_x</p:attrName>
                                        </p:attrNameLst>
                                      </p:cBhvr>
                                      <p:tavLst>
                                        <p:tav tm="0">
                                          <p:val>
                                            <p:strVal val="0-#ppt_w/2"/>
                                          </p:val>
                                        </p:tav>
                                        <p:tav tm="100000">
                                          <p:val>
                                            <p:strVal val="#ppt_x"/>
                                          </p:val>
                                        </p:tav>
                                      </p:tavLst>
                                    </p:anim>
                                    <p:anim calcmode="lin" valueType="num">
                                      <p:cBhvr additive="base">
                                        <p:cTn id="41" dur="4000" fill="hold"/>
                                        <p:tgtEl>
                                          <p:spTgt spid="63"/>
                                        </p:tgtEl>
                                        <p:attrNameLst>
                                          <p:attrName>ppt_y</p:attrName>
                                        </p:attrNameLst>
                                      </p:cBhvr>
                                      <p:tavLst>
                                        <p:tav tm="0">
                                          <p:val>
                                            <p:strVal val="#ppt_y"/>
                                          </p:val>
                                        </p:tav>
                                        <p:tav tm="100000">
                                          <p:val>
                                            <p:strVal val="#ppt_y"/>
                                          </p:val>
                                        </p:tav>
                                      </p:tavLst>
                                    </p:anim>
                                  </p:childTnLst>
                                </p:cTn>
                              </p:par>
                              <p:par>
                                <p:cTn id="42" presetID="5" presetClass="entr" presetSubtype="5" fill="hold" grpId="1" nodeType="withEffect">
                                  <p:stCondLst>
                                    <p:cond delay="0"/>
                                  </p:stCondLst>
                                  <p:childTnLst>
                                    <p:set>
                                      <p:cBhvr>
                                        <p:cTn id="43" dur="1" fill="hold">
                                          <p:stCondLst>
                                            <p:cond delay="0"/>
                                          </p:stCondLst>
                                        </p:cTn>
                                        <p:tgtEl>
                                          <p:spTgt spid="63"/>
                                        </p:tgtEl>
                                        <p:attrNameLst>
                                          <p:attrName>style.visibility</p:attrName>
                                        </p:attrNameLst>
                                      </p:cBhvr>
                                      <p:to>
                                        <p:strVal val="visible"/>
                                      </p:to>
                                    </p:set>
                                    <p:animEffect transition="in" filter="checkerboard(down)">
                                      <p:cBhvr>
                                        <p:cTn id="44" dur="4000"/>
                                        <p:tgtEl>
                                          <p:spTgt spid="63"/>
                                        </p:tgtEl>
                                      </p:cBhvr>
                                    </p:animEffect>
                                  </p:childTnLst>
                                </p:cTn>
                              </p:par>
                              <p:par>
                                <p:cTn id="45" presetID="19" presetClass="entr" presetSubtype="5" fill="hold" grpId="2" nodeType="withEffect">
                                  <p:stCondLst>
                                    <p:cond delay="0"/>
                                  </p:stCondLst>
                                  <p:childTnLst>
                                    <p:set>
                                      <p:cBhvr>
                                        <p:cTn id="46" dur="1" fill="hold">
                                          <p:stCondLst>
                                            <p:cond delay="0"/>
                                          </p:stCondLst>
                                        </p:cTn>
                                        <p:tgtEl>
                                          <p:spTgt spid="63"/>
                                        </p:tgtEl>
                                        <p:attrNameLst>
                                          <p:attrName>style.visibility</p:attrName>
                                        </p:attrNameLst>
                                      </p:cBhvr>
                                      <p:to>
                                        <p:strVal val="visible"/>
                                      </p:to>
                                    </p:set>
                                    <p:anim calcmode="lin" valueType="num">
                                      <p:cBhvr>
                                        <p:cTn id="47" dur="4000" fill="hold"/>
                                        <p:tgtEl>
                                          <p:spTgt spid="63"/>
                                        </p:tgtEl>
                                        <p:attrNameLst>
                                          <p:attrName>ppt_w</p:attrName>
                                        </p:attrNameLst>
                                      </p:cBhvr>
                                      <p:tavLst>
                                        <p:tav tm="0">
                                          <p:val>
                                            <p:strVal val="#ppt_w"/>
                                          </p:val>
                                        </p:tav>
                                        <p:tav tm="100000">
                                          <p:val>
                                            <p:strVal val="#ppt_w"/>
                                          </p:val>
                                        </p:tav>
                                      </p:tavLst>
                                    </p:anim>
                                    <p:anim calcmode="lin" valueType="num">
                                      <p:cBhvr>
                                        <p:cTn id="48" dur="4000" fill="hold"/>
                                        <p:tgtEl>
                                          <p:spTgt spid="63"/>
                                        </p:tgtEl>
                                        <p:attrNameLst>
                                          <p:attrName>ppt_h</p:attrName>
                                        </p:attrNameLst>
                                      </p:cBhvr>
                                      <p:tavLst>
                                        <p:tav tm="0" fmla="#ppt_h*sin(2.5*pi*$)">
                                          <p:val>
                                            <p:fltVal val="0"/>
                                          </p:val>
                                        </p:tav>
                                        <p:tav tm="100000">
                                          <p:val>
                                            <p:fltVal val="1"/>
                                          </p:val>
                                        </p:tav>
                                      </p:tavLst>
                                    </p:anim>
                                  </p:childTnLst>
                                </p:cTn>
                              </p:par>
                              <p:par>
                                <p:cTn id="49" presetID="2" presetClass="entr" presetSubtype="8" fill="hold" grpId="0" nodeType="withEffect">
                                  <p:stCondLst>
                                    <p:cond delay="0"/>
                                  </p:stCondLst>
                                  <p:childTnLst>
                                    <p:set>
                                      <p:cBhvr>
                                        <p:cTn id="50" dur="1" fill="hold">
                                          <p:stCondLst>
                                            <p:cond delay="0"/>
                                          </p:stCondLst>
                                        </p:cTn>
                                        <p:tgtEl>
                                          <p:spTgt spid="65"/>
                                        </p:tgtEl>
                                        <p:attrNameLst>
                                          <p:attrName>style.visibility</p:attrName>
                                        </p:attrNameLst>
                                      </p:cBhvr>
                                      <p:to>
                                        <p:strVal val="visible"/>
                                      </p:to>
                                    </p:set>
                                    <p:anim calcmode="lin" valueType="num">
                                      <p:cBhvr additive="base">
                                        <p:cTn id="51" dur="4000" fill="hold"/>
                                        <p:tgtEl>
                                          <p:spTgt spid="65"/>
                                        </p:tgtEl>
                                        <p:attrNameLst>
                                          <p:attrName>ppt_x</p:attrName>
                                        </p:attrNameLst>
                                      </p:cBhvr>
                                      <p:tavLst>
                                        <p:tav tm="0">
                                          <p:val>
                                            <p:strVal val="0-#ppt_w/2"/>
                                          </p:val>
                                        </p:tav>
                                        <p:tav tm="100000">
                                          <p:val>
                                            <p:strVal val="#ppt_x"/>
                                          </p:val>
                                        </p:tav>
                                      </p:tavLst>
                                    </p:anim>
                                    <p:anim calcmode="lin" valueType="num">
                                      <p:cBhvr additive="base">
                                        <p:cTn id="52" dur="4000" fill="hold"/>
                                        <p:tgtEl>
                                          <p:spTgt spid="65"/>
                                        </p:tgtEl>
                                        <p:attrNameLst>
                                          <p:attrName>ppt_y</p:attrName>
                                        </p:attrNameLst>
                                      </p:cBhvr>
                                      <p:tavLst>
                                        <p:tav tm="0">
                                          <p:val>
                                            <p:strVal val="#ppt_y"/>
                                          </p:val>
                                        </p:tav>
                                        <p:tav tm="100000">
                                          <p:val>
                                            <p:strVal val="#ppt_y"/>
                                          </p:val>
                                        </p:tav>
                                      </p:tavLst>
                                    </p:anim>
                                  </p:childTnLst>
                                </p:cTn>
                              </p:par>
                              <p:par>
                                <p:cTn id="53" presetID="5" presetClass="entr" presetSubtype="5" fill="hold" grpId="1" nodeType="withEffect">
                                  <p:stCondLst>
                                    <p:cond delay="0"/>
                                  </p:stCondLst>
                                  <p:childTnLst>
                                    <p:set>
                                      <p:cBhvr>
                                        <p:cTn id="54" dur="1" fill="hold">
                                          <p:stCondLst>
                                            <p:cond delay="0"/>
                                          </p:stCondLst>
                                        </p:cTn>
                                        <p:tgtEl>
                                          <p:spTgt spid="65"/>
                                        </p:tgtEl>
                                        <p:attrNameLst>
                                          <p:attrName>style.visibility</p:attrName>
                                        </p:attrNameLst>
                                      </p:cBhvr>
                                      <p:to>
                                        <p:strVal val="visible"/>
                                      </p:to>
                                    </p:set>
                                    <p:animEffect transition="in" filter="checkerboard(down)">
                                      <p:cBhvr>
                                        <p:cTn id="55" dur="4000"/>
                                        <p:tgtEl>
                                          <p:spTgt spid="65"/>
                                        </p:tgtEl>
                                      </p:cBhvr>
                                    </p:animEffect>
                                  </p:childTnLst>
                                </p:cTn>
                              </p:par>
                              <p:par>
                                <p:cTn id="56" presetID="19" presetClass="entr" presetSubtype="5" fill="hold" grpId="2" nodeType="withEffect">
                                  <p:stCondLst>
                                    <p:cond delay="0"/>
                                  </p:stCondLst>
                                  <p:childTnLst>
                                    <p:set>
                                      <p:cBhvr>
                                        <p:cTn id="57" dur="1" fill="hold">
                                          <p:stCondLst>
                                            <p:cond delay="0"/>
                                          </p:stCondLst>
                                        </p:cTn>
                                        <p:tgtEl>
                                          <p:spTgt spid="65"/>
                                        </p:tgtEl>
                                        <p:attrNameLst>
                                          <p:attrName>style.visibility</p:attrName>
                                        </p:attrNameLst>
                                      </p:cBhvr>
                                      <p:to>
                                        <p:strVal val="visible"/>
                                      </p:to>
                                    </p:set>
                                    <p:anim calcmode="lin" valueType="num">
                                      <p:cBhvr>
                                        <p:cTn id="58" dur="4000" fill="hold"/>
                                        <p:tgtEl>
                                          <p:spTgt spid="65"/>
                                        </p:tgtEl>
                                        <p:attrNameLst>
                                          <p:attrName>ppt_w</p:attrName>
                                        </p:attrNameLst>
                                      </p:cBhvr>
                                      <p:tavLst>
                                        <p:tav tm="0">
                                          <p:val>
                                            <p:strVal val="#ppt_w"/>
                                          </p:val>
                                        </p:tav>
                                        <p:tav tm="100000">
                                          <p:val>
                                            <p:strVal val="#ppt_w"/>
                                          </p:val>
                                        </p:tav>
                                      </p:tavLst>
                                    </p:anim>
                                    <p:anim calcmode="lin" valueType="num">
                                      <p:cBhvr>
                                        <p:cTn id="59" dur="4000" fill="hold"/>
                                        <p:tgtEl>
                                          <p:spTgt spid="65"/>
                                        </p:tgtEl>
                                        <p:attrNameLst>
                                          <p:attrName>ppt_h</p:attrName>
                                        </p:attrNameLst>
                                      </p:cBhvr>
                                      <p:tavLst>
                                        <p:tav tm="0" fmla="#ppt_h*sin(2.5*pi*$)">
                                          <p:val>
                                            <p:fltVal val="0"/>
                                          </p:val>
                                        </p:tav>
                                        <p:tav tm="100000">
                                          <p:val>
                                            <p:fltVal val="1"/>
                                          </p:val>
                                        </p:tav>
                                      </p:tavLst>
                                    </p:anim>
                                  </p:childTnLst>
                                </p:cTn>
                              </p:par>
                              <p:par>
                                <p:cTn id="60" presetID="2" presetClass="entr" presetSubtype="8" fill="hold" grpId="0" nodeType="withEffect">
                                  <p:stCondLst>
                                    <p:cond delay="0"/>
                                  </p:stCondLst>
                                  <p:childTnLst>
                                    <p:set>
                                      <p:cBhvr>
                                        <p:cTn id="61" dur="1" fill="hold">
                                          <p:stCondLst>
                                            <p:cond delay="0"/>
                                          </p:stCondLst>
                                        </p:cTn>
                                        <p:tgtEl>
                                          <p:spTgt spid="68"/>
                                        </p:tgtEl>
                                        <p:attrNameLst>
                                          <p:attrName>style.visibility</p:attrName>
                                        </p:attrNameLst>
                                      </p:cBhvr>
                                      <p:to>
                                        <p:strVal val="visible"/>
                                      </p:to>
                                    </p:set>
                                    <p:anim calcmode="lin" valueType="num">
                                      <p:cBhvr additive="base">
                                        <p:cTn id="62" dur="4000" fill="hold"/>
                                        <p:tgtEl>
                                          <p:spTgt spid="68"/>
                                        </p:tgtEl>
                                        <p:attrNameLst>
                                          <p:attrName>ppt_x</p:attrName>
                                        </p:attrNameLst>
                                      </p:cBhvr>
                                      <p:tavLst>
                                        <p:tav tm="0">
                                          <p:val>
                                            <p:strVal val="0-#ppt_w/2"/>
                                          </p:val>
                                        </p:tav>
                                        <p:tav tm="100000">
                                          <p:val>
                                            <p:strVal val="#ppt_x"/>
                                          </p:val>
                                        </p:tav>
                                      </p:tavLst>
                                    </p:anim>
                                    <p:anim calcmode="lin" valueType="num">
                                      <p:cBhvr additive="base">
                                        <p:cTn id="63" dur="4000" fill="hold"/>
                                        <p:tgtEl>
                                          <p:spTgt spid="68"/>
                                        </p:tgtEl>
                                        <p:attrNameLst>
                                          <p:attrName>ppt_y</p:attrName>
                                        </p:attrNameLst>
                                      </p:cBhvr>
                                      <p:tavLst>
                                        <p:tav tm="0">
                                          <p:val>
                                            <p:strVal val="#ppt_y"/>
                                          </p:val>
                                        </p:tav>
                                        <p:tav tm="100000">
                                          <p:val>
                                            <p:strVal val="#ppt_y"/>
                                          </p:val>
                                        </p:tav>
                                      </p:tavLst>
                                    </p:anim>
                                  </p:childTnLst>
                                </p:cTn>
                              </p:par>
                              <p:par>
                                <p:cTn id="64" presetID="5" presetClass="entr" presetSubtype="5" fill="hold" grpId="1" nodeType="withEffect">
                                  <p:stCondLst>
                                    <p:cond delay="0"/>
                                  </p:stCondLst>
                                  <p:childTnLst>
                                    <p:set>
                                      <p:cBhvr>
                                        <p:cTn id="65" dur="1" fill="hold">
                                          <p:stCondLst>
                                            <p:cond delay="0"/>
                                          </p:stCondLst>
                                        </p:cTn>
                                        <p:tgtEl>
                                          <p:spTgt spid="68"/>
                                        </p:tgtEl>
                                        <p:attrNameLst>
                                          <p:attrName>style.visibility</p:attrName>
                                        </p:attrNameLst>
                                      </p:cBhvr>
                                      <p:to>
                                        <p:strVal val="visible"/>
                                      </p:to>
                                    </p:set>
                                    <p:animEffect transition="in" filter="checkerboard(down)">
                                      <p:cBhvr>
                                        <p:cTn id="66" dur="4000"/>
                                        <p:tgtEl>
                                          <p:spTgt spid="68"/>
                                        </p:tgtEl>
                                      </p:cBhvr>
                                    </p:animEffect>
                                  </p:childTnLst>
                                </p:cTn>
                              </p:par>
                              <p:par>
                                <p:cTn id="67" presetID="19" presetClass="entr" presetSubtype="5" fill="hold" grpId="2" nodeType="withEffect">
                                  <p:stCondLst>
                                    <p:cond delay="0"/>
                                  </p:stCondLst>
                                  <p:childTnLst>
                                    <p:set>
                                      <p:cBhvr>
                                        <p:cTn id="68" dur="1" fill="hold">
                                          <p:stCondLst>
                                            <p:cond delay="0"/>
                                          </p:stCondLst>
                                        </p:cTn>
                                        <p:tgtEl>
                                          <p:spTgt spid="68"/>
                                        </p:tgtEl>
                                        <p:attrNameLst>
                                          <p:attrName>style.visibility</p:attrName>
                                        </p:attrNameLst>
                                      </p:cBhvr>
                                      <p:to>
                                        <p:strVal val="visible"/>
                                      </p:to>
                                    </p:set>
                                    <p:anim calcmode="lin" valueType="num">
                                      <p:cBhvr>
                                        <p:cTn id="69" dur="4000" fill="hold"/>
                                        <p:tgtEl>
                                          <p:spTgt spid="68"/>
                                        </p:tgtEl>
                                        <p:attrNameLst>
                                          <p:attrName>ppt_w</p:attrName>
                                        </p:attrNameLst>
                                      </p:cBhvr>
                                      <p:tavLst>
                                        <p:tav tm="0">
                                          <p:val>
                                            <p:strVal val="#ppt_w"/>
                                          </p:val>
                                        </p:tav>
                                        <p:tav tm="100000">
                                          <p:val>
                                            <p:strVal val="#ppt_w"/>
                                          </p:val>
                                        </p:tav>
                                      </p:tavLst>
                                    </p:anim>
                                    <p:anim calcmode="lin" valueType="num">
                                      <p:cBhvr>
                                        <p:cTn id="70" dur="4000" fill="hold"/>
                                        <p:tgtEl>
                                          <p:spTgt spid="68"/>
                                        </p:tgtEl>
                                        <p:attrNameLst>
                                          <p:attrName>ppt_h</p:attrName>
                                        </p:attrNameLst>
                                      </p:cBhvr>
                                      <p:tavLst>
                                        <p:tav tm="0" fmla="#ppt_h*sin(2.5*pi*$)">
                                          <p:val>
                                            <p:fltVal val="0"/>
                                          </p:val>
                                        </p:tav>
                                        <p:tav tm="100000">
                                          <p:val>
                                            <p:fltVal val="1"/>
                                          </p:val>
                                        </p:tav>
                                      </p:tavLst>
                                    </p:anim>
                                  </p:childTnLst>
                                </p:cTn>
                              </p:par>
                              <p:par>
                                <p:cTn id="71" presetID="2" presetClass="entr" presetSubtype="8" fill="hold" grpId="0" nodeType="withEffect">
                                  <p:stCondLst>
                                    <p:cond delay="0"/>
                                  </p:stCondLst>
                                  <p:childTnLst>
                                    <p:set>
                                      <p:cBhvr>
                                        <p:cTn id="72" dur="1" fill="hold">
                                          <p:stCondLst>
                                            <p:cond delay="0"/>
                                          </p:stCondLst>
                                        </p:cTn>
                                        <p:tgtEl>
                                          <p:spTgt spid="56"/>
                                        </p:tgtEl>
                                        <p:attrNameLst>
                                          <p:attrName>style.visibility</p:attrName>
                                        </p:attrNameLst>
                                      </p:cBhvr>
                                      <p:to>
                                        <p:strVal val="visible"/>
                                      </p:to>
                                    </p:set>
                                    <p:anim calcmode="lin" valueType="num">
                                      <p:cBhvr additive="base">
                                        <p:cTn id="73" dur="4000" fill="hold"/>
                                        <p:tgtEl>
                                          <p:spTgt spid="56"/>
                                        </p:tgtEl>
                                        <p:attrNameLst>
                                          <p:attrName>ppt_x</p:attrName>
                                        </p:attrNameLst>
                                      </p:cBhvr>
                                      <p:tavLst>
                                        <p:tav tm="0">
                                          <p:val>
                                            <p:strVal val="0-#ppt_w/2"/>
                                          </p:val>
                                        </p:tav>
                                        <p:tav tm="100000">
                                          <p:val>
                                            <p:strVal val="#ppt_x"/>
                                          </p:val>
                                        </p:tav>
                                      </p:tavLst>
                                    </p:anim>
                                    <p:anim calcmode="lin" valueType="num">
                                      <p:cBhvr additive="base">
                                        <p:cTn id="74" dur="4000" fill="hold"/>
                                        <p:tgtEl>
                                          <p:spTgt spid="56"/>
                                        </p:tgtEl>
                                        <p:attrNameLst>
                                          <p:attrName>ppt_y</p:attrName>
                                        </p:attrNameLst>
                                      </p:cBhvr>
                                      <p:tavLst>
                                        <p:tav tm="0">
                                          <p:val>
                                            <p:strVal val="#ppt_y"/>
                                          </p:val>
                                        </p:tav>
                                        <p:tav tm="100000">
                                          <p:val>
                                            <p:strVal val="#ppt_y"/>
                                          </p:val>
                                        </p:tav>
                                      </p:tavLst>
                                    </p:anim>
                                  </p:childTnLst>
                                </p:cTn>
                              </p:par>
                              <p:par>
                                <p:cTn id="75" presetID="5" presetClass="entr" presetSubtype="5" fill="hold" grpId="1" nodeType="withEffect">
                                  <p:stCondLst>
                                    <p:cond delay="0"/>
                                  </p:stCondLst>
                                  <p:childTnLst>
                                    <p:set>
                                      <p:cBhvr>
                                        <p:cTn id="76" dur="1" fill="hold">
                                          <p:stCondLst>
                                            <p:cond delay="0"/>
                                          </p:stCondLst>
                                        </p:cTn>
                                        <p:tgtEl>
                                          <p:spTgt spid="56"/>
                                        </p:tgtEl>
                                        <p:attrNameLst>
                                          <p:attrName>style.visibility</p:attrName>
                                        </p:attrNameLst>
                                      </p:cBhvr>
                                      <p:to>
                                        <p:strVal val="visible"/>
                                      </p:to>
                                    </p:set>
                                    <p:animEffect transition="in" filter="checkerboard(down)">
                                      <p:cBhvr>
                                        <p:cTn id="77" dur="4000"/>
                                        <p:tgtEl>
                                          <p:spTgt spid="56"/>
                                        </p:tgtEl>
                                      </p:cBhvr>
                                    </p:animEffect>
                                  </p:childTnLst>
                                </p:cTn>
                              </p:par>
                              <p:par>
                                <p:cTn id="78" presetID="19" presetClass="entr" presetSubtype="10" fill="hold" grpId="2" nodeType="withEffect">
                                  <p:stCondLst>
                                    <p:cond delay="0"/>
                                  </p:stCondLst>
                                  <p:childTnLst>
                                    <p:set>
                                      <p:cBhvr>
                                        <p:cTn id="79" dur="1" fill="hold">
                                          <p:stCondLst>
                                            <p:cond delay="0"/>
                                          </p:stCondLst>
                                        </p:cTn>
                                        <p:tgtEl>
                                          <p:spTgt spid="56"/>
                                        </p:tgtEl>
                                        <p:attrNameLst>
                                          <p:attrName>style.visibility</p:attrName>
                                        </p:attrNameLst>
                                      </p:cBhvr>
                                      <p:to>
                                        <p:strVal val="visible"/>
                                      </p:to>
                                    </p:set>
                                    <p:anim calcmode="lin" valueType="num">
                                      <p:cBhvr>
                                        <p:cTn id="80" dur="4000" fill="hold"/>
                                        <p:tgtEl>
                                          <p:spTgt spid="56"/>
                                        </p:tgtEl>
                                        <p:attrNameLst>
                                          <p:attrName>ppt_w</p:attrName>
                                        </p:attrNameLst>
                                      </p:cBhvr>
                                      <p:tavLst>
                                        <p:tav tm="0" fmla="#ppt_w*sin(2.5*pi*$)">
                                          <p:val>
                                            <p:fltVal val="0"/>
                                          </p:val>
                                        </p:tav>
                                        <p:tav tm="100000">
                                          <p:val>
                                            <p:fltVal val="1"/>
                                          </p:val>
                                        </p:tav>
                                      </p:tavLst>
                                    </p:anim>
                                    <p:anim calcmode="lin" valueType="num">
                                      <p:cBhvr>
                                        <p:cTn id="81" dur="4000" fill="hold"/>
                                        <p:tgtEl>
                                          <p:spTgt spid="56"/>
                                        </p:tgtEl>
                                        <p:attrNameLst>
                                          <p:attrName>ppt_h</p:attrName>
                                        </p:attrNameLst>
                                      </p:cBhvr>
                                      <p:tavLst>
                                        <p:tav tm="0">
                                          <p:val>
                                            <p:strVal val="#ppt_h"/>
                                          </p:val>
                                        </p:tav>
                                        <p:tav tm="100000">
                                          <p:val>
                                            <p:strVal val="#ppt_h"/>
                                          </p:val>
                                        </p:tav>
                                      </p:tavLst>
                                    </p:anim>
                                  </p:childTnLst>
                                </p:cTn>
                              </p:par>
                              <p:par>
                                <p:cTn id="82" presetID="2" presetClass="entr" presetSubtype="8" fill="hold" grpId="0" nodeType="withEffect">
                                  <p:stCondLst>
                                    <p:cond delay="0"/>
                                  </p:stCondLst>
                                  <p:childTnLst>
                                    <p:set>
                                      <p:cBhvr>
                                        <p:cTn id="83" dur="1" fill="hold">
                                          <p:stCondLst>
                                            <p:cond delay="0"/>
                                          </p:stCondLst>
                                        </p:cTn>
                                        <p:tgtEl>
                                          <p:spTgt spid="59"/>
                                        </p:tgtEl>
                                        <p:attrNameLst>
                                          <p:attrName>style.visibility</p:attrName>
                                        </p:attrNameLst>
                                      </p:cBhvr>
                                      <p:to>
                                        <p:strVal val="visible"/>
                                      </p:to>
                                    </p:set>
                                    <p:anim calcmode="lin" valueType="num">
                                      <p:cBhvr additive="base">
                                        <p:cTn id="84" dur="4000" fill="hold"/>
                                        <p:tgtEl>
                                          <p:spTgt spid="59"/>
                                        </p:tgtEl>
                                        <p:attrNameLst>
                                          <p:attrName>ppt_x</p:attrName>
                                        </p:attrNameLst>
                                      </p:cBhvr>
                                      <p:tavLst>
                                        <p:tav tm="0">
                                          <p:val>
                                            <p:strVal val="0-#ppt_w/2"/>
                                          </p:val>
                                        </p:tav>
                                        <p:tav tm="100000">
                                          <p:val>
                                            <p:strVal val="#ppt_x"/>
                                          </p:val>
                                        </p:tav>
                                      </p:tavLst>
                                    </p:anim>
                                    <p:anim calcmode="lin" valueType="num">
                                      <p:cBhvr additive="base">
                                        <p:cTn id="85" dur="4000" fill="hold"/>
                                        <p:tgtEl>
                                          <p:spTgt spid="59"/>
                                        </p:tgtEl>
                                        <p:attrNameLst>
                                          <p:attrName>ppt_y</p:attrName>
                                        </p:attrNameLst>
                                      </p:cBhvr>
                                      <p:tavLst>
                                        <p:tav tm="0">
                                          <p:val>
                                            <p:strVal val="#ppt_y"/>
                                          </p:val>
                                        </p:tav>
                                        <p:tav tm="100000">
                                          <p:val>
                                            <p:strVal val="#ppt_y"/>
                                          </p:val>
                                        </p:tav>
                                      </p:tavLst>
                                    </p:anim>
                                  </p:childTnLst>
                                </p:cTn>
                              </p:par>
                              <p:par>
                                <p:cTn id="86" presetID="5" presetClass="entr" presetSubtype="5" fill="hold" grpId="1" nodeType="withEffect">
                                  <p:stCondLst>
                                    <p:cond delay="0"/>
                                  </p:stCondLst>
                                  <p:childTnLst>
                                    <p:set>
                                      <p:cBhvr>
                                        <p:cTn id="87" dur="1" fill="hold">
                                          <p:stCondLst>
                                            <p:cond delay="0"/>
                                          </p:stCondLst>
                                        </p:cTn>
                                        <p:tgtEl>
                                          <p:spTgt spid="59"/>
                                        </p:tgtEl>
                                        <p:attrNameLst>
                                          <p:attrName>style.visibility</p:attrName>
                                        </p:attrNameLst>
                                      </p:cBhvr>
                                      <p:to>
                                        <p:strVal val="visible"/>
                                      </p:to>
                                    </p:set>
                                    <p:animEffect transition="in" filter="checkerboard(down)">
                                      <p:cBhvr>
                                        <p:cTn id="88" dur="4000"/>
                                        <p:tgtEl>
                                          <p:spTgt spid="59"/>
                                        </p:tgtEl>
                                      </p:cBhvr>
                                    </p:animEffect>
                                  </p:childTnLst>
                                </p:cTn>
                              </p:par>
                              <p:par>
                                <p:cTn id="89" presetID="19" presetClass="entr" presetSubtype="10" fill="hold" grpId="2" nodeType="withEffect">
                                  <p:stCondLst>
                                    <p:cond delay="0"/>
                                  </p:stCondLst>
                                  <p:childTnLst>
                                    <p:set>
                                      <p:cBhvr>
                                        <p:cTn id="90" dur="1" fill="hold">
                                          <p:stCondLst>
                                            <p:cond delay="0"/>
                                          </p:stCondLst>
                                        </p:cTn>
                                        <p:tgtEl>
                                          <p:spTgt spid="59"/>
                                        </p:tgtEl>
                                        <p:attrNameLst>
                                          <p:attrName>style.visibility</p:attrName>
                                        </p:attrNameLst>
                                      </p:cBhvr>
                                      <p:to>
                                        <p:strVal val="visible"/>
                                      </p:to>
                                    </p:set>
                                    <p:anim calcmode="lin" valueType="num">
                                      <p:cBhvr>
                                        <p:cTn id="91" dur="4000" fill="hold"/>
                                        <p:tgtEl>
                                          <p:spTgt spid="59"/>
                                        </p:tgtEl>
                                        <p:attrNameLst>
                                          <p:attrName>ppt_w</p:attrName>
                                        </p:attrNameLst>
                                      </p:cBhvr>
                                      <p:tavLst>
                                        <p:tav tm="0" fmla="#ppt_w*sin(2.5*pi*$)">
                                          <p:val>
                                            <p:fltVal val="0"/>
                                          </p:val>
                                        </p:tav>
                                        <p:tav tm="100000">
                                          <p:val>
                                            <p:fltVal val="1"/>
                                          </p:val>
                                        </p:tav>
                                      </p:tavLst>
                                    </p:anim>
                                    <p:anim calcmode="lin" valueType="num">
                                      <p:cBhvr>
                                        <p:cTn id="92" dur="4000" fill="hold"/>
                                        <p:tgtEl>
                                          <p:spTgt spid="59"/>
                                        </p:tgtEl>
                                        <p:attrNameLst>
                                          <p:attrName>ppt_h</p:attrName>
                                        </p:attrNameLst>
                                      </p:cBhvr>
                                      <p:tavLst>
                                        <p:tav tm="0">
                                          <p:val>
                                            <p:strVal val="#ppt_h"/>
                                          </p:val>
                                        </p:tav>
                                        <p:tav tm="100000">
                                          <p:val>
                                            <p:strVal val="#ppt_h"/>
                                          </p:val>
                                        </p:tav>
                                      </p:tavLst>
                                    </p:anim>
                                  </p:childTnLst>
                                </p:cTn>
                              </p:par>
                              <p:par>
                                <p:cTn id="93" presetID="2" presetClass="entr" presetSubtype="8" fill="hold" grpId="0" nodeType="withEffect">
                                  <p:stCondLst>
                                    <p:cond delay="0"/>
                                  </p:stCondLst>
                                  <p:childTnLst>
                                    <p:set>
                                      <p:cBhvr>
                                        <p:cTn id="94" dur="1" fill="hold">
                                          <p:stCondLst>
                                            <p:cond delay="0"/>
                                          </p:stCondLst>
                                        </p:cTn>
                                        <p:tgtEl>
                                          <p:spTgt spid="61"/>
                                        </p:tgtEl>
                                        <p:attrNameLst>
                                          <p:attrName>style.visibility</p:attrName>
                                        </p:attrNameLst>
                                      </p:cBhvr>
                                      <p:to>
                                        <p:strVal val="visible"/>
                                      </p:to>
                                    </p:set>
                                    <p:anim calcmode="lin" valueType="num">
                                      <p:cBhvr additive="base">
                                        <p:cTn id="95" dur="4000" fill="hold"/>
                                        <p:tgtEl>
                                          <p:spTgt spid="61"/>
                                        </p:tgtEl>
                                        <p:attrNameLst>
                                          <p:attrName>ppt_x</p:attrName>
                                        </p:attrNameLst>
                                      </p:cBhvr>
                                      <p:tavLst>
                                        <p:tav tm="0">
                                          <p:val>
                                            <p:strVal val="0-#ppt_w/2"/>
                                          </p:val>
                                        </p:tav>
                                        <p:tav tm="100000">
                                          <p:val>
                                            <p:strVal val="#ppt_x"/>
                                          </p:val>
                                        </p:tav>
                                      </p:tavLst>
                                    </p:anim>
                                    <p:anim calcmode="lin" valueType="num">
                                      <p:cBhvr additive="base">
                                        <p:cTn id="96" dur="4000" fill="hold"/>
                                        <p:tgtEl>
                                          <p:spTgt spid="61"/>
                                        </p:tgtEl>
                                        <p:attrNameLst>
                                          <p:attrName>ppt_y</p:attrName>
                                        </p:attrNameLst>
                                      </p:cBhvr>
                                      <p:tavLst>
                                        <p:tav tm="0">
                                          <p:val>
                                            <p:strVal val="#ppt_y"/>
                                          </p:val>
                                        </p:tav>
                                        <p:tav tm="100000">
                                          <p:val>
                                            <p:strVal val="#ppt_y"/>
                                          </p:val>
                                        </p:tav>
                                      </p:tavLst>
                                    </p:anim>
                                  </p:childTnLst>
                                </p:cTn>
                              </p:par>
                              <p:par>
                                <p:cTn id="97" presetID="5" presetClass="entr" presetSubtype="5" fill="hold" grpId="1" nodeType="withEffect">
                                  <p:stCondLst>
                                    <p:cond delay="0"/>
                                  </p:stCondLst>
                                  <p:childTnLst>
                                    <p:set>
                                      <p:cBhvr>
                                        <p:cTn id="98" dur="1" fill="hold">
                                          <p:stCondLst>
                                            <p:cond delay="0"/>
                                          </p:stCondLst>
                                        </p:cTn>
                                        <p:tgtEl>
                                          <p:spTgt spid="61"/>
                                        </p:tgtEl>
                                        <p:attrNameLst>
                                          <p:attrName>style.visibility</p:attrName>
                                        </p:attrNameLst>
                                      </p:cBhvr>
                                      <p:to>
                                        <p:strVal val="visible"/>
                                      </p:to>
                                    </p:set>
                                    <p:animEffect transition="in" filter="checkerboard(down)">
                                      <p:cBhvr>
                                        <p:cTn id="99" dur="4000"/>
                                        <p:tgtEl>
                                          <p:spTgt spid="61"/>
                                        </p:tgtEl>
                                      </p:cBhvr>
                                    </p:animEffect>
                                  </p:childTnLst>
                                </p:cTn>
                              </p:par>
                              <p:par>
                                <p:cTn id="100" presetID="19" presetClass="entr" presetSubtype="10" fill="hold" grpId="2" nodeType="withEffect">
                                  <p:stCondLst>
                                    <p:cond delay="0"/>
                                  </p:stCondLst>
                                  <p:childTnLst>
                                    <p:set>
                                      <p:cBhvr>
                                        <p:cTn id="101" dur="1" fill="hold">
                                          <p:stCondLst>
                                            <p:cond delay="0"/>
                                          </p:stCondLst>
                                        </p:cTn>
                                        <p:tgtEl>
                                          <p:spTgt spid="61"/>
                                        </p:tgtEl>
                                        <p:attrNameLst>
                                          <p:attrName>style.visibility</p:attrName>
                                        </p:attrNameLst>
                                      </p:cBhvr>
                                      <p:to>
                                        <p:strVal val="visible"/>
                                      </p:to>
                                    </p:set>
                                    <p:anim calcmode="lin" valueType="num">
                                      <p:cBhvr>
                                        <p:cTn id="102" dur="4000" fill="hold"/>
                                        <p:tgtEl>
                                          <p:spTgt spid="61"/>
                                        </p:tgtEl>
                                        <p:attrNameLst>
                                          <p:attrName>ppt_w</p:attrName>
                                        </p:attrNameLst>
                                      </p:cBhvr>
                                      <p:tavLst>
                                        <p:tav tm="0" fmla="#ppt_w*sin(2.5*pi*$)">
                                          <p:val>
                                            <p:fltVal val="0"/>
                                          </p:val>
                                        </p:tav>
                                        <p:tav tm="100000">
                                          <p:val>
                                            <p:fltVal val="1"/>
                                          </p:val>
                                        </p:tav>
                                      </p:tavLst>
                                    </p:anim>
                                    <p:anim calcmode="lin" valueType="num">
                                      <p:cBhvr>
                                        <p:cTn id="103" dur="4000" fill="hold"/>
                                        <p:tgtEl>
                                          <p:spTgt spid="61"/>
                                        </p:tgtEl>
                                        <p:attrNameLst>
                                          <p:attrName>ppt_h</p:attrName>
                                        </p:attrNameLst>
                                      </p:cBhvr>
                                      <p:tavLst>
                                        <p:tav tm="0">
                                          <p:val>
                                            <p:strVal val="#ppt_h"/>
                                          </p:val>
                                        </p:tav>
                                        <p:tav tm="100000">
                                          <p:val>
                                            <p:strVal val="#ppt_h"/>
                                          </p:val>
                                        </p:tav>
                                      </p:tavLst>
                                    </p:anim>
                                  </p:childTnLst>
                                </p:cTn>
                              </p:par>
                              <p:par>
                                <p:cTn id="104" presetID="2" presetClass="entr" presetSubtype="8" fill="hold" grpId="0" nodeType="withEffect">
                                  <p:stCondLst>
                                    <p:cond delay="0"/>
                                  </p:stCondLst>
                                  <p:childTnLst>
                                    <p:set>
                                      <p:cBhvr>
                                        <p:cTn id="105" dur="1" fill="hold">
                                          <p:stCondLst>
                                            <p:cond delay="0"/>
                                          </p:stCondLst>
                                        </p:cTn>
                                        <p:tgtEl>
                                          <p:spTgt spid="64"/>
                                        </p:tgtEl>
                                        <p:attrNameLst>
                                          <p:attrName>style.visibility</p:attrName>
                                        </p:attrNameLst>
                                      </p:cBhvr>
                                      <p:to>
                                        <p:strVal val="visible"/>
                                      </p:to>
                                    </p:set>
                                    <p:anim calcmode="lin" valueType="num">
                                      <p:cBhvr additive="base">
                                        <p:cTn id="106" dur="4000" fill="hold"/>
                                        <p:tgtEl>
                                          <p:spTgt spid="64"/>
                                        </p:tgtEl>
                                        <p:attrNameLst>
                                          <p:attrName>ppt_x</p:attrName>
                                        </p:attrNameLst>
                                      </p:cBhvr>
                                      <p:tavLst>
                                        <p:tav tm="0">
                                          <p:val>
                                            <p:strVal val="0-#ppt_w/2"/>
                                          </p:val>
                                        </p:tav>
                                        <p:tav tm="100000">
                                          <p:val>
                                            <p:strVal val="#ppt_x"/>
                                          </p:val>
                                        </p:tav>
                                      </p:tavLst>
                                    </p:anim>
                                    <p:anim calcmode="lin" valueType="num">
                                      <p:cBhvr additive="base">
                                        <p:cTn id="107" dur="4000" fill="hold"/>
                                        <p:tgtEl>
                                          <p:spTgt spid="64"/>
                                        </p:tgtEl>
                                        <p:attrNameLst>
                                          <p:attrName>ppt_y</p:attrName>
                                        </p:attrNameLst>
                                      </p:cBhvr>
                                      <p:tavLst>
                                        <p:tav tm="0">
                                          <p:val>
                                            <p:strVal val="#ppt_y"/>
                                          </p:val>
                                        </p:tav>
                                        <p:tav tm="100000">
                                          <p:val>
                                            <p:strVal val="#ppt_y"/>
                                          </p:val>
                                        </p:tav>
                                      </p:tavLst>
                                    </p:anim>
                                  </p:childTnLst>
                                </p:cTn>
                              </p:par>
                              <p:par>
                                <p:cTn id="108" presetID="5" presetClass="entr" presetSubtype="5" fill="hold" grpId="1" nodeType="withEffect">
                                  <p:stCondLst>
                                    <p:cond delay="0"/>
                                  </p:stCondLst>
                                  <p:childTnLst>
                                    <p:set>
                                      <p:cBhvr>
                                        <p:cTn id="109" dur="1" fill="hold">
                                          <p:stCondLst>
                                            <p:cond delay="0"/>
                                          </p:stCondLst>
                                        </p:cTn>
                                        <p:tgtEl>
                                          <p:spTgt spid="64"/>
                                        </p:tgtEl>
                                        <p:attrNameLst>
                                          <p:attrName>style.visibility</p:attrName>
                                        </p:attrNameLst>
                                      </p:cBhvr>
                                      <p:to>
                                        <p:strVal val="visible"/>
                                      </p:to>
                                    </p:set>
                                    <p:animEffect transition="in" filter="checkerboard(down)">
                                      <p:cBhvr>
                                        <p:cTn id="110" dur="4000"/>
                                        <p:tgtEl>
                                          <p:spTgt spid="64"/>
                                        </p:tgtEl>
                                      </p:cBhvr>
                                    </p:animEffect>
                                  </p:childTnLst>
                                </p:cTn>
                              </p:par>
                              <p:par>
                                <p:cTn id="111" presetID="19" presetClass="entr" presetSubtype="10" fill="hold" grpId="2" nodeType="withEffect">
                                  <p:stCondLst>
                                    <p:cond delay="0"/>
                                  </p:stCondLst>
                                  <p:childTnLst>
                                    <p:set>
                                      <p:cBhvr>
                                        <p:cTn id="112" dur="1" fill="hold">
                                          <p:stCondLst>
                                            <p:cond delay="0"/>
                                          </p:stCondLst>
                                        </p:cTn>
                                        <p:tgtEl>
                                          <p:spTgt spid="64"/>
                                        </p:tgtEl>
                                        <p:attrNameLst>
                                          <p:attrName>style.visibility</p:attrName>
                                        </p:attrNameLst>
                                      </p:cBhvr>
                                      <p:to>
                                        <p:strVal val="visible"/>
                                      </p:to>
                                    </p:set>
                                    <p:anim calcmode="lin" valueType="num">
                                      <p:cBhvr>
                                        <p:cTn id="113" dur="4000" fill="hold"/>
                                        <p:tgtEl>
                                          <p:spTgt spid="64"/>
                                        </p:tgtEl>
                                        <p:attrNameLst>
                                          <p:attrName>ppt_w</p:attrName>
                                        </p:attrNameLst>
                                      </p:cBhvr>
                                      <p:tavLst>
                                        <p:tav tm="0" fmla="#ppt_w*sin(2.5*pi*$)">
                                          <p:val>
                                            <p:fltVal val="0"/>
                                          </p:val>
                                        </p:tav>
                                        <p:tav tm="100000">
                                          <p:val>
                                            <p:fltVal val="1"/>
                                          </p:val>
                                        </p:tav>
                                      </p:tavLst>
                                    </p:anim>
                                    <p:anim calcmode="lin" valueType="num">
                                      <p:cBhvr>
                                        <p:cTn id="114" dur="4000" fill="hold"/>
                                        <p:tgtEl>
                                          <p:spTgt spid="64"/>
                                        </p:tgtEl>
                                        <p:attrNameLst>
                                          <p:attrName>ppt_h</p:attrName>
                                        </p:attrNameLst>
                                      </p:cBhvr>
                                      <p:tavLst>
                                        <p:tav tm="0">
                                          <p:val>
                                            <p:strVal val="#ppt_h"/>
                                          </p:val>
                                        </p:tav>
                                        <p:tav tm="100000">
                                          <p:val>
                                            <p:strVal val="#ppt_h"/>
                                          </p:val>
                                        </p:tav>
                                      </p:tavLst>
                                    </p:anim>
                                  </p:childTnLst>
                                </p:cTn>
                              </p:par>
                              <p:par>
                                <p:cTn id="115" presetID="2" presetClass="entr" presetSubtype="8" fill="hold" grpId="0" nodeType="withEffect">
                                  <p:stCondLst>
                                    <p:cond delay="0"/>
                                  </p:stCondLst>
                                  <p:childTnLst>
                                    <p:set>
                                      <p:cBhvr>
                                        <p:cTn id="116" dur="1" fill="hold">
                                          <p:stCondLst>
                                            <p:cond delay="0"/>
                                          </p:stCondLst>
                                        </p:cTn>
                                        <p:tgtEl>
                                          <p:spTgt spid="67"/>
                                        </p:tgtEl>
                                        <p:attrNameLst>
                                          <p:attrName>style.visibility</p:attrName>
                                        </p:attrNameLst>
                                      </p:cBhvr>
                                      <p:to>
                                        <p:strVal val="visible"/>
                                      </p:to>
                                    </p:set>
                                    <p:anim calcmode="lin" valueType="num">
                                      <p:cBhvr additive="base">
                                        <p:cTn id="117" dur="4000" fill="hold"/>
                                        <p:tgtEl>
                                          <p:spTgt spid="67"/>
                                        </p:tgtEl>
                                        <p:attrNameLst>
                                          <p:attrName>ppt_x</p:attrName>
                                        </p:attrNameLst>
                                      </p:cBhvr>
                                      <p:tavLst>
                                        <p:tav tm="0">
                                          <p:val>
                                            <p:strVal val="0-#ppt_w/2"/>
                                          </p:val>
                                        </p:tav>
                                        <p:tav tm="100000">
                                          <p:val>
                                            <p:strVal val="#ppt_x"/>
                                          </p:val>
                                        </p:tav>
                                      </p:tavLst>
                                    </p:anim>
                                    <p:anim calcmode="lin" valueType="num">
                                      <p:cBhvr additive="base">
                                        <p:cTn id="118" dur="4000" fill="hold"/>
                                        <p:tgtEl>
                                          <p:spTgt spid="67"/>
                                        </p:tgtEl>
                                        <p:attrNameLst>
                                          <p:attrName>ppt_y</p:attrName>
                                        </p:attrNameLst>
                                      </p:cBhvr>
                                      <p:tavLst>
                                        <p:tav tm="0">
                                          <p:val>
                                            <p:strVal val="#ppt_y"/>
                                          </p:val>
                                        </p:tav>
                                        <p:tav tm="100000">
                                          <p:val>
                                            <p:strVal val="#ppt_y"/>
                                          </p:val>
                                        </p:tav>
                                      </p:tavLst>
                                    </p:anim>
                                  </p:childTnLst>
                                </p:cTn>
                              </p:par>
                              <p:par>
                                <p:cTn id="119" presetID="5" presetClass="entr" presetSubtype="5" fill="hold" grpId="1" nodeType="withEffect">
                                  <p:stCondLst>
                                    <p:cond delay="0"/>
                                  </p:stCondLst>
                                  <p:childTnLst>
                                    <p:set>
                                      <p:cBhvr>
                                        <p:cTn id="120" dur="1" fill="hold">
                                          <p:stCondLst>
                                            <p:cond delay="0"/>
                                          </p:stCondLst>
                                        </p:cTn>
                                        <p:tgtEl>
                                          <p:spTgt spid="67"/>
                                        </p:tgtEl>
                                        <p:attrNameLst>
                                          <p:attrName>style.visibility</p:attrName>
                                        </p:attrNameLst>
                                      </p:cBhvr>
                                      <p:to>
                                        <p:strVal val="visible"/>
                                      </p:to>
                                    </p:set>
                                    <p:animEffect transition="in" filter="checkerboard(down)">
                                      <p:cBhvr>
                                        <p:cTn id="121" dur="4000"/>
                                        <p:tgtEl>
                                          <p:spTgt spid="67"/>
                                        </p:tgtEl>
                                      </p:cBhvr>
                                    </p:animEffect>
                                  </p:childTnLst>
                                </p:cTn>
                              </p:par>
                              <p:par>
                                <p:cTn id="122" presetID="19" presetClass="entr" presetSubtype="10" fill="hold" grpId="2" nodeType="withEffect">
                                  <p:stCondLst>
                                    <p:cond delay="0"/>
                                  </p:stCondLst>
                                  <p:childTnLst>
                                    <p:set>
                                      <p:cBhvr>
                                        <p:cTn id="123" dur="1" fill="hold">
                                          <p:stCondLst>
                                            <p:cond delay="0"/>
                                          </p:stCondLst>
                                        </p:cTn>
                                        <p:tgtEl>
                                          <p:spTgt spid="67"/>
                                        </p:tgtEl>
                                        <p:attrNameLst>
                                          <p:attrName>style.visibility</p:attrName>
                                        </p:attrNameLst>
                                      </p:cBhvr>
                                      <p:to>
                                        <p:strVal val="visible"/>
                                      </p:to>
                                    </p:set>
                                    <p:anim calcmode="lin" valueType="num">
                                      <p:cBhvr>
                                        <p:cTn id="124" dur="4000" fill="hold"/>
                                        <p:tgtEl>
                                          <p:spTgt spid="67"/>
                                        </p:tgtEl>
                                        <p:attrNameLst>
                                          <p:attrName>ppt_w</p:attrName>
                                        </p:attrNameLst>
                                      </p:cBhvr>
                                      <p:tavLst>
                                        <p:tav tm="0" fmla="#ppt_w*sin(2.5*pi*$)">
                                          <p:val>
                                            <p:fltVal val="0"/>
                                          </p:val>
                                        </p:tav>
                                        <p:tav tm="100000">
                                          <p:val>
                                            <p:fltVal val="1"/>
                                          </p:val>
                                        </p:tav>
                                      </p:tavLst>
                                    </p:anim>
                                    <p:anim calcmode="lin" valueType="num">
                                      <p:cBhvr>
                                        <p:cTn id="125" dur="4000" fill="hold"/>
                                        <p:tgtEl>
                                          <p:spTgt spid="67"/>
                                        </p:tgtEl>
                                        <p:attrNameLst>
                                          <p:attrName>ppt_h</p:attrName>
                                        </p:attrNameLst>
                                      </p:cBhvr>
                                      <p:tavLst>
                                        <p:tav tm="0">
                                          <p:val>
                                            <p:strVal val="#ppt_h"/>
                                          </p:val>
                                        </p:tav>
                                        <p:tav tm="100000">
                                          <p:val>
                                            <p:strVal val="#ppt_h"/>
                                          </p:val>
                                        </p:tav>
                                      </p:tavLst>
                                    </p:anim>
                                  </p:childTnLst>
                                </p:cTn>
                              </p:par>
                              <p:par>
                                <p:cTn id="126" presetID="2" presetClass="entr" presetSubtype="8" fill="hold" grpId="0" nodeType="withEffect">
                                  <p:stCondLst>
                                    <p:cond delay="0"/>
                                  </p:stCondLst>
                                  <p:childTnLst>
                                    <p:set>
                                      <p:cBhvr>
                                        <p:cTn id="127" dur="1" fill="hold">
                                          <p:stCondLst>
                                            <p:cond delay="0"/>
                                          </p:stCondLst>
                                        </p:cTn>
                                        <p:tgtEl>
                                          <p:spTgt spid="69"/>
                                        </p:tgtEl>
                                        <p:attrNameLst>
                                          <p:attrName>style.visibility</p:attrName>
                                        </p:attrNameLst>
                                      </p:cBhvr>
                                      <p:to>
                                        <p:strVal val="visible"/>
                                      </p:to>
                                    </p:set>
                                    <p:anim calcmode="lin" valueType="num">
                                      <p:cBhvr additive="base">
                                        <p:cTn id="128" dur="4000" fill="hold"/>
                                        <p:tgtEl>
                                          <p:spTgt spid="69"/>
                                        </p:tgtEl>
                                        <p:attrNameLst>
                                          <p:attrName>ppt_x</p:attrName>
                                        </p:attrNameLst>
                                      </p:cBhvr>
                                      <p:tavLst>
                                        <p:tav tm="0">
                                          <p:val>
                                            <p:strVal val="0-#ppt_w/2"/>
                                          </p:val>
                                        </p:tav>
                                        <p:tav tm="100000">
                                          <p:val>
                                            <p:strVal val="#ppt_x"/>
                                          </p:val>
                                        </p:tav>
                                      </p:tavLst>
                                    </p:anim>
                                    <p:anim calcmode="lin" valueType="num">
                                      <p:cBhvr additive="base">
                                        <p:cTn id="129" dur="4000" fill="hold"/>
                                        <p:tgtEl>
                                          <p:spTgt spid="69"/>
                                        </p:tgtEl>
                                        <p:attrNameLst>
                                          <p:attrName>ppt_y</p:attrName>
                                        </p:attrNameLst>
                                      </p:cBhvr>
                                      <p:tavLst>
                                        <p:tav tm="0">
                                          <p:val>
                                            <p:strVal val="#ppt_y"/>
                                          </p:val>
                                        </p:tav>
                                        <p:tav tm="100000">
                                          <p:val>
                                            <p:strVal val="#ppt_y"/>
                                          </p:val>
                                        </p:tav>
                                      </p:tavLst>
                                    </p:anim>
                                  </p:childTnLst>
                                </p:cTn>
                              </p:par>
                              <p:par>
                                <p:cTn id="130" presetID="5" presetClass="entr" presetSubtype="5" fill="hold" grpId="1" nodeType="withEffect">
                                  <p:stCondLst>
                                    <p:cond delay="0"/>
                                  </p:stCondLst>
                                  <p:childTnLst>
                                    <p:set>
                                      <p:cBhvr>
                                        <p:cTn id="131" dur="1" fill="hold">
                                          <p:stCondLst>
                                            <p:cond delay="0"/>
                                          </p:stCondLst>
                                        </p:cTn>
                                        <p:tgtEl>
                                          <p:spTgt spid="69"/>
                                        </p:tgtEl>
                                        <p:attrNameLst>
                                          <p:attrName>style.visibility</p:attrName>
                                        </p:attrNameLst>
                                      </p:cBhvr>
                                      <p:to>
                                        <p:strVal val="visible"/>
                                      </p:to>
                                    </p:set>
                                    <p:animEffect transition="in" filter="checkerboard(down)">
                                      <p:cBhvr>
                                        <p:cTn id="132" dur="4000"/>
                                        <p:tgtEl>
                                          <p:spTgt spid="69"/>
                                        </p:tgtEl>
                                      </p:cBhvr>
                                    </p:animEffect>
                                  </p:childTnLst>
                                </p:cTn>
                              </p:par>
                              <p:par>
                                <p:cTn id="133" presetID="19" presetClass="entr" presetSubtype="10" fill="hold" grpId="2" nodeType="withEffect">
                                  <p:stCondLst>
                                    <p:cond delay="0"/>
                                  </p:stCondLst>
                                  <p:childTnLst>
                                    <p:set>
                                      <p:cBhvr>
                                        <p:cTn id="134" dur="1" fill="hold">
                                          <p:stCondLst>
                                            <p:cond delay="0"/>
                                          </p:stCondLst>
                                        </p:cTn>
                                        <p:tgtEl>
                                          <p:spTgt spid="69"/>
                                        </p:tgtEl>
                                        <p:attrNameLst>
                                          <p:attrName>style.visibility</p:attrName>
                                        </p:attrNameLst>
                                      </p:cBhvr>
                                      <p:to>
                                        <p:strVal val="visible"/>
                                      </p:to>
                                    </p:set>
                                    <p:anim calcmode="lin" valueType="num">
                                      <p:cBhvr>
                                        <p:cTn id="135" dur="4000" fill="hold"/>
                                        <p:tgtEl>
                                          <p:spTgt spid="69"/>
                                        </p:tgtEl>
                                        <p:attrNameLst>
                                          <p:attrName>ppt_w</p:attrName>
                                        </p:attrNameLst>
                                      </p:cBhvr>
                                      <p:tavLst>
                                        <p:tav tm="0" fmla="#ppt_w*sin(2.5*pi*$)">
                                          <p:val>
                                            <p:fltVal val="0"/>
                                          </p:val>
                                        </p:tav>
                                        <p:tav tm="100000">
                                          <p:val>
                                            <p:fltVal val="1"/>
                                          </p:val>
                                        </p:tav>
                                      </p:tavLst>
                                    </p:anim>
                                    <p:anim calcmode="lin" valueType="num">
                                      <p:cBhvr>
                                        <p:cTn id="136" dur="4000" fill="hold"/>
                                        <p:tgtEl>
                                          <p:spTgt spid="69"/>
                                        </p:tgtEl>
                                        <p:attrNameLst>
                                          <p:attrName>ppt_h</p:attrName>
                                        </p:attrNameLst>
                                      </p:cBhvr>
                                      <p:tavLst>
                                        <p:tav tm="0">
                                          <p:val>
                                            <p:strVal val="#ppt_h"/>
                                          </p:val>
                                        </p:tav>
                                        <p:tav tm="100000">
                                          <p:val>
                                            <p:strVal val="#ppt_h"/>
                                          </p:val>
                                        </p:tav>
                                      </p:tavLst>
                                    </p:anim>
                                  </p:childTnLst>
                                </p:cTn>
                              </p:par>
                              <p:par>
                                <p:cTn id="137" presetID="2" presetClass="entr" presetSubtype="8" fill="hold" grpId="0" nodeType="withEffect">
                                  <p:stCondLst>
                                    <p:cond delay="0"/>
                                  </p:stCondLst>
                                  <p:childTnLst>
                                    <p:set>
                                      <p:cBhvr>
                                        <p:cTn id="138" dur="1" fill="hold">
                                          <p:stCondLst>
                                            <p:cond delay="0"/>
                                          </p:stCondLst>
                                        </p:cTn>
                                        <p:tgtEl>
                                          <p:spTgt spid="38"/>
                                        </p:tgtEl>
                                        <p:attrNameLst>
                                          <p:attrName>style.visibility</p:attrName>
                                        </p:attrNameLst>
                                      </p:cBhvr>
                                      <p:to>
                                        <p:strVal val="visible"/>
                                      </p:to>
                                    </p:set>
                                    <p:anim calcmode="lin" valueType="num">
                                      <p:cBhvr additive="base">
                                        <p:cTn id="139" dur="4000" fill="hold"/>
                                        <p:tgtEl>
                                          <p:spTgt spid="38"/>
                                        </p:tgtEl>
                                        <p:attrNameLst>
                                          <p:attrName>ppt_x</p:attrName>
                                        </p:attrNameLst>
                                      </p:cBhvr>
                                      <p:tavLst>
                                        <p:tav tm="0">
                                          <p:val>
                                            <p:strVal val="0-#ppt_w/2"/>
                                          </p:val>
                                        </p:tav>
                                        <p:tav tm="100000">
                                          <p:val>
                                            <p:strVal val="#ppt_x"/>
                                          </p:val>
                                        </p:tav>
                                      </p:tavLst>
                                    </p:anim>
                                    <p:anim calcmode="lin" valueType="num">
                                      <p:cBhvr additive="base">
                                        <p:cTn id="140" dur="4000" fill="hold"/>
                                        <p:tgtEl>
                                          <p:spTgt spid="38"/>
                                        </p:tgtEl>
                                        <p:attrNameLst>
                                          <p:attrName>ppt_y</p:attrName>
                                        </p:attrNameLst>
                                      </p:cBhvr>
                                      <p:tavLst>
                                        <p:tav tm="0">
                                          <p:val>
                                            <p:strVal val="#ppt_y"/>
                                          </p:val>
                                        </p:tav>
                                        <p:tav tm="100000">
                                          <p:val>
                                            <p:strVal val="#ppt_y"/>
                                          </p:val>
                                        </p:tav>
                                      </p:tavLst>
                                    </p:anim>
                                  </p:childTnLst>
                                </p:cTn>
                              </p:par>
                              <p:par>
                                <p:cTn id="141" presetID="5" presetClass="entr" presetSubtype="5" fill="hold" grpId="1" nodeType="withEffect">
                                  <p:stCondLst>
                                    <p:cond delay="0"/>
                                  </p:stCondLst>
                                  <p:childTnLst>
                                    <p:set>
                                      <p:cBhvr>
                                        <p:cTn id="142" dur="1" fill="hold">
                                          <p:stCondLst>
                                            <p:cond delay="0"/>
                                          </p:stCondLst>
                                        </p:cTn>
                                        <p:tgtEl>
                                          <p:spTgt spid="38"/>
                                        </p:tgtEl>
                                        <p:attrNameLst>
                                          <p:attrName>style.visibility</p:attrName>
                                        </p:attrNameLst>
                                      </p:cBhvr>
                                      <p:to>
                                        <p:strVal val="visible"/>
                                      </p:to>
                                    </p:set>
                                    <p:animEffect transition="in" filter="checkerboard(down)">
                                      <p:cBhvr>
                                        <p:cTn id="143" dur="4000"/>
                                        <p:tgtEl>
                                          <p:spTgt spid="38"/>
                                        </p:tgtEl>
                                      </p:cBhvr>
                                    </p:animEffect>
                                  </p:childTnLst>
                                </p:cTn>
                              </p:par>
                              <p:par>
                                <p:cTn id="144" presetID="19" presetClass="entr" presetSubtype="5" fill="hold" grpId="2" nodeType="withEffect">
                                  <p:stCondLst>
                                    <p:cond delay="0"/>
                                  </p:stCondLst>
                                  <p:childTnLst>
                                    <p:set>
                                      <p:cBhvr>
                                        <p:cTn id="145" dur="1" fill="hold">
                                          <p:stCondLst>
                                            <p:cond delay="0"/>
                                          </p:stCondLst>
                                        </p:cTn>
                                        <p:tgtEl>
                                          <p:spTgt spid="38"/>
                                        </p:tgtEl>
                                        <p:attrNameLst>
                                          <p:attrName>style.visibility</p:attrName>
                                        </p:attrNameLst>
                                      </p:cBhvr>
                                      <p:to>
                                        <p:strVal val="visible"/>
                                      </p:to>
                                    </p:set>
                                    <p:anim calcmode="lin" valueType="num">
                                      <p:cBhvr>
                                        <p:cTn id="146" dur="4000" fill="hold"/>
                                        <p:tgtEl>
                                          <p:spTgt spid="38"/>
                                        </p:tgtEl>
                                        <p:attrNameLst>
                                          <p:attrName>ppt_w</p:attrName>
                                        </p:attrNameLst>
                                      </p:cBhvr>
                                      <p:tavLst>
                                        <p:tav tm="0">
                                          <p:val>
                                            <p:strVal val="#ppt_w"/>
                                          </p:val>
                                        </p:tav>
                                        <p:tav tm="100000">
                                          <p:val>
                                            <p:strVal val="#ppt_w"/>
                                          </p:val>
                                        </p:tav>
                                      </p:tavLst>
                                    </p:anim>
                                    <p:anim calcmode="lin" valueType="num">
                                      <p:cBhvr>
                                        <p:cTn id="147" dur="4000" fill="hold"/>
                                        <p:tgtEl>
                                          <p:spTgt spid="38"/>
                                        </p:tgtEl>
                                        <p:attrNameLst>
                                          <p:attrName>ppt_h</p:attrName>
                                        </p:attrNameLst>
                                      </p:cBhvr>
                                      <p:tavLst>
                                        <p:tav tm="0" fmla="#ppt_h*sin(2.5*pi*$)">
                                          <p:val>
                                            <p:fltVal val="0"/>
                                          </p:val>
                                        </p:tav>
                                        <p:tav tm="100000">
                                          <p:val>
                                            <p:fltVal val="1"/>
                                          </p:val>
                                        </p:tav>
                                      </p:tavLst>
                                    </p:anim>
                                  </p:childTnLst>
                                </p:cTn>
                              </p:par>
                              <p:par>
                                <p:cTn id="148" presetID="2" presetClass="entr" presetSubtype="8" fill="hold" grpId="0" nodeType="withEffect">
                                  <p:stCondLst>
                                    <p:cond delay="0"/>
                                  </p:stCondLst>
                                  <p:childTnLst>
                                    <p:set>
                                      <p:cBhvr>
                                        <p:cTn id="149" dur="1" fill="hold">
                                          <p:stCondLst>
                                            <p:cond delay="0"/>
                                          </p:stCondLst>
                                        </p:cTn>
                                        <p:tgtEl>
                                          <p:spTgt spid="40"/>
                                        </p:tgtEl>
                                        <p:attrNameLst>
                                          <p:attrName>style.visibility</p:attrName>
                                        </p:attrNameLst>
                                      </p:cBhvr>
                                      <p:to>
                                        <p:strVal val="visible"/>
                                      </p:to>
                                    </p:set>
                                    <p:anim calcmode="lin" valueType="num">
                                      <p:cBhvr additive="base">
                                        <p:cTn id="150" dur="4000" fill="hold"/>
                                        <p:tgtEl>
                                          <p:spTgt spid="40"/>
                                        </p:tgtEl>
                                        <p:attrNameLst>
                                          <p:attrName>ppt_x</p:attrName>
                                        </p:attrNameLst>
                                      </p:cBhvr>
                                      <p:tavLst>
                                        <p:tav tm="0">
                                          <p:val>
                                            <p:strVal val="0-#ppt_w/2"/>
                                          </p:val>
                                        </p:tav>
                                        <p:tav tm="100000">
                                          <p:val>
                                            <p:strVal val="#ppt_x"/>
                                          </p:val>
                                        </p:tav>
                                      </p:tavLst>
                                    </p:anim>
                                    <p:anim calcmode="lin" valueType="num">
                                      <p:cBhvr additive="base">
                                        <p:cTn id="151" dur="4000" fill="hold"/>
                                        <p:tgtEl>
                                          <p:spTgt spid="40"/>
                                        </p:tgtEl>
                                        <p:attrNameLst>
                                          <p:attrName>ppt_y</p:attrName>
                                        </p:attrNameLst>
                                      </p:cBhvr>
                                      <p:tavLst>
                                        <p:tav tm="0">
                                          <p:val>
                                            <p:strVal val="#ppt_y"/>
                                          </p:val>
                                        </p:tav>
                                        <p:tav tm="100000">
                                          <p:val>
                                            <p:strVal val="#ppt_y"/>
                                          </p:val>
                                        </p:tav>
                                      </p:tavLst>
                                    </p:anim>
                                  </p:childTnLst>
                                </p:cTn>
                              </p:par>
                              <p:par>
                                <p:cTn id="152" presetID="5" presetClass="entr" presetSubtype="5" fill="hold" grpId="1" nodeType="withEffect">
                                  <p:stCondLst>
                                    <p:cond delay="0"/>
                                  </p:stCondLst>
                                  <p:childTnLst>
                                    <p:set>
                                      <p:cBhvr>
                                        <p:cTn id="153" dur="1" fill="hold">
                                          <p:stCondLst>
                                            <p:cond delay="0"/>
                                          </p:stCondLst>
                                        </p:cTn>
                                        <p:tgtEl>
                                          <p:spTgt spid="40"/>
                                        </p:tgtEl>
                                        <p:attrNameLst>
                                          <p:attrName>style.visibility</p:attrName>
                                        </p:attrNameLst>
                                      </p:cBhvr>
                                      <p:to>
                                        <p:strVal val="visible"/>
                                      </p:to>
                                    </p:set>
                                    <p:animEffect transition="in" filter="checkerboard(down)">
                                      <p:cBhvr>
                                        <p:cTn id="154" dur="4000"/>
                                        <p:tgtEl>
                                          <p:spTgt spid="40"/>
                                        </p:tgtEl>
                                      </p:cBhvr>
                                    </p:animEffect>
                                  </p:childTnLst>
                                </p:cTn>
                              </p:par>
                              <p:par>
                                <p:cTn id="155" presetID="19" presetClass="entr" presetSubtype="5" fill="hold" grpId="2" nodeType="withEffect">
                                  <p:stCondLst>
                                    <p:cond delay="0"/>
                                  </p:stCondLst>
                                  <p:childTnLst>
                                    <p:set>
                                      <p:cBhvr>
                                        <p:cTn id="156" dur="1" fill="hold">
                                          <p:stCondLst>
                                            <p:cond delay="0"/>
                                          </p:stCondLst>
                                        </p:cTn>
                                        <p:tgtEl>
                                          <p:spTgt spid="40"/>
                                        </p:tgtEl>
                                        <p:attrNameLst>
                                          <p:attrName>style.visibility</p:attrName>
                                        </p:attrNameLst>
                                      </p:cBhvr>
                                      <p:to>
                                        <p:strVal val="visible"/>
                                      </p:to>
                                    </p:set>
                                    <p:anim calcmode="lin" valueType="num">
                                      <p:cBhvr>
                                        <p:cTn id="157" dur="4000" fill="hold"/>
                                        <p:tgtEl>
                                          <p:spTgt spid="40"/>
                                        </p:tgtEl>
                                        <p:attrNameLst>
                                          <p:attrName>ppt_w</p:attrName>
                                        </p:attrNameLst>
                                      </p:cBhvr>
                                      <p:tavLst>
                                        <p:tav tm="0">
                                          <p:val>
                                            <p:strVal val="#ppt_w"/>
                                          </p:val>
                                        </p:tav>
                                        <p:tav tm="100000">
                                          <p:val>
                                            <p:strVal val="#ppt_w"/>
                                          </p:val>
                                        </p:tav>
                                      </p:tavLst>
                                    </p:anim>
                                    <p:anim calcmode="lin" valueType="num">
                                      <p:cBhvr>
                                        <p:cTn id="158" dur="4000" fill="hold"/>
                                        <p:tgtEl>
                                          <p:spTgt spid="40"/>
                                        </p:tgtEl>
                                        <p:attrNameLst>
                                          <p:attrName>ppt_h</p:attrName>
                                        </p:attrNameLst>
                                      </p:cBhvr>
                                      <p:tavLst>
                                        <p:tav tm="0" fmla="#ppt_h*sin(2.5*pi*$)">
                                          <p:val>
                                            <p:fltVal val="0"/>
                                          </p:val>
                                        </p:tav>
                                        <p:tav tm="100000">
                                          <p:val>
                                            <p:fltVal val="1"/>
                                          </p:val>
                                        </p:tav>
                                      </p:tavLst>
                                    </p:anim>
                                  </p:childTnLst>
                                </p:cTn>
                              </p:par>
                              <p:par>
                                <p:cTn id="159" presetID="2" presetClass="entr" presetSubtype="8" fill="hold" grpId="0" nodeType="withEffect">
                                  <p:stCondLst>
                                    <p:cond delay="0"/>
                                  </p:stCondLst>
                                  <p:childTnLst>
                                    <p:set>
                                      <p:cBhvr>
                                        <p:cTn id="160" dur="1" fill="hold">
                                          <p:stCondLst>
                                            <p:cond delay="0"/>
                                          </p:stCondLst>
                                        </p:cTn>
                                        <p:tgtEl>
                                          <p:spTgt spid="44"/>
                                        </p:tgtEl>
                                        <p:attrNameLst>
                                          <p:attrName>style.visibility</p:attrName>
                                        </p:attrNameLst>
                                      </p:cBhvr>
                                      <p:to>
                                        <p:strVal val="visible"/>
                                      </p:to>
                                    </p:set>
                                    <p:anim calcmode="lin" valueType="num">
                                      <p:cBhvr additive="base">
                                        <p:cTn id="161" dur="4000" fill="hold"/>
                                        <p:tgtEl>
                                          <p:spTgt spid="44"/>
                                        </p:tgtEl>
                                        <p:attrNameLst>
                                          <p:attrName>ppt_x</p:attrName>
                                        </p:attrNameLst>
                                      </p:cBhvr>
                                      <p:tavLst>
                                        <p:tav tm="0">
                                          <p:val>
                                            <p:strVal val="0-#ppt_w/2"/>
                                          </p:val>
                                        </p:tav>
                                        <p:tav tm="100000">
                                          <p:val>
                                            <p:strVal val="#ppt_x"/>
                                          </p:val>
                                        </p:tav>
                                      </p:tavLst>
                                    </p:anim>
                                    <p:anim calcmode="lin" valueType="num">
                                      <p:cBhvr additive="base">
                                        <p:cTn id="162" dur="4000" fill="hold"/>
                                        <p:tgtEl>
                                          <p:spTgt spid="44"/>
                                        </p:tgtEl>
                                        <p:attrNameLst>
                                          <p:attrName>ppt_y</p:attrName>
                                        </p:attrNameLst>
                                      </p:cBhvr>
                                      <p:tavLst>
                                        <p:tav tm="0">
                                          <p:val>
                                            <p:strVal val="#ppt_y"/>
                                          </p:val>
                                        </p:tav>
                                        <p:tav tm="100000">
                                          <p:val>
                                            <p:strVal val="#ppt_y"/>
                                          </p:val>
                                        </p:tav>
                                      </p:tavLst>
                                    </p:anim>
                                  </p:childTnLst>
                                </p:cTn>
                              </p:par>
                              <p:par>
                                <p:cTn id="163" presetID="5" presetClass="entr" presetSubtype="5" fill="hold" grpId="1" nodeType="withEffect">
                                  <p:stCondLst>
                                    <p:cond delay="0"/>
                                  </p:stCondLst>
                                  <p:childTnLst>
                                    <p:set>
                                      <p:cBhvr>
                                        <p:cTn id="164" dur="1" fill="hold">
                                          <p:stCondLst>
                                            <p:cond delay="0"/>
                                          </p:stCondLst>
                                        </p:cTn>
                                        <p:tgtEl>
                                          <p:spTgt spid="44"/>
                                        </p:tgtEl>
                                        <p:attrNameLst>
                                          <p:attrName>style.visibility</p:attrName>
                                        </p:attrNameLst>
                                      </p:cBhvr>
                                      <p:to>
                                        <p:strVal val="visible"/>
                                      </p:to>
                                    </p:set>
                                    <p:animEffect transition="in" filter="checkerboard(down)">
                                      <p:cBhvr>
                                        <p:cTn id="165" dur="4000"/>
                                        <p:tgtEl>
                                          <p:spTgt spid="44"/>
                                        </p:tgtEl>
                                      </p:cBhvr>
                                    </p:animEffect>
                                  </p:childTnLst>
                                </p:cTn>
                              </p:par>
                              <p:par>
                                <p:cTn id="166" presetID="19" presetClass="entr" presetSubtype="5" fill="hold" grpId="2" nodeType="withEffect">
                                  <p:stCondLst>
                                    <p:cond delay="0"/>
                                  </p:stCondLst>
                                  <p:childTnLst>
                                    <p:set>
                                      <p:cBhvr>
                                        <p:cTn id="167" dur="1" fill="hold">
                                          <p:stCondLst>
                                            <p:cond delay="0"/>
                                          </p:stCondLst>
                                        </p:cTn>
                                        <p:tgtEl>
                                          <p:spTgt spid="44"/>
                                        </p:tgtEl>
                                        <p:attrNameLst>
                                          <p:attrName>style.visibility</p:attrName>
                                        </p:attrNameLst>
                                      </p:cBhvr>
                                      <p:to>
                                        <p:strVal val="visible"/>
                                      </p:to>
                                    </p:set>
                                    <p:anim calcmode="lin" valueType="num">
                                      <p:cBhvr>
                                        <p:cTn id="168" dur="4000" fill="hold"/>
                                        <p:tgtEl>
                                          <p:spTgt spid="44"/>
                                        </p:tgtEl>
                                        <p:attrNameLst>
                                          <p:attrName>ppt_w</p:attrName>
                                        </p:attrNameLst>
                                      </p:cBhvr>
                                      <p:tavLst>
                                        <p:tav tm="0">
                                          <p:val>
                                            <p:strVal val="#ppt_w"/>
                                          </p:val>
                                        </p:tav>
                                        <p:tav tm="100000">
                                          <p:val>
                                            <p:strVal val="#ppt_w"/>
                                          </p:val>
                                        </p:tav>
                                      </p:tavLst>
                                    </p:anim>
                                    <p:anim calcmode="lin" valueType="num">
                                      <p:cBhvr>
                                        <p:cTn id="169" dur="4000" fill="hold"/>
                                        <p:tgtEl>
                                          <p:spTgt spid="44"/>
                                        </p:tgtEl>
                                        <p:attrNameLst>
                                          <p:attrName>ppt_h</p:attrName>
                                        </p:attrNameLst>
                                      </p:cBhvr>
                                      <p:tavLst>
                                        <p:tav tm="0" fmla="#ppt_h*sin(2.5*pi*$)">
                                          <p:val>
                                            <p:fltVal val="0"/>
                                          </p:val>
                                        </p:tav>
                                        <p:tav tm="100000">
                                          <p:val>
                                            <p:fltVal val="1"/>
                                          </p:val>
                                        </p:tav>
                                      </p:tavLst>
                                    </p:anim>
                                  </p:childTnLst>
                                </p:cTn>
                              </p:par>
                              <p:par>
                                <p:cTn id="170" presetID="2" presetClass="entr" presetSubtype="8" fill="hold" grpId="0" nodeType="withEffect">
                                  <p:stCondLst>
                                    <p:cond delay="0"/>
                                  </p:stCondLst>
                                  <p:childTnLst>
                                    <p:set>
                                      <p:cBhvr>
                                        <p:cTn id="171" dur="1" fill="hold">
                                          <p:stCondLst>
                                            <p:cond delay="0"/>
                                          </p:stCondLst>
                                        </p:cTn>
                                        <p:tgtEl>
                                          <p:spTgt spid="47"/>
                                        </p:tgtEl>
                                        <p:attrNameLst>
                                          <p:attrName>style.visibility</p:attrName>
                                        </p:attrNameLst>
                                      </p:cBhvr>
                                      <p:to>
                                        <p:strVal val="visible"/>
                                      </p:to>
                                    </p:set>
                                    <p:anim calcmode="lin" valueType="num">
                                      <p:cBhvr additive="base">
                                        <p:cTn id="172" dur="4000" fill="hold"/>
                                        <p:tgtEl>
                                          <p:spTgt spid="47"/>
                                        </p:tgtEl>
                                        <p:attrNameLst>
                                          <p:attrName>ppt_x</p:attrName>
                                        </p:attrNameLst>
                                      </p:cBhvr>
                                      <p:tavLst>
                                        <p:tav tm="0">
                                          <p:val>
                                            <p:strVal val="0-#ppt_w/2"/>
                                          </p:val>
                                        </p:tav>
                                        <p:tav tm="100000">
                                          <p:val>
                                            <p:strVal val="#ppt_x"/>
                                          </p:val>
                                        </p:tav>
                                      </p:tavLst>
                                    </p:anim>
                                    <p:anim calcmode="lin" valueType="num">
                                      <p:cBhvr additive="base">
                                        <p:cTn id="173" dur="4000" fill="hold"/>
                                        <p:tgtEl>
                                          <p:spTgt spid="47"/>
                                        </p:tgtEl>
                                        <p:attrNameLst>
                                          <p:attrName>ppt_y</p:attrName>
                                        </p:attrNameLst>
                                      </p:cBhvr>
                                      <p:tavLst>
                                        <p:tav tm="0">
                                          <p:val>
                                            <p:strVal val="#ppt_y"/>
                                          </p:val>
                                        </p:tav>
                                        <p:tav tm="100000">
                                          <p:val>
                                            <p:strVal val="#ppt_y"/>
                                          </p:val>
                                        </p:tav>
                                      </p:tavLst>
                                    </p:anim>
                                  </p:childTnLst>
                                </p:cTn>
                              </p:par>
                              <p:par>
                                <p:cTn id="174" presetID="5" presetClass="entr" presetSubtype="5" fill="hold" grpId="1" nodeType="withEffect">
                                  <p:stCondLst>
                                    <p:cond delay="0"/>
                                  </p:stCondLst>
                                  <p:childTnLst>
                                    <p:set>
                                      <p:cBhvr>
                                        <p:cTn id="175" dur="1" fill="hold">
                                          <p:stCondLst>
                                            <p:cond delay="0"/>
                                          </p:stCondLst>
                                        </p:cTn>
                                        <p:tgtEl>
                                          <p:spTgt spid="47"/>
                                        </p:tgtEl>
                                        <p:attrNameLst>
                                          <p:attrName>style.visibility</p:attrName>
                                        </p:attrNameLst>
                                      </p:cBhvr>
                                      <p:to>
                                        <p:strVal val="visible"/>
                                      </p:to>
                                    </p:set>
                                    <p:animEffect transition="in" filter="checkerboard(down)">
                                      <p:cBhvr>
                                        <p:cTn id="176" dur="4000"/>
                                        <p:tgtEl>
                                          <p:spTgt spid="47"/>
                                        </p:tgtEl>
                                      </p:cBhvr>
                                    </p:animEffect>
                                  </p:childTnLst>
                                </p:cTn>
                              </p:par>
                              <p:par>
                                <p:cTn id="177" presetID="19" presetClass="entr" presetSubtype="5" fill="hold" grpId="2" nodeType="withEffect">
                                  <p:stCondLst>
                                    <p:cond delay="0"/>
                                  </p:stCondLst>
                                  <p:childTnLst>
                                    <p:set>
                                      <p:cBhvr>
                                        <p:cTn id="178" dur="1" fill="hold">
                                          <p:stCondLst>
                                            <p:cond delay="0"/>
                                          </p:stCondLst>
                                        </p:cTn>
                                        <p:tgtEl>
                                          <p:spTgt spid="47"/>
                                        </p:tgtEl>
                                        <p:attrNameLst>
                                          <p:attrName>style.visibility</p:attrName>
                                        </p:attrNameLst>
                                      </p:cBhvr>
                                      <p:to>
                                        <p:strVal val="visible"/>
                                      </p:to>
                                    </p:set>
                                    <p:anim calcmode="lin" valueType="num">
                                      <p:cBhvr>
                                        <p:cTn id="179" dur="4000" fill="hold"/>
                                        <p:tgtEl>
                                          <p:spTgt spid="47"/>
                                        </p:tgtEl>
                                        <p:attrNameLst>
                                          <p:attrName>ppt_w</p:attrName>
                                        </p:attrNameLst>
                                      </p:cBhvr>
                                      <p:tavLst>
                                        <p:tav tm="0">
                                          <p:val>
                                            <p:strVal val="#ppt_w"/>
                                          </p:val>
                                        </p:tav>
                                        <p:tav tm="100000">
                                          <p:val>
                                            <p:strVal val="#ppt_w"/>
                                          </p:val>
                                        </p:tav>
                                      </p:tavLst>
                                    </p:anim>
                                    <p:anim calcmode="lin" valueType="num">
                                      <p:cBhvr>
                                        <p:cTn id="180" dur="4000" fill="hold"/>
                                        <p:tgtEl>
                                          <p:spTgt spid="47"/>
                                        </p:tgtEl>
                                        <p:attrNameLst>
                                          <p:attrName>ppt_h</p:attrName>
                                        </p:attrNameLst>
                                      </p:cBhvr>
                                      <p:tavLst>
                                        <p:tav tm="0" fmla="#ppt_h*sin(2.5*pi*$)">
                                          <p:val>
                                            <p:fltVal val="0"/>
                                          </p:val>
                                        </p:tav>
                                        <p:tav tm="100000">
                                          <p:val>
                                            <p:fltVal val="1"/>
                                          </p:val>
                                        </p:tav>
                                      </p:tavLst>
                                    </p:anim>
                                  </p:childTnLst>
                                </p:cTn>
                              </p:par>
                              <p:par>
                                <p:cTn id="181" presetID="2" presetClass="entr" presetSubtype="8" fill="hold" grpId="0" nodeType="withEffect">
                                  <p:stCondLst>
                                    <p:cond delay="0"/>
                                  </p:stCondLst>
                                  <p:childTnLst>
                                    <p:set>
                                      <p:cBhvr>
                                        <p:cTn id="182" dur="1" fill="hold">
                                          <p:stCondLst>
                                            <p:cond delay="0"/>
                                          </p:stCondLst>
                                        </p:cTn>
                                        <p:tgtEl>
                                          <p:spTgt spid="49"/>
                                        </p:tgtEl>
                                        <p:attrNameLst>
                                          <p:attrName>style.visibility</p:attrName>
                                        </p:attrNameLst>
                                      </p:cBhvr>
                                      <p:to>
                                        <p:strVal val="visible"/>
                                      </p:to>
                                    </p:set>
                                    <p:anim calcmode="lin" valueType="num">
                                      <p:cBhvr additive="base">
                                        <p:cTn id="183" dur="4000" fill="hold"/>
                                        <p:tgtEl>
                                          <p:spTgt spid="49"/>
                                        </p:tgtEl>
                                        <p:attrNameLst>
                                          <p:attrName>ppt_x</p:attrName>
                                        </p:attrNameLst>
                                      </p:cBhvr>
                                      <p:tavLst>
                                        <p:tav tm="0">
                                          <p:val>
                                            <p:strVal val="0-#ppt_w/2"/>
                                          </p:val>
                                        </p:tav>
                                        <p:tav tm="100000">
                                          <p:val>
                                            <p:strVal val="#ppt_x"/>
                                          </p:val>
                                        </p:tav>
                                      </p:tavLst>
                                    </p:anim>
                                    <p:anim calcmode="lin" valueType="num">
                                      <p:cBhvr additive="base">
                                        <p:cTn id="184" dur="4000" fill="hold"/>
                                        <p:tgtEl>
                                          <p:spTgt spid="49"/>
                                        </p:tgtEl>
                                        <p:attrNameLst>
                                          <p:attrName>ppt_y</p:attrName>
                                        </p:attrNameLst>
                                      </p:cBhvr>
                                      <p:tavLst>
                                        <p:tav tm="0">
                                          <p:val>
                                            <p:strVal val="#ppt_y"/>
                                          </p:val>
                                        </p:tav>
                                        <p:tav tm="100000">
                                          <p:val>
                                            <p:strVal val="#ppt_y"/>
                                          </p:val>
                                        </p:tav>
                                      </p:tavLst>
                                    </p:anim>
                                  </p:childTnLst>
                                </p:cTn>
                              </p:par>
                              <p:par>
                                <p:cTn id="185" presetID="5" presetClass="entr" presetSubtype="5" fill="hold" grpId="1" nodeType="withEffect">
                                  <p:stCondLst>
                                    <p:cond delay="0"/>
                                  </p:stCondLst>
                                  <p:childTnLst>
                                    <p:set>
                                      <p:cBhvr>
                                        <p:cTn id="186" dur="1" fill="hold">
                                          <p:stCondLst>
                                            <p:cond delay="0"/>
                                          </p:stCondLst>
                                        </p:cTn>
                                        <p:tgtEl>
                                          <p:spTgt spid="49"/>
                                        </p:tgtEl>
                                        <p:attrNameLst>
                                          <p:attrName>style.visibility</p:attrName>
                                        </p:attrNameLst>
                                      </p:cBhvr>
                                      <p:to>
                                        <p:strVal val="visible"/>
                                      </p:to>
                                    </p:set>
                                    <p:animEffect transition="in" filter="checkerboard(down)">
                                      <p:cBhvr>
                                        <p:cTn id="187" dur="4000"/>
                                        <p:tgtEl>
                                          <p:spTgt spid="49"/>
                                        </p:tgtEl>
                                      </p:cBhvr>
                                    </p:animEffect>
                                  </p:childTnLst>
                                </p:cTn>
                              </p:par>
                              <p:par>
                                <p:cTn id="188" presetID="19" presetClass="entr" presetSubtype="5" fill="hold" grpId="2" nodeType="withEffect">
                                  <p:stCondLst>
                                    <p:cond delay="0"/>
                                  </p:stCondLst>
                                  <p:childTnLst>
                                    <p:set>
                                      <p:cBhvr>
                                        <p:cTn id="189" dur="1" fill="hold">
                                          <p:stCondLst>
                                            <p:cond delay="0"/>
                                          </p:stCondLst>
                                        </p:cTn>
                                        <p:tgtEl>
                                          <p:spTgt spid="49"/>
                                        </p:tgtEl>
                                        <p:attrNameLst>
                                          <p:attrName>style.visibility</p:attrName>
                                        </p:attrNameLst>
                                      </p:cBhvr>
                                      <p:to>
                                        <p:strVal val="visible"/>
                                      </p:to>
                                    </p:set>
                                    <p:anim calcmode="lin" valueType="num">
                                      <p:cBhvr>
                                        <p:cTn id="190" dur="4000" fill="hold"/>
                                        <p:tgtEl>
                                          <p:spTgt spid="49"/>
                                        </p:tgtEl>
                                        <p:attrNameLst>
                                          <p:attrName>ppt_w</p:attrName>
                                        </p:attrNameLst>
                                      </p:cBhvr>
                                      <p:tavLst>
                                        <p:tav tm="0">
                                          <p:val>
                                            <p:strVal val="#ppt_w"/>
                                          </p:val>
                                        </p:tav>
                                        <p:tav tm="100000">
                                          <p:val>
                                            <p:strVal val="#ppt_w"/>
                                          </p:val>
                                        </p:tav>
                                      </p:tavLst>
                                    </p:anim>
                                    <p:anim calcmode="lin" valueType="num">
                                      <p:cBhvr>
                                        <p:cTn id="191" dur="4000" fill="hold"/>
                                        <p:tgtEl>
                                          <p:spTgt spid="49"/>
                                        </p:tgtEl>
                                        <p:attrNameLst>
                                          <p:attrName>ppt_h</p:attrName>
                                        </p:attrNameLst>
                                      </p:cBhvr>
                                      <p:tavLst>
                                        <p:tav tm="0" fmla="#ppt_h*sin(2.5*pi*$)">
                                          <p:val>
                                            <p:fltVal val="0"/>
                                          </p:val>
                                        </p:tav>
                                        <p:tav tm="100000">
                                          <p:val>
                                            <p:fltVal val="1"/>
                                          </p:val>
                                        </p:tav>
                                      </p:tavLst>
                                    </p:anim>
                                  </p:childTnLst>
                                </p:cTn>
                              </p:par>
                              <p:par>
                                <p:cTn id="192" presetID="2" presetClass="entr" presetSubtype="8" fill="hold" grpId="0" nodeType="withEffect">
                                  <p:stCondLst>
                                    <p:cond delay="0"/>
                                  </p:stCondLst>
                                  <p:childTnLst>
                                    <p:set>
                                      <p:cBhvr>
                                        <p:cTn id="193" dur="1" fill="hold">
                                          <p:stCondLst>
                                            <p:cond delay="0"/>
                                          </p:stCondLst>
                                        </p:cTn>
                                        <p:tgtEl>
                                          <p:spTgt spid="52"/>
                                        </p:tgtEl>
                                        <p:attrNameLst>
                                          <p:attrName>style.visibility</p:attrName>
                                        </p:attrNameLst>
                                      </p:cBhvr>
                                      <p:to>
                                        <p:strVal val="visible"/>
                                      </p:to>
                                    </p:set>
                                    <p:anim calcmode="lin" valueType="num">
                                      <p:cBhvr additive="base">
                                        <p:cTn id="194" dur="4000" fill="hold"/>
                                        <p:tgtEl>
                                          <p:spTgt spid="52"/>
                                        </p:tgtEl>
                                        <p:attrNameLst>
                                          <p:attrName>ppt_x</p:attrName>
                                        </p:attrNameLst>
                                      </p:cBhvr>
                                      <p:tavLst>
                                        <p:tav tm="0">
                                          <p:val>
                                            <p:strVal val="0-#ppt_w/2"/>
                                          </p:val>
                                        </p:tav>
                                        <p:tav tm="100000">
                                          <p:val>
                                            <p:strVal val="#ppt_x"/>
                                          </p:val>
                                        </p:tav>
                                      </p:tavLst>
                                    </p:anim>
                                    <p:anim calcmode="lin" valueType="num">
                                      <p:cBhvr additive="base">
                                        <p:cTn id="195" dur="4000" fill="hold"/>
                                        <p:tgtEl>
                                          <p:spTgt spid="52"/>
                                        </p:tgtEl>
                                        <p:attrNameLst>
                                          <p:attrName>ppt_y</p:attrName>
                                        </p:attrNameLst>
                                      </p:cBhvr>
                                      <p:tavLst>
                                        <p:tav tm="0">
                                          <p:val>
                                            <p:strVal val="#ppt_y"/>
                                          </p:val>
                                        </p:tav>
                                        <p:tav tm="100000">
                                          <p:val>
                                            <p:strVal val="#ppt_y"/>
                                          </p:val>
                                        </p:tav>
                                      </p:tavLst>
                                    </p:anim>
                                  </p:childTnLst>
                                </p:cTn>
                              </p:par>
                              <p:par>
                                <p:cTn id="196" presetID="5" presetClass="entr" presetSubtype="5" fill="hold" grpId="1" nodeType="withEffect">
                                  <p:stCondLst>
                                    <p:cond delay="0"/>
                                  </p:stCondLst>
                                  <p:childTnLst>
                                    <p:set>
                                      <p:cBhvr>
                                        <p:cTn id="197" dur="1" fill="hold">
                                          <p:stCondLst>
                                            <p:cond delay="0"/>
                                          </p:stCondLst>
                                        </p:cTn>
                                        <p:tgtEl>
                                          <p:spTgt spid="52"/>
                                        </p:tgtEl>
                                        <p:attrNameLst>
                                          <p:attrName>style.visibility</p:attrName>
                                        </p:attrNameLst>
                                      </p:cBhvr>
                                      <p:to>
                                        <p:strVal val="visible"/>
                                      </p:to>
                                    </p:set>
                                    <p:animEffect transition="in" filter="checkerboard(down)">
                                      <p:cBhvr>
                                        <p:cTn id="198" dur="4000"/>
                                        <p:tgtEl>
                                          <p:spTgt spid="52"/>
                                        </p:tgtEl>
                                      </p:cBhvr>
                                    </p:animEffect>
                                  </p:childTnLst>
                                </p:cTn>
                              </p:par>
                              <p:par>
                                <p:cTn id="199" presetID="19" presetClass="entr" presetSubtype="5" fill="hold" grpId="2" nodeType="withEffect">
                                  <p:stCondLst>
                                    <p:cond delay="0"/>
                                  </p:stCondLst>
                                  <p:childTnLst>
                                    <p:set>
                                      <p:cBhvr>
                                        <p:cTn id="200" dur="1" fill="hold">
                                          <p:stCondLst>
                                            <p:cond delay="0"/>
                                          </p:stCondLst>
                                        </p:cTn>
                                        <p:tgtEl>
                                          <p:spTgt spid="52"/>
                                        </p:tgtEl>
                                        <p:attrNameLst>
                                          <p:attrName>style.visibility</p:attrName>
                                        </p:attrNameLst>
                                      </p:cBhvr>
                                      <p:to>
                                        <p:strVal val="visible"/>
                                      </p:to>
                                    </p:set>
                                    <p:anim calcmode="lin" valueType="num">
                                      <p:cBhvr>
                                        <p:cTn id="201" dur="4000" fill="hold"/>
                                        <p:tgtEl>
                                          <p:spTgt spid="52"/>
                                        </p:tgtEl>
                                        <p:attrNameLst>
                                          <p:attrName>ppt_w</p:attrName>
                                        </p:attrNameLst>
                                      </p:cBhvr>
                                      <p:tavLst>
                                        <p:tav tm="0">
                                          <p:val>
                                            <p:strVal val="#ppt_w"/>
                                          </p:val>
                                        </p:tav>
                                        <p:tav tm="100000">
                                          <p:val>
                                            <p:strVal val="#ppt_w"/>
                                          </p:val>
                                        </p:tav>
                                      </p:tavLst>
                                    </p:anim>
                                    <p:anim calcmode="lin" valueType="num">
                                      <p:cBhvr>
                                        <p:cTn id="202" dur="4000" fill="hold"/>
                                        <p:tgtEl>
                                          <p:spTgt spid="52"/>
                                        </p:tgtEl>
                                        <p:attrNameLst>
                                          <p:attrName>ppt_h</p:attrName>
                                        </p:attrNameLst>
                                      </p:cBhvr>
                                      <p:tavLst>
                                        <p:tav tm="0" fmla="#ppt_h*sin(2.5*pi*$)">
                                          <p:val>
                                            <p:fltVal val="0"/>
                                          </p:val>
                                        </p:tav>
                                        <p:tav tm="100000">
                                          <p:val>
                                            <p:fltVal val="1"/>
                                          </p:val>
                                        </p:tav>
                                      </p:tavLst>
                                    </p:anim>
                                  </p:childTnLst>
                                </p:cTn>
                              </p:par>
                              <p:par>
                                <p:cTn id="203" presetID="2" presetClass="entr" presetSubtype="8" fill="hold" grpId="0" nodeType="withEffect">
                                  <p:stCondLst>
                                    <p:cond delay="0"/>
                                  </p:stCondLst>
                                  <p:childTnLst>
                                    <p:set>
                                      <p:cBhvr>
                                        <p:cTn id="204" dur="1" fill="hold">
                                          <p:stCondLst>
                                            <p:cond delay="0"/>
                                          </p:stCondLst>
                                        </p:cTn>
                                        <p:tgtEl>
                                          <p:spTgt spid="39"/>
                                        </p:tgtEl>
                                        <p:attrNameLst>
                                          <p:attrName>style.visibility</p:attrName>
                                        </p:attrNameLst>
                                      </p:cBhvr>
                                      <p:to>
                                        <p:strVal val="visible"/>
                                      </p:to>
                                    </p:set>
                                    <p:anim calcmode="lin" valueType="num">
                                      <p:cBhvr additive="base">
                                        <p:cTn id="205" dur="4000" fill="hold"/>
                                        <p:tgtEl>
                                          <p:spTgt spid="39"/>
                                        </p:tgtEl>
                                        <p:attrNameLst>
                                          <p:attrName>ppt_x</p:attrName>
                                        </p:attrNameLst>
                                      </p:cBhvr>
                                      <p:tavLst>
                                        <p:tav tm="0">
                                          <p:val>
                                            <p:strVal val="0-#ppt_w/2"/>
                                          </p:val>
                                        </p:tav>
                                        <p:tav tm="100000">
                                          <p:val>
                                            <p:strVal val="#ppt_x"/>
                                          </p:val>
                                        </p:tav>
                                      </p:tavLst>
                                    </p:anim>
                                    <p:anim calcmode="lin" valueType="num">
                                      <p:cBhvr additive="base">
                                        <p:cTn id="206" dur="4000" fill="hold"/>
                                        <p:tgtEl>
                                          <p:spTgt spid="39"/>
                                        </p:tgtEl>
                                        <p:attrNameLst>
                                          <p:attrName>ppt_y</p:attrName>
                                        </p:attrNameLst>
                                      </p:cBhvr>
                                      <p:tavLst>
                                        <p:tav tm="0">
                                          <p:val>
                                            <p:strVal val="#ppt_y"/>
                                          </p:val>
                                        </p:tav>
                                        <p:tav tm="100000">
                                          <p:val>
                                            <p:strVal val="#ppt_y"/>
                                          </p:val>
                                        </p:tav>
                                      </p:tavLst>
                                    </p:anim>
                                  </p:childTnLst>
                                </p:cTn>
                              </p:par>
                              <p:par>
                                <p:cTn id="207" presetID="5" presetClass="entr" presetSubtype="5" fill="hold" grpId="1" nodeType="withEffect">
                                  <p:stCondLst>
                                    <p:cond delay="0"/>
                                  </p:stCondLst>
                                  <p:childTnLst>
                                    <p:set>
                                      <p:cBhvr>
                                        <p:cTn id="208" dur="1" fill="hold">
                                          <p:stCondLst>
                                            <p:cond delay="0"/>
                                          </p:stCondLst>
                                        </p:cTn>
                                        <p:tgtEl>
                                          <p:spTgt spid="39"/>
                                        </p:tgtEl>
                                        <p:attrNameLst>
                                          <p:attrName>style.visibility</p:attrName>
                                        </p:attrNameLst>
                                      </p:cBhvr>
                                      <p:to>
                                        <p:strVal val="visible"/>
                                      </p:to>
                                    </p:set>
                                    <p:animEffect transition="in" filter="checkerboard(down)">
                                      <p:cBhvr>
                                        <p:cTn id="209" dur="4000"/>
                                        <p:tgtEl>
                                          <p:spTgt spid="39"/>
                                        </p:tgtEl>
                                      </p:cBhvr>
                                    </p:animEffect>
                                  </p:childTnLst>
                                </p:cTn>
                              </p:par>
                              <p:par>
                                <p:cTn id="210" presetID="19" presetClass="entr" presetSubtype="10" fill="hold" grpId="2" nodeType="withEffect">
                                  <p:stCondLst>
                                    <p:cond delay="0"/>
                                  </p:stCondLst>
                                  <p:childTnLst>
                                    <p:set>
                                      <p:cBhvr>
                                        <p:cTn id="211" dur="1" fill="hold">
                                          <p:stCondLst>
                                            <p:cond delay="0"/>
                                          </p:stCondLst>
                                        </p:cTn>
                                        <p:tgtEl>
                                          <p:spTgt spid="39"/>
                                        </p:tgtEl>
                                        <p:attrNameLst>
                                          <p:attrName>style.visibility</p:attrName>
                                        </p:attrNameLst>
                                      </p:cBhvr>
                                      <p:to>
                                        <p:strVal val="visible"/>
                                      </p:to>
                                    </p:set>
                                    <p:anim calcmode="lin" valueType="num">
                                      <p:cBhvr>
                                        <p:cTn id="212" dur="4000" fill="hold"/>
                                        <p:tgtEl>
                                          <p:spTgt spid="39"/>
                                        </p:tgtEl>
                                        <p:attrNameLst>
                                          <p:attrName>ppt_w</p:attrName>
                                        </p:attrNameLst>
                                      </p:cBhvr>
                                      <p:tavLst>
                                        <p:tav tm="0" fmla="#ppt_w*sin(2.5*pi*$)">
                                          <p:val>
                                            <p:fltVal val="0"/>
                                          </p:val>
                                        </p:tav>
                                        <p:tav tm="100000">
                                          <p:val>
                                            <p:fltVal val="1"/>
                                          </p:val>
                                        </p:tav>
                                      </p:tavLst>
                                    </p:anim>
                                    <p:anim calcmode="lin" valueType="num">
                                      <p:cBhvr>
                                        <p:cTn id="213" dur="4000" fill="hold"/>
                                        <p:tgtEl>
                                          <p:spTgt spid="39"/>
                                        </p:tgtEl>
                                        <p:attrNameLst>
                                          <p:attrName>ppt_h</p:attrName>
                                        </p:attrNameLst>
                                      </p:cBhvr>
                                      <p:tavLst>
                                        <p:tav tm="0">
                                          <p:val>
                                            <p:strVal val="#ppt_h"/>
                                          </p:val>
                                        </p:tav>
                                        <p:tav tm="100000">
                                          <p:val>
                                            <p:strVal val="#ppt_h"/>
                                          </p:val>
                                        </p:tav>
                                      </p:tavLst>
                                    </p:anim>
                                  </p:childTnLst>
                                </p:cTn>
                              </p:par>
                              <p:par>
                                <p:cTn id="214" presetID="2" presetClass="entr" presetSubtype="8" fill="hold" grpId="0" nodeType="withEffect">
                                  <p:stCondLst>
                                    <p:cond delay="0"/>
                                  </p:stCondLst>
                                  <p:childTnLst>
                                    <p:set>
                                      <p:cBhvr>
                                        <p:cTn id="215" dur="1" fill="hold">
                                          <p:stCondLst>
                                            <p:cond delay="0"/>
                                          </p:stCondLst>
                                        </p:cTn>
                                        <p:tgtEl>
                                          <p:spTgt spid="43"/>
                                        </p:tgtEl>
                                        <p:attrNameLst>
                                          <p:attrName>style.visibility</p:attrName>
                                        </p:attrNameLst>
                                      </p:cBhvr>
                                      <p:to>
                                        <p:strVal val="visible"/>
                                      </p:to>
                                    </p:set>
                                    <p:anim calcmode="lin" valueType="num">
                                      <p:cBhvr additive="base">
                                        <p:cTn id="216" dur="4000" fill="hold"/>
                                        <p:tgtEl>
                                          <p:spTgt spid="43"/>
                                        </p:tgtEl>
                                        <p:attrNameLst>
                                          <p:attrName>ppt_x</p:attrName>
                                        </p:attrNameLst>
                                      </p:cBhvr>
                                      <p:tavLst>
                                        <p:tav tm="0">
                                          <p:val>
                                            <p:strVal val="0-#ppt_w/2"/>
                                          </p:val>
                                        </p:tav>
                                        <p:tav tm="100000">
                                          <p:val>
                                            <p:strVal val="#ppt_x"/>
                                          </p:val>
                                        </p:tav>
                                      </p:tavLst>
                                    </p:anim>
                                    <p:anim calcmode="lin" valueType="num">
                                      <p:cBhvr additive="base">
                                        <p:cTn id="217" dur="4000" fill="hold"/>
                                        <p:tgtEl>
                                          <p:spTgt spid="43"/>
                                        </p:tgtEl>
                                        <p:attrNameLst>
                                          <p:attrName>ppt_y</p:attrName>
                                        </p:attrNameLst>
                                      </p:cBhvr>
                                      <p:tavLst>
                                        <p:tav tm="0">
                                          <p:val>
                                            <p:strVal val="#ppt_y"/>
                                          </p:val>
                                        </p:tav>
                                        <p:tav tm="100000">
                                          <p:val>
                                            <p:strVal val="#ppt_y"/>
                                          </p:val>
                                        </p:tav>
                                      </p:tavLst>
                                    </p:anim>
                                  </p:childTnLst>
                                </p:cTn>
                              </p:par>
                              <p:par>
                                <p:cTn id="218" presetID="5" presetClass="entr" presetSubtype="5" fill="hold" grpId="1" nodeType="withEffect">
                                  <p:stCondLst>
                                    <p:cond delay="0"/>
                                  </p:stCondLst>
                                  <p:childTnLst>
                                    <p:set>
                                      <p:cBhvr>
                                        <p:cTn id="219" dur="1" fill="hold">
                                          <p:stCondLst>
                                            <p:cond delay="0"/>
                                          </p:stCondLst>
                                        </p:cTn>
                                        <p:tgtEl>
                                          <p:spTgt spid="43"/>
                                        </p:tgtEl>
                                        <p:attrNameLst>
                                          <p:attrName>style.visibility</p:attrName>
                                        </p:attrNameLst>
                                      </p:cBhvr>
                                      <p:to>
                                        <p:strVal val="visible"/>
                                      </p:to>
                                    </p:set>
                                    <p:animEffect transition="in" filter="checkerboard(down)">
                                      <p:cBhvr>
                                        <p:cTn id="220" dur="4000"/>
                                        <p:tgtEl>
                                          <p:spTgt spid="43"/>
                                        </p:tgtEl>
                                      </p:cBhvr>
                                    </p:animEffect>
                                  </p:childTnLst>
                                </p:cTn>
                              </p:par>
                              <p:par>
                                <p:cTn id="221" presetID="19" presetClass="entr" presetSubtype="10" fill="hold" grpId="2" nodeType="withEffect">
                                  <p:stCondLst>
                                    <p:cond delay="0"/>
                                  </p:stCondLst>
                                  <p:childTnLst>
                                    <p:set>
                                      <p:cBhvr>
                                        <p:cTn id="222" dur="1" fill="hold">
                                          <p:stCondLst>
                                            <p:cond delay="0"/>
                                          </p:stCondLst>
                                        </p:cTn>
                                        <p:tgtEl>
                                          <p:spTgt spid="43"/>
                                        </p:tgtEl>
                                        <p:attrNameLst>
                                          <p:attrName>style.visibility</p:attrName>
                                        </p:attrNameLst>
                                      </p:cBhvr>
                                      <p:to>
                                        <p:strVal val="visible"/>
                                      </p:to>
                                    </p:set>
                                    <p:anim calcmode="lin" valueType="num">
                                      <p:cBhvr>
                                        <p:cTn id="223" dur="4000" fill="hold"/>
                                        <p:tgtEl>
                                          <p:spTgt spid="43"/>
                                        </p:tgtEl>
                                        <p:attrNameLst>
                                          <p:attrName>ppt_w</p:attrName>
                                        </p:attrNameLst>
                                      </p:cBhvr>
                                      <p:tavLst>
                                        <p:tav tm="0" fmla="#ppt_w*sin(2.5*pi*$)">
                                          <p:val>
                                            <p:fltVal val="0"/>
                                          </p:val>
                                        </p:tav>
                                        <p:tav tm="100000">
                                          <p:val>
                                            <p:fltVal val="1"/>
                                          </p:val>
                                        </p:tav>
                                      </p:tavLst>
                                    </p:anim>
                                    <p:anim calcmode="lin" valueType="num">
                                      <p:cBhvr>
                                        <p:cTn id="224" dur="4000" fill="hold"/>
                                        <p:tgtEl>
                                          <p:spTgt spid="43"/>
                                        </p:tgtEl>
                                        <p:attrNameLst>
                                          <p:attrName>ppt_h</p:attrName>
                                        </p:attrNameLst>
                                      </p:cBhvr>
                                      <p:tavLst>
                                        <p:tav tm="0">
                                          <p:val>
                                            <p:strVal val="#ppt_h"/>
                                          </p:val>
                                        </p:tav>
                                        <p:tav tm="100000">
                                          <p:val>
                                            <p:strVal val="#ppt_h"/>
                                          </p:val>
                                        </p:tav>
                                      </p:tavLst>
                                    </p:anim>
                                  </p:childTnLst>
                                </p:cTn>
                              </p:par>
                              <p:par>
                                <p:cTn id="225" presetID="2" presetClass="entr" presetSubtype="8" fill="hold" grpId="0" nodeType="withEffect">
                                  <p:stCondLst>
                                    <p:cond delay="0"/>
                                  </p:stCondLst>
                                  <p:childTnLst>
                                    <p:set>
                                      <p:cBhvr>
                                        <p:cTn id="226" dur="1" fill="hold">
                                          <p:stCondLst>
                                            <p:cond delay="0"/>
                                          </p:stCondLst>
                                        </p:cTn>
                                        <p:tgtEl>
                                          <p:spTgt spid="45"/>
                                        </p:tgtEl>
                                        <p:attrNameLst>
                                          <p:attrName>style.visibility</p:attrName>
                                        </p:attrNameLst>
                                      </p:cBhvr>
                                      <p:to>
                                        <p:strVal val="visible"/>
                                      </p:to>
                                    </p:set>
                                    <p:anim calcmode="lin" valueType="num">
                                      <p:cBhvr additive="base">
                                        <p:cTn id="227" dur="4000" fill="hold"/>
                                        <p:tgtEl>
                                          <p:spTgt spid="45"/>
                                        </p:tgtEl>
                                        <p:attrNameLst>
                                          <p:attrName>ppt_x</p:attrName>
                                        </p:attrNameLst>
                                      </p:cBhvr>
                                      <p:tavLst>
                                        <p:tav tm="0">
                                          <p:val>
                                            <p:strVal val="0-#ppt_w/2"/>
                                          </p:val>
                                        </p:tav>
                                        <p:tav tm="100000">
                                          <p:val>
                                            <p:strVal val="#ppt_x"/>
                                          </p:val>
                                        </p:tav>
                                      </p:tavLst>
                                    </p:anim>
                                    <p:anim calcmode="lin" valueType="num">
                                      <p:cBhvr additive="base">
                                        <p:cTn id="228" dur="4000" fill="hold"/>
                                        <p:tgtEl>
                                          <p:spTgt spid="45"/>
                                        </p:tgtEl>
                                        <p:attrNameLst>
                                          <p:attrName>ppt_y</p:attrName>
                                        </p:attrNameLst>
                                      </p:cBhvr>
                                      <p:tavLst>
                                        <p:tav tm="0">
                                          <p:val>
                                            <p:strVal val="#ppt_y"/>
                                          </p:val>
                                        </p:tav>
                                        <p:tav tm="100000">
                                          <p:val>
                                            <p:strVal val="#ppt_y"/>
                                          </p:val>
                                        </p:tav>
                                      </p:tavLst>
                                    </p:anim>
                                  </p:childTnLst>
                                </p:cTn>
                              </p:par>
                              <p:par>
                                <p:cTn id="229" presetID="5" presetClass="entr" presetSubtype="5" fill="hold" grpId="1" nodeType="withEffect">
                                  <p:stCondLst>
                                    <p:cond delay="0"/>
                                  </p:stCondLst>
                                  <p:childTnLst>
                                    <p:set>
                                      <p:cBhvr>
                                        <p:cTn id="230" dur="1" fill="hold">
                                          <p:stCondLst>
                                            <p:cond delay="0"/>
                                          </p:stCondLst>
                                        </p:cTn>
                                        <p:tgtEl>
                                          <p:spTgt spid="45"/>
                                        </p:tgtEl>
                                        <p:attrNameLst>
                                          <p:attrName>style.visibility</p:attrName>
                                        </p:attrNameLst>
                                      </p:cBhvr>
                                      <p:to>
                                        <p:strVal val="visible"/>
                                      </p:to>
                                    </p:set>
                                    <p:animEffect transition="in" filter="checkerboard(down)">
                                      <p:cBhvr>
                                        <p:cTn id="231" dur="4000"/>
                                        <p:tgtEl>
                                          <p:spTgt spid="45"/>
                                        </p:tgtEl>
                                      </p:cBhvr>
                                    </p:animEffect>
                                  </p:childTnLst>
                                </p:cTn>
                              </p:par>
                              <p:par>
                                <p:cTn id="232" presetID="19" presetClass="entr" presetSubtype="10" fill="hold" grpId="2" nodeType="withEffect">
                                  <p:stCondLst>
                                    <p:cond delay="0"/>
                                  </p:stCondLst>
                                  <p:childTnLst>
                                    <p:set>
                                      <p:cBhvr>
                                        <p:cTn id="233" dur="1" fill="hold">
                                          <p:stCondLst>
                                            <p:cond delay="0"/>
                                          </p:stCondLst>
                                        </p:cTn>
                                        <p:tgtEl>
                                          <p:spTgt spid="45"/>
                                        </p:tgtEl>
                                        <p:attrNameLst>
                                          <p:attrName>style.visibility</p:attrName>
                                        </p:attrNameLst>
                                      </p:cBhvr>
                                      <p:to>
                                        <p:strVal val="visible"/>
                                      </p:to>
                                    </p:set>
                                    <p:anim calcmode="lin" valueType="num">
                                      <p:cBhvr>
                                        <p:cTn id="234" dur="4000" fill="hold"/>
                                        <p:tgtEl>
                                          <p:spTgt spid="45"/>
                                        </p:tgtEl>
                                        <p:attrNameLst>
                                          <p:attrName>ppt_w</p:attrName>
                                        </p:attrNameLst>
                                      </p:cBhvr>
                                      <p:tavLst>
                                        <p:tav tm="0" fmla="#ppt_w*sin(2.5*pi*$)">
                                          <p:val>
                                            <p:fltVal val="0"/>
                                          </p:val>
                                        </p:tav>
                                        <p:tav tm="100000">
                                          <p:val>
                                            <p:fltVal val="1"/>
                                          </p:val>
                                        </p:tav>
                                      </p:tavLst>
                                    </p:anim>
                                    <p:anim calcmode="lin" valueType="num">
                                      <p:cBhvr>
                                        <p:cTn id="235" dur="4000" fill="hold"/>
                                        <p:tgtEl>
                                          <p:spTgt spid="45"/>
                                        </p:tgtEl>
                                        <p:attrNameLst>
                                          <p:attrName>ppt_h</p:attrName>
                                        </p:attrNameLst>
                                      </p:cBhvr>
                                      <p:tavLst>
                                        <p:tav tm="0">
                                          <p:val>
                                            <p:strVal val="#ppt_h"/>
                                          </p:val>
                                        </p:tav>
                                        <p:tav tm="100000">
                                          <p:val>
                                            <p:strVal val="#ppt_h"/>
                                          </p:val>
                                        </p:tav>
                                      </p:tavLst>
                                    </p:anim>
                                  </p:childTnLst>
                                </p:cTn>
                              </p:par>
                              <p:par>
                                <p:cTn id="236" presetID="2" presetClass="entr" presetSubtype="8" fill="hold" grpId="0" nodeType="withEffect">
                                  <p:stCondLst>
                                    <p:cond delay="0"/>
                                  </p:stCondLst>
                                  <p:childTnLst>
                                    <p:set>
                                      <p:cBhvr>
                                        <p:cTn id="237" dur="1" fill="hold">
                                          <p:stCondLst>
                                            <p:cond delay="0"/>
                                          </p:stCondLst>
                                        </p:cTn>
                                        <p:tgtEl>
                                          <p:spTgt spid="48"/>
                                        </p:tgtEl>
                                        <p:attrNameLst>
                                          <p:attrName>style.visibility</p:attrName>
                                        </p:attrNameLst>
                                      </p:cBhvr>
                                      <p:to>
                                        <p:strVal val="visible"/>
                                      </p:to>
                                    </p:set>
                                    <p:anim calcmode="lin" valueType="num">
                                      <p:cBhvr additive="base">
                                        <p:cTn id="238" dur="4000" fill="hold"/>
                                        <p:tgtEl>
                                          <p:spTgt spid="48"/>
                                        </p:tgtEl>
                                        <p:attrNameLst>
                                          <p:attrName>ppt_x</p:attrName>
                                        </p:attrNameLst>
                                      </p:cBhvr>
                                      <p:tavLst>
                                        <p:tav tm="0">
                                          <p:val>
                                            <p:strVal val="0-#ppt_w/2"/>
                                          </p:val>
                                        </p:tav>
                                        <p:tav tm="100000">
                                          <p:val>
                                            <p:strVal val="#ppt_x"/>
                                          </p:val>
                                        </p:tav>
                                      </p:tavLst>
                                    </p:anim>
                                    <p:anim calcmode="lin" valueType="num">
                                      <p:cBhvr additive="base">
                                        <p:cTn id="239" dur="4000" fill="hold"/>
                                        <p:tgtEl>
                                          <p:spTgt spid="48"/>
                                        </p:tgtEl>
                                        <p:attrNameLst>
                                          <p:attrName>ppt_y</p:attrName>
                                        </p:attrNameLst>
                                      </p:cBhvr>
                                      <p:tavLst>
                                        <p:tav tm="0">
                                          <p:val>
                                            <p:strVal val="#ppt_y"/>
                                          </p:val>
                                        </p:tav>
                                        <p:tav tm="100000">
                                          <p:val>
                                            <p:strVal val="#ppt_y"/>
                                          </p:val>
                                        </p:tav>
                                      </p:tavLst>
                                    </p:anim>
                                  </p:childTnLst>
                                </p:cTn>
                              </p:par>
                              <p:par>
                                <p:cTn id="240" presetID="5" presetClass="entr" presetSubtype="5" fill="hold" grpId="1" nodeType="withEffect">
                                  <p:stCondLst>
                                    <p:cond delay="0"/>
                                  </p:stCondLst>
                                  <p:childTnLst>
                                    <p:set>
                                      <p:cBhvr>
                                        <p:cTn id="241" dur="1" fill="hold">
                                          <p:stCondLst>
                                            <p:cond delay="0"/>
                                          </p:stCondLst>
                                        </p:cTn>
                                        <p:tgtEl>
                                          <p:spTgt spid="48"/>
                                        </p:tgtEl>
                                        <p:attrNameLst>
                                          <p:attrName>style.visibility</p:attrName>
                                        </p:attrNameLst>
                                      </p:cBhvr>
                                      <p:to>
                                        <p:strVal val="visible"/>
                                      </p:to>
                                    </p:set>
                                    <p:animEffect transition="in" filter="checkerboard(down)">
                                      <p:cBhvr>
                                        <p:cTn id="242" dur="4000"/>
                                        <p:tgtEl>
                                          <p:spTgt spid="48"/>
                                        </p:tgtEl>
                                      </p:cBhvr>
                                    </p:animEffect>
                                  </p:childTnLst>
                                </p:cTn>
                              </p:par>
                              <p:par>
                                <p:cTn id="243" presetID="19" presetClass="entr" presetSubtype="10" fill="hold" grpId="2" nodeType="withEffect">
                                  <p:stCondLst>
                                    <p:cond delay="0"/>
                                  </p:stCondLst>
                                  <p:childTnLst>
                                    <p:set>
                                      <p:cBhvr>
                                        <p:cTn id="244" dur="1" fill="hold">
                                          <p:stCondLst>
                                            <p:cond delay="0"/>
                                          </p:stCondLst>
                                        </p:cTn>
                                        <p:tgtEl>
                                          <p:spTgt spid="48"/>
                                        </p:tgtEl>
                                        <p:attrNameLst>
                                          <p:attrName>style.visibility</p:attrName>
                                        </p:attrNameLst>
                                      </p:cBhvr>
                                      <p:to>
                                        <p:strVal val="visible"/>
                                      </p:to>
                                    </p:set>
                                    <p:anim calcmode="lin" valueType="num">
                                      <p:cBhvr>
                                        <p:cTn id="245" dur="4000" fill="hold"/>
                                        <p:tgtEl>
                                          <p:spTgt spid="48"/>
                                        </p:tgtEl>
                                        <p:attrNameLst>
                                          <p:attrName>ppt_w</p:attrName>
                                        </p:attrNameLst>
                                      </p:cBhvr>
                                      <p:tavLst>
                                        <p:tav tm="0" fmla="#ppt_w*sin(2.5*pi*$)">
                                          <p:val>
                                            <p:fltVal val="0"/>
                                          </p:val>
                                        </p:tav>
                                        <p:tav tm="100000">
                                          <p:val>
                                            <p:fltVal val="1"/>
                                          </p:val>
                                        </p:tav>
                                      </p:tavLst>
                                    </p:anim>
                                    <p:anim calcmode="lin" valueType="num">
                                      <p:cBhvr>
                                        <p:cTn id="246" dur="4000" fill="hold"/>
                                        <p:tgtEl>
                                          <p:spTgt spid="48"/>
                                        </p:tgtEl>
                                        <p:attrNameLst>
                                          <p:attrName>ppt_h</p:attrName>
                                        </p:attrNameLst>
                                      </p:cBhvr>
                                      <p:tavLst>
                                        <p:tav tm="0">
                                          <p:val>
                                            <p:strVal val="#ppt_h"/>
                                          </p:val>
                                        </p:tav>
                                        <p:tav tm="100000">
                                          <p:val>
                                            <p:strVal val="#ppt_h"/>
                                          </p:val>
                                        </p:tav>
                                      </p:tavLst>
                                    </p:anim>
                                  </p:childTnLst>
                                </p:cTn>
                              </p:par>
                              <p:par>
                                <p:cTn id="247" presetID="2" presetClass="entr" presetSubtype="8" fill="hold" grpId="0" nodeType="withEffect">
                                  <p:stCondLst>
                                    <p:cond delay="0"/>
                                  </p:stCondLst>
                                  <p:childTnLst>
                                    <p:set>
                                      <p:cBhvr>
                                        <p:cTn id="248" dur="1" fill="hold">
                                          <p:stCondLst>
                                            <p:cond delay="0"/>
                                          </p:stCondLst>
                                        </p:cTn>
                                        <p:tgtEl>
                                          <p:spTgt spid="51"/>
                                        </p:tgtEl>
                                        <p:attrNameLst>
                                          <p:attrName>style.visibility</p:attrName>
                                        </p:attrNameLst>
                                      </p:cBhvr>
                                      <p:to>
                                        <p:strVal val="visible"/>
                                      </p:to>
                                    </p:set>
                                    <p:anim calcmode="lin" valueType="num">
                                      <p:cBhvr additive="base">
                                        <p:cTn id="249" dur="4000" fill="hold"/>
                                        <p:tgtEl>
                                          <p:spTgt spid="51"/>
                                        </p:tgtEl>
                                        <p:attrNameLst>
                                          <p:attrName>ppt_x</p:attrName>
                                        </p:attrNameLst>
                                      </p:cBhvr>
                                      <p:tavLst>
                                        <p:tav tm="0">
                                          <p:val>
                                            <p:strVal val="0-#ppt_w/2"/>
                                          </p:val>
                                        </p:tav>
                                        <p:tav tm="100000">
                                          <p:val>
                                            <p:strVal val="#ppt_x"/>
                                          </p:val>
                                        </p:tav>
                                      </p:tavLst>
                                    </p:anim>
                                    <p:anim calcmode="lin" valueType="num">
                                      <p:cBhvr additive="base">
                                        <p:cTn id="250" dur="4000" fill="hold"/>
                                        <p:tgtEl>
                                          <p:spTgt spid="51"/>
                                        </p:tgtEl>
                                        <p:attrNameLst>
                                          <p:attrName>ppt_y</p:attrName>
                                        </p:attrNameLst>
                                      </p:cBhvr>
                                      <p:tavLst>
                                        <p:tav tm="0">
                                          <p:val>
                                            <p:strVal val="#ppt_y"/>
                                          </p:val>
                                        </p:tav>
                                        <p:tav tm="100000">
                                          <p:val>
                                            <p:strVal val="#ppt_y"/>
                                          </p:val>
                                        </p:tav>
                                      </p:tavLst>
                                    </p:anim>
                                  </p:childTnLst>
                                </p:cTn>
                              </p:par>
                              <p:par>
                                <p:cTn id="251" presetID="5" presetClass="entr" presetSubtype="5" fill="hold" grpId="1" nodeType="withEffect">
                                  <p:stCondLst>
                                    <p:cond delay="0"/>
                                  </p:stCondLst>
                                  <p:childTnLst>
                                    <p:set>
                                      <p:cBhvr>
                                        <p:cTn id="252" dur="1" fill="hold">
                                          <p:stCondLst>
                                            <p:cond delay="0"/>
                                          </p:stCondLst>
                                        </p:cTn>
                                        <p:tgtEl>
                                          <p:spTgt spid="51"/>
                                        </p:tgtEl>
                                        <p:attrNameLst>
                                          <p:attrName>style.visibility</p:attrName>
                                        </p:attrNameLst>
                                      </p:cBhvr>
                                      <p:to>
                                        <p:strVal val="visible"/>
                                      </p:to>
                                    </p:set>
                                    <p:animEffect transition="in" filter="checkerboard(down)">
                                      <p:cBhvr>
                                        <p:cTn id="253" dur="4000"/>
                                        <p:tgtEl>
                                          <p:spTgt spid="51"/>
                                        </p:tgtEl>
                                      </p:cBhvr>
                                    </p:animEffect>
                                  </p:childTnLst>
                                </p:cTn>
                              </p:par>
                              <p:par>
                                <p:cTn id="254" presetID="19" presetClass="entr" presetSubtype="10" fill="hold" grpId="2" nodeType="withEffect">
                                  <p:stCondLst>
                                    <p:cond delay="0"/>
                                  </p:stCondLst>
                                  <p:childTnLst>
                                    <p:set>
                                      <p:cBhvr>
                                        <p:cTn id="255" dur="1" fill="hold">
                                          <p:stCondLst>
                                            <p:cond delay="0"/>
                                          </p:stCondLst>
                                        </p:cTn>
                                        <p:tgtEl>
                                          <p:spTgt spid="51"/>
                                        </p:tgtEl>
                                        <p:attrNameLst>
                                          <p:attrName>style.visibility</p:attrName>
                                        </p:attrNameLst>
                                      </p:cBhvr>
                                      <p:to>
                                        <p:strVal val="visible"/>
                                      </p:to>
                                    </p:set>
                                    <p:anim calcmode="lin" valueType="num">
                                      <p:cBhvr>
                                        <p:cTn id="256" dur="4000" fill="hold"/>
                                        <p:tgtEl>
                                          <p:spTgt spid="51"/>
                                        </p:tgtEl>
                                        <p:attrNameLst>
                                          <p:attrName>ppt_w</p:attrName>
                                        </p:attrNameLst>
                                      </p:cBhvr>
                                      <p:tavLst>
                                        <p:tav tm="0" fmla="#ppt_w*sin(2.5*pi*$)">
                                          <p:val>
                                            <p:fltVal val="0"/>
                                          </p:val>
                                        </p:tav>
                                        <p:tav tm="100000">
                                          <p:val>
                                            <p:fltVal val="1"/>
                                          </p:val>
                                        </p:tav>
                                      </p:tavLst>
                                    </p:anim>
                                    <p:anim calcmode="lin" valueType="num">
                                      <p:cBhvr>
                                        <p:cTn id="257" dur="4000" fill="hold"/>
                                        <p:tgtEl>
                                          <p:spTgt spid="51"/>
                                        </p:tgtEl>
                                        <p:attrNameLst>
                                          <p:attrName>ppt_h</p:attrName>
                                        </p:attrNameLst>
                                      </p:cBhvr>
                                      <p:tavLst>
                                        <p:tav tm="0">
                                          <p:val>
                                            <p:strVal val="#ppt_h"/>
                                          </p:val>
                                        </p:tav>
                                        <p:tav tm="100000">
                                          <p:val>
                                            <p:strVal val="#ppt_h"/>
                                          </p:val>
                                        </p:tav>
                                      </p:tavLst>
                                    </p:anim>
                                  </p:childTnLst>
                                </p:cTn>
                              </p:par>
                              <p:par>
                                <p:cTn id="258" presetID="2" presetClass="entr" presetSubtype="8" fill="hold" grpId="0" nodeType="withEffect">
                                  <p:stCondLst>
                                    <p:cond delay="0"/>
                                  </p:stCondLst>
                                  <p:childTnLst>
                                    <p:set>
                                      <p:cBhvr>
                                        <p:cTn id="259" dur="1" fill="hold">
                                          <p:stCondLst>
                                            <p:cond delay="0"/>
                                          </p:stCondLst>
                                        </p:cTn>
                                        <p:tgtEl>
                                          <p:spTgt spid="53"/>
                                        </p:tgtEl>
                                        <p:attrNameLst>
                                          <p:attrName>style.visibility</p:attrName>
                                        </p:attrNameLst>
                                      </p:cBhvr>
                                      <p:to>
                                        <p:strVal val="visible"/>
                                      </p:to>
                                    </p:set>
                                    <p:anim calcmode="lin" valueType="num">
                                      <p:cBhvr additive="base">
                                        <p:cTn id="260" dur="4000" fill="hold"/>
                                        <p:tgtEl>
                                          <p:spTgt spid="53"/>
                                        </p:tgtEl>
                                        <p:attrNameLst>
                                          <p:attrName>ppt_x</p:attrName>
                                        </p:attrNameLst>
                                      </p:cBhvr>
                                      <p:tavLst>
                                        <p:tav tm="0">
                                          <p:val>
                                            <p:strVal val="0-#ppt_w/2"/>
                                          </p:val>
                                        </p:tav>
                                        <p:tav tm="100000">
                                          <p:val>
                                            <p:strVal val="#ppt_x"/>
                                          </p:val>
                                        </p:tav>
                                      </p:tavLst>
                                    </p:anim>
                                    <p:anim calcmode="lin" valueType="num">
                                      <p:cBhvr additive="base">
                                        <p:cTn id="261" dur="4000" fill="hold"/>
                                        <p:tgtEl>
                                          <p:spTgt spid="53"/>
                                        </p:tgtEl>
                                        <p:attrNameLst>
                                          <p:attrName>ppt_y</p:attrName>
                                        </p:attrNameLst>
                                      </p:cBhvr>
                                      <p:tavLst>
                                        <p:tav tm="0">
                                          <p:val>
                                            <p:strVal val="#ppt_y"/>
                                          </p:val>
                                        </p:tav>
                                        <p:tav tm="100000">
                                          <p:val>
                                            <p:strVal val="#ppt_y"/>
                                          </p:val>
                                        </p:tav>
                                      </p:tavLst>
                                    </p:anim>
                                  </p:childTnLst>
                                </p:cTn>
                              </p:par>
                              <p:par>
                                <p:cTn id="262" presetID="5" presetClass="entr" presetSubtype="5" fill="hold" grpId="1" nodeType="withEffect">
                                  <p:stCondLst>
                                    <p:cond delay="0"/>
                                  </p:stCondLst>
                                  <p:childTnLst>
                                    <p:set>
                                      <p:cBhvr>
                                        <p:cTn id="263" dur="1" fill="hold">
                                          <p:stCondLst>
                                            <p:cond delay="0"/>
                                          </p:stCondLst>
                                        </p:cTn>
                                        <p:tgtEl>
                                          <p:spTgt spid="53"/>
                                        </p:tgtEl>
                                        <p:attrNameLst>
                                          <p:attrName>style.visibility</p:attrName>
                                        </p:attrNameLst>
                                      </p:cBhvr>
                                      <p:to>
                                        <p:strVal val="visible"/>
                                      </p:to>
                                    </p:set>
                                    <p:animEffect transition="in" filter="checkerboard(down)">
                                      <p:cBhvr>
                                        <p:cTn id="264" dur="4000"/>
                                        <p:tgtEl>
                                          <p:spTgt spid="53"/>
                                        </p:tgtEl>
                                      </p:cBhvr>
                                    </p:animEffect>
                                  </p:childTnLst>
                                </p:cTn>
                              </p:par>
                              <p:par>
                                <p:cTn id="265" presetID="19" presetClass="entr" presetSubtype="10" fill="hold" grpId="2" nodeType="withEffect">
                                  <p:stCondLst>
                                    <p:cond delay="0"/>
                                  </p:stCondLst>
                                  <p:childTnLst>
                                    <p:set>
                                      <p:cBhvr>
                                        <p:cTn id="266" dur="1" fill="hold">
                                          <p:stCondLst>
                                            <p:cond delay="0"/>
                                          </p:stCondLst>
                                        </p:cTn>
                                        <p:tgtEl>
                                          <p:spTgt spid="53"/>
                                        </p:tgtEl>
                                        <p:attrNameLst>
                                          <p:attrName>style.visibility</p:attrName>
                                        </p:attrNameLst>
                                      </p:cBhvr>
                                      <p:to>
                                        <p:strVal val="visible"/>
                                      </p:to>
                                    </p:set>
                                    <p:anim calcmode="lin" valueType="num">
                                      <p:cBhvr>
                                        <p:cTn id="267" dur="4000" fill="hold"/>
                                        <p:tgtEl>
                                          <p:spTgt spid="53"/>
                                        </p:tgtEl>
                                        <p:attrNameLst>
                                          <p:attrName>ppt_w</p:attrName>
                                        </p:attrNameLst>
                                      </p:cBhvr>
                                      <p:tavLst>
                                        <p:tav tm="0" fmla="#ppt_w*sin(2.5*pi*$)">
                                          <p:val>
                                            <p:fltVal val="0"/>
                                          </p:val>
                                        </p:tav>
                                        <p:tav tm="100000">
                                          <p:val>
                                            <p:fltVal val="1"/>
                                          </p:val>
                                        </p:tav>
                                      </p:tavLst>
                                    </p:anim>
                                    <p:anim calcmode="lin" valueType="num">
                                      <p:cBhvr>
                                        <p:cTn id="268" dur="4000" fill="hold"/>
                                        <p:tgtEl>
                                          <p:spTgt spid="53"/>
                                        </p:tgtEl>
                                        <p:attrNameLst>
                                          <p:attrName>ppt_h</p:attrName>
                                        </p:attrNameLst>
                                      </p:cBhvr>
                                      <p:tavLst>
                                        <p:tav tm="0">
                                          <p:val>
                                            <p:strVal val="#ppt_h"/>
                                          </p:val>
                                        </p:tav>
                                        <p:tav tm="100000">
                                          <p:val>
                                            <p:strVal val="#ppt_h"/>
                                          </p:val>
                                        </p:tav>
                                      </p:tavLst>
                                    </p:anim>
                                  </p:childTnLst>
                                </p:cTn>
                              </p:par>
                              <p:par>
                                <p:cTn id="269" presetID="2" presetClass="entr" presetSubtype="2" fill="hold" grpId="0" nodeType="withEffect">
                                  <p:stCondLst>
                                    <p:cond delay="0"/>
                                  </p:stCondLst>
                                  <p:childTnLst>
                                    <p:set>
                                      <p:cBhvr>
                                        <p:cTn id="270" dur="1" fill="hold">
                                          <p:stCondLst>
                                            <p:cond delay="0"/>
                                          </p:stCondLst>
                                        </p:cTn>
                                        <p:tgtEl>
                                          <p:spTgt spid="41"/>
                                        </p:tgtEl>
                                        <p:attrNameLst>
                                          <p:attrName>style.visibility</p:attrName>
                                        </p:attrNameLst>
                                      </p:cBhvr>
                                      <p:to>
                                        <p:strVal val="visible"/>
                                      </p:to>
                                    </p:set>
                                    <p:anim calcmode="lin" valueType="num">
                                      <p:cBhvr additive="base">
                                        <p:cTn id="271" dur="4000" fill="hold"/>
                                        <p:tgtEl>
                                          <p:spTgt spid="41"/>
                                        </p:tgtEl>
                                        <p:attrNameLst>
                                          <p:attrName>ppt_x</p:attrName>
                                        </p:attrNameLst>
                                      </p:cBhvr>
                                      <p:tavLst>
                                        <p:tav tm="0">
                                          <p:val>
                                            <p:strVal val="1+#ppt_w/2"/>
                                          </p:val>
                                        </p:tav>
                                        <p:tav tm="100000">
                                          <p:val>
                                            <p:strVal val="#ppt_x"/>
                                          </p:val>
                                        </p:tav>
                                      </p:tavLst>
                                    </p:anim>
                                    <p:anim calcmode="lin" valueType="num">
                                      <p:cBhvr additive="base">
                                        <p:cTn id="272" dur="4000" fill="hold"/>
                                        <p:tgtEl>
                                          <p:spTgt spid="41"/>
                                        </p:tgtEl>
                                        <p:attrNameLst>
                                          <p:attrName>ppt_y</p:attrName>
                                        </p:attrNameLst>
                                      </p:cBhvr>
                                      <p:tavLst>
                                        <p:tav tm="0">
                                          <p:val>
                                            <p:strVal val="#ppt_y"/>
                                          </p:val>
                                        </p:tav>
                                        <p:tav tm="100000">
                                          <p:val>
                                            <p:strVal val="#ppt_y"/>
                                          </p:val>
                                        </p:tav>
                                      </p:tavLst>
                                    </p:anim>
                                  </p:childTnLst>
                                </p:cTn>
                              </p:par>
                              <p:par>
                                <p:cTn id="273" presetID="5" presetClass="entr" presetSubtype="5" fill="hold" grpId="1" nodeType="withEffect">
                                  <p:stCondLst>
                                    <p:cond delay="0"/>
                                  </p:stCondLst>
                                  <p:childTnLst>
                                    <p:set>
                                      <p:cBhvr>
                                        <p:cTn id="274" dur="1" fill="hold">
                                          <p:stCondLst>
                                            <p:cond delay="0"/>
                                          </p:stCondLst>
                                        </p:cTn>
                                        <p:tgtEl>
                                          <p:spTgt spid="41"/>
                                        </p:tgtEl>
                                        <p:attrNameLst>
                                          <p:attrName>style.visibility</p:attrName>
                                        </p:attrNameLst>
                                      </p:cBhvr>
                                      <p:to>
                                        <p:strVal val="visible"/>
                                      </p:to>
                                    </p:set>
                                    <p:animEffect transition="in" filter="checkerboard(down)">
                                      <p:cBhvr>
                                        <p:cTn id="275" dur="4000"/>
                                        <p:tgtEl>
                                          <p:spTgt spid="41"/>
                                        </p:tgtEl>
                                      </p:cBhvr>
                                    </p:animEffect>
                                  </p:childTnLst>
                                </p:cTn>
                              </p:par>
                              <p:par>
                                <p:cTn id="276" presetID="19" presetClass="entr" presetSubtype="5" fill="hold" grpId="2" nodeType="withEffect">
                                  <p:stCondLst>
                                    <p:cond delay="0"/>
                                  </p:stCondLst>
                                  <p:childTnLst>
                                    <p:set>
                                      <p:cBhvr>
                                        <p:cTn id="277" dur="1" fill="hold">
                                          <p:stCondLst>
                                            <p:cond delay="0"/>
                                          </p:stCondLst>
                                        </p:cTn>
                                        <p:tgtEl>
                                          <p:spTgt spid="41"/>
                                        </p:tgtEl>
                                        <p:attrNameLst>
                                          <p:attrName>style.visibility</p:attrName>
                                        </p:attrNameLst>
                                      </p:cBhvr>
                                      <p:to>
                                        <p:strVal val="visible"/>
                                      </p:to>
                                    </p:set>
                                    <p:anim calcmode="lin" valueType="num">
                                      <p:cBhvr>
                                        <p:cTn id="278" dur="4000" fill="hold"/>
                                        <p:tgtEl>
                                          <p:spTgt spid="41"/>
                                        </p:tgtEl>
                                        <p:attrNameLst>
                                          <p:attrName>ppt_w</p:attrName>
                                        </p:attrNameLst>
                                      </p:cBhvr>
                                      <p:tavLst>
                                        <p:tav tm="0">
                                          <p:val>
                                            <p:strVal val="#ppt_w"/>
                                          </p:val>
                                        </p:tav>
                                        <p:tav tm="100000">
                                          <p:val>
                                            <p:strVal val="#ppt_w"/>
                                          </p:val>
                                        </p:tav>
                                      </p:tavLst>
                                    </p:anim>
                                    <p:anim calcmode="lin" valueType="num">
                                      <p:cBhvr>
                                        <p:cTn id="279" dur="4000" fill="hold"/>
                                        <p:tgtEl>
                                          <p:spTgt spid="41"/>
                                        </p:tgtEl>
                                        <p:attrNameLst>
                                          <p:attrName>ppt_h</p:attrName>
                                        </p:attrNameLst>
                                      </p:cBhvr>
                                      <p:tavLst>
                                        <p:tav tm="0" fmla="#ppt_h*sin(2.5*pi*$)">
                                          <p:val>
                                            <p:fltVal val="0"/>
                                          </p:val>
                                        </p:tav>
                                        <p:tav tm="100000">
                                          <p:val>
                                            <p:fltVal val="1"/>
                                          </p:val>
                                        </p:tav>
                                      </p:tavLst>
                                    </p:anim>
                                  </p:childTnLst>
                                </p:cTn>
                              </p:par>
                              <p:par>
                                <p:cTn id="280" presetID="2" presetClass="entr" presetSubtype="2" fill="hold" grpId="0" nodeType="withEffect">
                                  <p:stCondLst>
                                    <p:cond delay="0"/>
                                  </p:stCondLst>
                                  <p:childTnLst>
                                    <p:set>
                                      <p:cBhvr>
                                        <p:cTn id="281" dur="1" fill="hold">
                                          <p:stCondLst>
                                            <p:cond delay="0"/>
                                          </p:stCondLst>
                                        </p:cTn>
                                        <p:tgtEl>
                                          <p:spTgt spid="46"/>
                                        </p:tgtEl>
                                        <p:attrNameLst>
                                          <p:attrName>style.visibility</p:attrName>
                                        </p:attrNameLst>
                                      </p:cBhvr>
                                      <p:to>
                                        <p:strVal val="visible"/>
                                      </p:to>
                                    </p:set>
                                    <p:anim calcmode="lin" valueType="num">
                                      <p:cBhvr additive="base">
                                        <p:cTn id="282" dur="4000" fill="hold"/>
                                        <p:tgtEl>
                                          <p:spTgt spid="46"/>
                                        </p:tgtEl>
                                        <p:attrNameLst>
                                          <p:attrName>ppt_x</p:attrName>
                                        </p:attrNameLst>
                                      </p:cBhvr>
                                      <p:tavLst>
                                        <p:tav tm="0">
                                          <p:val>
                                            <p:strVal val="1+#ppt_w/2"/>
                                          </p:val>
                                        </p:tav>
                                        <p:tav tm="100000">
                                          <p:val>
                                            <p:strVal val="#ppt_x"/>
                                          </p:val>
                                        </p:tav>
                                      </p:tavLst>
                                    </p:anim>
                                    <p:anim calcmode="lin" valueType="num">
                                      <p:cBhvr additive="base">
                                        <p:cTn id="283" dur="4000" fill="hold"/>
                                        <p:tgtEl>
                                          <p:spTgt spid="46"/>
                                        </p:tgtEl>
                                        <p:attrNameLst>
                                          <p:attrName>ppt_y</p:attrName>
                                        </p:attrNameLst>
                                      </p:cBhvr>
                                      <p:tavLst>
                                        <p:tav tm="0">
                                          <p:val>
                                            <p:strVal val="#ppt_y"/>
                                          </p:val>
                                        </p:tav>
                                        <p:tav tm="100000">
                                          <p:val>
                                            <p:strVal val="#ppt_y"/>
                                          </p:val>
                                        </p:tav>
                                      </p:tavLst>
                                    </p:anim>
                                  </p:childTnLst>
                                </p:cTn>
                              </p:par>
                              <p:par>
                                <p:cTn id="284" presetID="5" presetClass="entr" presetSubtype="5" fill="hold" grpId="1" nodeType="withEffect">
                                  <p:stCondLst>
                                    <p:cond delay="0"/>
                                  </p:stCondLst>
                                  <p:childTnLst>
                                    <p:set>
                                      <p:cBhvr>
                                        <p:cTn id="285" dur="1" fill="hold">
                                          <p:stCondLst>
                                            <p:cond delay="0"/>
                                          </p:stCondLst>
                                        </p:cTn>
                                        <p:tgtEl>
                                          <p:spTgt spid="46"/>
                                        </p:tgtEl>
                                        <p:attrNameLst>
                                          <p:attrName>style.visibility</p:attrName>
                                        </p:attrNameLst>
                                      </p:cBhvr>
                                      <p:to>
                                        <p:strVal val="visible"/>
                                      </p:to>
                                    </p:set>
                                    <p:animEffect transition="in" filter="checkerboard(down)">
                                      <p:cBhvr>
                                        <p:cTn id="286" dur="4000"/>
                                        <p:tgtEl>
                                          <p:spTgt spid="46"/>
                                        </p:tgtEl>
                                      </p:cBhvr>
                                    </p:animEffect>
                                  </p:childTnLst>
                                </p:cTn>
                              </p:par>
                              <p:par>
                                <p:cTn id="287" presetID="19" presetClass="entr" presetSubtype="5" fill="hold" grpId="2" nodeType="withEffect">
                                  <p:stCondLst>
                                    <p:cond delay="0"/>
                                  </p:stCondLst>
                                  <p:childTnLst>
                                    <p:set>
                                      <p:cBhvr>
                                        <p:cTn id="288" dur="1" fill="hold">
                                          <p:stCondLst>
                                            <p:cond delay="0"/>
                                          </p:stCondLst>
                                        </p:cTn>
                                        <p:tgtEl>
                                          <p:spTgt spid="46"/>
                                        </p:tgtEl>
                                        <p:attrNameLst>
                                          <p:attrName>style.visibility</p:attrName>
                                        </p:attrNameLst>
                                      </p:cBhvr>
                                      <p:to>
                                        <p:strVal val="visible"/>
                                      </p:to>
                                    </p:set>
                                    <p:anim calcmode="lin" valueType="num">
                                      <p:cBhvr>
                                        <p:cTn id="289" dur="4000" fill="hold"/>
                                        <p:tgtEl>
                                          <p:spTgt spid="46"/>
                                        </p:tgtEl>
                                        <p:attrNameLst>
                                          <p:attrName>ppt_w</p:attrName>
                                        </p:attrNameLst>
                                      </p:cBhvr>
                                      <p:tavLst>
                                        <p:tav tm="0">
                                          <p:val>
                                            <p:strVal val="#ppt_w"/>
                                          </p:val>
                                        </p:tav>
                                        <p:tav tm="100000">
                                          <p:val>
                                            <p:strVal val="#ppt_w"/>
                                          </p:val>
                                        </p:tav>
                                      </p:tavLst>
                                    </p:anim>
                                    <p:anim calcmode="lin" valueType="num">
                                      <p:cBhvr>
                                        <p:cTn id="290" dur="4000" fill="hold"/>
                                        <p:tgtEl>
                                          <p:spTgt spid="46"/>
                                        </p:tgtEl>
                                        <p:attrNameLst>
                                          <p:attrName>ppt_h</p:attrName>
                                        </p:attrNameLst>
                                      </p:cBhvr>
                                      <p:tavLst>
                                        <p:tav tm="0" fmla="#ppt_h*sin(2.5*pi*$)">
                                          <p:val>
                                            <p:fltVal val="0"/>
                                          </p:val>
                                        </p:tav>
                                        <p:tav tm="100000">
                                          <p:val>
                                            <p:fltVal val="1"/>
                                          </p:val>
                                        </p:tav>
                                      </p:tavLst>
                                    </p:anim>
                                  </p:childTnLst>
                                </p:cTn>
                              </p:par>
                              <p:par>
                                <p:cTn id="291" presetID="2" presetClass="entr" presetSubtype="2" fill="hold" grpId="0" nodeType="withEffect">
                                  <p:stCondLst>
                                    <p:cond delay="0"/>
                                  </p:stCondLst>
                                  <p:childTnLst>
                                    <p:set>
                                      <p:cBhvr>
                                        <p:cTn id="292" dur="1" fill="hold">
                                          <p:stCondLst>
                                            <p:cond delay="0"/>
                                          </p:stCondLst>
                                        </p:cTn>
                                        <p:tgtEl>
                                          <p:spTgt spid="54"/>
                                        </p:tgtEl>
                                        <p:attrNameLst>
                                          <p:attrName>style.visibility</p:attrName>
                                        </p:attrNameLst>
                                      </p:cBhvr>
                                      <p:to>
                                        <p:strVal val="visible"/>
                                      </p:to>
                                    </p:set>
                                    <p:anim calcmode="lin" valueType="num">
                                      <p:cBhvr additive="base">
                                        <p:cTn id="293" dur="4000" fill="hold"/>
                                        <p:tgtEl>
                                          <p:spTgt spid="54"/>
                                        </p:tgtEl>
                                        <p:attrNameLst>
                                          <p:attrName>ppt_x</p:attrName>
                                        </p:attrNameLst>
                                      </p:cBhvr>
                                      <p:tavLst>
                                        <p:tav tm="0">
                                          <p:val>
                                            <p:strVal val="1+#ppt_w/2"/>
                                          </p:val>
                                        </p:tav>
                                        <p:tav tm="100000">
                                          <p:val>
                                            <p:strVal val="#ppt_x"/>
                                          </p:val>
                                        </p:tav>
                                      </p:tavLst>
                                    </p:anim>
                                    <p:anim calcmode="lin" valueType="num">
                                      <p:cBhvr additive="base">
                                        <p:cTn id="294" dur="4000" fill="hold"/>
                                        <p:tgtEl>
                                          <p:spTgt spid="54"/>
                                        </p:tgtEl>
                                        <p:attrNameLst>
                                          <p:attrName>ppt_y</p:attrName>
                                        </p:attrNameLst>
                                      </p:cBhvr>
                                      <p:tavLst>
                                        <p:tav tm="0">
                                          <p:val>
                                            <p:strVal val="#ppt_y"/>
                                          </p:val>
                                        </p:tav>
                                        <p:tav tm="100000">
                                          <p:val>
                                            <p:strVal val="#ppt_y"/>
                                          </p:val>
                                        </p:tav>
                                      </p:tavLst>
                                    </p:anim>
                                  </p:childTnLst>
                                </p:cTn>
                              </p:par>
                              <p:par>
                                <p:cTn id="295" presetID="5" presetClass="entr" presetSubtype="5" fill="hold" grpId="1" nodeType="withEffect">
                                  <p:stCondLst>
                                    <p:cond delay="0"/>
                                  </p:stCondLst>
                                  <p:childTnLst>
                                    <p:set>
                                      <p:cBhvr>
                                        <p:cTn id="296" dur="1" fill="hold">
                                          <p:stCondLst>
                                            <p:cond delay="0"/>
                                          </p:stCondLst>
                                        </p:cTn>
                                        <p:tgtEl>
                                          <p:spTgt spid="54"/>
                                        </p:tgtEl>
                                        <p:attrNameLst>
                                          <p:attrName>style.visibility</p:attrName>
                                        </p:attrNameLst>
                                      </p:cBhvr>
                                      <p:to>
                                        <p:strVal val="visible"/>
                                      </p:to>
                                    </p:set>
                                    <p:animEffect transition="in" filter="checkerboard(down)">
                                      <p:cBhvr>
                                        <p:cTn id="297" dur="4000"/>
                                        <p:tgtEl>
                                          <p:spTgt spid="54"/>
                                        </p:tgtEl>
                                      </p:cBhvr>
                                    </p:animEffect>
                                  </p:childTnLst>
                                </p:cTn>
                              </p:par>
                              <p:par>
                                <p:cTn id="298" presetID="19" presetClass="entr" presetSubtype="5" fill="hold" grpId="2" nodeType="withEffect">
                                  <p:stCondLst>
                                    <p:cond delay="0"/>
                                  </p:stCondLst>
                                  <p:childTnLst>
                                    <p:set>
                                      <p:cBhvr>
                                        <p:cTn id="299" dur="1" fill="hold">
                                          <p:stCondLst>
                                            <p:cond delay="0"/>
                                          </p:stCondLst>
                                        </p:cTn>
                                        <p:tgtEl>
                                          <p:spTgt spid="54"/>
                                        </p:tgtEl>
                                        <p:attrNameLst>
                                          <p:attrName>style.visibility</p:attrName>
                                        </p:attrNameLst>
                                      </p:cBhvr>
                                      <p:to>
                                        <p:strVal val="visible"/>
                                      </p:to>
                                    </p:set>
                                    <p:anim calcmode="lin" valueType="num">
                                      <p:cBhvr>
                                        <p:cTn id="300" dur="4000" fill="hold"/>
                                        <p:tgtEl>
                                          <p:spTgt spid="54"/>
                                        </p:tgtEl>
                                        <p:attrNameLst>
                                          <p:attrName>ppt_w</p:attrName>
                                        </p:attrNameLst>
                                      </p:cBhvr>
                                      <p:tavLst>
                                        <p:tav tm="0">
                                          <p:val>
                                            <p:strVal val="#ppt_w"/>
                                          </p:val>
                                        </p:tav>
                                        <p:tav tm="100000">
                                          <p:val>
                                            <p:strVal val="#ppt_w"/>
                                          </p:val>
                                        </p:tav>
                                      </p:tavLst>
                                    </p:anim>
                                    <p:anim calcmode="lin" valueType="num">
                                      <p:cBhvr>
                                        <p:cTn id="301" dur="4000" fill="hold"/>
                                        <p:tgtEl>
                                          <p:spTgt spid="54"/>
                                        </p:tgtEl>
                                        <p:attrNameLst>
                                          <p:attrName>ppt_h</p:attrName>
                                        </p:attrNameLst>
                                      </p:cBhvr>
                                      <p:tavLst>
                                        <p:tav tm="0" fmla="#ppt_h*sin(2.5*pi*$)">
                                          <p:val>
                                            <p:fltVal val="0"/>
                                          </p:val>
                                        </p:tav>
                                        <p:tav tm="100000">
                                          <p:val>
                                            <p:fltVal val="1"/>
                                          </p:val>
                                        </p:tav>
                                      </p:tavLst>
                                    </p:anim>
                                  </p:childTnLst>
                                </p:cTn>
                              </p:par>
                              <p:par>
                                <p:cTn id="302" presetID="2" presetClass="entr" presetSubtype="2" fill="hold" grpId="0" nodeType="withEffect">
                                  <p:stCondLst>
                                    <p:cond delay="0"/>
                                  </p:stCondLst>
                                  <p:childTnLst>
                                    <p:set>
                                      <p:cBhvr>
                                        <p:cTn id="303" dur="1" fill="hold">
                                          <p:stCondLst>
                                            <p:cond delay="0"/>
                                          </p:stCondLst>
                                        </p:cTn>
                                        <p:tgtEl>
                                          <p:spTgt spid="62"/>
                                        </p:tgtEl>
                                        <p:attrNameLst>
                                          <p:attrName>style.visibility</p:attrName>
                                        </p:attrNameLst>
                                      </p:cBhvr>
                                      <p:to>
                                        <p:strVal val="visible"/>
                                      </p:to>
                                    </p:set>
                                    <p:anim calcmode="lin" valueType="num">
                                      <p:cBhvr additive="base">
                                        <p:cTn id="304" dur="4000" fill="hold"/>
                                        <p:tgtEl>
                                          <p:spTgt spid="62"/>
                                        </p:tgtEl>
                                        <p:attrNameLst>
                                          <p:attrName>ppt_x</p:attrName>
                                        </p:attrNameLst>
                                      </p:cBhvr>
                                      <p:tavLst>
                                        <p:tav tm="0">
                                          <p:val>
                                            <p:strVal val="1+#ppt_w/2"/>
                                          </p:val>
                                        </p:tav>
                                        <p:tav tm="100000">
                                          <p:val>
                                            <p:strVal val="#ppt_x"/>
                                          </p:val>
                                        </p:tav>
                                      </p:tavLst>
                                    </p:anim>
                                    <p:anim calcmode="lin" valueType="num">
                                      <p:cBhvr additive="base">
                                        <p:cTn id="305" dur="4000" fill="hold"/>
                                        <p:tgtEl>
                                          <p:spTgt spid="62"/>
                                        </p:tgtEl>
                                        <p:attrNameLst>
                                          <p:attrName>ppt_y</p:attrName>
                                        </p:attrNameLst>
                                      </p:cBhvr>
                                      <p:tavLst>
                                        <p:tav tm="0">
                                          <p:val>
                                            <p:strVal val="#ppt_y"/>
                                          </p:val>
                                        </p:tav>
                                        <p:tav tm="100000">
                                          <p:val>
                                            <p:strVal val="#ppt_y"/>
                                          </p:val>
                                        </p:tav>
                                      </p:tavLst>
                                    </p:anim>
                                  </p:childTnLst>
                                </p:cTn>
                              </p:par>
                              <p:par>
                                <p:cTn id="306" presetID="5" presetClass="entr" presetSubtype="5" fill="hold" grpId="1" nodeType="withEffect">
                                  <p:stCondLst>
                                    <p:cond delay="0"/>
                                  </p:stCondLst>
                                  <p:childTnLst>
                                    <p:set>
                                      <p:cBhvr>
                                        <p:cTn id="307" dur="1" fill="hold">
                                          <p:stCondLst>
                                            <p:cond delay="0"/>
                                          </p:stCondLst>
                                        </p:cTn>
                                        <p:tgtEl>
                                          <p:spTgt spid="62"/>
                                        </p:tgtEl>
                                        <p:attrNameLst>
                                          <p:attrName>style.visibility</p:attrName>
                                        </p:attrNameLst>
                                      </p:cBhvr>
                                      <p:to>
                                        <p:strVal val="visible"/>
                                      </p:to>
                                    </p:set>
                                    <p:animEffect transition="in" filter="checkerboard(down)">
                                      <p:cBhvr>
                                        <p:cTn id="308" dur="4000"/>
                                        <p:tgtEl>
                                          <p:spTgt spid="62"/>
                                        </p:tgtEl>
                                      </p:cBhvr>
                                    </p:animEffect>
                                  </p:childTnLst>
                                </p:cTn>
                              </p:par>
                              <p:par>
                                <p:cTn id="309" presetID="19" presetClass="entr" presetSubtype="5" fill="hold" grpId="2" nodeType="withEffect">
                                  <p:stCondLst>
                                    <p:cond delay="0"/>
                                  </p:stCondLst>
                                  <p:childTnLst>
                                    <p:set>
                                      <p:cBhvr>
                                        <p:cTn id="310" dur="1" fill="hold">
                                          <p:stCondLst>
                                            <p:cond delay="0"/>
                                          </p:stCondLst>
                                        </p:cTn>
                                        <p:tgtEl>
                                          <p:spTgt spid="62"/>
                                        </p:tgtEl>
                                        <p:attrNameLst>
                                          <p:attrName>style.visibility</p:attrName>
                                        </p:attrNameLst>
                                      </p:cBhvr>
                                      <p:to>
                                        <p:strVal val="visible"/>
                                      </p:to>
                                    </p:set>
                                    <p:anim calcmode="lin" valueType="num">
                                      <p:cBhvr>
                                        <p:cTn id="311" dur="4000" fill="hold"/>
                                        <p:tgtEl>
                                          <p:spTgt spid="62"/>
                                        </p:tgtEl>
                                        <p:attrNameLst>
                                          <p:attrName>ppt_w</p:attrName>
                                        </p:attrNameLst>
                                      </p:cBhvr>
                                      <p:tavLst>
                                        <p:tav tm="0">
                                          <p:val>
                                            <p:strVal val="#ppt_w"/>
                                          </p:val>
                                        </p:tav>
                                        <p:tav tm="100000">
                                          <p:val>
                                            <p:strVal val="#ppt_w"/>
                                          </p:val>
                                        </p:tav>
                                      </p:tavLst>
                                    </p:anim>
                                    <p:anim calcmode="lin" valueType="num">
                                      <p:cBhvr>
                                        <p:cTn id="312" dur="4000" fill="hold"/>
                                        <p:tgtEl>
                                          <p:spTgt spid="62"/>
                                        </p:tgtEl>
                                        <p:attrNameLst>
                                          <p:attrName>ppt_h</p:attrName>
                                        </p:attrNameLst>
                                      </p:cBhvr>
                                      <p:tavLst>
                                        <p:tav tm="0" fmla="#ppt_h*sin(2.5*pi*$)">
                                          <p:val>
                                            <p:fltVal val="0"/>
                                          </p:val>
                                        </p:tav>
                                        <p:tav tm="100000">
                                          <p:val>
                                            <p:fltVal val="1"/>
                                          </p:val>
                                        </p:tav>
                                      </p:tavLst>
                                    </p:anim>
                                  </p:childTnLst>
                                </p:cTn>
                              </p:par>
                              <p:par>
                                <p:cTn id="313" presetID="2" presetClass="entr" presetSubtype="2" fill="hold" grpId="0" nodeType="withEffect">
                                  <p:stCondLst>
                                    <p:cond delay="0"/>
                                  </p:stCondLst>
                                  <p:childTnLst>
                                    <p:set>
                                      <p:cBhvr>
                                        <p:cTn id="314" dur="1" fill="hold">
                                          <p:stCondLst>
                                            <p:cond delay="0"/>
                                          </p:stCondLst>
                                        </p:cTn>
                                        <p:tgtEl>
                                          <p:spTgt spid="70"/>
                                        </p:tgtEl>
                                        <p:attrNameLst>
                                          <p:attrName>style.visibility</p:attrName>
                                        </p:attrNameLst>
                                      </p:cBhvr>
                                      <p:to>
                                        <p:strVal val="visible"/>
                                      </p:to>
                                    </p:set>
                                    <p:anim calcmode="lin" valueType="num">
                                      <p:cBhvr additive="base">
                                        <p:cTn id="315" dur="4000" fill="hold"/>
                                        <p:tgtEl>
                                          <p:spTgt spid="70"/>
                                        </p:tgtEl>
                                        <p:attrNameLst>
                                          <p:attrName>ppt_x</p:attrName>
                                        </p:attrNameLst>
                                      </p:cBhvr>
                                      <p:tavLst>
                                        <p:tav tm="0">
                                          <p:val>
                                            <p:strVal val="1+#ppt_w/2"/>
                                          </p:val>
                                        </p:tav>
                                        <p:tav tm="100000">
                                          <p:val>
                                            <p:strVal val="#ppt_x"/>
                                          </p:val>
                                        </p:tav>
                                      </p:tavLst>
                                    </p:anim>
                                    <p:anim calcmode="lin" valueType="num">
                                      <p:cBhvr additive="base">
                                        <p:cTn id="316" dur="4000" fill="hold"/>
                                        <p:tgtEl>
                                          <p:spTgt spid="70"/>
                                        </p:tgtEl>
                                        <p:attrNameLst>
                                          <p:attrName>ppt_y</p:attrName>
                                        </p:attrNameLst>
                                      </p:cBhvr>
                                      <p:tavLst>
                                        <p:tav tm="0">
                                          <p:val>
                                            <p:strVal val="#ppt_y"/>
                                          </p:val>
                                        </p:tav>
                                        <p:tav tm="100000">
                                          <p:val>
                                            <p:strVal val="#ppt_y"/>
                                          </p:val>
                                        </p:tav>
                                      </p:tavLst>
                                    </p:anim>
                                  </p:childTnLst>
                                </p:cTn>
                              </p:par>
                              <p:par>
                                <p:cTn id="317" presetID="5" presetClass="entr" presetSubtype="5" fill="hold" grpId="1" nodeType="withEffect">
                                  <p:stCondLst>
                                    <p:cond delay="0"/>
                                  </p:stCondLst>
                                  <p:childTnLst>
                                    <p:set>
                                      <p:cBhvr>
                                        <p:cTn id="318" dur="1" fill="hold">
                                          <p:stCondLst>
                                            <p:cond delay="0"/>
                                          </p:stCondLst>
                                        </p:cTn>
                                        <p:tgtEl>
                                          <p:spTgt spid="70"/>
                                        </p:tgtEl>
                                        <p:attrNameLst>
                                          <p:attrName>style.visibility</p:attrName>
                                        </p:attrNameLst>
                                      </p:cBhvr>
                                      <p:to>
                                        <p:strVal val="visible"/>
                                      </p:to>
                                    </p:set>
                                    <p:animEffect transition="in" filter="checkerboard(down)">
                                      <p:cBhvr>
                                        <p:cTn id="319" dur="4000"/>
                                        <p:tgtEl>
                                          <p:spTgt spid="70"/>
                                        </p:tgtEl>
                                      </p:cBhvr>
                                    </p:animEffect>
                                  </p:childTnLst>
                                </p:cTn>
                              </p:par>
                              <p:par>
                                <p:cTn id="320" presetID="19" presetClass="entr" presetSubtype="5" fill="hold" grpId="2" nodeType="withEffect">
                                  <p:stCondLst>
                                    <p:cond delay="0"/>
                                  </p:stCondLst>
                                  <p:childTnLst>
                                    <p:set>
                                      <p:cBhvr>
                                        <p:cTn id="321" dur="1" fill="hold">
                                          <p:stCondLst>
                                            <p:cond delay="0"/>
                                          </p:stCondLst>
                                        </p:cTn>
                                        <p:tgtEl>
                                          <p:spTgt spid="70"/>
                                        </p:tgtEl>
                                        <p:attrNameLst>
                                          <p:attrName>style.visibility</p:attrName>
                                        </p:attrNameLst>
                                      </p:cBhvr>
                                      <p:to>
                                        <p:strVal val="visible"/>
                                      </p:to>
                                    </p:set>
                                    <p:anim calcmode="lin" valueType="num">
                                      <p:cBhvr>
                                        <p:cTn id="322" dur="4000" fill="hold"/>
                                        <p:tgtEl>
                                          <p:spTgt spid="70"/>
                                        </p:tgtEl>
                                        <p:attrNameLst>
                                          <p:attrName>ppt_w</p:attrName>
                                        </p:attrNameLst>
                                      </p:cBhvr>
                                      <p:tavLst>
                                        <p:tav tm="0">
                                          <p:val>
                                            <p:strVal val="#ppt_w"/>
                                          </p:val>
                                        </p:tav>
                                        <p:tav tm="100000">
                                          <p:val>
                                            <p:strVal val="#ppt_w"/>
                                          </p:val>
                                        </p:tav>
                                      </p:tavLst>
                                    </p:anim>
                                    <p:anim calcmode="lin" valueType="num">
                                      <p:cBhvr>
                                        <p:cTn id="323" dur="4000" fill="hold"/>
                                        <p:tgtEl>
                                          <p:spTgt spid="70"/>
                                        </p:tgtEl>
                                        <p:attrNameLst>
                                          <p:attrName>ppt_h</p:attrName>
                                        </p:attrNameLst>
                                      </p:cBhvr>
                                      <p:tavLst>
                                        <p:tav tm="0" fmla="#ppt_h*sin(2.5*pi*$)">
                                          <p:val>
                                            <p:fltVal val="0"/>
                                          </p:val>
                                        </p:tav>
                                        <p:tav tm="100000">
                                          <p:val>
                                            <p:fltVal val="1"/>
                                          </p:val>
                                        </p:tav>
                                      </p:tavLst>
                                    </p:anim>
                                  </p:childTnLst>
                                </p:cTn>
                              </p:par>
                              <p:par>
                                <p:cTn id="324" presetID="2" presetClass="entr" presetSubtype="2" fill="hold" grpId="0" nodeType="withEffect">
                                  <p:stCondLst>
                                    <p:cond delay="0"/>
                                  </p:stCondLst>
                                  <p:childTnLst>
                                    <p:set>
                                      <p:cBhvr>
                                        <p:cTn id="325" dur="1" fill="hold">
                                          <p:stCondLst>
                                            <p:cond delay="0"/>
                                          </p:stCondLst>
                                        </p:cTn>
                                        <p:tgtEl>
                                          <p:spTgt spid="72"/>
                                        </p:tgtEl>
                                        <p:attrNameLst>
                                          <p:attrName>style.visibility</p:attrName>
                                        </p:attrNameLst>
                                      </p:cBhvr>
                                      <p:to>
                                        <p:strVal val="visible"/>
                                      </p:to>
                                    </p:set>
                                    <p:anim calcmode="lin" valueType="num">
                                      <p:cBhvr additive="base">
                                        <p:cTn id="326" dur="4000" fill="hold"/>
                                        <p:tgtEl>
                                          <p:spTgt spid="72"/>
                                        </p:tgtEl>
                                        <p:attrNameLst>
                                          <p:attrName>ppt_x</p:attrName>
                                        </p:attrNameLst>
                                      </p:cBhvr>
                                      <p:tavLst>
                                        <p:tav tm="0">
                                          <p:val>
                                            <p:strVal val="1+#ppt_w/2"/>
                                          </p:val>
                                        </p:tav>
                                        <p:tav tm="100000">
                                          <p:val>
                                            <p:strVal val="#ppt_x"/>
                                          </p:val>
                                        </p:tav>
                                      </p:tavLst>
                                    </p:anim>
                                    <p:anim calcmode="lin" valueType="num">
                                      <p:cBhvr additive="base">
                                        <p:cTn id="327" dur="4000" fill="hold"/>
                                        <p:tgtEl>
                                          <p:spTgt spid="72"/>
                                        </p:tgtEl>
                                        <p:attrNameLst>
                                          <p:attrName>ppt_y</p:attrName>
                                        </p:attrNameLst>
                                      </p:cBhvr>
                                      <p:tavLst>
                                        <p:tav tm="0">
                                          <p:val>
                                            <p:strVal val="#ppt_y"/>
                                          </p:val>
                                        </p:tav>
                                        <p:tav tm="100000">
                                          <p:val>
                                            <p:strVal val="#ppt_y"/>
                                          </p:val>
                                        </p:tav>
                                      </p:tavLst>
                                    </p:anim>
                                  </p:childTnLst>
                                </p:cTn>
                              </p:par>
                              <p:par>
                                <p:cTn id="328" presetID="5" presetClass="entr" presetSubtype="5" fill="hold" grpId="1" nodeType="withEffect">
                                  <p:stCondLst>
                                    <p:cond delay="0"/>
                                  </p:stCondLst>
                                  <p:childTnLst>
                                    <p:set>
                                      <p:cBhvr>
                                        <p:cTn id="329" dur="1" fill="hold">
                                          <p:stCondLst>
                                            <p:cond delay="0"/>
                                          </p:stCondLst>
                                        </p:cTn>
                                        <p:tgtEl>
                                          <p:spTgt spid="72"/>
                                        </p:tgtEl>
                                        <p:attrNameLst>
                                          <p:attrName>style.visibility</p:attrName>
                                        </p:attrNameLst>
                                      </p:cBhvr>
                                      <p:to>
                                        <p:strVal val="visible"/>
                                      </p:to>
                                    </p:set>
                                    <p:animEffect transition="in" filter="checkerboard(down)">
                                      <p:cBhvr>
                                        <p:cTn id="330" dur="4000"/>
                                        <p:tgtEl>
                                          <p:spTgt spid="72"/>
                                        </p:tgtEl>
                                      </p:cBhvr>
                                    </p:animEffect>
                                  </p:childTnLst>
                                </p:cTn>
                              </p:par>
                              <p:par>
                                <p:cTn id="331" presetID="19" presetClass="entr" presetSubtype="5" fill="hold" grpId="2" nodeType="withEffect">
                                  <p:stCondLst>
                                    <p:cond delay="0"/>
                                  </p:stCondLst>
                                  <p:childTnLst>
                                    <p:set>
                                      <p:cBhvr>
                                        <p:cTn id="332" dur="1" fill="hold">
                                          <p:stCondLst>
                                            <p:cond delay="0"/>
                                          </p:stCondLst>
                                        </p:cTn>
                                        <p:tgtEl>
                                          <p:spTgt spid="72"/>
                                        </p:tgtEl>
                                        <p:attrNameLst>
                                          <p:attrName>style.visibility</p:attrName>
                                        </p:attrNameLst>
                                      </p:cBhvr>
                                      <p:to>
                                        <p:strVal val="visible"/>
                                      </p:to>
                                    </p:set>
                                    <p:anim calcmode="lin" valueType="num">
                                      <p:cBhvr>
                                        <p:cTn id="333" dur="4000" fill="hold"/>
                                        <p:tgtEl>
                                          <p:spTgt spid="72"/>
                                        </p:tgtEl>
                                        <p:attrNameLst>
                                          <p:attrName>ppt_w</p:attrName>
                                        </p:attrNameLst>
                                      </p:cBhvr>
                                      <p:tavLst>
                                        <p:tav tm="0">
                                          <p:val>
                                            <p:strVal val="#ppt_w"/>
                                          </p:val>
                                        </p:tav>
                                        <p:tav tm="100000">
                                          <p:val>
                                            <p:strVal val="#ppt_w"/>
                                          </p:val>
                                        </p:tav>
                                      </p:tavLst>
                                    </p:anim>
                                    <p:anim calcmode="lin" valueType="num">
                                      <p:cBhvr>
                                        <p:cTn id="334" dur="4000" fill="hold"/>
                                        <p:tgtEl>
                                          <p:spTgt spid="72"/>
                                        </p:tgtEl>
                                        <p:attrNameLst>
                                          <p:attrName>ppt_h</p:attrName>
                                        </p:attrNameLst>
                                      </p:cBhvr>
                                      <p:tavLst>
                                        <p:tav tm="0" fmla="#ppt_h*sin(2.5*pi*$)">
                                          <p:val>
                                            <p:fltVal val="0"/>
                                          </p:val>
                                        </p:tav>
                                        <p:tav tm="100000">
                                          <p:val>
                                            <p:fltVal val="1"/>
                                          </p:val>
                                        </p:tav>
                                      </p:tavLst>
                                    </p:anim>
                                  </p:childTnLst>
                                </p:cTn>
                              </p:par>
                              <p:par>
                                <p:cTn id="335" presetID="2" presetClass="entr" presetSubtype="2" fill="hold" grpId="0" nodeType="withEffect">
                                  <p:stCondLst>
                                    <p:cond delay="0"/>
                                  </p:stCondLst>
                                  <p:childTnLst>
                                    <p:set>
                                      <p:cBhvr>
                                        <p:cTn id="336" dur="1" fill="hold">
                                          <p:stCondLst>
                                            <p:cond delay="0"/>
                                          </p:stCondLst>
                                        </p:cTn>
                                        <p:tgtEl>
                                          <p:spTgt spid="26"/>
                                        </p:tgtEl>
                                        <p:attrNameLst>
                                          <p:attrName>style.visibility</p:attrName>
                                        </p:attrNameLst>
                                      </p:cBhvr>
                                      <p:to>
                                        <p:strVal val="visible"/>
                                      </p:to>
                                    </p:set>
                                    <p:anim calcmode="lin" valueType="num">
                                      <p:cBhvr additive="base">
                                        <p:cTn id="337" dur="4000" fill="hold"/>
                                        <p:tgtEl>
                                          <p:spTgt spid="26"/>
                                        </p:tgtEl>
                                        <p:attrNameLst>
                                          <p:attrName>ppt_x</p:attrName>
                                        </p:attrNameLst>
                                      </p:cBhvr>
                                      <p:tavLst>
                                        <p:tav tm="0">
                                          <p:val>
                                            <p:strVal val="1+#ppt_w/2"/>
                                          </p:val>
                                        </p:tav>
                                        <p:tav tm="100000">
                                          <p:val>
                                            <p:strVal val="#ppt_x"/>
                                          </p:val>
                                        </p:tav>
                                      </p:tavLst>
                                    </p:anim>
                                    <p:anim calcmode="lin" valueType="num">
                                      <p:cBhvr additive="base">
                                        <p:cTn id="338" dur="4000" fill="hold"/>
                                        <p:tgtEl>
                                          <p:spTgt spid="26"/>
                                        </p:tgtEl>
                                        <p:attrNameLst>
                                          <p:attrName>ppt_y</p:attrName>
                                        </p:attrNameLst>
                                      </p:cBhvr>
                                      <p:tavLst>
                                        <p:tav tm="0">
                                          <p:val>
                                            <p:strVal val="#ppt_y"/>
                                          </p:val>
                                        </p:tav>
                                        <p:tav tm="100000">
                                          <p:val>
                                            <p:strVal val="#ppt_y"/>
                                          </p:val>
                                        </p:tav>
                                      </p:tavLst>
                                    </p:anim>
                                  </p:childTnLst>
                                </p:cTn>
                              </p:par>
                              <p:par>
                                <p:cTn id="339" presetID="5" presetClass="entr" presetSubtype="5" fill="hold" grpId="1" nodeType="withEffect">
                                  <p:stCondLst>
                                    <p:cond delay="0"/>
                                  </p:stCondLst>
                                  <p:childTnLst>
                                    <p:set>
                                      <p:cBhvr>
                                        <p:cTn id="340" dur="1" fill="hold">
                                          <p:stCondLst>
                                            <p:cond delay="0"/>
                                          </p:stCondLst>
                                        </p:cTn>
                                        <p:tgtEl>
                                          <p:spTgt spid="26"/>
                                        </p:tgtEl>
                                        <p:attrNameLst>
                                          <p:attrName>style.visibility</p:attrName>
                                        </p:attrNameLst>
                                      </p:cBhvr>
                                      <p:to>
                                        <p:strVal val="visible"/>
                                      </p:to>
                                    </p:set>
                                    <p:animEffect transition="in" filter="checkerboard(down)">
                                      <p:cBhvr>
                                        <p:cTn id="341" dur="4000"/>
                                        <p:tgtEl>
                                          <p:spTgt spid="26"/>
                                        </p:tgtEl>
                                      </p:cBhvr>
                                    </p:animEffect>
                                  </p:childTnLst>
                                </p:cTn>
                              </p:par>
                              <p:par>
                                <p:cTn id="342" presetID="19" presetClass="entr" presetSubtype="5" fill="hold" grpId="2" nodeType="withEffect">
                                  <p:stCondLst>
                                    <p:cond delay="0"/>
                                  </p:stCondLst>
                                  <p:childTnLst>
                                    <p:set>
                                      <p:cBhvr>
                                        <p:cTn id="343" dur="1" fill="hold">
                                          <p:stCondLst>
                                            <p:cond delay="0"/>
                                          </p:stCondLst>
                                        </p:cTn>
                                        <p:tgtEl>
                                          <p:spTgt spid="26"/>
                                        </p:tgtEl>
                                        <p:attrNameLst>
                                          <p:attrName>style.visibility</p:attrName>
                                        </p:attrNameLst>
                                      </p:cBhvr>
                                      <p:to>
                                        <p:strVal val="visible"/>
                                      </p:to>
                                    </p:set>
                                    <p:anim calcmode="lin" valueType="num">
                                      <p:cBhvr>
                                        <p:cTn id="344" dur="4000" fill="hold"/>
                                        <p:tgtEl>
                                          <p:spTgt spid="26"/>
                                        </p:tgtEl>
                                        <p:attrNameLst>
                                          <p:attrName>ppt_w</p:attrName>
                                        </p:attrNameLst>
                                      </p:cBhvr>
                                      <p:tavLst>
                                        <p:tav tm="0">
                                          <p:val>
                                            <p:strVal val="#ppt_w"/>
                                          </p:val>
                                        </p:tav>
                                        <p:tav tm="100000">
                                          <p:val>
                                            <p:strVal val="#ppt_w"/>
                                          </p:val>
                                        </p:tav>
                                      </p:tavLst>
                                    </p:anim>
                                    <p:anim calcmode="lin" valueType="num">
                                      <p:cBhvr>
                                        <p:cTn id="345" dur="4000" fill="hold"/>
                                        <p:tgtEl>
                                          <p:spTgt spid="26"/>
                                        </p:tgtEl>
                                        <p:attrNameLst>
                                          <p:attrName>ppt_h</p:attrName>
                                        </p:attrNameLst>
                                      </p:cBhvr>
                                      <p:tavLst>
                                        <p:tav tm="0" fmla="#ppt_h*sin(2.5*pi*$)">
                                          <p:val>
                                            <p:fltVal val="0"/>
                                          </p:val>
                                        </p:tav>
                                        <p:tav tm="100000">
                                          <p:val>
                                            <p:fltVal val="1"/>
                                          </p:val>
                                        </p:tav>
                                      </p:tavLst>
                                    </p:anim>
                                  </p:childTnLst>
                                </p:cTn>
                              </p:par>
                              <p:par>
                                <p:cTn id="346" presetID="2" presetClass="entr" presetSubtype="2" fill="hold" grpId="0" nodeType="withEffect">
                                  <p:stCondLst>
                                    <p:cond delay="0"/>
                                  </p:stCondLst>
                                  <p:childTnLst>
                                    <p:set>
                                      <p:cBhvr>
                                        <p:cTn id="347" dur="1" fill="hold">
                                          <p:stCondLst>
                                            <p:cond delay="0"/>
                                          </p:stCondLst>
                                        </p:cTn>
                                        <p:tgtEl>
                                          <p:spTgt spid="28"/>
                                        </p:tgtEl>
                                        <p:attrNameLst>
                                          <p:attrName>style.visibility</p:attrName>
                                        </p:attrNameLst>
                                      </p:cBhvr>
                                      <p:to>
                                        <p:strVal val="visible"/>
                                      </p:to>
                                    </p:set>
                                    <p:anim calcmode="lin" valueType="num">
                                      <p:cBhvr additive="base">
                                        <p:cTn id="348" dur="4000" fill="hold"/>
                                        <p:tgtEl>
                                          <p:spTgt spid="28"/>
                                        </p:tgtEl>
                                        <p:attrNameLst>
                                          <p:attrName>ppt_x</p:attrName>
                                        </p:attrNameLst>
                                      </p:cBhvr>
                                      <p:tavLst>
                                        <p:tav tm="0">
                                          <p:val>
                                            <p:strVal val="1+#ppt_w/2"/>
                                          </p:val>
                                        </p:tav>
                                        <p:tav tm="100000">
                                          <p:val>
                                            <p:strVal val="#ppt_x"/>
                                          </p:val>
                                        </p:tav>
                                      </p:tavLst>
                                    </p:anim>
                                    <p:anim calcmode="lin" valueType="num">
                                      <p:cBhvr additive="base">
                                        <p:cTn id="349" dur="4000" fill="hold"/>
                                        <p:tgtEl>
                                          <p:spTgt spid="28"/>
                                        </p:tgtEl>
                                        <p:attrNameLst>
                                          <p:attrName>ppt_y</p:attrName>
                                        </p:attrNameLst>
                                      </p:cBhvr>
                                      <p:tavLst>
                                        <p:tav tm="0">
                                          <p:val>
                                            <p:strVal val="#ppt_y"/>
                                          </p:val>
                                        </p:tav>
                                        <p:tav tm="100000">
                                          <p:val>
                                            <p:strVal val="#ppt_y"/>
                                          </p:val>
                                        </p:tav>
                                      </p:tavLst>
                                    </p:anim>
                                  </p:childTnLst>
                                </p:cTn>
                              </p:par>
                              <p:par>
                                <p:cTn id="350" presetID="5" presetClass="entr" presetSubtype="5" fill="hold" grpId="1" nodeType="withEffect">
                                  <p:stCondLst>
                                    <p:cond delay="0"/>
                                  </p:stCondLst>
                                  <p:childTnLst>
                                    <p:set>
                                      <p:cBhvr>
                                        <p:cTn id="351" dur="1" fill="hold">
                                          <p:stCondLst>
                                            <p:cond delay="0"/>
                                          </p:stCondLst>
                                        </p:cTn>
                                        <p:tgtEl>
                                          <p:spTgt spid="28"/>
                                        </p:tgtEl>
                                        <p:attrNameLst>
                                          <p:attrName>style.visibility</p:attrName>
                                        </p:attrNameLst>
                                      </p:cBhvr>
                                      <p:to>
                                        <p:strVal val="visible"/>
                                      </p:to>
                                    </p:set>
                                    <p:animEffect transition="in" filter="checkerboard(down)">
                                      <p:cBhvr>
                                        <p:cTn id="352" dur="4000"/>
                                        <p:tgtEl>
                                          <p:spTgt spid="28"/>
                                        </p:tgtEl>
                                      </p:cBhvr>
                                    </p:animEffect>
                                  </p:childTnLst>
                                </p:cTn>
                              </p:par>
                              <p:par>
                                <p:cTn id="353" presetID="19" presetClass="entr" presetSubtype="5" fill="hold" grpId="2" nodeType="withEffect">
                                  <p:stCondLst>
                                    <p:cond delay="0"/>
                                  </p:stCondLst>
                                  <p:childTnLst>
                                    <p:set>
                                      <p:cBhvr>
                                        <p:cTn id="354" dur="1" fill="hold">
                                          <p:stCondLst>
                                            <p:cond delay="0"/>
                                          </p:stCondLst>
                                        </p:cTn>
                                        <p:tgtEl>
                                          <p:spTgt spid="28"/>
                                        </p:tgtEl>
                                        <p:attrNameLst>
                                          <p:attrName>style.visibility</p:attrName>
                                        </p:attrNameLst>
                                      </p:cBhvr>
                                      <p:to>
                                        <p:strVal val="visible"/>
                                      </p:to>
                                    </p:set>
                                    <p:anim calcmode="lin" valueType="num">
                                      <p:cBhvr>
                                        <p:cTn id="355" dur="4000" fill="hold"/>
                                        <p:tgtEl>
                                          <p:spTgt spid="28"/>
                                        </p:tgtEl>
                                        <p:attrNameLst>
                                          <p:attrName>ppt_w</p:attrName>
                                        </p:attrNameLst>
                                      </p:cBhvr>
                                      <p:tavLst>
                                        <p:tav tm="0">
                                          <p:val>
                                            <p:strVal val="#ppt_w"/>
                                          </p:val>
                                        </p:tav>
                                        <p:tav tm="100000">
                                          <p:val>
                                            <p:strVal val="#ppt_w"/>
                                          </p:val>
                                        </p:tav>
                                      </p:tavLst>
                                    </p:anim>
                                    <p:anim calcmode="lin" valueType="num">
                                      <p:cBhvr>
                                        <p:cTn id="356" dur="4000" fill="hold"/>
                                        <p:tgtEl>
                                          <p:spTgt spid="28"/>
                                        </p:tgtEl>
                                        <p:attrNameLst>
                                          <p:attrName>ppt_h</p:attrName>
                                        </p:attrNameLst>
                                      </p:cBhvr>
                                      <p:tavLst>
                                        <p:tav tm="0" fmla="#ppt_h*sin(2.5*pi*$)">
                                          <p:val>
                                            <p:fltVal val="0"/>
                                          </p:val>
                                        </p:tav>
                                        <p:tav tm="100000">
                                          <p:val>
                                            <p:fltVal val="1"/>
                                          </p:val>
                                        </p:tav>
                                      </p:tavLst>
                                    </p:anim>
                                  </p:childTnLst>
                                </p:cTn>
                              </p:par>
                              <p:par>
                                <p:cTn id="357" presetID="2" presetClass="entr" presetSubtype="2" fill="hold" grpId="0" nodeType="withEffect">
                                  <p:stCondLst>
                                    <p:cond delay="0"/>
                                  </p:stCondLst>
                                  <p:childTnLst>
                                    <p:set>
                                      <p:cBhvr>
                                        <p:cTn id="358" dur="1" fill="hold">
                                          <p:stCondLst>
                                            <p:cond delay="0"/>
                                          </p:stCondLst>
                                        </p:cTn>
                                        <p:tgtEl>
                                          <p:spTgt spid="30"/>
                                        </p:tgtEl>
                                        <p:attrNameLst>
                                          <p:attrName>style.visibility</p:attrName>
                                        </p:attrNameLst>
                                      </p:cBhvr>
                                      <p:to>
                                        <p:strVal val="visible"/>
                                      </p:to>
                                    </p:set>
                                    <p:anim calcmode="lin" valueType="num">
                                      <p:cBhvr additive="base">
                                        <p:cTn id="359" dur="4000" fill="hold"/>
                                        <p:tgtEl>
                                          <p:spTgt spid="30"/>
                                        </p:tgtEl>
                                        <p:attrNameLst>
                                          <p:attrName>ppt_x</p:attrName>
                                        </p:attrNameLst>
                                      </p:cBhvr>
                                      <p:tavLst>
                                        <p:tav tm="0">
                                          <p:val>
                                            <p:strVal val="1+#ppt_w/2"/>
                                          </p:val>
                                        </p:tav>
                                        <p:tav tm="100000">
                                          <p:val>
                                            <p:strVal val="#ppt_x"/>
                                          </p:val>
                                        </p:tav>
                                      </p:tavLst>
                                    </p:anim>
                                    <p:anim calcmode="lin" valueType="num">
                                      <p:cBhvr additive="base">
                                        <p:cTn id="360" dur="4000" fill="hold"/>
                                        <p:tgtEl>
                                          <p:spTgt spid="30"/>
                                        </p:tgtEl>
                                        <p:attrNameLst>
                                          <p:attrName>ppt_y</p:attrName>
                                        </p:attrNameLst>
                                      </p:cBhvr>
                                      <p:tavLst>
                                        <p:tav tm="0">
                                          <p:val>
                                            <p:strVal val="#ppt_y"/>
                                          </p:val>
                                        </p:tav>
                                        <p:tav tm="100000">
                                          <p:val>
                                            <p:strVal val="#ppt_y"/>
                                          </p:val>
                                        </p:tav>
                                      </p:tavLst>
                                    </p:anim>
                                  </p:childTnLst>
                                </p:cTn>
                              </p:par>
                              <p:par>
                                <p:cTn id="361" presetID="5" presetClass="entr" presetSubtype="5" fill="hold" grpId="1" nodeType="withEffect">
                                  <p:stCondLst>
                                    <p:cond delay="0"/>
                                  </p:stCondLst>
                                  <p:childTnLst>
                                    <p:set>
                                      <p:cBhvr>
                                        <p:cTn id="362" dur="1" fill="hold">
                                          <p:stCondLst>
                                            <p:cond delay="0"/>
                                          </p:stCondLst>
                                        </p:cTn>
                                        <p:tgtEl>
                                          <p:spTgt spid="30"/>
                                        </p:tgtEl>
                                        <p:attrNameLst>
                                          <p:attrName>style.visibility</p:attrName>
                                        </p:attrNameLst>
                                      </p:cBhvr>
                                      <p:to>
                                        <p:strVal val="visible"/>
                                      </p:to>
                                    </p:set>
                                    <p:animEffect transition="in" filter="checkerboard(down)">
                                      <p:cBhvr>
                                        <p:cTn id="363" dur="4000"/>
                                        <p:tgtEl>
                                          <p:spTgt spid="30"/>
                                        </p:tgtEl>
                                      </p:cBhvr>
                                    </p:animEffect>
                                  </p:childTnLst>
                                </p:cTn>
                              </p:par>
                              <p:par>
                                <p:cTn id="364" presetID="19" presetClass="entr" presetSubtype="5" fill="hold" grpId="2" nodeType="withEffect">
                                  <p:stCondLst>
                                    <p:cond delay="0"/>
                                  </p:stCondLst>
                                  <p:childTnLst>
                                    <p:set>
                                      <p:cBhvr>
                                        <p:cTn id="365" dur="1" fill="hold">
                                          <p:stCondLst>
                                            <p:cond delay="0"/>
                                          </p:stCondLst>
                                        </p:cTn>
                                        <p:tgtEl>
                                          <p:spTgt spid="30"/>
                                        </p:tgtEl>
                                        <p:attrNameLst>
                                          <p:attrName>style.visibility</p:attrName>
                                        </p:attrNameLst>
                                      </p:cBhvr>
                                      <p:to>
                                        <p:strVal val="visible"/>
                                      </p:to>
                                    </p:set>
                                    <p:anim calcmode="lin" valueType="num">
                                      <p:cBhvr>
                                        <p:cTn id="366" dur="4000" fill="hold"/>
                                        <p:tgtEl>
                                          <p:spTgt spid="30"/>
                                        </p:tgtEl>
                                        <p:attrNameLst>
                                          <p:attrName>ppt_w</p:attrName>
                                        </p:attrNameLst>
                                      </p:cBhvr>
                                      <p:tavLst>
                                        <p:tav tm="0">
                                          <p:val>
                                            <p:strVal val="#ppt_w"/>
                                          </p:val>
                                        </p:tav>
                                        <p:tav tm="100000">
                                          <p:val>
                                            <p:strVal val="#ppt_w"/>
                                          </p:val>
                                        </p:tav>
                                      </p:tavLst>
                                    </p:anim>
                                    <p:anim calcmode="lin" valueType="num">
                                      <p:cBhvr>
                                        <p:cTn id="367" dur="4000" fill="hold"/>
                                        <p:tgtEl>
                                          <p:spTgt spid="30"/>
                                        </p:tgtEl>
                                        <p:attrNameLst>
                                          <p:attrName>ppt_h</p:attrName>
                                        </p:attrNameLst>
                                      </p:cBhvr>
                                      <p:tavLst>
                                        <p:tav tm="0" fmla="#ppt_h*sin(2.5*pi*$)">
                                          <p:val>
                                            <p:fltVal val="0"/>
                                          </p:val>
                                        </p:tav>
                                        <p:tav tm="100000">
                                          <p:val>
                                            <p:fltVal val="1"/>
                                          </p:val>
                                        </p:tav>
                                      </p:tavLst>
                                    </p:anim>
                                  </p:childTnLst>
                                </p:cTn>
                              </p:par>
                              <p:par>
                                <p:cTn id="368" presetID="2" presetClass="entr" presetSubtype="2" fill="hold" grpId="0" nodeType="withEffect">
                                  <p:stCondLst>
                                    <p:cond delay="0"/>
                                  </p:stCondLst>
                                  <p:childTnLst>
                                    <p:set>
                                      <p:cBhvr>
                                        <p:cTn id="369" dur="1" fill="hold">
                                          <p:stCondLst>
                                            <p:cond delay="0"/>
                                          </p:stCondLst>
                                        </p:cTn>
                                        <p:tgtEl>
                                          <p:spTgt spid="32"/>
                                        </p:tgtEl>
                                        <p:attrNameLst>
                                          <p:attrName>style.visibility</p:attrName>
                                        </p:attrNameLst>
                                      </p:cBhvr>
                                      <p:to>
                                        <p:strVal val="visible"/>
                                      </p:to>
                                    </p:set>
                                    <p:anim calcmode="lin" valueType="num">
                                      <p:cBhvr additive="base">
                                        <p:cTn id="370" dur="4000" fill="hold"/>
                                        <p:tgtEl>
                                          <p:spTgt spid="32"/>
                                        </p:tgtEl>
                                        <p:attrNameLst>
                                          <p:attrName>ppt_x</p:attrName>
                                        </p:attrNameLst>
                                      </p:cBhvr>
                                      <p:tavLst>
                                        <p:tav tm="0">
                                          <p:val>
                                            <p:strVal val="1+#ppt_w/2"/>
                                          </p:val>
                                        </p:tav>
                                        <p:tav tm="100000">
                                          <p:val>
                                            <p:strVal val="#ppt_x"/>
                                          </p:val>
                                        </p:tav>
                                      </p:tavLst>
                                    </p:anim>
                                    <p:anim calcmode="lin" valueType="num">
                                      <p:cBhvr additive="base">
                                        <p:cTn id="371" dur="4000" fill="hold"/>
                                        <p:tgtEl>
                                          <p:spTgt spid="32"/>
                                        </p:tgtEl>
                                        <p:attrNameLst>
                                          <p:attrName>ppt_y</p:attrName>
                                        </p:attrNameLst>
                                      </p:cBhvr>
                                      <p:tavLst>
                                        <p:tav tm="0">
                                          <p:val>
                                            <p:strVal val="#ppt_y"/>
                                          </p:val>
                                        </p:tav>
                                        <p:tav tm="100000">
                                          <p:val>
                                            <p:strVal val="#ppt_y"/>
                                          </p:val>
                                        </p:tav>
                                      </p:tavLst>
                                    </p:anim>
                                  </p:childTnLst>
                                </p:cTn>
                              </p:par>
                              <p:par>
                                <p:cTn id="372" presetID="5" presetClass="entr" presetSubtype="5" fill="hold" grpId="1" nodeType="withEffect">
                                  <p:stCondLst>
                                    <p:cond delay="0"/>
                                  </p:stCondLst>
                                  <p:childTnLst>
                                    <p:set>
                                      <p:cBhvr>
                                        <p:cTn id="373" dur="1" fill="hold">
                                          <p:stCondLst>
                                            <p:cond delay="0"/>
                                          </p:stCondLst>
                                        </p:cTn>
                                        <p:tgtEl>
                                          <p:spTgt spid="32"/>
                                        </p:tgtEl>
                                        <p:attrNameLst>
                                          <p:attrName>style.visibility</p:attrName>
                                        </p:attrNameLst>
                                      </p:cBhvr>
                                      <p:to>
                                        <p:strVal val="visible"/>
                                      </p:to>
                                    </p:set>
                                    <p:animEffect transition="in" filter="checkerboard(down)">
                                      <p:cBhvr>
                                        <p:cTn id="374" dur="4000"/>
                                        <p:tgtEl>
                                          <p:spTgt spid="32"/>
                                        </p:tgtEl>
                                      </p:cBhvr>
                                    </p:animEffect>
                                  </p:childTnLst>
                                </p:cTn>
                              </p:par>
                              <p:par>
                                <p:cTn id="375" presetID="19" presetClass="entr" presetSubtype="5" fill="hold" grpId="2" nodeType="withEffect">
                                  <p:stCondLst>
                                    <p:cond delay="0"/>
                                  </p:stCondLst>
                                  <p:childTnLst>
                                    <p:set>
                                      <p:cBhvr>
                                        <p:cTn id="376" dur="1" fill="hold">
                                          <p:stCondLst>
                                            <p:cond delay="0"/>
                                          </p:stCondLst>
                                        </p:cTn>
                                        <p:tgtEl>
                                          <p:spTgt spid="32"/>
                                        </p:tgtEl>
                                        <p:attrNameLst>
                                          <p:attrName>style.visibility</p:attrName>
                                        </p:attrNameLst>
                                      </p:cBhvr>
                                      <p:to>
                                        <p:strVal val="visible"/>
                                      </p:to>
                                    </p:set>
                                    <p:anim calcmode="lin" valueType="num">
                                      <p:cBhvr>
                                        <p:cTn id="377" dur="4000" fill="hold"/>
                                        <p:tgtEl>
                                          <p:spTgt spid="32"/>
                                        </p:tgtEl>
                                        <p:attrNameLst>
                                          <p:attrName>ppt_w</p:attrName>
                                        </p:attrNameLst>
                                      </p:cBhvr>
                                      <p:tavLst>
                                        <p:tav tm="0">
                                          <p:val>
                                            <p:strVal val="#ppt_w"/>
                                          </p:val>
                                        </p:tav>
                                        <p:tav tm="100000">
                                          <p:val>
                                            <p:strVal val="#ppt_w"/>
                                          </p:val>
                                        </p:tav>
                                      </p:tavLst>
                                    </p:anim>
                                    <p:anim calcmode="lin" valueType="num">
                                      <p:cBhvr>
                                        <p:cTn id="378" dur="4000" fill="hold"/>
                                        <p:tgtEl>
                                          <p:spTgt spid="32"/>
                                        </p:tgtEl>
                                        <p:attrNameLst>
                                          <p:attrName>ppt_h</p:attrName>
                                        </p:attrNameLst>
                                      </p:cBhvr>
                                      <p:tavLst>
                                        <p:tav tm="0" fmla="#ppt_h*sin(2.5*pi*$)">
                                          <p:val>
                                            <p:fltVal val="0"/>
                                          </p:val>
                                        </p:tav>
                                        <p:tav tm="100000">
                                          <p:val>
                                            <p:fltVal val="1"/>
                                          </p:val>
                                        </p:tav>
                                      </p:tavLst>
                                    </p:anim>
                                  </p:childTnLst>
                                </p:cTn>
                              </p:par>
                              <p:par>
                                <p:cTn id="379" presetID="2" presetClass="entr" presetSubtype="2" fill="hold" grpId="0" nodeType="withEffect">
                                  <p:stCondLst>
                                    <p:cond delay="0"/>
                                  </p:stCondLst>
                                  <p:childTnLst>
                                    <p:set>
                                      <p:cBhvr>
                                        <p:cTn id="380" dur="1" fill="hold">
                                          <p:stCondLst>
                                            <p:cond delay="0"/>
                                          </p:stCondLst>
                                        </p:cTn>
                                        <p:tgtEl>
                                          <p:spTgt spid="34"/>
                                        </p:tgtEl>
                                        <p:attrNameLst>
                                          <p:attrName>style.visibility</p:attrName>
                                        </p:attrNameLst>
                                      </p:cBhvr>
                                      <p:to>
                                        <p:strVal val="visible"/>
                                      </p:to>
                                    </p:set>
                                    <p:anim calcmode="lin" valueType="num">
                                      <p:cBhvr additive="base">
                                        <p:cTn id="381" dur="4000" fill="hold"/>
                                        <p:tgtEl>
                                          <p:spTgt spid="34"/>
                                        </p:tgtEl>
                                        <p:attrNameLst>
                                          <p:attrName>ppt_x</p:attrName>
                                        </p:attrNameLst>
                                      </p:cBhvr>
                                      <p:tavLst>
                                        <p:tav tm="0">
                                          <p:val>
                                            <p:strVal val="1+#ppt_w/2"/>
                                          </p:val>
                                        </p:tav>
                                        <p:tav tm="100000">
                                          <p:val>
                                            <p:strVal val="#ppt_x"/>
                                          </p:val>
                                        </p:tav>
                                      </p:tavLst>
                                    </p:anim>
                                    <p:anim calcmode="lin" valueType="num">
                                      <p:cBhvr additive="base">
                                        <p:cTn id="382" dur="4000" fill="hold"/>
                                        <p:tgtEl>
                                          <p:spTgt spid="34"/>
                                        </p:tgtEl>
                                        <p:attrNameLst>
                                          <p:attrName>ppt_y</p:attrName>
                                        </p:attrNameLst>
                                      </p:cBhvr>
                                      <p:tavLst>
                                        <p:tav tm="0">
                                          <p:val>
                                            <p:strVal val="#ppt_y"/>
                                          </p:val>
                                        </p:tav>
                                        <p:tav tm="100000">
                                          <p:val>
                                            <p:strVal val="#ppt_y"/>
                                          </p:val>
                                        </p:tav>
                                      </p:tavLst>
                                    </p:anim>
                                  </p:childTnLst>
                                </p:cTn>
                              </p:par>
                              <p:par>
                                <p:cTn id="383" presetID="5" presetClass="entr" presetSubtype="5" fill="hold" grpId="1" nodeType="withEffect">
                                  <p:stCondLst>
                                    <p:cond delay="0"/>
                                  </p:stCondLst>
                                  <p:childTnLst>
                                    <p:set>
                                      <p:cBhvr>
                                        <p:cTn id="384" dur="1" fill="hold">
                                          <p:stCondLst>
                                            <p:cond delay="0"/>
                                          </p:stCondLst>
                                        </p:cTn>
                                        <p:tgtEl>
                                          <p:spTgt spid="34"/>
                                        </p:tgtEl>
                                        <p:attrNameLst>
                                          <p:attrName>style.visibility</p:attrName>
                                        </p:attrNameLst>
                                      </p:cBhvr>
                                      <p:to>
                                        <p:strVal val="visible"/>
                                      </p:to>
                                    </p:set>
                                    <p:animEffect transition="in" filter="checkerboard(down)">
                                      <p:cBhvr>
                                        <p:cTn id="385" dur="4000"/>
                                        <p:tgtEl>
                                          <p:spTgt spid="34"/>
                                        </p:tgtEl>
                                      </p:cBhvr>
                                    </p:animEffect>
                                  </p:childTnLst>
                                </p:cTn>
                              </p:par>
                              <p:par>
                                <p:cTn id="386" presetID="19" presetClass="entr" presetSubtype="5" fill="hold" grpId="2" nodeType="withEffect">
                                  <p:stCondLst>
                                    <p:cond delay="0"/>
                                  </p:stCondLst>
                                  <p:childTnLst>
                                    <p:set>
                                      <p:cBhvr>
                                        <p:cTn id="387" dur="1" fill="hold">
                                          <p:stCondLst>
                                            <p:cond delay="0"/>
                                          </p:stCondLst>
                                        </p:cTn>
                                        <p:tgtEl>
                                          <p:spTgt spid="34"/>
                                        </p:tgtEl>
                                        <p:attrNameLst>
                                          <p:attrName>style.visibility</p:attrName>
                                        </p:attrNameLst>
                                      </p:cBhvr>
                                      <p:to>
                                        <p:strVal val="visible"/>
                                      </p:to>
                                    </p:set>
                                    <p:anim calcmode="lin" valueType="num">
                                      <p:cBhvr>
                                        <p:cTn id="388" dur="4000" fill="hold"/>
                                        <p:tgtEl>
                                          <p:spTgt spid="34"/>
                                        </p:tgtEl>
                                        <p:attrNameLst>
                                          <p:attrName>ppt_w</p:attrName>
                                        </p:attrNameLst>
                                      </p:cBhvr>
                                      <p:tavLst>
                                        <p:tav tm="0">
                                          <p:val>
                                            <p:strVal val="#ppt_w"/>
                                          </p:val>
                                        </p:tav>
                                        <p:tav tm="100000">
                                          <p:val>
                                            <p:strVal val="#ppt_w"/>
                                          </p:val>
                                        </p:tav>
                                      </p:tavLst>
                                    </p:anim>
                                    <p:anim calcmode="lin" valueType="num">
                                      <p:cBhvr>
                                        <p:cTn id="389" dur="4000" fill="hold"/>
                                        <p:tgtEl>
                                          <p:spTgt spid="34"/>
                                        </p:tgtEl>
                                        <p:attrNameLst>
                                          <p:attrName>ppt_h</p:attrName>
                                        </p:attrNameLst>
                                      </p:cBhvr>
                                      <p:tavLst>
                                        <p:tav tm="0" fmla="#ppt_h*sin(2.5*pi*$)">
                                          <p:val>
                                            <p:fltVal val="0"/>
                                          </p:val>
                                        </p:tav>
                                        <p:tav tm="100000">
                                          <p:val>
                                            <p:fltVal val="1"/>
                                          </p:val>
                                        </p:tav>
                                      </p:tavLst>
                                    </p:anim>
                                  </p:childTnLst>
                                </p:cTn>
                              </p:par>
                              <p:par>
                                <p:cTn id="390" presetID="2" presetClass="entr" presetSubtype="2" fill="hold" grpId="0" nodeType="withEffect">
                                  <p:stCondLst>
                                    <p:cond delay="0"/>
                                  </p:stCondLst>
                                  <p:childTnLst>
                                    <p:set>
                                      <p:cBhvr>
                                        <p:cTn id="391" dur="1" fill="hold">
                                          <p:stCondLst>
                                            <p:cond delay="0"/>
                                          </p:stCondLst>
                                        </p:cTn>
                                        <p:tgtEl>
                                          <p:spTgt spid="36"/>
                                        </p:tgtEl>
                                        <p:attrNameLst>
                                          <p:attrName>style.visibility</p:attrName>
                                        </p:attrNameLst>
                                      </p:cBhvr>
                                      <p:to>
                                        <p:strVal val="visible"/>
                                      </p:to>
                                    </p:set>
                                    <p:anim calcmode="lin" valueType="num">
                                      <p:cBhvr additive="base">
                                        <p:cTn id="392" dur="4000" fill="hold"/>
                                        <p:tgtEl>
                                          <p:spTgt spid="36"/>
                                        </p:tgtEl>
                                        <p:attrNameLst>
                                          <p:attrName>ppt_x</p:attrName>
                                        </p:attrNameLst>
                                      </p:cBhvr>
                                      <p:tavLst>
                                        <p:tav tm="0">
                                          <p:val>
                                            <p:strVal val="1+#ppt_w/2"/>
                                          </p:val>
                                        </p:tav>
                                        <p:tav tm="100000">
                                          <p:val>
                                            <p:strVal val="#ppt_x"/>
                                          </p:val>
                                        </p:tav>
                                      </p:tavLst>
                                    </p:anim>
                                    <p:anim calcmode="lin" valueType="num">
                                      <p:cBhvr additive="base">
                                        <p:cTn id="393" dur="4000" fill="hold"/>
                                        <p:tgtEl>
                                          <p:spTgt spid="36"/>
                                        </p:tgtEl>
                                        <p:attrNameLst>
                                          <p:attrName>ppt_y</p:attrName>
                                        </p:attrNameLst>
                                      </p:cBhvr>
                                      <p:tavLst>
                                        <p:tav tm="0">
                                          <p:val>
                                            <p:strVal val="#ppt_y"/>
                                          </p:val>
                                        </p:tav>
                                        <p:tav tm="100000">
                                          <p:val>
                                            <p:strVal val="#ppt_y"/>
                                          </p:val>
                                        </p:tav>
                                      </p:tavLst>
                                    </p:anim>
                                  </p:childTnLst>
                                </p:cTn>
                              </p:par>
                              <p:par>
                                <p:cTn id="394" presetID="5" presetClass="entr" presetSubtype="5" fill="hold" grpId="1" nodeType="withEffect">
                                  <p:stCondLst>
                                    <p:cond delay="0"/>
                                  </p:stCondLst>
                                  <p:childTnLst>
                                    <p:set>
                                      <p:cBhvr>
                                        <p:cTn id="395" dur="1" fill="hold">
                                          <p:stCondLst>
                                            <p:cond delay="0"/>
                                          </p:stCondLst>
                                        </p:cTn>
                                        <p:tgtEl>
                                          <p:spTgt spid="36"/>
                                        </p:tgtEl>
                                        <p:attrNameLst>
                                          <p:attrName>style.visibility</p:attrName>
                                        </p:attrNameLst>
                                      </p:cBhvr>
                                      <p:to>
                                        <p:strVal val="visible"/>
                                      </p:to>
                                    </p:set>
                                    <p:animEffect transition="in" filter="checkerboard(down)">
                                      <p:cBhvr>
                                        <p:cTn id="396" dur="4000"/>
                                        <p:tgtEl>
                                          <p:spTgt spid="36"/>
                                        </p:tgtEl>
                                      </p:cBhvr>
                                    </p:animEffect>
                                  </p:childTnLst>
                                </p:cTn>
                              </p:par>
                              <p:par>
                                <p:cTn id="397" presetID="19" presetClass="entr" presetSubtype="5" fill="hold" grpId="2" nodeType="withEffect">
                                  <p:stCondLst>
                                    <p:cond delay="0"/>
                                  </p:stCondLst>
                                  <p:childTnLst>
                                    <p:set>
                                      <p:cBhvr>
                                        <p:cTn id="398" dur="1" fill="hold">
                                          <p:stCondLst>
                                            <p:cond delay="0"/>
                                          </p:stCondLst>
                                        </p:cTn>
                                        <p:tgtEl>
                                          <p:spTgt spid="36"/>
                                        </p:tgtEl>
                                        <p:attrNameLst>
                                          <p:attrName>style.visibility</p:attrName>
                                        </p:attrNameLst>
                                      </p:cBhvr>
                                      <p:to>
                                        <p:strVal val="visible"/>
                                      </p:to>
                                    </p:set>
                                    <p:anim calcmode="lin" valueType="num">
                                      <p:cBhvr>
                                        <p:cTn id="399" dur="4000" fill="hold"/>
                                        <p:tgtEl>
                                          <p:spTgt spid="36"/>
                                        </p:tgtEl>
                                        <p:attrNameLst>
                                          <p:attrName>ppt_w</p:attrName>
                                        </p:attrNameLst>
                                      </p:cBhvr>
                                      <p:tavLst>
                                        <p:tav tm="0">
                                          <p:val>
                                            <p:strVal val="#ppt_w"/>
                                          </p:val>
                                        </p:tav>
                                        <p:tav tm="100000">
                                          <p:val>
                                            <p:strVal val="#ppt_w"/>
                                          </p:val>
                                        </p:tav>
                                      </p:tavLst>
                                    </p:anim>
                                    <p:anim calcmode="lin" valueType="num">
                                      <p:cBhvr>
                                        <p:cTn id="400" dur="4000" fill="hold"/>
                                        <p:tgtEl>
                                          <p:spTgt spid="36"/>
                                        </p:tgtEl>
                                        <p:attrNameLst>
                                          <p:attrName>ppt_h</p:attrName>
                                        </p:attrNameLst>
                                      </p:cBhvr>
                                      <p:tavLst>
                                        <p:tav tm="0" fmla="#ppt_h*sin(2.5*pi*$)">
                                          <p:val>
                                            <p:fltVal val="0"/>
                                          </p:val>
                                        </p:tav>
                                        <p:tav tm="100000">
                                          <p:val>
                                            <p:fltVal val="1"/>
                                          </p:val>
                                        </p:tav>
                                      </p:tavLst>
                                    </p:anim>
                                  </p:childTnLst>
                                </p:cTn>
                              </p:par>
                              <p:par>
                                <p:cTn id="401" presetID="2" presetClass="entr" presetSubtype="2" fill="hold" grpId="0" nodeType="withEffect">
                                  <p:stCondLst>
                                    <p:cond delay="0"/>
                                  </p:stCondLst>
                                  <p:childTnLst>
                                    <p:set>
                                      <p:cBhvr>
                                        <p:cTn id="402" dur="1" fill="hold">
                                          <p:stCondLst>
                                            <p:cond delay="0"/>
                                          </p:stCondLst>
                                        </p:cTn>
                                        <p:tgtEl>
                                          <p:spTgt spid="42"/>
                                        </p:tgtEl>
                                        <p:attrNameLst>
                                          <p:attrName>style.visibility</p:attrName>
                                        </p:attrNameLst>
                                      </p:cBhvr>
                                      <p:to>
                                        <p:strVal val="visible"/>
                                      </p:to>
                                    </p:set>
                                    <p:anim calcmode="lin" valueType="num">
                                      <p:cBhvr additive="base">
                                        <p:cTn id="403" dur="4000" fill="hold"/>
                                        <p:tgtEl>
                                          <p:spTgt spid="42"/>
                                        </p:tgtEl>
                                        <p:attrNameLst>
                                          <p:attrName>ppt_x</p:attrName>
                                        </p:attrNameLst>
                                      </p:cBhvr>
                                      <p:tavLst>
                                        <p:tav tm="0">
                                          <p:val>
                                            <p:strVal val="1+#ppt_w/2"/>
                                          </p:val>
                                        </p:tav>
                                        <p:tav tm="100000">
                                          <p:val>
                                            <p:strVal val="#ppt_x"/>
                                          </p:val>
                                        </p:tav>
                                      </p:tavLst>
                                    </p:anim>
                                    <p:anim calcmode="lin" valueType="num">
                                      <p:cBhvr additive="base">
                                        <p:cTn id="404" dur="4000" fill="hold"/>
                                        <p:tgtEl>
                                          <p:spTgt spid="42"/>
                                        </p:tgtEl>
                                        <p:attrNameLst>
                                          <p:attrName>ppt_y</p:attrName>
                                        </p:attrNameLst>
                                      </p:cBhvr>
                                      <p:tavLst>
                                        <p:tav tm="0">
                                          <p:val>
                                            <p:strVal val="#ppt_y"/>
                                          </p:val>
                                        </p:tav>
                                        <p:tav tm="100000">
                                          <p:val>
                                            <p:strVal val="#ppt_y"/>
                                          </p:val>
                                        </p:tav>
                                      </p:tavLst>
                                    </p:anim>
                                  </p:childTnLst>
                                </p:cTn>
                              </p:par>
                              <p:par>
                                <p:cTn id="405" presetID="5" presetClass="entr" presetSubtype="5" fill="hold" grpId="1" nodeType="withEffect">
                                  <p:stCondLst>
                                    <p:cond delay="0"/>
                                  </p:stCondLst>
                                  <p:childTnLst>
                                    <p:set>
                                      <p:cBhvr>
                                        <p:cTn id="406" dur="1" fill="hold">
                                          <p:stCondLst>
                                            <p:cond delay="0"/>
                                          </p:stCondLst>
                                        </p:cTn>
                                        <p:tgtEl>
                                          <p:spTgt spid="42"/>
                                        </p:tgtEl>
                                        <p:attrNameLst>
                                          <p:attrName>style.visibility</p:attrName>
                                        </p:attrNameLst>
                                      </p:cBhvr>
                                      <p:to>
                                        <p:strVal val="visible"/>
                                      </p:to>
                                    </p:set>
                                    <p:animEffect transition="in" filter="checkerboard(down)">
                                      <p:cBhvr>
                                        <p:cTn id="407" dur="4000"/>
                                        <p:tgtEl>
                                          <p:spTgt spid="42"/>
                                        </p:tgtEl>
                                      </p:cBhvr>
                                    </p:animEffect>
                                  </p:childTnLst>
                                </p:cTn>
                              </p:par>
                              <p:par>
                                <p:cTn id="408" presetID="19" presetClass="entr" presetSubtype="10" fill="hold" grpId="2" nodeType="withEffect">
                                  <p:stCondLst>
                                    <p:cond delay="0"/>
                                  </p:stCondLst>
                                  <p:childTnLst>
                                    <p:set>
                                      <p:cBhvr>
                                        <p:cTn id="409" dur="1" fill="hold">
                                          <p:stCondLst>
                                            <p:cond delay="0"/>
                                          </p:stCondLst>
                                        </p:cTn>
                                        <p:tgtEl>
                                          <p:spTgt spid="42"/>
                                        </p:tgtEl>
                                        <p:attrNameLst>
                                          <p:attrName>style.visibility</p:attrName>
                                        </p:attrNameLst>
                                      </p:cBhvr>
                                      <p:to>
                                        <p:strVal val="visible"/>
                                      </p:to>
                                    </p:set>
                                    <p:anim calcmode="lin" valueType="num">
                                      <p:cBhvr>
                                        <p:cTn id="410" dur="4000" fill="hold"/>
                                        <p:tgtEl>
                                          <p:spTgt spid="42"/>
                                        </p:tgtEl>
                                        <p:attrNameLst>
                                          <p:attrName>ppt_w</p:attrName>
                                        </p:attrNameLst>
                                      </p:cBhvr>
                                      <p:tavLst>
                                        <p:tav tm="0" fmla="#ppt_w*sin(2.5*pi*$)">
                                          <p:val>
                                            <p:fltVal val="0"/>
                                          </p:val>
                                        </p:tav>
                                        <p:tav tm="100000">
                                          <p:val>
                                            <p:fltVal val="1"/>
                                          </p:val>
                                        </p:tav>
                                      </p:tavLst>
                                    </p:anim>
                                    <p:anim calcmode="lin" valueType="num">
                                      <p:cBhvr>
                                        <p:cTn id="411" dur="4000" fill="hold"/>
                                        <p:tgtEl>
                                          <p:spTgt spid="42"/>
                                        </p:tgtEl>
                                        <p:attrNameLst>
                                          <p:attrName>ppt_h</p:attrName>
                                        </p:attrNameLst>
                                      </p:cBhvr>
                                      <p:tavLst>
                                        <p:tav tm="0">
                                          <p:val>
                                            <p:strVal val="#ppt_h"/>
                                          </p:val>
                                        </p:tav>
                                        <p:tav tm="100000">
                                          <p:val>
                                            <p:strVal val="#ppt_h"/>
                                          </p:val>
                                        </p:tav>
                                      </p:tavLst>
                                    </p:anim>
                                  </p:childTnLst>
                                </p:cTn>
                              </p:par>
                              <p:par>
                                <p:cTn id="412" presetID="2" presetClass="entr" presetSubtype="2" fill="hold" grpId="0" nodeType="withEffect">
                                  <p:stCondLst>
                                    <p:cond delay="0"/>
                                  </p:stCondLst>
                                  <p:childTnLst>
                                    <p:set>
                                      <p:cBhvr>
                                        <p:cTn id="413" dur="1" fill="hold">
                                          <p:stCondLst>
                                            <p:cond delay="0"/>
                                          </p:stCondLst>
                                        </p:cTn>
                                        <p:tgtEl>
                                          <p:spTgt spid="50"/>
                                        </p:tgtEl>
                                        <p:attrNameLst>
                                          <p:attrName>style.visibility</p:attrName>
                                        </p:attrNameLst>
                                      </p:cBhvr>
                                      <p:to>
                                        <p:strVal val="visible"/>
                                      </p:to>
                                    </p:set>
                                    <p:anim calcmode="lin" valueType="num">
                                      <p:cBhvr additive="base">
                                        <p:cTn id="414" dur="4000" fill="hold"/>
                                        <p:tgtEl>
                                          <p:spTgt spid="50"/>
                                        </p:tgtEl>
                                        <p:attrNameLst>
                                          <p:attrName>ppt_x</p:attrName>
                                        </p:attrNameLst>
                                      </p:cBhvr>
                                      <p:tavLst>
                                        <p:tav tm="0">
                                          <p:val>
                                            <p:strVal val="1+#ppt_w/2"/>
                                          </p:val>
                                        </p:tav>
                                        <p:tav tm="100000">
                                          <p:val>
                                            <p:strVal val="#ppt_x"/>
                                          </p:val>
                                        </p:tav>
                                      </p:tavLst>
                                    </p:anim>
                                    <p:anim calcmode="lin" valueType="num">
                                      <p:cBhvr additive="base">
                                        <p:cTn id="415" dur="4000" fill="hold"/>
                                        <p:tgtEl>
                                          <p:spTgt spid="50"/>
                                        </p:tgtEl>
                                        <p:attrNameLst>
                                          <p:attrName>ppt_y</p:attrName>
                                        </p:attrNameLst>
                                      </p:cBhvr>
                                      <p:tavLst>
                                        <p:tav tm="0">
                                          <p:val>
                                            <p:strVal val="#ppt_y"/>
                                          </p:val>
                                        </p:tav>
                                        <p:tav tm="100000">
                                          <p:val>
                                            <p:strVal val="#ppt_y"/>
                                          </p:val>
                                        </p:tav>
                                      </p:tavLst>
                                    </p:anim>
                                  </p:childTnLst>
                                </p:cTn>
                              </p:par>
                              <p:par>
                                <p:cTn id="416" presetID="5" presetClass="entr" presetSubtype="5" fill="hold" grpId="1" nodeType="withEffect">
                                  <p:stCondLst>
                                    <p:cond delay="0"/>
                                  </p:stCondLst>
                                  <p:childTnLst>
                                    <p:set>
                                      <p:cBhvr>
                                        <p:cTn id="417" dur="1" fill="hold">
                                          <p:stCondLst>
                                            <p:cond delay="0"/>
                                          </p:stCondLst>
                                        </p:cTn>
                                        <p:tgtEl>
                                          <p:spTgt spid="50"/>
                                        </p:tgtEl>
                                        <p:attrNameLst>
                                          <p:attrName>style.visibility</p:attrName>
                                        </p:attrNameLst>
                                      </p:cBhvr>
                                      <p:to>
                                        <p:strVal val="visible"/>
                                      </p:to>
                                    </p:set>
                                    <p:animEffect transition="in" filter="checkerboard(down)">
                                      <p:cBhvr>
                                        <p:cTn id="418" dur="4000"/>
                                        <p:tgtEl>
                                          <p:spTgt spid="50"/>
                                        </p:tgtEl>
                                      </p:cBhvr>
                                    </p:animEffect>
                                  </p:childTnLst>
                                </p:cTn>
                              </p:par>
                              <p:par>
                                <p:cTn id="419" presetID="19" presetClass="entr" presetSubtype="10" fill="hold" grpId="2" nodeType="withEffect">
                                  <p:stCondLst>
                                    <p:cond delay="0"/>
                                  </p:stCondLst>
                                  <p:childTnLst>
                                    <p:set>
                                      <p:cBhvr>
                                        <p:cTn id="420" dur="1" fill="hold">
                                          <p:stCondLst>
                                            <p:cond delay="0"/>
                                          </p:stCondLst>
                                        </p:cTn>
                                        <p:tgtEl>
                                          <p:spTgt spid="50"/>
                                        </p:tgtEl>
                                        <p:attrNameLst>
                                          <p:attrName>style.visibility</p:attrName>
                                        </p:attrNameLst>
                                      </p:cBhvr>
                                      <p:to>
                                        <p:strVal val="visible"/>
                                      </p:to>
                                    </p:set>
                                    <p:anim calcmode="lin" valueType="num">
                                      <p:cBhvr>
                                        <p:cTn id="421" dur="4000" fill="hold"/>
                                        <p:tgtEl>
                                          <p:spTgt spid="50"/>
                                        </p:tgtEl>
                                        <p:attrNameLst>
                                          <p:attrName>ppt_w</p:attrName>
                                        </p:attrNameLst>
                                      </p:cBhvr>
                                      <p:tavLst>
                                        <p:tav tm="0" fmla="#ppt_w*sin(2.5*pi*$)">
                                          <p:val>
                                            <p:fltVal val="0"/>
                                          </p:val>
                                        </p:tav>
                                        <p:tav tm="100000">
                                          <p:val>
                                            <p:fltVal val="1"/>
                                          </p:val>
                                        </p:tav>
                                      </p:tavLst>
                                    </p:anim>
                                    <p:anim calcmode="lin" valueType="num">
                                      <p:cBhvr>
                                        <p:cTn id="422" dur="4000" fill="hold"/>
                                        <p:tgtEl>
                                          <p:spTgt spid="50"/>
                                        </p:tgtEl>
                                        <p:attrNameLst>
                                          <p:attrName>ppt_h</p:attrName>
                                        </p:attrNameLst>
                                      </p:cBhvr>
                                      <p:tavLst>
                                        <p:tav tm="0">
                                          <p:val>
                                            <p:strVal val="#ppt_h"/>
                                          </p:val>
                                        </p:tav>
                                        <p:tav tm="100000">
                                          <p:val>
                                            <p:strVal val="#ppt_h"/>
                                          </p:val>
                                        </p:tav>
                                      </p:tavLst>
                                    </p:anim>
                                  </p:childTnLst>
                                </p:cTn>
                              </p:par>
                              <p:par>
                                <p:cTn id="423" presetID="2" presetClass="entr" presetSubtype="2" fill="hold" grpId="0" nodeType="withEffect">
                                  <p:stCondLst>
                                    <p:cond delay="0"/>
                                  </p:stCondLst>
                                  <p:childTnLst>
                                    <p:set>
                                      <p:cBhvr>
                                        <p:cTn id="424" dur="1" fill="hold">
                                          <p:stCondLst>
                                            <p:cond delay="0"/>
                                          </p:stCondLst>
                                        </p:cTn>
                                        <p:tgtEl>
                                          <p:spTgt spid="58"/>
                                        </p:tgtEl>
                                        <p:attrNameLst>
                                          <p:attrName>style.visibility</p:attrName>
                                        </p:attrNameLst>
                                      </p:cBhvr>
                                      <p:to>
                                        <p:strVal val="visible"/>
                                      </p:to>
                                    </p:set>
                                    <p:anim calcmode="lin" valueType="num">
                                      <p:cBhvr additive="base">
                                        <p:cTn id="425" dur="4000" fill="hold"/>
                                        <p:tgtEl>
                                          <p:spTgt spid="58"/>
                                        </p:tgtEl>
                                        <p:attrNameLst>
                                          <p:attrName>ppt_x</p:attrName>
                                        </p:attrNameLst>
                                      </p:cBhvr>
                                      <p:tavLst>
                                        <p:tav tm="0">
                                          <p:val>
                                            <p:strVal val="1+#ppt_w/2"/>
                                          </p:val>
                                        </p:tav>
                                        <p:tav tm="100000">
                                          <p:val>
                                            <p:strVal val="#ppt_x"/>
                                          </p:val>
                                        </p:tav>
                                      </p:tavLst>
                                    </p:anim>
                                    <p:anim calcmode="lin" valueType="num">
                                      <p:cBhvr additive="base">
                                        <p:cTn id="426" dur="4000" fill="hold"/>
                                        <p:tgtEl>
                                          <p:spTgt spid="58"/>
                                        </p:tgtEl>
                                        <p:attrNameLst>
                                          <p:attrName>ppt_y</p:attrName>
                                        </p:attrNameLst>
                                      </p:cBhvr>
                                      <p:tavLst>
                                        <p:tav tm="0">
                                          <p:val>
                                            <p:strVal val="#ppt_y"/>
                                          </p:val>
                                        </p:tav>
                                        <p:tav tm="100000">
                                          <p:val>
                                            <p:strVal val="#ppt_y"/>
                                          </p:val>
                                        </p:tav>
                                      </p:tavLst>
                                    </p:anim>
                                  </p:childTnLst>
                                </p:cTn>
                              </p:par>
                              <p:par>
                                <p:cTn id="427" presetID="5" presetClass="entr" presetSubtype="5" fill="hold" grpId="1" nodeType="withEffect">
                                  <p:stCondLst>
                                    <p:cond delay="0"/>
                                  </p:stCondLst>
                                  <p:childTnLst>
                                    <p:set>
                                      <p:cBhvr>
                                        <p:cTn id="428" dur="1" fill="hold">
                                          <p:stCondLst>
                                            <p:cond delay="0"/>
                                          </p:stCondLst>
                                        </p:cTn>
                                        <p:tgtEl>
                                          <p:spTgt spid="58"/>
                                        </p:tgtEl>
                                        <p:attrNameLst>
                                          <p:attrName>style.visibility</p:attrName>
                                        </p:attrNameLst>
                                      </p:cBhvr>
                                      <p:to>
                                        <p:strVal val="visible"/>
                                      </p:to>
                                    </p:set>
                                    <p:animEffect transition="in" filter="checkerboard(down)">
                                      <p:cBhvr>
                                        <p:cTn id="429" dur="4000"/>
                                        <p:tgtEl>
                                          <p:spTgt spid="58"/>
                                        </p:tgtEl>
                                      </p:cBhvr>
                                    </p:animEffect>
                                  </p:childTnLst>
                                </p:cTn>
                              </p:par>
                              <p:par>
                                <p:cTn id="430" presetID="19" presetClass="entr" presetSubtype="10" fill="hold" grpId="2" nodeType="withEffect">
                                  <p:stCondLst>
                                    <p:cond delay="0"/>
                                  </p:stCondLst>
                                  <p:childTnLst>
                                    <p:set>
                                      <p:cBhvr>
                                        <p:cTn id="431" dur="1" fill="hold">
                                          <p:stCondLst>
                                            <p:cond delay="0"/>
                                          </p:stCondLst>
                                        </p:cTn>
                                        <p:tgtEl>
                                          <p:spTgt spid="58"/>
                                        </p:tgtEl>
                                        <p:attrNameLst>
                                          <p:attrName>style.visibility</p:attrName>
                                        </p:attrNameLst>
                                      </p:cBhvr>
                                      <p:to>
                                        <p:strVal val="visible"/>
                                      </p:to>
                                    </p:set>
                                    <p:anim calcmode="lin" valueType="num">
                                      <p:cBhvr>
                                        <p:cTn id="432" dur="4000" fill="hold"/>
                                        <p:tgtEl>
                                          <p:spTgt spid="58"/>
                                        </p:tgtEl>
                                        <p:attrNameLst>
                                          <p:attrName>ppt_w</p:attrName>
                                        </p:attrNameLst>
                                      </p:cBhvr>
                                      <p:tavLst>
                                        <p:tav tm="0" fmla="#ppt_w*sin(2.5*pi*$)">
                                          <p:val>
                                            <p:fltVal val="0"/>
                                          </p:val>
                                        </p:tav>
                                        <p:tav tm="100000">
                                          <p:val>
                                            <p:fltVal val="1"/>
                                          </p:val>
                                        </p:tav>
                                      </p:tavLst>
                                    </p:anim>
                                    <p:anim calcmode="lin" valueType="num">
                                      <p:cBhvr>
                                        <p:cTn id="433" dur="4000" fill="hold"/>
                                        <p:tgtEl>
                                          <p:spTgt spid="58"/>
                                        </p:tgtEl>
                                        <p:attrNameLst>
                                          <p:attrName>ppt_h</p:attrName>
                                        </p:attrNameLst>
                                      </p:cBhvr>
                                      <p:tavLst>
                                        <p:tav tm="0">
                                          <p:val>
                                            <p:strVal val="#ppt_h"/>
                                          </p:val>
                                        </p:tav>
                                        <p:tav tm="100000">
                                          <p:val>
                                            <p:strVal val="#ppt_h"/>
                                          </p:val>
                                        </p:tav>
                                      </p:tavLst>
                                    </p:anim>
                                  </p:childTnLst>
                                </p:cTn>
                              </p:par>
                              <p:par>
                                <p:cTn id="434" presetID="2" presetClass="entr" presetSubtype="2" fill="hold" grpId="0" nodeType="withEffect">
                                  <p:stCondLst>
                                    <p:cond delay="0"/>
                                  </p:stCondLst>
                                  <p:childTnLst>
                                    <p:set>
                                      <p:cBhvr>
                                        <p:cTn id="435" dur="1" fill="hold">
                                          <p:stCondLst>
                                            <p:cond delay="0"/>
                                          </p:stCondLst>
                                        </p:cTn>
                                        <p:tgtEl>
                                          <p:spTgt spid="66"/>
                                        </p:tgtEl>
                                        <p:attrNameLst>
                                          <p:attrName>style.visibility</p:attrName>
                                        </p:attrNameLst>
                                      </p:cBhvr>
                                      <p:to>
                                        <p:strVal val="visible"/>
                                      </p:to>
                                    </p:set>
                                    <p:anim calcmode="lin" valueType="num">
                                      <p:cBhvr additive="base">
                                        <p:cTn id="436" dur="4000" fill="hold"/>
                                        <p:tgtEl>
                                          <p:spTgt spid="66"/>
                                        </p:tgtEl>
                                        <p:attrNameLst>
                                          <p:attrName>ppt_x</p:attrName>
                                        </p:attrNameLst>
                                      </p:cBhvr>
                                      <p:tavLst>
                                        <p:tav tm="0">
                                          <p:val>
                                            <p:strVal val="1+#ppt_w/2"/>
                                          </p:val>
                                        </p:tav>
                                        <p:tav tm="100000">
                                          <p:val>
                                            <p:strVal val="#ppt_x"/>
                                          </p:val>
                                        </p:tav>
                                      </p:tavLst>
                                    </p:anim>
                                    <p:anim calcmode="lin" valueType="num">
                                      <p:cBhvr additive="base">
                                        <p:cTn id="437" dur="4000" fill="hold"/>
                                        <p:tgtEl>
                                          <p:spTgt spid="66"/>
                                        </p:tgtEl>
                                        <p:attrNameLst>
                                          <p:attrName>ppt_y</p:attrName>
                                        </p:attrNameLst>
                                      </p:cBhvr>
                                      <p:tavLst>
                                        <p:tav tm="0">
                                          <p:val>
                                            <p:strVal val="#ppt_y"/>
                                          </p:val>
                                        </p:tav>
                                        <p:tav tm="100000">
                                          <p:val>
                                            <p:strVal val="#ppt_y"/>
                                          </p:val>
                                        </p:tav>
                                      </p:tavLst>
                                    </p:anim>
                                  </p:childTnLst>
                                </p:cTn>
                              </p:par>
                              <p:par>
                                <p:cTn id="438" presetID="5" presetClass="entr" presetSubtype="5" fill="hold" grpId="1" nodeType="withEffect">
                                  <p:stCondLst>
                                    <p:cond delay="0"/>
                                  </p:stCondLst>
                                  <p:childTnLst>
                                    <p:set>
                                      <p:cBhvr>
                                        <p:cTn id="439" dur="1" fill="hold">
                                          <p:stCondLst>
                                            <p:cond delay="0"/>
                                          </p:stCondLst>
                                        </p:cTn>
                                        <p:tgtEl>
                                          <p:spTgt spid="66"/>
                                        </p:tgtEl>
                                        <p:attrNameLst>
                                          <p:attrName>style.visibility</p:attrName>
                                        </p:attrNameLst>
                                      </p:cBhvr>
                                      <p:to>
                                        <p:strVal val="visible"/>
                                      </p:to>
                                    </p:set>
                                    <p:animEffect transition="in" filter="checkerboard(down)">
                                      <p:cBhvr>
                                        <p:cTn id="440" dur="4000"/>
                                        <p:tgtEl>
                                          <p:spTgt spid="66"/>
                                        </p:tgtEl>
                                      </p:cBhvr>
                                    </p:animEffect>
                                  </p:childTnLst>
                                </p:cTn>
                              </p:par>
                              <p:par>
                                <p:cTn id="441" presetID="19" presetClass="entr" presetSubtype="10" fill="hold" grpId="2" nodeType="withEffect">
                                  <p:stCondLst>
                                    <p:cond delay="0"/>
                                  </p:stCondLst>
                                  <p:childTnLst>
                                    <p:set>
                                      <p:cBhvr>
                                        <p:cTn id="442" dur="1" fill="hold">
                                          <p:stCondLst>
                                            <p:cond delay="0"/>
                                          </p:stCondLst>
                                        </p:cTn>
                                        <p:tgtEl>
                                          <p:spTgt spid="66"/>
                                        </p:tgtEl>
                                        <p:attrNameLst>
                                          <p:attrName>style.visibility</p:attrName>
                                        </p:attrNameLst>
                                      </p:cBhvr>
                                      <p:to>
                                        <p:strVal val="visible"/>
                                      </p:to>
                                    </p:set>
                                    <p:anim calcmode="lin" valueType="num">
                                      <p:cBhvr>
                                        <p:cTn id="443" dur="4000" fill="hold"/>
                                        <p:tgtEl>
                                          <p:spTgt spid="66"/>
                                        </p:tgtEl>
                                        <p:attrNameLst>
                                          <p:attrName>ppt_w</p:attrName>
                                        </p:attrNameLst>
                                      </p:cBhvr>
                                      <p:tavLst>
                                        <p:tav tm="0" fmla="#ppt_w*sin(2.5*pi*$)">
                                          <p:val>
                                            <p:fltVal val="0"/>
                                          </p:val>
                                        </p:tav>
                                        <p:tav tm="100000">
                                          <p:val>
                                            <p:fltVal val="1"/>
                                          </p:val>
                                        </p:tav>
                                      </p:tavLst>
                                    </p:anim>
                                    <p:anim calcmode="lin" valueType="num">
                                      <p:cBhvr>
                                        <p:cTn id="444" dur="4000" fill="hold"/>
                                        <p:tgtEl>
                                          <p:spTgt spid="66"/>
                                        </p:tgtEl>
                                        <p:attrNameLst>
                                          <p:attrName>ppt_h</p:attrName>
                                        </p:attrNameLst>
                                      </p:cBhvr>
                                      <p:tavLst>
                                        <p:tav tm="0">
                                          <p:val>
                                            <p:strVal val="#ppt_h"/>
                                          </p:val>
                                        </p:tav>
                                        <p:tav tm="100000">
                                          <p:val>
                                            <p:strVal val="#ppt_h"/>
                                          </p:val>
                                        </p:tav>
                                      </p:tavLst>
                                    </p:anim>
                                  </p:childTnLst>
                                </p:cTn>
                              </p:par>
                              <p:par>
                                <p:cTn id="445" presetID="2" presetClass="entr" presetSubtype="2" fill="hold" grpId="0" nodeType="withEffect">
                                  <p:stCondLst>
                                    <p:cond delay="0"/>
                                  </p:stCondLst>
                                  <p:childTnLst>
                                    <p:set>
                                      <p:cBhvr>
                                        <p:cTn id="446" dur="1" fill="hold">
                                          <p:stCondLst>
                                            <p:cond delay="0"/>
                                          </p:stCondLst>
                                        </p:cTn>
                                        <p:tgtEl>
                                          <p:spTgt spid="71"/>
                                        </p:tgtEl>
                                        <p:attrNameLst>
                                          <p:attrName>style.visibility</p:attrName>
                                        </p:attrNameLst>
                                      </p:cBhvr>
                                      <p:to>
                                        <p:strVal val="visible"/>
                                      </p:to>
                                    </p:set>
                                    <p:anim calcmode="lin" valueType="num">
                                      <p:cBhvr additive="base">
                                        <p:cTn id="447" dur="4000" fill="hold"/>
                                        <p:tgtEl>
                                          <p:spTgt spid="71"/>
                                        </p:tgtEl>
                                        <p:attrNameLst>
                                          <p:attrName>ppt_x</p:attrName>
                                        </p:attrNameLst>
                                      </p:cBhvr>
                                      <p:tavLst>
                                        <p:tav tm="0">
                                          <p:val>
                                            <p:strVal val="1+#ppt_w/2"/>
                                          </p:val>
                                        </p:tav>
                                        <p:tav tm="100000">
                                          <p:val>
                                            <p:strVal val="#ppt_x"/>
                                          </p:val>
                                        </p:tav>
                                      </p:tavLst>
                                    </p:anim>
                                    <p:anim calcmode="lin" valueType="num">
                                      <p:cBhvr additive="base">
                                        <p:cTn id="448" dur="4000" fill="hold"/>
                                        <p:tgtEl>
                                          <p:spTgt spid="71"/>
                                        </p:tgtEl>
                                        <p:attrNameLst>
                                          <p:attrName>ppt_y</p:attrName>
                                        </p:attrNameLst>
                                      </p:cBhvr>
                                      <p:tavLst>
                                        <p:tav tm="0">
                                          <p:val>
                                            <p:strVal val="#ppt_y"/>
                                          </p:val>
                                        </p:tav>
                                        <p:tav tm="100000">
                                          <p:val>
                                            <p:strVal val="#ppt_y"/>
                                          </p:val>
                                        </p:tav>
                                      </p:tavLst>
                                    </p:anim>
                                  </p:childTnLst>
                                </p:cTn>
                              </p:par>
                              <p:par>
                                <p:cTn id="449" presetID="5" presetClass="entr" presetSubtype="5" fill="hold" grpId="1" nodeType="withEffect">
                                  <p:stCondLst>
                                    <p:cond delay="0"/>
                                  </p:stCondLst>
                                  <p:childTnLst>
                                    <p:set>
                                      <p:cBhvr>
                                        <p:cTn id="450" dur="1" fill="hold">
                                          <p:stCondLst>
                                            <p:cond delay="0"/>
                                          </p:stCondLst>
                                        </p:cTn>
                                        <p:tgtEl>
                                          <p:spTgt spid="71"/>
                                        </p:tgtEl>
                                        <p:attrNameLst>
                                          <p:attrName>style.visibility</p:attrName>
                                        </p:attrNameLst>
                                      </p:cBhvr>
                                      <p:to>
                                        <p:strVal val="visible"/>
                                      </p:to>
                                    </p:set>
                                    <p:animEffect transition="in" filter="checkerboard(down)">
                                      <p:cBhvr>
                                        <p:cTn id="451" dur="4000"/>
                                        <p:tgtEl>
                                          <p:spTgt spid="71"/>
                                        </p:tgtEl>
                                      </p:cBhvr>
                                    </p:animEffect>
                                  </p:childTnLst>
                                </p:cTn>
                              </p:par>
                              <p:par>
                                <p:cTn id="452" presetID="19" presetClass="entr" presetSubtype="10" fill="hold" grpId="2" nodeType="withEffect">
                                  <p:stCondLst>
                                    <p:cond delay="0"/>
                                  </p:stCondLst>
                                  <p:childTnLst>
                                    <p:set>
                                      <p:cBhvr>
                                        <p:cTn id="453" dur="1" fill="hold">
                                          <p:stCondLst>
                                            <p:cond delay="0"/>
                                          </p:stCondLst>
                                        </p:cTn>
                                        <p:tgtEl>
                                          <p:spTgt spid="71"/>
                                        </p:tgtEl>
                                        <p:attrNameLst>
                                          <p:attrName>style.visibility</p:attrName>
                                        </p:attrNameLst>
                                      </p:cBhvr>
                                      <p:to>
                                        <p:strVal val="visible"/>
                                      </p:to>
                                    </p:set>
                                    <p:anim calcmode="lin" valueType="num">
                                      <p:cBhvr>
                                        <p:cTn id="454" dur="4000" fill="hold"/>
                                        <p:tgtEl>
                                          <p:spTgt spid="71"/>
                                        </p:tgtEl>
                                        <p:attrNameLst>
                                          <p:attrName>ppt_w</p:attrName>
                                        </p:attrNameLst>
                                      </p:cBhvr>
                                      <p:tavLst>
                                        <p:tav tm="0" fmla="#ppt_w*sin(2.5*pi*$)">
                                          <p:val>
                                            <p:fltVal val="0"/>
                                          </p:val>
                                        </p:tav>
                                        <p:tav tm="100000">
                                          <p:val>
                                            <p:fltVal val="1"/>
                                          </p:val>
                                        </p:tav>
                                      </p:tavLst>
                                    </p:anim>
                                    <p:anim calcmode="lin" valueType="num">
                                      <p:cBhvr>
                                        <p:cTn id="455" dur="4000" fill="hold"/>
                                        <p:tgtEl>
                                          <p:spTgt spid="71"/>
                                        </p:tgtEl>
                                        <p:attrNameLst>
                                          <p:attrName>ppt_h</p:attrName>
                                        </p:attrNameLst>
                                      </p:cBhvr>
                                      <p:tavLst>
                                        <p:tav tm="0">
                                          <p:val>
                                            <p:strVal val="#ppt_h"/>
                                          </p:val>
                                        </p:tav>
                                        <p:tav tm="100000">
                                          <p:val>
                                            <p:strVal val="#ppt_h"/>
                                          </p:val>
                                        </p:tav>
                                      </p:tavLst>
                                    </p:anim>
                                  </p:childTnLst>
                                </p:cTn>
                              </p:par>
                              <p:par>
                                <p:cTn id="456" presetID="2" presetClass="entr" presetSubtype="2" fill="hold" grpId="0" nodeType="withEffect">
                                  <p:stCondLst>
                                    <p:cond delay="0"/>
                                  </p:stCondLst>
                                  <p:childTnLst>
                                    <p:set>
                                      <p:cBhvr>
                                        <p:cTn id="457" dur="1" fill="hold">
                                          <p:stCondLst>
                                            <p:cond delay="0"/>
                                          </p:stCondLst>
                                        </p:cTn>
                                        <p:tgtEl>
                                          <p:spTgt spid="73"/>
                                        </p:tgtEl>
                                        <p:attrNameLst>
                                          <p:attrName>style.visibility</p:attrName>
                                        </p:attrNameLst>
                                      </p:cBhvr>
                                      <p:to>
                                        <p:strVal val="visible"/>
                                      </p:to>
                                    </p:set>
                                    <p:anim calcmode="lin" valueType="num">
                                      <p:cBhvr additive="base">
                                        <p:cTn id="458" dur="4000" fill="hold"/>
                                        <p:tgtEl>
                                          <p:spTgt spid="73"/>
                                        </p:tgtEl>
                                        <p:attrNameLst>
                                          <p:attrName>ppt_x</p:attrName>
                                        </p:attrNameLst>
                                      </p:cBhvr>
                                      <p:tavLst>
                                        <p:tav tm="0">
                                          <p:val>
                                            <p:strVal val="1+#ppt_w/2"/>
                                          </p:val>
                                        </p:tav>
                                        <p:tav tm="100000">
                                          <p:val>
                                            <p:strVal val="#ppt_x"/>
                                          </p:val>
                                        </p:tav>
                                      </p:tavLst>
                                    </p:anim>
                                    <p:anim calcmode="lin" valueType="num">
                                      <p:cBhvr additive="base">
                                        <p:cTn id="459" dur="4000" fill="hold"/>
                                        <p:tgtEl>
                                          <p:spTgt spid="73"/>
                                        </p:tgtEl>
                                        <p:attrNameLst>
                                          <p:attrName>ppt_y</p:attrName>
                                        </p:attrNameLst>
                                      </p:cBhvr>
                                      <p:tavLst>
                                        <p:tav tm="0">
                                          <p:val>
                                            <p:strVal val="#ppt_y"/>
                                          </p:val>
                                        </p:tav>
                                        <p:tav tm="100000">
                                          <p:val>
                                            <p:strVal val="#ppt_y"/>
                                          </p:val>
                                        </p:tav>
                                      </p:tavLst>
                                    </p:anim>
                                  </p:childTnLst>
                                </p:cTn>
                              </p:par>
                              <p:par>
                                <p:cTn id="460" presetID="5" presetClass="entr" presetSubtype="5" fill="hold" grpId="1" nodeType="withEffect">
                                  <p:stCondLst>
                                    <p:cond delay="0"/>
                                  </p:stCondLst>
                                  <p:childTnLst>
                                    <p:set>
                                      <p:cBhvr>
                                        <p:cTn id="461" dur="1" fill="hold">
                                          <p:stCondLst>
                                            <p:cond delay="0"/>
                                          </p:stCondLst>
                                        </p:cTn>
                                        <p:tgtEl>
                                          <p:spTgt spid="73"/>
                                        </p:tgtEl>
                                        <p:attrNameLst>
                                          <p:attrName>style.visibility</p:attrName>
                                        </p:attrNameLst>
                                      </p:cBhvr>
                                      <p:to>
                                        <p:strVal val="visible"/>
                                      </p:to>
                                    </p:set>
                                    <p:animEffect transition="in" filter="checkerboard(down)">
                                      <p:cBhvr>
                                        <p:cTn id="462" dur="4000"/>
                                        <p:tgtEl>
                                          <p:spTgt spid="73"/>
                                        </p:tgtEl>
                                      </p:cBhvr>
                                    </p:animEffect>
                                  </p:childTnLst>
                                </p:cTn>
                              </p:par>
                              <p:par>
                                <p:cTn id="463" presetID="19" presetClass="entr" presetSubtype="10" fill="hold" grpId="2" nodeType="withEffect">
                                  <p:stCondLst>
                                    <p:cond delay="0"/>
                                  </p:stCondLst>
                                  <p:childTnLst>
                                    <p:set>
                                      <p:cBhvr>
                                        <p:cTn id="464" dur="1" fill="hold">
                                          <p:stCondLst>
                                            <p:cond delay="0"/>
                                          </p:stCondLst>
                                        </p:cTn>
                                        <p:tgtEl>
                                          <p:spTgt spid="73"/>
                                        </p:tgtEl>
                                        <p:attrNameLst>
                                          <p:attrName>style.visibility</p:attrName>
                                        </p:attrNameLst>
                                      </p:cBhvr>
                                      <p:to>
                                        <p:strVal val="visible"/>
                                      </p:to>
                                    </p:set>
                                    <p:anim calcmode="lin" valueType="num">
                                      <p:cBhvr>
                                        <p:cTn id="465" dur="4000" fill="hold"/>
                                        <p:tgtEl>
                                          <p:spTgt spid="73"/>
                                        </p:tgtEl>
                                        <p:attrNameLst>
                                          <p:attrName>ppt_w</p:attrName>
                                        </p:attrNameLst>
                                      </p:cBhvr>
                                      <p:tavLst>
                                        <p:tav tm="0" fmla="#ppt_w*sin(2.5*pi*$)">
                                          <p:val>
                                            <p:fltVal val="0"/>
                                          </p:val>
                                        </p:tav>
                                        <p:tav tm="100000">
                                          <p:val>
                                            <p:fltVal val="1"/>
                                          </p:val>
                                        </p:tav>
                                      </p:tavLst>
                                    </p:anim>
                                    <p:anim calcmode="lin" valueType="num">
                                      <p:cBhvr>
                                        <p:cTn id="466" dur="4000" fill="hold"/>
                                        <p:tgtEl>
                                          <p:spTgt spid="73"/>
                                        </p:tgtEl>
                                        <p:attrNameLst>
                                          <p:attrName>ppt_h</p:attrName>
                                        </p:attrNameLst>
                                      </p:cBhvr>
                                      <p:tavLst>
                                        <p:tav tm="0">
                                          <p:val>
                                            <p:strVal val="#ppt_h"/>
                                          </p:val>
                                        </p:tav>
                                        <p:tav tm="100000">
                                          <p:val>
                                            <p:strVal val="#ppt_h"/>
                                          </p:val>
                                        </p:tav>
                                      </p:tavLst>
                                    </p:anim>
                                  </p:childTnLst>
                                </p:cTn>
                              </p:par>
                              <p:par>
                                <p:cTn id="467" presetID="2" presetClass="entr" presetSubtype="2" fill="hold" grpId="0" nodeType="withEffect">
                                  <p:stCondLst>
                                    <p:cond delay="0"/>
                                  </p:stCondLst>
                                  <p:childTnLst>
                                    <p:set>
                                      <p:cBhvr>
                                        <p:cTn id="468" dur="1" fill="hold">
                                          <p:stCondLst>
                                            <p:cond delay="0"/>
                                          </p:stCondLst>
                                        </p:cTn>
                                        <p:tgtEl>
                                          <p:spTgt spid="27"/>
                                        </p:tgtEl>
                                        <p:attrNameLst>
                                          <p:attrName>style.visibility</p:attrName>
                                        </p:attrNameLst>
                                      </p:cBhvr>
                                      <p:to>
                                        <p:strVal val="visible"/>
                                      </p:to>
                                    </p:set>
                                    <p:anim calcmode="lin" valueType="num">
                                      <p:cBhvr additive="base">
                                        <p:cTn id="469" dur="4000" fill="hold"/>
                                        <p:tgtEl>
                                          <p:spTgt spid="27"/>
                                        </p:tgtEl>
                                        <p:attrNameLst>
                                          <p:attrName>ppt_x</p:attrName>
                                        </p:attrNameLst>
                                      </p:cBhvr>
                                      <p:tavLst>
                                        <p:tav tm="0">
                                          <p:val>
                                            <p:strVal val="1+#ppt_w/2"/>
                                          </p:val>
                                        </p:tav>
                                        <p:tav tm="100000">
                                          <p:val>
                                            <p:strVal val="#ppt_x"/>
                                          </p:val>
                                        </p:tav>
                                      </p:tavLst>
                                    </p:anim>
                                    <p:anim calcmode="lin" valueType="num">
                                      <p:cBhvr additive="base">
                                        <p:cTn id="470" dur="4000" fill="hold"/>
                                        <p:tgtEl>
                                          <p:spTgt spid="27"/>
                                        </p:tgtEl>
                                        <p:attrNameLst>
                                          <p:attrName>ppt_y</p:attrName>
                                        </p:attrNameLst>
                                      </p:cBhvr>
                                      <p:tavLst>
                                        <p:tav tm="0">
                                          <p:val>
                                            <p:strVal val="#ppt_y"/>
                                          </p:val>
                                        </p:tav>
                                        <p:tav tm="100000">
                                          <p:val>
                                            <p:strVal val="#ppt_y"/>
                                          </p:val>
                                        </p:tav>
                                      </p:tavLst>
                                    </p:anim>
                                  </p:childTnLst>
                                </p:cTn>
                              </p:par>
                              <p:par>
                                <p:cTn id="471" presetID="5" presetClass="entr" presetSubtype="5" fill="hold" grpId="1" nodeType="withEffect">
                                  <p:stCondLst>
                                    <p:cond delay="0"/>
                                  </p:stCondLst>
                                  <p:childTnLst>
                                    <p:set>
                                      <p:cBhvr>
                                        <p:cTn id="472" dur="1" fill="hold">
                                          <p:stCondLst>
                                            <p:cond delay="0"/>
                                          </p:stCondLst>
                                        </p:cTn>
                                        <p:tgtEl>
                                          <p:spTgt spid="27"/>
                                        </p:tgtEl>
                                        <p:attrNameLst>
                                          <p:attrName>style.visibility</p:attrName>
                                        </p:attrNameLst>
                                      </p:cBhvr>
                                      <p:to>
                                        <p:strVal val="visible"/>
                                      </p:to>
                                    </p:set>
                                    <p:animEffect transition="in" filter="checkerboard(down)">
                                      <p:cBhvr>
                                        <p:cTn id="473" dur="4000"/>
                                        <p:tgtEl>
                                          <p:spTgt spid="27"/>
                                        </p:tgtEl>
                                      </p:cBhvr>
                                    </p:animEffect>
                                  </p:childTnLst>
                                </p:cTn>
                              </p:par>
                              <p:par>
                                <p:cTn id="474" presetID="19" presetClass="entr" presetSubtype="10" fill="hold" grpId="2" nodeType="withEffect">
                                  <p:stCondLst>
                                    <p:cond delay="0"/>
                                  </p:stCondLst>
                                  <p:childTnLst>
                                    <p:set>
                                      <p:cBhvr>
                                        <p:cTn id="475" dur="1" fill="hold">
                                          <p:stCondLst>
                                            <p:cond delay="0"/>
                                          </p:stCondLst>
                                        </p:cTn>
                                        <p:tgtEl>
                                          <p:spTgt spid="27"/>
                                        </p:tgtEl>
                                        <p:attrNameLst>
                                          <p:attrName>style.visibility</p:attrName>
                                        </p:attrNameLst>
                                      </p:cBhvr>
                                      <p:to>
                                        <p:strVal val="visible"/>
                                      </p:to>
                                    </p:set>
                                    <p:anim calcmode="lin" valueType="num">
                                      <p:cBhvr>
                                        <p:cTn id="476" dur="4000" fill="hold"/>
                                        <p:tgtEl>
                                          <p:spTgt spid="27"/>
                                        </p:tgtEl>
                                        <p:attrNameLst>
                                          <p:attrName>ppt_w</p:attrName>
                                        </p:attrNameLst>
                                      </p:cBhvr>
                                      <p:tavLst>
                                        <p:tav tm="0" fmla="#ppt_w*sin(2.5*pi*$)">
                                          <p:val>
                                            <p:fltVal val="0"/>
                                          </p:val>
                                        </p:tav>
                                        <p:tav tm="100000">
                                          <p:val>
                                            <p:fltVal val="1"/>
                                          </p:val>
                                        </p:tav>
                                      </p:tavLst>
                                    </p:anim>
                                    <p:anim calcmode="lin" valueType="num">
                                      <p:cBhvr>
                                        <p:cTn id="477" dur="4000" fill="hold"/>
                                        <p:tgtEl>
                                          <p:spTgt spid="27"/>
                                        </p:tgtEl>
                                        <p:attrNameLst>
                                          <p:attrName>ppt_h</p:attrName>
                                        </p:attrNameLst>
                                      </p:cBhvr>
                                      <p:tavLst>
                                        <p:tav tm="0">
                                          <p:val>
                                            <p:strVal val="#ppt_h"/>
                                          </p:val>
                                        </p:tav>
                                        <p:tav tm="100000">
                                          <p:val>
                                            <p:strVal val="#ppt_h"/>
                                          </p:val>
                                        </p:tav>
                                      </p:tavLst>
                                    </p:anim>
                                  </p:childTnLst>
                                </p:cTn>
                              </p:par>
                              <p:par>
                                <p:cTn id="478" presetID="2" presetClass="entr" presetSubtype="2" fill="hold" grpId="0" nodeType="withEffect">
                                  <p:stCondLst>
                                    <p:cond delay="0"/>
                                  </p:stCondLst>
                                  <p:childTnLst>
                                    <p:set>
                                      <p:cBhvr>
                                        <p:cTn id="479" dur="1" fill="hold">
                                          <p:stCondLst>
                                            <p:cond delay="0"/>
                                          </p:stCondLst>
                                        </p:cTn>
                                        <p:tgtEl>
                                          <p:spTgt spid="29"/>
                                        </p:tgtEl>
                                        <p:attrNameLst>
                                          <p:attrName>style.visibility</p:attrName>
                                        </p:attrNameLst>
                                      </p:cBhvr>
                                      <p:to>
                                        <p:strVal val="visible"/>
                                      </p:to>
                                    </p:set>
                                    <p:anim calcmode="lin" valueType="num">
                                      <p:cBhvr additive="base">
                                        <p:cTn id="480" dur="4000" fill="hold"/>
                                        <p:tgtEl>
                                          <p:spTgt spid="29"/>
                                        </p:tgtEl>
                                        <p:attrNameLst>
                                          <p:attrName>ppt_x</p:attrName>
                                        </p:attrNameLst>
                                      </p:cBhvr>
                                      <p:tavLst>
                                        <p:tav tm="0">
                                          <p:val>
                                            <p:strVal val="1+#ppt_w/2"/>
                                          </p:val>
                                        </p:tav>
                                        <p:tav tm="100000">
                                          <p:val>
                                            <p:strVal val="#ppt_x"/>
                                          </p:val>
                                        </p:tav>
                                      </p:tavLst>
                                    </p:anim>
                                    <p:anim calcmode="lin" valueType="num">
                                      <p:cBhvr additive="base">
                                        <p:cTn id="481" dur="4000" fill="hold"/>
                                        <p:tgtEl>
                                          <p:spTgt spid="29"/>
                                        </p:tgtEl>
                                        <p:attrNameLst>
                                          <p:attrName>ppt_y</p:attrName>
                                        </p:attrNameLst>
                                      </p:cBhvr>
                                      <p:tavLst>
                                        <p:tav tm="0">
                                          <p:val>
                                            <p:strVal val="#ppt_y"/>
                                          </p:val>
                                        </p:tav>
                                        <p:tav tm="100000">
                                          <p:val>
                                            <p:strVal val="#ppt_y"/>
                                          </p:val>
                                        </p:tav>
                                      </p:tavLst>
                                    </p:anim>
                                  </p:childTnLst>
                                </p:cTn>
                              </p:par>
                              <p:par>
                                <p:cTn id="482" presetID="5" presetClass="entr" presetSubtype="5" fill="hold" grpId="1" nodeType="withEffect">
                                  <p:stCondLst>
                                    <p:cond delay="0"/>
                                  </p:stCondLst>
                                  <p:childTnLst>
                                    <p:set>
                                      <p:cBhvr>
                                        <p:cTn id="483" dur="1" fill="hold">
                                          <p:stCondLst>
                                            <p:cond delay="0"/>
                                          </p:stCondLst>
                                        </p:cTn>
                                        <p:tgtEl>
                                          <p:spTgt spid="29"/>
                                        </p:tgtEl>
                                        <p:attrNameLst>
                                          <p:attrName>style.visibility</p:attrName>
                                        </p:attrNameLst>
                                      </p:cBhvr>
                                      <p:to>
                                        <p:strVal val="visible"/>
                                      </p:to>
                                    </p:set>
                                    <p:animEffect transition="in" filter="checkerboard(down)">
                                      <p:cBhvr>
                                        <p:cTn id="484" dur="4000"/>
                                        <p:tgtEl>
                                          <p:spTgt spid="29"/>
                                        </p:tgtEl>
                                      </p:cBhvr>
                                    </p:animEffect>
                                  </p:childTnLst>
                                </p:cTn>
                              </p:par>
                              <p:par>
                                <p:cTn id="485" presetID="19" presetClass="entr" presetSubtype="10" fill="hold" grpId="2" nodeType="withEffect">
                                  <p:stCondLst>
                                    <p:cond delay="0"/>
                                  </p:stCondLst>
                                  <p:childTnLst>
                                    <p:set>
                                      <p:cBhvr>
                                        <p:cTn id="486" dur="1" fill="hold">
                                          <p:stCondLst>
                                            <p:cond delay="0"/>
                                          </p:stCondLst>
                                        </p:cTn>
                                        <p:tgtEl>
                                          <p:spTgt spid="29"/>
                                        </p:tgtEl>
                                        <p:attrNameLst>
                                          <p:attrName>style.visibility</p:attrName>
                                        </p:attrNameLst>
                                      </p:cBhvr>
                                      <p:to>
                                        <p:strVal val="visible"/>
                                      </p:to>
                                    </p:set>
                                    <p:anim calcmode="lin" valueType="num">
                                      <p:cBhvr>
                                        <p:cTn id="487" dur="4000" fill="hold"/>
                                        <p:tgtEl>
                                          <p:spTgt spid="29"/>
                                        </p:tgtEl>
                                        <p:attrNameLst>
                                          <p:attrName>ppt_w</p:attrName>
                                        </p:attrNameLst>
                                      </p:cBhvr>
                                      <p:tavLst>
                                        <p:tav tm="0" fmla="#ppt_w*sin(2.5*pi*$)">
                                          <p:val>
                                            <p:fltVal val="0"/>
                                          </p:val>
                                        </p:tav>
                                        <p:tav tm="100000">
                                          <p:val>
                                            <p:fltVal val="1"/>
                                          </p:val>
                                        </p:tav>
                                      </p:tavLst>
                                    </p:anim>
                                    <p:anim calcmode="lin" valueType="num">
                                      <p:cBhvr>
                                        <p:cTn id="488" dur="4000" fill="hold"/>
                                        <p:tgtEl>
                                          <p:spTgt spid="29"/>
                                        </p:tgtEl>
                                        <p:attrNameLst>
                                          <p:attrName>ppt_h</p:attrName>
                                        </p:attrNameLst>
                                      </p:cBhvr>
                                      <p:tavLst>
                                        <p:tav tm="0">
                                          <p:val>
                                            <p:strVal val="#ppt_h"/>
                                          </p:val>
                                        </p:tav>
                                        <p:tav tm="100000">
                                          <p:val>
                                            <p:strVal val="#ppt_h"/>
                                          </p:val>
                                        </p:tav>
                                      </p:tavLst>
                                    </p:anim>
                                  </p:childTnLst>
                                </p:cTn>
                              </p:par>
                              <p:par>
                                <p:cTn id="489" presetID="2" presetClass="entr" presetSubtype="2" fill="hold" grpId="0" nodeType="withEffect">
                                  <p:stCondLst>
                                    <p:cond delay="0"/>
                                  </p:stCondLst>
                                  <p:childTnLst>
                                    <p:set>
                                      <p:cBhvr>
                                        <p:cTn id="490" dur="1" fill="hold">
                                          <p:stCondLst>
                                            <p:cond delay="0"/>
                                          </p:stCondLst>
                                        </p:cTn>
                                        <p:tgtEl>
                                          <p:spTgt spid="31"/>
                                        </p:tgtEl>
                                        <p:attrNameLst>
                                          <p:attrName>style.visibility</p:attrName>
                                        </p:attrNameLst>
                                      </p:cBhvr>
                                      <p:to>
                                        <p:strVal val="visible"/>
                                      </p:to>
                                    </p:set>
                                    <p:anim calcmode="lin" valueType="num">
                                      <p:cBhvr additive="base">
                                        <p:cTn id="491" dur="4000" fill="hold"/>
                                        <p:tgtEl>
                                          <p:spTgt spid="31"/>
                                        </p:tgtEl>
                                        <p:attrNameLst>
                                          <p:attrName>ppt_x</p:attrName>
                                        </p:attrNameLst>
                                      </p:cBhvr>
                                      <p:tavLst>
                                        <p:tav tm="0">
                                          <p:val>
                                            <p:strVal val="1+#ppt_w/2"/>
                                          </p:val>
                                        </p:tav>
                                        <p:tav tm="100000">
                                          <p:val>
                                            <p:strVal val="#ppt_x"/>
                                          </p:val>
                                        </p:tav>
                                      </p:tavLst>
                                    </p:anim>
                                    <p:anim calcmode="lin" valueType="num">
                                      <p:cBhvr additive="base">
                                        <p:cTn id="492" dur="4000" fill="hold"/>
                                        <p:tgtEl>
                                          <p:spTgt spid="31"/>
                                        </p:tgtEl>
                                        <p:attrNameLst>
                                          <p:attrName>ppt_y</p:attrName>
                                        </p:attrNameLst>
                                      </p:cBhvr>
                                      <p:tavLst>
                                        <p:tav tm="0">
                                          <p:val>
                                            <p:strVal val="#ppt_y"/>
                                          </p:val>
                                        </p:tav>
                                        <p:tav tm="100000">
                                          <p:val>
                                            <p:strVal val="#ppt_y"/>
                                          </p:val>
                                        </p:tav>
                                      </p:tavLst>
                                    </p:anim>
                                  </p:childTnLst>
                                </p:cTn>
                              </p:par>
                              <p:par>
                                <p:cTn id="493" presetID="5" presetClass="entr" presetSubtype="5" fill="hold" grpId="1" nodeType="withEffect">
                                  <p:stCondLst>
                                    <p:cond delay="0"/>
                                  </p:stCondLst>
                                  <p:childTnLst>
                                    <p:set>
                                      <p:cBhvr>
                                        <p:cTn id="494" dur="1" fill="hold">
                                          <p:stCondLst>
                                            <p:cond delay="0"/>
                                          </p:stCondLst>
                                        </p:cTn>
                                        <p:tgtEl>
                                          <p:spTgt spid="31"/>
                                        </p:tgtEl>
                                        <p:attrNameLst>
                                          <p:attrName>style.visibility</p:attrName>
                                        </p:attrNameLst>
                                      </p:cBhvr>
                                      <p:to>
                                        <p:strVal val="visible"/>
                                      </p:to>
                                    </p:set>
                                    <p:animEffect transition="in" filter="checkerboard(down)">
                                      <p:cBhvr>
                                        <p:cTn id="495" dur="4000"/>
                                        <p:tgtEl>
                                          <p:spTgt spid="31"/>
                                        </p:tgtEl>
                                      </p:cBhvr>
                                    </p:animEffect>
                                  </p:childTnLst>
                                </p:cTn>
                              </p:par>
                              <p:par>
                                <p:cTn id="496" presetID="19" presetClass="entr" presetSubtype="10" fill="hold" grpId="2" nodeType="withEffect">
                                  <p:stCondLst>
                                    <p:cond delay="0"/>
                                  </p:stCondLst>
                                  <p:childTnLst>
                                    <p:set>
                                      <p:cBhvr>
                                        <p:cTn id="497" dur="1" fill="hold">
                                          <p:stCondLst>
                                            <p:cond delay="0"/>
                                          </p:stCondLst>
                                        </p:cTn>
                                        <p:tgtEl>
                                          <p:spTgt spid="31"/>
                                        </p:tgtEl>
                                        <p:attrNameLst>
                                          <p:attrName>style.visibility</p:attrName>
                                        </p:attrNameLst>
                                      </p:cBhvr>
                                      <p:to>
                                        <p:strVal val="visible"/>
                                      </p:to>
                                    </p:set>
                                    <p:anim calcmode="lin" valueType="num">
                                      <p:cBhvr>
                                        <p:cTn id="498" dur="4000" fill="hold"/>
                                        <p:tgtEl>
                                          <p:spTgt spid="31"/>
                                        </p:tgtEl>
                                        <p:attrNameLst>
                                          <p:attrName>ppt_w</p:attrName>
                                        </p:attrNameLst>
                                      </p:cBhvr>
                                      <p:tavLst>
                                        <p:tav tm="0" fmla="#ppt_w*sin(2.5*pi*$)">
                                          <p:val>
                                            <p:fltVal val="0"/>
                                          </p:val>
                                        </p:tav>
                                        <p:tav tm="100000">
                                          <p:val>
                                            <p:fltVal val="1"/>
                                          </p:val>
                                        </p:tav>
                                      </p:tavLst>
                                    </p:anim>
                                    <p:anim calcmode="lin" valueType="num">
                                      <p:cBhvr>
                                        <p:cTn id="499" dur="4000" fill="hold"/>
                                        <p:tgtEl>
                                          <p:spTgt spid="31"/>
                                        </p:tgtEl>
                                        <p:attrNameLst>
                                          <p:attrName>ppt_h</p:attrName>
                                        </p:attrNameLst>
                                      </p:cBhvr>
                                      <p:tavLst>
                                        <p:tav tm="0">
                                          <p:val>
                                            <p:strVal val="#ppt_h"/>
                                          </p:val>
                                        </p:tav>
                                        <p:tav tm="100000">
                                          <p:val>
                                            <p:strVal val="#ppt_h"/>
                                          </p:val>
                                        </p:tav>
                                      </p:tavLst>
                                    </p:anim>
                                  </p:childTnLst>
                                </p:cTn>
                              </p:par>
                              <p:par>
                                <p:cTn id="500" presetID="2" presetClass="entr" presetSubtype="2" fill="hold" grpId="0" nodeType="withEffect">
                                  <p:stCondLst>
                                    <p:cond delay="0"/>
                                  </p:stCondLst>
                                  <p:childTnLst>
                                    <p:set>
                                      <p:cBhvr>
                                        <p:cTn id="501" dur="1" fill="hold">
                                          <p:stCondLst>
                                            <p:cond delay="0"/>
                                          </p:stCondLst>
                                        </p:cTn>
                                        <p:tgtEl>
                                          <p:spTgt spid="33"/>
                                        </p:tgtEl>
                                        <p:attrNameLst>
                                          <p:attrName>style.visibility</p:attrName>
                                        </p:attrNameLst>
                                      </p:cBhvr>
                                      <p:to>
                                        <p:strVal val="visible"/>
                                      </p:to>
                                    </p:set>
                                    <p:anim calcmode="lin" valueType="num">
                                      <p:cBhvr additive="base">
                                        <p:cTn id="502" dur="4000" fill="hold"/>
                                        <p:tgtEl>
                                          <p:spTgt spid="33"/>
                                        </p:tgtEl>
                                        <p:attrNameLst>
                                          <p:attrName>ppt_x</p:attrName>
                                        </p:attrNameLst>
                                      </p:cBhvr>
                                      <p:tavLst>
                                        <p:tav tm="0">
                                          <p:val>
                                            <p:strVal val="1+#ppt_w/2"/>
                                          </p:val>
                                        </p:tav>
                                        <p:tav tm="100000">
                                          <p:val>
                                            <p:strVal val="#ppt_x"/>
                                          </p:val>
                                        </p:tav>
                                      </p:tavLst>
                                    </p:anim>
                                    <p:anim calcmode="lin" valueType="num">
                                      <p:cBhvr additive="base">
                                        <p:cTn id="503" dur="4000" fill="hold"/>
                                        <p:tgtEl>
                                          <p:spTgt spid="33"/>
                                        </p:tgtEl>
                                        <p:attrNameLst>
                                          <p:attrName>ppt_y</p:attrName>
                                        </p:attrNameLst>
                                      </p:cBhvr>
                                      <p:tavLst>
                                        <p:tav tm="0">
                                          <p:val>
                                            <p:strVal val="#ppt_y"/>
                                          </p:val>
                                        </p:tav>
                                        <p:tav tm="100000">
                                          <p:val>
                                            <p:strVal val="#ppt_y"/>
                                          </p:val>
                                        </p:tav>
                                      </p:tavLst>
                                    </p:anim>
                                  </p:childTnLst>
                                </p:cTn>
                              </p:par>
                              <p:par>
                                <p:cTn id="504" presetID="5" presetClass="entr" presetSubtype="5" fill="hold" grpId="1" nodeType="withEffect">
                                  <p:stCondLst>
                                    <p:cond delay="0"/>
                                  </p:stCondLst>
                                  <p:childTnLst>
                                    <p:set>
                                      <p:cBhvr>
                                        <p:cTn id="505" dur="1" fill="hold">
                                          <p:stCondLst>
                                            <p:cond delay="0"/>
                                          </p:stCondLst>
                                        </p:cTn>
                                        <p:tgtEl>
                                          <p:spTgt spid="33"/>
                                        </p:tgtEl>
                                        <p:attrNameLst>
                                          <p:attrName>style.visibility</p:attrName>
                                        </p:attrNameLst>
                                      </p:cBhvr>
                                      <p:to>
                                        <p:strVal val="visible"/>
                                      </p:to>
                                    </p:set>
                                    <p:animEffect transition="in" filter="checkerboard(down)">
                                      <p:cBhvr>
                                        <p:cTn id="506" dur="4000"/>
                                        <p:tgtEl>
                                          <p:spTgt spid="33"/>
                                        </p:tgtEl>
                                      </p:cBhvr>
                                    </p:animEffect>
                                  </p:childTnLst>
                                </p:cTn>
                              </p:par>
                              <p:par>
                                <p:cTn id="507" presetID="19" presetClass="entr" presetSubtype="10" fill="hold" grpId="2" nodeType="withEffect">
                                  <p:stCondLst>
                                    <p:cond delay="0"/>
                                  </p:stCondLst>
                                  <p:childTnLst>
                                    <p:set>
                                      <p:cBhvr>
                                        <p:cTn id="508" dur="1" fill="hold">
                                          <p:stCondLst>
                                            <p:cond delay="0"/>
                                          </p:stCondLst>
                                        </p:cTn>
                                        <p:tgtEl>
                                          <p:spTgt spid="33"/>
                                        </p:tgtEl>
                                        <p:attrNameLst>
                                          <p:attrName>style.visibility</p:attrName>
                                        </p:attrNameLst>
                                      </p:cBhvr>
                                      <p:to>
                                        <p:strVal val="visible"/>
                                      </p:to>
                                    </p:set>
                                    <p:anim calcmode="lin" valueType="num">
                                      <p:cBhvr>
                                        <p:cTn id="509" dur="4000" fill="hold"/>
                                        <p:tgtEl>
                                          <p:spTgt spid="33"/>
                                        </p:tgtEl>
                                        <p:attrNameLst>
                                          <p:attrName>ppt_w</p:attrName>
                                        </p:attrNameLst>
                                      </p:cBhvr>
                                      <p:tavLst>
                                        <p:tav tm="0" fmla="#ppt_w*sin(2.5*pi*$)">
                                          <p:val>
                                            <p:fltVal val="0"/>
                                          </p:val>
                                        </p:tav>
                                        <p:tav tm="100000">
                                          <p:val>
                                            <p:fltVal val="1"/>
                                          </p:val>
                                        </p:tav>
                                      </p:tavLst>
                                    </p:anim>
                                    <p:anim calcmode="lin" valueType="num">
                                      <p:cBhvr>
                                        <p:cTn id="510" dur="4000" fill="hold"/>
                                        <p:tgtEl>
                                          <p:spTgt spid="33"/>
                                        </p:tgtEl>
                                        <p:attrNameLst>
                                          <p:attrName>ppt_h</p:attrName>
                                        </p:attrNameLst>
                                      </p:cBhvr>
                                      <p:tavLst>
                                        <p:tav tm="0">
                                          <p:val>
                                            <p:strVal val="#ppt_h"/>
                                          </p:val>
                                        </p:tav>
                                        <p:tav tm="100000">
                                          <p:val>
                                            <p:strVal val="#ppt_h"/>
                                          </p:val>
                                        </p:tav>
                                      </p:tavLst>
                                    </p:anim>
                                  </p:childTnLst>
                                </p:cTn>
                              </p:par>
                              <p:par>
                                <p:cTn id="511" presetID="2" presetClass="entr" presetSubtype="2" fill="hold" grpId="0" nodeType="withEffect">
                                  <p:stCondLst>
                                    <p:cond delay="0"/>
                                  </p:stCondLst>
                                  <p:childTnLst>
                                    <p:set>
                                      <p:cBhvr>
                                        <p:cTn id="512" dur="1" fill="hold">
                                          <p:stCondLst>
                                            <p:cond delay="0"/>
                                          </p:stCondLst>
                                        </p:cTn>
                                        <p:tgtEl>
                                          <p:spTgt spid="35"/>
                                        </p:tgtEl>
                                        <p:attrNameLst>
                                          <p:attrName>style.visibility</p:attrName>
                                        </p:attrNameLst>
                                      </p:cBhvr>
                                      <p:to>
                                        <p:strVal val="visible"/>
                                      </p:to>
                                    </p:set>
                                    <p:anim calcmode="lin" valueType="num">
                                      <p:cBhvr additive="base">
                                        <p:cTn id="513" dur="4000" fill="hold"/>
                                        <p:tgtEl>
                                          <p:spTgt spid="35"/>
                                        </p:tgtEl>
                                        <p:attrNameLst>
                                          <p:attrName>ppt_x</p:attrName>
                                        </p:attrNameLst>
                                      </p:cBhvr>
                                      <p:tavLst>
                                        <p:tav tm="0">
                                          <p:val>
                                            <p:strVal val="1+#ppt_w/2"/>
                                          </p:val>
                                        </p:tav>
                                        <p:tav tm="100000">
                                          <p:val>
                                            <p:strVal val="#ppt_x"/>
                                          </p:val>
                                        </p:tav>
                                      </p:tavLst>
                                    </p:anim>
                                    <p:anim calcmode="lin" valueType="num">
                                      <p:cBhvr additive="base">
                                        <p:cTn id="514" dur="4000" fill="hold"/>
                                        <p:tgtEl>
                                          <p:spTgt spid="35"/>
                                        </p:tgtEl>
                                        <p:attrNameLst>
                                          <p:attrName>ppt_y</p:attrName>
                                        </p:attrNameLst>
                                      </p:cBhvr>
                                      <p:tavLst>
                                        <p:tav tm="0">
                                          <p:val>
                                            <p:strVal val="#ppt_y"/>
                                          </p:val>
                                        </p:tav>
                                        <p:tav tm="100000">
                                          <p:val>
                                            <p:strVal val="#ppt_y"/>
                                          </p:val>
                                        </p:tav>
                                      </p:tavLst>
                                    </p:anim>
                                  </p:childTnLst>
                                </p:cTn>
                              </p:par>
                              <p:par>
                                <p:cTn id="515" presetID="5" presetClass="entr" presetSubtype="5" fill="hold" grpId="1" nodeType="withEffect">
                                  <p:stCondLst>
                                    <p:cond delay="0"/>
                                  </p:stCondLst>
                                  <p:childTnLst>
                                    <p:set>
                                      <p:cBhvr>
                                        <p:cTn id="516" dur="1" fill="hold">
                                          <p:stCondLst>
                                            <p:cond delay="0"/>
                                          </p:stCondLst>
                                        </p:cTn>
                                        <p:tgtEl>
                                          <p:spTgt spid="35"/>
                                        </p:tgtEl>
                                        <p:attrNameLst>
                                          <p:attrName>style.visibility</p:attrName>
                                        </p:attrNameLst>
                                      </p:cBhvr>
                                      <p:to>
                                        <p:strVal val="visible"/>
                                      </p:to>
                                    </p:set>
                                    <p:animEffect transition="in" filter="checkerboard(down)">
                                      <p:cBhvr>
                                        <p:cTn id="517" dur="4000"/>
                                        <p:tgtEl>
                                          <p:spTgt spid="35"/>
                                        </p:tgtEl>
                                      </p:cBhvr>
                                    </p:animEffect>
                                  </p:childTnLst>
                                </p:cTn>
                              </p:par>
                              <p:par>
                                <p:cTn id="518" presetID="19" presetClass="entr" presetSubtype="10" fill="hold" grpId="2" nodeType="withEffect">
                                  <p:stCondLst>
                                    <p:cond delay="0"/>
                                  </p:stCondLst>
                                  <p:childTnLst>
                                    <p:set>
                                      <p:cBhvr>
                                        <p:cTn id="519" dur="1" fill="hold">
                                          <p:stCondLst>
                                            <p:cond delay="0"/>
                                          </p:stCondLst>
                                        </p:cTn>
                                        <p:tgtEl>
                                          <p:spTgt spid="35"/>
                                        </p:tgtEl>
                                        <p:attrNameLst>
                                          <p:attrName>style.visibility</p:attrName>
                                        </p:attrNameLst>
                                      </p:cBhvr>
                                      <p:to>
                                        <p:strVal val="visible"/>
                                      </p:to>
                                    </p:set>
                                    <p:anim calcmode="lin" valueType="num">
                                      <p:cBhvr>
                                        <p:cTn id="520" dur="4000" fill="hold"/>
                                        <p:tgtEl>
                                          <p:spTgt spid="35"/>
                                        </p:tgtEl>
                                        <p:attrNameLst>
                                          <p:attrName>ppt_w</p:attrName>
                                        </p:attrNameLst>
                                      </p:cBhvr>
                                      <p:tavLst>
                                        <p:tav tm="0" fmla="#ppt_w*sin(2.5*pi*$)">
                                          <p:val>
                                            <p:fltVal val="0"/>
                                          </p:val>
                                        </p:tav>
                                        <p:tav tm="100000">
                                          <p:val>
                                            <p:fltVal val="1"/>
                                          </p:val>
                                        </p:tav>
                                      </p:tavLst>
                                    </p:anim>
                                    <p:anim calcmode="lin" valueType="num">
                                      <p:cBhvr>
                                        <p:cTn id="521" dur="4000" fill="hold"/>
                                        <p:tgtEl>
                                          <p:spTgt spid="35"/>
                                        </p:tgtEl>
                                        <p:attrNameLst>
                                          <p:attrName>ppt_h</p:attrName>
                                        </p:attrNameLst>
                                      </p:cBhvr>
                                      <p:tavLst>
                                        <p:tav tm="0">
                                          <p:val>
                                            <p:strVal val="#ppt_h"/>
                                          </p:val>
                                        </p:tav>
                                        <p:tav tm="100000">
                                          <p:val>
                                            <p:strVal val="#ppt_h"/>
                                          </p:val>
                                        </p:tav>
                                      </p:tavLst>
                                    </p:anim>
                                  </p:childTnLst>
                                </p:cTn>
                              </p:par>
                              <p:par>
                                <p:cTn id="522" presetID="2" presetClass="entr" presetSubtype="2" fill="hold" grpId="0" nodeType="withEffect">
                                  <p:stCondLst>
                                    <p:cond delay="0"/>
                                  </p:stCondLst>
                                  <p:childTnLst>
                                    <p:set>
                                      <p:cBhvr>
                                        <p:cTn id="523" dur="1" fill="hold">
                                          <p:stCondLst>
                                            <p:cond delay="0"/>
                                          </p:stCondLst>
                                        </p:cTn>
                                        <p:tgtEl>
                                          <p:spTgt spid="37"/>
                                        </p:tgtEl>
                                        <p:attrNameLst>
                                          <p:attrName>style.visibility</p:attrName>
                                        </p:attrNameLst>
                                      </p:cBhvr>
                                      <p:to>
                                        <p:strVal val="visible"/>
                                      </p:to>
                                    </p:set>
                                    <p:anim calcmode="lin" valueType="num">
                                      <p:cBhvr additive="base">
                                        <p:cTn id="524" dur="4000" fill="hold"/>
                                        <p:tgtEl>
                                          <p:spTgt spid="37"/>
                                        </p:tgtEl>
                                        <p:attrNameLst>
                                          <p:attrName>ppt_x</p:attrName>
                                        </p:attrNameLst>
                                      </p:cBhvr>
                                      <p:tavLst>
                                        <p:tav tm="0">
                                          <p:val>
                                            <p:strVal val="1+#ppt_w/2"/>
                                          </p:val>
                                        </p:tav>
                                        <p:tav tm="100000">
                                          <p:val>
                                            <p:strVal val="#ppt_x"/>
                                          </p:val>
                                        </p:tav>
                                      </p:tavLst>
                                    </p:anim>
                                    <p:anim calcmode="lin" valueType="num">
                                      <p:cBhvr additive="base">
                                        <p:cTn id="525" dur="4000" fill="hold"/>
                                        <p:tgtEl>
                                          <p:spTgt spid="37"/>
                                        </p:tgtEl>
                                        <p:attrNameLst>
                                          <p:attrName>ppt_y</p:attrName>
                                        </p:attrNameLst>
                                      </p:cBhvr>
                                      <p:tavLst>
                                        <p:tav tm="0">
                                          <p:val>
                                            <p:strVal val="#ppt_y"/>
                                          </p:val>
                                        </p:tav>
                                        <p:tav tm="100000">
                                          <p:val>
                                            <p:strVal val="#ppt_y"/>
                                          </p:val>
                                        </p:tav>
                                      </p:tavLst>
                                    </p:anim>
                                  </p:childTnLst>
                                </p:cTn>
                              </p:par>
                              <p:par>
                                <p:cTn id="526" presetID="5" presetClass="entr" presetSubtype="5" fill="hold" grpId="1" nodeType="withEffect">
                                  <p:stCondLst>
                                    <p:cond delay="0"/>
                                  </p:stCondLst>
                                  <p:childTnLst>
                                    <p:set>
                                      <p:cBhvr>
                                        <p:cTn id="527" dur="1" fill="hold">
                                          <p:stCondLst>
                                            <p:cond delay="0"/>
                                          </p:stCondLst>
                                        </p:cTn>
                                        <p:tgtEl>
                                          <p:spTgt spid="37"/>
                                        </p:tgtEl>
                                        <p:attrNameLst>
                                          <p:attrName>style.visibility</p:attrName>
                                        </p:attrNameLst>
                                      </p:cBhvr>
                                      <p:to>
                                        <p:strVal val="visible"/>
                                      </p:to>
                                    </p:set>
                                    <p:animEffect transition="in" filter="checkerboard(down)">
                                      <p:cBhvr>
                                        <p:cTn id="528" dur="4000"/>
                                        <p:tgtEl>
                                          <p:spTgt spid="37"/>
                                        </p:tgtEl>
                                      </p:cBhvr>
                                    </p:animEffect>
                                  </p:childTnLst>
                                </p:cTn>
                              </p:par>
                              <p:par>
                                <p:cTn id="529" presetID="19" presetClass="entr" presetSubtype="10" fill="hold" grpId="2" nodeType="withEffect">
                                  <p:stCondLst>
                                    <p:cond delay="0"/>
                                  </p:stCondLst>
                                  <p:childTnLst>
                                    <p:set>
                                      <p:cBhvr>
                                        <p:cTn id="530" dur="1" fill="hold">
                                          <p:stCondLst>
                                            <p:cond delay="0"/>
                                          </p:stCondLst>
                                        </p:cTn>
                                        <p:tgtEl>
                                          <p:spTgt spid="37"/>
                                        </p:tgtEl>
                                        <p:attrNameLst>
                                          <p:attrName>style.visibility</p:attrName>
                                        </p:attrNameLst>
                                      </p:cBhvr>
                                      <p:to>
                                        <p:strVal val="visible"/>
                                      </p:to>
                                    </p:set>
                                    <p:anim calcmode="lin" valueType="num">
                                      <p:cBhvr>
                                        <p:cTn id="531" dur="4000" fill="hold"/>
                                        <p:tgtEl>
                                          <p:spTgt spid="37"/>
                                        </p:tgtEl>
                                        <p:attrNameLst>
                                          <p:attrName>ppt_w</p:attrName>
                                        </p:attrNameLst>
                                      </p:cBhvr>
                                      <p:tavLst>
                                        <p:tav tm="0" fmla="#ppt_w*sin(2.5*pi*$)">
                                          <p:val>
                                            <p:fltVal val="0"/>
                                          </p:val>
                                        </p:tav>
                                        <p:tav tm="100000">
                                          <p:val>
                                            <p:fltVal val="1"/>
                                          </p:val>
                                        </p:tav>
                                      </p:tavLst>
                                    </p:anim>
                                    <p:anim calcmode="lin" valueType="num">
                                      <p:cBhvr>
                                        <p:cTn id="532" dur="4000" fill="hold"/>
                                        <p:tgtEl>
                                          <p:spTgt spid="37"/>
                                        </p:tgtEl>
                                        <p:attrNameLst>
                                          <p:attrName>ppt_h</p:attrName>
                                        </p:attrNameLst>
                                      </p:cBhvr>
                                      <p:tavLst>
                                        <p:tav tm="0">
                                          <p:val>
                                            <p:strVal val="#ppt_h"/>
                                          </p:val>
                                        </p:tav>
                                        <p:tav tm="100000">
                                          <p:val>
                                            <p:strVal val="#ppt_h"/>
                                          </p:val>
                                        </p:tav>
                                      </p:tavLst>
                                    </p:anim>
                                  </p:childTnLst>
                                </p:cTn>
                              </p:par>
                              <p:par>
                                <p:cTn id="533" presetID="2" presetClass="exit" presetSubtype="12" fill="hold" grpId="3" nodeType="withEffect">
                                  <p:stCondLst>
                                    <p:cond delay="0"/>
                                  </p:stCondLst>
                                  <p:childTnLst>
                                    <p:anim calcmode="lin" valueType="num">
                                      <p:cBhvr additive="base">
                                        <p:cTn id="534" dur="4000"/>
                                        <p:tgtEl>
                                          <p:spTgt spid="41"/>
                                        </p:tgtEl>
                                        <p:attrNameLst>
                                          <p:attrName>ppt_x</p:attrName>
                                        </p:attrNameLst>
                                      </p:cBhvr>
                                      <p:tavLst>
                                        <p:tav tm="0">
                                          <p:val>
                                            <p:strVal val="ppt_x"/>
                                          </p:val>
                                        </p:tav>
                                        <p:tav tm="100000">
                                          <p:val>
                                            <p:strVal val="0-ppt_w/2"/>
                                          </p:val>
                                        </p:tav>
                                      </p:tavLst>
                                    </p:anim>
                                    <p:anim calcmode="lin" valueType="num">
                                      <p:cBhvr additive="base">
                                        <p:cTn id="535" dur="4000"/>
                                        <p:tgtEl>
                                          <p:spTgt spid="41"/>
                                        </p:tgtEl>
                                        <p:attrNameLst>
                                          <p:attrName>ppt_y</p:attrName>
                                        </p:attrNameLst>
                                      </p:cBhvr>
                                      <p:tavLst>
                                        <p:tav tm="0">
                                          <p:val>
                                            <p:strVal val="ppt_y"/>
                                          </p:val>
                                        </p:tav>
                                        <p:tav tm="100000">
                                          <p:val>
                                            <p:strVal val="1+ppt_h/2"/>
                                          </p:val>
                                        </p:tav>
                                      </p:tavLst>
                                    </p:anim>
                                    <p:set>
                                      <p:cBhvr>
                                        <p:cTn id="536" dur="1" fill="hold">
                                          <p:stCondLst>
                                            <p:cond delay="3999"/>
                                          </p:stCondLst>
                                        </p:cTn>
                                        <p:tgtEl>
                                          <p:spTgt spid="41"/>
                                        </p:tgtEl>
                                        <p:attrNameLst>
                                          <p:attrName>style.visibility</p:attrName>
                                        </p:attrNameLst>
                                      </p:cBhvr>
                                      <p:to>
                                        <p:strVal val="hidden"/>
                                      </p:to>
                                    </p:set>
                                  </p:childTnLst>
                                </p:cTn>
                              </p:par>
                              <p:par>
                                <p:cTn id="537" presetID="2" presetClass="exit" presetSubtype="12" fill="hold" grpId="3" nodeType="withEffect">
                                  <p:stCondLst>
                                    <p:cond delay="0"/>
                                  </p:stCondLst>
                                  <p:childTnLst>
                                    <p:anim calcmode="lin" valueType="num">
                                      <p:cBhvr additive="base">
                                        <p:cTn id="538" dur="4000"/>
                                        <p:tgtEl>
                                          <p:spTgt spid="46"/>
                                        </p:tgtEl>
                                        <p:attrNameLst>
                                          <p:attrName>ppt_x</p:attrName>
                                        </p:attrNameLst>
                                      </p:cBhvr>
                                      <p:tavLst>
                                        <p:tav tm="0">
                                          <p:val>
                                            <p:strVal val="ppt_x"/>
                                          </p:val>
                                        </p:tav>
                                        <p:tav tm="100000">
                                          <p:val>
                                            <p:strVal val="0-ppt_w/2"/>
                                          </p:val>
                                        </p:tav>
                                      </p:tavLst>
                                    </p:anim>
                                    <p:anim calcmode="lin" valueType="num">
                                      <p:cBhvr additive="base">
                                        <p:cTn id="539" dur="4000"/>
                                        <p:tgtEl>
                                          <p:spTgt spid="46"/>
                                        </p:tgtEl>
                                        <p:attrNameLst>
                                          <p:attrName>ppt_y</p:attrName>
                                        </p:attrNameLst>
                                      </p:cBhvr>
                                      <p:tavLst>
                                        <p:tav tm="0">
                                          <p:val>
                                            <p:strVal val="ppt_y"/>
                                          </p:val>
                                        </p:tav>
                                        <p:tav tm="100000">
                                          <p:val>
                                            <p:strVal val="1+ppt_h/2"/>
                                          </p:val>
                                        </p:tav>
                                      </p:tavLst>
                                    </p:anim>
                                    <p:set>
                                      <p:cBhvr>
                                        <p:cTn id="540" dur="1" fill="hold">
                                          <p:stCondLst>
                                            <p:cond delay="3999"/>
                                          </p:stCondLst>
                                        </p:cTn>
                                        <p:tgtEl>
                                          <p:spTgt spid="46"/>
                                        </p:tgtEl>
                                        <p:attrNameLst>
                                          <p:attrName>style.visibility</p:attrName>
                                        </p:attrNameLst>
                                      </p:cBhvr>
                                      <p:to>
                                        <p:strVal val="hidden"/>
                                      </p:to>
                                    </p:set>
                                  </p:childTnLst>
                                </p:cTn>
                              </p:par>
                              <p:par>
                                <p:cTn id="541" presetID="2" presetClass="exit" presetSubtype="12" fill="hold" grpId="3" nodeType="withEffect">
                                  <p:stCondLst>
                                    <p:cond delay="0"/>
                                  </p:stCondLst>
                                  <p:childTnLst>
                                    <p:anim calcmode="lin" valueType="num">
                                      <p:cBhvr additive="base">
                                        <p:cTn id="542" dur="4000"/>
                                        <p:tgtEl>
                                          <p:spTgt spid="54"/>
                                        </p:tgtEl>
                                        <p:attrNameLst>
                                          <p:attrName>ppt_x</p:attrName>
                                        </p:attrNameLst>
                                      </p:cBhvr>
                                      <p:tavLst>
                                        <p:tav tm="0">
                                          <p:val>
                                            <p:strVal val="ppt_x"/>
                                          </p:val>
                                        </p:tav>
                                        <p:tav tm="100000">
                                          <p:val>
                                            <p:strVal val="0-ppt_w/2"/>
                                          </p:val>
                                        </p:tav>
                                      </p:tavLst>
                                    </p:anim>
                                    <p:anim calcmode="lin" valueType="num">
                                      <p:cBhvr additive="base">
                                        <p:cTn id="543" dur="4000"/>
                                        <p:tgtEl>
                                          <p:spTgt spid="54"/>
                                        </p:tgtEl>
                                        <p:attrNameLst>
                                          <p:attrName>ppt_y</p:attrName>
                                        </p:attrNameLst>
                                      </p:cBhvr>
                                      <p:tavLst>
                                        <p:tav tm="0">
                                          <p:val>
                                            <p:strVal val="ppt_y"/>
                                          </p:val>
                                        </p:tav>
                                        <p:tav tm="100000">
                                          <p:val>
                                            <p:strVal val="1+ppt_h/2"/>
                                          </p:val>
                                        </p:tav>
                                      </p:tavLst>
                                    </p:anim>
                                    <p:set>
                                      <p:cBhvr>
                                        <p:cTn id="544" dur="1" fill="hold">
                                          <p:stCondLst>
                                            <p:cond delay="3999"/>
                                          </p:stCondLst>
                                        </p:cTn>
                                        <p:tgtEl>
                                          <p:spTgt spid="54"/>
                                        </p:tgtEl>
                                        <p:attrNameLst>
                                          <p:attrName>style.visibility</p:attrName>
                                        </p:attrNameLst>
                                      </p:cBhvr>
                                      <p:to>
                                        <p:strVal val="hidden"/>
                                      </p:to>
                                    </p:set>
                                  </p:childTnLst>
                                </p:cTn>
                              </p:par>
                              <p:par>
                                <p:cTn id="545" presetID="2" presetClass="exit" presetSubtype="12" fill="hold" grpId="3" nodeType="withEffect">
                                  <p:stCondLst>
                                    <p:cond delay="0"/>
                                  </p:stCondLst>
                                  <p:childTnLst>
                                    <p:anim calcmode="lin" valueType="num">
                                      <p:cBhvr additive="base">
                                        <p:cTn id="546" dur="4000"/>
                                        <p:tgtEl>
                                          <p:spTgt spid="62"/>
                                        </p:tgtEl>
                                        <p:attrNameLst>
                                          <p:attrName>ppt_x</p:attrName>
                                        </p:attrNameLst>
                                      </p:cBhvr>
                                      <p:tavLst>
                                        <p:tav tm="0">
                                          <p:val>
                                            <p:strVal val="ppt_x"/>
                                          </p:val>
                                        </p:tav>
                                        <p:tav tm="100000">
                                          <p:val>
                                            <p:strVal val="0-ppt_w/2"/>
                                          </p:val>
                                        </p:tav>
                                      </p:tavLst>
                                    </p:anim>
                                    <p:anim calcmode="lin" valueType="num">
                                      <p:cBhvr additive="base">
                                        <p:cTn id="547" dur="4000"/>
                                        <p:tgtEl>
                                          <p:spTgt spid="62"/>
                                        </p:tgtEl>
                                        <p:attrNameLst>
                                          <p:attrName>ppt_y</p:attrName>
                                        </p:attrNameLst>
                                      </p:cBhvr>
                                      <p:tavLst>
                                        <p:tav tm="0">
                                          <p:val>
                                            <p:strVal val="ppt_y"/>
                                          </p:val>
                                        </p:tav>
                                        <p:tav tm="100000">
                                          <p:val>
                                            <p:strVal val="1+ppt_h/2"/>
                                          </p:val>
                                        </p:tav>
                                      </p:tavLst>
                                    </p:anim>
                                    <p:set>
                                      <p:cBhvr>
                                        <p:cTn id="548" dur="1" fill="hold">
                                          <p:stCondLst>
                                            <p:cond delay="3999"/>
                                          </p:stCondLst>
                                        </p:cTn>
                                        <p:tgtEl>
                                          <p:spTgt spid="62"/>
                                        </p:tgtEl>
                                        <p:attrNameLst>
                                          <p:attrName>style.visibility</p:attrName>
                                        </p:attrNameLst>
                                      </p:cBhvr>
                                      <p:to>
                                        <p:strVal val="hidden"/>
                                      </p:to>
                                    </p:set>
                                  </p:childTnLst>
                                </p:cTn>
                              </p:par>
                              <p:par>
                                <p:cTn id="549" presetID="2" presetClass="exit" presetSubtype="12" fill="hold" grpId="3" nodeType="withEffect">
                                  <p:stCondLst>
                                    <p:cond delay="0"/>
                                  </p:stCondLst>
                                  <p:childTnLst>
                                    <p:anim calcmode="lin" valueType="num">
                                      <p:cBhvr additive="base">
                                        <p:cTn id="550" dur="4000"/>
                                        <p:tgtEl>
                                          <p:spTgt spid="70"/>
                                        </p:tgtEl>
                                        <p:attrNameLst>
                                          <p:attrName>ppt_x</p:attrName>
                                        </p:attrNameLst>
                                      </p:cBhvr>
                                      <p:tavLst>
                                        <p:tav tm="0">
                                          <p:val>
                                            <p:strVal val="ppt_x"/>
                                          </p:val>
                                        </p:tav>
                                        <p:tav tm="100000">
                                          <p:val>
                                            <p:strVal val="0-ppt_w/2"/>
                                          </p:val>
                                        </p:tav>
                                      </p:tavLst>
                                    </p:anim>
                                    <p:anim calcmode="lin" valueType="num">
                                      <p:cBhvr additive="base">
                                        <p:cTn id="551" dur="4000"/>
                                        <p:tgtEl>
                                          <p:spTgt spid="70"/>
                                        </p:tgtEl>
                                        <p:attrNameLst>
                                          <p:attrName>ppt_y</p:attrName>
                                        </p:attrNameLst>
                                      </p:cBhvr>
                                      <p:tavLst>
                                        <p:tav tm="0">
                                          <p:val>
                                            <p:strVal val="ppt_y"/>
                                          </p:val>
                                        </p:tav>
                                        <p:tav tm="100000">
                                          <p:val>
                                            <p:strVal val="1+ppt_h/2"/>
                                          </p:val>
                                        </p:tav>
                                      </p:tavLst>
                                    </p:anim>
                                    <p:set>
                                      <p:cBhvr>
                                        <p:cTn id="552" dur="1" fill="hold">
                                          <p:stCondLst>
                                            <p:cond delay="3999"/>
                                          </p:stCondLst>
                                        </p:cTn>
                                        <p:tgtEl>
                                          <p:spTgt spid="70"/>
                                        </p:tgtEl>
                                        <p:attrNameLst>
                                          <p:attrName>style.visibility</p:attrName>
                                        </p:attrNameLst>
                                      </p:cBhvr>
                                      <p:to>
                                        <p:strVal val="hidden"/>
                                      </p:to>
                                    </p:set>
                                  </p:childTnLst>
                                </p:cTn>
                              </p:par>
                              <p:par>
                                <p:cTn id="553" presetID="2" presetClass="exit" presetSubtype="12" fill="hold" grpId="3" nodeType="withEffect">
                                  <p:stCondLst>
                                    <p:cond delay="0"/>
                                  </p:stCondLst>
                                  <p:childTnLst>
                                    <p:anim calcmode="lin" valueType="num">
                                      <p:cBhvr additive="base">
                                        <p:cTn id="554" dur="4000"/>
                                        <p:tgtEl>
                                          <p:spTgt spid="72"/>
                                        </p:tgtEl>
                                        <p:attrNameLst>
                                          <p:attrName>ppt_x</p:attrName>
                                        </p:attrNameLst>
                                      </p:cBhvr>
                                      <p:tavLst>
                                        <p:tav tm="0">
                                          <p:val>
                                            <p:strVal val="ppt_x"/>
                                          </p:val>
                                        </p:tav>
                                        <p:tav tm="100000">
                                          <p:val>
                                            <p:strVal val="0-ppt_w/2"/>
                                          </p:val>
                                        </p:tav>
                                      </p:tavLst>
                                    </p:anim>
                                    <p:anim calcmode="lin" valueType="num">
                                      <p:cBhvr additive="base">
                                        <p:cTn id="555" dur="4000"/>
                                        <p:tgtEl>
                                          <p:spTgt spid="72"/>
                                        </p:tgtEl>
                                        <p:attrNameLst>
                                          <p:attrName>ppt_y</p:attrName>
                                        </p:attrNameLst>
                                      </p:cBhvr>
                                      <p:tavLst>
                                        <p:tav tm="0">
                                          <p:val>
                                            <p:strVal val="ppt_y"/>
                                          </p:val>
                                        </p:tav>
                                        <p:tav tm="100000">
                                          <p:val>
                                            <p:strVal val="1+ppt_h/2"/>
                                          </p:val>
                                        </p:tav>
                                      </p:tavLst>
                                    </p:anim>
                                    <p:set>
                                      <p:cBhvr>
                                        <p:cTn id="556" dur="1" fill="hold">
                                          <p:stCondLst>
                                            <p:cond delay="3999"/>
                                          </p:stCondLst>
                                        </p:cTn>
                                        <p:tgtEl>
                                          <p:spTgt spid="72"/>
                                        </p:tgtEl>
                                        <p:attrNameLst>
                                          <p:attrName>style.visibility</p:attrName>
                                        </p:attrNameLst>
                                      </p:cBhvr>
                                      <p:to>
                                        <p:strVal val="hidden"/>
                                      </p:to>
                                    </p:set>
                                  </p:childTnLst>
                                </p:cTn>
                              </p:par>
                              <p:par>
                                <p:cTn id="557" presetID="2" presetClass="exit" presetSubtype="12" fill="hold" grpId="3" nodeType="withEffect">
                                  <p:stCondLst>
                                    <p:cond delay="0"/>
                                  </p:stCondLst>
                                  <p:childTnLst>
                                    <p:anim calcmode="lin" valueType="num">
                                      <p:cBhvr additive="base">
                                        <p:cTn id="558" dur="4000"/>
                                        <p:tgtEl>
                                          <p:spTgt spid="26"/>
                                        </p:tgtEl>
                                        <p:attrNameLst>
                                          <p:attrName>ppt_x</p:attrName>
                                        </p:attrNameLst>
                                      </p:cBhvr>
                                      <p:tavLst>
                                        <p:tav tm="0">
                                          <p:val>
                                            <p:strVal val="ppt_x"/>
                                          </p:val>
                                        </p:tav>
                                        <p:tav tm="100000">
                                          <p:val>
                                            <p:strVal val="0-ppt_w/2"/>
                                          </p:val>
                                        </p:tav>
                                      </p:tavLst>
                                    </p:anim>
                                    <p:anim calcmode="lin" valueType="num">
                                      <p:cBhvr additive="base">
                                        <p:cTn id="559" dur="4000"/>
                                        <p:tgtEl>
                                          <p:spTgt spid="26"/>
                                        </p:tgtEl>
                                        <p:attrNameLst>
                                          <p:attrName>ppt_y</p:attrName>
                                        </p:attrNameLst>
                                      </p:cBhvr>
                                      <p:tavLst>
                                        <p:tav tm="0">
                                          <p:val>
                                            <p:strVal val="ppt_y"/>
                                          </p:val>
                                        </p:tav>
                                        <p:tav tm="100000">
                                          <p:val>
                                            <p:strVal val="1+ppt_h/2"/>
                                          </p:val>
                                        </p:tav>
                                      </p:tavLst>
                                    </p:anim>
                                    <p:set>
                                      <p:cBhvr>
                                        <p:cTn id="560" dur="1" fill="hold">
                                          <p:stCondLst>
                                            <p:cond delay="3999"/>
                                          </p:stCondLst>
                                        </p:cTn>
                                        <p:tgtEl>
                                          <p:spTgt spid="26"/>
                                        </p:tgtEl>
                                        <p:attrNameLst>
                                          <p:attrName>style.visibility</p:attrName>
                                        </p:attrNameLst>
                                      </p:cBhvr>
                                      <p:to>
                                        <p:strVal val="hidden"/>
                                      </p:to>
                                    </p:set>
                                  </p:childTnLst>
                                </p:cTn>
                              </p:par>
                              <p:par>
                                <p:cTn id="561" presetID="2" presetClass="exit" presetSubtype="12" fill="hold" grpId="3" nodeType="withEffect">
                                  <p:stCondLst>
                                    <p:cond delay="0"/>
                                  </p:stCondLst>
                                  <p:childTnLst>
                                    <p:anim calcmode="lin" valueType="num">
                                      <p:cBhvr additive="base">
                                        <p:cTn id="562" dur="4000"/>
                                        <p:tgtEl>
                                          <p:spTgt spid="28"/>
                                        </p:tgtEl>
                                        <p:attrNameLst>
                                          <p:attrName>ppt_x</p:attrName>
                                        </p:attrNameLst>
                                      </p:cBhvr>
                                      <p:tavLst>
                                        <p:tav tm="0">
                                          <p:val>
                                            <p:strVal val="ppt_x"/>
                                          </p:val>
                                        </p:tav>
                                        <p:tav tm="100000">
                                          <p:val>
                                            <p:strVal val="0-ppt_w/2"/>
                                          </p:val>
                                        </p:tav>
                                      </p:tavLst>
                                    </p:anim>
                                    <p:anim calcmode="lin" valueType="num">
                                      <p:cBhvr additive="base">
                                        <p:cTn id="563" dur="4000"/>
                                        <p:tgtEl>
                                          <p:spTgt spid="28"/>
                                        </p:tgtEl>
                                        <p:attrNameLst>
                                          <p:attrName>ppt_y</p:attrName>
                                        </p:attrNameLst>
                                      </p:cBhvr>
                                      <p:tavLst>
                                        <p:tav tm="0">
                                          <p:val>
                                            <p:strVal val="ppt_y"/>
                                          </p:val>
                                        </p:tav>
                                        <p:tav tm="100000">
                                          <p:val>
                                            <p:strVal val="1+ppt_h/2"/>
                                          </p:val>
                                        </p:tav>
                                      </p:tavLst>
                                    </p:anim>
                                    <p:set>
                                      <p:cBhvr>
                                        <p:cTn id="564" dur="1" fill="hold">
                                          <p:stCondLst>
                                            <p:cond delay="3999"/>
                                          </p:stCondLst>
                                        </p:cTn>
                                        <p:tgtEl>
                                          <p:spTgt spid="28"/>
                                        </p:tgtEl>
                                        <p:attrNameLst>
                                          <p:attrName>style.visibility</p:attrName>
                                        </p:attrNameLst>
                                      </p:cBhvr>
                                      <p:to>
                                        <p:strVal val="hidden"/>
                                      </p:to>
                                    </p:set>
                                  </p:childTnLst>
                                </p:cTn>
                              </p:par>
                              <p:par>
                                <p:cTn id="565" presetID="2" presetClass="exit" presetSubtype="12" fill="hold" grpId="3" nodeType="withEffect">
                                  <p:stCondLst>
                                    <p:cond delay="0"/>
                                  </p:stCondLst>
                                  <p:childTnLst>
                                    <p:anim calcmode="lin" valueType="num">
                                      <p:cBhvr additive="base">
                                        <p:cTn id="566" dur="4000"/>
                                        <p:tgtEl>
                                          <p:spTgt spid="30"/>
                                        </p:tgtEl>
                                        <p:attrNameLst>
                                          <p:attrName>ppt_x</p:attrName>
                                        </p:attrNameLst>
                                      </p:cBhvr>
                                      <p:tavLst>
                                        <p:tav tm="0">
                                          <p:val>
                                            <p:strVal val="ppt_x"/>
                                          </p:val>
                                        </p:tav>
                                        <p:tav tm="100000">
                                          <p:val>
                                            <p:strVal val="0-ppt_w/2"/>
                                          </p:val>
                                        </p:tav>
                                      </p:tavLst>
                                    </p:anim>
                                    <p:anim calcmode="lin" valueType="num">
                                      <p:cBhvr additive="base">
                                        <p:cTn id="567" dur="4000"/>
                                        <p:tgtEl>
                                          <p:spTgt spid="30"/>
                                        </p:tgtEl>
                                        <p:attrNameLst>
                                          <p:attrName>ppt_y</p:attrName>
                                        </p:attrNameLst>
                                      </p:cBhvr>
                                      <p:tavLst>
                                        <p:tav tm="0">
                                          <p:val>
                                            <p:strVal val="ppt_y"/>
                                          </p:val>
                                        </p:tav>
                                        <p:tav tm="100000">
                                          <p:val>
                                            <p:strVal val="1+ppt_h/2"/>
                                          </p:val>
                                        </p:tav>
                                      </p:tavLst>
                                    </p:anim>
                                    <p:set>
                                      <p:cBhvr>
                                        <p:cTn id="568" dur="1" fill="hold">
                                          <p:stCondLst>
                                            <p:cond delay="3999"/>
                                          </p:stCondLst>
                                        </p:cTn>
                                        <p:tgtEl>
                                          <p:spTgt spid="30"/>
                                        </p:tgtEl>
                                        <p:attrNameLst>
                                          <p:attrName>style.visibility</p:attrName>
                                        </p:attrNameLst>
                                      </p:cBhvr>
                                      <p:to>
                                        <p:strVal val="hidden"/>
                                      </p:to>
                                    </p:set>
                                  </p:childTnLst>
                                </p:cTn>
                              </p:par>
                              <p:par>
                                <p:cTn id="569" presetID="2" presetClass="exit" presetSubtype="12" fill="hold" grpId="3" nodeType="withEffect">
                                  <p:stCondLst>
                                    <p:cond delay="0"/>
                                  </p:stCondLst>
                                  <p:childTnLst>
                                    <p:anim calcmode="lin" valueType="num">
                                      <p:cBhvr additive="base">
                                        <p:cTn id="570" dur="4000"/>
                                        <p:tgtEl>
                                          <p:spTgt spid="32"/>
                                        </p:tgtEl>
                                        <p:attrNameLst>
                                          <p:attrName>ppt_x</p:attrName>
                                        </p:attrNameLst>
                                      </p:cBhvr>
                                      <p:tavLst>
                                        <p:tav tm="0">
                                          <p:val>
                                            <p:strVal val="ppt_x"/>
                                          </p:val>
                                        </p:tav>
                                        <p:tav tm="100000">
                                          <p:val>
                                            <p:strVal val="0-ppt_w/2"/>
                                          </p:val>
                                        </p:tav>
                                      </p:tavLst>
                                    </p:anim>
                                    <p:anim calcmode="lin" valueType="num">
                                      <p:cBhvr additive="base">
                                        <p:cTn id="571" dur="4000"/>
                                        <p:tgtEl>
                                          <p:spTgt spid="32"/>
                                        </p:tgtEl>
                                        <p:attrNameLst>
                                          <p:attrName>ppt_y</p:attrName>
                                        </p:attrNameLst>
                                      </p:cBhvr>
                                      <p:tavLst>
                                        <p:tav tm="0">
                                          <p:val>
                                            <p:strVal val="ppt_y"/>
                                          </p:val>
                                        </p:tav>
                                        <p:tav tm="100000">
                                          <p:val>
                                            <p:strVal val="1+ppt_h/2"/>
                                          </p:val>
                                        </p:tav>
                                      </p:tavLst>
                                    </p:anim>
                                    <p:set>
                                      <p:cBhvr>
                                        <p:cTn id="572" dur="1" fill="hold">
                                          <p:stCondLst>
                                            <p:cond delay="3999"/>
                                          </p:stCondLst>
                                        </p:cTn>
                                        <p:tgtEl>
                                          <p:spTgt spid="32"/>
                                        </p:tgtEl>
                                        <p:attrNameLst>
                                          <p:attrName>style.visibility</p:attrName>
                                        </p:attrNameLst>
                                      </p:cBhvr>
                                      <p:to>
                                        <p:strVal val="hidden"/>
                                      </p:to>
                                    </p:set>
                                  </p:childTnLst>
                                </p:cTn>
                              </p:par>
                              <p:par>
                                <p:cTn id="573" presetID="2" presetClass="exit" presetSubtype="12" fill="hold" grpId="3" nodeType="withEffect">
                                  <p:stCondLst>
                                    <p:cond delay="0"/>
                                  </p:stCondLst>
                                  <p:childTnLst>
                                    <p:anim calcmode="lin" valueType="num">
                                      <p:cBhvr additive="base">
                                        <p:cTn id="574" dur="4000"/>
                                        <p:tgtEl>
                                          <p:spTgt spid="34"/>
                                        </p:tgtEl>
                                        <p:attrNameLst>
                                          <p:attrName>ppt_x</p:attrName>
                                        </p:attrNameLst>
                                      </p:cBhvr>
                                      <p:tavLst>
                                        <p:tav tm="0">
                                          <p:val>
                                            <p:strVal val="ppt_x"/>
                                          </p:val>
                                        </p:tav>
                                        <p:tav tm="100000">
                                          <p:val>
                                            <p:strVal val="0-ppt_w/2"/>
                                          </p:val>
                                        </p:tav>
                                      </p:tavLst>
                                    </p:anim>
                                    <p:anim calcmode="lin" valueType="num">
                                      <p:cBhvr additive="base">
                                        <p:cTn id="575" dur="4000"/>
                                        <p:tgtEl>
                                          <p:spTgt spid="34"/>
                                        </p:tgtEl>
                                        <p:attrNameLst>
                                          <p:attrName>ppt_y</p:attrName>
                                        </p:attrNameLst>
                                      </p:cBhvr>
                                      <p:tavLst>
                                        <p:tav tm="0">
                                          <p:val>
                                            <p:strVal val="ppt_y"/>
                                          </p:val>
                                        </p:tav>
                                        <p:tav tm="100000">
                                          <p:val>
                                            <p:strVal val="1+ppt_h/2"/>
                                          </p:val>
                                        </p:tav>
                                      </p:tavLst>
                                    </p:anim>
                                    <p:set>
                                      <p:cBhvr>
                                        <p:cTn id="576" dur="1" fill="hold">
                                          <p:stCondLst>
                                            <p:cond delay="3999"/>
                                          </p:stCondLst>
                                        </p:cTn>
                                        <p:tgtEl>
                                          <p:spTgt spid="34"/>
                                        </p:tgtEl>
                                        <p:attrNameLst>
                                          <p:attrName>style.visibility</p:attrName>
                                        </p:attrNameLst>
                                      </p:cBhvr>
                                      <p:to>
                                        <p:strVal val="hidden"/>
                                      </p:to>
                                    </p:set>
                                  </p:childTnLst>
                                </p:cTn>
                              </p:par>
                              <p:par>
                                <p:cTn id="577" presetID="2" presetClass="exit" presetSubtype="12" fill="hold" grpId="3" nodeType="withEffect">
                                  <p:stCondLst>
                                    <p:cond delay="0"/>
                                  </p:stCondLst>
                                  <p:childTnLst>
                                    <p:anim calcmode="lin" valueType="num">
                                      <p:cBhvr additive="base">
                                        <p:cTn id="578" dur="4000"/>
                                        <p:tgtEl>
                                          <p:spTgt spid="36"/>
                                        </p:tgtEl>
                                        <p:attrNameLst>
                                          <p:attrName>ppt_x</p:attrName>
                                        </p:attrNameLst>
                                      </p:cBhvr>
                                      <p:tavLst>
                                        <p:tav tm="0">
                                          <p:val>
                                            <p:strVal val="ppt_x"/>
                                          </p:val>
                                        </p:tav>
                                        <p:tav tm="100000">
                                          <p:val>
                                            <p:strVal val="0-ppt_w/2"/>
                                          </p:val>
                                        </p:tav>
                                      </p:tavLst>
                                    </p:anim>
                                    <p:anim calcmode="lin" valueType="num">
                                      <p:cBhvr additive="base">
                                        <p:cTn id="579" dur="4000"/>
                                        <p:tgtEl>
                                          <p:spTgt spid="36"/>
                                        </p:tgtEl>
                                        <p:attrNameLst>
                                          <p:attrName>ppt_y</p:attrName>
                                        </p:attrNameLst>
                                      </p:cBhvr>
                                      <p:tavLst>
                                        <p:tav tm="0">
                                          <p:val>
                                            <p:strVal val="ppt_y"/>
                                          </p:val>
                                        </p:tav>
                                        <p:tav tm="100000">
                                          <p:val>
                                            <p:strVal val="1+ppt_h/2"/>
                                          </p:val>
                                        </p:tav>
                                      </p:tavLst>
                                    </p:anim>
                                    <p:set>
                                      <p:cBhvr>
                                        <p:cTn id="580" dur="1" fill="hold">
                                          <p:stCondLst>
                                            <p:cond delay="3999"/>
                                          </p:stCondLst>
                                        </p:cTn>
                                        <p:tgtEl>
                                          <p:spTgt spid="36"/>
                                        </p:tgtEl>
                                        <p:attrNameLst>
                                          <p:attrName>style.visibility</p:attrName>
                                        </p:attrNameLst>
                                      </p:cBhvr>
                                      <p:to>
                                        <p:strVal val="hidden"/>
                                      </p:to>
                                    </p:set>
                                  </p:childTnLst>
                                </p:cTn>
                              </p:par>
                              <p:par>
                                <p:cTn id="581" presetID="2" presetClass="exit" presetSubtype="12" fill="hold" grpId="3" nodeType="withEffect">
                                  <p:stCondLst>
                                    <p:cond delay="0"/>
                                  </p:stCondLst>
                                  <p:childTnLst>
                                    <p:anim calcmode="lin" valueType="num">
                                      <p:cBhvr additive="base">
                                        <p:cTn id="582" dur="4000"/>
                                        <p:tgtEl>
                                          <p:spTgt spid="42"/>
                                        </p:tgtEl>
                                        <p:attrNameLst>
                                          <p:attrName>ppt_x</p:attrName>
                                        </p:attrNameLst>
                                      </p:cBhvr>
                                      <p:tavLst>
                                        <p:tav tm="0">
                                          <p:val>
                                            <p:strVal val="ppt_x"/>
                                          </p:val>
                                        </p:tav>
                                        <p:tav tm="100000">
                                          <p:val>
                                            <p:strVal val="0-ppt_w/2"/>
                                          </p:val>
                                        </p:tav>
                                      </p:tavLst>
                                    </p:anim>
                                    <p:anim calcmode="lin" valueType="num">
                                      <p:cBhvr additive="base">
                                        <p:cTn id="583" dur="4000"/>
                                        <p:tgtEl>
                                          <p:spTgt spid="42"/>
                                        </p:tgtEl>
                                        <p:attrNameLst>
                                          <p:attrName>ppt_y</p:attrName>
                                        </p:attrNameLst>
                                      </p:cBhvr>
                                      <p:tavLst>
                                        <p:tav tm="0">
                                          <p:val>
                                            <p:strVal val="ppt_y"/>
                                          </p:val>
                                        </p:tav>
                                        <p:tav tm="100000">
                                          <p:val>
                                            <p:strVal val="1+ppt_h/2"/>
                                          </p:val>
                                        </p:tav>
                                      </p:tavLst>
                                    </p:anim>
                                    <p:set>
                                      <p:cBhvr>
                                        <p:cTn id="584" dur="1" fill="hold">
                                          <p:stCondLst>
                                            <p:cond delay="3999"/>
                                          </p:stCondLst>
                                        </p:cTn>
                                        <p:tgtEl>
                                          <p:spTgt spid="42"/>
                                        </p:tgtEl>
                                        <p:attrNameLst>
                                          <p:attrName>style.visibility</p:attrName>
                                        </p:attrNameLst>
                                      </p:cBhvr>
                                      <p:to>
                                        <p:strVal val="hidden"/>
                                      </p:to>
                                    </p:set>
                                  </p:childTnLst>
                                </p:cTn>
                              </p:par>
                              <p:par>
                                <p:cTn id="585" presetID="2" presetClass="exit" presetSubtype="12" fill="hold" grpId="3" nodeType="withEffect">
                                  <p:stCondLst>
                                    <p:cond delay="0"/>
                                  </p:stCondLst>
                                  <p:childTnLst>
                                    <p:anim calcmode="lin" valueType="num">
                                      <p:cBhvr additive="base">
                                        <p:cTn id="586" dur="4000"/>
                                        <p:tgtEl>
                                          <p:spTgt spid="50"/>
                                        </p:tgtEl>
                                        <p:attrNameLst>
                                          <p:attrName>ppt_x</p:attrName>
                                        </p:attrNameLst>
                                      </p:cBhvr>
                                      <p:tavLst>
                                        <p:tav tm="0">
                                          <p:val>
                                            <p:strVal val="ppt_x"/>
                                          </p:val>
                                        </p:tav>
                                        <p:tav tm="100000">
                                          <p:val>
                                            <p:strVal val="0-ppt_w/2"/>
                                          </p:val>
                                        </p:tav>
                                      </p:tavLst>
                                    </p:anim>
                                    <p:anim calcmode="lin" valueType="num">
                                      <p:cBhvr additive="base">
                                        <p:cTn id="587" dur="4000"/>
                                        <p:tgtEl>
                                          <p:spTgt spid="50"/>
                                        </p:tgtEl>
                                        <p:attrNameLst>
                                          <p:attrName>ppt_y</p:attrName>
                                        </p:attrNameLst>
                                      </p:cBhvr>
                                      <p:tavLst>
                                        <p:tav tm="0">
                                          <p:val>
                                            <p:strVal val="ppt_y"/>
                                          </p:val>
                                        </p:tav>
                                        <p:tav tm="100000">
                                          <p:val>
                                            <p:strVal val="1+ppt_h/2"/>
                                          </p:val>
                                        </p:tav>
                                      </p:tavLst>
                                    </p:anim>
                                    <p:set>
                                      <p:cBhvr>
                                        <p:cTn id="588" dur="1" fill="hold">
                                          <p:stCondLst>
                                            <p:cond delay="3999"/>
                                          </p:stCondLst>
                                        </p:cTn>
                                        <p:tgtEl>
                                          <p:spTgt spid="50"/>
                                        </p:tgtEl>
                                        <p:attrNameLst>
                                          <p:attrName>style.visibility</p:attrName>
                                        </p:attrNameLst>
                                      </p:cBhvr>
                                      <p:to>
                                        <p:strVal val="hidden"/>
                                      </p:to>
                                    </p:set>
                                  </p:childTnLst>
                                </p:cTn>
                              </p:par>
                              <p:par>
                                <p:cTn id="589" presetID="2" presetClass="exit" presetSubtype="12" fill="hold" grpId="3" nodeType="withEffect">
                                  <p:stCondLst>
                                    <p:cond delay="0"/>
                                  </p:stCondLst>
                                  <p:childTnLst>
                                    <p:anim calcmode="lin" valueType="num">
                                      <p:cBhvr additive="base">
                                        <p:cTn id="590" dur="4000"/>
                                        <p:tgtEl>
                                          <p:spTgt spid="58"/>
                                        </p:tgtEl>
                                        <p:attrNameLst>
                                          <p:attrName>ppt_x</p:attrName>
                                        </p:attrNameLst>
                                      </p:cBhvr>
                                      <p:tavLst>
                                        <p:tav tm="0">
                                          <p:val>
                                            <p:strVal val="ppt_x"/>
                                          </p:val>
                                        </p:tav>
                                        <p:tav tm="100000">
                                          <p:val>
                                            <p:strVal val="0-ppt_w/2"/>
                                          </p:val>
                                        </p:tav>
                                      </p:tavLst>
                                    </p:anim>
                                    <p:anim calcmode="lin" valueType="num">
                                      <p:cBhvr additive="base">
                                        <p:cTn id="591" dur="4000"/>
                                        <p:tgtEl>
                                          <p:spTgt spid="58"/>
                                        </p:tgtEl>
                                        <p:attrNameLst>
                                          <p:attrName>ppt_y</p:attrName>
                                        </p:attrNameLst>
                                      </p:cBhvr>
                                      <p:tavLst>
                                        <p:tav tm="0">
                                          <p:val>
                                            <p:strVal val="ppt_y"/>
                                          </p:val>
                                        </p:tav>
                                        <p:tav tm="100000">
                                          <p:val>
                                            <p:strVal val="1+ppt_h/2"/>
                                          </p:val>
                                        </p:tav>
                                      </p:tavLst>
                                    </p:anim>
                                    <p:set>
                                      <p:cBhvr>
                                        <p:cTn id="592" dur="1" fill="hold">
                                          <p:stCondLst>
                                            <p:cond delay="3999"/>
                                          </p:stCondLst>
                                        </p:cTn>
                                        <p:tgtEl>
                                          <p:spTgt spid="58"/>
                                        </p:tgtEl>
                                        <p:attrNameLst>
                                          <p:attrName>style.visibility</p:attrName>
                                        </p:attrNameLst>
                                      </p:cBhvr>
                                      <p:to>
                                        <p:strVal val="hidden"/>
                                      </p:to>
                                    </p:set>
                                  </p:childTnLst>
                                </p:cTn>
                              </p:par>
                              <p:par>
                                <p:cTn id="593" presetID="2" presetClass="exit" presetSubtype="12" fill="hold" grpId="3" nodeType="withEffect">
                                  <p:stCondLst>
                                    <p:cond delay="0"/>
                                  </p:stCondLst>
                                  <p:childTnLst>
                                    <p:anim calcmode="lin" valueType="num">
                                      <p:cBhvr additive="base">
                                        <p:cTn id="594" dur="4000"/>
                                        <p:tgtEl>
                                          <p:spTgt spid="66"/>
                                        </p:tgtEl>
                                        <p:attrNameLst>
                                          <p:attrName>ppt_x</p:attrName>
                                        </p:attrNameLst>
                                      </p:cBhvr>
                                      <p:tavLst>
                                        <p:tav tm="0">
                                          <p:val>
                                            <p:strVal val="ppt_x"/>
                                          </p:val>
                                        </p:tav>
                                        <p:tav tm="100000">
                                          <p:val>
                                            <p:strVal val="0-ppt_w/2"/>
                                          </p:val>
                                        </p:tav>
                                      </p:tavLst>
                                    </p:anim>
                                    <p:anim calcmode="lin" valueType="num">
                                      <p:cBhvr additive="base">
                                        <p:cTn id="595" dur="4000"/>
                                        <p:tgtEl>
                                          <p:spTgt spid="66"/>
                                        </p:tgtEl>
                                        <p:attrNameLst>
                                          <p:attrName>ppt_y</p:attrName>
                                        </p:attrNameLst>
                                      </p:cBhvr>
                                      <p:tavLst>
                                        <p:tav tm="0">
                                          <p:val>
                                            <p:strVal val="ppt_y"/>
                                          </p:val>
                                        </p:tav>
                                        <p:tav tm="100000">
                                          <p:val>
                                            <p:strVal val="1+ppt_h/2"/>
                                          </p:val>
                                        </p:tav>
                                      </p:tavLst>
                                    </p:anim>
                                    <p:set>
                                      <p:cBhvr>
                                        <p:cTn id="596" dur="1" fill="hold">
                                          <p:stCondLst>
                                            <p:cond delay="3999"/>
                                          </p:stCondLst>
                                        </p:cTn>
                                        <p:tgtEl>
                                          <p:spTgt spid="66"/>
                                        </p:tgtEl>
                                        <p:attrNameLst>
                                          <p:attrName>style.visibility</p:attrName>
                                        </p:attrNameLst>
                                      </p:cBhvr>
                                      <p:to>
                                        <p:strVal val="hidden"/>
                                      </p:to>
                                    </p:set>
                                  </p:childTnLst>
                                </p:cTn>
                              </p:par>
                              <p:par>
                                <p:cTn id="597" presetID="2" presetClass="exit" presetSubtype="12" fill="hold" grpId="3" nodeType="withEffect">
                                  <p:stCondLst>
                                    <p:cond delay="0"/>
                                  </p:stCondLst>
                                  <p:childTnLst>
                                    <p:anim calcmode="lin" valueType="num">
                                      <p:cBhvr additive="base">
                                        <p:cTn id="598" dur="4000"/>
                                        <p:tgtEl>
                                          <p:spTgt spid="71"/>
                                        </p:tgtEl>
                                        <p:attrNameLst>
                                          <p:attrName>ppt_x</p:attrName>
                                        </p:attrNameLst>
                                      </p:cBhvr>
                                      <p:tavLst>
                                        <p:tav tm="0">
                                          <p:val>
                                            <p:strVal val="ppt_x"/>
                                          </p:val>
                                        </p:tav>
                                        <p:tav tm="100000">
                                          <p:val>
                                            <p:strVal val="0-ppt_w/2"/>
                                          </p:val>
                                        </p:tav>
                                      </p:tavLst>
                                    </p:anim>
                                    <p:anim calcmode="lin" valueType="num">
                                      <p:cBhvr additive="base">
                                        <p:cTn id="599" dur="4000"/>
                                        <p:tgtEl>
                                          <p:spTgt spid="71"/>
                                        </p:tgtEl>
                                        <p:attrNameLst>
                                          <p:attrName>ppt_y</p:attrName>
                                        </p:attrNameLst>
                                      </p:cBhvr>
                                      <p:tavLst>
                                        <p:tav tm="0">
                                          <p:val>
                                            <p:strVal val="ppt_y"/>
                                          </p:val>
                                        </p:tav>
                                        <p:tav tm="100000">
                                          <p:val>
                                            <p:strVal val="1+ppt_h/2"/>
                                          </p:val>
                                        </p:tav>
                                      </p:tavLst>
                                    </p:anim>
                                    <p:set>
                                      <p:cBhvr>
                                        <p:cTn id="600" dur="1" fill="hold">
                                          <p:stCondLst>
                                            <p:cond delay="3999"/>
                                          </p:stCondLst>
                                        </p:cTn>
                                        <p:tgtEl>
                                          <p:spTgt spid="71"/>
                                        </p:tgtEl>
                                        <p:attrNameLst>
                                          <p:attrName>style.visibility</p:attrName>
                                        </p:attrNameLst>
                                      </p:cBhvr>
                                      <p:to>
                                        <p:strVal val="hidden"/>
                                      </p:to>
                                    </p:set>
                                  </p:childTnLst>
                                </p:cTn>
                              </p:par>
                              <p:par>
                                <p:cTn id="601" presetID="2" presetClass="exit" presetSubtype="12" fill="hold" grpId="3" nodeType="withEffect">
                                  <p:stCondLst>
                                    <p:cond delay="0"/>
                                  </p:stCondLst>
                                  <p:childTnLst>
                                    <p:anim calcmode="lin" valueType="num">
                                      <p:cBhvr additive="base">
                                        <p:cTn id="602" dur="4000"/>
                                        <p:tgtEl>
                                          <p:spTgt spid="73"/>
                                        </p:tgtEl>
                                        <p:attrNameLst>
                                          <p:attrName>ppt_x</p:attrName>
                                        </p:attrNameLst>
                                      </p:cBhvr>
                                      <p:tavLst>
                                        <p:tav tm="0">
                                          <p:val>
                                            <p:strVal val="ppt_x"/>
                                          </p:val>
                                        </p:tav>
                                        <p:tav tm="100000">
                                          <p:val>
                                            <p:strVal val="0-ppt_w/2"/>
                                          </p:val>
                                        </p:tav>
                                      </p:tavLst>
                                    </p:anim>
                                    <p:anim calcmode="lin" valueType="num">
                                      <p:cBhvr additive="base">
                                        <p:cTn id="603" dur="4000"/>
                                        <p:tgtEl>
                                          <p:spTgt spid="73"/>
                                        </p:tgtEl>
                                        <p:attrNameLst>
                                          <p:attrName>ppt_y</p:attrName>
                                        </p:attrNameLst>
                                      </p:cBhvr>
                                      <p:tavLst>
                                        <p:tav tm="0">
                                          <p:val>
                                            <p:strVal val="ppt_y"/>
                                          </p:val>
                                        </p:tav>
                                        <p:tav tm="100000">
                                          <p:val>
                                            <p:strVal val="1+ppt_h/2"/>
                                          </p:val>
                                        </p:tav>
                                      </p:tavLst>
                                    </p:anim>
                                    <p:set>
                                      <p:cBhvr>
                                        <p:cTn id="604" dur="1" fill="hold">
                                          <p:stCondLst>
                                            <p:cond delay="3999"/>
                                          </p:stCondLst>
                                        </p:cTn>
                                        <p:tgtEl>
                                          <p:spTgt spid="73"/>
                                        </p:tgtEl>
                                        <p:attrNameLst>
                                          <p:attrName>style.visibility</p:attrName>
                                        </p:attrNameLst>
                                      </p:cBhvr>
                                      <p:to>
                                        <p:strVal val="hidden"/>
                                      </p:to>
                                    </p:set>
                                  </p:childTnLst>
                                </p:cTn>
                              </p:par>
                              <p:par>
                                <p:cTn id="605" presetID="2" presetClass="exit" presetSubtype="12" fill="hold" grpId="3" nodeType="withEffect">
                                  <p:stCondLst>
                                    <p:cond delay="0"/>
                                  </p:stCondLst>
                                  <p:childTnLst>
                                    <p:anim calcmode="lin" valueType="num">
                                      <p:cBhvr additive="base">
                                        <p:cTn id="606" dur="4000"/>
                                        <p:tgtEl>
                                          <p:spTgt spid="27"/>
                                        </p:tgtEl>
                                        <p:attrNameLst>
                                          <p:attrName>ppt_x</p:attrName>
                                        </p:attrNameLst>
                                      </p:cBhvr>
                                      <p:tavLst>
                                        <p:tav tm="0">
                                          <p:val>
                                            <p:strVal val="ppt_x"/>
                                          </p:val>
                                        </p:tav>
                                        <p:tav tm="100000">
                                          <p:val>
                                            <p:strVal val="0-ppt_w/2"/>
                                          </p:val>
                                        </p:tav>
                                      </p:tavLst>
                                    </p:anim>
                                    <p:anim calcmode="lin" valueType="num">
                                      <p:cBhvr additive="base">
                                        <p:cTn id="607" dur="4000"/>
                                        <p:tgtEl>
                                          <p:spTgt spid="27"/>
                                        </p:tgtEl>
                                        <p:attrNameLst>
                                          <p:attrName>ppt_y</p:attrName>
                                        </p:attrNameLst>
                                      </p:cBhvr>
                                      <p:tavLst>
                                        <p:tav tm="0">
                                          <p:val>
                                            <p:strVal val="ppt_y"/>
                                          </p:val>
                                        </p:tav>
                                        <p:tav tm="100000">
                                          <p:val>
                                            <p:strVal val="1+ppt_h/2"/>
                                          </p:val>
                                        </p:tav>
                                      </p:tavLst>
                                    </p:anim>
                                    <p:set>
                                      <p:cBhvr>
                                        <p:cTn id="608" dur="1" fill="hold">
                                          <p:stCondLst>
                                            <p:cond delay="3999"/>
                                          </p:stCondLst>
                                        </p:cTn>
                                        <p:tgtEl>
                                          <p:spTgt spid="27"/>
                                        </p:tgtEl>
                                        <p:attrNameLst>
                                          <p:attrName>style.visibility</p:attrName>
                                        </p:attrNameLst>
                                      </p:cBhvr>
                                      <p:to>
                                        <p:strVal val="hidden"/>
                                      </p:to>
                                    </p:set>
                                  </p:childTnLst>
                                </p:cTn>
                              </p:par>
                              <p:par>
                                <p:cTn id="609" presetID="2" presetClass="exit" presetSubtype="12" fill="hold" grpId="3" nodeType="withEffect">
                                  <p:stCondLst>
                                    <p:cond delay="0"/>
                                  </p:stCondLst>
                                  <p:childTnLst>
                                    <p:anim calcmode="lin" valueType="num">
                                      <p:cBhvr additive="base">
                                        <p:cTn id="610" dur="4000"/>
                                        <p:tgtEl>
                                          <p:spTgt spid="29"/>
                                        </p:tgtEl>
                                        <p:attrNameLst>
                                          <p:attrName>ppt_x</p:attrName>
                                        </p:attrNameLst>
                                      </p:cBhvr>
                                      <p:tavLst>
                                        <p:tav tm="0">
                                          <p:val>
                                            <p:strVal val="ppt_x"/>
                                          </p:val>
                                        </p:tav>
                                        <p:tav tm="100000">
                                          <p:val>
                                            <p:strVal val="0-ppt_w/2"/>
                                          </p:val>
                                        </p:tav>
                                      </p:tavLst>
                                    </p:anim>
                                    <p:anim calcmode="lin" valueType="num">
                                      <p:cBhvr additive="base">
                                        <p:cTn id="611" dur="4000"/>
                                        <p:tgtEl>
                                          <p:spTgt spid="29"/>
                                        </p:tgtEl>
                                        <p:attrNameLst>
                                          <p:attrName>ppt_y</p:attrName>
                                        </p:attrNameLst>
                                      </p:cBhvr>
                                      <p:tavLst>
                                        <p:tav tm="0">
                                          <p:val>
                                            <p:strVal val="ppt_y"/>
                                          </p:val>
                                        </p:tav>
                                        <p:tav tm="100000">
                                          <p:val>
                                            <p:strVal val="1+ppt_h/2"/>
                                          </p:val>
                                        </p:tav>
                                      </p:tavLst>
                                    </p:anim>
                                    <p:set>
                                      <p:cBhvr>
                                        <p:cTn id="612" dur="1" fill="hold">
                                          <p:stCondLst>
                                            <p:cond delay="3999"/>
                                          </p:stCondLst>
                                        </p:cTn>
                                        <p:tgtEl>
                                          <p:spTgt spid="29"/>
                                        </p:tgtEl>
                                        <p:attrNameLst>
                                          <p:attrName>style.visibility</p:attrName>
                                        </p:attrNameLst>
                                      </p:cBhvr>
                                      <p:to>
                                        <p:strVal val="hidden"/>
                                      </p:to>
                                    </p:set>
                                  </p:childTnLst>
                                </p:cTn>
                              </p:par>
                              <p:par>
                                <p:cTn id="613" presetID="2" presetClass="exit" presetSubtype="12" fill="hold" grpId="3" nodeType="withEffect">
                                  <p:stCondLst>
                                    <p:cond delay="0"/>
                                  </p:stCondLst>
                                  <p:childTnLst>
                                    <p:anim calcmode="lin" valueType="num">
                                      <p:cBhvr additive="base">
                                        <p:cTn id="614" dur="4000"/>
                                        <p:tgtEl>
                                          <p:spTgt spid="31"/>
                                        </p:tgtEl>
                                        <p:attrNameLst>
                                          <p:attrName>ppt_x</p:attrName>
                                        </p:attrNameLst>
                                      </p:cBhvr>
                                      <p:tavLst>
                                        <p:tav tm="0">
                                          <p:val>
                                            <p:strVal val="ppt_x"/>
                                          </p:val>
                                        </p:tav>
                                        <p:tav tm="100000">
                                          <p:val>
                                            <p:strVal val="0-ppt_w/2"/>
                                          </p:val>
                                        </p:tav>
                                      </p:tavLst>
                                    </p:anim>
                                    <p:anim calcmode="lin" valueType="num">
                                      <p:cBhvr additive="base">
                                        <p:cTn id="615" dur="4000"/>
                                        <p:tgtEl>
                                          <p:spTgt spid="31"/>
                                        </p:tgtEl>
                                        <p:attrNameLst>
                                          <p:attrName>ppt_y</p:attrName>
                                        </p:attrNameLst>
                                      </p:cBhvr>
                                      <p:tavLst>
                                        <p:tav tm="0">
                                          <p:val>
                                            <p:strVal val="ppt_y"/>
                                          </p:val>
                                        </p:tav>
                                        <p:tav tm="100000">
                                          <p:val>
                                            <p:strVal val="1+ppt_h/2"/>
                                          </p:val>
                                        </p:tav>
                                      </p:tavLst>
                                    </p:anim>
                                    <p:set>
                                      <p:cBhvr>
                                        <p:cTn id="616" dur="1" fill="hold">
                                          <p:stCondLst>
                                            <p:cond delay="3999"/>
                                          </p:stCondLst>
                                        </p:cTn>
                                        <p:tgtEl>
                                          <p:spTgt spid="31"/>
                                        </p:tgtEl>
                                        <p:attrNameLst>
                                          <p:attrName>style.visibility</p:attrName>
                                        </p:attrNameLst>
                                      </p:cBhvr>
                                      <p:to>
                                        <p:strVal val="hidden"/>
                                      </p:to>
                                    </p:set>
                                  </p:childTnLst>
                                </p:cTn>
                              </p:par>
                              <p:par>
                                <p:cTn id="617" presetID="2" presetClass="exit" presetSubtype="12" fill="hold" grpId="3" nodeType="withEffect">
                                  <p:stCondLst>
                                    <p:cond delay="0"/>
                                  </p:stCondLst>
                                  <p:childTnLst>
                                    <p:anim calcmode="lin" valueType="num">
                                      <p:cBhvr additive="base">
                                        <p:cTn id="618" dur="4000"/>
                                        <p:tgtEl>
                                          <p:spTgt spid="33"/>
                                        </p:tgtEl>
                                        <p:attrNameLst>
                                          <p:attrName>ppt_x</p:attrName>
                                        </p:attrNameLst>
                                      </p:cBhvr>
                                      <p:tavLst>
                                        <p:tav tm="0">
                                          <p:val>
                                            <p:strVal val="ppt_x"/>
                                          </p:val>
                                        </p:tav>
                                        <p:tav tm="100000">
                                          <p:val>
                                            <p:strVal val="0-ppt_w/2"/>
                                          </p:val>
                                        </p:tav>
                                      </p:tavLst>
                                    </p:anim>
                                    <p:anim calcmode="lin" valueType="num">
                                      <p:cBhvr additive="base">
                                        <p:cTn id="619" dur="4000"/>
                                        <p:tgtEl>
                                          <p:spTgt spid="33"/>
                                        </p:tgtEl>
                                        <p:attrNameLst>
                                          <p:attrName>ppt_y</p:attrName>
                                        </p:attrNameLst>
                                      </p:cBhvr>
                                      <p:tavLst>
                                        <p:tav tm="0">
                                          <p:val>
                                            <p:strVal val="ppt_y"/>
                                          </p:val>
                                        </p:tav>
                                        <p:tav tm="100000">
                                          <p:val>
                                            <p:strVal val="1+ppt_h/2"/>
                                          </p:val>
                                        </p:tav>
                                      </p:tavLst>
                                    </p:anim>
                                    <p:set>
                                      <p:cBhvr>
                                        <p:cTn id="620" dur="1" fill="hold">
                                          <p:stCondLst>
                                            <p:cond delay="3999"/>
                                          </p:stCondLst>
                                        </p:cTn>
                                        <p:tgtEl>
                                          <p:spTgt spid="33"/>
                                        </p:tgtEl>
                                        <p:attrNameLst>
                                          <p:attrName>style.visibility</p:attrName>
                                        </p:attrNameLst>
                                      </p:cBhvr>
                                      <p:to>
                                        <p:strVal val="hidden"/>
                                      </p:to>
                                    </p:set>
                                  </p:childTnLst>
                                </p:cTn>
                              </p:par>
                              <p:par>
                                <p:cTn id="621" presetID="2" presetClass="exit" presetSubtype="12" fill="hold" grpId="3" nodeType="withEffect">
                                  <p:stCondLst>
                                    <p:cond delay="0"/>
                                  </p:stCondLst>
                                  <p:childTnLst>
                                    <p:anim calcmode="lin" valueType="num">
                                      <p:cBhvr additive="base">
                                        <p:cTn id="622" dur="4000"/>
                                        <p:tgtEl>
                                          <p:spTgt spid="35"/>
                                        </p:tgtEl>
                                        <p:attrNameLst>
                                          <p:attrName>ppt_x</p:attrName>
                                        </p:attrNameLst>
                                      </p:cBhvr>
                                      <p:tavLst>
                                        <p:tav tm="0">
                                          <p:val>
                                            <p:strVal val="ppt_x"/>
                                          </p:val>
                                        </p:tav>
                                        <p:tav tm="100000">
                                          <p:val>
                                            <p:strVal val="0-ppt_w/2"/>
                                          </p:val>
                                        </p:tav>
                                      </p:tavLst>
                                    </p:anim>
                                    <p:anim calcmode="lin" valueType="num">
                                      <p:cBhvr additive="base">
                                        <p:cTn id="623" dur="4000"/>
                                        <p:tgtEl>
                                          <p:spTgt spid="35"/>
                                        </p:tgtEl>
                                        <p:attrNameLst>
                                          <p:attrName>ppt_y</p:attrName>
                                        </p:attrNameLst>
                                      </p:cBhvr>
                                      <p:tavLst>
                                        <p:tav tm="0">
                                          <p:val>
                                            <p:strVal val="ppt_y"/>
                                          </p:val>
                                        </p:tav>
                                        <p:tav tm="100000">
                                          <p:val>
                                            <p:strVal val="1+ppt_h/2"/>
                                          </p:val>
                                        </p:tav>
                                      </p:tavLst>
                                    </p:anim>
                                    <p:set>
                                      <p:cBhvr>
                                        <p:cTn id="624" dur="1" fill="hold">
                                          <p:stCondLst>
                                            <p:cond delay="3999"/>
                                          </p:stCondLst>
                                        </p:cTn>
                                        <p:tgtEl>
                                          <p:spTgt spid="35"/>
                                        </p:tgtEl>
                                        <p:attrNameLst>
                                          <p:attrName>style.visibility</p:attrName>
                                        </p:attrNameLst>
                                      </p:cBhvr>
                                      <p:to>
                                        <p:strVal val="hidden"/>
                                      </p:to>
                                    </p:set>
                                  </p:childTnLst>
                                </p:cTn>
                              </p:par>
                              <p:par>
                                <p:cTn id="625" presetID="2" presetClass="exit" presetSubtype="12" fill="hold" grpId="3" nodeType="withEffect">
                                  <p:stCondLst>
                                    <p:cond delay="0"/>
                                  </p:stCondLst>
                                  <p:childTnLst>
                                    <p:anim calcmode="lin" valueType="num">
                                      <p:cBhvr additive="base">
                                        <p:cTn id="626" dur="4000"/>
                                        <p:tgtEl>
                                          <p:spTgt spid="37"/>
                                        </p:tgtEl>
                                        <p:attrNameLst>
                                          <p:attrName>ppt_x</p:attrName>
                                        </p:attrNameLst>
                                      </p:cBhvr>
                                      <p:tavLst>
                                        <p:tav tm="0">
                                          <p:val>
                                            <p:strVal val="ppt_x"/>
                                          </p:val>
                                        </p:tav>
                                        <p:tav tm="100000">
                                          <p:val>
                                            <p:strVal val="0-ppt_w/2"/>
                                          </p:val>
                                        </p:tav>
                                      </p:tavLst>
                                    </p:anim>
                                    <p:anim calcmode="lin" valueType="num">
                                      <p:cBhvr additive="base">
                                        <p:cTn id="627" dur="4000"/>
                                        <p:tgtEl>
                                          <p:spTgt spid="37"/>
                                        </p:tgtEl>
                                        <p:attrNameLst>
                                          <p:attrName>ppt_y</p:attrName>
                                        </p:attrNameLst>
                                      </p:cBhvr>
                                      <p:tavLst>
                                        <p:tav tm="0">
                                          <p:val>
                                            <p:strVal val="ppt_y"/>
                                          </p:val>
                                        </p:tav>
                                        <p:tav tm="100000">
                                          <p:val>
                                            <p:strVal val="1+ppt_h/2"/>
                                          </p:val>
                                        </p:tav>
                                      </p:tavLst>
                                    </p:anim>
                                    <p:set>
                                      <p:cBhvr>
                                        <p:cTn id="628" dur="1" fill="hold">
                                          <p:stCondLst>
                                            <p:cond delay="3999"/>
                                          </p:stCondLst>
                                        </p:cTn>
                                        <p:tgtEl>
                                          <p:spTgt spid="37"/>
                                        </p:tgtEl>
                                        <p:attrNameLst>
                                          <p:attrName>style.visibility</p:attrName>
                                        </p:attrNameLst>
                                      </p:cBhvr>
                                      <p:to>
                                        <p:strVal val="hidden"/>
                                      </p:to>
                                    </p:set>
                                  </p:childTnLst>
                                </p:cTn>
                              </p:par>
                              <p:par>
                                <p:cTn id="629" presetID="5" presetClass="exit" presetSubtype="10" fill="hold" grpId="4" nodeType="withEffect">
                                  <p:stCondLst>
                                    <p:cond delay="0"/>
                                  </p:stCondLst>
                                  <p:childTnLst>
                                    <p:animEffect transition="out" filter="checkerboard(across)">
                                      <p:cBhvr>
                                        <p:cTn id="630" dur="4000"/>
                                        <p:tgtEl>
                                          <p:spTgt spid="41"/>
                                        </p:tgtEl>
                                      </p:cBhvr>
                                    </p:animEffect>
                                    <p:set>
                                      <p:cBhvr>
                                        <p:cTn id="631" dur="1" fill="hold">
                                          <p:stCondLst>
                                            <p:cond delay="3999"/>
                                          </p:stCondLst>
                                        </p:cTn>
                                        <p:tgtEl>
                                          <p:spTgt spid="41"/>
                                        </p:tgtEl>
                                        <p:attrNameLst>
                                          <p:attrName>style.visibility</p:attrName>
                                        </p:attrNameLst>
                                      </p:cBhvr>
                                      <p:to>
                                        <p:strVal val="hidden"/>
                                      </p:to>
                                    </p:set>
                                  </p:childTnLst>
                                </p:cTn>
                              </p:par>
                              <p:par>
                                <p:cTn id="632" presetID="5" presetClass="exit" presetSubtype="10" fill="hold" grpId="4" nodeType="withEffect">
                                  <p:stCondLst>
                                    <p:cond delay="0"/>
                                  </p:stCondLst>
                                  <p:childTnLst>
                                    <p:animEffect transition="out" filter="checkerboard(across)">
                                      <p:cBhvr>
                                        <p:cTn id="633" dur="4000"/>
                                        <p:tgtEl>
                                          <p:spTgt spid="46"/>
                                        </p:tgtEl>
                                      </p:cBhvr>
                                    </p:animEffect>
                                    <p:set>
                                      <p:cBhvr>
                                        <p:cTn id="634" dur="1" fill="hold">
                                          <p:stCondLst>
                                            <p:cond delay="3999"/>
                                          </p:stCondLst>
                                        </p:cTn>
                                        <p:tgtEl>
                                          <p:spTgt spid="46"/>
                                        </p:tgtEl>
                                        <p:attrNameLst>
                                          <p:attrName>style.visibility</p:attrName>
                                        </p:attrNameLst>
                                      </p:cBhvr>
                                      <p:to>
                                        <p:strVal val="hidden"/>
                                      </p:to>
                                    </p:set>
                                  </p:childTnLst>
                                </p:cTn>
                              </p:par>
                              <p:par>
                                <p:cTn id="635" presetID="5" presetClass="exit" presetSubtype="10" fill="hold" grpId="4" nodeType="withEffect">
                                  <p:stCondLst>
                                    <p:cond delay="0"/>
                                  </p:stCondLst>
                                  <p:childTnLst>
                                    <p:animEffect transition="out" filter="checkerboard(across)">
                                      <p:cBhvr>
                                        <p:cTn id="636" dur="4000"/>
                                        <p:tgtEl>
                                          <p:spTgt spid="54"/>
                                        </p:tgtEl>
                                      </p:cBhvr>
                                    </p:animEffect>
                                    <p:set>
                                      <p:cBhvr>
                                        <p:cTn id="637" dur="1" fill="hold">
                                          <p:stCondLst>
                                            <p:cond delay="3999"/>
                                          </p:stCondLst>
                                        </p:cTn>
                                        <p:tgtEl>
                                          <p:spTgt spid="54"/>
                                        </p:tgtEl>
                                        <p:attrNameLst>
                                          <p:attrName>style.visibility</p:attrName>
                                        </p:attrNameLst>
                                      </p:cBhvr>
                                      <p:to>
                                        <p:strVal val="hidden"/>
                                      </p:to>
                                    </p:set>
                                  </p:childTnLst>
                                </p:cTn>
                              </p:par>
                              <p:par>
                                <p:cTn id="638" presetID="5" presetClass="exit" presetSubtype="10" fill="hold" grpId="4" nodeType="withEffect">
                                  <p:stCondLst>
                                    <p:cond delay="0"/>
                                  </p:stCondLst>
                                  <p:childTnLst>
                                    <p:animEffect transition="out" filter="checkerboard(across)">
                                      <p:cBhvr>
                                        <p:cTn id="639" dur="4000"/>
                                        <p:tgtEl>
                                          <p:spTgt spid="62"/>
                                        </p:tgtEl>
                                      </p:cBhvr>
                                    </p:animEffect>
                                    <p:set>
                                      <p:cBhvr>
                                        <p:cTn id="640" dur="1" fill="hold">
                                          <p:stCondLst>
                                            <p:cond delay="3999"/>
                                          </p:stCondLst>
                                        </p:cTn>
                                        <p:tgtEl>
                                          <p:spTgt spid="62"/>
                                        </p:tgtEl>
                                        <p:attrNameLst>
                                          <p:attrName>style.visibility</p:attrName>
                                        </p:attrNameLst>
                                      </p:cBhvr>
                                      <p:to>
                                        <p:strVal val="hidden"/>
                                      </p:to>
                                    </p:set>
                                  </p:childTnLst>
                                </p:cTn>
                              </p:par>
                              <p:par>
                                <p:cTn id="641" presetID="5" presetClass="exit" presetSubtype="10" fill="hold" grpId="4" nodeType="withEffect">
                                  <p:stCondLst>
                                    <p:cond delay="0"/>
                                  </p:stCondLst>
                                  <p:childTnLst>
                                    <p:animEffect transition="out" filter="checkerboard(across)">
                                      <p:cBhvr>
                                        <p:cTn id="642" dur="4000"/>
                                        <p:tgtEl>
                                          <p:spTgt spid="70"/>
                                        </p:tgtEl>
                                      </p:cBhvr>
                                    </p:animEffect>
                                    <p:set>
                                      <p:cBhvr>
                                        <p:cTn id="643" dur="1" fill="hold">
                                          <p:stCondLst>
                                            <p:cond delay="3999"/>
                                          </p:stCondLst>
                                        </p:cTn>
                                        <p:tgtEl>
                                          <p:spTgt spid="70"/>
                                        </p:tgtEl>
                                        <p:attrNameLst>
                                          <p:attrName>style.visibility</p:attrName>
                                        </p:attrNameLst>
                                      </p:cBhvr>
                                      <p:to>
                                        <p:strVal val="hidden"/>
                                      </p:to>
                                    </p:set>
                                  </p:childTnLst>
                                </p:cTn>
                              </p:par>
                              <p:par>
                                <p:cTn id="644" presetID="5" presetClass="exit" presetSubtype="10" fill="hold" grpId="4" nodeType="withEffect">
                                  <p:stCondLst>
                                    <p:cond delay="0"/>
                                  </p:stCondLst>
                                  <p:childTnLst>
                                    <p:animEffect transition="out" filter="checkerboard(across)">
                                      <p:cBhvr>
                                        <p:cTn id="645" dur="4000"/>
                                        <p:tgtEl>
                                          <p:spTgt spid="72"/>
                                        </p:tgtEl>
                                      </p:cBhvr>
                                    </p:animEffect>
                                    <p:set>
                                      <p:cBhvr>
                                        <p:cTn id="646" dur="1" fill="hold">
                                          <p:stCondLst>
                                            <p:cond delay="3999"/>
                                          </p:stCondLst>
                                        </p:cTn>
                                        <p:tgtEl>
                                          <p:spTgt spid="72"/>
                                        </p:tgtEl>
                                        <p:attrNameLst>
                                          <p:attrName>style.visibility</p:attrName>
                                        </p:attrNameLst>
                                      </p:cBhvr>
                                      <p:to>
                                        <p:strVal val="hidden"/>
                                      </p:to>
                                    </p:set>
                                  </p:childTnLst>
                                </p:cTn>
                              </p:par>
                              <p:par>
                                <p:cTn id="647" presetID="5" presetClass="exit" presetSubtype="10" fill="hold" grpId="4" nodeType="withEffect">
                                  <p:stCondLst>
                                    <p:cond delay="0"/>
                                  </p:stCondLst>
                                  <p:childTnLst>
                                    <p:animEffect transition="out" filter="checkerboard(across)">
                                      <p:cBhvr>
                                        <p:cTn id="648" dur="4000"/>
                                        <p:tgtEl>
                                          <p:spTgt spid="26"/>
                                        </p:tgtEl>
                                      </p:cBhvr>
                                    </p:animEffect>
                                    <p:set>
                                      <p:cBhvr>
                                        <p:cTn id="649" dur="1" fill="hold">
                                          <p:stCondLst>
                                            <p:cond delay="3999"/>
                                          </p:stCondLst>
                                        </p:cTn>
                                        <p:tgtEl>
                                          <p:spTgt spid="26"/>
                                        </p:tgtEl>
                                        <p:attrNameLst>
                                          <p:attrName>style.visibility</p:attrName>
                                        </p:attrNameLst>
                                      </p:cBhvr>
                                      <p:to>
                                        <p:strVal val="hidden"/>
                                      </p:to>
                                    </p:set>
                                  </p:childTnLst>
                                </p:cTn>
                              </p:par>
                              <p:par>
                                <p:cTn id="650" presetID="5" presetClass="exit" presetSubtype="10" fill="hold" grpId="4" nodeType="withEffect">
                                  <p:stCondLst>
                                    <p:cond delay="0"/>
                                  </p:stCondLst>
                                  <p:childTnLst>
                                    <p:animEffect transition="out" filter="checkerboard(across)">
                                      <p:cBhvr>
                                        <p:cTn id="651" dur="4000"/>
                                        <p:tgtEl>
                                          <p:spTgt spid="28"/>
                                        </p:tgtEl>
                                      </p:cBhvr>
                                    </p:animEffect>
                                    <p:set>
                                      <p:cBhvr>
                                        <p:cTn id="652" dur="1" fill="hold">
                                          <p:stCondLst>
                                            <p:cond delay="3999"/>
                                          </p:stCondLst>
                                        </p:cTn>
                                        <p:tgtEl>
                                          <p:spTgt spid="28"/>
                                        </p:tgtEl>
                                        <p:attrNameLst>
                                          <p:attrName>style.visibility</p:attrName>
                                        </p:attrNameLst>
                                      </p:cBhvr>
                                      <p:to>
                                        <p:strVal val="hidden"/>
                                      </p:to>
                                    </p:set>
                                  </p:childTnLst>
                                </p:cTn>
                              </p:par>
                              <p:par>
                                <p:cTn id="653" presetID="5" presetClass="exit" presetSubtype="10" fill="hold" grpId="4" nodeType="withEffect">
                                  <p:stCondLst>
                                    <p:cond delay="0"/>
                                  </p:stCondLst>
                                  <p:childTnLst>
                                    <p:animEffect transition="out" filter="checkerboard(across)">
                                      <p:cBhvr>
                                        <p:cTn id="654" dur="4000"/>
                                        <p:tgtEl>
                                          <p:spTgt spid="30"/>
                                        </p:tgtEl>
                                      </p:cBhvr>
                                    </p:animEffect>
                                    <p:set>
                                      <p:cBhvr>
                                        <p:cTn id="655" dur="1" fill="hold">
                                          <p:stCondLst>
                                            <p:cond delay="3999"/>
                                          </p:stCondLst>
                                        </p:cTn>
                                        <p:tgtEl>
                                          <p:spTgt spid="30"/>
                                        </p:tgtEl>
                                        <p:attrNameLst>
                                          <p:attrName>style.visibility</p:attrName>
                                        </p:attrNameLst>
                                      </p:cBhvr>
                                      <p:to>
                                        <p:strVal val="hidden"/>
                                      </p:to>
                                    </p:set>
                                  </p:childTnLst>
                                </p:cTn>
                              </p:par>
                              <p:par>
                                <p:cTn id="656" presetID="5" presetClass="exit" presetSubtype="10" fill="hold" grpId="4" nodeType="withEffect">
                                  <p:stCondLst>
                                    <p:cond delay="0"/>
                                  </p:stCondLst>
                                  <p:childTnLst>
                                    <p:animEffect transition="out" filter="checkerboard(across)">
                                      <p:cBhvr>
                                        <p:cTn id="657" dur="4000"/>
                                        <p:tgtEl>
                                          <p:spTgt spid="32"/>
                                        </p:tgtEl>
                                      </p:cBhvr>
                                    </p:animEffect>
                                    <p:set>
                                      <p:cBhvr>
                                        <p:cTn id="658" dur="1" fill="hold">
                                          <p:stCondLst>
                                            <p:cond delay="3999"/>
                                          </p:stCondLst>
                                        </p:cTn>
                                        <p:tgtEl>
                                          <p:spTgt spid="32"/>
                                        </p:tgtEl>
                                        <p:attrNameLst>
                                          <p:attrName>style.visibility</p:attrName>
                                        </p:attrNameLst>
                                      </p:cBhvr>
                                      <p:to>
                                        <p:strVal val="hidden"/>
                                      </p:to>
                                    </p:set>
                                  </p:childTnLst>
                                </p:cTn>
                              </p:par>
                              <p:par>
                                <p:cTn id="659" presetID="5" presetClass="exit" presetSubtype="10" fill="hold" grpId="4" nodeType="withEffect">
                                  <p:stCondLst>
                                    <p:cond delay="0"/>
                                  </p:stCondLst>
                                  <p:childTnLst>
                                    <p:animEffect transition="out" filter="checkerboard(across)">
                                      <p:cBhvr>
                                        <p:cTn id="660" dur="4000"/>
                                        <p:tgtEl>
                                          <p:spTgt spid="34"/>
                                        </p:tgtEl>
                                      </p:cBhvr>
                                    </p:animEffect>
                                    <p:set>
                                      <p:cBhvr>
                                        <p:cTn id="661" dur="1" fill="hold">
                                          <p:stCondLst>
                                            <p:cond delay="3999"/>
                                          </p:stCondLst>
                                        </p:cTn>
                                        <p:tgtEl>
                                          <p:spTgt spid="34"/>
                                        </p:tgtEl>
                                        <p:attrNameLst>
                                          <p:attrName>style.visibility</p:attrName>
                                        </p:attrNameLst>
                                      </p:cBhvr>
                                      <p:to>
                                        <p:strVal val="hidden"/>
                                      </p:to>
                                    </p:set>
                                  </p:childTnLst>
                                </p:cTn>
                              </p:par>
                              <p:par>
                                <p:cTn id="662" presetID="5" presetClass="exit" presetSubtype="10" fill="hold" grpId="4" nodeType="withEffect">
                                  <p:stCondLst>
                                    <p:cond delay="0"/>
                                  </p:stCondLst>
                                  <p:childTnLst>
                                    <p:animEffect transition="out" filter="checkerboard(across)">
                                      <p:cBhvr>
                                        <p:cTn id="663" dur="4000"/>
                                        <p:tgtEl>
                                          <p:spTgt spid="36"/>
                                        </p:tgtEl>
                                      </p:cBhvr>
                                    </p:animEffect>
                                    <p:set>
                                      <p:cBhvr>
                                        <p:cTn id="664" dur="1" fill="hold">
                                          <p:stCondLst>
                                            <p:cond delay="3999"/>
                                          </p:stCondLst>
                                        </p:cTn>
                                        <p:tgtEl>
                                          <p:spTgt spid="36"/>
                                        </p:tgtEl>
                                        <p:attrNameLst>
                                          <p:attrName>style.visibility</p:attrName>
                                        </p:attrNameLst>
                                      </p:cBhvr>
                                      <p:to>
                                        <p:strVal val="hidden"/>
                                      </p:to>
                                    </p:set>
                                  </p:childTnLst>
                                </p:cTn>
                              </p:par>
                              <p:par>
                                <p:cTn id="665" presetID="5" presetClass="exit" presetSubtype="10" fill="hold" grpId="4" nodeType="withEffect">
                                  <p:stCondLst>
                                    <p:cond delay="0"/>
                                  </p:stCondLst>
                                  <p:childTnLst>
                                    <p:animEffect transition="out" filter="checkerboard(across)">
                                      <p:cBhvr>
                                        <p:cTn id="666" dur="4000"/>
                                        <p:tgtEl>
                                          <p:spTgt spid="42"/>
                                        </p:tgtEl>
                                      </p:cBhvr>
                                    </p:animEffect>
                                    <p:set>
                                      <p:cBhvr>
                                        <p:cTn id="667" dur="1" fill="hold">
                                          <p:stCondLst>
                                            <p:cond delay="3999"/>
                                          </p:stCondLst>
                                        </p:cTn>
                                        <p:tgtEl>
                                          <p:spTgt spid="42"/>
                                        </p:tgtEl>
                                        <p:attrNameLst>
                                          <p:attrName>style.visibility</p:attrName>
                                        </p:attrNameLst>
                                      </p:cBhvr>
                                      <p:to>
                                        <p:strVal val="hidden"/>
                                      </p:to>
                                    </p:set>
                                  </p:childTnLst>
                                </p:cTn>
                              </p:par>
                              <p:par>
                                <p:cTn id="668" presetID="5" presetClass="exit" presetSubtype="10" fill="hold" grpId="4" nodeType="withEffect">
                                  <p:stCondLst>
                                    <p:cond delay="0"/>
                                  </p:stCondLst>
                                  <p:childTnLst>
                                    <p:animEffect transition="out" filter="checkerboard(across)">
                                      <p:cBhvr>
                                        <p:cTn id="669" dur="4000"/>
                                        <p:tgtEl>
                                          <p:spTgt spid="50"/>
                                        </p:tgtEl>
                                      </p:cBhvr>
                                    </p:animEffect>
                                    <p:set>
                                      <p:cBhvr>
                                        <p:cTn id="670" dur="1" fill="hold">
                                          <p:stCondLst>
                                            <p:cond delay="3999"/>
                                          </p:stCondLst>
                                        </p:cTn>
                                        <p:tgtEl>
                                          <p:spTgt spid="50"/>
                                        </p:tgtEl>
                                        <p:attrNameLst>
                                          <p:attrName>style.visibility</p:attrName>
                                        </p:attrNameLst>
                                      </p:cBhvr>
                                      <p:to>
                                        <p:strVal val="hidden"/>
                                      </p:to>
                                    </p:set>
                                  </p:childTnLst>
                                </p:cTn>
                              </p:par>
                              <p:par>
                                <p:cTn id="671" presetID="5" presetClass="exit" presetSubtype="10" fill="hold" grpId="4" nodeType="withEffect">
                                  <p:stCondLst>
                                    <p:cond delay="0"/>
                                  </p:stCondLst>
                                  <p:childTnLst>
                                    <p:animEffect transition="out" filter="checkerboard(across)">
                                      <p:cBhvr>
                                        <p:cTn id="672" dur="4000"/>
                                        <p:tgtEl>
                                          <p:spTgt spid="58"/>
                                        </p:tgtEl>
                                      </p:cBhvr>
                                    </p:animEffect>
                                    <p:set>
                                      <p:cBhvr>
                                        <p:cTn id="673" dur="1" fill="hold">
                                          <p:stCondLst>
                                            <p:cond delay="3999"/>
                                          </p:stCondLst>
                                        </p:cTn>
                                        <p:tgtEl>
                                          <p:spTgt spid="58"/>
                                        </p:tgtEl>
                                        <p:attrNameLst>
                                          <p:attrName>style.visibility</p:attrName>
                                        </p:attrNameLst>
                                      </p:cBhvr>
                                      <p:to>
                                        <p:strVal val="hidden"/>
                                      </p:to>
                                    </p:set>
                                  </p:childTnLst>
                                </p:cTn>
                              </p:par>
                              <p:par>
                                <p:cTn id="674" presetID="5" presetClass="exit" presetSubtype="10" fill="hold" grpId="4" nodeType="withEffect">
                                  <p:stCondLst>
                                    <p:cond delay="0"/>
                                  </p:stCondLst>
                                  <p:childTnLst>
                                    <p:animEffect transition="out" filter="checkerboard(across)">
                                      <p:cBhvr>
                                        <p:cTn id="675" dur="4000"/>
                                        <p:tgtEl>
                                          <p:spTgt spid="66"/>
                                        </p:tgtEl>
                                      </p:cBhvr>
                                    </p:animEffect>
                                    <p:set>
                                      <p:cBhvr>
                                        <p:cTn id="676" dur="1" fill="hold">
                                          <p:stCondLst>
                                            <p:cond delay="3999"/>
                                          </p:stCondLst>
                                        </p:cTn>
                                        <p:tgtEl>
                                          <p:spTgt spid="66"/>
                                        </p:tgtEl>
                                        <p:attrNameLst>
                                          <p:attrName>style.visibility</p:attrName>
                                        </p:attrNameLst>
                                      </p:cBhvr>
                                      <p:to>
                                        <p:strVal val="hidden"/>
                                      </p:to>
                                    </p:set>
                                  </p:childTnLst>
                                </p:cTn>
                              </p:par>
                              <p:par>
                                <p:cTn id="677" presetID="5" presetClass="exit" presetSubtype="10" fill="hold" grpId="4" nodeType="withEffect">
                                  <p:stCondLst>
                                    <p:cond delay="0"/>
                                  </p:stCondLst>
                                  <p:childTnLst>
                                    <p:animEffect transition="out" filter="checkerboard(across)">
                                      <p:cBhvr>
                                        <p:cTn id="678" dur="4000"/>
                                        <p:tgtEl>
                                          <p:spTgt spid="71"/>
                                        </p:tgtEl>
                                      </p:cBhvr>
                                    </p:animEffect>
                                    <p:set>
                                      <p:cBhvr>
                                        <p:cTn id="679" dur="1" fill="hold">
                                          <p:stCondLst>
                                            <p:cond delay="3999"/>
                                          </p:stCondLst>
                                        </p:cTn>
                                        <p:tgtEl>
                                          <p:spTgt spid="71"/>
                                        </p:tgtEl>
                                        <p:attrNameLst>
                                          <p:attrName>style.visibility</p:attrName>
                                        </p:attrNameLst>
                                      </p:cBhvr>
                                      <p:to>
                                        <p:strVal val="hidden"/>
                                      </p:to>
                                    </p:set>
                                  </p:childTnLst>
                                </p:cTn>
                              </p:par>
                              <p:par>
                                <p:cTn id="680" presetID="5" presetClass="exit" presetSubtype="10" fill="hold" grpId="4" nodeType="withEffect">
                                  <p:stCondLst>
                                    <p:cond delay="0"/>
                                  </p:stCondLst>
                                  <p:childTnLst>
                                    <p:animEffect transition="out" filter="checkerboard(across)">
                                      <p:cBhvr>
                                        <p:cTn id="681" dur="4000"/>
                                        <p:tgtEl>
                                          <p:spTgt spid="73"/>
                                        </p:tgtEl>
                                      </p:cBhvr>
                                    </p:animEffect>
                                    <p:set>
                                      <p:cBhvr>
                                        <p:cTn id="682" dur="1" fill="hold">
                                          <p:stCondLst>
                                            <p:cond delay="3999"/>
                                          </p:stCondLst>
                                        </p:cTn>
                                        <p:tgtEl>
                                          <p:spTgt spid="73"/>
                                        </p:tgtEl>
                                        <p:attrNameLst>
                                          <p:attrName>style.visibility</p:attrName>
                                        </p:attrNameLst>
                                      </p:cBhvr>
                                      <p:to>
                                        <p:strVal val="hidden"/>
                                      </p:to>
                                    </p:set>
                                  </p:childTnLst>
                                </p:cTn>
                              </p:par>
                              <p:par>
                                <p:cTn id="683" presetID="5" presetClass="exit" presetSubtype="10" fill="hold" grpId="4" nodeType="withEffect">
                                  <p:stCondLst>
                                    <p:cond delay="0"/>
                                  </p:stCondLst>
                                  <p:childTnLst>
                                    <p:animEffect transition="out" filter="checkerboard(across)">
                                      <p:cBhvr>
                                        <p:cTn id="684" dur="4000"/>
                                        <p:tgtEl>
                                          <p:spTgt spid="27"/>
                                        </p:tgtEl>
                                      </p:cBhvr>
                                    </p:animEffect>
                                    <p:set>
                                      <p:cBhvr>
                                        <p:cTn id="685" dur="1" fill="hold">
                                          <p:stCondLst>
                                            <p:cond delay="3999"/>
                                          </p:stCondLst>
                                        </p:cTn>
                                        <p:tgtEl>
                                          <p:spTgt spid="27"/>
                                        </p:tgtEl>
                                        <p:attrNameLst>
                                          <p:attrName>style.visibility</p:attrName>
                                        </p:attrNameLst>
                                      </p:cBhvr>
                                      <p:to>
                                        <p:strVal val="hidden"/>
                                      </p:to>
                                    </p:set>
                                  </p:childTnLst>
                                </p:cTn>
                              </p:par>
                              <p:par>
                                <p:cTn id="686" presetID="5" presetClass="exit" presetSubtype="10" fill="hold" grpId="4" nodeType="withEffect">
                                  <p:stCondLst>
                                    <p:cond delay="0"/>
                                  </p:stCondLst>
                                  <p:childTnLst>
                                    <p:animEffect transition="out" filter="checkerboard(across)">
                                      <p:cBhvr>
                                        <p:cTn id="687" dur="4000"/>
                                        <p:tgtEl>
                                          <p:spTgt spid="29"/>
                                        </p:tgtEl>
                                      </p:cBhvr>
                                    </p:animEffect>
                                    <p:set>
                                      <p:cBhvr>
                                        <p:cTn id="688" dur="1" fill="hold">
                                          <p:stCondLst>
                                            <p:cond delay="3999"/>
                                          </p:stCondLst>
                                        </p:cTn>
                                        <p:tgtEl>
                                          <p:spTgt spid="29"/>
                                        </p:tgtEl>
                                        <p:attrNameLst>
                                          <p:attrName>style.visibility</p:attrName>
                                        </p:attrNameLst>
                                      </p:cBhvr>
                                      <p:to>
                                        <p:strVal val="hidden"/>
                                      </p:to>
                                    </p:set>
                                  </p:childTnLst>
                                </p:cTn>
                              </p:par>
                              <p:par>
                                <p:cTn id="689" presetID="5" presetClass="exit" presetSubtype="10" fill="hold" grpId="4" nodeType="withEffect">
                                  <p:stCondLst>
                                    <p:cond delay="0"/>
                                  </p:stCondLst>
                                  <p:childTnLst>
                                    <p:animEffect transition="out" filter="checkerboard(across)">
                                      <p:cBhvr>
                                        <p:cTn id="690" dur="4000"/>
                                        <p:tgtEl>
                                          <p:spTgt spid="31"/>
                                        </p:tgtEl>
                                      </p:cBhvr>
                                    </p:animEffect>
                                    <p:set>
                                      <p:cBhvr>
                                        <p:cTn id="691" dur="1" fill="hold">
                                          <p:stCondLst>
                                            <p:cond delay="3999"/>
                                          </p:stCondLst>
                                        </p:cTn>
                                        <p:tgtEl>
                                          <p:spTgt spid="31"/>
                                        </p:tgtEl>
                                        <p:attrNameLst>
                                          <p:attrName>style.visibility</p:attrName>
                                        </p:attrNameLst>
                                      </p:cBhvr>
                                      <p:to>
                                        <p:strVal val="hidden"/>
                                      </p:to>
                                    </p:set>
                                  </p:childTnLst>
                                </p:cTn>
                              </p:par>
                              <p:par>
                                <p:cTn id="692" presetID="5" presetClass="exit" presetSubtype="10" fill="hold" grpId="4" nodeType="withEffect">
                                  <p:stCondLst>
                                    <p:cond delay="0"/>
                                  </p:stCondLst>
                                  <p:childTnLst>
                                    <p:animEffect transition="out" filter="checkerboard(across)">
                                      <p:cBhvr>
                                        <p:cTn id="693" dur="4000"/>
                                        <p:tgtEl>
                                          <p:spTgt spid="33"/>
                                        </p:tgtEl>
                                      </p:cBhvr>
                                    </p:animEffect>
                                    <p:set>
                                      <p:cBhvr>
                                        <p:cTn id="694" dur="1" fill="hold">
                                          <p:stCondLst>
                                            <p:cond delay="3999"/>
                                          </p:stCondLst>
                                        </p:cTn>
                                        <p:tgtEl>
                                          <p:spTgt spid="33"/>
                                        </p:tgtEl>
                                        <p:attrNameLst>
                                          <p:attrName>style.visibility</p:attrName>
                                        </p:attrNameLst>
                                      </p:cBhvr>
                                      <p:to>
                                        <p:strVal val="hidden"/>
                                      </p:to>
                                    </p:set>
                                  </p:childTnLst>
                                </p:cTn>
                              </p:par>
                              <p:par>
                                <p:cTn id="695" presetID="5" presetClass="exit" presetSubtype="10" fill="hold" grpId="4" nodeType="withEffect">
                                  <p:stCondLst>
                                    <p:cond delay="0"/>
                                  </p:stCondLst>
                                  <p:childTnLst>
                                    <p:animEffect transition="out" filter="checkerboard(across)">
                                      <p:cBhvr>
                                        <p:cTn id="696" dur="4000"/>
                                        <p:tgtEl>
                                          <p:spTgt spid="35"/>
                                        </p:tgtEl>
                                      </p:cBhvr>
                                    </p:animEffect>
                                    <p:set>
                                      <p:cBhvr>
                                        <p:cTn id="697" dur="1" fill="hold">
                                          <p:stCondLst>
                                            <p:cond delay="3999"/>
                                          </p:stCondLst>
                                        </p:cTn>
                                        <p:tgtEl>
                                          <p:spTgt spid="35"/>
                                        </p:tgtEl>
                                        <p:attrNameLst>
                                          <p:attrName>style.visibility</p:attrName>
                                        </p:attrNameLst>
                                      </p:cBhvr>
                                      <p:to>
                                        <p:strVal val="hidden"/>
                                      </p:to>
                                    </p:set>
                                  </p:childTnLst>
                                </p:cTn>
                              </p:par>
                              <p:par>
                                <p:cTn id="698" presetID="5" presetClass="exit" presetSubtype="10" fill="hold" grpId="4" nodeType="withEffect">
                                  <p:stCondLst>
                                    <p:cond delay="0"/>
                                  </p:stCondLst>
                                  <p:childTnLst>
                                    <p:animEffect transition="out" filter="checkerboard(across)">
                                      <p:cBhvr>
                                        <p:cTn id="699" dur="4000"/>
                                        <p:tgtEl>
                                          <p:spTgt spid="37"/>
                                        </p:tgtEl>
                                      </p:cBhvr>
                                    </p:animEffect>
                                    <p:set>
                                      <p:cBhvr>
                                        <p:cTn id="700" dur="1" fill="hold">
                                          <p:stCondLst>
                                            <p:cond delay="3999"/>
                                          </p:stCondLst>
                                        </p:cTn>
                                        <p:tgtEl>
                                          <p:spTgt spid="37"/>
                                        </p:tgtEl>
                                        <p:attrNameLst>
                                          <p:attrName>style.visibility</p:attrName>
                                        </p:attrNameLst>
                                      </p:cBhvr>
                                      <p:to>
                                        <p:strVal val="hidden"/>
                                      </p:to>
                                    </p:set>
                                  </p:childTnLst>
                                </p:cTn>
                              </p:par>
                              <p:par>
                                <p:cTn id="701" presetID="8" presetClass="emph" presetSubtype="0" fill="hold" grpId="5" nodeType="withEffect">
                                  <p:stCondLst>
                                    <p:cond delay="0"/>
                                  </p:stCondLst>
                                  <p:childTnLst>
                                    <p:animRot by="-21600000">
                                      <p:cBhvr>
                                        <p:cTn id="702" dur="4000" fill="hold"/>
                                        <p:tgtEl>
                                          <p:spTgt spid="41"/>
                                        </p:tgtEl>
                                        <p:attrNameLst>
                                          <p:attrName>r</p:attrName>
                                        </p:attrNameLst>
                                      </p:cBhvr>
                                    </p:animRot>
                                  </p:childTnLst>
                                </p:cTn>
                              </p:par>
                              <p:par>
                                <p:cTn id="703" presetID="8" presetClass="emph" presetSubtype="0" fill="hold" grpId="5" nodeType="withEffect">
                                  <p:stCondLst>
                                    <p:cond delay="0"/>
                                  </p:stCondLst>
                                  <p:childTnLst>
                                    <p:animRot by="-21600000">
                                      <p:cBhvr>
                                        <p:cTn id="704" dur="4000" fill="hold"/>
                                        <p:tgtEl>
                                          <p:spTgt spid="46"/>
                                        </p:tgtEl>
                                        <p:attrNameLst>
                                          <p:attrName>r</p:attrName>
                                        </p:attrNameLst>
                                      </p:cBhvr>
                                    </p:animRot>
                                  </p:childTnLst>
                                </p:cTn>
                              </p:par>
                              <p:par>
                                <p:cTn id="705" presetID="8" presetClass="emph" presetSubtype="0" fill="hold" grpId="5" nodeType="withEffect">
                                  <p:stCondLst>
                                    <p:cond delay="0"/>
                                  </p:stCondLst>
                                  <p:childTnLst>
                                    <p:animRot by="-21600000">
                                      <p:cBhvr>
                                        <p:cTn id="706" dur="4000" fill="hold"/>
                                        <p:tgtEl>
                                          <p:spTgt spid="54"/>
                                        </p:tgtEl>
                                        <p:attrNameLst>
                                          <p:attrName>r</p:attrName>
                                        </p:attrNameLst>
                                      </p:cBhvr>
                                    </p:animRot>
                                  </p:childTnLst>
                                </p:cTn>
                              </p:par>
                              <p:par>
                                <p:cTn id="707" presetID="8" presetClass="emph" presetSubtype="0" fill="hold" grpId="5" nodeType="withEffect">
                                  <p:stCondLst>
                                    <p:cond delay="0"/>
                                  </p:stCondLst>
                                  <p:childTnLst>
                                    <p:animRot by="-21600000">
                                      <p:cBhvr>
                                        <p:cTn id="708" dur="4000" fill="hold"/>
                                        <p:tgtEl>
                                          <p:spTgt spid="62"/>
                                        </p:tgtEl>
                                        <p:attrNameLst>
                                          <p:attrName>r</p:attrName>
                                        </p:attrNameLst>
                                      </p:cBhvr>
                                    </p:animRot>
                                  </p:childTnLst>
                                </p:cTn>
                              </p:par>
                              <p:par>
                                <p:cTn id="709" presetID="8" presetClass="emph" presetSubtype="0" fill="hold" grpId="5" nodeType="withEffect">
                                  <p:stCondLst>
                                    <p:cond delay="0"/>
                                  </p:stCondLst>
                                  <p:childTnLst>
                                    <p:animRot by="-21600000">
                                      <p:cBhvr>
                                        <p:cTn id="710" dur="4000" fill="hold"/>
                                        <p:tgtEl>
                                          <p:spTgt spid="70"/>
                                        </p:tgtEl>
                                        <p:attrNameLst>
                                          <p:attrName>r</p:attrName>
                                        </p:attrNameLst>
                                      </p:cBhvr>
                                    </p:animRot>
                                  </p:childTnLst>
                                </p:cTn>
                              </p:par>
                              <p:par>
                                <p:cTn id="711" presetID="8" presetClass="emph" presetSubtype="0" fill="hold" grpId="5" nodeType="withEffect">
                                  <p:stCondLst>
                                    <p:cond delay="0"/>
                                  </p:stCondLst>
                                  <p:childTnLst>
                                    <p:animRot by="-21600000">
                                      <p:cBhvr>
                                        <p:cTn id="712" dur="4000" fill="hold"/>
                                        <p:tgtEl>
                                          <p:spTgt spid="72"/>
                                        </p:tgtEl>
                                        <p:attrNameLst>
                                          <p:attrName>r</p:attrName>
                                        </p:attrNameLst>
                                      </p:cBhvr>
                                    </p:animRot>
                                  </p:childTnLst>
                                </p:cTn>
                              </p:par>
                              <p:par>
                                <p:cTn id="713" presetID="8" presetClass="emph" presetSubtype="0" fill="hold" grpId="5" nodeType="withEffect">
                                  <p:stCondLst>
                                    <p:cond delay="0"/>
                                  </p:stCondLst>
                                  <p:childTnLst>
                                    <p:animRot by="-21600000">
                                      <p:cBhvr>
                                        <p:cTn id="714" dur="4000" fill="hold"/>
                                        <p:tgtEl>
                                          <p:spTgt spid="26"/>
                                        </p:tgtEl>
                                        <p:attrNameLst>
                                          <p:attrName>r</p:attrName>
                                        </p:attrNameLst>
                                      </p:cBhvr>
                                    </p:animRot>
                                  </p:childTnLst>
                                </p:cTn>
                              </p:par>
                              <p:par>
                                <p:cTn id="715" presetID="8" presetClass="emph" presetSubtype="0" fill="hold" grpId="5" nodeType="withEffect">
                                  <p:stCondLst>
                                    <p:cond delay="0"/>
                                  </p:stCondLst>
                                  <p:childTnLst>
                                    <p:animRot by="-21600000">
                                      <p:cBhvr>
                                        <p:cTn id="716" dur="4000" fill="hold"/>
                                        <p:tgtEl>
                                          <p:spTgt spid="28"/>
                                        </p:tgtEl>
                                        <p:attrNameLst>
                                          <p:attrName>r</p:attrName>
                                        </p:attrNameLst>
                                      </p:cBhvr>
                                    </p:animRot>
                                  </p:childTnLst>
                                </p:cTn>
                              </p:par>
                              <p:par>
                                <p:cTn id="717" presetID="8" presetClass="emph" presetSubtype="0" fill="hold" grpId="5" nodeType="withEffect">
                                  <p:stCondLst>
                                    <p:cond delay="0"/>
                                  </p:stCondLst>
                                  <p:childTnLst>
                                    <p:animRot by="-21600000">
                                      <p:cBhvr>
                                        <p:cTn id="718" dur="4000" fill="hold"/>
                                        <p:tgtEl>
                                          <p:spTgt spid="30"/>
                                        </p:tgtEl>
                                        <p:attrNameLst>
                                          <p:attrName>r</p:attrName>
                                        </p:attrNameLst>
                                      </p:cBhvr>
                                    </p:animRot>
                                  </p:childTnLst>
                                </p:cTn>
                              </p:par>
                              <p:par>
                                <p:cTn id="719" presetID="8" presetClass="emph" presetSubtype="0" fill="hold" grpId="5" nodeType="withEffect">
                                  <p:stCondLst>
                                    <p:cond delay="0"/>
                                  </p:stCondLst>
                                  <p:childTnLst>
                                    <p:animRot by="-21600000">
                                      <p:cBhvr>
                                        <p:cTn id="720" dur="4000" fill="hold"/>
                                        <p:tgtEl>
                                          <p:spTgt spid="32"/>
                                        </p:tgtEl>
                                        <p:attrNameLst>
                                          <p:attrName>r</p:attrName>
                                        </p:attrNameLst>
                                      </p:cBhvr>
                                    </p:animRot>
                                  </p:childTnLst>
                                </p:cTn>
                              </p:par>
                              <p:par>
                                <p:cTn id="721" presetID="8" presetClass="emph" presetSubtype="0" fill="hold" grpId="5" nodeType="withEffect">
                                  <p:stCondLst>
                                    <p:cond delay="0"/>
                                  </p:stCondLst>
                                  <p:childTnLst>
                                    <p:animRot by="-21600000">
                                      <p:cBhvr>
                                        <p:cTn id="722" dur="4000" fill="hold"/>
                                        <p:tgtEl>
                                          <p:spTgt spid="34"/>
                                        </p:tgtEl>
                                        <p:attrNameLst>
                                          <p:attrName>r</p:attrName>
                                        </p:attrNameLst>
                                      </p:cBhvr>
                                    </p:animRot>
                                  </p:childTnLst>
                                </p:cTn>
                              </p:par>
                              <p:par>
                                <p:cTn id="723" presetID="8" presetClass="emph" presetSubtype="0" fill="hold" grpId="5" nodeType="withEffect">
                                  <p:stCondLst>
                                    <p:cond delay="0"/>
                                  </p:stCondLst>
                                  <p:childTnLst>
                                    <p:animRot by="-21600000">
                                      <p:cBhvr>
                                        <p:cTn id="724" dur="4000" fill="hold"/>
                                        <p:tgtEl>
                                          <p:spTgt spid="36"/>
                                        </p:tgtEl>
                                        <p:attrNameLst>
                                          <p:attrName>r</p:attrName>
                                        </p:attrNameLst>
                                      </p:cBhvr>
                                    </p:animRot>
                                  </p:childTnLst>
                                </p:cTn>
                              </p:par>
                              <p:par>
                                <p:cTn id="725" presetID="8" presetClass="emph" presetSubtype="0" fill="hold" grpId="5" nodeType="withEffect">
                                  <p:stCondLst>
                                    <p:cond delay="0"/>
                                  </p:stCondLst>
                                  <p:childTnLst>
                                    <p:animRot by="-21600000">
                                      <p:cBhvr>
                                        <p:cTn id="726" dur="4000" fill="hold"/>
                                        <p:tgtEl>
                                          <p:spTgt spid="42"/>
                                        </p:tgtEl>
                                        <p:attrNameLst>
                                          <p:attrName>r</p:attrName>
                                        </p:attrNameLst>
                                      </p:cBhvr>
                                    </p:animRot>
                                  </p:childTnLst>
                                </p:cTn>
                              </p:par>
                              <p:par>
                                <p:cTn id="727" presetID="8" presetClass="emph" presetSubtype="0" fill="hold" grpId="5" nodeType="withEffect">
                                  <p:stCondLst>
                                    <p:cond delay="0"/>
                                  </p:stCondLst>
                                  <p:childTnLst>
                                    <p:animRot by="-21600000">
                                      <p:cBhvr>
                                        <p:cTn id="728" dur="4000" fill="hold"/>
                                        <p:tgtEl>
                                          <p:spTgt spid="50"/>
                                        </p:tgtEl>
                                        <p:attrNameLst>
                                          <p:attrName>r</p:attrName>
                                        </p:attrNameLst>
                                      </p:cBhvr>
                                    </p:animRot>
                                  </p:childTnLst>
                                </p:cTn>
                              </p:par>
                              <p:par>
                                <p:cTn id="729" presetID="8" presetClass="emph" presetSubtype="0" fill="hold" grpId="5" nodeType="withEffect">
                                  <p:stCondLst>
                                    <p:cond delay="0"/>
                                  </p:stCondLst>
                                  <p:childTnLst>
                                    <p:animRot by="-21600000">
                                      <p:cBhvr>
                                        <p:cTn id="730" dur="4000" fill="hold"/>
                                        <p:tgtEl>
                                          <p:spTgt spid="58"/>
                                        </p:tgtEl>
                                        <p:attrNameLst>
                                          <p:attrName>r</p:attrName>
                                        </p:attrNameLst>
                                      </p:cBhvr>
                                    </p:animRot>
                                  </p:childTnLst>
                                </p:cTn>
                              </p:par>
                              <p:par>
                                <p:cTn id="731" presetID="8" presetClass="emph" presetSubtype="0" fill="hold" grpId="5" nodeType="withEffect">
                                  <p:stCondLst>
                                    <p:cond delay="0"/>
                                  </p:stCondLst>
                                  <p:childTnLst>
                                    <p:animRot by="-21600000">
                                      <p:cBhvr>
                                        <p:cTn id="732" dur="4000" fill="hold"/>
                                        <p:tgtEl>
                                          <p:spTgt spid="66"/>
                                        </p:tgtEl>
                                        <p:attrNameLst>
                                          <p:attrName>r</p:attrName>
                                        </p:attrNameLst>
                                      </p:cBhvr>
                                    </p:animRot>
                                  </p:childTnLst>
                                </p:cTn>
                              </p:par>
                              <p:par>
                                <p:cTn id="733" presetID="8" presetClass="emph" presetSubtype="0" fill="hold" grpId="5" nodeType="withEffect">
                                  <p:stCondLst>
                                    <p:cond delay="0"/>
                                  </p:stCondLst>
                                  <p:childTnLst>
                                    <p:animRot by="-21600000">
                                      <p:cBhvr>
                                        <p:cTn id="734" dur="4000" fill="hold"/>
                                        <p:tgtEl>
                                          <p:spTgt spid="71"/>
                                        </p:tgtEl>
                                        <p:attrNameLst>
                                          <p:attrName>r</p:attrName>
                                        </p:attrNameLst>
                                      </p:cBhvr>
                                    </p:animRot>
                                  </p:childTnLst>
                                </p:cTn>
                              </p:par>
                              <p:par>
                                <p:cTn id="735" presetID="8" presetClass="emph" presetSubtype="0" fill="hold" grpId="5" nodeType="withEffect">
                                  <p:stCondLst>
                                    <p:cond delay="0"/>
                                  </p:stCondLst>
                                  <p:childTnLst>
                                    <p:animRot by="-21600000">
                                      <p:cBhvr>
                                        <p:cTn id="736" dur="4000" fill="hold"/>
                                        <p:tgtEl>
                                          <p:spTgt spid="73"/>
                                        </p:tgtEl>
                                        <p:attrNameLst>
                                          <p:attrName>r</p:attrName>
                                        </p:attrNameLst>
                                      </p:cBhvr>
                                    </p:animRot>
                                  </p:childTnLst>
                                </p:cTn>
                              </p:par>
                              <p:par>
                                <p:cTn id="737" presetID="8" presetClass="emph" presetSubtype="0" fill="hold" grpId="5" nodeType="withEffect">
                                  <p:stCondLst>
                                    <p:cond delay="0"/>
                                  </p:stCondLst>
                                  <p:childTnLst>
                                    <p:animRot by="-21600000">
                                      <p:cBhvr>
                                        <p:cTn id="738" dur="4000" fill="hold"/>
                                        <p:tgtEl>
                                          <p:spTgt spid="27"/>
                                        </p:tgtEl>
                                        <p:attrNameLst>
                                          <p:attrName>r</p:attrName>
                                        </p:attrNameLst>
                                      </p:cBhvr>
                                    </p:animRot>
                                  </p:childTnLst>
                                </p:cTn>
                              </p:par>
                              <p:par>
                                <p:cTn id="739" presetID="8" presetClass="emph" presetSubtype="0" fill="hold" grpId="5" nodeType="withEffect">
                                  <p:stCondLst>
                                    <p:cond delay="0"/>
                                  </p:stCondLst>
                                  <p:childTnLst>
                                    <p:animRot by="-21600000">
                                      <p:cBhvr>
                                        <p:cTn id="740" dur="4000" fill="hold"/>
                                        <p:tgtEl>
                                          <p:spTgt spid="29"/>
                                        </p:tgtEl>
                                        <p:attrNameLst>
                                          <p:attrName>r</p:attrName>
                                        </p:attrNameLst>
                                      </p:cBhvr>
                                    </p:animRot>
                                  </p:childTnLst>
                                </p:cTn>
                              </p:par>
                              <p:par>
                                <p:cTn id="741" presetID="8" presetClass="emph" presetSubtype="0" fill="hold" grpId="5" nodeType="withEffect">
                                  <p:stCondLst>
                                    <p:cond delay="0"/>
                                  </p:stCondLst>
                                  <p:childTnLst>
                                    <p:animRot by="-21600000">
                                      <p:cBhvr>
                                        <p:cTn id="742" dur="4000" fill="hold"/>
                                        <p:tgtEl>
                                          <p:spTgt spid="31"/>
                                        </p:tgtEl>
                                        <p:attrNameLst>
                                          <p:attrName>r</p:attrName>
                                        </p:attrNameLst>
                                      </p:cBhvr>
                                    </p:animRot>
                                  </p:childTnLst>
                                </p:cTn>
                              </p:par>
                              <p:par>
                                <p:cTn id="743" presetID="8" presetClass="emph" presetSubtype="0" fill="hold" grpId="5" nodeType="withEffect">
                                  <p:stCondLst>
                                    <p:cond delay="0"/>
                                  </p:stCondLst>
                                  <p:childTnLst>
                                    <p:animRot by="-21600000">
                                      <p:cBhvr>
                                        <p:cTn id="744" dur="4000" fill="hold"/>
                                        <p:tgtEl>
                                          <p:spTgt spid="33"/>
                                        </p:tgtEl>
                                        <p:attrNameLst>
                                          <p:attrName>r</p:attrName>
                                        </p:attrNameLst>
                                      </p:cBhvr>
                                    </p:animRot>
                                  </p:childTnLst>
                                </p:cTn>
                              </p:par>
                              <p:par>
                                <p:cTn id="745" presetID="8" presetClass="emph" presetSubtype="0" fill="hold" grpId="5" nodeType="withEffect">
                                  <p:stCondLst>
                                    <p:cond delay="0"/>
                                  </p:stCondLst>
                                  <p:childTnLst>
                                    <p:animRot by="-21600000">
                                      <p:cBhvr>
                                        <p:cTn id="746" dur="4000" fill="hold"/>
                                        <p:tgtEl>
                                          <p:spTgt spid="35"/>
                                        </p:tgtEl>
                                        <p:attrNameLst>
                                          <p:attrName>r</p:attrName>
                                        </p:attrNameLst>
                                      </p:cBhvr>
                                    </p:animRot>
                                  </p:childTnLst>
                                </p:cTn>
                              </p:par>
                              <p:par>
                                <p:cTn id="747" presetID="8" presetClass="emph" presetSubtype="0" fill="hold" grpId="5" nodeType="withEffect">
                                  <p:stCondLst>
                                    <p:cond delay="0"/>
                                  </p:stCondLst>
                                  <p:childTnLst>
                                    <p:animRot by="-21600000">
                                      <p:cBhvr>
                                        <p:cTn id="748" dur="4000" fill="hold"/>
                                        <p:tgtEl>
                                          <p:spTgt spid="37"/>
                                        </p:tgtEl>
                                        <p:attrNameLst>
                                          <p:attrName>r</p:attrName>
                                        </p:attrNameLst>
                                      </p:cBhvr>
                                    </p:animRot>
                                  </p:childTnLst>
                                </p:cTn>
                              </p:par>
                              <p:par>
                                <p:cTn id="749" presetID="2" presetClass="exit" presetSubtype="6" fill="hold" grpId="3" nodeType="withEffect">
                                  <p:stCondLst>
                                    <p:cond delay="0"/>
                                  </p:stCondLst>
                                  <p:childTnLst>
                                    <p:anim calcmode="lin" valueType="num">
                                      <p:cBhvr additive="base">
                                        <p:cTn id="750" dur="4000"/>
                                        <p:tgtEl>
                                          <p:spTgt spid="55"/>
                                        </p:tgtEl>
                                        <p:attrNameLst>
                                          <p:attrName>ppt_x</p:attrName>
                                        </p:attrNameLst>
                                      </p:cBhvr>
                                      <p:tavLst>
                                        <p:tav tm="0">
                                          <p:val>
                                            <p:strVal val="ppt_x"/>
                                          </p:val>
                                        </p:tav>
                                        <p:tav tm="100000">
                                          <p:val>
                                            <p:strVal val="1+ppt_w/2"/>
                                          </p:val>
                                        </p:tav>
                                      </p:tavLst>
                                    </p:anim>
                                    <p:anim calcmode="lin" valueType="num">
                                      <p:cBhvr additive="base">
                                        <p:cTn id="751" dur="4000"/>
                                        <p:tgtEl>
                                          <p:spTgt spid="55"/>
                                        </p:tgtEl>
                                        <p:attrNameLst>
                                          <p:attrName>ppt_y</p:attrName>
                                        </p:attrNameLst>
                                      </p:cBhvr>
                                      <p:tavLst>
                                        <p:tav tm="0">
                                          <p:val>
                                            <p:strVal val="ppt_y"/>
                                          </p:val>
                                        </p:tav>
                                        <p:tav tm="100000">
                                          <p:val>
                                            <p:strVal val="1+ppt_h/2"/>
                                          </p:val>
                                        </p:tav>
                                      </p:tavLst>
                                    </p:anim>
                                    <p:set>
                                      <p:cBhvr>
                                        <p:cTn id="752" dur="1" fill="hold">
                                          <p:stCondLst>
                                            <p:cond delay="3999"/>
                                          </p:stCondLst>
                                        </p:cTn>
                                        <p:tgtEl>
                                          <p:spTgt spid="55"/>
                                        </p:tgtEl>
                                        <p:attrNameLst>
                                          <p:attrName>style.visibility</p:attrName>
                                        </p:attrNameLst>
                                      </p:cBhvr>
                                      <p:to>
                                        <p:strVal val="hidden"/>
                                      </p:to>
                                    </p:set>
                                  </p:childTnLst>
                                </p:cTn>
                              </p:par>
                              <p:par>
                                <p:cTn id="753" presetID="2" presetClass="exit" presetSubtype="6" fill="hold" grpId="3" nodeType="withEffect">
                                  <p:stCondLst>
                                    <p:cond delay="0"/>
                                  </p:stCondLst>
                                  <p:childTnLst>
                                    <p:anim calcmode="lin" valueType="num">
                                      <p:cBhvr additive="base">
                                        <p:cTn id="754" dur="4000"/>
                                        <p:tgtEl>
                                          <p:spTgt spid="57"/>
                                        </p:tgtEl>
                                        <p:attrNameLst>
                                          <p:attrName>ppt_x</p:attrName>
                                        </p:attrNameLst>
                                      </p:cBhvr>
                                      <p:tavLst>
                                        <p:tav tm="0">
                                          <p:val>
                                            <p:strVal val="ppt_x"/>
                                          </p:val>
                                        </p:tav>
                                        <p:tav tm="100000">
                                          <p:val>
                                            <p:strVal val="1+ppt_w/2"/>
                                          </p:val>
                                        </p:tav>
                                      </p:tavLst>
                                    </p:anim>
                                    <p:anim calcmode="lin" valueType="num">
                                      <p:cBhvr additive="base">
                                        <p:cTn id="755" dur="4000"/>
                                        <p:tgtEl>
                                          <p:spTgt spid="57"/>
                                        </p:tgtEl>
                                        <p:attrNameLst>
                                          <p:attrName>ppt_y</p:attrName>
                                        </p:attrNameLst>
                                      </p:cBhvr>
                                      <p:tavLst>
                                        <p:tav tm="0">
                                          <p:val>
                                            <p:strVal val="ppt_y"/>
                                          </p:val>
                                        </p:tav>
                                        <p:tav tm="100000">
                                          <p:val>
                                            <p:strVal val="1+ppt_h/2"/>
                                          </p:val>
                                        </p:tav>
                                      </p:tavLst>
                                    </p:anim>
                                    <p:set>
                                      <p:cBhvr>
                                        <p:cTn id="756" dur="1" fill="hold">
                                          <p:stCondLst>
                                            <p:cond delay="3999"/>
                                          </p:stCondLst>
                                        </p:cTn>
                                        <p:tgtEl>
                                          <p:spTgt spid="57"/>
                                        </p:tgtEl>
                                        <p:attrNameLst>
                                          <p:attrName>style.visibility</p:attrName>
                                        </p:attrNameLst>
                                      </p:cBhvr>
                                      <p:to>
                                        <p:strVal val="hidden"/>
                                      </p:to>
                                    </p:set>
                                  </p:childTnLst>
                                </p:cTn>
                              </p:par>
                              <p:par>
                                <p:cTn id="757" presetID="2" presetClass="exit" presetSubtype="6" fill="hold" grpId="3" nodeType="withEffect">
                                  <p:stCondLst>
                                    <p:cond delay="0"/>
                                  </p:stCondLst>
                                  <p:childTnLst>
                                    <p:anim calcmode="lin" valueType="num">
                                      <p:cBhvr additive="base">
                                        <p:cTn id="758" dur="4000"/>
                                        <p:tgtEl>
                                          <p:spTgt spid="60"/>
                                        </p:tgtEl>
                                        <p:attrNameLst>
                                          <p:attrName>ppt_x</p:attrName>
                                        </p:attrNameLst>
                                      </p:cBhvr>
                                      <p:tavLst>
                                        <p:tav tm="0">
                                          <p:val>
                                            <p:strVal val="ppt_x"/>
                                          </p:val>
                                        </p:tav>
                                        <p:tav tm="100000">
                                          <p:val>
                                            <p:strVal val="1+ppt_w/2"/>
                                          </p:val>
                                        </p:tav>
                                      </p:tavLst>
                                    </p:anim>
                                    <p:anim calcmode="lin" valueType="num">
                                      <p:cBhvr additive="base">
                                        <p:cTn id="759" dur="4000"/>
                                        <p:tgtEl>
                                          <p:spTgt spid="60"/>
                                        </p:tgtEl>
                                        <p:attrNameLst>
                                          <p:attrName>ppt_y</p:attrName>
                                        </p:attrNameLst>
                                      </p:cBhvr>
                                      <p:tavLst>
                                        <p:tav tm="0">
                                          <p:val>
                                            <p:strVal val="ppt_y"/>
                                          </p:val>
                                        </p:tav>
                                        <p:tav tm="100000">
                                          <p:val>
                                            <p:strVal val="1+ppt_h/2"/>
                                          </p:val>
                                        </p:tav>
                                      </p:tavLst>
                                    </p:anim>
                                    <p:set>
                                      <p:cBhvr>
                                        <p:cTn id="760" dur="1" fill="hold">
                                          <p:stCondLst>
                                            <p:cond delay="3999"/>
                                          </p:stCondLst>
                                        </p:cTn>
                                        <p:tgtEl>
                                          <p:spTgt spid="60"/>
                                        </p:tgtEl>
                                        <p:attrNameLst>
                                          <p:attrName>style.visibility</p:attrName>
                                        </p:attrNameLst>
                                      </p:cBhvr>
                                      <p:to>
                                        <p:strVal val="hidden"/>
                                      </p:to>
                                    </p:set>
                                  </p:childTnLst>
                                </p:cTn>
                              </p:par>
                              <p:par>
                                <p:cTn id="761" presetID="2" presetClass="exit" presetSubtype="6" fill="hold" grpId="3" nodeType="withEffect">
                                  <p:stCondLst>
                                    <p:cond delay="0"/>
                                  </p:stCondLst>
                                  <p:childTnLst>
                                    <p:anim calcmode="lin" valueType="num">
                                      <p:cBhvr additive="base">
                                        <p:cTn id="762" dur="4000"/>
                                        <p:tgtEl>
                                          <p:spTgt spid="63"/>
                                        </p:tgtEl>
                                        <p:attrNameLst>
                                          <p:attrName>ppt_x</p:attrName>
                                        </p:attrNameLst>
                                      </p:cBhvr>
                                      <p:tavLst>
                                        <p:tav tm="0">
                                          <p:val>
                                            <p:strVal val="ppt_x"/>
                                          </p:val>
                                        </p:tav>
                                        <p:tav tm="100000">
                                          <p:val>
                                            <p:strVal val="1+ppt_w/2"/>
                                          </p:val>
                                        </p:tav>
                                      </p:tavLst>
                                    </p:anim>
                                    <p:anim calcmode="lin" valueType="num">
                                      <p:cBhvr additive="base">
                                        <p:cTn id="763" dur="4000"/>
                                        <p:tgtEl>
                                          <p:spTgt spid="63"/>
                                        </p:tgtEl>
                                        <p:attrNameLst>
                                          <p:attrName>ppt_y</p:attrName>
                                        </p:attrNameLst>
                                      </p:cBhvr>
                                      <p:tavLst>
                                        <p:tav tm="0">
                                          <p:val>
                                            <p:strVal val="ppt_y"/>
                                          </p:val>
                                        </p:tav>
                                        <p:tav tm="100000">
                                          <p:val>
                                            <p:strVal val="1+ppt_h/2"/>
                                          </p:val>
                                        </p:tav>
                                      </p:tavLst>
                                    </p:anim>
                                    <p:set>
                                      <p:cBhvr>
                                        <p:cTn id="764" dur="1" fill="hold">
                                          <p:stCondLst>
                                            <p:cond delay="3999"/>
                                          </p:stCondLst>
                                        </p:cTn>
                                        <p:tgtEl>
                                          <p:spTgt spid="63"/>
                                        </p:tgtEl>
                                        <p:attrNameLst>
                                          <p:attrName>style.visibility</p:attrName>
                                        </p:attrNameLst>
                                      </p:cBhvr>
                                      <p:to>
                                        <p:strVal val="hidden"/>
                                      </p:to>
                                    </p:set>
                                  </p:childTnLst>
                                </p:cTn>
                              </p:par>
                              <p:par>
                                <p:cTn id="765" presetID="2" presetClass="exit" presetSubtype="6" fill="hold" grpId="3" nodeType="withEffect">
                                  <p:stCondLst>
                                    <p:cond delay="0"/>
                                  </p:stCondLst>
                                  <p:childTnLst>
                                    <p:anim calcmode="lin" valueType="num">
                                      <p:cBhvr additive="base">
                                        <p:cTn id="766" dur="4000"/>
                                        <p:tgtEl>
                                          <p:spTgt spid="65"/>
                                        </p:tgtEl>
                                        <p:attrNameLst>
                                          <p:attrName>ppt_x</p:attrName>
                                        </p:attrNameLst>
                                      </p:cBhvr>
                                      <p:tavLst>
                                        <p:tav tm="0">
                                          <p:val>
                                            <p:strVal val="ppt_x"/>
                                          </p:val>
                                        </p:tav>
                                        <p:tav tm="100000">
                                          <p:val>
                                            <p:strVal val="1+ppt_w/2"/>
                                          </p:val>
                                        </p:tav>
                                      </p:tavLst>
                                    </p:anim>
                                    <p:anim calcmode="lin" valueType="num">
                                      <p:cBhvr additive="base">
                                        <p:cTn id="767" dur="4000"/>
                                        <p:tgtEl>
                                          <p:spTgt spid="65"/>
                                        </p:tgtEl>
                                        <p:attrNameLst>
                                          <p:attrName>ppt_y</p:attrName>
                                        </p:attrNameLst>
                                      </p:cBhvr>
                                      <p:tavLst>
                                        <p:tav tm="0">
                                          <p:val>
                                            <p:strVal val="ppt_y"/>
                                          </p:val>
                                        </p:tav>
                                        <p:tav tm="100000">
                                          <p:val>
                                            <p:strVal val="1+ppt_h/2"/>
                                          </p:val>
                                        </p:tav>
                                      </p:tavLst>
                                    </p:anim>
                                    <p:set>
                                      <p:cBhvr>
                                        <p:cTn id="768" dur="1" fill="hold">
                                          <p:stCondLst>
                                            <p:cond delay="3999"/>
                                          </p:stCondLst>
                                        </p:cTn>
                                        <p:tgtEl>
                                          <p:spTgt spid="65"/>
                                        </p:tgtEl>
                                        <p:attrNameLst>
                                          <p:attrName>style.visibility</p:attrName>
                                        </p:attrNameLst>
                                      </p:cBhvr>
                                      <p:to>
                                        <p:strVal val="hidden"/>
                                      </p:to>
                                    </p:set>
                                  </p:childTnLst>
                                </p:cTn>
                              </p:par>
                              <p:par>
                                <p:cTn id="769" presetID="2" presetClass="exit" presetSubtype="6" fill="hold" grpId="3" nodeType="withEffect">
                                  <p:stCondLst>
                                    <p:cond delay="0"/>
                                  </p:stCondLst>
                                  <p:childTnLst>
                                    <p:anim calcmode="lin" valueType="num">
                                      <p:cBhvr additive="base">
                                        <p:cTn id="770" dur="4000"/>
                                        <p:tgtEl>
                                          <p:spTgt spid="68"/>
                                        </p:tgtEl>
                                        <p:attrNameLst>
                                          <p:attrName>ppt_x</p:attrName>
                                        </p:attrNameLst>
                                      </p:cBhvr>
                                      <p:tavLst>
                                        <p:tav tm="0">
                                          <p:val>
                                            <p:strVal val="ppt_x"/>
                                          </p:val>
                                        </p:tav>
                                        <p:tav tm="100000">
                                          <p:val>
                                            <p:strVal val="1+ppt_w/2"/>
                                          </p:val>
                                        </p:tav>
                                      </p:tavLst>
                                    </p:anim>
                                    <p:anim calcmode="lin" valueType="num">
                                      <p:cBhvr additive="base">
                                        <p:cTn id="771" dur="4000"/>
                                        <p:tgtEl>
                                          <p:spTgt spid="68"/>
                                        </p:tgtEl>
                                        <p:attrNameLst>
                                          <p:attrName>ppt_y</p:attrName>
                                        </p:attrNameLst>
                                      </p:cBhvr>
                                      <p:tavLst>
                                        <p:tav tm="0">
                                          <p:val>
                                            <p:strVal val="ppt_y"/>
                                          </p:val>
                                        </p:tav>
                                        <p:tav tm="100000">
                                          <p:val>
                                            <p:strVal val="1+ppt_h/2"/>
                                          </p:val>
                                        </p:tav>
                                      </p:tavLst>
                                    </p:anim>
                                    <p:set>
                                      <p:cBhvr>
                                        <p:cTn id="772" dur="1" fill="hold">
                                          <p:stCondLst>
                                            <p:cond delay="3999"/>
                                          </p:stCondLst>
                                        </p:cTn>
                                        <p:tgtEl>
                                          <p:spTgt spid="68"/>
                                        </p:tgtEl>
                                        <p:attrNameLst>
                                          <p:attrName>style.visibility</p:attrName>
                                        </p:attrNameLst>
                                      </p:cBhvr>
                                      <p:to>
                                        <p:strVal val="hidden"/>
                                      </p:to>
                                    </p:set>
                                  </p:childTnLst>
                                </p:cTn>
                              </p:par>
                              <p:par>
                                <p:cTn id="773" presetID="2" presetClass="exit" presetSubtype="6" fill="hold" grpId="3" nodeType="withEffect">
                                  <p:stCondLst>
                                    <p:cond delay="0"/>
                                  </p:stCondLst>
                                  <p:childTnLst>
                                    <p:anim calcmode="lin" valueType="num">
                                      <p:cBhvr additive="base">
                                        <p:cTn id="774" dur="4000"/>
                                        <p:tgtEl>
                                          <p:spTgt spid="56"/>
                                        </p:tgtEl>
                                        <p:attrNameLst>
                                          <p:attrName>ppt_x</p:attrName>
                                        </p:attrNameLst>
                                      </p:cBhvr>
                                      <p:tavLst>
                                        <p:tav tm="0">
                                          <p:val>
                                            <p:strVal val="ppt_x"/>
                                          </p:val>
                                        </p:tav>
                                        <p:tav tm="100000">
                                          <p:val>
                                            <p:strVal val="1+ppt_w/2"/>
                                          </p:val>
                                        </p:tav>
                                      </p:tavLst>
                                    </p:anim>
                                    <p:anim calcmode="lin" valueType="num">
                                      <p:cBhvr additive="base">
                                        <p:cTn id="775" dur="4000"/>
                                        <p:tgtEl>
                                          <p:spTgt spid="56"/>
                                        </p:tgtEl>
                                        <p:attrNameLst>
                                          <p:attrName>ppt_y</p:attrName>
                                        </p:attrNameLst>
                                      </p:cBhvr>
                                      <p:tavLst>
                                        <p:tav tm="0">
                                          <p:val>
                                            <p:strVal val="ppt_y"/>
                                          </p:val>
                                        </p:tav>
                                        <p:tav tm="100000">
                                          <p:val>
                                            <p:strVal val="1+ppt_h/2"/>
                                          </p:val>
                                        </p:tav>
                                      </p:tavLst>
                                    </p:anim>
                                    <p:set>
                                      <p:cBhvr>
                                        <p:cTn id="776" dur="1" fill="hold">
                                          <p:stCondLst>
                                            <p:cond delay="3999"/>
                                          </p:stCondLst>
                                        </p:cTn>
                                        <p:tgtEl>
                                          <p:spTgt spid="56"/>
                                        </p:tgtEl>
                                        <p:attrNameLst>
                                          <p:attrName>style.visibility</p:attrName>
                                        </p:attrNameLst>
                                      </p:cBhvr>
                                      <p:to>
                                        <p:strVal val="hidden"/>
                                      </p:to>
                                    </p:set>
                                  </p:childTnLst>
                                </p:cTn>
                              </p:par>
                              <p:par>
                                <p:cTn id="777" presetID="2" presetClass="exit" presetSubtype="6" fill="hold" grpId="3" nodeType="withEffect">
                                  <p:stCondLst>
                                    <p:cond delay="0"/>
                                  </p:stCondLst>
                                  <p:childTnLst>
                                    <p:anim calcmode="lin" valueType="num">
                                      <p:cBhvr additive="base">
                                        <p:cTn id="778" dur="4000"/>
                                        <p:tgtEl>
                                          <p:spTgt spid="59"/>
                                        </p:tgtEl>
                                        <p:attrNameLst>
                                          <p:attrName>ppt_x</p:attrName>
                                        </p:attrNameLst>
                                      </p:cBhvr>
                                      <p:tavLst>
                                        <p:tav tm="0">
                                          <p:val>
                                            <p:strVal val="ppt_x"/>
                                          </p:val>
                                        </p:tav>
                                        <p:tav tm="100000">
                                          <p:val>
                                            <p:strVal val="1+ppt_w/2"/>
                                          </p:val>
                                        </p:tav>
                                      </p:tavLst>
                                    </p:anim>
                                    <p:anim calcmode="lin" valueType="num">
                                      <p:cBhvr additive="base">
                                        <p:cTn id="779" dur="4000"/>
                                        <p:tgtEl>
                                          <p:spTgt spid="59"/>
                                        </p:tgtEl>
                                        <p:attrNameLst>
                                          <p:attrName>ppt_y</p:attrName>
                                        </p:attrNameLst>
                                      </p:cBhvr>
                                      <p:tavLst>
                                        <p:tav tm="0">
                                          <p:val>
                                            <p:strVal val="ppt_y"/>
                                          </p:val>
                                        </p:tav>
                                        <p:tav tm="100000">
                                          <p:val>
                                            <p:strVal val="1+ppt_h/2"/>
                                          </p:val>
                                        </p:tav>
                                      </p:tavLst>
                                    </p:anim>
                                    <p:set>
                                      <p:cBhvr>
                                        <p:cTn id="780" dur="1" fill="hold">
                                          <p:stCondLst>
                                            <p:cond delay="3999"/>
                                          </p:stCondLst>
                                        </p:cTn>
                                        <p:tgtEl>
                                          <p:spTgt spid="59"/>
                                        </p:tgtEl>
                                        <p:attrNameLst>
                                          <p:attrName>style.visibility</p:attrName>
                                        </p:attrNameLst>
                                      </p:cBhvr>
                                      <p:to>
                                        <p:strVal val="hidden"/>
                                      </p:to>
                                    </p:set>
                                  </p:childTnLst>
                                </p:cTn>
                              </p:par>
                              <p:par>
                                <p:cTn id="781" presetID="2" presetClass="exit" presetSubtype="6" fill="hold" grpId="3" nodeType="withEffect">
                                  <p:stCondLst>
                                    <p:cond delay="0"/>
                                  </p:stCondLst>
                                  <p:childTnLst>
                                    <p:anim calcmode="lin" valueType="num">
                                      <p:cBhvr additive="base">
                                        <p:cTn id="782" dur="4000"/>
                                        <p:tgtEl>
                                          <p:spTgt spid="61"/>
                                        </p:tgtEl>
                                        <p:attrNameLst>
                                          <p:attrName>ppt_x</p:attrName>
                                        </p:attrNameLst>
                                      </p:cBhvr>
                                      <p:tavLst>
                                        <p:tav tm="0">
                                          <p:val>
                                            <p:strVal val="ppt_x"/>
                                          </p:val>
                                        </p:tav>
                                        <p:tav tm="100000">
                                          <p:val>
                                            <p:strVal val="1+ppt_w/2"/>
                                          </p:val>
                                        </p:tav>
                                      </p:tavLst>
                                    </p:anim>
                                    <p:anim calcmode="lin" valueType="num">
                                      <p:cBhvr additive="base">
                                        <p:cTn id="783" dur="4000"/>
                                        <p:tgtEl>
                                          <p:spTgt spid="61"/>
                                        </p:tgtEl>
                                        <p:attrNameLst>
                                          <p:attrName>ppt_y</p:attrName>
                                        </p:attrNameLst>
                                      </p:cBhvr>
                                      <p:tavLst>
                                        <p:tav tm="0">
                                          <p:val>
                                            <p:strVal val="ppt_y"/>
                                          </p:val>
                                        </p:tav>
                                        <p:tav tm="100000">
                                          <p:val>
                                            <p:strVal val="1+ppt_h/2"/>
                                          </p:val>
                                        </p:tav>
                                      </p:tavLst>
                                    </p:anim>
                                    <p:set>
                                      <p:cBhvr>
                                        <p:cTn id="784" dur="1" fill="hold">
                                          <p:stCondLst>
                                            <p:cond delay="3999"/>
                                          </p:stCondLst>
                                        </p:cTn>
                                        <p:tgtEl>
                                          <p:spTgt spid="61"/>
                                        </p:tgtEl>
                                        <p:attrNameLst>
                                          <p:attrName>style.visibility</p:attrName>
                                        </p:attrNameLst>
                                      </p:cBhvr>
                                      <p:to>
                                        <p:strVal val="hidden"/>
                                      </p:to>
                                    </p:set>
                                  </p:childTnLst>
                                </p:cTn>
                              </p:par>
                              <p:par>
                                <p:cTn id="785" presetID="2" presetClass="exit" presetSubtype="6" fill="hold" grpId="3" nodeType="withEffect">
                                  <p:stCondLst>
                                    <p:cond delay="0"/>
                                  </p:stCondLst>
                                  <p:childTnLst>
                                    <p:anim calcmode="lin" valueType="num">
                                      <p:cBhvr additive="base">
                                        <p:cTn id="786" dur="4000"/>
                                        <p:tgtEl>
                                          <p:spTgt spid="64"/>
                                        </p:tgtEl>
                                        <p:attrNameLst>
                                          <p:attrName>ppt_x</p:attrName>
                                        </p:attrNameLst>
                                      </p:cBhvr>
                                      <p:tavLst>
                                        <p:tav tm="0">
                                          <p:val>
                                            <p:strVal val="ppt_x"/>
                                          </p:val>
                                        </p:tav>
                                        <p:tav tm="100000">
                                          <p:val>
                                            <p:strVal val="1+ppt_w/2"/>
                                          </p:val>
                                        </p:tav>
                                      </p:tavLst>
                                    </p:anim>
                                    <p:anim calcmode="lin" valueType="num">
                                      <p:cBhvr additive="base">
                                        <p:cTn id="787" dur="4000"/>
                                        <p:tgtEl>
                                          <p:spTgt spid="64"/>
                                        </p:tgtEl>
                                        <p:attrNameLst>
                                          <p:attrName>ppt_y</p:attrName>
                                        </p:attrNameLst>
                                      </p:cBhvr>
                                      <p:tavLst>
                                        <p:tav tm="0">
                                          <p:val>
                                            <p:strVal val="ppt_y"/>
                                          </p:val>
                                        </p:tav>
                                        <p:tav tm="100000">
                                          <p:val>
                                            <p:strVal val="1+ppt_h/2"/>
                                          </p:val>
                                        </p:tav>
                                      </p:tavLst>
                                    </p:anim>
                                    <p:set>
                                      <p:cBhvr>
                                        <p:cTn id="788" dur="1" fill="hold">
                                          <p:stCondLst>
                                            <p:cond delay="3999"/>
                                          </p:stCondLst>
                                        </p:cTn>
                                        <p:tgtEl>
                                          <p:spTgt spid="64"/>
                                        </p:tgtEl>
                                        <p:attrNameLst>
                                          <p:attrName>style.visibility</p:attrName>
                                        </p:attrNameLst>
                                      </p:cBhvr>
                                      <p:to>
                                        <p:strVal val="hidden"/>
                                      </p:to>
                                    </p:set>
                                  </p:childTnLst>
                                </p:cTn>
                              </p:par>
                              <p:par>
                                <p:cTn id="789" presetID="2" presetClass="exit" presetSubtype="6" fill="hold" grpId="3" nodeType="withEffect">
                                  <p:stCondLst>
                                    <p:cond delay="0"/>
                                  </p:stCondLst>
                                  <p:childTnLst>
                                    <p:anim calcmode="lin" valueType="num">
                                      <p:cBhvr additive="base">
                                        <p:cTn id="790" dur="4000"/>
                                        <p:tgtEl>
                                          <p:spTgt spid="67"/>
                                        </p:tgtEl>
                                        <p:attrNameLst>
                                          <p:attrName>ppt_x</p:attrName>
                                        </p:attrNameLst>
                                      </p:cBhvr>
                                      <p:tavLst>
                                        <p:tav tm="0">
                                          <p:val>
                                            <p:strVal val="ppt_x"/>
                                          </p:val>
                                        </p:tav>
                                        <p:tav tm="100000">
                                          <p:val>
                                            <p:strVal val="1+ppt_w/2"/>
                                          </p:val>
                                        </p:tav>
                                      </p:tavLst>
                                    </p:anim>
                                    <p:anim calcmode="lin" valueType="num">
                                      <p:cBhvr additive="base">
                                        <p:cTn id="791" dur="4000"/>
                                        <p:tgtEl>
                                          <p:spTgt spid="67"/>
                                        </p:tgtEl>
                                        <p:attrNameLst>
                                          <p:attrName>ppt_y</p:attrName>
                                        </p:attrNameLst>
                                      </p:cBhvr>
                                      <p:tavLst>
                                        <p:tav tm="0">
                                          <p:val>
                                            <p:strVal val="ppt_y"/>
                                          </p:val>
                                        </p:tav>
                                        <p:tav tm="100000">
                                          <p:val>
                                            <p:strVal val="1+ppt_h/2"/>
                                          </p:val>
                                        </p:tav>
                                      </p:tavLst>
                                    </p:anim>
                                    <p:set>
                                      <p:cBhvr>
                                        <p:cTn id="792" dur="1" fill="hold">
                                          <p:stCondLst>
                                            <p:cond delay="3999"/>
                                          </p:stCondLst>
                                        </p:cTn>
                                        <p:tgtEl>
                                          <p:spTgt spid="67"/>
                                        </p:tgtEl>
                                        <p:attrNameLst>
                                          <p:attrName>style.visibility</p:attrName>
                                        </p:attrNameLst>
                                      </p:cBhvr>
                                      <p:to>
                                        <p:strVal val="hidden"/>
                                      </p:to>
                                    </p:set>
                                  </p:childTnLst>
                                </p:cTn>
                              </p:par>
                              <p:par>
                                <p:cTn id="793" presetID="2" presetClass="exit" presetSubtype="6" fill="hold" grpId="3" nodeType="withEffect">
                                  <p:stCondLst>
                                    <p:cond delay="0"/>
                                  </p:stCondLst>
                                  <p:childTnLst>
                                    <p:anim calcmode="lin" valueType="num">
                                      <p:cBhvr additive="base">
                                        <p:cTn id="794" dur="4000"/>
                                        <p:tgtEl>
                                          <p:spTgt spid="69"/>
                                        </p:tgtEl>
                                        <p:attrNameLst>
                                          <p:attrName>ppt_x</p:attrName>
                                        </p:attrNameLst>
                                      </p:cBhvr>
                                      <p:tavLst>
                                        <p:tav tm="0">
                                          <p:val>
                                            <p:strVal val="ppt_x"/>
                                          </p:val>
                                        </p:tav>
                                        <p:tav tm="100000">
                                          <p:val>
                                            <p:strVal val="1+ppt_w/2"/>
                                          </p:val>
                                        </p:tav>
                                      </p:tavLst>
                                    </p:anim>
                                    <p:anim calcmode="lin" valueType="num">
                                      <p:cBhvr additive="base">
                                        <p:cTn id="795" dur="4000"/>
                                        <p:tgtEl>
                                          <p:spTgt spid="69"/>
                                        </p:tgtEl>
                                        <p:attrNameLst>
                                          <p:attrName>ppt_y</p:attrName>
                                        </p:attrNameLst>
                                      </p:cBhvr>
                                      <p:tavLst>
                                        <p:tav tm="0">
                                          <p:val>
                                            <p:strVal val="ppt_y"/>
                                          </p:val>
                                        </p:tav>
                                        <p:tav tm="100000">
                                          <p:val>
                                            <p:strVal val="1+ppt_h/2"/>
                                          </p:val>
                                        </p:tav>
                                      </p:tavLst>
                                    </p:anim>
                                    <p:set>
                                      <p:cBhvr>
                                        <p:cTn id="796" dur="1" fill="hold">
                                          <p:stCondLst>
                                            <p:cond delay="3999"/>
                                          </p:stCondLst>
                                        </p:cTn>
                                        <p:tgtEl>
                                          <p:spTgt spid="69"/>
                                        </p:tgtEl>
                                        <p:attrNameLst>
                                          <p:attrName>style.visibility</p:attrName>
                                        </p:attrNameLst>
                                      </p:cBhvr>
                                      <p:to>
                                        <p:strVal val="hidden"/>
                                      </p:to>
                                    </p:set>
                                  </p:childTnLst>
                                </p:cTn>
                              </p:par>
                              <p:par>
                                <p:cTn id="797" presetID="2" presetClass="exit" presetSubtype="6" fill="hold" grpId="3" nodeType="withEffect">
                                  <p:stCondLst>
                                    <p:cond delay="0"/>
                                  </p:stCondLst>
                                  <p:childTnLst>
                                    <p:anim calcmode="lin" valueType="num">
                                      <p:cBhvr additive="base">
                                        <p:cTn id="798" dur="4000"/>
                                        <p:tgtEl>
                                          <p:spTgt spid="38"/>
                                        </p:tgtEl>
                                        <p:attrNameLst>
                                          <p:attrName>ppt_x</p:attrName>
                                        </p:attrNameLst>
                                      </p:cBhvr>
                                      <p:tavLst>
                                        <p:tav tm="0">
                                          <p:val>
                                            <p:strVal val="ppt_x"/>
                                          </p:val>
                                        </p:tav>
                                        <p:tav tm="100000">
                                          <p:val>
                                            <p:strVal val="1+ppt_w/2"/>
                                          </p:val>
                                        </p:tav>
                                      </p:tavLst>
                                    </p:anim>
                                    <p:anim calcmode="lin" valueType="num">
                                      <p:cBhvr additive="base">
                                        <p:cTn id="799" dur="4000"/>
                                        <p:tgtEl>
                                          <p:spTgt spid="38"/>
                                        </p:tgtEl>
                                        <p:attrNameLst>
                                          <p:attrName>ppt_y</p:attrName>
                                        </p:attrNameLst>
                                      </p:cBhvr>
                                      <p:tavLst>
                                        <p:tav tm="0">
                                          <p:val>
                                            <p:strVal val="ppt_y"/>
                                          </p:val>
                                        </p:tav>
                                        <p:tav tm="100000">
                                          <p:val>
                                            <p:strVal val="1+ppt_h/2"/>
                                          </p:val>
                                        </p:tav>
                                      </p:tavLst>
                                    </p:anim>
                                    <p:set>
                                      <p:cBhvr>
                                        <p:cTn id="800" dur="1" fill="hold">
                                          <p:stCondLst>
                                            <p:cond delay="3999"/>
                                          </p:stCondLst>
                                        </p:cTn>
                                        <p:tgtEl>
                                          <p:spTgt spid="38"/>
                                        </p:tgtEl>
                                        <p:attrNameLst>
                                          <p:attrName>style.visibility</p:attrName>
                                        </p:attrNameLst>
                                      </p:cBhvr>
                                      <p:to>
                                        <p:strVal val="hidden"/>
                                      </p:to>
                                    </p:set>
                                  </p:childTnLst>
                                </p:cTn>
                              </p:par>
                              <p:par>
                                <p:cTn id="801" presetID="2" presetClass="exit" presetSubtype="6" fill="hold" grpId="3" nodeType="withEffect">
                                  <p:stCondLst>
                                    <p:cond delay="0"/>
                                  </p:stCondLst>
                                  <p:childTnLst>
                                    <p:anim calcmode="lin" valueType="num">
                                      <p:cBhvr additive="base">
                                        <p:cTn id="802" dur="4000"/>
                                        <p:tgtEl>
                                          <p:spTgt spid="40"/>
                                        </p:tgtEl>
                                        <p:attrNameLst>
                                          <p:attrName>ppt_x</p:attrName>
                                        </p:attrNameLst>
                                      </p:cBhvr>
                                      <p:tavLst>
                                        <p:tav tm="0">
                                          <p:val>
                                            <p:strVal val="ppt_x"/>
                                          </p:val>
                                        </p:tav>
                                        <p:tav tm="100000">
                                          <p:val>
                                            <p:strVal val="1+ppt_w/2"/>
                                          </p:val>
                                        </p:tav>
                                      </p:tavLst>
                                    </p:anim>
                                    <p:anim calcmode="lin" valueType="num">
                                      <p:cBhvr additive="base">
                                        <p:cTn id="803" dur="4000"/>
                                        <p:tgtEl>
                                          <p:spTgt spid="40"/>
                                        </p:tgtEl>
                                        <p:attrNameLst>
                                          <p:attrName>ppt_y</p:attrName>
                                        </p:attrNameLst>
                                      </p:cBhvr>
                                      <p:tavLst>
                                        <p:tav tm="0">
                                          <p:val>
                                            <p:strVal val="ppt_y"/>
                                          </p:val>
                                        </p:tav>
                                        <p:tav tm="100000">
                                          <p:val>
                                            <p:strVal val="1+ppt_h/2"/>
                                          </p:val>
                                        </p:tav>
                                      </p:tavLst>
                                    </p:anim>
                                    <p:set>
                                      <p:cBhvr>
                                        <p:cTn id="804" dur="1" fill="hold">
                                          <p:stCondLst>
                                            <p:cond delay="3999"/>
                                          </p:stCondLst>
                                        </p:cTn>
                                        <p:tgtEl>
                                          <p:spTgt spid="40"/>
                                        </p:tgtEl>
                                        <p:attrNameLst>
                                          <p:attrName>style.visibility</p:attrName>
                                        </p:attrNameLst>
                                      </p:cBhvr>
                                      <p:to>
                                        <p:strVal val="hidden"/>
                                      </p:to>
                                    </p:set>
                                  </p:childTnLst>
                                </p:cTn>
                              </p:par>
                              <p:par>
                                <p:cTn id="805" presetID="2" presetClass="exit" presetSubtype="6" fill="hold" grpId="3" nodeType="withEffect">
                                  <p:stCondLst>
                                    <p:cond delay="0"/>
                                  </p:stCondLst>
                                  <p:childTnLst>
                                    <p:anim calcmode="lin" valueType="num">
                                      <p:cBhvr additive="base">
                                        <p:cTn id="806" dur="4000"/>
                                        <p:tgtEl>
                                          <p:spTgt spid="44"/>
                                        </p:tgtEl>
                                        <p:attrNameLst>
                                          <p:attrName>ppt_x</p:attrName>
                                        </p:attrNameLst>
                                      </p:cBhvr>
                                      <p:tavLst>
                                        <p:tav tm="0">
                                          <p:val>
                                            <p:strVal val="ppt_x"/>
                                          </p:val>
                                        </p:tav>
                                        <p:tav tm="100000">
                                          <p:val>
                                            <p:strVal val="1+ppt_w/2"/>
                                          </p:val>
                                        </p:tav>
                                      </p:tavLst>
                                    </p:anim>
                                    <p:anim calcmode="lin" valueType="num">
                                      <p:cBhvr additive="base">
                                        <p:cTn id="807" dur="4000"/>
                                        <p:tgtEl>
                                          <p:spTgt spid="44"/>
                                        </p:tgtEl>
                                        <p:attrNameLst>
                                          <p:attrName>ppt_y</p:attrName>
                                        </p:attrNameLst>
                                      </p:cBhvr>
                                      <p:tavLst>
                                        <p:tav tm="0">
                                          <p:val>
                                            <p:strVal val="ppt_y"/>
                                          </p:val>
                                        </p:tav>
                                        <p:tav tm="100000">
                                          <p:val>
                                            <p:strVal val="1+ppt_h/2"/>
                                          </p:val>
                                        </p:tav>
                                      </p:tavLst>
                                    </p:anim>
                                    <p:set>
                                      <p:cBhvr>
                                        <p:cTn id="808" dur="1" fill="hold">
                                          <p:stCondLst>
                                            <p:cond delay="3999"/>
                                          </p:stCondLst>
                                        </p:cTn>
                                        <p:tgtEl>
                                          <p:spTgt spid="44"/>
                                        </p:tgtEl>
                                        <p:attrNameLst>
                                          <p:attrName>style.visibility</p:attrName>
                                        </p:attrNameLst>
                                      </p:cBhvr>
                                      <p:to>
                                        <p:strVal val="hidden"/>
                                      </p:to>
                                    </p:set>
                                  </p:childTnLst>
                                </p:cTn>
                              </p:par>
                              <p:par>
                                <p:cTn id="809" presetID="2" presetClass="exit" presetSubtype="6" fill="hold" grpId="3" nodeType="withEffect">
                                  <p:stCondLst>
                                    <p:cond delay="0"/>
                                  </p:stCondLst>
                                  <p:childTnLst>
                                    <p:anim calcmode="lin" valueType="num">
                                      <p:cBhvr additive="base">
                                        <p:cTn id="810" dur="4000"/>
                                        <p:tgtEl>
                                          <p:spTgt spid="47"/>
                                        </p:tgtEl>
                                        <p:attrNameLst>
                                          <p:attrName>ppt_x</p:attrName>
                                        </p:attrNameLst>
                                      </p:cBhvr>
                                      <p:tavLst>
                                        <p:tav tm="0">
                                          <p:val>
                                            <p:strVal val="ppt_x"/>
                                          </p:val>
                                        </p:tav>
                                        <p:tav tm="100000">
                                          <p:val>
                                            <p:strVal val="1+ppt_w/2"/>
                                          </p:val>
                                        </p:tav>
                                      </p:tavLst>
                                    </p:anim>
                                    <p:anim calcmode="lin" valueType="num">
                                      <p:cBhvr additive="base">
                                        <p:cTn id="811" dur="4000"/>
                                        <p:tgtEl>
                                          <p:spTgt spid="47"/>
                                        </p:tgtEl>
                                        <p:attrNameLst>
                                          <p:attrName>ppt_y</p:attrName>
                                        </p:attrNameLst>
                                      </p:cBhvr>
                                      <p:tavLst>
                                        <p:tav tm="0">
                                          <p:val>
                                            <p:strVal val="ppt_y"/>
                                          </p:val>
                                        </p:tav>
                                        <p:tav tm="100000">
                                          <p:val>
                                            <p:strVal val="1+ppt_h/2"/>
                                          </p:val>
                                        </p:tav>
                                      </p:tavLst>
                                    </p:anim>
                                    <p:set>
                                      <p:cBhvr>
                                        <p:cTn id="812" dur="1" fill="hold">
                                          <p:stCondLst>
                                            <p:cond delay="3999"/>
                                          </p:stCondLst>
                                        </p:cTn>
                                        <p:tgtEl>
                                          <p:spTgt spid="47"/>
                                        </p:tgtEl>
                                        <p:attrNameLst>
                                          <p:attrName>style.visibility</p:attrName>
                                        </p:attrNameLst>
                                      </p:cBhvr>
                                      <p:to>
                                        <p:strVal val="hidden"/>
                                      </p:to>
                                    </p:set>
                                  </p:childTnLst>
                                </p:cTn>
                              </p:par>
                              <p:par>
                                <p:cTn id="813" presetID="2" presetClass="exit" presetSubtype="6" fill="hold" grpId="3" nodeType="withEffect">
                                  <p:stCondLst>
                                    <p:cond delay="0"/>
                                  </p:stCondLst>
                                  <p:childTnLst>
                                    <p:anim calcmode="lin" valueType="num">
                                      <p:cBhvr additive="base">
                                        <p:cTn id="814" dur="4000"/>
                                        <p:tgtEl>
                                          <p:spTgt spid="49"/>
                                        </p:tgtEl>
                                        <p:attrNameLst>
                                          <p:attrName>ppt_x</p:attrName>
                                        </p:attrNameLst>
                                      </p:cBhvr>
                                      <p:tavLst>
                                        <p:tav tm="0">
                                          <p:val>
                                            <p:strVal val="ppt_x"/>
                                          </p:val>
                                        </p:tav>
                                        <p:tav tm="100000">
                                          <p:val>
                                            <p:strVal val="1+ppt_w/2"/>
                                          </p:val>
                                        </p:tav>
                                      </p:tavLst>
                                    </p:anim>
                                    <p:anim calcmode="lin" valueType="num">
                                      <p:cBhvr additive="base">
                                        <p:cTn id="815" dur="4000"/>
                                        <p:tgtEl>
                                          <p:spTgt spid="49"/>
                                        </p:tgtEl>
                                        <p:attrNameLst>
                                          <p:attrName>ppt_y</p:attrName>
                                        </p:attrNameLst>
                                      </p:cBhvr>
                                      <p:tavLst>
                                        <p:tav tm="0">
                                          <p:val>
                                            <p:strVal val="ppt_y"/>
                                          </p:val>
                                        </p:tav>
                                        <p:tav tm="100000">
                                          <p:val>
                                            <p:strVal val="1+ppt_h/2"/>
                                          </p:val>
                                        </p:tav>
                                      </p:tavLst>
                                    </p:anim>
                                    <p:set>
                                      <p:cBhvr>
                                        <p:cTn id="816" dur="1" fill="hold">
                                          <p:stCondLst>
                                            <p:cond delay="3999"/>
                                          </p:stCondLst>
                                        </p:cTn>
                                        <p:tgtEl>
                                          <p:spTgt spid="49"/>
                                        </p:tgtEl>
                                        <p:attrNameLst>
                                          <p:attrName>style.visibility</p:attrName>
                                        </p:attrNameLst>
                                      </p:cBhvr>
                                      <p:to>
                                        <p:strVal val="hidden"/>
                                      </p:to>
                                    </p:set>
                                  </p:childTnLst>
                                </p:cTn>
                              </p:par>
                              <p:par>
                                <p:cTn id="817" presetID="2" presetClass="exit" presetSubtype="6" fill="hold" grpId="3" nodeType="withEffect">
                                  <p:stCondLst>
                                    <p:cond delay="0"/>
                                  </p:stCondLst>
                                  <p:childTnLst>
                                    <p:anim calcmode="lin" valueType="num">
                                      <p:cBhvr additive="base">
                                        <p:cTn id="818" dur="4000"/>
                                        <p:tgtEl>
                                          <p:spTgt spid="52"/>
                                        </p:tgtEl>
                                        <p:attrNameLst>
                                          <p:attrName>ppt_x</p:attrName>
                                        </p:attrNameLst>
                                      </p:cBhvr>
                                      <p:tavLst>
                                        <p:tav tm="0">
                                          <p:val>
                                            <p:strVal val="ppt_x"/>
                                          </p:val>
                                        </p:tav>
                                        <p:tav tm="100000">
                                          <p:val>
                                            <p:strVal val="1+ppt_w/2"/>
                                          </p:val>
                                        </p:tav>
                                      </p:tavLst>
                                    </p:anim>
                                    <p:anim calcmode="lin" valueType="num">
                                      <p:cBhvr additive="base">
                                        <p:cTn id="819" dur="4000"/>
                                        <p:tgtEl>
                                          <p:spTgt spid="52"/>
                                        </p:tgtEl>
                                        <p:attrNameLst>
                                          <p:attrName>ppt_y</p:attrName>
                                        </p:attrNameLst>
                                      </p:cBhvr>
                                      <p:tavLst>
                                        <p:tav tm="0">
                                          <p:val>
                                            <p:strVal val="ppt_y"/>
                                          </p:val>
                                        </p:tav>
                                        <p:tav tm="100000">
                                          <p:val>
                                            <p:strVal val="1+ppt_h/2"/>
                                          </p:val>
                                        </p:tav>
                                      </p:tavLst>
                                    </p:anim>
                                    <p:set>
                                      <p:cBhvr>
                                        <p:cTn id="820" dur="1" fill="hold">
                                          <p:stCondLst>
                                            <p:cond delay="3999"/>
                                          </p:stCondLst>
                                        </p:cTn>
                                        <p:tgtEl>
                                          <p:spTgt spid="52"/>
                                        </p:tgtEl>
                                        <p:attrNameLst>
                                          <p:attrName>style.visibility</p:attrName>
                                        </p:attrNameLst>
                                      </p:cBhvr>
                                      <p:to>
                                        <p:strVal val="hidden"/>
                                      </p:to>
                                    </p:set>
                                  </p:childTnLst>
                                </p:cTn>
                              </p:par>
                              <p:par>
                                <p:cTn id="821" presetID="2" presetClass="exit" presetSubtype="6" fill="hold" grpId="3" nodeType="withEffect">
                                  <p:stCondLst>
                                    <p:cond delay="0"/>
                                  </p:stCondLst>
                                  <p:childTnLst>
                                    <p:anim calcmode="lin" valueType="num">
                                      <p:cBhvr additive="base">
                                        <p:cTn id="822" dur="4000"/>
                                        <p:tgtEl>
                                          <p:spTgt spid="39"/>
                                        </p:tgtEl>
                                        <p:attrNameLst>
                                          <p:attrName>ppt_x</p:attrName>
                                        </p:attrNameLst>
                                      </p:cBhvr>
                                      <p:tavLst>
                                        <p:tav tm="0">
                                          <p:val>
                                            <p:strVal val="ppt_x"/>
                                          </p:val>
                                        </p:tav>
                                        <p:tav tm="100000">
                                          <p:val>
                                            <p:strVal val="1+ppt_w/2"/>
                                          </p:val>
                                        </p:tav>
                                      </p:tavLst>
                                    </p:anim>
                                    <p:anim calcmode="lin" valueType="num">
                                      <p:cBhvr additive="base">
                                        <p:cTn id="823" dur="4000"/>
                                        <p:tgtEl>
                                          <p:spTgt spid="39"/>
                                        </p:tgtEl>
                                        <p:attrNameLst>
                                          <p:attrName>ppt_y</p:attrName>
                                        </p:attrNameLst>
                                      </p:cBhvr>
                                      <p:tavLst>
                                        <p:tav tm="0">
                                          <p:val>
                                            <p:strVal val="ppt_y"/>
                                          </p:val>
                                        </p:tav>
                                        <p:tav tm="100000">
                                          <p:val>
                                            <p:strVal val="1+ppt_h/2"/>
                                          </p:val>
                                        </p:tav>
                                      </p:tavLst>
                                    </p:anim>
                                    <p:set>
                                      <p:cBhvr>
                                        <p:cTn id="824" dur="1" fill="hold">
                                          <p:stCondLst>
                                            <p:cond delay="3999"/>
                                          </p:stCondLst>
                                        </p:cTn>
                                        <p:tgtEl>
                                          <p:spTgt spid="39"/>
                                        </p:tgtEl>
                                        <p:attrNameLst>
                                          <p:attrName>style.visibility</p:attrName>
                                        </p:attrNameLst>
                                      </p:cBhvr>
                                      <p:to>
                                        <p:strVal val="hidden"/>
                                      </p:to>
                                    </p:set>
                                  </p:childTnLst>
                                </p:cTn>
                              </p:par>
                              <p:par>
                                <p:cTn id="825" presetID="2" presetClass="exit" presetSubtype="6" fill="hold" grpId="3" nodeType="withEffect">
                                  <p:stCondLst>
                                    <p:cond delay="0"/>
                                  </p:stCondLst>
                                  <p:childTnLst>
                                    <p:anim calcmode="lin" valueType="num">
                                      <p:cBhvr additive="base">
                                        <p:cTn id="826" dur="4000"/>
                                        <p:tgtEl>
                                          <p:spTgt spid="43"/>
                                        </p:tgtEl>
                                        <p:attrNameLst>
                                          <p:attrName>ppt_x</p:attrName>
                                        </p:attrNameLst>
                                      </p:cBhvr>
                                      <p:tavLst>
                                        <p:tav tm="0">
                                          <p:val>
                                            <p:strVal val="ppt_x"/>
                                          </p:val>
                                        </p:tav>
                                        <p:tav tm="100000">
                                          <p:val>
                                            <p:strVal val="1+ppt_w/2"/>
                                          </p:val>
                                        </p:tav>
                                      </p:tavLst>
                                    </p:anim>
                                    <p:anim calcmode="lin" valueType="num">
                                      <p:cBhvr additive="base">
                                        <p:cTn id="827" dur="4000"/>
                                        <p:tgtEl>
                                          <p:spTgt spid="43"/>
                                        </p:tgtEl>
                                        <p:attrNameLst>
                                          <p:attrName>ppt_y</p:attrName>
                                        </p:attrNameLst>
                                      </p:cBhvr>
                                      <p:tavLst>
                                        <p:tav tm="0">
                                          <p:val>
                                            <p:strVal val="ppt_y"/>
                                          </p:val>
                                        </p:tav>
                                        <p:tav tm="100000">
                                          <p:val>
                                            <p:strVal val="1+ppt_h/2"/>
                                          </p:val>
                                        </p:tav>
                                      </p:tavLst>
                                    </p:anim>
                                    <p:set>
                                      <p:cBhvr>
                                        <p:cTn id="828" dur="1" fill="hold">
                                          <p:stCondLst>
                                            <p:cond delay="3999"/>
                                          </p:stCondLst>
                                        </p:cTn>
                                        <p:tgtEl>
                                          <p:spTgt spid="43"/>
                                        </p:tgtEl>
                                        <p:attrNameLst>
                                          <p:attrName>style.visibility</p:attrName>
                                        </p:attrNameLst>
                                      </p:cBhvr>
                                      <p:to>
                                        <p:strVal val="hidden"/>
                                      </p:to>
                                    </p:set>
                                  </p:childTnLst>
                                </p:cTn>
                              </p:par>
                              <p:par>
                                <p:cTn id="829" presetID="2" presetClass="exit" presetSubtype="6" fill="hold" grpId="3" nodeType="withEffect">
                                  <p:stCondLst>
                                    <p:cond delay="0"/>
                                  </p:stCondLst>
                                  <p:childTnLst>
                                    <p:anim calcmode="lin" valueType="num">
                                      <p:cBhvr additive="base">
                                        <p:cTn id="830" dur="4000"/>
                                        <p:tgtEl>
                                          <p:spTgt spid="45"/>
                                        </p:tgtEl>
                                        <p:attrNameLst>
                                          <p:attrName>ppt_x</p:attrName>
                                        </p:attrNameLst>
                                      </p:cBhvr>
                                      <p:tavLst>
                                        <p:tav tm="0">
                                          <p:val>
                                            <p:strVal val="ppt_x"/>
                                          </p:val>
                                        </p:tav>
                                        <p:tav tm="100000">
                                          <p:val>
                                            <p:strVal val="1+ppt_w/2"/>
                                          </p:val>
                                        </p:tav>
                                      </p:tavLst>
                                    </p:anim>
                                    <p:anim calcmode="lin" valueType="num">
                                      <p:cBhvr additive="base">
                                        <p:cTn id="831" dur="4000"/>
                                        <p:tgtEl>
                                          <p:spTgt spid="45"/>
                                        </p:tgtEl>
                                        <p:attrNameLst>
                                          <p:attrName>ppt_y</p:attrName>
                                        </p:attrNameLst>
                                      </p:cBhvr>
                                      <p:tavLst>
                                        <p:tav tm="0">
                                          <p:val>
                                            <p:strVal val="ppt_y"/>
                                          </p:val>
                                        </p:tav>
                                        <p:tav tm="100000">
                                          <p:val>
                                            <p:strVal val="1+ppt_h/2"/>
                                          </p:val>
                                        </p:tav>
                                      </p:tavLst>
                                    </p:anim>
                                    <p:set>
                                      <p:cBhvr>
                                        <p:cTn id="832" dur="1" fill="hold">
                                          <p:stCondLst>
                                            <p:cond delay="3999"/>
                                          </p:stCondLst>
                                        </p:cTn>
                                        <p:tgtEl>
                                          <p:spTgt spid="45"/>
                                        </p:tgtEl>
                                        <p:attrNameLst>
                                          <p:attrName>style.visibility</p:attrName>
                                        </p:attrNameLst>
                                      </p:cBhvr>
                                      <p:to>
                                        <p:strVal val="hidden"/>
                                      </p:to>
                                    </p:set>
                                  </p:childTnLst>
                                </p:cTn>
                              </p:par>
                              <p:par>
                                <p:cTn id="833" presetID="2" presetClass="exit" presetSubtype="6" fill="hold" grpId="3" nodeType="withEffect">
                                  <p:stCondLst>
                                    <p:cond delay="0"/>
                                  </p:stCondLst>
                                  <p:childTnLst>
                                    <p:anim calcmode="lin" valueType="num">
                                      <p:cBhvr additive="base">
                                        <p:cTn id="834" dur="4000"/>
                                        <p:tgtEl>
                                          <p:spTgt spid="48"/>
                                        </p:tgtEl>
                                        <p:attrNameLst>
                                          <p:attrName>ppt_x</p:attrName>
                                        </p:attrNameLst>
                                      </p:cBhvr>
                                      <p:tavLst>
                                        <p:tav tm="0">
                                          <p:val>
                                            <p:strVal val="ppt_x"/>
                                          </p:val>
                                        </p:tav>
                                        <p:tav tm="100000">
                                          <p:val>
                                            <p:strVal val="1+ppt_w/2"/>
                                          </p:val>
                                        </p:tav>
                                      </p:tavLst>
                                    </p:anim>
                                    <p:anim calcmode="lin" valueType="num">
                                      <p:cBhvr additive="base">
                                        <p:cTn id="835" dur="4000"/>
                                        <p:tgtEl>
                                          <p:spTgt spid="48"/>
                                        </p:tgtEl>
                                        <p:attrNameLst>
                                          <p:attrName>ppt_y</p:attrName>
                                        </p:attrNameLst>
                                      </p:cBhvr>
                                      <p:tavLst>
                                        <p:tav tm="0">
                                          <p:val>
                                            <p:strVal val="ppt_y"/>
                                          </p:val>
                                        </p:tav>
                                        <p:tav tm="100000">
                                          <p:val>
                                            <p:strVal val="1+ppt_h/2"/>
                                          </p:val>
                                        </p:tav>
                                      </p:tavLst>
                                    </p:anim>
                                    <p:set>
                                      <p:cBhvr>
                                        <p:cTn id="836" dur="1" fill="hold">
                                          <p:stCondLst>
                                            <p:cond delay="3999"/>
                                          </p:stCondLst>
                                        </p:cTn>
                                        <p:tgtEl>
                                          <p:spTgt spid="48"/>
                                        </p:tgtEl>
                                        <p:attrNameLst>
                                          <p:attrName>style.visibility</p:attrName>
                                        </p:attrNameLst>
                                      </p:cBhvr>
                                      <p:to>
                                        <p:strVal val="hidden"/>
                                      </p:to>
                                    </p:set>
                                  </p:childTnLst>
                                </p:cTn>
                              </p:par>
                              <p:par>
                                <p:cTn id="837" presetID="2" presetClass="exit" presetSubtype="6" fill="hold" grpId="3" nodeType="withEffect">
                                  <p:stCondLst>
                                    <p:cond delay="0"/>
                                  </p:stCondLst>
                                  <p:childTnLst>
                                    <p:anim calcmode="lin" valueType="num">
                                      <p:cBhvr additive="base">
                                        <p:cTn id="838" dur="4000"/>
                                        <p:tgtEl>
                                          <p:spTgt spid="51"/>
                                        </p:tgtEl>
                                        <p:attrNameLst>
                                          <p:attrName>ppt_x</p:attrName>
                                        </p:attrNameLst>
                                      </p:cBhvr>
                                      <p:tavLst>
                                        <p:tav tm="0">
                                          <p:val>
                                            <p:strVal val="ppt_x"/>
                                          </p:val>
                                        </p:tav>
                                        <p:tav tm="100000">
                                          <p:val>
                                            <p:strVal val="1+ppt_w/2"/>
                                          </p:val>
                                        </p:tav>
                                      </p:tavLst>
                                    </p:anim>
                                    <p:anim calcmode="lin" valueType="num">
                                      <p:cBhvr additive="base">
                                        <p:cTn id="839" dur="4000"/>
                                        <p:tgtEl>
                                          <p:spTgt spid="51"/>
                                        </p:tgtEl>
                                        <p:attrNameLst>
                                          <p:attrName>ppt_y</p:attrName>
                                        </p:attrNameLst>
                                      </p:cBhvr>
                                      <p:tavLst>
                                        <p:tav tm="0">
                                          <p:val>
                                            <p:strVal val="ppt_y"/>
                                          </p:val>
                                        </p:tav>
                                        <p:tav tm="100000">
                                          <p:val>
                                            <p:strVal val="1+ppt_h/2"/>
                                          </p:val>
                                        </p:tav>
                                      </p:tavLst>
                                    </p:anim>
                                    <p:set>
                                      <p:cBhvr>
                                        <p:cTn id="840" dur="1" fill="hold">
                                          <p:stCondLst>
                                            <p:cond delay="3999"/>
                                          </p:stCondLst>
                                        </p:cTn>
                                        <p:tgtEl>
                                          <p:spTgt spid="51"/>
                                        </p:tgtEl>
                                        <p:attrNameLst>
                                          <p:attrName>style.visibility</p:attrName>
                                        </p:attrNameLst>
                                      </p:cBhvr>
                                      <p:to>
                                        <p:strVal val="hidden"/>
                                      </p:to>
                                    </p:set>
                                  </p:childTnLst>
                                </p:cTn>
                              </p:par>
                              <p:par>
                                <p:cTn id="841" presetID="2" presetClass="exit" presetSubtype="6" fill="hold" grpId="3" nodeType="withEffect">
                                  <p:stCondLst>
                                    <p:cond delay="0"/>
                                  </p:stCondLst>
                                  <p:childTnLst>
                                    <p:anim calcmode="lin" valueType="num">
                                      <p:cBhvr additive="base">
                                        <p:cTn id="842" dur="4000"/>
                                        <p:tgtEl>
                                          <p:spTgt spid="53"/>
                                        </p:tgtEl>
                                        <p:attrNameLst>
                                          <p:attrName>ppt_x</p:attrName>
                                        </p:attrNameLst>
                                      </p:cBhvr>
                                      <p:tavLst>
                                        <p:tav tm="0">
                                          <p:val>
                                            <p:strVal val="ppt_x"/>
                                          </p:val>
                                        </p:tav>
                                        <p:tav tm="100000">
                                          <p:val>
                                            <p:strVal val="1+ppt_w/2"/>
                                          </p:val>
                                        </p:tav>
                                      </p:tavLst>
                                    </p:anim>
                                    <p:anim calcmode="lin" valueType="num">
                                      <p:cBhvr additive="base">
                                        <p:cTn id="843" dur="4000"/>
                                        <p:tgtEl>
                                          <p:spTgt spid="53"/>
                                        </p:tgtEl>
                                        <p:attrNameLst>
                                          <p:attrName>ppt_y</p:attrName>
                                        </p:attrNameLst>
                                      </p:cBhvr>
                                      <p:tavLst>
                                        <p:tav tm="0">
                                          <p:val>
                                            <p:strVal val="ppt_y"/>
                                          </p:val>
                                        </p:tav>
                                        <p:tav tm="100000">
                                          <p:val>
                                            <p:strVal val="1+ppt_h/2"/>
                                          </p:val>
                                        </p:tav>
                                      </p:tavLst>
                                    </p:anim>
                                    <p:set>
                                      <p:cBhvr>
                                        <p:cTn id="844" dur="1" fill="hold">
                                          <p:stCondLst>
                                            <p:cond delay="3999"/>
                                          </p:stCondLst>
                                        </p:cTn>
                                        <p:tgtEl>
                                          <p:spTgt spid="53"/>
                                        </p:tgtEl>
                                        <p:attrNameLst>
                                          <p:attrName>style.visibility</p:attrName>
                                        </p:attrNameLst>
                                      </p:cBhvr>
                                      <p:to>
                                        <p:strVal val="hidden"/>
                                      </p:to>
                                    </p:set>
                                  </p:childTnLst>
                                </p:cTn>
                              </p:par>
                              <p:par>
                                <p:cTn id="845" presetID="5" presetClass="exit" presetSubtype="10" fill="hold" grpId="4" nodeType="withEffect">
                                  <p:stCondLst>
                                    <p:cond delay="0"/>
                                  </p:stCondLst>
                                  <p:childTnLst>
                                    <p:animEffect transition="out" filter="checkerboard(across)">
                                      <p:cBhvr>
                                        <p:cTn id="846" dur="4000"/>
                                        <p:tgtEl>
                                          <p:spTgt spid="55"/>
                                        </p:tgtEl>
                                      </p:cBhvr>
                                    </p:animEffect>
                                    <p:set>
                                      <p:cBhvr>
                                        <p:cTn id="847" dur="1" fill="hold">
                                          <p:stCondLst>
                                            <p:cond delay="3999"/>
                                          </p:stCondLst>
                                        </p:cTn>
                                        <p:tgtEl>
                                          <p:spTgt spid="55"/>
                                        </p:tgtEl>
                                        <p:attrNameLst>
                                          <p:attrName>style.visibility</p:attrName>
                                        </p:attrNameLst>
                                      </p:cBhvr>
                                      <p:to>
                                        <p:strVal val="hidden"/>
                                      </p:to>
                                    </p:set>
                                  </p:childTnLst>
                                </p:cTn>
                              </p:par>
                              <p:par>
                                <p:cTn id="848" presetID="5" presetClass="exit" presetSubtype="10" fill="hold" grpId="4" nodeType="withEffect">
                                  <p:stCondLst>
                                    <p:cond delay="0"/>
                                  </p:stCondLst>
                                  <p:childTnLst>
                                    <p:animEffect transition="out" filter="checkerboard(across)">
                                      <p:cBhvr>
                                        <p:cTn id="849" dur="4000"/>
                                        <p:tgtEl>
                                          <p:spTgt spid="57"/>
                                        </p:tgtEl>
                                      </p:cBhvr>
                                    </p:animEffect>
                                    <p:set>
                                      <p:cBhvr>
                                        <p:cTn id="850" dur="1" fill="hold">
                                          <p:stCondLst>
                                            <p:cond delay="3999"/>
                                          </p:stCondLst>
                                        </p:cTn>
                                        <p:tgtEl>
                                          <p:spTgt spid="57"/>
                                        </p:tgtEl>
                                        <p:attrNameLst>
                                          <p:attrName>style.visibility</p:attrName>
                                        </p:attrNameLst>
                                      </p:cBhvr>
                                      <p:to>
                                        <p:strVal val="hidden"/>
                                      </p:to>
                                    </p:set>
                                  </p:childTnLst>
                                </p:cTn>
                              </p:par>
                              <p:par>
                                <p:cTn id="851" presetID="5" presetClass="exit" presetSubtype="10" fill="hold" grpId="4" nodeType="withEffect">
                                  <p:stCondLst>
                                    <p:cond delay="0"/>
                                  </p:stCondLst>
                                  <p:childTnLst>
                                    <p:animEffect transition="out" filter="checkerboard(across)">
                                      <p:cBhvr>
                                        <p:cTn id="852" dur="4000"/>
                                        <p:tgtEl>
                                          <p:spTgt spid="60"/>
                                        </p:tgtEl>
                                      </p:cBhvr>
                                    </p:animEffect>
                                    <p:set>
                                      <p:cBhvr>
                                        <p:cTn id="853" dur="1" fill="hold">
                                          <p:stCondLst>
                                            <p:cond delay="3999"/>
                                          </p:stCondLst>
                                        </p:cTn>
                                        <p:tgtEl>
                                          <p:spTgt spid="60"/>
                                        </p:tgtEl>
                                        <p:attrNameLst>
                                          <p:attrName>style.visibility</p:attrName>
                                        </p:attrNameLst>
                                      </p:cBhvr>
                                      <p:to>
                                        <p:strVal val="hidden"/>
                                      </p:to>
                                    </p:set>
                                  </p:childTnLst>
                                </p:cTn>
                              </p:par>
                              <p:par>
                                <p:cTn id="854" presetID="5" presetClass="exit" presetSubtype="10" fill="hold" grpId="4" nodeType="withEffect">
                                  <p:stCondLst>
                                    <p:cond delay="0"/>
                                  </p:stCondLst>
                                  <p:childTnLst>
                                    <p:animEffect transition="out" filter="checkerboard(across)">
                                      <p:cBhvr>
                                        <p:cTn id="855" dur="4000"/>
                                        <p:tgtEl>
                                          <p:spTgt spid="63"/>
                                        </p:tgtEl>
                                      </p:cBhvr>
                                    </p:animEffect>
                                    <p:set>
                                      <p:cBhvr>
                                        <p:cTn id="856" dur="1" fill="hold">
                                          <p:stCondLst>
                                            <p:cond delay="3999"/>
                                          </p:stCondLst>
                                        </p:cTn>
                                        <p:tgtEl>
                                          <p:spTgt spid="63"/>
                                        </p:tgtEl>
                                        <p:attrNameLst>
                                          <p:attrName>style.visibility</p:attrName>
                                        </p:attrNameLst>
                                      </p:cBhvr>
                                      <p:to>
                                        <p:strVal val="hidden"/>
                                      </p:to>
                                    </p:set>
                                  </p:childTnLst>
                                </p:cTn>
                              </p:par>
                              <p:par>
                                <p:cTn id="857" presetID="5" presetClass="exit" presetSubtype="10" fill="hold" grpId="4" nodeType="withEffect">
                                  <p:stCondLst>
                                    <p:cond delay="0"/>
                                  </p:stCondLst>
                                  <p:childTnLst>
                                    <p:animEffect transition="out" filter="checkerboard(across)">
                                      <p:cBhvr>
                                        <p:cTn id="858" dur="4000"/>
                                        <p:tgtEl>
                                          <p:spTgt spid="65"/>
                                        </p:tgtEl>
                                      </p:cBhvr>
                                    </p:animEffect>
                                    <p:set>
                                      <p:cBhvr>
                                        <p:cTn id="859" dur="1" fill="hold">
                                          <p:stCondLst>
                                            <p:cond delay="3999"/>
                                          </p:stCondLst>
                                        </p:cTn>
                                        <p:tgtEl>
                                          <p:spTgt spid="65"/>
                                        </p:tgtEl>
                                        <p:attrNameLst>
                                          <p:attrName>style.visibility</p:attrName>
                                        </p:attrNameLst>
                                      </p:cBhvr>
                                      <p:to>
                                        <p:strVal val="hidden"/>
                                      </p:to>
                                    </p:set>
                                  </p:childTnLst>
                                </p:cTn>
                              </p:par>
                              <p:par>
                                <p:cTn id="860" presetID="5" presetClass="exit" presetSubtype="10" fill="hold" grpId="4" nodeType="withEffect">
                                  <p:stCondLst>
                                    <p:cond delay="0"/>
                                  </p:stCondLst>
                                  <p:childTnLst>
                                    <p:animEffect transition="out" filter="checkerboard(across)">
                                      <p:cBhvr>
                                        <p:cTn id="861" dur="4000"/>
                                        <p:tgtEl>
                                          <p:spTgt spid="68"/>
                                        </p:tgtEl>
                                      </p:cBhvr>
                                    </p:animEffect>
                                    <p:set>
                                      <p:cBhvr>
                                        <p:cTn id="862" dur="1" fill="hold">
                                          <p:stCondLst>
                                            <p:cond delay="3999"/>
                                          </p:stCondLst>
                                        </p:cTn>
                                        <p:tgtEl>
                                          <p:spTgt spid="68"/>
                                        </p:tgtEl>
                                        <p:attrNameLst>
                                          <p:attrName>style.visibility</p:attrName>
                                        </p:attrNameLst>
                                      </p:cBhvr>
                                      <p:to>
                                        <p:strVal val="hidden"/>
                                      </p:to>
                                    </p:set>
                                  </p:childTnLst>
                                </p:cTn>
                              </p:par>
                              <p:par>
                                <p:cTn id="863" presetID="5" presetClass="exit" presetSubtype="10" fill="hold" grpId="4" nodeType="withEffect">
                                  <p:stCondLst>
                                    <p:cond delay="0"/>
                                  </p:stCondLst>
                                  <p:childTnLst>
                                    <p:animEffect transition="out" filter="checkerboard(across)">
                                      <p:cBhvr>
                                        <p:cTn id="864" dur="4000"/>
                                        <p:tgtEl>
                                          <p:spTgt spid="56"/>
                                        </p:tgtEl>
                                      </p:cBhvr>
                                    </p:animEffect>
                                    <p:set>
                                      <p:cBhvr>
                                        <p:cTn id="865" dur="1" fill="hold">
                                          <p:stCondLst>
                                            <p:cond delay="3999"/>
                                          </p:stCondLst>
                                        </p:cTn>
                                        <p:tgtEl>
                                          <p:spTgt spid="56"/>
                                        </p:tgtEl>
                                        <p:attrNameLst>
                                          <p:attrName>style.visibility</p:attrName>
                                        </p:attrNameLst>
                                      </p:cBhvr>
                                      <p:to>
                                        <p:strVal val="hidden"/>
                                      </p:to>
                                    </p:set>
                                  </p:childTnLst>
                                </p:cTn>
                              </p:par>
                              <p:par>
                                <p:cTn id="866" presetID="5" presetClass="exit" presetSubtype="10" fill="hold" grpId="4" nodeType="withEffect">
                                  <p:stCondLst>
                                    <p:cond delay="0"/>
                                  </p:stCondLst>
                                  <p:childTnLst>
                                    <p:animEffect transition="out" filter="checkerboard(across)">
                                      <p:cBhvr>
                                        <p:cTn id="867" dur="4000"/>
                                        <p:tgtEl>
                                          <p:spTgt spid="59"/>
                                        </p:tgtEl>
                                      </p:cBhvr>
                                    </p:animEffect>
                                    <p:set>
                                      <p:cBhvr>
                                        <p:cTn id="868" dur="1" fill="hold">
                                          <p:stCondLst>
                                            <p:cond delay="3999"/>
                                          </p:stCondLst>
                                        </p:cTn>
                                        <p:tgtEl>
                                          <p:spTgt spid="59"/>
                                        </p:tgtEl>
                                        <p:attrNameLst>
                                          <p:attrName>style.visibility</p:attrName>
                                        </p:attrNameLst>
                                      </p:cBhvr>
                                      <p:to>
                                        <p:strVal val="hidden"/>
                                      </p:to>
                                    </p:set>
                                  </p:childTnLst>
                                </p:cTn>
                              </p:par>
                              <p:par>
                                <p:cTn id="869" presetID="5" presetClass="exit" presetSubtype="10" fill="hold" grpId="4" nodeType="withEffect">
                                  <p:stCondLst>
                                    <p:cond delay="0"/>
                                  </p:stCondLst>
                                  <p:childTnLst>
                                    <p:animEffect transition="out" filter="checkerboard(across)">
                                      <p:cBhvr>
                                        <p:cTn id="870" dur="4000"/>
                                        <p:tgtEl>
                                          <p:spTgt spid="61"/>
                                        </p:tgtEl>
                                      </p:cBhvr>
                                    </p:animEffect>
                                    <p:set>
                                      <p:cBhvr>
                                        <p:cTn id="871" dur="1" fill="hold">
                                          <p:stCondLst>
                                            <p:cond delay="3999"/>
                                          </p:stCondLst>
                                        </p:cTn>
                                        <p:tgtEl>
                                          <p:spTgt spid="61"/>
                                        </p:tgtEl>
                                        <p:attrNameLst>
                                          <p:attrName>style.visibility</p:attrName>
                                        </p:attrNameLst>
                                      </p:cBhvr>
                                      <p:to>
                                        <p:strVal val="hidden"/>
                                      </p:to>
                                    </p:set>
                                  </p:childTnLst>
                                </p:cTn>
                              </p:par>
                              <p:par>
                                <p:cTn id="872" presetID="5" presetClass="exit" presetSubtype="10" fill="hold" grpId="4" nodeType="withEffect">
                                  <p:stCondLst>
                                    <p:cond delay="0"/>
                                  </p:stCondLst>
                                  <p:childTnLst>
                                    <p:animEffect transition="out" filter="checkerboard(across)">
                                      <p:cBhvr>
                                        <p:cTn id="873" dur="4000"/>
                                        <p:tgtEl>
                                          <p:spTgt spid="64"/>
                                        </p:tgtEl>
                                      </p:cBhvr>
                                    </p:animEffect>
                                    <p:set>
                                      <p:cBhvr>
                                        <p:cTn id="874" dur="1" fill="hold">
                                          <p:stCondLst>
                                            <p:cond delay="3999"/>
                                          </p:stCondLst>
                                        </p:cTn>
                                        <p:tgtEl>
                                          <p:spTgt spid="64"/>
                                        </p:tgtEl>
                                        <p:attrNameLst>
                                          <p:attrName>style.visibility</p:attrName>
                                        </p:attrNameLst>
                                      </p:cBhvr>
                                      <p:to>
                                        <p:strVal val="hidden"/>
                                      </p:to>
                                    </p:set>
                                  </p:childTnLst>
                                </p:cTn>
                              </p:par>
                              <p:par>
                                <p:cTn id="875" presetID="5" presetClass="exit" presetSubtype="10" fill="hold" grpId="4" nodeType="withEffect">
                                  <p:stCondLst>
                                    <p:cond delay="0"/>
                                  </p:stCondLst>
                                  <p:childTnLst>
                                    <p:animEffect transition="out" filter="checkerboard(across)">
                                      <p:cBhvr>
                                        <p:cTn id="876" dur="4000"/>
                                        <p:tgtEl>
                                          <p:spTgt spid="67"/>
                                        </p:tgtEl>
                                      </p:cBhvr>
                                    </p:animEffect>
                                    <p:set>
                                      <p:cBhvr>
                                        <p:cTn id="877" dur="1" fill="hold">
                                          <p:stCondLst>
                                            <p:cond delay="3999"/>
                                          </p:stCondLst>
                                        </p:cTn>
                                        <p:tgtEl>
                                          <p:spTgt spid="67"/>
                                        </p:tgtEl>
                                        <p:attrNameLst>
                                          <p:attrName>style.visibility</p:attrName>
                                        </p:attrNameLst>
                                      </p:cBhvr>
                                      <p:to>
                                        <p:strVal val="hidden"/>
                                      </p:to>
                                    </p:set>
                                  </p:childTnLst>
                                </p:cTn>
                              </p:par>
                              <p:par>
                                <p:cTn id="878" presetID="5" presetClass="exit" presetSubtype="10" fill="hold" grpId="4" nodeType="withEffect">
                                  <p:stCondLst>
                                    <p:cond delay="0"/>
                                  </p:stCondLst>
                                  <p:childTnLst>
                                    <p:animEffect transition="out" filter="checkerboard(across)">
                                      <p:cBhvr>
                                        <p:cTn id="879" dur="4000"/>
                                        <p:tgtEl>
                                          <p:spTgt spid="69"/>
                                        </p:tgtEl>
                                      </p:cBhvr>
                                    </p:animEffect>
                                    <p:set>
                                      <p:cBhvr>
                                        <p:cTn id="880" dur="1" fill="hold">
                                          <p:stCondLst>
                                            <p:cond delay="3999"/>
                                          </p:stCondLst>
                                        </p:cTn>
                                        <p:tgtEl>
                                          <p:spTgt spid="69"/>
                                        </p:tgtEl>
                                        <p:attrNameLst>
                                          <p:attrName>style.visibility</p:attrName>
                                        </p:attrNameLst>
                                      </p:cBhvr>
                                      <p:to>
                                        <p:strVal val="hidden"/>
                                      </p:to>
                                    </p:set>
                                  </p:childTnLst>
                                </p:cTn>
                              </p:par>
                              <p:par>
                                <p:cTn id="881" presetID="5" presetClass="exit" presetSubtype="10" fill="hold" grpId="4" nodeType="withEffect">
                                  <p:stCondLst>
                                    <p:cond delay="0"/>
                                  </p:stCondLst>
                                  <p:childTnLst>
                                    <p:animEffect transition="out" filter="checkerboard(across)">
                                      <p:cBhvr>
                                        <p:cTn id="882" dur="4000"/>
                                        <p:tgtEl>
                                          <p:spTgt spid="38"/>
                                        </p:tgtEl>
                                      </p:cBhvr>
                                    </p:animEffect>
                                    <p:set>
                                      <p:cBhvr>
                                        <p:cTn id="883" dur="1" fill="hold">
                                          <p:stCondLst>
                                            <p:cond delay="3999"/>
                                          </p:stCondLst>
                                        </p:cTn>
                                        <p:tgtEl>
                                          <p:spTgt spid="38"/>
                                        </p:tgtEl>
                                        <p:attrNameLst>
                                          <p:attrName>style.visibility</p:attrName>
                                        </p:attrNameLst>
                                      </p:cBhvr>
                                      <p:to>
                                        <p:strVal val="hidden"/>
                                      </p:to>
                                    </p:set>
                                  </p:childTnLst>
                                </p:cTn>
                              </p:par>
                              <p:par>
                                <p:cTn id="884" presetID="5" presetClass="exit" presetSubtype="10" fill="hold" grpId="4" nodeType="withEffect">
                                  <p:stCondLst>
                                    <p:cond delay="0"/>
                                  </p:stCondLst>
                                  <p:childTnLst>
                                    <p:animEffect transition="out" filter="checkerboard(across)">
                                      <p:cBhvr>
                                        <p:cTn id="885" dur="4000"/>
                                        <p:tgtEl>
                                          <p:spTgt spid="40"/>
                                        </p:tgtEl>
                                      </p:cBhvr>
                                    </p:animEffect>
                                    <p:set>
                                      <p:cBhvr>
                                        <p:cTn id="886" dur="1" fill="hold">
                                          <p:stCondLst>
                                            <p:cond delay="3999"/>
                                          </p:stCondLst>
                                        </p:cTn>
                                        <p:tgtEl>
                                          <p:spTgt spid="40"/>
                                        </p:tgtEl>
                                        <p:attrNameLst>
                                          <p:attrName>style.visibility</p:attrName>
                                        </p:attrNameLst>
                                      </p:cBhvr>
                                      <p:to>
                                        <p:strVal val="hidden"/>
                                      </p:to>
                                    </p:set>
                                  </p:childTnLst>
                                </p:cTn>
                              </p:par>
                              <p:par>
                                <p:cTn id="887" presetID="5" presetClass="exit" presetSubtype="10" fill="hold" grpId="4" nodeType="withEffect">
                                  <p:stCondLst>
                                    <p:cond delay="0"/>
                                  </p:stCondLst>
                                  <p:childTnLst>
                                    <p:animEffect transition="out" filter="checkerboard(across)">
                                      <p:cBhvr>
                                        <p:cTn id="888" dur="4000"/>
                                        <p:tgtEl>
                                          <p:spTgt spid="44"/>
                                        </p:tgtEl>
                                      </p:cBhvr>
                                    </p:animEffect>
                                    <p:set>
                                      <p:cBhvr>
                                        <p:cTn id="889" dur="1" fill="hold">
                                          <p:stCondLst>
                                            <p:cond delay="3999"/>
                                          </p:stCondLst>
                                        </p:cTn>
                                        <p:tgtEl>
                                          <p:spTgt spid="44"/>
                                        </p:tgtEl>
                                        <p:attrNameLst>
                                          <p:attrName>style.visibility</p:attrName>
                                        </p:attrNameLst>
                                      </p:cBhvr>
                                      <p:to>
                                        <p:strVal val="hidden"/>
                                      </p:to>
                                    </p:set>
                                  </p:childTnLst>
                                </p:cTn>
                              </p:par>
                              <p:par>
                                <p:cTn id="890" presetID="5" presetClass="exit" presetSubtype="10" fill="hold" grpId="4" nodeType="withEffect">
                                  <p:stCondLst>
                                    <p:cond delay="0"/>
                                  </p:stCondLst>
                                  <p:childTnLst>
                                    <p:animEffect transition="out" filter="checkerboard(across)">
                                      <p:cBhvr>
                                        <p:cTn id="891" dur="4000"/>
                                        <p:tgtEl>
                                          <p:spTgt spid="47"/>
                                        </p:tgtEl>
                                      </p:cBhvr>
                                    </p:animEffect>
                                    <p:set>
                                      <p:cBhvr>
                                        <p:cTn id="892" dur="1" fill="hold">
                                          <p:stCondLst>
                                            <p:cond delay="3999"/>
                                          </p:stCondLst>
                                        </p:cTn>
                                        <p:tgtEl>
                                          <p:spTgt spid="47"/>
                                        </p:tgtEl>
                                        <p:attrNameLst>
                                          <p:attrName>style.visibility</p:attrName>
                                        </p:attrNameLst>
                                      </p:cBhvr>
                                      <p:to>
                                        <p:strVal val="hidden"/>
                                      </p:to>
                                    </p:set>
                                  </p:childTnLst>
                                </p:cTn>
                              </p:par>
                              <p:par>
                                <p:cTn id="893" presetID="5" presetClass="exit" presetSubtype="10" fill="hold" grpId="4" nodeType="withEffect">
                                  <p:stCondLst>
                                    <p:cond delay="0"/>
                                  </p:stCondLst>
                                  <p:childTnLst>
                                    <p:animEffect transition="out" filter="checkerboard(across)">
                                      <p:cBhvr>
                                        <p:cTn id="894" dur="4000"/>
                                        <p:tgtEl>
                                          <p:spTgt spid="49"/>
                                        </p:tgtEl>
                                      </p:cBhvr>
                                    </p:animEffect>
                                    <p:set>
                                      <p:cBhvr>
                                        <p:cTn id="895" dur="1" fill="hold">
                                          <p:stCondLst>
                                            <p:cond delay="3999"/>
                                          </p:stCondLst>
                                        </p:cTn>
                                        <p:tgtEl>
                                          <p:spTgt spid="49"/>
                                        </p:tgtEl>
                                        <p:attrNameLst>
                                          <p:attrName>style.visibility</p:attrName>
                                        </p:attrNameLst>
                                      </p:cBhvr>
                                      <p:to>
                                        <p:strVal val="hidden"/>
                                      </p:to>
                                    </p:set>
                                  </p:childTnLst>
                                </p:cTn>
                              </p:par>
                              <p:par>
                                <p:cTn id="896" presetID="5" presetClass="exit" presetSubtype="10" fill="hold" grpId="4" nodeType="withEffect">
                                  <p:stCondLst>
                                    <p:cond delay="0"/>
                                  </p:stCondLst>
                                  <p:childTnLst>
                                    <p:animEffect transition="out" filter="checkerboard(across)">
                                      <p:cBhvr>
                                        <p:cTn id="897" dur="4000"/>
                                        <p:tgtEl>
                                          <p:spTgt spid="52"/>
                                        </p:tgtEl>
                                      </p:cBhvr>
                                    </p:animEffect>
                                    <p:set>
                                      <p:cBhvr>
                                        <p:cTn id="898" dur="1" fill="hold">
                                          <p:stCondLst>
                                            <p:cond delay="3999"/>
                                          </p:stCondLst>
                                        </p:cTn>
                                        <p:tgtEl>
                                          <p:spTgt spid="52"/>
                                        </p:tgtEl>
                                        <p:attrNameLst>
                                          <p:attrName>style.visibility</p:attrName>
                                        </p:attrNameLst>
                                      </p:cBhvr>
                                      <p:to>
                                        <p:strVal val="hidden"/>
                                      </p:to>
                                    </p:set>
                                  </p:childTnLst>
                                </p:cTn>
                              </p:par>
                              <p:par>
                                <p:cTn id="899" presetID="5" presetClass="exit" presetSubtype="10" fill="hold" grpId="4" nodeType="withEffect">
                                  <p:stCondLst>
                                    <p:cond delay="0"/>
                                  </p:stCondLst>
                                  <p:childTnLst>
                                    <p:animEffect transition="out" filter="checkerboard(across)">
                                      <p:cBhvr>
                                        <p:cTn id="900" dur="4000"/>
                                        <p:tgtEl>
                                          <p:spTgt spid="39"/>
                                        </p:tgtEl>
                                      </p:cBhvr>
                                    </p:animEffect>
                                    <p:set>
                                      <p:cBhvr>
                                        <p:cTn id="901" dur="1" fill="hold">
                                          <p:stCondLst>
                                            <p:cond delay="3999"/>
                                          </p:stCondLst>
                                        </p:cTn>
                                        <p:tgtEl>
                                          <p:spTgt spid="39"/>
                                        </p:tgtEl>
                                        <p:attrNameLst>
                                          <p:attrName>style.visibility</p:attrName>
                                        </p:attrNameLst>
                                      </p:cBhvr>
                                      <p:to>
                                        <p:strVal val="hidden"/>
                                      </p:to>
                                    </p:set>
                                  </p:childTnLst>
                                </p:cTn>
                              </p:par>
                              <p:par>
                                <p:cTn id="902" presetID="5" presetClass="exit" presetSubtype="10" fill="hold" grpId="4" nodeType="withEffect">
                                  <p:stCondLst>
                                    <p:cond delay="0"/>
                                  </p:stCondLst>
                                  <p:childTnLst>
                                    <p:animEffect transition="out" filter="checkerboard(across)">
                                      <p:cBhvr>
                                        <p:cTn id="903" dur="4000"/>
                                        <p:tgtEl>
                                          <p:spTgt spid="43"/>
                                        </p:tgtEl>
                                      </p:cBhvr>
                                    </p:animEffect>
                                    <p:set>
                                      <p:cBhvr>
                                        <p:cTn id="904" dur="1" fill="hold">
                                          <p:stCondLst>
                                            <p:cond delay="3999"/>
                                          </p:stCondLst>
                                        </p:cTn>
                                        <p:tgtEl>
                                          <p:spTgt spid="43"/>
                                        </p:tgtEl>
                                        <p:attrNameLst>
                                          <p:attrName>style.visibility</p:attrName>
                                        </p:attrNameLst>
                                      </p:cBhvr>
                                      <p:to>
                                        <p:strVal val="hidden"/>
                                      </p:to>
                                    </p:set>
                                  </p:childTnLst>
                                </p:cTn>
                              </p:par>
                              <p:par>
                                <p:cTn id="905" presetID="5" presetClass="exit" presetSubtype="10" fill="hold" grpId="4" nodeType="withEffect">
                                  <p:stCondLst>
                                    <p:cond delay="0"/>
                                  </p:stCondLst>
                                  <p:childTnLst>
                                    <p:animEffect transition="out" filter="checkerboard(across)">
                                      <p:cBhvr>
                                        <p:cTn id="906" dur="4000"/>
                                        <p:tgtEl>
                                          <p:spTgt spid="45"/>
                                        </p:tgtEl>
                                      </p:cBhvr>
                                    </p:animEffect>
                                    <p:set>
                                      <p:cBhvr>
                                        <p:cTn id="907" dur="1" fill="hold">
                                          <p:stCondLst>
                                            <p:cond delay="3999"/>
                                          </p:stCondLst>
                                        </p:cTn>
                                        <p:tgtEl>
                                          <p:spTgt spid="45"/>
                                        </p:tgtEl>
                                        <p:attrNameLst>
                                          <p:attrName>style.visibility</p:attrName>
                                        </p:attrNameLst>
                                      </p:cBhvr>
                                      <p:to>
                                        <p:strVal val="hidden"/>
                                      </p:to>
                                    </p:set>
                                  </p:childTnLst>
                                </p:cTn>
                              </p:par>
                              <p:par>
                                <p:cTn id="908" presetID="5" presetClass="exit" presetSubtype="10" fill="hold" grpId="4" nodeType="withEffect">
                                  <p:stCondLst>
                                    <p:cond delay="0"/>
                                  </p:stCondLst>
                                  <p:childTnLst>
                                    <p:animEffect transition="out" filter="checkerboard(across)">
                                      <p:cBhvr>
                                        <p:cTn id="909" dur="4000"/>
                                        <p:tgtEl>
                                          <p:spTgt spid="48"/>
                                        </p:tgtEl>
                                      </p:cBhvr>
                                    </p:animEffect>
                                    <p:set>
                                      <p:cBhvr>
                                        <p:cTn id="910" dur="1" fill="hold">
                                          <p:stCondLst>
                                            <p:cond delay="3999"/>
                                          </p:stCondLst>
                                        </p:cTn>
                                        <p:tgtEl>
                                          <p:spTgt spid="48"/>
                                        </p:tgtEl>
                                        <p:attrNameLst>
                                          <p:attrName>style.visibility</p:attrName>
                                        </p:attrNameLst>
                                      </p:cBhvr>
                                      <p:to>
                                        <p:strVal val="hidden"/>
                                      </p:to>
                                    </p:set>
                                  </p:childTnLst>
                                </p:cTn>
                              </p:par>
                              <p:par>
                                <p:cTn id="911" presetID="5" presetClass="exit" presetSubtype="10" fill="hold" grpId="4" nodeType="withEffect">
                                  <p:stCondLst>
                                    <p:cond delay="0"/>
                                  </p:stCondLst>
                                  <p:childTnLst>
                                    <p:animEffect transition="out" filter="checkerboard(across)">
                                      <p:cBhvr>
                                        <p:cTn id="912" dur="4000"/>
                                        <p:tgtEl>
                                          <p:spTgt spid="51"/>
                                        </p:tgtEl>
                                      </p:cBhvr>
                                    </p:animEffect>
                                    <p:set>
                                      <p:cBhvr>
                                        <p:cTn id="913" dur="1" fill="hold">
                                          <p:stCondLst>
                                            <p:cond delay="3999"/>
                                          </p:stCondLst>
                                        </p:cTn>
                                        <p:tgtEl>
                                          <p:spTgt spid="51"/>
                                        </p:tgtEl>
                                        <p:attrNameLst>
                                          <p:attrName>style.visibility</p:attrName>
                                        </p:attrNameLst>
                                      </p:cBhvr>
                                      <p:to>
                                        <p:strVal val="hidden"/>
                                      </p:to>
                                    </p:set>
                                  </p:childTnLst>
                                </p:cTn>
                              </p:par>
                              <p:par>
                                <p:cTn id="914" presetID="5" presetClass="exit" presetSubtype="10" fill="hold" grpId="4" nodeType="withEffect">
                                  <p:stCondLst>
                                    <p:cond delay="0"/>
                                  </p:stCondLst>
                                  <p:childTnLst>
                                    <p:animEffect transition="out" filter="checkerboard(across)">
                                      <p:cBhvr>
                                        <p:cTn id="915" dur="4000"/>
                                        <p:tgtEl>
                                          <p:spTgt spid="53"/>
                                        </p:tgtEl>
                                      </p:cBhvr>
                                    </p:animEffect>
                                    <p:set>
                                      <p:cBhvr>
                                        <p:cTn id="916" dur="1" fill="hold">
                                          <p:stCondLst>
                                            <p:cond delay="3999"/>
                                          </p:stCondLst>
                                        </p:cTn>
                                        <p:tgtEl>
                                          <p:spTgt spid="53"/>
                                        </p:tgtEl>
                                        <p:attrNameLst>
                                          <p:attrName>style.visibility</p:attrName>
                                        </p:attrNameLst>
                                      </p:cBhvr>
                                      <p:to>
                                        <p:strVal val="hidden"/>
                                      </p:to>
                                    </p:set>
                                  </p:childTnLst>
                                </p:cTn>
                              </p:par>
                              <p:par>
                                <p:cTn id="917" presetID="8" presetClass="emph" presetSubtype="0" fill="hold" grpId="5" nodeType="withEffect">
                                  <p:stCondLst>
                                    <p:cond delay="0"/>
                                  </p:stCondLst>
                                  <p:childTnLst>
                                    <p:animRot by="21600000">
                                      <p:cBhvr>
                                        <p:cTn id="918" dur="4000" fill="hold"/>
                                        <p:tgtEl>
                                          <p:spTgt spid="55"/>
                                        </p:tgtEl>
                                        <p:attrNameLst>
                                          <p:attrName>r</p:attrName>
                                        </p:attrNameLst>
                                      </p:cBhvr>
                                    </p:animRot>
                                  </p:childTnLst>
                                </p:cTn>
                              </p:par>
                              <p:par>
                                <p:cTn id="919" presetID="8" presetClass="emph" presetSubtype="0" fill="hold" grpId="5" nodeType="withEffect">
                                  <p:stCondLst>
                                    <p:cond delay="0"/>
                                  </p:stCondLst>
                                  <p:childTnLst>
                                    <p:animRot by="21600000">
                                      <p:cBhvr>
                                        <p:cTn id="920" dur="4000" fill="hold"/>
                                        <p:tgtEl>
                                          <p:spTgt spid="57"/>
                                        </p:tgtEl>
                                        <p:attrNameLst>
                                          <p:attrName>r</p:attrName>
                                        </p:attrNameLst>
                                      </p:cBhvr>
                                    </p:animRot>
                                  </p:childTnLst>
                                </p:cTn>
                              </p:par>
                              <p:par>
                                <p:cTn id="921" presetID="8" presetClass="emph" presetSubtype="0" fill="hold" grpId="5" nodeType="withEffect">
                                  <p:stCondLst>
                                    <p:cond delay="0"/>
                                  </p:stCondLst>
                                  <p:childTnLst>
                                    <p:animRot by="21600000">
                                      <p:cBhvr>
                                        <p:cTn id="922" dur="4000" fill="hold"/>
                                        <p:tgtEl>
                                          <p:spTgt spid="60"/>
                                        </p:tgtEl>
                                        <p:attrNameLst>
                                          <p:attrName>r</p:attrName>
                                        </p:attrNameLst>
                                      </p:cBhvr>
                                    </p:animRot>
                                  </p:childTnLst>
                                </p:cTn>
                              </p:par>
                              <p:par>
                                <p:cTn id="923" presetID="8" presetClass="emph" presetSubtype="0" fill="hold" grpId="5" nodeType="withEffect">
                                  <p:stCondLst>
                                    <p:cond delay="0"/>
                                  </p:stCondLst>
                                  <p:childTnLst>
                                    <p:animRot by="21600000">
                                      <p:cBhvr>
                                        <p:cTn id="924" dur="4000" fill="hold"/>
                                        <p:tgtEl>
                                          <p:spTgt spid="63"/>
                                        </p:tgtEl>
                                        <p:attrNameLst>
                                          <p:attrName>r</p:attrName>
                                        </p:attrNameLst>
                                      </p:cBhvr>
                                    </p:animRot>
                                  </p:childTnLst>
                                </p:cTn>
                              </p:par>
                              <p:par>
                                <p:cTn id="925" presetID="8" presetClass="emph" presetSubtype="0" fill="hold" grpId="5" nodeType="withEffect">
                                  <p:stCondLst>
                                    <p:cond delay="0"/>
                                  </p:stCondLst>
                                  <p:childTnLst>
                                    <p:animRot by="21600000">
                                      <p:cBhvr>
                                        <p:cTn id="926" dur="4000" fill="hold"/>
                                        <p:tgtEl>
                                          <p:spTgt spid="65"/>
                                        </p:tgtEl>
                                        <p:attrNameLst>
                                          <p:attrName>r</p:attrName>
                                        </p:attrNameLst>
                                      </p:cBhvr>
                                    </p:animRot>
                                  </p:childTnLst>
                                </p:cTn>
                              </p:par>
                              <p:par>
                                <p:cTn id="927" presetID="8" presetClass="emph" presetSubtype="0" fill="hold" grpId="5" nodeType="withEffect">
                                  <p:stCondLst>
                                    <p:cond delay="0"/>
                                  </p:stCondLst>
                                  <p:childTnLst>
                                    <p:animRot by="21600000">
                                      <p:cBhvr>
                                        <p:cTn id="928" dur="4000" fill="hold"/>
                                        <p:tgtEl>
                                          <p:spTgt spid="68"/>
                                        </p:tgtEl>
                                        <p:attrNameLst>
                                          <p:attrName>r</p:attrName>
                                        </p:attrNameLst>
                                      </p:cBhvr>
                                    </p:animRot>
                                  </p:childTnLst>
                                </p:cTn>
                              </p:par>
                              <p:par>
                                <p:cTn id="929" presetID="8" presetClass="emph" presetSubtype="0" fill="hold" grpId="5" nodeType="withEffect">
                                  <p:stCondLst>
                                    <p:cond delay="0"/>
                                  </p:stCondLst>
                                  <p:childTnLst>
                                    <p:animRot by="21600000">
                                      <p:cBhvr>
                                        <p:cTn id="930" dur="4000" fill="hold"/>
                                        <p:tgtEl>
                                          <p:spTgt spid="56"/>
                                        </p:tgtEl>
                                        <p:attrNameLst>
                                          <p:attrName>r</p:attrName>
                                        </p:attrNameLst>
                                      </p:cBhvr>
                                    </p:animRot>
                                  </p:childTnLst>
                                </p:cTn>
                              </p:par>
                              <p:par>
                                <p:cTn id="931" presetID="8" presetClass="emph" presetSubtype="0" fill="hold" grpId="5" nodeType="withEffect">
                                  <p:stCondLst>
                                    <p:cond delay="0"/>
                                  </p:stCondLst>
                                  <p:childTnLst>
                                    <p:animRot by="21600000">
                                      <p:cBhvr>
                                        <p:cTn id="932" dur="4000" fill="hold"/>
                                        <p:tgtEl>
                                          <p:spTgt spid="59"/>
                                        </p:tgtEl>
                                        <p:attrNameLst>
                                          <p:attrName>r</p:attrName>
                                        </p:attrNameLst>
                                      </p:cBhvr>
                                    </p:animRot>
                                  </p:childTnLst>
                                </p:cTn>
                              </p:par>
                              <p:par>
                                <p:cTn id="933" presetID="8" presetClass="emph" presetSubtype="0" fill="hold" grpId="5" nodeType="withEffect">
                                  <p:stCondLst>
                                    <p:cond delay="0"/>
                                  </p:stCondLst>
                                  <p:childTnLst>
                                    <p:animRot by="21600000">
                                      <p:cBhvr>
                                        <p:cTn id="934" dur="4000" fill="hold"/>
                                        <p:tgtEl>
                                          <p:spTgt spid="61"/>
                                        </p:tgtEl>
                                        <p:attrNameLst>
                                          <p:attrName>r</p:attrName>
                                        </p:attrNameLst>
                                      </p:cBhvr>
                                    </p:animRot>
                                  </p:childTnLst>
                                </p:cTn>
                              </p:par>
                              <p:par>
                                <p:cTn id="935" presetID="8" presetClass="emph" presetSubtype="0" fill="hold" grpId="5" nodeType="withEffect">
                                  <p:stCondLst>
                                    <p:cond delay="0"/>
                                  </p:stCondLst>
                                  <p:childTnLst>
                                    <p:animRot by="21600000">
                                      <p:cBhvr>
                                        <p:cTn id="936" dur="4000" fill="hold"/>
                                        <p:tgtEl>
                                          <p:spTgt spid="64"/>
                                        </p:tgtEl>
                                        <p:attrNameLst>
                                          <p:attrName>r</p:attrName>
                                        </p:attrNameLst>
                                      </p:cBhvr>
                                    </p:animRot>
                                  </p:childTnLst>
                                </p:cTn>
                              </p:par>
                              <p:par>
                                <p:cTn id="937" presetID="8" presetClass="emph" presetSubtype="0" fill="hold" grpId="5" nodeType="withEffect">
                                  <p:stCondLst>
                                    <p:cond delay="0"/>
                                  </p:stCondLst>
                                  <p:childTnLst>
                                    <p:animRot by="21600000">
                                      <p:cBhvr>
                                        <p:cTn id="938" dur="4000" fill="hold"/>
                                        <p:tgtEl>
                                          <p:spTgt spid="67"/>
                                        </p:tgtEl>
                                        <p:attrNameLst>
                                          <p:attrName>r</p:attrName>
                                        </p:attrNameLst>
                                      </p:cBhvr>
                                    </p:animRot>
                                  </p:childTnLst>
                                </p:cTn>
                              </p:par>
                              <p:par>
                                <p:cTn id="939" presetID="8" presetClass="emph" presetSubtype="0" fill="hold" grpId="5" nodeType="withEffect">
                                  <p:stCondLst>
                                    <p:cond delay="0"/>
                                  </p:stCondLst>
                                  <p:childTnLst>
                                    <p:animRot by="21600000">
                                      <p:cBhvr>
                                        <p:cTn id="940" dur="4000" fill="hold"/>
                                        <p:tgtEl>
                                          <p:spTgt spid="69"/>
                                        </p:tgtEl>
                                        <p:attrNameLst>
                                          <p:attrName>r</p:attrName>
                                        </p:attrNameLst>
                                      </p:cBhvr>
                                    </p:animRot>
                                  </p:childTnLst>
                                </p:cTn>
                              </p:par>
                              <p:par>
                                <p:cTn id="941" presetID="8" presetClass="emph" presetSubtype="0" fill="hold" grpId="5" nodeType="withEffect">
                                  <p:stCondLst>
                                    <p:cond delay="0"/>
                                  </p:stCondLst>
                                  <p:childTnLst>
                                    <p:animRot by="21600000">
                                      <p:cBhvr>
                                        <p:cTn id="942" dur="4000" fill="hold"/>
                                        <p:tgtEl>
                                          <p:spTgt spid="38"/>
                                        </p:tgtEl>
                                        <p:attrNameLst>
                                          <p:attrName>r</p:attrName>
                                        </p:attrNameLst>
                                      </p:cBhvr>
                                    </p:animRot>
                                  </p:childTnLst>
                                </p:cTn>
                              </p:par>
                              <p:par>
                                <p:cTn id="943" presetID="8" presetClass="emph" presetSubtype="0" fill="hold" grpId="5" nodeType="withEffect">
                                  <p:stCondLst>
                                    <p:cond delay="0"/>
                                  </p:stCondLst>
                                  <p:childTnLst>
                                    <p:animRot by="21600000">
                                      <p:cBhvr>
                                        <p:cTn id="944" dur="4000" fill="hold"/>
                                        <p:tgtEl>
                                          <p:spTgt spid="40"/>
                                        </p:tgtEl>
                                        <p:attrNameLst>
                                          <p:attrName>r</p:attrName>
                                        </p:attrNameLst>
                                      </p:cBhvr>
                                    </p:animRot>
                                  </p:childTnLst>
                                </p:cTn>
                              </p:par>
                              <p:par>
                                <p:cTn id="945" presetID="8" presetClass="emph" presetSubtype="0" fill="hold" grpId="5" nodeType="withEffect">
                                  <p:stCondLst>
                                    <p:cond delay="0"/>
                                  </p:stCondLst>
                                  <p:childTnLst>
                                    <p:animRot by="21600000">
                                      <p:cBhvr>
                                        <p:cTn id="946" dur="4000" fill="hold"/>
                                        <p:tgtEl>
                                          <p:spTgt spid="44"/>
                                        </p:tgtEl>
                                        <p:attrNameLst>
                                          <p:attrName>r</p:attrName>
                                        </p:attrNameLst>
                                      </p:cBhvr>
                                    </p:animRot>
                                  </p:childTnLst>
                                </p:cTn>
                              </p:par>
                              <p:par>
                                <p:cTn id="947" presetID="8" presetClass="emph" presetSubtype="0" fill="hold" grpId="5" nodeType="withEffect">
                                  <p:stCondLst>
                                    <p:cond delay="0"/>
                                  </p:stCondLst>
                                  <p:childTnLst>
                                    <p:animRot by="21600000">
                                      <p:cBhvr>
                                        <p:cTn id="948" dur="4000" fill="hold"/>
                                        <p:tgtEl>
                                          <p:spTgt spid="47"/>
                                        </p:tgtEl>
                                        <p:attrNameLst>
                                          <p:attrName>r</p:attrName>
                                        </p:attrNameLst>
                                      </p:cBhvr>
                                    </p:animRot>
                                  </p:childTnLst>
                                </p:cTn>
                              </p:par>
                              <p:par>
                                <p:cTn id="949" presetID="8" presetClass="emph" presetSubtype="0" fill="hold" grpId="5" nodeType="withEffect">
                                  <p:stCondLst>
                                    <p:cond delay="0"/>
                                  </p:stCondLst>
                                  <p:childTnLst>
                                    <p:animRot by="21600000">
                                      <p:cBhvr>
                                        <p:cTn id="950" dur="4000" fill="hold"/>
                                        <p:tgtEl>
                                          <p:spTgt spid="49"/>
                                        </p:tgtEl>
                                        <p:attrNameLst>
                                          <p:attrName>r</p:attrName>
                                        </p:attrNameLst>
                                      </p:cBhvr>
                                    </p:animRot>
                                  </p:childTnLst>
                                </p:cTn>
                              </p:par>
                              <p:par>
                                <p:cTn id="951" presetID="8" presetClass="emph" presetSubtype="0" fill="hold" grpId="5" nodeType="withEffect">
                                  <p:stCondLst>
                                    <p:cond delay="0"/>
                                  </p:stCondLst>
                                  <p:childTnLst>
                                    <p:animRot by="21600000">
                                      <p:cBhvr>
                                        <p:cTn id="952" dur="4000" fill="hold"/>
                                        <p:tgtEl>
                                          <p:spTgt spid="52"/>
                                        </p:tgtEl>
                                        <p:attrNameLst>
                                          <p:attrName>r</p:attrName>
                                        </p:attrNameLst>
                                      </p:cBhvr>
                                    </p:animRot>
                                  </p:childTnLst>
                                </p:cTn>
                              </p:par>
                              <p:par>
                                <p:cTn id="953" presetID="8" presetClass="emph" presetSubtype="0" fill="hold" grpId="5" nodeType="withEffect">
                                  <p:stCondLst>
                                    <p:cond delay="0"/>
                                  </p:stCondLst>
                                  <p:childTnLst>
                                    <p:animRot by="21600000">
                                      <p:cBhvr>
                                        <p:cTn id="954" dur="4000" fill="hold"/>
                                        <p:tgtEl>
                                          <p:spTgt spid="39"/>
                                        </p:tgtEl>
                                        <p:attrNameLst>
                                          <p:attrName>r</p:attrName>
                                        </p:attrNameLst>
                                      </p:cBhvr>
                                    </p:animRot>
                                  </p:childTnLst>
                                </p:cTn>
                              </p:par>
                              <p:par>
                                <p:cTn id="955" presetID="8" presetClass="emph" presetSubtype="0" fill="hold" grpId="5" nodeType="withEffect">
                                  <p:stCondLst>
                                    <p:cond delay="0"/>
                                  </p:stCondLst>
                                  <p:childTnLst>
                                    <p:animRot by="21600000">
                                      <p:cBhvr>
                                        <p:cTn id="956" dur="4000" fill="hold"/>
                                        <p:tgtEl>
                                          <p:spTgt spid="43"/>
                                        </p:tgtEl>
                                        <p:attrNameLst>
                                          <p:attrName>r</p:attrName>
                                        </p:attrNameLst>
                                      </p:cBhvr>
                                    </p:animRot>
                                  </p:childTnLst>
                                </p:cTn>
                              </p:par>
                              <p:par>
                                <p:cTn id="957" presetID="8" presetClass="emph" presetSubtype="0" fill="hold" grpId="5" nodeType="withEffect">
                                  <p:stCondLst>
                                    <p:cond delay="0"/>
                                  </p:stCondLst>
                                  <p:childTnLst>
                                    <p:animRot by="21600000">
                                      <p:cBhvr>
                                        <p:cTn id="958" dur="4000" fill="hold"/>
                                        <p:tgtEl>
                                          <p:spTgt spid="45"/>
                                        </p:tgtEl>
                                        <p:attrNameLst>
                                          <p:attrName>r</p:attrName>
                                        </p:attrNameLst>
                                      </p:cBhvr>
                                    </p:animRot>
                                  </p:childTnLst>
                                </p:cTn>
                              </p:par>
                              <p:par>
                                <p:cTn id="959" presetID="8" presetClass="emph" presetSubtype="0" fill="hold" grpId="5" nodeType="withEffect">
                                  <p:stCondLst>
                                    <p:cond delay="0"/>
                                  </p:stCondLst>
                                  <p:childTnLst>
                                    <p:animRot by="21600000">
                                      <p:cBhvr>
                                        <p:cTn id="960" dur="4000" fill="hold"/>
                                        <p:tgtEl>
                                          <p:spTgt spid="48"/>
                                        </p:tgtEl>
                                        <p:attrNameLst>
                                          <p:attrName>r</p:attrName>
                                        </p:attrNameLst>
                                      </p:cBhvr>
                                    </p:animRot>
                                  </p:childTnLst>
                                </p:cTn>
                              </p:par>
                              <p:par>
                                <p:cTn id="961" presetID="8" presetClass="emph" presetSubtype="0" fill="hold" grpId="5" nodeType="withEffect">
                                  <p:stCondLst>
                                    <p:cond delay="0"/>
                                  </p:stCondLst>
                                  <p:childTnLst>
                                    <p:animRot by="21600000">
                                      <p:cBhvr>
                                        <p:cTn id="962" dur="4000" fill="hold"/>
                                        <p:tgtEl>
                                          <p:spTgt spid="51"/>
                                        </p:tgtEl>
                                        <p:attrNameLst>
                                          <p:attrName>r</p:attrName>
                                        </p:attrNameLst>
                                      </p:cBhvr>
                                    </p:animRot>
                                  </p:childTnLst>
                                </p:cTn>
                              </p:par>
                              <p:par>
                                <p:cTn id="963" presetID="8" presetClass="emph" presetSubtype="0" fill="hold" grpId="5" nodeType="withEffect">
                                  <p:stCondLst>
                                    <p:cond delay="0"/>
                                  </p:stCondLst>
                                  <p:childTnLst>
                                    <p:animRot by="21600000">
                                      <p:cBhvr>
                                        <p:cTn id="964" dur="4000" fill="hold"/>
                                        <p:tgtEl>
                                          <p:spTgt spid="53"/>
                                        </p:tgtEl>
                                        <p:attrNameLst>
                                          <p:attrName>r</p:attrName>
                                        </p:attrNameLst>
                                      </p:cBhvr>
                                    </p:animRot>
                                  </p:childTnLst>
                                </p:cTn>
                              </p:par>
                              <p:par>
                                <p:cTn id="965" presetID="23" presetClass="entr" presetSubtype="272" fill="hold" nodeType="withEffect">
                                  <p:stCondLst>
                                    <p:cond delay="0"/>
                                  </p:stCondLst>
                                  <p:childTnLst>
                                    <p:set>
                                      <p:cBhvr>
                                        <p:cTn id="966" dur="1" fill="hold">
                                          <p:stCondLst>
                                            <p:cond delay="0"/>
                                          </p:stCondLst>
                                        </p:cTn>
                                        <p:tgtEl>
                                          <p:spTgt spid="74"/>
                                        </p:tgtEl>
                                        <p:attrNameLst>
                                          <p:attrName>style.visibility</p:attrName>
                                        </p:attrNameLst>
                                      </p:cBhvr>
                                      <p:to>
                                        <p:strVal val="visible"/>
                                      </p:to>
                                    </p:set>
                                    <p:anim calcmode="lin" valueType="num">
                                      <p:cBhvr>
                                        <p:cTn id="967" dur="4000" fill="hold"/>
                                        <p:tgtEl>
                                          <p:spTgt spid="74"/>
                                        </p:tgtEl>
                                        <p:attrNameLst>
                                          <p:attrName>ppt_w</p:attrName>
                                        </p:attrNameLst>
                                      </p:cBhvr>
                                      <p:tavLst>
                                        <p:tav tm="0">
                                          <p:val>
                                            <p:strVal val="2/3*#ppt_w"/>
                                          </p:val>
                                        </p:tav>
                                        <p:tav tm="100000">
                                          <p:val>
                                            <p:strVal val="#ppt_w"/>
                                          </p:val>
                                        </p:tav>
                                      </p:tavLst>
                                    </p:anim>
                                    <p:anim calcmode="lin" valueType="num">
                                      <p:cBhvr>
                                        <p:cTn id="968" dur="4000" fill="hold"/>
                                        <p:tgtEl>
                                          <p:spTgt spid="74"/>
                                        </p:tgtEl>
                                        <p:attrNameLst>
                                          <p:attrName>ppt_h</p:attrName>
                                        </p:attrNameLst>
                                      </p:cBhvr>
                                      <p:tavLst>
                                        <p:tav tm="0">
                                          <p:val>
                                            <p:strVal val="2/3*#ppt_h"/>
                                          </p:val>
                                        </p:tav>
                                        <p:tav tm="100000">
                                          <p:val>
                                            <p:strVal val="#ppt_h"/>
                                          </p:val>
                                        </p:tav>
                                      </p:tavLst>
                                    </p:anim>
                                  </p:childTnLst>
                                </p:cTn>
                              </p:par>
                              <p:par>
                                <p:cTn id="969" presetID="4" presetClass="entr" presetSubtype="32" fill="hold" nodeType="withEffect">
                                  <p:stCondLst>
                                    <p:cond delay="0"/>
                                  </p:stCondLst>
                                  <p:childTnLst>
                                    <p:set>
                                      <p:cBhvr>
                                        <p:cTn id="970" dur="1" fill="hold">
                                          <p:stCondLst>
                                            <p:cond delay="0"/>
                                          </p:stCondLst>
                                        </p:cTn>
                                        <p:tgtEl>
                                          <p:spTgt spid="74"/>
                                        </p:tgtEl>
                                        <p:attrNameLst>
                                          <p:attrName>style.visibility</p:attrName>
                                        </p:attrNameLst>
                                      </p:cBhvr>
                                      <p:to>
                                        <p:strVal val="visible"/>
                                      </p:to>
                                    </p:set>
                                    <p:animEffect transition="in" filter="box(out)">
                                      <p:cBhvr>
                                        <p:cTn id="971" dur="4000"/>
                                        <p:tgtEl>
                                          <p:spTgt spid="74"/>
                                        </p:tgtEl>
                                      </p:cBhvr>
                                    </p:animEffect>
                                  </p:childTnLst>
                                </p:cTn>
                              </p:par>
                              <p:par>
                                <p:cTn id="972" presetID="9" presetClass="emph" presetSubtype="0" grpId="0" nodeType="withEffect">
                                  <p:stCondLst>
                                    <p:cond delay="0"/>
                                  </p:stCondLst>
                                  <p:childTnLst>
                                    <p:set>
                                      <p:cBhvr rctx="PPT">
                                        <p:cTn id="973" dur="indefinite"/>
                                        <p:tgtEl>
                                          <p:spTgt spid="78"/>
                                        </p:tgtEl>
                                        <p:attrNameLst>
                                          <p:attrName>style.opacity</p:attrName>
                                        </p:attrNameLst>
                                      </p:cBhvr>
                                      <p:to>
                                        <p:strVal val="0"/>
                                      </p:to>
                                    </p:set>
                                    <p:animEffect filter="image" prLst="opacity: 0">
                                      <p:cBhvr rctx="IE">
                                        <p:cTn id="974" dur="indefinite"/>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8" grpId="1" animBg="1"/>
      <p:bldP spid="38" grpId="2" animBg="1"/>
      <p:bldP spid="38" grpId="3" animBg="1"/>
      <p:bldP spid="38" grpId="4" animBg="1"/>
      <p:bldP spid="38" grpId="5" animBg="1"/>
      <p:bldP spid="39" grpId="0" animBg="1"/>
      <p:bldP spid="39" grpId="1" animBg="1"/>
      <p:bldP spid="39" grpId="2" animBg="1"/>
      <p:bldP spid="39" grpId="3" animBg="1"/>
      <p:bldP spid="39" grpId="4" animBg="1"/>
      <p:bldP spid="39" grpId="5" animBg="1"/>
      <p:bldP spid="40" grpId="0" animBg="1"/>
      <p:bldP spid="40" grpId="1" animBg="1"/>
      <p:bldP spid="40" grpId="2" animBg="1"/>
      <p:bldP spid="40" grpId="3" animBg="1"/>
      <p:bldP spid="40" grpId="4" animBg="1"/>
      <p:bldP spid="40" grpId="5" animBg="1"/>
      <p:bldP spid="43" grpId="0" animBg="1"/>
      <p:bldP spid="43" grpId="1" animBg="1"/>
      <p:bldP spid="43" grpId="2" animBg="1"/>
      <p:bldP spid="43" grpId="3" animBg="1"/>
      <p:bldP spid="43" grpId="4" animBg="1"/>
      <p:bldP spid="43" grpId="5" animBg="1"/>
      <p:bldP spid="44" grpId="0" animBg="1"/>
      <p:bldP spid="44" grpId="1" animBg="1"/>
      <p:bldP spid="44" grpId="2" animBg="1"/>
      <p:bldP spid="44" grpId="3" animBg="1"/>
      <p:bldP spid="44" grpId="4" animBg="1"/>
      <p:bldP spid="44" grpId="5" animBg="1"/>
      <p:bldP spid="45" grpId="0" animBg="1"/>
      <p:bldP spid="45" grpId="1" animBg="1"/>
      <p:bldP spid="45" grpId="2" animBg="1"/>
      <p:bldP spid="45" grpId="3" animBg="1"/>
      <p:bldP spid="45" grpId="4" animBg="1"/>
      <p:bldP spid="45" grpId="5" animBg="1"/>
      <p:bldP spid="47" grpId="0" animBg="1"/>
      <p:bldP spid="47" grpId="1" animBg="1"/>
      <p:bldP spid="47" grpId="2" animBg="1"/>
      <p:bldP spid="47" grpId="3" animBg="1"/>
      <p:bldP spid="47" grpId="4" animBg="1"/>
      <p:bldP spid="47" grpId="5" animBg="1"/>
      <p:bldP spid="48" grpId="0" animBg="1"/>
      <p:bldP spid="48" grpId="1" animBg="1"/>
      <p:bldP spid="48" grpId="2" animBg="1"/>
      <p:bldP spid="48" grpId="3" animBg="1"/>
      <p:bldP spid="48" grpId="4" animBg="1"/>
      <p:bldP spid="48" grpId="5" animBg="1"/>
      <p:bldP spid="49" grpId="0" animBg="1"/>
      <p:bldP spid="49" grpId="1" animBg="1"/>
      <p:bldP spid="49" grpId="2" animBg="1"/>
      <p:bldP spid="49" grpId="3" animBg="1"/>
      <p:bldP spid="49" grpId="4" animBg="1"/>
      <p:bldP spid="49" grpId="5" animBg="1"/>
      <p:bldP spid="51" grpId="0" animBg="1"/>
      <p:bldP spid="51" grpId="1" animBg="1"/>
      <p:bldP spid="51" grpId="2" animBg="1"/>
      <p:bldP spid="51" grpId="3" animBg="1"/>
      <p:bldP spid="51" grpId="4" animBg="1"/>
      <p:bldP spid="51" grpId="5" animBg="1"/>
      <p:bldP spid="52" grpId="0" animBg="1"/>
      <p:bldP spid="52" grpId="1" animBg="1"/>
      <p:bldP spid="52" grpId="2" animBg="1"/>
      <p:bldP spid="52" grpId="3" animBg="1"/>
      <p:bldP spid="52" grpId="4" animBg="1"/>
      <p:bldP spid="52" grpId="5" animBg="1"/>
      <p:bldP spid="53" grpId="0" animBg="1"/>
      <p:bldP spid="53" grpId="1" animBg="1"/>
      <p:bldP spid="53" grpId="2" animBg="1"/>
      <p:bldP spid="53" grpId="3" animBg="1"/>
      <p:bldP spid="53" grpId="4" animBg="1"/>
      <p:bldP spid="53" grpId="5" animBg="1"/>
      <p:bldP spid="55" grpId="0" animBg="1"/>
      <p:bldP spid="55" grpId="1" animBg="1"/>
      <p:bldP spid="55" grpId="2" animBg="1"/>
      <p:bldP spid="55" grpId="3" animBg="1"/>
      <p:bldP spid="55" grpId="4" animBg="1"/>
      <p:bldP spid="55" grpId="5" animBg="1"/>
      <p:bldP spid="56" grpId="0" animBg="1"/>
      <p:bldP spid="56" grpId="1" animBg="1"/>
      <p:bldP spid="56" grpId="2" animBg="1"/>
      <p:bldP spid="56" grpId="3" animBg="1"/>
      <p:bldP spid="56" grpId="4" animBg="1"/>
      <p:bldP spid="56" grpId="5" animBg="1"/>
      <p:bldP spid="57" grpId="0" animBg="1"/>
      <p:bldP spid="57" grpId="1" animBg="1"/>
      <p:bldP spid="57" grpId="2" animBg="1"/>
      <p:bldP spid="57" grpId="3" animBg="1"/>
      <p:bldP spid="57" grpId="4" animBg="1"/>
      <p:bldP spid="57" grpId="5" animBg="1"/>
      <p:bldP spid="59" grpId="0" animBg="1"/>
      <p:bldP spid="59" grpId="1" animBg="1"/>
      <p:bldP spid="59" grpId="2" animBg="1"/>
      <p:bldP spid="59" grpId="3" animBg="1"/>
      <p:bldP spid="59" grpId="4" animBg="1"/>
      <p:bldP spid="59" grpId="5" animBg="1"/>
      <p:bldP spid="60" grpId="0" animBg="1"/>
      <p:bldP spid="60" grpId="1" animBg="1"/>
      <p:bldP spid="60" grpId="2" animBg="1"/>
      <p:bldP spid="60" grpId="3" animBg="1"/>
      <p:bldP spid="60" grpId="4" animBg="1"/>
      <p:bldP spid="60" grpId="5" animBg="1"/>
      <p:bldP spid="61" grpId="0" animBg="1"/>
      <p:bldP spid="61" grpId="1" animBg="1"/>
      <p:bldP spid="61" grpId="2" animBg="1"/>
      <p:bldP spid="61" grpId="3" animBg="1"/>
      <p:bldP spid="61" grpId="4" animBg="1"/>
      <p:bldP spid="61" grpId="5" animBg="1"/>
      <p:bldP spid="63" grpId="0" animBg="1"/>
      <p:bldP spid="63" grpId="1" animBg="1"/>
      <p:bldP spid="63" grpId="2" animBg="1"/>
      <p:bldP spid="63" grpId="3" animBg="1"/>
      <p:bldP spid="63" grpId="4" animBg="1"/>
      <p:bldP spid="63" grpId="5" animBg="1"/>
      <p:bldP spid="64" grpId="0" animBg="1"/>
      <p:bldP spid="64" grpId="1" animBg="1"/>
      <p:bldP spid="64" grpId="2" animBg="1"/>
      <p:bldP spid="64" grpId="3" animBg="1"/>
      <p:bldP spid="64" grpId="4" animBg="1"/>
      <p:bldP spid="64" grpId="5" animBg="1"/>
      <p:bldP spid="65" grpId="0" animBg="1"/>
      <p:bldP spid="65" grpId="1" animBg="1"/>
      <p:bldP spid="65" grpId="2" animBg="1"/>
      <p:bldP spid="65" grpId="3" animBg="1"/>
      <p:bldP spid="65" grpId="4" animBg="1"/>
      <p:bldP spid="65" grpId="5" animBg="1"/>
      <p:bldP spid="67" grpId="0" animBg="1"/>
      <p:bldP spid="67" grpId="1" animBg="1"/>
      <p:bldP spid="67" grpId="2" animBg="1"/>
      <p:bldP spid="67" grpId="3" animBg="1"/>
      <p:bldP spid="67" grpId="4" animBg="1"/>
      <p:bldP spid="67" grpId="5" animBg="1"/>
      <p:bldP spid="68" grpId="0" animBg="1"/>
      <p:bldP spid="68" grpId="1" animBg="1"/>
      <p:bldP spid="68" grpId="2" animBg="1"/>
      <p:bldP spid="68" grpId="3" animBg="1"/>
      <p:bldP spid="68" grpId="4" animBg="1"/>
      <p:bldP spid="68" grpId="5" animBg="1"/>
      <p:bldP spid="69" grpId="0" animBg="1"/>
      <p:bldP spid="69" grpId="1" animBg="1"/>
      <p:bldP spid="69" grpId="2" animBg="1"/>
      <p:bldP spid="69" grpId="3" animBg="1"/>
      <p:bldP spid="69" grpId="4" animBg="1"/>
      <p:bldP spid="69" grpId="5" animBg="1"/>
      <p:bldP spid="26" grpId="0" animBg="1"/>
      <p:bldP spid="26" grpId="1" animBg="1"/>
      <p:bldP spid="26" grpId="2" animBg="1"/>
      <p:bldP spid="26" grpId="3" animBg="1"/>
      <p:bldP spid="26" grpId="4" animBg="1"/>
      <p:bldP spid="26" grpId="5" animBg="1"/>
      <p:bldP spid="27" grpId="0" animBg="1"/>
      <p:bldP spid="27" grpId="1" animBg="1"/>
      <p:bldP spid="27" grpId="2" animBg="1"/>
      <p:bldP spid="27" grpId="3" animBg="1"/>
      <p:bldP spid="27" grpId="4" animBg="1"/>
      <p:bldP spid="27" grpId="5" animBg="1"/>
      <p:bldP spid="28" grpId="0" animBg="1"/>
      <p:bldP spid="28" grpId="1" animBg="1"/>
      <p:bldP spid="28" grpId="2" animBg="1"/>
      <p:bldP spid="28" grpId="3" animBg="1"/>
      <p:bldP spid="28" grpId="4" animBg="1"/>
      <p:bldP spid="28" grpId="5" animBg="1"/>
      <p:bldP spid="29" grpId="0" animBg="1"/>
      <p:bldP spid="29" grpId="1" animBg="1"/>
      <p:bldP spid="29" grpId="2" animBg="1"/>
      <p:bldP spid="29" grpId="3" animBg="1"/>
      <p:bldP spid="29" grpId="4" animBg="1"/>
      <p:bldP spid="29" grpId="5" animBg="1"/>
      <p:bldP spid="30" grpId="0" animBg="1"/>
      <p:bldP spid="30" grpId="1" animBg="1"/>
      <p:bldP spid="30" grpId="2" animBg="1"/>
      <p:bldP spid="30" grpId="3" animBg="1"/>
      <p:bldP spid="30" grpId="4" animBg="1"/>
      <p:bldP spid="30" grpId="5" animBg="1"/>
      <p:bldP spid="31" grpId="0" animBg="1"/>
      <p:bldP spid="31" grpId="1" animBg="1"/>
      <p:bldP spid="31" grpId="2" animBg="1"/>
      <p:bldP spid="31" grpId="3" animBg="1"/>
      <p:bldP spid="31" grpId="4" animBg="1"/>
      <p:bldP spid="31" grpId="5" animBg="1"/>
      <p:bldP spid="32" grpId="0" animBg="1"/>
      <p:bldP spid="32" grpId="1" animBg="1"/>
      <p:bldP spid="32" grpId="2" animBg="1"/>
      <p:bldP spid="32" grpId="3" animBg="1"/>
      <p:bldP spid="32" grpId="4" animBg="1"/>
      <p:bldP spid="32" grpId="5" animBg="1"/>
      <p:bldP spid="33" grpId="0" animBg="1"/>
      <p:bldP spid="33" grpId="1" animBg="1"/>
      <p:bldP spid="33" grpId="2" animBg="1"/>
      <p:bldP spid="33" grpId="3" animBg="1"/>
      <p:bldP spid="33" grpId="4" animBg="1"/>
      <p:bldP spid="33" grpId="5" animBg="1"/>
      <p:bldP spid="34" grpId="0" animBg="1"/>
      <p:bldP spid="34" grpId="1" animBg="1"/>
      <p:bldP spid="34" grpId="2" animBg="1"/>
      <p:bldP spid="34" grpId="3" animBg="1"/>
      <p:bldP spid="34" grpId="4" animBg="1"/>
      <p:bldP spid="34" grpId="5" animBg="1"/>
      <p:bldP spid="35" grpId="0" animBg="1"/>
      <p:bldP spid="35" grpId="1" animBg="1"/>
      <p:bldP spid="35" grpId="2" animBg="1"/>
      <p:bldP spid="35" grpId="3" animBg="1"/>
      <p:bldP spid="35" grpId="4" animBg="1"/>
      <p:bldP spid="35" grpId="5" animBg="1"/>
      <p:bldP spid="36" grpId="0" animBg="1"/>
      <p:bldP spid="36" grpId="1" animBg="1"/>
      <p:bldP spid="36" grpId="2" animBg="1"/>
      <p:bldP spid="36" grpId="3" animBg="1"/>
      <p:bldP spid="36" grpId="4" animBg="1"/>
      <p:bldP spid="36" grpId="5" animBg="1"/>
      <p:bldP spid="37" grpId="0" animBg="1"/>
      <p:bldP spid="37" grpId="1" animBg="1"/>
      <p:bldP spid="37" grpId="2" animBg="1"/>
      <p:bldP spid="37" grpId="3" animBg="1"/>
      <p:bldP spid="37" grpId="4" animBg="1"/>
      <p:bldP spid="37" grpId="5" animBg="1"/>
      <p:bldP spid="41" grpId="0" animBg="1"/>
      <p:bldP spid="41" grpId="1" animBg="1"/>
      <p:bldP spid="41" grpId="2" animBg="1"/>
      <p:bldP spid="41" grpId="3" animBg="1"/>
      <p:bldP spid="41" grpId="4" animBg="1"/>
      <p:bldP spid="41" grpId="5" animBg="1"/>
      <p:bldP spid="42" grpId="0" animBg="1"/>
      <p:bldP spid="42" grpId="1" animBg="1"/>
      <p:bldP spid="42" grpId="2" animBg="1"/>
      <p:bldP spid="42" grpId="3" animBg="1"/>
      <p:bldP spid="42" grpId="4" animBg="1"/>
      <p:bldP spid="42" grpId="5" animBg="1"/>
      <p:bldP spid="46" grpId="0" animBg="1"/>
      <p:bldP spid="46" grpId="1" animBg="1"/>
      <p:bldP spid="46" grpId="2" animBg="1"/>
      <p:bldP spid="46" grpId="3" animBg="1"/>
      <p:bldP spid="46" grpId="4" animBg="1"/>
      <p:bldP spid="46" grpId="5" animBg="1"/>
      <p:bldP spid="50" grpId="0" animBg="1"/>
      <p:bldP spid="50" grpId="1" animBg="1"/>
      <p:bldP spid="50" grpId="2" animBg="1"/>
      <p:bldP spid="50" grpId="3" animBg="1"/>
      <p:bldP spid="50" grpId="4" animBg="1"/>
      <p:bldP spid="50" grpId="5" animBg="1"/>
      <p:bldP spid="54" grpId="0" animBg="1"/>
      <p:bldP spid="54" grpId="1" animBg="1"/>
      <p:bldP spid="54" grpId="2" animBg="1"/>
      <p:bldP spid="54" grpId="3" animBg="1"/>
      <p:bldP spid="54" grpId="4" animBg="1"/>
      <p:bldP spid="54" grpId="5" animBg="1"/>
      <p:bldP spid="58" grpId="0" animBg="1"/>
      <p:bldP spid="58" grpId="1" animBg="1"/>
      <p:bldP spid="58" grpId="2" animBg="1"/>
      <p:bldP spid="58" grpId="3" animBg="1"/>
      <p:bldP spid="58" grpId="4" animBg="1"/>
      <p:bldP spid="58" grpId="5" animBg="1"/>
      <p:bldP spid="62" grpId="0" animBg="1"/>
      <p:bldP spid="62" grpId="1" animBg="1"/>
      <p:bldP spid="62" grpId="2" animBg="1"/>
      <p:bldP spid="62" grpId="3" animBg="1"/>
      <p:bldP spid="62" grpId="4" animBg="1"/>
      <p:bldP spid="62" grpId="5" animBg="1"/>
      <p:bldP spid="66" grpId="0" animBg="1"/>
      <p:bldP spid="66" grpId="1" animBg="1"/>
      <p:bldP spid="66" grpId="2" animBg="1"/>
      <p:bldP spid="66" grpId="3" animBg="1"/>
      <p:bldP spid="66" grpId="4" animBg="1"/>
      <p:bldP spid="66" grpId="5" animBg="1"/>
      <p:bldP spid="70" grpId="0" animBg="1"/>
      <p:bldP spid="70" grpId="1" animBg="1"/>
      <p:bldP spid="70" grpId="2" animBg="1"/>
      <p:bldP spid="70" grpId="3" animBg="1"/>
      <p:bldP spid="70" grpId="4" animBg="1"/>
      <p:bldP spid="70" grpId="5" animBg="1"/>
      <p:bldP spid="71" grpId="0" animBg="1"/>
      <p:bldP spid="71" grpId="1" animBg="1"/>
      <p:bldP spid="71" grpId="2" animBg="1"/>
      <p:bldP spid="71" grpId="3" animBg="1"/>
      <p:bldP spid="71" grpId="4" animBg="1"/>
      <p:bldP spid="71" grpId="5" animBg="1"/>
      <p:bldP spid="72" grpId="0" animBg="1"/>
      <p:bldP spid="72" grpId="1" animBg="1"/>
      <p:bldP spid="72" grpId="2" animBg="1"/>
      <p:bldP spid="72" grpId="3" animBg="1"/>
      <p:bldP spid="72" grpId="4" animBg="1"/>
      <p:bldP spid="72" grpId="5" animBg="1"/>
      <p:bldP spid="73" grpId="0" animBg="1"/>
      <p:bldP spid="73" grpId="1" animBg="1"/>
      <p:bldP spid="73" grpId="2" animBg="1"/>
      <p:bldP spid="73" grpId="3" animBg="1"/>
      <p:bldP spid="73" grpId="4" animBg="1"/>
      <p:bldP spid="73" grpId="5" animBg="1"/>
      <p:bldP spid="78"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 name="43 Grupo"/>
          <p:cNvGrpSpPr/>
          <p:nvPr/>
        </p:nvGrpSpPr>
        <p:grpSpPr>
          <a:xfrm>
            <a:off x="4480" y="0"/>
            <a:ext cx="9144000" cy="5143500"/>
            <a:chOff x="0" y="0"/>
            <a:chExt cx="9144000" cy="5143500"/>
          </a:xfrm>
        </p:grpSpPr>
        <p:sp>
          <p:nvSpPr>
            <p:cNvPr id="45" name="44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49" name="48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0" y="0"/>
            <a:ext cx="9144000" cy="5143500"/>
          </a:xfrm>
          <a:prstGeom prst="rect">
            <a:avLst/>
          </a:prstGeom>
        </p:spPr>
      </p:pic>
      <p:grpSp>
        <p:nvGrpSpPr>
          <p:cNvPr id="26" name="25 Grupo"/>
          <p:cNvGrpSpPr/>
          <p:nvPr/>
        </p:nvGrpSpPr>
        <p:grpSpPr>
          <a:xfrm rot="10800000">
            <a:off x="23259" y="1347438"/>
            <a:ext cx="9036496" cy="1080296"/>
            <a:chOff x="-3348880" y="-1980000"/>
            <a:chExt cx="12385376" cy="1599422"/>
          </a:xfrm>
          <a:gradFill>
            <a:gsLst>
              <a:gs pos="44979">
                <a:srgbClr val="22B000"/>
              </a:gs>
              <a:gs pos="0">
                <a:srgbClr val="FFFF00"/>
              </a:gs>
              <a:gs pos="98000">
                <a:srgbClr val="F0EBD5"/>
              </a:gs>
              <a:gs pos="100000">
                <a:srgbClr val="D1C39F"/>
              </a:gs>
            </a:gsLst>
            <a:lin ang="5400000" scaled="0"/>
          </a:gradFill>
          <a:effectLst/>
          <a:scene3d>
            <a:camera prst="orthographicFront"/>
            <a:lightRig rig="chilly" dir="t"/>
          </a:scene3d>
        </p:grpSpPr>
        <p:sp>
          <p:nvSpPr>
            <p:cNvPr id="27" name="Forma libre 26"/>
            <p:cNvSpPr/>
            <p:nvPr/>
          </p:nvSpPr>
          <p:spPr>
            <a:xfrm rot="10800000">
              <a:off x="-3348880" y="-1964754"/>
              <a:ext cx="6264696" cy="1584176"/>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28" name="Forma libre 26"/>
            <p:cNvSpPr/>
            <p:nvPr/>
          </p:nvSpPr>
          <p:spPr>
            <a:xfrm rot="10800000">
              <a:off x="2771800" y="-1980000"/>
              <a:ext cx="6264696" cy="1584176"/>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grpSp>
      <p:grpSp>
        <p:nvGrpSpPr>
          <p:cNvPr id="29" name="28 Grupo"/>
          <p:cNvGrpSpPr/>
          <p:nvPr/>
        </p:nvGrpSpPr>
        <p:grpSpPr>
          <a:xfrm rot="10800000">
            <a:off x="-35091" y="555438"/>
            <a:ext cx="9036496" cy="1080296"/>
            <a:chOff x="-3348880" y="-1980000"/>
            <a:chExt cx="12385376" cy="1599422"/>
          </a:xfrm>
          <a:gradFill>
            <a:gsLst>
              <a:gs pos="44979">
                <a:srgbClr val="22B000"/>
              </a:gs>
              <a:gs pos="0">
                <a:srgbClr val="FFFF00"/>
              </a:gs>
              <a:gs pos="98000">
                <a:srgbClr val="F0EBD5"/>
              </a:gs>
              <a:gs pos="100000">
                <a:srgbClr val="D1C39F"/>
              </a:gs>
            </a:gsLst>
            <a:lin ang="5400000" scaled="0"/>
          </a:gradFill>
          <a:effectLst/>
          <a:scene3d>
            <a:camera prst="orthographicFront"/>
            <a:lightRig rig="chilly" dir="t"/>
          </a:scene3d>
        </p:grpSpPr>
        <p:sp>
          <p:nvSpPr>
            <p:cNvPr id="30" name="Forma libre 26"/>
            <p:cNvSpPr/>
            <p:nvPr/>
          </p:nvSpPr>
          <p:spPr>
            <a:xfrm rot="10800000">
              <a:off x="-3348880" y="-1964754"/>
              <a:ext cx="6264696" cy="1584176"/>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31" name="Forma libre 26"/>
            <p:cNvSpPr/>
            <p:nvPr/>
          </p:nvSpPr>
          <p:spPr>
            <a:xfrm rot="10800000">
              <a:off x="2771800" y="-1980000"/>
              <a:ext cx="6264696" cy="1584176"/>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grpSp>
      <p:grpSp>
        <p:nvGrpSpPr>
          <p:cNvPr id="32" name="31 Grupo"/>
          <p:cNvGrpSpPr/>
          <p:nvPr/>
        </p:nvGrpSpPr>
        <p:grpSpPr>
          <a:xfrm rot="10800000">
            <a:off x="0" y="-236562"/>
            <a:ext cx="9036496" cy="1080296"/>
            <a:chOff x="-3348880" y="-1980000"/>
            <a:chExt cx="12385376" cy="1599422"/>
          </a:xfrm>
          <a:gradFill>
            <a:gsLst>
              <a:gs pos="44979">
                <a:srgbClr val="22B000"/>
              </a:gs>
              <a:gs pos="0">
                <a:srgbClr val="FFFF00"/>
              </a:gs>
              <a:gs pos="98000">
                <a:srgbClr val="F0EBD5"/>
              </a:gs>
              <a:gs pos="100000">
                <a:srgbClr val="D1C39F"/>
              </a:gs>
            </a:gsLst>
            <a:lin ang="5400000" scaled="0"/>
          </a:gradFill>
          <a:effectLst/>
          <a:scene3d>
            <a:camera prst="orthographicFront"/>
            <a:lightRig rig="chilly" dir="t"/>
          </a:scene3d>
        </p:grpSpPr>
        <p:sp>
          <p:nvSpPr>
            <p:cNvPr id="33" name="Forma libre 26"/>
            <p:cNvSpPr/>
            <p:nvPr/>
          </p:nvSpPr>
          <p:spPr>
            <a:xfrm rot="10800000">
              <a:off x="-3348880" y="-1964754"/>
              <a:ext cx="6264696" cy="1584176"/>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34" name="Forma libre 26"/>
            <p:cNvSpPr/>
            <p:nvPr/>
          </p:nvSpPr>
          <p:spPr>
            <a:xfrm rot="10800000">
              <a:off x="2771800" y="-1980000"/>
              <a:ext cx="6264696" cy="1584176"/>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grpSp>
      <p:grpSp>
        <p:nvGrpSpPr>
          <p:cNvPr id="35" name="34 Grupo"/>
          <p:cNvGrpSpPr/>
          <p:nvPr/>
        </p:nvGrpSpPr>
        <p:grpSpPr>
          <a:xfrm>
            <a:off x="58350" y="4227846"/>
            <a:ext cx="9036496" cy="1080296"/>
            <a:chOff x="-3348880" y="-1980000"/>
            <a:chExt cx="12385376" cy="1599422"/>
          </a:xfrm>
          <a:gradFill>
            <a:gsLst>
              <a:gs pos="44979">
                <a:srgbClr val="22B000"/>
              </a:gs>
              <a:gs pos="0">
                <a:srgbClr val="FFFF00"/>
              </a:gs>
              <a:gs pos="98000">
                <a:srgbClr val="F0EBD5"/>
              </a:gs>
              <a:gs pos="100000">
                <a:srgbClr val="D1C39F"/>
              </a:gs>
            </a:gsLst>
            <a:lin ang="5400000" scaled="0"/>
          </a:gradFill>
          <a:effectLst/>
          <a:scene3d>
            <a:camera prst="orthographicFront"/>
            <a:lightRig rig="chilly" dir="t"/>
          </a:scene3d>
        </p:grpSpPr>
        <p:sp>
          <p:nvSpPr>
            <p:cNvPr id="36" name="Forma libre 26"/>
            <p:cNvSpPr/>
            <p:nvPr/>
          </p:nvSpPr>
          <p:spPr>
            <a:xfrm rot="10800000">
              <a:off x="-3348880" y="-1964754"/>
              <a:ext cx="6264696" cy="1584176"/>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37" name="Forma libre 26"/>
            <p:cNvSpPr/>
            <p:nvPr/>
          </p:nvSpPr>
          <p:spPr>
            <a:xfrm rot="10800000">
              <a:off x="2771800" y="-1980000"/>
              <a:ext cx="6264696" cy="1584176"/>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grpSp>
      <p:grpSp>
        <p:nvGrpSpPr>
          <p:cNvPr id="38" name="37 Grupo"/>
          <p:cNvGrpSpPr/>
          <p:nvPr/>
        </p:nvGrpSpPr>
        <p:grpSpPr>
          <a:xfrm>
            <a:off x="0" y="3435846"/>
            <a:ext cx="9036496" cy="1080296"/>
            <a:chOff x="-3348880" y="-1980000"/>
            <a:chExt cx="12385376" cy="1599422"/>
          </a:xfrm>
          <a:gradFill>
            <a:gsLst>
              <a:gs pos="44979">
                <a:srgbClr val="22B000"/>
              </a:gs>
              <a:gs pos="0">
                <a:srgbClr val="FFFF00"/>
              </a:gs>
              <a:gs pos="98000">
                <a:srgbClr val="F0EBD5"/>
              </a:gs>
              <a:gs pos="100000">
                <a:srgbClr val="D1C39F"/>
              </a:gs>
            </a:gsLst>
            <a:lin ang="5400000" scaled="0"/>
          </a:gradFill>
          <a:effectLst/>
          <a:scene3d>
            <a:camera prst="orthographicFront"/>
            <a:lightRig rig="chilly" dir="t"/>
          </a:scene3d>
        </p:grpSpPr>
        <p:sp>
          <p:nvSpPr>
            <p:cNvPr id="39" name="Forma libre 26"/>
            <p:cNvSpPr/>
            <p:nvPr/>
          </p:nvSpPr>
          <p:spPr>
            <a:xfrm rot="10800000">
              <a:off x="-3348880" y="-1964754"/>
              <a:ext cx="6264696" cy="1584176"/>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40" name="Forma libre 26"/>
            <p:cNvSpPr/>
            <p:nvPr/>
          </p:nvSpPr>
          <p:spPr>
            <a:xfrm rot="10800000">
              <a:off x="2771800" y="-1980000"/>
              <a:ext cx="6264696" cy="1584176"/>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grpSp>
      <p:grpSp>
        <p:nvGrpSpPr>
          <p:cNvPr id="41" name="40 Grupo"/>
          <p:cNvGrpSpPr/>
          <p:nvPr/>
        </p:nvGrpSpPr>
        <p:grpSpPr>
          <a:xfrm>
            <a:off x="35091" y="2643846"/>
            <a:ext cx="9036496" cy="1080296"/>
            <a:chOff x="-3348880" y="-1980000"/>
            <a:chExt cx="12385376" cy="1599422"/>
          </a:xfrm>
          <a:gradFill>
            <a:gsLst>
              <a:gs pos="44979">
                <a:srgbClr val="22B000"/>
              </a:gs>
              <a:gs pos="0">
                <a:srgbClr val="FFFF00"/>
              </a:gs>
              <a:gs pos="98000">
                <a:srgbClr val="F0EBD5"/>
              </a:gs>
              <a:gs pos="100000">
                <a:srgbClr val="D1C39F"/>
              </a:gs>
            </a:gsLst>
            <a:lin ang="5400000" scaled="0"/>
          </a:gradFill>
          <a:effectLst/>
          <a:scene3d>
            <a:camera prst="orthographicFront"/>
            <a:lightRig rig="chilly" dir="t"/>
          </a:scene3d>
        </p:grpSpPr>
        <p:sp>
          <p:nvSpPr>
            <p:cNvPr id="42" name="Forma libre 26"/>
            <p:cNvSpPr/>
            <p:nvPr/>
          </p:nvSpPr>
          <p:spPr>
            <a:xfrm rot="10800000">
              <a:off x="-3348880" y="-1964754"/>
              <a:ext cx="6264696" cy="1584176"/>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43" name="Forma libre 26"/>
            <p:cNvSpPr/>
            <p:nvPr/>
          </p:nvSpPr>
          <p:spPr>
            <a:xfrm rot="10800000">
              <a:off x="2771800" y="-1980000"/>
              <a:ext cx="6264696" cy="1584176"/>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grpSp>
      <p:sp>
        <p:nvSpPr>
          <p:cNvPr id="50" name="49 Rectángulo"/>
          <p:cNvSpPr/>
          <p:nvPr/>
        </p:nvSpPr>
        <p:spPr>
          <a:xfrm flipH="1">
            <a:off x="-180528" y="-236562"/>
            <a:ext cx="9577064" cy="5688632"/>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5915506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cBhvr additive="base">
                                        <p:cTn id="7" dur="4150" fill="hold"/>
                                        <p:tgtEl>
                                          <p:spTgt spid="26"/>
                                        </p:tgtEl>
                                        <p:attrNameLst>
                                          <p:attrName>ppt_x</p:attrName>
                                        </p:attrNameLst>
                                      </p:cBhvr>
                                      <p:tavLst>
                                        <p:tav tm="0">
                                          <p:val>
                                            <p:strVal val="#ppt_x"/>
                                          </p:val>
                                        </p:tav>
                                        <p:tav tm="100000">
                                          <p:val>
                                            <p:strVal val="#ppt_x"/>
                                          </p:val>
                                        </p:tav>
                                      </p:tavLst>
                                    </p:anim>
                                    <p:anim calcmode="lin" valueType="num">
                                      <p:cBhvr additive="base">
                                        <p:cTn id="8" dur="4150" fill="hold"/>
                                        <p:tgtEl>
                                          <p:spTgt spid="26"/>
                                        </p:tgtEl>
                                        <p:attrNameLst>
                                          <p:attrName>ppt_y</p:attrName>
                                        </p:attrNameLst>
                                      </p:cBhvr>
                                      <p:tavLst>
                                        <p:tav tm="0">
                                          <p:val>
                                            <p:strVal val="1+#ppt_h/2"/>
                                          </p:val>
                                        </p:tav>
                                        <p:tav tm="100000">
                                          <p:val>
                                            <p:strVal val="#ppt_y"/>
                                          </p:val>
                                        </p:tav>
                                      </p:tavLst>
                                    </p:anim>
                                  </p:childTnLst>
                                </p:cTn>
                              </p:par>
                              <p:par>
                                <p:cTn id="9" presetID="19" presetClass="entr" presetSubtype="5" fill="hold" nodeType="withEffect">
                                  <p:stCondLst>
                                    <p:cond delay="0"/>
                                  </p:stCondLst>
                                  <p:childTnLst>
                                    <p:set>
                                      <p:cBhvr>
                                        <p:cTn id="10" dur="1" fill="hold">
                                          <p:stCondLst>
                                            <p:cond delay="0"/>
                                          </p:stCondLst>
                                        </p:cTn>
                                        <p:tgtEl>
                                          <p:spTgt spid="26"/>
                                        </p:tgtEl>
                                        <p:attrNameLst>
                                          <p:attrName>style.visibility</p:attrName>
                                        </p:attrNameLst>
                                      </p:cBhvr>
                                      <p:to>
                                        <p:strVal val="visible"/>
                                      </p:to>
                                    </p:set>
                                    <p:anim calcmode="lin" valueType="num">
                                      <p:cBhvr>
                                        <p:cTn id="11" dur="4150" fill="hold"/>
                                        <p:tgtEl>
                                          <p:spTgt spid="26"/>
                                        </p:tgtEl>
                                        <p:attrNameLst>
                                          <p:attrName>ppt_w</p:attrName>
                                        </p:attrNameLst>
                                      </p:cBhvr>
                                      <p:tavLst>
                                        <p:tav tm="0">
                                          <p:val>
                                            <p:strVal val="#ppt_w"/>
                                          </p:val>
                                        </p:tav>
                                        <p:tav tm="100000">
                                          <p:val>
                                            <p:strVal val="#ppt_w"/>
                                          </p:val>
                                        </p:tav>
                                      </p:tavLst>
                                    </p:anim>
                                    <p:anim calcmode="lin" valueType="num">
                                      <p:cBhvr>
                                        <p:cTn id="12" dur="4150" fill="hold"/>
                                        <p:tgtEl>
                                          <p:spTgt spid="26"/>
                                        </p:tgtEl>
                                        <p:attrNameLst>
                                          <p:attrName>ppt_h</p:attrName>
                                        </p:attrNameLst>
                                      </p:cBhvr>
                                      <p:tavLst>
                                        <p:tav tm="0" fmla="#ppt_h*sin(2.5*pi*$)">
                                          <p:val>
                                            <p:fltVal val="0"/>
                                          </p:val>
                                        </p:tav>
                                        <p:tav tm="100000">
                                          <p:val>
                                            <p:fltVal val="1"/>
                                          </p:val>
                                        </p:tav>
                                      </p:tavLst>
                                    </p:anim>
                                  </p:childTnLst>
                                </p:cTn>
                              </p:par>
                              <p:par>
                                <p:cTn id="13" presetID="2" presetClass="exit" presetSubtype="4" fill="hold" nodeType="withEffect">
                                  <p:stCondLst>
                                    <p:cond delay="0"/>
                                  </p:stCondLst>
                                  <p:childTnLst>
                                    <p:anim calcmode="lin" valueType="num">
                                      <p:cBhvr additive="base">
                                        <p:cTn id="14" dur="4150"/>
                                        <p:tgtEl>
                                          <p:spTgt spid="26"/>
                                        </p:tgtEl>
                                        <p:attrNameLst>
                                          <p:attrName>ppt_x</p:attrName>
                                        </p:attrNameLst>
                                      </p:cBhvr>
                                      <p:tavLst>
                                        <p:tav tm="0">
                                          <p:val>
                                            <p:strVal val="ppt_x"/>
                                          </p:val>
                                        </p:tav>
                                        <p:tav tm="100000">
                                          <p:val>
                                            <p:strVal val="ppt_x"/>
                                          </p:val>
                                        </p:tav>
                                      </p:tavLst>
                                    </p:anim>
                                    <p:anim calcmode="lin" valueType="num">
                                      <p:cBhvr additive="base">
                                        <p:cTn id="15" dur="4150"/>
                                        <p:tgtEl>
                                          <p:spTgt spid="26"/>
                                        </p:tgtEl>
                                        <p:attrNameLst>
                                          <p:attrName>ppt_y</p:attrName>
                                        </p:attrNameLst>
                                      </p:cBhvr>
                                      <p:tavLst>
                                        <p:tav tm="0">
                                          <p:val>
                                            <p:strVal val="ppt_y"/>
                                          </p:val>
                                        </p:tav>
                                        <p:tav tm="100000">
                                          <p:val>
                                            <p:strVal val="1+ppt_h/2"/>
                                          </p:val>
                                        </p:tav>
                                      </p:tavLst>
                                    </p:anim>
                                    <p:set>
                                      <p:cBhvr>
                                        <p:cTn id="16" dur="1" fill="hold">
                                          <p:stCondLst>
                                            <p:cond delay="4149"/>
                                          </p:stCondLst>
                                        </p:cTn>
                                        <p:tgtEl>
                                          <p:spTgt spid="26"/>
                                        </p:tgtEl>
                                        <p:attrNameLst>
                                          <p:attrName>style.visibility</p:attrName>
                                        </p:attrNameLst>
                                      </p:cBhvr>
                                      <p:to>
                                        <p:strVal val="hidden"/>
                                      </p:to>
                                    </p:set>
                                  </p:childTnLst>
                                </p:cTn>
                              </p:par>
                              <p:par>
                                <p:cTn id="17" presetID="2" presetClass="entr" presetSubtype="4" fill="hold" nodeType="withEffect">
                                  <p:stCondLst>
                                    <p:cond delay="0"/>
                                  </p:stCondLst>
                                  <p:childTnLst>
                                    <p:set>
                                      <p:cBhvr>
                                        <p:cTn id="18" dur="1" fill="hold">
                                          <p:stCondLst>
                                            <p:cond delay="0"/>
                                          </p:stCondLst>
                                        </p:cTn>
                                        <p:tgtEl>
                                          <p:spTgt spid="29"/>
                                        </p:tgtEl>
                                        <p:attrNameLst>
                                          <p:attrName>style.visibility</p:attrName>
                                        </p:attrNameLst>
                                      </p:cBhvr>
                                      <p:to>
                                        <p:strVal val="visible"/>
                                      </p:to>
                                    </p:set>
                                    <p:anim calcmode="lin" valueType="num">
                                      <p:cBhvr additive="base">
                                        <p:cTn id="19" dur="4150" fill="hold"/>
                                        <p:tgtEl>
                                          <p:spTgt spid="29"/>
                                        </p:tgtEl>
                                        <p:attrNameLst>
                                          <p:attrName>ppt_x</p:attrName>
                                        </p:attrNameLst>
                                      </p:cBhvr>
                                      <p:tavLst>
                                        <p:tav tm="0">
                                          <p:val>
                                            <p:strVal val="#ppt_x"/>
                                          </p:val>
                                        </p:tav>
                                        <p:tav tm="100000">
                                          <p:val>
                                            <p:strVal val="#ppt_x"/>
                                          </p:val>
                                        </p:tav>
                                      </p:tavLst>
                                    </p:anim>
                                    <p:anim calcmode="lin" valueType="num">
                                      <p:cBhvr additive="base">
                                        <p:cTn id="20" dur="4150" fill="hold"/>
                                        <p:tgtEl>
                                          <p:spTgt spid="29"/>
                                        </p:tgtEl>
                                        <p:attrNameLst>
                                          <p:attrName>ppt_y</p:attrName>
                                        </p:attrNameLst>
                                      </p:cBhvr>
                                      <p:tavLst>
                                        <p:tav tm="0">
                                          <p:val>
                                            <p:strVal val="1+#ppt_h/2"/>
                                          </p:val>
                                        </p:tav>
                                        <p:tav tm="100000">
                                          <p:val>
                                            <p:strVal val="#ppt_y"/>
                                          </p:val>
                                        </p:tav>
                                      </p:tavLst>
                                    </p:anim>
                                  </p:childTnLst>
                                </p:cTn>
                              </p:par>
                              <p:par>
                                <p:cTn id="21" presetID="19" presetClass="entr" presetSubtype="5" fill="hold" nodeType="withEffect">
                                  <p:stCondLst>
                                    <p:cond delay="0"/>
                                  </p:stCondLst>
                                  <p:childTnLst>
                                    <p:set>
                                      <p:cBhvr>
                                        <p:cTn id="22" dur="1" fill="hold">
                                          <p:stCondLst>
                                            <p:cond delay="0"/>
                                          </p:stCondLst>
                                        </p:cTn>
                                        <p:tgtEl>
                                          <p:spTgt spid="29"/>
                                        </p:tgtEl>
                                        <p:attrNameLst>
                                          <p:attrName>style.visibility</p:attrName>
                                        </p:attrNameLst>
                                      </p:cBhvr>
                                      <p:to>
                                        <p:strVal val="visible"/>
                                      </p:to>
                                    </p:set>
                                    <p:anim calcmode="lin" valueType="num">
                                      <p:cBhvr>
                                        <p:cTn id="23" dur="4150" fill="hold"/>
                                        <p:tgtEl>
                                          <p:spTgt spid="29"/>
                                        </p:tgtEl>
                                        <p:attrNameLst>
                                          <p:attrName>ppt_w</p:attrName>
                                        </p:attrNameLst>
                                      </p:cBhvr>
                                      <p:tavLst>
                                        <p:tav tm="0">
                                          <p:val>
                                            <p:strVal val="#ppt_w"/>
                                          </p:val>
                                        </p:tav>
                                        <p:tav tm="100000">
                                          <p:val>
                                            <p:strVal val="#ppt_w"/>
                                          </p:val>
                                        </p:tav>
                                      </p:tavLst>
                                    </p:anim>
                                    <p:anim calcmode="lin" valueType="num">
                                      <p:cBhvr>
                                        <p:cTn id="24" dur="4150" fill="hold"/>
                                        <p:tgtEl>
                                          <p:spTgt spid="29"/>
                                        </p:tgtEl>
                                        <p:attrNameLst>
                                          <p:attrName>ppt_h</p:attrName>
                                        </p:attrNameLst>
                                      </p:cBhvr>
                                      <p:tavLst>
                                        <p:tav tm="0" fmla="#ppt_h*sin(2.5*pi*$)">
                                          <p:val>
                                            <p:fltVal val="0"/>
                                          </p:val>
                                        </p:tav>
                                        <p:tav tm="100000">
                                          <p:val>
                                            <p:fltVal val="1"/>
                                          </p:val>
                                        </p:tav>
                                      </p:tavLst>
                                    </p:anim>
                                  </p:childTnLst>
                                </p:cTn>
                              </p:par>
                              <p:par>
                                <p:cTn id="25" presetID="2" presetClass="exit" presetSubtype="4" fill="hold" nodeType="withEffect">
                                  <p:stCondLst>
                                    <p:cond delay="0"/>
                                  </p:stCondLst>
                                  <p:childTnLst>
                                    <p:anim calcmode="lin" valueType="num">
                                      <p:cBhvr additive="base">
                                        <p:cTn id="26" dur="4160"/>
                                        <p:tgtEl>
                                          <p:spTgt spid="29"/>
                                        </p:tgtEl>
                                        <p:attrNameLst>
                                          <p:attrName>ppt_x</p:attrName>
                                        </p:attrNameLst>
                                      </p:cBhvr>
                                      <p:tavLst>
                                        <p:tav tm="0">
                                          <p:val>
                                            <p:strVal val="ppt_x"/>
                                          </p:val>
                                        </p:tav>
                                        <p:tav tm="100000">
                                          <p:val>
                                            <p:strVal val="ppt_x"/>
                                          </p:val>
                                        </p:tav>
                                      </p:tavLst>
                                    </p:anim>
                                    <p:anim calcmode="lin" valueType="num">
                                      <p:cBhvr additive="base">
                                        <p:cTn id="27" dur="4160"/>
                                        <p:tgtEl>
                                          <p:spTgt spid="29"/>
                                        </p:tgtEl>
                                        <p:attrNameLst>
                                          <p:attrName>ppt_y</p:attrName>
                                        </p:attrNameLst>
                                      </p:cBhvr>
                                      <p:tavLst>
                                        <p:tav tm="0">
                                          <p:val>
                                            <p:strVal val="ppt_y"/>
                                          </p:val>
                                        </p:tav>
                                        <p:tav tm="100000">
                                          <p:val>
                                            <p:strVal val="1+ppt_h/2"/>
                                          </p:val>
                                        </p:tav>
                                      </p:tavLst>
                                    </p:anim>
                                    <p:set>
                                      <p:cBhvr>
                                        <p:cTn id="28" dur="1" fill="hold">
                                          <p:stCondLst>
                                            <p:cond delay="4159"/>
                                          </p:stCondLst>
                                        </p:cTn>
                                        <p:tgtEl>
                                          <p:spTgt spid="29"/>
                                        </p:tgtEl>
                                        <p:attrNameLst>
                                          <p:attrName>style.visibility</p:attrName>
                                        </p:attrNameLst>
                                      </p:cBhvr>
                                      <p:to>
                                        <p:strVal val="hidden"/>
                                      </p:to>
                                    </p:set>
                                  </p:childTnLst>
                                </p:cTn>
                              </p:par>
                              <p:par>
                                <p:cTn id="29" presetID="2" presetClass="entr" presetSubtype="4" fill="hold" nodeType="withEffect">
                                  <p:stCondLst>
                                    <p:cond delay="0"/>
                                  </p:stCondLst>
                                  <p:childTnLst>
                                    <p:set>
                                      <p:cBhvr>
                                        <p:cTn id="30" dur="1" fill="hold">
                                          <p:stCondLst>
                                            <p:cond delay="0"/>
                                          </p:stCondLst>
                                        </p:cTn>
                                        <p:tgtEl>
                                          <p:spTgt spid="32"/>
                                        </p:tgtEl>
                                        <p:attrNameLst>
                                          <p:attrName>style.visibility</p:attrName>
                                        </p:attrNameLst>
                                      </p:cBhvr>
                                      <p:to>
                                        <p:strVal val="visible"/>
                                      </p:to>
                                    </p:set>
                                    <p:anim calcmode="lin" valueType="num">
                                      <p:cBhvr additive="base">
                                        <p:cTn id="31" dur="4150" fill="hold"/>
                                        <p:tgtEl>
                                          <p:spTgt spid="32"/>
                                        </p:tgtEl>
                                        <p:attrNameLst>
                                          <p:attrName>ppt_x</p:attrName>
                                        </p:attrNameLst>
                                      </p:cBhvr>
                                      <p:tavLst>
                                        <p:tav tm="0">
                                          <p:val>
                                            <p:strVal val="#ppt_x"/>
                                          </p:val>
                                        </p:tav>
                                        <p:tav tm="100000">
                                          <p:val>
                                            <p:strVal val="#ppt_x"/>
                                          </p:val>
                                        </p:tav>
                                      </p:tavLst>
                                    </p:anim>
                                    <p:anim calcmode="lin" valueType="num">
                                      <p:cBhvr additive="base">
                                        <p:cTn id="32" dur="4150" fill="hold"/>
                                        <p:tgtEl>
                                          <p:spTgt spid="32"/>
                                        </p:tgtEl>
                                        <p:attrNameLst>
                                          <p:attrName>ppt_y</p:attrName>
                                        </p:attrNameLst>
                                      </p:cBhvr>
                                      <p:tavLst>
                                        <p:tav tm="0">
                                          <p:val>
                                            <p:strVal val="1+#ppt_h/2"/>
                                          </p:val>
                                        </p:tav>
                                        <p:tav tm="100000">
                                          <p:val>
                                            <p:strVal val="#ppt_y"/>
                                          </p:val>
                                        </p:tav>
                                      </p:tavLst>
                                    </p:anim>
                                  </p:childTnLst>
                                </p:cTn>
                              </p:par>
                              <p:par>
                                <p:cTn id="33" presetID="19" presetClass="entr" presetSubtype="5" fill="hold" nodeType="withEffect">
                                  <p:stCondLst>
                                    <p:cond delay="0"/>
                                  </p:stCondLst>
                                  <p:childTnLst>
                                    <p:set>
                                      <p:cBhvr>
                                        <p:cTn id="34" dur="1" fill="hold">
                                          <p:stCondLst>
                                            <p:cond delay="0"/>
                                          </p:stCondLst>
                                        </p:cTn>
                                        <p:tgtEl>
                                          <p:spTgt spid="32"/>
                                        </p:tgtEl>
                                        <p:attrNameLst>
                                          <p:attrName>style.visibility</p:attrName>
                                        </p:attrNameLst>
                                      </p:cBhvr>
                                      <p:to>
                                        <p:strVal val="visible"/>
                                      </p:to>
                                    </p:set>
                                    <p:anim calcmode="lin" valueType="num">
                                      <p:cBhvr>
                                        <p:cTn id="35" dur="4150" fill="hold"/>
                                        <p:tgtEl>
                                          <p:spTgt spid="32"/>
                                        </p:tgtEl>
                                        <p:attrNameLst>
                                          <p:attrName>ppt_w</p:attrName>
                                        </p:attrNameLst>
                                      </p:cBhvr>
                                      <p:tavLst>
                                        <p:tav tm="0">
                                          <p:val>
                                            <p:strVal val="#ppt_w"/>
                                          </p:val>
                                        </p:tav>
                                        <p:tav tm="100000">
                                          <p:val>
                                            <p:strVal val="#ppt_w"/>
                                          </p:val>
                                        </p:tav>
                                      </p:tavLst>
                                    </p:anim>
                                    <p:anim calcmode="lin" valueType="num">
                                      <p:cBhvr>
                                        <p:cTn id="36" dur="4150" fill="hold"/>
                                        <p:tgtEl>
                                          <p:spTgt spid="32"/>
                                        </p:tgtEl>
                                        <p:attrNameLst>
                                          <p:attrName>ppt_h</p:attrName>
                                        </p:attrNameLst>
                                      </p:cBhvr>
                                      <p:tavLst>
                                        <p:tav tm="0" fmla="#ppt_h*sin(2.5*pi*$)">
                                          <p:val>
                                            <p:fltVal val="0"/>
                                          </p:val>
                                        </p:tav>
                                        <p:tav tm="100000">
                                          <p:val>
                                            <p:fltVal val="1"/>
                                          </p:val>
                                        </p:tav>
                                      </p:tavLst>
                                    </p:anim>
                                  </p:childTnLst>
                                </p:cTn>
                              </p:par>
                              <p:par>
                                <p:cTn id="37" presetID="2" presetClass="exit" presetSubtype="4" fill="hold" nodeType="withEffect">
                                  <p:stCondLst>
                                    <p:cond delay="0"/>
                                  </p:stCondLst>
                                  <p:childTnLst>
                                    <p:anim calcmode="lin" valueType="num">
                                      <p:cBhvr additive="base">
                                        <p:cTn id="38" dur="4170"/>
                                        <p:tgtEl>
                                          <p:spTgt spid="32"/>
                                        </p:tgtEl>
                                        <p:attrNameLst>
                                          <p:attrName>ppt_x</p:attrName>
                                        </p:attrNameLst>
                                      </p:cBhvr>
                                      <p:tavLst>
                                        <p:tav tm="0">
                                          <p:val>
                                            <p:strVal val="ppt_x"/>
                                          </p:val>
                                        </p:tav>
                                        <p:tav tm="100000">
                                          <p:val>
                                            <p:strVal val="ppt_x"/>
                                          </p:val>
                                        </p:tav>
                                      </p:tavLst>
                                    </p:anim>
                                    <p:anim calcmode="lin" valueType="num">
                                      <p:cBhvr additive="base">
                                        <p:cTn id="39" dur="4170"/>
                                        <p:tgtEl>
                                          <p:spTgt spid="32"/>
                                        </p:tgtEl>
                                        <p:attrNameLst>
                                          <p:attrName>ppt_y</p:attrName>
                                        </p:attrNameLst>
                                      </p:cBhvr>
                                      <p:tavLst>
                                        <p:tav tm="0">
                                          <p:val>
                                            <p:strVal val="ppt_y"/>
                                          </p:val>
                                        </p:tav>
                                        <p:tav tm="100000">
                                          <p:val>
                                            <p:strVal val="1+ppt_h/2"/>
                                          </p:val>
                                        </p:tav>
                                      </p:tavLst>
                                    </p:anim>
                                    <p:set>
                                      <p:cBhvr>
                                        <p:cTn id="40" dur="1" fill="hold">
                                          <p:stCondLst>
                                            <p:cond delay="4169"/>
                                          </p:stCondLst>
                                        </p:cTn>
                                        <p:tgtEl>
                                          <p:spTgt spid="32"/>
                                        </p:tgtEl>
                                        <p:attrNameLst>
                                          <p:attrName>style.visibility</p:attrName>
                                        </p:attrNameLst>
                                      </p:cBhvr>
                                      <p:to>
                                        <p:strVal val="hidden"/>
                                      </p:to>
                                    </p:set>
                                  </p:childTnLst>
                                </p:cTn>
                              </p:par>
                              <p:par>
                                <p:cTn id="41" presetID="2" presetClass="entr" presetSubtype="1" fill="hold" nodeType="withEffect">
                                  <p:stCondLst>
                                    <p:cond delay="0"/>
                                  </p:stCondLst>
                                  <p:childTnLst>
                                    <p:set>
                                      <p:cBhvr>
                                        <p:cTn id="42" dur="1" fill="hold">
                                          <p:stCondLst>
                                            <p:cond delay="0"/>
                                          </p:stCondLst>
                                        </p:cTn>
                                        <p:tgtEl>
                                          <p:spTgt spid="35"/>
                                        </p:tgtEl>
                                        <p:attrNameLst>
                                          <p:attrName>style.visibility</p:attrName>
                                        </p:attrNameLst>
                                      </p:cBhvr>
                                      <p:to>
                                        <p:strVal val="visible"/>
                                      </p:to>
                                    </p:set>
                                    <p:anim calcmode="lin" valueType="num">
                                      <p:cBhvr additive="base">
                                        <p:cTn id="43" dur="4170" fill="hold"/>
                                        <p:tgtEl>
                                          <p:spTgt spid="35"/>
                                        </p:tgtEl>
                                        <p:attrNameLst>
                                          <p:attrName>ppt_x</p:attrName>
                                        </p:attrNameLst>
                                      </p:cBhvr>
                                      <p:tavLst>
                                        <p:tav tm="0">
                                          <p:val>
                                            <p:strVal val="#ppt_x"/>
                                          </p:val>
                                        </p:tav>
                                        <p:tav tm="100000">
                                          <p:val>
                                            <p:strVal val="#ppt_x"/>
                                          </p:val>
                                        </p:tav>
                                      </p:tavLst>
                                    </p:anim>
                                    <p:anim calcmode="lin" valueType="num">
                                      <p:cBhvr additive="base">
                                        <p:cTn id="44" dur="4170" fill="hold"/>
                                        <p:tgtEl>
                                          <p:spTgt spid="35"/>
                                        </p:tgtEl>
                                        <p:attrNameLst>
                                          <p:attrName>ppt_y</p:attrName>
                                        </p:attrNameLst>
                                      </p:cBhvr>
                                      <p:tavLst>
                                        <p:tav tm="0">
                                          <p:val>
                                            <p:strVal val="0-#ppt_h/2"/>
                                          </p:val>
                                        </p:tav>
                                        <p:tav tm="100000">
                                          <p:val>
                                            <p:strVal val="#ppt_y"/>
                                          </p:val>
                                        </p:tav>
                                      </p:tavLst>
                                    </p:anim>
                                  </p:childTnLst>
                                </p:cTn>
                              </p:par>
                              <p:par>
                                <p:cTn id="45" presetID="19" presetClass="entr" presetSubtype="5" fill="hold" nodeType="withEffect">
                                  <p:stCondLst>
                                    <p:cond delay="0"/>
                                  </p:stCondLst>
                                  <p:childTnLst>
                                    <p:set>
                                      <p:cBhvr>
                                        <p:cTn id="46" dur="1" fill="hold">
                                          <p:stCondLst>
                                            <p:cond delay="0"/>
                                          </p:stCondLst>
                                        </p:cTn>
                                        <p:tgtEl>
                                          <p:spTgt spid="35"/>
                                        </p:tgtEl>
                                        <p:attrNameLst>
                                          <p:attrName>style.visibility</p:attrName>
                                        </p:attrNameLst>
                                      </p:cBhvr>
                                      <p:to>
                                        <p:strVal val="visible"/>
                                      </p:to>
                                    </p:set>
                                    <p:anim calcmode="lin" valueType="num">
                                      <p:cBhvr>
                                        <p:cTn id="47" dur="4170" fill="hold"/>
                                        <p:tgtEl>
                                          <p:spTgt spid="35"/>
                                        </p:tgtEl>
                                        <p:attrNameLst>
                                          <p:attrName>ppt_w</p:attrName>
                                        </p:attrNameLst>
                                      </p:cBhvr>
                                      <p:tavLst>
                                        <p:tav tm="0">
                                          <p:val>
                                            <p:strVal val="#ppt_w"/>
                                          </p:val>
                                        </p:tav>
                                        <p:tav tm="100000">
                                          <p:val>
                                            <p:strVal val="#ppt_w"/>
                                          </p:val>
                                        </p:tav>
                                      </p:tavLst>
                                    </p:anim>
                                    <p:anim calcmode="lin" valueType="num">
                                      <p:cBhvr>
                                        <p:cTn id="48" dur="4170" fill="hold"/>
                                        <p:tgtEl>
                                          <p:spTgt spid="35"/>
                                        </p:tgtEl>
                                        <p:attrNameLst>
                                          <p:attrName>ppt_h</p:attrName>
                                        </p:attrNameLst>
                                      </p:cBhvr>
                                      <p:tavLst>
                                        <p:tav tm="0" fmla="#ppt_h*sin(2.5*pi*$)">
                                          <p:val>
                                            <p:fltVal val="0"/>
                                          </p:val>
                                        </p:tav>
                                        <p:tav tm="100000">
                                          <p:val>
                                            <p:fltVal val="1"/>
                                          </p:val>
                                        </p:tav>
                                      </p:tavLst>
                                    </p:anim>
                                  </p:childTnLst>
                                </p:cTn>
                              </p:par>
                              <p:par>
                                <p:cTn id="49" presetID="2" presetClass="exit" presetSubtype="1" fill="hold" nodeType="withEffect">
                                  <p:stCondLst>
                                    <p:cond delay="0"/>
                                  </p:stCondLst>
                                  <p:childTnLst>
                                    <p:anim calcmode="lin" valueType="num">
                                      <p:cBhvr additive="base">
                                        <p:cTn id="50" dur="4170"/>
                                        <p:tgtEl>
                                          <p:spTgt spid="35"/>
                                        </p:tgtEl>
                                        <p:attrNameLst>
                                          <p:attrName>ppt_x</p:attrName>
                                        </p:attrNameLst>
                                      </p:cBhvr>
                                      <p:tavLst>
                                        <p:tav tm="0">
                                          <p:val>
                                            <p:strVal val="ppt_x"/>
                                          </p:val>
                                        </p:tav>
                                        <p:tav tm="100000">
                                          <p:val>
                                            <p:strVal val="ppt_x"/>
                                          </p:val>
                                        </p:tav>
                                      </p:tavLst>
                                    </p:anim>
                                    <p:anim calcmode="lin" valueType="num">
                                      <p:cBhvr additive="base">
                                        <p:cTn id="51" dur="4170"/>
                                        <p:tgtEl>
                                          <p:spTgt spid="35"/>
                                        </p:tgtEl>
                                        <p:attrNameLst>
                                          <p:attrName>ppt_y</p:attrName>
                                        </p:attrNameLst>
                                      </p:cBhvr>
                                      <p:tavLst>
                                        <p:tav tm="0">
                                          <p:val>
                                            <p:strVal val="ppt_y"/>
                                          </p:val>
                                        </p:tav>
                                        <p:tav tm="100000">
                                          <p:val>
                                            <p:strVal val="0-ppt_h/2"/>
                                          </p:val>
                                        </p:tav>
                                      </p:tavLst>
                                    </p:anim>
                                    <p:set>
                                      <p:cBhvr>
                                        <p:cTn id="52" dur="1" fill="hold">
                                          <p:stCondLst>
                                            <p:cond delay="4169"/>
                                          </p:stCondLst>
                                        </p:cTn>
                                        <p:tgtEl>
                                          <p:spTgt spid="35"/>
                                        </p:tgtEl>
                                        <p:attrNameLst>
                                          <p:attrName>style.visibility</p:attrName>
                                        </p:attrNameLst>
                                      </p:cBhvr>
                                      <p:to>
                                        <p:strVal val="hidden"/>
                                      </p:to>
                                    </p:set>
                                  </p:childTnLst>
                                </p:cTn>
                              </p:par>
                              <p:par>
                                <p:cTn id="53" presetID="2" presetClass="entr" presetSubtype="1" fill="hold" nodeType="withEffect">
                                  <p:stCondLst>
                                    <p:cond delay="0"/>
                                  </p:stCondLst>
                                  <p:childTnLst>
                                    <p:set>
                                      <p:cBhvr>
                                        <p:cTn id="54" dur="1" fill="hold">
                                          <p:stCondLst>
                                            <p:cond delay="0"/>
                                          </p:stCondLst>
                                        </p:cTn>
                                        <p:tgtEl>
                                          <p:spTgt spid="38"/>
                                        </p:tgtEl>
                                        <p:attrNameLst>
                                          <p:attrName>style.visibility</p:attrName>
                                        </p:attrNameLst>
                                      </p:cBhvr>
                                      <p:to>
                                        <p:strVal val="visible"/>
                                      </p:to>
                                    </p:set>
                                    <p:anim calcmode="lin" valueType="num">
                                      <p:cBhvr additive="base">
                                        <p:cTn id="55" dur="4160" fill="hold"/>
                                        <p:tgtEl>
                                          <p:spTgt spid="38"/>
                                        </p:tgtEl>
                                        <p:attrNameLst>
                                          <p:attrName>ppt_x</p:attrName>
                                        </p:attrNameLst>
                                      </p:cBhvr>
                                      <p:tavLst>
                                        <p:tav tm="0">
                                          <p:val>
                                            <p:strVal val="#ppt_x"/>
                                          </p:val>
                                        </p:tav>
                                        <p:tav tm="100000">
                                          <p:val>
                                            <p:strVal val="#ppt_x"/>
                                          </p:val>
                                        </p:tav>
                                      </p:tavLst>
                                    </p:anim>
                                    <p:anim calcmode="lin" valueType="num">
                                      <p:cBhvr additive="base">
                                        <p:cTn id="56" dur="4160" fill="hold"/>
                                        <p:tgtEl>
                                          <p:spTgt spid="38"/>
                                        </p:tgtEl>
                                        <p:attrNameLst>
                                          <p:attrName>ppt_y</p:attrName>
                                        </p:attrNameLst>
                                      </p:cBhvr>
                                      <p:tavLst>
                                        <p:tav tm="0">
                                          <p:val>
                                            <p:strVal val="0-#ppt_h/2"/>
                                          </p:val>
                                        </p:tav>
                                        <p:tav tm="100000">
                                          <p:val>
                                            <p:strVal val="#ppt_y"/>
                                          </p:val>
                                        </p:tav>
                                      </p:tavLst>
                                    </p:anim>
                                  </p:childTnLst>
                                </p:cTn>
                              </p:par>
                              <p:par>
                                <p:cTn id="57" presetID="19" presetClass="entr" presetSubtype="5" fill="hold" nodeType="withEffect">
                                  <p:stCondLst>
                                    <p:cond delay="0"/>
                                  </p:stCondLst>
                                  <p:childTnLst>
                                    <p:set>
                                      <p:cBhvr>
                                        <p:cTn id="58" dur="1" fill="hold">
                                          <p:stCondLst>
                                            <p:cond delay="0"/>
                                          </p:stCondLst>
                                        </p:cTn>
                                        <p:tgtEl>
                                          <p:spTgt spid="38"/>
                                        </p:tgtEl>
                                        <p:attrNameLst>
                                          <p:attrName>style.visibility</p:attrName>
                                        </p:attrNameLst>
                                      </p:cBhvr>
                                      <p:to>
                                        <p:strVal val="visible"/>
                                      </p:to>
                                    </p:set>
                                    <p:anim calcmode="lin" valueType="num">
                                      <p:cBhvr>
                                        <p:cTn id="59" dur="4160" fill="hold"/>
                                        <p:tgtEl>
                                          <p:spTgt spid="38"/>
                                        </p:tgtEl>
                                        <p:attrNameLst>
                                          <p:attrName>ppt_w</p:attrName>
                                        </p:attrNameLst>
                                      </p:cBhvr>
                                      <p:tavLst>
                                        <p:tav tm="0">
                                          <p:val>
                                            <p:strVal val="#ppt_w"/>
                                          </p:val>
                                        </p:tav>
                                        <p:tav tm="100000">
                                          <p:val>
                                            <p:strVal val="#ppt_w"/>
                                          </p:val>
                                        </p:tav>
                                      </p:tavLst>
                                    </p:anim>
                                    <p:anim calcmode="lin" valueType="num">
                                      <p:cBhvr>
                                        <p:cTn id="60" dur="4160" fill="hold"/>
                                        <p:tgtEl>
                                          <p:spTgt spid="38"/>
                                        </p:tgtEl>
                                        <p:attrNameLst>
                                          <p:attrName>ppt_h</p:attrName>
                                        </p:attrNameLst>
                                      </p:cBhvr>
                                      <p:tavLst>
                                        <p:tav tm="0" fmla="#ppt_h*sin(2.5*pi*$)">
                                          <p:val>
                                            <p:fltVal val="0"/>
                                          </p:val>
                                        </p:tav>
                                        <p:tav tm="100000">
                                          <p:val>
                                            <p:fltVal val="1"/>
                                          </p:val>
                                        </p:tav>
                                      </p:tavLst>
                                    </p:anim>
                                  </p:childTnLst>
                                </p:cTn>
                              </p:par>
                              <p:par>
                                <p:cTn id="61" presetID="2" presetClass="exit" presetSubtype="1" fill="hold" nodeType="withEffect">
                                  <p:stCondLst>
                                    <p:cond delay="0"/>
                                  </p:stCondLst>
                                  <p:childTnLst>
                                    <p:anim calcmode="lin" valueType="num">
                                      <p:cBhvr additive="base">
                                        <p:cTn id="62" dur="4160"/>
                                        <p:tgtEl>
                                          <p:spTgt spid="38"/>
                                        </p:tgtEl>
                                        <p:attrNameLst>
                                          <p:attrName>ppt_x</p:attrName>
                                        </p:attrNameLst>
                                      </p:cBhvr>
                                      <p:tavLst>
                                        <p:tav tm="0">
                                          <p:val>
                                            <p:strVal val="ppt_x"/>
                                          </p:val>
                                        </p:tav>
                                        <p:tav tm="100000">
                                          <p:val>
                                            <p:strVal val="ppt_x"/>
                                          </p:val>
                                        </p:tav>
                                      </p:tavLst>
                                    </p:anim>
                                    <p:anim calcmode="lin" valueType="num">
                                      <p:cBhvr additive="base">
                                        <p:cTn id="63" dur="4160"/>
                                        <p:tgtEl>
                                          <p:spTgt spid="38"/>
                                        </p:tgtEl>
                                        <p:attrNameLst>
                                          <p:attrName>ppt_y</p:attrName>
                                        </p:attrNameLst>
                                      </p:cBhvr>
                                      <p:tavLst>
                                        <p:tav tm="0">
                                          <p:val>
                                            <p:strVal val="ppt_y"/>
                                          </p:val>
                                        </p:tav>
                                        <p:tav tm="100000">
                                          <p:val>
                                            <p:strVal val="0-ppt_h/2"/>
                                          </p:val>
                                        </p:tav>
                                      </p:tavLst>
                                    </p:anim>
                                    <p:set>
                                      <p:cBhvr>
                                        <p:cTn id="64" dur="1" fill="hold">
                                          <p:stCondLst>
                                            <p:cond delay="4159"/>
                                          </p:stCondLst>
                                        </p:cTn>
                                        <p:tgtEl>
                                          <p:spTgt spid="38"/>
                                        </p:tgtEl>
                                        <p:attrNameLst>
                                          <p:attrName>style.visibility</p:attrName>
                                        </p:attrNameLst>
                                      </p:cBhvr>
                                      <p:to>
                                        <p:strVal val="hidden"/>
                                      </p:to>
                                    </p:set>
                                  </p:childTnLst>
                                </p:cTn>
                              </p:par>
                              <p:par>
                                <p:cTn id="65" presetID="2" presetClass="entr" presetSubtype="1" fill="hold" nodeType="withEffect">
                                  <p:stCondLst>
                                    <p:cond delay="0"/>
                                  </p:stCondLst>
                                  <p:childTnLst>
                                    <p:set>
                                      <p:cBhvr>
                                        <p:cTn id="66" dur="1" fill="hold">
                                          <p:stCondLst>
                                            <p:cond delay="0"/>
                                          </p:stCondLst>
                                        </p:cTn>
                                        <p:tgtEl>
                                          <p:spTgt spid="41"/>
                                        </p:tgtEl>
                                        <p:attrNameLst>
                                          <p:attrName>style.visibility</p:attrName>
                                        </p:attrNameLst>
                                      </p:cBhvr>
                                      <p:to>
                                        <p:strVal val="visible"/>
                                      </p:to>
                                    </p:set>
                                    <p:anim calcmode="lin" valueType="num">
                                      <p:cBhvr additive="base">
                                        <p:cTn id="67" dur="4150" fill="hold"/>
                                        <p:tgtEl>
                                          <p:spTgt spid="41"/>
                                        </p:tgtEl>
                                        <p:attrNameLst>
                                          <p:attrName>ppt_x</p:attrName>
                                        </p:attrNameLst>
                                      </p:cBhvr>
                                      <p:tavLst>
                                        <p:tav tm="0">
                                          <p:val>
                                            <p:strVal val="#ppt_x"/>
                                          </p:val>
                                        </p:tav>
                                        <p:tav tm="100000">
                                          <p:val>
                                            <p:strVal val="#ppt_x"/>
                                          </p:val>
                                        </p:tav>
                                      </p:tavLst>
                                    </p:anim>
                                    <p:anim calcmode="lin" valueType="num">
                                      <p:cBhvr additive="base">
                                        <p:cTn id="68" dur="4150" fill="hold"/>
                                        <p:tgtEl>
                                          <p:spTgt spid="41"/>
                                        </p:tgtEl>
                                        <p:attrNameLst>
                                          <p:attrName>ppt_y</p:attrName>
                                        </p:attrNameLst>
                                      </p:cBhvr>
                                      <p:tavLst>
                                        <p:tav tm="0">
                                          <p:val>
                                            <p:strVal val="0-#ppt_h/2"/>
                                          </p:val>
                                        </p:tav>
                                        <p:tav tm="100000">
                                          <p:val>
                                            <p:strVal val="#ppt_y"/>
                                          </p:val>
                                        </p:tav>
                                      </p:tavLst>
                                    </p:anim>
                                  </p:childTnLst>
                                </p:cTn>
                              </p:par>
                              <p:par>
                                <p:cTn id="69" presetID="19" presetClass="entr" presetSubtype="5" fill="hold" nodeType="withEffect">
                                  <p:stCondLst>
                                    <p:cond delay="0"/>
                                  </p:stCondLst>
                                  <p:childTnLst>
                                    <p:set>
                                      <p:cBhvr>
                                        <p:cTn id="70" dur="1" fill="hold">
                                          <p:stCondLst>
                                            <p:cond delay="0"/>
                                          </p:stCondLst>
                                        </p:cTn>
                                        <p:tgtEl>
                                          <p:spTgt spid="41"/>
                                        </p:tgtEl>
                                        <p:attrNameLst>
                                          <p:attrName>style.visibility</p:attrName>
                                        </p:attrNameLst>
                                      </p:cBhvr>
                                      <p:to>
                                        <p:strVal val="visible"/>
                                      </p:to>
                                    </p:set>
                                    <p:anim calcmode="lin" valueType="num">
                                      <p:cBhvr>
                                        <p:cTn id="71" dur="4150" fill="hold"/>
                                        <p:tgtEl>
                                          <p:spTgt spid="41"/>
                                        </p:tgtEl>
                                        <p:attrNameLst>
                                          <p:attrName>ppt_w</p:attrName>
                                        </p:attrNameLst>
                                      </p:cBhvr>
                                      <p:tavLst>
                                        <p:tav tm="0">
                                          <p:val>
                                            <p:strVal val="#ppt_w"/>
                                          </p:val>
                                        </p:tav>
                                        <p:tav tm="100000">
                                          <p:val>
                                            <p:strVal val="#ppt_w"/>
                                          </p:val>
                                        </p:tav>
                                      </p:tavLst>
                                    </p:anim>
                                    <p:anim calcmode="lin" valueType="num">
                                      <p:cBhvr>
                                        <p:cTn id="72" dur="4150" fill="hold"/>
                                        <p:tgtEl>
                                          <p:spTgt spid="41"/>
                                        </p:tgtEl>
                                        <p:attrNameLst>
                                          <p:attrName>ppt_h</p:attrName>
                                        </p:attrNameLst>
                                      </p:cBhvr>
                                      <p:tavLst>
                                        <p:tav tm="0" fmla="#ppt_h*sin(2.5*pi*$)">
                                          <p:val>
                                            <p:fltVal val="0"/>
                                          </p:val>
                                        </p:tav>
                                        <p:tav tm="100000">
                                          <p:val>
                                            <p:fltVal val="1"/>
                                          </p:val>
                                        </p:tav>
                                      </p:tavLst>
                                    </p:anim>
                                  </p:childTnLst>
                                </p:cTn>
                              </p:par>
                              <p:par>
                                <p:cTn id="73" presetID="2" presetClass="exit" presetSubtype="1" fill="hold" nodeType="withEffect">
                                  <p:stCondLst>
                                    <p:cond delay="0"/>
                                  </p:stCondLst>
                                  <p:childTnLst>
                                    <p:anim calcmode="lin" valueType="num">
                                      <p:cBhvr additive="base">
                                        <p:cTn id="74" dur="4150"/>
                                        <p:tgtEl>
                                          <p:spTgt spid="41"/>
                                        </p:tgtEl>
                                        <p:attrNameLst>
                                          <p:attrName>ppt_x</p:attrName>
                                        </p:attrNameLst>
                                      </p:cBhvr>
                                      <p:tavLst>
                                        <p:tav tm="0">
                                          <p:val>
                                            <p:strVal val="ppt_x"/>
                                          </p:val>
                                        </p:tav>
                                        <p:tav tm="100000">
                                          <p:val>
                                            <p:strVal val="ppt_x"/>
                                          </p:val>
                                        </p:tav>
                                      </p:tavLst>
                                    </p:anim>
                                    <p:anim calcmode="lin" valueType="num">
                                      <p:cBhvr additive="base">
                                        <p:cTn id="75" dur="4150"/>
                                        <p:tgtEl>
                                          <p:spTgt spid="41"/>
                                        </p:tgtEl>
                                        <p:attrNameLst>
                                          <p:attrName>ppt_y</p:attrName>
                                        </p:attrNameLst>
                                      </p:cBhvr>
                                      <p:tavLst>
                                        <p:tav tm="0">
                                          <p:val>
                                            <p:strVal val="ppt_y"/>
                                          </p:val>
                                        </p:tav>
                                        <p:tav tm="100000">
                                          <p:val>
                                            <p:strVal val="0-ppt_h/2"/>
                                          </p:val>
                                        </p:tav>
                                      </p:tavLst>
                                    </p:anim>
                                    <p:set>
                                      <p:cBhvr>
                                        <p:cTn id="76" dur="1" fill="hold">
                                          <p:stCondLst>
                                            <p:cond delay="4149"/>
                                          </p:stCondLst>
                                        </p:cTn>
                                        <p:tgtEl>
                                          <p:spTgt spid="41"/>
                                        </p:tgtEl>
                                        <p:attrNameLst>
                                          <p:attrName>style.visibility</p:attrName>
                                        </p:attrNameLst>
                                      </p:cBhvr>
                                      <p:to>
                                        <p:strVal val="hidden"/>
                                      </p:to>
                                    </p:set>
                                  </p:childTnLst>
                                </p:cTn>
                              </p:par>
                              <p:par>
                                <p:cTn id="77" presetID="23" presetClass="entr" presetSubtype="288" fill="hold" nodeType="withEffect">
                                  <p:stCondLst>
                                    <p:cond delay="500"/>
                                  </p:stCondLst>
                                  <p:childTnLst>
                                    <p:set>
                                      <p:cBhvr>
                                        <p:cTn id="78" dur="1" fill="hold">
                                          <p:stCondLst>
                                            <p:cond delay="0"/>
                                          </p:stCondLst>
                                        </p:cTn>
                                        <p:tgtEl>
                                          <p:spTgt spid="49"/>
                                        </p:tgtEl>
                                        <p:attrNameLst>
                                          <p:attrName>style.visibility</p:attrName>
                                        </p:attrNameLst>
                                      </p:cBhvr>
                                      <p:to>
                                        <p:strVal val="visible"/>
                                      </p:to>
                                    </p:set>
                                    <p:anim calcmode="lin" valueType="num">
                                      <p:cBhvr>
                                        <p:cTn id="79" dur="3300" fill="hold"/>
                                        <p:tgtEl>
                                          <p:spTgt spid="49"/>
                                        </p:tgtEl>
                                        <p:attrNameLst>
                                          <p:attrName>ppt_w</p:attrName>
                                        </p:attrNameLst>
                                      </p:cBhvr>
                                      <p:tavLst>
                                        <p:tav tm="0">
                                          <p:val>
                                            <p:strVal val="4/3*#ppt_w"/>
                                          </p:val>
                                        </p:tav>
                                        <p:tav tm="100000">
                                          <p:val>
                                            <p:strVal val="#ppt_w"/>
                                          </p:val>
                                        </p:tav>
                                      </p:tavLst>
                                    </p:anim>
                                    <p:anim calcmode="lin" valueType="num">
                                      <p:cBhvr>
                                        <p:cTn id="80" dur="3300" fill="hold"/>
                                        <p:tgtEl>
                                          <p:spTgt spid="49"/>
                                        </p:tgtEl>
                                        <p:attrNameLst>
                                          <p:attrName>ppt_h</p:attrName>
                                        </p:attrNameLst>
                                      </p:cBhvr>
                                      <p:tavLst>
                                        <p:tav tm="0">
                                          <p:val>
                                            <p:strVal val="4/3*#ppt_h"/>
                                          </p:val>
                                        </p:tav>
                                        <p:tav tm="100000">
                                          <p:val>
                                            <p:strVal val="#ppt_h"/>
                                          </p:val>
                                        </p:tav>
                                      </p:tavLst>
                                    </p:anim>
                                  </p:childTnLst>
                                </p:cTn>
                              </p:par>
                              <p:par>
                                <p:cTn id="81" presetID="16" presetClass="entr" presetSubtype="42" fill="hold" nodeType="withEffect">
                                  <p:stCondLst>
                                    <p:cond delay="500"/>
                                  </p:stCondLst>
                                  <p:childTnLst>
                                    <p:set>
                                      <p:cBhvr>
                                        <p:cTn id="82" dur="1" fill="hold">
                                          <p:stCondLst>
                                            <p:cond delay="0"/>
                                          </p:stCondLst>
                                        </p:cTn>
                                        <p:tgtEl>
                                          <p:spTgt spid="49"/>
                                        </p:tgtEl>
                                        <p:attrNameLst>
                                          <p:attrName>style.visibility</p:attrName>
                                        </p:attrNameLst>
                                      </p:cBhvr>
                                      <p:to>
                                        <p:strVal val="visible"/>
                                      </p:to>
                                    </p:set>
                                    <p:animEffect transition="in" filter="barn(outHorizontal)">
                                      <p:cBhvr>
                                        <p:cTn id="83" dur="3300"/>
                                        <p:tgtEl>
                                          <p:spTgt spid="49"/>
                                        </p:tgtEl>
                                      </p:cBhvr>
                                    </p:animEffect>
                                  </p:childTnLst>
                                </p:cTn>
                              </p:par>
                              <p:par>
                                <p:cTn id="84" presetID="9" presetClass="emph" presetSubtype="0" grpId="0" nodeType="withEffect">
                                  <p:stCondLst>
                                    <p:cond delay="0"/>
                                  </p:stCondLst>
                                  <p:childTnLst>
                                    <p:set>
                                      <p:cBhvr rctx="PPT">
                                        <p:cTn id="85" dur="indefinite"/>
                                        <p:tgtEl>
                                          <p:spTgt spid="50"/>
                                        </p:tgtEl>
                                        <p:attrNameLst>
                                          <p:attrName>style.opacity</p:attrName>
                                        </p:attrNameLst>
                                      </p:cBhvr>
                                      <p:to>
                                        <p:strVal val="0"/>
                                      </p:to>
                                    </p:set>
                                    <p:animEffect filter="image" prLst="opacity: 0">
                                      <p:cBhvr rctx="IE">
                                        <p:cTn id="86" dur="indefinite"/>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8" name="107 Grupo"/>
          <p:cNvGrpSpPr/>
          <p:nvPr/>
        </p:nvGrpSpPr>
        <p:grpSpPr>
          <a:xfrm rot="10800000">
            <a:off x="0" y="0"/>
            <a:ext cx="9144000" cy="5143500"/>
            <a:chOff x="0" y="0"/>
            <a:chExt cx="9144000" cy="2571750"/>
          </a:xfrm>
        </p:grpSpPr>
        <p:sp>
          <p:nvSpPr>
            <p:cNvPr id="114" name="113 Rectángulo"/>
            <p:cNvSpPr/>
            <p:nvPr/>
          </p:nvSpPr>
          <p:spPr>
            <a:xfrm rot="10800000">
              <a:off x="0" y="0"/>
              <a:ext cx="4572000" cy="2571750"/>
            </a:xfrm>
            <a:prstGeom prst="rect">
              <a:avLst/>
            </a:prstGeom>
            <a:gradFill flip="none" rotWithShape="1">
              <a:gsLst>
                <a:gs pos="30000">
                  <a:srgbClr val="05EBE0"/>
                </a:gs>
                <a:gs pos="88000">
                  <a:srgbClr val="05EBE0"/>
                </a:gs>
                <a:gs pos="7083">
                  <a:schemeClr val="bg1"/>
                </a:gs>
                <a:gs pos="18000">
                  <a:srgbClr val="3333CC"/>
                </a:gs>
                <a:gs pos="38000">
                  <a:srgbClr val="1A1245">
                    <a:lumMod val="24000"/>
                  </a:srgbClr>
                </a:gs>
                <a:gs pos="100000">
                  <a:srgbClr val="C00000">
                    <a:lumMod val="4000"/>
                  </a:srgbClr>
                </a:gs>
                <a:gs pos="60000">
                  <a:srgbClr val="5454D4">
                    <a:alpha val="97000"/>
                    <a:lumMod val="7000"/>
                  </a:srgbClr>
                </a:gs>
                <a:gs pos="79000">
                  <a:srgbClr val="3333CC"/>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Rectángulo"/>
            <p:cNvSpPr/>
            <p:nvPr/>
          </p:nvSpPr>
          <p:spPr>
            <a:xfrm rot="10800000" flipH="1">
              <a:off x="4572000" y="0"/>
              <a:ext cx="4572000" cy="2571750"/>
            </a:xfrm>
            <a:prstGeom prst="rect">
              <a:avLst/>
            </a:prstGeom>
            <a:gradFill>
              <a:gsLst>
                <a:gs pos="30000">
                  <a:srgbClr val="05EBE0"/>
                </a:gs>
                <a:gs pos="88000">
                  <a:srgbClr val="05EBE0"/>
                </a:gs>
                <a:gs pos="7083">
                  <a:schemeClr val="bg1"/>
                </a:gs>
                <a:gs pos="18000">
                  <a:srgbClr val="3333CC"/>
                </a:gs>
                <a:gs pos="38000">
                  <a:srgbClr val="1A1245">
                    <a:lumMod val="24000"/>
                  </a:srgbClr>
                </a:gs>
                <a:gs pos="100000">
                  <a:srgbClr val="C00000">
                    <a:lumMod val="4000"/>
                  </a:srgbClr>
                </a:gs>
                <a:gs pos="60000">
                  <a:srgbClr val="5454D4">
                    <a:alpha val="97000"/>
                    <a:lumMod val="7000"/>
                  </a:srgbClr>
                </a:gs>
                <a:gs pos="79000">
                  <a:srgbClr val="3333CC"/>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18" name="117 Imagen" descr="Diapositiva48"/>
          <p:cNvPicPr>
            <a:picLocks noGrp="1" noChangeAspect="1"/>
          </p:cNvPicPr>
          <p:nvPr isPhoto="1"/>
        </p:nvPicPr>
        <p:blipFill rotWithShape="1">
          <a:blip r:embed="rId3" cstate="email">
            <a:lum/>
            <a:extLst>
              <a:ext uri="{28A0092B-C50C-407E-A947-70E740481C1C}">
                <a14:useLocalDpi xmlns:a14="http://schemas.microsoft.com/office/drawing/2010/main"/>
              </a:ext>
            </a:extLst>
          </a:blip>
          <a:srcRect t="-100393"/>
          <a:stretch/>
        </p:blipFill>
        <p:spPr>
          <a:xfrm>
            <a:off x="0" y="-5349129"/>
            <a:ext cx="9158949" cy="10492629"/>
          </a:xfrm>
          <a:prstGeom prst="rect">
            <a:avLst/>
          </a:prstGeom>
          <a:noFill/>
          <a:ln>
            <a:noFill/>
          </a:ln>
        </p:spPr>
      </p:pic>
      <p:sp>
        <p:nvSpPr>
          <p:cNvPr id="2" name="1 Elipse"/>
          <p:cNvSpPr/>
          <p:nvPr/>
        </p:nvSpPr>
        <p:spPr>
          <a:xfrm flipV="1">
            <a:off x="2051719" y="1044351"/>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Elipse"/>
          <p:cNvSpPr/>
          <p:nvPr/>
        </p:nvSpPr>
        <p:spPr>
          <a:xfrm flipV="1">
            <a:off x="2422150" y="1203096"/>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lipse"/>
          <p:cNvSpPr/>
          <p:nvPr/>
        </p:nvSpPr>
        <p:spPr>
          <a:xfrm flipV="1">
            <a:off x="2767260" y="1381735"/>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Elipse"/>
          <p:cNvSpPr/>
          <p:nvPr/>
        </p:nvSpPr>
        <p:spPr>
          <a:xfrm flipV="1">
            <a:off x="3137691" y="1540480"/>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lipse"/>
          <p:cNvSpPr/>
          <p:nvPr/>
        </p:nvSpPr>
        <p:spPr>
          <a:xfrm flipV="1">
            <a:off x="3507290" y="1712225"/>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Elipse"/>
          <p:cNvSpPr/>
          <p:nvPr/>
        </p:nvSpPr>
        <p:spPr>
          <a:xfrm flipV="1">
            <a:off x="3877721" y="1870970"/>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lipse"/>
          <p:cNvSpPr/>
          <p:nvPr/>
        </p:nvSpPr>
        <p:spPr>
          <a:xfrm flipV="1">
            <a:off x="4222831" y="2049609"/>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lipse"/>
          <p:cNvSpPr/>
          <p:nvPr/>
        </p:nvSpPr>
        <p:spPr>
          <a:xfrm flipV="1">
            <a:off x="4593262" y="2208354"/>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flipV="1">
            <a:off x="4963233" y="2366605"/>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lipse"/>
          <p:cNvSpPr/>
          <p:nvPr/>
        </p:nvSpPr>
        <p:spPr>
          <a:xfrm flipV="1">
            <a:off x="5333664" y="2525350"/>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Elipse"/>
          <p:cNvSpPr/>
          <p:nvPr/>
        </p:nvSpPr>
        <p:spPr>
          <a:xfrm flipV="1">
            <a:off x="5678774" y="2703989"/>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flipV="1">
            <a:off x="6049205" y="2862734"/>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flipV="1">
            <a:off x="1979711" y="2460047"/>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flipV="1">
            <a:off x="2350142" y="2618792"/>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flipV="1">
            <a:off x="2695252" y="2797431"/>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Elipse"/>
          <p:cNvSpPr/>
          <p:nvPr/>
        </p:nvSpPr>
        <p:spPr>
          <a:xfrm flipV="1">
            <a:off x="3065683" y="2956176"/>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Elipse"/>
          <p:cNvSpPr/>
          <p:nvPr/>
        </p:nvSpPr>
        <p:spPr>
          <a:xfrm flipV="1">
            <a:off x="3435282" y="3127921"/>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lipse"/>
          <p:cNvSpPr/>
          <p:nvPr/>
        </p:nvSpPr>
        <p:spPr>
          <a:xfrm flipV="1">
            <a:off x="3805713" y="3286666"/>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flipV="1">
            <a:off x="4150823" y="3465305"/>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Elipse"/>
          <p:cNvSpPr/>
          <p:nvPr/>
        </p:nvSpPr>
        <p:spPr>
          <a:xfrm flipV="1">
            <a:off x="4521254" y="3624050"/>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flipV="1">
            <a:off x="4891225" y="3782301"/>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flipV="1">
            <a:off x="5261656" y="3941046"/>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flipV="1">
            <a:off x="5606766" y="4119685"/>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Elipse"/>
          <p:cNvSpPr/>
          <p:nvPr/>
        </p:nvSpPr>
        <p:spPr>
          <a:xfrm flipV="1">
            <a:off x="5977197" y="4278430"/>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flipV="1">
            <a:off x="2051719" y="-452587"/>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Elipse"/>
          <p:cNvSpPr/>
          <p:nvPr/>
        </p:nvSpPr>
        <p:spPr>
          <a:xfrm flipV="1">
            <a:off x="2422150" y="-293842"/>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Elipse"/>
          <p:cNvSpPr/>
          <p:nvPr/>
        </p:nvSpPr>
        <p:spPr>
          <a:xfrm flipV="1">
            <a:off x="2767260" y="-115204"/>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Elipse"/>
          <p:cNvSpPr/>
          <p:nvPr/>
        </p:nvSpPr>
        <p:spPr>
          <a:xfrm flipV="1">
            <a:off x="3137691" y="43542"/>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flipV="1">
            <a:off x="3507290" y="215287"/>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flipV="1">
            <a:off x="3877721" y="374032"/>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flipV="1">
            <a:off x="4222831" y="552671"/>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flipV="1">
            <a:off x="4593262" y="711416"/>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flipV="1">
            <a:off x="4963233" y="869667"/>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Elipse"/>
          <p:cNvSpPr/>
          <p:nvPr/>
        </p:nvSpPr>
        <p:spPr>
          <a:xfrm flipV="1">
            <a:off x="5333664" y="1028412"/>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Elipse"/>
          <p:cNvSpPr/>
          <p:nvPr/>
        </p:nvSpPr>
        <p:spPr>
          <a:xfrm flipV="1">
            <a:off x="5678774" y="1207051"/>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Elipse"/>
          <p:cNvSpPr/>
          <p:nvPr/>
        </p:nvSpPr>
        <p:spPr>
          <a:xfrm flipV="1">
            <a:off x="6049205" y="1365796"/>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flipV="1">
            <a:off x="1979711" y="3939901"/>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Elipse"/>
          <p:cNvSpPr/>
          <p:nvPr/>
        </p:nvSpPr>
        <p:spPr>
          <a:xfrm flipV="1">
            <a:off x="2350142" y="4098646"/>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Elipse"/>
          <p:cNvSpPr/>
          <p:nvPr/>
        </p:nvSpPr>
        <p:spPr>
          <a:xfrm flipV="1">
            <a:off x="2695252" y="4277285"/>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Elipse"/>
          <p:cNvSpPr/>
          <p:nvPr/>
        </p:nvSpPr>
        <p:spPr>
          <a:xfrm flipV="1">
            <a:off x="3065683" y="4436030"/>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Elipse"/>
          <p:cNvSpPr/>
          <p:nvPr/>
        </p:nvSpPr>
        <p:spPr>
          <a:xfrm flipV="1">
            <a:off x="3435282" y="4607775"/>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Elipse"/>
          <p:cNvSpPr/>
          <p:nvPr/>
        </p:nvSpPr>
        <p:spPr>
          <a:xfrm flipV="1">
            <a:off x="3805713" y="4766520"/>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flipV="1">
            <a:off x="4150823" y="4945159"/>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flipV="1">
            <a:off x="4521254" y="5103904"/>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flipV="1">
            <a:off x="4891225" y="5262155"/>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flipV="1">
            <a:off x="5261656" y="5420900"/>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flipV="1">
            <a:off x="5606766" y="5599539"/>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flipV="1">
            <a:off x="5977197" y="5758284"/>
            <a:ext cx="809065" cy="773905"/>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Elipse"/>
          <p:cNvSpPr/>
          <p:nvPr/>
        </p:nvSpPr>
        <p:spPr>
          <a:xfrm flipH="1" flipV="1">
            <a:off x="6250115" y="919840"/>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Elipse"/>
          <p:cNvSpPr/>
          <p:nvPr/>
        </p:nvSpPr>
        <p:spPr>
          <a:xfrm flipH="1" flipV="1">
            <a:off x="5864530" y="1095933"/>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flipH="1" flipV="1">
            <a:off x="5505301" y="1294093"/>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Elipse"/>
          <p:cNvSpPr/>
          <p:nvPr/>
        </p:nvSpPr>
        <p:spPr>
          <a:xfrm flipH="1" flipV="1">
            <a:off x="5119716" y="1470186"/>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flipH="1" flipV="1">
            <a:off x="4734998" y="1660699"/>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Elipse"/>
          <p:cNvSpPr/>
          <p:nvPr/>
        </p:nvSpPr>
        <p:spPr>
          <a:xfrm flipH="1" flipV="1">
            <a:off x="4349413" y="1836792"/>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Elipse"/>
          <p:cNvSpPr/>
          <p:nvPr/>
        </p:nvSpPr>
        <p:spPr>
          <a:xfrm flipH="1" flipV="1">
            <a:off x="3990184" y="2034952"/>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Elipse"/>
          <p:cNvSpPr/>
          <p:nvPr/>
        </p:nvSpPr>
        <p:spPr>
          <a:xfrm flipH="1" flipV="1">
            <a:off x="3604599" y="2211045"/>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Elipse"/>
          <p:cNvSpPr/>
          <p:nvPr/>
        </p:nvSpPr>
        <p:spPr>
          <a:xfrm flipH="1" flipV="1">
            <a:off x="3219492" y="2386589"/>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Elipse"/>
          <p:cNvSpPr/>
          <p:nvPr/>
        </p:nvSpPr>
        <p:spPr>
          <a:xfrm flipH="1" flipV="1">
            <a:off x="2833907" y="2562682"/>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flipH="1" flipV="1">
            <a:off x="2474678" y="2760842"/>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flipH="1" flipV="1">
            <a:off x="2089093" y="2936935"/>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Elipse"/>
          <p:cNvSpPr/>
          <p:nvPr/>
        </p:nvSpPr>
        <p:spPr>
          <a:xfrm flipH="1" flipV="1">
            <a:off x="6322123" y="2335536"/>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Elipse"/>
          <p:cNvSpPr/>
          <p:nvPr/>
        </p:nvSpPr>
        <p:spPr>
          <a:xfrm flipH="1" flipV="1">
            <a:off x="5936538" y="2511629"/>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Elipse"/>
          <p:cNvSpPr/>
          <p:nvPr/>
        </p:nvSpPr>
        <p:spPr>
          <a:xfrm flipH="1" flipV="1">
            <a:off x="5577309" y="2709789"/>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Elipse"/>
          <p:cNvSpPr/>
          <p:nvPr/>
        </p:nvSpPr>
        <p:spPr>
          <a:xfrm flipH="1" flipV="1">
            <a:off x="5191724" y="2885882"/>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Elipse"/>
          <p:cNvSpPr/>
          <p:nvPr/>
        </p:nvSpPr>
        <p:spPr>
          <a:xfrm flipH="1" flipV="1">
            <a:off x="4807006" y="3076395"/>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Elipse"/>
          <p:cNvSpPr/>
          <p:nvPr/>
        </p:nvSpPr>
        <p:spPr>
          <a:xfrm flipH="1" flipV="1">
            <a:off x="4421421" y="3252488"/>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Elipse"/>
          <p:cNvSpPr/>
          <p:nvPr/>
        </p:nvSpPr>
        <p:spPr>
          <a:xfrm flipH="1" flipV="1">
            <a:off x="4062192" y="3450648"/>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Elipse"/>
          <p:cNvSpPr/>
          <p:nvPr/>
        </p:nvSpPr>
        <p:spPr>
          <a:xfrm flipH="1" flipV="1">
            <a:off x="3676607" y="3626741"/>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flipH="1" flipV="1">
            <a:off x="3291500" y="3802285"/>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Elipse"/>
          <p:cNvSpPr/>
          <p:nvPr/>
        </p:nvSpPr>
        <p:spPr>
          <a:xfrm flipH="1" flipV="1">
            <a:off x="2905915" y="3978378"/>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Elipse"/>
          <p:cNvSpPr/>
          <p:nvPr/>
        </p:nvSpPr>
        <p:spPr>
          <a:xfrm flipH="1" flipV="1">
            <a:off x="2546686" y="4176538"/>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Elipse"/>
          <p:cNvSpPr/>
          <p:nvPr/>
        </p:nvSpPr>
        <p:spPr>
          <a:xfrm flipH="1" flipV="1">
            <a:off x="2161101" y="4352631"/>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flipH="1" flipV="1">
            <a:off x="6250115" y="-577098"/>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Elipse"/>
          <p:cNvSpPr/>
          <p:nvPr/>
        </p:nvSpPr>
        <p:spPr>
          <a:xfrm flipH="1" flipV="1">
            <a:off x="5864530" y="-401005"/>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Elipse"/>
          <p:cNvSpPr/>
          <p:nvPr/>
        </p:nvSpPr>
        <p:spPr>
          <a:xfrm flipH="1" flipV="1">
            <a:off x="5505301" y="-202845"/>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Elipse"/>
          <p:cNvSpPr/>
          <p:nvPr/>
        </p:nvSpPr>
        <p:spPr>
          <a:xfrm flipH="1" flipV="1">
            <a:off x="5119716" y="-26752"/>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Elipse"/>
          <p:cNvSpPr/>
          <p:nvPr/>
        </p:nvSpPr>
        <p:spPr>
          <a:xfrm flipH="1" flipV="1">
            <a:off x="4734998" y="163761"/>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Elipse"/>
          <p:cNvSpPr/>
          <p:nvPr/>
        </p:nvSpPr>
        <p:spPr>
          <a:xfrm flipH="1" flipV="1">
            <a:off x="4349413" y="339854"/>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Elipse"/>
          <p:cNvSpPr/>
          <p:nvPr/>
        </p:nvSpPr>
        <p:spPr>
          <a:xfrm flipH="1" flipV="1">
            <a:off x="3990184" y="538014"/>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Elipse"/>
          <p:cNvSpPr/>
          <p:nvPr/>
        </p:nvSpPr>
        <p:spPr>
          <a:xfrm flipH="1" flipV="1">
            <a:off x="3604599" y="714107"/>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Elipse"/>
          <p:cNvSpPr/>
          <p:nvPr/>
        </p:nvSpPr>
        <p:spPr>
          <a:xfrm flipH="1" flipV="1">
            <a:off x="3219492" y="889651"/>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Elipse"/>
          <p:cNvSpPr/>
          <p:nvPr/>
        </p:nvSpPr>
        <p:spPr>
          <a:xfrm flipH="1" flipV="1">
            <a:off x="2833907" y="1065744"/>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Elipse"/>
          <p:cNvSpPr/>
          <p:nvPr/>
        </p:nvSpPr>
        <p:spPr>
          <a:xfrm flipH="1" flipV="1">
            <a:off x="2474678" y="1263904"/>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Elipse"/>
          <p:cNvSpPr/>
          <p:nvPr/>
        </p:nvSpPr>
        <p:spPr>
          <a:xfrm flipH="1" flipV="1">
            <a:off x="2089093" y="1439997"/>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flipH="1" flipV="1">
            <a:off x="6322123" y="3815390"/>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8" name="177 Elipse"/>
          <p:cNvSpPr/>
          <p:nvPr/>
        </p:nvSpPr>
        <p:spPr>
          <a:xfrm flipH="1" flipV="1">
            <a:off x="5936538" y="3991483"/>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flipH="1" flipV="1">
            <a:off x="5577309" y="4189643"/>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Elipse"/>
          <p:cNvSpPr/>
          <p:nvPr/>
        </p:nvSpPr>
        <p:spPr>
          <a:xfrm flipH="1" flipV="1">
            <a:off x="5191724" y="4365736"/>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Elipse"/>
          <p:cNvSpPr/>
          <p:nvPr/>
        </p:nvSpPr>
        <p:spPr>
          <a:xfrm flipH="1" flipV="1">
            <a:off x="4807006" y="4556249"/>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171 Elipse"/>
          <p:cNvSpPr/>
          <p:nvPr/>
        </p:nvSpPr>
        <p:spPr>
          <a:xfrm flipH="1" flipV="1">
            <a:off x="4421421" y="4732342"/>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Elipse"/>
          <p:cNvSpPr/>
          <p:nvPr/>
        </p:nvSpPr>
        <p:spPr>
          <a:xfrm flipH="1" flipV="1">
            <a:off x="4062192" y="4930502"/>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69 Elipse"/>
          <p:cNvSpPr/>
          <p:nvPr/>
        </p:nvSpPr>
        <p:spPr>
          <a:xfrm flipH="1" flipV="1">
            <a:off x="3676607" y="5106595"/>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Elipse"/>
          <p:cNvSpPr/>
          <p:nvPr/>
        </p:nvSpPr>
        <p:spPr>
          <a:xfrm flipH="1" flipV="1">
            <a:off x="3291500" y="5282139"/>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Elipse"/>
          <p:cNvSpPr/>
          <p:nvPr/>
        </p:nvSpPr>
        <p:spPr>
          <a:xfrm flipH="1" flipV="1">
            <a:off x="2905915" y="5458232"/>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flipH="1" flipV="1">
            <a:off x="2546686" y="5656392"/>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4" name="163 Elipse"/>
          <p:cNvSpPr/>
          <p:nvPr/>
        </p:nvSpPr>
        <p:spPr>
          <a:xfrm flipH="1" flipV="1">
            <a:off x="2161101" y="5832485"/>
            <a:ext cx="842163" cy="858480"/>
          </a:xfrm>
          <a:prstGeom prst="ellipse">
            <a:avLst/>
          </a:prstGeom>
          <a:gradFill flip="none" rotWithShape="1">
            <a:gsLst>
              <a:gs pos="0">
                <a:srgbClr val="03D4A8">
                  <a:alpha val="24000"/>
                </a:srgbClr>
              </a:gs>
              <a:gs pos="25000">
                <a:srgbClr val="21D6E0">
                  <a:alpha val="37000"/>
                </a:srgbClr>
              </a:gs>
              <a:gs pos="75000">
                <a:srgbClr val="0087E6">
                  <a:alpha val="19000"/>
                </a:srgbClr>
              </a:gs>
              <a:gs pos="100000">
                <a:srgbClr val="005CBF">
                  <a:alpha val="75000"/>
                </a:srgbClr>
              </a:gs>
            </a:gsLst>
            <a:lin ang="5400000" scaled="0"/>
            <a:tileRect/>
          </a:gradFill>
          <a:ln w="6350">
            <a:solidFill>
              <a:srgbClr val="03D7ED">
                <a:alpha val="54000"/>
              </a:srgbClr>
            </a:solidFill>
          </a:ln>
          <a:effectLst>
            <a:reflection blurRad="6350" endPos="6800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13" name="Picture 3"/>
          <p:cNvPicPr>
            <a:picLocks noChangeAspect="1" noChangeArrowheads="1"/>
          </p:cNvPicPr>
          <p:nvPr/>
        </p:nvPicPr>
        <p:blipFill>
          <a:blip r:embed="rId4" cstate="email">
            <a:duotone>
              <a:prstClr val="black"/>
              <a:srgbClr val="D9C3A5">
                <a:tint val="50000"/>
                <a:satMod val="180000"/>
              </a:srgbClr>
            </a:duotone>
            <a:extLst>
              <a:ext uri="{BEBA8EAE-BF5A-486C-A8C5-ECC9F3942E4B}">
                <a14:imgProps xmlns:a14="http://schemas.microsoft.com/office/drawing/2010/main">
                  <a14:imgLayer r:embed="rId5">
                    <a14:imgEffect>
                      <a14:brightnessContrast contrast="-54000"/>
                    </a14:imgEffect>
                  </a14:imgLayer>
                </a14:imgProps>
              </a:ext>
              <a:ext uri="{28A0092B-C50C-407E-A947-70E740481C1C}">
                <a14:useLocalDpi xmlns:a14="http://schemas.microsoft.com/office/drawing/2010/main"/>
              </a:ext>
            </a:extLst>
          </a:blip>
          <a:srcRect/>
          <a:stretch>
            <a:fillRect/>
          </a:stretch>
        </p:blipFill>
        <p:spPr bwMode="auto">
          <a:xfrm>
            <a:off x="7452320" y="4515966"/>
            <a:ext cx="1835473" cy="8443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6"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07704" y="627534"/>
            <a:ext cx="2663825" cy="1639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7" name="106 Rectángulo"/>
          <p:cNvSpPr/>
          <p:nvPr/>
        </p:nvSpPr>
        <p:spPr>
          <a:xfrm flipH="1">
            <a:off x="-180528" y="-596602"/>
            <a:ext cx="9577064" cy="7344816"/>
          </a:xfrm>
          <a:prstGeom prst="rect">
            <a:avLst/>
          </a:prstGeom>
          <a:gradFill flip="none" rotWithShape="1">
            <a:gsLst>
              <a:gs pos="83000">
                <a:schemeClr val="tx1">
                  <a:lumMod val="95000"/>
                </a:schemeClr>
              </a:gs>
              <a:gs pos="51000">
                <a:schemeClr val="accent6">
                  <a:lumMod val="75000"/>
                </a:schemeClr>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2008894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0" fill="hold"/>
                                        <p:tgtEl>
                                          <p:spTgt spid="2"/>
                                        </p:tgtEl>
                                        <p:attrNameLst>
                                          <p:attrName>ppt_x</p:attrName>
                                        </p:attrNameLst>
                                      </p:cBhvr>
                                      <p:tavLst>
                                        <p:tav tm="0">
                                          <p:val>
                                            <p:strVal val="1+#ppt_w/2"/>
                                          </p:val>
                                        </p:tav>
                                        <p:tav tm="100000">
                                          <p:val>
                                            <p:strVal val="#ppt_x"/>
                                          </p:val>
                                        </p:tav>
                                      </p:tavLst>
                                    </p:anim>
                                    <p:anim calcmode="lin" valueType="num">
                                      <p:cBhvr additive="base">
                                        <p:cTn id="8" dur="2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6"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2500" fill="hold"/>
                                        <p:tgtEl>
                                          <p:spTgt spid="4"/>
                                        </p:tgtEl>
                                        <p:attrNameLst>
                                          <p:attrName>ppt_x</p:attrName>
                                        </p:attrNameLst>
                                      </p:cBhvr>
                                      <p:tavLst>
                                        <p:tav tm="0">
                                          <p:val>
                                            <p:strVal val="1+#ppt_w/2"/>
                                          </p:val>
                                        </p:tav>
                                        <p:tav tm="100000">
                                          <p:val>
                                            <p:strVal val="#ppt_x"/>
                                          </p:val>
                                        </p:tav>
                                      </p:tavLst>
                                    </p:anim>
                                    <p:anim calcmode="lin" valueType="num">
                                      <p:cBhvr additive="base">
                                        <p:cTn id="12" dur="25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6" fill="hold" grpId="0" nodeType="with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2500" fill="hold"/>
                                        <p:tgtEl>
                                          <p:spTgt spid="7"/>
                                        </p:tgtEl>
                                        <p:attrNameLst>
                                          <p:attrName>ppt_x</p:attrName>
                                        </p:attrNameLst>
                                      </p:cBhvr>
                                      <p:tavLst>
                                        <p:tav tm="0">
                                          <p:val>
                                            <p:strVal val="1+#ppt_w/2"/>
                                          </p:val>
                                        </p:tav>
                                        <p:tav tm="100000">
                                          <p:val>
                                            <p:strVal val="#ppt_x"/>
                                          </p:val>
                                        </p:tav>
                                      </p:tavLst>
                                    </p:anim>
                                    <p:anim calcmode="lin" valueType="num">
                                      <p:cBhvr additive="base">
                                        <p:cTn id="16" dur="2500" fill="hold"/>
                                        <p:tgtEl>
                                          <p:spTgt spid="7"/>
                                        </p:tgtEl>
                                        <p:attrNameLst>
                                          <p:attrName>ppt_y</p:attrName>
                                        </p:attrNameLst>
                                      </p:cBhvr>
                                      <p:tavLst>
                                        <p:tav tm="0">
                                          <p:val>
                                            <p:strVal val="1+#ppt_h/2"/>
                                          </p:val>
                                        </p:tav>
                                        <p:tav tm="100000">
                                          <p:val>
                                            <p:strVal val="#ppt_y"/>
                                          </p:val>
                                        </p:tav>
                                      </p:tavLst>
                                    </p:anim>
                                  </p:childTnLst>
                                </p:cTn>
                              </p:par>
                              <p:par>
                                <p:cTn id="17" presetID="2" presetClass="entr" presetSubtype="6"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additive="base">
                                        <p:cTn id="19" dur="2500" fill="hold"/>
                                        <p:tgtEl>
                                          <p:spTgt spid="8"/>
                                        </p:tgtEl>
                                        <p:attrNameLst>
                                          <p:attrName>ppt_x</p:attrName>
                                        </p:attrNameLst>
                                      </p:cBhvr>
                                      <p:tavLst>
                                        <p:tav tm="0">
                                          <p:val>
                                            <p:strVal val="1+#ppt_w/2"/>
                                          </p:val>
                                        </p:tav>
                                        <p:tav tm="100000">
                                          <p:val>
                                            <p:strVal val="#ppt_x"/>
                                          </p:val>
                                        </p:tav>
                                      </p:tavLst>
                                    </p:anim>
                                    <p:anim calcmode="lin" valueType="num">
                                      <p:cBhvr additive="base">
                                        <p:cTn id="20" dur="2500" fill="hold"/>
                                        <p:tgtEl>
                                          <p:spTgt spid="8"/>
                                        </p:tgtEl>
                                        <p:attrNameLst>
                                          <p:attrName>ppt_y</p:attrName>
                                        </p:attrNameLst>
                                      </p:cBhvr>
                                      <p:tavLst>
                                        <p:tav tm="0">
                                          <p:val>
                                            <p:strVal val="1+#ppt_h/2"/>
                                          </p:val>
                                        </p:tav>
                                        <p:tav tm="100000">
                                          <p:val>
                                            <p:strVal val="#ppt_y"/>
                                          </p:val>
                                        </p:tav>
                                      </p:tavLst>
                                    </p:anim>
                                  </p:childTnLst>
                                </p:cTn>
                              </p:par>
                              <p:par>
                                <p:cTn id="21" presetID="2" presetClass="entr" presetSubtype="6"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2500" fill="hold"/>
                                        <p:tgtEl>
                                          <p:spTgt spid="15"/>
                                        </p:tgtEl>
                                        <p:attrNameLst>
                                          <p:attrName>ppt_x</p:attrName>
                                        </p:attrNameLst>
                                      </p:cBhvr>
                                      <p:tavLst>
                                        <p:tav tm="0">
                                          <p:val>
                                            <p:strVal val="1+#ppt_w/2"/>
                                          </p:val>
                                        </p:tav>
                                        <p:tav tm="100000">
                                          <p:val>
                                            <p:strVal val="#ppt_x"/>
                                          </p:val>
                                        </p:tav>
                                      </p:tavLst>
                                    </p:anim>
                                    <p:anim calcmode="lin" valueType="num">
                                      <p:cBhvr additive="base">
                                        <p:cTn id="24" dur="2500" fill="hold"/>
                                        <p:tgtEl>
                                          <p:spTgt spid="15"/>
                                        </p:tgtEl>
                                        <p:attrNameLst>
                                          <p:attrName>ppt_y</p:attrName>
                                        </p:attrNameLst>
                                      </p:cBhvr>
                                      <p:tavLst>
                                        <p:tav tm="0">
                                          <p:val>
                                            <p:strVal val="1+#ppt_h/2"/>
                                          </p:val>
                                        </p:tav>
                                        <p:tav tm="100000">
                                          <p:val>
                                            <p:strVal val="#ppt_y"/>
                                          </p:val>
                                        </p:tav>
                                      </p:tavLst>
                                    </p:anim>
                                  </p:childTnLst>
                                </p:cTn>
                              </p:par>
                              <p:par>
                                <p:cTn id="25" presetID="2" presetClass="entr" presetSubtype="6" fill="hold" grpId="0" nodeType="withEffect">
                                  <p:stCondLst>
                                    <p:cond delay="0"/>
                                  </p:stCondLst>
                                  <p:childTnLst>
                                    <p:set>
                                      <p:cBhvr>
                                        <p:cTn id="26" dur="1" fill="hold">
                                          <p:stCondLst>
                                            <p:cond delay="0"/>
                                          </p:stCondLst>
                                        </p:cTn>
                                        <p:tgtEl>
                                          <p:spTgt spid="16"/>
                                        </p:tgtEl>
                                        <p:attrNameLst>
                                          <p:attrName>style.visibility</p:attrName>
                                        </p:attrNameLst>
                                      </p:cBhvr>
                                      <p:to>
                                        <p:strVal val="visible"/>
                                      </p:to>
                                    </p:set>
                                    <p:anim calcmode="lin" valueType="num">
                                      <p:cBhvr additive="base">
                                        <p:cTn id="27" dur="2500" fill="hold"/>
                                        <p:tgtEl>
                                          <p:spTgt spid="16"/>
                                        </p:tgtEl>
                                        <p:attrNameLst>
                                          <p:attrName>ppt_x</p:attrName>
                                        </p:attrNameLst>
                                      </p:cBhvr>
                                      <p:tavLst>
                                        <p:tav tm="0">
                                          <p:val>
                                            <p:strVal val="1+#ppt_w/2"/>
                                          </p:val>
                                        </p:tav>
                                        <p:tav tm="100000">
                                          <p:val>
                                            <p:strVal val="#ppt_x"/>
                                          </p:val>
                                        </p:tav>
                                      </p:tavLst>
                                    </p:anim>
                                    <p:anim calcmode="lin" valueType="num">
                                      <p:cBhvr additive="base">
                                        <p:cTn id="28" dur="2500" fill="hold"/>
                                        <p:tgtEl>
                                          <p:spTgt spid="16"/>
                                        </p:tgtEl>
                                        <p:attrNameLst>
                                          <p:attrName>ppt_y</p:attrName>
                                        </p:attrNameLst>
                                      </p:cBhvr>
                                      <p:tavLst>
                                        <p:tav tm="0">
                                          <p:val>
                                            <p:strVal val="1+#ppt_h/2"/>
                                          </p:val>
                                        </p:tav>
                                        <p:tav tm="100000">
                                          <p:val>
                                            <p:strVal val="#ppt_y"/>
                                          </p:val>
                                        </p:tav>
                                      </p:tavLst>
                                    </p:anim>
                                  </p:childTnLst>
                                </p:cTn>
                              </p:par>
                              <p:par>
                                <p:cTn id="29" presetID="2" presetClass="entr" presetSubtype="6" fill="hold" grpId="0" nodeType="withEffect">
                                  <p:stCondLst>
                                    <p:cond delay="0"/>
                                  </p:stCondLst>
                                  <p:childTnLst>
                                    <p:set>
                                      <p:cBhvr>
                                        <p:cTn id="30" dur="1" fill="hold">
                                          <p:stCondLst>
                                            <p:cond delay="0"/>
                                          </p:stCondLst>
                                        </p:cTn>
                                        <p:tgtEl>
                                          <p:spTgt spid="13"/>
                                        </p:tgtEl>
                                        <p:attrNameLst>
                                          <p:attrName>style.visibility</p:attrName>
                                        </p:attrNameLst>
                                      </p:cBhvr>
                                      <p:to>
                                        <p:strVal val="visible"/>
                                      </p:to>
                                    </p:set>
                                    <p:anim calcmode="lin" valueType="num">
                                      <p:cBhvr additive="base">
                                        <p:cTn id="31" dur="2500" fill="hold"/>
                                        <p:tgtEl>
                                          <p:spTgt spid="13"/>
                                        </p:tgtEl>
                                        <p:attrNameLst>
                                          <p:attrName>ppt_x</p:attrName>
                                        </p:attrNameLst>
                                      </p:cBhvr>
                                      <p:tavLst>
                                        <p:tav tm="0">
                                          <p:val>
                                            <p:strVal val="1+#ppt_w/2"/>
                                          </p:val>
                                        </p:tav>
                                        <p:tav tm="100000">
                                          <p:val>
                                            <p:strVal val="#ppt_x"/>
                                          </p:val>
                                        </p:tav>
                                      </p:tavLst>
                                    </p:anim>
                                    <p:anim calcmode="lin" valueType="num">
                                      <p:cBhvr additive="base">
                                        <p:cTn id="32" dur="2500" fill="hold"/>
                                        <p:tgtEl>
                                          <p:spTgt spid="13"/>
                                        </p:tgtEl>
                                        <p:attrNameLst>
                                          <p:attrName>ppt_y</p:attrName>
                                        </p:attrNameLst>
                                      </p:cBhvr>
                                      <p:tavLst>
                                        <p:tav tm="0">
                                          <p:val>
                                            <p:strVal val="1+#ppt_h/2"/>
                                          </p:val>
                                        </p:tav>
                                        <p:tav tm="100000">
                                          <p:val>
                                            <p:strVal val="#ppt_y"/>
                                          </p:val>
                                        </p:tav>
                                      </p:tavLst>
                                    </p:anim>
                                  </p:childTnLst>
                                </p:cTn>
                              </p:par>
                              <p:par>
                                <p:cTn id="33" presetID="2" presetClass="entr" presetSubtype="6" fill="hold" grpId="0" nodeType="withEffect">
                                  <p:stCondLst>
                                    <p:cond delay="0"/>
                                  </p:stCondLst>
                                  <p:childTnLst>
                                    <p:set>
                                      <p:cBhvr>
                                        <p:cTn id="34" dur="1" fill="hold">
                                          <p:stCondLst>
                                            <p:cond delay="0"/>
                                          </p:stCondLst>
                                        </p:cTn>
                                        <p:tgtEl>
                                          <p:spTgt spid="14"/>
                                        </p:tgtEl>
                                        <p:attrNameLst>
                                          <p:attrName>style.visibility</p:attrName>
                                        </p:attrNameLst>
                                      </p:cBhvr>
                                      <p:to>
                                        <p:strVal val="visible"/>
                                      </p:to>
                                    </p:set>
                                    <p:anim calcmode="lin" valueType="num">
                                      <p:cBhvr additive="base">
                                        <p:cTn id="35" dur="2500" fill="hold"/>
                                        <p:tgtEl>
                                          <p:spTgt spid="14"/>
                                        </p:tgtEl>
                                        <p:attrNameLst>
                                          <p:attrName>ppt_x</p:attrName>
                                        </p:attrNameLst>
                                      </p:cBhvr>
                                      <p:tavLst>
                                        <p:tav tm="0">
                                          <p:val>
                                            <p:strVal val="1+#ppt_w/2"/>
                                          </p:val>
                                        </p:tav>
                                        <p:tav tm="100000">
                                          <p:val>
                                            <p:strVal val="#ppt_x"/>
                                          </p:val>
                                        </p:tav>
                                      </p:tavLst>
                                    </p:anim>
                                    <p:anim calcmode="lin" valueType="num">
                                      <p:cBhvr additive="base">
                                        <p:cTn id="36" dur="2500" fill="hold"/>
                                        <p:tgtEl>
                                          <p:spTgt spid="14"/>
                                        </p:tgtEl>
                                        <p:attrNameLst>
                                          <p:attrName>ppt_y</p:attrName>
                                        </p:attrNameLst>
                                      </p:cBhvr>
                                      <p:tavLst>
                                        <p:tav tm="0">
                                          <p:val>
                                            <p:strVal val="1+#ppt_h/2"/>
                                          </p:val>
                                        </p:tav>
                                        <p:tav tm="100000">
                                          <p:val>
                                            <p:strVal val="#ppt_y"/>
                                          </p:val>
                                        </p:tav>
                                      </p:tavLst>
                                    </p:anim>
                                  </p:childTnLst>
                                </p:cTn>
                              </p:par>
                              <p:par>
                                <p:cTn id="37" presetID="2" presetClass="entr" presetSubtype="6" fill="hold" grpId="0" nodeType="withEffect">
                                  <p:stCondLst>
                                    <p:cond delay="0"/>
                                  </p:stCondLst>
                                  <p:childTnLst>
                                    <p:set>
                                      <p:cBhvr>
                                        <p:cTn id="38" dur="1" fill="hold">
                                          <p:stCondLst>
                                            <p:cond delay="0"/>
                                          </p:stCondLst>
                                        </p:cTn>
                                        <p:tgtEl>
                                          <p:spTgt spid="22"/>
                                        </p:tgtEl>
                                        <p:attrNameLst>
                                          <p:attrName>style.visibility</p:attrName>
                                        </p:attrNameLst>
                                      </p:cBhvr>
                                      <p:to>
                                        <p:strVal val="visible"/>
                                      </p:to>
                                    </p:set>
                                    <p:anim calcmode="lin" valueType="num">
                                      <p:cBhvr additive="base">
                                        <p:cTn id="39" dur="2500" fill="hold"/>
                                        <p:tgtEl>
                                          <p:spTgt spid="22"/>
                                        </p:tgtEl>
                                        <p:attrNameLst>
                                          <p:attrName>ppt_x</p:attrName>
                                        </p:attrNameLst>
                                      </p:cBhvr>
                                      <p:tavLst>
                                        <p:tav tm="0">
                                          <p:val>
                                            <p:strVal val="1+#ppt_w/2"/>
                                          </p:val>
                                        </p:tav>
                                        <p:tav tm="100000">
                                          <p:val>
                                            <p:strVal val="#ppt_x"/>
                                          </p:val>
                                        </p:tav>
                                      </p:tavLst>
                                    </p:anim>
                                    <p:anim calcmode="lin" valueType="num">
                                      <p:cBhvr additive="base">
                                        <p:cTn id="40" dur="2500" fill="hold"/>
                                        <p:tgtEl>
                                          <p:spTgt spid="22"/>
                                        </p:tgtEl>
                                        <p:attrNameLst>
                                          <p:attrName>ppt_y</p:attrName>
                                        </p:attrNameLst>
                                      </p:cBhvr>
                                      <p:tavLst>
                                        <p:tav tm="0">
                                          <p:val>
                                            <p:strVal val="1+#ppt_h/2"/>
                                          </p:val>
                                        </p:tav>
                                        <p:tav tm="100000">
                                          <p:val>
                                            <p:strVal val="#ppt_y"/>
                                          </p:val>
                                        </p:tav>
                                      </p:tavLst>
                                    </p:anim>
                                  </p:childTnLst>
                                </p:cTn>
                              </p:par>
                              <p:par>
                                <p:cTn id="41" presetID="2" presetClass="entr" presetSubtype="6" fill="hold" grpId="0" nodeType="withEffect">
                                  <p:stCondLst>
                                    <p:cond delay="0"/>
                                  </p:stCondLst>
                                  <p:childTnLst>
                                    <p:set>
                                      <p:cBhvr>
                                        <p:cTn id="42" dur="1" fill="hold">
                                          <p:stCondLst>
                                            <p:cond delay="0"/>
                                          </p:stCondLst>
                                        </p:cTn>
                                        <p:tgtEl>
                                          <p:spTgt spid="23"/>
                                        </p:tgtEl>
                                        <p:attrNameLst>
                                          <p:attrName>style.visibility</p:attrName>
                                        </p:attrNameLst>
                                      </p:cBhvr>
                                      <p:to>
                                        <p:strVal val="visible"/>
                                      </p:to>
                                    </p:set>
                                    <p:anim calcmode="lin" valueType="num">
                                      <p:cBhvr additive="base">
                                        <p:cTn id="43" dur="2500" fill="hold"/>
                                        <p:tgtEl>
                                          <p:spTgt spid="23"/>
                                        </p:tgtEl>
                                        <p:attrNameLst>
                                          <p:attrName>ppt_x</p:attrName>
                                        </p:attrNameLst>
                                      </p:cBhvr>
                                      <p:tavLst>
                                        <p:tav tm="0">
                                          <p:val>
                                            <p:strVal val="1+#ppt_w/2"/>
                                          </p:val>
                                        </p:tav>
                                        <p:tav tm="100000">
                                          <p:val>
                                            <p:strVal val="#ppt_x"/>
                                          </p:val>
                                        </p:tav>
                                      </p:tavLst>
                                    </p:anim>
                                    <p:anim calcmode="lin" valueType="num">
                                      <p:cBhvr additive="base">
                                        <p:cTn id="44" dur="2500" fill="hold"/>
                                        <p:tgtEl>
                                          <p:spTgt spid="23"/>
                                        </p:tgtEl>
                                        <p:attrNameLst>
                                          <p:attrName>ppt_y</p:attrName>
                                        </p:attrNameLst>
                                      </p:cBhvr>
                                      <p:tavLst>
                                        <p:tav tm="0">
                                          <p:val>
                                            <p:strVal val="1+#ppt_h/2"/>
                                          </p:val>
                                        </p:tav>
                                        <p:tav tm="100000">
                                          <p:val>
                                            <p:strVal val="#ppt_y"/>
                                          </p:val>
                                        </p:tav>
                                      </p:tavLst>
                                    </p:anim>
                                  </p:childTnLst>
                                </p:cTn>
                              </p:par>
                              <p:par>
                                <p:cTn id="45" presetID="2" presetClass="entr" presetSubtype="6" fill="hold" grpId="0" nodeType="withEffect">
                                  <p:stCondLst>
                                    <p:cond delay="0"/>
                                  </p:stCondLst>
                                  <p:childTnLst>
                                    <p:set>
                                      <p:cBhvr>
                                        <p:cTn id="46" dur="1" fill="hold">
                                          <p:stCondLst>
                                            <p:cond delay="0"/>
                                          </p:stCondLst>
                                        </p:cTn>
                                        <p:tgtEl>
                                          <p:spTgt spid="20"/>
                                        </p:tgtEl>
                                        <p:attrNameLst>
                                          <p:attrName>style.visibility</p:attrName>
                                        </p:attrNameLst>
                                      </p:cBhvr>
                                      <p:to>
                                        <p:strVal val="visible"/>
                                      </p:to>
                                    </p:set>
                                    <p:anim calcmode="lin" valueType="num">
                                      <p:cBhvr additive="base">
                                        <p:cTn id="47" dur="2500" fill="hold"/>
                                        <p:tgtEl>
                                          <p:spTgt spid="20"/>
                                        </p:tgtEl>
                                        <p:attrNameLst>
                                          <p:attrName>ppt_x</p:attrName>
                                        </p:attrNameLst>
                                      </p:cBhvr>
                                      <p:tavLst>
                                        <p:tav tm="0">
                                          <p:val>
                                            <p:strVal val="1+#ppt_w/2"/>
                                          </p:val>
                                        </p:tav>
                                        <p:tav tm="100000">
                                          <p:val>
                                            <p:strVal val="#ppt_x"/>
                                          </p:val>
                                        </p:tav>
                                      </p:tavLst>
                                    </p:anim>
                                    <p:anim calcmode="lin" valueType="num">
                                      <p:cBhvr additive="base">
                                        <p:cTn id="48" dur="2500" fill="hold"/>
                                        <p:tgtEl>
                                          <p:spTgt spid="20"/>
                                        </p:tgtEl>
                                        <p:attrNameLst>
                                          <p:attrName>ppt_y</p:attrName>
                                        </p:attrNameLst>
                                      </p:cBhvr>
                                      <p:tavLst>
                                        <p:tav tm="0">
                                          <p:val>
                                            <p:strVal val="1+#ppt_h/2"/>
                                          </p:val>
                                        </p:tav>
                                        <p:tav tm="100000">
                                          <p:val>
                                            <p:strVal val="#ppt_y"/>
                                          </p:val>
                                        </p:tav>
                                      </p:tavLst>
                                    </p:anim>
                                  </p:childTnLst>
                                </p:cTn>
                              </p:par>
                              <p:par>
                                <p:cTn id="49" presetID="2" presetClass="entr" presetSubtype="6" fill="hold" grpId="0" nodeType="withEffect">
                                  <p:stCondLst>
                                    <p:cond delay="0"/>
                                  </p:stCondLst>
                                  <p:childTnLst>
                                    <p:set>
                                      <p:cBhvr>
                                        <p:cTn id="50" dur="1" fill="hold">
                                          <p:stCondLst>
                                            <p:cond delay="0"/>
                                          </p:stCondLst>
                                        </p:cTn>
                                        <p:tgtEl>
                                          <p:spTgt spid="21"/>
                                        </p:tgtEl>
                                        <p:attrNameLst>
                                          <p:attrName>style.visibility</p:attrName>
                                        </p:attrNameLst>
                                      </p:cBhvr>
                                      <p:to>
                                        <p:strVal val="visible"/>
                                      </p:to>
                                    </p:set>
                                    <p:anim calcmode="lin" valueType="num">
                                      <p:cBhvr additive="base">
                                        <p:cTn id="51" dur="2500" fill="hold"/>
                                        <p:tgtEl>
                                          <p:spTgt spid="21"/>
                                        </p:tgtEl>
                                        <p:attrNameLst>
                                          <p:attrName>ppt_x</p:attrName>
                                        </p:attrNameLst>
                                      </p:cBhvr>
                                      <p:tavLst>
                                        <p:tav tm="0">
                                          <p:val>
                                            <p:strVal val="1+#ppt_w/2"/>
                                          </p:val>
                                        </p:tav>
                                        <p:tav tm="100000">
                                          <p:val>
                                            <p:strVal val="#ppt_x"/>
                                          </p:val>
                                        </p:tav>
                                      </p:tavLst>
                                    </p:anim>
                                    <p:anim calcmode="lin" valueType="num">
                                      <p:cBhvr additive="base">
                                        <p:cTn id="52" dur="2500" fill="hold"/>
                                        <p:tgtEl>
                                          <p:spTgt spid="21"/>
                                        </p:tgtEl>
                                        <p:attrNameLst>
                                          <p:attrName>ppt_y</p:attrName>
                                        </p:attrNameLst>
                                      </p:cBhvr>
                                      <p:tavLst>
                                        <p:tav tm="0">
                                          <p:val>
                                            <p:strVal val="1+#ppt_h/2"/>
                                          </p:val>
                                        </p:tav>
                                        <p:tav tm="100000">
                                          <p:val>
                                            <p:strVal val="#ppt_y"/>
                                          </p:val>
                                        </p:tav>
                                      </p:tavLst>
                                    </p:anim>
                                  </p:childTnLst>
                                </p:cTn>
                              </p:par>
                              <p:par>
                                <p:cTn id="53" presetID="2" presetClass="entr" presetSubtype="6" fill="hold" grpId="0" nodeType="withEffect">
                                  <p:stCondLst>
                                    <p:cond delay="0"/>
                                  </p:stCondLst>
                                  <p:childTnLst>
                                    <p:set>
                                      <p:cBhvr>
                                        <p:cTn id="54" dur="1" fill="hold">
                                          <p:stCondLst>
                                            <p:cond delay="0"/>
                                          </p:stCondLst>
                                        </p:cTn>
                                        <p:tgtEl>
                                          <p:spTgt spid="45"/>
                                        </p:tgtEl>
                                        <p:attrNameLst>
                                          <p:attrName>style.visibility</p:attrName>
                                        </p:attrNameLst>
                                      </p:cBhvr>
                                      <p:to>
                                        <p:strVal val="visible"/>
                                      </p:to>
                                    </p:set>
                                    <p:anim calcmode="lin" valueType="num">
                                      <p:cBhvr additive="base">
                                        <p:cTn id="55" dur="2500" fill="hold"/>
                                        <p:tgtEl>
                                          <p:spTgt spid="45"/>
                                        </p:tgtEl>
                                        <p:attrNameLst>
                                          <p:attrName>ppt_x</p:attrName>
                                        </p:attrNameLst>
                                      </p:cBhvr>
                                      <p:tavLst>
                                        <p:tav tm="0">
                                          <p:val>
                                            <p:strVal val="1+#ppt_w/2"/>
                                          </p:val>
                                        </p:tav>
                                        <p:tav tm="100000">
                                          <p:val>
                                            <p:strVal val="#ppt_x"/>
                                          </p:val>
                                        </p:tav>
                                      </p:tavLst>
                                    </p:anim>
                                    <p:anim calcmode="lin" valueType="num">
                                      <p:cBhvr additive="base">
                                        <p:cTn id="56" dur="2500" fill="hold"/>
                                        <p:tgtEl>
                                          <p:spTgt spid="45"/>
                                        </p:tgtEl>
                                        <p:attrNameLst>
                                          <p:attrName>ppt_y</p:attrName>
                                        </p:attrNameLst>
                                      </p:cBhvr>
                                      <p:tavLst>
                                        <p:tav tm="0">
                                          <p:val>
                                            <p:strVal val="1+#ppt_h/2"/>
                                          </p:val>
                                        </p:tav>
                                        <p:tav tm="100000">
                                          <p:val>
                                            <p:strVal val="#ppt_y"/>
                                          </p:val>
                                        </p:tav>
                                      </p:tavLst>
                                    </p:anim>
                                  </p:childTnLst>
                                </p:cTn>
                              </p:par>
                              <p:par>
                                <p:cTn id="57" presetID="2" presetClass="entr" presetSubtype="6" fill="hold" grpId="0" nodeType="withEffect">
                                  <p:stCondLst>
                                    <p:cond delay="0"/>
                                  </p:stCondLst>
                                  <p:childTnLst>
                                    <p:set>
                                      <p:cBhvr>
                                        <p:cTn id="58" dur="1" fill="hold">
                                          <p:stCondLst>
                                            <p:cond delay="0"/>
                                          </p:stCondLst>
                                        </p:cTn>
                                        <p:tgtEl>
                                          <p:spTgt spid="46"/>
                                        </p:tgtEl>
                                        <p:attrNameLst>
                                          <p:attrName>style.visibility</p:attrName>
                                        </p:attrNameLst>
                                      </p:cBhvr>
                                      <p:to>
                                        <p:strVal val="visible"/>
                                      </p:to>
                                    </p:set>
                                    <p:anim calcmode="lin" valueType="num">
                                      <p:cBhvr additive="base">
                                        <p:cTn id="59" dur="2500" fill="hold"/>
                                        <p:tgtEl>
                                          <p:spTgt spid="46"/>
                                        </p:tgtEl>
                                        <p:attrNameLst>
                                          <p:attrName>ppt_x</p:attrName>
                                        </p:attrNameLst>
                                      </p:cBhvr>
                                      <p:tavLst>
                                        <p:tav tm="0">
                                          <p:val>
                                            <p:strVal val="1+#ppt_w/2"/>
                                          </p:val>
                                        </p:tav>
                                        <p:tav tm="100000">
                                          <p:val>
                                            <p:strVal val="#ppt_x"/>
                                          </p:val>
                                        </p:tav>
                                      </p:tavLst>
                                    </p:anim>
                                    <p:anim calcmode="lin" valueType="num">
                                      <p:cBhvr additive="base">
                                        <p:cTn id="60" dur="2500" fill="hold"/>
                                        <p:tgtEl>
                                          <p:spTgt spid="46"/>
                                        </p:tgtEl>
                                        <p:attrNameLst>
                                          <p:attrName>ppt_y</p:attrName>
                                        </p:attrNameLst>
                                      </p:cBhvr>
                                      <p:tavLst>
                                        <p:tav tm="0">
                                          <p:val>
                                            <p:strVal val="1+#ppt_h/2"/>
                                          </p:val>
                                        </p:tav>
                                        <p:tav tm="100000">
                                          <p:val>
                                            <p:strVal val="#ppt_y"/>
                                          </p:val>
                                        </p:tav>
                                      </p:tavLst>
                                    </p:anim>
                                  </p:childTnLst>
                                </p:cTn>
                              </p:par>
                              <p:par>
                                <p:cTn id="61" presetID="2" presetClass="entr" presetSubtype="6" fill="hold" grpId="0" nodeType="withEffect">
                                  <p:stCondLst>
                                    <p:cond delay="0"/>
                                  </p:stCondLst>
                                  <p:childTnLst>
                                    <p:set>
                                      <p:cBhvr>
                                        <p:cTn id="62" dur="1" fill="hold">
                                          <p:stCondLst>
                                            <p:cond delay="0"/>
                                          </p:stCondLst>
                                        </p:cTn>
                                        <p:tgtEl>
                                          <p:spTgt spid="43"/>
                                        </p:tgtEl>
                                        <p:attrNameLst>
                                          <p:attrName>style.visibility</p:attrName>
                                        </p:attrNameLst>
                                      </p:cBhvr>
                                      <p:to>
                                        <p:strVal val="visible"/>
                                      </p:to>
                                    </p:set>
                                    <p:anim calcmode="lin" valueType="num">
                                      <p:cBhvr additive="base">
                                        <p:cTn id="63" dur="2500" fill="hold"/>
                                        <p:tgtEl>
                                          <p:spTgt spid="43"/>
                                        </p:tgtEl>
                                        <p:attrNameLst>
                                          <p:attrName>ppt_x</p:attrName>
                                        </p:attrNameLst>
                                      </p:cBhvr>
                                      <p:tavLst>
                                        <p:tav tm="0">
                                          <p:val>
                                            <p:strVal val="1+#ppt_w/2"/>
                                          </p:val>
                                        </p:tav>
                                        <p:tav tm="100000">
                                          <p:val>
                                            <p:strVal val="#ppt_x"/>
                                          </p:val>
                                        </p:tav>
                                      </p:tavLst>
                                    </p:anim>
                                    <p:anim calcmode="lin" valueType="num">
                                      <p:cBhvr additive="base">
                                        <p:cTn id="64" dur="2500" fill="hold"/>
                                        <p:tgtEl>
                                          <p:spTgt spid="43"/>
                                        </p:tgtEl>
                                        <p:attrNameLst>
                                          <p:attrName>ppt_y</p:attrName>
                                        </p:attrNameLst>
                                      </p:cBhvr>
                                      <p:tavLst>
                                        <p:tav tm="0">
                                          <p:val>
                                            <p:strVal val="1+#ppt_h/2"/>
                                          </p:val>
                                        </p:tav>
                                        <p:tav tm="100000">
                                          <p:val>
                                            <p:strVal val="#ppt_y"/>
                                          </p:val>
                                        </p:tav>
                                      </p:tavLst>
                                    </p:anim>
                                  </p:childTnLst>
                                </p:cTn>
                              </p:par>
                              <p:par>
                                <p:cTn id="65" presetID="2" presetClass="entr" presetSubtype="6" fill="hold" grpId="0" nodeType="withEffect">
                                  <p:stCondLst>
                                    <p:cond delay="0"/>
                                  </p:stCondLst>
                                  <p:childTnLst>
                                    <p:set>
                                      <p:cBhvr>
                                        <p:cTn id="66" dur="1" fill="hold">
                                          <p:stCondLst>
                                            <p:cond delay="0"/>
                                          </p:stCondLst>
                                        </p:cTn>
                                        <p:tgtEl>
                                          <p:spTgt spid="44"/>
                                        </p:tgtEl>
                                        <p:attrNameLst>
                                          <p:attrName>style.visibility</p:attrName>
                                        </p:attrNameLst>
                                      </p:cBhvr>
                                      <p:to>
                                        <p:strVal val="visible"/>
                                      </p:to>
                                    </p:set>
                                    <p:anim calcmode="lin" valueType="num">
                                      <p:cBhvr additive="base">
                                        <p:cTn id="67" dur="2500" fill="hold"/>
                                        <p:tgtEl>
                                          <p:spTgt spid="44"/>
                                        </p:tgtEl>
                                        <p:attrNameLst>
                                          <p:attrName>ppt_x</p:attrName>
                                        </p:attrNameLst>
                                      </p:cBhvr>
                                      <p:tavLst>
                                        <p:tav tm="0">
                                          <p:val>
                                            <p:strVal val="1+#ppt_w/2"/>
                                          </p:val>
                                        </p:tav>
                                        <p:tav tm="100000">
                                          <p:val>
                                            <p:strVal val="#ppt_x"/>
                                          </p:val>
                                        </p:tav>
                                      </p:tavLst>
                                    </p:anim>
                                    <p:anim calcmode="lin" valueType="num">
                                      <p:cBhvr additive="base">
                                        <p:cTn id="68" dur="2500" fill="hold"/>
                                        <p:tgtEl>
                                          <p:spTgt spid="44"/>
                                        </p:tgtEl>
                                        <p:attrNameLst>
                                          <p:attrName>ppt_y</p:attrName>
                                        </p:attrNameLst>
                                      </p:cBhvr>
                                      <p:tavLst>
                                        <p:tav tm="0">
                                          <p:val>
                                            <p:strVal val="1+#ppt_h/2"/>
                                          </p:val>
                                        </p:tav>
                                        <p:tav tm="100000">
                                          <p:val>
                                            <p:strVal val="#ppt_y"/>
                                          </p:val>
                                        </p:tav>
                                      </p:tavLst>
                                    </p:anim>
                                  </p:childTnLst>
                                </p:cTn>
                              </p:par>
                              <p:par>
                                <p:cTn id="69" presetID="2" presetClass="entr" presetSubtype="6" fill="hold" grpId="0" nodeType="withEffect">
                                  <p:stCondLst>
                                    <p:cond delay="0"/>
                                  </p:stCondLst>
                                  <p:childTnLst>
                                    <p:set>
                                      <p:cBhvr>
                                        <p:cTn id="70" dur="1" fill="hold">
                                          <p:stCondLst>
                                            <p:cond delay="0"/>
                                          </p:stCondLst>
                                        </p:cTn>
                                        <p:tgtEl>
                                          <p:spTgt spid="39"/>
                                        </p:tgtEl>
                                        <p:attrNameLst>
                                          <p:attrName>style.visibility</p:attrName>
                                        </p:attrNameLst>
                                      </p:cBhvr>
                                      <p:to>
                                        <p:strVal val="visible"/>
                                      </p:to>
                                    </p:set>
                                    <p:anim calcmode="lin" valueType="num">
                                      <p:cBhvr additive="base">
                                        <p:cTn id="71" dur="2500" fill="hold"/>
                                        <p:tgtEl>
                                          <p:spTgt spid="39"/>
                                        </p:tgtEl>
                                        <p:attrNameLst>
                                          <p:attrName>ppt_x</p:attrName>
                                        </p:attrNameLst>
                                      </p:cBhvr>
                                      <p:tavLst>
                                        <p:tav tm="0">
                                          <p:val>
                                            <p:strVal val="1+#ppt_w/2"/>
                                          </p:val>
                                        </p:tav>
                                        <p:tav tm="100000">
                                          <p:val>
                                            <p:strVal val="#ppt_x"/>
                                          </p:val>
                                        </p:tav>
                                      </p:tavLst>
                                    </p:anim>
                                    <p:anim calcmode="lin" valueType="num">
                                      <p:cBhvr additive="base">
                                        <p:cTn id="72" dur="2500" fill="hold"/>
                                        <p:tgtEl>
                                          <p:spTgt spid="39"/>
                                        </p:tgtEl>
                                        <p:attrNameLst>
                                          <p:attrName>ppt_y</p:attrName>
                                        </p:attrNameLst>
                                      </p:cBhvr>
                                      <p:tavLst>
                                        <p:tav tm="0">
                                          <p:val>
                                            <p:strVal val="1+#ppt_h/2"/>
                                          </p:val>
                                        </p:tav>
                                        <p:tav tm="100000">
                                          <p:val>
                                            <p:strVal val="#ppt_y"/>
                                          </p:val>
                                        </p:tav>
                                      </p:tavLst>
                                    </p:anim>
                                  </p:childTnLst>
                                </p:cTn>
                              </p:par>
                              <p:par>
                                <p:cTn id="73" presetID="2" presetClass="entr" presetSubtype="6" fill="hold" grpId="0" nodeType="withEffect">
                                  <p:stCondLst>
                                    <p:cond delay="0"/>
                                  </p:stCondLst>
                                  <p:childTnLst>
                                    <p:set>
                                      <p:cBhvr>
                                        <p:cTn id="74" dur="1" fill="hold">
                                          <p:stCondLst>
                                            <p:cond delay="0"/>
                                          </p:stCondLst>
                                        </p:cTn>
                                        <p:tgtEl>
                                          <p:spTgt spid="40"/>
                                        </p:tgtEl>
                                        <p:attrNameLst>
                                          <p:attrName>style.visibility</p:attrName>
                                        </p:attrNameLst>
                                      </p:cBhvr>
                                      <p:to>
                                        <p:strVal val="visible"/>
                                      </p:to>
                                    </p:set>
                                    <p:anim calcmode="lin" valueType="num">
                                      <p:cBhvr additive="base">
                                        <p:cTn id="75" dur="2500" fill="hold"/>
                                        <p:tgtEl>
                                          <p:spTgt spid="40"/>
                                        </p:tgtEl>
                                        <p:attrNameLst>
                                          <p:attrName>ppt_x</p:attrName>
                                        </p:attrNameLst>
                                      </p:cBhvr>
                                      <p:tavLst>
                                        <p:tav tm="0">
                                          <p:val>
                                            <p:strVal val="1+#ppt_w/2"/>
                                          </p:val>
                                        </p:tav>
                                        <p:tav tm="100000">
                                          <p:val>
                                            <p:strVal val="#ppt_x"/>
                                          </p:val>
                                        </p:tav>
                                      </p:tavLst>
                                    </p:anim>
                                    <p:anim calcmode="lin" valueType="num">
                                      <p:cBhvr additive="base">
                                        <p:cTn id="76" dur="2500" fill="hold"/>
                                        <p:tgtEl>
                                          <p:spTgt spid="40"/>
                                        </p:tgtEl>
                                        <p:attrNameLst>
                                          <p:attrName>ppt_y</p:attrName>
                                        </p:attrNameLst>
                                      </p:cBhvr>
                                      <p:tavLst>
                                        <p:tav tm="0">
                                          <p:val>
                                            <p:strVal val="1+#ppt_h/2"/>
                                          </p:val>
                                        </p:tav>
                                        <p:tav tm="100000">
                                          <p:val>
                                            <p:strVal val="#ppt_y"/>
                                          </p:val>
                                        </p:tav>
                                      </p:tavLst>
                                    </p:anim>
                                  </p:childTnLst>
                                </p:cTn>
                              </p:par>
                              <p:par>
                                <p:cTn id="77" presetID="2" presetClass="entr" presetSubtype="6" fill="hold" grpId="0" nodeType="withEffect">
                                  <p:stCondLst>
                                    <p:cond delay="0"/>
                                  </p:stCondLst>
                                  <p:childTnLst>
                                    <p:set>
                                      <p:cBhvr>
                                        <p:cTn id="78" dur="1" fill="hold">
                                          <p:stCondLst>
                                            <p:cond delay="0"/>
                                          </p:stCondLst>
                                        </p:cTn>
                                        <p:tgtEl>
                                          <p:spTgt spid="37"/>
                                        </p:tgtEl>
                                        <p:attrNameLst>
                                          <p:attrName>style.visibility</p:attrName>
                                        </p:attrNameLst>
                                      </p:cBhvr>
                                      <p:to>
                                        <p:strVal val="visible"/>
                                      </p:to>
                                    </p:set>
                                    <p:anim calcmode="lin" valueType="num">
                                      <p:cBhvr additive="base">
                                        <p:cTn id="79" dur="2500" fill="hold"/>
                                        <p:tgtEl>
                                          <p:spTgt spid="37"/>
                                        </p:tgtEl>
                                        <p:attrNameLst>
                                          <p:attrName>ppt_x</p:attrName>
                                        </p:attrNameLst>
                                      </p:cBhvr>
                                      <p:tavLst>
                                        <p:tav tm="0">
                                          <p:val>
                                            <p:strVal val="1+#ppt_w/2"/>
                                          </p:val>
                                        </p:tav>
                                        <p:tav tm="100000">
                                          <p:val>
                                            <p:strVal val="#ppt_x"/>
                                          </p:val>
                                        </p:tav>
                                      </p:tavLst>
                                    </p:anim>
                                    <p:anim calcmode="lin" valueType="num">
                                      <p:cBhvr additive="base">
                                        <p:cTn id="80" dur="2500" fill="hold"/>
                                        <p:tgtEl>
                                          <p:spTgt spid="37"/>
                                        </p:tgtEl>
                                        <p:attrNameLst>
                                          <p:attrName>ppt_y</p:attrName>
                                        </p:attrNameLst>
                                      </p:cBhvr>
                                      <p:tavLst>
                                        <p:tav tm="0">
                                          <p:val>
                                            <p:strVal val="1+#ppt_h/2"/>
                                          </p:val>
                                        </p:tav>
                                        <p:tav tm="100000">
                                          <p:val>
                                            <p:strVal val="#ppt_y"/>
                                          </p:val>
                                        </p:tav>
                                      </p:tavLst>
                                    </p:anim>
                                  </p:childTnLst>
                                </p:cTn>
                              </p:par>
                              <p:par>
                                <p:cTn id="81" presetID="2" presetClass="entr" presetSubtype="6" fill="hold" grpId="0" nodeType="withEffect">
                                  <p:stCondLst>
                                    <p:cond delay="0"/>
                                  </p:stCondLst>
                                  <p:childTnLst>
                                    <p:set>
                                      <p:cBhvr>
                                        <p:cTn id="82" dur="1" fill="hold">
                                          <p:stCondLst>
                                            <p:cond delay="0"/>
                                          </p:stCondLst>
                                        </p:cTn>
                                        <p:tgtEl>
                                          <p:spTgt spid="38"/>
                                        </p:tgtEl>
                                        <p:attrNameLst>
                                          <p:attrName>style.visibility</p:attrName>
                                        </p:attrNameLst>
                                      </p:cBhvr>
                                      <p:to>
                                        <p:strVal val="visible"/>
                                      </p:to>
                                    </p:set>
                                    <p:anim calcmode="lin" valueType="num">
                                      <p:cBhvr additive="base">
                                        <p:cTn id="83" dur="2500" fill="hold"/>
                                        <p:tgtEl>
                                          <p:spTgt spid="38"/>
                                        </p:tgtEl>
                                        <p:attrNameLst>
                                          <p:attrName>ppt_x</p:attrName>
                                        </p:attrNameLst>
                                      </p:cBhvr>
                                      <p:tavLst>
                                        <p:tav tm="0">
                                          <p:val>
                                            <p:strVal val="1+#ppt_w/2"/>
                                          </p:val>
                                        </p:tav>
                                        <p:tav tm="100000">
                                          <p:val>
                                            <p:strVal val="#ppt_x"/>
                                          </p:val>
                                        </p:tav>
                                      </p:tavLst>
                                    </p:anim>
                                    <p:anim calcmode="lin" valueType="num">
                                      <p:cBhvr additive="base">
                                        <p:cTn id="84" dur="2500" fill="hold"/>
                                        <p:tgtEl>
                                          <p:spTgt spid="38"/>
                                        </p:tgtEl>
                                        <p:attrNameLst>
                                          <p:attrName>ppt_y</p:attrName>
                                        </p:attrNameLst>
                                      </p:cBhvr>
                                      <p:tavLst>
                                        <p:tav tm="0">
                                          <p:val>
                                            <p:strVal val="1+#ppt_h/2"/>
                                          </p:val>
                                        </p:tav>
                                        <p:tav tm="100000">
                                          <p:val>
                                            <p:strVal val="#ppt_y"/>
                                          </p:val>
                                        </p:tav>
                                      </p:tavLst>
                                    </p:anim>
                                  </p:childTnLst>
                                </p:cTn>
                              </p:par>
                              <p:par>
                                <p:cTn id="85" presetID="2" presetClass="entr" presetSubtype="6" fill="hold" grpId="0" nodeType="withEffect">
                                  <p:stCondLst>
                                    <p:cond delay="0"/>
                                  </p:stCondLst>
                                  <p:childTnLst>
                                    <p:set>
                                      <p:cBhvr>
                                        <p:cTn id="86" dur="1" fill="hold">
                                          <p:stCondLst>
                                            <p:cond delay="0"/>
                                          </p:stCondLst>
                                        </p:cTn>
                                        <p:tgtEl>
                                          <p:spTgt spid="33"/>
                                        </p:tgtEl>
                                        <p:attrNameLst>
                                          <p:attrName>style.visibility</p:attrName>
                                        </p:attrNameLst>
                                      </p:cBhvr>
                                      <p:to>
                                        <p:strVal val="visible"/>
                                      </p:to>
                                    </p:set>
                                    <p:anim calcmode="lin" valueType="num">
                                      <p:cBhvr additive="base">
                                        <p:cTn id="87" dur="2500" fill="hold"/>
                                        <p:tgtEl>
                                          <p:spTgt spid="33"/>
                                        </p:tgtEl>
                                        <p:attrNameLst>
                                          <p:attrName>ppt_x</p:attrName>
                                        </p:attrNameLst>
                                      </p:cBhvr>
                                      <p:tavLst>
                                        <p:tav tm="0">
                                          <p:val>
                                            <p:strVal val="1+#ppt_w/2"/>
                                          </p:val>
                                        </p:tav>
                                        <p:tav tm="100000">
                                          <p:val>
                                            <p:strVal val="#ppt_x"/>
                                          </p:val>
                                        </p:tav>
                                      </p:tavLst>
                                    </p:anim>
                                    <p:anim calcmode="lin" valueType="num">
                                      <p:cBhvr additive="base">
                                        <p:cTn id="88" dur="2500" fill="hold"/>
                                        <p:tgtEl>
                                          <p:spTgt spid="33"/>
                                        </p:tgtEl>
                                        <p:attrNameLst>
                                          <p:attrName>ppt_y</p:attrName>
                                        </p:attrNameLst>
                                      </p:cBhvr>
                                      <p:tavLst>
                                        <p:tav tm="0">
                                          <p:val>
                                            <p:strVal val="1+#ppt_h/2"/>
                                          </p:val>
                                        </p:tav>
                                        <p:tav tm="100000">
                                          <p:val>
                                            <p:strVal val="#ppt_y"/>
                                          </p:val>
                                        </p:tav>
                                      </p:tavLst>
                                    </p:anim>
                                  </p:childTnLst>
                                </p:cTn>
                              </p:par>
                              <p:par>
                                <p:cTn id="89" presetID="2" presetClass="entr" presetSubtype="6" fill="hold" grpId="0" nodeType="withEffect">
                                  <p:stCondLst>
                                    <p:cond delay="0"/>
                                  </p:stCondLst>
                                  <p:childTnLst>
                                    <p:set>
                                      <p:cBhvr>
                                        <p:cTn id="90" dur="1" fill="hold">
                                          <p:stCondLst>
                                            <p:cond delay="0"/>
                                          </p:stCondLst>
                                        </p:cTn>
                                        <p:tgtEl>
                                          <p:spTgt spid="34"/>
                                        </p:tgtEl>
                                        <p:attrNameLst>
                                          <p:attrName>style.visibility</p:attrName>
                                        </p:attrNameLst>
                                      </p:cBhvr>
                                      <p:to>
                                        <p:strVal val="visible"/>
                                      </p:to>
                                    </p:set>
                                    <p:anim calcmode="lin" valueType="num">
                                      <p:cBhvr additive="base">
                                        <p:cTn id="91" dur="2500" fill="hold"/>
                                        <p:tgtEl>
                                          <p:spTgt spid="34"/>
                                        </p:tgtEl>
                                        <p:attrNameLst>
                                          <p:attrName>ppt_x</p:attrName>
                                        </p:attrNameLst>
                                      </p:cBhvr>
                                      <p:tavLst>
                                        <p:tav tm="0">
                                          <p:val>
                                            <p:strVal val="1+#ppt_w/2"/>
                                          </p:val>
                                        </p:tav>
                                        <p:tav tm="100000">
                                          <p:val>
                                            <p:strVal val="#ppt_x"/>
                                          </p:val>
                                        </p:tav>
                                      </p:tavLst>
                                    </p:anim>
                                    <p:anim calcmode="lin" valueType="num">
                                      <p:cBhvr additive="base">
                                        <p:cTn id="92" dur="2500" fill="hold"/>
                                        <p:tgtEl>
                                          <p:spTgt spid="34"/>
                                        </p:tgtEl>
                                        <p:attrNameLst>
                                          <p:attrName>ppt_y</p:attrName>
                                        </p:attrNameLst>
                                      </p:cBhvr>
                                      <p:tavLst>
                                        <p:tav tm="0">
                                          <p:val>
                                            <p:strVal val="1+#ppt_h/2"/>
                                          </p:val>
                                        </p:tav>
                                        <p:tav tm="100000">
                                          <p:val>
                                            <p:strVal val="#ppt_y"/>
                                          </p:val>
                                        </p:tav>
                                      </p:tavLst>
                                    </p:anim>
                                  </p:childTnLst>
                                </p:cTn>
                              </p:par>
                              <p:par>
                                <p:cTn id="93" presetID="2" presetClass="entr" presetSubtype="6" fill="hold" grpId="0" nodeType="withEffect">
                                  <p:stCondLst>
                                    <p:cond delay="0"/>
                                  </p:stCondLst>
                                  <p:childTnLst>
                                    <p:set>
                                      <p:cBhvr>
                                        <p:cTn id="94" dur="1" fill="hold">
                                          <p:stCondLst>
                                            <p:cond delay="0"/>
                                          </p:stCondLst>
                                        </p:cTn>
                                        <p:tgtEl>
                                          <p:spTgt spid="31"/>
                                        </p:tgtEl>
                                        <p:attrNameLst>
                                          <p:attrName>style.visibility</p:attrName>
                                        </p:attrNameLst>
                                      </p:cBhvr>
                                      <p:to>
                                        <p:strVal val="visible"/>
                                      </p:to>
                                    </p:set>
                                    <p:anim calcmode="lin" valueType="num">
                                      <p:cBhvr additive="base">
                                        <p:cTn id="95" dur="2500" fill="hold"/>
                                        <p:tgtEl>
                                          <p:spTgt spid="31"/>
                                        </p:tgtEl>
                                        <p:attrNameLst>
                                          <p:attrName>ppt_x</p:attrName>
                                        </p:attrNameLst>
                                      </p:cBhvr>
                                      <p:tavLst>
                                        <p:tav tm="0">
                                          <p:val>
                                            <p:strVal val="1+#ppt_w/2"/>
                                          </p:val>
                                        </p:tav>
                                        <p:tav tm="100000">
                                          <p:val>
                                            <p:strVal val="#ppt_x"/>
                                          </p:val>
                                        </p:tav>
                                      </p:tavLst>
                                    </p:anim>
                                    <p:anim calcmode="lin" valueType="num">
                                      <p:cBhvr additive="base">
                                        <p:cTn id="96" dur="2500" fill="hold"/>
                                        <p:tgtEl>
                                          <p:spTgt spid="31"/>
                                        </p:tgtEl>
                                        <p:attrNameLst>
                                          <p:attrName>ppt_y</p:attrName>
                                        </p:attrNameLst>
                                      </p:cBhvr>
                                      <p:tavLst>
                                        <p:tav tm="0">
                                          <p:val>
                                            <p:strVal val="1+#ppt_h/2"/>
                                          </p:val>
                                        </p:tav>
                                        <p:tav tm="100000">
                                          <p:val>
                                            <p:strVal val="#ppt_y"/>
                                          </p:val>
                                        </p:tav>
                                      </p:tavLst>
                                    </p:anim>
                                  </p:childTnLst>
                                </p:cTn>
                              </p:par>
                              <p:par>
                                <p:cTn id="97" presetID="2" presetClass="entr" presetSubtype="6" fill="hold" grpId="0" nodeType="withEffect">
                                  <p:stCondLst>
                                    <p:cond delay="0"/>
                                  </p:stCondLst>
                                  <p:childTnLst>
                                    <p:set>
                                      <p:cBhvr>
                                        <p:cTn id="98" dur="1" fill="hold">
                                          <p:stCondLst>
                                            <p:cond delay="0"/>
                                          </p:stCondLst>
                                        </p:cTn>
                                        <p:tgtEl>
                                          <p:spTgt spid="32"/>
                                        </p:tgtEl>
                                        <p:attrNameLst>
                                          <p:attrName>style.visibility</p:attrName>
                                        </p:attrNameLst>
                                      </p:cBhvr>
                                      <p:to>
                                        <p:strVal val="visible"/>
                                      </p:to>
                                    </p:set>
                                    <p:anim calcmode="lin" valueType="num">
                                      <p:cBhvr additive="base">
                                        <p:cTn id="99" dur="2500" fill="hold"/>
                                        <p:tgtEl>
                                          <p:spTgt spid="32"/>
                                        </p:tgtEl>
                                        <p:attrNameLst>
                                          <p:attrName>ppt_x</p:attrName>
                                        </p:attrNameLst>
                                      </p:cBhvr>
                                      <p:tavLst>
                                        <p:tav tm="0">
                                          <p:val>
                                            <p:strVal val="1+#ppt_w/2"/>
                                          </p:val>
                                        </p:tav>
                                        <p:tav tm="100000">
                                          <p:val>
                                            <p:strVal val="#ppt_x"/>
                                          </p:val>
                                        </p:tav>
                                      </p:tavLst>
                                    </p:anim>
                                    <p:anim calcmode="lin" valueType="num">
                                      <p:cBhvr additive="base">
                                        <p:cTn id="100" dur="2500" fill="hold"/>
                                        <p:tgtEl>
                                          <p:spTgt spid="32"/>
                                        </p:tgtEl>
                                        <p:attrNameLst>
                                          <p:attrName>ppt_y</p:attrName>
                                        </p:attrNameLst>
                                      </p:cBhvr>
                                      <p:tavLst>
                                        <p:tav tm="0">
                                          <p:val>
                                            <p:strVal val="1+#ppt_h/2"/>
                                          </p:val>
                                        </p:tav>
                                        <p:tav tm="100000">
                                          <p:val>
                                            <p:strVal val="#ppt_y"/>
                                          </p:val>
                                        </p:tav>
                                      </p:tavLst>
                                    </p:anim>
                                  </p:childTnLst>
                                </p:cTn>
                              </p:par>
                              <p:par>
                                <p:cTn id="101" presetID="2" presetClass="entr" presetSubtype="6" fill="hold" grpId="0" nodeType="withEffect">
                                  <p:stCondLst>
                                    <p:cond delay="0"/>
                                  </p:stCondLst>
                                  <p:childTnLst>
                                    <p:set>
                                      <p:cBhvr>
                                        <p:cTn id="102" dur="1" fill="hold">
                                          <p:stCondLst>
                                            <p:cond delay="0"/>
                                          </p:stCondLst>
                                        </p:cTn>
                                        <p:tgtEl>
                                          <p:spTgt spid="67"/>
                                        </p:tgtEl>
                                        <p:attrNameLst>
                                          <p:attrName>style.visibility</p:attrName>
                                        </p:attrNameLst>
                                      </p:cBhvr>
                                      <p:to>
                                        <p:strVal val="visible"/>
                                      </p:to>
                                    </p:set>
                                    <p:anim calcmode="lin" valueType="num">
                                      <p:cBhvr additive="base">
                                        <p:cTn id="103" dur="2500" fill="hold"/>
                                        <p:tgtEl>
                                          <p:spTgt spid="67"/>
                                        </p:tgtEl>
                                        <p:attrNameLst>
                                          <p:attrName>ppt_x</p:attrName>
                                        </p:attrNameLst>
                                      </p:cBhvr>
                                      <p:tavLst>
                                        <p:tav tm="0">
                                          <p:val>
                                            <p:strVal val="1+#ppt_w/2"/>
                                          </p:val>
                                        </p:tav>
                                        <p:tav tm="100000">
                                          <p:val>
                                            <p:strVal val="#ppt_x"/>
                                          </p:val>
                                        </p:tav>
                                      </p:tavLst>
                                    </p:anim>
                                    <p:anim calcmode="lin" valueType="num">
                                      <p:cBhvr additive="base">
                                        <p:cTn id="104" dur="2500" fill="hold"/>
                                        <p:tgtEl>
                                          <p:spTgt spid="67"/>
                                        </p:tgtEl>
                                        <p:attrNameLst>
                                          <p:attrName>ppt_y</p:attrName>
                                        </p:attrNameLst>
                                      </p:cBhvr>
                                      <p:tavLst>
                                        <p:tav tm="0">
                                          <p:val>
                                            <p:strVal val="1+#ppt_h/2"/>
                                          </p:val>
                                        </p:tav>
                                        <p:tav tm="100000">
                                          <p:val>
                                            <p:strVal val="#ppt_y"/>
                                          </p:val>
                                        </p:tav>
                                      </p:tavLst>
                                    </p:anim>
                                  </p:childTnLst>
                                </p:cTn>
                              </p:par>
                              <p:par>
                                <p:cTn id="105" presetID="2" presetClass="entr" presetSubtype="6" fill="hold" grpId="0" nodeType="withEffect">
                                  <p:stCondLst>
                                    <p:cond delay="0"/>
                                  </p:stCondLst>
                                  <p:childTnLst>
                                    <p:set>
                                      <p:cBhvr>
                                        <p:cTn id="106" dur="1" fill="hold">
                                          <p:stCondLst>
                                            <p:cond delay="0"/>
                                          </p:stCondLst>
                                        </p:cTn>
                                        <p:tgtEl>
                                          <p:spTgt spid="68"/>
                                        </p:tgtEl>
                                        <p:attrNameLst>
                                          <p:attrName>style.visibility</p:attrName>
                                        </p:attrNameLst>
                                      </p:cBhvr>
                                      <p:to>
                                        <p:strVal val="visible"/>
                                      </p:to>
                                    </p:set>
                                    <p:anim calcmode="lin" valueType="num">
                                      <p:cBhvr additive="base">
                                        <p:cTn id="107" dur="2500" fill="hold"/>
                                        <p:tgtEl>
                                          <p:spTgt spid="68"/>
                                        </p:tgtEl>
                                        <p:attrNameLst>
                                          <p:attrName>ppt_x</p:attrName>
                                        </p:attrNameLst>
                                      </p:cBhvr>
                                      <p:tavLst>
                                        <p:tav tm="0">
                                          <p:val>
                                            <p:strVal val="1+#ppt_w/2"/>
                                          </p:val>
                                        </p:tav>
                                        <p:tav tm="100000">
                                          <p:val>
                                            <p:strVal val="#ppt_x"/>
                                          </p:val>
                                        </p:tav>
                                      </p:tavLst>
                                    </p:anim>
                                    <p:anim calcmode="lin" valueType="num">
                                      <p:cBhvr additive="base">
                                        <p:cTn id="108" dur="2500" fill="hold"/>
                                        <p:tgtEl>
                                          <p:spTgt spid="68"/>
                                        </p:tgtEl>
                                        <p:attrNameLst>
                                          <p:attrName>ppt_y</p:attrName>
                                        </p:attrNameLst>
                                      </p:cBhvr>
                                      <p:tavLst>
                                        <p:tav tm="0">
                                          <p:val>
                                            <p:strVal val="1+#ppt_h/2"/>
                                          </p:val>
                                        </p:tav>
                                        <p:tav tm="100000">
                                          <p:val>
                                            <p:strVal val="#ppt_y"/>
                                          </p:val>
                                        </p:tav>
                                      </p:tavLst>
                                    </p:anim>
                                  </p:childTnLst>
                                </p:cTn>
                              </p:par>
                              <p:par>
                                <p:cTn id="109" presetID="2" presetClass="entr" presetSubtype="6" fill="hold" grpId="0" nodeType="withEffect">
                                  <p:stCondLst>
                                    <p:cond delay="0"/>
                                  </p:stCondLst>
                                  <p:childTnLst>
                                    <p:set>
                                      <p:cBhvr>
                                        <p:cTn id="110" dur="1" fill="hold">
                                          <p:stCondLst>
                                            <p:cond delay="0"/>
                                          </p:stCondLst>
                                        </p:cTn>
                                        <p:tgtEl>
                                          <p:spTgt spid="65"/>
                                        </p:tgtEl>
                                        <p:attrNameLst>
                                          <p:attrName>style.visibility</p:attrName>
                                        </p:attrNameLst>
                                      </p:cBhvr>
                                      <p:to>
                                        <p:strVal val="visible"/>
                                      </p:to>
                                    </p:set>
                                    <p:anim calcmode="lin" valueType="num">
                                      <p:cBhvr additive="base">
                                        <p:cTn id="111" dur="2500" fill="hold"/>
                                        <p:tgtEl>
                                          <p:spTgt spid="65"/>
                                        </p:tgtEl>
                                        <p:attrNameLst>
                                          <p:attrName>ppt_x</p:attrName>
                                        </p:attrNameLst>
                                      </p:cBhvr>
                                      <p:tavLst>
                                        <p:tav tm="0">
                                          <p:val>
                                            <p:strVal val="1+#ppt_w/2"/>
                                          </p:val>
                                        </p:tav>
                                        <p:tav tm="100000">
                                          <p:val>
                                            <p:strVal val="#ppt_x"/>
                                          </p:val>
                                        </p:tav>
                                      </p:tavLst>
                                    </p:anim>
                                    <p:anim calcmode="lin" valueType="num">
                                      <p:cBhvr additive="base">
                                        <p:cTn id="112" dur="2500" fill="hold"/>
                                        <p:tgtEl>
                                          <p:spTgt spid="65"/>
                                        </p:tgtEl>
                                        <p:attrNameLst>
                                          <p:attrName>ppt_y</p:attrName>
                                        </p:attrNameLst>
                                      </p:cBhvr>
                                      <p:tavLst>
                                        <p:tav tm="0">
                                          <p:val>
                                            <p:strVal val="1+#ppt_h/2"/>
                                          </p:val>
                                        </p:tav>
                                        <p:tav tm="100000">
                                          <p:val>
                                            <p:strVal val="#ppt_y"/>
                                          </p:val>
                                        </p:tav>
                                      </p:tavLst>
                                    </p:anim>
                                  </p:childTnLst>
                                </p:cTn>
                              </p:par>
                              <p:par>
                                <p:cTn id="113" presetID="2" presetClass="entr" presetSubtype="6" fill="hold" grpId="0" nodeType="withEffect">
                                  <p:stCondLst>
                                    <p:cond delay="0"/>
                                  </p:stCondLst>
                                  <p:childTnLst>
                                    <p:set>
                                      <p:cBhvr>
                                        <p:cTn id="114" dur="1" fill="hold">
                                          <p:stCondLst>
                                            <p:cond delay="0"/>
                                          </p:stCondLst>
                                        </p:cTn>
                                        <p:tgtEl>
                                          <p:spTgt spid="66"/>
                                        </p:tgtEl>
                                        <p:attrNameLst>
                                          <p:attrName>style.visibility</p:attrName>
                                        </p:attrNameLst>
                                      </p:cBhvr>
                                      <p:to>
                                        <p:strVal val="visible"/>
                                      </p:to>
                                    </p:set>
                                    <p:anim calcmode="lin" valueType="num">
                                      <p:cBhvr additive="base">
                                        <p:cTn id="115" dur="2500" fill="hold"/>
                                        <p:tgtEl>
                                          <p:spTgt spid="66"/>
                                        </p:tgtEl>
                                        <p:attrNameLst>
                                          <p:attrName>ppt_x</p:attrName>
                                        </p:attrNameLst>
                                      </p:cBhvr>
                                      <p:tavLst>
                                        <p:tav tm="0">
                                          <p:val>
                                            <p:strVal val="1+#ppt_w/2"/>
                                          </p:val>
                                        </p:tav>
                                        <p:tav tm="100000">
                                          <p:val>
                                            <p:strVal val="#ppt_x"/>
                                          </p:val>
                                        </p:tav>
                                      </p:tavLst>
                                    </p:anim>
                                    <p:anim calcmode="lin" valueType="num">
                                      <p:cBhvr additive="base">
                                        <p:cTn id="116" dur="2500" fill="hold"/>
                                        <p:tgtEl>
                                          <p:spTgt spid="66"/>
                                        </p:tgtEl>
                                        <p:attrNameLst>
                                          <p:attrName>ppt_y</p:attrName>
                                        </p:attrNameLst>
                                      </p:cBhvr>
                                      <p:tavLst>
                                        <p:tav tm="0">
                                          <p:val>
                                            <p:strVal val="1+#ppt_h/2"/>
                                          </p:val>
                                        </p:tav>
                                        <p:tav tm="100000">
                                          <p:val>
                                            <p:strVal val="#ppt_y"/>
                                          </p:val>
                                        </p:tav>
                                      </p:tavLst>
                                    </p:anim>
                                  </p:childTnLst>
                                </p:cTn>
                              </p:par>
                              <p:par>
                                <p:cTn id="117" presetID="2" presetClass="entr" presetSubtype="6" fill="hold" grpId="0" nodeType="withEffect">
                                  <p:stCondLst>
                                    <p:cond delay="0"/>
                                  </p:stCondLst>
                                  <p:childTnLst>
                                    <p:set>
                                      <p:cBhvr>
                                        <p:cTn id="118" dur="1" fill="hold">
                                          <p:stCondLst>
                                            <p:cond delay="0"/>
                                          </p:stCondLst>
                                        </p:cTn>
                                        <p:tgtEl>
                                          <p:spTgt spid="61"/>
                                        </p:tgtEl>
                                        <p:attrNameLst>
                                          <p:attrName>style.visibility</p:attrName>
                                        </p:attrNameLst>
                                      </p:cBhvr>
                                      <p:to>
                                        <p:strVal val="visible"/>
                                      </p:to>
                                    </p:set>
                                    <p:anim calcmode="lin" valueType="num">
                                      <p:cBhvr additive="base">
                                        <p:cTn id="119" dur="2500" fill="hold"/>
                                        <p:tgtEl>
                                          <p:spTgt spid="61"/>
                                        </p:tgtEl>
                                        <p:attrNameLst>
                                          <p:attrName>ppt_x</p:attrName>
                                        </p:attrNameLst>
                                      </p:cBhvr>
                                      <p:tavLst>
                                        <p:tav tm="0">
                                          <p:val>
                                            <p:strVal val="1+#ppt_w/2"/>
                                          </p:val>
                                        </p:tav>
                                        <p:tav tm="100000">
                                          <p:val>
                                            <p:strVal val="#ppt_x"/>
                                          </p:val>
                                        </p:tav>
                                      </p:tavLst>
                                    </p:anim>
                                    <p:anim calcmode="lin" valueType="num">
                                      <p:cBhvr additive="base">
                                        <p:cTn id="120" dur="2500" fill="hold"/>
                                        <p:tgtEl>
                                          <p:spTgt spid="61"/>
                                        </p:tgtEl>
                                        <p:attrNameLst>
                                          <p:attrName>ppt_y</p:attrName>
                                        </p:attrNameLst>
                                      </p:cBhvr>
                                      <p:tavLst>
                                        <p:tav tm="0">
                                          <p:val>
                                            <p:strVal val="1+#ppt_h/2"/>
                                          </p:val>
                                        </p:tav>
                                        <p:tav tm="100000">
                                          <p:val>
                                            <p:strVal val="#ppt_y"/>
                                          </p:val>
                                        </p:tav>
                                      </p:tavLst>
                                    </p:anim>
                                  </p:childTnLst>
                                </p:cTn>
                              </p:par>
                              <p:par>
                                <p:cTn id="121" presetID="2" presetClass="entr" presetSubtype="6" fill="hold" grpId="0" nodeType="withEffect">
                                  <p:stCondLst>
                                    <p:cond delay="0"/>
                                  </p:stCondLst>
                                  <p:childTnLst>
                                    <p:set>
                                      <p:cBhvr>
                                        <p:cTn id="122" dur="1" fill="hold">
                                          <p:stCondLst>
                                            <p:cond delay="0"/>
                                          </p:stCondLst>
                                        </p:cTn>
                                        <p:tgtEl>
                                          <p:spTgt spid="62"/>
                                        </p:tgtEl>
                                        <p:attrNameLst>
                                          <p:attrName>style.visibility</p:attrName>
                                        </p:attrNameLst>
                                      </p:cBhvr>
                                      <p:to>
                                        <p:strVal val="visible"/>
                                      </p:to>
                                    </p:set>
                                    <p:anim calcmode="lin" valueType="num">
                                      <p:cBhvr additive="base">
                                        <p:cTn id="123" dur="2500" fill="hold"/>
                                        <p:tgtEl>
                                          <p:spTgt spid="62"/>
                                        </p:tgtEl>
                                        <p:attrNameLst>
                                          <p:attrName>ppt_x</p:attrName>
                                        </p:attrNameLst>
                                      </p:cBhvr>
                                      <p:tavLst>
                                        <p:tav tm="0">
                                          <p:val>
                                            <p:strVal val="1+#ppt_w/2"/>
                                          </p:val>
                                        </p:tav>
                                        <p:tav tm="100000">
                                          <p:val>
                                            <p:strVal val="#ppt_x"/>
                                          </p:val>
                                        </p:tav>
                                      </p:tavLst>
                                    </p:anim>
                                    <p:anim calcmode="lin" valueType="num">
                                      <p:cBhvr additive="base">
                                        <p:cTn id="124" dur="2500" fill="hold"/>
                                        <p:tgtEl>
                                          <p:spTgt spid="62"/>
                                        </p:tgtEl>
                                        <p:attrNameLst>
                                          <p:attrName>ppt_y</p:attrName>
                                        </p:attrNameLst>
                                      </p:cBhvr>
                                      <p:tavLst>
                                        <p:tav tm="0">
                                          <p:val>
                                            <p:strVal val="1+#ppt_h/2"/>
                                          </p:val>
                                        </p:tav>
                                        <p:tav tm="100000">
                                          <p:val>
                                            <p:strVal val="#ppt_y"/>
                                          </p:val>
                                        </p:tav>
                                      </p:tavLst>
                                    </p:anim>
                                  </p:childTnLst>
                                </p:cTn>
                              </p:par>
                              <p:par>
                                <p:cTn id="125" presetID="2" presetClass="entr" presetSubtype="6" fill="hold" grpId="0" nodeType="withEffect">
                                  <p:stCondLst>
                                    <p:cond delay="0"/>
                                  </p:stCondLst>
                                  <p:childTnLst>
                                    <p:set>
                                      <p:cBhvr>
                                        <p:cTn id="126" dur="1" fill="hold">
                                          <p:stCondLst>
                                            <p:cond delay="0"/>
                                          </p:stCondLst>
                                        </p:cTn>
                                        <p:tgtEl>
                                          <p:spTgt spid="59"/>
                                        </p:tgtEl>
                                        <p:attrNameLst>
                                          <p:attrName>style.visibility</p:attrName>
                                        </p:attrNameLst>
                                      </p:cBhvr>
                                      <p:to>
                                        <p:strVal val="visible"/>
                                      </p:to>
                                    </p:set>
                                    <p:anim calcmode="lin" valueType="num">
                                      <p:cBhvr additive="base">
                                        <p:cTn id="127" dur="2500" fill="hold"/>
                                        <p:tgtEl>
                                          <p:spTgt spid="59"/>
                                        </p:tgtEl>
                                        <p:attrNameLst>
                                          <p:attrName>ppt_x</p:attrName>
                                        </p:attrNameLst>
                                      </p:cBhvr>
                                      <p:tavLst>
                                        <p:tav tm="0">
                                          <p:val>
                                            <p:strVal val="1+#ppt_w/2"/>
                                          </p:val>
                                        </p:tav>
                                        <p:tav tm="100000">
                                          <p:val>
                                            <p:strVal val="#ppt_x"/>
                                          </p:val>
                                        </p:tav>
                                      </p:tavLst>
                                    </p:anim>
                                    <p:anim calcmode="lin" valueType="num">
                                      <p:cBhvr additive="base">
                                        <p:cTn id="128" dur="2500" fill="hold"/>
                                        <p:tgtEl>
                                          <p:spTgt spid="59"/>
                                        </p:tgtEl>
                                        <p:attrNameLst>
                                          <p:attrName>ppt_y</p:attrName>
                                        </p:attrNameLst>
                                      </p:cBhvr>
                                      <p:tavLst>
                                        <p:tav tm="0">
                                          <p:val>
                                            <p:strVal val="1+#ppt_h/2"/>
                                          </p:val>
                                        </p:tav>
                                        <p:tav tm="100000">
                                          <p:val>
                                            <p:strVal val="#ppt_y"/>
                                          </p:val>
                                        </p:tav>
                                      </p:tavLst>
                                    </p:anim>
                                  </p:childTnLst>
                                </p:cTn>
                              </p:par>
                              <p:par>
                                <p:cTn id="129" presetID="2" presetClass="entr" presetSubtype="6" fill="hold" grpId="0" nodeType="withEffect">
                                  <p:stCondLst>
                                    <p:cond delay="0"/>
                                  </p:stCondLst>
                                  <p:childTnLst>
                                    <p:set>
                                      <p:cBhvr>
                                        <p:cTn id="130" dur="1" fill="hold">
                                          <p:stCondLst>
                                            <p:cond delay="0"/>
                                          </p:stCondLst>
                                        </p:cTn>
                                        <p:tgtEl>
                                          <p:spTgt spid="60"/>
                                        </p:tgtEl>
                                        <p:attrNameLst>
                                          <p:attrName>style.visibility</p:attrName>
                                        </p:attrNameLst>
                                      </p:cBhvr>
                                      <p:to>
                                        <p:strVal val="visible"/>
                                      </p:to>
                                    </p:set>
                                    <p:anim calcmode="lin" valueType="num">
                                      <p:cBhvr additive="base">
                                        <p:cTn id="131" dur="2500" fill="hold"/>
                                        <p:tgtEl>
                                          <p:spTgt spid="60"/>
                                        </p:tgtEl>
                                        <p:attrNameLst>
                                          <p:attrName>ppt_x</p:attrName>
                                        </p:attrNameLst>
                                      </p:cBhvr>
                                      <p:tavLst>
                                        <p:tav tm="0">
                                          <p:val>
                                            <p:strVal val="1+#ppt_w/2"/>
                                          </p:val>
                                        </p:tav>
                                        <p:tav tm="100000">
                                          <p:val>
                                            <p:strVal val="#ppt_x"/>
                                          </p:val>
                                        </p:tav>
                                      </p:tavLst>
                                    </p:anim>
                                    <p:anim calcmode="lin" valueType="num">
                                      <p:cBhvr additive="base">
                                        <p:cTn id="132" dur="2500" fill="hold"/>
                                        <p:tgtEl>
                                          <p:spTgt spid="60"/>
                                        </p:tgtEl>
                                        <p:attrNameLst>
                                          <p:attrName>ppt_y</p:attrName>
                                        </p:attrNameLst>
                                      </p:cBhvr>
                                      <p:tavLst>
                                        <p:tav tm="0">
                                          <p:val>
                                            <p:strVal val="1+#ppt_h/2"/>
                                          </p:val>
                                        </p:tav>
                                        <p:tav tm="100000">
                                          <p:val>
                                            <p:strVal val="#ppt_y"/>
                                          </p:val>
                                        </p:tav>
                                      </p:tavLst>
                                    </p:anim>
                                  </p:childTnLst>
                                </p:cTn>
                              </p:par>
                              <p:par>
                                <p:cTn id="133" presetID="2" presetClass="entr" presetSubtype="6" fill="hold" grpId="0" nodeType="withEffect">
                                  <p:stCondLst>
                                    <p:cond delay="0"/>
                                  </p:stCondLst>
                                  <p:childTnLst>
                                    <p:set>
                                      <p:cBhvr>
                                        <p:cTn id="134" dur="1" fill="hold">
                                          <p:stCondLst>
                                            <p:cond delay="0"/>
                                          </p:stCondLst>
                                        </p:cTn>
                                        <p:tgtEl>
                                          <p:spTgt spid="55"/>
                                        </p:tgtEl>
                                        <p:attrNameLst>
                                          <p:attrName>style.visibility</p:attrName>
                                        </p:attrNameLst>
                                      </p:cBhvr>
                                      <p:to>
                                        <p:strVal val="visible"/>
                                      </p:to>
                                    </p:set>
                                    <p:anim calcmode="lin" valueType="num">
                                      <p:cBhvr additive="base">
                                        <p:cTn id="135" dur="2500" fill="hold"/>
                                        <p:tgtEl>
                                          <p:spTgt spid="55"/>
                                        </p:tgtEl>
                                        <p:attrNameLst>
                                          <p:attrName>ppt_x</p:attrName>
                                        </p:attrNameLst>
                                      </p:cBhvr>
                                      <p:tavLst>
                                        <p:tav tm="0">
                                          <p:val>
                                            <p:strVal val="1+#ppt_w/2"/>
                                          </p:val>
                                        </p:tav>
                                        <p:tav tm="100000">
                                          <p:val>
                                            <p:strVal val="#ppt_x"/>
                                          </p:val>
                                        </p:tav>
                                      </p:tavLst>
                                    </p:anim>
                                    <p:anim calcmode="lin" valueType="num">
                                      <p:cBhvr additive="base">
                                        <p:cTn id="136" dur="2500" fill="hold"/>
                                        <p:tgtEl>
                                          <p:spTgt spid="55"/>
                                        </p:tgtEl>
                                        <p:attrNameLst>
                                          <p:attrName>ppt_y</p:attrName>
                                        </p:attrNameLst>
                                      </p:cBhvr>
                                      <p:tavLst>
                                        <p:tav tm="0">
                                          <p:val>
                                            <p:strVal val="1+#ppt_h/2"/>
                                          </p:val>
                                        </p:tav>
                                        <p:tav tm="100000">
                                          <p:val>
                                            <p:strVal val="#ppt_y"/>
                                          </p:val>
                                        </p:tav>
                                      </p:tavLst>
                                    </p:anim>
                                  </p:childTnLst>
                                </p:cTn>
                              </p:par>
                              <p:par>
                                <p:cTn id="137" presetID="2" presetClass="entr" presetSubtype="6" fill="hold" grpId="0" nodeType="withEffect">
                                  <p:stCondLst>
                                    <p:cond delay="0"/>
                                  </p:stCondLst>
                                  <p:childTnLst>
                                    <p:set>
                                      <p:cBhvr>
                                        <p:cTn id="138" dur="1" fill="hold">
                                          <p:stCondLst>
                                            <p:cond delay="0"/>
                                          </p:stCondLst>
                                        </p:cTn>
                                        <p:tgtEl>
                                          <p:spTgt spid="56"/>
                                        </p:tgtEl>
                                        <p:attrNameLst>
                                          <p:attrName>style.visibility</p:attrName>
                                        </p:attrNameLst>
                                      </p:cBhvr>
                                      <p:to>
                                        <p:strVal val="visible"/>
                                      </p:to>
                                    </p:set>
                                    <p:anim calcmode="lin" valueType="num">
                                      <p:cBhvr additive="base">
                                        <p:cTn id="139" dur="2500" fill="hold"/>
                                        <p:tgtEl>
                                          <p:spTgt spid="56"/>
                                        </p:tgtEl>
                                        <p:attrNameLst>
                                          <p:attrName>ppt_x</p:attrName>
                                        </p:attrNameLst>
                                      </p:cBhvr>
                                      <p:tavLst>
                                        <p:tav tm="0">
                                          <p:val>
                                            <p:strVal val="1+#ppt_w/2"/>
                                          </p:val>
                                        </p:tav>
                                        <p:tav tm="100000">
                                          <p:val>
                                            <p:strVal val="#ppt_x"/>
                                          </p:val>
                                        </p:tav>
                                      </p:tavLst>
                                    </p:anim>
                                    <p:anim calcmode="lin" valueType="num">
                                      <p:cBhvr additive="base">
                                        <p:cTn id="140" dur="2500" fill="hold"/>
                                        <p:tgtEl>
                                          <p:spTgt spid="56"/>
                                        </p:tgtEl>
                                        <p:attrNameLst>
                                          <p:attrName>ppt_y</p:attrName>
                                        </p:attrNameLst>
                                      </p:cBhvr>
                                      <p:tavLst>
                                        <p:tav tm="0">
                                          <p:val>
                                            <p:strVal val="1+#ppt_h/2"/>
                                          </p:val>
                                        </p:tav>
                                        <p:tav tm="100000">
                                          <p:val>
                                            <p:strVal val="#ppt_y"/>
                                          </p:val>
                                        </p:tav>
                                      </p:tavLst>
                                    </p:anim>
                                  </p:childTnLst>
                                </p:cTn>
                              </p:par>
                              <p:par>
                                <p:cTn id="141" presetID="2" presetClass="entr" presetSubtype="6" fill="hold" grpId="0" nodeType="withEffect">
                                  <p:stCondLst>
                                    <p:cond delay="0"/>
                                  </p:stCondLst>
                                  <p:childTnLst>
                                    <p:set>
                                      <p:cBhvr>
                                        <p:cTn id="142" dur="1" fill="hold">
                                          <p:stCondLst>
                                            <p:cond delay="0"/>
                                          </p:stCondLst>
                                        </p:cTn>
                                        <p:tgtEl>
                                          <p:spTgt spid="53"/>
                                        </p:tgtEl>
                                        <p:attrNameLst>
                                          <p:attrName>style.visibility</p:attrName>
                                        </p:attrNameLst>
                                      </p:cBhvr>
                                      <p:to>
                                        <p:strVal val="visible"/>
                                      </p:to>
                                    </p:set>
                                    <p:anim calcmode="lin" valueType="num">
                                      <p:cBhvr additive="base">
                                        <p:cTn id="143" dur="2500" fill="hold"/>
                                        <p:tgtEl>
                                          <p:spTgt spid="53"/>
                                        </p:tgtEl>
                                        <p:attrNameLst>
                                          <p:attrName>ppt_x</p:attrName>
                                        </p:attrNameLst>
                                      </p:cBhvr>
                                      <p:tavLst>
                                        <p:tav tm="0">
                                          <p:val>
                                            <p:strVal val="1+#ppt_w/2"/>
                                          </p:val>
                                        </p:tav>
                                        <p:tav tm="100000">
                                          <p:val>
                                            <p:strVal val="#ppt_x"/>
                                          </p:val>
                                        </p:tav>
                                      </p:tavLst>
                                    </p:anim>
                                    <p:anim calcmode="lin" valueType="num">
                                      <p:cBhvr additive="base">
                                        <p:cTn id="144" dur="2500" fill="hold"/>
                                        <p:tgtEl>
                                          <p:spTgt spid="53"/>
                                        </p:tgtEl>
                                        <p:attrNameLst>
                                          <p:attrName>ppt_y</p:attrName>
                                        </p:attrNameLst>
                                      </p:cBhvr>
                                      <p:tavLst>
                                        <p:tav tm="0">
                                          <p:val>
                                            <p:strVal val="1+#ppt_h/2"/>
                                          </p:val>
                                        </p:tav>
                                        <p:tav tm="100000">
                                          <p:val>
                                            <p:strVal val="#ppt_y"/>
                                          </p:val>
                                        </p:tav>
                                      </p:tavLst>
                                    </p:anim>
                                  </p:childTnLst>
                                </p:cTn>
                              </p:par>
                              <p:par>
                                <p:cTn id="145" presetID="2" presetClass="entr" presetSubtype="6" fill="hold" grpId="0" nodeType="withEffect">
                                  <p:stCondLst>
                                    <p:cond delay="0"/>
                                  </p:stCondLst>
                                  <p:childTnLst>
                                    <p:set>
                                      <p:cBhvr>
                                        <p:cTn id="146" dur="1" fill="hold">
                                          <p:stCondLst>
                                            <p:cond delay="0"/>
                                          </p:stCondLst>
                                        </p:cTn>
                                        <p:tgtEl>
                                          <p:spTgt spid="54"/>
                                        </p:tgtEl>
                                        <p:attrNameLst>
                                          <p:attrName>style.visibility</p:attrName>
                                        </p:attrNameLst>
                                      </p:cBhvr>
                                      <p:to>
                                        <p:strVal val="visible"/>
                                      </p:to>
                                    </p:set>
                                    <p:anim calcmode="lin" valueType="num">
                                      <p:cBhvr additive="base">
                                        <p:cTn id="147" dur="2500" fill="hold"/>
                                        <p:tgtEl>
                                          <p:spTgt spid="54"/>
                                        </p:tgtEl>
                                        <p:attrNameLst>
                                          <p:attrName>ppt_x</p:attrName>
                                        </p:attrNameLst>
                                      </p:cBhvr>
                                      <p:tavLst>
                                        <p:tav tm="0">
                                          <p:val>
                                            <p:strVal val="1+#ppt_w/2"/>
                                          </p:val>
                                        </p:tav>
                                        <p:tav tm="100000">
                                          <p:val>
                                            <p:strVal val="#ppt_x"/>
                                          </p:val>
                                        </p:tav>
                                      </p:tavLst>
                                    </p:anim>
                                    <p:anim calcmode="lin" valueType="num">
                                      <p:cBhvr additive="base">
                                        <p:cTn id="148" dur="2500" fill="hold"/>
                                        <p:tgtEl>
                                          <p:spTgt spid="54"/>
                                        </p:tgtEl>
                                        <p:attrNameLst>
                                          <p:attrName>ppt_y</p:attrName>
                                        </p:attrNameLst>
                                      </p:cBhvr>
                                      <p:tavLst>
                                        <p:tav tm="0">
                                          <p:val>
                                            <p:strVal val="1+#ppt_h/2"/>
                                          </p:val>
                                        </p:tav>
                                        <p:tav tm="100000">
                                          <p:val>
                                            <p:strVal val="#ppt_y"/>
                                          </p:val>
                                        </p:tav>
                                      </p:tavLst>
                                    </p:anim>
                                  </p:childTnLst>
                                </p:cTn>
                              </p:par>
                              <p:par>
                                <p:cTn id="149" presetID="2" presetClass="entr" presetSubtype="6" fill="hold" grpId="0" nodeType="withEffect">
                                  <p:stCondLst>
                                    <p:cond delay="0"/>
                                  </p:stCondLst>
                                  <p:childTnLst>
                                    <p:set>
                                      <p:cBhvr>
                                        <p:cTn id="150" dur="1" fill="hold">
                                          <p:stCondLst>
                                            <p:cond delay="0"/>
                                          </p:stCondLst>
                                        </p:cTn>
                                        <p:tgtEl>
                                          <p:spTgt spid="89"/>
                                        </p:tgtEl>
                                        <p:attrNameLst>
                                          <p:attrName>style.visibility</p:attrName>
                                        </p:attrNameLst>
                                      </p:cBhvr>
                                      <p:to>
                                        <p:strVal val="visible"/>
                                      </p:to>
                                    </p:set>
                                    <p:anim calcmode="lin" valueType="num">
                                      <p:cBhvr additive="base">
                                        <p:cTn id="151" dur="2500" fill="hold"/>
                                        <p:tgtEl>
                                          <p:spTgt spid="89"/>
                                        </p:tgtEl>
                                        <p:attrNameLst>
                                          <p:attrName>ppt_x</p:attrName>
                                        </p:attrNameLst>
                                      </p:cBhvr>
                                      <p:tavLst>
                                        <p:tav tm="0">
                                          <p:val>
                                            <p:strVal val="1+#ppt_w/2"/>
                                          </p:val>
                                        </p:tav>
                                        <p:tav tm="100000">
                                          <p:val>
                                            <p:strVal val="#ppt_x"/>
                                          </p:val>
                                        </p:tav>
                                      </p:tavLst>
                                    </p:anim>
                                    <p:anim calcmode="lin" valueType="num">
                                      <p:cBhvr additive="base">
                                        <p:cTn id="152" dur="2500" fill="hold"/>
                                        <p:tgtEl>
                                          <p:spTgt spid="89"/>
                                        </p:tgtEl>
                                        <p:attrNameLst>
                                          <p:attrName>ppt_y</p:attrName>
                                        </p:attrNameLst>
                                      </p:cBhvr>
                                      <p:tavLst>
                                        <p:tav tm="0">
                                          <p:val>
                                            <p:strVal val="1+#ppt_h/2"/>
                                          </p:val>
                                        </p:tav>
                                        <p:tav tm="100000">
                                          <p:val>
                                            <p:strVal val="#ppt_y"/>
                                          </p:val>
                                        </p:tav>
                                      </p:tavLst>
                                    </p:anim>
                                  </p:childTnLst>
                                </p:cTn>
                              </p:par>
                              <p:par>
                                <p:cTn id="153" presetID="2" presetClass="entr" presetSubtype="6" fill="hold" grpId="0" nodeType="withEffect">
                                  <p:stCondLst>
                                    <p:cond delay="0"/>
                                  </p:stCondLst>
                                  <p:childTnLst>
                                    <p:set>
                                      <p:cBhvr>
                                        <p:cTn id="154" dur="1" fill="hold">
                                          <p:stCondLst>
                                            <p:cond delay="0"/>
                                          </p:stCondLst>
                                        </p:cTn>
                                        <p:tgtEl>
                                          <p:spTgt spid="90"/>
                                        </p:tgtEl>
                                        <p:attrNameLst>
                                          <p:attrName>style.visibility</p:attrName>
                                        </p:attrNameLst>
                                      </p:cBhvr>
                                      <p:to>
                                        <p:strVal val="visible"/>
                                      </p:to>
                                    </p:set>
                                    <p:anim calcmode="lin" valueType="num">
                                      <p:cBhvr additive="base">
                                        <p:cTn id="155" dur="2500" fill="hold"/>
                                        <p:tgtEl>
                                          <p:spTgt spid="90"/>
                                        </p:tgtEl>
                                        <p:attrNameLst>
                                          <p:attrName>ppt_x</p:attrName>
                                        </p:attrNameLst>
                                      </p:cBhvr>
                                      <p:tavLst>
                                        <p:tav tm="0">
                                          <p:val>
                                            <p:strVal val="1+#ppt_w/2"/>
                                          </p:val>
                                        </p:tav>
                                        <p:tav tm="100000">
                                          <p:val>
                                            <p:strVal val="#ppt_x"/>
                                          </p:val>
                                        </p:tav>
                                      </p:tavLst>
                                    </p:anim>
                                    <p:anim calcmode="lin" valueType="num">
                                      <p:cBhvr additive="base">
                                        <p:cTn id="156" dur="2500" fill="hold"/>
                                        <p:tgtEl>
                                          <p:spTgt spid="90"/>
                                        </p:tgtEl>
                                        <p:attrNameLst>
                                          <p:attrName>ppt_y</p:attrName>
                                        </p:attrNameLst>
                                      </p:cBhvr>
                                      <p:tavLst>
                                        <p:tav tm="0">
                                          <p:val>
                                            <p:strVal val="1+#ppt_h/2"/>
                                          </p:val>
                                        </p:tav>
                                        <p:tav tm="100000">
                                          <p:val>
                                            <p:strVal val="#ppt_y"/>
                                          </p:val>
                                        </p:tav>
                                      </p:tavLst>
                                    </p:anim>
                                  </p:childTnLst>
                                </p:cTn>
                              </p:par>
                              <p:par>
                                <p:cTn id="157" presetID="2" presetClass="entr" presetSubtype="6" fill="hold" grpId="0" nodeType="withEffect">
                                  <p:stCondLst>
                                    <p:cond delay="0"/>
                                  </p:stCondLst>
                                  <p:childTnLst>
                                    <p:set>
                                      <p:cBhvr>
                                        <p:cTn id="158" dur="1" fill="hold">
                                          <p:stCondLst>
                                            <p:cond delay="0"/>
                                          </p:stCondLst>
                                        </p:cTn>
                                        <p:tgtEl>
                                          <p:spTgt spid="87"/>
                                        </p:tgtEl>
                                        <p:attrNameLst>
                                          <p:attrName>style.visibility</p:attrName>
                                        </p:attrNameLst>
                                      </p:cBhvr>
                                      <p:to>
                                        <p:strVal val="visible"/>
                                      </p:to>
                                    </p:set>
                                    <p:anim calcmode="lin" valueType="num">
                                      <p:cBhvr additive="base">
                                        <p:cTn id="159" dur="2500" fill="hold"/>
                                        <p:tgtEl>
                                          <p:spTgt spid="87"/>
                                        </p:tgtEl>
                                        <p:attrNameLst>
                                          <p:attrName>ppt_x</p:attrName>
                                        </p:attrNameLst>
                                      </p:cBhvr>
                                      <p:tavLst>
                                        <p:tav tm="0">
                                          <p:val>
                                            <p:strVal val="1+#ppt_w/2"/>
                                          </p:val>
                                        </p:tav>
                                        <p:tav tm="100000">
                                          <p:val>
                                            <p:strVal val="#ppt_x"/>
                                          </p:val>
                                        </p:tav>
                                      </p:tavLst>
                                    </p:anim>
                                    <p:anim calcmode="lin" valueType="num">
                                      <p:cBhvr additive="base">
                                        <p:cTn id="160" dur="2500" fill="hold"/>
                                        <p:tgtEl>
                                          <p:spTgt spid="87"/>
                                        </p:tgtEl>
                                        <p:attrNameLst>
                                          <p:attrName>ppt_y</p:attrName>
                                        </p:attrNameLst>
                                      </p:cBhvr>
                                      <p:tavLst>
                                        <p:tav tm="0">
                                          <p:val>
                                            <p:strVal val="1+#ppt_h/2"/>
                                          </p:val>
                                        </p:tav>
                                        <p:tav tm="100000">
                                          <p:val>
                                            <p:strVal val="#ppt_y"/>
                                          </p:val>
                                        </p:tav>
                                      </p:tavLst>
                                    </p:anim>
                                  </p:childTnLst>
                                </p:cTn>
                              </p:par>
                              <p:par>
                                <p:cTn id="161" presetID="2" presetClass="entr" presetSubtype="6" fill="hold" grpId="0" nodeType="withEffect">
                                  <p:stCondLst>
                                    <p:cond delay="0"/>
                                  </p:stCondLst>
                                  <p:childTnLst>
                                    <p:set>
                                      <p:cBhvr>
                                        <p:cTn id="162" dur="1" fill="hold">
                                          <p:stCondLst>
                                            <p:cond delay="0"/>
                                          </p:stCondLst>
                                        </p:cTn>
                                        <p:tgtEl>
                                          <p:spTgt spid="88"/>
                                        </p:tgtEl>
                                        <p:attrNameLst>
                                          <p:attrName>style.visibility</p:attrName>
                                        </p:attrNameLst>
                                      </p:cBhvr>
                                      <p:to>
                                        <p:strVal val="visible"/>
                                      </p:to>
                                    </p:set>
                                    <p:anim calcmode="lin" valueType="num">
                                      <p:cBhvr additive="base">
                                        <p:cTn id="163" dur="2500" fill="hold"/>
                                        <p:tgtEl>
                                          <p:spTgt spid="88"/>
                                        </p:tgtEl>
                                        <p:attrNameLst>
                                          <p:attrName>ppt_x</p:attrName>
                                        </p:attrNameLst>
                                      </p:cBhvr>
                                      <p:tavLst>
                                        <p:tav tm="0">
                                          <p:val>
                                            <p:strVal val="1+#ppt_w/2"/>
                                          </p:val>
                                        </p:tav>
                                        <p:tav tm="100000">
                                          <p:val>
                                            <p:strVal val="#ppt_x"/>
                                          </p:val>
                                        </p:tav>
                                      </p:tavLst>
                                    </p:anim>
                                    <p:anim calcmode="lin" valueType="num">
                                      <p:cBhvr additive="base">
                                        <p:cTn id="164" dur="2500" fill="hold"/>
                                        <p:tgtEl>
                                          <p:spTgt spid="88"/>
                                        </p:tgtEl>
                                        <p:attrNameLst>
                                          <p:attrName>ppt_y</p:attrName>
                                        </p:attrNameLst>
                                      </p:cBhvr>
                                      <p:tavLst>
                                        <p:tav tm="0">
                                          <p:val>
                                            <p:strVal val="1+#ppt_h/2"/>
                                          </p:val>
                                        </p:tav>
                                        <p:tav tm="100000">
                                          <p:val>
                                            <p:strVal val="#ppt_y"/>
                                          </p:val>
                                        </p:tav>
                                      </p:tavLst>
                                    </p:anim>
                                  </p:childTnLst>
                                </p:cTn>
                              </p:par>
                              <p:par>
                                <p:cTn id="165" presetID="2" presetClass="entr" presetSubtype="6" fill="hold" grpId="0" nodeType="withEffect">
                                  <p:stCondLst>
                                    <p:cond delay="0"/>
                                  </p:stCondLst>
                                  <p:childTnLst>
                                    <p:set>
                                      <p:cBhvr>
                                        <p:cTn id="166" dur="1" fill="hold">
                                          <p:stCondLst>
                                            <p:cond delay="0"/>
                                          </p:stCondLst>
                                        </p:cTn>
                                        <p:tgtEl>
                                          <p:spTgt spid="83"/>
                                        </p:tgtEl>
                                        <p:attrNameLst>
                                          <p:attrName>style.visibility</p:attrName>
                                        </p:attrNameLst>
                                      </p:cBhvr>
                                      <p:to>
                                        <p:strVal val="visible"/>
                                      </p:to>
                                    </p:set>
                                    <p:anim calcmode="lin" valueType="num">
                                      <p:cBhvr additive="base">
                                        <p:cTn id="167" dur="2500" fill="hold"/>
                                        <p:tgtEl>
                                          <p:spTgt spid="83"/>
                                        </p:tgtEl>
                                        <p:attrNameLst>
                                          <p:attrName>ppt_x</p:attrName>
                                        </p:attrNameLst>
                                      </p:cBhvr>
                                      <p:tavLst>
                                        <p:tav tm="0">
                                          <p:val>
                                            <p:strVal val="1+#ppt_w/2"/>
                                          </p:val>
                                        </p:tav>
                                        <p:tav tm="100000">
                                          <p:val>
                                            <p:strVal val="#ppt_x"/>
                                          </p:val>
                                        </p:tav>
                                      </p:tavLst>
                                    </p:anim>
                                    <p:anim calcmode="lin" valueType="num">
                                      <p:cBhvr additive="base">
                                        <p:cTn id="168" dur="2500" fill="hold"/>
                                        <p:tgtEl>
                                          <p:spTgt spid="83"/>
                                        </p:tgtEl>
                                        <p:attrNameLst>
                                          <p:attrName>ppt_y</p:attrName>
                                        </p:attrNameLst>
                                      </p:cBhvr>
                                      <p:tavLst>
                                        <p:tav tm="0">
                                          <p:val>
                                            <p:strVal val="1+#ppt_h/2"/>
                                          </p:val>
                                        </p:tav>
                                        <p:tav tm="100000">
                                          <p:val>
                                            <p:strVal val="#ppt_y"/>
                                          </p:val>
                                        </p:tav>
                                      </p:tavLst>
                                    </p:anim>
                                  </p:childTnLst>
                                </p:cTn>
                              </p:par>
                              <p:par>
                                <p:cTn id="169" presetID="2" presetClass="entr" presetSubtype="6" fill="hold" grpId="0" nodeType="withEffect">
                                  <p:stCondLst>
                                    <p:cond delay="0"/>
                                  </p:stCondLst>
                                  <p:childTnLst>
                                    <p:set>
                                      <p:cBhvr>
                                        <p:cTn id="170" dur="1" fill="hold">
                                          <p:stCondLst>
                                            <p:cond delay="0"/>
                                          </p:stCondLst>
                                        </p:cTn>
                                        <p:tgtEl>
                                          <p:spTgt spid="84"/>
                                        </p:tgtEl>
                                        <p:attrNameLst>
                                          <p:attrName>style.visibility</p:attrName>
                                        </p:attrNameLst>
                                      </p:cBhvr>
                                      <p:to>
                                        <p:strVal val="visible"/>
                                      </p:to>
                                    </p:set>
                                    <p:anim calcmode="lin" valueType="num">
                                      <p:cBhvr additive="base">
                                        <p:cTn id="171" dur="2500" fill="hold"/>
                                        <p:tgtEl>
                                          <p:spTgt spid="84"/>
                                        </p:tgtEl>
                                        <p:attrNameLst>
                                          <p:attrName>ppt_x</p:attrName>
                                        </p:attrNameLst>
                                      </p:cBhvr>
                                      <p:tavLst>
                                        <p:tav tm="0">
                                          <p:val>
                                            <p:strVal val="1+#ppt_w/2"/>
                                          </p:val>
                                        </p:tav>
                                        <p:tav tm="100000">
                                          <p:val>
                                            <p:strVal val="#ppt_x"/>
                                          </p:val>
                                        </p:tav>
                                      </p:tavLst>
                                    </p:anim>
                                    <p:anim calcmode="lin" valueType="num">
                                      <p:cBhvr additive="base">
                                        <p:cTn id="172" dur="2500" fill="hold"/>
                                        <p:tgtEl>
                                          <p:spTgt spid="84"/>
                                        </p:tgtEl>
                                        <p:attrNameLst>
                                          <p:attrName>ppt_y</p:attrName>
                                        </p:attrNameLst>
                                      </p:cBhvr>
                                      <p:tavLst>
                                        <p:tav tm="0">
                                          <p:val>
                                            <p:strVal val="1+#ppt_h/2"/>
                                          </p:val>
                                        </p:tav>
                                        <p:tav tm="100000">
                                          <p:val>
                                            <p:strVal val="#ppt_y"/>
                                          </p:val>
                                        </p:tav>
                                      </p:tavLst>
                                    </p:anim>
                                  </p:childTnLst>
                                </p:cTn>
                              </p:par>
                              <p:par>
                                <p:cTn id="173" presetID="2" presetClass="entr" presetSubtype="6" fill="hold" grpId="0" nodeType="withEffect">
                                  <p:stCondLst>
                                    <p:cond delay="0"/>
                                  </p:stCondLst>
                                  <p:childTnLst>
                                    <p:set>
                                      <p:cBhvr>
                                        <p:cTn id="174" dur="1" fill="hold">
                                          <p:stCondLst>
                                            <p:cond delay="0"/>
                                          </p:stCondLst>
                                        </p:cTn>
                                        <p:tgtEl>
                                          <p:spTgt spid="81"/>
                                        </p:tgtEl>
                                        <p:attrNameLst>
                                          <p:attrName>style.visibility</p:attrName>
                                        </p:attrNameLst>
                                      </p:cBhvr>
                                      <p:to>
                                        <p:strVal val="visible"/>
                                      </p:to>
                                    </p:set>
                                    <p:anim calcmode="lin" valueType="num">
                                      <p:cBhvr additive="base">
                                        <p:cTn id="175" dur="2500" fill="hold"/>
                                        <p:tgtEl>
                                          <p:spTgt spid="81"/>
                                        </p:tgtEl>
                                        <p:attrNameLst>
                                          <p:attrName>ppt_x</p:attrName>
                                        </p:attrNameLst>
                                      </p:cBhvr>
                                      <p:tavLst>
                                        <p:tav tm="0">
                                          <p:val>
                                            <p:strVal val="1+#ppt_w/2"/>
                                          </p:val>
                                        </p:tav>
                                        <p:tav tm="100000">
                                          <p:val>
                                            <p:strVal val="#ppt_x"/>
                                          </p:val>
                                        </p:tav>
                                      </p:tavLst>
                                    </p:anim>
                                    <p:anim calcmode="lin" valueType="num">
                                      <p:cBhvr additive="base">
                                        <p:cTn id="176" dur="2500" fill="hold"/>
                                        <p:tgtEl>
                                          <p:spTgt spid="81"/>
                                        </p:tgtEl>
                                        <p:attrNameLst>
                                          <p:attrName>ppt_y</p:attrName>
                                        </p:attrNameLst>
                                      </p:cBhvr>
                                      <p:tavLst>
                                        <p:tav tm="0">
                                          <p:val>
                                            <p:strVal val="1+#ppt_h/2"/>
                                          </p:val>
                                        </p:tav>
                                        <p:tav tm="100000">
                                          <p:val>
                                            <p:strVal val="#ppt_y"/>
                                          </p:val>
                                        </p:tav>
                                      </p:tavLst>
                                    </p:anim>
                                  </p:childTnLst>
                                </p:cTn>
                              </p:par>
                              <p:par>
                                <p:cTn id="177" presetID="2" presetClass="entr" presetSubtype="6" fill="hold" grpId="0" nodeType="withEffect">
                                  <p:stCondLst>
                                    <p:cond delay="0"/>
                                  </p:stCondLst>
                                  <p:childTnLst>
                                    <p:set>
                                      <p:cBhvr>
                                        <p:cTn id="178" dur="1" fill="hold">
                                          <p:stCondLst>
                                            <p:cond delay="0"/>
                                          </p:stCondLst>
                                        </p:cTn>
                                        <p:tgtEl>
                                          <p:spTgt spid="82"/>
                                        </p:tgtEl>
                                        <p:attrNameLst>
                                          <p:attrName>style.visibility</p:attrName>
                                        </p:attrNameLst>
                                      </p:cBhvr>
                                      <p:to>
                                        <p:strVal val="visible"/>
                                      </p:to>
                                    </p:set>
                                    <p:anim calcmode="lin" valueType="num">
                                      <p:cBhvr additive="base">
                                        <p:cTn id="179" dur="2500" fill="hold"/>
                                        <p:tgtEl>
                                          <p:spTgt spid="82"/>
                                        </p:tgtEl>
                                        <p:attrNameLst>
                                          <p:attrName>ppt_x</p:attrName>
                                        </p:attrNameLst>
                                      </p:cBhvr>
                                      <p:tavLst>
                                        <p:tav tm="0">
                                          <p:val>
                                            <p:strVal val="1+#ppt_w/2"/>
                                          </p:val>
                                        </p:tav>
                                        <p:tav tm="100000">
                                          <p:val>
                                            <p:strVal val="#ppt_x"/>
                                          </p:val>
                                        </p:tav>
                                      </p:tavLst>
                                    </p:anim>
                                    <p:anim calcmode="lin" valueType="num">
                                      <p:cBhvr additive="base">
                                        <p:cTn id="180" dur="2500" fill="hold"/>
                                        <p:tgtEl>
                                          <p:spTgt spid="82"/>
                                        </p:tgtEl>
                                        <p:attrNameLst>
                                          <p:attrName>ppt_y</p:attrName>
                                        </p:attrNameLst>
                                      </p:cBhvr>
                                      <p:tavLst>
                                        <p:tav tm="0">
                                          <p:val>
                                            <p:strVal val="1+#ppt_h/2"/>
                                          </p:val>
                                        </p:tav>
                                        <p:tav tm="100000">
                                          <p:val>
                                            <p:strVal val="#ppt_y"/>
                                          </p:val>
                                        </p:tav>
                                      </p:tavLst>
                                    </p:anim>
                                  </p:childTnLst>
                                </p:cTn>
                              </p:par>
                              <p:par>
                                <p:cTn id="181" presetID="2" presetClass="entr" presetSubtype="6" fill="hold" grpId="0" nodeType="withEffect">
                                  <p:stCondLst>
                                    <p:cond delay="0"/>
                                  </p:stCondLst>
                                  <p:childTnLst>
                                    <p:set>
                                      <p:cBhvr>
                                        <p:cTn id="182" dur="1" fill="hold">
                                          <p:stCondLst>
                                            <p:cond delay="0"/>
                                          </p:stCondLst>
                                        </p:cTn>
                                        <p:tgtEl>
                                          <p:spTgt spid="77"/>
                                        </p:tgtEl>
                                        <p:attrNameLst>
                                          <p:attrName>style.visibility</p:attrName>
                                        </p:attrNameLst>
                                      </p:cBhvr>
                                      <p:to>
                                        <p:strVal val="visible"/>
                                      </p:to>
                                    </p:set>
                                    <p:anim calcmode="lin" valueType="num">
                                      <p:cBhvr additive="base">
                                        <p:cTn id="183" dur="2500" fill="hold"/>
                                        <p:tgtEl>
                                          <p:spTgt spid="77"/>
                                        </p:tgtEl>
                                        <p:attrNameLst>
                                          <p:attrName>ppt_x</p:attrName>
                                        </p:attrNameLst>
                                      </p:cBhvr>
                                      <p:tavLst>
                                        <p:tav tm="0">
                                          <p:val>
                                            <p:strVal val="1+#ppt_w/2"/>
                                          </p:val>
                                        </p:tav>
                                        <p:tav tm="100000">
                                          <p:val>
                                            <p:strVal val="#ppt_x"/>
                                          </p:val>
                                        </p:tav>
                                      </p:tavLst>
                                    </p:anim>
                                    <p:anim calcmode="lin" valueType="num">
                                      <p:cBhvr additive="base">
                                        <p:cTn id="184" dur="2500" fill="hold"/>
                                        <p:tgtEl>
                                          <p:spTgt spid="77"/>
                                        </p:tgtEl>
                                        <p:attrNameLst>
                                          <p:attrName>ppt_y</p:attrName>
                                        </p:attrNameLst>
                                      </p:cBhvr>
                                      <p:tavLst>
                                        <p:tav tm="0">
                                          <p:val>
                                            <p:strVal val="1+#ppt_h/2"/>
                                          </p:val>
                                        </p:tav>
                                        <p:tav tm="100000">
                                          <p:val>
                                            <p:strVal val="#ppt_y"/>
                                          </p:val>
                                        </p:tav>
                                      </p:tavLst>
                                    </p:anim>
                                  </p:childTnLst>
                                </p:cTn>
                              </p:par>
                              <p:par>
                                <p:cTn id="185" presetID="2" presetClass="entr" presetSubtype="6" fill="hold" grpId="0" nodeType="withEffect">
                                  <p:stCondLst>
                                    <p:cond delay="0"/>
                                  </p:stCondLst>
                                  <p:childTnLst>
                                    <p:set>
                                      <p:cBhvr>
                                        <p:cTn id="186" dur="1" fill="hold">
                                          <p:stCondLst>
                                            <p:cond delay="0"/>
                                          </p:stCondLst>
                                        </p:cTn>
                                        <p:tgtEl>
                                          <p:spTgt spid="78"/>
                                        </p:tgtEl>
                                        <p:attrNameLst>
                                          <p:attrName>style.visibility</p:attrName>
                                        </p:attrNameLst>
                                      </p:cBhvr>
                                      <p:to>
                                        <p:strVal val="visible"/>
                                      </p:to>
                                    </p:set>
                                    <p:anim calcmode="lin" valueType="num">
                                      <p:cBhvr additive="base">
                                        <p:cTn id="187" dur="2500" fill="hold"/>
                                        <p:tgtEl>
                                          <p:spTgt spid="78"/>
                                        </p:tgtEl>
                                        <p:attrNameLst>
                                          <p:attrName>ppt_x</p:attrName>
                                        </p:attrNameLst>
                                      </p:cBhvr>
                                      <p:tavLst>
                                        <p:tav tm="0">
                                          <p:val>
                                            <p:strVal val="1+#ppt_w/2"/>
                                          </p:val>
                                        </p:tav>
                                        <p:tav tm="100000">
                                          <p:val>
                                            <p:strVal val="#ppt_x"/>
                                          </p:val>
                                        </p:tav>
                                      </p:tavLst>
                                    </p:anim>
                                    <p:anim calcmode="lin" valueType="num">
                                      <p:cBhvr additive="base">
                                        <p:cTn id="188" dur="2500" fill="hold"/>
                                        <p:tgtEl>
                                          <p:spTgt spid="78"/>
                                        </p:tgtEl>
                                        <p:attrNameLst>
                                          <p:attrName>ppt_y</p:attrName>
                                        </p:attrNameLst>
                                      </p:cBhvr>
                                      <p:tavLst>
                                        <p:tav tm="0">
                                          <p:val>
                                            <p:strVal val="1+#ppt_h/2"/>
                                          </p:val>
                                        </p:tav>
                                        <p:tav tm="100000">
                                          <p:val>
                                            <p:strVal val="#ppt_y"/>
                                          </p:val>
                                        </p:tav>
                                      </p:tavLst>
                                    </p:anim>
                                  </p:childTnLst>
                                </p:cTn>
                              </p:par>
                              <p:par>
                                <p:cTn id="189" presetID="2" presetClass="entr" presetSubtype="6" fill="hold" grpId="0" nodeType="withEffect">
                                  <p:stCondLst>
                                    <p:cond delay="0"/>
                                  </p:stCondLst>
                                  <p:childTnLst>
                                    <p:set>
                                      <p:cBhvr>
                                        <p:cTn id="190" dur="1" fill="hold">
                                          <p:stCondLst>
                                            <p:cond delay="0"/>
                                          </p:stCondLst>
                                        </p:cTn>
                                        <p:tgtEl>
                                          <p:spTgt spid="75"/>
                                        </p:tgtEl>
                                        <p:attrNameLst>
                                          <p:attrName>style.visibility</p:attrName>
                                        </p:attrNameLst>
                                      </p:cBhvr>
                                      <p:to>
                                        <p:strVal val="visible"/>
                                      </p:to>
                                    </p:set>
                                    <p:anim calcmode="lin" valueType="num">
                                      <p:cBhvr additive="base">
                                        <p:cTn id="191" dur="2500" fill="hold"/>
                                        <p:tgtEl>
                                          <p:spTgt spid="75"/>
                                        </p:tgtEl>
                                        <p:attrNameLst>
                                          <p:attrName>ppt_x</p:attrName>
                                        </p:attrNameLst>
                                      </p:cBhvr>
                                      <p:tavLst>
                                        <p:tav tm="0">
                                          <p:val>
                                            <p:strVal val="1+#ppt_w/2"/>
                                          </p:val>
                                        </p:tav>
                                        <p:tav tm="100000">
                                          <p:val>
                                            <p:strVal val="#ppt_x"/>
                                          </p:val>
                                        </p:tav>
                                      </p:tavLst>
                                    </p:anim>
                                    <p:anim calcmode="lin" valueType="num">
                                      <p:cBhvr additive="base">
                                        <p:cTn id="192" dur="2500" fill="hold"/>
                                        <p:tgtEl>
                                          <p:spTgt spid="75"/>
                                        </p:tgtEl>
                                        <p:attrNameLst>
                                          <p:attrName>ppt_y</p:attrName>
                                        </p:attrNameLst>
                                      </p:cBhvr>
                                      <p:tavLst>
                                        <p:tav tm="0">
                                          <p:val>
                                            <p:strVal val="1+#ppt_h/2"/>
                                          </p:val>
                                        </p:tav>
                                        <p:tav tm="100000">
                                          <p:val>
                                            <p:strVal val="#ppt_y"/>
                                          </p:val>
                                        </p:tav>
                                      </p:tavLst>
                                    </p:anim>
                                  </p:childTnLst>
                                </p:cTn>
                              </p:par>
                              <p:par>
                                <p:cTn id="193" presetID="2" presetClass="entr" presetSubtype="6" fill="hold" grpId="0" nodeType="withEffect">
                                  <p:stCondLst>
                                    <p:cond delay="0"/>
                                  </p:stCondLst>
                                  <p:childTnLst>
                                    <p:set>
                                      <p:cBhvr>
                                        <p:cTn id="194" dur="1" fill="hold">
                                          <p:stCondLst>
                                            <p:cond delay="0"/>
                                          </p:stCondLst>
                                        </p:cTn>
                                        <p:tgtEl>
                                          <p:spTgt spid="76"/>
                                        </p:tgtEl>
                                        <p:attrNameLst>
                                          <p:attrName>style.visibility</p:attrName>
                                        </p:attrNameLst>
                                      </p:cBhvr>
                                      <p:to>
                                        <p:strVal val="visible"/>
                                      </p:to>
                                    </p:set>
                                    <p:anim calcmode="lin" valueType="num">
                                      <p:cBhvr additive="base">
                                        <p:cTn id="195" dur="2500" fill="hold"/>
                                        <p:tgtEl>
                                          <p:spTgt spid="76"/>
                                        </p:tgtEl>
                                        <p:attrNameLst>
                                          <p:attrName>ppt_x</p:attrName>
                                        </p:attrNameLst>
                                      </p:cBhvr>
                                      <p:tavLst>
                                        <p:tav tm="0">
                                          <p:val>
                                            <p:strVal val="1+#ppt_w/2"/>
                                          </p:val>
                                        </p:tav>
                                        <p:tav tm="100000">
                                          <p:val>
                                            <p:strVal val="#ppt_x"/>
                                          </p:val>
                                        </p:tav>
                                      </p:tavLst>
                                    </p:anim>
                                    <p:anim calcmode="lin" valueType="num">
                                      <p:cBhvr additive="base">
                                        <p:cTn id="196" dur="2500" fill="hold"/>
                                        <p:tgtEl>
                                          <p:spTgt spid="76"/>
                                        </p:tgtEl>
                                        <p:attrNameLst>
                                          <p:attrName>ppt_y</p:attrName>
                                        </p:attrNameLst>
                                      </p:cBhvr>
                                      <p:tavLst>
                                        <p:tav tm="0">
                                          <p:val>
                                            <p:strVal val="1+#ppt_h/2"/>
                                          </p:val>
                                        </p:tav>
                                        <p:tav tm="100000">
                                          <p:val>
                                            <p:strVal val="#ppt_y"/>
                                          </p:val>
                                        </p:tav>
                                      </p:tavLst>
                                    </p:anim>
                                  </p:childTnLst>
                                </p:cTn>
                              </p:par>
                              <p:par>
                                <p:cTn id="197" presetID="8" presetClass="emph" presetSubtype="0" fill="hold" grpId="1" nodeType="withEffect">
                                  <p:stCondLst>
                                    <p:cond delay="0"/>
                                  </p:stCondLst>
                                  <p:childTnLst>
                                    <p:animRot by="21600000">
                                      <p:cBhvr>
                                        <p:cTn id="198" dur="2500" fill="hold"/>
                                        <p:tgtEl>
                                          <p:spTgt spid="2"/>
                                        </p:tgtEl>
                                        <p:attrNameLst>
                                          <p:attrName>r</p:attrName>
                                        </p:attrNameLst>
                                      </p:cBhvr>
                                    </p:animRot>
                                  </p:childTnLst>
                                </p:cTn>
                              </p:par>
                              <p:par>
                                <p:cTn id="199" presetID="8" presetClass="emph" presetSubtype="0" fill="hold" grpId="1" nodeType="withEffect">
                                  <p:stCondLst>
                                    <p:cond delay="0"/>
                                  </p:stCondLst>
                                  <p:childTnLst>
                                    <p:animRot by="21600000">
                                      <p:cBhvr>
                                        <p:cTn id="200" dur="2500" fill="hold"/>
                                        <p:tgtEl>
                                          <p:spTgt spid="4"/>
                                        </p:tgtEl>
                                        <p:attrNameLst>
                                          <p:attrName>r</p:attrName>
                                        </p:attrNameLst>
                                      </p:cBhvr>
                                    </p:animRot>
                                  </p:childTnLst>
                                </p:cTn>
                              </p:par>
                              <p:par>
                                <p:cTn id="201" presetID="8" presetClass="emph" presetSubtype="0" fill="hold" grpId="1" nodeType="withEffect">
                                  <p:stCondLst>
                                    <p:cond delay="0"/>
                                  </p:stCondLst>
                                  <p:childTnLst>
                                    <p:animRot by="21600000">
                                      <p:cBhvr>
                                        <p:cTn id="202" dur="2500" fill="hold"/>
                                        <p:tgtEl>
                                          <p:spTgt spid="7"/>
                                        </p:tgtEl>
                                        <p:attrNameLst>
                                          <p:attrName>r</p:attrName>
                                        </p:attrNameLst>
                                      </p:cBhvr>
                                    </p:animRot>
                                  </p:childTnLst>
                                </p:cTn>
                              </p:par>
                              <p:par>
                                <p:cTn id="203" presetID="8" presetClass="emph" presetSubtype="0" fill="hold" grpId="1" nodeType="withEffect">
                                  <p:stCondLst>
                                    <p:cond delay="0"/>
                                  </p:stCondLst>
                                  <p:childTnLst>
                                    <p:animRot by="21600000">
                                      <p:cBhvr>
                                        <p:cTn id="204" dur="2500" fill="hold"/>
                                        <p:tgtEl>
                                          <p:spTgt spid="8"/>
                                        </p:tgtEl>
                                        <p:attrNameLst>
                                          <p:attrName>r</p:attrName>
                                        </p:attrNameLst>
                                      </p:cBhvr>
                                    </p:animRot>
                                  </p:childTnLst>
                                </p:cTn>
                              </p:par>
                              <p:par>
                                <p:cTn id="205" presetID="8" presetClass="emph" presetSubtype="0" fill="hold" grpId="1" nodeType="withEffect">
                                  <p:stCondLst>
                                    <p:cond delay="0"/>
                                  </p:stCondLst>
                                  <p:childTnLst>
                                    <p:animRot by="21600000">
                                      <p:cBhvr>
                                        <p:cTn id="206" dur="2500" fill="hold"/>
                                        <p:tgtEl>
                                          <p:spTgt spid="15"/>
                                        </p:tgtEl>
                                        <p:attrNameLst>
                                          <p:attrName>r</p:attrName>
                                        </p:attrNameLst>
                                      </p:cBhvr>
                                    </p:animRot>
                                  </p:childTnLst>
                                </p:cTn>
                              </p:par>
                              <p:par>
                                <p:cTn id="207" presetID="8" presetClass="emph" presetSubtype="0" fill="hold" grpId="1" nodeType="withEffect">
                                  <p:stCondLst>
                                    <p:cond delay="0"/>
                                  </p:stCondLst>
                                  <p:childTnLst>
                                    <p:animRot by="21600000">
                                      <p:cBhvr>
                                        <p:cTn id="208" dur="2500" fill="hold"/>
                                        <p:tgtEl>
                                          <p:spTgt spid="16"/>
                                        </p:tgtEl>
                                        <p:attrNameLst>
                                          <p:attrName>r</p:attrName>
                                        </p:attrNameLst>
                                      </p:cBhvr>
                                    </p:animRot>
                                  </p:childTnLst>
                                </p:cTn>
                              </p:par>
                              <p:par>
                                <p:cTn id="209" presetID="8" presetClass="emph" presetSubtype="0" fill="hold" grpId="1" nodeType="withEffect">
                                  <p:stCondLst>
                                    <p:cond delay="0"/>
                                  </p:stCondLst>
                                  <p:childTnLst>
                                    <p:animRot by="21600000">
                                      <p:cBhvr>
                                        <p:cTn id="210" dur="2500" fill="hold"/>
                                        <p:tgtEl>
                                          <p:spTgt spid="13"/>
                                        </p:tgtEl>
                                        <p:attrNameLst>
                                          <p:attrName>r</p:attrName>
                                        </p:attrNameLst>
                                      </p:cBhvr>
                                    </p:animRot>
                                  </p:childTnLst>
                                </p:cTn>
                              </p:par>
                              <p:par>
                                <p:cTn id="211" presetID="8" presetClass="emph" presetSubtype="0" fill="hold" grpId="1" nodeType="withEffect">
                                  <p:stCondLst>
                                    <p:cond delay="0"/>
                                  </p:stCondLst>
                                  <p:childTnLst>
                                    <p:animRot by="21600000">
                                      <p:cBhvr>
                                        <p:cTn id="212" dur="2500" fill="hold"/>
                                        <p:tgtEl>
                                          <p:spTgt spid="14"/>
                                        </p:tgtEl>
                                        <p:attrNameLst>
                                          <p:attrName>r</p:attrName>
                                        </p:attrNameLst>
                                      </p:cBhvr>
                                    </p:animRot>
                                  </p:childTnLst>
                                </p:cTn>
                              </p:par>
                              <p:par>
                                <p:cTn id="213" presetID="8" presetClass="emph" presetSubtype="0" fill="hold" grpId="1" nodeType="withEffect">
                                  <p:stCondLst>
                                    <p:cond delay="0"/>
                                  </p:stCondLst>
                                  <p:childTnLst>
                                    <p:animRot by="21600000">
                                      <p:cBhvr>
                                        <p:cTn id="214" dur="2500" fill="hold"/>
                                        <p:tgtEl>
                                          <p:spTgt spid="22"/>
                                        </p:tgtEl>
                                        <p:attrNameLst>
                                          <p:attrName>r</p:attrName>
                                        </p:attrNameLst>
                                      </p:cBhvr>
                                    </p:animRot>
                                  </p:childTnLst>
                                </p:cTn>
                              </p:par>
                              <p:par>
                                <p:cTn id="215" presetID="8" presetClass="emph" presetSubtype="0" fill="hold" grpId="1" nodeType="withEffect">
                                  <p:stCondLst>
                                    <p:cond delay="0"/>
                                  </p:stCondLst>
                                  <p:childTnLst>
                                    <p:animRot by="21600000">
                                      <p:cBhvr>
                                        <p:cTn id="216" dur="2500" fill="hold"/>
                                        <p:tgtEl>
                                          <p:spTgt spid="23"/>
                                        </p:tgtEl>
                                        <p:attrNameLst>
                                          <p:attrName>r</p:attrName>
                                        </p:attrNameLst>
                                      </p:cBhvr>
                                    </p:animRot>
                                  </p:childTnLst>
                                </p:cTn>
                              </p:par>
                              <p:par>
                                <p:cTn id="217" presetID="8" presetClass="emph" presetSubtype="0" fill="hold" grpId="1" nodeType="withEffect">
                                  <p:stCondLst>
                                    <p:cond delay="0"/>
                                  </p:stCondLst>
                                  <p:childTnLst>
                                    <p:animRot by="21600000">
                                      <p:cBhvr>
                                        <p:cTn id="218" dur="2500" fill="hold"/>
                                        <p:tgtEl>
                                          <p:spTgt spid="20"/>
                                        </p:tgtEl>
                                        <p:attrNameLst>
                                          <p:attrName>r</p:attrName>
                                        </p:attrNameLst>
                                      </p:cBhvr>
                                    </p:animRot>
                                  </p:childTnLst>
                                </p:cTn>
                              </p:par>
                              <p:par>
                                <p:cTn id="219" presetID="8" presetClass="emph" presetSubtype="0" fill="hold" grpId="1" nodeType="withEffect">
                                  <p:stCondLst>
                                    <p:cond delay="0"/>
                                  </p:stCondLst>
                                  <p:childTnLst>
                                    <p:animRot by="21600000">
                                      <p:cBhvr>
                                        <p:cTn id="220" dur="2500" fill="hold"/>
                                        <p:tgtEl>
                                          <p:spTgt spid="21"/>
                                        </p:tgtEl>
                                        <p:attrNameLst>
                                          <p:attrName>r</p:attrName>
                                        </p:attrNameLst>
                                      </p:cBhvr>
                                    </p:animRot>
                                  </p:childTnLst>
                                </p:cTn>
                              </p:par>
                              <p:par>
                                <p:cTn id="221" presetID="8" presetClass="emph" presetSubtype="0" fill="hold" grpId="1" nodeType="withEffect">
                                  <p:stCondLst>
                                    <p:cond delay="0"/>
                                  </p:stCondLst>
                                  <p:childTnLst>
                                    <p:animRot by="21600000">
                                      <p:cBhvr>
                                        <p:cTn id="222" dur="2500" fill="hold"/>
                                        <p:tgtEl>
                                          <p:spTgt spid="45"/>
                                        </p:tgtEl>
                                        <p:attrNameLst>
                                          <p:attrName>r</p:attrName>
                                        </p:attrNameLst>
                                      </p:cBhvr>
                                    </p:animRot>
                                  </p:childTnLst>
                                </p:cTn>
                              </p:par>
                              <p:par>
                                <p:cTn id="223" presetID="8" presetClass="emph" presetSubtype="0" fill="hold" grpId="1" nodeType="withEffect">
                                  <p:stCondLst>
                                    <p:cond delay="0"/>
                                  </p:stCondLst>
                                  <p:childTnLst>
                                    <p:animRot by="21600000">
                                      <p:cBhvr>
                                        <p:cTn id="224" dur="2500" fill="hold"/>
                                        <p:tgtEl>
                                          <p:spTgt spid="46"/>
                                        </p:tgtEl>
                                        <p:attrNameLst>
                                          <p:attrName>r</p:attrName>
                                        </p:attrNameLst>
                                      </p:cBhvr>
                                    </p:animRot>
                                  </p:childTnLst>
                                </p:cTn>
                              </p:par>
                              <p:par>
                                <p:cTn id="225" presetID="8" presetClass="emph" presetSubtype="0" fill="hold" grpId="1" nodeType="withEffect">
                                  <p:stCondLst>
                                    <p:cond delay="0"/>
                                  </p:stCondLst>
                                  <p:childTnLst>
                                    <p:animRot by="21600000">
                                      <p:cBhvr>
                                        <p:cTn id="226" dur="2500" fill="hold"/>
                                        <p:tgtEl>
                                          <p:spTgt spid="43"/>
                                        </p:tgtEl>
                                        <p:attrNameLst>
                                          <p:attrName>r</p:attrName>
                                        </p:attrNameLst>
                                      </p:cBhvr>
                                    </p:animRot>
                                  </p:childTnLst>
                                </p:cTn>
                              </p:par>
                              <p:par>
                                <p:cTn id="227" presetID="8" presetClass="emph" presetSubtype="0" fill="hold" grpId="1" nodeType="withEffect">
                                  <p:stCondLst>
                                    <p:cond delay="0"/>
                                  </p:stCondLst>
                                  <p:childTnLst>
                                    <p:animRot by="21600000">
                                      <p:cBhvr>
                                        <p:cTn id="228" dur="2500" fill="hold"/>
                                        <p:tgtEl>
                                          <p:spTgt spid="44"/>
                                        </p:tgtEl>
                                        <p:attrNameLst>
                                          <p:attrName>r</p:attrName>
                                        </p:attrNameLst>
                                      </p:cBhvr>
                                    </p:animRot>
                                  </p:childTnLst>
                                </p:cTn>
                              </p:par>
                              <p:par>
                                <p:cTn id="229" presetID="8" presetClass="emph" presetSubtype="0" fill="hold" grpId="1" nodeType="withEffect">
                                  <p:stCondLst>
                                    <p:cond delay="0"/>
                                  </p:stCondLst>
                                  <p:childTnLst>
                                    <p:animRot by="21600000">
                                      <p:cBhvr>
                                        <p:cTn id="230" dur="2500" fill="hold"/>
                                        <p:tgtEl>
                                          <p:spTgt spid="39"/>
                                        </p:tgtEl>
                                        <p:attrNameLst>
                                          <p:attrName>r</p:attrName>
                                        </p:attrNameLst>
                                      </p:cBhvr>
                                    </p:animRot>
                                  </p:childTnLst>
                                </p:cTn>
                              </p:par>
                              <p:par>
                                <p:cTn id="231" presetID="8" presetClass="emph" presetSubtype="0" fill="hold" grpId="1" nodeType="withEffect">
                                  <p:stCondLst>
                                    <p:cond delay="0"/>
                                  </p:stCondLst>
                                  <p:childTnLst>
                                    <p:animRot by="21600000">
                                      <p:cBhvr>
                                        <p:cTn id="232" dur="2500" fill="hold"/>
                                        <p:tgtEl>
                                          <p:spTgt spid="40"/>
                                        </p:tgtEl>
                                        <p:attrNameLst>
                                          <p:attrName>r</p:attrName>
                                        </p:attrNameLst>
                                      </p:cBhvr>
                                    </p:animRot>
                                  </p:childTnLst>
                                </p:cTn>
                              </p:par>
                              <p:par>
                                <p:cTn id="233" presetID="8" presetClass="emph" presetSubtype="0" fill="hold" grpId="1" nodeType="withEffect">
                                  <p:stCondLst>
                                    <p:cond delay="0"/>
                                  </p:stCondLst>
                                  <p:childTnLst>
                                    <p:animRot by="21600000">
                                      <p:cBhvr>
                                        <p:cTn id="234" dur="2500" fill="hold"/>
                                        <p:tgtEl>
                                          <p:spTgt spid="37"/>
                                        </p:tgtEl>
                                        <p:attrNameLst>
                                          <p:attrName>r</p:attrName>
                                        </p:attrNameLst>
                                      </p:cBhvr>
                                    </p:animRot>
                                  </p:childTnLst>
                                </p:cTn>
                              </p:par>
                              <p:par>
                                <p:cTn id="235" presetID="8" presetClass="emph" presetSubtype="0" fill="hold" grpId="1" nodeType="withEffect">
                                  <p:stCondLst>
                                    <p:cond delay="0"/>
                                  </p:stCondLst>
                                  <p:childTnLst>
                                    <p:animRot by="21600000">
                                      <p:cBhvr>
                                        <p:cTn id="236" dur="2500" fill="hold"/>
                                        <p:tgtEl>
                                          <p:spTgt spid="38"/>
                                        </p:tgtEl>
                                        <p:attrNameLst>
                                          <p:attrName>r</p:attrName>
                                        </p:attrNameLst>
                                      </p:cBhvr>
                                    </p:animRot>
                                  </p:childTnLst>
                                </p:cTn>
                              </p:par>
                              <p:par>
                                <p:cTn id="237" presetID="8" presetClass="emph" presetSubtype="0" fill="hold" grpId="1" nodeType="withEffect">
                                  <p:stCondLst>
                                    <p:cond delay="0"/>
                                  </p:stCondLst>
                                  <p:childTnLst>
                                    <p:animRot by="21600000">
                                      <p:cBhvr>
                                        <p:cTn id="238" dur="2500" fill="hold"/>
                                        <p:tgtEl>
                                          <p:spTgt spid="33"/>
                                        </p:tgtEl>
                                        <p:attrNameLst>
                                          <p:attrName>r</p:attrName>
                                        </p:attrNameLst>
                                      </p:cBhvr>
                                    </p:animRot>
                                  </p:childTnLst>
                                </p:cTn>
                              </p:par>
                              <p:par>
                                <p:cTn id="239" presetID="8" presetClass="emph" presetSubtype="0" fill="hold" grpId="1" nodeType="withEffect">
                                  <p:stCondLst>
                                    <p:cond delay="0"/>
                                  </p:stCondLst>
                                  <p:childTnLst>
                                    <p:animRot by="21600000">
                                      <p:cBhvr>
                                        <p:cTn id="240" dur="2500" fill="hold"/>
                                        <p:tgtEl>
                                          <p:spTgt spid="34"/>
                                        </p:tgtEl>
                                        <p:attrNameLst>
                                          <p:attrName>r</p:attrName>
                                        </p:attrNameLst>
                                      </p:cBhvr>
                                    </p:animRot>
                                  </p:childTnLst>
                                </p:cTn>
                              </p:par>
                              <p:par>
                                <p:cTn id="241" presetID="8" presetClass="emph" presetSubtype="0" fill="hold" grpId="1" nodeType="withEffect">
                                  <p:stCondLst>
                                    <p:cond delay="0"/>
                                  </p:stCondLst>
                                  <p:childTnLst>
                                    <p:animRot by="21600000">
                                      <p:cBhvr>
                                        <p:cTn id="242" dur="2500" fill="hold"/>
                                        <p:tgtEl>
                                          <p:spTgt spid="31"/>
                                        </p:tgtEl>
                                        <p:attrNameLst>
                                          <p:attrName>r</p:attrName>
                                        </p:attrNameLst>
                                      </p:cBhvr>
                                    </p:animRot>
                                  </p:childTnLst>
                                </p:cTn>
                              </p:par>
                              <p:par>
                                <p:cTn id="243" presetID="8" presetClass="emph" presetSubtype="0" fill="hold" grpId="1" nodeType="withEffect">
                                  <p:stCondLst>
                                    <p:cond delay="0"/>
                                  </p:stCondLst>
                                  <p:childTnLst>
                                    <p:animRot by="21600000">
                                      <p:cBhvr>
                                        <p:cTn id="244" dur="2500" fill="hold"/>
                                        <p:tgtEl>
                                          <p:spTgt spid="32"/>
                                        </p:tgtEl>
                                        <p:attrNameLst>
                                          <p:attrName>r</p:attrName>
                                        </p:attrNameLst>
                                      </p:cBhvr>
                                    </p:animRot>
                                  </p:childTnLst>
                                </p:cTn>
                              </p:par>
                              <p:par>
                                <p:cTn id="245" presetID="8" presetClass="emph" presetSubtype="0" fill="hold" grpId="1" nodeType="withEffect">
                                  <p:stCondLst>
                                    <p:cond delay="0"/>
                                  </p:stCondLst>
                                  <p:childTnLst>
                                    <p:animRot by="21600000">
                                      <p:cBhvr>
                                        <p:cTn id="246" dur="2500" fill="hold"/>
                                        <p:tgtEl>
                                          <p:spTgt spid="67"/>
                                        </p:tgtEl>
                                        <p:attrNameLst>
                                          <p:attrName>r</p:attrName>
                                        </p:attrNameLst>
                                      </p:cBhvr>
                                    </p:animRot>
                                  </p:childTnLst>
                                </p:cTn>
                              </p:par>
                              <p:par>
                                <p:cTn id="247" presetID="8" presetClass="emph" presetSubtype="0" fill="hold" grpId="1" nodeType="withEffect">
                                  <p:stCondLst>
                                    <p:cond delay="0"/>
                                  </p:stCondLst>
                                  <p:childTnLst>
                                    <p:animRot by="21600000">
                                      <p:cBhvr>
                                        <p:cTn id="248" dur="2500" fill="hold"/>
                                        <p:tgtEl>
                                          <p:spTgt spid="68"/>
                                        </p:tgtEl>
                                        <p:attrNameLst>
                                          <p:attrName>r</p:attrName>
                                        </p:attrNameLst>
                                      </p:cBhvr>
                                    </p:animRot>
                                  </p:childTnLst>
                                </p:cTn>
                              </p:par>
                              <p:par>
                                <p:cTn id="249" presetID="8" presetClass="emph" presetSubtype="0" fill="hold" grpId="1" nodeType="withEffect">
                                  <p:stCondLst>
                                    <p:cond delay="0"/>
                                  </p:stCondLst>
                                  <p:childTnLst>
                                    <p:animRot by="21600000">
                                      <p:cBhvr>
                                        <p:cTn id="250" dur="2500" fill="hold"/>
                                        <p:tgtEl>
                                          <p:spTgt spid="65"/>
                                        </p:tgtEl>
                                        <p:attrNameLst>
                                          <p:attrName>r</p:attrName>
                                        </p:attrNameLst>
                                      </p:cBhvr>
                                    </p:animRot>
                                  </p:childTnLst>
                                </p:cTn>
                              </p:par>
                              <p:par>
                                <p:cTn id="251" presetID="8" presetClass="emph" presetSubtype="0" fill="hold" grpId="1" nodeType="withEffect">
                                  <p:stCondLst>
                                    <p:cond delay="0"/>
                                  </p:stCondLst>
                                  <p:childTnLst>
                                    <p:animRot by="21600000">
                                      <p:cBhvr>
                                        <p:cTn id="252" dur="2500" fill="hold"/>
                                        <p:tgtEl>
                                          <p:spTgt spid="66"/>
                                        </p:tgtEl>
                                        <p:attrNameLst>
                                          <p:attrName>r</p:attrName>
                                        </p:attrNameLst>
                                      </p:cBhvr>
                                    </p:animRot>
                                  </p:childTnLst>
                                </p:cTn>
                              </p:par>
                              <p:par>
                                <p:cTn id="253" presetID="8" presetClass="emph" presetSubtype="0" fill="hold" grpId="1" nodeType="withEffect">
                                  <p:stCondLst>
                                    <p:cond delay="0"/>
                                  </p:stCondLst>
                                  <p:childTnLst>
                                    <p:animRot by="21600000">
                                      <p:cBhvr>
                                        <p:cTn id="254" dur="2500" fill="hold"/>
                                        <p:tgtEl>
                                          <p:spTgt spid="61"/>
                                        </p:tgtEl>
                                        <p:attrNameLst>
                                          <p:attrName>r</p:attrName>
                                        </p:attrNameLst>
                                      </p:cBhvr>
                                    </p:animRot>
                                  </p:childTnLst>
                                </p:cTn>
                              </p:par>
                              <p:par>
                                <p:cTn id="255" presetID="8" presetClass="emph" presetSubtype="0" fill="hold" grpId="1" nodeType="withEffect">
                                  <p:stCondLst>
                                    <p:cond delay="0"/>
                                  </p:stCondLst>
                                  <p:childTnLst>
                                    <p:animRot by="21600000">
                                      <p:cBhvr>
                                        <p:cTn id="256" dur="2500" fill="hold"/>
                                        <p:tgtEl>
                                          <p:spTgt spid="62"/>
                                        </p:tgtEl>
                                        <p:attrNameLst>
                                          <p:attrName>r</p:attrName>
                                        </p:attrNameLst>
                                      </p:cBhvr>
                                    </p:animRot>
                                  </p:childTnLst>
                                </p:cTn>
                              </p:par>
                              <p:par>
                                <p:cTn id="257" presetID="8" presetClass="emph" presetSubtype="0" fill="hold" grpId="1" nodeType="withEffect">
                                  <p:stCondLst>
                                    <p:cond delay="0"/>
                                  </p:stCondLst>
                                  <p:childTnLst>
                                    <p:animRot by="21600000">
                                      <p:cBhvr>
                                        <p:cTn id="258" dur="2500" fill="hold"/>
                                        <p:tgtEl>
                                          <p:spTgt spid="59"/>
                                        </p:tgtEl>
                                        <p:attrNameLst>
                                          <p:attrName>r</p:attrName>
                                        </p:attrNameLst>
                                      </p:cBhvr>
                                    </p:animRot>
                                  </p:childTnLst>
                                </p:cTn>
                              </p:par>
                              <p:par>
                                <p:cTn id="259" presetID="8" presetClass="emph" presetSubtype="0" fill="hold" grpId="1" nodeType="withEffect">
                                  <p:stCondLst>
                                    <p:cond delay="0"/>
                                  </p:stCondLst>
                                  <p:childTnLst>
                                    <p:animRot by="21600000">
                                      <p:cBhvr>
                                        <p:cTn id="260" dur="2500" fill="hold"/>
                                        <p:tgtEl>
                                          <p:spTgt spid="60"/>
                                        </p:tgtEl>
                                        <p:attrNameLst>
                                          <p:attrName>r</p:attrName>
                                        </p:attrNameLst>
                                      </p:cBhvr>
                                    </p:animRot>
                                  </p:childTnLst>
                                </p:cTn>
                              </p:par>
                              <p:par>
                                <p:cTn id="261" presetID="8" presetClass="emph" presetSubtype="0" fill="hold" grpId="1" nodeType="withEffect">
                                  <p:stCondLst>
                                    <p:cond delay="0"/>
                                  </p:stCondLst>
                                  <p:childTnLst>
                                    <p:animRot by="21600000">
                                      <p:cBhvr>
                                        <p:cTn id="262" dur="2500" fill="hold"/>
                                        <p:tgtEl>
                                          <p:spTgt spid="55"/>
                                        </p:tgtEl>
                                        <p:attrNameLst>
                                          <p:attrName>r</p:attrName>
                                        </p:attrNameLst>
                                      </p:cBhvr>
                                    </p:animRot>
                                  </p:childTnLst>
                                </p:cTn>
                              </p:par>
                              <p:par>
                                <p:cTn id="263" presetID="8" presetClass="emph" presetSubtype="0" fill="hold" grpId="1" nodeType="withEffect">
                                  <p:stCondLst>
                                    <p:cond delay="0"/>
                                  </p:stCondLst>
                                  <p:childTnLst>
                                    <p:animRot by="21600000">
                                      <p:cBhvr>
                                        <p:cTn id="264" dur="2500" fill="hold"/>
                                        <p:tgtEl>
                                          <p:spTgt spid="56"/>
                                        </p:tgtEl>
                                        <p:attrNameLst>
                                          <p:attrName>r</p:attrName>
                                        </p:attrNameLst>
                                      </p:cBhvr>
                                    </p:animRot>
                                  </p:childTnLst>
                                </p:cTn>
                              </p:par>
                              <p:par>
                                <p:cTn id="265" presetID="8" presetClass="emph" presetSubtype="0" fill="hold" grpId="1" nodeType="withEffect">
                                  <p:stCondLst>
                                    <p:cond delay="0"/>
                                  </p:stCondLst>
                                  <p:childTnLst>
                                    <p:animRot by="21600000">
                                      <p:cBhvr>
                                        <p:cTn id="266" dur="2500" fill="hold"/>
                                        <p:tgtEl>
                                          <p:spTgt spid="53"/>
                                        </p:tgtEl>
                                        <p:attrNameLst>
                                          <p:attrName>r</p:attrName>
                                        </p:attrNameLst>
                                      </p:cBhvr>
                                    </p:animRot>
                                  </p:childTnLst>
                                </p:cTn>
                              </p:par>
                              <p:par>
                                <p:cTn id="267" presetID="8" presetClass="emph" presetSubtype="0" fill="hold" grpId="1" nodeType="withEffect">
                                  <p:stCondLst>
                                    <p:cond delay="0"/>
                                  </p:stCondLst>
                                  <p:childTnLst>
                                    <p:animRot by="21600000">
                                      <p:cBhvr>
                                        <p:cTn id="268" dur="2500" fill="hold"/>
                                        <p:tgtEl>
                                          <p:spTgt spid="54"/>
                                        </p:tgtEl>
                                        <p:attrNameLst>
                                          <p:attrName>r</p:attrName>
                                        </p:attrNameLst>
                                      </p:cBhvr>
                                    </p:animRot>
                                  </p:childTnLst>
                                </p:cTn>
                              </p:par>
                              <p:par>
                                <p:cTn id="269" presetID="8" presetClass="emph" presetSubtype="0" fill="hold" grpId="1" nodeType="withEffect">
                                  <p:stCondLst>
                                    <p:cond delay="0"/>
                                  </p:stCondLst>
                                  <p:childTnLst>
                                    <p:animRot by="21600000">
                                      <p:cBhvr>
                                        <p:cTn id="270" dur="2500" fill="hold"/>
                                        <p:tgtEl>
                                          <p:spTgt spid="89"/>
                                        </p:tgtEl>
                                        <p:attrNameLst>
                                          <p:attrName>r</p:attrName>
                                        </p:attrNameLst>
                                      </p:cBhvr>
                                    </p:animRot>
                                  </p:childTnLst>
                                </p:cTn>
                              </p:par>
                              <p:par>
                                <p:cTn id="271" presetID="8" presetClass="emph" presetSubtype="0" fill="hold" grpId="1" nodeType="withEffect">
                                  <p:stCondLst>
                                    <p:cond delay="0"/>
                                  </p:stCondLst>
                                  <p:childTnLst>
                                    <p:animRot by="21600000">
                                      <p:cBhvr>
                                        <p:cTn id="272" dur="2500" fill="hold"/>
                                        <p:tgtEl>
                                          <p:spTgt spid="90"/>
                                        </p:tgtEl>
                                        <p:attrNameLst>
                                          <p:attrName>r</p:attrName>
                                        </p:attrNameLst>
                                      </p:cBhvr>
                                    </p:animRot>
                                  </p:childTnLst>
                                </p:cTn>
                              </p:par>
                              <p:par>
                                <p:cTn id="273" presetID="8" presetClass="emph" presetSubtype="0" fill="hold" grpId="1" nodeType="withEffect">
                                  <p:stCondLst>
                                    <p:cond delay="0"/>
                                  </p:stCondLst>
                                  <p:childTnLst>
                                    <p:animRot by="21600000">
                                      <p:cBhvr>
                                        <p:cTn id="274" dur="2500" fill="hold"/>
                                        <p:tgtEl>
                                          <p:spTgt spid="87"/>
                                        </p:tgtEl>
                                        <p:attrNameLst>
                                          <p:attrName>r</p:attrName>
                                        </p:attrNameLst>
                                      </p:cBhvr>
                                    </p:animRot>
                                  </p:childTnLst>
                                </p:cTn>
                              </p:par>
                              <p:par>
                                <p:cTn id="275" presetID="8" presetClass="emph" presetSubtype="0" fill="hold" grpId="1" nodeType="withEffect">
                                  <p:stCondLst>
                                    <p:cond delay="0"/>
                                  </p:stCondLst>
                                  <p:childTnLst>
                                    <p:animRot by="21600000">
                                      <p:cBhvr>
                                        <p:cTn id="276" dur="2500" fill="hold"/>
                                        <p:tgtEl>
                                          <p:spTgt spid="88"/>
                                        </p:tgtEl>
                                        <p:attrNameLst>
                                          <p:attrName>r</p:attrName>
                                        </p:attrNameLst>
                                      </p:cBhvr>
                                    </p:animRot>
                                  </p:childTnLst>
                                </p:cTn>
                              </p:par>
                              <p:par>
                                <p:cTn id="277" presetID="8" presetClass="emph" presetSubtype="0" fill="hold" grpId="1" nodeType="withEffect">
                                  <p:stCondLst>
                                    <p:cond delay="0"/>
                                  </p:stCondLst>
                                  <p:childTnLst>
                                    <p:animRot by="21600000">
                                      <p:cBhvr>
                                        <p:cTn id="278" dur="2500" fill="hold"/>
                                        <p:tgtEl>
                                          <p:spTgt spid="83"/>
                                        </p:tgtEl>
                                        <p:attrNameLst>
                                          <p:attrName>r</p:attrName>
                                        </p:attrNameLst>
                                      </p:cBhvr>
                                    </p:animRot>
                                  </p:childTnLst>
                                </p:cTn>
                              </p:par>
                              <p:par>
                                <p:cTn id="279" presetID="8" presetClass="emph" presetSubtype="0" fill="hold" grpId="1" nodeType="withEffect">
                                  <p:stCondLst>
                                    <p:cond delay="0"/>
                                  </p:stCondLst>
                                  <p:childTnLst>
                                    <p:animRot by="21600000">
                                      <p:cBhvr>
                                        <p:cTn id="280" dur="2500" fill="hold"/>
                                        <p:tgtEl>
                                          <p:spTgt spid="84"/>
                                        </p:tgtEl>
                                        <p:attrNameLst>
                                          <p:attrName>r</p:attrName>
                                        </p:attrNameLst>
                                      </p:cBhvr>
                                    </p:animRot>
                                  </p:childTnLst>
                                </p:cTn>
                              </p:par>
                              <p:par>
                                <p:cTn id="281" presetID="8" presetClass="emph" presetSubtype="0" fill="hold" grpId="1" nodeType="withEffect">
                                  <p:stCondLst>
                                    <p:cond delay="0"/>
                                  </p:stCondLst>
                                  <p:childTnLst>
                                    <p:animRot by="21600000">
                                      <p:cBhvr>
                                        <p:cTn id="282" dur="2500" fill="hold"/>
                                        <p:tgtEl>
                                          <p:spTgt spid="81"/>
                                        </p:tgtEl>
                                        <p:attrNameLst>
                                          <p:attrName>r</p:attrName>
                                        </p:attrNameLst>
                                      </p:cBhvr>
                                    </p:animRot>
                                  </p:childTnLst>
                                </p:cTn>
                              </p:par>
                              <p:par>
                                <p:cTn id="283" presetID="8" presetClass="emph" presetSubtype="0" fill="hold" grpId="1" nodeType="withEffect">
                                  <p:stCondLst>
                                    <p:cond delay="0"/>
                                  </p:stCondLst>
                                  <p:childTnLst>
                                    <p:animRot by="21600000">
                                      <p:cBhvr>
                                        <p:cTn id="284" dur="2500" fill="hold"/>
                                        <p:tgtEl>
                                          <p:spTgt spid="82"/>
                                        </p:tgtEl>
                                        <p:attrNameLst>
                                          <p:attrName>r</p:attrName>
                                        </p:attrNameLst>
                                      </p:cBhvr>
                                    </p:animRot>
                                  </p:childTnLst>
                                </p:cTn>
                              </p:par>
                              <p:par>
                                <p:cTn id="285" presetID="8" presetClass="emph" presetSubtype="0" fill="hold" grpId="1" nodeType="withEffect">
                                  <p:stCondLst>
                                    <p:cond delay="0"/>
                                  </p:stCondLst>
                                  <p:childTnLst>
                                    <p:animRot by="21600000">
                                      <p:cBhvr>
                                        <p:cTn id="286" dur="2500" fill="hold"/>
                                        <p:tgtEl>
                                          <p:spTgt spid="77"/>
                                        </p:tgtEl>
                                        <p:attrNameLst>
                                          <p:attrName>r</p:attrName>
                                        </p:attrNameLst>
                                      </p:cBhvr>
                                    </p:animRot>
                                  </p:childTnLst>
                                </p:cTn>
                              </p:par>
                              <p:par>
                                <p:cTn id="287" presetID="8" presetClass="emph" presetSubtype="0" fill="hold" grpId="1" nodeType="withEffect">
                                  <p:stCondLst>
                                    <p:cond delay="0"/>
                                  </p:stCondLst>
                                  <p:childTnLst>
                                    <p:animRot by="21600000">
                                      <p:cBhvr>
                                        <p:cTn id="288" dur="2500" fill="hold"/>
                                        <p:tgtEl>
                                          <p:spTgt spid="78"/>
                                        </p:tgtEl>
                                        <p:attrNameLst>
                                          <p:attrName>r</p:attrName>
                                        </p:attrNameLst>
                                      </p:cBhvr>
                                    </p:animRot>
                                  </p:childTnLst>
                                </p:cTn>
                              </p:par>
                              <p:par>
                                <p:cTn id="289" presetID="8" presetClass="emph" presetSubtype="0" fill="hold" grpId="1" nodeType="withEffect">
                                  <p:stCondLst>
                                    <p:cond delay="0"/>
                                  </p:stCondLst>
                                  <p:childTnLst>
                                    <p:animRot by="21600000">
                                      <p:cBhvr>
                                        <p:cTn id="290" dur="2500" fill="hold"/>
                                        <p:tgtEl>
                                          <p:spTgt spid="75"/>
                                        </p:tgtEl>
                                        <p:attrNameLst>
                                          <p:attrName>r</p:attrName>
                                        </p:attrNameLst>
                                      </p:cBhvr>
                                    </p:animRot>
                                  </p:childTnLst>
                                </p:cTn>
                              </p:par>
                              <p:par>
                                <p:cTn id="291" presetID="8" presetClass="emph" presetSubtype="0" fill="hold" grpId="1" nodeType="withEffect">
                                  <p:stCondLst>
                                    <p:cond delay="0"/>
                                  </p:stCondLst>
                                  <p:childTnLst>
                                    <p:animRot by="21600000">
                                      <p:cBhvr>
                                        <p:cTn id="292" dur="2500" fill="hold"/>
                                        <p:tgtEl>
                                          <p:spTgt spid="76"/>
                                        </p:tgtEl>
                                        <p:attrNameLst>
                                          <p:attrName>r</p:attrName>
                                        </p:attrNameLst>
                                      </p:cBhvr>
                                    </p:animRot>
                                  </p:childTnLst>
                                </p:cTn>
                              </p:par>
                              <p:par>
                                <p:cTn id="293" presetID="2" presetClass="entr" presetSubtype="12" fill="hold" grpId="0" nodeType="withEffect">
                                  <p:stCondLst>
                                    <p:cond delay="0"/>
                                  </p:stCondLst>
                                  <p:childTnLst>
                                    <p:set>
                                      <p:cBhvr>
                                        <p:cTn id="294" dur="1" fill="hold">
                                          <p:stCondLst>
                                            <p:cond delay="0"/>
                                          </p:stCondLst>
                                        </p:cTn>
                                        <p:tgtEl>
                                          <p:spTgt spid="111"/>
                                        </p:tgtEl>
                                        <p:attrNameLst>
                                          <p:attrName>style.visibility</p:attrName>
                                        </p:attrNameLst>
                                      </p:cBhvr>
                                      <p:to>
                                        <p:strVal val="visible"/>
                                      </p:to>
                                    </p:set>
                                    <p:anim calcmode="lin" valueType="num">
                                      <p:cBhvr additive="base">
                                        <p:cTn id="295" dur="2500" fill="hold"/>
                                        <p:tgtEl>
                                          <p:spTgt spid="111"/>
                                        </p:tgtEl>
                                        <p:attrNameLst>
                                          <p:attrName>ppt_x</p:attrName>
                                        </p:attrNameLst>
                                      </p:cBhvr>
                                      <p:tavLst>
                                        <p:tav tm="0">
                                          <p:val>
                                            <p:strVal val="0-#ppt_w/2"/>
                                          </p:val>
                                        </p:tav>
                                        <p:tav tm="100000">
                                          <p:val>
                                            <p:strVal val="#ppt_x"/>
                                          </p:val>
                                        </p:tav>
                                      </p:tavLst>
                                    </p:anim>
                                    <p:anim calcmode="lin" valueType="num">
                                      <p:cBhvr additive="base">
                                        <p:cTn id="296" dur="2500" fill="hold"/>
                                        <p:tgtEl>
                                          <p:spTgt spid="111"/>
                                        </p:tgtEl>
                                        <p:attrNameLst>
                                          <p:attrName>ppt_y</p:attrName>
                                        </p:attrNameLst>
                                      </p:cBhvr>
                                      <p:tavLst>
                                        <p:tav tm="0">
                                          <p:val>
                                            <p:strVal val="1+#ppt_h/2"/>
                                          </p:val>
                                        </p:tav>
                                        <p:tav tm="100000">
                                          <p:val>
                                            <p:strVal val="#ppt_y"/>
                                          </p:val>
                                        </p:tav>
                                      </p:tavLst>
                                    </p:anim>
                                  </p:childTnLst>
                                </p:cTn>
                              </p:par>
                              <p:par>
                                <p:cTn id="297" presetID="2" presetClass="entr" presetSubtype="12" fill="hold" grpId="0" nodeType="withEffect">
                                  <p:stCondLst>
                                    <p:cond delay="0"/>
                                  </p:stCondLst>
                                  <p:childTnLst>
                                    <p:set>
                                      <p:cBhvr>
                                        <p:cTn id="298" dur="1" fill="hold">
                                          <p:stCondLst>
                                            <p:cond delay="0"/>
                                          </p:stCondLst>
                                        </p:cTn>
                                        <p:tgtEl>
                                          <p:spTgt spid="112"/>
                                        </p:tgtEl>
                                        <p:attrNameLst>
                                          <p:attrName>style.visibility</p:attrName>
                                        </p:attrNameLst>
                                      </p:cBhvr>
                                      <p:to>
                                        <p:strVal val="visible"/>
                                      </p:to>
                                    </p:set>
                                    <p:anim calcmode="lin" valueType="num">
                                      <p:cBhvr additive="base">
                                        <p:cTn id="299" dur="2500" fill="hold"/>
                                        <p:tgtEl>
                                          <p:spTgt spid="112"/>
                                        </p:tgtEl>
                                        <p:attrNameLst>
                                          <p:attrName>ppt_x</p:attrName>
                                        </p:attrNameLst>
                                      </p:cBhvr>
                                      <p:tavLst>
                                        <p:tav tm="0">
                                          <p:val>
                                            <p:strVal val="0-#ppt_w/2"/>
                                          </p:val>
                                        </p:tav>
                                        <p:tav tm="100000">
                                          <p:val>
                                            <p:strVal val="#ppt_x"/>
                                          </p:val>
                                        </p:tav>
                                      </p:tavLst>
                                    </p:anim>
                                    <p:anim calcmode="lin" valueType="num">
                                      <p:cBhvr additive="base">
                                        <p:cTn id="300" dur="2500" fill="hold"/>
                                        <p:tgtEl>
                                          <p:spTgt spid="112"/>
                                        </p:tgtEl>
                                        <p:attrNameLst>
                                          <p:attrName>ppt_y</p:attrName>
                                        </p:attrNameLst>
                                      </p:cBhvr>
                                      <p:tavLst>
                                        <p:tav tm="0">
                                          <p:val>
                                            <p:strVal val="1+#ppt_h/2"/>
                                          </p:val>
                                        </p:tav>
                                        <p:tav tm="100000">
                                          <p:val>
                                            <p:strVal val="#ppt_y"/>
                                          </p:val>
                                        </p:tav>
                                      </p:tavLst>
                                    </p:anim>
                                  </p:childTnLst>
                                </p:cTn>
                              </p:par>
                              <p:par>
                                <p:cTn id="301" presetID="2" presetClass="entr" presetSubtype="12" fill="hold" grpId="0" nodeType="withEffect">
                                  <p:stCondLst>
                                    <p:cond delay="0"/>
                                  </p:stCondLst>
                                  <p:childTnLst>
                                    <p:set>
                                      <p:cBhvr>
                                        <p:cTn id="302" dur="1" fill="hold">
                                          <p:stCondLst>
                                            <p:cond delay="0"/>
                                          </p:stCondLst>
                                        </p:cTn>
                                        <p:tgtEl>
                                          <p:spTgt spid="109"/>
                                        </p:tgtEl>
                                        <p:attrNameLst>
                                          <p:attrName>style.visibility</p:attrName>
                                        </p:attrNameLst>
                                      </p:cBhvr>
                                      <p:to>
                                        <p:strVal val="visible"/>
                                      </p:to>
                                    </p:set>
                                    <p:anim calcmode="lin" valueType="num">
                                      <p:cBhvr additive="base">
                                        <p:cTn id="303" dur="2500" fill="hold"/>
                                        <p:tgtEl>
                                          <p:spTgt spid="109"/>
                                        </p:tgtEl>
                                        <p:attrNameLst>
                                          <p:attrName>ppt_x</p:attrName>
                                        </p:attrNameLst>
                                      </p:cBhvr>
                                      <p:tavLst>
                                        <p:tav tm="0">
                                          <p:val>
                                            <p:strVal val="0-#ppt_w/2"/>
                                          </p:val>
                                        </p:tav>
                                        <p:tav tm="100000">
                                          <p:val>
                                            <p:strVal val="#ppt_x"/>
                                          </p:val>
                                        </p:tav>
                                      </p:tavLst>
                                    </p:anim>
                                    <p:anim calcmode="lin" valueType="num">
                                      <p:cBhvr additive="base">
                                        <p:cTn id="304" dur="2500" fill="hold"/>
                                        <p:tgtEl>
                                          <p:spTgt spid="109"/>
                                        </p:tgtEl>
                                        <p:attrNameLst>
                                          <p:attrName>ppt_y</p:attrName>
                                        </p:attrNameLst>
                                      </p:cBhvr>
                                      <p:tavLst>
                                        <p:tav tm="0">
                                          <p:val>
                                            <p:strVal val="1+#ppt_h/2"/>
                                          </p:val>
                                        </p:tav>
                                        <p:tav tm="100000">
                                          <p:val>
                                            <p:strVal val="#ppt_y"/>
                                          </p:val>
                                        </p:tav>
                                      </p:tavLst>
                                    </p:anim>
                                  </p:childTnLst>
                                </p:cTn>
                              </p:par>
                              <p:par>
                                <p:cTn id="305" presetID="2" presetClass="entr" presetSubtype="12" fill="hold" grpId="0" nodeType="withEffect">
                                  <p:stCondLst>
                                    <p:cond delay="0"/>
                                  </p:stCondLst>
                                  <p:childTnLst>
                                    <p:set>
                                      <p:cBhvr>
                                        <p:cTn id="306" dur="1" fill="hold">
                                          <p:stCondLst>
                                            <p:cond delay="0"/>
                                          </p:stCondLst>
                                        </p:cTn>
                                        <p:tgtEl>
                                          <p:spTgt spid="110"/>
                                        </p:tgtEl>
                                        <p:attrNameLst>
                                          <p:attrName>style.visibility</p:attrName>
                                        </p:attrNameLst>
                                      </p:cBhvr>
                                      <p:to>
                                        <p:strVal val="visible"/>
                                      </p:to>
                                    </p:set>
                                    <p:anim calcmode="lin" valueType="num">
                                      <p:cBhvr additive="base">
                                        <p:cTn id="307" dur="2500" fill="hold"/>
                                        <p:tgtEl>
                                          <p:spTgt spid="110"/>
                                        </p:tgtEl>
                                        <p:attrNameLst>
                                          <p:attrName>ppt_x</p:attrName>
                                        </p:attrNameLst>
                                      </p:cBhvr>
                                      <p:tavLst>
                                        <p:tav tm="0">
                                          <p:val>
                                            <p:strVal val="0-#ppt_w/2"/>
                                          </p:val>
                                        </p:tav>
                                        <p:tav tm="100000">
                                          <p:val>
                                            <p:strVal val="#ppt_x"/>
                                          </p:val>
                                        </p:tav>
                                      </p:tavLst>
                                    </p:anim>
                                    <p:anim calcmode="lin" valueType="num">
                                      <p:cBhvr additive="base">
                                        <p:cTn id="308" dur="2500" fill="hold"/>
                                        <p:tgtEl>
                                          <p:spTgt spid="110"/>
                                        </p:tgtEl>
                                        <p:attrNameLst>
                                          <p:attrName>ppt_y</p:attrName>
                                        </p:attrNameLst>
                                      </p:cBhvr>
                                      <p:tavLst>
                                        <p:tav tm="0">
                                          <p:val>
                                            <p:strVal val="1+#ppt_h/2"/>
                                          </p:val>
                                        </p:tav>
                                        <p:tav tm="100000">
                                          <p:val>
                                            <p:strVal val="#ppt_y"/>
                                          </p:val>
                                        </p:tav>
                                      </p:tavLst>
                                    </p:anim>
                                  </p:childTnLst>
                                </p:cTn>
                              </p:par>
                              <p:par>
                                <p:cTn id="309" presetID="2" presetClass="entr" presetSubtype="12" fill="hold" grpId="0" nodeType="withEffect">
                                  <p:stCondLst>
                                    <p:cond delay="0"/>
                                  </p:stCondLst>
                                  <p:childTnLst>
                                    <p:set>
                                      <p:cBhvr>
                                        <p:cTn id="310" dur="1" fill="hold">
                                          <p:stCondLst>
                                            <p:cond delay="0"/>
                                          </p:stCondLst>
                                        </p:cTn>
                                        <p:tgtEl>
                                          <p:spTgt spid="105"/>
                                        </p:tgtEl>
                                        <p:attrNameLst>
                                          <p:attrName>style.visibility</p:attrName>
                                        </p:attrNameLst>
                                      </p:cBhvr>
                                      <p:to>
                                        <p:strVal val="visible"/>
                                      </p:to>
                                    </p:set>
                                    <p:anim calcmode="lin" valueType="num">
                                      <p:cBhvr additive="base">
                                        <p:cTn id="311" dur="2500" fill="hold"/>
                                        <p:tgtEl>
                                          <p:spTgt spid="105"/>
                                        </p:tgtEl>
                                        <p:attrNameLst>
                                          <p:attrName>ppt_x</p:attrName>
                                        </p:attrNameLst>
                                      </p:cBhvr>
                                      <p:tavLst>
                                        <p:tav tm="0">
                                          <p:val>
                                            <p:strVal val="0-#ppt_w/2"/>
                                          </p:val>
                                        </p:tav>
                                        <p:tav tm="100000">
                                          <p:val>
                                            <p:strVal val="#ppt_x"/>
                                          </p:val>
                                        </p:tav>
                                      </p:tavLst>
                                    </p:anim>
                                    <p:anim calcmode="lin" valueType="num">
                                      <p:cBhvr additive="base">
                                        <p:cTn id="312" dur="2500" fill="hold"/>
                                        <p:tgtEl>
                                          <p:spTgt spid="105"/>
                                        </p:tgtEl>
                                        <p:attrNameLst>
                                          <p:attrName>ppt_y</p:attrName>
                                        </p:attrNameLst>
                                      </p:cBhvr>
                                      <p:tavLst>
                                        <p:tav tm="0">
                                          <p:val>
                                            <p:strVal val="1+#ppt_h/2"/>
                                          </p:val>
                                        </p:tav>
                                        <p:tav tm="100000">
                                          <p:val>
                                            <p:strVal val="#ppt_y"/>
                                          </p:val>
                                        </p:tav>
                                      </p:tavLst>
                                    </p:anim>
                                  </p:childTnLst>
                                </p:cTn>
                              </p:par>
                              <p:par>
                                <p:cTn id="313" presetID="2" presetClass="entr" presetSubtype="12" fill="hold" grpId="0" nodeType="withEffect">
                                  <p:stCondLst>
                                    <p:cond delay="0"/>
                                  </p:stCondLst>
                                  <p:childTnLst>
                                    <p:set>
                                      <p:cBhvr>
                                        <p:cTn id="314" dur="1" fill="hold">
                                          <p:stCondLst>
                                            <p:cond delay="0"/>
                                          </p:stCondLst>
                                        </p:cTn>
                                        <p:tgtEl>
                                          <p:spTgt spid="106"/>
                                        </p:tgtEl>
                                        <p:attrNameLst>
                                          <p:attrName>style.visibility</p:attrName>
                                        </p:attrNameLst>
                                      </p:cBhvr>
                                      <p:to>
                                        <p:strVal val="visible"/>
                                      </p:to>
                                    </p:set>
                                    <p:anim calcmode="lin" valueType="num">
                                      <p:cBhvr additive="base">
                                        <p:cTn id="315" dur="2500" fill="hold"/>
                                        <p:tgtEl>
                                          <p:spTgt spid="106"/>
                                        </p:tgtEl>
                                        <p:attrNameLst>
                                          <p:attrName>ppt_x</p:attrName>
                                        </p:attrNameLst>
                                      </p:cBhvr>
                                      <p:tavLst>
                                        <p:tav tm="0">
                                          <p:val>
                                            <p:strVal val="0-#ppt_w/2"/>
                                          </p:val>
                                        </p:tav>
                                        <p:tav tm="100000">
                                          <p:val>
                                            <p:strVal val="#ppt_x"/>
                                          </p:val>
                                        </p:tav>
                                      </p:tavLst>
                                    </p:anim>
                                    <p:anim calcmode="lin" valueType="num">
                                      <p:cBhvr additive="base">
                                        <p:cTn id="316" dur="2500" fill="hold"/>
                                        <p:tgtEl>
                                          <p:spTgt spid="106"/>
                                        </p:tgtEl>
                                        <p:attrNameLst>
                                          <p:attrName>ppt_y</p:attrName>
                                        </p:attrNameLst>
                                      </p:cBhvr>
                                      <p:tavLst>
                                        <p:tav tm="0">
                                          <p:val>
                                            <p:strVal val="1+#ppt_h/2"/>
                                          </p:val>
                                        </p:tav>
                                        <p:tav tm="100000">
                                          <p:val>
                                            <p:strVal val="#ppt_y"/>
                                          </p:val>
                                        </p:tav>
                                      </p:tavLst>
                                    </p:anim>
                                  </p:childTnLst>
                                </p:cTn>
                              </p:par>
                              <p:par>
                                <p:cTn id="317" presetID="2" presetClass="entr" presetSubtype="12" fill="hold" grpId="0" nodeType="withEffect">
                                  <p:stCondLst>
                                    <p:cond delay="0"/>
                                  </p:stCondLst>
                                  <p:childTnLst>
                                    <p:set>
                                      <p:cBhvr>
                                        <p:cTn id="318" dur="1" fill="hold">
                                          <p:stCondLst>
                                            <p:cond delay="0"/>
                                          </p:stCondLst>
                                        </p:cTn>
                                        <p:tgtEl>
                                          <p:spTgt spid="103"/>
                                        </p:tgtEl>
                                        <p:attrNameLst>
                                          <p:attrName>style.visibility</p:attrName>
                                        </p:attrNameLst>
                                      </p:cBhvr>
                                      <p:to>
                                        <p:strVal val="visible"/>
                                      </p:to>
                                    </p:set>
                                    <p:anim calcmode="lin" valueType="num">
                                      <p:cBhvr additive="base">
                                        <p:cTn id="319" dur="2500" fill="hold"/>
                                        <p:tgtEl>
                                          <p:spTgt spid="103"/>
                                        </p:tgtEl>
                                        <p:attrNameLst>
                                          <p:attrName>ppt_x</p:attrName>
                                        </p:attrNameLst>
                                      </p:cBhvr>
                                      <p:tavLst>
                                        <p:tav tm="0">
                                          <p:val>
                                            <p:strVal val="0-#ppt_w/2"/>
                                          </p:val>
                                        </p:tav>
                                        <p:tav tm="100000">
                                          <p:val>
                                            <p:strVal val="#ppt_x"/>
                                          </p:val>
                                        </p:tav>
                                      </p:tavLst>
                                    </p:anim>
                                    <p:anim calcmode="lin" valueType="num">
                                      <p:cBhvr additive="base">
                                        <p:cTn id="320" dur="2500" fill="hold"/>
                                        <p:tgtEl>
                                          <p:spTgt spid="103"/>
                                        </p:tgtEl>
                                        <p:attrNameLst>
                                          <p:attrName>ppt_y</p:attrName>
                                        </p:attrNameLst>
                                      </p:cBhvr>
                                      <p:tavLst>
                                        <p:tav tm="0">
                                          <p:val>
                                            <p:strVal val="1+#ppt_h/2"/>
                                          </p:val>
                                        </p:tav>
                                        <p:tav tm="100000">
                                          <p:val>
                                            <p:strVal val="#ppt_y"/>
                                          </p:val>
                                        </p:tav>
                                      </p:tavLst>
                                    </p:anim>
                                  </p:childTnLst>
                                </p:cTn>
                              </p:par>
                              <p:par>
                                <p:cTn id="321" presetID="2" presetClass="entr" presetSubtype="12" fill="hold" grpId="0" nodeType="withEffect">
                                  <p:stCondLst>
                                    <p:cond delay="0"/>
                                  </p:stCondLst>
                                  <p:childTnLst>
                                    <p:set>
                                      <p:cBhvr>
                                        <p:cTn id="322" dur="1" fill="hold">
                                          <p:stCondLst>
                                            <p:cond delay="0"/>
                                          </p:stCondLst>
                                        </p:cTn>
                                        <p:tgtEl>
                                          <p:spTgt spid="104"/>
                                        </p:tgtEl>
                                        <p:attrNameLst>
                                          <p:attrName>style.visibility</p:attrName>
                                        </p:attrNameLst>
                                      </p:cBhvr>
                                      <p:to>
                                        <p:strVal val="visible"/>
                                      </p:to>
                                    </p:set>
                                    <p:anim calcmode="lin" valueType="num">
                                      <p:cBhvr additive="base">
                                        <p:cTn id="323" dur="2500" fill="hold"/>
                                        <p:tgtEl>
                                          <p:spTgt spid="104"/>
                                        </p:tgtEl>
                                        <p:attrNameLst>
                                          <p:attrName>ppt_x</p:attrName>
                                        </p:attrNameLst>
                                      </p:cBhvr>
                                      <p:tavLst>
                                        <p:tav tm="0">
                                          <p:val>
                                            <p:strVal val="0-#ppt_w/2"/>
                                          </p:val>
                                        </p:tav>
                                        <p:tav tm="100000">
                                          <p:val>
                                            <p:strVal val="#ppt_x"/>
                                          </p:val>
                                        </p:tav>
                                      </p:tavLst>
                                    </p:anim>
                                    <p:anim calcmode="lin" valueType="num">
                                      <p:cBhvr additive="base">
                                        <p:cTn id="324" dur="2500" fill="hold"/>
                                        <p:tgtEl>
                                          <p:spTgt spid="104"/>
                                        </p:tgtEl>
                                        <p:attrNameLst>
                                          <p:attrName>ppt_y</p:attrName>
                                        </p:attrNameLst>
                                      </p:cBhvr>
                                      <p:tavLst>
                                        <p:tav tm="0">
                                          <p:val>
                                            <p:strVal val="1+#ppt_h/2"/>
                                          </p:val>
                                        </p:tav>
                                        <p:tav tm="100000">
                                          <p:val>
                                            <p:strVal val="#ppt_y"/>
                                          </p:val>
                                        </p:tav>
                                      </p:tavLst>
                                    </p:anim>
                                  </p:childTnLst>
                                </p:cTn>
                              </p:par>
                              <p:par>
                                <p:cTn id="325" presetID="2" presetClass="entr" presetSubtype="12" fill="hold" grpId="0" nodeType="withEffect">
                                  <p:stCondLst>
                                    <p:cond delay="0"/>
                                  </p:stCondLst>
                                  <p:childTnLst>
                                    <p:set>
                                      <p:cBhvr>
                                        <p:cTn id="326" dur="1" fill="hold">
                                          <p:stCondLst>
                                            <p:cond delay="0"/>
                                          </p:stCondLst>
                                        </p:cTn>
                                        <p:tgtEl>
                                          <p:spTgt spid="99"/>
                                        </p:tgtEl>
                                        <p:attrNameLst>
                                          <p:attrName>style.visibility</p:attrName>
                                        </p:attrNameLst>
                                      </p:cBhvr>
                                      <p:to>
                                        <p:strVal val="visible"/>
                                      </p:to>
                                    </p:set>
                                    <p:anim calcmode="lin" valueType="num">
                                      <p:cBhvr additive="base">
                                        <p:cTn id="327" dur="2500" fill="hold"/>
                                        <p:tgtEl>
                                          <p:spTgt spid="99"/>
                                        </p:tgtEl>
                                        <p:attrNameLst>
                                          <p:attrName>ppt_x</p:attrName>
                                        </p:attrNameLst>
                                      </p:cBhvr>
                                      <p:tavLst>
                                        <p:tav tm="0">
                                          <p:val>
                                            <p:strVal val="0-#ppt_w/2"/>
                                          </p:val>
                                        </p:tav>
                                        <p:tav tm="100000">
                                          <p:val>
                                            <p:strVal val="#ppt_x"/>
                                          </p:val>
                                        </p:tav>
                                      </p:tavLst>
                                    </p:anim>
                                    <p:anim calcmode="lin" valueType="num">
                                      <p:cBhvr additive="base">
                                        <p:cTn id="328" dur="2500" fill="hold"/>
                                        <p:tgtEl>
                                          <p:spTgt spid="99"/>
                                        </p:tgtEl>
                                        <p:attrNameLst>
                                          <p:attrName>ppt_y</p:attrName>
                                        </p:attrNameLst>
                                      </p:cBhvr>
                                      <p:tavLst>
                                        <p:tav tm="0">
                                          <p:val>
                                            <p:strVal val="1+#ppt_h/2"/>
                                          </p:val>
                                        </p:tav>
                                        <p:tav tm="100000">
                                          <p:val>
                                            <p:strVal val="#ppt_y"/>
                                          </p:val>
                                        </p:tav>
                                      </p:tavLst>
                                    </p:anim>
                                  </p:childTnLst>
                                </p:cTn>
                              </p:par>
                              <p:par>
                                <p:cTn id="329" presetID="2" presetClass="entr" presetSubtype="12" fill="hold" grpId="0" nodeType="withEffect">
                                  <p:stCondLst>
                                    <p:cond delay="0"/>
                                  </p:stCondLst>
                                  <p:childTnLst>
                                    <p:set>
                                      <p:cBhvr>
                                        <p:cTn id="330" dur="1" fill="hold">
                                          <p:stCondLst>
                                            <p:cond delay="0"/>
                                          </p:stCondLst>
                                        </p:cTn>
                                        <p:tgtEl>
                                          <p:spTgt spid="100"/>
                                        </p:tgtEl>
                                        <p:attrNameLst>
                                          <p:attrName>style.visibility</p:attrName>
                                        </p:attrNameLst>
                                      </p:cBhvr>
                                      <p:to>
                                        <p:strVal val="visible"/>
                                      </p:to>
                                    </p:set>
                                    <p:anim calcmode="lin" valueType="num">
                                      <p:cBhvr additive="base">
                                        <p:cTn id="331" dur="2500" fill="hold"/>
                                        <p:tgtEl>
                                          <p:spTgt spid="100"/>
                                        </p:tgtEl>
                                        <p:attrNameLst>
                                          <p:attrName>ppt_x</p:attrName>
                                        </p:attrNameLst>
                                      </p:cBhvr>
                                      <p:tavLst>
                                        <p:tav tm="0">
                                          <p:val>
                                            <p:strVal val="0-#ppt_w/2"/>
                                          </p:val>
                                        </p:tav>
                                        <p:tav tm="100000">
                                          <p:val>
                                            <p:strVal val="#ppt_x"/>
                                          </p:val>
                                        </p:tav>
                                      </p:tavLst>
                                    </p:anim>
                                    <p:anim calcmode="lin" valueType="num">
                                      <p:cBhvr additive="base">
                                        <p:cTn id="332" dur="2500" fill="hold"/>
                                        <p:tgtEl>
                                          <p:spTgt spid="100"/>
                                        </p:tgtEl>
                                        <p:attrNameLst>
                                          <p:attrName>ppt_y</p:attrName>
                                        </p:attrNameLst>
                                      </p:cBhvr>
                                      <p:tavLst>
                                        <p:tav tm="0">
                                          <p:val>
                                            <p:strVal val="1+#ppt_h/2"/>
                                          </p:val>
                                        </p:tav>
                                        <p:tav tm="100000">
                                          <p:val>
                                            <p:strVal val="#ppt_y"/>
                                          </p:val>
                                        </p:tav>
                                      </p:tavLst>
                                    </p:anim>
                                  </p:childTnLst>
                                </p:cTn>
                              </p:par>
                              <p:par>
                                <p:cTn id="333" presetID="2" presetClass="entr" presetSubtype="12" fill="hold" grpId="0" nodeType="withEffect">
                                  <p:stCondLst>
                                    <p:cond delay="0"/>
                                  </p:stCondLst>
                                  <p:childTnLst>
                                    <p:set>
                                      <p:cBhvr>
                                        <p:cTn id="334" dur="1" fill="hold">
                                          <p:stCondLst>
                                            <p:cond delay="0"/>
                                          </p:stCondLst>
                                        </p:cTn>
                                        <p:tgtEl>
                                          <p:spTgt spid="97"/>
                                        </p:tgtEl>
                                        <p:attrNameLst>
                                          <p:attrName>style.visibility</p:attrName>
                                        </p:attrNameLst>
                                      </p:cBhvr>
                                      <p:to>
                                        <p:strVal val="visible"/>
                                      </p:to>
                                    </p:set>
                                    <p:anim calcmode="lin" valueType="num">
                                      <p:cBhvr additive="base">
                                        <p:cTn id="335" dur="2500" fill="hold"/>
                                        <p:tgtEl>
                                          <p:spTgt spid="97"/>
                                        </p:tgtEl>
                                        <p:attrNameLst>
                                          <p:attrName>ppt_x</p:attrName>
                                        </p:attrNameLst>
                                      </p:cBhvr>
                                      <p:tavLst>
                                        <p:tav tm="0">
                                          <p:val>
                                            <p:strVal val="0-#ppt_w/2"/>
                                          </p:val>
                                        </p:tav>
                                        <p:tav tm="100000">
                                          <p:val>
                                            <p:strVal val="#ppt_x"/>
                                          </p:val>
                                        </p:tav>
                                      </p:tavLst>
                                    </p:anim>
                                    <p:anim calcmode="lin" valueType="num">
                                      <p:cBhvr additive="base">
                                        <p:cTn id="336" dur="2500" fill="hold"/>
                                        <p:tgtEl>
                                          <p:spTgt spid="97"/>
                                        </p:tgtEl>
                                        <p:attrNameLst>
                                          <p:attrName>ppt_y</p:attrName>
                                        </p:attrNameLst>
                                      </p:cBhvr>
                                      <p:tavLst>
                                        <p:tav tm="0">
                                          <p:val>
                                            <p:strVal val="1+#ppt_h/2"/>
                                          </p:val>
                                        </p:tav>
                                        <p:tav tm="100000">
                                          <p:val>
                                            <p:strVal val="#ppt_y"/>
                                          </p:val>
                                        </p:tav>
                                      </p:tavLst>
                                    </p:anim>
                                  </p:childTnLst>
                                </p:cTn>
                              </p:par>
                              <p:par>
                                <p:cTn id="337" presetID="2" presetClass="entr" presetSubtype="12" fill="hold" grpId="0" nodeType="withEffect">
                                  <p:stCondLst>
                                    <p:cond delay="0"/>
                                  </p:stCondLst>
                                  <p:childTnLst>
                                    <p:set>
                                      <p:cBhvr>
                                        <p:cTn id="338" dur="1" fill="hold">
                                          <p:stCondLst>
                                            <p:cond delay="0"/>
                                          </p:stCondLst>
                                        </p:cTn>
                                        <p:tgtEl>
                                          <p:spTgt spid="98"/>
                                        </p:tgtEl>
                                        <p:attrNameLst>
                                          <p:attrName>style.visibility</p:attrName>
                                        </p:attrNameLst>
                                      </p:cBhvr>
                                      <p:to>
                                        <p:strVal val="visible"/>
                                      </p:to>
                                    </p:set>
                                    <p:anim calcmode="lin" valueType="num">
                                      <p:cBhvr additive="base">
                                        <p:cTn id="339" dur="2500" fill="hold"/>
                                        <p:tgtEl>
                                          <p:spTgt spid="98"/>
                                        </p:tgtEl>
                                        <p:attrNameLst>
                                          <p:attrName>ppt_x</p:attrName>
                                        </p:attrNameLst>
                                      </p:cBhvr>
                                      <p:tavLst>
                                        <p:tav tm="0">
                                          <p:val>
                                            <p:strVal val="0-#ppt_w/2"/>
                                          </p:val>
                                        </p:tav>
                                        <p:tav tm="100000">
                                          <p:val>
                                            <p:strVal val="#ppt_x"/>
                                          </p:val>
                                        </p:tav>
                                      </p:tavLst>
                                    </p:anim>
                                    <p:anim calcmode="lin" valueType="num">
                                      <p:cBhvr additive="base">
                                        <p:cTn id="340" dur="2500" fill="hold"/>
                                        <p:tgtEl>
                                          <p:spTgt spid="98"/>
                                        </p:tgtEl>
                                        <p:attrNameLst>
                                          <p:attrName>ppt_y</p:attrName>
                                        </p:attrNameLst>
                                      </p:cBhvr>
                                      <p:tavLst>
                                        <p:tav tm="0">
                                          <p:val>
                                            <p:strVal val="1+#ppt_h/2"/>
                                          </p:val>
                                        </p:tav>
                                        <p:tav tm="100000">
                                          <p:val>
                                            <p:strVal val="#ppt_y"/>
                                          </p:val>
                                        </p:tav>
                                      </p:tavLst>
                                    </p:anim>
                                  </p:childTnLst>
                                </p:cTn>
                              </p:par>
                              <p:par>
                                <p:cTn id="341" presetID="2" presetClass="entr" presetSubtype="12" fill="hold" grpId="0" nodeType="withEffect">
                                  <p:stCondLst>
                                    <p:cond delay="0"/>
                                  </p:stCondLst>
                                  <p:childTnLst>
                                    <p:set>
                                      <p:cBhvr>
                                        <p:cTn id="342" dur="1" fill="hold">
                                          <p:stCondLst>
                                            <p:cond delay="0"/>
                                          </p:stCondLst>
                                        </p:cTn>
                                        <p:tgtEl>
                                          <p:spTgt spid="133"/>
                                        </p:tgtEl>
                                        <p:attrNameLst>
                                          <p:attrName>style.visibility</p:attrName>
                                        </p:attrNameLst>
                                      </p:cBhvr>
                                      <p:to>
                                        <p:strVal val="visible"/>
                                      </p:to>
                                    </p:set>
                                    <p:anim calcmode="lin" valueType="num">
                                      <p:cBhvr additive="base">
                                        <p:cTn id="343" dur="2500" fill="hold"/>
                                        <p:tgtEl>
                                          <p:spTgt spid="133"/>
                                        </p:tgtEl>
                                        <p:attrNameLst>
                                          <p:attrName>ppt_x</p:attrName>
                                        </p:attrNameLst>
                                      </p:cBhvr>
                                      <p:tavLst>
                                        <p:tav tm="0">
                                          <p:val>
                                            <p:strVal val="0-#ppt_w/2"/>
                                          </p:val>
                                        </p:tav>
                                        <p:tav tm="100000">
                                          <p:val>
                                            <p:strVal val="#ppt_x"/>
                                          </p:val>
                                        </p:tav>
                                      </p:tavLst>
                                    </p:anim>
                                    <p:anim calcmode="lin" valueType="num">
                                      <p:cBhvr additive="base">
                                        <p:cTn id="344" dur="2500" fill="hold"/>
                                        <p:tgtEl>
                                          <p:spTgt spid="133"/>
                                        </p:tgtEl>
                                        <p:attrNameLst>
                                          <p:attrName>ppt_y</p:attrName>
                                        </p:attrNameLst>
                                      </p:cBhvr>
                                      <p:tavLst>
                                        <p:tav tm="0">
                                          <p:val>
                                            <p:strVal val="1+#ppt_h/2"/>
                                          </p:val>
                                        </p:tav>
                                        <p:tav tm="100000">
                                          <p:val>
                                            <p:strVal val="#ppt_y"/>
                                          </p:val>
                                        </p:tav>
                                      </p:tavLst>
                                    </p:anim>
                                  </p:childTnLst>
                                </p:cTn>
                              </p:par>
                              <p:par>
                                <p:cTn id="345" presetID="2" presetClass="entr" presetSubtype="12" fill="hold" grpId="0" nodeType="withEffect">
                                  <p:stCondLst>
                                    <p:cond delay="0"/>
                                  </p:stCondLst>
                                  <p:childTnLst>
                                    <p:set>
                                      <p:cBhvr>
                                        <p:cTn id="346" dur="1" fill="hold">
                                          <p:stCondLst>
                                            <p:cond delay="0"/>
                                          </p:stCondLst>
                                        </p:cTn>
                                        <p:tgtEl>
                                          <p:spTgt spid="134"/>
                                        </p:tgtEl>
                                        <p:attrNameLst>
                                          <p:attrName>style.visibility</p:attrName>
                                        </p:attrNameLst>
                                      </p:cBhvr>
                                      <p:to>
                                        <p:strVal val="visible"/>
                                      </p:to>
                                    </p:set>
                                    <p:anim calcmode="lin" valueType="num">
                                      <p:cBhvr additive="base">
                                        <p:cTn id="347" dur="2500" fill="hold"/>
                                        <p:tgtEl>
                                          <p:spTgt spid="134"/>
                                        </p:tgtEl>
                                        <p:attrNameLst>
                                          <p:attrName>ppt_x</p:attrName>
                                        </p:attrNameLst>
                                      </p:cBhvr>
                                      <p:tavLst>
                                        <p:tav tm="0">
                                          <p:val>
                                            <p:strVal val="0-#ppt_w/2"/>
                                          </p:val>
                                        </p:tav>
                                        <p:tav tm="100000">
                                          <p:val>
                                            <p:strVal val="#ppt_x"/>
                                          </p:val>
                                        </p:tav>
                                      </p:tavLst>
                                    </p:anim>
                                    <p:anim calcmode="lin" valueType="num">
                                      <p:cBhvr additive="base">
                                        <p:cTn id="348" dur="2500" fill="hold"/>
                                        <p:tgtEl>
                                          <p:spTgt spid="134"/>
                                        </p:tgtEl>
                                        <p:attrNameLst>
                                          <p:attrName>ppt_y</p:attrName>
                                        </p:attrNameLst>
                                      </p:cBhvr>
                                      <p:tavLst>
                                        <p:tav tm="0">
                                          <p:val>
                                            <p:strVal val="1+#ppt_h/2"/>
                                          </p:val>
                                        </p:tav>
                                        <p:tav tm="100000">
                                          <p:val>
                                            <p:strVal val="#ppt_y"/>
                                          </p:val>
                                        </p:tav>
                                      </p:tavLst>
                                    </p:anim>
                                  </p:childTnLst>
                                </p:cTn>
                              </p:par>
                              <p:par>
                                <p:cTn id="349" presetID="2" presetClass="entr" presetSubtype="12" fill="hold" grpId="0" nodeType="withEffect">
                                  <p:stCondLst>
                                    <p:cond delay="0"/>
                                  </p:stCondLst>
                                  <p:childTnLst>
                                    <p:set>
                                      <p:cBhvr>
                                        <p:cTn id="350" dur="1" fill="hold">
                                          <p:stCondLst>
                                            <p:cond delay="0"/>
                                          </p:stCondLst>
                                        </p:cTn>
                                        <p:tgtEl>
                                          <p:spTgt spid="131"/>
                                        </p:tgtEl>
                                        <p:attrNameLst>
                                          <p:attrName>style.visibility</p:attrName>
                                        </p:attrNameLst>
                                      </p:cBhvr>
                                      <p:to>
                                        <p:strVal val="visible"/>
                                      </p:to>
                                    </p:set>
                                    <p:anim calcmode="lin" valueType="num">
                                      <p:cBhvr additive="base">
                                        <p:cTn id="351" dur="2500" fill="hold"/>
                                        <p:tgtEl>
                                          <p:spTgt spid="131"/>
                                        </p:tgtEl>
                                        <p:attrNameLst>
                                          <p:attrName>ppt_x</p:attrName>
                                        </p:attrNameLst>
                                      </p:cBhvr>
                                      <p:tavLst>
                                        <p:tav tm="0">
                                          <p:val>
                                            <p:strVal val="0-#ppt_w/2"/>
                                          </p:val>
                                        </p:tav>
                                        <p:tav tm="100000">
                                          <p:val>
                                            <p:strVal val="#ppt_x"/>
                                          </p:val>
                                        </p:tav>
                                      </p:tavLst>
                                    </p:anim>
                                    <p:anim calcmode="lin" valueType="num">
                                      <p:cBhvr additive="base">
                                        <p:cTn id="352" dur="2500" fill="hold"/>
                                        <p:tgtEl>
                                          <p:spTgt spid="131"/>
                                        </p:tgtEl>
                                        <p:attrNameLst>
                                          <p:attrName>ppt_y</p:attrName>
                                        </p:attrNameLst>
                                      </p:cBhvr>
                                      <p:tavLst>
                                        <p:tav tm="0">
                                          <p:val>
                                            <p:strVal val="1+#ppt_h/2"/>
                                          </p:val>
                                        </p:tav>
                                        <p:tav tm="100000">
                                          <p:val>
                                            <p:strVal val="#ppt_y"/>
                                          </p:val>
                                        </p:tav>
                                      </p:tavLst>
                                    </p:anim>
                                  </p:childTnLst>
                                </p:cTn>
                              </p:par>
                              <p:par>
                                <p:cTn id="353" presetID="2" presetClass="entr" presetSubtype="12" fill="hold" grpId="0" nodeType="withEffect">
                                  <p:stCondLst>
                                    <p:cond delay="0"/>
                                  </p:stCondLst>
                                  <p:childTnLst>
                                    <p:set>
                                      <p:cBhvr>
                                        <p:cTn id="354" dur="1" fill="hold">
                                          <p:stCondLst>
                                            <p:cond delay="0"/>
                                          </p:stCondLst>
                                        </p:cTn>
                                        <p:tgtEl>
                                          <p:spTgt spid="132"/>
                                        </p:tgtEl>
                                        <p:attrNameLst>
                                          <p:attrName>style.visibility</p:attrName>
                                        </p:attrNameLst>
                                      </p:cBhvr>
                                      <p:to>
                                        <p:strVal val="visible"/>
                                      </p:to>
                                    </p:set>
                                    <p:anim calcmode="lin" valueType="num">
                                      <p:cBhvr additive="base">
                                        <p:cTn id="355" dur="2500" fill="hold"/>
                                        <p:tgtEl>
                                          <p:spTgt spid="132"/>
                                        </p:tgtEl>
                                        <p:attrNameLst>
                                          <p:attrName>ppt_x</p:attrName>
                                        </p:attrNameLst>
                                      </p:cBhvr>
                                      <p:tavLst>
                                        <p:tav tm="0">
                                          <p:val>
                                            <p:strVal val="0-#ppt_w/2"/>
                                          </p:val>
                                        </p:tav>
                                        <p:tav tm="100000">
                                          <p:val>
                                            <p:strVal val="#ppt_x"/>
                                          </p:val>
                                        </p:tav>
                                      </p:tavLst>
                                    </p:anim>
                                    <p:anim calcmode="lin" valueType="num">
                                      <p:cBhvr additive="base">
                                        <p:cTn id="356" dur="2500" fill="hold"/>
                                        <p:tgtEl>
                                          <p:spTgt spid="132"/>
                                        </p:tgtEl>
                                        <p:attrNameLst>
                                          <p:attrName>ppt_y</p:attrName>
                                        </p:attrNameLst>
                                      </p:cBhvr>
                                      <p:tavLst>
                                        <p:tav tm="0">
                                          <p:val>
                                            <p:strVal val="1+#ppt_h/2"/>
                                          </p:val>
                                        </p:tav>
                                        <p:tav tm="100000">
                                          <p:val>
                                            <p:strVal val="#ppt_y"/>
                                          </p:val>
                                        </p:tav>
                                      </p:tavLst>
                                    </p:anim>
                                  </p:childTnLst>
                                </p:cTn>
                              </p:par>
                              <p:par>
                                <p:cTn id="357" presetID="2" presetClass="entr" presetSubtype="12" fill="hold" grpId="0" nodeType="withEffect">
                                  <p:stCondLst>
                                    <p:cond delay="0"/>
                                  </p:stCondLst>
                                  <p:childTnLst>
                                    <p:set>
                                      <p:cBhvr>
                                        <p:cTn id="358" dur="1" fill="hold">
                                          <p:stCondLst>
                                            <p:cond delay="0"/>
                                          </p:stCondLst>
                                        </p:cTn>
                                        <p:tgtEl>
                                          <p:spTgt spid="127"/>
                                        </p:tgtEl>
                                        <p:attrNameLst>
                                          <p:attrName>style.visibility</p:attrName>
                                        </p:attrNameLst>
                                      </p:cBhvr>
                                      <p:to>
                                        <p:strVal val="visible"/>
                                      </p:to>
                                    </p:set>
                                    <p:anim calcmode="lin" valueType="num">
                                      <p:cBhvr additive="base">
                                        <p:cTn id="359" dur="2500" fill="hold"/>
                                        <p:tgtEl>
                                          <p:spTgt spid="127"/>
                                        </p:tgtEl>
                                        <p:attrNameLst>
                                          <p:attrName>ppt_x</p:attrName>
                                        </p:attrNameLst>
                                      </p:cBhvr>
                                      <p:tavLst>
                                        <p:tav tm="0">
                                          <p:val>
                                            <p:strVal val="0-#ppt_w/2"/>
                                          </p:val>
                                        </p:tav>
                                        <p:tav tm="100000">
                                          <p:val>
                                            <p:strVal val="#ppt_x"/>
                                          </p:val>
                                        </p:tav>
                                      </p:tavLst>
                                    </p:anim>
                                    <p:anim calcmode="lin" valueType="num">
                                      <p:cBhvr additive="base">
                                        <p:cTn id="360" dur="2500" fill="hold"/>
                                        <p:tgtEl>
                                          <p:spTgt spid="127"/>
                                        </p:tgtEl>
                                        <p:attrNameLst>
                                          <p:attrName>ppt_y</p:attrName>
                                        </p:attrNameLst>
                                      </p:cBhvr>
                                      <p:tavLst>
                                        <p:tav tm="0">
                                          <p:val>
                                            <p:strVal val="1+#ppt_h/2"/>
                                          </p:val>
                                        </p:tav>
                                        <p:tav tm="100000">
                                          <p:val>
                                            <p:strVal val="#ppt_y"/>
                                          </p:val>
                                        </p:tav>
                                      </p:tavLst>
                                    </p:anim>
                                  </p:childTnLst>
                                </p:cTn>
                              </p:par>
                              <p:par>
                                <p:cTn id="361" presetID="2" presetClass="entr" presetSubtype="12" fill="hold" grpId="0" nodeType="withEffect">
                                  <p:stCondLst>
                                    <p:cond delay="0"/>
                                  </p:stCondLst>
                                  <p:childTnLst>
                                    <p:set>
                                      <p:cBhvr>
                                        <p:cTn id="362" dur="1" fill="hold">
                                          <p:stCondLst>
                                            <p:cond delay="0"/>
                                          </p:stCondLst>
                                        </p:cTn>
                                        <p:tgtEl>
                                          <p:spTgt spid="128"/>
                                        </p:tgtEl>
                                        <p:attrNameLst>
                                          <p:attrName>style.visibility</p:attrName>
                                        </p:attrNameLst>
                                      </p:cBhvr>
                                      <p:to>
                                        <p:strVal val="visible"/>
                                      </p:to>
                                    </p:set>
                                    <p:anim calcmode="lin" valueType="num">
                                      <p:cBhvr additive="base">
                                        <p:cTn id="363" dur="2500" fill="hold"/>
                                        <p:tgtEl>
                                          <p:spTgt spid="128"/>
                                        </p:tgtEl>
                                        <p:attrNameLst>
                                          <p:attrName>ppt_x</p:attrName>
                                        </p:attrNameLst>
                                      </p:cBhvr>
                                      <p:tavLst>
                                        <p:tav tm="0">
                                          <p:val>
                                            <p:strVal val="0-#ppt_w/2"/>
                                          </p:val>
                                        </p:tav>
                                        <p:tav tm="100000">
                                          <p:val>
                                            <p:strVal val="#ppt_x"/>
                                          </p:val>
                                        </p:tav>
                                      </p:tavLst>
                                    </p:anim>
                                    <p:anim calcmode="lin" valueType="num">
                                      <p:cBhvr additive="base">
                                        <p:cTn id="364" dur="2500" fill="hold"/>
                                        <p:tgtEl>
                                          <p:spTgt spid="128"/>
                                        </p:tgtEl>
                                        <p:attrNameLst>
                                          <p:attrName>ppt_y</p:attrName>
                                        </p:attrNameLst>
                                      </p:cBhvr>
                                      <p:tavLst>
                                        <p:tav tm="0">
                                          <p:val>
                                            <p:strVal val="1+#ppt_h/2"/>
                                          </p:val>
                                        </p:tav>
                                        <p:tav tm="100000">
                                          <p:val>
                                            <p:strVal val="#ppt_y"/>
                                          </p:val>
                                        </p:tav>
                                      </p:tavLst>
                                    </p:anim>
                                  </p:childTnLst>
                                </p:cTn>
                              </p:par>
                              <p:par>
                                <p:cTn id="365" presetID="2" presetClass="entr" presetSubtype="12" fill="hold" grpId="0" nodeType="withEffect">
                                  <p:stCondLst>
                                    <p:cond delay="0"/>
                                  </p:stCondLst>
                                  <p:childTnLst>
                                    <p:set>
                                      <p:cBhvr>
                                        <p:cTn id="366" dur="1" fill="hold">
                                          <p:stCondLst>
                                            <p:cond delay="0"/>
                                          </p:stCondLst>
                                        </p:cTn>
                                        <p:tgtEl>
                                          <p:spTgt spid="125"/>
                                        </p:tgtEl>
                                        <p:attrNameLst>
                                          <p:attrName>style.visibility</p:attrName>
                                        </p:attrNameLst>
                                      </p:cBhvr>
                                      <p:to>
                                        <p:strVal val="visible"/>
                                      </p:to>
                                    </p:set>
                                    <p:anim calcmode="lin" valueType="num">
                                      <p:cBhvr additive="base">
                                        <p:cTn id="367" dur="2500" fill="hold"/>
                                        <p:tgtEl>
                                          <p:spTgt spid="125"/>
                                        </p:tgtEl>
                                        <p:attrNameLst>
                                          <p:attrName>ppt_x</p:attrName>
                                        </p:attrNameLst>
                                      </p:cBhvr>
                                      <p:tavLst>
                                        <p:tav tm="0">
                                          <p:val>
                                            <p:strVal val="0-#ppt_w/2"/>
                                          </p:val>
                                        </p:tav>
                                        <p:tav tm="100000">
                                          <p:val>
                                            <p:strVal val="#ppt_x"/>
                                          </p:val>
                                        </p:tav>
                                      </p:tavLst>
                                    </p:anim>
                                    <p:anim calcmode="lin" valueType="num">
                                      <p:cBhvr additive="base">
                                        <p:cTn id="368" dur="2500" fill="hold"/>
                                        <p:tgtEl>
                                          <p:spTgt spid="125"/>
                                        </p:tgtEl>
                                        <p:attrNameLst>
                                          <p:attrName>ppt_y</p:attrName>
                                        </p:attrNameLst>
                                      </p:cBhvr>
                                      <p:tavLst>
                                        <p:tav tm="0">
                                          <p:val>
                                            <p:strVal val="1+#ppt_h/2"/>
                                          </p:val>
                                        </p:tav>
                                        <p:tav tm="100000">
                                          <p:val>
                                            <p:strVal val="#ppt_y"/>
                                          </p:val>
                                        </p:tav>
                                      </p:tavLst>
                                    </p:anim>
                                  </p:childTnLst>
                                </p:cTn>
                              </p:par>
                              <p:par>
                                <p:cTn id="369" presetID="2" presetClass="entr" presetSubtype="12" fill="hold" grpId="0" nodeType="withEffect">
                                  <p:stCondLst>
                                    <p:cond delay="0"/>
                                  </p:stCondLst>
                                  <p:childTnLst>
                                    <p:set>
                                      <p:cBhvr>
                                        <p:cTn id="370" dur="1" fill="hold">
                                          <p:stCondLst>
                                            <p:cond delay="0"/>
                                          </p:stCondLst>
                                        </p:cTn>
                                        <p:tgtEl>
                                          <p:spTgt spid="126"/>
                                        </p:tgtEl>
                                        <p:attrNameLst>
                                          <p:attrName>style.visibility</p:attrName>
                                        </p:attrNameLst>
                                      </p:cBhvr>
                                      <p:to>
                                        <p:strVal val="visible"/>
                                      </p:to>
                                    </p:set>
                                    <p:anim calcmode="lin" valueType="num">
                                      <p:cBhvr additive="base">
                                        <p:cTn id="371" dur="2500" fill="hold"/>
                                        <p:tgtEl>
                                          <p:spTgt spid="126"/>
                                        </p:tgtEl>
                                        <p:attrNameLst>
                                          <p:attrName>ppt_x</p:attrName>
                                        </p:attrNameLst>
                                      </p:cBhvr>
                                      <p:tavLst>
                                        <p:tav tm="0">
                                          <p:val>
                                            <p:strVal val="0-#ppt_w/2"/>
                                          </p:val>
                                        </p:tav>
                                        <p:tav tm="100000">
                                          <p:val>
                                            <p:strVal val="#ppt_x"/>
                                          </p:val>
                                        </p:tav>
                                      </p:tavLst>
                                    </p:anim>
                                    <p:anim calcmode="lin" valueType="num">
                                      <p:cBhvr additive="base">
                                        <p:cTn id="372" dur="2500" fill="hold"/>
                                        <p:tgtEl>
                                          <p:spTgt spid="126"/>
                                        </p:tgtEl>
                                        <p:attrNameLst>
                                          <p:attrName>ppt_y</p:attrName>
                                        </p:attrNameLst>
                                      </p:cBhvr>
                                      <p:tavLst>
                                        <p:tav tm="0">
                                          <p:val>
                                            <p:strVal val="1+#ppt_h/2"/>
                                          </p:val>
                                        </p:tav>
                                        <p:tav tm="100000">
                                          <p:val>
                                            <p:strVal val="#ppt_y"/>
                                          </p:val>
                                        </p:tav>
                                      </p:tavLst>
                                    </p:anim>
                                  </p:childTnLst>
                                </p:cTn>
                              </p:par>
                              <p:par>
                                <p:cTn id="373" presetID="2" presetClass="entr" presetSubtype="12" fill="hold" grpId="0" nodeType="withEffect">
                                  <p:stCondLst>
                                    <p:cond delay="0"/>
                                  </p:stCondLst>
                                  <p:childTnLst>
                                    <p:set>
                                      <p:cBhvr>
                                        <p:cTn id="374" dur="1" fill="hold">
                                          <p:stCondLst>
                                            <p:cond delay="0"/>
                                          </p:stCondLst>
                                        </p:cTn>
                                        <p:tgtEl>
                                          <p:spTgt spid="121"/>
                                        </p:tgtEl>
                                        <p:attrNameLst>
                                          <p:attrName>style.visibility</p:attrName>
                                        </p:attrNameLst>
                                      </p:cBhvr>
                                      <p:to>
                                        <p:strVal val="visible"/>
                                      </p:to>
                                    </p:set>
                                    <p:anim calcmode="lin" valueType="num">
                                      <p:cBhvr additive="base">
                                        <p:cTn id="375" dur="2500" fill="hold"/>
                                        <p:tgtEl>
                                          <p:spTgt spid="121"/>
                                        </p:tgtEl>
                                        <p:attrNameLst>
                                          <p:attrName>ppt_x</p:attrName>
                                        </p:attrNameLst>
                                      </p:cBhvr>
                                      <p:tavLst>
                                        <p:tav tm="0">
                                          <p:val>
                                            <p:strVal val="0-#ppt_w/2"/>
                                          </p:val>
                                        </p:tav>
                                        <p:tav tm="100000">
                                          <p:val>
                                            <p:strVal val="#ppt_x"/>
                                          </p:val>
                                        </p:tav>
                                      </p:tavLst>
                                    </p:anim>
                                    <p:anim calcmode="lin" valueType="num">
                                      <p:cBhvr additive="base">
                                        <p:cTn id="376" dur="2500" fill="hold"/>
                                        <p:tgtEl>
                                          <p:spTgt spid="121"/>
                                        </p:tgtEl>
                                        <p:attrNameLst>
                                          <p:attrName>ppt_y</p:attrName>
                                        </p:attrNameLst>
                                      </p:cBhvr>
                                      <p:tavLst>
                                        <p:tav tm="0">
                                          <p:val>
                                            <p:strVal val="1+#ppt_h/2"/>
                                          </p:val>
                                        </p:tav>
                                        <p:tav tm="100000">
                                          <p:val>
                                            <p:strVal val="#ppt_y"/>
                                          </p:val>
                                        </p:tav>
                                      </p:tavLst>
                                    </p:anim>
                                  </p:childTnLst>
                                </p:cTn>
                              </p:par>
                              <p:par>
                                <p:cTn id="377" presetID="2" presetClass="entr" presetSubtype="12" fill="hold" grpId="0" nodeType="withEffect">
                                  <p:stCondLst>
                                    <p:cond delay="0"/>
                                  </p:stCondLst>
                                  <p:childTnLst>
                                    <p:set>
                                      <p:cBhvr>
                                        <p:cTn id="378" dur="1" fill="hold">
                                          <p:stCondLst>
                                            <p:cond delay="0"/>
                                          </p:stCondLst>
                                        </p:cTn>
                                        <p:tgtEl>
                                          <p:spTgt spid="122"/>
                                        </p:tgtEl>
                                        <p:attrNameLst>
                                          <p:attrName>style.visibility</p:attrName>
                                        </p:attrNameLst>
                                      </p:cBhvr>
                                      <p:to>
                                        <p:strVal val="visible"/>
                                      </p:to>
                                    </p:set>
                                    <p:anim calcmode="lin" valueType="num">
                                      <p:cBhvr additive="base">
                                        <p:cTn id="379" dur="2500" fill="hold"/>
                                        <p:tgtEl>
                                          <p:spTgt spid="122"/>
                                        </p:tgtEl>
                                        <p:attrNameLst>
                                          <p:attrName>ppt_x</p:attrName>
                                        </p:attrNameLst>
                                      </p:cBhvr>
                                      <p:tavLst>
                                        <p:tav tm="0">
                                          <p:val>
                                            <p:strVal val="0-#ppt_w/2"/>
                                          </p:val>
                                        </p:tav>
                                        <p:tav tm="100000">
                                          <p:val>
                                            <p:strVal val="#ppt_x"/>
                                          </p:val>
                                        </p:tav>
                                      </p:tavLst>
                                    </p:anim>
                                    <p:anim calcmode="lin" valueType="num">
                                      <p:cBhvr additive="base">
                                        <p:cTn id="380" dur="2500" fill="hold"/>
                                        <p:tgtEl>
                                          <p:spTgt spid="122"/>
                                        </p:tgtEl>
                                        <p:attrNameLst>
                                          <p:attrName>ppt_y</p:attrName>
                                        </p:attrNameLst>
                                      </p:cBhvr>
                                      <p:tavLst>
                                        <p:tav tm="0">
                                          <p:val>
                                            <p:strVal val="1+#ppt_h/2"/>
                                          </p:val>
                                        </p:tav>
                                        <p:tav tm="100000">
                                          <p:val>
                                            <p:strVal val="#ppt_y"/>
                                          </p:val>
                                        </p:tav>
                                      </p:tavLst>
                                    </p:anim>
                                  </p:childTnLst>
                                </p:cTn>
                              </p:par>
                              <p:par>
                                <p:cTn id="381" presetID="2" presetClass="entr" presetSubtype="12" fill="hold" grpId="0" nodeType="withEffect">
                                  <p:stCondLst>
                                    <p:cond delay="0"/>
                                  </p:stCondLst>
                                  <p:childTnLst>
                                    <p:set>
                                      <p:cBhvr>
                                        <p:cTn id="382" dur="1" fill="hold">
                                          <p:stCondLst>
                                            <p:cond delay="0"/>
                                          </p:stCondLst>
                                        </p:cTn>
                                        <p:tgtEl>
                                          <p:spTgt spid="119"/>
                                        </p:tgtEl>
                                        <p:attrNameLst>
                                          <p:attrName>style.visibility</p:attrName>
                                        </p:attrNameLst>
                                      </p:cBhvr>
                                      <p:to>
                                        <p:strVal val="visible"/>
                                      </p:to>
                                    </p:set>
                                    <p:anim calcmode="lin" valueType="num">
                                      <p:cBhvr additive="base">
                                        <p:cTn id="383" dur="2500" fill="hold"/>
                                        <p:tgtEl>
                                          <p:spTgt spid="119"/>
                                        </p:tgtEl>
                                        <p:attrNameLst>
                                          <p:attrName>ppt_x</p:attrName>
                                        </p:attrNameLst>
                                      </p:cBhvr>
                                      <p:tavLst>
                                        <p:tav tm="0">
                                          <p:val>
                                            <p:strVal val="0-#ppt_w/2"/>
                                          </p:val>
                                        </p:tav>
                                        <p:tav tm="100000">
                                          <p:val>
                                            <p:strVal val="#ppt_x"/>
                                          </p:val>
                                        </p:tav>
                                      </p:tavLst>
                                    </p:anim>
                                    <p:anim calcmode="lin" valueType="num">
                                      <p:cBhvr additive="base">
                                        <p:cTn id="384" dur="2500" fill="hold"/>
                                        <p:tgtEl>
                                          <p:spTgt spid="119"/>
                                        </p:tgtEl>
                                        <p:attrNameLst>
                                          <p:attrName>ppt_y</p:attrName>
                                        </p:attrNameLst>
                                      </p:cBhvr>
                                      <p:tavLst>
                                        <p:tav tm="0">
                                          <p:val>
                                            <p:strVal val="1+#ppt_h/2"/>
                                          </p:val>
                                        </p:tav>
                                        <p:tav tm="100000">
                                          <p:val>
                                            <p:strVal val="#ppt_y"/>
                                          </p:val>
                                        </p:tav>
                                      </p:tavLst>
                                    </p:anim>
                                  </p:childTnLst>
                                </p:cTn>
                              </p:par>
                              <p:par>
                                <p:cTn id="385" presetID="2" presetClass="entr" presetSubtype="12" fill="hold" grpId="0" nodeType="withEffect">
                                  <p:stCondLst>
                                    <p:cond delay="0"/>
                                  </p:stCondLst>
                                  <p:childTnLst>
                                    <p:set>
                                      <p:cBhvr>
                                        <p:cTn id="386" dur="1" fill="hold">
                                          <p:stCondLst>
                                            <p:cond delay="0"/>
                                          </p:stCondLst>
                                        </p:cTn>
                                        <p:tgtEl>
                                          <p:spTgt spid="120"/>
                                        </p:tgtEl>
                                        <p:attrNameLst>
                                          <p:attrName>style.visibility</p:attrName>
                                        </p:attrNameLst>
                                      </p:cBhvr>
                                      <p:to>
                                        <p:strVal val="visible"/>
                                      </p:to>
                                    </p:set>
                                    <p:anim calcmode="lin" valueType="num">
                                      <p:cBhvr additive="base">
                                        <p:cTn id="387" dur="2500" fill="hold"/>
                                        <p:tgtEl>
                                          <p:spTgt spid="120"/>
                                        </p:tgtEl>
                                        <p:attrNameLst>
                                          <p:attrName>ppt_x</p:attrName>
                                        </p:attrNameLst>
                                      </p:cBhvr>
                                      <p:tavLst>
                                        <p:tav tm="0">
                                          <p:val>
                                            <p:strVal val="0-#ppt_w/2"/>
                                          </p:val>
                                        </p:tav>
                                        <p:tav tm="100000">
                                          <p:val>
                                            <p:strVal val="#ppt_x"/>
                                          </p:val>
                                        </p:tav>
                                      </p:tavLst>
                                    </p:anim>
                                    <p:anim calcmode="lin" valueType="num">
                                      <p:cBhvr additive="base">
                                        <p:cTn id="388" dur="2500" fill="hold"/>
                                        <p:tgtEl>
                                          <p:spTgt spid="120"/>
                                        </p:tgtEl>
                                        <p:attrNameLst>
                                          <p:attrName>ppt_y</p:attrName>
                                        </p:attrNameLst>
                                      </p:cBhvr>
                                      <p:tavLst>
                                        <p:tav tm="0">
                                          <p:val>
                                            <p:strVal val="1+#ppt_h/2"/>
                                          </p:val>
                                        </p:tav>
                                        <p:tav tm="100000">
                                          <p:val>
                                            <p:strVal val="#ppt_y"/>
                                          </p:val>
                                        </p:tav>
                                      </p:tavLst>
                                    </p:anim>
                                  </p:childTnLst>
                                </p:cTn>
                              </p:par>
                              <p:par>
                                <p:cTn id="389" presetID="2" presetClass="entr" presetSubtype="12" fill="hold" grpId="0" nodeType="withEffect">
                                  <p:stCondLst>
                                    <p:cond delay="0"/>
                                  </p:stCondLst>
                                  <p:childTnLst>
                                    <p:set>
                                      <p:cBhvr>
                                        <p:cTn id="390" dur="1" fill="hold">
                                          <p:stCondLst>
                                            <p:cond delay="0"/>
                                          </p:stCondLst>
                                        </p:cTn>
                                        <p:tgtEl>
                                          <p:spTgt spid="155"/>
                                        </p:tgtEl>
                                        <p:attrNameLst>
                                          <p:attrName>style.visibility</p:attrName>
                                        </p:attrNameLst>
                                      </p:cBhvr>
                                      <p:to>
                                        <p:strVal val="visible"/>
                                      </p:to>
                                    </p:set>
                                    <p:anim calcmode="lin" valueType="num">
                                      <p:cBhvr additive="base">
                                        <p:cTn id="391" dur="2500" fill="hold"/>
                                        <p:tgtEl>
                                          <p:spTgt spid="155"/>
                                        </p:tgtEl>
                                        <p:attrNameLst>
                                          <p:attrName>ppt_x</p:attrName>
                                        </p:attrNameLst>
                                      </p:cBhvr>
                                      <p:tavLst>
                                        <p:tav tm="0">
                                          <p:val>
                                            <p:strVal val="0-#ppt_w/2"/>
                                          </p:val>
                                        </p:tav>
                                        <p:tav tm="100000">
                                          <p:val>
                                            <p:strVal val="#ppt_x"/>
                                          </p:val>
                                        </p:tav>
                                      </p:tavLst>
                                    </p:anim>
                                    <p:anim calcmode="lin" valueType="num">
                                      <p:cBhvr additive="base">
                                        <p:cTn id="392" dur="2500" fill="hold"/>
                                        <p:tgtEl>
                                          <p:spTgt spid="155"/>
                                        </p:tgtEl>
                                        <p:attrNameLst>
                                          <p:attrName>ppt_y</p:attrName>
                                        </p:attrNameLst>
                                      </p:cBhvr>
                                      <p:tavLst>
                                        <p:tav tm="0">
                                          <p:val>
                                            <p:strVal val="1+#ppt_h/2"/>
                                          </p:val>
                                        </p:tav>
                                        <p:tav tm="100000">
                                          <p:val>
                                            <p:strVal val="#ppt_y"/>
                                          </p:val>
                                        </p:tav>
                                      </p:tavLst>
                                    </p:anim>
                                  </p:childTnLst>
                                </p:cTn>
                              </p:par>
                              <p:par>
                                <p:cTn id="393" presetID="2" presetClass="entr" presetSubtype="12" fill="hold" grpId="0" nodeType="withEffect">
                                  <p:stCondLst>
                                    <p:cond delay="0"/>
                                  </p:stCondLst>
                                  <p:childTnLst>
                                    <p:set>
                                      <p:cBhvr>
                                        <p:cTn id="394" dur="1" fill="hold">
                                          <p:stCondLst>
                                            <p:cond delay="0"/>
                                          </p:stCondLst>
                                        </p:cTn>
                                        <p:tgtEl>
                                          <p:spTgt spid="156"/>
                                        </p:tgtEl>
                                        <p:attrNameLst>
                                          <p:attrName>style.visibility</p:attrName>
                                        </p:attrNameLst>
                                      </p:cBhvr>
                                      <p:to>
                                        <p:strVal val="visible"/>
                                      </p:to>
                                    </p:set>
                                    <p:anim calcmode="lin" valueType="num">
                                      <p:cBhvr additive="base">
                                        <p:cTn id="395" dur="2500" fill="hold"/>
                                        <p:tgtEl>
                                          <p:spTgt spid="156"/>
                                        </p:tgtEl>
                                        <p:attrNameLst>
                                          <p:attrName>ppt_x</p:attrName>
                                        </p:attrNameLst>
                                      </p:cBhvr>
                                      <p:tavLst>
                                        <p:tav tm="0">
                                          <p:val>
                                            <p:strVal val="0-#ppt_w/2"/>
                                          </p:val>
                                        </p:tav>
                                        <p:tav tm="100000">
                                          <p:val>
                                            <p:strVal val="#ppt_x"/>
                                          </p:val>
                                        </p:tav>
                                      </p:tavLst>
                                    </p:anim>
                                    <p:anim calcmode="lin" valueType="num">
                                      <p:cBhvr additive="base">
                                        <p:cTn id="396" dur="2500" fill="hold"/>
                                        <p:tgtEl>
                                          <p:spTgt spid="156"/>
                                        </p:tgtEl>
                                        <p:attrNameLst>
                                          <p:attrName>ppt_y</p:attrName>
                                        </p:attrNameLst>
                                      </p:cBhvr>
                                      <p:tavLst>
                                        <p:tav tm="0">
                                          <p:val>
                                            <p:strVal val="1+#ppt_h/2"/>
                                          </p:val>
                                        </p:tav>
                                        <p:tav tm="100000">
                                          <p:val>
                                            <p:strVal val="#ppt_y"/>
                                          </p:val>
                                        </p:tav>
                                      </p:tavLst>
                                    </p:anim>
                                  </p:childTnLst>
                                </p:cTn>
                              </p:par>
                              <p:par>
                                <p:cTn id="397" presetID="2" presetClass="entr" presetSubtype="12" fill="hold" grpId="0" nodeType="withEffect">
                                  <p:stCondLst>
                                    <p:cond delay="0"/>
                                  </p:stCondLst>
                                  <p:childTnLst>
                                    <p:set>
                                      <p:cBhvr>
                                        <p:cTn id="398" dur="1" fill="hold">
                                          <p:stCondLst>
                                            <p:cond delay="0"/>
                                          </p:stCondLst>
                                        </p:cTn>
                                        <p:tgtEl>
                                          <p:spTgt spid="153"/>
                                        </p:tgtEl>
                                        <p:attrNameLst>
                                          <p:attrName>style.visibility</p:attrName>
                                        </p:attrNameLst>
                                      </p:cBhvr>
                                      <p:to>
                                        <p:strVal val="visible"/>
                                      </p:to>
                                    </p:set>
                                    <p:anim calcmode="lin" valueType="num">
                                      <p:cBhvr additive="base">
                                        <p:cTn id="399" dur="2500" fill="hold"/>
                                        <p:tgtEl>
                                          <p:spTgt spid="153"/>
                                        </p:tgtEl>
                                        <p:attrNameLst>
                                          <p:attrName>ppt_x</p:attrName>
                                        </p:attrNameLst>
                                      </p:cBhvr>
                                      <p:tavLst>
                                        <p:tav tm="0">
                                          <p:val>
                                            <p:strVal val="0-#ppt_w/2"/>
                                          </p:val>
                                        </p:tav>
                                        <p:tav tm="100000">
                                          <p:val>
                                            <p:strVal val="#ppt_x"/>
                                          </p:val>
                                        </p:tav>
                                      </p:tavLst>
                                    </p:anim>
                                    <p:anim calcmode="lin" valueType="num">
                                      <p:cBhvr additive="base">
                                        <p:cTn id="400" dur="2500" fill="hold"/>
                                        <p:tgtEl>
                                          <p:spTgt spid="153"/>
                                        </p:tgtEl>
                                        <p:attrNameLst>
                                          <p:attrName>ppt_y</p:attrName>
                                        </p:attrNameLst>
                                      </p:cBhvr>
                                      <p:tavLst>
                                        <p:tav tm="0">
                                          <p:val>
                                            <p:strVal val="1+#ppt_h/2"/>
                                          </p:val>
                                        </p:tav>
                                        <p:tav tm="100000">
                                          <p:val>
                                            <p:strVal val="#ppt_y"/>
                                          </p:val>
                                        </p:tav>
                                      </p:tavLst>
                                    </p:anim>
                                  </p:childTnLst>
                                </p:cTn>
                              </p:par>
                              <p:par>
                                <p:cTn id="401" presetID="2" presetClass="entr" presetSubtype="12" fill="hold" grpId="0" nodeType="withEffect">
                                  <p:stCondLst>
                                    <p:cond delay="0"/>
                                  </p:stCondLst>
                                  <p:childTnLst>
                                    <p:set>
                                      <p:cBhvr>
                                        <p:cTn id="402" dur="1" fill="hold">
                                          <p:stCondLst>
                                            <p:cond delay="0"/>
                                          </p:stCondLst>
                                        </p:cTn>
                                        <p:tgtEl>
                                          <p:spTgt spid="154"/>
                                        </p:tgtEl>
                                        <p:attrNameLst>
                                          <p:attrName>style.visibility</p:attrName>
                                        </p:attrNameLst>
                                      </p:cBhvr>
                                      <p:to>
                                        <p:strVal val="visible"/>
                                      </p:to>
                                    </p:set>
                                    <p:anim calcmode="lin" valueType="num">
                                      <p:cBhvr additive="base">
                                        <p:cTn id="403" dur="2500" fill="hold"/>
                                        <p:tgtEl>
                                          <p:spTgt spid="154"/>
                                        </p:tgtEl>
                                        <p:attrNameLst>
                                          <p:attrName>ppt_x</p:attrName>
                                        </p:attrNameLst>
                                      </p:cBhvr>
                                      <p:tavLst>
                                        <p:tav tm="0">
                                          <p:val>
                                            <p:strVal val="0-#ppt_w/2"/>
                                          </p:val>
                                        </p:tav>
                                        <p:tav tm="100000">
                                          <p:val>
                                            <p:strVal val="#ppt_x"/>
                                          </p:val>
                                        </p:tav>
                                      </p:tavLst>
                                    </p:anim>
                                    <p:anim calcmode="lin" valueType="num">
                                      <p:cBhvr additive="base">
                                        <p:cTn id="404" dur="2500" fill="hold"/>
                                        <p:tgtEl>
                                          <p:spTgt spid="154"/>
                                        </p:tgtEl>
                                        <p:attrNameLst>
                                          <p:attrName>ppt_y</p:attrName>
                                        </p:attrNameLst>
                                      </p:cBhvr>
                                      <p:tavLst>
                                        <p:tav tm="0">
                                          <p:val>
                                            <p:strVal val="1+#ppt_h/2"/>
                                          </p:val>
                                        </p:tav>
                                        <p:tav tm="100000">
                                          <p:val>
                                            <p:strVal val="#ppt_y"/>
                                          </p:val>
                                        </p:tav>
                                      </p:tavLst>
                                    </p:anim>
                                  </p:childTnLst>
                                </p:cTn>
                              </p:par>
                              <p:par>
                                <p:cTn id="405" presetID="2" presetClass="entr" presetSubtype="12" fill="hold" grpId="0" nodeType="withEffect">
                                  <p:stCondLst>
                                    <p:cond delay="0"/>
                                  </p:stCondLst>
                                  <p:childTnLst>
                                    <p:set>
                                      <p:cBhvr>
                                        <p:cTn id="406" dur="1" fill="hold">
                                          <p:stCondLst>
                                            <p:cond delay="0"/>
                                          </p:stCondLst>
                                        </p:cTn>
                                        <p:tgtEl>
                                          <p:spTgt spid="149"/>
                                        </p:tgtEl>
                                        <p:attrNameLst>
                                          <p:attrName>style.visibility</p:attrName>
                                        </p:attrNameLst>
                                      </p:cBhvr>
                                      <p:to>
                                        <p:strVal val="visible"/>
                                      </p:to>
                                    </p:set>
                                    <p:anim calcmode="lin" valueType="num">
                                      <p:cBhvr additive="base">
                                        <p:cTn id="407" dur="2500" fill="hold"/>
                                        <p:tgtEl>
                                          <p:spTgt spid="149"/>
                                        </p:tgtEl>
                                        <p:attrNameLst>
                                          <p:attrName>ppt_x</p:attrName>
                                        </p:attrNameLst>
                                      </p:cBhvr>
                                      <p:tavLst>
                                        <p:tav tm="0">
                                          <p:val>
                                            <p:strVal val="0-#ppt_w/2"/>
                                          </p:val>
                                        </p:tav>
                                        <p:tav tm="100000">
                                          <p:val>
                                            <p:strVal val="#ppt_x"/>
                                          </p:val>
                                        </p:tav>
                                      </p:tavLst>
                                    </p:anim>
                                    <p:anim calcmode="lin" valueType="num">
                                      <p:cBhvr additive="base">
                                        <p:cTn id="408" dur="2500" fill="hold"/>
                                        <p:tgtEl>
                                          <p:spTgt spid="149"/>
                                        </p:tgtEl>
                                        <p:attrNameLst>
                                          <p:attrName>ppt_y</p:attrName>
                                        </p:attrNameLst>
                                      </p:cBhvr>
                                      <p:tavLst>
                                        <p:tav tm="0">
                                          <p:val>
                                            <p:strVal val="1+#ppt_h/2"/>
                                          </p:val>
                                        </p:tav>
                                        <p:tav tm="100000">
                                          <p:val>
                                            <p:strVal val="#ppt_y"/>
                                          </p:val>
                                        </p:tav>
                                      </p:tavLst>
                                    </p:anim>
                                  </p:childTnLst>
                                </p:cTn>
                              </p:par>
                              <p:par>
                                <p:cTn id="409" presetID="2" presetClass="entr" presetSubtype="12" fill="hold" grpId="0" nodeType="withEffect">
                                  <p:stCondLst>
                                    <p:cond delay="0"/>
                                  </p:stCondLst>
                                  <p:childTnLst>
                                    <p:set>
                                      <p:cBhvr>
                                        <p:cTn id="410" dur="1" fill="hold">
                                          <p:stCondLst>
                                            <p:cond delay="0"/>
                                          </p:stCondLst>
                                        </p:cTn>
                                        <p:tgtEl>
                                          <p:spTgt spid="150"/>
                                        </p:tgtEl>
                                        <p:attrNameLst>
                                          <p:attrName>style.visibility</p:attrName>
                                        </p:attrNameLst>
                                      </p:cBhvr>
                                      <p:to>
                                        <p:strVal val="visible"/>
                                      </p:to>
                                    </p:set>
                                    <p:anim calcmode="lin" valueType="num">
                                      <p:cBhvr additive="base">
                                        <p:cTn id="411" dur="2500" fill="hold"/>
                                        <p:tgtEl>
                                          <p:spTgt spid="150"/>
                                        </p:tgtEl>
                                        <p:attrNameLst>
                                          <p:attrName>ppt_x</p:attrName>
                                        </p:attrNameLst>
                                      </p:cBhvr>
                                      <p:tavLst>
                                        <p:tav tm="0">
                                          <p:val>
                                            <p:strVal val="0-#ppt_w/2"/>
                                          </p:val>
                                        </p:tav>
                                        <p:tav tm="100000">
                                          <p:val>
                                            <p:strVal val="#ppt_x"/>
                                          </p:val>
                                        </p:tav>
                                      </p:tavLst>
                                    </p:anim>
                                    <p:anim calcmode="lin" valueType="num">
                                      <p:cBhvr additive="base">
                                        <p:cTn id="412" dur="2500" fill="hold"/>
                                        <p:tgtEl>
                                          <p:spTgt spid="150"/>
                                        </p:tgtEl>
                                        <p:attrNameLst>
                                          <p:attrName>ppt_y</p:attrName>
                                        </p:attrNameLst>
                                      </p:cBhvr>
                                      <p:tavLst>
                                        <p:tav tm="0">
                                          <p:val>
                                            <p:strVal val="1+#ppt_h/2"/>
                                          </p:val>
                                        </p:tav>
                                        <p:tav tm="100000">
                                          <p:val>
                                            <p:strVal val="#ppt_y"/>
                                          </p:val>
                                        </p:tav>
                                      </p:tavLst>
                                    </p:anim>
                                  </p:childTnLst>
                                </p:cTn>
                              </p:par>
                              <p:par>
                                <p:cTn id="413" presetID="2" presetClass="entr" presetSubtype="12" fill="hold" grpId="0" nodeType="withEffect">
                                  <p:stCondLst>
                                    <p:cond delay="0"/>
                                  </p:stCondLst>
                                  <p:childTnLst>
                                    <p:set>
                                      <p:cBhvr>
                                        <p:cTn id="414" dur="1" fill="hold">
                                          <p:stCondLst>
                                            <p:cond delay="0"/>
                                          </p:stCondLst>
                                        </p:cTn>
                                        <p:tgtEl>
                                          <p:spTgt spid="147"/>
                                        </p:tgtEl>
                                        <p:attrNameLst>
                                          <p:attrName>style.visibility</p:attrName>
                                        </p:attrNameLst>
                                      </p:cBhvr>
                                      <p:to>
                                        <p:strVal val="visible"/>
                                      </p:to>
                                    </p:set>
                                    <p:anim calcmode="lin" valueType="num">
                                      <p:cBhvr additive="base">
                                        <p:cTn id="415" dur="2500" fill="hold"/>
                                        <p:tgtEl>
                                          <p:spTgt spid="147"/>
                                        </p:tgtEl>
                                        <p:attrNameLst>
                                          <p:attrName>ppt_x</p:attrName>
                                        </p:attrNameLst>
                                      </p:cBhvr>
                                      <p:tavLst>
                                        <p:tav tm="0">
                                          <p:val>
                                            <p:strVal val="0-#ppt_w/2"/>
                                          </p:val>
                                        </p:tav>
                                        <p:tav tm="100000">
                                          <p:val>
                                            <p:strVal val="#ppt_x"/>
                                          </p:val>
                                        </p:tav>
                                      </p:tavLst>
                                    </p:anim>
                                    <p:anim calcmode="lin" valueType="num">
                                      <p:cBhvr additive="base">
                                        <p:cTn id="416" dur="2500" fill="hold"/>
                                        <p:tgtEl>
                                          <p:spTgt spid="147"/>
                                        </p:tgtEl>
                                        <p:attrNameLst>
                                          <p:attrName>ppt_y</p:attrName>
                                        </p:attrNameLst>
                                      </p:cBhvr>
                                      <p:tavLst>
                                        <p:tav tm="0">
                                          <p:val>
                                            <p:strVal val="1+#ppt_h/2"/>
                                          </p:val>
                                        </p:tav>
                                        <p:tav tm="100000">
                                          <p:val>
                                            <p:strVal val="#ppt_y"/>
                                          </p:val>
                                        </p:tav>
                                      </p:tavLst>
                                    </p:anim>
                                  </p:childTnLst>
                                </p:cTn>
                              </p:par>
                              <p:par>
                                <p:cTn id="417" presetID="2" presetClass="entr" presetSubtype="12" fill="hold" grpId="0" nodeType="withEffect">
                                  <p:stCondLst>
                                    <p:cond delay="0"/>
                                  </p:stCondLst>
                                  <p:childTnLst>
                                    <p:set>
                                      <p:cBhvr>
                                        <p:cTn id="418" dur="1" fill="hold">
                                          <p:stCondLst>
                                            <p:cond delay="0"/>
                                          </p:stCondLst>
                                        </p:cTn>
                                        <p:tgtEl>
                                          <p:spTgt spid="148"/>
                                        </p:tgtEl>
                                        <p:attrNameLst>
                                          <p:attrName>style.visibility</p:attrName>
                                        </p:attrNameLst>
                                      </p:cBhvr>
                                      <p:to>
                                        <p:strVal val="visible"/>
                                      </p:to>
                                    </p:set>
                                    <p:anim calcmode="lin" valueType="num">
                                      <p:cBhvr additive="base">
                                        <p:cTn id="419" dur="2500" fill="hold"/>
                                        <p:tgtEl>
                                          <p:spTgt spid="148"/>
                                        </p:tgtEl>
                                        <p:attrNameLst>
                                          <p:attrName>ppt_x</p:attrName>
                                        </p:attrNameLst>
                                      </p:cBhvr>
                                      <p:tavLst>
                                        <p:tav tm="0">
                                          <p:val>
                                            <p:strVal val="0-#ppt_w/2"/>
                                          </p:val>
                                        </p:tav>
                                        <p:tav tm="100000">
                                          <p:val>
                                            <p:strVal val="#ppt_x"/>
                                          </p:val>
                                        </p:tav>
                                      </p:tavLst>
                                    </p:anim>
                                    <p:anim calcmode="lin" valueType="num">
                                      <p:cBhvr additive="base">
                                        <p:cTn id="420" dur="2500" fill="hold"/>
                                        <p:tgtEl>
                                          <p:spTgt spid="148"/>
                                        </p:tgtEl>
                                        <p:attrNameLst>
                                          <p:attrName>ppt_y</p:attrName>
                                        </p:attrNameLst>
                                      </p:cBhvr>
                                      <p:tavLst>
                                        <p:tav tm="0">
                                          <p:val>
                                            <p:strVal val="1+#ppt_h/2"/>
                                          </p:val>
                                        </p:tav>
                                        <p:tav tm="100000">
                                          <p:val>
                                            <p:strVal val="#ppt_y"/>
                                          </p:val>
                                        </p:tav>
                                      </p:tavLst>
                                    </p:anim>
                                  </p:childTnLst>
                                </p:cTn>
                              </p:par>
                              <p:par>
                                <p:cTn id="421" presetID="2" presetClass="entr" presetSubtype="12" fill="hold" grpId="0" nodeType="withEffect">
                                  <p:stCondLst>
                                    <p:cond delay="0"/>
                                  </p:stCondLst>
                                  <p:childTnLst>
                                    <p:set>
                                      <p:cBhvr>
                                        <p:cTn id="422" dur="1" fill="hold">
                                          <p:stCondLst>
                                            <p:cond delay="0"/>
                                          </p:stCondLst>
                                        </p:cTn>
                                        <p:tgtEl>
                                          <p:spTgt spid="143"/>
                                        </p:tgtEl>
                                        <p:attrNameLst>
                                          <p:attrName>style.visibility</p:attrName>
                                        </p:attrNameLst>
                                      </p:cBhvr>
                                      <p:to>
                                        <p:strVal val="visible"/>
                                      </p:to>
                                    </p:set>
                                    <p:anim calcmode="lin" valueType="num">
                                      <p:cBhvr additive="base">
                                        <p:cTn id="423" dur="2500" fill="hold"/>
                                        <p:tgtEl>
                                          <p:spTgt spid="143"/>
                                        </p:tgtEl>
                                        <p:attrNameLst>
                                          <p:attrName>ppt_x</p:attrName>
                                        </p:attrNameLst>
                                      </p:cBhvr>
                                      <p:tavLst>
                                        <p:tav tm="0">
                                          <p:val>
                                            <p:strVal val="0-#ppt_w/2"/>
                                          </p:val>
                                        </p:tav>
                                        <p:tav tm="100000">
                                          <p:val>
                                            <p:strVal val="#ppt_x"/>
                                          </p:val>
                                        </p:tav>
                                      </p:tavLst>
                                    </p:anim>
                                    <p:anim calcmode="lin" valueType="num">
                                      <p:cBhvr additive="base">
                                        <p:cTn id="424" dur="2500" fill="hold"/>
                                        <p:tgtEl>
                                          <p:spTgt spid="143"/>
                                        </p:tgtEl>
                                        <p:attrNameLst>
                                          <p:attrName>ppt_y</p:attrName>
                                        </p:attrNameLst>
                                      </p:cBhvr>
                                      <p:tavLst>
                                        <p:tav tm="0">
                                          <p:val>
                                            <p:strVal val="1+#ppt_h/2"/>
                                          </p:val>
                                        </p:tav>
                                        <p:tav tm="100000">
                                          <p:val>
                                            <p:strVal val="#ppt_y"/>
                                          </p:val>
                                        </p:tav>
                                      </p:tavLst>
                                    </p:anim>
                                  </p:childTnLst>
                                </p:cTn>
                              </p:par>
                              <p:par>
                                <p:cTn id="425" presetID="2" presetClass="entr" presetSubtype="12" fill="hold" grpId="0" nodeType="withEffect">
                                  <p:stCondLst>
                                    <p:cond delay="0"/>
                                  </p:stCondLst>
                                  <p:childTnLst>
                                    <p:set>
                                      <p:cBhvr>
                                        <p:cTn id="426" dur="1" fill="hold">
                                          <p:stCondLst>
                                            <p:cond delay="0"/>
                                          </p:stCondLst>
                                        </p:cTn>
                                        <p:tgtEl>
                                          <p:spTgt spid="144"/>
                                        </p:tgtEl>
                                        <p:attrNameLst>
                                          <p:attrName>style.visibility</p:attrName>
                                        </p:attrNameLst>
                                      </p:cBhvr>
                                      <p:to>
                                        <p:strVal val="visible"/>
                                      </p:to>
                                    </p:set>
                                    <p:anim calcmode="lin" valueType="num">
                                      <p:cBhvr additive="base">
                                        <p:cTn id="427" dur="2500" fill="hold"/>
                                        <p:tgtEl>
                                          <p:spTgt spid="144"/>
                                        </p:tgtEl>
                                        <p:attrNameLst>
                                          <p:attrName>ppt_x</p:attrName>
                                        </p:attrNameLst>
                                      </p:cBhvr>
                                      <p:tavLst>
                                        <p:tav tm="0">
                                          <p:val>
                                            <p:strVal val="0-#ppt_w/2"/>
                                          </p:val>
                                        </p:tav>
                                        <p:tav tm="100000">
                                          <p:val>
                                            <p:strVal val="#ppt_x"/>
                                          </p:val>
                                        </p:tav>
                                      </p:tavLst>
                                    </p:anim>
                                    <p:anim calcmode="lin" valueType="num">
                                      <p:cBhvr additive="base">
                                        <p:cTn id="428" dur="2500" fill="hold"/>
                                        <p:tgtEl>
                                          <p:spTgt spid="144"/>
                                        </p:tgtEl>
                                        <p:attrNameLst>
                                          <p:attrName>ppt_y</p:attrName>
                                        </p:attrNameLst>
                                      </p:cBhvr>
                                      <p:tavLst>
                                        <p:tav tm="0">
                                          <p:val>
                                            <p:strVal val="1+#ppt_h/2"/>
                                          </p:val>
                                        </p:tav>
                                        <p:tav tm="100000">
                                          <p:val>
                                            <p:strVal val="#ppt_y"/>
                                          </p:val>
                                        </p:tav>
                                      </p:tavLst>
                                    </p:anim>
                                  </p:childTnLst>
                                </p:cTn>
                              </p:par>
                              <p:par>
                                <p:cTn id="429" presetID="2" presetClass="entr" presetSubtype="12" fill="hold" grpId="0" nodeType="withEffect">
                                  <p:stCondLst>
                                    <p:cond delay="0"/>
                                  </p:stCondLst>
                                  <p:childTnLst>
                                    <p:set>
                                      <p:cBhvr>
                                        <p:cTn id="430" dur="1" fill="hold">
                                          <p:stCondLst>
                                            <p:cond delay="0"/>
                                          </p:stCondLst>
                                        </p:cTn>
                                        <p:tgtEl>
                                          <p:spTgt spid="141"/>
                                        </p:tgtEl>
                                        <p:attrNameLst>
                                          <p:attrName>style.visibility</p:attrName>
                                        </p:attrNameLst>
                                      </p:cBhvr>
                                      <p:to>
                                        <p:strVal val="visible"/>
                                      </p:to>
                                    </p:set>
                                    <p:anim calcmode="lin" valueType="num">
                                      <p:cBhvr additive="base">
                                        <p:cTn id="431" dur="2500" fill="hold"/>
                                        <p:tgtEl>
                                          <p:spTgt spid="141"/>
                                        </p:tgtEl>
                                        <p:attrNameLst>
                                          <p:attrName>ppt_x</p:attrName>
                                        </p:attrNameLst>
                                      </p:cBhvr>
                                      <p:tavLst>
                                        <p:tav tm="0">
                                          <p:val>
                                            <p:strVal val="0-#ppt_w/2"/>
                                          </p:val>
                                        </p:tav>
                                        <p:tav tm="100000">
                                          <p:val>
                                            <p:strVal val="#ppt_x"/>
                                          </p:val>
                                        </p:tav>
                                      </p:tavLst>
                                    </p:anim>
                                    <p:anim calcmode="lin" valueType="num">
                                      <p:cBhvr additive="base">
                                        <p:cTn id="432" dur="2500" fill="hold"/>
                                        <p:tgtEl>
                                          <p:spTgt spid="141"/>
                                        </p:tgtEl>
                                        <p:attrNameLst>
                                          <p:attrName>ppt_y</p:attrName>
                                        </p:attrNameLst>
                                      </p:cBhvr>
                                      <p:tavLst>
                                        <p:tav tm="0">
                                          <p:val>
                                            <p:strVal val="1+#ppt_h/2"/>
                                          </p:val>
                                        </p:tav>
                                        <p:tav tm="100000">
                                          <p:val>
                                            <p:strVal val="#ppt_y"/>
                                          </p:val>
                                        </p:tav>
                                      </p:tavLst>
                                    </p:anim>
                                  </p:childTnLst>
                                </p:cTn>
                              </p:par>
                              <p:par>
                                <p:cTn id="433" presetID="2" presetClass="entr" presetSubtype="12" fill="hold" grpId="0" nodeType="withEffect">
                                  <p:stCondLst>
                                    <p:cond delay="0"/>
                                  </p:stCondLst>
                                  <p:childTnLst>
                                    <p:set>
                                      <p:cBhvr>
                                        <p:cTn id="434" dur="1" fill="hold">
                                          <p:stCondLst>
                                            <p:cond delay="0"/>
                                          </p:stCondLst>
                                        </p:cTn>
                                        <p:tgtEl>
                                          <p:spTgt spid="142"/>
                                        </p:tgtEl>
                                        <p:attrNameLst>
                                          <p:attrName>style.visibility</p:attrName>
                                        </p:attrNameLst>
                                      </p:cBhvr>
                                      <p:to>
                                        <p:strVal val="visible"/>
                                      </p:to>
                                    </p:set>
                                    <p:anim calcmode="lin" valueType="num">
                                      <p:cBhvr additive="base">
                                        <p:cTn id="435" dur="2500" fill="hold"/>
                                        <p:tgtEl>
                                          <p:spTgt spid="142"/>
                                        </p:tgtEl>
                                        <p:attrNameLst>
                                          <p:attrName>ppt_x</p:attrName>
                                        </p:attrNameLst>
                                      </p:cBhvr>
                                      <p:tavLst>
                                        <p:tav tm="0">
                                          <p:val>
                                            <p:strVal val="0-#ppt_w/2"/>
                                          </p:val>
                                        </p:tav>
                                        <p:tav tm="100000">
                                          <p:val>
                                            <p:strVal val="#ppt_x"/>
                                          </p:val>
                                        </p:tav>
                                      </p:tavLst>
                                    </p:anim>
                                    <p:anim calcmode="lin" valueType="num">
                                      <p:cBhvr additive="base">
                                        <p:cTn id="436" dur="2500" fill="hold"/>
                                        <p:tgtEl>
                                          <p:spTgt spid="142"/>
                                        </p:tgtEl>
                                        <p:attrNameLst>
                                          <p:attrName>ppt_y</p:attrName>
                                        </p:attrNameLst>
                                      </p:cBhvr>
                                      <p:tavLst>
                                        <p:tav tm="0">
                                          <p:val>
                                            <p:strVal val="1+#ppt_h/2"/>
                                          </p:val>
                                        </p:tav>
                                        <p:tav tm="100000">
                                          <p:val>
                                            <p:strVal val="#ppt_y"/>
                                          </p:val>
                                        </p:tav>
                                      </p:tavLst>
                                    </p:anim>
                                  </p:childTnLst>
                                </p:cTn>
                              </p:par>
                              <p:par>
                                <p:cTn id="437" presetID="2" presetClass="entr" presetSubtype="12" fill="hold" grpId="0" nodeType="withEffect">
                                  <p:stCondLst>
                                    <p:cond delay="0"/>
                                  </p:stCondLst>
                                  <p:childTnLst>
                                    <p:set>
                                      <p:cBhvr>
                                        <p:cTn id="438" dur="1" fill="hold">
                                          <p:stCondLst>
                                            <p:cond delay="0"/>
                                          </p:stCondLst>
                                        </p:cTn>
                                        <p:tgtEl>
                                          <p:spTgt spid="177"/>
                                        </p:tgtEl>
                                        <p:attrNameLst>
                                          <p:attrName>style.visibility</p:attrName>
                                        </p:attrNameLst>
                                      </p:cBhvr>
                                      <p:to>
                                        <p:strVal val="visible"/>
                                      </p:to>
                                    </p:set>
                                    <p:anim calcmode="lin" valueType="num">
                                      <p:cBhvr additive="base">
                                        <p:cTn id="439" dur="2500" fill="hold"/>
                                        <p:tgtEl>
                                          <p:spTgt spid="177"/>
                                        </p:tgtEl>
                                        <p:attrNameLst>
                                          <p:attrName>ppt_x</p:attrName>
                                        </p:attrNameLst>
                                      </p:cBhvr>
                                      <p:tavLst>
                                        <p:tav tm="0">
                                          <p:val>
                                            <p:strVal val="0-#ppt_w/2"/>
                                          </p:val>
                                        </p:tav>
                                        <p:tav tm="100000">
                                          <p:val>
                                            <p:strVal val="#ppt_x"/>
                                          </p:val>
                                        </p:tav>
                                      </p:tavLst>
                                    </p:anim>
                                    <p:anim calcmode="lin" valueType="num">
                                      <p:cBhvr additive="base">
                                        <p:cTn id="440" dur="2500" fill="hold"/>
                                        <p:tgtEl>
                                          <p:spTgt spid="177"/>
                                        </p:tgtEl>
                                        <p:attrNameLst>
                                          <p:attrName>ppt_y</p:attrName>
                                        </p:attrNameLst>
                                      </p:cBhvr>
                                      <p:tavLst>
                                        <p:tav tm="0">
                                          <p:val>
                                            <p:strVal val="1+#ppt_h/2"/>
                                          </p:val>
                                        </p:tav>
                                        <p:tav tm="100000">
                                          <p:val>
                                            <p:strVal val="#ppt_y"/>
                                          </p:val>
                                        </p:tav>
                                      </p:tavLst>
                                    </p:anim>
                                  </p:childTnLst>
                                </p:cTn>
                              </p:par>
                              <p:par>
                                <p:cTn id="441" presetID="2" presetClass="entr" presetSubtype="12" fill="hold" grpId="0" nodeType="withEffect">
                                  <p:stCondLst>
                                    <p:cond delay="0"/>
                                  </p:stCondLst>
                                  <p:childTnLst>
                                    <p:set>
                                      <p:cBhvr>
                                        <p:cTn id="442" dur="1" fill="hold">
                                          <p:stCondLst>
                                            <p:cond delay="0"/>
                                          </p:stCondLst>
                                        </p:cTn>
                                        <p:tgtEl>
                                          <p:spTgt spid="178"/>
                                        </p:tgtEl>
                                        <p:attrNameLst>
                                          <p:attrName>style.visibility</p:attrName>
                                        </p:attrNameLst>
                                      </p:cBhvr>
                                      <p:to>
                                        <p:strVal val="visible"/>
                                      </p:to>
                                    </p:set>
                                    <p:anim calcmode="lin" valueType="num">
                                      <p:cBhvr additive="base">
                                        <p:cTn id="443" dur="2500" fill="hold"/>
                                        <p:tgtEl>
                                          <p:spTgt spid="178"/>
                                        </p:tgtEl>
                                        <p:attrNameLst>
                                          <p:attrName>ppt_x</p:attrName>
                                        </p:attrNameLst>
                                      </p:cBhvr>
                                      <p:tavLst>
                                        <p:tav tm="0">
                                          <p:val>
                                            <p:strVal val="0-#ppt_w/2"/>
                                          </p:val>
                                        </p:tav>
                                        <p:tav tm="100000">
                                          <p:val>
                                            <p:strVal val="#ppt_x"/>
                                          </p:val>
                                        </p:tav>
                                      </p:tavLst>
                                    </p:anim>
                                    <p:anim calcmode="lin" valueType="num">
                                      <p:cBhvr additive="base">
                                        <p:cTn id="444" dur="2500" fill="hold"/>
                                        <p:tgtEl>
                                          <p:spTgt spid="178"/>
                                        </p:tgtEl>
                                        <p:attrNameLst>
                                          <p:attrName>ppt_y</p:attrName>
                                        </p:attrNameLst>
                                      </p:cBhvr>
                                      <p:tavLst>
                                        <p:tav tm="0">
                                          <p:val>
                                            <p:strVal val="1+#ppt_h/2"/>
                                          </p:val>
                                        </p:tav>
                                        <p:tav tm="100000">
                                          <p:val>
                                            <p:strVal val="#ppt_y"/>
                                          </p:val>
                                        </p:tav>
                                      </p:tavLst>
                                    </p:anim>
                                  </p:childTnLst>
                                </p:cTn>
                              </p:par>
                              <p:par>
                                <p:cTn id="445" presetID="2" presetClass="entr" presetSubtype="12" fill="hold" grpId="0" nodeType="withEffect">
                                  <p:stCondLst>
                                    <p:cond delay="0"/>
                                  </p:stCondLst>
                                  <p:childTnLst>
                                    <p:set>
                                      <p:cBhvr>
                                        <p:cTn id="446" dur="1" fill="hold">
                                          <p:stCondLst>
                                            <p:cond delay="0"/>
                                          </p:stCondLst>
                                        </p:cTn>
                                        <p:tgtEl>
                                          <p:spTgt spid="175"/>
                                        </p:tgtEl>
                                        <p:attrNameLst>
                                          <p:attrName>style.visibility</p:attrName>
                                        </p:attrNameLst>
                                      </p:cBhvr>
                                      <p:to>
                                        <p:strVal val="visible"/>
                                      </p:to>
                                    </p:set>
                                    <p:anim calcmode="lin" valueType="num">
                                      <p:cBhvr additive="base">
                                        <p:cTn id="447" dur="2500" fill="hold"/>
                                        <p:tgtEl>
                                          <p:spTgt spid="175"/>
                                        </p:tgtEl>
                                        <p:attrNameLst>
                                          <p:attrName>ppt_x</p:attrName>
                                        </p:attrNameLst>
                                      </p:cBhvr>
                                      <p:tavLst>
                                        <p:tav tm="0">
                                          <p:val>
                                            <p:strVal val="0-#ppt_w/2"/>
                                          </p:val>
                                        </p:tav>
                                        <p:tav tm="100000">
                                          <p:val>
                                            <p:strVal val="#ppt_x"/>
                                          </p:val>
                                        </p:tav>
                                      </p:tavLst>
                                    </p:anim>
                                    <p:anim calcmode="lin" valueType="num">
                                      <p:cBhvr additive="base">
                                        <p:cTn id="448" dur="2500" fill="hold"/>
                                        <p:tgtEl>
                                          <p:spTgt spid="175"/>
                                        </p:tgtEl>
                                        <p:attrNameLst>
                                          <p:attrName>ppt_y</p:attrName>
                                        </p:attrNameLst>
                                      </p:cBhvr>
                                      <p:tavLst>
                                        <p:tav tm="0">
                                          <p:val>
                                            <p:strVal val="1+#ppt_h/2"/>
                                          </p:val>
                                        </p:tav>
                                        <p:tav tm="100000">
                                          <p:val>
                                            <p:strVal val="#ppt_y"/>
                                          </p:val>
                                        </p:tav>
                                      </p:tavLst>
                                    </p:anim>
                                  </p:childTnLst>
                                </p:cTn>
                              </p:par>
                              <p:par>
                                <p:cTn id="449" presetID="2" presetClass="entr" presetSubtype="12" fill="hold" grpId="0" nodeType="withEffect">
                                  <p:stCondLst>
                                    <p:cond delay="0"/>
                                  </p:stCondLst>
                                  <p:childTnLst>
                                    <p:set>
                                      <p:cBhvr>
                                        <p:cTn id="450" dur="1" fill="hold">
                                          <p:stCondLst>
                                            <p:cond delay="0"/>
                                          </p:stCondLst>
                                        </p:cTn>
                                        <p:tgtEl>
                                          <p:spTgt spid="176"/>
                                        </p:tgtEl>
                                        <p:attrNameLst>
                                          <p:attrName>style.visibility</p:attrName>
                                        </p:attrNameLst>
                                      </p:cBhvr>
                                      <p:to>
                                        <p:strVal val="visible"/>
                                      </p:to>
                                    </p:set>
                                    <p:anim calcmode="lin" valueType="num">
                                      <p:cBhvr additive="base">
                                        <p:cTn id="451" dur="2500" fill="hold"/>
                                        <p:tgtEl>
                                          <p:spTgt spid="176"/>
                                        </p:tgtEl>
                                        <p:attrNameLst>
                                          <p:attrName>ppt_x</p:attrName>
                                        </p:attrNameLst>
                                      </p:cBhvr>
                                      <p:tavLst>
                                        <p:tav tm="0">
                                          <p:val>
                                            <p:strVal val="0-#ppt_w/2"/>
                                          </p:val>
                                        </p:tav>
                                        <p:tav tm="100000">
                                          <p:val>
                                            <p:strVal val="#ppt_x"/>
                                          </p:val>
                                        </p:tav>
                                      </p:tavLst>
                                    </p:anim>
                                    <p:anim calcmode="lin" valueType="num">
                                      <p:cBhvr additive="base">
                                        <p:cTn id="452" dur="2500" fill="hold"/>
                                        <p:tgtEl>
                                          <p:spTgt spid="176"/>
                                        </p:tgtEl>
                                        <p:attrNameLst>
                                          <p:attrName>ppt_y</p:attrName>
                                        </p:attrNameLst>
                                      </p:cBhvr>
                                      <p:tavLst>
                                        <p:tav tm="0">
                                          <p:val>
                                            <p:strVal val="1+#ppt_h/2"/>
                                          </p:val>
                                        </p:tav>
                                        <p:tav tm="100000">
                                          <p:val>
                                            <p:strVal val="#ppt_y"/>
                                          </p:val>
                                        </p:tav>
                                      </p:tavLst>
                                    </p:anim>
                                  </p:childTnLst>
                                </p:cTn>
                              </p:par>
                              <p:par>
                                <p:cTn id="453" presetID="2" presetClass="entr" presetSubtype="12" fill="hold" grpId="0" nodeType="withEffect">
                                  <p:stCondLst>
                                    <p:cond delay="0"/>
                                  </p:stCondLst>
                                  <p:childTnLst>
                                    <p:set>
                                      <p:cBhvr>
                                        <p:cTn id="454" dur="1" fill="hold">
                                          <p:stCondLst>
                                            <p:cond delay="0"/>
                                          </p:stCondLst>
                                        </p:cTn>
                                        <p:tgtEl>
                                          <p:spTgt spid="171"/>
                                        </p:tgtEl>
                                        <p:attrNameLst>
                                          <p:attrName>style.visibility</p:attrName>
                                        </p:attrNameLst>
                                      </p:cBhvr>
                                      <p:to>
                                        <p:strVal val="visible"/>
                                      </p:to>
                                    </p:set>
                                    <p:anim calcmode="lin" valueType="num">
                                      <p:cBhvr additive="base">
                                        <p:cTn id="455" dur="2500" fill="hold"/>
                                        <p:tgtEl>
                                          <p:spTgt spid="171"/>
                                        </p:tgtEl>
                                        <p:attrNameLst>
                                          <p:attrName>ppt_x</p:attrName>
                                        </p:attrNameLst>
                                      </p:cBhvr>
                                      <p:tavLst>
                                        <p:tav tm="0">
                                          <p:val>
                                            <p:strVal val="0-#ppt_w/2"/>
                                          </p:val>
                                        </p:tav>
                                        <p:tav tm="100000">
                                          <p:val>
                                            <p:strVal val="#ppt_x"/>
                                          </p:val>
                                        </p:tav>
                                      </p:tavLst>
                                    </p:anim>
                                    <p:anim calcmode="lin" valueType="num">
                                      <p:cBhvr additive="base">
                                        <p:cTn id="456" dur="2500" fill="hold"/>
                                        <p:tgtEl>
                                          <p:spTgt spid="171"/>
                                        </p:tgtEl>
                                        <p:attrNameLst>
                                          <p:attrName>ppt_y</p:attrName>
                                        </p:attrNameLst>
                                      </p:cBhvr>
                                      <p:tavLst>
                                        <p:tav tm="0">
                                          <p:val>
                                            <p:strVal val="1+#ppt_h/2"/>
                                          </p:val>
                                        </p:tav>
                                        <p:tav tm="100000">
                                          <p:val>
                                            <p:strVal val="#ppt_y"/>
                                          </p:val>
                                        </p:tav>
                                      </p:tavLst>
                                    </p:anim>
                                  </p:childTnLst>
                                </p:cTn>
                              </p:par>
                              <p:par>
                                <p:cTn id="457" presetID="2" presetClass="entr" presetSubtype="12" fill="hold" grpId="0" nodeType="withEffect">
                                  <p:stCondLst>
                                    <p:cond delay="0"/>
                                  </p:stCondLst>
                                  <p:childTnLst>
                                    <p:set>
                                      <p:cBhvr>
                                        <p:cTn id="458" dur="1" fill="hold">
                                          <p:stCondLst>
                                            <p:cond delay="0"/>
                                          </p:stCondLst>
                                        </p:cTn>
                                        <p:tgtEl>
                                          <p:spTgt spid="172"/>
                                        </p:tgtEl>
                                        <p:attrNameLst>
                                          <p:attrName>style.visibility</p:attrName>
                                        </p:attrNameLst>
                                      </p:cBhvr>
                                      <p:to>
                                        <p:strVal val="visible"/>
                                      </p:to>
                                    </p:set>
                                    <p:anim calcmode="lin" valueType="num">
                                      <p:cBhvr additive="base">
                                        <p:cTn id="459" dur="2500" fill="hold"/>
                                        <p:tgtEl>
                                          <p:spTgt spid="172"/>
                                        </p:tgtEl>
                                        <p:attrNameLst>
                                          <p:attrName>ppt_x</p:attrName>
                                        </p:attrNameLst>
                                      </p:cBhvr>
                                      <p:tavLst>
                                        <p:tav tm="0">
                                          <p:val>
                                            <p:strVal val="0-#ppt_w/2"/>
                                          </p:val>
                                        </p:tav>
                                        <p:tav tm="100000">
                                          <p:val>
                                            <p:strVal val="#ppt_x"/>
                                          </p:val>
                                        </p:tav>
                                      </p:tavLst>
                                    </p:anim>
                                    <p:anim calcmode="lin" valueType="num">
                                      <p:cBhvr additive="base">
                                        <p:cTn id="460" dur="2500" fill="hold"/>
                                        <p:tgtEl>
                                          <p:spTgt spid="172"/>
                                        </p:tgtEl>
                                        <p:attrNameLst>
                                          <p:attrName>ppt_y</p:attrName>
                                        </p:attrNameLst>
                                      </p:cBhvr>
                                      <p:tavLst>
                                        <p:tav tm="0">
                                          <p:val>
                                            <p:strVal val="1+#ppt_h/2"/>
                                          </p:val>
                                        </p:tav>
                                        <p:tav tm="100000">
                                          <p:val>
                                            <p:strVal val="#ppt_y"/>
                                          </p:val>
                                        </p:tav>
                                      </p:tavLst>
                                    </p:anim>
                                  </p:childTnLst>
                                </p:cTn>
                              </p:par>
                              <p:par>
                                <p:cTn id="461" presetID="2" presetClass="entr" presetSubtype="12" fill="hold" grpId="0" nodeType="withEffect">
                                  <p:stCondLst>
                                    <p:cond delay="0"/>
                                  </p:stCondLst>
                                  <p:childTnLst>
                                    <p:set>
                                      <p:cBhvr>
                                        <p:cTn id="462" dur="1" fill="hold">
                                          <p:stCondLst>
                                            <p:cond delay="0"/>
                                          </p:stCondLst>
                                        </p:cTn>
                                        <p:tgtEl>
                                          <p:spTgt spid="169"/>
                                        </p:tgtEl>
                                        <p:attrNameLst>
                                          <p:attrName>style.visibility</p:attrName>
                                        </p:attrNameLst>
                                      </p:cBhvr>
                                      <p:to>
                                        <p:strVal val="visible"/>
                                      </p:to>
                                    </p:set>
                                    <p:anim calcmode="lin" valueType="num">
                                      <p:cBhvr additive="base">
                                        <p:cTn id="463" dur="2500" fill="hold"/>
                                        <p:tgtEl>
                                          <p:spTgt spid="169"/>
                                        </p:tgtEl>
                                        <p:attrNameLst>
                                          <p:attrName>ppt_x</p:attrName>
                                        </p:attrNameLst>
                                      </p:cBhvr>
                                      <p:tavLst>
                                        <p:tav tm="0">
                                          <p:val>
                                            <p:strVal val="0-#ppt_w/2"/>
                                          </p:val>
                                        </p:tav>
                                        <p:tav tm="100000">
                                          <p:val>
                                            <p:strVal val="#ppt_x"/>
                                          </p:val>
                                        </p:tav>
                                      </p:tavLst>
                                    </p:anim>
                                    <p:anim calcmode="lin" valueType="num">
                                      <p:cBhvr additive="base">
                                        <p:cTn id="464" dur="2500" fill="hold"/>
                                        <p:tgtEl>
                                          <p:spTgt spid="169"/>
                                        </p:tgtEl>
                                        <p:attrNameLst>
                                          <p:attrName>ppt_y</p:attrName>
                                        </p:attrNameLst>
                                      </p:cBhvr>
                                      <p:tavLst>
                                        <p:tav tm="0">
                                          <p:val>
                                            <p:strVal val="1+#ppt_h/2"/>
                                          </p:val>
                                        </p:tav>
                                        <p:tav tm="100000">
                                          <p:val>
                                            <p:strVal val="#ppt_y"/>
                                          </p:val>
                                        </p:tav>
                                      </p:tavLst>
                                    </p:anim>
                                  </p:childTnLst>
                                </p:cTn>
                              </p:par>
                              <p:par>
                                <p:cTn id="465" presetID="2" presetClass="entr" presetSubtype="12" fill="hold" grpId="0" nodeType="withEffect">
                                  <p:stCondLst>
                                    <p:cond delay="0"/>
                                  </p:stCondLst>
                                  <p:childTnLst>
                                    <p:set>
                                      <p:cBhvr>
                                        <p:cTn id="466" dur="1" fill="hold">
                                          <p:stCondLst>
                                            <p:cond delay="0"/>
                                          </p:stCondLst>
                                        </p:cTn>
                                        <p:tgtEl>
                                          <p:spTgt spid="170"/>
                                        </p:tgtEl>
                                        <p:attrNameLst>
                                          <p:attrName>style.visibility</p:attrName>
                                        </p:attrNameLst>
                                      </p:cBhvr>
                                      <p:to>
                                        <p:strVal val="visible"/>
                                      </p:to>
                                    </p:set>
                                    <p:anim calcmode="lin" valueType="num">
                                      <p:cBhvr additive="base">
                                        <p:cTn id="467" dur="2500" fill="hold"/>
                                        <p:tgtEl>
                                          <p:spTgt spid="170"/>
                                        </p:tgtEl>
                                        <p:attrNameLst>
                                          <p:attrName>ppt_x</p:attrName>
                                        </p:attrNameLst>
                                      </p:cBhvr>
                                      <p:tavLst>
                                        <p:tav tm="0">
                                          <p:val>
                                            <p:strVal val="0-#ppt_w/2"/>
                                          </p:val>
                                        </p:tav>
                                        <p:tav tm="100000">
                                          <p:val>
                                            <p:strVal val="#ppt_x"/>
                                          </p:val>
                                        </p:tav>
                                      </p:tavLst>
                                    </p:anim>
                                    <p:anim calcmode="lin" valueType="num">
                                      <p:cBhvr additive="base">
                                        <p:cTn id="468" dur="2500" fill="hold"/>
                                        <p:tgtEl>
                                          <p:spTgt spid="170"/>
                                        </p:tgtEl>
                                        <p:attrNameLst>
                                          <p:attrName>ppt_y</p:attrName>
                                        </p:attrNameLst>
                                      </p:cBhvr>
                                      <p:tavLst>
                                        <p:tav tm="0">
                                          <p:val>
                                            <p:strVal val="1+#ppt_h/2"/>
                                          </p:val>
                                        </p:tav>
                                        <p:tav tm="100000">
                                          <p:val>
                                            <p:strVal val="#ppt_y"/>
                                          </p:val>
                                        </p:tav>
                                      </p:tavLst>
                                    </p:anim>
                                  </p:childTnLst>
                                </p:cTn>
                              </p:par>
                              <p:par>
                                <p:cTn id="469" presetID="2" presetClass="entr" presetSubtype="12" fill="hold" grpId="0" nodeType="withEffect">
                                  <p:stCondLst>
                                    <p:cond delay="0"/>
                                  </p:stCondLst>
                                  <p:childTnLst>
                                    <p:set>
                                      <p:cBhvr>
                                        <p:cTn id="470" dur="1" fill="hold">
                                          <p:stCondLst>
                                            <p:cond delay="0"/>
                                          </p:stCondLst>
                                        </p:cTn>
                                        <p:tgtEl>
                                          <p:spTgt spid="165"/>
                                        </p:tgtEl>
                                        <p:attrNameLst>
                                          <p:attrName>style.visibility</p:attrName>
                                        </p:attrNameLst>
                                      </p:cBhvr>
                                      <p:to>
                                        <p:strVal val="visible"/>
                                      </p:to>
                                    </p:set>
                                    <p:anim calcmode="lin" valueType="num">
                                      <p:cBhvr additive="base">
                                        <p:cTn id="471" dur="2500" fill="hold"/>
                                        <p:tgtEl>
                                          <p:spTgt spid="165"/>
                                        </p:tgtEl>
                                        <p:attrNameLst>
                                          <p:attrName>ppt_x</p:attrName>
                                        </p:attrNameLst>
                                      </p:cBhvr>
                                      <p:tavLst>
                                        <p:tav tm="0">
                                          <p:val>
                                            <p:strVal val="0-#ppt_w/2"/>
                                          </p:val>
                                        </p:tav>
                                        <p:tav tm="100000">
                                          <p:val>
                                            <p:strVal val="#ppt_x"/>
                                          </p:val>
                                        </p:tav>
                                      </p:tavLst>
                                    </p:anim>
                                    <p:anim calcmode="lin" valueType="num">
                                      <p:cBhvr additive="base">
                                        <p:cTn id="472" dur="2500" fill="hold"/>
                                        <p:tgtEl>
                                          <p:spTgt spid="165"/>
                                        </p:tgtEl>
                                        <p:attrNameLst>
                                          <p:attrName>ppt_y</p:attrName>
                                        </p:attrNameLst>
                                      </p:cBhvr>
                                      <p:tavLst>
                                        <p:tav tm="0">
                                          <p:val>
                                            <p:strVal val="1+#ppt_h/2"/>
                                          </p:val>
                                        </p:tav>
                                        <p:tav tm="100000">
                                          <p:val>
                                            <p:strVal val="#ppt_y"/>
                                          </p:val>
                                        </p:tav>
                                      </p:tavLst>
                                    </p:anim>
                                  </p:childTnLst>
                                </p:cTn>
                              </p:par>
                              <p:par>
                                <p:cTn id="473" presetID="2" presetClass="entr" presetSubtype="12" fill="hold" grpId="0" nodeType="withEffect">
                                  <p:stCondLst>
                                    <p:cond delay="0"/>
                                  </p:stCondLst>
                                  <p:childTnLst>
                                    <p:set>
                                      <p:cBhvr>
                                        <p:cTn id="474" dur="1" fill="hold">
                                          <p:stCondLst>
                                            <p:cond delay="0"/>
                                          </p:stCondLst>
                                        </p:cTn>
                                        <p:tgtEl>
                                          <p:spTgt spid="166"/>
                                        </p:tgtEl>
                                        <p:attrNameLst>
                                          <p:attrName>style.visibility</p:attrName>
                                        </p:attrNameLst>
                                      </p:cBhvr>
                                      <p:to>
                                        <p:strVal val="visible"/>
                                      </p:to>
                                    </p:set>
                                    <p:anim calcmode="lin" valueType="num">
                                      <p:cBhvr additive="base">
                                        <p:cTn id="475" dur="2500" fill="hold"/>
                                        <p:tgtEl>
                                          <p:spTgt spid="166"/>
                                        </p:tgtEl>
                                        <p:attrNameLst>
                                          <p:attrName>ppt_x</p:attrName>
                                        </p:attrNameLst>
                                      </p:cBhvr>
                                      <p:tavLst>
                                        <p:tav tm="0">
                                          <p:val>
                                            <p:strVal val="0-#ppt_w/2"/>
                                          </p:val>
                                        </p:tav>
                                        <p:tav tm="100000">
                                          <p:val>
                                            <p:strVal val="#ppt_x"/>
                                          </p:val>
                                        </p:tav>
                                      </p:tavLst>
                                    </p:anim>
                                    <p:anim calcmode="lin" valueType="num">
                                      <p:cBhvr additive="base">
                                        <p:cTn id="476" dur="2500" fill="hold"/>
                                        <p:tgtEl>
                                          <p:spTgt spid="166"/>
                                        </p:tgtEl>
                                        <p:attrNameLst>
                                          <p:attrName>ppt_y</p:attrName>
                                        </p:attrNameLst>
                                      </p:cBhvr>
                                      <p:tavLst>
                                        <p:tav tm="0">
                                          <p:val>
                                            <p:strVal val="1+#ppt_h/2"/>
                                          </p:val>
                                        </p:tav>
                                        <p:tav tm="100000">
                                          <p:val>
                                            <p:strVal val="#ppt_y"/>
                                          </p:val>
                                        </p:tav>
                                      </p:tavLst>
                                    </p:anim>
                                  </p:childTnLst>
                                </p:cTn>
                              </p:par>
                              <p:par>
                                <p:cTn id="477" presetID="2" presetClass="entr" presetSubtype="12" fill="hold" grpId="0" nodeType="withEffect">
                                  <p:stCondLst>
                                    <p:cond delay="0"/>
                                  </p:stCondLst>
                                  <p:childTnLst>
                                    <p:set>
                                      <p:cBhvr>
                                        <p:cTn id="478" dur="1" fill="hold">
                                          <p:stCondLst>
                                            <p:cond delay="0"/>
                                          </p:stCondLst>
                                        </p:cTn>
                                        <p:tgtEl>
                                          <p:spTgt spid="163"/>
                                        </p:tgtEl>
                                        <p:attrNameLst>
                                          <p:attrName>style.visibility</p:attrName>
                                        </p:attrNameLst>
                                      </p:cBhvr>
                                      <p:to>
                                        <p:strVal val="visible"/>
                                      </p:to>
                                    </p:set>
                                    <p:anim calcmode="lin" valueType="num">
                                      <p:cBhvr additive="base">
                                        <p:cTn id="479" dur="2500" fill="hold"/>
                                        <p:tgtEl>
                                          <p:spTgt spid="163"/>
                                        </p:tgtEl>
                                        <p:attrNameLst>
                                          <p:attrName>ppt_x</p:attrName>
                                        </p:attrNameLst>
                                      </p:cBhvr>
                                      <p:tavLst>
                                        <p:tav tm="0">
                                          <p:val>
                                            <p:strVal val="0-#ppt_w/2"/>
                                          </p:val>
                                        </p:tav>
                                        <p:tav tm="100000">
                                          <p:val>
                                            <p:strVal val="#ppt_x"/>
                                          </p:val>
                                        </p:tav>
                                      </p:tavLst>
                                    </p:anim>
                                    <p:anim calcmode="lin" valueType="num">
                                      <p:cBhvr additive="base">
                                        <p:cTn id="480" dur="2500" fill="hold"/>
                                        <p:tgtEl>
                                          <p:spTgt spid="163"/>
                                        </p:tgtEl>
                                        <p:attrNameLst>
                                          <p:attrName>ppt_y</p:attrName>
                                        </p:attrNameLst>
                                      </p:cBhvr>
                                      <p:tavLst>
                                        <p:tav tm="0">
                                          <p:val>
                                            <p:strVal val="1+#ppt_h/2"/>
                                          </p:val>
                                        </p:tav>
                                        <p:tav tm="100000">
                                          <p:val>
                                            <p:strVal val="#ppt_y"/>
                                          </p:val>
                                        </p:tav>
                                      </p:tavLst>
                                    </p:anim>
                                  </p:childTnLst>
                                </p:cTn>
                              </p:par>
                              <p:par>
                                <p:cTn id="481" presetID="2" presetClass="entr" presetSubtype="12" fill="hold" grpId="0" nodeType="withEffect">
                                  <p:stCondLst>
                                    <p:cond delay="0"/>
                                  </p:stCondLst>
                                  <p:childTnLst>
                                    <p:set>
                                      <p:cBhvr>
                                        <p:cTn id="482" dur="1" fill="hold">
                                          <p:stCondLst>
                                            <p:cond delay="0"/>
                                          </p:stCondLst>
                                        </p:cTn>
                                        <p:tgtEl>
                                          <p:spTgt spid="164"/>
                                        </p:tgtEl>
                                        <p:attrNameLst>
                                          <p:attrName>style.visibility</p:attrName>
                                        </p:attrNameLst>
                                      </p:cBhvr>
                                      <p:to>
                                        <p:strVal val="visible"/>
                                      </p:to>
                                    </p:set>
                                    <p:anim calcmode="lin" valueType="num">
                                      <p:cBhvr additive="base">
                                        <p:cTn id="483" dur="2500" fill="hold"/>
                                        <p:tgtEl>
                                          <p:spTgt spid="164"/>
                                        </p:tgtEl>
                                        <p:attrNameLst>
                                          <p:attrName>ppt_x</p:attrName>
                                        </p:attrNameLst>
                                      </p:cBhvr>
                                      <p:tavLst>
                                        <p:tav tm="0">
                                          <p:val>
                                            <p:strVal val="0-#ppt_w/2"/>
                                          </p:val>
                                        </p:tav>
                                        <p:tav tm="100000">
                                          <p:val>
                                            <p:strVal val="#ppt_x"/>
                                          </p:val>
                                        </p:tav>
                                      </p:tavLst>
                                    </p:anim>
                                    <p:anim calcmode="lin" valueType="num">
                                      <p:cBhvr additive="base">
                                        <p:cTn id="484" dur="2500" fill="hold"/>
                                        <p:tgtEl>
                                          <p:spTgt spid="164"/>
                                        </p:tgtEl>
                                        <p:attrNameLst>
                                          <p:attrName>ppt_y</p:attrName>
                                        </p:attrNameLst>
                                      </p:cBhvr>
                                      <p:tavLst>
                                        <p:tav tm="0">
                                          <p:val>
                                            <p:strVal val="1+#ppt_h/2"/>
                                          </p:val>
                                        </p:tav>
                                        <p:tav tm="100000">
                                          <p:val>
                                            <p:strVal val="#ppt_y"/>
                                          </p:val>
                                        </p:tav>
                                      </p:tavLst>
                                    </p:anim>
                                  </p:childTnLst>
                                </p:cTn>
                              </p:par>
                              <p:par>
                                <p:cTn id="485" presetID="8" presetClass="emph" presetSubtype="0" fill="hold" grpId="1" nodeType="withEffect">
                                  <p:stCondLst>
                                    <p:cond delay="0"/>
                                  </p:stCondLst>
                                  <p:childTnLst>
                                    <p:animRot by="-21600000">
                                      <p:cBhvr>
                                        <p:cTn id="486" dur="2500" fill="hold"/>
                                        <p:tgtEl>
                                          <p:spTgt spid="111"/>
                                        </p:tgtEl>
                                        <p:attrNameLst>
                                          <p:attrName>r</p:attrName>
                                        </p:attrNameLst>
                                      </p:cBhvr>
                                    </p:animRot>
                                  </p:childTnLst>
                                </p:cTn>
                              </p:par>
                              <p:par>
                                <p:cTn id="487" presetID="8" presetClass="emph" presetSubtype="0" fill="hold" grpId="1" nodeType="withEffect">
                                  <p:stCondLst>
                                    <p:cond delay="0"/>
                                  </p:stCondLst>
                                  <p:childTnLst>
                                    <p:animRot by="-21600000">
                                      <p:cBhvr>
                                        <p:cTn id="488" dur="2500" fill="hold"/>
                                        <p:tgtEl>
                                          <p:spTgt spid="112"/>
                                        </p:tgtEl>
                                        <p:attrNameLst>
                                          <p:attrName>r</p:attrName>
                                        </p:attrNameLst>
                                      </p:cBhvr>
                                    </p:animRot>
                                  </p:childTnLst>
                                </p:cTn>
                              </p:par>
                              <p:par>
                                <p:cTn id="489" presetID="8" presetClass="emph" presetSubtype="0" fill="hold" grpId="1" nodeType="withEffect">
                                  <p:stCondLst>
                                    <p:cond delay="0"/>
                                  </p:stCondLst>
                                  <p:childTnLst>
                                    <p:animRot by="-21600000">
                                      <p:cBhvr>
                                        <p:cTn id="490" dur="2500" fill="hold"/>
                                        <p:tgtEl>
                                          <p:spTgt spid="109"/>
                                        </p:tgtEl>
                                        <p:attrNameLst>
                                          <p:attrName>r</p:attrName>
                                        </p:attrNameLst>
                                      </p:cBhvr>
                                    </p:animRot>
                                  </p:childTnLst>
                                </p:cTn>
                              </p:par>
                              <p:par>
                                <p:cTn id="491" presetID="8" presetClass="emph" presetSubtype="0" fill="hold" grpId="1" nodeType="withEffect">
                                  <p:stCondLst>
                                    <p:cond delay="0"/>
                                  </p:stCondLst>
                                  <p:childTnLst>
                                    <p:animRot by="-21600000">
                                      <p:cBhvr>
                                        <p:cTn id="492" dur="2500" fill="hold"/>
                                        <p:tgtEl>
                                          <p:spTgt spid="110"/>
                                        </p:tgtEl>
                                        <p:attrNameLst>
                                          <p:attrName>r</p:attrName>
                                        </p:attrNameLst>
                                      </p:cBhvr>
                                    </p:animRot>
                                  </p:childTnLst>
                                </p:cTn>
                              </p:par>
                              <p:par>
                                <p:cTn id="493" presetID="8" presetClass="emph" presetSubtype="0" fill="hold" grpId="1" nodeType="withEffect">
                                  <p:stCondLst>
                                    <p:cond delay="0"/>
                                  </p:stCondLst>
                                  <p:childTnLst>
                                    <p:animRot by="-21600000">
                                      <p:cBhvr>
                                        <p:cTn id="494" dur="2500" fill="hold"/>
                                        <p:tgtEl>
                                          <p:spTgt spid="105"/>
                                        </p:tgtEl>
                                        <p:attrNameLst>
                                          <p:attrName>r</p:attrName>
                                        </p:attrNameLst>
                                      </p:cBhvr>
                                    </p:animRot>
                                  </p:childTnLst>
                                </p:cTn>
                              </p:par>
                              <p:par>
                                <p:cTn id="495" presetID="8" presetClass="emph" presetSubtype="0" fill="hold" grpId="1" nodeType="withEffect">
                                  <p:stCondLst>
                                    <p:cond delay="0"/>
                                  </p:stCondLst>
                                  <p:childTnLst>
                                    <p:animRot by="-21600000">
                                      <p:cBhvr>
                                        <p:cTn id="496" dur="2500" fill="hold"/>
                                        <p:tgtEl>
                                          <p:spTgt spid="106"/>
                                        </p:tgtEl>
                                        <p:attrNameLst>
                                          <p:attrName>r</p:attrName>
                                        </p:attrNameLst>
                                      </p:cBhvr>
                                    </p:animRot>
                                  </p:childTnLst>
                                </p:cTn>
                              </p:par>
                              <p:par>
                                <p:cTn id="497" presetID="8" presetClass="emph" presetSubtype="0" fill="hold" grpId="1" nodeType="withEffect">
                                  <p:stCondLst>
                                    <p:cond delay="0"/>
                                  </p:stCondLst>
                                  <p:childTnLst>
                                    <p:animRot by="-21600000">
                                      <p:cBhvr>
                                        <p:cTn id="498" dur="2500" fill="hold"/>
                                        <p:tgtEl>
                                          <p:spTgt spid="103"/>
                                        </p:tgtEl>
                                        <p:attrNameLst>
                                          <p:attrName>r</p:attrName>
                                        </p:attrNameLst>
                                      </p:cBhvr>
                                    </p:animRot>
                                  </p:childTnLst>
                                </p:cTn>
                              </p:par>
                              <p:par>
                                <p:cTn id="499" presetID="8" presetClass="emph" presetSubtype="0" fill="hold" grpId="1" nodeType="withEffect">
                                  <p:stCondLst>
                                    <p:cond delay="0"/>
                                  </p:stCondLst>
                                  <p:childTnLst>
                                    <p:animRot by="-21600000">
                                      <p:cBhvr>
                                        <p:cTn id="500" dur="2500" fill="hold"/>
                                        <p:tgtEl>
                                          <p:spTgt spid="104"/>
                                        </p:tgtEl>
                                        <p:attrNameLst>
                                          <p:attrName>r</p:attrName>
                                        </p:attrNameLst>
                                      </p:cBhvr>
                                    </p:animRot>
                                  </p:childTnLst>
                                </p:cTn>
                              </p:par>
                              <p:par>
                                <p:cTn id="501" presetID="8" presetClass="emph" presetSubtype="0" fill="hold" grpId="1" nodeType="withEffect">
                                  <p:stCondLst>
                                    <p:cond delay="0"/>
                                  </p:stCondLst>
                                  <p:childTnLst>
                                    <p:animRot by="-21600000">
                                      <p:cBhvr>
                                        <p:cTn id="502" dur="2500" fill="hold"/>
                                        <p:tgtEl>
                                          <p:spTgt spid="99"/>
                                        </p:tgtEl>
                                        <p:attrNameLst>
                                          <p:attrName>r</p:attrName>
                                        </p:attrNameLst>
                                      </p:cBhvr>
                                    </p:animRot>
                                  </p:childTnLst>
                                </p:cTn>
                              </p:par>
                              <p:par>
                                <p:cTn id="503" presetID="8" presetClass="emph" presetSubtype="0" fill="hold" grpId="1" nodeType="withEffect">
                                  <p:stCondLst>
                                    <p:cond delay="0"/>
                                  </p:stCondLst>
                                  <p:childTnLst>
                                    <p:animRot by="-21600000">
                                      <p:cBhvr>
                                        <p:cTn id="504" dur="2500" fill="hold"/>
                                        <p:tgtEl>
                                          <p:spTgt spid="100"/>
                                        </p:tgtEl>
                                        <p:attrNameLst>
                                          <p:attrName>r</p:attrName>
                                        </p:attrNameLst>
                                      </p:cBhvr>
                                    </p:animRot>
                                  </p:childTnLst>
                                </p:cTn>
                              </p:par>
                              <p:par>
                                <p:cTn id="505" presetID="8" presetClass="emph" presetSubtype="0" fill="hold" grpId="1" nodeType="withEffect">
                                  <p:stCondLst>
                                    <p:cond delay="0"/>
                                  </p:stCondLst>
                                  <p:childTnLst>
                                    <p:animRot by="-21600000">
                                      <p:cBhvr>
                                        <p:cTn id="506" dur="2500" fill="hold"/>
                                        <p:tgtEl>
                                          <p:spTgt spid="97"/>
                                        </p:tgtEl>
                                        <p:attrNameLst>
                                          <p:attrName>r</p:attrName>
                                        </p:attrNameLst>
                                      </p:cBhvr>
                                    </p:animRot>
                                  </p:childTnLst>
                                </p:cTn>
                              </p:par>
                              <p:par>
                                <p:cTn id="507" presetID="8" presetClass="emph" presetSubtype="0" fill="hold" grpId="1" nodeType="withEffect">
                                  <p:stCondLst>
                                    <p:cond delay="0"/>
                                  </p:stCondLst>
                                  <p:childTnLst>
                                    <p:animRot by="-21600000">
                                      <p:cBhvr>
                                        <p:cTn id="508" dur="2500" fill="hold"/>
                                        <p:tgtEl>
                                          <p:spTgt spid="98"/>
                                        </p:tgtEl>
                                        <p:attrNameLst>
                                          <p:attrName>r</p:attrName>
                                        </p:attrNameLst>
                                      </p:cBhvr>
                                    </p:animRot>
                                  </p:childTnLst>
                                </p:cTn>
                              </p:par>
                              <p:par>
                                <p:cTn id="509" presetID="8" presetClass="emph" presetSubtype="0" fill="hold" grpId="1" nodeType="withEffect">
                                  <p:stCondLst>
                                    <p:cond delay="0"/>
                                  </p:stCondLst>
                                  <p:childTnLst>
                                    <p:animRot by="-21600000">
                                      <p:cBhvr>
                                        <p:cTn id="510" dur="2500" fill="hold"/>
                                        <p:tgtEl>
                                          <p:spTgt spid="133"/>
                                        </p:tgtEl>
                                        <p:attrNameLst>
                                          <p:attrName>r</p:attrName>
                                        </p:attrNameLst>
                                      </p:cBhvr>
                                    </p:animRot>
                                  </p:childTnLst>
                                </p:cTn>
                              </p:par>
                              <p:par>
                                <p:cTn id="511" presetID="8" presetClass="emph" presetSubtype="0" fill="hold" grpId="1" nodeType="withEffect">
                                  <p:stCondLst>
                                    <p:cond delay="0"/>
                                  </p:stCondLst>
                                  <p:childTnLst>
                                    <p:animRot by="-21600000">
                                      <p:cBhvr>
                                        <p:cTn id="512" dur="2500" fill="hold"/>
                                        <p:tgtEl>
                                          <p:spTgt spid="134"/>
                                        </p:tgtEl>
                                        <p:attrNameLst>
                                          <p:attrName>r</p:attrName>
                                        </p:attrNameLst>
                                      </p:cBhvr>
                                    </p:animRot>
                                  </p:childTnLst>
                                </p:cTn>
                              </p:par>
                              <p:par>
                                <p:cTn id="513" presetID="8" presetClass="emph" presetSubtype="0" fill="hold" grpId="1" nodeType="withEffect">
                                  <p:stCondLst>
                                    <p:cond delay="0"/>
                                  </p:stCondLst>
                                  <p:childTnLst>
                                    <p:animRot by="-21600000">
                                      <p:cBhvr>
                                        <p:cTn id="514" dur="2500" fill="hold"/>
                                        <p:tgtEl>
                                          <p:spTgt spid="131"/>
                                        </p:tgtEl>
                                        <p:attrNameLst>
                                          <p:attrName>r</p:attrName>
                                        </p:attrNameLst>
                                      </p:cBhvr>
                                    </p:animRot>
                                  </p:childTnLst>
                                </p:cTn>
                              </p:par>
                              <p:par>
                                <p:cTn id="515" presetID="8" presetClass="emph" presetSubtype="0" fill="hold" grpId="1" nodeType="withEffect">
                                  <p:stCondLst>
                                    <p:cond delay="0"/>
                                  </p:stCondLst>
                                  <p:childTnLst>
                                    <p:animRot by="-21600000">
                                      <p:cBhvr>
                                        <p:cTn id="516" dur="2500" fill="hold"/>
                                        <p:tgtEl>
                                          <p:spTgt spid="132"/>
                                        </p:tgtEl>
                                        <p:attrNameLst>
                                          <p:attrName>r</p:attrName>
                                        </p:attrNameLst>
                                      </p:cBhvr>
                                    </p:animRot>
                                  </p:childTnLst>
                                </p:cTn>
                              </p:par>
                              <p:par>
                                <p:cTn id="517" presetID="8" presetClass="emph" presetSubtype="0" fill="hold" grpId="1" nodeType="withEffect">
                                  <p:stCondLst>
                                    <p:cond delay="0"/>
                                  </p:stCondLst>
                                  <p:childTnLst>
                                    <p:animRot by="-21600000">
                                      <p:cBhvr>
                                        <p:cTn id="518" dur="2500" fill="hold"/>
                                        <p:tgtEl>
                                          <p:spTgt spid="127"/>
                                        </p:tgtEl>
                                        <p:attrNameLst>
                                          <p:attrName>r</p:attrName>
                                        </p:attrNameLst>
                                      </p:cBhvr>
                                    </p:animRot>
                                  </p:childTnLst>
                                </p:cTn>
                              </p:par>
                              <p:par>
                                <p:cTn id="519" presetID="8" presetClass="emph" presetSubtype="0" fill="hold" grpId="1" nodeType="withEffect">
                                  <p:stCondLst>
                                    <p:cond delay="0"/>
                                  </p:stCondLst>
                                  <p:childTnLst>
                                    <p:animRot by="-21600000">
                                      <p:cBhvr>
                                        <p:cTn id="520" dur="2500" fill="hold"/>
                                        <p:tgtEl>
                                          <p:spTgt spid="128"/>
                                        </p:tgtEl>
                                        <p:attrNameLst>
                                          <p:attrName>r</p:attrName>
                                        </p:attrNameLst>
                                      </p:cBhvr>
                                    </p:animRot>
                                  </p:childTnLst>
                                </p:cTn>
                              </p:par>
                              <p:par>
                                <p:cTn id="521" presetID="8" presetClass="emph" presetSubtype="0" fill="hold" grpId="1" nodeType="withEffect">
                                  <p:stCondLst>
                                    <p:cond delay="0"/>
                                  </p:stCondLst>
                                  <p:childTnLst>
                                    <p:animRot by="-21600000">
                                      <p:cBhvr>
                                        <p:cTn id="522" dur="2500" fill="hold"/>
                                        <p:tgtEl>
                                          <p:spTgt spid="125"/>
                                        </p:tgtEl>
                                        <p:attrNameLst>
                                          <p:attrName>r</p:attrName>
                                        </p:attrNameLst>
                                      </p:cBhvr>
                                    </p:animRot>
                                  </p:childTnLst>
                                </p:cTn>
                              </p:par>
                              <p:par>
                                <p:cTn id="523" presetID="8" presetClass="emph" presetSubtype="0" fill="hold" grpId="1" nodeType="withEffect">
                                  <p:stCondLst>
                                    <p:cond delay="0"/>
                                  </p:stCondLst>
                                  <p:childTnLst>
                                    <p:animRot by="-21600000">
                                      <p:cBhvr>
                                        <p:cTn id="524" dur="2500" fill="hold"/>
                                        <p:tgtEl>
                                          <p:spTgt spid="126"/>
                                        </p:tgtEl>
                                        <p:attrNameLst>
                                          <p:attrName>r</p:attrName>
                                        </p:attrNameLst>
                                      </p:cBhvr>
                                    </p:animRot>
                                  </p:childTnLst>
                                </p:cTn>
                              </p:par>
                              <p:par>
                                <p:cTn id="525" presetID="8" presetClass="emph" presetSubtype="0" fill="hold" grpId="1" nodeType="withEffect">
                                  <p:stCondLst>
                                    <p:cond delay="0"/>
                                  </p:stCondLst>
                                  <p:childTnLst>
                                    <p:animRot by="-21600000">
                                      <p:cBhvr>
                                        <p:cTn id="526" dur="2500" fill="hold"/>
                                        <p:tgtEl>
                                          <p:spTgt spid="121"/>
                                        </p:tgtEl>
                                        <p:attrNameLst>
                                          <p:attrName>r</p:attrName>
                                        </p:attrNameLst>
                                      </p:cBhvr>
                                    </p:animRot>
                                  </p:childTnLst>
                                </p:cTn>
                              </p:par>
                              <p:par>
                                <p:cTn id="527" presetID="8" presetClass="emph" presetSubtype="0" fill="hold" grpId="1" nodeType="withEffect">
                                  <p:stCondLst>
                                    <p:cond delay="0"/>
                                  </p:stCondLst>
                                  <p:childTnLst>
                                    <p:animRot by="-21600000">
                                      <p:cBhvr>
                                        <p:cTn id="528" dur="2500" fill="hold"/>
                                        <p:tgtEl>
                                          <p:spTgt spid="122"/>
                                        </p:tgtEl>
                                        <p:attrNameLst>
                                          <p:attrName>r</p:attrName>
                                        </p:attrNameLst>
                                      </p:cBhvr>
                                    </p:animRot>
                                  </p:childTnLst>
                                </p:cTn>
                              </p:par>
                              <p:par>
                                <p:cTn id="529" presetID="8" presetClass="emph" presetSubtype="0" fill="hold" grpId="1" nodeType="withEffect">
                                  <p:stCondLst>
                                    <p:cond delay="0"/>
                                  </p:stCondLst>
                                  <p:childTnLst>
                                    <p:animRot by="-21600000">
                                      <p:cBhvr>
                                        <p:cTn id="530" dur="2500" fill="hold"/>
                                        <p:tgtEl>
                                          <p:spTgt spid="119"/>
                                        </p:tgtEl>
                                        <p:attrNameLst>
                                          <p:attrName>r</p:attrName>
                                        </p:attrNameLst>
                                      </p:cBhvr>
                                    </p:animRot>
                                  </p:childTnLst>
                                </p:cTn>
                              </p:par>
                              <p:par>
                                <p:cTn id="531" presetID="8" presetClass="emph" presetSubtype="0" fill="hold" grpId="1" nodeType="withEffect">
                                  <p:stCondLst>
                                    <p:cond delay="0"/>
                                  </p:stCondLst>
                                  <p:childTnLst>
                                    <p:animRot by="-21600000">
                                      <p:cBhvr>
                                        <p:cTn id="532" dur="2500" fill="hold"/>
                                        <p:tgtEl>
                                          <p:spTgt spid="120"/>
                                        </p:tgtEl>
                                        <p:attrNameLst>
                                          <p:attrName>r</p:attrName>
                                        </p:attrNameLst>
                                      </p:cBhvr>
                                    </p:animRot>
                                  </p:childTnLst>
                                </p:cTn>
                              </p:par>
                              <p:par>
                                <p:cTn id="533" presetID="8" presetClass="emph" presetSubtype="0" fill="hold" grpId="1" nodeType="withEffect">
                                  <p:stCondLst>
                                    <p:cond delay="0"/>
                                  </p:stCondLst>
                                  <p:childTnLst>
                                    <p:animRot by="-21600000">
                                      <p:cBhvr>
                                        <p:cTn id="534" dur="2500" fill="hold"/>
                                        <p:tgtEl>
                                          <p:spTgt spid="155"/>
                                        </p:tgtEl>
                                        <p:attrNameLst>
                                          <p:attrName>r</p:attrName>
                                        </p:attrNameLst>
                                      </p:cBhvr>
                                    </p:animRot>
                                  </p:childTnLst>
                                </p:cTn>
                              </p:par>
                              <p:par>
                                <p:cTn id="535" presetID="8" presetClass="emph" presetSubtype="0" fill="hold" grpId="1" nodeType="withEffect">
                                  <p:stCondLst>
                                    <p:cond delay="0"/>
                                  </p:stCondLst>
                                  <p:childTnLst>
                                    <p:animRot by="-21600000">
                                      <p:cBhvr>
                                        <p:cTn id="536" dur="2500" fill="hold"/>
                                        <p:tgtEl>
                                          <p:spTgt spid="156"/>
                                        </p:tgtEl>
                                        <p:attrNameLst>
                                          <p:attrName>r</p:attrName>
                                        </p:attrNameLst>
                                      </p:cBhvr>
                                    </p:animRot>
                                  </p:childTnLst>
                                </p:cTn>
                              </p:par>
                              <p:par>
                                <p:cTn id="537" presetID="8" presetClass="emph" presetSubtype="0" fill="hold" grpId="1" nodeType="withEffect">
                                  <p:stCondLst>
                                    <p:cond delay="0"/>
                                  </p:stCondLst>
                                  <p:childTnLst>
                                    <p:animRot by="-21600000">
                                      <p:cBhvr>
                                        <p:cTn id="538" dur="2500" fill="hold"/>
                                        <p:tgtEl>
                                          <p:spTgt spid="153"/>
                                        </p:tgtEl>
                                        <p:attrNameLst>
                                          <p:attrName>r</p:attrName>
                                        </p:attrNameLst>
                                      </p:cBhvr>
                                    </p:animRot>
                                  </p:childTnLst>
                                </p:cTn>
                              </p:par>
                              <p:par>
                                <p:cTn id="539" presetID="8" presetClass="emph" presetSubtype="0" fill="hold" grpId="1" nodeType="withEffect">
                                  <p:stCondLst>
                                    <p:cond delay="0"/>
                                  </p:stCondLst>
                                  <p:childTnLst>
                                    <p:animRot by="-21600000">
                                      <p:cBhvr>
                                        <p:cTn id="540" dur="2500" fill="hold"/>
                                        <p:tgtEl>
                                          <p:spTgt spid="154"/>
                                        </p:tgtEl>
                                        <p:attrNameLst>
                                          <p:attrName>r</p:attrName>
                                        </p:attrNameLst>
                                      </p:cBhvr>
                                    </p:animRot>
                                  </p:childTnLst>
                                </p:cTn>
                              </p:par>
                              <p:par>
                                <p:cTn id="541" presetID="8" presetClass="emph" presetSubtype="0" fill="hold" grpId="1" nodeType="withEffect">
                                  <p:stCondLst>
                                    <p:cond delay="0"/>
                                  </p:stCondLst>
                                  <p:childTnLst>
                                    <p:animRot by="-21600000">
                                      <p:cBhvr>
                                        <p:cTn id="542" dur="2500" fill="hold"/>
                                        <p:tgtEl>
                                          <p:spTgt spid="149"/>
                                        </p:tgtEl>
                                        <p:attrNameLst>
                                          <p:attrName>r</p:attrName>
                                        </p:attrNameLst>
                                      </p:cBhvr>
                                    </p:animRot>
                                  </p:childTnLst>
                                </p:cTn>
                              </p:par>
                              <p:par>
                                <p:cTn id="543" presetID="8" presetClass="emph" presetSubtype="0" fill="hold" grpId="1" nodeType="withEffect">
                                  <p:stCondLst>
                                    <p:cond delay="0"/>
                                  </p:stCondLst>
                                  <p:childTnLst>
                                    <p:animRot by="-21600000">
                                      <p:cBhvr>
                                        <p:cTn id="544" dur="2500" fill="hold"/>
                                        <p:tgtEl>
                                          <p:spTgt spid="150"/>
                                        </p:tgtEl>
                                        <p:attrNameLst>
                                          <p:attrName>r</p:attrName>
                                        </p:attrNameLst>
                                      </p:cBhvr>
                                    </p:animRot>
                                  </p:childTnLst>
                                </p:cTn>
                              </p:par>
                              <p:par>
                                <p:cTn id="545" presetID="8" presetClass="emph" presetSubtype="0" fill="hold" grpId="1" nodeType="withEffect">
                                  <p:stCondLst>
                                    <p:cond delay="0"/>
                                  </p:stCondLst>
                                  <p:childTnLst>
                                    <p:animRot by="-21600000">
                                      <p:cBhvr>
                                        <p:cTn id="546" dur="2500" fill="hold"/>
                                        <p:tgtEl>
                                          <p:spTgt spid="147"/>
                                        </p:tgtEl>
                                        <p:attrNameLst>
                                          <p:attrName>r</p:attrName>
                                        </p:attrNameLst>
                                      </p:cBhvr>
                                    </p:animRot>
                                  </p:childTnLst>
                                </p:cTn>
                              </p:par>
                              <p:par>
                                <p:cTn id="547" presetID="8" presetClass="emph" presetSubtype="0" fill="hold" grpId="1" nodeType="withEffect">
                                  <p:stCondLst>
                                    <p:cond delay="0"/>
                                  </p:stCondLst>
                                  <p:childTnLst>
                                    <p:animRot by="-21600000">
                                      <p:cBhvr>
                                        <p:cTn id="548" dur="2500" fill="hold"/>
                                        <p:tgtEl>
                                          <p:spTgt spid="148"/>
                                        </p:tgtEl>
                                        <p:attrNameLst>
                                          <p:attrName>r</p:attrName>
                                        </p:attrNameLst>
                                      </p:cBhvr>
                                    </p:animRot>
                                  </p:childTnLst>
                                </p:cTn>
                              </p:par>
                              <p:par>
                                <p:cTn id="549" presetID="8" presetClass="emph" presetSubtype="0" fill="hold" grpId="1" nodeType="withEffect">
                                  <p:stCondLst>
                                    <p:cond delay="0"/>
                                  </p:stCondLst>
                                  <p:childTnLst>
                                    <p:animRot by="-21600000">
                                      <p:cBhvr>
                                        <p:cTn id="550" dur="2500" fill="hold"/>
                                        <p:tgtEl>
                                          <p:spTgt spid="143"/>
                                        </p:tgtEl>
                                        <p:attrNameLst>
                                          <p:attrName>r</p:attrName>
                                        </p:attrNameLst>
                                      </p:cBhvr>
                                    </p:animRot>
                                  </p:childTnLst>
                                </p:cTn>
                              </p:par>
                              <p:par>
                                <p:cTn id="551" presetID="8" presetClass="emph" presetSubtype="0" fill="hold" grpId="1" nodeType="withEffect">
                                  <p:stCondLst>
                                    <p:cond delay="0"/>
                                  </p:stCondLst>
                                  <p:childTnLst>
                                    <p:animRot by="-21600000">
                                      <p:cBhvr>
                                        <p:cTn id="552" dur="2500" fill="hold"/>
                                        <p:tgtEl>
                                          <p:spTgt spid="144"/>
                                        </p:tgtEl>
                                        <p:attrNameLst>
                                          <p:attrName>r</p:attrName>
                                        </p:attrNameLst>
                                      </p:cBhvr>
                                    </p:animRot>
                                  </p:childTnLst>
                                </p:cTn>
                              </p:par>
                              <p:par>
                                <p:cTn id="553" presetID="8" presetClass="emph" presetSubtype="0" fill="hold" grpId="1" nodeType="withEffect">
                                  <p:stCondLst>
                                    <p:cond delay="0"/>
                                  </p:stCondLst>
                                  <p:childTnLst>
                                    <p:animRot by="-21600000">
                                      <p:cBhvr>
                                        <p:cTn id="554" dur="2500" fill="hold"/>
                                        <p:tgtEl>
                                          <p:spTgt spid="141"/>
                                        </p:tgtEl>
                                        <p:attrNameLst>
                                          <p:attrName>r</p:attrName>
                                        </p:attrNameLst>
                                      </p:cBhvr>
                                    </p:animRot>
                                  </p:childTnLst>
                                </p:cTn>
                              </p:par>
                              <p:par>
                                <p:cTn id="555" presetID="8" presetClass="emph" presetSubtype="0" fill="hold" grpId="1" nodeType="withEffect">
                                  <p:stCondLst>
                                    <p:cond delay="0"/>
                                  </p:stCondLst>
                                  <p:childTnLst>
                                    <p:animRot by="-21600000">
                                      <p:cBhvr>
                                        <p:cTn id="556" dur="2500" fill="hold"/>
                                        <p:tgtEl>
                                          <p:spTgt spid="142"/>
                                        </p:tgtEl>
                                        <p:attrNameLst>
                                          <p:attrName>r</p:attrName>
                                        </p:attrNameLst>
                                      </p:cBhvr>
                                    </p:animRot>
                                  </p:childTnLst>
                                </p:cTn>
                              </p:par>
                              <p:par>
                                <p:cTn id="557" presetID="8" presetClass="emph" presetSubtype="0" fill="hold" grpId="1" nodeType="withEffect">
                                  <p:stCondLst>
                                    <p:cond delay="0"/>
                                  </p:stCondLst>
                                  <p:childTnLst>
                                    <p:animRot by="-21600000">
                                      <p:cBhvr>
                                        <p:cTn id="558" dur="2500" fill="hold"/>
                                        <p:tgtEl>
                                          <p:spTgt spid="177"/>
                                        </p:tgtEl>
                                        <p:attrNameLst>
                                          <p:attrName>r</p:attrName>
                                        </p:attrNameLst>
                                      </p:cBhvr>
                                    </p:animRot>
                                  </p:childTnLst>
                                </p:cTn>
                              </p:par>
                              <p:par>
                                <p:cTn id="559" presetID="8" presetClass="emph" presetSubtype="0" fill="hold" grpId="1" nodeType="withEffect">
                                  <p:stCondLst>
                                    <p:cond delay="0"/>
                                  </p:stCondLst>
                                  <p:childTnLst>
                                    <p:animRot by="-21600000">
                                      <p:cBhvr>
                                        <p:cTn id="560" dur="2500" fill="hold"/>
                                        <p:tgtEl>
                                          <p:spTgt spid="178"/>
                                        </p:tgtEl>
                                        <p:attrNameLst>
                                          <p:attrName>r</p:attrName>
                                        </p:attrNameLst>
                                      </p:cBhvr>
                                    </p:animRot>
                                  </p:childTnLst>
                                </p:cTn>
                              </p:par>
                              <p:par>
                                <p:cTn id="561" presetID="8" presetClass="emph" presetSubtype="0" fill="hold" grpId="1" nodeType="withEffect">
                                  <p:stCondLst>
                                    <p:cond delay="0"/>
                                  </p:stCondLst>
                                  <p:childTnLst>
                                    <p:animRot by="-21600000">
                                      <p:cBhvr>
                                        <p:cTn id="562" dur="2500" fill="hold"/>
                                        <p:tgtEl>
                                          <p:spTgt spid="175"/>
                                        </p:tgtEl>
                                        <p:attrNameLst>
                                          <p:attrName>r</p:attrName>
                                        </p:attrNameLst>
                                      </p:cBhvr>
                                    </p:animRot>
                                  </p:childTnLst>
                                </p:cTn>
                              </p:par>
                              <p:par>
                                <p:cTn id="563" presetID="8" presetClass="emph" presetSubtype="0" fill="hold" grpId="1" nodeType="withEffect">
                                  <p:stCondLst>
                                    <p:cond delay="0"/>
                                  </p:stCondLst>
                                  <p:childTnLst>
                                    <p:animRot by="-21600000">
                                      <p:cBhvr>
                                        <p:cTn id="564" dur="2500" fill="hold"/>
                                        <p:tgtEl>
                                          <p:spTgt spid="176"/>
                                        </p:tgtEl>
                                        <p:attrNameLst>
                                          <p:attrName>r</p:attrName>
                                        </p:attrNameLst>
                                      </p:cBhvr>
                                    </p:animRot>
                                  </p:childTnLst>
                                </p:cTn>
                              </p:par>
                              <p:par>
                                <p:cTn id="565" presetID="8" presetClass="emph" presetSubtype="0" fill="hold" grpId="1" nodeType="withEffect">
                                  <p:stCondLst>
                                    <p:cond delay="0"/>
                                  </p:stCondLst>
                                  <p:childTnLst>
                                    <p:animRot by="-21600000">
                                      <p:cBhvr>
                                        <p:cTn id="566" dur="2500" fill="hold"/>
                                        <p:tgtEl>
                                          <p:spTgt spid="171"/>
                                        </p:tgtEl>
                                        <p:attrNameLst>
                                          <p:attrName>r</p:attrName>
                                        </p:attrNameLst>
                                      </p:cBhvr>
                                    </p:animRot>
                                  </p:childTnLst>
                                </p:cTn>
                              </p:par>
                              <p:par>
                                <p:cTn id="567" presetID="8" presetClass="emph" presetSubtype="0" fill="hold" grpId="1" nodeType="withEffect">
                                  <p:stCondLst>
                                    <p:cond delay="0"/>
                                  </p:stCondLst>
                                  <p:childTnLst>
                                    <p:animRot by="-21600000">
                                      <p:cBhvr>
                                        <p:cTn id="568" dur="2500" fill="hold"/>
                                        <p:tgtEl>
                                          <p:spTgt spid="172"/>
                                        </p:tgtEl>
                                        <p:attrNameLst>
                                          <p:attrName>r</p:attrName>
                                        </p:attrNameLst>
                                      </p:cBhvr>
                                    </p:animRot>
                                  </p:childTnLst>
                                </p:cTn>
                              </p:par>
                              <p:par>
                                <p:cTn id="569" presetID="8" presetClass="emph" presetSubtype="0" fill="hold" grpId="1" nodeType="withEffect">
                                  <p:stCondLst>
                                    <p:cond delay="0"/>
                                  </p:stCondLst>
                                  <p:childTnLst>
                                    <p:animRot by="-21600000">
                                      <p:cBhvr>
                                        <p:cTn id="570" dur="2500" fill="hold"/>
                                        <p:tgtEl>
                                          <p:spTgt spid="169"/>
                                        </p:tgtEl>
                                        <p:attrNameLst>
                                          <p:attrName>r</p:attrName>
                                        </p:attrNameLst>
                                      </p:cBhvr>
                                    </p:animRot>
                                  </p:childTnLst>
                                </p:cTn>
                              </p:par>
                              <p:par>
                                <p:cTn id="571" presetID="8" presetClass="emph" presetSubtype="0" fill="hold" grpId="1" nodeType="withEffect">
                                  <p:stCondLst>
                                    <p:cond delay="0"/>
                                  </p:stCondLst>
                                  <p:childTnLst>
                                    <p:animRot by="-21600000">
                                      <p:cBhvr>
                                        <p:cTn id="572" dur="2500" fill="hold"/>
                                        <p:tgtEl>
                                          <p:spTgt spid="170"/>
                                        </p:tgtEl>
                                        <p:attrNameLst>
                                          <p:attrName>r</p:attrName>
                                        </p:attrNameLst>
                                      </p:cBhvr>
                                    </p:animRot>
                                  </p:childTnLst>
                                </p:cTn>
                              </p:par>
                              <p:par>
                                <p:cTn id="573" presetID="8" presetClass="emph" presetSubtype="0" fill="hold" grpId="1" nodeType="withEffect">
                                  <p:stCondLst>
                                    <p:cond delay="0"/>
                                  </p:stCondLst>
                                  <p:childTnLst>
                                    <p:animRot by="-21600000">
                                      <p:cBhvr>
                                        <p:cTn id="574" dur="2500" fill="hold"/>
                                        <p:tgtEl>
                                          <p:spTgt spid="165"/>
                                        </p:tgtEl>
                                        <p:attrNameLst>
                                          <p:attrName>r</p:attrName>
                                        </p:attrNameLst>
                                      </p:cBhvr>
                                    </p:animRot>
                                  </p:childTnLst>
                                </p:cTn>
                              </p:par>
                              <p:par>
                                <p:cTn id="575" presetID="8" presetClass="emph" presetSubtype="0" fill="hold" grpId="1" nodeType="withEffect">
                                  <p:stCondLst>
                                    <p:cond delay="0"/>
                                  </p:stCondLst>
                                  <p:childTnLst>
                                    <p:animRot by="-21600000">
                                      <p:cBhvr>
                                        <p:cTn id="576" dur="2500" fill="hold"/>
                                        <p:tgtEl>
                                          <p:spTgt spid="166"/>
                                        </p:tgtEl>
                                        <p:attrNameLst>
                                          <p:attrName>r</p:attrName>
                                        </p:attrNameLst>
                                      </p:cBhvr>
                                    </p:animRot>
                                  </p:childTnLst>
                                </p:cTn>
                              </p:par>
                              <p:par>
                                <p:cTn id="577" presetID="8" presetClass="emph" presetSubtype="0" fill="hold" grpId="1" nodeType="withEffect">
                                  <p:stCondLst>
                                    <p:cond delay="0"/>
                                  </p:stCondLst>
                                  <p:childTnLst>
                                    <p:animRot by="-21600000">
                                      <p:cBhvr>
                                        <p:cTn id="578" dur="2500" fill="hold"/>
                                        <p:tgtEl>
                                          <p:spTgt spid="163"/>
                                        </p:tgtEl>
                                        <p:attrNameLst>
                                          <p:attrName>r</p:attrName>
                                        </p:attrNameLst>
                                      </p:cBhvr>
                                    </p:animRot>
                                  </p:childTnLst>
                                </p:cTn>
                              </p:par>
                              <p:par>
                                <p:cTn id="579" presetID="8" presetClass="emph" presetSubtype="0" fill="hold" grpId="1" nodeType="withEffect">
                                  <p:stCondLst>
                                    <p:cond delay="0"/>
                                  </p:stCondLst>
                                  <p:childTnLst>
                                    <p:animRot by="-21600000">
                                      <p:cBhvr>
                                        <p:cTn id="580" dur="2500" fill="hold"/>
                                        <p:tgtEl>
                                          <p:spTgt spid="164"/>
                                        </p:tgtEl>
                                        <p:attrNameLst>
                                          <p:attrName>r</p:attrName>
                                        </p:attrNameLst>
                                      </p:cBhvr>
                                    </p:animRot>
                                  </p:childTnLst>
                                </p:cTn>
                              </p:par>
                              <p:par>
                                <p:cTn id="581" presetID="9" presetClass="emph" presetSubtype="0" grpId="0" nodeType="withEffect">
                                  <p:stCondLst>
                                    <p:cond delay="0"/>
                                  </p:stCondLst>
                                  <p:childTnLst>
                                    <p:set>
                                      <p:cBhvr rctx="PPT">
                                        <p:cTn id="582" dur="indefinite"/>
                                        <p:tgtEl>
                                          <p:spTgt spid="107"/>
                                        </p:tgtEl>
                                        <p:attrNameLst>
                                          <p:attrName>style.opacity</p:attrName>
                                        </p:attrNameLst>
                                      </p:cBhvr>
                                      <p:to>
                                        <p:strVal val="0"/>
                                      </p:to>
                                    </p:set>
                                    <p:animEffect filter="image" prLst="opacity: 0">
                                      <p:cBhvr rctx="IE">
                                        <p:cTn id="583" dur="indefinite"/>
                                        <p:tgtEl>
                                          <p:spTgt spid="107"/>
                                        </p:tgtEl>
                                      </p:cBhvr>
                                    </p:animEffect>
                                  </p:childTnLst>
                                </p:cTn>
                              </p:par>
                            </p:childTnLst>
                          </p:cTn>
                        </p:par>
                        <p:par>
                          <p:cTn id="584" fill="hold">
                            <p:stCondLst>
                              <p:cond delay="2500"/>
                            </p:stCondLst>
                            <p:childTnLst>
                              <p:par>
                                <p:cTn id="585" presetID="2" presetClass="exit" presetSubtype="6" fill="hold" grpId="2" nodeType="afterEffect">
                                  <p:stCondLst>
                                    <p:cond delay="0"/>
                                  </p:stCondLst>
                                  <p:childTnLst>
                                    <p:anim calcmode="lin" valueType="num">
                                      <p:cBhvr additive="base">
                                        <p:cTn id="586" dur="2500"/>
                                        <p:tgtEl>
                                          <p:spTgt spid="2"/>
                                        </p:tgtEl>
                                        <p:attrNameLst>
                                          <p:attrName>ppt_x</p:attrName>
                                        </p:attrNameLst>
                                      </p:cBhvr>
                                      <p:tavLst>
                                        <p:tav tm="0">
                                          <p:val>
                                            <p:strVal val="ppt_x"/>
                                          </p:val>
                                        </p:tav>
                                        <p:tav tm="100000">
                                          <p:val>
                                            <p:strVal val="1+ppt_w/2"/>
                                          </p:val>
                                        </p:tav>
                                      </p:tavLst>
                                    </p:anim>
                                    <p:anim calcmode="lin" valueType="num">
                                      <p:cBhvr additive="base">
                                        <p:cTn id="587" dur="2500"/>
                                        <p:tgtEl>
                                          <p:spTgt spid="2"/>
                                        </p:tgtEl>
                                        <p:attrNameLst>
                                          <p:attrName>ppt_y</p:attrName>
                                        </p:attrNameLst>
                                      </p:cBhvr>
                                      <p:tavLst>
                                        <p:tav tm="0">
                                          <p:val>
                                            <p:strVal val="ppt_y"/>
                                          </p:val>
                                        </p:tav>
                                        <p:tav tm="100000">
                                          <p:val>
                                            <p:strVal val="1+ppt_h/2"/>
                                          </p:val>
                                        </p:tav>
                                      </p:tavLst>
                                    </p:anim>
                                    <p:set>
                                      <p:cBhvr>
                                        <p:cTn id="588" dur="1" fill="hold">
                                          <p:stCondLst>
                                            <p:cond delay="2499"/>
                                          </p:stCondLst>
                                        </p:cTn>
                                        <p:tgtEl>
                                          <p:spTgt spid="2"/>
                                        </p:tgtEl>
                                        <p:attrNameLst>
                                          <p:attrName>style.visibility</p:attrName>
                                        </p:attrNameLst>
                                      </p:cBhvr>
                                      <p:to>
                                        <p:strVal val="hidden"/>
                                      </p:to>
                                    </p:set>
                                  </p:childTnLst>
                                </p:cTn>
                              </p:par>
                              <p:par>
                                <p:cTn id="589" presetID="2" presetClass="exit" presetSubtype="6" fill="hold" grpId="2" nodeType="withEffect">
                                  <p:stCondLst>
                                    <p:cond delay="0"/>
                                  </p:stCondLst>
                                  <p:childTnLst>
                                    <p:anim calcmode="lin" valueType="num">
                                      <p:cBhvr additive="base">
                                        <p:cTn id="590" dur="2500"/>
                                        <p:tgtEl>
                                          <p:spTgt spid="4"/>
                                        </p:tgtEl>
                                        <p:attrNameLst>
                                          <p:attrName>ppt_x</p:attrName>
                                        </p:attrNameLst>
                                      </p:cBhvr>
                                      <p:tavLst>
                                        <p:tav tm="0">
                                          <p:val>
                                            <p:strVal val="ppt_x"/>
                                          </p:val>
                                        </p:tav>
                                        <p:tav tm="100000">
                                          <p:val>
                                            <p:strVal val="1+ppt_w/2"/>
                                          </p:val>
                                        </p:tav>
                                      </p:tavLst>
                                    </p:anim>
                                    <p:anim calcmode="lin" valueType="num">
                                      <p:cBhvr additive="base">
                                        <p:cTn id="591" dur="2500"/>
                                        <p:tgtEl>
                                          <p:spTgt spid="4"/>
                                        </p:tgtEl>
                                        <p:attrNameLst>
                                          <p:attrName>ppt_y</p:attrName>
                                        </p:attrNameLst>
                                      </p:cBhvr>
                                      <p:tavLst>
                                        <p:tav tm="0">
                                          <p:val>
                                            <p:strVal val="ppt_y"/>
                                          </p:val>
                                        </p:tav>
                                        <p:tav tm="100000">
                                          <p:val>
                                            <p:strVal val="1+ppt_h/2"/>
                                          </p:val>
                                        </p:tav>
                                      </p:tavLst>
                                    </p:anim>
                                    <p:set>
                                      <p:cBhvr>
                                        <p:cTn id="592" dur="1" fill="hold">
                                          <p:stCondLst>
                                            <p:cond delay="2499"/>
                                          </p:stCondLst>
                                        </p:cTn>
                                        <p:tgtEl>
                                          <p:spTgt spid="4"/>
                                        </p:tgtEl>
                                        <p:attrNameLst>
                                          <p:attrName>style.visibility</p:attrName>
                                        </p:attrNameLst>
                                      </p:cBhvr>
                                      <p:to>
                                        <p:strVal val="hidden"/>
                                      </p:to>
                                    </p:set>
                                  </p:childTnLst>
                                </p:cTn>
                              </p:par>
                              <p:par>
                                <p:cTn id="593" presetID="2" presetClass="exit" presetSubtype="6" fill="hold" grpId="2" nodeType="withEffect">
                                  <p:stCondLst>
                                    <p:cond delay="0"/>
                                  </p:stCondLst>
                                  <p:childTnLst>
                                    <p:anim calcmode="lin" valueType="num">
                                      <p:cBhvr additive="base">
                                        <p:cTn id="594" dur="2500"/>
                                        <p:tgtEl>
                                          <p:spTgt spid="7"/>
                                        </p:tgtEl>
                                        <p:attrNameLst>
                                          <p:attrName>ppt_x</p:attrName>
                                        </p:attrNameLst>
                                      </p:cBhvr>
                                      <p:tavLst>
                                        <p:tav tm="0">
                                          <p:val>
                                            <p:strVal val="ppt_x"/>
                                          </p:val>
                                        </p:tav>
                                        <p:tav tm="100000">
                                          <p:val>
                                            <p:strVal val="1+ppt_w/2"/>
                                          </p:val>
                                        </p:tav>
                                      </p:tavLst>
                                    </p:anim>
                                    <p:anim calcmode="lin" valueType="num">
                                      <p:cBhvr additive="base">
                                        <p:cTn id="595" dur="2500"/>
                                        <p:tgtEl>
                                          <p:spTgt spid="7"/>
                                        </p:tgtEl>
                                        <p:attrNameLst>
                                          <p:attrName>ppt_y</p:attrName>
                                        </p:attrNameLst>
                                      </p:cBhvr>
                                      <p:tavLst>
                                        <p:tav tm="0">
                                          <p:val>
                                            <p:strVal val="ppt_y"/>
                                          </p:val>
                                        </p:tav>
                                        <p:tav tm="100000">
                                          <p:val>
                                            <p:strVal val="1+ppt_h/2"/>
                                          </p:val>
                                        </p:tav>
                                      </p:tavLst>
                                    </p:anim>
                                    <p:set>
                                      <p:cBhvr>
                                        <p:cTn id="596" dur="1" fill="hold">
                                          <p:stCondLst>
                                            <p:cond delay="2499"/>
                                          </p:stCondLst>
                                        </p:cTn>
                                        <p:tgtEl>
                                          <p:spTgt spid="7"/>
                                        </p:tgtEl>
                                        <p:attrNameLst>
                                          <p:attrName>style.visibility</p:attrName>
                                        </p:attrNameLst>
                                      </p:cBhvr>
                                      <p:to>
                                        <p:strVal val="hidden"/>
                                      </p:to>
                                    </p:set>
                                  </p:childTnLst>
                                </p:cTn>
                              </p:par>
                              <p:par>
                                <p:cTn id="597" presetID="2" presetClass="exit" presetSubtype="6" fill="hold" grpId="2" nodeType="withEffect">
                                  <p:stCondLst>
                                    <p:cond delay="0"/>
                                  </p:stCondLst>
                                  <p:childTnLst>
                                    <p:anim calcmode="lin" valueType="num">
                                      <p:cBhvr additive="base">
                                        <p:cTn id="598" dur="2500"/>
                                        <p:tgtEl>
                                          <p:spTgt spid="8"/>
                                        </p:tgtEl>
                                        <p:attrNameLst>
                                          <p:attrName>ppt_x</p:attrName>
                                        </p:attrNameLst>
                                      </p:cBhvr>
                                      <p:tavLst>
                                        <p:tav tm="0">
                                          <p:val>
                                            <p:strVal val="ppt_x"/>
                                          </p:val>
                                        </p:tav>
                                        <p:tav tm="100000">
                                          <p:val>
                                            <p:strVal val="1+ppt_w/2"/>
                                          </p:val>
                                        </p:tav>
                                      </p:tavLst>
                                    </p:anim>
                                    <p:anim calcmode="lin" valueType="num">
                                      <p:cBhvr additive="base">
                                        <p:cTn id="599" dur="2500"/>
                                        <p:tgtEl>
                                          <p:spTgt spid="8"/>
                                        </p:tgtEl>
                                        <p:attrNameLst>
                                          <p:attrName>ppt_y</p:attrName>
                                        </p:attrNameLst>
                                      </p:cBhvr>
                                      <p:tavLst>
                                        <p:tav tm="0">
                                          <p:val>
                                            <p:strVal val="ppt_y"/>
                                          </p:val>
                                        </p:tav>
                                        <p:tav tm="100000">
                                          <p:val>
                                            <p:strVal val="1+ppt_h/2"/>
                                          </p:val>
                                        </p:tav>
                                      </p:tavLst>
                                    </p:anim>
                                    <p:set>
                                      <p:cBhvr>
                                        <p:cTn id="600" dur="1" fill="hold">
                                          <p:stCondLst>
                                            <p:cond delay="2499"/>
                                          </p:stCondLst>
                                        </p:cTn>
                                        <p:tgtEl>
                                          <p:spTgt spid="8"/>
                                        </p:tgtEl>
                                        <p:attrNameLst>
                                          <p:attrName>style.visibility</p:attrName>
                                        </p:attrNameLst>
                                      </p:cBhvr>
                                      <p:to>
                                        <p:strVal val="hidden"/>
                                      </p:to>
                                    </p:set>
                                  </p:childTnLst>
                                </p:cTn>
                              </p:par>
                              <p:par>
                                <p:cTn id="601" presetID="2" presetClass="exit" presetSubtype="6" fill="hold" grpId="2" nodeType="withEffect">
                                  <p:stCondLst>
                                    <p:cond delay="0"/>
                                  </p:stCondLst>
                                  <p:childTnLst>
                                    <p:anim calcmode="lin" valueType="num">
                                      <p:cBhvr additive="base">
                                        <p:cTn id="602" dur="2500"/>
                                        <p:tgtEl>
                                          <p:spTgt spid="15"/>
                                        </p:tgtEl>
                                        <p:attrNameLst>
                                          <p:attrName>ppt_x</p:attrName>
                                        </p:attrNameLst>
                                      </p:cBhvr>
                                      <p:tavLst>
                                        <p:tav tm="0">
                                          <p:val>
                                            <p:strVal val="ppt_x"/>
                                          </p:val>
                                        </p:tav>
                                        <p:tav tm="100000">
                                          <p:val>
                                            <p:strVal val="1+ppt_w/2"/>
                                          </p:val>
                                        </p:tav>
                                      </p:tavLst>
                                    </p:anim>
                                    <p:anim calcmode="lin" valueType="num">
                                      <p:cBhvr additive="base">
                                        <p:cTn id="603" dur="2500"/>
                                        <p:tgtEl>
                                          <p:spTgt spid="15"/>
                                        </p:tgtEl>
                                        <p:attrNameLst>
                                          <p:attrName>ppt_y</p:attrName>
                                        </p:attrNameLst>
                                      </p:cBhvr>
                                      <p:tavLst>
                                        <p:tav tm="0">
                                          <p:val>
                                            <p:strVal val="ppt_y"/>
                                          </p:val>
                                        </p:tav>
                                        <p:tav tm="100000">
                                          <p:val>
                                            <p:strVal val="1+ppt_h/2"/>
                                          </p:val>
                                        </p:tav>
                                      </p:tavLst>
                                    </p:anim>
                                    <p:set>
                                      <p:cBhvr>
                                        <p:cTn id="604" dur="1" fill="hold">
                                          <p:stCondLst>
                                            <p:cond delay="2499"/>
                                          </p:stCondLst>
                                        </p:cTn>
                                        <p:tgtEl>
                                          <p:spTgt spid="15"/>
                                        </p:tgtEl>
                                        <p:attrNameLst>
                                          <p:attrName>style.visibility</p:attrName>
                                        </p:attrNameLst>
                                      </p:cBhvr>
                                      <p:to>
                                        <p:strVal val="hidden"/>
                                      </p:to>
                                    </p:set>
                                  </p:childTnLst>
                                </p:cTn>
                              </p:par>
                              <p:par>
                                <p:cTn id="605" presetID="2" presetClass="exit" presetSubtype="6" fill="hold" grpId="2" nodeType="withEffect">
                                  <p:stCondLst>
                                    <p:cond delay="0"/>
                                  </p:stCondLst>
                                  <p:childTnLst>
                                    <p:anim calcmode="lin" valueType="num">
                                      <p:cBhvr additive="base">
                                        <p:cTn id="606" dur="2500"/>
                                        <p:tgtEl>
                                          <p:spTgt spid="16"/>
                                        </p:tgtEl>
                                        <p:attrNameLst>
                                          <p:attrName>ppt_x</p:attrName>
                                        </p:attrNameLst>
                                      </p:cBhvr>
                                      <p:tavLst>
                                        <p:tav tm="0">
                                          <p:val>
                                            <p:strVal val="ppt_x"/>
                                          </p:val>
                                        </p:tav>
                                        <p:tav tm="100000">
                                          <p:val>
                                            <p:strVal val="1+ppt_w/2"/>
                                          </p:val>
                                        </p:tav>
                                      </p:tavLst>
                                    </p:anim>
                                    <p:anim calcmode="lin" valueType="num">
                                      <p:cBhvr additive="base">
                                        <p:cTn id="607" dur="2500"/>
                                        <p:tgtEl>
                                          <p:spTgt spid="16"/>
                                        </p:tgtEl>
                                        <p:attrNameLst>
                                          <p:attrName>ppt_y</p:attrName>
                                        </p:attrNameLst>
                                      </p:cBhvr>
                                      <p:tavLst>
                                        <p:tav tm="0">
                                          <p:val>
                                            <p:strVal val="ppt_y"/>
                                          </p:val>
                                        </p:tav>
                                        <p:tav tm="100000">
                                          <p:val>
                                            <p:strVal val="1+ppt_h/2"/>
                                          </p:val>
                                        </p:tav>
                                      </p:tavLst>
                                    </p:anim>
                                    <p:set>
                                      <p:cBhvr>
                                        <p:cTn id="608" dur="1" fill="hold">
                                          <p:stCondLst>
                                            <p:cond delay="2499"/>
                                          </p:stCondLst>
                                        </p:cTn>
                                        <p:tgtEl>
                                          <p:spTgt spid="16"/>
                                        </p:tgtEl>
                                        <p:attrNameLst>
                                          <p:attrName>style.visibility</p:attrName>
                                        </p:attrNameLst>
                                      </p:cBhvr>
                                      <p:to>
                                        <p:strVal val="hidden"/>
                                      </p:to>
                                    </p:set>
                                  </p:childTnLst>
                                </p:cTn>
                              </p:par>
                              <p:par>
                                <p:cTn id="609" presetID="2" presetClass="exit" presetSubtype="6" fill="hold" grpId="2" nodeType="withEffect">
                                  <p:stCondLst>
                                    <p:cond delay="0"/>
                                  </p:stCondLst>
                                  <p:childTnLst>
                                    <p:anim calcmode="lin" valueType="num">
                                      <p:cBhvr additive="base">
                                        <p:cTn id="610" dur="2500"/>
                                        <p:tgtEl>
                                          <p:spTgt spid="13"/>
                                        </p:tgtEl>
                                        <p:attrNameLst>
                                          <p:attrName>ppt_x</p:attrName>
                                        </p:attrNameLst>
                                      </p:cBhvr>
                                      <p:tavLst>
                                        <p:tav tm="0">
                                          <p:val>
                                            <p:strVal val="ppt_x"/>
                                          </p:val>
                                        </p:tav>
                                        <p:tav tm="100000">
                                          <p:val>
                                            <p:strVal val="1+ppt_w/2"/>
                                          </p:val>
                                        </p:tav>
                                      </p:tavLst>
                                    </p:anim>
                                    <p:anim calcmode="lin" valueType="num">
                                      <p:cBhvr additive="base">
                                        <p:cTn id="611" dur="2500"/>
                                        <p:tgtEl>
                                          <p:spTgt spid="13"/>
                                        </p:tgtEl>
                                        <p:attrNameLst>
                                          <p:attrName>ppt_y</p:attrName>
                                        </p:attrNameLst>
                                      </p:cBhvr>
                                      <p:tavLst>
                                        <p:tav tm="0">
                                          <p:val>
                                            <p:strVal val="ppt_y"/>
                                          </p:val>
                                        </p:tav>
                                        <p:tav tm="100000">
                                          <p:val>
                                            <p:strVal val="1+ppt_h/2"/>
                                          </p:val>
                                        </p:tav>
                                      </p:tavLst>
                                    </p:anim>
                                    <p:set>
                                      <p:cBhvr>
                                        <p:cTn id="612" dur="1" fill="hold">
                                          <p:stCondLst>
                                            <p:cond delay="2499"/>
                                          </p:stCondLst>
                                        </p:cTn>
                                        <p:tgtEl>
                                          <p:spTgt spid="13"/>
                                        </p:tgtEl>
                                        <p:attrNameLst>
                                          <p:attrName>style.visibility</p:attrName>
                                        </p:attrNameLst>
                                      </p:cBhvr>
                                      <p:to>
                                        <p:strVal val="hidden"/>
                                      </p:to>
                                    </p:set>
                                  </p:childTnLst>
                                </p:cTn>
                              </p:par>
                              <p:par>
                                <p:cTn id="613" presetID="2" presetClass="exit" presetSubtype="6" fill="hold" grpId="2" nodeType="withEffect">
                                  <p:stCondLst>
                                    <p:cond delay="0"/>
                                  </p:stCondLst>
                                  <p:childTnLst>
                                    <p:anim calcmode="lin" valueType="num">
                                      <p:cBhvr additive="base">
                                        <p:cTn id="614" dur="2500"/>
                                        <p:tgtEl>
                                          <p:spTgt spid="14"/>
                                        </p:tgtEl>
                                        <p:attrNameLst>
                                          <p:attrName>ppt_x</p:attrName>
                                        </p:attrNameLst>
                                      </p:cBhvr>
                                      <p:tavLst>
                                        <p:tav tm="0">
                                          <p:val>
                                            <p:strVal val="ppt_x"/>
                                          </p:val>
                                        </p:tav>
                                        <p:tav tm="100000">
                                          <p:val>
                                            <p:strVal val="1+ppt_w/2"/>
                                          </p:val>
                                        </p:tav>
                                      </p:tavLst>
                                    </p:anim>
                                    <p:anim calcmode="lin" valueType="num">
                                      <p:cBhvr additive="base">
                                        <p:cTn id="615" dur="2500"/>
                                        <p:tgtEl>
                                          <p:spTgt spid="14"/>
                                        </p:tgtEl>
                                        <p:attrNameLst>
                                          <p:attrName>ppt_y</p:attrName>
                                        </p:attrNameLst>
                                      </p:cBhvr>
                                      <p:tavLst>
                                        <p:tav tm="0">
                                          <p:val>
                                            <p:strVal val="ppt_y"/>
                                          </p:val>
                                        </p:tav>
                                        <p:tav tm="100000">
                                          <p:val>
                                            <p:strVal val="1+ppt_h/2"/>
                                          </p:val>
                                        </p:tav>
                                      </p:tavLst>
                                    </p:anim>
                                    <p:set>
                                      <p:cBhvr>
                                        <p:cTn id="616" dur="1" fill="hold">
                                          <p:stCondLst>
                                            <p:cond delay="2499"/>
                                          </p:stCondLst>
                                        </p:cTn>
                                        <p:tgtEl>
                                          <p:spTgt spid="14"/>
                                        </p:tgtEl>
                                        <p:attrNameLst>
                                          <p:attrName>style.visibility</p:attrName>
                                        </p:attrNameLst>
                                      </p:cBhvr>
                                      <p:to>
                                        <p:strVal val="hidden"/>
                                      </p:to>
                                    </p:set>
                                  </p:childTnLst>
                                </p:cTn>
                              </p:par>
                              <p:par>
                                <p:cTn id="617" presetID="2" presetClass="exit" presetSubtype="6" fill="hold" grpId="2" nodeType="withEffect">
                                  <p:stCondLst>
                                    <p:cond delay="0"/>
                                  </p:stCondLst>
                                  <p:childTnLst>
                                    <p:anim calcmode="lin" valueType="num">
                                      <p:cBhvr additive="base">
                                        <p:cTn id="618" dur="2500"/>
                                        <p:tgtEl>
                                          <p:spTgt spid="22"/>
                                        </p:tgtEl>
                                        <p:attrNameLst>
                                          <p:attrName>ppt_x</p:attrName>
                                        </p:attrNameLst>
                                      </p:cBhvr>
                                      <p:tavLst>
                                        <p:tav tm="0">
                                          <p:val>
                                            <p:strVal val="ppt_x"/>
                                          </p:val>
                                        </p:tav>
                                        <p:tav tm="100000">
                                          <p:val>
                                            <p:strVal val="1+ppt_w/2"/>
                                          </p:val>
                                        </p:tav>
                                      </p:tavLst>
                                    </p:anim>
                                    <p:anim calcmode="lin" valueType="num">
                                      <p:cBhvr additive="base">
                                        <p:cTn id="619" dur="2500"/>
                                        <p:tgtEl>
                                          <p:spTgt spid="22"/>
                                        </p:tgtEl>
                                        <p:attrNameLst>
                                          <p:attrName>ppt_y</p:attrName>
                                        </p:attrNameLst>
                                      </p:cBhvr>
                                      <p:tavLst>
                                        <p:tav tm="0">
                                          <p:val>
                                            <p:strVal val="ppt_y"/>
                                          </p:val>
                                        </p:tav>
                                        <p:tav tm="100000">
                                          <p:val>
                                            <p:strVal val="1+ppt_h/2"/>
                                          </p:val>
                                        </p:tav>
                                      </p:tavLst>
                                    </p:anim>
                                    <p:set>
                                      <p:cBhvr>
                                        <p:cTn id="620" dur="1" fill="hold">
                                          <p:stCondLst>
                                            <p:cond delay="2499"/>
                                          </p:stCondLst>
                                        </p:cTn>
                                        <p:tgtEl>
                                          <p:spTgt spid="22"/>
                                        </p:tgtEl>
                                        <p:attrNameLst>
                                          <p:attrName>style.visibility</p:attrName>
                                        </p:attrNameLst>
                                      </p:cBhvr>
                                      <p:to>
                                        <p:strVal val="hidden"/>
                                      </p:to>
                                    </p:set>
                                  </p:childTnLst>
                                </p:cTn>
                              </p:par>
                              <p:par>
                                <p:cTn id="621" presetID="2" presetClass="exit" presetSubtype="6" fill="hold" grpId="2" nodeType="withEffect">
                                  <p:stCondLst>
                                    <p:cond delay="0"/>
                                  </p:stCondLst>
                                  <p:childTnLst>
                                    <p:anim calcmode="lin" valueType="num">
                                      <p:cBhvr additive="base">
                                        <p:cTn id="622" dur="2500"/>
                                        <p:tgtEl>
                                          <p:spTgt spid="23"/>
                                        </p:tgtEl>
                                        <p:attrNameLst>
                                          <p:attrName>ppt_x</p:attrName>
                                        </p:attrNameLst>
                                      </p:cBhvr>
                                      <p:tavLst>
                                        <p:tav tm="0">
                                          <p:val>
                                            <p:strVal val="ppt_x"/>
                                          </p:val>
                                        </p:tav>
                                        <p:tav tm="100000">
                                          <p:val>
                                            <p:strVal val="1+ppt_w/2"/>
                                          </p:val>
                                        </p:tav>
                                      </p:tavLst>
                                    </p:anim>
                                    <p:anim calcmode="lin" valueType="num">
                                      <p:cBhvr additive="base">
                                        <p:cTn id="623" dur="2500"/>
                                        <p:tgtEl>
                                          <p:spTgt spid="23"/>
                                        </p:tgtEl>
                                        <p:attrNameLst>
                                          <p:attrName>ppt_y</p:attrName>
                                        </p:attrNameLst>
                                      </p:cBhvr>
                                      <p:tavLst>
                                        <p:tav tm="0">
                                          <p:val>
                                            <p:strVal val="ppt_y"/>
                                          </p:val>
                                        </p:tav>
                                        <p:tav tm="100000">
                                          <p:val>
                                            <p:strVal val="1+ppt_h/2"/>
                                          </p:val>
                                        </p:tav>
                                      </p:tavLst>
                                    </p:anim>
                                    <p:set>
                                      <p:cBhvr>
                                        <p:cTn id="624" dur="1" fill="hold">
                                          <p:stCondLst>
                                            <p:cond delay="2499"/>
                                          </p:stCondLst>
                                        </p:cTn>
                                        <p:tgtEl>
                                          <p:spTgt spid="23"/>
                                        </p:tgtEl>
                                        <p:attrNameLst>
                                          <p:attrName>style.visibility</p:attrName>
                                        </p:attrNameLst>
                                      </p:cBhvr>
                                      <p:to>
                                        <p:strVal val="hidden"/>
                                      </p:to>
                                    </p:set>
                                  </p:childTnLst>
                                </p:cTn>
                              </p:par>
                              <p:par>
                                <p:cTn id="625" presetID="2" presetClass="exit" presetSubtype="6" fill="hold" grpId="2" nodeType="withEffect">
                                  <p:stCondLst>
                                    <p:cond delay="0"/>
                                  </p:stCondLst>
                                  <p:childTnLst>
                                    <p:anim calcmode="lin" valueType="num">
                                      <p:cBhvr additive="base">
                                        <p:cTn id="626" dur="2500"/>
                                        <p:tgtEl>
                                          <p:spTgt spid="20"/>
                                        </p:tgtEl>
                                        <p:attrNameLst>
                                          <p:attrName>ppt_x</p:attrName>
                                        </p:attrNameLst>
                                      </p:cBhvr>
                                      <p:tavLst>
                                        <p:tav tm="0">
                                          <p:val>
                                            <p:strVal val="ppt_x"/>
                                          </p:val>
                                        </p:tav>
                                        <p:tav tm="100000">
                                          <p:val>
                                            <p:strVal val="1+ppt_w/2"/>
                                          </p:val>
                                        </p:tav>
                                      </p:tavLst>
                                    </p:anim>
                                    <p:anim calcmode="lin" valueType="num">
                                      <p:cBhvr additive="base">
                                        <p:cTn id="627" dur="2500"/>
                                        <p:tgtEl>
                                          <p:spTgt spid="20"/>
                                        </p:tgtEl>
                                        <p:attrNameLst>
                                          <p:attrName>ppt_y</p:attrName>
                                        </p:attrNameLst>
                                      </p:cBhvr>
                                      <p:tavLst>
                                        <p:tav tm="0">
                                          <p:val>
                                            <p:strVal val="ppt_y"/>
                                          </p:val>
                                        </p:tav>
                                        <p:tav tm="100000">
                                          <p:val>
                                            <p:strVal val="1+ppt_h/2"/>
                                          </p:val>
                                        </p:tav>
                                      </p:tavLst>
                                    </p:anim>
                                    <p:set>
                                      <p:cBhvr>
                                        <p:cTn id="628" dur="1" fill="hold">
                                          <p:stCondLst>
                                            <p:cond delay="2499"/>
                                          </p:stCondLst>
                                        </p:cTn>
                                        <p:tgtEl>
                                          <p:spTgt spid="20"/>
                                        </p:tgtEl>
                                        <p:attrNameLst>
                                          <p:attrName>style.visibility</p:attrName>
                                        </p:attrNameLst>
                                      </p:cBhvr>
                                      <p:to>
                                        <p:strVal val="hidden"/>
                                      </p:to>
                                    </p:set>
                                  </p:childTnLst>
                                </p:cTn>
                              </p:par>
                              <p:par>
                                <p:cTn id="629" presetID="2" presetClass="exit" presetSubtype="6" fill="hold" grpId="2" nodeType="withEffect">
                                  <p:stCondLst>
                                    <p:cond delay="0"/>
                                  </p:stCondLst>
                                  <p:childTnLst>
                                    <p:anim calcmode="lin" valueType="num">
                                      <p:cBhvr additive="base">
                                        <p:cTn id="630" dur="2500"/>
                                        <p:tgtEl>
                                          <p:spTgt spid="21"/>
                                        </p:tgtEl>
                                        <p:attrNameLst>
                                          <p:attrName>ppt_x</p:attrName>
                                        </p:attrNameLst>
                                      </p:cBhvr>
                                      <p:tavLst>
                                        <p:tav tm="0">
                                          <p:val>
                                            <p:strVal val="ppt_x"/>
                                          </p:val>
                                        </p:tav>
                                        <p:tav tm="100000">
                                          <p:val>
                                            <p:strVal val="1+ppt_w/2"/>
                                          </p:val>
                                        </p:tav>
                                      </p:tavLst>
                                    </p:anim>
                                    <p:anim calcmode="lin" valueType="num">
                                      <p:cBhvr additive="base">
                                        <p:cTn id="631" dur="2500"/>
                                        <p:tgtEl>
                                          <p:spTgt spid="21"/>
                                        </p:tgtEl>
                                        <p:attrNameLst>
                                          <p:attrName>ppt_y</p:attrName>
                                        </p:attrNameLst>
                                      </p:cBhvr>
                                      <p:tavLst>
                                        <p:tav tm="0">
                                          <p:val>
                                            <p:strVal val="ppt_y"/>
                                          </p:val>
                                        </p:tav>
                                        <p:tav tm="100000">
                                          <p:val>
                                            <p:strVal val="1+ppt_h/2"/>
                                          </p:val>
                                        </p:tav>
                                      </p:tavLst>
                                    </p:anim>
                                    <p:set>
                                      <p:cBhvr>
                                        <p:cTn id="632" dur="1" fill="hold">
                                          <p:stCondLst>
                                            <p:cond delay="2499"/>
                                          </p:stCondLst>
                                        </p:cTn>
                                        <p:tgtEl>
                                          <p:spTgt spid="21"/>
                                        </p:tgtEl>
                                        <p:attrNameLst>
                                          <p:attrName>style.visibility</p:attrName>
                                        </p:attrNameLst>
                                      </p:cBhvr>
                                      <p:to>
                                        <p:strVal val="hidden"/>
                                      </p:to>
                                    </p:set>
                                  </p:childTnLst>
                                </p:cTn>
                              </p:par>
                              <p:par>
                                <p:cTn id="633" presetID="2" presetClass="exit" presetSubtype="6" fill="hold" grpId="2" nodeType="withEffect">
                                  <p:stCondLst>
                                    <p:cond delay="0"/>
                                  </p:stCondLst>
                                  <p:childTnLst>
                                    <p:anim calcmode="lin" valueType="num">
                                      <p:cBhvr additive="base">
                                        <p:cTn id="634" dur="2500"/>
                                        <p:tgtEl>
                                          <p:spTgt spid="45"/>
                                        </p:tgtEl>
                                        <p:attrNameLst>
                                          <p:attrName>ppt_x</p:attrName>
                                        </p:attrNameLst>
                                      </p:cBhvr>
                                      <p:tavLst>
                                        <p:tav tm="0">
                                          <p:val>
                                            <p:strVal val="ppt_x"/>
                                          </p:val>
                                        </p:tav>
                                        <p:tav tm="100000">
                                          <p:val>
                                            <p:strVal val="1+ppt_w/2"/>
                                          </p:val>
                                        </p:tav>
                                      </p:tavLst>
                                    </p:anim>
                                    <p:anim calcmode="lin" valueType="num">
                                      <p:cBhvr additive="base">
                                        <p:cTn id="635" dur="2500"/>
                                        <p:tgtEl>
                                          <p:spTgt spid="45"/>
                                        </p:tgtEl>
                                        <p:attrNameLst>
                                          <p:attrName>ppt_y</p:attrName>
                                        </p:attrNameLst>
                                      </p:cBhvr>
                                      <p:tavLst>
                                        <p:tav tm="0">
                                          <p:val>
                                            <p:strVal val="ppt_y"/>
                                          </p:val>
                                        </p:tav>
                                        <p:tav tm="100000">
                                          <p:val>
                                            <p:strVal val="1+ppt_h/2"/>
                                          </p:val>
                                        </p:tav>
                                      </p:tavLst>
                                    </p:anim>
                                    <p:set>
                                      <p:cBhvr>
                                        <p:cTn id="636" dur="1" fill="hold">
                                          <p:stCondLst>
                                            <p:cond delay="2499"/>
                                          </p:stCondLst>
                                        </p:cTn>
                                        <p:tgtEl>
                                          <p:spTgt spid="45"/>
                                        </p:tgtEl>
                                        <p:attrNameLst>
                                          <p:attrName>style.visibility</p:attrName>
                                        </p:attrNameLst>
                                      </p:cBhvr>
                                      <p:to>
                                        <p:strVal val="hidden"/>
                                      </p:to>
                                    </p:set>
                                  </p:childTnLst>
                                </p:cTn>
                              </p:par>
                              <p:par>
                                <p:cTn id="637" presetID="2" presetClass="exit" presetSubtype="6" fill="hold" grpId="2" nodeType="withEffect">
                                  <p:stCondLst>
                                    <p:cond delay="0"/>
                                  </p:stCondLst>
                                  <p:childTnLst>
                                    <p:anim calcmode="lin" valueType="num">
                                      <p:cBhvr additive="base">
                                        <p:cTn id="638" dur="2500"/>
                                        <p:tgtEl>
                                          <p:spTgt spid="46"/>
                                        </p:tgtEl>
                                        <p:attrNameLst>
                                          <p:attrName>ppt_x</p:attrName>
                                        </p:attrNameLst>
                                      </p:cBhvr>
                                      <p:tavLst>
                                        <p:tav tm="0">
                                          <p:val>
                                            <p:strVal val="ppt_x"/>
                                          </p:val>
                                        </p:tav>
                                        <p:tav tm="100000">
                                          <p:val>
                                            <p:strVal val="1+ppt_w/2"/>
                                          </p:val>
                                        </p:tav>
                                      </p:tavLst>
                                    </p:anim>
                                    <p:anim calcmode="lin" valueType="num">
                                      <p:cBhvr additive="base">
                                        <p:cTn id="639" dur="2500"/>
                                        <p:tgtEl>
                                          <p:spTgt spid="46"/>
                                        </p:tgtEl>
                                        <p:attrNameLst>
                                          <p:attrName>ppt_y</p:attrName>
                                        </p:attrNameLst>
                                      </p:cBhvr>
                                      <p:tavLst>
                                        <p:tav tm="0">
                                          <p:val>
                                            <p:strVal val="ppt_y"/>
                                          </p:val>
                                        </p:tav>
                                        <p:tav tm="100000">
                                          <p:val>
                                            <p:strVal val="1+ppt_h/2"/>
                                          </p:val>
                                        </p:tav>
                                      </p:tavLst>
                                    </p:anim>
                                    <p:set>
                                      <p:cBhvr>
                                        <p:cTn id="640" dur="1" fill="hold">
                                          <p:stCondLst>
                                            <p:cond delay="2499"/>
                                          </p:stCondLst>
                                        </p:cTn>
                                        <p:tgtEl>
                                          <p:spTgt spid="46"/>
                                        </p:tgtEl>
                                        <p:attrNameLst>
                                          <p:attrName>style.visibility</p:attrName>
                                        </p:attrNameLst>
                                      </p:cBhvr>
                                      <p:to>
                                        <p:strVal val="hidden"/>
                                      </p:to>
                                    </p:set>
                                  </p:childTnLst>
                                </p:cTn>
                              </p:par>
                              <p:par>
                                <p:cTn id="641" presetID="2" presetClass="exit" presetSubtype="6" fill="hold" grpId="2" nodeType="withEffect">
                                  <p:stCondLst>
                                    <p:cond delay="0"/>
                                  </p:stCondLst>
                                  <p:childTnLst>
                                    <p:anim calcmode="lin" valueType="num">
                                      <p:cBhvr additive="base">
                                        <p:cTn id="642" dur="2500"/>
                                        <p:tgtEl>
                                          <p:spTgt spid="43"/>
                                        </p:tgtEl>
                                        <p:attrNameLst>
                                          <p:attrName>ppt_x</p:attrName>
                                        </p:attrNameLst>
                                      </p:cBhvr>
                                      <p:tavLst>
                                        <p:tav tm="0">
                                          <p:val>
                                            <p:strVal val="ppt_x"/>
                                          </p:val>
                                        </p:tav>
                                        <p:tav tm="100000">
                                          <p:val>
                                            <p:strVal val="1+ppt_w/2"/>
                                          </p:val>
                                        </p:tav>
                                      </p:tavLst>
                                    </p:anim>
                                    <p:anim calcmode="lin" valueType="num">
                                      <p:cBhvr additive="base">
                                        <p:cTn id="643" dur="2500"/>
                                        <p:tgtEl>
                                          <p:spTgt spid="43"/>
                                        </p:tgtEl>
                                        <p:attrNameLst>
                                          <p:attrName>ppt_y</p:attrName>
                                        </p:attrNameLst>
                                      </p:cBhvr>
                                      <p:tavLst>
                                        <p:tav tm="0">
                                          <p:val>
                                            <p:strVal val="ppt_y"/>
                                          </p:val>
                                        </p:tav>
                                        <p:tav tm="100000">
                                          <p:val>
                                            <p:strVal val="1+ppt_h/2"/>
                                          </p:val>
                                        </p:tav>
                                      </p:tavLst>
                                    </p:anim>
                                    <p:set>
                                      <p:cBhvr>
                                        <p:cTn id="644" dur="1" fill="hold">
                                          <p:stCondLst>
                                            <p:cond delay="2499"/>
                                          </p:stCondLst>
                                        </p:cTn>
                                        <p:tgtEl>
                                          <p:spTgt spid="43"/>
                                        </p:tgtEl>
                                        <p:attrNameLst>
                                          <p:attrName>style.visibility</p:attrName>
                                        </p:attrNameLst>
                                      </p:cBhvr>
                                      <p:to>
                                        <p:strVal val="hidden"/>
                                      </p:to>
                                    </p:set>
                                  </p:childTnLst>
                                </p:cTn>
                              </p:par>
                              <p:par>
                                <p:cTn id="645" presetID="2" presetClass="exit" presetSubtype="6" fill="hold" grpId="2" nodeType="withEffect">
                                  <p:stCondLst>
                                    <p:cond delay="0"/>
                                  </p:stCondLst>
                                  <p:childTnLst>
                                    <p:anim calcmode="lin" valueType="num">
                                      <p:cBhvr additive="base">
                                        <p:cTn id="646" dur="2500"/>
                                        <p:tgtEl>
                                          <p:spTgt spid="44"/>
                                        </p:tgtEl>
                                        <p:attrNameLst>
                                          <p:attrName>ppt_x</p:attrName>
                                        </p:attrNameLst>
                                      </p:cBhvr>
                                      <p:tavLst>
                                        <p:tav tm="0">
                                          <p:val>
                                            <p:strVal val="ppt_x"/>
                                          </p:val>
                                        </p:tav>
                                        <p:tav tm="100000">
                                          <p:val>
                                            <p:strVal val="1+ppt_w/2"/>
                                          </p:val>
                                        </p:tav>
                                      </p:tavLst>
                                    </p:anim>
                                    <p:anim calcmode="lin" valueType="num">
                                      <p:cBhvr additive="base">
                                        <p:cTn id="647" dur="2500"/>
                                        <p:tgtEl>
                                          <p:spTgt spid="44"/>
                                        </p:tgtEl>
                                        <p:attrNameLst>
                                          <p:attrName>ppt_y</p:attrName>
                                        </p:attrNameLst>
                                      </p:cBhvr>
                                      <p:tavLst>
                                        <p:tav tm="0">
                                          <p:val>
                                            <p:strVal val="ppt_y"/>
                                          </p:val>
                                        </p:tav>
                                        <p:tav tm="100000">
                                          <p:val>
                                            <p:strVal val="1+ppt_h/2"/>
                                          </p:val>
                                        </p:tav>
                                      </p:tavLst>
                                    </p:anim>
                                    <p:set>
                                      <p:cBhvr>
                                        <p:cTn id="648" dur="1" fill="hold">
                                          <p:stCondLst>
                                            <p:cond delay="2499"/>
                                          </p:stCondLst>
                                        </p:cTn>
                                        <p:tgtEl>
                                          <p:spTgt spid="44"/>
                                        </p:tgtEl>
                                        <p:attrNameLst>
                                          <p:attrName>style.visibility</p:attrName>
                                        </p:attrNameLst>
                                      </p:cBhvr>
                                      <p:to>
                                        <p:strVal val="hidden"/>
                                      </p:to>
                                    </p:set>
                                  </p:childTnLst>
                                </p:cTn>
                              </p:par>
                              <p:par>
                                <p:cTn id="649" presetID="2" presetClass="exit" presetSubtype="6" fill="hold" grpId="2" nodeType="withEffect">
                                  <p:stCondLst>
                                    <p:cond delay="0"/>
                                  </p:stCondLst>
                                  <p:childTnLst>
                                    <p:anim calcmode="lin" valueType="num">
                                      <p:cBhvr additive="base">
                                        <p:cTn id="650" dur="2500"/>
                                        <p:tgtEl>
                                          <p:spTgt spid="39"/>
                                        </p:tgtEl>
                                        <p:attrNameLst>
                                          <p:attrName>ppt_x</p:attrName>
                                        </p:attrNameLst>
                                      </p:cBhvr>
                                      <p:tavLst>
                                        <p:tav tm="0">
                                          <p:val>
                                            <p:strVal val="ppt_x"/>
                                          </p:val>
                                        </p:tav>
                                        <p:tav tm="100000">
                                          <p:val>
                                            <p:strVal val="1+ppt_w/2"/>
                                          </p:val>
                                        </p:tav>
                                      </p:tavLst>
                                    </p:anim>
                                    <p:anim calcmode="lin" valueType="num">
                                      <p:cBhvr additive="base">
                                        <p:cTn id="651" dur="2500"/>
                                        <p:tgtEl>
                                          <p:spTgt spid="39"/>
                                        </p:tgtEl>
                                        <p:attrNameLst>
                                          <p:attrName>ppt_y</p:attrName>
                                        </p:attrNameLst>
                                      </p:cBhvr>
                                      <p:tavLst>
                                        <p:tav tm="0">
                                          <p:val>
                                            <p:strVal val="ppt_y"/>
                                          </p:val>
                                        </p:tav>
                                        <p:tav tm="100000">
                                          <p:val>
                                            <p:strVal val="1+ppt_h/2"/>
                                          </p:val>
                                        </p:tav>
                                      </p:tavLst>
                                    </p:anim>
                                    <p:set>
                                      <p:cBhvr>
                                        <p:cTn id="652" dur="1" fill="hold">
                                          <p:stCondLst>
                                            <p:cond delay="2499"/>
                                          </p:stCondLst>
                                        </p:cTn>
                                        <p:tgtEl>
                                          <p:spTgt spid="39"/>
                                        </p:tgtEl>
                                        <p:attrNameLst>
                                          <p:attrName>style.visibility</p:attrName>
                                        </p:attrNameLst>
                                      </p:cBhvr>
                                      <p:to>
                                        <p:strVal val="hidden"/>
                                      </p:to>
                                    </p:set>
                                  </p:childTnLst>
                                </p:cTn>
                              </p:par>
                              <p:par>
                                <p:cTn id="653" presetID="2" presetClass="exit" presetSubtype="6" fill="hold" grpId="2" nodeType="withEffect">
                                  <p:stCondLst>
                                    <p:cond delay="0"/>
                                  </p:stCondLst>
                                  <p:childTnLst>
                                    <p:anim calcmode="lin" valueType="num">
                                      <p:cBhvr additive="base">
                                        <p:cTn id="654" dur="2500"/>
                                        <p:tgtEl>
                                          <p:spTgt spid="40"/>
                                        </p:tgtEl>
                                        <p:attrNameLst>
                                          <p:attrName>ppt_x</p:attrName>
                                        </p:attrNameLst>
                                      </p:cBhvr>
                                      <p:tavLst>
                                        <p:tav tm="0">
                                          <p:val>
                                            <p:strVal val="ppt_x"/>
                                          </p:val>
                                        </p:tav>
                                        <p:tav tm="100000">
                                          <p:val>
                                            <p:strVal val="1+ppt_w/2"/>
                                          </p:val>
                                        </p:tav>
                                      </p:tavLst>
                                    </p:anim>
                                    <p:anim calcmode="lin" valueType="num">
                                      <p:cBhvr additive="base">
                                        <p:cTn id="655" dur="2500"/>
                                        <p:tgtEl>
                                          <p:spTgt spid="40"/>
                                        </p:tgtEl>
                                        <p:attrNameLst>
                                          <p:attrName>ppt_y</p:attrName>
                                        </p:attrNameLst>
                                      </p:cBhvr>
                                      <p:tavLst>
                                        <p:tav tm="0">
                                          <p:val>
                                            <p:strVal val="ppt_y"/>
                                          </p:val>
                                        </p:tav>
                                        <p:tav tm="100000">
                                          <p:val>
                                            <p:strVal val="1+ppt_h/2"/>
                                          </p:val>
                                        </p:tav>
                                      </p:tavLst>
                                    </p:anim>
                                    <p:set>
                                      <p:cBhvr>
                                        <p:cTn id="656" dur="1" fill="hold">
                                          <p:stCondLst>
                                            <p:cond delay="2499"/>
                                          </p:stCondLst>
                                        </p:cTn>
                                        <p:tgtEl>
                                          <p:spTgt spid="40"/>
                                        </p:tgtEl>
                                        <p:attrNameLst>
                                          <p:attrName>style.visibility</p:attrName>
                                        </p:attrNameLst>
                                      </p:cBhvr>
                                      <p:to>
                                        <p:strVal val="hidden"/>
                                      </p:to>
                                    </p:set>
                                  </p:childTnLst>
                                </p:cTn>
                              </p:par>
                              <p:par>
                                <p:cTn id="657" presetID="2" presetClass="exit" presetSubtype="6" fill="hold" grpId="2" nodeType="withEffect">
                                  <p:stCondLst>
                                    <p:cond delay="0"/>
                                  </p:stCondLst>
                                  <p:childTnLst>
                                    <p:anim calcmode="lin" valueType="num">
                                      <p:cBhvr additive="base">
                                        <p:cTn id="658" dur="2500"/>
                                        <p:tgtEl>
                                          <p:spTgt spid="37"/>
                                        </p:tgtEl>
                                        <p:attrNameLst>
                                          <p:attrName>ppt_x</p:attrName>
                                        </p:attrNameLst>
                                      </p:cBhvr>
                                      <p:tavLst>
                                        <p:tav tm="0">
                                          <p:val>
                                            <p:strVal val="ppt_x"/>
                                          </p:val>
                                        </p:tav>
                                        <p:tav tm="100000">
                                          <p:val>
                                            <p:strVal val="1+ppt_w/2"/>
                                          </p:val>
                                        </p:tav>
                                      </p:tavLst>
                                    </p:anim>
                                    <p:anim calcmode="lin" valueType="num">
                                      <p:cBhvr additive="base">
                                        <p:cTn id="659" dur="2500"/>
                                        <p:tgtEl>
                                          <p:spTgt spid="37"/>
                                        </p:tgtEl>
                                        <p:attrNameLst>
                                          <p:attrName>ppt_y</p:attrName>
                                        </p:attrNameLst>
                                      </p:cBhvr>
                                      <p:tavLst>
                                        <p:tav tm="0">
                                          <p:val>
                                            <p:strVal val="ppt_y"/>
                                          </p:val>
                                        </p:tav>
                                        <p:tav tm="100000">
                                          <p:val>
                                            <p:strVal val="1+ppt_h/2"/>
                                          </p:val>
                                        </p:tav>
                                      </p:tavLst>
                                    </p:anim>
                                    <p:set>
                                      <p:cBhvr>
                                        <p:cTn id="660" dur="1" fill="hold">
                                          <p:stCondLst>
                                            <p:cond delay="2499"/>
                                          </p:stCondLst>
                                        </p:cTn>
                                        <p:tgtEl>
                                          <p:spTgt spid="37"/>
                                        </p:tgtEl>
                                        <p:attrNameLst>
                                          <p:attrName>style.visibility</p:attrName>
                                        </p:attrNameLst>
                                      </p:cBhvr>
                                      <p:to>
                                        <p:strVal val="hidden"/>
                                      </p:to>
                                    </p:set>
                                  </p:childTnLst>
                                </p:cTn>
                              </p:par>
                              <p:par>
                                <p:cTn id="661" presetID="2" presetClass="exit" presetSubtype="6" fill="hold" grpId="2" nodeType="withEffect">
                                  <p:stCondLst>
                                    <p:cond delay="0"/>
                                  </p:stCondLst>
                                  <p:childTnLst>
                                    <p:anim calcmode="lin" valueType="num">
                                      <p:cBhvr additive="base">
                                        <p:cTn id="662" dur="2500"/>
                                        <p:tgtEl>
                                          <p:spTgt spid="38"/>
                                        </p:tgtEl>
                                        <p:attrNameLst>
                                          <p:attrName>ppt_x</p:attrName>
                                        </p:attrNameLst>
                                      </p:cBhvr>
                                      <p:tavLst>
                                        <p:tav tm="0">
                                          <p:val>
                                            <p:strVal val="ppt_x"/>
                                          </p:val>
                                        </p:tav>
                                        <p:tav tm="100000">
                                          <p:val>
                                            <p:strVal val="1+ppt_w/2"/>
                                          </p:val>
                                        </p:tav>
                                      </p:tavLst>
                                    </p:anim>
                                    <p:anim calcmode="lin" valueType="num">
                                      <p:cBhvr additive="base">
                                        <p:cTn id="663" dur="2500"/>
                                        <p:tgtEl>
                                          <p:spTgt spid="38"/>
                                        </p:tgtEl>
                                        <p:attrNameLst>
                                          <p:attrName>ppt_y</p:attrName>
                                        </p:attrNameLst>
                                      </p:cBhvr>
                                      <p:tavLst>
                                        <p:tav tm="0">
                                          <p:val>
                                            <p:strVal val="ppt_y"/>
                                          </p:val>
                                        </p:tav>
                                        <p:tav tm="100000">
                                          <p:val>
                                            <p:strVal val="1+ppt_h/2"/>
                                          </p:val>
                                        </p:tav>
                                      </p:tavLst>
                                    </p:anim>
                                    <p:set>
                                      <p:cBhvr>
                                        <p:cTn id="664" dur="1" fill="hold">
                                          <p:stCondLst>
                                            <p:cond delay="2499"/>
                                          </p:stCondLst>
                                        </p:cTn>
                                        <p:tgtEl>
                                          <p:spTgt spid="38"/>
                                        </p:tgtEl>
                                        <p:attrNameLst>
                                          <p:attrName>style.visibility</p:attrName>
                                        </p:attrNameLst>
                                      </p:cBhvr>
                                      <p:to>
                                        <p:strVal val="hidden"/>
                                      </p:to>
                                    </p:set>
                                  </p:childTnLst>
                                </p:cTn>
                              </p:par>
                              <p:par>
                                <p:cTn id="665" presetID="2" presetClass="exit" presetSubtype="6" fill="hold" grpId="2" nodeType="withEffect">
                                  <p:stCondLst>
                                    <p:cond delay="0"/>
                                  </p:stCondLst>
                                  <p:childTnLst>
                                    <p:anim calcmode="lin" valueType="num">
                                      <p:cBhvr additive="base">
                                        <p:cTn id="666" dur="2500"/>
                                        <p:tgtEl>
                                          <p:spTgt spid="33"/>
                                        </p:tgtEl>
                                        <p:attrNameLst>
                                          <p:attrName>ppt_x</p:attrName>
                                        </p:attrNameLst>
                                      </p:cBhvr>
                                      <p:tavLst>
                                        <p:tav tm="0">
                                          <p:val>
                                            <p:strVal val="ppt_x"/>
                                          </p:val>
                                        </p:tav>
                                        <p:tav tm="100000">
                                          <p:val>
                                            <p:strVal val="1+ppt_w/2"/>
                                          </p:val>
                                        </p:tav>
                                      </p:tavLst>
                                    </p:anim>
                                    <p:anim calcmode="lin" valueType="num">
                                      <p:cBhvr additive="base">
                                        <p:cTn id="667" dur="2500"/>
                                        <p:tgtEl>
                                          <p:spTgt spid="33"/>
                                        </p:tgtEl>
                                        <p:attrNameLst>
                                          <p:attrName>ppt_y</p:attrName>
                                        </p:attrNameLst>
                                      </p:cBhvr>
                                      <p:tavLst>
                                        <p:tav tm="0">
                                          <p:val>
                                            <p:strVal val="ppt_y"/>
                                          </p:val>
                                        </p:tav>
                                        <p:tav tm="100000">
                                          <p:val>
                                            <p:strVal val="1+ppt_h/2"/>
                                          </p:val>
                                        </p:tav>
                                      </p:tavLst>
                                    </p:anim>
                                    <p:set>
                                      <p:cBhvr>
                                        <p:cTn id="668" dur="1" fill="hold">
                                          <p:stCondLst>
                                            <p:cond delay="2499"/>
                                          </p:stCondLst>
                                        </p:cTn>
                                        <p:tgtEl>
                                          <p:spTgt spid="33"/>
                                        </p:tgtEl>
                                        <p:attrNameLst>
                                          <p:attrName>style.visibility</p:attrName>
                                        </p:attrNameLst>
                                      </p:cBhvr>
                                      <p:to>
                                        <p:strVal val="hidden"/>
                                      </p:to>
                                    </p:set>
                                  </p:childTnLst>
                                </p:cTn>
                              </p:par>
                              <p:par>
                                <p:cTn id="669" presetID="2" presetClass="exit" presetSubtype="6" fill="hold" grpId="2" nodeType="withEffect">
                                  <p:stCondLst>
                                    <p:cond delay="0"/>
                                  </p:stCondLst>
                                  <p:childTnLst>
                                    <p:anim calcmode="lin" valueType="num">
                                      <p:cBhvr additive="base">
                                        <p:cTn id="670" dur="2500"/>
                                        <p:tgtEl>
                                          <p:spTgt spid="34"/>
                                        </p:tgtEl>
                                        <p:attrNameLst>
                                          <p:attrName>ppt_x</p:attrName>
                                        </p:attrNameLst>
                                      </p:cBhvr>
                                      <p:tavLst>
                                        <p:tav tm="0">
                                          <p:val>
                                            <p:strVal val="ppt_x"/>
                                          </p:val>
                                        </p:tav>
                                        <p:tav tm="100000">
                                          <p:val>
                                            <p:strVal val="1+ppt_w/2"/>
                                          </p:val>
                                        </p:tav>
                                      </p:tavLst>
                                    </p:anim>
                                    <p:anim calcmode="lin" valueType="num">
                                      <p:cBhvr additive="base">
                                        <p:cTn id="671" dur="2500"/>
                                        <p:tgtEl>
                                          <p:spTgt spid="34"/>
                                        </p:tgtEl>
                                        <p:attrNameLst>
                                          <p:attrName>ppt_y</p:attrName>
                                        </p:attrNameLst>
                                      </p:cBhvr>
                                      <p:tavLst>
                                        <p:tav tm="0">
                                          <p:val>
                                            <p:strVal val="ppt_y"/>
                                          </p:val>
                                        </p:tav>
                                        <p:tav tm="100000">
                                          <p:val>
                                            <p:strVal val="1+ppt_h/2"/>
                                          </p:val>
                                        </p:tav>
                                      </p:tavLst>
                                    </p:anim>
                                    <p:set>
                                      <p:cBhvr>
                                        <p:cTn id="672" dur="1" fill="hold">
                                          <p:stCondLst>
                                            <p:cond delay="2499"/>
                                          </p:stCondLst>
                                        </p:cTn>
                                        <p:tgtEl>
                                          <p:spTgt spid="34"/>
                                        </p:tgtEl>
                                        <p:attrNameLst>
                                          <p:attrName>style.visibility</p:attrName>
                                        </p:attrNameLst>
                                      </p:cBhvr>
                                      <p:to>
                                        <p:strVal val="hidden"/>
                                      </p:to>
                                    </p:set>
                                  </p:childTnLst>
                                </p:cTn>
                              </p:par>
                              <p:par>
                                <p:cTn id="673" presetID="2" presetClass="exit" presetSubtype="6" fill="hold" grpId="2" nodeType="withEffect">
                                  <p:stCondLst>
                                    <p:cond delay="0"/>
                                  </p:stCondLst>
                                  <p:childTnLst>
                                    <p:anim calcmode="lin" valueType="num">
                                      <p:cBhvr additive="base">
                                        <p:cTn id="674" dur="2500"/>
                                        <p:tgtEl>
                                          <p:spTgt spid="31"/>
                                        </p:tgtEl>
                                        <p:attrNameLst>
                                          <p:attrName>ppt_x</p:attrName>
                                        </p:attrNameLst>
                                      </p:cBhvr>
                                      <p:tavLst>
                                        <p:tav tm="0">
                                          <p:val>
                                            <p:strVal val="ppt_x"/>
                                          </p:val>
                                        </p:tav>
                                        <p:tav tm="100000">
                                          <p:val>
                                            <p:strVal val="1+ppt_w/2"/>
                                          </p:val>
                                        </p:tav>
                                      </p:tavLst>
                                    </p:anim>
                                    <p:anim calcmode="lin" valueType="num">
                                      <p:cBhvr additive="base">
                                        <p:cTn id="675" dur="2500"/>
                                        <p:tgtEl>
                                          <p:spTgt spid="31"/>
                                        </p:tgtEl>
                                        <p:attrNameLst>
                                          <p:attrName>ppt_y</p:attrName>
                                        </p:attrNameLst>
                                      </p:cBhvr>
                                      <p:tavLst>
                                        <p:tav tm="0">
                                          <p:val>
                                            <p:strVal val="ppt_y"/>
                                          </p:val>
                                        </p:tav>
                                        <p:tav tm="100000">
                                          <p:val>
                                            <p:strVal val="1+ppt_h/2"/>
                                          </p:val>
                                        </p:tav>
                                      </p:tavLst>
                                    </p:anim>
                                    <p:set>
                                      <p:cBhvr>
                                        <p:cTn id="676" dur="1" fill="hold">
                                          <p:stCondLst>
                                            <p:cond delay="2499"/>
                                          </p:stCondLst>
                                        </p:cTn>
                                        <p:tgtEl>
                                          <p:spTgt spid="31"/>
                                        </p:tgtEl>
                                        <p:attrNameLst>
                                          <p:attrName>style.visibility</p:attrName>
                                        </p:attrNameLst>
                                      </p:cBhvr>
                                      <p:to>
                                        <p:strVal val="hidden"/>
                                      </p:to>
                                    </p:set>
                                  </p:childTnLst>
                                </p:cTn>
                              </p:par>
                              <p:par>
                                <p:cTn id="677" presetID="2" presetClass="exit" presetSubtype="6" fill="hold" grpId="2" nodeType="withEffect">
                                  <p:stCondLst>
                                    <p:cond delay="0"/>
                                  </p:stCondLst>
                                  <p:childTnLst>
                                    <p:anim calcmode="lin" valueType="num">
                                      <p:cBhvr additive="base">
                                        <p:cTn id="678" dur="2500"/>
                                        <p:tgtEl>
                                          <p:spTgt spid="32"/>
                                        </p:tgtEl>
                                        <p:attrNameLst>
                                          <p:attrName>ppt_x</p:attrName>
                                        </p:attrNameLst>
                                      </p:cBhvr>
                                      <p:tavLst>
                                        <p:tav tm="0">
                                          <p:val>
                                            <p:strVal val="ppt_x"/>
                                          </p:val>
                                        </p:tav>
                                        <p:tav tm="100000">
                                          <p:val>
                                            <p:strVal val="1+ppt_w/2"/>
                                          </p:val>
                                        </p:tav>
                                      </p:tavLst>
                                    </p:anim>
                                    <p:anim calcmode="lin" valueType="num">
                                      <p:cBhvr additive="base">
                                        <p:cTn id="679" dur="2500"/>
                                        <p:tgtEl>
                                          <p:spTgt spid="32"/>
                                        </p:tgtEl>
                                        <p:attrNameLst>
                                          <p:attrName>ppt_y</p:attrName>
                                        </p:attrNameLst>
                                      </p:cBhvr>
                                      <p:tavLst>
                                        <p:tav tm="0">
                                          <p:val>
                                            <p:strVal val="ppt_y"/>
                                          </p:val>
                                        </p:tav>
                                        <p:tav tm="100000">
                                          <p:val>
                                            <p:strVal val="1+ppt_h/2"/>
                                          </p:val>
                                        </p:tav>
                                      </p:tavLst>
                                    </p:anim>
                                    <p:set>
                                      <p:cBhvr>
                                        <p:cTn id="680" dur="1" fill="hold">
                                          <p:stCondLst>
                                            <p:cond delay="2499"/>
                                          </p:stCondLst>
                                        </p:cTn>
                                        <p:tgtEl>
                                          <p:spTgt spid="32"/>
                                        </p:tgtEl>
                                        <p:attrNameLst>
                                          <p:attrName>style.visibility</p:attrName>
                                        </p:attrNameLst>
                                      </p:cBhvr>
                                      <p:to>
                                        <p:strVal val="hidden"/>
                                      </p:to>
                                    </p:set>
                                  </p:childTnLst>
                                </p:cTn>
                              </p:par>
                              <p:par>
                                <p:cTn id="681" presetID="2" presetClass="exit" presetSubtype="6" fill="hold" grpId="2" nodeType="withEffect">
                                  <p:stCondLst>
                                    <p:cond delay="0"/>
                                  </p:stCondLst>
                                  <p:childTnLst>
                                    <p:anim calcmode="lin" valueType="num">
                                      <p:cBhvr additive="base">
                                        <p:cTn id="682" dur="2500"/>
                                        <p:tgtEl>
                                          <p:spTgt spid="67"/>
                                        </p:tgtEl>
                                        <p:attrNameLst>
                                          <p:attrName>ppt_x</p:attrName>
                                        </p:attrNameLst>
                                      </p:cBhvr>
                                      <p:tavLst>
                                        <p:tav tm="0">
                                          <p:val>
                                            <p:strVal val="ppt_x"/>
                                          </p:val>
                                        </p:tav>
                                        <p:tav tm="100000">
                                          <p:val>
                                            <p:strVal val="1+ppt_w/2"/>
                                          </p:val>
                                        </p:tav>
                                      </p:tavLst>
                                    </p:anim>
                                    <p:anim calcmode="lin" valueType="num">
                                      <p:cBhvr additive="base">
                                        <p:cTn id="683" dur="2500"/>
                                        <p:tgtEl>
                                          <p:spTgt spid="67"/>
                                        </p:tgtEl>
                                        <p:attrNameLst>
                                          <p:attrName>ppt_y</p:attrName>
                                        </p:attrNameLst>
                                      </p:cBhvr>
                                      <p:tavLst>
                                        <p:tav tm="0">
                                          <p:val>
                                            <p:strVal val="ppt_y"/>
                                          </p:val>
                                        </p:tav>
                                        <p:tav tm="100000">
                                          <p:val>
                                            <p:strVal val="1+ppt_h/2"/>
                                          </p:val>
                                        </p:tav>
                                      </p:tavLst>
                                    </p:anim>
                                    <p:set>
                                      <p:cBhvr>
                                        <p:cTn id="684" dur="1" fill="hold">
                                          <p:stCondLst>
                                            <p:cond delay="2499"/>
                                          </p:stCondLst>
                                        </p:cTn>
                                        <p:tgtEl>
                                          <p:spTgt spid="67"/>
                                        </p:tgtEl>
                                        <p:attrNameLst>
                                          <p:attrName>style.visibility</p:attrName>
                                        </p:attrNameLst>
                                      </p:cBhvr>
                                      <p:to>
                                        <p:strVal val="hidden"/>
                                      </p:to>
                                    </p:set>
                                  </p:childTnLst>
                                </p:cTn>
                              </p:par>
                              <p:par>
                                <p:cTn id="685" presetID="2" presetClass="exit" presetSubtype="6" fill="hold" grpId="2" nodeType="withEffect">
                                  <p:stCondLst>
                                    <p:cond delay="0"/>
                                  </p:stCondLst>
                                  <p:childTnLst>
                                    <p:anim calcmode="lin" valueType="num">
                                      <p:cBhvr additive="base">
                                        <p:cTn id="686" dur="2500"/>
                                        <p:tgtEl>
                                          <p:spTgt spid="68"/>
                                        </p:tgtEl>
                                        <p:attrNameLst>
                                          <p:attrName>ppt_x</p:attrName>
                                        </p:attrNameLst>
                                      </p:cBhvr>
                                      <p:tavLst>
                                        <p:tav tm="0">
                                          <p:val>
                                            <p:strVal val="ppt_x"/>
                                          </p:val>
                                        </p:tav>
                                        <p:tav tm="100000">
                                          <p:val>
                                            <p:strVal val="1+ppt_w/2"/>
                                          </p:val>
                                        </p:tav>
                                      </p:tavLst>
                                    </p:anim>
                                    <p:anim calcmode="lin" valueType="num">
                                      <p:cBhvr additive="base">
                                        <p:cTn id="687" dur="2500"/>
                                        <p:tgtEl>
                                          <p:spTgt spid="68"/>
                                        </p:tgtEl>
                                        <p:attrNameLst>
                                          <p:attrName>ppt_y</p:attrName>
                                        </p:attrNameLst>
                                      </p:cBhvr>
                                      <p:tavLst>
                                        <p:tav tm="0">
                                          <p:val>
                                            <p:strVal val="ppt_y"/>
                                          </p:val>
                                        </p:tav>
                                        <p:tav tm="100000">
                                          <p:val>
                                            <p:strVal val="1+ppt_h/2"/>
                                          </p:val>
                                        </p:tav>
                                      </p:tavLst>
                                    </p:anim>
                                    <p:set>
                                      <p:cBhvr>
                                        <p:cTn id="688" dur="1" fill="hold">
                                          <p:stCondLst>
                                            <p:cond delay="2499"/>
                                          </p:stCondLst>
                                        </p:cTn>
                                        <p:tgtEl>
                                          <p:spTgt spid="68"/>
                                        </p:tgtEl>
                                        <p:attrNameLst>
                                          <p:attrName>style.visibility</p:attrName>
                                        </p:attrNameLst>
                                      </p:cBhvr>
                                      <p:to>
                                        <p:strVal val="hidden"/>
                                      </p:to>
                                    </p:set>
                                  </p:childTnLst>
                                </p:cTn>
                              </p:par>
                              <p:par>
                                <p:cTn id="689" presetID="2" presetClass="exit" presetSubtype="6" fill="hold" grpId="2" nodeType="withEffect">
                                  <p:stCondLst>
                                    <p:cond delay="0"/>
                                  </p:stCondLst>
                                  <p:childTnLst>
                                    <p:anim calcmode="lin" valueType="num">
                                      <p:cBhvr additive="base">
                                        <p:cTn id="690" dur="2500"/>
                                        <p:tgtEl>
                                          <p:spTgt spid="65"/>
                                        </p:tgtEl>
                                        <p:attrNameLst>
                                          <p:attrName>ppt_x</p:attrName>
                                        </p:attrNameLst>
                                      </p:cBhvr>
                                      <p:tavLst>
                                        <p:tav tm="0">
                                          <p:val>
                                            <p:strVal val="ppt_x"/>
                                          </p:val>
                                        </p:tav>
                                        <p:tav tm="100000">
                                          <p:val>
                                            <p:strVal val="1+ppt_w/2"/>
                                          </p:val>
                                        </p:tav>
                                      </p:tavLst>
                                    </p:anim>
                                    <p:anim calcmode="lin" valueType="num">
                                      <p:cBhvr additive="base">
                                        <p:cTn id="691" dur="2500"/>
                                        <p:tgtEl>
                                          <p:spTgt spid="65"/>
                                        </p:tgtEl>
                                        <p:attrNameLst>
                                          <p:attrName>ppt_y</p:attrName>
                                        </p:attrNameLst>
                                      </p:cBhvr>
                                      <p:tavLst>
                                        <p:tav tm="0">
                                          <p:val>
                                            <p:strVal val="ppt_y"/>
                                          </p:val>
                                        </p:tav>
                                        <p:tav tm="100000">
                                          <p:val>
                                            <p:strVal val="1+ppt_h/2"/>
                                          </p:val>
                                        </p:tav>
                                      </p:tavLst>
                                    </p:anim>
                                    <p:set>
                                      <p:cBhvr>
                                        <p:cTn id="692" dur="1" fill="hold">
                                          <p:stCondLst>
                                            <p:cond delay="2499"/>
                                          </p:stCondLst>
                                        </p:cTn>
                                        <p:tgtEl>
                                          <p:spTgt spid="65"/>
                                        </p:tgtEl>
                                        <p:attrNameLst>
                                          <p:attrName>style.visibility</p:attrName>
                                        </p:attrNameLst>
                                      </p:cBhvr>
                                      <p:to>
                                        <p:strVal val="hidden"/>
                                      </p:to>
                                    </p:set>
                                  </p:childTnLst>
                                </p:cTn>
                              </p:par>
                              <p:par>
                                <p:cTn id="693" presetID="2" presetClass="exit" presetSubtype="6" fill="hold" grpId="2" nodeType="withEffect">
                                  <p:stCondLst>
                                    <p:cond delay="0"/>
                                  </p:stCondLst>
                                  <p:childTnLst>
                                    <p:anim calcmode="lin" valueType="num">
                                      <p:cBhvr additive="base">
                                        <p:cTn id="694" dur="2500"/>
                                        <p:tgtEl>
                                          <p:spTgt spid="66"/>
                                        </p:tgtEl>
                                        <p:attrNameLst>
                                          <p:attrName>ppt_x</p:attrName>
                                        </p:attrNameLst>
                                      </p:cBhvr>
                                      <p:tavLst>
                                        <p:tav tm="0">
                                          <p:val>
                                            <p:strVal val="ppt_x"/>
                                          </p:val>
                                        </p:tav>
                                        <p:tav tm="100000">
                                          <p:val>
                                            <p:strVal val="1+ppt_w/2"/>
                                          </p:val>
                                        </p:tav>
                                      </p:tavLst>
                                    </p:anim>
                                    <p:anim calcmode="lin" valueType="num">
                                      <p:cBhvr additive="base">
                                        <p:cTn id="695" dur="2500"/>
                                        <p:tgtEl>
                                          <p:spTgt spid="66"/>
                                        </p:tgtEl>
                                        <p:attrNameLst>
                                          <p:attrName>ppt_y</p:attrName>
                                        </p:attrNameLst>
                                      </p:cBhvr>
                                      <p:tavLst>
                                        <p:tav tm="0">
                                          <p:val>
                                            <p:strVal val="ppt_y"/>
                                          </p:val>
                                        </p:tav>
                                        <p:tav tm="100000">
                                          <p:val>
                                            <p:strVal val="1+ppt_h/2"/>
                                          </p:val>
                                        </p:tav>
                                      </p:tavLst>
                                    </p:anim>
                                    <p:set>
                                      <p:cBhvr>
                                        <p:cTn id="696" dur="1" fill="hold">
                                          <p:stCondLst>
                                            <p:cond delay="2499"/>
                                          </p:stCondLst>
                                        </p:cTn>
                                        <p:tgtEl>
                                          <p:spTgt spid="66"/>
                                        </p:tgtEl>
                                        <p:attrNameLst>
                                          <p:attrName>style.visibility</p:attrName>
                                        </p:attrNameLst>
                                      </p:cBhvr>
                                      <p:to>
                                        <p:strVal val="hidden"/>
                                      </p:to>
                                    </p:set>
                                  </p:childTnLst>
                                </p:cTn>
                              </p:par>
                              <p:par>
                                <p:cTn id="697" presetID="2" presetClass="exit" presetSubtype="6" fill="hold" grpId="2" nodeType="withEffect">
                                  <p:stCondLst>
                                    <p:cond delay="0"/>
                                  </p:stCondLst>
                                  <p:childTnLst>
                                    <p:anim calcmode="lin" valueType="num">
                                      <p:cBhvr additive="base">
                                        <p:cTn id="698" dur="2500"/>
                                        <p:tgtEl>
                                          <p:spTgt spid="61"/>
                                        </p:tgtEl>
                                        <p:attrNameLst>
                                          <p:attrName>ppt_x</p:attrName>
                                        </p:attrNameLst>
                                      </p:cBhvr>
                                      <p:tavLst>
                                        <p:tav tm="0">
                                          <p:val>
                                            <p:strVal val="ppt_x"/>
                                          </p:val>
                                        </p:tav>
                                        <p:tav tm="100000">
                                          <p:val>
                                            <p:strVal val="1+ppt_w/2"/>
                                          </p:val>
                                        </p:tav>
                                      </p:tavLst>
                                    </p:anim>
                                    <p:anim calcmode="lin" valueType="num">
                                      <p:cBhvr additive="base">
                                        <p:cTn id="699" dur="2500"/>
                                        <p:tgtEl>
                                          <p:spTgt spid="61"/>
                                        </p:tgtEl>
                                        <p:attrNameLst>
                                          <p:attrName>ppt_y</p:attrName>
                                        </p:attrNameLst>
                                      </p:cBhvr>
                                      <p:tavLst>
                                        <p:tav tm="0">
                                          <p:val>
                                            <p:strVal val="ppt_y"/>
                                          </p:val>
                                        </p:tav>
                                        <p:tav tm="100000">
                                          <p:val>
                                            <p:strVal val="1+ppt_h/2"/>
                                          </p:val>
                                        </p:tav>
                                      </p:tavLst>
                                    </p:anim>
                                    <p:set>
                                      <p:cBhvr>
                                        <p:cTn id="700" dur="1" fill="hold">
                                          <p:stCondLst>
                                            <p:cond delay="2499"/>
                                          </p:stCondLst>
                                        </p:cTn>
                                        <p:tgtEl>
                                          <p:spTgt spid="61"/>
                                        </p:tgtEl>
                                        <p:attrNameLst>
                                          <p:attrName>style.visibility</p:attrName>
                                        </p:attrNameLst>
                                      </p:cBhvr>
                                      <p:to>
                                        <p:strVal val="hidden"/>
                                      </p:to>
                                    </p:set>
                                  </p:childTnLst>
                                </p:cTn>
                              </p:par>
                              <p:par>
                                <p:cTn id="701" presetID="2" presetClass="exit" presetSubtype="6" fill="hold" grpId="2" nodeType="withEffect">
                                  <p:stCondLst>
                                    <p:cond delay="0"/>
                                  </p:stCondLst>
                                  <p:childTnLst>
                                    <p:anim calcmode="lin" valueType="num">
                                      <p:cBhvr additive="base">
                                        <p:cTn id="702" dur="2500"/>
                                        <p:tgtEl>
                                          <p:spTgt spid="62"/>
                                        </p:tgtEl>
                                        <p:attrNameLst>
                                          <p:attrName>ppt_x</p:attrName>
                                        </p:attrNameLst>
                                      </p:cBhvr>
                                      <p:tavLst>
                                        <p:tav tm="0">
                                          <p:val>
                                            <p:strVal val="ppt_x"/>
                                          </p:val>
                                        </p:tav>
                                        <p:tav tm="100000">
                                          <p:val>
                                            <p:strVal val="1+ppt_w/2"/>
                                          </p:val>
                                        </p:tav>
                                      </p:tavLst>
                                    </p:anim>
                                    <p:anim calcmode="lin" valueType="num">
                                      <p:cBhvr additive="base">
                                        <p:cTn id="703" dur="2500"/>
                                        <p:tgtEl>
                                          <p:spTgt spid="62"/>
                                        </p:tgtEl>
                                        <p:attrNameLst>
                                          <p:attrName>ppt_y</p:attrName>
                                        </p:attrNameLst>
                                      </p:cBhvr>
                                      <p:tavLst>
                                        <p:tav tm="0">
                                          <p:val>
                                            <p:strVal val="ppt_y"/>
                                          </p:val>
                                        </p:tav>
                                        <p:tav tm="100000">
                                          <p:val>
                                            <p:strVal val="1+ppt_h/2"/>
                                          </p:val>
                                        </p:tav>
                                      </p:tavLst>
                                    </p:anim>
                                    <p:set>
                                      <p:cBhvr>
                                        <p:cTn id="704" dur="1" fill="hold">
                                          <p:stCondLst>
                                            <p:cond delay="2499"/>
                                          </p:stCondLst>
                                        </p:cTn>
                                        <p:tgtEl>
                                          <p:spTgt spid="62"/>
                                        </p:tgtEl>
                                        <p:attrNameLst>
                                          <p:attrName>style.visibility</p:attrName>
                                        </p:attrNameLst>
                                      </p:cBhvr>
                                      <p:to>
                                        <p:strVal val="hidden"/>
                                      </p:to>
                                    </p:set>
                                  </p:childTnLst>
                                </p:cTn>
                              </p:par>
                              <p:par>
                                <p:cTn id="705" presetID="2" presetClass="exit" presetSubtype="6" fill="hold" grpId="2" nodeType="withEffect">
                                  <p:stCondLst>
                                    <p:cond delay="0"/>
                                  </p:stCondLst>
                                  <p:childTnLst>
                                    <p:anim calcmode="lin" valueType="num">
                                      <p:cBhvr additive="base">
                                        <p:cTn id="706" dur="2500"/>
                                        <p:tgtEl>
                                          <p:spTgt spid="59"/>
                                        </p:tgtEl>
                                        <p:attrNameLst>
                                          <p:attrName>ppt_x</p:attrName>
                                        </p:attrNameLst>
                                      </p:cBhvr>
                                      <p:tavLst>
                                        <p:tav tm="0">
                                          <p:val>
                                            <p:strVal val="ppt_x"/>
                                          </p:val>
                                        </p:tav>
                                        <p:tav tm="100000">
                                          <p:val>
                                            <p:strVal val="1+ppt_w/2"/>
                                          </p:val>
                                        </p:tav>
                                      </p:tavLst>
                                    </p:anim>
                                    <p:anim calcmode="lin" valueType="num">
                                      <p:cBhvr additive="base">
                                        <p:cTn id="707" dur="2500"/>
                                        <p:tgtEl>
                                          <p:spTgt spid="59"/>
                                        </p:tgtEl>
                                        <p:attrNameLst>
                                          <p:attrName>ppt_y</p:attrName>
                                        </p:attrNameLst>
                                      </p:cBhvr>
                                      <p:tavLst>
                                        <p:tav tm="0">
                                          <p:val>
                                            <p:strVal val="ppt_y"/>
                                          </p:val>
                                        </p:tav>
                                        <p:tav tm="100000">
                                          <p:val>
                                            <p:strVal val="1+ppt_h/2"/>
                                          </p:val>
                                        </p:tav>
                                      </p:tavLst>
                                    </p:anim>
                                    <p:set>
                                      <p:cBhvr>
                                        <p:cTn id="708" dur="1" fill="hold">
                                          <p:stCondLst>
                                            <p:cond delay="2499"/>
                                          </p:stCondLst>
                                        </p:cTn>
                                        <p:tgtEl>
                                          <p:spTgt spid="59"/>
                                        </p:tgtEl>
                                        <p:attrNameLst>
                                          <p:attrName>style.visibility</p:attrName>
                                        </p:attrNameLst>
                                      </p:cBhvr>
                                      <p:to>
                                        <p:strVal val="hidden"/>
                                      </p:to>
                                    </p:set>
                                  </p:childTnLst>
                                </p:cTn>
                              </p:par>
                              <p:par>
                                <p:cTn id="709" presetID="2" presetClass="exit" presetSubtype="6" fill="hold" grpId="2" nodeType="withEffect">
                                  <p:stCondLst>
                                    <p:cond delay="0"/>
                                  </p:stCondLst>
                                  <p:childTnLst>
                                    <p:anim calcmode="lin" valueType="num">
                                      <p:cBhvr additive="base">
                                        <p:cTn id="710" dur="2500"/>
                                        <p:tgtEl>
                                          <p:spTgt spid="60"/>
                                        </p:tgtEl>
                                        <p:attrNameLst>
                                          <p:attrName>ppt_x</p:attrName>
                                        </p:attrNameLst>
                                      </p:cBhvr>
                                      <p:tavLst>
                                        <p:tav tm="0">
                                          <p:val>
                                            <p:strVal val="ppt_x"/>
                                          </p:val>
                                        </p:tav>
                                        <p:tav tm="100000">
                                          <p:val>
                                            <p:strVal val="1+ppt_w/2"/>
                                          </p:val>
                                        </p:tav>
                                      </p:tavLst>
                                    </p:anim>
                                    <p:anim calcmode="lin" valueType="num">
                                      <p:cBhvr additive="base">
                                        <p:cTn id="711" dur="2500"/>
                                        <p:tgtEl>
                                          <p:spTgt spid="60"/>
                                        </p:tgtEl>
                                        <p:attrNameLst>
                                          <p:attrName>ppt_y</p:attrName>
                                        </p:attrNameLst>
                                      </p:cBhvr>
                                      <p:tavLst>
                                        <p:tav tm="0">
                                          <p:val>
                                            <p:strVal val="ppt_y"/>
                                          </p:val>
                                        </p:tav>
                                        <p:tav tm="100000">
                                          <p:val>
                                            <p:strVal val="1+ppt_h/2"/>
                                          </p:val>
                                        </p:tav>
                                      </p:tavLst>
                                    </p:anim>
                                    <p:set>
                                      <p:cBhvr>
                                        <p:cTn id="712" dur="1" fill="hold">
                                          <p:stCondLst>
                                            <p:cond delay="2499"/>
                                          </p:stCondLst>
                                        </p:cTn>
                                        <p:tgtEl>
                                          <p:spTgt spid="60"/>
                                        </p:tgtEl>
                                        <p:attrNameLst>
                                          <p:attrName>style.visibility</p:attrName>
                                        </p:attrNameLst>
                                      </p:cBhvr>
                                      <p:to>
                                        <p:strVal val="hidden"/>
                                      </p:to>
                                    </p:set>
                                  </p:childTnLst>
                                </p:cTn>
                              </p:par>
                              <p:par>
                                <p:cTn id="713" presetID="2" presetClass="exit" presetSubtype="6" fill="hold" grpId="2" nodeType="withEffect">
                                  <p:stCondLst>
                                    <p:cond delay="0"/>
                                  </p:stCondLst>
                                  <p:childTnLst>
                                    <p:anim calcmode="lin" valueType="num">
                                      <p:cBhvr additive="base">
                                        <p:cTn id="714" dur="2500"/>
                                        <p:tgtEl>
                                          <p:spTgt spid="55"/>
                                        </p:tgtEl>
                                        <p:attrNameLst>
                                          <p:attrName>ppt_x</p:attrName>
                                        </p:attrNameLst>
                                      </p:cBhvr>
                                      <p:tavLst>
                                        <p:tav tm="0">
                                          <p:val>
                                            <p:strVal val="ppt_x"/>
                                          </p:val>
                                        </p:tav>
                                        <p:tav tm="100000">
                                          <p:val>
                                            <p:strVal val="1+ppt_w/2"/>
                                          </p:val>
                                        </p:tav>
                                      </p:tavLst>
                                    </p:anim>
                                    <p:anim calcmode="lin" valueType="num">
                                      <p:cBhvr additive="base">
                                        <p:cTn id="715" dur="2500"/>
                                        <p:tgtEl>
                                          <p:spTgt spid="55"/>
                                        </p:tgtEl>
                                        <p:attrNameLst>
                                          <p:attrName>ppt_y</p:attrName>
                                        </p:attrNameLst>
                                      </p:cBhvr>
                                      <p:tavLst>
                                        <p:tav tm="0">
                                          <p:val>
                                            <p:strVal val="ppt_y"/>
                                          </p:val>
                                        </p:tav>
                                        <p:tav tm="100000">
                                          <p:val>
                                            <p:strVal val="1+ppt_h/2"/>
                                          </p:val>
                                        </p:tav>
                                      </p:tavLst>
                                    </p:anim>
                                    <p:set>
                                      <p:cBhvr>
                                        <p:cTn id="716" dur="1" fill="hold">
                                          <p:stCondLst>
                                            <p:cond delay="2499"/>
                                          </p:stCondLst>
                                        </p:cTn>
                                        <p:tgtEl>
                                          <p:spTgt spid="55"/>
                                        </p:tgtEl>
                                        <p:attrNameLst>
                                          <p:attrName>style.visibility</p:attrName>
                                        </p:attrNameLst>
                                      </p:cBhvr>
                                      <p:to>
                                        <p:strVal val="hidden"/>
                                      </p:to>
                                    </p:set>
                                  </p:childTnLst>
                                </p:cTn>
                              </p:par>
                              <p:par>
                                <p:cTn id="717" presetID="2" presetClass="exit" presetSubtype="6" fill="hold" grpId="2" nodeType="withEffect">
                                  <p:stCondLst>
                                    <p:cond delay="0"/>
                                  </p:stCondLst>
                                  <p:childTnLst>
                                    <p:anim calcmode="lin" valueType="num">
                                      <p:cBhvr additive="base">
                                        <p:cTn id="718" dur="2500"/>
                                        <p:tgtEl>
                                          <p:spTgt spid="56"/>
                                        </p:tgtEl>
                                        <p:attrNameLst>
                                          <p:attrName>ppt_x</p:attrName>
                                        </p:attrNameLst>
                                      </p:cBhvr>
                                      <p:tavLst>
                                        <p:tav tm="0">
                                          <p:val>
                                            <p:strVal val="ppt_x"/>
                                          </p:val>
                                        </p:tav>
                                        <p:tav tm="100000">
                                          <p:val>
                                            <p:strVal val="1+ppt_w/2"/>
                                          </p:val>
                                        </p:tav>
                                      </p:tavLst>
                                    </p:anim>
                                    <p:anim calcmode="lin" valueType="num">
                                      <p:cBhvr additive="base">
                                        <p:cTn id="719" dur="2500"/>
                                        <p:tgtEl>
                                          <p:spTgt spid="56"/>
                                        </p:tgtEl>
                                        <p:attrNameLst>
                                          <p:attrName>ppt_y</p:attrName>
                                        </p:attrNameLst>
                                      </p:cBhvr>
                                      <p:tavLst>
                                        <p:tav tm="0">
                                          <p:val>
                                            <p:strVal val="ppt_y"/>
                                          </p:val>
                                        </p:tav>
                                        <p:tav tm="100000">
                                          <p:val>
                                            <p:strVal val="1+ppt_h/2"/>
                                          </p:val>
                                        </p:tav>
                                      </p:tavLst>
                                    </p:anim>
                                    <p:set>
                                      <p:cBhvr>
                                        <p:cTn id="720" dur="1" fill="hold">
                                          <p:stCondLst>
                                            <p:cond delay="2499"/>
                                          </p:stCondLst>
                                        </p:cTn>
                                        <p:tgtEl>
                                          <p:spTgt spid="56"/>
                                        </p:tgtEl>
                                        <p:attrNameLst>
                                          <p:attrName>style.visibility</p:attrName>
                                        </p:attrNameLst>
                                      </p:cBhvr>
                                      <p:to>
                                        <p:strVal val="hidden"/>
                                      </p:to>
                                    </p:set>
                                  </p:childTnLst>
                                </p:cTn>
                              </p:par>
                              <p:par>
                                <p:cTn id="721" presetID="2" presetClass="exit" presetSubtype="6" fill="hold" grpId="2" nodeType="withEffect">
                                  <p:stCondLst>
                                    <p:cond delay="0"/>
                                  </p:stCondLst>
                                  <p:childTnLst>
                                    <p:anim calcmode="lin" valueType="num">
                                      <p:cBhvr additive="base">
                                        <p:cTn id="722" dur="2500"/>
                                        <p:tgtEl>
                                          <p:spTgt spid="53"/>
                                        </p:tgtEl>
                                        <p:attrNameLst>
                                          <p:attrName>ppt_x</p:attrName>
                                        </p:attrNameLst>
                                      </p:cBhvr>
                                      <p:tavLst>
                                        <p:tav tm="0">
                                          <p:val>
                                            <p:strVal val="ppt_x"/>
                                          </p:val>
                                        </p:tav>
                                        <p:tav tm="100000">
                                          <p:val>
                                            <p:strVal val="1+ppt_w/2"/>
                                          </p:val>
                                        </p:tav>
                                      </p:tavLst>
                                    </p:anim>
                                    <p:anim calcmode="lin" valueType="num">
                                      <p:cBhvr additive="base">
                                        <p:cTn id="723" dur="2500"/>
                                        <p:tgtEl>
                                          <p:spTgt spid="53"/>
                                        </p:tgtEl>
                                        <p:attrNameLst>
                                          <p:attrName>ppt_y</p:attrName>
                                        </p:attrNameLst>
                                      </p:cBhvr>
                                      <p:tavLst>
                                        <p:tav tm="0">
                                          <p:val>
                                            <p:strVal val="ppt_y"/>
                                          </p:val>
                                        </p:tav>
                                        <p:tav tm="100000">
                                          <p:val>
                                            <p:strVal val="1+ppt_h/2"/>
                                          </p:val>
                                        </p:tav>
                                      </p:tavLst>
                                    </p:anim>
                                    <p:set>
                                      <p:cBhvr>
                                        <p:cTn id="724" dur="1" fill="hold">
                                          <p:stCondLst>
                                            <p:cond delay="2499"/>
                                          </p:stCondLst>
                                        </p:cTn>
                                        <p:tgtEl>
                                          <p:spTgt spid="53"/>
                                        </p:tgtEl>
                                        <p:attrNameLst>
                                          <p:attrName>style.visibility</p:attrName>
                                        </p:attrNameLst>
                                      </p:cBhvr>
                                      <p:to>
                                        <p:strVal val="hidden"/>
                                      </p:to>
                                    </p:set>
                                  </p:childTnLst>
                                </p:cTn>
                              </p:par>
                              <p:par>
                                <p:cTn id="725" presetID="2" presetClass="exit" presetSubtype="6" fill="hold" grpId="2" nodeType="withEffect">
                                  <p:stCondLst>
                                    <p:cond delay="0"/>
                                  </p:stCondLst>
                                  <p:childTnLst>
                                    <p:anim calcmode="lin" valueType="num">
                                      <p:cBhvr additive="base">
                                        <p:cTn id="726" dur="2500"/>
                                        <p:tgtEl>
                                          <p:spTgt spid="54"/>
                                        </p:tgtEl>
                                        <p:attrNameLst>
                                          <p:attrName>ppt_x</p:attrName>
                                        </p:attrNameLst>
                                      </p:cBhvr>
                                      <p:tavLst>
                                        <p:tav tm="0">
                                          <p:val>
                                            <p:strVal val="ppt_x"/>
                                          </p:val>
                                        </p:tav>
                                        <p:tav tm="100000">
                                          <p:val>
                                            <p:strVal val="1+ppt_w/2"/>
                                          </p:val>
                                        </p:tav>
                                      </p:tavLst>
                                    </p:anim>
                                    <p:anim calcmode="lin" valueType="num">
                                      <p:cBhvr additive="base">
                                        <p:cTn id="727" dur="2500"/>
                                        <p:tgtEl>
                                          <p:spTgt spid="54"/>
                                        </p:tgtEl>
                                        <p:attrNameLst>
                                          <p:attrName>ppt_y</p:attrName>
                                        </p:attrNameLst>
                                      </p:cBhvr>
                                      <p:tavLst>
                                        <p:tav tm="0">
                                          <p:val>
                                            <p:strVal val="ppt_y"/>
                                          </p:val>
                                        </p:tav>
                                        <p:tav tm="100000">
                                          <p:val>
                                            <p:strVal val="1+ppt_h/2"/>
                                          </p:val>
                                        </p:tav>
                                      </p:tavLst>
                                    </p:anim>
                                    <p:set>
                                      <p:cBhvr>
                                        <p:cTn id="728" dur="1" fill="hold">
                                          <p:stCondLst>
                                            <p:cond delay="2499"/>
                                          </p:stCondLst>
                                        </p:cTn>
                                        <p:tgtEl>
                                          <p:spTgt spid="54"/>
                                        </p:tgtEl>
                                        <p:attrNameLst>
                                          <p:attrName>style.visibility</p:attrName>
                                        </p:attrNameLst>
                                      </p:cBhvr>
                                      <p:to>
                                        <p:strVal val="hidden"/>
                                      </p:to>
                                    </p:set>
                                  </p:childTnLst>
                                </p:cTn>
                              </p:par>
                              <p:par>
                                <p:cTn id="729" presetID="2" presetClass="exit" presetSubtype="6" fill="hold" grpId="2" nodeType="withEffect">
                                  <p:stCondLst>
                                    <p:cond delay="0"/>
                                  </p:stCondLst>
                                  <p:childTnLst>
                                    <p:anim calcmode="lin" valueType="num">
                                      <p:cBhvr additive="base">
                                        <p:cTn id="730" dur="2500"/>
                                        <p:tgtEl>
                                          <p:spTgt spid="89"/>
                                        </p:tgtEl>
                                        <p:attrNameLst>
                                          <p:attrName>ppt_x</p:attrName>
                                        </p:attrNameLst>
                                      </p:cBhvr>
                                      <p:tavLst>
                                        <p:tav tm="0">
                                          <p:val>
                                            <p:strVal val="ppt_x"/>
                                          </p:val>
                                        </p:tav>
                                        <p:tav tm="100000">
                                          <p:val>
                                            <p:strVal val="1+ppt_w/2"/>
                                          </p:val>
                                        </p:tav>
                                      </p:tavLst>
                                    </p:anim>
                                    <p:anim calcmode="lin" valueType="num">
                                      <p:cBhvr additive="base">
                                        <p:cTn id="731" dur="2500"/>
                                        <p:tgtEl>
                                          <p:spTgt spid="89"/>
                                        </p:tgtEl>
                                        <p:attrNameLst>
                                          <p:attrName>ppt_y</p:attrName>
                                        </p:attrNameLst>
                                      </p:cBhvr>
                                      <p:tavLst>
                                        <p:tav tm="0">
                                          <p:val>
                                            <p:strVal val="ppt_y"/>
                                          </p:val>
                                        </p:tav>
                                        <p:tav tm="100000">
                                          <p:val>
                                            <p:strVal val="1+ppt_h/2"/>
                                          </p:val>
                                        </p:tav>
                                      </p:tavLst>
                                    </p:anim>
                                    <p:set>
                                      <p:cBhvr>
                                        <p:cTn id="732" dur="1" fill="hold">
                                          <p:stCondLst>
                                            <p:cond delay="2499"/>
                                          </p:stCondLst>
                                        </p:cTn>
                                        <p:tgtEl>
                                          <p:spTgt spid="89"/>
                                        </p:tgtEl>
                                        <p:attrNameLst>
                                          <p:attrName>style.visibility</p:attrName>
                                        </p:attrNameLst>
                                      </p:cBhvr>
                                      <p:to>
                                        <p:strVal val="hidden"/>
                                      </p:to>
                                    </p:set>
                                  </p:childTnLst>
                                </p:cTn>
                              </p:par>
                              <p:par>
                                <p:cTn id="733" presetID="2" presetClass="exit" presetSubtype="6" fill="hold" grpId="2" nodeType="withEffect">
                                  <p:stCondLst>
                                    <p:cond delay="0"/>
                                  </p:stCondLst>
                                  <p:childTnLst>
                                    <p:anim calcmode="lin" valueType="num">
                                      <p:cBhvr additive="base">
                                        <p:cTn id="734" dur="2500"/>
                                        <p:tgtEl>
                                          <p:spTgt spid="90"/>
                                        </p:tgtEl>
                                        <p:attrNameLst>
                                          <p:attrName>ppt_x</p:attrName>
                                        </p:attrNameLst>
                                      </p:cBhvr>
                                      <p:tavLst>
                                        <p:tav tm="0">
                                          <p:val>
                                            <p:strVal val="ppt_x"/>
                                          </p:val>
                                        </p:tav>
                                        <p:tav tm="100000">
                                          <p:val>
                                            <p:strVal val="1+ppt_w/2"/>
                                          </p:val>
                                        </p:tav>
                                      </p:tavLst>
                                    </p:anim>
                                    <p:anim calcmode="lin" valueType="num">
                                      <p:cBhvr additive="base">
                                        <p:cTn id="735" dur="2500"/>
                                        <p:tgtEl>
                                          <p:spTgt spid="90"/>
                                        </p:tgtEl>
                                        <p:attrNameLst>
                                          <p:attrName>ppt_y</p:attrName>
                                        </p:attrNameLst>
                                      </p:cBhvr>
                                      <p:tavLst>
                                        <p:tav tm="0">
                                          <p:val>
                                            <p:strVal val="ppt_y"/>
                                          </p:val>
                                        </p:tav>
                                        <p:tav tm="100000">
                                          <p:val>
                                            <p:strVal val="1+ppt_h/2"/>
                                          </p:val>
                                        </p:tav>
                                      </p:tavLst>
                                    </p:anim>
                                    <p:set>
                                      <p:cBhvr>
                                        <p:cTn id="736" dur="1" fill="hold">
                                          <p:stCondLst>
                                            <p:cond delay="2499"/>
                                          </p:stCondLst>
                                        </p:cTn>
                                        <p:tgtEl>
                                          <p:spTgt spid="90"/>
                                        </p:tgtEl>
                                        <p:attrNameLst>
                                          <p:attrName>style.visibility</p:attrName>
                                        </p:attrNameLst>
                                      </p:cBhvr>
                                      <p:to>
                                        <p:strVal val="hidden"/>
                                      </p:to>
                                    </p:set>
                                  </p:childTnLst>
                                </p:cTn>
                              </p:par>
                              <p:par>
                                <p:cTn id="737" presetID="2" presetClass="exit" presetSubtype="6" fill="hold" grpId="2" nodeType="withEffect">
                                  <p:stCondLst>
                                    <p:cond delay="0"/>
                                  </p:stCondLst>
                                  <p:childTnLst>
                                    <p:anim calcmode="lin" valueType="num">
                                      <p:cBhvr additive="base">
                                        <p:cTn id="738" dur="2500"/>
                                        <p:tgtEl>
                                          <p:spTgt spid="87"/>
                                        </p:tgtEl>
                                        <p:attrNameLst>
                                          <p:attrName>ppt_x</p:attrName>
                                        </p:attrNameLst>
                                      </p:cBhvr>
                                      <p:tavLst>
                                        <p:tav tm="0">
                                          <p:val>
                                            <p:strVal val="ppt_x"/>
                                          </p:val>
                                        </p:tav>
                                        <p:tav tm="100000">
                                          <p:val>
                                            <p:strVal val="1+ppt_w/2"/>
                                          </p:val>
                                        </p:tav>
                                      </p:tavLst>
                                    </p:anim>
                                    <p:anim calcmode="lin" valueType="num">
                                      <p:cBhvr additive="base">
                                        <p:cTn id="739" dur="2500"/>
                                        <p:tgtEl>
                                          <p:spTgt spid="87"/>
                                        </p:tgtEl>
                                        <p:attrNameLst>
                                          <p:attrName>ppt_y</p:attrName>
                                        </p:attrNameLst>
                                      </p:cBhvr>
                                      <p:tavLst>
                                        <p:tav tm="0">
                                          <p:val>
                                            <p:strVal val="ppt_y"/>
                                          </p:val>
                                        </p:tav>
                                        <p:tav tm="100000">
                                          <p:val>
                                            <p:strVal val="1+ppt_h/2"/>
                                          </p:val>
                                        </p:tav>
                                      </p:tavLst>
                                    </p:anim>
                                    <p:set>
                                      <p:cBhvr>
                                        <p:cTn id="740" dur="1" fill="hold">
                                          <p:stCondLst>
                                            <p:cond delay="2499"/>
                                          </p:stCondLst>
                                        </p:cTn>
                                        <p:tgtEl>
                                          <p:spTgt spid="87"/>
                                        </p:tgtEl>
                                        <p:attrNameLst>
                                          <p:attrName>style.visibility</p:attrName>
                                        </p:attrNameLst>
                                      </p:cBhvr>
                                      <p:to>
                                        <p:strVal val="hidden"/>
                                      </p:to>
                                    </p:set>
                                  </p:childTnLst>
                                </p:cTn>
                              </p:par>
                              <p:par>
                                <p:cTn id="741" presetID="2" presetClass="exit" presetSubtype="6" fill="hold" grpId="2" nodeType="withEffect">
                                  <p:stCondLst>
                                    <p:cond delay="0"/>
                                  </p:stCondLst>
                                  <p:childTnLst>
                                    <p:anim calcmode="lin" valueType="num">
                                      <p:cBhvr additive="base">
                                        <p:cTn id="742" dur="2500"/>
                                        <p:tgtEl>
                                          <p:spTgt spid="88"/>
                                        </p:tgtEl>
                                        <p:attrNameLst>
                                          <p:attrName>ppt_x</p:attrName>
                                        </p:attrNameLst>
                                      </p:cBhvr>
                                      <p:tavLst>
                                        <p:tav tm="0">
                                          <p:val>
                                            <p:strVal val="ppt_x"/>
                                          </p:val>
                                        </p:tav>
                                        <p:tav tm="100000">
                                          <p:val>
                                            <p:strVal val="1+ppt_w/2"/>
                                          </p:val>
                                        </p:tav>
                                      </p:tavLst>
                                    </p:anim>
                                    <p:anim calcmode="lin" valueType="num">
                                      <p:cBhvr additive="base">
                                        <p:cTn id="743" dur="2500"/>
                                        <p:tgtEl>
                                          <p:spTgt spid="88"/>
                                        </p:tgtEl>
                                        <p:attrNameLst>
                                          <p:attrName>ppt_y</p:attrName>
                                        </p:attrNameLst>
                                      </p:cBhvr>
                                      <p:tavLst>
                                        <p:tav tm="0">
                                          <p:val>
                                            <p:strVal val="ppt_y"/>
                                          </p:val>
                                        </p:tav>
                                        <p:tav tm="100000">
                                          <p:val>
                                            <p:strVal val="1+ppt_h/2"/>
                                          </p:val>
                                        </p:tav>
                                      </p:tavLst>
                                    </p:anim>
                                    <p:set>
                                      <p:cBhvr>
                                        <p:cTn id="744" dur="1" fill="hold">
                                          <p:stCondLst>
                                            <p:cond delay="2499"/>
                                          </p:stCondLst>
                                        </p:cTn>
                                        <p:tgtEl>
                                          <p:spTgt spid="88"/>
                                        </p:tgtEl>
                                        <p:attrNameLst>
                                          <p:attrName>style.visibility</p:attrName>
                                        </p:attrNameLst>
                                      </p:cBhvr>
                                      <p:to>
                                        <p:strVal val="hidden"/>
                                      </p:to>
                                    </p:set>
                                  </p:childTnLst>
                                </p:cTn>
                              </p:par>
                              <p:par>
                                <p:cTn id="745" presetID="2" presetClass="exit" presetSubtype="6" fill="hold" grpId="2" nodeType="withEffect">
                                  <p:stCondLst>
                                    <p:cond delay="0"/>
                                  </p:stCondLst>
                                  <p:childTnLst>
                                    <p:anim calcmode="lin" valueType="num">
                                      <p:cBhvr additive="base">
                                        <p:cTn id="746" dur="2500"/>
                                        <p:tgtEl>
                                          <p:spTgt spid="83"/>
                                        </p:tgtEl>
                                        <p:attrNameLst>
                                          <p:attrName>ppt_x</p:attrName>
                                        </p:attrNameLst>
                                      </p:cBhvr>
                                      <p:tavLst>
                                        <p:tav tm="0">
                                          <p:val>
                                            <p:strVal val="ppt_x"/>
                                          </p:val>
                                        </p:tav>
                                        <p:tav tm="100000">
                                          <p:val>
                                            <p:strVal val="1+ppt_w/2"/>
                                          </p:val>
                                        </p:tav>
                                      </p:tavLst>
                                    </p:anim>
                                    <p:anim calcmode="lin" valueType="num">
                                      <p:cBhvr additive="base">
                                        <p:cTn id="747" dur="2500"/>
                                        <p:tgtEl>
                                          <p:spTgt spid="83"/>
                                        </p:tgtEl>
                                        <p:attrNameLst>
                                          <p:attrName>ppt_y</p:attrName>
                                        </p:attrNameLst>
                                      </p:cBhvr>
                                      <p:tavLst>
                                        <p:tav tm="0">
                                          <p:val>
                                            <p:strVal val="ppt_y"/>
                                          </p:val>
                                        </p:tav>
                                        <p:tav tm="100000">
                                          <p:val>
                                            <p:strVal val="1+ppt_h/2"/>
                                          </p:val>
                                        </p:tav>
                                      </p:tavLst>
                                    </p:anim>
                                    <p:set>
                                      <p:cBhvr>
                                        <p:cTn id="748" dur="1" fill="hold">
                                          <p:stCondLst>
                                            <p:cond delay="2499"/>
                                          </p:stCondLst>
                                        </p:cTn>
                                        <p:tgtEl>
                                          <p:spTgt spid="83"/>
                                        </p:tgtEl>
                                        <p:attrNameLst>
                                          <p:attrName>style.visibility</p:attrName>
                                        </p:attrNameLst>
                                      </p:cBhvr>
                                      <p:to>
                                        <p:strVal val="hidden"/>
                                      </p:to>
                                    </p:set>
                                  </p:childTnLst>
                                </p:cTn>
                              </p:par>
                              <p:par>
                                <p:cTn id="749" presetID="2" presetClass="exit" presetSubtype="6" fill="hold" grpId="2" nodeType="withEffect">
                                  <p:stCondLst>
                                    <p:cond delay="0"/>
                                  </p:stCondLst>
                                  <p:childTnLst>
                                    <p:anim calcmode="lin" valueType="num">
                                      <p:cBhvr additive="base">
                                        <p:cTn id="750" dur="2500"/>
                                        <p:tgtEl>
                                          <p:spTgt spid="84"/>
                                        </p:tgtEl>
                                        <p:attrNameLst>
                                          <p:attrName>ppt_x</p:attrName>
                                        </p:attrNameLst>
                                      </p:cBhvr>
                                      <p:tavLst>
                                        <p:tav tm="0">
                                          <p:val>
                                            <p:strVal val="ppt_x"/>
                                          </p:val>
                                        </p:tav>
                                        <p:tav tm="100000">
                                          <p:val>
                                            <p:strVal val="1+ppt_w/2"/>
                                          </p:val>
                                        </p:tav>
                                      </p:tavLst>
                                    </p:anim>
                                    <p:anim calcmode="lin" valueType="num">
                                      <p:cBhvr additive="base">
                                        <p:cTn id="751" dur="2500"/>
                                        <p:tgtEl>
                                          <p:spTgt spid="84"/>
                                        </p:tgtEl>
                                        <p:attrNameLst>
                                          <p:attrName>ppt_y</p:attrName>
                                        </p:attrNameLst>
                                      </p:cBhvr>
                                      <p:tavLst>
                                        <p:tav tm="0">
                                          <p:val>
                                            <p:strVal val="ppt_y"/>
                                          </p:val>
                                        </p:tav>
                                        <p:tav tm="100000">
                                          <p:val>
                                            <p:strVal val="1+ppt_h/2"/>
                                          </p:val>
                                        </p:tav>
                                      </p:tavLst>
                                    </p:anim>
                                    <p:set>
                                      <p:cBhvr>
                                        <p:cTn id="752" dur="1" fill="hold">
                                          <p:stCondLst>
                                            <p:cond delay="2499"/>
                                          </p:stCondLst>
                                        </p:cTn>
                                        <p:tgtEl>
                                          <p:spTgt spid="84"/>
                                        </p:tgtEl>
                                        <p:attrNameLst>
                                          <p:attrName>style.visibility</p:attrName>
                                        </p:attrNameLst>
                                      </p:cBhvr>
                                      <p:to>
                                        <p:strVal val="hidden"/>
                                      </p:to>
                                    </p:set>
                                  </p:childTnLst>
                                </p:cTn>
                              </p:par>
                              <p:par>
                                <p:cTn id="753" presetID="2" presetClass="exit" presetSubtype="6" fill="hold" grpId="2" nodeType="withEffect">
                                  <p:stCondLst>
                                    <p:cond delay="0"/>
                                  </p:stCondLst>
                                  <p:childTnLst>
                                    <p:anim calcmode="lin" valueType="num">
                                      <p:cBhvr additive="base">
                                        <p:cTn id="754" dur="2500"/>
                                        <p:tgtEl>
                                          <p:spTgt spid="81"/>
                                        </p:tgtEl>
                                        <p:attrNameLst>
                                          <p:attrName>ppt_x</p:attrName>
                                        </p:attrNameLst>
                                      </p:cBhvr>
                                      <p:tavLst>
                                        <p:tav tm="0">
                                          <p:val>
                                            <p:strVal val="ppt_x"/>
                                          </p:val>
                                        </p:tav>
                                        <p:tav tm="100000">
                                          <p:val>
                                            <p:strVal val="1+ppt_w/2"/>
                                          </p:val>
                                        </p:tav>
                                      </p:tavLst>
                                    </p:anim>
                                    <p:anim calcmode="lin" valueType="num">
                                      <p:cBhvr additive="base">
                                        <p:cTn id="755" dur="2500"/>
                                        <p:tgtEl>
                                          <p:spTgt spid="81"/>
                                        </p:tgtEl>
                                        <p:attrNameLst>
                                          <p:attrName>ppt_y</p:attrName>
                                        </p:attrNameLst>
                                      </p:cBhvr>
                                      <p:tavLst>
                                        <p:tav tm="0">
                                          <p:val>
                                            <p:strVal val="ppt_y"/>
                                          </p:val>
                                        </p:tav>
                                        <p:tav tm="100000">
                                          <p:val>
                                            <p:strVal val="1+ppt_h/2"/>
                                          </p:val>
                                        </p:tav>
                                      </p:tavLst>
                                    </p:anim>
                                    <p:set>
                                      <p:cBhvr>
                                        <p:cTn id="756" dur="1" fill="hold">
                                          <p:stCondLst>
                                            <p:cond delay="2499"/>
                                          </p:stCondLst>
                                        </p:cTn>
                                        <p:tgtEl>
                                          <p:spTgt spid="81"/>
                                        </p:tgtEl>
                                        <p:attrNameLst>
                                          <p:attrName>style.visibility</p:attrName>
                                        </p:attrNameLst>
                                      </p:cBhvr>
                                      <p:to>
                                        <p:strVal val="hidden"/>
                                      </p:to>
                                    </p:set>
                                  </p:childTnLst>
                                </p:cTn>
                              </p:par>
                              <p:par>
                                <p:cTn id="757" presetID="2" presetClass="exit" presetSubtype="6" fill="hold" grpId="2" nodeType="withEffect">
                                  <p:stCondLst>
                                    <p:cond delay="0"/>
                                  </p:stCondLst>
                                  <p:childTnLst>
                                    <p:anim calcmode="lin" valueType="num">
                                      <p:cBhvr additive="base">
                                        <p:cTn id="758" dur="2500"/>
                                        <p:tgtEl>
                                          <p:spTgt spid="82"/>
                                        </p:tgtEl>
                                        <p:attrNameLst>
                                          <p:attrName>ppt_x</p:attrName>
                                        </p:attrNameLst>
                                      </p:cBhvr>
                                      <p:tavLst>
                                        <p:tav tm="0">
                                          <p:val>
                                            <p:strVal val="ppt_x"/>
                                          </p:val>
                                        </p:tav>
                                        <p:tav tm="100000">
                                          <p:val>
                                            <p:strVal val="1+ppt_w/2"/>
                                          </p:val>
                                        </p:tav>
                                      </p:tavLst>
                                    </p:anim>
                                    <p:anim calcmode="lin" valueType="num">
                                      <p:cBhvr additive="base">
                                        <p:cTn id="759" dur="2500"/>
                                        <p:tgtEl>
                                          <p:spTgt spid="82"/>
                                        </p:tgtEl>
                                        <p:attrNameLst>
                                          <p:attrName>ppt_y</p:attrName>
                                        </p:attrNameLst>
                                      </p:cBhvr>
                                      <p:tavLst>
                                        <p:tav tm="0">
                                          <p:val>
                                            <p:strVal val="ppt_y"/>
                                          </p:val>
                                        </p:tav>
                                        <p:tav tm="100000">
                                          <p:val>
                                            <p:strVal val="1+ppt_h/2"/>
                                          </p:val>
                                        </p:tav>
                                      </p:tavLst>
                                    </p:anim>
                                    <p:set>
                                      <p:cBhvr>
                                        <p:cTn id="760" dur="1" fill="hold">
                                          <p:stCondLst>
                                            <p:cond delay="2499"/>
                                          </p:stCondLst>
                                        </p:cTn>
                                        <p:tgtEl>
                                          <p:spTgt spid="82"/>
                                        </p:tgtEl>
                                        <p:attrNameLst>
                                          <p:attrName>style.visibility</p:attrName>
                                        </p:attrNameLst>
                                      </p:cBhvr>
                                      <p:to>
                                        <p:strVal val="hidden"/>
                                      </p:to>
                                    </p:set>
                                  </p:childTnLst>
                                </p:cTn>
                              </p:par>
                              <p:par>
                                <p:cTn id="761" presetID="2" presetClass="exit" presetSubtype="6" fill="hold" grpId="2" nodeType="withEffect">
                                  <p:stCondLst>
                                    <p:cond delay="0"/>
                                  </p:stCondLst>
                                  <p:childTnLst>
                                    <p:anim calcmode="lin" valueType="num">
                                      <p:cBhvr additive="base">
                                        <p:cTn id="762" dur="2500"/>
                                        <p:tgtEl>
                                          <p:spTgt spid="77"/>
                                        </p:tgtEl>
                                        <p:attrNameLst>
                                          <p:attrName>ppt_x</p:attrName>
                                        </p:attrNameLst>
                                      </p:cBhvr>
                                      <p:tavLst>
                                        <p:tav tm="0">
                                          <p:val>
                                            <p:strVal val="ppt_x"/>
                                          </p:val>
                                        </p:tav>
                                        <p:tav tm="100000">
                                          <p:val>
                                            <p:strVal val="1+ppt_w/2"/>
                                          </p:val>
                                        </p:tav>
                                      </p:tavLst>
                                    </p:anim>
                                    <p:anim calcmode="lin" valueType="num">
                                      <p:cBhvr additive="base">
                                        <p:cTn id="763" dur="2500"/>
                                        <p:tgtEl>
                                          <p:spTgt spid="77"/>
                                        </p:tgtEl>
                                        <p:attrNameLst>
                                          <p:attrName>ppt_y</p:attrName>
                                        </p:attrNameLst>
                                      </p:cBhvr>
                                      <p:tavLst>
                                        <p:tav tm="0">
                                          <p:val>
                                            <p:strVal val="ppt_y"/>
                                          </p:val>
                                        </p:tav>
                                        <p:tav tm="100000">
                                          <p:val>
                                            <p:strVal val="1+ppt_h/2"/>
                                          </p:val>
                                        </p:tav>
                                      </p:tavLst>
                                    </p:anim>
                                    <p:set>
                                      <p:cBhvr>
                                        <p:cTn id="764" dur="1" fill="hold">
                                          <p:stCondLst>
                                            <p:cond delay="2499"/>
                                          </p:stCondLst>
                                        </p:cTn>
                                        <p:tgtEl>
                                          <p:spTgt spid="77"/>
                                        </p:tgtEl>
                                        <p:attrNameLst>
                                          <p:attrName>style.visibility</p:attrName>
                                        </p:attrNameLst>
                                      </p:cBhvr>
                                      <p:to>
                                        <p:strVal val="hidden"/>
                                      </p:to>
                                    </p:set>
                                  </p:childTnLst>
                                </p:cTn>
                              </p:par>
                              <p:par>
                                <p:cTn id="765" presetID="2" presetClass="exit" presetSubtype="6" fill="hold" grpId="2" nodeType="withEffect">
                                  <p:stCondLst>
                                    <p:cond delay="0"/>
                                  </p:stCondLst>
                                  <p:childTnLst>
                                    <p:anim calcmode="lin" valueType="num">
                                      <p:cBhvr additive="base">
                                        <p:cTn id="766" dur="2500"/>
                                        <p:tgtEl>
                                          <p:spTgt spid="78"/>
                                        </p:tgtEl>
                                        <p:attrNameLst>
                                          <p:attrName>ppt_x</p:attrName>
                                        </p:attrNameLst>
                                      </p:cBhvr>
                                      <p:tavLst>
                                        <p:tav tm="0">
                                          <p:val>
                                            <p:strVal val="ppt_x"/>
                                          </p:val>
                                        </p:tav>
                                        <p:tav tm="100000">
                                          <p:val>
                                            <p:strVal val="1+ppt_w/2"/>
                                          </p:val>
                                        </p:tav>
                                      </p:tavLst>
                                    </p:anim>
                                    <p:anim calcmode="lin" valueType="num">
                                      <p:cBhvr additive="base">
                                        <p:cTn id="767" dur="2500"/>
                                        <p:tgtEl>
                                          <p:spTgt spid="78"/>
                                        </p:tgtEl>
                                        <p:attrNameLst>
                                          <p:attrName>ppt_y</p:attrName>
                                        </p:attrNameLst>
                                      </p:cBhvr>
                                      <p:tavLst>
                                        <p:tav tm="0">
                                          <p:val>
                                            <p:strVal val="ppt_y"/>
                                          </p:val>
                                        </p:tav>
                                        <p:tav tm="100000">
                                          <p:val>
                                            <p:strVal val="1+ppt_h/2"/>
                                          </p:val>
                                        </p:tav>
                                      </p:tavLst>
                                    </p:anim>
                                    <p:set>
                                      <p:cBhvr>
                                        <p:cTn id="768" dur="1" fill="hold">
                                          <p:stCondLst>
                                            <p:cond delay="2499"/>
                                          </p:stCondLst>
                                        </p:cTn>
                                        <p:tgtEl>
                                          <p:spTgt spid="78"/>
                                        </p:tgtEl>
                                        <p:attrNameLst>
                                          <p:attrName>style.visibility</p:attrName>
                                        </p:attrNameLst>
                                      </p:cBhvr>
                                      <p:to>
                                        <p:strVal val="hidden"/>
                                      </p:to>
                                    </p:set>
                                  </p:childTnLst>
                                </p:cTn>
                              </p:par>
                              <p:par>
                                <p:cTn id="769" presetID="2" presetClass="exit" presetSubtype="6" fill="hold" grpId="2" nodeType="withEffect">
                                  <p:stCondLst>
                                    <p:cond delay="0"/>
                                  </p:stCondLst>
                                  <p:childTnLst>
                                    <p:anim calcmode="lin" valueType="num">
                                      <p:cBhvr additive="base">
                                        <p:cTn id="770" dur="2500"/>
                                        <p:tgtEl>
                                          <p:spTgt spid="75"/>
                                        </p:tgtEl>
                                        <p:attrNameLst>
                                          <p:attrName>ppt_x</p:attrName>
                                        </p:attrNameLst>
                                      </p:cBhvr>
                                      <p:tavLst>
                                        <p:tav tm="0">
                                          <p:val>
                                            <p:strVal val="ppt_x"/>
                                          </p:val>
                                        </p:tav>
                                        <p:tav tm="100000">
                                          <p:val>
                                            <p:strVal val="1+ppt_w/2"/>
                                          </p:val>
                                        </p:tav>
                                      </p:tavLst>
                                    </p:anim>
                                    <p:anim calcmode="lin" valueType="num">
                                      <p:cBhvr additive="base">
                                        <p:cTn id="771" dur="2500"/>
                                        <p:tgtEl>
                                          <p:spTgt spid="75"/>
                                        </p:tgtEl>
                                        <p:attrNameLst>
                                          <p:attrName>ppt_y</p:attrName>
                                        </p:attrNameLst>
                                      </p:cBhvr>
                                      <p:tavLst>
                                        <p:tav tm="0">
                                          <p:val>
                                            <p:strVal val="ppt_y"/>
                                          </p:val>
                                        </p:tav>
                                        <p:tav tm="100000">
                                          <p:val>
                                            <p:strVal val="1+ppt_h/2"/>
                                          </p:val>
                                        </p:tav>
                                      </p:tavLst>
                                    </p:anim>
                                    <p:set>
                                      <p:cBhvr>
                                        <p:cTn id="772" dur="1" fill="hold">
                                          <p:stCondLst>
                                            <p:cond delay="2499"/>
                                          </p:stCondLst>
                                        </p:cTn>
                                        <p:tgtEl>
                                          <p:spTgt spid="75"/>
                                        </p:tgtEl>
                                        <p:attrNameLst>
                                          <p:attrName>style.visibility</p:attrName>
                                        </p:attrNameLst>
                                      </p:cBhvr>
                                      <p:to>
                                        <p:strVal val="hidden"/>
                                      </p:to>
                                    </p:set>
                                  </p:childTnLst>
                                </p:cTn>
                              </p:par>
                              <p:par>
                                <p:cTn id="773" presetID="2" presetClass="exit" presetSubtype="6" fill="hold" grpId="2" nodeType="withEffect">
                                  <p:stCondLst>
                                    <p:cond delay="0"/>
                                  </p:stCondLst>
                                  <p:childTnLst>
                                    <p:anim calcmode="lin" valueType="num">
                                      <p:cBhvr additive="base">
                                        <p:cTn id="774" dur="2500"/>
                                        <p:tgtEl>
                                          <p:spTgt spid="76"/>
                                        </p:tgtEl>
                                        <p:attrNameLst>
                                          <p:attrName>ppt_x</p:attrName>
                                        </p:attrNameLst>
                                      </p:cBhvr>
                                      <p:tavLst>
                                        <p:tav tm="0">
                                          <p:val>
                                            <p:strVal val="ppt_x"/>
                                          </p:val>
                                        </p:tav>
                                        <p:tav tm="100000">
                                          <p:val>
                                            <p:strVal val="1+ppt_w/2"/>
                                          </p:val>
                                        </p:tav>
                                      </p:tavLst>
                                    </p:anim>
                                    <p:anim calcmode="lin" valueType="num">
                                      <p:cBhvr additive="base">
                                        <p:cTn id="775" dur="2500"/>
                                        <p:tgtEl>
                                          <p:spTgt spid="76"/>
                                        </p:tgtEl>
                                        <p:attrNameLst>
                                          <p:attrName>ppt_y</p:attrName>
                                        </p:attrNameLst>
                                      </p:cBhvr>
                                      <p:tavLst>
                                        <p:tav tm="0">
                                          <p:val>
                                            <p:strVal val="ppt_y"/>
                                          </p:val>
                                        </p:tav>
                                        <p:tav tm="100000">
                                          <p:val>
                                            <p:strVal val="1+ppt_h/2"/>
                                          </p:val>
                                        </p:tav>
                                      </p:tavLst>
                                    </p:anim>
                                    <p:set>
                                      <p:cBhvr>
                                        <p:cTn id="776" dur="1" fill="hold">
                                          <p:stCondLst>
                                            <p:cond delay="2499"/>
                                          </p:stCondLst>
                                        </p:cTn>
                                        <p:tgtEl>
                                          <p:spTgt spid="76"/>
                                        </p:tgtEl>
                                        <p:attrNameLst>
                                          <p:attrName>style.visibility</p:attrName>
                                        </p:attrNameLst>
                                      </p:cBhvr>
                                      <p:to>
                                        <p:strVal val="hidden"/>
                                      </p:to>
                                    </p:set>
                                  </p:childTnLst>
                                </p:cTn>
                              </p:par>
                              <p:par>
                                <p:cTn id="777" presetID="2" presetClass="exit" presetSubtype="12" fill="hold" grpId="2" nodeType="withEffect">
                                  <p:stCondLst>
                                    <p:cond delay="0"/>
                                  </p:stCondLst>
                                  <p:childTnLst>
                                    <p:anim calcmode="lin" valueType="num">
                                      <p:cBhvr additive="base">
                                        <p:cTn id="778" dur="2500"/>
                                        <p:tgtEl>
                                          <p:spTgt spid="111"/>
                                        </p:tgtEl>
                                        <p:attrNameLst>
                                          <p:attrName>ppt_x</p:attrName>
                                        </p:attrNameLst>
                                      </p:cBhvr>
                                      <p:tavLst>
                                        <p:tav tm="0">
                                          <p:val>
                                            <p:strVal val="ppt_x"/>
                                          </p:val>
                                        </p:tav>
                                        <p:tav tm="100000">
                                          <p:val>
                                            <p:strVal val="0-ppt_w/2"/>
                                          </p:val>
                                        </p:tav>
                                      </p:tavLst>
                                    </p:anim>
                                    <p:anim calcmode="lin" valueType="num">
                                      <p:cBhvr additive="base">
                                        <p:cTn id="779" dur="2500"/>
                                        <p:tgtEl>
                                          <p:spTgt spid="111"/>
                                        </p:tgtEl>
                                        <p:attrNameLst>
                                          <p:attrName>ppt_y</p:attrName>
                                        </p:attrNameLst>
                                      </p:cBhvr>
                                      <p:tavLst>
                                        <p:tav tm="0">
                                          <p:val>
                                            <p:strVal val="ppt_y"/>
                                          </p:val>
                                        </p:tav>
                                        <p:tav tm="100000">
                                          <p:val>
                                            <p:strVal val="1+ppt_h/2"/>
                                          </p:val>
                                        </p:tav>
                                      </p:tavLst>
                                    </p:anim>
                                    <p:set>
                                      <p:cBhvr>
                                        <p:cTn id="780" dur="1" fill="hold">
                                          <p:stCondLst>
                                            <p:cond delay="2499"/>
                                          </p:stCondLst>
                                        </p:cTn>
                                        <p:tgtEl>
                                          <p:spTgt spid="111"/>
                                        </p:tgtEl>
                                        <p:attrNameLst>
                                          <p:attrName>style.visibility</p:attrName>
                                        </p:attrNameLst>
                                      </p:cBhvr>
                                      <p:to>
                                        <p:strVal val="hidden"/>
                                      </p:to>
                                    </p:set>
                                  </p:childTnLst>
                                </p:cTn>
                              </p:par>
                              <p:par>
                                <p:cTn id="781" presetID="2" presetClass="exit" presetSubtype="12" fill="hold" grpId="2" nodeType="withEffect">
                                  <p:stCondLst>
                                    <p:cond delay="0"/>
                                  </p:stCondLst>
                                  <p:childTnLst>
                                    <p:anim calcmode="lin" valueType="num">
                                      <p:cBhvr additive="base">
                                        <p:cTn id="782" dur="2500"/>
                                        <p:tgtEl>
                                          <p:spTgt spid="112"/>
                                        </p:tgtEl>
                                        <p:attrNameLst>
                                          <p:attrName>ppt_x</p:attrName>
                                        </p:attrNameLst>
                                      </p:cBhvr>
                                      <p:tavLst>
                                        <p:tav tm="0">
                                          <p:val>
                                            <p:strVal val="ppt_x"/>
                                          </p:val>
                                        </p:tav>
                                        <p:tav tm="100000">
                                          <p:val>
                                            <p:strVal val="0-ppt_w/2"/>
                                          </p:val>
                                        </p:tav>
                                      </p:tavLst>
                                    </p:anim>
                                    <p:anim calcmode="lin" valueType="num">
                                      <p:cBhvr additive="base">
                                        <p:cTn id="783" dur="2500"/>
                                        <p:tgtEl>
                                          <p:spTgt spid="112"/>
                                        </p:tgtEl>
                                        <p:attrNameLst>
                                          <p:attrName>ppt_y</p:attrName>
                                        </p:attrNameLst>
                                      </p:cBhvr>
                                      <p:tavLst>
                                        <p:tav tm="0">
                                          <p:val>
                                            <p:strVal val="ppt_y"/>
                                          </p:val>
                                        </p:tav>
                                        <p:tav tm="100000">
                                          <p:val>
                                            <p:strVal val="1+ppt_h/2"/>
                                          </p:val>
                                        </p:tav>
                                      </p:tavLst>
                                    </p:anim>
                                    <p:set>
                                      <p:cBhvr>
                                        <p:cTn id="784" dur="1" fill="hold">
                                          <p:stCondLst>
                                            <p:cond delay="2499"/>
                                          </p:stCondLst>
                                        </p:cTn>
                                        <p:tgtEl>
                                          <p:spTgt spid="112"/>
                                        </p:tgtEl>
                                        <p:attrNameLst>
                                          <p:attrName>style.visibility</p:attrName>
                                        </p:attrNameLst>
                                      </p:cBhvr>
                                      <p:to>
                                        <p:strVal val="hidden"/>
                                      </p:to>
                                    </p:set>
                                  </p:childTnLst>
                                </p:cTn>
                              </p:par>
                              <p:par>
                                <p:cTn id="785" presetID="2" presetClass="exit" presetSubtype="12" fill="hold" grpId="2" nodeType="withEffect">
                                  <p:stCondLst>
                                    <p:cond delay="0"/>
                                  </p:stCondLst>
                                  <p:childTnLst>
                                    <p:anim calcmode="lin" valueType="num">
                                      <p:cBhvr additive="base">
                                        <p:cTn id="786" dur="2500"/>
                                        <p:tgtEl>
                                          <p:spTgt spid="109"/>
                                        </p:tgtEl>
                                        <p:attrNameLst>
                                          <p:attrName>ppt_x</p:attrName>
                                        </p:attrNameLst>
                                      </p:cBhvr>
                                      <p:tavLst>
                                        <p:tav tm="0">
                                          <p:val>
                                            <p:strVal val="ppt_x"/>
                                          </p:val>
                                        </p:tav>
                                        <p:tav tm="100000">
                                          <p:val>
                                            <p:strVal val="0-ppt_w/2"/>
                                          </p:val>
                                        </p:tav>
                                      </p:tavLst>
                                    </p:anim>
                                    <p:anim calcmode="lin" valueType="num">
                                      <p:cBhvr additive="base">
                                        <p:cTn id="787" dur="2500"/>
                                        <p:tgtEl>
                                          <p:spTgt spid="109"/>
                                        </p:tgtEl>
                                        <p:attrNameLst>
                                          <p:attrName>ppt_y</p:attrName>
                                        </p:attrNameLst>
                                      </p:cBhvr>
                                      <p:tavLst>
                                        <p:tav tm="0">
                                          <p:val>
                                            <p:strVal val="ppt_y"/>
                                          </p:val>
                                        </p:tav>
                                        <p:tav tm="100000">
                                          <p:val>
                                            <p:strVal val="1+ppt_h/2"/>
                                          </p:val>
                                        </p:tav>
                                      </p:tavLst>
                                    </p:anim>
                                    <p:set>
                                      <p:cBhvr>
                                        <p:cTn id="788" dur="1" fill="hold">
                                          <p:stCondLst>
                                            <p:cond delay="2499"/>
                                          </p:stCondLst>
                                        </p:cTn>
                                        <p:tgtEl>
                                          <p:spTgt spid="109"/>
                                        </p:tgtEl>
                                        <p:attrNameLst>
                                          <p:attrName>style.visibility</p:attrName>
                                        </p:attrNameLst>
                                      </p:cBhvr>
                                      <p:to>
                                        <p:strVal val="hidden"/>
                                      </p:to>
                                    </p:set>
                                  </p:childTnLst>
                                </p:cTn>
                              </p:par>
                              <p:par>
                                <p:cTn id="789" presetID="2" presetClass="exit" presetSubtype="12" fill="hold" grpId="2" nodeType="withEffect">
                                  <p:stCondLst>
                                    <p:cond delay="0"/>
                                  </p:stCondLst>
                                  <p:childTnLst>
                                    <p:anim calcmode="lin" valueType="num">
                                      <p:cBhvr additive="base">
                                        <p:cTn id="790" dur="2500"/>
                                        <p:tgtEl>
                                          <p:spTgt spid="110"/>
                                        </p:tgtEl>
                                        <p:attrNameLst>
                                          <p:attrName>ppt_x</p:attrName>
                                        </p:attrNameLst>
                                      </p:cBhvr>
                                      <p:tavLst>
                                        <p:tav tm="0">
                                          <p:val>
                                            <p:strVal val="ppt_x"/>
                                          </p:val>
                                        </p:tav>
                                        <p:tav tm="100000">
                                          <p:val>
                                            <p:strVal val="0-ppt_w/2"/>
                                          </p:val>
                                        </p:tav>
                                      </p:tavLst>
                                    </p:anim>
                                    <p:anim calcmode="lin" valueType="num">
                                      <p:cBhvr additive="base">
                                        <p:cTn id="791" dur="2500"/>
                                        <p:tgtEl>
                                          <p:spTgt spid="110"/>
                                        </p:tgtEl>
                                        <p:attrNameLst>
                                          <p:attrName>ppt_y</p:attrName>
                                        </p:attrNameLst>
                                      </p:cBhvr>
                                      <p:tavLst>
                                        <p:tav tm="0">
                                          <p:val>
                                            <p:strVal val="ppt_y"/>
                                          </p:val>
                                        </p:tav>
                                        <p:tav tm="100000">
                                          <p:val>
                                            <p:strVal val="1+ppt_h/2"/>
                                          </p:val>
                                        </p:tav>
                                      </p:tavLst>
                                    </p:anim>
                                    <p:set>
                                      <p:cBhvr>
                                        <p:cTn id="792" dur="1" fill="hold">
                                          <p:stCondLst>
                                            <p:cond delay="2499"/>
                                          </p:stCondLst>
                                        </p:cTn>
                                        <p:tgtEl>
                                          <p:spTgt spid="110"/>
                                        </p:tgtEl>
                                        <p:attrNameLst>
                                          <p:attrName>style.visibility</p:attrName>
                                        </p:attrNameLst>
                                      </p:cBhvr>
                                      <p:to>
                                        <p:strVal val="hidden"/>
                                      </p:to>
                                    </p:set>
                                  </p:childTnLst>
                                </p:cTn>
                              </p:par>
                              <p:par>
                                <p:cTn id="793" presetID="2" presetClass="exit" presetSubtype="12" fill="hold" grpId="2" nodeType="withEffect">
                                  <p:stCondLst>
                                    <p:cond delay="0"/>
                                  </p:stCondLst>
                                  <p:childTnLst>
                                    <p:anim calcmode="lin" valueType="num">
                                      <p:cBhvr additive="base">
                                        <p:cTn id="794" dur="2500"/>
                                        <p:tgtEl>
                                          <p:spTgt spid="105"/>
                                        </p:tgtEl>
                                        <p:attrNameLst>
                                          <p:attrName>ppt_x</p:attrName>
                                        </p:attrNameLst>
                                      </p:cBhvr>
                                      <p:tavLst>
                                        <p:tav tm="0">
                                          <p:val>
                                            <p:strVal val="ppt_x"/>
                                          </p:val>
                                        </p:tav>
                                        <p:tav tm="100000">
                                          <p:val>
                                            <p:strVal val="0-ppt_w/2"/>
                                          </p:val>
                                        </p:tav>
                                      </p:tavLst>
                                    </p:anim>
                                    <p:anim calcmode="lin" valueType="num">
                                      <p:cBhvr additive="base">
                                        <p:cTn id="795" dur="2500"/>
                                        <p:tgtEl>
                                          <p:spTgt spid="105"/>
                                        </p:tgtEl>
                                        <p:attrNameLst>
                                          <p:attrName>ppt_y</p:attrName>
                                        </p:attrNameLst>
                                      </p:cBhvr>
                                      <p:tavLst>
                                        <p:tav tm="0">
                                          <p:val>
                                            <p:strVal val="ppt_y"/>
                                          </p:val>
                                        </p:tav>
                                        <p:tav tm="100000">
                                          <p:val>
                                            <p:strVal val="1+ppt_h/2"/>
                                          </p:val>
                                        </p:tav>
                                      </p:tavLst>
                                    </p:anim>
                                    <p:set>
                                      <p:cBhvr>
                                        <p:cTn id="796" dur="1" fill="hold">
                                          <p:stCondLst>
                                            <p:cond delay="2499"/>
                                          </p:stCondLst>
                                        </p:cTn>
                                        <p:tgtEl>
                                          <p:spTgt spid="105"/>
                                        </p:tgtEl>
                                        <p:attrNameLst>
                                          <p:attrName>style.visibility</p:attrName>
                                        </p:attrNameLst>
                                      </p:cBhvr>
                                      <p:to>
                                        <p:strVal val="hidden"/>
                                      </p:to>
                                    </p:set>
                                  </p:childTnLst>
                                </p:cTn>
                              </p:par>
                              <p:par>
                                <p:cTn id="797" presetID="2" presetClass="exit" presetSubtype="12" fill="hold" grpId="2" nodeType="withEffect">
                                  <p:stCondLst>
                                    <p:cond delay="0"/>
                                  </p:stCondLst>
                                  <p:childTnLst>
                                    <p:anim calcmode="lin" valueType="num">
                                      <p:cBhvr additive="base">
                                        <p:cTn id="798" dur="2500"/>
                                        <p:tgtEl>
                                          <p:spTgt spid="106"/>
                                        </p:tgtEl>
                                        <p:attrNameLst>
                                          <p:attrName>ppt_x</p:attrName>
                                        </p:attrNameLst>
                                      </p:cBhvr>
                                      <p:tavLst>
                                        <p:tav tm="0">
                                          <p:val>
                                            <p:strVal val="ppt_x"/>
                                          </p:val>
                                        </p:tav>
                                        <p:tav tm="100000">
                                          <p:val>
                                            <p:strVal val="0-ppt_w/2"/>
                                          </p:val>
                                        </p:tav>
                                      </p:tavLst>
                                    </p:anim>
                                    <p:anim calcmode="lin" valueType="num">
                                      <p:cBhvr additive="base">
                                        <p:cTn id="799" dur="2500"/>
                                        <p:tgtEl>
                                          <p:spTgt spid="106"/>
                                        </p:tgtEl>
                                        <p:attrNameLst>
                                          <p:attrName>ppt_y</p:attrName>
                                        </p:attrNameLst>
                                      </p:cBhvr>
                                      <p:tavLst>
                                        <p:tav tm="0">
                                          <p:val>
                                            <p:strVal val="ppt_y"/>
                                          </p:val>
                                        </p:tav>
                                        <p:tav tm="100000">
                                          <p:val>
                                            <p:strVal val="1+ppt_h/2"/>
                                          </p:val>
                                        </p:tav>
                                      </p:tavLst>
                                    </p:anim>
                                    <p:set>
                                      <p:cBhvr>
                                        <p:cTn id="800" dur="1" fill="hold">
                                          <p:stCondLst>
                                            <p:cond delay="2499"/>
                                          </p:stCondLst>
                                        </p:cTn>
                                        <p:tgtEl>
                                          <p:spTgt spid="106"/>
                                        </p:tgtEl>
                                        <p:attrNameLst>
                                          <p:attrName>style.visibility</p:attrName>
                                        </p:attrNameLst>
                                      </p:cBhvr>
                                      <p:to>
                                        <p:strVal val="hidden"/>
                                      </p:to>
                                    </p:set>
                                  </p:childTnLst>
                                </p:cTn>
                              </p:par>
                              <p:par>
                                <p:cTn id="801" presetID="2" presetClass="exit" presetSubtype="12" fill="hold" grpId="2" nodeType="withEffect">
                                  <p:stCondLst>
                                    <p:cond delay="0"/>
                                  </p:stCondLst>
                                  <p:childTnLst>
                                    <p:anim calcmode="lin" valueType="num">
                                      <p:cBhvr additive="base">
                                        <p:cTn id="802" dur="2500"/>
                                        <p:tgtEl>
                                          <p:spTgt spid="103"/>
                                        </p:tgtEl>
                                        <p:attrNameLst>
                                          <p:attrName>ppt_x</p:attrName>
                                        </p:attrNameLst>
                                      </p:cBhvr>
                                      <p:tavLst>
                                        <p:tav tm="0">
                                          <p:val>
                                            <p:strVal val="ppt_x"/>
                                          </p:val>
                                        </p:tav>
                                        <p:tav tm="100000">
                                          <p:val>
                                            <p:strVal val="0-ppt_w/2"/>
                                          </p:val>
                                        </p:tav>
                                      </p:tavLst>
                                    </p:anim>
                                    <p:anim calcmode="lin" valueType="num">
                                      <p:cBhvr additive="base">
                                        <p:cTn id="803" dur="2500"/>
                                        <p:tgtEl>
                                          <p:spTgt spid="103"/>
                                        </p:tgtEl>
                                        <p:attrNameLst>
                                          <p:attrName>ppt_y</p:attrName>
                                        </p:attrNameLst>
                                      </p:cBhvr>
                                      <p:tavLst>
                                        <p:tav tm="0">
                                          <p:val>
                                            <p:strVal val="ppt_y"/>
                                          </p:val>
                                        </p:tav>
                                        <p:tav tm="100000">
                                          <p:val>
                                            <p:strVal val="1+ppt_h/2"/>
                                          </p:val>
                                        </p:tav>
                                      </p:tavLst>
                                    </p:anim>
                                    <p:set>
                                      <p:cBhvr>
                                        <p:cTn id="804" dur="1" fill="hold">
                                          <p:stCondLst>
                                            <p:cond delay="2499"/>
                                          </p:stCondLst>
                                        </p:cTn>
                                        <p:tgtEl>
                                          <p:spTgt spid="103"/>
                                        </p:tgtEl>
                                        <p:attrNameLst>
                                          <p:attrName>style.visibility</p:attrName>
                                        </p:attrNameLst>
                                      </p:cBhvr>
                                      <p:to>
                                        <p:strVal val="hidden"/>
                                      </p:to>
                                    </p:set>
                                  </p:childTnLst>
                                </p:cTn>
                              </p:par>
                              <p:par>
                                <p:cTn id="805" presetID="2" presetClass="exit" presetSubtype="12" fill="hold" grpId="2" nodeType="withEffect">
                                  <p:stCondLst>
                                    <p:cond delay="0"/>
                                  </p:stCondLst>
                                  <p:childTnLst>
                                    <p:anim calcmode="lin" valueType="num">
                                      <p:cBhvr additive="base">
                                        <p:cTn id="806" dur="2500"/>
                                        <p:tgtEl>
                                          <p:spTgt spid="104"/>
                                        </p:tgtEl>
                                        <p:attrNameLst>
                                          <p:attrName>ppt_x</p:attrName>
                                        </p:attrNameLst>
                                      </p:cBhvr>
                                      <p:tavLst>
                                        <p:tav tm="0">
                                          <p:val>
                                            <p:strVal val="ppt_x"/>
                                          </p:val>
                                        </p:tav>
                                        <p:tav tm="100000">
                                          <p:val>
                                            <p:strVal val="0-ppt_w/2"/>
                                          </p:val>
                                        </p:tav>
                                      </p:tavLst>
                                    </p:anim>
                                    <p:anim calcmode="lin" valueType="num">
                                      <p:cBhvr additive="base">
                                        <p:cTn id="807" dur="2500"/>
                                        <p:tgtEl>
                                          <p:spTgt spid="104"/>
                                        </p:tgtEl>
                                        <p:attrNameLst>
                                          <p:attrName>ppt_y</p:attrName>
                                        </p:attrNameLst>
                                      </p:cBhvr>
                                      <p:tavLst>
                                        <p:tav tm="0">
                                          <p:val>
                                            <p:strVal val="ppt_y"/>
                                          </p:val>
                                        </p:tav>
                                        <p:tav tm="100000">
                                          <p:val>
                                            <p:strVal val="1+ppt_h/2"/>
                                          </p:val>
                                        </p:tav>
                                      </p:tavLst>
                                    </p:anim>
                                    <p:set>
                                      <p:cBhvr>
                                        <p:cTn id="808" dur="1" fill="hold">
                                          <p:stCondLst>
                                            <p:cond delay="2499"/>
                                          </p:stCondLst>
                                        </p:cTn>
                                        <p:tgtEl>
                                          <p:spTgt spid="104"/>
                                        </p:tgtEl>
                                        <p:attrNameLst>
                                          <p:attrName>style.visibility</p:attrName>
                                        </p:attrNameLst>
                                      </p:cBhvr>
                                      <p:to>
                                        <p:strVal val="hidden"/>
                                      </p:to>
                                    </p:set>
                                  </p:childTnLst>
                                </p:cTn>
                              </p:par>
                              <p:par>
                                <p:cTn id="809" presetID="2" presetClass="exit" presetSubtype="12" fill="hold" grpId="2" nodeType="withEffect">
                                  <p:stCondLst>
                                    <p:cond delay="0"/>
                                  </p:stCondLst>
                                  <p:childTnLst>
                                    <p:anim calcmode="lin" valueType="num">
                                      <p:cBhvr additive="base">
                                        <p:cTn id="810" dur="2500"/>
                                        <p:tgtEl>
                                          <p:spTgt spid="99"/>
                                        </p:tgtEl>
                                        <p:attrNameLst>
                                          <p:attrName>ppt_x</p:attrName>
                                        </p:attrNameLst>
                                      </p:cBhvr>
                                      <p:tavLst>
                                        <p:tav tm="0">
                                          <p:val>
                                            <p:strVal val="ppt_x"/>
                                          </p:val>
                                        </p:tav>
                                        <p:tav tm="100000">
                                          <p:val>
                                            <p:strVal val="0-ppt_w/2"/>
                                          </p:val>
                                        </p:tav>
                                      </p:tavLst>
                                    </p:anim>
                                    <p:anim calcmode="lin" valueType="num">
                                      <p:cBhvr additive="base">
                                        <p:cTn id="811" dur="2500"/>
                                        <p:tgtEl>
                                          <p:spTgt spid="99"/>
                                        </p:tgtEl>
                                        <p:attrNameLst>
                                          <p:attrName>ppt_y</p:attrName>
                                        </p:attrNameLst>
                                      </p:cBhvr>
                                      <p:tavLst>
                                        <p:tav tm="0">
                                          <p:val>
                                            <p:strVal val="ppt_y"/>
                                          </p:val>
                                        </p:tav>
                                        <p:tav tm="100000">
                                          <p:val>
                                            <p:strVal val="1+ppt_h/2"/>
                                          </p:val>
                                        </p:tav>
                                      </p:tavLst>
                                    </p:anim>
                                    <p:set>
                                      <p:cBhvr>
                                        <p:cTn id="812" dur="1" fill="hold">
                                          <p:stCondLst>
                                            <p:cond delay="2499"/>
                                          </p:stCondLst>
                                        </p:cTn>
                                        <p:tgtEl>
                                          <p:spTgt spid="99"/>
                                        </p:tgtEl>
                                        <p:attrNameLst>
                                          <p:attrName>style.visibility</p:attrName>
                                        </p:attrNameLst>
                                      </p:cBhvr>
                                      <p:to>
                                        <p:strVal val="hidden"/>
                                      </p:to>
                                    </p:set>
                                  </p:childTnLst>
                                </p:cTn>
                              </p:par>
                              <p:par>
                                <p:cTn id="813" presetID="2" presetClass="exit" presetSubtype="12" fill="hold" grpId="2" nodeType="withEffect">
                                  <p:stCondLst>
                                    <p:cond delay="0"/>
                                  </p:stCondLst>
                                  <p:childTnLst>
                                    <p:anim calcmode="lin" valueType="num">
                                      <p:cBhvr additive="base">
                                        <p:cTn id="814" dur="2500"/>
                                        <p:tgtEl>
                                          <p:spTgt spid="100"/>
                                        </p:tgtEl>
                                        <p:attrNameLst>
                                          <p:attrName>ppt_x</p:attrName>
                                        </p:attrNameLst>
                                      </p:cBhvr>
                                      <p:tavLst>
                                        <p:tav tm="0">
                                          <p:val>
                                            <p:strVal val="ppt_x"/>
                                          </p:val>
                                        </p:tav>
                                        <p:tav tm="100000">
                                          <p:val>
                                            <p:strVal val="0-ppt_w/2"/>
                                          </p:val>
                                        </p:tav>
                                      </p:tavLst>
                                    </p:anim>
                                    <p:anim calcmode="lin" valueType="num">
                                      <p:cBhvr additive="base">
                                        <p:cTn id="815" dur="2500"/>
                                        <p:tgtEl>
                                          <p:spTgt spid="100"/>
                                        </p:tgtEl>
                                        <p:attrNameLst>
                                          <p:attrName>ppt_y</p:attrName>
                                        </p:attrNameLst>
                                      </p:cBhvr>
                                      <p:tavLst>
                                        <p:tav tm="0">
                                          <p:val>
                                            <p:strVal val="ppt_y"/>
                                          </p:val>
                                        </p:tav>
                                        <p:tav tm="100000">
                                          <p:val>
                                            <p:strVal val="1+ppt_h/2"/>
                                          </p:val>
                                        </p:tav>
                                      </p:tavLst>
                                    </p:anim>
                                    <p:set>
                                      <p:cBhvr>
                                        <p:cTn id="816" dur="1" fill="hold">
                                          <p:stCondLst>
                                            <p:cond delay="2499"/>
                                          </p:stCondLst>
                                        </p:cTn>
                                        <p:tgtEl>
                                          <p:spTgt spid="100"/>
                                        </p:tgtEl>
                                        <p:attrNameLst>
                                          <p:attrName>style.visibility</p:attrName>
                                        </p:attrNameLst>
                                      </p:cBhvr>
                                      <p:to>
                                        <p:strVal val="hidden"/>
                                      </p:to>
                                    </p:set>
                                  </p:childTnLst>
                                </p:cTn>
                              </p:par>
                              <p:par>
                                <p:cTn id="817" presetID="2" presetClass="exit" presetSubtype="12" fill="hold" grpId="2" nodeType="withEffect">
                                  <p:stCondLst>
                                    <p:cond delay="0"/>
                                  </p:stCondLst>
                                  <p:childTnLst>
                                    <p:anim calcmode="lin" valueType="num">
                                      <p:cBhvr additive="base">
                                        <p:cTn id="818" dur="2500"/>
                                        <p:tgtEl>
                                          <p:spTgt spid="97"/>
                                        </p:tgtEl>
                                        <p:attrNameLst>
                                          <p:attrName>ppt_x</p:attrName>
                                        </p:attrNameLst>
                                      </p:cBhvr>
                                      <p:tavLst>
                                        <p:tav tm="0">
                                          <p:val>
                                            <p:strVal val="ppt_x"/>
                                          </p:val>
                                        </p:tav>
                                        <p:tav tm="100000">
                                          <p:val>
                                            <p:strVal val="0-ppt_w/2"/>
                                          </p:val>
                                        </p:tav>
                                      </p:tavLst>
                                    </p:anim>
                                    <p:anim calcmode="lin" valueType="num">
                                      <p:cBhvr additive="base">
                                        <p:cTn id="819" dur="2500"/>
                                        <p:tgtEl>
                                          <p:spTgt spid="97"/>
                                        </p:tgtEl>
                                        <p:attrNameLst>
                                          <p:attrName>ppt_y</p:attrName>
                                        </p:attrNameLst>
                                      </p:cBhvr>
                                      <p:tavLst>
                                        <p:tav tm="0">
                                          <p:val>
                                            <p:strVal val="ppt_y"/>
                                          </p:val>
                                        </p:tav>
                                        <p:tav tm="100000">
                                          <p:val>
                                            <p:strVal val="1+ppt_h/2"/>
                                          </p:val>
                                        </p:tav>
                                      </p:tavLst>
                                    </p:anim>
                                    <p:set>
                                      <p:cBhvr>
                                        <p:cTn id="820" dur="1" fill="hold">
                                          <p:stCondLst>
                                            <p:cond delay="2499"/>
                                          </p:stCondLst>
                                        </p:cTn>
                                        <p:tgtEl>
                                          <p:spTgt spid="97"/>
                                        </p:tgtEl>
                                        <p:attrNameLst>
                                          <p:attrName>style.visibility</p:attrName>
                                        </p:attrNameLst>
                                      </p:cBhvr>
                                      <p:to>
                                        <p:strVal val="hidden"/>
                                      </p:to>
                                    </p:set>
                                  </p:childTnLst>
                                </p:cTn>
                              </p:par>
                              <p:par>
                                <p:cTn id="821" presetID="2" presetClass="exit" presetSubtype="12" fill="hold" grpId="2" nodeType="withEffect">
                                  <p:stCondLst>
                                    <p:cond delay="0"/>
                                  </p:stCondLst>
                                  <p:childTnLst>
                                    <p:anim calcmode="lin" valueType="num">
                                      <p:cBhvr additive="base">
                                        <p:cTn id="822" dur="2500"/>
                                        <p:tgtEl>
                                          <p:spTgt spid="98"/>
                                        </p:tgtEl>
                                        <p:attrNameLst>
                                          <p:attrName>ppt_x</p:attrName>
                                        </p:attrNameLst>
                                      </p:cBhvr>
                                      <p:tavLst>
                                        <p:tav tm="0">
                                          <p:val>
                                            <p:strVal val="ppt_x"/>
                                          </p:val>
                                        </p:tav>
                                        <p:tav tm="100000">
                                          <p:val>
                                            <p:strVal val="0-ppt_w/2"/>
                                          </p:val>
                                        </p:tav>
                                      </p:tavLst>
                                    </p:anim>
                                    <p:anim calcmode="lin" valueType="num">
                                      <p:cBhvr additive="base">
                                        <p:cTn id="823" dur="2500"/>
                                        <p:tgtEl>
                                          <p:spTgt spid="98"/>
                                        </p:tgtEl>
                                        <p:attrNameLst>
                                          <p:attrName>ppt_y</p:attrName>
                                        </p:attrNameLst>
                                      </p:cBhvr>
                                      <p:tavLst>
                                        <p:tav tm="0">
                                          <p:val>
                                            <p:strVal val="ppt_y"/>
                                          </p:val>
                                        </p:tav>
                                        <p:tav tm="100000">
                                          <p:val>
                                            <p:strVal val="1+ppt_h/2"/>
                                          </p:val>
                                        </p:tav>
                                      </p:tavLst>
                                    </p:anim>
                                    <p:set>
                                      <p:cBhvr>
                                        <p:cTn id="824" dur="1" fill="hold">
                                          <p:stCondLst>
                                            <p:cond delay="2499"/>
                                          </p:stCondLst>
                                        </p:cTn>
                                        <p:tgtEl>
                                          <p:spTgt spid="98"/>
                                        </p:tgtEl>
                                        <p:attrNameLst>
                                          <p:attrName>style.visibility</p:attrName>
                                        </p:attrNameLst>
                                      </p:cBhvr>
                                      <p:to>
                                        <p:strVal val="hidden"/>
                                      </p:to>
                                    </p:set>
                                  </p:childTnLst>
                                </p:cTn>
                              </p:par>
                              <p:par>
                                <p:cTn id="825" presetID="2" presetClass="exit" presetSubtype="12" fill="hold" grpId="2" nodeType="withEffect">
                                  <p:stCondLst>
                                    <p:cond delay="0"/>
                                  </p:stCondLst>
                                  <p:childTnLst>
                                    <p:anim calcmode="lin" valueType="num">
                                      <p:cBhvr additive="base">
                                        <p:cTn id="826" dur="2500"/>
                                        <p:tgtEl>
                                          <p:spTgt spid="133"/>
                                        </p:tgtEl>
                                        <p:attrNameLst>
                                          <p:attrName>ppt_x</p:attrName>
                                        </p:attrNameLst>
                                      </p:cBhvr>
                                      <p:tavLst>
                                        <p:tav tm="0">
                                          <p:val>
                                            <p:strVal val="ppt_x"/>
                                          </p:val>
                                        </p:tav>
                                        <p:tav tm="100000">
                                          <p:val>
                                            <p:strVal val="0-ppt_w/2"/>
                                          </p:val>
                                        </p:tav>
                                      </p:tavLst>
                                    </p:anim>
                                    <p:anim calcmode="lin" valueType="num">
                                      <p:cBhvr additive="base">
                                        <p:cTn id="827" dur="2500"/>
                                        <p:tgtEl>
                                          <p:spTgt spid="133"/>
                                        </p:tgtEl>
                                        <p:attrNameLst>
                                          <p:attrName>ppt_y</p:attrName>
                                        </p:attrNameLst>
                                      </p:cBhvr>
                                      <p:tavLst>
                                        <p:tav tm="0">
                                          <p:val>
                                            <p:strVal val="ppt_y"/>
                                          </p:val>
                                        </p:tav>
                                        <p:tav tm="100000">
                                          <p:val>
                                            <p:strVal val="1+ppt_h/2"/>
                                          </p:val>
                                        </p:tav>
                                      </p:tavLst>
                                    </p:anim>
                                    <p:set>
                                      <p:cBhvr>
                                        <p:cTn id="828" dur="1" fill="hold">
                                          <p:stCondLst>
                                            <p:cond delay="2499"/>
                                          </p:stCondLst>
                                        </p:cTn>
                                        <p:tgtEl>
                                          <p:spTgt spid="133"/>
                                        </p:tgtEl>
                                        <p:attrNameLst>
                                          <p:attrName>style.visibility</p:attrName>
                                        </p:attrNameLst>
                                      </p:cBhvr>
                                      <p:to>
                                        <p:strVal val="hidden"/>
                                      </p:to>
                                    </p:set>
                                  </p:childTnLst>
                                </p:cTn>
                              </p:par>
                              <p:par>
                                <p:cTn id="829" presetID="2" presetClass="exit" presetSubtype="12" fill="hold" grpId="2" nodeType="withEffect">
                                  <p:stCondLst>
                                    <p:cond delay="0"/>
                                  </p:stCondLst>
                                  <p:childTnLst>
                                    <p:anim calcmode="lin" valueType="num">
                                      <p:cBhvr additive="base">
                                        <p:cTn id="830" dur="2500"/>
                                        <p:tgtEl>
                                          <p:spTgt spid="134"/>
                                        </p:tgtEl>
                                        <p:attrNameLst>
                                          <p:attrName>ppt_x</p:attrName>
                                        </p:attrNameLst>
                                      </p:cBhvr>
                                      <p:tavLst>
                                        <p:tav tm="0">
                                          <p:val>
                                            <p:strVal val="ppt_x"/>
                                          </p:val>
                                        </p:tav>
                                        <p:tav tm="100000">
                                          <p:val>
                                            <p:strVal val="0-ppt_w/2"/>
                                          </p:val>
                                        </p:tav>
                                      </p:tavLst>
                                    </p:anim>
                                    <p:anim calcmode="lin" valueType="num">
                                      <p:cBhvr additive="base">
                                        <p:cTn id="831" dur="2500"/>
                                        <p:tgtEl>
                                          <p:spTgt spid="134"/>
                                        </p:tgtEl>
                                        <p:attrNameLst>
                                          <p:attrName>ppt_y</p:attrName>
                                        </p:attrNameLst>
                                      </p:cBhvr>
                                      <p:tavLst>
                                        <p:tav tm="0">
                                          <p:val>
                                            <p:strVal val="ppt_y"/>
                                          </p:val>
                                        </p:tav>
                                        <p:tav tm="100000">
                                          <p:val>
                                            <p:strVal val="1+ppt_h/2"/>
                                          </p:val>
                                        </p:tav>
                                      </p:tavLst>
                                    </p:anim>
                                    <p:set>
                                      <p:cBhvr>
                                        <p:cTn id="832" dur="1" fill="hold">
                                          <p:stCondLst>
                                            <p:cond delay="2499"/>
                                          </p:stCondLst>
                                        </p:cTn>
                                        <p:tgtEl>
                                          <p:spTgt spid="134"/>
                                        </p:tgtEl>
                                        <p:attrNameLst>
                                          <p:attrName>style.visibility</p:attrName>
                                        </p:attrNameLst>
                                      </p:cBhvr>
                                      <p:to>
                                        <p:strVal val="hidden"/>
                                      </p:to>
                                    </p:set>
                                  </p:childTnLst>
                                </p:cTn>
                              </p:par>
                              <p:par>
                                <p:cTn id="833" presetID="2" presetClass="exit" presetSubtype="12" fill="hold" grpId="2" nodeType="withEffect">
                                  <p:stCondLst>
                                    <p:cond delay="0"/>
                                  </p:stCondLst>
                                  <p:childTnLst>
                                    <p:anim calcmode="lin" valueType="num">
                                      <p:cBhvr additive="base">
                                        <p:cTn id="834" dur="2500"/>
                                        <p:tgtEl>
                                          <p:spTgt spid="131"/>
                                        </p:tgtEl>
                                        <p:attrNameLst>
                                          <p:attrName>ppt_x</p:attrName>
                                        </p:attrNameLst>
                                      </p:cBhvr>
                                      <p:tavLst>
                                        <p:tav tm="0">
                                          <p:val>
                                            <p:strVal val="ppt_x"/>
                                          </p:val>
                                        </p:tav>
                                        <p:tav tm="100000">
                                          <p:val>
                                            <p:strVal val="0-ppt_w/2"/>
                                          </p:val>
                                        </p:tav>
                                      </p:tavLst>
                                    </p:anim>
                                    <p:anim calcmode="lin" valueType="num">
                                      <p:cBhvr additive="base">
                                        <p:cTn id="835" dur="2500"/>
                                        <p:tgtEl>
                                          <p:spTgt spid="131"/>
                                        </p:tgtEl>
                                        <p:attrNameLst>
                                          <p:attrName>ppt_y</p:attrName>
                                        </p:attrNameLst>
                                      </p:cBhvr>
                                      <p:tavLst>
                                        <p:tav tm="0">
                                          <p:val>
                                            <p:strVal val="ppt_y"/>
                                          </p:val>
                                        </p:tav>
                                        <p:tav tm="100000">
                                          <p:val>
                                            <p:strVal val="1+ppt_h/2"/>
                                          </p:val>
                                        </p:tav>
                                      </p:tavLst>
                                    </p:anim>
                                    <p:set>
                                      <p:cBhvr>
                                        <p:cTn id="836" dur="1" fill="hold">
                                          <p:stCondLst>
                                            <p:cond delay="2499"/>
                                          </p:stCondLst>
                                        </p:cTn>
                                        <p:tgtEl>
                                          <p:spTgt spid="131"/>
                                        </p:tgtEl>
                                        <p:attrNameLst>
                                          <p:attrName>style.visibility</p:attrName>
                                        </p:attrNameLst>
                                      </p:cBhvr>
                                      <p:to>
                                        <p:strVal val="hidden"/>
                                      </p:to>
                                    </p:set>
                                  </p:childTnLst>
                                </p:cTn>
                              </p:par>
                              <p:par>
                                <p:cTn id="837" presetID="2" presetClass="exit" presetSubtype="12" fill="hold" grpId="2" nodeType="withEffect">
                                  <p:stCondLst>
                                    <p:cond delay="0"/>
                                  </p:stCondLst>
                                  <p:childTnLst>
                                    <p:anim calcmode="lin" valueType="num">
                                      <p:cBhvr additive="base">
                                        <p:cTn id="838" dur="2500"/>
                                        <p:tgtEl>
                                          <p:spTgt spid="132"/>
                                        </p:tgtEl>
                                        <p:attrNameLst>
                                          <p:attrName>ppt_x</p:attrName>
                                        </p:attrNameLst>
                                      </p:cBhvr>
                                      <p:tavLst>
                                        <p:tav tm="0">
                                          <p:val>
                                            <p:strVal val="ppt_x"/>
                                          </p:val>
                                        </p:tav>
                                        <p:tav tm="100000">
                                          <p:val>
                                            <p:strVal val="0-ppt_w/2"/>
                                          </p:val>
                                        </p:tav>
                                      </p:tavLst>
                                    </p:anim>
                                    <p:anim calcmode="lin" valueType="num">
                                      <p:cBhvr additive="base">
                                        <p:cTn id="839" dur="2500"/>
                                        <p:tgtEl>
                                          <p:spTgt spid="132"/>
                                        </p:tgtEl>
                                        <p:attrNameLst>
                                          <p:attrName>ppt_y</p:attrName>
                                        </p:attrNameLst>
                                      </p:cBhvr>
                                      <p:tavLst>
                                        <p:tav tm="0">
                                          <p:val>
                                            <p:strVal val="ppt_y"/>
                                          </p:val>
                                        </p:tav>
                                        <p:tav tm="100000">
                                          <p:val>
                                            <p:strVal val="1+ppt_h/2"/>
                                          </p:val>
                                        </p:tav>
                                      </p:tavLst>
                                    </p:anim>
                                    <p:set>
                                      <p:cBhvr>
                                        <p:cTn id="840" dur="1" fill="hold">
                                          <p:stCondLst>
                                            <p:cond delay="2499"/>
                                          </p:stCondLst>
                                        </p:cTn>
                                        <p:tgtEl>
                                          <p:spTgt spid="132"/>
                                        </p:tgtEl>
                                        <p:attrNameLst>
                                          <p:attrName>style.visibility</p:attrName>
                                        </p:attrNameLst>
                                      </p:cBhvr>
                                      <p:to>
                                        <p:strVal val="hidden"/>
                                      </p:to>
                                    </p:set>
                                  </p:childTnLst>
                                </p:cTn>
                              </p:par>
                              <p:par>
                                <p:cTn id="841" presetID="2" presetClass="exit" presetSubtype="12" fill="hold" grpId="2" nodeType="withEffect">
                                  <p:stCondLst>
                                    <p:cond delay="0"/>
                                  </p:stCondLst>
                                  <p:childTnLst>
                                    <p:anim calcmode="lin" valueType="num">
                                      <p:cBhvr additive="base">
                                        <p:cTn id="842" dur="2500"/>
                                        <p:tgtEl>
                                          <p:spTgt spid="127"/>
                                        </p:tgtEl>
                                        <p:attrNameLst>
                                          <p:attrName>ppt_x</p:attrName>
                                        </p:attrNameLst>
                                      </p:cBhvr>
                                      <p:tavLst>
                                        <p:tav tm="0">
                                          <p:val>
                                            <p:strVal val="ppt_x"/>
                                          </p:val>
                                        </p:tav>
                                        <p:tav tm="100000">
                                          <p:val>
                                            <p:strVal val="0-ppt_w/2"/>
                                          </p:val>
                                        </p:tav>
                                      </p:tavLst>
                                    </p:anim>
                                    <p:anim calcmode="lin" valueType="num">
                                      <p:cBhvr additive="base">
                                        <p:cTn id="843" dur="2500"/>
                                        <p:tgtEl>
                                          <p:spTgt spid="127"/>
                                        </p:tgtEl>
                                        <p:attrNameLst>
                                          <p:attrName>ppt_y</p:attrName>
                                        </p:attrNameLst>
                                      </p:cBhvr>
                                      <p:tavLst>
                                        <p:tav tm="0">
                                          <p:val>
                                            <p:strVal val="ppt_y"/>
                                          </p:val>
                                        </p:tav>
                                        <p:tav tm="100000">
                                          <p:val>
                                            <p:strVal val="1+ppt_h/2"/>
                                          </p:val>
                                        </p:tav>
                                      </p:tavLst>
                                    </p:anim>
                                    <p:set>
                                      <p:cBhvr>
                                        <p:cTn id="844" dur="1" fill="hold">
                                          <p:stCondLst>
                                            <p:cond delay="2499"/>
                                          </p:stCondLst>
                                        </p:cTn>
                                        <p:tgtEl>
                                          <p:spTgt spid="127"/>
                                        </p:tgtEl>
                                        <p:attrNameLst>
                                          <p:attrName>style.visibility</p:attrName>
                                        </p:attrNameLst>
                                      </p:cBhvr>
                                      <p:to>
                                        <p:strVal val="hidden"/>
                                      </p:to>
                                    </p:set>
                                  </p:childTnLst>
                                </p:cTn>
                              </p:par>
                              <p:par>
                                <p:cTn id="845" presetID="2" presetClass="exit" presetSubtype="12" fill="hold" grpId="2" nodeType="withEffect">
                                  <p:stCondLst>
                                    <p:cond delay="0"/>
                                  </p:stCondLst>
                                  <p:childTnLst>
                                    <p:anim calcmode="lin" valueType="num">
                                      <p:cBhvr additive="base">
                                        <p:cTn id="846" dur="2500"/>
                                        <p:tgtEl>
                                          <p:spTgt spid="128"/>
                                        </p:tgtEl>
                                        <p:attrNameLst>
                                          <p:attrName>ppt_x</p:attrName>
                                        </p:attrNameLst>
                                      </p:cBhvr>
                                      <p:tavLst>
                                        <p:tav tm="0">
                                          <p:val>
                                            <p:strVal val="ppt_x"/>
                                          </p:val>
                                        </p:tav>
                                        <p:tav tm="100000">
                                          <p:val>
                                            <p:strVal val="0-ppt_w/2"/>
                                          </p:val>
                                        </p:tav>
                                      </p:tavLst>
                                    </p:anim>
                                    <p:anim calcmode="lin" valueType="num">
                                      <p:cBhvr additive="base">
                                        <p:cTn id="847" dur="2500"/>
                                        <p:tgtEl>
                                          <p:spTgt spid="128"/>
                                        </p:tgtEl>
                                        <p:attrNameLst>
                                          <p:attrName>ppt_y</p:attrName>
                                        </p:attrNameLst>
                                      </p:cBhvr>
                                      <p:tavLst>
                                        <p:tav tm="0">
                                          <p:val>
                                            <p:strVal val="ppt_y"/>
                                          </p:val>
                                        </p:tav>
                                        <p:tav tm="100000">
                                          <p:val>
                                            <p:strVal val="1+ppt_h/2"/>
                                          </p:val>
                                        </p:tav>
                                      </p:tavLst>
                                    </p:anim>
                                    <p:set>
                                      <p:cBhvr>
                                        <p:cTn id="848" dur="1" fill="hold">
                                          <p:stCondLst>
                                            <p:cond delay="2499"/>
                                          </p:stCondLst>
                                        </p:cTn>
                                        <p:tgtEl>
                                          <p:spTgt spid="128"/>
                                        </p:tgtEl>
                                        <p:attrNameLst>
                                          <p:attrName>style.visibility</p:attrName>
                                        </p:attrNameLst>
                                      </p:cBhvr>
                                      <p:to>
                                        <p:strVal val="hidden"/>
                                      </p:to>
                                    </p:set>
                                  </p:childTnLst>
                                </p:cTn>
                              </p:par>
                              <p:par>
                                <p:cTn id="849" presetID="2" presetClass="exit" presetSubtype="12" fill="hold" grpId="2" nodeType="withEffect">
                                  <p:stCondLst>
                                    <p:cond delay="0"/>
                                  </p:stCondLst>
                                  <p:childTnLst>
                                    <p:anim calcmode="lin" valueType="num">
                                      <p:cBhvr additive="base">
                                        <p:cTn id="850" dur="2500"/>
                                        <p:tgtEl>
                                          <p:spTgt spid="125"/>
                                        </p:tgtEl>
                                        <p:attrNameLst>
                                          <p:attrName>ppt_x</p:attrName>
                                        </p:attrNameLst>
                                      </p:cBhvr>
                                      <p:tavLst>
                                        <p:tav tm="0">
                                          <p:val>
                                            <p:strVal val="ppt_x"/>
                                          </p:val>
                                        </p:tav>
                                        <p:tav tm="100000">
                                          <p:val>
                                            <p:strVal val="0-ppt_w/2"/>
                                          </p:val>
                                        </p:tav>
                                      </p:tavLst>
                                    </p:anim>
                                    <p:anim calcmode="lin" valueType="num">
                                      <p:cBhvr additive="base">
                                        <p:cTn id="851" dur="2500"/>
                                        <p:tgtEl>
                                          <p:spTgt spid="125"/>
                                        </p:tgtEl>
                                        <p:attrNameLst>
                                          <p:attrName>ppt_y</p:attrName>
                                        </p:attrNameLst>
                                      </p:cBhvr>
                                      <p:tavLst>
                                        <p:tav tm="0">
                                          <p:val>
                                            <p:strVal val="ppt_y"/>
                                          </p:val>
                                        </p:tav>
                                        <p:tav tm="100000">
                                          <p:val>
                                            <p:strVal val="1+ppt_h/2"/>
                                          </p:val>
                                        </p:tav>
                                      </p:tavLst>
                                    </p:anim>
                                    <p:set>
                                      <p:cBhvr>
                                        <p:cTn id="852" dur="1" fill="hold">
                                          <p:stCondLst>
                                            <p:cond delay="2499"/>
                                          </p:stCondLst>
                                        </p:cTn>
                                        <p:tgtEl>
                                          <p:spTgt spid="125"/>
                                        </p:tgtEl>
                                        <p:attrNameLst>
                                          <p:attrName>style.visibility</p:attrName>
                                        </p:attrNameLst>
                                      </p:cBhvr>
                                      <p:to>
                                        <p:strVal val="hidden"/>
                                      </p:to>
                                    </p:set>
                                  </p:childTnLst>
                                </p:cTn>
                              </p:par>
                              <p:par>
                                <p:cTn id="853" presetID="2" presetClass="exit" presetSubtype="12" fill="hold" grpId="2" nodeType="withEffect">
                                  <p:stCondLst>
                                    <p:cond delay="0"/>
                                  </p:stCondLst>
                                  <p:childTnLst>
                                    <p:anim calcmode="lin" valueType="num">
                                      <p:cBhvr additive="base">
                                        <p:cTn id="854" dur="2500"/>
                                        <p:tgtEl>
                                          <p:spTgt spid="126"/>
                                        </p:tgtEl>
                                        <p:attrNameLst>
                                          <p:attrName>ppt_x</p:attrName>
                                        </p:attrNameLst>
                                      </p:cBhvr>
                                      <p:tavLst>
                                        <p:tav tm="0">
                                          <p:val>
                                            <p:strVal val="ppt_x"/>
                                          </p:val>
                                        </p:tav>
                                        <p:tav tm="100000">
                                          <p:val>
                                            <p:strVal val="0-ppt_w/2"/>
                                          </p:val>
                                        </p:tav>
                                      </p:tavLst>
                                    </p:anim>
                                    <p:anim calcmode="lin" valueType="num">
                                      <p:cBhvr additive="base">
                                        <p:cTn id="855" dur="2500"/>
                                        <p:tgtEl>
                                          <p:spTgt spid="126"/>
                                        </p:tgtEl>
                                        <p:attrNameLst>
                                          <p:attrName>ppt_y</p:attrName>
                                        </p:attrNameLst>
                                      </p:cBhvr>
                                      <p:tavLst>
                                        <p:tav tm="0">
                                          <p:val>
                                            <p:strVal val="ppt_y"/>
                                          </p:val>
                                        </p:tav>
                                        <p:tav tm="100000">
                                          <p:val>
                                            <p:strVal val="1+ppt_h/2"/>
                                          </p:val>
                                        </p:tav>
                                      </p:tavLst>
                                    </p:anim>
                                    <p:set>
                                      <p:cBhvr>
                                        <p:cTn id="856" dur="1" fill="hold">
                                          <p:stCondLst>
                                            <p:cond delay="2499"/>
                                          </p:stCondLst>
                                        </p:cTn>
                                        <p:tgtEl>
                                          <p:spTgt spid="126"/>
                                        </p:tgtEl>
                                        <p:attrNameLst>
                                          <p:attrName>style.visibility</p:attrName>
                                        </p:attrNameLst>
                                      </p:cBhvr>
                                      <p:to>
                                        <p:strVal val="hidden"/>
                                      </p:to>
                                    </p:set>
                                  </p:childTnLst>
                                </p:cTn>
                              </p:par>
                              <p:par>
                                <p:cTn id="857" presetID="2" presetClass="exit" presetSubtype="12" fill="hold" grpId="2" nodeType="withEffect">
                                  <p:stCondLst>
                                    <p:cond delay="0"/>
                                  </p:stCondLst>
                                  <p:childTnLst>
                                    <p:anim calcmode="lin" valueType="num">
                                      <p:cBhvr additive="base">
                                        <p:cTn id="858" dur="2500"/>
                                        <p:tgtEl>
                                          <p:spTgt spid="121"/>
                                        </p:tgtEl>
                                        <p:attrNameLst>
                                          <p:attrName>ppt_x</p:attrName>
                                        </p:attrNameLst>
                                      </p:cBhvr>
                                      <p:tavLst>
                                        <p:tav tm="0">
                                          <p:val>
                                            <p:strVal val="ppt_x"/>
                                          </p:val>
                                        </p:tav>
                                        <p:tav tm="100000">
                                          <p:val>
                                            <p:strVal val="0-ppt_w/2"/>
                                          </p:val>
                                        </p:tav>
                                      </p:tavLst>
                                    </p:anim>
                                    <p:anim calcmode="lin" valueType="num">
                                      <p:cBhvr additive="base">
                                        <p:cTn id="859" dur="2500"/>
                                        <p:tgtEl>
                                          <p:spTgt spid="121"/>
                                        </p:tgtEl>
                                        <p:attrNameLst>
                                          <p:attrName>ppt_y</p:attrName>
                                        </p:attrNameLst>
                                      </p:cBhvr>
                                      <p:tavLst>
                                        <p:tav tm="0">
                                          <p:val>
                                            <p:strVal val="ppt_y"/>
                                          </p:val>
                                        </p:tav>
                                        <p:tav tm="100000">
                                          <p:val>
                                            <p:strVal val="1+ppt_h/2"/>
                                          </p:val>
                                        </p:tav>
                                      </p:tavLst>
                                    </p:anim>
                                    <p:set>
                                      <p:cBhvr>
                                        <p:cTn id="860" dur="1" fill="hold">
                                          <p:stCondLst>
                                            <p:cond delay="2499"/>
                                          </p:stCondLst>
                                        </p:cTn>
                                        <p:tgtEl>
                                          <p:spTgt spid="121"/>
                                        </p:tgtEl>
                                        <p:attrNameLst>
                                          <p:attrName>style.visibility</p:attrName>
                                        </p:attrNameLst>
                                      </p:cBhvr>
                                      <p:to>
                                        <p:strVal val="hidden"/>
                                      </p:to>
                                    </p:set>
                                  </p:childTnLst>
                                </p:cTn>
                              </p:par>
                              <p:par>
                                <p:cTn id="861" presetID="2" presetClass="exit" presetSubtype="12" fill="hold" grpId="2" nodeType="withEffect">
                                  <p:stCondLst>
                                    <p:cond delay="0"/>
                                  </p:stCondLst>
                                  <p:childTnLst>
                                    <p:anim calcmode="lin" valueType="num">
                                      <p:cBhvr additive="base">
                                        <p:cTn id="862" dur="2500"/>
                                        <p:tgtEl>
                                          <p:spTgt spid="122"/>
                                        </p:tgtEl>
                                        <p:attrNameLst>
                                          <p:attrName>ppt_x</p:attrName>
                                        </p:attrNameLst>
                                      </p:cBhvr>
                                      <p:tavLst>
                                        <p:tav tm="0">
                                          <p:val>
                                            <p:strVal val="ppt_x"/>
                                          </p:val>
                                        </p:tav>
                                        <p:tav tm="100000">
                                          <p:val>
                                            <p:strVal val="0-ppt_w/2"/>
                                          </p:val>
                                        </p:tav>
                                      </p:tavLst>
                                    </p:anim>
                                    <p:anim calcmode="lin" valueType="num">
                                      <p:cBhvr additive="base">
                                        <p:cTn id="863" dur="2500"/>
                                        <p:tgtEl>
                                          <p:spTgt spid="122"/>
                                        </p:tgtEl>
                                        <p:attrNameLst>
                                          <p:attrName>ppt_y</p:attrName>
                                        </p:attrNameLst>
                                      </p:cBhvr>
                                      <p:tavLst>
                                        <p:tav tm="0">
                                          <p:val>
                                            <p:strVal val="ppt_y"/>
                                          </p:val>
                                        </p:tav>
                                        <p:tav tm="100000">
                                          <p:val>
                                            <p:strVal val="1+ppt_h/2"/>
                                          </p:val>
                                        </p:tav>
                                      </p:tavLst>
                                    </p:anim>
                                    <p:set>
                                      <p:cBhvr>
                                        <p:cTn id="864" dur="1" fill="hold">
                                          <p:stCondLst>
                                            <p:cond delay="2499"/>
                                          </p:stCondLst>
                                        </p:cTn>
                                        <p:tgtEl>
                                          <p:spTgt spid="122"/>
                                        </p:tgtEl>
                                        <p:attrNameLst>
                                          <p:attrName>style.visibility</p:attrName>
                                        </p:attrNameLst>
                                      </p:cBhvr>
                                      <p:to>
                                        <p:strVal val="hidden"/>
                                      </p:to>
                                    </p:set>
                                  </p:childTnLst>
                                </p:cTn>
                              </p:par>
                              <p:par>
                                <p:cTn id="865" presetID="2" presetClass="exit" presetSubtype="12" fill="hold" grpId="2" nodeType="withEffect">
                                  <p:stCondLst>
                                    <p:cond delay="0"/>
                                  </p:stCondLst>
                                  <p:childTnLst>
                                    <p:anim calcmode="lin" valueType="num">
                                      <p:cBhvr additive="base">
                                        <p:cTn id="866" dur="2500"/>
                                        <p:tgtEl>
                                          <p:spTgt spid="119"/>
                                        </p:tgtEl>
                                        <p:attrNameLst>
                                          <p:attrName>ppt_x</p:attrName>
                                        </p:attrNameLst>
                                      </p:cBhvr>
                                      <p:tavLst>
                                        <p:tav tm="0">
                                          <p:val>
                                            <p:strVal val="ppt_x"/>
                                          </p:val>
                                        </p:tav>
                                        <p:tav tm="100000">
                                          <p:val>
                                            <p:strVal val="0-ppt_w/2"/>
                                          </p:val>
                                        </p:tav>
                                      </p:tavLst>
                                    </p:anim>
                                    <p:anim calcmode="lin" valueType="num">
                                      <p:cBhvr additive="base">
                                        <p:cTn id="867" dur="2500"/>
                                        <p:tgtEl>
                                          <p:spTgt spid="119"/>
                                        </p:tgtEl>
                                        <p:attrNameLst>
                                          <p:attrName>ppt_y</p:attrName>
                                        </p:attrNameLst>
                                      </p:cBhvr>
                                      <p:tavLst>
                                        <p:tav tm="0">
                                          <p:val>
                                            <p:strVal val="ppt_y"/>
                                          </p:val>
                                        </p:tav>
                                        <p:tav tm="100000">
                                          <p:val>
                                            <p:strVal val="1+ppt_h/2"/>
                                          </p:val>
                                        </p:tav>
                                      </p:tavLst>
                                    </p:anim>
                                    <p:set>
                                      <p:cBhvr>
                                        <p:cTn id="868" dur="1" fill="hold">
                                          <p:stCondLst>
                                            <p:cond delay="2499"/>
                                          </p:stCondLst>
                                        </p:cTn>
                                        <p:tgtEl>
                                          <p:spTgt spid="119"/>
                                        </p:tgtEl>
                                        <p:attrNameLst>
                                          <p:attrName>style.visibility</p:attrName>
                                        </p:attrNameLst>
                                      </p:cBhvr>
                                      <p:to>
                                        <p:strVal val="hidden"/>
                                      </p:to>
                                    </p:set>
                                  </p:childTnLst>
                                </p:cTn>
                              </p:par>
                              <p:par>
                                <p:cTn id="869" presetID="2" presetClass="exit" presetSubtype="12" fill="hold" grpId="2" nodeType="withEffect">
                                  <p:stCondLst>
                                    <p:cond delay="0"/>
                                  </p:stCondLst>
                                  <p:childTnLst>
                                    <p:anim calcmode="lin" valueType="num">
                                      <p:cBhvr additive="base">
                                        <p:cTn id="870" dur="2500"/>
                                        <p:tgtEl>
                                          <p:spTgt spid="120"/>
                                        </p:tgtEl>
                                        <p:attrNameLst>
                                          <p:attrName>ppt_x</p:attrName>
                                        </p:attrNameLst>
                                      </p:cBhvr>
                                      <p:tavLst>
                                        <p:tav tm="0">
                                          <p:val>
                                            <p:strVal val="ppt_x"/>
                                          </p:val>
                                        </p:tav>
                                        <p:tav tm="100000">
                                          <p:val>
                                            <p:strVal val="0-ppt_w/2"/>
                                          </p:val>
                                        </p:tav>
                                      </p:tavLst>
                                    </p:anim>
                                    <p:anim calcmode="lin" valueType="num">
                                      <p:cBhvr additive="base">
                                        <p:cTn id="871" dur="2500"/>
                                        <p:tgtEl>
                                          <p:spTgt spid="120"/>
                                        </p:tgtEl>
                                        <p:attrNameLst>
                                          <p:attrName>ppt_y</p:attrName>
                                        </p:attrNameLst>
                                      </p:cBhvr>
                                      <p:tavLst>
                                        <p:tav tm="0">
                                          <p:val>
                                            <p:strVal val="ppt_y"/>
                                          </p:val>
                                        </p:tav>
                                        <p:tav tm="100000">
                                          <p:val>
                                            <p:strVal val="1+ppt_h/2"/>
                                          </p:val>
                                        </p:tav>
                                      </p:tavLst>
                                    </p:anim>
                                    <p:set>
                                      <p:cBhvr>
                                        <p:cTn id="872" dur="1" fill="hold">
                                          <p:stCondLst>
                                            <p:cond delay="2499"/>
                                          </p:stCondLst>
                                        </p:cTn>
                                        <p:tgtEl>
                                          <p:spTgt spid="120"/>
                                        </p:tgtEl>
                                        <p:attrNameLst>
                                          <p:attrName>style.visibility</p:attrName>
                                        </p:attrNameLst>
                                      </p:cBhvr>
                                      <p:to>
                                        <p:strVal val="hidden"/>
                                      </p:to>
                                    </p:set>
                                  </p:childTnLst>
                                </p:cTn>
                              </p:par>
                              <p:par>
                                <p:cTn id="873" presetID="2" presetClass="exit" presetSubtype="12" fill="hold" grpId="2" nodeType="withEffect">
                                  <p:stCondLst>
                                    <p:cond delay="0"/>
                                  </p:stCondLst>
                                  <p:childTnLst>
                                    <p:anim calcmode="lin" valueType="num">
                                      <p:cBhvr additive="base">
                                        <p:cTn id="874" dur="2500"/>
                                        <p:tgtEl>
                                          <p:spTgt spid="155"/>
                                        </p:tgtEl>
                                        <p:attrNameLst>
                                          <p:attrName>ppt_x</p:attrName>
                                        </p:attrNameLst>
                                      </p:cBhvr>
                                      <p:tavLst>
                                        <p:tav tm="0">
                                          <p:val>
                                            <p:strVal val="ppt_x"/>
                                          </p:val>
                                        </p:tav>
                                        <p:tav tm="100000">
                                          <p:val>
                                            <p:strVal val="0-ppt_w/2"/>
                                          </p:val>
                                        </p:tav>
                                      </p:tavLst>
                                    </p:anim>
                                    <p:anim calcmode="lin" valueType="num">
                                      <p:cBhvr additive="base">
                                        <p:cTn id="875" dur="2500"/>
                                        <p:tgtEl>
                                          <p:spTgt spid="155"/>
                                        </p:tgtEl>
                                        <p:attrNameLst>
                                          <p:attrName>ppt_y</p:attrName>
                                        </p:attrNameLst>
                                      </p:cBhvr>
                                      <p:tavLst>
                                        <p:tav tm="0">
                                          <p:val>
                                            <p:strVal val="ppt_y"/>
                                          </p:val>
                                        </p:tav>
                                        <p:tav tm="100000">
                                          <p:val>
                                            <p:strVal val="1+ppt_h/2"/>
                                          </p:val>
                                        </p:tav>
                                      </p:tavLst>
                                    </p:anim>
                                    <p:set>
                                      <p:cBhvr>
                                        <p:cTn id="876" dur="1" fill="hold">
                                          <p:stCondLst>
                                            <p:cond delay="2499"/>
                                          </p:stCondLst>
                                        </p:cTn>
                                        <p:tgtEl>
                                          <p:spTgt spid="155"/>
                                        </p:tgtEl>
                                        <p:attrNameLst>
                                          <p:attrName>style.visibility</p:attrName>
                                        </p:attrNameLst>
                                      </p:cBhvr>
                                      <p:to>
                                        <p:strVal val="hidden"/>
                                      </p:to>
                                    </p:set>
                                  </p:childTnLst>
                                </p:cTn>
                              </p:par>
                              <p:par>
                                <p:cTn id="877" presetID="2" presetClass="exit" presetSubtype="12" fill="hold" grpId="2" nodeType="withEffect">
                                  <p:stCondLst>
                                    <p:cond delay="0"/>
                                  </p:stCondLst>
                                  <p:childTnLst>
                                    <p:anim calcmode="lin" valueType="num">
                                      <p:cBhvr additive="base">
                                        <p:cTn id="878" dur="2500"/>
                                        <p:tgtEl>
                                          <p:spTgt spid="156"/>
                                        </p:tgtEl>
                                        <p:attrNameLst>
                                          <p:attrName>ppt_x</p:attrName>
                                        </p:attrNameLst>
                                      </p:cBhvr>
                                      <p:tavLst>
                                        <p:tav tm="0">
                                          <p:val>
                                            <p:strVal val="ppt_x"/>
                                          </p:val>
                                        </p:tav>
                                        <p:tav tm="100000">
                                          <p:val>
                                            <p:strVal val="0-ppt_w/2"/>
                                          </p:val>
                                        </p:tav>
                                      </p:tavLst>
                                    </p:anim>
                                    <p:anim calcmode="lin" valueType="num">
                                      <p:cBhvr additive="base">
                                        <p:cTn id="879" dur="2500"/>
                                        <p:tgtEl>
                                          <p:spTgt spid="156"/>
                                        </p:tgtEl>
                                        <p:attrNameLst>
                                          <p:attrName>ppt_y</p:attrName>
                                        </p:attrNameLst>
                                      </p:cBhvr>
                                      <p:tavLst>
                                        <p:tav tm="0">
                                          <p:val>
                                            <p:strVal val="ppt_y"/>
                                          </p:val>
                                        </p:tav>
                                        <p:tav tm="100000">
                                          <p:val>
                                            <p:strVal val="1+ppt_h/2"/>
                                          </p:val>
                                        </p:tav>
                                      </p:tavLst>
                                    </p:anim>
                                    <p:set>
                                      <p:cBhvr>
                                        <p:cTn id="880" dur="1" fill="hold">
                                          <p:stCondLst>
                                            <p:cond delay="2499"/>
                                          </p:stCondLst>
                                        </p:cTn>
                                        <p:tgtEl>
                                          <p:spTgt spid="156"/>
                                        </p:tgtEl>
                                        <p:attrNameLst>
                                          <p:attrName>style.visibility</p:attrName>
                                        </p:attrNameLst>
                                      </p:cBhvr>
                                      <p:to>
                                        <p:strVal val="hidden"/>
                                      </p:to>
                                    </p:set>
                                  </p:childTnLst>
                                </p:cTn>
                              </p:par>
                              <p:par>
                                <p:cTn id="881" presetID="2" presetClass="exit" presetSubtype="12" fill="hold" grpId="2" nodeType="withEffect">
                                  <p:stCondLst>
                                    <p:cond delay="0"/>
                                  </p:stCondLst>
                                  <p:childTnLst>
                                    <p:anim calcmode="lin" valueType="num">
                                      <p:cBhvr additive="base">
                                        <p:cTn id="882" dur="2500"/>
                                        <p:tgtEl>
                                          <p:spTgt spid="153"/>
                                        </p:tgtEl>
                                        <p:attrNameLst>
                                          <p:attrName>ppt_x</p:attrName>
                                        </p:attrNameLst>
                                      </p:cBhvr>
                                      <p:tavLst>
                                        <p:tav tm="0">
                                          <p:val>
                                            <p:strVal val="ppt_x"/>
                                          </p:val>
                                        </p:tav>
                                        <p:tav tm="100000">
                                          <p:val>
                                            <p:strVal val="0-ppt_w/2"/>
                                          </p:val>
                                        </p:tav>
                                      </p:tavLst>
                                    </p:anim>
                                    <p:anim calcmode="lin" valueType="num">
                                      <p:cBhvr additive="base">
                                        <p:cTn id="883" dur="2500"/>
                                        <p:tgtEl>
                                          <p:spTgt spid="153"/>
                                        </p:tgtEl>
                                        <p:attrNameLst>
                                          <p:attrName>ppt_y</p:attrName>
                                        </p:attrNameLst>
                                      </p:cBhvr>
                                      <p:tavLst>
                                        <p:tav tm="0">
                                          <p:val>
                                            <p:strVal val="ppt_y"/>
                                          </p:val>
                                        </p:tav>
                                        <p:tav tm="100000">
                                          <p:val>
                                            <p:strVal val="1+ppt_h/2"/>
                                          </p:val>
                                        </p:tav>
                                      </p:tavLst>
                                    </p:anim>
                                    <p:set>
                                      <p:cBhvr>
                                        <p:cTn id="884" dur="1" fill="hold">
                                          <p:stCondLst>
                                            <p:cond delay="2499"/>
                                          </p:stCondLst>
                                        </p:cTn>
                                        <p:tgtEl>
                                          <p:spTgt spid="153"/>
                                        </p:tgtEl>
                                        <p:attrNameLst>
                                          <p:attrName>style.visibility</p:attrName>
                                        </p:attrNameLst>
                                      </p:cBhvr>
                                      <p:to>
                                        <p:strVal val="hidden"/>
                                      </p:to>
                                    </p:set>
                                  </p:childTnLst>
                                </p:cTn>
                              </p:par>
                              <p:par>
                                <p:cTn id="885" presetID="2" presetClass="exit" presetSubtype="12" fill="hold" grpId="2" nodeType="withEffect">
                                  <p:stCondLst>
                                    <p:cond delay="0"/>
                                  </p:stCondLst>
                                  <p:childTnLst>
                                    <p:anim calcmode="lin" valueType="num">
                                      <p:cBhvr additive="base">
                                        <p:cTn id="886" dur="2500"/>
                                        <p:tgtEl>
                                          <p:spTgt spid="154"/>
                                        </p:tgtEl>
                                        <p:attrNameLst>
                                          <p:attrName>ppt_x</p:attrName>
                                        </p:attrNameLst>
                                      </p:cBhvr>
                                      <p:tavLst>
                                        <p:tav tm="0">
                                          <p:val>
                                            <p:strVal val="ppt_x"/>
                                          </p:val>
                                        </p:tav>
                                        <p:tav tm="100000">
                                          <p:val>
                                            <p:strVal val="0-ppt_w/2"/>
                                          </p:val>
                                        </p:tav>
                                      </p:tavLst>
                                    </p:anim>
                                    <p:anim calcmode="lin" valueType="num">
                                      <p:cBhvr additive="base">
                                        <p:cTn id="887" dur="2500"/>
                                        <p:tgtEl>
                                          <p:spTgt spid="154"/>
                                        </p:tgtEl>
                                        <p:attrNameLst>
                                          <p:attrName>ppt_y</p:attrName>
                                        </p:attrNameLst>
                                      </p:cBhvr>
                                      <p:tavLst>
                                        <p:tav tm="0">
                                          <p:val>
                                            <p:strVal val="ppt_y"/>
                                          </p:val>
                                        </p:tav>
                                        <p:tav tm="100000">
                                          <p:val>
                                            <p:strVal val="1+ppt_h/2"/>
                                          </p:val>
                                        </p:tav>
                                      </p:tavLst>
                                    </p:anim>
                                    <p:set>
                                      <p:cBhvr>
                                        <p:cTn id="888" dur="1" fill="hold">
                                          <p:stCondLst>
                                            <p:cond delay="2499"/>
                                          </p:stCondLst>
                                        </p:cTn>
                                        <p:tgtEl>
                                          <p:spTgt spid="154"/>
                                        </p:tgtEl>
                                        <p:attrNameLst>
                                          <p:attrName>style.visibility</p:attrName>
                                        </p:attrNameLst>
                                      </p:cBhvr>
                                      <p:to>
                                        <p:strVal val="hidden"/>
                                      </p:to>
                                    </p:set>
                                  </p:childTnLst>
                                </p:cTn>
                              </p:par>
                              <p:par>
                                <p:cTn id="889" presetID="2" presetClass="exit" presetSubtype="12" fill="hold" grpId="2" nodeType="withEffect">
                                  <p:stCondLst>
                                    <p:cond delay="0"/>
                                  </p:stCondLst>
                                  <p:childTnLst>
                                    <p:anim calcmode="lin" valueType="num">
                                      <p:cBhvr additive="base">
                                        <p:cTn id="890" dur="2500"/>
                                        <p:tgtEl>
                                          <p:spTgt spid="149"/>
                                        </p:tgtEl>
                                        <p:attrNameLst>
                                          <p:attrName>ppt_x</p:attrName>
                                        </p:attrNameLst>
                                      </p:cBhvr>
                                      <p:tavLst>
                                        <p:tav tm="0">
                                          <p:val>
                                            <p:strVal val="ppt_x"/>
                                          </p:val>
                                        </p:tav>
                                        <p:tav tm="100000">
                                          <p:val>
                                            <p:strVal val="0-ppt_w/2"/>
                                          </p:val>
                                        </p:tav>
                                      </p:tavLst>
                                    </p:anim>
                                    <p:anim calcmode="lin" valueType="num">
                                      <p:cBhvr additive="base">
                                        <p:cTn id="891" dur="2500"/>
                                        <p:tgtEl>
                                          <p:spTgt spid="149"/>
                                        </p:tgtEl>
                                        <p:attrNameLst>
                                          <p:attrName>ppt_y</p:attrName>
                                        </p:attrNameLst>
                                      </p:cBhvr>
                                      <p:tavLst>
                                        <p:tav tm="0">
                                          <p:val>
                                            <p:strVal val="ppt_y"/>
                                          </p:val>
                                        </p:tav>
                                        <p:tav tm="100000">
                                          <p:val>
                                            <p:strVal val="1+ppt_h/2"/>
                                          </p:val>
                                        </p:tav>
                                      </p:tavLst>
                                    </p:anim>
                                    <p:set>
                                      <p:cBhvr>
                                        <p:cTn id="892" dur="1" fill="hold">
                                          <p:stCondLst>
                                            <p:cond delay="2499"/>
                                          </p:stCondLst>
                                        </p:cTn>
                                        <p:tgtEl>
                                          <p:spTgt spid="149"/>
                                        </p:tgtEl>
                                        <p:attrNameLst>
                                          <p:attrName>style.visibility</p:attrName>
                                        </p:attrNameLst>
                                      </p:cBhvr>
                                      <p:to>
                                        <p:strVal val="hidden"/>
                                      </p:to>
                                    </p:set>
                                  </p:childTnLst>
                                </p:cTn>
                              </p:par>
                              <p:par>
                                <p:cTn id="893" presetID="2" presetClass="exit" presetSubtype="12" fill="hold" grpId="2" nodeType="withEffect">
                                  <p:stCondLst>
                                    <p:cond delay="0"/>
                                  </p:stCondLst>
                                  <p:childTnLst>
                                    <p:anim calcmode="lin" valueType="num">
                                      <p:cBhvr additive="base">
                                        <p:cTn id="894" dur="2500"/>
                                        <p:tgtEl>
                                          <p:spTgt spid="150"/>
                                        </p:tgtEl>
                                        <p:attrNameLst>
                                          <p:attrName>ppt_x</p:attrName>
                                        </p:attrNameLst>
                                      </p:cBhvr>
                                      <p:tavLst>
                                        <p:tav tm="0">
                                          <p:val>
                                            <p:strVal val="ppt_x"/>
                                          </p:val>
                                        </p:tav>
                                        <p:tav tm="100000">
                                          <p:val>
                                            <p:strVal val="0-ppt_w/2"/>
                                          </p:val>
                                        </p:tav>
                                      </p:tavLst>
                                    </p:anim>
                                    <p:anim calcmode="lin" valueType="num">
                                      <p:cBhvr additive="base">
                                        <p:cTn id="895" dur="2500"/>
                                        <p:tgtEl>
                                          <p:spTgt spid="150"/>
                                        </p:tgtEl>
                                        <p:attrNameLst>
                                          <p:attrName>ppt_y</p:attrName>
                                        </p:attrNameLst>
                                      </p:cBhvr>
                                      <p:tavLst>
                                        <p:tav tm="0">
                                          <p:val>
                                            <p:strVal val="ppt_y"/>
                                          </p:val>
                                        </p:tav>
                                        <p:tav tm="100000">
                                          <p:val>
                                            <p:strVal val="1+ppt_h/2"/>
                                          </p:val>
                                        </p:tav>
                                      </p:tavLst>
                                    </p:anim>
                                    <p:set>
                                      <p:cBhvr>
                                        <p:cTn id="896" dur="1" fill="hold">
                                          <p:stCondLst>
                                            <p:cond delay="2499"/>
                                          </p:stCondLst>
                                        </p:cTn>
                                        <p:tgtEl>
                                          <p:spTgt spid="150"/>
                                        </p:tgtEl>
                                        <p:attrNameLst>
                                          <p:attrName>style.visibility</p:attrName>
                                        </p:attrNameLst>
                                      </p:cBhvr>
                                      <p:to>
                                        <p:strVal val="hidden"/>
                                      </p:to>
                                    </p:set>
                                  </p:childTnLst>
                                </p:cTn>
                              </p:par>
                              <p:par>
                                <p:cTn id="897" presetID="2" presetClass="exit" presetSubtype="12" fill="hold" grpId="2" nodeType="withEffect">
                                  <p:stCondLst>
                                    <p:cond delay="0"/>
                                  </p:stCondLst>
                                  <p:childTnLst>
                                    <p:anim calcmode="lin" valueType="num">
                                      <p:cBhvr additive="base">
                                        <p:cTn id="898" dur="2500"/>
                                        <p:tgtEl>
                                          <p:spTgt spid="147"/>
                                        </p:tgtEl>
                                        <p:attrNameLst>
                                          <p:attrName>ppt_x</p:attrName>
                                        </p:attrNameLst>
                                      </p:cBhvr>
                                      <p:tavLst>
                                        <p:tav tm="0">
                                          <p:val>
                                            <p:strVal val="ppt_x"/>
                                          </p:val>
                                        </p:tav>
                                        <p:tav tm="100000">
                                          <p:val>
                                            <p:strVal val="0-ppt_w/2"/>
                                          </p:val>
                                        </p:tav>
                                      </p:tavLst>
                                    </p:anim>
                                    <p:anim calcmode="lin" valueType="num">
                                      <p:cBhvr additive="base">
                                        <p:cTn id="899" dur="2500"/>
                                        <p:tgtEl>
                                          <p:spTgt spid="147"/>
                                        </p:tgtEl>
                                        <p:attrNameLst>
                                          <p:attrName>ppt_y</p:attrName>
                                        </p:attrNameLst>
                                      </p:cBhvr>
                                      <p:tavLst>
                                        <p:tav tm="0">
                                          <p:val>
                                            <p:strVal val="ppt_y"/>
                                          </p:val>
                                        </p:tav>
                                        <p:tav tm="100000">
                                          <p:val>
                                            <p:strVal val="1+ppt_h/2"/>
                                          </p:val>
                                        </p:tav>
                                      </p:tavLst>
                                    </p:anim>
                                    <p:set>
                                      <p:cBhvr>
                                        <p:cTn id="900" dur="1" fill="hold">
                                          <p:stCondLst>
                                            <p:cond delay="2499"/>
                                          </p:stCondLst>
                                        </p:cTn>
                                        <p:tgtEl>
                                          <p:spTgt spid="147"/>
                                        </p:tgtEl>
                                        <p:attrNameLst>
                                          <p:attrName>style.visibility</p:attrName>
                                        </p:attrNameLst>
                                      </p:cBhvr>
                                      <p:to>
                                        <p:strVal val="hidden"/>
                                      </p:to>
                                    </p:set>
                                  </p:childTnLst>
                                </p:cTn>
                              </p:par>
                              <p:par>
                                <p:cTn id="901" presetID="2" presetClass="exit" presetSubtype="12" fill="hold" grpId="2" nodeType="withEffect">
                                  <p:stCondLst>
                                    <p:cond delay="0"/>
                                  </p:stCondLst>
                                  <p:childTnLst>
                                    <p:anim calcmode="lin" valueType="num">
                                      <p:cBhvr additive="base">
                                        <p:cTn id="902" dur="2500"/>
                                        <p:tgtEl>
                                          <p:spTgt spid="148"/>
                                        </p:tgtEl>
                                        <p:attrNameLst>
                                          <p:attrName>ppt_x</p:attrName>
                                        </p:attrNameLst>
                                      </p:cBhvr>
                                      <p:tavLst>
                                        <p:tav tm="0">
                                          <p:val>
                                            <p:strVal val="ppt_x"/>
                                          </p:val>
                                        </p:tav>
                                        <p:tav tm="100000">
                                          <p:val>
                                            <p:strVal val="0-ppt_w/2"/>
                                          </p:val>
                                        </p:tav>
                                      </p:tavLst>
                                    </p:anim>
                                    <p:anim calcmode="lin" valueType="num">
                                      <p:cBhvr additive="base">
                                        <p:cTn id="903" dur="2500"/>
                                        <p:tgtEl>
                                          <p:spTgt spid="148"/>
                                        </p:tgtEl>
                                        <p:attrNameLst>
                                          <p:attrName>ppt_y</p:attrName>
                                        </p:attrNameLst>
                                      </p:cBhvr>
                                      <p:tavLst>
                                        <p:tav tm="0">
                                          <p:val>
                                            <p:strVal val="ppt_y"/>
                                          </p:val>
                                        </p:tav>
                                        <p:tav tm="100000">
                                          <p:val>
                                            <p:strVal val="1+ppt_h/2"/>
                                          </p:val>
                                        </p:tav>
                                      </p:tavLst>
                                    </p:anim>
                                    <p:set>
                                      <p:cBhvr>
                                        <p:cTn id="904" dur="1" fill="hold">
                                          <p:stCondLst>
                                            <p:cond delay="2499"/>
                                          </p:stCondLst>
                                        </p:cTn>
                                        <p:tgtEl>
                                          <p:spTgt spid="148"/>
                                        </p:tgtEl>
                                        <p:attrNameLst>
                                          <p:attrName>style.visibility</p:attrName>
                                        </p:attrNameLst>
                                      </p:cBhvr>
                                      <p:to>
                                        <p:strVal val="hidden"/>
                                      </p:to>
                                    </p:set>
                                  </p:childTnLst>
                                </p:cTn>
                              </p:par>
                              <p:par>
                                <p:cTn id="905" presetID="2" presetClass="exit" presetSubtype="12" fill="hold" grpId="2" nodeType="withEffect">
                                  <p:stCondLst>
                                    <p:cond delay="0"/>
                                  </p:stCondLst>
                                  <p:childTnLst>
                                    <p:anim calcmode="lin" valueType="num">
                                      <p:cBhvr additive="base">
                                        <p:cTn id="906" dur="2500"/>
                                        <p:tgtEl>
                                          <p:spTgt spid="143"/>
                                        </p:tgtEl>
                                        <p:attrNameLst>
                                          <p:attrName>ppt_x</p:attrName>
                                        </p:attrNameLst>
                                      </p:cBhvr>
                                      <p:tavLst>
                                        <p:tav tm="0">
                                          <p:val>
                                            <p:strVal val="ppt_x"/>
                                          </p:val>
                                        </p:tav>
                                        <p:tav tm="100000">
                                          <p:val>
                                            <p:strVal val="0-ppt_w/2"/>
                                          </p:val>
                                        </p:tav>
                                      </p:tavLst>
                                    </p:anim>
                                    <p:anim calcmode="lin" valueType="num">
                                      <p:cBhvr additive="base">
                                        <p:cTn id="907" dur="2500"/>
                                        <p:tgtEl>
                                          <p:spTgt spid="143"/>
                                        </p:tgtEl>
                                        <p:attrNameLst>
                                          <p:attrName>ppt_y</p:attrName>
                                        </p:attrNameLst>
                                      </p:cBhvr>
                                      <p:tavLst>
                                        <p:tav tm="0">
                                          <p:val>
                                            <p:strVal val="ppt_y"/>
                                          </p:val>
                                        </p:tav>
                                        <p:tav tm="100000">
                                          <p:val>
                                            <p:strVal val="1+ppt_h/2"/>
                                          </p:val>
                                        </p:tav>
                                      </p:tavLst>
                                    </p:anim>
                                    <p:set>
                                      <p:cBhvr>
                                        <p:cTn id="908" dur="1" fill="hold">
                                          <p:stCondLst>
                                            <p:cond delay="2499"/>
                                          </p:stCondLst>
                                        </p:cTn>
                                        <p:tgtEl>
                                          <p:spTgt spid="143"/>
                                        </p:tgtEl>
                                        <p:attrNameLst>
                                          <p:attrName>style.visibility</p:attrName>
                                        </p:attrNameLst>
                                      </p:cBhvr>
                                      <p:to>
                                        <p:strVal val="hidden"/>
                                      </p:to>
                                    </p:set>
                                  </p:childTnLst>
                                </p:cTn>
                              </p:par>
                              <p:par>
                                <p:cTn id="909" presetID="2" presetClass="exit" presetSubtype="12" fill="hold" grpId="2" nodeType="withEffect">
                                  <p:stCondLst>
                                    <p:cond delay="0"/>
                                  </p:stCondLst>
                                  <p:childTnLst>
                                    <p:anim calcmode="lin" valueType="num">
                                      <p:cBhvr additive="base">
                                        <p:cTn id="910" dur="2500"/>
                                        <p:tgtEl>
                                          <p:spTgt spid="144"/>
                                        </p:tgtEl>
                                        <p:attrNameLst>
                                          <p:attrName>ppt_x</p:attrName>
                                        </p:attrNameLst>
                                      </p:cBhvr>
                                      <p:tavLst>
                                        <p:tav tm="0">
                                          <p:val>
                                            <p:strVal val="ppt_x"/>
                                          </p:val>
                                        </p:tav>
                                        <p:tav tm="100000">
                                          <p:val>
                                            <p:strVal val="0-ppt_w/2"/>
                                          </p:val>
                                        </p:tav>
                                      </p:tavLst>
                                    </p:anim>
                                    <p:anim calcmode="lin" valueType="num">
                                      <p:cBhvr additive="base">
                                        <p:cTn id="911" dur="2500"/>
                                        <p:tgtEl>
                                          <p:spTgt spid="144"/>
                                        </p:tgtEl>
                                        <p:attrNameLst>
                                          <p:attrName>ppt_y</p:attrName>
                                        </p:attrNameLst>
                                      </p:cBhvr>
                                      <p:tavLst>
                                        <p:tav tm="0">
                                          <p:val>
                                            <p:strVal val="ppt_y"/>
                                          </p:val>
                                        </p:tav>
                                        <p:tav tm="100000">
                                          <p:val>
                                            <p:strVal val="1+ppt_h/2"/>
                                          </p:val>
                                        </p:tav>
                                      </p:tavLst>
                                    </p:anim>
                                    <p:set>
                                      <p:cBhvr>
                                        <p:cTn id="912" dur="1" fill="hold">
                                          <p:stCondLst>
                                            <p:cond delay="2499"/>
                                          </p:stCondLst>
                                        </p:cTn>
                                        <p:tgtEl>
                                          <p:spTgt spid="144"/>
                                        </p:tgtEl>
                                        <p:attrNameLst>
                                          <p:attrName>style.visibility</p:attrName>
                                        </p:attrNameLst>
                                      </p:cBhvr>
                                      <p:to>
                                        <p:strVal val="hidden"/>
                                      </p:to>
                                    </p:set>
                                  </p:childTnLst>
                                </p:cTn>
                              </p:par>
                              <p:par>
                                <p:cTn id="913" presetID="2" presetClass="exit" presetSubtype="12" fill="hold" grpId="2" nodeType="withEffect">
                                  <p:stCondLst>
                                    <p:cond delay="0"/>
                                  </p:stCondLst>
                                  <p:childTnLst>
                                    <p:anim calcmode="lin" valueType="num">
                                      <p:cBhvr additive="base">
                                        <p:cTn id="914" dur="2500"/>
                                        <p:tgtEl>
                                          <p:spTgt spid="141"/>
                                        </p:tgtEl>
                                        <p:attrNameLst>
                                          <p:attrName>ppt_x</p:attrName>
                                        </p:attrNameLst>
                                      </p:cBhvr>
                                      <p:tavLst>
                                        <p:tav tm="0">
                                          <p:val>
                                            <p:strVal val="ppt_x"/>
                                          </p:val>
                                        </p:tav>
                                        <p:tav tm="100000">
                                          <p:val>
                                            <p:strVal val="0-ppt_w/2"/>
                                          </p:val>
                                        </p:tav>
                                      </p:tavLst>
                                    </p:anim>
                                    <p:anim calcmode="lin" valueType="num">
                                      <p:cBhvr additive="base">
                                        <p:cTn id="915" dur="2500"/>
                                        <p:tgtEl>
                                          <p:spTgt spid="141"/>
                                        </p:tgtEl>
                                        <p:attrNameLst>
                                          <p:attrName>ppt_y</p:attrName>
                                        </p:attrNameLst>
                                      </p:cBhvr>
                                      <p:tavLst>
                                        <p:tav tm="0">
                                          <p:val>
                                            <p:strVal val="ppt_y"/>
                                          </p:val>
                                        </p:tav>
                                        <p:tav tm="100000">
                                          <p:val>
                                            <p:strVal val="1+ppt_h/2"/>
                                          </p:val>
                                        </p:tav>
                                      </p:tavLst>
                                    </p:anim>
                                    <p:set>
                                      <p:cBhvr>
                                        <p:cTn id="916" dur="1" fill="hold">
                                          <p:stCondLst>
                                            <p:cond delay="2499"/>
                                          </p:stCondLst>
                                        </p:cTn>
                                        <p:tgtEl>
                                          <p:spTgt spid="141"/>
                                        </p:tgtEl>
                                        <p:attrNameLst>
                                          <p:attrName>style.visibility</p:attrName>
                                        </p:attrNameLst>
                                      </p:cBhvr>
                                      <p:to>
                                        <p:strVal val="hidden"/>
                                      </p:to>
                                    </p:set>
                                  </p:childTnLst>
                                </p:cTn>
                              </p:par>
                              <p:par>
                                <p:cTn id="917" presetID="2" presetClass="exit" presetSubtype="12" fill="hold" grpId="2" nodeType="withEffect">
                                  <p:stCondLst>
                                    <p:cond delay="0"/>
                                  </p:stCondLst>
                                  <p:childTnLst>
                                    <p:anim calcmode="lin" valueType="num">
                                      <p:cBhvr additive="base">
                                        <p:cTn id="918" dur="2500"/>
                                        <p:tgtEl>
                                          <p:spTgt spid="142"/>
                                        </p:tgtEl>
                                        <p:attrNameLst>
                                          <p:attrName>ppt_x</p:attrName>
                                        </p:attrNameLst>
                                      </p:cBhvr>
                                      <p:tavLst>
                                        <p:tav tm="0">
                                          <p:val>
                                            <p:strVal val="ppt_x"/>
                                          </p:val>
                                        </p:tav>
                                        <p:tav tm="100000">
                                          <p:val>
                                            <p:strVal val="0-ppt_w/2"/>
                                          </p:val>
                                        </p:tav>
                                      </p:tavLst>
                                    </p:anim>
                                    <p:anim calcmode="lin" valueType="num">
                                      <p:cBhvr additive="base">
                                        <p:cTn id="919" dur="2500"/>
                                        <p:tgtEl>
                                          <p:spTgt spid="142"/>
                                        </p:tgtEl>
                                        <p:attrNameLst>
                                          <p:attrName>ppt_y</p:attrName>
                                        </p:attrNameLst>
                                      </p:cBhvr>
                                      <p:tavLst>
                                        <p:tav tm="0">
                                          <p:val>
                                            <p:strVal val="ppt_y"/>
                                          </p:val>
                                        </p:tav>
                                        <p:tav tm="100000">
                                          <p:val>
                                            <p:strVal val="1+ppt_h/2"/>
                                          </p:val>
                                        </p:tav>
                                      </p:tavLst>
                                    </p:anim>
                                    <p:set>
                                      <p:cBhvr>
                                        <p:cTn id="920" dur="1" fill="hold">
                                          <p:stCondLst>
                                            <p:cond delay="2499"/>
                                          </p:stCondLst>
                                        </p:cTn>
                                        <p:tgtEl>
                                          <p:spTgt spid="142"/>
                                        </p:tgtEl>
                                        <p:attrNameLst>
                                          <p:attrName>style.visibility</p:attrName>
                                        </p:attrNameLst>
                                      </p:cBhvr>
                                      <p:to>
                                        <p:strVal val="hidden"/>
                                      </p:to>
                                    </p:set>
                                  </p:childTnLst>
                                </p:cTn>
                              </p:par>
                              <p:par>
                                <p:cTn id="921" presetID="2" presetClass="exit" presetSubtype="12" fill="hold" grpId="2" nodeType="withEffect">
                                  <p:stCondLst>
                                    <p:cond delay="0"/>
                                  </p:stCondLst>
                                  <p:childTnLst>
                                    <p:anim calcmode="lin" valueType="num">
                                      <p:cBhvr additive="base">
                                        <p:cTn id="922" dur="2500"/>
                                        <p:tgtEl>
                                          <p:spTgt spid="177"/>
                                        </p:tgtEl>
                                        <p:attrNameLst>
                                          <p:attrName>ppt_x</p:attrName>
                                        </p:attrNameLst>
                                      </p:cBhvr>
                                      <p:tavLst>
                                        <p:tav tm="0">
                                          <p:val>
                                            <p:strVal val="ppt_x"/>
                                          </p:val>
                                        </p:tav>
                                        <p:tav tm="100000">
                                          <p:val>
                                            <p:strVal val="0-ppt_w/2"/>
                                          </p:val>
                                        </p:tav>
                                      </p:tavLst>
                                    </p:anim>
                                    <p:anim calcmode="lin" valueType="num">
                                      <p:cBhvr additive="base">
                                        <p:cTn id="923" dur="2500"/>
                                        <p:tgtEl>
                                          <p:spTgt spid="177"/>
                                        </p:tgtEl>
                                        <p:attrNameLst>
                                          <p:attrName>ppt_y</p:attrName>
                                        </p:attrNameLst>
                                      </p:cBhvr>
                                      <p:tavLst>
                                        <p:tav tm="0">
                                          <p:val>
                                            <p:strVal val="ppt_y"/>
                                          </p:val>
                                        </p:tav>
                                        <p:tav tm="100000">
                                          <p:val>
                                            <p:strVal val="1+ppt_h/2"/>
                                          </p:val>
                                        </p:tav>
                                      </p:tavLst>
                                    </p:anim>
                                    <p:set>
                                      <p:cBhvr>
                                        <p:cTn id="924" dur="1" fill="hold">
                                          <p:stCondLst>
                                            <p:cond delay="2499"/>
                                          </p:stCondLst>
                                        </p:cTn>
                                        <p:tgtEl>
                                          <p:spTgt spid="177"/>
                                        </p:tgtEl>
                                        <p:attrNameLst>
                                          <p:attrName>style.visibility</p:attrName>
                                        </p:attrNameLst>
                                      </p:cBhvr>
                                      <p:to>
                                        <p:strVal val="hidden"/>
                                      </p:to>
                                    </p:set>
                                  </p:childTnLst>
                                </p:cTn>
                              </p:par>
                              <p:par>
                                <p:cTn id="925" presetID="2" presetClass="exit" presetSubtype="12" fill="hold" grpId="2" nodeType="withEffect">
                                  <p:stCondLst>
                                    <p:cond delay="0"/>
                                  </p:stCondLst>
                                  <p:childTnLst>
                                    <p:anim calcmode="lin" valueType="num">
                                      <p:cBhvr additive="base">
                                        <p:cTn id="926" dur="2500"/>
                                        <p:tgtEl>
                                          <p:spTgt spid="178"/>
                                        </p:tgtEl>
                                        <p:attrNameLst>
                                          <p:attrName>ppt_x</p:attrName>
                                        </p:attrNameLst>
                                      </p:cBhvr>
                                      <p:tavLst>
                                        <p:tav tm="0">
                                          <p:val>
                                            <p:strVal val="ppt_x"/>
                                          </p:val>
                                        </p:tav>
                                        <p:tav tm="100000">
                                          <p:val>
                                            <p:strVal val="0-ppt_w/2"/>
                                          </p:val>
                                        </p:tav>
                                      </p:tavLst>
                                    </p:anim>
                                    <p:anim calcmode="lin" valueType="num">
                                      <p:cBhvr additive="base">
                                        <p:cTn id="927" dur="2500"/>
                                        <p:tgtEl>
                                          <p:spTgt spid="178"/>
                                        </p:tgtEl>
                                        <p:attrNameLst>
                                          <p:attrName>ppt_y</p:attrName>
                                        </p:attrNameLst>
                                      </p:cBhvr>
                                      <p:tavLst>
                                        <p:tav tm="0">
                                          <p:val>
                                            <p:strVal val="ppt_y"/>
                                          </p:val>
                                        </p:tav>
                                        <p:tav tm="100000">
                                          <p:val>
                                            <p:strVal val="1+ppt_h/2"/>
                                          </p:val>
                                        </p:tav>
                                      </p:tavLst>
                                    </p:anim>
                                    <p:set>
                                      <p:cBhvr>
                                        <p:cTn id="928" dur="1" fill="hold">
                                          <p:stCondLst>
                                            <p:cond delay="2499"/>
                                          </p:stCondLst>
                                        </p:cTn>
                                        <p:tgtEl>
                                          <p:spTgt spid="178"/>
                                        </p:tgtEl>
                                        <p:attrNameLst>
                                          <p:attrName>style.visibility</p:attrName>
                                        </p:attrNameLst>
                                      </p:cBhvr>
                                      <p:to>
                                        <p:strVal val="hidden"/>
                                      </p:to>
                                    </p:set>
                                  </p:childTnLst>
                                </p:cTn>
                              </p:par>
                              <p:par>
                                <p:cTn id="929" presetID="2" presetClass="exit" presetSubtype="12" fill="hold" grpId="2" nodeType="withEffect">
                                  <p:stCondLst>
                                    <p:cond delay="0"/>
                                  </p:stCondLst>
                                  <p:childTnLst>
                                    <p:anim calcmode="lin" valueType="num">
                                      <p:cBhvr additive="base">
                                        <p:cTn id="930" dur="2500"/>
                                        <p:tgtEl>
                                          <p:spTgt spid="175"/>
                                        </p:tgtEl>
                                        <p:attrNameLst>
                                          <p:attrName>ppt_x</p:attrName>
                                        </p:attrNameLst>
                                      </p:cBhvr>
                                      <p:tavLst>
                                        <p:tav tm="0">
                                          <p:val>
                                            <p:strVal val="ppt_x"/>
                                          </p:val>
                                        </p:tav>
                                        <p:tav tm="100000">
                                          <p:val>
                                            <p:strVal val="0-ppt_w/2"/>
                                          </p:val>
                                        </p:tav>
                                      </p:tavLst>
                                    </p:anim>
                                    <p:anim calcmode="lin" valueType="num">
                                      <p:cBhvr additive="base">
                                        <p:cTn id="931" dur="2500"/>
                                        <p:tgtEl>
                                          <p:spTgt spid="175"/>
                                        </p:tgtEl>
                                        <p:attrNameLst>
                                          <p:attrName>ppt_y</p:attrName>
                                        </p:attrNameLst>
                                      </p:cBhvr>
                                      <p:tavLst>
                                        <p:tav tm="0">
                                          <p:val>
                                            <p:strVal val="ppt_y"/>
                                          </p:val>
                                        </p:tav>
                                        <p:tav tm="100000">
                                          <p:val>
                                            <p:strVal val="1+ppt_h/2"/>
                                          </p:val>
                                        </p:tav>
                                      </p:tavLst>
                                    </p:anim>
                                    <p:set>
                                      <p:cBhvr>
                                        <p:cTn id="932" dur="1" fill="hold">
                                          <p:stCondLst>
                                            <p:cond delay="2499"/>
                                          </p:stCondLst>
                                        </p:cTn>
                                        <p:tgtEl>
                                          <p:spTgt spid="175"/>
                                        </p:tgtEl>
                                        <p:attrNameLst>
                                          <p:attrName>style.visibility</p:attrName>
                                        </p:attrNameLst>
                                      </p:cBhvr>
                                      <p:to>
                                        <p:strVal val="hidden"/>
                                      </p:to>
                                    </p:set>
                                  </p:childTnLst>
                                </p:cTn>
                              </p:par>
                              <p:par>
                                <p:cTn id="933" presetID="2" presetClass="exit" presetSubtype="12" fill="hold" grpId="2" nodeType="withEffect">
                                  <p:stCondLst>
                                    <p:cond delay="0"/>
                                  </p:stCondLst>
                                  <p:childTnLst>
                                    <p:anim calcmode="lin" valueType="num">
                                      <p:cBhvr additive="base">
                                        <p:cTn id="934" dur="2500"/>
                                        <p:tgtEl>
                                          <p:spTgt spid="176"/>
                                        </p:tgtEl>
                                        <p:attrNameLst>
                                          <p:attrName>ppt_x</p:attrName>
                                        </p:attrNameLst>
                                      </p:cBhvr>
                                      <p:tavLst>
                                        <p:tav tm="0">
                                          <p:val>
                                            <p:strVal val="ppt_x"/>
                                          </p:val>
                                        </p:tav>
                                        <p:tav tm="100000">
                                          <p:val>
                                            <p:strVal val="0-ppt_w/2"/>
                                          </p:val>
                                        </p:tav>
                                      </p:tavLst>
                                    </p:anim>
                                    <p:anim calcmode="lin" valueType="num">
                                      <p:cBhvr additive="base">
                                        <p:cTn id="935" dur="2500"/>
                                        <p:tgtEl>
                                          <p:spTgt spid="176"/>
                                        </p:tgtEl>
                                        <p:attrNameLst>
                                          <p:attrName>ppt_y</p:attrName>
                                        </p:attrNameLst>
                                      </p:cBhvr>
                                      <p:tavLst>
                                        <p:tav tm="0">
                                          <p:val>
                                            <p:strVal val="ppt_y"/>
                                          </p:val>
                                        </p:tav>
                                        <p:tav tm="100000">
                                          <p:val>
                                            <p:strVal val="1+ppt_h/2"/>
                                          </p:val>
                                        </p:tav>
                                      </p:tavLst>
                                    </p:anim>
                                    <p:set>
                                      <p:cBhvr>
                                        <p:cTn id="936" dur="1" fill="hold">
                                          <p:stCondLst>
                                            <p:cond delay="2499"/>
                                          </p:stCondLst>
                                        </p:cTn>
                                        <p:tgtEl>
                                          <p:spTgt spid="176"/>
                                        </p:tgtEl>
                                        <p:attrNameLst>
                                          <p:attrName>style.visibility</p:attrName>
                                        </p:attrNameLst>
                                      </p:cBhvr>
                                      <p:to>
                                        <p:strVal val="hidden"/>
                                      </p:to>
                                    </p:set>
                                  </p:childTnLst>
                                </p:cTn>
                              </p:par>
                              <p:par>
                                <p:cTn id="937" presetID="2" presetClass="exit" presetSubtype="12" fill="hold" grpId="2" nodeType="withEffect">
                                  <p:stCondLst>
                                    <p:cond delay="0"/>
                                  </p:stCondLst>
                                  <p:childTnLst>
                                    <p:anim calcmode="lin" valueType="num">
                                      <p:cBhvr additive="base">
                                        <p:cTn id="938" dur="2500"/>
                                        <p:tgtEl>
                                          <p:spTgt spid="171"/>
                                        </p:tgtEl>
                                        <p:attrNameLst>
                                          <p:attrName>ppt_x</p:attrName>
                                        </p:attrNameLst>
                                      </p:cBhvr>
                                      <p:tavLst>
                                        <p:tav tm="0">
                                          <p:val>
                                            <p:strVal val="ppt_x"/>
                                          </p:val>
                                        </p:tav>
                                        <p:tav tm="100000">
                                          <p:val>
                                            <p:strVal val="0-ppt_w/2"/>
                                          </p:val>
                                        </p:tav>
                                      </p:tavLst>
                                    </p:anim>
                                    <p:anim calcmode="lin" valueType="num">
                                      <p:cBhvr additive="base">
                                        <p:cTn id="939" dur="2500"/>
                                        <p:tgtEl>
                                          <p:spTgt spid="171"/>
                                        </p:tgtEl>
                                        <p:attrNameLst>
                                          <p:attrName>ppt_y</p:attrName>
                                        </p:attrNameLst>
                                      </p:cBhvr>
                                      <p:tavLst>
                                        <p:tav tm="0">
                                          <p:val>
                                            <p:strVal val="ppt_y"/>
                                          </p:val>
                                        </p:tav>
                                        <p:tav tm="100000">
                                          <p:val>
                                            <p:strVal val="1+ppt_h/2"/>
                                          </p:val>
                                        </p:tav>
                                      </p:tavLst>
                                    </p:anim>
                                    <p:set>
                                      <p:cBhvr>
                                        <p:cTn id="940" dur="1" fill="hold">
                                          <p:stCondLst>
                                            <p:cond delay="2499"/>
                                          </p:stCondLst>
                                        </p:cTn>
                                        <p:tgtEl>
                                          <p:spTgt spid="171"/>
                                        </p:tgtEl>
                                        <p:attrNameLst>
                                          <p:attrName>style.visibility</p:attrName>
                                        </p:attrNameLst>
                                      </p:cBhvr>
                                      <p:to>
                                        <p:strVal val="hidden"/>
                                      </p:to>
                                    </p:set>
                                  </p:childTnLst>
                                </p:cTn>
                              </p:par>
                              <p:par>
                                <p:cTn id="941" presetID="2" presetClass="exit" presetSubtype="12" fill="hold" grpId="2" nodeType="withEffect">
                                  <p:stCondLst>
                                    <p:cond delay="0"/>
                                  </p:stCondLst>
                                  <p:childTnLst>
                                    <p:anim calcmode="lin" valueType="num">
                                      <p:cBhvr additive="base">
                                        <p:cTn id="942" dur="2500"/>
                                        <p:tgtEl>
                                          <p:spTgt spid="172"/>
                                        </p:tgtEl>
                                        <p:attrNameLst>
                                          <p:attrName>ppt_x</p:attrName>
                                        </p:attrNameLst>
                                      </p:cBhvr>
                                      <p:tavLst>
                                        <p:tav tm="0">
                                          <p:val>
                                            <p:strVal val="ppt_x"/>
                                          </p:val>
                                        </p:tav>
                                        <p:tav tm="100000">
                                          <p:val>
                                            <p:strVal val="0-ppt_w/2"/>
                                          </p:val>
                                        </p:tav>
                                      </p:tavLst>
                                    </p:anim>
                                    <p:anim calcmode="lin" valueType="num">
                                      <p:cBhvr additive="base">
                                        <p:cTn id="943" dur="2500"/>
                                        <p:tgtEl>
                                          <p:spTgt spid="172"/>
                                        </p:tgtEl>
                                        <p:attrNameLst>
                                          <p:attrName>ppt_y</p:attrName>
                                        </p:attrNameLst>
                                      </p:cBhvr>
                                      <p:tavLst>
                                        <p:tav tm="0">
                                          <p:val>
                                            <p:strVal val="ppt_y"/>
                                          </p:val>
                                        </p:tav>
                                        <p:tav tm="100000">
                                          <p:val>
                                            <p:strVal val="1+ppt_h/2"/>
                                          </p:val>
                                        </p:tav>
                                      </p:tavLst>
                                    </p:anim>
                                    <p:set>
                                      <p:cBhvr>
                                        <p:cTn id="944" dur="1" fill="hold">
                                          <p:stCondLst>
                                            <p:cond delay="2499"/>
                                          </p:stCondLst>
                                        </p:cTn>
                                        <p:tgtEl>
                                          <p:spTgt spid="172"/>
                                        </p:tgtEl>
                                        <p:attrNameLst>
                                          <p:attrName>style.visibility</p:attrName>
                                        </p:attrNameLst>
                                      </p:cBhvr>
                                      <p:to>
                                        <p:strVal val="hidden"/>
                                      </p:to>
                                    </p:set>
                                  </p:childTnLst>
                                </p:cTn>
                              </p:par>
                              <p:par>
                                <p:cTn id="945" presetID="2" presetClass="exit" presetSubtype="12" fill="hold" grpId="2" nodeType="withEffect">
                                  <p:stCondLst>
                                    <p:cond delay="0"/>
                                  </p:stCondLst>
                                  <p:childTnLst>
                                    <p:anim calcmode="lin" valueType="num">
                                      <p:cBhvr additive="base">
                                        <p:cTn id="946" dur="2500"/>
                                        <p:tgtEl>
                                          <p:spTgt spid="169"/>
                                        </p:tgtEl>
                                        <p:attrNameLst>
                                          <p:attrName>ppt_x</p:attrName>
                                        </p:attrNameLst>
                                      </p:cBhvr>
                                      <p:tavLst>
                                        <p:tav tm="0">
                                          <p:val>
                                            <p:strVal val="ppt_x"/>
                                          </p:val>
                                        </p:tav>
                                        <p:tav tm="100000">
                                          <p:val>
                                            <p:strVal val="0-ppt_w/2"/>
                                          </p:val>
                                        </p:tav>
                                      </p:tavLst>
                                    </p:anim>
                                    <p:anim calcmode="lin" valueType="num">
                                      <p:cBhvr additive="base">
                                        <p:cTn id="947" dur="2500"/>
                                        <p:tgtEl>
                                          <p:spTgt spid="169"/>
                                        </p:tgtEl>
                                        <p:attrNameLst>
                                          <p:attrName>ppt_y</p:attrName>
                                        </p:attrNameLst>
                                      </p:cBhvr>
                                      <p:tavLst>
                                        <p:tav tm="0">
                                          <p:val>
                                            <p:strVal val="ppt_y"/>
                                          </p:val>
                                        </p:tav>
                                        <p:tav tm="100000">
                                          <p:val>
                                            <p:strVal val="1+ppt_h/2"/>
                                          </p:val>
                                        </p:tav>
                                      </p:tavLst>
                                    </p:anim>
                                    <p:set>
                                      <p:cBhvr>
                                        <p:cTn id="948" dur="1" fill="hold">
                                          <p:stCondLst>
                                            <p:cond delay="2499"/>
                                          </p:stCondLst>
                                        </p:cTn>
                                        <p:tgtEl>
                                          <p:spTgt spid="169"/>
                                        </p:tgtEl>
                                        <p:attrNameLst>
                                          <p:attrName>style.visibility</p:attrName>
                                        </p:attrNameLst>
                                      </p:cBhvr>
                                      <p:to>
                                        <p:strVal val="hidden"/>
                                      </p:to>
                                    </p:set>
                                  </p:childTnLst>
                                </p:cTn>
                              </p:par>
                              <p:par>
                                <p:cTn id="949" presetID="2" presetClass="exit" presetSubtype="12" fill="hold" grpId="2" nodeType="withEffect">
                                  <p:stCondLst>
                                    <p:cond delay="0"/>
                                  </p:stCondLst>
                                  <p:childTnLst>
                                    <p:anim calcmode="lin" valueType="num">
                                      <p:cBhvr additive="base">
                                        <p:cTn id="950" dur="2500"/>
                                        <p:tgtEl>
                                          <p:spTgt spid="170"/>
                                        </p:tgtEl>
                                        <p:attrNameLst>
                                          <p:attrName>ppt_x</p:attrName>
                                        </p:attrNameLst>
                                      </p:cBhvr>
                                      <p:tavLst>
                                        <p:tav tm="0">
                                          <p:val>
                                            <p:strVal val="ppt_x"/>
                                          </p:val>
                                        </p:tav>
                                        <p:tav tm="100000">
                                          <p:val>
                                            <p:strVal val="0-ppt_w/2"/>
                                          </p:val>
                                        </p:tav>
                                      </p:tavLst>
                                    </p:anim>
                                    <p:anim calcmode="lin" valueType="num">
                                      <p:cBhvr additive="base">
                                        <p:cTn id="951" dur="2500"/>
                                        <p:tgtEl>
                                          <p:spTgt spid="170"/>
                                        </p:tgtEl>
                                        <p:attrNameLst>
                                          <p:attrName>ppt_y</p:attrName>
                                        </p:attrNameLst>
                                      </p:cBhvr>
                                      <p:tavLst>
                                        <p:tav tm="0">
                                          <p:val>
                                            <p:strVal val="ppt_y"/>
                                          </p:val>
                                        </p:tav>
                                        <p:tav tm="100000">
                                          <p:val>
                                            <p:strVal val="1+ppt_h/2"/>
                                          </p:val>
                                        </p:tav>
                                      </p:tavLst>
                                    </p:anim>
                                    <p:set>
                                      <p:cBhvr>
                                        <p:cTn id="952" dur="1" fill="hold">
                                          <p:stCondLst>
                                            <p:cond delay="2499"/>
                                          </p:stCondLst>
                                        </p:cTn>
                                        <p:tgtEl>
                                          <p:spTgt spid="170"/>
                                        </p:tgtEl>
                                        <p:attrNameLst>
                                          <p:attrName>style.visibility</p:attrName>
                                        </p:attrNameLst>
                                      </p:cBhvr>
                                      <p:to>
                                        <p:strVal val="hidden"/>
                                      </p:to>
                                    </p:set>
                                  </p:childTnLst>
                                </p:cTn>
                              </p:par>
                              <p:par>
                                <p:cTn id="953" presetID="2" presetClass="exit" presetSubtype="12" fill="hold" grpId="2" nodeType="withEffect">
                                  <p:stCondLst>
                                    <p:cond delay="0"/>
                                  </p:stCondLst>
                                  <p:childTnLst>
                                    <p:anim calcmode="lin" valueType="num">
                                      <p:cBhvr additive="base">
                                        <p:cTn id="954" dur="2500"/>
                                        <p:tgtEl>
                                          <p:spTgt spid="165"/>
                                        </p:tgtEl>
                                        <p:attrNameLst>
                                          <p:attrName>ppt_x</p:attrName>
                                        </p:attrNameLst>
                                      </p:cBhvr>
                                      <p:tavLst>
                                        <p:tav tm="0">
                                          <p:val>
                                            <p:strVal val="ppt_x"/>
                                          </p:val>
                                        </p:tav>
                                        <p:tav tm="100000">
                                          <p:val>
                                            <p:strVal val="0-ppt_w/2"/>
                                          </p:val>
                                        </p:tav>
                                      </p:tavLst>
                                    </p:anim>
                                    <p:anim calcmode="lin" valueType="num">
                                      <p:cBhvr additive="base">
                                        <p:cTn id="955" dur="2500"/>
                                        <p:tgtEl>
                                          <p:spTgt spid="165"/>
                                        </p:tgtEl>
                                        <p:attrNameLst>
                                          <p:attrName>ppt_y</p:attrName>
                                        </p:attrNameLst>
                                      </p:cBhvr>
                                      <p:tavLst>
                                        <p:tav tm="0">
                                          <p:val>
                                            <p:strVal val="ppt_y"/>
                                          </p:val>
                                        </p:tav>
                                        <p:tav tm="100000">
                                          <p:val>
                                            <p:strVal val="1+ppt_h/2"/>
                                          </p:val>
                                        </p:tav>
                                      </p:tavLst>
                                    </p:anim>
                                    <p:set>
                                      <p:cBhvr>
                                        <p:cTn id="956" dur="1" fill="hold">
                                          <p:stCondLst>
                                            <p:cond delay="2499"/>
                                          </p:stCondLst>
                                        </p:cTn>
                                        <p:tgtEl>
                                          <p:spTgt spid="165"/>
                                        </p:tgtEl>
                                        <p:attrNameLst>
                                          <p:attrName>style.visibility</p:attrName>
                                        </p:attrNameLst>
                                      </p:cBhvr>
                                      <p:to>
                                        <p:strVal val="hidden"/>
                                      </p:to>
                                    </p:set>
                                  </p:childTnLst>
                                </p:cTn>
                              </p:par>
                              <p:par>
                                <p:cTn id="957" presetID="2" presetClass="exit" presetSubtype="12" fill="hold" grpId="2" nodeType="withEffect">
                                  <p:stCondLst>
                                    <p:cond delay="0"/>
                                  </p:stCondLst>
                                  <p:childTnLst>
                                    <p:anim calcmode="lin" valueType="num">
                                      <p:cBhvr additive="base">
                                        <p:cTn id="958" dur="2500"/>
                                        <p:tgtEl>
                                          <p:spTgt spid="166"/>
                                        </p:tgtEl>
                                        <p:attrNameLst>
                                          <p:attrName>ppt_x</p:attrName>
                                        </p:attrNameLst>
                                      </p:cBhvr>
                                      <p:tavLst>
                                        <p:tav tm="0">
                                          <p:val>
                                            <p:strVal val="ppt_x"/>
                                          </p:val>
                                        </p:tav>
                                        <p:tav tm="100000">
                                          <p:val>
                                            <p:strVal val="0-ppt_w/2"/>
                                          </p:val>
                                        </p:tav>
                                      </p:tavLst>
                                    </p:anim>
                                    <p:anim calcmode="lin" valueType="num">
                                      <p:cBhvr additive="base">
                                        <p:cTn id="959" dur="2500"/>
                                        <p:tgtEl>
                                          <p:spTgt spid="166"/>
                                        </p:tgtEl>
                                        <p:attrNameLst>
                                          <p:attrName>ppt_y</p:attrName>
                                        </p:attrNameLst>
                                      </p:cBhvr>
                                      <p:tavLst>
                                        <p:tav tm="0">
                                          <p:val>
                                            <p:strVal val="ppt_y"/>
                                          </p:val>
                                        </p:tav>
                                        <p:tav tm="100000">
                                          <p:val>
                                            <p:strVal val="1+ppt_h/2"/>
                                          </p:val>
                                        </p:tav>
                                      </p:tavLst>
                                    </p:anim>
                                    <p:set>
                                      <p:cBhvr>
                                        <p:cTn id="960" dur="1" fill="hold">
                                          <p:stCondLst>
                                            <p:cond delay="2499"/>
                                          </p:stCondLst>
                                        </p:cTn>
                                        <p:tgtEl>
                                          <p:spTgt spid="166"/>
                                        </p:tgtEl>
                                        <p:attrNameLst>
                                          <p:attrName>style.visibility</p:attrName>
                                        </p:attrNameLst>
                                      </p:cBhvr>
                                      <p:to>
                                        <p:strVal val="hidden"/>
                                      </p:to>
                                    </p:set>
                                  </p:childTnLst>
                                </p:cTn>
                              </p:par>
                              <p:par>
                                <p:cTn id="961" presetID="2" presetClass="exit" presetSubtype="12" fill="hold" grpId="2" nodeType="withEffect">
                                  <p:stCondLst>
                                    <p:cond delay="0"/>
                                  </p:stCondLst>
                                  <p:childTnLst>
                                    <p:anim calcmode="lin" valueType="num">
                                      <p:cBhvr additive="base">
                                        <p:cTn id="962" dur="2500"/>
                                        <p:tgtEl>
                                          <p:spTgt spid="163"/>
                                        </p:tgtEl>
                                        <p:attrNameLst>
                                          <p:attrName>ppt_x</p:attrName>
                                        </p:attrNameLst>
                                      </p:cBhvr>
                                      <p:tavLst>
                                        <p:tav tm="0">
                                          <p:val>
                                            <p:strVal val="ppt_x"/>
                                          </p:val>
                                        </p:tav>
                                        <p:tav tm="100000">
                                          <p:val>
                                            <p:strVal val="0-ppt_w/2"/>
                                          </p:val>
                                        </p:tav>
                                      </p:tavLst>
                                    </p:anim>
                                    <p:anim calcmode="lin" valueType="num">
                                      <p:cBhvr additive="base">
                                        <p:cTn id="963" dur="2500"/>
                                        <p:tgtEl>
                                          <p:spTgt spid="163"/>
                                        </p:tgtEl>
                                        <p:attrNameLst>
                                          <p:attrName>ppt_y</p:attrName>
                                        </p:attrNameLst>
                                      </p:cBhvr>
                                      <p:tavLst>
                                        <p:tav tm="0">
                                          <p:val>
                                            <p:strVal val="ppt_y"/>
                                          </p:val>
                                        </p:tav>
                                        <p:tav tm="100000">
                                          <p:val>
                                            <p:strVal val="1+ppt_h/2"/>
                                          </p:val>
                                        </p:tav>
                                      </p:tavLst>
                                    </p:anim>
                                    <p:set>
                                      <p:cBhvr>
                                        <p:cTn id="964" dur="1" fill="hold">
                                          <p:stCondLst>
                                            <p:cond delay="2499"/>
                                          </p:stCondLst>
                                        </p:cTn>
                                        <p:tgtEl>
                                          <p:spTgt spid="163"/>
                                        </p:tgtEl>
                                        <p:attrNameLst>
                                          <p:attrName>style.visibility</p:attrName>
                                        </p:attrNameLst>
                                      </p:cBhvr>
                                      <p:to>
                                        <p:strVal val="hidden"/>
                                      </p:to>
                                    </p:set>
                                  </p:childTnLst>
                                </p:cTn>
                              </p:par>
                              <p:par>
                                <p:cTn id="965" presetID="2" presetClass="exit" presetSubtype="12" fill="hold" grpId="2" nodeType="withEffect">
                                  <p:stCondLst>
                                    <p:cond delay="0"/>
                                  </p:stCondLst>
                                  <p:childTnLst>
                                    <p:anim calcmode="lin" valueType="num">
                                      <p:cBhvr additive="base">
                                        <p:cTn id="966" dur="2500"/>
                                        <p:tgtEl>
                                          <p:spTgt spid="164"/>
                                        </p:tgtEl>
                                        <p:attrNameLst>
                                          <p:attrName>ppt_x</p:attrName>
                                        </p:attrNameLst>
                                      </p:cBhvr>
                                      <p:tavLst>
                                        <p:tav tm="0">
                                          <p:val>
                                            <p:strVal val="ppt_x"/>
                                          </p:val>
                                        </p:tav>
                                        <p:tav tm="100000">
                                          <p:val>
                                            <p:strVal val="0-ppt_w/2"/>
                                          </p:val>
                                        </p:tav>
                                      </p:tavLst>
                                    </p:anim>
                                    <p:anim calcmode="lin" valueType="num">
                                      <p:cBhvr additive="base">
                                        <p:cTn id="967" dur="2500"/>
                                        <p:tgtEl>
                                          <p:spTgt spid="164"/>
                                        </p:tgtEl>
                                        <p:attrNameLst>
                                          <p:attrName>ppt_y</p:attrName>
                                        </p:attrNameLst>
                                      </p:cBhvr>
                                      <p:tavLst>
                                        <p:tav tm="0">
                                          <p:val>
                                            <p:strVal val="ppt_y"/>
                                          </p:val>
                                        </p:tav>
                                        <p:tav tm="100000">
                                          <p:val>
                                            <p:strVal val="1+ppt_h/2"/>
                                          </p:val>
                                        </p:tav>
                                      </p:tavLst>
                                    </p:anim>
                                    <p:set>
                                      <p:cBhvr>
                                        <p:cTn id="968" dur="1" fill="hold">
                                          <p:stCondLst>
                                            <p:cond delay="2499"/>
                                          </p:stCondLst>
                                        </p:cTn>
                                        <p:tgtEl>
                                          <p:spTgt spid="164"/>
                                        </p:tgtEl>
                                        <p:attrNameLst>
                                          <p:attrName>style.visibility</p:attrName>
                                        </p:attrNameLst>
                                      </p:cBhvr>
                                      <p:to>
                                        <p:strVal val="hidden"/>
                                      </p:to>
                                    </p:set>
                                  </p:childTnLst>
                                </p:cTn>
                              </p:par>
                              <p:par>
                                <p:cTn id="969" presetID="19" presetClass="exit" presetSubtype="10" fill="hold" grpId="3" nodeType="withEffect">
                                  <p:stCondLst>
                                    <p:cond delay="0"/>
                                  </p:stCondLst>
                                  <p:childTnLst>
                                    <p:anim calcmode="lin" valueType="num">
                                      <p:cBhvr>
                                        <p:cTn id="970" dur="2500"/>
                                        <p:tgtEl>
                                          <p:spTgt spid="2"/>
                                        </p:tgtEl>
                                        <p:attrNameLst>
                                          <p:attrName>ppt_h</p:attrName>
                                        </p:attrNameLst>
                                      </p:cBhvr>
                                      <p:tavLst>
                                        <p:tav tm="0">
                                          <p:val>
                                            <p:strVal val="ppt_h"/>
                                          </p:val>
                                        </p:tav>
                                        <p:tav tm="100000">
                                          <p:val>
                                            <p:strVal val="ppt_h"/>
                                          </p:val>
                                        </p:tav>
                                      </p:tavLst>
                                    </p:anim>
                                    <p:anim calcmode="lin" valueType="num">
                                      <p:cBhvr>
                                        <p:cTn id="971" dur="2500"/>
                                        <p:tgtEl>
                                          <p:spTgt spid="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72" dur="1" fill="hold">
                                          <p:stCondLst>
                                            <p:cond delay="2499"/>
                                          </p:stCondLst>
                                        </p:cTn>
                                        <p:tgtEl>
                                          <p:spTgt spid="2"/>
                                        </p:tgtEl>
                                        <p:attrNameLst>
                                          <p:attrName>style.visibility</p:attrName>
                                        </p:attrNameLst>
                                      </p:cBhvr>
                                      <p:to>
                                        <p:strVal val="hidden"/>
                                      </p:to>
                                    </p:set>
                                  </p:childTnLst>
                                </p:cTn>
                              </p:par>
                              <p:par>
                                <p:cTn id="973" presetID="19" presetClass="exit" presetSubtype="10" fill="hold" grpId="3" nodeType="withEffect">
                                  <p:stCondLst>
                                    <p:cond delay="0"/>
                                  </p:stCondLst>
                                  <p:childTnLst>
                                    <p:anim calcmode="lin" valueType="num">
                                      <p:cBhvr>
                                        <p:cTn id="974" dur="2500"/>
                                        <p:tgtEl>
                                          <p:spTgt spid="4"/>
                                        </p:tgtEl>
                                        <p:attrNameLst>
                                          <p:attrName>ppt_h</p:attrName>
                                        </p:attrNameLst>
                                      </p:cBhvr>
                                      <p:tavLst>
                                        <p:tav tm="0">
                                          <p:val>
                                            <p:strVal val="ppt_h"/>
                                          </p:val>
                                        </p:tav>
                                        <p:tav tm="100000">
                                          <p:val>
                                            <p:strVal val="ppt_h"/>
                                          </p:val>
                                        </p:tav>
                                      </p:tavLst>
                                    </p:anim>
                                    <p:anim calcmode="lin" valueType="num">
                                      <p:cBhvr>
                                        <p:cTn id="975" dur="25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76" dur="1" fill="hold">
                                          <p:stCondLst>
                                            <p:cond delay="2499"/>
                                          </p:stCondLst>
                                        </p:cTn>
                                        <p:tgtEl>
                                          <p:spTgt spid="4"/>
                                        </p:tgtEl>
                                        <p:attrNameLst>
                                          <p:attrName>style.visibility</p:attrName>
                                        </p:attrNameLst>
                                      </p:cBhvr>
                                      <p:to>
                                        <p:strVal val="hidden"/>
                                      </p:to>
                                    </p:set>
                                  </p:childTnLst>
                                </p:cTn>
                              </p:par>
                              <p:par>
                                <p:cTn id="977" presetID="19" presetClass="exit" presetSubtype="10" fill="hold" grpId="3" nodeType="withEffect">
                                  <p:stCondLst>
                                    <p:cond delay="0"/>
                                  </p:stCondLst>
                                  <p:childTnLst>
                                    <p:anim calcmode="lin" valueType="num">
                                      <p:cBhvr>
                                        <p:cTn id="978" dur="2500"/>
                                        <p:tgtEl>
                                          <p:spTgt spid="7"/>
                                        </p:tgtEl>
                                        <p:attrNameLst>
                                          <p:attrName>ppt_h</p:attrName>
                                        </p:attrNameLst>
                                      </p:cBhvr>
                                      <p:tavLst>
                                        <p:tav tm="0">
                                          <p:val>
                                            <p:strVal val="ppt_h"/>
                                          </p:val>
                                        </p:tav>
                                        <p:tav tm="100000">
                                          <p:val>
                                            <p:strVal val="ppt_h"/>
                                          </p:val>
                                        </p:tav>
                                      </p:tavLst>
                                    </p:anim>
                                    <p:anim calcmode="lin" valueType="num">
                                      <p:cBhvr>
                                        <p:cTn id="979" dur="25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0" dur="1" fill="hold">
                                          <p:stCondLst>
                                            <p:cond delay="2499"/>
                                          </p:stCondLst>
                                        </p:cTn>
                                        <p:tgtEl>
                                          <p:spTgt spid="7"/>
                                        </p:tgtEl>
                                        <p:attrNameLst>
                                          <p:attrName>style.visibility</p:attrName>
                                        </p:attrNameLst>
                                      </p:cBhvr>
                                      <p:to>
                                        <p:strVal val="hidden"/>
                                      </p:to>
                                    </p:set>
                                  </p:childTnLst>
                                </p:cTn>
                              </p:par>
                              <p:par>
                                <p:cTn id="981" presetID="19" presetClass="exit" presetSubtype="10" fill="hold" grpId="3" nodeType="withEffect">
                                  <p:stCondLst>
                                    <p:cond delay="0"/>
                                  </p:stCondLst>
                                  <p:childTnLst>
                                    <p:anim calcmode="lin" valueType="num">
                                      <p:cBhvr>
                                        <p:cTn id="982" dur="2500"/>
                                        <p:tgtEl>
                                          <p:spTgt spid="8"/>
                                        </p:tgtEl>
                                        <p:attrNameLst>
                                          <p:attrName>ppt_h</p:attrName>
                                        </p:attrNameLst>
                                      </p:cBhvr>
                                      <p:tavLst>
                                        <p:tav tm="0">
                                          <p:val>
                                            <p:strVal val="ppt_h"/>
                                          </p:val>
                                        </p:tav>
                                        <p:tav tm="100000">
                                          <p:val>
                                            <p:strVal val="ppt_h"/>
                                          </p:val>
                                        </p:tav>
                                      </p:tavLst>
                                    </p:anim>
                                    <p:anim calcmode="lin" valueType="num">
                                      <p:cBhvr>
                                        <p:cTn id="983" dur="25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4" dur="1" fill="hold">
                                          <p:stCondLst>
                                            <p:cond delay="2499"/>
                                          </p:stCondLst>
                                        </p:cTn>
                                        <p:tgtEl>
                                          <p:spTgt spid="8"/>
                                        </p:tgtEl>
                                        <p:attrNameLst>
                                          <p:attrName>style.visibility</p:attrName>
                                        </p:attrNameLst>
                                      </p:cBhvr>
                                      <p:to>
                                        <p:strVal val="hidden"/>
                                      </p:to>
                                    </p:set>
                                  </p:childTnLst>
                                </p:cTn>
                              </p:par>
                              <p:par>
                                <p:cTn id="985" presetID="19" presetClass="exit" presetSubtype="10" fill="hold" grpId="3" nodeType="withEffect">
                                  <p:stCondLst>
                                    <p:cond delay="0"/>
                                  </p:stCondLst>
                                  <p:childTnLst>
                                    <p:anim calcmode="lin" valueType="num">
                                      <p:cBhvr>
                                        <p:cTn id="986" dur="2500"/>
                                        <p:tgtEl>
                                          <p:spTgt spid="15"/>
                                        </p:tgtEl>
                                        <p:attrNameLst>
                                          <p:attrName>ppt_h</p:attrName>
                                        </p:attrNameLst>
                                      </p:cBhvr>
                                      <p:tavLst>
                                        <p:tav tm="0">
                                          <p:val>
                                            <p:strVal val="ppt_h"/>
                                          </p:val>
                                        </p:tav>
                                        <p:tav tm="100000">
                                          <p:val>
                                            <p:strVal val="ppt_h"/>
                                          </p:val>
                                        </p:tav>
                                      </p:tavLst>
                                    </p:anim>
                                    <p:anim calcmode="lin" valueType="num">
                                      <p:cBhvr>
                                        <p:cTn id="987" dur="25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8" dur="1" fill="hold">
                                          <p:stCondLst>
                                            <p:cond delay="2499"/>
                                          </p:stCondLst>
                                        </p:cTn>
                                        <p:tgtEl>
                                          <p:spTgt spid="15"/>
                                        </p:tgtEl>
                                        <p:attrNameLst>
                                          <p:attrName>style.visibility</p:attrName>
                                        </p:attrNameLst>
                                      </p:cBhvr>
                                      <p:to>
                                        <p:strVal val="hidden"/>
                                      </p:to>
                                    </p:set>
                                  </p:childTnLst>
                                </p:cTn>
                              </p:par>
                              <p:par>
                                <p:cTn id="989" presetID="19" presetClass="exit" presetSubtype="10" fill="hold" grpId="3" nodeType="withEffect">
                                  <p:stCondLst>
                                    <p:cond delay="0"/>
                                  </p:stCondLst>
                                  <p:childTnLst>
                                    <p:anim calcmode="lin" valueType="num">
                                      <p:cBhvr>
                                        <p:cTn id="990" dur="2500"/>
                                        <p:tgtEl>
                                          <p:spTgt spid="16"/>
                                        </p:tgtEl>
                                        <p:attrNameLst>
                                          <p:attrName>ppt_h</p:attrName>
                                        </p:attrNameLst>
                                      </p:cBhvr>
                                      <p:tavLst>
                                        <p:tav tm="0">
                                          <p:val>
                                            <p:strVal val="ppt_h"/>
                                          </p:val>
                                        </p:tav>
                                        <p:tav tm="100000">
                                          <p:val>
                                            <p:strVal val="ppt_h"/>
                                          </p:val>
                                        </p:tav>
                                      </p:tavLst>
                                    </p:anim>
                                    <p:anim calcmode="lin" valueType="num">
                                      <p:cBhvr>
                                        <p:cTn id="991" dur="25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92" dur="1" fill="hold">
                                          <p:stCondLst>
                                            <p:cond delay="2499"/>
                                          </p:stCondLst>
                                        </p:cTn>
                                        <p:tgtEl>
                                          <p:spTgt spid="16"/>
                                        </p:tgtEl>
                                        <p:attrNameLst>
                                          <p:attrName>style.visibility</p:attrName>
                                        </p:attrNameLst>
                                      </p:cBhvr>
                                      <p:to>
                                        <p:strVal val="hidden"/>
                                      </p:to>
                                    </p:set>
                                  </p:childTnLst>
                                </p:cTn>
                              </p:par>
                              <p:par>
                                <p:cTn id="993" presetID="19" presetClass="exit" presetSubtype="10" fill="hold" grpId="3" nodeType="withEffect">
                                  <p:stCondLst>
                                    <p:cond delay="0"/>
                                  </p:stCondLst>
                                  <p:childTnLst>
                                    <p:anim calcmode="lin" valueType="num">
                                      <p:cBhvr>
                                        <p:cTn id="994" dur="2500"/>
                                        <p:tgtEl>
                                          <p:spTgt spid="13"/>
                                        </p:tgtEl>
                                        <p:attrNameLst>
                                          <p:attrName>ppt_h</p:attrName>
                                        </p:attrNameLst>
                                      </p:cBhvr>
                                      <p:tavLst>
                                        <p:tav tm="0">
                                          <p:val>
                                            <p:strVal val="ppt_h"/>
                                          </p:val>
                                        </p:tav>
                                        <p:tav tm="100000">
                                          <p:val>
                                            <p:strVal val="ppt_h"/>
                                          </p:val>
                                        </p:tav>
                                      </p:tavLst>
                                    </p:anim>
                                    <p:anim calcmode="lin" valueType="num">
                                      <p:cBhvr>
                                        <p:cTn id="995" dur="25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96" dur="1" fill="hold">
                                          <p:stCondLst>
                                            <p:cond delay="2499"/>
                                          </p:stCondLst>
                                        </p:cTn>
                                        <p:tgtEl>
                                          <p:spTgt spid="13"/>
                                        </p:tgtEl>
                                        <p:attrNameLst>
                                          <p:attrName>style.visibility</p:attrName>
                                        </p:attrNameLst>
                                      </p:cBhvr>
                                      <p:to>
                                        <p:strVal val="hidden"/>
                                      </p:to>
                                    </p:set>
                                  </p:childTnLst>
                                </p:cTn>
                              </p:par>
                              <p:par>
                                <p:cTn id="997" presetID="19" presetClass="exit" presetSubtype="10" fill="hold" grpId="3" nodeType="withEffect">
                                  <p:stCondLst>
                                    <p:cond delay="0"/>
                                  </p:stCondLst>
                                  <p:childTnLst>
                                    <p:anim calcmode="lin" valueType="num">
                                      <p:cBhvr>
                                        <p:cTn id="998" dur="2500"/>
                                        <p:tgtEl>
                                          <p:spTgt spid="14"/>
                                        </p:tgtEl>
                                        <p:attrNameLst>
                                          <p:attrName>ppt_h</p:attrName>
                                        </p:attrNameLst>
                                      </p:cBhvr>
                                      <p:tavLst>
                                        <p:tav tm="0">
                                          <p:val>
                                            <p:strVal val="ppt_h"/>
                                          </p:val>
                                        </p:tav>
                                        <p:tav tm="100000">
                                          <p:val>
                                            <p:strVal val="ppt_h"/>
                                          </p:val>
                                        </p:tav>
                                      </p:tavLst>
                                    </p:anim>
                                    <p:anim calcmode="lin" valueType="num">
                                      <p:cBhvr>
                                        <p:cTn id="999" dur="25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0" dur="1" fill="hold">
                                          <p:stCondLst>
                                            <p:cond delay="2499"/>
                                          </p:stCondLst>
                                        </p:cTn>
                                        <p:tgtEl>
                                          <p:spTgt spid="14"/>
                                        </p:tgtEl>
                                        <p:attrNameLst>
                                          <p:attrName>style.visibility</p:attrName>
                                        </p:attrNameLst>
                                      </p:cBhvr>
                                      <p:to>
                                        <p:strVal val="hidden"/>
                                      </p:to>
                                    </p:set>
                                  </p:childTnLst>
                                </p:cTn>
                              </p:par>
                              <p:par>
                                <p:cTn id="1001" presetID="19" presetClass="exit" presetSubtype="10" fill="hold" grpId="3" nodeType="withEffect">
                                  <p:stCondLst>
                                    <p:cond delay="0"/>
                                  </p:stCondLst>
                                  <p:childTnLst>
                                    <p:anim calcmode="lin" valueType="num">
                                      <p:cBhvr>
                                        <p:cTn id="1002" dur="2500"/>
                                        <p:tgtEl>
                                          <p:spTgt spid="22"/>
                                        </p:tgtEl>
                                        <p:attrNameLst>
                                          <p:attrName>ppt_h</p:attrName>
                                        </p:attrNameLst>
                                      </p:cBhvr>
                                      <p:tavLst>
                                        <p:tav tm="0">
                                          <p:val>
                                            <p:strVal val="ppt_h"/>
                                          </p:val>
                                        </p:tav>
                                        <p:tav tm="100000">
                                          <p:val>
                                            <p:strVal val="ppt_h"/>
                                          </p:val>
                                        </p:tav>
                                      </p:tavLst>
                                    </p:anim>
                                    <p:anim calcmode="lin" valueType="num">
                                      <p:cBhvr>
                                        <p:cTn id="1003" dur="25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4" dur="1" fill="hold">
                                          <p:stCondLst>
                                            <p:cond delay="2499"/>
                                          </p:stCondLst>
                                        </p:cTn>
                                        <p:tgtEl>
                                          <p:spTgt spid="22"/>
                                        </p:tgtEl>
                                        <p:attrNameLst>
                                          <p:attrName>style.visibility</p:attrName>
                                        </p:attrNameLst>
                                      </p:cBhvr>
                                      <p:to>
                                        <p:strVal val="hidden"/>
                                      </p:to>
                                    </p:set>
                                  </p:childTnLst>
                                </p:cTn>
                              </p:par>
                              <p:par>
                                <p:cTn id="1005" presetID="19" presetClass="exit" presetSubtype="10" fill="hold" grpId="3" nodeType="withEffect">
                                  <p:stCondLst>
                                    <p:cond delay="0"/>
                                  </p:stCondLst>
                                  <p:childTnLst>
                                    <p:anim calcmode="lin" valueType="num">
                                      <p:cBhvr>
                                        <p:cTn id="1006" dur="2500"/>
                                        <p:tgtEl>
                                          <p:spTgt spid="23"/>
                                        </p:tgtEl>
                                        <p:attrNameLst>
                                          <p:attrName>ppt_h</p:attrName>
                                        </p:attrNameLst>
                                      </p:cBhvr>
                                      <p:tavLst>
                                        <p:tav tm="0">
                                          <p:val>
                                            <p:strVal val="ppt_h"/>
                                          </p:val>
                                        </p:tav>
                                        <p:tav tm="100000">
                                          <p:val>
                                            <p:strVal val="ppt_h"/>
                                          </p:val>
                                        </p:tav>
                                      </p:tavLst>
                                    </p:anim>
                                    <p:anim calcmode="lin" valueType="num">
                                      <p:cBhvr>
                                        <p:cTn id="1007" dur="25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8" dur="1" fill="hold">
                                          <p:stCondLst>
                                            <p:cond delay="2499"/>
                                          </p:stCondLst>
                                        </p:cTn>
                                        <p:tgtEl>
                                          <p:spTgt spid="23"/>
                                        </p:tgtEl>
                                        <p:attrNameLst>
                                          <p:attrName>style.visibility</p:attrName>
                                        </p:attrNameLst>
                                      </p:cBhvr>
                                      <p:to>
                                        <p:strVal val="hidden"/>
                                      </p:to>
                                    </p:set>
                                  </p:childTnLst>
                                </p:cTn>
                              </p:par>
                              <p:par>
                                <p:cTn id="1009" presetID="19" presetClass="exit" presetSubtype="10" fill="hold" grpId="3" nodeType="withEffect">
                                  <p:stCondLst>
                                    <p:cond delay="0"/>
                                  </p:stCondLst>
                                  <p:childTnLst>
                                    <p:anim calcmode="lin" valueType="num">
                                      <p:cBhvr>
                                        <p:cTn id="1010" dur="2500"/>
                                        <p:tgtEl>
                                          <p:spTgt spid="20"/>
                                        </p:tgtEl>
                                        <p:attrNameLst>
                                          <p:attrName>ppt_h</p:attrName>
                                        </p:attrNameLst>
                                      </p:cBhvr>
                                      <p:tavLst>
                                        <p:tav tm="0">
                                          <p:val>
                                            <p:strVal val="ppt_h"/>
                                          </p:val>
                                        </p:tav>
                                        <p:tav tm="100000">
                                          <p:val>
                                            <p:strVal val="ppt_h"/>
                                          </p:val>
                                        </p:tav>
                                      </p:tavLst>
                                    </p:anim>
                                    <p:anim calcmode="lin" valueType="num">
                                      <p:cBhvr>
                                        <p:cTn id="1011" dur="25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12" dur="1" fill="hold">
                                          <p:stCondLst>
                                            <p:cond delay="2499"/>
                                          </p:stCondLst>
                                        </p:cTn>
                                        <p:tgtEl>
                                          <p:spTgt spid="20"/>
                                        </p:tgtEl>
                                        <p:attrNameLst>
                                          <p:attrName>style.visibility</p:attrName>
                                        </p:attrNameLst>
                                      </p:cBhvr>
                                      <p:to>
                                        <p:strVal val="hidden"/>
                                      </p:to>
                                    </p:set>
                                  </p:childTnLst>
                                </p:cTn>
                              </p:par>
                              <p:par>
                                <p:cTn id="1013" presetID="19" presetClass="exit" presetSubtype="10" fill="hold" grpId="3" nodeType="withEffect">
                                  <p:stCondLst>
                                    <p:cond delay="0"/>
                                  </p:stCondLst>
                                  <p:childTnLst>
                                    <p:anim calcmode="lin" valueType="num">
                                      <p:cBhvr>
                                        <p:cTn id="1014" dur="2500"/>
                                        <p:tgtEl>
                                          <p:spTgt spid="21"/>
                                        </p:tgtEl>
                                        <p:attrNameLst>
                                          <p:attrName>ppt_h</p:attrName>
                                        </p:attrNameLst>
                                      </p:cBhvr>
                                      <p:tavLst>
                                        <p:tav tm="0">
                                          <p:val>
                                            <p:strVal val="ppt_h"/>
                                          </p:val>
                                        </p:tav>
                                        <p:tav tm="100000">
                                          <p:val>
                                            <p:strVal val="ppt_h"/>
                                          </p:val>
                                        </p:tav>
                                      </p:tavLst>
                                    </p:anim>
                                    <p:anim calcmode="lin" valueType="num">
                                      <p:cBhvr>
                                        <p:cTn id="1015" dur="25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16" dur="1" fill="hold">
                                          <p:stCondLst>
                                            <p:cond delay="2499"/>
                                          </p:stCondLst>
                                        </p:cTn>
                                        <p:tgtEl>
                                          <p:spTgt spid="21"/>
                                        </p:tgtEl>
                                        <p:attrNameLst>
                                          <p:attrName>style.visibility</p:attrName>
                                        </p:attrNameLst>
                                      </p:cBhvr>
                                      <p:to>
                                        <p:strVal val="hidden"/>
                                      </p:to>
                                    </p:set>
                                  </p:childTnLst>
                                </p:cTn>
                              </p:par>
                              <p:par>
                                <p:cTn id="1017" presetID="19" presetClass="exit" presetSubtype="10" fill="hold" grpId="3" nodeType="withEffect">
                                  <p:stCondLst>
                                    <p:cond delay="0"/>
                                  </p:stCondLst>
                                  <p:childTnLst>
                                    <p:anim calcmode="lin" valueType="num">
                                      <p:cBhvr>
                                        <p:cTn id="1018" dur="2500"/>
                                        <p:tgtEl>
                                          <p:spTgt spid="45"/>
                                        </p:tgtEl>
                                        <p:attrNameLst>
                                          <p:attrName>ppt_h</p:attrName>
                                        </p:attrNameLst>
                                      </p:cBhvr>
                                      <p:tavLst>
                                        <p:tav tm="0">
                                          <p:val>
                                            <p:strVal val="ppt_h"/>
                                          </p:val>
                                        </p:tav>
                                        <p:tav tm="100000">
                                          <p:val>
                                            <p:strVal val="ppt_h"/>
                                          </p:val>
                                        </p:tav>
                                      </p:tavLst>
                                    </p:anim>
                                    <p:anim calcmode="lin" valueType="num">
                                      <p:cBhvr>
                                        <p:cTn id="1019" dur="25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0" dur="1" fill="hold">
                                          <p:stCondLst>
                                            <p:cond delay="2499"/>
                                          </p:stCondLst>
                                        </p:cTn>
                                        <p:tgtEl>
                                          <p:spTgt spid="45"/>
                                        </p:tgtEl>
                                        <p:attrNameLst>
                                          <p:attrName>style.visibility</p:attrName>
                                        </p:attrNameLst>
                                      </p:cBhvr>
                                      <p:to>
                                        <p:strVal val="hidden"/>
                                      </p:to>
                                    </p:set>
                                  </p:childTnLst>
                                </p:cTn>
                              </p:par>
                              <p:par>
                                <p:cTn id="1021" presetID="19" presetClass="exit" presetSubtype="10" fill="hold" grpId="3" nodeType="withEffect">
                                  <p:stCondLst>
                                    <p:cond delay="0"/>
                                  </p:stCondLst>
                                  <p:childTnLst>
                                    <p:anim calcmode="lin" valueType="num">
                                      <p:cBhvr>
                                        <p:cTn id="1022" dur="2500"/>
                                        <p:tgtEl>
                                          <p:spTgt spid="46"/>
                                        </p:tgtEl>
                                        <p:attrNameLst>
                                          <p:attrName>ppt_h</p:attrName>
                                        </p:attrNameLst>
                                      </p:cBhvr>
                                      <p:tavLst>
                                        <p:tav tm="0">
                                          <p:val>
                                            <p:strVal val="ppt_h"/>
                                          </p:val>
                                        </p:tav>
                                        <p:tav tm="100000">
                                          <p:val>
                                            <p:strVal val="ppt_h"/>
                                          </p:val>
                                        </p:tav>
                                      </p:tavLst>
                                    </p:anim>
                                    <p:anim calcmode="lin" valueType="num">
                                      <p:cBhvr>
                                        <p:cTn id="1023" dur="250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4" dur="1" fill="hold">
                                          <p:stCondLst>
                                            <p:cond delay="2499"/>
                                          </p:stCondLst>
                                        </p:cTn>
                                        <p:tgtEl>
                                          <p:spTgt spid="46"/>
                                        </p:tgtEl>
                                        <p:attrNameLst>
                                          <p:attrName>style.visibility</p:attrName>
                                        </p:attrNameLst>
                                      </p:cBhvr>
                                      <p:to>
                                        <p:strVal val="hidden"/>
                                      </p:to>
                                    </p:set>
                                  </p:childTnLst>
                                </p:cTn>
                              </p:par>
                              <p:par>
                                <p:cTn id="1025" presetID="19" presetClass="exit" presetSubtype="10" fill="hold" grpId="3" nodeType="withEffect">
                                  <p:stCondLst>
                                    <p:cond delay="0"/>
                                  </p:stCondLst>
                                  <p:childTnLst>
                                    <p:anim calcmode="lin" valueType="num">
                                      <p:cBhvr>
                                        <p:cTn id="1026" dur="2500"/>
                                        <p:tgtEl>
                                          <p:spTgt spid="43"/>
                                        </p:tgtEl>
                                        <p:attrNameLst>
                                          <p:attrName>ppt_h</p:attrName>
                                        </p:attrNameLst>
                                      </p:cBhvr>
                                      <p:tavLst>
                                        <p:tav tm="0">
                                          <p:val>
                                            <p:strVal val="ppt_h"/>
                                          </p:val>
                                        </p:tav>
                                        <p:tav tm="100000">
                                          <p:val>
                                            <p:strVal val="ppt_h"/>
                                          </p:val>
                                        </p:tav>
                                      </p:tavLst>
                                    </p:anim>
                                    <p:anim calcmode="lin" valueType="num">
                                      <p:cBhvr>
                                        <p:cTn id="1027" dur="25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8" dur="1" fill="hold">
                                          <p:stCondLst>
                                            <p:cond delay="2499"/>
                                          </p:stCondLst>
                                        </p:cTn>
                                        <p:tgtEl>
                                          <p:spTgt spid="43"/>
                                        </p:tgtEl>
                                        <p:attrNameLst>
                                          <p:attrName>style.visibility</p:attrName>
                                        </p:attrNameLst>
                                      </p:cBhvr>
                                      <p:to>
                                        <p:strVal val="hidden"/>
                                      </p:to>
                                    </p:set>
                                  </p:childTnLst>
                                </p:cTn>
                              </p:par>
                              <p:par>
                                <p:cTn id="1029" presetID="19" presetClass="exit" presetSubtype="10" fill="hold" grpId="3" nodeType="withEffect">
                                  <p:stCondLst>
                                    <p:cond delay="0"/>
                                  </p:stCondLst>
                                  <p:childTnLst>
                                    <p:anim calcmode="lin" valueType="num">
                                      <p:cBhvr>
                                        <p:cTn id="1030" dur="2500"/>
                                        <p:tgtEl>
                                          <p:spTgt spid="44"/>
                                        </p:tgtEl>
                                        <p:attrNameLst>
                                          <p:attrName>ppt_h</p:attrName>
                                        </p:attrNameLst>
                                      </p:cBhvr>
                                      <p:tavLst>
                                        <p:tav tm="0">
                                          <p:val>
                                            <p:strVal val="ppt_h"/>
                                          </p:val>
                                        </p:tav>
                                        <p:tav tm="100000">
                                          <p:val>
                                            <p:strVal val="ppt_h"/>
                                          </p:val>
                                        </p:tav>
                                      </p:tavLst>
                                    </p:anim>
                                    <p:anim calcmode="lin" valueType="num">
                                      <p:cBhvr>
                                        <p:cTn id="1031" dur="25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32" dur="1" fill="hold">
                                          <p:stCondLst>
                                            <p:cond delay="2499"/>
                                          </p:stCondLst>
                                        </p:cTn>
                                        <p:tgtEl>
                                          <p:spTgt spid="44"/>
                                        </p:tgtEl>
                                        <p:attrNameLst>
                                          <p:attrName>style.visibility</p:attrName>
                                        </p:attrNameLst>
                                      </p:cBhvr>
                                      <p:to>
                                        <p:strVal val="hidden"/>
                                      </p:to>
                                    </p:set>
                                  </p:childTnLst>
                                </p:cTn>
                              </p:par>
                              <p:par>
                                <p:cTn id="1033" presetID="19" presetClass="exit" presetSubtype="10" fill="hold" grpId="3" nodeType="withEffect">
                                  <p:stCondLst>
                                    <p:cond delay="0"/>
                                  </p:stCondLst>
                                  <p:childTnLst>
                                    <p:anim calcmode="lin" valueType="num">
                                      <p:cBhvr>
                                        <p:cTn id="1034" dur="2500"/>
                                        <p:tgtEl>
                                          <p:spTgt spid="39"/>
                                        </p:tgtEl>
                                        <p:attrNameLst>
                                          <p:attrName>ppt_h</p:attrName>
                                        </p:attrNameLst>
                                      </p:cBhvr>
                                      <p:tavLst>
                                        <p:tav tm="0">
                                          <p:val>
                                            <p:strVal val="ppt_h"/>
                                          </p:val>
                                        </p:tav>
                                        <p:tav tm="100000">
                                          <p:val>
                                            <p:strVal val="ppt_h"/>
                                          </p:val>
                                        </p:tav>
                                      </p:tavLst>
                                    </p:anim>
                                    <p:anim calcmode="lin" valueType="num">
                                      <p:cBhvr>
                                        <p:cTn id="1035" dur="25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36" dur="1" fill="hold">
                                          <p:stCondLst>
                                            <p:cond delay="2499"/>
                                          </p:stCondLst>
                                        </p:cTn>
                                        <p:tgtEl>
                                          <p:spTgt spid="39"/>
                                        </p:tgtEl>
                                        <p:attrNameLst>
                                          <p:attrName>style.visibility</p:attrName>
                                        </p:attrNameLst>
                                      </p:cBhvr>
                                      <p:to>
                                        <p:strVal val="hidden"/>
                                      </p:to>
                                    </p:set>
                                  </p:childTnLst>
                                </p:cTn>
                              </p:par>
                              <p:par>
                                <p:cTn id="1037" presetID="19" presetClass="exit" presetSubtype="10" fill="hold" grpId="3" nodeType="withEffect">
                                  <p:stCondLst>
                                    <p:cond delay="0"/>
                                  </p:stCondLst>
                                  <p:childTnLst>
                                    <p:anim calcmode="lin" valueType="num">
                                      <p:cBhvr>
                                        <p:cTn id="1038" dur="2500"/>
                                        <p:tgtEl>
                                          <p:spTgt spid="40"/>
                                        </p:tgtEl>
                                        <p:attrNameLst>
                                          <p:attrName>ppt_h</p:attrName>
                                        </p:attrNameLst>
                                      </p:cBhvr>
                                      <p:tavLst>
                                        <p:tav tm="0">
                                          <p:val>
                                            <p:strVal val="ppt_h"/>
                                          </p:val>
                                        </p:tav>
                                        <p:tav tm="100000">
                                          <p:val>
                                            <p:strVal val="ppt_h"/>
                                          </p:val>
                                        </p:tav>
                                      </p:tavLst>
                                    </p:anim>
                                    <p:anim calcmode="lin" valueType="num">
                                      <p:cBhvr>
                                        <p:cTn id="1039" dur="25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0" dur="1" fill="hold">
                                          <p:stCondLst>
                                            <p:cond delay="2499"/>
                                          </p:stCondLst>
                                        </p:cTn>
                                        <p:tgtEl>
                                          <p:spTgt spid="40"/>
                                        </p:tgtEl>
                                        <p:attrNameLst>
                                          <p:attrName>style.visibility</p:attrName>
                                        </p:attrNameLst>
                                      </p:cBhvr>
                                      <p:to>
                                        <p:strVal val="hidden"/>
                                      </p:to>
                                    </p:set>
                                  </p:childTnLst>
                                </p:cTn>
                              </p:par>
                              <p:par>
                                <p:cTn id="1041" presetID="19" presetClass="exit" presetSubtype="10" fill="hold" grpId="3" nodeType="withEffect">
                                  <p:stCondLst>
                                    <p:cond delay="0"/>
                                  </p:stCondLst>
                                  <p:childTnLst>
                                    <p:anim calcmode="lin" valueType="num">
                                      <p:cBhvr>
                                        <p:cTn id="1042" dur="2500"/>
                                        <p:tgtEl>
                                          <p:spTgt spid="37"/>
                                        </p:tgtEl>
                                        <p:attrNameLst>
                                          <p:attrName>ppt_h</p:attrName>
                                        </p:attrNameLst>
                                      </p:cBhvr>
                                      <p:tavLst>
                                        <p:tav tm="0">
                                          <p:val>
                                            <p:strVal val="ppt_h"/>
                                          </p:val>
                                        </p:tav>
                                        <p:tav tm="100000">
                                          <p:val>
                                            <p:strVal val="ppt_h"/>
                                          </p:val>
                                        </p:tav>
                                      </p:tavLst>
                                    </p:anim>
                                    <p:anim calcmode="lin" valueType="num">
                                      <p:cBhvr>
                                        <p:cTn id="1043" dur="250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4" dur="1" fill="hold">
                                          <p:stCondLst>
                                            <p:cond delay="2499"/>
                                          </p:stCondLst>
                                        </p:cTn>
                                        <p:tgtEl>
                                          <p:spTgt spid="37"/>
                                        </p:tgtEl>
                                        <p:attrNameLst>
                                          <p:attrName>style.visibility</p:attrName>
                                        </p:attrNameLst>
                                      </p:cBhvr>
                                      <p:to>
                                        <p:strVal val="hidden"/>
                                      </p:to>
                                    </p:set>
                                  </p:childTnLst>
                                </p:cTn>
                              </p:par>
                              <p:par>
                                <p:cTn id="1045" presetID="19" presetClass="exit" presetSubtype="10" fill="hold" grpId="3" nodeType="withEffect">
                                  <p:stCondLst>
                                    <p:cond delay="0"/>
                                  </p:stCondLst>
                                  <p:childTnLst>
                                    <p:anim calcmode="lin" valueType="num">
                                      <p:cBhvr>
                                        <p:cTn id="1046" dur="2500"/>
                                        <p:tgtEl>
                                          <p:spTgt spid="38"/>
                                        </p:tgtEl>
                                        <p:attrNameLst>
                                          <p:attrName>ppt_h</p:attrName>
                                        </p:attrNameLst>
                                      </p:cBhvr>
                                      <p:tavLst>
                                        <p:tav tm="0">
                                          <p:val>
                                            <p:strVal val="ppt_h"/>
                                          </p:val>
                                        </p:tav>
                                        <p:tav tm="100000">
                                          <p:val>
                                            <p:strVal val="ppt_h"/>
                                          </p:val>
                                        </p:tav>
                                      </p:tavLst>
                                    </p:anim>
                                    <p:anim calcmode="lin" valueType="num">
                                      <p:cBhvr>
                                        <p:cTn id="1047" dur="25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8" dur="1" fill="hold">
                                          <p:stCondLst>
                                            <p:cond delay="2499"/>
                                          </p:stCondLst>
                                        </p:cTn>
                                        <p:tgtEl>
                                          <p:spTgt spid="38"/>
                                        </p:tgtEl>
                                        <p:attrNameLst>
                                          <p:attrName>style.visibility</p:attrName>
                                        </p:attrNameLst>
                                      </p:cBhvr>
                                      <p:to>
                                        <p:strVal val="hidden"/>
                                      </p:to>
                                    </p:set>
                                  </p:childTnLst>
                                </p:cTn>
                              </p:par>
                              <p:par>
                                <p:cTn id="1049" presetID="19" presetClass="exit" presetSubtype="10" fill="hold" grpId="3" nodeType="withEffect">
                                  <p:stCondLst>
                                    <p:cond delay="0"/>
                                  </p:stCondLst>
                                  <p:childTnLst>
                                    <p:anim calcmode="lin" valueType="num">
                                      <p:cBhvr>
                                        <p:cTn id="1050" dur="2500"/>
                                        <p:tgtEl>
                                          <p:spTgt spid="33"/>
                                        </p:tgtEl>
                                        <p:attrNameLst>
                                          <p:attrName>ppt_h</p:attrName>
                                        </p:attrNameLst>
                                      </p:cBhvr>
                                      <p:tavLst>
                                        <p:tav tm="0">
                                          <p:val>
                                            <p:strVal val="ppt_h"/>
                                          </p:val>
                                        </p:tav>
                                        <p:tav tm="100000">
                                          <p:val>
                                            <p:strVal val="ppt_h"/>
                                          </p:val>
                                        </p:tav>
                                      </p:tavLst>
                                    </p:anim>
                                    <p:anim calcmode="lin" valueType="num">
                                      <p:cBhvr>
                                        <p:cTn id="1051" dur="2500"/>
                                        <p:tgtEl>
                                          <p:spTgt spid="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52" dur="1" fill="hold">
                                          <p:stCondLst>
                                            <p:cond delay="2499"/>
                                          </p:stCondLst>
                                        </p:cTn>
                                        <p:tgtEl>
                                          <p:spTgt spid="33"/>
                                        </p:tgtEl>
                                        <p:attrNameLst>
                                          <p:attrName>style.visibility</p:attrName>
                                        </p:attrNameLst>
                                      </p:cBhvr>
                                      <p:to>
                                        <p:strVal val="hidden"/>
                                      </p:to>
                                    </p:set>
                                  </p:childTnLst>
                                </p:cTn>
                              </p:par>
                              <p:par>
                                <p:cTn id="1053" presetID="19" presetClass="exit" presetSubtype="10" fill="hold" grpId="3" nodeType="withEffect">
                                  <p:stCondLst>
                                    <p:cond delay="0"/>
                                  </p:stCondLst>
                                  <p:childTnLst>
                                    <p:anim calcmode="lin" valueType="num">
                                      <p:cBhvr>
                                        <p:cTn id="1054" dur="2500"/>
                                        <p:tgtEl>
                                          <p:spTgt spid="34"/>
                                        </p:tgtEl>
                                        <p:attrNameLst>
                                          <p:attrName>ppt_h</p:attrName>
                                        </p:attrNameLst>
                                      </p:cBhvr>
                                      <p:tavLst>
                                        <p:tav tm="0">
                                          <p:val>
                                            <p:strVal val="ppt_h"/>
                                          </p:val>
                                        </p:tav>
                                        <p:tav tm="100000">
                                          <p:val>
                                            <p:strVal val="ppt_h"/>
                                          </p:val>
                                        </p:tav>
                                      </p:tavLst>
                                    </p:anim>
                                    <p:anim calcmode="lin" valueType="num">
                                      <p:cBhvr>
                                        <p:cTn id="1055" dur="2500"/>
                                        <p:tgtEl>
                                          <p:spTgt spid="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56" dur="1" fill="hold">
                                          <p:stCondLst>
                                            <p:cond delay="2499"/>
                                          </p:stCondLst>
                                        </p:cTn>
                                        <p:tgtEl>
                                          <p:spTgt spid="34"/>
                                        </p:tgtEl>
                                        <p:attrNameLst>
                                          <p:attrName>style.visibility</p:attrName>
                                        </p:attrNameLst>
                                      </p:cBhvr>
                                      <p:to>
                                        <p:strVal val="hidden"/>
                                      </p:to>
                                    </p:set>
                                  </p:childTnLst>
                                </p:cTn>
                              </p:par>
                              <p:par>
                                <p:cTn id="1057" presetID="19" presetClass="exit" presetSubtype="10" fill="hold" grpId="3" nodeType="withEffect">
                                  <p:stCondLst>
                                    <p:cond delay="0"/>
                                  </p:stCondLst>
                                  <p:childTnLst>
                                    <p:anim calcmode="lin" valueType="num">
                                      <p:cBhvr>
                                        <p:cTn id="1058" dur="2500"/>
                                        <p:tgtEl>
                                          <p:spTgt spid="31"/>
                                        </p:tgtEl>
                                        <p:attrNameLst>
                                          <p:attrName>ppt_h</p:attrName>
                                        </p:attrNameLst>
                                      </p:cBhvr>
                                      <p:tavLst>
                                        <p:tav tm="0">
                                          <p:val>
                                            <p:strVal val="ppt_h"/>
                                          </p:val>
                                        </p:tav>
                                        <p:tav tm="100000">
                                          <p:val>
                                            <p:strVal val="ppt_h"/>
                                          </p:val>
                                        </p:tav>
                                      </p:tavLst>
                                    </p:anim>
                                    <p:anim calcmode="lin" valueType="num">
                                      <p:cBhvr>
                                        <p:cTn id="1059" dur="2500"/>
                                        <p:tgtEl>
                                          <p:spTgt spid="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0" dur="1" fill="hold">
                                          <p:stCondLst>
                                            <p:cond delay="2499"/>
                                          </p:stCondLst>
                                        </p:cTn>
                                        <p:tgtEl>
                                          <p:spTgt spid="31"/>
                                        </p:tgtEl>
                                        <p:attrNameLst>
                                          <p:attrName>style.visibility</p:attrName>
                                        </p:attrNameLst>
                                      </p:cBhvr>
                                      <p:to>
                                        <p:strVal val="hidden"/>
                                      </p:to>
                                    </p:set>
                                  </p:childTnLst>
                                </p:cTn>
                              </p:par>
                              <p:par>
                                <p:cTn id="1061" presetID="19" presetClass="exit" presetSubtype="10" fill="hold" grpId="3" nodeType="withEffect">
                                  <p:stCondLst>
                                    <p:cond delay="0"/>
                                  </p:stCondLst>
                                  <p:childTnLst>
                                    <p:anim calcmode="lin" valueType="num">
                                      <p:cBhvr>
                                        <p:cTn id="1062" dur="2500"/>
                                        <p:tgtEl>
                                          <p:spTgt spid="32"/>
                                        </p:tgtEl>
                                        <p:attrNameLst>
                                          <p:attrName>ppt_h</p:attrName>
                                        </p:attrNameLst>
                                      </p:cBhvr>
                                      <p:tavLst>
                                        <p:tav tm="0">
                                          <p:val>
                                            <p:strVal val="ppt_h"/>
                                          </p:val>
                                        </p:tav>
                                        <p:tav tm="100000">
                                          <p:val>
                                            <p:strVal val="ppt_h"/>
                                          </p:val>
                                        </p:tav>
                                      </p:tavLst>
                                    </p:anim>
                                    <p:anim calcmode="lin" valueType="num">
                                      <p:cBhvr>
                                        <p:cTn id="1063" dur="250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4" dur="1" fill="hold">
                                          <p:stCondLst>
                                            <p:cond delay="2499"/>
                                          </p:stCondLst>
                                        </p:cTn>
                                        <p:tgtEl>
                                          <p:spTgt spid="32"/>
                                        </p:tgtEl>
                                        <p:attrNameLst>
                                          <p:attrName>style.visibility</p:attrName>
                                        </p:attrNameLst>
                                      </p:cBhvr>
                                      <p:to>
                                        <p:strVal val="hidden"/>
                                      </p:to>
                                    </p:set>
                                  </p:childTnLst>
                                </p:cTn>
                              </p:par>
                              <p:par>
                                <p:cTn id="1065" presetID="19" presetClass="exit" presetSubtype="10" fill="hold" grpId="3" nodeType="withEffect">
                                  <p:stCondLst>
                                    <p:cond delay="0"/>
                                  </p:stCondLst>
                                  <p:childTnLst>
                                    <p:anim calcmode="lin" valueType="num">
                                      <p:cBhvr>
                                        <p:cTn id="1066" dur="2500"/>
                                        <p:tgtEl>
                                          <p:spTgt spid="67"/>
                                        </p:tgtEl>
                                        <p:attrNameLst>
                                          <p:attrName>ppt_h</p:attrName>
                                        </p:attrNameLst>
                                      </p:cBhvr>
                                      <p:tavLst>
                                        <p:tav tm="0">
                                          <p:val>
                                            <p:strVal val="ppt_h"/>
                                          </p:val>
                                        </p:tav>
                                        <p:tav tm="100000">
                                          <p:val>
                                            <p:strVal val="ppt_h"/>
                                          </p:val>
                                        </p:tav>
                                      </p:tavLst>
                                    </p:anim>
                                    <p:anim calcmode="lin" valueType="num">
                                      <p:cBhvr>
                                        <p:cTn id="1067" dur="2500"/>
                                        <p:tgtEl>
                                          <p:spTgt spid="6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8" dur="1" fill="hold">
                                          <p:stCondLst>
                                            <p:cond delay="2499"/>
                                          </p:stCondLst>
                                        </p:cTn>
                                        <p:tgtEl>
                                          <p:spTgt spid="67"/>
                                        </p:tgtEl>
                                        <p:attrNameLst>
                                          <p:attrName>style.visibility</p:attrName>
                                        </p:attrNameLst>
                                      </p:cBhvr>
                                      <p:to>
                                        <p:strVal val="hidden"/>
                                      </p:to>
                                    </p:set>
                                  </p:childTnLst>
                                </p:cTn>
                              </p:par>
                              <p:par>
                                <p:cTn id="1069" presetID="19" presetClass="exit" presetSubtype="10" fill="hold" grpId="3" nodeType="withEffect">
                                  <p:stCondLst>
                                    <p:cond delay="0"/>
                                  </p:stCondLst>
                                  <p:childTnLst>
                                    <p:anim calcmode="lin" valueType="num">
                                      <p:cBhvr>
                                        <p:cTn id="1070" dur="2500"/>
                                        <p:tgtEl>
                                          <p:spTgt spid="68"/>
                                        </p:tgtEl>
                                        <p:attrNameLst>
                                          <p:attrName>ppt_h</p:attrName>
                                        </p:attrNameLst>
                                      </p:cBhvr>
                                      <p:tavLst>
                                        <p:tav tm="0">
                                          <p:val>
                                            <p:strVal val="ppt_h"/>
                                          </p:val>
                                        </p:tav>
                                        <p:tav tm="100000">
                                          <p:val>
                                            <p:strVal val="ppt_h"/>
                                          </p:val>
                                        </p:tav>
                                      </p:tavLst>
                                    </p:anim>
                                    <p:anim calcmode="lin" valueType="num">
                                      <p:cBhvr>
                                        <p:cTn id="1071" dur="2500"/>
                                        <p:tgtEl>
                                          <p:spTgt spid="6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72" dur="1" fill="hold">
                                          <p:stCondLst>
                                            <p:cond delay="2499"/>
                                          </p:stCondLst>
                                        </p:cTn>
                                        <p:tgtEl>
                                          <p:spTgt spid="68"/>
                                        </p:tgtEl>
                                        <p:attrNameLst>
                                          <p:attrName>style.visibility</p:attrName>
                                        </p:attrNameLst>
                                      </p:cBhvr>
                                      <p:to>
                                        <p:strVal val="hidden"/>
                                      </p:to>
                                    </p:set>
                                  </p:childTnLst>
                                </p:cTn>
                              </p:par>
                              <p:par>
                                <p:cTn id="1073" presetID="19" presetClass="exit" presetSubtype="10" fill="hold" grpId="3" nodeType="withEffect">
                                  <p:stCondLst>
                                    <p:cond delay="0"/>
                                  </p:stCondLst>
                                  <p:childTnLst>
                                    <p:anim calcmode="lin" valueType="num">
                                      <p:cBhvr>
                                        <p:cTn id="1074" dur="2500"/>
                                        <p:tgtEl>
                                          <p:spTgt spid="65"/>
                                        </p:tgtEl>
                                        <p:attrNameLst>
                                          <p:attrName>ppt_h</p:attrName>
                                        </p:attrNameLst>
                                      </p:cBhvr>
                                      <p:tavLst>
                                        <p:tav tm="0">
                                          <p:val>
                                            <p:strVal val="ppt_h"/>
                                          </p:val>
                                        </p:tav>
                                        <p:tav tm="100000">
                                          <p:val>
                                            <p:strVal val="ppt_h"/>
                                          </p:val>
                                        </p:tav>
                                      </p:tavLst>
                                    </p:anim>
                                    <p:anim calcmode="lin" valueType="num">
                                      <p:cBhvr>
                                        <p:cTn id="1075" dur="2500"/>
                                        <p:tgtEl>
                                          <p:spTgt spid="6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76" dur="1" fill="hold">
                                          <p:stCondLst>
                                            <p:cond delay="2499"/>
                                          </p:stCondLst>
                                        </p:cTn>
                                        <p:tgtEl>
                                          <p:spTgt spid="65"/>
                                        </p:tgtEl>
                                        <p:attrNameLst>
                                          <p:attrName>style.visibility</p:attrName>
                                        </p:attrNameLst>
                                      </p:cBhvr>
                                      <p:to>
                                        <p:strVal val="hidden"/>
                                      </p:to>
                                    </p:set>
                                  </p:childTnLst>
                                </p:cTn>
                              </p:par>
                              <p:par>
                                <p:cTn id="1077" presetID="19" presetClass="exit" presetSubtype="10" fill="hold" grpId="3" nodeType="withEffect">
                                  <p:stCondLst>
                                    <p:cond delay="0"/>
                                  </p:stCondLst>
                                  <p:childTnLst>
                                    <p:anim calcmode="lin" valueType="num">
                                      <p:cBhvr>
                                        <p:cTn id="1078" dur="2500"/>
                                        <p:tgtEl>
                                          <p:spTgt spid="66"/>
                                        </p:tgtEl>
                                        <p:attrNameLst>
                                          <p:attrName>ppt_h</p:attrName>
                                        </p:attrNameLst>
                                      </p:cBhvr>
                                      <p:tavLst>
                                        <p:tav tm="0">
                                          <p:val>
                                            <p:strVal val="ppt_h"/>
                                          </p:val>
                                        </p:tav>
                                        <p:tav tm="100000">
                                          <p:val>
                                            <p:strVal val="ppt_h"/>
                                          </p:val>
                                        </p:tav>
                                      </p:tavLst>
                                    </p:anim>
                                    <p:anim calcmode="lin" valueType="num">
                                      <p:cBhvr>
                                        <p:cTn id="1079" dur="2500"/>
                                        <p:tgtEl>
                                          <p:spTgt spid="6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0" dur="1" fill="hold">
                                          <p:stCondLst>
                                            <p:cond delay="2499"/>
                                          </p:stCondLst>
                                        </p:cTn>
                                        <p:tgtEl>
                                          <p:spTgt spid="66"/>
                                        </p:tgtEl>
                                        <p:attrNameLst>
                                          <p:attrName>style.visibility</p:attrName>
                                        </p:attrNameLst>
                                      </p:cBhvr>
                                      <p:to>
                                        <p:strVal val="hidden"/>
                                      </p:to>
                                    </p:set>
                                  </p:childTnLst>
                                </p:cTn>
                              </p:par>
                              <p:par>
                                <p:cTn id="1081" presetID="19" presetClass="exit" presetSubtype="10" fill="hold" grpId="3" nodeType="withEffect">
                                  <p:stCondLst>
                                    <p:cond delay="0"/>
                                  </p:stCondLst>
                                  <p:childTnLst>
                                    <p:anim calcmode="lin" valueType="num">
                                      <p:cBhvr>
                                        <p:cTn id="1082" dur="2500"/>
                                        <p:tgtEl>
                                          <p:spTgt spid="61"/>
                                        </p:tgtEl>
                                        <p:attrNameLst>
                                          <p:attrName>ppt_h</p:attrName>
                                        </p:attrNameLst>
                                      </p:cBhvr>
                                      <p:tavLst>
                                        <p:tav tm="0">
                                          <p:val>
                                            <p:strVal val="ppt_h"/>
                                          </p:val>
                                        </p:tav>
                                        <p:tav tm="100000">
                                          <p:val>
                                            <p:strVal val="ppt_h"/>
                                          </p:val>
                                        </p:tav>
                                      </p:tavLst>
                                    </p:anim>
                                    <p:anim calcmode="lin" valueType="num">
                                      <p:cBhvr>
                                        <p:cTn id="1083" dur="2500"/>
                                        <p:tgtEl>
                                          <p:spTgt spid="6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4" dur="1" fill="hold">
                                          <p:stCondLst>
                                            <p:cond delay="2499"/>
                                          </p:stCondLst>
                                        </p:cTn>
                                        <p:tgtEl>
                                          <p:spTgt spid="61"/>
                                        </p:tgtEl>
                                        <p:attrNameLst>
                                          <p:attrName>style.visibility</p:attrName>
                                        </p:attrNameLst>
                                      </p:cBhvr>
                                      <p:to>
                                        <p:strVal val="hidden"/>
                                      </p:to>
                                    </p:set>
                                  </p:childTnLst>
                                </p:cTn>
                              </p:par>
                              <p:par>
                                <p:cTn id="1085" presetID="19" presetClass="exit" presetSubtype="10" fill="hold" grpId="3" nodeType="withEffect">
                                  <p:stCondLst>
                                    <p:cond delay="0"/>
                                  </p:stCondLst>
                                  <p:childTnLst>
                                    <p:anim calcmode="lin" valueType="num">
                                      <p:cBhvr>
                                        <p:cTn id="1086" dur="2500"/>
                                        <p:tgtEl>
                                          <p:spTgt spid="62"/>
                                        </p:tgtEl>
                                        <p:attrNameLst>
                                          <p:attrName>ppt_h</p:attrName>
                                        </p:attrNameLst>
                                      </p:cBhvr>
                                      <p:tavLst>
                                        <p:tav tm="0">
                                          <p:val>
                                            <p:strVal val="ppt_h"/>
                                          </p:val>
                                        </p:tav>
                                        <p:tav tm="100000">
                                          <p:val>
                                            <p:strVal val="ppt_h"/>
                                          </p:val>
                                        </p:tav>
                                      </p:tavLst>
                                    </p:anim>
                                    <p:anim calcmode="lin" valueType="num">
                                      <p:cBhvr>
                                        <p:cTn id="1087" dur="2500"/>
                                        <p:tgtEl>
                                          <p:spTgt spid="6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8" dur="1" fill="hold">
                                          <p:stCondLst>
                                            <p:cond delay="2499"/>
                                          </p:stCondLst>
                                        </p:cTn>
                                        <p:tgtEl>
                                          <p:spTgt spid="62"/>
                                        </p:tgtEl>
                                        <p:attrNameLst>
                                          <p:attrName>style.visibility</p:attrName>
                                        </p:attrNameLst>
                                      </p:cBhvr>
                                      <p:to>
                                        <p:strVal val="hidden"/>
                                      </p:to>
                                    </p:set>
                                  </p:childTnLst>
                                </p:cTn>
                              </p:par>
                              <p:par>
                                <p:cTn id="1089" presetID="19" presetClass="exit" presetSubtype="10" fill="hold" grpId="3" nodeType="withEffect">
                                  <p:stCondLst>
                                    <p:cond delay="0"/>
                                  </p:stCondLst>
                                  <p:childTnLst>
                                    <p:anim calcmode="lin" valueType="num">
                                      <p:cBhvr>
                                        <p:cTn id="1090" dur="2500"/>
                                        <p:tgtEl>
                                          <p:spTgt spid="59"/>
                                        </p:tgtEl>
                                        <p:attrNameLst>
                                          <p:attrName>ppt_h</p:attrName>
                                        </p:attrNameLst>
                                      </p:cBhvr>
                                      <p:tavLst>
                                        <p:tav tm="0">
                                          <p:val>
                                            <p:strVal val="ppt_h"/>
                                          </p:val>
                                        </p:tav>
                                        <p:tav tm="100000">
                                          <p:val>
                                            <p:strVal val="ppt_h"/>
                                          </p:val>
                                        </p:tav>
                                      </p:tavLst>
                                    </p:anim>
                                    <p:anim calcmode="lin" valueType="num">
                                      <p:cBhvr>
                                        <p:cTn id="1091" dur="2500"/>
                                        <p:tgtEl>
                                          <p:spTgt spid="5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92" dur="1" fill="hold">
                                          <p:stCondLst>
                                            <p:cond delay="2499"/>
                                          </p:stCondLst>
                                        </p:cTn>
                                        <p:tgtEl>
                                          <p:spTgt spid="59"/>
                                        </p:tgtEl>
                                        <p:attrNameLst>
                                          <p:attrName>style.visibility</p:attrName>
                                        </p:attrNameLst>
                                      </p:cBhvr>
                                      <p:to>
                                        <p:strVal val="hidden"/>
                                      </p:to>
                                    </p:set>
                                  </p:childTnLst>
                                </p:cTn>
                              </p:par>
                              <p:par>
                                <p:cTn id="1093" presetID="19" presetClass="exit" presetSubtype="10" fill="hold" grpId="3" nodeType="withEffect">
                                  <p:stCondLst>
                                    <p:cond delay="0"/>
                                  </p:stCondLst>
                                  <p:childTnLst>
                                    <p:anim calcmode="lin" valueType="num">
                                      <p:cBhvr>
                                        <p:cTn id="1094" dur="2500"/>
                                        <p:tgtEl>
                                          <p:spTgt spid="60"/>
                                        </p:tgtEl>
                                        <p:attrNameLst>
                                          <p:attrName>ppt_h</p:attrName>
                                        </p:attrNameLst>
                                      </p:cBhvr>
                                      <p:tavLst>
                                        <p:tav tm="0">
                                          <p:val>
                                            <p:strVal val="ppt_h"/>
                                          </p:val>
                                        </p:tav>
                                        <p:tav tm="100000">
                                          <p:val>
                                            <p:strVal val="ppt_h"/>
                                          </p:val>
                                        </p:tav>
                                      </p:tavLst>
                                    </p:anim>
                                    <p:anim calcmode="lin" valueType="num">
                                      <p:cBhvr>
                                        <p:cTn id="1095" dur="2500"/>
                                        <p:tgtEl>
                                          <p:spTgt spid="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96" dur="1" fill="hold">
                                          <p:stCondLst>
                                            <p:cond delay="2499"/>
                                          </p:stCondLst>
                                        </p:cTn>
                                        <p:tgtEl>
                                          <p:spTgt spid="60"/>
                                        </p:tgtEl>
                                        <p:attrNameLst>
                                          <p:attrName>style.visibility</p:attrName>
                                        </p:attrNameLst>
                                      </p:cBhvr>
                                      <p:to>
                                        <p:strVal val="hidden"/>
                                      </p:to>
                                    </p:set>
                                  </p:childTnLst>
                                </p:cTn>
                              </p:par>
                              <p:par>
                                <p:cTn id="1097" presetID="19" presetClass="exit" presetSubtype="10" fill="hold" grpId="3" nodeType="withEffect">
                                  <p:stCondLst>
                                    <p:cond delay="0"/>
                                  </p:stCondLst>
                                  <p:childTnLst>
                                    <p:anim calcmode="lin" valueType="num">
                                      <p:cBhvr>
                                        <p:cTn id="1098" dur="2500"/>
                                        <p:tgtEl>
                                          <p:spTgt spid="55"/>
                                        </p:tgtEl>
                                        <p:attrNameLst>
                                          <p:attrName>ppt_h</p:attrName>
                                        </p:attrNameLst>
                                      </p:cBhvr>
                                      <p:tavLst>
                                        <p:tav tm="0">
                                          <p:val>
                                            <p:strVal val="ppt_h"/>
                                          </p:val>
                                        </p:tav>
                                        <p:tav tm="100000">
                                          <p:val>
                                            <p:strVal val="ppt_h"/>
                                          </p:val>
                                        </p:tav>
                                      </p:tavLst>
                                    </p:anim>
                                    <p:anim calcmode="lin" valueType="num">
                                      <p:cBhvr>
                                        <p:cTn id="1099" dur="2500"/>
                                        <p:tgtEl>
                                          <p:spTgt spid="5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0" dur="1" fill="hold">
                                          <p:stCondLst>
                                            <p:cond delay="2499"/>
                                          </p:stCondLst>
                                        </p:cTn>
                                        <p:tgtEl>
                                          <p:spTgt spid="55"/>
                                        </p:tgtEl>
                                        <p:attrNameLst>
                                          <p:attrName>style.visibility</p:attrName>
                                        </p:attrNameLst>
                                      </p:cBhvr>
                                      <p:to>
                                        <p:strVal val="hidden"/>
                                      </p:to>
                                    </p:set>
                                  </p:childTnLst>
                                </p:cTn>
                              </p:par>
                              <p:par>
                                <p:cTn id="1101" presetID="19" presetClass="exit" presetSubtype="10" fill="hold" grpId="3" nodeType="withEffect">
                                  <p:stCondLst>
                                    <p:cond delay="0"/>
                                  </p:stCondLst>
                                  <p:childTnLst>
                                    <p:anim calcmode="lin" valueType="num">
                                      <p:cBhvr>
                                        <p:cTn id="1102" dur="2500"/>
                                        <p:tgtEl>
                                          <p:spTgt spid="56"/>
                                        </p:tgtEl>
                                        <p:attrNameLst>
                                          <p:attrName>ppt_h</p:attrName>
                                        </p:attrNameLst>
                                      </p:cBhvr>
                                      <p:tavLst>
                                        <p:tav tm="0">
                                          <p:val>
                                            <p:strVal val="ppt_h"/>
                                          </p:val>
                                        </p:tav>
                                        <p:tav tm="100000">
                                          <p:val>
                                            <p:strVal val="ppt_h"/>
                                          </p:val>
                                        </p:tav>
                                      </p:tavLst>
                                    </p:anim>
                                    <p:anim calcmode="lin" valueType="num">
                                      <p:cBhvr>
                                        <p:cTn id="1103" dur="250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4" dur="1" fill="hold">
                                          <p:stCondLst>
                                            <p:cond delay="2499"/>
                                          </p:stCondLst>
                                        </p:cTn>
                                        <p:tgtEl>
                                          <p:spTgt spid="56"/>
                                        </p:tgtEl>
                                        <p:attrNameLst>
                                          <p:attrName>style.visibility</p:attrName>
                                        </p:attrNameLst>
                                      </p:cBhvr>
                                      <p:to>
                                        <p:strVal val="hidden"/>
                                      </p:to>
                                    </p:set>
                                  </p:childTnLst>
                                </p:cTn>
                              </p:par>
                              <p:par>
                                <p:cTn id="1105" presetID="19" presetClass="exit" presetSubtype="10" fill="hold" grpId="3" nodeType="withEffect">
                                  <p:stCondLst>
                                    <p:cond delay="0"/>
                                  </p:stCondLst>
                                  <p:childTnLst>
                                    <p:anim calcmode="lin" valueType="num">
                                      <p:cBhvr>
                                        <p:cTn id="1106" dur="2500"/>
                                        <p:tgtEl>
                                          <p:spTgt spid="53"/>
                                        </p:tgtEl>
                                        <p:attrNameLst>
                                          <p:attrName>ppt_h</p:attrName>
                                        </p:attrNameLst>
                                      </p:cBhvr>
                                      <p:tavLst>
                                        <p:tav tm="0">
                                          <p:val>
                                            <p:strVal val="ppt_h"/>
                                          </p:val>
                                        </p:tav>
                                        <p:tav tm="100000">
                                          <p:val>
                                            <p:strVal val="ppt_h"/>
                                          </p:val>
                                        </p:tav>
                                      </p:tavLst>
                                    </p:anim>
                                    <p:anim calcmode="lin" valueType="num">
                                      <p:cBhvr>
                                        <p:cTn id="1107" dur="250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8" dur="1" fill="hold">
                                          <p:stCondLst>
                                            <p:cond delay="2499"/>
                                          </p:stCondLst>
                                        </p:cTn>
                                        <p:tgtEl>
                                          <p:spTgt spid="53"/>
                                        </p:tgtEl>
                                        <p:attrNameLst>
                                          <p:attrName>style.visibility</p:attrName>
                                        </p:attrNameLst>
                                      </p:cBhvr>
                                      <p:to>
                                        <p:strVal val="hidden"/>
                                      </p:to>
                                    </p:set>
                                  </p:childTnLst>
                                </p:cTn>
                              </p:par>
                              <p:par>
                                <p:cTn id="1109" presetID="19" presetClass="exit" presetSubtype="10" fill="hold" grpId="3" nodeType="withEffect">
                                  <p:stCondLst>
                                    <p:cond delay="0"/>
                                  </p:stCondLst>
                                  <p:childTnLst>
                                    <p:anim calcmode="lin" valueType="num">
                                      <p:cBhvr>
                                        <p:cTn id="1110" dur="2500"/>
                                        <p:tgtEl>
                                          <p:spTgt spid="54"/>
                                        </p:tgtEl>
                                        <p:attrNameLst>
                                          <p:attrName>ppt_h</p:attrName>
                                        </p:attrNameLst>
                                      </p:cBhvr>
                                      <p:tavLst>
                                        <p:tav tm="0">
                                          <p:val>
                                            <p:strVal val="ppt_h"/>
                                          </p:val>
                                        </p:tav>
                                        <p:tav tm="100000">
                                          <p:val>
                                            <p:strVal val="ppt_h"/>
                                          </p:val>
                                        </p:tav>
                                      </p:tavLst>
                                    </p:anim>
                                    <p:anim calcmode="lin" valueType="num">
                                      <p:cBhvr>
                                        <p:cTn id="1111" dur="250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12" dur="1" fill="hold">
                                          <p:stCondLst>
                                            <p:cond delay="2499"/>
                                          </p:stCondLst>
                                        </p:cTn>
                                        <p:tgtEl>
                                          <p:spTgt spid="54"/>
                                        </p:tgtEl>
                                        <p:attrNameLst>
                                          <p:attrName>style.visibility</p:attrName>
                                        </p:attrNameLst>
                                      </p:cBhvr>
                                      <p:to>
                                        <p:strVal val="hidden"/>
                                      </p:to>
                                    </p:set>
                                  </p:childTnLst>
                                </p:cTn>
                              </p:par>
                              <p:par>
                                <p:cTn id="1113" presetID="19" presetClass="exit" presetSubtype="10" fill="hold" grpId="3" nodeType="withEffect">
                                  <p:stCondLst>
                                    <p:cond delay="0"/>
                                  </p:stCondLst>
                                  <p:childTnLst>
                                    <p:anim calcmode="lin" valueType="num">
                                      <p:cBhvr>
                                        <p:cTn id="1114" dur="2500"/>
                                        <p:tgtEl>
                                          <p:spTgt spid="89"/>
                                        </p:tgtEl>
                                        <p:attrNameLst>
                                          <p:attrName>ppt_h</p:attrName>
                                        </p:attrNameLst>
                                      </p:cBhvr>
                                      <p:tavLst>
                                        <p:tav tm="0">
                                          <p:val>
                                            <p:strVal val="ppt_h"/>
                                          </p:val>
                                        </p:tav>
                                        <p:tav tm="100000">
                                          <p:val>
                                            <p:strVal val="ppt_h"/>
                                          </p:val>
                                        </p:tav>
                                      </p:tavLst>
                                    </p:anim>
                                    <p:anim calcmode="lin" valueType="num">
                                      <p:cBhvr>
                                        <p:cTn id="1115" dur="2500"/>
                                        <p:tgtEl>
                                          <p:spTgt spid="8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16" dur="1" fill="hold">
                                          <p:stCondLst>
                                            <p:cond delay="2499"/>
                                          </p:stCondLst>
                                        </p:cTn>
                                        <p:tgtEl>
                                          <p:spTgt spid="89"/>
                                        </p:tgtEl>
                                        <p:attrNameLst>
                                          <p:attrName>style.visibility</p:attrName>
                                        </p:attrNameLst>
                                      </p:cBhvr>
                                      <p:to>
                                        <p:strVal val="hidden"/>
                                      </p:to>
                                    </p:set>
                                  </p:childTnLst>
                                </p:cTn>
                              </p:par>
                              <p:par>
                                <p:cTn id="1117" presetID="19" presetClass="exit" presetSubtype="10" fill="hold" grpId="3" nodeType="withEffect">
                                  <p:stCondLst>
                                    <p:cond delay="0"/>
                                  </p:stCondLst>
                                  <p:childTnLst>
                                    <p:anim calcmode="lin" valueType="num">
                                      <p:cBhvr>
                                        <p:cTn id="1118" dur="2500"/>
                                        <p:tgtEl>
                                          <p:spTgt spid="90"/>
                                        </p:tgtEl>
                                        <p:attrNameLst>
                                          <p:attrName>ppt_h</p:attrName>
                                        </p:attrNameLst>
                                      </p:cBhvr>
                                      <p:tavLst>
                                        <p:tav tm="0">
                                          <p:val>
                                            <p:strVal val="ppt_h"/>
                                          </p:val>
                                        </p:tav>
                                        <p:tav tm="100000">
                                          <p:val>
                                            <p:strVal val="ppt_h"/>
                                          </p:val>
                                        </p:tav>
                                      </p:tavLst>
                                    </p:anim>
                                    <p:anim calcmode="lin" valueType="num">
                                      <p:cBhvr>
                                        <p:cTn id="1119" dur="2500"/>
                                        <p:tgtEl>
                                          <p:spTgt spid="9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20" dur="1" fill="hold">
                                          <p:stCondLst>
                                            <p:cond delay="2499"/>
                                          </p:stCondLst>
                                        </p:cTn>
                                        <p:tgtEl>
                                          <p:spTgt spid="90"/>
                                        </p:tgtEl>
                                        <p:attrNameLst>
                                          <p:attrName>style.visibility</p:attrName>
                                        </p:attrNameLst>
                                      </p:cBhvr>
                                      <p:to>
                                        <p:strVal val="hidden"/>
                                      </p:to>
                                    </p:set>
                                  </p:childTnLst>
                                </p:cTn>
                              </p:par>
                              <p:par>
                                <p:cTn id="1121" presetID="19" presetClass="exit" presetSubtype="10" fill="hold" grpId="3" nodeType="withEffect">
                                  <p:stCondLst>
                                    <p:cond delay="0"/>
                                  </p:stCondLst>
                                  <p:childTnLst>
                                    <p:anim calcmode="lin" valueType="num">
                                      <p:cBhvr>
                                        <p:cTn id="1122" dur="2500"/>
                                        <p:tgtEl>
                                          <p:spTgt spid="87"/>
                                        </p:tgtEl>
                                        <p:attrNameLst>
                                          <p:attrName>ppt_h</p:attrName>
                                        </p:attrNameLst>
                                      </p:cBhvr>
                                      <p:tavLst>
                                        <p:tav tm="0">
                                          <p:val>
                                            <p:strVal val="ppt_h"/>
                                          </p:val>
                                        </p:tav>
                                        <p:tav tm="100000">
                                          <p:val>
                                            <p:strVal val="ppt_h"/>
                                          </p:val>
                                        </p:tav>
                                      </p:tavLst>
                                    </p:anim>
                                    <p:anim calcmode="lin" valueType="num">
                                      <p:cBhvr>
                                        <p:cTn id="1123" dur="2500"/>
                                        <p:tgtEl>
                                          <p:spTgt spid="8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24" dur="1" fill="hold">
                                          <p:stCondLst>
                                            <p:cond delay="2499"/>
                                          </p:stCondLst>
                                        </p:cTn>
                                        <p:tgtEl>
                                          <p:spTgt spid="87"/>
                                        </p:tgtEl>
                                        <p:attrNameLst>
                                          <p:attrName>style.visibility</p:attrName>
                                        </p:attrNameLst>
                                      </p:cBhvr>
                                      <p:to>
                                        <p:strVal val="hidden"/>
                                      </p:to>
                                    </p:set>
                                  </p:childTnLst>
                                </p:cTn>
                              </p:par>
                              <p:par>
                                <p:cTn id="1125" presetID="19" presetClass="exit" presetSubtype="10" fill="hold" grpId="3" nodeType="withEffect">
                                  <p:stCondLst>
                                    <p:cond delay="0"/>
                                  </p:stCondLst>
                                  <p:childTnLst>
                                    <p:anim calcmode="lin" valueType="num">
                                      <p:cBhvr>
                                        <p:cTn id="1126" dur="2500"/>
                                        <p:tgtEl>
                                          <p:spTgt spid="88"/>
                                        </p:tgtEl>
                                        <p:attrNameLst>
                                          <p:attrName>ppt_h</p:attrName>
                                        </p:attrNameLst>
                                      </p:cBhvr>
                                      <p:tavLst>
                                        <p:tav tm="0">
                                          <p:val>
                                            <p:strVal val="ppt_h"/>
                                          </p:val>
                                        </p:tav>
                                        <p:tav tm="100000">
                                          <p:val>
                                            <p:strVal val="ppt_h"/>
                                          </p:val>
                                        </p:tav>
                                      </p:tavLst>
                                    </p:anim>
                                    <p:anim calcmode="lin" valueType="num">
                                      <p:cBhvr>
                                        <p:cTn id="1127" dur="2500"/>
                                        <p:tgtEl>
                                          <p:spTgt spid="8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28" dur="1" fill="hold">
                                          <p:stCondLst>
                                            <p:cond delay="2499"/>
                                          </p:stCondLst>
                                        </p:cTn>
                                        <p:tgtEl>
                                          <p:spTgt spid="88"/>
                                        </p:tgtEl>
                                        <p:attrNameLst>
                                          <p:attrName>style.visibility</p:attrName>
                                        </p:attrNameLst>
                                      </p:cBhvr>
                                      <p:to>
                                        <p:strVal val="hidden"/>
                                      </p:to>
                                    </p:set>
                                  </p:childTnLst>
                                </p:cTn>
                              </p:par>
                              <p:par>
                                <p:cTn id="1129" presetID="19" presetClass="exit" presetSubtype="10" fill="hold" grpId="3" nodeType="withEffect">
                                  <p:stCondLst>
                                    <p:cond delay="0"/>
                                  </p:stCondLst>
                                  <p:childTnLst>
                                    <p:anim calcmode="lin" valueType="num">
                                      <p:cBhvr>
                                        <p:cTn id="1130" dur="2500"/>
                                        <p:tgtEl>
                                          <p:spTgt spid="83"/>
                                        </p:tgtEl>
                                        <p:attrNameLst>
                                          <p:attrName>ppt_h</p:attrName>
                                        </p:attrNameLst>
                                      </p:cBhvr>
                                      <p:tavLst>
                                        <p:tav tm="0">
                                          <p:val>
                                            <p:strVal val="ppt_h"/>
                                          </p:val>
                                        </p:tav>
                                        <p:tav tm="100000">
                                          <p:val>
                                            <p:strVal val="ppt_h"/>
                                          </p:val>
                                        </p:tav>
                                      </p:tavLst>
                                    </p:anim>
                                    <p:anim calcmode="lin" valueType="num">
                                      <p:cBhvr>
                                        <p:cTn id="1131" dur="2500"/>
                                        <p:tgtEl>
                                          <p:spTgt spid="8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32" dur="1" fill="hold">
                                          <p:stCondLst>
                                            <p:cond delay="2499"/>
                                          </p:stCondLst>
                                        </p:cTn>
                                        <p:tgtEl>
                                          <p:spTgt spid="83"/>
                                        </p:tgtEl>
                                        <p:attrNameLst>
                                          <p:attrName>style.visibility</p:attrName>
                                        </p:attrNameLst>
                                      </p:cBhvr>
                                      <p:to>
                                        <p:strVal val="hidden"/>
                                      </p:to>
                                    </p:set>
                                  </p:childTnLst>
                                </p:cTn>
                              </p:par>
                              <p:par>
                                <p:cTn id="1133" presetID="19" presetClass="exit" presetSubtype="10" fill="hold" grpId="3" nodeType="withEffect">
                                  <p:stCondLst>
                                    <p:cond delay="0"/>
                                  </p:stCondLst>
                                  <p:childTnLst>
                                    <p:anim calcmode="lin" valueType="num">
                                      <p:cBhvr>
                                        <p:cTn id="1134" dur="2500"/>
                                        <p:tgtEl>
                                          <p:spTgt spid="84"/>
                                        </p:tgtEl>
                                        <p:attrNameLst>
                                          <p:attrName>ppt_h</p:attrName>
                                        </p:attrNameLst>
                                      </p:cBhvr>
                                      <p:tavLst>
                                        <p:tav tm="0">
                                          <p:val>
                                            <p:strVal val="ppt_h"/>
                                          </p:val>
                                        </p:tav>
                                        <p:tav tm="100000">
                                          <p:val>
                                            <p:strVal val="ppt_h"/>
                                          </p:val>
                                        </p:tav>
                                      </p:tavLst>
                                    </p:anim>
                                    <p:anim calcmode="lin" valueType="num">
                                      <p:cBhvr>
                                        <p:cTn id="1135" dur="2500"/>
                                        <p:tgtEl>
                                          <p:spTgt spid="8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36" dur="1" fill="hold">
                                          <p:stCondLst>
                                            <p:cond delay="2499"/>
                                          </p:stCondLst>
                                        </p:cTn>
                                        <p:tgtEl>
                                          <p:spTgt spid="84"/>
                                        </p:tgtEl>
                                        <p:attrNameLst>
                                          <p:attrName>style.visibility</p:attrName>
                                        </p:attrNameLst>
                                      </p:cBhvr>
                                      <p:to>
                                        <p:strVal val="hidden"/>
                                      </p:to>
                                    </p:set>
                                  </p:childTnLst>
                                </p:cTn>
                              </p:par>
                              <p:par>
                                <p:cTn id="1137" presetID="19" presetClass="exit" presetSubtype="10" fill="hold" grpId="3" nodeType="withEffect">
                                  <p:stCondLst>
                                    <p:cond delay="0"/>
                                  </p:stCondLst>
                                  <p:childTnLst>
                                    <p:anim calcmode="lin" valueType="num">
                                      <p:cBhvr>
                                        <p:cTn id="1138" dur="2500"/>
                                        <p:tgtEl>
                                          <p:spTgt spid="81"/>
                                        </p:tgtEl>
                                        <p:attrNameLst>
                                          <p:attrName>ppt_h</p:attrName>
                                        </p:attrNameLst>
                                      </p:cBhvr>
                                      <p:tavLst>
                                        <p:tav tm="0">
                                          <p:val>
                                            <p:strVal val="ppt_h"/>
                                          </p:val>
                                        </p:tav>
                                        <p:tav tm="100000">
                                          <p:val>
                                            <p:strVal val="ppt_h"/>
                                          </p:val>
                                        </p:tav>
                                      </p:tavLst>
                                    </p:anim>
                                    <p:anim calcmode="lin" valueType="num">
                                      <p:cBhvr>
                                        <p:cTn id="1139" dur="2500"/>
                                        <p:tgtEl>
                                          <p:spTgt spid="8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40" dur="1" fill="hold">
                                          <p:stCondLst>
                                            <p:cond delay="2499"/>
                                          </p:stCondLst>
                                        </p:cTn>
                                        <p:tgtEl>
                                          <p:spTgt spid="81"/>
                                        </p:tgtEl>
                                        <p:attrNameLst>
                                          <p:attrName>style.visibility</p:attrName>
                                        </p:attrNameLst>
                                      </p:cBhvr>
                                      <p:to>
                                        <p:strVal val="hidden"/>
                                      </p:to>
                                    </p:set>
                                  </p:childTnLst>
                                </p:cTn>
                              </p:par>
                              <p:par>
                                <p:cTn id="1141" presetID="19" presetClass="exit" presetSubtype="10" fill="hold" grpId="3" nodeType="withEffect">
                                  <p:stCondLst>
                                    <p:cond delay="0"/>
                                  </p:stCondLst>
                                  <p:childTnLst>
                                    <p:anim calcmode="lin" valueType="num">
                                      <p:cBhvr>
                                        <p:cTn id="1142" dur="2500"/>
                                        <p:tgtEl>
                                          <p:spTgt spid="82"/>
                                        </p:tgtEl>
                                        <p:attrNameLst>
                                          <p:attrName>ppt_h</p:attrName>
                                        </p:attrNameLst>
                                      </p:cBhvr>
                                      <p:tavLst>
                                        <p:tav tm="0">
                                          <p:val>
                                            <p:strVal val="ppt_h"/>
                                          </p:val>
                                        </p:tav>
                                        <p:tav tm="100000">
                                          <p:val>
                                            <p:strVal val="ppt_h"/>
                                          </p:val>
                                        </p:tav>
                                      </p:tavLst>
                                    </p:anim>
                                    <p:anim calcmode="lin" valueType="num">
                                      <p:cBhvr>
                                        <p:cTn id="1143" dur="2500"/>
                                        <p:tgtEl>
                                          <p:spTgt spid="8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44" dur="1" fill="hold">
                                          <p:stCondLst>
                                            <p:cond delay="2499"/>
                                          </p:stCondLst>
                                        </p:cTn>
                                        <p:tgtEl>
                                          <p:spTgt spid="82"/>
                                        </p:tgtEl>
                                        <p:attrNameLst>
                                          <p:attrName>style.visibility</p:attrName>
                                        </p:attrNameLst>
                                      </p:cBhvr>
                                      <p:to>
                                        <p:strVal val="hidden"/>
                                      </p:to>
                                    </p:set>
                                  </p:childTnLst>
                                </p:cTn>
                              </p:par>
                              <p:par>
                                <p:cTn id="1145" presetID="19" presetClass="exit" presetSubtype="10" fill="hold" grpId="3" nodeType="withEffect">
                                  <p:stCondLst>
                                    <p:cond delay="0"/>
                                  </p:stCondLst>
                                  <p:childTnLst>
                                    <p:anim calcmode="lin" valueType="num">
                                      <p:cBhvr>
                                        <p:cTn id="1146" dur="2500"/>
                                        <p:tgtEl>
                                          <p:spTgt spid="77"/>
                                        </p:tgtEl>
                                        <p:attrNameLst>
                                          <p:attrName>ppt_h</p:attrName>
                                        </p:attrNameLst>
                                      </p:cBhvr>
                                      <p:tavLst>
                                        <p:tav tm="0">
                                          <p:val>
                                            <p:strVal val="ppt_h"/>
                                          </p:val>
                                        </p:tav>
                                        <p:tav tm="100000">
                                          <p:val>
                                            <p:strVal val="ppt_h"/>
                                          </p:val>
                                        </p:tav>
                                      </p:tavLst>
                                    </p:anim>
                                    <p:anim calcmode="lin" valueType="num">
                                      <p:cBhvr>
                                        <p:cTn id="1147" dur="2500"/>
                                        <p:tgtEl>
                                          <p:spTgt spid="7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48" dur="1" fill="hold">
                                          <p:stCondLst>
                                            <p:cond delay="2499"/>
                                          </p:stCondLst>
                                        </p:cTn>
                                        <p:tgtEl>
                                          <p:spTgt spid="77"/>
                                        </p:tgtEl>
                                        <p:attrNameLst>
                                          <p:attrName>style.visibility</p:attrName>
                                        </p:attrNameLst>
                                      </p:cBhvr>
                                      <p:to>
                                        <p:strVal val="hidden"/>
                                      </p:to>
                                    </p:set>
                                  </p:childTnLst>
                                </p:cTn>
                              </p:par>
                              <p:par>
                                <p:cTn id="1149" presetID="19" presetClass="exit" presetSubtype="10" fill="hold" grpId="3" nodeType="withEffect">
                                  <p:stCondLst>
                                    <p:cond delay="0"/>
                                  </p:stCondLst>
                                  <p:childTnLst>
                                    <p:anim calcmode="lin" valueType="num">
                                      <p:cBhvr>
                                        <p:cTn id="1150" dur="2500"/>
                                        <p:tgtEl>
                                          <p:spTgt spid="78"/>
                                        </p:tgtEl>
                                        <p:attrNameLst>
                                          <p:attrName>ppt_h</p:attrName>
                                        </p:attrNameLst>
                                      </p:cBhvr>
                                      <p:tavLst>
                                        <p:tav tm="0">
                                          <p:val>
                                            <p:strVal val="ppt_h"/>
                                          </p:val>
                                        </p:tav>
                                        <p:tav tm="100000">
                                          <p:val>
                                            <p:strVal val="ppt_h"/>
                                          </p:val>
                                        </p:tav>
                                      </p:tavLst>
                                    </p:anim>
                                    <p:anim calcmode="lin" valueType="num">
                                      <p:cBhvr>
                                        <p:cTn id="1151" dur="2500"/>
                                        <p:tgtEl>
                                          <p:spTgt spid="7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52" dur="1" fill="hold">
                                          <p:stCondLst>
                                            <p:cond delay="2499"/>
                                          </p:stCondLst>
                                        </p:cTn>
                                        <p:tgtEl>
                                          <p:spTgt spid="78"/>
                                        </p:tgtEl>
                                        <p:attrNameLst>
                                          <p:attrName>style.visibility</p:attrName>
                                        </p:attrNameLst>
                                      </p:cBhvr>
                                      <p:to>
                                        <p:strVal val="hidden"/>
                                      </p:to>
                                    </p:set>
                                  </p:childTnLst>
                                </p:cTn>
                              </p:par>
                              <p:par>
                                <p:cTn id="1153" presetID="19" presetClass="exit" presetSubtype="10" fill="hold" grpId="3" nodeType="withEffect">
                                  <p:stCondLst>
                                    <p:cond delay="0"/>
                                  </p:stCondLst>
                                  <p:childTnLst>
                                    <p:anim calcmode="lin" valueType="num">
                                      <p:cBhvr>
                                        <p:cTn id="1154" dur="2500"/>
                                        <p:tgtEl>
                                          <p:spTgt spid="75"/>
                                        </p:tgtEl>
                                        <p:attrNameLst>
                                          <p:attrName>ppt_h</p:attrName>
                                        </p:attrNameLst>
                                      </p:cBhvr>
                                      <p:tavLst>
                                        <p:tav tm="0">
                                          <p:val>
                                            <p:strVal val="ppt_h"/>
                                          </p:val>
                                        </p:tav>
                                        <p:tav tm="100000">
                                          <p:val>
                                            <p:strVal val="ppt_h"/>
                                          </p:val>
                                        </p:tav>
                                      </p:tavLst>
                                    </p:anim>
                                    <p:anim calcmode="lin" valueType="num">
                                      <p:cBhvr>
                                        <p:cTn id="1155" dur="2500"/>
                                        <p:tgtEl>
                                          <p:spTgt spid="7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56" dur="1" fill="hold">
                                          <p:stCondLst>
                                            <p:cond delay="2499"/>
                                          </p:stCondLst>
                                        </p:cTn>
                                        <p:tgtEl>
                                          <p:spTgt spid="75"/>
                                        </p:tgtEl>
                                        <p:attrNameLst>
                                          <p:attrName>style.visibility</p:attrName>
                                        </p:attrNameLst>
                                      </p:cBhvr>
                                      <p:to>
                                        <p:strVal val="hidden"/>
                                      </p:to>
                                    </p:set>
                                  </p:childTnLst>
                                </p:cTn>
                              </p:par>
                              <p:par>
                                <p:cTn id="1157" presetID="19" presetClass="exit" presetSubtype="10" fill="hold" grpId="3" nodeType="withEffect">
                                  <p:stCondLst>
                                    <p:cond delay="0"/>
                                  </p:stCondLst>
                                  <p:childTnLst>
                                    <p:anim calcmode="lin" valueType="num">
                                      <p:cBhvr>
                                        <p:cTn id="1158" dur="2500"/>
                                        <p:tgtEl>
                                          <p:spTgt spid="76"/>
                                        </p:tgtEl>
                                        <p:attrNameLst>
                                          <p:attrName>ppt_h</p:attrName>
                                        </p:attrNameLst>
                                      </p:cBhvr>
                                      <p:tavLst>
                                        <p:tav tm="0">
                                          <p:val>
                                            <p:strVal val="ppt_h"/>
                                          </p:val>
                                        </p:tav>
                                        <p:tav tm="100000">
                                          <p:val>
                                            <p:strVal val="ppt_h"/>
                                          </p:val>
                                        </p:tav>
                                      </p:tavLst>
                                    </p:anim>
                                    <p:anim calcmode="lin" valueType="num">
                                      <p:cBhvr>
                                        <p:cTn id="1159" dur="2500"/>
                                        <p:tgtEl>
                                          <p:spTgt spid="7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60" dur="1" fill="hold">
                                          <p:stCondLst>
                                            <p:cond delay="2499"/>
                                          </p:stCondLst>
                                        </p:cTn>
                                        <p:tgtEl>
                                          <p:spTgt spid="76"/>
                                        </p:tgtEl>
                                        <p:attrNameLst>
                                          <p:attrName>style.visibility</p:attrName>
                                        </p:attrNameLst>
                                      </p:cBhvr>
                                      <p:to>
                                        <p:strVal val="hidden"/>
                                      </p:to>
                                    </p:set>
                                  </p:childTnLst>
                                </p:cTn>
                              </p:par>
                              <p:par>
                                <p:cTn id="1161" presetID="19" presetClass="exit" presetSubtype="10" fill="hold" grpId="3" nodeType="withEffect">
                                  <p:stCondLst>
                                    <p:cond delay="0"/>
                                  </p:stCondLst>
                                  <p:childTnLst>
                                    <p:anim calcmode="lin" valueType="num">
                                      <p:cBhvr>
                                        <p:cTn id="1162" dur="2500"/>
                                        <p:tgtEl>
                                          <p:spTgt spid="111"/>
                                        </p:tgtEl>
                                        <p:attrNameLst>
                                          <p:attrName>ppt_h</p:attrName>
                                        </p:attrNameLst>
                                      </p:cBhvr>
                                      <p:tavLst>
                                        <p:tav tm="0">
                                          <p:val>
                                            <p:strVal val="ppt_h"/>
                                          </p:val>
                                        </p:tav>
                                        <p:tav tm="100000">
                                          <p:val>
                                            <p:strVal val="ppt_h"/>
                                          </p:val>
                                        </p:tav>
                                      </p:tavLst>
                                    </p:anim>
                                    <p:anim calcmode="lin" valueType="num">
                                      <p:cBhvr>
                                        <p:cTn id="1163" dur="2500"/>
                                        <p:tgtEl>
                                          <p:spTgt spid="1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64" dur="1" fill="hold">
                                          <p:stCondLst>
                                            <p:cond delay="2499"/>
                                          </p:stCondLst>
                                        </p:cTn>
                                        <p:tgtEl>
                                          <p:spTgt spid="111"/>
                                        </p:tgtEl>
                                        <p:attrNameLst>
                                          <p:attrName>style.visibility</p:attrName>
                                        </p:attrNameLst>
                                      </p:cBhvr>
                                      <p:to>
                                        <p:strVal val="hidden"/>
                                      </p:to>
                                    </p:set>
                                  </p:childTnLst>
                                </p:cTn>
                              </p:par>
                              <p:par>
                                <p:cTn id="1165" presetID="19" presetClass="exit" presetSubtype="10" fill="hold" grpId="3" nodeType="withEffect">
                                  <p:stCondLst>
                                    <p:cond delay="0"/>
                                  </p:stCondLst>
                                  <p:childTnLst>
                                    <p:anim calcmode="lin" valueType="num">
                                      <p:cBhvr>
                                        <p:cTn id="1166" dur="2500"/>
                                        <p:tgtEl>
                                          <p:spTgt spid="112"/>
                                        </p:tgtEl>
                                        <p:attrNameLst>
                                          <p:attrName>ppt_h</p:attrName>
                                        </p:attrNameLst>
                                      </p:cBhvr>
                                      <p:tavLst>
                                        <p:tav tm="0">
                                          <p:val>
                                            <p:strVal val="ppt_h"/>
                                          </p:val>
                                        </p:tav>
                                        <p:tav tm="100000">
                                          <p:val>
                                            <p:strVal val="ppt_h"/>
                                          </p:val>
                                        </p:tav>
                                      </p:tavLst>
                                    </p:anim>
                                    <p:anim calcmode="lin" valueType="num">
                                      <p:cBhvr>
                                        <p:cTn id="1167" dur="2500"/>
                                        <p:tgtEl>
                                          <p:spTgt spid="1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68" dur="1" fill="hold">
                                          <p:stCondLst>
                                            <p:cond delay="2499"/>
                                          </p:stCondLst>
                                        </p:cTn>
                                        <p:tgtEl>
                                          <p:spTgt spid="112"/>
                                        </p:tgtEl>
                                        <p:attrNameLst>
                                          <p:attrName>style.visibility</p:attrName>
                                        </p:attrNameLst>
                                      </p:cBhvr>
                                      <p:to>
                                        <p:strVal val="hidden"/>
                                      </p:to>
                                    </p:set>
                                  </p:childTnLst>
                                </p:cTn>
                              </p:par>
                              <p:par>
                                <p:cTn id="1169" presetID="19" presetClass="exit" presetSubtype="10" fill="hold" grpId="3" nodeType="withEffect">
                                  <p:stCondLst>
                                    <p:cond delay="0"/>
                                  </p:stCondLst>
                                  <p:childTnLst>
                                    <p:anim calcmode="lin" valueType="num">
                                      <p:cBhvr>
                                        <p:cTn id="1170" dur="2500"/>
                                        <p:tgtEl>
                                          <p:spTgt spid="109"/>
                                        </p:tgtEl>
                                        <p:attrNameLst>
                                          <p:attrName>ppt_h</p:attrName>
                                        </p:attrNameLst>
                                      </p:cBhvr>
                                      <p:tavLst>
                                        <p:tav tm="0">
                                          <p:val>
                                            <p:strVal val="ppt_h"/>
                                          </p:val>
                                        </p:tav>
                                        <p:tav tm="100000">
                                          <p:val>
                                            <p:strVal val="ppt_h"/>
                                          </p:val>
                                        </p:tav>
                                      </p:tavLst>
                                    </p:anim>
                                    <p:anim calcmode="lin" valueType="num">
                                      <p:cBhvr>
                                        <p:cTn id="1171" dur="2500"/>
                                        <p:tgtEl>
                                          <p:spTgt spid="10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72" dur="1" fill="hold">
                                          <p:stCondLst>
                                            <p:cond delay="2499"/>
                                          </p:stCondLst>
                                        </p:cTn>
                                        <p:tgtEl>
                                          <p:spTgt spid="109"/>
                                        </p:tgtEl>
                                        <p:attrNameLst>
                                          <p:attrName>style.visibility</p:attrName>
                                        </p:attrNameLst>
                                      </p:cBhvr>
                                      <p:to>
                                        <p:strVal val="hidden"/>
                                      </p:to>
                                    </p:set>
                                  </p:childTnLst>
                                </p:cTn>
                              </p:par>
                              <p:par>
                                <p:cTn id="1173" presetID="19" presetClass="exit" presetSubtype="10" fill="hold" grpId="3" nodeType="withEffect">
                                  <p:stCondLst>
                                    <p:cond delay="0"/>
                                  </p:stCondLst>
                                  <p:childTnLst>
                                    <p:anim calcmode="lin" valueType="num">
                                      <p:cBhvr>
                                        <p:cTn id="1174" dur="2500"/>
                                        <p:tgtEl>
                                          <p:spTgt spid="110"/>
                                        </p:tgtEl>
                                        <p:attrNameLst>
                                          <p:attrName>ppt_h</p:attrName>
                                        </p:attrNameLst>
                                      </p:cBhvr>
                                      <p:tavLst>
                                        <p:tav tm="0">
                                          <p:val>
                                            <p:strVal val="ppt_h"/>
                                          </p:val>
                                        </p:tav>
                                        <p:tav tm="100000">
                                          <p:val>
                                            <p:strVal val="ppt_h"/>
                                          </p:val>
                                        </p:tav>
                                      </p:tavLst>
                                    </p:anim>
                                    <p:anim calcmode="lin" valueType="num">
                                      <p:cBhvr>
                                        <p:cTn id="1175" dur="2500"/>
                                        <p:tgtEl>
                                          <p:spTgt spid="1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76" dur="1" fill="hold">
                                          <p:stCondLst>
                                            <p:cond delay="2499"/>
                                          </p:stCondLst>
                                        </p:cTn>
                                        <p:tgtEl>
                                          <p:spTgt spid="110"/>
                                        </p:tgtEl>
                                        <p:attrNameLst>
                                          <p:attrName>style.visibility</p:attrName>
                                        </p:attrNameLst>
                                      </p:cBhvr>
                                      <p:to>
                                        <p:strVal val="hidden"/>
                                      </p:to>
                                    </p:set>
                                  </p:childTnLst>
                                </p:cTn>
                              </p:par>
                              <p:par>
                                <p:cTn id="1177" presetID="19" presetClass="exit" presetSubtype="10" fill="hold" grpId="3" nodeType="withEffect">
                                  <p:stCondLst>
                                    <p:cond delay="0"/>
                                  </p:stCondLst>
                                  <p:childTnLst>
                                    <p:anim calcmode="lin" valueType="num">
                                      <p:cBhvr>
                                        <p:cTn id="1178" dur="2500"/>
                                        <p:tgtEl>
                                          <p:spTgt spid="105"/>
                                        </p:tgtEl>
                                        <p:attrNameLst>
                                          <p:attrName>ppt_h</p:attrName>
                                        </p:attrNameLst>
                                      </p:cBhvr>
                                      <p:tavLst>
                                        <p:tav tm="0">
                                          <p:val>
                                            <p:strVal val="ppt_h"/>
                                          </p:val>
                                        </p:tav>
                                        <p:tav tm="100000">
                                          <p:val>
                                            <p:strVal val="ppt_h"/>
                                          </p:val>
                                        </p:tav>
                                      </p:tavLst>
                                    </p:anim>
                                    <p:anim calcmode="lin" valueType="num">
                                      <p:cBhvr>
                                        <p:cTn id="1179" dur="2500"/>
                                        <p:tgtEl>
                                          <p:spTgt spid="10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80" dur="1" fill="hold">
                                          <p:stCondLst>
                                            <p:cond delay="2499"/>
                                          </p:stCondLst>
                                        </p:cTn>
                                        <p:tgtEl>
                                          <p:spTgt spid="105"/>
                                        </p:tgtEl>
                                        <p:attrNameLst>
                                          <p:attrName>style.visibility</p:attrName>
                                        </p:attrNameLst>
                                      </p:cBhvr>
                                      <p:to>
                                        <p:strVal val="hidden"/>
                                      </p:to>
                                    </p:set>
                                  </p:childTnLst>
                                </p:cTn>
                              </p:par>
                              <p:par>
                                <p:cTn id="1181" presetID="19" presetClass="exit" presetSubtype="10" fill="hold" grpId="3" nodeType="withEffect">
                                  <p:stCondLst>
                                    <p:cond delay="0"/>
                                  </p:stCondLst>
                                  <p:childTnLst>
                                    <p:anim calcmode="lin" valueType="num">
                                      <p:cBhvr>
                                        <p:cTn id="1182" dur="2500"/>
                                        <p:tgtEl>
                                          <p:spTgt spid="106"/>
                                        </p:tgtEl>
                                        <p:attrNameLst>
                                          <p:attrName>ppt_h</p:attrName>
                                        </p:attrNameLst>
                                      </p:cBhvr>
                                      <p:tavLst>
                                        <p:tav tm="0">
                                          <p:val>
                                            <p:strVal val="ppt_h"/>
                                          </p:val>
                                        </p:tav>
                                        <p:tav tm="100000">
                                          <p:val>
                                            <p:strVal val="ppt_h"/>
                                          </p:val>
                                        </p:tav>
                                      </p:tavLst>
                                    </p:anim>
                                    <p:anim calcmode="lin" valueType="num">
                                      <p:cBhvr>
                                        <p:cTn id="1183" dur="2500"/>
                                        <p:tgtEl>
                                          <p:spTgt spid="10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84" dur="1" fill="hold">
                                          <p:stCondLst>
                                            <p:cond delay="2499"/>
                                          </p:stCondLst>
                                        </p:cTn>
                                        <p:tgtEl>
                                          <p:spTgt spid="106"/>
                                        </p:tgtEl>
                                        <p:attrNameLst>
                                          <p:attrName>style.visibility</p:attrName>
                                        </p:attrNameLst>
                                      </p:cBhvr>
                                      <p:to>
                                        <p:strVal val="hidden"/>
                                      </p:to>
                                    </p:set>
                                  </p:childTnLst>
                                </p:cTn>
                              </p:par>
                              <p:par>
                                <p:cTn id="1185" presetID="19" presetClass="exit" presetSubtype="10" fill="hold" grpId="3" nodeType="withEffect">
                                  <p:stCondLst>
                                    <p:cond delay="0"/>
                                  </p:stCondLst>
                                  <p:childTnLst>
                                    <p:anim calcmode="lin" valueType="num">
                                      <p:cBhvr>
                                        <p:cTn id="1186" dur="2500"/>
                                        <p:tgtEl>
                                          <p:spTgt spid="103"/>
                                        </p:tgtEl>
                                        <p:attrNameLst>
                                          <p:attrName>ppt_h</p:attrName>
                                        </p:attrNameLst>
                                      </p:cBhvr>
                                      <p:tavLst>
                                        <p:tav tm="0">
                                          <p:val>
                                            <p:strVal val="ppt_h"/>
                                          </p:val>
                                        </p:tav>
                                        <p:tav tm="100000">
                                          <p:val>
                                            <p:strVal val="ppt_h"/>
                                          </p:val>
                                        </p:tav>
                                      </p:tavLst>
                                    </p:anim>
                                    <p:anim calcmode="lin" valueType="num">
                                      <p:cBhvr>
                                        <p:cTn id="1187" dur="2500"/>
                                        <p:tgtEl>
                                          <p:spTgt spid="10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88" dur="1" fill="hold">
                                          <p:stCondLst>
                                            <p:cond delay="2499"/>
                                          </p:stCondLst>
                                        </p:cTn>
                                        <p:tgtEl>
                                          <p:spTgt spid="103"/>
                                        </p:tgtEl>
                                        <p:attrNameLst>
                                          <p:attrName>style.visibility</p:attrName>
                                        </p:attrNameLst>
                                      </p:cBhvr>
                                      <p:to>
                                        <p:strVal val="hidden"/>
                                      </p:to>
                                    </p:set>
                                  </p:childTnLst>
                                </p:cTn>
                              </p:par>
                              <p:par>
                                <p:cTn id="1189" presetID="19" presetClass="exit" presetSubtype="10" fill="hold" grpId="3" nodeType="withEffect">
                                  <p:stCondLst>
                                    <p:cond delay="0"/>
                                  </p:stCondLst>
                                  <p:childTnLst>
                                    <p:anim calcmode="lin" valueType="num">
                                      <p:cBhvr>
                                        <p:cTn id="1190" dur="2500"/>
                                        <p:tgtEl>
                                          <p:spTgt spid="104"/>
                                        </p:tgtEl>
                                        <p:attrNameLst>
                                          <p:attrName>ppt_h</p:attrName>
                                        </p:attrNameLst>
                                      </p:cBhvr>
                                      <p:tavLst>
                                        <p:tav tm="0">
                                          <p:val>
                                            <p:strVal val="ppt_h"/>
                                          </p:val>
                                        </p:tav>
                                        <p:tav tm="100000">
                                          <p:val>
                                            <p:strVal val="ppt_h"/>
                                          </p:val>
                                        </p:tav>
                                      </p:tavLst>
                                    </p:anim>
                                    <p:anim calcmode="lin" valueType="num">
                                      <p:cBhvr>
                                        <p:cTn id="1191" dur="2500"/>
                                        <p:tgtEl>
                                          <p:spTgt spid="10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92" dur="1" fill="hold">
                                          <p:stCondLst>
                                            <p:cond delay="2499"/>
                                          </p:stCondLst>
                                        </p:cTn>
                                        <p:tgtEl>
                                          <p:spTgt spid="104"/>
                                        </p:tgtEl>
                                        <p:attrNameLst>
                                          <p:attrName>style.visibility</p:attrName>
                                        </p:attrNameLst>
                                      </p:cBhvr>
                                      <p:to>
                                        <p:strVal val="hidden"/>
                                      </p:to>
                                    </p:set>
                                  </p:childTnLst>
                                </p:cTn>
                              </p:par>
                              <p:par>
                                <p:cTn id="1193" presetID="19" presetClass="exit" presetSubtype="10" fill="hold" grpId="3" nodeType="withEffect">
                                  <p:stCondLst>
                                    <p:cond delay="0"/>
                                  </p:stCondLst>
                                  <p:childTnLst>
                                    <p:anim calcmode="lin" valueType="num">
                                      <p:cBhvr>
                                        <p:cTn id="1194" dur="2500"/>
                                        <p:tgtEl>
                                          <p:spTgt spid="99"/>
                                        </p:tgtEl>
                                        <p:attrNameLst>
                                          <p:attrName>ppt_h</p:attrName>
                                        </p:attrNameLst>
                                      </p:cBhvr>
                                      <p:tavLst>
                                        <p:tav tm="0">
                                          <p:val>
                                            <p:strVal val="ppt_h"/>
                                          </p:val>
                                        </p:tav>
                                        <p:tav tm="100000">
                                          <p:val>
                                            <p:strVal val="ppt_h"/>
                                          </p:val>
                                        </p:tav>
                                      </p:tavLst>
                                    </p:anim>
                                    <p:anim calcmode="lin" valueType="num">
                                      <p:cBhvr>
                                        <p:cTn id="1195" dur="2500"/>
                                        <p:tgtEl>
                                          <p:spTgt spid="9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96" dur="1" fill="hold">
                                          <p:stCondLst>
                                            <p:cond delay="2499"/>
                                          </p:stCondLst>
                                        </p:cTn>
                                        <p:tgtEl>
                                          <p:spTgt spid="99"/>
                                        </p:tgtEl>
                                        <p:attrNameLst>
                                          <p:attrName>style.visibility</p:attrName>
                                        </p:attrNameLst>
                                      </p:cBhvr>
                                      <p:to>
                                        <p:strVal val="hidden"/>
                                      </p:to>
                                    </p:set>
                                  </p:childTnLst>
                                </p:cTn>
                              </p:par>
                              <p:par>
                                <p:cTn id="1197" presetID="19" presetClass="exit" presetSubtype="10" fill="hold" grpId="3" nodeType="withEffect">
                                  <p:stCondLst>
                                    <p:cond delay="0"/>
                                  </p:stCondLst>
                                  <p:childTnLst>
                                    <p:anim calcmode="lin" valueType="num">
                                      <p:cBhvr>
                                        <p:cTn id="1198" dur="2500"/>
                                        <p:tgtEl>
                                          <p:spTgt spid="100"/>
                                        </p:tgtEl>
                                        <p:attrNameLst>
                                          <p:attrName>ppt_h</p:attrName>
                                        </p:attrNameLst>
                                      </p:cBhvr>
                                      <p:tavLst>
                                        <p:tav tm="0">
                                          <p:val>
                                            <p:strVal val="ppt_h"/>
                                          </p:val>
                                        </p:tav>
                                        <p:tav tm="100000">
                                          <p:val>
                                            <p:strVal val="ppt_h"/>
                                          </p:val>
                                        </p:tav>
                                      </p:tavLst>
                                    </p:anim>
                                    <p:anim calcmode="lin" valueType="num">
                                      <p:cBhvr>
                                        <p:cTn id="1199" dur="2500"/>
                                        <p:tgtEl>
                                          <p:spTgt spid="10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00" dur="1" fill="hold">
                                          <p:stCondLst>
                                            <p:cond delay="2499"/>
                                          </p:stCondLst>
                                        </p:cTn>
                                        <p:tgtEl>
                                          <p:spTgt spid="100"/>
                                        </p:tgtEl>
                                        <p:attrNameLst>
                                          <p:attrName>style.visibility</p:attrName>
                                        </p:attrNameLst>
                                      </p:cBhvr>
                                      <p:to>
                                        <p:strVal val="hidden"/>
                                      </p:to>
                                    </p:set>
                                  </p:childTnLst>
                                </p:cTn>
                              </p:par>
                              <p:par>
                                <p:cTn id="1201" presetID="19" presetClass="exit" presetSubtype="10" fill="hold" grpId="3" nodeType="withEffect">
                                  <p:stCondLst>
                                    <p:cond delay="0"/>
                                  </p:stCondLst>
                                  <p:childTnLst>
                                    <p:anim calcmode="lin" valueType="num">
                                      <p:cBhvr>
                                        <p:cTn id="1202" dur="2500"/>
                                        <p:tgtEl>
                                          <p:spTgt spid="97"/>
                                        </p:tgtEl>
                                        <p:attrNameLst>
                                          <p:attrName>ppt_h</p:attrName>
                                        </p:attrNameLst>
                                      </p:cBhvr>
                                      <p:tavLst>
                                        <p:tav tm="0">
                                          <p:val>
                                            <p:strVal val="ppt_h"/>
                                          </p:val>
                                        </p:tav>
                                        <p:tav tm="100000">
                                          <p:val>
                                            <p:strVal val="ppt_h"/>
                                          </p:val>
                                        </p:tav>
                                      </p:tavLst>
                                    </p:anim>
                                    <p:anim calcmode="lin" valueType="num">
                                      <p:cBhvr>
                                        <p:cTn id="1203" dur="2500"/>
                                        <p:tgtEl>
                                          <p:spTgt spid="9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04" dur="1" fill="hold">
                                          <p:stCondLst>
                                            <p:cond delay="2499"/>
                                          </p:stCondLst>
                                        </p:cTn>
                                        <p:tgtEl>
                                          <p:spTgt spid="97"/>
                                        </p:tgtEl>
                                        <p:attrNameLst>
                                          <p:attrName>style.visibility</p:attrName>
                                        </p:attrNameLst>
                                      </p:cBhvr>
                                      <p:to>
                                        <p:strVal val="hidden"/>
                                      </p:to>
                                    </p:set>
                                  </p:childTnLst>
                                </p:cTn>
                              </p:par>
                              <p:par>
                                <p:cTn id="1205" presetID="19" presetClass="exit" presetSubtype="10" fill="hold" grpId="3" nodeType="withEffect">
                                  <p:stCondLst>
                                    <p:cond delay="0"/>
                                  </p:stCondLst>
                                  <p:childTnLst>
                                    <p:anim calcmode="lin" valueType="num">
                                      <p:cBhvr>
                                        <p:cTn id="1206" dur="2500"/>
                                        <p:tgtEl>
                                          <p:spTgt spid="98"/>
                                        </p:tgtEl>
                                        <p:attrNameLst>
                                          <p:attrName>ppt_h</p:attrName>
                                        </p:attrNameLst>
                                      </p:cBhvr>
                                      <p:tavLst>
                                        <p:tav tm="0">
                                          <p:val>
                                            <p:strVal val="ppt_h"/>
                                          </p:val>
                                        </p:tav>
                                        <p:tav tm="100000">
                                          <p:val>
                                            <p:strVal val="ppt_h"/>
                                          </p:val>
                                        </p:tav>
                                      </p:tavLst>
                                    </p:anim>
                                    <p:anim calcmode="lin" valueType="num">
                                      <p:cBhvr>
                                        <p:cTn id="1207" dur="2500"/>
                                        <p:tgtEl>
                                          <p:spTgt spid="9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08" dur="1" fill="hold">
                                          <p:stCondLst>
                                            <p:cond delay="2499"/>
                                          </p:stCondLst>
                                        </p:cTn>
                                        <p:tgtEl>
                                          <p:spTgt spid="98"/>
                                        </p:tgtEl>
                                        <p:attrNameLst>
                                          <p:attrName>style.visibility</p:attrName>
                                        </p:attrNameLst>
                                      </p:cBhvr>
                                      <p:to>
                                        <p:strVal val="hidden"/>
                                      </p:to>
                                    </p:set>
                                  </p:childTnLst>
                                </p:cTn>
                              </p:par>
                              <p:par>
                                <p:cTn id="1209" presetID="19" presetClass="exit" presetSubtype="10" fill="hold" grpId="3" nodeType="withEffect">
                                  <p:stCondLst>
                                    <p:cond delay="0"/>
                                  </p:stCondLst>
                                  <p:childTnLst>
                                    <p:anim calcmode="lin" valueType="num">
                                      <p:cBhvr>
                                        <p:cTn id="1210" dur="2500"/>
                                        <p:tgtEl>
                                          <p:spTgt spid="133"/>
                                        </p:tgtEl>
                                        <p:attrNameLst>
                                          <p:attrName>ppt_h</p:attrName>
                                        </p:attrNameLst>
                                      </p:cBhvr>
                                      <p:tavLst>
                                        <p:tav tm="0">
                                          <p:val>
                                            <p:strVal val="ppt_h"/>
                                          </p:val>
                                        </p:tav>
                                        <p:tav tm="100000">
                                          <p:val>
                                            <p:strVal val="ppt_h"/>
                                          </p:val>
                                        </p:tav>
                                      </p:tavLst>
                                    </p:anim>
                                    <p:anim calcmode="lin" valueType="num">
                                      <p:cBhvr>
                                        <p:cTn id="1211" dur="2500"/>
                                        <p:tgtEl>
                                          <p:spTgt spid="1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12" dur="1" fill="hold">
                                          <p:stCondLst>
                                            <p:cond delay="2499"/>
                                          </p:stCondLst>
                                        </p:cTn>
                                        <p:tgtEl>
                                          <p:spTgt spid="133"/>
                                        </p:tgtEl>
                                        <p:attrNameLst>
                                          <p:attrName>style.visibility</p:attrName>
                                        </p:attrNameLst>
                                      </p:cBhvr>
                                      <p:to>
                                        <p:strVal val="hidden"/>
                                      </p:to>
                                    </p:set>
                                  </p:childTnLst>
                                </p:cTn>
                              </p:par>
                              <p:par>
                                <p:cTn id="1213" presetID="19" presetClass="exit" presetSubtype="10" fill="hold" grpId="3" nodeType="withEffect">
                                  <p:stCondLst>
                                    <p:cond delay="0"/>
                                  </p:stCondLst>
                                  <p:childTnLst>
                                    <p:anim calcmode="lin" valueType="num">
                                      <p:cBhvr>
                                        <p:cTn id="1214" dur="2500"/>
                                        <p:tgtEl>
                                          <p:spTgt spid="134"/>
                                        </p:tgtEl>
                                        <p:attrNameLst>
                                          <p:attrName>ppt_h</p:attrName>
                                        </p:attrNameLst>
                                      </p:cBhvr>
                                      <p:tavLst>
                                        <p:tav tm="0">
                                          <p:val>
                                            <p:strVal val="ppt_h"/>
                                          </p:val>
                                        </p:tav>
                                        <p:tav tm="100000">
                                          <p:val>
                                            <p:strVal val="ppt_h"/>
                                          </p:val>
                                        </p:tav>
                                      </p:tavLst>
                                    </p:anim>
                                    <p:anim calcmode="lin" valueType="num">
                                      <p:cBhvr>
                                        <p:cTn id="1215" dur="2500"/>
                                        <p:tgtEl>
                                          <p:spTgt spid="1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16" dur="1" fill="hold">
                                          <p:stCondLst>
                                            <p:cond delay="2499"/>
                                          </p:stCondLst>
                                        </p:cTn>
                                        <p:tgtEl>
                                          <p:spTgt spid="134"/>
                                        </p:tgtEl>
                                        <p:attrNameLst>
                                          <p:attrName>style.visibility</p:attrName>
                                        </p:attrNameLst>
                                      </p:cBhvr>
                                      <p:to>
                                        <p:strVal val="hidden"/>
                                      </p:to>
                                    </p:set>
                                  </p:childTnLst>
                                </p:cTn>
                              </p:par>
                              <p:par>
                                <p:cTn id="1217" presetID="19" presetClass="exit" presetSubtype="10" fill="hold" grpId="3" nodeType="withEffect">
                                  <p:stCondLst>
                                    <p:cond delay="0"/>
                                  </p:stCondLst>
                                  <p:childTnLst>
                                    <p:anim calcmode="lin" valueType="num">
                                      <p:cBhvr>
                                        <p:cTn id="1218" dur="2500"/>
                                        <p:tgtEl>
                                          <p:spTgt spid="131"/>
                                        </p:tgtEl>
                                        <p:attrNameLst>
                                          <p:attrName>ppt_h</p:attrName>
                                        </p:attrNameLst>
                                      </p:cBhvr>
                                      <p:tavLst>
                                        <p:tav tm="0">
                                          <p:val>
                                            <p:strVal val="ppt_h"/>
                                          </p:val>
                                        </p:tav>
                                        <p:tav tm="100000">
                                          <p:val>
                                            <p:strVal val="ppt_h"/>
                                          </p:val>
                                        </p:tav>
                                      </p:tavLst>
                                    </p:anim>
                                    <p:anim calcmode="lin" valueType="num">
                                      <p:cBhvr>
                                        <p:cTn id="1219" dur="2500"/>
                                        <p:tgtEl>
                                          <p:spTgt spid="1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20" dur="1" fill="hold">
                                          <p:stCondLst>
                                            <p:cond delay="2499"/>
                                          </p:stCondLst>
                                        </p:cTn>
                                        <p:tgtEl>
                                          <p:spTgt spid="131"/>
                                        </p:tgtEl>
                                        <p:attrNameLst>
                                          <p:attrName>style.visibility</p:attrName>
                                        </p:attrNameLst>
                                      </p:cBhvr>
                                      <p:to>
                                        <p:strVal val="hidden"/>
                                      </p:to>
                                    </p:set>
                                  </p:childTnLst>
                                </p:cTn>
                              </p:par>
                              <p:par>
                                <p:cTn id="1221" presetID="19" presetClass="exit" presetSubtype="10" fill="hold" grpId="3" nodeType="withEffect">
                                  <p:stCondLst>
                                    <p:cond delay="0"/>
                                  </p:stCondLst>
                                  <p:childTnLst>
                                    <p:anim calcmode="lin" valueType="num">
                                      <p:cBhvr>
                                        <p:cTn id="1222" dur="2500"/>
                                        <p:tgtEl>
                                          <p:spTgt spid="132"/>
                                        </p:tgtEl>
                                        <p:attrNameLst>
                                          <p:attrName>ppt_h</p:attrName>
                                        </p:attrNameLst>
                                      </p:cBhvr>
                                      <p:tavLst>
                                        <p:tav tm="0">
                                          <p:val>
                                            <p:strVal val="ppt_h"/>
                                          </p:val>
                                        </p:tav>
                                        <p:tav tm="100000">
                                          <p:val>
                                            <p:strVal val="ppt_h"/>
                                          </p:val>
                                        </p:tav>
                                      </p:tavLst>
                                    </p:anim>
                                    <p:anim calcmode="lin" valueType="num">
                                      <p:cBhvr>
                                        <p:cTn id="1223" dur="2500"/>
                                        <p:tgtEl>
                                          <p:spTgt spid="1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24" dur="1" fill="hold">
                                          <p:stCondLst>
                                            <p:cond delay="2499"/>
                                          </p:stCondLst>
                                        </p:cTn>
                                        <p:tgtEl>
                                          <p:spTgt spid="132"/>
                                        </p:tgtEl>
                                        <p:attrNameLst>
                                          <p:attrName>style.visibility</p:attrName>
                                        </p:attrNameLst>
                                      </p:cBhvr>
                                      <p:to>
                                        <p:strVal val="hidden"/>
                                      </p:to>
                                    </p:set>
                                  </p:childTnLst>
                                </p:cTn>
                              </p:par>
                              <p:par>
                                <p:cTn id="1225" presetID="19" presetClass="exit" presetSubtype="10" fill="hold" grpId="3" nodeType="withEffect">
                                  <p:stCondLst>
                                    <p:cond delay="0"/>
                                  </p:stCondLst>
                                  <p:childTnLst>
                                    <p:anim calcmode="lin" valueType="num">
                                      <p:cBhvr>
                                        <p:cTn id="1226" dur="2500"/>
                                        <p:tgtEl>
                                          <p:spTgt spid="127"/>
                                        </p:tgtEl>
                                        <p:attrNameLst>
                                          <p:attrName>ppt_h</p:attrName>
                                        </p:attrNameLst>
                                      </p:cBhvr>
                                      <p:tavLst>
                                        <p:tav tm="0">
                                          <p:val>
                                            <p:strVal val="ppt_h"/>
                                          </p:val>
                                        </p:tav>
                                        <p:tav tm="100000">
                                          <p:val>
                                            <p:strVal val="ppt_h"/>
                                          </p:val>
                                        </p:tav>
                                      </p:tavLst>
                                    </p:anim>
                                    <p:anim calcmode="lin" valueType="num">
                                      <p:cBhvr>
                                        <p:cTn id="1227" dur="2500"/>
                                        <p:tgtEl>
                                          <p:spTgt spid="12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28" dur="1" fill="hold">
                                          <p:stCondLst>
                                            <p:cond delay="2499"/>
                                          </p:stCondLst>
                                        </p:cTn>
                                        <p:tgtEl>
                                          <p:spTgt spid="127"/>
                                        </p:tgtEl>
                                        <p:attrNameLst>
                                          <p:attrName>style.visibility</p:attrName>
                                        </p:attrNameLst>
                                      </p:cBhvr>
                                      <p:to>
                                        <p:strVal val="hidden"/>
                                      </p:to>
                                    </p:set>
                                  </p:childTnLst>
                                </p:cTn>
                              </p:par>
                              <p:par>
                                <p:cTn id="1229" presetID="19" presetClass="exit" presetSubtype="10" fill="hold" grpId="3" nodeType="withEffect">
                                  <p:stCondLst>
                                    <p:cond delay="0"/>
                                  </p:stCondLst>
                                  <p:childTnLst>
                                    <p:anim calcmode="lin" valueType="num">
                                      <p:cBhvr>
                                        <p:cTn id="1230" dur="2500"/>
                                        <p:tgtEl>
                                          <p:spTgt spid="128"/>
                                        </p:tgtEl>
                                        <p:attrNameLst>
                                          <p:attrName>ppt_h</p:attrName>
                                        </p:attrNameLst>
                                      </p:cBhvr>
                                      <p:tavLst>
                                        <p:tav tm="0">
                                          <p:val>
                                            <p:strVal val="ppt_h"/>
                                          </p:val>
                                        </p:tav>
                                        <p:tav tm="100000">
                                          <p:val>
                                            <p:strVal val="ppt_h"/>
                                          </p:val>
                                        </p:tav>
                                      </p:tavLst>
                                    </p:anim>
                                    <p:anim calcmode="lin" valueType="num">
                                      <p:cBhvr>
                                        <p:cTn id="1231" dur="2500"/>
                                        <p:tgtEl>
                                          <p:spTgt spid="12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32" dur="1" fill="hold">
                                          <p:stCondLst>
                                            <p:cond delay="2499"/>
                                          </p:stCondLst>
                                        </p:cTn>
                                        <p:tgtEl>
                                          <p:spTgt spid="128"/>
                                        </p:tgtEl>
                                        <p:attrNameLst>
                                          <p:attrName>style.visibility</p:attrName>
                                        </p:attrNameLst>
                                      </p:cBhvr>
                                      <p:to>
                                        <p:strVal val="hidden"/>
                                      </p:to>
                                    </p:set>
                                  </p:childTnLst>
                                </p:cTn>
                              </p:par>
                              <p:par>
                                <p:cTn id="1233" presetID="19" presetClass="exit" presetSubtype="10" fill="hold" grpId="3" nodeType="withEffect">
                                  <p:stCondLst>
                                    <p:cond delay="0"/>
                                  </p:stCondLst>
                                  <p:childTnLst>
                                    <p:anim calcmode="lin" valueType="num">
                                      <p:cBhvr>
                                        <p:cTn id="1234" dur="2500"/>
                                        <p:tgtEl>
                                          <p:spTgt spid="125"/>
                                        </p:tgtEl>
                                        <p:attrNameLst>
                                          <p:attrName>ppt_h</p:attrName>
                                        </p:attrNameLst>
                                      </p:cBhvr>
                                      <p:tavLst>
                                        <p:tav tm="0">
                                          <p:val>
                                            <p:strVal val="ppt_h"/>
                                          </p:val>
                                        </p:tav>
                                        <p:tav tm="100000">
                                          <p:val>
                                            <p:strVal val="ppt_h"/>
                                          </p:val>
                                        </p:tav>
                                      </p:tavLst>
                                    </p:anim>
                                    <p:anim calcmode="lin" valueType="num">
                                      <p:cBhvr>
                                        <p:cTn id="1235" dur="2500"/>
                                        <p:tgtEl>
                                          <p:spTgt spid="1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36" dur="1" fill="hold">
                                          <p:stCondLst>
                                            <p:cond delay="2499"/>
                                          </p:stCondLst>
                                        </p:cTn>
                                        <p:tgtEl>
                                          <p:spTgt spid="125"/>
                                        </p:tgtEl>
                                        <p:attrNameLst>
                                          <p:attrName>style.visibility</p:attrName>
                                        </p:attrNameLst>
                                      </p:cBhvr>
                                      <p:to>
                                        <p:strVal val="hidden"/>
                                      </p:to>
                                    </p:set>
                                  </p:childTnLst>
                                </p:cTn>
                              </p:par>
                              <p:par>
                                <p:cTn id="1237" presetID="19" presetClass="exit" presetSubtype="10" fill="hold" grpId="3" nodeType="withEffect">
                                  <p:stCondLst>
                                    <p:cond delay="0"/>
                                  </p:stCondLst>
                                  <p:childTnLst>
                                    <p:anim calcmode="lin" valueType="num">
                                      <p:cBhvr>
                                        <p:cTn id="1238" dur="2500"/>
                                        <p:tgtEl>
                                          <p:spTgt spid="126"/>
                                        </p:tgtEl>
                                        <p:attrNameLst>
                                          <p:attrName>ppt_h</p:attrName>
                                        </p:attrNameLst>
                                      </p:cBhvr>
                                      <p:tavLst>
                                        <p:tav tm="0">
                                          <p:val>
                                            <p:strVal val="ppt_h"/>
                                          </p:val>
                                        </p:tav>
                                        <p:tav tm="100000">
                                          <p:val>
                                            <p:strVal val="ppt_h"/>
                                          </p:val>
                                        </p:tav>
                                      </p:tavLst>
                                    </p:anim>
                                    <p:anim calcmode="lin" valueType="num">
                                      <p:cBhvr>
                                        <p:cTn id="1239" dur="2500"/>
                                        <p:tgtEl>
                                          <p:spTgt spid="1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40" dur="1" fill="hold">
                                          <p:stCondLst>
                                            <p:cond delay="2499"/>
                                          </p:stCondLst>
                                        </p:cTn>
                                        <p:tgtEl>
                                          <p:spTgt spid="126"/>
                                        </p:tgtEl>
                                        <p:attrNameLst>
                                          <p:attrName>style.visibility</p:attrName>
                                        </p:attrNameLst>
                                      </p:cBhvr>
                                      <p:to>
                                        <p:strVal val="hidden"/>
                                      </p:to>
                                    </p:set>
                                  </p:childTnLst>
                                </p:cTn>
                              </p:par>
                              <p:par>
                                <p:cTn id="1241" presetID="19" presetClass="exit" presetSubtype="10" fill="hold" grpId="3" nodeType="withEffect">
                                  <p:stCondLst>
                                    <p:cond delay="0"/>
                                  </p:stCondLst>
                                  <p:childTnLst>
                                    <p:anim calcmode="lin" valueType="num">
                                      <p:cBhvr>
                                        <p:cTn id="1242" dur="2500"/>
                                        <p:tgtEl>
                                          <p:spTgt spid="121"/>
                                        </p:tgtEl>
                                        <p:attrNameLst>
                                          <p:attrName>ppt_h</p:attrName>
                                        </p:attrNameLst>
                                      </p:cBhvr>
                                      <p:tavLst>
                                        <p:tav tm="0">
                                          <p:val>
                                            <p:strVal val="ppt_h"/>
                                          </p:val>
                                        </p:tav>
                                        <p:tav tm="100000">
                                          <p:val>
                                            <p:strVal val="ppt_h"/>
                                          </p:val>
                                        </p:tav>
                                      </p:tavLst>
                                    </p:anim>
                                    <p:anim calcmode="lin" valueType="num">
                                      <p:cBhvr>
                                        <p:cTn id="1243" dur="2500"/>
                                        <p:tgtEl>
                                          <p:spTgt spid="1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44" dur="1" fill="hold">
                                          <p:stCondLst>
                                            <p:cond delay="2499"/>
                                          </p:stCondLst>
                                        </p:cTn>
                                        <p:tgtEl>
                                          <p:spTgt spid="121"/>
                                        </p:tgtEl>
                                        <p:attrNameLst>
                                          <p:attrName>style.visibility</p:attrName>
                                        </p:attrNameLst>
                                      </p:cBhvr>
                                      <p:to>
                                        <p:strVal val="hidden"/>
                                      </p:to>
                                    </p:set>
                                  </p:childTnLst>
                                </p:cTn>
                              </p:par>
                              <p:par>
                                <p:cTn id="1245" presetID="19" presetClass="exit" presetSubtype="10" fill="hold" grpId="3" nodeType="withEffect">
                                  <p:stCondLst>
                                    <p:cond delay="0"/>
                                  </p:stCondLst>
                                  <p:childTnLst>
                                    <p:anim calcmode="lin" valueType="num">
                                      <p:cBhvr>
                                        <p:cTn id="1246" dur="2500"/>
                                        <p:tgtEl>
                                          <p:spTgt spid="122"/>
                                        </p:tgtEl>
                                        <p:attrNameLst>
                                          <p:attrName>ppt_h</p:attrName>
                                        </p:attrNameLst>
                                      </p:cBhvr>
                                      <p:tavLst>
                                        <p:tav tm="0">
                                          <p:val>
                                            <p:strVal val="ppt_h"/>
                                          </p:val>
                                        </p:tav>
                                        <p:tav tm="100000">
                                          <p:val>
                                            <p:strVal val="ppt_h"/>
                                          </p:val>
                                        </p:tav>
                                      </p:tavLst>
                                    </p:anim>
                                    <p:anim calcmode="lin" valueType="num">
                                      <p:cBhvr>
                                        <p:cTn id="1247" dur="2500"/>
                                        <p:tgtEl>
                                          <p:spTgt spid="1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48" dur="1" fill="hold">
                                          <p:stCondLst>
                                            <p:cond delay="2499"/>
                                          </p:stCondLst>
                                        </p:cTn>
                                        <p:tgtEl>
                                          <p:spTgt spid="122"/>
                                        </p:tgtEl>
                                        <p:attrNameLst>
                                          <p:attrName>style.visibility</p:attrName>
                                        </p:attrNameLst>
                                      </p:cBhvr>
                                      <p:to>
                                        <p:strVal val="hidden"/>
                                      </p:to>
                                    </p:set>
                                  </p:childTnLst>
                                </p:cTn>
                              </p:par>
                              <p:par>
                                <p:cTn id="1249" presetID="19" presetClass="exit" presetSubtype="10" fill="hold" grpId="3" nodeType="withEffect">
                                  <p:stCondLst>
                                    <p:cond delay="0"/>
                                  </p:stCondLst>
                                  <p:childTnLst>
                                    <p:anim calcmode="lin" valueType="num">
                                      <p:cBhvr>
                                        <p:cTn id="1250" dur="2500"/>
                                        <p:tgtEl>
                                          <p:spTgt spid="119"/>
                                        </p:tgtEl>
                                        <p:attrNameLst>
                                          <p:attrName>ppt_h</p:attrName>
                                        </p:attrNameLst>
                                      </p:cBhvr>
                                      <p:tavLst>
                                        <p:tav tm="0">
                                          <p:val>
                                            <p:strVal val="ppt_h"/>
                                          </p:val>
                                        </p:tav>
                                        <p:tav tm="100000">
                                          <p:val>
                                            <p:strVal val="ppt_h"/>
                                          </p:val>
                                        </p:tav>
                                      </p:tavLst>
                                    </p:anim>
                                    <p:anim calcmode="lin" valueType="num">
                                      <p:cBhvr>
                                        <p:cTn id="1251" dur="2500"/>
                                        <p:tgtEl>
                                          <p:spTgt spid="1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52" dur="1" fill="hold">
                                          <p:stCondLst>
                                            <p:cond delay="2499"/>
                                          </p:stCondLst>
                                        </p:cTn>
                                        <p:tgtEl>
                                          <p:spTgt spid="119"/>
                                        </p:tgtEl>
                                        <p:attrNameLst>
                                          <p:attrName>style.visibility</p:attrName>
                                        </p:attrNameLst>
                                      </p:cBhvr>
                                      <p:to>
                                        <p:strVal val="hidden"/>
                                      </p:to>
                                    </p:set>
                                  </p:childTnLst>
                                </p:cTn>
                              </p:par>
                              <p:par>
                                <p:cTn id="1253" presetID="19" presetClass="exit" presetSubtype="10" fill="hold" grpId="3" nodeType="withEffect">
                                  <p:stCondLst>
                                    <p:cond delay="0"/>
                                  </p:stCondLst>
                                  <p:childTnLst>
                                    <p:anim calcmode="lin" valueType="num">
                                      <p:cBhvr>
                                        <p:cTn id="1254" dur="2500"/>
                                        <p:tgtEl>
                                          <p:spTgt spid="120"/>
                                        </p:tgtEl>
                                        <p:attrNameLst>
                                          <p:attrName>ppt_h</p:attrName>
                                        </p:attrNameLst>
                                      </p:cBhvr>
                                      <p:tavLst>
                                        <p:tav tm="0">
                                          <p:val>
                                            <p:strVal val="ppt_h"/>
                                          </p:val>
                                        </p:tav>
                                        <p:tav tm="100000">
                                          <p:val>
                                            <p:strVal val="ppt_h"/>
                                          </p:val>
                                        </p:tav>
                                      </p:tavLst>
                                    </p:anim>
                                    <p:anim calcmode="lin" valueType="num">
                                      <p:cBhvr>
                                        <p:cTn id="1255" dur="2500"/>
                                        <p:tgtEl>
                                          <p:spTgt spid="1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56" dur="1" fill="hold">
                                          <p:stCondLst>
                                            <p:cond delay="2499"/>
                                          </p:stCondLst>
                                        </p:cTn>
                                        <p:tgtEl>
                                          <p:spTgt spid="120"/>
                                        </p:tgtEl>
                                        <p:attrNameLst>
                                          <p:attrName>style.visibility</p:attrName>
                                        </p:attrNameLst>
                                      </p:cBhvr>
                                      <p:to>
                                        <p:strVal val="hidden"/>
                                      </p:to>
                                    </p:set>
                                  </p:childTnLst>
                                </p:cTn>
                              </p:par>
                              <p:par>
                                <p:cTn id="1257" presetID="19" presetClass="exit" presetSubtype="10" fill="hold" grpId="3" nodeType="withEffect">
                                  <p:stCondLst>
                                    <p:cond delay="0"/>
                                  </p:stCondLst>
                                  <p:childTnLst>
                                    <p:anim calcmode="lin" valueType="num">
                                      <p:cBhvr>
                                        <p:cTn id="1258" dur="2500"/>
                                        <p:tgtEl>
                                          <p:spTgt spid="155"/>
                                        </p:tgtEl>
                                        <p:attrNameLst>
                                          <p:attrName>ppt_h</p:attrName>
                                        </p:attrNameLst>
                                      </p:cBhvr>
                                      <p:tavLst>
                                        <p:tav tm="0">
                                          <p:val>
                                            <p:strVal val="ppt_h"/>
                                          </p:val>
                                        </p:tav>
                                        <p:tav tm="100000">
                                          <p:val>
                                            <p:strVal val="ppt_h"/>
                                          </p:val>
                                        </p:tav>
                                      </p:tavLst>
                                    </p:anim>
                                    <p:anim calcmode="lin" valueType="num">
                                      <p:cBhvr>
                                        <p:cTn id="1259" dur="2500"/>
                                        <p:tgtEl>
                                          <p:spTgt spid="15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60" dur="1" fill="hold">
                                          <p:stCondLst>
                                            <p:cond delay="2499"/>
                                          </p:stCondLst>
                                        </p:cTn>
                                        <p:tgtEl>
                                          <p:spTgt spid="155"/>
                                        </p:tgtEl>
                                        <p:attrNameLst>
                                          <p:attrName>style.visibility</p:attrName>
                                        </p:attrNameLst>
                                      </p:cBhvr>
                                      <p:to>
                                        <p:strVal val="hidden"/>
                                      </p:to>
                                    </p:set>
                                  </p:childTnLst>
                                </p:cTn>
                              </p:par>
                              <p:par>
                                <p:cTn id="1261" presetID="19" presetClass="exit" presetSubtype="10" fill="hold" grpId="3" nodeType="withEffect">
                                  <p:stCondLst>
                                    <p:cond delay="0"/>
                                  </p:stCondLst>
                                  <p:childTnLst>
                                    <p:anim calcmode="lin" valueType="num">
                                      <p:cBhvr>
                                        <p:cTn id="1262" dur="2500"/>
                                        <p:tgtEl>
                                          <p:spTgt spid="156"/>
                                        </p:tgtEl>
                                        <p:attrNameLst>
                                          <p:attrName>ppt_h</p:attrName>
                                        </p:attrNameLst>
                                      </p:cBhvr>
                                      <p:tavLst>
                                        <p:tav tm="0">
                                          <p:val>
                                            <p:strVal val="ppt_h"/>
                                          </p:val>
                                        </p:tav>
                                        <p:tav tm="100000">
                                          <p:val>
                                            <p:strVal val="ppt_h"/>
                                          </p:val>
                                        </p:tav>
                                      </p:tavLst>
                                    </p:anim>
                                    <p:anim calcmode="lin" valueType="num">
                                      <p:cBhvr>
                                        <p:cTn id="1263" dur="2500"/>
                                        <p:tgtEl>
                                          <p:spTgt spid="1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64" dur="1" fill="hold">
                                          <p:stCondLst>
                                            <p:cond delay="2499"/>
                                          </p:stCondLst>
                                        </p:cTn>
                                        <p:tgtEl>
                                          <p:spTgt spid="156"/>
                                        </p:tgtEl>
                                        <p:attrNameLst>
                                          <p:attrName>style.visibility</p:attrName>
                                        </p:attrNameLst>
                                      </p:cBhvr>
                                      <p:to>
                                        <p:strVal val="hidden"/>
                                      </p:to>
                                    </p:set>
                                  </p:childTnLst>
                                </p:cTn>
                              </p:par>
                              <p:par>
                                <p:cTn id="1265" presetID="19" presetClass="exit" presetSubtype="10" fill="hold" grpId="3" nodeType="withEffect">
                                  <p:stCondLst>
                                    <p:cond delay="0"/>
                                  </p:stCondLst>
                                  <p:childTnLst>
                                    <p:anim calcmode="lin" valueType="num">
                                      <p:cBhvr>
                                        <p:cTn id="1266" dur="2500"/>
                                        <p:tgtEl>
                                          <p:spTgt spid="153"/>
                                        </p:tgtEl>
                                        <p:attrNameLst>
                                          <p:attrName>ppt_h</p:attrName>
                                        </p:attrNameLst>
                                      </p:cBhvr>
                                      <p:tavLst>
                                        <p:tav tm="0">
                                          <p:val>
                                            <p:strVal val="ppt_h"/>
                                          </p:val>
                                        </p:tav>
                                        <p:tav tm="100000">
                                          <p:val>
                                            <p:strVal val="ppt_h"/>
                                          </p:val>
                                        </p:tav>
                                      </p:tavLst>
                                    </p:anim>
                                    <p:anim calcmode="lin" valueType="num">
                                      <p:cBhvr>
                                        <p:cTn id="1267" dur="2500"/>
                                        <p:tgtEl>
                                          <p:spTgt spid="1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68" dur="1" fill="hold">
                                          <p:stCondLst>
                                            <p:cond delay="2499"/>
                                          </p:stCondLst>
                                        </p:cTn>
                                        <p:tgtEl>
                                          <p:spTgt spid="153"/>
                                        </p:tgtEl>
                                        <p:attrNameLst>
                                          <p:attrName>style.visibility</p:attrName>
                                        </p:attrNameLst>
                                      </p:cBhvr>
                                      <p:to>
                                        <p:strVal val="hidden"/>
                                      </p:to>
                                    </p:set>
                                  </p:childTnLst>
                                </p:cTn>
                              </p:par>
                              <p:par>
                                <p:cTn id="1269" presetID="19" presetClass="exit" presetSubtype="10" fill="hold" grpId="3" nodeType="withEffect">
                                  <p:stCondLst>
                                    <p:cond delay="0"/>
                                  </p:stCondLst>
                                  <p:childTnLst>
                                    <p:anim calcmode="lin" valueType="num">
                                      <p:cBhvr>
                                        <p:cTn id="1270" dur="2500"/>
                                        <p:tgtEl>
                                          <p:spTgt spid="154"/>
                                        </p:tgtEl>
                                        <p:attrNameLst>
                                          <p:attrName>ppt_h</p:attrName>
                                        </p:attrNameLst>
                                      </p:cBhvr>
                                      <p:tavLst>
                                        <p:tav tm="0">
                                          <p:val>
                                            <p:strVal val="ppt_h"/>
                                          </p:val>
                                        </p:tav>
                                        <p:tav tm="100000">
                                          <p:val>
                                            <p:strVal val="ppt_h"/>
                                          </p:val>
                                        </p:tav>
                                      </p:tavLst>
                                    </p:anim>
                                    <p:anim calcmode="lin" valueType="num">
                                      <p:cBhvr>
                                        <p:cTn id="1271" dur="2500"/>
                                        <p:tgtEl>
                                          <p:spTgt spid="1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72" dur="1" fill="hold">
                                          <p:stCondLst>
                                            <p:cond delay="2499"/>
                                          </p:stCondLst>
                                        </p:cTn>
                                        <p:tgtEl>
                                          <p:spTgt spid="154"/>
                                        </p:tgtEl>
                                        <p:attrNameLst>
                                          <p:attrName>style.visibility</p:attrName>
                                        </p:attrNameLst>
                                      </p:cBhvr>
                                      <p:to>
                                        <p:strVal val="hidden"/>
                                      </p:to>
                                    </p:set>
                                  </p:childTnLst>
                                </p:cTn>
                              </p:par>
                              <p:par>
                                <p:cTn id="1273" presetID="19" presetClass="exit" presetSubtype="10" fill="hold" grpId="3" nodeType="withEffect">
                                  <p:stCondLst>
                                    <p:cond delay="0"/>
                                  </p:stCondLst>
                                  <p:childTnLst>
                                    <p:anim calcmode="lin" valueType="num">
                                      <p:cBhvr>
                                        <p:cTn id="1274" dur="2500"/>
                                        <p:tgtEl>
                                          <p:spTgt spid="149"/>
                                        </p:tgtEl>
                                        <p:attrNameLst>
                                          <p:attrName>ppt_h</p:attrName>
                                        </p:attrNameLst>
                                      </p:cBhvr>
                                      <p:tavLst>
                                        <p:tav tm="0">
                                          <p:val>
                                            <p:strVal val="ppt_h"/>
                                          </p:val>
                                        </p:tav>
                                        <p:tav tm="100000">
                                          <p:val>
                                            <p:strVal val="ppt_h"/>
                                          </p:val>
                                        </p:tav>
                                      </p:tavLst>
                                    </p:anim>
                                    <p:anim calcmode="lin" valueType="num">
                                      <p:cBhvr>
                                        <p:cTn id="1275" dur="2500"/>
                                        <p:tgtEl>
                                          <p:spTgt spid="1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76" dur="1" fill="hold">
                                          <p:stCondLst>
                                            <p:cond delay="2499"/>
                                          </p:stCondLst>
                                        </p:cTn>
                                        <p:tgtEl>
                                          <p:spTgt spid="149"/>
                                        </p:tgtEl>
                                        <p:attrNameLst>
                                          <p:attrName>style.visibility</p:attrName>
                                        </p:attrNameLst>
                                      </p:cBhvr>
                                      <p:to>
                                        <p:strVal val="hidden"/>
                                      </p:to>
                                    </p:set>
                                  </p:childTnLst>
                                </p:cTn>
                              </p:par>
                              <p:par>
                                <p:cTn id="1277" presetID="19" presetClass="exit" presetSubtype="10" fill="hold" grpId="3" nodeType="withEffect">
                                  <p:stCondLst>
                                    <p:cond delay="0"/>
                                  </p:stCondLst>
                                  <p:childTnLst>
                                    <p:anim calcmode="lin" valueType="num">
                                      <p:cBhvr>
                                        <p:cTn id="1278" dur="2500"/>
                                        <p:tgtEl>
                                          <p:spTgt spid="150"/>
                                        </p:tgtEl>
                                        <p:attrNameLst>
                                          <p:attrName>ppt_h</p:attrName>
                                        </p:attrNameLst>
                                      </p:cBhvr>
                                      <p:tavLst>
                                        <p:tav tm="0">
                                          <p:val>
                                            <p:strVal val="ppt_h"/>
                                          </p:val>
                                        </p:tav>
                                        <p:tav tm="100000">
                                          <p:val>
                                            <p:strVal val="ppt_h"/>
                                          </p:val>
                                        </p:tav>
                                      </p:tavLst>
                                    </p:anim>
                                    <p:anim calcmode="lin" valueType="num">
                                      <p:cBhvr>
                                        <p:cTn id="1279" dur="2500"/>
                                        <p:tgtEl>
                                          <p:spTgt spid="1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80" dur="1" fill="hold">
                                          <p:stCondLst>
                                            <p:cond delay="2499"/>
                                          </p:stCondLst>
                                        </p:cTn>
                                        <p:tgtEl>
                                          <p:spTgt spid="150"/>
                                        </p:tgtEl>
                                        <p:attrNameLst>
                                          <p:attrName>style.visibility</p:attrName>
                                        </p:attrNameLst>
                                      </p:cBhvr>
                                      <p:to>
                                        <p:strVal val="hidden"/>
                                      </p:to>
                                    </p:set>
                                  </p:childTnLst>
                                </p:cTn>
                              </p:par>
                              <p:par>
                                <p:cTn id="1281" presetID="19" presetClass="exit" presetSubtype="10" fill="hold" grpId="3" nodeType="withEffect">
                                  <p:stCondLst>
                                    <p:cond delay="0"/>
                                  </p:stCondLst>
                                  <p:childTnLst>
                                    <p:anim calcmode="lin" valueType="num">
                                      <p:cBhvr>
                                        <p:cTn id="1282" dur="2500"/>
                                        <p:tgtEl>
                                          <p:spTgt spid="147"/>
                                        </p:tgtEl>
                                        <p:attrNameLst>
                                          <p:attrName>ppt_h</p:attrName>
                                        </p:attrNameLst>
                                      </p:cBhvr>
                                      <p:tavLst>
                                        <p:tav tm="0">
                                          <p:val>
                                            <p:strVal val="ppt_h"/>
                                          </p:val>
                                        </p:tav>
                                        <p:tav tm="100000">
                                          <p:val>
                                            <p:strVal val="ppt_h"/>
                                          </p:val>
                                        </p:tav>
                                      </p:tavLst>
                                    </p:anim>
                                    <p:anim calcmode="lin" valueType="num">
                                      <p:cBhvr>
                                        <p:cTn id="1283" dur="2500"/>
                                        <p:tgtEl>
                                          <p:spTgt spid="1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84" dur="1" fill="hold">
                                          <p:stCondLst>
                                            <p:cond delay="2499"/>
                                          </p:stCondLst>
                                        </p:cTn>
                                        <p:tgtEl>
                                          <p:spTgt spid="147"/>
                                        </p:tgtEl>
                                        <p:attrNameLst>
                                          <p:attrName>style.visibility</p:attrName>
                                        </p:attrNameLst>
                                      </p:cBhvr>
                                      <p:to>
                                        <p:strVal val="hidden"/>
                                      </p:to>
                                    </p:set>
                                  </p:childTnLst>
                                </p:cTn>
                              </p:par>
                              <p:par>
                                <p:cTn id="1285" presetID="19" presetClass="exit" presetSubtype="10" fill="hold" grpId="3" nodeType="withEffect">
                                  <p:stCondLst>
                                    <p:cond delay="0"/>
                                  </p:stCondLst>
                                  <p:childTnLst>
                                    <p:anim calcmode="lin" valueType="num">
                                      <p:cBhvr>
                                        <p:cTn id="1286" dur="2500"/>
                                        <p:tgtEl>
                                          <p:spTgt spid="148"/>
                                        </p:tgtEl>
                                        <p:attrNameLst>
                                          <p:attrName>ppt_h</p:attrName>
                                        </p:attrNameLst>
                                      </p:cBhvr>
                                      <p:tavLst>
                                        <p:tav tm="0">
                                          <p:val>
                                            <p:strVal val="ppt_h"/>
                                          </p:val>
                                        </p:tav>
                                        <p:tav tm="100000">
                                          <p:val>
                                            <p:strVal val="ppt_h"/>
                                          </p:val>
                                        </p:tav>
                                      </p:tavLst>
                                    </p:anim>
                                    <p:anim calcmode="lin" valueType="num">
                                      <p:cBhvr>
                                        <p:cTn id="1287" dur="2500"/>
                                        <p:tgtEl>
                                          <p:spTgt spid="14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88" dur="1" fill="hold">
                                          <p:stCondLst>
                                            <p:cond delay="2499"/>
                                          </p:stCondLst>
                                        </p:cTn>
                                        <p:tgtEl>
                                          <p:spTgt spid="148"/>
                                        </p:tgtEl>
                                        <p:attrNameLst>
                                          <p:attrName>style.visibility</p:attrName>
                                        </p:attrNameLst>
                                      </p:cBhvr>
                                      <p:to>
                                        <p:strVal val="hidden"/>
                                      </p:to>
                                    </p:set>
                                  </p:childTnLst>
                                </p:cTn>
                              </p:par>
                              <p:par>
                                <p:cTn id="1289" presetID="19" presetClass="exit" presetSubtype="10" fill="hold" grpId="3" nodeType="withEffect">
                                  <p:stCondLst>
                                    <p:cond delay="0"/>
                                  </p:stCondLst>
                                  <p:childTnLst>
                                    <p:anim calcmode="lin" valueType="num">
                                      <p:cBhvr>
                                        <p:cTn id="1290" dur="2500"/>
                                        <p:tgtEl>
                                          <p:spTgt spid="143"/>
                                        </p:tgtEl>
                                        <p:attrNameLst>
                                          <p:attrName>ppt_h</p:attrName>
                                        </p:attrNameLst>
                                      </p:cBhvr>
                                      <p:tavLst>
                                        <p:tav tm="0">
                                          <p:val>
                                            <p:strVal val="ppt_h"/>
                                          </p:val>
                                        </p:tav>
                                        <p:tav tm="100000">
                                          <p:val>
                                            <p:strVal val="ppt_h"/>
                                          </p:val>
                                        </p:tav>
                                      </p:tavLst>
                                    </p:anim>
                                    <p:anim calcmode="lin" valueType="num">
                                      <p:cBhvr>
                                        <p:cTn id="1291" dur="2500"/>
                                        <p:tgtEl>
                                          <p:spTgt spid="1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92" dur="1" fill="hold">
                                          <p:stCondLst>
                                            <p:cond delay="2499"/>
                                          </p:stCondLst>
                                        </p:cTn>
                                        <p:tgtEl>
                                          <p:spTgt spid="143"/>
                                        </p:tgtEl>
                                        <p:attrNameLst>
                                          <p:attrName>style.visibility</p:attrName>
                                        </p:attrNameLst>
                                      </p:cBhvr>
                                      <p:to>
                                        <p:strVal val="hidden"/>
                                      </p:to>
                                    </p:set>
                                  </p:childTnLst>
                                </p:cTn>
                              </p:par>
                              <p:par>
                                <p:cTn id="1293" presetID="19" presetClass="exit" presetSubtype="10" fill="hold" grpId="3" nodeType="withEffect">
                                  <p:stCondLst>
                                    <p:cond delay="0"/>
                                  </p:stCondLst>
                                  <p:childTnLst>
                                    <p:anim calcmode="lin" valueType="num">
                                      <p:cBhvr>
                                        <p:cTn id="1294" dur="2500"/>
                                        <p:tgtEl>
                                          <p:spTgt spid="144"/>
                                        </p:tgtEl>
                                        <p:attrNameLst>
                                          <p:attrName>ppt_h</p:attrName>
                                        </p:attrNameLst>
                                      </p:cBhvr>
                                      <p:tavLst>
                                        <p:tav tm="0">
                                          <p:val>
                                            <p:strVal val="ppt_h"/>
                                          </p:val>
                                        </p:tav>
                                        <p:tav tm="100000">
                                          <p:val>
                                            <p:strVal val="ppt_h"/>
                                          </p:val>
                                        </p:tav>
                                      </p:tavLst>
                                    </p:anim>
                                    <p:anim calcmode="lin" valueType="num">
                                      <p:cBhvr>
                                        <p:cTn id="1295" dur="2500"/>
                                        <p:tgtEl>
                                          <p:spTgt spid="1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96" dur="1" fill="hold">
                                          <p:stCondLst>
                                            <p:cond delay="2499"/>
                                          </p:stCondLst>
                                        </p:cTn>
                                        <p:tgtEl>
                                          <p:spTgt spid="144"/>
                                        </p:tgtEl>
                                        <p:attrNameLst>
                                          <p:attrName>style.visibility</p:attrName>
                                        </p:attrNameLst>
                                      </p:cBhvr>
                                      <p:to>
                                        <p:strVal val="hidden"/>
                                      </p:to>
                                    </p:set>
                                  </p:childTnLst>
                                </p:cTn>
                              </p:par>
                              <p:par>
                                <p:cTn id="1297" presetID="19" presetClass="exit" presetSubtype="10" fill="hold" grpId="3" nodeType="withEffect">
                                  <p:stCondLst>
                                    <p:cond delay="0"/>
                                  </p:stCondLst>
                                  <p:childTnLst>
                                    <p:anim calcmode="lin" valueType="num">
                                      <p:cBhvr>
                                        <p:cTn id="1298" dur="2500"/>
                                        <p:tgtEl>
                                          <p:spTgt spid="141"/>
                                        </p:tgtEl>
                                        <p:attrNameLst>
                                          <p:attrName>ppt_h</p:attrName>
                                        </p:attrNameLst>
                                      </p:cBhvr>
                                      <p:tavLst>
                                        <p:tav tm="0">
                                          <p:val>
                                            <p:strVal val="ppt_h"/>
                                          </p:val>
                                        </p:tav>
                                        <p:tav tm="100000">
                                          <p:val>
                                            <p:strVal val="ppt_h"/>
                                          </p:val>
                                        </p:tav>
                                      </p:tavLst>
                                    </p:anim>
                                    <p:anim calcmode="lin" valueType="num">
                                      <p:cBhvr>
                                        <p:cTn id="1299" dur="2500"/>
                                        <p:tgtEl>
                                          <p:spTgt spid="1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00" dur="1" fill="hold">
                                          <p:stCondLst>
                                            <p:cond delay="2499"/>
                                          </p:stCondLst>
                                        </p:cTn>
                                        <p:tgtEl>
                                          <p:spTgt spid="141"/>
                                        </p:tgtEl>
                                        <p:attrNameLst>
                                          <p:attrName>style.visibility</p:attrName>
                                        </p:attrNameLst>
                                      </p:cBhvr>
                                      <p:to>
                                        <p:strVal val="hidden"/>
                                      </p:to>
                                    </p:set>
                                  </p:childTnLst>
                                </p:cTn>
                              </p:par>
                              <p:par>
                                <p:cTn id="1301" presetID="19" presetClass="exit" presetSubtype="10" fill="hold" grpId="3" nodeType="withEffect">
                                  <p:stCondLst>
                                    <p:cond delay="0"/>
                                  </p:stCondLst>
                                  <p:childTnLst>
                                    <p:anim calcmode="lin" valueType="num">
                                      <p:cBhvr>
                                        <p:cTn id="1302" dur="2500"/>
                                        <p:tgtEl>
                                          <p:spTgt spid="142"/>
                                        </p:tgtEl>
                                        <p:attrNameLst>
                                          <p:attrName>ppt_h</p:attrName>
                                        </p:attrNameLst>
                                      </p:cBhvr>
                                      <p:tavLst>
                                        <p:tav tm="0">
                                          <p:val>
                                            <p:strVal val="ppt_h"/>
                                          </p:val>
                                        </p:tav>
                                        <p:tav tm="100000">
                                          <p:val>
                                            <p:strVal val="ppt_h"/>
                                          </p:val>
                                        </p:tav>
                                      </p:tavLst>
                                    </p:anim>
                                    <p:anim calcmode="lin" valueType="num">
                                      <p:cBhvr>
                                        <p:cTn id="1303" dur="2500"/>
                                        <p:tgtEl>
                                          <p:spTgt spid="1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04" dur="1" fill="hold">
                                          <p:stCondLst>
                                            <p:cond delay="2499"/>
                                          </p:stCondLst>
                                        </p:cTn>
                                        <p:tgtEl>
                                          <p:spTgt spid="142"/>
                                        </p:tgtEl>
                                        <p:attrNameLst>
                                          <p:attrName>style.visibility</p:attrName>
                                        </p:attrNameLst>
                                      </p:cBhvr>
                                      <p:to>
                                        <p:strVal val="hidden"/>
                                      </p:to>
                                    </p:set>
                                  </p:childTnLst>
                                </p:cTn>
                              </p:par>
                              <p:par>
                                <p:cTn id="1305" presetID="19" presetClass="exit" presetSubtype="10" fill="hold" grpId="3" nodeType="withEffect">
                                  <p:stCondLst>
                                    <p:cond delay="0"/>
                                  </p:stCondLst>
                                  <p:childTnLst>
                                    <p:anim calcmode="lin" valueType="num">
                                      <p:cBhvr>
                                        <p:cTn id="1306" dur="2500"/>
                                        <p:tgtEl>
                                          <p:spTgt spid="177"/>
                                        </p:tgtEl>
                                        <p:attrNameLst>
                                          <p:attrName>ppt_h</p:attrName>
                                        </p:attrNameLst>
                                      </p:cBhvr>
                                      <p:tavLst>
                                        <p:tav tm="0">
                                          <p:val>
                                            <p:strVal val="ppt_h"/>
                                          </p:val>
                                        </p:tav>
                                        <p:tav tm="100000">
                                          <p:val>
                                            <p:strVal val="ppt_h"/>
                                          </p:val>
                                        </p:tav>
                                      </p:tavLst>
                                    </p:anim>
                                    <p:anim calcmode="lin" valueType="num">
                                      <p:cBhvr>
                                        <p:cTn id="1307" dur="2500"/>
                                        <p:tgtEl>
                                          <p:spTgt spid="17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08" dur="1" fill="hold">
                                          <p:stCondLst>
                                            <p:cond delay="2499"/>
                                          </p:stCondLst>
                                        </p:cTn>
                                        <p:tgtEl>
                                          <p:spTgt spid="177"/>
                                        </p:tgtEl>
                                        <p:attrNameLst>
                                          <p:attrName>style.visibility</p:attrName>
                                        </p:attrNameLst>
                                      </p:cBhvr>
                                      <p:to>
                                        <p:strVal val="hidden"/>
                                      </p:to>
                                    </p:set>
                                  </p:childTnLst>
                                </p:cTn>
                              </p:par>
                              <p:par>
                                <p:cTn id="1309" presetID="19" presetClass="exit" presetSubtype="10" fill="hold" grpId="3" nodeType="withEffect">
                                  <p:stCondLst>
                                    <p:cond delay="0"/>
                                  </p:stCondLst>
                                  <p:childTnLst>
                                    <p:anim calcmode="lin" valueType="num">
                                      <p:cBhvr>
                                        <p:cTn id="1310" dur="2500"/>
                                        <p:tgtEl>
                                          <p:spTgt spid="178"/>
                                        </p:tgtEl>
                                        <p:attrNameLst>
                                          <p:attrName>ppt_h</p:attrName>
                                        </p:attrNameLst>
                                      </p:cBhvr>
                                      <p:tavLst>
                                        <p:tav tm="0">
                                          <p:val>
                                            <p:strVal val="ppt_h"/>
                                          </p:val>
                                        </p:tav>
                                        <p:tav tm="100000">
                                          <p:val>
                                            <p:strVal val="ppt_h"/>
                                          </p:val>
                                        </p:tav>
                                      </p:tavLst>
                                    </p:anim>
                                    <p:anim calcmode="lin" valueType="num">
                                      <p:cBhvr>
                                        <p:cTn id="1311" dur="2500"/>
                                        <p:tgtEl>
                                          <p:spTgt spid="17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12" dur="1" fill="hold">
                                          <p:stCondLst>
                                            <p:cond delay="2499"/>
                                          </p:stCondLst>
                                        </p:cTn>
                                        <p:tgtEl>
                                          <p:spTgt spid="178"/>
                                        </p:tgtEl>
                                        <p:attrNameLst>
                                          <p:attrName>style.visibility</p:attrName>
                                        </p:attrNameLst>
                                      </p:cBhvr>
                                      <p:to>
                                        <p:strVal val="hidden"/>
                                      </p:to>
                                    </p:set>
                                  </p:childTnLst>
                                </p:cTn>
                              </p:par>
                              <p:par>
                                <p:cTn id="1313" presetID="19" presetClass="exit" presetSubtype="10" fill="hold" grpId="3" nodeType="withEffect">
                                  <p:stCondLst>
                                    <p:cond delay="0"/>
                                  </p:stCondLst>
                                  <p:childTnLst>
                                    <p:anim calcmode="lin" valueType="num">
                                      <p:cBhvr>
                                        <p:cTn id="1314" dur="2500"/>
                                        <p:tgtEl>
                                          <p:spTgt spid="175"/>
                                        </p:tgtEl>
                                        <p:attrNameLst>
                                          <p:attrName>ppt_h</p:attrName>
                                        </p:attrNameLst>
                                      </p:cBhvr>
                                      <p:tavLst>
                                        <p:tav tm="0">
                                          <p:val>
                                            <p:strVal val="ppt_h"/>
                                          </p:val>
                                        </p:tav>
                                        <p:tav tm="100000">
                                          <p:val>
                                            <p:strVal val="ppt_h"/>
                                          </p:val>
                                        </p:tav>
                                      </p:tavLst>
                                    </p:anim>
                                    <p:anim calcmode="lin" valueType="num">
                                      <p:cBhvr>
                                        <p:cTn id="1315" dur="2500"/>
                                        <p:tgtEl>
                                          <p:spTgt spid="17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16" dur="1" fill="hold">
                                          <p:stCondLst>
                                            <p:cond delay="2499"/>
                                          </p:stCondLst>
                                        </p:cTn>
                                        <p:tgtEl>
                                          <p:spTgt spid="175"/>
                                        </p:tgtEl>
                                        <p:attrNameLst>
                                          <p:attrName>style.visibility</p:attrName>
                                        </p:attrNameLst>
                                      </p:cBhvr>
                                      <p:to>
                                        <p:strVal val="hidden"/>
                                      </p:to>
                                    </p:set>
                                  </p:childTnLst>
                                </p:cTn>
                              </p:par>
                              <p:par>
                                <p:cTn id="1317" presetID="19" presetClass="exit" presetSubtype="10" fill="hold" grpId="3" nodeType="withEffect">
                                  <p:stCondLst>
                                    <p:cond delay="0"/>
                                  </p:stCondLst>
                                  <p:childTnLst>
                                    <p:anim calcmode="lin" valueType="num">
                                      <p:cBhvr>
                                        <p:cTn id="1318" dur="2500"/>
                                        <p:tgtEl>
                                          <p:spTgt spid="176"/>
                                        </p:tgtEl>
                                        <p:attrNameLst>
                                          <p:attrName>ppt_h</p:attrName>
                                        </p:attrNameLst>
                                      </p:cBhvr>
                                      <p:tavLst>
                                        <p:tav tm="0">
                                          <p:val>
                                            <p:strVal val="ppt_h"/>
                                          </p:val>
                                        </p:tav>
                                        <p:tav tm="100000">
                                          <p:val>
                                            <p:strVal val="ppt_h"/>
                                          </p:val>
                                        </p:tav>
                                      </p:tavLst>
                                    </p:anim>
                                    <p:anim calcmode="lin" valueType="num">
                                      <p:cBhvr>
                                        <p:cTn id="1319" dur="2500"/>
                                        <p:tgtEl>
                                          <p:spTgt spid="17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20" dur="1" fill="hold">
                                          <p:stCondLst>
                                            <p:cond delay="2499"/>
                                          </p:stCondLst>
                                        </p:cTn>
                                        <p:tgtEl>
                                          <p:spTgt spid="176"/>
                                        </p:tgtEl>
                                        <p:attrNameLst>
                                          <p:attrName>style.visibility</p:attrName>
                                        </p:attrNameLst>
                                      </p:cBhvr>
                                      <p:to>
                                        <p:strVal val="hidden"/>
                                      </p:to>
                                    </p:set>
                                  </p:childTnLst>
                                </p:cTn>
                              </p:par>
                              <p:par>
                                <p:cTn id="1321" presetID="19" presetClass="exit" presetSubtype="10" fill="hold" grpId="3" nodeType="withEffect">
                                  <p:stCondLst>
                                    <p:cond delay="0"/>
                                  </p:stCondLst>
                                  <p:childTnLst>
                                    <p:anim calcmode="lin" valueType="num">
                                      <p:cBhvr>
                                        <p:cTn id="1322" dur="2500"/>
                                        <p:tgtEl>
                                          <p:spTgt spid="171"/>
                                        </p:tgtEl>
                                        <p:attrNameLst>
                                          <p:attrName>ppt_h</p:attrName>
                                        </p:attrNameLst>
                                      </p:cBhvr>
                                      <p:tavLst>
                                        <p:tav tm="0">
                                          <p:val>
                                            <p:strVal val="ppt_h"/>
                                          </p:val>
                                        </p:tav>
                                        <p:tav tm="100000">
                                          <p:val>
                                            <p:strVal val="ppt_h"/>
                                          </p:val>
                                        </p:tav>
                                      </p:tavLst>
                                    </p:anim>
                                    <p:anim calcmode="lin" valueType="num">
                                      <p:cBhvr>
                                        <p:cTn id="1323" dur="2500"/>
                                        <p:tgtEl>
                                          <p:spTgt spid="17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24" dur="1" fill="hold">
                                          <p:stCondLst>
                                            <p:cond delay="2499"/>
                                          </p:stCondLst>
                                        </p:cTn>
                                        <p:tgtEl>
                                          <p:spTgt spid="171"/>
                                        </p:tgtEl>
                                        <p:attrNameLst>
                                          <p:attrName>style.visibility</p:attrName>
                                        </p:attrNameLst>
                                      </p:cBhvr>
                                      <p:to>
                                        <p:strVal val="hidden"/>
                                      </p:to>
                                    </p:set>
                                  </p:childTnLst>
                                </p:cTn>
                              </p:par>
                              <p:par>
                                <p:cTn id="1325" presetID="19" presetClass="exit" presetSubtype="10" fill="hold" grpId="3" nodeType="withEffect">
                                  <p:stCondLst>
                                    <p:cond delay="0"/>
                                  </p:stCondLst>
                                  <p:childTnLst>
                                    <p:anim calcmode="lin" valueType="num">
                                      <p:cBhvr>
                                        <p:cTn id="1326" dur="2500"/>
                                        <p:tgtEl>
                                          <p:spTgt spid="172"/>
                                        </p:tgtEl>
                                        <p:attrNameLst>
                                          <p:attrName>ppt_h</p:attrName>
                                        </p:attrNameLst>
                                      </p:cBhvr>
                                      <p:tavLst>
                                        <p:tav tm="0">
                                          <p:val>
                                            <p:strVal val="ppt_h"/>
                                          </p:val>
                                        </p:tav>
                                        <p:tav tm="100000">
                                          <p:val>
                                            <p:strVal val="ppt_h"/>
                                          </p:val>
                                        </p:tav>
                                      </p:tavLst>
                                    </p:anim>
                                    <p:anim calcmode="lin" valueType="num">
                                      <p:cBhvr>
                                        <p:cTn id="1327" dur="2500"/>
                                        <p:tgtEl>
                                          <p:spTgt spid="17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28" dur="1" fill="hold">
                                          <p:stCondLst>
                                            <p:cond delay="2499"/>
                                          </p:stCondLst>
                                        </p:cTn>
                                        <p:tgtEl>
                                          <p:spTgt spid="172"/>
                                        </p:tgtEl>
                                        <p:attrNameLst>
                                          <p:attrName>style.visibility</p:attrName>
                                        </p:attrNameLst>
                                      </p:cBhvr>
                                      <p:to>
                                        <p:strVal val="hidden"/>
                                      </p:to>
                                    </p:set>
                                  </p:childTnLst>
                                </p:cTn>
                              </p:par>
                              <p:par>
                                <p:cTn id="1329" presetID="19" presetClass="exit" presetSubtype="10" fill="hold" grpId="3" nodeType="withEffect">
                                  <p:stCondLst>
                                    <p:cond delay="0"/>
                                  </p:stCondLst>
                                  <p:childTnLst>
                                    <p:anim calcmode="lin" valueType="num">
                                      <p:cBhvr>
                                        <p:cTn id="1330" dur="2500"/>
                                        <p:tgtEl>
                                          <p:spTgt spid="169"/>
                                        </p:tgtEl>
                                        <p:attrNameLst>
                                          <p:attrName>ppt_h</p:attrName>
                                        </p:attrNameLst>
                                      </p:cBhvr>
                                      <p:tavLst>
                                        <p:tav tm="0">
                                          <p:val>
                                            <p:strVal val="ppt_h"/>
                                          </p:val>
                                        </p:tav>
                                        <p:tav tm="100000">
                                          <p:val>
                                            <p:strVal val="ppt_h"/>
                                          </p:val>
                                        </p:tav>
                                      </p:tavLst>
                                    </p:anim>
                                    <p:anim calcmode="lin" valueType="num">
                                      <p:cBhvr>
                                        <p:cTn id="1331" dur="2500"/>
                                        <p:tgtEl>
                                          <p:spTgt spid="16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32" dur="1" fill="hold">
                                          <p:stCondLst>
                                            <p:cond delay="2499"/>
                                          </p:stCondLst>
                                        </p:cTn>
                                        <p:tgtEl>
                                          <p:spTgt spid="169"/>
                                        </p:tgtEl>
                                        <p:attrNameLst>
                                          <p:attrName>style.visibility</p:attrName>
                                        </p:attrNameLst>
                                      </p:cBhvr>
                                      <p:to>
                                        <p:strVal val="hidden"/>
                                      </p:to>
                                    </p:set>
                                  </p:childTnLst>
                                </p:cTn>
                              </p:par>
                              <p:par>
                                <p:cTn id="1333" presetID="19" presetClass="exit" presetSubtype="10" fill="hold" grpId="3" nodeType="withEffect">
                                  <p:stCondLst>
                                    <p:cond delay="0"/>
                                  </p:stCondLst>
                                  <p:childTnLst>
                                    <p:anim calcmode="lin" valueType="num">
                                      <p:cBhvr>
                                        <p:cTn id="1334" dur="2500"/>
                                        <p:tgtEl>
                                          <p:spTgt spid="170"/>
                                        </p:tgtEl>
                                        <p:attrNameLst>
                                          <p:attrName>ppt_h</p:attrName>
                                        </p:attrNameLst>
                                      </p:cBhvr>
                                      <p:tavLst>
                                        <p:tav tm="0">
                                          <p:val>
                                            <p:strVal val="ppt_h"/>
                                          </p:val>
                                        </p:tav>
                                        <p:tav tm="100000">
                                          <p:val>
                                            <p:strVal val="ppt_h"/>
                                          </p:val>
                                        </p:tav>
                                      </p:tavLst>
                                    </p:anim>
                                    <p:anim calcmode="lin" valueType="num">
                                      <p:cBhvr>
                                        <p:cTn id="1335" dur="2500"/>
                                        <p:tgtEl>
                                          <p:spTgt spid="17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36" dur="1" fill="hold">
                                          <p:stCondLst>
                                            <p:cond delay="2499"/>
                                          </p:stCondLst>
                                        </p:cTn>
                                        <p:tgtEl>
                                          <p:spTgt spid="170"/>
                                        </p:tgtEl>
                                        <p:attrNameLst>
                                          <p:attrName>style.visibility</p:attrName>
                                        </p:attrNameLst>
                                      </p:cBhvr>
                                      <p:to>
                                        <p:strVal val="hidden"/>
                                      </p:to>
                                    </p:set>
                                  </p:childTnLst>
                                </p:cTn>
                              </p:par>
                              <p:par>
                                <p:cTn id="1337" presetID="19" presetClass="exit" presetSubtype="10" fill="hold" grpId="3" nodeType="withEffect">
                                  <p:stCondLst>
                                    <p:cond delay="0"/>
                                  </p:stCondLst>
                                  <p:childTnLst>
                                    <p:anim calcmode="lin" valueType="num">
                                      <p:cBhvr>
                                        <p:cTn id="1338" dur="2500"/>
                                        <p:tgtEl>
                                          <p:spTgt spid="165"/>
                                        </p:tgtEl>
                                        <p:attrNameLst>
                                          <p:attrName>ppt_h</p:attrName>
                                        </p:attrNameLst>
                                      </p:cBhvr>
                                      <p:tavLst>
                                        <p:tav tm="0">
                                          <p:val>
                                            <p:strVal val="ppt_h"/>
                                          </p:val>
                                        </p:tav>
                                        <p:tav tm="100000">
                                          <p:val>
                                            <p:strVal val="ppt_h"/>
                                          </p:val>
                                        </p:tav>
                                      </p:tavLst>
                                    </p:anim>
                                    <p:anim calcmode="lin" valueType="num">
                                      <p:cBhvr>
                                        <p:cTn id="1339" dur="2500"/>
                                        <p:tgtEl>
                                          <p:spTgt spid="16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40" dur="1" fill="hold">
                                          <p:stCondLst>
                                            <p:cond delay="2499"/>
                                          </p:stCondLst>
                                        </p:cTn>
                                        <p:tgtEl>
                                          <p:spTgt spid="165"/>
                                        </p:tgtEl>
                                        <p:attrNameLst>
                                          <p:attrName>style.visibility</p:attrName>
                                        </p:attrNameLst>
                                      </p:cBhvr>
                                      <p:to>
                                        <p:strVal val="hidden"/>
                                      </p:to>
                                    </p:set>
                                  </p:childTnLst>
                                </p:cTn>
                              </p:par>
                              <p:par>
                                <p:cTn id="1341" presetID="19" presetClass="exit" presetSubtype="10" fill="hold" grpId="3" nodeType="withEffect">
                                  <p:stCondLst>
                                    <p:cond delay="0"/>
                                  </p:stCondLst>
                                  <p:childTnLst>
                                    <p:anim calcmode="lin" valueType="num">
                                      <p:cBhvr>
                                        <p:cTn id="1342" dur="2500"/>
                                        <p:tgtEl>
                                          <p:spTgt spid="166"/>
                                        </p:tgtEl>
                                        <p:attrNameLst>
                                          <p:attrName>ppt_h</p:attrName>
                                        </p:attrNameLst>
                                      </p:cBhvr>
                                      <p:tavLst>
                                        <p:tav tm="0">
                                          <p:val>
                                            <p:strVal val="ppt_h"/>
                                          </p:val>
                                        </p:tav>
                                        <p:tav tm="100000">
                                          <p:val>
                                            <p:strVal val="ppt_h"/>
                                          </p:val>
                                        </p:tav>
                                      </p:tavLst>
                                    </p:anim>
                                    <p:anim calcmode="lin" valueType="num">
                                      <p:cBhvr>
                                        <p:cTn id="1343" dur="2500"/>
                                        <p:tgtEl>
                                          <p:spTgt spid="16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44" dur="1" fill="hold">
                                          <p:stCondLst>
                                            <p:cond delay="2499"/>
                                          </p:stCondLst>
                                        </p:cTn>
                                        <p:tgtEl>
                                          <p:spTgt spid="166"/>
                                        </p:tgtEl>
                                        <p:attrNameLst>
                                          <p:attrName>style.visibility</p:attrName>
                                        </p:attrNameLst>
                                      </p:cBhvr>
                                      <p:to>
                                        <p:strVal val="hidden"/>
                                      </p:to>
                                    </p:set>
                                  </p:childTnLst>
                                </p:cTn>
                              </p:par>
                              <p:par>
                                <p:cTn id="1345" presetID="19" presetClass="exit" presetSubtype="10" fill="hold" grpId="3" nodeType="withEffect">
                                  <p:stCondLst>
                                    <p:cond delay="0"/>
                                  </p:stCondLst>
                                  <p:childTnLst>
                                    <p:anim calcmode="lin" valueType="num">
                                      <p:cBhvr>
                                        <p:cTn id="1346" dur="2500"/>
                                        <p:tgtEl>
                                          <p:spTgt spid="163"/>
                                        </p:tgtEl>
                                        <p:attrNameLst>
                                          <p:attrName>ppt_h</p:attrName>
                                        </p:attrNameLst>
                                      </p:cBhvr>
                                      <p:tavLst>
                                        <p:tav tm="0">
                                          <p:val>
                                            <p:strVal val="ppt_h"/>
                                          </p:val>
                                        </p:tav>
                                        <p:tav tm="100000">
                                          <p:val>
                                            <p:strVal val="ppt_h"/>
                                          </p:val>
                                        </p:tav>
                                      </p:tavLst>
                                    </p:anim>
                                    <p:anim calcmode="lin" valueType="num">
                                      <p:cBhvr>
                                        <p:cTn id="1347" dur="2500"/>
                                        <p:tgtEl>
                                          <p:spTgt spid="16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48" dur="1" fill="hold">
                                          <p:stCondLst>
                                            <p:cond delay="2499"/>
                                          </p:stCondLst>
                                        </p:cTn>
                                        <p:tgtEl>
                                          <p:spTgt spid="163"/>
                                        </p:tgtEl>
                                        <p:attrNameLst>
                                          <p:attrName>style.visibility</p:attrName>
                                        </p:attrNameLst>
                                      </p:cBhvr>
                                      <p:to>
                                        <p:strVal val="hidden"/>
                                      </p:to>
                                    </p:set>
                                  </p:childTnLst>
                                </p:cTn>
                              </p:par>
                              <p:par>
                                <p:cTn id="1349" presetID="19" presetClass="exit" presetSubtype="10" fill="hold" grpId="3" nodeType="withEffect">
                                  <p:stCondLst>
                                    <p:cond delay="0"/>
                                  </p:stCondLst>
                                  <p:childTnLst>
                                    <p:anim calcmode="lin" valueType="num">
                                      <p:cBhvr>
                                        <p:cTn id="1350" dur="2500"/>
                                        <p:tgtEl>
                                          <p:spTgt spid="164"/>
                                        </p:tgtEl>
                                        <p:attrNameLst>
                                          <p:attrName>ppt_h</p:attrName>
                                        </p:attrNameLst>
                                      </p:cBhvr>
                                      <p:tavLst>
                                        <p:tav tm="0">
                                          <p:val>
                                            <p:strVal val="ppt_h"/>
                                          </p:val>
                                        </p:tav>
                                        <p:tav tm="100000">
                                          <p:val>
                                            <p:strVal val="ppt_h"/>
                                          </p:val>
                                        </p:tav>
                                      </p:tavLst>
                                    </p:anim>
                                    <p:anim calcmode="lin" valueType="num">
                                      <p:cBhvr>
                                        <p:cTn id="1351" dur="2500"/>
                                        <p:tgtEl>
                                          <p:spTgt spid="16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52" dur="1" fill="hold">
                                          <p:stCondLst>
                                            <p:cond delay="2499"/>
                                          </p:stCondLst>
                                        </p:cTn>
                                        <p:tgtEl>
                                          <p:spTgt spid="164"/>
                                        </p:tgtEl>
                                        <p:attrNameLst>
                                          <p:attrName>style.visibility</p:attrName>
                                        </p:attrNameLst>
                                      </p:cBhvr>
                                      <p:to>
                                        <p:strVal val="hidden"/>
                                      </p:to>
                                    </p:set>
                                  </p:childTnLst>
                                </p:cTn>
                              </p:par>
                              <p:par>
                                <p:cTn id="1353" presetID="8" presetClass="emph" presetSubtype="0" fill="hold" grpId="4" nodeType="withEffect">
                                  <p:stCondLst>
                                    <p:cond delay="0"/>
                                  </p:stCondLst>
                                  <p:childTnLst>
                                    <p:animRot by="-21600000">
                                      <p:cBhvr>
                                        <p:cTn id="1354" dur="2500" fill="hold"/>
                                        <p:tgtEl>
                                          <p:spTgt spid="2"/>
                                        </p:tgtEl>
                                        <p:attrNameLst>
                                          <p:attrName>r</p:attrName>
                                        </p:attrNameLst>
                                      </p:cBhvr>
                                    </p:animRot>
                                  </p:childTnLst>
                                </p:cTn>
                              </p:par>
                              <p:par>
                                <p:cTn id="1355" presetID="8" presetClass="emph" presetSubtype="0" fill="hold" grpId="4" nodeType="withEffect">
                                  <p:stCondLst>
                                    <p:cond delay="0"/>
                                  </p:stCondLst>
                                  <p:childTnLst>
                                    <p:animRot by="-21600000">
                                      <p:cBhvr>
                                        <p:cTn id="1356" dur="2500" fill="hold"/>
                                        <p:tgtEl>
                                          <p:spTgt spid="4"/>
                                        </p:tgtEl>
                                        <p:attrNameLst>
                                          <p:attrName>r</p:attrName>
                                        </p:attrNameLst>
                                      </p:cBhvr>
                                    </p:animRot>
                                  </p:childTnLst>
                                </p:cTn>
                              </p:par>
                              <p:par>
                                <p:cTn id="1357" presetID="8" presetClass="emph" presetSubtype="0" fill="hold" grpId="4" nodeType="withEffect">
                                  <p:stCondLst>
                                    <p:cond delay="0"/>
                                  </p:stCondLst>
                                  <p:childTnLst>
                                    <p:animRot by="-21600000">
                                      <p:cBhvr>
                                        <p:cTn id="1358" dur="2500" fill="hold"/>
                                        <p:tgtEl>
                                          <p:spTgt spid="7"/>
                                        </p:tgtEl>
                                        <p:attrNameLst>
                                          <p:attrName>r</p:attrName>
                                        </p:attrNameLst>
                                      </p:cBhvr>
                                    </p:animRot>
                                  </p:childTnLst>
                                </p:cTn>
                              </p:par>
                              <p:par>
                                <p:cTn id="1359" presetID="8" presetClass="emph" presetSubtype="0" fill="hold" grpId="4" nodeType="withEffect">
                                  <p:stCondLst>
                                    <p:cond delay="0"/>
                                  </p:stCondLst>
                                  <p:childTnLst>
                                    <p:animRot by="-21600000">
                                      <p:cBhvr>
                                        <p:cTn id="1360" dur="2500" fill="hold"/>
                                        <p:tgtEl>
                                          <p:spTgt spid="8"/>
                                        </p:tgtEl>
                                        <p:attrNameLst>
                                          <p:attrName>r</p:attrName>
                                        </p:attrNameLst>
                                      </p:cBhvr>
                                    </p:animRot>
                                  </p:childTnLst>
                                </p:cTn>
                              </p:par>
                              <p:par>
                                <p:cTn id="1361" presetID="8" presetClass="emph" presetSubtype="0" fill="hold" grpId="4" nodeType="withEffect">
                                  <p:stCondLst>
                                    <p:cond delay="0"/>
                                  </p:stCondLst>
                                  <p:childTnLst>
                                    <p:animRot by="-21600000">
                                      <p:cBhvr>
                                        <p:cTn id="1362" dur="2500" fill="hold"/>
                                        <p:tgtEl>
                                          <p:spTgt spid="15"/>
                                        </p:tgtEl>
                                        <p:attrNameLst>
                                          <p:attrName>r</p:attrName>
                                        </p:attrNameLst>
                                      </p:cBhvr>
                                    </p:animRot>
                                  </p:childTnLst>
                                </p:cTn>
                              </p:par>
                              <p:par>
                                <p:cTn id="1363" presetID="8" presetClass="emph" presetSubtype="0" fill="hold" grpId="4" nodeType="withEffect">
                                  <p:stCondLst>
                                    <p:cond delay="0"/>
                                  </p:stCondLst>
                                  <p:childTnLst>
                                    <p:animRot by="-21600000">
                                      <p:cBhvr>
                                        <p:cTn id="1364" dur="2500" fill="hold"/>
                                        <p:tgtEl>
                                          <p:spTgt spid="16"/>
                                        </p:tgtEl>
                                        <p:attrNameLst>
                                          <p:attrName>r</p:attrName>
                                        </p:attrNameLst>
                                      </p:cBhvr>
                                    </p:animRot>
                                  </p:childTnLst>
                                </p:cTn>
                              </p:par>
                              <p:par>
                                <p:cTn id="1365" presetID="8" presetClass="emph" presetSubtype="0" fill="hold" grpId="4" nodeType="withEffect">
                                  <p:stCondLst>
                                    <p:cond delay="0"/>
                                  </p:stCondLst>
                                  <p:childTnLst>
                                    <p:animRot by="-21600000">
                                      <p:cBhvr>
                                        <p:cTn id="1366" dur="2500" fill="hold"/>
                                        <p:tgtEl>
                                          <p:spTgt spid="13"/>
                                        </p:tgtEl>
                                        <p:attrNameLst>
                                          <p:attrName>r</p:attrName>
                                        </p:attrNameLst>
                                      </p:cBhvr>
                                    </p:animRot>
                                  </p:childTnLst>
                                </p:cTn>
                              </p:par>
                              <p:par>
                                <p:cTn id="1367" presetID="8" presetClass="emph" presetSubtype="0" fill="hold" grpId="4" nodeType="withEffect">
                                  <p:stCondLst>
                                    <p:cond delay="0"/>
                                  </p:stCondLst>
                                  <p:childTnLst>
                                    <p:animRot by="-21600000">
                                      <p:cBhvr>
                                        <p:cTn id="1368" dur="2500" fill="hold"/>
                                        <p:tgtEl>
                                          <p:spTgt spid="14"/>
                                        </p:tgtEl>
                                        <p:attrNameLst>
                                          <p:attrName>r</p:attrName>
                                        </p:attrNameLst>
                                      </p:cBhvr>
                                    </p:animRot>
                                  </p:childTnLst>
                                </p:cTn>
                              </p:par>
                              <p:par>
                                <p:cTn id="1369" presetID="8" presetClass="emph" presetSubtype="0" fill="hold" grpId="4" nodeType="withEffect">
                                  <p:stCondLst>
                                    <p:cond delay="0"/>
                                  </p:stCondLst>
                                  <p:childTnLst>
                                    <p:animRot by="-21600000">
                                      <p:cBhvr>
                                        <p:cTn id="1370" dur="2500" fill="hold"/>
                                        <p:tgtEl>
                                          <p:spTgt spid="22"/>
                                        </p:tgtEl>
                                        <p:attrNameLst>
                                          <p:attrName>r</p:attrName>
                                        </p:attrNameLst>
                                      </p:cBhvr>
                                    </p:animRot>
                                  </p:childTnLst>
                                </p:cTn>
                              </p:par>
                              <p:par>
                                <p:cTn id="1371" presetID="8" presetClass="emph" presetSubtype="0" fill="hold" grpId="4" nodeType="withEffect">
                                  <p:stCondLst>
                                    <p:cond delay="0"/>
                                  </p:stCondLst>
                                  <p:childTnLst>
                                    <p:animRot by="-21600000">
                                      <p:cBhvr>
                                        <p:cTn id="1372" dur="2500" fill="hold"/>
                                        <p:tgtEl>
                                          <p:spTgt spid="23"/>
                                        </p:tgtEl>
                                        <p:attrNameLst>
                                          <p:attrName>r</p:attrName>
                                        </p:attrNameLst>
                                      </p:cBhvr>
                                    </p:animRot>
                                  </p:childTnLst>
                                </p:cTn>
                              </p:par>
                              <p:par>
                                <p:cTn id="1373" presetID="8" presetClass="emph" presetSubtype="0" fill="hold" grpId="4" nodeType="withEffect">
                                  <p:stCondLst>
                                    <p:cond delay="0"/>
                                  </p:stCondLst>
                                  <p:childTnLst>
                                    <p:animRot by="-21600000">
                                      <p:cBhvr>
                                        <p:cTn id="1374" dur="2500" fill="hold"/>
                                        <p:tgtEl>
                                          <p:spTgt spid="20"/>
                                        </p:tgtEl>
                                        <p:attrNameLst>
                                          <p:attrName>r</p:attrName>
                                        </p:attrNameLst>
                                      </p:cBhvr>
                                    </p:animRot>
                                  </p:childTnLst>
                                </p:cTn>
                              </p:par>
                              <p:par>
                                <p:cTn id="1375" presetID="8" presetClass="emph" presetSubtype="0" fill="hold" grpId="4" nodeType="withEffect">
                                  <p:stCondLst>
                                    <p:cond delay="0"/>
                                  </p:stCondLst>
                                  <p:childTnLst>
                                    <p:animRot by="-21600000">
                                      <p:cBhvr>
                                        <p:cTn id="1376" dur="2500" fill="hold"/>
                                        <p:tgtEl>
                                          <p:spTgt spid="21"/>
                                        </p:tgtEl>
                                        <p:attrNameLst>
                                          <p:attrName>r</p:attrName>
                                        </p:attrNameLst>
                                      </p:cBhvr>
                                    </p:animRot>
                                  </p:childTnLst>
                                </p:cTn>
                              </p:par>
                              <p:par>
                                <p:cTn id="1377" presetID="8" presetClass="emph" presetSubtype="0" fill="hold" grpId="4" nodeType="withEffect">
                                  <p:stCondLst>
                                    <p:cond delay="0"/>
                                  </p:stCondLst>
                                  <p:childTnLst>
                                    <p:animRot by="-21600000">
                                      <p:cBhvr>
                                        <p:cTn id="1378" dur="2500" fill="hold"/>
                                        <p:tgtEl>
                                          <p:spTgt spid="45"/>
                                        </p:tgtEl>
                                        <p:attrNameLst>
                                          <p:attrName>r</p:attrName>
                                        </p:attrNameLst>
                                      </p:cBhvr>
                                    </p:animRot>
                                  </p:childTnLst>
                                </p:cTn>
                              </p:par>
                              <p:par>
                                <p:cTn id="1379" presetID="8" presetClass="emph" presetSubtype="0" fill="hold" grpId="4" nodeType="withEffect">
                                  <p:stCondLst>
                                    <p:cond delay="0"/>
                                  </p:stCondLst>
                                  <p:childTnLst>
                                    <p:animRot by="-21600000">
                                      <p:cBhvr>
                                        <p:cTn id="1380" dur="2500" fill="hold"/>
                                        <p:tgtEl>
                                          <p:spTgt spid="46"/>
                                        </p:tgtEl>
                                        <p:attrNameLst>
                                          <p:attrName>r</p:attrName>
                                        </p:attrNameLst>
                                      </p:cBhvr>
                                    </p:animRot>
                                  </p:childTnLst>
                                </p:cTn>
                              </p:par>
                              <p:par>
                                <p:cTn id="1381" presetID="8" presetClass="emph" presetSubtype="0" fill="hold" grpId="4" nodeType="withEffect">
                                  <p:stCondLst>
                                    <p:cond delay="0"/>
                                  </p:stCondLst>
                                  <p:childTnLst>
                                    <p:animRot by="-21600000">
                                      <p:cBhvr>
                                        <p:cTn id="1382" dur="2500" fill="hold"/>
                                        <p:tgtEl>
                                          <p:spTgt spid="43"/>
                                        </p:tgtEl>
                                        <p:attrNameLst>
                                          <p:attrName>r</p:attrName>
                                        </p:attrNameLst>
                                      </p:cBhvr>
                                    </p:animRot>
                                  </p:childTnLst>
                                </p:cTn>
                              </p:par>
                              <p:par>
                                <p:cTn id="1383" presetID="8" presetClass="emph" presetSubtype="0" fill="hold" grpId="4" nodeType="withEffect">
                                  <p:stCondLst>
                                    <p:cond delay="0"/>
                                  </p:stCondLst>
                                  <p:childTnLst>
                                    <p:animRot by="-21600000">
                                      <p:cBhvr>
                                        <p:cTn id="1384" dur="2500" fill="hold"/>
                                        <p:tgtEl>
                                          <p:spTgt spid="44"/>
                                        </p:tgtEl>
                                        <p:attrNameLst>
                                          <p:attrName>r</p:attrName>
                                        </p:attrNameLst>
                                      </p:cBhvr>
                                    </p:animRot>
                                  </p:childTnLst>
                                </p:cTn>
                              </p:par>
                              <p:par>
                                <p:cTn id="1385" presetID="8" presetClass="emph" presetSubtype="0" fill="hold" grpId="4" nodeType="withEffect">
                                  <p:stCondLst>
                                    <p:cond delay="0"/>
                                  </p:stCondLst>
                                  <p:childTnLst>
                                    <p:animRot by="-21600000">
                                      <p:cBhvr>
                                        <p:cTn id="1386" dur="2500" fill="hold"/>
                                        <p:tgtEl>
                                          <p:spTgt spid="39"/>
                                        </p:tgtEl>
                                        <p:attrNameLst>
                                          <p:attrName>r</p:attrName>
                                        </p:attrNameLst>
                                      </p:cBhvr>
                                    </p:animRot>
                                  </p:childTnLst>
                                </p:cTn>
                              </p:par>
                              <p:par>
                                <p:cTn id="1387" presetID="8" presetClass="emph" presetSubtype="0" fill="hold" grpId="4" nodeType="withEffect">
                                  <p:stCondLst>
                                    <p:cond delay="0"/>
                                  </p:stCondLst>
                                  <p:childTnLst>
                                    <p:animRot by="-21600000">
                                      <p:cBhvr>
                                        <p:cTn id="1388" dur="2500" fill="hold"/>
                                        <p:tgtEl>
                                          <p:spTgt spid="40"/>
                                        </p:tgtEl>
                                        <p:attrNameLst>
                                          <p:attrName>r</p:attrName>
                                        </p:attrNameLst>
                                      </p:cBhvr>
                                    </p:animRot>
                                  </p:childTnLst>
                                </p:cTn>
                              </p:par>
                              <p:par>
                                <p:cTn id="1389" presetID="8" presetClass="emph" presetSubtype="0" fill="hold" grpId="4" nodeType="withEffect">
                                  <p:stCondLst>
                                    <p:cond delay="0"/>
                                  </p:stCondLst>
                                  <p:childTnLst>
                                    <p:animRot by="-21600000">
                                      <p:cBhvr>
                                        <p:cTn id="1390" dur="2500" fill="hold"/>
                                        <p:tgtEl>
                                          <p:spTgt spid="37"/>
                                        </p:tgtEl>
                                        <p:attrNameLst>
                                          <p:attrName>r</p:attrName>
                                        </p:attrNameLst>
                                      </p:cBhvr>
                                    </p:animRot>
                                  </p:childTnLst>
                                </p:cTn>
                              </p:par>
                              <p:par>
                                <p:cTn id="1391" presetID="8" presetClass="emph" presetSubtype="0" fill="hold" grpId="4" nodeType="withEffect">
                                  <p:stCondLst>
                                    <p:cond delay="0"/>
                                  </p:stCondLst>
                                  <p:childTnLst>
                                    <p:animRot by="-21600000">
                                      <p:cBhvr>
                                        <p:cTn id="1392" dur="2500" fill="hold"/>
                                        <p:tgtEl>
                                          <p:spTgt spid="38"/>
                                        </p:tgtEl>
                                        <p:attrNameLst>
                                          <p:attrName>r</p:attrName>
                                        </p:attrNameLst>
                                      </p:cBhvr>
                                    </p:animRot>
                                  </p:childTnLst>
                                </p:cTn>
                              </p:par>
                              <p:par>
                                <p:cTn id="1393" presetID="8" presetClass="emph" presetSubtype="0" fill="hold" grpId="4" nodeType="withEffect">
                                  <p:stCondLst>
                                    <p:cond delay="0"/>
                                  </p:stCondLst>
                                  <p:childTnLst>
                                    <p:animRot by="-21600000">
                                      <p:cBhvr>
                                        <p:cTn id="1394" dur="2500" fill="hold"/>
                                        <p:tgtEl>
                                          <p:spTgt spid="33"/>
                                        </p:tgtEl>
                                        <p:attrNameLst>
                                          <p:attrName>r</p:attrName>
                                        </p:attrNameLst>
                                      </p:cBhvr>
                                    </p:animRot>
                                  </p:childTnLst>
                                </p:cTn>
                              </p:par>
                              <p:par>
                                <p:cTn id="1395" presetID="8" presetClass="emph" presetSubtype="0" fill="hold" grpId="4" nodeType="withEffect">
                                  <p:stCondLst>
                                    <p:cond delay="0"/>
                                  </p:stCondLst>
                                  <p:childTnLst>
                                    <p:animRot by="-21600000">
                                      <p:cBhvr>
                                        <p:cTn id="1396" dur="2500" fill="hold"/>
                                        <p:tgtEl>
                                          <p:spTgt spid="34"/>
                                        </p:tgtEl>
                                        <p:attrNameLst>
                                          <p:attrName>r</p:attrName>
                                        </p:attrNameLst>
                                      </p:cBhvr>
                                    </p:animRot>
                                  </p:childTnLst>
                                </p:cTn>
                              </p:par>
                              <p:par>
                                <p:cTn id="1397" presetID="8" presetClass="emph" presetSubtype="0" fill="hold" grpId="4" nodeType="withEffect">
                                  <p:stCondLst>
                                    <p:cond delay="0"/>
                                  </p:stCondLst>
                                  <p:childTnLst>
                                    <p:animRot by="-21600000">
                                      <p:cBhvr>
                                        <p:cTn id="1398" dur="2500" fill="hold"/>
                                        <p:tgtEl>
                                          <p:spTgt spid="31"/>
                                        </p:tgtEl>
                                        <p:attrNameLst>
                                          <p:attrName>r</p:attrName>
                                        </p:attrNameLst>
                                      </p:cBhvr>
                                    </p:animRot>
                                  </p:childTnLst>
                                </p:cTn>
                              </p:par>
                              <p:par>
                                <p:cTn id="1399" presetID="8" presetClass="emph" presetSubtype="0" fill="hold" grpId="4" nodeType="withEffect">
                                  <p:stCondLst>
                                    <p:cond delay="0"/>
                                  </p:stCondLst>
                                  <p:childTnLst>
                                    <p:animRot by="-21600000">
                                      <p:cBhvr>
                                        <p:cTn id="1400" dur="2500" fill="hold"/>
                                        <p:tgtEl>
                                          <p:spTgt spid="32"/>
                                        </p:tgtEl>
                                        <p:attrNameLst>
                                          <p:attrName>r</p:attrName>
                                        </p:attrNameLst>
                                      </p:cBhvr>
                                    </p:animRot>
                                  </p:childTnLst>
                                </p:cTn>
                              </p:par>
                              <p:par>
                                <p:cTn id="1401" presetID="8" presetClass="emph" presetSubtype="0" fill="hold" grpId="4" nodeType="withEffect">
                                  <p:stCondLst>
                                    <p:cond delay="0"/>
                                  </p:stCondLst>
                                  <p:childTnLst>
                                    <p:animRot by="-21600000">
                                      <p:cBhvr>
                                        <p:cTn id="1402" dur="2500" fill="hold"/>
                                        <p:tgtEl>
                                          <p:spTgt spid="67"/>
                                        </p:tgtEl>
                                        <p:attrNameLst>
                                          <p:attrName>r</p:attrName>
                                        </p:attrNameLst>
                                      </p:cBhvr>
                                    </p:animRot>
                                  </p:childTnLst>
                                </p:cTn>
                              </p:par>
                              <p:par>
                                <p:cTn id="1403" presetID="8" presetClass="emph" presetSubtype="0" fill="hold" grpId="4" nodeType="withEffect">
                                  <p:stCondLst>
                                    <p:cond delay="0"/>
                                  </p:stCondLst>
                                  <p:childTnLst>
                                    <p:animRot by="-21600000">
                                      <p:cBhvr>
                                        <p:cTn id="1404" dur="2500" fill="hold"/>
                                        <p:tgtEl>
                                          <p:spTgt spid="68"/>
                                        </p:tgtEl>
                                        <p:attrNameLst>
                                          <p:attrName>r</p:attrName>
                                        </p:attrNameLst>
                                      </p:cBhvr>
                                    </p:animRot>
                                  </p:childTnLst>
                                </p:cTn>
                              </p:par>
                              <p:par>
                                <p:cTn id="1405" presetID="8" presetClass="emph" presetSubtype="0" fill="hold" grpId="4" nodeType="withEffect">
                                  <p:stCondLst>
                                    <p:cond delay="0"/>
                                  </p:stCondLst>
                                  <p:childTnLst>
                                    <p:animRot by="-21600000">
                                      <p:cBhvr>
                                        <p:cTn id="1406" dur="2500" fill="hold"/>
                                        <p:tgtEl>
                                          <p:spTgt spid="65"/>
                                        </p:tgtEl>
                                        <p:attrNameLst>
                                          <p:attrName>r</p:attrName>
                                        </p:attrNameLst>
                                      </p:cBhvr>
                                    </p:animRot>
                                  </p:childTnLst>
                                </p:cTn>
                              </p:par>
                              <p:par>
                                <p:cTn id="1407" presetID="8" presetClass="emph" presetSubtype="0" fill="hold" grpId="4" nodeType="withEffect">
                                  <p:stCondLst>
                                    <p:cond delay="0"/>
                                  </p:stCondLst>
                                  <p:childTnLst>
                                    <p:animRot by="-21600000">
                                      <p:cBhvr>
                                        <p:cTn id="1408" dur="2500" fill="hold"/>
                                        <p:tgtEl>
                                          <p:spTgt spid="66"/>
                                        </p:tgtEl>
                                        <p:attrNameLst>
                                          <p:attrName>r</p:attrName>
                                        </p:attrNameLst>
                                      </p:cBhvr>
                                    </p:animRot>
                                  </p:childTnLst>
                                </p:cTn>
                              </p:par>
                              <p:par>
                                <p:cTn id="1409" presetID="8" presetClass="emph" presetSubtype="0" fill="hold" grpId="4" nodeType="withEffect">
                                  <p:stCondLst>
                                    <p:cond delay="0"/>
                                  </p:stCondLst>
                                  <p:childTnLst>
                                    <p:animRot by="-21600000">
                                      <p:cBhvr>
                                        <p:cTn id="1410" dur="2500" fill="hold"/>
                                        <p:tgtEl>
                                          <p:spTgt spid="61"/>
                                        </p:tgtEl>
                                        <p:attrNameLst>
                                          <p:attrName>r</p:attrName>
                                        </p:attrNameLst>
                                      </p:cBhvr>
                                    </p:animRot>
                                  </p:childTnLst>
                                </p:cTn>
                              </p:par>
                              <p:par>
                                <p:cTn id="1411" presetID="8" presetClass="emph" presetSubtype="0" fill="hold" grpId="4" nodeType="withEffect">
                                  <p:stCondLst>
                                    <p:cond delay="0"/>
                                  </p:stCondLst>
                                  <p:childTnLst>
                                    <p:animRot by="-21600000">
                                      <p:cBhvr>
                                        <p:cTn id="1412" dur="2500" fill="hold"/>
                                        <p:tgtEl>
                                          <p:spTgt spid="62"/>
                                        </p:tgtEl>
                                        <p:attrNameLst>
                                          <p:attrName>r</p:attrName>
                                        </p:attrNameLst>
                                      </p:cBhvr>
                                    </p:animRot>
                                  </p:childTnLst>
                                </p:cTn>
                              </p:par>
                              <p:par>
                                <p:cTn id="1413" presetID="8" presetClass="emph" presetSubtype="0" fill="hold" grpId="4" nodeType="withEffect">
                                  <p:stCondLst>
                                    <p:cond delay="0"/>
                                  </p:stCondLst>
                                  <p:childTnLst>
                                    <p:animRot by="-21600000">
                                      <p:cBhvr>
                                        <p:cTn id="1414" dur="2500" fill="hold"/>
                                        <p:tgtEl>
                                          <p:spTgt spid="59"/>
                                        </p:tgtEl>
                                        <p:attrNameLst>
                                          <p:attrName>r</p:attrName>
                                        </p:attrNameLst>
                                      </p:cBhvr>
                                    </p:animRot>
                                  </p:childTnLst>
                                </p:cTn>
                              </p:par>
                              <p:par>
                                <p:cTn id="1415" presetID="8" presetClass="emph" presetSubtype="0" fill="hold" grpId="4" nodeType="withEffect">
                                  <p:stCondLst>
                                    <p:cond delay="0"/>
                                  </p:stCondLst>
                                  <p:childTnLst>
                                    <p:animRot by="-21600000">
                                      <p:cBhvr>
                                        <p:cTn id="1416" dur="2500" fill="hold"/>
                                        <p:tgtEl>
                                          <p:spTgt spid="60"/>
                                        </p:tgtEl>
                                        <p:attrNameLst>
                                          <p:attrName>r</p:attrName>
                                        </p:attrNameLst>
                                      </p:cBhvr>
                                    </p:animRot>
                                  </p:childTnLst>
                                </p:cTn>
                              </p:par>
                              <p:par>
                                <p:cTn id="1417" presetID="8" presetClass="emph" presetSubtype="0" fill="hold" grpId="4" nodeType="withEffect">
                                  <p:stCondLst>
                                    <p:cond delay="0"/>
                                  </p:stCondLst>
                                  <p:childTnLst>
                                    <p:animRot by="-21600000">
                                      <p:cBhvr>
                                        <p:cTn id="1418" dur="2500" fill="hold"/>
                                        <p:tgtEl>
                                          <p:spTgt spid="55"/>
                                        </p:tgtEl>
                                        <p:attrNameLst>
                                          <p:attrName>r</p:attrName>
                                        </p:attrNameLst>
                                      </p:cBhvr>
                                    </p:animRot>
                                  </p:childTnLst>
                                </p:cTn>
                              </p:par>
                              <p:par>
                                <p:cTn id="1419" presetID="8" presetClass="emph" presetSubtype="0" fill="hold" grpId="4" nodeType="withEffect">
                                  <p:stCondLst>
                                    <p:cond delay="0"/>
                                  </p:stCondLst>
                                  <p:childTnLst>
                                    <p:animRot by="-21600000">
                                      <p:cBhvr>
                                        <p:cTn id="1420" dur="2500" fill="hold"/>
                                        <p:tgtEl>
                                          <p:spTgt spid="56"/>
                                        </p:tgtEl>
                                        <p:attrNameLst>
                                          <p:attrName>r</p:attrName>
                                        </p:attrNameLst>
                                      </p:cBhvr>
                                    </p:animRot>
                                  </p:childTnLst>
                                </p:cTn>
                              </p:par>
                              <p:par>
                                <p:cTn id="1421" presetID="8" presetClass="emph" presetSubtype="0" fill="hold" grpId="4" nodeType="withEffect">
                                  <p:stCondLst>
                                    <p:cond delay="0"/>
                                  </p:stCondLst>
                                  <p:childTnLst>
                                    <p:animRot by="-21600000">
                                      <p:cBhvr>
                                        <p:cTn id="1422" dur="2500" fill="hold"/>
                                        <p:tgtEl>
                                          <p:spTgt spid="53"/>
                                        </p:tgtEl>
                                        <p:attrNameLst>
                                          <p:attrName>r</p:attrName>
                                        </p:attrNameLst>
                                      </p:cBhvr>
                                    </p:animRot>
                                  </p:childTnLst>
                                </p:cTn>
                              </p:par>
                              <p:par>
                                <p:cTn id="1423" presetID="8" presetClass="emph" presetSubtype="0" fill="hold" grpId="4" nodeType="withEffect">
                                  <p:stCondLst>
                                    <p:cond delay="0"/>
                                  </p:stCondLst>
                                  <p:childTnLst>
                                    <p:animRot by="-21600000">
                                      <p:cBhvr>
                                        <p:cTn id="1424" dur="2500" fill="hold"/>
                                        <p:tgtEl>
                                          <p:spTgt spid="54"/>
                                        </p:tgtEl>
                                        <p:attrNameLst>
                                          <p:attrName>r</p:attrName>
                                        </p:attrNameLst>
                                      </p:cBhvr>
                                    </p:animRot>
                                  </p:childTnLst>
                                </p:cTn>
                              </p:par>
                              <p:par>
                                <p:cTn id="1425" presetID="8" presetClass="emph" presetSubtype="0" fill="hold" grpId="4" nodeType="withEffect">
                                  <p:stCondLst>
                                    <p:cond delay="0"/>
                                  </p:stCondLst>
                                  <p:childTnLst>
                                    <p:animRot by="-21600000">
                                      <p:cBhvr>
                                        <p:cTn id="1426" dur="2500" fill="hold"/>
                                        <p:tgtEl>
                                          <p:spTgt spid="89"/>
                                        </p:tgtEl>
                                        <p:attrNameLst>
                                          <p:attrName>r</p:attrName>
                                        </p:attrNameLst>
                                      </p:cBhvr>
                                    </p:animRot>
                                  </p:childTnLst>
                                </p:cTn>
                              </p:par>
                              <p:par>
                                <p:cTn id="1427" presetID="8" presetClass="emph" presetSubtype="0" fill="hold" grpId="4" nodeType="withEffect">
                                  <p:stCondLst>
                                    <p:cond delay="0"/>
                                  </p:stCondLst>
                                  <p:childTnLst>
                                    <p:animRot by="-21600000">
                                      <p:cBhvr>
                                        <p:cTn id="1428" dur="2500" fill="hold"/>
                                        <p:tgtEl>
                                          <p:spTgt spid="90"/>
                                        </p:tgtEl>
                                        <p:attrNameLst>
                                          <p:attrName>r</p:attrName>
                                        </p:attrNameLst>
                                      </p:cBhvr>
                                    </p:animRot>
                                  </p:childTnLst>
                                </p:cTn>
                              </p:par>
                              <p:par>
                                <p:cTn id="1429" presetID="8" presetClass="emph" presetSubtype="0" fill="hold" grpId="4" nodeType="withEffect">
                                  <p:stCondLst>
                                    <p:cond delay="0"/>
                                  </p:stCondLst>
                                  <p:childTnLst>
                                    <p:animRot by="-21600000">
                                      <p:cBhvr>
                                        <p:cTn id="1430" dur="2500" fill="hold"/>
                                        <p:tgtEl>
                                          <p:spTgt spid="87"/>
                                        </p:tgtEl>
                                        <p:attrNameLst>
                                          <p:attrName>r</p:attrName>
                                        </p:attrNameLst>
                                      </p:cBhvr>
                                    </p:animRot>
                                  </p:childTnLst>
                                </p:cTn>
                              </p:par>
                              <p:par>
                                <p:cTn id="1431" presetID="8" presetClass="emph" presetSubtype="0" fill="hold" grpId="4" nodeType="withEffect">
                                  <p:stCondLst>
                                    <p:cond delay="0"/>
                                  </p:stCondLst>
                                  <p:childTnLst>
                                    <p:animRot by="-21600000">
                                      <p:cBhvr>
                                        <p:cTn id="1432" dur="2500" fill="hold"/>
                                        <p:tgtEl>
                                          <p:spTgt spid="88"/>
                                        </p:tgtEl>
                                        <p:attrNameLst>
                                          <p:attrName>r</p:attrName>
                                        </p:attrNameLst>
                                      </p:cBhvr>
                                    </p:animRot>
                                  </p:childTnLst>
                                </p:cTn>
                              </p:par>
                              <p:par>
                                <p:cTn id="1433" presetID="8" presetClass="emph" presetSubtype="0" fill="hold" grpId="4" nodeType="withEffect">
                                  <p:stCondLst>
                                    <p:cond delay="0"/>
                                  </p:stCondLst>
                                  <p:childTnLst>
                                    <p:animRot by="-21600000">
                                      <p:cBhvr>
                                        <p:cTn id="1434" dur="2500" fill="hold"/>
                                        <p:tgtEl>
                                          <p:spTgt spid="83"/>
                                        </p:tgtEl>
                                        <p:attrNameLst>
                                          <p:attrName>r</p:attrName>
                                        </p:attrNameLst>
                                      </p:cBhvr>
                                    </p:animRot>
                                  </p:childTnLst>
                                </p:cTn>
                              </p:par>
                              <p:par>
                                <p:cTn id="1435" presetID="8" presetClass="emph" presetSubtype="0" fill="hold" grpId="4" nodeType="withEffect">
                                  <p:stCondLst>
                                    <p:cond delay="0"/>
                                  </p:stCondLst>
                                  <p:childTnLst>
                                    <p:animRot by="-21600000">
                                      <p:cBhvr>
                                        <p:cTn id="1436" dur="2500" fill="hold"/>
                                        <p:tgtEl>
                                          <p:spTgt spid="84"/>
                                        </p:tgtEl>
                                        <p:attrNameLst>
                                          <p:attrName>r</p:attrName>
                                        </p:attrNameLst>
                                      </p:cBhvr>
                                    </p:animRot>
                                  </p:childTnLst>
                                </p:cTn>
                              </p:par>
                              <p:par>
                                <p:cTn id="1437" presetID="8" presetClass="emph" presetSubtype="0" fill="hold" grpId="4" nodeType="withEffect">
                                  <p:stCondLst>
                                    <p:cond delay="0"/>
                                  </p:stCondLst>
                                  <p:childTnLst>
                                    <p:animRot by="-21600000">
                                      <p:cBhvr>
                                        <p:cTn id="1438" dur="2500" fill="hold"/>
                                        <p:tgtEl>
                                          <p:spTgt spid="81"/>
                                        </p:tgtEl>
                                        <p:attrNameLst>
                                          <p:attrName>r</p:attrName>
                                        </p:attrNameLst>
                                      </p:cBhvr>
                                    </p:animRot>
                                  </p:childTnLst>
                                </p:cTn>
                              </p:par>
                              <p:par>
                                <p:cTn id="1439" presetID="8" presetClass="emph" presetSubtype="0" fill="hold" grpId="4" nodeType="withEffect">
                                  <p:stCondLst>
                                    <p:cond delay="0"/>
                                  </p:stCondLst>
                                  <p:childTnLst>
                                    <p:animRot by="-21600000">
                                      <p:cBhvr>
                                        <p:cTn id="1440" dur="2500" fill="hold"/>
                                        <p:tgtEl>
                                          <p:spTgt spid="82"/>
                                        </p:tgtEl>
                                        <p:attrNameLst>
                                          <p:attrName>r</p:attrName>
                                        </p:attrNameLst>
                                      </p:cBhvr>
                                    </p:animRot>
                                  </p:childTnLst>
                                </p:cTn>
                              </p:par>
                              <p:par>
                                <p:cTn id="1441" presetID="8" presetClass="emph" presetSubtype="0" fill="hold" grpId="4" nodeType="withEffect">
                                  <p:stCondLst>
                                    <p:cond delay="0"/>
                                  </p:stCondLst>
                                  <p:childTnLst>
                                    <p:animRot by="-21600000">
                                      <p:cBhvr>
                                        <p:cTn id="1442" dur="2500" fill="hold"/>
                                        <p:tgtEl>
                                          <p:spTgt spid="77"/>
                                        </p:tgtEl>
                                        <p:attrNameLst>
                                          <p:attrName>r</p:attrName>
                                        </p:attrNameLst>
                                      </p:cBhvr>
                                    </p:animRot>
                                  </p:childTnLst>
                                </p:cTn>
                              </p:par>
                              <p:par>
                                <p:cTn id="1443" presetID="8" presetClass="emph" presetSubtype="0" fill="hold" grpId="4" nodeType="withEffect">
                                  <p:stCondLst>
                                    <p:cond delay="0"/>
                                  </p:stCondLst>
                                  <p:childTnLst>
                                    <p:animRot by="-21600000">
                                      <p:cBhvr>
                                        <p:cTn id="1444" dur="2500" fill="hold"/>
                                        <p:tgtEl>
                                          <p:spTgt spid="78"/>
                                        </p:tgtEl>
                                        <p:attrNameLst>
                                          <p:attrName>r</p:attrName>
                                        </p:attrNameLst>
                                      </p:cBhvr>
                                    </p:animRot>
                                  </p:childTnLst>
                                </p:cTn>
                              </p:par>
                              <p:par>
                                <p:cTn id="1445" presetID="8" presetClass="emph" presetSubtype="0" fill="hold" grpId="4" nodeType="withEffect">
                                  <p:stCondLst>
                                    <p:cond delay="0"/>
                                  </p:stCondLst>
                                  <p:childTnLst>
                                    <p:animRot by="-21600000">
                                      <p:cBhvr>
                                        <p:cTn id="1446" dur="2500" fill="hold"/>
                                        <p:tgtEl>
                                          <p:spTgt spid="75"/>
                                        </p:tgtEl>
                                        <p:attrNameLst>
                                          <p:attrName>r</p:attrName>
                                        </p:attrNameLst>
                                      </p:cBhvr>
                                    </p:animRot>
                                  </p:childTnLst>
                                </p:cTn>
                              </p:par>
                              <p:par>
                                <p:cTn id="1447" presetID="8" presetClass="emph" presetSubtype="0" fill="hold" grpId="4" nodeType="withEffect">
                                  <p:stCondLst>
                                    <p:cond delay="0"/>
                                  </p:stCondLst>
                                  <p:childTnLst>
                                    <p:animRot by="-21600000">
                                      <p:cBhvr>
                                        <p:cTn id="1448" dur="2500" fill="hold"/>
                                        <p:tgtEl>
                                          <p:spTgt spid="76"/>
                                        </p:tgtEl>
                                        <p:attrNameLst>
                                          <p:attrName>r</p:attrName>
                                        </p:attrNameLst>
                                      </p:cBhvr>
                                    </p:animRot>
                                  </p:childTnLst>
                                </p:cTn>
                              </p:par>
                              <p:par>
                                <p:cTn id="1449" presetID="8" presetClass="emph" presetSubtype="0" fill="hold" grpId="4" nodeType="withEffect">
                                  <p:stCondLst>
                                    <p:cond delay="0"/>
                                  </p:stCondLst>
                                  <p:childTnLst>
                                    <p:animRot by="21600000">
                                      <p:cBhvr>
                                        <p:cTn id="1450" dur="2500" fill="hold"/>
                                        <p:tgtEl>
                                          <p:spTgt spid="111"/>
                                        </p:tgtEl>
                                        <p:attrNameLst>
                                          <p:attrName>r</p:attrName>
                                        </p:attrNameLst>
                                      </p:cBhvr>
                                    </p:animRot>
                                  </p:childTnLst>
                                </p:cTn>
                              </p:par>
                              <p:par>
                                <p:cTn id="1451" presetID="8" presetClass="emph" presetSubtype="0" fill="hold" grpId="4" nodeType="withEffect">
                                  <p:stCondLst>
                                    <p:cond delay="0"/>
                                  </p:stCondLst>
                                  <p:childTnLst>
                                    <p:animRot by="21600000">
                                      <p:cBhvr>
                                        <p:cTn id="1452" dur="2500" fill="hold"/>
                                        <p:tgtEl>
                                          <p:spTgt spid="112"/>
                                        </p:tgtEl>
                                        <p:attrNameLst>
                                          <p:attrName>r</p:attrName>
                                        </p:attrNameLst>
                                      </p:cBhvr>
                                    </p:animRot>
                                  </p:childTnLst>
                                </p:cTn>
                              </p:par>
                              <p:par>
                                <p:cTn id="1453" presetID="8" presetClass="emph" presetSubtype="0" fill="hold" grpId="4" nodeType="withEffect">
                                  <p:stCondLst>
                                    <p:cond delay="0"/>
                                  </p:stCondLst>
                                  <p:childTnLst>
                                    <p:animRot by="21600000">
                                      <p:cBhvr>
                                        <p:cTn id="1454" dur="2500" fill="hold"/>
                                        <p:tgtEl>
                                          <p:spTgt spid="109"/>
                                        </p:tgtEl>
                                        <p:attrNameLst>
                                          <p:attrName>r</p:attrName>
                                        </p:attrNameLst>
                                      </p:cBhvr>
                                    </p:animRot>
                                  </p:childTnLst>
                                </p:cTn>
                              </p:par>
                              <p:par>
                                <p:cTn id="1455" presetID="8" presetClass="emph" presetSubtype="0" fill="hold" grpId="4" nodeType="withEffect">
                                  <p:stCondLst>
                                    <p:cond delay="0"/>
                                  </p:stCondLst>
                                  <p:childTnLst>
                                    <p:animRot by="21600000">
                                      <p:cBhvr>
                                        <p:cTn id="1456" dur="2500" fill="hold"/>
                                        <p:tgtEl>
                                          <p:spTgt spid="110"/>
                                        </p:tgtEl>
                                        <p:attrNameLst>
                                          <p:attrName>r</p:attrName>
                                        </p:attrNameLst>
                                      </p:cBhvr>
                                    </p:animRot>
                                  </p:childTnLst>
                                </p:cTn>
                              </p:par>
                              <p:par>
                                <p:cTn id="1457" presetID="8" presetClass="emph" presetSubtype="0" fill="hold" grpId="4" nodeType="withEffect">
                                  <p:stCondLst>
                                    <p:cond delay="0"/>
                                  </p:stCondLst>
                                  <p:childTnLst>
                                    <p:animRot by="21600000">
                                      <p:cBhvr>
                                        <p:cTn id="1458" dur="2500" fill="hold"/>
                                        <p:tgtEl>
                                          <p:spTgt spid="105"/>
                                        </p:tgtEl>
                                        <p:attrNameLst>
                                          <p:attrName>r</p:attrName>
                                        </p:attrNameLst>
                                      </p:cBhvr>
                                    </p:animRot>
                                  </p:childTnLst>
                                </p:cTn>
                              </p:par>
                              <p:par>
                                <p:cTn id="1459" presetID="8" presetClass="emph" presetSubtype="0" fill="hold" grpId="4" nodeType="withEffect">
                                  <p:stCondLst>
                                    <p:cond delay="0"/>
                                  </p:stCondLst>
                                  <p:childTnLst>
                                    <p:animRot by="21600000">
                                      <p:cBhvr>
                                        <p:cTn id="1460" dur="2500" fill="hold"/>
                                        <p:tgtEl>
                                          <p:spTgt spid="106"/>
                                        </p:tgtEl>
                                        <p:attrNameLst>
                                          <p:attrName>r</p:attrName>
                                        </p:attrNameLst>
                                      </p:cBhvr>
                                    </p:animRot>
                                  </p:childTnLst>
                                </p:cTn>
                              </p:par>
                              <p:par>
                                <p:cTn id="1461" presetID="8" presetClass="emph" presetSubtype="0" fill="hold" grpId="4" nodeType="withEffect">
                                  <p:stCondLst>
                                    <p:cond delay="0"/>
                                  </p:stCondLst>
                                  <p:childTnLst>
                                    <p:animRot by="21600000">
                                      <p:cBhvr>
                                        <p:cTn id="1462" dur="2500" fill="hold"/>
                                        <p:tgtEl>
                                          <p:spTgt spid="103"/>
                                        </p:tgtEl>
                                        <p:attrNameLst>
                                          <p:attrName>r</p:attrName>
                                        </p:attrNameLst>
                                      </p:cBhvr>
                                    </p:animRot>
                                  </p:childTnLst>
                                </p:cTn>
                              </p:par>
                              <p:par>
                                <p:cTn id="1463" presetID="8" presetClass="emph" presetSubtype="0" fill="hold" grpId="4" nodeType="withEffect">
                                  <p:stCondLst>
                                    <p:cond delay="0"/>
                                  </p:stCondLst>
                                  <p:childTnLst>
                                    <p:animRot by="21600000">
                                      <p:cBhvr>
                                        <p:cTn id="1464" dur="2500" fill="hold"/>
                                        <p:tgtEl>
                                          <p:spTgt spid="104"/>
                                        </p:tgtEl>
                                        <p:attrNameLst>
                                          <p:attrName>r</p:attrName>
                                        </p:attrNameLst>
                                      </p:cBhvr>
                                    </p:animRot>
                                  </p:childTnLst>
                                </p:cTn>
                              </p:par>
                              <p:par>
                                <p:cTn id="1465" presetID="8" presetClass="emph" presetSubtype="0" fill="hold" grpId="4" nodeType="withEffect">
                                  <p:stCondLst>
                                    <p:cond delay="0"/>
                                  </p:stCondLst>
                                  <p:childTnLst>
                                    <p:animRot by="21600000">
                                      <p:cBhvr>
                                        <p:cTn id="1466" dur="2500" fill="hold"/>
                                        <p:tgtEl>
                                          <p:spTgt spid="99"/>
                                        </p:tgtEl>
                                        <p:attrNameLst>
                                          <p:attrName>r</p:attrName>
                                        </p:attrNameLst>
                                      </p:cBhvr>
                                    </p:animRot>
                                  </p:childTnLst>
                                </p:cTn>
                              </p:par>
                              <p:par>
                                <p:cTn id="1467" presetID="8" presetClass="emph" presetSubtype="0" fill="hold" grpId="4" nodeType="withEffect">
                                  <p:stCondLst>
                                    <p:cond delay="0"/>
                                  </p:stCondLst>
                                  <p:childTnLst>
                                    <p:animRot by="21600000">
                                      <p:cBhvr>
                                        <p:cTn id="1468" dur="2500" fill="hold"/>
                                        <p:tgtEl>
                                          <p:spTgt spid="100"/>
                                        </p:tgtEl>
                                        <p:attrNameLst>
                                          <p:attrName>r</p:attrName>
                                        </p:attrNameLst>
                                      </p:cBhvr>
                                    </p:animRot>
                                  </p:childTnLst>
                                </p:cTn>
                              </p:par>
                              <p:par>
                                <p:cTn id="1469" presetID="8" presetClass="emph" presetSubtype="0" fill="hold" grpId="4" nodeType="withEffect">
                                  <p:stCondLst>
                                    <p:cond delay="0"/>
                                  </p:stCondLst>
                                  <p:childTnLst>
                                    <p:animRot by="21600000">
                                      <p:cBhvr>
                                        <p:cTn id="1470" dur="2500" fill="hold"/>
                                        <p:tgtEl>
                                          <p:spTgt spid="97"/>
                                        </p:tgtEl>
                                        <p:attrNameLst>
                                          <p:attrName>r</p:attrName>
                                        </p:attrNameLst>
                                      </p:cBhvr>
                                    </p:animRot>
                                  </p:childTnLst>
                                </p:cTn>
                              </p:par>
                              <p:par>
                                <p:cTn id="1471" presetID="8" presetClass="emph" presetSubtype="0" fill="hold" grpId="4" nodeType="withEffect">
                                  <p:stCondLst>
                                    <p:cond delay="0"/>
                                  </p:stCondLst>
                                  <p:childTnLst>
                                    <p:animRot by="21600000">
                                      <p:cBhvr>
                                        <p:cTn id="1472" dur="2500" fill="hold"/>
                                        <p:tgtEl>
                                          <p:spTgt spid="98"/>
                                        </p:tgtEl>
                                        <p:attrNameLst>
                                          <p:attrName>r</p:attrName>
                                        </p:attrNameLst>
                                      </p:cBhvr>
                                    </p:animRot>
                                  </p:childTnLst>
                                </p:cTn>
                              </p:par>
                              <p:par>
                                <p:cTn id="1473" presetID="8" presetClass="emph" presetSubtype="0" fill="hold" grpId="4" nodeType="withEffect">
                                  <p:stCondLst>
                                    <p:cond delay="0"/>
                                  </p:stCondLst>
                                  <p:childTnLst>
                                    <p:animRot by="21600000">
                                      <p:cBhvr>
                                        <p:cTn id="1474" dur="2500" fill="hold"/>
                                        <p:tgtEl>
                                          <p:spTgt spid="133"/>
                                        </p:tgtEl>
                                        <p:attrNameLst>
                                          <p:attrName>r</p:attrName>
                                        </p:attrNameLst>
                                      </p:cBhvr>
                                    </p:animRot>
                                  </p:childTnLst>
                                </p:cTn>
                              </p:par>
                              <p:par>
                                <p:cTn id="1475" presetID="8" presetClass="emph" presetSubtype="0" fill="hold" grpId="4" nodeType="withEffect">
                                  <p:stCondLst>
                                    <p:cond delay="0"/>
                                  </p:stCondLst>
                                  <p:childTnLst>
                                    <p:animRot by="21600000">
                                      <p:cBhvr>
                                        <p:cTn id="1476" dur="2500" fill="hold"/>
                                        <p:tgtEl>
                                          <p:spTgt spid="134"/>
                                        </p:tgtEl>
                                        <p:attrNameLst>
                                          <p:attrName>r</p:attrName>
                                        </p:attrNameLst>
                                      </p:cBhvr>
                                    </p:animRot>
                                  </p:childTnLst>
                                </p:cTn>
                              </p:par>
                              <p:par>
                                <p:cTn id="1477" presetID="8" presetClass="emph" presetSubtype="0" fill="hold" grpId="4" nodeType="withEffect">
                                  <p:stCondLst>
                                    <p:cond delay="0"/>
                                  </p:stCondLst>
                                  <p:childTnLst>
                                    <p:animRot by="21600000">
                                      <p:cBhvr>
                                        <p:cTn id="1478" dur="2500" fill="hold"/>
                                        <p:tgtEl>
                                          <p:spTgt spid="131"/>
                                        </p:tgtEl>
                                        <p:attrNameLst>
                                          <p:attrName>r</p:attrName>
                                        </p:attrNameLst>
                                      </p:cBhvr>
                                    </p:animRot>
                                  </p:childTnLst>
                                </p:cTn>
                              </p:par>
                              <p:par>
                                <p:cTn id="1479" presetID="8" presetClass="emph" presetSubtype="0" fill="hold" grpId="4" nodeType="withEffect">
                                  <p:stCondLst>
                                    <p:cond delay="0"/>
                                  </p:stCondLst>
                                  <p:childTnLst>
                                    <p:animRot by="21600000">
                                      <p:cBhvr>
                                        <p:cTn id="1480" dur="2500" fill="hold"/>
                                        <p:tgtEl>
                                          <p:spTgt spid="132"/>
                                        </p:tgtEl>
                                        <p:attrNameLst>
                                          <p:attrName>r</p:attrName>
                                        </p:attrNameLst>
                                      </p:cBhvr>
                                    </p:animRot>
                                  </p:childTnLst>
                                </p:cTn>
                              </p:par>
                              <p:par>
                                <p:cTn id="1481" presetID="8" presetClass="emph" presetSubtype="0" fill="hold" grpId="4" nodeType="withEffect">
                                  <p:stCondLst>
                                    <p:cond delay="0"/>
                                  </p:stCondLst>
                                  <p:childTnLst>
                                    <p:animRot by="21600000">
                                      <p:cBhvr>
                                        <p:cTn id="1482" dur="2500" fill="hold"/>
                                        <p:tgtEl>
                                          <p:spTgt spid="127"/>
                                        </p:tgtEl>
                                        <p:attrNameLst>
                                          <p:attrName>r</p:attrName>
                                        </p:attrNameLst>
                                      </p:cBhvr>
                                    </p:animRot>
                                  </p:childTnLst>
                                </p:cTn>
                              </p:par>
                              <p:par>
                                <p:cTn id="1483" presetID="8" presetClass="emph" presetSubtype="0" fill="hold" grpId="4" nodeType="withEffect">
                                  <p:stCondLst>
                                    <p:cond delay="0"/>
                                  </p:stCondLst>
                                  <p:childTnLst>
                                    <p:animRot by="21600000">
                                      <p:cBhvr>
                                        <p:cTn id="1484" dur="2500" fill="hold"/>
                                        <p:tgtEl>
                                          <p:spTgt spid="128"/>
                                        </p:tgtEl>
                                        <p:attrNameLst>
                                          <p:attrName>r</p:attrName>
                                        </p:attrNameLst>
                                      </p:cBhvr>
                                    </p:animRot>
                                  </p:childTnLst>
                                </p:cTn>
                              </p:par>
                              <p:par>
                                <p:cTn id="1485" presetID="8" presetClass="emph" presetSubtype="0" fill="hold" grpId="4" nodeType="withEffect">
                                  <p:stCondLst>
                                    <p:cond delay="0"/>
                                  </p:stCondLst>
                                  <p:childTnLst>
                                    <p:animRot by="21600000">
                                      <p:cBhvr>
                                        <p:cTn id="1486" dur="2500" fill="hold"/>
                                        <p:tgtEl>
                                          <p:spTgt spid="125"/>
                                        </p:tgtEl>
                                        <p:attrNameLst>
                                          <p:attrName>r</p:attrName>
                                        </p:attrNameLst>
                                      </p:cBhvr>
                                    </p:animRot>
                                  </p:childTnLst>
                                </p:cTn>
                              </p:par>
                              <p:par>
                                <p:cTn id="1487" presetID="8" presetClass="emph" presetSubtype="0" fill="hold" grpId="4" nodeType="withEffect">
                                  <p:stCondLst>
                                    <p:cond delay="0"/>
                                  </p:stCondLst>
                                  <p:childTnLst>
                                    <p:animRot by="21600000">
                                      <p:cBhvr>
                                        <p:cTn id="1488" dur="2500" fill="hold"/>
                                        <p:tgtEl>
                                          <p:spTgt spid="126"/>
                                        </p:tgtEl>
                                        <p:attrNameLst>
                                          <p:attrName>r</p:attrName>
                                        </p:attrNameLst>
                                      </p:cBhvr>
                                    </p:animRot>
                                  </p:childTnLst>
                                </p:cTn>
                              </p:par>
                              <p:par>
                                <p:cTn id="1489" presetID="8" presetClass="emph" presetSubtype="0" fill="hold" grpId="4" nodeType="withEffect">
                                  <p:stCondLst>
                                    <p:cond delay="0"/>
                                  </p:stCondLst>
                                  <p:childTnLst>
                                    <p:animRot by="21600000">
                                      <p:cBhvr>
                                        <p:cTn id="1490" dur="2500" fill="hold"/>
                                        <p:tgtEl>
                                          <p:spTgt spid="121"/>
                                        </p:tgtEl>
                                        <p:attrNameLst>
                                          <p:attrName>r</p:attrName>
                                        </p:attrNameLst>
                                      </p:cBhvr>
                                    </p:animRot>
                                  </p:childTnLst>
                                </p:cTn>
                              </p:par>
                              <p:par>
                                <p:cTn id="1491" presetID="8" presetClass="emph" presetSubtype="0" fill="hold" grpId="4" nodeType="withEffect">
                                  <p:stCondLst>
                                    <p:cond delay="0"/>
                                  </p:stCondLst>
                                  <p:childTnLst>
                                    <p:animRot by="21600000">
                                      <p:cBhvr>
                                        <p:cTn id="1492" dur="2500" fill="hold"/>
                                        <p:tgtEl>
                                          <p:spTgt spid="122"/>
                                        </p:tgtEl>
                                        <p:attrNameLst>
                                          <p:attrName>r</p:attrName>
                                        </p:attrNameLst>
                                      </p:cBhvr>
                                    </p:animRot>
                                  </p:childTnLst>
                                </p:cTn>
                              </p:par>
                              <p:par>
                                <p:cTn id="1493" presetID="8" presetClass="emph" presetSubtype="0" fill="hold" grpId="4" nodeType="withEffect">
                                  <p:stCondLst>
                                    <p:cond delay="0"/>
                                  </p:stCondLst>
                                  <p:childTnLst>
                                    <p:animRot by="21600000">
                                      <p:cBhvr>
                                        <p:cTn id="1494" dur="2500" fill="hold"/>
                                        <p:tgtEl>
                                          <p:spTgt spid="119"/>
                                        </p:tgtEl>
                                        <p:attrNameLst>
                                          <p:attrName>r</p:attrName>
                                        </p:attrNameLst>
                                      </p:cBhvr>
                                    </p:animRot>
                                  </p:childTnLst>
                                </p:cTn>
                              </p:par>
                              <p:par>
                                <p:cTn id="1495" presetID="8" presetClass="emph" presetSubtype="0" fill="hold" grpId="4" nodeType="withEffect">
                                  <p:stCondLst>
                                    <p:cond delay="0"/>
                                  </p:stCondLst>
                                  <p:childTnLst>
                                    <p:animRot by="21600000">
                                      <p:cBhvr>
                                        <p:cTn id="1496" dur="2500" fill="hold"/>
                                        <p:tgtEl>
                                          <p:spTgt spid="120"/>
                                        </p:tgtEl>
                                        <p:attrNameLst>
                                          <p:attrName>r</p:attrName>
                                        </p:attrNameLst>
                                      </p:cBhvr>
                                    </p:animRot>
                                  </p:childTnLst>
                                </p:cTn>
                              </p:par>
                              <p:par>
                                <p:cTn id="1497" presetID="8" presetClass="emph" presetSubtype="0" fill="hold" grpId="4" nodeType="withEffect">
                                  <p:stCondLst>
                                    <p:cond delay="0"/>
                                  </p:stCondLst>
                                  <p:childTnLst>
                                    <p:animRot by="21600000">
                                      <p:cBhvr>
                                        <p:cTn id="1498" dur="2500" fill="hold"/>
                                        <p:tgtEl>
                                          <p:spTgt spid="155"/>
                                        </p:tgtEl>
                                        <p:attrNameLst>
                                          <p:attrName>r</p:attrName>
                                        </p:attrNameLst>
                                      </p:cBhvr>
                                    </p:animRot>
                                  </p:childTnLst>
                                </p:cTn>
                              </p:par>
                              <p:par>
                                <p:cTn id="1499" presetID="8" presetClass="emph" presetSubtype="0" fill="hold" grpId="4" nodeType="withEffect">
                                  <p:stCondLst>
                                    <p:cond delay="0"/>
                                  </p:stCondLst>
                                  <p:childTnLst>
                                    <p:animRot by="21600000">
                                      <p:cBhvr>
                                        <p:cTn id="1500" dur="2500" fill="hold"/>
                                        <p:tgtEl>
                                          <p:spTgt spid="156"/>
                                        </p:tgtEl>
                                        <p:attrNameLst>
                                          <p:attrName>r</p:attrName>
                                        </p:attrNameLst>
                                      </p:cBhvr>
                                    </p:animRot>
                                  </p:childTnLst>
                                </p:cTn>
                              </p:par>
                              <p:par>
                                <p:cTn id="1501" presetID="8" presetClass="emph" presetSubtype="0" fill="hold" grpId="4" nodeType="withEffect">
                                  <p:stCondLst>
                                    <p:cond delay="0"/>
                                  </p:stCondLst>
                                  <p:childTnLst>
                                    <p:animRot by="21600000">
                                      <p:cBhvr>
                                        <p:cTn id="1502" dur="2500" fill="hold"/>
                                        <p:tgtEl>
                                          <p:spTgt spid="153"/>
                                        </p:tgtEl>
                                        <p:attrNameLst>
                                          <p:attrName>r</p:attrName>
                                        </p:attrNameLst>
                                      </p:cBhvr>
                                    </p:animRot>
                                  </p:childTnLst>
                                </p:cTn>
                              </p:par>
                              <p:par>
                                <p:cTn id="1503" presetID="8" presetClass="emph" presetSubtype="0" fill="hold" grpId="4" nodeType="withEffect">
                                  <p:stCondLst>
                                    <p:cond delay="0"/>
                                  </p:stCondLst>
                                  <p:childTnLst>
                                    <p:animRot by="21600000">
                                      <p:cBhvr>
                                        <p:cTn id="1504" dur="2500" fill="hold"/>
                                        <p:tgtEl>
                                          <p:spTgt spid="154"/>
                                        </p:tgtEl>
                                        <p:attrNameLst>
                                          <p:attrName>r</p:attrName>
                                        </p:attrNameLst>
                                      </p:cBhvr>
                                    </p:animRot>
                                  </p:childTnLst>
                                </p:cTn>
                              </p:par>
                              <p:par>
                                <p:cTn id="1505" presetID="8" presetClass="emph" presetSubtype="0" fill="hold" grpId="4" nodeType="withEffect">
                                  <p:stCondLst>
                                    <p:cond delay="0"/>
                                  </p:stCondLst>
                                  <p:childTnLst>
                                    <p:animRot by="21600000">
                                      <p:cBhvr>
                                        <p:cTn id="1506" dur="2500" fill="hold"/>
                                        <p:tgtEl>
                                          <p:spTgt spid="149"/>
                                        </p:tgtEl>
                                        <p:attrNameLst>
                                          <p:attrName>r</p:attrName>
                                        </p:attrNameLst>
                                      </p:cBhvr>
                                    </p:animRot>
                                  </p:childTnLst>
                                </p:cTn>
                              </p:par>
                              <p:par>
                                <p:cTn id="1507" presetID="8" presetClass="emph" presetSubtype="0" fill="hold" grpId="4" nodeType="withEffect">
                                  <p:stCondLst>
                                    <p:cond delay="0"/>
                                  </p:stCondLst>
                                  <p:childTnLst>
                                    <p:animRot by="21600000">
                                      <p:cBhvr>
                                        <p:cTn id="1508" dur="2500" fill="hold"/>
                                        <p:tgtEl>
                                          <p:spTgt spid="150"/>
                                        </p:tgtEl>
                                        <p:attrNameLst>
                                          <p:attrName>r</p:attrName>
                                        </p:attrNameLst>
                                      </p:cBhvr>
                                    </p:animRot>
                                  </p:childTnLst>
                                </p:cTn>
                              </p:par>
                              <p:par>
                                <p:cTn id="1509" presetID="8" presetClass="emph" presetSubtype="0" fill="hold" grpId="4" nodeType="withEffect">
                                  <p:stCondLst>
                                    <p:cond delay="0"/>
                                  </p:stCondLst>
                                  <p:childTnLst>
                                    <p:animRot by="21600000">
                                      <p:cBhvr>
                                        <p:cTn id="1510" dur="2500" fill="hold"/>
                                        <p:tgtEl>
                                          <p:spTgt spid="147"/>
                                        </p:tgtEl>
                                        <p:attrNameLst>
                                          <p:attrName>r</p:attrName>
                                        </p:attrNameLst>
                                      </p:cBhvr>
                                    </p:animRot>
                                  </p:childTnLst>
                                </p:cTn>
                              </p:par>
                              <p:par>
                                <p:cTn id="1511" presetID="8" presetClass="emph" presetSubtype="0" fill="hold" grpId="4" nodeType="withEffect">
                                  <p:stCondLst>
                                    <p:cond delay="0"/>
                                  </p:stCondLst>
                                  <p:childTnLst>
                                    <p:animRot by="21600000">
                                      <p:cBhvr>
                                        <p:cTn id="1512" dur="2500" fill="hold"/>
                                        <p:tgtEl>
                                          <p:spTgt spid="148"/>
                                        </p:tgtEl>
                                        <p:attrNameLst>
                                          <p:attrName>r</p:attrName>
                                        </p:attrNameLst>
                                      </p:cBhvr>
                                    </p:animRot>
                                  </p:childTnLst>
                                </p:cTn>
                              </p:par>
                              <p:par>
                                <p:cTn id="1513" presetID="8" presetClass="emph" presetSubtype="0" fill="hold" grpId="4" nodeType="withEffect">
                                  <p:stCondLst>
                                    <p:cond delay="0"/>
                                  </p:stCondLst>
                                  <p:childTnLst>
                                    <p:animRot by="21600000">
                                      <p:cBhvr>
                                        <p:cTn id="1514" dur="2500" fill="hold"/>
                                        <p:tgtEl>
                                          <p:spTgt spid="143"/>
                                        </p:tgtEl>
                                        <p:attrNameLst>
                                          <p:attrName>r</p:attrName>
                                        </p:attrNameLst>
                                      </p:cBhvr>
                                    </p:animRot>
                                  </p:childTnLst>
                                </p:cTn>
                              </p:par>
                              <p:par>
                                <p:cTn id="1515" presetID="8" presetClass="emph" presetSubtype="0" fill="hold" grpId="4" nodeType="withEffect">
                                  <p:stCondLst>
                                    <p:cond delay="0"/>
                                  </p:stCondLst>
                                  <p:childTnLst>
                                    <p:animRot by="21600000">
                                      <p:cBhvr>
                                        <p:cTn id="1516" dur="2500" fill="hold"/>
                                        <p:tgtEl>
                                          <p:spTgt spid="144"/>
                                        </p:tgtEl>
                                        <p:attrNameLst>
                                          <p:attrName>r</p:attrName>
                                        </p:attrNameLst>
                                      </p:cBhvr>
                                    </p:animRot>
                                  </p:childTnLst>
                                </p:cTn>
                              </p:par>
                              <p:par>
                                <p:cTn id="1517" presetID="8" presetClass="emph" presetSubtype="0" fill="hold" grpId="4" nodeType="withEffect">
                                  <p:stCondLst>
                                    <p:cond delay="0"/>
                                  </p:stCondLst>
                                  <p:childTnLst>
                                    <p:animRot by="21600000">
                                      <p:cBhvr>
                                        <p:cTn id="1518" dur="2500" fill="hold"/>
                                        <p:tgtEl>
                                          <p:spTgt spid="141"/>
                                        </p:tgtEl>
                                        <p:attrNameLst>
                                          <p:attrName>r</p:attrName>
                                        </p:attrNameLst>
                                      </p:cBhvr>
                                    </p:animRot>
                                  </p:childTnLst>
                                </p:cTn>
                              </p:par>
                              <p:par>
                                <p:cTn id="1519" presetID="8" presetClass="emph" presetSubtype="0" fill="hold" grpId="4" nodeType="withEffect">
                                  <p:stCondLst>
                                    <p:cond delay="0"/>
                                  </p:stCondLst>
                                  <p:childTnLst>
                                    <p:animRot by="21600000">
                                      <p:cBhvr>
                                        <p:cTn id="1520" dur="2500" fill="hold"/>
                                        <p:tgtEl>
                                          <p:spTgt spid="142"/>
                                        </p:tgtEl>
                                        <p:attrNameLst>
                                          <p:attrName>r</p:attrName>
                                        </p:attrNameLst>
                                      </p:cBhvr>
                                    </p:animRot>
                                  </p:childTnLst>
                                </p:cTn>
                              </p:par>
                              <p:par>
                                <p:cTn id="1521" presetID="8" presetClass="emph" presetSubtype="0" fill="hold" grpId="4" nodeType="withEffect">
                                  <p:stCondLst>
                                    <p:cond delay="0"/>
                                  </p:stCondLst>
                                  <p:childTnLst>
                                    <p:animRot by="21600000">
                                      <p:cBhvr>
                                        <p:cTn id="1522" dur="2500" fill="hold"/>
                                        <p:tgtEl>
                                          <p:spTgt spid="177"/>
                                        </p:tgtEl>
                                        <p:attrNameLst>
                                          <p:attrName>r</p:attrName>
                                        </p:attrNameLst>
                                      </p:cBhvr>
                                    </p:animRot>
                                  </p:childTnLst>
                                </p:cTn>
                              </p:par>
                              <p:par>
                                <p:cTn id="1523" presetID="8" presetClass="emph" presetSubtype="0" fill="hold" grpId="4" nodeType="withEffect">
                                  <p:stCondLst>
                                    <p:cond delay="0"/>
                                  </p:stCondLst>
                                  <p:childTnLst>
                                    <p:animRot by="21600000">
                                      <p:cBhvr>
                                        <p:cTn id="1524" dur="2500" fill="hold"/>
                                        <p:tgtEl>
                                          <p:spTgt spid="178"/>
                                        </p:tgtEl>
                                        <p:attrNameLst>
                                          <p:attrName>r</p:attrName>
                                        </p:attrNameLst>
                                      </p:cBhvr>
                                    </p:animRot>
                                  </p:childTnLst>
                                </p:cTn>
                              </p:par>
                              <p:par>
                                <p:cTn id="1525" presetID="8" presetClass="emph" presetSubtype="0" fill="hold" grpId="4" nodeType="withEffect">
                                  <p:stCondLst>
                                    <p:cond delay="0"/>
                                  </p:stCondLst>
                                  <p:childTnLst>
                                    <p:animRot by="21600000">
                                      <p:cBhvr>
                                        <p:cTn id="1526" dur="2500" fill="hold"/>
                                        <p:tgtEl>
                                          <p:spTgt spid="175"/>
                                        </p:tgtEl>
                                        <p:attrNameLst>
                                          <p:attrName>r</p:attrName>
                                        </p:attrNameLst>
                                      </p:cBhvr>
                                    </p:animRot>
                                  </p:childTnLst>
                                </p:cTn>
                              </p:par>
                              <p:par>
                                <p:cTn id="1527" presetID="8" presetClass="emph" presetSubtype="0" fill="hold" grpId="4" nodeType="withEffect">
                                  <p:stCondLst>
                                    <p:cond delay="0"/>
                                  </p:stCondLst>
                                  <p:childTnLst>
                                    <p:animRot by="21600000">
                                      <p:cBhvr>
                                        <p:cTn id="1528" dur="2500" fill="hold"/>
                                        <p:tgtEl>
                                          <p:spTgt spid="176"/>
                                        </p:tgtEl>
                                        <p:attrNameLst>
                                          <p:attrName>r</p:attrName>
                                        </p:attrNameLst>
                                      </p:cBhvr>
                                    </p:animRot>
                                  </p:childTnLst>
                                </p:cTn>
                              </p:par>
                              <p:par>
                                <p:cTn id="1529" presetID="8" presetClass="emph" presetSubtype="0" fill="hold" grpId="4" nodeType="withEffect">
                                  <p:stCondLst>
                                    <p:cond delay="0"/>
                                  </p:stCondLst>
                                  <p:childTnLst>
                                    <p:animRot by="21600000">
                                      <p:cBhvr>
                                        <p:cTn id="1530" dur="2500" fill="hold"/>
                                        <p:tgtEl>
                                          <p:spTgt spid="171"/>
                                        </p:tgtEl>
                                        <p:attrNameLst>
                                          <p:attrName>r</p:attrName>
                                        </p:attrNameLst>
                                      </p:cBhvr>
                                    </p:animRot>
                                  </p:childTnLst>
                                </p:cTn>
                              </p:par>
                              <p:par>
                                <p:cTn id="1531" presetID="8" presetClass="emph" presetSubtype="0" fill="hold" grpId="4" nodeType="withEffect">
                                  <p:stCondLst>
                                    <p:cond delay="0"/>
                                  </p:stCondLst>
                                  <p:childTnLst>
                                    <p:animRot by="21600000">
                                      <p:cBhvr>
                                        <p:cTn id="1532" dur="2500" fill="hold"/>
                                        <p:tgtEl>
                                          <p:spTgt spid="172"/>
                                        </p:tgtEl>
                                        <p:attrNameLst>
                                          <p:attrName>r</p:attrName>
                                        </p:attrNameLst>
                                      </p:cBhvr>
                                    </p:animRot>
                                  </p:childTnLst>
                                </p:cTn>
                              </p:par>
                              <p:par>
                                <p:cTn id="1533" presetID="8" presetClass="emph" presetSubtype="0" fill="hold" grpId="4" nodeType="withEffect">
                                  <p:stCondLst>
                                    <p:cond delay="0"/>
                                  </p:stCondLst>
                                  <p:childTnLst>
                                    <p:animRot by="21600000">
                                      <p:cBhvr>
                                        <p:cTn id="1534" dur="2500" fill="hold"/>
                                        <p:tgtEl>
                                          <p:spTgt spid="169"/>
                                        </p:tgtEl>
                                        <p:attrNameLst>
                                          <p:attrName>r</p:attrName>
                                        </p:attrNameLst>
                                      </p:cBhvr>
                                    </p:animRot>
                                  </p:childTnLst>
                                </p:cTn>
                              </p:par>
                              <p:par>
                                <p:cTn id="1535" presetID="8" presetClass="emph" presetSubtype="0" fill="hold" grpId="4" nodeType="withEffect">
                                  <p:stCondLst>
                                    <p:cond delay="0"/>
                                  </p:stCondLst>
                                  <p:childTnLst>
                                    <p:animRot by="21600000">
                                      <p:cBhvr>
                                        <p:cTn id="1536" dur="2500" fill="hold"/>
                                        <p:tgtEl>
                                          <p:spTgt spid="170"/>
                                        </p:tgtEl>
                                        <p:attrNameLst>
                                          <p:attrName>r</p:attrName>
                                        </p:attrNameLst>
                                      </p:cBhvr>
                                    </p:animRot>
                                  </p:childTnLst>
                                </p:cTn>
                              </p:par>
                              <p:par>
                                <p:cTn id="1537" presetID="8" presetClass="emph" presetSubtype="0" fill="hold" grpId="4" nodeType="withEffect">
                                  <p:stCondLst>
                                    <p:cond delay="0"/>
                                  </p:stCondLst>
                                  <p:childTnLst>
                                    <p:animRot by="21600000">
                                      <p:cBhvr>
                                        <p:cTn id="1538" dur="2500" fill="hold"/>
                                        <p:tgtEl>
                                          <p:spTgt spid="165"/>
                                        </p:tgtEl>
                                        <p:attrNameLst>
                                          <p:attrName>r</p:attrName>
                                        </p:attrNameLst>
                                      </p:cBhvr>
                                    </p:animRot>
                                  </p:childTnLst>
                                </p:cTn>
                              </p:par>
                              <p:par>
                                <p:cTn id="1539" presetID="8" presetClass="emph" presetSubtype="0" fill="hold" grpId="4" nodeType="withEffect">
                                  <p:stCondLst>
                                    <p:cond delay="0"/>
                                  </p:stCondLst>
                                  <p:childTnLst>
                                    <p:animRot by="21600000">
                                      <p:cBhvr>
                                        <p:cTn id="1540" dur="2500" fill="hold"/>
                                        <p:tgtEl>
                                          <p:spTgt spid="166"/>
                                        </p:tgtEl>
                                        <p:attrNameLst>
                                          <p:attrName>r</p:attrName>
                                        </p:attrNameLst>
                                      </p:cBhvr>
                                    </p:animRot>
                                  </p:childTnLst>
                                </p:cTn>
                              </p:par>
                              <p:par>
                                <p:cTn id="1541" presetID="8" presetClass="emph" presetSubtype="0" fill="hold" grpId="4" nodeType="withEffect">
                                  <p:stCondLst>
                                    <p:cond delay="0"/>
                                  </p:stCondLst>
                                  <p:childTnLst>
                                    <p:animRot by="21600000">
                                      <p:cBhvr>
                                        <p:cTn id="1542" dur="2500" fill="hold"/>
                                        <p:tgtEl>
                                          <p:spTgt spid="163"/>
                                        </p:tgtEl>
                                        <p:attrNameLst>
                                          <p:attrName>r</p:attrName>
                                        </p:attrNameLst>
                                      </p:cBhvr>
                                    </p:animRot>
                                  </p:childTnLst>
                                </p:cTn>
                              </p:par>
                              <p:par>
                                <p:cTn id="1543" presetID="8" presetClass="emph" presetSubtype="0" fill="hold" grpId="4" nodeType="withEffect">
                                  <p:stCondLst>
                                    <p:cond delay="0"/>
                                  </p:stCondLst>
                                  <p:childTnLst>
                                    <p:animRot by="21600000">
                                      <p:cBhvr>
                                        <p:cTn id="1544" dur="2500" fill="hold"/>
                                        <p:tgtEl>
                                          <p:spTgt spid="164"/>
                                        </p:tgtEl>
                                        <p:attrNameLst>
                                          <p:attrName>r</p:attrName>
                                        </p:attrNameLst>
                                      </p:cBhvr>
                                    </p:animRot>
                                  </p:childTnLst>
                                </p:cTn>
                              </p:par>
                              <p:par>
                                <p:cTn id="1545" presetID="6" presetClass="emph" presetSubtype="0" fill="hold" nodeType="withEffect">
                                  <p:stCondLst>
                                    <p:cond delay="0"/>
                                  </p:stCondLst>
                                  <p:childTnLst>
                                    <p:animScale>
                                      <p:cBhvr>
                                        <p:cTn id="1546" dur="2500" fill="hold"/>
                                        <p:tgtEl>
                                          <p:spTgt spid="108"/>
                                        </p:tgtEl>
                                      </p:cBhvr>
                                      <p:by x="150000" y="150000"/>
                                    </p:animScale>
                                  </p:childTnLst>
                                </p:cTn>
                              </p:par>
                              <p:par>
                                <p:cTn id="1547" presetID="23" presetClass="entr" presetSubtype="272" fill="hold" nodeType="withEffect">
                                  <p:stCondLst>
                                    <p:cond delay="0"/>
                                  </p:stCondLst>
                                  <p:childTnLst>
                                    <p:set>
                                      <p:cBhvr>
                                        <p:cTn id="1548" dur="1" fill="hold">
                                          <p:stCondLst>
                                            <p:cond delay="0"/>
                                          </p:stCondLst>
                                        </p:cTn>
                                        <p:tgtEl>
                                          <p:spTgt spid="118"/>
                                        </p:tgtEl>
                                        <p:attrNameLst>
                                          <p:attrName>style.visibility</p:attrName>
                                        </p:attrNameLst>
                                      </p:cBhvr>
                                      <p:to>
                                        <p:strVal val="visible"/>
                                      </p:to>
                                    </p:set>
                                    <p:anim calcmode="lin" valueType="num">
                                      <p:cBhvr>
                                        <p:cTn id="1549" dur="2250" fill="hold"/>
                                        <p:tgtEl>
                                          <p:spTgt spid="118"/>
                                        </p:tgtEl>
                                        <p:attrNameLst>
                                          <p:attrName>ppt_w</p:attrName>
                                        </p:attrNameLst>
                                      </p:cBhvr>
                                      <p:tavLst>
                                        <p:tav tm="0">
                                          <p:val>
                                            <p:strVal val="2/3*#ppt_w"/>
                                          </p:val>
                                        </p:tav>
                                        <p:tav tm="100000">
                                          <p:val>
                                            <p:strVal val="#ppt_w"/>
                                          </p:val>
                                        </p:tav>
                                      </p:tavLst>
                                    </p:anim>
                                    <p:anim calcmode="lin" valueType="num">
                                      <p:cBhvr>
                                        <p:cTn id="1550" dur="2250" fill="hold"/>
                                        <p:tgtEl>
                                          <p:spTgt spid="118"/>
                                        </p:tgtEl>
                                        <p:attrNameLst>
                                          <p:attrName>ppt_h</p:attrName>
                                        </p:attrNameLst>
                                      </p:cBhvr>
                                      <p:tavLst>
                                        <p:tav tm="0">
                                          <p:val>
                                            <p:strVal val="2/3*#ppt_h"/>
                                          </p:val>
                                        </p:tav>
                                        <p:tav tm="100000">
                                          <p:val>
                                            <p:strVal val="#ppt_h"/>
                                          </p:val>
                                        </p:tav>
                                      </p:tavLst>
                                    </p:anim>
                                  </p:childTnLst>
                                </p:cTn>
                              </p:par>
                              <p:par>
                                <p:cTn id="1551" presetID="8" presetClass="entr" presetSubtype="32" fill="hold" nodeType="withEffect">
                                  <p:stCondLst>
                                    <p:cond delay="0"/>
                                  </p:stCondLst>
                                  <p:childTnLst>
                                    <p:set>
                                      <p:cBhvr>
                                        <p:cTn id="1552" dur="1" fill="hold">
                                          <p:stCondLst>
                                            <p:cond delay="0"/>
                                          </p:stCondLst>
                                        </p:cTn>
                                        <p:tgtEl>
                                          <p:spTgt spid="118"/>
                                        </p:tgtEl>
                                        <p:attrNameLst>
                                          <p:attrName>style.visibility</p:attrName>
                                        </p:attrNameLst>
                                      </p:cBhvr>
                                      <p:to>
                                        <p:strVal val="visible"/>
                                      </p:to>
                                    </p:set>
                                    <p:animEffect transition="in" filter="diamond(out)">
                                      <p:cBhvr>
                                        <p:cTn id="1553" dur="2250"/>
                                        <p:tgtEl>
                                          <p:spTgt spid="118"/>
                                        </p:tgtEl>
                                      </p:cBhvr>
                                    </p:animEffect>
                                  </p:childTnLst>
                                </p:cTn>
                              </p:par>
                              <p:par>
                                <p:cTn id="1554" presetID="23" presetClass="entr" presetSubtype="272" fill="hold" nodeType="withEffect">
                                  <p:stCondLst>
                                    <p:cond delay="500"/>
                                  </p:stCondLst>
                                  <p:childTnLst>
                                    <p:set>
                                      <p:cBhvr>
                                        <p:cTn id="1555" dur="1" fill="hold">
                                          <p:stCondLst>
                                            <p:cond delay="0"/>
                                          </p:stCondLst>
                                        </p:cTn>
                                        <p:tgtEl>
                                          <p:spTgt spid="113"/>
                                        </p:tgtEl>
                                        <p:attrNameLst>
                                          <p:attrName>style.visibility</p:attrName>
                                        </p:attrNameLst>
                                      </p:cBhvr>
                                      <p:to>
                                        <p:strVal val="visible"/>
                                      </p:to>
                                    </p:set>
                                    <p:anim calcmode="lin" valueType="num">
                                      <p:cBhvr>
                                        <p:cTn id="1556" dur="1750" fill="hold"/>
                                        <p:tgtEl>
                                          <p:spTgt spid="113"/>
                                        </p:tgtEl>
                                        <p:attrNameLst>
                                          <p:attrName>ppt_w</p:attrName>
                                        </p:attrNameLst>
                                      </p:cBhvr>
                                      <p:tavLst>
                                        <p:tav tm="0">
                                          <p:val>
                                            <p:strVal val="2/3*#ppt_w"/>
                                          </p:val>
                                        </p:tav>
                                        <p:tav tm="100000">
                                          <p:val>
                                            <p:strVal val="#ppt_w"/>
                                          </p:val>
                                        </p:tav>
                                      </p:tavLst>
                                    </p:anim>
                                    <p:anim calcmode="lin" valueType="num">
                                      <p:cBhvr>
                                        <p:cTn id="1557" dur="1750" fill="hold"/>
                                        <p:tgtEl>
                                          <p:spTgt spid="113"/>
                                        </p:tgtEl>
                                        <p:attrNameLst>
                                          <p:attrName>ppt_h</p:attrName>
                                        </p:attrNameLst>
                                      </p:cBhvr>
                                      <p:tavLst>
                                        <p:tav tm="0">
                                          <p:val>
                                            <p:strVal val="2/3*#ppt_h"/>
                                          </p:val>
                                        </p:tav>
                                        <p:tav tm="100000">
                                          <p:val>
                                            <p:strVal val="#ppt_h"/>
                                          </p:val>
                                        </p:tav>
                                      </p:tavLst>
                                    </p:anim>
                                  </p:childTnLst>
                                </p:cTn>
                              </p:par>
                              <p:par>
                                <p:cTn id="1558" presetID="23" presetClass="entr" presetSubtype="528" fill="hold" nodeType="withEffect">
                                  <p:stCondLst>
                                    <p:cond delay="500"/>
                                  </p:stCondLst>
                                  <p:childTnLst>
                                    <p:set>
                                      <p:cBhvr>
                                        <p:cTn id="1559" dur="1" fill="hold">
                                          <p:stCondLst>
                                            <p:cond delay="0"/>
                                          </p:stCondLst>
                                        </p:cTn>
                                        <p:tgtEl>
                                          <p:spTgt spid="113"/>
                                        </p:tgtEl>
                                        <p:attrNameLst>
                                          <p:attrName>style.visibility</p:attrName>
                                        </p:attrNameLst>
                                      </p:cBhvr>
                                      <p:to>
                                        <p:strVal val="visible"/>
                                      </p:to>
                                    </p:set>
                                    <p:anim calcmode="lin" valueType="num">
                                      <p:cBhvr>
                                        <p:cTn id="1560" dur="1750" fill="hold"/>
                                        <p:tgtEl>
                                          <p:spTgt spid="113"/>
                                        </p:tgtEl>
                                        <p:attrNameLst>
                                          <p:attrName>ppt_w</p:attrName>
                                        </p:attrNameLst>
                                      </p:cBhvr>
                                      <p:tavLst>
                                        <p:tav tm="0">
                                          <p:val>
                                            <p:fltVal val="0"/>
                                          </p:val>
                                        </p:tav>
                                        <p:tav tm="100000">
                                          <p:val>
                                            <p:strVal val="#ppt_w"/>
                                          </p:val>
                                        </p:tav>
                                      </p:tavLst>
                                    </p:anim>
                                    <p:anim calcmode="lin" valueType="num">
                                      <p:cBhvr>
                                        <p:cTn id="1561" dur="1750" fill="hold"/>
                                        <p:tgtEl>
                                          <p:spTgt spid="113"/>
                                        </p:tgtEl>
                                        <p:attrNameLst>
                                          <p:attrName>ppt_h</p:attrName>
                                        </p:attrNameLst>
                                      </p:cBhvr>
                                      <p:tavLst>
                                        <p:tav tm="0">
                                          <p:val>
                                            <p:fltVal val="0"/>
                                          </p:val>
                                        </p:tav>
                                        <p:tav tm="100000">
                                          <p:val>
                                            <p:strVal val="#ppt_h"/>
                                          </p:val>
                                        </p:tav>
                                      </p:tavLst>
                                    </p:anim>
                                    <p:anim calcmode="lin" valueType="num">
                                      <p:cBhvr>
                                        <p:cTn id="1562" dur="1750" fill="hold"/>
                                        <p:tgtEl>
                                          <p:spTgt spid="113"/>
                                        </p:tgtEl>
                                        <p:attrNameLst>
                                          <p:attrName>ppt_x</p:attrName>
                                        </p:attrNameLst>
                                      </p:cBhvr>
                                      <p:tavLst>
                                        <p:tav tm="0">
                                          <p:val>
                                            <p:fltVal val="0.5"/>
                                          </p:val>
                                        </p:tav>
                                        <p:tav tm="100000">
                                          <p:val>
                                            <p:strVal val="#ppt_x"/>
                                          </p:val>
                                        </p:tav>
                                      </p:tavLst>
                                    </p:anim>
                                    <p:anim calcmode="lin" valueType="num">
                                      <p:cBhvr>
                                        <p:cTn id="1563" dur="1750" fill="hold"/>
                                        <p:tgtEl>
                                          <p:spTgt spid="113"/>
                                        </p:tgtEl>
                                        <p:attrNameLst>
                                          <p:attrName>ppt_y</p:attrName>
                                        </p:attrNameLst>
                                      </p:cBhvr>
                                      <p:tavLst>
                                        <p:tav tm="0">
                                          <p:val>
                                            <p:fltVal val="0.5"/>
                                          </p:val>
                                        </p:tav>
                                        <p:tav tm="100000">
                                          <p:val>
                                            <p:strVal val="#ppt_y"/>
                                          </p:val>
                                        </p:tav>
                                      </p:tavLst>
                                    </p:anim>
                                  </p:childTnLst>
                                </p:cTn>
                              </p:par>
                              <p:par>
                                <p:cTn id="1564" presetID="23" presetClass="entr" presetSubtype="272" fill="hold" nodeType="withEffect">
                                  <p:stCondLst>
                                    <p:cond delay="500"/>
                                  </p:stCondLst>
                                  <p:childTnLst>
                                    <p:set>
                                      <p:cBhvr>
                                        <p:cTn id="1565" dur="1" fill="hold">
                                          <p:stCondLst>
                                            <p:cond delay="0"/>
                                          </p:stCondLst>
                                        </p:cTn>
                                        <p:tgtEl>
                                          <p:spTgt spid="1026"/>
                                        </p:tgtEl>
                                        <p:attrNameLst>
                                          <p:attrName>style.visibility</p:attrName>
                                        </p:attrNameLst>
                                      </p:cBhvr>
                                      <p:to>
                                        <p:strVal val="visible"/>
                                      </p:to>
                                    </p:set>
                                    <p:anim calcmode="lin" valueType="num">
                                      <p:cBhvr>
                                        <p:cTn id="1566" dur="1750" fill="hold"/>
                                        <p:tgtEl>
                                          <p:spTgt spid="1026"/>
                                        </p:tgtEl>
                                        <p:attrNameLst>
                                          <p:attrName>ppt_w</p:attrName>
                                        </p:attrNameLst>
                                      </p:cBhvr>
                                      <p:tavLst>
                                        <p:tav tm="0">
                                          <p:val>
                                            <p:strVal val="2/3*#ppt_w"/>
                                          </p:val>
                                        </p:tav>
                                        <p:tav tm="100000">
                                          <p:val>
                                            <p:strVal val="#ppt_w"/>
                                          </p:val>
                                        </p:tav>
                                      </p:tavLst>
                                    </p:anim>
                                    <p:anim calcmode="lin" valueType="num">
                                      <p:cBhvr>
                                        <p:cTn id="1567" dur="1750" fill="hold"/>
                                        <p:tgtEl>
                                          <p:spTgt spid="1026"/>
                                        </p:tgtEl>
                                        <p:attrNameLst>
                                          <p:attrName>ppt_h</p:attrName>
                                        </p:attrNameLst>
                                      </p:cBhvr>
                                      <p:tavLst>
                                        <p:tav tm="0">
                                          <p:val>
                                            <p:strVal val="2/3*#ppt_h"/>
                                          </p:val>
                                        </p:tav>
                                        <p:tav tm="100000">
                                          <p:val>
                                            <p:strVal val="#ppt_h"/>
                                          </p:val>
                                        </p:tav>
                                      </p:tavLst>
                                    </p:anim>
                                  </p:childTnLst>
                                </p:cTn>
                              </p:par>
                              <p:par>
                                <p:cTn id="1568" presetID="23" presetClass="entr" presetSubtype="528" fill="hold" nodeType="withEffect">
                                  <p:stCondLst>
                                    <p:cond delay="500"/>
                                  </p:stCondLst>
                                  <p:childTnLst>
                                    <p:set>
                                      <p:cBhvr>
                                        <p:cTn id="1569" dur="1" fill="hold">
                                          <p:stCondLst>
                                            <p:cond delay="0"/>
                                          </p:stCondLst>
                                        </p:cTn>
                                        <p:tgtEl>
                                          <p:spTgt spid="1026"/>
                                        </p:tgtEl>
                                        <p:attrNameLst>
                                          <p:attrName>style.visibility</p:attrName>
                                        </p:attrNameLst>
                                      </p:cBhvr>
                                      <p:to>
                                        <p:strVal val="visible"/>
                                      </p:to>
                                    </p:set>
                                    <p:anim calcmode="lin" valueType="num">
                                      <p:cBhvr>
                                        <p:cTn id="1570" dur="1750" fill="hold"/>
                                        <p:tgtEl>
                                          <p:spTgt spid="1026"/>
                                        </p:tgtEl>
                                        <p:attrNameLst>
                                          <p:attrName>ppt_w</p:attrName>
                                        </p:attrNameLst>
                                      </p:cBhvr>
                                      <p:tavLst>
                                        <p:tav tm="0">
                                          <p:val>
                                            <p:fltVal val="0"/>
                                          </p:val>
                                        </p:tav>
                                        <p:tav tm="100000">
                                          <p:val>
                                            <p:strVal val="#ppt_w"/>
                                          </p:val>
                                        </p:tav>
                                      </p:tavLst>
                                    </p:anim>
                                    <p:anim calcmode="lin" valueType="num">
                                      <p:cBhvr>
                                        <p:cTn id="1571" dur="1750" fill="hold"/>
                                        <p:tgtEl>
                                          <p:spTgt spid="1026"/>
                                        </p:tgtEl>
                                        <p:attrNameLst>
                                          <p:attrName>ppt_h</p:attrName>
                                        </p:attrNameLst>
                                      </p:cBhvr>
                                      <p:tavLst>
                                        <p:tav tm="0">
                                          <p:val>
                                            <p:fltVal val="0"/>
                                          </p:val>
                                        </p:tav>
                                        <p:tav tm="100000">
                                          <p:val>
                                            <p:strVal val="#ppt_h"/>
                                          </p:val>
                                        </p:tav>
                                      </p:tavLst>
                                    </p:anim>
                                    <p:anim calcmode="lin" valueType="num">
                                      <p:cBhvr>
                                        <p:cTn id="1572" dur="1750" fill="hold"/>
                                        <p:tgtEl>
                                          <p:spTgt spid="1026"/>
                                        </p:tgtEl>
                                        <p:attrNameLst>
                                          <p:attrName>ppt_x</p:attrName>
                                        </p:attrNameLst>
                                      </p:cBhvr>
                                      <p:tavLst>
                                        <p:tav tm="0">
                                          <p:val>
                                            <p:fltVal val="0.5"/>
                                          </p:val>
                                        </p:tav>
                                        <p:tav tm="100000">
                                          <p:val>
                                            <p:strVal val="#ppt_x"/>
                                          </p:val>
                                        </p:tav>
                                      </p:tavLst>
                                    </p:anim>
                                    <p:anim calcmode="lin" valueType="num">
                                      <p:cBhvr>
                                        <p:cTn id="1573" dur="1750" fill="hold"/>
                                        <p:tgtEl>
                                          <p:spTgt spid="1026"/>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2" grpId="4" animBg="1"/>
      <p:bldP spid="4" grpId="0" animBg="1"/>
      <p:bldP spid="4" grpId="1" animBg="1"/>
      <p:bldP spid="4" grpId="2" animBg="1"/>
      <p:bldP spid="4" grpId="3" animBg="1"/>
      <p:bldP spid="4"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45" grpId="0" animBg="1"/>
      <p:bldP spid="45" grpId="1" animBg="1"/>
      <p:bldP spid="45" grpId="2" animBg="1"/>
      <p:bldP spid="45" grpId="3" animBg="1"/>
      <p:bldP spid="45" grpId="4" animBg="1"/>
      <p:bldP spid="46" grpId="0" animBg="1"/>
      <p:bldP spid="46" grpId="1" animBg="1"/>
      <p:bldP spid="46" grpId="2" animBg="1"/>
      <p:bldP spid="46" grpId="3" animBg="1"/>
      <p:bldP spid="46"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67" grpId="0" animBg="1"/>
      <p:bldP spid="67" grpId="1" animBg="1"/>
      <p:bldP spid="67" grpId="2" animBg="1"/>
      <p:bldP spid="67" grpId="3" animBg="1"/>
      <p:bldP spid="67" grpId="4" animBg="1"/>
      <p:bldP spid="68" grpId="0" animBg="1"/>
      <p:bldP spid="68" grpId="1" animBg="1"/>
      <p:bldP spid="68" grpId="2" animBg="1"/>
      <p:bldP spid="68" grpId="3" animBg="1"/>
      <p:bldP spid="68" grpId="4" animBg="1"/>
      <p:bldP spid="65" grpId="0" animBg="1"/>
      <p:bldP spid="65" grpId="1" animBg="1"/>
      <p:bldP spid="65" grpId="2" animBg="1"/>
      <p:bldP spid="65" grpId="3" animBg="1"/>
      <p:bldP spid="65" grpId="4" animBg="1"/>
      <p:bldP spid="66" grpId="0" animBg="1"/>
      <p:bldP spid="66" grpId="1" animBg="1"/>
      <p:bldP spid="66" grpId="2" animBg="1"/>
      <p:bldP spid="66" grpId="3" animBg="1"/>
      <p:bldP spid="66" grpId="4" animBg="1"/>
      <p:bldP spid="61" grpId="0" animBg="1"/>
      <p:bldP spid="61" grpId="1" animBg="1"/>
      <p:bldP spid="61" grpId="2" animBg="1"/>
      <p:bldP spid="61" grpId="3" animBg="1"/>
      <p:bldP spid="61" grpId="4" animBg="1"/>
      <p:bldP spid="62" grpId="0" animBg="1"/>
      <p:bldP spid="62" grpId="1" animBg="1"/>
      <p:bldP spid="62" grpId="2" animBg="1"/>
      <p:bldP spid="62" grpId="3" animBg="1"/>
      <p:bldP spid="62" grpId="4" animBg="1"/>
      <p:bldP spid="59" grpId="0" animBg="1"/>
      <p:bldP spid="59" grpId="1" animBg="1"/>
      <p:bldP spid="59" grpId="2" animBg="1"/>
      <p:bldP spid="59" grpId="3" animBg="1"/>
      <p:bldP spid="59" grpId="4" animBg="1"/>
      <p:bldP spid="60" grpId="0" animBg="1"/>
      <p:bldP spid="60" grpId="1" animBg="1"/>
      <p:bldP spid="60" grpId="2" animBg="1"/>
      <p:bldP spid="60" grpId="3" animBg="1"/>
      <p:bldP spid="60" grpId="4" animBg="1"/>
      <p:bldP spid="55" grpId="0" animBg="1"/>
      <p:bldP spid="55" grpId="1" animBg="1"/>
      <p:bldP spid="55" grpId="2" animBg="1"/>
      <p:bldP spid="55" grpId="3" animBg="1"/>
      <p:bldP spid="55" grpId="4" animBg="1"/>
      <p:bldP spid="56" grpId="0" animBg="1"/>
      <p:bldP spid="56" grpId="1" animBg="1"/>
      <p:bldP spid="56" grpId="2" animBg="1"/>
      <p:bldP spid="56" grpId="3" animBg="1"/>
      <p:bldP spid="56" grpId="4" animBg="1"/>
      <p:bldP spid="53" grpId="0" animBg="1"/>
      <p:bldP spid="53" grpId="1" animBg="1"/>
      <p:bldP spid="53" grpId="2" animBg="1"/>
      <p:bldP spid="53" grpId="3" animBg="1"/>
      <p:bldP spid="53" grpId="4" animBg="1"/>
      <p:bldP spid="54" grpId="0" animBg="1"/>
      <p:bldP spid="54" grpId="1" animBg="1"/>
      <p:bldP spid="54" grpId="2" animBg="1"/>
      <p:bldP spid="54" grpId="3" animBg="1"/>
      <p:bldP spid="54" grpId="4" animBg="1"/>
      <p:bldP spid="89" grpId="0" animBg="1"/>
      <p:bldP spid="89" grpId="1" animBg="1"/>
      <p:bldP spid="89" grpId="2" animBg="1"/>
      <p:bldP spid="89" grpId="3" animBg="1"/>
      <p:bldP spid="89" grpId="4" animBg="1"/>
      <p:bldP spid="90" grpId="0" animBg="1"/>
      <p:bldP spid="90" grpId="1" animBg="1"/>
      <p:bldP spid="90" grpId="2" animBg="1"/>
      <p:bldP spid="90" grpId="3" animBg="1"/>
      <p:bldP spid="90" grpId="4" animBg="1"/>
      <p:bldP spid="87" grpId="0" animBg="1"/>
      <p:bldP spid="87" grpId="1" animBg="1"/>
      <p:bldP spid="87" grpId="2" animBg="1"/>
      <p:bldP spid="87" grpId="3" animBg="1"/>
      <p:bldP spid="87" grpId="4" animBg="1"/>
      <p:bldP spid="88" grpId="0" animBg="1"/>
      <p:bldP spid="88" grpId="1" animBg="1"/>
      <p:bldP spid="88" grpId="2" animBg="1"/>
      <p:bldP spid="88" grpId="3" animBg="1"/>
      <p:bldP spid="88" grpId="4" animBg="1"/>
      <p:bldP spid="83" grpId="0" animBg="1"/>
      <p:bldP spid="83" grpId="1" animBg="1"/>
      <p:bldP spid="83" grpId="2" animBg="1"/>
      <p:bldP spid="83" grpId="3" animBg="1"/>
      <p:bldP spid="83" grpId="4" animBg="1"/>
      <p:bldP spid="84" grpId="0" animBg="1"/>
      <p:bldP spid="84" grpId="1" animBg="1"/>
      <p:bldP spid="84" grpId="2" animBg="1"/>
      <p:bldP spid="84" grpId="3" animBg="1"/>
      <p:bldP spid="84" grpId="4" animBg="1"/>
      <p:bldP spid="81" grpId="0" animBg="1"/>
      <p:bldP spid="81" grpId="1" animBg="1"/>
      <p:bldP spid="81" grpId="2" animBg="1"/>
      <p:bldP spid="81" grpId="3" animBg="1"/>
      <p:bldP spid="81" grpId="4" animBg="1"/>
      <p:bldP spid="82" grpId="0" animBg="1"/>
      <p:bldP spid="82" grpId="1" animBg="1"/>
      <p:bldP spid="82" grpId="2" animBg="1"/>
      <p:bldP spid="82" grpId="3" animBg="1"/>
      <p:bldP spid="82" grpId="4" animBg="1"/>
      <p:bldP spid="77" grpId="0" animBg="1"/>
      <p:bldP spid="77" grpId="1" animBg="1"/>
      <p:bldP spid="77" grpId="2" animBg="1"/>
      <p:bldP spid="77" grpId="3" animBg="1"/>
      <p:bldP spid="77" grpId="4" animBg="1"/>
      <p:bldP spid="78" grpId="0" animBg="1"/>
      <p:bldP spid="78" grpId="1" animBg="1"/>
      <p:bldP spid="78" grpId="2" animBg="1"/>
      <p:bldP spid="78" grpId="3" animBg="1"/>
      <p:bldP spid="78" grpId="4" animBg="1"/>
      <p:bldP spid="75" grpId="0" animBg="1"/>
      <p:bldP spid="75" grpId="1" animBg="1"/>
      <p:bldP spid="75" grpId="2" animBg="1"/>
      <p:bldP spid="75" grpId="3" animBg="1"/>
      <p:bldP spid="75" grpId="4" animBg="1"/>
      <p:bldP spid="76" grpId="0" animBg="1"/>
      <p:bldP spid="76" grpId="1" animBg="1"/>
      <p:bldP spid="76" grpId="2" animBg="1"/>
      <p:bldP spid="76" grpId="3" animBg="1"/>
      <p:bldP spid="76" grpId="4" animBg="1"/>
      <p:bldP spid="111" grpId="0" animBg="1"/>
      <p:bldP spid="111" grpId="1" animBg="1"/>
      <p:bldP spid="111" grpId="2" animBg="1"/>
      <p:bldP spid="111" grpId="3" animBg="1"/>
      <p:bldP spid="111" grpId="4" animBg="1"/>
      <p:bldP spid="112" grpId="0" animBg="1"/>
      <p:bldP spid="112" grpId="1" animBg="1"/>
      <p:bldP spid="112" grpId="2" animBg="1"/>
      <p:bldP spid="112" grpId="3" animBg="1"/>
      <p:bldP spid="112" grpId="4" animBg="1"/>
      <p:bldP spid="109" grpId="0" animBg="1"/>
      <p:bldP spid="109" grpId="1" animBg="1"/>
      <p:bldP spid="109" grpId="2" animBg="1"/>
      <p:bldP spid="109" grpId="3" animBg="1"/>
      <p:bldP spid="109" grpId="4" animBg="1"/>
      <p:bldP spid="110" grpId="0" animBg="1"/>
      <p:bldP spid="110" grpId="1" animBg="1"/>
      <p:bldP spid="110" grpId="2" animBg="1"/>
      <p:bldP spid="110" grpId="3" animBg="1"/>
      <p:bldP spid="110" grpId="4" animBg="1"/>
      <p:bldP spid="105" grpId="0" animBg="1"/>
      <p:bldP spid="105" grpId="1" animBg="1"/>
      <p:bldP spid="105" grpId="2" animBg="1"/>
      <p:bldP spid="105" grpId="3" animBg="1"/>
      <p:bldP spid="105" grpId="4" animBg="1"/>
      <p:bldP spid="106" grpId="0" animBg="1"/>
      <p:bldP spid="106" grpId="1" animBg="1"/>
      <p:bldP spid="106" grpId="2" animBg="1"/>
      <p:bldP spid="106" grpId="3" animBg="1"/>
      <p:bldP spid="106" grpId="4" animBg="1"/>
      <p:bldP spid="103" grpId="0" animBg="1"/>
      <p:bldP spid="103" grpId="1" animBg="1"/>
      <p:bldP spid="103" grpId="2" animBg="1"/>
      <p:bldP spid="103" grpId="3" animBg="1"/>
      <p:bldP spid="103" grpId="4" animBg="1"/>
      <p:bldP spid="104" grpId="0" animBg="1"/>
      <p:bldP spid="104" grpId="1" animBg="1"/>
      <p:bldP spid="104" grpId="2" animBg="1"/>
      <p:bldP spid="104" grpId="3" animBg="1"/>
      <p:bldP spid="104" grpId="4" animBg="1"/>
      <p:bldP spid="99" grpId="0" animBg="1"/>
      <p:bldP spid="99" grpId="1" animBg="1"/>
      <p:bldP spid="99" grpId="2" animBg="1"/>
      <p:bldP spid="99" grpId="3" animBg="1"/>
      <p:bldP spid="99" grpId="4" animBg="1"/>
      <p:bldP spid="100" grpId="0" animBg="1"/>
      <p:bldP spid="100" grpId="1" animBg="1"/>
      <p:bldP spid="100" grpId="2" animBg="1"/>
      <p:bldP spid="100" grpId="3" animBg="1"/>
      <p:bldP spid="100" grpId="4" animBg="1"/>
      <p:bldP spid="97" grpId="0" animBg="1"/>
      <p:bldP spid="97" grpId="1" animBg="1"/>
      <p:bldP spid="97" grpId="2" animBg="1"/>
      <p:bldP spid="97" grpId="3" animBg="1"/>
      <p:bldP spid="97" grpId="4" animBg="1"/>
      <p:bldP spid="98" grpId="0" animBg="1"/>
      <p:bldP spid="98" grpId="1" animBg="1"/>
      <p:bldP spid="98" grpId="2" animBg="1"/>
      <p:bldP spid="98" grpId="3" animBg="1"/>
      <p:bldP spid="98" grpId="4" animBg="1"/>
      <p:bldP spid="133" grpId="0" animBg="1"/>
      <p:bldP spid="133" grpId="1" animBg="1"/>
      <p:bldP spid="133" grpId="2" animBg="1"/>
      <p:bldP spid="133" grpId="3" animBg="1"/>
      <p:bldP spid="133" grpId="4" animBg="1"/>
      <p:bldP spid="134" grpId="0" animBg="1"/>
      <p:bldP spid="134" grpId="1" animBg="1"/>
      <p:bldP spid="134" grpId="2" animBg="1"/>
      <p:bldP spid="134" grpId="3" animBg="1"/>
      <p:bldP spid="134" grpId="4" animBg="1"/>
      <p:bldP spid="131" grpId="0" animBg="1"/>
      <p:bldP spid="131" grpId="1" animBg="1"/>
      <p:bldP spid="131" grpId="2" animBg="1"/>
      <p:bldP spid="131" grpId="3" animBg="1"/>
      <p:bldP spid="131" grpId="4" animBg="1"/>
      <p:bldP spid="132" grpId="0" animBg="1"/>
      <p:bldP spid="132" grpId="1" animBg="1"/>
      <p:bldP spid="132" grpId="2" animBg="1"/>
      <p:bldP spid="132" grpId="3" animBg="1"/>
      <p:bldP spid="132" grpId="4" animBg="1"/>
      <p:bldP spid="127" grpId="0" animBg="1"/>
      <p:bldP spid="127" grpId="1" animBg="1"/>
      <p:bldP spid="127" grpId="2" animBg="1"/>
      <p:bldP spid="127" grpId="3" animBg="1"/>
      <p:bldP spid="127" grpId="4" animBg="1"/>
      <p:bldP spid="128" grpId="0" animBg="1"/>
      <p:bldP spid="128" grpId="1" animBg="1"/>
      <p:bldP spid="128" grpId="2" animBg="1"/>
      <p:bldP spid="128" grpId="3" animBg="1"/>
      <p:bldP spid="128" grpId="4" animBg="1"/>
      <p:bldP spid="125" grpId="0" animBg="1"/>
      <p:bldP spid="125" grpId="1" animBg="1"/>
      <p:bldP spid="125" grpId="2" animBg="1"/>
      <p:bldP spid="125" grpId="3" animBg="1"/>
      <p:bldP spid="125" grpId="4" animBg="1"/>
      <p:bldP spid="126" grpId="0" animBg="1"/>
      <p:bldP spid="126" grpId="1" animBg="1"/>
      <p:bldP spid="126" grpId="2" animBg="1"/>
      <p:bldP spid="126" grpId="3" animBg="1"/>
      <p:bldP spid="126" grpId="4" animBg="1"/>
      <p:bldP spid="121" grpId="0" animBg="1"/>
      <p:bldP spid="121" grpId="1" animBg="1"/>
      <p:bldP spid="121" grpId="2" animBg="1"/>
      <p:bldP spid="121" grpId="3" animBg="1"/>
      <p:bldP spid="121" grpId="4" animBg="1"/>
      <p:bldP spid="122" grpId="0" animBg="1"/>
      <p:bldP spid="122" grpId="1" animBg="1"/>
      <p:bldP spid="122" grpId="2" animBg="1"/>
      <p:bldP spid="122" grpId="3" animBg="1"/>
      <p:bldP spid="122" grpId="4" animBg="1"/>
      <p:bldP spid="119" grpId="0" animBg="1"/>
      <p:bldP spid="119" grpId="1" animBg="1"/>
      <p:bldP spid="119" grpId="2" animBg="1"/>
      <p:bldP spid="119" grpId="3" animBg="1"/>
      <p:bldP spid="119" grpId="4" animBg="1"/>
      <p:bldP spid="120" grpId="0" animBg="1"/>
      <p:bldP spid="120" grpId="1" animBg="1"/>
      <p:bldP spid="120" grpId="2" animBg="1"/>
      <p:bldP spid="120" grpId="3" animBg="1"/>
      <p:bldP spid="120" grpId="4" animBg="1"/>
      <p:bldP spid="155" grpId="0" animBg="1"/>
      <p:bldP spid="155" grpId="1" animBg="1"/>
      <p:bldP spid="155" grpId="2" animBg="1"/>
      <p:bldP spid="155" grpId="3" animBg="1"/>
      <p:bldP spid="155" grpId="4" animBg="1"/>
      <p:bldP spid="156" grpId="0" animBg="1"/>
      <p:bldP spid="156" grpId="1" animBg="1"/>
      <p:bldP spid="156" grpId="2" animBg="1"/>
      <p:bldP spid="156" grpId="3" animBg="1"/>
      <p:bldP spid="156" grpId="4" animBg="1"/>
      <p:bldP spid="153" grpId="0" animBg="1"/>
      <p:bldP spid="153" grpId="1" animBg="1"/>
      <p:bldP spid="153" grpId="2" animBg="1"/>
      <p:bldP spid="153" grpId="3" animBg="1"/>
      <p:bldP spid="153" grpId="4" animBg="1"/>
      <p:bldP spid="154" grpId="0" animBg="1"/>
      <p:bldP spid="154" grpId="1" animBg="1"/>
      <p:bldP spid="154" grpId="2" animBg="1"/>
      <p:bldP spid="154" grpId="3" animBg="1"/>
      <p:bldP spid="154" grpId="4" animBg="1"/>
      <p:bldP spid="149" grpId="0" animBg="1"/>
      <p:bldP spid="149" grpId="1" animBg="1"/>
      <p:bldP spid="149" grpId="2" animBg="1"/>
      <p:bldP spid="149" grpId="3" animBg="1"/>
      <p:bldP spid="149" grpId="4" animBg="1"/>
      <p:bldP spid="150" grpId="0" animBg="1"/>
      <p:bldP spid="150" grpId="1" animBg="1"/>
      <p:bldP spid="150" grpId="2" animBg="1"/>
      <p:bldP spid="150" grpId="3" animBg="1"/>
      <p:bldP spid="150" grpId="4" animBg="1"/>
      <p:bldP spid="147" grpId="0" animBg="1"/>
      <p:bldP spid="147" grpId="1" animBg="1"/>
      <p:bldP spid="147" grpId="2" animBg="1"/>
      <p:bldP spid="147" grpId="3" animBg="1"/>
      <p:bldP spid="147" grpId="4" animBg="1"/>
      <p:bldP spid="148" grpId="0" animBg="1"/>
      <p:bldP spid="148" grpId="1" animBg="1"/>
      <p:bldP spid="148" grpId="2" animBg="1"/>
      <p:bldP spid="148" grpId="3" animBg="1"/>
      <p:bldP spid="148" grpId="4" animBg="1"/>
      <p:bldP spid="143" grpId="0" animBg="1"/>
      <p:bldP spid="143" grpId="1" animBg="1"/>
      <p:bldP spid="143" grpId="2" animBg="1"/>
      <p:bldP spid="143" grpId="3" animBg="1"/>
      <p:bldP spid="143" grpId="4" animBg="1"/>
      <p:bldP spid="144" grpId="0" animBg="1"/>
      <p:bldP spid="144" grpId="1" animBg="1"/>
      <p:bldP spid="144" grpId="2" animBg="1"/>
      <p:bldP spid="144" grpId="3" animBg="1"/>
      <p:bldP spid="144" grpId="4" animBg="1"/>
      <p:bldP spid="141" grpId="0" animBg="1"/>
      <p:bldP spid="141" grpId="1" animBg="1"/>
      <p:bldP spid="141" grpId="2" animBg="1"/>
      <p:bldP spid="141" grpId="3" animBg="1"/>
      <p:bldP spid="141" grpId="4" animBg="1"/>
      <p:bldP spid="142" grpId="0" animBg="1"/>
      <p:bldP spid="142" grpId="1" animBg="1"/>
      <p:bldP spid="142" grpId="2" animBg="1"/>
      <p:bldP spid="142" grpId="3" animBg="1"/>
      <p:bldP spid="142" grpId="4" animBg="1"/>
      <p:bldP spid="177" grpId="0" animBg="1"/>
      <p:bldP spid="177" grpId="1" animBg="1"/>
      <p:bldP spid="177" grpId="2" animBg="1"/>
      <p:bldP spid="177" grpId="3" animBg="1"/>
      <p:bldP spid="177" grpId="4" animBg="1"/>
      <p:bldP spid="178" grpId="0" animBg="1"/>
      <p:bldP spid="178" grpId="1" animBg="1"/>
      <p:bldP spid="178" grpId="2" animBg="1"/>
      <p:bldP spid="178" grpId="3" animBg="1"/>
      <p:bldP spid="178" grpId="4" animBg="1"/>
      <p:bldP spid="175" grpId="0" animBg="1"/>
      <p:bldP spid="175" grpId="1" animBg="1"/>
      <p:bldP spid="175" grpId="2" animBg="1"/>
      <p:bldP spid="175" grpId="3" animBg="1"/>
      <p:bldP spid="175" grpId="4" animBg="1"/>
      <p:bldP spid="176" grpId="0" animBg="1"/>
      <p:bldP spid="176" grpId="1" animBg="1"/>
      <p:bldP spid="176" grpId="2" animBg="1"/>
      <p:bldP spid="176" grpId="3" animBg="1"/>
      <p:bldP spid="176" grpId="4" animBg="1"/>
      <p:bldP spid="171" grpId="0" animBg="1"/>
      <p:bldP spid="171" grpId="1" animBg="1"/>
      <p:bldP spid="171" grpId="2" animBg="1"/>
      <p:bldP spid="171" grpId="3" animBg="1"/>
      <p:bldP spid="171" grpId="4" animBg="1"/>
      <p:bldP spid="172" grpId="0" animBg="1"/>
      <p:bldP spid="172" grpId="1" animBg="1"/>
      <p:bldP spid="172" grpId="2" animBg="1"/>
      <p:bldP spid="172" grpId="3" animBg="1"/>
      <p:bldP spid="172" grpId="4" animBg="1"/>
      <p:bldP spid="169" grpId="0" animBg="1"/>
      <p:bldP spid="169" grpId="1" animBg="1"/>
      <p:bldP spid="169" grpId="2" animBg="1"/>
      <p:bldP spid="169" grpId="3" animBg="1"/>
      <p:bldP spid="169" grpId="4" animBg="1"/>
      <p:bldP spid="170" grpId="0" animBg="1"/>
      <p:bldP spid="170" grpId="1" animBg="1"/>
      <p:bldP spid="170" grpId="2" animBg="1"/>
      <p:bldP spid="170" grpId="3" animBg="1"/>
      <p:bldP spid="170" grpId="4" animBg="1"/>
      <p:bldP spid="165" grpId="0" animBg="1"/>
      <p:bldP spid="165" grpId="1" animBg="1"/>
      <p:bldP spid="165" grpId="2" animBg="1"/>
      <p:bldP spid="165" grpId="3" animBg="1"/>
      <p:bldP spid="165" grpId="4" animBg="1"/>
      <p:bldP spid="166" grpId="0" animBg="1"/>
      <p:bldP spid="166" grpId="1" animBg="1"/>
      <p:bldP spid="166" grpId="2" animBg="1"/>
      <p:bldP spid="166" grpId="3" animBg="1"/>
      <p:bldP spid="166" grpId="4" animBg="1"/>
      <p:bldP spid="163" grpId="0" animBg="1"/>
      <p:bldP spid="163" grpId="1" animBg="1"/>
      <p:bldP spid="163" grpId="2" animBg="1"/>
      <p:bldP spid="163" grpId="3" animBg="1"/>
      <p:bldP spid="163" grpId="4" animBg="1"/>
      <p:bldP spid="164" grpId="0" animBg="1"/>
      <p:bldP spid="164" grpId="1" animBg="1"/>
      <p:bldP spid="164" grpId="2" animBg="1"/>
      <p:bldP spid="164" grpId="3" animBg="1"/>
      <p:bldP spid="164" grpId="4" animBg="1"/>
      <p:bldP spid="107"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bg>
      <p:bgPr>
        <a:solidFill>
          <a:srgbClr val="3498DB"/>
        </a:solidFill>
        <a:effectLst/>
      </p:bgPr>
    </p:bg>
    <p:spTree>
      <p:nvGrpSpPr>
        <p:cNvPr id="1" name=""/>
        <p:cNvGrpSpPr/>
        <p:nvPr/>
      </p:nvGrpSpPr>
      <p:grpSpPr>
        <a:xfrm>
          <a:off x="0" y="0"/>
          <a:ext cx="0" cy="0"/>
          <a:chOff x="0" y="0"/>
          <a:chExt cx="0" cy="0"/>
        </a:xfrm>
      </p:grpSpPr>
      <p:pic>
        <p:nvPicPr>
          <p:cNvPr id="4124" name="sound001.wav">
            <a:hlinkClick r:id="" action="ppaction://media"/>
          </p:cNvPr>
          <p:cNvPicPr>
            <a:picLocks noRot="1" noChangeAspect="1" noChangeArrowheads="1"/>
          </p:cNvPicPr>
          <p:nvPr>
            <a:audioFile r:link="rId1"/>
          </p:nvPr>
        </p:nvPicPr>
        <p:blipFill>
          <a:blip r:embed="rId4">
            <a:extLst>
              <a:ext uri="{28A0092B-C50C-407E-A947-70E740481C1C}">
                <a14:useLocalDpi xmlns:a14="http://schemas.microsoft.com/office/drawing/2010/main" val="0"/>
              </a:ext>
            </a:extLst>
          </a:blip>
          <a:srcRect/>
          <a:stretch>
            <a:fillRect/>
          </a:stretch>
        </p:blipFill>
        <p:spPr bwMode="auto">
          <a:xfrm>
            <a:off x="4419600" y="2457450"/>
            <a:ext cx="304800" cy="228600"/>
          </a:xfrm>
          <a:prstGeom prst="rect">
            <a:avLst/>
          </a:prstGeom>
          <a:noFill/>
          <a:extLst>
            <a:ext uri="{909E8E84-426E-40DD-AFC4-6F175D3DCCD1}">
              <a14:hiddenFill xmlns:a14="http://schemas.microsoft.com/office/drawing/2010/main">
                <a:solidFill>
                  <a:srgbClr val="FFFFFF"/>
                </a:solidFill>
              </a14:hiddenFill>
            </a:ext>
          </a:extLst>
        </p:spPr>
      </p:pic>
      <p:sp>
        <p:nvSpPr>
          <p:cNvPr id="4100" name="Rectangle 4"/>
          <p:cNvSpPr>
            <a:spLocks noChangeArrowheads="1"/>
          </p:cNvSpPr>
          <p:nvPr/>
        </p:nvSpPr>
        <p:spPr bwMode="auto">
          <a:xfrm>
            <a:off x="0" y="1200150"/>
            <a:ext cx="9144000" cy="171450"/>
          </a:xfrm>
          <a:prstGeom prst="rect">
            <a:avLst/>
          </a:prstGeom>
          <a:solidFill>
            <a:schemeClr val="bg1"/>
          </a:solidFill>
          <a:ln w="19050">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es-ES" smtClean="0">
              <a:solidFill>
                <a:srgbClr val="000000"/>
              </a:solidFill>
            </a:endParaRPr>
          </a:p>
        </p:txBody>
      </p:sp>
      <p:sp>
        <p:nvSpPr>
          <p:cNvPr id="4101" name="Rectangle 5"/>
          <p:cNvSpPr>
            <a:spLocks noChangeArrowheads="1"/>
          </p:cNvSpPr>
          <p:nvPr/>
        </p:nvSpPr>
        <p:spPr bwMode="auto">
          <a:xfrm>
            <a:off x="0" y="1371600"/>
            <a:ext cx="9144000" cy="3771900"/>
          </a:xfrm>
          <a:prstGeom prst="rect">
            <a:avLst/>
          </a:prstGeom>
          <a:solidFill>
            <a:srgbClr val="B6E8F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fontAlgn="base">
              <a:spcBef>
                <a:spcPct val="0"/>
              </a:spcBef>
              <a:spcAft>
                <a:spcPct val="0"/>
              </a:spcAft>
            </a:pPr>
            <a:endParaRPr lang="es-ES" altLang="es-ES" smtClean="0">
              <a:solidFill>
                <a:srgbClr val="000000"/>
              </a:solidFill>
            </a:endParaRPr>
          </a:p>
        </p:txBody>
      </p:sp>
      <p:pic>
        <p:nvPicPr>
          <p:cNvPr id="4103" name="Picture 7" descr="logo_grande">
            <a:hlinkClick r:id="rId5"/>
          </p:cNvPr>
          <p:cNvPicPr>
            <a:picLocks noChangeAspect="1" noChangeArrowheads="1"/>
          </p:cNvPicPr>
          <p:nvPr/>
        </p:nvPicPr>
        <p:blipFill>
          <a:blip r:embed="rId6" cstate="email">
            <a:extLst>
              <a:ext uri="{28A0092B-C50C-407E-A947-70E740481C1C}">
                <a14:useLocalDpi xmlns:a14="http://schemas.microsoft.com/office/drawing/2010/main"/>
              </a:ext>
            </a:extLst>
          </a:blip>
          <a:srcRect/>
          <a:stretch>
            <a:fillRect/>
          </a:stretch>
        </p:blipFill>
        <p:spPr bwMode="auto">
          <a:xfrm>
            <a:off x="1981200" y="1"/>
            <a:ext cx="4876800" cy="1171575"/>
          </a:xfrm>
          <a:prstGeom prst="rect">
            <a:avLst/>
          </a:prstGeom>
          <a:noFill/>
          <a:extLst>
            <a:ext uri="{909E8E84-426E-40DD-AFC4-6F175D3DCCD1}">
              <a14:hiddenFill xmlns:a14="http://schemas.microsoft.com/office/drawing/2010/main">
                <a:solidFill>
                  <a:srgbClr val="FFFFFF"/>
                </a:solidFill>
              </a14:hiddenFill>
            </a:ext>
          </a:extLst>
        </p:spPr>
      </p:pic>
      <p:sp>
        <p:nvSpPr>
          <p:cNvPr id="4104" name="Text Box 8"/>
          <p:cNvSpPr txBox="1">
            <a:spLocks noChangeArrowheads="1"/>
          </p:cNvSpPr>
          <p:nvPr/>
        </p:nvSpPr>
        <p:spPr bwMode="auto">
          <a:xfrm>
            <a:off x="0" y="1428750"/>
            <a:ext cx="9144000" cy="23698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 altLang="es-ES" sz="6000" b="1" smtClean="0">
                <a:solidFill>
                  <a:srgbClr val="000000"/>
                </a:solidFill>
                <a:latin typeface="Kristen ITC" pitchFamily="66" charset="0"/>
              </a:rPr>
              <a:t>¿Te ha gustado?</a:t>
            </a:r>
            <a:r>
              <a:rPr lang="es-ES" altLang="es-ES" sz="4800" smtClean="0">
                <a:solidFill>
                  <a:srgbClr val="000000"/>
                </a:solidFill>
                <a:latin typeface="Kristen ITC" pitchFamily="66" charset="0"/>
              </a:rPr>
              <a:t> </a:t>
            </a:r>
            <a:br>
              <a:rPr lang="es-ES" altLang="es-ES" sz="4800" smtClean="0">
                <a:solidFill>
                  <a:srgbClr val="000000"/>
                </a:solidFill>
                <a:latin typeface="Kristen ITC" pitchFamily="66" charset="0"/>
              </a:rPr>
            </a:br>
            <a:r>
              <a:rPr lang="es-ES" altLang="es-ES" sz="4400" smtClean="0">
                <a:solidFill>
                  <a:srgbClr val="000000"/>
                </a:solidFill>
                <a:latin typeface="Kristen ITC" pitchFamily="66" charset="0"/>
              </a:rPr>
              <a:t>Puedes ver más entrando </a:t>
            </a:r>
            <a:br>
              <a:rPr lang="es-ES" altLang="es-ES" sz="4400" smtClean="0">
                <a:solidFill>
                  <a:srgbClr val="000000"/>
                </a:solidFill>
                <a:latin typeface="Kristen ITC" pitchFamily="66" charset="0"/>
              </a:rPr>
            </a:br>
            <a:r>
              <a:rPr lang="es-ES" altLang="es-ES" sz="4400" b="1" smtClean="0">
                <a:solidFill>
                  <a:srgbClr val="40F903"/>
                </a:solidFill>
                <a:latin typeface="Kristen ITC" pitchFamily="66" charset="0"/>
                <a:hlinkClick r:id="rId5"/>
              </a:rPr>
              <a:t>Aquí</a:t>
            </a:r>
            <a:endParaRPr lang="es-ES" altLang="es-ES" sz="4400" b="1" smtClean="0">
              <a:solidFill>
                <a:srgbClr val="40F903"/>
              </a:solidFill>
              <a:latin typeface="Kristen ITC" pitchFamily="66" charset="0"/>
            </a:endParaRPr>
          </a:p>
        </p:txBody>
      </p:sp>
      <p:sp>
        <p:nvSpPr>
          <p:cNvPr id="4107" name="Text Box 11"/>
          <p:cNvSpPr txBox="1">
            <a:spLocks noChangeArrowheads="1"/>
          </p:cNvSpPr>
          <p:nvPr/>
        </p:nvSpPr>
        <p:spPr bwMode="auto">
          <a:xfrm>
            <a:off x="1143000" y="3543300"/>
            <a:ext cx="2667000" cy="189282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9050">
                <a:solidFill>
                  <a:srgbClr val="34495E"/>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_tradnl" altLang="es-ES" b="1" smtClean="0">
                <a:solidFill>
                  <a:srgbClr val="000000"/>
                </a:solidFill>
                <a:latin typeface="Kristen ITC" pitchFamily="66" charset="0"/>
              </a:rPr>
              <a:t>Además puedes recibir powerpoints en tu correo electrónico suscribiéndote aquí:</a:t>
            </a:r>
            <a:r>
              <a:rPr lang="es-ES_tradnl" altLang="es-ES" b="1" smtClean="0">
                <a:solidFill>
                  <a:srgbClr val="0066FF"/>
                </a:solidFill>
              </a:rPr>
              <a:t> </a:t>
            </a:r>
          </a:p>
          <a:p>
            <a:pPr fontAlgn="base">
              <a:spcBef>
                <a:spcPct val="50000"/>
              </a:spcBef>
              <a:spcAft>
                <a:spcPct val="0"/>
              </a:spcAft>
            </a:pPr>
            <a:endParaRPr lang="es-ES" altLang="es-ES" b="1" smtClean="0">
              <a:solidFill>
                <a:srgbClr val="0066FF"/>
              </a:solidFill>
            </a:endParaRPr>
          </a:p>
        </p:txBody>
      </p:sp>
      <p:pic>
        <p:nvPicPr>
          <p:cNvPr id="4106" name="Picture 10" descr="email">
            <a:hlinkClick r:id="rId7"/>
          </p:cNvPr>
          <p:cNvPicPr>
            <a:picLocks noChangeAspect="1" noChangeArrowheads="1"/>
          </p:cNvPicPr>
          <p:nvPr/>
        </p:nvPicPr>
        <p:blipFill>
          <a:blip r:embed="rId8" cstate="email">
            <a:extLst>
              <a:ext uri="{28A0092B-C50C-407E-A947-70E740481C1C}">
                <a14:useLocalDpi xmlns:a14="http://schemas.microsoft.com/office/drawing/2010/main"/>
              </a:ext>
            </a:extLst>
          </a:blip>
          <a:srcRect/>
          <a:stretch>
            <a:fillRect/>
          </a:stretch>
        </p:blipFill>
        <p:spPr bwMode="auto">
          <a:xfrm>
            <a:off x="5638800" y="3143250"/>
            <a:ext cx="2362200" cy="1771650"/>
          </a:xfrm>
          <a:prstGeom prst="rect">
            <a:avLst/>
          </a:prstGeom>
          <a:noFill/>
          <a:extLst>
            <a:ext uri="{909E8E84-426E-40DD-AFC4-6F175D3DCCD1}">
              <a14:hiddenFill xmlns:a14="http://schemas.microsoft.com/office/drawing/2010/main">
                <a:solidFill>
                  <a:srgbClr val="FFFFFF"/>
                </a:solidFill>
              </a14:hiddenFill>
            </a:ext>
          </a:extLst>
        </p:spPr>
      </p:pic>
      <p:pic>
        <p:nvPicPr>
          <p:cNvPr id="4113" name="Picture 17" descr="flechas-8"/>
          <p:cNvPicPr>
            <a:picLocks noChangeAspect="1" noChangeArrowheads="1"/>
          </p:cNvPicPr>
          <p:nvPr/>
        </p:nvPicPr>
        <p:blipFill>
          <a:blip r:embed="rId9" cstate="email">
            <a:extLst>
              <a:ext uri="{28A0092B-C50C-407E-A947-70E740481C1C}">
                <a14:useLocalDpi xmlns:a14="http://schemas.microsoft.com/office/drawing/2010/main"/>
              </a:ext>
            </a:extLst>
          </a:blip>
          <a:srcRect/>
          <a:stretch>
            <a:fillRect/>
          </a:stretch>
        </p:blipFill>
        <p:spPr bwMode="auto">
          <a:xfrm>
            <a:off x="4038600" y="3657600"/>
            <a:ext cx="1219200" cy="742950"/>
          </a:xfrm>
          <a:prstGeom prst="rect">
            <a:avLst/>
          </a:prstGeom>
          <a:noFill/>
          <a:extLst>
            <a:ext uri="{909E8E84-426E-40DD-AFC4-6F175D3DCCD1}">
              <a14:hiddenFill xmlns:a14="http://schemas.microsoft.com/office/drawing/2010/main">
                <a:solidFill>
                  <a:srgbClr val="FFFFFF"/>
                </a:solidFill>
              </a14:hiddenFill>
            </a:ext>
          </a:extLst>
        </p:spPr>
      </p:pic>
      <p:pic>
        <p:nvPicPr>
          <p:cNvPr id="4117" name="Picture 21" descr="facebook-icon">
            <a:hlinkClick r:id="rId10"/>
          </p:cNvPr>
          <p:cNvPicPr>
            <a:picLocks noChangeAspect="1" noChangeArrowheads="1"/>
          </p:cNvPicPr>
          <p:nvPr/>
        </p:nvPicPr>
        <p:blipFill>
          <a:blip r:embed="rId11" cstate="email">
            <a:extLst>
              <a:ext uri="{28A0092B-C50C-407E-A947-70E740481C1C}">
                <a14:useLocalDpi xmlns:a14="http://schemas.microsoft.com/office/drawing/2010/main"/>
              </a:ext>
            </a:extLst>
          </a:blip>
          <a:srcRect/>
          <a:stretch>
            <a:fillRect/>
          </a:stretch>
        </p:blipFill>
        <p:spPr bwMode="auto">
          <a:xfrm>
            <a:off x="0" y="222885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18" name="Picture 22" descr="twitter-icon">
            <a:hlinkClick r:id="rId12"/>
          </p:cNvPr>
          <p:cNvPicPr>
            <a:picLocks noChangeAspect="1" noChangeArrowheads="1"/>
          </p:cNvPicPr>
          <p:nvPr/>
        </p:nvPicPr>
        <p:blipFill>
          <a:blip r:embed="rId13" cstate="email">
            <a:extLst>
              <a:ext uri="{28A0092B-C50C-407E-A947-70E740481C1C}">
                <a14:useLocalDpi xmlns:a14="http://schemas.microsoft.com/office/drawing/2010/main"/>
              </a:ext>
            </a:extLst>
          </a:blip>
          <a:srcRect/>
          <a:stretch>
            <a:fillRect/>
          </a:stretch>
        </p:blipFill>
        <p:spPr bwMode="auto">
          <a:xfrm>
            <a:off x="0" y="262890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19" name="Picture 23" descr="Web-Google-plus-Metro-icon">
            <a:hlinkClick r:id="rId14"/>
          </p:cNvPr>
          <p:cNvPicPr>
            <a:picLocks noChangeAspect="1" noChangeArrowheads="1"/>
          </p:cNvPicPr>
          <p:nvPr/>
        </p:nvPicPr>
        <p:blipFill>
          <a:blip r:embed="rId15" cstate="email">
            <a:extLst>
              <a:ext uri="{28A0092B-C50C-407E-A947-70E740481C1C}">
                <a14:useLocalDpi xmlns:a14="http://schemas.microsoft.com/office/drawing/2010/main"/>
              </a:ext>
            </a:extLst>
          </a:blip>
          <a:srcRect/>
          <a:stretch>
            <a:fillRect/>
          </a:stretch>
        </p:blipFill>
        <p:spPr bwMode="auto">
          <a:xfrm>
            <a:off x="0" y="302895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20" name="Picture 24" descr="vkontakte-256">
            <a:hlinkClick r:id="rId16"/>
          </p:cNvPr>
          <p:cNvPicPr>
            <a:picLocks noChangeAspect="1" noChangeArrowheads="1"/>
          </p:cNvPicPr>
          <p:nvPr/>
        </p:nvPicPr>
        <p:blipFill>
          <a:blip r:embed="rId17" cstate="email">
            <a:extLst>
              <a:ext uri="{28A0092B-C50C-407E-A947-70E740481C1C}">
                <a14:useLocalDpi xmlns:a14="http://schemas.microsoft.com/office/drawing/2010/main"/>
              </a:ext>
            </a:extLst>
          </a:blip>
          <a:srcRect/>
          <a:stretch>
            <a:fillRect/>
          </a:stretch>
        </p:blipFill>
        <p:spPr bwMode="auto">
          <a:xfrm>
            <a:off x="0" y="3429000"/>
            <a:ext cx="533400" cy="400050"/>
          </a:xfrm>
          <a:prstGeom prst="rect">
            <a:avLst/>
          </a:prstGeom>
          <a:noFill/>
          <a:extLst>
            <a:ext uri="{909E8E84-426E-40DD-AFC4-6F175D3DCCD1}">
              <a14:hiddenFill xmlns:a14="http://schemas.microsoft.com/office/drawing/2010/main">
                <a:solidFill>
                  <a:srgbClr val="FFFFFF"/>
                </a:solidFill>
              </a14:hiddenFill>
            </a:ext>
          </a:extLst>
        </p:spPr>
      </p:pic>
      <p:sp>
        <p:nvSpPr>
          <p:cNvPr id="4122" name="Text Box 26"/>
          <p:cNvSpPr txBox="1">
            <a:spLocks noChangeArrowheads="1"/>
          </p:cNvSpPr>
          <p:nvPr/>
        </p:nvSpPr>
        <p:spPr bwMode="auto">
          <a:xfrm>
            <a:off x="0" y="4914901"/>
            <a:ext cx="9144000" cy="307777"/>
          </a:xfrm>
          <a:prstGeom prst="rect">
            <a:avLst/>
          </a:prstGeom>
          <a:solidFill>
            <a:srgbClr val="34495E"/>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 altLang="es-ES" sz="1400" smtClean="0">
                <a:solidFill>
                  <a:srgbClr val="40F903"/>
                </a:solidFill>
                <a:latin typeface="Kristen ITC" pitchFamily="66" charset="0"/>
              </a:rPr>
              <a:t>Esta presentación powerpoint ha sido creada y compartida única y exclusivamente para mispps.com</a:t>
            </a:r>
          </a:p>
        </p:txBody>
      </p:sp>
      <p:pic>
        <p:nvPicPr>
          <p:cNvPr id="4123" name="Picture 27" descr="slide0006_image010"/>
          <p:cNvPicPr>
            <a:picLocks noChangeAspect="1" noChangeArrowheads="1"/>
          </p:cNvPicPr>
          <p:nvPr/>
        </p:nvPicPr>
        <p:blipFill>
          <a:blip r:embed="rId18">
            <a:extLst>
              <a:ext uri="{28A0092B-C50C-407E-A947-70E740481C1C}">
                <a14:useLocalDpi xmlns:a14="http://schemas.microsoft.com/office/drawing/2010/main"/>
              </a:ext>
            </a:extLst>
          </a:blip>
          <a:srcRect/>
          <a:stretch>
            <a:fillRect/>
          </a:stretch>
        </p:blipFill>
        <p:spPr bwMode="auto">
          <a:xfrm rot="20093988">
            <a:off x="4114800" y="628650"/>
            <a:ext cx="4826000" cy="1581150"/>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withEffect">
                                  <p:stCondLst>
                                    <p:cond delay="1500"/>
                                  </p:stCondLst>
                                  <p:childTnLst>
                                    <p:set>
                                      <p:cBhvr>
                                        <p:cTn id="6" dur="1" fill="hold">
                                          <p:stCondLst>
                                            <p:cond delay="0"/>
                                          </p:stCondLst>
                                        </p:cTn>
                                        <p:tgtEl>
                                          <p:spTgt spid="4123"/>
                                        </p:tgtEl>
                                        <p:attrNameLst>
                                          <p:attrName>style.visibility</p:attrName>
                                        </p:attrNameLst>
                                      </p:cBhvr>
                                      <p:to>
                                        <p:strVal val="visible"/>
                                      </p:to>
                                    </p:set>
                                  </p:childTnLst>
                                  <p:subTnLst>
                                    <p:audio>
                                      <p:cMediaNode>
                                        <p:cTn display="0" masterRel="sameClick">
                                          <p:stCondLst>
                                            <p:cond evt="begin" delay="0">
                                              <p:tn val="5"/>
                                            </p:cond>
                                          </p:stCondLst>
                                          <p:endCondLst>
                                            <p:cond evt="onStopAudio" delay="0">
                                              <p:tgtEl>
                                                <p:sldTgt/>
                                              </p:tgtEl>
                                            </p:cond>
                                          </p:endCondLst>
                                        </p:cTn>
                                        <p:tgtEl>
                                          <p:sndTgt r:embed="rId3" name="sound001.wav"/>
                                        </p:tgtEl>
                                      </p:cMediaNode>
                                    </p:audio>
                                  </p:subTnLst>
                                </p:cTn>
                              </p:par>
                            </p:childTnLst>
                          </p:cTn>
                        </p:par>
                      </p:childTnLst>
                    </p:cTn>
                  </p:par>
                </p:childTnLst>
              </p:cTn>
              <p:prevCondLst>
                <p:cond evt="onPrev" delay="0">
                  <p:tgtEl>
                    <p:sldTgt/>
                  </p:tgtEl>
                </p:cond>
              </p:prevCondLst>
              <p:nextCondLst>
                <p:cond evt="onNext" delay="0">
                  <p:tgtEl>
                    <p:sldTgt/>
                  </p:tgtEl>
                </p:cond>
              </p:nextCondLst>
            </p:seq>
            <p:audio>
              <p:cMediaNode vol="100000" showWhenStopped="0">
                <p:cTn id="7" fill="hold" display="0">
                  <p:stCondLst>
                    <p:cond delay="indefinite"/>
                  </p:stCondLst>
                  <p:endCondLst>
                    <p:cond evt="onNext" delay="0">
                      <p:tgtEl>
                        <p:sldTgt/>
                      </p:tgtEl>
                    </p:cond>
                    <p:cond evt="onPrev" delay="0">
                      <p:tgtEl>
                        <p:sldTgt/>
                      </p:tgtEl>
                    </p:cond>
                    <p:cond evt="onStopAudio" delay="0">
                      <p:tgtEl>
                        <p:sldTgt/>
                      </p:tgtEl>
                    </p:cond>
                  </p:endCondLst>
                </p:cTn>
                <p:tgtEl>
                  <p:spTgt spid="4124"/>
                </p:tgtEl>
              </p:cMediaNode>
            </p:audio>
          </p:childTnLst>
        </p:cTn>
      </p:par>
    </p:tnLst>
  </p:timing>
</p:sld>
</file>

<file path=ppt/theme/theme1.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Diseño predeterminado">
  <a:themeElements>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fontScheme name="Diseño predeterminado">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9051</TotalTime>
  <Words>834</Words>
  <Application>Microsoft Office PowerPoint</Application>
  <PresentationFormat>Presentación en pantalla (16:9)</PresentationFormat>
  <Paragraphs>70</Paragraphs>
  <Slides>58</Slides>
  <Notes>12</Notes>
  <HiddenSlides>0</HiddenSlides>
  <MMClips>1</MMClips>
  <ScaleCrop>false</ScaleCrop>
  <HeadingPairs>
    <vt:vector size="4" baseType="variant">
      <vt:variant>
        <vt:lpstr>Tema</vt:lpstr>
      </vt:variant>
      <vt:variant>
        <vt:i4>2</vt:i4>
      </vt:variant>
      <vt:variant>
        <vt:lpstr>Títulos de diapositiva</vt:lpstr>
      </vt:variant>
      <vt:variant>
        <vt:i4>58</vt:i4>
      </vt:variant>
    </vt:vector>
  </HeadingPairs>
  <TitlesOfParts>
    <vt:vector size="60" baseType="lpstr">
      <vt:lpstr>Tema de Office</vt:lpstr>
      <vt:lpstr>Diseño predeterminado</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Presentación de PowerPoint</dc:title>
  <dc:creator>Paloma</dc:creator>
  <cp:lastModifiedBy>Paloma</cp:lastModifiedBy>
  <cp:revision>8</cp:revision>
  <dcterms:created xsi:type="dcterms:W3CDTF">2019-07-12T22:29:47Z</dcterms:created>
  <dcterms:modified xsi:type="dcterms:W3CDTF">2020-01-12T02:12:53Z</dcterms:modified>
</cp:coreProperties>
</file>